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2"/>
    <p:sldId id="317" r:id="rId3"/>
    <p:sldId id="257" r:id="rId4"/>
    <p:sldId id="288" r:id="rId5"/>
    <p:sldId id="307" r:id="rId6"/>
    <p:sldId id="318" r:id="rId7"/>
    <p:sldId id="287" r:id="rId8"/>
    <p:sldId id="268" r:id="rId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9FF"/>
    <a:srgbClr val="E3E6EB"/>
    <a:srgbClr val="65D589"/>
    <a:srgbClr val="D0B082"/>
    <a:srgbClr val="ACB1B9"/>
    <a:srgbClr val="1C1F25"/>
    <a:srgbClr val="2C2E3C"/>
    <a:srgbClr val="CFB48C"/>
    <a:srgbClr val="CDBBA2"/>
    <a:srgbClr val="E0C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98" autoAdjust="0"/>
    <p:restoredTop sz="94402" autoAdjust="0"/>
  </p:normalViewPr>
  <p:slideViewPr>
    <p:cSldViewPr snapToObjects="1" showGuides="1">
      <p:cViewPr varScale="1">
        <p:scale>
          <a:sx n="62" d="100"/>
          <a:sy n="62" d="100"/>
        </p:scale>
        <p:origin x="488" y="208"/>
      </p:cViewPr>
      <p:guideLst/>
    </p:cSldViewPr>
  </p:slideViewPr>
  <p:notesTextViewPr>
    <p:cViewPr>
      <p:scale>
        <a:sx n="1" d="1"/>
        <a:sy n="1" d="1"/>
      </p:scale>
      <p:origin x="0" y="0"/>
    </p:cViewPr>
  </p:notesTextViewPr>
  <p:sorterViewPr>
    <p:cViewPr>
      <p:scale>
        <a:sx n="70" d="100"/>
        <a:sy n="70" d="100"/>
      </p:scale>
      <p:origin x="0" y="-54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Shape 41"/>
          <p:cNvSpPr>
            <a:spLocks noGrp="1" noRot="1" noChangeAspect="1"/>
          </p:cNvSpPr>
          <p:nvPr>
            <p:ph type="sldImg"/>
          </p:nvPr>
        </p:nvSpPr>
        <p:spPr>
          <a:xfrm>
            <a:off x="1143000" y="685800"/>
            <a:ext cx="4572000" cy="3429000"/>
          </a:xfrm>
          <a:prstGeom prst="rect">
            <a:avLst/>
          </a:prstGeom>
        </p:spPr>
        <p:txBody>
          <a:bodyPr/>
          <a:lstStyle/>
          <a:p>
            <a:endParaRPr/>
          </a:p>
        </p:txBody>
      </p:sp>
      <p:sp>
        <p:nvSpPr>
          <p:cNvPr id="42" name="Shape 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6217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2_Main Slide">
    <p:spTree>
      <p:nvGrpSpPr>
        <p:cNvPr id="1" name=""/>
        <p:cNvGrpSpPr/>
        <p:nvPr/>
      </p:nvGrpSpPr>
      <p:grpSpPr>
        <a:xfrm>
          <a:off x="0" y="0"/>
          <a:ext cx="0" cy="0"/>
          <a:chOff x="0" y="0"/>
          <a:chExt cx="0" cy="0"/>
        </a:xfrm>
      </p:grpSpPr>
      <p:sp>
        <p:nvSpPr>
          <p:cNvPr id="11"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Picture Placeholder">
            <a:extLst>
              <a:ext uri="{FF2B5EF4-FFF2-40B4-BE49-F238E27FC236}">
                <a16:creationId xmlns:a16="http://schemas.microsoft.com/office/drawing/2014/main" id="{41F157AA-35E7-461C-8EC1-39EAE472E480}"/>
              </a:ext>
            </a:extLst>
          </p:cNvPr>
          <p:cNvSpPr>
            <a:spLocks noGrp="1"/>
          </p:cNvSpPr>
          <p:nvPr>
            <p:ph type="pic" sz="quarter" idx="10" hasCustomPrompt="1"/>
          </p:nvPr>
        </p:nvSpPr>
        <p:spPr>
          <a:xfrm>
            <a:off x="-55609" y="-2"/>
            <a:ext cx="24439601" cy="13716001"/>
          </a:xfrm>
          <a:custGeom>
            <a:avLst/>
            <a:gdLst>
              <a:gd name="connsiteX0" fmla="*/ 0 w 5080000"/>
              <a:gd name="connsiteY0" fmla="*/ 0 h 9910632"/>
              <a:gd name="connsiteX1" fmla="*/ 5080000 w 5080000"/>
              <a:gd name="connsiteY1" fmla="*/ 0 h 9910632"/>
              <a:gd name="connsiteX2" fmla="*/ 5080000 w 5080000"/>
              <a:gd name="connsiteY2" fmla="*/ 9910632 h 9910632"/>
              <a:gd name="connsiteX3" fmla="*/ 0 w 5080000"/>
              <a:gd name="connsiteY3" fmla="*/ 9910632 h 9910632"/>
            </a:gdLst>
            <a:ahLst/>
            <a:cxnLst>
              <a:cxn ang="0">
                <a:pos x="connsiteX0" y="connsiteY0"/>
              </a:cxn>
              <a:cxn ang="0">
                <a:pos x="connsiteX1" y="connsiteY1"/>
              </a:cxn>
              <a:cxn ang="0">
                <a:pos x="connsiteX2" y="connsiteY2"/>
              </a:cxn>
              <a:cxn ang="0">
                <a:pos x="connsiteX3" y="connsiteY3"/>
              </a:cxn>
            </a:cxnLst>
            <a:rect l="l" t="t" r="r" b="b"/>
            <a:pathLst>
              <a:path w="5080000" h="9910632">
                <a:moveTo>
                  <a:pt x="0" y="0"/>
                </a:moveTo>
                <a:lnTo>
                  <a:pt x="5080000" y="0"/>
                </a:lnTo>
                <a:lnTo>
                  <a:pt x="5080000" y="9910632"/>
                </a:lnTo>
                <a:lnTo>
                  <a:pt x="0" y="9910632"/>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716040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D5359FE2-545B-4BD7-96B6-970B0F0CAEAD}"/>
              </a:ext>
            </a:extLst>
          </p:cNvPr>
          <p:cNvSpPr/>
          <p:nvPr userDrawn="1"/>
        </p:nvSpPr>
        <p:spPr>
          <a:xfrm flipV="1">
            <a:off x="12192000" y="4702803"/>
            <a:ext cx="0" cy="4310394"/>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AD6237D5-5790-469F-903B-816385549838}"/>
              </a:ext>
            </a:extLst>
          </p:cNvPr>
          <p:cNvSpPr/>
          <p:nvPr userDrawn="1"/>
        </p:nvSpPr>
        <p:spPr>
          <a:xfrm>
            <a:off x="11557000" y="3432803"/>
            <a:ext cx="1270000" cy="1270001"/>
          </a:xfrm>
          <a:prstGeom prst="ellipse">
            <a:avLst/>
          </a:pr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Circle">
            <a:extLst>
              <a:ext uri="{FF2B5EF4-FFF2-40B4-BE49-F238E27FC236}">
                <a16:creationId xmlns:a16="http://schemas.microsoft.com/office/drawing/2014/main" id="{8C115168-AE3B-4DE6-9A60-BC49F98F7EE9}"/>
              </a:ext>
            </a:extLst>
          </p:cNvPr>
          <p:cNvSpPr/>
          <p:nvPr userDrawn="1"/>
        </p:nvSpPr>
        <p:spPr>
          <a:xfrm>
            <a:off x="11557000" y="9013196"/>
            <a:ext cx="1270000" cy="12700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Line">
            <a:extLst>
              <a:ext uri="{FF2B5EF4-FFF2-40B4-BE49-F238E27FC236}">
                <a16:creationId xmlns:a16="http://schemas.microsoft.com/office/drawing/2014/main" id="{1350E6EE-5DEF-4C0D-856E-8F4260BCD498}"/>
              </a:ext>
            </a:extLst>
          </p:cNvPr>
          <p:cNvSpPr/>
          <p:nvPr userDrawn="1"/>
        </p:nvSpPr>
        <p:spPr>
          <a:xfrm flipV="1">
            <a:off x="12185649" y="10283195"/>
            <a:ext cx="1" cy="3432805"/>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Text Placeholder 4">
            <a:extLst>
              <a:ext uri="{FF2B5EF4-FFF2-40B4-BE49-F238E27FC236}">
                <a16:creationId xmlns:a16="http://schemas.microsoft.com/office/drawing/2014/main" id="{A6CB0DA8-B2AE-4253-BA7D-E9855DEC4136}"/>
              </a:ext>
            </a:extLst>
          </p:cNvPr>
          <p:cNvSpPr>
            <a:spLocks noGrp="1"/>
          </p:cNvSpPr>
          <p:nvPr>
            <p:ph type="body" sz="quarter" idx="12" hasCustomPrompt="1"/>
          </p:nvPr>
        </p:nvSpPr>
        <p:spPr>
          <a:xfrm>
            <a:off x="1438385" y="2497039"/>
            <a:ext cx="5507104"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61958BAE-FC2A-49FF-A6D4-0F56EBF9900E}"/>
              </a:ext>
            </a:extLst>
          </p:cNvPr>
          <p:cNvSpPr>
            <a:spLocks noGrp="1"/>
          </p:cNvSpPr>
          <p:nvPr>
            <p:ph type="body" sz="quarter" idx="13" hasCustomPrompt="1"/>
          </p:nvPr>
        </p:nvSpPr>
        <p:spPr>
          <a:xfrm>
            <a:off x="14002159" y="3663196"/>
            <a:ext cx="5039695" cy="135421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C87AAB10-9B40-4373-9985-128124D39215}"/>
              </a:ext>
            </a:extLst>
          </p:cNvPr>
          <p:cNvSpPr>
            <a:spLocks noGrp="1"/>
          </p:cNvSpPr>
          <p:nvPr>
            <p:ph type="body" sz="quarter" idx="16" hasCustomPrompt="1"/>
          </p:nvPr>
        </p:nvSpPr>
        <p:spPr>
          <a:xfrm>
            <a:off x="14002160" y="3318103"/>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51780295-4A42-4FEC-B358-E741CE1AB6C2}"/>
              </a:ext>
            </a:extLst>
          </p:cNvPr>
          <p:cNvSpPr>
            <a:spLocks noGrp="1"/>
          </p:cNvSpPr>
          <p:nvPr>
            <p:ph type="body" sz="quarter" idx="17" hasCustomPrompt="1"/>
          </p:nvPr>
        </p:nvSpPr>
        <p:spPr>
          <a:xfrm>
            <a:off x="5335795" y="9230809"/>
            <a:ext cx="5039695" cy="135421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D66D1F83-58FB-4923-A018-773ADF404961}"/>
              </a:ext>
            </a:extLst>
          </p:cNvPr>
          <p:cNvSpPr>
            <a:spLocks noGrp="1"/>
          </p:cNvSpPr>
          <p:nvPr>
            <p:ph type="body" sz="quarter" idx="18" hasCustomPrompt="1"/>
          </p:nvPr>
        </p:nvSpPr>
        <p:spPr>
          <a:xfrm>
            <a:off x="5335796" y="8885716"/>
            <a:ext cx="5039695"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704398D9-A8F7-4578-BD61-C3B7CA447A0F}"/>
              </a:ext>
            </a:extLst>
          </p:cNvPr>
          <p:cNvSpPr>
            <a:spLocks noGrp="1"/>
          </p:cNvSpPr>
          <p:nvPr>
            <p:ph type="body" sz="quarter" idx="19" hasCustomPrompt="1"/>
          </p:nvPr>
        </p:nvSpPr>
        <p:spPr>
          <a:xfrm>
            <a:off x="13996810" y="9428867"/>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59BEE63B-62E2-480E-B329-92DAA4D7CA26}"/>
              </a:ext>
            </a:extLst>
          </p:cNvPr>
          <p:cNvSpPr>
            <a:spLocks noGrp="1"/>
          </p:cNvSpPr>
          <p:nvPr>
            <p:ph type="body" sz="quarter" idx="20" hasCustomPrompt="1"/>
          </p:nvPr>
        </p:nvSpPr>
        <p:spPr>
          <a:xfrm>
            <a:off x="8322738" y="3844253"/>
            <a:ext cx="2055986"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8201DFA2-0150-456C-9973-8E6EDC4B3B9B}"/>
              </a:ext>
            </a:extLst>
          </p:cNvPr>
          <p:cNvSpPr>
            <a:spLocks noGrp="1"/>
          </p:cNvSpPr>
          <p:nvPr>
            <p:ph type="body" sz="quarter" idx="21" hasCustomPrompt="1"/>
          </p:nvPr>
        </p:nvSpPr>
        <p:spPr>
          <a:xfrm>
            <a:off x="11560233" y="3844253"/>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2015</a:t>
            </a:r>
          </a:p>
        </p:txBody>
      </p:sp>
      <p:sp>
        <p:nvSpPr>
          <p:cNvPr id="33" name="Text Placeholder 4">
            <a:extLst>
              <a:ext uri="{FF2B5EF4-FFF2-40B4-BE49-F238E27FC236}">
                <a16:creationId xmlns:a16="http://schemas.microsoft.com/office/drawing/2014/main" id="{AC8F8C76-7C24-4ACE-AD19-AE14E0DE916E}"/>
              </a:ext>
            </a:extLst>
          </p:cNvPr>
          <p:cNvSpPr>
            <a:spLocks noGrp="1"/>
          </p:cNvSpPr>
          <p:nvPr>
            <p:ph type="body" sz="quarter" idx="22" hasCustomPrompt="1"/>
          </p:nvPr>
        </p:nvSpPr>
        <p:spPr>
          <a:xfrm>
            <a:off x="11567548" y="9428866"/>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2016</a:t>
            </a:r>
          </a:p>
        </p:txBody>
      </p:sp>
    </p:spTree>
    <p:extLst>
      <p:ext uri="{BB962C8B-B14F-4D97-AF65-F5344CB8AC3E}">
        <p14:creationId xmlns:p14="http://schemas.microsoft.com/office/powerpoint/2010/main" val="12390157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_Blank Slide">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3E4AD52C-14C0-4080-BA20-FDF44828614E}"/>
              </a:ext>
            </a:extLst>
          </p:cNvPr>
          <p:cNvSpPr>
            <a:spLocks noGrp="1"/>
          </p:cNvSpPr>
          <p:nvPr>
            <p:ph type="body" sz="quarter" idx="16"/>
          </p:nvPr>
        </p:nvSpPr>
        <p:spPr>
          <a:xfrm>
            <a:off x="17526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5" name="Picture Placeholder 14">
            <a:extLst>
              <a:ext uri="{FF2B5EF4-FFF2-40B4-BE49-F238E27FC236}">
                <a16:creationId xmlns:a16="http://schemas.microsoft.com/office/drawing/2014/main" id="{193CB3C4-C7ED-4789-B624-AEB96DA327A1}"/>
              </a:ext>
            </a:extLst>
          </p:cNvPr>
          <p:cNvSpPr>
            <a:spLocks noGrp="1"/>
          </p:cNvSpPr>
          <p:nvPr>
            <p:ph type="pic" sz="quarter" idx="13" hasCustomPrompt="1"/>
          </p:nvPr>
        </p:nvSpPr>
        <p:spPr>
          <a:xfrm>
            <a:off x="1519965" y="5845637"/>
            <a:ext cx="5334001" cy="5334001"/>
          </a:xfrm>
          <a:custGeom>
            <a:avLst/>
            <a:gdLst>
              <a:gd name="connsiteX0" fmla="*/ 0 w 5334001"/>
              <a:gd name="connsiteY0" fmla="*/ 0 h 5334001"/>
              <a:gd name="connsiteX1" fmla="*/ 5334001 w 5334001"/>
              <a:gd name="connsiteY1" fmla="*/ 0 h 5334001"/>
              <a:gd name="connsiteX2" fmla="*/ 5334001 w 5334001"/>
              <a:gd name="connsiteY2" fmla="*/ 5334001 h 5334001"/>
              <a:gd name="connsiteX3" fmla="*/ 0 w 5334001"/>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1" h="5334001">
                <a:moveTo>
                  <a:pt x="0" y="0"/>
                </a:moveTo>
                <a:lnTo>
                  <a:pt x="5334001" y="0"/>
                </a:lnTo>
                <a:lnTo>
                  <a:pt x="5334001"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C22D33D8-FFE3-458A-8286-656F98132F64}"/>
              </a:ext>
            </a:extLst>
          </p:cNvPr>
          <p:cNvSpPr>
            <a:spLocks noGrp="1"/>
          </p:cNvSpPr>
          <p:nvPr>
            <p:ph type="pic" sz="quarter" idx="14" hasCustomPrompt="1"/>
          </p:nvPr>
        </p:nvSpPr>
        <p:spPr>
          <a:xfrm>
            <a:off x="6858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A8F59D6F-B71C-4139-925C-F65D760A8E74}"/>
              </a:ext>
            </a:extLst>
          </p:cNvPr>
          <p:cNvSpPr>
            <a:spLocks noGrp="1"/>
          </p:cNvSpPr>
          <p:nvPr>
            <p:ph type="pic" sz="quarter" idx="15" hasCustomPrompt="1"/>
          </p:nvPr>
        </p:nvSpPr>
        <p:spPr>
          <a:xfrm>
            <a:off x="12192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8" name="Title text">
            <a:extLst>
              <a:ext uri="{FF2B5EF4-FFF2-40B4-BE49-F238E27FC236}">
                <a16:creationId xmlns:a16="http://schemas.microsoft.com/office/drawing/2014/main" id="{2B2C1549-E345-4596-93BF-D974B702FD42}"/>
              </a:ext>
            </a:extLst>
          </p:cNvPr>
          <p:cNvSpPr>
            <a:spLocks noGrp="1"/>
          </p:cNvSpPr>
          <p:nvPr>
            <p:ph type="body" sz="quarter" idx="18" hasCustomPrompt="1"/>
          </p:nvPr>
        </p:nvSpPr>
        <p:spPr>
          <a:xfrm>
            <a:off x="1519965" y="2458842"/>
            <a:ext cx="5695189" cy="22352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6F4170C6-7604-4D40-B995-DE970EAEA41E}"/>
              </a:ext>
            </a:extLst>
          </p:cNvPr>
          <p:cNvSpPr>
            <a:spLocks noGrp="1"/>
          </p:cNvSpPr>
          <p:nvPr>
            <p:ph type="body" sz="quarter" idx="19" hasCustomPrompt="1"/>
          </p:nvPr>
        </p:nvSpPr>
        <p:spPr>
          <a:xfrm>
            <a:off x="18400912" y="8815364"/>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0" name="Body text">
            <a:extLst>
              <a:ext uri="{FF2B5EF4-FFF2-40B4-BE49-F238E27FC236}">
                <a16:creationId xmlns:a16="http://schemas.microsoft.com/office/drawing/2014/main" id="{513E2352-8EAE-4B19-8E64-B98F9800954F}"/>
              </a:ext>
            </a:extLst>
          </p:cNvPr>
          <p:cNvSpPr>
            <a:spLocks noGrp="1"/>
          </p:cNvSpPr>
          <p:nvPr>
            <p:ph type="body" sz="quarter" idx="20" hasCustomPrompt="1"/>
          </p:nvPr>
        </p:nvSpPr>
        <p:spPr>
          <a:xfrm>
            <a:off x="9117965" y="2580506"/>
            <a:ext cx="5893436" cy="211353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C2C83040-0C65-4BC7-9D04-CB37D6FD7185}"/>
              </a:ext>
            </a:extLst>
          </p:cNvPr>
          <p:cNvSpPr>
            <a:spLocks noGrp="1"/>
          </p:cNvSpPr>
          <p:nvPr>
            <p:ph type="body" sz="quarter" idx="21" hasCustomPrompt="1"/>
          </p:nvPr>
        </p:nvSpPr>
        <p:spPr>
          <a:xfrm>
            <a:off x="18728850" y="8313573"/>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0" name="Slide Number">
            <a:extLst>
              <a:ext uri="{FF2B5EF4-FFF2-40B4-BE49-F238E27FC236}">
                <a16:creationId xmlns:a16="http://schemas.microsoft.com/office/drawing/2014/main" id="{F3333286-065C-4D7A-A66D-D08F6FFDC72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5795907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0_Blank Slide">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3E4AD52C-14C0-4080-BA20-FDF44828614E}"/>
              </a:ext>
            </a:extLst>
          </p:cNvPr>
          <p:cNvSpPr>
            <a:spLocks noGrp="1"/>
          </p:cNvSpPr>
          <p:nvPr>
            <p:ph type="body" sz="quarter" idx="16"/>
          </p:nvPr>
        </p:nvSpPr>
        <p:spPr>
          <a:xfrm>
            <a:off x="17526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7" name="Shape">
            <a:extLst>
              <a:ext uri="{FF2B5EF4-FFF2-40B4-BE49-F238E27FC236}">
                <a16:creationId xmlns:a16="http://schemas.microsoft.com/office/drawing/2014/main" id="{FDD82065-CA67-4CDF-B65D-14692D142DD7}"/>
              </a:ext>
            </a:extLst>
          </p:cNvPr>
          <p:cNvSpPr/>
          <p:nvPr userDrawn="1"/>
        </p:nvSpPr>
        <p:spPr>
          <a:xfrm>
            <a:off x="19790565" y="7245939"/>
            <a:ext cx="804871" cy="658602"/>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Picture Placeholder 14">
            <a:extLst>
              <a:ext uri="{FF2B5EF4-FFF2-40B4-BE49-F238E27FC236}">
                <a16:creationId xmlns:a16="http://schemas.microsoft.com/office/drawing/2014/main" id="{193CB3C4-C7ED-4789-B624-AEB96DA327A1}"/>
              </a:ext>
            </a:extLst>
          </p:cNvPr>
          <p:cNvSpPr>
            <a:spLocks noGrp="1"/>
          </p:cNvSpPr>
          <p:nvPr>
            <p:ph type="pic" sz="quarter" idx="13" hasCustomPrompt="1"/>
          </p:nvPr>
        </p:nvSpPr>
        <p:spPr>
          <a:xfrm>
            <a:off x="1519965" y="5845637"/>
            <a:ext cx="5334001" cy="5334001"/>
          </a:xfrm>
          <a:custGeom>
            <a:avLst/>
            <a:gdLst>
              <a:gd name="connsiteX0" fmla="*/ 0 w 5334001"/>
              <a:gd name="connsiteY0" fmla="*/ 0 h 5334001"/>
              <a:gd name="connsiteX1" fmla="*/ 5334001 w 5334001"/>
              <a:gd name="connsiteY1" fmla="*/ 0 h 5334001"/>
              <a:gd name="connsiteX2" fmla="*/ 5334001 w 5334001"/>
              <a:gd name="connsiteY2" fmla="*/ 5334001 h 5334001"/>
              <a:gd name="connsiteX3" fmla="*/ 0 w 5334001"/>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1" h="5334001">
                <a:moveTo>
                  <a:pt x="0" y="0"/>
                </a:moveTo>
                <a:lnTo>
                  <a:pt x="5334001" y="0"/>
                </a:lnTo>
                <a:lnTo>
                  <a:pt x="5334001"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C22D33D8-FFE3-458A-8286-656F98132F64}"/>
              </a:ext>
            </a:extLst>
          </p:cNvPr>
          <p:cNvSpPr>
            <a:spLocks noGrp="1"/>
          </p:cNvSpPr>
          <p:nvPr>
            <p:ph type="pic" sz="quarter" idx="14" hasCustomPrompt="1"/>
          </p:nvPr>
        </p:nvSpPr>
        <p:spPr>
          <a:xfrm>
            <a:off x="6858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A8F59D6F-B71C-4139-925C-F65D760A8E74}"/>
              </a:ext>
            </a:extLst>
          </p:cNvPr>
          <p:cNvSpPr>
            <a:spLocks noGrp="1"/>
          </p:cNvSpPr>
          <p:nvPr>
            <p:ph type="pic" sz="quarter" idx="15" hasCustomPrompt="1"/>
          </p:nvPr>
        </p:nvSpPr>
        <p:spPr>
          <a:xfrm>
            <a:off x="12192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8" name="Title text">
            <a:extLst>
              <a:ext uri="{FF2B5EF4-FFF2-40B4-BE49-F238E27FC236}">
                <a16:creationId xmlns:a16="http://schemas.microsoft.com/office/drawing/2014/main" id="{2B2C1549-E345-4596-93BF-D974B702FD42}"/>
              </a:ext>
            </a:extLst>
          </p:cNvPr>
          <p:cNvSpPr>
            <a:spLocks noGrp="1"/>
          </p:cNvSpPr>
          <p:nvPr>
            <p:ph type="body" sz="quarter" idx="18" hasCustomPrompt="1"/>
          </p:nvPr>
        </p:nvSpPr>
        <p:spPr>
          <a:xfrm>
            <a:off x="1519965" y="2458842"/>
            <a:ext cx="5695189" cy="22352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6F4170C6-7604-4D40-B995-DE970EAEA41E}"/>
              </a:ext>
            </a:extLst>
          </p:cNvPr>
          <p:cNvSpPr>
            <a:spLocks noGrp="1"/>
          </p:cNvSpPr>
          <p:nvPr>
            <p:ph type="body" sz="quarter" idx="19" hasCustomPrompt="1"/>
          </p:nvPr>
        </p:nvSpPr>
        <p:spPr>
          <a:xfrm>
            <a:off x="18400912" y="8815364"/>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0" name="Body text">
            <a:extLst>
              <a:ext uri="{FF2B5EF4-FFF2-40B4-BE49-F238E27FC236}">
                <a16:creationId xmlns:a16="http://schemas.microsoft.com/office/drawing/2014/main" id="{513E2352-8EAE-4B19-8E64-B98F9800954F}"/>
              </a:ext>
            </a:extLst>
          </p:cNvPr>
          <p:cNvSpPr>
            <a:spLocks noGrp="1"/>
          </p:cNvSpPr>
          <p:nvPr>
            <p:ph type="body" sz="quarter" idx="20" hasCustomPrompt="1"/>
          </p:nvPr>
        </p:nvSpPr>
        <p:spPr>
          <a:xfrm>
            <a:off x="9117965" y="2580506"/>
            <a:ext cx="5893436" cy="211353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C2C83040-0C65-4BC7-9D04-CB37D6FD7185}"/>
              </a:ext>
            </a:extLst>
          </p:cNvPr>
          <p:cNvSpPr>
            <a:spLocks noGrp="1"/>
          </p:cNvSpPr>
          <p:nvPr>
            <p:ph type="body" sz="quarter" idx="21" hasCustomPrompt="1"/>
          </p:nvPr>
        </p:nvSpPr>
        <p:spPr>
          <a:xfrm>
            <a:off x="18728850" y="8313573"/>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F80ED7FF-6F42-436C-9301-50B8108B83C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6848460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Blank Slide">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A4501E-4340-4A4D-B2DE-92F1E2225D7B}"/>
              </a:ext>
            </a:extLst>
          </p:cNvPr>
          <p:cNvSpPr>
            <a:spLocks noGrp="1"/>
          </p:cNvSpPr>
          <p:nvPr>
            <p:ph type="pic" sz="quarter" idx="13" hasCustomPrompt="1"/>
          </p:nvPr>
        </p:nvSpPr>
        <p:spPr>
          <a:xfrm>
            <a:off x="457200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1" name="Picture Placeholder 30">
            <a:extLst>
              <a:ext uri="{FF2B5EF4-FFF2-40B4-BE49-F238E27FC236}">
                <a16:creationId xmlns:a16="http://schemas.microsoft.com/office/drawing/2014/main" id="{52816CB5-FA66-44CC-A176-90056C6B3CFC}"/>
              </a:ext>
            </a:extLst>
          </p:cNvPr>
          <p:cNvSpPr>
            <a:spLocks noGrp="1"/>
          </p:cNvSpPr>
          <p:nvPr>
            <p:ph type="pic" sz="quarter" idx="20" hasCustomPrompt="1"/>
          </p:nvPr>
        </p:nvSpPr>
        <p:spPr>
          <a:xfrm>
            <a:off x="457200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0" name="Picture Placeholder 29">
            <a:extLst>
              <a:ext uri="{FF2B5EF4-FFF2-40B4-BE49-F238E27FC236}">
                <a16:creationId xmlns:a16="http://schemas.microsoft.com/office/drawing/2014/main" id="{CF1678BC-8D59-4D1B-9D02-F892A5786EB6}"/>
              </a:ext>
            </a:extLst>
          </p:cNvPr>
          <p:cNvSpPr>
            <a:spLocks noGrp="1"/>
          </p:cNvSpPr>
          <p:nvPr>
            <p:ph type="pic" sz="quarter" idx="21" hasCustomPrompt="1"/>
          </p:nvPr>
        </p:nvSpPr>
        <p:spPr>
          <a:xfrm>
            <a:off x="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9" name="Picture Placeholder 28">
            <a:extLst>
              <a:ext uri="{FF2B5EF4-FFF2-40B4-BE49-F238E27FC236}">
                <a16:creationId xmlns:a16="http://schemas.microsoft.com/office/drawing/2014/main" id="{5F233BB1-940D-4981-ACDF-CA3F0C90E96D}"/>
              </a:ext>
            </a:extLst>
          </p:cNvPr>
          <p:cNvSpPr>
            <a:spLocks noGrp="1"/>
          </p:cNvSpPr>
          <p:nvPr>
            <p:ph type="pic" sz="quarter" idx="22" hasCustomPrompt="1"/>
          </p:nvPr>
        </p:nvSpPr>
        <p:spPr>
          <a:xfrm>
            <a:off x="4572000" y="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8" name="Picture Placeholder 27">
            <a:extLst>
              <a:ext uri="{FF2B5EF4-FFF2-40B4-BE49-F238E27FC236}">
                <a16:creationId xmlns:a16="http://schemas.microsoft.com/office/drawing/2014/main" id="{4668E8CC-519C-40C5-8E98-A2A544740931}"/>
              </a:ext>
            </a:extLst>
          </p:cNvPr>
          <p:cNvSpPr>
            <a:spLocks noGrp="1"/>
          </p:cNvSpPr>
          <p:nvPr>
            <p:ph type="pic" sz="quarter" idx="23" hasCustomPrompt="1"/>
          </p:nvPr>
        </p:nvSpPr>
        <p:spPr>
          <a:xfrm>
            <a:off x="0"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2" name="Picture Placeholder 31">
            <a:extLst>
              <a:ext uri="{FF2B5EF4-FFF2-40B4-BE49-F238E27FC236}">
                <a16:creationId xmlns:a16="http://schemas.microsoft.com/office/drawing/2014/main" id="{BD882434-A60D-482F-927B-C3BACAB81EF0}"/>
              </a:ext>
            </a:extLst>
          </p:cNvPr>
          <p:cNvSpPr>
            <a:spLocks noGrp="1"/>
          </p:cNvSpPr>
          <p:nvPr>
            <p:ph type="pic" sz="quarter" idx="24" hasCustomPrompt="1"/>
          </p:nvPr>
        </p:nvSpPr>
        <p:spPr>
          <a:xfrm>
            <a:off x="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8" name="Slide Number">
            <a:extLst>
              <a:ext uri="{FF2B5EF4-FFF2-40B4-BE49-F238E27FC236}">
                <a16:creationId xmlns:a16="http://schemas.microsoft.com/office/drawing/2014/main" id="{11910A57-F245-4713-8716-AF1B05D9C3F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5082136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3_Blank Slide">
    <p:spTree>
      <p:nvGrpSpPr>
        <p:cNvPr id="1" name=""/>
        <p:cNvGrpSpPr/>
        <p:nvPr/>
      </p:nvGrpSpPr>
      <p:grpSpPr>
        <a:xfrm>
          <a:off x="0" y="0"/>
          <a:ext cx="0" cy="0"/>
          <a:chOff x="0" y="0"/>
          <a:chExt cx="0" cy="0"/>
        </a:xfrm>
      </p:grpSpPr>
      <p:sp>
        <p:nvSpPr>
          <p:cNvPr id="15" name="Rounded Rectangle">
            <a:extLst>
              <a:ext uri="{FF2B5EF4-FFF2-40B4-BE49-F238E27FC236}">
                <a16:creationId xmlns:a16="http://schemas.microsoft.com/office/drawing/2014/main" id="{455C95B5-91F9-4049-8E57-9BAA4740CF28}"/>
              </a:ext>
            </a:extLst>
          </p:cNvPr>
          <p:cNvSpPr/>
          <p:nvPr userDrawn="1"/>
        </p:nvSpPr>
        <p:spPr>
          <a:xfrm>
            <a:off x="14676237" y="9864129"/>
            <a:ext cx="1617113" cy="1296461"/>
          </a:xfrm>
          <a:prstGeom prst="roundRect">
            <a:avLst>
              <a:gd name="adj" fmla="val 833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 name="Body text">
            <a:extLst>
              <a:ext uri="{FF2B5EF4-FFF2-40B4-BE49-F238E27FC236}">
                <a16:creationId xmlns:a16="http://schemas.microsoft.com/office/drawing/2014/main" id="{15B41292-EFFE-4095-A52C-EC766EA091C2}"/>
              </a:ext>
            </a:extLst>
          </p:cNvPr>
          <p:cNvSpPr>
            <a:spLocks noGrp="1"/>
          </p:cNvSpPr>
          <p:nvPr>
            <p:ph type="body" sz="quarter" idx="19" hasCustomPrompt="1"/>
          </p:nvPr>
        </p:nvSpPr>
        <p:spPr>
          <a:xfrm>
            <a:off x="12192000" y="5997507"/>
            <a:ext cx="10233152"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D12B20E7-39E9-4CDF-B7F2-08650FD652F0}"/>
              </a:ext>
            </a:extLst>
          </p:cNvPr>
          <p:cNvSpPr>
            <a:spLocks noGrp="1"/>
          </p:cNvSpPr>
          <p:nvPr>
            <p:ph type="body" sz="quarter" idx="18" hasCustomPrompt="1"/>
          </p:nvPr>
        </p:nvSpPr>
        <p:spPr>
          <a:xfrm>
            <a:off x="12192000" y="2488339"/>
            <a:ext cx="621436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3" name="Picture Placeholder 32">
            <a:extLst>
              <a:ext uri="{FF2B5EF4-FFF2-40B4-BE49-F238E27FC236}">
                <a16:creationId xmlns:a16="http://schemas.microsoft.com/office/drawing/2014/main" id="{E3A4501E-4340-4A4D-B2DE-92F1E2225D7B}"/>
              </a:ext>
            </a:extLst>
          </p:cNvPr>
          <p:cNvSpPr>
            <a:spLocks noGrp="1"/>
          </p:cNvSpPr>
          <p:nvPr>
            <p:ph type="pic" sz="quarter" idx="13" hasCustomPrompt="1"/>
          </p:nvPr>
        </p:nvSpPr>
        <p:spPr>
          <a:xfrm>
            <a:off x="457200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1" name="Picture Placeholder 30">
            <a:extLst>
              <a:ext uri="{FF2B5EF4-FFF2-40B4-BE49-F238E27FC236}">
                <a16:creationId xmlns:a16="http://schemas.microsoft.com/office/drawing/2014/main" id="{52816CB5-FA66-44CC-A176-90056C6B3CFC}"/>
              </a:ext>
            </a:extLst>
          </p:cNvPr>
          <p:cNvSpPr>
            <a:spLocks noGrp="1"/>
          </p:cNvSpPr>
          <p:nvPr>
            <p:ph type="pic" sz="quarter" idx="20" hasCustomPrompt="1"/>
          </p:nvPr>
        </p:nvSpPr>
        <p:spPr>
          <a:xfrm>
            <a:off x="457200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0" name="Picture Placeholder 29">
            <a:extLst>
              <a:ext uri="{FF2B5EF4-FFF2-40B4-BE49-F238E27FC236}">
                <a16:creationId xmlns:a16="http://schemas.microsoft.com/office/drawing/2014/main" id="{CF1678BC-8D59-4D1B-9D02-F892A5786EB6}"/>
              </a:ext>
            </a:extLst>
          </p:cNvPr>
          <p:cNvSpPr>
            <a:spLocks noGrp="1"/>
          </p:cNvSpPr>
          <p:nvPr>
            <p:ph type="pic" sz="quarter" idx="21" hasCustomPrompt="1"/>
          </p:nvPr>
        </p:nvSpPr>
        <p:spPr>
          <a:xfrm>
            <a:off x="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9" name="Picture Placeholder 28">
            <a:extLst>
              <a:ext uri="{FF2B5EF4-FFF2-40B4-BE49-F238E27FC236}">
                <a16:creationId xmlns:a16="http://schemas.microsoft.com/office/drawing/2014/main" id="{5F233BB1-940D-4981-ACDF-CA3F0C90E96D}"/>
              </a:ext>
            </a:extLst>
          </p:cNvPr>
          <p:cNvSpPr>
            <a:spLocks noGrp="1"/>
          </p:cNvSpPr>
          <p:nvPr>
            <p:ph type="pic" sz="quarter" idx="22" hasCustomPrompt="1"/>
          </p:nvPr>
        </p:nvSpPr>
        <p:spPr>
          <a:xfrm>
            <a:off x="4572000" y="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8" name="Picture Placeholder 27">
            <a:extLst>
              <a:ext uri="{FF2B5EF4-FFF2-40B4-BE49-F238E27FC236}">
                <a16:creationId xmlns:a16="http://schemas.microsoft.com/office/drawing/2014/main" id="{4668E8CC-519C-40C5-8E98-A2A544740931}"/>
              </a:ext>
            </a:extLst>
          </p:cNvPr>
          <p:cNvSpPr>
            <a:spLocks noGrp="1"/>
          </p:cNvSpPr>
          <p:nvPr>
            <p:ph type="pic" sz="quarter" idx="23" hasCustomPrompt="1"/>
          </p:nvPr>
        </p:nvSpPr>
        <p:spPr>
          <a:xfrm>
            <a:off x="0"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2" name="Picture Placeholder 31">
            <a:extLst>
              <a:ext uri="{FF2B5EF4-FFF2-40B4-BE49-F238E27FC236}">
                <a16:creationId xmlns:a16="http://schemas.microsoft.com/office/drawing/2014/main" id="{BD882434-A60D-482F-927B-C3BACAB81EF0}"/>
              </a:ext>
            </a:extLst>
          </p:cNvPr>
          <p:cNvSpPr>
            <a:spLocks noGrp="1"/>
          </p:cNvSpPr>
          <p:nvPr>
            <p:ph type="pic" sz="quarter" idx="24" hasCustomPrompt="1"/>
          </p:nvPr>
        </p:nvSpPr>
        <p:spPr>
          <a:xfrm>
            <a:off x="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7" name="Title text">
            <a:extLst>
              <a:ext uri="{FF2B5EF4-FFF2-40B4-BE49-F238E27FC236}">
                <a16:creationId xmlns:a16="http://schemas.microsoft.com/office/drawing/2014/main" id="{8197C47A-09F8-4AA6-9115-1410536AC524}"/>
              </a:ext>
            </a:extLst>
          </p:cNvPr>
          <p:cNvSpPr>
            <a:spLocks noGrp="1"/>
          </p:cNvSpPr>
          <p:nvPr>
            <p:ph type="body" sz="quarter" idx="25" hasCustomPrompt="1"/>
          </p:nvPr>
        </p:nvSpPr>
        <p:spPr>
          <a:xfrm>
            <a:off x="12192000" y="10042458"/>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00,000k</a:t>
            </a:r>
          </a:p>
        </p:txBody>
      </p:sp>
      <p:sp>
        <p:nvSpPr>
          <p:cNvPr id="38" name="Body text">
            <a:extLst>
              <a:ext uri="{FF2B5EF4-FFF2-40B4-BE49-F238E27FC236}">
                <a16:creationId xmlns:a16="http://schemas.microsoft.com/office/drawing/2014/main" id="{864281BE-0847-49B7-9842-33A7C427AD77}"/>
              </a:ext>
            </a:extLst>
          </p:cNvPr>
          <p:cNvSpPr>
            <a:spLocks noGrp="1"/>
          </p:cNvSpPr>
          <p:nvPr>
            <p:ph type="body" sz="quarter" idx="26" hasCustomPrompt="1"/>
          </p:nvPr>
        </p:nvSpPr>
        <p:spPr>
          <a:xfrm>
            <a:off x="12192000" y="10499616"/>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48" name="Title text">
            <a:extLst>
              <a:ext uri="{FF2B5EF4-FFF2-40B4-BE49-F238E27FC236}">
                <a16:creationId xmlns:a16="http://schemas.microsoft.com/office/drawing/2014/main" id="{33800CB9-A391-42D2-9FD6-FCB63239BAD7}"/>
              </a:ext>
            </a:extLst>
          </p:cNvPr>
          <p:cNvSpPr>
            <a:spLocks noGrp="1"/>
          </p:cNvSpPr>
          <p:nvPr>
            <p:ph type="body" sz="quarter" idx="27" hasCustomPrompt="1"/>
          </p:nvPr>
        </p:nvSpPr>
        <p:spPr>
          <a:xfrm>
            <a:off x="15053069" y="10042458"/>
            <a:ext cx="124028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00Bn</a:t>
            </a:r>
          </a:p>
        </p:txBody>
      </p:sp>
      <p:sp>
        <p:nvSpPr>
          <p:cNvPr id="49" name="Body text">
            <a:extLst>
              <a:ext uri="{FF2B5EF4-FFF2-40B4-BE49-F238E27FC236}">
                <a16:creationId xmlns:a16="http://schemas.microsoft.com/office/drawing/2014/main" id="{66A0A2AC-61CC-4B66-884D-66A7C5CEFE28}"/>
              </a:ext>
            </a:extLst>
          </p:cNvPr>
          <p:cNvSpPr>
            <a:spLocks noGrp="1"/>
          </p:cNvSpPr>
          <p:nvPr>
            <p:ph type="body" sz="quarter" idx="28" hasCustomPrompt="1"/>
          </p:nvPr>
        </p:nvSpPr>
        <p:spPr>
          <a:xfrm>
            <a:off x="15053069" y="10499616"/>
            <a:ext cx="124028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52" name="Title text">
            <a:extLst>
              <a:ext uri="{FF2B5EF4-FFF2-40B4-BE49-F238E27FC236}">
                <a16:creationId xmlns:a16="http://schemas.microsoft.com/office/drawing/2014/main" id="{0E8751D3-F8A3-457F-BE8C-C9AE04E2DEE3}"/>
              </a:ext>
            </a:extLst>
          </p:cNvPr>
          <p:cNvSpPr>
            <a:spLocks noGrp="1"/>
          </p:cNvSpPr>
          <p:nvPr>
            <p:ph type="body" sz="quarter" idx="29" hasCustomPrompt="1"/>
          </p:nvPr>
        </p:nvSpPr>
        <p:spPr>
          <a:xfrm>
            <a:off x="17374643" y="10042458"/>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000k</a:t>
            </a:r>
          </a:p>
        </p:txBody>
      </p:sp>
      <p:sp>
        <p:nvSpPr>
          <p:cNvPr id="53" name="Body text">
            <a:extLst>
              <a:ext uri="{FF2B5EF4-FFF2-40B4-BE49-F238E27FC236}">
                <a16:creationId xmlns:a16="http://schemas.microsoft.com/office/drawing/2014/main" id="{F4CAD1B2-D49F-4313-B8D4-176F92B0D835}"/>
              </a:ext>
            </a:extLst>
          </p:cNvPr>
          <p:cNvSpPr>
            <a:spLocks noGrp="1"/>
          </p:cNvSpPr>
          <p:nvPr>
            <p:ph type="body" sz="quarter" idx="30" hasCustomPrompt="1"/>
          </p:nvPr>
        </p:nvSpPr>
        <p:spPr>
          <a:xfrm>
            <a:off x="17374643" y="10499616"/>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9" name="Slide Number">
            <a:extLst>
              <a:ext uri="{FF2B5EF4-FFF2-40B4-BE49-F238E27FC236}">
                <a16:creationId xmlns:a16="http://schemas.microsoft.com/office/drawing/2014/main" id="{A1FA5C99-6FBD-4188-BC66-8696BF68BA6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592484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1_Blank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BF91D3-8632-4AB7-807C-C3DC5107C181}"/>
              </a:ext>
            </a:extLst>
          </p:cNvPr>
          <p:cNvSpPr>
            <a:spLocks noGrp="1"/>
          </p:cNvSpPr>
          <p:nvPr>
            <p:ph type="pic" sz="quarter" idx="13"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E8348446-1D56-4F1A-8CD5-5287F0D4D3C8}"/>
              </a:ext>
            </a:extLst>
          </p:cNvPr>
          <p:cNvSpPr>
            <a:spLocks noGrp="1"/>
          </p:cNvSpPr>
          <p:nvPr>
            <p:ph type="pic" sz="quarter" idx="14"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DB66C102-E8B2-4F78-AEF3-281554338503}"/>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03557228-F294-4B66-9C18-D75E7A67249D}"/>
              </a:ext>
            </a:extLst>
          </p:cNvPr>
          <p:cNvSpPr>
            <a:spLocks noGrp="1"/>
          </p:cNvSpPr>
          <p:nvPr>
            <p:ph type="pic" sz="quarter" idx="16"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6" name="Slide Number">
            <a:extLst>
              <a:ext uri="{FF2B5EF4-FFF2-40B4-BE49-F238E27FC236}">
                <a16:creationId xmlns:a16="http://schemas.microsoft.com/office/drawing/2014/main" id="{20BFE767-8AD3-4098-8710-9B6F3C92D51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09451349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4_Blank Slide">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9C60F927-C813-4734-B898-AEA74354B1C5}"/>
              </a:ext>
            </a:extLst>
          </p:cNvPr>
          <p:cNvSpPr>
            <a:spLocks noGrp="1"/>
          </p:cNvSpPr>
          <p:nvPr>
            <p:ph type="body" sz="quarter" idx="20"/>
          </p:nvPr>
        </p:nvSpPr>
        <p:spPr>
          <a:xfrm>
            <a:off x="10168664" y="2543637"/>
            <a:ext cx="4318001" cy="8636001"/>
          </a:xfrm>
          <a:custGeom>
            <a:avLst/>
            <a:gdLst>
              <a:gd name="connsiteX0" fmla="*/ 0 w 4318001"/>
              <a:gd name="connsiteY0" fmla="*/ 0 h 8636001"/>
              <a:gd name="connsiteX1" fmla="*/ 4318001 w 4318001"/>
              <a:gd name="connsiteY1" fmla="*/ 0 h 8636001"/>
              <a:gd name="connsiteX2" fmla="*/ 4318001 w 4318001"/>
              <a:gd name="connsiteY2" fmla="*/ 8636001 h 8636001"/>
              <a:gd name="connsiteX3" fmla="*/ 0 w 4318001"/>
              <a:gd name="connsiteY3" fmla="*/ 8636001 h 8636001"/>
            </a:gdLst>
            <a:ahLst/>
            <a:cxnLst>
              <a:cxn ang="0">
                <a:pos x="connsiteX0" y="connsiteY0"/>
              </a:cxn>
              <a:cxn ang="0">
                <a:pos x="connsiteX1" y="connsiteY1"/>
              </a:cxn>
              <a:cxn ang="0">
                <a:pos x="connsiteX2" y="connsiteY2"/>
              </a:cxn>
              <a:cxn ang="0">
                <a:pos x="connsiteX3" y="connsiteY3"/>
              </a:cxn>
            </a:cxnLst>
            <a:rect l="l" t="t" r="r" b="b"/>
            <a:pathLst>
              <a:path w="4318001" h="8636001">
                <a:moveTo>
                  <a:pt x="0" y="0"/>
                </a:moveTo>
                <a:lnTo>
                  <a:pt x="4318001" y="0"/>
                </a:lnTo>
                <a:lnTo>
                  <a:pt x="4318001" y="8636001"/>
                </a:lnTo>
                <a:lnTo>
                  <a:pt x="0" y="863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0" name="Shape">
            <a:extLst>
              <a:ext uri="{FF2B5EF4-FFF2-40B4-BE49-F238E27FC236}">
                <a16:creationId xmlns:a16="http://schemas.microsoft.com/office/drawing/2014/main" id="{5E98AB44-C669-4DA8-974B-A6B2E19BE54B}"/>
              </a:ext>
            </a:extLst>
          </p:cNvPr>
          <p:cNvSpPr/>
          <p:nvPr/>
        </p:nvSpPr>
        <p:spPr>
          <a:xfrm>
            <a:off x="12010165" y="7424135"/>
            <a:ext cx="635001" cy="62057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a:extLst>
              <a:ext uri="{FF2B5EF4-FFF2-40B4-BE49-F238E27FC236}">
                <a16:creationId xmlns:a16="http://schemas.microsoft.com/office/drawing/2014/main" id="{5F803558-831A-4AA2-8DDF-DB7C6EC80273}"/>
              </a:ext>
            </a:extLst>
          </p:cNvPr>
          <p:cNvSpPr/>
          <p:nvPr/>
        </p:nvSpPr>
        <p:spPr>
          <a:xfrm>
            <a:off x="12010165" y="3770451"/>
            <a:ext cx="635001" cy="63502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Picture Placeholder 18">
            <a:extLst>
              <a:ext uri="{FF2B5EF4-FFF2-40B4-BE49-F238E27FC236}">
                <a16:creationId xmlns:a16="http://schemas.microsoft.com/office/drawing/2014/main" id="{FDBF91D3-8632-4AB7-807C-C3DC5107C181}"/>
              </a:ext>
            </a:extLst>
          </p:cNvPr>
          <p:cNvSpPr>
            <a:spLocks noGrp="1"/>
          </p:cNvSpPr>
          <p:nvPr>
            <p:ph type="pic" sz="quarter" idx="13"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E8348446-1D56-4F1A-8CD5-5287F0D4D3C8}"/>
              </a:ext>
            </a:extLst>
          </p:cNvPr>
          <p:cNvSpPr>
            <a:spLocks noGrp="1"/>
          </p:cNvSpPr>
          <p:nvPr>
            <p:ph type="pic" sz="quarter" idx="14"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DB66C102-E8B2-4F78-AEF3-281554338503}"/>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03557228-F294-4B66-9C18-D75E7A67249D}"/>
              </a:ext>
            </a:extLst>
          </p:cNvPr>
          <p:cNvSpPr>
            <a:spLocks noGrp="1"/>
          </p:cNvSpPr>
          <p:nvPr>
            <p:ph type="pic" sz="quarter" idx="16"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3" name="Body text">
            <a:extLst>
              <a:ext uri="{FF2B5EF4-FFF2-40B4-BE49-F238E27FC236}">
                <a16:creationId xmlns:a16="http://schemas.microsoft.com/office/drawing/2014/main" id="{963EFAEE-FC6C-44A1-8D68-DE73A2D12DE3}"/>
              </a:ext>
            </a:extLst>
          </p:cNvPr>
          <p:cNvSpPr>
            <a:spLocks noGrp="1"/>
          </p:cNvSpPr>
          <p:nvPr>
            <p:ph type="body" sz="quarter" idx="19" hasCustomPrompt="1"/>
          </p:nvPr>
        </p:nvSpPr>
        <p:spPr>
          <a:xfrm>
            <a:off x="15820370" y="7811122"/>
            <a:ext cx="7030965"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B5C1F80E-C08A-4C77-9D0A-8FD20FB1D6CA}"/>
              </a:ext>
            </a:extLst>
          </p:cNvPr>
          <p:cNvSpPr>
            <a:spLocks noGrp="1"/>
          </p:cNvSpPr>
          <p:nvPr>
            <p:ph type="body" sz="quarter" idx="18" hasCustomPrompt="1"/>
          </p:nvPr>
        </p:nvSpPr>
        <p:spPr>
          <a:xfrm>
            <a:off x="15820370" y="4397204"/>
            <a:ext cx="5695189"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7" name="Body text">
            <a:extLst>
              <a:ext uri="{FF2B5EF4-FFF2-40B4-BE49-F238E27FC236}">
                <a16:creationId xmlns:a16="http://schemas.microsoft.com/office/drawing/2014/main" id="{A763756E-75D0-464C-B025-40BCB386407D}"/>
              </a:ext>
            </a:extLst>
          </p:cNvPr>
          <p:cNvSpPr>
            <a:spLocks noGrp="1"/>
          </p:cNvSpPr>
          <p:nvPr>
            <p:ph type="body" sz="quarter" idx="21" hasCustomPrompt="1"/>
          </p:nvPr>
        </p:nvSpPr>
        <p:spPr>
          <a:xfrm>
            <a:off x="10535576" y="8994115"/>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85127555-B459-4CA2-8DC3-69B48E0061FB}"/>
              </a:ext>
            </a:extLst>
          </p:cNvPr>
          <p:cNvSpPr>
            <a:spLocks noGrp="1"/>
          </p:cNvSpPr>
          <p:nvPr>
            <p:ph type="body" sz="quarter" idx="22" hasCustomPrompt="1"/>
          </p:nvPr>
        </p:nvSpPr>
        <p:spPr>
          <a:xfrm>
            <a:off x="10863514" y="8492324"/>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0" name="Body text">
            <a:extLst>
              <a:ext uri="{FF2B5EF4-FFF2-40B4-BE49-F238E27FC236}">
                <a16:creationId xmlns:a16="http://schemas.microsoft.com/office/drawing/2014/main" id="{59A3D6A4-BB87-4511-9F97-50DDE787993C}"/>
              </a:ext>
            </a:extLst>
          </p:cNvPr>
          <p:cNvSpPr>
            <a:spLocks noGrp="1"/>
          </p:cNvSpPr>
          <p:nvPr>
            <p:ph type="body" sz="quarter" idx="23" hasCustomPrompt="1"/>
          </p:nvPr>
        </p:nvSpPr>
        <p:spPr>
          <a:xfrm>
            <a:off x="10535576" y="5346040"/>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5FEF1692-9972-455E-B8CD-056745365AA7}"/>
              </a:ext>
            </a:extLst>
          </p:cNvPr>
          <p:cNvSpPr>
            <a:spLocks noGrp="1"/>
          </p:cNvSpPr>
          <p:nvPr>
            <p:ph type="body" sz="quarter" idx="24" hasCustomPrompt="1"/>
          </p:nvPr>
        </p:nvSpPr>
        <p:spPr>
          <a:xfrm>
            <a:off x="10863514" y="4844249"/>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5" name="Slide Number">
            <a:extLst>
              <a:ext uri="{FF2B5EF4-FFF2-40B4-BE49-F238E27FC236}">
                <a16:creationId xmlns:a16="http://schemas.microsoft.com/office/drawing/2014/main" id="{D8DE1A81-F348-4E22-B4F4-78DA34B92AC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6019423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2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9205F90-08C6-4BBE-9304-DC7934C5C8B5}"/>
              </a:ext>
            </a:extLst>
          </p:cNvPr>
          <p:cNvSpPr>
            <a:spLocks noGrp="1"/>
          </p:cNvSpPr>
          <p:nvPr>
            <p:ph type="pic" sz="quarter" idx="13"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D887AEF8-AE44-4FAF-BE40-AACD486F767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5047297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6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9205F90-08C6-4BBE-9304-DC7934C5C8B5}"/>
              </a:ext>
            </a:extLst>
          </p:cNvPr>
          <p:cNvSpPr>
            <a:spLocks noGrp="1"/>
          </p:cNvSpPr>
          <p:nvPr>
            <p:ph type="pic" sz="quarter" idx="13"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Body text">
            <a:extLst>
              <a:ext uri="{FF2B5EF4-FFF2-40B4-BE49-F238E27FC236}">
                <a16:creationId xmlns:a16="http://schemas.microsoft.com/office/drawing/2014/main" id="{2E5AAECE-E1B6-4B0F-A1DA-B039C2A9AD19}"/>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E69D72A1-270C-4EDF-BEBD-B98C9170AA62}"/>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Title text">
            <a:extLst>
              <a:ext uri="{FF2B5EF4-FFF2-40B4-BE49-F238E27FC236}">
                <a16:creationId xmlns:a16="http://schemas.microsoft.com/office/drawing/2014/main" id="{F9DB3866-11F1-4F8F-B7DD-C371404B04C0}"/>
              </a:ext>
            </a:extLst>
          </p:cNvPr>
          <p:cNvSpPr>
            <a:spLocks noGrp="1"/>
          </p:cNvSpPr>
          <p:nvPr>
            <p:ph type="body" sz="quarter" idx="29" hasCustomPrompt="1"/>
          </p:nvPr>
        </p:nvSpPr>
        <p:spPr>
          <a:xfrm>
            <a:off x="1608345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8" name="Body text">
            <a:extLst>
              <a:ext uri="{FF2B5EF4-FFF2-40B4-BE49-F238E27FC236}">
                <a16:creationId xmlns:a16="http://schemas.microsoft.com/office/drawing/2014/main" id="{AEAA8D29-18CC-47BF-AC04-929201B0BD55}"/>
              </a:ext>
            </a:extLst>
          </p:cNvPr>
          <p:cNvSpPr>
            <a:spLocks noGrp="1"/>
          </p:cNvSpPr>
          <p:nvPr>
            <p:ph type="body" sz="quarter" idx="30" hasCustomPrompt="1"/>
          </p:nvPr>
        </p:nvSpPr>
        <p:spPr>
          <a:xfrm>
            <a:off x="1608345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9" name="Title text">
            <a:extLst>
              <a:ext uri="{FF2B5EF4-FFF2-40B4-BE49-F238E27FC236}">
                <a16:creationId xmlns:a16="http://schemas.microsoft.com/office/drawing/2014/main" id="{E8E750C9-EA09-4C75-B095-A7727FE46A01}"/>
              </a:ext>
            </a:extLst>
          </p:cNvPr>
          <p:cNvSpPr>
            <a:spLocks noGrp="1"/>
          </p:cNvSpPr>
          <p:nvPr>
            <p:ph type="body" sz="quarter" idx="31" hasCustomPrompt="1"/>
          </p:nvPr>
        </p:nvSpPr>
        <p:spPr>
          <a:xfrm>
            <a:off x="2047401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0" name="Body text">
            <a:extLst>
              <a:ext uri="{FF2B5EF4-FFF2-40B4-BE49-F238E27FC236}">
                <a16:creationId xmlns:a16="http://schemas.microsoft.com/office/drawing/2014/main" id="{5EAD585C-969C-4109-807C-B7A86BE5743D}"/>
              </a:ext>
            </a:extLst>
          </p:cNvPr>
          <p:cNvSpPr>
            <a:spLocks noGrp="1"/>
          </p:cNvSpPr>
          <p:nvPr>
            <p:ph type="body" sz="quarter" idx="32" hasCustomPrompt="1"/>
          </p:nvPr>
        </p:nvSpPr>
        <p:spPr>
          <a:xfrm>
            <a:off x="2047401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9" name="Slide Number">
            <a:extLst>
              <a:ext uri="{FF2B5EF4-FFF2-40B4-BE49-F238E27FC236}">
                <a16:creationId xmlns:a16="http://schemas.microsoft.com/office/drawing/2014/main" id="{7EB47CBF-3C7B-4175-BD58-F11495E3550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8844448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7_Blank Slide">
    <p:spTree>
      <p:nvGrpSpPr>
        <p:cNvPr id="1" name=""/>
        <p:cNvGrpSpPr/>
        <p:nvPr/>
      </p:nvGrpSpPr>
      <p:grpSpPr>
        <a:xfrm>
          <a:off x="0" y="0"/>
          <a:ext cx="0" cy="0"/>
          <a:chOff x="0" y="0"/>
          <a:chExt cx="0" cy="0"/>
        </a:xfrm>
      </p:grpSpPr>
      <p:grpSp>
        <p:nvGrpSpPr>
          <p:cNvPr id="8" name="Group">
            <a:extLst>
              <a:ext uri="{FF2B5EF4-FFF2-40B4-BE49-F238E27FC236}">
                <a16:creationId xmlns:a16="http://schemas.microsoft.com/office/drawing/2014/main" id="{D102EE70-0C98-4391-9101-928119F1BB01}"/>
              </a:ext>
            </a:extLst>
          </p:cNvPr>
          <p:cNvGrpSpPr/>
          <p:nvPr userDrawn="1"/>
        </p:nvGrpSpPr>
        <p:grpSpPr>
          <a:xfrm>
            <a:off x="14411611" y="9767972"/>
            <a:ext cx="1209838" cy="1397001"/>
            <a:chOff x="93581" y="0"/>
            <a:chExt cx="1209837" cy="1397000"/>
          </a:xfrm>
        </p:grpSpPr>
        <p:sp>
          <p:nvSpPr>
            <p:cNvPr id="9" name="Polygon">
              <a:extLst>
                <a:ext uri="{FF2B5EF4-FFF2-40B4-BE49-F238E27FC236}">
                  <a16:creationId xmlns:a16="http://schemas.microsoft.com/office/drawing/2014/main" id="{DC7C8BB4-740D-4589-9198-E9300D64FEE4}"/>
                </a:ext>
              </a:extLst>
            </p:cNvPr>
            <p:cNvSpPr/>
            <p:nvPr/>
          </p:nvSpPr>
          <p:spPr>
            <a:xfrm>
              <a:off x="93581" y="0"/>
              <a:ext cx="1209838" cy="1397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 name="Shape">
              <a:extLst>
                <a:ext uri="{FF2B5EF4-FFF2-40B4-BE49-F238E27FC236}">
                  <a16:creationId xmlns:a16="http://schemas.microsoft.com/office/drawing/2014/main" id="{152623A7-509B-4E04-B92B-B38658A854F6}"/>
                </a:ext>
              </a:extLst>
            </p:cNvPr>
            <p:cNvSpPr/>
            <p:nvPr/>
          </p:nvSpPr>
          <p:spPr>
            <a:xfrm>
              <a:off x="444500" y="444500"/>
              <a:ext cx="508001" cy="50800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1" name="Group">
            <a:extLst>
              <a:ext uri="{FF2B5EF4-FFF2-40B4-BE49-F238E27FC236}">
                <a16:creationId xmlns:a16="http://schemas.microsoft.com/office/drawing/2014/main" id="{9D20F59A-0800-44E1-8387-774EFDD03538}"/>
              </a:ext>
            </a:extLst>
          </p:cNvPr>
          <p:cNvGrpSpPr/>
          <p:nvPr userDrawn="1"/>
        </p:nvGrpSpPr>
        <p:grpSpPr>
          <a:xfrm>
            <a:off x="18802171" y="9767972"/>
            <a:ext cx="1209838" cy="1397001"/>
            <a:chOff x="93581" y="0"/>
            <a:chExt cx="1209837" cy="1397000"/>
          </a:xfrm>
        </p:grpSpPr>
        <p:sp>
          <p:nvSpPr>
            <p:cNvPr id="12" name="Polygon">
              <a:extLst>
                <a:ext uri="{FF2B5EF4-FFF2-40B4-BE49-F238E27FC236}">
                  <a16:creationId xmlns:a16="http://schemas.microsoft.com/office/drawing/2014/main" id="{3E517677-0463-43FD-9049-DE9F7D3C09F2}"/>
                </a:ext>
              </a:extLst>
            </p:cNvPr>
            <p:cNvSpPr/>
            <p:nvPr/>
          </p:nvSpPr>
          <p:spPr>
            <a:xfrm>
              <a:off x="93581" y="0"/>
              <a:ext cx="1209838" cy="1397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 name="Shape">
              <a:extLst>
                <a:ext uri="{FF2B5EF4-FFF2-40B4-BE49-F238E27FC236}">
                  <a16:creationId xmlns:a16="http://schemas.microsoft.com/office/drawing/2014/main" id="{4E821095-AA67-40BB-B13C-AC7345B23530}"/>
                </a:ext>
              </a:extLst>
            </p:cNvPr>
            <p:cNvSpPr/>
            <p:nvPr/>
          </p:nvSpPr>
          <p:spPr>
            <a:xfrm>
              <a:off x="444500" y="467582"/>
              <a:ext cx="508001" cy="461836"/>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4" name="Picture Placeholder 13">
            <a:extLst>
              <a:ext uri="{FF2B5EF4-FFF2-40B4-BE49-F238E27FC236}">
                <a16:creationId xmlns:a16="http://schemas.microsoft.com/office/drawing/2014/main" id="{D9205F90-08C6-4BBE-9304-DC7934C5C8B5}"/>
              </a:ext>
            </a:extLst>
          </p:cNvPr>
          <p:cNvSpPr>
            <a:spLocks noGrp="1"/>
          </p:cNvSpPr>
          <p:nvPr>
            <p:ph type="pic" sz="quarter" idx="13"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Body text">
            <a:extLst>
              <a:ext uri="{FF2B5EF4-FFF2-40B4-BE49-F238E27FC236}">
                <a16:creationId xmlns:a16="http://schemas.microsoft.com/office/drawing/2014/main" id="{2E5AAECE-E1B6-4B0F-A1DA-B039C2A9AD19}"/>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E69D72A1-270C-4EDF-BEBD-B98C9170AA62}"/>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Title text">
            <a:extLst>
              <a:ext uri="{FF2B5EF4-FFF2-40B4-BE49-F238E27FC236}">
                <a16:creationId xmlns:a16="http://schemas.microsoft.com/office/drawing/2014/main" id="{F9DB3866-11F1-4F8F-B7DD-C371404B04C0}"/>
              </a:ext>
            </a:extLst>
          </p:cNvPr>
          <p:cNvSpPr>
            <a:spLocks noGrp="1"/>
          </p:cNvSpPr>
          <p:nvPr>
            <p:ph type="body" sz="quarter" idx="29" hasCustomPrompt="1"/>
          </p:nvPr>
        </p:nvSpPr>
        <p:spPr>
          <a:xfrm>
            <a:off x="1608345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8" name="Body text">
            <a:extLst>
              <a:ext uri="{FF2B5EF4-FFF2-40B4-BE49-F238E27FC236}">
                <a16:creationId xmlns:a16="http://schemas.microsoft.com/office/drawing/2014/main" id="{AEAA8D29-18CC-47BF-AC04-929201B0BD55}"/>
              </a:ext>
            </a:extLst>
          </p:cNvPr>
          <p:cNvSpPr>
            <a:spLocks noGrp="1"/>
          </p:cNvSpPr>
          <p:nvPr>
            <p:ph type="body" sz="quarter" idx="30" hasCustomPrompt="1"/>
          </p:nvPr>
        </p:nvSpPr>
        <p:spPr>
          <a:xfrm>
            <a:off x="1608345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9" name="Title text">
            <a:extLst>
              <a:ext uri="{FF2B5EF4-FFF2-40B4-BE49-F238E27FC236}">
                <a16:creationId xmlns:a16="http://schemas.microsoft.com/office/drawing/2014/main" id="{E8E750C9-EA09-4C75-B095-A7727FE46A01}"/>
              </a:ext>
            </a:extLst>
          </p:cNvPr>
          <p:cNvSpPr>
            <a:spLocks noGrp="1"/>
          </p:cNvSpPr>
          <p:nvPr>
            <p:ph type="body" sz="quarter" idx="31" hasCustomPrompt="1"/>
          </p:nvPr>
        </p:nvSpPr>
        <p:spPr>
          <a:xfrm>
            <a:off x="2047401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0" name="Body text">
            <a:extLst>
              <a:ext uri="{FF2B5EF4-FFF2-40B4-BE49-F238E27FC236}">
                <a16:creationId xmlns:a16="http://schemas.microsoft.com/office/drawing/2014/main" id="{5EAD585C-969C-4109-807C-B7A86BE5743D}"/>
              </a:ext>
            </a:extLst>
          </p:cNvPr>
          <p:cNvSpPr>
            <a:spLocks noGrp="1"/>
          </p:cNvSpPr>
          <p:nvPr>
            <p:ph type="body" sz="quarter" idx="32" hasCustomPrompt="1"/>
          </p:nvPr>
        </p:nvSpPr>
        <p:spPr>
          <a:xfrm>
            <a:off x="2047401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1" name="Slide Number">
            <a:extLst>
              <a:ext uri="{FF2B5EF4-FFF2-40B4-BE49-F238E27FC236}">
                <a16:creationId xmlns:a16="http://schemas.microsoft.com/office/drawing/2014/main" id="{61570D44-570C-4938-BF5F-1E452EB70D5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0410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fltVal val="0"/>
                                          </p:val>
                                        </p:tav>
                                        <p:tav tm="100000">
                                          <p:val>
                                            <p:strVal val="#ppt_w"/>
                                          </p:val>
                                        </p:tav>
                                      </p:tavLst>
                                    </p:anim>
                                    <p:anim calcmode="lin" valueType="num">
                                      <p:cBhvr>
                                        <p:cTn id="8" dur="750" fill="hold"/>
                                        <p:tgtEl>
                                          <p:spTgt spid="8"/>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200"/>
                                  </p:stCondLst>
                                  <p:iterate>
                                    <p:tmAbs val="0"/>
                                  </p:iterate>
                                  <p:childTnLst>
                                    <p:set>
                                      <p:cBhvr>
                                        <p:cTn id="11" fill="hold"/>
                                        <p:tgtEl>
                                          <p:spTgt spid="11"/>
                                        </p:tgtEl>
                                        <p:attrNameLst>
                                          <p:attrName>style.visibility</p:attrName>
                                        </p:attrNameLst>
                                      </p:cBhvr>
                                      <p:to>
                                        <p:strVal val="visible"/>
                                      </p:to>
                                    </p:set>
                                    <p:anim calcmode="lin" valueType="num">
                                      <p:cBhvr>
                                        <p:cTn id="12" dur="750" fill="hold"/>
                                        <p:tgtEl>
                                          <p:spTgt spid="11"/>
                                        </p:tgtEl>
                                        <p:attrNameLst>
                                          <p:attrName>ppt_w</p:attrName>
                                        </p:attrNameLst>
                                      </p:cBhvr>
                                      <p:tavLst>
                                        <p:tav tm="0">
                                          <p:val>
                                            <p:fltVal val="0"/>
                                          </p:val>
                                        </p:tav>
                                        <p:tav tm="100000">
                                          <p:val>
                                            <p:strVal val="#ppt_w"/>
                                          </p:val>
                                        </p:tav>
                                      </p:tavLst>
                                    </p:anim>
                                    <p:anim calcmode="lin" valueType="num">
                                      <p:cBhvr>
                                        <p:cTn id="13" dur="75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11" grpId="0" animBg="1" advAuto="0"/>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Blank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3971D63-C867-4581-AAF1-D0C4ECDBB20D}"/>
              </a:ext>
            </a:extLst>
          </p:cNvPr>
          <p:cNvSpPr>
            <a:spLocks noGrp="1"/>
          </p:cNvSpPr>
          <p:nvPr>
            <p:ph type="pic" sz="quarter" idx="11" hasCustomPrompt="1"/>
          </p:nvPr>
        </p:nvSpPr>
        <p:spPr>
          <a:xfrm>
            <a:off x="0" y="0"/>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0D180957-7526-4FB2-8AF7-248D332E58B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69584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3C350C68-76E9-4BEF-8ABF-3704FA121D82}"/>
              </a:ext>
            </a:extLst>
          </p:cNvPr>
          <p:cNvSpPr/>
          <p:nvPr userDrawn="1"/>
        </p:nvSpPr>
        <p:spPr>
          <a:xfrm flipV="1">
            <a:off x="12192000" y="0"/>
            <a:ext cx="1" cy="13716000"/>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6A306967-B758-4FB6-924D-23CAD795C2B3}"/>
              </a:ext>
            </a:extLst>
          </p:cNvPr>
          <p:cNvSpPr/>
          <p:nvPr userDrawn="1"/>
        </p:nvSpPr>
        <p:spPr>
          <a:xfrm>
            <a:off x="11557000" y="3432803"/>
            <a:ext cx="1270000" cy="12700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Circle">
            <a:extLst>
              <a:ext uri="{FF2B5EF4-FFF2-40B4-BE49-F238E27FC236}">
                <a16:creationId xmlns:a16="http://schemas.microsoft.com/office/drawing/2014/main" id="{88CAF30D-FD03-430D-B01E-F7708DB31C9C}"/>
              </a:ext>
            </a:extLst>
          </p:cNvPr>
          <p:cNvSpPr/>
          <p:nvPr userDrawn="1"/>
        </p:nvSpPr>
        <p:spPr>
          <a:xfrm>
            <a:off x="11557000" y="9013196"/>
            <a:ext cx="1270000" cy="1270001"/>
          </a:xfrm>
          <a:prstGeom prst="ellipse">
            <a:avLst/>
          </a:pr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Text Placeholder 4">
            <a:extLst>
              <a:ext uri="{FF2B5EF4-FFF2-40B4-BE49-F238E27FC236}">
                <a16:creationId xmlns:a16="http://schemas.microsoft.com/office/drawing/2014/main" id="{9665D044-741F-4A15-A7E2-383E9D0AE5E4}"/>
              </a:ext>
            </a:extLst>
          </p:cNvPr>
          <p:cNvSpPr>
            <a:spLocks noGrp="1"/>
          </p:cNvSpPr>
          <p:nvPr>
            <p:ph type="body" sz="quarter" idx="12" hasCustomPrompt="1"/>
          </p:nvPr>
        </p:nvSpPr>
        <p:spPr>
          <a:xfrm>
            <a:off x="1438385" y="2497039"/>
            <a:ext cx="5507104"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5" name="Text Placeholder 4">
            <a:extLst>
              <a:ext uri="{FF2B5EF4-FFF2-40B4-BE49-F238E27FC236}">
                <a16:creationId xmlns:a16="http://schemas.microsoft.com/office/drawing/2014/main" id="{45B0EC31-BC89-4772-A1D0-43E86291FDED}"/>
              </a:ext>
            </a:extLst>
          </p:cNvPr>
          <p:cNvSpPr>
            <a:spLocks noGrp="1"/>
          </p:cNvSpPr>
          <p:nvPr>
            <p:ph type="body" sz="quarter" idx="13" hasCustomPrompt="1"/>
          </p:nvPr>
        </p:nvSpPr>
        <p:spPr>
          <a:xfrm>
            <a:off x="13996810" y="3663196"/>
            <a:ext cx="5039695" cy="135421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7BADAAFB-0482-4222-A948-13880306F2E1}"/>
              </a:ext>
            </a:extLst>
          </p:cNvPr>
          <p:cNvSpPr>
            <a:spLocks noGrp="1"/>
          </p:cNvSpPr>
          <p:nvPr>
            <p:ph type="body" sz="quarter" idx="16" hasCustomPrompt="1"/>
          </p:nvPr>
        </p:nvSpPr>
        <p:spPr>
          <a:xfrm>
            <a:off x="13996810" y="3318103"/>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72DBB26C-6D9F-4993-93AF-6F5251115CD4}"/>
              </a:ext>
            </a:extLst>
          </p:cNvPr>
          <p:cNvSpPr>
            <a:spLocks noGrp="1"/>
          </p:cNvSpPr>
          <p:nvPr>
            <p:ph type="body" sz="quarter" idx="19" hasCustomPrompt="1"/>
          </p:nvPr>
        </p:nvSpPr>
        <p:spPr>
          <a:xfrm>
            <a:off x="13996810" y="9428867"/>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65287F5E-9E90-4BF7-8164-FC2A18001C4F}"/>
              </a:ext>
            </a:extLst>
          </p:cNvPr>
          <p:cNvSpPr>
            <a:spLocks noGrp="1"/>
          </p:cNvSpPr>
          <p:nvPr>
            <p:ph type="body" sz="quarter" idx="17" hasCustomPrompt="1"/>
          </p:nvPr>
        </p:nvSpPr>
        <p:spPr>
          <a:xfrm>
            <a:off x="5335795" y="9230809"/>
            <a:ext cx="5039695" cy="135421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30768BB3-B3A7-4F2D-8B8D-F2CF01531E45}"/>
              </a:ext>
            </a:extLst>
          </p:cNvPr>
          <p:cNvSpPr>
            <a:spLocks noGrp="1"/>
          </p:cNvSpPr>
          <p:nvPr>
            <p:ph type="body" sz="quarter" idx="18" hasCustomPrompt="1"/>
          </p:nvPr>
        </p:nvSpPr>
        <p:spPr>
          <a:xfrm>
            <a:off x="5335796" y="8885716"/>
            <a:ext cx="5039695"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C44660BC-54C8-4937-9FBC-F4A03FA5993A}"/>
              </a:ext>
            </a:extLst>
          </p:cNvPr>
          <p:cNvSpPr>
            <a:spLocks noGrp="1"/>
          </p:cNvSpPr>
          <p:nvPr>
            <p:ph type="body" sz="quarter" idx="20" hasCustomPrompt="1"/>
          </p:nvPr>
        </p:nvSpPr>
        <p:spPr>
          <a:xfrm>
            <a:off x="8322738" y="3844253"/>
            <a:ext cx="2055986"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E8F4F838-E271-40FE-9B81-314A2C88E9A8}"/>
              </a:ext>
            </a:extLst>
          </p:cNvPr>
          <p:cNvSpPr>
            <a:spLocks noGrp="1"/>
          </p:cNvSpPr>
          <p:nvPr>
            <p:ph type="body" sz="quarter" idx="21" hasCustomPrompt="1"/>
          </p:nvPr>
        </p:nvSpPr>
        <p:spPr>
          <a:xfrm>
            <a:off x="11560233" y="3844253"/>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2017</a:t>
            </a:r>
          </a:p>
        </p:txBody>
      </p:sp>
      <p:sp>
        <p:nvSpPr>
          <p:cNvPr id="32" name="Text Placeholder 4">
            <a:extLst>
              <a:ext uri="{FF2B5EF4-FFF2-40B4-BE49-F238E27FC236}">
                <a16:creationId xmlns:a16="http://schemas.microsoft.com/office/drawing/2014/main" id="{65B4F1A5-A120-4370-BAF8-63527B49D97A}"/>
              </a:ext>
            </a:extLst>
          </p:cNvPr>
          <p:cNvSpPr>
            <a:spLocks noGrp="1"/>
          </p:cNvSpPr>
          <p:nvPr>
            <p:ph type="body" sz="quarter" idx="22" hasCustomPrompt="1"/>
          </p:nvPr>
        </p:nvSpPr>
        <p:spPr>
          <a:xfrm>
            <a:off x="11567548" y="9428866"/>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2018</a:t>
            </a:r>
          </a:p>
        </p:txBody>
      </p:sp>
    </p:spTree>
    <p:extLst>
      <p:ext uri="{BB962C8B-B14F-4D97-AF65-F5344CB8AC3E}">
        <p14:creationId xmlns:p14="http://schemas.microsoft.com/office/powerpoint/2010/main" val="158912132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3_Blank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3971D63-C867-4581-AAF1-D0C4ECDBB20D}"/>
              </a:ext>
            </a:extLst>
          </p:cNvPr>
          <p:cNvSpPr>
            <a:spLocks noGrp="1"/>
          </p:cNvSpPr>
          <p:nvPr>
            <p:ph type="pic" sz="quarter" idx="11" hasCustomPrompt="1"/>
          </p:nvPr>
        </p:nvSpPr>
        <p:spPr>
          <a:xfrm>
            <a:off x="0" y="0"/>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7" name="Text Placeholder 26">
            <a:extLst>
              <a:ext uri="{FF2B5EF4-FFF2-40B4-BE49-F238E27FC236}">
                <a16:creationId xmlns:a16="http://schemas.microsoft.com/office/drawing/2014/main" id="{D787193F-E595-4712-9017-01AA281CFFDB}"/>
              </a:ext>
            </a:extLst>
          </p:cNvPr>
          <p:cNvSpPr>
            <a:spLocks noGrp="1"/>
          </p:cNvSpPr>
          <p:nvPr>
            <p:ph type="body" sz="quarter" idx="16"/>
          </p:nvPr>
        </p:nvSpPr>
        <p:spPr>
          <a:xfrm>
            <a:off x="6984999" y="-13062"/>
            <a:ext cx="4318000" cy="13716001"/>
          </a:xfrm>
          <a:custGeom>
            <a:avLst/>
            <a:gdLst>
              <a:gd name="connsiteX0" fmla="*/ 0 w 4318000"/>
              <a:gd name="connsiteY0" fmla="*/ 0 h 13716001"/>
              <a:gd name="connsiteX1" fmla="*/ 4318000 w 4318000"/>
              <a:gd name="connsiteY1" fmla="*/ 0 h 13716001"/>
              <a:gd name="connsiteX2" fmla="*/ 4318000 w 4318000"/>
              <a:gd name="connsiteY2" fmla="*/ 13716001 h 13716001"/>
              <a:gd name="connsiteX3" fmla="*/ 0 w 4318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4318000" h="13716001">
                <a:moveTo>
                  <a:pt x="0" y="0"/>
                </a:moveTo>
                <a:lnTo>
                  <a:pt x="4318000" y="0"/>
                </a:lnTo>
                <a:lnTo>
                  <a:pt x="4318000" y="13716001"/>
                </a:lnTo>
                <a:lnTo>
                  <a:pt x="0" y="1371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6" name="Shape">
            <a:extLst>
              <a:ext uri="{FF2B5EF4-FFF2-40B4-BE49-F238E27FC236}">
                <a16:creationId xmlns:a16="http://schemas.microsoft.com/office/drawing/2014/main" id="{9007D4F6-E228-482E-B9AC-F1B4402EE06E}"/>
              </a:ext>
            </a:extLst>
          </p:cNvPr>
          <p:cNvSpPr/>
          <p:nvPr/>
        </p:nvSpPr>
        <p:spPr>
          <a:xfrm>
            <a:off x="8826500" y="8650948"/>
            <a:ext cx="635001" cy="62057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 name="Shape">
            <a:extLst>
              <a:ext uri="{FF2B5EF4-FFF2-40B4-BE49-F238E27FC236}">
                <a16:creationId xmlns:a16="http://schemas.microsoft.com/office/drawing/2014/main" id="{42392A2B-7293-414A-A3E3-BA1441ADB912}"/>
              </a:ext>
            </a:extLst>
          </p:cNvPr>
          <p:cNvSpPr/>
          <p:nvPr/>
        </p:nvSpPr>
        <p:spPr>
          <a:xfrm>
            <a:off x="8826499" y="2539140"/>
            <a:ext cx="635001" cy="63502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a:extLst>
              <a:ext uri="{FF2B5EF4-FFF2-40B4-BE49-F238E27FC236}">
                <a16:creationId xmlns:a16="http://schemas.microsoft.com/office/drawing/2014/main" id="{25C47344-E87E-42A0-8EB3-0507ED9A2C2F}"/>
              </a:ext>
            </a:extLst>
          </p:cNvPr>
          <p:cNvSpPr/>
          <p:nvPr/>
        </p:nvSpPr>
        <p:spPr>
          <a:xfrm>
            <a:off x="8826499" y="5623908"/>
            <a:ext cx="635001" cy="577295"/>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Body text">
            <a:extLst>
              <a:ext uri="{FF2B5EF4-FFF2-40B4-BE49-F238E27FC236}">
                <a16:creationId xmlns:a16="http://schemas.microsoft.com/office/drawing/2014/main" id="{54577A37-7197-4594-BCE3-D5B5238B6A27}"/>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9" name="Title text">
            <a:extLst>
              <a:ext uri="{FF2B5EF4-FFF2-40B4-BE49-F238E27FC236}">
                <a16:creationId xmlns:a16="http://schemas.microsoft.com/office/drawing/2014/main" id="{F4EADE7C-5BF0-4749-8DB6-5D7F4118D164}"/>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1" name="Body text">
            <a:extLst>
              <a:ext uri="{FF2B5EF4-FFF2-40B4-BE49-F238E27FC236}">
                <a16:creationId xmlns:a16="http://schemas.microsoft.com/office/drawing/2014/main" id="{8631DC34-CE54-4E8A-965A-50AA9B398FA3}"/>
              </a:ext>
            </a:extLst>
          </p:cNvPr>
          <p:cNvSpPr>
            <a:spLocks noGrp="1"/>
          </p:cNvSpPr>
          <p:nvPr>
            <p:ph type="body" sz="quarter" idx="32" hasCustomPrompt="1"/>
          </p:nvPr>
        </p:nvSpPr>
        <p:spPr>
          <a:xfrm>
            <a:off x="14411611" y="9000399"/>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2" name="Body text">
            <a:extLst>
              <a:ext uri="{FF2B5EF4-FFF2-40B4-BE49-F238E27FC236}">
                <a16:creationId xmlns:a16="http://schemas.microsoft.com/office/drawing/2014/main" id="{30A0B42C-72E0-4678-94CD-36D88B4C571F}"/>
              </a:ext>
            </a:extLst>
          </p:cNvPr>
          <p:cNvSpPr>
            <a:spLocks noGrp="1"/>
          </p:cNvSpPr>
          <p:nvPr>
            <p:ph type="body" sz="quarter" idx="33" hasCustomPrompt="1"/>
          </p:nvPr>
        </p:nvSpPr>
        <p:spPr>
          <a:xfrm>
            <a:off x="22151155" y="9029896"/>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33" name="Body text">
            <a:extLst>
              <a:ext uri="{FF2B5EF4-FFF2-40B4-BE49-F238E27FC236}">
                <a16:creationId xmlns:a16="http://schemas.microsoft.com/office/drawing/2014/main" id="{466E4A58-DB01-40E3-B451-A457ECB07EB9}"/>
              </a:ext>
            </a:extLst>
          </p:cNvPr>
          <p:cNvSpPr>
            <a:spLocks noGrp="1"/>
          </p:cNvSpPr>
          <p:nvPr>
            <p:ph type="body" sz="quarter" idx="34" hasCustomPrompt="1"/>
          </p:nvPr>
        </p:nvSpPr>
        <p:spPr>
          <a:xfrm>
            <a:off x="14411611" y="10457724"/>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4" name="Body text">
            <a:extLst>
              <a:ext uri="{FF2B5EF4-FFF2-40B4-BE49-F238E27FC236}">
                <a16:creationId xmlns:a16="http://schemas.microsoft.com/office/drawing/2014/main" id="{028ACB70-6CEF-4865-8E88-3D531F270ACD}"/>
              </a:ext>
            </a:extLst>
          </p:cNvPr>
          <p:cNvSpPr>
            <a:spLocks noGrp="1"/>
          </p:cNvSpPr>
          <p:nvPr>
            <p:ph type="body" sz="quarter" idx="35" hasCustomPrompt="1"/>
          </p:nvPr>
        </p:nvSpPr>
        <p:spPr>
          <a:xfrm>
            <a:off x="22151155" y="10487221"/>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23" name="Body text">
            <a:extLst>
              <a:ext uri="{FF2B5EF4-FFF2-40B4-BE49-F238E27FC236}">
                <a16:creationId xmlns:a16="http://schemas.microsoft.com/office/drawing/2014/main" id="{235CE93D-6413-4692-AE80-CEFB45A27A94}"/>
              </a:ext>
            </a:extLst>
          </p:cNvPr>
          <p:cNvSpPr>
            <a:spLocks noGrp="1"/>
          </p:cNvSpPr>
          <p:nvPr>
            <p:ph type="body" sz="quarter" idx="21" hasCustomPrompt="1"/>
          </p:nvPr>
        </p:nvSpPr>
        <p:spPr>
          <a:xfrm>
            <a:off x="7351911" y="714119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9BF86227-6FCE-47DB-9479-1751BFCFC4ED}"/>
              </a:ext>
            </a:extLst>
          </p:cNvPr>
          <p:cNvSpPr>
            <a:spLocks noGrp="1"/>
          </p:cNvSpPr>
          <p:nvPr>
            <p:ph type="body" sz="quarter" idx="22" hasCustomPrompt="1"/>
          </p:nvPr>
        </p:nvSpPr>
        <p:spPr>
          <a:xfrm>
            <a:off x="7679849" y="663940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263382FA-A263-4A07-8D5A-87292EEE6730}"/>
              </a:ext>
            </a:extLst>
          </p:cNvPr>
          <p:cNvSpPr>
            <a:spLocks noGrp="1"/>
          </p:cNvSpPr>
          <p:nvPr>
            <p:ph type="body" sz="quarter" idx="23" hasCustomPrompt="1"/>
          </p:nvPr>
        </p:nvSpPr>
        <p:spPr>
          <a:xfrm>
            <a:off x="7351911" y="411605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0" name="Title text">
            <a:extLst>
              <a:ext uri="{FF2B5EF4-FFF2-40B4-BE49-F238E27FC236}">
                <a16:creationId xmlns:a16="http://schemas.microsoft.com/office/drawing/2014/main" id="{C7119231-460D-447B-BD8B-CEEE42050F43}"/>
              </a:ext>
            </a:extLst>
          </p:cNvPr>
          <p:cNvSpPr>
            <a:spLocks noGrp="1"/>
          </p:cNvSpPr>
          <p:nvPr>
            <p:ph type="body" sz="quarter" idx="24" hasCustomPrompt="1"/>
          </p:nvPr>
        </p:nvSpPr>
        <p:spPr>
          <a:xfrm>
            <a:off x="7679849" y="361426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5" name="Body text">
            <a:extLst>
              <a:ext uri="{FF2B5EF4-FFF2-40B4-BE49-F238E27FC236}">
                <a16:creationId xmlns:a16="http://schemas.microsoft.com/office/drawing/2014/main" id="{2ADC2007-ACB0-4697-AFA9-AA9891C2797B}"/>
              </a:ext>
            </a:extLst>
          </p:cNvPr>
          <p:cNvSpPr>
            <a:spLocks noGrp="1"/>
          </p:cNvSpPr>
          <p:nvPr>
            <p:ph type="body" sz="quarter" idx="36" hasCustomPrompt="1"/>
          </p:nvPr>
        </p:nvSpPr>
        <p:spPr>
          <a:xfrm>
            <a:off x="7351911" y="10210151"/>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6" name="Title text">
            <a:extLst>
              <a:ext uri="{FF2B5EF4-FFF2-40B4-BE49-F238E27FC236}">
                <a16:creationId xmlns:a16="http://schemas.microsoft.com/office/drawing/2014/main" id="{B2DA8C66-920D-4130-BEF6-10D72AFA7A52}"/>
              </a:ext>
            </a:extLst>
          </p:cNvPr>
          <p:cNvSpPr>
            <a:spLocks noGrp="1"/>
          </p:cNvSpPr>
          <p:nvPr>
            <p:ph type="body" sz="quarter" idx="37" hasCustomPrompt="1"/>
          </p:nvPr>
        </p:nvSpPr>
        <p:spPr>
          <a:xfrm>
            <a:off x="7679849" y="9708360"/>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9" name="Slide Number">
            <a:extLst>
              <a:ext uri="{FF2B5EF4-FFF2-40B4-BE49-F238E27FC236}">
                <a16:creationId xmlns:a16="http://schemas.microsoft.com/office/drawing/2014/main" id="{DD3575E0-3D94-4B70-9487-99F1B4F72FE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5549433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4_Blank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3971D63-C867-4581-AAF1-D0C4ECDBB20D}"/>
              </a:ext>
            </a:extLst>
          </p:cNvPr>
          <p:cNvSpPr>
            <a:spLocks noGrp="1"/>
          </p:cNvSpPr>
          <p:nvPr>
            <p:ph type="pic" sz="quarter" idx="11" hasCustomPrompt="1"/>
          </p:nvPr>
        </p:nvSpPr>
        <p:spPr>
          <a:xfrm>
            <a:off x="0" y="0"/>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7" name="Text Placeholder 26">
            <a:extLst>
              <a:ext uri="{FF2B5EF4-FFF2-40B4-BE49-F238E27FC236}">
                <a16:creationId xmlns:a16="http://schemas.microsoft.com/office/drawing/2014/main" id="{D787193F-E595-4712-9017-01AA281CFFDB}"/>
              </a:ext>
            </a:extLst>
          </p:cNvPr>
          <p:cNvSpPr>
            <a:spLocks noGrp="1"/>
          </p:cNvSpPr>
          <p:nvPr>
            <p:ph type="body" sz="quarter" idx="16"/>
          </p:nvPr>
        </p:nvSpPr>
        <p:spPr>
          <a:xfrm>
            <a:off x="6984999" y="-13062"/>
            <a:ext cx="4318000" cy="13716001"/>
          </a:xfrm>
          <a:custGeom>
            <a:avLst/>
            <a:gdLst>
              <a:gd name="connsiteX0" fmla="*/ 0 w 4318000"/>
              <a:gd name="connsiteY0" fmla="*/ 0 h 13716001"/>
              <a:gd name="connsiteX1" fmla="*/ 4318000 w 4318000"/>
              <a:gd name="connsiteY1" fmla="*/ 0 h 13716001"/>
              <a:gd name="connsiteX2" fmla="*/ 4318000 w 4318000"/>
              <a:gd name="connsiteY2" fmla="*/ 13716001 h 13716001"/>
              <a:gd name="connsiteX3" fmla="*/ 0 w 4318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4318000" h="13716001">
                <a:moveTo>
                  <a:pt x="0" y="0"/>
                </a:moveTo>
                <a:lnTo>
                  <a:pt x="4318000" y="0"/>
                </a:lnTo>
                <a:lnTo>
                  <a:pt x="4318000" y="13716001"/>
                </a:lnTo>
                <a:lnTo>
                  <a:pt x="0" y="1371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6" name="Shape">
            <a:extLst>
              <a:ext uri="{FF2B5EF4-FFF2-40B4-BE49-F238E27FC236}">
                <a16:creationId xmlns:a16="http://schemas.microsoft.com/office/drawing/2014/main" id="{9007D4F6-E228-482E-B9AC-F1B4402EE06E}"/>
              </a:ext>
            </a:extLst>
          </p:cNvPr>
          <p:cNvSpPr/>
          <p:nvPr/>
        </p:nvSpPr>
        <p:spPr>
          <a:xfrm>
            <a:off x="8826500" y="8650948"/>
            <a:ext cx="635001" cy="62057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 name="Shape">
            <a:extLst>
              <a:ext uri="{FF2B5EF4-FFF2-40B4-BE49-F238E27FC236}">
                <a16:creationId xmlns:a16="http://schemas.microsoft.com/office/drawing/2014/main" id="{42392A2B-7293-414A-A3E3-BA1441ADB912}"/>
              </a:ext>
            </a:extLst>
          </p:cNvPr>
          <p:cNvSpPr/>
          <p:nvPr/>
        </p:nvSpPr>
        <p:spPr>
          <a:xfrm>
            <a:off x="8826499" y="2539140"/>
            <a:ext cx="635001" cy="63502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a:extLst>
              <a:ext uri="{FF2B5EF4-FFF2-40B4-BE49-F238E27FC236}">
                <a16:creationId xmlns:a16="http://schemas.microsoft.com/office/drawing/2014/main" id="{25C47344-E87E-42A0-8EB3-0507ED9A2C2F}"/>
              </a:ext>
            </a:extLst>
          </p:cNvPr>
          <p:cNvSpPr/>
          <p:nvPr/>
        </p:nvSpPr>
        <p:spPr>
          <a:xfrm>
            <a:off x="8826499" y="5623908"/>
            <a:ext cx="635001" cy="577295"/>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Rectangle">
            <a:extLst>
              <a:ext uri="{FF2B5EF4-FFF2-40B4-BE49-F238E27FC236}">
                <a16:creationId xmlns:a16="http://schemas.microsoft.com/office/drawing/2014/main" id="{B00C7A23-4F07-47D2-84FE-7CE9B9A159D5}"/>
              </a:ext>
            </a:extLst>
          </p:cNvPr>
          <p:cNvSpPr/>
          <p:nvPr userDrawn="1"/>
        </p:nvSpPr>
        <p:spPr>
          <a:xfrm>
            <a:off x="14398911" y="9623587"/>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Rectangle">
            <a:extLst>
              <a:ext uri="{FF2B5EF4-FFF2-40B4-BE49-F238E27FC236}">
                <a16:creationId xmlns:a16="http://schemas.microsoft.com/office/drawing/2014/main" id="{BE70CE5E-6365-4C4A-AF3E-FB40BBCA632E}"/>
              </a:ext>
            </a:extLst>
          </p:cNvPr>
          <p:cNvSpPr/>
          <p:nvPr userDrawn="1"/>
        </p:nvSpPr>
        <p:spPr>
          <a:xfrm>
            <a:off x="14398911" y="9623587"/>
            <a:ext cx="6985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Rectangle">
            <a:extLst>
              <a:ext uri="{FF2B5EF4-FFF2-40B4-BE49-F238E27FC236}">
                <a16:creationId xmlns:a16="http://schemas.microsoft.com/office/drawing/2014/main" id="{76FC7F89-14E0-4E1C-98F6-08B292322A07}"/>
              </a:ext>
            </a:extLst>
          </p:cNvPr>
          <p:cNvSpPr/>
          <p:nvPr userDrawn="1"/>
        </p:nvSpPr>
        <p:spPr>
          <a:xfrm>
            <a:off x="14398911" y="11078037"/>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Rectangle">
            <a:extLst>
              <a:ext uri="{FF2B5EF4-FFF2-40B4-BE49-F238E27FC236}">
                <a16:creationId xmlns:a16="http://schemas.microsoft.com/office/drawing/2014/main" id="{1059FF80-E09D-4ADE-ABC1-9E901DEA1E49}"/>
              </a:ext>
            </a:extLst>
          </p:cNvPr>
          <p:cNvSpPr/>
          <p:nvPr userDrawn="1"/>
        </p:nvSpPr>
        <p:spPr>
          <a:xfrm>
            <a:off x="14398911" y="11078037"/>
            <a:ext cx="7838848"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Body text">
            <a:extLst>
              <a:ext uri="{FF2B5EF4-FFF2-40B4-BE49-F238E27FC236}">
                <a16:creationId xmlns:a16="http://schemas.microsoft.com/office/drawing/2014/main" id="{54577A37-7197-4594-BCE3-D5B5238B6A27}"/>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9" name="Title text">
            <a:extLst>
              <a:ext uri="{FF2B5EF4-FFF2-40B4-BE49-F238E27FC236}">
                <a16:creationId xmlns:a16="http://schemas.microsoft.com/office/drawing/2014/main" id="{F4EADE7C-5BF0-4749-8DB6-5D7F4118D164}"/>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1" name="Body text">
            <a:extLst>
              <a:ext uri="{FF2B5EF4-FFF2-40B4-BE49-F238E27FC236}">
                <a16:creationId xmlns:a16="http://schemas.microsoft.com/office/drawing/2014/main" id="{8631DC34-CE54-4E8A-965A-50AA9B398FA3}"/>
              </a:ext>
            </a:extLst>
          </p:cNvPr>
          <p:cNvSpPr>
            <a:spLocks noGrp="1"/>
          </p:cNvSpPr>
          <p:nvPr>
            <p:ph type="body" sz="quarter" idx="32" hasCustomPrompt="1"/>
          </p:nvPr>
        </p:nvSpPr>
        <p:spPr>
          <a:xfrm>
            <a:off x="14411611" y="9000399"/>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2" name="Body text">
            <a:extLst>
              <a:ext uri="{FF2B5EF4-FFF2-40B4-BE49-F238E27FC236}">
                <a16:creationId xmlns:a16="http://schemas.microsoft.com/office/drawing/2014/main" id="{30A0B42C-72E0-4678-94CD-36D88B4C571F}"/>
              </a:ext>
            </a:extLst>
          </p:cNvPr>
          <p:cNvSpPr>
            <a:spLocks noGrp="1"/>
          </p:cNvSpPr>
          <p:nvPr>
            <p:ph type="body" sz="quarter" idx="33" hasCustomPrompt="1"/>
          </p:nvPr>
        </p:nvSpPr>
        <p:spPr>
          <a:xfrm>
            <a:off x="22151155" y="9029896"/>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33" name="Body text">
            <a:extLst>
              <a:ext uri="{FF2B5EF4-FFF2-40B4-BE49-F238E27FC236}">
                <a16:creationId xmlns:a16="http://schemas.microsoft.com/office/drawing/2014/main" id="{466E4A58-DB01-40E3-B451-A457ECB07EB9}"/>
              </a:ext>
            </a:extLst>
          </p:cNvPr>
          <p:cNvSpPr>
            <a:spLocks noGrp="1"/>
          </p:cNvSpPr>
          <p:nvPr>
            <p:ph type="body" sz="quarter" idx="34" hasCustomPrompt="1"/>
          </p:nvPr>
        </p:nvSpPr>
        <p:spPr>
          <a:xfrm>
            <a:off x="14411611" y="10457724"/>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4" name="Body text">
            <a:extLst>
              <a:ext uri="{FF2B5EF4-FFF2-40B4-BE49-F238E27FC236}">
                <a16:creationId xmlns:a16="http://schemas.microsoft.com/office/drawing/2014/main" id="{028ACB70-6CEF-4865-8E88-3D531F270ACD}"/>
              </a:ext>
            </a:extLst>
          </p:cNvPr>
          <p:cNvSpPr>
            <a:spLocks noGrp="1"/>
          </p:cNvSpPr>
          <p:nvPr>
            <p:ph type="body" sz="quarter" idx="35" hasCustomPrompt="1"/>
          </p:nvPr>
        </p:nvSpPr>
        <p:spPr>
          <a:xfrm>
            <a:off x="22151155" y="10487221"/>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23" name="Body text">
            <a:extLst>
              <a:ext uri="{FF2B5EF4-FFF2-40B4-BE49-F238E27FC236}">
                <a16:creationId xmlns:a16="http://schemas.microsoft.com/office/drawing/2014/main" id="{235CE93D-6413-4692-AE80-CEFB45A27A94}"/>
              </a:ext>
            </a:extLst>
          </p:cNvPr>
          <p:cNvSpPr>
            <a:spLocks noGrp="1"/>
          </p:cNvSpPr>
          <p:nvPr>
            <p:ph type="body" sz="quarter" idx="21" hasCustomPrompt="1"/>
          </p:nvPr>
        </p:nvSpPr>
        <p:spPr>
          <a:xfrm>
            <a:off x="7351911" y="714119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9BF86227-6FCE-47DB-9479-1751BFCFC4ED}"/>
              </a:ext>
            </a:extLst>
          </p:cNvPr>
          <p:cNvSpPr>
            <a:spLocks noGrp="1"/>
          </p:cNvSpPr>
          <p:nvPr>
            <p:ph type="body" sz="quarter" idx="22" hasCustomPrompt="1"/>
          </p:nvPr>
        </p:nvSpPr>
        <p:spPr>
          <a:xfrm>
            <a:off x="7679849" y="663940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263382FA-A263-4A07-8D5A-87292EEE6730}"/>
              </a:ext>
            </a:extLst>
          </p:cNvPr>
          <p:cNvSpPr>
            <a:spLocks noGrp="1"/>
          </p:cNvSpPr>
          <p:nvPr>
            <p:ph type="body" sz="quarter" idx="23" hasCustomPrompt="1"/>
          </p:nvPr>
        </p:nvSpPr>
        <p:spPr>
          <a:xfrm>
            <a:off x="7351911" y="411605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0" name="Title text">
            <a:extLst>
              <a:ext uri="{FF2B5EF4-FFF2-40B4-BE49-F238E27FC236}">
                <a16:creationId xmlns:a16="http://schemas.microsoft.com/office/drawing/2014/main" id="{C7119231-460D-447B-BD8B-CEEE42050F43}"/>
              </a:ext>
            </a:extLst>
          </p:cNvPr>
          <p:cNvSpPr>
            <a:spLocks noGrp="1"/>
          </p:cNvSpPr>
          <p:nvPr>
            <p:ph type="body" sz="quarter" idx="24" hasCustomPrompt="1"/>
          </p:nvPr>
        </p:nvSpPr>
        <p:spPr>
          <a:xfrm>
            <a:off x="7679849" y="361426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5" name="Body text">
            <a:extLst>
              <a:ext uri="{FF2B5EF4-FFF2-40B4-BE49-F238E27FC236}">
                <a16:creationId xmlns:a16="http://schemas.microsoft.com/office/drawing/2014/main" id="{2ADC2007-ACB0-4697-AFA9-AA9891C2797B}"/>
              </a:ext>
            </a:extLst>
          </p:cNvPr>
          <p:cNvSpPr>
            <a:spLocks noGrp="1"/>
          </p:cNvSpPr>
          <p:nvPr>
            <p:ph type="body" sz="quarter" idx="36" hasCustomPrompt="1"/>
          </p:nvPr>
        </p:nvSpPr>
        <p:spPr>
          <a:xfrm>
            <a:off x="7351911" y="10210151"/>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6" name="Title text">
            <a:extLst>
              <a:ext uri="{FF2B5EF4-FFF2-40B4-BE49-F238E27FC236}">
                <a16:creationId xmlns:a16="http://schemas.microsoft.com/office/drawing/2014/main" id="{B2DA8C66-920D-4130-BEF6-10D72AFA7A52}"/>
              </a:ext>
            </a:extLst>
          </p:cNvPr>
          <p:cNvSpPr>
            <a:spLocks noGrp="1"/>
          </p:cNvSpPr>
          <p:nvPr>
            <p:ph type="body" sz="quarter" idx="37" hasCustomPrompt="1"/>
          </p:nvPr>
        </p:nvSpPr>
        <p:spPr>
          <a:xfrm>
            <a:off x="7679849" y="9708360"/>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7" name="Slide Number">
            <a:extLst>
              <a:ext uri="{FF2B5EF4-FFF2-40B4-BE49-F238E27FC236}">
                <a16:creationId xmlns:a16="http://schemas.microsoft.com/office/drawing/2014/main" id="{671B26F4-4477-4AD4-AD7A-FC74F7A0390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5100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200"/>
                                  </p:stCondLst>
                                  <p:iterate>
                                    <p:tmAbs val="0"/>
                                  </p:iterate>
                                  <p:childTnLst>
                                    <p:set>
                                      <p:cBhvr>
                                        <p:cTn id="10" fill="hold"/>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dvAuto="0"/>
      <p:bldP spid="20" grpId="0" animBg="1" advAuto="0"/>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5_Blank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3F8955B-B486-403C-9966-423F48C919C8}"/>
              </a:ext>
            </a:extLst>
          </p:cNvPr>
          <p:cNvSpPr>
            <a:spLocks noGrp="1"/>
          </p:cNvSpPr>
          <p:nvPr>
            <p:ph type="pic" sz="quarter" idx="11" hasCustomPrompt="1"/>
          </p:nvPr>
        </p:nvSpPr>
        <p:spPr>
          <a:xfrm>
            <a:off x="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44AE4FF1-0B80-4E66-807D-17AE09078A3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846085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2_Blank Slide">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EB96FA42-1FDB-4896-96D9-89D047D2BC31}"/>
              </a:ext>
            </a:extLst>
          </p:cNvPr>
          <p:cNvSpPr>
            <a:spLocks noGrp="1"/>
          </p:cNvSpPr>
          <p:nvPr>
            <p:ph type="body" sz="quarter" idx="16"/>
          </p:nvPr>
        </p:nvSpPr>
        <p:spPr>
          <a:xfrm>
            <a:off x="12191999"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 name="Line">
            <a:extLst>
              <a:ext uri="{FF2B5EF4-FFF2-40B4-BE49-F238E27FC236}">
                <a16:creationId xmlns:a16="http://schemas.microsoft.com/office/drawing/2014/main" id="{43D8BD3E-4C94-4194-88D1-8FEA0476DE7B}"/>
              </a:ext>
            </a:extLst>
          </p:cNvPr>
          <p:cNvSpPr/>
          <p:nvPr userDrawn="1"/>
        </p:nvSpPr>
        <p:spPr>
          <a:xfrm flipV="1">
            <a:off x="22857950" y="13207249"/>
            <a:ext cx="0"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Picture Placeholder 16">
            <a:extLst>
              <a:ext uri="{FF2B5EF4-FFF2-40B4-BE49-F238E27FC236}">
                <a16:creationId xmlns:a16="http://schemas.microsoft.com/office/drawing/2014/main" id="{53F8955B-B486-403C-9966-423F48C919C8}"/>
              </a:ext>
            </a:extLst>
          </p:cNvPr>
          <p:cNvSpPr>
            <a:spLocks noGrp="1"/>
          </p:cNvSpPr>
          <p:nvPr>
            <p:ph type="pic" sz="quarter" idx="11" hasCustomPrompt="1"/>
          </p:nvPr>
        </p:nvSpPr>
        <p:spPr>
          <a:xfrm>
            <a:off x="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9" name="Body text">
            <a:extLst>
              <a:ext uri="{FF2B5EF4-FFF2-40B4-BE49-F238E27FC236}">
                <a16:creationId xmlns:a16="http://schemas.microsoft.com/office/drawing/2014/main" id="{E87D4913-4A08-476F-807D-FDF32EC3191A}"/>
              </a:ext>
            </a:extLst>
          </p:cNvPr>
          <p:cNvSpPr>
            <a:spLocks noGrp="1"/>
          </p:cNvSpPr>
          <p:nvPr>
            <p:ph type="body" sz="quarter" idx="36" hasCustomPrompt="1"/>
          </p:nvPr>
        </p:nvSpPr>
        <p:spPr>
          <a:xfrm>
            <a:off x="1532665" y="4083128"/>
            <a:ext cx="3839644"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Title text">
            <a:extLst>
              <a:ext uri="{FF2B5EF4-FFF2-40B4-BE49-F238E27FC236}">
                <a16:creationId xmlns:a16="http://schemas.microsoft.com/office/drawing/2014/main" id="{4625E0EF-5C51-4114-A44A-24F7C8D8305A}"/>
              </a:ext>
            </a:extLst>
          </p:cNvPr>
          <p:cNvSpPr>
            <a:spLocks noGrp="1"/>
          </p:cNvSpPr>
          <p:nvPr>
            <p:ph type="body" sz="quarter" idx="37" hasCustomPrompt="1"/>
          </p:nvPr>
        </p:nvSpPr>
        <p:spPr>
          <a:xfrm>
            <a:off x="1532665" y="3571865"/>
            <a:ext cx="2372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Body text">
            <a:extLst>
              <a:ext uri="{FF2B5EF4-FFF2-40B4-BE49-F238E27FC236}">
                <a16:creationId xmlns:a16="http://schemas.microsoft.com/office/drawing/2014/main" id="{C56E50D8-4D29-4DE3-97E8-3B0E0DC744B9}"/>
              </a:ext>
            </a:extLst>
          </p:cNvPr>
          <p:cNvSpPr>
            <a:spLocks noGrp="1"/>
          </p:cNvSpPr>
          <p:nvPr>
            <p:ph type="body" sz="quarter" idx="38" hasCustomPrompt="1"/>
          </p:nvPr>
        </p:nvSpPr>
        <p:spPr>
          <a:xfrm>
            <a:off x="6862332" y="4083128"/>
            <a:ext cx="3839644"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16CDC6CB-0FB5-4838-B94B-D80B1570679E}"/>
              </a:ext>
            </a:extLst>
          </p:cNvPr>
          <p:cNvSpPr>
            <a:spLocks noGrp="1"/>
          </p:cNvSpPr>
          <p:nvPr>
            <p:ph type="body" sz="quarter" idx="39" hasCustomPrompt="1"/>
          </p:nvPr>
        </p:nvSpPr>
        <p:spPr>
          <a:xfrm>
            <a:off x="6862332" y="3571865"/>
            <a:ext cx="2372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Body text">
            <a:extLst>
              <a:ext uri="{FF2B5EF4-FFF2-40B4-BE49-F238E27FC236}">
                <a16:creationId xmlns:a16="http://schemas.microsoft.com/office/drawing/2014/main" id="{61082D14-2A03-47AF-89EA-4335E832ABB9}"/>
              </a:ext>
            </a:extLst>
          </p:cNvPr>
          <p:cNvSpPr>
            <a:spLocks noGrp="1"/>
          </p:cNvSpPr>
          <p:nvPr>
            <p:ph type="body" sz="quarter" idx="19" hasCustomPrompt="1"/>
          </p:nvPr>
        </p:nvSpPr>
        <p:spPr>
          <a:xfrm>
            <a:off x="14398911" y="7581900"/>
            <a:ext cx="8465390" cy="200659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1E869118-FF45-4EA8-BF25-310D865A2837}"/>
              </a:ext>
            </a:extLst>
          </p:cNvPr>
          <p:cNvSpPr>
            <a:spLocks noGrp="1"/>
          </p:cNvSpPr>
          <p:nvPr>
            <p:ph type="body" sz="quarter" idx="18" hasCustomPrompt="1"/>
          </p:nvPr>
        </p:nvSpPr>
        <p:spPr>
          <a:xfrm>
            <a:off x="14398910" y="4076639"/>
            <a:ext cx="672198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C17A5E3C-DCA3-458D-9023-A8E4C4EB2D2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E3E6EB"/>
                </a:solidFill>
                <a:latin typeface="Quicksand Bold"/>
                <a:ea typeface="Quicksand Bold"/>
                <a:cs typeface="Quicksand Bold"/>
                <a:sym typeface="Quicksand Bold"/>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782792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8_Blank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004B5F1C-A140-4AF5-8075-8B4955922E37}"/>
              </a:ext>
            </a:extLst>
          </p:cNvPr>
          <p:cNvSpPr>
            <a:spLocks noGrp="1"/>
          </p:cNvSpPr>
          <p:nvPr>
            <p:ph type="pic" sz="quarter" idx="17" hasCustomPrompt="1"/>
          </p:nvPr>
        </p:nvSpPr>
        <p:spPr>
          <a:xfrm>
            <a:off x="-1" y="-1"/>
            <a:ext cx="12192002" cy="13716001"/>
          </a:xfrm>
          <a:custGeom>
            <a:avLst/>
            <a:gdLst>
              <a:gd name="connsiteX0" fmla="*/ 0 w 12192002"/>
              <a:gd name="connsiteY0" fmla="*/ 0 h 13716001"/>
              <a:gd name="connsiteX1" fmla="*/ 12192002 w 12192002"/>
              <a:gd name="connsiteY1" fmla="*/ 0 h 13716001"/>
              <a:gd name="connsiteX2" fmla="*/ 12192002 w 12192002"/>
              <a:gd name="connsiteY2" fmla="*/ 13716001 h 13716001"/>
              <a:gd name="connsiteX3" fmla="*/ 0 w 12192002"/>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2" h="13716001">
                <a:moveTo>
                  <a:pt x="0" y="0"/>
                </a:moveTo>
                <a:lnTo>
                  <a:pt x="12192002" y="0"/>
                </a:lnTo>
                <a:lnTo>
                  <a:pt x="12192002"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0" name="Picture Placeholder 39">
            <a:extLst>
              <a:ext uri="{FF2B5EF4-FFF2-40B4-BE49-F238E27FC236}">
                <a16:creationId xmlns:a16="http://schemas.microsoft.com/office/drawing/2014/main" id="{8A734A04-989C-4E15-8620-B32EDBA0C680}"/>
              </a:ext>
            </a:extLst>
          </p:cNvPr>
          <p:cNvSpPr>
            <a:spLocks noGrp="1"/>
          </p:cNvSpPr>
          <p:nvPr>
            <p:ph type="pic" sz="quarter" idx="11" hasCustomPrompt="1"/>
          </p:nvPr>
        </p:nvSpPr>
        <p:spPr>
          <a:xfrm>
            <a:off x="7874000" y="253844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1" name="Picture Placeholder 40">
            <a:extLst>
              <a:ext uri="{FF2B5EF4-FFF2-40B4-BE49-F238E27FC236}">
                <a16:creationId xmlns:a16="http://schemas.microsoft.com/office/drawing/2014/main" id="{5BC1D933-317F-4888-951E-5C77DDFC918F}"/>
              </a:ext>
            </a:extLst>
          </p:cNvPr>
          <p:cNvSpPr>
            <a:spLocks noGrp="1"/>
          </p:cNvSpPr>
          <p:nvPr>
            <p:ph type="pic" sz="quarter" idx="18" hasCustomPrompt="1"/>
          </p:nvPr>
        </p:nvSpPr>
        <p:spPr>
          <a:xfrm>
            <a:off x="7874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7EEFF1DF-BA8E-410C-A793-382C8251C3BA}"/>
              </a:ext>
            </a:extLst>
          </p:cNvPr>
          <p:cNvSpPr>
            <a:spLocks noGrp="1"/>
          </p:cNvSpPr>
          <p:nvPr>
            <p:ph type="pic" sz="quarter" idx="19" hasCustomPrompt="1"/>
          </p:nvPr>
        </p:nvSpPr>
        <p:spPr>
          <a:xfrm>
            <a:off x="7874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3" name="Picture Placeholder 42">
            <a:extLst>
              <a:ext uri="{FF2B5EF4-FFF2-40B4-BE49-F238E27FC236}">
                <a16:creationId xmlns:a16="http://schemas.microsoft.com/office/drawing/2014/main" id="{D967BEFE-58CC-40FB-800A-9B9C9B296D23}"/>
              </a:ext>
            </a:extLst>
          </p:cNvPr>
          <p:cNvSpPr>
            <a:spLocks noGrp="1"/>
          </p:cNvSpPr>
          <p:nvPr>
            <p:ph type="pic" sz="quarter" idx="20" hasCustomPrompt="1"/>
          </p:nvPr>
        </p:nvSpPr>
        <p:spPr>
          <a:xfrm>
            <a:off x="10795000" y="2537056"/>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4" name="Picture Placeholder 43">
            <a:extLst>
              <a:ext uri="{FF2B5EF4-FFF2-40B4-BE49-F238E27FC236}">
                <a16:creationId xmlns:a16="http://schemas.microsoft.com/office/drawing/2014/main" id="{6361454E-D6C1-4825-A7A3-DD977AC87822}"/>
              </a:ext>
            </a:extLst>
          </p:cNvPr>
          <p:cNvSpPr>
            <a:spLocks noGrp="1"/>
          </p:cNvSpPr>
          <p:nvPr>
            <p:ph type="pic" sz="quarter" idx="21" hasCustomPrompt="1"/>
          </p:nvPr>
        </p:nvSpPr>
        <p:spPr>
          <a:xfrm>
            <a:off x="10794999"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5" name="Picture Placeholder 44">
            <a:extLst>
              <a:ext uri="{FF2B5EF4-FFF2-40B4-BE49-F238E27FC236}">
                <a16:creationId xmlns:a16="http://schemas.microsoft.com/office/drawing/2014/main" id="{A2EDBFD4-7AA8-439C-9798-624480501C9C}"/>
              </a:ext>
            </a:extLst>
          </p:cNvPr>
          <p:cNvSpPr>
            <a:spLocks noGrp="1"/>
          </p:cNvSpPr>
          <p:nvPr>
            <p:ph type="pic" sz="quarter" idx="22" hasCustomPrompt="1"/>
          </p:nvPr>
        </p:nvSpPr>
        <p:spPr>
          <a:xfrm>
            <a:off x="10795000" y="8383554"/>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8" name="Picture Placeholder 47">
            <a:extLst>
              <a:ext uri="{FF2B5EF4-FFF2-40B4-BE49-F238E27FC236}">
                <a16:creationId xmlns:a16="http://schemas.microsoft.com/office/drawing/2014/main" id="{977B387E-56CF-4F68-BD71-1A53775E56BB}"/>
              </a:ext>
            </a:extLst>
          </p:cNvPr>
          <p:cNvSpPr>
            <a:spLocks noGrp="1"/>
          </p:cNvSpPr>
          <p:nvPr>
            <p:ph type="pic" sz="quarter" idx="23" hasCustomPrompt="1"/>
          </p:nvPr>
        </p:nvSpPr>
        <p:spPr>
          <a:xfrm>
            <a:off x="13715999"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7" name="Picture Placeholder 46">
            <a:extLst>
              <a:ext uri="{FF2B5EF4-FFF2-40B4-BE49-F238E27FC236}">
                <a16:creationId xmlns:a16="http://schemas.microsoft.com/office/drawing/2014/main" id="{73DAD828-A76A-4900-B8EE-ED074DD840F8}"/>
              </a:ext>
            </a:extLst>
          </p:cNvPr>
          <p:cNvSpPr>
            <a:spLocks noGrp="1"/>
          </p:cNvSpPr>
          <p:nvPr>
            <p:ph type="pic" sz="quarter" idx="24" hasCustomPrompt="1"/>
          </p:nvPr>
        </p:nvSpPr>
        <p:spPr>
          <a:xfrm>
            <a:off x="13716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6" name="Picture Placeholder 45">
            <a:extLst>
              <a:ext uri="{FF2B5EF4-FFF2-40B4-BE49-F238E27FC236}">
                <a16:creationId xmlns:a16="http://schemas.microsoft.com/office/drawing/2014/main" id="{4E0036F8-1E7C-41A5-9B67-7CD5AE01A429}"/>
              </a:ext>
            </a:extLst>
          </p:cNvPr>
          <p:cNvSpPr>
            <a:spLocks noGrp="1"/>
          </p:cNvSpPr>
          <p:nvPr>
            <p:ph type="pic" sz="quarter" idx="25" hasCustomPrompt="1"/>
          </p:nvPr>
        </p:nvSpPr>
        <p:spPr>
          <a:xfrm>
            <a:off x="13716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2" name="Slide Number">
            <a:extLst>
              <a:ext uri="{FF2B5EF4-FFF2-40B4-BE49-F238E27FC236}">
                <a16:creationId xmlns:a16="http://schemas.microsoft.com/office/drawing/2014/main" id="{30057A0F-3E72-41B6-AA5D-66324CBD988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884129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5_Blank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004B5F1C-A140-4AF5-8075-8B4955922E37}"/>
              </a:ext>
            </a:extLst>
          </p:cNvPr>
          <p:cNvSpPr>
            <a:spLocks noGrp="1"/>
          </p:cNvSpPr>
          <p:nvPr>
            <p:ph type="pic" sz="quarter" idx="17" hasCustomPrompt="1"/>
          </p:nvPr>
        </p:nvSpPr>
        <p:spPr>
          <a:xfrm>
            <a:off x="-1" y="-1"/>
            <a:ext cx="12192002" cy="13716001"/>
          </a:xfrm>
          <a:custGeom>
            <a:avLst/>
            <a:gdLst>
              <a:gd name="connsiteX0" fmla="*/ 0 w 12192002"/>
              <a:gd name="connsiteY0" fmla="*/ 0 h 13716001"/>
              <a:gd name="connsiteX1" fmla="*/ 12192002 w 12192002"/>
              <a:gd name="connsiteY1" fmla="*/ 0 h 13716001"/>
              <a:gd name="connsiteX2" fmla="*/ 12192002 w 12192002"/>
              <a:gd name="connsiteY2" fmla="*/ 13716001 h 13716001"/>
              <a:gd name="connsiteX3" fmla="*/ 0 w 12192002"/>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2" h="13716001">
                <a:moveTo>
                  <a:pt x="0" y="0"/>
                </a:moveTo>
                <a:lnTo>
                  <a:pt x="12192002" y="0"/>
                </a:lnTo>
                <a:lnTo>
                  <a:pt x="12192002"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6" name="Text Placeholder 25">
            <a:extLst>
              <a:ext uri="{FF2B5EF4-FFF2-40B4-BE49-F238E27FC236}">
                <a16:creationId xmlns:a16="http://schemas.microsoft.com/office/drawing/2014/main" id="{61B82514-4B8A-47BF-9117-E0632BB6A9DF}"/>
              </a:ext>
            </a:extLst>
          </p:cNvPr>
          <p:cNvSpPr>
            <a:spLocks noGrp="1"/>
          </p:cNvSpPr>
          <p:nvPr>
            <p:ph type="body" sz="quarter" idx="16" hasCustomPrompt="1"/>
          </p:nvPr>
        </p:nvSpPr>
        <p:spPr>
          <a:xfrm>
            <a:off x="0" y="-1"/>
            <a:ext cx="12192001" cy="13716001"/>
          </a:xfrm>
          <a:custGeom>
            <a:avLst/>
            <a:gdLst>
              <a:gd name="connsiteX0" fmla="*/ 0 w 12192001"/>
              <a:gd name="connsiteY0" fmla="*/ 0 h 13716001"/>
              <a:gd name="connsiteX1" fmla="*/ 12192001 w 12192001"/>
              <a:gd name="connsiteY1" fmla="*/ 0 h 13716001"/>
              <a:gd name="connsiteX2" fmla="*/ 12192001 w 12192001"/>
              <a:gd name="connsiteY2" fmla="*/ 13716001 h 13716001"/>
              <a:gd name="connsiteX3" fmla="*/ 0 w 12192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1" h="13716001">
                <a:moveTo>
                  <a:pt x="0" y="0"/>
                </a:moveTo>
                <a:lnTo>
                  <a:pt x="12192001" y="0"/>
                </a:lnTo>
                <a:lnTo>
                  <a:pt x="12192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13" name="Line">
            <a:extLst>
              <a:ext uri="{FF2B5EF4-FFF2-40B4-BE49-F238E27FC236}">
                <a16:creationId xmlns:a16="http://schemas.microsoft.com/office/drawing/2014/main" id="{E7CE23CD-95A5-4A54-B504-FD40F07C6C2D}"/>
              </a:ext>
            </a:extLst>
          </p:cNvPr>
          <p:cNvSpPr/>
          <p:nvPr userDrawn="1"/>
        </p:nvSpPr>
        <p:spPr>
          <a:xfrm>
            <a:off x="17896313" y="5396376"/>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4" name="Line">
            <a:extLst>
              <a:ext uri="{FF2B5EF4-FFF2-40B4-BE49-F238E27FC236}">
                <a16:creationId xmlns:a16="http://schemas.microsoft.com/office/drawing/2014/main" id="{971A810C-2FA9-41C5-91F4-00310B489E55}"/>
              </a:ext>
            </a:extLst>
          </p:cNvPr>
          <p:cNvSpPr/>
          <p:nvPr userDrawn="1"/>
        </p:nvSpPr>
        <p:spPr>
          <a:xfrm>
            <a:off x="17896313" y="8319625"/>
            <a:ext cx="988587" cy="0"/>
          </a:xfrm>
          <a:prstGeom prst="line">
            <a:avLst/>
          </a:prstGeom>
          <a:ln w="12700" cap="flat">
            <a:solidFill>
              <a:srgbClr val="C8CBD1"/>
            </a:solidFill>
            <a:miter lim="8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15" name="BeMind">
            <a:extLst>
              <a:ext uri="{FF2B5EF4-FFF2-40B4-BE49-F238E27FC236}">
                <a16:creationId xmlns:a16="http://schemas.microsoft.com/office/drawing/2014/main" id="{6707C001-202A-490C-82BB-12D1DFEA886B}"/>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rPr dirty="0" err="1"/>
              <a:t>BeMind</a:t>
            </a:r>
            <a:endParaRPr dirty="0"/>
          </a:p>
        </p:txBody>
      </p:sp>
      <p:sp>
        <p:nvSpPr>
          <p:cNvPr id="16" name="Line">
            <a:extLst>
              <a:ext uri="{FF2B5EF4-FFF2-40B4-BE49-F238E27FC236}">
                <a16:creationId xmlns:a16="http://schemas.microsoft.com/office/drawing/2014/main" id="{7CF8E366-A9BF-46E1-BCDA-F4665F812435}"/>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Shape">
            <a:extLst>
              <a:ext uri="{FF2B5EF4-FFF2-40B4-BE49-F238E27FC236}">
                <a16:creationId xmlns:a16="http://schemas.microsoft.com/office/drawing/2014/main" id="{029D0F4F-D299-424B-BE6F-E770D446F9A3}"/>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 name="Shape">
            <a:extLst>
              <a:ext uri="{FF2B5EF4-FFF2-40B4-BE49-F238E27FC236}">
                <a16:creationId xmlns:a16="http://schemas.microsoft.com/office/drawing/2014/main" id="{D26B3870-522D-4E31-ABE5-D7182FDF0825}"/>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 name="Picture Placeholder 39">
            <a:extLst>
              <a:ext uri="{FF2B5EF4-FFF2-40B4-BE49-F238E27FC236}">
                <a16:creationId xmlns:a16="http://schemas.microsoft.com/office/drawing/2014/main" id="{8A734A04-989C-4E15-8620-B32EDBA0C680}"/>
              </a:ext>
            </a:extLst>
          </p:cNvPr>
          <p:cNvSpPr>
            <a:spLocks noGrp="1"/>
          </p:cNvSpPr>
          <p:nvPr>
            <p:ph type="pic" sz="quarter" idx="11" hasCustomPrompt="1"/>
          </p:nvPr>
        </p:nvSpPr>
        <p:spPr>
          <a:xfrm>
            <a:off x="7874000" y="253844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1" name="Picture Placeholder 40">
            <a:extLst>
              <a:ext uri="{FF2B5EF4-FFF2-40B4-BE49-F238E27FC236}">
                <a16:creationId xmlns:a16="http://schemas.microsoft.com/office/drawing/2014/main" id="{5BC1D933-317F-4888-951E-5C77DDFC918F}"/>
              </a:ext>
            </a:extLst>
          </p:cNvPr>
          <p:cNvSpPr>
            <a:spLocks noGrp="1"/>
          </p:cNvSpPr>
          <p:nvPr>
            <p:ph type="pic" sz="quarter" idx="18" hasCustomPrompt="1"/>
          </p:nvPr>
        </p:nvSpPr>
        <p:spPr>
          <a:xfrm>
            <a:off x="7874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7EEFF1DF-BA8E-410C-A793-382C8251C3BA}"/>
              </a:ext>
            </a:extLst>
          </p:cNvPr>
          <p:cNvSpPr>
            <a:spLocks noGrp="1"/>
          </p:cNvSpPr>
          <p:nvPr>
            <p:ph type="pic" sz="quarter" idx="19" hasCustomPrompt="1"/>
          </p:nvPr>
        </p:nvSpPr>
        <p:spPr>
          <a:xfrm>
            <a:off x="7874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3" name="Picture Placeholder 42">
            <a:extLst>
              <a:ext uri="{FF2B5EF4-FFF2-40B4-BE49-F238E27FC236}">
                <a16:creationId xmlns:a16="http://schemas.microsoft.com/office/drawing/2014/main" id="{D967BEFE-58CC-40FB-800A-9B9C9B296D23}"/>
              </a:ext>
            </a:extLst>
          </p:cNvPr>
          <p:cNvSpPr>
            <a:spLocks noGrp="1"/>
          </p:cNvSpPr>
          <p:nvPr>
            <p:ph type="pic" sz="quarter" idx="20" hasCustomPrompt="1"/>
          </p:nvPr>
        </p:nvSpPr>
        <p:spPr>
          <a:xfrm>
            <a:off x="10795000" y="2537056"/>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4" name="Picture Placeholder 43">
            <a:extLst>
              <a:ext uri="{FF2B5EF4-FFF2-40B4-BE49-F238E27FC236}">
                <a16:creationId xmlns:a16="http://schemas.microsoft.com/office/drawing/2014/main" id="{6361454E-D6C1-4825-A7A3-DD977AC87822}"/>
              </a:ext>
            </a:extLst>
          </p:cNvPr>
          <p:cNvSpPr>
            <a:spLocks noGrp="1"/>
          </p:cNvSpPr>
          <p:nvPr>
            <p:ph type="pic" sz="quarter" idx="21" hasCustomPrompt="1"/>
          </p:nvPr>
        </p:nvSpPr>
        <p:spPr>
          <a:xfrm>
            <a:off x="10794999"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5" name="Picture Placeholder 44">
            <a:extLst>
              <a:ext uri="{FF2B5EF4-FFF2-40B4-BE49-F238E27FC236}">
                <a16:creationId xmlns:a16="http://schemas.microsoft.com/office/drawing/2014/main" id="{A2EDBFD4-7AA8-439C-9798-624480501C9C}"/>
              </a:ext>
            </a:extLst>
          </p:cNvPr>
          <p:cNvSpPr>
            <a:spLocks noGrp="1"/>
          </p:cNvSpPr>
          <p:nvPr>
            <p:ph type="pic" sz="quarter" idx="22" hasCustomPrompt="1"/>
          </p:nvPr>
        </p:nvSpPr>
        <p:spPr>
          <a:xfrm>
            <a:off x="10795000" y="8383554"/>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8" name="Picture Placeholder 47">
            <a:extLst>
              <a:ext uri="{FF2B5EF4-FFF2-40B4-BE49-F238E27FC236}">
                <a16:creationId xmlns:a16="http://schemas.microsoft.com/office/drawing/2014/main" id="{977B387E-56CF-4F68-BD71-1A53775E56BB}"/>
              </a:ext>
            </a:extLst>
          </p:cNvPr>
          <p:cNvSpPr>
            <a:spLocks noGrp="1"/>
          </p:cNvSpPr>
          <p:nvPr>
            <p:ph type="pic" sz="quarter" idx="23" hasCustomPrompt="1"/>
          </p:nvPr>
        </p:nvSpPr>
        <p:spPr>
          <a:xfrm>
            <a:off x="13715999"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7" name="Picture Placeholder 46">
            <a:extLst>
              <a:ext uri="{FF2B5EF4-FFF2-40B4-BE49-F238E27FC236}">
                <a16:creationId xmlns:a16="http://schemas.microsoft.com/office/drawing/2014/main" id="{73DAD828-A76A-4900-B8EE-ED074DD840F8}"/>
              </a:ext>
            </a:extLst>
          </p:cNvPr>
          <p:cNvSpPr>
            <a:spLocks noGrp="1"/>
          </p:cNvSpPr>
          <p:nvPr>
            <p:ph type="pic" sz="quarter" idx="24" hasCustomPrompt="1"/>
          </p:nvPr>
        </p:nvSpPr>
        <p:spPr>
          <a:xfrm>
            <a:off x="13716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6" name="Picture Placeholder 45">
            <a:extLst>
              <a:ext uri="{FF2B5EF4-FFF2-40B4-BE49-F238E27FC236}">
                <a16:creationId xmlns:a16="http://schemas.microsoft.com/office/drawing/2014/main" id="{4E0036F8-1E7C-41A5-9B67-7CD5AE01A429}"/>
              </a:ext>
            </a:extLst>
          </p:cNvPr>
          <p:cNvSpPr>
            <a:spLocks noGrp="1"/>
          </p:cNvSpPr>
          <p:nvPr>
            <p:ph type="pic" sz="quarter" idx="25" hasCustomPrompt="1"/>
          </p:nvPr>
        </p:nvSpPr>
        <p:spPr>
          <a:xfrm>
            <a:off x="13716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9" name="Body text">
            <a:extLst>
              <a:ext uri="{FF2B5EF4-FFF2-40B4-BE49-F238E27FC236}">
                <a16:creationId xmlns:a16="http://schemas.microsoft.com/office/drawing/2014/main" id="{A75E69F5-685B-4D34-9650-B98F78E563BC}"/>
              </a:ext>
            </a:extLst>
          </p:cNvPr>
          <p:cNvSpPr>
            <a:spLocks noGrp="1"/>
          </p:cNvSpPr>
          <p:nvPr>
            <p:ph type="body" sz="quarter" idx="36" hasCustomPrompt="1"/>
          </p:nvPr>
        </p:nvSpPr>
        <p:spPr>
          <a:xfrm>
            <a:off x="17896313" y="3679639"/>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50" name="Title text">
            <a:extLst>
              <a:ext uri="{FF2B5EF4-FFF2-40B4-BE49-F238E27FC236}">
                <a16:creationId xmlns:a16="http://schemas.microsoft.com/office/drawing/2014/main" id="{F2A2F6FD-361F-4831-B90D-F8424D5AE2CD}"/>
              </a:ext>
            </a:extLst>
          </p:cNvPr>
          <p:cNvSpPr>
            <a:spLocks noGrp="1"/>
          </p:cNvSpPr>
          <p:nvPr>
            <p:ph type="body" sz="quarter" idx="37" hasCustomPrompt="1"/>
          </p:nvPr>
        </p:nvSpPr>
        <p:spPr>
          <a:xfrm>
            <a:off x="17896314" y="3168376"/>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1" name="Body text">
            <a:extLst>
              <a:ext uri="{FF2B5EF4-FFF2-40B4-BE49-F238E27FC236}">
                <a16:creationId xmlns:a16="http://schemas.microsoft.com/office/drawing/2014/main" id="{F6C9A80D-AE35-4FB9-9CED-BCD8D9F36DBA}"/>
              </a:ext>
            </a:extLst>
          </p:cNvPr>
          <p:cNvSpPr>
            <a:spLocks noGrp="1"/>
          </p:cNvSpPr>
          <p:nvPr>
            <p:ph type="body" sz="quarter" idx="38" hasCustomPrompt="1"/>
          </p:nvPr>
        </p:nvSpPr>
        <p:spPr>
          <a:xfrm>
            <a:off x="17896314" y="6614076"/>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52" name="Title text">
            <a:extLst>
              <a:ext uri="{FF2B5EF4-FFF2-40B4-BE49-F238E27FC236}">
                <a16:creationId xmlns:a16="http://schemas.microsoft.com/office/drawing/2014/main" id="{9B9F3CE6-093A-4AE4-B12A-13B79AE235CE}"/>
              </a:ext>
            </a:extLst>
          </p:cNvPr>
          <p:cNvSpPr>
            <a:spLocks noGrp="1"/>
          </p:cNvSpPr>
          <p:nvPr>
            <p:ph type="body" sz="quarter" idx="39" hasCustomPrompt="1"/>
          </p:nvPr>
        </p:nvSpPr>
        <p:spPr>
          <a:xfrm>
            <a:off x="17896315" y="6102813"/>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3" name="Body text">
            <a:extLst>
              <a:ext uri="{FF2B5EF4-FFF2-40B4-BE49-F238E27FC236}">
                <a16:creationId xmlns:a16="http://schemas.microsoft.com/office/drawing/2014/main" id="{D8D3164B-33C3-4438-AC9B-E8ECAC934B92}"/>
              </a:ext>
            </a:extLst>
          </p:cNvPr>
          <p:cNvSpPr>
            <a:spLocks noGrp="1"/>
          </p:cNvSpPr>
          <p:nvPr>
            <p:ph type="body" sz="quarter" idx="40" hasCustomPrompt="1"/>
          </p:nvPr>
        </p:nvSpPr>
        <p:spPr>
          <a:xfrm>
            <a:off x="17896314" y="9538251"/>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54" name="Title text">
            <a:extLst>
              <a:ext uri="{FF2B5EF4-FFF2-40B4-BE49-F238E27FC236}">
                <a16:creationId xmlns:a16="http://schemas.microsoft.com/office/drawing/2014/main" id="{2CB2CB26-6A59-423C-B988-B68F57E3FDE3}"/>
              </a:ext>
            </a:extLst>
          </p:cNvPr>
          <p:cNvSpPr>
            <a:spLocks noGrp="1"/>
          </p:cNvSpPr>
          <p:nvPr>
            <p:ph type="body" sz="quarter" idx="41" hasCustomPrompt="1"/>
          </p:nvPr>
        </p:nvSpPr>
        <p:spPr>
          <a:xfrm>
            <a:off x="17896315" y="9026988"/>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5" name="Body text">
            <a:extLst>
              <a:ext uri="{FF2B5EF4-FFF2-40B4-BE49-F238E27FC236}">
                <a16:creationId xmlns:a16="http://schemas.microsoft.com/office/drawing/2014/main" id="{435069E3-6F1E-4BCA-AEA4-1059C61B5D57}"/>
              </a:ext>
            </a:extLst>
          </p:cNvPr>
          <p:cNvSpPr>
            <a:spLocks noGrp="1"/>
          </p:cNvSpPr>
          <p:nvPr>
            <p:ph type="body" sz="quarter" idx="42" hasCustomPrompt="1"/>
          </p:nvPr>
        </p:nvSpPr>
        <p:spPr>
          <a:xfrm>
            <a:off x="1532665" y="7855920"/>
            <a:ext cx="6227035" cy="146588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56" name="Title text">
            <a:extLst>
              <a:ext uri="{FF2B5EF4-FFF2-40B4-BE49-F238E27FC236}">
                <a16:creationId xmlns:a16="http://schemas.microsoft.com/office/drawing/2014/main" id="{715941A4-D669-43F5-976E-0E9744BA0C02}"/>
              </a:ext>
            </a:extLst>
          </p:cNvPr>
          <p:cNvSpPr>
            <a:spLocks noGrp="1"/>
          </p:cNvSpPr>
          <p:nvPr>
            <p:ph type="body" sz="quarter" idx="43" hasCustomPrompt="1"/>
          </p:nvPr>
        </p:nvSpPr>
        <p:spPr>
          <a:xfrm>
            <a:off x="1519965" y="4350658"/>
            <a:ext cx="622703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7" name="Slide Number">
            <a:extLst>
              <a:ext uri="{FF2B5EF4-FFF2-40B4-BE49-F238E27FC236}">
                <a16:creationId xmlns:a16="http://schemas.microsoft.com/office/drawing/2014/main" id="{26426673-2F90-4060-B1D7-F84413D3E07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67034821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9_Blank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44F34D22-7C4E-4F86-8730-E636C373274D}"/>
              </a:ext>
            </a:extLst>
          </p:cNvPr>
          <p:cNvSpPr>
            <a:spLocks noGrp="1"/>
          </p:cNvSpPr>
          <p:nvPr>
            <p:ph type="pic" sz="quarter" idx="11" hasCustomPrompt="1"/>
          </p:nvPr>
        </p:nvSpPr>
        <p:spPr>
          <a:xfrm>
            <a:off x="0" y="0"/>
            <a:ext cx="16510000" cy="13716001"/>
          </a:xfrm>
          <a:custGeom>
            <a:avLst/>
            <a:gdLst>
              <a:gd name="connsiteX0" fmla="*/ 0 w 16510000"/>
              <a:gd name="connsiteY0" fmla="*/ 0 h 13716001"/>
              <a:gd name="connsiteX1" fmla="*/ 16510000 w 16510000"/>
              <a:gd name="connsiteY1" fmla="*/ 0 h 13716001"/>
              <a:gd name="connsiteX2" fmla="*/ 16510000 w 16510000"/>
              <a:gd name="connsiteY2" fmla="*/ 13716001 h 13716001"/>
              <a:gd name="connsiteX3" fmla="*/ 0 w 1651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6510000" h="13716001">
                <a:moveTo>
                  <a:pt x="0" y="0"/>
                </a:moveTo>
                <a:lnTo>
                  <a:pt x="16510000" y="0"/>
                </a:lnTo>
                <a:lnTo>
                  <a:pt x="16510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40880054-1C95-4B37-BA98-E465D2AD2BC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7947432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7_Blank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44F34D22-7C4E-4F86-8730-E636C373274D}"/>
              </a:ext>
            </a:extLst>
          </p:cNvPr>
          <p:cNvSpPr>
            <a:spLocks noGrp="1"/>
          </p:cNvSpPr>
          <p:nvPr>
            <p:ph type="pic" sz="quarter" idx="11" hasCustomPrompt="1"/>
          </p:nvPr>
        </p:nvSpPr>
        <p:spPr>
          <a:xfrm>
            <a:off x="0" y="0"/>
            <a:ext cx="16510000" cy="13716001"/>
          </a:xfrm>
          <a:custGeom>
            <a:avLst/>
            <a:gdLst>
              <a:gd name="connsiteX0" fmla="*/ 0 w 16510000"/>
              <a:gd name="connsiteY0" fmla="*/ 0 h 13716001"/>
              <a:gd name="connsiteX1" fmla="*/ 16510000 w 16510000"/>
              <a:gd name="connsiteY1" fmla="*/ 0 h 13716001"/>
              <a:gd name="connsiteX2" fmla="*/ 16510000 w 16510000"/>
              <a:gd name="connsiteY2" fmla="*/ 13716001 h 13716001"/>
              <a:gd name="connsiteX3" fmla="*/ 0 w 1651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6510000" h="13716001">
                <a:moveTo>
                  <a:pt x="0" y="0"/>
                </a:moveTo>
                <a:lnTo>
                  <a:pt x="16510000" y="0"/>
                </a:lnTo>
                <a:lnTo>
                  <a:pt x="16510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Text Placeholder 16">
            <a:extLst>
              <a:ext uri="{FF2B5EF4-FFF2-40B4-BE49-F238E27FC236}">
                <a16:creationId xmlns:a16="http://schemas.microsoft.com/office/drawing/2014/main" id="{CF793B1C-B335-44D5-9053-28D9B41A564C}"/>
              </a:ext>
            </a:extLst>
          </p:cNvPr>
          <p:cNvSpPr>
            <a:spLocks noGrp="1"/>
          </p:cNvSpPr>
          <p:nvPr>
            <p:ph type="body" sz="quarter" idx="16" hasCustomPrompt="1"/>
          </p:nvPr>
        </p:nvSpPr>
        <p:spPr>
          <a:xfrm>
            <a:off x="0" y="-1"/>
            <a:ext cx="16510000" cy="13716001"/>
          </a:xfrm>
          <a:custGeom>
            <a:avLst/>
            <a:gdLst>
              <a:gd name="connsiteX0" fmla="*/ 0 w 12192001"/>
              <a:gd name="connsiteY0" fmla="*/ 0 h 13716001"/>
              <a:gd name="connsiteX1" fmla="*/ 12192001 w 12192001"/>
              <a:gd name="connsiteY1" fmla="*/ 0 h 13716001"/>
              <a:gd name="connsiteX2" fmla="*/ 12192001 w 12192001"/>
              <a:gd name="connsiteY2" fmla="*/ 13716001 h 13716001"/>
              <a:gd name="connsiteX3" fmla="*/ 0 w 12192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1" h="13716001">
                <a:moveTo>
                  <a:pt x="0" y="0"/>
                </a:moveTo>
                <a:lnTo>
                  <a:pt x="12192001" y="0"/>
                </a:lnTo>
                <a:lnTo>
                  <a:pt x="12192001" y="13716001"/>
                </a:lnTo>
                <a:lnTo>
                  <a:pt x="0" y="13716001"/>
                </a:lnTo>
                <a:close/>
              </a:path>
            </a:pathLst>
          </a:custGeom>
          <a:solidFill>
            <a:srgbClr val="1C1F25">
              <a:alpha val="7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9" name="BeMind">
            <a:extLst>
              <a:ext uri="{FF2B5EF4-FFF2-40B4-BE49-F238E27FC236}">
                <a16:creationId xmlns:a16="http://schemas.microsoft.com/office/drawing/2014/main" id="{07E75145-DE7A-4C71-8167-1DFD0265B130}"/>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rPr dirty="0" err="1"/>
              <a:t>BeMind</a:t>
            </a:r>
            <a:endParaRPr dirty="0"/>
          </a:p>
        </p:txBody>
      </p:sp>
      <p:sp>
        <p:nvSpPr>
          <p:cNvPr id="10" name="Line">
            <a:extLst>
              <a:ext uri="{FF2B5EF4-FFF2-40B4-BE49-F238E27FC236}">
                <a16:creationId xmlns:a16="http://schemas.microsoft.com/office/drawing/2014/main" id="{A02F6A38-E20D-4F4C-AA0D-D78471D0ED8E}"/>
              </a:ext>
            </a:extLst>
          </p:cNvPr>
          <p:cNvSpPr/>
          <p:nvPr userDrawn="1"/>
        </p:nvSpPr>
        <p:spPr>
          <a:xfrm flipV="1">
            <a:off x="1526316" y="-1"/>
            <a:ext cx="0" cy="511175"/>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 name="Shape">
            <a:extLst>
              <a:ext uri="{FF2B5EF4-FFF2-40B4-BE49-F238E27FC236}">
                <a16:creationId xmlns:a16="http://schemas.microsoft.com/office/drawing/2014/main" id="{4C99B5D2-2FAD-4BBE-8FD4-D0E3AAE5920E}"/>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a:extLst>
              <a:ext uri="{FF2B5EF4-FFF2-40B4-BE49-F238E27FC236}">
                <a16:creationId xmlns:a16="http://schemas.microsoft.com/office/drawing/2014/main" id="{C5C93821-D607-4168-B914-73F7CF823BCA}"/>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Body text">
            <a:extLst>
              <a:ext uri="{FF2B5EF4-FFF2-40B4-BE49-F238E27FC236}">
                <a16:creationId xmlns:a16="http://schemas.microsoft.com/office/drawing/2014/main" id="{D895DADD-B50D-4D19-93B0-2110C512AE68}"/>
              </a:ext>
            </a:extLst>
          </p:cNvPr>
          <p:cNvSpPr>
            <a:spLocks noGrp="1"/>
          </p:cNvSpPr>
          <p:nvPr>
            <p:ph type="body" sz="quarter" idx="36" hasCustomPrompt="1"/>
          </p:nvPr>
        </p:nvSpPr>
        <p:spPr>
          <a:xfrm>
            <a:off x="17896313" y="3679639"/>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Title text">
            <a:extLst>
              <a:ext uri="{FF2B5EF4-FFF2-40B4-BE49-F238E27FC236}">
                <a16:creationId xmlns:a16="http://schemas.microsoft.com/office/drawing/2014/main" id="{F267DBC4-447C-4F46-836F-4822FE591BCF}"/>
              </a:ext>
            </a:extLst>
          </p:cNvPr>
          <p:cNvSpPr>
            <a:spLocks noGrp="1"/>
          </p:cNvSpPr>
          <p:nvPr>
            <p:ph type="body" sz="quarter" idx="37" hasCustomPrompt="1"/>
          </p:nvPr>
        </p:nvSpPr>
        <p:spPr>
          <a:xfrm>
            <a:off x="17896314" y="3168376"/>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Body text">
            <a:extLst>
              <a:ext uri="{FF2B5EF4-FFF2-40B4-BE49-F238E27FC236}">
                <a16:creationId xmlns:a16="http://schemas.microsoft.com/office/drawing/2014/main" id="{9B488E57-257E-4443-B7E9-EAD49192CC7A}"/>
              </a:ext>
            </a:extLst>
          </p:cNvPr>
          <p:cNvSpPr>
            <a:spLocks noGrp="1"/>
          </p:cNvSpPr>
          <p:nvPr>
            <p:ph type="body" sz="quarter" idx="38" hasCustomPrompt="1"/>
          </p:nvPr>
        </p:nvSpPr>
        <p:spPr>
          <a:xfrm>
            <a:off x="17896314" y="6614076"/>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14073A10-6E00-4F0D-B2D7-B9895BBA2CDC}"/>
              </a:ext>
            </a:extLst>
          </p:cNvPr>
          <p:cNvSpPr>
            <a:spLocks noGrp="1"/>
          </p:cNvSpPr>
          <p:nvPr>
            <p:ph type="body" sz="quarter" idx="39" hasCustomPrompt="1"/>
          </p:nvPr>
        </p:nvSpPr>
        <p:spPr>
          <a:xfrm>
            <a:off x="17896315" y="6102813"/>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Body text">
            <a:extLst>
              <a:ext uri="{FF2B5EF4-FFF2-40B4-BE49-F238E27FC236}">
                <a16:creationId xmlns:a16="http://schemas.microsoft.com/office/drawing/2014/main" id="{8883DF36-F246-4BBC-87F0-2122FEEB4EE4}"/>
              </a:ext>
            </a:extLst>
          </p:cNvPr>
          <p:cNvSpPr>
            <a:spLocks noGrp="1"/>
          </p:cNvSpPr>
          <p:nvPr>
            <p:ph type="body" sz="quarter" idx="40" hasCustomPrompt="1"/>
          </p:nvPr>
        </p:nvSpPr>
        <p:spPr>
          <a:xfrm>
            <a:off x="17896314" y="9538251"/>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A193A97E-6D61-4461-9E3B-2F1454F26BFF}"/>
              </a:ext>
            </a:extLst>
          </p:cNvPr>
          <p:cNvSpPr>
            <a:spLocks noGrp="1"/>
          </p:cNvSpPr>
          <p:nvPr>
            <p:ph type="body" sz="quarter" idx="41" hasCustomPrompt="1"/>
          </p:nvPr>
        </p:nvSpPr>
        <p:spPr>
          <a:xfrm>
            <a:off x="17896315" y="9026988"/>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E1D29B88-ACB6-4230-BE36-ABE8A563819E}"/>
              </a:ext>
            </a:extLst>
          </p:cNvPr>
          <p:cNvSpPr>
            <a:spLocks noGrp="1"/>
          </p:cNvSpPr>
          <p:nvPr>
            <p:ph type="body" sz="quarter" idx="42" hasCustomPrompt="1"/>
          </p:nvPr>
        </p:nvSpPr>
        <p:spPr>
          <a:xfrm>
            <a:off x="6670998" y="7855920"/>
            <a:ext cx="8465389" cy="1465880"/>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6" name="Title text">
            <a:extLst>
              <a:ext uri="{FF2B5EF4-FFF2-40B4-BE49-F238E27FC236}">
                <a16:creationId xmlns:a16="http://schemas.microsoft.com/office/drawing/2014/main" id="{186F6D2D-50DA-4ABB-9D4A-6C9A2070B653}"/>
              </a:ext>
            </a:extLst>
          </p:cNvPr>
          <p:cNvSpPr>
            <a:spLocks noGrp="1"/>
          </p:cNvSpPr>
          <p:nvPr>
            <p:ph type="body" sz="quarter" idx="43" hasCustomPrompt="1"/>
          </p:nvPr>
        </p:nvSpPr>
        <p:spPr>
          <a:xfrm>
            <a:off x="6658298" y="4350658"/>
            <a:ext cx="8465389" cy="2286001"/>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6" name="Slide Number">
            <a:extLst>
              <a:ext uri="{FF2B5EF4-FFF2-40B4-BE49-F238E27FC236}">
                <a16:creationId xmlns:a16="http://schemas.microsoft.com/office/drawing/2014/main" id="{9412BA22-421F-48E3-8DC0-75151BA8202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378518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6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8E15CB4C-CB36-4352-829A-DCFE2CD49DFA}"/>
              </a:ext>
            </a:extLst>
          </p:cNvPr>
          <p:cNvSpPr>
            <a:spLocks noGrp="1"/>
          </p:cNvSpPr>
          <p:nvPr>
            <p:ph type="pic" sz="quarter" idx="11" hasCustomPrompt="1"/>
          </p:nvPr>
        </p:nvSpPr>
        <p:spPr>
          <a:xfrm>
            <a:off x="17526000" y="-1"/>
            <a:ext cx="6858000" cy="8890000"/>
          </a:xfrm>
          <a:custGeom>
            <a:avLst/>
            <a:gdLst>
              <a:gd name="connsiteX0" fmla="*/ 0 w 6858000"/>
              <a:gd name="connsiteY0" fmla="*/ 0 h 8890000"/>
              <a:gd name="connsiteX1" fmla="*/ 6858000 w 6858000"/>
              <a:gd name="connsiteY1" fmla="*/ 0 h 8890000"/>
              <a:gd name="connsiteX2" fmla="*/ 6858000 w 6858000"/>
              <a:gd name="connsiteY2" fmla="*/ 8890000 h 8890000"/>
              <a:gd name="connsiteX3" fmla="*/ 0 w 6858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6858000" h="8890000">
                <a:moveTo>
                  <a:pt x="0" y="0"/>
                </a:moveTo>
                <a:lnTo>
                  <a:pt x="6858000" y="0"/>
                </a:lnTo>
                <a:lnTo>
                  <a:pt x="6858000" y="8890000"/>
                </a:lnTo>
                <a:lnTo>
                  <a:pt x="0" y="8890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9ADC0C48-BD6A-4F5E-ACDB-8AA6EA13A20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0386451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8_Blank Slide">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F2382CA2-2366-4661-942D-EB282BC449D7}"/>
              </a:ext>
            </a:extLst>
          </p:cNvPr>
          <p:cNvSpPr>
            <a:spLocks noGrp="1"/>
          </p:cNvSpPr>
          <p:nvPr>
            <p:ph type="body" sz="quarter" idx="16"/>
          </p:nvPr>
        </p:nvSpPr>
        <p:spPr>
          <a:xfrm>
            <a:off x="17525999" y="8890000"/>
            <a:ext cx="6858000" cy="4826000"/>
          </a:xfrm>
          <a:custGeom>
            <a:avLst/>
            <a:gdLst>
              <a:gd name="connsiteX0" fmla="*/ 0 w 6858000"/>
              <a:gd name="connsiteY0" fmla="*/ 0 h 4826000"/>
              <a:gd name="connsiteX1" fmla="*/ 6858000 w 6858000"/>
              <a:gd name="connsiteY1" fmla="*/ 0 h 4826000"/>
              <a:gd name="connsiteX2" fmla="*/ 6858000 w 6858000"/>
              <a:gd name="connsiteY2" fmla="*/ 4826000 h 4826000"/>
              <a:gd name="connsiteX3" fmla="*/ 0 w 6858000"/>
              <a:gd name="connsiteY3" fmla="*/ 4826000 h 4826000"/>
            </a:gdLst>
            <a:ahLst/>
            <a:cxnLst>
              <a:cxn ang="0">
                <a:pos x="connsiteX0" y="connsiteY0"/>
              </a:cxn>
              <a:cxn ang="0">
                <a:pos x="connsiteX1" y="connsiteY1"/>
              </a:cxn>
              <a:cxn ang="0">
                <a:pos x="connsiteX2" y="connsiteY2"/>
              </a:cxn>
              <a:cxn ang="0">
                <a:pos x="connsiteX3" y="connsiteY3"/>
              </a:cxn>
            </a:cxnLst>
            <a:rect l="l" t="t" r="r" b="b"/>
            <a:pathLst>
              <a:path w="6858000" h="4826000">
                <a:moveTo>
                  <a:pt x="0" y="0"/>
                </a:moveTo>
                <a:lnTo>
                  <a:pt x="6858000" y="0"/>
                </a:lnTo>
                <a:lnTo>
                  <a:pt x="6858000" y="4826000"/>
                </a:lnTo>
                <a:lnTo>
                  <a:pt x="0" y="4826000"/>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0" name="Picture Placeholder 19">
            <a:extLst>
              <a:ext uri="{FF2B5EF4-FFF2-40B4-BE49-F238E27FC236}">
                <a16:creationId xmlns:a16="http://schemas.microsoft.com/office/drawing/2014/main" id="{8E15CB4C-CB36-4352-829A-DCFE2CD49DFA}"/>
              </a:ext>
            </a:extLst>
          </p:cNvPr>
          <p:cNvSpPr>
            <a:spLocks noGrp="1"/>
          </p:cNvSpPr>
          <p:nvPr>
            <p:ph type="pic" sz="quarter" idx="11" hasCustomPrompt="1"/>
          </p:nvPr>
        </p:nvSpPr>
        <p:spPr>
          <a:xfrm>
            <a:off x="17526000" y="-1"/>
            <a:ext cx="6858000" cy="8890000"/>
          </a:xfrm>
          <a:custGeom>
            <a:avLst/>
            <a:gdLst>
              <a:gd name="connsiteX0" fmla="*/ 0 w 6858000"/>
              <a:gd name="connsiteY0" fmla="*/ 0 h 8890000"/>
              <a:gd name="connsiteX1" fmla="*/ 6858000 w 6858000"/>
              <a:gd name="connsiteY1" fmla="*/ 0 h 8890000"/>
              <a:gd name="connsiteX2" fmla="*/ 6858000 w 6858000"/>
              <a:gd name="connsiteY2" fmla="*/ 8890000 h 8890000"/>
              <a:gd name="connsiteX3" fmla="*/ 0 w 6858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6858000" h="8890000">
                <a:moveTo>
                  <a:pt x="0" y="0"/>
                </a:moveTo>
                <a:lnTo>
                  <a:pt x="6858000" y="0"/>
                </a:lnTo>
                <a:lnTo>
                  <a:pt x="6858000" y="8890000"/>
                </a:lnTo>
                <a:lnTo>
                  <a:pt x="0" y="8890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Body text">
            <a:extLst>
              <a:ext uri="{FF2B5EF4-FFF2-40B4-BE49-F238E27FC236}">
                <a16:creationId xmlns:a16="http://schemas.microsoft.com/office/drawing/2014/main" id="{B02CC6F5-04D6-4DA3-A064-2710024DC5FF}"/>
              </a:ext>
            </a:extLst>
          </p:cNvPr>
          <p:cNvSpPr>
            <a:spLocks noGrp="1"/>
          </p:cNvSpPr>
          <p:nvPr>
            <p:ph type="body" sz="quarter" idx="42" hasCustomPrompt="1"/>
          </p:nvPr>
        </p:nvSpPr>
        <p:spPr>
          <a:xfrm>
            <a:off x="1532665" y="7855920"/>
            <a:ext cx="6227035" cy="146588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D9371002-2698-4B0E-AB5E-AB59D0204EB0}"/>
              </a:ext>
            </a:extLst>
          </p:cNvPr>
          <p:cNvSpPr>
            <a:spLocks noGrp="1"/>
          </p:cNvSpPr>
          <p:nvPr>
            <p:ph type="body" sz="quarter" idx="43" hasCustomPrompt="1"/>
          </p:nvPr>
        </p:nvSpPr>
        <p:spPr>
          <a:xfrm>
            <a:off x="1519965" y="4350658"/>
            <a:ext cx="622703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2412227C-3BC3-4FFD-ADBE-AA557143C779}"/>
              </a:ext>
            </a:extLst>
          </p:cNvPr>
          <p:cNvSpPr>
            <a:spLocks noGrp="1"/>
          </p:cNvSpPr>
          <p:nvPr>
            <p:ph type="body" sz="quarter" idx="40" hasCustomPrompt="1"/>
          </p:nvPr>
        </p:nvSpPr>
        <p:spPr>
          <a:xfrm>
            <a:off x="11578518" y="4444807"/>
            <a:ext cx="4817518" cy="62249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54393267-4282-4DFA-A493-0551994265E5}"/>
              </a:ext>
            </a:extLst>
          </p:cNvPr>
          <p:cNvSpPr>
            <a:spLocks noGrp="1"/>
          </p:cNvSpPr>
          <p:nvPr>
            <p:ph type="body" sz="quarter" idx="41" hasCustomPrompt="1"/>
          </p:nvPr>
        </p:nvSpPr>
        <p:spPr>
          <a:xfrm>
            <a:off x="11578518" y="3943068"/>
            <a:ext cx="3392770"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6" name="Body text">
            <a:extLst>
              <a:ext uri="{FF2B5EF4-FFF2-40B4-BE49-F238E27FC236}">
                <a16:creationId xmlns:a16="http://schemas.microsoft.com/office/drawing/2014/main" id="{08E353DD-EA28-4F67-8389-C7E2C8AEA427}"/>
              </a:ext>
            </a:extLst>
          </p:cNvPr>
          <p:cNvSpPr>
            <a:spLocks noGrp="1"/>
          </p:cNvSpPr>
          <p:nvPr>
            <p:ph type="body" sz="quarter" idx="44" hasCustomPrompt="1"/>
          </p:nvPr>
        </p:nvSpPr>
        <p:spPr>
          <a:xfrm>
            <a:off x="18275299" y="11393894"/>
            <a:ext cx="5359402" cy="110788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03A4530E-D491-40B3-9E3A-460CA5B91771}"/>
              </a:ext>
            </a:extLst>
          </p:cNvPr>
          <p:cNvSpPr>
            <a:spLocks noGrp="1"/>
          </p:cNvSpPr>
          <p:nvPr>
            <p:ph type="body" sz="quarter" idx="45" hasCustomPrompt="1"/>
          </p:nvPr>
        </p:nvSpPr>
        <p:spPr>
          <a:xfrm>
            <a:off x="11578518" y="2494467"/>
            <a:ext cx="2687362" cy="111655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00,0</a:t>
            </a:r>
          </a:p>
        </p:txBody>
      </p:sp>
      <p:sp>
        <p:nvSpPr>
          <p:cNvPr id="32" name="Body text">
            <a:extLst>
              <a:ext uri="{FF2B5EF4-FFF2-40B4-BE49-F238E27FC236}">
                <a16:creationId xmlns:a16="http://schemas.microsoft.com/office/drawing/2014/main" id="{F0B14F6F-E9D1-4E66-9EA9-CA018388C5DC}"/>
              </a:ext>
            </a:extLst>
          </p:cNvPr>
          <p:cNvSpPr>
            <a:spLocks noGrp="1"/>
          </p:cNvSpPr>
          <p:nvPr>
            <p:ph type="body" sz="quarter" idx="46" hasCustomPrompt="1"/>
          </p:nvPr>
        </p:nvSpPr>
        <p:spPr>
          <a:xfrm>
            <a:off x="11578518" y="7599396"/>
            <a:ext cx="4817518" cy="62249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8B055DDB-236E-4A0F-9841-9D532376EDC3}"/>
              </a:ext>
            </a:extLst>
          </p:cNvPr>
          <p:cNvSpPr>
            <a:spLocks noGrp="1"/>
          </p:cNvSpPr>
          <p:nvPr>
            <p:ph type="body" sz="quarter" idx="47" hasCustomPrompt="1"/>
          </p:nvPr>
        </p:nvSpPr>
        <p:spPr>
          <a:xfrm>
            <a:off x="11578518" y="7097657"/>
            <a:ext cx="3392770"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Title text">
            <a:extLst>
              <a:ext uri="{FF2B5EF4-FFF2-40B4-BE49-F238E27FC236}">
                <a16:creationId xmlns:a16="http://schemas.microsoft.com/office/drawing/2014/main" id="{B08CCE17-EB66-4545-A3BA-55A8FC79B95E}"/>
              </a:ext>
            </a:extLst>
          </p:cNvPr>
          <p:cNvSpPr>
            <a:spLocks noGrp="1"/>
          </p:cNvSpPr>
          <p:nvPr>
            <p:ph type="body" sz="quarter" idx="48" hasCustomPrompt="1"/>
          </p:nvPr>
        </p:nvSpPr>
        <p:spPr>
          <a:xfrm>
            <a:off x="11578518" y="5649056"/>
            <a:ext cx="2687362" cy="111655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00k</a:t>
            </a:r>
          </a:p>
        </p:txBody>
      </p:sp>
      <p:sp>
        <p:nvSpPr>
          <p:cNvPr id="35" name="Body text">
            <a:extLst>
              <a:ext uri="{FF2B5EF4-FFF2-40B4-BE49-F238E27FC236}">
                <a16:creationId xmlns:a16="http://schemas.microsoft.com/office/drawing/2014/main" id="{314EDE14-D31D-49BA-99A7-B8BB0CF8D298}"/>
              </a:ext>
            </a:extLst>
          </p:cNvPr>
          <p:cNvSpPr>
            <a:spLocks noGrp="1"/>
          </p:cNvSpPr>
          <p:nvPr>
            <p:ph type="body" sz="quarter" idx="49" hasCustomPrompt="1"/>
          </p:nvPr>
        </p:nvSpPr>
        <p:spPr>
          <a:xfrm>
            <a:off x="11578518" y="10752171"/>
            <a:ext cx="4817518" cy="62249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6" name="Title text">
            <a:extLst>
              <a:ext uri="{FF2B5EF4-FFF2-40B4-BE49-F238E27FC236}">
                <a16:creationId xmlns:a16="http://schemas.microsoft.com/office/drawing/2014/main" id="{0334DE95-3899-4397-A09C-8E66A2F7FE8E}"/>
              </a:ext>
            </a:extLst>
          </p:cNvPr>
          <p:cNvSpPr>
            <a:spLocks noGrp="1"/>
          </p:cNvSpPr>
          <p:nvPr>
            <p:ph type="body" sz="quarter" idx="50" hasCustomPrompt="1"/>
          </p:nvPr>
        </p:nvSpPr>
        <p:spPr>
          <a:xfrm>
            <a:off x="11578518" y="10250432"/>
            <a:ext cx="3392770"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7" name="Title text">
            <a:extLst>
              <a:ext uri="{FF2B5EF4-FFF2-40B4-BE49-F238E27FC236}">
                <a16:creationId xmlns:a16="http://schemas.microsoft.com/office/drawing/2014/main" id="{515A7DD7-5BE1-4D5F-B332-7866F8D3D7C1}"/>
              </a:ext>
            </a:extLst>
          </p:cNvPr>
          <p:cNvSpPr>
            <a:spLocks noGrp="1"/>
          </p:cNvSpPr>
          <p:nvPr>
            <p:ph type="body" sz="quarter" idx="51" hasCustomPrompt="1"/>
          </p:nvPr>
        </p:nvSpPr>
        <p:spPr>
          <a:xfrm>
            <a:off x="11578518" y="8801831"/>
            <a:ext cx="2687362" cy="111655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00m</a:t>
            </a:r>
          </a:p>
        </p:txBody>
      </p:sp>
    </p:spTree>
    <p:extLst>
      <p:ext uri="{BB962C8B-B14F-4D97-AF65-F5344CB8AC3E}">
        <p14:creationId xmlns:p14="http://schemas.microsoft.com/office/powerpoint/2010/main" val="20739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2927B3C4-EC57-41F3-9959-6BCAAC6F7644}"/>
              </a:ext>
            </a:extLst>
          </p:cNvPr>
          <p:cNvSpPr/>
          <p:nvPr userDrawn="1"/>
        </p:nvSpPr>
        <p:spPr>
          <a:xfrm flipV="1">
            <a:off x="12192000" y="-1"/>
            <a:ext cx="0" cy="901319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98A28E43-8130-4B2F-AC4B-9F241A3B3CF0}"/>
              </a:ext>
            </a:extLst>
          </p:cNvPr>
          <p:cNvSpPr/>
          <p:nvPr userDrawn="1"/>
        </p:nvSpPr>
        <p:spPr>
          <a:xfrm>
            <a:off x="11557000" y="3432803"/>
            <a:ext cx="1270000" cy="1270001"/>
          </a:xfrm>
          <a:prstGeom prst="ellipse">
            <a:avLst/>
          </a:pr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Circle">
            <a:extLst>
              <a:ext uri="{FF2B5EF4-FFF2-40B4-BE49-F238E27FC236}">
                <a16:creationId xmlns:a16="http://schemas.microsoft.com/office/drawing/2014/main" id="{59ADD081-8374-4443-9876-8770D8065838}"/>
              </a:ext>
            </a:extLst>
          </p:cNvPr>
          <p:cNvSpPr/>
          <p:nvPr userDrawn="1"/>
        </p:nvSpPr>
        <p:spPr>
          <a:xfrm>
            <a:off x="11557000" y="9013196"/>
            <a:ext cx="1270000" cy="12700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Text Placeholder 4">
            <a:extLst>
              <a:ext uri="{FF2B5EF4-FFF2-40B4-BE49-F238E27FC236}">
                <a16:creationId xmlns:a16="http://schemas.microsoft.com/office/drawing/2014/main" id="{DA9FFA3B-DB58-4CA4-9D10-FAE0D6A2997D}"/>
              </a:ext>
            </a:extLst>
          </p:cNvPr>
          <p:cNvSpPr>
            <a:spLocks noGrp="1"/>
          </p:cNvSpPr>
          <p:nvPr>
            <p:ph type="body" sz="quarter" idx="12" hasCustomPrompt="1"/>
          </p:nvPr>
        </p:nvSpPr>
        <p:spPr>
          <a:xfrm>
            <a:off x="1438385" y="2497039"/>
            <a:ext cx="5507104"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5" name="Text Placeholder 4">
            <a:extLst>
              <a:ext uri="{FF2B5EF4-FFF2-40B4-BE49-F238E27FC236}">
                <a16:creationId xmlns:a16="http://schemas.microsoft.com/office/drawing/2014/main" id="{5D981579-F6D4-41C2-AD8C-B489335AD5F1}"/>
              </a:ext>
            </a:extLst>
          </p:cNvPr>
          <p:cNvSpPr>
            <a:spLocks noGrp="1"/>
          </p:cNvSpPr>
          <p:nvPr>
            <p:ph type="body" sz="quarter" idx="13" hasCustomPrompt="1"/>
          </p:nvPr>
        </p:nvSpPr>
        <p:spPr>
          <a:xfrm>
            <a:off x="13996810" y="3663196"/>
            <a:ext cx="5039695" cy="135421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C48E8337-F4BE-49AD-BA29-0CD06C714A76}"/>
              </a:ext>
            </a:extLst>
          </p:cNvPr>
          <p:cNvSpPr>
            <a:spLocks noGrp="1"/>
          </p:cNvSpPr>
          <p:nvPr>
            <p:ph type="body" sz="quarter" idx="16" hasCustomPrompt="1"/>
          </p:nvPr>
        </p:nvSpPr>
        <p:spPr>
          <a:xfrm>
            <a:off x="13996810" y="3318103"/>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04353C4-D9E6-49E3-A425-3DD90C561E89}"/>
              </a:ext>
            </a:extLst>
          </p:cNvPr>
          <p:cNvSpPr>
            <a:spLocks noGrp="1"/>
          </p:cNvSpPr>
          <p:nvPr>
            <p:ph type="body" sz="quarter" idx="19" hasCustomPrompt="1"/>
          </p:nvPr>
        </p:nvSpPr>
        <p:spPr>
          <a:xfrm>
            <a:off x="13996810" y="9428867"/>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547869A8-BF83-4CD3-A5C5-001DBAEF43F3}"/>
              </a:ext>
            </a:extLst>
          </p:cNvPr>
          <p:cNvSpPr>
            <a:spLocks noGrp="1"/>
          </p:cNvSpPr>
          <p:nvPr>
            <p:ph type="body" sz="quarter" idx="17" hasCustomPrompt="1"/>
          </p:nvPr>
        </p:nvSpPr>
        <p:spPr>
          <a:xfrm>
            <a:off x="5335795" y="9230809"/>
            <a:ext cx="5039695" cy="135421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C5104A79-8873-401A-863A-502A592CE1BA}"/>
              </a:ext>
            </a:extLst>
          </p:cNvPr>
          <p:cNvSpPr>
            <a:spLocks noGrp="1"/>
          </p:cNvSpPr>
          <p:nvPr>
            <p:ph type="body" sz="quarter" idx="18" hasCustomPrompt="1"/>
          </p:nvPr>
        </p:nvSpPr>
        <p:spPr>
          <a:xfrm>
            <a:off x="5335796" y="8885716"/>
            <a:ext cx="5039695"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A8C851AA-76D7-43B1-964B-225223B790FC}"/>
              </a:ext>
            </a:extLst>
          </p:cNvPr>
          <p:cNvSpPr>
            <a:spLocks noGrp="1"/>
          </p:cNvSpPr>
          <p:nvPr>
            <p:ph type="body" sz="quarter" idx="20" hasCustomPrompt="1"/>
          </p:nvPr>
        </p:nvSpPr>
        <p:spPr>
          <a:xfrm>
            <a:off x="8322738" y="3844253"/>
            <a:ext cx="2055986"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459F3D77-5F20-43EE-BFD0-73C4AFC5E877}"/>
              </a:ext>
            </a:extLst>
          </p:cNvPr>
          <p:cNvSpPr>
            <a:spLocks noGrp="1"/>
          </p:cNvSpPr>
          <p:nvPr>
            <p:ph type="body" sz="quarter" idx="21" hasCustomPrompt="1"/>
          </p:nvPr>
        </p:nvSpPr>
        <p:spPr>
          <a:xfrm>
            <a:off x="11560233" y="3844253"/>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2019</a:t>
            </a:r>
          </a:p>
        </p:txBody>
      </p:sp>
      <p:sp>
        <p:nvSpPr>
          <p:cNvPr id="32" name="Text Placeholder 4">
            <a:extLst>
              <a:ext uri="{FF2B5EF4-FFF2-40B4-BE49-F238E27FC236}">
                <a16:creationId xmlns:a16="http://schemas.microsoft.com/office/drawing/2014/main" id="{B56C7179-6CF3-4C8E-B866-9FE56E92B00F}"/>
              </a:ext>
            </a:extLst>
          </p:cNvPr>
          <p:cNvSpPr>
            <a:spLocks noGrp="1"/>
          </p:cNvSpPr>
          <p:nvPr>
            <p:ph type="body" sz="quarter" idx="22" hasCustomPrompt="1"/>
          </p:nvPr>
        </p:nvSpPr>
        <p:spPr>
          <a:xfrm>
            <a:off x="11567548" y="9428866"/>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2020</a:t>
            </a:r>
          </a:p>
        </p:txBody>
      </p:sp>
    </p:spTree>
    <p:extLst>
      <p:ext uri="{BB962C8B-B14F-4D97-AF65-F5344CB8AC3E}">
        <p14:creationId xmlns:p14="http://schemas.microsoft.com/office/powerpoint/2010/main" val="175924815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0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8841A3F-0B4D-4522-A1DF-8AE4200BA230}"/>
              </a:ext>
            </a:extLst>
          </p:cNvPr>
          <p:cNvSpPr>
            <a:spLocks noGrp="1"/>
          </p:cNvSpPr>
          <p:nvPr>
            <p:ph type="pic" sz="quarter" idx="11" hasCustomPrompt="1"/>
          </p:nvPr>
        </p:nvSpPr>
        <p:spPr>
          <a:xfrm>
            <a:off x="13493948" y="4102099"/>
            <a:ext cx="8128000" cy="5143500"/>
          </a:xfrm>
          <a:custGeom>
            <a:avLst/>
            <a:gdLst>
              <a:gd name="connsiteX0" fmla="*/ 0 w 8128000"/>
              <a:gd name="connsiteY0" fmla="*/ 0 h 5143500"/>
              <a:gd name="connsiteX1" fmla="*/ 8128000 w 8128000"/>
              <a:gd name="connsiteY1" fmla="*/ 0 h 5143500"/>
              <a:gd name="connsiteX2" fmla="*/ 8128000 w 8128000"/>
              <a:gd name="connsiteY2" fmla="*/ 5143500 h 5143500"/>
              <a:gd name="connsiteX3" fmla="*/ 0 w 8128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8128000" h="5143500">
                <a:moveTo>
                  <a:pt x="0" y="0"/>
                </a:moveTo>
                <a:lnTo>
                  <a:pt x="8128000" y="0"/>
                </a:lnTo>
                <a:lnTo>
                  <a:pt x="8128000" y="5143500"/>
                </a:lnTo>
                <a:lnTo>
                  <a:pt x="0" y="51435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606B4DD2-2353-4A2B-97F6-4914FA71C74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2721390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5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8841A3F-0B4D-4522-A1DF-8AE4200BA230}"/>
              </a:ext>
            </a:extLst>
          </p:cNvPr>
          <p:cNvSpPr>
            <a:spLocks noGrp="1"/>
          </p:cNvSpPr>
          <p:nvPr>
            <p:ph type="pic" sz="quarter" idx="11" hasCustomPrompt="1"/>
          </p:nvPr>
        </p:nvSpPr>
        <p:spPr>
          <a:xfrm>
            <a:off x="13493948" y="4102099"/>
            <a:ext cx="8128000" cy="5143500"/>
          </a:xfrm>
          <a:custGeom>
            <a:avLst/>
            <a:gdLst>
              <a:gd name="connsiteX0" fmla="*/ 0 w 8128000"/>
              <a:gd name="connsiteY0" fmla="*/ 0 h 5143500"/>
              <a:gd name="connsiteX1" fmla="*/ 8128000 w 8128000"/>
              <a:gd name="connsiteY1" fmla="*/ 0 h 5143500"/>
              <a:gd name="connsiteX2" fmla="*/ 8128000 w 8128000"/>
              <a:gd name="connsiteY2" fmla="*/ 5143500 h 5143500"/>
              <a:gd name="connsiteX3" fmla="*/ 0 w 8128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8128000" h="5143500">
                <a:moveTo>
                  <a:pt x="0" y="0"/>
                </a:moveTo>
                <a:lnTo>
                  <a:pt x="8128000" y="0"/>
                </a:lnTo>
                <a:lnTo>
                  <a:pt x="8128000" y="5143500"/>
                </a:lnTo>
                <a:lnTo>
                  <a:pt x="0" y="51435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9" name="Body text">
            <a:extLst>
              <a:ext uri="{FF2B5EF4-FFF2-40B4-BE49-F238E27FC236}">
                <a16:creationId xmlns:a16="http://schemas.microsoft.com/office/drawing/2014/main" id="{F7969090-1486-4E13-8E71-1C5A6FC0180A}"/>
              </a:ext>
            </a:extLst>
          </p:cNvPr>
          <p:cNvSpPr>
            <a:spLocks noGrp="1"/>
          </p:cNvSpPr>
          <p:nvPr>
            <p:ph type="body" sz="quarter" idx="42" hasCustomPrompt="1"/>
          </p:nvPr>
        </p:nvSpPr>
        <p:spPr>
          <a:xfrm>
            <a:off x="1532665" y="7589220"/>
            <a:ext cx="8452689" cy="199928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Title text">
            <a:extLst>
              <a:ext uri="{FF2B5EF4-FFF2-40B4-BE49-F238E27FC236}">
                <a16:creationId xmlns:a16="http://schemas.microsoft.com/office/drawing/2014/main" id="{A6F6CC6B-E033-43D7-9912-717B78834399}"/>
              </a:ext>
            </a:extLst>
          </p:cNvPr>
          <p:cNvSpPr>
            <a:spLocks noGrp="1"/>
          </p:cNvSpPr>
          <p:nvPr>
            <p:ph type="body" sz="quarter" idx="43" hasCustomPrompt="1"/>
          </p:nvPr>
        </p:nvSpPr>
        <p:spPr>
          <a:xfrm>
            <a:off x="1519965" y="4083958"/>
            <a:ext cx="622703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 name="Slide Number">
            <a:extLst>
              <a:ext uri="{FF2B5EF4-FFF2-40B4-BE49-F238E27FC236}">
                <a16:creationId xmlns:a16="http://schemas.microsoft.com/office/drawing/2014/main" id="{FAB08501-34E0-453F-8A51-2EAA569F113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2544436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1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32B4F35-45F5-4F57-AFF3-C722891BCDE0}"/>
              </a:ext>
            </a:extLst>
          </p:cNvPr>
          <p:cNvSpPr>
            <a:spLocks noGrp="1"/>
          </p:cNvSpPr>
          <p:nvPr>
            <p:ph type="pic" sz="quarter" idx="11" hasCustomPrompt="1"/>
          </p:nvPr>
        </p:nvSpPr>
        <p:spPr>
          <a:xfrm>
            <a:off x="13938650"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417BC7E5-F36C-4406-9359-9C7668BDB3E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939932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6_Blank Slid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680B8DF2-1D2A-4248-97C2-8F3D0A3C0332}"/>
              </a:ext>
            </a:extLst>
          </p:cNvPr>
          <p:cNvSpPr>
            <a:spLocks noGrp="1"/>
          </p:cNvSpPr>
          <p:nvPr userDrawn="1">
            <p:ph type="body" sz="quarter" idx="16"/>
          </p:nvPr>
        </p:nvSpPr>
        <p:spPr>
          <a:xfrm>
            <a:off x="-1" y="0"/>
            <a:ext cx="7620002" cy="13716000"/>
          </a:xfrm>
          <a:custGeom>
            <a:avLst/>
            <a:gdLst>
              <a:gd name="connsiteX0" fmla="*/ 0 w 7620002"/>
              <a:gd name="connsiteY0" fmla="*/ 0 h 13716000"/>
              <a:gd name="connsiteX1" fmla="*/ 7620002 w 7620002"/>
              <a:gd name="connsiteY1" fmla="*/ 0 h 13716000"/>
              <a:gd name="connsiteX2" fmla="*/ 7620002 w 7620002"/>
              <a:gd name="connsiteY2" fmla="*/ 13716000 h 13716000"/>
              <a:gd name="connsiteX3" fmla="*/ 0 w 7620002"/>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2" h="13716000">
                <a:moveTo>
                  <a:pt x="0" y="0"/>
                </a:moveTo>
                <a:lnTo>
                  <a:pt x="7620002" y="0"/>
                </a:lnTo>
                <a:lnTo>
                  <a:pt x="7620002" y="13716000"/>
                </a:lnTo>
                <a:lnTo>
                  <a:pt x="0" y="13716000"/>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4" name="Picture Placeholder 13">
            <a:extLst>
              <a:ext uri="{FF2B5EF4-FFF2-40B4-BE49-F238E27FC236}">
                <a16:creationId xmlns:a16="http://schemas.microsoft.com/office/drawing/2014/main" id="{C32B4F35-45F5-4F57-AFF3-C722891BCDE0}"/>
              </a:ext>
            </a:extLst>
          </p:cNvPr>
          <p:cNvSpPr>
            <a:spLocks noGrp="1"/>
          </p:cNvSpPr>
          <p:nvPr userDrawn="1">
            <p:ph type="pic" sz="quarter" idx="11" hasCustomPrompt="1"/>
          </p:nvPr>
        </p:nvSpPr>
        <p:spPr>
          <a:xfrm>
            <a:off x="13938650"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Body text">
            <a:extLst>
              <a:ext uri="{FF2B5EF4-FFF2-40B4-BE49-F238E27FC236}">
                <a16:creationId xmlns:a16="http://schemas.microsoft.com/office/drawing/2014/main" id="{E1151E03-1925-4603-904B-A7E1FDD71690}"/>
              </a:ext>
            </a:extLst>
          </p:cNvPr>
          <p:cNvSpPr>
            <a:spLocks noGrp="1"/>
          </p:cNvSpPr>
          <p:nvPr>
            <p:ph type="body" sz="quarter" idx="42" hasCustomPrompt="1"/>
          </p:nvPr>
        </p:nvSpPr>
        <p:spPr>
          <a:xfrm>
            <a:off x="1526038" y="7850476"/>
            <a:ext cx="4889271" cy="1471324"/>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0D9F368C-92D7-458C-AE4F-EF0E4A1CA9F9}"/>
              </a:ext>
            </a:extLst>
          </p:cNvPr>
          <p:cNvSpPr>
            <a:spLocks noGrp="1"/>
          </p:cNvSpPr>
          <p:nvPr>
            <p:ph type="body" sz="quarter" idx="43" hasCustomPrompt="1"/>
          </p:nvPr>
        </p:nvSpPr>
        <p:spPr>
          <a:xfrm>
            <a:off x="1532665" y="4345214"/>
            <a:ext cx="4882644" cy="2286001"/>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0" name="Body text">
            <a:extLst>
              <a:ext uri="{FF2B5EF4-FFF2-40B4-BE49-F238E27FC236}">
                <a16:creationId xmlns:a16="http://schemas.microsoft.com/office/drawing/2014/main" id="{F2E852E4-8850-4887-85E4-5D5997356528}"/>
              </a:ext>
            </a:extLst>
          </p:cNvPr>
          <p:cNvSpPr>
            <a:spLocks noGrp="1"/>
          </p:cNvSpPr>
          <p:nvPr>
            <p:ph type="body" sz="quarter" idx="40" hasCustomPrompt="1"/>
          </p:nvPr>
        </p:nvSpPr>
        <p:spPr>
          <a:xfrm>
            <a:off x="9043817" y="4703423"/>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ADE67C8A-D049-4C4B-913A-4EB02F0A8901}"/>
              </a:ext>
            </a:extLst>
          </p:cNvPr>
          <p:cNvSpPr>
            <a:spLocks noGrp="1"/>
          </p:cNvSpPr>
          <p:nvPr>
            <p:ph type="body" sz="quarter" idx="45" hasCustomPrompt="1"/>
          </p:nvPr>
        </p:nvSpPr>
        <p:spPr>
          <a:xfrm>
            <a:off x="9043815" y="3634396"/>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3" name="Title text">
            <a:extLst>
              <a:ext uri="{FF2B5EF4-FFF2-40B4-BE49-F238E27FC236}">
                <a16:creationId xmlns:a16="http://schemas.microsoft.com/office/drawing/2014/main" id="{075D5A74-209C-4F97-AD52-CFB17DC3B9D3}"/>
              </a:ext>
            </a:extLst>
          </p:cNvPr>
          <p:cNvSpPr>
            <a:spLocks noGrp="1"/>
          </p:cNvSpPr>
          <p:nvPr>
            <p:ph type="body" sz="quarter" idx="46" hasCustomPrompt="1"/>
          </p:nvPr>
        </p:nvSpPr>
        <p:spPr>
          <a:xfrm>
            <a:off x="10112499" y="4220259"/>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4" name="Body text">
            <a:extLst>
              <a:ext uri="{FF2B5EF4-FFF2-40B4-BE49-F238E27FC236}">
                <a16:creationId xmlns:a16="http://schemas.microsoft.com/office/drawing/2014/main" id="{34311C4E-2E13-4A5B-82E9-333BBE11B009}"/>
              </a:ext>
            </a:extLst>
          </p:cNvPr>
          <p:cNvSpPr>
            <a:spLocks noGrp="1"/>
          </p:cNvSpPr>
          <p:nvPr>
            <p:ph type="body" sz="quarter" idx="47" hasCustomPrompt="1"/>
          </p:nvPr>
        </p:nvSpPr>
        <p:spPr>
          <a:xfrm>
            <a:off x="9043817" y="7146813"/>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9AE33F52-E303-485C-886E-917AB6741B63}"/>
              </a:ext>
            </a:extLst>
          </p:cNvPr>
          <p:cNvSpPr>
            <a:spLocks noGrp="1"/>
          </p:cNvSpPr>
          <p:nvPr>
            <p:ph type="body" sz="quarter" idx="48" hasCustomPrompt="1"/>
          </p:nvPr>
        </p:nvSpPr>
        <p:spPr>
          <a:xfrm>
            <a:off x="9043815" y="6077786"/>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6" name="Title text">
            <a:extLst>
              <a:ext uri="{FF2B5EF4-FFF2-40B4-BE49-F238E27FC236}">
                <a16:creationId xmlns:a16="http://schemas.microsoft.com/office/drawing/2014/main" id="{0A1C4FC1-87E2-4A87-B1C6-4A2F0CAA7F5D}"/>
              </a:ext>
            </a:extLst>
          </p:cNvPr>
          <p:cNvSpPr>
            <a:spLocks noGrp="1"/>
          </p:cNvSpPr>
          <p:nvPr>
            <p:ph type="body" sz="quarter" idx="49" hasCustomPrompt="1"/>
          </p:nvPr>
        </p:nvSpPr>
        <p:spPr>
          <a:xfrm>
            <a:off x="10112499" y="6663649"/>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7" name="Body text">
            <a:extLst>
              <a:ext uri="{FF2B5EF4-FFF2-40B4-BE49-F238E27FC236}">
                <a16:creationId xmlns:a16="http://schemas.microsoft.com/office/drawing/2014/main" id="{D4A3B121-92F5-40FC-91BD-B56EF3DC3E41}"/>
              </a:ext>
            </a:extLst>
          </p:cNvPr>
          <p:cNvSpPr>
            <a:spLocks noGrp="1"/>
          </p:cNvSpPr>
          <p:nvPr>
            <p:ph type="body" sz="quarter" idx="50" hasCustomPrompt="1"/>
          </p:nvPr>
        </p:nvSpPr>
        <p:spPr>
          <a:xfrm>
            <a:off x="9043817" y="9594738"/>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F3F468B7-BC97-445B-AA11-32FF96C0CDF6}"/>
              </a:ext>
            </a:extLst>
          </p:cNvPr>
          <p:cNvSpPr>
            <a:spLocks noGrp="1"/>
          </p:cNvSpPr>
          <p:nvPr>
            <p:ph type="body" sz="quarter" idx="51" hasCustomPrompt="1"/>
          </p:nvPr>
        </p:nvSpPr>
        <p:spPr>
          <a:xfrm>
            <a:off x="9043815" y="8525711"/>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5915F5A3-7D92-4A04-8840-1186762A8123}"/>
              </a:ext>
            </a:extLst>
          </p:cNvPr>
          <p:cNvSpPr>
            <a:spLocks noGrp="1"/>
          </p:cNvSpPr>
          <p:nvPr>
            <p:ph type="body" sz="quarter" idx="52" hasCustomPrompt="1"/>
          </p:nvPr>
        </p:nvSpPr>
        <p:spPr>
          <a:xfrm>
            <a:off x="10112499" y="9111574"/>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17" name="Slide Number">
            <a:extLst>
              <a:ext uri="{FF2B5EF4-FFF2-40B4-BE49-F238E27FC236}">
                <a16:creationId xmlns:a16="http://schemas.microsoft.com/office/drawing/2014/main" id="{763A1073-1276-4AC8-BDBB-232E596376A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964638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9_Blank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853239DE-D447-4B1F-8DF5-1BC56B089318}"/>
              </a:ext>
            </a:extLst>
          </p:cNvPr>
          <p:cNvSpPr>
            <a:spLocks noGrp="1"/>
          </p:cNvSpPr>
          <p:nvPr>
            <p:ph type="pic" sz="quarter" idx="11" hasCustomPrompt="1"/>
          </p:nvPr>
        </p:nvSpPr>
        <p:spPr>
          <a:xfrm>
            <a:off x="8330073"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0605D631-F726-4B7E-A34B-E7B95C2AF42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82831922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7_Blank Slid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36E56C87-7237-4814-8428-BFA62200D852}"/>
              </a:ext>
            </a:extLst>
          </p:cNvPr>
          <p:cNvSpPr>
            <a:spLocks noGrp="1"/>
          </p:cNvSpPr>
          <p:nvPr>
            <p:ph type="body" sz="quarter" idx="16"/>
          </p:nvPr>
        </p:nvSpPr>
        <p:spPr>
          <a:xfrm>
            <a:off x="-1" y="0"/>
            <a:ext cx="12214686" cy="13716000"/>
          </a:xfrm>
          <a:custGeom>
            <a:avLst/>
            <a:gdLst>
              <a:gd name="connsiteX0" fmla="*/ 0 w 12214686"/>
              <a:gd name="connsiteY0" fmla="*/ 0 h 13716000"/>
              <a:gd name="connsiteX1" fmla="*/ 12214686 w 12214686"/>
              <a:gd name="connsiteY1" fmla="*/ 0 h 13716000"/>
              <a:gd name="connsiteX2" fmla="*/ 12214686 w 12214686"/>
              <a:gd name="connsiteY2" fmla="*/ 13716000 h 13716000"/>
              <a:gd name="connsiteX3" fmla="*/ 0 w 1221468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214686" h="13716000">
                <a:moveTo>
                  <a:pt x="0" y="0"/>
                </a:moveTo>
                <a:lnTo>
                  <a:pt x="12214686" y="0"/>
                </a:lnTo>
                <a:lnTo>
                  <a:pt x="12214686" y="13716000"/>
                </a:lnTo>
                <a:lnTo>
                  <a:pt x="0" y="13716000"/>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 name="Picture Placeholder 12">
            <a:extLst>
              <a:ext uri="{FF2B5EF4-FFF2-40B4-BE49-F238E27FC236}">
                <a16:creationId xmlns:a16="http://schemas.microsoft.com/office/drawing/2014/main" id="{853239DE-D447-4B1F-8DF5-1BC56B089318}"/>
              </a:ext>
            </a:extLst>
          </p:cNvPr>
          <p:cNvSpPr>
            <a:spLocks noGrp="1"/>
          </p:cNvSpPr>
          <p:nvPr>
            <p:ph type="pic" sz="quarter" idx="11" hasCustomPrompt="1"/>
          </p:nvPr>
        </p:nvSpPr>
        <p:spPr>
          <a:xfrm>
            <a:off x="8330073"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Body text">
            <a:extLst>
              <a:ext uri="{FF2B5EF4-FFF2-40B4-BE49-F238E27FC236}">
                <a16:creationId xmlns:a16="http://schemas.microsoft.com/office/drawing/2014/main" id="{2F65E34D-5CE6-49DC-B62F-0EC6A9D2611E}"/>
              </a:ext>
            </a:extLst>
          </p:cNvPr>
          <p:cNvSpPr>
            <a:spLocks noGrp="1"/>
          </p:cNvSpPr>
          <p:nvPr>
            <p:ph type="body" sz="quarter" idx="36" hasCustomPrompt="1"/>
          </p:nvPr>
        </p:nvSpPr>
        <p:spPr>
          <a:xfrm>
            <a:off x="18325395" y="3732274"/>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BD519E27-BC4E-48FB-982E-737DFBDF051C}"/>
              </a:ext>
            </a:extLst>
          </p:cNvPr>
          <p:cNvSpPr>
            <a:spLocks noGrp="1"/>
          </p:cNvSpPr>
          <p:nvPr>
            <p:ph type="body" sz="quarter" idx="37" hasCustomPrompt="1"/>
          </p:nvPr>
        </p:nvSpPr>
        <p:spPr>
          <a:xfrm>
            <a:off x="18325396" y="3228631"/>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DD9BC99E-287F-4702-A7B0-76C4540FDFFE}"/>
              </a:ext>
            </a:extLst>
          </p:cNvPr>
          <p:cNvSpPr>
            <a:spLocks noGrp="1"/>
          </p:cNvSpPr>
          <p:nvPr>
            <p:ph type="body" sz="quarter" idx="38" hasCustomPrompt="1"/>
          </p:nvPr>
        </p:nvSpPr>
        <p:spPr>
          <a:xfrm>
            <a:off x="18325397" y="6593293"/>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5F72C983-5A92-4A24-AAEF-EF48D9D13282}"/>
              </a:ext>
            </a:extLst>
          </p:cNvPr>
          <p:cNvSpPr>
            <a:spLocks noGrp="1"/>
          </p:cNvSpPr>
          <p:nvPr>
            <p:ph type="body" sz="quarter" idx="39" hasCustomPrompt="1"/>
          </p:nvPr>
        </p:nvSpPr>
        <p:spPr>
          <a:xfrm>
            <a:off x="18325397" y="6099175"/>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CC0F7265-1762-40E2-8233-148AA57FC0E1}"/>
              </a:ext>
            </a:extLst>
          </p:cNvPr>
          <p:cNvSpPr>
            <a:spLocks noGrp="1"/>
          </p:cNvSpPr>
          <p:nvPr>
            <p:ph type="body" sz="quarter" idx="40" hasCustomPrompt="1"/>
          </p:nvPr>
        </p:nvSpPr>
        <p:spPr>
          <a:xfrm>
            <a:off x="18325397" y="9469843"/>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2581C403-9A38-4776-988B-5D8C7D5BEAC5}"/>
              </a:ext>
            </a:extLst>
          </p:cNvPr>
          <p:cNvSpPr>
            <a:spLocks noGrp="1"/>
          </p:cNvSpPr>
          <p:nvPr>
            <p:ph type="body" sz="quarter" idx="41" hasCustomPrompt="1"/>
          </p:nvPr>
        </p:nvSpPr>
        <p:spPr>
          <a:xfrm>
            <a:off x="18325397" y="8975725"/>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6" name="Body text">
            <a:extLst>
              <a:ext uri="{FF2B5EF4-FFF2-40B4-BE49-F238E27FC236}">
                <a16:creationId xmlns:a16="http://schemas.microsoft.com/office/drawing/2014/main" id="{235496F4-FAA5-4A49-A363-C5FA3C666981}"/>
              </a:ext>
            </a:extLst>
          </p:cNvPr>
          <p:cNvSpPr>
            <a:spLocks noGrp="1"/>
          </p:cNvSpPr>
          <p:nvPr>
            <p:ph type="body" sz="quarter" idx="42" hasCustomPrompt="1"/>
          </p:nvPr>
        </p:nvSpPr>
        <p:spPr>
          <a:xfrm>
            <a:off x="1519966" y="8125607"/>
            <a:ext cx="4532553" cy="1057696"/>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7" name="Title text">
            <a:extLst>
              <a:ext uri="{FF2B5EF4-FFF2-40B4-BE49-F238E27FC236}">
                <a16:creationId xmlns:a16="http://schemas.microsoft.com/office/drawing/2014/main" id="{98E9979C-0314-4AF5-8943-91C103E36E7B}"/>
              </a:ext>
            </a:extLst>
          </p:cNvPr>
          <p:cNvSpPr>
            <a:spLocks noGrp="1"/>
          </p:cNvSpPr>
          <p:nvPr>
            <p:ph type="body" sz="quarter" idx="43" hasCustomPrompt="1"/>
          </p:nvPr>
        </p:nvSpPr>
        <p:spPr>
          <a:xfrm>
            <a:off x="1519965" y="4610186"/>
            <a:ext cx="6154322" cy="1995807"/>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4" name="Slide Number">
            <a:extLst>
              <a:ext uri="{FF2B5EF4-FFF2-40B4-BE49-F238E27FC236}">
                <a16:creationId xmlns:a16="http://schemas.microsoft.com/office/drawing/2014/main" id="{F6581FEF-1849-48D6-AF76-E900427DE24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8268517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0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296A127-F626-4BE7-8706-4DA8BFC04C85}"/>
              </a:ext>
            </a:extLst>
          </p:cNvPr>
          <p:cNvSpPr>
            <a:spLocks noGrp="1"/>
          </p:cNvSpPr>
          <p:nvPr>
            <p:ph type="pic" sz="quarter" idx="11" hasCustomPrompt="1"/>
          </p:nvPr>
        </p:nvSpPr>
        <p:spPr>
          <a:xfrm>
            <a:off x="10482931"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172EDF7-7DA6-412C-89B2-FCA6C01597A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5302850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8_Blank Slide">
    <p:spTree>
      <p:nvGrpSpPr>
        <p:cNvPr id="1" name=""/>
        <p:cNvGrpSpPr/>
        <p:nvPr/>
      </p:nvGrpSpPr>
      <p:grpSpPr>
        <a:xfrm>
          <a:off x="0" y="0"/>
          <a:ext cx="0" cy="0"/>
          <a:chOff x="0" y="0"/>
          <a:chExt cx="0" cy="0"/>
        </a:xfrm>
      </p:grpSpPr>
      <p:pic>
        <p:nvPicPr>
          <p:cNvPr id="2" name="Phone-white.pdf" descr="Phone-white.pdf">
            <a:extLst>
              <a:ext uri="{FF2B5EF4-FFF2-40B4-BE49-F238E27FC236}">
                <a16:creationId xmlns:a16="http://schemas.microsoft.com/office/drawing/2014/main" id="{4C7827E6-326C-458B-BDBB-5617BA99780D}"/>
              </a:ext>
            </a:extLst>
          </p:cNvPr>
          <p:cNvPicPr>
            <a:picLocks noChangeAspect="1"/>
          </p:cNvPicPr>
          <p:nvPr userDrawn="1"/>
        </p:nvPicPr>
        <p:blipFill>
          <a:blip r:embed="rId2"/>
          <a:srcRect/>
          <a:stretch>
            <a:fillRect/>
          </a:stretch>
        </p:blipFill>
        <p:spPr>
          <a:xfrm>
            <a:off x="10195718" y="2645568"/>
            <a:ext cx="3992506" cy="8424863"/>
          </a:xfrm>
          <a:prstGeom prst="rect">
            <a:avLst/>
          </a:prstGeom>
          <a:ln w="12700">
            <a:miter lim="400000"/>
          </a:ln>
        </p:spPr>
      </p:pic>
      <p:sp>
        <p:nvSpPr>
          <p:cNvPr id="9" name="Picture Placeholder 8">
            <a:extLst>
              <a:ext uri="{FF2B5EF4-FFF2-40B4-BE49-F238E27FC236}">
                <a16:creationId xmlns:a16="http://schemas.microsoft.com/office/drawing/2014/main" id="{0296A127-F626-4BE7-8706-4DA8BFC04C85}"/>
              </a:ext>
            </a:extLst>
          </p:cNvPr>
          <p:cNvSpPr>
            <a:spLocks noGrp="1"/>
          </p:cNvSpPr>
          <p:nvPr>
            <p:ph type="pic" sz="quarter" idx="11" hasCustomPrompt="1"/>
          </p:nvPr>
        </p:nvSpPr>
        <p:spPr>
          <a:xfrm>
            <a:off x="10482931"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0" name="Body text">
            <a:extLst>
              <a:ext uri="{FF2B5EF4-FFF2-40B4-BE49-F238E27FC236}">
                <a16:creationId xmlns:a16="http://schemas.microsoft.com/office/drawing/2014/main" id="{D80A090C-C2A0-4008-8CEB-0CD216EA86F7}"/>
              </a:ext>
            </a:extLst>
          </p:cNvPr>
          <p:cNvSpPr>
            <a:spLocks noGrp="1"/>
          </p:cNvSpPr>
          <p:nvPr>
            <p:ph type="body" sz="quarter" idx="42" hasCustomPrompt="1"/>
          </p:nvPr>
        </p:nvSpPr>
        <p:spPr>
          <a:xfrm>
            <a:off x="1519700" y="7849802"/>
            <a:ext cx="7171841" cy="147199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CADADC5A-25C6-415C-BFE3-9838BA4E8439}"/>
              </a:ext>
            </a:extLst>
          </p:cNvPr>
          <p:cNvSpPr>
            <a:spLocks noGrp="1"/>
          </p:cNvSpPr>
          <p:nvPr>
            <p:ph type="body" sz="quarter" idx="43" hasCustomPrompt="1"/>
          </p:nvPr>
        </p:nvSpPr>
        <p:spPr>
          <a:xfrm>
            <a:off x="1519965" y="4343486"/>
            <a:ext cx="6338159"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Chart Placeholder 14">
            <a:extLst>
              <a:ext uri="{FF2B5EF4-FFF2-40B4-BE49-F238E27FC236}">
                <a16:creationId xmlns:a16="http://schemas.microsoft.com/office/drawing/2014/main" id="{B870FE28-7AFA-47DE-960C-D2C51E705C75}"/>
              </a:ext>
            </a:extLst>
          </p:cNvPr>
          <p:cNvSpPr>
            <a:spLocks noGrp="1"/>
          </p:cNvSpPr>
          <p:nvPr>
            <p:ph type="chart" sz="quarter" idx="44"/>
          </p:nvPr>
        </p:nvSpPr>
        <p:spPr>
          <a:xfrm>
            <a:off x="15692438" y="4343400"/>
            <a:ext cx="7172325" cy="4978399"/>
          </a:xfrm>
          <a:prstGeom prst="rect">
            <a:avLst/>
          </a:prstGeom>
        </p:spPr>
        <p:txBody>
          <a:bodyPr anchor="ctr"/>
          <a:lstStyle>
            <a:lvl1pPr marL="0" indent="0" algn="ctr">
              <a:buNone/>
              <a:defRPr/>
            </a:lvl1pPr>
          </a:lstStyle>
          <a:p>
            <a:endParaRPr lang="en-US" dirty="0"/>
          </a:p>
        </p:txBody>
      </p:sp>
      <p:sp>
        <p:nvSpPr>
          <p:cNvPr id="7" name="Slide Number">
            <a:extLst>
              <a:ext uri="{FF2B5EF4-FFF2-40B4-BE49-F238E27FC236}">
                <a16:creationId xmlns:a16="http://schemas.microsoft.com/office/drawing/2014/main" id="{D9CF3E7D-1786-49FF-8DB7-B2D7DF389F0E}"/>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589910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1_Blank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981CB14-826F-4111-9C3C-8EBE250A7F09}"/>
              </a:ext>
            </a:extLst>
          </p:cNvPr>
          <p:cNvSpPr>
            <a:spLocks noGrp="1"/>
          </p:cNvSpPr>
          <p:nvPr>
            <p:ph type="pic" sz="quarter" idx="11" hasCustomPrompt="1"/>
          </p:nvPr>
        </p:nvSpPr>
        <p:spPr>
          <a:xfrm>
            <a:off x="14375272" y="3250002"/>
            <a:ext cx="8159068" cy="10805406"/>
          </a:xfrm>
          <a:custGeom>
            <a:avLst/>
            <a:gdLst>
              <a:gd name="connsiteX0" fmla="*/ 0 w 8159068"/>
              <a:gd name="connsiteY0" fmla="*/ 0 h 10805406"/>
              <a:gd name="connsiteX1" fmla="*/ 8159068 w 8159068"/>
              <a:gd name="connsiteY1" fmla="*/ 0 h 10805406"/>
              <a:gd name="connsiteX2" fmla="*/ 8159068 w 8159068"/>
              <a:gd name="connsiteY2" fmla="*/ 10805406 h 10805406"/>
              <a:gd name="connsiteX3" fmla="*/ 0 w 8159068"/>
              <a:gd name="connsiteY3" fmla="*/ 10805406 h 10805406"/>
            </a:gdLst>
            <a:ahLst/>
            <a:cxnLst>
              <a:cxn ang="0">
                <a:pos x="connsiteX0" y="connsiteY0"/>
              </a:cxn>
              <a:cxn ang="0">
                <a:pos x="connsiteX1" y="connsiteY1"/>
              </a:cxn>
              <a:cxn ang="0">
                <a:pos x="connsiteX2" y="connsiteY2"/>
              </a:cxn>
              <a:cxn ang="0">
                <a:pos x="connsiteX3" y="connsiteY3"/>
              </a:cxn>
            </a:cxnLst>
            <a:rect l="l" t="t" r="r" b="b"/>
            <a:pathLst>
              <a:path w="8159068" h="10805406">
                <a:moveTo>
                  <a:pt x="0" y="0"/>
                </a:moveTo>
                <a:lnTo>
                  <a:pt x="8159068" y="0"/>
                </a:lnTo>
                <a:lnTo>
                  <a:pt x="8159068" y="10805406"/>
                </a:lnTo>
                <a:lnTo>
                  <a:pt x="0" y="1080540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D43FAD0A-FE9B-402B-871C-2D70D483556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915151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9_Blank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981CB14-826F-4111-9C3C-8EBE250A7F09}"/>
              </a:ext>
            </a:extLst>
          </p:cNvPr>
          <p:cNvSpPr>
            <a:spLocks noGrp="1"/>
          </p:cNvSpPr>
          <p:nvPr>
            <p:ph type="pic" sz="quarter" idx="11" hasCustomPrompt="1"/>
          </p:nvPr>
        </p:nvSpPr>
        <p:spPr>
          <a:xfrm>
            <a:off x="14375272" y="3250002"/>
            <a:ext cx="8159068" cy="10805406"/>
          </a:xfrm>
          <a:custGeom>
            <a:avLst/>
            <a:gdLst>
              <a:gd name="connsiteX0" fmla="*/ 0 w 8159068"/>
              <a:gd name="connsiteY0" fmla="*/ 0 h 10805406"/>
              <a:gd name="connsiteX1" fmla="*/ 8159068 w 8159068"/>
              <a:gd name="connsiteY1" fmla="*/ 0 h 10805406"/>
              <a:gd name="connsiteX2" fmla="*/ 8159068 w 8159068"/>
              <a:gd name="connsiteY2" fmla="*/ 10805406 h 10805406"/>
              <a:gd name="connsiteX3" fmla="*/ 0 w 8159068"/>
              <a:gd name="connsiteY3" fmla="*/ 10805406 h 10805406"/>
            </a:gdLst>
            <a:ahLst/>
            <a:cxnLst>
              <a:cxn ang="0">
                <a:pos x="connsiteX0" y="connsiteY0"/>
              </a:cxn>
              <a:cxn ang="0">
                <a:pos x="connsiteX1" y="connsiteY1"/>
              </a:cxn>
              <a:cxn ang="0">
                <a:pos x="connsiteX2" y="connsiteY2"/>
              </a:cxn>
              <a:cxn ang="0">
                <a:pos x="connsiteX3" y="connsiteY3"/>
              </a:cxn>
            </a:cxnLst>
            <a:rect l="l" t="t" r="r" b="b"/>
            <a:pathLst>
              <a:path w="8159068" h="10805406">
                <a:moveTo>
                  <a:pt x="0" y="0"/>
                </a:moveTo>
                <a:lnTo>
                  <a:pt x="8159068" y="0"/>
                </a:lnTo>
                <a:lnTo>
                  <a:pt x="8159068" y="10805406"/>
                </a:lnTo>
                <a:lnTo>
                  <a:pt x="0" y="1080540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4" name="Body text">
            <a:extLst>
              <a:ext uri="{FF2B5EF4-FFF2-40B4-BE49-F238E27FC236}">
                <a16:creationId xmlns:a16="http://schemas.microsoft.com/office/drawing/2014/main" id="{8A459B7C-AC93-4F8C-8C7E-DE16CAEB6A77}"/>
              </a:ext>
            </a:extLst>
          </p:cNvPr>
          <p:cNvSpPr>
            <a:spLocks noGrp="1"/>
          </p:cNvSpPr>
          <p:nvPr>
            <p:ph type="body" sz="quarter" idx="42" hasCustomPrompt="1"/>
          </p:nvPr>
        </p:nvSpPr>
        <p:spPr>
          <a:xfrm>
            <a:off x="1545365" y="5994391"/>
            <a:ext cx="8439988"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5" name="Title text">
            <a:extLst>
              <a:ext uri="{FF2B5EF4-FFF2-40B4-BE49-F238E27FC236}">
                <a16:creationId xmlns:a16="http://schemas.microsoft.com/office/drawing/2014/main" id="{087226BD-D1D8-4B60-8631-620E373995B7}"/>
              </a:ext>
            </a:extLst>
          </p:cNvPr>
          <p:cNvSpPr>
            <a:spLocks noGrp="1"/>
          </p:cNvSpPr>
          <p:nvPr>
            <p:ph type="body" sz="quarter" idx="43" hasCustomPrompt="1"/>
          </p:nvPr>
        </p:nvSpPr>
        <p:spPr>
          <a:xfrm>
            <a:off x="1519966" y="2488075"/>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Title text">
            <a:extLst>
              <a:ext uri="{FF2B5EF4-FFF2-40B4-BE49-F238E27FC236}">
                <a16:creationId xmlns:a16="http://schemas.microsoft.com/office/drawing/2014/main" id="{B179D2C9-63EE-41BC-A7D6-73B6DCE2B386}"/>
              </a:ext>
            </a:extLst>
          </p:cNvPr>
          <p:cNvSpPr>
            <a:spLocks noGrp="1"/>
          </p:cNvSpPr>
          <p:nvPr>
            <p:ph type="body" sz="quarter" idx="29" hasCustomPrompt="1"/>
          </p:nvPr>
        </p:nvSpPr>
        <p:spPr>
          <a:xfrm>
            <a:off x="3217207" y="9903707"/>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1" name="Body text">
            <a:extLst>
              <a:ext uri="{FF2B5EF4-FFF2-40B4-BE49-F238E27FC236}">
                <a16:creationId xmlns:a16="http://schemas.microsoft.com/office/drawing/2014/main" id="{E6D54EF4-D762-47D5-B6B2-7E37E258EB25}"/>
              </a:ext>
            </a:extLst>
          </p:cNvPr>
          <p:cNvSpPr>
            <a:spLocks noGrp="1"/>
          </p:cNvSpPr>
          <p:nvPr>
            <p:ph type="body" sz="quarter" idx="30" hasCustomPrompt="1"/>
          </p:nvPr>
        </p:nvSpPr>
        <p:spPr>
          <a:xfrm>
            <a:off x="3217207" y="10360865"/>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2" name="Title text">
            <a:extLst>
              <a:ext uri="{FF2B5EF4-FFF2-40B4-BE49-F238E27FC236}">
                <a16:creationId xmlns:a16="http://schemas.microsoft.com/office/drawing/2014/main" id="{67FC1378-EA3C-444D-BE53-4289DEDB2F83}"/>
              </a:ext>
            </a:extLst>
          </p:cNvPr>
          <p:cNvSpPr>
            <a:spLocks noGrp="1"/>
          </p:cNvSpPr>
          <p:nvPr>
            <p:ph type="body" sz="quarter" idx="31" hasCustomPrompt="1"/>
          </p:nvPr>
        </p:nvSpPr>
        <p:spPr>
          <a:xfrm>
            <a:off x="7607767" y="9903707"/>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3" name="Body text">
            <a:extLst>
              <a:ext uri="{FF2B5EF4-FFF2-40B4-BE49-F238E27FC236}">
                <a16:creationId xmlns:a16="http://schemas.microsoft.com/office/drawing/2014/main" id="{72F20025-C8AF-4D3B-B600-6D07154DD18D}"/>
              </a:ext>
            </a:extLst>
          </p:cNvPr>
          <p:cNvSpPr>
            <a:spLocks noGrp="1"/>
          </p:cNvSpPr>
          <p:nvPr>
            <p:ph type="body" sz="quarter" idx="32" hasCustomPrompt="1"/>
          </p:nvPr>
        </p:nvSpPr>
        <p:spPr>
          <a:xfrm>
            <a:off x="7607767" y="10360865"/>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9" name="Slide Number">
            <a:extLst>
              <a:ext uri="{FF2B5EF4-FFF2-40B4-BE49-F238E27FC236}">
                <a16:creationId xmlns:a16="http://schemas.microsoft.com/office/drawing/2014/main" id="{05465AFD-8176-4A6C-8A3C-5F0A9072B3D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299416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5_Main Slide">
    <p:spTree>
      <p:nvGrpSpPr>
        <p:cNvPr id="1" name=""/>
        <p:cNvGrpSpPr/>
        <p:nvPr/>
      </p:nvGrpSpPr>
      <p:grpSpPr>
        <a:xfrm>
          <a:off x="0" y="0"/>
          <a:ext cx="0" cy="0"/>
          <a:chOff x="0" y="0"/>
          <a:chExt cx="0" cy="0"/>
        </a:xfrm>
      </p:grpSpPr>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9" name="Picture Placeholder 28">
            <a:extLst>
              <a:ext uri="{FF2B5EF4-FFF2-40B4-BE49-F238E27FC236}">
                <a16:creationId xmlns:a16="http://schemas.microsoft.com/office/drawing/2014/main" id="{B9739B68-4D08-4289-9C9B-D6770C38185F}"/>
              </a:ext>
            </a:extLst>
          </p:cNvPr>
          <p:cNvSpPr>
            <a:spLocks noGrp="1"/>
          </p:cNvSpPr>
          <p:nvPr>
            <p:ph type="pic" sz="quarter" idx="11" hasCustomPrompt="1"/>
          </p:nvPr>
        </p:nvSpPr>
        <p:spPr>
          <a:xfrm>
            <a:off x="0" y="0"/>
            <a:ext cx="24384000" cy="7407738"/>
          </a:xfrm>
          <a:custGeom>
            <a:avLst/>
            <a:gdLst>
              <a:gd name="connsiteX0" fmla="*/ 0 w 24384001"/>
              <a:gd name="connsiteY0" fmla="*/ 0 h 7661738"/>
              <a:gd name="connsiteX1" fmla="*/ 24384001 w 24384001"/>
              <a:gd name="connsiteY1" fmla="*/ 0 h 7661738"/>
              <a:gd name="connsiteX2" fmla="*/ 24384001 w 24384001"/>
              <a:gd name="connsiteY2" fmla="*/ 7661738 h 7661738"/>
              <a:gd name="connsiteX3" fmla="*/ 0 w 24384001"/>
              <a:gd name="connsiteY3" fmla="*/ 7661738 h 7661738"/>
            </a:gdLst>
            <a:ahLst/>
            <a:cxnLst>
              <a:cxn ang="0">
                <a:pos x="connsiteX0" y="connsiteY0"/>
              </a:cxn>
              <a:cxn ang="0">
                <a:pos x="connsiteX1" y="connsiteY1"/>
              </a:cxn>
              <a:cxn ang="0">
                <a:pos x="connsiteX2" y="connsiteY2"/>
              </a:cxn>
              <a:cxn ang="0">
                <a:pos x="connsiteX3" y="connsiteY3"/>
              </a:cxn>
            </a:cxnLst>
            <a:rect l="l" t="t" r="r" b="b"/>
            <a:pathLst>
              <a:path w="24384001" h="7661738">
                <a:moveTo>
                  <a:pt x="0" y="0"/>
                </a:moveTo>
                <a:lnTo>
                  <a:pt x="24384001" y="0"/>
                </a:lnTo>
                <a:lnTo>
                  <a:pt x="24384001" y="7661738"/>
                </a:lnTo>
                <a:lnTo>
                  <a:pt x="0" y="76617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408079560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2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FFE891B-72E6-4B00-B3AC-0399FA673AFA}"/>
              </a:ext>
            </a:extLst>
          </p:cNvPr>
          <p:cNvSpPr>
            <a:spLocks noGrp="1"/>
          </p:cNvSpPr>
          <p:nvPr>
            <p:ph type="pic" sz="quarter" idx="11" hasCustomPrompt="1"/>
          </p:nvPr>
        </p:nvSpPr>
        <p:spPr>
          <a:xfrm>
            <a:off x="1993131" y="3559158"/>
            <a:ext cx="8239698" cy="11044542"/>
          </a:xfrm>
          <a:custGeom>
            <a:avLst/>
            <a:gdLst>
              <a:gd name="connsiteX0" fmla="*/ 0 w 8239698"/>
              <a:gd name="connsiteY0" fmla="*/ 0 h 11044542"/>
              <a:gd name="connsiteX1" fmla="*/ 8239698 w 8239698"/>
              <a:gd name="connsiteY1" fmla="*/ 0 h 11044542"/>
              <a:gd name="connsiteX2" fmla="*/ 8239698 w 8239698"/>
              <a:gd name="connsiteY2" fmla="*/ 11044542 h 11044542"/>
              <a:gd name="connsiteX3" fmla="*/ 0 w 8239698"/>
              <a:gd name="connsiteY3" fmla="*/ 11044542 h 11044542"/>
            </a:gdLst>
            <a:ahLst/>
            <a:cxnLst>
              <a:cxn ang="0">
                <a:pos x="connsiteX0" y="connsiteY0"/>
              </a:cxn>
              <a:cxn ang="0">
                <a:pos x="connsiteX1" y="connsiteY1"/>
              </a:cxn>
              <a:cxn ang="0">
                <a:pos x="connsiteX2" y="connsiteY2"/>
              </a:cxn>
              <a:cxn ang="0">
                <a:pos x="connsiteX3" y="connsiteY3"/>
              </a:cxn>
            </a:cxnLst>
            <a:rect l="l" t="t" r="r" b="b"/>
            <a:pathLst>
              <a:path w="8239698" h="11044542">
                <a:moveTo>
                  <a:pt x="0" y="0"/>
                </a:moveTo>
                <a:lnTo>
                  <a:pt x="8239698" y="0"/>
                </a:lnTo>
                <a:lnTo>
                  <a:pt x="8239698" y="11044542"/>
                </a:lnTo>
                <a:lnTo>
                  <a:pt x="0" y="11044542"/>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F46C3ED0-A8F8-4731-84E8-99AB79F5732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90858292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0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FFE891B-72E6-4B00-B3AC-0399FA673AFA}"/>
              </a:ext>
            </a:extLst>
          </p:cNvPr>
          <p:cNvSpPr>
            <a:spLocks noGrp="1"/>
          </p:cNvSpPr>
          <p:nvPr>
            <p:ph type="pic" sz="quarter" idx="11" hasCustomPrompt="1"/>
          </p:nvPr>
        </p:nvSpPr>
        <p:spPr>
          <a:xfrm>
            <a:off x="1993131" y="3559158"/>
            <a:ext cx="8239698" cy="11044542"/>
          </a:xfrm>
          <a:custGeom>
            <a:avLst/>
            <a:gdLst>
              <a:gd name="connsiteX0" fmla="*/ 0 w 8239698"/>
              <a:gd name="connsiteY0" fmla="*/ 0 h 11044542"/>
              <a:gd name="connsiteX1" fmla="*/ 8239698 w 8239698"/>
              <a:gd name="connsiteY1" fmla="*/ 0 h 11044542"/>
              <a:gd name="connsiteX2" fmla="*/ 8239698 w 8239698"/>
              <a:gd name="connsiteY2" fmla="*/ 11044542 h 11044542"/>
              <a:gd name="connsiteX3" fmla="*/ 0 w 8239698"/>
              <a:gd name="connsiteY3" fmla="*/ 11044542 h 11044542"/>
            </a:gdLst>
            <a:ahLst/>
            <a:cxnLst>
              <a:cxn ang="0">
                <a:pos x="connsiteX0" y="connsiteY0"/>
              </a:cxn>
              <a:cxn ang="0">
                <a:pos x="connsiteX1" y="connsiteY1"/>
              </a:cxn>
              <a:cxn ang="0">
                <a:pos x="connsiteX2" y="connsiteY2"/>
              </a:cxn>
              <a:cxn ang="0">
                <a:pos x="connsiteX3" y="connsiteY3"/>
              </a:cxn>
            </a:cxnLst>
            <a:rect l="l" t="t" r="r" b="b"/>
            <a:pathLst>
              <a:path w="8239698" h="11044542">
                <a:moveTo>
                  <a:pt x="0" y="0"/>
                </a:moveTo>
                <a:lnTo>
                  <a:pt x="8239698" y="0"/>
                </a:lnTo>
                <a:lnTo>
                  <a:pt x="8239698" y="11044542"/>
                </a:lnTo>
                <a:lnTo>
                  <a:pt x="0" y="11044542"/>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Body text">
            <a:extLst>
              <a:ext uri="{FF2B5EF4-FFF2-40B4-BE49-F238E27FC236}">
                <a16:creationId xmlns:a16="http://schemas.microsoft.com/office/drawing/2014/main" id="{9EB46526-75F6-4D1B-B128-7E1F32CFDC24}"/>
              </a:ext>
            </a:extLst>
          </p:cNvPr>
          <p:cNvSpPr>
            <a:spLocks noGrp="1"/>
          </p:cNvSpPr>
          <p:nvPr>
            <p:ph type="body" sz="quarter" idx="42" hasCustomPrompt="1"/>
          </p:nvPr>
        </p:nvSpPr>
        <p:spPr>
          <a:xfrm>
            <a:off x="14411610" y="5994391"/>
            <a:ext cx="8439988"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F9AFA5F1-D140-4330-8943-20809E9ECF64}"/>
              </a:ext>
            </a:extLst>
          </p:cNvPr>
          <p:cNvSpPr>
            <a:spLocks noGrp="1"/>
          </p:cNvSpPr>
          <p:nvPr>
            <p:ph type="body" sz="quarter" idx="43" hasCustomPrompt="1"/>
          </p:nvPr>
        </p:nvSpPr>
        <p:spPr>
          <a:xfrm>
            <a:off x="14386211" y="2488075"/>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020F22DB-741B-4085-B3D1-6F4F219DEB9A}"/>
              </a:ext>
            </a:extLst>
          </p:cNvPr>
          <p:cNvSpPr>
            <a:spLocks noGrp="1"/>
          </p:cNvSpPr>
          <p:nvPr>
            <p:ph type="body" sz="quarter" idx="32" hasCustomPrompt="1"/>
          </p:nvPr>
        </p:nvSpPr>
        <p:spPr>
          <a:xfrm>
            <a:off x="14411611" y="9000399"/>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Body text">
            <a:extLst>
              <a:ext uri="{FF2B5EF4-FFF2-40B4-BE49-F238E27FC236}">
                <a16:creationId xmlns:a16="http://schemas.microsoft.com/office/drawing/2014/main" id="{617796BE-D18E-4310-B0F0-261C65228146}"/>
              </a:ext>
            </a:extLst>
          </p:cNvPr>
          <p:cNvSpPr>
            <a:spLocks noGrp="1"/>
          </p:cNvSpPr>
          <p:nvPr>
            <p:ph type="body" sz="quarter" idx="33" hasCustomPrompt="1"/>
          </p:nvPr>
        </p:nvSpPr>
        <p:spPr>
          <a:xfrm>
            <a:off x="22151155" y="9029896"/>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21" name="Body text">
            <a:extLst>
              <a:ext uri="{FF2B5EF4-FFF2-40B4-BE49-F238E27FC236}">
                <a16:creationId xmlns:a16="http://schemas.microsoft.com/office/drawing/2014/main" id="{C72AAEC3-494F-4AF6-8372-37D7585EEA5A}"/>
              </a:ext>
            </a:extLst>
          </p:cNvPr>
          <p:cNvSpPr>
            <a:spLocks noGrp="1"/>
          </p:cNvSpPr>
          <p:nvPr>
            <p:ph type="body" sz="quarter" idx="34" hasCustomPrompt="1"/>
          </p:nvPr>
        </p:nvSpPr>
        <p:spPr>
          <a:xfrm>
            <a:off x="14411611" y="10457724"/>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Body text">
            <a:extLst>
              <a:ext uri="{FF2B5EF4-FFF2-40B4-BE49-F238E27FC236}">
                <a16:creationId xmlns:a16="http://schemas.microsoft.com/office/drawing/2014/main" id="{24AF8326-7607-4117-86F6-9F333930F3F7}"/>
              </a:ext>
            </a:extLst>
          </p:cNvPr>
          <p:cNvSpPr>
            <a:spLocks noGrp="1"/>
          </p:cNvSpPr>
          <p:nvPr>
            <p:ph type="body" sz="quarter" idx="35" hasCustomPrompt="1"/>
          </p:nvPr>
        </p:nvSpPr>
        <p:spPr>
          <a:xfrm>
            <a:off x="22151155" y="10487221"/>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9" name="Slide Number">
            <a:extLst>
              <a:ext uri="{FF2B5EF4-FFF2-40B4-BE49-F238E27FC236}">
                <a16:creationId xmlns:a16="http://schemas.microsoft.com/office/drawing/2014/main" id="{F51C1E87-ED05-4A6F-BF6E-3B7F71E75B38}"/>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72556111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3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2FBDAB36-7B46-44B3-9050-BF4BB6837F7F}"/>
              </a:ext>
            </a:extLst>
          </p:cNvPr>
          <p:cNvSpPr>
            <a:spLocks noGrp="1"/>
          </p:cNvSpPr>
          <p:nvPr>
            <p:ph type="pic" sz="quarter" idx="11" hasCustomPrompt="1"/>
          </p:nvPr>
        </p:nvSpPr>
        <p:spPr>
          <a:xfrm>
            <a:off x="10482930"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617C6AE-9746-47B0-A933-CF4997B1FC3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4657665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1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2FBDAB36-7B46-44B3-9050-BF4BB6837F7F}"/>
              </a:ext>
            </a:extLst>
          </p:cNvPr>
          <p:cNvSpPr>
            <a:spLocks noGrp="1"/>
          </p:cNvSpPr>
          <p:nvPr>
            <p:ph type="pic" sz="quarter" idx="11" hasCustomPrompt="1"/>
          </p:nvPr>
        </p:nvSpPr>
        <p:spPr>
          <a:xfrm>
            <a:off x="10482930"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Body text">
            <a:extLst>
              <a:ext uri="{FF2B5EF4-FFF2-40B4-BE49-F238E27FC236}">
                <a16:creationId xmlns:a16="http://schemas.microsoft.com/office/drawing/2014/main" id="{DD8BE50A-EECD-40BC-B5B8-ADA965683E3F}"/>
              </a:ext>
            </a:extLst>
          </p:cNvPr>
          <p:cNvSpPr>
            <a:spLocks noGrp="1"/>
          </p:cNvSpPr>
          <p:nvPr>
            <p:ph type="body" sz="quarter" idx="42" hasCustomPrompt="1"/>
          </p:nvPr>
        </p:nvSpPr>
        <p:spPr>
          <a:xfrm>
            <a:off x="1519965" y="7864316"/>
            <a:ext cx="7031229"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7E5E36AF-A137-4A47-97C1-A646DD66CEEC}"/>
              </a:ext>
            </a:extLst>
          </p:cNvPr>
          <p:cNvSpPr>
            <a:spLocks noGrp="1"/>
          </p:cNvSpPr>
          <p:nvPr>
            <p:ph type="body" sz="quarter" idx="43" hasCustomPrompt="1"/>
          </p:nvPr>
        </p:nvSpPr>
        <p:spPr>
          <a:xfrm>
            <a:off x="1519965" y="4358000"/>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Body text">
            <a:extLst>
              <a:ext uri="{FF2B5EF4-FFF2-40B4-BE49-F238E27FC236}">
                <a16:creationId xmlns:a16="http://schemas.microsoft.com/office/drawing/2014/main" id="{F64E3D34-28DF-4A79-8AA7-C87E11EE78F8}"/>
              </a:ext>
            </a:extLst>
          </p:cNvPr>
          <p:cNvSpPr>
            <a:spLocks noGrp="1"/>
          </p:cNvSpPr>
          <p:nvPr>
            <p:ph type="body" sz="quarter" idx="36" hasCustomPrompt="1"/>
          </p:nvPr>
        </p:nvSpPr>
        <p:spPr>
          <a:xfrm>
            <a:off x="18325396" y="3656074"/>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64635952-31C3-4812-BFCC-407F1B794D06}"/>
              </a:ext>
            </a:extLst>
          </p:cNvPr>
          <p:cNvSpPr>
            <a:spLocks noGrp="1"/>
          </p:cNvSpPr>
          <p:nvPr>
            <p:ph type="body" sz="quarter" idx="37" hasCustomPrompt="1"/>
          </p:nvPr>
        </p:nvSpPr>
        <p:spPr>
          <a:xfrm>
            <a:off x="18325396" y="3161956"/>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65008CD2-339C-4A64-9F86-E07C34428F60}"/>
              </a:ext>
            </a:extLst>
          </p:cNvPr>
          <p:cNvSpPr>
            <a:spLocks noGrp="1"/>
          </p:cNvSpPr>
          <p:nvPr>
            <p:ph type="body" sz="quarter" idx="44" hasCustomPrompt="1"/>
          </p:nvPr>
        </p:nvSpPr>
        <p:spPr>
          <a:xfrm>
            <a:off x="18325395" y="6595581"/>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6" name="Title text">
            <a:extLst>
              <a:ext uri="{FF2B5EF4-FFF2-40B4-BE49-F238E27FC236}">
                <a16:creationId xmlns:a16="http://schemas.microsoft.com/office/drawing/2014/main" id="{2ED85BE4-36D9-4994-8B16-5DF330881EAF}"/>
              </a:ext>
            </a:extLst>
          </p:cNvPr>
          <p:cNvSpPr>
            <a:spLocks noGrp="1"/>
          </p:cNvSpPr>
          <p:nvPr>
            <p:ph type="body" sz="quarter" idx="45" hasCustomPrompt="1"/>
          </p:nvPr>
        </p:nvSpPr>
        <p:spPr>
          <a:xfrm>
            <a:off x="18325395" y="6101463"/>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7" name="Body text">
            <a:extLst>
              <a:ext uri="{FF2B5EF4-FFF2-40B4-BE49-F238E27FC236}">
                <a16:creationId xmlns:a16="http://schemas.microsoft.com/office/drawing/2014/main" id="{B5A91DAE-9611-4935-9161-CDEE53B55CF9}"/>
              </a:ext>
            </a:extLst>
          </p:cNvPr>
          <p:cNvSpPr>
            <a:spLocks noGrp="1"/>
          </p:cNvSpPr>
          <p:nvPr>
            <p:ph type="body" sz="quarter" idx="46" hasCustomPrompt="1"/>
          </p:nvPr>
        </p:nvSpPr>
        <p:spPr>
          <a:xfrm>
            <a:off x="18325395" y="9532456"/>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6012B2EA-94FE-4221-BA9C-C72F6DFAAEBB}"/>
              </a:ext>
            </a:extLst>
          </p:cNvPr>
          <p:cNvSpPr>
            <a:spLocks noGrp="1"/>
          </p:cNvSpPr>
          <p:nvPr>
            <p:ph type="body" sz="quarter" idx="47" hasCustomPrompt="1"/>
          </p:nvPr>
        </p:nvSpPr>
        <p:spPr>
          <a:xfrm>
            <a:off x="18325395" y="9038338"/>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6BC88291-FCCD-4D6C-8697-AD4C6FA1C61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52344619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4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BBC02DB-CDF3-4627-9FB7-9BDD5A833399}"/>
              </a:ext>
            </a:extLst>
          </p:cNvPr>
          <p:cNvSpPr>
            <a:spLocks noGrp="1"/>
          </p:cNvSpPr>
          <p:nvPr>
            <p:ph type="pic" sz="quarter" idx="11" hasCustomPrompt="1"/>
          </p:nvPr>
        </p:nvSpPr>
        <p:spPr>
          <a:xfrm>
            <a:off x="11342621" y="2539063"/>
            <a:ext cx="11523482" cy="8637726"/>
          </a:xfrm>
          <a:custGeom>
            <a:avLst/>
            <a:gdLst>
              <a:gd name="connsiteX0" fmla="*/ 5814451 w 11523482"/>
              <a:gd name="connsiteY0" fmla="*/ 8611330 h 8637726"/>
              <a:gd name="connsiteX1" fmla="*/ 5833679 w 11523482"/>
              <a:gd name="connsiteY1" fmla="*/ 8618129 h 8637726"/>
              <a:gd name="connsiteX2" fmla="*/ 5809645 w 11523482"/>
              <a:gd name="connsiteY2" fmla="*/ 8633327 h 8637726"/>
              <a:gd name="connsiteX3" fmla="*/ 5793089 w 11523482"/>
              <a:gd name="connsiteY3" fmla="*/ 8615730 h 8637726"/>
              <a:gd name="connsiteX4" fmla="*/ 5814451 w 11523482"/>
              <a:gd name="connsiteY4" fmla="*/ 8611330 h 8637726"/>
              <a:gd name="connsiteX5" fmla="*/ 5298003 w 11523482"/>
              <a:gd name="connsiteY5" fmla="*/ 8595733 h 8637726"/>
              <a:gd name="connsiteX6" fmla="*/ 5319366 w 11523482"/>
              <a:gd name="connsiteY6" fmla="*/ 8600932 h 8637726"/>
              <a:gd name="connsiteX7" fmla="*/ 5297469 w 11523482"/>
              <a:gd name="connsiteY7" fmla="*/ 8617329 h 8637726"/>
              <a:gd name="connsiteX8" fmla="*/ 5277175 w 11523482"/>
              <a:gd name="connsiteY8" fmla="*/ 8600932 h 8637726"/>
              <a:gd name="connsiteX9" fmla="*/ 5298003 w 11523482"/>
              <a:gd name="connsiteY9" fmla="*/ 8595733 h 8637726"/>
              <a:gd name="connsiteX10" fmla="*/ 5606163 w 11523482"/>
              <a:gd name="connsiteY10" fmla="*/ 8595333 h 8637726"/>
              <a:gd name="connsiteX11" fmla="*/ 5719387 w 11523482"/>
              <a:gd name="connsiteY11" fmla="*/ 8613730 h 8637726"/>
              <a:gd name="connsiteX12" fmla="*/ 5505757 w 11523482"/>
              <a:gd name="connsiteY12" fmla="*/ 8613730 h 8637726"/>
              <a:gd name="connsiteX13" fmla="*/ 5606163 w 11523482"/>
              <a:gd name="connsiteY13" fmla="*/ 8595333 h 8637726"/>
              <a:gd name="connsiteX14" fmla="*/ 5426715 w 11523482"/>
              <a:gd name="connsiteY14" fmla="*/ 8595333 h 8637726"/>
              <a:gd name="connsiteX15" fmla="*/ 5447543 w 11523482"/>
              <a:gd name="connsiteY15" fmla="*/ 8617329 h 8637726"/>
              <a:gd name="connsiteX16" fmla="*/ 5419237 w 11523482"/>
              <a:gd name="connsiteY16" fmla="*/ 8637726 h 8637726"/>
              <a:gd name="connsiteX17" fmla="*/ 5398409 w 11523482"/>
              <a:gd name="connsiteY17" fmla="*/ 8617329 h 8637726"/>
              <a:gd name="connsiteX18" fmla="*/ 5426715 w 11523482"/>
              <a:gd name="connsiteY18" fmla="*/ 8595333 h 8637726"/>
              <a:gd name="connsiteX19" fmla="*/ 5214688 w 11523482"/>
              <a:gd name="connsiteY19" fmla="*/ 8595333 h 8637726"/>
              <a:gd name="connsiteX20" fmla="*/ 5225903 w 11523482"/>
              <a:gd name="connsiteY20" fmla="*/ 8613730 h 8637726"/>
              <a:gd name="connsiteX21" fmla="*/ 5180507 w 11523482"/>
              <a:gd name="connsiteY21" fmla="*/ 8613730 h 8637726"/>
              <a:gd name="connsiteX22" fmla="*/ 5214688 w 11523482"/>
              <a:gd name="connsiteY22" fmla="*/ 8595333 h 8637726"/>
              <a:gd name="connsiteX23" fmla="*/ 5061943 w 11523482"/>
              <a:gd name="connsiteY23" fmla="*/ 8578536 h 8637726"/>
              <a:gd name="connsiteX24" fmla="*/ 5091851 w 11523482"/>
              <a:gd name="connsiteY24" fmla="*/ 8584935 h 8637726"/>
              <a:gd name="connsiteX25" fmla="*/ 5055534 w 11523482"/>
              <a:gd name="connsiteY25" fmla="*/ 8600932 h 8637726"/>
              <a:gd name="connsiteX26" fmla="*/ 5030433 w 11523482"/>
              <a:gd name="connsiteY26" fmla="*/ 8584935 h 8637726"/>
              <a:gd name="connsiteX27" fmla="*/ 5061943 w 11523482"/>
              <a:gd name="connsiteY27" fmla="*/ 8578536 h 8637726"/>
              <a:gd name="connsiteX28" fmla="*/ 3958014 w 11523482"/>
              <a:gd name="connsiteY28" fmla="*/ 8525345 h 8637726"/>
              <a:gd name="connsiteX29" fmla="*/ 3968162 w 11523482"/>
              <a:gd name="connsiteY29" fmla="*/ 8531744 h 8637726"/>
              <a:gd name="connsiteX30" fmla="*/ 3950003 w 11523482"/>
              <a:gd name="connsiteY30" fmla="*/ 8546941 h 8637726"/>
              <a:gd name="connsiteX31" fmla="*/ 3942526 w 11523482"/>
              <a:gd name="connsiteY31" fmla="*/ 8531744 h 8637726"/>
              <a:gd name="connsiteX32" fmla="*/ 3958014 w 11523482"/>
              <a:gd name="connsiteY32" fmla="*/ 8525345 h 8637726"/>
              <a:gd name="connsiteX33" fmla="*/ 4320650 w 11523482"/>
              <a:gd name="connsiteY33" fmla="*/ 8472154 h 8637726"/>
              <a:gd name="connsiteX34" fmla="*/ 4331865 w 11523482"/>
              <a:gd name="connsiteY34" fmla="*/ 8480552 h 8637726"/>
              <a:gd name="connsiteX35" fmla="*/ 4313707 w 11523482"/>
              <a:gd name="connsiteY35" fmla="*/ 8493750 h 8637726"/>
              <a:gd name="connsiteX36" fmla="*/ 4306230 w 11523482"/>
              <a:gd name="connsiteY36" fmla="*/ 8478153 h 8637726"/>
              <a:gd name="connsiteX37" fmla="*/ 4320650 w 11523482"/>
              <a:gd name="connsiteY37" fmla="*/ 8472154 h 8637726"/>
              <a:gd name="connsiteX38" fmla="*/ 6728785 w 11523482"/>
              <a:gd name="connsiteY38" fmla="*/ 8468554 h 8637726"/>
              <a:gd name="connsiteX39" fmla="*/ 6799283 w 11523482"/>
              <a:gd name="connsiteY39" fmla="*/ 8478153 h 8637726"/>
              <a:gd name="connsiteX40" fmla="*/ 6730387 w 11523482"/>
              <a:gd name="connsiteY40" fmla="*/ 8490951 h 8637726"/>
              <a:gd name="connsiteX41" fmla="*/ 6658821 w 11523482"/>
              <a:gd name="connsiteY41" fmla="*/ 8481752 h 8637726"/>
              <a:gd name="connsiteX42" fmla="*/ 6728785 w 11523482"/>
              <a:gd name="connsiteY42" fmla="*/ 8468554 h 8637726"/>
              <a:gd name="connsiteX43" fmla="*/ 7516543 w 11523482"/>
              <a:gd name="connsiteY43" fmla="*/ 8464955 h 8637726"/>
              <a:gd name="connsiteX44" fmla="*/ 7548587 w 11523482"/>
              <a:gd name="connsiteY44" fmla="*/ 8482552 h 8637726"/>
              <a:gd name="connsiteX45" fmla="*/ 7514405 w 11523482"/>
              <a:gd name="connsiteY45" fmla="*/ 8505348 h 8637726"/>
              <a:gd name="connsiteX46" fmla="*/ 7481827 w 11523482"/>
              <a:gd name="connsiteY46" fmla="*/ 8487351 h 8637726"/>
              <a:gd name="connsiteX47" fmla="*/ 7516543 w 11523482"/>
              <a:gd name="connsiteY47" fmla="*/ 8464955 h 8637726"/>
              <a:gd name="connsiteX48" fmla="*/ 4769805 w 11523482"/>
              <a:gd name="connsiteY48" fmla="*/ 8456956 h 8637726"/>
              <a:gd name="connsiteX49" fmla="*/ 5027763 w 11523482"/>
              <a:gd name="connsiteY49" fmla="*/ 8460156 h 8637726"/>
              <a:gd name="connsiteX50" fmla="*/ 5384523 w 11523482"/>
              <a:gd name="connsiteY50" fmla="*/ 8461356 h 8637726"/>
              <a:gd name="connsiteX51" fmla="*/ 5561301 w 11523482"/>
              <a:gd name="connsiteY51" fmla="*/ 8460156 h 8637726"/>
              <a:gd name="connsiteX52" fmla="*/ 5725261 w 11523482"/>
              <a:gd name="connsiteY52" fmla="*/ 8467754 h 8637726"/>
              <a:gd name="connsiteX53" fmla="*/ 5598687 w 11523482"/>
              <a:gd name="connsiteY53" fmla="*/ 8478153 h 8637726"/>
              <a:gd name="connsiteX54" fmla="*/ 4805588 w 11523482"/>
              <a:gd name="connsiteY54" fmla="*/ 8475353 h 8637726"/>
              <a:gd name="connsiteX55" fmla="*/ 4627741 w 11523482"/>
              <a:gd name="connsiteY55" fmla="*/ 8460156 h 8637726"/>
              <a:gd name="connsiteX56" fmla="*/ 4769805 w 11523482"/>
              <a:gd name="connsiteY56" fmla="*/ 8456956 h 8637726"/>
              <a:gd name="connsiteX57" fmla="*/ 7077535 w 11523482"/>
              <a:gd name="connsiteY57" fmla="*/ 8456556 h 8637726"/>
              <a:gd name="connsiteX58" fmla="*/ 7087681 w 11523482"/>
              <a:gd name="connsiteY58" fmla="*/ 8464155 h 8637726"/>
              <a:gd name="connsiteX59" fmla="*/ 7069523 w 11523482"/>
              <a:gd name="connsiteY59" fmla="*/ 8478953 h 8637726"/>
              <a:gd name="connsiteX60" fmla="*/ 7061511 w 11523482"/>
              <a:gd name="connsiteY60" fmla="*/ 8462155 h 8637726"/>
              <a:gd name="connsiteX61" fmla="*/ 7077535 w 11523482"/>
              <a:gd name="connsiteY61" fmla="*/ 8456556 h 8637726"/>
              <a:gd name="connsiteX62" fmla="*/ 7258051 w 11523482"/>
              <a:gd name="connsiteY62" fmla="*/ 8456156 h 8637726"/>
              <a:gd name="connsiteX63" fmla="*/ 7292231 w 11523482"/>
              <a:gd name="connsiteY63" fmla="*/ 8462955 h 8637726"/>
              <a:gd name="connsiteX64" fmla="*/ 7230279 w 11523482"/>
              <a:gd name="connsiteY64" fmla="*/ 8478153 h 8637726"/>
              <a:gd name="connsiteX65" fmla="*/ 7207315 w 11523482"/>
              <a:gd name="connsiteY65" fmla="*/ 8461356 h 8637726"/>
              <a:gd name="connsiteX66" fmla="*/ 7258051 w 11523482"/>
              <a:gd name="connsiteY66" fmla="*/ 8456156 h 8637726"/>
              <a:gd name="connsiteX67" fmla="*/ 6994169 w 11523482"/>
              <a:gd name="connsiteY67" fmla="*/ 8454863 h 8637726"/>
              <a:gd name="connsiteX68" fmla="*/ 7023593 w 11523482"/>
              <a:gd name="connsiteY68" fmla="*/ 8454957 h 8637726"/>
              <a:gd name="connsiteX69" fmla="*/ 7034809 w 11523482"/>
              <a:gd name="connsiteY69" fmla="*/ 8462155 h 8637726"/>
              <a:gd name="connsiteX70" fmla="*/ 6955231 w 11523482"/>
              <a:gd name="connsiteY70" fmla="*/ 8480552 h 8637726"/>
              <a:gd name="connsiteX71" fmla="*/ 6904495 w 11523482"/>
              <a:gd name="connsiteY71" fmla="*/ 8474153 h 8637726"/>
              <a:gd name="connsiteX72" fmla="*/ 6994169 w 11523482"/>
              <a:gd name="connsiteY72" fmla="*/ 8454863 h 8637726"/>
              <a:gd name="connsiteX73" fmla="*/ 4470725 w 11523482"/>
              <a:gd name="connsiteY73" fmla="*/ 8445758 h 8637726"/>
              <a:gd name="connsiteX74" fmla="*/ 4491553 w 11523482"/>
              <a:gd name="connsiteY74" fmla="*/ 8469354 h 8637726"/>
              <a:gd name="connsiteX75" fmla="*/ 4452031 w 11523482"/>
              <a:gd name="connsiteY75" fmla="*/ 8482552 h 8637726"/>
              <a:gd name="connsiteX76" fmla="*/ 4470725 w 11523482"/>
              <a:gd name="connsiteY76" fmla="*/ 8445758 h 8637726"/>
              <a:gd name="connsiteX77" fmla="*/ 6258267 w 11523482"/>
              <a:gd name="connsiteY77" fmla="*/ 8442559 h 8637726"/>
              <a:gd name="connsiteX78" fmla="*/ 6480975 w 11523482"/>
              <a:gd name="connsiteY78" fmla="*/ 8450957 h 8637726"/>
              <a:gd name="connsiteX79" fmla="*/ 6022207 w 11523482"/>
              <a:gd name="connsiteY79" fmla="*/ 8456156 h 8637726"/>
              <a:gd name="connsiteX80" fmla="*/ 6258267 w 11523482"/>
              <a:gd name="connsiteY80" fmla="*/ 8442559 h 8637726"/>
              <a:gd name="connsiteX81" fmla="*/ 5205075 w 11523482"/>
              <a:gd name="connsiteY81" fmla="*/ 8403765 h 8637726"/>
              <a:gd name="connsiteX82" fmla="*/ 5231244 w 11523482"/>
              <a:gd name="connsiteY82" fmla="*/ 8408964 h 8637726"/>
              <a:gd name="connsiteX83" fmla="*/ 5200802 w 11523482"/>
              <a:gd name="connsiteY83" fmla="*/ 8425761 h 8637726"/>
              <a:gd name="connsiteX84" fmla="*/ 5176235 w 11523482"/>
              <a:gd name="connsiteY84" fmla="*/ 8408964 h 8637726"/>
              <a:gd name="connsiteX85" fmla="*/ 5205075 w 11523482"/>
              <a:gd name="connsiteY85" fmla="*/ 8403765 h 8637726"/>
              <a:gd name="connsiteX86" fmla="*/ 5342865 w 11523482"/>
              <a:gd name="connsiteY86" fmla="*/ 8386168 h 8637726"/>
              <a:gd name="connsiteX87" fmla="*/ 5357819 w 11523482"/>
              <a:gd name="connsiteY87" fmla="*/ 8395367 h 8637726"/>
              <a:gd name="connsiteX88" fmla="*/ 5333252 w 11523482"/>
              <a:gd name="connsiteY88" fmla="*/ 8408164 h 8637726"/>
              <a:gd name="connsiteX89" fmla="*/ 5323639 w 11523482"/>
              <a:gd name="connsiteY89" fmla="*/ 8391367 h 8637726"/>
              <a:gd name="connsiteX90" fmla="*/ 5342865 w 11523482"/>
              <a:gd name="connsiteY90" fmla="*/ 8386168 h 8637726"/>
              <a:gd name="connsiteX91" fmla="*/ 7640981 w 11523482"/>
              <a:gd name="connsiteY91" fmla="*/ 8370970 h 8637726"/>
              <a:gd name="connsiteX92" fmla="*/ 7679969 w 11523482"/>
              <a:gd name="connsiteY92" fmla="*/ 8386168 h 8637726"/>
              <a:gd name="connsiteX93" fmla="*/ 7629765 w 11523482"/>
              <a:gd name="connsiteY93" fmla="*/ 8402965 h 8637726"/>
              <a:gd name="connsiteX94" fmla="*/ 7590243 w 11523482"/>
              <a:gd name="connsiteY94" fmla="*/ 8386168 h 8637726"/>
              <a:gd name="connsiteX95" fmla="*/ 7640981 w 11523482"/>
              <a:gd name="connsiteY95" fmla="*/ 8370970 h 8637726"/>
              <a:gd name="connsiteX96" fmla="*/ 6356001 w 11523482"/>
              <a:gd name="connsiteY96" fmla="*/ 8365372 h 8637726"/>
              <a:gd name="connsiteX97" fmla="*/ 6376297 w 11523482"/>
              <a:gd name="connsiteY97" fmla="*/ 8372970 h 8637726"/>
              <a:gd name="connsiteX98" fmla="*/ 6356001 w 11523482"/>
              <a:gd name="connsiteY98" fmla="*/ 8387768 h 8637726"/>
              <a:gd name="connsiteX99" fmla="*/ 6336241 w 11523482"/>
              <a:gd name="connsiteY99" fmla="*/ 8372970 h 8637726"/>
              <a:gd name="connsiteX100" fmla="*/ 6356001 w 11523482"/>
              <a:gd name="connsiteY100" fmla="*/ 8365372 h 8637726"/>
              <a:gd name="connsiteX101" fmla="*/ 6099647 w 11523482"/>
              <a:gd name="connsiteY101" fmla="*/ 8365372 h 8637726"/>
              <a:gd name="connsiteX102" fmla="*/ 6168007 w 11523482"/>
              <a:gd name="connsiteY102" fmla="*/ 8372170 h 8637726"/>
              <a:gd name="connsiteX103" fmla="*/ 6099647 w 11523482"/>
              <a:gd name="connsiteY103" fmla="*/ 8387768 h 8637726"/>
              <a:gd name="connsiteX104" fmla="*/ 6031285 w 11523482"/>
              <a:gd name="connsiteY104" fmla="*/ 8372170 h 8637726"/>
              <a:gd name="connsiteX105" fmla="*/ 6099647 w 11523482"/>
              <a:gd name="connsiteY105" fmla="*/ 8365372 h 8637726"/>
              <a:gd name="connsiteX106" fmla="*/ 7779307 w 11523482"/>
              <a:gd name="connsiteY106" fmla="*/ 8354974 h 8637726"/>
              <a:gd name="connsiteX107" fmla="*/ 7797999 w 11523482"/>
              <a:gd name="connsiteY107" fmla="*/ 8373770 h 8637726"/>
              <a:gd name="connsiteX108" fmla="*/ 7758477 w 11523482"/>
              <a:gd name="connsiteY108" fmla="*/ 8391767 h 8637726"/>
              <a:gd name="connsiteX109" fmla="*/ 7738717 w 11523482"/>
              <a:gd name="connsiteY109" fmla="*/ 8373770 h 8637726"/>
              <a:gd name="connsiteX110" fmla="*/ 7779307 w 11523482"/>
              <a:gd name="connsiteY110" fmla="*/ 8354974 h 8637726"/>
              <a:gd name="connsiteX111" fmla="*/ 5740215 w 11523482"/>
              <a:gd name="connsiteY111" fmla="*/ 8350974 h 8637726"/>
              <a:gd name="connsiteX112" fmla="*/ 5869461 w 11523482"/>
              <a:gd name="connsiteY112" fmla="*/ 8359772 h 8637726"/>
              <a:gd name="connsiteX113" fmla="*/ 5741819 w 11523482"/>
              <a:gd name="connsiteY113" fmla="*/ 8372970 h 8637726"/>
              <a:gd name="connsiteX114" fmla="*/ 5611503 w 11523482"/>
              <a:gd name="connsiteY114" fmla="*/ 8363372 h 8637726"/>
              <a:gd name="connsiteX115" fmla="*/ 5740215 w 11523482"/>
              <a:gd name="connsiteY115" fmla="*/ 8350974 h 8637726"/>
              <a:gd name="connsiteX116" fmla="*/ 5061409 w 11523482"/>
              <a:gd name="connsiteY116" fmla="*/ 8333777 h 8637726"/>
              <a:gd name="connsiteX117" fmla="*/ 5104669 w 11523482"/>
              <a:gd name="connsiteY117" fmla="*/ 8340576 h 8637726"/>
              <a:gd name="connsiteX118" fmla="*/ 5055534 w 11523482"/>
              <a:gd name="connsiteY118" fmla="*/ 8355773 h 8637726"/>
              <a:gd name="connsiteX119" fmla="*/ 5014945 w 11523482"/>
              <a:gd name="connsiteY119" fmla="*/ 8340576 h 8637726"/>
              <a:gd name="connsiteX120" fmla="*/ 5061409 w 11523482"/>
              <a:gd name="connsiteY120" fmla="*/ 8333777 h 8637726"/>
              <a:gd name="connsiteX121" fmla="*/ 6398193 w 11523482"/>
              <a:gd name="connsiteY121" fmla="*/ 8279786 h 8637726"/>
              <a:gd name="connsiteX122" fmla="*/ 6433443 w 11523482"/>
              <a:gd name="connsiteY122" fmla="*/ 8285785 h 8637726"/>
              <a:gd name="connsiteX123" fmla="*/ 6397659 w 11523482"/>
              <a:gd name="connsiteY123" fmla="*/ 8301782 h 8637726"/>
              <a:gd name="connsiteX124" fmla="*/ 6363479 w 11523482"/>
              <a:gd name="connsiteY124" fmla="*/ 8285785 h 8637726"/>
              <a:gd name="connsiteX125" fmla="*/ 6398193 w 11523482"/>
              <a:gd name="connsiteY125" fmla="*/ 8279786 h 8637726"/>
              <a:gd name="connsiteX126" fmla="*/ 5508427 w 11523482"/>
              <a:gd name="connsiteY126" fmla="*/ 8273387 h 8637726"/>
              <a:gd name="connsiteX127" fmla="*/ 5414431 w 11523482"/>
              <a:gd name="connsiteY127" fmla="*/ 8284585 h 8637726"/>
              <a:gd name="connsiteX128" fmla="*/ 5597083 w 11523482"/>
              <a:gd name="connsiteY128" fmla="*/ 8280186 h 8637726"/>
              <a:gd name="connsiteX129" fmla="*/ 5508427 w 11523482"/>
              <a:gd name="connsiteY129" fmla="*/ 8273387 h 8637726"/>
              <a:gd name="connsiteX130" fmla="*/ 6663627 w 11523482"/>
              <a:gd name="connsiteY130" fmla="*/ 8268588 h 8637726"/>
              <a:gd name="connsiteX131" fmla="*/ 6673775 w 11523482"/>
              <a:gd name="connsiteY131" fmla="*/ 8282586 h 8637726"/>
              <a:gd name="connsiteX132" fmla="*/ 6631049 w 11523482"/>
              <a:gd name="connsiteY132" fmla="*/ 8296583 h 8637726"/>
              <a:gd name="connsiteX133" fmla="*/ 6620903 w 11523482"/>
              <a:gd name="connsiteY133" fmla="*/ 8282586 h 8637726"/>
              <a:gd name="connsiteX134" fmla="*/ 6663627 w 11523482"/>
              <a:gd name="connsiteY134" fmla="*/ 8268588 h 8637726"/>
              <a:gd name="connsiteX135" fmla="*/ 4453100 w 11523482"/>
              <a:gd name="connsiteY135" fmla="*/ 8264188 h 8637726"/>
              <a:gd name="connsiteX136" fmla="*/ 4475531 w 11523482"/>
              <a:gd name="connsiteY136" fmla="*/ 8270588 h 8637726"/>
              <a:gd name="connsiteX137" fmla="*/ 4447225 w 11523482"/>
              <a:gd name="connsiteY137" fmla="*/ 8286585 h 8637726"/>
              <a:gd name="connsiteX138" fmla="*/ 4427999 w 11523482"/>
              <a:gd name="connsiteY138" fmla="*/ 8270588 h 8637726"/>
              <a:gd name="connsiteX139" fmla="*/ 4453100 w 11523482"/>
              <a:gd name="connsiteY139" fmla="*/ 8264188 h 8637726"/>
              <a:gd name="connsiteX140" fmla="*/ 4843507 w 11523482"/>
              <a:gd name="connsiteY140" fmla="*/ 8262189 h 8637726"/>
              <a:gd name="connsiteX141" fmla="*/ 4761794 w 11523482"/>
              <a:gd name="connsiteY141" fmla="*/ 8273387 h 8637726"/>
              <a:gd name="connsiteX142" fmla="*/ 4973287 w 11523482"/>
              <a:gd name="connsiteY142" fmla="*/ 8291384 h 8637726"/>
              <a:gd name="connsiteX143" fmla="*/ 5374375 w 11523482"/>
              <a:gd name="connsiteY143" fmla="*/ 8282986 h 8637726"/>
              <a:gd name="connsiteX144" fmla="*/ 5155940 w 11523482"/>
              <a:gd name="connsiteY144" fmla="*/ 8266588 h 8637726"/>
              <a:gd name="connsiteX145" fmla="*/ 4843507 w 11523482"/>
              <a:gd name="connsiteY145" fmla="*/ 8262189 h 8637726"/>
              <a:gd name="connsiteX146" fmla="*/ 4260299 w 11523482"/>
              <a:gd name="connsiteY146" fmla="*/ 8256590 h 8637726"/>
              <a:gd name="connsiteX147" fmla="*/ 4285935 w 11523482"/>
              <a:gd name="connsiteY147" fmla="*/ 8266588 h 8637726"/>
              <a:gd name="connsiteX148" fmla="*/ 4231993 w 11523482"/>
              <a:gd name="connsiteY148" fmla="*/ 8283786 h 8637726"/>
              <a:gd name="connsiteX149" fmla="*/ 4166303 w 11523482"/>
              <a:gd name="connsiteY149" fmla="*/ 8281786 h 8637726"/>
              <a:gd name="connsiteX150" fmla="*/ 4218108 w 11523482"/>
              <a:gd name="connsiteY150" fmla="*/ 8262988 h 8637726"/>
              <a:gd name="connsiteX151" fmla="*/ 4260299 w 11523482"/>
              <a:gd name="connsiteY151" fmla="*/ 8256590 h 8637726"/>
              <a:gd name="connsiteX152" fmla="*/ 6027613 w 11523482"/>
              <a:gd name="connsiteY152" fmla="*/ 8255190 h 8637726"/>
              <a:gd name="connsiteX153" fmla="*/ 5949571 w 11523482"/>
              <a:gd name="connsiteY153" fmla="*/ 8258190 h 8637726"/>
              <a:gd name="connsiteX154" fmla="*/ 6028615 w 11523482"/>
              <a:gd name="connsiteY154" fmla="*/ 8263788 h 8637726"/>
              <a:gd name="connsiteX155" fmla="*/ 6106055 w 11523482"/>
              <a:gd name="connsiteY155" fmla="*/ 8258190 h 8637726"/>
              <a:gd name="connsiteX156" fmla="*/ 6027613 w 11523482"/>
              <a:gd name="connsiteY156" fmla="*/ 8255190 h 8637726"/>
              <a:gd name="connsiteX157" fmla="*/ 4049875 w 11523482"/>
              <a:gd name="connsiteY157" fmla="*/ 8250990 h 8637726"/>
              <a:gd name="connsiteX158" fmla="*/ 4112361 w 11523482"/>
              <a:gd name="connsiteY158" fmla="*/ 8255790 h 8637726"/>
              <a:gd name="connsiteX159" fmla="*/ 4024773 w 11523482"/>
              <a:gd name="connsiteY159" fmla="*/ 8266588 h 8637726"/>
              <a:gd name="connsiteX160" fmla="*/ 4049875 w 11523482"/>
              <a:gd name="connsiteY160" fmla="*/ 8250990 h 8637726"/>
              <a:gd name="connsiteX161" fmla="*/ 7674627 w 11523482"/>
              <a:gd name="connsiteY161" fmla="*/ 8247792 h 8637726"/>
              <a:gd name="connsiteX162" fmla="*/ 7692787 w 11523482"/>
              <a:gd name="connsiteY162" fmla="*/ 8255390 h 8637726"/>
              <a:gd name="connsiteX163" fmla="*/ 7674627 w 11523482"/>
              <a:gd name="connsiteY163" fmla="*/ 8269788 h 8637726"/>
              <a:gd name="connsiteX164" fmla="*/ 7658071 w 11523482"/>
              <a:gd name="connsiteY164" fmla="*/ 8255390 h 8637726"/>
              <a:gd name="connsiteX165" fmla="*/ 7674627 w 11523482"/>
              <a:gd name="connsiteY165" fmla="*/ 8247792 h 8637726"/>
              <a:gd name="connsiteX166" fmla="*/ 3944663 w 11523482"/>
              <a:gd name="connsiteY166" fmla="*/ 8247792 h 8637726"/>
              <a:gd name="connsiteX167" fmla="*/ 3964957 w 11523482"/>
              <a:gd name="connsiteY167" fmla="*/ 8255790 h 8637726"/>
              <a:gd name="connsiteX168" fmla="*/ 3940390 w 11523482"/>
              <a:gd name="connsiteY168" fmla="*/ 8269388 h 8637726"/>
              <a:gd name="connsiteX169" fmla="*/ 3922765 w 11523482"/>
              <a:gd name="connsiteY169" fmla="*/ 8252990 h 8637726"/>
              <a:gd name="connsiteX170" fmla="*/ 3944663 w 11523482"/>
              <a:gd name="connsiteY170" fmla="*/ 8247792 h 8637726"/>
              <a:gd name="connsiteX171" fmla="*/ 6517291 w 11523482"/>
              <a:gd name="connsiteY171" fmla="*/ 8220196 h 8637726"/>
              <a:gd name="connsiteX172" fmla="*/ 6501269 w 11523482"/>
              <a:gd name="connsiteY172" fmla="*/ 8223396 h 8637726"/>
              <a:gd name="connsiteX173" fmla="*/ 6509281 w 11523482"/>
              <a:gd name="connsiteY173" fmla="*/ 8234594 h 8637726"/>
              <a:gd name="connsiteX174" fmla="*/ 6529041 w 11523482"/>
              <a:gd name="connsiteY174" fmla="*/ 8224995 h 8637726"/>
              <a:gd name="connsiteX175" fmla="*/ 6517291 w 11523482"/>
              <a:gd name="connsiteY175" fmla="*/ 8220196 h 8637726"/>
              <a:gd name="connsiteX176" fmla="*/ 3220459 w 11523482"/>
              <a:gd name="connsiteY176" fmla="*/ 8210598 h 8637726"/>
              <a:gd name="connsiteX177" fmla="*/ 3237550 w 11523482"/>
              <a:gd name="connsiteY177" fmla="*/ 8215796 h 8637726"/>
              <a:gd name="connsiteX178" fmla="*/ 3219925 w 11523482"/>
              <a:gd name="connsiteY178" fmla="*/ 8233394 h 8637726"/>
              <a:gd name="connsiteX179" fmla="*/ 3203369 w 11523482"/>
              <a:gd name="connsiteY179" fmla="*/ 8215796 h 8637726"/>
              <a:gd name="connsiteX180" fmla="*/ 3220459 w 11523482"/>
              <a:gd name="connsiteY180" fmla="*/ 8210598 h 8637726"/>
              <a:gd name="connsiteX181" fmla="*/ 7007571 w 11523482"/>
              <a:gd name="connsiteY181" fmla="*/ 8210198 h 8637726"/>
              <a:gd name="connsiteX182" fmla="*/ 7010241 w 11523482"/>
              <a:gd name="connsiteY182" fmla="*/ 8229794 h 8637726"/>
              <a:gd name="connsiteX183" fmla="*/ 6974991 w 11523482"/>
              <a:gd name="connsiteY183" fmla="*/ 8229794 h 8637726"/>
              <a:gd name="connsiteX184" fmla="*/ 7007571 w 11523482"/>
              <a:gd name="connsiteY184" fmla="*/ 8210198 h 8637726"/>
              <a:gd name="connsiteX185" fmla="*/ 4869677 w 11523482"/>
              <a:gd name="connsiteY185" fmla="*/ 8202599 h 8637726"/>
              <a:gd name="connsiteX186" fmla="*/ 4849916 w 11523482"/>
              <a:gd name="connsiteY186" fmla="*/ 8206998 h 8637726"/>
              <a:gd name="connsiteX187" fmla="*/ 4869677 w 11523482"/>
              <a:gd name="connsiteY187" fmla="*/ 8214997 h 8637726"/>
              <a:gd name="connsiteX188" fmla="*/ 4887301 w 11523482"/>
              <a:gd name="connsiteY188" fmla="*/ 8206998 h 8637726"/>
              <a:gd name="connsiteX189" fmla="*/ 4869677 w 11523482"/>
              <a:gd name="connsiteY189" fmla="*/ 8202599 h 8637726"/>
              <a:gd name="connsiteX190" fmla="*/ 4602641 w 11523482"/>
              <a:gd name="connsiteY190" fmla="*/ 8202599 h 8637726"/>
              <a:gd name="connsiteX191" fmla="*/ 4583947 w 11523482"/>
              <a:gd name="connsiteY191" fmla="*/ 8206998 h 8637726"/>
              <a:gd name="connsiteX192" fmla="*/ 4602641 w 11523482"/>
              <a:gd name="connsiteY192" fmla="*/ 8214997 h 8637726"/>
              <a:gd name="connsiteX193" fmla="*/ 4621333 w 11523482"/>
              <a:gd name="connsiteY193" fmla="*/ 8206998 h 8637726"/>
              <a:gd name="connsiteX194" fmla="*/ 4602641 w 11523482"/>
              <a:gd name="connsiteY194" fmla="*/ 8202599 h 8637726"/>
              <a:gd name="connsiteX195" fmla="*/ 4187131 w 11523482"/>
              <a:gd name="connsiteY195" fmla="*/ 8202599 h 8637726"/>
              <a:gd name="connsiteX196" fmla="*/ 4167371 w 11523482"/>
              <a:gd name="connsiteY196" fmla="*/ 8206998 h 8637726"/>
              <a:gd name="connsiteX197" fmla="*/ 4187131 w 11523482"/>
              <a:gd name="connsiteY197" fmla="*/ 8214997 h 8637726"/>
              <a:gd name="connsiteX198" fmla="*/ 4204756 w 11523482"/>
              <a:gd name="connsiteY198" fmla="*/ 8206998 h 8637726"/>
              <a:gd name="connsiteX199" fmla="*/ 4187131 w 11523482"/>
              <a:gd name="connsiteY199" fmla="*/ 8202599 h 8637726"/>
              <a:gd name="connsiteX200" fmla="*/ 4289607 w 11523482"/>
              <a:gd name="connsiteY200" fmla="*/ 8202399 h 8637726"/>
              <a:gd name="connsiteX201" fmla="*/ 4264038 w 11523482"/>
              <a:gd name="connsiteY201" fmla="*/ 8205398 h 8637726"/>
              <a:gd name="connsiteX202" fmla="*/ 4290207 w 11523482"/>
              <a:gd name="connsiteY202" fmla="*/ 8213797 h 8637726"/>
              <a:gd name="connsiteX203" fmla="*/ 4316377 w 11523482"/>
              <a:gd name="connsiteY203" fmla="*/ 8205398 h 8637726"/>
              <a:gd name="connsiteX204" fmla="*/ 4289607 w 11523482"/>
              <a:gd name="connsiteY204" fmla="*/ 8202399 h 8637726"/>
              <a:gd name="connsiteX205" fmla="*/ 5671855 w 11523482"/>
              <a:gd name="connsiteY205" fmla="*/ 8185002 h 8637726"/>
              <a:gd name="connsiteX206" fmla="*/ 5653695 w 11523482"/>
              <a:gd name="connsiteY206" fmla="*/ 8189001 h 8637726"/>
              <a:gd name="connsiteX207" fmla="*/ 5671855 w 11523482"/>
              <a:gd name="connsiteY207" fmla="*/ 8197400 h 8637726"/>
              <a:gd name="connsiteX208" fmla="*/ 5690013 w 11523482"/>
              <a:gd name="connsiteY208" fmla="*/ 8189001 h 8637726"/>
              <a:gd name="connsiteX209" fmla="*/ 5671855 w 11523482"/>
              <a:gd name="connsiteY209" fmla="*/ 8185002 h 8637726"/>
              <a:gd name="connsiteX210" fmla="*/ 2744601 w 11523482"/>
              <a:gd name="connsiteY210" fmla="*/ 8173004 h 8637726"/>
              <a:gd name="connsiteX211" fmla="*/ 2764895 w 11523482"/>
              <a:gd name="connsiteY211" fmla="*/ 8180602 h 8637726"/>
              <a:gd name="connsiteX212" fmla="*/ 2744601 w 11523482"/>
              <a:gd name="connsiteY212" fmla="*/ 8195400 h 8637726"/>
              <a:gd name="connsiteX213" fmla="*/ 2724306 w 11523482"/>
              <a:gd name="connsiteY213" fmla="*/ 8180602 h 8637726"/>
              <a:gd name="connsiteX214" fmla="*/ 2744601 w 11523482"/>
              <a:gd name="connsiteY214" fmla="*/ 8173004 h 8637726"/>
              <a:gd name="connsiteX215" fmla="*/ 5769055 w 11523482"/>
              <a:gd name="connsiteY215" fmla="*/ 8168204 h 8637726"/>
              <a:gd name="connsiteX216" fmla="*/ 5769055 w 11523482"/>
              <a:gd name="connsiteY216" fmla="*/ 8183402 h 8637726"/>
              <a:gd name="connsiteX217" fmla="*/ 5827803 w 11523482"/>
              <a:gd name="connsiteY217" fmla="*/ 8198600 h 8637726"/>
              <a:gd name="connsiteX218" fmla="*/ 5827803 w 11523482"/>
              <a:gd name="connsiteY218" fmla="*/ 8183402 h 8637726"/>
              <a:gd name="connsiteX219" fmla="*/ 5769055 w 11523482"/>
              <a:gd name="connsiteY219" fmla="*/ 8168204 h 8637726"/>
              <a:gd name="connsiteX220" fmla="*/ 8374797 w 11523482"/>
              <a:gd name="connsiteY220" fmla="*/ 8162606 h 8637726"/>
              <a:gd name="connsiteX221" fmla="*/ 8396159 w 11523482"/>
              <a:gd name="connsiteY221" fmla="*/ 8170204 h 8637726"/>
              <a:gd name="connsiteX222" fmla="*/ 8374797 w 11523482"/>
              <a:gd name="connsiteY222" fmla="*/ 8185002 h 8637726"/>
              <a:gd name="connsiteX223" fmla="*/ 8354503 w 11523482"/>
              <a:gd name="connsiteY223" fmla="*/ 8170204 h 8637726"/>
              <a:gd name="connsiteX224" fmla="*/ 8374797 w 11523482"/>
              <a:gd name="connsiteY224" fmla="*/ 8162606 h 8637726"/>
              <a:gd name="connsiteX225" fmla="*/ 8107227 w 11523482"/>
              <a:gd name="connsiteY225" fmla="*/ 8162606 h 8637726"/>
              <a:gd name="connsiteX226" fmla="*/ 8127521 w 11523482"/>
              <a:gd name="connsiteY226" fmla="*/ 8170204 h 8637726"/>
              <a:gd name="connsiteX227" fmla="*/ 8107227 w 11523482"/>
              <a:gd name="connsiteY227" fmla="*/ 8185002 h 8637726"/>
              <a:gd name="connsiteX228" fmla="*/ 8085863 w 11523482"/>
              <a:gd name="connsiteY228" fmla="*/ 8170204 h 8637726"/>
              <a:gd name="connsiteX229" fmla="*/ 8107227 w 11523482"/>
              <a:gd name="connsiteY229" fmla="*/ 8162606 h 8637726"/>
              <a:gd name="connsiteX230" fmla="*/ 3103498 w 11523482"/>
              <a:gd name="connsiteY230" fmla="*/ 8162606 h 8637726"/>
              <a:gd name="connsiteX231" fmla="*/ 3121122 w 11523482"/>
              <a:gd name="connsiteY231" fmla="*/ 8170204 h 8637726"/>
              <a:gd name="connsiteX232" fmla="*/ 3103498 w 11523482"/>
              <a:gd name="connsiteY232" fmla="*/ 8185002 h 8637726"/>
              <a:gd name="connsiteX233" fmla="*/ 3085873 w 11523482"/>
              <a:gd name="connsiteY233" fmla="*/ 8170204 h 8637726"/>
              <a:gd name="connsiteX234" fmla="*/ 3103498 w 11523482"/>
              <a:gd name="connsiteY234" fmla="*/ 8162606 h 8637726"/>
              <a:gd name="connsiteX235" fmla="*/ 3935049 w 11523482"/>
              <a:gd name="connsiteY235" fmla="*/ 8148608 h 8637726"/>
              <a:gd name="connsiteX236" fmla="*/ 3853336 w 11523482"/>
              <a:gd name="connsiteY236" fmla="*/ 8165405 h 8637726"/>
              <a:gd name="connsiteX237" fmla="*/ 3810076 w 11523482"/>
              <a:gd name="connsiteY237" fmla="*/ 8159806 h 8637726"/>
              <a:gd name="connsiteX238" fmla="*/ 3778566 w 11523482"/>
              <a:gd name="connsiteY238" fmla="*/ 8168204 h 8637726"/>
              <a:gd name="connsiteX239" fmla="*/ 3857609 w 11523482"/>
              <a:gd name="connsiteY239" fmla="*/ 8194600 h 8637726"/>
              <a:gd name="connsiteX240" fmla="*/ 3963889 w 11523482"/>
              <a:gd name="connsiteY240" fmla="*/ 8205398 h 8637726"/>
              <a:gd name="connsiteX241" fmla="*/ 4051477 w 11523482"/>
              <a:gd name="connsiteY241" fmla="*/ 8202599 h 8637726"/>
              <a:gd name="connsiteX242" fmla="*/ 4008217 w 11523482"/>
              <a:gd name="connsiteY242" fmla="*/ 8175004 h 8637726"/>
              <a:gd name="connsiteX243" fmla="*/ 3977775 w 11523482"/>
              <a:gd name="connsiteY243" fmla="*/ 8166605 h 8637726"/>
              <a:gd name="connsiteX244" fmla="*/ 3935049 w 11523482"/>
              <a:gd name="connsiteY244" fmla="*/ 8148608 h 8637726"/>
              <a:gd name="connsiteX245" fmla="*/ 5609903 w 11523482"/>
              <a:gd name="connsiteY245" fmla="*/ 8136610 h 8637726"/>
              <a:gd name="connsiteX246" fmla="*/ 5472645 w 11523482"/>
              <a:gd name="connsiteY246" fmla="*/ 8147408 h 8637726"/>
              <a:gd name="connsiteX247" fmla="*/ 4995184 w 11523482"/>
              <a:gd name="connsiteY247" fmla="*/ 8158206 h 8637726"/>
              <a:gd name="connsiteX248" fmla="*/ 4655513 w 11523482"/>
              <a:gd name="connsiteY248" fmla="*/ 8186202 h 8637726"/>
              <a:gd name="connsiteX249" fmla="*/ 4689160 w 11523482"/>
              <a:gd name="connsiteY249" fmla="*/ 8193400 h 8637726"/>
              <a:gd name="connsiteX250" fmla="*/ 4735625 w 11523482"/>
              <a:gd name="connsiteY250" fmla="*/ 8199800 h 8637726"/>
              <a:gd name="connsiteX251" fmla="*/ 4762862 w 11523482"/>
              <a:gd name="connsiteY251" fmla="*/ 8199800 h 8637726"/>
              <a:gd name="connsiteX252" fmla="*/ 4888903 w 11523482"/>
              <a:gd name="connsiteY252" fmla="*/ 8185002 h 8637726"/>
              <a:gd name="connsiteX253" fmla="*/ 4973287 w 11523482"/>
              <a:gd name="connsiteY253" fmla="*/ 8199800 h 8637726"/>
              <a:gd name="connsiteX254" fmla="*/ 4991445 w 11523482"/>
              <a:gd name="connsiteY254" fmla="*/ 8216596 h 8637726"/>
              <a:gd name="connsiteX255" fmla="*/ 5050727 w 11523482"/>
              <a:gd name="connsiteY255" fmla="*/ 8204198 h 8637726"/>
              <a:gd name="connsiteX256" fmla="*/ 5292663 w 11523482"/>
              <a:gd name="connsiteY256" fmla="*/ 8202599 h 8637726"/>
              <a:gd name="connsiteX257" fmla="*/ 5537267 w 11523482"/>
              <a:gd name="connsiteY257" fmla="*/ 8202599 h 8637726"/>
              <a:gd name="connsiteX258" fmla="*/ 5634469 w 11523482"/>
              <a:gd name="connsiteY258" fmla="*/ 8171004 h 8637726"/>
              <a:gd name="connsiteX259" fmla="*/ 5609903 w 11523482"/>
              <a:gd name="connsiteY259" fmla="*/ 8136610 h 8637726"/>
              <a:gd name="connsiteX260" fmla="*/ 8258369 w 11523482"/>
              <a:gd name="connsiteY260" fmla="*/ 8130211 h 8637726"/>
              <a:gd name="connsiteX261" fmla="*/ 8299493 w 11523482"/>
              <a:gd name="connsiteY261" fmla="*/ 8140609 h 8637726"/>
              <a:gd name="connsiteX262" fmla="*/ 8220451 w 11523482"/>
              <a:gd name="connsiteY262" fmla="*/ 8155406 h 8637726"/>
              <a:gd name="connsiteX263" fmla="*/ 8178793 w 11523482"/>
              <a:gd name="connsiteY263" fmla="*/ 8145008 h 8637726"/>
              <a:gd name="connsiteX264" fmla="*/ 8258369 w 11523482"/>
              <a:gd name="connsiteY264" fmla="*/ 8130211 h 8637726"/>
              <a:gd name="connsiteX265" fmla="*/ 8159031 w 11523482"/>
              <a:gd name="connsiteY265" fmla="*/ 8063022 h 8637726"/>
              <a:gd name="connsiteX266" fmla="*/ 8092807 w 11523482"/>
              <a:gd name="connsiteY266" fmla="*/ 8078220 h 8637726"/>
              <a:gd name="connsiteX267" fmla="*/ 8099749 w 11523482"/>
              <a:gd name="connsiteY267" fmla="*/ 8093417 h 8637726"/>
              <a:gd name="connsiteX268" fmla="*/ 8167577 w 11523482"/>
              <a:gd name="connsiteY268" fmla="*/ 8078220 h 8637726"/>
              <a:gd name="connsiteX269" fmla="*/ 8159031 w 11523482"/>
              <a:gd name="connsiteY269" fmla="*/ 8063022 h 8637726"/>
              <a:gd name="connsiteX270" fmla="*/ 7966231 w 11523482"/>
              <a:gd name="connsiteY270" fmla="*/ 8063022 h 8637726"/>
              <a:gd name="connsiteX271" fmla="*/ 7863155 w 11523482"/>
              <a:gd name="connsiteY271" fmla="*/ 8078220 h 8637726"/>
              <a:gd name="connsiteX272" fmla="*/ 7910153 w 11523482"/>
              <a:gd name="connsiteY272" fmla="*/ 8093417 h 8637726"/>
              <a:gd name="connsiteX273" fmla="*/ 8011093 w 11523482"/>
              <a:gd name="connsiteY273" fmla="*/ 8078220 h 8637726"/>
              <a:gd name="connsiteX274" fmla="*/ 7966231 w 11523482"/>
              <a:gd name="connsiteY274" fmla="*/ 8063022 h 8637726"/>
              <a:gd name="connsiteX275" fmla="*/ 10602949 w 11523482"/>
              <a:gd name="connsiteY275" fmla="*/ 8060622 h 8637726"/>
              <a:gd name="connsiteX276" fmla="*/ 10611495 w 11523482"/>
              <a:gd name="connsiteY276" fmla="*/ 8077020 h 8637726"/>
              <a:gd name="connsiteX277" fmla="*/ 10593335 w 11523482"/>
              <a:gd name="connsiteY277" fmla="*/ 8093017 h 8637726"/>
              <a:gd name="connsiteX278" fmla="*/ 10585859 w 11523482"/>
              <a:gd name="connsiteY278" fmla="*/ 8077020 h 8637726"/>
              <a:gd name="connsiteX279" fmla="*/ 10602949 w 11523482"/>
              <a:gd name="connsiteY279" fmla="*/ 8060622 h 8637726"/>
              <a:gd name="connsiteX280" fmla="*/ 2768634 w 11523482"/>
              <a:gd name="connsiteY280" fmla="*/ 8029028 h 8637726"/>
              <a:gd name="connsiteX281" fmla="*/ 2849279 w 11523482"/>
              <a:gd name="connsiteY281" fmla="*/ 8058623 h 8637726"/>
              <a:gd name="connsiteX282" fmla="*/ 3421805 w 11523482"/>
              <a:gd name="connsiteY282" fmla="*/ 8165405 h 8637726"/>
              <a:gd name="connsiteX283" fmla="*/ 3734238 w 11523482"/>
              <a:gd name="connsiteY283" fmla="*/ 8166605 h 8637726"/>
              <a:gd name="connsiteX284" fmla="*/ 3750794 w 11523482"/>
              <a:gd name="connsiteY284" fmla="*/ 8143409 h 8637726"/>
              <a:gd name="connsiteX285" fmla="*/ 3279207 w 11523482"/>
              <a:gd name="connsiteY285" fmla="*/ 8128212 h 8637726"/>
              <a:gd name="connsiteX286" fmla="*/ 3162246 w 11523482"/>
              <a:gd name="connsiteY286" fmla="*/ 8094617 h 8637726"/>
              <a:gd name="connsiteX287" fmla="*/ 3162246 w 11523482"/>
              <a:gd name="connsiteY287" fmla="*/ 8078220 h 8637726"/>
              <a:gd name="connsiteX288" fmla="*/ 2961434 w 11523482"/>
              <a:gd name="connsiteY288" fmla="*/ 8051824 h 8637726"/>
              <a:gd name="connsiteX289" fmla="*/ 2768634 w 11523482"/>
              <a:gd name="connsiteY289" fmla="*/ 8029028 h 8637726"/>
              <a:gd name="connsiteX290" fmla="*/ 8345423 w 11523482"/>
              <a:gd name="connsiteY290" fmla="*/ 8009031 h 8637726"/>
              <a:gd name="connsiteX291" fmla="*/ 8300561 w 11523482"/>
              <a:gd name="connsiteY291" fmla="*/ 8025828 h 8637726"/>
              <a:gd name="connsiteX292" fmla="*/ 8300561 w 11523482"/>
              <a:gd name="connsiteY292" fmla="*/ 8041826 h 8637726"/>
              <a:gd name="connsiteX293" fmla="*/ 8345423 w 11523482"/>
              <a:gd name="connsiteY293" fmla="*/ 8025828 h 8637726"/>
              <a:gd name="connsiteX294" fmla="*/ 8345423 w 11523482"/>
              <a:gd name="connsiteY294" fmla="*/ 8009031 h 8637726"/>
              <a:gd name="connsiteX295" fmla="*/ 8842645 w 11523482"/>
              <a:gd name="connsiteY295" fmla="*/ 8007432 h 8637726"/>
              <a:gd name="connsiteX296" fmla="*/ 8862939 w 11523482"/>
              <a:gd name="connsiteY296" fmla="*/ 8041826 h 8637726"/>
              <a:gd name="connsiteX297" fmla="*/ 8826089 w 11523482"/>
              <a:gd name="connsiteY297" fmla="*/ 8074620 h 8637726"/>
              <a:gd name="connsiteX298" fmla="*/ 8756659 w 11523482"/>
              <a:gd name="connsiteY298" fmla="*/ 8098616 h 8637726"/>
              <a:gd name="connsiteX299" fmla="*/ 8559051 w 11523482"/>
              <a:gd name="connsiteY299" fmla="*/ 8183002 h 8637726"/>
              <a:gd name="connsiteX300" fmla="*/ 8511519 w 11523482"/>
              <a:gd name="connsiteY300" fmla="*/ 8175804 h 8637726"/>
              <a:gd name="connsiteX301" fmla="*/ 8470931 w 11523482"/>
              <a:gd name="connsiteY301" fmla="*/ 8158206 h 8637726"/>
              <a:gd name="connsiteX302" fmla="*/ 8533951 w 11523482"/>
              <a:gd name="connsiteY302" fmla="*/ 8133010 h 8637726"/>
              <a:gd name="connsiteX303" fmla="*/ 8789239 w 11523482"/>
              <a:gd name="connsiteY303" fmla="*/ 8031828 h 8637726"/>
              <a:gd name="connsiteX304" fmla="*/ 8842645 w 11523482"/>
              <a:gd name="connsiteY304" fmla="*/ 8007432 h 8637726"/>
              <a:gd name="connsiteX305" fmla="*/ 6577107 w 11523482"/>
              <a:gd name="connsiteY305" fmla="*/ 7905848 h 8637726"/>
              <a:gd name="connsiteX306" fmla="*/ 6560551 w 11523482"/>
              <a:gd name="connsiteY306" fmla="*/ 7909048 h 8637726"/>
              <a:gd name="connsiteX307" fmla="*/ 6569097 w 11523482"/>
              <a:gd name="connsiteY307" fmla="*/ 7919046 h 8637726"/>
              <a:gd name="connsiteX308" fmla="*/ 6588323 w 11523482"/>
              <a:gd name="connsiteY308" fmla="*/ 7910648 h 8637726"/>
              <a:gd name="connsiteX309" fmla="*/ 6577107 w 11523482"/>
              <a:gd name="connsiteY309" fmla="*/ 7905848 h 8637726"/>
              <a:gd name="connsiteX310" fmla="*/ 7202507 w 11523482"/>
              <a:gd name="connsiteY310" fmla="*/ 7856657 h 8637726"/>
              <a:gd name="connsiteX311" fmla="*/ 6628379 w 11523482"/>
              <a:gd name="connsiteY311" fmla="*/ 7905848 h 8637726"/>
              <a:gd name="connsiteX312" fmla="*/ 7023593 w 11523482"/>
              <a:gd name="connsiteY312" fmla="*/ 7893050 h 8637726"/>
              <a:gd name="connsiteX313" fmla="*/ 7198235 w 11523482"/>
              <a:gd name="connsiteY313" fmla="*/ 7885052 h 8637726"/>
              <a:gd name="connsiteX314" fmla="*/ 7306117 w 11523482"/>
              <a:gd name="connsiteY314" fmla="*/ 7868654 h 8637726"/>
              <a:gd name="connsiteX315" fmla="*/ 7202507 w 11523482"/>
              <a:gd name="connsiteY315" fmla="*/ 7856657 h 8637726"/>
              <a:gd name="connsiteX316" fmla="*/ 7342969 w 11523482"/>
              <a:gd name="connsiteY316" fmla="*/ 7851858 h 8637726"/>
              <a:gd name="connsiteX317" fmla="*/ 7327479 w 11523482"/>
              <a:gd name="connsiteY317" fmla="*/ 7868654 h 8637726"/>
              <a:gd name="connsiteX318" fmla="*/ 7342969 w 11523482"/>
              <a:gd name="connsiteY318" fmla="*/ 7886652 h 8637726"/>
              <a:gd name="connsiteX319" fmla="*/ 7356855 w 11523482"/>
              <a:gd name="connsiteY319" fmla="*/ 7868654 h 8637726"/>
              <a:gd name="connsiteX320" fmla="*/ 7342969 w 11523482"/>
              <a:gd name="connsiteY320" fmla="*/ 7851858 h 8637726"/>
              <a:gd name="connsiteX321" fmla="*/ 7527223 w 11523482"/>
              <a:gd name="connsiteY321" fmla="*/ 7835860 h 8637726"/>
              <a:gd name="connsiteX322" fmla="*/ 7510667 w 11523482"/>
              <a:gd name="connsiteY322" fmla="*/ 7839060 h 8637726"/>
              <a:gd name="connsiteX323" fmla="*/ 7520281 w 11523482"/>
              <a:gd name="connsiteY323" fmla="*/ 7850258 h 8637726"/>
              <a:gd name="connsiteX324" fmla="*/ 7539507 w 11523482"/>
              <a:gd name="connsiteY324" fmla="*/ 7840660 h 8637726"/>
              <a:gd name="connsiteX325" fmla="*/ 7527223 w 11523482"/>
              <a:gd name="connsiteY325" fmla="*/ 7835860 h 8637726"/>
              <a:gd name="connsiteX326" fmla="*/ 7352581 w 11523482"/>
              <a:gd name="connsiteY326" fmla="*/ 7764672 h 8637726"/>
              <a:gd name="connsiteX327" fmla="*/ 7246835 w 11523482"/>
              <a:gd name="connsiteY327" fmla="*/ 7778670 h 8637726"/>
              <a:gd name="connsiteX328" fmla="*/ 7449783 w 11523482"/>
              <a:gd name="connsiteY328" fmla="*/ 7774270 h 8637726"/>
              <a:gd name="connsiteX329" fmla="*/ 7352581 w 11523482"/>
              <a:gd name="connsiteY329" fmla="*/ 7764672 h 8637726"/>
              <a:gd name="connsiteX330" fmla="*/ 2308797 w 11523482"/>
              <a:gd name="connsiteY330" fmla="*/ 7725878 h 8637726"/>
              <a:gd name="connsiteX331" fmla="*/ 2276753 w 11523482"/>
              <a:gd name="connsiteY331" fmla="*/ 7730278 h 8637726"/>
              <a:gd name="connsiteX332" fmla="*/ 2340841 w 11523482"/>
              <a:gd name="connsiteY332" fmla="*/ 7754674 h 8637726"/>
              <a:gd name="connsiteX333" fmla="*/ 2433236 w 11523482"/>
              <a:gd name="connsiteY333" fmla="*/ 7771471 h 8637726"/>
              <a:gd name="connsiteX334" fmla="*/ 2514949 w 11523482"/>
              <a:gd name="connsiteY334" fmla="*/ 7778670 h 8637726"/>
              <a:gd name="connsiteX335" fmla="*/ 2530437 w 11523482"/>
              <a:gd name="connsiteY335" fmla="*/ 7763072 h 8637726"/>
              <a:gd name="connsiteX336" fmla="*/ 2308797 w 11523482"/>
              <a:gd name="connsiteY336" fmla="*/ 7725878 h 8637726"/>
              <a:gd name="connsiteX337" fmla="*/ 8668003 w 11523482"/>
              <a:gd name="connsiteY337" fmla="*/ 7703082 h 8637726"/>
              <a:gd name="connsiteX338" fmla="*/ 8679753 w 11523482"/>
              <a:gd name="connsiteY338" fmla="*/ 7711481 h 8637726"/>
              <a:gd name="connsiteX339" fmla="*/ 8661059 w 11523482"/>
              <a:gd name="connsiteY339" fmla="*/ 7724679 h 8637726"/>
              <a:gd name="connsiteX340" fmla="*/ 8651981 w 11523482"/>
              <a:gd name="connsiteY340" fmla="*/ 7708682 h 8637726"/>
              <a:gd name="connsiteX341" fmla="*/ 8668003 w 11523482"/>
              <a:gd name="connsiteY341" fmla="*/ 7703082 h 8637726"/>
              <a:gd name="connsiteX342" fmla="*/ 8450635 w 11523482"/>
              <a:gd name="connsiteY342" fmla="*/ 7646692 h 8637726"/>
              <a:gd name="connsiteX343" fmla="*/ 8415921 w 11523482"/>
              <a:gd name="connsiteY343" fmla="*/ 7648292 h 8637726"/>
              <a:gd name="connsiteX344" fmla="*/ 8260505 w 11523482"/>
              <a:gd name="connsiteY344" fmla="*/ 7677486 h 8637726"/>
              <a:gd name="connsiteX345" fmla="*/ 8152623 w 11523482"/>
              <a:gd name="connsiteY345" fmla="*/ 7705082 h 8637726"/>
              <a:gd name="connsiteX346" fmla="*/ 8332071 w 11523482"/>
              <a:gd name="connsiteY346" fmla="*/ 7691084 h 8637726"/>
              <a:gd name="connsiteX347" fmla="*/ 8464521 w 11523482"/>
              <a:gd name="connsiteY347" fmla="*/ 7655090 h 8637726"/>
              <a:gd name="connsiteX348" fmla="*/ 8450635 w 11523482"/>
              <a:gd name="connsiteY348" fmla="*/ 7646692 h 8637726"/>
              <a:gd name="connsiteX349" fmla="*/ 2028935 w 11523482"/>
              <a:gd name="connsiteY349" fmla="*/ 7630209 h 8637726"/>
              <a:gd name="connsiteX350" fmla="*/ 2019864 w 11523482"/>
              <a:gd name="connsiteY350" fmla="*/ 7631494 h 8637726"/>
              <a:gd name="connsiteX351" fmla="*/ 2155518 w 11523482"/>
              <a:gd name="connsiteY351" fmla="*/ 7692284 h 8637726"/>
              <a:gd name="connsiteX352" fmla="*/ 2166734 w 11523482"/>
              <a:gd name="connsiteY352" fmla="*/ 7679086 h 8637726"/>
              <a:gd name="connsiteX353" fmla="*/ 2028935 w 11523482"/>
              <a:gd name="connsiteY353" fmla="*/ 7630209 h 8637726"/>
              <a:gd name="connsiteX354" fmla="*/ 7781175 w 11523482"/>
              <a:gd name="connsiteY354" fmla="*/ 7608998 h 8637726"/>
              <a:gd name="connsiteX355" fmla="*/ 7747261 w 11523482"/>
              <a:gd name="connsiteY355" fmla="*/ 7612298 h 8637726"/>
              <a:gd name="connsiteX356" fmla="*/ 7780375 w 11523482"/>
              <a:gd name="connsiteY356" fmla="*/ 7619496 h 8637726"/>
              <a:gd name="connsiteX357" fmla="*/ 7815089 w 11523482"/>
              <a:gd name="connsiteY357" fmla="*/ 7612298 h 8637726"/>
              <a:gd name="connsiteX358" fmla="*/ 7781175 w 11523482"/>
              <a:gd name="connsiteY358" fmla="*/ 7608998 h 8637726"/>
              <a:gd name="connsiteX359" fmla="*/ 8183065 w 11523482"/>
              <a:gd name="connsiteY359" fmla="*/ 7570704 h 8637726"/>
              <a:gd name="connsiteX360" fmla="*/ 8159031 w 11523482"/>
              <a:gd name="connsiteY360" fmla="*/ 7588702 h 8637726"/>
              <a:gd name="connsiteX361" fmla="*/ 8174519 w 11523482"/>
              <a:gd name="connsiteY361" fmla="*/ 7606698 h 8637726"/>
              <a:gd name="connsiteX362" fmla="*/ 8196417 w 11523482"/>
              <a:gd name="connsiteY362" fmla="*/ 7588702 h 8637726"/>
              <a:gd name="connsiteX363" fmla="*/ 8183065 w 11523482"/>
              <a:gd name="connsiteY363" fmla="*/ 7570704 h 8637726"/>
              <a:gd name="connsiteX364" fmla="*/ 7459395 w 11523482"/>
              <a:gd name="connsiteY364" fmla="*/ 7554708 h 8637726"/>
              <a:gd name="connsiteX365" fmla="*/ 7398511 w 11523482"/>
              <a:gd name="connsiteY365" fmla="*/ 7565506 h 8637726"/>
              <a:gd name="connsiteX366" fmla="*/ 7424681 w 11523482"/>
              <a:gd name="connsiteY366" fmla="*/ 7591501 h 8637726"/>
              <a:gd name="connsiteX367" fmla="*/ 7483963 w 11523482"/>
              <a:gd name="connsiteY367" fmla="*/ 7569505 h 8637726"/>
              <a:gd name="connsiteX368" fmla="*/ 7459395 w 11523482"/>
              <a:gd name="connsiteY368" fmla="*/ 7554708 h 8637726"/>
              <a:gd name="connsiteX369" fmla="*/ 9206349 w 11523482"/>
              <a:gd name="connsiteY369" fmla="*/ 7525512 h 8637726"/>
              <a:gd name="connsiteX370" fmla="*/ 9217031 w 11523482"/>
              <a:gd name="connsiteY370" fmla="*/ 7531112 h 8637726"/>
              <a:gd name="connsiteX371" fmla="*/ 9040787 w 11523482"/>
              <a:gd name="connsiteY371" fmla="*/ 7632694 h 8637726"/>
              <a:gd name="connsiteX372" fmla="*/ 8721945 w 11523482"/>
              <a:gd name="connsiteY372" fmla="*/ 7701482 h 8637726"/>
              <a:gd name="connsiteX373" fmla="*/ 8751319 w 11523482"/>
              <a:gd name="connsiteY373" fmla="*/ 7678286 h 8637726"/>
              <a:gd name="connsiteX374" fmla="*/ 8847451 w 11523482"/>
              <a:gd name="connsiteY374" fmla="*/ 7642692 h 8637726"/>
              <a:gd name="connsiteX375" fmla="*/ 9119829 w 11523482"/>
              <a:gd name="connsiteY375" fmla="*/ 7555507 h 8637726"/>
              <a:gd name="connsiteX376" fmla="*/ 9206349 w 11523482"/>
              <a:gd name="connsiteY376" fmla="*/ 7525512 h 8637726"/>
              <a:gd name="connsiteX377" fmla="*/ 10932471 w 11523482"/>
              <a:gd name="connsiteY377" fmla="*/ 7516314 h 8637726"/>
              <a:gd name="connsiteX378" fmla="*/ 10948495 w 11523482"/>
              <a:gd name="connsiteY378" fmla="*/ 7527112 h 8637726"/>
              <a:gd name="connsiteX379" fmla="*/ 10932471 w 11523482"/>
              <a:gd name="connsiteY379" fmla="*/ 7537910 h 8637726"/>
              <a:gd name="connsiteX380" fmla="*/ 10916451 w 11523482"/>
              <a:gd name="connsiteY380" fmla="*/ 7527112 h 8637726"/>
              <a:gd name="connsiteX381" fmla="*/ 10932471 w 11523482"/>
              <a:gd name="connsiteY381" fmla="*/ 7516314 h 8637726"/>
              <a:gd name="connsiteX382" fmla="*/ 8455199 w 11523482"/>
              <a:gd name="connsiteY382" fmla="*/ 7510687 h 8637726"/>
              <a:gd name="connsiteX383" fmla="*/ 8234335 w 11523482"/>
              <a:gd name="connsiteY383" fmla="*/ 7575104 h 8637726"/>
              <a:gd name="connsiteX384" fmla="*/ 8421263 w 11523482"/>
              <a:gd name="connsiteY384" fmla="*/ 7543109 h 8637726"/>
              <a:gd name="connsiteX385" fmla="*/ 8464521 w 11523482"/>
              <a:gd name="connsiteY385" fmla="*/ 7512714 h 8637726"/>
              <a:gd name="connsiteX386" fmla="*/ 8455199 w 11523482"/>
              <a:gd name="connsiteY386" fmla="*/ 7510687 h 8637726"/>
              <a:gd name="connsiteX387" fmla="*/ 8101887 w 11523482"/>
              <a:gd name="connsiteY387" fmla="*/ 7509915 h 8637726"/>
              <a:gd name="connsiteX388" fmla="*/ 8085863 w 11523482"/>
              <a:gd name="connsiteY388" fmla="*/ 7512714 h 8637726"/>
              <a:gd name="connsiteX389" fmla="*/ 8063967 w 11523482"/>
              <a:gd name="connsiteY389" fmla="*/ 7529112 h 8637726"/>
              <a:gd name="connsiteX390" fmla="*/ 8085863 w 11523482"/>
              <a:gd name="connsiteY390" fmla="*/ 7535910 h 8637726"/>
              <a:gd name="connsiteX391" fmla="*/ 8107761 w 11523482"/>
              <a:gd name="connsiteY391" fmla="*/ 7519513 h 8637726"/>
              <a:gd name="connsiteX392" fmla="*/ 8101887 w 11523482"/>
              <a:gd name="connsiteY392" fmla="*/ 7509915 h 8637726"/>
              <a:gd name="connsiteX393" fmla="*/ 2952889 w 11523482"/>
              <a:gd name="connsiteY393" fmla="*/ 7409532 h 8637726"/>
              <a:gd name="connsiteX394" fmla="*/ 2964105 w 11523482"/>
              <a:gd name="connsiteY394" fmla="*/ 7417930 h 8637726"/>
              <a:gd name="connsiteX395" fmla="*/ 2946480 w 11523482"/>
              <a:gd name="connsiteY395" fmla="*/ 7431528 h 8637726"/>
              <a:gd name="connsiteX396" fmla="*/ 2937401 w 11523482"/>
              <a:gd name="connsiteY396" fmla="*/ 7415930 h 8637726"/>
              <a:gd name="connsiteX397" fmla="*/ 2952889 w 11523482"/>
              <a:gd name="connsiteY397" fmla="*/ 7409532 h 8637726"/>
              <a:gd name="connsiteX398" fmla="*/ 456632 w 11523482"/>
              <a:gd name="connsiteY398" fmla="*/ 7409532 h 8637726"/>
              <a:gd name="connsiteX399" fmla="*/ 490813 w 11523482"/>
              <a:gd name="connsiteY399" fmla="*/ 7435528 h 8637726"/>
              <a:gd name="connsiteX400" fmla="*/ 493483 w 11523482"/>
              <a:gd name="connsiteY400" fmla="*/ 7462722 h 8637726"/>
              <a:gd name="connsiteX401" fmla="*/ 459837 w 11523482"/>
              <a:gd name="connsiteY401" fmla="*/ 7435528 h 8637726"/>
              <a:gd name="connsiteX402" fmla="*/ 456632 w 11523482"/>
              <a:gd name="connsiteY402" fmla="*/ 7409532 h 8637726"/>
              <a:gd name="connsiteX403" fmla="*/ 1884209 w 11523482"/>
              <a:gd name="connsiteY403" fmla="*/ 7403932 h 8637726"/>
              <a:gd name="connsiteX404" fmla="*/ 1908777 w 11523482"/>
              <a:gd name="connsiteY404" fmla="*/ 7411532 h 8637726"/>
              <a:gd name="connsiteX405" fmla="*/ 1885277 w 11523482"/>
              <a:gd name="connsiteY405" fmla="*/ 7425929 h 8637726"/>
              <a:gd name="connsiteX406" fmla="*/ 1860710 w 11523482"/>
              <a:gd name="connsiteY406" fmla="*/ 7411532 h 8637726"/>
              <a:gd name="connsiteX407" fmla="*/ 1884209 w 11523482"/>
              <a:gd name="connsiteY407" fmla="*/ 7403932 h 8637726"/>
              <a:gd name="connsiteX408" fmla="*/ 8054687 w 11523482"/>
              <a:gd name="connsiteY408" fmla="*/ 7401133 h 8637726"/>
              <a:gd name="connsiteX409" fmla="*/ 8026047 w 11523482"/>
              <a:gd name="connsiteY409" fmla="*/ 7404732 h 8637726"/>
              <a:gd name="connsiteX410" fmla="*/ 7697593 w 11523482"/>
              <a:gd name="connsiteY410" fmla="*/ 7483519 h 8637726"/>
              <a:gd name="connsiteX411" fmla="*/ 7565677 w 11523482"/>
              <a:gd name="connsiteY411" fmla="*/ 7529112 h 8637726"/>
              <a:gd name="connsiteX412" fmla="*/ 7497849 w 11523482"/>
              <a:gd name="connsiteY412" fmla="*/ 7566706 h 8637726"/>
              <a:gd name="connsiteX413" fmla="*/ 7546451 w 11523482"/>
              <a:gd name="connsiteY413" fmla="*/ 7580303 h 8637726"/>
              <a:gd name="connsiteX414" fmla="*/ 7647391 w 11523482"/>
              <a:gd name="connsiteY414" fmla="*/ 7563906 h 8637726"/>
              <a:gd name="connsiteX415" fmla="*/ 7849269 w 11523482"/>
              <a:gd name="connsiteY415" fmla="*/ 7508315 h 8637726"/>
              <a:gd name="connsiteX416" fmla="*/ 7898939 w 11523482"/>
              <a:gd name="connsiteY416" fmla="*/ 7501516 h 8637726"/>
              <a:gd name="connsiteX417" fmla="*/ 7905881 w 11523482"/>
              <a:gd name="connsiteY417" fmla="*/ 7518314 h 8637726"/>
              <a:gd name="connsiteX418" fmla="*/ 7905881 w 11523482"/>
              <a:gd name="connsiteY418" fmla="*/ 7544309 h 8637726"/>
              <a:gd name="connsiteX419" fmla="*/ 7999879 w 11523482"/>
              <a:gd name="connsiteY419" fmla="*/ 7534710 h 8637726"/>
              <a:gd name="connsiteX420" fmla="*/ 8066637 w 11523482"/>
              <a:gd name="connsiteY420" fmla="*/ 7467122 h 8637726"/>
              <a:gd name="connsiteX421" fmla="*/ 8052751 w 11523482"/>
              <a:gd name="connsiteY421" fmla="*/ 7413131 h 8637726"/>
              <a:gd name="connsiteX422" fmla="*/ 8067705 w 11523482"/>
              <a:gd name="connsiteY422" fmla="*/ 7401133 h 8637726"/>
              <a:gd name="connsiteX423" fmla="*/ 8054687 w 11523482"/>
              <a:gd name="connsiteY423" fmla="*/ 7401133 h 8637726"/>
              <a:gd name="connsiteX424" fmla="*/ 8355037 w 11523482"/>
              <a:gd name="connsiteY424" fmla="*/ 7325946 h 8637726"/>
              <a:gd name="connsiteX425" fmla="*/ 8330469 w 11523482"/>
              <a:gd name="connsiteY425" fmla="*/ 7327546 h 8637726"/>
              <a:gd name="connsiteX426" fmla="*/ 8308571 w 11523482"/>
              <a:gd name="connsiteY426" fmla="*/ 7345142 h 8637726"/>
              <a:gd name="connsiteX427" fmla="*/ 8271721 w 11523482"/>
              <a:gd name="connsiteY427" fmla="*/ 7351941 h 8637726"/>
              <a:gd name="connsiteX428" fmla="*/ 8200689 w 11523482"/>
              <a:gd name="connsiteY428" fmla="*/ 7369938 h 8637726"/>
              <a:gd name="connsiteX429" fmla="*/ 8159031 w 11523482"/>
              <a:gd name="connsiteY429" fmla="*/ 7397534 h 8637726"/>
              <a:gd name="connsiteX430" fmla="*/ 8200689 w 11523482"/>
              <a:gd name="connsiteY430" fmla="*/ 7387935 h 8637726"/>
              <a:gd name="connsiteX431" fmla="*/ 8183065 w 11523482"/>
              <a:gd name="connsiteY431" fmla="*/ 7448725 h 8637726"/>
              <a:gd name="connsiteX432" fmla="*/ 8123249 w 11523482"/>
              <a:gd name="connsiteY432" fmla="*/ 7493118 h 8637726"/>
              <a:gd name="connsiteX433" fmla="*/ 8216177 w 11523482"/>
              <a:gd name="connsiteY433" fmla="*/ 7472321 h 8637726"/>
              <a:gd name="connsiteX434" fmla="*/ 8358241 w 11523482"/>
              <a:gd name="connsiteY434" fmla="*/ 7437927 h 8637726"/>
              <a:gd name="connsiteX435" fmla="*/ 8461851 w 11523482"/>
              <a:gd name="connsiteY435" fmla="*/ 7422330 h 8637726"/>
              <a:gd name="connsiteX436" fmla="*/ 8434079 w 11523482"/>
              <a:gd name="connsiteY436" fmla="*/ 7369938 h 8637726"/>
              <a:gd name="connsiteX437" fmla="*/ 8355037 w 11523482"/>
              <a:gd name="connsiteY437" fmla="*/ 7325946 h 8637726"/>
              <a:gd name="connsiteX438" fmla="*/ 8638095 w 11523482"/>
              <a:gd name="connsiteY438" fmla="*/ 7293151 h 8637726"/>
              <a:gd name="connsiteX439" fmla="*/ 8630083 w 11523482"/>
              <a:gd name="connsiteY439" fmla="*/ 7306349 h 8637726"/>
              <a:gd name="connsiteX440" fmla="*/ 8592699 w 11523482"/>
              <a:gd name="connsiteY440" fmla="*/ 7306349 h 8637726"/>
              <a:gd name="connsiteX441" fmla="*/ 8638095 w 11523482"/>
              <a:gd name="connsiteY441" fmla="*/ 7293151 h 8637726"/>
              <a:gd name="connsiteX442" fmla="*/ 1757100 w 11523482"/>
              <a:gd name="connsiteY442" fmla="*/ 7274354 h 8637726"/>
              <a:gd name="connsiteX443" fmla="*/ 1772588 w 11523482"/>
              <a:gd name="connsiteY443" fmla="*/ 7277954 h 8637726"/>
              <a:gd name="connsiteX444" fmla="*/ 1781133 w 11523482"/>
              <a:gd name="connsiteY444" fmla="*/ 7302750 h 8637726"/>
              <a:gd name="connsiteX445" fmla="*/ 1756032 w 11523482"/>
              <a:gd name="connsiteY445" fmla="*/ 7284752 h 8637726"/>
              <a:gd name="connsiteX446" fmla="*/ 1757100 w 11523482"/>
              <a:gd name="connsiteY446" fmla="*/ 7274354 h 8637726"/>
              <a:gd name="connsiteX447" fmla="*/ 8672275 w 11523482"/>
              <a:gd name="connsiteY447" fmla="*/ 7257157 h 8637726"/>
              <a:gd name="connsiteX448" fmla="*/ 8539291 w 11523482"/>
              <a:gd name="connsiteY448" fmla="*/ 7275554 h 8637726"/>
              <a:gd name="connsiteX449" fmla="*/ 8454907 w 11523482"/>
              <a:gd name="connsiteY449" fmla="*/ 7336744 h 8637726"/>
              <a:gd name="connsiteX450" fmla="*/ 8493895 w 11523482"/>
              <a:gd name="connsiteY450" fmla="*/ 7390735 h 8637726"/>
              <a:gd name="connsiteX451" fmla="*/ 8520065 w 11523482"/>
              <a:gd name="connsiteY451" fmla="*/ 7423929 h 8637726"/>
              <a:gd name="connsiteX452" fmla="*/ 8643435 w 11523482"/>
              <a:gd name="connsiteY452" fmla="*/ 7379536 h 8637726"/>
              <a:gd name="connsiteX453" fmla="*/ 8768943 w 11523482"/>
              <a:gd name="connsiteY453" fmla="*/ 7318747 h 8637726"/>
              <a:gd name="connsiteX454" fmla="*/ 8732091 w 11523482"/>
              <a:gd name="connsiteY454" fmla="*/ 7292351 h 8637726"/>
              <a:gd name="connsiteX455" fmla="*/ 8687231 w 11523482"/>
              <a:gd name="connsiteY455" fmla="*/ 7274354 h 8637726"/>
              <a:gd name="connsiteX456" fmla="*/ 8672275 w 11523482"/>
              <a:gd name="connsiteY456" fmla="*/ 7257157 h 8637726"/>
              <a:gd name="connsiteX457" fmla="*/ 2043363 w 11523482"/>
              <a:gd name="connsiteY457" fmla="*/ 7233561 h 8637726"/>
              <a:gd name="connsiteX458" fmla="*/ 2070067 w 11523482"/>
              <a:gd name="connsiteY458" fmla="*/ 7241960 h 8637726"/>
              <a:gd name="connsiteX459" fmla="*/ 2038022 w 11523482"/>
              <a:gd name="connsiteY459" fmla="*/ 7255158 h 8637726"/>
              <a:gd name="connsiteX460" fmla="*/ 2015057 w 11523482"/>
              <a:gd name="connsiteY460" fmla="*/ 7239160 h 8637726"/>
              <a:gd name="connsiteX461" fmla="*/ 2043363 w 11523482"/>
              <a:gd name="connsiteY461" fmla="*/ 7233561 h 8637726"/>
              <a:gd name="connsiteX462" fmla="*/ 1911981 w 11523482"/>
              <a:gd name="connsiteY462" fmla="*/ 7232761 h 8637726"/>
              <a:gd name="connsiteX463" fmla="*/ 1926935 w 11523482"/>
              <a:gd name="connsiteY463" fmla="*/ 7241160 h 8637726"/>
              <a:gd name="connsiteX464" fmla="*/ 1904504 w 11523482"/>
              <a:gd name="connsiteY464" fmla="*/ 7254358 h 8637726"/>
              <a:gd name="connsiteX465" fmla="*/ 1892754 w 11523482"/>
              <a:gd name="connsiteY465" fmla="*/ 7239160 h 8637726"/>
              <a:gd name="connsiteX466" fmla="*/ 1911981 w 11523482"/>
              <a:gd name="connsiteY466" fmla="*/ 7232761 h 8637726"/>
              <a:gd name="connsiteX467" fmla="*/ 1704761 w 11523482"/>
              <a:gd name="connsiteY467" fmla="*/ 7232761 h 8637726"/>
              <a:gd name="connsiteX468" fmla="*/ 1715976 w 11523482"/>
              <a:gd name="connsiteY468" fmla="*/ 7241160 h 8637726"/>
              <a:gd name="connsiteX469" fmla="*/ 1696750 w 11523482"/>
              <a:gd name="connsiteY469" fmla="*/ 7254358 h 8637726"/>
              <a:gd name="connsiteX470" fmla="*/ 1688739 w 11523482"/>
              <a:gd name="connsiteY470" fmla="*/ 7239160 h 8637726"/>
              <a:gd name="connsiteX471" fmla="*/ 1704761 w 11523482"/>
              <a:gd name="connsiteY471" fmla="*/ 7232761 h 8637726"/>
              <a:gd name="connsiteX472" fmla="*/ 8168111 w 11523482"/>
              <a:gd name="connsiteY472" fmla="*/ 7210765 h 8637726"/>
              <a:gd name="connsiteX473" fmla="*/ 8123249 w 11523482"/>
              <a:gd name="connsiteY473" fmla="*/ 7213164 h 8637726"/>
              <a:gd name="connsiteX474" fmla="*/ 7951811 w 11523482"/>
              <a:gd name="connsiteY474" fmla="*/ 7228762 h 8637726"/>
              <a:gd name="connsiteX475" fmla="*/ 7826839 w 11523482"/>
              <a:gd name="connsiteY475" fmla="*/ 7275554 h 8637726"/>
              <a:gd name="connsiteX476" fmla="*/ 8048479 w 11523482"/>
              <a:gd name="connsiteY476" fmla="*/ 7248358 h 8637726"/>
              <a:gd name="connsiteX477" fmla="*/ 8168111 w 11523482"/>
              <a:gd name="connsiteY477" fmla="*/ 7210765 h 8637726"/>
              <a:gd name="connsiteX478" fmla="*/ 9575393 w 11523482"/>
              <a:gd name="connsiteY478" fmla="*/ 7195568 h 8637726"/>
              <a:gd name="connsiteX479" fmla="*/ 9568983 w 11523482"/>
              <a:gd name="connsiteY479" fmla="*/ 7244759 h 8637726"/>
              <a:gd name="connsiteX480" fmla="*/ 9549223 w 11523482"/>
              <a:gd name="connsiteY480" fmla="*/ 7223962 h 8637726"/>
              <a:gd name="connsiteX481" fmla="*/ 9575393 w 11523482"/>
              <a:gd name="connsiteY481" fmla="*/ 7195568 h 8637726"/>
              <a:gd name="connsiteX482" fmla="*/ 10557553 w 11523482"/>
              <a:gd name="connsiteY482" fmla="*/ 7185169 h 8637726"/>
              <a:gd name="connsiteX483" fmla="*/ 10574643 w 11523482"/>
              <a:gd name="connsiteY483" fmla="*/ 7200366 h 8637726"/>
              <a:gd name="connsiteX484" fmla="*/ 10567167 w 11523482"/>
              <a:gd name="connsiteY484" fmla="*/ 7216764 h 8637726"/>
              <a:gd name="connsiteX485" fmla="*/ 10549007 w 11523482"/>
              <a:gd name="connsiteY485" fmla="*/ 7200366 h 8637726"/>
              <a:gd name="connsiteX486" fmla="*/ 10557553 w 11523482"/>
              <a:gd name="connsiteY486" fmla="*/ 7185169 h 8637726"/>
              <a:gd name="connsiteX487" fmla="*/ 8529679 w 11523482"/>
              <a:gd name="connsiteY487" fmla="*/ 7155574 h 8637726"/>
              <a:gd name="connsiteX488" fmla="*/ 8434079 w 11523482"/>
              <a:gd name="connsiteY488" fmla="*/ 7184370 h 8637726"/>
              <a:gd name="connsiteX489" fmla="*/ 8483747 w 11523482"/>
              <a:gd name="connsiteY489" fmla="*/ 7191568 h 8637726"/>
              <a:gd name="connsiteX490" fmla="*/ 8529679 w 11523482"/>
              <a:gd name="connsiteY490" fmla="*/ 7155574 h 8637726"/>
              <a:gd name="connsiteX491" fmla="*/ 10781863 w 11523482"/>
              <a:gd name="connsiteY491" fmla="*/ 7099584 h 8637726"/>
              <a:gd name="connsiteX492" fmla="*/ 10798955 w 11523482"/>
              <a:gd name="connsiteY492" fmla="*/ 7115581 h 8637726"/>
              <a:gd name="connsiteX493" fmla="*/ 10790943 w 11523482"/>
              <a:gd name="connsiteY493" fmla="*/ 7131978 h 8637726"/>
              <a:gd name="connsiteX494" fmla="*/ 10773319 w 11523482"/>
              <a:gd name="connsiteY494" fmla="*/ 7115581 h 8637726"/>
              <a:gd name="connsiteX495" fmla="*/ 10781863 w 11523482"/>
              <a:gd name="connsiteY495" fmla="*/ 7099584 h 8637726"/>
              <a:gd name="connsiteX496" fmla="*/ 10441659 w 11523482"/>
              <a:gd name="connsiteY496" fmla="*/ 7099584 h 8637726"/>
              <a:gd name="connsiteX497" fmla="*/ 10452875 w 11523482"/>
              <a:gd name="connsiteY497" fmla="*/ 7104382 h 8637726"/>
              <a:gd name="connsiteX498" fmla="*/ 10452875 w 11523482"/>
              <a:gd name="connsiteY498" fmla="*/ 7126779 h 8637726"/>
              <a:gd name="connsiteX499" fmla="*/ 10429911 w 11523482"/>
              <a:gd name="connsiteY499" fmla="*/ 7126779 h 8637726"/>
              <a:gd name="connsiteX500" fmla="*/ 10429911 w 11523482"/>
              <a:gd name="connsiteY500" fmla="*/ 7104382 h 8637726"/>
              <a:gd name="connsiteX501" fmla="*/ 10441659 w 11523482"/>
              <a:gd name="connsiteY501" fmla="*/ 7099584 h 8637726"/>
              <a:gd name="connsiteX502" fmla="*/ 9822135 w 11523482"/>
              <a:gd name="connsiteY502" fmla="*/ 7069988 h 8637726"/>
              <a:gd name="connsiteX503" fmla="*/ 9821601 w 11523482"/>
              <a:gd name="connsiteY503" fmla="*/ 7078387 h 8637726"/>
              <a:gd name="connsiteX504" fmla="*/ 9784751 w 11523482"/>
              <a:gd name="connsiteY504" fmla="*/ 7087586 h 8637726"/>
              <a:gd name="connsiteX505" fmla="*/ 9807181 w 11523482"/>
              <a:gd name="connsiteY505" fmla="*/ 7072388 h 8637726"/>
              <a:gd name="connsiteX506" fmla="*/ 9822135 w 11523482"/>
              <a:gd name="connsiteY506" fmla="*/ 7069988 h 8637726"/>
              <a:gd name="connsiteX507" fmla="*/ 2185426 w 11523482"/>
              <a:gd name="connsiteY507" fmla="*/ 7041194 h 8637726"/>
              <a:gd name="connsiteX508" fmla="*/ 2241504 w 11523482"/>
              <a:gd name="connsiteY508" fmla="*/ 7058390 h 8637726"/>
              <a:gd name="connsiteX509" fmla="*/ 2223879 w 11523482"/>
              <a:gd name="connsiteY509" fmla="*/ 7078387 h 8637726"/>
              <a:gd name="connsiteX510" fmla="*/ 2168336 w 11523482"/>
              <a:gd name="connsiteY510" fmla="*/ 7058390 h 8637726"/>
              <a:gd name="connsiteX511" fmla="*/ 2185426 w 11523482"/>
              <a:gd name="connsiteY511" fmla="*/ 7041194 h 8637726"/>
              <a:gd name="connsiteX512" fmla="*/ 10158601 w 11523482"/>
              <a:gd name="connsiteY512" fmla="*/ 6950008 h 8637726"/>
              <a:gd name="connsiteX513" fmla="*/ 10169815 w 11523482"/>
              <a:gd name="connsiteY513" fmla="*/ 6971205 h 8637726"/>
              <a:gd name="connsiteX514" fmla="*/ 10158601 w 11523482"/>
              <a:gd name="connsiteY514" fmla="*/ 6992802 h 8637726"/>
              <a:gd name="connsiteX515" fmla="*/ 10147385 w 11523482"/>
              <a:gd name="connsiteY515" fmla="*/ 6971205 h 8637726"/>
              <a:gd name="connsiteX516" fmla="*/ 10158601 w 11523482"/>
              <a:gd name="connsiteY516" fmla="*/ 6950008 h 8637726"/>
              <a:gd name="connsiteX517" fmla="*/ 9113419 w 11523482"/>
              <a:gd name="connsiteY517" fmla="*/ 6844026 h 8637726"/>
              <a:gd name="connsiteX518" fmla="*/ 8775887 w 11523482"/>
              <a:gd name="connsiteY518" fmla="*/ 7003200 h 8637726"/>
              <a:gd name="connsiteX519" fmla="*/ 9019423 w 11523482"/>
              <a:gd name="connsiteY519" fmla="*/ 6940810 h 8637726"/>
              <a:gd name="connsiteX520" fmla="*/ 9174303 w 11523482"/>
              <a:gd name="connsiteY520" fmla="*/ 6861624 h 8637726"/>
              <a:gd name="connsiteX521" fmla="*/ 9074433 w 11523482"/>
              <a:gd name="connsiteY521" fmla="*/ 6890818 h 8637726"/>
              <a:gd name="connsiteX522" fmla="*/ 8976163 w 11523482"/>
              <a:gd name="connsiteY522" fmla="*/ 6921214 h 8637726"/>
              <a:gd name="connsiteX523" fmla="*/ 9043991 w 11523482"/>
              <a:gd name="connsiteY523" fmla="*/ 6881220 h 8637726"/>
              <a:gd name="connsiteX524" fmla="*/ 9113419 w 11523482"/>
              <a:gd name="connsiteY524" fmla="*/ 6844026 h 8637726"/>
              <a:gd name="connsiteX525" fmla="*/ 4927357 w 11523482"/>
              <a:gd name="connsiteY525" fmla="*/ 6839227 h 8637726"/>
              <a:gd name="connsiteX526" fmla="*/ 4911335 w 11523482"/>
              <a:gd name="connsiteY526" fmla="*/ 6842426 h 8637726"/>
              <a:gd name="connsiteX527" fmla="*/ 4920947 w 11523482"/>
              <a:gd name="connsiteY527" fmla="*/ 6853224 h 8637726"/>
              <a:gd name="connsiteX528" fmla="*/ 4940175 w 11523482"/>
              <a:gd name="connsiteY528" fmla="*/ 6844026 h 8637726"/>
              <a:gd name="connsiteX529" fmla="*/ 4927357 w 11523482"/>
              <a:gd name="connsiteY529" fmla="*/ 6839227 h 8637726"/>
              <a:gd name="connsiteX530" fmla="*/ 4854122 w 11523482"/>
              <a:gd name="connsiteY530" fmla="*/ 6839128 h 8637726"/>
              <a:gd name="connsiteX531" fmla="*/ 4836030 w 11523482"/>
              <a:gd name="connsiteY531" fmla="*/ 6842426 h 8637726"/>
              <a:gd name="connsiteX532" fmla="*/ 4854723 w 11523482"/>
              <a:gd name="connsiteY532" fmla="*/ 6852025 h 8637726"/>
              <a:gd name="connsiteX533" fmla="*/ 4873415 w 11523482"/>
              <a:gd name="connsiteY533" fmla="*/ 6842426 h 8637726"/>
              <a:gd name="connsiteX534" fmla="*/ 4854122 w 11523482"/>
              <a:gd name="connsiteY534" fmla="*/ 6839128 h 8637726"/>
              <a:gd name="connsiteX535" fmla="*/ 4780219 w 11523482"/>
              <a:gd name="connsiteY535" fmla="*/ 6839128 h 8637726"/>
              <a:gd name="connsiteX536" fmla="*/ 4761794 w 11523482"/>
              <a:gd name="connsiteY536" fmla="*/ 6842426 h 8637726"/>
              <a:gd name="connsiteX537" fmla="*/ 4779419 w 11523482"/>
              <a:gd name="connsiteY537" fmla="*/ 6852025 h 8637726"/>
              <a:gd name="connsiteX538" fmla="*/ 4798645 w 11523482"/>
              <a:gd name="connsiteY538" fmla="*/ 6842426 h 8637726"/>
              <a:gd name="connsiteX539" fmla="*/ 4780219 w 11523482"/>
              <a:gd name="connsiteY539" fmla="*/ 6839128 h 8637726"/>
              <a:gd name="connsiteX540" fmla="*/ 1360284 w 11523482"/>
              <a:gd name="connsiteY540" fmla="*/ 6821630 h 8637726"/>
              <a:gd name="connsiteX541" fmla="*/ 1390192 w 11523482"/>
              <a:gd name="connsiteY541" fmla="*/ 6826030 h 8637726"/>
              <a:gd name="connsiteX542" fmla="*/ 1398737 w 11523482"/>
              <a:gd name="connsiteY542" fmla="*/ 6904416 h 8637726"/>
              <a:gd name="connsiteX543" fmla="*/ 1365090 w 11523482"/>
              <a:gd name="connsiteY543" fmla="*/ 6912415 h 8637726"/>
              <a:gd name="connsiteX544" fmla="*/ 1318626 w 11523482"/>
              <a:gd name="connsiteY544" fmla="*/ 6904416 h 8637726"/>
              <a:gd name="connsiteX545" fmla="*/ 1292456 w 11523482"/>
              <a:gd name="connsiteY545" fmla="*/ 6862423 h 8637726"/>
              <a:gd name="connsiteX546" fmla="*/ 1360284 w 11523482"/>
              <a:gd name="connsiteY546" fmla="*/ 6821630 h 8637726"/>
              <a:gd name="connsiteX547" fmla="*/ 2372352 w 11523482"/>
              <a:gd name="connsiteY547" fmla="*/ 6803633 h 8637726"/>
              <a:gd name="connsiteX548" fmla="*/ 2355795 w 11523482"/>
              <a:gd name="connsiteY548" fmla="*/ 6807632 h 8637726"/>
              <a:gd name="connsiteX549" fmla="*/ 2365943 w 11523482"/>
              <a:gd name="connsiteY549" fmla="*/ 6817630 h 8637726"/>
              <a:gd name="connsiteX550" fmla="*/ 2384635 w 11523482"/>
              <a:gd name="connsiteY550" fmla="*/ 6809232 h 8637726"/>
              <a:gd name="connsiteX551" fmla="*/ 2372352 w 11523482"/>
              <a:gd name="connsiteY551" fmla="*/ 6803633 h 8637726"/>
              <a:gd name="connsiteX552" fmla="*/ 1949366 w 11523482"/>
              <a:gd name="connsiteY552" fmla="*/ 6725646 h 8637726"/>
              <a:gd name="connsiteX553" fmla="*/ 1968059 w 11523482"/>
              <a:gd name="connsiteY553" fmla="*/ 6730446 h 8637726"/>
              <a:gd name="connsiteX554" fmla="*/ 1968059 w 11523482"/>
              <a:gd name="connsiteY554" fmla="*/ 6752842 h 8637726"/>
              <a:gd name="connsiteX555" fmla="*/ 1930673 w 11523482"/>
              <a:gd name="connsiteY555" fmla="*/ 6752842 h 8637726"/>
              <a:gd name="connsiteX556" fmla="*/ 1930673 w 11523482"/>
              <a:gd name="connsiteY556" fmla="*/ 6730446 h 8637726"/>
              <a:gd name="connsiteX557" fmla="*/ 1949366 w 11523482"/>
              <a:gd name="connsiteY557" fmla="*/ 6725646 h 8637726"/>
              <a:gd name="connsiteX558" fmla="*/ 9700899 w 11523482"/>
              <a:gd name="connsiteY558" fmla="*/ 6640460 h 8637726"/>
              <a:gd name="connsiteX559" fmla="*/ 9692889 w 11523482"/>
              <a:gd name="connsiteY559" fmla="*/ 6656858 h 8637726"/>
              <a:gd name="connsiteX560" fmla="*/ 9653903 w 11523482"/>
              <a:gd name="connsiteY560" fmla="*/ 6672055 h 8637726"/>
              <a:gd name="connsiteX561" fmla="*/ 9662981 w 11523482"/>
              <a:gd name="connsiteY561" fmla="*/ 6656858 h 8637726"/>
              <a:gd name="connsiteX562" fmla="*/ 9700899 w 11523482"/>
              <a:gd name="connsiteY562" fmla="*/ 6640460 h 8637726"/>
              <a:gd name="connsiteX563" fmla="*/ 8835703 w 11523482"/>
              <a:gd name="connsiteY563" fmla="*/ 6626462 h 8637726"/>
              <a:gd name="connsiteX564" fmla="*/ 8612995 w 11523482"/>
              <a:gd name="connsiteY564" fmla="*/ 6682054 h 8637726"/>
              <a:gd name="connsiteX565" fmla="*/ 8784431 w 11523482"/>
              <a:gd name="connsiteY565" fmla="*/ 6677654 h 8637726"/>
              <a:gd name="connsiteX566" fmla="*/ 8835703 w 11523482"/>
              <a:gd name="connsiteY566" fmla="*/ 6626462 h 8637726"/>
              <a:gd name="connsiteX567" fmla="*/ 9050399 w 11523482"/>
              <a:gd name="connsiteY567" fmla="*/ 6598068 h 8637726"/>
              <a:gd name="connsiteX568" fmla="*/ 9020491 w 11523482"/>
              <a:gd name="connsiteY568" fmla="*/ 6602866 h 8637726"/>
              <a:gd name="connsiteX569" fmla="*/ 8992719 w 11523482"/>
              <a:gd name="connsiteY569" fmla="*/ 6626462 h 8637726"/>
              <a:gd name="connsiteX570" fmla="*/ 9043991 w 11523482"/>
              <a:gd name="connsiteY570" fmla="*/ 6608466 h 8637726"/>
              <a:gd name="connsiteX571" fmla="*/ 9050399 w 11523482"/>
              <a:gd name="connsiteY571" fmla="*/ 6598068 h 8637726"/>
              <a:gd name="connsiteX572" fmla="*/ 9629335 w 11523482"/>
              <a:gd name="connsiteY572" fmla="*/ 6553675 h 8637726"/>
              <a:gd name="connsiteX573" fmla="*/ 9672595 w 11523482"/>
              <a:gd name="connsiteY573" fmla="*/ 6555674 h 8637726"/>
              <a:gd name="connsiteX574" fmla="*/ 9639483 w 11523482"/>
              <a:gd name="connsiteY574" fmla="*/ 6568472 h 8637726"/>
              <a:gd name="connsiteX575" fmla="*/ 9562575 w 11523482"/>
              <a:gd name="connsiteY575" fmla="*/ 6594468 h 8637726"/>
              <a:gd name="connsiteX576" fmla="*/ 9546019 w 11523482"/>
              <a:gd name="connsiteY576" fmla="*/ 6618864 h 8637726"/>
              <a:gd name="connsiteX577" fmla="*/ 9540143 w 11523482"/>
              <a:gd name="connsiteY577" fmla="*/ 6600867 h 8637726"/>
              <a:gd name="connsiteX578" fmla="*/ 9515043 w 11523482"/>
              <a:gd name="connsiteY578" fmla="*/ 6595668 h 8637726"/>
              <a:gd name="connsiteX579" fmla="*/ 9488873 w 11523482"/>
              <a:gd name="connsiteY579" fmla="*/ 6595668 h 8637726"/>
              <a:gd name="connsiteX580" fmla="*/ 9629335 w 11523482"/>
              <a:gd name="connsiteY580" fmla="*/ 6553675 h 8637726"/>
              <a:gd name="connsiteX581" fmla="*/ 9046127 w 11523482"/>
              <a:gd name="connsiteY581" fmla="*/ 6549676 h 8637726"/>
              <a:gd name="connsiteX582" fmla="*/ 9014617 w 11523482"/>
              <a:gd name="connsiteY582" fmla="*/ 6557274 h 8637726"/>
              <a:gd name="connsiteX583" fmla="*/ 8955335 w 11523482"/>
              <a:gd name="connsiteY583" fmla="*/ 6584870 h 8637726"/>
              <a:gd name="connsiteX584" fmla="*/ 9049865 w 11523482"/>
              <a:gd name="connsiteY584" fmla="*/ 6555674 h 8637726"/>
              <a:gd name="connsiteX585" fmla="*/ 9046127 w 11523482"/>
              <a:gd name="connsiteY585" fmla="*/ 6549676 h 8637726"/>
              <a:gd name="connsiteX586" fmla="*/ 8434279 w 11523482"/>
              <a:gd name="connsiteY586" fmla="*/ 6262024 h 8637726"/>
              <a:gd name="connsiteX587" fmla="*/ 8415921 w 11523482"/>
              <a:gd name="connsiteY587" fmla="*/ 6265323 h 8637726"/>
              <a:gd name="connsiteX588" fmla="*/ 8434079 w 11523482"/>
              <a:gd name="connsiteY588" fmla="*/ 6274922 h 8637726"/>
              <a:gd name="connsiteX589" fmla="*/ 8453839 w 11523482"/>
              <a:gd name="connsiteY589" fmla="*/ 6265323 h 8637726"/>
              <a:gd name="connsiteX590" fmla="*/ 8434279 w 11523482"/>
              <a:gd name="connsiteY590" fmla="*/ 6262024 h 8637726"/>
              <a:gd name="connsiteX591" fmla="*/ 8625277 w 11523482"/>
              <a:gd name="connsiteY591" fmla="*/ 6102550 h 8637726"/>
              <a:gd name="connsiteX592" fmla="*/ 8590563 w 11523482"/>
              <a:gd name="connsiteY592" fmla="*/ 6120548 h 8637726"/>
              <a:gd name="connsiteX593" fmla="*/ 8627947 w 11523482"/>
              <a:gd name="connsiteY593" fmla="*/ 6120548 h 8637726"/>
              <a:gd name="connsiteX594" fmla="*/ 8625277 w 11523482"/>
              <a:gd name="connsiteY594" fmla="*/ 6102550 h 8637726"/>
              <a:gd name="connsiteX595" fmla="*/ 11138091 w 11523482"/>
              <a:gd name="connsiteY595" fmla="*/ 5956575 h 8637726"/>
              <a:gd name="connsiteX596" fmla="*/ 11151975 w 11523482"/>
              <a:gd name="connsiteY596" fmla="*/ 5973372 h 8637726"/>
              <a:gd name="connsiteX597" fmla="*/ 11128477 w 11523482"/>
              <a:gd name="connsiteY597" fmla="*/ 5988970 h 8637726"/>
              <a:gd name="connsiteX598" fmla="*/ 11114591 w 11523482"/>
              <a:gd name="connsiteY598" fmla="*/ 5973372 h 8637726"/>
              <a:gd name="connsiteX599" fmla="*/ 11138091 w 11523482"/>
              <a:gd name="connsiteY599" fmla="*/ 5956575 h 8637726"/>
              <a:gd name="connsiteX600" fmla="*/ 9235723 w 11523482"/>
              <a:gd name="connsiteY600" fmla="*/ 5951376 h 8637726"/>
              <a:gd name="connsiteX601" fmla="*/ 9189259 w 11523482"/>
              <a:gd name="connsiteY601" fmla="*/ 5985370 h 8637726"/>
              <a:gd name="connsiteX602" fmla="*/ 9168963 w 11523482"/>
              <a:gd name="connsiteY602" fmla="*/ 5974972 h 8637726"/>
              <a:gd name="connsiteX603" fmla="*/ 9235723 w 11523482"/>
              <a:gd name="connsiteY603" fmla="*/ 5951376 h 8637726"/>
              <a:gd name="connsiteX604" fmla="*/ 9426921 w 11523482"/>
              <a:gd name="connsiteY604" fmla="*/ 5918981 h 8637726"/>
              <a:gd name="connsiteX605" fmla="*/ 9443477 w 11523482"/>
              <a:gd name="connsiteY605" fmla="*/ 5924180 h 8637726"/>
              <a:gd name="connsiteX606" fmla="*/ 9426921 w 11523482"/>
              <a:gd name="connsiteY606" fmla="*/ 5940978 h 8637726"/>
              <a:gd name="connsiteX607" fmla="*/ 9408763 w 11523482"/>
              <a:gd name="connsiteY607" fmla="*/ 5924180 h 8637726"/>
              <a:gd name="connsiteX608" fmla="*/ 9426921 w 11523482"/>
              <a:gd name="connsiteY608" fmla="*/ 5918981 h 8637726"/>
              <a:gd name="connsiteX609" fmla="*/ 9556167 w 11523482"/>
              <a:gd name="connsiteY609" fmla="*/ 5892586 h 8637726"/>
              <a:gd name="connsiteX610" fmla="*/ 9549223 w 11523482"/>
              <a:gd name="connsiteY610" fmla="*/ 5905784 h 8637726"/>
              <a:gd name="connsiteX611" fmla="*/ 9493679 w 11523482"/>
              <a:gd name="connsiteY611" fmla="*/ 5905784 h 8637726"/>
              <a:gd name="connsiteX612" fmla="*/ 9556167 w 11523482"/>
              <a:gd name="connsiteY612" fmla="*/ 5892586 h 8637726"/>
              <a:gd name="connsiteX613" fmla="*/ 8759863 w 11523482"/>
              <a:gd name="connsiteY613" fmla="*/ 5877388 h 8637726"/>
              <a:gd name="connsiteX614" fmla="*/ 8744375 w 11523482"/>
              <a:gd name="connsiteY614" fmla="*/ 5880588 h 8637726"/>
              <a:gd name="connsiteX615" fmla="*/ 8752387 w 11523482"/>
              <a:gd name="connsiteY615" fmla="*/ 5891786 h 8637726"/>
              <a:gd name="connsiteX616" fmla="*/ 8772147 w 11523482"/>
              <a:gd name="connsiteY616" fmla="*/ 5882188 h 8637726"/>
              <a:gd name="connsiteX617" fmla="*/ 8759863 w 11523482"/>
              <a:gd name="connsiteY617" fmla="*/ 5877388 h 8637726"/>
              <a:gd name="connsiteX618" fmla="*/ 9371377 w 11523482"/>
              <a:gd name="connsiteY618" fmla="*/ 5843394 h 8637726"/>
              <a:gd name="connsiteX619" fmla="*/ 9374583 w 11523482"/>
              <a:gd name="connsiteY619" fmla="*/ 5854592 h 8637726"/>
              <a:gd name="connsiteX620" fmla="*/ 9324913 w 11523482"/>
              <a:gd name="connsiteY620" fmla="*/ 5864990 h 8637726"/>
              <a:gd name="connsiteX621" fmla="*/ 9353219 w 11523482"/>
              <a:gd name="connsiteY621" fmla="*/ 5846194 h 8637726"/>
              <a:gd name="connsiteX622" fmla="*/ 9371377 w 11523482"/>
              <a:gd name="connsiteY622" fmla="*/ 5843394 h 8637726"/>
              <a:gd name="connsiteX623" fmla="*/ 8983107 w 11523482"/>
              <a:gd name="connsiteY623" fmla="*/ 5824597 h 8637726"/>
              <a:gd name="connsiteX624" fmla="*/ 8966551 w 11523482"/>
              <a:gd name="connsiteY624" fmla="*/ 5828197 h 8637726"/>
              <a:gd name="connsiteX625" fmla="*/ 8974561 w 11523482"/>
              <a:gd name="connsiteY625" fmla="*/ 5839395 h 8637726"/>
              <a:gd name="connsiteX626" fmla="*/ 8994323 w 11523482"/>
              <a:gd name="connsiteY626" fmla="*/ 5829396 h 8637726"/>
              <a:gd name="connsiteX627" fmla="*/ 8983107 w 11523482"/>
              <a:gd name="connsiteY627" fmla="*/ 5824597 h 8637726"/>
              <a:gd name="connsiteX628" fmla="*/ 9057343 w 11523482"/>
              <a:gd name="connsiteY628" fmla="*/ 5807400 h 8637726"/>
              <a:gd name="connsiteX629" fmla="*/ 9041319 w 11523482"/>
              <a:gd name="connsiteY629" fmla="*/ 5810600 h 8637726"/>
              <a:gd name="connsiteX630" fmla="*/ 9049865 w 11523482"/>
              <a:gd name="connsiteY630" fmla="*/ 5820998 h 8637726"/>
              <a:gd name="connsiteX631" fmla="*/ 9068559 w 11523482"/>
              <a:gd name="connsiteY631" fmla="*/ 5811799 h 8637726"/>
              <a:gd name="connsiteX632" fmla="*/ 9057343 w 11523482"/>
              <a:gd name="connsiteY632" fmla="*/ 5807400 h 8637726"/>
              <a:gd name="connsiteX633" fmla="*/ 9125703 w 11523482"/>
              <a:gd name="connsiteY633" fmla="*/ 5788203 h 8637726"/>
              <a:gd name="connsiteX634" fmla="*/ 9103807 w 11523482"/>
              <a:gd name="connsiteY634" fmla="*/ 5805000 h 8637726"/>
              <a:gd name="connsiteX635" fmla="*/ 9125703 w 11523482"/>
              <a:gd name="connsiteY635" fmla="*/ 5811799 h 8637726"/>
              <a:gd name="connsiteX636" fmla="*/ 9147601 w 11523482"/>
              <a:gd name="connsiteY636" fmla="*/ 5795002 h 8637726"/>
              <a:gd name="connsiteX637" fmla="*/ 9125703 w 11523482"/>
              <a:gd name="connsiteY637" fmla="*/ 5788203 h 8637726"/>
              <a:gd name="connsiteX638" fmla="*/ 10975199 w 11523482"/>
              <a:gd name="connsiteY638" fmla="*/ 5539845 h 8637726"/>
              <a:gd name="connsiteX639" fmla="*/ 10986415 w 11523482"/>
              <a:gd name="connsiteY639" fmla="*/ 5544644 h 8637726"/>
              <a:gd name="connsiteX640" fmla="*/ 10986415 w 11523482"/>
              <a:gd name="connsiteY640" fmla="*/ 5567040 h 8637726"/>
              <a:gd name="connsiteX641" fmla="*/ 10963983 w 11523482"/>
              <a:gd name="connsiteY641" fmla="*/ 5567040 h 8637726"/>
              <a:gd name="connsiteX642" fmla="*/ 10963983 w 11523482"/>
              <a:gd name="connsiteY642" fmla="*/ 5544644 h 8637726"/>
              <a:gd name="connsiteX643" fmla="*/ 10975199 w 11523482"/>
              <a:gd name="connsiteY643" fmla="*/ 5539845 h 8637726"/>
              <a:gd name="connsiteX644" fmla="*/ 9799703 w 11523482"/>
              <a:gd name="connsiteY644" fmla="*/ 5363474 h 8637726"/>
              <a:gd name="connsiteX645" fmla="*/ 9817863 w 11523482"/>
              <a:gd name="connsiteY645" fmla="*/ 5371473 h 8637726"/>
              <a:gd name="connsiteX646" fmla="*/ 9799703 w 11523482"/>
              <a:gd name="connsiteY646" fmla="*/ 5385871 h 8637726"/>
              <a:gd name="connsiteX647" fmla="*/ 9782613 w 11523482"/>
              <a:gd name="connsiteY647" fmla="*/ 5371473 h 8637726"/>
              <a:gd name="connsiteX648" fmla="*/ 9799703 w 11523482"/>
              <a:gd name="connsiteY648" fmla="*/ 5363474 h 8637726"/>
              <a:gd name="connsiteX649" fmla="*/ 9648027 w 11523482"/>
              <a:gd name="connsiteY649" fmla="*/ 5241495 h 8637726"/>
              <a:gd name="connsiteX650" fmla="*/ 9656039 w 11523482"/>
              <a:gd name="connsiteY650" fmla="*/ 5257892 h 8637726"/>
              <a:gd name="connsiteX651" fmla="*/ 9638947 w 11523482"/>
              <a:gd name="connsiteY651" fmla="*/ 5273090 h 8637726"/>
              <a:gd name="connsiteX652" fmla="*/ 9630403 w 11523482"/>
              <a:gd name="connsiteY652" fmla="*/ 5257892 h 8637726"/>
              <a:gd name="connsiteX653" fmla="*/ 9648027 w 11523482"/>
              <a:gd name="connsiteY653" fmla="*/ 5241495 h 8637726"/>
              <a:gd name="connsiteX654" fmla="*/ 8670675 w 11523482"/>
              <a:gd name="connsiteY654" fmla="*/ 5229897 h 8637726"/>
              <a:gd name="connsiteX655" fmla="*/ 8654117 w 11523482"/>
              <a:gd name="connsiteY655" fmla="*/ 5233096 h 8637726"/>
              <a:gd name="connsiteX656" fmla="*/ 8663731 w 11523482"/>
              <a:gd name="connsiteY656" fmla="*/ 5244294 h 8637726"/>
              <a:gd name="connsiteX657" fmla="*/ 8683491 w 11523482"/>
              <a:gd name="connsiteY657" fmla="*/ 5234296 h 8637726"/>
              <a:gd name="connsiteX658" fmla="*/ 8670675 w 11523482"/>
              <a:gd name="connsiteY658" fmla="*/ 5229897 h 8637726"/>
              <a:gd name="connsiteX659" fmla="*/ 8924359 w 11523482"/>
              <a:gd name="connsiteY659" fmla="*/ 5213300 h 8637726"/>
              <a:gd name="connsiteX660" fmla="*/ 8898723 w 11523482"/>
              <a:gd name="connsiteY660" fmla="*/ 5216299 h 8637726"/>
              <a:gd name="connsiteX661" fmla="*/ 8924891 w 11523482"/>
              <a:gd name="connsiteY661" fmla="*/ 5224698 h 8637726"/>
              <a:gd name="connsiteX662" fmla="*/ 8949995 w 11523482"/>
              <a:gd name="connsiteY662" fmla="*/ 5216299 h 8637726"/>
              <a:gd name="connsiteX663" fmla="*/ 8924359 w 11523482"/>
              <a:gd name="connsiteY663" fmla="*/ 5213300 h 8637726"/>
              <a:gd name="connsiteX664" fmla="*/ 8746845 w 11523482"/>
              <a:gd name="connsiteY664" fmla="*/ 5213300 h 8637726"/>
              <a:gd name="connsiteX665" fmla="*/ 8727285 w 11523482"/>
              <a:gd name="connsiteY665" fmla="*/ 5216299 h 8637726"/>
              <a:gd name="connsiteX666" fmla="*/ 8747047 w 11523482"/>
              <a:gd name="connsiteY666" fmla="*/ 5224698 h 8637726"/>
              <a:gd name="connsiteX667" fmla="*/ 8765203 w 11523482"/>
              <a:gd name="connsiteY667" fmla="*/ 5216299 h 8637726"/>
              <a:gd name="connsiteX668" fmla="*/ 8746845 w 11523482"/>
              <a:gd name="connsiteY668" fmla="*/ 5213300 h 8637726"/>
              <a:gd name="connsiteX669" fmla="*/ 8834099 w 11523482"/>
              <a:gd name="connsiteY669" fmla="*/ 5195103 h 8637726"/>
              <a:gd name="connsiteX670" fmla="*/ 8817543 w 11523482"/>
              <a:gd name="connsiteY670" fmla="*/ 5197902 h 8637726"/>
              <a:gd name="connsiteX671" fmla="*/ 8827691 w 11523482"/>
              <a:gd name="connsiteY671" fmla="*/ 5209100 h 8637726"/>
              <a:gd name="connsiteX672" fmla="*/ 8846383 w 11523482"/>
              <a:gd name="connsiteY672" fmla="*/ 5199502 h 8637726"/>
              <a:gd name="connsiteX673" fmla="*/ 8834099 w 11523482"/>
              <a:gd name="connsiteY673" fmla="*/ 5195103 h 8637726"/>
              <a:gd name="connsiteX674" fmla="*/ 9192463 w 11523482"/>
              <a:gd name="connsiteY674" fmla="*/ 5158709 h 8637726"/>
              <a:gd name="connsiteX675" fmla="*/ 9110215 w 11523482"/>
              <a:gd name="connsiteY675" fmla="*/ 5184704 h 8637726"/>
              <a:gd name="connsiteX676" fmla="*/ 9065887 w 11523482"/>
              <a:gd name="connsiteY676" fmla="*/ 5210700 h 8637726"/>
              <a:gd name="connsiteX677" fmla="*/ 9125703 w 11523482"/>
              <a:gd name="connsiteY677" fmla="*/ 5199502 h 8637726"/>
              <a:gd name="connsiteX678" fmla="*/ 9207417 w 11523482"/>
              <a:gd name="connsiteY678" fmla="*/ 5174706 h 8637726"/>
              <a:gd name="connsiteX679" fmla="*/ 9192463 w 11523482"/>
              <a:gd name="connsiteY679" fmla="*/ 5158709 h 8637726"/>
              <a:gd name="connsiteX680" fmla="*/ 2642059 w 11523482"/>
              <a:gd name="connsiteY680" fmla="*/ 5125114 h 8637726"/>
              <a:gd name="connsiteX681" fmla="*/ 2622832 w 11523482"/>
              <a:gd name="connsiteY681" fmla="*/ 5129114 h 8637726"/>
              <a:gd name="connsiteX682" fmla="*/ 2642593 w 11523482"/>
              <a:gd name="connsiteY682" fmla="*/ 5137512 h 8637726"/>
              <a:gd name="connsiteX683" fmla="*/ 2660751 w 11523482"/>
              <a:gd name="connsiteY683" fmla="*/ 5129114 h 8637726"/>
              <a:gd name="connsiteX684" fmla="*/ 2642059 w 11523482"/>
              <a:gd name="connsiteY684" fmla="*/ 5125114 h 8637726"/>
              <a:gd name="connsiteX685" fmla="*/ 8977765 w 11523482"/>
              <a:gd name="connsiteY685" fmla="*/ 5123515 h 8637726"/>
              <a:gd name="connsiteX686" fmla="*/ 8946789 w 11523482"/>
              <a:gd name="connsiteY686" fmla="*/ 5140312 h 8637726"/>
              <a:gd name="connsiteX687" fmla="*/ 8968151 w 11523482"/>
              <a:gd name="connsiteY687" fmla="*/ 5157909 h 8637726"/>
              <a:gd name="connsiteX688" fmla="*/ 8998059 w 11523482"/>
              <a:gd name="connsiteY688" fmla="*/ 5140312 h 8637726"/>
              <a:gd name="connsiteX689" fmla="*/ 8977765 w 11523482"/>
              <a:gd name="connsiteY689" fmla="*/ 5123515 h 8637726"/>
              <a:gd name="connsiteX690" fmla="*/ 9350547 w 11523482"/>
              <a:gd name="connsiteY690" fmla="*/ 5078722 h 8637726"/>
              <a:gd name="connsiteX691" fmla="*/ 9317971 w 11523482"/>
              <a:gd name="connsiteY691" fmla="*/ 5095519 h 8637726"/>
              <a:gd name="connsiteX692" fmla="*/ 9314231 w 11523482"/>
              <a:gd name="connsiteY692" fmla="*/ 5122315 h 8637726"/>
              <a:gd name="connsiteX693" fmla="*/ 9348411 w 11523482"/>
              <a:gd name="connsiteY693" fmla="*/ 5103918 h 8637726"/>
              <a:gd name="connsiteX694" fmla="*/ 9350547 w 11523482"/>
              <a:gd name="connsiteY694" fmla="*/ 5078722 h 8637726"/>
              <a:gd name="connsiteX695" fmla="*/ 1735737 w 11523482"/>
              <a:gd name="connsiteY695" fmla="*/ 5064724 h 8637726"/>
              <a:gd name="connsiteX696" fmla="*/ 1746418 w 11523482"/>
              <a:gd name="connsiteY696" fmla="*/ 5073123 h 8637726"/>
              <a:gd name="connsiteX697" fmla="*/ 1728794 w 11523482"/>
              <a:gd name="connsiteY697" fmla="*/ 5086321 h 8637726"/>
              <a:gd name="connsiteX698" fmla="*/ 1719715 w 11523482"/>
              <a:gd name="connsiteY698" fmla="*/ 5070323 h 8637726"/>
              <a:gd name="connsiteX699" fmla="*/ 1735737 w 11523482"/>
              <a:gd name="connsiteY699" fmla="*/ 5064724 h 8637726"/>
              <a:gd name="connsiteX700" fmla="*/ 9619721 w 11523482"/>
              <a:gd name="connsiteY700" fmla="*/ 5048727 h 8637726"/>
              <a:gd name="connsiteX701" fmla="*/ 9636811 w 11523482"/>
              <a:gd name="connsiteY701" fmla="*/ 5054326 h 8637726"/>
              <a:gd name="connsiteX702" fmla="*/ 9619187 w 11523482"/>
              <a:gd name="connsiteY702" fmla="*/ 5071523 h 8637726"/>
              <a:gd name="connsiteX703" fmla="*/ 9601563 w 11523482"/>
              <a:gd name="connsiteY703" fmla="*/ 5054326 h 8637726"/>
              <a:gd name="connsiteX704" fmla="*/ 9619721 w 11523482"/>
              <a:gd name="connsiteY704" fmla="*/ 5048727 h 8637726"/>
              <a:gd name="connsiteX705" fmla="*/ 9299277 w 11523482"/>
              <a:gd name="connsiteY705" fmla="*/ 4931147 h 8637726"/>
              <a:gd name="connsiteX706" fmla="*/ 9308357 w 11523482"/>
              <a:gd name="connsiteY706" fmla="*/ 4944744 h 8637726"/>
              <a:gd name="connsiteX707" fmla="*/ 9260823 w 11523482"/>
              <a:gd name="connsiteY707" fmla="*/ 4944744 h 8637726"/>
              <a:gd name="connsiteX708" fmla="*/ 9299277 w 11523482"/>
              <a:gd name="connsiteY708" fmla="*/ 4931147 h 8637726"/>
              <a:gd name="connsiteX709" fmla="*/ 9885689 w 11523482"/>
              <a:gd name="connsiteY709" fmla="*/ 4909550 h 8637726"/>
              <a:gd name="connsiteX710" fmla="*/ 9896905 w 11523482"/>
              <a:gd name="connsiteY710" fmla="*/ 4914350 h 8637726"/>
              <a:gd name="connsiteX711" fmla="*/ 9896905 w 11523482"/>
              <a:gd name="connsiteY711" fmla="*/ 4937146 h 8637726"/>
              <a:gd name="connsiteX712" fmla="*/ 9875007 w 11523482"/>
              <a:gd name="connsiteY712" fmla="*/ 4937146 h 8637726"/>
              <a:gd name="connsiteX713" fmla="*/ 9875007 w 11523482"/>
              <a:gd name="connsiteY713" fmla="*/ 4914350 h 8637726"/>
              <a:gd name="connsiteX714" fmla="*/ 9885689 w 11523482"/>
              <a:gd name="connsiteY714" fmla="*/ 4909550 h 8637726"/>
              <a:gd name="connsiteX715" fmla="*/ 9043991 w 11523482"/>
              <a:gd name="connsiteY715" fmla="*/ 4810767 h 8637726"/>
              <a:gd name="connsiteX716" fmla="*/ 9024763 w 11523482"/>
              <a:gd name="connsiteY716" fmla="*/ 4814766 h 8637726"/>
              <a:gd name="connsiteX717" fmla="*/ 9043991 w 11523482"/>
              <a:gd name="connsiteY717" fmla="*/ 4823165 h 8637726"/>
              <a:gd name="connsiteX718" fmla="*/ 9062149 w 11523482"/>
              <a:gd name="connsiteY718" fmla="*/ 4814766 h 8637726"/>
              <a:gd name="connsiteX719" fmla="*/ 9043991 w 11523482"/>
              <a:gd name="connsiteY719" fmla="*/ 4810767 h 8637726"/>
              <a:gd name="connsiteX720" fmla="*/ 8849587 w 11523482"/>
              <a:gd name="connsiteY720" fmla="*/ 4775573 h 8637726"/>
              <a:gd name="connsiteX721" fmla="*/ 8833031 w 11523482"/>
              <a:gd name="connsiteY721" fmla="*/ 4778772 h 8637726"/>
              <a:gd name="connsiteX722" fmla="*/ 8842645 w 11523482"/>
              <a:gd name="connsiteY722" fmla="*/ 4789570 h 8637726"/>
              <a:gd name="connsiteX723" fmla="*/ 8861339 w 11523482"/>
              <a:gd name="connsiteY723" fmla="*/ 4779972 h 8637726"/>
              <a:gd name="connsiteX724" fmla="*/ 8849587 w 11523482"/>
              <a:gd name="connsiteY724" fmla="*/ 4775573 h 8637726"/>
              <a:gd name="connsiteX725" fmla="*/ 9162555 w 11523482"/>
              <a:gd name="connsiteY725" fmla="*/ 4739979 h 8637726"/>
              <a:gd name="connsiteX726" fmla="*/ 9136919 w 11523482"/>
              <a:gd name="connsiteY726" fmla="*/ 4743978 h 8637726"/>
              <a:gd name="connsiteX727" fmla="*/ 9163089 w 11523482"/>
              <a:gd name="connsiteY727" fmla="*/ 4751177 h 8637726"/>
              <a:gd name="connsiteX728" fmla="*/ 9187655 w 11523482"/>
              <a:gd name="connsiteY728" fmla="*/ 4743978 h 8637726"/>
              <a:gd name="connsiteX729" fmla="*/ 9162555 w 11523482"/>
              <a:gd name="connsiteY729" fmla="*/ 4739979 h 8637726"/>
              <a:gd name="connsiteX730" fmla="*/ 11261461 w 11523482"/>
              <a:gd name="connsiteY730" fmla="*/ 4717982 h 8637726"/>
              <a:gd name="connsiteX731" fmla="*/ 11374151 w 11523482"/>
              <a:gd name="connsiteY731" fmla="*/ 4781172 h 8637726"/>
              <a:gd name="connsiteX732" fmla="*/ 11461739 w 11523482"/>
              <a:gd name="connsiteY732" fmla="*/ 4845961 h 8637726"/>
              <a:gd name="connsiteX733" fmla="*/ 11375753 w 11523482"/>
              <a:gd name="connsiteY733" fmla="*/ 4793970 h 8637726"/>
              <a:gd name="connsiteX734" fmla="*/ 11271075 w 11523482"/>
              <a:gd name="connsiteY734" fmla="*/ 4742778 h 8637726"/>
              <a:gd name="connsiteX735" fmla="*/ 11242769 w 11523482"/>
              <a:gd name="connsiteY735" fmla="*/ 4729980 h 8637726"/>
              <a:gd name="connsiteX736" fmla="*/ 11261461 w 11523482"/>
              <a:gd name="connsiteY736" fmla="*/ 4717982 h 8637726"/>
              <a:gd name="connsiteX737" fmla="*/ 8998059 w 11523482"/>
              <a:gd name="connsiteY737" fmla="*/ 4705185 h 8637726"/>
              <a:gd name="connsiteX738" fmla="*/ 8946789 w 11523482"/>
              <a:gd name="connsiteY738" fmla="*/ 4720782 h 8637726"/>
              <a:gd name="connsiteX739" fmla="*/ 8938779 w 11523482"/>
              <a:gd name="connsiteY739" fmla="*/ 4735579 h 8637726"/>
              <a:gd name="connsiteX740" fmla="*/ 8991651 w 11523482"/>
              <a:gd name="connsiteY740" fmla="*/ 4720782 h 8637726"/>
              <a:gd name="connsiteX741" fmla="*/ 8998059 w 11523482"/>
              <a:gd name="connsiteY741" fmla="*/ 4705185 h 8637726"/>
              <a:gd name="connsiteX742" fmla="*/ 9103807 w 11523482"/>
              <a:gd name="connsiteY742" fmla="*/ 4670790 h 8637726"/>
              <a:gd name="connsiteX743" fmla="*/ 9050933 w 11523482"/>
              <a:gd name="connsiteY743" fmla="*/ 4685988 h 8637726"/>
              <a:gd name="connsiteX744" fmla="*/ 9043991 w 11523482"/>
              <a:gd name="connsiteY744" fmla="*/ 4701185 h 8637726"/>
              <a:gd name="connsiteX745" fmla="*/ 9095263 w 11523482"/>
              <a:gd name="connsiteY745" fmla="*/ 4685988 h 8637726"/>
              <a:gd name="connsiteX746" fmla="*/ 9103807 w 11523482"/>
              <a:gd name="connsiteY746" fmla="*/ 4670790 h 8637726"/>
              <a:gd name="connsiteX747" fmla="*/ 9497419 w 11523482"/>
              <a:gd name="connsiteY747" fmla="*/ 4572407 h 8637726"/>
              <a:gd name="connsiteX748" fmla="*/ 9447751 w 11523482"/>
              <a:gd name="connsiteY748" fmla="*/ 4573607 h 8637726"/>
              <a:gd name="connsiteX749" fmla="*/ 9340401 w 11523482"/>
              <a:gd name="connsiteY749" fmla="*/ 4615600 h 8637726"/>
              <a:gd name="connsiteX750" fmla="*/ 9374583 w 11523482"/>
              <a:gd name="connsiteY750" fmla="*/ 4626398 h 8637726"/>
              <a:gd name="connsiteX751" fmla="*/ 9462703 w 11523482"/>
              <a:gd name="connsiteY751" fmla="*/ 4607201 h 8637726"/>
              <a:gd name="connsiteX752" fmla="*/ 9497419 w 11523482"/>
              <a:gd name="connsiteY752" fmla="*/ 4572407 h 8637726"/>
              <a:gd name="connsiteX753" fmla="*/ 9973277 w 11523482"/>
              <a:gd name="connsiteY753" fmla="*/ 4407634 h 8637726"/>
              <a:gd name="connsiteX754" fmla="*/ 10019207 w 11523482"/>
              <a:gd name="connsiteY754" fmla="*/ 4408434 h 8637726"/>
              <a:gd name="connsiteX755" fmla="*/ 9973277 w 11523482"/>
              <a:gd name="connsiteY755" fmla="*/ 4418433 h 8637726"/>
              <a:gd name="connsiteX756" fmla="*/ 9887827 w 11523482"/>
              <a:gd name="connsiteY756" fmla="*/ 4429631 h 8637726"/>
              <a:gd name="connsiteX757" fmla="*/ 9848839 w 11523482"/>
              <a:gd name="connsiteY757" fmla="*/ 4429631 h 8637726"/>
              <a:gd name="connsiteX758" fmla="*/ 9887827 w 11523482"/>
              <a:gd name="connsiteY758" fmla="*/ 4418433 h 8637726"/>
              <a:gd name="connsiteX759" fmla="*/ 9973277 w 11523482"/>
              <a:gd name="connsiteY759" fmla="*/ 4407634 h 8637726"/>
              <a:gd name="connsiteX760" fmla="*/ 9697163 w 11523482"/>
              <a:gd name="connsiteY760" fmla="*/ 4386838 h 8637726"/>
              <a:gd name="connsiteX761" fmla="*/ 9756979 w 11523482"/>
              <a:gd name="connsiteY761" fmla="*/ 4423632 h 8637726"/>
              <a:gd name="connsiteX762" fmla="*/ 9707843 w 11523482"/>
              <a:gd name="connsiteY762" fmla="*/ 4488821 h 8637726"/>
              <a:gd name="connsiteX763" fmla="*/ 9656039 w 11523482"/>
              <a:gd name="connsiteY763" fmla="*/ 4474823 h 8637726"/>
              <a:gd name="connsiteX764" fmla="*/ 9707843 w 11523482"/>
              <a:gd name="connsiteY764" fmla="*/ 4472024 h 8637726"/>
              <a:gd name="connsiteX765" fmla="*/ 9724399 w 11523482"/>
              <a:gd name="connsiteY765" fmla="*/ 4456426 h 8637726"/>
              <a:gd name="connsiteX766" fmla="*/ 9684879 w 11523482"/>
              <a:gd name="connsiteY766" fmla="*/ 4415633 h 8637726"/>
              <a:gd name="connsiteX767" fmla="*/ 9697163 w 11523482"/>
              <a:gd name="connsiteY767" fmla="*/ 4386838 h 8637726"/>
              <a:gd name="connsiteX768" fmla="*/ 1720249 w 11523482"/>
              <a:gd name="connsiteY768" fmla="*/ 4279656 h 8637726"/>
              <a:gd name="connsiteX769" fmla="*/ 1741078 w 11523482"/>
              <a:gd name="connsiteY769" fmla="*/ 4285255 h 8637726"/>
              <a:gd name="connsiteX770" fmla="*/ 1718647 w 11523482"/>
              <a:gd name="connsiteY770" fmla="*/ 4302452 h 8637726"/>
              <a:gd name="connsiteX771" fmla="*/ 1698886 w 11523482"/>
              <a:gd name="connsiteY771" fmla="*/ 4285255 h 8637726"/>
              <a:gd name="connsiteX772" fmla="*/ 1720249 w 11523482"/>
              <a:gd name="connsiteY772" fmla="*/ 4279656 h 8637726"/>
              <a:gd name="connsiteX773" fmla="*/ 1821189 w 11523482"/>
              <a:gd name="connsiteY773" fmla="*/ 4263658 h 8637726"/>
              <a:gd name="connsiteX774" fmla="*/ 1832938 w 11523482"/>
              <a:gd name="connsiteY774" fmla="*/ 4272057 h 8637726"/>
              <a:gd name="connsiteX775" fmla="*/ 1813712 w 11523482"/>
              <a:gd name="connsiteY775" fmla="*/ 4285255 h 8637726"/>
              <a:gd name="connsiteX776" fmla="*/ 1806235 w 11523482"/>
              <a:gd name="connsiteY776" fmla="*/ 4269657 h 8637726"/>
              <a:gd name="connsiteX777" fmla="*/ 1821189 w 11523482"/>
              <a:gd name="connsiteY777" fmla="*/ 4263658 h 8637726"/>
              <a:gd name="connsiteX778" fmla="*/ 7868495 w 11523482"/>
              <a:gd name="connsiteY778" fmla="*/ 4233664 h 8637726"/>
              <a:gd name="connsiteX779" fmla="*/ 7851939 w 11523482"/>
              <a:gd name="connsiteY779" fmla="*/ 4236863 h 8637726"/>
              <a:gd name="connsiteX780" fmla="*/ 7861553 w 11523482"/>
              <a:gd name="connsiteY780" fmla="*/ 4247661 h 8637726"/>
              <a:gd name="connsiteX781" fmla="*/ 7880779 w 11523482"/>
              <a:gd name="connsiteY781" fmla="*/ 4238063 h 8637726"/>
              <a:gd name="connsiteX782" fmla="*/ 7868495 w 11523482"/>
              <a:gd name="connsiteY782" fmla="*/ 4233664 h 8637726"/>
              <a:gd name="connsiteX783" fmla="*/ 8173919 w 11523482"/>
              <a:gd name="connsiteY783" fmla="*/ 4184372 h 8637726"/>
              <a:gd name="connsiteX784" fmla="*/ 8115237 w 11523482"/>
              <a:gd name="connsiteY784" fmla="*/ 4186871 h 8637726"/>
              <a:gd name="connsiteX785" fmla="*/ 7944335 w 11523482"/>
              <a:gd name="connsiteY785" fmla="*/ 4212867 h 8637726"/>
              <a:gd name="connsiteX786" fmla="*/ 8026047 w 11523482"/>
              <a:gd name="connsiteY786" fmla="*/ 4221266 h 8637726"/>
              <a:gd name="connsiteX787" fmla="*/ 8198019 w 11523482"/>
              <a:gd name="connsiteY787" fmla="*/ 4195270 h 8637726"/>
              <a:gd name="connsiteX788" fmla="*/ 8206563 w 11523482"/>
              <a:gd name="connsiteY788" fmla="*/ 4184872 h 8637726"/>
              <a:gd name="connsiteX789" fmla="*/ 8173919 w 11523482"/>
              <a:gd name="connsiteY789" fmla="*/ 4184372 h 8637726"/>
              <a:gd name="connsiteX790" fmla="*/ 1636933 w 11523482"/>
              <a:gd name="connsiteY790" fmla="*/ 4165275 h 8637726"/>
              <a:gd name="connsiteX791" fmla="*/ 1644945 w 11523482"/>
              <a:gd name="connsiteY791" fmla="*/ 4167274 h 8637726"/>
              <a:gd name="connsiteX792" fmla="*/ 1656160 w 11523482"/>
              <a:gd name="connsiteY792" fmla="*/ 4185271 h 8637726"/>
              <a:gd name="connsiteX793" fmla="*/ 1644945 w 11523482"/>
              <a:gd name="connsiteY793" fmla="*/ 4194470 h 8637726"/>
              <a:gd name="connsiteX794" fmla="*/ 1633729 w 11523482"/>
              <a:gd name="connsiteY794" fmla="*/ 4175673 h 8637726"/>
              <a:gd name="connsiteX795" fmla="*/ 1636933 w 11523482"/>
              <a:gd name="connsiteY795" fmla="*/ 4165275 h 8637726"/>
              <a:gd name="connsiteX796" fmla="*/ 9101135 w 11523482"/>
              <a:gd name="connsiteY796" fmla="*/ 4152877 h 8637726"/>
              <a:gd name="connsiteX797" fmla="*/ 8976163 w 11523482"/>
              <a:gd name="connsiteY797" fmla="*/ 4181272 h 8637726"/>
              <a:gd name="connsiteX798" fmla="*/ 9020491 w 11523482"/>
              <a:gd name="connsiteY798" fmla="*/ 4185271 h 8637726"/>
              <a:gd name="connsiteX799" fmla="*/ 9109147 w 11523482"/>
              <a:gd name="connsiteY799" fmla="*/ 4160476 h 8637726"/>
              <a:gd name="connsiteX800" fmla="*/ 9101135 w 11523482"/>
              <a:gd name="connsiteY800" fmla="*/ 4152877 h 8637726"/>
              <a:gd name="connsiteX801" fmla="*/ 3072255 w 11523482"/>
              <a:gd name="connsiteY801" fmla="*/ 4146378 h 8637726"/>
              <a:gd name="connsiteX802" fmla="*/ 3016978 w 11523482"/>
              <a:gd name="connsiteY802" fmla="*/ 4149677 h 8637726"/>
              <a:gd name="connsiteX803" fmla="*/ 3072521 w 11523482"/>
              <a:gd name="connsiteY803" fmla="*/ 4155277 h 8637726"/>
              <a:gd name="connsiteX804" fmla="*/ 3127531 w 11523482"/>
              <a:gd name="connsiteY804" fmla="*/ 4149677 h 8637726"/>
              <a:gd name="connsiteX805" fmla="*/ 3072255 w 11523482"/>
              <a:gd name="connsiteY805" fmla="*/ 4146378 h 8637726"/>
              <a:gd name="connsiteX806" fmla="*/ 2847677 w 11523482"/>
              <a:gd name="connsiteY806" fmla="*/ 4128481 h 8637726"/>
              <a:gd name="connsiteX807" fmla="*/ 2823109 w 11523482"/>
              <a:gd name="connsiteY807" fmla="*/ 4131281 h 8637726"/>
              <a:gd name="connsiteX808" fmla="*/ 2842336 w 11523482"/>
              <a:gd name="connsiteY808" fmla="*/ 4141279 h 8637726"/>
              <a:gd name="connsiteX809" fmla="*/ 2869040 w 11523482"/>
              <a:gd name="connsiteY809" fmla="*/ 4132880 h 8637726"/>
              <a:gd name="connsiteX810" fmla="*/ 2847677 w 11523482"/>
              <a:gd name="connsiteY810" fmla="*/ 4128481 h 8637726"/>
              <a:gd name="connsiteX811" fmla="*/ 1270559 w 11523482"/>
              <a:gd name="connsiteY811" fmla="*/ 4119682 h 8637726"/>
              <a:gd name="connsiteX812" fmla="*/ 1304206 w 11523482"/>
              <a:gd name="connsiteY812" fmla="*/ 4125681 h 8637726"/>
              <a:gd name="connsiteX813" fmla="*/ 1270559 w 11523482"/>
              <a:gd name="connsiteY813" fmla="*/ 4142079 h 8637726"/>
              <a:gd name="connsiteX814" fmla="*/ 1236379 w 11523482"/>
              <a:gd name="connsiteY814" fmla="*/ 4125681 h 8637726"/>
              <a:gd name="connsiteX815" fmla="*/ 1270559 w 11523482"/>
              <a:gd name="connsiteY815" fmla="*/ 4119682 h 8637726"/>
              <a:gd name="connsiteX816" fmla="*/ 1654558 w 11523482"/>
              <a:gd name="connsiteY816" fmla="*/ 4104085 h 8637726"/>
              <a:gd name="connsiteX817" fmla="*/ 1697284 w 11523482"/>
              <a:gd name="connsiteY817" fmla="*/ 4108484 h 8637726"/>
              <a:gd name="connsiteX818" fmla="*/ 1649217 w 11523482"/>
              <a:gd name="connsiteY818" fmla="*/ 4125681 h 8637726"/>
              <a:gd name="connsiteX819" fmla="*/ 1609162 w 11523482"/>
              <a:gd name="connsiteY819" fmla="*/ 4108484 h 8637726"/>
              <a:gd name="connsiteX820" fmla="*/ 1654558 w 11523482"/>
              <a:gd name="connsiteY820" fmla="*/ 4104085 h 8637726"/>
              <a:gd name="connsiteX821" fmla="*/ 2877051 w 11523482"/>
              <a:gd name="connsiteY821" fmla="*/ 4094087 h 8637726"/>
              <a:gd name="connsiteX822" fmla="*/ 2853551 w 11523482"/>
              <a:gd name="connsiteY822" fmla="*/ 4096886 h 8637726"/>
              <a:gd name="connsiteX823" fmla="*/ 2871710 w 11523482"/>
              <a:gd name="connsiteY823" fmla="*/ 4105285 h 8637726"/>
              <a:gd name="connsiteX824" fmla="*/ 2897879 w 11523482"/>
              <a:gd name="connsiteY824" fmla="*/ 4098486 h 8637726"/>
              <a:gd name="connsiteX825" fmla="*/ 2877051 w 11523482"/>
              <a:gd name="connsiteY825" fmla="*/ 4094087 h 8637726"/>
              <a:gd name="connsiteX826" fmla="*/ 2404396 w 11523482"/>
              <a:gd name="connsiteY826" fmla="*/ 4076090 h 8637726"/>
              <a:gd name="connsiteX827" fmla="*/ 2384635 w 11523482"/>
              <a:gd name="connsiteY827" fmla="*/ 4080089 h 8637726"/>
              <a:gd name="connsiteX828" fmla="*/ 2404396 w 11523482"/>
              <a:gd name="connsiteY828" fmla="*/ 4088488 h 8637726"/>
              <a:gd name="connsiteX829" fmla="*/ 2422555 w 11523482"/>
              <a:gd name="connsiteY829" fmla="*/ 4080089 h 8637726"/>
              <a:gd name="connsiteX830" fmla="*/ 2404396 w 11523482"/>
              <a:gd name="connsiteY830" fmla="*/ 4076090 h 8637726"/>
              <a:gd name="connsiteX831" fmla="*/ 3190017 w 11523482"/>
              <a:gd name="connsiteY831" fmla="*/ 4074490 h 8637726"/>
              <a:gd name="connsiteX832" fmla="*/ 3176131 w 11523482"/>
              <a:gd name="connsiteY832" fmla="*/ 4091287 h 8637726"/>
              <a:gd name="connsiteX833" fmla="*/ 3200165 w 11523482"/>
              <a:gd name="connsiteY833" fmla="*/ 4109284 h 8637726"/>
              <a:gd name="connsiteX834" fmla="*/ 3212983 w 11523482"/>
              <a:gd name="connsiteY834" fmla="*/ 4091287 h 8637726"/>
              <a:gd name="connsiteX835" fmla="*/ 3190017 w 11523482"/>
              <a:gd name="connsiteY835" fmla="*/ 4074490 h 8637726"/>
              <a:gd name="connsiteX836" fmla="*/ 2567823 w 11523482"/>
              <a:gd name="connsiteY836" fmla="*/ 4057693 h 8637726"/>
              <a:gd name="connsiteX837" fmla="*/ 2486109 w 11523482"/>
              <a:gd name="connsiteY837" fmla="*/ 4060492 h 8637726"/>
              <a:gd name="connsiteX838" fmla="*/ 2545391 w 11523482"/>
              <a:gd name="connsiteY838" fmla="*/ 4082889 h 8637726"/>
              <a:gd name="connsiteX839" fmla="*/ 2698670 w 11523482"/>
              <a:gd name="connsiteY839" fmla="*/ 4094087 h 8637726"/>
              <a:gd name="connsiteX840" fmla="*/ 2567823 w 11523482"/>
              <a:gd name="connsiteY840" fmla="*/ 4057693 h 8637726"/>
              <a:gd name="connsiteX841" fmla="*/ 2248280 w 11523482"/>
              <a:gd name="connsiteY841" fmla="*/ 4049076 h 8637726"/>
              <a:gd name="connsiteX842" fmla="*/ 2093566 w 11523482"/>
              <a:gd name="connsiteY842" fmla="*/ 4067691 h 8637726"/>
              <a:gd name="connsiteX843" fmla="*/ 2215869 w 11523482"/>
              <a:gd name="connsiteY843" fmla="*/ 4074490 h 8637726"/>
              <a:gd name="connsiteX844" fmla="*/ 2344580 w 11523482"/>
              <a:gd name="connsiteY844" fmla="*/ 4056493 h 8637726"/>
              <a:gd name="connsiteX845" fmla="*/ 2308263 w 11523482"/>
              <a:gd name="connsiteY845" fmla="*/ 4049294 h 8637726"/>
              <a:gd name="connsiteX846" fmla="*/ 2248280 w 11523482"/>
              <a:gd name="connsiteY846" fmla="*/ 4049076 h 8637726"/>
              <a:gd name="connsiteX847" fmla="*/ 2163997 w 11523482"/>
              <a:gd name="connsiteY847" fmla="*/ 4006302 h 8637726"/>
              <a:gd name="connsiteX848" fmla="*/ 2133621 w 11523482"/>
              <a:gd name="connsiteY848" fmla="*/ 4009301 h 8637726"/>
              <a:gd name="connsiteX849" fmla="*/ 2158723 w 11523482"/>
              <a:gd name="connsiteY849" fmla="*/ 4016500 h 8637726"/>
              <a:gd name="connsiteX850" fmla="*/ 2192369 w 11523482"/>
              <a:gd name="connsiteY850" fmla="*/ 4009301 h 8637726"/>
              <a:gd name="connsiteX851" fmla="*/ 2163997 w 11523482"/>
              <a:gd name="connsiteY851" fmla="*/ 4006302 h 8637726"/>
              <a:gd name="connsiteX852" fmla="*/ 10911643 w 11523482"/>
              <a:gd name="connsiteY852" fmla="*/ 3932914 h 8637726"/>
              <a:gd name="connsiteX853" fmla="*/ 10931403 w 11523482"/>
              <a:gd name="connsiteY853" fmla="*/ 3947311 h 8637726"/>
              <a:gd name="connsiteX854" fmla="*/ 10959711 w 11523482"/>
              <a:gd name="connsiteY854" fmla="*/ 3977706 h 8637726"/>
              <a:gd name="connsiteX855" fmla="*/ 10924995 w 11523482"/>
              <a:gd name="connsiteY855" fmla="*/ 3953310 h 8637726"/>
              <a:gd name="connsiteX856" fmla="*/ 10911643 w 11523482"/>
              <a:gd name="connsiteY856" fmla="*/ 3932914 h 8637726"/>
              <a:gd name="connsiteX857" fmla="*/ 11415807 w 11523482"/>
              <a:gd name="connsiteY857" fmla="*/ 3862925 h 8637726"/>
              <a:gd name="connsiteX858" fmla="*/ 11438239 w 11523482"/>
              <a:gd name="connsiteY858" fmla="*/ 3889321 h 8637726"/>
              <a:gd name="connsiteX859" fmla="*/ 11420081 w 11523482"/>
              <a:gd name="connsiteY859" fmla="*/ 3893320 h 8637726"/>
              <a:gd name="connsiteX860" fmla="*/ 11415807 w 11523482"/>
              <a:gd name="connsiteY860" fmla="*/ 3862925 h 8637726"/>
              <a:gd name="connsiteX861" fmla="*/ 9861655 w 11523482"/>
              <a:gd name="connsiteY861" fmla="*/ 3845728 h 8637726"/>
              <a:gd name="connsiteX862" fmla="*/ 9876075 w 11523482"/>
              <a:gd name="connsiteY862" fmla="*/ 3860526 h 8637726"/>
              <a:gd name="connsiteX863" fmla="*/ 9845635 w 11523482"/>
              <a:gd name="connsiteY863" fmla="*/ 3891321 h 8637726"/>
              <a:gd name="connsiteX864" fmla="*/ 9831747 w 11523482"/>
              <a:gd name="connsiteY864" fmla="*/ 3876123 h 8637726"/>
              <a:gd name="connsiteX865" fmla="*/ 9861655 w 11523482"/>
              <a:gd name="connsiteY865" fmla="*/ 3845728 h 8637726"/>
              <a:gd name="connsiteX866" fmla="*/ 10718843 w 11523482"/>
              <a:gd name="connsiteY866" fmla="*/ 3831331 h 8637726"/>
              <a:gd name="connsiteX867" fmla="*/ 10730593 w 11523482"/>
              <a:gd name="connsiteY867" fmla="*/ 3836130 h 8637726"/>
              <a:gd name="connsiteX868" fmla="*/ 10730593 w 11523482"/>
              <a:gd name="connsiteY868" fmla="*/ 3857726 h 8637726"/>
              <a:gd name="connsiteX869" fmla="*/ 10707627 w 11523482"/>
              <a:gd name="connsiteY869" fmla="*/ 3857726 h 8637726"/>
              <a:gd name="connsiteX870" fmla="*/ 10707627 w 11523482"/>
              <a:gd name="connsiteY870" fmla="*/ 3836130 h 8637726"/>
              <a:gd name="connsiteX871" fmla="*/ 10718843 w 11523482"/>
              <a:gd name="connsiteY871" fmla="*/ 3831331 h 8637726"/>
              <a:gd name="connsiteX872" fmla="*/ 1392862 w 11523482"/>
              <a:gd name="connsiteY872" fmla="*/ 3670958 h 8637726"/>
              <a:gd name="connsiteX873" fmla="*/ 1445201 w 11523482"/>
              <a:gd name="connsiteY873" fmla="*/ 3685755 h 8637726"/>
              <a:gd name="connsiteX874" fmla="*/ 1312217 w 11523482"/>
              <a:gd name="connsiteY874" fmla="*/ 3685755 h 8637726"/>
              <a:gd name="connsiteX875" fmla="*/ 1392862 w 11523482"/>
              <a:gd name="connsiteY875" fmla="*/ 3670958 h 8637726"/>
              <a:gd name="connsiteX876" fmla="*/ 9904183 w 11523482"/>
              <a:gd name="connsiteY876" fmla="*/ 3662559 h 8637726"/>
              <a:gd name="connsiteX877" fmla="*/ 9935359 w 11523482"/>
              <a:gd name="connsiteY877" fmla="*/ 3664959 h 8637726"/>
              <a:gd name="connsiteX878" fmla="*/ 10019207 w 11523482"/>
              <a:gd name="connsiteY878" fmla="*/ 3680956 h 8637726"/>
              <a:gd name="connsiteX879" fmla="*/ 9892099 w 11523482"/>
              <a:gd name="connsiteY879" fmla="*/ 3670558 h 8637726"/>
              <a:gd name="connsiteX880" fmla="*/ 9886223 w 11523482"/>
              <a:gd name="connsiteY880" fmla="*/ 3662559 h 8637726"/>
              <a:gd name="connsiteX881" fmla="*/ 9904183 w 11523482"/>
              <a:gd name="connsiteY881" fmla="*/ 3662559 h 8637726"/>
              <a:gd name="connsiteX882" fmla="*/ 1195789 w 11523482"/>
              <a:gd name="connsiteY882" fmla="*/ 3648961 h 8637726"/>
              <a:gd name="connsiteX883" fmla="*/ 1217686 w 11523482"/>
              <a:gd name="connsiteY883" fmla="*/ 3657360 h 8637726"/>
              <a:gd name="connsiteX884" fmla="*/ 1189380 w 11523482"/>
              <a:gd name="connsiteY884" fmla="*/ 3670558 h 8637726"/>
              <a:gd name="connsiteX885" fmla="*/ 1170154 w 11523482"/>
              <a:gd name="connsiteY885" fmla="*/ 3654560 h 8637726"/>
              <a:gd name="connsiteX886" fmla="*/ 1195789 w 11523482"/>
              <a:gd name="connsiteY886" fmla="*/ 3648961 h 8637726"/>
              <a:gd name="connsiteX887" fmla="*/ 1780065 w 11523482"/>
              <a:gd name="connsiteY887" fmla="*/ 3621666 h 8637726"/>
              <a:gd name="connsiteX888" fmla="*/ 1761372 w 11523482"/>
              <a:gd name="connsiteY888" fmla="*/ 3624965 h 8637726"/>
              <a:gd name="connsiteX889" fmla="*/ 1778997 w 11523482"/>
              <a:gd name="connsiteY889" fmla="*/ 3634564 h 8637726"/>
              <a:gd name="connsiteX890" fmla="*/ 1798757 w 11523482"/>
              <a:gd name="connsiteY890" fmla="*/ 3624965 h 8637726"/>
              <a:gd name="connsiteX891" fmla="*/ 1780065 w 11523482"/>
              <a:gd name="connsiteY891" fmla="*/ 3621666 h 8637726"/>
              <a:gd name="connsiteX892" fmla="*/ 1035567 w 11523482"/>
              <a:gd name="connsiteY892" fmla="*/ 3457793 h 8637726"/>
              <a:gd name="connsiteX893" fmla="*/ 1057464 w 11523482"/>
              <a:gd name="connsiteY893" fmla="*/ 3465392 h 8637726"/>
              <a:gd name="connsiteX894" fmla="*/ 1029693 w 11523482"/>
              <a:gd name="connsiteY894" fmla="*/ 3480190 h 8637726"/>
              <a:gd name="connsiteX895" fmla="*/ 1009932 w 11523482"/>
              <a:gd name="connsiteY895" fmla="*/ 3462592 h 8637726"/>
              <a:gd name="connsiteX896" fmla="*/ 1035567 w 11523482"/>
              <a:gd name="connsiteY896" fmla="*/ 3457793 h 8637726"/>
              <a:gd name="connsiteX897" fmla="*/ 918605 w 11523482"/>
              <a:gd name="connsiteY897" fmla="*/ 3451394 h 8637726"/>
              <a:gd name="connsiteX898" fmla="*/ 945843 w 11523482"/>
              <a:gd name="connsiteY898" fmla="*/ 3457793 h 8637726"/>
              <a:gd name="connsiteX899" fmla="*/ 918071 w 11523482"/>
              <a:gd name="connsiteY899" fmla="*/ 3473791 h 8637726"/>
              <a:gd name="connsiteX900" fmla="*/ 891902 w 11523482"/>
              <a:gd name="connsiteY900" fmla="*/ 3457793 h 8637726"/>
              <a:gd name="connsiteX901" fmla="*/ 918605 w 11523482"/>
              <a:gd name="connsiteY901" fmla="*/ 3451394 h 8637726"/>
              <a:gd name="connsiteX902" fmla="*/ 8922223 w 11523482"/>
              <a:gd name="connsiteY902" fmla="*/ 3305019 h 8637726"/>
              <a:gd name="connsiteX903" fmla="*/ 8887507 w 11523482"/>
              <a:gd name="connsiteY903" fmla="*/ 3321416 h 8637726"/>
              <a:gd name="connsiteX904" fmla="*/ 8924891 w 11523482"/>
              <a:gd name="connsiteY904" fmla="*/ 3321416 h 8637726"/>
              <a:gd name="connsiteX905" fmla="*/ 8922223 w 11523482"/>
              <a:gd name="connsiteY905" fmla="*/ 3305019 h 8637726"/>
              <a:gd name="connsiteX906" fmla="*/ 9088319 w 11523482"/>
              <a:gd name="connsiteY906" fmla="*/ 3271824 h 8637726"/>
              <a:gd name="connsiteX907" fmla="*/ 9006605 w 11523482"/>
              <a:gd name="connsiteY907" fmla="*/ 3286622 h 8637726"/>
              <a:gd name="connsiteX908" fmla="*/ 9020491 w 11523482"/>
              <a:gd name="connsiteY908" fmla="*/ 3302219 h 8637726"/>
              <a:gd name="connsiteX909" fmla="*/ 9103807 w 11523482"/>
              <a:gd name="connsiteY909" fmla="*/ 3286622 h 8637726"/>
              <a:gd name="connsiteX910" fmla="*/ 9088319 w 11523482"/>
              <a:gd name="connsiteY910" fmla="*/ 3271824 h 8637726"/>
              <a:gd name="connsiteX911" fmla="*/ 678273 w 11523482"/>
              <a:gd name="connsiteY911" fmla="*/ 3227432 h 8637726"/>
              <a:gd name="connsiteX912" fmla="*/ 695897 w 11523482"/>
              <a:gd name="connsiteY912" fmla="*/ 3232631 h 8637726"/>
              <a:gd name="connsiteX913" fmla="*/ 678807 w 11523482"/>
              <a:gd name="connsiteY913" fmla="*/ 3249428 h 8637726"/>
              <a:gd name="connsiteX914" fmla="*/ 660648 w 11523482"/>
              <a:gd name="connsiteY914" fmla="*/ 3232631 h 8637726"/>
              <a:gd name="connsiteX915" fmla="*/ 678273 w 11523482"/>
              <a:gd name="connsiteY915" fmla="*/ 3227432 h 8637726"/>
              <a:gd name="connsiteX916" fmla="*/ 11449455 w 11523482"/>
              <a:gd name="connsiteY916" fmla="*/ 3158243 h 8637726"/>
              <a:gd name="connsiteX917" fmla="*/ 11481499 w 11523482"/>
              <a:gd name="connsiteY917" fmla="*/ 3170641 h 8637726"/>
              <a:gd name="connsiteX918" fmla="*/ 11466011 w 11523482"/>
              <a:gd name="connsiteY918" fmla="*/ 3185039 h 8637726"/>
              <a:gd name="connsiteX919" fmla="*/ 11479897 w 11523482"/>
              <a:gd name="connsiteY919" fmla="*/ 3287422 h 8637726"/>
              <a:gd name="connsiteX920" fmla="*/ 11515679 w 11523482"/>
              <a:gd name="connsiteY920" fmla="*/ 3482989 h 8637726"/>
              <a:gd name="connsiteX921" fmla="*/ 11481499 w 11523482"/>
              <a:gd name="connsiteY921" fmla="*/ 3365809 h 8637726"/>
              <a:gd name="connsiteX922" fmla="*/ 11449455 w 11523482"/>
              <a:gd name="connsiteY922" fmla="*/ 3255827 h 8637726"/>
              <a:gd name="connsiteX923" fmla="*/ 11427023 w 11523482"/>
              <a:gd name="connsiteY923" fmla="*/ 3199037 h 8637726"/>
              <a:gd name="connsiteX924" fmla="*/ 11449455 w 11523482"/>
              <a:gd name="connsiteY924" fmla="*/ 3158243 h 8637726"/>
              <a:gd name="connsiteX925" fmla="*/ 474257 w 11523482"/>
              <a:gd name="connsiteY925" fmla="*/ 3040263 h 8637726"/>
              <a:gd name="connsiteX926" fmla="*/ 518051 w 11523482"/>
              <a:gd name="connsiteY926" fmla="*/ 3059860 h 8637726"/>
              <a:gd name="connsiteX927" fmla="*/ 481200 w 11523482"/>
              <a:gd name="connsiteY927" fmla="*/ 3059860 h 8637726"/>
              <a:gd name="connsiteX928" fmla="*/ 474257 w 11523482"/>
              <a:gd name="connsiteY928" fmla="*/ 3040263 h 8637726"/>
              <a:gd name="connsiteX929" fmla="*/ 38387 w 11523482"/>
              <a:gd name="connsiteY929" fmla="*/ 2970075 h 8637726"/>
              <a:gd name="connsiteX930" fmla="*/ 77975 w 11523482"/>
              <a:gd name="connsiteY930" fmla="*/ 2973874 h 8637726"/>
              <a:gd name="connsiteX931" fmla="*/ 149006 w 11523482"/>
              <a:gd name="connsiteY931" fmla="*/ 3025866 h 8637726"/>
              <a:gd name="connsiteX932" fmla="*/ 46464 w 11523482"/>
              <a:gd name="connsiteY932" fmla="*/ 3027065 h 8637726"/>
              <a:gd name="connsiteX933" fmla="*/ 0 w 11523482"/>
              <a:gd name="connsiteY933" fmla="*/ 2992671 h 8637726"/>
              <a:gd name="connsiteX934" fmla="*/ 14420 w 11523482"/>
              <a:gd name="connsiteY934" fmla="*/ 2971075 h 8637726"/>
              <a:gd name="connsiteX935" fmla="*/ 38387 w 11523482"/>
              <a:gd name="connsiteY935" fmla="*/ 2970075 h 8637726"/>
              <a:gd name="connsiteX936" fmla="*/ 635547 w 11523482"/>
              <a:gd name="connsiteY936" fmla="*/ 2881090 h 8637726"/>
              <a:gd name="connsiteX937" fmla="*/ 653705 w 11523482"/>
              <a:gd name="connsiteY937" fmla="*/ 2887889 h 8637726"/>
              <a:gd name="connsiteX938" fmla="*/ 635547 w 11523482"/>
              <a:gd name="connsiteY938" fmla="*/ 2903486 h 8637726"/>
              <a:gd name="connsiteX939" fmla="*/ 618456 w 11523482"/>
              <a:gd name="connsiteY939" fmla="*/ 2887889 h 8637726"/>
              <a:gd name="connsiteX940" fmla="*/ 635547 w 11523482"/>
              <a:gd name="connsiteY940" fmla="*/ 2881090 h 8637726"/>
              <a:gd name="connsiteX941" fmla="*/ 9847235 w 11523482"/>
              <a:gd name="connsiteY941" fmla="*/ 2880290 h 8637726"/>
              <a:gd name="connsiteX942" fmla="*/ 9870201 w 11523482"/>
              <a:gd name="connsiteY942" fmla="*/ 2907085 h 8637726"/>
              <a:gd name="connsiteX943" fmla="*/ 9834951 w 11523482"/>
              <a:gd name="connsiteY943" fmla="*/ 2938680 h 8637726"/>
              <a:gd name="connsiteX944" fmla="*/ 9847235 w 11523482"/>
              <a:gd name="connsiteY944" fmla="*/ 2880290 h 8637726"/>
              <a:gd name="connsiteX945" fmla="*/ 689488 w 11523482"/>
              <a:gd name="connsiteY945" fmla="*/ 2648728 h 8637726"/>
              <a:gd name="connsiteX946" fmla="*/ 704976 w 11523482"/>
              <a:gd name="connsiteY946" fmla="*/ 2651528 h 8637726"/>
              <a:gd name="connsiteX947" fmla="*/ 726339 w 11523482"/>
              <a:gd name="connsiteY947" fmla="*/ 2669925 h 8637726"/>
              <a:gd name="connsiteX948" fmla="*/ 704976 w 11523482"/>
              <a:gd name="connsiteY948" fmla="*/ 2677524 h 8637726"/>
              <a:gd name="connsiteX949" fmla="*/ 683613 w 11523482"/>
              <a:gd name="connsiteY949" fmla="*/ 2657527 h 8637726"/>
              <a:gd name="connsiteX950" fmla="*/ 689488 w 11523482"/>
              <a:gd name="connsiteY950" fmla="*/ 2648728 h 8637726"/>
              <a:gd name="connsiteX951" fmla="*/ 631274 w 11523482"/>
              <a:gd name="connsiteY951" fmla="*/ 2631931 h 8637726"/>
              <a:gd name="connsiteX952" fmla="*/ 647296 w 11523482"/>
              <a:gd name="connsiteY952" fmla="*/ 2639130 h 8637726"/>
              <a:gd name="connsiteX953" fmla="*/ 609377 w 11523482"/>
              <a:gd name="connsiteY953" fmla="*/ 2655927 h 8637726"/>
              <a:gd name="connsiteX954" fmla="*/ 566117 w 11523482"/>
              <a:gd name="connsiteY954" fmla="*/ 2648728 h 8637726"/>
              <a:gd name="connsiteX955" fmla="*/ 603502 w 11523482"/>
              <a:gd name="connsiteY955" fmla="*/ 2632731 h 8637726"/>
              <a:gd name="connsiteX956" fmla="*/ 631274 w 11523482"/>
              <a:gd name="connsiteY956" fmla="*/ 2631931 h 8637726"/>
              <a:gd name="connsiteX957" fmla="*/ 9340401 w 11523482"/>
              <a:gd name="connsiteY957" fmla="*/ 2603936 h 8637726"/>
              <a:gd name="connsiteX958" fmla="*/ 9296073 w 11523482"/>
              <a:gd name="connsiteY958" fmla="*/ 2622333 h 8637726"/>
              <a:gd name="connsiteX959" fmla="*/ 9340401 w 11523482"/>
              <a:gd name="connsiteY959" fmla="*/ 2639130 h 8637726"/>
              <a:gd name="connsiteX960" fmla="*/ 9385263 w 11523482"/>
              <a:gd name="connsiteY960" fmla="*/ 2622333 h 8637726"/>
              <a:gd name="connsiteX961" fmla="*/ 9340401 w 11523482"/>
              <a:gd name="connsiteY961" fmla="*/ 2603936 h 8637726"/>
              <a:gd name="connsiteX962" fmla="*/ 1188846 w 11523482"/>
              <a:gd name="connsiteY962" fmla="*/ 2537947 h 8637726"/>
              <a:gd name="connsiteX963" fmla="*/ 1170688 w 11523482"/>
              <a:gd name="connsiteY963" fmla="*/ 2549545 h 8637726"/>
              <a:gd name="connsiteX964" fmla="*/ 1452678 w 11523482"/>
              <a:gd name="connsiteY964" fmla="*/ 2570342 h 8637726"/>
              <a:gd name="connsiteX965" fmla="*/ 1550414 w 11523482"/>
              <a:gd name="connsiteY965" fmla="*/ 2557544 h 8637726"/>
              <a:gd name="connsiteX966" fmla="*/ 1429713 w 11523482"/>
              <a:gd name="connsiteY966" fmla="*/ 2554744 h 8637726"/>
              <a:gd name="connsiteX967" fmla="*/ 1239583 w 11523482"/>
              <a:gd name="connsiteY967" fmla="*/ 2541546 h 8637726"/>
              <a:gd name="connsiteX968" fmla="*/ 1188846 w 11523482"/>
              <a:gd name="connsiteY968" fmla="*/ 2537947 h 8637726"/>
              <a:gd name="connsiteX969" fmla="*/ 9833883 w 11523482"/>
              <a:gd name="connsiteY969" fmla="*/ 2485156 h 8637726"/>
              <a:gd name="connsiteX970" fmla="*/ 9848839 w 11523482"/>
              <a:gd name="connsiteY970" fmla="*/ 2511551 h 8637726"/>
              <a:gd name="connsiteX971" fmla="*/ 9824805 w 11523482"/>
              <a:gd name="connsiteY971" fmla="*/ 2538747 h 8637726"/>
              <a:gd name="connsiteX972" fmla="*/ 9810385 w 11523482"/>
              <a:gd name="connsiteY972" fmla="*/ 2511551 h 8637726"/>
              <a:gd name="connsiteX973" fmla="*/ 9833883 w 11523482"/>
              <a:gd name="connsiteY973" fmla="*/ 2485156 h 8637726"/>
              <a:gd name="connsiteX974" fmla="*/ 986967 w 11523482"/>
              <a:gd name="connsiteY974" fmla="*/ 2458760 h 8637726"/>
              <a:gd name="connsiteX975" fmla="*/ 998716 w 11523482"/>
              <a:gd name="connsiteY975" fmla="*/ 2465559 h 8637726"/>
              <a:gd name="connsiteX976" fmla="*/ 981092 w 11523482"/>
              <a:gd name="connsiteY976" fmla="*/ 2481157 h 8637726"/>
              <a:gd name="connsiteX977" fmla="*/ 972013 w 11523482"/>
              <a:gd name="connsiteY977" fmla="*/ 2463559 h 8637726"/>
              <a:gd name="connsiteX978" fmla="*/ 986967 w 11523482"/>
              <a:gd name="connsiteY978" fmla="*/ 2458760 h 8637726"/>
              <a:gd name="connsiteX979" fmla="*/ 9243199 w 11523482"/>
              <a:gd name="connsiteY979" fmla="*/ 2456361 h 8637726"/>
              <a:gd name="connsiteX980" fmla="*/ 9149737 w 11523482"/>
              <a:gd name="connsiteY980" fmla="*/ 2457161 h 8637726"/>
              <a:gd name="connsiteX981" fmla="*/ 8998059 w 11523482"/>
              <a:gd name="connsiteY981" fmla="*/ 2479157 h 8637726"/>
              <a:gd name="connsiteX982" fmla="*/ 9192463 w 11523482"/>
              <a:gd name="connsiteY982" fmla="*/ 2497154 h 8637726"/>
              <a:gd name="connsiteX983" fmla="*/ 9311027 w 11523482"/>
              <a:gd name="connsiteY983" fmla="*/ 2483156 h 8637726"/>
              <a:gd name="connsiteX984" fmla="*/ 9304083 w 11523482"/>
              <a:gd name="connsiteY984" fmla="*/ 2463559 h 8637726"/>
              <a:gd name="connsiteX985" fmla="*/ 9243199 w 11523482"/>
              <a:gd name="connsiteY985" fmla="*/ 2456361 h 8637726"/>
              <a:gd name="connsiteX986" fmla="*/ 9337731 w 11523482"/>
              <a:gd name="connsiteY986" fmla="*/ 2435964 h 8637726"/>
              <a:gd name="connsiteX987" fmla="*/ 9355889 w 11523482"/>
              <a:gd name="connsiteY987" fmla="*/ 2444363 h 8637726"/>
              <a:gd name="connsiteX988" fmla="*/ 9374583 w 11523482"/>
              <a:gd name="connsiteY988" fmla="*/ 2435964 h 8637726"/>
              <a:gd name="connsiteX989" fmla="*/ 9337731 w 11523482"/>
              <a:gd name="connsiteY989" fmla="*/ 2435964 h 8637726"/>
              <a:gd name="connsiteX990" fmla="*/ 9428523 w 11523482"/>
              <a:gd name="connsiteY990" fmla="*/ 2433165 h 8637726"/>
              <a:gd name="connsiteX991" fmla="*/ 9411433 w 11523482"/>
              <a:gd name="connsiteY991" fmla="*/ 2444363 h 8637726"/>
              <a:gd name="connsiteX992" fmla="*/ 9431193 w 11523482"/>
              <a:gd name="connsiteY992" fmla="*/ 2452361 h 8637726"/>
              <a:gd name="connsiteX993" fmla="*/ 9446147 w 11523482"/>
              <a:gd name="connsiteY993" fmla="*/ 2434764 h 8637726"/>
              <a:gd name="connsiteX994" fmla="*/ 9428523 w 11523482"/>
              <a:gd name="connsiteY994" fmla="*/ 2433165 h 8637726"/>
              <a:gd name="connsiteX995" fmla="*/ 603502 w 11523482"/>
              <a:gd name="connsiteY995" fmla="*/ 2389172 h 8637726"/>
              <a:gd name="connsiteX996" fmla="*/ 615786 w 11523482"/>
              <a:gd name="connsiteY996" fmla="*/ 2397171 h 8637726"/>
              <a:gd name="connsiteX997" fmla="*/ 597093 w 11523482"/>
              <a:gd name="connsiteY997" fmla="*/ 2410368 h 8637726"/>
              <a:gd name="connsiteX998" fmla="*/ 588548 w 11523482"/>
              <a:gd name="connsiteY998" fmla="*/ 2395171 h 8637726"/>
              <a:gd name="connsiteX999" fmla="*/ 603502 w 11523482"/>
              <a:gd name="connsiteY999" fmla="*/ 2389172 h 8637726"/>
              <a:gd name="connsiteX1000" fmla="*/ 10598677 w 11523482"/>
              <a:gd name="connsiteY1000" fmla="*/ 2378774 h 8637726"/>
              <a:gd name="connsiteX1001" fmla="*/ 10607223 w 11523482"/>
              <a:gd name="connsiteY1001" fmla="*/ 2395171 h 8637726"/>
              <a:gd name="connsiteX1002" fmla="*/ 10587995 w 11523482"/>
              <a:gd name="connsiteY1002" fmla="*/ 2410368 h 8637726"/>
              <a:gd name="connsiteX1003" fmla="*/ 10579451 w 11523482"/>
              <a:gd name="connsiteY1003" fmla="*/ 2395171 h 8637726"/>
              <a:gd name="connsiteX1004" fmla="*/ 10598677 w 11523482"/>
              <a:gd name="connsiteY1004" fmla="*/ 2378774 h 8637726"/>
              <a:gd name="connsiteX1005" fmla="*/ 1548811 w 11523482"/>
              <a:gd name="connsiteY1005" fmla="*/ 2360377 h 8637726"/>
              <a:gd name="connsiteX1006" fmla="*/ 1401941 w 11523482"/>
              <a:gd name="connsiteY1006" fmla="*/ 2380773 h 8637726"/>
              <a:gd name="connsiteX1007" fmla="*/ 1256673 w 11523482"/>
              <a:gd name="connsiteY1007" fmla="*/ 2399970 h 8637726"/>
              <a:gd name="connsiteX1008" fmla="*/ 1170688 w 11523482"/>
              <a:gd name="connsiteY1008" fmla="*/ 2413968 h 8637726"/>
              <a:gd name="connsiteX1009" fmla="*/ 1234243 w 11523482"/>
              <a:gd name="connsiteY1009" fmla="*/ 2431965 h 8637726"/>
              <a:gd name="connsiteX1010" fmla="*/ 1334114 w 11523482"/>
              <a:gd name="connsiteY1010" fmla="*/ 2447162 h 8637726"/>
              <a:gd name="connsiteX1011" fmla="*/ 1475109 w 11523482"/>
              <a:gd name="connsiteY1011" fmla="*/ 2447162 h 8637726"/>
              <a:gd name="connsiteX1012" fmla="*/ 1437724 w 11523482"/>
              <a:gd name="connsiteY1012" fmla="*/ 2430365 h 8637726"/>
              <a:gd name="connsiteX1013" fmla="*/ 1401941 w 11523482"/>
              <a:gd name="connsiteY1013" fmla="*/ 2413968 h 8637726"/>
              <a:gd name="connsiteX1014" fmla="*/ 1507154 w 11523482"/>
              <a:gd name="connsiteY1014" fmla="*/ 2401170 h 8637726"/>
              <a:gd name="connsiteX1015" fmla="*/ 1627320 w 11523482"/>
              <a:gd name="connsiteY1015" fmla="*/ 2381973 h 8637726"/>
              <a:gd name="connsiteX1016" fmla="*/ 1548811 w 11523482"/>
              <a:gd name="connsiteY1016" fmla="*/ 2360377 h 8637726"/>
              <a:gd name="connsiteX1017" fmla="*/ 788826 w 11523482"/>
              <a:gd name="connsiteY1017" fmla="*/ 2358377 h 8637726"/>
              <a:gd name="connsiteX1018" fmla="*/ 865198 w 11523482"/>
              <a:gd name="connsiteY1018" fmla="*/ 2375974 h 8637726"/>
              <a:gd name="connsiteX1019" fmla="*/ 756247 w 11523482"/>
              <a:gd name="connsiteY1019" fmla="*/ 2375974 h 8637726"/>
              <a:gd name="connsiteX1020" fmla="*/ 788826 w 11523482"/>
              <a:gd name="connsiteY1020" fmla="*/ 2358377 h 8637726"/>
              <a:gd name="connsiteX1021" fmla="*/ 1030761 w 11523482"/>
              <a:gd name="connsiteY1021" fmla="*/ 2357177 h 8637726"/>
              <a:gd name="connsiteX1022" fmla="*/ 1041976 w 11523482"/>
              <a:gd name="connsiteY1022" fmla="*/ 2363976 h 8637726"/>
              <a:gd name="connsiteX1023" fmla="*/ 1023284 w 11523482"/>
              <a:gd name="connsiteY1023" fmla="*/ 2379174 h 8637726"/>
              <a:gd name="connsiteX1024" fmla="*/ 1015807 w 11523482"/>
              <a:gd name="connsiteY1024" fmla="*/ 2361976 h 8637726"/>
              <a:gd name="connsiteX1025" fmla="*/ 1030761 w 11523482"/>
              <a:gd name="connsiteY1025" fmla="*/ 2357177 h 8637726"/>
              <a:gd name="connsiteX1026" fmla="*/ 1243322 w 11523482"/>
              <a:gd name="connsiteY1026" fmla="*/ 2309985 h 8637726"/>
              <a:gd name="connsiteX1027" fmla="*/ 1219288 w 11523482"/>
              <a:gd name="connsiteY1027" fmla="*/ 2312785 h 8637726"/>
              <a:gd name="connsiteX1028" fmla="*/ 1236913 w 11523482"/>
              <a:gd name="connsiteY1028" fmla="*/ 2322383 h 8637726"/>
              <a:gd name="connsiteX1029" fmla="*/ 1263082 w 11523482"/>
              <a:gd name="connsiteY1029" fmla="*/ 2313984 h 8637726"/>
              <a:gd name="connsiteX1030" fmla="*/ 1243322 w 11523482"/>
              <a:gd name="connsiteY1030" fmla="*/ 2309985 h 8637726"/>
              <a:gd name="connsiteX1031" fmla="*/ 118030 w 11523482"/>
              <a:gd name="connsiteY1031" fmla="*/ 2239597 h 8637726"/>
              <a:gd name="connsiteX1032" fmla="*/ 184789 w 11523482"/>
              <a:gd name="connsiteY1032" fmla="*/ 2244796 h 8637726"/>
              <a:gd name="connsiteX1033" fmla="*/ 259559 w 11523482"/>
              <a:gd name="connsiteY1033" fmla="*/ 2268392 h 8637726"/>
              <a:gd name="connsiteX1034" fmla="*/ 179449 w 11523482"/>
              <a:gd name="connsiteY1034" fmla="*/ 2262393 h 8637726"/>
              <a:gd name="connsiteX1035" fmla="*/ 592287 w 11523482"/>
              <a:gd name="connsiteY1035" fmla="*/ 2218800 h 8637726"/>
              <a:gd name="connsiteX1036" fmla="*/ 605105 w 11523482"/>
              <a:gd name="connsiteY1036" fmla="*/ 2225599 h 8637726"/>
              <a:gd name="connsiteX1037" fmla="*/ 586412 w 11523482"/>
              <a:gd name="connsiteY1037" fmla="*/ 2241197 h 8637726"/>
              <a:gd name="connsiteX1038" fmla="*/ 576799 w 11523482"/>
              <a:gd name="connsiteY1038" fmla="*/ 2222800 h 8637726"/>
              <a:gd name="connsiteX1039" fmla="*/ 592287 w 11523482"/>
              <a:gd name="connsiteY1039" fmla="*/ 2218800 h 8637726"/>
              <a:gd name="connsiteX1040" fmla="*/ 10803761 w 11523482"/>
              <a:gd name="connsiteY1040" fmla="*/ 2196404 h 8637726"/>
              <a:gd name="connsiteX1041" fmla="*/ 10778125 w 11523482"/>
              <a:gd name="connsiteY1041" fmla="*/ 2242796 h 8637726"/>
              <a:gd name="connsiteX1042" fmla="*/ 10726855 w 11523482"/>
              <a:gd name="connsiteY1042" fmla="*/ 2259994 h 8637726"/>
              <a:gd name="connsiteX1043" fmla="*/ 10803761 w 11523482"/>
              <a:gd name="connsiteY1043" fmla="*/ 2196404 h 8637726"/>
              <a:gd name="connsiteX1044" fmla="*/ 740225 w 11523482"/>
              <a:gd name="connsiteY1044" fmla="*/ 2154811 h 8637726"/>
              <a:gd name="connsiteX1045" fmla="*/ 785621 w 11523482"/>
              <a:gd name="connsiteY1045" fmla="*/ 2168009 h 8637726"/>
              <a:gd name="connsiteX1046" fmla="*/ 748236 w 11523482"/>
              <a:gd name="connsiteY1046" fmla="*/ 2168009 h 8637726"/>
              <a:gd name="connsiteX1047" fmla="*/ 740225 w 11523482"/>
              <a:gd name="connsiteY1047" fmla="*/ 2154811 h 8637726"/>
              <a:gd name="connsiteX1048" fmla="*/ 1898562 w 11523482"/>
              <a:gd name="connsiteY1048" fmla="*/ 2135015 h 8637726"/>
              <a:gd name="connsiteX1049" fmla="*/ 1880471 w 11523482"/>
              <a:gd name="connsiteY1049" fmla="*/ 2138014 h 8637726"/>
              <a:gd name="connsiteX1050" fmla="*/ 1898095 w 11523482"/>
              <a:gd name="connsiteY1050" fmla="*/ 2148012 h 8637726"/>
              <a:gd name="connsiteX1051" fmla="*/ 1917856 w 11523482"/>
              <a:gd name="connsiteY1051" fmla="*/ 2138014 h 8637726"/>
              <a:gd name="connsiteX1052" fmla="*/ 1898562 w 11523482"/>
              <a:gd name="connsiteY1052" fmla="*/ 2135015 h 8637726"/>
              <a:gd name="connsiteX1053" fmla="*/ 9309959 w 11523482"/>
              <a:gd name="connsiteY1053" fmla="*/ 2132815 h 8637726"/>
              <a:gd name="connsiteX1054" fmla="*/ 9289131 w 11523482"/>
              <a:gd name="connsiteY1054" fmla="*/ 2150812 h 8637726"/>
              <a:gd name="connsiteX1055" fmla="*/ 9319571 w 11523482"/>
              <a:gd name="connsiteY1055" fmla="*/ 2167609 h 8637726"/>
              <a:gd name="connsiteX1056" fmla="*/ 9340401 w 11523482"/>
              <a:gd name="connsiteY1056" fmla="*/ 2150812 h 8637726"/>
              <a:gd name="connsiteX1057" fmla="*/ 9309959 w 11523482"/>
              <a:gd name="connsiteY1057" fmla="*/ 2132815 h 8637726"/>
              <a:gd name="connsiteX1058" fmla="*/ 1521040 w 11523482"/>
              <a:gd name="connsiteY1058" fmla="*/ 2132815 h 8637726"/>
              <a:gd name="connsiteX1059" fmla="*/ 1483655 w 11523482"/>
              <a:gd name="connsiteY1059" fmla="*/ 2138014 h 8637726"/>
              <a:gd name="connsiteX1060" fmla="*/ 1675387 w 11523482"/>
              <a:gd name="connsiteY1060" fmla="*/ 2181207 h 8637726"/>
              <a:gd name="connsiteX1061" fmla="*/ 1747487 w 11523482"/>
              <a:gd name="connsiteY1061" fmla="*/ 2167609 h 8637726"/>
              <a:gd name="connsiteX1062" fmla="*/ 1521040 w 11523482"/>
              <a:gd name="connsiteY1062" fmla="*/ 2132815 h 8637726"/>
              <a:gd name="connsiteX1063" fmla="*/ 592287 w 11523482"/>
              <a:gd name="connsiteY1063" fmla="*/ 2095221 h 8637726"/>
              <a:gd name="connsiteX1064" fmla="*/ 609377 w 11523482"/>
              <a:gd name="connsiteY1064" fmla="*/ 2100820 h 8637726"/>
              <a:gd name="connsiteX1065" fmla="*/ 592287 w 11523482"/>
              <a:gd name="connsiteY1065" fmla="*/ 2117617 h 8637726"/>
              <a:gd name="connsiteX1066" fmla="*/ 575731 w 11523482"/>
              <a:gd name="connsiteY1066" fmla="*/ 2100820 h 8637726"/>
              <a:gd name="connsiteX1067" fmla="*/ 592287 w 11523482"/>
              <a:gd name="connsiteY1067" fmla="*/ 2095221 h 8637726"/>
              <a:gd name="connsiteX1068" fmla="*/ 9311027 w 11523482"/>
              <a:gd name="connsiteY1068" fmla="*/ 2064826 h 8637726"/>
              <a:gd name="connsiteX1069" fmla="*/ 9293403 w 11523482"/>
              <a:gd name="connsiteY1069" fmla="*/ 2069225 h 8637726"/>
              <a:gd name="connsiteX1070" fmla="*/ 9311027 w 11523482"/>
              <a:gd name="connsiteY1070" fmla="*/ 2077624 h 8637726"/>
              <a:gd name="connsiteX1071" fmla="*/ 9329185 w 11523482"/>
              <a:gd name="connsiteY1071" fmla="*/ 2069225 h 8637726"/>
              <a:gd name="connsiteX1072" fmla="*/ 9311027 w 11523482"/>
              <a:gd name="connsiteY1072" fmla="*/ 2064826 h 8637726"/>
              <a:gd name="connsiteX1073" fmla="*/ 2090895 w 11523482"/>
              <a:gd name="connsiteY1073" fmla="*/ 2029632 h 8637726"/>
              <a:gd name="connsiteX1074" fmla="*/ 2047635 w 11523482"/>
              <a:gd name="connsiteY1074" fmla="*/ 2045629 h 8637726"/>
              <a:gd name="connsiteX1075" fmla="*/ 2151780 w 11523482"/>
              <a:gd name="connsiteY1075" fmla="*/ 2060827 h 8637726"/>
              <a:gd name="connsiteX1076" fmla="*/ 2195040 w 11523482"/>
              <a:gd name="connsiteY1076" fmla="*/ 2045629 h 8637726"/>
              <a:gd name="connsiteX1077" fmla="*/ 2090895 w 11523482"/>
              <a:gd name="connsiteY1077" fmla="*/ 2029632 h 8637726"/>
              <a:gd name="connsiteX1078" fmla="*/ 11104979 w 11523482"/>
              <a:gd name="connsiteY1078" fmla="*/ 1993638 h 8637726"/>
              <a:gd name="connsiteX1079" fmla="*/ 11113523 w 11523482"/>
              <a:gd name="connsiteY1079" fmla="*/ 2010435 h 8637726"/>
              <a:gd name="connsiteX1080" fmla="*/ 11095899 w 11523482"/>
              <a:gd name="connsiteY1080" fmla="*/ 2025633 h 8637726"/>
              <a:gd name="connsiteX1081" fmla="*/ 11087887 w 11523482"/>
              <a:gd name="connsiteY1081" fmla="*/ 2010435 h 8637726"/>
              <a:gd name="connsiteX1082" fmla="*/ 11104979 w 11523482"/>
              <a:gd name="connsiteY1082" fmla="*/ 1993638 h 8637726"/>
              <a:gd name="connsiteX1083" fmla="*/ 347147 w 11523482"/>
              <a:gd name="connsiteY1083" fmla="*/ 1987239 h 8637726"/>
              <a:gd name="connsiteX1084" fmla="*/ 396816 w 11523482"/>
              <a:gd name="connsiteY1084" fmla="*/ 1988839 h 8637726"/>
              <a:gd name="connsiteX1085" fmla="*/ 460371 w 11523482"/>
              <a:gd name="connsiteY1085" fmla="*/ 2009635 h 8637726"/>
              <a:gd name="connsiteX1086" fmla="*/ 460371 w 11523482"/>
              <a:gd name="connsiteY1086" fmla="*/ 2024433 h 8637726"/>
              <a:gd name="connsiteX1087" fmla="*/ 374919 w 11523482"/>
              <a:gd name="connsiteY1087" fmla="*/ 2009635 h 8637726"/>
              <a:gd name="connsiteX1088" fmla="*/ 347147 w 11523482"/>
              <a:gd name="connsiteY1088" fmla="*/ 1987239 h 8637726"/>
              <a:gd name="connsiteX1089" fmla="*/ 9383661 w 11523482"/>
              <a:gd name="connsiteY1089" fmla="*/ 1972842 h 8637726"/>
              <a:gd name="connsiteX1090" fmla="*/ 9394875 w 11523482"/>
              <a:gd name="connsiteY1090" fmla="*/ 1980040 h 8637726"/>
              <a:gd name="connsiteX1091" fmla="*/ 9376183 w 11523482"/>
              <a:gd name="connsiteY1091" fmla="*/ 1994838 h 8637726"/>
              <a:gd name="connsiteX1092" fmla="*/ 9368707 w 11523482"/>
              <a:gd name="connsiteY1092" fmla="*/ 1978041 h 8637726"/>
              <a:gd name="connsiteX1093" fmla="*/ 9383661 w 11523482"/>
              <a:gd name="connsiteY1093" fmla="*/ 1972842 h 8637726"/>
              <a:gd name="connsiteX1094" fmla="*/ 253151 w 11523482"/>
              <a:gd name="connsiteY1094" fmla="*/ 1960844 h 8637726"/>
              <a:gd name="connsiteX1095" fmla="*/ 273445 w 11523482"/>
              <a:gd name="connsiteY1095" fmla="*/ 1969642 h 8637726"/>
              <a:gd name="connsiteX1096" fmla="*/ 276116 w 11523482"/>
              <a:gd name="connsiteY1096" fmla="*/ 1998437 h 8637726"/>
              <a:gd name="connsiteX1097" fmla="*/ 239799 w 11523482"/>
              <a:gd name="connsiteY1097" fmla="*/ 1991638 h 8637726"/>
              <a:gd name="connsiteX1098" fmla="*/ 239799 w 11523482"/>
              <a:gd name="connsiteY1098" fmla="*/ 1962443 h 8637726"/>
              <a:gd name="connsiteX1099" fmla="*/ 253151 w 11523482"/>
              <a:gd name="connsiteY1099" fmla="*/ 1960844 h 8637726"/>
              <a:gd name="connsiteX1100" fmla="*/ 9520917 w 11523482"/>
              <a:gd name="connsiteY1100" fmla="*/ 1933698 h 8637726"/>
              <a:gd name="connsiteX1101" fmla="*/ 9548689 w 11523482"/>
              <a:gd name="connsiteY1101" fmla="*/ 1934048 h 8637726"/>
              <a:gd name="connsiteX1102" fmla="*/ 9554031 w 11523482"/>
              <a:gd name="connsiteY1102" fmla="*/ 1950045 h 8637726"/>
              <a:gd name="connsiteX1103" fmla="*/ 9405559 w 11523482"/>
              <a:gd name="connsiteY1103" fmla="*/ 1959244 h 8637726"/>
              <a:gd name="connsiteX1104" fmla="*/ 9473919 w 11523482"/>
              <a:gd name="connsiteY1104" fmla="*/ 1937248 h 8637726"/>
              <a:gd name="connsiteX1105" fmla="*/ 9520917 w 11523482"/>
              <a:gd name="connsiteY1105" fmla="*/ 1933698 h 8637726"/>
              <a:gd name="connsiteX1106" fmla="*/ 9665117 w 11523482"/>
              <a:gd name="connsiteY1106" fmla="*/ 1796471 h 8637726"/>
              <a:gd name="connsiteX1107" fmla="*/ 9687015 w 11523482"/>
              <a:gd name="connsiteY1107" fmla="*/ 1802070 h 8637726"/>
              <a:gd name="connsiteX1108" fmla="*/ 9658707 w 11523482"/>
              <a:gd name="connsiteY1108" fmla="*/ 1818467 h 8637726"/>
              <a:gd name="connsiteX1109" fmla="*/ 9639483 w 11523482"/>
              <a:gd name="connsiteY1109" fmla="*/ 1802070 h 8637726"/>
              <a:gd name="connsiteX1110" fmla="*/ 9665117 w 11523482"/>
              <a:gd name="connsiteY1110" fmla="*/ 1796471 h 8637726"/>
              <a:gd name="connsiteX1111" fmla="*/ 9175371 w 11523482"/>
              <a:gd name="connsiteY1111" fmla="*/ 1759677 h 8637726"/>
              <a:gd name="connsiteX1112" fmla="*/ 9196735 w 11523482"/>
              <a:gd name="connsiteY1112" fmla="*/ 1766876 h 8637726"/>
              <a:gd name="connsiteX1113" fmla="*/ 9175371 w 11523482"/>
              <a:gd name="connsiteY1113" fmla="*/ 1781674 h 8637726"/>
              <a:gd name="connsiteX1114" fmla="*/ 9155079 w 11523482"/>
              <a:gd name="connsiteY1114" fmla="*/ 1766876 h 8637726"/>
              <a:gd name="connsiteX1115" fmla="*/ 9175371 w 11523482"/>
              <a:gd name="connsiteY1115" fmla="*/ 1759677 h 8637726"/>
              <a:gd name="connsiteX1116" fmla="*/ 8893381 w 11523482"/>
              <a:gd name="connsiteY1116" fmla="*/ 1750279 h 8637726"/>
              <a:gd name="connsiteX1117" fmla="*/ 8869349 w 11523482"/>
              <a:gd name="connsiteY1117" fmla="*/ 1753278 h 8637726"/>
              <a:gd name="connsiteX1118" fmla="*/ 8887507 w 11523482"/>
              <a:gd name="connsiteY1118" fmla="*/ 1761677 h 8637726"/>
              <a:gd name="connsiteX1119" fmla="*/ 8914211 w 11523482"/>
              <a:gd name="connsiteY1119" fmla="*/ 1753278 h 8637726"/>
              <a:gd name="connsiteX1120" fmla="*/ 8893381 w 11523482"/>
              <a:gd name="connsiteY1120" fmla="*/ 1750279 h 8637726"/>
              <a:gd name="connsiteX1121" fmla="*/ 1423305 w 11523482"/>
              <a:gd name="connsiteY1121" fmla="*/ 1679891 h 8637726"/>
              <a:gd name="connsiteX1122" fmla="*/ 1397669 w 11523482"/>
              <a:gd name="connsiteY1122" fmla="*/ 1682890 h 8637726"/>
              <a:gd name="connsiteX1123" fmla="*/ 1423838 w 11523482"/>
              <a:gd name="connsiteY1123" fmla="*/ 1690889 h 8637726"/>
              <a:gd name="connsiteX1124" fmla="*/ 1448940 w 11523482"/>
              <a:gd name="connsiteY1124" fmla="*/ 1682890 h 8637726"/>
              <a:gd name="connsiteX1125" fmla="*/ 1423305 w 11523482"/>
              <a:gd name="connsiteY1125" fmla="*/ 1679891 h 8637726"/>
              <a:gd name="connsiteX1126" fmla="*/ 8938779 w 11523482"/>
              <a:gd name="connsiteY1126" fmla="*/ 1660894 h 8637726"/>
              <a:gd name="connsiteX1127" fmla="*/ 8924891 w 11523482"/>
              <a:gd name="connsiteY1127" fmla="*/ 1678491 h 8637726"/>
              <a:gd name="connsiteX1128" fmla="*/ 8938779 w 11523482"/>
              <a:gd name="connsiteY1128" fmla="*/ 1695288 h 8637726"/>
              <a:gd name="connsiteX1129" fmla="*/ 8954267 w 11523482"/>
              <a:gd name="connsiteY1129" fmla="*/ 1678491 h 8637726"/>
              <a:gd name="connsiteX1130" fmla="*/ 8938779 w 11523482"/>
              <a:gd name="connsiteY1130" fmla="*/ 1660894 h 8637726"/>
              <a:gd name="connsiteX1131" fmla="*/ 9122499 w 11523482"/>
              <a:gd name="connsiteY1131" fmla="*/ 1480524 h 8637726"/>
              <a:gd name="connsiteX1132" fmla="*/ 9143863 w 11523482"/>
              <a:gd name="connsiteY1132" fmla="*/ 1486923 h 8637726"/>
              <a:gd name="connsiteX1133" fmla="*/ 9122499 w 11523482"/>
              <a:gd name="connsiteY1133" fmla="*/ 1506920 h 8637726"/>
              <a:gd name="connsiteX1134" fmla="*/ 9101135 w 11523482"/>
              <a:gd name="connsiteY1134" fmla="*/ 1499321 h 8637726"/>
              <a:gd name="connsiteX1135" fmla="*/ 9122499 w 11523482"/>
              <a:gd name="connsiteY1135" fmla="*/ 1480524 h 8637726"/>
              <a:gd name="connsiteX1136" fmla="*/ 8755057 w 11523482"/>
              <a:gd name="connsiteY1136" fmla="*/ 1454128 h 8637726"/>
              <a:gd name="connsiteX1137" fmla="*/ 8719275 w 11523482"/>
              <a:gd name="connsiteY1137" fmla="*/ 1461327 h 8637726"/>
              <a:gd name="connsiteX1138" fmla="*/ 8676547 w 11523482"/>
              <a:gd name="connsiteY1138" fmla="*/ 1469326 h 8637726"/>
              <a:gd name="connsiteX1139" fmla="*/ 8616731 w 11523482"/>
              <a:gd name="connsiteY1139" fmla="*/ 1494522 h 8637726"/>
              <a:gd name="connsiteX1140" fmla="*/ 8684559 w 11523482"/>
              <a:gd name="connsiteY1140" fmla="*/ 1511319 h 8637726"/>
              <a:gd name="connsiteX1141" fmla="*/ 8834099 w 11523482"/>
              <a:gd name="connsiteY1141" fmla="*/ 1480524 h 8637726"/>
              <a:gd name="connsiteX1142" fmla="*/ 8807931 w 11523482"/>
              <a:gd name="connsiteY1142" fmla="*/ 1454528 h 8637726"/>
              <a:gd name="connsiteX1143" fmla="*/ 8755057 w 11523482"/>
              <a:gd name="connsiteY1143" fmla="*/ 1454128 h 8637726"/>
              <a:gd name="connsiteX1144" fmla="*/ 8732091 w 11523482"/>
              <a:gd name="connsiteY1144" fmla="*/ 1410136 h 8637726"/>
              <a:gd name="connsiteX1145" fmla="*/ 8708593 w 11523482"/>
              <a:gd name="connsiteY1145" fmla="*/ 1423733 h 8637726"/>
              <a:gd name="connsiteX1146" fmla="*/ 8738501 w 11523482"/>
              <a:gd name="connsiteY1146" fmla="*/ 1434932 h 8637726"/>
              <a:gd name="connsiteX1147" fmla="*/ 8751319 w 11523482"/>
              <a:gd name="connsiteY1147" fmla="*/ 1410136 h 8637726"/>
              <a:gd name="connsiteX1148" fmla="*/ 8732091 w 11523482"/>
              <a:gd name="connsiteY1148" fmla="*/ 1410136 h 8637726"/>
              <a:gd name="connsiteX1149" fmla="*/ 8047411 w 11523482"/>
              <a:gd name="connsiteY1149" fmla="*/ 1382541 h 8637726"/>
              <a:gd name="connsiteX1150" fmla="*/ 8030855 w 11523482"/>
              <a:gd name="connsiteY1150" fmla="*/ 1386540 h 8637726"/>
              <a:gd name="connsiteX1151" fmla="*/ 8039933 w 11523482"/>
              <a:gd name="connsiteY1151" fmla="*/ 1396138 h 8637726"/>
              <a:gd name="connsiteX1152" fmla="*/ 8059695 w 11523482"/>
              <a:gd name="connsiteY1152" fmla="*/ 1387739 h 8637726"/>
              <a:gd name="connsiteX1153" fmla="*/ 8047411 w 11523482"/>
              <a:gd name="connsiteY1153" fmla="*/ 1382541 h 8637726"/>
              <a:gd name="connsiteX1154" fmla="*/ 8989515 w 11523482"/>
              <a:gd name="connsiteY1154" fmla="*/ 1312952 h 8637726"/>
              <a:gd name="connsiteX1155" fmla="*/ 8931835 w 11523482"/>
              <a:gd name="connsiteY1155" fmla="*/ 1328150 h 8637726"/>
              <a:gd name="connsiteX1156" fmla="*/ 8949995 w 11523482"/>
              <a:gd name="connsiteY1156" fmla="*/ 1344947 h 8637726"/>
              <a:gd name="connsiteX1157" fmla="*/ 9006605 w 11523482"/>
              <a:gd name="connsiteY1157" fmla="*/ 1328150 h 8637726"/>
              <a:gd name="connsiteX1158" fmla="*/ 8989515 w 11523482"/>
              <a:gd name="connsiteY1158" fmla="*/ 1312952 h 8637726"/>
              <a:gd name="connsiteX1159" fmla="*/ 8358375 w 11523482"/>
              <a:gd name="connsiteY1159" fmla="*/ 1259961 h 8637726"/>
              <a:gd name="connsiteX1160" fmla="*/ 8326731 w 11523482"/>
              <a:gd name="connsiteY1160" fmla="*/ 1262961 h 8637726"/>
              <a:gd name="connsiteX1161" fmla="*/ 8352367 w 11523482"/>
              <a:gd name="connsiteY1161" fmla="*/ 1271359 h 8637726"/>
              <a:gd name="connsiteX1162" fmla="*/ 8386013 w 11523482"/>
              <a:gd name="connsiteY1162" fmla="*/ 1262961 h 8637726"/>
              <a:gd name="connsiteX1163" fmla="*/ 8358375 w 11523482"/>
              <a:gd name="connsiteY1163" fmla="*/ 1259961 h 8637726"/>
              <a:gd name="connsiteX1164" fmla="*/ 7744591 w 11523482"/>
              <a:gd name="connsiteY1164" fmla="*/ 1188573 h 8637726"/>
              <a:gd name="connsiteX1165" fmla="*/ 7662879 w 11523482"/>
              <a:gd name="connsiteY1165" fmla="*/ 1205370 h 8637726"/>
              <a:gd name="connsiteX1166" fmla="*/ 7744591 w 11523482"/>
              <a:gd name="connsiteY1166" fmla="*/ 1217368 h 8637726"/>
              <a:gd name="connsiteX1167" fmla="*/ 7825235 w 11523482"/>
              <a:gd name="connsiteY1167" fmla="*/ 1200971 h 8637726"/>
              <a:gd name="connsiteX1168" fmla="*/ 7744591 w 11523482"/>
              <a:gd name="connsiteY1168" fmla="*/ 1188573 h 8637726"/>
              <a:gd name="connsiteX1169" fmla="*/ 7751333 w 11523482"/>
              <a:gd name="connsiteY1169" fmla="*/ 1138081 h 8637726"/>
              <a:gd name="connsiteX1170" fmla="*/ 7733375 w 11523482"/>
              <a:gd name="connsiteY1170" fmla="*/ 1141381 h 8637726"/>
              <a:gd name="connsiteX1171" fmla="*/ 7751535 w 11523482"/>
              <a:gd name="connsiteY1171" fmla="*/ 1149780 h 8637726"/>
              <a:gd name="connsiteX1172" fmla="*/ 7769693 w 11523482"/>
              <a:gd name="connsiteY1172" fmla="*/ 1141381 h 8637726"/>
              <a:gd name="connsiteX1173" fmla="*/ 7751333 w 11523482"/>
              <a:gd name="connsiteY1173" fmla="*/ 1138081 h 8637726"/>
              <a:gd name="connsiteX1174" fmla="*/ 8754523 w 11523482"/>
              <a:gd name="connsiteY1174" fmla="*/ 1119784 h 8637726"/>
              <a:gd name="connsiteX1175" fmla="*/ 8695775 w 11523482"/>
              <a:gd name="connsiteY1175" fmla="*/ 1145780 h 8637726"/>
              <a:gd name="connsiteX1176" fmla="*/ 8640765 w 11523482"/>
              <a:gd name="connsiteY1176" fmla="*/ 1170576 h 8637726"/>
              <a:gd name="connsiteX1177" fmla="*/ 8547837 w 11523482"/>
              <a:gd name="connsiteY1177" fmla="*/ 1232965 h 8637726"/>
              <a:gd name="connsiteX1178" fmla="*/ 8521667 w 11523482"/>
              <a:gd name="connsiteY1178" fmla="*/ 1262961 h 8637726"/>
              <a:gd name="connsiteX1179" fmla="*/ 8591631 w 11523482"/>
              <a:gd name="connsiteY1179" fmla="*/ 1272959 h 8637726"/>
              <a:gd name="connsiteX1180" fmla="*/ 8768943 w 11523482"/>
              <a:gd name="connsiteY1180" fmla="*/ 1221767 h 8637726"/>
              <a:gd name="connsiteX1181" fmla="*/ 8813805 w 11523482"/>
              <a:gd name="connsiteY1181" fmla="*/ 1142980 h 8637726"/>
              <a:gd name="connsiteX1182" fmla="*/ 8754523 w 11523482"/>
              <a:gd name="connsiteY1182" fmla="*/ 1119784 h 8637726"/>
              <a:gd name="connsiteX1183" fmla="*/ 9128375 w 11523482"/>
              <a:gd name="connsiteY1183" fmla="*/ 1115785 h 8637726"/>
              <a:gd name="connsiteX1184" fmla="*/ 9132647 w 11523482"/>
              <a:gd name="connsiteY1184" fmla="*/ 1138581 h 8637726"/>
              <a:gd name="connsiteX1185" fmla="*/ 9102203 w 11523482"/>
              <a:gd name="connsiteY1185" fmla="*/ 1256561 h 8637726"/>
              <a:gd name="connsiteX1186" fmla="*/ 9090455 w 11523482"/>
              <a:gd name="connsiteY1186" fmla="*/ 1224967 h 8637726"/>
              <a:gd name="connsiteX1187" fmla="*/ 9111283 w 11523482"/>
              <a:gd name="connsiteY1187" fmla="*/ 1147780 h 8637726"/>
              <a:gd name="connsiteX1188" fmla="*/ 9128375 w 11523482"/>
              <a:gd name="connsiteY1188" fmla="*/ 1115785 h 8637726"/>
              <a:gd name="connsiteX1189" fmla="*/ 8230239 w 11523482"/>
              <a:gd name="connsiteY1189" fmla="*/ 1109567 h 8637726"/>
              <a:gd name="connsiteX1190" fmla="*/ 8288277 w 11523482"/>
              <a:gd name="connsiteY1190" fmla="*/ 1110186 h 8637726"/>
              <a:gd name="connsiteX1191" fmla="*/ 8467727 w 11523482"/>
              <a:gd name="connsiteY1191" fmla="*/ 1116585 h 8637726"/>
              <a:gd name="connsiteX1192" fmla="*/ 8445829 w 11523482"/>
              <a:gd name="connsiteY1192" fmla="*/ 1135782 h 8637726"/>
              <a:gd name="connsiteX1193" fmla="*/ 8183599 w 11523482"/>
              <a:gd name="connsiteY1193" fmla="*/ 1131783 h 8637726"/>
              <a:gd name="connsiteX1194" fmla="*/ 8230239 w 11523482"/>
              <a:gd name="connsiteY1194" fmla="*/ 1109567 h 8637726"/>
              <a:gd name="connsiteX1195" fmla="*/ 8085863 w 11523482"/>
              <a:gd name="connsiteY1195" fmla="*/ 1098188 h 8637726"/>
              <a:gd name="connsiteX1196" fmla="*/ 8139271 w 11523482"/>
              <a:gd name="connsiteY1196" fmla="*/ 1112186 h 8637726"/>
              <a:gd name="connsiteX1197" fmla="*/ 8139271 w 11523482"/>
              <a:gd name="connsiteY1197" fmla="*/ 1128183 h 8637726"/>
              <a:gd name="connsiteX1198" fmla="*/ 8085863 w 11523482"/>
              <a:gd name="connsiteY1198" fmla="*/ 1112186 h 8637726"/>
              <a:gd name="connsiteX1199" fmla="*/ 8085863 w 11523482"/>
              <a:gd name="connsiteY1199" fmla="*/ 1098188 h 8637726"/>
              <a:gd name="connsiteX1200" fmla="*/ 7008639 w 11523482"/>
              <a:gd name="connsiteY1200" fmla="*/ 1051396 h 8637726"/>
              <a:gd name="connsiteX1201" fmla="*/ 6993685 w 11523482"/>
              <a:gd name="connsiteY1201" fmla="*/ 1065394 h 8637726"/>
              <a:gd name="connsiteX1202" fmla="*/ 7090351 w 11523482"/>
              <a:gd name="connsiteY1202" fmla="*/ 1078991 h 8637726"/>
              <a:gd name="connsiteX1203" fmla="*/ 7105307 w 11523482"/>
              <a:gd name="connsiteY1203" fmla="*/ 1065394 h 8637726"/>
              <a:gd name="connsiteX1204" fmla="*/ 7008639 w 11523482"/>
              <a:gd name="connsiteY1204" fmla="*/ 1051396 h 8637726"/>
              <a:gd name="connsiteX1205" fmla="*/ 8279731 w 11523482"/>
              <a:gd name="connsiteY1205" fmla="*/ 1032199 h 8637726"/>
              <a:gd name="connsiteX1206" fmla="*/ 8296823 w 11523482"/>
              <a:gd name="connsiteY1206" fmla="*/ 1051396 h 8637726"/>
              <a:gd name="connsiteX1207" fmla="*/ 8256767 w 11523482"/>
              <a:gd name="connsiteY1207" fmla="*/ 1057395 h 8637726"/>
              <a:gd name="connsiteX1208" fmla="*/ 8279731 w 11523482"/>
              <a:gd name="connsiteY1208" fmla="*/ 1032199 h 8637726"/>
              <a:gd name="connsiteX1209" fmla="*/ 2428429 w 11523482"/>
              <a:gd name="connsiteY1209" fmla="*/ 1027400 h 8637726"/>
              <a:gd name="connsiteX1210" fmla="*/ 2447656 w 11523482"/>
              <a:gd name="connsiteY1210" fmla="*/ 1032999 h 8637726"/>
              <a:gd name="connsiteX1211" fmla="*/ 2423623 w 11523482"/>
              <a:gd name="connsiteY1211" fmla="*/ 1049397 h 8637726"/>
              <a:gd name="connsiteX1212" fmla="*/ 2407067 w 11523482"/>
              <a:gd name="connsiteY1212" fmla="*/ 1032999 h 8637726"/>
              <a:gd name="connsiteX1213" fmla="*/ 2428429 w 11523482"/>
              <a:gd name="connsiteY1213" fmla="*/ 1027400 h 8637726"/>
              <a:gd name="connsiteX1214" fmla="*/ 7446579 w 11523482"/>
              <a:gd name="connsiteY1214" fmla="*/ 1000604 h 8637726"/>
              <a:gd name="connsiteX1215" fmla="*/ 7437499 w 11523482"/>
              <a:gd name="connsiteY1215" fmla="*/ 1009803 h 8637726"/>
              <a:gd name="connsiteX1216" fmla="*/ 7459395 w 11523482"/>
              <a:gd name="connsiteY1216" fmla="*/ 1041798 h 8637726"/>
              <a:gd name="connsiteX1217" fmla="*/ 7486635 w 11523482"/>
              <a:gd name="connsiteY1217" fmla="*/ 1055395 h 8637726"/>
              <a:gd name="connsiteX1218" fmla="*/ 7505327 w 11523482"/>
              <a:gd name="connsiteY1218" fmla="*/ 1068193 h 8637726"/>
              <a:gd name="connsiteX1219" fmla="*/ 7744591 w 11523482"/>
              <a:gd name="connsiteY1219" fmla="*/ 1068193 h 8637726"/>
              <a:gd name="connsiteX1220" fmla="*/ 7758477 w 11523482"/>
              <a:gd name="connsiteY1220" fmla="*/ 1041798 h 8637726"/>
              <a:gd name="connsiteX1221" fmla="*/ 7662879 w 11523482"/>
              <a:gd name="connsiteY1221" fmla="*/ 1021001 h 8637726"/>
              <a:gd name="connsiteX1222" fmla="*/ 7506395 w 11523482"/>
              <a:gd name="connsiteY1222" fmla="*/ 1004204 h 8637726"/>
              <a:gd name="connsiteX1223" fmla="*/ 7446579 w 11523482"/>
              <a:gd name="connsiteY1223" fmla="*/ 1000604 h 8637726"/>
              <a:gd name="connsiteX1224" fmla="*/ 6996355 w 11523482"/>
              <a:gd name="connsiteY1224" fmla="*/ 997805 h 8637726"/>
              <a:gd name="connsiteX1225" fmla="*/ 6971253 w 11523482"/>
              <a:gd name="connsiteY1225" fmla="*/ 1012603 h 8637726"/>
              <a:gd name="connsiteX1226" fmla="*/ 7059909 w 11523482"/>
              <a:gd name="connsiteY1226" fmla="*/ 1012603 h 8637726"/>
              <a:gd name="connsiteX1227" fmla="*/ 6996355 w 11523482"/>
              <a:gd name="connsiteY1227" fmla="*/ 997805 h 8637726"/>
              <a:gd name="connsiteX1228" fmla="*/ 7214791 w 11523482"/>
              <a:gd name="connsiteY1228" fmla="*/ 945414 h 8637726"/>
              <a:gd name="connsiteX1229" fmla="*/ 7176337 w 11523482"/>
              <a:gd name="connsiteY1229" fmla="*/ 947414 h 8637726"/>
              <a:gd name="connsiteX1230" fmla="*/ 7209451 w 11523482"/>
              <a:gd name="connsiteY1230" fmla="*/ 955812 h 8637726"/>
              <a:gd name="connsiteX1231" fmla="*/ 7251107 w 11523482"/>
              <a:gd name="connsiteY1231" fmla="*/ 948613 h 8637726"/>
              <a:gd name="connsiteX1232" fmla="*/ 7214791 w 11523482"/>
              <a:gd name="connsiteY1232" fmla="*/ 945414 h 8637726"/>
              <a:gd name="connsiteX1233" fmla="*/ 7766487 w 11523482"/>
              <a:gd name="connsiteY1233" fmla="*/ 910219 h 8637726"/>
              <a:gd name="connsiteX1234" fmla="*/ 7747261 w 11523482"/>
              <a:gd name="connsiteY1234" fmla="*/ 914219 h 8637726"/>
              <a:gd name="connsiteX1235" fmla="*/ 7766487 w 11523482"/>
              <a:gd name="connsiteY1235" fmla="*/ 922618 h 8637726"/>
              <a:gd name="connsiteX1236" fmla="*/ 7785181 w 11523482"/>
              <a:gd name="connsiteY1236" fmla="*/ 914219 h 8637726"/>
              <a:gd name="connsiteX1237" fmla="*/ 7766487 w 11523482"/>
              <a:gd name="connsiteY1237" fmla="*/ 910219 h 8637726"/>
              <a:gd name="connsiteX1238" fmla="*/ 8005219 w 11523482"/>
              <a:gd name="connsiteY1238" fmla="*/ 906270 h 8637726"/>
              <a:gd name="connsiteX1239" fmla="*/ 7936323 w 11523482"/>
              <a:gd name="connsiteY1239" fmla="*/ 907420 h 8637726"/>
              <a:gd name="connsiteX1240" fmla="*/ 7850337 w 11523482"/>
              <a:gd name="connsiteY1240" fmla="*/ 928217 h 8637726"/>
              <a:gd name="connsiteX1241" fmla="*/ 7906949 w 11523482"/>
              <a:gd name="connsiteY1241" fmla="*/ 961411 h 8637726"/>
              <a:gd name="connsiteX1242" fmla="*/ 8123249 w 11523482"/>
              <a:gd name="connsiteY1242" fmla="*/ 953013 h 8637726"/>
              <a:gd name="connsiteX1243" fmla="*/ 8059695 w 11523482"/>
              <a:gd name="connsiteY1243" fmla="*/ 906620 h 8637726"/>
              <a:gd name="connsiteX1244" fmla="*/ 8005219 w 11523482"/>
              <a:gd name="connsiteY1244" fmla="*/ 906270 h 8637726"/>
              <a:gd name="connsiteX1245" fmla="*/ 9039719 w 11523482"/>
              <a:gd name="connsiteY1245" fmla="*/ 888223 h 8637726"/>
              <a:gd name="connsiteX1246" fmla="*/ 9060013 w 11523482"/>
              <a:gd name="connsiteY1246" fmla="*/ 894622 h 8637726"/>
              <a:gd name="connsiteX1247" fmla="*/ 9034911 w 11523482"/>
              <a:gd name="connsiteY1247" fmla="*/ 910219 h 8637726"/>
              <a:gd name="connsiteX1248" fmla="*/ 9017821 w 11523482"/>
              <a:gd name="connsiteY1248" fmla="*/ 894622 h 8637726"/>
              <a:gd name="connsiteX1249" fmla="*/ 9039719 w 11523482"/>
              <a:gd name="connsiteY1249" fmla="*/ 888223 h 8637726"/>
              <a:gd name="connsiteX1250" fmla="*/ 8226859 w 11523482"/>
              <a:gd name="connsiteY1250" fmla="*/ 819035 h 8637726"/>
              <a:gd name="connsiteX1251" fmla="*/ 8224189 w 11523482"/>
              <a:gd name="connsiteY1251" fmla="*/ 845030 h 8637726"/>
              <a:gd name="connsiteX1252" fmla="*/ 8190543 w 11523482"/>
              <a:gd name="connsiteY1252" fmla="*/ 872226 h 8637726"/>
              <a:gd name="connsiteX1253" fmla="*/ 8193213 w 11523482"/>
              <a:gd name="connsiteY1253" fmla="*/ 845030 h 8637726"/>
              <a:gd name="connsiteX1254" fmla="*/ 8226859 w 11523482"/>
              <a:gd name="connsiteY1254" fmla="*/ 819035 h 8637726"/>
              <a:gd name="connsiteX1255" fmla="*/ 7475953 w 11523482"/>
              <a:gd name="connsiteY1255" fmla="*/ 806237 h 8637726"/>
              <a:gd name="connsiteX1256" fmla="*/ 7424681 w 11523482"/>
              <a:gd name="connsiteY1256" fmla="*/ 821834 h 8637726"/>
              <a:gd name="connsiteX1257" fmla="*/ 7260721 w 11523482"/>
              <a:gd name="connsiteY1257" fmla="*/ 831433 h 8637726"/>
              <a:gd name="connsiteX1258" fmla="*/ 7015581 w 11523482"/>
              <a:gd name="connsiteY1258" fmla="*/ 838232 h 8637726"/>
              <a:gd name="connsiteX1259" fmla="*/ 7031071 w 11523482"/>
              <a:gd name="connsiteY1259" fmla="*/ 856229 h 8637726"/>
              <a:gd name="connsiteX1260" fmla="*/ 7183281 w 11523482"/>
              <a:gd name="connsiteY1260" fmla="*/ 864627 h 8637726"/>
              <a:gd name="connsiteX1261" fmla="*/ 7286891 w 11523482"/>
              <a:gd name="connsiteY1261" fmla="*/ 881424 h 8637726"/>
              <a:gd name="connsiteX1262" fmla="*/ 7327479 w 11523482"/>
              <a:gd name="connsiteY1262" fmla="*/ 882624 h 8637726"/>
              <a:gd name="connsiteX1263" fmla="*/ 7469009 w 11523482"/>
              <a:gd name="connsiteY1263" fmla="*/ 873026 h 8637726"/>
              <a:gd name="connsiteX1264" fmla="*/ 7553393 w 11523482"/>
              <a:gd name="connsiteY1264" fmla="*/ 847830 h 8637726"/>
              <a:gd name="connsiteX1265" fmla="*/ 7546451 w 11523482"/>
              <a:gd name="connsiteY1265" fmla="*/ 814635 h 8637726"/>
              <a:gd name="connsiteX1266" fmla="*/ 7475953 w 11523482"/>
              <a:gd name="connsiteY1266" fmla="*/ 806237 h 8637726"/>
              <a:gd name="connsiteX1267" fmla="*/ 3577220 w 11523482"/>
              <a:gd name="connsiteY1267" fmla="*/ 771043 h 8637726"/>
              <a:gd name="connsiteX1268" fmla="*/ 3559062 w 11523482"/>
              <a:gd name="connsiteY1268" fmla="*/ 775442 h 8637726"/>
              <a:gd name="connsiteX1269" fmla="*/ 3577220 w 11523482"/>
              <a:gd name="connsiteY1269" fmla="*/ 783841 h 8637726"/>
              <a:gd name="connsiteX1270" fmla="*/ 3596447 w 11523482"/>
              <a:gd name="connsiteY1270" fmla="*/ 775442 h 8637726"/>
              <a:gd name="connsiteX1271" fmla="*/ 3577220 w 11523482"/>
              <a:gd name="connsiteY1271" fmla="*/ 771043 h 8637726"/>
              <a:gd name="connsiteX1272" fmla="*/ 7664479 w 11523482"/>
              <a:gd name="connsiteY1272" fmla="*/ 769843 h 8637726"/>
              <a:gd name="connsiteX1273" fmla="*/ 7588107 w 11523482"/>
              <a:gd name="connsiteY1273" fmla="*/ 785040 h 8637726"/>
              <a:gd name="connsiteX1274" fmla="*/ 7765419 w 11523482"/>
              <a:gd name="connsiteY1274" fmla="*/ 817435 h 8637726"/>
              <a:gd name="connsiteX1275" fmla="*/ 7821497 w 11523482"/>
              <a:gd name="connsiteY1275" fmla="*/ 834232 h 8637726"/>
              <a:gd name="connsiteX1276" fmla="*/ 7715217 w 11523482"/>
              <a:gd name="connsiteY1276" fmla="*/ 845030 h 8637726"/>
              <a:gd name="connsiteX1277" fmla="*/ 7603595 w 11523482"/>
              <a:gd name="connsiteY1277" fmla="*/ 853429 h 8637726"/>
              <a:gd name="connsiteX1278" fmla="*/ 7865825 w 11523482"/>
              <a:gd name="connsiteY1278" fmla="*/ 873026 h 8637726"/>
              <a:gd name="connsiteX1279" fmla="*/ 8167577 w 11523482"/>
              <a:gd name="connsiteY1279" fmla="*/ 888223 h 8637726"/>
              <a:gd name="connsiteX1280" fmla="*/ 8334741 w 11523482"/>
              <a:gd name="connsiteY1280" fmla="*/ 874225 h 8637726"/>
              <a:gd name="connsiteX1281" fmla="*/ 8500303 w 11523482"/>
              <a:gd name="connsiteY1281" fmla="*/ 813436 h 8637726"/>
              <a:gd name="connsiteX1282" fmla="*/ 8389751 w 11523482"/>
              <a:gd name="connsiteY1282" fmla="*/ 797839 h 8637726"/>
              <a:gd name="connsiteX1283" fmla="*/ 8055421 w 11523482"/>
              <a:gd name="connsiteY1283" fmla="*/ 811836 h 8637726"/>
              <a:gd name="connsiteX1284" fmla="*/ 7870099 w 11523482"/>
              <a:gd name="connsiteY1284" fmla="*/ 828633 h 8637726"/>
              <a:gd name="connsiteX1285" fmla="*/ 7860485 w 11523482"/>
              <a:gd name="connsiteY1285" fmla="*/ 816236 h 8637726"/>
              <a:gd name="connsiteX1286" fmla="*/ 7817759 w 11523482"/>
              <a:gd name="connsiteY1286" fmla="*/ 781041 h 8637726"/>
              <a:gd name="connsiteX1287" fmla="*/ 7664479 w 11523482"/>
              <a:gd name="connsiteY1287" fmla="*/ 769843 h 8637726"/>
              <a:gd name="connsiteX1288" fmla="*/ 11235291 w 11523482"/>
              <a:gd name="connsiteY1288" fmla="*/ 764644 h 8637726"/>
              <a:gd name="connsiteX1289" fmla="*/ 11252383 w 11523482"/>
              <a:gd name="connsiteY1289" fmla="*/ 775842 h 8637726"/>
              <a:gd name="connsiteX1290" fmla="*/ 11245439 w 11523482"/>
              <a:gd name="connsiteY1290" fmla="*/ 787040 h 8637726"/>
              <a:gd name="connsiteX1291" fmla="*/ 11226747 w 11523482"/>
              <a:gd name="connsiteY1291" fmla="*/ 775842 h 8637726"/>
              <a:gd name="connsiteX1292" fmla="*/ 11235291 w 11523482"/>
              <a:gd name="connsiteY1292" fmla="*/ 764644 h 8637726"/>
              <a:gd name="connsiteX1293" fmla="*/ 6280163 w 11523482"/>
              <a:gd name="connsiteY1293" fmla="*/ 757045 h 8637726"/>
              <a:gd name="connsiteX1294" fmla="*/ 6325025 w 11523482"/>
              <a:gd name="connsiteY1294" fmla="*/ 785040 h 8637726"/>
              <a:gd name="connsiteX1295" fmla="*/ 6495929 w 11523482"/>
              <a:gd name="connsiteY1295" fmla="*/ 802238 h 8637726"/>
              <a:gd name="connsiteX1296" fmla="*/ 6585653 w 11523482"/>
              <a:gd name="connsiteY1296" fmla="*/ 810636 h 8637726"/>
              <a:gd name="connsiteX1297" fmla="*/ 6652411 w 11523482"/>
              <a:gd name="connsiteY1297" fmla="*/ 803438 h 8637726"/>
              <a:gd name="connsiteX1298" fmla="*/ 6662025 w 11523482"/>
              <a:gd name="connsiteY1298" fmla="*/ 785040 h 8637726"/>
              <a:gd name="connsiteX1299" fmla="*/ 6542927 w 11523482"/>
              <a:gd name="connsiteY1299" fmla="*/ 775442 h 8637726"/>
              <a:gd name="connsiteX1300" fmla="*/ 6488987 w 11523482"/>
              <a:gd name="connsiteY1300" fmla="*/ 769843 h 8637726"/>
              <a:gd name="connsiteX1301" fmla="*/ 6280163 w 11523482"/>
              <a:gd name="connsiteY1301" fmla="*/ 757045 h 8637726"/>
              <a:gd name="connsiteX1302" fmla="*/ 3902471 w 11523482"/>
              <a:gd name="connsiteY1302" fmla="*/ 752246 h 8637726"/>
              <a:gd name="connsiteX1303" fmla="*/ 3645047 w 11523482"/>
              <a:gd name="connsiteY1303" fmla="*/ 768244 h 8637726"/>
              <a:gd name="connsiteX1304" fmla="*/ 3861347 w 11523482"/>
              <a:gd name="connsiteY1304" fmla="*/ 785040 h 8637726"/>
              <a:gd name="connsiteX1305" fmla="*/ 4119304 w 11523482"/>
              <a:gd name="connsiteY1305" fmla="*/ 768244 h 8637726"/>
              <a:gd name="connsiteX1306" fmla="*/ 3902471 w 11523482"/>
              <a:gd name="connsiteY1306" fmla="*/ 752246 h 8637726"/>
              <a:gd name="connsiteX1307" fmla="*/ 7483497 w 11523482"/>
              <a:gd name="connsiteY1307" fmla="*/ 736049 h 8637726"/>
              <a:gd name="connsiteX1308" fmla="*/ 7449783 w 11523482"/>
              <a:gd name="connsiteY1308" fmla="*/ 739048 h 8637726"/>
              <a:gd name="connsiteX1309" fmla="*/ 7483963 w 11523482"/>
              <a:gd name="connsiteY1309" fmla="*/ 745847 h 8637726"/>
              <a:gd name="connsiteX1310" fmla="*/ 7517611 w 11523482"/>
              <a:gd name="connsiteY1310" fmla="*/ 739048 h 8637726"/>
              <a:gd name="connsiteX1311" fmla="*/ 7483497 w 11523482"/>
              <a:gd name="connsiteY1311" fmla="*/ 736049 h 8637726"/>
              <a:gd name="connsiteX1312" fmla="*/ 5865055 w 11523482"/>
              <a:gd name="connsiteY1312" fmla="*/ 736049 h 8637726"/>
              <a:gd name="connsiteX1313" fmla="*/ 5845963 w 11523482"/>
              <a:gd name="connsiteY1313" fmla="*/ 739048 h 8637726"/>
              <a:gd name="connsiteX1314" fmla="*/ 5864655 w 11523482"/>
              <a:gd name="connsiteY1314" fmla="*/ 748647 h 8637726"/>
              <a:gd name="connsiteX1315" fmla="*/ 5883347 w 11523482"/>
              <a:gd name="connsiteY1315" fmla="*/ 739048 h 8637726"/>
              <a:gd name="connsiteX1316" fmla="*/ 5865055 w 11523482"/>
              <a:gd name="connsiteY1316" fmla="*/ 736049 h 8637726"/>
              <a:gd name="connsiteX1317" fmla="*/ 5949571 w 11523482"/>
              <a:gd name="connsiteY1317" fmla="*/ 717052 h 8637726"/>
              <a:gd name="connsiteX1318" fmla="*/ 5915925 w 11523482"/>
              <a:gd name="connsiteY1318" fmla="*/ 733849 h 8637726"/>
              <a:gd name="connsiteX1319" fmla="*/ 5968799 w 11523482"/>
              <a:gd name="connsiteY1319" fmla="*/ 733849 h 8637726"/>
              <a:gd name="connsiteX1320" fmla="*/ 5949571 w 11523482"/>
              <a:gd name="connsiteY1320" fmla="*/ 717052 h 8637726"/>
              <a:gd name="connsiteX1321" fmla="*/ 6803555 w 11523482"/>
              <a:gd name="connsiteY1321" fmla="*/ 703854 h 8637726"/>
              <a:gd name="connsiteX1322" fmla="*/ 6746409 w 11523482"/>
              <a:gd name="connsiteY1322" fmla="*/ 708654 h 8637726"/>
              <a:gd name="connsiteX1323" fmla="*/ 6717569 w 11523482"/>
              <a:gd name="connsiteY1323" fmla="*/ 745847 h 8637726"/>
              <a:gd name="connsiteX1324" fmla="*/ 6856427 w 11523482"/>
              <a:gd name="connsiteY1324" fmla="*/ 719851 h 8637726"/>
              <a:gd name="connsiteX1325" fmla="*/ 6838269 w 11523482"/>
              <a:gd name="connsiteY1325" fmla="*/ 703854 h 8637726"/>
              <a:gd name="connsiteX1326" fmla="*/ 6803555 w 11523482"/>
              <a:gd name="connsiteY1326" fmla="*/ 703854 h 8637726"/>
              <a:gd name="connsiteX1327" fmla="*/ 6952027 w 11523482"/>
              <a:gd name="connsiteY1327" fmla="*/ 699055 h 8637726"/>
              <a:gd name="connsiteX1328" fmla="*/ 6939743 w 11523482"/>
              <a:gd name="connsiteY1328" fmla="*/ 725450 h 8637726"/>
              <a:gd name="connsiteX1329" fmla="*/ 6985139 w 11523482"/>
              <a:gd name="connsiteY1329" fmla="*/ 753046 h 8637726"/>
              <a:gd name="connsiteX1330" fmla="*/ 7213189 w 11523482"/>
              <a:gd name="connsiteY1330" fmla="*/ 776642 h 8637726"/>
              <a:gd name="connsiteX1331" fmla="*/ 7251107 w 11523482"/>
              <a:gd name="connsiteY1331" fmla="*/ 768244 h 8637726"/>
              <a:gd name="connsiteX1332" fmla="*/ 7323741 w 11523482"/>
              <a:gd name="connsiteY1332" fmla="*/ 743047 h 8637726"/>
              <a:gd name="connsiteX1333" fmla="*/ 7026263 w 11523482"/>
              <a:gd name="connsiteY1333" fmla="*/ 721451 h 8637726"/>
              <a:gd name="connsiteX1334" fmla="*/ 6964311 w 11523482"/>
              <a:gd name="connsiteY1334" fmla="*/ 711453 h 8637726"/>
              <a:gd name="connsiteX1335" fmla="*/ 6952027 w 11523482"/>
              <a:gd name="connsiteY1335" fmla="*/ 699055 h 8637726"/>
              <a:gd name="connsiteX1336" fmla="*/ 2920845 w 11523482"/>
              <a:gd name="connsiteY1336" fmla="*/ 668660 h 8637726"/>
              <a:gd name="connsiteX1337" fmla="*/ 2969445 w 11523482"/>
              <a:gd name="connsiteY1337" fmla="*/ 668660 h 8637726"/>
              <a:gd name="connsiteX1338" fmla="*/ 2912833 w 11523482"/>
              <a:gd name="connsiteY1338" fmla="*/ 679858 h 8637726"/>
              <a:gd name="connsiteX1339" fmla="*/ 2819905 w 11523482"/>
              <a:gd name="connsiteY1339" fmla="*/ 690656 h 8637726"/>
              <a:gd name="connsiteX1340" fmla="*/ 2827916 w 11523482"/>
              <a:gd name="connsiteY1340" fmla="*/ 679058 h 8637726"/>
              <a:gd name="connsiteX1341" fmla="*/ 2920845 w 11523482"/>
              <a:gd name="connsiteY1341" fmla="*/ 668660 h 8637726"/>
              <a:gd name="connsiteX1342" fmla="*/ 6336241 w 11523482"/>
              <a:gd name="connsiteY1342" fmla="*/ 664661 h 8637726"/>
              <a:gd name="connsiteX1343" fmla="*/ 6072943 w 11523482"/>
              <a:gd name="connsiteY1343" fmla="*/ 679858 h 8637726"/>
              <a:gd name="connsiteX1344" fmla="*/ 6251323 w 11523482"/>
              <a:gd name="connsiteY1344" fmla="*/ 731050 h 8637726"/>
              <a:gd name="connsiteX1345" fmla="*/ 6409943 w 11523482"/>
              <a:gd name="connsiteY1345" fmla="*/ 717052 h 8637726"/>
              <a:gd name="connsiteX1346" fmla="*/ 6573369 w 11523482"/>
              <a:gd name="connsiteY1346" fmla="*/ 683858 h 8637726"/>
              <a:gd name="connsiteX1347" fmla="*/ 6336241 w 11523482"/>
              <a:gd name="connsiteY1347" fmla="*/ 664661 h 8637726"/>
              <a:gd name="connsiteX1348" fmla="*/ 8134999 w 11523482"/>
              <a:gd name="connsiteY1348" fmla="*/ 660261 h 8637726"/>
              <a:gd name="connsiteX1349" fmla="*/ 8128055 w 11523482"/>
              <a:gd name="connsiteY1349" fmla="*/ 677858 h 8637726"/>
              <a:gd name="connsiteX1350" fmla="*/ 8092273 w 11523482"/>
              <a:gd name="connsiteY1350" fmla="*/ 677858 h 8637726"/>
              <a:gd name="connsiteX1351" fmla="*/ 8134999 w 11523482"/>
              <a:gd name="connsiteY1351" fmla="*/ 660261 h 8637726"/>
              <a:gd name="connsiteX1352" fmla="*/ 8332071 w 11523482"/>
              <a:gd name="connsiteY1352" fmla="*/ 631466 h 8637726"/>
              <a:gd name="connsiteX1353" fmla="*/ 8315515 w 11523482"/>
              <a:gd name="connsiteY1353" fmla="*/ 634266 h 8637726"/>
              <a:gd name="connsiteX1354" fmla="*/ 8325663 w 11523482"/>
              <a:gd name="connsiteY1354" fmla="*/ 645064 h 8637726"/>
              <a:gd name="connsiteX1355" fmla="*/ 8344889 w 11523482"/>
              <a:gd name="connsiteY1355" fmla="*/ 635465 h 8637726"/>
              <a:gd name="connsiteX1356" fmla="*/ 8332071 w 11523482"/>
              <a:gd name="connsiteY1356" fmla="*/ 631466 h 8637726"/>
              <a:gd name="connsiteX1357" fmla="*/ 8508849 w 11523482"/>
              <a:gd name="connsiteY1357" fmla="*/ 590673 h 8637726"/>
              <a:gd name="connsiteX1358" fmla="*/ 8684025 w 11523482"/>
              <a:gd name="connsiteY1358" fmla="*/ 594273 h 8637726"/>
              <a:gd name="connsiteX1359" fmla="*/ 8608187 w 11523482"/>
              <a:gd name="connsiteY1359" fmla="*/ 636665 h 8637726"/>
              <a:gd name="connsiteX1360" fmla="*/ 8303231 w 11523482"/>
              <a:gd name="connsiteY1360" fmla="*/ 653863 h 8637726"/>
              <a:gd name="connsiteX1361" fmla="*/ 8237007 w 11523482"/>
              <a:gd name="connsiteY1361" fmla="*/ 649063 h 8637726"/>
              <a:gd name="connsiteX1362" fmla="*/ 8274391 w 11523482"/>
              <a:gd name="connsiteY1362" fmla="*/ 620268 h 8637726"/>
              <a:gd name="connsiteX1363" fmla="*/ 8372661 w 11523482"/>
              <a:gd name="connsiteY1363" fmla="*/ 594273 h 8637726"/>
              <a:gd name="connsiteX1364" fmla="*/ 8508849 w 11523482"/>
              <a:gd name="connsiteY1364" fmla="*/ 590673 h 8637726"/>
              <a:gd name="connsiteX1365" fmla="*/ 6987811 w 11523482"/>
              <a:gd name="connsiteY1365" fmla="*/ 583874 h 8637726"/>
              <a:gd name="connsiteX1366" fmla="*/ 6828655 w 11523482"/>
              <a:gd name="connsiteY1366" fmla="*/ 596672 h 8637726"/>
              <a:gd name="connsiteX1367" fmla="*/ 6667367 w 11523482"/>
              <a:gd name="connsiteY1367" fmla="*/ 631466 h 8637726"/>
              <a:gd name="connsiteX1368" fmla="*/ 6764033 w 11523482"/>
              <a:gd name="connsiteY1368" fmla="*/ 636665 h 8637726"/>
              <a:gd name="connsiteX1369" fmla="*/ 6938141 w 11523482"/>
              <a:gd name="connsiteY1369" fmla="*/ 617469 h 8637726"/>
              <a:gd name="connsiteX1370" fmla="*/ 7055637 w 11523482"/>
              <a:gd name="connsiteY1370" fmla="*/ 589473 h 8637726"/>
              <a:gd name="connsiteX1371" fmla="*/ 6987811 w 11523482"/>
              <a:gd name="connsiteY1371" fmla="*/ 583874 h 8637726"/>
              <a:gd name="connsiteX1372" fmla="*/ 7402785 w 11523482"/>
              <a:gd name="connsiteY1372" fmla="*/ 545481 h 8637726"/>
              <a:gd name="connsiteX1373" fmla="*/ 7209451 w 11523482"/>
              <a:gd name="connsiteY1373" fmla="*/ 583074 h 8637726"/>
              <a:gd name="connsiteX1374" fmla="*/ 7259653 w 11523482"/>
              <a:gd name="connsiteY1374" fmla="*/ 609070 h 8637726"/>
              <a:gd name="connsiteX1375" fmla="*/ 7400115 w 11523482"/>
              <a:gd name="connsiteY1375" fmla="*/ 609070 h 8637726"/>
              <a:gd name="connsiteX1376" fmla="*/ 7568881 w 11523482"/>
              <a:gd name="connsiteY1376" fmla="*/ 595073 h 8637726"/>
              <a:gd name="connsiteX1377" fmla="*/ 7507997 w 11523482"/>
              <a:gd name="connsiteY1377" fmla="*/ 549480 h 8637726"/>
              <a:gd name="connsiteX1378" fmla="*/ 7402785 w 11523482"/>
              <a:gd name="connsiteY1378" fmla="*/ 545481 h 8637726"/>
              <a:gd name="connsiteX1379" fmla="*/ 8155827 w 11523482"/>
              <a:gd name="connsiteY1379" fmla="*/ 540681 h 8637726"/>
              <a:gd name="connsiteX1380" fmla="*/ 8166509 w 11523482"/>
              <a:gd name="connsiteY1380" fmla="*/ 545481 h 8637726"/>
              <a:gd name="connsiteX1381" fmla="*/ 8166509 w 11523482"/>
              <a:gd name="connsiteY1381" fmla="*/ 568277 h 8637726"/>
              <a:gd name="connsiteX1382" fmla="*/ 8144077 w 11523482"/>
              <a:gd name="connsiteY1382" fmla="*/ 568277 h 8637726"/>
              <a:gd name="connsiteX1383" fmla="*/ 8144077 w 11523482"/>
              <a:gd name="connsiteY1383" fmla="*/ 545481 h 8637726"/>
              <a:gd name="connsiteX1384" fmla="*/ 8155827 w 11523482"/>
              <a:gd name="connsiteY1384" fmla="*/ 540681 h 8637726"/>
              <a:gd name="connsiteX1385" fmla="*/ 8401501 w 11523482"/>
              <a:gd name="connsiteY1385" fmla="*/ 535483 h 8637726"/>
              <a:gd name="connsiteX1386" fmla="*/ 8418591 w 11523482"/>
              <a:gd name="connsiteY1386" fmla="*/ 541081 h 8637726"/>
              <a:gd name="connsiteX1387" fmla="*/ 8401501 w 11523482"/>
              <a:gd name="connsiteY1387" fmla="*/ 557879 h 8637726"/>
              <a:gd name="connsiteX1388" fmla="*/ 8383343 w 11523482"/>
              <a:gd name="connsiteY1388" fmla="*/ 541081 h 8637726"/>
              <a:gd name="connsiteX1389" fmla="*/ 8401501 w 11523482"/>
              <a:gd name="connsiteY1389" fmla="*/ 535483 h 8637726"/>
              <a:gd name="connsiteX1390" fmla="*/ 8209769 w 11523482"/>
              <a:gd name="connsiteY1390" fmla="*/ 503888 h 8637726"/>
              <a:gd name="connsiteX1391" fmla="*/ 8220451 w 11523482"/>
              <a:gd name="connsiteY1391" fmla="*/ 504687 h 8637726"/>
              <a:gd name="connsiteX1392" fmla="*/ 8202825 w 11523482"/>
              <a:gd name="connsiteY1392" fmla="*/ 530283 h 8637726"/>
              <a:gd name="connsiteX1393" fmla="*/ 8195349 w 11523482"/>
              <a:gd name="connsiteY1393" fmla="*/ 519085 h 8637726"/>
              <a:gd name="connsiteX1394" fmla="*/ 8209769 w 11523482"/>
              <a:gd name="connsiteY1394" fmla="*/ 503888 h 8637726"/>
              <a:gd name="connsiteX1395" fmla="*/ 8018571 w 11523482"/>
              <a:gd name="connsiteY1395" fmla="*/ 473493 h 8637726"/>
              <a:gd name="connsiteX1396" fmla="*/ 7993469 w 11523482"/>
              <a:gd name="connsiteY1396" fmla="*/ 477892 h 8637726"/>
              <a:gd name="connsiteX1397" fmla="*/ 8018037 w 11523482"/>
              <a:gd name="connsiteY1397" fmla="*/ 484291 h 8637726"/>
              <a:gd name="connsiteX1398" fmla="*/ 8044739 w 11523482"/>
              <a:gd name="connsiteY1398" fmla="*/ 477892 h 8637726"/>
              <a:gd name="connsiteX1399" fmla="*/ 8018571 w 11523482"/>
              <a:gd name="connsiteY1399" fmla="*/ 473493 h 8637726"/>
              <a:gd name="connsiteX1400" fmla="*/ 8289345 w 11523482"/>
              <a:gd name="connsiteY1400" fmla="*/ 437099 h 8637726"/>
              <a:gd name="connsiteX1401" fmla="*/ 8286675 w 11523482"/>
              <a:gd name="connsiteY1401" fmla="*/ 453896 h 8637726"/>
              <a:gd name="connsiteX1402" fmla="*/ 8315515 w 11523482"/>
              <a:gd name="connsiteY1402" fmla="*/ 453896 h 8637726"/>
              <a:gd name="connsiteX1403" fmla="*/ 8289345 w 11523482"/>
              <a:gd name="connsiteY1403" fmla="*/ 437099 h 8637726"/>
              <a:gd name="connsiteX1404" fmla="*/ 7383559 w 11523482"/>
              <a:gd name="connsiteY1404" fmla="*/ 379909 h 8637726"/>
              <a:gd name="connsiteX1405" fmla="*/ 7312527 w 11523482"/>
              <a:gd name="connsiteY1405" fmla="*/ 384708 h 8637726"/>
              <a:gd name="connsiteX1406" fmla="*/ 7224403 w 11523482"/>
              <a:gd name="connsiteY1406" fmla="*/ 395906 h 8637726"/>
              <a:gd name="connsiteX1407" fmla="*/ 7334957 w 11523482"/>
              <a:gd name="connsiteY1407" fmla="*/ 398705 h 8637726"/>
              <a:gd name="connsiteX1408" fmla="*/ 7424681 w 11523482"/>
              <a:gd name="connsiteY1408" fmla="*/ 385908 h 8637726"/>
              <a:gd name="connsiteX1409" fmla="*/ 7383559 w 11523482"/>
              <a:gd name="connsiteY1409" fmla="*/ 379909 h 8637726"/>
              <a:gd name="connsiteX1410" fmla="*/ 7097229 w 11523482"/>
              <a:gd name="connsiteY1410" fmla="*/ 263828 h 8637726"/>
              <a:gd name="connsiteX1411" fmla="*/ 7079137 w 11523482"/>
              <a:gd name="connsiteY1411" fmla="*/ 267127 h 8637726"/>
              <a:gd name="connsiteX1412" fmla="*/ 7097295 w 11523482"/>
              <a:gd name="connsiteY1412" fmla="*/ 276726 h 8637726"/>
              <a:gd name="connsiteX1413" fmla="*/ 7116521 w 11523482"/>
              <a:gd name="connsiteY1413" fmla="*/ 267127 h 8637726"/>
              <a:gd name="connsiteX1414" fmla="*/ 7097229 w 11523482"/>
              <a:gd name="connsiteY1414" fmla="*/ 263828 h 8637726"/>
              <a:gd name="connsiteX1415" fmla="*/ 4658184 w 11523482"/>
              <a:gd name="connsiteY1415" fmla="*/ 213136 h 8637726"/>
              <a:gd name="connsiteX1416" fmla="*/ 4680081 w 11523482"/>
              <a:gd name="connsiteY1416" fmla="*/ 222735 h 8637726"/>
              <a:gd name="connsiteX1417" fmla="*/ 4637889 w 11523482"/>
              <a:gd name="connsiteY1417" fmla="*/ 239932 h 8637726"/>
              <a:gd name="connsiteX1418" fmla="*/ 4622935 w 11523482"/>
              <a:gd name="connsiteY1418" fmla="*/ 221135 h 8637726"/>
              <a:gd name="connsiteX1419" fmla="*/ 4658184 w 11523482"/>
              <a:gd name="connsiteY1419" fmla="*/ 213136 h 8637726"/>
              <a:gd name="connsiteX1420" fmla="*/ 9131043 w 11523482"/>
              <a:gd name="connsiteY1420" fmla="*/ 209537 h 8637726"/>
              <a:gd name="connsiteX1421" fmla="*/ 9143863 w 11523482"/>
              <a:gd name="connsiteY1421" fmla="*/ 241531 h 8637726"/>
              <a:gd name="connsiteX1422" fmla="*/ 9110215 w 11523482"/>
              <a:gd name="connsiteY1422" fmla="*/ 258329 h 8637726"/>
              <a:gd name="connsiteX1423" fmla="*/ 9131043 w 11523482"/>
              <a:gd name="connsiteY1423" fmla="*/ 209537 h 8637726"/>
              <a:gd name="connsiteX1424" fmla="*/ 5027363 w 11523482"/>
              <a:gd name="connsiteY1424" fmla="*/ 205788 h 8637726"/>
              <a:gd name="connsiteX1425" fmla="*/ 5063011 w 11523482"/>
              <a:gd name="connsiteY1425" fmla="*/ 205938 h 8637726"/>
              <a:gd name="connsiteX1426" fmla="*/ 5091851 w 11523482"/>
              <a:gd name="connsiteY1426" fmla="*/ 211936 h 8637726"/>
              <a:gd name="connsiteX1427" fmla="*/ 4951390 w 11523482"/>
              <a:gd name="connsiteY1427" fmla="*/ 225934 h 8637726"/>
              <a:gd name="connsiteX1428" fmla="*/ 4846177 w 11523482"/>
              <a:gd name="connsiteY1428" fmla="*/ 221935 h 8637726"/>
              <a:gd name="connsiteX1429" fmla="*/ 4984503 w 11523482"/>
              <a:gd name="connsiteY1429" fmla="*/ 207137 h 8637726"/>
              <a:gd name="connsiteX1430" fmla="*/ 5027363 w 11523482"/>
              <a:gd name="connsiteY1430" fmla="*/ 205788 h 8637726"/>
              <a:gd name="connsiteX1431" fmla="*/ 4512916 w 11523482"/>
              <a:gd name="connsiteY1431" fmla="*/ 188740 h 8637726"/>
              <a:gd name="connsiteX1432" fmla="*/ 4531075 w 11523482"/>
              <a:gd name="connsiteY1432" fmla="*/ 196339 h 8637726"/>
              <a:gd name="connsiteX1433" fmla="*/ 4512916 w 11523482"/>
              <a:gd name="connsiteY1433" fmla="*/ 211137 h 8637726"/>
              <a:gd name="connsiteX1434" fmla="*/ 4496360 w 11523482"/>
              <a:gd name="connsiteY1434" fmla="*/ 196339 h 8637726"/>
              <a:gd name="connsiteX1435" fmla="*/ 4512916 w 11523482"/>
              <a:gd name="connsiteY1435" fmla="*/ 188740 h 8637726"/>
              <a:gd name="connsiteX1436" fmla="*/ 4587686 w 11523482"/>
              <a:gd name="connsiteY1436" fmla="*/ 171943 h 8637726"/>
              <a:gd name="connsiteX1437" fmla="*/ 4604243 w 11523482"/>
              <a:gd name="connsiteY1437" fmla="*/ 178342 h 8637726"/>
              <a:gd name="connsiteX1438" fmla="*/ 4587686 w 11523482"/>
              <a:gd name="connsiteY1438" fmla="*/ 194340 h 8637726"/>
              <a:gd name="connsiteX1439" fmla="*/ 4570062 w 11523482"/>
              <a:gd name="connsiteY1439" fmla="*/ 178342 h 8637726"/>
              <a:gd name="connsiteX1440" fmla="*/ 4587686 w 11523482"/>
              <a:gd name="connsiteY1440" fmla="*/ 171943 h 8637726"/>
              <a:gd name="connsiteX1441" fmla="*/ 8016969 w 11523482"/>
              <a:gd name="connsiteY1441" fmla="*/ 134750 h 8637726"/>
              <a:gd name="connsiteX1442" fmla="*/ 8027651 w 11523482"/>
              <a:gd name="connsiteY1442" fmla="*/ 143148 h 8637726"/>
              <a:gd name="connsiteX1443" fmla="*/ 8008957 w 11523482"/>
              <a:gd name="connsiteY1443" fmla="*/ 157146 h 8637726"/>
              <a:gd name="connsiteX1444" fmla="*/ 8001479 w 11523482"/>
              <a:gd name="connsiteY1444" fmla="*/ 141148 h 8637726"/>
              <a:gd name="connsiteX1445" fmla="*/ 8016969 w 11523482"/>
              <a:gd name="connsiteY1445" fmla="*/ 134750 h 8637726"/>
              <a:gd name="connsiteX1446" fmla="*/ 6657753 w 11523482"/>
              <a:gd name="connsiteY1446" fmla="*/ 127151 h 8637726"/>
              <a:gd name="connsiteX1447" fmla="*/ 6667367 w 11523482"/>
              <a:gd name="connsiteY1447" fmla="*/ 136749 h 8637726"/>
              <a:gd name="connsiteX1448" fmla="*/ 6641197 w 11523482"/>
              <a:gd name="connsiteY1448" fmla="*/ 160745 h 8637726"/>
              <a:gd name="connsiteX1449" fmla="*/ 6754419 w 11523482"/>
              <a:gd name="connsiteY1449" fmla="*/ 179542 h 8637726"/>
              <a:gd name="connsiteX1450" fmla="*/ 7291163 w 11523482"/>
              <a:gd name="connsiteY1450" fmla="*/ 286324 h 8637726"/>
              <a:gd name="connsiteX1451" fmla="*/ 7306117 w 11523482"/>
              <a:gd name="connsiteY1451" fmla="*/ 304321 h 8637726"/>
              <a:gd name="connsiteX1452" fmla="*/ 7284221 w 11523482"/>
              <a:gd name="connsiteY1452" fmla="*/ 312720 h 8637726"/>
              <a:gd name="connsiteX1453" fmla="*/ 7358457 w 11523482"/>
              <a:gd name="connsiteY1453" fmla="*/ 330717 h 8637726"/>
              <a:gd name="connsiteX1454" fmla="*/ 7492509 w 11523482"/>
              <a:gd name="connsiteY1454" fmla="*/ 373909 h 8637726"/>
              <a:gd name="connsiteX1455" fmla="*/ 7715217 w 11523482"/>
              <a:gd name="connsiteY1455" fmla="*/ 426300 h 8637726"/>
              <a:gd name="connsiteX1456" fmla="*/ 7900541 w 11523482"/>
              <a:gd name="connsiteY1456" fmla="*/ 466694 h 8637726"/>
              <a:gd name="connsiteX1457" fmla="*/ 7955551 w 11523482"/>
              <a:gd name="connsiteY1457" fmla="*/ 475093 h 8637726"/>
              <a:gd name="connsiteX1458" fmla="*/ 8090137 w 11523482"/>
              <a:gd name="connsiteY1458" fmla="*/ 452696 h 8637726"/>
              <a:gd name="connsiteX1459" fmla="*/ 7951811 w 11523482"/>
              <a:gd name="connsiteY1459" fmla="*/ 399905 h 8637726"/>
              <a:gd name="connsiteX1460" fmla="*/ 7698661 w 11523482"/>
              <a:gd name="connsiteY1460" fmla="*/ 368310 h 8637726"/>
              <a:gd name="connsiteX1461" fmla="*/ 8274391 w 11523482"/>
              <a:gd name="connsiteY1461" fmla="*/ 384708 h 8637726"/>
              <a:gd name="connsiteX1462" fmla="*/ 8459181 w 11523482"/>
              <a:gd name="connsiteY1462" fmla="*/ 401505 h 8637726"/>
              <a:gd name="connsiteX1463" fmla="*/ 8656787 w 11523482"/>
              <a:gd name="connsiteY1463" fmla="*/ 437099 h 8637726"/>
              <a:gd name="connsiteX1464" fmla="*/ 8497635 w 11523482"/>
              <a:gd name="connsiteY1464" fmla="*/ 444298 h 8637726"/>
              <a:gd name="connsiteX1465" fmla="*/ 8363581 w 11523482"/>
              <a:gd name="connsiteY1465" fmla="*/ 447097 h 8637726"/>
              <a:gd name="connsiteX1466" fmla="*/ 8272789 w 11523482"/>
              <a:gd name="connsiteY1466" fmla="*/ 488290 h 8637726"/>
              <a:gd name="connsiteX1467" fmla="*/ 8109363 w 11523482"/>
              <a:gd name="connsiteY1467" fmla="*/ 499489 h 8637726"/>
              <a:gd name="connsiteX1468" fmla="*/ 8062365 w 11523482"/>
              <a:gd name="connsiteY1468" fmla="*/ 510686 h 8637726"/>
              <a:gd name="connsiteX1469" fmla="*/ 8097079 w 11523482"/>
              <a:gd name="connsiteY1469" fmla="*/ 550680 h 8637726"/>
              <a:gd name="connsiteX1470" fmla="*/ 8189475 w 11523482"/>
              <a:gd name="connsiteY1470" fmla="*/ 597872 h 8637726"/>
              <a:gd name="connsiteX1471" fmla="*/ 8055421 w 11523482"/>
              <a:gd name="connsiteY1471" fmla="*/ 605071 h 8637726"/>
              <a:gd name="connsiteX1472" fmla="*/ 7766487 w 11523482"/>
              <a:gd name="connsiteY1472" fmla="*/ 577475 h 8637726"/>
              <a:gd name="connsiteX1473" fmla="*/ 7751535 w 11523482"/>
              <a:gd name="connsiteY1473" fmla="*/ 560678 h 8637726"/>
              <a:gd name="connsiteX1474" fmla="*/ 7647391 w 11523482"/>
              <a:gd name="connsiteY1474" fmla="*/ 591073 h 8637726"/>
              <a:gd name="connsiteX1475" fmla="*/ 7662879 w 11523482"/>
              <a:gd name="connsiteY1475" fmla="*/ 625867 h 8637726"/>
              <a:gd name="connsiteX1476" fmla="*/ 7777703 w 11523482"/>
              <a:gd name="connsiteY1476" fmla="*/ 717052 h 8637726"/>
              <a:gd name="connsiteX1477" fmla="*/ 7863155 w 11523482"/>
              <a:gd name="connsiteY1477" fmla="*/ 699055 h 8637726"/>
              <a:gd name="connsiteX1478" fmla="*/ 7792657 w 11523482"/>
              <a:gd name="connsiteY1478" fmla="*/ 679858 h 8637726"/>
              <a:gd name="connsiteX1479" fmla="*/ 7744591 w 11523482"/>
              <a:gd name="connsiteY1479" fmla="*/ 664661 h 8637726"/>
              <a:gd name="connsiteX1480" fmla="*/ 7965697 w 11523482"/>
              <a:gd name="connsiteY1480" fmla="*/ 683858 h 8637726"/>
              <a:gd name="connsiteX1481" fmla="*/ 7945937 w 11523482"/>
              <a:gd name="connsiteY1481" fmla="*/ 699055 h 8637726"/>
              <a:gd name="connsiteX1482" fmla="*/ 7919767 w 11523482"/>
              <a:gd name="connsiteY1482" fmla="*/ 713053 h 8637726"/>
              <a:gd name="connsiteX1483" fmla="*/ 8245551 w 11523482"/>
              <a:gd name="connsiteY1483" fmla="*/ 724251 h 8637726"/>
              <a:gd name="connsiteX1484" fmla="*/ 8662663 w 11523482"/>
              <a:gd name="connsiteY1484" fmla="*/ 691856 h 8637726"/>
              <a:gd name="connsiteX1485" fmla="*/ 8766273 w 11523482"/>
              <a:gd name="connsiteY1485" fmla="*/ 708654 h 8637726"/>
              <a:gd name="connsiteX1486" fmla="*/ 8724615 w 11523482"/>
              <a:gd name="connsiteY1486" fmla="*/ 753046 h 8637726"/>
              <a:gd name="connsiteX1487" fmla="*/ 8820215 w 11523482"/>
              <a:gd name="connsiteY1487" fmla="*/ 743047 h 8637726"/>
              <a:gd name="connsiteX1488" fmla="*/ 8973493 w 11523482"/>
              <a:gd name="connsiteY1488" fmla="*/ 724251 h 8637726"/>
              <a:gd name="connsiteX1489" fmla="*/ 9028503 w 11523482"/>
              <a:gd name="connsiteY1489" fmla="*/ 729850 h 8637726"/>
              <a:gd name="connsiteX1490" fmla="*/ 8854395 w 11523482"/>
              <a:gd name="connsiteY1490" fmla="*/ 786640 h 8637726"/>
              <a:gd name="connsiteX1491" fmla="*/ 8775887 w 11523482"/>
              <a:gd name="connsiteY1491" fmla="*/ 813436 h 8637726"/>
              <a:gd name="connsiteX1492" fmla="*/ 8702719 w 11523482"/>
              <a:gd name="connsiteY1492" fmla="*/ 829833 h 8637726"/>
              <a:gd name="connsiteX1493" fmla="*/ 8611391 w 11523482"/>
              <a:gd name="connsiteY1493" fmla="*/ 853429 h 8637726"/>
              <a:gd name="connsiteX1494" fmla="*/ 8559051 w 11523482"/>
              <a:gd name="connsiteY1494" fmla="*/ 874225 h 8637726"/>
              <a:gd name="connsiteX1495" fmla="*/ 8464521 w 11523482"/>
              <a:gd name="connsiteY1495" fmla="*/ 884224 h 8637726"/>
              <a:gd name="connsiteX1496" fmla="*/ 8341151 w 11523482"/>
              <a:gd name="connsiteY1496" fmla="*/ 917019 h 8637726"/>
              <a:gd name="connsiteX1497" fmla="*/ 8345423 w 11523482"/>
              <a:gd name="connsiteY1497" fmla="*/ 957012 h 8637726"/>
              <a:gd name="connsiteX1498" fmla="*/ 8649845 w 11523482"/>
              <a:gd name="connsiteY1498" fmla="*/ 896222 h 8637726"/>
              <a:gd name="connsiteX1499" fmla="*/ 8687231 w 11523482"/>
              <a:gd name="connsiteY1499" fmla="*/ 891023 h 8637726"/>
              <a:gd name="connsiteX1500" fmla="*/ 8690435 w 11523482"/>
              <a:gd name="connsiteY1500" fmla="*/ 907420 h 8637726"/>
              <a:gd name="connsiteX1501" fmla="*/ 8672275 w 11523482"/>
              <a:gd name="connsiteY1501" fmla="*/ 925417 h 8637726"/>
              <a:gd name="connsiteX1502" fmla="*/ 8732091 w 11523482"/>
              <a:gd name="connsiteY1502" fmla="*/ 908620 h 8637726"/>
              <a:gd name="connsiteX1503" fmla="*/ 8788703 w 11523482"/>
              <a:gd name="connsiteY1503" fmla="*/ 886624 h 8637726"/>
              <a:gd name="connsiteX1504" fmla="*/ 8582017 w 11523482"/>
              <a:gd name="connsiteY1504" fmla="*/ 1012603 h 8637726"/>
              <a:gd name="connsiteX1505" fmla="*/ 8501907 w 11523482"/>
              <a:gd name="connsiteY1505" fmla="*/ 1027800 h 8637726"/>
              <a:gd name="connsiteX1506" fmla="*/ 8422863 w 11523482"/>
              <a:gd name="connsiteY1506" fmla="*/ 1027800 h 8637726"/>
              <a:gd name="connsiteX1507" fmla="*/ 8157963 w 11523482"/>
              <a:gd name="connsiteY1507" fmla="*/ 1004204 h 8637726"/>
              <a:gd name="connsiteX1508" fmla="*/ 8085863 w 11523482"/>
              <a:gd name="connsiteY1508" fmla="*/ 1018201 h 8637726"/>
              <a:gd name="connsiteX1509" fmla="*/ 8137135 w 11523482"/>
              <a:gd name="connsiteY1509" fmla="*/ 1032199 h 8637726"/>
              <a:gd name="connsiteX1510" fmla="*/ 8207633 w 11523482"/>
              <a:gd name="connsiteY1510" fmla="*/ 1038998 h 8637726"/>
              <a:gd name="connsiteX1511" fmla="*/ 8226859 w 11523482"/>
              <a:gd name="connsiteY1511" fmla="*/ 1049796 h 8637726"/>
              <a:gd name="connsiteX1512" fmla="*/ 8069307 w 11523482"/>
              <a:gd name="connsiteY1512" fmla="*/ 1044597 h 8637726"/>
              <a:gd name="connsiteX1513" fmla="*/ 7958221 w 11523482"/>
              <a:gd name="connsiteY1513" fmla="*/ 1084590 h 8637726"/>
              <a:gd name="connsiteX1514" fmla="*/ 7984923 w 11523482"/>
              <a:gd name="connsiteY1514" fmla="*/ 1108186 h 8637726"/>
              <a:gd name="connsiteX1515" fmla="*/ 7990265 w 11523482"/>
              <a:gd name="connsiteY1515" fmla="*/ 1134582 h 8637726"/>
              <a:gd name="connsiteX1516" fmla="*/ 7937925 w 11523482"/>
              <a:gd name="connsiteY1516" fmla="*/ 1116585 h 8637726"/>
              <a:gd name="connsiteX1517" fmla="*/ 7930983 w 11523482"/>
              <a:gd name="connsiteY1517" fmla="*/ 1101388 h 8637726"/>
              <a:gd name="connsiteX1518" fmla="*/ 7914427 w 11523482"/>
              <a:gd name="connsiteY1518" fmla="*/ 1117785 h 8637726"/>
              <a:gd name="connsiteX1519" fmla="*/ 7898939 w 11523482"/>
              <a:gd name="connsiteY1519" fmla="*/ 1135782 h 8637726"/>
              <a:gd name="connsiteX1520" fmla="*/ 7891995 w 11523482"/>
              <a:gd name="connsiteY1520" fmla="*/ 1117785 h 8637726"/>
              <a:gd name="connsiteX1521" fmla="*/ 7871701 w 11523482"/>
              <a:gd name="connsiteY1521" fmla="*/ 1101388 h 8637726"/>
              <a:gd name="connsiteX1522" fmla="*/ 7883983 w 11523482"/>
              <a:gd name="connsiteY1522" fmla="*/ 1146980 h 8637726"/>
              <a:gd name="connsiteX1523" fmla="*/ 7920835 w 11523482"/>
              <a:gd name="connsiteY1523" fmla="*/ 1171776 h 8637726"/>
              <a:gd name="connsiteX1524" fmla="*/ 7893063 w 11523482"/>
              <a:gd name="connsiteY1524" fmla="*/ 1177375 h 8637726"/>
              <a:gd name="connsiteX1525" fmla="*/ 7864223 w 11523482"/>
              <a:gd name="connsiteY1525" fmla="*/ 1184574 h 8637726"/>
              <a:gd name="connsiteX1526" fmla="*/ 7948607 w 11523482"/>
              <a:gd name="connsiteY1526" fmla="*/ 1206170 h 8637726"/>
              <a:gd name="connsiteX1527" fmla="*/ 8031923 w 11523482"/>
              <a:gd name="connsiteY1527" fmla="*/ 1230166 h 8637726"/>
              <a:gd name="connsiteX1528" fmla="*/ 8074647 w 11523482"/>
              <a:gd name="connsiteY1528" fmla="*/ 1248163 h 8637726"/>
              <a:gd name="connsiteX1529" fmla="*/ 8149419 w 11523482"/>
              <a:gd name="connsiteY1529" fmla="*/ 1228566 h 8637726"/>
              <a:gd name="connsiteX1530" fmla="*/ 8196417 w 11523482"/>
              <a:gd name="connsiteY1530" fmla="*/ 1242564 h 8637726"/>
              <a:gd name="connsiteX1531" fmla="*/ 8211905 w 11523482"/>
              <a:gd name="connsiteY1531" fmla="*/ 1246963 h 8637726"/>
              <a:gd name="connsiteX1532" fmla="*/ 8308571 w 11523482"/>
              <a:gd name="connsiteY1532" fmla="*/ 1231366 h 8637726"/>
              <a:gd name="connsiteX1533" fmla="*/ 8646107 w 11523482"/>
              <a:gd name="connsiteY1533" fmla="*/ 1106587 h 8637726"/>
              <a:gd name="connsiteX1534" fmla="*/ 8826089 w 11523482"/>
              <a:gd name="connsiteY1534" fmla="*/ 1126184 h 8637726"/>
              <a:gd name="connsiteX1535" fmla="*/ 8891779 w 11523482"/>
              <a:gd name="connsiteY1535" fmla="*/ 1132982 h 8637726"/>
              <a:gd name="connsiteX1536" fmla="*/ 8887507 w 11523482"/>
              <a:gd name="connsiteY1536" fmla="*/ 1151379 h 8637726"/>
              <a:gd name="connsiteX1537" fmla="*/ 8813805 w 11523482"/>
              <a:gd name="connsiteY1537" fmla="*/ 1218968 h 8637726"/>
              <a:gd name="connsiteX1538" fmla="*/ 8768943 w 11523482"/>
              <a:gd name="connsiteY1538" fmla="*/ 1246963 h 8637726"/>
              <a:gd name="connsiteX1539" fmla="*/ 8806327 w 11523482"/>
              <a:gd name="connsiteY1539" fmla="*/ 1257362 h 8637726"/>
              <a:gd name="connsiteX1540" fmla="*/ 8969219 w 11523482"/>
              <a:gd name="connsiteY1540" fmla="*/ 1231366 h 8637726"/>
              <a:gd name="connsiteX1541" fmla="*/ 9017821 w 11523482"/>
              <a:gd name="connsiteY1541" fmla="*/ 1227366 h 8637726"/>
              <a:gd name="connsiteX1542" fmla="*/ 9158815 w 11523482"/>
              <a:gd name="connsiteY1542" fmla="*/ 1248163 h 8637726"/>
              <a:gd name="connsiteX1543" fmla="*/ 9264029 w 11523482"/>
              <a:gd name="connsiteY1543" fmla="*/ 1231366 h 8637726"/>
              <a:gd name="connsiteX1544" fmla="*/ 9348411 w 11523482"/>
              <a:gd name="connsiteY1544" fmla="*/ 1257362 h 8637726"/>
              <a:gd name="connsiteX1545" fmla="*/ 9418375 w 11523482"/>
              <a:gd name="connsiteY1545" fmla="*/ 1292555 h 8637726"/>
              <a:gd name="connsiteX1546" fmla="*/ 9429591 w 11523482"/>
              <a:gd name="connsiteY1546" fmla="*/ 1349346 h 8637726"/>
              <a:gd name="connsiteX1547" fmla="*/ 9385263 w 11523482"/>
              <a:gd name="connsiteY1547" fmla="*/ 1343747 h 8637726"/>
              <a:gd name="connsiteX1548" fmla="*/ 9289131 w 11523482"/>
              <a:gd name="connsiteY1548" fmla="*/ 1318551 h 8637726"/>
              <a:gd name="connsiteX1549" fmla="*/ 9125703 w 11523482"/>
              <a:gd name="connsiteY1549" fmla="*/ 1344947 h 8637726"/>
              <a:gd name="connsiteX1550" fmla="*/ 9057875 w 11523482"/>
              <a:gd name="connsiteY1550" fmla="*/ 1398938 h 8637726"/>
              <a:gd name="connsiteX1551" fmla="*/ 8991651 w 11523482"/>
              <a:gd name="connsiteY1551" fmla="*/ 1415335 h 8637726"/>
              <a:gd name="connsiteX1552" fmla="*/ 8902995 w 11523482"/>
              <a:gd name="connsiteY1552" fmla="*/ 1468126 h 8637726"/>
              <a:gd name="connsiteX1553" fmla="*/ 8878963 w 11523482"/>
              <a:gd name="connsiteY1553" fmla="*/ 1520518 h 8637726"/>
              <a:gd name="connsiteX1554" fmla="*/ 8985777 w 11523482"/>
              <a:gd name="connsiteY1554" fmla="*/ 1520518 h 8637726"/>
              <a:gd name="connsiteX1555" fmla="*/ 9064819 w 11523482"/>
              <a:gd name="connsiteY1555" fmla="*/ 1545713 h 8637726"/>
              <a:gd name="connsiteX1556" fmla="*/ 9002333 w 11523482"/>
              <a:gd name="connsiteY1556" fmla="*/ 1571709 h 8637726"/>
              <a:gd name="connsiteX1557" fmla="*/ 8969219 w 11523482"/>
              <a:gd name="connsiteY1557" fmla="*/ 1592906 h 8637726"/>
              <a:gd name="connsiteX1558" fmla="*/ 9028503 w 11523482"/>
              <a:gd name="connsiteY1558" fmla="*/ 1601304 h 8637726"/>
              <a:gd name="connsiteX1559" fmla="*/ 9088319 w 11523482"/>
              <a:gd name="connsiteY1559" fmla="*/ 1616502 h 8637726"/>
              <a:gd name="connsiteX1560" fmla="*/ 9106477 w 11523482"/>
              <a:gd name="connsiteY1560" fmla="*/ 1644097 h 8637726"/>
              <a:gd name="connsiteX1561" fmla="*/ 9099535 w 11523482"/>
              <a:gd name="connsiteY1561" fmla="*/ 1662094 h 8637726"/>
              <a:gd name="connsiteX1562" fmla="*/ 9119829 w 11523482"/>
              <a:gd name="connsiteY1562" fmla="*/ 1699287 h 8637726"/>
              <a:gd name="connsiteX1563" fmla="*/ 9156147 w 11523482"/>
              <a:gd name="connsiteY1563" fmla="*/ 1710485 h 8637726"/>
              <a:gd name="connsiteX1564" fmla="*/ 9097931 w 11523482"/>
              <a:gd name="connsiteY1564" fmla="*/ 1731282 h 8637726"/>
              <a:gd name="connsiteX1565" fmla="*/ 9073365 w 11523482"/>
              <a:gd name="connsiteY1565" fmla="*/ 1748079 h 8637726"/>
              <a:gd name="connsiteX1566" fmla="*/ 9088319 w 11523482"/>
              <a:gd name="connsiteY1566" fmla="*/ 1770075 h 8637726"/>
              <a:gd name="connsiteX1567" fmla="*/ 8956937 w 11523482"/>
              <a:gd name="connsiteY1567" fmla="*/ 1834865 h 8637726"/>
              <a:gd name="connsiteX1568" fmla="*/ 8915279 w 11523482"/>
              <a:gd name="connsiteY1568" fmla="*/ 1850462 h 8637726"/>
              <a:gd name="connsiteX1569" fmla="*/ 9024763 w 11523482"/>
              <a:gd name="connsiteY1569" fmla="*/ 1857261 h 8637726"/>
              <a:gd name="connsiteX1570" fmla="*/ 9146533 w 11523482"/>
              <a:gd name="connsiteY1570" fmla="*/ 1876858 h 8637726"/>
              <a:gd name="connsiteX1571" fmla="*/ 9193531 w 11523482"/>
              <a:gd name="connsiteY1571" fmla="*/ 1905653 h 8637726"/>
              <a:gd name="connsiteX1572" fmla="*/ 9218631 w 11523482"/>
              <a:gd name="connsiteY1572" fmla="*/ 1918451 h 8637726"/>
              <a:gd name="connsiteX1573" fmla="*/ 9319571 w 11523482"/>
              <a:gd name="connsiteY1573" fmla="*/ 2045629 h 8637726"/>
              <a:gd name="connsiteX1574" fmla="*/ 9360695 w 11523482"/>
              <a:gd name="connsiteY1574" fmla="*/ 2072025 h 8637726"/>
              <a:gd name="connsiteX1575" fmla="*/ 9421047 w 11523482"/>
              <a:gd name="connsiteY1575" fmla="*/ 2098021 h 8637726"/>
              <a:gd name="connsiteX1576" fmla="*/ 9473919 w 11523482"/>
              <a:gd name="connsiteY1576" fmla="*/ 2114818 h 8637726"/>
              <a:gd name="connsiteX1577" fmla="*/ 9447751 w 11523482"/>
              <a:gd name="connsiteY1577" fmla="*/ 2132815 h 8637726"/>
              <a:gd name="connsiteX1578" fmla="*/ 9386865 w 11523482"/>
              <a:gd name="connsiteY1578" fmla="*/ 2177207 h 8637726"/>
              <a:gd name="connsiteX1579" fmla="*/ 9324913 w 11523482"/>
              <a:gd name="connsiteY1579" fmla="*/ 2220000 h 8637726"/>
              <a:gd name="connsiteX1580" fmla="*/ 9314231 w 11523482"/>
              <a:gd name="connsiteY1580" fmla="*/ 2257194 h 8637726"/>
              <a:gd name="connsiteX1581" fmla="*/ 9304083 w 11523482"/>
              <a:gd name="connsiteY1581" fmla="*/ 2269992 h 8637726"/>
              <a:gd name="connsiteX1582" fmla="*/ 9264029 w 11523482"/>
              <a:gd name="connsiteY1582" fmla="*/ 2295988 h 8637726"/>
              <a:gd name="connsiteX1583" fmla="*/ 9234119 w 11523482"/>
              <a:gd name="connsiteY1583" fmla="*/ 2343580 h 8637726"/>
              <a:gd name="connsiteX1584" fmla="*/ 9198871 w 11523482"/>
              <a:gd name="connsiteY1584" fmla="*/ 2376374 h 8637726"/>
              <a:gd name="connsiteX1585" fmla="*/ 9312629 w 11523482"/>
              <a:gd name="connsiteY1585" fmla="*/ 2376374 h 8637726"/>
              <a:gd name="connsiteX1586" fmla="*/ 9453091 w 11523482"/>
              <a:gd name="connsiteY1586" fmla="*/ 2349978 h 8637726"/>
              <a:gd name="connsiteX1587" fmla="*/ 9433863 w 11523482"/>
              <a:gd name="connsiteY1587" fmla="*/ 2335181 h 8637726"/>
              <a:gd name="connsiteX1588" fmla="*/ 9385263 w 11523482"/>
              <a:gd name="connsiteY1588" fmla="*/ 2326782 h 8637726"/>
              <a:gd name="connsiteX1589" fmla="*/ 9424251 w 11523482"/>
              <a:gd name="connsiteY1589" fmla="*/ 2307186 h 8637726"/>
              <a:gd name="connsiteX1590" fmla="*/ 9469647 w 11523482"/>
              <a:gd name="connsiteY1590" fmla="*/ 2272791 h 8637726"/>
              <a:gd name="connsiteX1591" fmla="*/ 9581803 w 11523482"/>
              <a:gd name="connsiteY1591" fmla="*/ 2261593 h 8637726"/>
              <a:gd name="connsiteX1592" fmla="*/ 9796499 w 11523482"/>
              <a:gd name="connsiteY1592" fmla="*/ 2333581 h 8637726"/>
              <a:gd name="connsiteX1593" fmla="*/ 9838157 w 11523482"/>
              <a:gd name="connsiteY1593" fmla="*/ 2311185 h 8637726"/>
              <a:gd name="connsiteX1594" fmla="*/ 9873407 w 11523482"/>
              <a:gd name="connsiteY1594" fmla="*/ 2247596 h 8637726"/>
              <a:gd name="connsiteX1595" fmla="*/ 9964731 w 11523482"/>
              <a:gd name="connsiteY1595" fmla="*/ 2244796 h 8637726"/>
              <a:gd name="connsiteX1596" fmla="*/ 10089705 w 11523482"/>
              <a:gd name="connsiteY1596" fmla="*/ 2261593 h 8637726"/>
              <a:gd name="connsiteX1597" fmla="*/ 10231769 w 11523482"/>
              <a:gd name="connsiteY1597" fmla="*/ 2318384 h 8637726"/>
              <a:gd name="connsiteX1598" fmla="*/ 10111603 w 11523482"/>
              <a:gd name="connsiteY1598" fmla="*/ 2335181 h 8637726"/>
              <a:gd name="connsiteX1599" fmla="*/ 9959391 w 11523482"/>
              <a:gd name="connsiteY1599" fmla="*/ 2347179 h 8637726"/>
              <a:gd name="connsiteX1600" fmla="*/ 9828543 w 11523482"/>
              <a:gd name="connsiteY1600" fmla="*/ 2377974 h 8637726"/>
              <a:gd name="connsiteX1601" fmla="*/ 9756443 w 11523482"/>
              <a:gd name="connsiteY1601" fmla="*/ 2381973 h 8637726"/>
              <a:gd name="connsiteX1602" fmla="*/ 9602631 w 11523482"/>
              <a:gd name="connsiteY1602" fmla="*/ 2397171 h 8637726"/>
              <a:gd name="connsiteX1603" fmla="*/ 9591415 w 11523482"/>
              <a:gd name="connsiteY1603" fmla="*/ 2437564 h 8637726"/>
              <a:gd name="connsiteX1604" fmla="*/ 9705173 w 11523482"/>
              <a:gd name="connsiteY1604" fmla="*/ 2463559 h 8637726"/>
              <a:gd name="connsiteX1605" fmla="*/ 9627731 w 11523482"/>
              <a:gd name="connsiteY1605" fmla="*/ 2509152 h 8637726"/>
              <a:gd name="connsiteX1606" fmla="*/ 9533735 w 11523482"/>
              <a:gd name="connsiteY1606" fmla="*/ 2561943 h 8637726"/>
              <a:gd name="connsiteX1607" fmla="*/ 9493679 w 11523482"/>
              <a:gd name="connsiteY1607" fmla="*/ 2575141 h 8637726"/>
              <a:gd name="connsiteX1608" fmla="*/ 9442409 w 11523482"/>
              <a:gd name="connsiteY1608" fmla="*/ 2594737 h 8637726"/>
              <a:gd name="connsiteX1609" fmla="*/ 9407159 w 11523482"/>
              <a:gd name="connsiteY1609" fmla="*/ 2622333 h 8637726"/>
              <a:gd name="connsiteX1610" fmla="*/ 9453091 w 11523482"/>
              <a:gd name="connsiteY1610" fmla="*/ 2622333 h 8637726"/>
              <a:gd name="connsiteX1611" fmla="*/ 9513975 w 11523482"/>
              <a:gd name="connsiteY1611" fmla="*/ 2603136 h 8637726"/>
              <a:gd name="connsiteX1612" fmla="*/ 9540143 w 11523482"/>
              <a:gd name="connsiteY1612" fmla="*/ 2603136 h 8637726"/>
              <a:gd name="connsiteX1613" fmla="*/ 9590347 w 11523482"/>
              <a:gd name="connsiteY1613" fmla="*/ 2622333 h 8637726"/>
              <a:gd name="connsiteX1614" fmla="*/ 9601563 w 11523482"/>
              <a:gd name="connsiteY1614" fmla="*/ 2648728 h 8637726"/>
              <a:gd name="connsiteX1615" fmla="*/ 9537475 w 11523482"/>
              <a:gd name="connsiteY1615" fmla="*/ 2674724 h 8637726"/>
              <a:gd name="connsiteX1616" fmla="*/ 9504361 w 11523482"/>
              <a:gd name="connsiteY1616" fmla="*/ 2691521 h 8637726"/>
              <a:gd name="connsiteX1617" fmla="*/ 9541747 w 11523482"/>
              <a:gd name="connsiteY1617" fmla="*/ 2709118 h 8637726"/>
              <a:gd name="connsiteX1618" fmla="*/ 9706775 w 11523482"/>
              <a:gd name="connsiteY1618" fmla="*/ 2823099 h 8637726"/>
              <a:gd name="connsiteX1619" fmla="*/ 9683275 w 11523482"/>
              <a:gd name="connsiteY1619" fmla="*/ 2882690 h 8637726"/>
              <a:gd name="connsiteX1620" fmla="*/ 9688617 w 11523482"/>
              <a:gd name="connsiteY1620" fmla="*/ 2958677 h 8637726"/>
              <a:gd name="connsiteX1621" fmla="*/ 9715855 w 11523482"/>
              <a:gd name="connsiteY1621" fmla="*/ 2940680 h 8637726"/>
              <a:gd name="connsiteX1622" fmla="*/ 9743627 w 11523482"/>
              <a:gd name="connsiteY1622" fmla="*/ 2928282 h 8637726"/>
              <a:gd name="connsiteX1623" fmla="*/ 9792227 w 11523482"/>
              <a:gd name="connsiteY1623" fmla="*/ 2993471 h 8637726"/>
              <a:gd name="connsiteX1624" fmla="*/ 9756443 w 11523482"/>
              <a:gd name="connsiteY1624" fmla="*/ 3030665 h 8637726"/>
              <a:gd name="connsiteX1625" fmla="*/ 9793829 w 11523482"/>
              <a:gd name="connsiteY1625" fmla="*/ 3139846 h 8637726"/>
              <a:gd name="connsiteX1626" fmla="*/ 9791159 w 11523482"/>
              <a:gd name="connsiteY1626" fmla="*/ 3148245 h 8637726"/>
              <a:gd name="connsiteX1627" fmla="*/ 9749501 w 11523482"/>
              <a:gd name="connsiteY1627" fmla="*/ 3165042 h 8637726"/>
              <a:gd name="connsiteX1628" fmla="*/ 9743627 w 11523482"/>
              <a:gd name="connsiteY1628" fmla="*/ 3205036 h 8637726"/>
              <a:gd name="connsiteX1629" fmla="*/ 9796499 w 11523482"/>
              <a:gd name="connsiteY1629" fmla="*/ 3238230 h 8637726"/>
              <a:gd name="connsiteX1630" fmla="*/ 9873407 w 11523482"/>
              <a:gd name="connsiteY1630" fmla="*/ 3269025 h 8637726"/>
              <a:gd name="connsiteX1631" fmla="*/ 9883019 w 11523482"/>
              <a:gd name="connsiteY1631" fmla="*/ 3328615 h 8637726"/>
              <a:gd name="connsiteX1632" fmla="*/ 9845099 w 11523482"/>
              <a:gd name="connsiteY1632" fmla="*/ 3347812 h 8637726"/>
              <a:gd name="connsiteX1633" fmla="*/ 9788487 w 11523482"/>
              <a:gd name="connsiteY1633" fmla="*/ 3331014 h 8637726"/>
              <a:gd name="connsiteX1634" fmla="*/ 9720661 w 11523482"/>
              <a:gd name="connsiteY1634" fmla="*/ 3299420 h 8637726"/>
              <a:gd name="connsiteX1635" fmla="*/ 9683275 w 11523482"/>
              <a:gd name="connsiteY1635" fmla="*/ 3255027 h 8637726"/>
              <a:gd name="connsiteX1636" fmla="*/ 9597291 w 11523482"/>
              <a:gd name="connsiteY1636" fmla="*/ 3259027 h 8637726"/>
              <a:gd name="connsiteX1637" fmla="*/ 9588745 w 11523482"/>
              <a:gd name="connsiteY1637" fmla="*/ 3285422 h 8637726"/>
              <a:gd name="connsiteX1638" fmla="*/ 9570587 w 11523482"/>
              <a:gd name="connsiteY1638" fmla="*/ 3331014 h 8637726"/>
              <a:gd name="connsiteX1639" fmla="*/ 9504361 w 11523482"/>
              <a:gd name="connsiteY1639" fmla="*/ 3356210 h 8637726"/>
              <a:gd name="connsiteX1640" fmla="*/ 9575393 w 11523482"/>
              <a:gd name="connsiteY1640" fmla="*/ 3426998 h 8637726"/>
              <a:gd name="connsiteX1641" fmla="*/ 9542815 w 11523482"/>
              <a:gd name="connsiteY1641" fmla="*/ 3584572 h 8637726"/>
              <a:gd name="connsiteX1642" fmla="*/ 9604233 w 11523482"/>
              <a:gd name="connsiteY1642" fmla="*/ 3622166 h 8637726"/>
              <a:gd name="connsiteX1643" fmla="*/ 9683275 w 11523482"/>
              <a:gd name="connsiteY1643" fmla="*/ 3673357 h 8637726"/>
              <a:gd name="connsiteX1644" fmla="*/ 9644287 w 11523482"/>
              <a:gd name="connsiteY1644" fmla="*/ 3717350 h 8637726"/>
              <a:gd name="connsiteX1645" fmla="*/ 9629335 w 11523482"/>
              <a:gd name="connsiteY1645" fmla="*/ 3762942 h 8637726"/>
              <a:gd name="connsiteX1646" fmla="*/ 9652835 w 11523482"/>
              <a:gd name="connsiteY1646" fmla="*/ 3819733 h 8637726"/>
              <a:gd name="connsiteX1647" fmla="*/ 9684343 w 11523482"/>
              <a:gd name="connsiteY1647" fmla="*/ 3873724 h 8637726"/>
              <a:gd name="connsiteX1648" fmla="*/ 9692889 w 11523482"/>
              <a:gd name="connsiteY1648" fmla="*/ 3901319 h 8637726"/>
              <a:gd name="connsiteX1649" fmla="*/ 9601563 w 11523482"/>
              <a:gd name="connsiteY1649" fmla="*/ 3879323 h 8637726"/>
              <a:gd name="connsiteX1650" fmla="*/ 9586075 w 11523482"/>
              <a:gd name="connsiteY1650" fmla="*/ 3836530 h 8637726"/>
              <a:gd name="connsiteX1651" fmla="*/ 9570587 w 11523482"/>
              <a:gd name="connsiteY1651" fmla="*/ 3793737 h 8637726"/>
              <a:gd name="connsiteX1652" fmla="*/ 9403423 w 11523482"/>
              <a:gd name="connsiteY1652" fmla="*/ 3833730 h 8637726"/>
              <a:gd name="connsiteX1653" fmla="*/ 9369775 w 11523482"/>
              <a:gd name="connsiteY1653" fmla="*/ 3873724 h 8637726"/>
              <a:gd name="connsiteX1654" fmla="*/ 9422647 w 11523482"/>
              <a:gd name="connsiteY1654" fmla="*/ 3866925 h 8637726"/>
              <a:gd name="connsiteX1655" fmla="*/ 9473919 w 11523482"/>
              <a:gd name="connsiteY1655" fmla="*/ 3887721 h 8637726"/>
              <a:gd name="connsiteX1656" fmla="*/ 9457363 w 11523482"/>
              <a:gd name="connsiteY1656" fmla="*/ 3916916 h 8637726"/>
              <a:gd name="connsiteX1657" fmla="*/ 9458431 w 11523482"/>
              <a:gd name="connsiteY1657" fmla="*/ 3943312 h 8637726"/>
              <a:gd name="connsiteX1658" fmla="*/ 9539075 w 11523482"/>
              <a:gd name="connsiteY1658" fmla="*/ 3959709 h 8637726"/>
              <a:gd name="connsiteX1659" fmla="*/ 9511303 w 11523482"/>
              <a:gd name="connsiteY1659" fmla="*/ 3986105 h 8637726"/>
              <a:gd name="connsiteX1660" fmla="*/ 9359095 w 11523482"/>
              <a:gd name="connsiteY1660" fmla="*/ 4026098 h 8637726"/>
              <a:gd name="connsiteX1661" fmla="*/ 9290731 w 11523482"/>
              <a:gd name="connsiteY1661" fmla="*/ 4060492 h 8637726"/>
              <a:gd name="connsiteX1662" fmla="*/ 9241597 w 11523482"/>
              <a:gd name="connsiteY1662" fmla="*/ 4091287 h 8637726"/>
              <a:gd name="connsiteX1663" fmla="*/ 9176975 w 11523482"/>
              <a:gd name="connsiteY1663" fmla="*/ 4110484 h 8637726"/>
              <a:gd name="connsiteX1664" fmla="*/ 9197803 w 11523482"/>
              <a:gd name="connsiteY1664" fmla="*/ 4118883 h 8637726"/>
              <a:gd name="connsiteX1665" fmla="*/ 9262959 w 11523482"/>
              <a:gd name="connsiteY1665" fmla="*/ 4130081 h 8637726"/>
              <a:gd name="connsiteX1666" fmla="*/ 9301415 w 11523482"/>
              <a:gd name="connsiteY1666" fmla="*/ 4124482 h 8637726"/>
              <a:gd name="connsiteX1667" fmla="*/ 9455761 w 11523482"/>
              <a:gd name="connsiteY1667" fmla="*/ 4045695 h 8637726"/>
              <a:gd name="connsiteX1668" fmla="*/ 9627731 w 11523482"/>
              <a:gd name="connsiteY1668" fmla="*/ 4020499 h 8637726"/>
              <a:gd name="connsiteX1669" fmla="*/ 9659243 w 11523482"/>
              <a:gd name="connsiteY1669" fmla="*/ 4047295 h 8637726"/>
              <a:gd name="connsiteX1670" fmla="*/ 9616517 w 11523482"/>
              <a:gd name="connsiteY1670" fmla="*/ 4056493 h 8637726"/>
              <a:gd name="connsiteX1671" fmla="*/ 9566847 w 11523482"/>
              <a:gd name="connsiteY1671" fmla="*/ 4087288 h 8637726"/>
              <a:gd name="connsiteX1672" fmla="*/ 9665117 w 11523482"/>
              <a:gd name="connsiteY1672" fmla="*/ 4105285 h 8637726"/>
              <a:gd name="connsiteX1673" fmla="*/ 9796499 w 11523482"/>
              <a:gd name="connsiteY1673" fmla="*/ 4132880 h 8637726"/>
              <a:gd name="connsiteX1674" fmla="*/ 9806113 w 11523482"/>
              <a:gd name="connsiteY1674" fmla="*/ 4172874 h 8637726"/>
              <a:gd name="connsiteX1675" fmla="*/ 9757511 w 11523482"/>
              <a:gd name="connsiteY1675" fmla="*/ 4212867 h 8637726"/>
              <a:gd name="connsiteX1676" fmla="*/ 9659243 w 11523482"/>
              <a:gd name="connsiteY1676" fmla="*/ 4264058 h 8637726"/>
              <a:gd name="connsiteX1677" fmla="*/ 9593017 w 11523482"/>
              <a:gd name="connsiteY1677" fmla="*/ 4299253 h 8637726"/>
              <a:gd name="connsiteX1678" fmla="*/ 9556701 w 11523482"/>
              <a:gd name="connsiteY1678" fmla="*/ 4332047 h 8637726"/>
              <a:gd name="connsiteX1679" fmla="*/ 9587677 w 11523482"/>
              <a:gd name="connsiteY1679" fmla="*/ 4422832 h 8637726"/>
              <a:gd name="connsiteX1680" fmla="*/ 9637347 w 11523482"/>
              <a:gd name="connsiteY1680" fmla="*/ 4436829 h 8637726"/>
              <a:gd name="connsiteX1681" fmla="*/ 9569519 w 11523482"/>
              <a:gd name="connsiteY1681" fmla="*/ 4528014 h 8637726"/>
              <a:gd name="connsiteX1682" fmla="*/ 9580199 w 11523482"/>
              <a:gd name="connsiteY1682" fmla="*/ 4597203 h 8637726"/>
              <a:gd name="connsiteX1683" fmla="*/ 9584471 w 11523482"/>
              <a:gd name="connsiteY1683" fmla="*/ 4642795 h 8637726"/>
              <a:gd name="connsiteX1684" fmla="*/ 9522519 w 11523482"/>
              <a:gd name="connsiteY1684" fmla="*/ 4669591 h 8637726"/>
              <a:gd name="connsiteX1685" fmla="*/ 9369775 w 11523482"/>
              <a:gd name="connsiteY1685" fmla="*/ 4697186 h 8637726"/>
              <a:gd name="connsiteX1686" fmla="*/ 9251745 w 11523482"/>
              <a:gd name="connsiteY1686" fmla="*/ 4724781 h 8637726"/>
              <a:gd name="connsiteX1687" fmla="*/ 9458431 w 11523482"/>
              <a:gd name="connsiteY1687" fmla="*/ 4710784 h 8637726"/>
              <a:gd name="connsiteX1688" fmla="*/ 9511303 w 11523482"/>
              <a:gd name="connsiteY1688" fmla="*/ 4701185 h 8637726"/>
              <a:gd name="connsiteX1689" fmla="*/ 9461101 w 11523482"/>
              <a:gd name="connsiteY1689" fmla="*/ 4728781 h 8637726"/>
              <a:gd name="connsiteX1690" fmla="*/ 9383661 w 11523482"/>
              <a:gd name="connsiteY1690" fmla="*/ 4755176 h 8637726"/>
              <a:gd name="connsiteX1691" fmla="*/ 9348411 w 11523482"/>
              <a:gd name="connsiteY1691" fmla="*/ 4773173 h 8637726"/>
              <a:gd name="connsiteX1692" fmla="*/ 9410365 w 11523482"/>
              <a:gd name="connsiteY1692" fmla="*/ 4789570 h 8637726"/>
              <a:gd name="connsiteX1693" fmla="*/ 9458431 w 11523482"/>
              <a:gd name="connsiteY1693" fmla="*/ 4771973 h 8637726"/>
              <a:gd name="connsiteX1694" fmla="*/ 9607971 w 11523482"/>
              <a:gd name="connsiteY1694" fmla="*/ 4791170 h 8637726"/>
              <a:gd name="connsiteX1695" fmla="*/ 9507567 w 11523482"/>
              <a:gd name="connsiteY1695" fmla="*/ 4835163 h 8637726"/>
              <a:gd name="connsiteX1696" fmla="*/ 9110215 w 11523482"/>
              <a:gd name="connsiteY1696" fmla="*/ 4914350 h 8637726"/>
              <a:gd name="connsiteX1697" fmla="*/ 8996991 w 11523482"/>
              <a:gd name="connsiteY1697" fmla="*/ 4947544 h 8637726"/>
              <a:gd name="connsiteX1698" fmla="*/ 8812203 w 11523482"/>
              <a:gd name="connsiteY1698" fmla="*/ 5048727 h 8637726"/>
              <a:gd name="connsiteX1699" fmla="*/ 8937175 w 11523482"/>
              <a:gd name="connsiteY1699" fmla="*/ 5007134 h 8637726"/>
              <a:gd name="connsiteX1700" fmla="*/ 9068559 w 11523482"/>
              <a:gd name="connsiteY1700" fmla="*/ 4971140 h 8637726"/>
              <a:gd name="connsiteX1701" fmla="*/ 9057875 w 11523482"/>
              <a:gd name="connsiteY1701" fmla="*/ 5001535 h 8637726"/>
              <a:gd name="connsiteX1702" fmla="*/ 9153475 w 11523482"/>
              <a:gd name="connsiteY1702" fmla="*/ 4991937 h 8637726"/>
              <a:gd name="connsiteX1703" fmla="*/ 9254415 w 11523482"/>
              <a:gd name="connsiteY1703" fmla="*/ 4976739 h 8637726"/>
              <a:gd name="connsiteX1704" fmla="*/ 9311027 w 11523482"/>
              <a:gd name="connsiteY1704" fmla="*/ 4973940 h 8637726"/>
              <a:gd name="connsiteX1705" fmla="*/ 9353219 w 11523482"/>
              <a:gd name="connsiteY1705" fmla="*/ 4933946 h 8637726"/>
              <a:gd name="connsiteX1706" fmla="*/ 9488873 w 11523482"/>
              <a:gd name="connsiteY1706" fmla="*/ 4883955 h 8637726"/>
              <a:gd name="connsiteX1707" fmla="*/ 9665117 w 11523482"/>
              <a:gd name="connsiteY1707" fmla="*/ 4870357 h 8637726"/>
              <a:gd name="connsiteX1708" fmla="*/ 9638947 w 11523482"/>
              <a:gd name="connsiteY1708" fmla="*/ 4946344 h 8637726"/>
              <a:gd name="connsiteX1709" fmla="*/ 9532133 w 11523482"/>
              <a:gd name="connsiteY1709" fmla="*/ 5025131 h 8637726"/>
              <a:gd name="connsiteX1710" fmla="*/ 9447751 w 11523482"/>
              <a:gd name="connsiteY1710" fmla="*/ 5071123 h 8637726"/>
              <a:gd name="connsiteX1711" fmla="*/ 9408763 w 11523482"/>
              <a:gd name="connsiteY1711" fmla="*/ 5106717 h 8637726"/>
              <a:gd name="connsiteX1712" fmla="*/ 9534803 w 11523482"/>
              <a:gd name="connsiteY1712" fmla="*/ 5094319 h 8637726"/>
              <a:gd name="connsiteX1713" fmla="*/ 9665117 w 11523482"/>
              <a:gd name="connsiteY1713" fmla="*/ 5068324 h 8637726"/>
              <a:gd name="connsiteX1714" fmla="*/ 9709445 w 11523482"/>
              <a:gd name="connsiteY1714" fmla="*/ 5055526 h 8637726"/>
              <a:gd name="connsiteX1715" fmla="*/ 9723331 w 11523482"/>
              <a:gd name="connsiteY1715" fmla="*/ 5065524 h 8637726"/>
              <a:gd name="connsiteX1716" fmla="*/ 9738285 w 11523482"/>
              <a:gd name="connsiteY1716" fmla="*/ 5115116 h 8637726"/>
              <a:gd name="connsiteX1717" fmla="*/ 9613847 w 11523482"/>
              <a:gd name="connsiteY1717" fmla="*/ 5126314 h 8637726"/>
              <a:gd name="connsiteX1718" fmla="*/ 9406091 w 11523482"/>
              <a:gd name="connsiteY1718" fmla="*/ 5145511 h 8637726"/>
              <a:gd name="connsiteX1719" fmla="*/ 9363367 w 11523482"/>
              <a:gd name="connsiteY1719" fmla="*/ 5171906 h 8637726"/>
              <a:gd name="connsiteX1720" fmla="*/ 9403423 w 11523482"/>
              <a:gd name="connsiteY1720" fmla="*/ 5193903 h 8637726"/>
              <a:gd name="connsiteX1721" fmla="*/ 9482463 w 11523482"/>
              <a:gd name="connsiteY1721" fmla="*/ 5193103 h 8637726"/>
              <a:gd name="connsiteX1722" fmla="*/ 9550291 w 11523482"/>
              <a:gd name="connsiteY1722" fmla="*/ 5190303 h 8637726"/>
              <a:gd name="connsiteX1723" fmla="*/ 9640015 w 11523482"/>
              <a:gd name="connsiteY1723" fmla="*/ 5199502 h 8637726"/>
              <a:gd name="connsiteX1724" fmla="*/ 9691287 w 11523482"/>
              <a:gd name="connsiteY1724" fmla="*/ 5207900 h 8637726"/>
              <a:gd name="connsiteX1725" fmla="*/ 9621857 w 11523482"/>
              <a:gd name="connsiteY1725" fmla="*/ 5227497 h 8637726"/>
              <a:gd name="connsiteX1726" fmla="*/ 9564179 w 11523482"/>
              <a:gd name="connsiteY1726" fmla="*/ 5253493 h 8637726"/>
              <a:gd name="connsiteX1727" fmla="*/ 9540143 w 11523482"/>
              <a:gd name="connsiteY1727" fmla="*/ 5279888 h 8637726"/>
              <a:gd name="connsiteX1728" fmla="*/ 9505963 w 11523482"/>
              <a:gd name="connsiteY1728" fmla="*/ 5319882 h 8637726"/>
              <a:gd name="connsiteX1729" fmla="*/ 9340401 w 11523482"/>
              <a:gd name="connsiteY1729" fmla="*/ 5451860 h 8637726"/>
              <a:gd name="connsiteX1730" fmla="*/ 9030105 w 11523482"/>
              <a:gd name="connsiteY1730" fmla="*/ 5584637 h 8637726"/>
              <a:gd name="connsiteX1731" fmla="*/ 8949995 w 11523482"/>
              <a:gd name="connsiteY1731" fmla="*/ 5602634 h 8637726"/>
              <a:gd name="connsiteX1732" fmla="*/ 8862939 w 11523482"/>
              <a:gd name="connsiteY1732" fmla="*/ 5647027 h 8637726"/>
              <a:gd name="connsiteX1733" fmla="*/ 8917949 w 11523482"/>
              <a:gd name="connsiteY1733" fmla="*/ 5658225 h 8637726"/>
              <a:gd name="connsiteX1734" fmla="*/ 8996991 w 11523482"/>
              <a:gd name="connsiteY1734" fmla="*/ 5623431 h 8637726"/>
              <a:gd name="connsiteX1735" fmla="*/ 8987379 w 11523482"/>
              <a:gd name="connsiteY1735" fmla="*/ 5642628 h 8637726"/>
              <a:gd name="connsiteX1736" fmla="*/ 8977765 w 11523482"/>
              <a:gd name="connsiteY1736" fmla="*/ 5667423 h 8637726"/>
              <a:gd name="connsiteX1737" fmla="*/ 8968151 w 11523482"/>
              <a:gd name="connsiteY1737" fmla="*/ 5710616 h 8637726"/>
              <a:gd name="connsiteX1738" fmla="*/ 8988447 w 11523482"/>
              <a:gd name="connsiteY1738" fmla="*/ 5718615 h 8637726"/>
              <a:gd name="connsiteX1739" fmla="*/ 9073365 w 11523482"/>
              <a:gd name="connsiteY1739" fmla="*/ 5674622 h 8637726"/>
              <a:gd name="connsiteX1740" fmla="*/ 9142259 w 11523482"/>
              <a:gd name="connsiteY1740" fmla="*/ 5661824 h 8637726"/>
              <a:gd name="connsiteX1741" fmla="*/ 8902995 w 11523482"/>
              <a:gd name="connsiteY1741" fmla="*/ 5791003 h 8637726"/>
              <a:gd name="connsiteX1742" fmla="*/ 8851723 w 11523482"/>
              <a:gd name="connsiteY1742" fmla="*/ 5818198 h 8637726"/>
              <a:gd name="connsiteX1743" fmla="*/ 8970823 w 11523482"/>
              <a:gd name="connsiteY1743" fmla="*/ 5796602 h 8637726"/>
              <a:gd name="connsiteX1744" fmla="*/ 9125703 w 11523482"/>
              <a:gd name="connsiteY1744" fmla="*/ 5760608 h 8637726"/>
              <a:gd name="connsiteX1745" fmla="*/ 9244803 w 11523482"/>
              <a:gd name="connsiteY1745" fmla="*/ 5714616 h 8637726"/>
              <a:gd name="connsiteX1746" fmla="*/ 9533735 w 11523482"/>
              <a:gd name="connsiteY1746" fmla="*/ 5573439 h 8637726"/>
              <a:gd name="connsiteX1747" fmla="*/ 9445079 w 11523482"/>
              <a:gd name="connsiteY1747" fmla="*/ 5621831 h 8637726"/>
              <a:gd name="connsiteX1748" fmla="*/ 9338799 w 11523482"/>
              <a:gd name="connsiteY1748" fmla="*/ 5677422 h 8637726"/>
              <a:gd name="connsiteX1749" fmla="*/ 9421047 w 11523482"/>
              <a:gd name="connsiteY1749" fmla="*/ 5674622 h 8637726"/>
              <a:gd name="connsiteX1750" fmla="*/ 9505963 w 11523482"/>
              <a:gd name="connsiteY1750" fmla="*/ 5648227 h 8637726"/>
              <a:gd name="connsiteX1751" fmla="*/ 9487805 w 11523482"/>
              <a:gd name="connsiteY1751" fmla="*/ 5714616 h 8637726"/>
              <a:gd name="connsiteX1752" fmla="*/ 9466975 w 11523482"/>
              <a:gd name="connsiteY1752" fmla="*/ 5717415 h 8637726"/>
              <a:gd name="connsiteX1753" fmla="*/ 9452023 w 11523482"/>
              <a:gd name="connsiteY1753" fmla="*/ 5703817 h 8637726"/>
              <a:gd name="connsiteX1754" fmla="*/ 9431193 w 11523482"/>
              <a:gd name="connsiteY1754" fmla="*/ 5769806 h 8637726"/>
              <a:gd name="connsiteX1755" fmla="*/ 9436535 w 11523482"/>
              <a:gd name="connsiteY1755" fmla="*/ 5788203 h 8637726"/>
              <a:gd name="connsiteX1756" fmla="*/ 9367105 w 11523482"/>
              <a:gd name="connsiteY1756" fmla="*/ 5791003 h 8637726"/>
              <a:gd name="connsiteX1757" fmla="*/ 9296073 w 11523482"/>
              <a:gd name="connsiteY1757" fmla="*/ 5764207 h 8637726"/>
              <a:gd name="connsiteX1758" fmla="*/ 9251745 w 11523482"/>
              <a:gd name="connsiteY1758" fmla="*/ 5769806 h 8637726"/>
              <a:gd name="connsiteX1759" fmla="*/ 9244803 w 11523482"/>
              <a:gd name="connsiteY1759" fmla="*/ 5788203 h 8637726"/>
              <a:gd name="connsiteX1760" fmla="*/ 9184987 w 11523482"/>
              <a:gd name="connsiteY1760" fmla="*/ 5814599 h 8637726"/>
              <a:gd name="connsiteX1761" fmla="*/ 9123033 w 11523482"/>
              <a:gd name="connsiteY1761" fmla="*/ 5840595 h 8637726"/>
              <a:gd name="connsiteX1762" fmla="*/ 9082443 w 11523482"/>
              <a:gd name="connsiteY1762" fmla="*/ 5854592 h 8637726"/>
              <a:gd name="connsiteX1763" fmla="*/ 9171635 w 11523482"/>
              <a:gd name="connsiteY1763" fmla="*/ 5865790 h 8637726"/>
              <a:gd name="connsiteX1764" fmla="*/ 9266699 w 11523482"/>
              <a:gd name="connsiteY1764" fmla="*/ 5873788 h 8637726"/>
              <a:gd name="connsiteX1765" fmla="*/ 9174303 w 11523482"/>
              <a:gd name="connsiteY1765" fmla="*/ 5908583 h 8637726"/>
              <a:gd name="connsiteX1766" fmla="*/ 8849055 w 11523482"/>
              <a:gd name="connsiteY1766" fmla="*/ 6072156 h 8637726"/>
              <a:gd name="connsiteX1767" fmla="*/ 8814873 w 11523482"/>
              <a:gd name="connsiteY1767" fmla="*/ 6085753 h 8637726"/>
              <a:gd name="connsiteX1768" fmla="*/ 8574007 w 11523482"/>
              <a:gd name="connsiteY1768" fmla="*/ 6175338 h 8637726"/>
              <a:gd name="connsiteX1769" fmla="*/ 8855463 w 11523482"/>
              <a:gd name="connsiteY1769" fmla="*/ 6146143 h 8637726"/>
              <a:gd name="connsiteX1770" fmla="*/ 8954267 w 11523482"/>
              <a:gd name="connsiteY1770" fmla="*/ 6138944 h 8637726"/>
              <a:gd name="connsiteX1771" fmla="*/ 8976163 w 11523482"/>
              <a:gd name="connsiteY1771" fmla="*/ 6146143 h 8637726"/>
              <a:gd name="connsiteX1772" fmla="*/ 9035979 w 11523482"/>
              <a:gd name="connsiteY1772" fmla="*/ 6108150 h 8637726"/>
              <a:gd name="connsiteX1773" fmla="*/ 9103807 w 11523482"/>
              <a:gd name="connsiteY1773" fmla="*/ 6078554 h 8637726"/>
              <a:gd name="connsiteX1774" fmla="*/ 9163089 w 11523482"/>
              <a:gd name="connsiteY1774" fmla="*/ 6064956 h 8637726"/>
              <a:gd name="connsiteX1775" fmla="*/ 9289131 w 11523482"/>
              <a:gd name="connsiteY1775" fmla="*/ 6041360 h 8637726"/>
              <a:gd name="connsiteX1776" fmla="*/ 9311027 w 11523482"/>
              <a:gd name="connsiteY1776" fmla="*/ 6081354 h 8637726"/>
              <a:gd name="connsiteX1777" fmla="*/ 9291799 w 11523482"/>
              <a:gd name="connsiteY1777" fmla="*/ 6100950 h 8637726"/>
              <a:gd name="connsiteX1778" fmla="*/ 9473919 w 11523482"/>
              <a:gd name="connsiteY1778" fmla="*/ 6048560 h 8637726"/>
              <a:gd name="connsiteX1779" fmla="*/ 9440807 w 11523482"/>
              <a:gd name="connsiteY1779" fmla="*/ 6028962 h 8637726"/>
              <a:gd name="connsiteX1780" fmla="*/ 9466975 w 11523482"/>
              <a:gd name="connsiteY1780" fmla="*/ 6002567 h 8637726"/>
              <a:gd name="connsiteX1781" fmla="*/ 9615449 w 11523482"/>
              <a:gd name="connsiteY1781" fmla="*/ 5978971 h 8637726"/>
              <a:gd name="connsiteX1782" fmla="*/ 9546019 w 11523482"/>
              <a:gd name="connsiteY1782" fmla="*/ 6005366 h 8637726"/>
              <a:gd name="connsiteX1783" fmla="*/ 9497419 w 11523482"/>
              <a:gd name="connsiteY1783" fmla="*/ 6059358 h 8637726"/>
              <a:gd name="connsiteX1784" fmla="*/ 9403423 w 11523482"/>
              <a:gd name="connsiteY1784" fmla="*/ 6105350 h 8637726"/>
              <a:gd name="connsiteX1785" fmla="*/ 9415705 w 11523482"/>
              <a:gd name="connsiteY1785" fmla="*/ 6140544 h 8637726"/>
              <a:gd name="connsiteX1786" fmla="*/ 9453091 w 11523482"/>
              <a:gd name="connsiteY1786" fmla="*/ 6184536 h 8637726"/>
              <a:gd name="connsiteX1787" fmla="*/ 9469647 w 11523482"/>
              <a:gd name="connsiteY1787" fmla="*/ 6198534 h 8637726"/>
              <a:gd name="connsiteX1788" fmla="*/ 9754843 w 11523482"/>
              <a:gd name="connsiteY1788" fmla="*/ 6188936 h 8637726"/>
              <a:gd name="connsiteX1789" fmla="*/ 9738285 w 11523482"/>
              <a:gd name="connsiteY1789" fmla="*/ 6245726 h 8637726"/>
              <a:gd name="connsiteX1790" fmla="*/ 9652835 w 11523482"/>
              <a:gd name="connsiteY1790" fmla="*/ 6258124 h 8637726"/>
              <a:gd name="connsiteX1791" fmla="*/ 9615449 w 11523482"/>
              <a:gd name="connsiteY1791" fmla="*/ 6277721 h 8637726"/>
              <a:gd name="connsiteX1792" fmla="*/ 9656571 w 11523482"/>
              <a:gd name="connsiteY1792" fmla="*/ 6270922 h 8637726"/>
              <a:gd name="connsiteX1793" fmla="*/ 9604233 w 11523482"/>
              <a:gd name="connsiteY1793" fmla="*/ 6317714 h 8637726"/>
              <a:gd name="connsiteX1794" fmla="*/ 9392207 w 11523482"/>
              <a:gd name="connsiteY1794" fmla="*/ 6390902 h 8637726"/>
              <a:gd name="connsiteX1795" fmla="*/ 9234119 w 11523482"/>
              <a:gd name="connsiteY1795" fmla="*/ 6444893 h 8637726"/>
              <a:gd name="connsiteX1796" fmla="*/ 9175371 w 11523482"/>
              <a:gd name="connsiteY1796" fmla="*/ 6479688 h 8637726"/>
              <a:gd name="connsiteX1797" fmla="*/ 9139591 w 11523482"/>
              <a:gd name="connsiteY1797" fmla="*/ 6504483 h 8637726"/>
              <a:gd name="connsiteX1798" fmla="*/ 9084047 w 11523482"/>
              <a:gd name="connsiteY1798" fmla="*/ 6598468 h 8637726"/>
              <a:gd name="connsiteX1799" fmla="*/ 9229315 w 11523482"/>
              <a:gd name="connsiteY1799" fmla="*/ 6566872 h 8637726"/>
              <a:gd name="connsiteX1800" fmla="*/ 9283255 w 11523482"/>
              <a:gd name="connsiteY1800" fmla="*/ 6579670 h 8637726"/>
              <a:gd name="connsiteX1801" fmla="*/ 9251745 w 11523482"/>
              <a:gd name="connsiteY1801" fmla="*/ 6652458 h 8637726"/>
              <a:gd name="connsiteX1802" fmla="*/ 9328117 w 11523482"/>
              <a:gd name="connsiteY1802" fmla="*/ 6672055 h 8637726"/>
              <a:gd name="connsiteX1803" fmla="*/ 9438135 w 11523482"/>
              <a:gd name="connsiteY1803" fmla="*/ 6633662 h 8637726"/>
              <a:gd name="connsiteX1804" fmla="*/ 9455761 w 11523482"/>
              <a:gd name="connsiteY1804" fmla="*/ 6648459 h 8637726"/>
              <a:gd name="connsiteX1805" fmla="*/ 9356957 w 11523482"/>
              <a:gd name="connsiteY1805" fmla="*/ 6713648 h 8637726"/>
              <a:gd name="connsiteX1806" fmla="*/ 9144931 w 11523482"/>
              <a:gd name="connsiteY1806" fmla="*/ 6832828 h 8637726"/>
              <a:gd name="connsiteX1807" fmla="*/ 9204747 w 11523482"/>
              <a:gd name="connsiteY1807" fmla="*/ 6821630 h 8637726"/>
              <a:gd name="connsiteX1808" fmla="*/ 9309959 w 11523482"/>
              <a:gd name="connsiteY1808" fmla="*/ 6809232 h 8637726"/>
              <a:gd name="connsiteX1809" fmla="*/ 9464307 w 11523482"/>
              <a:gd name="connsiteY1809" fmla="*/ 6755241 h 8637726"/>
              <a:gd name="connsiteX1810" fmla="*/ 9483533 w 11523482"/>
              <a:gd name="connsiteY1810" fmla="*/ 6696851 h 8637726"/>
              <a:gd name="connsiteX1811" fmla="*/ 9512907 w 11523482"/>
              <a:gd name="connsiteY1811" fmla="*/ 6723246 h 8637726"/>
              <a:gd name="connsiteX1812" fmla="*/ 9539075 w 11523482"/>
              <a:gd name="connsiteY1812" fmla="*/ 6738844 h 8637726"/>
              <a:gd name="connsiteX1813" fmla="*/ 9528929 w 11523482"/>
              <a:gd name="connsiteY1813" fmla="*/ 6753642 h 8637726"/>
              <a:gd name="connsiteX1814" fmla="*/ 9504361 w 11523482"/>
              <a:gd name="connsiteY1814" fmla="*/ 6791235 h 8637726"/>
              <a:gd name="connsiteX1815" fmla="*/ 9552963 w 11523482"/>
              <a:gd name="connsiteY1815" fmla="*/ 6777238 h 8637726"/>
              <a:gd name="connsiteX1816" fmla="*/ 9602631 w 11523482"/>
              <a:gd name="connsiteY1816" fmla="*/ 6756441 h 8637726"/>
              <a:gd name="connsiteX1817" fmla="*/ 9669391 w 11523482"/>
              <a:gd name="connsiteY1817" fmla="*/ 6748042 h 8637726"/>
              <a:gd name="connsiteX1818" fmla="*/ 9756443 w 11523482"/>
              <a:gd name="connsiteY1818" fmla="*/ 6763640 h 8637726"/>
              <a:gd name="connsiteX1819" fmla="*/ 9822669 w 11523482"/>
              <a:gd name="connsiteY1819" fmla="*/ 6760840 h 8637726"/>
              <a:gd name="connsiteX1820" fmla="*/ 9875007 w 11523482"/>
              <a:gd name="connsiteY1820" fmla="*/ 6758040 h 8637726"/>
              <a:gd name="connsiteX1821" fmla="*/ 9920403 w 11523482"/>
              <a:gd name="connsiteY1821" fmla="*/ 6766440 h 8637726"/>
              <a:gd name="connsiteX1822" fmla="*/ 9992503 w 11523482"/>
              <a:gd name="connsiteY1822" fmla="*/ 6777238 h 8637726"/>
              <a:gd name="connsiteX1823" fmla="*/ 10096115 w 11523482"/>
              <a:gd name="connsiteY1823" fmla="*/ 6771638 h 8637726"/>
              <a:gd name="connsiteX1824" fmla="*/ 10163941 w 11523482"/>
              <a:gd name="connsiteY1824" fmla="*/ 6760840 h 8637726"/>
              <a:gd name="connsiteX1825" fmla="*/ 10201327 w 11523482"/>
              <a:gd name="connsiteY1825" fmla="*/ 6784436 h 8637726"/>
              <a:gd name="connsiteX1826" fmla="*/ 10231769 w 11523482"/>
              <a:gd name="connsiteY1826" fmla="*/ 6804833 h 8637726"/>
              <a:gd name="connsiteX1827" fmla="*/ 10240315 w 11523482"/>
              <a:gd name="connsiteY1827" fmla="*/ 6814831 h 8637726"/>
              <a:gd name="connsiteX1828" fmla="*/ 10230167 w 11523482"/>
              <a:gd name="connsiteY1828" fmla="*/ 6742843 h 8637726"/>
              <a:gd name="connsiteX1829" fmla="*/ 10193315 w 11523482"/>
              <a:gd name="connsiteY1829" fmla="*/ 6698450 h 8637726"/>
              <a:gd name="connsiteX1830" fmla="*/ 10165543 w 11523482"/>
              <a:gd name="connsiteY1830" fmla="*/ 6698450 h 8637726"/>
              <a:gd name="connsiteX1831" fmla="*/ 10201327 w 11523482"/>
              <a:gd name="connsiteY1831" fmla="*/ 6656858 h 8637726"/>
              <a:gd name="connsiteX1832" fmla="*/ 10269155 w 11523482"/>
              <a:gd name="connsiteY1832" fmla="*/ 6673655 h 8637726"/>
              <a:gd name="connsiteX1833" fmla="*/ 10312415 w 11523482"/>
              <a:gd name="connsiteY1833" fmla="*/ 6698450 h 8637726"/>
              <a:gd name="connsiteX1834" fmla="*/ 10340185 w 11523482"/>
              <a:gd name="connsiteY1834" fmla="*/ 6690452 h 8637726"/>
              <a:gd name="connsiteX1835" fmla="*/ 10380241 w 11523482"/>
              <a:gd name="connsiteY1835" fmla="*/ 6680454 h 8637726"/>
              <a:gd name="connsiteX1836" fmla="*/ 10409615 w 11523482"/>
              <a:gd name="connsiteY1836" fmla="*/ 6676454 h 8637726"/>
              <a:gd name="connsiteX1837" fmla="*/ 10492931 w 11523482"/>
              <a:gd name="connsiteY1837" fmla="*/ 6672055 h 8637726"/>
              <a:gd name="connsiteX1838" fmla="*/ 10502543 w 11523482"/>
              <a:gd name="connsiteY1838" fmla="*/ 6615264 h 8637726"/>
              <a:gd name="connsiteX1839" fmla="*/ 10530315 w 11523482"/>
              <a:gd name="connsiteY1839" fmla="*/ 6558474 h 8637726"/>
              <a:gd name="connsiteX1840" fmla="*/ 10617903 w 11523482"/>
              <a:gd name="connsiteY1840" fmla="*/ 6618064 h 8637726"/>
              <a:gd name="connsiteX1841" fmla="*/ 10562359 w 11523482"/>
              <a:gd name="connsiteY1841" fmla="*/ 6688852 h 8637726"/>
              <a:gd name="connsiteX1842" fmla="*/ 10437387 w 11523482"/>
              <a:gd name="connsiteY1842" fmla="*/ 6796834 h 8637726"/>
              <a:gd name="connsiteX1843" fmla="*/ 10346595 w 11523482"/>
              <a:gd name="connsiteY1843" fmla="*/ 6867222 h 8637726"/>
              <a:gd name="connsiteX1844" fmla="*/ 10284643 w 11523482"/>
              <a:gd name="connsiteY1844" fmla="*/ 6882820 h 8637726"/>
              <a:gd name="connsiteX1845" fmla="*/ 10191713 w 11523482"/>
              <a:gd name="connsiteY1845" fmla="*/ 6880020 h 8637726"/>
              <a:gd name="connsiteX1846" fmla="*/ 10075819 w 11523482"/>
              <a:gd name="connsiteY1846" fmla="*/ 6889618 h 8637726"/>
              <a:gd name="connsiteX1847" fmla="*/ 10053387 w 11523482"/>
              <a:gd name="connsiteY1847" fmla="*/ 6870022 h 8637726"/>
              <a:gd name="connsiteX1848" fmla="*/ 10036831 w 11523482"/>
              <a:gd name="connsiteY1848" fmla="*/ 6858824 h 8637726"/>
              <a:gd name="connsiteX1849" fmla="*/ 9964731 w 11523482"/>
              <a:gd name="connsiteY1849" fmla="*/ 6874421 h 8637726"/>
              <a:gd name="connsiteX1850" fmla="*/ 9927347 w 11523482"/>
              <a:gd name="connsiteY1850" fmla="*/ 6867222 h 8637726"/>
              <a:gd name="connsiteX1851" fmla="*/ 9868599 w 11523482"/>
              <a:gd name="connsiteY1851" fmla="*/ 6854824 h 8637726"/>
              <a:gd name="connsiteX1852" fmla="*/ 9846167 w 11523482"/>
              <a:gd name="connsiteY1852" fmla="*/ 6854824 h 8637726"/>
              <a:gd name="connsiteX1853" fmla="*/ 9810385 w 11523482"/>
              <a:gd name="connsiteY1853" fmla="*/ 6848026 h 8637726"/>
              <a:gd name="connsiteX1854" fmla="*/ 9701967 w 11523482"/>
              <a:gd name="connsiteY1854" fmla="*/ 6848026 h 8637726"/>
              <a:gd name="connsiteX1855" fmla="*/ 9472317 w 11523482"/>
              <a:gd name="connsiteY1855" fmla="*/ 6872822 h 8637726"/>
              <a:gd name="connsiteX1856" fmla="*/ 9212759 w 11523482"/>
              <a:gd name="connsiteY1856" fmla="*/ 6903216 h 8637726"/>
              <a:gd name="connsiteX1857" fmla="*/ 9035979 w 11523482"/>
              <a:gd name="connsiteY1857" fmla="*/ 6957208 h 8637726"/>
              <a:gd name="connsiteX1858" fmla="*/ 8768943 w 11523482"/>
              <a:gd name="connsiteY1858" fmla="*/ 7065189 h 8637726"/>
              <a:gd name="connsiteX1859" fmla="*/ 8802591 w 11523482"/>
              <a:gd name="connsiteY1859" fmla="*/ 7070788 h 8637726"/>
              <a:gd name="connsiteX1860" fmla="*/ 8806327 w 11523482"/>
              <a:gd name="connsiteY1860" fmla="*/ 7077587 h 8637726"/>
              <a:gd name="connsiteX1861" fmla="*/ 8732091 w 11523482"/>
              <a:gd name="connsiteY1861" fmla="*/ 7108382 h 8637726"/>
              <a:gd name="connsiteX1862" fmla="*/ 8599107 w 11523482"/>
              <a:gd name="connsiteY1862" fmla="*/ 7174771 h 8637726"/>
              <a:gd name="connsiteX1863" fmla="*/ 8389751 w 11523482"/>
              <a:gd name="connsiteY1863" fmla="*/ 7232761 h 8637726"/>
              <a:gd name="connsiteX1864" fmla="*/ 8151021 w 11523482"/>
              <a:gd name="connsiteY1864" fmla="*/ 7296750 h 8637726"/>
              <a:gd name="connsiteX1865" fmla="*/ 8177191 w 11523482"/>
              <a:gd name="connsiteY1865" fmla="*/ 7319946 h 8637726"/>
              <a:gd name="connsiteX1866" fmla="*/ 8293619 w 11523482"/>
              <a:gd name="connsiteY1866" fmla="*/ 7299550 h 8637726"/>
              <a:gd name="connsiteX1867" fmla="*/ 8456511 w 11523482"/>
              <a:gd name="connsiteY1867" fmla="*/ 7264756 h 8637726"/>
              <a:gd name="connsiteX1868" fmla="*/ 8665333 w 11523482"/>
              <a:gd name="connsiteY1868" fmla="*/ 7213164 h 8637726"/>
              <a:gd name="connsiteX1869" fmla="*/ 8819147 w 11523482"/>
              <a:gd name="connsiteY1869" fmla="*/ 7175970 h 8637726"/>
              <a:gd name="connsiteX1870" fmla="*/ 8792443 w 11523482"/>
              <a:gd name="connsiteY1870" fmla="*/ 7229962 h 8637726"/>
              <a:gd name="connsiteX1871" fmla="*/ 8744375 w 11523482"/>
              <a:gd name="connsiteY1871" fmla="*/ 7249558 h 8637726"/>
              <a:gd name="connsiteX1872" fmla="*/ 8781227 w 11523482"/>
              <a:gd name="connsiteY1872" fmla="*/ 7272754 h 8637726"/>
              <a:gd name="connsiteX1873" fmla="*/ 8889109 w 11523482"/>
              <a:gd name="connsiteY1873" fmla="*/ 7267156 h 8637726"/>
              <a:gd name="connsiteX1874" fmla="*/ 8966551 w 11523482"/>
              <a:gd name="connsiteY1874" fmla="*/ 7246759 h 8637726"/>
              <a:gd name="connsiteX1875" fmla="*/ 8813805 w 11523482"/>
              <a:gd name="connsiteY1875" fmla="*/ 7345142 h 8637726"/>
              <a:gd name="connsiteX1876" fmla="*/ 8627947 w 11523482"/>
              <a:gd name="connsiteY1876" fmla="*/ 7413131 h 8637726"/>
              <a:gd name="connsiteX1877" fmla="*/ 8565461 w 11523482"/>
              <a:gd name="connsiteY1877" fmla="*/ 7461523 h 8637726"/>
              <a:gd name="connsiteX1878" fmla="*/ 8702719 w 11523482"/>
              <a:gd name="connsiteY1878" fmla="*/ 7419930 h 8637726"/>
              <a:gd name="connsiteX1879" fmla="*/ 8806327 w 11523482"/>
              <a:gd name="connsiteY1879" fmla="*/ 7404732 h 8637726"/>
              <a:gd name="connsiteX1880" fmla="*/ 8780159 w 11523482"/>
              <a:gd name="connsiteY1880" fmla="*/ 7430728 h 8637726"/>
              <a:gd name="connsiteX1881" fmla="*/ 8543563 w 11523482"/>
              <a:gd name="connsiteY1881" fmla="*/ 7530312 h 8637726"/>
              <a:gd name="connsiteX1882" fmla="*/ 8666935 w 11523482"/>
              <a:gd name="connsiteY1882" fmla="*/ 7501516 h 8637726"/>
              <a:gd name="connsiteX1883" fmla="*/ 8938779 w 11523482"/>
              <a:gd name="connsiteY1883" fmla="*/ 7465522 h 8637726"/>
              <a:gd name="connsiteX1884" fmla="*/ 8839975 w 11523482"/>
              <a:gd name="connsiteY1884" fmla="*/ 7518314 h 8637726"/>
              <a:gd name="connsiteX1885" fmla="*/ 8716603 w 11523482"/>
              <a:gd name="connsiteY1885" fmla="*/ 7573504 h 8637726"/>
              <a:gd name="connsiteX1886" fmla="*/ 8792443 w 11523482"/>
              <a:gd name="connsiteY1886" fmla="*/ 7561106 h 8637726"/>
              <a:gd name="connsiteX1887" fmla="*/ 9284857 w 11523482"/>
              <a:gd name="connsiteY1887" fmla="*/ 7414331 h 8637726"/>
              <a:gd name="connsiteX1888" fmla="*/ 9252813 w 11523482"/>
              <a:gd name="connsiteY1888" fmla="*/ 7455924 h 8637726"/>
              <a:gd name="connsiteX1889" fmla="*/ 9153475 w 11523482"/>
              <a:gd name="connsiteY1889" fmla="*/ 7491918 h 8637726"/>
              <a:gd name="connsiteX1890" fmla="*/ 9065887 w 11523482"/>
              <a:gd name="connsiteY1890" fmla="*/ 7519513 h 8637726"/>
              <a:gd name="connsiteX1891" fmla="*/ 8843713 w 11523482"/>
              <a:gd name="connsiteY1891" fmla="*/ 7578704 h 8637726"/>
              <a:gd name="connsiteX1892" fmla="*/ 8095477 w 11523482"/>
              <a:gd name="connsiteY1892" fmla="*/ 7860256 h 8637726"/>
              <a:gd name="connsiteX1893" fmla="*/ 7996139 w 11523482"/>
              <a:gd name="connsiteY1893" fmla="*/ 7882252 h 8637726"/>
              <a:gd name="connsiteX1894" fmla="*/ 8117907 w 11523482"/>
              <a:gd name="connsiteY1894" fmla="*/ 7885052 h 8637726"/>
              <a:gd name="connsiteX1895" fmla="*/ 8249291 w 11523482"/>
              <a:gd name="connsiteY1895" fmla="*/ 7868654 h 8637726"/>
              <a:gd name="connsiteX1896" fmla="*/ 8350763 w 11523482"/>
              <a:gd name="connsiteY1896" fmla="*/ 7851858 h 8637726"/>
              <a:gd name="connsiteX1897" fmla="*/ 8607119 w 11523482"/>
              <a:gd name="connsiteY1897" fmla="*/ 7797866 h 8637726"/>
              <a:gd name="connsiteX1898" fmla="*/ 8813805 w 11523482"/>
              <a:gd name="connsiteY1898" fmla="*/ 7738276 h 8637726"/>
              <a:gd name="connsiteX1899" fmla="*/ 8924891 w 11523482"/>
              <a:gd name="connsiteY1899" fmla="*/ 7706282 h 8637726"/>
              <a:gd name="connsiteX1900" fmla="*/ 9264029 w 11523482"/>
              <a:gd name="connsiteY1900" fmla="*/ 7588702 h 8637726"/>
              <a:gd name="connsiteX1901" fmla="*/ 9218631 w 11523482"/>
              <a:gd name="connsiteY1901" fmla="*/ 7632694 h 8637726"/>
              <a:gd name="connsiteX1902" fmla="*/ 9198871 w 11523482"/>
              <a:gd name="connsiteY1902" fmla="*/ 7660690 h 8637726"/>
              <a:gd name="connsiteX1903" fmla="*/ 9221303 w 11523482"/>
              <a:gd name="connsiteY1903" fmla="*/ 7674687 h 8637726"/>
              <a:gd name="connsiteX1904" fmla="*/ 9064819 w 11523482"/>
              <a:gd name="connsiteY1904" fmla="*/ 7747875 h 8637726"/>
              <a:gd name="connsiteX1905" fmla="*/ 8857065 w 11523482"/>
              <a:gd name="connsiteY1905" fmla="*/ 7843459 h 8637726"/>
              <a:gd name="connsiteX1906" fmla="*/ 8798317 w 11523482"/>
              <a:gd name="connsiteY1906" fmla="*/ 7867055 h 8637726"/>
              <a:gd name="connsiteX1907" fmla="*/ 8857065 w 11523482"/>
              <a:gd name="connsiteY1907" fmla="*/ 7855857 h 8637726"/>
              <a:gd name="connsiteX1908" fmla="*/ 8897119 w 11523482"/>
              <a:gd name="connsiteY1908" fmla="*/ 7874254 h 8637726"/>
              <a:gd name="connsiteX1909" fmla="*/ 8905667 w 11523482"/>
              <a:gd name="connsiteY1909" fmla="*/ 7907848 h 8637726"/>
              <a:gd name="connsiteX1910" fmla="*/ 8887507 w 11523482"/>
              <a:gd name="connsiteY1910" fmla="*/ 7919046 h 8637726"/>
              <a:gd name="connsiteX1911" fmla="*/ 8784431 w 11523482"/>
              <a:gd name="connsiteY1911" fmla="*/ 7956240 h 8637726"/>
              <a:gd name="connsiteX1912" fmla="*/ 8626879 w 11523482"/>
              <a:gd name="connsiteY1912" fmla="*/ 8015830 h 8637726"/>
              <a:gd name="connsiteX1913" fmla="*/ 8647175 w 11523482"/>
              <a:gd name="connsiteY1913" fmla="*/ 8000632 h 8637726"/>
              <a:gd name="connsiteX1914" fmla="*/ 8701115 w 11523482"/>
              <a:gd name="connsiteY1914" fmla="*/ 7955040 h 8637726"/>
              <a:gd name="connsiteX1915" fmla="*/ 8546235 w 11523482"/>
              <a:gd name="connsiteY1915" fmla="*/ 8029828 h 8637726"/>
              <a:gd name="connsiteX1916" fmla="*/ 8442623 w 11523482"/>
              <a:gd name="connsiteY1916" fmla="*/ 8058623 h 8637726"/>
              <a:gd name="connsiteX1917" fmla="*/ 8226859 w 11523482"/>
              <a:gd name="connsiteY1917" fmla="*/ 8104216 h 8637726"/>
              <a:gd name="connsiteX1918" fmla="*/ 8063967 w 11523482"/>
              <a:gd name="connsiteY1918" fmla="*/ 8139410 h 8637726"/>
              <a:gd name="connsiteX1919" fmla="*/ 7885053 w 11523482"/>
              <a:gd name="connsiteY1919" fmla="*/ 8165405 h 8637726"/>
              <a:gd name="connsiteX1920" fmla="*/ 7639379 w 11523482"/>
              <a:gd name="connsiteY1920" fmla="*/ 8183402 h 8637726"/>
              <a:gd name="connsiteX1921" fmla="*/ 7762749 w 11523482"/>
              <a:gd name="connsiteY1921" fmla="*/ 8158206 h 8637726"/>
              <a:gd name="connsiteX1922" fmla="*/ 7832713 w 11523482"/>
              <a:gd name="connsiteY1922" fmla="*/ 8121012 h 8637726"/>
              <a:gd name="connsiteX1923" fmla="*/ 7596653 w 11523482"/>
              <a:gd name="connsiteY1923" fmla="*/ 8185002 h 8637726"/>
              <a:gd name="connsiteX1924" fmla="*/ 7579563 w 11523482"/>
              <a:gd name="connsiteY1924" fmla="*/ 8199800 h 8637726"/>
              <a:gd name="connsiteX1925" fmla="*/ 7298107 w 11523482"/>
              <a:gd name="connsiteY1925" fmla="*/ 8234594 h 8637726"/>
              <a:gd name="connsiteX1926" fmla="*/ 7086079 w 11523482"/>
              <a:gd name="connsiteY1926" fmla="*/ 8240192 h 8637726"/>
              <a:gd name="connsiteX1927" fmla="*/ 7174735 w 11523482"/>
              <a:gd name="connsiteY1927" fmla="*/ 8217796 h 8637726"/>
              <a:gd name="connsiteX1928" fmla="*/ 7422011 w 11523482"/>
              <a:gd name="connsiteY1928" fmla="*/ 8148608 h 8637726"/>
              <a:gd name="connsiteX1929" fmla="*/ 7392637 w 11523482"/>
              <a:gd name="connsiteY1929" fmla="*/ 8137810 h 8637726"/>
              <a:gd name="connsiteX1930" fmla="*/ 7183281 w 11523482"/>
              <a:gd name="connsiteY1930" fmla="*/ 8159806 h 8637726"/>
              <a:gd name="connsiteX1931" fmla="*/ 7008639 w 11523482"/>
              <a:gd name="connsiteY1931" fmla="*/ 8182202 h 8637726"/>
              <a:gd name="connsiteX1932" fmla="*/ 6740535 w 11523482"/>
              <a:gd name="connsiteY1932" fmla="*/ 8199800 h 8637726"/>
              <a:gd name="connsiteX1933" fmla="*/ 6592595 w 11523482"/>
              <a:gd name="connsiteY1933" fmla="*/ 8217796 h 8637726"/>
              <a:gd name="connsiteX1934" fmla="*/ 6599539 w 11523482"/>
              <a:gd name="connsiteY1934" fmla="*/ 8234594 h 8637726"/>
              <a:gd name="connsiteX1935" fmla="*/ 6682319 w 11523482"/>
              <a:gd name="connsiteY1935" fmla="*/ 8236193 h 8637726"/>
              <a:gd name="connsiteX1936" fmla="*/ 6539723 w 11523482"/>
              <a:gd name="connsiteY1936" fmla="*/ 8253790 h 8637726"/>
              <a:gd name="connsiteX1937" fmla="*/ 6072943 w 11523482"/>
              <a:gd name="connsiteY1937" fmla="*/ 8290184 h 8637726"/>
              <a:gd name="connsiteX1938" fmla="*/ 5333786 w 11523482"/>
              <a:gd name="connsiteY1938" fmla="*/ 8313380 h 8637726"/>
              <a:gd name="connsiteX1939" fmla="*/ 4895847 w 11523482"/>
              <a:gd name="connsiteY1939" fmla="*/ 8327378 h 8637726"/>
              <a:gd name="connsiteX1940" fmla="*/ 4821076 w 11523482"/>
              <a:gd name="connsiteY1940" fmla="*/ 8335776 h 8637726"/>
              <a:gd name="connsiteX1941" fmla="*/ 4721739 w 11523482"/>
              <a:gd name="connsiteY1941" fmla="*/ 8316180 h 8637726"/>
              <a:gd name="connsiteX1942" fmla="*/ 4720671 w 11523482"/>
              <a:gd name="connsiteY1942" fmla="*/ 8317780 h 8637726"/>
              <a:gd name="connsiteX1943" fmla="*/ 4676343 w 11523482"/>
              <a:gd name="connsiteY1943" fmla="*/ 8312180 h 8637726"/>
              <a:gd name="connsiteX1944" fmla="*/ 4632015 w 11523482"/>
              <a:gd name="connsiteY1944" fmla="*/ 8294184 h 8637726"/>
              <a:gd name="connsiteX1945" fmla="*/ 4611185 w 11523482"/>
              <a:gd name="connsiteY1945" fmla="*/ 8276186 h 8637726"/>
              <a:gd name="connsiteX1946" fmla="*/ 4585016 w 11523482"/>
              <a:gd name="connsiteY1946" fmla="*/ 8270588 h 8637726"/>
              <a:gd name="connsiteX1947" fmla="*/ 4558847 w 11523482"/>
              <a:gd name="connsiteY1947" fmla="*/ 8266988 h 8637726"/>
              <a:gd name="connsiteX1948" fmla="*/ 4566323 w 11523482"/>
              <a:gd name="connsiteY1948" fmla="*/ 8272187 h 8637726"/>
              <a:gd name="connsiteX1949" fmla="*/ 4548699 w 11523482"/>
              <a:gd name="connsiteY1949" fmla="*/ 8287384 h 8637726"/>
              <a:gd name="connsiteX1950" fmla="*/ 4540688 w 11523482"/>
              <a:gd name="connsiteY1950" fmla="*/ 8269788 h 8637726"/>
              <a:gd name="connsiteX1951" fmla="*/ 4552437 w 11523482"/>
              <a:gd name="connsiteY1951" fmla="*/ 8266588 h 8637726"/>
              <a:gd name="connsiteX1952" fmla="*/ 3851734 w 11523482"/>
              <a:gd name="connsiteY1952" fmla="*/ 8237393 h 8637726"/>
              <a:gd name="connsiteX1953" fmla="*/ 3424475 w 11523482"/>
              <a:gd name="connsiteY1953" fmla="*/ 8220596 h 8637726"/>
              <a:gd name="connsiteX1954" fmla="*/ 3347035 w 11523482"/>
              <a:gd name="connsiteY1954" fmla="*/ 8217796 h 8637726"/>
              <a:gd name="connsiteX1955" fmla="*/ 3325138 w 11523482"/>
              <a:gd name="connsiteY1955" fmla="*/ 8236193 h 8637726"/>
              <a:gd name="connsiteX1956" fmla="*/ 3313922 w 11523482"/>
              <a:gd name="connsiteY1956" fmla="*/ 8194600 h 8637726"/>
              <a:gd name="connsiteX1957" fmla="*/ 3257311 w 11523482"/>
              <a:gd name="connsiteY1957" fmla="*/ 8185002 h 8637726"/>
              <a:gd name="connsiteX1958" fmla="*/ 3167587 w 11523482"/>
              <a:gd name="connsiteY1958" fmla="*/ 8168204 h 8637726"/>
              <a:gd name="connsiteX1959" fmla="*/ 2897879 w 11523482"/>
              <a:gd name="connsiteY1959" fmla="*/ 8112614 h 8637726"/>
              <a:gd name="connsiteX1960" fmla="*/ 2795337 w 11523482"/>
              <a:gd name="connsiteY1960" fmla="*/ 8086618 h 8637726"/>
              <a:gd name="connsiteX1961" fmla="*/ 2729113 w 11523482"/>
              <a:gd name="connsiteY1961" fmla="*/ 8069821 h 8637726"/>
              <a:gd name="connsiteX1962" fmla="*/ 2686921 w 11523482"/>
              <a:gd name="connsiteY1962" fmla="*/ 8051824 h 8637726"/>
              <a:gd name="connsiteX1963" fmla="*/ 2632979 w 11523482"/>
              <a:gd name="connsiteY1963" fmla="*/ 8025828 h 8637726"/>
              <a:gd name="connsiteX1964" fmla="*/ 2591322 w 11523482"/>
              <a:gd name="connsiteY1964" fmla="*/ 8010231 h 8637726"/>
              <a:gd name="connsiteX1965" fmla="*/ 2467951 w 11523482"/>
              <a:gd name="connsiteY1965" fmla="*/ 7974237 h 8637726"/>
              <a:gd name="connsiteX1966" fmla="*/ 2318411 w 11523482"/>
              <a:gd name="connsiteY1966" fmla="*/ 7927445 h 8637726"/>
              <a:gd name="connsiteX1967" fmla="*/ 2207857 w 11523482"/>
              <a:gd name="connsiteY1967" fmla="*/ 7903049 h 8637726"/>
              <a:gd name="connsiteX1968" fmla="*/ 2070067 w 11523482"/>
              <a:gd name="connsiteY1968" fmla="*/ 7885052 h 8637726"/>
              <a:gd name="connsiteX1969" fmla="*/ 2011853 w 11523482"/>
              <a:gd name="connsiteY1969" fmla="*/ 7865855 h 8637726"/>
              <a:gd name="connsiteX1970" fmla="*/ 2054579 w 11523482"/>
              <a:gd name="connsiteY1970" fmla="*/ 7843459 h 8637726"/>
              <a:gd name="connsiteX1971" fmla="*/ 1972865 w 11523482"/>
              <a:gd name="connsiteY1971" fmla="*/ 7787868 h 8637726"/>
              <a:gd name="connsiteX1972" fmla="*/ 1883141 w 11523482"/>
              <a:gd name="connsiteY1972" fmla="*/ 7753474 h 8637726"/>
              <a:gd name="connsiteX1973" fmla="*/ 1819052 w 11523482"/>
              <a:gd name="connsiteY1973" fmla="*/ 7727478 h 8637726"/>
              <a:gd name="connsiteX1974" fmla="*/ 1802496 w 11523482"/>
              <a:gd name="connsiteY1974" fmla="*/ 7713480 h 8637726"/>
              <a:gd name="connsiteX1975" fmla="*/ 1778997 w 11523482"/>
              <a:gd name="connsiteY1975" fmla="*/ 7671888 h 8637726"/>
              <a:gd name="connsiteX1976" fmla="*/ 1697284 w 11523482"/>
              <a:gd name="connsiteY1976" fmla="*/ 7616697 h 8637726"/>
              <a:gd name="connsiteX1977" fmla="*/ 1715442 w 11523482"/>
              <a:gd name="connsiteY1977" fmla="*/ 7615097 h 8637726"/>
              <a:gd name="connsiteX1978" fmla="*/ 1850029 w 11523482"/>
              <a:gd name="connsiteY1978" fmla="*/ 7641093 h 8637726"/>
              <a:gd name="connsiteX1979" fmla="*/ 1906640 w 11523482"/>
              <a:gd name="connsiteY1979" fmla="*/ 7615097 h 8637726"/>
              <a:gd name="connsiteX1980" fmla="*/ 1858040 w 11523482"/>
              <a:gd name="connsiteY1980" fmla="*/ 7572304 h 8637726"/>
              <a:gd name="connsiteX1981" fmla="*/ 1824927 w 11523482"/>
              <a:gd name="connsiteY1981" fmla="*/ 7554308 h 8637726"/>
              <a:gd name="connsiteX1982" fmla="*/ 1816382 w 11523482"/>
              <a:gd name="connsiteY1982" fmla="*/ 7537510 h 8637726"/>
              <a:gd name="connsiteX1983" fmla="*/ 1694613 w 11523482"/>
              <a:gd name="connsiteY1983" fmla="*/ 7464322 h 8637726"/>
              <a:gd name="connsiteX1984" fmla="*/ 1712772 w 11523482"/>
              <a:gd name="connsiteY1984" fmla="*/ 7448725 h 8637726"/>
              <a:gd name="connsiteX1985" fmla="*/ 1801428 w 11523482"/>
              <a:gd name="connsiteY1985" fmla="*/ 7450325 h 8637726"/>
              <a:gd name="connsiteX1986" fmla="*/ 1903970 w 11523482"/>
              <a:gd name="connsiteY1986" fmla="*/ 7475120 h 8637726"/>
              <a:gd name="connsiteX1987" fmla="*/ 1984081 w 11523482"/>
              <a:gd name="connsiteY1987" fmla="*/ 7519513 h 8637726"/>
              <a:gd name="connsiteX1988" fmla="*/ 2067396 w 11523482"/>
              <a:gd name="connsiteY1988" fmla="*/ 7563906 h 8637726"/>
              <a:gd name="connsiteX1989" fmla="*/ 2159791 w 11523482"/>
              <a:gd name="connsiteY1989" fmla="*/ 7589902 h 8637726"/>
              <a:gd name="connsiteX1990" fmla="*/ 2322683 w 11523482"/>
              <a:gd name="connsiteY1990" fmla="*/ 7632694 h 8637726"/>
              <a:gd name="connsiteX1991" fmla="*/ 2498393 w 11523482"/>
              <a:gd name="connsiteY1991" fmla="*/ 7667888 h 8637726"/>
              <a:gd name="connsiteX1992" fmla="*/ 2513881 w 11523482"/>
              <a:gd name="connsiteY1992" fmla="*/ 7657890 h 8637726"/>
              <a:gd name="connsiteX1993" fmla="*/ 2380897 w 11523482"/>
              <a:gd name="connsiteY1993" fmla="*/ 7622296 h 8637726"/>
              <a:gd name="connsiteX1994" fmla="*/ 2299184 w 11523482"/>
              <a:gd name="connsiteY1994" fmla="*/ 7589902 h 8637726"/>
              <a:gd name="connsiteX1995" fmla="*/ 2229754 w 11523482"/>
              <a:gd name="connsiteY1995" fmla="*/ 7548708 h 8637726"/>
              <a:gd name="connsiteX1996" fmla="*/ 2097304 w 11523482"/>
              <a:gd name="connsiteY1996" fmla="*/ 7518314 h 8637726"/>
              <a:gd name="connsiteX1997" fmla="*/ 2087691 w 11523482"/>
              <a:gd name="connsiteY1997" fmla="*/ 7507116 h 8637726"/>
              <a:gd name="connsiteX1998" fmla="*/ 2043363 w 11523482"/>
              <a:gd name="connsiteY1998" fmla="*/ 7457124 h 8637726"/>
              <a:gd name="connsiteX1999" fmla="*/ 2010785 w 11523482"/>
              <a:gd name="connsiteY1999" fmla="*/ 7430728 h 8637726"/>
              <a:gd name="connsiteX2000" fmla="*/ 2014523 w 11523482"/>
              <a:gd name="connsiteY2000" fmla="*/ 7415930 h 8637726"/>
              <a:gd name="connsiteX2001" fmla="*/ 1816382 w 11523482"/>
              <a:gd name="connsiteY2001" fmla="*/ 7313548 h 8637726"/>
              <a:gd name="connsiteX2002" fmla="*/ 1881539 w 11523482"/>
              <a:gd name="connsiteY2002" fmla="*/ 7332344 h 8637726"/>
              <a:gd name="connsiteX2003" fmla="*/ 2588117 w 11523482"/>
              <a:gd name="connsiteY2003" fmla="*/ 7501516 h 8637726"/>
              <a:gd name="connsiteX2004" fmla="*/ 2678375 w 11523482"/>
              <a:gd name="connsiteY2004" fmla="*/ 7518314 h 8637726"/>
              <a:gd name="connsiteX2005" fmla="*/ 2785724 w 11523482"/>
              <a:gd name="connsiteY2005" fmla="*/ 7529112 h 8637726"/>
              <a:gd name="connsiteX2006" fmla="*/ 2932594 w 11523482"/>
              <a:gd name="connsiteY2006" fmla="*/ 7515514 h 8637726"/>
              <a:gd name="connsiteX2007" fmla="*/ 3053295 w 11523482"/>
              <a:gd name="connsiteY2007" fmla="*/ 7513914 h 8637726"/>
              <a:gd name="connsiteX2008" fmla="*/ 3155303 w 11523482"/>
              <a:gd name="connsiteY2008" fmla="*/ 7503116 h 8637726"/>
              <a:gd name="connsiteX2009" fmla="*/ 3169189 w 11523482"/>
              <a:gd name="connsiteY2009" fmla="*/ 7483519 h 8637726"/>
              <a:gd name="connsiteX2010" fmla="*/ 3186279 w 11523482"/>
              <a:gd name="connsiteY2010" fmla="*/ 7498716 h 8637726"/>
              <a:gd name="connsiteX2011" fmla="*/ 3254106 w 11523482"/>
              <a:gd name="connsiteY2011" fmla="*/ 7512714 h 8637726"/>
              <a:gd name="connsiteX2012" fmla="*/ 3298968 w 11523482"/>
              <a:gd name="connsiteY2012" fmla="*/ 7505916 h 8637726"/>
              <a:gd name="connsiteX2013" fmla="*/ 3347035 w 11523482"/>
              <a:gd name="connsiteY2013" fmla="*/ 7467122 h 8637726"/>
              <a:gd name="connsiteX2014" fmla="*/ 3392965 w 11523482"/>
              <a:gd name="connsiteY2014" fmla="*/ 7421130 h 8637726"/>
              <a:gd name="connsiteX2015" fmla="*/ 3047420 w 11523482"/>
              <a:gd name="connsiteY2015" fmla="*/ 7389135 h 8637726"/>
              <a:gd name="connsiteX2016" fmla="*/ 2723238 w 11523482"/>
              <a:gd name="connsiteY2016" fmla="*/ 7367538 h 8637726"/>
              <a:gd name="connsiteX2017" fmla="*/ 2951821 w 11523482"/>
              <a:gd name="connsiteY2017" fmla="*/ 7364739 h 8637726"/>
              <a:gd name="connsiteX2018" fmla="*/ 3040477 w 11523482"/>
              <a:gd name="connsiteY2018" fmla="*/ 7342343 h 8637726"/>
              <a:gd name="connsiteX2019" fmla="*/ 2759555 w 11523482"/>
              <a:gd name="connsiteY2019" fmla="*/ 7314748 h 8637726"/>
              <a:gd name="connsiteX2020" fmla="*/ 2486109 w 11523482"/>
              <a:gd name="connsiteY2020" fmla="*/ 7289552 h 8637726"/>
              <a:gd name="connsiteX2021" fmla="*/ 2239368 w 11523482"/>
              <a:gd name="connsiteY2021" fmla="*/ 7265956 h 8637726"/>
              <a:gd name="connsiteX2022" fmla="*/ 2113861 w 11523482"/>
              <a:gd name="connsiteY2022" fmla="*/ 7242760 h 8637726"/>
              <a:gd name="connsiteX2023" fmla="*/ 2195040 w 11523482"/>
              <a:gd name="connsiteY2023" fmla="*/ 7238360 h 8637726"/>
              <a:gd name="connsiteX2024" fmla="*/ 2352057 w 11523482"/>
              <a:gd name="connsiteY2024" fmla="*/ 7235560 h 8637726"/>
              <a:gd name="connsiteX2025" fmla="*/ 2426293 w 11523482"/>
              <a:gd name="connsiteY2025" fmla="*/ 7238360 h 8637726"/>
              <a:gd name="connsiteX2026" fmla="*/ 2361136 w 11523482"/>
              <a:gd name="connsiteY2026" fmla="*/ 7212364 h 8637726"/>
              <a:gd name="connsiteX2027" fmla="*/ 2286900 w 11523482"/>
              <a:gd name="connsiteY2027" fmla="*/ 7175970 h 8637726"/>
              <a:gd name="connsiteX2028" fmla="*/ 2452463 w 11523482"/>
              <a:gd name="connsiteY2028" fmla="*/ 7174771 h 8637726"/>
              <a:gd name="connsiteX2029" fmla="*/ 2627105 w 11523482"/>
              <a:gd name="connsiteY2029" fmla="*/ 7169172 h 8637726"/>
              <a:gd name="connsiteX2030" fmla="*/ 2579038 w 11523482"/>
              <a:gd name="connsiteY2030" fmla="*/ 7149975 h 8637726"/>
              <a:gd name="connsiteX2031" fmla="*/ 2567823 w 11523482"/>
              <a:gd name="connsiteY2031" fmla="*/ 7135978 h 8637726"/>
              <a:gd name="connsiteX2032" fmla="*/ 2605207 w 11523482"/>
              <a:gd name="connsiteY2032" fmla="*/ 7123580 h 8637726"/>
              <a:gd name="connsiteX2033" fmla="*/ 2567823 w 11523482"/>
              <a:gd name="connsiteY2033" fmla="*/ 7110782 h 8637726"/>
              <a:gd name="connsiteX2034" fmla="*/ 2433236 w 11523482"/>
              <a:gd name="connsiteY2034" fmla="*/ 7098784 h 8637726"/>
              <a:gd name="connsiteX2035" fmla="*/ 2336569 w 11523482"/>
              <a:gd name="connsiteY2035" fmla="*/ 7098784 h 8637726"/>
              <a:gd name="connsiteX2036" fmla="*/ 2388908 w 11523482"/>
              <a:gd name="connsiteY2036" fmla="*/ 7067989 h 8637726"/>
              <a:gd name="connsiteX2037" fmla="*/ 2440179 w 11523482"/>
              <a:gd name="connsiteY2037" fmla="*/ 7039194 h 8637726"/>
              <a:gd name="connsiteX2038" fmla="*/ 2380897 w 11523482"/>
              <a:gd name="connsiteY2038" fmla="*/ 7017997 h 8637726"/>
              <a:gd name="connsiteX2039" fmla="*/ 2441781 w 11523482"/>
              <a:gd name="connsiteY2039" fmla="*/ 6997600 h 8637726"/>
              <a:gd name="connsiteX2040" fmla="*/ 2612151 w 11523482"/>
              <a:gd name="connsiteY2040" fmla="*/ 6980804 h 8637726"/>
              <a:gd name="connsiteX2041" fmla="*/ 2664490 w 11523482"/>
              <a:gd name="connsiteY2041" fmla="*/ 6964006 h 8637726"/>
              <a:gd name="connsiteX2042" fmla="*/ 2612151 w 11523482"/>
              <a:gd name="connsiteY2042" fmla="*/ 6954408 h 8637726"/>
              <a:gd name="connsiteX2043" fmla="*/ 2336569 w 11523482"/>
              <a:gd name="connsiteY2043" fmla="*/ 6914414 h 8637726"/>
              <a:gd name="connsiteX2044" fmla="*/ 2032147 w 11523482"/>
              <a:gd name="connsiteY2044" fmla="*/ 6868822 h 8637726"/>
              <a:gd name="connsiteX2045" fmla="*/ 1827597 w 11523482"/>
              <a:gd name="connsiteY2045" fmla="*/ 6832828 h 8637726"/>
              <a:gd name="connsiteX2046" fmla="*/ 1705829 w 11523482"/>
              <a:gd name="connsiteY2046" fmla="*/ 6799234 h 8637726"/>
              <a:gd name="connsiteX2047" fmla="*/ 1934412 w 11523482"/>
              <a:gd name="connsiteY2047" fmla="*/ 6790036 h 8637726"/>
              <a:gd name="connsiteX2048" fmla="*/ 2225482 w 11523482"/>
              <a:gd name="connsiteY2048" fmla="*/ 6814831 h 8637726"/>
              <a:gd name="connsiteX2049" fmla="*/ 2274083 w 11523482"/>
              <a:gd name="connsiteY2049" fmla="*/ 6799234 h 8637726"/>
              <a:gd name="connsiteX2050" fmla="*/ 2322683 w 11523482"/>
              <a:gd name="connsiteY2050" fmla="*/ 6798434 h 8637726"/>
              <a:gd name="connsiteX2051" fmla="*/ 2276753 w 11523482"/>
              <a:gd name="connsiteY2051" fmla="*/ 6782836 h 8637726"/>
              <a:gd name="connsiteX2052" fmla="*/ 2664490 w 11523482"/>
              <a:gd name="connsiteY2052" fmla="*/ 6794034 h 8637726"/>
              <a:gd name="connsiteX2053" fmla="*/ 2796940 w 11523482"/>
              <a:gd name="connsiteY2053" fmla="*/ 6802034 h 8637726"/>
              <a:gd name="connsiteX2054" fmla="*/ 2634047 w 11523482"/>
              <a:gd name="connsiteY2054" fmla="*/ 6758040 h 8637726"/>
              <a:gd name="connsiteX2055" fmla="*/ 2395851 w 11523482"/>
              <a:gd name="connsiteY2055" fmla="*/ 6704050 h 8637726"/>
              <a:gd name="connsiteX2056" fmla="*/ 2352057 w 11523482"/>
              <a:gd name="connsiteY2056" fmla="*/ 6662456 h 8637726"/>
              <a:gd name="connsiteX2057" fmla="*/ 2425225 w 11523482"/>
              <a:gd name="connsiteY2057" fmla="*/ 6652458 h 8637726"/>
              <a:gd name="connsiteX2058" fmla="*/ 2386238 w 11523482"/>
              <a:gd name="connsiteY2058" fmla="*/ 6622464 h 8637726"/>
              <a:gd name="connsiteX2059" fmla="*/ 1945628 w 11523482"/>
              <a:gd name="connsiteY2059" fmla="*/ 6557274 h 8637726"/>
              <a:gd name="connsiteX2060" fmla="*/ 1619309 w 11523482"/>
              <a:gd name="connsiteY2060" fmla="*/ 6530878 h 8637726"/>
              <a:gd name="connsiteX2061" fmla="*/ 1193119 w 11523482"/>
              <a:gd name="connsiteY2061" fmla="*/ 6478488 h 8637726"/>
              <a:gd name="connsiteX2062" fmla="*/ 435269 w 11523482"/>
              <a:gd name="connsiteY2062" fmla="*/ 6345310 h 8637726"/>
              <a:gd name="connsiteX2063" fmla="*/ 739157 w 11523482"/>
              <a:gd name="connsiteY2063" fmla="*/ 6345310 h 8637726"/>
              <a:gd name="connsiteX2064" fmla="*/ 1401941 w 11523482"/>
              <a:gd name="connsiteY2064" fmla="*/ 6368906 h 8637726"/>
              <a:gd name="connsiteX2065" fmla="*/ 1623582 w 11523482"/>
              <a:gd name="connsiteY2065" fmla="*/ 6312116 h 8637726"/>
              <a:gd name="connsiteX2066" fmla="*/ 1701556 w 11523482"/>
              <a:gd name="connsiteY2066" fmla="*/ 6300917 h 8637726"/>
              <a:gd name="connsiteX2067" fmla="*/ 1378442 w 11523482"/>
              <a:gd name="connsiteY2067" fmla="*/ 6249726 h 8637726"/>
              <a:gd name="connsiteX2068" fmla="*/ 1124223 w 11523482"/>
              <a:gd name="connsiteY2068" fmla="*/ 6209732 h 8637726"/>
              <a:gd name="connsiteX2069" fmla="*/ 1163745 w 11523482"/>
              <a:gd name="connsiteY2069" fmla="*/ 6188936 h 8637726"/>
              <a:gd name="connsiteX2070" fmla="*/ 1217686 w 11523482"/>
              <a:gd name="connsiteY2070" fmla="*/ 6170939 h 8637726"/>
              <a:gd name="connsiteX2071" fmla="*/ 1462826 w 11523482"/>
              <a:gd name="connsiteY2071" fmla="*/ 6148942 h 8637726"/>
              <a:gd name="connsiteX2072" fmla="*/ 1364556 w 11523482"/>
              <a:gd name="connsiteY2072" fmla="*/ 6054158 h 8637726"/>
              <a:gd name="connsiteX2073" fmla="*/ 1296729 w 11523482"/>
              <a:gd name="connsiteY2073" fmla="*/ 6037362 h 8637726"/>
              <a:gd name="connsiteX2074" fmla="*/ 1371499 w 11523482"/>
              <a:gd name="connsiteY2074" fmla="*/ 6034562 h 8637726"/>
              <a:gd name="connsiteX2075" fmla="*/ 1423838 w 11523482"/>
              <a:gd name="connsiteY2075" fmla="*/ 6013766 h 8637726"/>
              <a:gd name="connsiteX2076" fmla="*/ 1452678 w 11523482"/>
              <a:gd name="connsiteY2076" fmla="*/ 6005366 h 8637726"/>
              <a:gd name="connsiteX2077" fmla="*/ 1652421 w 11523482"/>
              <a:gd name="connsiteY2077" fmla="*/ 6016565 h 8637726"/>
              <a:gd name="connsiteX2078" fmla="*/ 1758702 w 11523482"/>
              <a:gd name="connsiteY2078" fmla="*/ 6015365 h 8637726"/>
              <a:gd name="connsiteX2079" fmla="*/ 1831870 w 11523482"/>
              <a:gd name="connsiteY2079" fmla="*/ 5991769 h 8637726"/>
              <a:gd name="connsiteX2080" fmla="*/ 1881539 w 11523482"/>
              <a:gd name="connsiteY2080" fmla="*/ 5947376 h 8637726"/>
              <a:gd name="connsiteX2081" fmla="*/ 1996899 w 11523482"/>
              <a:gd name="connsiteY2081" fmla="*/ 5927780 h 8637726"/>
              <a:gd name="connsiteX2082" fmla="*/ 2274083 w 11523482"/>
              <a:gd name="connsiteY2082" fmla="*/ 6013766 h 8637726"/>
              <a:gd name="connsiteX2083" fmla="*/ 2364341 w 11523482"/>
              <a:gd name="connsiteY2083" fmla="*/ 6030162 h 8637726"/>
              <a:gd name="connsiteX2084" fmla="*/ 2344580 w 11523482"/>
              <a:gd name="connsiteY2084" fmla="*/ 6005366 h 8637726"/>
              <a:gd name="connsiteX2085" fmla="*/ 2433236 w 11523482"/>
              <a:gd name="connsiteY2085" fmla="*/ 5988970 h 8637726"/>
              <a:gd name="connsiteX2086" fmla="*/ 2525097 w 11523482"/>
              <a:gd name="connsiteY2086" fmla="*/ 5970572 h 8637726"/>
              <a:gd name="connsiteX2087" fmla="*/ 2434838 w 11523482"/>
              <a:gd name="connsiteY2087" fmla="*/ 5920981 h 8637726"/>
              <a:gd name="connsiteX2088" fmla="*/ 2329626 w 11523482"/>
              <a:gd name="connsiteY2088" fmla="*/ 5894585 h 8637726"/>
              <a:gd name="connsiteX2089" fmla="*/ 2311467 w 11523482"/>
              <a:gd name="connsiteY2089" fmla="*/ 5910182 h 8637726"/>
              <a:gd name="connsiteX2090" fmla="*/ 2311467 w 11523482"/>
              <a:gd name="connsiteY2090" fmla="*/ 5888986 h 8637726"/>
              <a:gd name="connsiteX2091" fmla="*/ 2259128 w 11523482"/>
              <a:gd name="connsiteY2091" fmla="*/ 5839395 h 8637726"/>
              <a:gd name="connsiteX2092" fmla="*/ 2122406 w 11523482"/>
              <a:gd name="connsiteY2092" fmla="*/ 5823797 h 8637726"/>
              <a:gd name="connsiteX2093" fmla="*/ 2054579 w 11523482"/>
              <a:gd name="connsiteY2093" fmla="*/ 5810600 h 8637726"/>
              <a:gd name="connsiteX2094" fmla="*/ 2118667 w 11523482"/>
              <a:gd name="connsiteY2094" fmla="*/ 5807800 h 8637726"/>
              <a:gd name="connsiteX2095" fmla="*/ 2067396 w 11523482"/>
              <a:gd name="connsiteY2095" fmla="*/ 5760608 h 8637726"/>
              <a:gd name="connsiteX2096" fmla="*/ 1734669 w 11523482"/>
              <a:gd name="connsiteY2096" fmla="*/ 5649826 h 8637726"/>
              <a:gd name="connsiteX2097" fmla="*/ 1898095 w 11523482"/>
              <a:gd name="connsiteY2097" fmla="*/ 5674622 h 8637726"/>
              <a:gd name="connsiteX2098" fmla="*/ 2151780 w 11523482"/>
              <a:gd name="connsiteY2098" fmla="*/ 5683021 h 8637726"/>
              <a:gd name="connsiteX2099" fmla="*/ 2181688 w 11523482"/>
              <a:gd name="connsiteY2099" fmla="*/ 5663424 h 8637726"/>
              <a:gd name="connsiteX2100" fmla="*/ 2253253 w 11523482"/>
              <a:gd name="connsiteY2100" fmla="*/ 5664624 h 8637726"/>
              <a:gd name="connsiteX2101" fmla="*/ 2264469 w 11523482"/>
              <a:gd name="connsiteY2101" fmla="*/ 5651026 h 8637726"/>
              <a:gd name="connsiteX2102" fmla="*/ 2435907 w 11523482"/>
              <a:gd name="connsiteY2102" fmla="*/ 5612233 h 8637726"/>
              <a:gd name="connsiteX2103" fmla="*/ 2471155 w 11523482"/>
              <a:gd name="connsiteY2103" fmla="*/ 5595835 h 8637726"/>
              <a:gd name="connsiteX2104" fmla="*/ 2596663 w 11523482"/>
              <a:gd name="connsiteY2104" fmla="*/ 5555842 h 8637726"/>
              <a:gd name="connsiteX2105" fmla="*/ 2418282 w 11523482"/>
              <a:gd name="connsiteY2105" fmla="*/ 5520648 h 8637726"/>
              <a:gd name="connsiteX2106" fmla="*/ 1940821 w 11523482"/>
              <a:gd name="connsiteY2106" fmla="*/ 5423864 h 8637726"/>
              <a:gd name="connsiteX2107" fmla="*/ 1866585 w 11523482"/>
              <a:gd name="connsiteY2107" fmla="*/ 5414266 h 8637726"/>
              <a:gd name="connsiteX2108" fmla="*/ 1876198 w 11523482"/>
              <a:gd name="connsiteY2108" fmla="*/ 5386670 h 8637726"/>
              <a:gd name="connsiteX2109" fmla="*/ 1989421 w 11523482"/>
              <a:gd name="connsiteY2109" fmla="*/ 5360275 h 8637726"/>
              <a:gd name="connsiteX2110" fmla="*/ 2068464 w 11523482"/>
              <a:gd name="connsiteY2110" fmla="*/ 5351876 h 8637726"/>
              <a:gd name="connsiteX2111" fmla="*/ 2042295 w 11523482"/>
              <a:gd name="connsiteY2111" fmla="*/ 5332680 h 8637726"/>
              <a:gd name="connsiteX2112" fmla="*/ 1995296 w 11523482"/>
              <a:gd name="connsiteY2112" fmla="*/ 5314683 h 8637726"/>
              <a:gd name="connsiteX2113" fmla="*/ 1914651 w 11523482"/>
              <a:gd name="connsiteY2113" fmla="*/ 5307484 h 8637726"/>
              <a:gd name="connsiteX2114" fmla="*/ 1832938 w 11523482"/>
              <a:gd name="connsiteY2114" fmla="*/ 5300685 h 8637726"/>
              <a:gd name="connsiteX2115" fmla="*/ 2010785 w 11523482"/>
              <a:gd name="connsiteY2115" fmla="*/ 5257892 h 8637726"/>
              <a:gd name="connsiteX2116" fmla="*/ 2070067 w 11523482"/>
              <a:gd name="connsiteY2116" fmla="*/ 5253493 h 8637726"/>
              <a:gd name="connsiteX2117" fmla="*/ 1982479 w 11523482"/>
              <a:gd name="connsiteY2117" fmla="*/ 5230297 h 8637726"/>
              <a:gd name="connsiteX2118" fmla="*/ 1884209 w 11523482"/>
              <a:gd name="connsiteY2118" fmla="*/ 5169107 h 8637726"/>
              <a:gd name="connsiteX2119" fmla="*/ 1878869 w 11523482"/>
              <a:gd name="connsiteY2119" fmla="*/ 5119515 h 8637726"/>
              <a:gd name="connsiteX2120" fmla="*/ 1858040 w 11523482"/>
              <a:gd name="connsiteY2120" fmla="*/ 5108317 h 8637726"/>
              <a:gd name="connsiteX2121" fmla="*/ 1794485 w 11523482"/>
              <a:gd name="connsiteY2121" fmla="*/ 5105518 h 8637726"/>
              <a:gd name="connsiteX2122" fmla="*/ 1816382 w 11523482"/>
              <a:gd name="connsiteY2122" fmla="*/ 5089120 h 8637726"/>
              <a:gd name="connsiteX2123" fmla="*/ 1876198 w 11523482"/>
              <a:gd name="connsiteY2123" fmla="*/ 5077922 h 8637726"/>
              <a:gd name="connsiteX2124" fmla="*/ 1790212 w 11523482"/>
              <a:gd name="connsiteY2124" fmla="*/ 5054326 h 8637726"/>
              <a:gd name="connsiteX2125" fmla="*/ 1723987 w 11523482"/>
              <a:gd name="connsiteY2125" fmla="*/ 5000335 h 8637726"/>
              <a:gd name="connsiteX2126" fmla="*/ 1891686 w 11523482"/>
              <a:gd name="connsiteY2126" fmla="*/ 5026731 h 8637726"/>
              <a:gd name="connsiteX2127" fmla="*/ 2133621 w 11523482"/>
              <a:gd name="connsiteY2127" fmla="*/ 5018332 h 8637726"/>
              <a:gd name="connsiteX2128" fmla="*/ 2099975 w 11523482"/>
              <a:gd name="connsiteY2128" fmla="*/ 4983938 h 8637726"/>
              <a:gd name="connsiteX2129" fmla="*/ 1884209 w 11523482"/>
              <a:gd name="connsiteY2129" fmla="*/ 4933946 h 8637726"/>
              <a:gd name="connsiteX2130" fmla="*/ 1913049 w 11523482"/>
              <a:gd name="connsiteY2130" fmla="*/ 4913150 h 8637726"/>
              <a:gd name="connsiteX2131" fmla="*/ 1965922 w 11523482"/>
              <a:gd name="connsiteY2131" fmla="*/ 4901952 h 8637726"/>
              <a:gd name="connsiteX2132" fmla="*/ 1916254 w 11523482"/>
              <a:gd name="connsiteY2132" fmla="*/ 4875956 h 8637726"/>
              <a:gd name="connsiteX2133" fmla="*/ 1867653 w 11523482"/>
              <a:gd name="connsiteY2133" fmla="*/ 4832363 h 8637726"/>
              <a:gd name="connsiteX2134" fmla="*/ 1743214 w 11523482"/>
              <a:gd name="connsiteY2134" fmla="*/ 4817566 h 8637726"/>
              <a:gd name="connsiteX2135" fmla="*/ 1616639 w 11523482"/>
              <a:gd name="connsiteY2135" fmla="*/ 4799569 h 8637726"/>
              <a:gd name="connsiteX2136" fmla="*/ 1582992 w 11523482"/>
              <a:gd name="connsiteY2136" fmla="*/ 4767574 h 8637726"/>
              <a:gd name="connsiteX2137" fmla="*/ 1569640 w 11523482"/>
              <a:gd name="connsiteY2137" fmla="*/ 4739979 h 8637726"/>
              <a:gd name="connsiteX2138" fmla="*/ 1499143 w 11523482"/>
              <a:gd name="connsiteY2138" fmla="*/ 4715183 h 8637726"/>
              <a:gd name="connsiteX2139" fmla="*/ 1336785 w 11523482"/>
              <a:gd name="connsiteY2139" fmla="*/ 4669591 h 8637726"/>
              <a:gd name="connsiteX2140" fmla="*/ 1170688 w 11523482"/>
              <a:gd name="connsiteY2140" fmla="*/ 4624798 h 8637726"/>
              <a:gd name="connsiteX2141" fmla="*/ 1169086 w 11523482"/>
              <a:gd name="connsiteY2141" fmla="*/ 4583205 h 8637726"/>
              <a:gd name="connsiteX2142" fmla="*/ 1315956 w 11523482"/>
              <a:gd name="connsiteY2142" fmla="*/ 4567208 h 8637726"/>
              <a:gd name="connsiteX2143" fmla="*/ 1260946 w 11523482"/>
              <a:gd name="connsiteY2143" fmla="*/ 4546011 h 8637726"/>
              <a:gd name="connsiteX2144" fmla="*/ 1201130 w 11523482"/>
              <a:gd name="connsiteY2144" fmla="*/ 4528014 h 8637726"/>
              <a:gd name="connsiteX2145" fmla="*/ 1260946 w 11523482"/>
              <a:gd name="connsiteY2145" fmla="*/ 4510417 h 8637726"/>
              <a:gd name="connsiteX2146" fmla="*/ 1328239 w 11523482"/>
              <a:gd name="connsiteY2146" fmla="*/ 4485221 h 8637726"/>
              <a:gd name="connsiteX2147" fmla="*/ 1368829 w 11523482"/>
              <a:gd name="connsiteY2147" fmla="*/ 4474023 h 8637726"/>
              <a:gd name="connsiteX2148" fmla="*/ 1530653 w 11523482"/>
              <a:gd name="connsiteY2148" fmla="*/ 4502019 h 8637726"/>
              <a:gd name="connsiteX2149" fmla="*/ 1683398 w 11523482"/>
              <a:gd name="connsiteY2149" fmla="*/ 4486421 h 8637726"/>
              <a:gd name="connsiteX2150" fmla="*/ 1820655 w 11523482"/>
              <a:gd name="connsiteY2150" fmla="*/ 4458826 h 8637726"/>
              <a:gd name="connsiteX2151" fmla="*/ 1934412 w 11523482"/>
              <a:gd name="connsiteY2151" fmla="*/ 4458826 h 8637726"/>
              <a:gd name="connsiteX2152" fmla="*/ 1900765 w 11523482"/>
              <a:gd name="connsiteY2152" fmla="*/ 4422832 h 8637726"/>
              <a:gd name="connsiteX2153" fmla="*/ 1869255 w 11523482"/>
              <a:gd name="connsiteY2153" fmla="*/ 4372840 h 8637726"/>
              <a:gd name="connsiteX2154" fmla="*/ 1820655 w 11523482"/>
              <a:gd name="connsiteY2154" fmla="*/ 4340446 h 8637726"/>
              <a:gd name="connsiteX2155" fmla="*/ 1809973 w 11523482"/>
              <a:gd name="connsiteY2155" fmla="*/ 4320849 h 8637726"/>
              <a:gd name="connsiteX2156" fmla="*/ 1906640 w 11523482"/>
              <a:gd name="connsiteY2156" fmla="*/ 4283655 h 8637726"/>
              <a:gd name="connsiteX2157" fmla="*/ 1840415 w 11523482"/>
              <a:gd name="connsiteY2157" fmla="*/ 4257659 h 8637726"/>
              <a:gd name="connsiteX2158" fmla="*/ 1805166 w 11523482"/>
              <a:gd name="connsiteY2158" fmla="*/ 4217266 h 8637726"/>
              <a:gd name="connsiteX2159" fmla="*/ 1785940 w 11523482"/>
              <a:gd name="connsiteY2159" fmla="*/ 4177273 h 8637726"/>
              <a:gd name="connsiteX2160" fmla="*/ 1898095 w 11523482"/>
              <a:gd name="connsiteY2160" fmla="*/ 4161675 h 8637726"/>
              <a:gd name="connsiteX2161" fmla="*/ 1876198 w 11523482"/>
              <a:gd name="connsiteY2161" fmla="*/ 4128481 h 8637726"/>
              <a:gd name="connsiteX2162" fmla="*/ 1838813 w 11523482"/>
              <a:gd name="connsiteY2162" fmla="*/ 4110484 h 8637726"/>
              <a:gd name="connsiteX2163" fmla="*/ 1934412 w 11523482"/>
              <a:gd name="connsiteY2163" fmla="*/ 4060492 h 8637726"/>
              <a:gd name="connsiteX2164" fmla="*/ 1993694 w 11523482"/>
              <a:gd name="connsiteY2164" fmla="*/ 4031697 h 8637726"/>
              <a:gd name="connsiteX2165" fmla="*/ 1649751 w 11523482"/>
              <a:gd name="connsiteY2165" fmla="*/ 3987705 h 8637726"/>
              <a:gd name="connsiteX2166" fmla="*/ 1234243 w 11523482"/>
              <a:gd name="connsiteY2166" fmla="*/ 3979306 h 8637726"/>
              <a:gd name="connsiteX2167" fmla="*/ 1309013 w 11523482"/>
              <a:gd name="connsiteY2167" fmla="*/ 3969308 h 8637726"/>
              <a:gd name="connsiteX2168" fmla="*/ 1401941 w 11523482"/>
              <a:gd name="connsiteY2168" fmla="*/ 3951311 h 8637726"/>
              <a:gd name="connsiteX2169" fmla="*/ 1393396 w 11523482"/>
              <a:gd name="connsiteY2169" fmla="*/ 3933714 h 8637726"/>
              <a:gd name="connsiteX2170" fmla="*/ 1385385 w 11523482"/>
              <a:gd name="connsiteY2170" fmla="*/ 3919716 h 8637726"/>
              <a:gd name="connsiteX2171" fmla="*/ 2047635 w 11523482"/>
              <a:gd name="connsiteY2171" fmla="*/ 3879323 h 8637726"/>
              <a:gd name="connsiteX2172" fmla="*/ 2158723 w 11523482"/>
              <a:gd name="connsiteY2172" fmla="*/ 3866925 h 8637726"/>
              <a:gd name="connsiteX2173" fmla="*/ 2117065 w 11523482"/>
              <a:gd name="connsiteY2173" fmla="*/ 3833730 h 8637726"/>
              <a:gd name="connsiteX2174" fmla="*/ 1975536 w 11523482"/>
              <a:gd name="connsiteY2174" fmla="*/ 3830931 h 8637726"/>
              <a:gd name="connsiteX2175" fmla="*/ 1778997 w 11523482"/>
              <a:gd name="connsiteY2175" fmla="*/ 3843729 h 8637726"/>
              <a:gd name="connsiteX2176" fmla="*/ 1712772 w 11523482"/>
              <a:gd name="connsiteY2176" fmla="*/ 3825332 h 8637726"/>
              <a:gd name="connsiteX2177" fmla="*/ 2025739 w 11523482"/>
              <a:gd name="connsiteY2177" fmla="*/ 3803335 h 8637726"/>
              <a:gd name="connsiteX2178" fmla="*/ 2357398 w 11523482"/>
              <a:gd name="connsiteY2178" fmla="*/ 3776940 h 8637726"/>
              <a:gd name="connsiteX2179" fmla="*/ 1921594 w 11523482"/>
              <a:gd name="connsiteY2179" fmla="*/ 3706152 h 8637726"/>
              <a:gd name="connsiteX2180" fmla="*/ 1891686 w 11523482"/>
              <a:gd name="connsiteY2180" fmla="*/ 3663359 h 8637726"/>
              <a:gd name="connsiteX2181" fmla="*/ 1996899 w 11523482"/>
              <a:gd name="connsiteY2181" fmla="*/ 3635763 h 8637726"/>
              <a:gd name="connsiteX2182" fmla="*/ 1819052 w 11523482"/>
              <a:gd name="connsiteY2182" fmla="*/ 3653760 h 8637726"/>
              <a:gd name="connsiteX2183" fmla="*/ 1547209 w 11523482"/>
              <a:gd name="connsiteY2183" fmla="*/ 3662159 h 8637726"/>
              <a:gd name="connsiteX2184" fmla="*/ 1648149 w 11523482"/>
              <a:gd name="connsiteY2184" fmla="*/ 3627365 h 8637726"/>
              <a:gd name="connsiteX2185" fmla="*/ 1750157 w 11523482"/>
              <a:gd name="connsiteY2185" fmla="*/ 3584572 h 8637726"/>
              <a:gd name="connsiteX2186" fmla="*/ 1468166 w 11523482"/>
              <a:gd name="connsiteY2186" fmla="*/ 3534980 h 8637726"/>
              <a:gd name="connsiteX2187" fmla="*/ 1329841 w 11523482"/>
              <a:gd name="connsiteY2187" fmla="*/ 3494587 h 8637726"/>
              <a:gd name="connsiteX2188" fmla="*/ 1273230 w 11523482"/>
              <a:gd name="connsiteY2188" fmla="*/ 3434997 h 8637726"/>
              <a:gd name="connsiteX2189" fmla="*/ 1176563 w 11523482"/>
              <a:gd name="connsiteY2189" fmla="*/ 3382206 h 8637726"/>
              <a:gd name="connsiteX2190" fmla="*/ 1108735 w 11523482"/>
              <a:gd name="connsiteY2190" fmla="*/ 3337813 h 8637726"/>
              <a:gd name="connsiteX2191" fmla="*/ 1077225 w 11523482"/>
              <a:gd name="connsiteY2191" fmla="*/ 3302219 h 8637726"/>
              <a:gd name="connsiteX2192" fmla="*/ 1195789 w 11523482"/>
              <a:gd name="connsiteY2192" fmla="*/ 3288222 h 8637726"/>
              <a:gd name="connsiteX2193" fmla="*/ 1336785 w 11523482"/>
              <a:gd name="connsiteY2193" fmla="*/ 3260626 h 8637726"/>
              <a:gd name="connsiteX2194" fmla="*/ 1215016 w 11523482"/>
              <a:gd name="connsiteY2194" fmla="*/ 3242629 h 8637726"/>
              <a:gd name="connsiteX2195" fmla="*/ 959729 w 11523482"/>
              <a:gd name="connsiteY2195" fmla="*/ 3259027 h 8637726"/>
              <a:gd name="connsiteX2196" fmla="*/ 915401 w 11523482"/>
              <a:gd name="connsiteY2196" fmla="*/ 3228632 h 8637726"/>
              <a:gd name="connsiteX2197" fmla="*/ 886027 w 11523482"/>
              <a:gd name="connsiteY2197" fmla="*/ 3219033 h 8637726"/>
              <a:gd name="connsiteX2198" fmla="*/ 779212 w 11523482"/>
              <a:gd name="connsiteY2198" fmla="*/ 3237030 h 8637726"/>
              <a:gd name="connsiteX2199" fmla="*/ 710317 w 11523482"/>
              <a:gd name="connsiteY2199" fmla="*/ 3220633 h 8637726"/>
              <a:gd name="connsiteX2200" fmla="*/ 707647 w 11523482"/>
              <a:gd name="connsiteY2200" fmla="*/ 3174641 h 8637726"/>
              <a:gd name="connsiteX2201" fmla="*/ 733816 w 11523482"/>
              <a:gd name="connsiteY2201" fmla="*/ 3124649 h 8637726"/>
              <a:gd name="connsiteX2202" fmla="*/ 643558 w 11523482"/>
              <a:gd name="connsiteY2202" fmla="*/ 3076257 h 8637726"/>
              <a:gd name="connsiteX2203" fmla="*/ 550629 w 11523482"/>
              <a:gd name="connsiteY2203" fmla="*/ 3030665 h 8637726"/>
              <a:gd name="connsiteX2204" fmla="*/ 706044 w 11523482"/>
              <a:gd name="connsiteY2204" fmla="*/ 2963076 h 8637726"/>
              <a:gd name="connsiteX2205" fmla="*/ 804314 w 11523482"/>
              <a:gd name="connsiteY2205" fmla="*/ 2933881 h 8637726"/>
              <a:gd name="connsiteX2206" fmla="*/ 867868 w 11523482"/>
              <a:gd name="connsiteY2206" fmla="*/ 2921083 h 8637726"/>
              <a:gd name="connsiteX2207" fmla="*/ 1096452 w 11523482"/>
              <a:gd name="connsiteY2207" fmla="*/ 2836697 h 8637726"/>
              <a:gd name="connsiteX2208" fmla="*/ 1118883 w 11523482"/>
              <a:gd name="connsiteY2208" fmla="*/ 2814701 h 8637726"/>
              <a:gd name="connsiteX2209" fmla="*/ 1142382 w 11523482"/>
              <a:gd name="connsiteY2209" fmla="*/ 2798303 h 8637726"/>
              <a:gd name="connsiteX2210" fmla="*/ 930355 w 11523482"/>
              <a:gd name="connsiteY2210" fmla="*/ 2730315 h 8637726"/>
              <a:gd name="connsiteX2211" fmla="*/ 778144 w 11523482"/>
              <a:gd name="connsiteY2211" fmla="*/ 2697120 h 8637726"/>
              <a:gd name="connsiteX2212" fmla="*/ 825143 w 11523482"/>
              <a:gd name="connsiteY2212" fmla="*/ 2674724 h 8637726"/>
              <a:gd name="connsiteX2213" fmla="*/ 875345 w 11523482"/>
              <a:gd name="connsiteY2213" fmla="*/ 2649928 h 8637726"/>
              <a:gd name="connsiteX2214" fmla="*/ 792030 w 11523482"/>
              <a:gd name="connsiteY2214" fmla="*/ 2633531 h 8637726"/>
              <a:gd name="connsiteX2215" fmla="*/ 714590 w 11523482"/>
              <a:gd name="connsiteY2215" fmla="*/ 2580740 h 8637726"/>
              <a:gd name="connsiteX2216" fmla="*/ 818200 w 11523482"/>
              <a:gd name="connsiteY2216" fmla="*/ 2561943 h 8637726"/>
              <a:gd name="connsiteX2217" fmla="*/ 973615 w 11523482"/>
              <a:gd name="connsiteY2217" fmla="*/ 2590338 h 8637726"/>
              <a:gd name="connsiteX2218" fmla="*/ 1092713 w 11523482"/>
              <a:gd name="connsiteY2218" fmla="*/ 2595937 h 8637726"/>
              <a:gd name="connsiteX2219" fmla="*/ 1149325 w 11523482"/>
              <a:gd name="connsiteY2219" fmla="*/ 2583539 h 8637726"/>
              <a:gd name="connsiteX2220" fmla="*/ 1096452 w 11523482"/>
              <a:gd name="connsiteY2220" fmla="*/ 2533148 h 8637726"/>
              <a:gd name="connsiteX2221" fmla="*/ 1045181 w 11523482"/>
              <a:gd name="connsiteY2221" fmla="*/ 2481956 h 8637726"/>
              <a:gd name="connsiteX2222" fmla="*/ 1132769 w 11523482"/>
              <a:gd name="connsiteY2222" fmla="*/ 2494354 h 8637726"/>
              <a:gd name="connsiteX2223" fmla="*/ 1209141 w 11523482"/>
              <a:gd name="connsiteY2223" fmla="*/ 2485956 h 8637726"/>
              <a:gd name="connsiteX2224" fmla="*/ 1182971 w 11523482"/>
              <a:gd name="connsiteY2224" fmla="*/ 2465159 h 8637726"/>
              <a:gd name="connsiteX2225" fmla="*/ 1149325 w 11523482"/>
              <a:gd name="connsiteY2225" fmla="*/ 2441563 h 8637726"/>
              <a:gd name="connsiteX2226" fmla="*/ 1247060 w 11523482"/>
              <a:gd name="connsiteY2226" fmla="*/ 2377974 h 8637726"/>
              <a:gd name="connsiteX2227" fmla="*/ 1301002 w 11523482"/>
              <a:gd name="connsiteY2227" fmla="*/ 2366776 h 8637726"/>
              <a:gd name="connsiteX2228" fmla="*/ 963467 w 11523482"/>
              <a:gd name="connsiteY2228" fmla="*/ 2322383 h 8637726"/>
              <a:gd name="connsiteX2229" fmla="*/ 873743 w 11523482"/>
              <a:gd name="connsiteY2229" fmla="*/ 2308385 h 8637726"/>
              <a:gd name="connsiteX2230" fmla="*/ 890299 w 11523482"/>
              <a:gd name="connsiteY2230" fmla="*/ 2292388 h 8637726"/>
              <a:gd name="connsiteX2231" fmla="*/ 876414 w 11523482"/>
              <a:gd name="connsiteY2231" fmla="*/ 2281190 h 8637726"/>
              <a:gd name="connsiteX2232" fmla="*/ 1038772 w 11523482"/>
              <a:gd name="connsiteY2232" fmla="*/ 2261593 h 8637726"/>
              <a:gd name="connsiteX2233" fmla="*/ 1199528 w 11523482"/>
              <a:gd name="connsiteY2233" fmla="*/ 2244796 h 8637726"/>
              <a:gd name="connsiteX2234" fmla="*/ 1184574 w 11523482"/>
              <a:gd name="connsiteY2234" fmla="*/ 2220000 h 8637726"/>
              <a:gd name="connsiteX2235" fmla="*/ 1289786 w 11523482"/>
              <a:gd name="connsiteY2235" fmla="*/ 2202003 h 8637726"/>
              <a:gd name="connsiteX2236" fmla="*/ 1388055 w 11523482"/>
              <a:gd name="connsiteY2236" fmla="*/ 2177207 h 8637726"/>
              <a:gd name="connsiteX2237" fmla="*/ 1290854 w 11523482"/>
              <a:gd name="connsiteY2237" fmla="*/ 2140813 h 8637726"/>
              <a:gd name="connsiteX2238" fmla="*/ 1142382 w 11523482"/>
              <a:gd name="connsiteY2238" fmla="*/ 2112018 h 8637726"/>
              <a:gd name="connsiteX2239" fmla="*/ 911128 w 11523482"/>
              <a:gd name="connsiteY2239" fmla="*/ 2092422 h 8637726"/>
              <a:gd name="connsiteX2240" fmla="*/ 813927 w 11523482"/>
              <a:gd name="connsiteY2240" fmla="*/ 2083223 h 8637726"/>
              <a:gd name="connsiteX2241" fmla="*/ 829415 w 11523482"/>
              <a:gd name="connsiteY2241" fmla="*/ 2060827 h 8637726"/>
              <a:gd name="connsiteX2242" fmla="*/ 1252401 w 11523482"/>
              <a:gd name="connsiteY2242" fmla="*/ 2074824 h 8637726"/>
              <a:gd name="connsiteX2243" fmla="*/ 1561095 w 11523482"/>
              <a:gd name="connsiteY2243" fmla="*/ 2069225 h 8637726"/>
              <a:gd name="connsiteX2244" fmla="*/ 1633195 w 11523482"/>
              <a:gd name="connsiteY2244" fmla="*/ 2080424 h 8637726"/>
              <a:gd name="connsiteX2245" fmla="*/ 1783269 w 11523482"/>
              <a:gd name="connsiteY2245" fmla="*/ 2076024 h 8637726"/>
              <a:gd name="connsiteX2246" fmla="*/ 1876198 w 11523482"/>
              <a:gd name="connsiteY2246" fmla="*/ 2048429 h 8637726"/>
              <a:gd name="connsiteX2247" fmla="*/ 1757100 w 11523482"/>
              <a:gd name="connsiteY2247" fmla="*/ 2045629 h 8637726"/>
              <a:gd name="connsiteX2248" fmla="*/ 1571777 w 11523482"/>
              <a:gd name="connsiteY2248" fmla="*/ 2041230 h 8637726"/>
              <a:gd name="connsiteX2249" fmla="*/ 1505551 w 11523482"/>
              <a:gd name="connsiteY2249" fmla="*/ 2041230 h 8637726"/>
              <a:gd name="connsiteX2250" fmla="*/ 1565368 w 11523482"/>
              <a:gd name="connsiteY2250" fmla="*/ 2029232 h 8637726"/>
              <a:gd name="connsiteX2251" fmla="*/ 1624650 w 11523482"/>
              <a:gd name="connsiteY2251" fmla="*/ 2015234 h 8637726"/>
              <a:gd name="connsiteX2252" fmla="*/ 1542937 w 11523482"/>
              <a:gd name="connsiteY2252" fmla="*/ 2009635 h 8637726"/>
              <a:gd name="connsiteX2253" fmla="*/ 1367227 w 11523482"/>
              <a:gd name="connsiteY2253" fmla="*/ 1995638 h 8637726"/>
              <a:gd name="connsiteX2254" fmla="*/ 1356011 w 11523482"/>
              <a:gd name="connsiteY2254" fmla="*/ 1975241 h 8637726"/>
              <a:gd name="connsiteX2255" fmla="*/ 1380044 w 11523482"/>
              <a:gd name="connsiteY2255" fmla="*/ 1968042 h 8637726"/>
              <a:gd name="connsiteX2256" fmla="*/ 1393396 w 11523482"/>
              <a:gd name="connsiteY2256" fmla="*/ 1956844 h 8637726"/>
              <a:gd name="connsiteX2257" fmla="*/ 1234243 w 11523482"/>
              <a:gd name="connsiteY2257" fmla="*/ 1947246 h 8637726"/>
              <a:gd name="connsiteX2258" fmla="*/ 1131166 w 11523482"/>
              <a:gd name="connsiteY2258" fmla="*/ 1929649 h 8637726"/>
              <a:gd name="connsiteX2259" fmla="*/ 1168017 w 11523482"/>
              <a:gd name="connsiteY2259" fmla="*/ 1886056 h 8637726"/>
              <a:gd name="connsiteX2260" fmla="*/ 1196857 w 11523482"/>
              <a:gd name="connsiteY2260" fmla="*/ 1871259 h 8637726"/>
              <a:gd name="connsiteX2261" fmla="*/ 1245458 w 11523482"/>
              <a:gd name="connsiteY2261" fmla="*/ 1851662 h 8637726"/>
              <a:gd name="connsiteX2262" fmla="*/ 1259344 w 11523482"/>
              <a:gd name="connsiteY2262" fmla="*/ 1843263 h 8637726"/>
              <a:gd name="connsiteX2263" fmla="*/ 1921594 w 11523482"/>
              <a:gd name="connsiteY2263" fmla="*/ 1826866 h 8637726"/>
              <a:gd name="connsiteX2264" fmla="*/ 1968593 w 11523482"/>
              <a:gd name="connsiteY2264" fmla="*/ 1802070 h 8637726"/>
              <a:gd name="connsiteX2265" fmla="*/ 1952037 w 11523482"/>
              <a:gd name="connsiteY2265" fmla="*/ 1779674 h 8637726"/>
              <a:gd name="connsiteX2266" fmla="*/ 1937082 w 11523482"/>
              <a:gd name="connsiteY2266" fmla="*/ 1771675 h 8637726"/>
              <a:gd name="connsiteX2267" fmla="*/ 1856437 w 11523482"/>
              <a:gd name="connsiteY2267" fmla="*/ 1785273 h 8637726"/>
              <a:gd name="connsiteX2268" fmla="*/ 1838813 w 11523482"/>
              <a:gd name="connsiteY2268" fmla="*/ 1802070 h 8637726"/>
              <a:gd name="connsiteX2269" fmla="*/ 1765111 w 11523482"/>
              <a:gd name="connsiteY2269" fmla="*/ 1807669 h 8637726"/>
              <a:gd name="connsiteX2270" fmla="*/ 1632127 w 11523482"/>
              <a:gd name="connsiteY2270" fmla="*/ 1788072 h 8637726"/>
              <a:gd name="connsiteX2271" fmla="*/ 1534925 w 11523482"/>
              <a:gd name="connsiteY2271" fmla="*/ 1776874 h 8637726"/>
              <a:gd name="connsiteX2272" fmla="*/ 1512495 w 11523482"/>
              <a:gd name="connsiteY2272" fmla="*/ 1770075 h 8637726"/>
              <a:gd name="connsiteX2273" fmla="*/ 1577651 w 11523482"/>
              <a:gd name="connsiteY2273" fmla="*/ 1748079 h 8637726"/>
              <a:gd name="connsiteX2274" fmla="*/ 1415827 w 11523482"/>
              <a:gd name="connsiteY2274" fmla="*/ 1717684 h 8637726"/>
              <a:gd name="connsiteX2275" fmla="*/ 1369897 w 11523482"/>
              <a:gd name="connsiteY2275" fmla="*/ 1710485 h 8637726"/>
              <a:gd name="connsiteX2276" fmla="*/ 1310615 w 11523482"/>
              <a:gd name="connsiteY2276" fmla="*/ 1695288 h 8637726"/>
              <a:gd name="connsiteX2277" fmla="*/ 1221959 w 11523482"/>
              <a:gd name="connsiteY2277" fmla="*/ 1666493 h 8637726"/>
              <a:gd name="connsiteX2278" fmla="*/ 1081498 w 11523482"/>
              <a:gd name="connsiteY2278" fmla="*/ 1648096 h 8637726"/>
              <a:gd name="connsiteX2279" fmla="*/ 939968 w 11523482"/>
              <a:gd name="connsiteY2279" fmla="*/ 1625700 h 8637726"/>
              <a:gd name="connsiteX2280" fmla="*/ 748770 w 11523482"/>
              <a:gd name="connsiteY2280" fmla="*/ 1604103 h 8637726"/>
              <a:gd name="connsiteX2281" fmla="*/ 515914 w 11523482"/>
              <a:gd name="connsiteY2281" fmla="*/ 1566510 h 8637726"/>
              <a:gd name="connsiteX2282" fmla="*/ 362101 w 11523482"/>
              <a:gd name="connsiteY2282" fmla="*/ 1527716 h 8637726"/>
              <a:gd name="connsiteX2283" fmla="*/ 316171 w 11523482"/>
              <a:gd name="connsiteY2283" fmla="*/ 1494522 h 8637726"/>
              <a:gd name="connsiteX2284" fmla="*/ 375987 w 11523482"/>
              <a:gd name="connsiteY2284" fmla="*/ 1486123 h 8637726"/>
              <a:gd name="connsiteX2285" fmla="*/ 488143 w 11523482"/>
              <a:gd name="connsiteY2285" fmla="*/ 1477724 h 8637726"/>
              <a:gd name="connsiteX2286" fmla="*/ 629672 w 11523482"/>
              <a:gd name="connsiteY2286" fmla="*/ 1469326 h 8637726"/>
              <a:gd name="connsiteX2287" fmla="*/ 703374 w 11523482"/>
              <a:gd name="connsiteY2287" fmla="*/ 1451729 h 8637726"/>
              <a:gd name="connsiteX2288" fmla="*/ 785087 w 11523482"/>
              <a:gd name="connsiteY2288" fmla="*/ 1422534 h 8637726"/>
              <a:gd name="connsiteX2289" fmla="*/ 776542 w 11523482"/>
              <a:gd name="connsiteY2289" fmla="*/ 1406136 h 8637726"/>
              <a:gd name="connsiteX2290" fmla="*/ 1310615 w 11523482"/>
              <a:gd name="connsiteY2290" fmla="*/ 1423733 h 8637726"/>
              <a:gd name="connsiteX2291" fmla="*/ 1482052 w 11523482"/>
              <a:gd name="connsiteY2291" fmla="*/ 1397738 h 8637726"/>
              <a:gd name="connsiteX2292" fmla="*/ 1602753 w 11523482"/>
              <a:gd name="connsiteY2292" fmla="*/ 1380941 h 8637726"/>
              <a:gd name="connsiteX2293" fmla="*/ 1602753 w 11523482"/>
              <a:gd name="connsiteY2293" fmla="*/ 1361344 h 8637726"/>
              <a:gd name="connsiteX2294" fmla="*/ 1624650 w 11523482"/>
              <a:gd name="connsiteY2294" fmla="*/ 1344947 h 8637726"/>
              <a:gd name="connsiteX2295" fmla="*/ 1612366 w 11523482"/>
              <a:gd name="connsiteY2295" fmla="*/ 1329750 h 8637726"/>
              <a:gd name="connsiteX2296" fmla="*/ 1564299 w 11523482"/>
              <a:gd name="connsiteY2296" fmla="*/ 1343747 h 8637726"/>
              <a:gd name="connsiteX2297" fmla="*/ 1507154 w 11523482"/>
              <a:gd name="connsiteY2297" fmla="*/ 1350546 h 8637726"/>
              <a:gd name="connsiteX2298" fmla="*/ 1244390 w 11523482"/>
              <a:gd name="connsiteY2298" fmla="*/ 1372542 h 8637726"/>
              <a:gd name="connsiteX2299" fmla="*/ 977353 w 11523482"/>
              <a:gd name="connsiteY2299" fmla="*/ 1397738 h 8637726"/>
              <a:gd name="connsiteX2300" fmla="*/ 1030227 w 11523482"/>
              <a:gd name="connsiteY2300" fmla="*/ 1380941 h 8637726"/>
              <a:gd name="connsiteX2301" fmla="*/ 1039840 w 11523482"/>
              <a:gd name="connsiteY2301" fmla="*/ 1365743 h 8637726"/>
              <a:gd name="connsiteX2302" fmla="*/ 1142382 w 11523482"/>
              <a:gd name="connsiteY2302" fmla="*/ 1329750 h 8637726"/>
              <a:gd name="connsiteX2303" fmla="*/ 1295127 w 11523482"/>
              <a:gd name="connsiteY2303" fmla="*/ 1292555 h 8637726"/>
              <a:gd name="connsiteX2304" fmla="*/ 1090043 w 11523482"/>
              <a:gd name="connsiteY2304" fmla="*/ 1292555 h 8637726"/>
              <a:gd name="connsiteX2305" fmla="*/ 672932 w 11523482"/>
              <a:gd name="connsiteY2305" fmla="*/ 1311752 h 8637726"/>
              <a:gd name="connsiteX2306" fmla="*/ 1259344 w 11523482"/>
              <a:gd name="connsiteY2306" fmla="*/ 1230166 h 8637726"/>
              <a:gd name="connsiteX2307" fmla="*/ 1750157 w 11523482"/>
              <a:gd name="connsiteY2307" fmla="*/ 1170576 h 8637726"/>
              <a:gd name="connsiteX2308" fmla="*/ 1827597 w 11523482"/>
              <a:gd name="connsiteY2308" fmla="*/ 1152579 h 8637726"/>
              <a:gd name="connsiteX2309" fmla="*/ 1853767 w 11523482"/>
              <a:gd name="connsiteY2309" fmla="*/ 1134582 h 8637726"/>
              <a:gd name="connsiteX2310" fmla="*/ 2011853 w 11523482"/>
              <a:gd name="connsiteY2310" fmla="*/ 1126184 h 8637726"/>
              <a:gd name="connsiteX2311" fmla="*/ 2200380 w 11523482"/>
              <a:gd name="connsiteY2311" fmla="*/ 1123384 h 8637726"/>
              <a:gd name="connsiteX2312" fmla="*/ 2373420 w 11523482"/>
              <a:gd name="connsiteY2312" fmla="*/ 1083390 h 8637726"/>
              <a:gd name="connsiteX2313" fmla="*/ 2514949 w 11523482"/>
              <a:gd name="connsiteY2313" fmla="*/ 1025000 h 8637726"/>
              <a:gd name="connsiteX2314" fmla="*/ 2307195 w 11523482"/>
              <a:gd name="connsiteY2314" fmla="*/ 1001405 h 8637726"/>
              <a:gd name="connsiteX2315" fmla="*/ 2270344 w 11523482"/>
              <a:gd name="connsiteY2315" fmla="*/ 997805 h 8637726"/>
              <a:gd name="connsiteX2316" fmla="*/ 2322683 w 11523482"/>
              <a:gd name="connsiteY2316" fmla="*/ 982208 h 8637726"/>
              <a:gd name="connsiteX2317" fmla="*/ 2276753 w 11523482"/>
              <a:gd name="connsiteY2317" fmla="*/ 978208 h 8637726"/>
              <a:gd name="connsiteX2318" fmla="*/ 2232959 w 11523482"/>
              <a:gd name="connsiteY2318" fmla="*/ 975409 h 8637726"/>
              <a:gd name="connsiteX2319" fmla="*/ 2285298 w 11523482"/>
              <a:gd name="connsiteY2319" fmla="*/ 959811 h 8637726"/>
              <a:gd name="connsiteX2320" fmla="*/ 2352057 w 11523482"/>
              <a:gd name="connsiteY2320" fmla="*/ 959811 h 8637726"/>
              <a:gd name="connsiteX2321" fmla="*/ 2411339 w 11523482"/>
              <a:gd name="connsiteY2321" fmla="*/ 965410 h 8637726"/>
              <a:gd name="connsiteX2322" fmla="*/ 2425225 w 11523482"/>
              <a:gd name="connsiteY2322" fmla="*/ 942214 h 8637726"/>
              <a:gd name="connsiteX2323" fmla="*/ 2427895 w 11523482"/>
              <a:gd name="connsiteY2323" fmla="*/ 927017 h 8637726"/>
              <a:gd name="connsiteX2324" fmla="*/ 2469553 w 11523482"/>
              <a:gd name="connsiteY2324" fmla="*/ 913019 h 8637726"/>
              <a:gd name="connsiteX2325" fmla="*/ 2622832 w 11523482"/>
              <a:gd name="connsiteY2325" fmla="*/ 879825 h 8637726"/>
              <a:gd name="connsiteX2326" fmla="*/ 2783054 w 11523482"/>
              <a:gd name="connsiteY2326" fmla="*/ 831433 h 8637726"/>
              <a:gd name="connsiteX2327" fmla="*/ 2921379 w 11523482"/>
              <a:gd name="connsiteY2327" fmla="*/ 803438 h 8637726"/>
              <a:gd name="connsiteX2328" fmla="*/ 3050090 w 11523482"/>
              <a:gd name="connsiteY2328" fmla="*/ 786640 h 8637726"/>
              <a:gd name="connsiteX2329" fmla="*/ 3269594 w 11523482"/>
              <a:gd name="connsiteY2329" fmla="*/ 768244 h 8637726"/>
              <a:gd name="connsiteX2330" fmla="*/ 3629559 w 11523482"/>
              <a:gd name="connsiteY2330" fmla="*/ 717052 h 8637726"/>
              <a:gd name="connsiteX2331" fmla="*/ 3547846 w 11523482"/>
              <a:gd name="connsiteY2331" fmla="*/ 708654 h 8637726"/>
              <a:gd name="connsiteX2332" fmla="*/ 3295764 w 11523482"/>
              <a:gd name="connsiteY2332" fmla="*/ 690656 h 8637726"/>
              <a:gd name="connsiteX2333" fmla="*/ 3075192 w 11523482"/>
              <a:gd name="connsiteY2333" fmla="*/ 672660 h 8637726"/>
              <a:gd name="connsiteX2334" fmla="*/ 3610333 w 11523482"/>
              <a:gd name="connsiteY2334" fmla="*/ 665860 h 8637726"/>
              <a:gd name="connsiteX2335" fmla="*/ 4462179 w 11523482"/>
              <a:gd name="connsiteY2335" fmla="*/ 624268 h 8637726"/>
              <a:gd name="connsiteX2336" fmla="*/ 4497428 w 11523482"/>
              <a:gd name="connsiteY2336" fmla="*/ 592273 h 8637726"/>
              <a:gd name="connsiteX2337" fmla="*/ 4587686 w 11523482"/>
              <a:gd name="connsiteY2337" fmla="*/ 577475 h 8637726"/>
              <a:gd name="connsiteX2338" fmla="*/ 4802917 w 11523482"/>
              <a:gd name="connsiteY2338" fmla="*/ 556279 h 8637726"/>
              <a:gd name="connsiteX2339" fmla="*/ 4928959 w 11523482"/>
              <a:gd name="connsiteY2339" fmla="*/ 538282 h 8637726"/>
              <a:gd name="connsiteX2340" fmla="*/ 5152201 w 11523482"/>
              <a:gd name="connsiteY2340" fmla="*/ 523484 h 8637726"/>
              <a:gd name="connsiteX2341" fmla="*/ 5632867 w 11523482"/>
              <a:gd name="connsiteY2341" fmla="*/ 496689 h 8637726"/>
              <a:gd name="connsiteX2342" fmla="*/ 6079351 w 11523482"/>
              <a:gd name="connsiteY2342" fmla="*/ 470693 h 8637726"/>
              <a:gd name="connsiteX2343" fmla="*/ 6889541 w 11523482"/>
              <a:gd name="connsiteY2343" fmla="*/ 384708 h 8637726"/>
              <a:gd name="connsiteX2344" fmla="*/ 7105307 w 11523482"/>
              <a:gd name="connsiteY2344" fmla="*/ 365511 h 8637726"/>
              <a:gd name="connsiteX2345" fmla="*/ 7126669 w 11523482"/>
              <a:gd name="connsiteY2345" fmla="*/ 307120 h 8637726"/>
              <a:gd name="connsiteX2346" fmla="*/ 6918381 w 11523482"/>
              <a:gd name="connsiteY2346" fmla="*/ 253129 h 8637726"/>
              <a:gd name="connsiteX2347" fmla="*/ 6749079 w 11523482"/>
              <a:gd name="connsiteY2347" fmla="*/ 223934 h 8637726"/>
              <a:gd name="connsiteX2348" fmla="*/ 6650811 w 11523482"/>
              <a:gd name="connsiteY2348" fmla="*/ 204738 h 8637726"/>
              <a:gd name="connsiteX2349" fmla="*/ 5812315 w 11523482"/>
              <a:gd name="connsiteY2349" fmla="*/ 226734 h 8637726"/>
              <a:gd name="connsiteX2350" fmla="*/ 5292663 w 11523482"/>
              <a:gd name="connsiteY2350" fmla="*/ 228334 h 8637726"/>
              <a:gd name="connsiteX2351" fmla="*/ 5461429 w 11523482"/>
              <a:gd name="connsiteY2351" fmla="*/ 213136 h 8637726"/>
              <a:gd name="connsiteX2352" fmla="*/ 5716183 w 11523482"/>
              <a:gd name="connsiteY2352" fmla="*/ 200738 h 8637726"/>
              <a:gd name="connsiteX2353" fmla="*/ 6303663 w 11523482"/>
              <a:gd name="connsiteY2353" fmla="*/ 132750 h 8637726"/>
              <a:gd name="connsiteX2354" fmla="*/ 6480441 w 11523482"/>
              <a:gd name="connsiteY2354" fmla="*/ 139549 h 8637726"/>
              <a:gd name="connsiteX2355" fmla="*/ 6634253 w 11523482"/>
              <a:gd name="connsiteY2355" fmla="*/ 131150 h 8637726"/>
              <a:gd name="connsiteX2356" fmla="*/ 6657753 w 11523482"/>
              <a:gd name="connsiteY2356" fmla="*/ 127151 h 8637726"/>
              <a:gd name="connsiteX2357" fmla="*/ 5436863 w 11523482"/>
              <a:gd name="connsiteY2357" fmla="*/ 124351 h 8637726"/>
              <a:gd name="connsiteX2358" fmla="*/ 5067818 w 11523482"/>
              <a:gd name="connsiteY2358" fmla="*/ 138349 h 8637726"/>
              <a:gd name="connsiteX2359" fmla="*/ 4662457 w 11523482"/>
              <a:gd name="connsiteY2359" fmla="*/ 163944 h 8637726"/>
              <a:gd name="connsiteX2360" fmla="*/ 4625071 w 11523482"/>
              <a:gd name="connsiteY2360" fmla="*/ 177542 h 8637726"/>
              <a:gd name="connsiteX2361" fmla="*/ 4662457 w 11523482"/>
              <a:gd name="connsiteY2361" fmla="*/ 153546 h 8637726"/>
              <a:gd name="connsiteX2362" fmla="*/ 5067818 w 11523482"/>
              <a:gd name="connsiteY2362" fmla="*/ 127151 h 8637726"/>
              <a:gd name="connsiteX2363" fmla="*/ 7915495 w 11523482"/>
              <a:gd name="connsiteY2363" fmla="*/ 118752 h 8637726"/>
              <a:gd name="connsiteX2364" fmla="*/ 7943267 w 11523482"/>
              <a:gd name="connsiteY2364" fmla="*/ 125151 h 8637726"/>
              <a:gd name="connsiteX2365" fmla="*/ 7914961 w 11523482"/>
              <a:gd name="connsiteY2365" fmla="*/ 141148 h 8637726"/>
              <a:gd name="connsiteX2366" fmla="*/ 7887189 w 11523482"/>
              <a:gd name="connsiteY2366" fmla="*/ 125151 h 8637726"/>
              <a:gd name="connsiteX2367" fmla="*/ 7915495 w 11523482"/>
              <a:gd name="connsiteY2367" fmla="*/ 118752 h 8637726"/>
              <a:gd name="connsiteX2368" fmla="*/ 7164055 w 11523482"/>
              <a:gd name="connsiteY2368" fmla="*/ 91957 h 8637726"/>
              <a:gd name="connsiteX2369" fmla="*/ 7228677 w 11523482"/>
              <a:gd name="connsiteY2369" fmla="*/ 103955 h 8637726"/>
              <a:gd name="connsiteX2370" fmla="*/ 7016115 w 11523482"/>
              <a:gd name="connsiteY2370" fmla="*/ 114353 h 8637726"/>
              <a:gd name="connsiteX2371" fmla="*/ 6950959 w 11523482"/>
              <a:gd name="connsiteY2371" fmla="*/ 102355 h 8637726"/>
              <a:gd name="connsiteX2372" fmla="*/ 7164055 w 11523482"/>
              <a:gd name="connsiteY2372" fmla="*/ 91957 h 8637726"/>
              <a:gd name="connsiteX2373" fmla="*/ 6149607 w 11523482"/>
              <a:gd name="connsiteY2373" fmla="*/ 35 h 8637726"/>
              <a:gd name="connsiteX2374" fmla="*/ 6221415 w 11523482"/>
              <a:gd name="connsiteY2374" fmla="*/ 772 h 8637726"/>
              <a:gd name="connsiteX2375" fmla="*/ 6349059 w 11523482"/>
              <a:gd name="connsiteY2375" fmla="*/ 13970 h 8637726"/>
              <a:gd name="connsiteX2376" fmla="*/ 6509281 w 11523482"/>
              <a:gd name="connsiteY2376" fmla="*/ 44365 h 8637726"/>
              <a:gd name="connsiteX2377" fmla="*/ 6687661 w 11523482"/>
              <a:gd name="connsiteY2377" fmla="*/ 71160 h 8637726"/>
              <a:gd name="connsiteX2378" fmla="*/ 6600073 w 11523482"/>
              <a:gd name="connsiteY2378" fmla="*/ 75159 h 8637726"/>
              <a:gd name="connsiteX2379" fmla="*/ 6459611 w 11523482"/>
              <a:gd name="connsiteY2379" fmla="*/ 64361 h 8637726"/>
              <a:gd name="connsiteX2380" fmla="*/ 5970935 w 11523482"/>
              <a:gd name="connsiteY2380" fmla="*/ 119952 h 8637726"/>
              <a:gd name="connsiteX2381" fmla="*/ 5696421 w 11523482"/>
              <a:gd name="connsiteY2381" fmla="*/ 133550 h 8637726"/>
              <a:gd name="connsiteX2382" fmla="*/ 5629663 w 11523482"/>
              <a:gd name="connsiteY2382" fmla="*/ 125551 h 8637726"/>
              <a:gd name="connsiteX2383" fmla="*/ 6208597 w 11523482"/>
              <a:gd name="connsiteY2383" fmla="*/ 53963 h 8637726"/>
              <a:gd name="connsiteX2384" fmla="*/ 5786147 w 11523482"/>
              <a:gd name="connsiteY2384" fmla="*/ 37966 h 8637726"/>
              <a:gd name="connsiteX2385" fmla="*/ 5293197 w 11523482"/>
              <a:gd name="connsiteY2385" fmla="*/ 25168 h 8637726"/>
              <a:gd name="connsiteX2386" fmla="*/ 5817123 w 11523482"/>
              <a:gd name="connsiteY2386" fmla="*/ 3971 h 8637726"/>
              <a:gd name="connsiteX2387" fmla="*/ 6149607 w 11523482"/>
              <a:gd name="connsiteY2387" fmla="*/ 35 h 863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Lst>
            <a:rect l="l" t="t" r="r" b="b"/>
            <a:pathLst>
              <a:path w="11523482" h="8637726">
                <a:moveTo>
                  <a:pt x="5814451" y="8611330"/>
                </a:moveTo>
                <a:cubicBezTo>
                  <a:pt x="5821929" y="8611730"/>
                  <a:pt x="5829405" y="8614530"/>
                  <a:pt x="5833679" y="8618129"/>
                </a:cubicBezTo>
                <a:cubicBezTo>
                  <a:pt x="5842757" y="8628528"/>
                  <a:pt x="5832611" y="8633327"/>
                  <a:pt x="5809645" y="8633327"/>
                </a:cubicBezTo>
                <a:cubicBezTo>
                  <a:pt x="5786679" y="8633327"/>
                  <a:pt x="5779203" y="8626128"/>
                  <a:pt x="5793089" y="8615730"/>
                </a:cubicBezTo>
                <a:cubicBezTo>
                  <a:pt x="5799497" y="8612130"/>
                  <a:pt x="5806975" y="8610531"/>
                  <a:pt x="5814451" y="8611330"/>
                </a:cubicBezTo>
                <a:close/>
                <a:moveTo>
                  <a:pt x="5298003" y="8595733"/>
                </a:moveTo>
                <a:cubicBezTo>
                  <a:pt x="5305480" y="8595733"/>
                  <a:pt x="5313491" y="8597333"/>
                  <a:pt x="5319366" y="8600932"/>
                </a:cubicBezTo>
                <a:cubicBezTo>
                  <a:pt x="5330581" y="8610531"/>
                  <a:pt x="5320969" y="8617329"/>
                  <a:pt x="5297469" y="8617329"/>
                </a:cubicBezTo>
                <a:cubicBezTo>
                  <a:pt x="5275572" y="8617329"/>
                  <a:pt x="5265959" y="8610531"/>
                  <a:pt x="5277175" y="8600932"/>
                </a:cubicBezTo>
                <a:cubicBezTo>
                  <a:pt x="5282515" y="8597333"/>
                  <a:pt x="5289992" y="8595733"/>
                  <a:pt x="5298003" y="8595733"/>
                </a:cubicBezTo>
                <a:close/>
                <a:moveTo>
                  <a:pt x="5606163" y="8595333"/>
                </a:moveTo>
                <a:cubicBezTo>
                  <a:pt x="5684671" y="8595333"/>
                  <a:pt x="5725261" y="8602132"/>
                  <a:pt x="5719387" y="8613730"/>
                </a:cubicBezTo>
                <a:cubicBezTo>
                  <a:pt x="5707103" y="8637326"/>
                  <a:pt x="5534597" y="8637326"/>
                  <a:pt x="5505757" y="8613730"/>
                </a:cubicBezTo>
                <a:cubicBezTo>
                  <a:pt x="5490803" y="8600532"/>
                  <a:pt x="5520711" y="8595333"/>
                  <a:pt x="5606163" y="8595333"/>
                </a:cubicBezTo>
                <a:close/>
                <a:moveTo>
                  <a:pt x="5426715" y="8595333"/>
                </a:moveTo>
                <a:cubicBezTo>
                  <a:pt x="5438465" y="8595333"/>
                  <a:pt x="5447543" y="8605331"/>
                  <a:pt x="5447543" y="8617329"/>
                </a:cubicBezTo>
                <a:cubicBezTo>
                  <a:pt x="5447543" y="8629327"/>
                  <a:pt x="5434727" y="8637726"/>
                  <a:pt x="5419237" y="8637726"/>
                </a:cubicBezTo>
                <a:cubicBezTo>
                  <a:pt x="5403749" y="8637726"/>
                  <a:pt x="5394671" y="8629327"/>
                  <a:pt x="5398409" y="8617329"/>
                </a:cubicBezTo>
                <a:cubicBezTo>
                  <a:pt x="5403749" y="8605331"/>
                  <a:pt x="5416567" y="8595333"/>
                  <a:pt x="5426715" y="8595333"/>
                </a:cubicBezTo>
                <a:close/>
                <a:moveTo>
                  <a:pt x="5214688" y="8595333"/>
                </a:moveTo>
                <a:cubicBezTo>
                  <a:pt x="5241925" y="8595333"/>
                  <a:pt x="5244596" y="8599332"/>
                  <a:pt x="5225903" y="8613730"/>
                </a:cubicBezTo>
                <a:cubicBezTo>
                  <a:pt x="5195995" y="8637326"/>
                  <a:pt x="5180507" y="8637326"/>
                  <a:pt x="5180507" y="8613730"/>
                </a:cubicBezTo>
                <a:cubicBezTo>
                  <a:pt x="5180507" y="8603732"/>
                  <a:pt x="5194927" y="8595333"/>
                  <a:pt x="5214688" y="8595333"/>
                </a:cubicBezTo>
                <a:close/>
                <a:moveTo>
                  <a:pt x="5061943" y="8578536"/>
                </a:moveTo>
                <a:cubicBezTo>
                  <a:pt x="5073159" y="8578536"/>
                  <a:pt x="5083840" y="8580936"/>
                  <a:pt x="5091851" y="8584935"/>
                </a:cubicBezTo>
                <a:cubicBezTo>
                  <a:pt x="5106271" y="8592933"/>
                  <a:pt x="5090249" y="8600932"/>
                  <a:pt x="5055534" y="8600932"/>
                </a:cubicBezTo>
                <a:cubicBezTo>
                  <a:pt x="5022421" y="8600932"/>
                  <a:pt x="5010138" y="8592933"/>
                  <a:pt x="5030433" y="8584935"/>
                </a:cubicBezTo>
                <a:cubicBezTo>
                  <a:pt x="5039512" y="8580936"/>
                  <a:pt x="5050727" y="8578536"/>
                  <a:pt x="5061943" y="8578536"/>
                </a:cubicBezTo>
                <a:close/>
                <a:moveTo>
                  <a:pt x="3958014" y="8525345"/>
                </a:moveTo>
                <a:cubicBezTo>
                  <a:pt x="3962821" y="8525345"/>
                  <a:pt x="3966559" y="8527344"/>
                  <a:pt x="3968162" y="8531744"/>
                </a:cubicBezTo>
                <a:cubicBezTo>
                  <a:pt x="3973503" y="8542542"/>
                  <a:pt x="3965491" y="8548941"/>
                  <a:pt x="3950003" y="8546941"/>
                </a:cubicBezTo>
                <a:cubicBezTo>
                  <a:pt x="3934515" y="8546941"/>
                  <a:pt x="3930777" y="8538143"/>
                  <a:pt x="3942526" y="8531744"/>
                </a:cubicBezTo>
                <a:cubicBezTo>
                  <a:pt x="3947867" y="8527344"/>
                  <a:pt x="3953207" y="8525345"/>
                  <a:pt x="3958014" y="8525345"/>
                </a:cubicBezTo>
                <a:close/>
                <a:moveTo>
                  <a:pt x="4320650" y="8472154"/>
                </a:moveTo>
                <a:cubicBezTo>
                  <a:pt x="4325457" y="8472554"/>
                  <a:pt x="4329729" y="8474953"/>
                  <a:pt x="4331865" y="8480552"/>
                </a:cubicBezTo>
                <a:cubicBezTo>
                  <a:pt x="4337206" y="8489351"/>
                  <a:pt x="4329195" y="8495750"/>
                  <a:pt x="4313707" y="8493750"/>
                </a:cubicBezTo>
                <a:cubicBezTo>
                  <a:pt x="4298219" y="8493750"/>
                  <a:pt x="4294480" y="8486951"/>
                  <a:pt x="4306230" y="8478153"/>
                </a:cubicBezTo>
                <a:cubicBezTo>
                  <a:pt x="4310503" y="8473753"/>
                  <a:pt x="4315843" y="8472154"/>
                  <a:pt x="4320650" y="8472154"/>
                </a:cubicBezTo>
                <a:close/>
                <a:moveTo>
                  <a:pt x="6728785" y="8468554"/>
                </a:moveTo>
                <a:cubicBezTo>
                  <a:pt x="6761363" y="8467754"/>
                  <a:pt x="6793407" y="8470554"/>
                  <a:pt x="6799283" y="8478153"/>
                </a:cubicBezTo>
                <a:cubicBezTo>
                  <a:pt x="6804623" y="8485751"/>
                  <a:pt x="6773113" y="8490951"/>
                  <a:pt x="6730387" y="8490951"/>
                </a:cubicBezTo>
                <a:cubicBezTo>
                  <a:pt x="6686593" y="8490951"/>
                  <a:pt x="6655083" y="8486151"/>
                  <a:pt x="6658821" y="8481752"/>
                </a:cubicBezTo>
                <a:cubicBezTo>
                  <a:pt x="6664695" y="8474153"/>
                  <a:pt x="6696739" y="8469354"/>
                  <a:pt x="6728785" y="8468554"/>
                </a:cubicBezTo>
                <a:close/>
                <a:moveTo>
                  <a:pt x="7516543" y="8464955"/>
                </a:moveTo>
                <a:cubicBezTo>
                  <a:pt x="7531495" y="8463755"/>
                  <a:pt x="7545915" y="8469354"/>
                  <a:pt x="7548587" y="8482552"/>
                </a:cubicBezTo>
                <a:cubicBezTo>
                  <a:pt x="7551791" y="8492150"/>
                  <a:pt x="7536303" y="8500949"/>
                  <a:pt x="7514405" y="8505348"/>
                </a:cubicBezTo>
                <a:cubicBezTo>
                  <a:pt x="7486635" y="8509347"/>
                  <a:pt x="7477021" y="8503748"/>
                  <a:pt x="7481827" y="8487351"/>
                </a:cubicBezTo>
                <a:cubicBezTo>
                  <a:pt x="7486635" y="8473753"/>
                  <a:pt x="7501587" y="8466155"/>
                  <a:pt x="7516543" y="8464955"/>
                </a:cubicBezTo>
                <a:close/>
                <a:moveTo>
                  <a:pt x="4769805" y="8456956"/>
                </a:moveTo>
                <a:cubicBezTo>
                  <a:pt x="4841905" y="8456956"/>
                  <a:pt x="4933765" y="8458156"/>
                  <a:pt x="5027763" y="8460156"/>
                </a:cubicBezTo>
                <a:cubicBezTo>
                  <a:pt x="5215756" y="8465755"/>
                  <a:pt x="5376512" y="8465755"/>
                  <a:pt x="5384523" y="8461356"/>
                </a:cubicBezTo>
                <a:cubicBezTo>
                  <a:pt x="5391466" y="8457356"/>
                  <a:pt x="5471577" y="8456156"/>
                  <a:pt x="5561301" y="8460156"/>
                </a:cubicBezTo>
                <a:lnTo>
                  <a:pt x="5725261" y="8467754"/>
                </a:lnTo>
                <a:lnTo>
                  <a:pt x="5598687" y="8478153"/>
                </a:lnTo>
                <a:cubicBezTo>
                  <a:pt x="5467305" y="8487751"/>
                  <a:pt x="5207211" y="8488151"/>
                  <a:pt x="4805588" y="8475353"/>
                </a:cubicBezTo>
                <a:cubicBezTo>
                  <a:pt x="4666195" y="8470954"/>
                  <a:pt x="4593561" y="8464555"/>
                  <a:pt x="4627741" y="8460156"/>
                </a:cubicBezTo>
                <a:cubicBezTo>
                  <a:pt x="4643764" y="8458156"/>
                  <a:pt x="4697171" y="8456956"/>
                  <a:pt x="4769805" y="8456956"/>
                </a:cubicBezTo>
                <a:close/>
                <a:moveTo>
                  <a:pt x="7077535" y="8456556"/>
                </a:moveTo>
                <a:cubicBezTo>
                  <a:pt x="7081807" y="8457356"/>
                  <a:pt x="7085545" y="8460156"/>
                  <a:pt x="7087681" y="8464155"/>
                </a:cubicBezTo>
                <a:cubicBezTo>
                  <a:pt x="7093023" y="8472554"/>
                  <a:pt x="7085545" y="8478953"/>
                  <a:pt x="7069523" y="8478953"/>
                </a:cubicBezTo>
                <a:cubicBezTo>
                  <a:pt x="7054035" y="8476953"/>
                  <a:pt x="7049763" y="8470554"/>
                  <a:pt x="7061511" y="8462155"/>
                </a:cubicBezTo>
                <a:cubicBezTo>
                  <a:pt x="7066853" y="8458156"/>
                  <a:pt x="7072727" y="8456156"/>
                  <a:pt x="7077535" y="8456556"/>
                </a:cubicBezTo>
                <a:close/>
                <a:moveTo>
                  <a:pt x="7258051" y="8456156"/>
                </a:moveTo>
                <a:cubicBezTo>
                  <a:pt x="7273005" y="8456556"/>
                  <a:pt x="7285823" y="8458556"/>
                  <a:pt x="7292231" y="8462955"/>
                </a:cubicBezTo>
                <a:cubicBezTo>
                  <a:pt x="7306117" y="8473753"/>
                  <a:pt x="7284221" y="8479752"/>
                  <a:pt x="7230279" y="8478153"/>
                </a:cubicBezTo>
                <a:cubicBezTo>
                  <a:pt x="7145895" y="8476553"/>
                  <a:pt x="7145895" y="8476553"/>
                  <a:pt x="7207315" y="8461356"/>
                </a:cubicBezTo>
                <a:cubicBezTo>
                  <a:pt x="7224403" y="8457756"/>
                  <a:pt x="7242563" y="8456156"/>
                  <a:pt x="7258051" y="8456156"/>
                </a:cubicBezTo>
                <a:close/>
                <a:moveTo>
                  <a:pt x="6994169" y="8454863"/>
                </a:moveTo>
                <a:cubicBezTo>
                  <a:pt x="7005635" y="8454182"/>
                  <a:pt x="7015983" y="8454157"/>
                  <a:pt x="7023593" y="8454957"/>
                </a:cubicBezTo>
                <a:cubicBezTo>
                  <a:pt x="7033207" y="8455756"/>
                  <a:pt x="7038547" y="8458156"/>
                  <a:pt x="7034809" y="8462155"/>
                </a:cubicBezTo>
                <a:cubicBezTo>
                  <a:pt x="7032139" y="8465355"/>
                  <a:pt x="6996355" y="8474553"/>
                  <a:pt x="6955231" y="8480552"/>
                </a:cubicBezTo>
                <a:cubicBezTo>
                  <a:pt x="6906097" y="8488151"/>
                  <a:pt x="6889541" y="8486551"/>
                  <a:pt x="6904495" y="8474153"/>
                </a:cubicBezTo>
                <a:cubicBezTo>
                  <a:pt x="6915309" y="8464854"/>
                  <a:pt x="6959771" y="8456906"/>
                  <a:pt x="6994169" y="8454863"/>
                </a:cubicBezTo>
                <a:close/>
                <a:moveTo>
                  <a:pt x="4470725" y="8445758"/>
                </a:moveTo>
                <a:cubicBezTo>
                  <a:pt x="4489951" y="8445758"/>
                  <a:pt x="4497428" y="8453357"/>
                  <a:pt x="4491553" y="8469354"/>
                </a:cubicBezTo>
                <a:cubicBezTo>
                  <a:pt x="4481940" y="8495350"/>
                  <a:pt x="4466985" y="8498549"/>
                  <a:pt x="4452031" y="8482552"/>
                </a:cubicBezTo>
                <a:cubicBezTo>
                  <a:pt x="4432805" y="8462555"/>
                  <a:pt x="4440816" y="8445758"/>
                  <a:pt x="4470725" y="8445758"/>
                </a:cubicBezTo>
                <a:close/>
                <a:moveTo>
                  <a:pt x="6258267" y="8442559"/>
                </a:moveTo>
                <a:cubicBezTo>
                  <a:pt x="6383773" y="8442559"/>
                  <a:pt x="6484179" y="8446558"/>
                  <a:pt x="6480975" y="8450957"/>
                </a:cubicBezTo>
                <a:cubicBezTo>
                  <a:pt x="6468691" y="8464555"/>
                  <a:pt x="6013661" y="8471354"/>
                  <a:pt x="6022207" y="8456156"/>
                </a:cubicBezTo>
                <a:cubicBezTo>
                  <a:pt x="6025945" y="8449358"/>
                  <a:pt x="6132759" y="8442559"/>
                  <a:pt x="6258267" y="8442559"/>
                </a:cubicBezTo>
                <a:close/>
                <a:moveTo>
                  <a:pt x="5205075" y="8403765"/>
                </a:moveTo>
                <a:cubicBezTo>
                  <a:pt x="5215756" y="8403765"/>
                  <a:pt x="5224835" y="8404965"/>
                  <a:pt x="5231244" y="8408964"/>
                </a:cubicBezTo>
                <a:cubicBezTo>
                  <a:pt x="5244596" y="8417363"/>
                  <a:pt x="5230176" y="8425761"/>
                  <a:pt x="5200802" y="8425761"/>
                </a:cubicBezTo>
                <a:cubicBezTo>
                  <a:pt x="5169291" y="8422962"/>
                  <a:pt x="5159679" y="8417363"/>
                  <a:pt x="5176235" y="8408964"/>
                </a:cubicBezTo>
                <a:cubicBezTo>
                  <a:pt x="5184779" y="8404965"/>
                  <a:pt x="5194927" y="8403765"/>
                  <a:pt x="5205075" y="8403765"/>
                </a:cubicBezTo>
                <a:close/>
                <a:moveTo>
                  <a:pt x="5342865" y="8386168"/>
                </a:moveTo>
                <a:cubicBezTo>
                  <a:pt x="5349274" y="8386568"/>
                  <a:pt x="5354615" y="8389768"/>
                  <a:pt x="5357819" y="8395367"/>
                </a:cubicBezTo>
                <a:cubicBezTo>
                  <a:pt x="5362626" y="8403765"/>
                  <a:pt x="5353013" y="8410564"/>
                  <a:pt x="5333252" y="8408164"/>
                </a:cubicBezTo>
                <a:cubicBezTo>
                  <a:pt x="5314025" y="8406165"/>
                  <a:pt x="5309219" y="8402165"/>
                  <a:pt x="5323639" y="8391367"/>
                </a:cubicBezTo>
                <a:cubicBezTo>
                  <a:pt x="5330047" y="8388168"/>
                  <a:pt x="5336991" y="8385768"/>
                  <a:pt x="5342865" y="8386168"/>
                </a:cubicBezTo>
                <a:close/>
                <a:moveTo>
                  <a:pt x="7640981" y="8370970"/>
                </a:moveTo>
                <a:cubicBezTo>
                  <a:pt x="7662343" y="8370970"/>
                  <a:pt x="7679969" y="8376970"/>
                  <a:pt x="7679969" y="8386168"/>
                </a:cubicBezTo>
                <a:cubicBezTo>
                  <a:pt x="7679969" y="8394967"/>
                  <a:pt x="7657003" y="8402965"/>
                  <a:pt x="7629765" y="8402965"/>
                </a:cubicBezTo>
                <a:cubicBezTo>
                  <a:pt x="7600925" y="8402965"/>
                  <a:pt x="7583835" y="8396166"/>
                  <a:pt x="7590243" y="8386168"/>
                </a:cubicBezTo>
                <a:cubicBezTo>
                  <a:pt x="7596119" y="8376970"/>
                  <a:pt x="7619619" y="8370970"/>
                  <a:pt x="7640981" y="8370970"/>
                </a:cubicBezTo>
                <a:close/>
                <a:moveTo>
                  <a:pt x="6356001" y="8365372"/>
                </a:moveTo>
                <a:cubicBezTo>
                  <a:pt x="6363479" y="8365372"/>
                  <a:pt x="6370421" y="8368171"/>
                  <a:pt x="6376297" y="8372970"/>
                </a:cubicBezTo>
                <a:cubicBezTo>
                  <a:pt x="6386979" y="8382968"/>
                  <a:pt x="6378967" y="8387768"/>
                  <a:pt x="6356001" y="8387768"/>
                </a:cubicBezTo>
                <a:cubicBezTo>
                  <a:pt x="6333037" y="8387768"/>
                  <a:pt x="6323957" y="8382968"/>
                  <a:pt x="6336241" y="8372970"/>
                </a:cubicBezTo>
                <a:cubicBezTo>
                  <a:pt x="6341581" y="8368171"/>
                  <a:pt x="6348525" y="8365372"/>
                  <a:pt x="6356001" y="8365372"/>
                </a:cubicBezTo>
                <a:close/>
                <a:moveTo>
                  <a:pt x="6099647" y="8365372"/>
                </a:moveTo>
                <a:cubicBezTo>
                  <a:pt x="6124747" y="8365372"/>
                  <a:pt x="6149315" y="8367771"/>
                  <a:pt x="6168007" y="8372170"/>
                </a:cubicBezTo>
                <a:cubicBezTo>
                  <a:pt x="6205927" y="8381369"/>
                  <a:pt x="6174951" y="8387768"/>
                  <a:pt x="6099647" y="8387768"/>
                </a:cubicBezTo>
                <a:cubicBezTo>
                  <a:pt x="6023275" y="8387768"/>
                  <a:pt x="5992299" y="8381369"/>
                  <a:pt x="6031285" y="8372170"/>
                </a:cubicBezTo>
                <a:cubicBezTo>
                  <a:pt x="6049979" y="8367771"/>
                  <a:pt x="6075079" y="8365372"/>
                  <a:pt x="6099647" y="8365372"/>
                </a:cubicBezTo>
                <a:close/>
                <a:moveTo>
                  <a:pt x="7779307" y="8354974"/>
                </a:moveTo>
                <a:cubicBezTo>
                  <a:pt x="7790521" y="8354974"/>
                  <a:pt x="7797999" y="8361772"/>
                  <a:pt x="7797999" y="8373770"/>
                </a:cubicBezTo>
                <a:cubicBezTo>
                  <a:pt x="7797999" y="8384568"/>
                  <a:pt x="7779839" y="8391767"/>
                  <a:pt x="7758477" y="8391767"/>
                </a:cubicBezTo>
                <a:cubicBezTo>
                  <a:pt x="7726967" y="8391767"/>
                  <a:pt x="7722695" y="8387368"/>
                  <a:pt x="7738717" y="8373770"/>
                </a:cubicBezTo>
                <a:cubicBezTo>
                  <a:pt x="7753137" y="8361772"/>
                  <a:pt x="7768091" y="8354974"/>
                  <a:pt x="7779307" y="8354974"/>
                </a:cubicBezTo>
                <a:close/>
                <a:moveTo>
                  <a:pt x="5740215" y="8350974"/>
                </a:moveTo>
                <a:cubicBezTo>
                  <a:pt x="5802167" y="8350174"/>
                  <a:pt x="5864655" y="8352574"/>
                  <a:pt x="5869461" y="8359772"/>
                </a:cubicBezTo>
                <a:cubicBezTo>
                  <a:pt x="5874803" y="8366172"/>
                  <a:pt x="5817123" y="8372970"/>
                  <a:pt x="5741819" y="8372970"/>
                </a:cubicBezTo>
                <a:cubicBezTo>
                  <a:pt x="5666513" y="8372970"/>
                  <a:pt x="5607765" y="8368171"/>
                  <a:pt x="5611503" y="8363372"/>
                </a:cubicBezTo>
                <a:cubicBezTo>
                  <a:pt x="5616311" y="8356173"/>
                  <a:pt x="5678263" y="8351774"/>
                  <a:pt x="5740215" y="8350974"/>
                </a:cubicBezTo>
                <a:close/>
                <a:moveTo>
                  <a:pt x="5061409" y="8333777"/>
                </a:moveTo>
                <a:cubicBezTo>
                  <a:pt x="5077431" y="8333777"/>
                  <a:pt x="5093453" y="8335776"/>
                  <a:pt x="5104669" y="8340576"/>
                </a:cubicBezTo>
                <a:cubicBezTo>
                  <a:pt x="5127100" y="8349774"/>
                  <a:pt x="5106271" y="8355773"/>
                  <a:pt x="5055534" y="8355773"/>
                </a:cubicBezTo>
                <a:cubicBezTo>
                  <a:pt x="5006399" y="8355773"/>
                  <a:pt x="4988241" y="8349774"/>
                  <a:pt x="5014945" y="8340576"/>
                </a:cubicBezTo>
                <a:cubicBezTo>
                  <a:pt x="5028297" y="8335776"/>
                  <a:pt x="5044853" y="8333777"/>
                  <a:pt x="5061409" y="8333777"/>
                </a:cubicBezTo>
                <a:close/>
                <a:moveTo>
                  <a:pt x="6398193" y="8279786"/>
                </a:moveTo>
                <a:cubicBezTo>
                  <a:pt x="6410477" y="8279786"/>
                  <a:pt x="6423829" y="8281786"/>
                  <a:pt x="6433443" y="8285785"/>
                </a:cubicBezTo>
                <a:cubicBezTo>
                  <a:pt x="6452135" y="8293784"/>
                  <a:pt x="6436113" y="8301782"/>
                  <a:pt x="6397659" y="8301782"/>
                </a:cubicBezTo>
                <a:cubicBezTo>
                  <a:pt x="6360275" y="8301782"/>
                  <a:pt x="6344787" y="8293784"/>
                  <a:pt x="6363479" y="8285785"/>
                </a:cubicBezTo>
                <a:cubicBezTo>
                  <a:pt x="6373091" y="8281786"/>
                  <a:pt x="6385909" y="8279786"/>
                  <a:pt x="6398193" y="8279786"/>
                </a:cubicBezTo>
                <a:close/>
                <a:moveTo>
                  <a:pt x="5508427" y="8273387"/>
                </a:moveTo>
                <a:cubicBezTo>
                  <a:pt x="5447543" y="8272187"/>
                  <a:pt x="5404818" y="8277786"/>
                  <a:pt x="5414431" y="8284585"/>
                </a:cubicBezTo>
                <a:cubicBezTo>
                  <a:pt x="5430987" y="8296983"/>
                  <a:pt x="5545813" y="8294184"/>
                  <a:pt x="5597083" y="8280186"/>
                </a:cubicBezTo>
                <a:cubicBezTo>
                  <a:pt x="5609367" y="8277386"/>
                  <a:pt x="5569311" y="8273387"/>
                  <a:pt x="5508427" y="8273387"/>
                </a:cubicBezTo>
                <a:close/>
                <a:moveTo>
                  <a:pt x="6663627" y="8268588"/>
                </a:moveTo>
                <a:cubicBezTo>
                  <a:pt x="6674843" y="8268588"/>
                  <a:pt x="6680183" y="8273387"/>
                  <a:pt x="6673775" y="8282586"/>
                </a:cubicBezTo>
                <a:cubicBezTo>
                  <a:pt x="6667899" y="8289384"/>
                  <a:pt x="6649741" y="8296583"/>
                  <a:pt x="6631049" y="8296583"/>
                </a:cubicBezTo>
                <a:cubicBezTo>
                  <a:pt x="6604345" y="8296583"/>
                  <a:pt x="6601141" y="8292984"/>
                  <a:pt x="6620903" y="8282586"/>
                </a:cubicBezTo>
                <a:cubicBezTo>
                  <a:pt x="6635855" y="8273387"/>
                  <a:pt x="6652947" y="8268588"/>
                  <a:pt x="6663627" y="8268588"/>
                </a:cubicBezTo>
                <a:close/>
                <a:moveTo>
                  <a:pt x="4453100" y="8264188"/>
                </a:moveTo>
                <a:cubicBezTo>
                  <a:pt x="4461645" y="8264188"/>
                  <a:pt x="4469656" y="8266588"/>
                  <a:pt x="4475531" y="8270588"/>
                </a:cubicBezTo>
                <a:cubicBezTo>
                  <a:pt x="4485679" y="8281386"/>
                  <a:pt x="4472861" y="8286585"/>
                  <a:pt x="4447225" y="8286585"/>
                </a:cubicBezTo>
                <a:cubicBezTo>
                  <a:pt x="4420521" y="8286585"/>
                  <a:pt x="4411442" y="8278586"/>
                  <a:pt x="4427999" y="8270588"/>
                </a:cubicBezTo>
                <a:cubicBezTo>
                  <a:pt x="4435475" y="8266588"/>
                  <a:pt x="4444021" y="8264188"/>
                  <a:pt x="4453100" y="8264188"/>
                </a:cubicBezTo>
                <a:close/>
                <a:moveTo>
                  <a:pt x="4843507" y="8262189"/>
                </a:moveTo>
                <a:cubicBezTo>
                  <a:pt x="4792236" y="8260989"/>
                  <a:pt x="4755919" y="8266588"/>
                  <a:pt x="4761794" y="8273387"/>
                </a:cubicBezTo>
                <a:cubicBezTo>
                  <a:pt x="4768737" y="8280186"/>
                  <a:pt x="4864336" y="8288584"/>
                  <a:pt x="4973287" y="8291384"/>
                </a:cubicBezTo>
                <a:cubicBezTo>
                  <a:pt x="5287321" y="8299382"/>
                  <a:pt x="5374375" y="8298183"/>
                  <a:pt x="5374375" y="8282986"/>
                </a:cubicBezTo>
                <a:cubicBezTo>
                  <a:pt x="5374375" y="8276186"/>
                  <a:pt x="5276641" y="8269388"/>
                  <a:pt x="5155940" y="8266588"/>
                </a:cubicBezTo>
                <a:cubicBezTo>
                  <a:pt x="5035773" y="8265388"/>
                  <a:pt x="4894778" y="8262189"/>
                  <a:pt x="4843507" y="8262189"/>
                </a:cubicBezTo>
                <a:close/>
                <a:moveTo>
                  <a:pt x="4260299" y="8256590"/>
                </a:moveTo>
                <a:cubicBezTo>
                  <a:pt x="4272583" y="8257390"/>
                  <a:pt x="4281663" y="8260589"/>
                  <a:pt x="4285935" y="8266588"/>
                </a:cubicBezTo>
                <a:cubicBezTo>
                  <a:pt x="4294480" y="8278586"/>
                  <a:pt x="4274185" y="8285385"/>
                  <a:pt x="4231993" y="8283786"/>
                </a:cubicBezTo>
                <a:lnTo>
                  <a:pt x="4166303" y="8281786"/>
                </a:lnTo>
                <a:lnTo>
                  <a:pt x="4218108" y="8262988"/>
                </a:lnTo>
                <a:cubicBezTo>
                  <a:pt x="4233596" y="8258190"/>
                  <a:pt x="4248550" y="8256190"/>
                  <a:pt x="4260299" y="8256590"/>
                </a:cubicBezTo>
                <a:close/>
                <a:moveTo>
                  <a:pt x="6027613" y="8255190"/>
                </a:moveTo>
                <a:cubicBezTo>
                  <a:pt x="5999241" y="8255190"/>
                  <a:pt x="5970935" y="8256190"/>
                  <a:pt x="5949571" y="8258190"/>
                </a:cubicBezTo>
                <a:cubicBezTo>
                  <a:pt x="5906311" y="8260989"/>
                  <a:pt x="5942629" y="8263788"/>
                  <a:pt x="6028615" y="8263788"/>
                </a:cubicBezTo>
                <a:cubicBezTo>
                  <a:pt x="6114067" y="8263788"/>
                  <a:pt x="6148781" y="8260989"/>
                  <a:pt x="6106055" y="8258190"/>
                </a:cubicBezTo>
                <a:cubicBezTo>
                  <a:pt x="6084425" y="8256190"/>
                  <a:pt x="6055987" y="8255190"/>
                  <a:pt x="6027613" y="8255190"/>
                </a:cubicBezTo>
                <a:close/>
                <a:moveTo>
                  <a:pt x="4049875" y="8250990"/>
                </a:moveTo>
                <a:cubicBezTo>
                  <a:pt x="4085658" y="8249791"/>
                  <a:pt x="4112361" y="8251390"/>
                  <a:pt x="4112361" y="8255790"/>
                </a:cubicBezTo>
                <a:cubicBezTo>
                  <a:pt x="4112361" y="8272587"/>
                  <a:pt x="4058954" y="8278986"/>
                  <a:pt x="4024773" y="8266588"/>
                </a:cubicBezTo>
                <a:cubicBezTo>
                  <a:pt x="3994865" y="8254590"/>
                  <a:pt x="3999672" y="8252590"/>
                  <a:pt x="4049875" y="8250990"/>
                </a:cubicBezTo>
                <a:close/>
                <a:moveTo>
                  <a:pt x="7674627" y="8247792"/>
                </a:moveTo>
                <a:cubicBezTo>
                  <a:pt x="7681037" y="8247792"/>
                  <a:pt x="7687979" y="8250591"/>
                  <a:pt x="7692787" y="8255390"/>
                </a:cubicBezTo>
                <a:cubicBezTo>
                  <a:pt x="7701865" y="8262988"/>
                  <a:pt x="7693855" y="8269788"/>
                  <a:pt x="7674627" y="8269788"/>
                </a:cubicBezTo>
                <a:cubicBezTo>
                  <a:pt x="7655401" y="8269788"/>
                  <a:pt x="7647923" y="8262988"/>
                  <a:pt x="7658071" y="8255390"/>
                </a:cubicBezTo>
                <a:cubicBezTo>
                  <a:pt x="7662343" y="8250591"/>
                  <a:pt x="7668219" y="8247792"/>
                  <a:pt x="7674627" y="8247792"/>
                </a:cubicBezTo>
                <a:close/>
                <a:moveTo>
                  <a:pt x="3944663" y="8247792"/>
                </a:moveTo>
                <a:cubicBezTo>
                  <a:pt x="3952139" y="8247792"/>
                  <a:pt x="3959617" y="8250591"/>
                  <a:pt x="3964957" y="8255790"/>
                </a:cubicBezTo>
                <a:cubicBezTo>
                  <a:pt x="3973503" y="8263788"/>
                  <a:pt x="3962287" y="8272187"/>
                  <a:pt x="3940390" y="8269388"/>
                </a:cubicBezTo>
                <a:cubicBezTo>
                  <a:pt x="3917425" y="8269388"/>
                  <a:pt x="3909948" y="8260989"/>
                  <a:pt x="3922765" y="8252990"/>
                </a:cubicBezTo>
                <a:cubicBezTo>
                  <a:pt x="3929709" y="8248991"/>
                  <a:pt x="3937185" y="8247392"/>
                  <a:pt x="3944663" y="8247792"/>
                </a:cubicBezTo>
                <a:close/>
                <a:moveTo>
                  <a:pt x="6517291" y="8220196"/>
                </a:moveTo>
                <a:cubicBezTo>
                  <a:pt x="6511951" y="8219796"/>
                  <a:pt x="6506075" y="8220596"/>
                  <a:pt x="6501269" y="8223396"/>
                </a:cubicBezTo>
                <a:cubicBezTo>
                  <a:pt x="6488451" y="8228994"/>
                  <a:pt x="6492725" y="8232994"/>
                  <a:pt x="6509281" y="8234594"/>
                </a:cubicBezTo>
                <a:cubicBezTo>
                  <a:pt x="6524769" y="8234594"/>
                  <a:pt x="6534383" y="8230594"/>
                  <a:pt x="6529041" y="8224995"/>
                </a:cubicBezTo>
                <a:cubicBezTo>
                  <a:pt x="6526905" y="8222196"/>
                  <a:pt x="6522633" y="8220596"/>
                  <a:pt x="6517291" y="8220196"/>
                </a:cubicBezTo>
                <a:close/>
                <a:moveTo>
                  <a:pt x="3220459" y="8210598"/>
                </a:moveTo>
                <a:cubicBezTo>
                  <a:pt x="3226869" y="8210598"/>
                  <a:pt x="3233277" y="8212197"/>
                  <a:pt x="3237550" y="8215796"/>
                </a:cubicBezTo>
                <a:cubicBezTo>
                  <a:pt x="3246629" y="8225395"/>
                  <a:pt x="3239152" y="8233394"/>
                  <a:pt x="3219925" y="8233394"/>
                </a:cubicBezTo>
                <a:cubicBezTo>
                  <a:pt x="3201767" y="8233394"/>
                  <a:pt x="3193756" y="8225395"/>
                  <a:pt x="3203369" y="8215796"/>
                </a:cubicBezTo>
                <a:cubicBezTo>
                  <a:pt x="3207642" y="8212197"/>
                  <a:pt x="3214051" y="8210598"/>
                  <a:pt x="3220459" y="8210598"/>
                </a:cubicBezTo>
                <a:close/>
                <a:moveTo>
                  <a:pt x="7007571" y="8210198"/>
                </a:moveTo>
                <a:cubicBezTo>
                  <a:pt x="7027331" y="8210198"/>
                  <a:pt x="7028399" y="8213397"/>
                  <a:pt x="7010241" y="8229794"/>
                </a:cubicBezTo>
                <a:cubicBezTo>
                  <a:pt x="6983003" y="8253390"/>
                  <a:pt x="6964311" y="8253390"/>
                  <a:pt x="6974991" y="8229794"/>
                </a:cubicBezTo>
                <a:cubicBezTo>
                  <a:pt x="6980333" y="8219396"/>
                  <a:pt x="6994219" y="8210198"/>
                  <a:pt x="7007571" y="8210198"/>
                </a:cubicBezTo>
                <a:close/>
                <a:moveTo>
                  <a:pt x="4869677" y="8202599"/>
                </a:moveTo>
                <a:cubicBezTo>
                  <a:pt x="4862734" y="8202599"/>
                  <a:pt x="4855791" y="8204198"/>
                  <a:pt x="4849916" y="8206998"/>
                </a:cubicBezTo>
                <a:cubicBezTo>
                  <a:pt x="4840303" y="8211398"/>
                  <a:pt x="4848848" y="8214997"/>
                  <a:pt x="4869677" y="8214997"/>
                </a:cubicBezTo>
                <a:cubicBezTo>
                  <a:pt x="4890505" y="8214997"/>
                  <a:pt x="4898517" y="8211398"/>
                  <a:pt x="4887301" y="8206998"/>
                </a:cubicBezTo>
                <a:cubicBezTo>
                  <a:pt x="4882495" y="8204198"/>
                  <a:pt x="4876085" y="8202599"/>
                  <a:pt x="4869677" y="8202599"/>
                </a:cubicBezTo>
                <a:close/>
                <a:moveTo>
                  <a:pt x="4602641" y="8202599"/>
                </a:moveTo>
                <a:cubicBezTo>
                  <a:pt x="4596231" y="8202599"/>
                  <a:pt x="4589289" y="8204198"/>
                  <a:pt x="4583947" y="8206998"/>
                </a:cubicBezTo>
                <a:cubicBezTo>
                  <a:pt x="4574335" y="8211398"/>
                  <a:pt x="4582345" y="8214997"/>
                  <a:pt x="4602641" y="8214997"/>
                </a:cubicBezTo>
                <a:cubicBezTo>
                  <a:pt x="4622401" y="8214997"/>
                  <a:pt x="4630946" y="8211398"/>
                  <a:pt x="4621333" y="8206998"/>
                </a:cubicBezTo>
                <a:cubicBezTo>
                  <a:pt x="4616526" y="8204198"/>
                  <a:pt x="4609583" y="8202599"/>
                  <a:pt x="4602641" y="8202599"/>
                </a:cubicBezTo>
                <a:close/>
                <a:moveTo>
                  <a:pt x="4187131" y="8202599"/>
                </a:moveTo>
                <a:cubicBezTo>
                  <a:pt x="4180189" y="8202599"/>
                  <a:pt x="4173246" y="8204198"/>
                  <a:pt x="4167371" y="8206998"/>
                </a:cubicBezTo>
                <a:cubicBezTo>
                  <a:pt x="4157757" y="8211398"/>
                  <a:pt x="4166303" y="8214997"/>
                  <a:pt x="4187131" y="8214997"/>
                </a:cubicBezTo>
                <a:cubicBezTo>
                  <a:pt x="4207427" y="8214997"/>
                  <a:pt x="4215971" y="8211398"/>
                  <a:pt x="4204756" y="8206998"/>
                </a:cubicBezTo>
                <a:cubicBezTo>
                  <a:pt x="4199949" y="8204198"/>
                  <a:pt x="4193541" y="8202599"/>
                  <a:pt x="4187131" y="8202599"/>
                </a:cubicBezTo>
                <a:close/>
                <a:moveTo>
                  <a:pt x="4289607" y="8202399"/>
                </a:moveTo>
                <a:cubicBezTo>
                  <a:pt x="4280194" y="8202399"/>
                  <a:pt x="4270981" y="8203399"/>
                  <a:pt x="4264038" y="8205398"/>
                </a:cubicBezTo>
                <a:cubicBezTo>
                  <a:pt x="4250152" y="8209798"/>
                  <a:pt x="4260833" y="8213797"/>
                  <a:pt x="4290207" y="8213797"/>
                </a:cubicBezTo>
                <a:cubicBezTo>
                  <a:pt x="4319047" y="8213797"/>
                  <a:pt x="4330263" y="8209798"/>
                  <a:pt x="4316377" y="8205398"/>
                </a:cubicBezTo>
                <a:cubicBezTo>
                  <a:pt x="4308633" y="8203399"/>
                  <a:pt x="4299020" y="8202399"/>
                  <a:pt x="4289607" y="8202399"/>
                </a:cubicBezTo>
                <a:close/>
                <a:moveTo>
                  <a:pt x="5671855" y="8185002"/>
                </a:moveTo>
                <a:cubicBezTo>
                  <a:pt x="5665445" y="8185002"/>
                  <a:pt x="5658503" y="8186202"/>
                  <a:pt x="5653695" y="8189001"/>
                </a:cubicBezTo>
                <a:cubicBezTo>
                  <a:pt x="5642479" y="8193000"/>
                  <a:pt x="5651025" y="8197400"/>
                  <a:pt x="5671855" y="8197400"/>
                </a:cubicBezTo>
                <a:cubicBezTo>
                  <a:pt x="5692683" y="8197000"/>
                  <a:pt x="5700695" y="8193000"/>
                  <a:pt x="5690013" y="8189001"/>
                </a:cubicBezTo>
                <a:cubicBezTo>
                  <a:pt x="5685207" y="8186202"/>
                  <a:pt x="5678797" y="8185002"/>
                  <a:pt x="5671855" y="8185002"/>
                </a:cubicBezTo>
                <a:close/>
                <a:moveTo>
                  <a:pt x="2744601" y="8173004"/>
                </a:moveTo>
                <a:cubicBezTo>
                  <a:pt x="2752078" y="8173004"/>
                  <a:pt x="2759555" y="8175804"/>
                  <a:pt x="2764895" y="8180602"/>
                </a:cubicBezTo>
                <a:cubicBezTo>
                  <a:pt x="2777179" y="8187802"/>
                  <a:pt x="2767566" y="8195400"/>
                  <a:pt x="2744601" y="8195400"/>
                </a:cubicBezTo>
                <a:cubicBezTo>
                  <a:pt x="2721635" y="8195400"/>
                  <a:pt x="2713625" y="8187802"/>
                  <a:pt x="2724306" y="8180602"/>
                </a:cubicBezTo>
                <a:cubicBezTo>
                  <a:pt x="2730181" y="8175804"/>
                  <a:pt x="2737123" y="8173004"/>
                  <a:pt x="2744601" y="8173004"/>
                </a:cubicBezTo>
                <a:close/>
                <a:moveTo>
                  <a:pt x="5769055" y="8168204"/>
                </a:moveTo>
                <a:cubicBezTo>
                  <a:pt x="5738613" y="8168204"/>
                  <a:pt x="5738613" y="8168204"/>
                  <a:pt x="5769055" y="8183402"/>
                </a:cubicBezTo>
                <a:cubicBezTo>
                  <a:pt x="5785611" y="8191800"/>
                  <a:pt x="5811247" y="8198600"/>
                  <a:pt x="5827803" y="8198600"/>
                </a:cubicBezTo>
                <a:cubicBezTo>
                  <a:pt x="5856643" y="8198600"/>
                  <a:pt x="5856643" y="8198600"/>
                  <a:pt x="5827803" y="8183402"/>
                </a:cubicBezTo>
                <a:cubicBezTo>
                  <a:pt x="5811247" y="8175004"/>
                  <a:pt x="5785611" y="8168204"/>
                  <a:pt x="5769055" y="8168204"/>
                </a:cubicBezTo>
                <a:close/>
                <a:moveTo>
                  <a:pt x="8374797" y="8162606"/>
                </a:moveTo>
                <a:cubicBezTo>
                  <a:pt x="8382275" y="8162606"/>
                  <a:pt x="8389751" y="8165405"/>
                  <a:pt x="8396159" y="8170204"/>
                </a:cubicBezTo>
                <a:cubicBezTo>
                  <a:pt x="8406843" y="8177403"/>
                  <a:pt x="8397763" y="8185002"/>
                  <a:pt x="8374797" y="8185002"/>
                </a:cubicBezTo>
                <a:cubicBezTo>
                  <a:pt x="8351831" y="8185002"/>
                  <a:pt x="8342219" y="8177403"/>
                  <a:pt x="8354503" y="8170204"/>
                </a:cubicBezTo>
                <a:cubicBezTo>
                  <a:pt x="8359843" y="8165405"/>
                  <a:pt x="8367319" y="8162606"/>
                  <a:pt x="8374797" y="8162606"/>
                </a:cubicBezTo>
                <a:close/>
                <a:moveTo>
                  <a:pt x="8107227" y="8162606"/>
                </a:moveTo>
                <a:cubicBezTo>
                  <a:pt x="8114703" y="8162606"/>
                  <a:pt x="8122181" y="8165405"/>
                  <a:pt x="8127521" y="8170204"/>
                </a:cubicBezTo>
                <a:cubicBezTo>
                  <a:pt x="8139805" y="8177403"/>
                  <a:pt x="8130191" y="8185002"/>
                  <a:pt x="8107227" y="8185002"/>
                </a:cubicBezTo>
                <a:cubicBezTo>
                  <a:pt x="8084261" y="8185002"/>
                  <a:pt x="8075183" y="8177403"/>
                  <a:pt x="8085863" y="8170204"/>
                </a:cubicBezTo>
                <a:cubicBezTo>
                  <a:pt x="8091739" y="8165405"/>
                  <a:pt x="8099749" y="8162606"/>
                  <a:pt x="8107227" y="8162606"/>
                </a:cubicBezTo>
                <a:close/>
                <a:moveTo>
                  <a:pt x="3103498" y="8162606"/>
                </a:moveTo>
                <a:cubicBezTo>
                  <a:pt x="3109907" y="8162606"/>
                  <a:pt x="3116315" y="8165405"/>
                  <a:pt x="3121122" y="8170204"/>
                </a:cubicBezTo>
                <a:cubicBezTo>
                  <a:pt x="3130201" y="8177403"/>
                  <a:pt x="3121656" y="8185002"/>
                  <a:pt x="3103498" y="8185002"/>
                </a:cubicBezTo>
                <a:cubicBezTo>
                  <a:pt x="3083737" y="8185002"/>
                  <a:pt x="3076260" y="8177403"/>
                  <a:pt x="3085873" y="8170204"/>
                </a:cubicBezTo>
                <a:cubicBezTo>
                  <a:pt x="3090680" y="8165405"/>
                  <a:pt x="3097089" y="8162606"/>
                  <a:pt x="3103498" y="8162606"/>
                </a:cubicBezTo>
                <a:close/>
                <a:moveTo>
                  <a:pt x="3935049" y="8148608"/>
                </a:moveTo>
                <a:cubicBezTo>
                  <a:pt x="3910482" y="8148608"/>
                  <a:pt x="3878971" y="8153807"/>
                  <a:pt x="3853336" y="8165405"/>
                </a:cubicBezTo>
                <a:cubicBezTo>
                  <a:pt x="3827167" y="8176603"/>
                  <a:pt x="3814349" y="8175004"/>
                  <a:pt x="3810076" y="8159806"/>
                </a:cubicBezTo>
                <a:cubicBezTo>
                  <a:pt x="3804735" y="8144608"/>
                  <a:pt x="3796724" y="8147408"/>
                  <a:pt x="3778566" y="8168204"/>
                </a:cubicBezTo>
                <a:cubicBezTo>
                  <a:pt x="3755067" y="8194600"/>
                  <a:pt x="3760941" y="8195800"/>
                  <a:pt x="3857609" y="8194600"/>
                </a:cubicBezTo>
                <a:cubicBezTo>
                  <a:pt x="3915823" y="8193000"/>
                  <a:pt x="3963889" y="8197400"/>
                  <a:pt x="3963889" y="8205398"/>
                </a:cubicBezTo>
                <a:cubicBezTo>
                  <a:pt x="3963889" y="8223396"/>
                  <a:pt x="4026375" y="8220596"/>
                  <a:pt x="4051477" y="8202599"/>
                </a:cubicBezTo>
                <a:cubicBezTo>
                  <a:pt x="4078715" y="8181802"/>
                  <a:pt x="4045602" y="8159806"/>
                  <a:pt x="4008217" y="8175004"/>
                </a:cubicBezTo>
                <a:cubicBezTo>
                  <a:pt x="3991661" y="8180602"/>
                  <a:pt x="3977775" y="8177803"/>
                  <a:pt x="3977775" y="8166605"/>
                </a:cubicBezTo>
                <a:cubicBezTo>
                  <a:pt x="3977775" y="8155007"/>
                  <a:pt x="3959617" y="8149008"/>
                  <a:pt x="3935049" y="8148608"/>
                </a:cubicBezTo>
                <a:close/>
                <a:moveTo>
                  <a:pt x="5609903" y="8136610"/>
                </a:moveTo>
                <a:cubicBezTo>
                  <a:pt x="5571983" y="8137810"/>
                  <a:pt x="5524983" y="8141409"/>
                  <a:pt x="5472645" y="8147408"/>
                </a:cubicBezTo>
                <a:cubicBezTo>
                  <a:pt x="5348206" y="8161406"/>
                  <a:pt x="5175167" y="8165405"/>
                  <a:pt x="4995184" y="8158206"/>
                </a:cubicBezTo>
                <a:cubicBezTo>
                  <a:pt x="4714795" y="8148608"/>
                  <a:pt x="4638957" y="8154207"/>
                  <a:pt x="4655513" y="8186202"/>
                </a:cubicBezTo>
                <a:cubicBezTo>
                  <a:pt x="4661389" y="8194200"/>
                  <a:pt x="4675274" y="8197400"/>
                  <a:pt x="4689160" y="8193400"/>
                </a:cubicBezTo>
                <a:cubicBezTo>
                  <a:pt x="4703046" y="8187802"/>
                  <a:pt x="4723341" y="8191800"/>
                  <a:pt x="4735625" y="8199800"/>
                </a:cubicBezTo>
                <a:cubicBezTo>
                  <a:pt x="4749511" y="8210998"/>
                  <a:pt x="4760192" y="8210998"/>
                  <a:pt x="4762862" y="8199800"/>
                </a:cubicBezTo>
                <a:cubicBezTo>
                  <a:pt x="4765533" y="8190201"/>
                  <a:pt x="4822679" y="8183402"/>
                  <a:pt x="4888903" y="8185002"/>
                </a:cubicBezTo>
                <a:cubicBezTo>
                  <a:pt x="4973287" y="8186202"/>
                  <a:pt x="4999991" y="8190201"/>
                  <a:pt x="4973287" y="8199800"/>
                </a:cubicBezTo>
                <a:cubicBezTo>
                  <a:pt x="4940175" y="8213797"/>
                  <a:pt x="4941777" y="8215396"/>
                  <a:pt x="4991445" y="8216596"/>
                </a:cubicBezTo>
                <a:cubicBezTo>
                  <a:pt x="5020285" y="8216596"/>
                  <a:pt x="5048057" y="8211398"/>
                  <a:pt x="5050727" y="8204198"/>
                </a:cubicBezTo>
                <a:cubicBezTo>
                  <a:pt x="5053932" y="8196200"/>
                  <a:pt x="5161281" y="8195800"/>
                  <a:pt x="5292663" y="8202599"/>
                </a:cubicBezTo>
                <a:cubicBezTo>
                  <a:pt x="5422442" y="8210998"/>
                  <a:pt x="5533529" y="8210998"/>
                  <a:pt x="5537267" y="8202599"/>
                </a:cubicBezTo>
                <a:cubicBezTo>
                  <a:pt x="5541541" y="8194600"/>
                  <a:pt x="5585869" y="8180602"/>
                  <a:pt x="5634469" y="8171004"/>
                </a:cubicBezTo>
                <a:cubicBezTo>
                  <a:pt x="5755703" y="8148208"/>
                  <a:pt x="5722591" y="8132610"/>
                  <a:pt x="5609903" y="8136610"/>
                </a:cubicBezTo>
                <a:close/>
                <a:moveTo>
                  <a:pt x="8258369" y="8130211"/>
                </a:moveTo>
                <a:cubicBezTo>
                  <a:pt x="8282403" y="8129411"/>
                  <a:pt x="8299493" y="8132610"/>
                  <a:pt x="8299493" y="8140609"/>
                </a:cubicBezTo>
                <a:cubicBezTo>
                  <a:pt x="8299493" y="8147408"/>
                  <a:pt x="8264243" y="8155406"/>
                  <a:pt x="8220451" y="8155406"/>
                </a:cubicBezTo>
                <a:cubicBezTo>
                  <a:pt x="8161703" y="8157006"/>
                  <a:pt x="8149953" y="8154607"/>
                  <a:pt x="8178793" y="8145008"/>
                </a:cubicBezTo>
                <a:cubicBezTo>
                  <a:pt x="8204427" y="8135810"/>
                  <a:pt x="8234335" y="8131011"/>
                  <a:pt x="8258369" y="8130211"/>
                </a:cubicBezTo>
                <a:close/>
                <a:moveTo>
                  <a:pt x="8159031" y="8063022"/>
                </a:moveTo>
                <a:cubicBezTo>
                  <a:pt x="8135533" y="8061822"/>
                  <a:pt x="8105091" y="8068622"/>
                  <a:pt x="8092807" y="8078220"/>
                </a:cubicBezTo>
                <a:cubicBezTo>
                  <a:pt x="8075183" y="8091818"/>
                  <a:pt x="8076251" y="8094617"/>
                  <a:pt x="8099749" y="8093417"/>
                </a:cubicBezTo>
                <a:cubicBezTo>
                  <a:pt x="8116307" y="8093417"/>
                  <a:pt x="8146747" y="8085018"/>
                  <a:pt x="8167577" y="8078220"/>
                </a:cubicBezTo>
                <a:cubicBezTo>
                  <a:pt x="8203359" y="8064222"/>
                  <a:pt x="8203359" y="8064622"/>
                  <a:pt x="8159031" y="8063022"/>
                </a:cubicBezTo>
                <a:close/>
                <a:moveTo>
                  <a:pt x="7966231" y="8063022"/>
                </a:moveTo>
                <a:cubicBezTo>
                  <a:pt x="7936323" y="8063022"/>
                  <a:pt x="7896267" y="8067822"/>
                  <a:pt x="7863155" y="8078220"/>
                </a:cubicBezTo>
                <a:cubicBezTo>
                  <a:pt x="7827373" y="8089018"/>
                  <a:pt x="7836451" y="8091818"/>
                  <a:pt x="7910153" y="8093417"/>
                </a:cubicBezTo>
                <a:cubicBezTo>
                  <a:pt x="7959823" y="8094617"/>
                  <a:pt x="8005753" y="8087818"/>
                  <a:pt x="8011093" y="8078220"/>
                </a:cubicBezTo>
                <a:cubicBezTo>
                  <a:pt x="8016435" y="8067822"/>
                  <a:pt x="7996139" y="8063022"/>
                  <a:pt x="7966231" y="8063022"/>
                </a:cubicBezTo>
                <a:close/>
                <a:moveTo>
                  <a:pt x="10602949" y="8060622"/>
                </a:moveTo>
                <a:cubicBezTo>
                  <a:pt x="10612563" y="8060622"/>
                  <a:pt x="10617903" y="8068222"/>
                  <a:pt x="10611495" y="8077020"/>
                </a:cubicBezTo>
                <a:cubicBezTo>
                  <a:pt x="10605087" y="8085418"/>
                  <a:pt x="10596539" y="8093017"/>
                  <a:pt x="10593335" y="8093017"/>
                </a:cubicBezTo>
                <a:cubicBezTo>
                  <a:pt x="10588529" y="8093017"/>
                  <a:pt x="10585859" y="8085418"/>
                  <a:pt x="10585859" y="8077020"/>
                </a:cubicBezTo>
                <a:cubicBezTo>
                  <a:pt x="10585859" y="8068222"/>
                  <a:pt x="10593335" y="8060622"/>
                  <a:pt x="10602949" y="8060622"/>
                </a:cubicBezTo>
                <a:close/>
                <a:moveTo>
                  <a:pt x="2768634" y="8029028"/>
                </a:moveTo>
                <a:cubicBezTo>
                  <a:pt x="2752078" y="8029828"/>
                  <a:pt x="2780917" y="8039426"/>
                  <a:pt x="2849279" y="8058623"/>
                </a:cubicBezTo>
                <a:cubicBezTo>
                  <a:pt x="3065045" y="8121012"/>
                  <a:pt x="3245027" y="8154207"/>
                  <a:pt x="3421805" y="8165405"/>
                </a:cubicBezTo>
                <a:cubicBezTo>
                  <a:pt x="3699523" y="8185002"/>
                  <a:pt x="3742249" y="8184602"/>
                  <a:pt x="3734238" y="8166605"/>
                </a:cubicBezTo>
                <a:cubicBezTo>
                  <a:pt x="3728363" y="8158206"/>
                  <a:pt x="3736908" y="8147408"/>
                  <a:pt x="3750794" y="8143409"/>
                </a:cubicBezTo>
                <a:cubicBezTo>
                  <a:pt x="3781236" y="8133410"/>
                  <a:pt x="3382818" y="8121412"/>
                  <a:pt x="3279207" y="8128212"/>
                </a:cubicBezTo>
                <a:cubicBezTo>
                  <a:pt x="3190551" y="8133810"/>
                  <a:pt x="3133406" y="8117013"/>
                  <a:pt x="3162246" y="8094617"/>
                </a:cubicBezTo>
                <a:cubicBezTo>
                  <a:pt x="3181472" y="8081019"/>
                  <a:pt x="3180404" y="8078220"/>
                  <a:pt x="3162246" y="8078220"/>
                </a:cubicBezTo>
                <a:cubicBezTo>
                  <a:pt x="3149962" y="8078220"/>
                  <a:pt x="3058101" y="8065822"/>
                  <a:pt x="2961434" y="8051824"/>
                </a:cubicBezTo>
                <a:cubicBezTo>
                  <a:pt x="2846609" y="8036226"/>
                  <a:pt x="2785190" y="8028228"/>
                  <a:pt x="2768634" y="8029028"/>
                </a:cubicBezTo>
                <a:close/>
                <a:moveTo>
                  <a:pt x="8345423" y="8009031"/>
                </a:moveTo>
                <a:cubicBezTo>
                  <a:pt x="8332605" y="8009031"/>
                  <a:pt x="8312845" y="8016230"/>
                  <a:pt x="8300561" y="8025828"/>
                </a:cubicBezTo>
                <a:cubicBezTo>
                  <a:pt x="8281335" y="8041026"/>
                  <a:pt x="8281335" y="8041826"/>
                  <a:pt x="8300561" y="8041826"/>
                </a:cubicBezTo>
                <a:cubicBezTo>
                  <a:pt x="8312845" y="8041826"/>
                  <a:pt x="8332605" y="8035427"/>
                  <a:pt x="8345423" y="8025828"/>
                </a:cubicBezTo>
                <a:cubicBezTo>
                  <a:pt x="8364651" y="8010631"/>
                  <a:pt x="8364651" y="8009031"/>
                  <a:pt x="8345423" y="8009031"/>
                </a:cubicBezTo>
                <a:close/>
                <a:moveTo>
                  <a:pt x="8842645" y="8007432"/>
                </a:moveTo>
                <a:cubicBezTo>
                  <a:pt x="8873621" y="8007432"/>
                  <a:pt x="8876291" y="8012230"/>
                  <a:pt x="8862939" y="8041826"/>
                </a:cubicBezTo>
                <a:cubicBezTo>
                  <a:pt x="8853327" y="8060622"/>
                  <a:pt x="8836771" y="8074620"/>
                  <a:pt x="8826089" y="8074620"/>
                </a:cubicBezTo>
                <a:cubicBezTo>
                  <a:pt x="8813805" y="8074620"/>
                  <a:pt x="8783897" y="8085418"/>
                  <a:pt x="8756659" y="8098616"/>
                </a:cubicBezTo>
                <a:cubicBezTo>
                  <a:pt x="8638629" y="8157806"/>
                  <a:pt x="8602847" y="8173404"/>
                  <a:pt x="8559051" y="8183002"/>
                </a:cubicBezTo>
                <a:cubicBezTo>
                  <a:pt x="8531815" y="8189801"/>
                  <a:pt x="8511519" y="8186602"/>
                  <a:pt x="8511519" y="8175804"/>
                </a:cubicBezTo>
                <a:cubicBezTo>
                  <a:pt x="8511519" y="8167804"/>
                  <a:pt x="8493895" y="8159806"/>
                  <a:pt x="8470931" y="8158206"/>
                </a:cubicBezTo>
                <a:cubicBezTo>
                  <a:pt x="8449033" y="8157006"/>
                  <a:pt x="8477873" y="8145008"/>
                  <a:pt x="8533951" y="8133010"/>
                </a:cubicBezTo>
                <a:cubicBezTo>
                  <a:pt x="8668537" y="8101816"/>
                  <a:pt x="8767875" y="8061422"/>
                  <a:pt x="8789239" y="8031828"/>
                </a:cubicBezTo>
                <a:cubicBezTo>
                  <a:pt x="8800453" y="8018230"/>
                  <a:pt x="8823419" y="8007432"/>
                  <a:pt x="8842645" y="8007432"/>
                </a:cubicBezTo>
                <a:close/>
                <a:moveTo>
                  <a:pt x="6577107" y="7905848"/>
                </a:moveTo>
                <a:cubicBezTo>
                  <a:pt x="6571767" y="7905448"/>
                  <a:pt x="6565359" y="7906248"/>
                  <a:pt x="6560551" y="7909048"/>
                </a:cubicBezTo>
                <a:cubicBezTo>
                  <a:pt x="6548267" y="7914647"/>
                  <a:pt x="6552541" y="7919046"/>
                  <a:pt x="6569097" y="7919046"/>
                </a:cubicBezTo>
                <a:cubicBezTo>
                  <a:pt x="6584051" y="7920246"/>
                  <a:pt x="6593663" y="7916247"/>
                  <a:pt x="6588323" y="7910648"/>
                </a:cubicBezTo>
                <a:cubicBezTo>
                  <a:pt x="6586187" y="7907848"/>
                  <a:pt x="6581915" y="7906248"/>
                  <a:pt x="6577107" y="7905848"/>
                </a:cubicBezTo>
                <a:close/>
                <a:moveTo>
                  <a:pt x="7202507" y="7856657"/>
                </a:moveTo>
                <a:cubicBezTo>
                  <a:pt x="7016651" y="7855057"/>
                  <a:pt x="6641731" y="7881052"/>
                  <a:pt x="6628379" y="7905848"/>
                </a:cubicBezTo>
                <a:cubicBezTo>
                  <a:pt x="6621435" y="7919846"/>
                  <a:pt x="6915711" y="7911048"/>
                  <a:pt x="7023593" y="7893050"/>
                </a:cubicBezTo>
                <a:cubicBezTo>
                  <a:pt x="7059909" y="7887852"/>
                  <a:pt x="7138953" y="7883452"/>
                  <a:pt x="7198235" y="7885052"/>
                </a:cubicBezTo>
                <a:cubicBezTo>
                  <a:pt x="7266063" y="7886252"/>
                  <a:pt x="7306117" y="7881052"/>
                  <a:pt x="7306117" y="7868654"/>
                </a:cubicBezTo>
                <a:cubicBezTo>
                  <a:pt x="7306117" y="7861056"/>
                  <a:pt x="7264993" y="7857056"/>
                  <a:pt x="7202507" y="7856657"/>
                </a:cubicBezTo>
                <a:close/>
                <a:moveTo>
                  <a:pt x="7342969" y="7851858"/>
                </a:moveTo>
                <a:cubicBezTo>
                  <a:pt x="7329617" y="7851858"/>
                  <a:pt x="7322139" y="7859056"/>
                  <a:pt x="7327479" y="7868654"/>
                </a:cubicBezTo>
                <a:cubicBezTo>
                  <a:pt x="7331753" y="7878253"/>
                  <a:pt x="7339231" y="7886652"/>
                  <a:pt x="7342969" y="7886652"/>
                </a:cubicBezTo>
                <a:cubicBezTo>
                  <a:pt x="7346173" y="7886652"/>
                  <a:pt x="7353115" y="7878253"/>
                  <a:pt x="7356855" y="7868654"/>
                </a:cubicBezTo>
                <a:cubicBezTo>
                  <a:pt x="7362729" y="7859056"/>
                  <a:pt x="7355787" y="7851858"/>
                  <a:pt x="7342969" y="7851858"/>
                </a:cubicBezTo>
                <a:close/>
                <a:moveTo>
                  <a:pt x="7527223" y="7835860"/>
                </a:moveTo>
                <a:cubicBezTo>
                  <a:pt x="7522417" y="7835860"/>
                  <a:pt x="7516007" y="7836260"/>
                  <a:pt x="7510667" y="7839060"/>
                </a:cubicBezTo>
                <a:cubicBezTo>
                  <a:pt x="7499451" y="7844659"/>
                  <a:pt x="7502123" y="7849058"/>
                  <a:pt x="7520281" y="7850258"/>
                </a:cubicBezTo>
                <a:cubicBezTo>
                  <a:pt x="7535235" y="7850258"/>
                  <a:pt x="7543779" y="7846258"/>
                  <a:pt x="7539507" y="7840660"/>
                </a:cubicBezTo>
                <a:cubicBezTo>
                  <a:pt x="7536837" y="7837860"/>
                  <a:pt x="7532563" y="7836260"/>
                  <a:pt x="7527223" y="7835860"/>
                </a:cubicBezTo>
                <a:close/>
                <a:moveTo>
                  <a:pt x="7352581" y="7764672"/>
                </a:moveTo>
                <a:cubicBezTo>
                  <a:pt x="7293299" y="7764672"/>
                  <a:pt x="7246835" y="7770271"/>
                  <a:pt x="7246835" y="7778670"/>
                </a:cubicBezTo>
                <a:cubicBezTo>
                  <a:pt x="7246835" y="7795067"/>
                  <a:pt x="7435897" y="7792268"/>
                  <a:pt x="7449783" y="7774270"/>
                </a:cubicBezTo>
                <a:cubicBezTo>
                  <a:pt x="7455123" y="7768672"/>
                  <a:pt x="7410795" y="7764672"/>
                  <a:pt x="7352581" y="7764672"/>
                </a:cubicBezTo>
                <a:close/>
                <a:moveTo>
                  <a:pt x="2308797" y="7725878"/>
                </a:moveTo>
                <a:cubicBezTo>
                  <a:pt x="2290639" y="7725079"/>
                  <a:pt x="2278355" y="7726678"/>
                  <a:pt x="2276753" y="7730278"/>
                </a:cubicBezTo>
                <a:cubicBezTo>
                  <a:pt x="2272480" y="7738276"/>
                  <a:pt x="2301854" y="7749075"/>
                  <a:pt x="2340841" y="7754674"/>
                </a:cubicBezTo>
                <a:cubicBezTo>
                  <a:pt x="2379295" y="7760273"/>
                  <a:pt x="2420953" y="7768672"/>
                  <a:pt x="2433236" y="7771471"/>
                </a:cubicBezTo>
                <a:cubicBezTo>
                  <a:pt x="2445520" y="7774270"/>
                  <a:pt x="2482905" y="7777070"/>
                  <a:pt x="2514949" y="7778670"/>
                </a:cubicBezTo>
                <a:cubicBezTo>
                  <a:pt x="2573163" y="7778670"/>
                  <a:pt x="2573163" y="7778270"/>
                  <a:pt x="2530437" y="7763072"/>
                </a:cubicBezTo>
                <a:cubicBezTo>
                  <a:pt x="2474360" y="7744276"/>
                  <a:pt x="2363807" y="7727478"/>
                  <a:pt x="2308797" y="7725878"/>
                </a:cubicBezTo>
                <a:close/>
                <a:moveTo>
                  <a:pt x="8668003" y="7703082"/>
                </a:moveTo>
                <a:cubicBezTo>
                  <a:pt x="8672811" y="7703482"/>
                  <a:pt x="8677083" y="7707082"/>
                  <a:pt x="8679753" y="7711481"/>
                </a:cubicBezTo>
                <a:cubicBezTo>
                  <a:pt x="8684025" y="7720680"/>
                  <a:pt x="8676015" y="7726678"/>
                  <a:pt x="8661059" y="7724679"/>
                </a:cubicBezTo>
                <a:cubicBezTo>
                  <a:pt x="8643971" y="7724679"/>
                  <a:pt x="8641299" y="7717880"/>
                  <a:pt x="8651981" y="7708682"/>
                </a:cubicBezTo>
                <a:cubicBezTo>
                  <a:pt x="8657323" y="7704282"/>
                  <a:pt x="8663197" y="7702682"/>
                  <a:pt x="8668003" y="7703082"/>
                </a:cubicBezTo>
                <a:close/>
                <a:moveTo>
                  <a:pt x="8450635" y="7646692"/>
                </a:moveTo>
                <a:cubicBezTo>
                  <a:pt x="8442091" y="7645492"/>
                  <a:pt x="8429273" y="7646292"/>
                  <a:pt x="8415921" y="7648292"/>
                </a:cubicBezTo>
                <a:cubicBezTo>
                  <a:pt x="8389751" y="7653890"/>
                  <a:pt x="8319787" y="7666288"/>
                  <a:pt x="8260505" y="7677486"/>
                </a:cubicBezTo>
                <a:cubicBezTo>
                  <a:pt x="8200689" y="7688285"/>
                  <a:pt x="8152623" y="7701083"/>
                  <a:pt x="8152623" y="7705082"/>
                </a:cubicBezTo>
                <a:cubicBezTo>
                  <a:pt x="8152623" y="7716280"/>
                  <a:pt x="8192679" y="7713480"/>
                  <a:pt x="8332071" y="7691084"/>
                </a:cubicBezTo>
                <a:cubicBezTo>
                  <a:pt x="8405239" y="7678686"/>
                  <a:pt x="8464521" y="7663489"/>
                  <a:pt x="8464521" y="7655090"/>
                </a:cubicBezTo>
                <a:cubicBezTo>
                  <a:pt x="8464521" y="7651091"/>
                  <a:pt x="8459715" y="7647892"/>
                  <a:pt x="8450635" y="7646692"/>
                </a:cubicBezTo>
                <a:close/>
                <a:moveTo>
                  <a:pt x="2028935" y="7630209"/>
                </a:moveTo>
                <a:cubicBezTo>
                  <a:pt x="2024262" y="7629919"/>
                  <a:pt x="2021066" y="7630294"/>
                  <a:pt x="2019864" y="7631494"/>
                </a:cubicBezTo>
                <a:cubicBezTo>
                  <a:pt x="2016125" y="7637094"/>
                  <a:pt x="2132019" y="7689484"/>
                  <a:pt x="2155518" y="7692284"/>
                </a:cubicBezTo>
                <a:cubicBezTo>
                  <a:pt x="2161393" y="7692284"/>
                  <a:pt x="2166734" y="7687085"/>
                  <a:pt x="2166734" y="7679086"/>
                </a:cubicBezTo>
                <a:cubicBezTo>
                  <a:pt x="2166734" y="7666839"/>
                  <a:pt x="2061647" y="7632238"/>
                  <a:pt x="2028935" y="7630209"/>
                </a:cubicBezTo>
                <a:close/>
                <a:moveTo>
                  <a:pt x="7781175" y="7608998"/>
                </a:moveTo>
                <a:cubicBezTo>
                  <a:pt x="7769025" y="7608998"/>
                  <a:pt x="7756873" y="7610098"/>
                  <a:pt x="7747261" y="7612298"/>
                </a:cubicBezTo>
                <a:cubicBezTo>
                  <a:pt x="7729103" y="7615097"/>
                  <a:pt x="7744591" y="7619496"/>
                  <a:pt x="7780375" y="7619496"/>
                </a:cubicBezTo>
                <a:cubicBezTo>
                  <a:pt x="7817759" y="7619496"/>
                  <a:pt x="7833247" y="7615097"/>
                  <a:pt x="7815089" y="7612298"/>
                </a:cubicBezTo>
                <a:cubicBezTo>
                  <a:pt x="7805477" y="7610098"/>
                  <a:pt x="7793325" y="7608998"/>
                  <a:pt x="7781175" y="7608998"/>
                </a:cubicBezTo>
                <a:close/>
                <a:moveTo>
                  <a:pt x="8183065" y="7570704"/>
                </a:moveTo>
                <a:cubicBezTo>
                  <a:pt x="8176123" y="7570704"/>
                  <a:pt x="8164907" y="7579103"/>
                  <a:pt x="8159031" y="7588702"/>
                </a:cubicBezTo>
                <a:cubicBezTo>
                  <a:pt x="8155293" y="7598300"/>
                  <a:pt x="8160635" y="7606698"/>
                  <a:pt x="8174519" y="7606698"/>
                </a:cubicBezTo>
                <a:cubicBezTo>
                  <a:pt x="8187337" y="7606698"/>
                  <a:pt x="8196417" y="7598300"/>
                  <a:pt x="8196417" y="7588702"/>
                </a:cubicBezTo>
                <a:cubicBezTo>
                  <a:pt x="8196417" y="7579103"/>
                  <a:pt x="8191075" y="7570704"/>
                  <a:pt x="8183065" y="7570704"/>
                </a:cubicBezTo>
                <a:close/>
                <a:moveTo>
                  <a:pt x="7459395" y="7554708"/>
                </a:moveTo>
                <a:cubicBezTo>
                  <a:pt x="7443907" y="7553908"/>
                  <a:pt x="7422545" y="7557907"/>
                  <a:pt x="7398511" y="7565506"/>
                </a:cubicBezTo>
                <a:cubicBezTo>
                  <a:pt x="7342969" y="7581902"/>
                  <a:pt x="7359525" y="7598300"/>
                  <a:pt x="7424681" y="7591501"/>
                </a:cubicBezTo>
                <a:cubicBezTo>
                  <a:pt x="7456191" y="7588702"/>
                  <a:pt x="7483963" y="7577504"/>
                  <a:pt x="7483963" y="7569505"/>
                </a:cubicBezTo>
                <a:cubicBezTo>
                  <a:pt x="7483963" y="7560306"/>
                  <a:pt x="7474885" y="7555507"/>
                  <a:pt x="7459395" y="7554708"/>
                </a:cubicBezTo>
                <a:close/>
                <a:moveTo>
                  <a:pt x="9206349" y="7525512"/>
                </a:moveTo>
                <a:cubicBezTo>
                  <a:pt x="9213291" y="7525912"/>
                  <a:pt x="9217563" y="7527512"/>
                  <a:pt x="9217031" y="7531112"/>
                </a:cubicBezTo>
                <a:cubicBezTo>
                  <a:pt x="9217031" y="7550708"/>
                  <a:pt x="9055739" y="7643892"/>
                  <a:pt x="9040787" y="7632694"/>
                </a:cubicBezTo>
                <a:cubicBezTo>
                  <a:pt x="9029571" y="7624296"/>
                  <a:pt x="8795113" y="7675087"/>
                  <a:pt x="8721945" y="7701482"/>
                </a:cubicBezTo>
                <a:cubicBezTo>
                  <a:pt x="8705387" y="7708282"/>
                  <a:pt x="8718207" y="7697484"/>
                  <a:pt x="8751319" y="7678286"/>
                </a:cubicBezTo>
                <a:cubicBezTo>
                  <a:pt x="8784431" y="7658690"/>
                  <a:pt x="8826623" y="7642692"/>
                  <a:pt x="8847451" y="7642692"/>
                </a:cubicBezTo>
                <a:cubicBezTo>
                  <a:pt x="8891247" y="7641493"/>
                  <a:pt x="9097931" y="7575104"/>
                  <a:pt x="9119829" y="7555507"/>
                </a:cubicBezTo>
                <a:cubicBezTo>
                  <a:pt x="9137453" y="7539910"/>
                  <a:pt x="9184451" y="7525112"/>
                  <a:pt x="9206349" y="7525512"/>
                </a:cubicBezTo>
                <a:close/>
                <a:moveTo>
                  <a:pt x="10932471" y="7516314"/>
                </a:moveTo>
                <a:cubicBezTo>
                  <a:pt x="10941551" y="7516314"/>
                  <a:pt x="10948495" y="7521113"/>
                  <a:pt x="10948495" y="7527112"/>
                </a:cubicBezTo>
                <a:cubicBezTo>
                  <a:pt x="10948495" y="7533511"/>
                  <a:pt x="10941551" y="7537910"/>
                  <a:pt x="10932471" y="7537910"/>
                </a:cubicBezTo>
                <a:cubicBezTo>
                  <a:pt x="10923393" y="7537910"/>
                  <a:pt x="10916451" y="7533511"/>
                  <a:pt x="10916451" y="7527112"/>
                </a:cubicBezTo>
                <a:cubicBezTo>
                  <a:pt x="10916451" y="7521113"/>
                  <a:pt x="10923393" y="7516314"/>
                  <a:pt x="10932471" y="7516314"/>
                </a:cubicBezTo>
                <a:close/>
                <a:moveTo>
                  <a:pt x="8455199" y="7510687"/>
                </a:moveTo>
                <a:cubicBezTo>
                  <a:pt x="8413609" y="7512945"/>
                  <a:pt x="8246487" y="7560406"/>
                  <a:pt x="8234335" y="7575104"/>
                </a:cubicBezTo>
                <a:cubicBezTo>
                  <a:pt x="8211905" y="7601100"/>
                  <a:pt x="8370525" y="7575104"/>
                  <a:pt x="8421263" y="7543109"/>
                </a:cubicBezTo>
                <a:cubicBezTo>
                  <a:pt x="8444761" y="7529512"/>
                  <a:pt x="8464521" y="7515514"/>
                  <a:pt x="8464521" y="7512714"/>
                </a:cubicBezTo>
                <a:cubicBezTo>
                  <a:pt x="8464521" y="7510964"/>
                  <a:pt x="8461141" y="7510364"/>
                  <a:pt x="8455199" y="7510687"/>
                </a:cubicBezTo>
                <a:close/>
                <a:moveTo>
                  <a:pt x="8101887" y="7509915"/>
                </a:moveTo>
                <a:cubicBezTo>
                  <a:pt x="8097613" y="7508715"/>
                  <a:pt x="8091739" y="7509915"/>
                  <a:pt x="8085863" y="7512714"/>
                </a:cubicBezTo>
                <a:cubicBezTo>
                  <a:pt x="8073579" y="7518314"/>
                  <a:pt x="8063967" y="7526312"/>
                  <a:pt x="8063967" y="7529112"/>
                </a:cubicBezTo>
                <a:cubicBezTo>
                  <a:pt x="8063967" y="7533511"/>
                  <a:pt x="8073579" y="7535910"/>
                  <a:pt x="8085863" y="7535910"/>
                </a:cubicBezTo>
                <a:cubicBezTo>
                  <a:pt x="8098147" y="7535910"/>
                  <a:pt x="8107761" y="7529112"/>
                  <a:pt x="8107761" y="7519513"/>
                </a:cubicBezTo>
                <a:cubicBezTo>
                  <a:pt x="8107761" y="7514314"/>
                  <a:pt x="8105625" y="7511114"/>
                  <a:pt x="8101887" y="7509915"/>
                </a:cubicBezTo>
                <a:close/>
                <a:moveTo>
                  <a:pt x="2952889" y="7409532"/>
                </a:moveTo>
                <a:cubicBezTo>
                  <a:pt x="2957696" y="7409932"/>
                  <a:pt x="2961434" y="7413131"/>
                  <a:pt x="2964105" y="7417930"/>
                </a:cubicBezTo>
                <a:cubicBezTo>
                  <a:pt x="2969445" y="7426728"/>
                  <a:pt x="2960366" y="7433928"/>
                  <a:pt x="2946480" y="7431528"/>
                </a:cubicBezTo>
                <a:cubicBezTo>
                  <a:pt x="2929390" y="7431528"/>
                  <a:pt x="2926719" y="7424729"/>
                  <a:pt x="2937401" y="7415930"/>
                </a:cubicBezTo>
                <a:cubicBezTo>
                  <a:pt x="2942207" y="7411132"/>
                  <a:pt x="2948083" y="7408732"/>
                  <a:pt x="2952889" y="7409532"/>
                </a:cubicBezTo>
                <a:close/>
                <a:moveTo>
                  <a:pt x="456632" y="7409532"/>
                </a:moveTo>
                <a:cubicBezTo>
                  <a:pt x="465177" y="7409532"/>
                  <a:pt x="481200" y="7420330"/>
                  <a:pt x="490813" y="7435528"/>
                </a:cubicBezTo>
                <a:cubicBezTo>
                  <a:pt x="500960" y="7449525"/>
                  <a:pt x="502029" y="7462722"/>
                  <a:pt x="493483" y="7462722"/>
                </a:cubicBezTo>
                <a:cubicBezTo>
                  <a:pt x="486540" y="7462722"/>
                  <a:pt x="471052" y="7449525"/>
                  <a:pt x="459837" y="7435528"/>
                </a:cubicBezTo>
                <a:cubicBezTo>
                  <a:pt x="449689" y="7420330"/>
                  <a:pt x="448621" y="7409532"/>
                  <a:pt x="456632" y="7409532"/>
                </a:cubicBezTo>
                <a:close/>
                <a:moveTo>
                  <a:pt x="1884209" y="7403932"/>
                </a:moveTo>
                <a:cubicBezTo>
                  <a:pt x="1893288" y="7403932"/>
                  <a:pt x="1901834" y="7406332"/>
                  <a:pt x="1908777" y="7411532"/>
                </a:cubicBezTo>
                <a:cubicBezTo>
                  <a:pt x="1922663" y="7418730"/>
                  <a:pt x="1910913" y="7425929"/>
                  <a:pt x="1885277" y="7425929"/>
                </a:cubicBezTo>
                <a:cubicBezTo>
                  <a:pt x="1858040" y="7425929"/>
                  <a:pt x="1847892" y="7418730"/>
                  <a:pt x="1860710" y="7411532"/>
                </a:cubicBezTo>
                <a:cubicBezTo>
                  <a:pt x="1867119" y="7406332"/>
                  <a:pt x="1875664" y="7403932"/>
                  <a:pt x="1884209" y="7403932"/>
                </a:cubicBezTo>
                <a:close/>
                <a:moveTo>
                  <a:pt x="8054687" y="7401133"/>
                </a:moveTo>
                <a:cubicBezTo>
                  <a:pt x="8047811" y="7401733"/>
                  <a:pt x="8038331" y="7402932"/>
                  <a:pt x="8026047" y="7404732"/>
                </a:cubicBezTo>
                <a:cubicBezTo>
                  <a:pt x="7861553" y="7426728"/>
                  <a:pt x="7755807" y="7453124"/>
                  <a:pt x="7697593" y="7483519"/>
                </a:cubicBezTo>
                <a:cubicBezTo>
                  <a:pt x="7661811" y="7501516"/>
                  <a:pt x="7603063" y="7522312"/>
                  <a:pt x="7565677" y="7529112"/>
                </a:cubicBezTo>
                <a:cubicBezTo>
                  <a:pt x="7521883" y="7536310"/>
                  <a:pt x="7497849" y="7549908"/>
                  <a:pt x="7497849" y="7566706"/>
                </a:cubicBezTo>
                <a:cubicBezTo>
                  <a:pt x="7497849" y="7584702"/>
                  <a:pt x="7510667" y="7588702"/>
                  <a:pt x="7546451" y="7580303"/>
                </a:cubicBezTo>
                <a:cubicBezTo>
                  <a:pt x="7572619" y="7575104"/>
                  <a:pt x="7618551" y="7566706"/>
                  <a:pt x="7647391" y="7563906"/>
                </a:cubicBezTo>
                <a:cubicBezTo>
                  <a:pt x="7738717" y="7551508"/>
                  <a:pt x="7802271" y="7533111"/>
                  <a:pt x="7849269" y="7508315"/>
                </a:cubicBezTo>
                <a:cubicBezTo>
                  <a:pt x="7903211" y="7480720"/>
                  <a:pt x="7932051" y="7476720"/>
                  <a:pt x="7898939" y="7501516"/>
                </a:cubicBezTo>
                <a:cubicBezTo>
                  <a:pt x="7880779" y="7515514"/>
                  <a:pt x="7882383" y="7518314"/>
                  <a:pt x="7905881" y="7518314"/>
                </a:cubicBezTo>
                <a:cubicBezTo>
                  <a:pt x="7935255" y="7519513"/>
                  <a:pt x="7935255" y="7519513"/>
                  <a:pt x="7905881" y="7544309"/>
                </a:cubicBezTo>
                <a:cubicBezTo>
                  <a:pt x="7864757" y="7581902"/>
                  <a:pt x="7898939" y="7577904"/>
                  <a:pt x="7999879" y="7534710"/>
                </a:cubicBezTo>
                <a:cubicBezTo>
                  <a:pt x="8106693" y="7487918"/>
                  <a:pt x="8129123" y="7467122"/>
                  <a:pt x="8066637" y="7467122"/>
                </a:cubicBezTo>
                <a:cubicBezTo>
                  <a:pt x="8011627" y="7467122"/>
                  <a:pt x="8003083" y="7437927"/>
                  <a:pt x="8052751" y="7413131"/>
                </a:cubicBezTo>
                <a:cubicBezTo>
                  <a:pt x="8066103" y="7405932"/>
                  <a:pt x="8071443" y="7402333"/>
                  <a:pt x="8067705" y="7401133"/>
                </a:cubicBezTo>
                <a:cubicBezTo>
                  <a:pt x="8065837" y="7400533"/>
                  <a:pt x="8061563" y="7400533"/>
                  <a:pt x="8054687" y="7401133"/>
                </a:cubicBezTo>
                <a:close/>
                <a:moveTo>
                  <a:pt x="8355037" y="7325946"/>
                </a:moveTo>
                <a:cubicBezTo>
                  <a:pt x="8346491" y="7325146"/>
                  <a:pt x="8337411" y="7325546"/>
                  <a:pt x="8330469" y="7327546"/>
                </a:cubicBezTo>
                <a:cubicBezTo>
                  <a:pt x="8320321" y="7330345"/>
                  <a:pt x="8312845" y="7336344"/>
                  <a:pt x="8308571" y="7345142"/>
                </a:cubicBezTo>
                <a:cubicBezTo>
                  <a:pt x="8303231" y="7354741"/>
                  <a:pt x="8286675" y="7358740"/>
                  <a:pt x="8271721" y="7351941"/>
                </a:cubicBezTo>
                <a:cubicBezTo>
                  <a:pt x="8255165" y="7346342"/>
                  <a:pt x="8224189" y="7354741"/>
                  <a:pt x="8200689" y="7369938"/>
                </a:cubicBezTo>
                <a:lnTo>
                  <a:pt x="8159031" y="7397534"/>
                </a:lnTo>
                <a:lnTo>
                  <a:pt x="8200689" y="7387935"/>
                </a:lnTo>
                <a:cubicBezTo>
                  <a:pt x="8261573" y="7374338"/>
                  <a:pt x="8250893" y="7407132"/>
                  <a:pt x="8183065" y="7448725"/>
                </a:cubicBezTo>
                <a:cubicBezTo>
                  <a:pt x="8149953" y="7467922"/>
                  <a:pt x="8123249" y="7489118"/>
                  <a:pt x="8123249" y="7493118"/>
                </a:cubicBezTo>
                <a:cubicBezTo>
                  <a:pt x="8123249" y="7511114"/>
                  <a:pt x="8170247" y="7500316"/>
                  <a:pt x="8216177" y="7472321"/>
                </a:cubicBezTo>
                <a:cubicBezTo>
                  <a:pt x="8242347" y="7455924"/>
                  <a:pt x="8305367" y="7440726"/>
                  <a:pt x="8358241" y="7437927"/>
                </a:cubicBezTo>
                <a:cubicBezTo>
                  <a:pt x="8410579" y="7435128"/>
                  <a:pt x="8456511" y="7427928"/>
                  <a:pt x="8461851" y="7422330"/>
                </a:cubicBezTo>
                <a:cubicBezTo>
                  <a:pt x="8466123" y="7418330"/>
                  <a:pt x="8453307" y="7393534"/>
                  <a:pt x="8434079" y="7369938"/>
                </a:cubicBezTo>
                <a:cubicBezTo>
                  <a:pt x="8413783" y="7345142"/>
                  <a:pt x="8382275" y="7329145"/>
                  <a:pt x="8355037" y="7325946"/>
                </a:cubicBezTo>
                <a:close/>
                <a:moveTo>
                  <a:pt x="8638095" y="7293151"/>
                </a:moveTo>
                <a:cubicBezTo>
                  <a:pt x="8651981" y="7293151"/>
                  <a:pt x="8649311" y="7297950"/>
                  <a:pt x="8630083" y="7306349"/>
                </a:cubicBezTo>
                <a:cubicBezTo>
                  <a:pt x="8590029" y="7323946"/>
                  <a:pt x="8566529" y="7323946"/>
                  <a:pt x="8592699" y="7306349"/>
                </a:cubicBezTo>
                <a:cubicBezTo>
                  <a:pt x="8604983" y="7297950"/>
                  <a:pt x="8625811" y="7291952"/>
                  <a:pt x="8638095" y="7293151"/>
                </a:cubicBezTo>
                <a:close/>
                <a:moveTo>
                  <a:pt x="1757100" y="7274354"/>
                </a:moveTo>
                <a:cubicBezTo>
                  <a:pt x="1759770" y="7273154"/>
                  <a:pt x="1765111" y="7274354"/>
                  <a:pt x="1772588" y="7277954"/>
                </a:cubicBezTo>
                <a:cubicBezTo>
                  <a:pt x="1799292" y="7289552"/>
                  <a:pt x="1804632" y="7302750"/>
                  <a:pt x="1781133" y="7302750"/>
                </a:cubicBezTo>
                <a:cubicBezTo>
                  <a:pt x="1773656" y="7302750"/>
                  <a:pt x="1761907" y="7293551"/>
                  <a:pt x="1756032" y="7284752"/>
                </a:cubicBezTo>
                <a:cubicBezTo>
                  <a:pt x="1753895" y="7279154"/>
                  <a:pt x="1753895" y="7275954"/>
                  <a:pt x="1757100" y="7274354"/>
                </a:cubicBezTo>
                <a:close/>
                <a:moveTo>
                  <a:pt x="8672275" y="7257157"/>
                </a:moveTo>
                <a:cubicBezTo>
                  <a:pt x="8647175" y="7257157"/>
                  <a:pt x="8602311" y="7263156"/>
                  <a:pt x="8539291" y="7275554"/>
                </a:cubicBezTo>
                <a:cubicBezTo>
                  <a:pt x="8427135" y="7297950"/>
                  <a:pt x="8398295" y="7318747"/>
                  <a:pt x="8454907" y="7336744"/>
                </a:cubicBezTo>
                <a:cubicBezTo>
                  <a:pt x="8483747" y="7345142"/>
                  <a:pt x="8493895" y="7358740"/>
                  <a:pt x="8493895" y="7390735"/>
                </a:cubicBezTo>
                <a:cubicBezTo>
                  <a:pt x="8493895" y="7423929"/>
                  <a:pt x="8500839" y="7432328"/>
                  <a:pt x="8520065" y="7423929"/>
                </a:cubicBezTo>
                <a:cubicBezTo>
                  <a:pt x="8533951" y="7419930"/>
                  <a:pt x="8589495" y="7399134"/>
                  <a:pt x="8643435" y="7379536"/>
                </a:cubicBezTo>
                <a:cubicBezTo>
                  <a:pt x="8695775" y="7360340"/>
                  <a:pt x="8752387" y="7334344"/>
                  <a:pt x="8768943" y="7318747"/>
                </a:cubicBezTo>
                <a:cubicBezTo>
                  <a:pt x="8796715" y="7293951"/>
                  <a:pt x="8794043" y="7292351"/>
                  <a:pt x="8732091" y="7292351"/>
                </a:cubicBezTo>
                <a:cubicBezTo>
                  <a:pt x="8683491" y="7291152"/>
                  <a:pt x="8670675" y="7286752"/>
                  <a:pt x="8687231" y="7274354"/>
                </a:cubicBezTo>
                <a:cubicBezTo>
                  <a:pt x="8702719" y="7262756"/>
                  <a:pt x="8697377" y="7256757"/>
                  <a:pt x="8672275" y="7257157"/>
                </a:cubicBezTo>
                <a:close/>
                <a:moveTo>
                  <a:pt x="2043363" y="7233561"/>
                </a:moveTo>
                <a:cubicBezTo>
                  <a:pt x="2053510" y="7233961"/>
                  <a:pt x="2063124" y="7236360"/>
                  <a:pt x="2070067" y="7241960"/>
                </a:cubicBezTo>
                <a:cubicBezTo>
                  <a:pt x="2082884" y="7249958"/>
                  <a:pt x="2068464" y="7255158"/>
                  <a:pt x="2038022" y="7255158"/>
                </a:cubicBezTo>
                <a:cubicBezTo>
                  <a:pt x="2008648" y="7255158"/>
                  <a:pt x="1997433" y="7247159"/>
                  <a:pt x="2015057" y="7239160"/>
                </a:cubicBezTo>
                <a:cubicBezTo>
                  <a:pt x="2023602" y="7235161"/>
                  <a:pt x="2033750" y="7233161"/>
                  <a:pt x="2043363" y="7233561"/>
                </a:cubicBezTo>
                <a:close/>
                <a:moveTo>
                  <a:pt x="1911981" y="7232761"/>
                </a:moveTo>
                <a:cubicBezTo>
                  <a:pt x="1918390" y="7233161"/>
                  <a:pt x="1923731" y="7235560"/>
                  <a:pt x="1926935" y="7241160"/>
                </a:cubicBezTo>
                <a:cubicBezTo>
                  <a:pt x="1933344" y="7249958"/>
                  <a:pt x="1922128" y="7256357"/>
                  <a:pt x="1904504" y="7254358"/>
                </a:cubicBezTo>
                <a:cubicBezTo>
                  <a:pt x="1883675" y="7254358"/>
                  <a:pt x="1879937" y="7247958"/>
                  <a:pt x="1892754" y="7239160"/>
                </a:cubicBezTo>
                <a:cubicBezTo>
                  <a:pt x="1899163" y="7234761"/>
                  <a:pt x="1906106" y="7232362"/>
                  <a:pt x="1911981" y="7232761"/>
                </a:cubicBezTo>
                <a:close/>
                <a:moveTo>
                  <a:pt x="1704761" y="7232761"/>
                </a:moveTo>
                <a:cubicBezTo>
                  <a:pt x="1709567" y="7233161"/>
                  <a:pt x="1713306" y="7235560"/>
                  <a:pt x="1715976" y="7241160"/>
                </a:cubicBezTo>
                <a:cubicBezTo>
                  <a:pt x="1719715" y="7249958"/>
                  <a:pt x="1712238" y="7256357"/>
                  <a:pt x="1696750" y="7254358"/>
                </a:cubicBezTo>
                <a:cubicBezTo>
                  <a:pt x="1681261" y="7254358"/>
                  <a:pt x="1676989" y="7247958"/>
                  <a:pt x="1688739" y="7239160"/>
                </a:cubicBezTo>
                <a:cubicBezTo>
                  <a:pt x="1694079" y="7234761"/>
                  <a:pt x="1699420" y="7232362"/>
                  <a:pt x="1704761" y="7232761"/>
                </a:cubicBezTo>
                <a:close/>
                <a:moveTo>
                  <a:pt x="8168111" y="7210765"/>
                </a:moveTo>
                <a:cubicBezTo>
                  <a:pt x="8159567" y="7210765"/>
                  <a:pt x="8144611" y="7211564"/>
                  <a:pt x="8123249" y="7213164"/>
                </a:cubicBezTo>
                <a:cubicBezTo>
                  <a:pt x="8069307" y="7218764"/>
                  <a:pt x="7991867" y="7224762"/>
                  <a:pt x="7951811" y="7228762"/>
                </a:cubicBezTo>
                <a:cubicBezTo>
                  <a:pt x="7849269" y="7237160"/>
                  <a:pt x="7799601" y="7254758"/>
                  <a:pt x="7826839" y="7275554"/>
                </a:cubicBezTo>
                <a:cubicBezTo>
                  <a:pt x="7853007" y="7296350"/>
                  <a:pt x="7850871" y="7296750"/>
                  <a:pt x="8048479" y="7248358"/>
                </a:cubicBezTo>
                <a:cubicBezTo>
                  <a:pt x="8161703" y="7220364"/>
                  <a:pt x="8194281" y="7210765"/>
                  <a:pt x="8168111" y="7210765"/>
                </a:cubicBezTo>
                <a:close/>
                <a:moveTo>
                  <a:pt x="9575393" y="7195568"/>
                </a:moveTo>
                <a:cubicBezTo>
                  <a:pt x="9603165" y="7195568"/>
                  <a:pt x="9598359" y="7233561"/>
                  <a:pt x="9568983" y="7244759"/>
                </a:cubicBezTo>
                <a:cubicBezTo>
                  <a:pt x="9558303" y="7248758"/>
                  <a:pt x="9549223" y="7239560"/>
                  <a:pt x="9549223" y="7223962"/>
                </a:cubicBezTo>
                <a:cubicBezTo>
                  <a:pt x="9549223" y="7208765"/>
                  <a:pt x="9560439" y="7195568"/>
                  <a:pt x="9575393" y="7195568"/>
                </a:cubicBezTo>
                <a:close/>
                <a:moveTo>
                  <a:pt x="10557553" y="7185169"/>
                </a:moveTo>
                <a:cubicBezTo>
                  <a:pt x="10567167" y="7185169"/>
                  <a:pt x="10574643" y="7191168"/>
                  <a:pt x="10574643" y="7200366"/>
                </a:cubicBezTo>
                <a:cubicBezTo>
                  <a:pt x="10574643" y="7209165"/>
                  <a:pt x="10571973" y="7216764"/>
                  <a:pt x="10567167" y="7216764"/>
                </a:cubicBezTo>
                <a:cubicBezTo>
                  <a:pt x="10563963" y="7216764"/>
                  <a:pt x="10555417" y="7209165"/>
                  <a:pt x="10549007" y="7200366"/>
                </a:cubicBezTo>
                <a:cubicBezTo>
                  <a:pt x="10542599" y="7191168"/>
                  <a:pt x="10546339" y="7185169"/>
                  <a:pt x="10557553" y="7185169"/>
                </a:cubicBezTo>
                <a:close/>
                <a:moveTo>
                  <a:pt x="8529679" y="7155574"/>
                </a:moveTo>
                <a:cubicBezTo>
                  <a:pt x="8513123" y="7152774"/>
                  <a:pt x="8470395" y="7166372"/>
                  <a:pt x="8434079" y="7184370"/>
                </a:cubicBezTo>
                <a:cubicBezTo>
                  <a:pt x="8351299" y="7227162"/>
                  <a:pt x="8380139" y="7231562"/>
                  <a:pt x="8483747" y="7191568"/>
                </a:cubicBezTo>
                <a:cubicBezTo>
                  <a:pt x="8535019" y="7170772"/>
                  <a:pt x="8549973" y="7159574"/>
                  <a:pt x="8529679" y="7155574"/>
                </a:cubicBezTo>
                <a:close/>
                <a:moveTo>
                  <a:pt x="10781863" y="7099584"/>
                </a:moveTo>
                <a:cubicBezTo>
                  <a:pt x="10791477" y="7099584"/>
                  <a:pt x="10798955" y="7107182"/>
                  <a:pt x="10798955" y="7115581"/>
                </a:cubicBezTo>
                <a:cubicBezTo>
                  <a:pt x="10798955" y="7124380"/>
                  <a:pt x="10795751" y="7131978"/>
                  <a:pt x="10790943" y="7131978"/>
                </a:cubicBezTo>
                <a:cubicBezTo>
                  <a:pt x="10787739" y="7131978"/>
                  <a:pt x="10779727" y="7124380"/>
                  <a:pt x="10773319" y="7115581"/>
                </a:cubicBezTo>
                <a:cubicBezTo>
                  <a:pt x="10766911" y="7107182"/>
                  <a:pt x="10772251" y="7099584"/>
                  <a:pt x="10781863" y="7099584"/>
                </a:cubicBezTo>
                <a:close/>
                <a:moveTo>
                  <a:pt x="10441659" y="7099584"/>
                </a:moveTo>
                <a:cubicBezTo>
                  <a:pt x="10445931" y="7099584"/>
                  <a:pt x="10449671" y="7101183"/>
                  <a:pt x="10452875" y="7104382"/>
                </a:cubicBezTo>
                <a:cubicBezTo>
                  <a:pt x="10458751" y="7110382"/>
                  <a:pt x="10458751" y="7120780"/>
                  <a:pt x="10452875" y="7126779"/>
                </a:cubicBezTo>
                <a:cubicBezTo>
                  <a:pt x="10446467" y="7133178"/>
                  <a:pt x="10436319" y="7133178"/>
                  <a:pt x="10429911" y="7126779"/>
                </a:cubicBezTo>
                <a:cubicBezTo>
                  <a:pt x="10424035" y="7120780"/>
                  <a:pt x="10424035" y="7110382"/>
                  <a:pt x="10429911" y="7104382"/>
                </a:cubicBezTo>
                <a:cubicBezTo>
                  <a:pt x="10433115" y="7101183"/>
                  <a:pt x="10437387" y="7099584"/>
                  <a:pt x="10441659" y="7099584"/>
                </a:cubicBezTo>
                <a:close/>
                <a:moveTo>
                  <a:pt x="9822135" y="7069988"/>
                </a:moveTo>
                <a:cubicBezTo>
                  <a:pt x="9824805" y="7071188"/>
                  <a:pt x="9824271" y="7074388"/>
                  <a:pt x="9821601" y="7078387"/>
                </a:cubicBezTo>
                <a:cubicBezTo>
                  <a:pt x="9813055" y="7092784"/>
                  <a:pt x="9784751" y="7099584"/>
                  <a:pt x="9784751" y="7087586"/>
                </a:cubicBezTo>
                <a:cubicBezTo>
                  <a:pt x="9784751" y="7083986"/>
                  <a:pt x="9794363" y="7077187"/>
                  <a:pt x="9807181" y="7072388"/>
                </a:cubicBezTo>
                <a:cubicBezTo>
                  <a:pt x="9814123" y="7069988"/>
                  <a:pt x="9819463" y="7069188"/>
                  <a:pt x="9822135" y="7069988"/>
                </a:cubicBezTo>
                <a:close/>
                <a:moveTo>
                  <a:pt x="2185426" y="7041194"/>
                </a:moveTo>
                <a:cubicBezTo>
                  <a:pt x="2197176" y="7041194"/>
                  <a:pt x="2215335" y="7047192"/>
                  <a:pt x="2241504" y="7058390"/>
                </a:cubicBezTo>
                <a:cubicBezTo>
                  <a:pt x="2274617" y="7073188"/>
                  <a:pt x="2273548" y="7075188"/>
                  <a:pt x="2223879" y="7078387"/>
                </a:cubicBezTo>
                <a:cubicBezTo>
                  <a:pt x="2192903" y="7078387"/>
                  <a:pt x="2168336" y="7069988"/>
                  <a:pt x="2168336" y="7058390"/>
                </a:cubicBezTo>
                <a:cubicBezTo>
                  <a:pt x="2168336" y="7047192"/>
                  <a:pt x="2173677" y="7041194"/>
                  <a:pt x="2185426" y="7041194"/>
                </a:cubicBezTo>
                <a:close/>
                <a:moveTo>
                  <a:pt x="10158601" y="6950008"/>
                </a:moveTo>
                <a:cubicBezTo>
                  <a:pt x="10164475" y="6950008"/>
                  <a:pt x="10169815" y="6959607"/>
                  <a:pt x="10169815" y="6971205"/>
                </a:cubicBezTo>
                <a:cubicBezTo>
                  <a:pt x="10169815" y="6983203"/>
                  <a:pt x="10164475" y="6992802"/>
                  <a:pt x="10158601" y="6992802"/>
                </a:cubicBezTo>
                <a:cubicBezTo>
                  <a:pt x="10152727" y="6992802"/>
                  <a:pt x="10147385" y="6983203"/>
                  <a:pt x="10147385" y="6971205"/>
                </a:cubicBezTo>
                <a:cubicBezTo>
                  <a:pt x="10147385" y="6959607"/>
                  <a:pt x="10152727" y="6950008"/>
                  <a:pt x="10158601" y="6950008"/>
                </a:cubicBezTo>
                <a:close/>
                <a:moveTo>
                  <a:pt x="9113419" y="6844026"/>
                </a:moveTo>
                <a:cubicBezTo>
                  <a:pt x="9099535" y="6827229"/>
                  <a:pt x="8775887" y="6979604"/>
                  <a:pt x="8775887" y="7003200"/>
                </a:cubicBezTo>
                <a:cubicBezTo>
                  <a:pt x="8775887" y="7015598"/>
                  <a:pt x="8858667" y="6993202"/>
                  <a:pt x="9019423" y="6940810"/>
                </a:cubicBezTo>
                <a:cubicBezTo>
                  <a:pt x="9168431" y="6890818"/>
                  <a:pt x="9189791" y="6879620"/>
                  <a:pt x="9174303" y="6861624"/>
                </a:cubicBezTo>
                <a:cubicBezTo>
                  <a:pt x="9168963" y="6856024"/>
                  <a:pt x="9124101" y="6868422"/>
                  <a:pt x="9074433" y="6890818"/>
                </a:cubicBezTo>
                <a:cubicBezTo>
                  <a:pt x="9024763" y="6911615"/>
                  <a:pt x="8980435" y="6925612"/>
                  <a:pt x="8976163" y="6921214"/>
                </a:cubicBezTo>
                <a:cubicBezTo>
                  <a:pt x="8973493" y="6917214"/>
                  <a:pt x="9003935" y="6899217"/>
                  <a:pt x="9043991" y="6881220"/>
                </a:cubicBezTo>
                <a:cubicBezTo>
                  <a:pt x="9085647" y="6864423"/>
                  <a:pt x="9117159" y="6846826"/>
                  <a:pt x="9113419" y="6844026"/>
                </a:cubicBezTo>
                <a:close/>
                <a:moveTo>
                  <a:pt x="4927357" y="6839227"/>
                </a:moveTo>
                <a:cubicBezTo>
                  <a:pt x="4922550" y="6838827"/>
                  <a:pt x="4916675" y="6839627"/>
                  <a:pt x="4911335" y="6842426"/>
                </a:cubicBezTo>
                <a:cubicBezTo>
                  <a:pt x="4900119" y="6848026"/>
                  <a:pt x="4902789" y="6852025"/>
                  <a:pt x="4920947" y="6853224"/>
                </a:cubicBezTo>
                <a:cubicBezTo>
                  <a:pt x="4935902" y="6853224"/>
                  <a:pt x="4944447" y="6849226"/>
                  <a:pt x="4940175" y="6844026"/>
                </a:cubicBezTo>
                <a:cubicBezTo>
                  <a:pt x="4937504" y="6841226"/>
                  <a:pt x="4932697" y="6839627"/>
                  <a:pt x="4927357" y="6839227"/>
                </a:cubicBezTo>
                <a:close/>
                <a:moveTo>
                  <a:pt x="4854122" y="6839128"/>
                </a:moveTo>
                <a:cubicBezTo>
                  <a:pt x="4847379" y="6839127"/>
                  <a:pt x="4840837" y="6840227"/>
                  <a:pt x="4836030" y="6842426"/>
                </a:cubicBezTo>
                <a:cubicBezTo>
                  <a:pt x="4825349" y="6848026"/>
                  <a:pt x="4833894" y="6852025"/>
                  <a:pt x="4854723" y="6852025"/>
                </a:cubicBezTo>
                <a:cubicBezTo>
                  <a:pt x="4875017" y="6852025"/>
                  <a:pt x="4883029" y="6848026"/>
                  <a:pt x="4873415" y="6842426"/>
                </a:cubicBezTo>
                <a:cubicBezTo>
                  <a:pt x="4867807" y="6840227"/>
                  <a:pt x="4860864" y="6839127"/>
                  <a:pt x="4854122" y="6839128"/>
                </a:cubicBezTo>
                <a:close/>
                <a:moveTo>
                  <a:pt x="4780219" y="6839128"/>
                </a:moveTo>
                <a:cubicBezTo>
                  <a:pt x="4773410" y="6839127"/>
                  <a:pt x="4766601" y="6840227"/>
                  <a:pt x="4761794" y="6842426"/>
                </a:cubicBezTo>
                <a:cubicBezTo>
                  <a:pt x="4752181" y="6848026"/>
                  <a:pt x="4760192" y="6852025"/>
                  <a:pt x="4779419" y="6852025"/>
                </a:cubicBezTo>
                <a:cubicBezTo>
                  <a:pt x="4800247" y="6852025"/>
                  <a:pt x="4808793" y="6848026"/>
                  <a:pt x="4798645" y="6842426"/>
                </a:cubicBezTo>
                <a:cubicBezTo>
                  <a:pt x="4793838" y="6840227"/>
                  <a:pt x="4787029" y="6839127"/>
                  <a:pt x="4780219" y="6839128"/>
                </a:cubicBezTo>
                <a:close/>
                <a:moveTo>
                  <a:pt x="1360284" y="6821630"/>
                </a:moveTo>
                <a:cubicBezTo>
                  <a:pt x="1371499" y="6821230"/>
                  <a:pt x="1381647" y="6822430"/>
                  <a:pt x="1390192" y="6826030"/>
                </a:cubicBezTo>
                <a:cubicBezTo>
                  <a:pt x="1413691" y="6836828"/>
                  <a:pt x="1420634" y="6904416"/>
                  <a:pt x="1398737" y="6904416"/>
                </a:cubicBezTo>
                <a:cubicBezTo>
                  <a:pt x="1391794" y="6904416"/>
                  <a:pt x="1376306" y="6908416"/>
                  <a:pt x="1365090" y="6912415"/>
                </a:cubicBezTo>
                <a:cubicBezTo>
                  <a:pt x="1353875" y="6918014"/>
                  <a:pt x="1332512" y="6914014"/>
                  <a:pt x="1318626" y="6904416"/>
                </a:cubicBezTo>
                <a:cubicBezTo>
                  <a:pt x="1303672" y="6893618"/>
                  <a:pt x="1292456" y="6874821"/>
                  <a:pt x="1292456" y="6862423"/>
                </a:cubicBezTo>
                <a:cubicBezTo>
                  <a:pt x="1292456" y="6841226"/>
                  <a:pt x="1328239" y="6823230"/>
                  <a:pt x="1360284" y="6821630"/>
                </a:cubicBezTo>
                <a:close/>
                <a:moveTo>
                  <a:pt x="2372352" y="6803633"/>
                </a:moveTo>
                <a:cubicBezTo>
                  <a:pt x="2367011" y="6803633"/>
                  <a:pt x="2361136" y="6804833"/>
                  <a:pt x="2355795" y="6807632"/>
                </a:cubicBezTo>
                <a:cubicBezTo>
                  <a:pt x="2344580" y="6813232"/>
                  <a:pt x="2347785" y="6817630"/>
                  <a:pt x="2365943" y="6817630"/>
                </a:cubicBezTo>
                <a:cubicBezTo>
                  <a:pt x="2380897" y="6819230"/>
                  <a:pt x="2390510" y="6814831"/>
                  <a:pt x="2384635" y="6809232"/>
                </a:cubicBezTo>
                <a:cubicBezTo>
                  <a:pt x="2381965" y="6806032"/>
                  <a:pt x="2377693" y="6804033"/>
                  <a:pt x="2372352" y="6803633"/>
                </a:cubicBezTo>
                <a:close/>
                <a:moveTo>
                  <a:pt x="1949366" y="6725646"/>
                </a:moveTo>
                <a:cubicBezTo>
                  <a:pt x="1956309" y="6725646"/>
                  <a:pt x="1962718" y="6727246"/>
                  <a:pt x="1968059" y="6730446"/>
                </a:cubicBezTo>
                <a:cubicBezTo>
                  <a:pt x="1978740" y="6736444"/>
                  <a:pt x="1978740" y="6746842"/>
                  <a:pt x="1968059" y="6752842"/>
                </a:cubicBezTo>
                <a:cubicBezTo>
                  <a:pt x="1957377" y="6759240"/>
                  <a:pt x="1941355" y="6759240"/>
                  <a:pt x="1930673" y="6752842"/>
                </a:cubicBezTo>
                <a:cubicBezTo>
                  <a:pt x="1920526" y="6746842"/>
                  <a:pt x="1920526" y="6736444"/>
                  <a:pt x="1930673" y="6730446"/>
                </a:cubicBezTo>
                <a:cubicBezTo>
                  <a:pt x="1936014" y="6727246"/>
                  <a:pt x="1942423" y="6725646"/>
                  <a:pt x="1949366" y="6725646"/>
                </a:cubicBezTo>
                <a:close/>
                <a:moveTo>
                  <a:pt x="9700899" y="6640460"/>
                </a:moveTo>
                <a:cubicBezTo>
                  <a:pt x="9709445" y="6640460"/>
                  <a:pt x="9705707" y="6648059"/>
                  <a:pt x="9692889" y="6656858"/>
                </a:cubicBezTo>
                <a:cubicBezTo>
                  <a:pt x="9680071" y="6664456"/>
                  <a:pt x="9662447" y="6672055"/>
                  <a:pt x="9653903" y="6672055"/>
                </a:cubicBezTo>
                <a:cubicBezTo>
                  <a:pt x="9645357" y="6672055"/>
                  <a:pt x="9650163" y="6664456"/>
                  <a:pt x="9662981" y="6656858"/>
                </a:cubicBezTo>
                <a:cubicBezTo>
                  <a:pt x="9675799" y="6648059"/>
                  <a:pt x="9692355" y="6640460"/>
                  <a:pt x="9700899" y="6640460"/>
                </a:cubicBezTo>
                <a:close/>
                <a:moveTo>
                  <a:pt x="8835703" y="6626462"/>
                </a:moveTo>
                <a:cubicBezTo>
                  <a:pt x="8784431" y="6626462"/>
                  <a:pt x="8612995" y="6669656"/>
                  <a:pt x="8612995" y="6682054"/>
                </a:cubicBezTo>
                <a:cubicBezTo>
                  <a:pt x="8612995" y="6702850"/>
                  <a:pt x="8706991" y="6699650"/>
                  <a:pt x="8784431" y="6677654"/>
                </a:cubicBezTo>
                <a:cubicBezTo>
                  <a:pt x="8843713" y="6659657"/>
                  <a:pt x="8875759" y="6626462"/>
                  <a:pt x="8835703" y="6626462"/>
                </a:cubicBezTo>
                <a:close/>
                <a:moveTo>
                  <a:pt x="9050399" y="6598068"/>
                </a:moveTo>
                <a:cubicBezTo>
                  <a:pt x="9046661" y="6597268"/>
                  <a:pt x="9037047" y="6598868"/>
                  <a:pt x="9020491" y="6602866"/>
                </a:cubicBezTo>
                <a:cubicBezTo>
                  <a:pt x="8966551" y="6616864"/>
                  <a:pt x="8953731" y="6626462"/>
                  <a:pt x="8992719" y="6626462"/>
                </a:cubicBezTo>
                <a:cubicBezTo>
                  <a:pt x="9007675" y="6626462"/>
                  <a:pt x="9031707" y="6618064"/>
                  <a:pt x="9043991" y="6608466"/>
                </a:cubicBezTo>
                <a:cubicBezTo>
                  <a:pt x="9052003" y="6602466"/>
                  <a:pt x="9053603" y="6599267"/>
                  <a:pt x="9050399" y="6598068"/>
                </a:cubicBezTo>
                <a:close/>
                <a:moveTo>
                  <a:pt x="9629335" y="6553675"/>
                </a:moveTo>
                <a:cubicBezTo>
                  <a:pt x="9646959" y="6552475"/>
                  <a:pt x="9661913" y="6552875"/>
                  <a:pt x="9672595" y="6555674"/>
                </a:cubicBezTo>
                <a:cubicBezTo>
                  <a:pt x="9709445" y="6564873"/>
                  <a:pt x="9703035" y="6567272"/>
                  <a:pt x="9639483" y="6568472"/>
                </a:cubicBezTo>
                <a:cubicBezTo>
                  <a:pt x="9581803" y="6569672"/>
                  <a:pt x="9562575" y="6576471"/>
                  <a:pt x="9562575" y="6594468"/>
                </a:cubicBezTo>
                <a:cubicBezTo>
                  <a:pt x="9562575" y="6608866"/>
                  <a:pt x="9554031" y="6618864"/>
                  <a:pt x="9546019" y="6618864"/>
                </a:cubicBezTo>
                <a:cubicBezTo>
                  <a:pt x="9537475" y="6618864"/>
                  <a:pt x="9534803" y="6611265"/>
                  <a:pt x="9540143" y="6600867"/>
                </a:cubicBezTo>
                <a:cubicBezTo>
                  <a:pt x="9547087" y="6589269"/>
                  <a:pt x="9540143" y="6586870"/>
                  <a:pt x="9515043" y="6595668"/>
                </a:cubicBezTo>
                <a:cubicBezTo>
                  <a:pt x="9495815" y="6602466"/>
                  <a:pt x="9485135" y="6602466"/>
                  <a:pt x="9488873" y="6595668"/>
                </a:cubicBezTo>
                <a:cubicBezTo>
                  <a:pt x="9505431" y="6577271"/>
                  <a:pt x="9577529" y="6557674"/>
                  <a:pt x="9629335" y="6553675"/>
                </a:cubicBezTo>
                <a:close/>
                <a:moveTo>
                  <a:pt x="9046127" y="6549676"/>
                </a:moveTo>
                <a:cubicBezTo>
                  <a:pt x="9039719" y="6550076"/>
                  <a:pt x="9028503" y="6552475"/>
                  <a:pt x="9014617" y="6557274"/>
                </a:cubicBezTo>
                <a:cubicBezTo>
                  <a:pt x="8987379" y="6565673"/>
                  <a:pt x="8960675" y="6577671"/>
                  <a:pt x="8955335" y="6584870"/>
                </a:cubicBezTo>
                <a:cubicBezTo>
                  <a:pt x="8941449" y="6602866"/>
                  <a:pt x="9034377" y="6573672"/>
                  <a:pt x="9049865" y="6555674"/>
                </a:cubicBezTo>
                <a:cubicBezTo>
                  <a:pt x="9054139" y="6550876"/>
                  <a:pt x="9052535" y="6549276"/>
                  <a:pt x="9046127" y="6549676"/>
                </a:cubicBezTo>
                <a:close/>
                <a:moveTo>
                  <a:pt x="8434279" y="6262024"/>
                </a:moveTo>
                <a:cubicBezTo>
                  <a:pt x="8427403" y="6262024"/>
                  <a:pt x="8420729" y="6263123"/>
                  <a:pt x="8415921" y="6265323"/>
                </a:cubicBezTo>
                <a:cubicBezTo>
                  <a:pt x="8404705" y="6270922"/>
                  <a:pt x="8413251" y="6274922"/>
                  <a:pt x="8434079" y="6274922"/>
                </a:cubicBezTo>
                <a:cubicBezTo>
                  <a:pt x="8454907" y="6274922"/>
                  <a:pt x="8463453" y="6270922"/>
                  <a:pt x="8453839" y="6265323"/>
                </a:cubicBezTo>
                <a:cubicBezTo>
                  <a:pt x="8448231" y="6263123"/>
                  <a:pt x="8441155" y="6262024"/>
                  <a:pt x="8434279" y="6262024"/>
                </a:cubicBezTo>
                <a:close/>
                <a:moveTo>
                  <a:pt x="8625277" y="6102550"/>
                </a:moveTo>
                <a:cubicBezTo>
                  <a:pt x="8611391" y="6102550"/>
                  <a:pt x="8595903" y="6110549"/>
                  <a:pt x="8590563" y="6120548"/>
                </a:cubicBezTo>
                <a:cubicBezTo>
                  <a:pt x="8579347" y="6142544"/>
                  <a:pt x="8599107" y="6142544"/>
                  <a:pt x="8627947" y="6120548"/>
                </a:cubicBezTo>
                <a:cubicBezTo>
                  <a:pt x="8647175" y="6105350"/>
                  <a:pt x="8646107" y="6103750"/>
                  <a:pt x="8625277" y="6102550"/>
                </a:cubicBezTo>
                <a:close/>
                <a:moveTo>
                  <a:pt x="11138091" y="5956575"/>
                </a:moveTo>
                <a:cubicBezTo>
                  <a:pt x="11145033" y="5956575"/>
                  <a:pt x="11151975" y="5964574"/>
                  <a:pt x="11151975" y="5973372"/>
                </a:cubicBezTo>
                <a:cubicBezTo>
                  <a:pt x="11151975" y="5982570"/>
                  <a:pt x="11140761" y="5988970"/>
                  <a:pt x="11128477" y="5988970"/>
                </a:cubicBezTo>
                <a:cubicBezTo>
                  <a:pt x="11116193" y="5988970"/>
                  <a:pt x="11109251" y="5982570"/>
                  <a:pt x="11114591" y="5973372"/>
                </a:cubicBezTo>
                <a:cubicBezTo>
                  <a:pt x="11119931" y="5964574"/>
                  <a:pt x="11129545" y="5956575"/>
                  <a:pt x="11138091" y="5956575"/>
                </a:cubicBezTo>
                <a:close/>
                <a:moveTo>
                  <a:pt x="9235723" y="5951376"/>
                </a:moveTo>
                <a:cubicBezTo>
                  <a:pt x="9239995" y="5956575"/>
                  <a:pt x="9218631" y="5970972"/>
                  <a:pt x="9189259" y="5985370"/>
                </a:cubicBezTo>
                <a:cubicBezTo>
                  <a:pt x="9112887" y="6020964"/>
                  <a:pt x="9100603" y="6015765"/>
                  <a:pt x="9168963" y="5974972"/>
                </a:cubicBezTo>
                <a:cubicBezTo>
                  <a:pt x="9201007" y="5956575"/>
                  <a:pt x="9230383" y="5946176"/>
                  <a:pt x="9235723" y="5951376"/>
                </a:cubicBezTo>
                <a:close/>
                <a:moveTo>
                  <a:pt x="9426921" y="5918981"/>
                </a:moveTo>
                <a:cubicBezTo>
                  <a:pt x="9432795" y="5918981"/>
                  <a:pt x="9439203" y="5920581"/>
                  <a:pt x="9443477" y="5924180"/>
                </a:cubicBezTo>
                <a:cubicBezTo>
                  <a:pt x="9453623" y="5933778"/>
                  <a:pt x="9445613" y="5940978"/>
                  <a:pt x="9426921" y="5940978"/>
                </a:cubicBezTo>
                <a:cubicBezTo>
                  <a:pt x="9407695" y="5940978"/>
                  <a:pt x="9400217" y="5933778"/>
                  <a:pt x="9408763" y="5924180"/>
                </a:cubicBezTo>
                <a:cubicBezTo>
                  <a:pt x="9414103" y="5920581"/>
                  <a:pt x="9420511" y="5918981"/>
                  <a:pt x="9426921" y="5918981"/>
                </a:cubicBezTo>
                <a:close/>
                <a:moveTo>
                  <a:pt x="9556167" y="5892586"/>
                </a:moveTo>
                <a:cubicBezTo>
                  <a:pt x="9581267" y="5892586"/>
                  <a:pt x="9580199" y="5894985"/>
                  <a:pt x="9549223" y="5905784"/>
                </a:cubicBezTo>
                <a:cubicBezTo>
                  <a:pt x="9494747" y="5924180"/>
                  <a:pt x="9453623" y="5924180"/>
                  <a:pt x="9493679" y="5905784"/>
                </a:cubicBezTo>
                <a:cubicBezTo>
                  <a:pt x="9511303" y="5897784"/>
                  <a:pt x="9538543" y="5892586"/>
                  <a:pt x="9556167" y="5892586"/>
                </a:cubicBezTo>
                <a:close/>
                <a:moveTo>
                  <a:pt x="8759863" y="5877388"/>
                </a:moveTo>
                <a:cubicBezTo>
                  <a:pt x="8755057" y="5876988"/>
                  <a:pt x="8749183" y="5877788"/>
                  <a:pt x="8744375" y="5880588"/>
                </a:cubicBezTo>
                <a:cubicBezTo>
                  <a:pt x="8731559" y="5886186"/>
                  <a:pt x="8735831" y="5890586"/>
                  <a:pt x="8752387" y="5891786"/>
                </a:cubicBezTo>
                <a:cubicBezTo>
                  <a:pt x="8768943" y="5891786"/>
                  <a:pt x="8777487" y="5887786"/>
                  <a:pt x="8772147" y="5882188"/>
                </a:cubicBezTo>
                <a:cubicBezTo>
                  <a:pt x="8770011" y="5879388"/>
                  <a:pt x="8765203" y="5877788"/>
                  <a:pt x="8759863" y="5877388"/>
                </a:cubicBezTo>
                <a:close/>
                <a:moveTo>
                  <a:pt x="9371377" y="5843394"/>
                </a:moveTo>
                <a:cubicBezTo>
                  <a:pt x="9375651" y="5844994"/>
                  <a:pt x="9376183" y="5848593"/>
                  <a:pt x="9374583" y="5854592"/>
                </a:cubicBezTo>
                <a:cubicBezTo>
                  <a:pt x="9366571" y="5873389"/>
                  <a:pt x="9324913" y="5881788"/>
                  <a:pt x="9324913" y="5864990"/>
                </a:cubicBezTo>
                <a:cubicBezTo>
                  <a:pt x="9324913" y="5859791"/>
                  <a:pt x="9337197" y="5851392"/>
                  <a:pt x="9353219" y="5846194"/>
                </a:cubicBezTo>
                <a:cubicBezTo>
                  <a:pt x="9361231" y="5842594"/>
                  <a:pt x="9367639" y="5841794"/>
                  <a:pt x="9371377" y="5843394"/>
                </a:cubicBezTo>
                <a:close/>
                <a:moveTo>
                  <a:pt x="8983107" y="5824597"/>
                </a:moveTo>
                <a:cubicBezTo>
                  <a:pt x="8978299" y="5824197"/>
                  <a:pt x="8971891" y="5825397"/>
                  <a:pt x="8966551" y="5828197"/>
                </a:cubicBezTo>
                <a:cubicBezTo>
                  <a:pt x="8953731" y="5833796"/>
                  <a:pt x="8958005" y="5838195"/>
                  <a:pt x="8974561" y="5839395"/>
                </a:cubicBezTo>
                <a:cubicBezTo>
                  <a:pt x="8991117" y="5839395"/>
                  <a:pt x="8999663" y="5834995"/>
                  <a:pt x="8994323" y="5829396"/>
                </a:cubicBezTo>
                <a:cubicBezTo>
                  <a:pt x="8992185" y="5826597"/>
                  <a:pt x="8987913" y="5824997"/>
                  <a:pt x="8983107" y="5824597"/>
                </a:cubicBezTo>
                <a:close/>
                <a:moveTo>
                  <a:pt x="9057343" y="5807400"/>
                </a:moveTo>
                <a:cubicBezTo>
                  <a:pt x="9052003" y="5807000"/>
                  <a:pt x="9046127" y="5808200"/>
                  <a:pt x="9041319" y="5810600"/>
                </a:cubicBezTo>
                <a:cubicBezTo>
                  <a:pt x="9029035" y="5815799"/>
                  <a:pt x="9033309" y="5819798"/>
                  <a:pt x="9049865" y="5820998"/>
                </a:cubicBezTo>
                <a:cubicBezTo>
                  <a:pt x="9064819" y="5822598"/>
                  <a:pt x="9074433" y="5818598"/>
                  <a:pt x="9068559" y="5811799"/>
                </a:cubicBezTo>
                <a:cubicBezTo>
                  <a:pt x="9066955" y="5809000"/>
                  <a:pt x="9062683" y="5807400"/>
                  <a:pt x="9057343" y="5807400"/>
                </a:cubicBezTo>
                <a:close/>
                <a:moveTo>
                  <a:pt x="9125703" y="5788203"/>
                </a:moveTo>
                <a:cubicBezTo>
                  <a:pt x="9112887" y="5788203"/>
                  <a:pt x="9103807" y="5795002"/>
                  <a:pt x="9103807" y="5805000"/>
                </a:cubicBezTo>
                <a:cubicBezTo>
                  <a:pt x="9103807" y="5814599"/>
                  <a:pt x="9112887" y="5816998"/>
                  <a:pt x="9125703" y="5811799"/>
                </a:cubicBezTo>
                <a:cubicBezTo>
                  <a:pt x="9137987" y="5806200"/>
                  <a:pt x="9147601" y="5799001"/>
                  <a:pt x="9147601" y="5795002"/>
                </a:cubicBezTo>
                <a:cubicBezTo>
                  <a:pt x="9147601" y="5791003"/>
                  <a:pt x="9137987" y="5788203"/>
                  <a:pt x="9125703" y="5788203"/>
                </a:cubicBezTo>
                <a:close/>
                <a:moveTo>
                  <a:pt x="10975199" y="5539845"/>
                </a:moveTo>
                <a:cubicBezTo>
                  <a:pt x="10979471" y="5539845"/>
                  <a:pt x="10983209" y="5541445"/>
                  <a:pt x="10986415" y="5544644"/>
                </a:cubicBezTo>
                <a:cubicBezTo>
                  <a:pt x="10992823" y="5550643"/>
                  <a:pt x="10992823" y="5561041"/>
                  <a:pt x="10986415" y="5567040"/>
                </a:cubicBezTo>
                <a:cubicBezTo>
                  <a:pt x="10980005" y="5573439"/>
                  <a:pt x="10970391" y="5573439"/>
                  <a:pt x="10963983" y="5567040"/>
                </a:cubicBezTo>
                <a:cubicBezTo>
                  <a:pt x="10958107" y="5561041"/>
                  <a:pt x="10958107" y="5550643"/>
                  <a:pt x="10963983" y="5544644"/>
                </a:cubicBezTo>
                <a:cubicBezTo>
                  <a:pt x="10967187" y="5541445"/>
                  <a:pt x="10971459" y="5539845"/>
                  <a:pt x="10975199" y="5539845"/>
                </a:cubicBezTo>
                <a:close/>
                <a:moveTo>
                  <a:pt x="9799703" y="5363474"/>
                </a:moveTo>
                <a:cubicBezTo>
                  <a:pt x="9806113" y="5363474"/>
                  <a:pt x="9813055" y="5366674"/>
                  <a:pt x="9817863" y="5371473"/>
                </a:cubicBezTo>
                <a:cubicBezTo>
                  <a:pt x="9826941" y="5379072"/>
                  <a:pt x="9819463" y="5385871"/>
                  <a:pt x="9799703" y="5385871"/>
                </a:cubicBezTo>
                <a:cubicBezTo>
                  <a:pt x="9781545" y="5385871"/>
                  <a:pt x="9773535" y="5379072"/>
                  <a:pt x="9782613" y="5371473"/>
                </a:cubicBezTo>
                <a:cubicBezTo>
                  <a:pt x="9787419" y="5366674"/>
                  <a:pt x="9793295" y="5363474"/>
                  <a:pt x="9799703" y="5363474"/>
                </a:cubicBezTo>
                <a:close/>
                <a:moveTo>
                  <a:pt x="9648027" y="5241495"/>
                </a:moveTo>
                <a:cubicBezTo>
                  <a:pt x="9652835" y="5241495"/>
                  <a:pt x="9656039" y="5249094"/>
                  <a:pt x="9656039" y="5257892"/>
                </a:cubicBezTo>
                <a:cubicBezTo>
                  <a:pt x="9656039" y="5267091"/>
                  <a:pt x="9648561" y="5273090"/>
                  <a:pt x="9638947" y="5273090"/>
                </a:cubicBezTo>
                <a:cubicBezTo>
                  <a:pt x="9627731" y="5273090"/>
                  <a:pt x="9623995" y="5267091"/>
                  <a:pt x="9630403" y="5257892"/>
                </a:cubicBezTo>
                <a:cubicBezTo>
                  <a:pt x="9636811" y="5249094"/>
                  <a:pt x="9644823" y="5241495"/>
                  <a:pt x="9648027" y="5241495"/>
                </a:cubicBezTo>
                <a:close/>
                <a:moveTo>
                  <a:pt x="8670675" y="5229897"/>
                </a:moveTo>
                <a:cubicBezTo>
                  <a:pt x="8665333" y="5229497"/>
                  <a:pt x="8659459" y="5231097"/>
                  <a:pt x="8654117" y="5233096"/>
                </a:cubicBezTo>
                <a:cubicBezTo>
                  <a:pt x="8642903" y="5239895"/>
                  <a:pt x="8646107" y="5244294"/>
                  <a:pt x="8663731" y="5244294"/>
                </a:cubicBezTo>
                <a:cubicBezTo>
                  <a:pt x="8679219" y="5245494"/>
                  <a:pt x="8687763" y="5241095"/>
                  <a:pt x="8683491" y="5234296"/>
                </a:cubicBezTo>
                <a:cubicBezTo>
                  <a:pt x="8680821" y="5231496"/>
                  <a:pt x="8676015" y="5229897"/>
                  <a:pt x="8670675" y="5229897"/>
                </a:cubicBezTo>
                <a:close/>
                <a:moveTo>
                  <a:pt x="8924359" y="5213300"/>
                </a:moveTo>
                <a:cubicBezTo>
                  <a:pt x="8915013" y="5213300"/>
                  <a:pt x="8905667" y="5214300"/>
                  <a:pt x="8898723" y="5216299"/>
                </a:cubicBezTo>
                <a:cubicBezTo>
                  <a:pt x="8883235" y="5220298"/>
                  <a:pt x="8896051" y="5224698"/>
                  <a:pt x="8924891" y="5224698"/>
                </a:cubicBezTo>
                <a:cubicBezTo>
                  <a:pt x="8952663" y="5224698"/>
                  <a:pt x="8964947" y="5220298"/>
                  <a:pt x="8949995" y="5216299"/>
                </a:cubicBezTo>
                <a:cubicBezTo>
                  <a:pt x="8943051" y="5214300"/>
                  <a:pt x="8933705" y="5213300"/>
                  <a:pt x="8924359" y="5213300"/>
                </a:cubicBezTo>
                <a:close/>
                <a:moveTo>
                  <a:pt x="8746845" y="5213300"/>
                </a:moveTo>
                <a:cubicBezTo>
                  <a:pt x="8739969" y="5213300"/>
                  <a:pt x="8732893" y="5214300"/>
                  <a:pt x="8727285" y="5216299"/>
                </a:cubicBezTo>
                <a:cubicBezTo>
                  <a:pt x="8717671" y="5221898"/>
                  <a:pt x="8726217" y="5224698"/>
                  <a:pt x="8747047" y="5224698"/>
                </a:cubicBezTo>
                <a:cubicBezTo>
                  <a:pt x="8766273" y="5224698"/>
                  <a:pt x="8776419" y="5221898"/>
                  <a:pt x="8765203" y="5216299"/>
                </a:cubicBezTo>
                <a:cubicBezTo>
                  <a:pt x="8760397" y="5214300"/>
                  <a:pt x="8753721" y="5213300"/>
                  <a:pt x="8746845" y="5213300"/>
                </a:cubicBezTo>
                <a:close/>
                <a:moveTo>
                  <a:pt x="8834099" y="5195103"/>
                </a:moveTo>
                <a:cubicBezTo>
                  <a:pt x="8828759" y="5195103"/>
                  <a:pt x="8822883" y="5195902"/>
                  <a:pt x="8817543" y="5197902"/>
                </a:cubicBezTo>
                <a:cubicBezTo>
                  <a:pt x="8806327" y="5203501"/>
                  <a:pt x="8809533" y="5207900"/>
                  <a:pt x="8827691" y="5209100"/>
                </a:cubicBezTo>
                <a:cubicBezTo>
                  <a:pt x="8842645" y="5209100"/>
                  <a:pt x="8851723" y="5205101"/>
                  <a:pt x="8846383" y="5199502"/>
                </a:cubicBezTo>
                <a:cubicBezTo>
                  <a:pt x="8843179" y="5196702"/>
                  <a:pt x="8838907" y="5195502"/>
                  <a:pt x="8834099" y="5195103"/>
                </a:cubicBezTo>
                <a:close/>
                <a:moveTo>
                  <a:pt x="9192463" y="5158709"/>
                </a:moveTo>
                <a:cubicBezTo>
                  <a:pt x="9169499" y="5161108"/>
                  <a:pt x="9135317" y="5170707"/>
                  <a:pt x="9110215" y="5184704"/>
                </a:cubicBezTo>
                <a:lnTo>
                  <a:pt x="9065887" y="5210700"/>
                </a:lnTo>
                <a:lnTo>
                  <a:pt x="9125703" y="5199502"/>
                </a:lnTo>
                <a:cubicBezTo>
                  <a:pt x="9157215" y="5194303"/>
                  <a:pt x="9194599" y="5183105"/>
                  <a:pt x="9207417" y="5174706"/>
                </a:cubicBezTo>
                <a:cubicBezTo>
                  <a:pt x="9226643" y="5160708"/>
                  <a:pt x="9214895" y="5156309"/>
                  <a:pt x="9192463" y="5158709"/>
                </a:cubicBezTo>
                <a:close/>
                <a:moveTo>
                  <a:pt x="2642059" y="5125114"/>
                </a:moveTo>
                <a:cubicBezTo>
                  <a:pt x="2635116" y="5125114"/>
                  <a:pt x="2627639" y="5126314"/>
                  <a:pt x="2622832" y="5129114"/>
                </a:cubicBezTo>
                <a:cubicBezTo>
                  <a:pt x="2613219" y="5133113"/>
                  <a:pt x="2621764" y="5137512"/>
                  <a:pt x="2642593" y="5137512"/>
                </a:cubicBezTo>
                <a:cubicBezTo>
                  <a:pt x="2661819" y="5137512"/>
                  <a:pt x="2670365" y="5133113"/>
                  <a:pt x="2660751" y="5129114"/>
                </a:cubicBezTo>
                <a:cubicBezTo>
                  <a:pt x="2655945" y="5126314"/>
                  <a:pt x="2649001" y="5125114"/>
                  <a:pt x="2642059" y="5125114"/>
                </a:cubicBezTo>
                <a:close/>
                <a:moveTo>
                  <a:pt x="8977765" y="5123515"/>
                </a:moveTo>
                <a:cubicBezTo>
                  <a:pt x="8964947" y="5123515"/>
                  <a:pt x="8951063" y="5130313"/>
                  <a:pt x="8946789" y="5140312"/>
                </a:cubicBezTo>
                <a:cubicBezTo>
                  <a:pt x="8941449" y="5149910"/>
                  <a:pt x="8951595" y="5157909"/>
                  <a:pt x="8968151" y="5157909"/>
                </a:cubicBezTo>
                <a:cubicBezTo>
                  <a:pt x="8984707" y="5157909"/>
                  <a:pt x="8998059" y="5149910"/>
                  <a:pt x="8998059" y="5140312"/>
                </a:cubicBezTo>
                <a:cubicBezTo>
                  <a:pt x="8998059" y="5130313"/>
                  <a:pt x="8988447" y="5123515"/>
                  <a:pt x="8977765" y="5123515"/>
                </a:cubicBezTo>
                <a:close/>
                <a:moveTo>
                  <a:pt x="9350547" y="5078722"/>
                </a:moveTo>
                <a:cubicBezTo>
                  <a:pt x="9344675" y="5077122"/>
                  <a:pt x="9333459" y="5082721"/>
                  <a:pt x="9317971" y="5095519"/>
                </a:cubicBezTo>
                <a:cubicBezTo>
                  <a:pt x="9291799" y="5119115"/>
                  <a:pt x="9291799" y="5122315"/>
                  <a:pt x="9314231" y="5122315"/>
                </a:cubicBezTo>
                <a:cubicBezTo>
                  <a:pt x="9328117" y="5123515"/>
                  <a:pt x="9343071" y="5115116"/>
                  <a:pt x="9348411" y="5103918"/>
                </a:cubicBezTo>
                <a:cubicBezTo>
                  <a:pt x="9356957" y="5088720"/>
                  <a:pt x="9356423" y="5080322"/>
                  <a:pt x="9350547" y="5078722"/>
                </a:cubicBezTo>
                <a:close/>
                <a:moveTo>
                  <a:pt x="1735737" y="5064724"/>
                </a:moveTo>
                <a:cubicBezTo>
                  <a:pt x="1740544" y="5065124"/>
                  <a:pt x="1744816" y="5068324"/>
                  <a:pt x="1746418" y="5073123"/>
                </a:cubicBezTo>
                <a:cubicBezTo>
                  <a:pt x="1751759" y="5082321"/>
                  <a:pt x="1743214" y="5088320"/>
                  <a:pt x="1728794" y="5086321"/>
                </a:cubicBezTo>
                <a:cubicBezTo>
                  <a:pt x="1711704" y="5086321"/>
                  <a:pt x="1709033" y="5079522"/>
                  <a:pt x="1719715" y="5070323"/>
                </a:cubicBezTo>
                <a:cubicBezTo>
                  <a:pt x="1725055" y="5065924"/>
                  <a:pt x="1730396" y="5064324"/>
                  <a:pt x="1735737" y="5064724"/>
                </a:cubicBezTo>
                <a:close/>
                <a:moveTo>
                  <a:pt x="9619721" y="5048727"/>
                </a:moveTo>
                <a:cubicBezTo>
                  <a:pt x="9626131" y="5048727"/>
                  <a:pt x="9632005" y="5050727"/>
                  <a:pt x="9636811" y="5054326"/>
                </a:cubicBezTo>
                <a:cubicBezTo>
                  <a:pt x="9645891" y="5063925"/>
                  <a:pt x="9637347" y="5071523"/>
                  <a:pt x="9619187" y="5071523"/>
                </a:cubicBezTo>
                <a:cubicBezTo>
                  <a:pt x="9599959" y="5071523"/>
                  <a:pt x="9592483" y="5063925"/>
                  <a:pt x="9601563" y="5054326"/>
                </a:cubicBezTo>
                <a:cubicBezTo>
                  <a:pt x="9606369" y="5050727"/>
                  <a:pt x="9613311" y="5048727"/>
                  <a:pt x="9619721" y="5048727"/>
                </a:cubicBezTo>
                <a:close/>
                <a:moveTo>
                  <a:pt x="9299277" y="4931147"/>
                </a:moveTo>
                <a:cubicBezTo>
                  <a:pt x="9323311" y="4931147"/>
                  <a:pt x="9324913" y="4933546"/>
                  <a:pt x="9308357" y="4944744"/>
                </a:cubicBezTo>
                <a:cubicBezTo>
                  <a:pt x="9281653" y="4963141"/>
                  <a:pt x="9250677" y="4963141"/>
                  <a:pt x="9260823" y="4944744"/>
                </a:cubicBezTo>
                <a:cubicBezTo>
                  <a:pt x="9266165" y="4936746"/>
                  <a:pt x="9282721" y="4931147"/>
                  <a:pt x="9299277" y="4931147"/>
                </a:cubicBezTo>
                <a:close/>
                <a:moveTo>
                  <a:pt x="9885689" y="4909550"/>
                </a:moveTo>
                <a:cubicBezTo>
                  <a:pt x="9889963" y="4909550"/>
                  <a:pt x="9893701" y="4911150"/>
                  <a:pt x="9896905" y="4914350"/>
                </a:cubicBezTo>
                <a:cubicBezTo>
                  <a:pt x="9903315" y="4920748"/>
                  <a:pt x="9903315" y="4931147"/>
                  <a:pt x="9896905" y="4937146"/>
                </a:cubicBezTo>
                <a:cubicBezTo>
                  <a:pt x="9891031" y="4943545"/>
                  <a:pt x="9880883" y="4943545"/>
                  <a:pt x="9875007" y="4937146"/>
                </a:cubicBezTo>
                <a:cubicBezTo>
                  <a:pt x="9868599" y="4931147"/>
                  <a:pt x="9868599" y="4920748"/>
                  <a:pt x="9875007" y="4914350"/>
                </a:cubicBezTo>
                <a:cubicBezTo>
                  <a:pt x="9878211" y="4911150"/>
                  <a:pt x="9881951" y="4909550"/>
                  <a:pt x="9885689" y="4909550"/>
                </a:cubicBezTo>
                <a:close/>
                <a:moveTo>
                  <a:pt x="9043991" y="4810767"/>
                </a:moveTo>
                <a:cubicBezTo>
                  <a:pt x="9037047" y="4810767"/>
                  <a:pt x="9030105" y="4811967"/>
                  <a:pt x="9024763" y="4814766"/>
                </a:cubicBezTo>
                <a:cubicBezTo>
                  <a:pt x="9015151" y="4818766"/>
                  <a:pt x="9023695" y="4823165"/>
                  <a:pt x="9043991" y="4823165"/>
                </a:cubicBezTo>
                <a:cubicBezTo>
                  <a:pt x="9063751" y="4823165"/>
                  <a:pt x="9071763" y="4818766"/>
                  <a:pt x="9062149" y="4814766"/>
                </a:cubicBezTo>
                <a:cubicBezTo>
                  <a:pt x="9057343" y="4811967"/>
                  <a:pt x="9050399" y="4810767"/>
                  <a:pt x="9043991" y="4810767"/>
                </a:cubicBezTo>
                <a:close/>
                <a:moveTo>
                  <a:pt x="8849587" y="4775573"/>
                </a:moveTo>
                <a:cubicBezTo>
                  <a:pt x="8844247" y="4775173"/>
                  <a:pt x="8838371" y="4775973"/>
                  <a:pt x="8833031" y="4778772"/>
                </a:cubicBezTo>
                <a:cubicBezTo>
                  <a:pt x="8821815" y="4783971"/>
                  <a:pt x="8824487" y="4788371"/>
                  <a:pt x="8842645" y="4789570"/>
                </a:cubicBezTo>
                <a:cubicBezTo>
                  <a:pt x="8857599" y="4789570"/>
                  <a:pt x="8865611" y="4785571"/>
                  <a:pt x="8861339" y="4779972"/>
                </a:cubicBezTo>
                <a:cubicBezTo>
                  <a:pt x="8858667" y="4777572"/>
                  <a:pt x="8854395" y="4775573"/>
                  <a:pt x="8849587" y="4775573"/>
                </a:cubicBezTo>
                <a:close/>
                <a:moveTo>
                  <a:pt x="9162555" y="4739979"/>
                </a:moveTo>
                <a:cubicBezTo>
                  <a:pt x="9152941" y="4739979"/>
                  <a:pt x="9143327" y="4741179"/>
                  <a:pt x="9136919" y="4743978"/>
                </a:cubicBezTo>
                <a:cubicBezTo>
                  <a:pt x="9121431" y="4748377"/>
                  <a:pt x="9134249" y="4751177"/>
                  <a:pt x="9163089" y="4751177"/>
                </a:cubicBezTo>
                <a:cubicBezTo>
                  <a:pt x="9190861" y="4751177"/>
                  <a:pt x="9203143" y="4748377"/>
                  <a:pt x="9187655" y="4743978"/>
                </a:cubicBezTo>
                <a:cubicBezTo>
                  <a:pt x="9180713" y="4741179"/>
                  <a:pt x="9171635" y="4739979"/>
                  <a:pt x="9162555" y="4739979"/>
                </a:cubicBezTo>
                <a:close/>
                <a:moveTo>
                  <a:pt x="11261461" y="4717982"/>
                </a:moveTo>
                <a:cubicBezTo>
                  <a:pt x="11275347" y="4717982"/>
                  <a:pt x="11327687" y="4746378"/>
                  <a:pt x="11374151" y="4781172"/>
                </a:cubicBezTo>
                <a:lnTo>
                  <a:pt x="11461739" y="4845961"/>
                </a:lnTo>
                <a:lnTo>
                  <a:pt x="11375753" y="4793970"/>
                </a:lnTo>
                <a:cubicBezTo>
                  <a:pt x="11327687" y="4766374"/>
                  <a:pt x="11280687" y="4742778"/>
                  <a:pt x="11271075" y="4742778"/>
                </a:cubicBezTo>
                <a:cubicBezTo>
                  <a:pt x="11260927" y="4742778"/>
                  <a:pt x="11249711" y="4737179"/>
                  <a:pt x="11242769" y="4729980"/>
                </a:cubicBezTo>
                <a:cubicBezTo>
                  <a:pt x="11237427" y="4723182"/>
                  <a:pt x="11245973" y="4717982"/>
                  <a:pt x="11261461" y="4717982"/>
                </a:cubicBezTo>
                <a:close/>
                <a:moveTo>
                  <a:pt x="8998059" y="4705185"/>
                </a:moveTo>
                <a:cubicBezTo>
                  <a:pt x="8985777" y="4705185"/>
                  <a:pt x="8963347" y="4712383"/>
                  <a:pt x="8946789" y="4720782"/>
                </a:cubicBezTo>
                <a:cubicBezTo>
                  <a:pt x="8927563" y="4730380"/>
                  <a:pt x="8924891" y="4735579"/>
                  <a:pt x="8938779" y="4735579"/>
                </a:cubicBezTo>
                <a:cubicBezTo>
                  <a:pt x="8951063" y="4735579"/>
                  <a:pt x="8974561" y="4728781"/>
                  <a:pt x="8991651" y="4720782"/>
                </a:cubicBezTo>
                <a:cubicBezTo>
                  <a:pt x="9010879" y="4710784"/>
                  <a:pt x="9013547" y="4705185"/>
                  <a:pt x="8998059" y="4705185"/>
                </a:cubicBezTo>
                <a:close/>
                <a:moveTo>
                  <a:pt x="9103807" y="4670790"/>
                </a:moveTo>
                <a:cubicBezTo>
                  <a:pt x="9091523" y="4670790"/>
                  <a:pt x="9067491" y="4677989"/>
                  <a:pt x="9050933" y="4685988"/>
                </a:cubicBezTo>
                <a:cubicBezTo>
                  <a:pt x="9031707" y="4695986"/>
                  <a:pt x="9029035" y="4701185"/>
                  <a:pt x="9043991" y="4701185"/>
                </a:cubicBezTo>
                <a:cubicBezTo>
                  <a:pt x="9055207" y="4701185"/>
                  <a:pt x="9078705" y="4694386"/>
                  <a:pt x="9095263" y="4685988"/>
                </a:cubicBezTo>
                <a:cubicBezTo>
                  <a:pt x="9114487" y="4676389"/>
                  <a:pt x="9117693" y="4670790"/>
                  <a:pt x="9103807" y="4670790"/>
                </a:cubicBezTo>
                <a:close/>
                <a:moveTo>
                  <a:pt x="9497419" y="4572407"/>
                </a:moveTo>
                <a:cubicBezTo>
                  <a:pt x="9485669" y="4571207"/>
                  <a:pt x="9469113" y="4571207"/>
                  <a:pt x="9447751" y="4573607"/>
                </a:cubicBezTo>
                <a:cubicBezTo>
                  <a:pt x="9358025" y="4586404"/>
                  <a:pt x="9340401" y="4593203"/>
                  <a:pt x="9340401" y="4615600"/>
                </a:cubicBezTo>
                <a:cubicBezTo>
                  <a:pt x="9340401" y="4625198"/>
                  <a:pt x="9354821" y="4630797"/>
                  <a:pt x="9374583" y="4626398"/>
                </a:cubicBezTo>
                <a:cubicBezTo>
                  <a:pt x="9392207" y="4621199"/>
                  <a:pt x="9432263" y="4612800"/>
                  <a:pt x="9462703" y="4607201"/>
                </a:cubicBezTo>
                <a:cubicBezTo>
                  <a:pt x="9524123" y="4595603"/>
                  <a:pt x="9532667" y="4576806"/>
                  <a:pt x="9497419" y="4572407"/>
                </a:cubicBezTo>
                <a:close/>
                <a:moveTo>
                  <a:pt x="9973277" y="4407634"/>
                </a:moveTo>
                <a:lnTo>
                  <a:pt x="10019207" y="4408434"/>
                </a:lnTo>
                <a:lnTo>
                  <a:pt x="9973277" y="4418433"/>
                </a:lnTo>
                <a:cubicBezTo>
                  <a:pt x="9947107" y="4425231"/>
                  <a:pt x="9909723" y="4429631"/>
                  <a:pt x="9887827" y="4429631"/>
                </a:cubicBezTo>
                <a:lnTo>
                  <a:pt x="9848839" y="4429631"/>
                </a:lnTo>
                <a:lnTo>
                  <a:pt x="9887827" y="4418433"/>
                </a:lnTo>
                <a:cubicBezTo>
                  <a:pt x="9909723" y="4413233"/>
                  <a:pt x="9947107" y="4407634"/>
                  <a:pt x="9973277" y="4407634"/>
                </a:cubicBezTo>
                <a:close/>
                <a:moveTo>
                  <a:pt x="9697163" y="4386838"/>
                </a:moveTo>
                <a:cubicBezTo>
                  <a:pt x="9707843" y="4388038"/>
                  <a:pt x="9726003" y="4400436"/>
                  <a:pt x="9756979" y="4423632"/>
                </a:cubicBezTo>
                <a:cubicBezTo>
                  <a:pt x="9837623" y="4485221"/>
                  <a:pt x="9814123" y="4514816"/>
                  <a:pt x="9707843" y="4488821"/>
                </a:cubicBezTo>
                <a:lnTo>
                  <a:pt x="9656039" y="4474823"/>
                </a:lnTo>
                <a:lnTo>
                  <a:pt x="9707843" y="4472024"/>
                </a:lnTo>
                <a:cubicBezTo>
                  <a:pt x="9752705" y="4468024"/>
                  <a:pt x="9754307" y="4467224"/>
                  <a:pt x="9724399" y="4456426"/>
                </a:cubicBezTo>
                <a:cubicBezTo>
                  <a:pt x="9705173" y="4449627"/>
                  <a:pt x="9688083" y="4431630"/>
                  <a:pt x="9684879" y="4415633"/>
                </a:cubicBezTo>
                <a:cubicBezTo>
                  <a:pt x="9683275" y="4395636"/>
                  <a:pt x="9685947" y="4385638"/>
                  <a:pt x="9697163" y="4386838"/>
                </a:cubicBezTo>
                <a:close/>
                <a:moveTo>
                  <a:pt x="1720249" y="4279656"/>
                </a:moveTo>
                <a:cubicBezTo>
                  <a:pt x="1727726" y="4279656"/>
                  <a:pt x="1735737" y="4281655"/>
                  <a:pt x="1741078" y="4285255"/>
                </a:cubicBezTo>
                <a:cubicBezTo>
                  <a:pt x="1751759" y="4294853"/>
                  <a:pt x="1742146" y="4302452"/>
                  <a:pt x="1718647" y="4302452"/>
                </a:cubicBezTo>
                <a:cubicBezTo>
                  <a:pt x="1696750" y="4302452"/>
                  <a:pt x="1688205" y="4294853"/>
                  <a:pt x="1698886" y="4285255"/>
                </a:cubicBezTo>
                <a:cubicBezTo>
                  <a:pt x="1704227" y="4281655"/>
                  <a:pt x="1712238" y="4279656"/>
                  <a:pt x="1720249" y="4279656"/>
                </a:cubicBezTo>
                <a:close/>
                <a:moveTo>
                  <a:pt x="1821189" y="4263658"/>
                </a:moveTo>
                <a:cubicBezTo>
                  <a:pt x="1825995" y="4264058"/>
                  <a:pt x="1830802" y="4266858"/>
                  <a:pt x="1832938" y="4272057"/>
                </a:cubicBezTo>
                <a:cubicBezTo>
                  <a:pt x="1837211" y="4280856"/>
                  <a:pt x="1829200" y="4287654"/>
                  <a:pt x="1813712" y="4285255"/>
                </a:cubicBezTo>
                <a:cubicBezTo>
                  <a:pt x="1798223" y="4285255"/>
                  <a:pt x="1794485" y="4278456"/>
                  <a:pt x="1806235" y="4269657"/>
                </a:cubicBezTo>
                <a:cubicBezTo>
                  <a:pt x="1811575" y="4265258"/>
                  <a:pt x="1816382" y="4263658"/>
                  <a:pt x="1821189" y="4263658"/>
                </a:cubicBezTo>
                <a:close/>
                <a:moveTo>
                  <a:pt x="7868495" y="4233664"/>
                </a:moveTo>
                <a:cubicBezTo>
                  <a:pt x="7863689" y="4233664"/>
                  <a:pt x="7857281" y="4234863"/>
                  <a:pt x="7851939" y="4236863"/>
                </a:cubicBezTo>
                <a:cubicBezTo>
                  <a:pt x="7840725" y="4242462"/>
                  <a:pt x="7843395" y="4246061"/>
                  <a:pt x="7861553" y="4247661"/>
                </a:cubicBezTo>
                <a:cubicBezTo>
                  <a:pt x="7876507" y="4247661"/>
                  <a:pt x="7885053" y="4243662"/>
                  <a:pt x="7880779" y="4238063"/>
                </a:cubicBezTo>
                <a:cubicBezTo>
                  <a:pt x="7878109" y="4235263"/>
                  <a:pt x="7873837" y="4233664"/>
                  <a:pt x="7868495" y="4233664"/>
                </a:cubicBezTo>
                <a:close/>
                <a:moveTo>
                  <a:pt x="8173919" y="4184372"/>
                </a:moveTo>
                <a:cubicBezTo>
                  <a:pt x="8158765" y="4184672"/>
                  <a:pt x="8139271" y="4185472"/>
                  <a:pt x="8115237" y="4186871"/>
                </a:cubicBezTo>
                <a:cubicBezTo>
                  <a:pt x="8042071" y="4190871"/>
                  <a:pt x="7964095" y="4202069"/>
                  <a:pt x="7944335" y="4212867"/>
                </a:cubicBezTo>
                <a:cubicBezTo>
                  <a:pt x="7915495" y="4226865"/>
                  <a:pt x="7933653" y="4229664"/>
                  <a:pt x="8026047" y="4221266"/>
                </a:cubicBezTo>
                <a:cubicBezTo>
                  <a:pt x="8092807" y="4215667"/>
                  <a:pt x="8170247" y="4203669"/>
                  <a:pt x="8198019" y="4195270"/>
                </a:cubicBezTo>
                <a:cubicBezTo>
                  <a:pt x="8216711" y="4189671"/>
                  <a:pt x="8219915" y="4186071"/>
                  <a:pt x="8206563" y="4184872"/>
                </a:cubicBezTo>
                <a:cubicBezTo>
                  <a:pt x="8199889" y="4184272"/>
                  <a:pt x="8189073" y="4184072"/>
                  <a:pt x="8173919" y="4184372"/>
                </a:cubicBezTo>
                <a:close/>
                <a:moveTo>
                  <a:pt x="1636933" y="4165275"/>
                </a:moveTo>
                <a:cubicBezTo>
                  <a:pt x="1639070" y="4164075"/>
                  <a:pt x="1641740" y="4164475"/>
                  <a:pt x="1644945" y="4167274"/>
                </a:cubicBezTo>
                <a:cubicBezTo>
                  <a:pt x="1650819" y="4172874"/>
                  <a:pt x="1656160" y="4181272"/>
                  <a:pt x="1656160" y="4185271"/>
                </a:cubicBezTo>
                <a:cubicBezTo>
                  <a:pt x="1656160" y="4189271"/>
                  <a:pt x="1650819" y="4194470"/>
                  <a:pt x="1644945" y="4194470"/>
                </a:cubicBezTo>
                <a:cubicBezTo>
                  <a:pt x="1639070" y="4194470"/>
                  <a:pt x="1633729" y="4185671"/>
                  <a:pt x="1633729" y="4175673"/>
                </a:cubicBezTo>
                <a:cubicBezTo>
                  <a:pt x="1633729" y="4170074"/>
                  <a:pt x="1634797" y="4166875"/>
                  <a:pt x="1636933" y="4165275"/>
                </a:cubicBezTo>
                <a:close/>
                <a:moveTo>
                  <a:pt x="9101135" y="4152877"/>
                </a:moveTo>
                <a:cubicBezTo>
                  <a:pt x="9076035" y="4150877"/>
                  <a:pt x="9009275" y="4164875"/>
                  <a:pt x="8976163" y="4181272"/>
                </a:cubicBezTo>
                <a:cubicBezTo>
                  <a:pt x="8958539" y="4190871"/>
                  <a:pt x="8976163" y="4192070"/>
                  <a:pt x="9020491" y="4185271"/>
                </a:cubicBezTo>
                <a:cubicBezTo>
                  <a:pt x="9061615" y="4179672"/>
                  <a:pt x="9102203" y="4168874"/>
                  <a:pt x="9109147" y="4160476"/>
                </a:cubicBezTo>
                <a:cubicBezTo>
                  <a:pt x="9112887" y="4156076"/>
                  <a:pt x="9109147" y="4153277"/>
                  <a:pt x="9101135" y="4152877"/>
                </a:cubicBezTo>
                <a:close/>
                <a:moveTo>
                  <a:pt x="3072255" y="4146378"/>
                </a:moveTo>
                <a:cubicBezTo>
                  <a:pt x="3052227" y="4146378"/>
                  <a:pt x="3032199" y="4147478"/>
                  <a:pt x="3016978" y="4149677"/>
                </a:cubicBezTo>
                <a:cubicBezTo>
                  <a:pt x="2986536" y="4152477"/>
                  <a:pt x="3011637" y="4155277"/>
                  <a:pt x="3072521" y="4155277"/>
                </a:cubicBezTo>
                <a:cubicBezTo>
                  <a:pt x="3133406" y="4155277"/>
                  <a:pt x="3159575" y="4152477"/>
                  <a:pt x="3127531" y="4149677"/>
                </a:cubicBezTo>
                <a:cubicBezTo>
                  <a:pt x="3112310" y="4147478"/>
                  <a:pt x="3092282" y="4146378"/>
                  <a:pt x="3072255" y="4146378"/>
                </a:cubicBezTo>
                <a:close/>
                <a:moveTo>
                  <a:pt x="2847677" y="4128481"/>
                </a:moveTo>
                <a:cubicBezTo>
                  <a:pt x="2839131" y="4128481"/>
                  <a:pt x="2831121" y="4129281"/>
                  <a:pt x="2823109" y="4131281"/>
                </a:cubicBezTo>
                <a:cubicBezTo>
                  <a:pt x="2809223" y="4136880"/>
                  <a:pt x="2817235" y="4139679"/>
                  <a:pt x="2842336" y="4141279"/>
                </a:cubicBezTo>
                <a:cubicBezTo>
                  <a:pt x="2865835" y="4141279"/>
                  <a:pt x="2878653" y="4136880"/>
                  <a:pt x="2869040" y="4132880"/>
                </a:cubicBezTo>
                <a:cubicBezTo>
                  <a:pt x="2863165" y="4130081"/>
                  <a:pt x="2855688" y="4128481"/>
                  <a:pt x="2847677" y="4128481"/>
                </a:cubicBezTo>
                <a:close/>
                <a:moveTo>
                  <a:pt x="1270559" y="4119682"/>
                </a:moveTo>
                <a:cubicBezTo>
                  <a:pt x="1282843" y="4119682"/>
                  <a:pt x="1294593" y="4121682"/>
                  <a:pt x="1304206" y="4125681"/>
                </a:cubicBezTo>
                <a:cubicBezTo>
                  <a:pt x="1323967" y="4133680"/>
                  <a:pt x="1309013" y="4142079"/>
                  <a:pt x="1270559" y="4142079"/>
                </a:cubicBezTo>
                <a:cubicBezTo>
                  <a:pt x="1233174" y="4142079"/>
                  <a:pt x="1217686" y="4133680"/>
                  <a:pt x="1236379" y="4125681"/>
                </a:cubicBezTo>
                <a:cubicBezTo>
                  <a:pt x="1245458" y="4121682"/>
                  <a:pt x="1257742" y="4119682"/>
                  <a:pt x="1270559" y="4119682"/>
                </a:cubicBezTo>
                <a:close/>
                <a:moveTo>
                  <a:pt x="1654558" y="4104085"/>
                </a:moveTo>
                <a:cubicBezTo>
                  <a:pt x="1670580" y="4104085"/>
                  <a:pt x="1686068" y="4105685"/>
                  <a:pt x="1697284" y="4108484"/>
                </a:cubicBezTo>
                <a:cubicBezTo>
                  <a:pt x="1719715" y="4116883"/>
                  <a:pt x="1698886" y="4125681"/>
                  <a:pt x="1649217" y="4125681"/>
                </a:cubicBezTo>
                <a:cubicBezTo>
                  <a:pt x="1600617" y="4122882"/>
                  <a:pt x="1581390" y="4116883"/>
                  <a:pt x="1609162" y="4108484"/>
                </a:cubicBezTo>
                <a:cubicBezTo>
                  <a:pt x="1621979" y="4104485"/>
                  <a:pt x="1638536" y="4103685"/>
                  <a:pt x="1654558" y="4104085"/>
                </a:cubicBezTo>
                <a:close/>
                <a:moveTo>
                  <a:pt x="2877051" y="4094087"/>
                </a:moveTo>
                <a:cubicBezTo>
                  <a:pt x="2869040" y="4093687"/>
                  <a:pt x="2860495" y="4094487"/>
                  <a:pt x="2853551" y="4096886"/>
                </a:cubicBezTo>
                <a:cubicBezTo>
                  <a:pt x="2838063" y="4100886"/>
                  <a:pt x="2846609" y="4105285"/>
                  <a:pt x="2871710" y="4105285"/>
                </a:cubicBezTo>
                <a:cubicBezTo>
                  <a:pt x="2896811" y="4106485"/>
                  <a:pt x="2907493" y="4102485"/>
                  <a:pt x="2897879" y="4098486"/>
                </a:cubicBezTo>
                <a:cubicBezTo>
                  <a:pt x="2893073" y="4095686"/>
                  <a:pt x="2885596" y="4094087"/>
                  <a:pt x="2877051" y="4094087"/>
                </a:cubicBezTo>
                <a:close/>
                <a:moveTo>
                  <a:pt x="2404396" y="4076090"/>
                </a:moveTo>
                <a:cubicBezTo>
                  <a:pt x="2397453" y="4076090"/>
                  <a:pt x="2390510" y="4077290"/>
                  <a:pt x="2384635" y="4080089"/>
                </a:cubicBezTo>
                <a:cubicBezTo>
                  <a:pt x="2375022" y="4084088"/>
                  <a:pt x="2383567" y="4088488"/>
                  <a:pt x="2404396" y="4088488"/>
                </a:cubicBezTo>
                <a:cubicBezTo>
                  <a:pt x="2423623" y="4088488"/>
                  <a:pt x="2432168" y="4084088"/>
                  <a:pt x="2422555" y="4080089"/>
                </a:cubicBezTo>
                <a:cubicBezTo>
                  <a:pt x="2417748" y="4077290"/>
                  <a:pt x="2410805" y="4076090"/>
                  <a:pt x="2404396" y="4076090"/>
                </a:cubicBezTo>
                <a:close/>
                <a:moveTo>
                  <a:pt x="3190017" y="4074490"/>
                </a:moveTo>
                <a:cubicBezTo>
                  <a:pt x="3183075" y="4074490"/>
                  <a:pt x="3176131" y="4081689"/>
                  <a:pt x="3176131" y="4091287"/>
                </a:cubicBezTo>
                <a:cubicBezTo>
                  <a:pt x="3176131" y="4100886"/>
                  <a:pt x="3187347" y="4109284"/>
                  <a:pt x="3200165" y="4109284"/>
                </a:cubicBezTo>
                <a:cubicBezTo>
                  <a:pt x="3212449" y="4109284"/>
                  <a:pt x="3218323" y="4100886"/>
                  <a:pt x="3212983" y="4091287"/>
                </a:cubicBezTo>
                <a:cubicBezTo>
                  <a:pt x="3207642" y="4081689"/>
                  <a:pt x="3198563" y="4074490"/>
                  <a:pt x="3190017" y="4074490"/>
                </a:cubicBezTo>
                <a:close/>
                <a:moveTo>
                  <a:pt x="2567823" y="4057693"/>
                </a:moveTo>
                <a:lnTo>
                  <a:pt x="2486109" y="4060492"/>
                </a:lnTo>
                <a:lnTo>
                  <a:pt x="2545391" y="4082889"/>
                </a:lnTo>
                <a:cubicBezTo>
                  <a:pt x="2614821" y="4110484"/>
                  <a:pt x="2670899" y="4114883"/>
                  <a:pt x="2698670" y="4094087"/>
                </a:cubicBezTo>
                <a:cubicBezTo>
                  <a:pt x="2726442" y="4071691"/>
                  <a:pt x="2668762" y="4056493"/>
                  <a:pt x="2567823" y="4057693"/>
                </a:cubicBezTo>
                <a:close/>
                <a:moveTo>
                  <a:pt x="2248280" y="4049076"/>
                </a:moveTo>
                <a:cubicBezTo>
                  <a:pt x="2181387" y="4050894"/>
                  <a:pt x="2102778" y="4058393"/>
                  <a:pt x="2093566" y="4067691"/>
                </a:cubicBezTo>
                <a:cubicBezTo>
                  <a:pt x="2089293" y="4070491"/>
                  <a:pt x="2144303" y="4074490"/>
                  <a:pt x="2215869" y="4074490"/>
                </a:cubicBezTo>
                <a:cubicBezTo>
                  <a:pt x="2293309" y="4074490"/>
                  <a:pt x="2344580" y="4066491"/>
                  <a:pt x="2344580" y="4056493"/>
                </a:cubicBezTo>
                <a:cubicBezTo>
                  <a:pt x="2344580" y="4052494"/>
                  <a:pt x="2330694" y="4050094"/>
                  <a:pt x="2308263" y="4049294"/>
                </a:cubicBezTo>
                <a:cubicBezTo>
                  <a:pt x="2291573" y="4048495"/>
                  <a:pt x="2270578" y="4048470"/>
                  <a:pt x="2248280" y="4049076"/>
                </a:cubicBezTo>
                <a:close/>
                <a:moveTo>
                  <a:pt x="2163997" y="4006302"/>
                </a:moveTo>
                <a:cubicBezTo>
                  <a:pt x="2153516" y="4006302"/>
                  <a:pt x="2142701" y="4007302"/>
                  <a:pt x="2133621" y="4009301"/>
                </a:cubicBezTo>
                <a:cubicBezTo>
                  <a:pt x="2114395" y="4013700"/>
                  <a:pt x="2126678" y="4016500"/>
                  <a:pt x="2158723" y="4016500"/>
                </a:cubicBezTo>
                <a:cubicBezTo>
                  <a:pt x="2191835" y="4018099"/>
                  <a:pt x="2206255" y="4013700"/>
                  <a:pt x="2192369" y="4009301"/>
                </a:cubicBezTo>
                <a:cubicBezTo>
                  <a:pt x="2184625" y="4007302"/>
                  <a:pt x="2174478" y="4006302"/>
                  <a:pt x="2163997" y="4006302"/>
                </a:cubicBezTo>
                <a:close/>
                <a:moveTo>
                  <a:pt x="10911643" y="3932914"/>
                </a:moveTo>
                <a:cubicBezTo>
                  <a:pt x="10912711" y="3932114"/>
                  <a:pt x="10918587" y="3937313"/>
                  <a:pt x="10931403" y="3947311"/>
                </a:cubicBezTo>
                <a:cubicBezTo>
                  <a:pt x="10947427" y="3960509"/>
                  <a:pt x="10959711" y="3973707"/>
                  <a:pt x="10959711" y="3977706"/>
                </a:cubicBezTo>
                <a:cubicBezTo>
                  <a:pt x="10959711" y="3990904"/>
                  <a:pt x="10945823" y="3981706"/>
                  <a:pt x="10924995" y="3953310"/>
                </a:cubicBezTo>
                <a:cubicBezTo>
                  <a:pt x="10915383" y="3940113"/>
                  <a:pt x="10911109" y="3933714"/>
                  <a:pt x="10911643" y="3932914"/>
                </a:cubicBezTo>
                <a:close/>
                <a:moveTo>
                  <a:pt x="11415807" y="3862925"/>
                </a:moveTo>
                <a:cubicBezTo>
                  <a:pt x="11423819" y="3862925"/>
                  <a:pt x="11432899" y="3874923"/>
                  <a:pt x="11438239" y="3889321"/>
                </a:cubicBezTo>
                <a:cubicBezTo>
                  <a:pt x="11451057" y="3925715"/>
                  <a:pt x="11440375" y="3927315"/>
                  <a:pt x="11420081" y="3893320"/>
                </a:cubicBezTo>
                <a:cubicBezTo>
                  <a:pt x="11411003" y="3876123"/>
                  <a:pt x="11408331" y="3862925"/>
                  <a:pt x="11415807" y="3862925"/>
                </a:cubicBezTo>
                <a:close/>
                <a:moveTo>
                  <a:pt x="9861655" y="3845728"/>
                </a:moveTo>
                <a:cubicBezTo>
                  <a:pt x="9874475" y="3841329"/>
                  <a:pt x="9880883" y="3846928"/>
                  <a:pt x="9876075" y="3860526"/>
                </a:cubicBezTo>
                <a:cubicBezTo>
                  <a:pt x="9872871" y="3872924"/>
                  <a:pt x="9858451" y="3886921"/>
                  <a:pt x="9845635" y="3891321"/>
                </a:cubicBezTo>
                <a:cubicBezTo>
                  <a:pt x="9833351" y="3895320"/>
                  <a:pt x="9827475" y="3888521"/>
                  <a:pt x="9831747" y="3876123"/>
                </a:cubicBezTo>
                <a:cubicBezTo>
                  <a:pt x="9836555" y="3863725"/>
                  <a:pt x="9849371" y="3849728"/>
                  <a:pt x="9861655" y="3845728"/>
                </a:cubicBezTo>
                <a:close/>
                <a:moveTo>
                  <a:pt x="10718843" y="3831331"/>
                </a:moveTo>
                <a:cubicBezTo>
                  <a:pt x="10723115" y="3831331"/>
                  <a:pt x="10727387" y="3832930"/>
                  <a:pt x="10730593" y="3836130"/>
                </a:cubicBezTo>
                <a:cubicBezTo>
                  <a:pt x="10736467" y="3842129"/>
                  <a:pt x="10737003" y="3851727"/>
                  <a:pt x="10730593" y="3857726"/>
                </a:cubicBezTo>
                <a:cubicBezTo>
                  <a:pt x="10724183" y="3864125"/>
                  <a:pt x="10713503" y="3864125"/>
                  <a:pt x="10707627" y="3857726"/>
                </a:cubicBezTo>
                <a:cubicBezTo>
                  <a:pt x="10701219" y="3851727"/>
                  <a:pt x="10701219" y="3842129"/>
                  <a:pt x="10707627" y="3836130"/>
                </a:cubicBezTo>
                <a:cubicBezTo>
                  <a:pt x="10710831" y="3832930"/>
                  <a:pt x="10714571" y="3831331"/>
                  <a:pt x="10718843" y="3831331"/>
                </a:cubicBezTo>
                <a:close/>
                <a:moveTo>
                  <a:pt x="1392862" y="3670958"/>
                </a:moveTo>
                <a:cubicBezTo>
                  <a:pt x="1490597" y="3672157"/>
                  <a:pt x="1495938" y="3673757"/>
                  <a:pt x="1445201" y="3685755"/>
                </a:cubicBezTo>
                <a:cubicBezTo>
                  <a:pt x="1370965" y="3702952"/>
                  <a:pt x="1349068" y="3702952"/>
                  <a:pt x="1312217" y="3685755"/>
                </a:cubicBezTo>
                <a:cubicBezTo>
                  <a:pt x="1292991" y="3674957"/>
                  <a:pt x="1319160" y="3670958"/>
                  <a:pt x="1392862" y="3670958"/>
                </a:cubicBezTo>
                <a:close/>
                <a:moveTo>
                  <a:pt x="9904183" y="3662559"/>
                </a:moveTo>
                <a:cubicBezTo>
                  <a:pt x="9912393" y="3662959"/>
                  <a:pt x="9922809" y="3663759"/>
                  <a:pt x="9935359" y="3664959"/>
                </a:cubicBezTo>
                <a:cubicBezTo>
                  <a:pt x="9978619" y="3670158"/>
                  <a:pt x="10015469" y="3676957"/>
                  <a:pt x="10019207" y="3680956"/>
                </a:cubicBezTo>
                <a:cubicBezTo>
                  <a:pt x="10029889" y="3692554"/>
                  <a:pt x="9927881" y="3683356"/>
                  <a:pt x="9892099" y="3670558"/>
                </a:cubicBezTo>
                <a:cubicBezTo>
                  <a:pt x="9880883" y="3666158"/>
                  <a:pt x="9879281" y="3663359"/>
                  <a:pt x="9886223" y="3662559"/>
                </a:cubicBezTo>
                <a:cubicBezTo>
                  <a:pt x="9889963" y="3662159"/>
                  <a:pt x="9895971" y="3662159"/>
                  <a:pt x="9904183" y="3662559"/>
                </a:cubicBezTo>
                <a:close/>
                <a:moveTo>
                  <a:pt x="1195789" y="3648961"/>
                </a:moveTo>
                <a:cubicBezTo>
                  <a:pt x="1204334" y="3649361"/>
                  <a:pt x="1212345" y="3652161"/>
                  <a:pt x="1217686" y="3657360"/>
                </a:cubicBezTo>
                <a:cubicBezTo>
                  <a:pt x="1227834" y="3665359"/>
                  <a:pt x="1216084" y="3673357"/>
                  <a:pt x="1189380" y="3670558"/>
                </a:cubicBezTo>
                <a:cubicBezTo>
                  <a:pt x="1162677" y="3670558"/>
                  <a:pt x="1153597" y="3662559"/>
                  <a:pt x="1170154" y="3654560"/>
                </a:cubicBezTo>
                <a:cubicBezTo>
                  <a:pt x="1177631" y="3650561"/>
                  <a:pt x="1186710" y="3648561"/>
                  <a:pt x="1195789" y="3648961"/>
                </a:cubicBezTo>
                <a:close/>
                <a:moveTo>
                  <a:pt x="1780065" y="3621666"/>
                </a:moveTo>
                <a:cubicBezTo>
                  <a:pt x="1773122" y="3621666"/>
                  <a:pt x="1766179" y="3622766"/>
                  <a:pt x="1761372" y="3624965"/>
                </a:cubicBezTo>
                <a:cubicBezTo>
                  <a:pt x="1751759" y="3630564"/>
                  <a:pt x="1759770" y="3634564"/>
                  <a:pt x="1778997" y="3634564"/>
                </a:cubicBezTo>
                <a:cubicBezTo>
                  <a:pt x="1799826" y="3634564"/>
                  <a:pt x="1808371" y="3630564"/>
                  <a:pt x="1798757" y="3624965"/>
                </a:cubicBezTo>
                <a:cubicBezTo>
                  <a:pt x="1793951" y="3622766"/>
                  <a:pt x="1787008" y="3621666"/>
                  <a:pt x="1780065" y="3621666"/>
                </a:cubicBezTo>
                <a:close/>
                <a:moveTo>
                  <a:pt x="1035567" y="3457793"/>
                </a:moveTo>
                <a:cubicBezTo>
                  <a:pt x="1044647" y="3458193"/>
                  <a:pt x="1052658" y="3460593"/>
                  <a:pt x="1057464" y="3465392"/>
                </a:cubicBezTo>
                <a:cubicBezTo>
                  <a:pt x="1068146" y="3472591"/>
                  <a:pt x="1056396" y="3480190"/>
                  <a:pt x="1029693" y="3480190"/>
                </a:cubicBezTo>
                <a:cubicBezTo>
                  <a:pt x="1002455" y="3477790"/>
                  <a:pt x="993376" y="3469791"/>
                  <a:pt x="1009932" y="3462592"/>
                </a:cubicBezTo>
                <a:cubicBezTo>
                  <a:pt x="1017409" y="3458993"/>
                  <a:pt x="1027022" y="3457393"/>
                  <a:pt x="1035567" y="3457793"/>
                </a:cubicBezTo>
                <a:close/>
                <a:moveTo>
                  <a:pt x="918605" y="3451394"/>
                </a:moveTo>
                <a:cubicBezTo>
                  <a:pt x="928753" y="3451394"/>
                  <a:pt x="938366" y="3453794"/>
                  <a:pt x="945843" y="3457793"/>
                </a:cubicBezTo>
                <a:cubicBezTo>
                  <a:pt x="961865" y="3465792"/>
                  <a:pt x="948513" y="3473791"/>
                  <a:pt x="918071" y="3473791"/>
                </a:cubicBezTo>
                <a:cubicBezTo>
                  <a:pt x="889231" y="3473791"/>
                  <a:pt x="875880" y="3465792"/>
                  <a:pt x="891902" y="3457793"/>
                </a:cubicBezTo>
                <a:cubicBezTo>
                  <a:pt x="898845" y="3453794"/>
                  <a:pt x="908992" y="3451394"/>
                  <a:pt x="918605" y="3451394"/>
                </a:cubicBezTo>
                <a:close/>
                <a:moveTo>
                  <a:pt x="8922223" y="3305019"/>
                </a:moveTo>
                <a:cubicBezTo>
                  <a:pt x="8908335" y="3305019"/>
                  <a:pt x="8891779" y="3311418"/>
                  <a:pt x="8887507" y="3321416"/>
                </a:cubicBezTo>
                <a:cubicBezTo>
                  <a:pt x="8875223" y="3343412"/>
                  <a:pt x="8896051" y="3343412"/>
                  <a:pt x="8924891" y="3321416"/>
                </a:cubicBezTo>
                <a:cubicBezTo>
                  <a:pt x="8944653" y="3307418"/>
                  <a:pt x="8943051" y="3305019"/>
                  <a:pt x="8922223" y="3305019"/>
                </a:cubicBezTo>
                <a:close/>
                <a:moveTo>
                  <a:pt x="9088319" y="3271824"/>
                </a:moveTo>
                <a:cubicBezTo>
                  <a:pt x="9067491" y="3273024"/>
                  <a:pt x="9030105" y="3279823"/>
                  <a:pt x="9006605" y="3286622"/>
                </a:cubicBezTo>
                <a:cubicBezTo>
                  <a:pt x="8963879" y="3299020"/>
                  <a:pt x="8963879" y="3301020"/>
                  <a:pt x="9020491" y="3302219"/>
                </a:cubicBezTo>
                <a:cubicBezTo>
                  <a:pt x="9053603" y="3303419"/>
                  <a:pt x="9091523" y="3296620"/>
                  <a:pt x="9103807" y="3286622"/>
                </a:cubicBezTo>
                <a:cubicBezTo>
                  <a:pt x="9120363" y="3273024"/>
                  <a:pt x="9117159" y="3270225"/>
                  <a:pt x="9088319" y="3271824"/>
                </a:cubicBezTo>
                <a:close/>
                <a:moveTo>
                  <a:pt x="678273" y="3227432"/>
                </a:moveTo>
                <a:cubicBezTo>
                  <a:pt x="684681" y="3227432"/>
                  <a:pt x="691090" y="3229032"/>
                  <a:pt x="695897" y="3232631"/>
                </a:cubicBezTo>
                <a:cubicBezTo>
                  <a:pt x="704976" y="3242229"/>
                  <a:pt x="697499" y="3249428"/>
                  <a:pt x="678807" y="3249428"/>
                </a:cubicBezTo>
                <a:cubicBezTo>
                  <a:pt x="659580" y="3249428"/>
                  <a:pt x="651035" y="3242229"/>
                  <a:pt x="660648" y="3232631"/>
                </a:cubicBezTo>
                <a:cubicBezTo>
                  <a:pt x="664921" y="3229032"/>
                  <a:pt x="671864" y="3227432"/>
                  <a:pt x="678273" y="3227432"/>
                </a:cubicBezTo>
                <a:close/>
                <a:moveTo>
                  <a:pt x="11449455" y="3158243"/>
                </a:moveTo>
                <a:cubicBezTo>
                  <a:pt x="11467079" y="3158243"/>
                  <a:pt x="11481499" y="3163842"/>
                  <a:pt x="11481499" y="3170641"/>
                </a:cubicBezTo>
                <a:cubicBezTo>
                  <a:pt x="11481499" y="3175840"/>
                  <a:pt x="11474555" y="3182239"/>
                  <a:pt x="11466011" y="3185039"/>
                </a:cubicBezTo>
                <a:cubicBezTo>
                  <a:pt x="11456931" y="3187838"/>
                  <a:pt x="11463875" y="3230231"/>
                  <a:pt x="11479897" y="3287422"/>
                </a:cubicBezTo>
                <a:cubicBezTo>
                  <a:pt x="11514079" y="3397803"/>
                  <a:pt x="11535975" y="3520983"/>
                  <a:pt x="11515679" y="3482989"/>
                </a:cubicBezTo>
                <a:cubicBezTo>
                  <a:pt x="11507135" y="3469391"/>
                  <a:pt x="11492715" y="3416200"/>
                  <a:pt x="11481499" y="3365809"/>
                </a:cubicBezTo>
                <a:cubicBezTo>
                  <a:pt x="11470819" y="3315417"/>
                  <a:pt x="11455863" y="3266625"/>
                  <a:pt x="11449455" y="3255827"/>
                </a:cubicBezTo>
                <a:cubicBezTo>
                  <a:pt x="11443579" y="3246229"/>
                  <a:pt x="11432365" y="3220633"/>
                  <a:pt x="11427023" y="3199037"/>
                </a:cubicBezTo>
                <a:cubicBezTo>
                  <a:pt x="11419013" y="3165042"/>
                  <a:pt x="11421683" y="3158243"/>
                  <a:pt x="11449455" y="3158243"/>
                </a:cubicBezTo>
                <a:close/>
                <a:moveTo>
                  <a:pt x="474257" y="3040263"/>
                </a:moveTo>
                <a:cubicBezTo>
                  <a:pt x="486540" y="3040263"/>
                  <a:pt x="505767" y="3048662"/>
                  <a:pt x="518051" y="3059860"/>
                </a:cubicBezTo>
                <a:cubicBezTo>
                  <a:pt x="545288" y="3083456"/>
                  <a:pt x="521789" y="3083456"/>
                  <a:pt x="481200" y="3059860"/>
                </a:cubicBezTo>
                <a:cubicBezTo>
                  <a:pt x="461973" y="3048662"/>
                  <a:pt x="459303" y="3041863"/>
                  <a:pt x="474257" y="3040263"/>
                </a:cubicBezTo>
                <a:close/>
                <a:moveTo>
                  <a:pt x="38387" y="2970075"/>
                </a:moveTo>
                <a:cubicBezTo>
                  <a:pt x="48734" y="2970575"/>
                  <a:pt x="61686" y="2971875"/>
                  <a:pt x="77975" y="2973874"/>
                </a:cubicBezTo>
                <a:cubicBezTo>
                  <a:pt x="184255" y="2988272"/>
                  <a:pt x="224311" y="3017467"/>
                  <a:pt x="149006" y="3025866"/>
                </a:cubicBezTo>
                <a:cubicBezTo>
                  <a:pt x="118030" y="3030265"/>
                  <a:pt x="71566" y="3029865"/>
                  <a:pt x="46464" y="3027065"/>
                </a:cubicBezTo>
                <a:cubicBezTo>
                  <a:pt x="16022" y="3023066"/>
                  <a:pt x="0" y="3011068"/>
                  <a:pt x="0" y="2992671"/>
                </a:cubicBezTo>
                <a:cubicBezTo>
                  <a:pt x="0" y="2980673"/>
                  <a:pt x="3204" y="2973874"/>
                  <a:pt x="14420" y="2971075"/>
                </a:cubicBezTo>
                <a:cubicBezTo>
                  <a:pt x="20295" y="2969875"/>
                  <a:pt x="28039" y="2969575"/>
                  <a:pt x="38387" y="2970075"/>
                </a:cubicBezTo>
                <a:close/>
                <a:moveTo>
                  <a:pt x="635547" y="2881090"/>
                </a:moveTo>
                <a:cubicBezTo>
                  <a:pt x="641422" y="2881090"/>
                  <a:pt x="648365" y="2883089"/>
                  <a:pt x="653705" y="2887889"/>
                </a:cubicBezTo>
                <a:cubicBezTo>
                  <a:pt x="662785" y="2895087"/>
                  <a:pt x="654239" y="2903486"/>
                  <a:pt x="635547" y="2903486"/>
                </a:cubicBezTo>
                <a:cubicBezTo>
                  <a:pt x="617388" y="2903486"/>
                  <a:pt x="608309" y="2895087"/>
                  <a:pt x="618456" y="2887889"/>
                </a:cubicBezTo>
                <a:cubicBezTo>
                  <a:pt x="623263" y="2883089"/>
                  <a:pt x="629138" y="2881090"/>
                  <a:pt x="635547" y="2881090"/>
                </a:cubicBezTo>
                <a:close/>
                <a:moveTo>
                  <a:pt x="9847235" y="2880290"/>
                </a:moveTo>
                <a:cubicBezTo>
                  <a:pt x="9859519" y="2880290"/>
                  <a:pt x="9870201" y="2893088"/>
                  <a:pt x="9870201" y="2907085"/>
                </a:cubicBezTo>
                <a:cubicBezTo>
                  <a:pt x="9870201" y="2935881"/>
                  <a:pt x="9848839" y="2955477"/>
                  <a:pt x="9834951" y="2938680"/>
                </a:cubicBezTo>
                <a:cubicBezTo>
                  <a:pt x="9816259" y="2917884"/>
                  <a:pt x="9824805" y="2880290"/>
                  <a:pt x="9847235" y="2880290"/>
                </a:cubicBezTo>
                <a:close/>
                <a:moveTo>
                  <a:pt x="689488" y="2648728"/>
                </a:moveTo>
                <a:cubicBezTo>
                  <a:pt x="693227" y="2647529"/>
                  <a:pt x="698567" y="2648329"/>
                  <a:pt x="704976" y="2651528"/>
                </a:cubicBezTo>
                <a:cubicBezTo>
                  <a:pt x="715658" y="2657527"/>
                  <a:pt x="726339" y="2665526"/>
                  <a:pt x="726339" y="2669925"/>
                </a:cubicBezTo>
                <a:cubicBezTo>
                  <a:pt x="726339" y="2673124"/>
                  <a:pt x="715658" y="2677524"/>
                  <a:pt x="704976" y="2677524"/>
                </a:cubicBezTo>
                <a:cubicBezTo>
                  <a:pt x="692693" y="2677524"/>
                  <a:pt x="683613" y="2668325"/>
                  <a:pt x="683613" y="2657527"/>
                </a:cubicBezTo>
                <a:cubicBezTo>
                  <a:pt x="683613" y="2653128"/>
                  <a:pt x="685750" y="2649528"/>
                  <a:pt x="689488" y="2648728"/>
                </a:cubicBezTo>
                <a:close/>
                <a:moveTo>
                  <a:pt x="631274" y="2631931"/>
                </a:moveTo>
                <a:cubicBezTo>
                  <a:pt x="638751" y="2632731"/>
                  <a:pt x="645160" y="2635131"/>
                  <a:pt x="647296" y="2639130"/>
                </a:cubicBezTo>
                <a:cubicBezTo>
                  <a:pt x="651569" y="2648329"/>
                  <a:pt x="635013" y="2655927"/>
                  <a:pt x="609377" y="2655927"/>
                </a:cubicBezTo>
                <a:cubicBezTo>
                  <a:pt x="584810" y="2655927"/>
                  <a:pt x="566117" y="2653128"/>
                  <a:pt x="566117" y="2648728"/>
                </a:cubicBezTo>
                <a:cubicBezTo>
                  <a:pt x="566117" y="2641130"/>
                  <a:pt x="584276" y="2635131"/>
                  <a:pt x="603502" y="2632731"/>
                </a:cubicBezTo>
                <a:cubicBezTo>
                  <a:pt x="613116" y="2631531"/>
                  <a:pt x="623263" y="2631131"/>
                  <a:pt x="631274" y="2631931"/>
                </a:cubicBezTo>
                <a:close/>
                <a:moveTo>
                  <a:pt x="9340401" y="2603936"/>
                </a:moveTo>
                <a:cubicBezTo>
                  <a:pt x="9316903" y="2603936"/>
                  <a:pt x="9296073" y="2612734"/>
                  <a:pt x="9296073" y="2622333"/>
                </a:cubicBezTo>
                <a:cubicBezTo>
                  <a:pt x="9296073" y="2631931"/>
                  <a:pt x="9316903" y="2639130"/>
                  <a:pt x="9340401" y="2639130"/>
                </a:cubicBezTo>
                <a:cubicBezTo>
                  <a:pt x="9364967" y="2639130"/>
                  <a:pt x="9385263" y="2631931"/>
                  <a:pt x="9385263" y="2622333"/>
                </a:cubicBezTo>
                <a:cubicBezTo>
                  <a:pt x="9385263" y="2612734"/>
                  <a:pt x="9364967" y="2603936"/>
                  <a:pt x="9340401" y="2603936"/>
                </a:cubicBezTo>
                <a:close/>
                <a:moveTo>
                  <a:pt x="1188846" y="2537947"/>
                </a:moveTo>
                <a:cubicBezTo>
                  <a:pt x="1177097" y="2539147"/>
                  <a:pt x="1170688" y="2543146"/>
                  <a:pt x="1170688" y="2549545"/>
                </a:cubicBezTo>
                <a:cubicBezTo>
                  <a:pt x="1170688" y="2585539"/>
                  <a:pt x="1278571" y="2593938"/>
                  <a:pt x="1452678" y="2570342"/>
                </a:cubicBezTo>
                <a:lnTo>
                  <a:pt x="1550414" y="2557544"/>
                </a:lnTo>
                <a:lnTo>
                  <a:pt x="1429713" y="2554744"/>
                </a:lnTo>
                <a:cubicBezTo>
                  <a:pt x="1362954" y="2553544"/>
                  <a:pt x="1276968" y="2548345"/>
                  <a:pt x="1239583" y="2541546"/>
                </a:cubicBezTo>
                <a:cubicBezTo>
                  <a:pt x="1217686" y="2537947"/>
                  <a:pt x="1200596" y="2536347"/>
                  <a:pt x="1188846" y="2537947"/>
                </a:cubicBezTo>
                <a:close/>
                <a:moveTo>
                  <a:pt x="9833883" y="2485156"/>
                </a:moveTo>
                <a:cubicBezTo>
                  <a:pt x="9841361" y="2485156"/>
                  <a:pt x="9848839" y="2496354"/>
                  <a:pt x="9848839" y="2511551"/>
                </a:cubicBezTo>
                <a:cubicBezTo>
                  <a:pt x="9848839" y="2525549"/>
                  <a:pt x="9838157" y="2538747"/>
                  <a:pt x="9824805" y="2538747"/>
                </a:cubicBezTo>
                <a:cubicBezTo>
                  <a:pt x="9809851" y="2538747"/>
                  <a:pt x="9806113" y="2527149"/>
                  <a:pt x="9810385" y="2511551"/>
                </a:cubicBezTo>
                <a:cubicBezTo>
                  <a:pt x="9816259" y="2496354"/>
                  <a:pt x="9826407" y="2485156"/>
                  <a:pt x="9833883" y="2485156"/>
                </a:cubicBezTo>
                <a:close/>
                <a:moveTo>
                  <a:pt x="986967" y="2458760"/>
                </a:moveTo>
                <a:cubicBezTo>
                  <a:pt x="991773" y="2459560"/>
                  <a:pt x="996580" y="2461560"/>
                  <a:pt x="998716" y="2465559"/>
                </a:cubicBezTo>
                <a:cubicBezTo>
                  <a:pt x="1004057" y="2473958"/>
                  <a:pt x="995512" y="2481157"/>
                  <a:pt x="981092" y="2481157"/>
                </a:cubicBezTo>
                <a:cubicBezTo>
                  <a:pt x="964002" y="2479157"/>
                  <a:pt x="961331" y="2471958"/>
                  <a:pt x="972013" y="2463559"/>
                </a:cubicBezTo>
                <a:cubicBezTo>
                  <a:pt x="977353" y="2459560"/>
                  <a:pt x="982160" y="2458360"/>
                  <a:pt x="986967" y="2458760"/>
                </a:cubicBezTo>
                <a:close/>
                <a:moveTo>
                  <a:pt x="9243199" y="2456361"/>
                </a:moveTo>
                <a:cubicBezTo>
                  <a:pt x="9215427" y="2455561"/>
                  <a:pt x="9182315" y="2455561"/>
                  <a:pt x="9149737" y="2457161"/>
                </a:cubicBezTo>
                <a:cubicBezTo>
                  <a:pt x="9084579" y="2460360"/>
                  <a:pt x="9019423" y="2468759"/>
                  <a:pt x="8998059" y="2479157"/>
                </a:cubicBezTo>
                <a:cubicBezTo>
                  <a:pt x="8962277" y="2497154"/>
                  <a:pt x="9103807" y="2509552"/>
                  <a:pt x="9192463" y="2497154"/>
                </a:cubicBezTo>
                <a:cubicBezTo>
                  <a:pt x="9237859" y="2491555"/>
                  <a:pt x="9290731" y="2484356"/>
                  <a:pt x="9311027" y="2483156"/>
                </a:cubicBezTo>
                <a:cubicBezTo>
                  <a:pt x="9347343" y="2480357"/>
                  <a:pt x="9345743" y="2478757"/>
                  <a:pt x="9304083" y="2463559"/>
                </a:cubicBezTo>
                <a:cubicBezTo>
                  <a:pt x="9292867" y="2459960"/>
                  <a:pt x="9270437" y="2457560"/>
                  <a:pt x="9243199" y="2456361"/>
                </a:cubicBezTo>
                <a:close/>
                <a:moveTo>
                  <a:pt x="9337731" y="2435964"/>
                </a:moveTo>
                <a:cubicBezTo>
                  <a:pt x="9326515" y="2441563"/>
                  <a:pt x="9335059" y="2444363"/>
                  <a:pt x="9355889" y="2444363"/>
                </a:cubicBezTo>
                <a:cubicBezTo>
                  <a:pt x="9376719" y="2444363"/>
                  <a:pt x="9384195" y="2441563"/>
                  <a:pt x="9374583" y="2435964"/>
                </a:cubicBezTo>
                <a:cubicBezTo>
                  <a:pt x="9363367" y="2431565"/>
                  <a:pt x="9347343" y="2431565"/>
                  <a:pt x="9337731" y="2435964"/>
                </a:cubicBezTo>
                <a:close/>
                <a:moveTo>
                  <a:pt x="9428523" y="2433165"/>
                </a:moveTo>
                <a:cubicBezTo>
                  <a:pt x="9422115" y="2435164"/>
                  <a:pt x="9415705" y="2439164"/>
                  <a:pt x="9411433" y="2444363"/>
                </a:cubicBezTo>
                <a:cubicBezTo>
                  <a:pt x="9400751" y="2457960"/>
                  <a:pt x="9406091" y="2459560"/>
                  <a:pt x="9431193" y="2452361"/>
                </a:cubicBezTo>
                <a:cubicBezTo>
                  <a:pt x="9450419" y="2445562"/>
                  <a:pt x="9457363" y="2438764"/>
                  <a:pt x="9446147" y="2434764"/>
                </a:cubicBezTo>
                <a:cubicBezTo>
                  <a:pt x="9440807" y="2431965"/>
                  <a:pt x="9434399" y="2431165"/>
                  <a:pt x="9428523" y="2433165"/>
                </a:cubicBezTo>
                <a:close/>
                <a:moveTo>
                  <a:pt x="603502" y="2389172"/>
                </a:moveTo>
                <a:cubicBezTo>
                  <a:pt x="608309" y="2389172"/>
                  <a:pt x="613116" y="2391971"/>
                  <a:pt x="615786" y="2397171"/>
                </a:cubicBezTo>
                <a:cubicBezTo>
                  <a:pt x="619525" y="2405969"/>
                  <a:pt x="611513" y="2412768"/>
                  <a:pt x="597093" y="2410368"/>
                </a:cubicBezTo>
                <a:cubicBezTo>
                  <a:pt x="580537" y="2410368"/>
                  <a:pt x="576799" y="2403969"/>
                  <a:pt x="588548" y="2395171"/>
                </a:cubicBezTo>
                <a:cubicBezTo>
                  <a:pt x="593889" y="2390772"/>
                  <a:pt x="598696" y="2388772"/>
                  <a:pt x="603502" y="2389172"/>
                </a:cubicBezTo>
                <a:close/>
                <a:moveTo>
                  <a:pt x="10598677" y="2378774"/>
                </a:moveTo>
                <a:cubicBezTo>
                  <a:pt x="10601881" y="2378774"/>
                  <a:pt x="10607223" y="2385972"/>
                  <a:pt x="10607223" y="2395171"/>
                </a:cubicBezTo>
                <a:cubicBezTo>
                  <a:pt x="10607223" y="2403969"/>
                  <a:pt x="10597609" y="2410368"/>
                  <a:pt x="10587995" y="2410368"/>
                </a:cubicBezTo>
                <a:cubicBezTo>
                  <a:pt x="10578383" y="2410368"/>
                  <a:pt x="10574643" y="2403969"/>
                  <a:pt x="10579451" y="2395171"/>
                </a:cubicBezTo>
                <a:cubicBezTo>
                  <a:pt x="10585859" y="2385972"/>
                  <a:pt x="10593871" y="2378774"/>
                  <a:pt x="10598677" y="2378774"/>
                </a:cubicBezTo>
                <a:close/>
                <a:moveTo>
                  <a:pt x="1548811" y="2360377"/>
                </a:moveTo>
                <a:cubicBezTo>
                  <a:pt x="1501813" y="2359977"/>
                  <a:pt x="1443065" y="2366776"/>
                  <a:pt x="1401941" y="2380773"/>
                </a:cubicBezTo>
                <a:cubicBezTo>
                  <a:pt x="1368295" y="2391572"/>
                  <a:pt x="1303672" y="2399970"/>
                  <a:pt x="1256673" y="2399970"/>
                </a:cubicBezTo>
                <a:cubicBezTo>
                  <a:pt x="1209675" y="2398770"/>
                  <a:pt x="1170688" y="2405569"/>
                  <a:pt x="1170688" y="2413968"/>
                </a:cubicBezTo>
                <a:cubicBezTo>
                  <a:pt x="1170688" y="2423566"/>
                  <a:pt x="1199528" y="2430365"/>
                  <a:pt x="1234243" y="2431965"/>
                </a:cubicBezTo>
                <a:cubicBezTo>
                  <a:pt x="1268957" y="2433165"/>
                  <a:pt x="1313285" y="2439963"/>
                  <a:pt x="1334114" y="2447162"/>
                </a:cubicBezTo>
                <a:cubicBezTo>
                  <a:pt x="1389124" y="2467559"/>
                  <a:pt x="1486325" y="2467559"/>
                  <a:pt x="1475109" y="2447162"/>
                </a:cubicBezTo>
                <a:cubicBezTo>
                  <a:pt x="1470837" y="2438764"/>
                  <a:pt x="1454281" y="2430365"/>
                  <a:pt x="1437724" y="2430365"/>
                </a:cubicBezTo>
                <a:cubicBezTo>
                  <a:pt x="1422770" y="2430365"/>
                  <a:pt x="1405680" y="2423566"/>
                  <a:pt x="1401941" y="2413968"/>
                </a:cubicBezTo>
                <a:cubicBezTo>
                  <a:pt x="1396067" y="2404369"/>
                  <a:pt x="1439327" y="2398370"/>
                  <a:pt x="1507154" y="2401170"/>
                </a:cubicBezTo>
                <a:cubicBezTo>
                  <a:pt x="1587265" y="2402770"/>
                  <a:pt x="1623582" y="2397171"/>
                  <a:pt x="1627320" y="2381973"/>
                </a:cubicBezTo>
                <a:cubicBezTo>
                  <a:pt x="1631593" y="2367975"/>
                  <a:pt x="1595810" y="2360777"/>
                  <a:pt x="1548811" y="2360377"/>
                </a:cubicBezTo>
                <a:close/>
                <a:moveTo>
                  <a:pt x="788826" y="2358377"/>
                </a:moveTo>
                <a:cubicBezTo>
                  <a:pt x="825143" y="2356777"/>
                  <a:pt x="859857" y="2364776"/>
                  <a:pt x="865198" y="2375974"/>
                </a:cubicBezTo>
                <a:cubicBezTo>
                  <a:pt x="875880" y="2399570"/>
                  <a:pt x="809655" y="2399570"/>
                  <a:pt x="756247" y="2375974"/>
                </a:cubicBezTo>
                <a:cubicBezTo>
                  <a:pt x="726339" y="2363176"/>
                  <a:pt x="733282" y="2359977"/>
                  <a:pt x="788826" y="2358377"/>
                </a:cubicBezTo>
                <a:close/>
                <a:moveTo>
                  <a:pt x="1030761" y="2357177"/>
                </a:moveTo>
                <a:cubicBezTo>
                  <a:pt x="1035567" y="2357577"/>
                  <a:pt x="1039840" y="2359577"/>
                  <a:pt x="1041976" y="2363976"/>
                </a:cubicBezTo>
                <a:cubicBezTo>
                  <a:pt x="1046783" y="2372775"/>
                  <a:pt x="1037170" y="2379174"/>
                  <a:pt x="1023284" y="2379174"/>
                </a:cubicBezTo>
                <a:cubicBezTo>
                  <a:pt x="1007796" y="2376774"/>
                  <a:pt x="1004057" y="2370775"/>
                  <a:pt x="1015807" y="2361976"/>
                </a:cubicBezTo>
                <a:cubicBezTo>
                  <a:pt x="1020079" y="2358777"/>
                  <a:pt x="1025954" y="2357177"/>
                  <a:pt x="1030761" y="2357177"/>
                </a:cubicBezTo>
                <a:close/>
                <a:moveTo>
                  <a:pt x="1243322" y="2309985"/>
                </a:moveTo>
                <a:cubicBezTo>
                  <a:pt x="1235311" y="2309985"/>
                  <a:pt x="1226765" y="2310785"/>
                  <a:pt x="1219288" y="2312785"/>
                </a:cubicBezTo>
                <a:cubicBezTo>
                  <a:pt x="1205403" y="2316784"/>
                  <a:pt x="1213414" y="2320783"/>
                  <a:pt x="1236913" y="2322383"/>
                </a:cubicBezTo>
                <a:cubicBezTo>
                  <a:pt x="1262014" y="2322383"/>
                  <a:pt x="1274298" y="2317984"/>
                  <a:pt x="1263082" y="2313984"/>
                </a:cubicBezTo>
                <a:cubicBezTo>
                  <a:pt x="1258276" y="2311185"/>
                  <a:pt x="1251333" y="2310385"/>
                  <a:pt x="1243322" y="2309985"/>
                </a:cubicBezTo>
                <a:close/>
                <a:moveTo>
                  <a:pt x="118030" y="2239597"/>
                </a:moveTo>
                <a:lnTo>
                  <a:pt x="184789" y="2244796"/>
                </a:lnTo>
                <a:cubicBezTo>
                  <a:pt x="223777" y="2247596"/>
                  <a:pt x="256889" y="2257594"/>
                  <a:pt x="259559" y="2268392"/>
                </a:cubicBezTo>
                <a:cubicBezTo>
                  <a:pt x="266502" y="2292388"/>
                  <a:pt x="258491" y="2291988"/>
                  <a:pt x="179449" y="2262393"/>
                </a:cubicBezTo>
                <a:close/>
                <a:moveTo>
                  <a:pt x="592287" y="2218800"/>
                </a:moveTo>
                <a:cubicBezTo>
                  <a:pt x="597628" y="2219200"/>
                  <a:pt x="602434" y="2221200"/>
                  <a:pt x="605105" y="2225599"/>
                </a:cubicBezTo>
                <a:cubicBezTo>
                  <a:pt x="609377" y="2234398"/>
                  <a:pt x="600832" y="2241197"/>
                  <a:pt x="586412" y="2241197"/>
                </a:cubicBezTo>
                <a:cubicBezTo>
                  <a:pt x="568788" y="2238797"/>
                  <a:pt x="566117" y="2231598"/>
                  <a:pt x="576799" y="2222800"/>
                </a:cubicBezTo>
                <a:cubicBezTo>
                  <a:pt x="582139" y="2219600"/>
                  <a:pt x="587480" y="2218400"/>
                  <a:pt x="592287" y="2218800"/>
                </a:cubicBezTo>
                <a:close/>
                <a:moveTo>
                  <a:pt x="10803761" y="2196404"/>
                </a:moveTo>
                <a:cubicBezTo>
                  <a:pt x="10809635" y="2196404"/>
                  <a:pt x="10798419" y="2217601"/>
                  <a:pt x="10778125" y="2242796"/>
                </a:cubicBezTo>
                <a:cubicBezTo>
                  <a:pt x="10738071" y="2296387"/>
                  <a:pt x="10714035" y="2303186"/>
                  <a:pt x="10726855" y="2259994"/>
                </a:cubicBezTo>
                <a:cubicBezTo>
                  <a:pt x="10737003" y="2233198"/>
                  <a:pt x="10779727" y="2196404"/>
                  <a:pt x="10803761" y="2196404"/>
                </a:cubicBezTo>
                <a:close/>
                <a:moveTo>
                  <a:pt x="740225" y="2154811"/>
                </a:moveTo>
                <a:cubicBezTo>
                  <a:pt x="752509" y="2153611"/>
                  <a:pt x="773338" y="2160810"/>
                  <a:pt x="785621" y="2168009"/>
                </a:cubicBezTo>
                <a:cubicBezTo>
                  <a:pt x="811791" y="2185606"/>
                  <a:pt x="788292" y="2185606"/>
                  <a:pt x="748236" y="2168009"/>
                </a:cubicBezTo>
                <a:cubicBezTo>
                  <a:pt x="729009" y="2159610"/>
                  <a:pt x="726339" y="2154811"/>
                  <a:pt x="740225" y="2154811"/>
                </a:cubicBezTo>
                <a:close/>
                <a:moveTo>
                  <a:pt x="1898562" y="2135015"/>
                </a:moveTo>
                <a:cubicBezTo>
                  <a:pt x="1891820" y="2135015"/>
                  <a:pt x="1885278" y="2136014"/>
                  <a:pt x="1880471" y="2138014"/>
                </a:cubicBezTo>
                <a:cubicBezTo>
                  <a:pt x="1870857" y="2143613"/>
                  <a:pt x="1878869" y="2148012"/>
                  <a:pt x="1898095" y="2148012"/>
                </a:cubicBezTo>
                <a:cubicBezTo>
                  <a:pt x="1918924" y="2148012"/>
                  <a:pt x="1927469" y="2143613"/>
                  <a:pt x="1917856" y="2138014"/>
                </a:cubicBezTo>
                <a:cubicBezTo>
                  <a:pt x="1912248" y="2136014"/>
                  <a:pt x="1905305" y="2135015"/>
                  <a:pt x="1898562" y="2135015"/>
                </a:cubicBezTo>
                <a:close/>
                <a:moveTo>
                  <a:pt x="9309959" y="2132815"/>
                </a:moveTo>
                <a:cubicBezTo>
                  <a:pt x="9292867" y="2132815"/>
                  <a:pt x="9283789" y="2141213"/>
                  <a:pt x="9289131" y="2150812"/>
                </a:cubicBezTo>
                <a:cubicBezTo>
                  <a:pt x="9293403" y="2160410"/>
                  <a:pt x="9307287" y="2167609"/>
                  <a:pt x="9319571" y="2167609"/>
                </a:cubicBezTo>
                <a:cubicBezTo>
                  <a:pt x="9330787" y="2167609"/>
                  <a:pt x="9340401" y="2160410"/>
                  <a:pt x="9340401" y="2150812"/>
                </a:cubicBezTo>
                <a:cubicBezTo>
                  <a:pt x="9340401" y="2141213"/>
                  <a:pt x="9326515" y="2132815"/>
                  <a:pt x="9309959" y="2132815"/>
                </a:cubicBezTo>
                <a:close/>
                <a:moveTo>
                  <a:pt x="1521040" y="2132815"/>
                </a:moveTo>
                <a:cubicBezTo>
                  <a:pt x="1498075" y="2132415"/>
                  <a:pt x="1483655" y="2134015"/>
                  <a:pt x="1483655" y="2138014"/>
                </a:cubicBezTo>
                <a:cubicBezTo>
                  <a:pt x="1483655" y="2157611"/>
                  <a:pt x="1577117" y="2178407"/>
                  <a:pt x="1675387" y="2181207"/>
                </a:cubicBezTo>
                <a:cubicBezTo>
                  <a:pt x="1745884" y="2184006"/>
                  <a:pt x="1765645" y="2180007"/>
                  <a:pt x="1747487" y="2167609"/>
                </a:cubicBezTo>
                <a:cubicBezTo>
                  <a:pt x="1725589" y="2152012"/>
                  <a:pt x="1588333" y="2133615"/>
                  <a:pt x="1521040" y="2132815"/>
                </a:cubicBezTo>
                <a:close/>
                <a:moveTo>
                  <a:pt x="592287" y="2095221"/>
                </a:moveTo>
                <a:cubicBezTo>
                  <a:pt x="598696" y="2095221"/>
                  <a:pt x="604571" y="2096821"/>
                  <a:pt x="609377" y="2100820"/>
                </a:cubicBezTo>
                <a:cubicBezTo>
                  <a:pt x="619525" y="2111618"/>
                  <a:pt x="611513" y="2117617"/>
                  <a:pt x="592287" y="2117617"/>
                </a:cubicBezTo>
                <a:cubicBezTo>
                  <a:pt x="573594" y="2117617"/>
                  <a:pt x="565583" y="2111618"/>
                  <a:pt x="575731" y="2100820"/>
                </a:cubicBezTo>
                <a:cubicBezTo>
                  <a:pt x="580537" y="2096821"/>
                  <a:pt x="586412" y="2095221"/>
                  <a:pt x="592287" y="2095221"/>
                </a:cubicBezTo>
                <a:close/>
                <a:moveTo>
                  <a:pt x="9311027" y="2064826"/>
                </a:moveTo>
                <a:cubicBezTo>
                  <a:pt x="9304619" y="2064826"/>
                  <a:pt x="9298209" y="2066426"/>
                  <a:pt x="9293403" y="2069225"/>
                </a:cubicBezTo>
                <a:cubicBezTo>
                  <a:pt x="9282187" y="2073225"/>
                  <a:pt x="9290731" y="2077624"/>
                  <a:pt x="9311027" y="2077624"/>
                </a:cubicBezTo>
                <a:cubicBezTo>
                  <a:pt x="9331855" y="2077624"/>
                  <a:pt x="9340401" y="2073225"/>
                  <a:pt x="9329185" y="2069225"/>
                </a:cubicBezTo>
                <a:cubicBezTo>
                  <a:pt x="9324379" y="2066426"/>
                  <a:pt x="9317971" y="2064826"/>
                  <a:pt x="9311027" y="2064826"/>
                </a:cubicBezTo>
                <a:close/>
                <a:moveTo>
                  <a:pt x="2090895" y="2029632"/>
                </a:moveTo>
                <a:cubicBezTo>
                  <a:pt x="2057249" y="2029632"/>
                  <a:pt x="2033750" y="2035231"/>
                  <a:pt x="2047635" y="2045629"/>
                </a:cubicBezTo>
                <a:cubicBezTo>
                  <a:pt x="2060453" y="2055228"/>
                  <a:pt x="2107452" y="2062027"/>
                  <a:pt x="2151780" y="2060827"/>
                </a:cubicBezTo>
                <a:cubicBezTo>
                  <a:pt x="2215335" y="2059627"/>
                  <a:pt x="2223879" y="2056827"/>
                  <a:pt x="2195040" y="2045629"/>
                </a:cubicBezTo>
                <a:cubicBezTo>
                  <a:pt x="2167268" y="2035231"/>
                  <a:pt x="2124008" y="2029632"/>
                  <a:pt x="2090895" y="2029632"/>
                </a:cubicBezTo>
                <a:close/>
                <a:moveTo>
                  <a:pt x="11104979" y="1993638"/>
                </a:moveTo>
                <a:cubicBezTo>
                  <a:pt x="11116193" y="1993638"/>
                  <a:pt x="11119931" y="2001637"/>
                  <a:pt x="11113523" y="2010435"/>
                </a:cubicBezTo>
                <a:cubicBezTo>
                  <a:pt x="11107115" y="2019234"/>
                  <a:pt x="11099103" y="2025633"/>
                  <a:pt x="11095899" y="2025633"/>
                </a:cubicBezTo>
                <a:cubicBezTo>
                  <a:pt x="11091091" y="2025633"/>
                  <a:pt x="11087887" y="2019234"/>
                  <a:pt x="11087887" y="2010435"/>
                </a:cubicBezTo>
                <a:cubicBezTo>
                  <a:pt x="11087887" y="2001637"/>
                  <a:pt x="11095365" y="1993638"/>
                  <a:pt x="11104979" y="1993638"/>
                </a:cubicBezTo>
                <a:close/>
                <a:moveTo>
                  <a:pt x="347147" y="1987239"/>
                </a:moveTo>
                <a:cubicBezTo>
                  <a:pt x="358897" y="1986839"/>
                  <a:pt x="375987" y="1987639"/>
                  <a:pt x="396816" y="1988839"/>
                </a:cubicBezTo>
                <a:cubicBezTo>
                  <a:pt x="425122" y="1990439"/>
                  <a:pt x="453428" y="2000837"/>
                  <a:pt x="460371" y="2009635"/>
                </a:cubicBezTo>
                <a:cubicBezTo>
                  <a:pt x="469450" y="2021233"/>
                  <a:pt x="469450" y="2025633"/>
                  <a:pt x="460371" y="2024433"/>
                </a:cubicBezTo>
                <a:cubicBezTo>
                  <a:pt x="453428" y="2022833"/>
                  <a:pt x="414975" y="2015634"/>
                  <a:pt x="374919" y="2009635"/>
                </a:cubicBezTo>
                <a:cubicBezTo>
                  <a:pt x="317773" y="1998437"/>
                  <a:pt x="311365" y="1988839"/>
                  <a:pt x="347147" y="1987239"/>
                </a:cubicBezTo>
                <a:close/>
                <a:moveTo>
                  <a:pt x="9383661" y="1972842"/>
                </a:moveTo>
                <a:cubicBezTo>
                  <a:pt x="9388467" y="1972842"/>
                  <a:pt x="9393275" y="1975641"/>
                  <a:pt x="9394875" y="1980040"/>
                </a:cubicBezTo>
                <a:cubicBezTo>
                  <a:pt x="9400217" y="1990839"/>
                  <a:pt x="9391671" y="1994838"/>
                  <a:pt x="9376183" y="1994838"/>
                </a:cubicBezTo>
                <a:cubicBezTo>
                  <a:pt x="9360695" y="1992838"/>
                  <a:pt x="9356957" y="1986439"/>
                  <a:pt x="9368707" y="1978041"/>
                </a:cubicBezTo>
                <a:cubicBezTo>
                  <a:pt x="9374047" y="1974441"/>
                  <a:pt x="9379387" y="1972442"/>
                  <a:pt x="9383661" y="1972842"/>
                </a:cubicBezTo>
                <a:close/>
                <a:moveTo>
                  <a:pt x="253151" y="1960844"/>
                </a:moveTo>
                <a:cubicBezTo>
                  <a:pt x="259025" y="1962043"/>
                  <a:pt x="265968" y="1964843"/>
                  <a:pt x="273445" y="1969642"/>
                </a:cubicBezTo>
                <a:cubicBezTo>
                  <a:pt x="299615" y="1985239"/>
                  <a:pt x="299081" y="1988439"/>
                  <a:pt x="276116" y="1998437"/>
                </a:cubicBezTo>
                <a:cubicBezTo>
                  <a:pt x="261162" y="2004436"/>
                  <a:pt x="245674" y="2002037"/>
                  <a:pt x="239799" y="1991638"/>
                </a:cubicBezTo>
                <a:cubicBezTo>
                  <a:pt x="232322" y="1977241"/>
                  <a:pt x="233390" y="1966443"/>
                  <a:pt x="239799" y="1962443"/>
                </a:cubicBezTo>
                <a:cubicBezTo>
                  <a:pt x="243003" y="1960444"/>
                  <a:pt x="247276" y="1959644"/>
                  <a:pt x="253151" y="1960844"/>
                </a:cubicBezTo>
                <a:close/>
                <a:moveTo>
                  <a:pt x="9520917" y="1933698"/>
                </a:moveTo>
                <a:cubicBezTo>
                  <a:pt x="9533201" y="1933148"/>
                  <a:pt x="9542279" y="1933248"/>
                  <a:pt x="9548689" y="1934048"/>
                </a:cubicBezTo>
                <a:cubicBezTo>
                  <a:pt x="9561507" y="1936048"/>
                  <a:pt x="9562575" y="1941647"/>
                  <a:pt x="9554031" y="1950045"/>
                </a:cubicBezTo>
                <a:cubicBezTo>
                  <a:pt x="9538007" y="1965643"/>
                  <a:pt x="9415171" y="1972842"/>
                  <a:pt x="9405559" y="1959244"/>
                </a:cubicBezTo>
                <a:cubicBezTo>
                  <a:pt x="9399683" y="1950045"/>
                  <a:pt x="9429057" y="1942047"/>
                  <a:pt x="9473919" y="1937248"/>
                </a:cubicBezTo>
                <a:cubicBezTo>
                  <a:pt x="9493145" y="1935448"/>
                  <a:pt x="9508633" y="1934248"/>
                  <a:pt x="9520917" y="1933698"/>
                </a:cubicBezTo>
                <a:close/>
                <a:moveTo>
                  <a:pt x="9665117" y="1796471"/>
                </a:moveTo>
                <a:cubicBezTo>
                  <a:pt x="9673663" y="1796471"/>
                  <a:pt x="9681675" y="1798071"/>
                  <a:pt x="9687015" y="1802070"/>
                </a:cubicBezTo>
                <a:cubicBezTo>
                  <a:pt x="9699299" y="1812868"/>
                  <a:pt x="9685947" y="1818467"/>
                  <a:pt x="9658707" y="1818467"/>
                </a:cubicBezTo>
                <a:cubicBezTo>
                  <a:pt x="9633607" y="1818467"/>
                  <a:pt x="9624527" y="1810069"/>
                  <a:pt x="9639483" y="1802070"/>
                </a:cubicBezTo>
                <a:cubicBezTo>
                  <a:pt x="9647493" y="1798071"/>
                  <a:pt x="9656039" y="1796471"/>
                  <a:pt x="9665117" y="1796471"/>
                </a:cubicBezTo>
                <a:close/>
                <a:moveTo>
                  <a:pt x="9175371" y="1759677"/>
                </a:moveTo>
                <a:cubicBezTo>
                  <a:pt x="9182849" y="1759677"/>
                  <a:pt x="9190861" y="1761677"/>
                  <a:pt x="9196735" y="1766876"/>
                </a:cubicBezTo>
                <a:cubicBezTo>
                  <a:pt x="9207417" y="1774075"/>
                  <a:pt x="9198339" y="1781674"/>
                  <a:pt x="9175371" y="1781674"/>
                </a:cubicBezTo>
                <a:cubicBezTo>
                  <a:pt x="9152407" y="1781674"/>
                  <a:pt x="9143327" y="1774075"/>
                  <a:pt x="9155079" y="1766876"/>
                </a:cubicBezTo>
                <a:cubicBezTo>
                  <a:pt x="9160419" y="1761677"/>
                  <a:pt x="9167895" y="1759677"/>
                  <a:pt x="9175371" y="1759677"/>
                </a:cubicBezTo>
                <a:close/>
                <a:moveTo>
                  <a:pt x="8893381" y="1750279"/>
                </a:moveTo>
                <a:cubicBezTo>
                  <a:pt x="8885105" y="1750279"/>
                  <a:pt x="8876291" y="1751279"/>
                  <a:pt x="8869349" y="1753278"/>
                </a:cubicBezTo>
                <a:cubicBezTo>
                  <a:pt x="8854395" y="1757278"/>
                  <a:pt x="8862407" y="1761677"/>
                  <a:pt x="8887507" y="1761677"/>
                </a:cubicBezTo>
                <a:cubicBezTo>
                  <a:pt x="8912075" y="1761677"/>
                  <a:pt x="8923823" y="1758877"/>
                  <a:pt x="8914211" y="1753278"/>
                </a:cubicBezTo>
                <a:cubicBezTo>
                  <a:pt x="8909403" y="1751279"/>
                  <a:pt x="8901661" y="1750279"/>
                  <a:pt x="8893381" y="1750279"/>
                </a:cubicBezTo>
                <a:close/>
                <a:moveTo>
                  <a:pt x="1423305" y="1679891"/>
                </a:moveTo>
                <a:cubicBezTo>
                  <a:pt x="1413958" y="1679891"/>
                  <a:pt x="1404612" y="1680890"/>
                  <a:pt x="1397669" y="1682890"/>
                </a:cubicBezTo>
                <a:cubicBezTo>
                  <a:pt x="1383783" y="1688489"/>
                  <a:pt x="1394998" y="1690889"/>
                  <a:pt x="1423838" y="1690889"/>
                </a:cubicBezTo>
                <a:cubicBezTo>
                  <a:pt x="1451610" y="1690889"/>
                  <a:pt x="1464428" y="1688489"/>
                  <a:pt x="1448940" y="1682890"/>
                </a:cubicBezTo>
                <a:cubicBezTo>
                  <a:pt x="1441997" y="1680890"/>
                  <a:pt x="1432651" y="1679891"/>
                  <a:pt x="1423305" y="1679891"/>
                </a:cubicBezTo>
                <a:close/>
                <a:moveTo>
                  <a:pt x="8938779" y="1660894"/>
                </a:moveTo>
                <a:cubicBezTo>
                  <a:pt x="8930233" y="1660894"/>
                  <a:pt x="8924891" y="1668892"/>
                  <a:pt x="8924891" y="1678491"/>
                </a:cubicBezTo>
                <a:cubicBezTo>
                  <a:pt x="8924891" y="1686889"/>
                  <a:pt x="8930233" y="1695288"/>
                  <a:pt x="8938779" y="1695288"/>
                </a:cubicBezTo>
                <a:cubicBezTo>
                  <a:pt x="8946789" y="1695288"/>
                  <a:pt x="8954267" y="1686889"/>
                  <a:pt x="8954267" y="1678491"/>
                </a:cubicBezTo>
                <a:cubicBezTo>
                  <a:pt x="8954267" y="1668892"/>
                  <a:pt x="8946789" y="1660894"/>
                  <a:pt x="8938779" y="1660894"/>
                </a:cubicBezTo>
                <a:close/>
                <a:moveTo>
                  <a:pt x="9122499" y="1480524"/>
                </a:moveTo>
                <a:cubicBezTo>
                  <a:pt x="9134249" y="1480524"/>
                  <a:pt x="9143863" y="1483723"/>
                  <a:pt x="9143863" y="1486923"/>
                </a:cubicBezTo>
                <a:cubicBezTo>
                  <a:pt x="9143863" y="1491722"/>
                  <a:pt x="9134249" y="1500521"/>
                  <a:pt x="9122499" y="1506920"/>
                </a:cubicBezTo>
                <a:cubicBezTo>
                  <a:pt x="9110215" y="1512919"/>
                  <a:pt x="9101135" y="1508520"/>
                  <a:pt x="9101135" y="1499321"/>
                </a:cubicBezTo>
                <a:cubicBezTo>
                  <a:pt x="9101135" y="1488523"/>
                  <a:pt x="9110215" y="1480524"/>
                  <a:pt x="9122499" y="1480524"/>
                </a:cubicBezTo>
                <a:close/>
                <a:moveTo>
                  <a:pt x="8755057" y="1454128"/>
                </a:moveTo>
                <a:cubicBezTo>
                  <a:pt x="8739035" y="1455329"/>
                  <a:pt x="8725149" y="1457728"/>
                  <a:pt x="8719275" y="1461327"/>
                </a:cubicBezTo>
                <a:cubicBezTo>
                  <a:pt x="8705387" y="1468126"/>
                  <a:pt x="8686163" y="1472126"/>
                  <a:pt x="8676547" y="1469326"/>
                </a:cubicBezTo>
                <a:cubicBezTo>
                  <a:pt x="8666401" y="1468126"/>
                  <a:pt x="8638629" y="1479325"/>
                  <a:pt x="8616731" y="1494522"/>
                </a:cubicBezTo>
                <a:cubicBezTo>
                  <a:pt x="8576677" y="1520917"/>
                  <a:pt x="8579347" y="1522117"/>
                  <a:pt x="8684559" y="1511319"/>
                </a:cubicBezTo>
                <a:cubicBezTo>
                  <a:pt x="8745443" y="1505720"/>
                  <a:pt x="8812203" y="1491722"/>
                  <a:pt x="8834099" y="1480524"/>
                </a:cubicBezTo>
                <a:cubicBezTo>
                  <a:pt x="8871485" y="1461327"/>
                  <a:pt x="8871485" y="1460127"/>
                  <a:pt x="8807931" y="1454528"/>
                </a:cubicBezTo>
                <a:cubicBezTo>
                  <a:pt x="8790307" y="1452929"/>
                  <a:pt x="8771079" y="1452929"/>
                  <a:pt x="8755057" y="1454128"/>
                </a:cubicBezTo>
                <a:close/>
                <a:moveTo>
                  <a:pt x="8732091" y="1410136"/>
                </a:moveTo>
                <a:cubicBezTo>
                  <a:pt x="8724081" y="1412536"/>
                  <a:pt x="8716071" y="1416935"/>
                  <a:pt x="8708593" y="1423733"/>
                </a:cubicBezTo>
                <a:cubicBezTo>
                  <a:pt x="8678151" y="1451329"/>
                  <a:pt x="8691503" y="1455728"/>
                  <a:pt x="8738501" y="1434932"/>
                </a:cubicBezTo>
                <a:cubicBezTo>
                  <a:pt x="8755057" y="1426533"/>
                  <a:pt x="8760931" y="1416935"/>
                  <a:pt x="8751319" y="1410136"/>
                </a:cubicBezTo>
                <a:cubicBezTo>
                  <a:pt x="8747047" y="1407337"/>
                  <a:pt x="8739569" y="1407337"/>
                  <a:pt x="8732091" y="1410136"/>
                </a:cubicBezTo>
                <a:close/>
                <a:moveTo>
                  <a:pt x="8047411" y="1382541"/>
                </a:moveTo>
                <a:cubicBezTo>
                  <a:pt x="8042071" y="1382541"/>
                  <a:pt x="8036195" y="1383741"/>
                  <a:pt x="8030855" y="1386540"/>
                </a:cubicBezTo>
                <a:cubicBezTo>
                  <a:pt x="8019639" y="1392139"/>
                  <a:pt x="8022309" y="1396138"/>
                  <a:pt x="8039933" y="1396138"/>
                </a:cubicBezTo>
                <a:cubicBezTo>
                  <a:pt x="8055421" y="1397338"/>
                  <a:pt x="8063967" y="1393339"/>
                  <a:pt x="8059695" y="1387739"/>
                </a:cubicBezTo>
                <a:cubicBezTo>
                  <a:pt x="8057023" y="1384140"/>
                  <a:pt x="8052217" y="1382940"/>
                  <a:pt x="8047411" y="1382541"/>
                </a:cubicBezTo>
                <a:close/>
                <a:moveTo>
                  <a:pt x="8989515" y="1312952"/>
                </a:moveTo>
                <a:cubicBezTo>
                  <a:pt x="8974561" y="1312952"/>
                  <a:pt x="8952663" y="1317751"/>
                  <a:pt x="8931835" y="1328150"/>
                </a:cubicBezTo>
                <a:cubicBezTo>
                  <a:pt x="8906735" y="1340547"/>
                  <a:pt x="8909403" y="1343347"/>
                  <a:pt x="8949995" y="1344947"/>
                </a:cubicBezTo>
                <a:cubicBezTo>
                  <a:pt x="8976163" y="1344947"/>
                  <a:pt x="9000731" y="1337748"/>
                  <a:pt x="9006605" y="1328150"/>
                </a:cubicBezTo>
                <a:cubicBezTo>
                  <a:pt x="9011947" y="1317751"/>
                  <a:pt x="9004469" y="1312952"/>
                  <a:pt x="8989515" y="1312952"/>
                </a:cubicBezTo>
                <a:close/>
                <a:moveTo>
                  <a:pt x="8358375" y="1259961"/>
                </a:moveTo>
                <a:cubicBezTo>
                  <a:pt x="8347693" y="1259961"/>
                  <a:pt x="8336345" y="1260961"/>
                  <a:pt x="8326731" y="1262961"/>
                </a:cubicBezTo>
                <a:cubicBezTo>
                  <a:pt x="8308571" y="1267360"/>
                  <a:pt x="8319253" y="1271359"/>
                  <a:pt x="8352367" y="1271359"/>
                </a:cubicBezTo>
                <a:cubicBezTo>
                  <a:pt x="8385479" y="1271359"/>
                  <a:pt x="8400967" y="1267360"/>
                  <a:pt x="8386013" y="1262961"/>
                </a:cubicBezTo>
                <a:cubicBezTo>
                  <a:pt x="8379071" y="1260961"/>
                  <a:pt x="8369057" y="1259961"/>
                  <a:pt x="8358375" y="1259961"/>
                </a:cubicBezTo>
                <a:close/>
                <a:moveTo>
                  <a:pt x="7744591" y="1188573"/>
                </a:moveTo>
                <a:cubicBezTo>
                  <a:pt x="7698661" y="1188573"/>
                  <a:pt x="7662879" y="1195372"/>
                  <a:pt x="7662879" y="1205370"/>
                </a:cubicBezTo>
                <a:cubicBezTo>
                  <a:pt x="7662879" y="1214969"/>
                  <a:pt x="7698661" y="1220168"/>
                  <a:pt x="7744591" y="1217368"/>
                </a:cubicBezTo>
                <a:cubicBezTo>
                  <a:pt x="7788919" y="1216169"/>
                  <a:pt x="7825235" y="1207770"/>
                  <a:pt x="7825235" y="1200971"/>
                </a:cubicBezTo>
                <a:cubicBezTo>
                  <a:pt x="7825235" y="1193772"/>
                  <a:pt x="7788919" y="1188573"/>
                  <a:pt x="7744591" y="1188573"/>
                </a:cubicBezTo>
                <a:close/>
                <a:moveTo>
                  <a:pt x="7751333" y="1138081"/>
                </a:moveTo>
                <a:cubicBezTo>
                  <a:pt x="7744725" y="1138081"/>
                  <a:pt x="7738181" y="1139181"/>
                  <a:pt x="7733375" y="1141381"/>
                </a:cubicBezTo>
                <a:cubicBezTo>
                  <a:pt x="7722159" y="1146980"/>
                  <a:pt x="7730705" y="1149780"/>
                  <a:pt x="7751535" y="1149780"/>
                </a:cubicBezTo>
                <a:cubicBezTo>
                  <a:pt x="7772363" y="1149780"/>
                  <a:pt x="7780375" y="1146980"/>
                  <a:pt x="7769693" y="1141381"/>
                </a:cubicBezTo>
                <a:cubicBezTo>
                  <a:pt x="7764619" y="1139181"/>
                  <a:pt x="7757943" y="1138081"/>
                  <a:pt x="7751333" y="1138081"/>
                </a:cubicBezTo>
                <a:close/>
                <a:moveTo>
                  <a:pt x="8754523" y="1119784"/>
                </a:moveTo>
                <a:cubicBezTo>
                  <a:pt x="8734227" y="1120185"/>
                  <a:pt x="8713933" y="1128983"/>
                  <a:pt x="8695775" y="1145780"/>
                </a:cubicBezTo>
                <a:cubicBezTo>
                  <a:pt x="8679219" y="1159378"/>
                  <a:pt x="8654651" y="1170576"/>
                  <a:pt x="8640765" y="1170576"/>
                </a:cubicBezTo>
                <a:cubicBezTo>
                  <a:pt x="8596437" y="1170576"/>
                  <a:pt x="8540895" y="1208170"/>
                  <a:pt x="8547837" y="1232965"/>
                </a:cubicBezTo>
                <a:cubicBezTo>
                  <a:pt x="8553179" y="1246963"/>
                  <a:pt x="8542495" y="1257761"/>
                  <a:pt x="8521667" y="1262961"/>
                </a:cubicBezTo>
                <a:cubicBezTo>
                  <a:pt x="8501907" y="1267360"/>
                  <a:pt x="8533951" y="1271759"/>
                  <a:pt x="8591631" y="1272959"/>
                </a:cubicBezTo>
                <a:cubicBezTo>
                  <a:pt x="8684559" y="1275759"/>
                  <a:pt x="8704319" y="1270160"/>
                  <a:pt x="8768943" y="1221767"/>
                </a:cubicBezTo>
                <a:cubicBezTo>
                  <a:pt x="8838371" y="1170576"/>
                  <a:pt x="8839975" y="1164977"/>
                  <a:pt x="8813805" y="1142980"/>
                </a:cubicBezTo>
                <a:cubicBezTo>
                  <a:pt x="8795647" y="1126983"/>
                  <a:pt x="8774819" y="1119385"/>
                  <a:pt x="8754523" y="1119784"/>
                </a:cubicBezTo>
                <a:close/>
                <a:moveTo>
                  <a:pt x="9128375" y="1115785"/>
                </a:moveTo>
                <a:cubicBezTo>
                  <a:pt x="9131043" y="1114986"/>
                  <a:pt x="9132113" y="1122584"/>
                  <a:pt x="9132647" y="1138581"/>
                </a:cubicBezTo>
                <a:cubicBezTo>
                  <a:pt x="9132647" y="1192972"/>
                  <a:pt x="9116623" y="1256561"/>
                  <a:pt x="9102203" y="1256561"/>
                </a:cubicBezTo>
                <a:cubicBezTo>
                  <a:pt x="9095263" y="1256561"/>
                  <a:pt x="9090455" y="1242164"/>
                  <a:pt x="9090455" y="1224967"/>
                </a:cubicBezTo>
                <a:cubicBezTo>
                  <a:pt x="9090455" y="1207770"/>
                  <a:pt x="9098999" y="1173375"/>
                  <a:pt x="9111283" y="1147780"/>
                </a:cubicBezTo>
                <a:cubicBezTo>
                  <a:pt x="9120363" y="1127383"/>
                  <a:pt x="9125703" y="1116985"/>
                  <a:pt x="9128375" y="1115785"/>
                </a:cubicBezTo>
                <a:close/>
                <a:moveTo>
                  <a:pt x="8230239" y="1109567"/>
                </a:moveTo>
                <a:cubicBezTo>
                  <a:pt x="8245485" y="1109236"/>
                  <a:pt x="8264645" y="1109486"/>
                  <a:pt x="8288277" y="1110186"/>
                </a:cubicBezTo>
                <a:cubicBezTo>
                  <a:pt x="8355571" y="1110186"/>
                  <a:pt x="8435147" y="1114986"/>
                  <a:pt x="8467727" y="1116585"/>
                </a:cubicBezTo>
                <a:cubicBezTo>
                  <a:pt x="8524339" y="1122584"/>
                  <a:pt x="8522735" y="1121784"/>
                  <a:pt x="8445829" y="1135782"/>
                </a:cubicBezTo>
                <a:cubicBezTo>
                  <a:pt x="8315515" y="1160178"/>
                  <a:pt x="8199621" y="1157778"/>
                  <a:pt x="8183599" y="1131783"/>
                </a:cubicBezTo>
                <a:cubicBezTo>
                  <a:pt x="8173985" y="1116785"/>
                  <a:pt x="8184501" y="1110561"/>
                  <a:pt x="8230239" y="1109567"/>
                </a:cubicBezTo>
                <a:close/>
                <a:moveTo>
                  <a:pt x="8085863" y="1098188"/>
                </a:moveTo>
                <a:cubicBezTo>
                  <a:pt x="8102955" y="1096588"/>
                  <a:pt x="8126453" y="1102988"/>
                  <a:pt x="8139271" y="1112186"/>
                </a:cubicBezTo>
                <a:cubicBezTo>
                  <a:pt x="8161167" y="1126983"/>
                  <a:pt x="8161167" y="1128183"/>
                  <a:pt x="8139271" y="1128183"/>
                </a:cubicBezTo>
                <a:cubicBezTo>
                  <a:pt x="8126453" y="1126983"/>
                  <a:pt x="8102955" y="1120185"/>
                  <a:pt x="8085863" y="1112186"/>
                </a:cubicBezTo>
                <a:cubicBezTo>
                  <a:pt x="8053819" y="1097788"/>
                  <a:pt x="8053819" y="1098188"/>
                  <a:pt x="8085863" y="1098188"/>
                </a:cubicBezTo>
                <a:close/>
                <a:moveTo>
                  <a:pt x="7008639" y="1051396"/>
                </a:moveTo>
                <a:cubicBezTo>
                  <a:pt x="6961641" y="1051396"/>
                  <a:pt x="6960571" y="1052996"/>
                  <a:pt x="6993685" y="1065394"/>
                </a:cubicBezTo>
                <a:cubicBezTo>
                  <a:pt x="7014513" y="1073792"/>
                  <a:pt x="7057239" y="1078991"/>
                  <a:pt x="7090351" y="1078991"/>
                </a:cubicBezTo>
                <a:cubicBezTo>
                  <a:pt x="7146963" y="1078991"/>
                  <a:pt x="7146963" y="1077791"/>
                  <a:pt x="7105307" y="1065394"/>
                </a:cubicBezTo>
                <a:cubicBezTo>
                  <a:pt x="7080739" y="1058595"/>
                  <a:pt x="7037479" y="1052996"/>
                  <a:pt x="7008639" y="1051396"/>
                </a:cubicBezTo>
                <a:close/>
                <a:moveTo>
                  <a:pt x="8279731" y="1032199"/>
                </a:moveTo>
                <a:cubicBezTo>
                  <a:pt x="8293083" y="1032199"/>
                  <a:pt x="8299493" y="1041398"/>
                  <a:pt x="8296823" y="1051396"/>
                </a:cubicBezTo>
                <a:cubicBezTo>
                  <a:pt x="8287743" y="1080991"/>
                  <a:pt x="8256767" y="1085390"/>
                  <a:pt x="8256767" y="1057395"/>
                </a:cubicBezTo>
                <a:cubicBezTo>
                  <a:pt x="8256767" y="1043397"/>
                  <a:pt x="8267983" y="1032199"/>
                  <a:pt x="8279731" y="1032199"/>
                </a:cubicBezTo>
                <a:close/>
                <a:moveTo>
                  <a:pt x="2428429" y="1027400"/>
                </a:moveTo>
                <a:cubicBezTo>
                  <a:pt x="2435907" y="1027400"/>
                  <a:pt x="2442849" y="1029000"/>
                  <a:pt x="2447656" y="1032999"/>
                </a:cubicBezTo>
                <a:cubicBezTo>
                  <a:pt x="2456735" y="1043797"/>
                  <a:pt x="2445520" y="1049397"/>
                  <a:pt x="2423623" y="1049397"/>
                </a:cubicBezTo>
                <a:cubicBezTo>
                  <a:pt x="2400658" y="1049397"/>
                  <a:pt x="2392647" y="1040998"/>
                  <a:pt x="2407067" y="1032999"/>
                </a:cubicBezTo>
                <a:cubicBezTo>
                  <a:pt x="2413475" y="1029000"/>
                  <a:pt x="2420953" y="1027400"/>
                  <a:pt x="2428429" y="1027400"/>
                </a:cubicBezTo>
                <a:close/>
                <a:moveTo>
                  <a:pt x="7446579" y="1000604"/>
                </a:moveTo>
                <a:cubicBezTo>
                  <a:pt x="7434829" y="1001804"/>
                  <a:pt x="7431091" y="1005004"/>
                  <a:pt x="7437499" y="1009803"/>
                </a:cubicBezTo>
                <a:cubicBezTo>
                  <a:pt x="7448181" y="1018201"/>
                  <a:pt x="7458327" y="1033399"/>
                  <a:pt x="7459395" y="1041798"/>
                </a:cubicBezTo>
                <a:cubicBezTo>
                  <a:pt x="7460999" y="1049796"/>
                  <a:pt x="7473283" y="1056995"/>
                  <a:pt x="7486635" y="1055395"/>
                </a:cubicBezTo>
                <a:cubicBezTo>
                  <a:pt x="7500519" y="1054195"/>
                  <a:pt x="7509065" y="1061394"/>
                  <a:pt x="7505327" y="1068193"/>
                </a:cubicBezTo>
                <a:cubicBezTo>
                  <a:pt x="7495713" y="1086190"/>
                  <a:pt x="7677831" y="1084990"/>
                  <a:pt x="7744591" y="1068193"/>
                </a:cubicBezTo>
                <a:cubicBezTo>
                  <a:pt x="7784647" y="1056995"/>
                  <a:pt x="7786249" y="1054195"/>
                  <a:pt x="7758477" y="1041798"/>
                </a:cubicBezTo>
                <a:cubicBezTo>
                  <a:pt x="7742989" y="1033399"/>
                  <a:pt x="7699195" y="1023800"/>
                  <a:pt x="7662879" y="1021001"/>
                </a:cubicBezTo>
                <a:cubicBezTo>
                  <a:pt x="7626027" y="1018201"/>
                  <a:pt x="7554995" y="1009803"/>
                  <a:pt x="7506395" y="1004204"/>
                </a:cubicBezTo>
                <a:cubicBezTo>
                  <a:pt x="7478089" y="1001005"/>
                  <a:pt x="7458327" y="999805"/>
                  <a:pt x="7446579" y="1000604"/>
                </a:cubicBezTo>
                <a:close/>
                <a:moveTo>
                  <a:pt x="6996355" y="997805"/>
                </a:moveTo>
                <a:cubicBezTo>
                  <a:pt x="6952027" y="997805"/>
                  <a:pt x="6947755" y="1001804"/>
                  <a:pt x="6971253" y="1012603"/>
                </a:cubicBezTo>
                <a:cubicBezTo>
                  <a:pt x="7012911" y="1034999"/>
                  <a:pt x="7071125" y="1034999"/>
                  <a:pt x="7059909" y="1012603"/>
                </a:cubicBezTo>
                <a:cubicBezTo>
                  <a:pt x="7055637" y="1003004"/>
                  <a:pt x="7026797" y="996205"/>
                  <a:pt x="6996355" y="997805"/>
                </a:cubicBezTo>
                <a:close/>
                <a:moveTo>
                  <a:pt x="7214791" y="945414"/>
                </a:moveTo>
                <a:cubicBezTo>
                  <a:pt x="7200905" y="945014"/>
                  <a:pt x="7187019" y="945414"/>
                  <a:pt x="7176337" y="947414"/>
                </a:cubicBezTo>
                <a:cubicBezTo>
                  <a:pt x="7153907" y="951813"/>
                  <a:pt x="7167793" y="955812"/>
                  <a:pt x="7209451" y="955812"/>
                </a:cubicBezTo>
                <a:cubicBezTo>
                  <a:pt x="7249505" y="955812"/>
                  <a:pt x="7269267" y="953013"/>
                  <a:pt x="7251107" y="948613"/>
                </a:cubicBezTo>
                <a:cubicBezTo>
                  <a:pt x="7241495" y="946613"/>
                  <a:pt x="7228143" y="945414"/>
                  <a:pt x="7214791" y="945414"/>
                </a:cubicBezTo>
                <a:close/>
                <a:moveTo>
                  <a:pt x="7766487" y="910219"/>
                </a:moveTo>
                <a:cubicBezTo>
                  <a:pt x="7760079" y="910219"/>
                  <a:pt x="7752603" y="911420"/>
                  <a:pt x="7747261" y="914219"/>
                </a:cubicBezTo>
                <a:cubicBezTo>
                  <a:pt x="7737647" y="918218"/>
                  <a:pt x="7746193" y="922618"/>
                  <a:pt x="7766487" y="922618"/>
                </a:cubicBezTo>
                <a:cubicBezTo>
                  <a:pt x="7786249" y="922618"/>
                  <a:pt x="7795863" y="918218"/>
                  <a:pt x="7785181" y="914219"/>
                </a:cubicBezTo>
                <a:cubicBezTo>
                  <a:pt x="7779839" y="911420"/>
                  <a:pt x="7773431" y="910219"/>
                  <a:pt x="7766487" y="910219"/>
                </a:cubicBezTo>
                <a:close/>
                <a:moveTo>
                  <a:pt x="8005219" y="906270"/>
                </a:moveTo>
                <a:cubicBezTo>
                  <a:pt x="7984791" y="906420"/>
                  <a:pt x="7961959" y="906820"/>
                  <a:pt x="7936323" y="907420"/>
                </a:cubicBezTo>
                <a:cubicBezTo>
                  <a:pt x="7827373" y="910219"/>
                  <a:pt x="7811885" y="914219"/>
                  <a:pt x="7850337" y="928217"/>
                </a:cubicBezTo>
                <a:cubicBezTo>
                  <a:pt x="7876507" y="936615"/>
                  <a:pt x="7901609" y="951813"/>
                  <a:pt x="7906949" y="961411"/>
                </a:cubicBezTo>
                <a:cubicBezTo>
                  <a:pt x="7920835" y="986207"/>
                  <a:pt x="8080523" y="981008"/>
                  <a:pt x="8123249" y="953013"/>
                </a:cubicBezTo>
                <a:cubicBezTo>
                  <a:pt x="8168111" y="923018"/>
                  <a:pt x="8154759" y="909420"/>
                  <a:pt x="8059695" y="906620"/>
                </a:cubicBezTo>
                <a:cubicBezTo>
                  <a:pt x="8043673" y="906220"/>
                  <a:pt x="8025649" y="906120"/>
                  <a:pt x="8005219" y="906270"/>
                </a:cubicBezTo>
                <a:close/>
                <a:moveTo>
                  <a:pt x="9039719" y="888223"/>
                </a:moveTo>
                <a:cubicBezTo>
                  <a:pt x="9047729" y="888223"/>
                  <a:pt x="9055739" y="890223"/>
                  <a:pt x="9060013" y="894622"/>
                </a:cubicBezTo>
                <a:cubicBezTo>
                  <a:pt x="9069091" y="905021"/>
                  <a:pt x="9058411" y="910219"/>
                  <a:pt x="9034911" y="910219"/>
                </a:cubicBezTo>
                <a:cubicBezTo>
                  <a:pt x="9011411" y="910219"/>
                  <a:pt x="9004469" y="902621"/>
                  <a:pt x="9017821" y="894622"/>
                </a:cubicBezTo>
                <a:cubicBezTo>
                  <a:pt x="9024231" y="890223"/>
                  <a:pt x="9032241" y="888223"/>
                  <a:pt x="9039719" y="888223"/>
                </a:cubicBezTo>
                <a:close/>
                <a:moveTo>
                  <a:pt x="8226859" y="819035"/>
                </a:moveTo>
                <a:cubicBezTo>
                  <a:pt x="8235403" y="819035"/>
                  <a:pt x="8234335" y="831033"/>
                  <a:pt x="8224189" y="845030"/>
                </a:cubicBezTo>
                <a:cubicBezTo>
                  <a:pt x="8212973" y="860628"/>
                  <a:pt x="8199087" y="872226"/>
                  <a:pt x="8190543" y="872226"/>
                </a:cubicBezTo>
                <a:cubicBezTo>
                  <a:pt x="8181997" y="872226"/>
                  <a:pt x="8183599" y="860628"/>
                  <a:pt x="8193213" y="845030"/>
                </a:cubicBezTo>
                <a:cubicBezTo>
                  <a:pt x="8204427" y="831033"/>
                  <a:pt x="8218847" y="819035"/>
                  <a:pt x="8226859" y="819035"/>
                </a:cubicBezTo>
                <a:close/>
                <a:moveTo>
                  <a:pt x="7475953" y="806237"/>
                </a:moveTo>
                <a:cubicBezTo>
                  <a:pt x="7407057" y="806237"/>
                  <a:pt x="7395307" y="810636"/>
                  <a:pt x="7424681" y="821834"/>
                </a:cubicBezTo>
                <a:cubicBezTo>
                  <a:pt x="7448181" y="831433"/>
                  <a:pt x="7387831" y="835432"/>
                  <a:pt x="7260721" y="831433"/>
                </a:cubicBezTo>
                <a:cubicBezTo>
                  <a:pt x="7151235" y="828633"/>
                  <a:pt x="7040683" y="831033"/>
                  <a:pt x="7015581" y="838232"/>
                </a:cubicBezTo>
                <a:cubicBezTo>
                  <a:pt x="6972855" y="850629"/>
                  <a:pt x="6972855" y="852229"/>
                  <a:pt x="7031071" y="856229"/>
                </a:cubicBezTo>
                <a:cubicBezTo>
                  <a:pt x="7064183" y="859028"/>
                  <a:pt x="7132009" y="861828"/>
                  <a:pt x="7183281" y="864627"/>
                </a:cubicBezTo>
                <a:cubicBezTo>
                  <a:pt x="7235619" y="867427"/>
                  <a:pt x="7281551" y="874225"/>
                  <a:pt x="7286891" y="881424"/>
                </a:cubicBezTo>
                <a:cubicBezTo>
                  <a:pt x="7292231" y="887023"/>
                  <a:pt x="7310923" y="888223"/>
                  <a:pt x="7327479" y="882624"/>
                </a:cubicBezTo>
                <a:cubicBezTo>
                  <a:pt x="7344571" y="878225"/>
                  <a:pt x="7408125" y="873026"/>
                  <a:pt x="7469009" y="873026"/>
                </a:cubicBezTo>
                <a:cubicBezTo>
                  <a:pt x="7565677" y="873026"/>
                  <a:pt x="7576893" y="868627"/>
                  <a:pt x="7553393" y="847830"/>
                </a:cubicBezTo>
                <a:cubicBezTo>
                  <a:pt x="7534167" y="829833"/>
                  <a:pt x="7530963" y="821434"/>
                  <a:pt x="7546451" y="814635"/>
                </a:cubicBezTo>
                <a:cubicBezTo>
                  <a:pt x="7556063" y="810636"/>
                  <a:pt x="7526155" y="806237"/>
                  <a:pt x="7475953" y="806237"/>
                </a:cubicBezTo>
                <a:close/>
                <a:moveTo>
                  <a:pt x="3577220" y="771043"/>
                </a:moveTo>
                <a:cubicBezTo>
                  <a:pt x="3570811" y="771043"/>
                  <a:pt x="3563869" y="772643"/>
                  <a:pt x="3559062" y="775442"/>
                </a:cubicBezTo>
                <a:cubicBezTo>
                  <a:pt x="3549449" y="779441"/>
                  <a:pt x="3557459" y="783841"/>
                  <a:pt x="3577220" y="783841"/>
                </a:cubicBezTo>
                <a:cubicBezTo>
                  <a:pt x="3597515" y="783841"/>
                  <a:pt x="3606060" y="779441"/>
                  <a:pt x="3596447" y="775442"/>
                </a:cubicBezTo>
                <a:cubicBezTo>
                  <a:pt x="3591106" y="772643"/>
                  <a:pt x="3584163" y="771043"/>
                  <a:pt x="3577220" y="771043"/>
                </a:cubicBezTo>
                <a:close/>
                <a:moveTo>
                  <a:pt x="7664479" y="769843"/>
                </a:moveTo>
                <a:cubicBezTo>
                  <a:pt x="7619619" y="770643"/>
                  <a:pt x="7588107" y="775842"/>
                  <a:pt x="7588107" y="785040"/>
                </a:cubicBezTo>
                <a:cubicBezTo>
                  <a:pt x="7588107" y="805837"/>
                  <a:pt x="7696525" y="824234"/>
                  <a:pt x="7765419" y="817435"/>
                </a:cubicBezTo>
                <a:cubicBezTo>
                  <a:pt x="7795863" y="814635"/>
                  <a:pt x="7817225" y="820235"/>
                  <a:pt x="7821497" y="834232"/>
                </a:cubicBezTo>
                <a:cubicBezTo>
                  <a:pt x="7826839" y="853429"/>
                  <a:pt x="7805475" y="855029"/>
                  <a:pt x="7715217" y="845030"/>
                </a:cubicBezTo>
                <a:cubicBezTo>
                  <a:pt x="7634039" y="837032"/>
                  <a:pt x="7603595" y="839832"/>
                  <a:pt x="7603595" y="853429"/>
                </a:cubicBezTo>
                <a:cubicBezTo>
                  <a:pt x="7603595" y="868627"/>
                  <a:pt x="7672491" y="874225"/>
                  <a:pt x="7865825" y="873026"/>
                </a:cubicBezTo>
                <a:cubicBezTo>
                  <a:pt x="8013763" y="871426"/>
                  <a:pt x="8146747" y="878225"/>
                  <a:pt x="8167577" y="888223"/>
                </a:cubicBezTo>
                <a:cubicBezTo>
                  <a:pt x="8219915" y="913019"/>
                  <a:pt x="8231131" y="911420"/>
                  <a:pt x="8334741" y="874225"/>
                </a:cubicBezTo>
                <a:cubicBezTo>
                  <a:pt x="8386013" y="856229"/>
                  <a:pt x="8460249" y="828633"/>
                  <a:pt x="8500303" y="813436"/>
                </a:cubicBezTo>
                <a:cubicBezTo>
                  <a:pt x="8574007" y="787040"/>
                  <a:pt x="8572403" y="787040"/>
                  <a:pt x="8389751" y="797839"/>
                </a:cubicBezTo>
                <a:cubicBezTo>
                  <a:pt x="8287209" y="805037"/>
                  <a:pt x="8137135" y="810636"/>
                  <a:pt x="8055421" y="811836"/>
                </a:cubicBezTo>
                <a:cubicBezTo>
                  <a:pt x="7974243" y="814635"/>
                  <a:pt x="7890393" y="821434"/>
                  <a:pt x="7870099" y="828633"/>
                </a:cubicBezTo>
                <a:cubicBezTo>
                  <a:pt x="7835383" y="841031"/>
                  <a:pt x="7834315" y="839832"/>
                  <a:pt x="7860485" y="816236"/>
                </a:cubicBezTo>
                <a:cubicBezTo>
                  <a:pt x="7886655" y="792639"/>
                  <a:pt x="7883983" y="790640"/>
                  <a:pt x="7817759" y="781041"/>
                </a:cubicBezTo>
                <a:cubicBezTo>
                  <a:pt x="7765955" y="772643"/>
                  <a:pt x="7708809" y="769043"/>
                  <a:pt x="7664479" y="769843"/>
                </a:cubicBezTo>
                <a:close/>
                <a:moveTo>
                  <a:pt x="11235291" y="764644"/>
                </a:moveTo>
                <a:cubicBezTo>
                  <a:pt x="11237963" y="764644"/>
                  <a:pt x="11246507" y="769443"/>
                  <a:pt x="11252383" y="775842"/>
                </a:cubicBezTo>
                <a:cubicBezTo>
                  <a:pt x="11258257" y="781841"/>
                  <a:pt x="11255587" y="787040"/>
                  <a:pt x="11245439" y="787040"/>
                </a:cubicBezTo>
                <a:cubicBezTo>
                  <a:pt x="11235291" y="787040"/>
                  <a:pt x="11226747" y="781841"/>
                  <a:pt x="11226747" y="775842"/>
                </a:cubicBezTo>
                <a:cubicBezTo>
                  <a:pt x="11226747" y="769443"/>
                  <a:pt x="11231019" y="764644"/>
                  <a:pt x="11235291" y="764644"/>
                </a:cubicBezTo>
                <a:close/>
                <a:moveTo>
                  <a:pt x="6280163" y="757045"/>
                </a:moveTo>
                <a:cubicBezTo>
                  <a:pt x="6037159" y="758645"/>
                  <a:pt x="6068137" y="779441"/>
                  <a:pt x="6325025" y="785040"/>
                </a:cubicBezTo>
                <a:cubicBezTo>
                  <a:pt x="6385909" y="787840"/>
                  <a:pt x="6463885" y="794239"/>
                  <a:pt x="6495929" y="802238"/>
                </a:cubicBezTo>
                <a:cubicBezTo>
                  <a:pt x="6529041" y="810636"/>
                  <a:pt x="6569097" y="814635"/>
                  <a:pt x="6585653" y="810636"/>
                </a:cubicBezTo>
                <a:cubicBezTo>
                  <a:pt x="6602209" y="806637"/>
                  <a:pt x="6631583" y="803438"/>
                  <a:pt x="6652411" y="803438"/>
                </a:cubicBezTo>
                <a:cubicBezTo>
                  <a:pt x="6685525" y="802238"/>
                  <a:pt x="6686593" y="801438"/>
                  <a:pt x="6662025" y="785040"/>
                </a:cubicBezTo>
                <a:cubicBezTo>
                  <a:pt x="6646537" y="773842"/>
                  <a:pt x="6596869" y="769843"/>
                  <a:pt x="6542927" y="775442"/>
                </a:cubicBezTo>
                <a:cubicBezTo>
                  <a:pt x="6483111" y="782241"/>
                  <a:pt x="6465487" y="779441"/>
                  <a:pt x="6488987" y="769843"/>
                </a:cubicBezTo>
                <a:cubicBezTo>
                  <a:pt x="6510883" y="761445"/>
                  <a:pt x="6432375" y="755845"/>
                  <a:pt x="6280163" y="757045"/>
                </a:cubicBezTo>
                <a:close/>
                <a:moveTo>
                  <a:pt x="3902471" y="752246"/>
                </a:moveTo>
                <a:cubicBezTo>
                  <a:pt x="3787645" y="752246"/>
                  <a:pt x="3666411" y="757845"/>
                  <a:pt x="3645047" y="768244"/>
                </a:cubicBezTo>
                <a:cubicBezTo>
                  <a:pt x="3625287" y="777842"/>
                  <a:pt x="3709671" y="785040"/>
                  <a:pt x="3861347" y="785040"/>
                </a:cubicBezTo>
                <a:cubicBezTo>
                  <a:pt x="4012490" y="786241"/>
                  <a:pt x="4113429" y="779441"/>
                  <a:pt x="4119304" y="768244"/>
                </a:cubicBezTo>
                <a:cubicBezTo>
                  <a:pt x="4125179" y="757845"/>
                  <a:pt x="4017296" y="752246"/>
                  <a:pt x="3902471" y="752246"/>
                </a:cubicBezTo>
                <a:close/>
                <a:moveTo>
                  <a:pt x="7483497" y="736049"/>
                </a:moveTo>
                <a:cubicBezTo>
                  <a:pt x="7471413" y="736049"/>
                  <a:pt x="7459397" y="737049"/>
                  <a:pt x="7449783" y="739048"/>
                </a:cubicBezTo>
                <a:cubicBezTo>
                  <a:pt x="7431625" y="743448"/>
                  <a:pt x="7446579" y="745847"/>
                  <a:pt x="7483963" y="745847"/>
                </a:cubicBezTo>
                <a:cubicBezTo>
                  <a:pt x="7520281" y="745847"/>
                  <a:pt x="7535235" y="743448"/>
                  <a:pt x="7517611" y="739048"/>
                </a:cubicBezTo>
                <a:cubicBezTo>
                  <a:pt x="7507729" y="737049"/>
                  <a:pt x="7495579" y="736049"/>
                  <a:pt x="7483497" y="736049"/>
                </a:cubicBezTo>
                <a:close/>
                <a:moveTo>
                  <a:pt x="5865055" y="736049"/>
                </a:moveTo>
                <a:cubicBezTo>
                  <a:pt x="5858245" y="736049"/>
                  <a:pt x="5851303" y="737049"/>
                  <a:pt x="5845963" y="739048"/>
                </a:cubicBezTo>
                <a:cubicBezTo>
                  <a:pt x="5836349" y="744647"/>
                  <a:pt x="5844359" y="748647"/>
                  <a:pt x="5864655" y="748647"/>
                </a:cubicBezTo>
                <a:cubicBezTo>
                  <a:pt x="5884415" y="748647"/>
                  <a:pt x="5892961" y="744647"/>
                  <a:pt x="5883347" y="739048"/>
                </a:cubicBezTo>
                <a:cubicBezTo>
                  <a:pt x="5878541" y="737049"/>
                  <a:pt x="5871865" y="736049"/>
                  <a:pt x="5865055" y="736049"/>
                </a:cubicBezTo>
                <a:close/>
                <a:moveTo>
                  <a:pt x="5949571" y="717052"/>
                </a:moveTo>
                <a:cubicBezTo>
                  <a:pt x="5924471" y="717052"/>
                  <a:pt x="5910585" y="723851"/>
                  <a:pt x="5915925" y="733849"/>
                </a:cubicBezTo>
                <a:cubicBezTo>
                  <a:pt x="5928743" y="755845"/>
                  <a:pt x="5939959" y="755845"/>
                  <a:pt x="5968799" y="733849"/>
                </a:cubicBezTo>
                <a:cubicBezTo>
                  <a:pt x="5985355" y="721051"/>
                  <a:pt x="5981083" y="717052"/>
                  <a:pt x="5949571" y="717052"/>
                </a:cubicBezTo>
                <a:close/>
                <a:moveTo>
                  <a:pt x="6803555" y="703854"/>
                </a:moveTo>
                <a:cubicBezTo>
                  <a:pt x="6788467" y="704654"/>
                  <a:pt x="6769641" y="706254"/>
                  <a:pt x="6746409" y="708654"/>
                </a:cubicBezTo>
                <a:cubicBezTo>
                  <a:pt x="6580311" y="726651"/>
                  <a:pt x="6561085" y="748647"/>
                  <a:pt x="6717569" y="745847"/>
                </a:cubicBezTo>
                <a:cubicBezTo>
                  <a:pt x="6811567" y="743047"/>
                  <a:pt x="6852155" y="736249"/>
                  <a:pt x="6856427" y="719851"/>
                </a:cubicBezTo>
                <a:cubicBezTo>
                  <a:pt x="6859099" y="710653"/>
                  <a:pt x="6855359" y="705854"/>
                  <a:pt x="6838269" y="703854"/>
                </a:cubicBezTo>
                <a:cubicBezTo>
                  <a:pt x="6829991" y="703054"/>
                  <a:pt x="6818643" y="703054"/>
                  <a:pt x="6803555" y="703854"/>
                </a:cubicBezTo>
                <a:close/>
                <a:moveTo>
                  <a:pt x="6952027" y="699055"/>
                </a:moveTo>
                <a:cubicBezTo>
                  <a:pt x="6945083" y="699055"/>
                  <a:pt x="6939743" y="710253"/>
                  <a:pt x="6939743" y="725450"/>
                </a:cubicBezTo>
                <a:cubicBezTo>
                  <a:pt x="6939743" y="741848"/>
                  <a:pt x="6954697" y="751846"/>
                  <a:pt x="6985139" y="753046"/>
                </a:cubicBezTo>
                <a:cubicBezTo>
                  <a:pt x="7073795" y="755845"/>
                  <a:pt x="7207847" y="769443"/>
                  <a:pt x="7213189" y="776642"/>
                </a:cubicBezTo>
                <a:cubicBezTo>
                  <a:pt x="7216393" y="780641"/>
                  <a:pt x="7234551" y="776642"/>
                  <a:pt x="7251107" y="768244"/>
                </a:cubicBezTo>
                <a:cubicBezTo>
                  <a:pt x="7269267" y="759845"/>
                  <a:pt x="7301845" y="748647"/>
                  <a:pt x="7323741" y="743047"/>
                </a:cubicBezTo>
                <a:cubicBezTo>
                  <a:pt x="7442839" y="712653"/>
                  <a:pt x="7299175" y="703454"/>
                  <a:pt x="7026263" y="721451"/>
                </a:cubicBezTo>
                <a:cubicBezTo>
                  <a:pt x="6992083" y="724251"/>
                  <a:pt x="6964311" y="719851"/>
                  <a:pt x="6964311" y="711453"/>
                </a:cubicBezTo>
                <a:cubicBezTo>
                  <a:pt x="6964311" y="704654"/>
                  <a:pt x="6958971" y="699055"/>
                  <a:pt x="6952027" y="699055"/>
                </a:cubicBezTo>
                <a:close/>
                <a:moveTo>
                  <a:pt x="2920845" y="668660"/>
                </a:moveTo>
                <a:lnTo>
                  <a:pt x="2969445" y="668660"/>
                </a:lnTo>
                <a:lnTo>
                  <a:pt x="2912833" y="679858"/>
                </a:lnTo>
                <a:cubicBezTo>
                  <a:pt x="2881857" y="686257"/>
                  <a:pt x="2839665" y="690656"/>
                  <a:pt x="2819905" y="690656"/>
                </a:cubicBezTo>
                <a:cubicBezTo>
                  <a:pt x="2787861" y="689857"/>
                  <a:pt x="2788395" y="689056"/>
                  <a:pt x="2827916" y="679058"/>
                </a:cubicBezTo>
                <a:cubicBezTo>
                  <a:pt x="2851949" y="673459"/>
                  <a:pt x="2893073" y="668660"/>
                  <a:pt x="2920845" y="668660"/>
                </a:cubicBezTo>
                <a:close/>
                <a:moveTo>
                  <a:pt x="6336241" y="664661"/>
                </a:moveTo>
                <a:cubicBezTo>
                  <a:pt x="6190973" y="664661"/>
                  <a:pt x="6072943" y="671460"/>
                  <a:pt x="6072943" y="679858"/>
                </a:cubicBezTo>
                <a:cubicBezTo>
                  <a:pt x="6072943" y="692256"/>
                  <a:pt x="6189371" y="725450"/>
                  <a:pt x="6251323" y="731050"/>
                </a:cubicBezTo>
                <a:cubicBezTo>
                  <a:pt x="6264141" y="732250"/>
                  <a:pt x="6335173" y="725450"/>
                  <a:pt x="6409943" y="717052"/>
                </a:cubicBezTo>
                <a:cubicBezTo>
                  <a:pt x="6484713" y="708654"/>
                  <a:pt x="6557881" y="693456"/>
                  <a:pt x="6573369" y="683858"/>
                </a:cubicBezTo>
                <a:cubicBezTo>
                  <a:pt x="6592595" y="669860"/>
                  <a:pt x="6528507" y="664661"/>
                  <a:pt x="6336241" y="664661"/>
                </a:cubicBezTo>
                <a:close/>
                <a:moveTo>
                  <a:pt x="8134999" y="660261"/>
                </a:moveTo>
                <a:cubicBezTo>
                  <a:pt x="8149953" y="660261"/>
                  <a:pt x="8147283" y="666661"/>
                  <a:pt x="8128055" y="677858"/>
                </a:cubicBezTo>
                <a:cubicBezTo>
                  <a:pt x="8087467" y="701455"/>
                  <a:pt x="8065035" y="701455"/>
                  <a:pt x="8092273" y="677858"/>
                </a:cubicBezTo>
                <a:cubicBezTo>
                  <a:pt x="8104557" y="668260"/>
                  <a:pt x="8122715" y="658662"/>
                  <a:pt x="8134999" y="660261"/>
                </a:cubicBezTo>
                <a:close/>
                <a:moveTo>
                  <a:pt x="8332071" y="631466"/>
                </a:moveTo>
                <a:cubicBezTo>
                  <a:pt x="8327265" y="631066"/>
                  <a:pt x="8320855" y="631866"/>
                  <a:pt x="8315515" y="634266"/>
                </a:cubicBezTo>
                <a:cubicBezTo>
                  <a:pt x="8304299" y="639465"/>
                  <a:pt x="8307503" y="643864"/>
                  <a:pt x="8325663" y="645064"/>
                </a:cubicBezTo>
                <a:cubicBezTo>
                  <a:pt x="8340617" y="646664"/>
                  <a:pt x="8349161" y="642265"/>
                  <a:pt x="8344889" y="635465"/>
                </a:cubicBezTo>
                <a:cubicBezTo>
                  <a:pt x="8342219" y="632666"/>
                  <a:pt x="8337411" y="631466"/>
                  <a:pt x="8332071" y="631466"/>
                </a:cubicBezTo>
                <a:close/>
                <a:moveTo>
                  <a:pt x="8508849" y="590673"/>
                </a:moveTo>
                <a:cubicBezTo>
                  <a:pt x="8561723" y="590673"/>
                  <a:pt x="8620471" y="591473"/>
                  <a:pt x="8684025" y="594273"/>
                </a:cubicBezTo>
                <a:cubicBezTo>
                  <a:pt x="8918483" y="603871"/>
                  <a:pt x="8887507" y="621868"/>
                  <a:pt x="8608187" y="636665"/>
                </a:cubicBezTo>
                <a:cubicBezTo>
                  <a:pt x="8510451" y="642265"/>
                  <a:pt x="8373729" y="648663"/>
                  <a:pt x="8303231" y="653863"/>
                </a:cubicBezTo>
                <a:cubicBezTo>
                  <a:pt x="8232735" y="657862"/>
                  <a:pt x="8203895" y="655862"/>
                  <a:pt x="8237007" y="649063"/>
                </a:cubicBezTo>
                <a:cubicBezTo>
                  <a:pt x="8284005" y="641065"/>
                  <a:pt x="8292015" y="633866"/>
                  <a:pt x="8274391" y="620268"/>
                </a:cubicBezTo>
                <a:cubicBezTo>
                  <a:pt x="8258369" y="607870"/>
                  <a:pt x="8297891" y="599072"/>
                  <a:pt x="8372661" y="594273"/>
                </a:cubicBezTo>
                <a:cubicBezTo>
                  <a:pt x="8410047" y="591873"/>
                  <a:pt x="8455975" y="591073"/>
                  <a:pt x="8508849" y="590673"/>
                </a:cubicBezTo>
                <a:close/>
                <a:moveTo>
                  <a:pt x="6987811" y="583874"/>
                </a:moveTo>
                <a:cubicBezTo>
                  <a:pt x="6948823" y="585474"/>
                  <a:pt x="6893813" y="589873"/>
                  <a:pt x="6828655" y="596672"/>
                </a:cubicBezTo>
                <a:cubicBezTo>
                  <a:pt x="6671105" y="613469"/>
                  <a:pt x="6628379" y="623068"/>
                  <a:pt x="6667367" y="631466"/>
                </a:cubicBezTo>
                <a:cubicBezTo>
                  <a:pt x="6695139" y="638265"/>
                  <a:pt x="6739467" y="639465"/>
                  <a:pt x="6764033" y="636665"/>
                </a:cubicBezTo>
                <a:cubicBezTo>
                  <a:pt x="6787533" y="632666"/>
                  <a:pt x="6866041" y="624268"/>
                  <a:pt x="6938141" y="617469"/>
                </a:cubicBezTo>
                <a:cubicBezTo>
                  <a:pt x="7018251" y="610670"/>
                  <a:pt x="7064183" y="599471"/>
                  <a:pt x="7055637" y="589473"/>
                </a:cubicBezTo>
                <a:cubicBezTo>
                  <a:pt x="7051899" y="584674"/>
                  <a:pt x="7027331" y="582675"/>
                  <a:pt x="6987811" y="583874"/>
                </a:cubicBezTo>
                <a:close/>
                <a:moveTo>
                  <a:pt x="7402785" y="545481"/>
                </a:moveTo>
                <a:cubicBezTo>
                  <a:pt x="7289561" y="548280"/>
                  <a:pt x="7172065" y="567477"/>
                  <a:pt x="7209451" y="583074"/>
                </a:cubicBezTo>
                <a:cubicBezTo>
                  <a:pt x="7226007" y="591073"/>
                  <a:pt x="7248437" y="602271"/>
                  <a:pt x="7259653" y="609070"/>
                </a:cubicBezTo>
                <a:cubicBezTo>
                  <a:pt x="7270335" y="614669"/>
                  <a:pt x="7333355" y="614669"/>
                  <a:pt x="7400115" y="609070"/>
                </a:cubicBezTo>
                <a:cubicBezTo>
                  <a:pt x="7466339" y="602271"/>
                  <a:pt x="7542177" y="596672"/>
                  <a:pt x="7568881" y="595073"/>
                </a:cubicBezTo>
                <a:cubicBezTo>
                  <a:pt x="7659673" y="592273"/>
                  <a:pt x="7618551" y="561878"/>
                  <a:pt x="7507997" y="549480"/>
                </a:cubicBezTo>
                <a:cubicBezTo>
                  <a:pt x="7477021" y="546281"/>
                  <a:pt x="7440169" y="544681"/>
                  <a:pt x="7402785" y="545481"/>
                </a:cubicBezTo>
                <a:close/>
                <a:moveTo>
                  <a:pt x="8155827" y="540681"/>
                </a:moveTo>
                <a:cubicBezTo>
                  <a:pt x="8159567" y="540681"/>
                  <a:pt x="8163839" y="542281"/>
                  <a:pt x="8166509" y="545481"/>
                </a:cubicBezTo>
                <a:cubicBezTo>
                  <a:pt x="8172917" y="551880"/>
                  <a:pt x="8172917" y="561878"/>
                  <a:pt x="8166509" y="568277"/>
                </a:cubicBezTo>
                <a:cubicBezTo>
                  <a:pt x="8160635" y="574276"/>
                  <a:pt x="8150487" y="574276"/>
                  <a:pt x="8144077" y="568277"/>
                </a:cubicBezTo>
                <a:cubicBezTo>
                  <a:pt x="8137669" y="561878"/>
                  <a:pt x="8137669" y="551880"/>
                  <a:pt x="8144077" y="545481"/>
                </a:cubicBezTo>
                <a:cubicBezTo>
                  <a:pt x="8147283" y="542281"/>
                  <a:pt x="8151555" y="540681"/>
                  <a:pt x="8155827" y="540681"/>
                </a:cubicBezTo>
                <a:close/>
                <a:moveTo>
                  <a:pt x="8401501" y="535483"/>
                </a:moveTo>
                <a:cubicBezTo>
                  <a:pt x="8407911" y="535483"/>
                  <a:pt x="8414319" y="537482"/>
                  <a:pt x="8418591" y="541081"/>
                </a:cubicBezTo>
                <a:cubicBezTo>
                  <a:pt x="8427671" y="550680"/>
                  <a:pt x="8419659" y="557879"/>
                  <a:pt x="8401501" y="557879"/>
                </a:cubicBezTo>
                <a:cubicBezTo>
                  <a:pt x="8382275" y="557879"/>
                  <a:pt x="8374263" y="550680"/>
                  <a:pt x="8383343" y="541081"/>
                </a:cubicBezTo>
                <a:cubicBezTo>
                  <a:pt x="8388683" y="537482"/>
                  <a:pt x="8395091" y="535483"/>
                  <a:pt x="8401501" y="535483"/>
                </a:cubicBezTo>
                <a:close/>
                <a:moveTo>
                  <a:pt x="8209769" y="503888"/>
                </a:moveTo>
                <a:cubicBezTo>
                  <a:pt x="8214575" y="501488"/>
                  <a:pt x="8218315" y="501488"/>
                  <a:pt x="8220451" y="504687"/>
                </a:cubicBezTo>
                <a:cubicBezTo>
                  <a:pt x="8224723" y="511087"/>
                  <a:pt x="8217245" y="522284"/>
                  <a:pt x="8202825" y="530283"/>
                </a:cubicBezTo>
                <a:cubicBezTo>
                  <a:pt x="8183599" y="541081"/>
                  <a:pt x="8182531" y="537882"/>
                  <a:pt x="8195349" y="519085"/>
                </a:cubicBezTo>
                <a:cubicBezTo>
                  <a:pt x="8200689" y="511886"/>
                  <a:pt x="8205495" y="506287"/>
                  <a:pt x="8209769" y="503888"/>
                </a:cubicBezTo>
                <a:close/>
                <a:moveTo>
                  <a:pt x="8018571" y="473493"/>
                </a:moveTo>
                <a:cubicBezTo>
                  <a:pt x="8009491" y="473493"/>
                  <a:pt x="8000411" y="475093"/>
                  <a:pt x="7993469" y="477892"/>
                </a:cubicBezTo>
                <a:cubicBezTo>
                  <a:pt x="7977981" y="481891"/>
                  <a:pt x="7990265" y="484291"/>
                  <a:pt x="8018037" y="484291"/>
                </a:cubicBezTo>
                <a:cubicBezTo>
                  <a:pt x="8046877" y="484291"/>
                  <a:pt x="8058091" y="481891"/>
                  <a:pt x="8044739" y="477892"/>
                </a:cubicBezTo>
                <a:cubicBezTo>
                  <a:pt x="8037797" y="475093"/>
                  <a:pt x="8028183" y="473493"/>
                  <a:pt x="8018571" y="473493"/>
                </a:cubicBezTo>
                <a:close/>
                <a:moveTo>
                  <a:pt x="8289345" y="437099"/>
                </a:moveTo>
                <a:cubicBezTo>
                  <a:pt x="8267449" y="437099"/>
                  <a:pt x="8267449" y="439898"/>
                  <a:pt x="8286675" y="453896"/>
                </a:cubicBezTo>
                <a:cubicBezTo>
                  <a:pt x="8314447" y="474693"/>
                  <a:pt x="8315515" y="474693"/>
                  <a:pt x="8315515" y="453896"/>
                </a:cubicBezTo>
                <a:cubicBezTo>
                  <a:pt x="8315515" y="444298"/>
                  <a:pt x="8304299" y="435899"/>
                  <a:pt x="8289345" y="437099"/>
                </a:cubicBezTo>
                <a:close/>
                <a:moveTo>
                  <a:pt x="7383559" y="379909"/>
                </a:moveTo>
                <a:cubicBezTo>
                  <a:pt x="7363263" y="379909"/>
                  <a:pt x="7337627" y="381508"/>
                  <a:pt x="7312527" y="384708"/>
                </a:cubicBezTo>
                <a:lnTo>
                  <a:pt x="7224403" y="395906"/>
                </a:lnTo>
                <a:lnTo>
                  <a:pt x="7334957" y="398705"/>
                </a:lnTo>
                <a:cubicBezTo>
                  <a:pt x="7398511" y="400305"/>
                  <a:pt x="7436965" y="394306"/>
                  <a:pt x="7424681" y="385908"/>
                </a:cubicBezTo>
                <a:cubicBezTo>
                  <a:pt x="7418273" y="382708"/>
                  <a:pt x="7403319" y="380308"/>
                  <a:pt x="7383559" y="379909"/>
                </a:cubicBezTo>
                <a:close/>
                <a:moveTo>
                  <a:pt x="7097229" y="263828"/>
                </a:moveTo>
                <a:cubicBezTo>
                  <a:pt x="7090485" y="263828"/>
                  <a:pt x="7083943" y="264928"/>
                  <a:pt x="7079137" y="267127"/>
                </a:cubicBezTo>
                <a:cubicBezTo>
                  <a:pt x="7068455" y="272327"/>
                  <a:pt x="7078067" y="276726"/>
                  <a:pt x="7097295" y="276726"/>
                </a:cubicBezTo>
                <a:cubicBezTo>
                  <a:pt x="7118123" y="276726"/>
                  <a:pt x="7126135" y="272327"/>
                  <a:pt x="7116521" y="267127"/>
                </a:cubicBezTo>
                <a:cubicBezTo>
                  <a:pt x="7110915" y="264928"/>
                  <a:pt x="7103971" y="263828"/>
                  <a:pt x="7097229" y="263828"/>
                </a:cubicBezTo>
                <a:close/>
                <a:moveTo>
                  <a:pt x="4658184" y="213136"/>
                </a:moveTo>
                <a:cubicBezTo>
                  <a:pt x="4668331" y="213136"/>
                  <a:pt x="4675274" y="216336"/>
                  <a:pt x="4680081" y="222735"/>
                </a:cubicBezTo>
                <a:cubicBezTo>
                  <a:pt x="4689160" y="235933"/>
                  <a:pt x="4673138" y="241531"/>
                  <a:pt x="4637889" y="239932"/>
                </a:cubicBezTo>
                <a:cubicBezTo>
                  <a:pt x="4582345" y="238332"/>
                  <a:pt x="4582345" y="239132"/>
                  <a:pt x="4622935" y="221135"/>
                </a:cubicBezTo>
                <a:cubicBezTo>
                  <a:pt x="4636287" y="215536"/>
                  <a:pt x="4648571" y="212737"/>
                  <a:pt x="4658184" y="213136"/>
                </a:cubicBezTo>
                <a:close/>
                <a:moveTo>
                  <a:pt x="9131043" y="209537"/>
                </a:moveTo>
                <a:cubicBezTo>
                  <a:pt x="9137453" y="209537"/>
                  <a:pt x="9143863" y="223934"/>
                  <a:pt x="9143863" y="241531"/>
                </a:cubicBezTo>
                <a:cubicBezTo>
                  <a:pt x="9143863" y="275926"/>
                  <a:pt x="9124101" y="284724"/>
                  <a:pt x="9110215" y="258329"/>
                </a:cubicBezTo>
                <a:cubicBezTo>
                  <a:pt x="9100603" y="239132"/>
                  <a:pt x="9112887" y="209537"/>
                  <a:pt x="9131043" y="209537"/>
                </a:cubicBezTo>
                <a:close/>
                <a:moveTo>
                  <a:pt x="5027363" y="205788"/>
                </a:moveTo>
                <a:cubicBezTo>
                  <a:pt x="5040714" y="205538"/>
                  <a:pt x="5052864" y="205538"/>
                  <a:pt x="5063011" y="205938"/>
                </a:cubicBezTo>
                <a:cubicBezTo>
                  <a:pt x="5083306" y="206738"/>
                  <a:pt x="5095055" y="208737"/>
                  <a:pt x="5091851" y="211936"/>
                </a:cubicBezTo>
                <a:cubicBezTo>
                  <a:pt x="5089181" y="214336"/>
                  <a:pt x="5025092" y="221135"/>
                  <a:pt x="4951390" y="225934"/>
                </a:cubicBezTo>
                <a:cubicBezTo>
                  <a:pt x="4873415" y="231133"/>
                  <a:pt x="4828019" y="229933"/>
                  <a:pt x="4846177" y="221935"/>
                </a:cubicBezTo>
                <a:cubicBezTo>
                  <a:pt x="4860063" y="215136"/>
                  <a:pt x="4925221" y="209537"/>
                  <a:pt x="4984503" y="207137"/>
                </a:cubicBezTo>
                <a:cubicBezTo>
                  <a:pt x="4999457" y="206537"/>
                  <a:pt x="5014011" y="206038"/>
                  <a:pt x="5027363" y="205788"/>
                </a:cubicBezTo>
                <a:close/>
                <a:moveTo>
                  <a:pt x="4512916" y="188740"/>
                </a:moveTo>
                <a:cubicBezTo>
                  <a:pt x="4519325" y="188740"/>
                  <a:pt x="4525734" y="191540"/>
                  <a:pt x="4531075" y="196339"/>
                </a:cubicBezTo>
                <a:cubicBezTo>
                  <a:pt x="4540153" y="203538"/>
                  <a:pt x="4532143" y="211137"/>
                  <a:pt x="4512916" y="211137"/>
                </a:cubicBezTo>
                <a:cubicBezTo>
                  <a:pt x="4494223" y="211137"/>
                  <a:pt x="4486213" y="203538"/>
                  <a:pt x="4496360" y="196339"/>
                </a:cubicBezTo>
                <a:cubicBezTo>
                  <a:pt x="4501167" y="191540"/>
                  <a:pt x="4507041" y="188740"/>
                  <a:pt x="4512916" y="188740"/>
                </a:cubicBezTo>
                <a:close/>
                <a:moveTo>
                  <a:pt x="4587686" y="171943"/>
                </a:moveTo>
                <a:cubicBezTo>
                  <a:pt x="4594095" y="171943"/>
                  <a:pt x="4599970" y="174343"/>
                  <a:pt x="4604243" y="178342"/>
                </a:cubicBezTo>
                <a:cubicBezTo>
                  <a:pt x="4614390" y="189140"/>
                  <a:pt x="4606913" y="194340"/>
                  <a:pt x="4587686" y="194340"/>
                </a:cubicBezTo>
                <a:cubicBezTo>
                  <a:pt x="4568459" y="194340"/>
                  <a:pt x="4560983" y="189140"/>
                  <a:pt x="4570062" y="178342"/>
                </a:cubicBezTo>
                <a:cubicBezTo>
                  <a:pt x="4574869" y="174343"/>
                  <a:pt x="4581811" y="171943"/>
                  <a:pt x="4587686" y="171943"/>
                </a:cubicBezTo>
                <a:close/>
                <a:moveTo>
                  <a:pt x="8016969" y="134750"/>
                </a:moveTo>
                <a:cubicBezTo>
                  <a:pt x="8021775" y="135149"/>
                  <a:pt x="8026047" y="137549"/>
                  <a:pt x="8027651" y="143148"/>
                </a:cubicBezTo>
                <a:cubicBezTo>
                  <a:pt x="8032991" y="151947"/>
                  <a:pt x="8023377" y="159145"/>
                  <a:pt x="8008957" y="157146"/>
                </a:cubicBezTo>
                <a:cubicBezTo>
                  <a:pt x="7993469" y="157146"/>
                  <a:pt x="7989731" y="149947"/>
                  <a:pt x="8001479" y="141148"/>
                </a:cubicBezTo>
                <a:cubicBezTo>
                  <a:pt x="8006287" y="136749"/>
                  <a:pt x="8011627" y="134350"/>
                  <a:pt x="8016969" y="134750"/>
                </a:cubicBezTo>
                <a:close/>
                <a:moveTo>
                  <a:pt x="6657753" y="127151"/>
                </a:moveTo>
                <a:cubicBezTo>
                  <a:pt x="6663627" y="127950"/>
                  <a:pt x="6667367" y="131150"/>
                  <a:pt x="6667367" y="136749"/>
                </a:cubicBezTo>
                <a:cubicBezTo>
                  <a:pt x="6667367" y="146348"/>
                  <a:pt x="6655083" y="156346"/>
                  <a:pt x="6641197" y="160745"/>
                </a:cubicBezTo>
                <a:cubicBezTo>
                  <a:pt x="6627311" y="164745"/>
                  <a:pt x="6678581" y="172743"/>
                  <a:pt x="6754419" y="179542"/>
                </a:cubicBezTo>
                <a:cubicBezTo>
                  <a:pt x="6922119" y="194739"/>
                  <a:pt x="7198769" y="250330"/>
                  <a:pt x="7291163" y="286324"/>
                </a:cubicBezTo>
                <a:cubicBezTo>
                  <a:pt x="7350445" y="309920"/>
                  <a:pt x="7353115" y="312720"/>
                  <a:pt x="7306117" y="304321"/>
                </a:cubicBezTo>
                <a:cubicBezTo>
                  <a:pt x="7266063" y="298722"/>
                  <a:pt x="7260721" y="300322"/>
                  <a:pt x="7284221" y="312720"/>
                </a:cubicBezTo>
                <a:cubicBezTo>
                  <a:pt x="7299175" y="322318"/>
                  <a:pt x="7333355" y="329517"/>
                  <a:pt x="7358457" y="330717"/>
                </a:cubicBezTo>
                <a:cubicBezTo>
                  <a:pt x="7383023" y="330717"/>
                  <a:pt x="7443907" y="350313"/>
                  <a:pt x="7492509" y="373909"/>
                </a:cubicBezTo>
                <a:cubicBezTo>
                  <a:pt x="7550723" y="401505"/>
                  <a:pt x="7625493" y="417902"/>
                  <a:pt x="7715217" y="426300"/>
                </a:cubicBezTo>
                <a:cubicBezTo>
                  <a:pt x="7794259" y="431500"/>
                  <a:pt x="7871167" y="448697"/>
                  <a:pt x="7900541" y="466694"/>
                </a:cubicBezTo>
                <a:cubicBezTo>
                  <a:pt x="7936323" y="487491"/>
                  <a:pt x="7951277" y="488690"/>
                  <a:pt x="7955551" y="475093"/>
                </a:cubicBezTo>
                <a:cubicBezTo>
                  <a:pt x="7959823" y="461095"/>
                  <a:pt x="8005753" y="453896"/>
                  <a:pt x="8090137" y="452696"/>
                </a:cubicBezTo>
                <a:cubicBezTo>
                  <a:pt x="8275459" y="451497"/>
                  <a:pt x="8197485" y="420702"/>
                  <a:pt x="7951811" y="399905"/>
                </a:cubicBezTo>
                <a:cubicBezTo>
                  <a:pt x="7844997" y="390307"/>
                  <a:pt x="7731773" y="376309"/>
                  <a:pt x="7698661" y="368310"/>
                </a:cubicBezTo>
                <a:cubicBezTo>
                  <a:pt x="7617483" y="348713"/>
                  <a:pt x="8149953" y="363911"/>
                  <a:pt x="8274391" y="384708"/>
                </a:cubicBezTo>
                <a:cubicBezTo>
                  <a:pt x="8329401" y="394706"/>
                  <a:pt x="8412183" y="401505"/>
                  <a:pt x="8459181" y="401505"/>
                </a:cubicBezTo>
                <a:cubicBezTo>
                  <a:pt x="8562791" y="401505"/>
                  <a:pt x="8656787" y="417902"/>
                  <a:pt x="8656787" y="437099"/>
                </a:cubicBezTo>
                <a:cubicBezTo>
                  <a:pt x="8656787" y="444298"/>
                  <a:pt x="8584687" y="447097"/>
                  <a:pt x="8497635" y="444298"/>
                </a:cubicBezTo>
                <a:cubicBezTo>
                  <a:pt x="8408979" y="440298"/>
                  <a:pt x="8349695" y="441498"/>
                  <a:pt x="8363581" y="447097"/>
                </a:cubicBezTo>
                <a:cubicBezTo>
                  <a:pt x="8424467" y="469493"/>
                  <a:pt x="8381739" y="488290"/>
                  <a:pt x="8272789" y="488290"/>
                </a:cubicBezTo>
                <a:cubicBezTo>
                  <a:pt x="8209235" y="488290"/>
                  <a:pt x="8136067" y="493889"/>
                  <a:pt x="8109363" y="499489"/>
                </a:cubicBezTo>
                <a:lnTo>
                  <a:pt x="8062365" y="510686"/>
                </a:lnTo>
                <a:lnTo>
                  <a:pt x="8097079" y="550680"/>
                </a:lnTo>
                <a:cubicBezTo>
                  <a:pt x="8117375" y="575476"/>
                  <a:pt x="8155293" y="593873"/>
                  <a:pt x="8189475" y="597872"/>
                </a:cubicBezTo>
                <a:cubicBezTo>
                  <a:pt x="8223121" y="602271"/>
                  <a:pt x="8162235" y="605071"/>
                  <a:pt x="8055421" y="605071"/>
                </a:cubicBezTo>
                <a:cubicBezTo>
                  <a:pt x="7867427" y="605071"/>
                  <a:pt x="7689047" y="587074"/>
                  <a:pt x="7766487" y="577475"/>
                </a:cubicBezTo>
                <a:cubicBezTo>
                  <a:pt x="7796931" y="573076"/>
                  <a:pt x="7794259" y="570276"/>
                  <a:pt x="7751535" y="560678"/>
                </a:cubicBezTo>
                <a:cubicBezTo>
                  <a:pt x="7704535" y="551080"/>
                  <a:pt x="7614277" y="577475"/>
                  <a:pt x="7647391" y="591073"/>
                </a:cubicBezTo>
                <a:cubicBezTo>
                  <a:pt x="7655935" y="593873"/>
                  <a:pt x="7662879" y="610670"/>
                  <a:pt x="7662879" y="625867"/>
                </a:cubicBezTo>
                <a:cubicBezTo>
                  <a:pt x="7664479" y="687857"/>
                  <a:pt x="7700263" y="717052"/>
                  <a:pt x="7777703" y="717052"/>
                </a:cubicBezTo>
                <a:cubicBezTo>
                  <a:pt x="7819361" y="717052"/>
                  <a:pt x="7857815" y="708654"/>
                  <a:pt x="7863155" y="699055"/>
                </a:cubicBezTo>
                <a:cubicBezTo>
                  <a:pt x="7868495" y="688257"/>
                  <a:pt x="7841259" y="681058"/>
                  <a:pt x="7792657" y="679858"/>
                </a:cubicBezTo>
                <a:cubicBezTo>
                  <a:pt x="7734979" y="679858"/>
                  <a:pt x="7722159" y="675859"/>
                  <a:pt x="7744591" y="664661"/>
                </a:cubicBezTo>
                <a:cubicBezTo>
                  <a:pt x="7778771" y="646664"/>
                  <a:pt x="7944869" y="660261"/>
                  <a:pt x="7965697" y="683858"/>
                </a:cubicBezTo>
                <a:cubicBezTo>
                  <a:pt x="7973709" y="691856"/>
                  <a:pt x="7966765" y="699055"/>
                  <a:pt x="7945937" y="699055"/>
                </a:cubicBezTo>
                <a:cubicBezTo>
                  <a:pt x="7928311" y="699055"/>
                  <a:pt x="7915495" y="706254"/>
                  <a:pt x="7919767" y="713053"/>
                </a:cubicBezTo>
                <a:cubicBezTo>
                  <a:pt x="7924039" y="721451"/>
                  <a:pt x="8070909" y="727050"/>
                  <a:pt x="8245551" y="724251"/>
                </a:cubicBezTo>
                <a:cubicBezTo>
                  <a:pt x="8480543" y="722651"/>
                  <a:pt x="8586291" y="714252"/>
                  <a:pt x="8662663" y="691856"/>
                </a:cubicBezTo>
                <a:cubicBezTo>
                  <a:pt x="8802055" y="653463"/>
                  <a:pt x="8815941" y="654662"/>
                  <a:pt x="8766273" y="708654"/>
                </a:cubicBezTo>
                <a:lnTo>
                  <a:pt x="8724615" y="753046"/>
                </a:lnTo>
                <a:lnTo>
                  <a:pt x="8820215" y="743047"/>
                </a:lnTo>
                <a:cubicBezTo>
                  <a:pt x="8874155" y="739048"/>
                  <a:pt x="8941983" y="729850"/>
                  <a:pt x="8973493" y="724251"/>
                </a:cubicBezTo>
                <a:cubicBezTo>
                  <a:pt x="9005537" y="717052"/>
                  <a:pt x="9028503" y="719851"/>
                  <a:pt x="9028503" y="729850"/>
                </a:cubicBezTo>
                <a:cubicBezTo>
                  <a:pt x="9028503" y="753446"/>
                  <a:pt x="8924891" y="786640"/>
                  <a:pt x="8854395" y="786640"/>
                </a:cubicBezTo>
                <a:cubicBezTo>
                  <a:pt x="8818611" y="786640"/>
                  <a:pt x="8787101" y="797038"/>
                  <a:pt x="8775887" y="813436"/>
                </a:cubicBezTo>
                <a:cubicBezTo>
                  <a:pt x="8761999" y="833032"/>
                  <a:pt x="8741705" y="836632"/>
                  <a:pt x="8702719" y="829833"/>
                </a:cubicBezTo>
                <a:cubicBezTo>
                  <a:pt x="8661595" y="821434"/>
                  <a:pt x="8638629" y="827433"/>
                  <a:pt x="8611391" y="853429"/>
                </a:cubicBezTo>
                <a:cubicBezTo>
                  <a:pt x="8588959" y="874225"/>
                  <a:pt x="8567063" y="882624"/>
                  <a:pt x="8559051" y="874225"/>
                </a:cubicBezTo>
                <a:cubicBezTo>
                  <a:pt x="8552109" y="864627"/>
                  <a:pt x="8511519" y="869027"/>
                  <a:pt x="8464521" y="884224"/>
                </a:cubicBezTo>
                <a:cubicBezTo>
                  <a:pt x="8419125" y="899422"/>
                  <a:pt x="8363581" y="913019"/>
                  <a:pt x="8341151" y="917019"/>
                </a:cubicBezTo>
                <a:cubicBezTo>
                  <a:pt x="8247153" y="932216"/>
                  <a:pt x="8249823" y="957012"/>
                  <a:pt x="8345423" y="957012"/>
                </a:cubicBezTo>
                <a:cubicBezTo>
                  <a:pt x="8465591" y="958611"/>
                  <a:pt x="8630619" y="925417"/>
                  <a:pt x="8649845" y="896222"/>
                </a:cubicBezTo>
                <a:cubicBezTo>
                  <a:pt x="8659991" y="881024"/>
                  <a:pt x="8672275" y="879825"/>
                  <a:pt x="8687231" y="891023"/>
                </a:cubicBezTo>
                <a:cubicBezTo>
                  <a:pt x="8702719" y="901821"/>
                  <a:pt x="8702719" y="907420"/>
                  <a:pt x="8690435" y="907420"/>
                </a:cubicBezTo>
                <a:cubicBezTo>
                  <a:pt x="8680287" y="907420"/>
                  <a:pt x="8672275" y="915819"/>
                  <a:pt x="8672275" y="925417"/>
                </a:cubicBezTo>
                <a:cubicBezTo>
                  <a:pt x="8672275" y="953013"/>
                  <a:pt x="8694707" y="946214"/>
                  <a:pt x="8732091" y="908620"/>
                </a:cubicBezTo>
                <a:cubicBezTo>
                  <a:pt x="8765203" y="874225"/>
                  <a:pt x="8798317" y="860228"/>
                  <a:pt x="8788703" y="886624"/>
                </a:cubicBezTo>
                <a:cubicBezTo>
                  <a:pt x="8740103" y="1002604"/>
                  <a:pt x="8723013" y="1012603"/>
                  <a:pt x="8582017" y="1012603"/>
                </a:cubicBezTo>
                <a:cubicBezTo>
                  <a:pt x="8541963" y="1012603"/>
                  <a:pt x="8507781" y="1019401"/>
                  <a:pt x="8501907" y="1027800"/>
                </a:cubicBezTo>
                <a:cubicBezTo>
                  <a:pt x="8498167" y="1036199"/>
                  <a:pt x="8463453" y="1036199"/>
                  <a:pt x="8422863" y="1027800"/>
                </a:cubicBezTo>
                <a:cubicBezTo>
                  <a:pt x="8254631" y="994605"/>
                  <a:pt x="8225791" y="991806"/>
                  <a:pt x="8157963" y="1004204"/>
                </a:cubicBezTo>
                <a:lnTo>
                  <a:pt x="8085863" y="1018201"/>
                </a:lnTo>
                <a:lnTo>
                  <a:pt x="8137135" y="1032199"/>
                </a:lnTo>
                <a:cubicBezTo>
                  <a:pt x="8165975" y="1040598"/>
                  <a:pt x="8198019" y="1042998"/>
                  <a:pt x="8207633" y="1038998"/>
                </a:cubicBezTo>
                <a:cubicBezTo>
                  <a:pt x="8218847" y="1034599"/>
                  <a:pt x="8226859" y="1040198"/>
                  <a:pt x="8226859" y="1049796"/>
                </a:cubicBezTo>
                <a:cubicBezTo>
                  <a:pt x="8226859" y="1067793"/>
                  <a:pt x="8085863" y="1062594"/>
                  <a:pt x="8069307" y="1044597"/>
                </a:cubicBezTo>
                <a:cubicBezTo>
                  <a:pt x="8059159" y="1031799"/>
                  <a:pt x="7958221" y="1067793"/>
                  <a:pt x="7958221" y="1084590"/>
                </a:cubicBezTo>
                <a:cubicBezTo>
                  <a:pt x="7958221" y="1091389"/>
                  <a:pt x="7971039" y="1102988"/>
                  <a:pt x="7984923" y="1108186"/>
                </a:cubicBezTo>
                <a:cubicBezTo>
                  <a:pt x="8005753" y="1118185"/>
                  <a:pt x="8007355" y="1123384"/>
                  <a:pt x="7990265" y="1134582"/>
                </a:cubicBezTo>
                <a:cubicBezTo>
                  <a:pt x="7965697" y="1152579"/>
                  <a:pt x="7925107" y="1138982"/>
                  <a:pt x="7937925" y="1116585"/>
                </a:cubicBezTo>
                <a:cubicBezTo>
                  <a:pt x="7941663" y="1108186"/>
                  <a:pt x="7939527" y="1101388"/>
                  <a:pt x="7930983" y="1101388"/>
                </a:cubicBezTo>
                <a:cubicBezTo>
                  <a:pt x="7921369" y="1101388"/>
                  <a:pt x="7914427" y="1108186"/>
                  <a:pt x="7914427" y="1117785"/>
                </a:cubicBezTo>
                <a:cubicBezTo>
                  <a:pt x="7914427" y="1127383"/>
                  <a:pt x="7906949" y="1135782"/>
                  <a:pt x="7898939" y="1135782"/>
                </a:cubicBezTo>
                <a:cubicBezTo>
                  <a:pt x="7890393" y="1135782"/>
                  <a:pt x="7886655" y="1127383"/>
                  <a:pt x="7891995" y="1117785"/>
                </a:cubicBezTo>
                <a:cubicBezTo>
                  <a:pt x="7897871" y="1108186"/>
                  <a:pt x="7888257" y="1101388"/>
                  <a:pt x="7871701" y="1101388"/>
                </a:cubicBezTo>
                <a:cubicBezTo>
                  <a:pt x="7824703" y="1101388"/>
                  <a:pt x="7833781" y="1134182"/>
                  <a:pt x="7883983" y="1146980"/>
                </a:cubicBezTo>
                <a:cubicBezTo>
                  <a:pt x="7908551" y="1152179"/>
                  <a:pt x="7925107" y="1163377"/>
                  <a:pt x="7920835" y="1171776"/>
                </a:cubicBezTo>
                <a:cubicBezTo>
                  <a:pt x="7917097" y="1180175"/>
                  <a:pt x="7904279" y="1182974"/>
                  <a:pt x="7893063" y="1177375"/>
                </a:cubicBezTo>
                <a:cubicBezTo>
                  <a:pt x="7882383" y="1171776"/>
                  <a:pt x="7868495" y="1176175"/>
                  <a:pt x="7864223" y="1184574"/>
                </a:cubicBezTo>
                <a:cubicBezTo>
                  <a:pt x="7851939" y="1208170"/>
                  <a:pt x="7910153" y="1222967"/>
                  <a:pt x="7948607" y="1206170"/>
                </a:cubicBezTo>
                <a:cubicBezTo>
                  <a:pt x="7969435" y="1198171"/>
                  <a:pt x="7995605" y="1205370"/>
                  <a:pt x="8031923" y="1230166"/>
                </a:cubicBezTo>
                <a:cubicBezTo>
                  <a:pt x="8060763" y="1249363"/>
                  <a:pt x="8078921" y="1257761"/>
                  <a:pt x="8074647" y="1248163"/>
                </a:cubicBezTo>
                <a:cubicBezTo>
                  <a:pt x="8069307" y="1236965"/>
                  <a:pt x="8097079" y="1230166"/>
                  <a:pt x="8149419" y="1228566"/>
                </a:cubicBezTo>
                <a:cubicBezTo>
                  <a:pt x="8214575" y="1228566"/>
                  <a:pt x="8225257" y="1231366"/>
                  <a:pt x="8196417" y="1242564"/>
                </a:cubicBezTo>
                <a:cubicBezTo>
                  <a:pt x="8168645" y="1253362"/>
                  <a:pt x="8171849" y="1254962"/>
                  <a:pt x="8211905" y="1246963"/>
                </a:cubicBezTo>
                <a:cubicBezTo>
                  <a:pt x="8240745" y="1241364"/>
                  <a:pt x="8284005" y="1234166"/>
                  <a:pt x="8308571" y="1231366"/>
                </a:cubicBezTo>
                <a:cubicBezTo>
                  <a:pt x="8462385" y="1213369"/>
                  <a:pt x="8619937" y="1155379"/>
                  <a:pt x="8646107" y="1106587"/>
                </a:cubicBezTo>
                <a:cubicBezTo>
                  <a:pt x="8662663" y="1076192"/>
                  <a:pt x="8779091" y="1090190"/>
                  <a:pt x="8826089" y="1126184"/>
                </a:cubicBezTo>
                <a:cubicBezTo>
                  <a:pt x="8860269" y="1152579"/>
                  <a:pt x="8869883" y="1153779"/>
                  <a:pt x="8891779" y="1132982"/>
                </a:cubicBezTo>
                <a:cubicBezTo>
                  <a:pt x="8909939" y="1116185"/>
                  <a:pt x="8909403" y="1120585"/>
                  <a:pt x="8887507" y="1151379"/>
                </a:cubicBezTo>
                <a:cubicBezTo>
                  <a:pt x="8870951" y="1173375"/>
                  <a:pt x="8838371" y="1203771"/>
                  <a:pt x="8813805" y="1218968"/>
                </a:cubicBezTo>
                <a:lnTo>
                  <a:pt x="8768943" y="1246963"/>
                </a:lnTo>
                <a:lnTo>
                  <a:pt x="8806327" y="1257362"/>
                </a:lnTo>
                <a:cubicBezTo>
                  <a:pt x="8868815" y="1275358"/>
                  <a:pt x="8937175" y="1264560"/>
                  <a:pt x="8969219" y="1231366"/>
                </a:cubicBezTo>
                <a:cubicBezTo>
                  <a:pt x="8995391" y="1202171"/>
                  <a:pt x="9001265" y="1202570"/>
                  <a:pt x="9017821" y="1227366"/>
                </a:cubicBezTo>
                <a:cubicBezTo>
                  <a:pt x="9046661" y="1270160"/>
                  <a:pt x="9116091" y="1281357"/>
                  <a:pt x="9158815" y="1248163"/>
                </a:cubicBezTo>
                <a:cubicBezTo>
                  <a:pt x="9186587" y="1227366"/>
                  <a:pt x="9212759" y="1222967"/>
                  <a:pt x="9264029" y="1231366"/>
                </a:cubicBezTo>
                <a:cubicBezTo>
                  <a:pt x="9303015" y="1238165"/>
                  <a:pt x="9340401" y="1249363"/>
                  <a:pt x="9348411" y="1257362"/>
                </a:cubicBezTo>
                <a:cubicBezTo>
                  <a:pt x="9356957" y="1264560"/>
                  <a:pt x="9387933" y="1280158"/>
                  <a:pt x="9418375" y="1292555"/>
                </a:cubicBezTo>
                <a:cubicBezTo>
                  <a:pt x="9484601" y="1317351"/>
                  <a:pt x="9488873" y="1339348"/>
                  <a:pt x="9429591" y="1349346"/>
                </a:cubicBezTo>
                <a:cubicBezTo>
                  <a:pt x="9404491" y="1353346"/>
                  <a:pt x="9385263" y="1350546"/>
                  <a:pt x="9385263" y="1343747"/>
                </a:cubicBezTo>
                <a:cubicBezTo>
                  <a:pt x="9385263" y="1336948"/>
                  <a:pt x="9341469" y="1325750"/>
                  <a:pt x="9289131" y="1318551"/>
                </a:cubicBezTo>
                <a:cubicBezTo>
                  <a:pt x="9207417" y="1308953"/>
                  <a:pt x="9183383" y="1311752"/>
                  <a:pt x="9125703" y="1344947"/>
                </a:cubicBezTo>
                <a:cubicBezTo>
                  <a:pt x="9088319" y="1365743"/>
                  <a:pt x="9057875" y="1390539"/>
                  <a:pt x="9057875" y="1398938"/>
                </a:cubicBezTo>
                <a:cubicBezTo>
                  <a:pt x="9057875" y="1408536"/>
                  <a:pt x="9028503" y="1415335"/>
                  <a:pt x="8991651" y="1415335"/>
                </a:cubicBezTo>
                <a:cubicBezTo>
                  <a:pt x="8933437" y="1415335"/>
                  <a:pt x="8922223" y="1421334"/>
                  <a:pt x="8902995" y="1468126"/>
                </a:cubicBezTo>
                <a:lnTo>
                  <a:pt x="8878963" y="1520518"/>
                </a:lnTo>
                <a:lnTo>
                  <a:pt x="8985777" y="1520518"/>
                </a:lnTo>
                <a:cubicBezTo>
                  <a:pt x="9084047" y="1520518"/>
                  <a:pt x="9090989" y="1522117"/>
                  <a:pt x="9064819" y="1545713"/>
                </a:cubicBezTo>
                <a:cubicBezTo>
                  <a:pt x="9049865" y="1560911"/>
                  <a:pt x="9020491" y="1571709"/>
                  <a:pt x="9002333" y="1571709"/>
                </a:cubicBezTo>
                <a:cubicBezTo>
                  <a:pt x="8984707" y="1571709"/>
                  <a:pt x="8969219" y="1581707"/>
                  <a:pt x="8969219" y="1592906"/>
                </a:cubicBezTo>
                <a:cubicBezTo>
                  <a:pt x="8969219" y="1605303"/>
                  <a:pt x="8988447" y="1609702"/>
                  <a:pt x="9028503" y="1601304"/>
                </a:cubicBezTo>
                <a:cubicBezTo>
                  <a:pt x="9075501" y="1592906"/>
                  <a:pt x="9088319" y="1595705"/>
                  <a:pt x="9088319" y="1616502"/>
                </a:cubicBezTo>
                <a:cubicBezTo>
                  <a:pt x="9088319" y="1631699"/>
                  <a:pt x="9096863" y="1642897"/>
                  <a:pt x="9106477" y="1644097"/>
                </a:cubicBezTo>
                <a:cubicBezTo>
                  <a:pt x="9117693" y="1644097"/>
                  <a:pt x="9113419" y="1652095"/>
                  <a:pt x="9099535" y="1662094"/>
                </a:cubicBezTo>
                <a:cubicBezTo>
                  <a:pt x="9057875" y="1689689"/>
                  <a:pt x="9069091" y="1707686"/>
                  <a:pt x="9119829" y="1699287"/>
                </a:cubicBezTo>
                <a:cubicBezTo>
                  <a:pt x="9151873" y="1693688"/>
                  <a:pt x="9163089" y="1696488"/>
                  <a:pt x="9156147" y="1710485"/>
                </a:cubicBezTo>
                <a:cubicBezTo>
                  <a:pt x="9150805" y="1721284"/>
                  <a:pt x="9124635" y="1730082"/>
                  <a:pt x="9097931" y="1731282"/>
                </a:cubicBezTo>
                <a:cubicBezTo>
                  <a:pt x="9063751" y="1731282"/>
                  <a:pt x="9056807" y="1735681"/>
                  <a:pt x="9073365" y="1748079"/>
                </a:cubicBezTo>
                <a:cubicBezTo>
                  <a:pt x="9084047" y="1756478"/>
                  <a:pt x="9090989" y="1765676"/>
                  <a:pt x="9088319" y="1770075"/>
                </a:cubicBezTo>
                <a:cubicBezTo>
                  <a:pt x="9043991" y="1812868"/>
                  <a:pt x="8998595" y="1834865"/>
                  <a:pt x="8956937" y="1834865"/>
                </a:cubicBezTo>
                <a:cubicBezTo>
                  <a:pt x="8930767" y="1834865"/>
                  <a:pt x="8911007" y="1842063"/>
                  <a:pt x="8915279" y="1850462"/>
                </a:cubicBezTo>
                <a:cubicBezTo>
                  <a:pt x="8920619" y="1858861"/>
                  <a:pt x="8969219" y="1861260"/>
                  <a:pt x="9024763" y="1857261"/>
                </a:cubicBezTo>
                <a:cubicBezTo>
                  <a:pt x="9106477" y="1850462"/>
                  <a:pt x="9129975" y="1854461"/>
                  <a:pt x="9146533" y="1876858"/>
                </a:cubicBezTo>
                <a:cubicBezTo>
                  <a:pt x="9157747" y="1893255"/>
                  <a:pt x="9178043" y="1905653"/>
                  <a:pt x="9193531" y="1905653"/>
                </a:cubicBezTo>
                <a:cubicBezTo>
                  <a:pt x="9208485" y="1905653"/>
                  <a:pt x="9219701" y="1911252"/>
                  <a:pt x="9218631" y="1918451"/>
                </a:cubicBezTo>
                <a:cubicBezTo>
                  <a:pt x="9210087" y="1947246"/>
                  <a:pt x="9289131" y="2045629"/>
                  <a:pt x="9319571" y="2045629"/>
                </a:cubicBezTo>
                <a:cubicBezTo>
                  <a:pt x="9337731" y="2045629"/>
                  <a:pt x="9356423" y="2056827"/>
                  <a:pt x="9360695" y="2072025"/>
                </a:cubicBezTo>
                <a:cubicBezTo>
                  <a:pt x="9366035" y="2088422"/>
                  <a:pt x="9387933" y="2098021"/>
                  <a:pt x="9421047" y="2098021"/>
                </a:cubicBezTo>
                <a:cubicBezTo>
                  <a:pt x="9450419" y="2098021"/>
                  <a:pt x="9473919" y="2105219"/>
                  <a:pt x="9473919" y="2114818"/>
                </a:cubicBezTo>
                <a:cubicBezTo>
                  <a:pt x="9473919" y="2124416"/>
                  <a:pt x="9463239" y="2132815"/>
                  <a:pt x="9447751" y="2132815"/>
                </a:cubicBezTo>
                <a:cubicBezTo>
                  <a:pt x="9433863" y="2132815"/>
                  <a:pt x="9406091" y="2153611"/>
                  <a:pt x="9386865" y="2177207"/>
                </a:cubicBezTo>
                <a:cubicBezTo>
                  <a:pt x="9367105" y="2200803"/>
                  <a:pt x="9340401" y="2220000"/>
                  <a:pt x="9324913" y="2220000"/>
                </a:cubicBezTo>
                <a:cubicBezTo>
                  <a:pt x="9284857" y="2220000"/>
                  <a:pt x="9274175" y="2254394"/>
                  <a:pt x="9314231" y="2257194"/>
                </a:cubicBezTo>
                <a:cubicBezTo>
                  <a:pt x="9341469" y="2258794"/>
                  <a:pt x="9339867" y="2261593"/>
                  <a:pt x="9304083" y="2269992"/>
                </a:cubicBezTo>
                <a:cubicBezTo>
                  <a:pt x="9280585" y="2276791"/>
                  <a:pt x="9262427" y="2287989"/>
                  <a:pt x="9264029" y="2295988"/>
                </a:cubicBezTo>
                <a:cubicBezTo>
                  <a:pt x="9266699" y="2303186"/>
                  <a:pt x="9253347" y="2325583"/>
                  <a:pt x="9234119" y="2343580"/>
                </a:cubicBezTo>
                <a:lnTo>
                  <a:pt x="9198871" y="2376374"/>
                </a:lnTo>
                <a:lnTo>
                  <a:pt x="9312629" y="2376374"/>
                </a:lnTo>
                <a:cubicBezTo>
                  <a:pt x="9391139" y="2377574"/>
                  <a:pt x="9432263" y="2369575"/>
                  <a:pt x="9453091" y="2349978"/>
                </a:cubicBezTo>
                <a:cubicBezTo>
                  <a:pt x="9479259" y="2325183"/>
                  <a:pt x="9479795" y="2323983"/>
                  <a:pt x="9433863" y="2335181"/>
                </a:cubicBezTo>
                <a:cubicBezTo>
                  <a:pt x="9403423" y="2341980"/>
                  <a:pt x="9385263" y="2339180"/>
                  <a:pt x="9385263" y="2326782"/>
                </a:cubicBezTo>
                <a:cubicBezTo>
                  <a:pt x="9385263" y="2315584"/>
                  <a:pt x="9401819" y="2307186"/>
                  <a:pt x="9424251" y="2307186"/>
                </a:cubicBezTo>
                <a:cubicBezTo>
                  <a:pt x="9448819" y="2307186"/>
                  <a:pt x="9464307" y="2296387"/>
                  <a:pt x="9469647" y="2272791"/>
                </a:cubicBezTo>
                <a:cubicBezTo>
                  <a:pt x="9479259" y="2231198"/>
                  <a:pt x="9496351" y="2229999"/>
                  <a:pt x="9581803" y="2261593"/>
                </a:cubicBezTo>
                <a:cubicBezTo>
                  <a:pt x="9640015" y="2283590"/>
                  <a:pt x="9716387" y="2308385"/>
                  <a:pt x="9796499" y="2333581"/>
                </a:cubicBezTo>
                <a:cubicBezTo>
                  <a:pt x="9819999" y="2341580"/>
                  <a:pt x="9831215" y="2334781"/>
                  <a:pt x="9838157" y="2311185"/>
                </a:cubicBezTo>
                <a:cubicBezTo>
                  <a:pt x="9841895" y="2291988"/>
                  <a:pt x="9857919" y="2264393"/>
                  <a:pt x="9873407" y="2247596"/>
                </a:cubicBezTo>
                <a:cubicBezTo>
                  <a:pt x="9897973" y="2221600"/>
                  <a:pt x="9907051" y="2221600"/>
                  <a:pt x="9964731" y="2244796"/>
                </a:cubicBezTo>
                <a:cubicBezTo>
                  <a:pt x="10003719" y="2259994"/>
                  <a:pt x="10054991" y="2267192"/>
                  <a:pt x="10089705" y="2261593"/>
                </a:cubicBezTo>
                <a:cubicBezTo>
                  <a:pt x="10161271" y="2250395"/>
                  <a:pt x="10231769" y="2278390"/>
                  <a:pt x="10231769" y="2318384"/>
                </a:cubicBezTo>
                <a:cubicBezTo>
                  <a:pt x="10231769" y="2343180"/>
                  <a:pt x="10217883" y="2345979"/>
                  <a:pt x="10111603" y="2335181"/>
                </a:cubicBezTo>
                <a:cubicBezTo>
                  <a:pt x="10020275" y="2325183"/>
                  <a:pt x="9984493" y="2327982"/>
                  <a:pt x="9959391" y="2347179"/>
                </a:cubicBezTo>
                <a:cubicBezTo>
                  <a:pt x="9917735" y="2379174"/>
                  <a:pt x="9835487" y="2398770"/>
                  <a:pt x="9828543" y="2377974"/>
                </a:cubicBezTo>
                <a:cubicBezTo>
                  <a:pt x="9825873" y="2369575"/>
                  <a:pt x="9793829" y="2370775"/>
                  <a:pt x="9756443" y="2381973"/>
                </a:cubicBezTo>
                <a:cubicBezTo>
                  <a:pt x="9720661" y="2391572"/>
                  <a:pt x="9651231" y="2398770"/>
                  <a:pt x="9602631" y="2397171"/>
                </a:cubicBezTo>
                <a:cubicBezTo>
                  <a:pt x="9461635" y="2393171"/>
                  <a:pt x="9453091" y="2423566"/>
                  <a:pt x="9591415" y="2437564"/>
                </a:cubicBezTo>
                <a:cubicBezTo>
                  <a:pt x="9657639" y="2444363"/>
                  <a:pt x="9708911" y="2456761"/>
                  <a:pt x="9705173" y="2463559"/>
                </a:cubicBezTo>
                <a:cubicBezTo>
                  <a:pt x="9700899" y="2471958"/>
                  <a:pt x="9666185" y="2491155"/>
                  <a:pt x="9627731" y="2509152"/>
                </a:cubicBezTo>
                <a:cubicBezTo>
                  <a:pt x="9587677" y="2525949"/>
                  <a:pt x="9546019" y="2549545"/>
                  <a:pt x="9533735" y="2561943"/>
                </a:cubicBezTo>
                <a:cubicBezTo>
                  <a:pt x="9520919" y="2573141"/>
                  <a:pt x="9503293" y="2579140"/>
                  <a:pt x="9493679" y="2575141"/>
                </a:cubicBezTo>
                <a:cubicBezTo>
                  <a:pt x="9483533" y="2571141"/>
                  <a:pt x="9460033" y="2579540"/>
                  <a:pt x="9442409" y="2594737"/>
                </a:cubicBezTo>
                <a:lnTo>
                  <a:pt x="9407159" y="2622333"/>
                </a:lnTo>
                <a:lnTo>
                  <a:pt x="9453091" y="2622333"/>
                </a:lnTo>
                <a:cubicBezTo>
                  <a:pt x="9477659" y="2622333"/>
                  <a:pt x="9505963" y="2613934"/>
                  <a:pt x="9513975" y="2603136"/>
                </a:cubicBezTo>
                <a:cubicBezTo>
                  <a:pt x="9525191" y="2589138"/>
                  <a:pt x="9533201" y="2589138"/>
                  <a:pt x="9540143" y="2603136"/>
                </a:cubicBezTo>
                <a:cubicBezTo>
                  <a:pt x="9546019" y="2613934"/>
                  <a:pt x="9567915" y="2622333"/>
                  <a:pt x="9590347" y="2622333"/>
                </a:cubicBezTo>
                <a:cubicBezTo>
                  <a:pt x="9628799" y="2623933"/>
                  <a:pt x="9628799" y="2623533"/>
                  <a:pt x="9601563" y="2648728"/>
                </a:cubicBezTo>
                <a:cubicBezTo>
                  <a:pt x="9586075" y="2662326"/>
                  <a:pt x="9556701" y="2674724"/>
                  <a:pt x="9537475" y="2674724"/>
                </a:cubicBezTo>
                <a:cubicBezTo>
                  <a:pt x="9519315" y="2674724"/>
                  <a:pt x="9504361" y="2681923"/>
                  <a:pt x="9504361" y="2691521"/>
                </a:cubicBezTo>
                <a:cubicBezTo>
                  <a:pt x="9504361" y="2701120"/>
                  <a:pt x="9520919" y="2709118"/>
                  <a:pt x="9541747" y="2709118"/>
                </a:cubicBezTo>
                <a:cubicBezTo>
                  <a:pt x="9583403" y="2709118"/>
                  <a:pt x="9693957" y="2785905"/>
                  <a:pt x="9706775" y="2823099"/>
                </a:cubicBezTo>
                <a:cubicBezTo>
                  <a:pt x="9710513" y="2835497"/>
                  <a:pt x="9700899" y="2863493"/>
                  <a:pt x="9683275" y="2882690"/>
                </a:cubicBezTo>
                <a:cubicBezTo>
                  <a:pt x="9643219" y="2929882"/>
                  <a:pt x="9644287" y="2948678"/>
                  <a:pt x="9688617" y="2958677"/>
                </a:cubicBezTo>
                <a:cubicBezTo>
                  <a:pt x="9714787" y="2963876"/>
                  <a:pt x="9721729" y="2959877"/>
                  <a:pt x="9715855" y="2940680"/>
                </a:cubicBezTo>
                <a:cubicBezTo>
                  <a:pt x="9708911" y="2921483"/>
                  <a:pt x="9714787" y="2918684"/>
                  <a:pt x="9743627" y="2928282"/>
                </a:cubicBezTo>
                <a:cubicBezTo>
                  <a:pt x="9786887" y="2943479"/>
                  <a:pt x="9779943" y="2936681"/>
                  <a:pt x="9792227" y="2993471"/>
                </a:cubicBezTo>
                <a:cubicBezTo>
                  <a:pt x="9800771" y="3039063"/>
                  <a:pt x="9799171" y="3040263"/>
                  <a:pt x="9756443" y="3030665"/>
                </a:cubicBezTo>
                <a:cubicBezTo>
                  <a:pt x="9688617" y="3014268"/>
                  <a:pt x="9704105" y="3059460"/>
                  <a:pt x="9793829" y="3139846"/>
                </a:cubicBezTo>
                <a:cubicBezTo>
                  <a:pt x="9822669" y="3164642"/>
                  <a:pt x="9822669" y="3166242"/>
                  <a:pt x="9791159" y="3148245"/>
                </a:cubicBezTo>
                <a:cubicBezTo>
                  <a:pt x="9763387" y="3131448"/>
                  <a:pt x="9757511" y="3134647"/>
                  <a:pt x="9749501" y="3165042"/>
                </a:cubicBezTo>
                <a:cubicBezTo>
                  <a:pt x="9743627" y="3185839"/>
                  <a:pt x="9740955" y="3203436"/>
                  <a:pt x="9743627" y="3205036"/>
                </a:cubicBezTo>
                <a:cubicBezTo>
                  <a:pt x="9746831" y="3206235"/>
                  <a:pt x="9770331" y="3221833"/>
                  <a:pt x="9796499" y="3238230"/>
                </a:cubicBezTo>
                <a:cubicBezTo>
                  <a:pt x="9821601" y="3255027"/>
                  <a:pt x="9856849" y="3269025"/>
                  <a:pt x="9873407" y="3269025"/>
                </a:cubicBezTo>
                <a:cubicBezTo>
                  <a:pt x="9909189" y="3269025"/>
                  <a:pt x="9912393" y="3282623"/>
                  <a:pt x="9883019" y="3328615"/>
                </a:cubicBezTo>
                <a:cubicBezTo>
                  <a:pt x="9870735" y="3346212"/>
                  <a:pt x="9854713" y="3354611"/>
                  <a:pt x="9845099" y="3347812"/>
                </a:cubicBezTo>
                <a:cubicBezTo>
                  <a:pt x="9835487" y="3339413"/>
                  <a:pt x="9809317" y="3332614"/>
                  <a:pt x="9788487" y="3331014"/>
                </a:cubicBezTo>
                <a:cubicBezTo>
                  <a:pt x="9719059" y="3324216"/>
                  <a:pt x="9713719" y="3321416"/>
                  <a:pt x="9720661" y="3299420"/>
                </a:cubicBezTo>
                <a:cubicBezTo>
                  <a:pt x="9724399" y="3288222"/>
                  <a:pt x="9707843" y="3267425"/>
                  <a:pt x="9683275" y="3255027"/>
                </a:cubicBezTo>
                <a:cubicBezTo>
                  <a:pt x="9645891" y="3235430"/>
                  <a:pt x="9633073" y="3235430"/>
                  <a:pt x="9597291" y="3259027"/>
                </a:cubicBezTo>
                <a:cubicBezTo>
                  <a:pt x="9559905" y="3282623"/>
                  <a:pt x="9558303" y="3285422"/>
                  <a:pt x="9588745" y="3285422"/>
                </a:cubicBezTo>
                <a:cubicBezTo>
                  <a:pt x="9649629" y="3287022"/>
                  <a:pt x="9638415" y="3320216"/>
                  <a:pt x="9570587" y="3331014"/>
                </a:cubicBezTo>
                <a:cubicBezTo>
                  <a:pt x="9533735" y="3338213"/>
                  <a:pt x="9504361" y="3349411"/>
                  <a:pt x="9504361" y="3356210"/>
                </a:cubicBezTo>
                <a:cubicBezTo>
                  <a:pt x="9504361" y="3375407"/>
                  <a:pt x="9555631" y="3426998"/>
                  <a:pt x="9575393" y="3426998"/>
                </a:cubicBezTo>
                <a:cubicBezTo>
                  <a:pt x="9616517" y="3426998"/>
                  <a:pt x="9586075" y="3582972"/>
                  <a:pt x="9542815" y="3584572"/>
                </a:cubicBezTo>
                <a:cubicBezTo>
                  <a:pt x="9533201" y="3585772"/>
                  <a:pt x="9561507" y="3602569"/>
                  <a:pt x="9604233" y="3622166"/>
                </a:cubicBezTo>
                <a:cubicBezTo>
                  <a:pt x="9646959" y="3641363"/>
                  <a:pt x="9683275" y="3663759"/>
                  <a:pt x="9683275" y="3673357"/>
                </a:cubicBezTo>
                <a:cubicBezTo>
                  <a:pt x="9683275" y="3681756"/>
                  <a:pt x="9665117" y="3702152"/>
                  <a:pt x="9644287" y="3717350"/>
                </a:cubicBezTo>
                <a:cubicBezTo>
                  <a:pt x="9611175" y="3742146"/>
                  <a:pt x="9609575" y="3749344"/>
                  <a:pt x="9629335" y="3762942"/>
                </a:cubicBezTo>
                <a:cubicBezTo>
                  <a:pt x="9641619" y="3771341"/>
                  <a:pt x="9652835" y="3797736"/>
                  <a:pt x="9652835" y="3819733"/>
                </a:cubicBezTo>
                <a:cubicBezTo>
                  <a:pt x="9652835" y="3847328"/>
                  <a:pt x="9663515" y="3865325"/>
                  <a:pt x="9684343" y="3873724"/>
                </a:cubicBezTo>
                <a:cubicBezTo>
                  <a:pt x="9713183" y="3883322"/>
                  <a:pt x="9713183" y="3887721"/>
                  <a:pt x="9692889" y="3901319"/>
                </a:cubicBezTo>
                <a:cubicBezTo>
                  <a:pt x="9663515" y="3920916"/>
                  <a:pt x="9590347" y="3902919"/>
                  <a:pt x="9601563" y="3879323"/>
                </a:cubicBezTo>
                <a:cubicBezTo>
                  <a:pt x="9605301" y="3870924"/>
                  <a:pt x="9599959" y="3851727"/>
                  <a:pt x="9586075" y="3836530"/>
                </a:cubicBezTo>
                <a:cubicBezTo>
                  <a:pt x="9573257" y="3821332"/>
                  <a:pt x="9566847" y="3801736"/>
                  <a:pt x="9570587" y="3793737"/>
                </a:cubicBezTo>
                <a:cubicBezTo>
                  <a:pt x="9601029" y="3736947"/>
                  <a:pt x="9451487" y="3772541"/>
                  <a:pt x="9403423" y="3833730"/>
                </a:cubicBezTo>
                <a:lnTo>
                  <a:pt x="9369775" y="3873724"/>
                </a:lnTo>
                <a:lnTo>
                  <a:pt x="9422647" y="3866925"/>
                </a:lnTo>
                <a:cubicBezTo>
                  <a:pt x="9462703" y="3861326"/>
                  <a:pt x="9473919" y="3866925"/>
                  <a:pt x="9473919" y="3887721"/>
                </a:cubicBezTo>
                <a:cubicBezTo>
                  <a:pt x="9473919" y="3904119"/>
                  <a:pt x="9466975" y="3916916"/>
                  <a:pt x="9457363" y="3916916"/>
                </a:cubicBezTo>
                <a:cubicBezTo>
                  <a:pt x="9446147" y="3916916"/>
                  <a:pt x="9446147" y="3925315"/>
                  <a:pt x="9458431" y="3943312"/>
                </a:cubicBezTo>
                <a:cubicBezTo>
                  <a:pt x="9472317" y="3961309"/>
                  <a:pt x="9494747" y="3966908"/>
                  <a:pt x="9539075" y="3959709"/>
                </a:cubicBezTo>
                <a:cubicBezTo>
                  <a:pt x="9594619" y="3951711"/>
                  <a:pt x="9593017" y="3954110"/>
                  <a:pt x="9511303" y="3986105"/>
                </a:cubicBezTo>
                <a:cubicBezTo>
                  <a:pt x="9462703" y="4005302"/>
                  <a:pt x="9393275" y="4023299"/>
                  <a:pt x="9359095" y="4026098"/>
                </a:cubicBezTo>
                <a:cubicBezTo>
                  <a:pt x="9314765" y="4028898"/>
                  <a:pt x="9296073" y="4038496"/>
                  <a:pt x="9290731" y="4060492"/>
                </a:cubicBezTo>
                <a:cubicBezTo>
                  <a:pt x="9286459" y="4080089"/>
                  <a:pt x="9269369" y="4091287"/>
                  <a:pt x="9241597" y="4091287"/>
                </a:cubicBezTo>
                <a:cubicBezTo>
                  <a:pt x="9218099" y="4092487"/>
                  <a:pt x="9189259" y="4100886"/>
                  <a:pt x="9176975" y="4110484"/>
                </a:cubicBezTo>
                <a:cubicBezTo>
                  <a:pt x="9160419" y="4124482"/>
                  <a:pt x="9164691" y="4127281"/>
                  <a:pt x="9197803" y="4118883"/>
                </a:cubicBezTo>
                <a:cubicBezTo>
                  <a:pt x="9222905" y="4112084"/>
                  <a:pt x="9249075" y="4116083"/>
                  <a:pt x="9262959" y="4130081"/>
                </a:cubicBezTo>
                <a:cubicBezTo>
                  <a:pt x="9280585" y="4146878"/>
                  <a:pt x="9287527" y="4146878"/>
                  <a:pt x="9301415" y="4124482"/>
                </a:cubicBezTo>
                <a:cubicBezTo>
                  <a:pt x="9311027" y="4109284"/>
                  <a:pt x="9379923" y="4074490"/>
                  <a:pt x="9455761" y="4045695"/>
                </a:cubicBezTo>
                <a:cubicBezTo>
                  <a:pt x="9582871" y="3997303"/>
                  <a:pt x="9597291" y="3995703"/>
                  <a:pt x="9627731" y="4020499"/>
                </a:cubicBezTo>
                <a:lnTo>
                  <a:pt x="9659243" y="4047295"/>
                </a:lnTo>
                <a:lnTo>
                  <a:pt x="9616517" y="4056493"/>
                </a:lnTo>
                <a:cubicBezTo>
                  <a:pt x="9593017" y="4060892"/>
                  <a:pt x="9571119" y="4074890"/>
                  <a:pt x="9566847" y="4087288"/>
                </a:cubicBezTo>
                <a:cubicBezTo>
                  <a:pt x="9562575" y="4103685"/>
                  <a:pt x="9586075" y="4107684"/>
                  <a:pt x="9665117" y="4105285"/>
                </a:cubicBezTo>
                <a:cubicBezTo>
                  <a:pt x="9752171" y="4100886"/>
                  <a:pt x="9775671" y="4106485"/>
                  <a:pt x="9796499" y="4132880"/>
                </a:cubicBezTo>
                <a:cubicBezTo>
                  <a:pt x="9814659" y="4154877"/>
                  <a:pt x="9817327" y="4168874"/>
                  <a:pt x="9806113" y="4172874"/>
                </a:cubicBezTo>
                <a:cubicBezTo>
                  <a:pt x="9796499" y="4177273"/>
                  <a:pt x="9774603" y="4194870"/>
                  <a:pt x="9757511" y="4212867"/>
                </a:cubicBezTo>
                <a:cubicBezTo>
                  <a:pt x="9739887" y="4230864"/>
                  <a:pt x="9696627" y="4253260"/>
                  <a:pt x="9659243" y="4264058"/>
                </a:cubicBezTo>
                <a:cubicBezTo>
                  <a:pt x="9623459" y="4275257"/>
                  <a:pt x="9593017" y="4290854"/>
                  <a:pt x="9593017" y="4299253"/>
                </a:cubicBezTo>
                <a:cubicBezTo>
                  <a:pt x="9593017" y="4307651"/>
                  <a:pt x="9576461" y="4322449"/>
                  <a:pt x="9556701" y="4332047"/>
                </a:cubicBezTo>
                <a:cubicBezTo>
                  <a:pt x="9501691" y="4362442"/>
                  <a:pt x="9520919" y="4422832"/>
                  <a:pt x="9587677" y="4422832"/>
                </a:cubicBezTo>
                <a:cubicBezTo>
                  <a:pt x="9614915" y="4422832"/>
                  <a:pt x="9637347" y="4430031"/>
                  <a:pt x="9637347" y="4436829"/>
                </a:cubicBezTo>
                <a:cubicBezTo>
                  <a:pt x="9637347" y="4464425"/>
                  <a:pt x="9590347" y="4528014"/>
                  <a:pt x="9569519" y="4528014"/>
                </a:cubicBezTo>
                <a:cubicBezTo>
                  <a:pt x="9539075" y="4528014"/>
                  <a:pt x="9542815" y="4555610"/>
                  <a:pt x="9580199" y="4597203"/>
                </a:cubicBezTo>
                <a:cubicBezTo>
                  <a:pt x="9610643" y="4630397"/>
                  <a:pt x="9611175" y="4631597"/>
                  <a:pt x="9584471" y="4642795"/>
                </a:cubicBezTo>
                <a:cubicBezTo>
                  <a:pt x="9567915" y="4648394"/>
                  <a:pt x="9540143" y="4661192"/>
                  <a:pt x="9522519" y="4669591"/>
                </a:cubicBezTo>
                <a:cubicBezTo>
                  <a:pt x="9504361" y="4677589"/>
                  <a:pt x="9434931" y="4690387"/>
                  <a:pt x="9369775" y="4697186"/>
                </a:cubicBezTo>
                <a:cubicBezTo>
                  <a:pt x="9305151" y="4702785"/>
                  <a:pt x="9251745" y="4716383"/>
                  <a:pt x="9251745" y="4724781"/>
                </a:cubicBezTo>
                <a:cubicBezTo>
                  <a:pt x="9251745" y="4741179"/>
                  <a:pt x="9298209" y="4738379"/>
                  <a:pt x="9458431" y="4710784"/>
                </a:cubicBezTo>
                <a:lnTo>
                  <a:pt x="9511303" y="4701185"/>
                </a:lnTo>
                <a:lnTo>
                  <a:pt x="9461101" y="4728781"/>
                </a:lnTo>
                <a:cubicBezTo>
                  <a:pt x="9433863" y="4744378"/>
                  <a:pt x="9399149" y="4755176"/>
                  <a:pt x="9383661" y="4755176"/>
                </a:cubicBezTo>
                <a:cubicBezTo>
                  <a:pt x="9368707" y="4755176"/>
                  <a:pt x="9352685" y="4763175"/>
                  <a:pt x="9348411" y="4773173"/>
                </a:cubicBezTo>
                <a:cubicBezTo>
                  <a:pt x="9343071" y="4783971"/>
                  <a:pt x="9366035" y="4791170"/>
                  <a:pt x="9410365" y="4789570"/>
                </a:cubicBezTo>
                <a:cubicBezTo>
                  <a:pt x="9463771" y="4789570"/>
                  <a:pt x="9476591" y="4785571"/>
                  <a:pt x="9458431" y="4771973"/>
                </a:cubicBezTo>
                <a:cubicBezTo>
                  <a:pt x="9429591" y="4746778"/>
                  <a:pt x="9566847" y="4765175"/>
                  <a:pt x="9607971" y="4791170"/>
                </a:cubicBezTo>
                <a:cubicBezTo>
                  <a:pt x="9661913" y="4824365"/>
                  <a:pt x="9638947" y="4833963"/>
                  <a:pt x="9507567" y="4835163"/>
                </a:cubicBezTo>
                <a:cubicBezTo>
                  <a:pt x="9367639" y="4835163"/>
                  <a:pt x="9254415" y="4858759"/>
                  <a:pt x="9110215" y="4914350"/>
                </a:cubicBezTo>
                <a:cubicBezTo>
                  <a:pt x="9060547" y="4932347"/>
                  <a:pt x="9010879" y="4947544"/>
                  <a:pt x="8996991" y="4947544"/>
                </a:cubicBezTo>
                <a:cubicBezTo>
                  <a:pt x="8964947" y="4947544"/>
                  <a:pt x="8802591" y="5036329"/>
                  <a:pt x="8812203" y="5048727"/>
                </a:cubicBezTo>
                <a:cubicBezTo>
                  <a:pt x="8815941" y="5053126"/>
                  <a:pt x="8872553" y="5034729"/>
                  <a:pt x="8937175" y="5007134"/>
                </a:cubicBezTo>
                <a:cubicBezTo>
                  <a:pt x="9003935" y="4980738"/>
                  <a:pt x="9062149" y="4963941"/>
                  <a:pt x="9068559" y="4971140"/>
                </a:cubicBezTo>
                <a:cubicBezTo>
                  <a:pt x="9074433" y="4979539"/>
                  <a:pt x="9070159" y="4991937"/>
                  <a:pt x="9057875" y="5001535"/>
                </a:cubicBezTo>
                <a:cubicBezTo>
                  <a:pt x="9028503" y="5023931"/>
                  <a:pt x="9049865" y="5021132"/>
                  <a:pt x="9153475" y="4991937"/>
                </a:cubicBezTo>
                <a:cubicBezTo>
                  <a:pt x="9201543" y="4978339"/>
                  <a:pt x="9247471" y="4971140"/>
                  <a:pt x="9254415" y="4976739"/>
                </a:cubicBezTo>
                <a:cubicBezTo>
                  <a:pt x="9261359" y="4980738"/>
                  <a:pt x="9287527" y="4980738"/>
                  <a:pt x="9311027" y="4973940"/>
                </a:cubicBezTo>
                <a:cubicBezTo>
                  <a:pt x="9341469" y="4965541"/>
                  <a:pt x="9355889" y="4953143"/>
                  <a:pt x="9353219" y="4933946"/>
                </a:cubicBezTo>
                <a:cubicBezTo>
                  <a:pt x="9348947" y="4910350"/>
                  <a:pt x="9372979" y="4901952"/>
                  <a:pt x="9488873" y="4883955"/>
                </a:cubicBezTo>
                <a:cubicBezTo>
                  <a:pt x="9566315" y="4871557"/>
                  <a:pt x="9645357" y="4865958"/>
                  <a:pt x="9665117" y="4870357"/>
                </a:cubicBezTo>
                <a:cubicBezTo>
                  <a:pt x="9699299" y="4879955"/>
                  <a:pt x="9698231" y="4881555"/>
                  <a:pt x="9638947" y="4946344"/>
                </a:cubicBezTo>
                <a:cubicBezTo>
                  <a:pt x="9605301" y="4983938"/>
                  <a:pt x="9556701" y="5017932"/>
                  <a:pt x="9532133" y="5025131"/>
                </a:cubicBezTo>
                <a:cubicBezTo>
                  <a:pt x="9507031" y="5030730"/>
                  <a:pt x="9470181" y="5051527"/>
                  <a:pt x="9447751" y="5071123"/>
                </a:cubicBezTo>
                <a:lnTo>
                  <a:pt x="9408763" y="5106717"/>
                </a:lnTo>
                <a:lnTo>
                  <a:pt x="9534803" y="5094319"/>
                </a:lnTo>
                <a:cubicBezTo>
                  <a:pt x="9603699" y="5089120"/>
                  <a:pt x="9661913" y="5076722"/>
                  <a:pt x="9665117" y="5068324"/>
                </a:cubicBezTo>
                <a:cubicBezTo>
                  <a:pt x="9667787" y="5059925"/>
                  <a:pt x="9687015" y="5054326"/>
                  <a:pt x="9709445" y="5055526"/>
                </a:cubicBezTo>
                <a:cubicBezTo>
                  <a:pt x="9734013" y="5057126"/>
                  <a:pt x="9739887" y="5059925"/>
                  <a:pt x="9723331" y="5065524"/>
                </a:cubicBezTo>
                <a:cubicBezTo>
                  <a:pt x="9685947" y="5076722"/>
                  <a:pt x="9691287" y="5095919"/>
                  <a:pt x="9738285" y="5115116"/>
                </a:cubicBezTo>
                <a:cubicBezTo>
                  <a:pt x="9767125" y="5127514"/>
                  <a:pt x="9732411" y="5130313"/>
                  <a:pt x="9613847" y="5126314"/>
                </a:cubicBezTo>
                <a:cubicBezTo>
                  <a:pt x="9486737" y="5120715"/>
                  <a:pt x="9439203" y="5125114"/>
                  <a:pt x="9406091" y="5145511"/>
                </a:cubicBezTo>
                <a:lnTo>
                  <a:pt x="9363367" y="5171906"/>
                </a:lnTo>
                <a:lnTo>
                  <a:pt x="9403423" y="5193903"/>
                </a:lnTo>
                <a:cubicBezTo>
                  <a:pt x="9436535" y="5211900"/>
                  <a:pt x="9452023" y="5212300"/>
                  <a:pt x="9482463" y="5193103"/>
                </a:cubicBezTo>
                <a:cubicBezTo>
                  <a:pt x="9512907" y="5173506"/>
                  <a:pt x="9526791" y="5173506"/>
                  <a:pt x="9550291" y="5190303"/>
                </a:cubicBezTo>
                <a:cubicBezTo>
                  <a:pt x="9567915" y="5202701"/>
                  <a:pt x="9601029" y="5206701"/>
                  <a:pt x="9640015" y="5199502"/>
                </a:cubicBezTo>
                <a:cubicBezTo>
                  <a:pt x="9684343" y="5191503"/>
                  <a:pt x="9698231" y="5192703"/>
                  <a:pt x="9691287" y="5207900"/>
                </a:cubicBezTo>
                <a:cubicBezTo>
                  <a:pt x="9685947" y="5219099"/>
                  <a:pt x="9653903" y="5227497"/>
                  <a:pt x="9621857" y="5227497"/>
                </a:cubicBezTo>
                <a:cubicBezTo>
                  <a:pt x="9579131" y="5227497"/>
                  <a:pt x="9564179" y="5235496"/>
                  <a:pt x="9564179" y="5253493"/>
                </a:cubicBezTo>
                <a:cubicBezTo>
                  <a:pt x="9564179" y="5268690"/>
                  <a:pt x="9552963" y="5279888"/>
                  <a:pt x="9540143" y="5279888"/>
                </a:cubicBezTo>
                <a:cubicBezTo>
                  <a:pt x="9527861" y="5279888"/>
                  <a:pt x="9512907" y="5297885"/>
                  <a:pt x="9505963" y="5319882"/>
                </a:cubicBezTo>
                <a:cubicBezTo>
                  <a:pt x="9486203" y="5379472"/>
                  <a:pt x="9446681" y="5411466"/>
                  <a:pt x="9340401" y="5451860"/>
                </a:cubicBezTo>
                <a:cubicBezTo>
                  <a:pt x="9192463" y="5508250"/>
                  <a:pt x="9053603" y="5567840"/>
                  <a:pt x="9030105" y="5584637"/>
                </a:cubicBezTo>
                <a:cubicBezTo>
                  <a:pt x="9019423" y="5593036"/>
                  <a:pt x="8983107" y="5601035"/>
                  <a:pt x="8949995" y="5602634"/>
                </a:cubicBezTo>
                <a:cubicBezTo>
                  <a:pt x="8908335" y="5605434"/>
                  <a:pt x="8882167" y="5619432"/>
                  <a:pt x="8862939" y="5647027"/>
                </a:cubicBezTo>
                <a:cubicBezTo>
                  <a:pt x="8821283" y="5706617"/>
                  <a:pt x="8839441" y="5710616"/>
                  <a:pt x="8917949" y="5658225"/>
                </a:cubicBezTo>
                <a:cubicBezTo>
                  <a:pt x="8956937" y="5633029"/>
                  <a:pt x="8992719" y="5617832"/>
                  <a:pt x="8996991" y="5623431"/>
                </a:cubicBezTo>
                <a:cubicBezTo>
                  <a:pt x="9002333" y="5630230"/>
                  <a:pt x="8998595" y="5638228"/>
                  <a:pt x="8987379" y="5642628"/>
                </a:cubicBezTo>
                <a:cubicBezTo>
                  <a:pt x="8977765" y="5646627"/>
                  <a:pt x="8973493" y="5657825"/>
                  <a:pt x="8977765" y="5667423"/>
                </a:cubicBezTo>
                <a:cubicBezTo>
                  <a:pt x="8983107" y="5677422"/>
                  <a:pt x="8978835" y="5696619"/>
                  <a:pt x="8968151" y="5710616"/>
                </a:cubicBezTo>
                <a:cubicBezTo>
                  <a:pt x="8952663" y="5732613"/>
                  <a:pt x="8955335" y="5733812"/>
                  <a:pt x="8988447" y="5718615"/>
                </a:cubicBezTo>
                <a:cubicBezTo>
                  <a:pt x="9010879" y="5709017"/>
                  <a:pt x="9048263" y="5689820"/>
                  <a:pt x="9073365" y="5674622"/>
                </a:cubicBezTo>
                <a:cubicBezTo>
                  <a:pt x="9120363" y="5645827"/>
                  <a:pt x="9153475" y="5639828"/>
                  <a:pt x="9142259" y="5661824"/>
                </a:cubicBezTo>
                <a:cubicBezTo>
                  <a:pt x="9128375" y="5687020"/>
                  <a:pt x="8978835" y="5767407"/>
                  <a:pt x="8902995" y="5791003"/>
                </a:cubicBezTo>
                <a:cubicBezTo>
                  <a:pt x="8861339" y="5803401"/>
                  <a:pt x="8839441" y="5815799"/>
                  <a:pt x="8851723" y="5818198"/>
                </a:cubicBezTo>
                <a:cubicBezTo>
                  <a:pt x="8865611" y="5820998"/>
                  <a:pt x="8919551" y="5811799"/>
                  <a:pt x="8970823" y="5796602"/>
                </a:cubicBezTo>
                <a:cubicBezTo>
                  <a:pt x="9023163" y="5781404"/>
                  <a:pt x="9092591" y="5764607"/>
                  <a:pt x="9125703" y="5760608"/>
                </a:cubicBezTo>
                <a:cubicBezTo>
                  <a:pt x="9157215" y="5755009"/>
                  <a:pt x="9211689" y="5734212"/>
                  <a:pt x="9244803" y="5714616"/>
                </a:cubicBezTo>
                <a:cubicBezTo>
                  <a:pt x="9453623" y="5584637"/>
                  <a:pt x="9533735" y="5545844"/>
                  <a:pt x="9533735" y="5573439"/>
                </a:cubicBezTo>
                <a:cubicBezTo>
                  <a:pt x="9533735" y="5583038"/>
                  <a:pt x="9493679" y="5603834"/>
                  <a:pt x="9445079" y="5621831"/>
                </a:cubicBezTo>
                <a:cubicBezTo>
                  <a:pt x="9395411" y="5638628"/>
                  <a:pt x="9348947" y="5663824"/>
                  <a:pt x="9338799" y="5677422"/>
                </a:cubicBezTo>
                <a:cubicBezTo>
                  <a:pt x="9318503" y="5706617"/>
                  <a:pt x="9329719" y="5706617"/>
                  <a:pt x="9421047" y="5674622"/>
                </a:cubicBezTo>
                <a:cubicBezTo>
                  <a:pt x="9461101" y="5659425"/>
                  <a:pt x="9499021" y="5648227"/>
                  <a:pt x="9505963" y="5648227"/>
                </a:cubicBezTo>
                <a:cubicBezTo>
                  <a:pt x="9530531" y="5648227"/>
                  <a:pt x="9518247" y="5692619"/>
                  <a:pt x="9487805" y="5714616"/>
                </a:cubicBezTo>
                <a:cubicBezTo>
                  <a:pt x="9466975" y="5730213"/>
                  <a:pt x="9460033" y="5731413"/>
                  <a:pt x="9466975" y="5717415"/>
                </a:cubicBezTo>
                <a:cubicBezTo>
                  <a:pt x="9473919" y="5703817"/>
                  <a:pt x="9468579" y="5699418"/>
                  <a:pt x="9452023" y="5703817"/>
                </a:cubicBezTo>
                <a:cubicBezTo>
                  <a:pt x="9424251" y="5709017"/>
                  <a:pt x="9406091" y="5769806"/>
                  <a:pt x="9431193" y="5769806"/>
                </a:cubicBezTo>
                <a:cubicBezTo>
                  <a:pt x="9439203" y="5769806"/>
                  <a:pt x="9442409" y="5778605"/>
                  <a:pt x="9436535" y="5788203"/>
                </a:cubicBezTo>
                <a:cubicBezTo>
                  <a:pt x="9425853" y="5809000"/>
                  <a:pt x="9374047" y="5811799"/>
                  <a:pt x="9367105" y="5791003"/>
                </a:cubicBezTo>
                <a:cubicBezTo>
                  <a:pt x="9364435" y="5782604"/>
                  <a:pt x="9333459" y="5769806"/>
                  <a:pt x="9296073" y="5764207"/>
                </a:cubicBezTo>
                <a:cubicBezTo>
                  <a:pt x="9249075" y="5756209"/>
                  <a:pt x="9236791" y="5757408"/>
                  <a:pt x="9251745" y="5769806"/>
                </a:cubicBezTo>
                <a:cubicBezTo>
                  <a:pt x="9269903" y="5783804"/>
                  <a:pt x="9269369" y="5788203"/>
                  <a:pt x="9244803" y="5788203"/>
                </a:cubicBezTo>
                <a:cubicBezTo>
                  <a:pt x="9228247" y="5788203"/>
                  <a:pt x="9201543" y="5800601"/>
                  <a:pt x="9184987" y="5814599"/>
                </a:cubicBezTo>
                <a:cubicBezTo>
                  <a:pt x="9170031" y="5828197"/>
                  <a:pt x="9142259" y="5840595"/>
                  <a:pt x="9123033" y="5840595"/>
                </a:cubicBezTo>
                <a:cubicBezTo>
                  <a:pt x="9104875" y="5840595"/>
                  <a:pt x="9086715" y="5846194"/>
                  <a:pt x="9082443" y="5854592"/>
                </a:cubicBezTo>
                <a:cubicBezTo>
                  <a:pt x="9078705" y="5861391"/>
                  <a:pt x="9119295" y="5866990"/>
                  <a:pt x="9171635" y="5865790"/>
                </a:cubicBezTo>
                <a:cubicBezTo>
                  <a:pt x="9223973" y="5864190"/>
                  <a:pt x="9266699" y="5866990"/>
                  <a:pt x="9266699" y="5873788"/>
                </a:cubicBezTo>
                <a:cubicBezTo>
                  <a:pt x="9266699" y="5880988"/>
                  <a:pt x="9225575" y="5896185"/>
                  <a:pt x="9174303" y="5908583"/>
                </a:cubicBezTo>
                <a:cubicBezTo>
                  <a:pt x="8896587" y="5978971"/>
                  <a:pt x="8839441" y="6006966"/>
                  <a:pt x="8849055" y="6072156"/>
                </a:cubicBezTo>
                <a:cubicBezTo>
                  <a:pt x="8849055" y="6078954"/>
                  <a:pt x="8834099" y="6085753"/>
                  <a:pt x="8814873" y="6085753"/>
                </a:cubicBezTo>
                <a:cubicBezTo>
                  <a:pt x="8765203" y="6085753"/>
                  <a:pt x="8586291" y="6151742"/>
                  <a:pt x="8574007" y="6175338"/>
                </a:cubicBezTo>
                <a:cubicBezTo>
                  <a:pt x="8561723" y="6200134"/>
                  <a:pt x="8721411" y="6182137"/>
                  <a:pt x="8855463" y="6146143"/>
                </a:cubicBezTo>
                <a:cubicBezTo>
                  <a:pt x="8963347" y="6115748"/>
                  <a:pt x="8984707" y="6114148"/>
                  <a:pt x="8954267" y="6138944"/>
                </a:cubicBezTo>
                <a:cubicBezTo>
                  <a:pt x="8937711" y="6152942"/>
                  <a:pt x="8943051" y="6154542"/>
                  <a:pt x="8976163" y="6146143"/>
                </a:cubicBezTo>
                <a:cubicBezTo>
                  <a:pt x="8999663" y="6140544"/>
                  <a:pt x="9027435" y="6123347"/>
                  <a:pt x="9035979" y="6108150"/>
                </a:cubicBezTo>
                <a:cubicBezTo>
                  <a:pt x="9045593" y="6092952"/>
                  <a:pt x="9076035" y="6080154"/>
                  <a:pt x="9103807" y="6078554"/>
                </a:cubicBezTo>
                <a:cubicBezTo>
                  <a:pt x="9132647" y="6077354"/>
                  <a:pt x="9159351" y="6071756"/>
                  <a:pt x="9163089" y="6064956"/>
                </a:cubicBezTo>
                <a:cubicBezTo>
                  <a:pt x="9167361" y="6057758"/>
                  <a:pt x="9223973" y="6048160"/>
                  <a:pt x="9289131" y="6041360"/>
                </a:cubicBezTo>
                <a:cubicBezTo>
                  <a:pt x="9417843" y="6028962"/>
                  <a:pt x="9430125" y="6050959"/>
                  <a:pt x="9311027" y="6081354"/>
                </a:cubicBezTo>
                <a:cubicBezTo>
                  <a:pt x="9250677" y="6096552"/>
                  <a:pt x="9249075" y="6099751"/>
                  <a:pt x="9291799" y="6100950"/>
                </a:cubicBezTo>
                <a:cubicBezTo>
                  <a:pt x="9348411" y="6102150"/>
                  <a:pt x="9473919" y="6066556"/>
                  <a:pt x="9473919" y="6048560"/>
                </a:cubicBezTo>
                <a:cubicBezTo>
                  <a:pt x="9473919" y="6041760"/>
                  <a:pt x="9458431" y="6031762"/>
                  <a:pt x="9440807" y="6028962"/>
                </a:cubicBezTo>
                <a:cubicBezTo>
                  <a:pt x="9414637" y="6023764"/>
                  <a:pt x="9419979" y="6017764"/>
                  <a:pt x="9466975" y="6002567"/>
                </a:cubicBezTo>
                <a:cubicBezTo>
                  <a:pt x="9552427" y="5974972"/>
                  <a:pt x="9652835" y="5959774"/>
                  <a:pt x="9615449" y="5978971"/>
                </a:cubicBezTo>
                <a:cubicBezTo>
                  <a:pt x="9598891" y="5987370"/>
                  <a:pt x="9567915" y="5999768"/>
                  <a:pt x="9546019" y="6005366"/>
                </a:cubicBezTo>
                <a:cubicBezTo>
                  <a:pt x="9520919" y="6010966"/>
                  <a:pt x="9504361" y="6030162"/>
                  <a:pt x="9497419" y="6059358"/>
                </a:cubicBezTo>
                <a:cubicBezTo>
                  <a:pt x="9488873" y="6102150"/>
                  <a:pt x="9469647" y="6112149"/>
                  <a:pt x="9403423" y="6105350"/>
                </a:cubicBezTo>
                <a:cubicBezTo>
                  <a:pt x="9356423" y="6099751"/>
                  <a:pt x="9361763" y="6118548"/>
                  <a:pt x="9415705" y="6140544"/>
                </a:cubicBezTo>
                <a:cubicBezTo>
                  <a:pt x="9446147" y="6152942"/>
                  <a:pt x="9458431" y="6166540"/>
                  <a:pt x="9453091" y="6184536"/>
                </a:cubicBezTo>
                <a:cubicBezTo>
                  <a:pt x="9446147" y="6204134"/>
                  <a:pt x="9450419" y="6208132"/>
                  <a:pt x="9469647" y="6198534"/>
                </a:cubicBezTo>
                <a:cubicBezTo>
                  <a:pt x="9520919" y="6176538"/>
                  <a:pt x="9723331" y="6168140"/>
                  <a:pt x="9754843" y="6188936"/>
                </a:cubicBezTo>
                <a:cubicBezTo>
                  <a:pt x="9804511" y="6219331"/>
                  <a:pt x="9793829" y="6254125"/>
                  <a:pt x="9738285" y="6245726"/>
                </a:cubicBezTo>
                <a:cubicBezTo>
                  <a:pt x="9712115" y="6242927"/>
                  <a:pt x="9673127" y="6248526"/>
                  <a:pt x="9652835" y="6258124"/>
                </a:cubicBezTo>
                <a:lnTo>
                  <a:pt x="9615449" y="6277721"/>
                </a:lnTo>
                <a:lnTo>
                  <a:pt x="9656571" y="6270922"/>
                </a:lnTo>
                <a:cubicBezTo>
                  <a:pt x="9728671" y="6259724"/>
                  <a:pt x="9699831" y="6284520"/>
                  <a:pt x="9604233" y="6317714"/>
                </a:cubicBezTo>
                <a:cubicBezTo>
                  <a:pt x="9552963" y="6334112"/>
                  <a:pt x="9457363" y="6368906"/>
                  <a:pt x="9392207" y="6390902"/>
                </a:cubicBezTo>
                <a:cubicBezTo>
                  <a:pt x="9327049" y="6414498"/>
                  <a:pt x="9256017" y="6438094"/>
                  <a:pt x="9234119" y="6444893"/>
                </a:cubicBezTo>
                <a:cubicBezTo>
                  <a:pt x="9211689" y="6450492"/>
                  <a:pt x="9184987" y="6465690"/>
                  <a:pt x="9175371" y="6479688"/>
                </a:cubicBezTo>
                <a:cubicBezTo>
                  <a:pt x="9167361" y="6493285"/>
                  <a:pt x="9150271" y="6504483"/>
                  <a:pt x="9139591" y="6504483"/>
                </a:cubicBezTo>
                <a:cubicBezTo>
                  <a:pt x="9117159" y="6504483"/>
                  <a:pt x="9070695" y="6583270"/>
                  <a:pt x="9084047" y="6598468"/>
                </a:cubicBezTo>
                <a:cubicBezTo>
                  <a:pt x="9102203" y="6620864"/>
                  <a:pt x="9158815" y="6608466"/>
                  <a:pt x="9229315" y="6566872"/>
                </a:cubicBezTo>
                <a:cubicBezTo>
                  <a:pt x="9312629" y="6516881"/>
                  <a:pt x="9330255" y="6521280"/>
                  <a:pt x="9283255" y="6579670"/>
                </a:cubicBezTo>
                <a:cubicBezTo>
                  <a:pt x="9265631" y="6601667"/>
                  <a:pt x="9251745" y="6634462"/>
                  <a:pt x="9251745" y="6652458"/>
                </a:cubicBezTo>
                <a:cubicBezTo>
                  <a:pt x="9251745" y="6680454"/>
                  <a:pt x="9260291" y="6681654"/>
                  <a:pt x="9328117" y="6672055"/>
                </a:cubicBezTo>
                <a:cubicBezTo>
                  <a:pt x="9369241" y="6665256"/>
                  <a:pt x="9418375" y="6648859"/>
                  <a:pt x="9438135" y="6633662"/>
                </a:cubicBezTo>
                <a:cubicBezTo>
                  <a:pt x="9471249" y="6607266"/>
                  <a:pt x="9472317" y="6607266"/>
                  <a:pt x="9455761" y="6648459"/>
                </a:cubicBezTo>
                <a:cubicBezTo>
                  <a:pt x="9443477" y="6680454"/>
                  <a:pt x="9418911" y="6695651"/>
                  <a:pt x="9356957" y="6713648"/>
                </a:cubicBezTo>
                <a:cubicBezTo>
                  <a:pt x="9261359" y="6738444"/>
                  <a:pt x="9116091" y="6821630"/>
                  <a:pt x="9144931" y="6832828"/>
                </a:cubicBezTo>
                <a:cubicBezTo>
                  <a:pt x="9154543" y="6836828"/>
                  <a:pt x="9182315" y="6831228"/>
                  <a:pt x="9204747" y="6821630"/>
                </a:cubicBezTo>
                <a:cubicBezTo>
                  <a:pt x="9226643" y="6810432"/>
                  <a:pt x="9273643" y="6805233"/>
                  <a:pt x="9309959" y="6809232"/>
                </a:cubicBezTo>
                <a:cubicBezTo>
                  <a:pt x="9373513" y="6817630"/>
                  <a:pt x="9501157" y="6772038"/>
                  <a:pt x="9464307" y="6755241"/>
                </a:cubicBezTo>
                <a:cubicBezTo>
                  <a:pt x="9440807" y="6744443"/>
                  <a:pt x="9455761" y="6696851"/>
                  <a:pt x="9483533" y="6696851"/>
                </a:cubicBezTo>
                <a:cubicBezTo>
                  <a:pt x="9494747" y="6696851"/>
                  <a:pt x="9508635" y="6708049"/>
                  <a:pt x="9512907" y="6723246"/>
                </a:cubicBezTo>
                <a:cubicBezTo>
                  <a:pt x="9518247" y="6737244"/>
                  <a:pt x="9529463" y="6744443"/>
                  <a:pt x="9539075" y="6738844"/>
                </a:cubicBezTo>
                <a:cubicBezTo>
                  <a:pt x="9548689" y="6733245"/>
                  <a:pt x="9544417" y="6740044"/>
                  <a:pt x="9528929" y="6753642"/>
                </a:cubicBezTo>
                <a:cubicBezTo>
                  <a:pt x="9515577" y="6767639"/>
                  <a:pt x="9504361" y="6784036"/>
                  <a:pt x="9504361" y="6791235"/>
                </a:cubicBezTo>
                <a:cubicBezTo>
                  <a:pt x="9504361" y="6810432"/>
                  <a:pt x="9531065" y="6802034"/>
                  <a:pt x="9552963" y="6777238"/>
                </a:cubicBezTo>
                <a:cubicBezTo>
                  <a:pt x="9564179" y="6763240"/>
                  <a:pt x="9586075" y="6753642"/>
                  <a:pt x="9602631" y="6756441"/>
                </a:cubicBezTo>
                <a:cubicBezTo>
                  <a:pt x="9617585" y="6759240"/>
                  <a:pt x="9648561" y="6755241"/>
                  <a:pt x="9669391" y="6748042"/>
                </a:cubicBezTo>
                <a:cubicBezTo>
                  <a:pt x="9693957" y="6740044"/>
                  <a:pt x="9724933" y="6745642"/>
                  <a:pt x="9756443" y="6763640"/>
                </a:cubicBezTo>
                <a:cubicBezTo>
                  <a:pt x="9800771" y="6788436"/>
                  <a:pt x="9806113" y="6788436"/>
                  <a:pt x="9822669" y="6760840"/>
                </a:cubicBezTo>
                <a:cubicBezTo>
                  <a:pt x="9846167" y="6724846"/>
                  <a:pt x="9875007" y="6723646"/>
                  <a:pt x="9875007" y="6758040"/>
                </a:cubicBezTo>
                <a:cubicBezTo>
                  <a:pt x="9875007" y="6790036"/>
                  <a:pt x="9881951" y="6790036"/>
                  <a:pt x="9920403" y="6766440"/>
                </a:cubicBezTo>
                <a:cubicBezTo>
                  <a:pt x="9942835" y="6752842"/>
                  <a:pt x="9960459" y="6755241"/>
                  <a:pt x="9992503" y="6777238"/>
                </a:cubicBezTo>
                <a:cubicBezTo>
                  <a:pt x="10033627" y="6806432"/>
                  <a:pt x="10038435" y="6804833"/>
                  <a:pt x="10096115" y="6771638"/>
                </a:cubicBezTo>
                <a:cubicBezTo>
                  <a:pt x="10143113" y="6744043"/>
                  <a:pt x="10156999" y="6741644"/>
                  <a:pt x="10163941" y="6760840"/>
                </a:cubicBezTo>
                <a:cubicBezTo>
                  <a:pt x="10168215" y="6773238"/>
                  <a:pt x="10184771" y="6784436"/>
                  <a:pt x="10201327" y="6784436"/>
                </a:cubicBezTo>
                <a:cubicBezTo>
                  <a:pt x="10217883" y="6784436"/>
                  <a:pt x="10231769" y="6794034"/>
                  <a:pt x="10231769" y="6804833"/>
                </a:cubicBezTo>
                <a:cubicBezTo>
                  <a:pt x="10231769" y="6816031"/>
                  <a:pt x="10236041" y="6820430"/>
                  <a:pt x="10240315" y="6814831"/>
                </a:cubicBezTo>
                <a:cubicBezTo>
                  <a:pt x="10245655" y="6809232"/>
                  <a:pt x="10241383" y="6776038"/>
                  <a:pt x="10230167" y="6742843"/>
                </a:cubicBezTo>
                <a:cubicBezTo>
                  <a:pt x="10216815" y="6696851"/>
                  <a:pt x="10207201" y="6684853"/>
                  <a:pt x="10193315" y="6698450"/>
                </a:cubicBezTo>
                <a:cubicBezTo>
                  <a:pt x="10182099" y="6709649"/>
                  <a:pt x="10172487" y="6709649"/>
                  <a:pt x="10165543" y="6698450"/>
                </a:cubicBezTo>
                <a:cubicBezTo>
                  <a:pt x="10161271" y="6690452"/>
                  <a:pt x="10176759" y="6670856"/>
                  <a:pt x="10201327" y="6656858"/>
                </a:cubicBezTo>
                <a:cubicBezTo>
                  <a:pt x="10242983" y="6632062"/>
                  <a:pt x="10247257" y="6632062"/>
                  <a:pt x="10269155" y="6673655"/>
                </a:cubicBezTo>
                <a:cubicBezTo>
                  <a:pt x="10287311" y="6705650"/>
                  <a:pt x="10298527" y="6712448"/>
                  <a:pt x="10312415" y="6698450"/>
                </a:cubicBezTo>
                <a:cubicBezTo>
                  <a:pt x="10323095" y="6687652"/>
                  <a:pt x="10335913" y="6684853"/>
                  <a:pt x="10340185" y="6690452"/>
                </a:cubicBezTo>
                <a:cubicBezTo>
                  <a:pt x="10343923" y="6695651"/>
                  <a:pt x="10362083" y="6691252"/>
                  <a:pt x="10380241" y="6680454"/>
                </a:cubicBezTo>
                <a:cubicBezTo>
                  <a:pt x="10396797" y="6669256"/>
                  <a:pt x="10409615" y="6668056"/>
                  <a:pt x="10409615" y="6676454"/>
                </a:cubicBezTo>
                <a:cubicBezTo>
                  <a:pt x="10409615" y="6695651"/>
                  <a:pt x="10472635" y="6692852"/>
                  <a:pt x="10492931" y="6672055"/>
                </a:cubicBezTo>
                <a:cubicBezTo>
                  <a:pt x="10501475" y="6662456"/>
                  <a:pt x="10505215" y="6637261"/>
                  <a:pt x="10502543" y="6615264"/>
                </a:cubicBezTo>
                <a:cubicBezTo>
                  <a:pt x="10497203" y="6584870"/>
                  <a:pt x="10504147" y="6570872"/>
                  <a:pt x="10530315" y="6558474"/>
                </a:cubicBezTo>
                <a:cubicBezTo>
                  <a:pt x="10578915" y="6537678"/>
                  <a:pt x="10617903" y="6565273"/>
                  <a:pt x="10617903" y="6618064"/>
                </a:cubicBezTo>
                <a:cubicBezTo>
                  <a:pt x="10617903" y="6651258"/>
                  <a:pt x="10605087" y="6668056"/>
                  <a:pt x="10562359" y="6688852"/>
                </a:cubicBezTo>
                <a:cubicBezTo>
                  <a:pt x="10531919" y="6704050"/>
                  <a:pt x="10474771" y="6752442"/>
                  <a:pt x="10437387" y="6796834"/>
                </a:cubicBezTo>
                <a:cubicBezTo>
                  <a:pt x="10394661" y="6845226"/>
                  <a:pt x="10359411" y="6872822"/>
                  <a:pt x="10346595" y="6867222"/>
                </a:cubicBezTo>
                <a:cubicBezTo>
                  <a:pt x="10334311" y="6861624"/>
                  <a:pt x="10306539" y="6868822"/>
                  <a:pt x="10284643" y="6882820"/>
                </a:cubicBezTo>
                <a:cubicBezTo>
                  <a:pt x="10231769" y="6914414"/>
                  <a:pt x="10202929" y="6913214"/>
                  <a:pt x="10191713" y="6880020"/>
                </a:cubicBezTo>
                <a:cubicBezTo>
                  <a:pt x="10182099" y="6849626"/>
                  <a:pt x="10109999" y="6854824"/>
                  <a:pt x="10075819" y="6889618"/>
                </a:cubicBezTo>
                <a:cubicBezTo>
                  <a:pt x="10057661" y="6907616"/>
                  <a:pt x="10053387" y="6903216"/>
                  <a:pt x="10053387" y="6870022"/>
                </a:cubicBezTo>
                <a:cubicBezTo>
                  <a:pt x="10051787" y="6832828"/>
                  <a:pt x="10050719" y="6831228"/>
                  <a:pt x="10036831" y="6858824"/>
                </a:cubicBezTo>
                <a:cubicBezTo>
                  <a:pt x="10021343" y="6889218"/>
                  <a:pt x="9964731" y="6902016"/>
                  <a:pt x="9964731" y="6874421"/>
                </a:cubicBezTo>
                <a:cubicBezTo>
                  <a:pt x="9964731" y="6866022"/>
                  <a:pt x="9948175" y="6863223"/>
                  <a:pt x="9927347" y="6867222"/>
                </a:cubicBezTo>
                <a:cubicBezTo>
                  <a:pt x="9906519" y="6871622"/>
                  <a:pt x="9880883" y="6866022"/>
                  <a:pt x="9868599" y="6854824"/>
                </a:cubicBezTo>
                <a:cubicBezTo>
                  <a:pt x="9850441" y="6836828"/>
                  <a:pt x="9846167" y="6836828"/>
                  <a:pt x="9846167" y="6854824"/>
                </a:cubicBezTo>
                <a:cubicBezTo>
                  <a:pt x="9846167" y="6870022"/>
                  <a:pt x="9836555" y="6868422"/>
                  <a:pt x="9810385" y="6848026"/>
                </a:cubicBezTo>
                <a:cubicBezTo>
                  <a:pt x="9778875" y="6824430"/>
                  <a:pt x="9768727" y="6824430"/>
                  <a:pt x="9701967" y="6848026"/>
                </a:cubicBezTo>
                <a:cubicBezTo>
                  <a:pt x="9652299" y="6867222"/>
                  <a:pt x="9580199" y="6874421"/>
                  <a:pt x="9472317" y="6872822"/>
                </a:cubicBezTo>
                <a:cubicBezTo>
                  <a:pt x="9353753" y="6870022"/>
                  <a:pt x="9287527" y="6878420"/>
                  <a:pt x="9212759" y="6903216"/>
                </a:cubicBezTo>
                <a:cubicBezTo>
                  <a:pt x="9156147" y="6922813"/>
                  <a:pt x="9077103" y="6946409"/>
                  <a:pt x="9035979" y="6957208"/>
                </a:cubicBezTo>
                <a:cubicBezTo>
                  <a:pt x="8894983" y="6996001"/>
                  <a:pt x="8760931" y="7049992"/>
                  <a:pt x="8768943" y="7065189"/>
                </a:cubicBezTo>
                <a:cubicBezTo>
                  <a:pt x="8773215" y="7073588"/>
                  <a:pt x="8788703" y="7076388"/>
                  <a:pt x="8802591" y="7070788"/>
                </a:cubicBezTo>
                <a:cubicBezTo>
                  <a:pt x="8824487" y="7062390"/>
                  <a:pt x="8824487" y="7063990"/>
                  <a:pt x="8806327" y="7077587"/>
                </a:cubicBezTo>
                <a:cubicBezTo>
                  <a:pt x="8794043" y="7087186"/>
                  <a:pt x="8760931" y="7101183"/>
                  <a:pt x="8732091" y="7108382"/>
                </a:cubicBezTo>
                <a:cubicBezTo>
                  <a:pt x="8704319" y="7115181"/>
                  <a:pt x="8642903" y="7145976"/>
                  <a:pt x="8599107" y="7174771"/>
                </a:cubicBezTo>
                <a:cubicBezTo>
                  <a:pt x="8527007" y="7221963"/>
                  <a:pt x="8499235" y="7228762"/>
                  <a:pt x="8389751" y="7232761"/>
                </a:cubicBezTo>
                <a:cubicBezTo>
                  <a:pt x="8226859" y="7237160"/>
                  <a:pt x="8170247" y="7252358"/>
                  <a:pt x="8151021" y="7296750"/>
                </a:cubicBezTo>
                <a:cubicBezTo>
                  <a:pt x="8135533" y="7328345"/>
                  <a:pt x="8137135" y="7331144"/>
                  <a:pt x="8177191" y="7319946"/>
                </a:cubicBezTo>
                <a:cubicBezTo>
                  <a:pt x="8200689" y="7314748"/>
                  <a:pt x="8253563" y="7305149"/>
                  <a:pt x="8293619" y="7299550"/>
                </a:cubicBezTo>
                <a:cubicBezTo>
                  <a:pt x="8335275" y="7293951"/>
                  <a:pt x="8407911" y="7278354"/>
                  <a:pt x="8456511" y="7264756"/>
                </a:cubicBezTo>
                <a:cubicBezTo>
                  <a:pt x="8506179" y="7250758"/>
                  <a:pt x="8598575" y="7228762"/>
                  <a:pt x="8665333" y="7213164"/>
                </a:cubicBezTo>
                <a:cubicBezTo>
                  <a:pt x="8729955" y="7199567"/>
                  <a:pt x="8799919" y="7183170"/>
                  <a:pt x="8819147" y="7175970"/>
                </a:cubicBezTo>
                <a:cubicBezTo>
                  <a:pt x="8875759" y="7156774"/>
                  <a:pt x="8850655" y="7206366"/>
                  <a:pt x="8792443" y="7229962"/>
                </a:cubicBezTo>
                <a:lnTo>
                  <a:pt x="8744375" y="7249558"/>
                </a:lnTo>
                <a:lnTo>
                  <a:pt x="8781227" y="7272754"/>
                </a:lnTo>
                <a:cubicBezTo>
                  <a:pt x="8813271" y="7292351"/>
                  <a:pt x="8828225" y="7290752"/>
                  <a:pt x="8889109" y="7267156"/>
                </a:cubicBezTo>
                <a:cubicBezTo>
                  <a:pt x="8927563" y="7251958"/>
                  <a:pt x="8962277" y="7242360"/>
                  <a:pt x="8966551" y="7246759"/>
                </a:cubicBezTo>
                <a:cubicBezTo>
                  <a:pt x="8977231" y="7260356"/>
                  <a:pt x="8875759" y="7325946"/>
                  <a:pt x="8813805" y="7345142"/>
                </a:cubicBezTo>
                <a:cubicBezTo>
                  <a:pt x="8780693" y="7356340"/>
                  <a:pt x="8696843" y="7386736"/>
                  <a:pt x="8627947" y="7413131"/>
                </a:cubicBezTo>
                <a:cubicBezTo>
                  <a:pt x="8507781" y="7458724"/>
                  <a:pt x="8504577" y="7461523"/>
                  <a:pt x="8565461" y="7461523"/>
                </a:cubicBezTo>
                <a:cubicBezTo>
                  <a:pt x="8604449" y="7461523"/>
                  <a:pt x="8661595" y="7444726"/>
                  <a:pt x="8702719" y="7419930"/>
                </a:cubicBezTo>
                <a:cubicBezTo>
                  <a:pt x="8788703" y="7372738"/>
                  <a:pt x="8806327" y="7369938"/>
                  <a:pt x="8806327" y="7404732"/>
                </a:cubicBezTo>
                <a:cubicBezTo>
                  <a:pt x="8806327" y="7419930"/>
                  <a:pt x="8794043" y="7430728"/>
                  <a:pt x="8780159" y="7430728"/>
                </a:cubicBezTo>
                <a:cubicBezTo>
                  <a:pt x="8748647" y="7430728"/>
                  <a:pt x="8535019" y="7520713"/>
                  <a:pt x="8543563" y="7530312"/>
                </a:cubicBezTo>
                <a:cubicBezTo>
                  <a:pt x="8547303" y="7534710"/>
                  <a:pt x="8603379" y="7520713"/>
                  <a:pt x="8666935" y="7501516"/>
                </a:cubicBezTo>
                <a:cubicBezTo>
                  <a:pt x="8791375" y="7461523"/>
                  <a:pt x="8938779" y="7441926"/>
                  <a:pt x="8938779" y="7465522"/>
                </a:cubicBezTo>
                <a:cubicBezTo>
                  <a:pt x="8938779" y="7472321"/>
                  <a:pt x="8894983" y="7497517"/>
                  <a:pt x="8839975" y="7518314"/>
                </a:cubicBezTo>
                <a:cubicBezTo>
                  <a:pt x="8784431" y="7540310"/>
                  <a:pt x="8728887" y="7565106"/>
                  <a:pt x="8716603" y="7573504"/>
                </a:cubicBezTo>
                <a:cubicBezTo>
                  <a:pt x="8680287" y="7596700"/>
                  <a:pt x="8723547" y="7591501"/>
                  <a:pt x="8792443" y="7561106"/>
                </a:cubicBezTo>
                <a:cubicBezTo>
                  <a:pt x="8875759" y="7526312"/>
                  <a:pt x="9250677" y="7414331"/>
                  <a:pt x="9284857" y="7414331"/>
                </a:cubicBezTo>
                <a:cubicBezTo>
                  <a:pt x="9335059" y="7414331"/>
                  <a:pt x="9311027" y="7444726"/>
                  <a:pt x="9252813" y="7455924"/>
                </a:cubicBezTo>
                <a:cubicBezTo>
                  <a:pt x="9222371" y="7461523"/>
                  <a:pt x="9176975" y="7478320"/>
                  <a:pt x="9153475" y="7491918"/>
                </a:cubicBezTo>
                <a:cubicBezTo>
                  <a:pt x="9129975" y="7507116"/>
                  <a:pt x="9089387" y="7519513"/>
                  <a:pt x="9065887" y="7519513"/>
                </a:cubicBezTo>
                <a:cubicBezTo>
                  <a:pt x="9009275" y="7519513"/>
                  <a:pt x="8902995" y="7548308"/>
                  <a:pt x="8843713" y="7578704"/>
                </a:cubicBezTo>
                <a:cubicBezTo>
                  <a:pt x="8653049" y="7677087"/>
                  <a:pt x="8280801" y="7815864"/>
                  <a:pt x="8095477" y="7860256"/>
                </a:cubicBezTo>
                <a:lnTo>
                  <a:pt x="7996139" y="7882252"/>
                </a:lnTo>
                <a:lnTo>
                  <a:pt x="8117907" y="7885052"/>
                </a:lnTo>
                <a:cubicBezTo>
                  <a:pt x="8185735" y="7886252"/>
                  <a:pt x="8243949" y="7878253"/>
                  <a:pt x="8249291" y="7868654"/>
                </a:cubicBezTo>
                <a:cubicBezTo>
                  <a:pt x="8254631" y="7859056"/>
                  <a:pt x="8299493" y="7851858"/>
                  <a:pt x="8350763" y="7851858"/>
                </a:cubicBezTo>
                <a:cubicBezTo>
                  <a:pt x="8410579" y="7851858"/>
                  <a:pt x="8503509" y="7831061"/>
                  <a:pt x="8607119" y="7797866"/>
                </a:cubicBezTo>
                <a:cubicBezTo>
                  <a:pt x="8695775" y="7767472"/>
                  <a:pt x="8788703" y="7741076"/>
                  <a:pt x="8813805" y="7738276"/>
                </a:cubicBezTo>
                <a:cubicBezTo>
                  <a:pt x="8838371" y="7735477"/>
                  <a:pt x="8888041" y="7721480"/>
                  <a:pt x="8924891" y="7706282"/>
                </a:cubicBezTo>
                <a:cubicBezTo>
                  <a:pt x="9034377" y="7661890"/>
                  <a:pt x="9244803" y="7588702"/>
                  <a:pt x="9264029" y="7588702"/>
                </a:cubicBezTo>
                <a:cubicBezTo>
                  <a:pt x="9299811" y="7588702"/>
                  <a:pt x="9265631" y="7621896"/>
                  <a:pt x="9218631" y="7632694"/>
                </a:cubicBezTo>
                <a:cubicBezTo>
                  <a:pt x="9175371" y="7643892"/>
                  <a:pt x="9174303" y="7648292"/>
                  <a:pt x="9198871" y="7660690"/>
                </a:cubicBezTo>
                <a:cubicBezTo>
                  <a:pt x="9215427" y="7667488"/>
                  <a:pt x="9225575" y="7674687"/>
                  <a:pt x="9221303" y="7674687"/>
                </a:cubicBezTo>
                <a:cubicBezTo>
                  <a:pt x="9217031" y="7675887"/>
                  <a:pt x="9146533" y="7709082"/>
                  <a:pt x="9064819" y="7747875"/>
                </a:cubicBezTo>
                <a:cubicBezTo>
                  <a:pt x="8983107" y="7788268"/>
                  <a:pt x="8890711" y="7831061"/>
                  <a:pt x="8857065" y="7843459"/>
                </a:cubicBezTo>
                <a:lnTo>
                  <a:pt x="8798317" y="7867055"/>
                </a:lnTo>
                <a:lnTo>
                  <a:pt x="8857065" y="7855857"/>
                </a:lnTo>
                <a:cubicBezTo>
                  <a:pt x="8911007" y="7847458"/>
                  <a:pt x="8915279" y="7849058"/>
                  <a:pt x="8897119" y="7874254"/>
                </a:cubicBezTo>
                <a:cubicBezTo>
                  <a:pt x="8882167" y="7896250"/>
                  <a:pt x="8882167" y="7901050"/>
                  <a:pt x="8905667" y="7907848"/>
                </a:cubicBezTo>
                <a:cubicBezTo>
                  <a:pt x="8921155" y="7913447"/>
                  <a:pt x="8913677" y="7917446"/>
                  <a:pt x="8887507" y="7919046"/>
                </a:cubicBezTo>
                <a:cubicBezTo>
                  <a:pt x="8822351" y="7921846"/>
                  <a:pt x="8775887" y="7939843"/>
                  <a:pt x="8784431" y="7956240"/>
                </a:cubicBezTo>
                <a:cubicBezTo>
                  <a:pt x="8792443" y="7971438"/>
                  <a:pt x="8716603" y="8000632"/>
                  <a:pt x="8626879" y="8015830"/>
                </a:cubicBezTo>
                <a:cubicBezTo>
                  <a:pt x="8590563" y="8022629"/>
                  <a:pt x="8597507" y="8017430"/>
                  <a:pt x="8647175" y="8000632"/>
                </a:cubicBezTo>
                <a:cubicBezTo>
                  <a:pt x="8731559" y="7971838"/>
                  <a:pt x="8751319" y="7955040"/>
                  <a:pt x="8701115" y="7955040"/>
                </a:cubicBezTo>
                <a:cubicBezTo>
                  <a:pt x="8646107" y="7955040"/>
                  <a:pt x="8509919" y="8020230"/>
                  <a:pt x="8546235" y="8029828"/>
                </a:cubicBezTo>
                <a:cubicBezTo>
                  <a:pt x="8562791" y="8033827"/>
                  <a:pt x="8515791" y="8046225"/>
                  <a:pt x="8442623" y="8058623"/>
                </a:cubicBezTo>
                <a:cubicBezTo>
                  <a:pt x="8367855" y="8071021"/>
                  <a:pt x="8271187" y="8091818"/>
                  <a:pt x="8226859" y="8104216"/>
                </a:cubicBezTo>
                <a:cubicBezTo>
                  <a:pt x="8181463" y="8116613"/>
                  <a:pt x="8108295" y="8132210"/>
                  <a:pt x="8063967" y="8139410"/>
                </a:cubicBezTo>
                <a:cubicBezTo>
                  <a:pt x="8018037" y="8144608"/>
                  <a:pt x="7937391" y="8157006"/>
                  <a:pt x="7885053" y="8165405"/>
                </a:cubicBezTo>
                <a:cubicBezTo>
                  <a:pt x="7732841" y="8191800"/>
                  <a:pt x="7630833" y="8198600"/>
                  <a:pt x="7639379" y="8183402"/>
                </a:cubicBezTo>
                <a:cubicBezTo>
                  <a:pt x="7643651" y="8176204"/>
                  <a:pt x="7699195" y="8163806"/>
                  <a:pt x="7762749" y="8158206"/>
                </a:cubicBezTo>
                <a:cubicBezTo>
                  <a:pt x="7971571" y="8134610"/>
                  <a:pt x="8012161" y="8112614"/>
                  <a:pt x="7832713" y="8121012"/>
                </a:cubicBezTo>
                <a:cubicBezTo>
                  <a:pt x="7658071" y="8129411"/>
                  <a:pt x="7542711" y="8159806"/>
                  <a:pt x="7596653" y="8185002"/>
                </a:cubicBezTo>
                <a:cubicBezTo>
                  <a:pt x="7620151" y="8195800"/>
                  <a:pt x="7616947" y="8198600"/>
                  <a:pt x="7579563" y="8199800"/>
                </a:cubicBezTo>
                <a:cubicBezTo>
                  <a:pt x="7459395" y="8206998"/>
                  <a:pt x="7338161" y="8220596"/>
                  <a:pt x="7298107" y="8234594"/>
                </a:cubicBezTo>
                <a:cubicBezTo>
                  <a:pt x="7223335" y="8262189"/>
                  <a:pt x="7093023" y="8264988"/>
                  <a:pt x="7086079" y="8240192"/>
                </a:cubicBezTo>
                <a:cubicBezTo>
                  <a:pt x="7081807" y="8223396"/>
                  <a:pt x="7105839" y="8217796"/>
                  <a:pt x="7174735" y="8217796"/>
                </a:cubicBezTo>
                <a:cubicBezTo>
                  <a:pt x="7286891" y="8216596"/>
                  <a:pt x="7411863" y="8181802"/>
                  <a:pt x="7422011" y="8148608"/>
                </a:cubicBezTo>
                <a:cubicBezTo>
                  <a:pt x="7425749" y="8130611"/>
                  <a:pt x="7419341" y="8127812"/>
                  <a:pt x="7392637" y="8137810"/>
                </a:cubicBezTo>
                <a:cubicBezTo>
                  <a:pt x="7373411" y="8144608"/>
                  <a:pt x="7279947" y="8154207"/>
                  <a:pt x="7183281" y="8159806"/>
                </a:cubicBezTo>
                <a:cubicBezTo>
                  <a:pt x="7087681" y="8165405"/>
                  <a:pt x="7008639" y="8175004"/>
                  <a:pt x="7008639" y="8182202"/>
                </a:cubicBezTo>
                <a:cubicBezTo>
                  <a:pt x="7008639" y="8194600"/>
                  <a:pt x="6930131" y="8199800"/>
                  <a:pt x="6740535" y="8199800"/>
                </a:cubicBezTo>
                <a:cubicBezTo>
                  <a:pt x="6671639" y="8199800"/>
                  <a:pt x="6605413" y="8208198"/>
                  <a:pt x="6592595" y="8217796"/>
                </a:cubicBezTo>
                <a:cubicBezTo>
                  <a:pt x="6574971" y="8234594"/>
                  <a:pt x="6574437" y="8237393"/>
                  <a:pt x="6599539" y="8234594"/>
                </a:cubicBezTo>
                <a:cubicBezTo>
                  <a:pt x="6616095" y="8232994"/>
                  <a:pt x="6653479" y="8233394"/>
                  <a:pt x="6682319" y="8236193"/>
                </a:cubicBezTo>
                <a:cubicBezTo>
                  <a:pt x="6710091" y="8238992"/>
                  <a:pt x="6646537" y="8246992"/>
                  <a:pt x="6539723" y="8253790"/>
                </a:cubicBezTo>
                <a:cubicBezTo>
                  <a:pt x="6435045" y="8260989"/>
                  <a:pt x="6223551" y="8277786"/>
                  <a:pt x="6072943" y="8290184"/>
                </a:cubicBezTo>
                <a:cubicBezTo>
                  <a:pt x="5922335" y="8303782"/>
                  <a:pt x="5588539" y="8313380"/>
                  <a:pt x="5333786" y="8313380"/>
                </a:cubicBezTo>
                <a:cubicBezTo>
                  <a:pt x="5079567" y="8313380"/>
                  <a:pt x="4881961" y="8320579"/>
                  <a:pt x="4895847" y="8327378"/>
                </a:cubicBezTo>
                <a:cubicBezTo>
                  <a:pt x="4909732" y="8334177"/>
                  <a:pt x="4876619" y="8338576"/>
                  <a:pt x="4821076" y="8335776"/>
                </a:cubicBezTo>
                <a:cubicBezTo>
                  <a:pt x="4766067" y="8334177"/>
                  <a:pt x="4721739" y="8325778"/>
                  <a:pt x="4721739" y="8316180"/>
                </a:cubicBezTo>
                <a:lnTo>
                  <a:pt x="4720671" y="8317780"/>
                </a:lnTo>
                <a:cubicBezTo>
                  <a:pt x="4720671" y="8308181"/>
                  <a:pt x="4700909" y="8306582"/>
                  <a:pt x="4676343" y="8312180"/>
                </a:cubicBezTo>
                <a:cubicBezTo>
                  <a:pt x="4641627" y="8320579"/>
                  <a:pt x="4632015" y="8316180"/>
                  <a:pt x="4632015" y="8294184"/>
                </a:cubicBezTo>
                <a:cubicBezTo>
                  <a:pt x="4632015" y="8277386"/>
                  <a:pt x="4623469" y="8270588"/>
                  <a:pt x="4611185" y="8276186"/>
                </a:cubicBezTo>
                <a:cubicBezTo>
                  <a:pt x="4598902" y="8281786"/>
                  <a:pt x="4587686" y="8278986"/>
                  <a:pt x="4585016" y="8270588"/>
                </a:cubicBezTo>
                <a:cubicBezTo>
                  <a:pt x="4584482" y="8269388"/>
                  <a:pt x="4563653" y="8268188"/>
                  <a:pt x="4558847" y="8266988"/>
                </a:cubicBezTo>
                <a:cubicBezTo>
                  <a:pt x="4562051" y="8268188"/>
                  <a:pt x="4564721" y="8268988"/>
                  <a:pt x="4566323" y="8272187"/>
                </a:cubicBezTo>
                <a:cubicBezTo>
                  <a:pt x="4571664" y="8280586"/>
                  <a:pt x="4562585" y="8287384"/>
                  <a:pt x="4548699" y="8287384"/>
                </a:cubicBezTo>
                <a:cubicBezTo>
                  <a:pt x="4533211" y="8285385"/>
                  <a:pt x="4528938" y="8278186"/>
                  <a:pt x="4540688" y="8269788"/>
                </a:cubicBezTo>
                <a:cubicBezTo>
                  <a:pt x="4543892" y="8266588"/>
                  <a:pt x="4548699" y="8266988"/>
                  <a:pt x="4552437" y="8266588"/>
                </a:cubicBezTo>
                <a:cubicBezTo>
                  <a:pt x="4461111" y="8248191"/>
                  <a:pt x="3872563" y="8220596"/>
                  <a:pt x="3851734" y="8237393"/>
                </a:cubicBezTo>
                <a:cubicBezTo>
                  <a:pt x="3825564" y="8256590"/>
                  <a:pt x="3443702" y="8242592"/>
                  <a:pt x="3424475" y="8220596"/>
                </a:cubicBezTo>
                <a:cubicBezTo>
                  <a:pt x="3403647" y="8195800"/>
                  <a:pt x="3333149" y="8193000"/>
                  <a:pt x="3347035" y="8217796"/>
                </a:cubicBezTo>
                <a:cubicBezTo>
                  <a:pt x="3351307" y="8227394"/>
                  <a:pt x="3341694" y="8236193"/>
                  <a:pt x="3325138" y="8236193"/>
                </a:cubicBezTo>
                <a:cubicBezTo>
                  <a:pt x="3292025" y="8236193"/>
                  <a:pt x="3283480" y="8208198"/>
                  <a:pt x="3313922" y="8194600"/>
                </a:cubicBezTo>
                <a:cubicBezTo>
                  <a:pt x="3323536" y="8190201"/>
                  <a:pt x="3298434" y="8185002"/>
                  <a:pt x="3257311" y="8185002"/>
                </a:cubicBezTo>
                <a:cubicBezTo>
                  <a:pt x="3215653" y="8183402"/>
                  <a:pt x="3176131" y="8176603"/>
                  <a:pt x="3167587" y="8168204"/>
                </a:cubicBezTo>
                <a:cubicBezTo>
                  <a:pt x="3149962" y="8147408"/>
                  <a:pt x="2977991" y="8112614"/>
                  <a:pt x="2897879" y="8112614"/>
                </a:cubicBezTo>
                <a:cubicBezTo>
                  <a:pt x="2864767" y="8112614"/>
                  <a:pt x="2818837" y="8101816"/>
                  <a:pt x="2795337" y="8086618"/>
                </a:cubicBezTo>
                <a:cubicBezTo>
                  <a:pt x="2771838" y="8072620"/>
                  <a:pt x="2741396" y="8064222"/>
                  <a:pt x="2729113" y="8069821"/>
                </a:cubicBezTo>
                <a:cubicBezTo>
                  <a:pt x="2715227" y="8075420"/>
                  <a:pt x="2696534" y="8067022"/>
                  <a:pt x="2686921" y="8051824"/>
                </a:cubicBezTo>
                <a:cubicBezTo>
                  <a:pt x="2677307" y="8038226"/>
                  <a:pt x="2652206" y="8025828"/>
                  <a:pt x="2632979" y="8025828"/>
                </a:cubicBezTo>
                <a:cubicBezTo>
                  <a:pt x="2614821" y="8025828"/>
                  <a:pt x="2595060" y="8018630"/>
                  <a:pt x="2591322" y="8010231"/>
                </a:cubicBezTo>
                <a:cubicBezTo>
                  <a:pt x="2587049" y="8001832"/>
                  <a:pt x="2531505" y="7985036"/>
                  <a:pt x="2467951" y="7974237"/>
                </a:cubicBezTo>
                <a:cubicBezTo>
                  <a:pt x="2404396" y="7961839"/>
                  <a:pt x="2336569" y="7941042"/>
                  <a:pt x="2318411" y="7927445"/>
                </a:cubicBezTo>
                <a:cubicBezTo>
                  <a:pt x="2300786" y="7915047"/>
                  <a:pt x="2250583" y="7904648"/>
                  <a:pt x="2207857" y="7903049"/>
                </a:cubicBezTo>
                <a:cubicBezTo>
                  <a:pt x="2163529" y="7903049"/>
                  <a:pt x="2103179" y="7894650"/>
                  <a:pt x="2070067" y="7885052"/>
                </a:cubicBezTo>
                <a:lnTo>
                  <a:pt x="2011853" y="7865855"/>
                </a:lnTo>
                <a:lnTo>
                  <a:pt x="2054579" y="7843459"/>
                </a:lnTo>
                <a:cubicBezTo>
                  <a:pt x="2106917" y="7818663"/>
                  <a:pt x="2088759" y="7805866"/>
                  <a:pt x="1972865" y="7787868"/>
                </a:cubicBezTo>
                <a:cubicBezTo>
                  <a:pt x="1932810" y="7782669"/>
                  <a:pt x="1891686" y="7765872"/>
                  <a:pt x="1883141" y="7753474"/>
                </a:cubicBezTo>
                <a:cubicBezTo>
                  <a:pt x="1873528" y="7739476"/>
                  <a:pt x="1844154" y="7728678"/>
                  <a:pt x="1819052" y="7727478"/>
                </a:cubicBezTo>
                <a:cubicBezTo>
                  <a:pt x="1780599" y="7727478"/>
                  <a:pt x="1777929" y="7724679"/>
                  <a:pt x="1802496" y="7713480"/>
                </a:cubicBezTo>
                <a:cubicBezTo>
                  <a:pt x="1828666" y="7699483"/>
                  <a:pt x="1825995" y="7695084"/>
                  <a:pt x="1778997" y="7671888"/>
                </a:cubicBezTo>
                <a:cubicBezTo>
                  <a:pt x="1751759" y="7656690"/>
                  <a:pt x="1713840" y="7631894"/>
                  <a:pt x="1697284" y="7616697"/>
                </a:cubicBezTo>
                <a:cubicBezTo>
                  <a:pt x="1669512" y="7589102"/>
                  <a:pt x="1671648" y="7588702"/>
                  <a:pt x="1715442" y="7615097"/>
                </a:cubicBezTo>
                <a:cubicBezTo>
                  <a:pt x="1743214" y="7628695"/>
                  <a:pt x="1801428" y="7641093"/>
                  <a:pt x="1850029" y="7641093"/>
                </a:cubicBezTo>
                <a:cubicBezTo>
                  <a:pt x="1928537" y="7639893"/>
                  <a:pt x="1932810" y="7638693"/>
                  <a:pt x="1906640" y="7615097"/>
                </a:cubicBezTo>
                <a:cubicBezTo>
                  <a:pt x="1890084" y="7601100"/>
                  <a:pt x="1867653" y="7581902"/>
                  <a:pt x="1858040" y="7572304"/>
                </a:cubicBezTo>
                <a:cubicBezTo>
                  <a:pt x="1848426" y="7562306"/>
                  <a:pt x="1832938" y="7554308"/>
                  <a:pt x="1824927" y="7554308"/>
                </a:cubicBezTo>
                <a:cubicBezTo>
                  <a:pt x="1815314" y="7554308"/>
                  <a:pt x="1812109" y="7545909"/>
                  <a:pt x="1816382" y="7537510"/>
                </a:cubicBezTo>
                <a:cubicBezTo>
                  <a:pt x="1827597" y="7515514"/>
                  <a:pt x="1746953" y="7467122"/>
                  <a:pt x="1694613" y="7464322"/>
                </a:cubicBezTo>
                <a:cubicBezTo>
                  <a:pt x="1661501" y="7462722"/>
                  <a:pt x="1664705" y="7459923"/>
                  <a:pt x="1712772" y="7448725"/>
                </a:cubicBezTo>
                <a:cubicBezTo>
                  <a:pt x="1744816" y="7441926"/>
                  <a:pt x="1784872" y="7441926"/>
                  <a:pt x="1801428" y="7450325"/>
                </a:cubicBezTo>
                <a:cubicBezTo>
                  <a:pt x="1817984" y="7457124"/>
                  <a:pt x="1864983" y="7469922"/>
                  <a:pt x="1903970" y="7475120"/>
                </a:cubicBezTo>
                <a:cubicBezTo>
                  <a:pt x="1956309" y="7483519"/>
                  <a:pt x="1978206" y="7495917"/>
                  <a:pt x="1984081" y="7519513"/>
                </a:cubicBezTo>
                <a:cubicBezTo>
                  <a:pt x="1989421" y="7542710"/>
                  <a:pt x="2010785" y="7554308"/>
                  <a:pt x="2067396" y="7563906"/>
                </a:cubicBezTo>
                <a:cubicBezTo>
                  <a:pt x="2110122" y="7570704"/>
                  <a:pt x="2151246" y="7581503"/>
                  <a:pt x="2159791" y="7589902"/>
                </a:cubicBezTo>
                <a:cubicBezTo>
                  <a:pt x="2167802" y="7598300"/>
                  <a:pt x="2240970" y="7616297"/>
                  <a:pt x="2322683" y="7632694"/>
                </a:cubicBezTo>
                <a:cubicBezTo>
                  <a:pt x="2403862" y="7647892"/>
                  <a:pt x="2482905" y="7663489"/>
                  <a:pt x="2498393" y="7667888"/>
                </a:cubicBezTo>
                <a:cubicBezTo>
                  <a:pt x="2516017" y="7671888"/>
                  <a:pt x="2521892" y="7667488"/>
                  <a:pt x="2513881" y="7657890"/>
                </a:cubicBezTo>
                <a:cubicBezTo>
                  <a:pt x="2505336" y="7649492"/>
                  <a:pt x="2446054" y="7633094"/>
                  <a:pt x="2380897" y="7622296"/>
                </a:cubicBezTo>
                <a:cubicBezTo>
                  <a:pt x="2297581" y="7607098"/>
                  <a:pt x="2273014" y="7597100"/>
                  <a:pt x="2299184" y="7589902"/>
                </a:cubicBezTo>
                <a:cubicBezTo>
                  <a:pt x="2328024" y="7581503"/>
                  <a:pt x="2313070" y="7572304"/>
                  <a:pt x="2229754" y="7548708"/>
                </a:cubicBezTo>
                <a:cubicBezTo>
                  <a:pt x="2172075" y="7531911"/>
                  <a:pt x="2112793" y="7518314"/>
                  <a:pt x="2097304" y="7518314"/>
                </a:cubicBezTo>
                <a:cubicBezTo>
                  <a:pt x="2082350" y="7516714"/>
                  <a:pt x="2078078" y="7512714"/>
                  <a:pt x="2087691" y="7507116"/>
                </a:cubicBezTo>
                <a:cubicBezTo>
                  <a:pt x="2125076" y="7490318"/>
                  <a:pt x="2105849" y="7469522"/>
                  <a:pt x="2043363" y="7457124"/>
                </a:cubicBezTo>
                <a:cubicBezTo>
                  <a:pt x="1992092" y="7445926"/>
                  <a:pt x="1987285" y="7441926"/>
                  <a:pt x="2010785" y="7430728"/>
                </a:cubicBezTo>
                <a:cubicBezTo>
                  <a:pt x="2034284" y="7419930"/>
                  <a:pt x="2035352" y="7415930"/>
                  <a:pt x="2014523" y="7415930"/>
                </a:cubicBezTo>
                <a:cubicBezTo>
                  <a:pt x="1981411" y="7414331"/>
                  <a:pt x="1806769" y="7324346"/>
                  <a:pt x="1816382" y="7313548"/>
                </a:cubicBezTo>
                <a:cubicBezTo>
                  <a:pt x="1819052" y="7309148"/>
                  <a:pt x="1849495" y="7317147"/>
                  <a:pt x="1881539" y="7332344"/>
                </a:cubicBezTo>
                <a:cubicBezTo>
                  <a:pt x="2020932" y="7397534"/>
                  <a:pt x="2474894" y="7505516"/>
                  <a:pt x="2588117" y="7501516"/>
                </a:cubicBezTo>
                <a:cubicBezTo>
                  <a:pt x="2693330" y="7495917"/>
                  <a:pt x="2715761" y="7500316"/>
                  <a:pt x="2678375" y="7518314"/>
                </a:cubicBezTo>
                <a:cubicBezTo>
                  <a:pt x="2660217" y="7527912"/>
                  <a:pt x="2701341" y="7531911"/>
                  <a:pt x="2785724" y="7529112"/>
                </a:cubicBezTo>
                <a:cubicBezTo>
                  <a:pt x="2861563" y="7526312"/>
                  <a:pt x="2928322" y="7519513"/>
                  <a:pt x="2932594" y="7515514"/>
                </a:cubicBezTo>
                <a:cubicBezTo>
                  <a:pt x="2936333" y="7509915"/>
                  <a:pt x="2990808" y="7509515"/>
                  <a:pt x="3053295" y="7513914"/>
                </a:cubicBezTo>
                <a:cubicBezTo>
                  <a:pt x="3131803" y="7519513"/>
                  <a:pt x="3162246" y="7517114"/>
                  <a:pt x="3155303" y="7503116"/>
                </a:cubicBezTo>
                <a:cubicBezTo>
                  <a:pt x="3149962" y="7491918"/>
                  <a:pt x="3155303" y="7483519"/>
                  <a:pt x="3169189" y="7483519"/>
                </a:cubicBezTo>
                <a:cubicBezTo>
                  <a:pt x="3182006" y="7483519"/>
                  <a:pt x="3190017" y="7490318"/>
                  <a:pt x="3186279" y="7498716"/>
                </a:cubicBezTo>
                <a:cubicBezTo>
                  <a:pt x="3182006" y="7507116"/>
                  <a:pt x="3211380" y="7512714"/>
                  <a:pt x="3254106" y="7512714"/>
                </a:cubicBezTo>
                <a:cubicBezTo>
                  <a:pt x="3297366" y="7512714"/>
                  <a:pt x="3316593" y="7509915"/>
                  <a:pt x="3298968" y="7505916"/>
                </a:cubicBezTo>
                <a:cubicBezTo>
                  <a:pt x="3241823" y="7494718"/>
                  <a:pt x="3276537" y="7467122"/>
                  <a:pt x="3347035" y="7467122"/>
                </a:cubicBezTo>
                <a:cubicBezTo>
                  <a:pt x="3410589" y="7467122"/>
                  <a:pt x="3437293" y="7440726"/>
                  <a:pt x="3392965" y="7421130"/>
                </a:cubicBezTo>
                <a:cubicBezTo>
                  <a:pt x="3380147" y="7415930"/>
                  <a:pt x="3225800" y="7401533"/>
                  <a:pt x="3047420" y="7389135"/>
                </a:cubicBezTo>
                <a:lnTo>
                  <a:pt x="2723238" y="7367538"/>
                </a:lnTo>
                <a:lnTo>
                  <a:pt x="2951821" y="7364739"/>
                </a:lnTo>
                <a:cubicBezTo>
                  <a:pt x="3189483" y="7361940"/>
                  <a:pt x="3259981" y="7343542"/>
                  <a:pt x="3040477" y="7342343"/>
                </a:cubicBezTo>
                <a:cubicBezTo>
                  <a:pt x="2972650" y="7341143"/>
                  <a:pt x="2846609" y="7328345"/>
                  <a:pt x="2759555" y="7314748"/>
                </a:cubicBezTo>
                <a:cubicBezTo>
                  <a:pt x="2673569" y="7300750"/>
                  <a:pt x="2550732" y="7289552"/>
                  <a:pt x="2486109" y="7289552"/>
                </a:cubicBezTo>
                <a:cubicBezTo>
                  <a:pt x="2419350" y="7289552"/>
                  <a:pt x="2309865" y="7279954"/>
                  <a:pt x="2239368" y="7265956"/>
                </a:cubicBezTo>
                <a:lnTo>
                  <a:pt x="2113861" y="7242760"/>
                </a:lnTo>
                <a:lnTo>
                  <a:pt x="2195040" y="7238360"/>
                </a:lnTo>
                <a:cubicBezTo>
                  <a:pt x="2240436" y="7237160"/>
                  <a:pt x="2311467" y="7235560"/>
                  <a:pt x="2352057" y="7235560"/>
                </a:cubicBezTo>
                <a:lnTo>
                  <a:pt x="2426293" y="7238360"/>
                </a:lnTo>
                <a:lnTo>
                  <a:pt x="2361136" y="7212364"/>
                </a:lnTo>
                <a:cubicBezTo>
                  <a:pt x="2325353" y="7198367"/>
                  <a:pt x="2290639" y="7181570"/>
                  <a:pt x="2286900" y="7175970"/>
                </a:cubicBezTo>
                <a:cubicBezTo>
                  <a:pt x="2281025" y="7169172"/>
                  <a:pt x="2355795" y="7169172"/>
                  <a:pt x="2452463" y="7174771"/>
                </a:cubicBezTo>
                <a:cubicBezTo>
                  <a:pt x="2560345" y="7181970"/>
                  <a:pt x="2627105" y="7179170"/>
                  <a:pt x="2627105" y="7169172"/>
                </a:cubicBezTo>
                <a:cubicBezTo>
                  <a:pt x="2627105" y="7159574"/>
                  <a:pt x="2605207" y="7151175"/>
                  <a:pt x="2579038" y="7149975"/>
                </a:cubicBezTo>
                <a:cubicBezTo>
                  <a:pt x="2534710" y="7148376"/>
                  <a:pt x="2533108" y="7147176"/>
                  <a:pt x="2567823" y="7135978"/>
                </a:cubicBezTo>
                <a:lnTo>
                  <a:pt x="2605207" y="7123580"/>
                </a:lnTo>
                <a:lnTo>
                  <a:pt x="2567823" y="7110782"/>
                </a:lnTo>
                <a:cubicBezTo>
                  <a:pt x="2546994" y="7105582"/>
                  <a:pt x="2487177" y="7099984"/>
                  <a:pt x="2433236" y="7098784"/>
                </a:cubicBezTo>
                <a:lnTo>
                  <a:pt x="2336569" y="7098784"/>
                </a:lnTo>
                <a:lnTo>
                  <a:pt x="2388908" y="7067989"/>
                </a:lnTo>
                <a:lnTo>
                  <a:pt x="2440179" y="7039194"/>
                </a:lnTo>
                <a:lnTo>
                  <a:pt x="2380897" y="7017997"/>
                </a:lnTo>
                <a:cubicBezTo>
                  <a:pt x="2324285" y="6997200"/>
                  <a:pt x="2325353" y="6996001"/>
                  <a:pt x="2441781" y="6997600"/>
                </a:cubicBezTo>
                <a:cubicBezTo>
                  <a:pt x="2506404" y="6997600"/>
                  <a:pt x="2583311" y="6990402"/>
                  <a:pt x="2612151" y="6980804"/>
                </a:cubicBezTo>
                <a:lnTo>
                  <a:pt x="2664490" y="6964006"/>
                </a:lnTo>
                <a:lnTo>
                  <a:pt x="2612151" y="6954408"/>
                </a:lnTo>
                <a:cubicBezTo>
                  <a:pt x="2583311" y="6947609"/>
                  <a:pt x="2459406" y="6929612"/>
                  <a:pt x="2336569" y="6914414"/>
                </a:cubicBezTo>
                <a:cubicBezTo>
                  <a:pt x="2214800" y="6898017"/>
                  <a:pt x="2078078" y="6877220"/>
                  <a:pt x="2032147" y="6868822"/>
                </a:cubicBezTo>
                <a:cubicBezTo>
                  <a:pt x="1988353" y="6860424"/>
                  <a:pt x="1895425" y="6844026"/>
                  <a:pt x="1827597" y="6832828"/>
                </a:cubicBezTo>
                <a:cubicBezTo>
                  <a:pt x="1761372" y="6823230"/>
                  <a:pt x="1705829" y="6807632"/>
                  <a:pt x="1705829" y="6799234"/>
                </a:cubicBezTo>
                <a:cubicBezTo>
                  <a:pt x="1705829" y="6767639"/>
                  <a:pt x="1791815" y="6763640"/>
                  <a:pt x="1934412" y="6790036"/>
                </a:cubicBezTo>
                <a:cubicBezTo>
                  <a:pt x="2111190" y="6824430"/>
                  <a:pt x="2225482" y="6834428"/>
                  <a:pt x="2225482" y="6814831"/>
                </a:cubicBezTo>
                <a:cubicBezTo>
                  <a:pt x="2225482" y="6808032"/>
                  <a:pt x="2246311" y="6800834"/>
                  <a:pt x="2274083" y="6799234"/>
                </a:cubicBezTo>
                <a:lnTo>
                  <a:pt x="2322683" y="6798434"/>
                </a:lnTo>
                <a:lnTo>
                  <a:pt x="2276753" y="6782836"/>
                </a:lnTo>
                <a:cubicBezTo>
                  <a:pt x="2235095" y="6768839"/>
                  <a:pt x="2305059" y="6771638"/>
                  <a:pt x="2664490" y="6794034"/>
                </a:cubicBezTo>
                <a:lnTo>
                  <a:pt x="2796940" y="6802034"/>
                </a:lnTo>
                <a:lnTo>
                  <a:pt x="2634047" y="6758040"/>
                </a:lnTo>
                <a:cubicBezTo>
                  <a:pt x="2544323" y="6734444"/>
                  <a:pt x="2437509" y="6711248"/>
                  <a:pt x="2395851" y="6704050"/>
                </a:cubicBezTo>
                <a:cubicBezTo>
                  <a:pt x="2285298" y="6688852"/>
                  <a:pt x="2268742" y="6673655"/>
                  <a:pt x="2352057" y="6662456"/>
                </a:cubicBezTo>
                <a:lnTo>
                  <a:pt x="2425225" y="6652458"/>
                </a:lnTo>
                <a:lnTo>
                  <a:pt x="2386238" y="6622464"/>
                </a:lnTo>
                <a:cubicBezTo>
                  <a:pt x="2339239" y="6586470"/>
                  <a:pt x="2141632" y="6557274"/>
                  <a:pt x="1945628" y="6557274"/>
                </a:cubicBezTo>
                <a:cubicBezTo>
                  <a:pt x="1868187" y="6557274"/>
                  <a:pt x="1721317" y="6546076"/>
                  <a:pt x="1619309" y="6530878"/>
                </a:cubicBezTo>
                <a:cubicBezTo>
                  <a:pt x="1515699" y="6516881"/>
                  <a:pt x="1324501" y="6493685"/>
                  <a:pt x="1193119" y="6478488"/>
                </a:cubicBezTo>
                <a:cubicBezTo>
                  <a:pt x="942639" y="6450492"/>
                  <a:pt x="486540" y="6370506"/>
                  <a:pt x="435269" y="6345310"/>
                </a:cubicBezTo>
                <a:cubicBezTo>
                  <a:pt x="394146" y="6326113"/>
                  <a:pt x="584276" y="6326113"/>
                  <a:pt x="739157" y="6345310"/>
                </a:cubicBezTo>
                <a:cubicBezTo>
                  <a:pt x="884425" y="6364906"/>
                  <a:pt x="1445735" y="6384104"/>
                  <a:pt x="1401941" y="6368906"/>
                </a:cubicBezTo>
                <a:cubicBezTo>
                  <a:pt x="1356011" y="6353708"/>
                  <a:pt x="1517301" y="6313315"/>
                  <a:pt x="1623582" y="6312116"/>
                </a:cubicBezTo>
                <a:cubicBezTo>
                  <a:pt x="1672182" y="6312116"/>
                  <a:pt x="1705829" y="6306516"/>
                  <a:pt x="1701556" y="6300917"/>
                </a:cubicBezTo>
                <a:cubicBezTo>
                  <a:pt x="1691943" y="6289719"/>
                  <a:pt x="1526380" y="6263724"/>
                  <a:pt x="1378442" y="6249726"/>
                </a:cubicBezTo>
                <a:cubicBezTo>
                  <a:pt x="1209675" y="6231729"/>
                  <a:pt x="1077225" y="6210932"/>
                  <a:pt x="1124223" y="6209732"/>
                </a:cubicBezTo>
                <a:cubicBezTo>
                  <a:pt x="1151995" y="6208132"/>
                  <a:pt x="1169086" y="6200134"/>
                  <a:pt x="1163745" y="6188936"/>
                </a:cubicBezTo>
                <a:cubicBezTo>
                  <a:pt x="1157870" y="6179338"/>
                  <a:pt x="1178699" y="6170939"/>
                  <a:pt x="1217686" y="6170939"/>
                </a:cubicBezTo>
                <a:cubicBezTo>
                  <a:pt x="1336250" y="6168140"/>
                  <a:pt x="1455883" y="6158541"/>
                  <a:pt x="1462826" y="6148942"/>
                </a:cubicBezTo>
                <a:cubicBezTo>
                  <a:pt x="1483655" y="6125346"/>
                  <a:pt x="1425441" y="6069356"/>
                  <a:pt x="1364556" y="6054158"/>
                </a:cubicBezTo>
                <a:lnTo>
                  <a:pt x="1296729" y="6037362"/>
                </a:lnTo>
                <a:lnTo>
                  <a:pt x="1371499" y="6034562"/>
                </a:lnTo>
                <a:cubicBezTo>
                  <a:pt x="1428111" y="6033362"/>
                  <a:pt x="1440395" y="6027363"/>
                  <a:pt x="1423838" y="6013766"/>
                </a:cubicBezTo>
                <a:cubicBezTo>
                  <a:pt x="1407282" y="5999768"/>
                  <a:pt x="1414225" y="5996968"/>
                  <a:pt x="1452678" y="6005366"/>
                </a:cubicBezTo>
                <a:cubicBezTo>
                  <a:pt x="1589935" y="6034562"/>
                  <a:pt x="1631593" y="6035762"/>
                  <a:pt x="1652421" y="6016565"/>
                </a:cubicBezTo>
                <a:cubicBezTo>
                  <a:pt x="1670580" y="5999768"/>
                  <a:pt x="1693545" y="6000168"/>
                  <a:pt x="1758702" y="6015365"/>
                </a:cubicBezTo>
                <a:cubicBezTo>
                  <a:pt x="1848426" y="6037362"/>
                  <a:pt x="1876198" y="6029362"/>
                  <a:pt x="1831870" y="5991769"/>
                </a:cubicBezTo>
                <a:cubicBezTo>
                  <a:pt x="1807303" y="5969772"/>
                  <a:pt x="1811041" y="5965374"/>
                  <a:pt x="1881539" y="5947376"/>
                </a:cubicBezTo>
                <a:cubicBezTo>
                  <a:pt x="1924265" y="5936178"/>
                  <a:pt x="1976070" y="5927780"/>
                  <a:pt x="1996899" y="5927780"/>
                </a:cubicBezTo>
                <a:cubicBezTo>
                  <a:pt x="2033750" y="5927780"/>
                  <a:pt x="2199312" y="5978971"/>
                  <a:pt x="2274083" y="6013766"/>
                </a:cubicBezTo>
                <a:cubicBezTo>
                  <a:pt x="2297581" y="6023364"/>
                  <a:pt x="2337637" y="6031762"/>
                  <a:pt x="2364341" y="6030162"/>
                </a:cubicBezTo>
                <a:cubicBezTo>
                  <a:pt x="2408135" y="6028962"/>
                  <a:pt x="2407067" y="6027363"/>
                  <a:pt x="2344580" y="6005366"/>
                </a:cubicBezTo>
                <a:cubicBezTo>
                  <a:pt x="2279957" y="5981770"/>
                  <a:pt x="2283696" y="5982170"/>
                  <a:pt x="2433236" y="5988970"/>
                </a:cubicBezTo>
                <a:cubicBezTo>
                  <a:pt x="2585447" y="5995768"/>
                  <a:pt x="2588651" y="5995768"/>
                  <a:pt x="2525097" y="5970572"/>
                </a:cubicBezTo>
                <a:cubicBezTo>
                  <a:pt x="2488780" y="5956975"/>
                  <a:pt x="2448724" y="5934978"/>
                  <a:pt x="2434838" y="5920981"/>
                </a:cubicBezTo>
                <a:cubicBezTo>
                  <a:pt x="2407067" y="5893386"/>
                  <a:pt x="2329626" y="5873788"/>
                  <a:pt x="2329626" y="5894585"/>
                </a:cubicBezTo>
                <a:cubicBezTo>
                  <a:pt x="2329626" y="5902984"/>
                  <a:pt x="2321081" y="5910182"/>
                  <a:pt x="2311467" y="5910182"/>
                </a:cubicBezTo>
                <a:cubicBezTo>
                  <a:pt x="2297581" y="5910182"/>
                  <a:pt x="2297581" y="5905784"/>
                  <a:pt x="2311467" y="5888986"/>
                </a:cubicBezTo>
                <a:cubicBezTo>
                  <a:pt x="2342978" y="5851792"/>
                  <a:pt x="2330694" y="5840595"/>
                  <a:pt x="2259128" y="5839395"/>
                </a:cubicBezTo>
                <a:cubicBezTo>
                  <a:pt x="2220141" y="5838195"/>
                  <a:pt x="2158189" y="5830996"/>
                  <a:pt x="2122406" y="5823797"/>
                </a:cubicBezTo>
                <a:lnTo>
                  <a:pt x="2054579" y="5810600"/>
                </a:lnTo>
                <a:lnTo>
                  <a:pt x="2118667" y="5807800"/>
                </a:lnTo>
                <a:cubicBezTo>
                  <a:pt x="2213732" y="5805000"/>
                  <a:pt x="2180620" y="5775805"/>
                  <a:pt x="2067396" y="5760608"/>
                </a:cubicBezTo>
                <a:cubicBezTo>
                  <a:pt x="1976070" y="5749410"/>
                  <a:pt x="1685000" y="5652626"/>
                  <a:pt x="1734669" y="5649826"/>
                </a:cubicBezTo>
                <a:cubicBezTo>
                  <a:pt x="1746953" y="5649826"/>
                  <a:pt x="1820655" y="5659425"/>
                  <a:pt x="1898095" y="5674622"/>
                </a:cubicBezTo>
                <a:cubicBezTo>
                  <a:pt x="2065260" y="5705017"/>
                  <a:pt x="2184892" y="5709416"/>
                  <a:pt x="2151780" y="5683021"/>
                </a:cubicBezTo>
                <a:cubicBezTo>
                  <a:pt x="2135223" y="5670623"/>
                  <a:pt x="2141632" y="5665024"/>
                  <a:pt x="2181688" y="5663424"/>
                </a:cubicBezTo>
                <a:cubicBezTo>
                  <a:pt x="2209459" y="5662224"/>
                  <a:pt x="2242572" y="5661824"/>
                  <a:pt x="2253253" y="5664624"/>
                </a:cubicBezTo>
                <a:cubicBezTo>
                  <a:pt x="2264469" y="5666224"/>
                  <a:pt x="2268742" y="5660625"/>
                  <a:pt x="2264469" y="5651026"/>
                </a:cubicBezTo>
                <a:cubicBezTo>
                  <a:pt x="2256458" y="5634229"/>
                  <a:pt x="2354193" y="5612233"/>
                  <a:pt x="2435907" y="5612233"/>
                </a:cubicBezTo>
                <a:cubicBezTo>
                  <a:pt x="2461008" y="5612233"/>
                  <a:pt x="2476496" y="5605434"/>
                  <a:pt x="2471155" y="5595835"/>
                </a:cubicBezTo>
                <a:cubicBezTo>
                  <a:pt x="2464212" y="5580638"/>
                  <a:pt x="2499995" y="5569440"/>
                  <a:pt x="2596663" y="5555842"/>
                </a:cubicBezTo>
                <a:cubicBezTo>
                  <a:pt x="2617491" y="5553043"/>
                  <a:pt x="2536846" y="5537445"/>
                  <a:pt x="2418282" y="5520648"/>
                </a:cubicBezTo>
                <a:cubicBezTo>
                  <a:pt x="2173143" y="5486254"/>
                  <a:pt x="1999035" y="5451460"/>
                  <a:pt x="1940821" y="5423864"/>
                </a:cubicBezTo>
                <a:cubicBezTo>
                  <a:pt x="1918924" y="5414266"/>
                  <a:pt x="1885811" y="5410267"/>
                  <a:pt x="1866585" y="5414266"/>
                </a:cubicBezTo>
                <a:cubicBezTo>
                  <a:pt x="1836143" y="5422664"/>
                  <a:pt x="1836143" y="5419865"/>
                  <a:pt x="1876198" y="5386670"/>
                </a:cubicBezTo>
                <a:cubicBezTo>
                  <a:pt x="1911981" y="5356276"/>
                  <a:pt x="1934412" y="5352276"/>
                  <a:pt x="1989421" y="5360275"/>
                </a:cubicBezTo>
                <a:cubicBezTo>
                  <a:pt x="2032147" y="5367474"/>
                  <a:pt x="2063124" y="5363074"/>
                  <a:pt x="2068464" y="5351876"/>
                </a:cubicBezTo>
                <a:cubicBezTo>
                  <a:pt x="2075407" y="5341078"/>
                  <a:pt x="2064192" y="5332680"/>
                  <a:pt x="2042295" y="5332680"/>
                </a:cubicBezTo>
                <a:cubicBezTo>
                  <a:pt x="2021466" y="5332680"/>
                  <a:pt x="2000637" y="5324281"/>
                  <a:pt x="1995296" y="5314683"/>
                </a:cubicBezTo>
                <a:cubicBezTo>
                  <a:pt x="1989421" y="5305084"/>
                  <a:pt x="1957911" y="5301885"/>
                  <a:pt x="1914651" y="5307484"/>
                </a:cubicBezTo>
                <a:cubicBezTo>
                  <a:pt x="1870857" y="5314683"/>
                  <a:pt x="1839881" y="5311883"/>
                  <a:pt x="1832938" y="5300685"/>
                </a:cubicBezTo>
                <a:cubicBezTo>
                  <a:pt x="1823325" y="5282688"/>
                  <a:pt x="1884743" y="5269090"/>
                  <a:pt x="2010785" y="5257892"/>
                </a:cubicBezTo>
                <a:lnTo>
                  <a:pt x="2070067" y="5253493"/>
                </a:lnTo>
                <a:lnTo>
                  <a:pt x="1982479" y="5230297"/>
                </a:lnTo>
                <a:cubicBezTo>
                  <a:pt x="1918924" y="5213499"/>
                  <a:pt x="1893823" y="5198302"/>
                  <a:pt x="1884209" y="5169107"/>
                </a:cubicBezTo>
                <a:cubicBezTo>
                  <a:pt x="1877266" y="5148310"/>
                  <a:pt x="1876198" y="5126314"/>
                  <a:pt x="1878869" y="5119515"/>
                </a:cubicBezTo>
                <a:cubicBezTo>
                  <a:pt x="1883141" y="5111117"/>
                  <a:pt x="1873528" y="5107117"/>
                  <a:pt x="1858040" y="5108317"/>
                </a:cubicBezTo>
                <a:cubicBezTo>
                  <a:pt x="1844154" y="5109917"/>
                  <a:pt x="1814780" y="5108317"/>
                  <a:pt x="1794485" y="5105518"/>
                </a:cubicBezTo>
                <a:cubicBezTo>
                  <a:pt x="1766713" y="5101518"/>
                  <a:pt x="1772054" y="5097119"/>
                  <a:pt x="1816382" y="5089120"/>
                </a:cubicBezTo>
                <a:lnTo>
                  <a:pt x="1876198" y="5077922"/>
                </a:lnTo>
                <a:lnTo>
                  <a:pt x="1790212" y="5054326"/>
                </a:lnTo>
                <a:cubicBezTo>
                  <a:pt x="1700488" y="5027931"/>
                  <a:pt x="1664705" y="5000335"/>
                  <a:pt x="1723987" y="5000335"/>
                </a:cubicBezTo>
                <a:cubicBezTo>
                  <a:pt x="1742146" y="5000335"/>
                  <a:pt x="1817984" y="5012733"/>
                  <a:pt x="1891686" y="5026731"/>
                </a:cubicBezTo>
                <a:cubicBezTo>
                  <a:pt x="2072737" y="5061125"/>
                  <a:pt x="2111190" y="5059925"/>
                  <a:pt x="2133621" y="5018332"/>
                </a:cubicBezTo>
                <a:cubicBezTo>
                  <a:pt x="2150177" y="4985138"/>
                  <a:pt x="2148575" y="4983938"/>
                  <a:pt x="2099975" y="4983938"/>
                </a:cubicBezTo>
                <a:cubicBezTo>
                  <a:pt x="2052976" y="4983938"/>
                  <a:pt x="1939753" y="4957142"/>
                  <a:pt x="1884209" y="4933946"/>
                </a:cubicBezTo>
                <a:cubicBezTo>
                  <a:pt x="1870323" y="4928347"/>
                  <a:pt x="1883141" y="4919949"/>
                  <a:pt x="1913049" y="4913150"/>
                </a:cubicBezTo>
                <a:lnTo>
                  <a:pt x="1965922" y="4901952"/>
                </a:lnTo>
                <a:lnTo>
                  <a:pt x="1916254" y="4875956"/>
                </a:lnTo>
                <a:cubicBezTo>
                  <a:pt x="1889550" y="4860759"/>
                  <a:pt x="1867653" y="4840762"/>
                  <a:pt x="1867653" y="4832363"/>
                </a:cubicBezTo>
                <a:cubicBezTo>
                  <a:pt x="1867653" y="4824365"/>
                  <a:pt x="1812109" y="4817566"/>
                  <a:pt x="1743214" y="4817566"/>
                </a:cubicBezTo>
                <a:cubicBezTo>
                  <a:pt x="1669512" y="4817566"/>
                  <a:pt x="1616639" y="4809167"/>
                  <a:pt x="1616639" y="4799569"/>
                </a:cubicBezTo>
                <a:cubicBezTo>
                  <a:pt x="1615037" y="4789970"/>
                  <a:pt x="1601151" y="4775573"/>
                  <a:pt x="1582992" y="4767574"/>
                </a:cubicBezTo>
                <a:cubicBezTo>
                  <a:pt x="1559493" y="4757576"/>
                  <a:pt x="1555754" y="4749577"/>
                  <a:pt x="1569640" y="4739979"/>
                </a:cubicBezTo>
                <a:cubicBezTo>
                  <a:pt x="1581924" y="4731580"/>
                  <a:pt x="1553084" y="4721982"/>
                  <a:pt x="1499143" y="4715183"/>
                </a:cubicBezTo>
                <a:cubicBezTo>
                  <a:pt x="1448940" y="4707984"/>
                  <a:pt x="1375238" y="4688787"/>
                  <a:pt x="1336785" y="4669591"/>
                </a:cubicBezTo>
                <a:cubicBezTo>
                  <a:pt x="1299399" y="4651594"/>
                  <a:pt x="1223561" y="4630397"/>
                  <a:pt x="1170688" y="4624798"/>
                </a:cubicBezTo>
                <a:cubicBezTo>
                  <a:pt x="1008864" y="4606801"/>
                  <a:pt x="1008864" y="4577606"/>
                  <a:pt x="1169086" y="4583205"/>
                </a:cubicBezTo>
                <a:cubicBezTo>
                  <a:pt x="1271628" y="4587604"/>
                  <a:pt x="1310615" y="4583605"/>
                  <a:pt x="1315956" y="4567208"/>
                </a:cubicBezTo>
                <a:cubicBezTo>
                  <a:pt x="1320228" y="4553210"/>
                  <a:pt x="1303672" y="4546011"/>
                  <a:pt x="1260946" y="4546011"/>
                </a:cubicBezTo>
                <a:cubicBezTo>
                  <a:pt x="1227834" y="4546011"/>
                  <a:pt x="1201130" y="4538013"/>
                  <a:pt x="1201130" y="4528014"/>
                </a:cubicBezTo>
                <a:cubicBezTo>
                  <a:pt x="1201130" y="4518416"/>
                  <a:pt x="1227834" y="4510417"/>
                  <a:pt x="1260946" y="4510417"/>
                </a:cubicBezTo>
                <a:cubicBezTo>
                  <a:pt x="1299399" y="4510417"/>
                  <a:pt x="1322899" y="4502019"/>
                  <a:pt x="1328239" y="4485221"/>
                </a:cubicBezTo>
                <a:cubicBezTo>
                  <a:pt x="1333580" y="4467224"/>
                  <a:pt x="1346932" y="4464425"/>
                  <a:pt x="1368829" y="4474023"/>
                </a:cubicBezTo>
                <a:cubicBezTo>
                  <a:pt x="1386987" y="4482422"/>
                  <a:pt x="1460155" y="4495220"/>
                  <a:pt x="1530653" y="4502019"/>
                </a:cubicBezTo>
                <a:cubicBezTo>
                  <a:pt x="1640138" y="4511617"/>
                  <a:pt x="1664171" y="4508817"/>
                  <a:pt x="1683398" y="4486421"/>
                </a:cubicBezTo>
                <a:cubicBezTo>
                  <a:pt x="1701556" y="4465625"/>
                  <a:pt x="1737873" y="4458826"/>
                  <a:pt x="1820655" y="4458826"/>
                </a:cubicBezTo>
                <a:lnTo>
                  <a:pt x="1934412" y="4458826"/>
                </a:lnTo>
                <a:lnTo>
                  <a:pt x="1900765" y="4422832"/>
                </a:lnTo>
                <a:cubicBezTo>
                  <a:pt x="1884209" y="4403635"/>
                  <a:pt x="1869255" y="4380039"/>
                  <a:pt x="1869255" y="4372840"/>
                </a:cubicBezTo>
                <a:cubicBezTo>
                  <a:pt x="1869255" y="4364842"/>
                  <a:pt x="1847358" y="4350044"/>
                  <a:pt x="1820655" y="4340446"/>
                </a:cubicBezTo>
                <a:cubicBezTo>
                  <a:pt x="1776327" y="4323648"/>
                  <a:pt x="1776327" y="4322449"/>
                  <a:pt x="1809973" y="4320849"/>
                </a:cubicBezTo>
                <a:cubicBezTo>
                  <a:pt x="1866585" y="4316850"/>
                  <a:pt x="1914651" y="4298853"/>
                  <a:pt x="1906640" y="4283655"/>
                </a:cubicBezTo>
                <a:cubicBezTo>
                  <a:pt x="1902368" y="4275257"/>
                  <a:pt x="1871925" y="4264458"/>
                  <a:pt x="1840415" y="4257659"/>
                </a:cubicBezTo>
                <a:cubicBezTo>
                  <a:pt x="1784872" y="4246461"/>
                  <a:pt x="1781667" y="4243662"/>
                  <a:pt x="1805166" y="4217266"/>
                </a:cubicBezTo>
                <a:cubicBezTo>
                  <a:pt x="1827597" y="4189671"/>
                  <a:pt x="1825995" y="4186871"/>
                  <a:pt x="1785940" y="4177273"/>
                </a:cubicBezTo>
                <a:cubicBezTo>
                  <a:pt x="1760838" y="4170474"/>
                  <a:pt x="1811041" y="4163275"/>
                  <a:pt x="1898095" y="4161675"/>
                </a:cubicBezTo>
                <a:cubicBezTo>
                  <a:pt x="2073805" y="4156476"/>
                  <a:pt x="2069533" y="4150477"/>
                  <a:pt x="1876198" y="4128481"/>
                </a:cubicBezTo>
                <a:cubicBezTo>
                  <a:pt x="1743214" y="4113284"/>
                  <a:pt x="1743214" y="4113284"/>
                  <a:pt x="1838813" y="4110484"/>
                </a:cubicBezTo>
                <a:cubicBezTo>
                  <a:pt x="1956309" y="4107684"/>
                  <a:pt x="1996365" y="4085688"/>
                  <a:pt x="1934412" y="4060492"/>
                </a:cubicBezTo>
                <a:cubicBezTo>
                  <a:pt x="1895425" y="4045295"/>
                  <a:pt x="1902368" y="4042895"/>
                  <a:pt x="1993694" y="4031697"/>
                </a:cubicBezTo>
                <a:cubicBezTo>
                  <a:pt x="2198244" y="4005302"/>
                  <a:pt x="2053510" y="3987705"/>
                  <a:pt x="1649751" y="3987705"/>
                </a:cubicBezTo>
                <a:cubicBezTo>
                  <a:pt x="1425975" y="3988904"/>
                  <a:pt x="1238515" y="3984905"/>
                  <a:pt x="1234243" y="3979306"/>
                </a:cubicBezTo>
                <a:cubicBezTo>
                  <a:pt x="1228902" y="3973707"/>
                  <a:pt x="1263617" y="3969308"/>
                  <a:pt x="1309013" y="3969308"/>
                </a:cubicBezTo>
                <a:cubicBezTo>
                  <a:pt x="1354943" y="3969308"/>
                  <a:pt x="1396067" y="3961309"/>
                  <a:pt x="1401941" y="3951311"/>
                </a:cubicBezTo>
                <a:cubicBezTo>
                  <a:pt x="1405680" y="3941712"/>
                  <a:pt x="1403009" y="3933714"/>
                  <a:pt x="1393396" y="3933714"/>
                </a:cubicBezTo>
                <a:cubicBezTo>
                  <a:pt x="1384851" y="3933714"/>
                  <a:pt x="1381113" y="3928115"/>
                  <a:pt x="1385385" y="3919716"/>
                </a:cubicBezTo>
                <a:cubicBezTo>
                  <a:pt x="1392328" y="3904518"/>
                  <a:pt x="1913583" y="3872524"/>
                  <a:pt x="2047635" y="3879323"/>
                </a:cubicBezTo>
                <a:cubicBezTo>
                  <a:pt x="2083953" y="3880523"/>
                  <a:pt x="2135223" y="3875323"/>
                  <a:pt x="2158723" y="3866925"/>
                </a:cubicBezTo>
                <a:cubicBezTo>
                  <a:pt x="2201449" y="3853327"/>
                  <a:pt x="2198244" y="3851727"/>
                  <a:pt x="2117065" y="3833730"/>
                </a:cubicBezTo>
                <a:cubicBezTo>
                  <a:pt x="2064192" y="3824132"/>
                  <a:pt x="2007580" y="3822532"/>
                  <a:pt x="1975536" y="3830931"/>
                </a:cubicBezTo>
                <a:cubicBezTo>
                  <a:pt x="1945093" y="3839329"/>
                  <a:pt x="1858040" y="3844928"/>
                  <a:pt x="1778997" y="3843729"/>
                </a:cubicBezTo>
                <a:cubicBezTo>
                  <a:pt x="1646547" y="3842129"/>
                  <a:pt x="1642274" y="3841729"/>
                  <a:pt x="1712772" y="3825332"/>
                </a:cubicBezTo>
                <a:cubicBezTo>
                  <a:pt x="1754429" y="3815733"/>
                  <a:pt x="1894357" y="3806135"/>
                  <a:pt x="2025739" y="3803335"/>
                </a:cubicBezTo>
                <a:cubicBezTo>
                  <a:pt x="2378227" y="3796537"/>
                  <a:pt x="2385169" y="3796137"/>
                  <a:pt x="2357398" y="3776940"/>
                </a:cubicBezTo>
                <a:cubicBezTo>
                  <a:pt x="2320013" y="3750544"/>
                  <a:pt x="2044431" y="3706152"/>
                  <a:pt x="1921594" y="3706152"/>
                </a:cubicBezTo>
                <a:cubicBezTo>
                  <a:pt x="1783269" y="3706152"/>
                  <a:pt x="1764043" y="3680156"/>
                  <a:pt x="1891686" y="3663359"/>
                </a:cubicBezTo>
                <a:cubicBezTo>
                  <a:pt x="1944025" y="3656560"/>
                  <a:pt x="1991024" y="3643762"/>
                  <a:pt x="1996899" y="3635763"/>
                </a:cubicBezTo>
                <a:cubicBezTo>
                  <a:pt x="2010250" y="3609368"/>
                  <a:pt x="1942423" y="3616567"/>
                  <a:pt x="1819052" y="3653760"/>
                </a:cubicBezTo>
                <a:cubicBezTo>
                  <a:pt x="1690875" y="3692554"/>
                  <a:pt x="1576583" y="3695354"/>
                  <a:pt x="1547209" y="3662159"/>
                </a:cubicBezTo>
                <a:cubicBezTo>
                  <a:pt x="1519971" y="3630164"/>
                  <a:pt x="1570708" y="3612167"/>
                  <a:pt x="1648149" y="3627365"/>
                </a:cubicBezTo>
                <a:cubicBezTo>
                  <a:pt x="1703693" y="3639763"/>
                  <a:pt x="1750157" y="3618966"/>
                  <a:pt x="1750157" y="3584572"/>
                </a:cubicBezTo>
                <a:cubicBezTo>
                  <a:pt x="1750157" y="3563776"/>
                  <a:pt x="1657762" y="3547378"/>
                  <a:pt x="1468166" y="3534980"/>
                </a:cubicBezTo>
                <a:cubicBezTo>
                  <a:pt x="1306876" y="3523782"/>
                  <a:pt x="1299399" y="3520983"/>
                  <a:pt x="1329841" y="3494587"/>
                </a:cubicBezTo>
                <a:cubicBezTo>
                  <a:pt x="1362954" y="3468591"/>
                  <a:pt x="1361886" y="3466992"/>
                  <a:pt x="1273230" y="3434997"/>
                </a:cubicBezTo>
                <a:cubicBezTo>
                  <a:pt x="1223561" y="3417000"/>
                  <a:pt x="1179233" y="3393404"/>
                  <a:pt x="1176563" y="3382206"/>
                </a:cubicBezTo>
                <a:cubicBezTo>
                  <a:pt x="1172290" y="3371408"/>
                  <a:pt x="1141848" y="3350211"/>
                  <a:pt x="1108735" y="3337813"/>
                </a:cubicBezTo>
                <a:cubicBezTo>
                  <a:pt x="1060669" y="3318617"/>
                  <a:pt x="1053726" y="3311818"/>
                  <a:pt x="1077225" y="3302219"/>
                </a:cubicBezTo>
                <a:cubicBezTo>
                  <a:pt x="1092179" y="3295420"/>
                  <a:pt x="1144518" y="3288222"/>
                  <a:pt x="1195789" y="3288222"/>
                </a:cubicBezTo>
                <a:cubicBezTo>
                  <a:pt x="1245458" y="3287022"/>
                  <a:pt x="1309013" y="3274224"/>
                  <a:pt x="1336785" y="3260626"/>
                </a:cubicBezTo>
                <a:cubicBezTo>
                  <a:pt x="1383783" y="3235830"/>
                  <a:pt x="1376840" y="3234231"/>
                  <a:pt x="1215016" y="3242629"/>
                </a:cubicBezTo>
                <a:cubicBezTo>
                  <a:pt x="1121019" y="3247029"/>
                  <a:pt x="1006727" y="3253427"/>
                  <a:pt x="959729" y="3259027"/>
                </a:cubicBezTo>
                <a:cubicBezTo>
                  <a:pt x="873743" y="3267425"/>
                  <a:pt x="837960" y="3242629"/>
                  <a:pt x="915401" y="3228632"/>
                </a:cubicBezTo>
                <a:cubicBezTo>
                  <a:pt x="939968" y="3224632"/>
                  <a:pt x="929287" y="3220233"/>
                  <a:pt x="886027" y="3219033"/>
                </a:cubicBezTo>
                <a:cubicBezTo>
                  <a:pt x="847574" y="3217434"/>
                  <a:pt x="798973" y="3226232"/>
                  <a:pt x="779212" y="3237030"/>
                </a:cubicBezTo>
                <a:cubicBezTo>
                  <a:pt x="748770" y="3252228"/>
                  <a:pt x="738089" y="3249428"/>
                  <a:pt x="710317" y="3220633"/>
                </a:cubicBezTo>
                <a:cubicBezTo>
                  <a:pt x="678807" y="3185839"/>
                  <a:pt x="678807" y="3184639"/>
                  <a:pt x="707647" y="3174641"/>
                </a:cubicBezTo>
                <a:cubicBezTo>
                  <a:pt x="725805" y="3167842"/>
                  <a:pt x="735418" y="3148245"/>
                  <a:pt x="733816" y="3124649"/>
                </a:cubicBezTo>
                <a:cubicBezTo>
                  <a:pt x="732214" y="3090255"/>
                  <a:pt x="722601" y="3084656"/>
                  <a:pt x="643558" y="3076257"/>
                </a:cubicBezTo>
                <a:cubicBezTo>
                  <a:pt x="566117" y="3069458"/>
                  <a:pt x="554368" y="3062659"/>
                  <a:pt x="550629" y="3030665"/>
                </a:cubicBezTo>
                <a:cubicBezTo>
                  <a:pt x="544754" y="2985072"/>
                  <a:pt x="559708" y="2978274"/>
                  <a:pt x="706044" y="2963076"/>
                </a:cubicBezTo>
                <a:cubicBezTo>
                  <a:pt x="772269" y="2955877"/>
                  <a:pt x="811257" y="2943479"/>
                  <a:pt x="804314" y="2933881"/>
                </a:cubicBezTo>
                <a:cubicBezTo>
                  <a:pt x="798973" y="2922683"/>
                  <a:pt x="822472" y="2917084"/>
                  <a:pt x="867868" y="2921083"/>
                </a:cubicBezTo>
                <a:cubicBezTo>
                  <a:pt x="949582" y="2926682"/>
                  <a:pt x="1096452" y="2872691"/>
                  <a:pt x="1096452" y="2836697"/>
                </a:cubicBezTo>
                <a:cubicBezTo>
                  <a:pt x="1096452" y="2824299"/>
                  <a:pt x="1107667" y="2814701"/>
                  <a:pt x="1118883" y="2814701"/>
                </a:cubicBezTo>
                <a:cubicBezTo>
                  <a:pt x="1131166" y="2814701"/>
                  <a:pt x="1142382" y="2806702"/>
                  <a:pt x="1142382" y="2798303"/>
                </a:cubicBezTo>
                <a:cubicBezTo>
                  <a:pt x="1142382" y="2760710"/>
                  <a:pt x="1068680" y="2738713"/>
                  <a:pt x="930355" y="2730315"/>
                </a:cubicBezTo>
                <a:cubicBezTo>
                  <a:pt x="823540" y="2724716"/>
                  <a:pt x="784019" y="2716317"/>
                  <a:pt x="778144" y="2697120"/>
                </a:cubicBezTo>
                <a:cubicBezTo>
                  <a:pt x="771201" y="2677524"/>
                  <a:pt x="782417" y="2671925"/>
                  <a:pt x="825143" y="2674724"/>
                </a:cubicBezTo>
                <a:cubicBezTo>
                  <a:pt x="907924" y="2679123"/>
                  <a:pt x="915401" y="2675924"/>
                  <a:pt x="875345" y="2649928"/>
                </a:cubicBezTo>
                <a:cubicBezTo>
                  <a:pt x="854517" y="2635931"/>
                  <a:pt x="817132" y="2629532"/>
                  <a:pt x="792030" y="2633531"/>
                </a:cubicBezTo>
                <a:cubicBezTo>
                  <a:pt x="738089" y="2641930"/>
                  <a:pt x="701772" y="2617934"/>
                  <a:pt x="714590" y="2580740"/>
                </a:cubicBezTo>
                <a:cubicBezTo>
                  <a:pt x="722601" y="2557144"/>
                  <a:pt x="740759" y="2555144"/>
                  <a:pt x="818200" y="2561943"/>
                </a:cubicBezTo>
                <a:cubicBezTo>
                  <a:pt x="869471" y="2567542"/>
                  <a:pt x="938900" y="2579140"/>
                  <a:pt x="973615" y="2590338"/>
                </a:cubicBezTo>
                <a:cubicBezTo>
                  <a:pt x="1008330" y="2599937"/>
                  <a:pt x="1062271" y="2602736"/>
                  <a:pt x="1092713" y="2595937"/>
                </a:cubicBezTo>
                <a:lnTo>
                  <a:pt x="1149325" y="2583539"/>
                </a:lnTo>
                <a:lnTo>
                  <a:pt x="1096452" y="2533148"/>
                </a:lnTo>
                <a:lnTo>
                  <a:pt x="1045181" y="2481956"/>
                </a:lnTo>
                <a:lnTo>
                  <a:pt x="1132769" y="2494354"/>
                </a:lnTo>
                <a:cubicBezTo>
                  <a:pt x="1197391" y="2502353"/>
                  <a:pt x="1217686" y="2499553"/>
                  <a:pt x="1209141" y="2485956"/>
                </a:cubicBezTo>
                <a:cubicBezTo>
                  <a:pt x="1203800" y="2474758"/>
                  <a:pt x="1191517" y="2465159"/>
                  <a:pt x="1182971" y="2465159"/>
                </a:cubicBezTo>
                <a:cubicBezTo>
                  <a:pt x="1174960" y="2465159"/>
                  <a:pt x="1160540" y="2455161"/>
                  <a:pt x="1149325" y="2441563"/>
                </a:cubicBezTo>
                <a:cubicBezTo>
                  <a:pt x="1121553" y="2408369"/>
                  <a:pt x="1168017" y="2377974"/>
                  <a:pt x="1247060" y="2377974"/>
                </a:cubicBezTo>
                <a:cubicBezTo>
                  <a:pt x="1281775" y="2377974"/>
                  <a:pt x="1305274" y="2373575"/>
                  <a:pt x="1301002" y="2366776"/>
                </a:cubicBezTo>
                <a:cubicBezTo>
                  <a:pt x="1285513" y="2348779"/>
                  <a:pt x="1090577" y="2322383"/>
                  <a:pt x="963467" y="2322383"/>
                </a:cubicBezTo>
                <a:cubicBezTo>
                  <a:pt x="876414" y="2322383"/>
                  <a:pt x="848642" y="2317984"/>
                  <a:pt x="873743" y="2308385"/>
                </a:cubicBezTo>
                <a:cubicBezTo>
                  <a:pt x="894038" y="2299987"/>
                  <a:pt x="900981" y="2293588"/>
                  <a:pt x="890299" y="2292388"/>
                </a:cubicBezTo>
                <a:cubicBezTo>
                  <a:pt x="877482" y="2290788"/>
                  <a:pt x="872141" y="2286789"/>
                  <a:pt x="876414" y="2281190"/>
                </a:cubicBezTo>
                <a:cubicBezTo>
                  <a:pt x="881754" y="2275591"/>
                  <a:pt x="954388" y="2267192"/>
                  <a:pt x="1038772" y="2261593"/>
                </a:cubicBezTo>
                <a:cubicBezTo>
                  <a:pt x="1124223" y="2257594"/>
                  <a:pt x="1195789" y="2249195"/>
                  <a:pt x="1199528" y="2244796"/>
                </a:cubicBezTo>
                <a:cubicBezTo>
                  <a:pt x="1203800" y="2239597"/>
                  <a:pt x="1196857" y="2228399"/>
                  <a:pt x="1184574" y="2220000"/>
                </a:cubicBezTo>
                <a:cubicBezTo>
                  <a:pt x="1170688" y="2208802"/>
                  <a:pt x="1205403" y="2203603"/>
                  <a:pt x="1289786" y="2202003"/>
                </a:cubicBezTo>
                <a:cubicBezTo>
                  <a:pt x="1401941" y="2202003"/>
                  <a:pt x="1412623" y="2199204"/>
                  <a:pt x="1388055" y="2177207"/>
                </a:cubicBezTo>
                <a:cubicBezTo>
                  <a:pt x="1372567" y="2163210"/>
                  <a:pt x="1328239" y="2146413"/>
                  <a:pt x="1290854" y="2140813"/>
                </a:cubicBezTo>
                <a:cubicBezTo>
                  <a:pt x="1253469" y="2135614"/>
                  <a:pt x="1186176" y="2121617"/>
                  <a:pt x="1142382" y="2112018"/>
                </a:cubicBezTo>
                <a:cubicBezTo>
                  <a:pt x="1096452" y="2100820"/>
                  <a:pt x="992841" y="2092422"/>
                  <a:pt x="911128" y="2092422"/>
                </a:cubicBezTo>
                <a:cubicBezTo>
                  <a:pt x="829415" y="2091222"/>
                  <a:pt x="786155" y="2088422"/>
                  <a:pt x="813927" y="2083223"/>
                </a:cubicBezTo>
                <a:cubicBezTo>
                  <a:pt x="863596" y="2076024"/>
                  <a:pt x="865198" y="2074824"/>
                  <a:pt x="829415" y="2060827"/>
                </a:cubicBezTo>
                <a:cubicBezTo>
                  <a:pt x="794701" y="2046829"/>
                  <a:pt x="888697" y="2049629"/>
                  <a:pt x="1252401" y="2074824"/>
                </a:cubicBezTo>
                <a:cubicBezTo>
                  <a:pt x="1411555" y="2084423"/>
                  <a:pt x="1541869" y="2082823"/>
                  <a:pt x="1561095" y="2069225"/>
                </a:cubicBezTo>
                <a:cubicBezTo>
                  <a:pt x="1569640" y="2063626"/>
                  <a:pt x="1601151" y="2069225"/>
                  <a:pt x="1633195" y="2080424"/>
                </a:cubicBezTo>
                <a:cubicBezTo>
                  <a:pt x="1681261" y="2099620"/>
                  <a:pt x="1705829" y="2099620"/>
                  <a:pt x="1783269" y="2076024"/>
                </a:cubicBezTo>
                <a:lnTo>
                  <a:pt x="1876198" y="2048429"/>
                </a:lnTo>
                <a:lnTo>
                  <a:pt x="1757100" y="2045629"/>
                </a:lnTo>
                <a:cubicBezTo>
                  <a:pt x="1691943" y="2042830"/>
                  <a:pt x="1609162" y="2041230"/>
                  <a:pt x="1571777" y="2041230"/>
                </a:cubicBezTo>
                <a:lnTo>
                  <a:pt x="1505551" y="2041230"/>
                </a:lnTo>
                <a:lnTo>
                  <a:pt x="1565368" y="2029232"/>
                </a:lnTo>
                <a:lnTo>
                  <a:pt x="1624650" y="2015234"/>
                </a:lnTo>
                <a:lnTo>
                  <a:pt x="1542937" y="2009635"/>
                </a:lnTo>
                <a:cubicBezTo>
                  <a:pt x="1447872" y="2002837"/>
                  <a:pt x="1393396" y="1998437"/>
                  <a:pt x="1367227" y="1995638"/>
                </a:cubicBezTo>
                <a:cubicBezTo>
                  <a:pt x="1356011" y="1994438"/>
                  <a:pt x="1351739" y="1984840"/>
                  <a:pt x="1356011" y="1975241"/>
                </a:cubicBezTo>
                <a:cubicBezTo>
                  <a:pt x="1361886" y="1965243"/>
                  <a:pt x="1373101" y="1962443"/>
                  <a:pt x="1380044" y="1968042"/>
                </a:cubicBezTo>
                <a:cubicBezTo>
                  <a:pt x="1388055" y="1973641"/>
                  <a:pt x="1393396" y="1968042"/>
                  <a:pt x="1393396" y="1956844"/>
                </a:cubicBezTo>
                <a:cubicBezTo>
                  <a:pt x="1393396" y="1940047"/>
                  <a:pt x="1353341" y="1938847"/>
                  <a:pt x="1234243" y="1947246"/>
                </a:cubicBezTo>
                <a:cubicBezTo>
                  <a:pt x="1076691" y="1956844"/>
                  <a:pt x="1075623" y="1957244"/>
                  <a:pt x="1131166" y="1929649"/>
                </a:cubicBezTo>
                <a:cubicBezTo>
                  <a:pt x="1172290" y="1908852"/>
                  <a:pt x="1182971" y="1896054"/>
                  <a:pt x="1168017" y="1886056"/>
                </a:cubicBezTo>
                <a:cubicBezTo>
                  <a:pt x="1155734" y="1875258"/>
                  <a:pt x="1165347" y="1871259"/>
                  <a:pt x="1196857" y="1871259"/>
                </a:cubicBezTo>
                <a:cubicBezTo>
                  <a:pt x="1223027" y="1871259"/>
                  <a:pt x="1245458" y="1861260"/>
                  <a:pt x="1245458" y="1851662"/>
                </a:cubicBezTo>
                <a:cubicBezTo>
                  <a:pt x="1245458" y="1842063"/>
                  <a:pt x="1250799" y="1837664"/>
                  <a:pt x="1259344" y="1843263"/>
                </a:cubicBezTo>
                <a:cubicBezTo>
                  <a:pt x="1289786" y="1865659"/>
                  <a:pt x="1845756" y="1851662"/>
                  <a:pt x="1921594" y="1826866"/>
                </a:cubicBezTo>
                <a:cubicBezTo>
                  <a:pt x="1961650" y="1814068"/>
                  <a:pt x="1982479" y="1802070"/>
                  <a:pt x="1968593" y="1802070"/>
                </a:cubicBezTo>
                <a:cubicBezTo>
                  <a:pt x="1952037" y="1800870"/>
                  <a:pt x="1945093" y="1792472"/>
                  <a:pt x="1952037" y="1779674"/>
                </a:cubicBezTo>
                <a:cubicBezTo>
                  <a:pt x="1958979" y="1766076"/>
                  <a:pt x="1955241" y="1763277"/>
                  <a:pt x="1937082" y="1771675"/>
                </a:cubicBezTo>
                <a:cubicBezTo>
                  <a:pt x="1923197" y="1778474"/>
                  <a:pt x="1886879" y="1784073"/>
                  <a:pt x="1856437" y="1785273"/>
                </a:cubicBezTo>
                <a:cubicBezTo>
                  <a:pt x="1806769" y="1786873"/>
                  <a:pt x="1805701" y="1788072"/>
                  <a:pt x="1838813" y="1802070"/>
                </a:cubicBezTo>
                <a:cubicBezTo>
                  <a:pt x="1862312" y="1810469"/>
                  <a:pt x="1834540" y="1813268"/>
                  <a:pt x="1765111" y="1807669"/>
                </a:cubicBezTo>
                <a:cubicBezTo>
                  <a:pt x="1703159" y="1802070"/>
                  <a:pt x="1644411" y="1793672"/>
                  <a:pt x="1632127" y="1788072"/>
                </a:cubicBezTo>
                <a:cubicBezTo>
                  <a:pt x="1619309" y="1782473"/>
                  <a:pt x="1576049" y="1776874"/>
                  <a:pt x="1534925" y="1776874"/>
                </a:cubicBezTo>
                <a:cubicBezTo>
                  <a:pt x="1482052" y="1778474"/>
                  <a:pt x="1475109" y="1775275"/>
                  <a:pt x="1512495" y="1770075"/>
                </a:cubicBezTo>
                <a:cubicBezTo>
                  <a:pt x="1541334" y="1765676"/>
                  <a:pt x="1570708" y="1756478"/>
                  <a:pt x="1577651" y="1748079"/>
                </a:cubicBezTo>
                <a:cubicBezTo>
                  <a:pt x="1594208" y="1730082"/>
                  <a:pt x="1466564" y="1706486"/>
                  <a:pt x="1415827" y="1717684"/>
                </a:cubicBezTo>
                <a:cubicBezTo>
                  <a:pt x="1394998" y="1721684"/>
                  <a:pt x="1374170" y="1718884"/>
                  <a:pt x="1369897" y="1710485"/>
                </a:cubicBezTo>
                <a:cubicBezTo>
                  <a:pt x="1365624" y="1702087"/>
                  <a:pt x="1339455" y="1695288"/>
                  <a:pt x="1310615" y="1695288"/>
                </a:cubicBezTo>
                <a:cubicBezTo>
                  <a:pt x="1282843" y="1695288"/>
                  <a:pt x="1242788" y="1682890"/>
                  <a:pt x="1221959" y="1666493"/>
                </a:cubicBezTo>
                <a:cubicBezTo>
                  <a:pt x="1193119" y="1644097"/>
                  <a:pt x="1163211" y="1639698"/>
                  <a:pt x="1081498" y="1648096"/>
                </a:cubicBezTo>
                <a:cubicBezTo>
                  <a:pt x="976285" y="1659294"/>
                  <a:pt x="927685" y="1650895"/>
                  <a:pt x="939968" y="1625700"/>
                </a:cubicBezTo>
                <a:cubicBezTo>
                  <a:pt x="944241" y="1618901"/>
                  <a:pt x="858255" y="1609702"/>
                  <a:pt x="748770" y="1604103"/>
                </a:cubicBezTo>
                <a:cubicBezTo>
                  <a:pt x="606707" y="1596904"/>
                  <a:pt x="541016" y="1585707"/>
                  <a:pt x="515914" y="1566510"/>
                </a:cubicBezTo>
                <a:cubicBezTo>
                  <a:pt x="496688" y="1552512"/>
                  <a:pt x="426724" y="1534915"/>
                  <a:pt x="362101" y="1527716"/>
                </a:cubicBezTo>
                <a:cubicBezTo>
                  <a:pt x="189062" y="1509719"/>
                  <a:pt x="160222" y="1487723"/>
                  <a:pt x="316171" y="1494522"/>
                </a:cubicBezTo>
                <a:cubicBezTo>
                  <a:pt x="421384" y="1497322"/>
                  <a:pt x="433667" y="1495722"/>
                  <a:pt x="375987" y="1486123"/>
                </a:cubicBezTo>
                <a:cubicBezTo>
                  <a:pt x="327387" y="1476525"/>
                  <a:pt x="365306" y="1474925"/>
                  <a:pt x="488143" y="1477724"/>
                </a:cubicBezTo>
                <a:cubicBezTo>
                  <a:pt x="605639" y="1482124"/>
                  <a:pt x="656910" y="1479325"/>
                  <a:pt x="629672" y="1469326"/>
                </a:cubicBezTo>
                <a:cubicBezTo>
                  <a:pt x="594957" y="1458528"/>
                  <a:pt x="610445" y="1454528"/>
                  <a:pt x="703374" y="1451729"/>
                </a:cubicBezTo>
                <a:cubicBezTo>
                  <a:pt x="814995" y="1448930"/>
                  <a:pt x="819802" y="1447730"/>
                  <a:pt x="785087" y="1422534"/>
                </a:cubicBezTo>
                <a:cubicBezTo>
                  <a:pt x="757315" y="1403337"/>
                  <a:pt x="754645" y="1398938"/>
                  <a:pt x="776542" y="1406136"/>
                </a:cubicBezTo>
                <a:cubicBezTo>
                  <a:pt x="942639" y="1457328"/>
                  <a:pt x="1194187" y="1465327"/>
                  <a:pt x="1310615" y="1423733"/>
                </a:cubicBezTo>
                <a:cubicBezTo>
                  <a:pt x="1350670" y="1410136"/>
                  <a:pt x="1428111" y="1397738"/>
                  <a:pt x="1482052" y="1397738"/>
                </a:cubicBezTo>
                <a:cubicBezTo>
                  <a:pt x="1535994" y="1397738"/>
                  <a:pt x="1589935" y="1389340"/>
                  <a:pt x="1602753" y="1380941"/>
                </a:cubicBezTo>
                <a:cubicBezTo>
                  <a:pt x="1621979" y="1365743"/>
                  <a:pt x="1621979" y="1362944"/>
                  <a:pt x="1602753" y="1361344"/>
                </a:cubicBezTo>
                <a:cubicBezTo>
                  <a:pt x="1589935" y="1360144"/>
                  <a:pt x="1600082" y="1353346"/>
                  <a:pt x="1624650" y="1344947"/>
                </a:cubicBezTo>
                <a:cubicBezTo>
                  <a:pt x="1668978" y="1332549"/>
                  <a:pt x="1667910" y="1332549"/>
                  <a:pt x="1612366" y="1329750"/>
                </a:cubicBezTo>
                <a:cubicBezTo>
                  <a:pt x="1580856" y="1328550"/>
                  <a:pt x="1560027" y="1335348"/>
                  <a:pt x="1564299" y="1343747"/>
                </a:cubicBezTo>
                <a:cubicBezTo>
                  <a:pt x="1568038" y="1352146"/>
                  <a:pt x="1543471" y="1354545"/>
                  <a:pt x="1507154" y="1350546"/>
                </a:cubicBezTo>
                <a:cubicBezTo>
                  <a:pt x="1471371" y="1344947"/>
                  <a:pt x="1353341" y="1354545"/>
                  <a:pt x="1244390" y="1372542"/>
                </a:cubicBezTo>
                <a:cubicBezTo>
                  <a:pt x="938366" y="1418134"/>
                  <a:pt x="952786" y="1416935"/>
                  <a:pt x="977353" y="1397738"/>
                </a:cubicBezTo>
                <a:cubicBezTo>
                  <a:pt x="990171" y="1389340"/>
                  <a:pt x="1013670" y="1380941"/>
                  <a:pt x="1030227" y="1380941"/>
                </a:cubicBezTo>
                <a:cubicBezTo>
                  <a:pt x="1052124" y="1379741"/>
                  <a:pt x="1054794" y="1376941"/>
                  <a:pt x="1039840" y="1365743"/>
                </a:cubicBezTo>
                <a:cubicBezTo>
                  <a:pt x="1027556" y="1356145"/>
                  <a:pt x="1063339" y="1342147"/>
                  <a:pt x="1142382" y="1329750"/>
                </a:cubicBezTo>
                <a:cubicBezTo>
                  <a:pt x="1208607" y="1317351"/>
                  <a:pt x="1277502" y="1300954"/>
                  <a:pt x="1295127" y="1292555"/>
                </a:cubicBezTo>
                <a:cubicBezTo>
                  <a:pt x="1339455" y="1271759"/>
                  <a:pt x="1205937" y="1271759"/>
                  <a:pt x="1090043" y="1292555"/>
                </a:cubicBezTo>
                <a:cubicBezTo>
                  <a:pt x="969342" y="1314552"/>
                  <a:pt x="594423" y="1331349"/>
                  <a:pt x="672932" y="1311752"/>
                </a:cubicBezTo>
                <a:cubicBezTo>
                  <a:pt x="754645" y="1291356"/>
                  <a:pt x="1123689" y="1239765"/>
                  <a:pt x="1259344" y="1230166"/>
                </a:cubicBezTo>
                <a:cubicBezTo>
                  <a:pt x="1510892" y="1213369"/>
                  <a:pt x="1723987" y="1187373"/>
                  <a:pt x="1750157" y="1170576"/>
                </a:cubicBezTo>
                <a:cubicBezTo>
                  <a:pt x="1765645" y="1160978"/>
                  <a:pt x="1799826" y="1152579"/>
                  <a:pt x="1827597" y="1152579"/>
                </a:cubicBezTo>
                <a:cubicBezTo>
                  <a:pt x="1866051" y="1152579"/>
                  <a:pt x="1871925" y="1148180"/>
                  <a:pt x="1853767" y="1134582"/>
                </a:cubicBezTo>
                <a:cubicBezTo>
                  <a:pt x="1838813" y="1120585"/>
                  <a:pt x="1883141" y="1117785"/>
                  <a:pt x="2011853" y="1126184"/>
                </a:cubicBezTo>
                <a:cubicBezTo>
                  <a:pt x="2110122" y="1131783"/>
                  <a:pt x="2195040" y="1130183"/>
                  <a:pt x="2200380" y="1123384"/>
                </a:cubicBezTo>
                <a:cubicBezTo>
                  <a:pt x="2207323" y="1114986"/>
                  <a:pt x="2285298" y="1096989"/>
                  <a:pt x="2373420" y="1083390"/>
                </a:cubicBezTo>
                <a:cubicBezTo>
                  <a:pt x="2525631" y="1058595"/>
                  <a:pt x="2534176" y="1055395"/>
                  <a:pt x="2514949" y="1025000"/>
                </a:cubicBezTo>
                <a:cubicBezTo>
                  <a:pt x="2494121" y="990206"/>
                  <a:pt x="2448190" y="985007"/>
                  <a:pt x="2307195" y="1001405"/>
                </a:cubicBezTo>
                <a:cubicBezTo>
                  <a:pt x="2245243" y="1008603"/>
                  <a:pt x="2234027" y="1007403"/>
                  <a:pt x="2270344" y="997805"/>
                </a:cubicBezTo>
                <a:lnTo>
                  <a:pt x="2322683" y="982208"/>
                </a:lnTo>
                <a:lnTo>
                  <a:pt x="2276753" y="978208"/>
                </a:lnTo>
                <a:lnTo>
                  <a:pt x="2232959" y="975409"/>
                </a:lnTo>
                <a:lnTo>
                  <a:pt x="2285298" y="959811"/>
                </a:lnTo>
                <a:cubicBezTo>
                  <a:pt x="2313070" y="951413"/>
                  <a:pt x="2343512" y="953013"/>
                  <a:pt x="2352057" y="959811"/>
                </a:cubicBezTo>
                <a:cubicBezTo>
                  <a:pt x="2360068" y="968210"/>
                  <a:pt x="2386238" y="971010"/>
                  <a:pt x="2411339" y="965410"/>
                </a:cubicBezTo>
                <a:cubicBezTo>
                  <a:pt x="2450327" y="955812"/>
                  <a:pt x="2451395" y="953013"/>
                  <a:pt x="2425225" y="942214"/>
                </a:cubicBezTo>
                <a:cubicBezTo>
                  <a:pt x="2397453" y="928217"/>
                  <a:pt x="2397453" y="928217"/>
                  <a:pt x="2427895" y="927017"/>
                </a:cubicBezTo>
                <a:cubicBezTo>
                  <a:pt x="2444452" y="927017"/>
                  <a:pt x="2463678" y="919818"/>
                  <a:pt x="2469553" y="913019"/>
                </a:cubicBezTo>
                <a:cubicBezTo>
                  <a:pt x="2474894" y="904620"/>
                  <a:pt x="2544323" y="890623"/>
                  <a:pt x="2622832" y="879825"/>
                </a:cubicBezTo>
                <a:cubicBezTo>
                  <a:pt x="2722704" y="865827"/>
                  <a:pt x="2770236" y="850629"/>
                  <a:pt x="2783054" y="831433"/>
                </a:cubicBezTo>
                <a:cubicBezTo>
                  <a:pt x="2796406" y="809037"/>
                  <a:pt x="2827382" y="803438"/>
                  <a:pt x="2921379" y="803438"/>
                </a:cubicBezTo>
                <a:cubicBezTo>
                  <a:pt x="2986536" y="803438"/>
                  <a:pt x="3044749" y="796239"/>
                  <a:pt x="3050090" y="786640"/>
                </a:cubicBezTo>
                <a:cubicBezTo>
                  <a:pt x="3055965" y="776642"/>
                  <a:pt x="3146757" y="768244"/>
                  <a:pt x="3269594" y="768244"/>
                </a:cubicBezTo>
                <a:cubicBezTo>
                  <a:pt x="3459190" y="766643"/>
                  <a:pt x="3747055" y="726651"/>
                  <a:pt x="3629559" y="717052"/>
                </a:cubicBezTo>
                <a:cubicBezTo>
                  <a:pt x="3604992" y="715452"/>
                  <a:pt x="3568675" y="711453"/>
                  <a:pt x="3547846" y="708654"/>
                </a:cubicBezTo>
                <a:cubicBezTo>
                  <a:pt x="3527017" y="704654"/>
                  <a:pt x="3413260" y="697855"/>
                  <a:pt x="3295764" y="690656"/>
                </a:cubicBezTo>
                <a:cubicBezTo>
                  <a:pt x="3177200" y="685457"/>
                  <a:pt x="3077862" y="676659"/>
                  <a:pt x="3075192" y="672660"/>
                </a:cubicBezTo>
                <a:cubicBezTo>
                  <a:pt x="3072521" y="669860"/>
                  <a:pt x="3312854" y="665860"/>
                  <a:pt x="3610333" y="665860"/>
                </a:cubicBezTo>
                <a:cubicBezTo>
                  <a:pt x="4173246" y="665860"/>
                  <a:pt x="4337740" y="657462"/>
                  <a:pt x="4462179" y="624268"/>
                </a:cubicBezTo>
                <a:cubicBezTo>
                  <a:pt x="4526802" y="607470"/>
                  <a:pt x="4531075" y="603471"/>
                  <a:pt x="4497428" y="592273"/>
                </a:cubicBezTo>
                <a:cubicBezTo>
                  <a:pt x="4473929" y="584274"/>
                  <a:pt x="4507575" y="578675"/>
                  <a:pt x="4587686" y="577475"/>
                </a:cubicBezTo>
                <a:cubicBezTo>
                  <a:pt x="4657115" y="574676"/>
                  <a:pt x="4753249" y="565877"/>
                  <a:pt x="4802917" y="556279"/>
                </a:cubicBezTo>
                <a:cubicBezTo>
                  <a:pt x="4851518" y="547880"/>
                  <a:pt x="4908130" y="539882"/>
                  <a:pt x="4928959" y="538282"/>
                </a:cubicBezTo>
                <a:cubicBezTo>
                  <a:pt x="4949787" y="537082"/>
                  <a:pt x="5049659" y="530283"/>
                  <a:pt x="5152201" y="523484"/>
                </a:cubicBezTo>
                <a:cubicBezTo>
                  <a:pt x="5254209" y="515086"/>
                  <a:pt x="5471577" y="503488"/>
                  <a:pt x="5632867" y="496689"/>
                </a:cubicBezTo>
                <a:cubicBezTo>
                  <a:pt x="5796293" y="491090"/>
                  <a:pt x="5996571" y="478692"/>
                  <a:pt x="6079351" y="470693"/>
                </a:cubicBezTo>
                <a:cubicBezTo>
                  <a:pt x="6482043" y="431900"/>
                  <a:pt x="6774715" y="399905"/>
                  <a:pt x="6889541" y="384708"/>
                </a:cubicBezTo>
                <a:cubicBezTo>
                  <a:pt x="6958971" y="375109"/>
                  <a:pt x="7055637" y="366710"/>
                  <a:pt x="7105307" y="365511"/>
                </a:cubicBezTo>
                <a:cubicBezTo>
                  <a:pt x="7257517" y="362711"/>
                  <a:pt x="7266063" y="341515"/>
                  <a:pt x="7126669" y="307120"/>
                </a:cubicBezTo>
                <a:cubicBezTo>
                  <a:pt x="7057239" y="290324"/>
                  <a:pt x="6964311" y="266727"/>
                  <a:pt x="6918381" y="253129"/>
                </a:cubicBezTo>
                <a:cubicBezTo>
                  <a:pt x="6874587" y="239132"/>
                  <a:pt x="6797679" y="226734"/>
                  <a:pt x="6749079" y="223934"/>
                </a:cubicBezTo>
                <a:cubicBezTo>
                  <a:pt x="6699411" y="222735"/>
                  <a:pt x="6655083" y="213136"/>
                  <a:pt x="6650811" y="204738"/>
                </a:cubicBezTo>
                <a:cubicBezTo>
                  <a:pt x="6635321" y="177142"/>
                  <a:pt x="6107123" y="190740"/>
                  <a:pt x="5812315" y="226734"/>
                </a:cubicBezTo>
                <a:cubicBezTo>
                  <a:pt x="5659037" y="246331"/>
                  <a:pt x="5401613" y="246331"/>
                  <a:pt x="5292663" y="228334"/>
                </a:cubicBezTo>
                <a:cubicBezTo>
                  <a:pt x="5242993" y="220335"/>
                  <a:pt x="5296935" y="215936"/>
                  <a:pt x="5461429" y="213136"/>
                </a:cubicBezTo>
                <a:cubicBezTo>
                  <a:pt x="5593879" y="210337"/>
                  <a:pt x="5709239" y="204738"/>
                  <a:pt x="5716183" y="200738"/>
                </a:cubicBezTo>
                <a:cubicBezTo>
                  <a:pt x="5731137" y="189540"/>
                  <a:pt x="6227291" y="131550"/>
                  <a:pt x="6303663" y="132750"/>
                </a:cubicBezTo>
                <a:cubicBezTo>
                  <a:pt x="6335173" y="132750"/>
                  <a:pt x="6415283" y="135549"/>
                  <a:pt x="6480441" y="139549"/>
                </a:cubicBezTo>
                <a:cubicBezTo>
                  <a:pt x="6546665" y="142348"/>
                  <a:pt x="6614493" y="139549"/>
                  <a:pt x="6634253" y="131150"/>
                </a:cubicBezTo>
                <a:cubicBezTo>
                  <a:pt x="6643867" y="127950"/>
                  <a:pt x="6651879" y="126351"/>
                  <a:pt x="6657753" y="127151"/>
                </a:cubicBezTo>
                <a:close/>
                <a:moveTo>
                  <a:pt x="5436863" y="124351"/>
                </a:moveTo>
                <a:lnTo>
                  <a:pt x="5067818" y="138349"/>
                </a:lnTo>
                <a:cubicBezTo>
                  <a:pt x="4864336" y="145948"/>
                  <a:pt x="4681683" y="157546"/>
                  <a:pt x="4662457" y="163944"/>
                </a:cubicBezTo>
                <a:lnTo>
                  <a:pt x="4625071" y="177542"/>
                </a:lnTo>
                <a:lnTo>
                  <a:pt x="4662457" y="153546"/>
                </a:lnTo>
                <a:cubicBezTo>
                  <a:pt x="4687024" y="136749"/>
                  <a:pt x="4807725" y="128751"/>
                  <a:pt x="5067818" y="127151"/>
                </a:cubicBezTo>
                <a:close/>
                <a:moveTo>
                  <a:pt x="7915495" y="118752"/>
                </a:moveTo>
                <a:cubicBezTo>
                  <a:pt x="7925643" y="118752"/>
                  <a:pt x="7935789" y="121152"/>
                  <a:pt x="7943267" y="125151"/>
                </a:cubicBezTo>
                <a:cubicBezTo>
                  <a:pt x="7958221" y="133150"/>
                  <a:pt x="7945403" y="141148"/>
                  <a:pt x="7914961" y="141148"/>
                </a:cubicBezTo>
                <a:cubicBezTo>
                  <a:pt x="7883983" y="141148"/>
                  <a:pt x="7872769" y="133150"/>
                  <a:pt x="7887189" y="125151"/>
                </a:cubicBezTo>
                <a:cubicBezTo>
                  <a:pt x="7895199" y="121152"/>
                  <a:pt x="7905347" y="118752"/>
                  <a:pt x="7915495" y="118752"/>
                </a:cubicBezTo>
                <a:close/>
                <a:moveTo>
                  <a:pt x="7164055" y="91957"/>
                </a:moveTo>
                <a:cubicBezTo>
                  <a:pt x="7275675" y="91957"/>
                  <a:pt x="7284755" y="93556"/>
                  <a:pt x="7228677" y="103955"/>
                </a:cubicBezTo>
                <a:cubicBezTo>
                  <a:pt x="7192359" y="110754"/>
                  <a:pt x="7096761" y="115153"/>
                  <a:pt x="7016115" y="114353"/>
                </a:cubicBezTo>
                <a:cubicBezTo>
                  <a:pt x="6886871" y="113153"/>
                  <a:pt x="6878859" y="111553"/>
                  <a:pt x="6950959" y="102355"/>
                </a:cubicBezTo>
                <a:cubicBezTo>
                  <a:pt x="6994753" y="95556"/>
                  <a:pt x="7090351" y="90757"/>
                  <a:pt x="7164055" y="91957"/>
                </a:cubicBezTo>
                <a:close/>
                <a:moveTo>
                  <a:pt x="6149607" y="35"/>
                </a:moveTo>
                <a:cubicBezTo>
                  <a:pt x="6176587" y="122"/>
                  <a:pt x="6200453" y="372"/>
                  <a:pt x="6221415" y="772"/>
                </a:cubicBezTo>
                <a:cubicBezTo>
                  <a:pt x="6305799" y="2372"/>
                  <a:pt x="6343719" y="6371"/>
                  <a:pt x="6349059" y="13970"/>
                </a:cubicBezTo>
                <a:cubicBezTo>
                  <a:pt x="6357603" y="23168"/>
                  <a:pt x="6429169" y="37566"/>
                  <a:pt x="6509281" y="44365"/>
                </a:cubicBezTo>
                <a:cubicBezTo>
                  <a:pt x="6589391" y="49564"/>
                  <a:pt x="6669503" y="61962"/>
                  <a:pt x="6687661" y="71160"/>
                </a:cubicBezTo>
                <a:cubicBezTo>
                  <a:pt x="6708489" y="80759"/>
                  <a:pt x="6677513" y="83158"/>
                  <a:pt x="6600073" y="75159"/>
                </a:cubicBezTo>
                <a:cubicBezTo>
                  <a:pt x="6535451" y="68761"/>
                  <a:pt x="6472429" y="64361"/>
                  <a:pt x="6459611" y="64361"/>
                </a:cubicBezTo>
                <a:cubicBezTo>
                  <a:pt x="6399261" y="66761"/>
                  <a:pt x="6055319" y="105554"/>
                  <a:pt x="5970935" y="119952"/>
                </a:cubicBezTo>
                <a:cubicBezTo>
                  <a:pt x="5916993" y="129550"/>
                  <a:pt x="5794157" y="135149"/>
                  <a:pt x="5696421" y="133550"/>
                </a:cubicBezTo>
                <a:cubicBezTo>
                  <a:pt x="5576255" y="131150"/>
                  <a:pt x="5553823" y="128351"/>
                  <a:pt x="5629663" y="125551"/>
                </a:cubicBezTo>
                <a:cubicBezTo>
                  <a:pt x="5728999" y="120352"/>
                  <a:pt x="5975207" y="89957"/>
                  <a:pt x="6208597" y="53963"/>
                </a:cubicBezTo>
                <a:cubicBezTo>
                  <a:pt x="6256663" y="45964"/>
                  <a:pt x="6087363" y="39165"/>
                  <a:pt x="5786147" y="37966"/>
                </a:cubicBezTo>
                <a:cubicBezTo>
                  <a:pt x="5510031" y="37966"/>
                  <a:pt x="5287856" y="30767"/>
                  <a:pt x="5293197" y="25168"/>
                </a:cubicBezTo>
                <a:cubicBezTo>
                  <a:pt x="5297469" y="19969"/>
                  <a:pt x="5532995" y="10370"/>
                  <a:pt x="5817123" y="3971"/>
                </a:cubicBezTo>
                <a:cubicBezTo>
                  <a:pt x="5959719" y="972"/>
                  <a:pt x="6068671" y="-228"/>
                  <a:pt x="6149607" y="35"/>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1707F111-5A67-491D-8809-AA825F4978E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09274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5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BBC02DB-CDF3-4627-9FB7-9BDD5A833399}"/>
              </a:ext>
            </a:extLst>
          </p:cNvPr>
          <p:cNvSpPr>
            <a:spLocks noGrp="1"/>
          </p:cNvSpPr>
          <p:nvPr>
            <p:ph type="pic" sz="quarter" idx="11" hasCustomPrompt="1"/>
          </p:nvPr>
        </p:nvSpPr>
        <p:spPr>
          <a:xfrm>
            <a:off x="11342621" y="2539063"/>
            <a:ext cx="11523482" cy="8637726"/>
          </a:xfrm>
          <a:custGeom>
            <a:avLst/>
            <a:gdLst>
              <a:gd name="connsiteX0" fmla="*/ 5814451 w 11523482"/>
              <a:gd name="connsiteY0" fmla="*/ 8611330 h 8637726"/>
              <a:gd name="connsiteX1" fmla="*/ 5833679 w 11523482"/>
              <a:gd name="connsiteY1" fmla="*/ 8618129 h 8637726"/>
              <a:gd name="connsiteX2" fmla="*/ 5809645 w 11523482"/>
              <a:gd name="connsiteY2" fmla="*/ 8633327 h 8637726"/>
              <a:gd name="connsiteX3" fmla="*/ 5793089 w 11523482"/>
              <a:gd name="connsiteY3" fmla="*/ 8615730 h 8637726"/>
              <a:gd name="connsiteX4" fmla="*/ 5814451 w 11523482"/>
              <a:gd name="connsiteY4" fmla="*/ 8611330 h 8637726"/>
              <a:gd name="connsiteX5" fmla="*/ 5298003 w 11523482"/>
              <a:gd name="connsiteY5" fmla="*/ 8595733 h 8637726"/>
              <a:gd name="connsiteX6" fmla="*/ 5319366 w 11523482"/>
              <a:gd name="connsiteY6" fmla="*/ 8600932 h 8637726"/>
              <a:gd name="connsiteX7" fmla="*/ 5297469 w 11523482"/>
              <a:gd name="connsiteY7" fmla="*/ 8617329 h 8637726"/>
              <a:gd name="connsiteX8" fmla="*/ 5277175 w 11523482"/>
              <a:gd name="connsiteY8" fmla="*/ 8600932 h 8637726"/>
              <a:gd name="connsiteX9" fmla="*/ 5298003 w 11523482"/>
              <a:gd name="connsiteY9" fmla="*/ 8595733 h 8637726"/>
              <a:gd name="connsiteX10" fmla="*/ 5606163 w 11523482"/>
              <a:gd name="connsiteY10" fmla="*/ 8595333 h 8637726"/>
              <a:gd name="connsiteX11" fmla="*/ 5719387 w 11523482"/>
              <a:gd name="connsiteY11" fmla="*/ 8613730 h 8637726"/>
              <a:gd name="connsiteX12" fmla="*/ 5505757 w 11523482"/>
              <a:gd name="connsiteY12" fmla="*/ 8613730 h 8637726"/>
              <a:gd name="connsiteX13" fmla="*/ 5606163 w 11523482"/>
              <a:gd name="connsiteY13" fmla="*/ 8595333 h 8637726"/>
              <a:gd name="connsiteX14" fmla="*/ 5426715 w 11523482"/>
              <a:gd name="connsiteY14" fmla="*/ 8595333 h 8637726"/>
              <a:gd name="connsiteX15" fmla="*/ 5447543 w 11523482"/>
              <a:gd name="connsiteY15" fmla="*/ 8617329 h 8637726"/>
              <a:gd name="connsiteX16" fmla="*/ 5419237 w 11523482"/>
              <a:gd name="connsiteY16" fmla="*/ 8637726 h 8637726"/>
              <a:gd name="connsiteX17" fmla="*/ 5398409 w 11523482"/>
              <a:gd name="connsiteY17" fmla="*/ 8617329 h 8637726"/>
              <a:gd name="connsiteX18" fmla="*/ 5426715 w 11523482"/>
              <a:gd name="connsiteY18" fmla="*/ 8595333 h 8637726"/>
              <a:gd name="connsiteX19" fmla="*/ 5214688 w 11523482"/>
              <a:gd name="connsiteY19" fmla="*/ 8595333 h 8637726"/>
              <a:gd name="connsiteX20" fmla="*/ 5225903 w 11523482"/>
              <a:gd name="connsiteY20" fmla="*/ 8613730 h 8637726"/>
              <a:gd name="connsiteX21" fmla="*/ 5180507 w 11523482"/>
              <a:gd name="connsiteY21" fmla="*/ 8613730 h 8637726"/>
              <a:gd name="connsiteX22" fmla="*/ 5214688 w 11523482"/>
              <a:gd name="connsiteY22" fmla="*/ 8595333 h 8637726"/>
              <a:gd name="connsiteX23" fmla="*/ 5061943 w 11523482"/>
              <a:gd name="connsiteY23" fmla="*/ 8578536 h 8637726"/>
              <a:gd name="connsiteX24" fmla="*/ 5091851 w 11523482"/>
              <a:gd name="connsiteY24" fmla="*/ 8584935 h 8637726"/>
              <a:gd name="connsiteX25" fmla="*/ 5055534 w 11523482"/>
              <a:gd name="connsiteY25" fmla="*/ 8600932 h 8637726"/>
              <a:gd name="connsiteX26" fmla="*/ 5030433 w 11523482"/>
              <a:gd name="connsiteY26" fmla="*/ 8584935 h 8637726"/>
              <a:gd name="connsiteX27" fmla="*/ 5061943 w 11523482"/>
              <a:gd name="connsiteY27" fmla="*/ 8578536 h 8637726"/>
              <a:gd name="connsiteX28" fmla="*/ 3958014 w 11523482"/>
              <a:gd name="connsiteY28" fmla="*/ 8525345 h 8637726"/>
              <a:gd name="connsiteX29" fmla="*/ 3968162 w 11523482"/>
              <a:gd name="connsiteY29" fmla="*/ 8531744 h 8637726"/>
              <a:gd name="connsiteX30" fmla="*/ 3950003 w 11523482"/>
              <a:gd name="connsiteY30" fmla="*/ 8546941 h 8637726"/>
              <a:gd name="connsiteX31" fmla="*/ 3942526 w 11523482"/>
              <a:gd name="connsiteY31" fmla="*/ 8531744 h 8637726"/>
              <a:gd name="connsiteX32" fmla="*/ 3958014 w 11523482"/>
              <a:gd name="connsiteY32" fmla="*/ 8525345 h 8637726"/>
              <a:gd name="connsiteX33" fmla="*/ 4320650 w 11523482"/>
              <a:gd name="connsiteY33" fmla="*/ 8472154 h 8637726"/>
              <a:gd name="connsiteX34" fmla="*/ 4331865 w 11523482"/>
              <a:gd name="connsiteY34" fmla="*/ 8480552 h 8637726"/>
              <a:gd name="connsiteX35" fmla="*/ 4313707 w 11523482"/>
              <a:gd name="connsiteY35" fmla="*/ 8493750 h 8637726"/>
              <a:gd name="connsiteX36" fmla="*/ 4306230 w 11523482"/>
              <a:gd name="connsiteY36" fmla="*/ 8478153 h 8637726"/>
              <a:gd name="connsiteX37" fmla="*/ 4320650 w 11523482"/>
              <a:gd name="connsiteY37" fmla="*/ 8472154 h 8637726"/>
              <a:gd name="connsiteX38" fmla="*/ 6728785 w 11523482"/>
              <a:gd name="connsiteY38" fmla="*/ 8468554 h 8637726"/>
              <a:gd name="connsiteX39" fmla="*/ 6799283 w 11523482"/>
              <a:gd name="connsiteY39" fmla="*/ 8478153 h 8637726"/>
              <a:gd name="connsiteX40" fmla="*/ 6730387 w 11523482"/>
              <a:gd name="connsiteY40" fmla="*/ 8490951 h 8637726"/>
              <a:gd name="connsiteX41" fmla="*/ 6658821 w 11523482"/>
              <a:gd name="connsiteY41" fmla="*/ 8481752 h 8637726"/>
              <a:gd name="connsiteX42" fmla="*/ 6728785 w 11523482"/>
              <a:gd name="connsiteY42" fmla="*/ 8468554 h 8637726"/>
              <a:gd name="connsiteX43" fmla="*/ 7516543 w 11523482"/>
              <a:gd name="connsiteY43" fmla="*/ 8464955 h 8637726"/>
              <a:gd name="connsiteX44" fmla="*/ 7548587 w 11523482"/>
              <a:gd name="connsiteY44" fmla="*/ 8482552 h 8637726"/>
              <a:gd name="connsiteX45" fmla="*/ 7514405 w 11523482"/>
              <a:gd name="connsiteY45" fmla="*/ 8505348 h 8637726"/>
              <a:gd name="connsiteX46" fmla="*/ 7481827 w 11523482"/>
              <a:gd name="connsiteY46" fmla="*/ 8487351 h 8637726"/>
              <a:gd name="connsiteX47" fmla="*/ 7516543 w 11523482"/>
              <a:gd name="connsiteY47" fmla="*/ 8464955 h 8637726"/>
              <a:gd name="connsiteX48" fmla="*/ 4769805 w 11523482"/>
              <a:gd name="connsiteY48" fmla="*/ 8456956 h 8637726"/>
              <a:gd name="connsiteX49" fmla="*/ 5027763 w 11523482"/>
              <a:gd name="connsiteY49" fmla="*/ 8460156 h 8637726"/>
              <a:gd name="connsiteX50" fmla="*/ 5384523 w 11523482"/>
              <a:gd name="connsiteY50" fmla="*/ 8461356 h 8637726"/>
              <a:gd name="connsiteX51" fmla="*/ 5561301 w 11523482"/>
              <a:gd name="connsiteY51" fmla="*/ 8460156 h 8637726"/>
              <a:gd name="connsiteX52" fmla="*/ 5725261 w 11523482"/>
              <a:gd name="connsiteY52" fmla="*/ 8467754 h 8637726"/>
              <a:gd name="connsiteX53" fmla="*/ 5598687 w 11523482"/>
              <a:gd name="connsiteY53" fmla="*/ 8478153 h 8637726"/>
              <a:gd name="connsiteX54" fmla="*/ 4805588 w 11523482"/>
              <a:gd name="connsiteY54" fmla="*/ 8475353 h 8637726"/>
              <a:gd name="connsiteX55" fmla="*/ 4627741 w 11523482"/>
              <a:gd name="connsiteY55" fmla="*/ 8460156 h 8637726"/>
              <a:gd name="connsiteX56" fmla="*/ 4769805 w 11523482"/>
              <a:gd name="connsiteY56" fmla="*/ 8456956 h 8637726"/>
              <a:gd name="connsiteX57" fmla="*/ 7077535 w 11523482"/>
              <a:gd name="connsiteY57" fmla="*/ 8456556 h 8637726"/>
              <a:gd name="connsiteX58" fmla="*/ 7087681 w 11523482"/>
              <a:gd name="connsiteY58" fmla="*/ 8464155 h 8637726"/>
              <a:gd name="connsiteX59" fmla="*/ 7069523 w 11523482"/>
              <a:gd name="connsiteY59" fmla="*/ 8478953 h 8637726"/>
              <a:gd name="connsiteX60" fmla="*/ 7061511 w 11523482"/>
              <a:gd name="connsiteY60" fmla="*/ 8462155 h 8637726"/>
              <a:gd name="connsiteX61" fmla="*/ 7077535 w 11523482"/>
              <a:gd name="connsiteY61" fmla="*/ 8456556 h 8637726"/>
              <a:gd name="connsiteX62" fmla="*/ 7258051 w 11523482"/>
              <a:gd name="connsiteY62" fmla="*/ 8456156 h 8637726"/>
              <a:gd name="connsiteX63" fmla="*/ 7292231 w 11523482"/>
              <a:gd name="connsiteY63" fmla="*/ 8462955 h 8637726"/>
              <a:gd name="connsiteX64" fmla="*/ 7230279 w 11523482"/>
              <a:gd name="connsiteY64" fmla="*/ 8478153 h 8637726"/>
              <a:gd name="connsiteX65" fmla="*/ 7207315 w 11523482"/>
              <a:gd name="connsiteY65" fmla="*/ 8461356 h 8637726"/>
              <a:gd name="connsiteX66" fmla="*/ 7258051 w 11523482"/>
              <a:gd name="connsiteY66" fmla="*/ 8456156 h 8637726"/>
              <a:gd name="connsiteX67" fmla="*/ 6994169 w 11523482"/>
              <a:gd name="connsiteY67" fmla="*/ 8454863 h 8637726"/>
              <a:gd name="connsiteX68" fmla="*/ 7023593 w 11523482"/>
              <a:gd name="connsiteY68" fmla="*/ 8454957 h 8637726"/>
              <a:gd name="connsiteX69" fmla="*/ 7034809 w 11523482"/>
              <a:gd name="connsiteY69" fmla="*/ 8462155 h 8637726"/>
              <a:gd name="connsiteX70" fmla="*/ 6955231 w 11523482"/>
              <a:gd name="connsiteY70" fmla="*/ 8480552 h 8637726"/>
              <a:gd name="connsiteX71" fmla="*/ 6904495 w 11523482"/>
              <a:gd name="connsiteY71" fmla="*/ 8474153 h 8637726"/>
              <a:gd name="connsiteX72" fmla="*/ 6994169 w 11523482"/>
              <a:gd name="connsiteY72" fmla="*/ 8454863 h 8637726"/>
              <a:gd name="connsiteX73" fmla="*/ 4470725 w 11523482"/>
              <a:gd name="connsiteY73" fmla="*/ 8445758 h 8637726"/>
              <a:gd name="connsiteX74" fmla="*/ 4491553 w 11523482"/>
              <a:gd name="connsiteY74" fmla="*/ 8469354 h 8637726"/>
              <a:gd name="connsiteX75" fmla="*/ 4452031 w 11523482"/>
              <a:gd name="connsiteY75" fmla="*/ 8482552 h 8637726"/>
              <a:gd name="connsiteX76" fmla="*/ 4470725 w 11523482"/>
              <a:gd name="connsiteY76" fmla="*/ 8445758 h 8637726"/>
              <a:gd name="connsiteX77" fmla="*/ 6258267 w 11523482"/>
              <a:gd name="connsiteY77" fmla="*/ 8442559 h 8637726"/>
              <a:gd name="connsiteX78" fmla="*/ 6480975 w 11523482"/>
              <a:gd name="connsiteY78" fmla="*/ 8450957 h 8637726"/>
              <a:gd name="connsiteX79" fmla="*/ 6022207 w 11523482"/>
              <a:gd name="connsiteY79" fmla="*/ 8456156 h 8637726"/>
              <a:gd name="connsiteX80" fmla="*/ 6258267 w 11523482"/>
              <a:gd name="connsiteY80" fmla="*/ 8442559 h 8637726"/>
              <a:gd name="connsiteX81" fmla="*/ 5205075 w 11523482"/>
              <a:gd name="connsiteY81" fmla="*/ 8403765 h 8637726"/>
              <a:gd name="connsiteX82" fmla="*/ 5231244 w 11523482"/>
              <a:gd name="connsiteY82" fmla="*/ 8408964 h 8637726"/>
              <a:gd name="connsiteX83" fmla="*/ 5200802 w 11523482"/>
              <a:gd name="connsiteY83" fmla="*/ 8425761 h 8637726"/>
              <a:gd name="connsiteX84" fmla="*/ 5176235 w 11523482"/>
              <a:gd name="connsiteY84" fmla="*/ 8408964 h 8637726"/>
              <a:gd name="connsiteX85" fmla="*/ 5205075 w 11523482"/>
              <a:gd name="connsiteY85" fmla="*/ 8403765 h 8637726"/>
              <a:gd name="connsiteX86" fmla="*/ 5342865 w 11523482"/>
              <a:gd name="connsiteY86" fmla="*/ 8386168 h 8637726"/>
              <a:gd name="connsiteX87" fmla="*/ 5357819 w 11523482"/>
              <a:gd name="connsiteY87" fmla="*/ 8395367 h 8637726"/>
              <a:gd name="connsiteX88" fmla="*/ 5333252 w 11523482"/>
              <a:gd name="connsiteY88" fmla="*/ 8408164 h 8637726"/>
              <a:gd name="connsiteX89" fmla="*/ 5323639 w 11523482"/>
              <a:gd name="connsiteY89" fmla="*/ 8391367 h 8637726"/>
              <a:gd name="connsiteX90" fmla="*/ 5342865 w 11523482"/>
              <a:gd name="connsiteY90" fmla="*/ 8386168 h 8637726"/>
              <a:gd name="connsiteX91" fmla="*/ 7640981 w 11523482"/>
              <a:gd name="connsiteY91" fmla="*/ 8370970 h 8637726"/>
              <a:gd name="connsiteX92" fmla="*/ 7679969 w 11523482"/>
              <a:gd name="connsiteY92" fmla="*/ 8386168 h 8637726"/>
              <a:gd name="connsiteX93" fmla="*/ 7629765 w 11523482"/>
              <a:gd name="connsiteY93" fmla="*/ 8402965 h 8637726"/>
              <a:gd name="connsiteX94" fmla="*/ 7590243 w 11523482"/>
              <a:gd name="connsiteY94" fmla="*/ 8386168 h 8637726"/>
              <a:gd name="connsiteX95" fmla="*/ 7640981 w 11523482"/>
              <a:gd name="connsiteY95" fmla="*/ 8370970 h 8637726"/>
              <a:gd name="connsiteX96" fmla="*/ 6356001 w 11523482"/>
              <a:gd name="connsiteY96" fmla="*/ 8365372 h 8637726"/>
              <a:gd name="connsiteX97" fmla="*/ 6376297 w 11523482"/>
              <a:gd name="connsiteY97" fmla="*/ 8372970 h 8637726"/>
              <a:gd name="connsiteX98" fmla="*/ 6356001 w 11523482"/>
              <a:gd name="connsiteY98" fmla="*/ 8387768 h 8637726"/>
              <a:gd name="connsiteX99" fmla="*/ 6336241 w 11523482"/>
              <a:gd name="connsiteY99" fmla="*/ 8372970 h 8637726"/>
              <a:gd name="connsiteX100" fmla="*/ 6356001 w 11523482"/>
              <a:gd name="connsiteY100" fmla="*/ 8365372 h 8637726"/>
              <a:gd name="connsiteX101" fmla="*/ 6099647 w 11523482"/>
              <a:gd name="connsiteY101" fmla="*/ 8365372 h 8637726"/>
              <a:gd name="connsiteX102" fmla="*/ 6168007 w 11523482"/>
              <a:gd name="connsiteY102" fmla="*/ 8372170 h 8637726"/>
              <a:gd name="connsiteX103" fmla="*/ 6099647 w 11523482"/>
              <a:gd name="connsiteY103" fmla="*/ 8387768 h 8637726"/>
              <a:gd name="connsiteX104" fmla="*/ 6031285 w 11523482"/>
              <a:gd name="connsiteY104" fmla="*/ 8372170 h 8637726"/>
              <a:gd name="connsiteX105" fmla="*/ 6099647 w 11523482"/>
              <a:gd name="connsiteY105" fmla="*/ 8365372 h 8637726"/>
              <a:gd name="connsiteX106" fmla="*/ 7779307 w 11523482"/>
              <a:gd name="connsiteY106" fmla="*/ 8354974 h 8637726"/>
              <a:gd name="connsiteX107" fmla="*/ 7797999 w 11523482"/>
              <a:gd name="connsiteY107" fmla="*/ 8373770 h 8637726"/>
              <a:gd name="connsiteX108" fmla="*/ 7758477 w 11523482"/>
              <a:gd name="connsiteY108" fmla="*/ 8391767 h 8637726"/>
              <a:gd name="connsiteX109" fmla="*/ 7738717 w 11523482"/>
              <a:gd name="connsiteY109" fmla="*/ 8373770 h 8637726"/>
              <a:gd name="connsiteX110" fmla="*/ 7779307 w 11523482"/>
              <a:gd name="connsiteY110" fmla="*/ 8354974 h 8637726"/>
              <a:gd name="connsiteX111" fmla="*/ 5740215 w 11523482"/>
              <a:gd name="connsiteY111" fmla="*/ 8350974 h 8637726"/>
              <a:gd name="connsiteX112" fmla="*/ 5869461 w 11523482"/>
              <a:gd name="connsiteY112" fmla="*/ 8359772 h 8637726"/>
              <a:gd name="connsiteX113" fmla="*/ 5741819 w 11523482"/>
              <a:gd name="connsiteY113" fmla="*/ 8372970 h 8637726"/>
              <a:gd name="connsiteX114" fmla="*/ 5611503 w 11523482"/>
              <a:gd name="connsiteY114" fmla="*/ 8363372 h 8637726"/>
              <a:gd name="connsiteX115" fmla="*/ 5740215 w 11523482"/>
              <a:gd name="connsiteY115" fmla="*/ 8350974 h 8637726"/>
              <a:gd name="connsiteX116" fmla="*/ 5061409 w 11523482"/>
              <a:gd name="connsiteY116" fmla="*/ 8333777 h 8637726"/>
              <a:gd name="connsiteX117" fmla="*/ 5104669 w 11523482"/>
              <a:gd name="connsiteY117" fmla="*/ 8340576 h 8637726"/>
              <a:gd name="connsiteX118" fmla="*/ 5055534 w 11523482"/>
              <a:gd name="connsiteY118" fmla="*/ 8355773 h 8637726"/>
              <a:gd name="connsiteX119" fmla="*/ 5014945 w 11523482"/>
              <a:gd name="connsiteY119" fmla="*/ 8340576 h 8637726"/>
              <a:gd name="connsiteX120" fmla="*/ 5061409 w 11523482"/>
              <a:gd name="connsiteY120" fmla="*/ 8333777 h 8637726"/>
              <a:gd name="connsiteX121" fmla="*/ 6398193 w 11523482"/>
              <a:gd name="connsiteY121" fmla="*/ 8279786 h 8637726"/>
              <a:gd name="connsiteX122" fmla="*/ 6433443 w 11523482"/>
              <a:gd name="connsiteY122" fmla="*/ 8285785 h 8637726"/>
              <a:gd name="connsiteX123" fmla="*/ 6397659 w 11523482"/>
              <a:gd name="connsiteY123" fmla="*/ 8301782 h 8637726"/>
              <a:gd name="connsiteX124" fmla="*/ 6363479 w 11523482"/>
              <a:gd name="connsiteY124" fmla="*/ 8285785 h 8637726"/>
              <a:gd name="connsiteX125" fmla="*/ 6398193 w 11523482"/>
              <a:gd name="connsiteY125" fmla="*/ 8279786 h 8637726"/>
              <a:gd name="connsiteX126" fmla="*/ 5508427 w 11523482"/>
              <a:gd name="connsiteY126" fmla="*/ 8273387 h 8637726"/>
              <a:gd name="connsiteX127" fmla="*/ 5414431 w 11523482"/>
              <a:gd name="connsiteY127" fmla="*/ 8284585 h 8637726"/>
              <a:gd name="connsiteX128" fmla="*/ 5597083 w 11523482"/>
              <a:gd name="connsiteY128" fmla="*/ 8280186 h 8637726"/>
              <a:gd name="connsiteX129" fmla="*/ 5508427 w 11523482"/>
              <a:gd name="connsiteY129" fmla="*/ 8273387 h 8637726"/>
              <a:gd name="connsiteX130" fmla="*/ 6663627 w 11523482"/>
              <a:gd name="connsiteY130" fmla="*/ 8268588 h 8637726"/>
              <a:gd name="connsiteX131" fmla="*/ 6673775 w 11523482"/>
              <a:gd name="connsiteY131" fmla="*/ 8282586 h 8637726"/>
              <a:gd name="connsiteX132" fmla="*/ 6631049 w 11523482"/>
              <a:gd name="connsiteY132" fmla="*/ 8296583 h 8637726"/>
              <a:gd name="connsiteX133" fmla="*/ 6620903 w 11523482"/>
              <a:gd name="connsiteY133" fmla="*/ 8282586 h 8637726"/>
              <a:gd name="connsiteX134" fmla="*/ 6663627 w 11523482"/>
              <a:gd name="connsiteY134" fmla="*/ 8268588 h 8637726"/>
              <a:gd name="connsiteX135" fmla="*/ 4453100 w 11523482"/>
              <a:gd name="connsiteY135" fmla="*/ 8264188 h 8637726"/>
              <a:gd name="connsiteX136" fmla="*/ 4475531 w 11523482"/>
              <a:gd name="connsiteY136" fmla="*/ 8270588 h 8637726"/>
              <a:gd name="connsiteX137" fmla="*/ 4447225 w 11523482"/>
              <a:gd name="connsiteY137" fmla="*/ 8286585 h 8637726"/>
              <a:gd name="connsiteX138" fmla="*/ 4427999 w 11523482"/>
              <a:gd name="connsiteY138" fmla="*/ 8270588 h 8637726"/>
              <a:gd name="connsiteX139" fmla="*/ 4453100 w 11523482"/>
              <a:gd name="connsiteY139" fmla="*/ 8264188 h 8637726"/>
              <a:gd name="connsiteX140" fmla="*/ 4843507 w 11523482"/>
              <a:gd name="connsiteY140" fmla="*/ 8262189 h 8637726"/>
              <a:gd name="connsiteX141" fmla="*/ 4761794 w 11523482"/>
              <a:gd name="connsiteY141" fmla="*/ 8273387 h 8637726"/>
              <a:gd name="connsiteX142" fmla="*/ 4973287 w 11523482"/>
              <a:gd name="connsiteY142" fmla="*/ 8291384 h 8637726"/>
              <a:gd name="connsiteX143" fmla="*/ 5374375 w 11523482"/>
              <a:gd name="connsiteY143" fmla="*/ 8282986 h 8637726"/>
              <a:gd name="connsiteX144" fmla="*/ 5155940 w 11523482"/>
              <a:gd name="connsiteY144" fmla="*/ 8266588 h 8637726"/>
              <a:gd name="connsiteX145" fmla="*/ 4843507 w 11523482"/>
              <a:gd name="connsiteY145" fmla="*/ 8262189 h 8637726"/>
              <a:gd name="connsiteX146" fmla="*/ 4260299 w 11523482"/>
              <a:gd name="connsiteY146" fmla="*/ 8256590 h 8637726"/>
              <a:gd name="connsiteX147" fmla="*/ 4285935 w 11523482"/>
              <a:gd name="connsiteY147" fmla="*/ 8266588 h 8637726"/>
              <a:gd name="connsiteX148" fmla="*/ 4231993 w 11523482"/>
              <a:gd name="connsiteY148" fmla="*/ 8283786 h 8637726"/>
              <a:gd name="connsiteX149" fmla="*/ 4166303 w 11523482"/>
              <a:gd name="connsiteY149" fmla="*/ 8281786 h 8637726"/>
              <a:gd name="connsiteX150" fmla="*/ 4218108 w 11523482"/>
              <a:gd name="connsiteY150" fmla="*/ 8262988 h 8637726"/>
              <a:gd name="connsiteX151" fmla="*/ 4260299 w 11523482"/>
              <a:gd name="connsiteY151" fmla="*/ 8256590 h 8637726"/>
              <a:gd name="connsiteX152" fmla="*/ 6027613 w 11523482"/>
              <a:gd name="connsiteY152" fmla="*/ 8255190 h 8637726"/>
              <a:gd name="connsiteX153" fmla="*/ 5949571 w 11523482"/>
              <a:gd name="connsiteY153" fmla="*/ 8258190 h 8637726"/>
              <a:gd name="connsiteX154" fmla="*/ 6028615 w 11523482"/>
              <a:gd name="connsiteY154" fmla="*/ 8263788 h 8637726"/>
              <a:gd name="connsiteX155" fmla="*/ 6106055 w 11523482"/>
              <a:gd name="connsiteY155" fmla="*/ 8258190 h 8637726"/>
              <a:gd name="connsiteX156" fmla="*/ 6027613 w 11523482"/>
              <a:gd name="connsiteY156" fmla="*/ 8255190 h 8637726"/>
              <a:gd name="connsiteX157" fmla="*/ 4049875 w 11523482"/>
              <a:gd name="connsiteY157" fmla="*/ 8250990 h 8637726"/>
              <a:gd name="connsiteX158" fmla="*/ 4112361 w 11523482"/>
              <a:gd name="connsiteY158" fmla="*/ 8255790 h 8637726"/>
              <a:gd name="connsiteX159" fmla="*/ 4024773 w 11523482"/>
              <a:gd name="connsiteY159" fmla="*/ 8266588 h 8637726"/>
              <a:gd name="connsiteX160" fmla="*/ 4049875 w 11523482"/>
              <a:gd name="connsiteY160" fmla="*/ 8250990 h 8637726"/>
              <a:gd name="connsiteX161" fmla="*/ 7674627 w 11523482"/>
              <a:gd name="connsiteY161" fmla="*/ 8247792 h 8637726"/>
              <a:gd name="connsiteX162" fmla="*/ 7692787 w 11523482"/>
              <a:gd name="connsiteY162" fmla="*/ 8255390 h 8637726"/>
              <a:gd name="connsiteX163" fmla="*/ 7674627 w 11523482"/>
              <a:gd name="connsiteY163" fmla="*/ 8269788 h 8637726"/>
              <a:gd name="connsiteX164" fmla="*/ 7658071 w 11523482"/>
              <a:gd name="connsiteY164" fmla="*/ 8255390 h 8637726"/>
              <a:gd name="connsiteX165" fmla="*/ 7674627 w 11523482"/>
              <a:gd name="connsiteY165" fmla="*/ 8247792 h 8637726"/>
              <a:gd name="connsiteX166" fmla="*/ 3944663 w 11523482"/>
              <a:gd name="connsiteY166" fmla="*/ 8247792 h 8637726"/>
              <a:gd name="connsiteX167" fmla="*/ 3964957 w 11523482"/>
              <a:gd name="connsiteY167" fmla="*/ 8255790 h 8637726"/>
              <a:gd name="connsiteX168" fmla="*/ 3940390 w 11523482"/>
              <a:gd name="connsiteY168" fmla="*/ 8269388 h 8637726"/>
              <a:gd name="connsiteX169" fmla="*/ 3922765 w 11523482"/>
              <a:gd name="connsiteY169" fmla="*/ 8252990 h 8637726"/>
              <a:gd name="connsiteX170" fmla="*/ 3944663 w 11523482"/>
              <a:gd name="connsiteY170" fmla="*/ 8247792 h 8637726"/>
              <a:gd name="connsiteX171" fmla="*/ 6517291 w 11523482"/>
              <a:gd name="connsiteY171" fmla="*/ 8220196 h 8637726"/>
              <a:gd name="connsiteX172" fmla="*/ 6501269 w 11523482"/>
              <a:gd name="connsiteY172" fmla="*/ 8223396 h 8637726"/>
              <a:gd name="connsiteX173" fmla="*/ 6509281 w 11523482"/>
              <a:gd name="connsiteY173" fmla="*/ 8234594 h 8637726"/>
              <a:gd name="connsiteX174" fmla="*/ 6529041 w 11523482"/>
              <a:gd name="connsiteY174" fmla="*/ 8224995 h 8637726"/>
              <a:gd name="connsiteX175" fmla="*/ 6517291 w 11523482"/>
              <a:gd name="connsiteY175" fmla="*/ 8220196 h 8637726"/>
              <a:gd name="connsiteX176" fmla="*/ 3220459 w 11523482"/>
              <a:gd name="connsiteY176" fmla="*/ 8210598 h 8637726"/>
              <a:gd name="connsiteX177" fmla="*/ 3237550 w 11523482"/>
              <a:gd name="connsiteY177" fmla="*/ 8215796 h 8637726"/>
              <a:gd name="connsiteX178" fmla="*/ 3219925 w 11523482"/>
              <a:gd name="connsiteY178" fmla="*/ 8233394 h 8637726"/>
              <a:gd name="connsiteX179" fmla="*/ 3203369 w 11523482"/>
              <a:gd name="connsiteY179" fmla="*/ 8215796 h 8637726"/>
              <a:gd name="connsiteX180" fmla="*/ 3220459 w 11523482"/>
              <a:gd name="connsiteY180" fmla="*/ 8210598 h 8637726"/>
              <a:gd name="connsiteX181" fmla="*/ 7007571 w 11523482"/>
              <a:gd name="connsiteY181" fmla="*/ 8210198 h 8637726"/>
              <a:gd name="connsiteX182" fmla="*/ 7010241 w 11523482"/>
              <a:gd name="connsiteY182" fmla="*/ 8229794 h 8637726"/>
              <a:gd name="connsiteX183" fmla="*/ 6974991 w 11523482"/>
              <a:gd name="connsiteY183" fmla="*/ 8229794 h 8637726"/>
              <a:gd name="connsiteX184" fmla="*/ 7007571 w 11523482"/>
              <a:gd name="connsiteY184" fmla="*/ 8210198 h 8637726"/>
              <a:gd name="connsiteX185" fmla="*/ 4869677 w 11523482"/>
              <a:gd name="connsiteY185" fmla="*/ 8202599 h 8637726"/>
              <a:gd name="connsiteX186" fmla="*/ 4849916 w 11523482"/>
              <a:gd name="connsiteY186" fmla="*/ 8206998 h 8637726"/>
              <a:gd name="connsiteX187" fmla="*/ 4869677 w 11523482"/>
              <a:gd name="connsiteY187" fmla="*/ 8214997 h 8637726"/>
              <a:gd name="connsiteX188" fmla="*/ 4887301 w 11523482"/>
              <a:gd name="connsiteY188" fmla="*/ 8206998 h 8637726"/>
              <a:gd name="connsiteX189" fmla="*/ 4869677 w 11523482"/>
              <a:gd name="connsiteY189" fmla="*/ 8202599 h 8637726"/>
              <a:gd name="connsiteX190" fmla="*/ 4602641 w 11523482"/>
              <a:gd name="connsiteY190" fmla="*/ 8202599 h 8637726"/>
              <a:gd name="connsiteX191" fmla="*/ 4583947 w 11523482"/>
              <a:gd name="connsiteY191" fmla="*/ 8206998 h 8637726"/>
              <a:gd name="connsiteX192" fmla="*/ 4602641 w 11523482"/>
              <a:gd name="connsiteY192" fmla="*/ 8214997 h 8637726"/>
              <a:gd name="connsiteX193" fmla="*/ 4621333 w 11523482"/>
              <a:gd name="connsiteY193" fmla="*/ 8206998 h 8637726"/>
              <a:gd name="connsiteX194" fmla="*/ 4602641 w 11523482"/>
              <a:gd name="connsiteY194" fmla="*/ 8202599 h 8637726"/>
              <a:gd name="connsiteX195" fmla="*/ 4187131 w 11523482"/>
              <a:gd name="connsiteY195" fmla="*/ 8202599 h 8637726"/>
              <a:gd name="connsiteX196" fmla="*/ 4167371 w 11523482"/>
              <a:gd name="connsiteY196" fmla="*/ 8206998 h 8637726"/>
              <a:gd name="connsiteX197" fmla="*/ 4187131 w 11523482"/>
              <a:gd name="connsiteY197" fmla="*/ 8214997 h 8637726"/>
              <a:gd name="connsiteX198" fmla="*/ 4204756 w 11523482"/>
              <a:gd name="connsiteY198" fmla="*/ 8206998 h 8637726"/>
              <a:gd name="connsiteX199" fmla="*/ 4187131 w 11523482"/>
              <a:gd name="connsiteY199" fmla="*/ 8202599 h 8637726"/>
              <a:gd name="connsiteX200" fmla="*/ 4289607 w 11523482"/>
              <a:gd name="connsiteY200" fmla="*/ 8202399 h 8637726"/>
              <a:gd name="connsiteX201" fmla="*/ 4264038 w 11523482"/>
              <a:gd name="connsiteY201" fmla="*/ 8205398 h 8637726"/>
              <a:gd name="connsiteX202" fmla="*/ 4290207 w 11523482"/>
              <a:gd name="connsiteY202" fmla="*/ 8213797 h 8637726"/>
              <a:gd name="connsiteX203" fmla="*/ 4316377 w 11523482"/>
              <a:gd name="connsiteY203" fmla="*/ 8205398 h 8637726"/>
              <a:gd name="connsiteX204" fmla="*/ 4289607 w 11523482"/>
              <a:gd name="connsiteY204" fmla="*/ 8202399 h 8637726"/>
              <a:gd name="connsiteX205" fmla="*/ 5671855 w 11523482"/>
              <a:gd name="connsiteY205" fmla="*/ 8185002 h 8637726"/>
              <a:gd name="connsiteX206" fmla="*/ 5653695 w 11523482"/>
              <a:gd name="connsiteY206" fmla="*/ 8189001 h 8637726"/>
              <a:gd name="connsiteX207" fmla="*/ 5671855 w 11523482"/>
              <a:gd name="connsiteY207" fmla="*/ 8197400 h 8637726"/>
              <a:gd name="connsiteX208" fmla="*/ 5690013 w 11523482"/>
              <a:gd name="connsiteY208" fmla="*/ 8189001 h 8637726"/>
              <a:gd name="connsiteX209" fmla="*/ 5671855 w 11523482"/>
              <a:gd name="connsiteY209" fmla="*/ 8185002 h 8637726"/>
              <a:gd name="connsiteX210" fmla="*/ 2744601 w 11523482"/>
              <a:gd name="connsiteY210" fmla="*/ 8173004 h 8637726"/>
              <a:gd name="connsiteX211" fmla="*/ 2764895 w 11523482"/>
              <a:gd name="connsiteY211" fmla="*/ 8180602 h 8637726"/>
              <a:gd name="connsiteX212" fmla="*/ 2744601 w 11523482"/>
              <a:gd name="connsiteY212" fmla="*/ 8195400 h 8637726"/>
              <a:gd name="connsiteX213" fmla="*/ 2724306 w 11523482"/>
              <a:gd name="connsiteY213" fmla="*/ 8180602 h 8637726"/>
              <a:gd name="connsiteX214" fmla="*/ 2744601 w 11523482"/>
              <a:gd name="connsiteY214" fmla="*/ 8173004 h 8637726"/>
              <a:gd name="connsiteX215" fmla="*/ 5769055 w 11523482"/>
              <a:gd name="connsiteY215" fmla="*/ 8168204 h 8637726"/>
              <a:gd name="connsiteX216" fmla="*/ 5769055 w 11523482"/>
              <a:gd name="connsiteY216" fmla="*/ 8183402 h 8637726"/>
              <a:gd name="connsiteX217" fmla="*/ 5827803 w 11523482"/>
              <a:gd name="connsiteY217" fmla="*/ 8198600 h 8637726"/>
              <a:gd name="connsiteX218" fmla="*/ 5827803 w 11523482"/>
              <a:gd name="connsiteY218" fmla="*/ 8183402 h 8637726"/>
              <a:gd name="connsiteX219" fmla="*/ 5769055 w 11523482"/>
              <a:gd name="connsiteY219" fmla="*/ 8168204 h 8637726"/>
              <a:gd name="connsiteX220" fmla="*/ 8374797 w 11523482"/>
              <a:gd name="connsiteY220" fmla="*/ 8162606 h 8637726"/>
              <a:gd name="connsiteX221" fmla="*/ 8396159 w 11523482"/>
              <a:gd name="connsiteY221" fmla="*/ 8170204 h 8637726"/>
              <a:gd name="connsiteX222" fmla="*/ 8374797 w 11523482"/>
              <a:gd name="connsiteY222" fmla="*/ 8185002 h 8637726"/>
              <a:gd name="connsiteX223" fmla="*/ 8354503 w 11523482"/>
              <a:gd name="connsiteY223" fmla="*/ 8170204 h 8637726"/>
              <a:gd name="connsiteX224" fmla="*/ 8374797 w 11523482"/>
              <a:gd name="connsiteY224" fmla="*/ 8162606 h 8637726"/>
              <a:gd name="connsiteX225" fmla="*/ 8107227 w 11523482"/>
              <a:gd name="connsiteY225" fmla="*/ 8162606 h 8637726"/>
              <a:gd name="connsiteX226" fmla="*/ 8127521 w 11523482"/>
              <a:gd name="connsiteY226" fmla="*/ 8170204 h 8637726"/>
              <a:gd name="connsiteX227" fmla="*/ 8107227 w 11523482"/>
              <a:gd name="connsiteY227" fmla="*/ 8185002 h 8637726"/>
              <a:gd name="connsiteX228" fmla="*/ 8085863 w 11523482"/>
              <a:gd name="connsiteY228" fmla="*/ 8170204 h 8637726"/>
              <a:gd name="connsiteX229" fmla="*/ 8107227 w 11523482"/>
              <a:gd name="connsiteY229" fmla="*/ 8162606 h 8637726"/>
              <a:gd name="connsiteX230" fmla="*/ 3103498 w 11523482"/>
              <a:gd name="connsiteY230" fmla="*/ 8162606 h 8637726"/>
              <a:gd name="connsiteX231" fmla="*/ 3121122 w 11523482"/>
              <a:gd name="connsiteY231" fmla="*/ 8170204 h 8637726"/>
              <a:gd name="connsiteX232" fmla="*/ 3103498 w 11523482"/>
              <a:gd name="connsiteY232" fmla="*/ 8185002 h 8637726"/>
              <a:gd name="connsiteX233" fmla="*/ 3085873 w 11523482"/>
              <a:gd name="connsiteY233" fmla="*/ 8170204 h 8637726"/>
              <a:gd name="connsiteX234" fmla="*/ 3103498 w 11523482"/>
              <a:gd name="connsiteY234" fmla="*/ 8162606 h 8637726"/>
              <a:gd name="connsiteX235" fmla="*/ 3935049 w 11523482"/>
              <a:gd name="connsiteY235" fmla="*/ 8148608 h 8637726"/>
              <a:gd name="connsiteX236" fmla="*/ 3853336 w 11523482"/>
              <a:gd name="connsiteY236" fmla="*/ 8165405 h 8637726"/>
              <a:gd name="connsiteX237" fmla="*/ 3810076 w 11523482"/>
              <a:gd name="connsiteY237" fmla="*/ 8159806 h 8637726"/>
              <a:gd name="connsiteX238" fmla="*/ 3778566 w 11523482"/>
              <a:gd name="connsiteY238" fmla="*/ 8168204 h 8637726"/>
              <a:gd name="connsiteX239" fmla="*/ 3857609 w 11523482"/>
              <a:gd name="connsiteY239" fmla="*/ 8194600 h 8637726"/>
              <a:gd name="connsiteX240" fmla="*/ 3963889 w 11523482"/>
              <a:gd name="connsiteY240" fmla="*/ 8205398 h 8637726"/>
              <a:gd name="connsiteX241" fmla="*/ 4051477 w 11523482"/>
              <a:gd name="connsiteY241" fmla="*/ 8202599 h 8637726"/>
              <a:gd name="connsiteX242" fmla="*/ 4008217 w 11523482"/>
              <a:gd name="connsiteY242" fmla="*/ 8175004 h 8637726"/>
              <a:gd name="connsiteX243" fmla="*/ 3977775 w 11523482"/>
              <a:gd name="connsiteY243" fmla="*/ 8166605 h 8637726"/>
              <a:gd name="connsiteX244" fmla="*/ 3935049 w 11523482"/>
              <a:gd name="connsiteY244" fmla="*/ 8148608 h 8637726"/>
              <a:gd name="connsiteX245" fmla="*/ 5609903 w 11523482"/>
              <a:gd name="connsiteY245" fmla="*/ 8136610 h 8637726"/>
              <a:gd name="connsiteX246" fmla="*/ 5472645 w 11523482"/>
              <a:gd name="connsiteY246" fmla="*/ 8147408 h 8637726"/>
              <a:gd name="connsiteX247" fmla="*/ 4995184 w 11523482"/>
              <a:gd name="connsiteY247" fmla="*/ 8158206 h 8637726"/>
              <a:gd name="connsiteX248" fmla="*/ 4655513 w 11523482"/>
              <a:gd name="connsiteY248" fmla="*/ 8186202 h 8637726"/>
              <a:gd name="connsiteX249" fmla="*/ 4689160 w 11523482"/>
              <a:gd name="connsiteY249" fmla="*/ 8193400 h 8637726"/>
              <a:gd name="connsiteX250" fmla="*/ 4735625 w 11523482"/>
              <a:gd name="connsiteY250" fmla="*/ 8199800 h 8637726"/>
              <a:gd name="connsiteX251" fmla="*/ 4762862 w 11523482"/>
              <a:gd name="connsiteY251" fmla="*/ 8199800 h 8637726"/>
              <a:gd name="connsiteX252" fmla="*/ 4888903 w 11523482"/>
              <a:gd name="connsiteY252" fmla="*/ 8185002 h 8637726"/>
              <a:gd name="connsiteX253" fmla="*/ 4973287 w 11523482"/>
              <a:gd name="connsiteY253" fmla="*/ 8199800 h 8637726"/>
              <a:gd name="connsiteX254" fmla="*/ 4991445 w 11523482"/>
              <a:gd name="connsiteY254" fmla="*/ 8216596 h 8637726"/>
              <a:gd name="connsiteX255" fmla="*/ 5050727 w 11523482"/>
              <a:gd name="connsiteY255" fmla="*/ 8204198 h 8637726"/>
              <a:gd name="connsiteX256" fmla="*/ 5292663 w 11523482"/>
              <a:gd name="connsiteY256" fmla="*/ 8202599 h 8637726"/>
              <a:gd name="connsiteX257" fmla="*/ 5537267 w 11523482"/>
              <a:gd name="connsiteY257" fmla="*/ 8202599 h 8637726"/>
              <a:gd name="connsiteX258" fmla="*/ 5634469 w 11523482"/>
              <a:gd name="connsiteY258" fmla="*/ 8171004 h 8637726"/>
              <a:gd name="connsiteX259" fmla="*/ 5609903 w 11523482"/>
              <a:gd name="connsiteY259" fmla="*/ 8136610 h 8637726"/>
              <a:gd name="connsiteX260" fmla="*/ 8258369 w 11523482"/>
              <a:gd name="connsiteY260" fmla="*/ 8130211 h 8637726"/>
              <a:gd name="connsiteX261" fmla="*/ 8299493 w 11523482"/>
              <a:gd name="connsiteY261" fmla="*/ 8140609 h 8637726"/>
              <a:gd name="connsiteX262" fmla="*/ 8220451 w 11523482"/>
              <a:gd name="connsiteY262" fmla="*/ 8155406 h 8637726"/>
              <a:gd name="connsiteX263" fmla="*/ 8178793 w 11523482"/>
              <a:gd name="connsiteY263" fmla="*/ 8145008 h 8637726"/>
              <a:gd name="connsiteX264" fmla="*/ 8258369 w 11523482"/>
              <a:gd name="connsiteY264" fmla="*/ 8130211 h 8637726"/>
              <a:gd name="connsiteX265" fmla="*/ 8159031 w 11523482"/>
              <a:gd name="connsiteY265" fmla="*/ 8063022 h 8637726"/>
              <a:gd name="connsiteX266" fmla="*/ 8092807 w 11523482"/>
              <a:gd name="connsiteY266" fmla="*/ 8078220 h 8637726"/>
              <a:gd name="connsiteX267" fmla="*/ 8099749 w 11523482"/>
              <a:gd name="connsiteY267" fmla="*/ 8093417 h 8637726"/>
              <a:gd name="connsiteX268" fmla="*/ 8167577 w 11523482"/>
              <a:gd name="connsiteY268" fmla="*/ 8078220 h 8637726"/>
              <a:gd name="connsiteX269" fmla="*/ 8159031 w 11523482"/>
              <a:gd name="connsiteY269" fmla="*/ 8063022 h 8637726"/>
              <a:gd name="connsiteX270" fmla="*/ 7966231 w 11523482"/>
              <a:gd name="connsiteY270" fmla="*/ 8063022 h 8637726"/>
              <a:gd name="connsiteX271" fmla="*/ 7863155 w 11523482"/>
              <a:gd name="connsiteY271" fmla="*/ 8078220 h 8637726"/>
              <a:gd name="connsiteX272" fmla="*/ 7910153 w 11523482"/>
              <a:gd name="connsiteY272" fmla="*/ 8093417 h 8637726"/>
              <a:gd name="connsiteX273" fmla="*/ 8011093 w 11523482"/>
              <a:gd name="connsiteY273" fmla="*/ 8078220 h 8637726"/>
              <a:gd name="connsiteX274" fmla="*/ 7966231 w 11523482"/>
              <a:gd name="connsiteY274" fmla="*/ 8063022 h 8637726"/>
              <a:gd name="connsiteX275" fmla="*/ 10602949 w 11523482"/>
              <a:gd name="connsiteY275" fmla="*/ 8060622 h 8637726"/>
              <a:gd name="connsiteX276" fmla="*/ 10611495 w 11523482"/>
              <a:gd name="connsiteY276" fmla="*/ 8077020 h 8637726"/>
              <a:gd name="connsiteX277" fmla="*/ 10593335 w 11523482"/>
              <a:gd name="connsiteY277" fmla="*/ 8093017 h 8637726"/>
              <a:gd name="connsiteX278" fmla="*/ 10585859 w 11523482"/>
              <a:gd name="connsiteY278" fmla="*/ 8077020 h 8637726"/>
              <a:gd name="connsiteX279" fmla="*/ 10602949 w 11523482"/>
              <a:gd name="connsiteY279" fmla="*/ 8060622 h 8637726"/>
              <a:gd name="connsiteX280" fmla="*/ 2768634 w 11523482"/>
              <a:gd name="connsiteY280" fmla="*/ 8029028 h 8637726"/>
              <a:gd name="connsiteX281" fmla="*/ 2849279 w 11523482"/>
              <a:gd name="connsiteY281" fmla="*/ 8058623 h 8637726"/>
              <a:gd name="connsiteX282" fmla="*/ 3421805 w 11523482"/>
              <a:gd name="connsiteY282" fmla="*/ 8165405 h 8637726"/>
              <a:gd name="connsiteX283" fmla="*/ 3734238 w 11523482"/>
              <a:gd name="connsiteY283" fmla="*/ 8166605 h 8637726"/>
              <a:gd name="connsiteX284" fmla="*/ 3750794 w 11523482"/>
              <a:gd name="connsiteY284" fmla="*/ 8143409 h 8637726"/>
              <a:gd name="connsiteX285" fmla="*/ 3279207 w 11523482"/>
              <a:gd name="connsiteY285" fmla="*/ 8128212 h 8637726"/>
              <a:gd name="connsiteX286" fmla="*/ 3162246 w 11523482"/>
              <a:gd name="connsiteY286" fmla="*/ 8094617 h 8637726"/>
              <a:gd name="connsiteX287" fmla="*/ 3162246 w 11523482"/>
              <a:gd name="connsiteY287" fmla="*/ 8078220 h 8637726"/>
              <a:gd name="connsiteX288" fmla="*/ 2961434 w 11523482"/>
              <a:gd name="connsiteY288" fmla="*/ 8051824 h 8637726"/>
              <a:gd name="connsiteX289" fmla="*/ 2768634 w 11523482"/>
              <a:gd name="connsiteY289" fmla="*/ 8029028 h 8637726"/>
              <a:gd name="connsiteX290" fmla="*/ 8345423 w 11523482"/>
              <a:gd name="connsiteY290" fmla="*/ 8009031 h 8637726"/>
              <a:gd name="connsiteX291" fmla="*/ 8300561 w 11523482"/>
              <a:gd name="connsiteY291" fmla="*/ 8025828 h 8637726"/>
              <a:gd name="connsiteX292" fmla="*/ 8300561 w 11523482"/>
              <a:gd name="connsiteY292" fmla="*/ 8041826 h 8637726"/>
              <a:gd name="connsiteX293" fmla="*/ 8345423 w 11523482"/>
              <a:gd name="connsiteY293" fmla="*/ 8025828 h 8637726"/>
              <a:gd name="connsiteX294" fmla="*/ 8345423 w 11523482"/>
              <a:gd name="connsiteY294" fmla="*/ 8009031 h 8637726"/>
              <a:gd name="connsiteX295" fmla="*/ 8842645 w 11523482"/>
              <a:gd name="connsiteY295" fmla="*/ 8007432 h 8637726"/>
              <a:gd name="connsiteX296" fmla="*/ 8862939 w 11523482"/>
              <a:gd name="connsiteY296" fmla="*/ 8041826 h 8637726"/>
              <a:gd name="connsiteX297" fmla="*/ 8826089 w 11523482"/>
              <a:gd name="connsiteY297" fmla="*/ 8074620 h 8637726"/>
              <a:gd name="connsiteX298" fmla="*/ 8756659 w 11523482"/>
              <a:gd name="connsiteY298" fmla="*/ 8098616 h 8637726"/>
              <a:gd name="connsiteX299" fmla="*/ 8559051 w 11523482"/>
              <a:gd name="connsiteY299" fmla="*/ 8183002 h 8637726"/>
              <a:gd name="connsiteX300" fmla="*/ 8511519 w 11523482"/>
              <a:gd name="connsiteY300" fmla="*/ 8175804 h 8637726"/>
              <a:gd name="connsiteX301" fmla="*/ 8470931 w 11523482"/>
              <a:gd name="connsiteY301" fmla="*/ 8158206 h 8637726"/>
              <a:gd name="connsiteX302" fmla="*/ 8533951 w 11523482"/>
              <a:gd name="connsiteY302" fmla="*/ 8133010 h 8637726"/>
              <a:gd name="connsiteX303" fmla="*/ 8789239 w 11523482"/>
              <a:gd name="connsiteY303" fmla="*/ 8031828 h 8637726"/>
              <a:gd name="connsiteX304" fmla="*/ 8842645 w 11523482"/>
              <a:gd name="connsiteY304" fmla="*/ 8007432 h 8637726"/>
              <a:gd name="connsiteX305" fmla="*/ 6577107 w 11523482"/>
              <a:gd name="connsiteY305" fmla="*/ 7905848 h 8637726"/>
              <a:gd name="connsiteX306" fmla="*/ 6560551 w 11523482"/>
              <a:gd name="connsiteY306" fmla="*/ 7909048 h 8637726"/>
              <a:gd name="connsiteX307" fmla="*/ 6569097 w 11523482"/>
              <a:gd name="connsiteY307" fmla="*/ 7919046 h 8637726"/>
              <a:gd name="connsiteX308" fmla="*/ 6588323 w 11523482"/>
              <a:gd name="connsiteY308" fmla="*/ 7910648 h 8637726"/>
              <a:gd name="connsiteX309" fmla="*/ 6577107 w 11523482"/>
              <a:gd name="connsiteY309" fmla="*/ 7905848 h 8637726"/>
              <a:gd name="connsiteX310" fmla="*/ 7202507 w 11523482"/>
              <a:gd name="connsiteY310" fmla="*/ 7856657 h 8637726"/>
              <a:gd name="connsiteX311" fmla="*/ 6628379 w 11523482"/>
              <a:gd name="connsiteY311" fmla="*/ 7905848 h 8637726"/>
              <a:gd name="connsiteX312" fmla="*/ 7023593 w 11523482"/>
              <a:gd name="connsiteY312" fmla="*/ 7893050 h 8637726"/>
              <a:gd name="connsiteX313" fmla="*/ 7198235 w 11523482"/>
              <a:gd name="connsiteY313" fmla="*/ 7885052 h 8637726"/>
              <a:gd name="connsiteX314" fmla="*/ 7306117 w 11523482"/>
              <a:gd name="connsiteY314" fmla="*/ 7868654 h 8637726"/>
              <a:gd name="connsiteX315" fmla="*/ 7202507 w 11523482"/>
              <a:gd name="connsiteY315" fmla="*/ 7856657 h 8637726"/>
              <a:gd name="connsiteX316" fmla="*/ 7342969 w 11523482"/>
              <a:gd name="connsiteY316" fmla="*/ 7851858 h 8637726"/>
              <a:gd name="connsiteX317" fmla="*/ 7327479 w 11523482"/>
              <a:gd name="connsiteY317" fmla="*/ 7868654 h 8637726"/>
              <a:gd name="connsiteX318" fmla="*/ 7342969 w 11523482"/>
              <a:gd name="connsiteY318" fmla="*/ 7886652 h 8637726"/>
              <a:gd name="connsiteX319" fmla="*/ 7356855 w 11523482"/>
              <a:gd name="connsiteY319" fmla="*/ 7868654 h 8637726"/>
              <a:gd name="connsiteX320" fmla="*/ 7342969 w 11523482"/>
              <a:gd name="connsiteY320" fmla="*/ 7851858 h 8637726"/>
              <a:gd name="connsiteX321" fmla="*/ 7527223 w 11523482"/>
              <a:gd name="connsiteY321" fmla="*/ 7835860 h 8637726"/>
              <a:gd name="connsiteX322" fmla="*/ 7510667 w 11523482"/>
              <a:gd name="connsiteY322" fmla="*/ 7839060 h 8637726"/>
              <a:gd name="connsiteX323" fmla="*/ 7520281 w 11523482"/>
              <a:gd name="connsiteY323" fmla="*/ 7850258 h 8637726"/>
              <a:gd name="connsiteX324" fmla="*/ 7539507 w 11523482"/>
              <a:gd name="connsiteY324" fmla="*/ 7840660 h 8637726"/>
              <a:gd name="connsiteX325" fmla="*/ 7527223 w 11523482"/>
              <a:gd name="connsiteY325" fmla="*/ 7835860 h 8637726"/>
              <a:gd name="connsiteX326" fmla="*/ 7352581 w 11523482"/>
              <a:gd name="connsiteY326" fmla="*/ 7764672 h 8637726"/>
              <a:gd name="connsiteX327" fmla="*/ 7246835 w 11523482"/>
              <a:gd name="connsiteY327" fmla="*/ 7778670 h 8637726"/>
              <a:gd name="connsiteX328" fmla="*/ 7449783 w 11523482"/>
              <a:gd name="connsiteY328" fmla="*/ 7774270 h 8637726"/>
              <a:gd name="connsiteX329" fmla="*/ 7352581 w 11523482"/>
              <a:gd name="connsiteY329" fmla="*/ 7764672 h 8637726"/>
              <a:gd name="connsiteX330" fmla="*/ 2308797 w 11523482"/>
              <a:gd name="connsiteY330" fmla="*/ 7725878 h 8637726"/>
              <a:gd name="connsiteX331" fmla="*/ 2276753 w 11523482"/>
              <a:gd name="connsiteY331" fmla="*/ 7730278 h 8637726"/>
              <a:gd name="connsiteX332" fmla="*/ 2340841 w 11523482"/>
              <a:gd name="connsiteY332" fmla="*/ 7754674 h 8637726"/>
              <a:gd name="connsiteX333" fmla="*/ 2433236 w 11523482"/>
              <a:gd name="connsiteY333" fmla="*/ 7771471 h 8637726"/>
              <a:gd name="connsiteX334" fmla="*/ 2514949 w 11523482"/>
              <a:gd name="connsiteY334" fmla="*/ 7778670 h 8637726"/>
              <a:gd name="connsiteX335" fmla="*/ 2530437 w 11523482"/>
              <a:gd name="connsiteY335" fmla="*/ 7763072 h 8637726"/>
              <a:gd name="connsiteX336" fmla="*/ 2308797 w 11523482"/>
              <a:gd name="connsiteY336" fmla="*/ 7725878 h 8637726"/>
              <a:gd name="connsiteX337" fmla="*/ 8668003 w 11523482"/>
              <a:gd name="connsiteY337" fmla="*/ 7703082 h 8637726"/>
              <a:gd name="connsiteX338" fmla="*/ 8679753 w 11523482"/>
              <a:gd name="connsiteY338" fmla="*/ 7711481 h 8637726"/>
              <a:gd name="connsiteX339" fmla="*/ 8661059 w 11523482"/>
              <a:gd name="connsiteY339" fmla="*/ 7724679 h 8637726"/>
              <a:gd name="connsiteX340" fmla="*/ 8651981 w 11523482"/>
              <a:gd name="connsiteY340" fmla="*/ 7708682 h 8637726"/>
              <a:gd name="connsiteX341" fmla="*/ 8668003 w 11523482"/>
              <a:gd name="connsiteY341" fmla="*/ 7703082 h 8637726"/>
              <a:gd name="connsiteX342" fmla="*/ 8450635 w 11523482"/>
              <a:gd name="connsiteY342" fmla="*/ 7646692 h 8637726"/>
              <a:gd name="connsiteX343" fmla="*/ 8415921 w 11523482"/>
              <a:gd name="connsiteY343" fmla="*/ 7648292 h 8637726"/>
              <a:gd name="connsiteX344" fmla="*/ 8260505 w 11523482"/>
              <a:gd name="connsiteY344" fmla="*/ 7677486 h 8637726"/>
              <a:gd name="connsiteX345" fmla="*/ 8152623 w 11523482"/>
              <a:gd name="connsiteY345" fmla="*/ 7705082 h 8637726"/>
              <a:gd name="connsiteX346" fmla="*/ 8332071 w 11523482"/>
              <a:gd name="connsiteY346" fmla="*/ 7691084 h 8637726"/>
              <a:gd name="connsiteX347" fmla="*/ 8464521 w 11523482"/>
              <a:gd name="connsiteY347" fmla="*/ 7655090 h 8637726"/>
              <a:gd name="connsiteX348" fmla="*/ 8450635 w 11523482"/>
              <a:gd name="connsiteY348" fmla="*/ 7646692 h 8637726"/>
              <a:gd name="connsiteX349" fmla="*/ 2028935 w 11523482"/>
              <a:gd name="connsiteY349" fmla="*/ 7630209 h 8637726"/>
              <a:gd name="connsiteX350" fmla="*/ 2019864 w 11523482"/>
              <a:gd name="connsiteY350" fmla="*/ 7631494 h 8637726"/>
              <a:gd name="connsiteX351" fmla="*/ 2155518 w 11523482"/>
              <a:gd name="connsiteY351" fmla="*/ 7692284 h 8637726"/>
              <a:gd name="connsiteX352" fmla="*/ 2166734 w 11523482"/>
              <a:gd name="connsiteY352" fmla="*/ 7679086 h 8637726"/>
              <a:gd name="connsiteX353" fmla="*/ 2028935 w 11523482"/>
              <a:gd name="connsiteY353" fmla="*/ 7630209 h 8637726"/>
              <a:gd name="connsiteX354" fmla="*/ 7781175 w 11523482"/>
              <a:gd name="connsiteY354" fmla="*/ 7608998 h 8637726"/>
              <a:gd name="connsiteX355" fmla="*/ 7747261 w 11523482"/>
              <a:gd name="connsiteY355" fmla="*/ 7612298 h 8637726"/>
              <a:gd name="connsiteX356" fmla="*/ 7780375 w 11523482"/>
              <a:gd name="connsiteY356" fmla="*/ 7619496 h 8637726"/>
              <a:gd name="connsiteX357" fmla="*/ 7815089 w 11523482"/>
              <a:gd name="connsiteY357" fmla="*/ 7612298 h 8637726"/>
              <a:gd name="connsiteX358" fmla="*/ 7781175 w 11523482"/>
              <a:gd name="connsiteY358" fmla="*/ 7608998 h 8637726"/>
              <a:gd name="connsiteX359" fmla="*/ 8183065 w 11523482"/>
              <a:gd name="connsiteY359" fmla="*/ 7570704 h 8637726"/>
              <a:gd name="connsiteX360" fmla="*/ 8159031 w 11523482"/>
              <a:gd name="connsiteY360" fmla="*/ 7588702 h 8637726"/>
              <a:gd name="connsiteX361" fmla="*/ 8174519 w 11523482"/>
              <a:gd name="connsiteY361" fmla="*/ 7606698 h 8637726"/>
              <a:gd name="connsiteX362" fmla="*/ 8196417 w 11523482"/>
              <a:gd name="connsiteY362" fmla="*/ 7588702 h 8637726"/>
              <a:gd name="connsiteX363" fmla="*/ 8183065 w 11523482"/>
              <a:gd name="connsiteY363" fmla="*/ 7570704 h 8637726"/>
              <a:gd name="connsiteX364" fmla="*/ 7459395 w 11523482"/>
              <a:gd name="connsiteY364" fmla="*/ 7554708 h 8637726"/>
              <a:gd name="connsiteX365" fmla="*/ 7398511 w 11523482"/>
              <a:gd name="connsiteY365" fmla="*/ 7565506 h 8637726"/>
              <a:gd name="connsiteX366" fmla="*/ 7424681 w 11523482"/>
              <a:gd name="connsiteY366" fmla="*/ 7591501 h 8637726"/>
              <a:gd name="connsiteX367" fmla="*/ 7483963 w 11523482"/>
              <a:gd name="connsiteY367" fmla="*/ 7569505 h 8637726"/>
              <a:gd name="connsiteX368" fmla="*/ 7459395 w 11523482"/>
              <a:gd name="connsiteY368" fmla="*/ 7554708 h 8637726"/>
              <a:gd name="connsiteX369" fmla="*/ 9206349 w 11523482"/>
              <a:gd name="connsiteY369" fmla="*/ 7525512 h 8637726"/>
              <a:gd name="connsiteX370" fmla="*/ 9217031 w 11523482"/>
              <a:gd name="connsiteY370" fmla="*/ 7531112 h 8637726"/>
              <a:gd name="connsiteX371" fmla="*/ 9040787 w 11523482"/>
              <a:gd name="connsiteY371" fmla="*/ 7632694 h 8637726"/>
              <a:gd name="connsiteX372" fmla="*/ 8721945 w 11523482"/>
              <a:gd name="connsiteY372" fmla="*/ 7701482 h 8637726"/>
              <a:gd name="connsiteX373" fmla="*/ 8751319 w 11523482"/>
              <a:gd name="connsiteY373" fmla="*/ 7678286 h 8637726"/>
              <a:gd name="connsiteX374" fmla="*/ 8847451 w 11523482"/>
              <a:gd name="connsiteY374" fmla="*/ 7642692 h 8637726"/>
              <a:gd name="connsiteX375" fmla="*/ 9119829 w 11523482"/>
              <a:gd name="connsiteY375" fmla="*/ 7555507 h 8637726"/>
              <a:gd name="connsiteX376" fmla="*/ 9206349 w 11523482"/>
              <a:gd name="connsiteY376" fmla="*/ 7525512 h 8637726"/>
              <a:gd name="connsiteX377" fmla="*/ 10932471 w 11523482"/>
              <a:gd name="connsiteY377" fmla="*/ 7516314 h 8637726"/>
              <a:gd name="connsiteX378" fmla="*/ 10948495 w 11523482"/>
              <a:gd name="connsiteY378" fmla="*/ 7527112 h 8637726"/>
              <a:gd name="connsiteX379" fmla="*/ 10932471 w 11523482"/>
              <a:gd name="connsiteY379" fmla="*/ 7537910 h 8637726"/>
              <a:gd name="connsiteX380" fmla="*/ 10916451 w 11523482"/>
              <a:gd name="connsiteY380" fmla="*/ 7527112 h 8637726"/>
              <a:gd name="connsiteX381" fmla="*/ 10932471 w 11523482"/>
              <a:gd name="connsiteY381" fmla="*/ 7516314 h 8637726"/>
              <a:gd name="connsiteX382" fmla="*/ 8455199 w 11523482"/>
              <a:gd name="connsiteY382" fmla="*/ 7510687 h 8637726"/>
              <a:gd name="connsiteX383" fmla="*/ 8234335 w 11523482"/>
              <a:gd name="connsiteY383" fmla="*/ 7575104 h 8637726"/>
              <a:gd name="connsiteX384" fmla="*/ 8421263 w 11523482"/>
              <a:gd name="connsiteY384" fmla="*/ 7543109 h 8637726"/>
              <a:gd name="connsiteX385" fmla="*/ 8464521 w 11523482"/>
              <a:gd name="connsiteY385" fmla="*/ 7512714 h 8637726"/>
              <a:gd name="connsiteX386" fmla="*/ 8455199 w 11523482"/>
              <a:gd name="connsiteY386" fmla="*/ 7510687 h 8637726"/>
              <a:gd name="connsiteX387" fmla="*/ 8101887 w 11523482"/>
              <a:gd name="connsiteY387" fmla="*/ 7509915 h 8637726"/>
              <a:gd name="connsiteX388" fmla="*/ 8085863 w 11523482"/>
              <a:gd name="connsiteY388" fmla="*/ 7512714 h 8637726"/>
              <a:gd name="connsiteX389" fmla="*/ 8063967 w 11523482"/>
              <a:gd name="connsiteY389" fmla="*/ 7529112 h 8637726"/>
              <a:gd name="connsiteX390" fmla="*/ 8085863 w 11523482"/>
              <a:gd name="connsiteY390" fmla="*/ 7535910 h 8637726"/>
              <a:gd name="connsiteX391" fmla="*/ 8107761 w 11523482"/>
              <a:gd name="connsiteY391" fmla="*/ 7519513 h 8637726"/>
              <a:gd name="connsiteX392" fmla="*/ 8101887 w 11523482"/>
              <a:gd name="connsiteY392" fmla="*/ 7509915 h 8637726"/>
              <a:gd name="connsiteX393" fmla="*/ 2952889 w 11523482"/>
              <a:gd name="connsiteY393" fmla="*/ 7409532 h 8637726"/>
              <a:gd name="connsiteX394" fmla="*/ 2964105 w 11523482"/>
              <a:gd name="connsiteY394" fmla="*/ 7417930 h 8637726"/>
              <a:gd name="connsiteX395" fmla="*/ 2946480 w 11523482"/>
              <a:gd name="connsiteY395" fmla="*/ 7431528 h 8637726"/>
              <a:gd name="connsiteX396" fmla="*/ 2937401 w 11523482"/>
              <a:gd name="connsiteY396" fmla="*/ 7415930 h 8637726"/>
              <a:gd name="connsiteX397" fmla="*/ 2952889 w 11523482"/>
              <a:gd name="connsiteY397" fmla="*/ 7409532 h 8637726"/>
              <a:gd name="connsiteX398" fmla="*/ 456632 w 11523482"/>
              <a:gd name="connsiteY398" fmla="*/ 7409532 h 8637726"/>
              <a:gd name="connsiteX399" fmla="*/ 490813 w 11523482"/>
              <a:gd name="connsiteY399" fmla="*/ 7435528 h 8637726"/>
              <a:gd name="connsiteX400" fmla="*/ 493483 w 11523482"/>
              <a:gd name="connsiteY400" fmla="*/ 7462722 h 8637726"/>
              <a:gd name="connsiteX401" fmla="*/ 459837 w 11523482"/>
              <a:gd name="connsiteY401" fmla="*/ 7435528 h 8637726"/>
              <a:gd name="connsiteX402" fmla="*/ 456632 w 11523482"/>
              <a:gd name="connsiteY402" fmla="*/ 7409532 h 8637726"/>
              <a:gd name="connsiteX403" fmla="*/ 1884209 w 11523482"/>
              <a:gd name="connsiteY403" fmla="*/ 7403932 h 8637726"/>
              <a:gd name="connsiteX404" fmla="*/ 1908777 w 11523482"/>
              <a:gd name="connsiteY404" fmla="*/ 7411532 h 8637726"/>
              <a:gd name="connsiteX405" fmla="*/ 1885277 w 11523482"/>
              <a:gd name="connsiteY405" fmla="*/ 7425929 h 8637726"/>
              <a:gd name="connsiteX406" fmla="*/ 1860710 w 11523482"/>
              <a:gd name="connsiteY406" fmla="*/ 7411532 h 8637726"/>
              <a:gd name="connsiteX407" fmla="*/ 1884209 w 11523482"/>
              <a:gd name="connsiteY407" fmla="*/ 7403932 h 8637726"/>
              <a:gd name="connsiteX408" fmla="*/ 8054687 w 11523482"/>
              <a:gd name="connsiteY408" fmla="*/ 7401133 h 8637726"/>
              <a:gd name="connsiteX409" fmla="*/ 8026047 w 11523482"/>
              <a:gd name="connsiteY409" fmla="*/ 7404732 h 8637726"/>
              <a:gd name="connsiteX410" fmla="*/ 7697593 w 11523482"/>
              <a:gd name="connsiteY410" fmla="*/ 7483519 h 8637726"/>
              <a:gd name="connsiteX411" fmla="*/ 7565677 w 11523482"/>
              <a:gd name="connsiteY411" fmla="*/ 7529112 h 8637726"/>
              <a:gd name="connsiteX412" fmla="*/ 7497849 w 11523482"/>
              <a:gd name="connsiteY412" fmla="*/ 7566706 h 8637726"/>
              <a:gd name="connsiteX413" fmla="*/ 7546451 w 11523482"/>
              <a:gd name="connsiteY413" fmla="*/ 7580303 h 8637726"/>
              <a:gd name="connsiteX414" fmla="*/ 7647391 w 11523482"/>
              <a:gd name="connsiteY414" fmla="*/ 7563906 h 8637726"/>
              <a:gd name="connsiteX415" fmla="*/ 7849269 w 11523482"/>
              <a:gd name="connsiteY415" fmla="*/ 7508315 h 8637726"/>
              <a:gd name="connsiteX416" fmla="*/ 7898939 w 11523482"/>
              <a:gd name="connsiteY416" fmla="*/ 7501516 h 8637726"/>
              <a:gd name="connsiteX417" fmla="*/ 7905881 w 11523482"/>
              <a:gd name="connsiteY417" fmla="*/ 7518314 h 8637726"/>
              <a:gd name="connsiteX418" fmla="*/ 7905881 w 11523482"/>
              <a:gd name="connsiteY418" fmla="*/ 7544309 h 8637726"/>
              <a:gd name="connsiteX419" fmla="*/ 7999879 w 11523482"/>
              <a:gd name="connsiteY419" fmla="*/ 7534710 h 8637726"/>
              <a:gd name="connsiteX420" fmla="*/ 8066637 w 11523482"/>
              <a:gd name="connsiteY420" fmla="*/ 7467122 h 8637726"/>
              <a:gd name="connsiteX421" fmla="*/ 8052751 w 11523482"/>
              <a:gd name="connsiteY421" fmla="*/ 7413131 h 8637726"/>
              <a:gd name="connsiteX422" fmla="*/ 8067705 w 11523482"/>
              <a:gd name="connsiteY422" fmla="*/ 7401133 h 8637726"/>
              <a:gd name="connsiteX423" fmla="*/ 8054687 w 11523482"/>
              <a:gd name="connsiteY423" fmla="*/ 7401133 h 8637726"/>
              <a:gd name="connsiteX424" fmla="*/ 8355037 w 11523482"/>
              <a:gd name="connsiteY424" fmla="*/ 7325946 h 8637726"/>
              <a:gd name="connsiteX425" fmla="*/ 8330469 w 11523482"/>
              <a:gd name="connsiteY425" fmla="*/ 7327546 h 8637726"/>
              <a:gd name="connsiteX426" fmla="*/ 8308571 w 11523482"/>
              <a:gd name="connsiteY426" fmla="*/ 7345142 h 8637726"/>
              <a:gd name="connsiteX427" fmla="*/ 8271721 w 11523482"/>
              <a:gd name="connsiteY427" fmla="*/ 7351941 h 8637726"/>
              <a:gd name="connsiteX428" fmla="*/ 8200689 w 11523482"/>
              <a:gd name="connsiteY428" fmla="*/ 7369938 h 8637726"/>
              <a:gd name="connsiteX429" fmla="*/ 8159031 w 11523482"/>
              <a:gd name="connsiteY429" fmla="*/ 7397534 h 8637726"/>
              <a:gd name="connsiteX430" fmla="*/ 8200689 w 11523482"/>
              <a:gd name="connsiteY430" fmla="*/ 7387935 h 8637726"/>
              <a:gd name="connsiteX431" fmla="*/ 8183065 w 11523482"/>
              <a:gd name="connsiteY431" fmla="*/ 7448725 h 8637726"/>
              <a:gd name="connsiteX432" fmla="*/ 8123249 w 11523482"/>
              <a:gd name="connsiteY432" fmla="*/ 7493118 h 8637726"/>
              <a:gd name="connsiteX433" fmla="*/ 8216177 w 11523482"/>
              <a:gd name="connsiteY433" fmla="*/ 7472321 h 8637726"/>
              <a:gd name="connsiteX434" fmla="*/ 8358241 w 11523482"/>
              <a:gd name="connsiteY434" fmla="*/ 7437927 h 8637726"/>
              <a:gd name="connsiteX435" fmla="*/ 8461851 w 11523482"/>
              <a:gd name="connsiteY435" fmla="*/ 7422330 h 8637726"/>
              <a:gd name="connsiteX436" fmla="*/ 8434079 w 11523482"/>
              <a:gd name="connsiteY436" fmla="*/ 7369938 h 8637726"/>
              <a:gd name="connsiteX437" fmla="*/ 8355037 w 11523482"/>
              <a:gd name="connsiteY437" fmla="*/ 7325946 h 8637726"/>
              <a:gd name="connsiteX438" fmla="*/ 8638095 w 11523482"/>
              <a:gd name="connsiteY438" fmla="*/ 7293151 h 8637726"/>
              <a:gd name="connsiteX439" fmla="*/ 8630083 w 11523482"/>
              <a:gd name="connsiteY439" fmla="*/ 7306349 h 8637726"/>
              <a:gd name="connsiteX440" fmla="*/ 8592699 w 11523482"/>
              <a:gd name="connsiteY440" fmla="*/ 7306349 h 8637726"/>
              <a:gd name="connsiteX441" fmla="*/ 8638095 w 11523482"/>
              <a:gd name="connsiteY441" fmla="*/ 7293151 h 8637726"/>
              <a:gd name="connsiteX442" fmla="*/ 1757100 w 11523482"/>
              <a:gd name="connsiteY442" fmla="*/ 7274354 h 8637726"/>
              <a:gd name="connsiteX443" fmla="*/ 1772588 w 11523482"/>
              <a:gd name="connsiteY443" fmla="*/ 7277954 h 8637726"/>
              <a:gd name="connsiteX444" fmla="*/ 1781133 w 11523482"/>
              <a:gd name="connsiteY444" fmla="*/ 7302750 h 8637726"/>
              <a:gd name="connsiteX445" fmla="*/ 1756032 w 11523482"/>
              <a:gd name="connsiteY445" fmla="*/ 7284752 h 8637726"/>
              <a:gd name="connsiteX446" fmla="*/ 1757100 w 11523482"/>
              <a:gd name="connsiteY446" fmla="*/ 7274354 h 8637726"/>
              <a:gd name="connsiteX447" fmla="*/ 8672275 w 11523482"/>
              <a:gd name="connsiteY447" fmla="*/ 7257157 h 8637726"/>
              <a:gd name="connsiteX448" fmla="*/ 8539291 w 11523482"/>
              <a:gd name="connsiteY448" fmla="*/ 7275554 h 8637726"/>
              <a:gd name="connsiteX449" fmla="*/ 8454907 w 11523482"/>
              <a:gd name="connsiteY449" fmla="*/ 7336744 h 8637726"/>
              <a:gd name="connsiteX450" fmla="*/ 8493895 w 11523482"/>
              <a:gd name="connsiteY450" fmla="*/ 7390735 h 8637726"/>
              <a:gd name="connsiteX451" fmla="*/ 8520065 w 11523482"/>
              <a:gd name="connsiteY451" fmla="*/ 7423929 h 8637726"/>
              <a:gd name="connsiteX452" fmla="*/ 8643435 w 11523482"/>
              <a:gd name="connsiteY452" fmla="*/ 7379536 h 8637726"/>
              <a:gd name="connsiteX453" fmla="*/ 8768943 w 11523482"/>
              <a:gd name="connsiteY453" fmla="*/ 7318747 h 8637726"/>
              <a:gd name="connsiteX454" fmla="*/ 8732091 w 11523482"/>
              <a:gd name="connsiteY454" fmla="*/ 7292351 h 8637726"/>
              <a:gd name="connsiteX455" fmla="*/ 8687231 w 11523482"/>
              <a:gd name="connsiteY455" fmla="*/ 7274354 h 8637726"/>
              <a:gd name="connsiteX456" fmla="*/ 8672275 w 11523482"/>
              <a:gd name="connsiteY456" fmla="*/ 7257157 h 8637726"/>
              <a:gd name="connsiteX457" fmla="*/ 2043363 w 11523482"/>
              <a:gd name="connsiteY457" fmla="*/ 7233561 h 8637726"/>
              <a:gd name="connsiteX458" fmla="*/ 2070067 w 11523482"/>
              <a:gd name="connsiteY458" fmla="*/ 7241960 h 8637726"/>
              <a:gd name="connsiteX459" fmla="*/ 2038022 w 11523482"/>
              <a:gd name="connsiteY459" fmla="*/ 7255158 h 8637726"/>
              <a:gd name="connsiteX460" fmla="*/ 2015057 w 11523482"/>
              <a:gd name="connsiteY460" fmla="*/ 7239160 h 8637726"/>
              <a:gd name="connsiteX461" fmla="*/ 2043363 w 11523482"/>
              <a:gd name="connsiteY461" fmla="*/ 7233561 h 8637726"/>
              <a:gd name="connsiteX462" fmla="*/ 1911981 w 11523482"/>
              <a:gd name="connsiteY462" fmla="*/ 7232761 h 8637726"/>
              <a:gd name="connsiteX463" fmla="*/ 1926935 w 11523482"/>
              <a:gd name="connsiteY463" fmla="*/ 7241160 h 8637726"/>
              <a:gd name="connsiteX464" fmla="*/ 1904504 w 11523482"/>
              <a:gd name="connsiteY464" fmla="*/ 7254358 h 8637726"/>
              <a:gd name="connsiteX465" fmla="*/ 1892754 w 11523482"/>
              <a:gd name="connsiteY465" fmla="*/ 7239160 h 8637726"/>
              <a:gd name="connsiteX466" fmla="*/ 1911981 w 11523482"/>
              <a:gd name="connsiteY466" fmla="*/ 7232761 h 8637726"/>
              <a:gd name="connsiteX467" fmla="*/ 1704761 w 11523482"/>
              <a:gd name="connsiteY467" fmla="*/ 7232761 h 8637726"/>
              <a:gd name="connsiteX468" fmla="*/ 1715976 w 11523482"/>
              <a:gd name="connsiteY468" fmla="*/ 7241160 h 8637726"/>
              <a:gd name="connsiteX469" fmla="*/ 1696750 w 11523482"/>
              <a:gd name="connsiteY469" fmla="*/ 7254358 h 8637726"/>
              <a:gd name="connsiteX470" fmla="*/ 1688739 w 11523482"/>
              <a:gd name="connsiteY470" fmla="*/ 7239160 h 8637726"/>
              <a:gd name="connsiteX471" fmla="*/ 1704761 w 11523482"/>
              <a:gd name="connsiteY471" fmla="*/ 7232761 h 8637726"/>
              <a:gd name="connsiteX472" fmla="*/ 8168111 w 11523482"/>
              <a:gd name="connsiteY472" fmla="*/ 7210765 h 8637726"/>
              <a:gd name="connsiteX473" fmla="*/ 8123249 w 11523482"/>
              <a:gd name="connsiteY473" fmla="*/ 7213164 h 8637726"/>
              <a:gd name="connsiteX474" fmla="*/ 7951811 w 11523482"/>
              <a:gd name="connsiteY474" fmla="*/ 7228762 h 8637726"/>
              <a:gd name="connsiteX475" fmla="*/ 7826839 w 11523482"/>
              <a:gd name="connsiteY475" fmla="*/ 7275554 h 8637726"/>
              <a:gd name="connsiteX476" fmla="*/ 8048479 w 11523482"/>
              <a:gd name="connsiteY476" fmla="*/ 7248358 h 8637726"/>
              <a:gd name="connsiteX477" fmla="*/ 8168111 w 11523482"/>
              <a:gd name="connsiteY477" fmla="*/ 7210765 h 8637726"/>
              <a:gd name="connsiteX478" fmla="*/ 9575393 w 11523482"/>
              <a:gd name="connsiteY478" fmla="*/ 7195568 h 8637726"/>
              <a:gd name="connsiteX479" fmla="*/ 9568983 w 11523482"/>
              <a:gd name="connsiteY479" fmla="*/ 7244759 h 8637726"/>
              <a:gd name="connsiteX480" fmla="*/ 9549223 w 11523482"/>
              <a:gd name="connsiteY480" fmla="*/ 7223962 h 8637726"/>
              <a:gd name="connsiteX481" fmla="*/ 9575393 w 11523482"/>
              <a:gd name="connsiteY481" fmla="*/ 7195568 h 8637726"/>
              <a:gd name="connsiteX482" fmla="*/ 10557553 w 11523482"/>
              <a:gd name="connsiteY482" fmla="*/ 7185169 h 8637726"/>
              <a:gd name="connsiteX483" fmla="*/ 10574643 w 11523482"/>
              <a:gd name="connsiteY483" fmla="*/ 7200366 h 8637726"/>
              <a:gd name="connsiteX484" fmla="*/ 10567167 w 11523482"/>
              <a:gd name="connsiteY484" fmla="*/ 7216764 h 8637726"/>
              <a:gd name="connsiteX485" fmla="*/ 10549007 w 11523482"/>
              <a:gd name="connsiteY485" fmla="*/ 7200366 h 8637726"/>
              <a:gd name="connsiteX486" fmla="*/ 10557553 w 11523482"/>
              <a:gd name="connsiteY486" fmla="*/ 7185169 h 8637726"/>
              <a:gd name="connsiteX487" fmla="*/ 8529679 w 11523482"/>
              <a:gd name="connsiteY487" fmla="*/ 7155574 h 8637726"/>
              <a:gd name="connsiteX488" fmla="*/ 8434079 w 11523482"/>
              <a:gd name="connsiteY488" fmla="*/ 7184370 h 8637726"/>
              <a:gd name="connsiteX489" fmla="*/ 8483747 w 11523482"/>
              <a:gd name="connsiteY489" fmla="*/ 7191568 h 8637726"/>
              <a:gd name="connsiteX490" fmla="*/ 8529679 w 11523482"/>
              <a:gd name="connsiteY490" fmla="*/ 7155574 h 8637726"/>
              <a:gd name="connsiteX491" fmla="*/ 10781863 w 11523482"/>
              <a:gd name="connsiteY491" fmla="*/ 7099584 h 8637726"/>
              <a:gd name="connsiteX492" fmla="*/ 10798955 w 11523482"/>
              <a:gd name="connsiteY492" fmla="*/ 7115581 h 8637726"/>
              <a:gd name="connsiteX493" fmla="*/ 10790943 w 11523482"/>
              <a:gd name="connsiteY493" fmla="*/ 7131978 h 8637726"/>
              <a:gd name="connsiteX494" fmla="*/ 10773319 w 11523482"/>
              <a:gd name="connsiteY494" fmla="*/ 7115581 h 8637726"/>
              <a:gd name="connsiteX495" fmla="*/ 10781863 w 11523482"/>
              <a:gd name="connsiteY495" fmla="*/ 7099584 h 8637726"/>
              <a:gd name="connsiteX496" fmla="*/ 10441659 w 11523482"/>
              <a:gd name="connsiteY496" fmla="*/ 7099584 h 8637726"/>
              <a:gd name="connsiteX497" fmla="*/ 10452875 w 11523482"/>
              <a:gd name="connsiteY497" fmla="*/ 7104382 h 8637726"/>
              <a:gd name="connsiteX498" fmla="*/ 10452875 w 11523482"/>
              <a:gd name="connsiteY498" fmla="*/ 7126779 h 8637726"/>
              <a:gd name="connsiteX499" fmla="*/ 10429911 w 11523482"/>
              <a:gd name="connsiteY499" fmla="*/ 7126779 h 8637726"/>
              <a:gd name="connsiteX500" fmla="*/ 10429911 w 11523482"/>
              <a:gd name="connsiteY500" fmla="*/ 7104382 h 8637726"/>
              <a:gd name="connsiteX501" fmla="*/ 10441659 w 11523482"/>
              <a:gd name="connsiteY501" fmla="*/ 7099584 h 8637726"/>
              <a:gd name="connsiteX502" fmla="*/ 9822135 w 11523482"/>
              <a:gd name="connsiteY502" fmla="*/ 7069988 h 8637726"/>
              <a:gd name="connsiteX503" fmla="*/ 9821601 w 11523482"/>
              <a:gd name="connsiteY503" fmla="*/ 7078387 h 8637726"/>
              <a:gd name="connsiteX504" fmla="*/ 9784751 w 11523482"/>
              <a:gd name="connsiteY504" fmla="*/ 7087586 h 8637726"/>
              <a:gd name="connsiteX505" fmla="*/ 9807181 w 11523482"/>
              <a:gd name="connsiteY505" fmla="*/ 7072388 h 8637726"/>
              <a:gd name="connsiteX506" fmla="*/ 9822135 w 11523482"/>
              <a:gd name="connsiteY506" fmla="*/ 7069988 h 8637726"/>
              <a:gd name="connsiteX507" fmla="*/ 2185426 w 11523482"/>
              <a:gd name="connsiteY507" fmla="*/ 7041194 h 8637726"/>
              <a:gd name="connsiteX508" fmla="*/ 2241504 w 11523482"/>
              <a:gd name="connsiteY508" fmla="*/ 7058390 h 8637726"/>
              <a:gd name="connsiteX509" fmla="*/ 2223879 w 11523482"/>
              <a:gd name="connsiteY509" fmla="*/ 7078387 h 8637726"/>
              <a:gd name="connsiteX510" fmla="*/ 2168336 w 11523482"/>
              <a:gd name="connsiteY510" fmla="*/ 7058390 h 8637726"/>
              <a:gd name="connsiteX511" fmla="*/ 2185426 w 11523482"/>
              <a:gd name="connsiteY511" fmla="*/ 7041194 h 8637726"/>
              <a:gd name="connsiteX512" fmla="*/ 10158601 w 11523482"/>
              <a:gd name="connsiteY512" fmla="*/ 6950008 h 8637726"/>
              <a:gd name="connsiteX513" fmla="*/ 10169815 w 11523482"/>
              <a:gd name="connsiteY513" fmla="*/ 6971205 h 8637726"/>
              <a:gd name="connsiteX514" fmla="*/ 10158601 w 11523482"/>
              <a:gd name="connsiteY514" fmla="*/ 6992802 h 8637726"/>
              <a:gd name="connsiteX515" fmla="*/ 10147385 w 11523482"/>
              <a:gd name="connsiteY515" fmla="*/ 6971205 h 8637726"/>
              <a:gd name="connsiteX516" fmla="*/ 10158601 w 11523482"/>
              <a:gd name="connsiteY516" fmla="*/ 6950008 h 8637726"/>
              <a:gd name="connsiteX517" fmla="*/ 9113419 w 11523482"/>
              <a:gd name="connsiteY517" fmla="*/ 6844026 h 8637726"/>
              <a:gd name="connsiteX518" fmla="*/ 8775887 w 11523482"/>
              <a:gd name="connsiteY518" fmla="*/ 7003200 h 8637726"/>
              <a:gd name="connsiteX519" fmla="*/ 9019423 w 11523482"/>
              <a:gd name="connsiteY519" fmla="*/ 6940810 h 8637726"/>
              <a:gd name="connsiteX520" fmla="*/ 9174303 w 11523482"/>
              <a:gd name="connsiteY520" fmla="*/ 6861624 h 8637726"/>
              <a:gd name="connsiteX521" fmla="*/ 9074433 w 11523482"/>
              <a:gd name="connsiteY521" fmla="*/ 6890818 h 8637726"/>
              <a:gd name="connsiteX522" fmla="*/ 8976163 w 11523482"/>
              <a:gd name="connsiteY522" fmla="*/ 6921214 h 8637726"/>
              <a:gd name="connsiteX523" fmla="*/ 9043991 w 11523482"/>
              <a:gd name="connsiteY523" fmla="*/ 6881220 h 8637726"/>
              <a:gd name="connsiteX524" fmla="*/ 9113419 w 11523482"/>
              <a:gd name="connsiteY524" fmla="*/ 6844026 h 8637726"/>
              <a:gd name="connsiteX525" fmla="*/ 4927357 w 11523482"/>
              <a:gd name="connsiteY525" fmla="*/ 6839227 h 8637726"/>
              <a:gd name="connsiteX526" fmla="*/ 4911335 w 11523482"/>
              <a:gd name="connsiteY526" fmla="*/ 6842426 h 8637726"/>
              <a:gd name="connsiteX527" fmla="*/ 4920947 w 11523482"/>
              <a:gd name="connsiteY527" fmla="*/ 6853224 h 8637726"/>
              <a:gd name="connsiteX528" fmla="*/ 4940175 w 11523482"/>
              <a:gd name="connsiteY528" fmla="*/ 6844026 h 8637726"/>
              <a:gd name="connsiteX529" fmla="*/ 4927357 w 11523482"/>
              <a:gd name="connsiteY529" fmla="*/ 6839227 h 8637726"/>
              <a:gd name="connsiteX530" fmla="*/ 4854122 w 11523482"/>
              <a:gd name="connsiteY530" fmla="*/ 6839128 h 8637726"/>
              <a:gd name="connsiteX531" fmla="*/ 4836030 w 11523482"/>
              <a:gd name="connsiteY531" fmla="*/ 6842426 h 8637726"/>
              <a:gd name="connsiteX532" fmla="*/ 4854723 w 11523482"/>
              <a:gd name="connsiteY532" fmla="*/ 6852025 h 8637726"/>
              <a:gd name="connsiteX533" fmla="*/ 4873415 w 11523482"/>
              <a:gd name="connsiteY533" fmla="*/ 6842426 h 8637726"/>
              <a:gd name="connsiteX534" fmla="*/ 4854122 w 11523482"/>
              <a:gd name="connsiteY534" fmla="*/ 6839128 h 8637726"/>
              <a:gd name="connsiteX535" fmla="*/ 4780219 w 11523482"/>
              <a:gd name="connsiteY535" fmla="*/ 6839128 h 8637726"/>
              <a:gd name="connsiteX536" fmla="*/ 4761794 w 11523482"/>
              <a:gd name="connsiteY536" fmla="*/ 6842426 h 8637726"/>
              <a:gd name="connsiteX537" fmla="*/ 4779419 w 11523482"/>
              <a:gd name="connsiteY537" fmla="*/ 6852025 h 8637726"/>
              <a:gd name="connsiteX538" fmla="*/ 4798645 w 11523482"/>
              <a:gd name="connsiteY538" fmla="*/ 6842426 h 8637726"/>
              <a:gd name="connsiteX539" fmla="*/ 4780219 w 11523482"/>
              <a:gd name="connsiteY539" fmla="*/ 6839128 h 8637726"/>
              <a:gd name="connsiteX540" fmla="*/ 1360284 w 11523482"/>
              <a:gd name="connsiteY540" fmla="*/ 6821630 h 8637726"/>
              <a:gd name="connsiteX541" fmla="*/ 1390192 w 11523482"/>
              <a:gd name="connsiteY541" fmla="*/ 6826030 h 8637726"/>
              <a:gd name="connsiteX542" fmla="*/ 1398737 w 11523482"/>
              <a:gd name="connsiteY542" fmla="*/ 6904416 h 8637726"/>
              <a:gd name="connsiteX543" fmla="*/ 1365090 w 11523482"/>
              <a:gd name="connsiteY543" fmla="*/ 6912415 h 8637726"/>
              <a:gd name="connsiteX544" fmla="*/ 1318626 w 11523482"/>
              <a:gd name="connsiteY544" fmla="*/ 6904416 h 8637726"/>
              <a:gd name="connsiteX545" fmla="*/ 1292456 w 11523482"/>
              <a:gd name="connsiteY545" fmla="*/ 6862423 h 8637726"/>
              <a:gd name="connsiteX546" fmla="*/ 1360284 w 11523482"/>
              <a:gd name="connsiteY546" fmla="*/ 6821630 h 8637726"/>
              <a:gd name="connsiteX547" fmla="*/ 2372352 w 11523482"/>
              <a:gd name="connsiteY547" fmla="*/ 6803633 h 8637726"/>
              <a:gd name="connsiteX548" fmla="*/ 2355795 w 11523482"/>
              <a:gd name="connsiteY548" fmla="*/ 6807632 h 8637726"/>
              <a:gd name="connsiteX549" fmla="*/ 2365943 w 11523482"/>
              <a:gd name="connsiteY549" fmla="*/ 6817630 h 8637726"/>
              <a:gd name="connsiteX550" fmla="*/ 2384635 w 11523482"/>
              <a:gd name="connsiteY550" fmla="*/ 6809232 h 8637726"/>
              <a:gd name="connsiteX551" fmla="*/ 2372352 w 11523482"/>
              <a:gd name="connsiteY551" fmla="*/ 6803633 h 8637726"/>
              <a:gd name="connsiteX552" fmla="*/ 1949366 w 11523482"/>
              <a:gd name="connsiteY552" fmla="*/ 6725646 h 8637726"/>
              <a:gd name="connsiteX553" fmla="*/ 1968059 w 11523482"/>
              <a:gd name="connsiteY553" fmla="*/ 6730446 h 8637726"/>
              <a:gd name="connsiteX554" fmla="*/ 1968059 w 11523482"/>
              <a:gd name="connsiteY554" fmla="*/ 6752842 h 8637726"/>
              <a:gd name="connsiteX555" fmla="*/ 1930673 w 11523482"/>
              <a:gd name="connsiteY555" fmla="*/ 6752842 h 8637726"/>
              <a:gd name="connsiteX556" fmla="*/ 1930673 w 11523482"/>
              <a:gd name="connsiteY556" fmla="*/ 6730446 h 8637726"/>
              <a:gd name="connsiteX557" fmla="*/ 1949366 w 11523482"/>
              <a:gd name="connsiteY557" fmla="*/ 6725646 h 8637726"/>
              <a:gd name="connsiteX558" fmla="*/ 9700899 w 11523482"/>
              <a:gd name="connsiteY558" fmla="*/ 6640460 h 8637726"/>
              <a:gd name="connsiteX559" fmla="*/ 9692889 w 11523482"/>
              <a:gd name="connsiteY559" fmla="*/ 6656858 h 8637726"/>
              <a:gd name="connsiteX560" fmla="*/ 9653903 w 11523482"/>
              <a:gd name="connsiteY560" fmla="*/ 6672055 h 8637726"/>
              <a:gd name="connsiteX561" fmla="*/ 9662981 w 11523482"/>
              <a:gd name="connsiteY561" fmla="*/ 6656858 h 8637726"/>
              <a:gd name="connsiteX562" fmla="*/ 9700899 w 11523482"/>
              <a:gd name="connsiteY562" fmla="*/ 6640460 h 8637726"/>
              <a:gd name="connsiteX563" fmla="*/ 8835703 w 11523482"/>
              <a:gd name="connsiteY563" fmla="*/ 6626462 h 8637726"/>
              <a:gd name="connsiteX564" fmla="*/ 8612995 w 11523482"/>
              <a:gd name="connsiteY564" fmla="*/ 6682054 h 8637726"/>
              <a:gd name="connsiteX565" fmla="*/ 8784431 w 11523482"/>
              <a:gd name="connsiteY565" fmla="*/ 6677654 h 8637726"/>
              <a:gd name="connsiteX566" fmla="*/ 8835703 w 11523482"/>
              <a:gd name="connsiteY566" fmla="*/ 6626462 h 8637726"/>
              <a:gd name="connsiteX567" fmla="*/ 9050399 w 11523482"/>
              <a:gd name="connsiteY567" fmla="*/ 6598068 h 8637726"/>
              <a:gd name="connsiteX568" fmla="*/ 9020491 w 11523482"/>
              <a:gd name="connsiteY568" fmla="*/ 6602866 h 8637726"/>
              <a:gd name="connsiteX569" fmla="*/ 8992719 w 11523482"/>
              <a:gd name="connsiteY569" fmla="*/ 6626462 h 8637726"/>
              <a:gd name="connsiteX570" fmla="*/ 9043991 w 11523482"/>
              <a:gd name="connsiteY570" fmla="*/ 6608466 h 8637726"/>
              <a:gd name="connsiteX571" fmla="*/ 9050399 w 11523482"/>
              <a:gd name="connsiteY571" fmla="*/ 6598068 h 8637726"/>
              <a:gd name="connsiteX572" fmla="*/ 9629335 w 11523482"/>
              <a:gd name="connsiteY572" fmla="*/ 6553675 h 8637726"/>
              <a:gd name="connsiteX573" fmla="*/ 9672595 w 11523482"/>
              <a:gd name="connsiteY573" fmla="*/ 6555674 h 8637726"/>
              <a:gd name="connsiteX574" fmla="*/ 9639483 w 11523482"/>
              <a:gd name="connsiteY574" fmla="*/ 6568472 h 8637726"/>
              <a:gd name="connsiteX575" fmla="*/ 9562575 w 11523482"/>
              <a:gd name="connsiteY575" fmla="*/ 6594468 h 8637726"/>
              <a:gd name="connsiteX576" fmla="*/ 9546019 w 11523482"/>
              <a:gd name="connsiteY576" fmla="*/ 6618864 h 8637726"/>
              <a:gd name="connsiteX577" fmla="*/ 9540143 w 11523482"/>
              <a:gd name="connsiteY577" fmla="*/ 6600867 h 8637726"/>
              <a:gd name="connsiteX578" fmla="*/ 9515043 w 11523482"/>
              <a:gd name="connsiteY578" fmla="*/ 6595668 h 8637726"/>
              <a:gd name="connsiteX579" fmla="*/ 9488873 w 11523482"/>
              <a:gd name="connsiteY579" fmla="*/ 6595668 h 8637726"/>
              <a:gd name="connsiteX580" fmla="*/ 9629335 w 11523482"/>
              <a:gd name="connsiteY580" fmla="*/ 6553675 h 8637726"/>
              <a:gd name="connsiteX581" fmla="*/ 9046127 w 11523482"/>
              <a:gd name="connsiteY581" fmla="*/ 6549676 h 8637726"/>
              <a:gd name="connsiteX582" fmla="*/ 9014617 w 11523482"/>
              <a:gd name="connsiteY582" fmla="*/ 6557274 h 8637726"/>
              <a:gd name="connsiteX583" fmla="*/ 8955335 w 11523482"/>
              <a:gd name="connsiteY583" fmla="*/ 6584870 h 8637726"/>
              <a:gd name="connsiteX584" fmla="*/ 9049865 w 11523482"/>
              <a:gd name="connsiteY584" fmla="*/ 6555674 h 8637726"/>
              <a:gd name="connsiteX585" fmla="*/ 9046127 w 11523482"/>
              <a:gd name="connsiteY585" fmla="*/ 6549676 h 8637726"/>
              <a:gd name="connsiteX586" fmla="*/ 8434279 w 11523482"/>
              <a:gd name="connsiteY586" fmla="*/ 6262024 h 8637726"/>
              <a:gd name="connsiteX587" fmla="*/ 8415921 w 11523482"/>
              <a:gd name="connsiteY587" fmla="*/ 6265323 h 8637726"/>
              <a:gd name="connsiteX588" fmla="*/ 8434079 w 11523482"/>
              <a:gd name="connsiteY588" fmla="*/ 6274922 h 8637726"/>
              <a:gd name="connsiteX589" fmla="*/ 8453839 w 11523482"/>
              <a:gd name="connsiteY589" fmla="*/ 6265323 h 8637726"/>
              <a:gd name="connsiteX590" fmla="*/ 8434279 w 11523482"/>
              <a:gd name="connsiteY590" fmla="*/ 6262024 h 8637726"/>
              <a:gd name="connsiteX591" fmla="*/ 8625277 w 11523482"/>
              <a:gd name="connsiteY591" fmla="*/ 6102550 h 8637726"/>
              <a:gd name="connsiteX592" fmla="*/ 8590563 w 11523482"/>
              <a:gd name="connsiteY592" fmla="*/ 6120548 h 8637726"/>
              <a:gd name="connsiteX593" fmla="*/ 8627947 w 11523482"/>
              <a:gd name="connsiteY593" fmla="*/ 6120548 h 8637726"/>
              <a:gd name="connsiteX594" fmla="*/ 8625277 w 11523482"/>
              <a:gd name="connsiteY594" fmla="*/ 6102550 h 8637726"/>
              <a:gd name="connsiteX595" fmla="*/ 11138091 w 11523482"/>
              <a:gd name="connsiteY595" fmla="*/ 5956575 h 8637726"/>
              <a:gd name="connsiteX596" fmla="*/ 11151975 w 11523482"/>
              <a:gd name="connsiteY596" fmla="*/ 5973372 h 8637726"/>
              <a:gd name="connsiteX597" fmla="*/ 11128477 w 11523482"/>
              <a:gd name="connsiteY597" fmla="*/ 5988970 h 8637726"/>
              <a:gd name="connsiteX598" fmla="*/ 11114591 w 11523482"/>
              <a:gd name="connsiteY598" fmla="*/ 5973372 h 8637726"/>
              <a:gd name="connsiteX599" fmla="*/ 11138091 w 11523482"/>
              <a:gd name="connsiteY599" fmla="*/ 5956575 h 8637726"/>
              <a:gd name="connsiteX600" fmla="*/ 9235723 w 11523482"/>
              <a:gd name="connsiteY600" fmla="*/ 5951376 h 8637726"/>
              <a:gd name="connsiteX601" fmla="*/ 9189259 w 11523482"/>
              <a:gd name="connsiteY601" fmla="*/ 5985370 h 8637726"/>
              <a:gd name="connsiteX602" fmla="*/ 9168963 w 11523482"/>
              <a:gd name="connsiteY602" fmla="*/ 5974972 h 8637726"/>
              <a:gd name="connsiteX603" fmla="*/ 9235723 w 11523482"/>
              <a:gd name="connsiteY603" fmla="*/ 5951376 h 8637726"/>
              <a:gd name="connsiteX604" fmla="*/ 9426921 w 11523482"/>
              <a:gd name="connsiteY604" fmla="*/ 5918981 h 8637726"/>
              <a:gd name="connsiteX605" fmla="*/ 9443477 w 11523482"/>
              <a:gd name="connsiteY605" fmla="*/ 5924180 h 8637726"/>
              <a:gd name="connsiteX606" fmla="*/ 9426921 w 11523482"/>
              <a:gd name="connsiteY606" fmla="*/ 5940978 h 8637726"/>
              <a:gd name="connsiteX607" fmla="*/ 9408763 w 11523482"/>
              <a:gd name="connsiteY607" fmla="*/ 5924180 h 8637726"/>
              <a:gd name="connsiteX608" fmla="*/ 9426921 w 11523482"/>
              <a:gd name="connsiteY608" fmla="*/ 5918981 h 8637726"/>
              <a:gd name="connsiteX609" fmla="*/ 9556167 w 11523482"/>
              <a:gd name="connsiteY609" fmla="*/ 5892586 h 8637726"/>
              <a:gd name="connsiteX610" fmla="*/ 9549223 w 11523482"/>
              <a:gd name="connsiteY610" fmla="*/ 5905784 h 8637726"/>
              <a:gd name="connsiteX611" fmla="*/ 9493679 w 11523482"/>
              <a:gd name="connsiteY611" fmla="*/ 5905784 h 8637726"/>
              <a:gd name="connsiteX612" fmla="*/ 9556167 w 11523482"/>
              <a:gd name="connsiteY612" fmla="*/ 5892586 h 8637726"/>
              <a:gd name="connsiteX613" fmla="*/ 8759863 w 11523482"/>
              <a:gd name="connsiteY613" fmla="*/ 5877388 h 8637726"/>
              <a:gd name="connsiteX614" fmla="*/ 8744375 w 11523482"/>
              <a:gd name="connsiteY614" fmla="*/ 5880588 h 8637726"/>
              <a:gd name="connsiteX615" fmla="*/ 8752387 w 11523482"/>
              <a:gd name="connsiteY615" fmla="*/ 5891786 h 8637726"/>
              <a:gd name="connsiteX616" fmla="*/ 8772147 w 11523482"/>
              <a:gd name="connsiteY616" fmla="*/ 5882188 h 8637726"/>
              <a:gd name="connsiteX617" fmla="*/ 8759863 w 11523482"/>
              <a:gd name="connsiteY617" fmla="*/ 5877388 h 8637726"/>
              <a:gd name="connsiteX618" fmla="*/ 9371377 w 11523482"/>
              <a:gd name="connsiteY618" fmla="*/ 5843394 h 8637726"/>
              <a:gd name="connsiteX619" fmla="*/ 9374583 w 11523482"/>
              <a:gd name="connsiteY619" fmla="*/ 5854592 h 8637726"/>
              <a:gd name="connsiteX620" fmla="*/ 9324913 w 11523482"/>
              <a:gd name="connsiteY620" fmla="*/ 5864990 h 8637726"/>
              <a:gd name="connsiteX621" fmla="*/ 9353219 w 11523482"/>
              <a:gd name="connsiteY621" fmla="*/ 5846194 h 8637726"/>
              <a:gd name="connsiteX622" fmla="*/ 9371377 w 11523482"/>
              <a:gd name="connsiteY622" fmla="*/ 5843394 h 8637726"/>
              <a:gd name="connsiteX623" fmla="*/ 8983107 w 11523482"/>
              <a:gd name="connsiteY623" fmla="*/ 5824597 h 8637726"/>
              <a:gd name="connsiteX624" fmla="*/ 8966551 w 11523482"/>
              <a:gd name="connsiteY624" fmla="*/ 5828197 h 8637726"/>
              <a:gd name="connsiteX625" fmla="*/ 8974561 w 11523482"/>
              <a:gd name="connsiteY625" fmla="*/ 5839395 h 8637726"/>
              <a:gd name="connsiteX626" fmla="*/ 8994323 w 11523482"/>
              <a:gd name="connsiteY626" fmla="*/ 5829396 h 8637726"/>
              <a:gd name="connsiteX627" fmla="*/ 8983107 w 11523482"/>
              <a:gd name="connsiteY627" fmla="*/ 5824597 h 8637726"/>
              <a:gd name="connsiteX628" fmla="*/ 9057343 w 11523482"/>
              <a:gd name="connsiteY628" fmla="*/ 5807400 h 8637726"/>
              <a:gd name="connsiteX629" fmla="*/ 9041319 w 11523482"/>
              <a:gd name="connsiteY629" fmla="*/ 5810600 h 8637726"/>
              <a:gd name="connsiteX630" fmla="*/ 9049865 w 11523482"/>
              <a:gd name="connsiteY630" fmla="*/ 5820998 h 8637726"/>
              <a:gd name="connsiteX631" fmla="*/ 9068559 w 11523482"/>
              <a:gd name="connsiteY631" fmla="*/ 5811799 h 8637726"/>
              <a:gd name="connsiteX632" fmla="*/ 9057343 w 11523482"/>
              <a:gd name="connsiteY632" fmla="*/ 5807400 h 8637726"/>
              <a:gd name="connsiteX633" fmla="*/ 9125703 w 11523482"/>
              <a:gd name="connsiteY633" fmla="*/ 5788203 h 8637726"/>
              <a:gd name="connsiteX634" fmla="*/ 9103807 w 11523482"/>
              <a:gd name="connsiteY634" fmla="*/ 5805000 h 8637726"/>
              <a:gd name="connsiteX635" fmla="*/ 9125703 w 11523482"/>
              <a:gd name="connsiteY635" fmla="*/ 5811799 h 8637726"/>
              <a:gd name="connsiteX636" fmla="*/ 9147601 w 11523482"/>
              <a:gd name="connsiteY636" fmla="*/ 5795002 h 8637726"/>
              <a:gd name="connsiteX637" fmla="*/ 9125703 w 11523482"/>
              <a:gd name="connsiteY637" fmla="*/ 5788203 h 8637726"/>
              <a:gd name="connsiteX638" fmla="*/ 10975199 w 11523482"/>
              <a:gd name="connsiteY638" fmla="*/ 5539845 h 8637726"/>
              <a:gd name="connsiteX639" fmla="*/ 10986415 w 11523482"/>
              <a:gd name="connsiteY639" fmla="*/ 5544644 h 8637726"/>
              <a:gd name="connsiteX640" fmla="*/ 10986415 w 11523482"/>
              <a:gd name="connsiteY640" fmla="*/ 5567040 h 8637726"/>
              <a:gd name="connsiteX641" fmla="*/ 10963983 w 11523482"/>
              <a:gd name="connsiteY641" fmla="*/ 5567040 h 8637726"/>
              <a:gd name="connsiteX642" fmla="*/ 10963983 w 11523482"/>
              <a:gd name="connsiteY642" fmla="*/ 5544644 h 8637726"/>
              <a:gd name="connsiteX643" fmla="*/ 10975199 w 11523482"/>
              <a:gd name="connsiteY643" fmla="*/ 5539845 h 8637726"/>
              <a:gd name="connsiteX644" fmla="*/ 9799703 w 11523482"/>
              <a:gd name="connsiteY644" fmla="*/ 5363474 h 8637726"/>
              <a:gd name="connsiteX645" fmla="*/ 9817863 w 11523482"/>
              <a:gd name="connsiteY645" fmla="*/ 5371473 h 8637726"/>
              <a:gd name="connsiteX646" fmla="*/ 9799703 w 11523482"/>
              <a:gd name="connsiteY646" fmla="*/ 5385871 h 8637726"/>
              <a:gd name="connsiteX647" fmla="*/ 9782613 w 11523482"/>
              <a:gd name="connsiteY647" fmla="*/ 5371473 h 8637726"/>
              <a:gd name="connsiteX648" fmla="*/ 9799703 w 11523482"/>
              <a:gd name="connsiteY648" fmla="*/ 5363474 h 8637726"/>
              <a:gd name="connsiteX649" fmla="*/ 9648027 w 11523482"/>
              <a:gd name="connsiteY649" fmla="*/ 5241495 h 8637726"/>
              <a:gd name="connsiteX650" fmla="*/ 9656039 w 11523482"/>
              <a:gd name="connsiteY650" fmla="*/ 5257892 h 8637726"/>
              <a:gd name="connsiteX651" fmla="*/ 9638947 w 11523482"/>
              <a:gd name="connsiteY651" fmla="*/ 5273090 h 8637726"/>
              <a:gd name="connsiteX652" fmla="*/ 9630403 w 11523482"/>
              <a:gd name="connsiteY652" fmla="*/ 5257892 h 8637726"/>
              <a:gd name="connsiteX653" fmla="*/ 9648027 w 11523482"/>
              <a:gd name="connsiteY653" fmla="*/ 5241495 h 8637726"/>
              <a:gd name="connsiteX654" fmla="*/ 8670675 w 11523482"/>
              <a:gd name="connsiteY654" fmla="*/ 5229897 h 8637726"/>
              <a:gd name="connsiteX655" fmla="*/ 8654117 w 11523482"/>
              <a:gd name="connsiteY655" fmla="*/ 5233096 h 8637726"/>
              <a:gd name="connsiteX656" fmla="*/ 8663731 w 11523482"/>
              <a:gd name="connsiteY656" fmla="*/ 5244294 h 8637726"/>
              <a:gd name="connsiteX657" fmla="*/ 8683491 w 11523482"/>
              <a:gd name="connsiteY657" fmla="*/ 5234296 h 8637726"/>
              <a:gd name="connsiteX658" fmla="*/ 8670675 w 11523482"/>
              <a:gd name="connsiteY658" fmla="*/ 5229897 h 8637726"/>
              <a:gd name="connsiteX659" fmla="*/ 8924359 w 11523482"/>
              <a:gd name="connsiteY659" fmla="*/ 5213300 h 8637726"/>
              <a:gd name="connsiteX660" fmla="*/ 8898723 w 11523482"/>
              <a:gd name="connsiteY660" fmla="*/ 5216299 h 8637726"/>
              <a:gd name="connsiteX661" fmla="*/ 8924891 w 11523482"/>
              <a:gd name="connsiteY661" fmla="*/ 5224698 h 8637726"/>
              <a:gd name="connsiteX662" fmla="*/ 8949995 w 11523482"/>
              <a:gd name="connsiteY662" fmla="*/ 5216299 h 8637726"/>
              <a:gd name="connsiteX663" fmla="*/ 8924359 w 11523482"/>
              <a:gd name="connsiteY663" fmla="*/ 5213300 h 8637726"/>
              <a:gd name="connsiteX664" fmla="*/ 8746845 w 11523482"/>
              <a:gd name="connsiteY664" fmla="*/ 5213300 h 8637726"/>
              <a:gd name="connsiteX665" fmla="*/ 8727285 w 11523482"/>
              <a:gd name="connsiteY665" fmla="*/ 5216299 h 8637726"/>
              <a:gd name="connsiteX666" fmla="*/ 8747047 w 11523482"/>
              <a:gd name="connsiteY666" fmla="*/ 5224698 h 8637726"/>
              <a:gd name="connsiteX667" fmla="*/ 8765203 w 11523482"/>
              <a:gd name="connsiteY667" fmla="*/ 5216299 h 8637726"/>
              <a:gd name="connsiteX668" fmla="*/ 8746845 w 11523482"/>
              <a:gd name="connsiteY668" fmla="*/ 5213300 h 8637726"/>
              <a:gd name="connsiteX669" fmla="*/ 8834099 w 11523482"/>
              <a:gd name="connsiteY669" fmla="*/ 5195103 h 8637726"/>
              <a:gd name="connsiteX670" fmla="*/ 8817543 w 11523482"/>
              <a:gd name="connsiteY670" fmla="*/ 5197902 h 8637726"/>
              <a:gd name="connsiteX671" fmla="*/ 8827691 w 11523482"/>
              <a:gd name="connsiteY671" fmla="*/ 5209100 h 8637726"/>
              <a:gd name="connsiteX672" fmla="*/ 8846383 w 11523482"/>
              <a:gd name="connsiteY672" fmla="*/ 5199502 h 8637726"/>
              <a:gd name="connsiteX673" fmla="*/ 8834099 w 11523482"/>
              <a:gd name="connsiteY673" fmla="*/ 5195103 h 8637726"/>
              <a:gd name="connsiteX674" fmla="*/ 9192463 w 11523482"/>
              <a:gd name="connsiteY674" fmla="*/ 5158709 h 8637726"/>
              <a:gd name="connsiteX675" fmla="*/ 9110215 w 11523482"/>
              <a:gd name="connsiteY675" fmla="*/ 5184704 h 8637726"/>
              <a:gd name="connsiteX676" fmla="*/ 9065887 w 11523482"/>
              <a:gd name="connsiteY676" fmla="*/ 5210700 h 8637726"/>
              <a:gd name="connsiteX677" fmla="*/ 9125703 w 11523482"/>
              <a:gd name="connsiteY677" fmla="*/ 5199502 h 8637726"/>
              <a:gd name="connsiteX678" fmla="*/ 9207417 w 11523482"/>
              <a:gd name="connsiteY678" fmla="*/ 5174706 h 8637726"/>
              <a:gd name="connsiteX679" fmla="*/ 9192463 w 11523482"/>
              <a:gd name="connsiteY679" fmla="*/ 5158709 h 8637726"/>
              <a:gd name="connsiteX680" fmla="*/ 2642059 w 11523482"/>
              <a:gd name="connsiteY680" fmla="*/ 5125114 h 8637726"/>
              <a:gd name="connsiteX681" fmla="*/ 2622832 w 11523482"/>
              <a:gd name="connsiteY681" fmla="*/ 5129114 h 8637726"/>
              <a:gd name="connsiteX682" fmla="*/ 2642593 w 11523482"/>
              <a:gd name="connsiteY682" fmla="*/ 5137512 h 8637726"/>
              <a:gd name="connsiteX683" fmla="*/ 2660751 w 11523482"/>
              <a:gd name="connsiteY683" fmla="*/ 5129114 h 8637726"/>
              <a:gd name="connsiteX684" fmla="*/ 2642059 w 11523482"/>
              <a:gd name="connsiteY684" fmla="*/ 5125114 h 8637726"/>
              <a:gd name="connsiteX685" fmla="*/ 8977765 w 11523482"/>
              <a:gd name="connsiteY685" fmla="*/ 5123515 h 8637726"/>
              <a:gd name="connsiteX686" fmla="*/ 8946789 w 11523482"/>
              <a:gd name="connsiteY686" fmla="*/ 5140312 h 8637726"/>
              <a:gd name="connsiteX687" fmla="*/ 8968151 w 11523482"/>
              <a:gd name="connsiteY687" fmla="*/ 5157909 h 8637726"/>
              <a:gd name="connsiteX688" fmla="*/ 8998059 w 11523482"/>
              <a:gd name="connsiteY688" fmla="*/ 5140312 h 8637726"/>
              <a:gd name="connsiteX689" fmla="*/ 8977765 w 11523482"/>
              <a:gd name="connsiteY689" fmla="*/ 5123515 h 8637726"/>
              <a:gd name="connsiteX690" fmla="*/ 9350547 w 11523482"/>
              <a:gd name="connsiteY690" fmla="*/ 5078722 h 8637726"/>
              <a:gd name="connsiteX691" fmla="*/ 9317971 w 11523482"/>
              <a:gd name="connsiteY691" fmla="*/ 5095519 h 8637726"/>
              <a:gd name="connsiteX692" fmla="*/ 9314231 w 11523482"/>
              <a:gd name="connsiteY692" fmla="*/ 5122315 h 8637726"/>
              <a:gd name="connsiteX693" fmla="*/ 9348411 w 11523482"/>
              <a:gd name="connsiteY693" fmla="*/ 5103918 h 8637726"/>
              <a:gd name="connsiteX694" fmla="*/ 9350547 w 11523482"/>
              <a:gd name="connsiteY694" fmla="*/ 5078722 h 8637726"/>
              <a:gd name="connsiteX695" fmla="*/ 1735737 w 11523482"/>
              <a:gd name="connsiteY695" fmla="*/ 5064724 h 8637726"/>
              <a:gd name="connsiteX696" fmla="*/ 1746418 w 11523482"/>
              <a:gd name="connsiteY696" fmla="*/ 5073123 h 8637726"/>
              <a:gd name="connsiteX697" fmla="*/ 1728794 w 11523482"/>
              <a:gd name="connsiteY697" fmla="*/ 5086321 h 8637726"/>
              <a:gd name="connsiteX698" fmla="*/ 1719715 w 11523482"/>
              <a:gd name="connsiteY698" fmla="*/ 5070323 h 8637726"/>
              <a:gd name="connsiteX699" fmla="*/ 1735737 w 11523482"/>
              <a:gd name="connsiteY699" fmla="*/ 5064724 h 8637726"/>
              <a:gd name="connsiteX700" fmla="*/ 9619721 w 11523482"/>
              <a:gd name="connsiteY700" fmla="*/ 5048727 h 8637726"/>
              <a:gd name="connsiteX701" fmla="*/ 9636811 w 11523482"/>
              <a:gd name="connsiteY701" fmla="*/ 5054326 h 8637726"/>
              <a:gd name="connsiteX702" fmla="*/ 9619187 w 11523482"/>
              <a:gd name="connsiteY702" fmla="*/ 5071523 h 8637726"/>
              <a:gd name="connsiteX703" fmla="*/ 9601563 w 11523482"/>
              <a:gd name="connsiteY703" fmla="*/ 5054326 h 8637726"/>
              <a:gd name="connsiteX704" fmla="*/ 9619721 w 11523482"/>
              <a:gd name="connsiteY704" fmla="*/ 5048727 h 8637726"/>
              <a:gd name="connsiteX705" fmla="*/ 9299277 w 11523482"/>
              <a:gd name="connsiteY705" fmla="*/ 4931147 h 8637726"/>
              <a:gd name="connsiteX706" fmla="*/ 9308357 w 11523482"/>
              <a:gd name="connsiteY706" fmla="*/ 4944744 h 8637726"/>
              <a:gd name="connsiteX707" fmla="*/ 9260823 w 11523482"/>
              <a:gd name="connsiteY707" fmla="*/ 4944744 h 8637726"/>
              <a:gd name="connsiteX708" fmla="*/ 9299277 w 11523482"/>
              <a:gd name="connsiteY708" fmla="*/ 4931147 h 8637726"/>
              <a:gd name="connsiteX709" fmla="*/ 9885689 w 11523482"/>
              <a:gd name="connsiteY709" fmla="*/ 4909550 h 8637726"/>
              <a:gd name="connsiteX710" fmla="*/ 9896905 w 11523482"/>
              <a:gd name="connsiteY710" fmla="*/ 4914350 h 8637726"/>
              <a:gd name="connsiteX711" fmla="*/ 9896905 w 11523482"/>
              <a:gd name="connsiteY711" fmla="*/ 4937146 h 8637726"/>
              <a:gd name="connsiteX712" fmla="*/ 9875007 w 11523482"/>
              <a:gd name="connsiteY712" fmla="*/ 4937146 h 8637726"/>
              <a:gd name="connsiteX713" fmla="*/ 9875007 w 11523482"/>
              <a:gd name="connsiteY713" fmla="*/ 4914350 h 8637726"/>
              <a:gd name="connsiteX714" fmla="*/ 9885689 w 11523482"/>
              <a:gd name="connsiteY714" fmla="*/ 4909550 h 8637726"/>
              <a:gd name="connsiteX715" fmla="*/ 9043991 w 11523482"/>
              <a:gd name="connsiteY715" fmla="*/ 4810767 h 8637726"/>
              <a:gd name="connsiteX716" fmla="*/ 9024763 w 11523482"/>
              <a:gd name="connsiteY716" fmla="*/ 4814766 h 8637726"/>
              <a:gd name="connsiteX717" fmla="*/ 9043991 w 11523482"/>
              <a:gd name="connsiteY717" fmla="*/ 4823165 h 8637726"/>
              <a:gd name="connsiteX718" fmla="*/ 9062149 w 11523482"/>
              <a:gd name="connsiteY718" fmla="*/ 4814766 h 8637726"/>
              <a:gd name="connsiteX719" fmla="*/ 9043991 w 11523482"/>
              <a:gd name="connsiteY719" fmla="*/ 4810767 h 8637726"/>
              <a:gd name="connsiteX720" fmla="*/ 8849587 w 11523482"/>
              <a:gd name="connsiteY720" fmla="*/ 4775573 h 8637726"/>
              <a:gd name="connsiteX721" fmla="*/ 8833031 w 11523482"/>
              <a:gd name="connsiteY721" fmla="*/ 4778772 h 8637726"/>
              <a:gd name="connsiteX722" fmla="*/ 8842645 w 11523482"/>
              <a:gd name="connsiteY722" fmla="*/ 4789570 h 8637726"/>
              <a:gd name="connsiteX723" fmla="*/ 8861339 w 11523482"/>
              <a:gd name="connsiteY723" fmla="*/ 4779972 h 8637726"/>
              <a:gd name="connsiteX724" fmla="*/ 8849587 w 11523482"/>
              <a:gd name="connsiteY724" fmla="*/ 4775573 h 8637726"/>
              <a:gd name="connsiteX725" fmla="*/ 9162555 w 11523482"/>
              <a:gd name="connsiteY725" fmla="*/ 4739979 h 8637726"/>
              <a:gd name="connsiteX726" fmla="*/ 9136919 w 11523482"/>
              <a:gd name="connsiteY726" fmla="*/ 4743978 h 8637726"/>
              <a:gd name="connsiteX727" fmla="*/ 9163089 w 11523482"/>
              <a:gd name="connsiteY727" fmla="*/ 4751177 h 8637726"/>
              <a:gd name="connsiteX728" fmla="*/ 9187655 w 11523482"/>
              <a:gd name="connsiteY728" fmla="*/ 4743978 h 8637726"/>
              <a:gd name="connsiteX729" fmla="*/ 9162555 w 11523482"/>
              <a:gd name="connsiteY729" fmla="*/ 4739979 h 8637726"/>
              <a:gd name="connsiteX730" fmla="*/ 11261461 w 11523482"/>
              <a:gd name="connsiteY730" fmla="*/ 4717982 h 8637726"/>
              <a:gd name="connsiteX731" fmla="*/ 11374151 w 11523482"/>
              <a:gd name="connsiteY731" fmla="*/ 4781172 h 8637726"/>
              <a:gd name="connsiteX732" fmla="*/ 11461739 w 11523482"/>
              <a:gd name="connsiteY732" fmla="*/ 4845961 h 8637726"/>
              <a:gd name="connsiteX733" fmla="*/ 11375753 w 11523482"/>
              <a:gd name="connsiteY733" fmla="*/ 4793970 h 8637726"/>
              <a:gd name="connsiteX734" fmla="*/ 11271075 w 11523482"/>
              <a:gd name="connsiteY734" fmla="*/ 4742778 h 8637726"/>
              <a:gd name="connsiteX735" fmla="*/ 11242769 w 11523482"/>
              <a:gd name="connsiteY735" fmla="*/ 4729980 h 8637726"/>
              <a:gd name="connsiteX736" fmla="*/ 11261461 w 11523482"/>
              <a:gd name="connsiteY736" fmla="*/ 4717982 h 8637726"/>
              <a:gd name="connsiteX737" fmla="*/ 8998059 w 11523482"/>
              <a:gd name="connsiteY737" fmla="*/ 4705185 h 8637726"/>
              <a:gd name="connsiteX738" fmla="*/ 8946789 w 11523482"/>
              <a:gd name="connsiteY738" fmla="*/ 4720782 h 8637726"/>
              <a:gd name="connsiteX739" fmla="*/ 8938779 w 11523482"/>
              <a:gd name="connsiteY739" fmla="*/ 4735579 h 8637726"/>
              <a:gd name="connsiteX740" fmla="*/ 8991651 w 11523482"/>
              <a:gd name="connsiteY740" fmla="*/ 4720782 h 8637726"/>
              <a:gd name="connsiteX741" fmla="*/ 8998059 w 11523482"/>
              <a:gd name="connsiteY741" fmla="*/ 4705185 h 8637726"/>
              <a:gd name="connsiteX742" fmla="*/ 9103807 w 11523482"/>
              <a:gd name="connsiteY742" fmla="*/ 4670790 h 8637726"/>
              <a:gd name="connsiteX743" fmla="*/ 9050933 w 11523482"/>
              <a:gd name="connsiteY743" fmla="*/ 4685988 h 8637726"/>
              <a:gd name="connsiteX744" fmla="*/ 9043991 w 11523482"/>
              <a:gd name="connsiteY744" fmla="*/ 4701185 h 8637726"/>
              <a:gd name="connsiteX745" fmla="*/ 9095263 w 11523482"/>
              <a:gd name="connsiteY745" fmla="*/ 4685988 h 8637726"/>
              <a:gd name="connsiteX746" fmla="*/ 9103807 w 11523482"/>
              <a:gd name="connsiteY746" fmla="*/ 4670790 h 8637726"/>
              <a:gd name="connsiteX747" fmla="*/ 9497419 w 11523482"/>
              <a:gd name="connsiteY747" fmla="*/ 4572407 h 8637726"/>
              <a:gd name="connsiteX748" fmla="*/ 9447751 w 11523482"/>
              <a:gd name="connsiteY748" fmla="*/ 4573607 h 8637726"/>
              <a:gd name="connsiteX749" fmla="*/ 9340401 w 11523482"/>
              <a:gd name="connsiteY749" fmla="*/ 4615600 h 8637726"/>
              <a:gd name="connsiteX750" fmla="*/ 9374583 w 11523482"/>
              <a:gd name="connsiteY750" fmla="*/ 4626398 h 8637726"/>
              <a:gd name="connsiteX751" fmla="*/ 9462703 w 11523482"/>
              <a:gd name="connsiteY751" fmla="*/ 4607201 h 8637726"/>
              <a:gd name="connsiteX752" fmla="*/ 9497419 w 11523482"/>
              <a:gd name="connsiteY752" fmla="*/ 4572407 h 8637726"/>
              <a:gd name="connsiteX753" fmla="*/ 9973277 w 11523482"/>
              <a:gd name="connsiteY753" fmla="*/ 4407634 h 8637726"/>
              <a:gd name="connsiteX754" fmla="*/ 10019207 w 11523482"/>
              <a:gd name="connsiteY754" fmla="*/ 4408434 h 8637726"/>
              <a:gd name="connsiteX755" fmla="*/ 9973277 w 11523482"/>
              <a:gd name="connsiteY755" fmla="*/ 4418433 h 8637726"/>
              <a:gd name="connsiteX756" fmla="*/ 9887827 w 11523482"/>
              <a:gd name="connsiteY756" fmla="*/ 4429631 h 8637726"/>
              <a:gd name="connsiteX757" fmla="*/ 9848839 w 11523482"/>
              <a:gd name="connsiteY757" fmla="*/ 4429631 h 8637726"/>
              <a:gd name="connsiteX758" fmla="*/ 9887827 w 11523482"/>
              <a:gd name="connsiteY758" fmla="*/ 4418433 h 8637726"/>
              <a:gd name="connsiteX759" fmla="*/ 9973277 w 11523482"/>
              <a:gd name="connsiteY759" fmla="*/ 4407634 h 8637726"/>
              <a:gd name="connsiteX760" fmla="*/ 9697163 w 11523482"/>
              <a:gd name="connsiteY760" fmla="*/ 4386838 h 8637726"/>
              <a:gd name="connsiteX761" fmla="*/ 9756979 w 11523482"/>
              <a:gd name="connsiteY761" fmla="*/ 4423632 h 8637726"/>
              <a:gd name="connsiteX762" fmla="*/ 9707843 w 11523482"/>
              <a:gd name="connsiteY762" fmla="*/ 4488821 h 8637726"/>
              <a:gd name="connsiteX763" fmla="*/ 9656039 w 11523482"/>
              <a:gd name="connsiteY763" fmla="*/ 4474823 h 8637726"/>
              <a:gd name="connsiteX764" fmla="*/ 9707843 w 11523482"/>
              <a:gd name="connsiteY764" fmla="*/ 4472024 h 8637726"/>
              <a:gd name="connsiteX765" fmla="*/ 9724399 w 11523482"/>
              <a:gd name="connsiteY765" fmla="*/ 4456426 h 8637726"/>
              <a:gd name="connsiteX766" fmla="*/ 9684879 w 11523482"/>
              <a:gd name="connsiteY766" fmla="*/ 4415633 h 8637726"/>
              <a:gd name="connsiteX767" fmla="*/ 9697163 w 11523482"/>
              <a:gd name="connsiteY767" fmla="*/ 4386838 h 8637726"/>
              <a:gd name="connsiteX768" fmla="*/ 1720249 w 11523482"/>
              <a:gd name="connsiteY768" fmla="*/ 4279656 h 8637726"/>
              <a:gd name="connsiteX769" fmla="*/ 1741078 w 11523482"/>
              <a:gd name="connsiteY769" fmla="*/ 4285255 h 8637726"/>
              <a:gd name="connsiteX770" fmla="*/ 1718647 w 11523482"/>
              <a:gd name="connsiteY770" fmla="*/ 4302452 h 8637726"/>
              <a:gd name="connsiteX771" fmla="*/ 1698886 w 11523482"/>
              <a:gd name="connsiteY771" fmla="*/ 4285255 h 8637726"/>
              <a:gd name="connsiteX772" fmla="*/ 1720249 w 11523482"/>
              <a:gd name="connsiteY772" fmla="*/ 4279656 h 8637726"/>
              <a:gd name="connsiteX773" fmla="*/ 1821189 w 11523482"/>
              <a:gd name="connsiteY773" fmla="*/ 4263658 h 8637726"/>
              <a:gd name="connsiteX774" fmla="*/ 1832938 w 11523482"/>
              <a:gd name="connsiteY774" fmla="*/ 4272057 h 8637726"/>
              <a:gd name="connsiteX775" fmla="*/ 1813712 w 11523482"/>
              <a:gd name="connsiteY775" fmla="*/ 4285255 h 8637726"/>
              <a:gd name="connsiteX776" fmla="*/ 1806235 w 11523482"/>
              <a:gd name="connsiteY776" fmla="*/ 4269657 h 8637726"/>
              <a:gd name="connsiteX777" fmla="*/ 1821189 w 11523482"/>
              <a:gd name="connsiteY777" fmla="*/ 4263658 h 8637726"/>
              <a:gd name="connsiteX778" fmla="*/ 7868495 w 11523482"/>
              <a:gd name="connsiteY778" fmla="*/ 4233664 h 8637726"/>
              <a:gd name="connsiteX779" fmla="*/ 7851939 w 11523482"/>
              <a:gd name="connsiteY779" fmla="*/ 4236863 h 8637726"/>
              <a:gd name="connsiteX780" fmla="*/ 7861553 w 11523482"/>
              <a:gd name="connsiteY780" fmla="*/ 4247661 h 8637726"/>
              <a:gd name="connsiteX781" fmla="*/ 7880779 w 11523482"/>
              <a:gd name="connsiteY781" fmla="*/ 4238063 h 8637726"/>
              <a:gd name="connsiteX782" fmla="*/ 7868495 w 11523482"/>
              <a:gd name="connsiteY782" fmla="*/ 4233664 h 8637726"/>
              <a:gd name="connsiteX783" fmla="*/ 8173919 w 11523482"/>
              <a:gd name="connsiteY783" fmla="*/ 4184372 h 8637726"/>
              <a:gd name="connsiteX784" fmla="*/ 8115237 w 11523482"/>
              <a:gd name="connsiteY784" fmla="*/ 4186871 h 8637726"/>
              <a:gd name="connsiteX785" fmla="*/ 7944335 w 11523482"/>
              <a:gd name="connsiteY785" fmla="*/ 4212867 h 8637726"/>
              <a:gd name="connsiteX786" fmla="*/ 8026047 w 11523482"/>
              <a:gd name="connsiteY786" fmla="*/ 4221266 h 8637726"/>
              <a:gd name="connsiteX787" fmla="*/ 8198019 w 11523482"/>
              <a:gd name="connsiteY787" fmla="*/ 4195270 h 8637726"/>
              <a:gd name="connsiteX788" fmla="*/ 8206563 w 11523482"/>
              <a:gd name="connsiteY788" fmla="*/ 4184872 h 8637726"/>
              <a:gd name="connsiteX789" fmla="*/ 8173919 w 11523482"/>
              <a:gd name="connsiteY789" fmla="*/ 4184372 h 8637726"/>
              <a:gd name="connsiteX790" fmla="*/ 1636933 w 11523482"/>
              <a:gd name="connsiteY790" fmla="*/ 4165275 h 8637726"/>
              <a:gd name="connsiteX791" fmla="*/ 1644945 w 11523482"/>
              <a:gd name="connsiteY791" fmla="*/ 4167274 h 8637726"/>
              <a:gd name="connsiteX792" fmla="*/ 1656160 w 11523482"/>
              <a:gd name="connsiteY792" fmla="*/ 4185271 h 8637726"/>
              <a:gd name="connsiteX793" fmla="*/ 1644945 w 11523482"/>
              <a:gd name="connsiteY793" fmla="*/ 4194470 h 8637726"/>
              <a:gd name="connsiteX794" fmla="*/ 1633729 w 11523482"/>
              <a:gd name="connsiteY794" fmla="*/ 4175673 h 8637726"/>
              <a:gd name="connsiteX795" fmla="*/ 1636933 w 11523482"/>
              <a:gd name="connsiteY795" fmla="*/ 4165275 h 8637726"/>
              <a:gd name="connsiteX796" fmla="*/ 9101135 w 11523482"/>
              <a:gd name="connsiteY796" fmla="*/ 4152877 h 8637726"/>
              <a:gd name="connsiteX797" fmla="*/ 8976163 w 11523482"/>
              <a:gd name="connsiteY797" fmla="*/ 4181272 h 8637726"/>
              <a:gd name="connsiteX798" fmla="*/ 9020491 w 11523482"/>
              <a:gd name="connsiteY798" fmla="*/ 4185271 h 8637726"/>
              <a:gd name="connsiteX799" fmla="*/ 9109147 w 11523482"/>
              <a:gd name="connsiteY799" fmla="*/ 4160476 h 8637726"/>
              <a:gd name="connsiteX800" fmla="*/ 9101135 w 11523482"/>
              <a:gd name="connsiteY800" fmla="*/ 4152877 h 8637726"/>
              <a:gd name="connsiteX801" fmla="*/ 3072255 w 11523482"/>
              <a:gd name="connsiteY801" fmla="*/ 4146378 h 8637726"/>
              <a:gd name="connsiteX802" fmla="*/ 3016978 w 11523482"/>
              <a:gd name="connsiteY802" fmla="*/ 4149677 h 8637726"/>
              <a:gd name="connsiteX803" fmla="*/ 3072521 w 11523482"/>
              <a:gd name="connsiteY803" fmla="*/ 4155277 h 8637726"/>
              <a:gd name="connsiteX804" fmla="*/ 3127531 w 11523482"/>
              <a:gd name="connsiteY804" fmla="*/ 4149677 h 8637726"/>
              <a:gd name="connsiteX805" fmla="*/ 3072255 w 11523482"/>
              <a:gd name="connsiteY805" fmla="*/ 4146378 h 8637726"/>
              <a:gd name="connsiteX806" fmla="*/ 2847677 w 11523482"/>
              <a:gd name="connsiteY806" fmla="*/ 4128481 h 8637726"/>
              <a:gd name="connsiteX807" fmla="*/ 2823109 w 11523482"/>
              <a:gd name="connsiteY807" fmla="*/ 4131281 h 8637726"/>
              <a:gd name="connsiteX808" fmla="*/ 2842336 w 11523482"/>
              <a:gd name="connsiteY808" fmla="*/ 4141279 h 8637726"/>
              <a:gd name="connsiteX809" fmla="*/ 2869040 w 11523482"/>
              <a:gd name="connsiteY809" fmla="*/ 4132880 h 8637726"/>
              <a:gd name="connsiteX810" fmla="*/ 2847677 w 11523482"/>
              <a:gd name="connsiteY810" fmla="*/ 4128481 h 8637726"/>
              <a:gd name="connsiteX811" fmla="*/ 1270559 w 11523482"/>
              <a:gd name="connsiteY811" fmla="*/ 4119682 h 8637726"/>
              <a:gd name="connsiteX812" fmla="*/ 1304206 w 11523482"/>
              <a:gd name="connsiteY812" fmla="*/ 4125681 h 8637726"/>
              <a:gd name="connsiteX813" fmla="*/ 1270559 w 11523482"/>
              <a:gd name="connsiteY813" fmla="*/ 4142079 h 8637726"/>
              <a:gd name="connsiteX814" fmla="*/ 1236379 w 11523482"/>
              <a:gd name="connsiteY814" fmla="*/ 4125681 h 8637726"/>
              <a:gd name="connsiteX815" fmla="*/ 1270559 w 11523482"/>
              <a:gd name="connsiteY815" fmla="*/ 4119682 h 8637726"/>
              <a:gd name="connsiteX816" fmla="*/ 1654558 w 11523482"/>
              <a:gd name="connsiteY816" fmla="*/ 4104085 h 8637726"/>
              <a:gd name="connsiteX817" fmla="*/ 1697284 w 11523482"/>
              <a:gd name="connsiteY817" fmla="*/ 4108484 h 8637726"/>
              <a:gd name="connsiteX818" fmla="*/ 1649217 w 11523482"/>
              <a:gd name="connsiteY818" fmla="*/ 4125681 h 8637726"/>
              <a:gd name="connsiteX819" fmla="*/ 1609162 w 11523482"/>
              <a:gd name="connsiteY819" fmla="*/ 4108484 h 8637726"/>
              <a:gd name="connsiteX820" fmla="*/ 1654558 w 11523482"/>
              <a:gd name="connsiteY820" fmla="*/ 4104085 h 8637726"/>
              <a:gd name="connsiteX821" fmla="*/ 2877051 w 11523482"/>
              <a:gd name="connsiteY821" fmla="*/ 4094087 h 8637726"/>
              <a:gd name="connsiteX822" fmla="*/ 2853551 w 11523482"/>
              <a:gd name="connsiteY822" fmla="*/ 4096886 h 8637726"/>
              <a:gd name="connsiteX823" fmla="*/ 2871710 w 11523482"/>
              <a:gd name="connsiteY823" fmla="*/ 4105285 h 8637726"/>
              <a:gd name="connsiteX824" fmla="*/ 2897879 w 11523482"/>
              <a:gd name="connsiteY824" fmla="*/ 4098486 h 8637726"/>
              <a:gd name="connsiteX825" fmla="*/ 2877051 w 11523482"/>
              <a:gd name="connsiteY825" fmla="*/ 4094087 h 8637726"/>
              <a:gd name="connsiteX826" fmla="*/ 2404396 w 11523482"/>
              <a:gd name="connsiteY826" fmla="*/ 4076090 h 8637726"/>
              <a:gd name="connsiteX827" fmla="*/ 2384635 w 11523482"/>
              <a:gd name="connsiteY827" fmla="*/ 4080089 h 8637726"/>
              <a:gd name="connsiteX828" fmla="*/ 2404396 w 11523482"/>
              <a:gd name="connsiteY828" fmla="*/ 4088488 h 8637726"/>
              <a:gd name="connsiteX829" fmla="*/ 2422555 w 11523482"/>
              <a:gd name="connsiteY829" fmla="*/ 4080089 h 8637726"/>
              <a:gd name="connsiteX830" fmla="*/ 2404396 w 11523482"/>
              <a:gd name="connsiteY830" fmla="*/ 4076090 h 8637726"/>
              <a:gd name="connsiteX831" fmla="*/ 3190017 w 11523482"/>
              <a:gd name="connsiteY831" fmla="*/ 4074490 h 8637726"/>
              <a:gd name="connsiteX832" fmla="*/ 3176131 w 11523482"/>
              <a:gd name="connsiteY832" fmla="*/ 4091287 h 8637726"/>
              <a:gd name="connsiteX833" fmla="*/ 3200165 w 11523482"/>
              <a:gd name="connsiteY833" fmla="*/ 4109284 h 8637726"/>
              <a:gd name="connsiteX834" fmla="*/ 3212983 w 11523482"/>
              <a:gd name="connsiteY834" fmla="*/ 4091287 h 8637726"/>
              <a:gd name="connsiteX835" fmla="*/ 3190017 w 11523482"/>
              <a:gd name="connsiteY835" fmla="*/ 4074490 h 8637726"/>
              <a:gd name="connsiteX836" fmla="*/ 2567823 w 11523482"/>
              <a:gd name="connsiteY836" fmla="*/ 4057693 h 8637726"/>
              <a:gd name="connsiteX837" fmla="*/ 2486109 w 11523482"/>
              <a:gd name="connsiteY837" fmla="*/ 4060492 h 8637726"/>
              <a:gd name="connsiteX838" fmla="*/ 2545391 w 11523482"/>
              <a:gd name="connsiteY838" fmla="*/ 4082889 h 8637726"/>
              <a:gd name="connsiteX839" fmla="*/ 2698670 w 11523482"/>
              <a:gd name="connsiteY839" fmla="*/ 4094087 h 8637726"/>
              <a:gd name="connsiteX840" fmla="*/ 2567823 w 11523482"/>
              <a:gd name="connsiteY840" fmla="*/ 4057693 h 8637726"/>
              <a:gd name="connsiteX841" fmla="*/ 2248280 w 11523482"/>
              <a:gd name="connsiteY841" fmla="*/ 4049076 h 8637726"/>
              <a:gd name="connsiteX842" fmla="*/ 2093566 w 11523482"/>
              <a:gd name="connsiteY842" fmla="*/ 4067691 h 8637726"/>
              <a:gd name="connsiteX843" fmla="*/ 2215869 w 11523482"/>
              <a:gd name="connsiteY843" fmla="*/ 4074490 h 8637726"/>
              <a:gd name="connsiteX844" fmla="*/ 2344580 w 11523482"/>
              <a:gd name="connsiteY844" fmla="*/ 4056493 h 8637726"/>
              <a:gd name="connsiteX845" fmla="*/ 2308263 w 11523482"/>
              <a:gd name="connsiteY845" fmla="*/ 4049294 h 8637726"/>
              <a:gd name="connsiteX846" fmla="*/ 2248280 w 11523482"/>
              <a:gd name="connsiteY846" fmla="*/ 4049076 h 8637726"/>
              <a:gd name="connsiteX847" fmla="*/ 2163997 w 11523482"/>
              <a:gd name="connsiteY847" fmla="*/ 4006302 h 8637726"/>
              <a:gd name="connsiteX848" fmla="*/ 2133621 w 11523482"/>
              <a:gd name="connsiteY848" fmla="*/ 4009301 h 8637726"/>
              <a:gd name="connsiteX849" fmla="*/ 2158723 w 11523482"/>
              <a:gd name="connsiteY849" fmla="*/ 4016500 h 8637726"/>
              <a:gd name="connsiteX850" fmla="*/ 2192369 w 11523482"/>
              <a:gd name="connsiteY850" fmla="*/ 4009301 h 8637726"/>
              <a:gd name="connsiteX851" fmla="*/ 2163997 w 11523482"/>
              <a:gd name="connsiteY851" fmla="*/ 4006302 h 8637726"/>
              <a:gd name="connsiteX852" fmla="*/ 10911643 w 11523482"/>
              <a:gd name="connsiteY852" fmla="*/ 3932914 h 8637726"/>
              <a:gd name="connsiteX853" fmla="*/ 10931403 w 11523482"/>
              <a:gd name="connsiteY853" fmla="*/ 3947311 h 8637726"/>
              <a:gd name="connsiteX854" fmla="*/ 10959711 w 11523482"/>
              <a:gd name="connsiteY854" fmla="*/ 3977706 h 8637726"/>
              <a:gd name="connsiteX855" fmla="*/ 10924995 w 11523482"/>
              <a:gd name="connsiteY855" fmla="*/ 3953310 h 8637726"/>
              <a:gd name="connsiteX856" fmla="*/ 10911643 w 11523482"/>
              <a:gd name="connsiteY856" fmla="*/ 3932914 h 8637726"/>
              <a:gd name="connsiteX857" fmla="*/ 11415807 w 11523482"/>
              <a:gd name="connsiteY857" fmla="*/ 3862925 h 8637726"/>
              <a:gd name="connsiteX858" fmla="*/ 11438239 w 11523482"/>
              <a:gd name="connsiteY858" fmla="*/ 3889321 h 8637726"/>
              <a:gd name="connsiteX859" fmla="*/ 11420081 w 11523482"/>
              <a:gd name="connsiteY859" fmla="*/ 3893320 h 8637726"/>
              <a:gd name="connsiteX860" fmla="*/ 11415807 w 11523482"/>
              <a:gd name="connsiteY860" fmla="*/ 3862925 h 8637726"/>
              <a:gd name="connsiteX861" fmla="*/ 9861655 w 11523482"/>
              <a:gd name="connsiteY861" fmla="*/ 3845728 h 8637726"/>
              <a:gd name="connsiteX862" fmla="*/ 9876075 w 11523482"/>
              <a:gd name="connsiteY862" fmla="*/ 3860526 h 8637726"/>
              <a:gd name="connsiteX863" fmla="*/ 9845635 w 11523482"/>
              <a:gd name="connsiteY863" fmla="*/ 3891321 h 8637726"/>
              <a:gd name="connsiteX864" fmla="*/ 9831747 w 11523482"/>
              <a:gd name="connsiteY864" fmla="*/ 3876123 h 8637726"/>
              <a:gd name="connsiteX865" fmla="*/ 9861655 w 11523482"/>
              <a:gd name="connsiteY865" fmla="*/ 3845728 h 8637726"/>
              <a:gd name="connsiteX866" fmla="*/ 10718843 w 11523482"/>
              <a:gd name="connsiteY866" fmla="*/ 3831331 h 8637726"/>
              <a:gd name="connsiteX867" fmla="*/ 10730593 w 11523482"/>
              <a:gd name="connsiteY867" fmla="*/ 3836130 h 8637726"/>
              <a:gd name="connsiteX868" fmla="*/ 10730593 w 11523482"/>
              <a:gd name="connsiteY868" fmla="*/ 3857726 h 8637726"/>
              <a:gd name="connsiteX869" fmla="*/ 10707627 w 11523482"/>
              <a:gd name="connsiteY869" fmla="*/ 3857726 h 8637726"/>
              <a:gd name="connsiteX870" fmla="*/ 10707627 w 11523482"/>
              <a:gd name="connsiteY870" fmla="*/ 3836130 h 8637726"/>
              <a:gd name="connsiteX871" fmla="*/ 10718843 w 11523482"/>
              <a:gd name="connsiteY871" fmla="*/ 3831331 h 8637726"/>
              <a:gd name="connsiteX872" fmla="*/ 1392862 w 11523482"/>
              <a:gd name="connsiteY872" fmla="*/ 3670958 h 8637726"/>
              <a:gd name="connsiteX873" fmla="*/ 1445201 w 11523482"/>
              <a:gd name="connsiteY873" fmla="*/ 3685755 h 8637726"/>
              <a:gd name="connsiteX874" fmla="*/ 1312217 w 11523482"/>
              <a:gd name="connsiteY874" fmla="*/ 3685755 h 8637726"/>
              <a:gd name="connsiteX875" fmla="*/ 1392862 w 11523482"/>
              <a:gd name="connsiteY875" fmla="*/ 3670958 h 8637726"/>
              <a:gd name="connsiteX876" fmla="*/ 9904183 w 11523482"/>
              <a:gd name="connsiteY876" fmla="*/ 3662559 h 8637726"/>
              <a:gd name="connsiteX877" fmla="*/ 9935359 w 11523482"/>
              <a:gd name="connsiteY877" fmla="*/ 3664959 h 8637726"/>
              <a:gd name="connsiteX878" fmla="*/ 10019207 w 11523482"/>
              <a:gd name="connsiteY878" fmla="*/ 3680956 h 8637726"/>
              <a:gd name="connsiteX879" fmla="*/ 9892099 w 11523482"/>
              <a:gd name="connsiteY879" fmla="*/ 3670558 h 8637726"/>
              <a:gd name="connsiteX880" fmla="*/ 9886223 w 11523482"/>
              <a:gd name="connsiteY880" fmla="*/ 3662559 h 8637726"/>
              <a:gd name="connsiteX881" fmla="*/ 9904183 w 11523482"/>
              <a:gd name="connsiteY881" fmla="*/ 3662559 h 8637726"/>
              <a:gd name="connsiteX882" fmla="*/ 1195789 w 11523482"/>
              <a:gd name="connsiteY882" fmla="*/ 3648961 h 8637726"/>
              <a:gd name="connsiteX883" fmla="*/ 1217686 w 11523482"/>
              <a:gd name="connsiteY883" fmla="*/ 3657360 h 8637726"/>
              <a:gd name="connsiteX884" fmla="*/ 1189380 w 11523482"/>
              <a:gd name="connsiteY884" fmla="*/ 3670558 h 8637726"/>
              <a:gd name="connsiteX885" fmla="*/ 1170154 w 11523482"/>
              <a:gd name="connsiteY885" fmla="*/ 3654560 h 8637726"/>
              <a:gd name="connsiteX886" fmla="*/ 1195789 w 11523482"/>
              <a:gd name="connsiteY886" fmla="*/ 3648961 h 8637726"/>
              <a:gd name="connsiteX887" fmla="*/ 1780065 w 11523482"/>
              <a:gd name="connsiteY887" fmla="*/ 3621666 h 8637726"/>
              <a:gd name="connsiteX888" fmla="*/ 1761372 w 11523482"/>
              <a:gd name="connsiteY888" fmla="*/ 3624965 h 8637726"/>
              <a:gd name="connsiteX889" fmla="*/ 1778997 w 11523482"/>
              <a:gd name="connsiteY889" fmla="*/ 3634564 h 8637726"/>
              <a:gd name="connsiteX890" fmla="*/ 1798757 w 11523482"/>
              <a:gd name="connsiteY890" fmla="*/ 3624965 h 8637726"/>
              <a:gd name="connsiteX891" fmla="*/ 1780065 w 11523482"/>
              <a:gd name="connsiteY891" fmla="*/ 3621666 h 8637726"/>
              <a:gd name="connsiteX892" fmla="*/ 1035567 w 11523482"/>
              <a:gd name="connsiteY892" fmla="*/ 3457793 h 8637726"/>
              <a:gd name="connsiteX893" fmla="*/ 1057464 w 11523482"/>
              <a:gd name="connsiteY893" fmla="*/ 3465392 h 8637726"/>
              <a:gd name="connsiteX894" fmla="*/ 1029693 w 11523482"/>
              <a:gd name="connsiteY894" fmla="*/ 3480190 h 8637726"/>
              <a:gd name="connsiteX895" fmla="*/ 1009932 w 11523482"/>
              <a:gd name="connsiteY895" fmla="*/ 3462592 h 8637726"/>
              <a:gd name="connsiteX896" fmla="*/ 1035567 w 11523482"/>
              <a:gd name="connsiteY896" fmla="*/ 3457793 h 8637726"/>
              <a:gd name="connsiteX897" fmla="*/ 918605 w 11523482"/>
              <a:gd name="connsiteY897" fmla="*/ 3451394 h 8637726"/>
              <a:gd name="connsiteX898" fmla="*/ 945843 w 11523482"/>
              <a:gd name="connsiteY898" fmla="*/ 3457793 h 8637726"/>
              <a:gd name="connsiteX899" fmla="*/ 918071 w 11523482"/>
              <a:gd name="connsiteY899" fmla="*/ 3473791 h 8637726"/>
              <a:gd name="connsiteX900" fmla="*/ 891902 w 11523482"/>
              <a:gd name="connsiteY900" fmla="*/ 3457793 h 8637726"/>
              <a:gd name="connsiteX901" fmla="*/ 918605 w 11523482"/>
              <a:gd name="connsiteY901" fmla="*/ 3451394 h 8637726"/>
              <a:gd name="connsiteX902" fmla="*/ 8922223 w 11523482"/>
              <a:gd name="connsiteY902" fmla="*/ 3305019 h 8637726"/>
              <a:gd name="connsiteX903" fmla="*/ 8887507 w 11523482"/>
              <a:gd name="connsiteY903" fmla="*/ 3321416 h 8637726"/>
              <a:gd name="connsiteX904" fmla="*/ 8924891 w 11523482"/>
              <a:gd name="connsiteY904" fmla="*/ 3321416 h 8637726"/>
              <a:gd name="connsiteX905" fmla="*/ 8922223 w 11523482"/>
              <a:gd name="connsiteY905" fmla="*/ 3305019 h 8637726"/>
              <a:gd name="connsiteX906" fmla="*/ 9088319 w 11523482"/>
              <a:gd name="connsiteY906" fmla="*/ 3271824 h 8637726"/>
              <a:gd name="connsiteX907" fmla="*/ 9006605 w 11523482"/>
              <a:gd name="connsiteY907" fmla="*/ 3286622 h 8637726"/>
              <a:gd name="connsiteX908" fmla="*/ 9020491 w 11523482"/>
              <a:gd name="connsiteY908" fmla="*/ 3302219 h 8637726"/>
              <a:gd name="connsiteX909" fmla="*/ 9103807 w 11523482"/>
              <a:gd name="connsiteY909" fmla="*/ 3286622 h 8637726"/>
              <a:gd name="connsiteX910" fmla="*/ 9088319 w 11523482"/>
              <a:gd name="connsiteY910" fmla="*/ 3271824 h 8637726"/>
              <a:gd name="connsiteX911" fmla="*/ 678273 w 11523482"/>
              <a:gd name="connsiteY911" fmla="*/ 3227432 h 8637726"/>
              <a:gd name="connsiteX912" fmla="*/ 695897 w 11523482"/>
              <a:gd name="connsiteY912" fmla="*/ 3232631 h 8637726"/>
              <a:gd name="connsiteX913" fmla="*/ 678807 w 11523482"/>
              <a:gd name="connsiteY913" fmla="*/ 3249428 h 8637726"/>
              <a:gd name="connsiteX914" fmla="*/ 660648 w 11523482"/>
              <a:gd name="connsiteY914" fmla="*/ 3232631 h 8637726"/>
              <a:gd name="connsiteX915" fmla="*/ 678273 w 11523482"/>
              <a:gd name="connsiteY915" fmla="*/ 3227432 h 8637726"/>
              <a:gd name="connsiteX916" fmla="*/ 11449455 w 11523482"/>
              <a:gd name="connsiteY916" fmla="*/ 3158243 h 8637726"/>
              <a:gd name="connsiteX917" fmla="*/ 11481499 w 11523482"/>
              <a:gd name="connsiteY917" fmla="*/ 3170641 h 8637726"/>
              <a:gd name="connsiteX918" fmla="*/ 11466011 w 11523482"/>
              <a:gd name="connsiteY918" fmla="*/ 3185039 h 8637726"/>
              <a:gd name="connsiteX919" fmla="*/ 11479897 w 11523482"/>
              <a:gd name="connsiteY919" fmla="*/ 3287422 h 8637726"/>
              <a:gd name="connsiteX920" fmla="*/ 11515679 w 11523482"/>
              <a:gd name="connsiteY920" fmla="*/ 3482989 h 8637726"/>
              <a:gd name="connsiteX921" fmla="*/ 11481499 w 11523482"/>
              <a:gd name="connsiteY921" fmla="*/ 3365809 h 8637726"/>
              <a:gd name="connsiteX922" fmla="*/ 11449455 w 11523482"/>
              <a:gd name="connsiteY922" fmla="*/ 3255827 h 8637726"/>
              <a:gd name="connsiteX923" fmla="*/ 11427023 w 11523482"/>
              <a:gd name="connsiteY923" fmla="*/ 3199037 h 8637726"/>
              <a:gd name="connsiteX924" fmla="*/ 11449455 w 11523482"/>
              <a:gd name="connsiteY924" fmla="*/ 3158243 h 8637726"/>
              <a:gd name="connsiteX925" fmla="*/ 474257 w 11523482"/>
              <a:gd name="connsiteY925" fmla="*/ 3040263 h 8637726"/>
              <a:gd name="connsiteX926" fmla="*/ 518051 w 11523482"/>
              <a:gd name="connsiteY926" fmla="*/ 3059860 h 8637726"/>
              <a:gd name="connsiteX927" fmla="*/ 481200 w 11523482"/>
              <a:gd name="connsiteY927" fmla="*/ 3059860 h 8637726"/>
              <a:gd name="connsiteX928" fmla="*/ 474257 w 11523482"/>
              <a:gd name="connsiteY928" fmla="*/ 3040263 h 8637726"/>
              <a:gd name="connsiteX929" fmla="*/ 38387 w 11523482"/>
              <a:gd name="connsiteY929" fmla="*/ 2970075 h 8637726"/>
              <a:gd name="connsiteX930" fmla="*/ 77975 w 11523482"/>
              <a:gd name="connsiteY930" fmla="*/ 2973874 h 8637726"/>
              <a:gd name="connsiteX931" fmla="*/ 149006 w 11523482"/>
              <a:gd name="connsiteY931" fmla="*/ 3025866 h 8637726"/>
              <a:gd name="connsiteX932" fmla="*/ 46464 w 11523482"/>
              <a:gd name="connsiteY932" fmla="*/ 3027065 h 8637726"/>
              <a:gd name="connsiteX933" fmla="*/ 0 w 11523482"/>
              <a:gd name="connsiteY933" fmla="*/ 2992671 h 8637726"/>
              <a:gd name="connsiteX934" fmla="*/ 14420 w 11523482"/>
              <a:gd name="connsiteY934" fmla="*/ 2971075 h 8637726"/>
              <a:gd name="connsiteX935" fmla="*/ 38387 w 11523482"/>
              <a:gd name="connsiteY935" fmla="*/ 2970075 h 8637726"/>
              <a:gd name="connsiteX936" fmla="*/ 635547 w 11523482"/>
              <a:gd name="connsiteY936" fmla="*/ 2881090 h 8637726"/>
              <a:gd name="connsiteX937" fmla="*/ 653705 w 11523482"/>
              <a:gd name="connsiteY937" fmla="*/ 2887889 h 8637726"/>
              <a:gd name="connsiteX938" fmla="*/ 635547 w 11523482"/>
              <a:gd name="connsiteY938" fmla="*/ 2903486 h 8637726"/>
              <a:gd name="connsiteX939" fmla="*/ 618456 w 11523482"/>
              <a:gd name="connsiteY939" fmla="*/ 2887889 h 8637726"/>
              <a:gd name="connsiteX940" fmla="*/ 635547 w 11523482"/>
              <a:gd name="connsiteY940" fmla="*/ 2881090 h 8637726"/>
              <a:gd name="connsiteX941" fmla="*/ 9847235 w 11523482"/>
              <a:gd name="connsiteY941" fmla="*/ 2880290 h 8637726"/>
              <a:gd name="connsiteX942" fmla="*/ 9870201 w 11523482"/>
              <a:gd name="connsiteY942" fmla="*/ 2907085 h 8637726"/>
              <a:gd name="connsiteX943" fmla="*/ 9834951 w 11523482"/>
              <a:gd name="connsiteY943" fmla="*/ 2938680 h 8637726"/>
              <a:gd name="connsiteX944" fmla="*/ 9847235 w 11523482"/>
              <a:gd name="connsiteY944" fmla="*/ 2880290 h 8637726"/>
              <a:gd name="connsiteX945" fmla="*/ 689488 w 11523482"/>
              <a:gd name="connsiteY945" fmla="*/ 2648728 h 8637726"/>
              <a:gd name="connsiteX946" fmla="*/ 704976 w 11523482"/>
              <a:gd name="connsiteY946" fmla="*/ 2651528 h 8637726"/>
              <a:gd name="connsiteX947" fmla="*/ 726339 w 11523482"/>
              <a:gd name="connsiteY947" fmla="*/ 2669925 h 8637726"/>
              <a:gd name="connsiteX948" fmla="*/ 704976 w 11523482"/>
              <a:gd name="connsiteY948" fmla="*/ 2677524 h 8637726"/>
              <a:gd name="connsiteX949" fmla="*/ 683613 w 11523482"/>
              <a:gd name="connsiteY949" fmla="*/ 2657527 h 8637726"/>
              <a:gd name="connsiteX950" fmla="*/ 689488 w 11523482"/>
              <a:gd name="connsiteY950" fmla="*/ 2648728 h 8637726"/>
              <a:gd name="connsiteX951" fmla="*/ 631274 w 11523482"/>
              <a:gd name="connsiteY951" fmla="*/ 2631931 h 8637726"/>
              <a:gd name="connsiteX952" fmla="*/ 647296 w 11523482"/>
              <a:gd name="connsiteY952" fmla="*/ 2639130 h 8637726"/>
              <a:gd name="connsiteX953" fmla="*/ 609377 w 11523482"/>
              <a:gd name="connsiteY953" fmla="*/ 2655927 h 8637726"/>
              <a:gd name="connsiteX954" fmla="*/ 566117 w 11523482"/>
              <a:gd name="connsiteY954" fmla="*/ 2648728 h 8637726"/>
              <a:gd name="connsiteX955" fmla="*/ 603502 w 11523482"/>
              <a:gd name="connsiteY955" fmla="*/ 2632731 h 8637726"/>
              <a:gd name="connsiteX956" fmla="*/ 631274 w 11523482"/>
              <a:gd name="connsiteY956" fmla="*/ 2631931 h 8637726"/>
              <a:gd name="connsiteX957" fmla="*/ 9340401 w 11523482"/>
              <a:gd name="connsiteY957" fmla="*/ 2603936 h 8637726"/>
              <a:gd name="connsiteX958" fmla="*/ 9296073 w 11523482"/>
              <a:gd name="connsiteY958" fmla="*/ 2622333 h 8637726"/>
              <a:gd name="connsiteX959" fmla="*/ 9340401 w 11523482"/>
              <a:gd name="connsiteY959" fmla="*/ 2639130 h 8637726"/>
              <a:gd name="connsiteX960" fmla="*/ 9385263 w 11523482"/>
              <a:gd name="connsiteY960" fmla="*/ 2622333 h 8637726"/>
              <a:gd name="connsiteX961" fmla="*/ 9340401 w 11523482"/>
              <a:gd name="connsiteY961" fmla="*/ 2603936 h 8637726"/>
              <a:gd name="connsiteX962" fmla="*/ 1188846 w 11523482"/>
              <a:gd name="connsiteY962" fmla="*/ 2537947 h 8637726"/>
              <a:gd name="connsiteX963" fmla="*/ 1170688 w 11523482"/>
              <a:gd name="connsiteY963" fmla="*/ 2549545 h 8637726"/>
              <a:gd name="connsiteX964" fmla="*/ 1452678 w 11523482"/>
              <a:gd name="connsiteY964" fmla="*/ 2570342 h 8637726"/>
              <a:gd name="connsiteX965" fmla="*/ 1550414 w 11523482"/>
              <a:gd name="connsiteY965" fmla="*/ 2557544 h 8637726"/>
              <a:gd name="connsiteX966" fmla="*/ 1429713 w 11523482"/>
              <a:gd name="connsiteY966" fmla="*/ 2554744 h 8637726"/>
              <a:gd name="connsiteX967" fmla="*/ 1239583 w 11523482"/>
              <a:gd name="connsiteY967" fmla="*/ 2541546 h 8637726"/>
              <a:gd name="connsiteX968" fmla="*/ 1188846 w 11523482"/>
              <a:gd name="connsiteY968" fmla="*/ 2537947 h 8637726"/>
              <a:gd name="connsiteX969" fmla="*/ 9833883 w 11523482"/>
              <a:gd name="connsiteY969" fmla="*/ 2485156 h 8637726"/>
              <a:gd name="connsiteX970" fmla="*/ 9848839 w 11523482"/>
              <a:gd name="connsiteY970" fmla="*/ 2511551 h 8637726"/>
              <a:gd name="connsiteX971" fmla="*/ 9824805 w 11523482"/>
              <a:gd name="connsiteY971" fmla="*/ 2538747 h 8637726"/>
              <a:gd name="connsiteX972" fmla="*/ 9810385 w 11523482"/>
              <a:gd name="connsiteY972" fmla="*/ 2511551 h 8637726"/>
              <a:gd name="connsiteX973" fmla="*/ 9833883 w 11523482"/>
              <a:gd name="connsiteY973" fmla="*/ 2485156 h 8637726"/>
              <a:gd name="connsiteX974" fmla="*/ 986967 w 11523482"/>
              <a:gd name="connsiteY974" fmla="*/ 2458760 h 8637726"/>
              <a:gd name="connsiteX975" fmla="*/ 998716 w 11523482"/>
              <a:gd name="connsiteY975" fmla="*/ 2465559 h 8637726"/>
              <a:gd name="connsiteX976" fmla="*/ 981092 w 11523482"/>
              <a:gd name="connsiteY976" fmla="*/ 2481157 h 8637726"/>
              <a:gd name="connsiteX977" fmla="*/ 972013 w 11523482"/>
              <a:gd name="connsiteY977" fmla="*/ 2463559 h 8637726"/>
              <a:gd name="connsiteX978" fmla="*/ 986967 w 11523482"/>
              <a:gd name="connsiteY978" fmla="*/ 2458760 h 8637726"/>
              <a:gd name="connsiteX979" fmla="*/ 9243199 w 11523482"/>
              <a:gd name="connsiteY979" fmla="*/ 2456361 h 8637726"/>
              <a:gd name="connsiteX980" fmla="*/ 9149737 w 11523482"/>
              <a:gd name="connsiteY980" fmla="*/ 2457161 h 8637726"/>
              <a:gd name="connsiteX981" fmla="*/ 8998059 w 11523482"/>
              <a:gd name="connsiteY981" fmla="*/ 2479157 h 8637726"/>
              <a:gd name="connsiteX982" fmla="*/ 9192463 w 11523482"/>
              <a:gd name="connsiteY982" fmla="*/ 2497154 h 8637726"/>
              <a:gd name="connsiteX983" fmla="*/ 9311027 w 11523482"/>
              <a:gd name="connsiteY983" fmla="*/ 2483156 h 8637726"/>
              <a:gd name="connsiteX984" fmla="*/ 9304083 w 11523482"/>
              <a:gd name="connsiteY984" fmla="*/ 2463559 h 8637726"/>
              <a:gd name="connsiteX985" fmla="*/ 9243199 w 11523482"/>
              <a:gd name="connsiteY985" fmla="*/ 2456361 h 8637726"/>
              <a:gd name="connsiteX986" fmla="*/ 9337731 w 11523482"/>
              <a:gd name="connsiteY986" fmla="*/ 2435964 h 8637726"/>
              <a:gd name="connsiteX987" fmla="*/ 9355889 w 11523482"/>
              <a:gd name="connsiteY987" fmla="*/ 2444363 h 8637726"/>
              <a:gd name="connsiteX988" fmla="*/ 9374583 w 11523482"/>
              <a:gd name="connsiteY988" fmla="*/ 2435964 h 8637726"/>
              <a:gd name="connsiteX989" fmla="*/ 9337731 w 11523482"/>
              <a:gd name="connsiteY989" fmla="*/ 2435964 h 8637726"/>
              <a:gd name="connsiteX990" fmla="*/ 9428523 w 11523482"/>
              <a:gd name="connsiteY990" fmla="*/ 2433165 h 8637726"/>
              <a:gd name="connsiteX991" fmla="*/ 9411433 w 11523482"/>
              <a:gd name="connsiteY991" fmla="*/ 2444363 h 8637726"/>
              <a:gd name="connsiteX992" fmla="*/ 9431193 w 11523482"/>
              <a:gd name="connsiteY992" fmla="*/ 2452361 h 8637726"/>
              <a:gd name="connsiteX993" fmla="*/ 9446147 w 11523482"/>
              <a:gd name="connsiteY993" fmla="*/ 2434764 h 8637726"/>
              <a:gd name="connsiteX994" fmla="*/ 9428523 w 11523482"/>
              <a:gd name="connsiteY994" fmla="*/ 2433165 h 8637726"/>
              <a:gd name="connsiteX995" fmla="*/ 603502 w 11523482"/>
              <a:gd name="connsiteY995" fmla="*/ 2389172 h 8637726"/>
              <a:gd name="connsiteX996" fmla="*/ 615786 w 11523482"/>
              <a:gd name="connsiteY996" fmla="*/ 2397171 h 8637726"/>
              <a:gd name="connsiteX997" fmla="*/ 597093 w 11523482"/>
              <a:gd name="connsiteY997" fmla="*/ 2410368 h 8637726"/>
              <a:gd name="connsiteX998" fmla="*/ 588548 w 11523482"/>
              <a:gd name="connsiteY998" fmla="*/ 2395171 h 8637726"/>
              <a:gd name="connsiteX999" fmla="*/ 603502 w 11523482"/>
              <a:gd name="connsiteY999" fmla="*/ 2389172 h 8637726"/>
              <a:gd name="connsiteX1000" fmla="*/ 10598677 w 11523482"/>
              <a:gd name="connsiteY1000" fmla="*/ 2378774 h 8637726"/>
              <a:gd name="connsiteX1001" fmla="*/ 10607223 w 11523482"/>
              <a:gd name="connsiteY1001" fmla="*/ 2395171 h 8637726"/>
              <a:gd name="connsiteX1002" fmla="*/ 10587995 w 11523482"/>
              <a:gd name="connsiteY1002" fmla="*/ 2410368 h 8637726"/>
              <a:gd name="connsiteX1003" fmla="*/ 10579451 w 11523482"/>
              <a:gd name="connsiteY1003" fmla="*/ 2395171 h 8637726"/>
              <a:gd name="connsiteX1004" fmla="*/ 10598677 w 11523482"/>
              <a:gd name="connsiteY1004" fmla="*/ 2378774 h 8637726"/>
              <a:gd name="connsiteX1005" fmla="*/ 1548811 w 11523482"/>
              <a:gd name="connsiteY1005" fmla="*/ 2360377 h 8637726"/>
              <a:gd name="connsiteX1006" fmla="*/ 1401941 w 11523482"/>
              <a:gd name="connsiteY1006" fmla="*/ 2380773 h 8637726"/>
              <a:gd name="connsiteX1007" fmla="*/ 1256673 w 11523482"/>
              <a:gd name="connsiteY1007" fmla="*/ 2399970 h 8637726"/>
              <a:gd name="connsiteX1008" fmla="*/ 1170688 w 11523482"/>
              <a:gd name="connsiteY1008" fmla="*/ 2413968 h 8637726"/>
              <a:gd name="connsiteX1009" fmla="*/ 1234243 w 11523482"/>
              <a:gd name="connsiteY1009" fmla="*/ 2431965 h 8637726"/>
              <a:gd name="connsiteX1010" fmla="*/ 1334114 w 11523482"/>
              <a:gd name="connsiteY1010" fmla="*/ 2447162 h 8637726"/>
              <a:gd name="connsiteX1011" fmla="*/ 1475109 w 11523482"/>
              <a:gd name="connsiteY1011" fmla="*/ 2447162 h 8637726"/>
              <a:gd name="connsiteX1012" fmla="*/ 1437724 w 11523482"/>
              <a:gd name="connsiteY1012" fmla="*/ 2430365 h 8637726"/>
              <a:gd name="connsiteX1013" fmla="*/ 1401941 w 11523482"/>
              <a:gd name="connsiteY1013" fmla="*/ 2413968 h 8637726"/>
              <a:gd name="connsiteX1014" fmla="*/ 1507154 w 11523482"/>
              <a:gd name="connsiteY1014" fmla="*/ 2401170 h 8637726"/>
              <a:gd name="connsiteX1015" fmla="*/ 1627320 w 11523482"/>
              <a:gd name="connsiteY1015" fmla="*/ 2381973 h 8637726"/>
              <a:gd name="connsiteX1016" fmla="*/ 1548811 w 11523482"/>
              <a:gd name="connsiteY1016" fmla="*/ 2360377 h 8637726"/>
              <a:gd name="connsiteX1017" fmla="*/ 788826 w 11523482"/>
              <a:gd name="connsiteY1017" fmla="*/ 2358377 h 8637726"/>
              <a:gd name="connsiteX1018" fmla="*/ 865198 w 11523482"/>
              <a:gd name="connsiteY1018" fmla="*/ 2375974 h 8637726"/>
              <a:gd name="connsiteX1019" fmla="*/ 756247 w 11523482"/>
              <a:gd name="connsiteY1019" fmla="*/ 2375974 h 8637726"/>
              <a:gd name="connsiteX1020" fmla="*/ 788826 w 11523482"/>
              <a:gd name="connsiteY1020" fmla="*/ 2358377 h 8637726"/>
              <a:gd name="connsiteX1021" fmla="*/ 1030761 w 11523482"/>
              <a:gd name="connsiteY1021" fmla="*/ 2357177 h 8637726"/>
              <a:gd name="connsiteX1022" fmla="*/ 1041976 w 11523482"/>
              <a:gd name="connsiteY1022" fmla="*/ 2363976 h 8637726"/>
              <a:gd name="connsiteX1023" fmla="*/ 1023284 w 11523482"/>
              <a:gd name="connsiteY1023" fmla="*/ 2379174 h 8637726"/>
              <a:gd name="connsiteX1024" fmla="*/ 1015807 w 11523482"/>
              <a:gd name="connsiteY1024" fmla="*/ 2361976 h 8637726"/>
              <a:gd name="connsiteX1025" fmla="*/ 1030761 w 11523482"/>
              <a:gd name="connsiteY1025" fmla="*/ 2357177 h 8637726"/>
              <a:gd name="connsiteX1026" fmla="*/ 1243322 w 11523482"/>
              <a:gd name="connsiteY1026" fmla="*/ 2309985 h 8637726"/>
              <a:gd name="connsiteX1027" fmla="*/ 1219288 w 11523482"/>
              <a:gd name="connsiteY1027" fmla="*/ 2312785 h 8637726"/>
              <a:gd name="connsiteX1028" fmla="*/ 1236913 w 11523482"/>
              <a:gd name="connsiteY1028" fmla="*/ 2322383 h 8637726"/>
              <a:gd name="connsiteX1029" fmla="*/ 1263082 w 11523482"/>
              <a:gd name="connsiteY1029" fmla="*/ 2313984 h 8637726"/>
              <a:gd name="connsiteX1030" fmla="*/ 1243322 w 11523482"/>
              <a:gd name="connsiteY1030" fmla="*/ 2309985 h 8637726"/>
              <a:gd name="connsiteX1031" fmla="*/ 118030 w 11523482"/>
              <a:gd name="connsiteY1031" fmla="*/ 2239597 h 8637726"/>
              <a:gd name="connsiteX1032" fmla="*/ 184789 w 11523482"/>
              <a:gd name="connsiteY1032" fmla="*/ 2244796 h 8637726"/>
              <a:gd name="connsiteX1033" fmla="*/ 259559 w 11523482"/>
              <a:gd name="connsiteY1033" fmla="*/ 2268392 h 8637726"/>
              <a:gd name="connsiteX1034" fmla="*/ 179449 w 11523482"/>
              <a:gd name="connsiteY1034" fmla="*/ 2262393 h 8637726"/>
              <a:gd name="connsiteX1035" fmla="*/ 592287 w 11523482"/>
              <a:gd name="connsiteY1035" fmla="*/ 2218800 h 8637726"/>
              <a:gd name="connsiteX1036" fmla="*/ 605105 w 11523482"/>
              <a:gd name="connsiteY1036" fmla="*/ 2225599 h 8637726"/>
              <a:gd name="connsiteX1037" fmla="*/ 586412 w 11523482"/>
              <a:gd name="connsiteY1037" fmla="*/ 2241197 h 8637726"/>
              <a:gd name="connsiteX1038" fmla="*/ 576799 w 11523482"/>
              <a:gd name="connsiteY1038" fmla="*/ 2222800 h 8637726"/>
              <a:gd name="connsiteX1039" fmla="*/ 592287 w 11523482"/>
              <a:gd name="connsiteY1039" fmla="*/ 2218800 h 8637726"/>
              <a:gd name="connsiteX1040" fmla="*/ 10803761 w 11523482"/>
              <a:gd name="connsiteY1040" fmla="*/ 2196404 h 8637726"/>
              <a:gd name="connsiteX1041" fmla="*/ 10778125 w 11523482"/>
              <a:gd name="connsiteY1041" fmla="*/ 2242796 h 8637726"/>
              <a:gd name="connsiteX1042" fmla="*/ 10726855 w 11523482"/>
              <a:gd name="connsiteY1042" fmla="*/ 2259994 h 8637726"/>
              <a:gd name="connsiteX1043" fmla="*/ 10803761 w 11523482"/>
              <a:gd name="connsiteY1043" fmla="*/ 2196404 h 8637726"/>
              <a:gd name="connsiteX1044" fmla="*/ 740225 w 11523482"/>
              <a:gd name="connsiteY1044" fmla="*/ 2154811 h 8637726"/>
              <a:gd name="connsiteX1045" fmla="*/ 785621 w 11523482"/>
              <a:gd name="connsiteY1045" fmla="*/ 2168009 h 8637726"/>
              <a:gd name="connsiteX1046" fmla="*/ 748236 w 11523482"/>
              <a:gd name="connsiteY1046" fmla="*/ 2168009 h 8637726"/>
              <a:gd name="connsiteX1047" fmla="*/ 740225 w 11523482"/>
              <a:gd name="connsiteY1047" fmla="*/ 2154811 h 8637726"/>
              <a:gd name="connsiteX1048" fmla="*/ 1898562 w 11523482"/>
              <a:gd name="connsiteY1048" fmla="*/ 2135015 h 8637726"/>
              <a:gd name="connsiteX1049" fmla="*/ 1880471 w 11523482"/>
              <a:gd name="connsiteY1049" fmla="*/ 2138014 h 8637726"/>
              <a:gd name="connsiteX1050" fmla="*/ 1898095 w 11523482"/>
              <a:gd name="connsiteY1050" fmla="*/ 2148012 h 8637726"/>
              <a:gd name="connsiteX1051" fmla="*/ 1917856 w 11523482"/>
              <a:gd name="connsiteY1051" fmla="*/ 2138014 h 8637726"/>
              <a:gd name="connsiteX1052" fmla="*/ 1898562 w 11523482"/>
              <a:gd name="connsiteY1052" fmla="*/ 2135015 h 8637726"/>
              <a:gd name="connsiteX1053" fmla="*/ 9309959 w 11523482"/>
              <a:gd name="connsiteY1053" fmla="*/ 2132815 h 8637726"/>
              <a:gd name="connsiteX1054" fmla="*/ 9289131 w 11523482"/>
              <a:gd name="connsiteY1054" fmla="*/ 2150812 h 8637726"/>
              <a:gd name="connsiteX1055" fmla="*/ 9319571 w 11523482"/>
              <a:gd name="connsiteY1055" fmla="*/ 2167609 h 8637726"/>
              <a:gd name="connsiteX1056" fmla="*/ 9340401 w 11523482"/>
              <a:gd name="connsiteY1056" fmla="*/ 2150812 h 8637726"/>
              <a:gd name="connsiteX1057" fmla="*/ 9309959 w 11523482"/>
              <a:gd name="connsiteY1057" fmla="*/ 2132815 h 8637726"/>
              <a:gd name="connsiteX1058" fmla="*/ 1521040 w 11523482"/>
              <a:gd name="connsiteY1058" fmla="*/ 2132815 h 8637726"/>
              <a:gd name="connsiteX1059" fmla="*/ 1483655 w 11523482"/>
              <a:gd name="connsiteY1059" fmla="*/ 2138014 h 8637726"/>
              <a:gd name="connsiteX1060" fmla="*/ 1675387 w 11523482"/>
              <a:gd name="connsiteY1060" fmla="*/ 2181207 h 8637726"/>
              <a:gd name="connsiteX1061" fmla="*/ 1747487 w 11523482"/>
              <a:gd name="connsiteY1061" fmla="*/ 2167609 h 8637726"/>
              <a:gd name="connsiteX1062" fmla="*/ 1521040 w 11523482"/>
              <a:gd name="connsiteY1062" fmla="*/ 2132815 h 8637726"/>
              <a:gd name="connsiteX1063" fmla="*/ 592287 w 11523482"/>
              <a:gd name="connsiteY1063" fmla="*/ 2095221 h 8637726"/>
              <a:gd name="connsiteX1064" fmla="*/ 609377 w 11523482"/>
              <a:gd name="connsiteY1064" fmla="*/ 2100820 h 8637726"/>
              <a:gd name="connsiteX1065" fmla="*/ 592287 w 11523482"/>
              <a:gd name="connsiteY1065" fmla="*/ 2117617 h 8637726"/>
              <a:gd name="connsiteX1066" fmla="*/ 575731 w 11523482"/>
              <a:gd name="connsiteY1066" fmla="*/ 2100820 h 8637726"/>
              <a:gd name="connsiteX1067" fmla="*/ 592287 w 11523482"/>
              <a:gd name="connsiteY1067" fmla="*/ 2095221 h 8637726"/>
              <a:gd name="connsiteX1068" fmla="*/ 9311027 w 11523482"/>
              <a:gd name="connsiteY1068" fmla="*/ 2064826 h 8637726"/>
              <a:gd name="connsiteX1069" fmla="*/ 9293403 w 11523482"/>
              <a:gd name="connsiteY1069" fmla="*/ 2069225 h 8637726"/>
              <a:gd name="connsiteX1070" fmla="*/ 9311027 w 11523482"/>
              <a:gd name="connsiteY1070" fmla="*/ 2077624 h 8637726"/>
              <a:gd name="connsiteX1071" fmla="*/ 9329185 w 11523482"/>
              <a:gd name="connsiteY1071" fmla="*/ 2069225 h 8637726"/>
              <a:gd name="connsiteX1072" fmla="*/ 9311027 w 11523482"/>
              <a:gd name="connsiteY1072" fmla="*/ 2064826 h 8637726"/>
              <a:gd name="connsiteX1073" fmla="*/ 2090895 w 11523482"/>
              <a:gd name="connsiteY1073" fmla="*/ 2029632 h 8637726"/>
              <a:gd name="connsiteX1074" fmla="*/ 2047635 w 11523482"/>
              <a:gd name="connsiteY1074" fmla="*/ 2045629 h 8637726"/>
              <a:gd name="connsiteX1075" fmla="*/ 2151780 w 11523482"/>
              <a:gd name="connsiteY1075" fmla="*/ 2060827 h 8637726"/>
              <a:gd name="connsiteX1076" fmla="*/ 2195040 w 11523482"/>
              <a:gd name="connsiteY1076" fmla="*/ 2045629 h 8637726"/>
              <a:gd name="connsiteX1077" fmla="*/ 2090895 w 11523482"/>
              <a:gd name="connsiteY1077" fmla="*/ 2029632 h 8637726"/>
              <a:gd name="connsiteX1078" fmla="*/ 11104979 w 11523482"/>
              <a:gd name="connsiteY1078" fmla="*/ 1993638 h 8637726"/>
              <a:gd name="connsiteX1079" fmla="*/ 11113523 w 11523482"/>
              <a:gd name="connsiteY1079" fmla="*/ 2010435 h 8637726"/>
              <a:gd name="connsiteX1080" fmla="*/ 11095899 w 11523482"/>
              <a:gd name="connsiteY1080" fmla="*/ 2025633 h 8637726"/>
              <a:gd name="connsiteX1081" fmla="*/ 11087887 w 11523482"/>
              <a:gd name="connsiteY1081" fmla="*/ 2010435 h 8637726"/>
              <a:gd name="connsiteX1082" fmla="*/ 11104979 w 11523482"/>
              <a:gd name="connsiteY1082" fmla="*/ 1993638 h 8637726"/>
              <a:gd name="connsiteX1083" fmla="*/ 347147 w 11523482"/>
              <a:gd name="connsiteY1083" fmla="*/ 1987239 h 8637726"/>
              <a:gd name="connsiteX1084" fmla="*/ 396816 w 11523482"/>
              <a:gd name="connsiteY1084" fmla="*/ 1988839 h 8637726"/>
              <a:gd name="connsiteX1085" fmla="*/ 460371 w 11523482"/>
              <a:gd name="connsiteY1085" fmla="*/ 2009635 h 8637726"/>
              <a:gd name="connsiteX1086" fmla="*/ 460371 w 11523482"/>
              <a:gd name="connsiteY1086" fmla="*/ 2024433 h 8637726"/>
              <a:gd name="connsiteX1087" fmla="*/ 374919 w 11523482"/>
              <a:gd name="connsiteY1087" fmla="*/ 2009635 h 8637726"/>
              <a:gd name="connsiteX1088" fmla="*/ 347147 w 11523482"/>
              <a:gd name="connsiteY1088" fmla="*/ 1987239 h 8637726"/>
              <a:gd name="connsiteX1089" fmla="*/ 9383661 w 11523482"/>
              <a:gd name="connsiteY1089" fmla="*/ 1972842 h 8637726"/>
              <a:gd name="connsiteX1090" fmla="*/ 9394875 w 11523482"/>
              <a:gd name="connsiteY1090" fmla="*/ 1980040 h 8637726"/>
              <a:gd name="connsiteX1091" fmla="*/ 9376183 w 11523482"/>
              <a:gd name="connsiteY1091" fmla="*/ 1994838 h 8637726"/>
              <a:gd name="connsiteX1092" fmla="*/ 9368707 w 11523482"/>
              <a:gd name="connsiteY1092" fmla="*/ 1978041 h 8637726"/>
              <a:gd name="connsiteX1093" fmla="*/ 9383661 w 11523482"/>
              <a:gd name="connsiteY1093" fmla="*/ 1972842 h 8637726"/>
              <a:gd name="connsiteX1094" fmla="*/ 253151 w 11523482"/>
              <a:gd name="connsiteY1094" fmla="*/ 1960844 h 8637726"/>
              <a:gd name="connsiteX1095" fmla="*/ 273445 w 11523482"/>
              <a:gd name="connsiteY1095" fmla="*/ 1969642 h 8637726"/>
              <a:gd name="connsiteX1096" fmla="*/ 276116 w 11523482"/>
              <a:gd name="connsiteY1096" fmla="*/ 1998437 h 8637726"/>
              <a:gd name="connsiteX1097" fmla="*/ 239799 w 11523482"/>
              <a:gd name="connsiteY1097" fmla="*/ 1991638 h 8637726"/>
              <a:gd name="connsiteX1098" fmla="*/ 239799 w 11523482"/>
              <a:gd name="connsiteY1098" fmla="*/ 1962443 h 8637726"/>
              <a:gd name="connsiteX1099" fmla="*/ 253151 w 11523482"/>
              <a:gd name="connsiteY1099" fmla="*/ 1960844 h 8637726"/>
              <a:gd name="connsiteX1100" fmla="*/ 9520917 w 11523482"/>
              <a:gd name="connsiteY1100" fmla="*/ 1933698 h 8637726"/>
              <a:gd name="connsiteX1101" fmla="*/ 9548689 w 11523482"/>
              <a:gd name="connsiteY1101" fmla="*/ 1934048 h 8637726"/>
              <a:gd name="connsiteX1102" fmla="*/ 9554031 w 11523482"/>
              <a:gd name="connsiteY1102" fmla="*/ 1950045 h 8637726"/>
              <a:gd name="connsiteX1103" fmla="*/ 9405559 w 11523482"/>
              <a:gd name="connsiteY1103" fmla="*/ 1959244 h 8637726"/>
              <a:gd name="connsiteX1104" fmla="*/ 9473919 w 11523482"/>
              <a:gd name="connsiteY1104" fmla="*/ 1937248 h 8637726"/>
              <a:gd name="connsiteX1105" fmla="*/ 9520917 w 11523482"/>
              <a:gd name="connsiteY1105" fmla="*/ 1933698 h 8637726"/>
              <a:gd name="connsiteX1106" fmla="*/ 9665117 w 11523482"/>
              <a:gd name="connsiteY1106" fmla="*/ 1796471 h 8637726"/>
              <a:gd name="connsiteX1107" fmla="*/ 9687015 w 11523482"/>
              <a:gd name="connsiteY1107" fmla="*/ 1802070 h 8637726"/>
              <a:gd name="connsiteX1108" fmla="*/ 9658707 w 11523482"/>
              <a:gd name="connsiteY1108" fmla="*/ 1818467 h 8637726"/>
              <a:gd name="connsiteX1109" fmla="*/ 9639483 w 11523482"/>
              <a:gd name="connsiteY1109" fmla="*/ 1802070 h 8637726"/>
              <a:gd name="connsiteX1110" fmla="*/ 9665117 w 11523482"/>
              <a:gd name="connsiteY1110" fmla="*/ 1796471 h 8637726"/>
              <a:gd name="connsiteX1111" fmla="*/ 9175371 w 11523482"/>
              <a:gd name="connsiteY1111" fmla="*/ 1759677 h 8637726"/>
              <a:gd name="connsiteX1112" fmla="*/ 9196735 w 11523482"/>
              <a:gd name="connsiteY1112" fmla="*/ 1766876 h 8637726"/>
              <a:gd name="connsiteX1113" fmla="*/ 9175371 w 11523482"/>
              <a:gd name="connsiteY1113" fmla="*/ 1781674 h 8637726"/>
              <a:gd name="connsiteX1114" fmla="*/ 9155079 w 11523482"/>
              <a:gd name="connsiteY1114" fmla="*/ 1766876 h 8637726"/>
              <a:gd name="connsiteX1115" fmla="*/ 9175371 w 11523482"/>
              <a:gd name="connsiteY1115" fmla="*/ 1759677 h 8637726"/>
              <a:gd name="connsiteX1116" fmla="*/ 8893381 w 11523482"/>
              <a:gd name="connsiteY1116" fmla="*/ 1750279 h 8637726"/>
              <a:gd name="connsiteX1117" fmla="*/ 8869349 w 11523482"/>
              <a:gd name="connsiteY1117" fmla="*/ 1753278 h 8637726"/>
              <a:gd name="connsiteX1118" fmla="*/ 8887507 w 11523482"/>
              <a:gd name="connsiteY1118" fmla="*/ 1761677 h 8637726"/>
              <a:gd name="connsiteX1119" fmla="*/ 8914211 w 11523482"/>
              <a:gd name="connsiteY1119" fmla="*/ 1753278 h 8637726"/>
              <a:gd name="connsiteX1120" fmla="*/ 8893381 w 11523482"/>
              <a:gd name="connsiteY1120" fmla="*/ 1750279 h 8637726"/>
              <a:gd name="connsiteX1121" fmla="*/ 1423305 w 11523482"/>
              <a:gd name="connsiteY1121" fmla="*/ 1679891 h 8637726"/>
              <a:gd name="connsiteX1122" fmla="*/ 1397669 w 11523482"/>
              <a:gd name="connsiteY1122" fmla="*/ 1682890 h 8637726"/>
              <a:gd name="connsiteX1123" fmla="*/ 1423838 w 11523482"/>
              <a:gd name="connsiteY1123" fmla="*/ 1690889 h 8637726"/>
              <a:gd name="connsiteX1124" fmla="*/ 1448940 w 11523482"/>
              <a:gd name="connsiteY1124" fmla="*/ 1682890 h 8637726"/>
              <a:gd name="connsiteX1125" fmla="*/ 1423305 w 11523482"/>
              <a:gd name="connsiteY1125" fmla="*/ 1679891 h 8637726"/>
              <a:gd name="connsiteX1126" fmla="*/ 8938779 w 11523482"/>
              <a:gd name="connsiteY1126" fmla="*/ 1660894 h 8637726"/>
              <a:gd name="connsiteX1127" fmla="*/ 8924891 w 11523482"/>
              <a:gd name="connsiteY1127" fmla="*/ 1678491 h 8637726"/>
              <a:gd name="connsiteX1128" fmla="*/ 8938779 w 11523482"/>
              <a:gd name="connsiteY1128" fmla="*/ 1695288 h 8637726"/>
              <a:gd name="connsiteX1129" fmla="*/ 8954267 w 11523482"/>
              <a:gd name="connsiteY1129" fmla="*/ 1678491 h 8637726"/>
              <a:gd name="connsiteX1130" fmla="*/ 8938779 w 11523482"/>
              <a:gd name="connsiteY1130" fmla="*/ 1660894 h 8637726"/>
              <a:gd name="connsiteX1131" fmla="*/ 9122499 w 11523482"/>
              <a:gd name="connsiteY1131" fmla="*/ 1480524 h 8637726"/>
              <a:gd name="connsiteX1132" fmla="*/ 9143863 w 11523482"/>
              <a:gd name="connsiteY1132" fmla="*/ 1486923 h 8637726"/>
              <a:gd name="connsiteX1133" fmla="*/ 9122499 w 11523482"/>
              <a:gd name="connsiteY1133" fmla="*/ 1506920 h 8637726"/>
              <a:gd name="connsiteX1134" fmla="*/ 9101135 w 11523482"/>
              <a:gd name="connsiteY1134" fmla="*/ 1499321 h 8637726"/>
              <a:gd name="connsiteX1135" fmla="*/ 9122499 w 11523482"/>
              <a:gd name="connsiteY1135" fmla="*/ 1480524 h 8637726"/>
              <a:gd name="connsiteX1136" fmla="*/ 8755057 w 11523482"/>
              <a:gd name="connsiteY1136" fmla="*/ 1454128 h 8637726"/>
              <a:gd name="connsiteX1137" fmla="*/ 8719275 w 11523482"/>
              <a:gd name="connsiteY1137" fmla="*/ 1461327 h 8637726"/>
              <a:gd name="connsiteX1138" fmla="*/ 8676547 w 11523482"/>
              <a:gd name="connsiteY1138" fmla="*/ 1469326 h 8637726"/>
              <a:gd name="connsiteX1139" fmla="*/ 8616731 w 11523482"/>
              <a:gd name="connsiteY1139" fmla="*/ 1494522 h 8637726"/>
              <a:gd name="connsiteX1140" fmla="*/ 8684559 w 11523482"/>
              <a:gd name="connsiteY1140" fmla="*/ 1511319 h 8637726"/>
              <a:gd name="connsiteX1141" fmla="*/ 8834099 w 11523482"/>
              <a:gd name="connsiteY1141" fmla="*/ 1480524 h 8637726"/>
              <a:gd name="connsiteX1142" fmla="*/ 8807931 w 11523482"/>
              <a:gd name="connsiteY1142" fmla="*/ 1454528 h 8637726"/>
              <a:gd name="connsiteX1143" fmla="*/ 8755057 w 11523482"/>
              <a:gd name="connsiteY1143" fmla="*/ 1454128 h 8637726"/>
              <a:gd name="connsiteX1144" fmla="*/ 8732091 w 11523482"/>
              <a:gd name="connsiteY1144" fmla="*/ 1410136 h 8637726"/>
              <a:gd name="connsiteX1145" fmla="*/ 8708593 w 11523482"/>
              <a:gd name="connsiteY1145" fmla="*/ 1423733 h 8637726"/>
              <a:gd name="connsiteX1146" fmla="*/ 8738501 w 11523482"/>
              <a:gd name="connsiteY1146" fmla="*/ 1434932 h 8637726"/>
              <a:gd name="connsiteX1147" fmla="*/ 8751319 w 11523482"/>
              <a:gd name="connsiteY1147" fmla="*/ 1410136 h 8637726"/>
              <a:gd name="connsiteX1148" fmla="*/ 8732091 w 11523482"/>
              <a:gd name="connsiteY1148" fmla="*/ 1410136 h 8637726"/>
              <a:gd name="connsiteX1149" fmla="*/ 8047411 w 11523482"/>
              <a:gd name="connsiteY1149" fmla="*/ 1382541 h 8637726"/>
              <a:gd name="connsiteX1150" fmla="*/ 8030855 w 11523482"/>
              <a:gd name="connsiteY1150" fmla="*/ 1386540 h 8637726"/>
              <a:gd name="connsiteX1151" fmla="*/ 8039933 w 11523482"/>
              <a:gd name="connsiteY1151" fmla="*/ 1396138 h 8637726"/>
              <a:gd name="connsiteX1152" fmla="*/ 8059695 w 11523482"/>
              <a:gd name="connsiteY1152" fmla="*/ 1387739 h 8637726"/>
              <a:gd name="connsiteX1153" fmla="*/ 8047411 w 11523482"/>
              <a:gd name="connsiteY1153" fmla="*/ 1382541 h 8637726"/>
              <a:gd name="connsiteX1154" fmla="*/ 8989515 w 11523482"/>
              <a:gd name="connsiteY1154" fmla="*/ 1312952 h 8637726"/>
              <a:gd name="connsiteX1155" fmla="*/ 8931835 w 11523482"/>
              <a:gd name="connsiteY1155" fmla="*/ 1328150 h 8637726"/>
              <a:gd name="connsiteX1156" fmla="*/ 8949995 w 11523482"/>
              <a:gd name="connsiteY1156" fmla="*/ 1344947 h 8637726"/>
              <a:gd name="connsiteX1157" fmla="*/ 9006605 w 11523482"/>
              <a:gd name="connsiteY1157" fmla="*/ 1328150 h 8637726"/>
              <a:gd name="connsiteX1158" fmla="*/ 8989515 w 11523482"/>
              <a:gd name="connsiteY1158" fmla="*/ 1312952 h 8637726"/>
              <a:gd name="connsiteX1159" fmla="*/ 8358375 w 11523482"/>
              <a:gd name="connsiteY1159" fmla="*/ 1259961 h 8637726"/>
              <a:gd name="connsiteX1160" fmla="*/ 8326731 w 11523482"/>
              <a:gd name="connsiteY1160" fmla="*/ 1262961 h 8637726"/>
              <a:gd name="connsiteX1161" fmla="*/ 8352367 w 11523482"/>
              <a:gd name="connsiteY1161" fmla="*/ 1271359 h 8637726"/>
              <a:gd name="connsiteX1162" fmla="*/ 8386013 w 11523482"/>
              <a:gd name="connsiteY1162" fmla="*/ 1262961 h 8637726"/>
              <a:gd name="connsiteX1163" fmla="*/ 8358375 w 11523482"/>
              <a:gd name="connsiteY1163" fmla="*/ 1259961 h 8637726"/>
              <a:gd name="connsiteX1164" fmla="*/ 7744591 w 11523482"/>
              <a:gd name="connsiteY1164" fmla="*/ 1188573 h 8637726"/>
              <a:gd name="connsiteX1165" fmla="*/ 7662879 w 11523482"/>
              <a:gd name="connsiteY1165" fmla="*/ 1205370 h 8637726"/>
              <a:gd name="connsiteX1166" fmla="*/ 7744591 w 11523482"/>
              <a:gd name="connsiteY1166" fmla="*/ 1217368 h 8637726"/>
              <a:gd name="connsiteX1167" fmla="*/ 7825235 w 11523482"/>
              <a:gd name="connsiteY1167" fmla="*/ 1200971 h 8637726"/>
              <a:gd name="connsiteX1168" fmla="*/ 7744591 w 11523482"/>
              <a:gd name="connsiteY1168" fmla="*/ 1188573 h 8637726"/>
              <a:gd name="connsiteX1169" fmla="*/ 7751333 w 11523482"/>
              <a:gd name="connsiteY1169" fmla="*/ 1138081 h 8637726"/>
              <a:gd name="connsiteX1170" fmla="*/ 7733375 w 11523482"/>
              <a:gd name="connsiteY1170" fmla="*/ 1141381 h 8637726"/>
              <a:gd name="connsiteX1171" fmla="*/ 7751535 w 11523482"/>
              <a:gd name="connsiteY1171" fmla="*/ 1149780 h 8637726"/>
              <a:gd name="connsiteX1172" fmla="*/ 7769693 w 11523482"/>
              <a:gd name="connsiteY1172" fmla="*/ 1141381 h 8637726"/>
              <a:gd name="connsiteX1173" fmla="*/ 7751333 w 11523482"/>
              <a:gd name="connsiteY1173" fmla="*/ 1138081 h 8637726"/>
              <a:gd name="connsiteX1174" fmla="*/ 8754523 w 11523482"/>
              <a:gd name="connsiteY1174" fmla="*/ 1119784 h 8637726"/>
              <a:gd name="connsiteX1175" fmla="*/ 8695775 w 11523482"/>
              <a:gd name="connsiteY1175" fmla="*/ 1145780 h 8637726"/>
              <a:gd name="connsiteX1176" fmla="*/ 8640765 w 11523482"/>
              <a:gd name="connsiteY1176" fmla="*/ 1170576 h 8637726"/>
              <a:gd name="connsiteX1177" fmla="*/ 8547837 w 11523482"/>
              <a:gd name="connsiteY1177" fmla="*/ 1232965 h 8637726"/>
              <a:gd name="connsiteX1178" fmla="*/ 8521667 w 11523482"/>
              <a:gd name="connsiteY1178" fmla="*/ 1262961 h 8637726"/>
              <a:gd name="connsiteX1179" fmla="*/ 8591631 w 11523482"/>
              <a:gd name="connsiteY1179" fmla="*/ 1272959 h 8637726"/>
              <a:gd name="connsiteX1180" fmla="*/ 8768943 w 11523482"/>
              <a:gd name="connsiteY1180" fmla="*/ 1221767 h 8637726"/>
              <a:gd name="connsiteX1181" fmla="*/ 8813805 w 11523482"/>
              <a:gd name="connsiteY1181" fmla="*/ 1142980 h 8637726"/>
              <a:gd name="connsiteX1182" fmla="*/ 8754523 w 11523482"/>
              <a:gd name="connsiteY1182" fmla="*/ 1119784 h 8637726"/>
              <a:gd name="connsiteX1183" fmla="*/ 9128375 w 11523482"/>
              <a:gd name="connsiteY1183" fmla="*/ 1115785 h 8637726"/>
              <a:gd name="connsiteX1184" fmla="*/ 9132647 w 11523482"/>
              <a:gd name="connsiteY1184" fmla="*/ 1138581 h 8637726"/>
              <a:gd name="connsiteX1185" fmla="*/ 9102203 w 11523482"/>
              <a:gd name="connsiteY1185" fmla="*/ 1256561 h 8637726"/>
              <a:gd name="connsiteX1186" fmla="*/ 9090455 w 11523482"/>
              <a:gd name="connsiteY1186" fmla="*/ 1224967 h 8637726"/>
              <a:gd name="connsiteX1187" fmla="*/ 9111283 w 11523482"/>
              <a:gd name="connsiteY1187" fmla="*/ 1147780 h 8637726"/>
              <a:gd name="connsiteX1188" fmla="*/ 9128375 w 11523482"/>
              <a:gd name="connsiteY1188" fmla="*/ 1115785 h 8637726"/>
              <a:gd name="connsiteX1189" fmla="*/ 8230239 w 11523482"/>
              <a:gd name="connsiteY1189" fmla="*/ 1109567 h 8637726"/>
              <a:gd name="connsiteX1190" fmla="*/ 8288277 w 11523482"/>
              <a:gd name="connsiteY1190" fmla="*/ 1110186 h 8637726"/>
              <a:gd name="connsiteX1191" fmla="*/ 8467727 w 11523482"/>
              <a:gd name="connsiteY1191" fmla="*/ 1116585 h 8637726"/>
              <a:gd name="connsiteX1192" fmla="*/ 8445829 w 11523482"/>
              <a:gd name="connsiteY1192" fmla="*/ 1135782 h 8637726"/>
              <a:gd name="connsiteX1193" fmla="*/ 8183599 w 11523482"/>
              <a:gd name="connsiteY1193" fmla="*/ 1131783 h 8637726"/>
              <a:gd name="connsiteX1194" fmla="*/ 8230239 w 11523482"/>
              <a:gd name="connsiteY1194" fmla="*/ 1109567 h 8637726"/>
              <a:gd name="connsiteX1195" fmla="*/ 8085863 w 11523482"/>
              <a:gd name="connsiteY1195" fmla="*/ 1098188 h 8637726"/>
              <a:gd name="connsiteX1196" fmla="*/ 8139271 w 11523482"/>
              <a:gd name="connsiteY1196" fmla="*/ 1112186 h 8637726"/>
              <a:gd name="connsiteX1197" fmla="*/ 8139271 w 11523482"/>
              <a:gd name="connsiteY1197" fmla="*/ 1128183 h 8637726"/>
              <a:gd name="connsiteX1198" fmla="*/ 8085863 w 11523482"/>
              <a:gd name="connsiteY1198" fmla="*/ 1112186 h 8637726"/>
              <a:gd name="connsiteX1199" fmla="*/ 8085863 w 11523482"/>
              <a:gd name="connsiteY1199" fmla="*/ 1098188 h 8637726"/>
              <a:gd name="connsiteX1200" fmla="*/ 7008639 w 11523482"/>
              <a:gd name="connsiteY1200" fmla="*/ 1051396 h 8637726"/>
              <a:gd name="connsiteX1201" fmla="*/ 6993685 w 11523482"/>
              <a:gd name="connsiteY1201" fmla="*/ 1065394 h 8637726"/>
              <a:gd name="connsiteX1202" fmla="*/ 7090351 w 11523482"/>
              <a:gd name="connsiteY1202" fmla="*/ 1078991 h 8637726"/>
              <a:gd name="connsiteX1203" fmla="*/ 7105307 w 11523482"/>
              <a:gd name="connsiteY1203" fmla="*/ 1065394 h 8637726"/>
              <a:gd name="connsiteX1204" fmla="*/ 7008639 w 11523482"/>
              <a:gd name="connsiteY1204" fmla="*/ 1051396 h 8637726"/>
              <a:gd name="connsiteX1205" fmla="*/ 8279731 w 11523482"/>
              <a:gd name="connsiteY1205" fmla="*/ 1032199 h 8637726"/>
              <a:gd name="connsiteX1206" fmla="*/ 8296823 w 11523482"/>
              <a:gd name="connsiteY1206" fmla="*/ 1051396 h 8637726"/>
              <a:gd name="connsiteX1207" fmla="*/ 8256767 w 11523482"/>
              <a:gd name="connsiteY1207" fmla="*/ 1057395 h 8637726"/>
              <a:gd name="connsiteX1208" fmla="*/ 8279731 w 11523482"/>
              <a:gd name="connsiteY1208" fmla="*/ 1032199 h 8637726"/>
              <a:gd name="connsiteX1209" fmla="*/ 2428429 w 11523482"/>
              <a:gd name="connsiteY1209" fmla="*/ 1027400 h 8637726"/>
              <a:gd name="connsiteX1210" fmla="*/ 2447656 w 11523482"/>
              <a:gd name="connsiteY1210" fmla="*/ 1032999 h 8637726"/>
              <a:gd name="connsiteX1211" fmla="*/ 2423623 w 11523482"/>
              <a:gd name="connsiteY1211" fmla="*/ 1049397 h 8637726"/>
              <a:gd name="connsiteX1212" fmla="*/ 2407067 w 11523482"/>
              <a:gd name="connsiteY1212" fmla="*/ 1032999 h 8637726"/>
              <a:gd name="connsiteX1213" fmla="*/ 2428429 w 11523482"/>
              <a:gd name="connsiteY1213" fmla="*/ 1027400 h 8637726"/>
              <a:gd name="connsiteX1214" fmla="*/ 7446579 w 11523482"/>
              <a:gd name="connsiteY1214" fmla="*/ 1000604 h 8637726"/>
              <a:gd name="connsiteX1215" fmla="*/ 7437499 w 11523482"/>
              <a:gd name="connsiteY1215" fmla="*/ 1009803 h 8637726"/>
              <a:gd name="connsiteX1216" fmla="*/ 7459395 w 11523482"/>
              <a:gd name="connsiteY1216" fmla="*/ 1041798 h 8637726"/>
              <a:gd name="connsiteX1217" fmla="*/ 7486635 w 11523482"/>
              <a:gd name="connsiteY1217" fmla="*/ 1055395 h 8637726"/>
              <a:gd name="connsiteX1218" fmla="*/ 7505327 w 11523482"/>
              <a:gd name="connsiteY1218" fmla="*/ 1068193 h 8637726"/>
              <a:gd name="connsiteX1219" fmla="*/ 7744591 w 11523482"/>
              <a:gd name="connsiteY1219" fmla="*/ 1068193 h 8637726"/>
              <a:gd name="connsiteX1220" fmla="*/ 7758477 w 11523482"/>
              <a:gd name="connsiteY1220" fmla="*/ 1041798 h 8637726"/>
              <a:gd name="connsiteX1221" fmla="*/ 7662879 w 11523482"/>
              <a:gd name="connsiteY1221" fmla="*/ 1021001 h 8637726"/>
              <a:gd name="connsiteX1222" fmla="*/ 7506395 w 11523482"/>
              <a:gd name="connsiteY1222" fmla="*/ 1004204 h 8637726"/>
              <a:gd name="connsiteX1223" fmla="*/ 7446579 w 11523482"/>
              <a:gd name="connsiteY1223" fmla="*/ 1000604 h 8637726"/>
              <a:gd name="connsiteX1224" fmla="*/ 6996355 w 11523482"/>
              <a:gd name="connsiteY1224" fmla="*/ 997805 h 8637726"/>
              <a:gd name="connsiteX1225" fmla="*/ 6971253 w 11523482"/>
              <a:gd name="connsiteY1225" fmla="*/ 1012603 h 8637726"/>
              <a:gd name="connsiteX1226" fmla="*/ 7059909 w 11523482"/>
              <a:gd name="connsiteY1226" fmla="*/ 1012603 h 8637726"/>
              <a:gd name="connsiteX1227" fmla="*/ 6996355 w 11523482"/>
              <a:gd name="connsiteY1227" fmla="*/ 997805 h 8637726"/>
              <a:gd name="connsiteX1228" fmla="*/ 7214791 w 11523482"/>
              <a:gd name="connsiteY1228" fmla="*/ 945414 h 8637726"/>
              <a:gd name="connsiteX1229" fmla="*/ 7176337 w 11523482"/>
              <a:gd name="connsiteY1229" fmla="*/ 947414 h 8637726"/>
              <a:gd name="connsiteX1230" fmla="*/ 7209451 w 11523482"/>
              <a:gd name="connsiteY1230" fmla="*/ 955812 h 8637726"/>
              <a:gd name="connsiteX1231" fmla="*/ 7251107 w 11523482"/>
              <a:gd name="connsiteY1231" fmla="*/ 948613 h 8637726"/>
              <a:gd name="connsiteX1232" fmla="*/ 7214791 w 11523482"/>
              <a:gd name="connsiteY1232" fmla="*/ 945414 h 8637726"/>
              <a:gd name="connsiteX1233" fmla="*/ 7766487 w 11523482"/>
              <a:gd name="connsiteY1233" fmla="*/ 910219 h 8637726"/>
              <a:gd name="connsiteX1234" fmla="*/ 7747261 w 11523482"/>
              <a:gd name="connsiteY1234" fmla="*/ 914219 h 8637726"/>
              <a:gd name="connsiteX1235" fmla="*/ 7766487 w 11523482"/>
              <a:gd name="connsiteY1235" fmla="*/ 922618 h 8637726"/>
              <a:gd name="connsiteX1236" fmla="*/ 7785181 w 11523482"/>
              <a:gd name="connsiteY1236" fmla="*/ 914219 h 8637726"/>
              <a:gd name="connsiteX1237" fmla="*/ 7766487 w 11523482"/>
              <a:gd name="connsiteY1237" fmla="*/ 910219 h 8637726"/>
              <a:gd name="connsiteX1238" fmla="*/ 8005219 w 11523482"/>
              <a:gd name="connsiteY1238" fmla="*/ 906270 h 8637726"/>
              <a:gd name="connsiteX1239" fmla="*/ 7936323 w 11523482"/>
              <a:gd name="connsiteY1239" fmla="*/ 907420 h 8637726"/>
              <a:gd name="connsiteX1240" fmla="*/ 7850337 w 11523482"/>
              <a:gd name="connsiteY1240" fmla="*/ 928217 h 8637726"/>
              <a:gd name="connsiteX1241" fmla="*/ 7906949 w 11523482"/>
              <a:gd name="connsiteY1241" fmla="*/ 961411 h 8637726"/>
              <a:gd name="connsiteX1242" fmla="*/ 8123249 w 11523482"/>
              <a:gd name="connsiteY1242" fmla="*/ 953013 h 8637726"/>
              <a:gd name="connsiteX1243" fmla="*/ 8059695 w 11523482"/>
              <a:gd name="connsiteY1243" fmla="*/ 906620 h 8637726"/>
              <a:gd name="connsiteX1244" fmla="*/ 8005219 w 11523482"/>
              <a:gd name="connsiteY1244" fmla="*/ 906270 h 8637726"/>
              <a:gd name="connsiteX1245" fmla="*/ 9039719 w 11523482"/>
              <a:gd name="connsiteY1245" fmla="*/ 888223 h 8637726"/>
              <a:gd name="connsiteX1246" fmla="*/ 9060013 w 11523482"/>
              <a:gd name="connsiteY1246" fmla="*/ 894622 h 8637726"/>
              <a:gd name="connsiteX1247" fmla="*/ 9034911 w 11523482"/>
              <a:gd name="connsiteY1247" fmla="*/ 910219 h 8637726"/>
              <a:gd name="connsiteX1248" fmla="*/ 9017821 w 11523482"/>
              <a:gd name="connsiteY1248" fmla="*/ 894622 h 8637726"/>
              <a:gd name="connsiteX1249" fmla="*/ 9039719 w 11523482"/>
              <a:gd name="connsiteY1249" fmla="*/ 888223 h 8637726"/>
              <a:gd name="connsiteX1250" fmla="*/ 8226859 w 11523482"/>
              <a:gd name="connsiteY1250" fmla="*/ 819035 h 8637726"/>
              <a:gd name="connsiteX1251" fmla="*/ 8224189 w 11523482"/>
              <a:gd name="connsiteY1251" fmla="*/ 845030 h 8637726"/>
              <a:gd name="connsiteX1252" fmla="*/ 8190543 w 11523482"/>
              <a:gd name="connsiteY1252" fmla="*/ 872226 h 8637726"/>
              <a:gd name="connsiteX1253" fmla="*/ 8193213 w 11523482"/>
              <a:gd name="connsiteY1253" fmla="*/ 845030 h 8637726"/>
              <a:gd name="connsiteX1254" fmla="*/ 8226859 w 11523482"/>
              <a:gd name="connsiteY1254" fmla="*/ 819035 h 8637726"/>
              <a:gd name="connsiteX1255" fmla="*/ 7475953 w 11523482"/>
              <a:gd name="connsiteY1255" fmla="*/ 806237 h 8637726"/>
              <a:gd name="connsiteX1256" fmla="*/ 7424681 w 11523482"/>
              <a:gd name="connsiteY1256" fmla="*/ 821834 h 8637726"/>
              <a:gd name="connsiteX1257" fmla="*/ 7260721 w 11523482"/>
              <a:gd name="connsiteY1257" fmla="*/ 831433 h 8637726"/>
              <a:gd name="connsiteX1258" fmla="*/ 7015581 w 11523482"/>
              <a:gd name="connsiteY1258" fmla="*/ 838232 h 8637726"/>
              <a:gd name="connsiteX1259" fmla="*/ 7031071 w 11523482"/>
              <a:gd name="connsiteY1259" fmla="*/ 856229 h 8637726"/>
              <a:gd name="connsiteX1260" fmla="*/ 7183281 w 11523482"/>
              <a:gd name="connsiteY1260" fmla="*/ 864627 h 8637726"/>
              <a:gd name="connsiteX1261" fmla="*/ 7286891 w 11523482"/>
              <a:gd name="connsiteY1261" fmla="*/ 881424 h 8637726"/>
              <a:gd name="connsiteX1262" fmla="*/ 7327479 w 11523482"/>
              <a:gd name="connsiteY1262" fmla="*/ 882624 h 8637726"/>
              <a:gd name="connsiteX1263" fmla="*/ 7469009 w 11523482"/>
              <a:gd name="connsiteY1263" fmla="*/ 873026 h 8637726"/>
              <a:gd name="connsiteX1264" fmla="*/ 7553393 w 11523482"/>
              <a:gd name="connsiteY1264" fmla="*/ 847830 h 8637726"/>
              <a:gd name="connsiteX1265" fmla="*/ 7546451 w 11523482"/>
              <a:gd name="connsiteY1265" fmla="*/ 814635 h 8637726"/>
              <a:gd name="connsiteX1266" fmla="*/ 7475953 w 11523482"/>
              <a:gd name="connsiteY1266" fmla="*/ 806237 h 8637726"/>
              <a:gd name="connsiteX1267" fmla="*/ 3577220 w 11523482"/>
              <a:gd name="connsiteY1267" fmla="*/ 771043 h 8637726"/>
              <a:gd name="connsiteX1268" fmla="*/ 3559062 w 11523482"/>
              <a:gd name="connsiteY1268" fmla="*/ 775442 h 8637726"/>
              <a:gd name="connsiteX1269" fmla="*/ 3577220 w 11523482"/>
              <a:gd name="connsiteY1269" fmla="*/ 783841 h 8637726"/>
              <a:gd name="connsiteX1270" fmla="*/ 3596447 w 11523482"/>
              <a:gd name="connsiteY1270" fmla="*/ 775442 h 8637726"/>
              <a:gd name="connsiteX1271" fmla="*/ 3577220 w 11523482"/>
              <a:gd name="connsiteY1271" fmla="*/ 771043 h 8637726"/>
              <a:gd name="connsiteX1272" fmla="*/ 7664479 w 11523482"/>
              <a:gd name="connsiteY1272" fmla="*/ 769843 h 8637726"/>
              <a:gd name="connsiteX1273" fmla="*/ 7588107 w 11523482"/>
              <a:gd name="connsiteY1273" fmla="*/ 785040 h 8637726"/>
              <a:gd name="connsiteX1274" fmla="*/ 7765419 w 11523482"/>
              <a:gd name="connsiteY1274" fmla="*/ 817435 h 8637726"/>
              <a:gd name="connsiteX1275" fmla="*/ 7821497 w 11523482"/>
              <a:gd name="connsiteY1275" fmla="*/ 834232 h 8637726"/>
              <a:gd name="connsiteX1276" fmla="*/ 7715217 w 11523482"/>
              <a:gd name="connsiteY1276" fmla="*/ 845030 h 8637726"/>
              <a:gd name="connsiteX1277" fmla="*/ 7603595 w 11523482"/>
              <a:gd name="connsiteY1277" fmla="*/ 853429 h 8637726"/>
              <a:gd name="connsiteX1278" fmla="*/ 7865825 w 11523482"/>
              <a:gd name="connsiteY1278" fmla="*/ 873026 h 8637726"/>
              <a:gd name="connsiteX1279" fmla="*/ 8167577 w 11523482"/>
              <a:gd name="connsiteY1279" fmla="*/ 888223 h 8637726"/>
              <a:gd name="connsiteX1280" fmla="*/ 8334741 w 11523482"/>
              <a:gd name="connsiteY1280" fmla="*/ 874225 h 8637726"/>
              <a:gd name="connsiteX1281" fmla="*/ 8500303 w 11523482"/>
              <a:gd name="connsiteY1281" fmla="*/ 813436 h 8637726"/>
              <a:gd name="connsiteX1282" fmla="*/ 8389751 w 11523482"/>
              <a:gd name="connsiteY1282" fmla="*/ 797839 h 8637726"/>
              <a:gd name="connsiteX1283" fmla="*/ 8055421 w 11523482"/>
              <a:gd name="connsiteY1283" fmla="*/ 811836 h 8637726"/>
              <a:gd name="connsiteX1284" fmla="*/ 7870099 w 11523482"/>
              <a:gd name="connsiteY1284" fmla="*/ 828633 h 8637726"/>
              <a:gd name="connsiteX1285" fmla="*/ 7860485 w 11523482"/>
              <a:gd name="connsiteY1285" fmla="*/ 816236 h 8637726"/>
              <a:gd name="connsiteX1286" fmla="*/ 7817759 w 11523482"/>
              <a:gd name="connsiteY1286" fmla="*/ 781041 h 8637726"/>
              <a:gd name="connsiteX1287" fmla="*/ 7664479 w 11523482"/>
              <a:gd name="connsiteY1287" fmla="*/ 769843 h 8637726"/>
              <a:gd name="connsiteX1288" fmla="*/ 11235291 w 11523482"/>
              <a:gd name="connsiteY1288" fmla="*/ 764644 h 8637726"/>
              <a:gd name="connsiteX1289" fmla="*/ 11252383 w 11523482"/>
              <a:gd name="connsiteY1289" fmla="*/ 775842 h 8637726"/>
              <a:gd name="connsiteX1290" fmla="*/ 11245439 w 11523482"/>
              <a:gd name="connsiteY1290" fmla="*/ 787040 h 8637726"/>
              <a:gd name="connsiteX1291" fmla="*/ 11226747 w 11523482"/>
              <a:gd name="connsiteY1291" fmla="*/ 775842 h 8637726"/>
              <a:gd name="connsiteX1292" fmla="*/ 11235291 w 11523482"/>
              <a:gd name="connsiteY1292" fmla="*/ 764644 h 8637726"/>
              <a:gd name="connsiteX1293" fmla="*/ 6280163 w 11523482"/>
              <a:gd name="connsiteY1293" fmla="*/ 757045 h 8637726"/>
              <a:gd name="connsiteX1294" fmla="*/ 6325025 w 11523482"/>
              <a:gd name="connsiteY1294" fmla="*/ 785040 h 8637726"/>
              <a:gd name="connsiteX1295" fmla="*/ 6495929 w 11523482"/>
              <a:gd name="connsiteY1295" fmla="*/ 802238 h 8637726"/>
              <a:gd name="connsiteX1296" fmla="*/ 6585653 w 11523482"/>
              <a:gd name="connsiteY1296" fmla="*/ 810636 h 8637726"/>
              <a:gd name="connsiteX1297" fmla="*/ 6652411 w 11523482"/>
              <a:gd name="connsiteY1297" fmla="*/ 803438 h 8637726"/>
              <a:gd name="connsiteX1298" fmla="*/ 6662025 w 11523482"/>
              <a:gd name="connsiteY1298" fmla="*/ 785040 h 8637726"/>
              <a:gd name="connsiteX1299" fmla="*/ 6542927 w 11523482"/>
              <a:gd name="connsiteY1299" fmla="*/ 775442 h 8637726"/>
              <a:gd name="connsiteX1300" fmla="*/ 6488987 w 11523482"/>
              <a:gd name="connsiteY1300" fmla="*/ 769843 h 8637726"/>
              <a:gd name="connsiteX1301" fmla="*/ 6280163 w 11523482"/>
              <a:gd name="connsiteY1301" fmla="*/ 757045 h 8637726"/>
              <a:gd name="connsiteX1302" fmla="*/ 3902471 w 11523482"/>
              <a:gd name="connsiteY1302" fmla="*/ 752246 h 8637726"/>
              <a:gd name="connsiteX1303" fmla="*/ 3645047 w 11523482"/>
              <a:gd name="connsiteY1303" fmla="*/ 768244 h 8637726"/>
              <a:gd name="connsiteX1304" fmla="*/ 3861347 w 11523482"/>
              <a:gd name="connsiteY1304" fmla="*/ 785040 h 8637726"/>
              <a:gd name="connsiteX1305" fmla="*/ 4119304 w 11523482"/>
              <a:gd name="connsiteY1305" fmla="*/ 768244 h 8637726"/>
              <a:gd name="connsiteX1306" fmla="*/ 3902471 w 11523482"/>
              <a:gd name="connsiteY1306" fmla="*/ 752246 h 8637726"/>
              <a:gd name="connsiteX1307" fmla="*/ 7483497 w 11523482"/>
              <a:gd name="connsiteY1307" fmla="*/ 736049 h 8637726"/>
              <a:gd name="connsiteX1308" fmla="*/ 7449783 w 11523482"/>
              <a:gd name="connsiteY1308" fmla="*/ 739048 h 8637726"/>
              <a:gd name="connsiteX1309" fmla="*/ 7483963 w 11523482"/>
              <a:gd name="connsiteY1309" fmla="*/ 745847 h 8637726"/>
              <a:gd name="connsiteX1310" fmla="*/ 7517611 w 11523482"/>
              <a:gd name="connsiteY1310" fmla="*/ 739048 h 8637726"/>
              <a:gd name="connsiteX1311" fmla="*/ 7483497 w 11523482"/>
              <a:gd name="connsiteY1311" fmla="*/ 736049 h 8637726"/>
              <a:gd name="connsiteX1312" fmla="*/ 5865055 w 11523482"/>
              <a:gd name="connsiteY1312" fmla="*/ 736049 h 8637726"/>
              <a:gd name="connsiteX1313" fmla="*/ 5845963 w 11523482"/>
              <a:gd name="connsiteY1313" fmla="*/ 739048 h 8637726"/>
              <a:gd name="connsiteX1314" fmla="*/ 5864655 w 11523482"/>
              <a:gd name="connsiteY1314" fmla="*/ 748647 h 8637726"/>
              <a:gd name="connsiteX1315" fmla="*/ 5883347 w 11523482"/>
              <a:gd name="connsiteY1315" fmla="*/ 739048 h 8637726"/>
              <a:gd name="connsiteX1316" fmla="*/ 5865055 w 11523482"/>
              <a:gd name="connsiteY1316" fmla="*/ 736049 h 8637726"/>
              <a:gd name="connsiteX1317" fmla="*/ 5949571 w 11523482"/>
              <a:gd name="connsiteY1317" fmla="*/ 717052 h 8637726"/>
              <a:gd name="connsiteX1318" fmla="*/ 5915925 w 11523482"/>
              <a:gd name="connsiteY1318" fmla="*/ 733849 h 8637726"/>
              <a:gd name="connsiteX1319" fmla="*/ 5968799 w 11523482"/>
              <a:gd name="connsiteY1319" fmla="*/ 733849 h 8637726"/>
              <a:gd name="connsiteX1320" fmla="*/ 5949571 w 11523482"/>
              <a:gd name="connsiteY1320" fmla="*/ 717052 h 8637726"/>
              <a:gd name="connsiteX1321" fmla="*/ 6803555 w 11523482"/>
              <a:gd name="connsiteY1321" fmla="*/ 703854 h 8637726"/>
              <a:gd name="connsiteX1322" fmla="*/ 6746409 w 11523482"/>
              <a:gd name="connsiteY1322" fmla="*/ 708654 h 8637726"/>
              <a:gd name="connsiteX1323" fmla="*/ 6717569 w 11523482"/>
              <a:gd name="connsiteY1323" fmla="*/ 745847 h 8637726"/>
              <a:gd name="connsiteX1324" fmla="*/ 6856427 w 11523482"/>
              <a:gd name="connsiteY1324" fmla="*/ 719851 h 8637726"/>
              <a:gd name="connsiteX1325" fmla="*/ 6838269 w 11523482"/>
              <a:gd name="connsiteY1325" fmla="*/ 703854 h 8637726"/>
              <a:gd name="connsiteX1326" fmla="*/ 6803555 w 11523482"/>
              <a:gd name="connsiteY1326" fmla="*/ 703854 h 8637726"/>
              <a:gd name="connsiteX1327" fmla="*/ 6952027 w 11523482"/>
              <a:gd name="connsiteY1327" fmla="*/ 699055 h 8637726"/>
              <a:gd name="connsiteX1328" fmla="*/ 6939743 w 11523482"/>
              <a:gd name="connsiteY1328" fmla="*/ 725450 h 8637726"/>
              <a:gd name="connsiteX1329" fmla="*/ 6985139 w 11523482"/>
              <a:gd name="connsiteY1329" fmla="*/ 753046 h 8637726"/>
              <a:gd name="connsiteX1330" fmla="*/ 7213189 w 11523482"/>
              <a:gd name="connsiteY1330" fmla="*/ 776642 h 8637726"/>
              <a:gd name="connsiteX1331" fmla="*/ 7251107 w 11523482"/>
              <a:gd name="connsiteY1331" fmla="*/ 768244 h 8637726"/>
              <a:gd name="connsiteX1332" fmla="*/ 7323741 w 11523482"/>
              <a:gd name="connsiteY1332" fmla="*/ 743047 h 8637726"/>
              <a:gd name="connsiteX1333" fmla="*/ 7026263 w 11523482"/>
              <a:gd name="connsiteY1333" fmla="*/ 721451 h 8637726"/>
              <a:gd name="connsiteX1334" fmla="*/ 6964311 w 11523482"/>
              <a:gd name="connsiteY1334" fmla="*/ 711453 h 8637726"/>
              <a:gd name="connsiteX1335" fmla="*/ 6952027 w 11523482"/>
              <a:gd name="connsiteY1335" fmla="*/ 699055 h 8637726"/>
              <a:gd name="connsiteX1336" fmla="*/ 2920845 w 11523482"/>
              <a:gd name="connsiteY1336" fmla="*/ 668660 h 8637726"/>
              <a:gd name="connsiteX1337" fmla="*/ 2969445 w 11523482"/>
              <a:gd name="connsiteY1337" fmla="*/ 668660 h 8637726"/>
              <a:gd name="connsiteX1338" fmla="*/ 2912833 w 11523482"/>
              <a:gd name="connsiteY1338" fmla="*/ 679858 h 8637726"/>
              <a:gd name="connsiteX1339" fmla="*/ 2819905 w 11523482"/>
              <a:gd name="connsiteY1339" fmla="*/ 690656 h 8637726"/>
              <a:gd name="connsiteX1340" fmla="*/ 2827916 w 11523482"/>
              <a:gd name="connsiteY1340" fmla="*/ 679058 h 8637726"/>
              <a:gd name="connsiteX1341" fmla="*/ 2920845 w 11523482"/>
              <a:gd name="connsiteY1341" fmla="*/ 668660 h 8637726"/>
              <a:gd name="connsiteX1342" fmla="*/ 6336241 w 11523482"/>
              <a:gd name="connsiteY1342" fmla="*/ 664661 h 8637726"/>
              <a:gd name="connsiteX1343" fmla="*/ 6072943 w 11523482"/>
              <a:gd name="connsiteY1343" fmla="*/ 679858 h 8637726"/>
              <a:gd name="connsiteX1344" fmla="*/ 6251323 w 11523482"/>
              <a:gd name="connsiteY1344" fmla="*/ 731050 h 8637726"/>
              <a:gd name="connsiteX1345" fmla="*/ 6409943 w 11523482"/>
              <a:gd name="connsiteY1345" fmla="*/ 717052 h 8637726"/>
              <a:gd name="connsiteX1346" fmla="*/ 6573369 w 11523482"/>
              <a:gd name="connsiteY1346" fmla="*/ 683858 h 8637726"/>
              <a:gd name="connsiteX1347" fmla="*/ 6336241 w 11523482"/>
              <a:gd name="connsiteY1347" fmla="*/ 664661 h 8637726"/>
              <a:gd name="connsiteX1348" fmla="*/ 8134999 w 11523482"/>
              <a:gd name="connsiteY1348" fmla="*/ 660261 h 8637726"/>
              <a:gd name="connsiteX1349" fmla="*/ 8128055 w 11523482"/>
              <a:gd name="connsiteY1349" fmla="*/ 677858 h 8637726"/>
              <a:gd name="connsiteX1350" fmla="*/ 8092273 w 11523482"/>
              <a:gd name="connsiteY1350" fmla="*/ 677858 h 8637726"/>
              <a:gd name="connsiteX1351" fmla="*/ 8134999 w 11523482"/>
              <a:gd name="connsiteY1351" fmla="*/ 660261 h 8637726"/>
              <a:gd name="connsiteX1352" fmla="*/ 8332071 w 11523482"/>
              <a:gd name="connsiteY1352" fmla="*/ 631466 h 8637726"/>
              <a:gd name="connsiteX1353" fmla="*/ 8315515 w 11523482"/>
              <a:gd name="connsiteY1353" fmla="*/ 634266 h 8637726"/>
              <a:gd name="connsiteX1354" fmla="*/ 8325663 w 11523482"/>
              <a:gd name="connsiteY1354" fmla="*/ 645064 h 8637726"/>
              <a:gd name="connsiteX1355" fmla="*/ 8344889 w 11523482"/>
              <a:gd name="connsiteY1355" fmla="*/ 635465 h 8637726"/>
              <a:gd name="connsiteX1356" fmla="*/ 8332071 w 11523482"/>
              <a:gd name="connsiteY1356" fmla="*/ 631466 h 8637726"/>
              <a:gd name="connsiteX1357" fmla="*/ 8508849 w 11523482"/>
              <a:gd name="connsiteY1357" fmla="*/ 590673 h 8637726"/>
              <a:gd name="connsiteX1358" fmla="*/ 8684025 w 11523482"/>
              <a:gd name="connsiteY1358" fmla="*/ 594273 h 8637726"/>
              <a:gd name="connsiteX1359" fmla="*/ 8608187 w 11523482"/>
              <a:gd name="connsiteY1359" fmla="*/ 636665 h 8637726"/>
              <a:gd name="connsiteX1360" fmla="*/ 8303231 w 11523482"/>
              <a:gd name="connsiteY1360" fmla="*/ 653863 h 8637726"/>
              <a:gd name="connsiteX1361" fmla="*/ 8237007 w 11523482"/>
              <a:gd name="connsiteY1361" fmla="*/ 649063 h 8637726"/>
              <a:gd name="connsiteX1362" fmla="*/ 8274391 w 11523482"/>
              <a:gd name="connsiteY1362" fmla="*/ 620268 h 8637726"/>
              <a:gd name="connsiteX1363" fmla="*/ 8372661 w 11523482"/>
              <a:gd name="connsiteY1363" fmla="*/ 594273 h 8637726"/>
              <a:gd name="connsiteX1364" fmla="*/ 8508849 w 11523482"/>
              <a:gd name="connsiteY1364" fmla="*/ 590673 h 8637726"/>
              <a:gd name="connsiteX1365" fmla="*/ 6987811 w 11523482"/>
              <a:gd name="connsiteY1365" fmla="*/ 583874 h 8637726"/>
              <a:gd name="connsiteX1366" fmla="*/ 6828655 w 11523482"/>
              <a:gd name="connsiteY1366" fmla="*/ 596672 h 8637726"/>
              <a:gd name="connsiteX1367" fmla="*/ 6667367 w 11523482"/>
              <a:gd name="connsiteY1367" fmla="*/ 631466 h 8637726"/>
              <a:gd name="connsiteX1368" fmla="*/ 6764033 w 11523482"/>
              <a:gd name="connsiteY1368" fmla="*/ 636665 h 8637726"/>
              <a:gd name="connsiteX1369" fmla="*/ 6938141 w 11523482"/>
              <a:gd name="connsiteY1369" fmla="*/ 617469 h 8637726"/>
              <a:gd name="connsiteX1370" fmla="*/ 7055637 w 11523482"/>
              <a:gd name="connsiteY1370" fmla="*/ 589473 h 8637726"/>
              <a:gd name="connsiteX1371" fmla="*/ 6987811 w 11523482"/>
              <a:gd name="connsiteY1371" fmla="*/ 583874 h 8637726"/>
              <a:gd name="connsiteX1372" fmla="*/ 7402785 w 11523482"/>
              <a:gd name="connsiteY1372" fmla="*/ 545481 h 8637726"/>
              <a:gd name="connsiteX1373" fmla="*/ 7209451 w 11523482"/>
              <a:gd name="connsiteY1373" fmla="*/ 583074 h 8637726"/>
              <a:gd name="connsiteX1374" fmla="*/ 7259653 w 11523482"/>
              <a:gd name="connsiteY1374" fmla="*/ 609070 h 8637726"/>
              <a:gd name="connsiteX1375" fmla="*/ 7400115 w 11523482"/>
              <a:gd name="connsiteY1375" fmla="*/ 609070 h 8637726"/>
              <a:gd name="connsiteX1376" fmla="*/ 7568881 w 11523482"/>
              <a:gd name="connsiteY1376" fmla="*/ 595073 h 8637726"/>
              <a:gd name="connsiteX1377" fmla="*/ 7507997 w 11523482"/>
              <a:gd name="connsiteY1377" fmla="*/ 549480 h 8637726"/>
              <a:gd name="connsiteX1378" fmla="*/ 7402785 w 11523482"/>
              <a:gd name="connsiteY1378" fmla="*/ 545481 h 8637726"/>
              <a:gd name="connsiteX1379" fmla="*/ 8155827 w 11523482"/>
              <a:gd name="connsiteY1379" fmla="*/ 540681 h 8637726"/>
              <a:gd name="connsiteX1380" fmla="*/ 8166509 w 11523482"/>
              <a:gd name="connsiteY1380" fmla="*/ 545481 h 8637726"/>
              <a:gd name="connsiteX1381" fmla="*/ 8166509 w 11523482"/>
              <a:gd name="connsiteY1381" fmla="*/ 568277 h 8637726"/>
              <a:gd name="connsiteX1382" fmla="*/ 8144077 w 11523482"/>
              <a:gd name="connsiteY1382" fmla="*/ 568277 h 8637726"/>
              <a:gd name="connsiteX1383" fmla="*/ 8144077 w 11523482"/>
              <a:gd name="connsiteY1383" fmla="*/ 545481 h 8637726"/>
              <a:gd name="connsiteX1384" fmla="*/ 8155827 w 11523482"/>
              <a:gd name="connsiteY1384" fmla="*/ 540681 h 8637726"/>
              <a:gd name="connsiteX1385" fmla="*/ 8401501 w 11523482"/>
              <a:gd name="connsiteY1385" fmla="*/ 535483 h 8637726"/>
              <a:gd name="connsiteX1386" fmla="*/ 8418591 w 11523482"/>
              <a:gd name="connsiteY1386" fmla="*/ 541081 h 8637726"/>
              <a:gd name="connsiteX1387" fmla="*/ 8401501 w 11523482"/>
              <a:gd name="connsiteY1387" fmla="*/ 557879 h 8637726"/>
              <a:gd name="connsiteX1388" fmla="*/ 8383343 w 11523482"/>
              <a:gd name="connsiteY1388" fmla="*/ 541081 h 8637726"/>
              <a:gd name="connsiteX1389" fmla="*/ 8401501 w 11523482"/>
              <a:gd name="connsiteY1389" fmla="*/ 535483 h 8637726"/>
              <a:gd name="connsiteX1390" fmla="*/ 8209769 w 11523482"/>
              <a:gd name="connsiteY1390" fmla="*/ 503888 h 8637726"/>
              <a:gd name="connsiteX1391" fmla="*/ 8220451 w 11523482"/>
              <a:gd name="connsiteY1391" fmla="*/ 504687 h 8637726"/>
              <a:gd name="connsiteX1392" fmla="*/ 8202825 w 11523482"/>
              <a:gd name="connsiteY1392" fmla="*/ 530283 h 8637726"/>
              <a:gd name="connsiteX1393" fmla="*/ 8195349 w 11523482"/>
              <a:gd name="connsiteY1393" fmla="*/ 519085 h 8637726"/>
              <a:gd name="connsiteX1394" fmla="*/ 8209769 w 11523482"/>
              <a:gd name="connsiteY1394" fmla="*/ 503888 h 8637726"/>
              <a:gd name="connsiteX1395" fmla="*/ 8018571 w 11523482"/>
              <a:gd name="connsiteY1395" fmla="*/ 473493 h 8637726"/>
              <a:gd name="connsiteX1396" fmla="*/ 7993469 w 11523482"/>
              <a:gd name="connsiteY1396" fmla="*/ 477892 h 8637726"/>
              <a:gd name="connsiteX1397" fmla="*/ 8018037 w 11523482"/>
              <a:gd name="connsiteY1397" fmla="*/ 484291 h 8637726"/>
              <a:gd name="connsiteX1398" fmla="*/ 8044739 w 11523482"/>
              <a:gd name="connsiteY1398" fmla="*/ 477892 h 8637726"/>
              <a:gd name="connsiteX1399" fmla="*/ 8018571 w 11523482"/>
              <a:gd name="connsiteY1399" fmla="*/ 473493 h 8637726"/>
              <a:gd name="connsiteX1400" fmla="*/ 8289345 w 11523482"/>
              <a:gd name="connsiteY1400" fmla="*/ 437099 h 8637726"/>
              <a:gd name="connsiteX1401" fmla="*/ 8286675 w 11523482"/>
              <a:gd name="connsiteY1401" fmla="*/ 453896 h 8637726"/>
              <a:gd name="connsiteX1402" fmla="*/ 8315515 w 11523482"/>
              <a:gd name="connsiteY1402" fmla="*/ 453896 h 8637726"/>
              <a:gd name="connsiteX1403" fmla="*/ 8289345 w 11523482"/>
              <a:gd name="connsiteY1403" fmla="*/ 437099 h 8637726"/>
              <a:gd name="connsiteX1404" fmla="*/ 7383559 w 11523482"/>
              <a:gd name="connsiteY1404" fmla="*/ 379909 h 8637726"/>
              <a:gd name="connsiteX1405" fmla="*/ 7312527 w 11523482"/>
              <a:gd name="connsiteY1405" fmla="*/ 384708 h 8637726"/>
              <a:gd name="connsiteX1406" fmla="*/ 7224403 w 11523482"/>
              <a:gd name="connsiteY1406" fmla="*/ 395906 h 8637726"/>
              <a:gd name="connsiteX1407" fmla="*/ 7334957 w 11523482"/>
              <a:gd name="connsiteY1407" fmla="*/ 398705 h 8637726"/>
              <a:gd name="connsiteX1408" fmla="*/ 7424681 w 11523482"/>
              <a:gd name="connsiteY1408" fmla="*/ 385908 h 8637726"/>
              <a:gd name="connsiteX1409" fmla="*/ 7383559 w 11523482"/>
              <a:gd name="connsiteY1409" fmla="*/ 379909 h 8637726"/>
              <a:gd name="connsiteX1410" fmla="*/ 7097229 w 11523482"/>
              <a:gd name="connsiteY1410" fmla="*/ 263828 h 8637726"/>
              <a:gd name="connsiteX1411" fmla="*/ 7079137 w 11523482"/>
              <a:gd name="connsiteY1411" fmla="*/ 267127 h 8637726"/>
              <a:gd name="connsiteX1412" fmla="*/ 7097295 w 11523482"/>
              <a:gd name="connsiteY1412" fmla="*/ 276726 h 8637726"/>
              <a:gd name="connsiteX1413" fmla="*/ 7116521 w 11523482"/>
              <a:gd name="connsiteY1413" fmla="*/ 267127 h 8637726"/>
              <a:gd name="connsiteX1414" fmla="*/ 7097229 w 11523482"/>
              <a:gd name="connsiteY1414" fmla="*/ 263828 h 8637726"/>
              <a:gd name="connsiteX1415" fmla="*/ 4658184 w 11523482"/>
              <a:gd name="connsiteY1415" fmla="*/ 213136 h 8637726"/>
              <a:gd name="connsiteX1416" fmla="*/ 4680081 w 11523482"/>
              <a:gd name="connsiteY1416" fmla="*/ 222735 h 8637726"/>
              <a:gd name="connsiteX1417" fmla="*/ 4637889 w 11523482"/>
              <a:gd name="connsiteY1417" fmla="*/ 239932 h 8637726"/>
              <a:gd name="connsiteX1418" fmla="*/ 4622935 w 11523482"/>
              <a:gd name="connsiteY1418" fmla="*/ 221135 h 8637726"/>
              <a:gd name="connsiteX1419" fmla="*/ 4658184 w 11523482"/>
              <a:gd name="connsiteY1419" fmla="*/ 213136 h 8637726"/>
              <a:gd name="connsiteX1420" fmla="*/ 9131043 w 11523482"/>
              <a:gd name="connsiteY1420" fmla="*/ 209537 h 8637726"/>
              <a:gd name="connsiteX1421" fmla="*/ 9143863 w 11523482"/>
              <a:gd name="connsiteY1421" fmla="*/ 241531 h 8637726"/>
              <a:gd name="connsiteX1422" fmla="*/ 9110215 w 11523482"/>
              <a:gd name="connsiteY1422" fmla="*/ 258329 h 8637726"/>
              <a:gd name="connsiteX1423" fmla="*/ 9131043 w 11523482"/>
              <a:gd name="connsiteY1423" fmla="*/ 209537 h 8637726"/>
              <a:gd name="connsiteX1424" fmla="*/ 5027363 w 11523482"/>
              <a:gd name="connsiteY1424" fmla="*/ 205788 h 8637726"/>
              <a:gd name="connsiteX1425" fmla="*/ 5063011 w 11523482"/>
              <a:gd name="connsiteY1425" fmla="*/ 205938 h 8637726"/>
              <a:gd name="connsiteX1426" fmla="*/ 5091851 w 11523482"/>
              <a:gd name="connsiteY1426" fmla="*/ 211936 h 8637726"/>
              <a:gd name="connsiteX1427" fmla="*/ 4951390 w 11523482"/>
              <a:gd name="connsiteY1427" fmla="*/ 225934 h 8637726"/>
              <a:gd name="connsiteX1428" fmla="*/ 4846177 w 11523482"/>
              <a:gd name="connsiteY1428" fmla="*/ 221935 h 8637726"/>
              <a:gd name="connsiteX1429" fmla="*/ 4984503 w 11523482"/>
              <a:gd name="connsiteY1429" fmla="*/ 207137 h 8637726"/>
              <a:gd name="connsiteX1430" fmla="*/ 5027363 w 11523482"/>
              <a:gd name="connsiteY1430" fmla="*/ 205788 h 8637726"/>
              <a:gd name="connsiteX1431" fmla="*/ 4512916 w 11523482"/>
              <a:gd name="connsiteY1431" fmla="*/ 188740 h 8637726"/>
              <a:gd name="connsiteX1432" fmla="*/ 4531075 w 11523482"/>
              <a:gd name="connsiteY1432" fmla="*/ 196339 h 8637726"/>
              <a:gd name="connsiteX1433" fmla="*/ 4512916 w 11523482"/>
              <a:gd name="connsiteY1433" fmla="*/ 211137 h 8637726"/>
              <a:gd name="connsiteX1434" fmla="*/ 4496360 w 11523482"/>
              <a:gd name="connsiteY1434" fmla="*/ 196339 h 8637726"/>
              <a:gd name="connsiteX1435" fmla="*/ 4512916 w 11523482"/>
              <a:gd name="connsiteY1435" fmla="*/ 188740 h 8637726"/>
              <a:gd name="connsiteX1436" fmla="*/ 4587686 w 11523482"/>
              <a:gd name="connsiteY1436" fmla="*/ 171943 h 8637726"/>
              <a:gd name="connsiteX1437" fmla="*/ 4604243 w 11523482"/>
              <a:gd name="connsiteY1437" fmla="*/ 178342 h 8637726"/>
              <a:gd name="connsiteX1438" fmla="*/ 4587686 w 11523482"/>
              <a:gd name="connsiteY1438" fmla="*/ 194340 h 8637726"/>
              <a:gd name="connsiteX1439" fmla="*/ 4570062 w 11523482"/>
              <a:gd name="connsiteY1439" fmla="*/ 178342 h 8637726"/>
              <a:gd name="connsiteX1440" fmla="*/ 4587686 w 11523482"/>
              <a:gd name="connsiteY1440" fmla="*/ 171943 h 8637726"/>
              <a:gd name="connsiteX1441" fmla="*/ 8016969 w 11523482"/>
              <a:gd name="connsiteY1441" fmla="*/ 134750 h 8637726"/>
              <a:gd name="connsiteX1442" fmla="*/ 8027651 w 11523482"/>
              <a:gd name="connsiteY1442" fmla="*/ 143148 h 8637726"/>
              <a:gd name="connsiteX1443" fmla="*/ 8008957 w 11523482"/>
              <a:gd name="connsiteY1443" fmla="*/ 157146 h 8637726"/>
              <a:gd name="connsiteX1444" fmla="*/ 8001479 w 11523482"/>
              <a:gd name="connsiteY1444" fmla="*/ 141148 h 8637726"/>
              <a:gd name="connsiteX1445" fmla="*/ 8016969 w 11523482"/>
              <a:gd name="connsiteY1445" fmla="*/ 134750 h 8637726"/>
              <a:gd name="connsiteX1446" fmla="*/ 6657753 w 11523482"/>
              <a:gd name="connsiteY1446" fmla="*/ 127151 h 8637726"/>
              <a:gd name="connsiteX1447" fmla="*/ 6667367 w 11523482"/>
              <a:gd name="connsiteY1447" fmla="*/ 136749 h 8637726"/>
              <a:gd name="connsiteX1448" fmla="*/ 6641197 w 11523482"/>
              <a:gd name="connsiteY1448" fmla="*/ 160745 h 8637726"/>
              <a:gd name="connsiteX1449" fmla="*/ 6754419 w 11523482"/>
              <a:gd name="connsiteY1449" fmla="*/ 179542 h 8637726"/>
              <a:gd name="connsiteX1450" fmla="*/ 7291163 w 11523482"/>
              <a:gd name="connsiteY1450" fmla="*/ 286324 h 8637726"/>
              <a:gd name="connsiteX1451" fmla="*/ 7306117 w 11523482"/>
              <a:gd name="connsiteY1451" fmla="*/ 304321 h 8637726"/>
              <a:gd name="connsiteX1452" fmla="*/ 7284221 w 11523482"/>
              <a:gd name="connsiteY1452" fmla="*/ 312720 h 8637726"/>
              <a:gd name="connsiteX1453" fmla="*/ 7358457 w 11523482"/>
              <a:gd name="connsiteY1453" fmla="*/ 330717 h 8637726"/>
              <a:gd name="connsiteX1454" fmla="*/ 7492509 w 11523482"/>
              <a:gd name="connsiteY1454" fmla="*/ 373909 h 8637726"/>
              <a:gd name="connsiteX1455" fmla="*/ 7715217 w 11523482"/>
              <a:gd name="connsiteY1455" fmla="*/ 426300 h 8637726"/>
              <a:gd name="connsiteX1456" fmla="*/ 7900541 w 11523482"/>
              <a:gd name="connsiteY1456" fmla="*/ 466694 h 8637726"/>
              <a:gd name="connsiteX1457" fmla="*/ 7955551 w 11523482"/>
              <a:gd name="connsiteY1457" fmla="*/ 475093 h 8637726"/>
              <a:gd name="connsiteX1458" fmla="*/ 8090137 w 11523482"/>
              <a:gd name="connsiteY1458" fmla="*/ 452696 h 8637726"/>
              <a:gd name="connsiteX1459" fmla="*/ 7951811 w 11523482"/>
              <a:gd name="connsiteY1459" fmla="*/ 399905 h 8637726"/>
              <a:gd name="connsiteX1460" fmla="*/ 7698661 w 11523482"/>
              <a:gd name="connsiteY1460" fmla="*/ 368310 h 8637726"/>
              <a:gd name="connsiteX1461" fmla="*/ 8274391 w 11523482"/>
              <a:gd name="connsiteY1461" fmla="*/ 384708 h 8637726"/>
              <a:gd name="connsiteX1462" fmla="*/ 8459181 w 11523482"/>
              <a:gd name="connsiteY1462" fmla="*/ 401505 h 8637726"/>
              <a:gd name="connsiteX1463" fmla="*/ 8656787 w 11523482"/>
              <a:gd name="connsiteY1463" fmla="*/ 437099 h 8637726"/>
              <a:gd name="connsiteX1464" fmla="*/ 8497635 w 11523482"/>
              <a:gd name="connsiteY1464" fmla="*/ 444298 h 8637726"/>
              <a:gd name="connsiteX1465" fmla="*/ 8363581 w 11523482"/>
              <a:gd name="connsiteY1465" fmla="*/ 447097 h 8637726"/>
              <a:gd name="connsiteX1466" fmla="*/ 8272789 w 11523482"/>
              <a:gd name="connsiteY1466" fmla="*/ 488290 h 8637726"/>
              <a:gd name="connsiteX1467" fmla="*/ 8109363 w 11523482"/>
              <a:gd name="connsiteY1467" fmla="*/ 499489 h 8637726"/>
              <a:gd name="connsiteX1468" fmla="*/ 8062365 w 11523482"/>
              <a:gd name="connsiteY1468" fmla="*/ 510686 h 8637726"/>
              <a:gd name="connsiteX1469" fmla="*/ 8097079 w 11523482"/>
              <a:gd name="connsiteY1469" fmla="*/ 550680 h 8637726"/>
              <a:gd name="connsiteX1470" fmla="*/ 8189475 w 11523482"/>
              <a:gd name="connsiteY1470" fmla="*/ 597872 h 8637726"/>
              <a:gd name="connsiteX1471" fmla="*/ 8055421 w 11523482"/>
              <a:gd name="connsiteY1471" fmla="*/ 605071 h 8637726"/>
              <a:gd name="connsiteX1472" fmla="*/ 7766487 w 11523482"/>
              <a:gd name="connsiteY1472" fmla="*/ 577475 h 8637726"/>
              <a:gd name="connsiteX1473" fmla="*/ 7751535 w 11523482"/>
              <a:gd name="connsiteY1473" fmla="*/ 560678 h 8637726"/>
              <a:gd name="connsiteX1474" fmla="*/ 7647391 w 11523482"/>
              <a:gd name="connsiteY1474" fmla="*/ 591073 h 8637726"/>
              <a:gd name="connsiteX1475" fmla="*/ 7662879 w 11523482"/>
              <a:gd name="connsiteY1475" fmla="*/ 625867 h 8637726"/>
              <a:gd name="connsiteX1476" fmla="*/ 7777703 w 11523482"/>
              <a:gd name="connsiteY1476" fmla="*/ 717052 h 8637726"/>
              <a:gd name="connsiteX1477" fmla="*/ 7863155 w 11523482"/>
              <a:gd name="connsiteY1477" fmla="*/ 699055 h 8637726"/>
              <a:gd name="connsiteX1478" fmla="*/ 7792657 w 11523482"/>
              <a:gd name="connsiteY1478" fmla="*/ 679858 h 8637726"/>
              <a:gd name="connsiteX1479" fmla="*/ 7744591 w 11523482"/>
              <a:gd name="connsiteY1479" fmla="*/ 664661 h 8637726"/>
              <a:gd name="connsiteX1480" fmla="*/ 7965697 w 11523482"/>
              <a:gd name="connsiteY1480" fmla="*/ 683858 h 8637726"/>
              <a:gd name="connsiteX1481" fmla="*/ 7945937 w 11523482"/>
              <a:gd name="connsiteY1481" fmla="*/ 699055 h 8637726"/>
              <a:gd name="connsiteX1482" fmla="*/ 7919767 w 11523482"/>
              <a:gd name="connsiteY1482" fmla="*/ 713053 h 8637726"/>
              <a:gd name="connsiteX1483" fmla="*/ 8245551 w 11523482"/>
              <a:gd name="connsiteY1483" fmla="*/ 724251 h 8637726"/>
              <a:gd name="connsiteX1484" fmla="*/ 8662663 w 11523482"/>
              <a:gd name="connsiteY1484" fmla="*/ 691856 h 8637726"/>
              <a:gd name="connsiteX1485" fmla="*/ 8766273 w 11523482"/>
              <a:gd name="connsiteY1485" fmla="*/ 708654 h 8637726"/>
              <a:gd name="connsiteX1486" fmla="*/ 8724615 w 11523482"/>
              <a:gd name="connsiteY1486" fmla="*/ 753046 h 8637726"/>
              <a:gd name="connsiteX1487" fmla="*/ 8820215 w 11523482"/>
              <a:gd name="connsiteY1487" fmla="*/ 743047 h 8637726"/>
              <a:gd name="connsiteX1488" fmla="*/ 8973493 w 11523482"/>
              <a:gd name="connsiteY1488" fmla="*/ 724251 h 8637726"/>
              <a:gd name="connsiteX1489" fmla="*/ 9028503 w 11523482"/>
              <a:gd name="connsiteY1489" fmla="*/ 729850 h 8637726"/>
              <a:gd name="connsiteX1490" fmla="*/ 8854395 w 11523482"/>
              <a:gd name="connsiteY1490" fmla="*/ 786640 h 8637726"/>
              <a:gd name="connsiteX1491" fmla="*/ 8775887 w 11523482"/>
              <a:gd name="connsiteY1491" fmla="*/ 813436 h 8637726"/>
              <a:gd name="connsiteX1492" fmla="*/ 8702719 w 11523482"/>
              <a:gd name="connsiteY1492" fmla="*/ 829833 h 8637726"/>
              <a:gd name="connsiteX1493" fmla="*/ 8611391 w 11523482"/>
              <a:gd name="connsiteY1493" fmla="*/ 853429 h 8637726"/>
              <a:gd name="connsiteX1494" fmla="*/ 8559051 w 11523482"/>
              <a:gd name="connsiteY1494" fmla="*/ 874225 h 8637726"/>
              <a:gd name="connsiteX1495" fmla="*/ 8464521 w 11523482"/>
              <a:gd name="connsiteY1495" fmla="*/ 884224 h 8637726"/>
              <a:gd name="connsiteX1496" fmla="*/ 8341151 w 11523482"/>
              <a:gd name="connsiteY1496" fmla="*/ 917019 h 8637726"/>
              <a:gd name="connsiteX1497" fmla="*/ 8345423 w 11523482"/>
              <a:gd name="connsiteY1497" fmla="*/ 957012 h 8637726"/>
              <a:gd name="connsiteX1498" fmla="*/ 8649845 w 11523482"/>
              <a:gd name="connsiteY1498" fmla="*/ 896222 h 8637726"/>
              <a:gd name="connsiteX1499" fmla="*/ 8687231 w 11523482"/>
              <a:gd name="connsiteY1499" fmla="*/ 891023 h 8637726"/>
              <a:gd name="connsiteX1500" fmla="*/ 8690435 w 11523482"/>
              <a:gd name="connsiteY1500" fmla="*/ 907420 h 8637726"/>
              <a:gd name="connsiteX1501" fmla="*/ 8672275 w 11523482"/>
              <a:gd name="connsiteY1501" fmla="*/ 925417 h 8637726"/>
              <a:gd name="connsiteX1502" fmla="*/ 8732091 w 11523482"/>
              <a:gd name="connsiteY1502" fmla="*/ 908620 h 8637726"/>
              <a:gd name="connsiteX1503" fmla="*/ 8788703 w 11523482"/>
              <a:gd name="connsiteY1503" fmla="*/ 886624 h 8637726"/>
              <a:gd name="connsiteX1504" fmla="*/ 8582017 w 11523482"/>
              <a:gd name="connsiteY1504" fmla="*/ 1012603 h 8637726"/>
              <a:gd name="connsiteX1505" fmla="*/ 8501907 w 11523482"/>
              <a:gd name="connsiteY1505" fmla="*/ 1027800 h 8637726"/>
              <a:gd name="connsiteX1506" fmla="*/ 8422863 w 11523482"/>
              <a:gd name="connsiteY1506" fmla="*/ 1027800 h 8637726"/>
              <a:gd name="connsiteX1507" fmla="*/ 8157963 w 11523482"/>
              <a:gd name="connsiteY1507" fmla="*/ 1004204 h 8637726"/>
              <a:gd name="connsiteX1508" fmla="*/ 8085863 w 11523482"/>
              <a:gd name="connsiteY1508" fmla="*/ 1018201 h 8637726"/>
              <a:gd name="connsiteX1509" fmla="*/ 8137135 w 11523482"/>
              <a:gd name="connsiteY1509" fmla="*/ 1032199 h 8637726"/>
              <a:gd name="connsiteX1510" fmla="*/ 8207633 w 11523482"/>
              <a:gd name="connsiteY1510" fmla="*/ 1038998 h 8637726"/>
              <a:gd name="connsiteX1511" fmla="*/ 8226859 w 11523482"/>
              <a:gd name="connsiteY1511" fmla="*/ 1049796 h 8637726"/>
              <a:gd name="connsiteX1512" fmla="*/ 8069307 w 11523482"/>
              <a:gd name="connsiteY1512" fmla="*/ 1044597 h 8637726"/>
              <a:gd name="connsiteX1513" fmla="*/ 7958221 w 11523482"/>
              <a:gd name="connsiteY1513" fmla="*/ 1084590 h 8637726"/>
              <a:gd name="connsiteX1514" fmla="*/ 7984923 w 11523482"/>
              <a:gd name="connsiteY1514" fmla="*/ 1108186 h 8637726"/>
              <a:gd name="connsiteX1515" fmla="*/ 7990265 w 11523482"/>
              <a:gd name="connsiteY1515" fmla="*/ 1134582 h 8637726"/>
              <a:gd name="connsiteX1516" fmla="*/ 7937925 w 11523482"/>
              <a:gd name="connsiteY1516" fmla="*/ 1116585 h 8637726"/>
              <a:gd name="connsiteX1517" fmla="*/ 7930983 w 11523482"/>
              <a:gd name="connsiteY1517" fmla="*/ 1101388 h 8637726"/>
              <a:gd name="connsiteX1518" fmla="*/ 7914427 w 11523482"/>
              <a:gd name="connsiteY1518" fmla="*/ 1117785 h 8637726"/>
              <a:gd name="connsiteX1519" fmla="*/ 7898939 w 11523482"/>
              <a:gd name="connsiteY1519" fmla="*/ 1135782 h 8637726"/>
              <a:gd name="connsiteX1520" fmla="*/ 7891995 w 11523482"/>
              <a:gd name="connsiteY1520" fmla="*/ 1117785 h 8637726"/>
              <a:gd name="connsiteX1521" fmla="*/ 7871701 w 11523482"/>
              <a:gd name="connsiteY1521" fmla="*/ 1101388 h 8637726"/>
              <a:gd name="connsiteX1522" fmla="*/ 7883983 w 11523482"/>
              <a:gd name="connsiteY1522" fmla="*/ 1146980 h 8637726"/>
              <a:gd name="connsiteX1523" fmla="*/ 7920835 w 11523482"/>
              <a:gd name="connsiteY1523" fmla="*/ 1171776 h 8637726"/>
              <a:gd name="connsiteX1524" fmla="*/ 7893063 w 11523482"/>
              <a:gd name="connsiteY1524" fmla="*/ 1177375 h 8637726"/>
              <a:gd name="connsiteX1525" fmla="*/ 7864223 w 11523482"/>
              <a:gd name="connsiteY1525" fmla="*/ 1184574 h 8637726"/>
              <a:gd name="connsiteX1526" fmla="*/ 7948607 w 11523482"/>
              <a:gd name="connsiteY1526" fmla="*/ 1206170 h 8637726"/>
              <a:gd name="connsiteX1527" fmla="*/ 8031923 w 11523482"/>
              <a:gd name="connsiteY1527" fmla="*/ 1230166 h 8637726"/>
              <a:gd name="connsiteX1528" fmla="*/ 8074647 w 11523482"/>
              <a:gd name="connsiteY1528" fmla="*/ 1248163 h 8637726"/>
              <a:gd name="connsiteX1529" fmla="*/ 8149419 w 11523482"/>
              <a:gd name="connsiteY1529" fmla="*/ 1228566 h 8637726"/>
              <a:gd name="connsiteX1530" fmla="*/ 8196417 w 11523482"/>
              <a:gd name="connsiteY1530" fmla="*/ 1242564 h 8637726"/>
              <a:gd name="connsiteX1531" fmla="*/ 8211905 w 11523482"/>
              <a:gd name="connsiteY1531" fmla="*/ 1246963 h 8637726"/>
              <a:gd name="connsiteX1532" fmla="*/ 8308571 w 11523482"/>
              <a:gd name="connsiteY1532" fmla="*/ 1231366 h 8637726"/>
              <a:gd name="connsiteX1533" fmla="*/ 8646107 w 11523482"/>
              <a:gd name="connsiteY1533" fmla="*/ 1106587 h 8637726"/>
              <a:gd name="connsiteX1534" fmla="*/ 8826089 w 11523482"/>
              <a:gd name="connsiteY1534" fmla="*/ 1126184 h 8637726"/>
              <a:gd name="connsiteX1535" fmla="*/ 8891779 w 11523482"/>
              <a:gd name="connsiteY1535" fmla="*/ 1132982 h 8637726"/>
              <a:gd name="connsiteX1536" fmla="*/ 8887507 w 11523482"/>
              <a:gd name="connsiteY1536" fmla="*/ 1151379 h 8637726"/>
              <a:gd name="connsiteX1537" fmla="*/ 8813805 w 11523482"/>
              <a:gd name="connsiteY1537" fmla="*/ 1218968 h 8637726"/>
              <a:gd name="connsiteX1538" fmla="*/ 8768943 w 11523482"/>
              <a:gd name="connsiteY1538" fmla="*/ 1246963 h 8637726"/>
              <a:gd name="connsiteX1539" fmla="*/ 8806327 w 11523482"/>
              <a:gd name="connsiteY1539" fmla="*/ 1257362 h 8637726"/>
              <a:gd name="connsiteX1540" fmla="*/ 8969219 w 11523482"/>
              <a:gd name="connsiteY1540" fmla="*/ 1231366 h 8637726"/>
              <a:gd name="connsiteX1541" fmla="*/ 9017821 w 11523482"/>
              <a:gd name="connsiteY1541" fmla="*/ 1227366 h 8637726"/>
              <a:gd name="connsiteX1542" fmla="*/ 9158815 w 11523482"/>
              <a:gd name="connsiteY1542" fmla="*/ 1248163 h 8637726"/>
              <a:gd name="connsiteX1543" fmla="*/ 9264029 w 11523482"/>
              <a:gd name="connsiteY1543" fmla="*/ 1231366 h 8637726"/>
              <a:gd name="connsiteX1544" fmla="*/ 9348411 w 11523482"/>
              <a:gd name="connsiteY1544" fmla="*/ 1257362 h 8637726"/>
              <a:gd name="connsiteX1545" fmla="*/ 9418375 w 11523482"/>
              <a:gd name="connsiteY1545" fmla="*/ 1292555 h 8637726"/>
              <a:gd name="connsiteX1546" fmla="*/ 9429591 w 11523482"/>
              <a:gd name="connsiteY1546" fmla="*/ 1349346 h 8637726"/>
              <a:gd name="connsiteX1547" fmla="*/ 9385263 w 11523482"/>
              <a:gd name="connsiteY1547" fmla="*/ 1343747 h 8637726"/>
              <a:gd name="connsiteX1548" fmla="*/ 9289131 w 11523482"/>
              <a:gd name="connsiteY1548" fmla="*/ 1318551 h 8637726"/>
              <a:gd name="connsiteX1549" fmla="*/ 9125703 w 11523482"/>
              <a:gd name="connsiteY1549" fmla="*/ 1344947 h 8637726"/>
              <a:gd name="connsiteX1550" fmla="*/ 9057875 w 11523482"/>
              <a:gd name="connsiteY1550" fmla="*/ 1398938 h 8637726"/>
              <a:gd name="connsiteX1551" fmla="*/ 8991651 w 11523482"/>
              <a:gd name="connsiteY1551" fmla="*/ 1415335 h 8637726"/>
              <a:gd name="connsiteX1552" fmla="*/ 8902995 w 11523482"/>
              <a:gd name="connsiteY1552" fmla="*/ 1468126 h 8637726"/>
              <a:gd name="connsiteX1553" fmla="*/ 8878963 w 11523482"/>
              <a:gd name="connsiteY1553" fmla="*/ 1520518 h 8637726"/>
              <a:gd name="connsiteX1554" fmla="*/ 8985777 w 11523482"/>
              <a:gd name="connsiteY1554" fmla="*/ 1520518 h 8637726"/>
              <a:gd name="connsiteX1555" fmla="*/ 9064819 w 11523482"/>
              <a:gd name="connsiteY1555" fmla="*/ 1545713 h 8637726"/>
              <a:gd name="connsiteX1556" fmla="*/ 9002333 w 11523482"/>
              <a:gd name="connsiteY1556" fmla="*/ 1571709 h 8637726"/>
              <a:gd name="connsiteX1557" fmla="*/ 8969219 w 11523482"/>
              <a:gd name="connsiteY1557" fmla="*/ 1592906 h 8637726"/>
              <a:gd name="connsiteX1558" fmla="*/ 9028503 w 11523482"/>
              <a:gd name="connsiteY1558" fmla="*/ 1601304 h 8637726"/>
              <a:gd name="connsiteX1559" fmla="*/ 9088319 w 11523482"/>
              <a:gd name="connsiteY1559" fmla="*/ 1616502 h 8637726"/>
              <a:gd name="connsiteX1560" fmla="*/ 9106477 w 11523482"/>
              <a:gd name="connsiteY1560" fmla="*/ 1644097 h 8637726"/>
              <a:gd name="connsiteX1561" fmla="*/ 9099535 w 11523482"/>
              <a:gd name="connsiteY1561" fmla="*/ 1662094 h 8637726"/>
              <a:gd name="connsiteX1562" fmla="*/ 9119829 w 11523482"/>
              <a:gd name="connsiteY1562" fmla="*/ 1699287 h 8637726"/>
              <a:gd name="connsiteX1563" fmla="*/ 9156147 w 11523482"/>
              <a:gd name="connsiteY1563" fmla="*/ 1710485 h 8637726"/>
              <a:gd name="connsiteX1564" fmla="*/ 9097931 w 11523482"/>
              <a:gd name="connsiteY1564" fmla="*/ 1731282 h 8637726"/>
              <a:gd name="connsiteX1565" fmla="*/ 9073365 w 11523482"/>
              <a:gd name="connsiteY1565" fmla="*/ 1748079 h 8637726"/>
              <a:gd name="connsiteX1566" fmla="*/ 9088319 w 11523482"/>
              <a:gd name="connsiteY1566" fmla="*/ 1770075 h 8637726"/>
              <a:gd name="connsiteX1567" fmla="*/ 8956937 w 11523482"/>
              <a:gd name="connsiteY1567" fmla="*/ 1834865 h 8637726"/>
              <a:gd name="connsiteX1568" fmla="*/ 8915279 w 11523482"/>
              <a:gd name="connsiteY1568" fmla="*/ 1850462 h 8637726"/>
              <a:gd name="connsiteX1569" fmla="*/ 9024763 w 11523482"/>
              <a:gd name="connsiteY1569" fmla="*/ 1857261 h 8637726"/>
              <a:gd name="connsiteX1570" fmla="*/ 9146533 w 11523482"/>
              <a:gd name="connsiteY1570" fmla="*/ 1876858 h 8637726"/>
              <a:gd name="connsiteX1571" fmla="*/ 9193531 w 11523482"/>
              <a:gd name="connsiteY1571" fmla="*/ 1905653 h 8637726"/>
              <a:gd name="connsiteX1572" fmla="*/ 9218631 w 11523482"/>
              <a:gd name="connsiteY1572" fmla="*/ 1918451 h 8637726"/>
              <a:gd name="connsiteX1573" fmla="*/ 9319571 w 11523482"/>
              <a:gd name="connsiteY1573" fmla="*/ 2045629 h 8637726"/>
              <a:gd name="connsiteX1574" fmla="*/ 9360695 w 11523482"/>
              <a:gd name="connsiteY1574" fmla="*/ 2072025 h 8637726"/>
              <a:gd name="connsiteX1575" fmla="*/ 9421047 w 11523482"/>
              <a:gd name="connsiteY1575" fmla="*/ 2098021 h 8637726"/>
              <a:gd name="connsiteX1576" fmla="*/ 9473919 w 11523482"/>
              <a:gd name="connsiteY1576" fmla="*/ 2114818 h 8637726"/>
              <a:gd name="connsiteX1577" fmla="*/ 9447751 w 11523482"/>
              <a:gd name="connsiteY1577" fmla="*/ 2132815 h 8637726"/>
              <a:gd name="connsiteX1578" fmla="*/ 9386865 w 11523482"/>
              <a:gd name="connsiteY1578" fmla="*/ 2177207 h 8637726"/>
              <a:gd name="connsiteX1579" fmla="*/ 9324913 w 11523482"/>
              <a:gd name="connsiteY1579" fmla="*/ 2220000 h 8637726"/>
              <a:gd name="connsiteX1580" fmla="*/ 9314231 w 11523482"/>
              <a:gd name="connsiteY1580" fmla="*/ 2257194 h 8637726"/>
              <a:gd name="connsiteX1581" fmla="*/ 9304083 w 11523482"/>
              <a:gd name="connsiteY1581" fmla="*/ 2269992 h 8637726"/>
              <a:gd name="connsiteX1582" fmla="*/ 9264029 w 11523482"/>
              <a:gd name="connsiteY1582" fmla="*/ 2295988 h 8637726"/>
              <a:gd name="connsiteX1583" fmla="*/ 9234119 w 11523482"/>
              <a:gd name="connsiteY1583" fmla="*/ 2343580 h 8637726"/>
              <a:gd name="connsiteX1584" fmla="*/ 9198871 w 11523482"/>
              <a:gd name="connsiteY1584" fmla="*/ 2376374 h 8637726"/>
              <a:gd name="connsiteX1585" fmla="*/ 9312629 w 11523482"/>
              <a:gd name="connsiteY1585" fmla="*/ 2376374 h 8637726"/>
              <a:gd name="connsiteX1586" fmla="*/ 9453091 w 11523482"/>
              <a:gd name="connsiteY1586" fmla="*/ 2349978 h 8637726"/>
              <a:gd name="connsiteX1587" fmla="*/ 9433863 w 11523482"/>
              <a:gd name="connsiteY1587" fmla="*/ 2335181 h 8637726"/>
              <a:gd name="connsiteX1588" fmla="*/ 9385263 w 11523482"/>
              <a:gd name="connsiteY1588" fmla="*/ 2326782 h 8637726"/>
              <a:gd name="connsiteX1589" fmla="*/ 9424251 w 11523482"/>
              <a:gd name="connsiteY1589" fmla="*/ 2307186 h 8637726"/>
              <a:gd name="connsiteX1590" fmla="*/ 9469647 w 11523482"/>
              <a:gd name="connsiteY1590" fmla="*/ 2272791 h 8637726"/>
              <a:gd name="connsiteX1591" fmla="*/ 9581803 w 11523482"/>
              <a:gd name="connsiteY1591" fmla="*/ 2261593 h 8637726"/>
              <a:gd name="connsiteX1592" fmla="*/ 9796499 w 11523482"/>
              <a:gd name="connsiteY1592" fmla="*/ 2333581 h 8637726"/>
              <a:gd name="connsiteX1593" fmla="*/ 9838157 w 11523482"/>
              <a:gd name="connsiteY1593" fmla="*/ 2311185 h 8637726"/>
              <a:gd name="connsiteX1594" fmla="*/ 9873407 w 11523482"/>
              <a:gd name="connsiteY1594" fmla="*/ 2247596 h 8637726"/>
              <a:gd name="connsiteX1595" fmla="*/ 9964731 w 11523482"/>
              <a:gd name="connsiteY1595" fmla="*/ 2244796 h 8637726"/>
              <a:gd name="connsiteX1596" fmla="*/ 10089705 w 11523482"/>
              <a:gd name="connsiteY1596" fmla="*/ 2261593 h 8637726"/>
              <a:gd name="connsiteX1597" fmla="*/ 10231769 w 11523482"/>
              <a:gd name="connsiteY1597" fmla="*/ 2318384 h 8637726"/>
              <a:gd name="connsiteX1598" fmla="*/ 10111603 w 11523482"/>
              <a:gd name="connsiteY1598" fmla="*/ 2335181 h 8637726"/>
              <a:gd name="connsiteX1599" fmla="*/ 9959391 w 11523482"/>
              <a:gd name="connsiteY1599" fmla="*/ 2347179 h 8637726"/>
              <a:gd name="connsiteX1600" fmla="*/ 9828543 w 11523482"/>
              <a:gd name="connsiteY1600" fmla="*/ 2377974 h 8637726"/>
              <a:gd name="connsiteX1601" fmla="*/ 9756443 w 11523482"/>
              <a:gd name="connsiteY1601" fmla="*/ 2381973 h 8637726"/>
              <a:gd name="connsiteX1602" fmla="*/ 9602631 w 11523482"/>
              <a:gd name="connsiteY1602" fmla="*/ 2397171 h 8637726"/>
              <a:gd name="connsiteX1603" fmla="*/ 9591415 w 11523482"/>
              <a:gd name="connsiteY1603" fmla="*/ 2437564 h 8637726"/>
              <a:gd name="connsiteX1604" fmla="*/ 9705173 w 11523482"/>
              <a:gd name="connsiteY1604" fmla="*/ 2463559 h 8637726"/>
              <a:gd name="connsiteX1605" fmla="*/ 9627731 w 11523482"/>
              <a:gd name="connsiteY1605" fmla="*/ 2509152 h 8637726"/>
              <a:gd name="connsiteX1606" fmla="*/ 9533735 w 11523482"/>
              <a:gd name="connsiteY1606" fmla="*/ 2561943 h 8637726"/>
              <a:gd name="connsiteX1607" fmla="*/ 9493679 w 11523482"/>
              <a:gd name="connsiteY1607" fmla="*/ 2575141 h 8637726"/>
              <a:gd name="connsiteX1608" fmla="*/ 9442409 w 11523482"/>
              <a:gd name="connsiteY1608" fmla="*/ 2594737 h 8637726"/>
              <a:gd name="connsiteX1609" fmla="*/ 9407159 w 11523482"/>
              <a:gd name="connsiteY1609" fmla="*/ 2622333 h 8637726"/>
              <a:gd name="connsiteX1610" fmla="*/ 9453091 w 11523482"/>
              <a:gd name="connsiteY1610" fmla="*/ 2622333 h 8637726"/>
              <a:gd name="connsiteX1611" fmla="*/ 9513975 w 11523482"/>
              <a:gd name="connsiteY1611" fmla="*/ 2603136 h 8637726"/>
              <a:gd name="connsiteX1612" fmla="*/ 9540143 w 11523482"/>
              <a:gd name="connsiteY1612" fmla="*/ 2603136 h 8637726"/>
              <a:gd name="connsiteX1613" fmla="*/ 9590347 w 11523482"/>
              <a:gd name="connsiteY1613" fmla="*/ 2622333 h 8637726"/>
              <a:gd name="connsiteX1614" fmla="*/ 9601563 w 11523482"/>
              <a:gd name="connsiteY1614" fmla="*/ 2648728 h 8637726"/>
              <a:gd name="connsiteX1615" fmla="*/ 9537475 w 11523482"/>
              <a:gd name="connsiteY1615" fmla="*/ 2674724 h 8637726"/>
              <a:gd name="connsiteX1616" fmla="*/ 9504361 w 11523482"/>
              <a:gd name="connsiteY1616" fmla="*/ 2691521 h 8637726"/>
              <a:gd name="connsiteX1617" fmla="*/ 9541747 w 11523482"/>
              <a:gd name="connsiteY1617" fmla="*/ 2709118 h 8637726"/>
              <a:gd name="connsiteX1618" fmla="*/ 9706775 w 11523482"/>
              <a:gd name="connsiteY1618" fmla="*/ 2823099 h 8637726"/>
              <a:gd name="connsiteX1619" fmla="*/ 9683275 w 11523482"/>
              <a:gd name="connsiteY1619" fmla="*/ 2882690 h 8637726"/>
              <a:gd name="connsiteX1620" fmla="*/ 9688617 w 11523482"/>
              <a:gd name="connsiteY1620" fmla="*/ 2958677 h 8637726"/>
              <a:gd name="connsiteX1621" fmla="*/ 9715855 w 11523482"/>
              <a:gd name="connsiteY1621" fmla="*/ 2940680 h 8637726"/>
              <a:gd name="connsiteX1622" fmla="*/ 9743627 w 11523482"/>
              <a:gd name="connsiteY1622" fmla="*/ 2928282 h 8637726"/>
              <a:gd name="connsiteX1623" fmla="*/ 9792227 w 11523482"/>
              <a:gd name="connsiteY1623" fmla="*/ 2993471 h 8637726"/>
              <a:gd name="connsiteX1624" fmla="*/ 9756443 w 11523482"/>
              <a:gd name="connsiteY1624" fmla="*/ 3030665 h 8637726"/>
              <a:gd name="connsiteX1625" fmla="*/ 9793829 w 11523482"/>
              <a:gd name="connsiteY1625" fmla="*/ 3139846 h 8637726"/>
              <a:gd name="connsiteX1626" fmla="*/ 9791159 w 11523482"/>
              <a:gd name="connsiteY1626" fmla="*/ 3148245 h 8637726"/>
              <a:gd name="connsiteX1627" fmla="*/ 9749501 w 11523482"/>
              <a:gd name="connsiteY1627" fmla="*/ 3165042 h 8637726"/>
              <a:gd name="connsiteX1628" fmla="*/ 9743627 w 11523482"/>
              <a:gd name="connsiteY1628" fmla="*/ 3205036 h 8637726"/>
              <a:gd name="connsiteX1629" fmla="*/ 9796499 w 11523482"/>
              <a:gd name="connsiteY1629" fmla="*/ 3238230 h 8637726"/>
              <a:gd name="connsiteX1630" fmla="*/ 9873407 w 11523482"/>
              <a:gd name="connsiteY1630" fmla="*/ 3269025 h 8637726"/>
              <a:gd name="connsiteX1631" fmla="*/ 9883019 w 11523482"/>
              <a:gd name="connsiteY1631" fmla="*/ 3328615 h 8637726"/>
              <a:gd name="connsiteX1632" fmla="*/ 9845099 w 11523482"/>
              <a:gd name="connsiteY1632" fmla="*/ 3347812 h 8637726"/>
              <a:gd name="connsiteX1633" fmla="*/ 9788487 w 11523482"/>
              <a:gd name="connsiteY1633" fmla="*/ 3331014 h 8637726"/>
              <a:gd name="connsiteX1634" fmla="*/ 9720661 w 11523482"/>
              <a:gd name="connsiteY1634" fmla="*/ 3299420 h 8637726"/>
              <a:gd name="connsiteX1635" fmla="*/ 9683275 w 11523482"/>
              <a:gd name="connsiteY1635" fmla="*/ 3255027 h 8637726"/>
              <a:gd name="connsiteX1636" fmla="*/ 9597291 w 11523482"/>
              <a:gd name="connsiteY1636" fmla="*/ 3259027 h 8637726"/>
              <a:gd name="connsiteX1637" fmla="*/ 9588745 w 11523482"/>
              <a:gd name="connsiteY1637" fmla="*/ 3285422 h 8637726"/>
              <a:gd name="connsiteX1638" fmla="*/ 9570587 w 11523482"/>
              <a:gd name="connsiteY1638" fmla="*/ 3331014 h 8637726"/>
              <a:gd name="connsiteX1639" fmla="*/ 9504361 w 11523482"/>
              <a:gd name="connsiteY1639" fmla="*/ 3356210 h 8637726"/>
              <a:gd name="connsiteX1640" fmla="*/ 9575393 w 11523482"/>
              <a:gd name="connsiteY1640" fmla="*/ 3426998 h 8637726"/>
              <a:gd name="connsiteX1641" fmla="*/ 9542815 w 11523482"/>
              <a:gd name="connsiteY1641" fmla="*/ 3584572 h 8637726"/>
              <a:gd name="connsiteX1642" fmla="*/ 9604233 w 11523482"/>
              <a:gd name="connsiteY1642" fmla="*/ 3622166 h 8637726"/>
              <a:gd name="connsiteX1643" fmla="*/ 9683275 w 11523482"/>
              <a:gd name="connsiteY1643" fmla="*/ 3673357 h 8637726"/>
              <a:gd name="connsiteX1644" fmla="*/ 9644287 w 11523482"/>
              <a:gd name="connsiteY1644" fmla="*/ 3717350 h 8637726"/>
              <a:gd name="connsiteX1645" fmla="*/ 9629335 w 11523482"/>
              <a:gd name="connsiteY1645" fmla="*/ 3762942 h 8637726"/>
              <a:gd name="connsiteX1646" fmla="*/ 9652835 w 11523482"/>
              <a:gd name="connsiteY1646" fmla="*/ 3819733 h 8637726"/>
              <a:gd name="connsiteX1647" fmla="*/ 9684343 w 11523482"/>
              <a:gd name="connsiteY1647" fmla="*/ 3873724 h 8637726"/>
              <a:gd name="connsiteX1648" fmla="*/ 9692889 w 11523482"/>
              <a:gd name="connsiteY1648" fmla="*/ 3901319 h 8637726"/>
              <a:gd name="connsiteX1649" fmla="*/ 9601563 w 11523482"/>
              <a:gd name="connsiteY1649" fmla="*/ 3879323 h 8637726"/>
              <a:gd name="connsiteX1650" fmla="*/ 9586075 w 11523482"/>
              <a:gd name="connsiteY1650" fmla="*/ 3836530 h 8637726"/>
              <a:gd name="connsiteX1651" fmla="*/ 9570587 w 11523482"/>
              <a:gd name="connsiteY1651" fmla="*/ 3793737 h 8637726"/>
              <a:gd name="connsiteX1652" fmla="*/ 9403423 w 11523482"/>
              <a:gd name="connsiteY1652" fmla="*/ 3833730 h 8637726"/>
              <a:gd name="connsiteX1653" fmla="*/ 9369775 w 11523482"/>
              <a:gd name="connsiteY1653" fmla="*/ 3873724 h 8637726"/>
              <a:gd name="connsiteX1654" fmla="*/ 9422647 w 11523482"/>
              <a:gd name="connsiteY1654" fmla="*/ 3866925 h 8637726"/>
              <a:gd name="connsiteX1655" fmla="*/ 9473919 w 11523482"/>
              <a:gd name="connsiteY1655" fmla="*/ 3887721 h 8637726"/>
              <a:gd name="connsiteX1656" fmla="*/ 9457363 w 11523482"/>
              <a:gd name="connsiteY1656" fmla="*/ 3916916 h 8637726"/>
              <a:gd name="connsiteX1657" fmla="*/ 9458431 w 11523482"/>
              <a:gd name="connsiteY1657" fmla="*/ 3943312 h 8637726"/>
              <a:gd name="connsiteX1658" fmla="*/ 9539075 w 11523482"/>
              <a:gd name="connsiteY1658" fmla="*/ 3959709 h 8637726"/>
              <a:gd name="connsiteX1659" fmla="*/ 9511303 w 11523482"/>
              <a:gd name="connsiteY1659" fmla="*/ 3986105 h 8637726"/>
              <a:gd name="connsiteX1660" fmla="*/ 9359095 w 11523482"/>
              <a:gd name="connsiteY1660" fmla="*/ 4026098 h 8637726"/>
              <a:gd name="connsiteX1661" fmla="*/ 9290731 w 11523482"/>
              <a:gd name="connsiteY1661" fmla="*/ 4060492 h 8637726"/>
              <a:gd name="connsiteX1662" fmla="*/ 9241597 w 11523482"/>
              <a:gd name="connsiteY1662" fmla="*/ 4091287 h 8637726"/>
              <a:gd name="connsiteX1663" fmla="*/ 9176975 w 11523482"/>
              <a:gd name="connsiteY1663" fmla="*/ 4110484 h 8637726"/>
              <a:gd name="connsiteX1664" fmla="*/ 9197803 w 11523482"/>
              <a:gd name="connsiteY1664" fmla="*/ 4118883 h 8637726"/>
              <a:gd name="connsiteX1665" fmla="*/ 9262959 w 11523482"/>
              <a:gd name="connsiteY1665" fmla="*/ 4130081 h 8637726"/>
              <a:gd name="connsiteX1666" fmla="*/ 9301415 w 11523482"/>
              <a:gd name="connsiteY1666" fmla="*/ 4124482 h 8637726"/>
              <a:gd name="connsiteX1667" fmla="*/ 9455761 w 11523482"/>
              <a:gd name="connsiteY1667" fmla="*/ 4045695 h 8637726"/>
              <a:gd name="connsiteX1668" fmla="*/ 9627731 w 11523482"/>
              <a:gd name="connsiteY1668" fmla="*/ 4020499 h 8637726"/>
              <a:gd name="connsiteX1669" fmla="*/ 9659243 w 11523482"/>
              <a:gd name="connsiteY1669" fmla="*/ 4047295 h 8637726"/>
              <a:gd name="connsiteX1670" fmla="*/ 9616517 w 11523482"/>
              <a:gd name="connsiteY1670" fmla="*/ 4056493 h 8637726"/>
              <a:gd name="connsiteX1671" fmla="*/ 9566847 w 11523482"/>
              <a:gd name="connsiteY1671" fmla="*/ 4087288 h 8637726"/>
              <a:gd name="connsiteX1672" fmla="*/ 9665117 w 11523482"/>
              <a:gd name="connsiteY1672" fmla="*/ 4105285 h 8637726"/>
              <a:gd name="connsiteX1673" fmla="*/ 9796499 w 11523482"/>
              <a:gd name="connsiteY1673" fmla="*/ 4132880 h 8637726"/>
              <a:gd name="connsiteX1674" fmla="*/ 9806113 w 11523482"/>
              <a:gd name="connsiteY1674" fmla="*/ 4172874 h 8637726"/>
              <a:gd name="connsiteX1675" fmla="*/ 9757511 w 11523482"/>
              <a:gd name="connsiteY1675" fmla="*/ 4212867 h 8637726"/>
              <a:gd name="connsiteX1676" fmla="*/ 9659243 w 11523482"/>
              <a:gd name="connsiteY1676" fmla="*/ 4264058 h 8637726"/>
              <a:gd name="connsiteX1677" fmla="*/ 9593017 w 11523482"/>
              <a:gd name="connsiteY1677" fmla="*/ 4299253 h 8637726"/>
              <a:gd name="connsiteX1678" fmla="*/ 9556701 w 11523482"/>
              <a:gd name="connsiteY1678" fmla="*/ 4332047 h 8637726"/>
              <a:gd name="connsiteX1679" fmla="*/ 9587677 w 11523482"/>
              <a:gd name="connsiteY1679" fmla="*/ 4422832 h 8637726"/>
              <a:gd name="connsiteX1680" fmla="*/ 9637347 w 11523482"/>
              <a:gd name="connsiteY1680" fmla="*/ 4436829 h 8637726"/>
              <a:gd name="connsiteX1681" fmla="*/ 9569519 w 11523482"/>
              <a:gd name="connsiteY1681" fmla="*/ 4528014 h 8637726"/>
              <a:gd name="connsiteX1682" fmla="*/ 9580199 w 11523482"/>
              <a:gd name="connsiteY1682" fmla="*/ 4597203 h 8637726"/>
              <a:gd name="connsiteX1683" fmla="*/ 9584471 w 11523482"/>
              <a:gd name="connsiteY1683" fmla="*/ 4642795 h 8637726"/>
              <a:gd name="connsiteX1684" fmla="*/ 9522519 w 11523482"/>
              <a:gd name="connsiteY1684" fmla="*/ 4669591 h 8637726"/>
              <a:gd name="connsiteX1685" fmla="*/ 9369775 w 11523482"/>
              <a:gd name="connsiteY1685" fmla="*/ 4697186 h 8637726"/>
              <a:gd name="connsiteX1686" fmla="*/ 9251745 w 11523482"/>
              <a:gd name="connsiteY1686" fmla="*/ 4724781 h 8637726"/>
              <a:gd name="connsiteX1687" fmla="*/ 9458431 w 11523482"/>
              <a:gd name="connsiteY1687" fmla="*/ 4710784 h 8637726"/>
              <a:gd name="connsiteX1688" fmla="*/ 9511303 w 11523482"/>
              <a:gd name="connsiteY1688" fmla="*/ 4701185 h 8637726"/>
              <a:gd name="connsiteX1689" fmla="*/ 9461101 w 11523482"/>
              <a:gd name="connsiteY1689" fmla="*/ 4728781 h 8637726"/>
              <a:gd name="connsiteX1690" fmla="*/ 9383661 w 11523482"/>
              <a:gd name="connsiteY1690" fmla="*/ 4755176 h 8637726"/>
              <a:gd name="connsiteX1691" fmla="*/ 9348411 w 11523482"/>
              <a:gd name="connsiteY1691" fmla="*/ 4773173 h 8637726"/>
              <a:gd name="connsiteX1692" fmla="*/ 9410365 w 11523482"/>
              <a:gd name="connsiteY1692" fmla="*/ 4789570 h 8637726"/>
              <a:gd name="connsiteX1693" fmla="*/ 9458431 w 11523482"/>
              <a:gd name="connsiteY1693" fmla="*/ 4771973 h 8637726"/>
              <a:gd name="connsiteX1694" fmla="*/ 9607971 w 11523482"/>
              <a:gd name="connsiteY1694" fmla="*/ 4791170 h 8637726"/>
              <a:gd name="connsiteX1695" fmla="*/ 9507567 w 11523482"/>
              <a:gd name="connsiteY1695" fmla="*/ 4835163 h 8637726"/>
              <a:gd name="connsiteX1696" fmla="*/ 9110215 w 11523482"/>
              <a:gd name="connsiteY1696" fmla="*/ 4914350 h 8637726"/>
              <a:gd name="connsiteX1697" fmla="*/ 8996991 w 11523482"/>
              <a:gd name="connsiteY1697" fmla="*/ 4947544 h 8637726"/>
              <a:gd name="connsiteX1698" fmla="*/ 8812203 w 11523482"/>
              <a:gd name="connsiteY1698" fmla="*/ 5048727 h 8637726"/>
              <a:gd name="connsiteX1699" fmla="*/ 8937175 w 11523482"/>
              <a:gd name="connsiteY1699" fmla="*/ 5007134 h 8637726"/>
              <a:gd name="connsiteX1700" fmla="*/ 9068559 w 11523482"/>
              <a:gd name="connsiteY1700" fmla="*/ 4971140 h 8637726"/>
              <a:gd name="connsiteX1701" fmla="*/ 9057875 w 11523482"/>
              <a:gd name="connsiteY1701" fmla="*/ 5001535 h 8637726"/>
              <a:gd name="connsiteX1702" fmla="*/ 9153475 w 11523482"/>
              <a:gd name="connsiteY1702" fmla="*/ 4991937 h 8637726"/>
              <a:gd name="connsiteX1703" fmla="*/ 9254415 w 11523482"/>
              <a:gd name="connsiteY1703" fmla="*/ 4976739 h 8637726"/>
              <a:gd name="connsiteX1704" fmla="*/ 9311027 w 11523482"/>
              <a:gd name="connsiteY1704" fmla="*/ 4973940 h 8637726"/>
              <a:gd name="connsiteX1705" fmla="*/ 9353219 w 11523482"/>
              <a:gd name="connsiteY1705" fmla="*/ 4933946 h 8637726"/>
              <a:gd name="connsiteX1706" fmla="*/ 9488873 w 11523482"/>
              <a:gd name="connsiteY1706" fmla="*/ 4883955 h 8637726"/>
              <a:gd name="connsiteX1707" fmla="*/ 9665117 w 11523482"/>
              <a:gd name="connsiteY1707" fmla="*/ 4870357 h 8637726"/>
              <a:gd name="connsiteX1708" fmla="*/ 9638947 w 11523482"/>
              <a:gd name="connsiteY1708" fmla="*/ 4946344 h 8637726"/>
              <a:gd name="connsiteX1709" fmla="*/ 9532133 w 11523482"/>
              <a:gd name="connsiteY1709" fmla="*/ 5025131 h 8637726"/>
              <a:gd name="connsiteX1710" fmla="*/ 9447751 w 11523482"/>
              <a:gd name="connsiteY1710" fmla="*/ 5071123 h 8637726"/>
              <a:gd name="connsiteX1711" fmla="*/ 9408763 w 11523482"/>
              <a:gd name="connsiteY1711" fmla="*/ 5106717 h 8637726"/>
              <a:gd name="connsiteX1712" fmla="*/ 9534803 w 11523482"/>
              <a:gd name="connsiteY1712" fmla="*/ 5094319 h 8637726"/>
              <a:gd name="connsiteX1713" fmla="*/ 9665117 w 11523482"/>
              <a:gd name="connsiteY1713" fmla="*/ 5068324 h 8637726"/>
              <a:gd name="connsiteX1714" fmla="*/ 9709445 w 11523482"/>
              <a:gd name="connsiteY1714" fmla="*/ 5055526 h 8637726"/>
              <a:gd name="connsiteX1715" fmla="*/ 9723331 w 11523482"/>
              <a:gd name="connsiteY1715" fmla="*/ 5065524 h 8637726"/>
              <a:gd name="connsiteX1716" fmla="*/ 9738285 w 11523482"/>
              <a:gd name="connsiteY1716" fmla="*/ 5115116 h 8637726"/>
              <a:gd name="connsiteX1717" fmla="*/ 9613847 w 11523482"/>
              <a:gd name="connsiteY1717" fmla="*/ 5126314 h 8637726"/>
              <a:gd name="connsiteX1718" fmla="*/ 9406091 w 11523482"/>
              <a:gd name="connsiteY1718" fmla="*/ 5145511 h 8637726"/>
              <a:gd name="connsiteX1719" fmla="*/ 9363367 w 11523482"/>
              <a:gd name="connsiteY1719" fmla="*/ 5171906 h 8637726"/>
              <a:gd name="connsiteX1720" fmla="*/ 9403423 w 11523482"/>
              <a:gd name="connsiteY1720" fmla="*/ 5193903 h 8637726"/>
              <a:gd name="connsiteX1721" fmla="*/ 9482463 w 11523482"/>
              <a:gd name="connsiteY1721" fmla="*/ 5193103 h 8637726"/>
              <a:gd name="connsiteX1722" fmla="*/ 9550291 w 11523482"/>
              <a:gd name="connsiteY1722" fmla="*/ 5190303 h 8637726"/>
              <a:gd name="connsiteX1723" fmla="*/ 9640015 w 11523482"/>
              <a:gd name="connsiteY1723" fmla="*/ 5199502 h 8637726"/>
              <a:gd name="connsiteX1724" fmla="*/ 9691287 w 11523482"/>
              <a:gd name="connsiteY1724" fmla="*/ 5207900 h 8637726"/>
              <a:gd name="connsiteX1725" fmla="*/ 9621857 w 11523482"/>
              <a:gd name="connsiteY1725" fmla="*/ 5227497 h 8637726"/>
              <a:gd name="connsiteX1726" fmla="*/ 9564179 w 11523482"/>
              <a:gd name="connsiteY1726" fmla="*/ 5253493 h 8637726"/>
              <a:gd name="connsiteX1727" fmla="*/ 9540143 w 11523482"/>
              <a:gd name="connsiteY1727" fmla="*/ 5279888 h 8637726"/>
              <a:gd name="connsiteX1728" fmla="*/ 9505963 w 11523482"/>
              <a:gd name="connsiteY1728" fmla="*/ 5319882 h 8637726"/>
              <a:gd name="connsiteX1729" fmla="*/ 9340401 w 11523482"/>
              <a:gd name="connsiteY1729" fmla="*/ 5451860 h 8637726"/>
              <a:gd name="connsiteX1730" fmla="*/ 9030105 w 11523482"/>
              <a:gd name="connsiteY1730" fmla="*/ 5584637 h 8637726"/>
              <a:gd name="connsiteX1731" fmla="*/ 8949995 w 11523482"/>
              <a:gd name="connsiteY1731" fmla="*/ 5602634 h 8637726"/>
              <a:gd name="connsiteX1732" fmla="*/ 8862939 w 11523482"/>
              <a:gd name="connsiteY1732" fmla="*/ 5647027 h 8637726"/>
              <a:gd name="connsiteX1733" fmla="*/ 8917949 w 11523482"/>
              <a:gd name="connsiteY1733" fmla="*/ 5658225 h 8637726"/>
              <a:gd name="connsiteX1734" fmla="*/ 8996991 w 11523482"/>
              <a:gd name="connsiteY1734" fmla="*/ 5623431 h 8637726"/>
              <a:gd name="connsiteX1735" fmla="*/ 8987379 w 11523482"/>
              <a:gd name="connsiteY1735" fmla="*/ 5642628 h 8637726"/>
              <a:gd name="connsiteX1736" fmla="*/ 8977765 w 11523482"/>
              <a:gd name="connsiteY1736" fmla="*/ 5667423 h 8637726"/>
              <a:gd name="connsiteX1737" fmla="*/ 8968151 w 11523482"/>
              <a:gd name="connsiteY1737" fmla="*/ 5710616 h 8637726"/>
              <a:gd name="connsiteX1738" fmla="*/ 8988447 w 11523482"/>
              <a:gd name="connsiteY1738" fmla="*/ 5718615 h 8637726"/>
              <a:gd name="connsiteX1739" fmla="*/ 9073365 w 11523482"/>
              <a:gd name="connsiteY1739" fmla="*/ 5674622 h 8637726"/>
              <a:gd name="connsiteX1740" fmla="*/ 9142259 w 11523482"/>
              <a:gd name="connsiteY1740" fmla="*/ 5661824 h 8637726"/>
              <a:gd name="connsiteX1741" fmla="*/ 8902995 w 11523482"/>
              <a:gd name="connsiteY1741" fmla="*/ 5791003 h 8637726"/>
              <a:gd name="connsiteX1742" fmla="*/ 8851723 w 11523482"/>
              <a:gd name="connsiteY1742" fmla="*/ 5818198 h 8637726"/>
              <a:gd name="connsiteX1743" fmla="*/ 8970823 w 11523482"/>
              <a:gd name="connsiteY1743" fmla="*/ 5796602 h 8637726"/>
              <a:gd name="connsiteX1744" fmla="*/ 9125703 w 11523482"/>
              <a:gd name="connsiteY1744" fmla="*/ 5760608 h 8637726"/>
              <a:gd name="connsiteX1745" fmla="*/ 9244803 w 11523482"/>
              <a:gd name="connsiteY1745" fmla="*/ 5714616 h 8637726"/>
              <a:gd name="connsiteX1746" fmla="*/ 9533735 w 11523482"/>
              <a:gd name="connsiteY1746" fmla="*/ 5573439 h 8637726"/>
              <a:gd name="connsiteX1747" fmla="*/ 9445079 w 11523482"/>
              <a:gd name="connsiteY1747" fmla="*/ 5621831 h 8637726"/>
              <a:gd name="connsiteX1748" fmla="*/ 9338799 w 11523482"/>
              <a:gd name="connsiteY1748" fmla="*/ 5677422 h 8637726"/>
              <a:gd name="connsiteX1749" fmla="*/ 9421047 w 11523482"/>
              <a:gd name="connsiteY1749" fmla="*/ 5674622 h 8637726"/>
              <a:gd name="connsiteX1750" fmla="*/ 9505963 w 11523482"/>
              <a:gd name="connsiteY1750" fmla="*/ 5648227 h 8637726"/>
              <a:gd name="connsiteX1751" fmla="*/ 9487805 w 11523482"/>
              <a:gd name="connsiteY1751" fmla="*/ 5714616 h 8637726"/>
              <a:gd name="connsiteX1752" fmla="*/ 9466975 w 11523482"/>
              <a:gd name="connsiteY1752" fmla="*/ 5717415 h 8637726"/>
              <a:gd name="connsiteX1753" fmla="*/ 9452023 w 11523482"/>
              <a:gd name="connsiteY1753" fmla="*/ 5703817 h 8637726"/>
              <a:gd name="connsiteX1754" fmla="*/ 9431193 w 11523482"/>
              <a:gd name="connsiteY1754" fmla="*/ 5769806 h 8637726"/>
              <a:gd name="connsiteX1755" fmla="*/ 9436535 w 11523482"/>
              <a:gd name="connsiteY1755" fmla="*/ 5788203 h 8637726"/>
              <a:gd name="connsiteX1756" fmla="*/ 9367105 w 11523482"/>
              <a:gd name="connsiteY1756" fmla="*/ 5791003 h 8637726"/>
              <a:gd name="connsiteX1757" fmla="*/ 9296073 w 11523482"/>
              <a:gd name="connsiteY1757" fmla="*/ 5764207 h 8637726"/>
              <a:gd name="connsiteX1758" fmla="*/ 9251745 w 11523482"/>
              <a:gd name="connsiteY1758" fmla="*/ 5769806 h 8637726"/>
              <a:gd name="connsiteX1759" fmla="*/ 9244803 w 11523482"/>
              <a:gd name="connsiteY1759" fmla="*/ 5788203 h 8637726"/>
              <a:gd name="connsiteX1760" fmla="*/ 9184987 w 11523482"/>
              <a:gd name="connsiteY1760" fmla="*/ 5814599 h 8637726"/>
              <a:gd name="connsiteX1761" fmla="*/ 9123033 w 11523482"/>
              <a:gd name="connsiteY1761" fmla="*/ 5840595 h 8637726"/>
              <a:gd name="connsiteX1762" fmla="*/ 9082443 w 11523482"/>
              <a:gd name="connsiteY1762" fmla="*/ 5854592 h 8637726"/>
              <a:gd name="connsiteX1763" fmla="*/ 9171635 w 11523482"/>
              <a:gd name="connsiteY1763" fmla="*/ 5865790 h 8637726"/>
              <a:gd name="connsiteX1764" fmla="*/ 9266699 w 11523482"/>
              <a:gd name="connsiteY1764" fmla="*/ 5873788 h 8637726"/>
              <a:gd name="connsiteX1765" fmla="*/ 9174303 w 11523482"/>
              <a:gd name="connsiteY1765" fmla="*/ 5908583 h 8637726"/>
              <a:gd name="connsiteX1766" fmla="*/ 8849055 w 11523482"/>
              <a:gd name="connsiteY1766" fmla="*/ 6072156 h 8637726"/>
              <a:gd name="connsiteX1767" fmla="*/ 8814873 w 11523482"/>
              <a:gd name="connsiteY1767" fmla="*/ 6085753 h 8637726"/>
              <a:gd name="connsiteX1768" fmla="*/ 8574007 w 11523482"/>
              <a:gd name="connsiteY1768" fmla="*/ 6175338 h 8637726"/>
              <a:gd name="connsiteX1769" fmla="*/ 8855463 w 11523482"/>
              <a:gd name="connsiteY1769" fmla="*/ 6146143 h 8637726"/>
              <a:gd name="connsiteX1770" fmla="*/ 8954267 w 11523482"/>
              <a:gd name="connsiteY1770" fmla="*/ 6138944 h 8637726"/>
              <a:gd name="connsiteX1771" fmla="*/ 8976163 w 11523482"/>
              <a:gd name="connsiteY1771" fmla="*/ 6146143 h 8637726"/>
              <a:gd name="connsiteX1772" fmla="*/ 9035979 w 11523482"/>
              <a:gd name="connsiteY1772" fmla="*/ 6108150 h 8637726"/>
              <a:gd name="connsiteX1773" fmla="*/ 9103807 w 11523482"/>
              <a:gd name="connsiteY1773" fmla="*/ 6078554 h 8637726"/>
              <a:gd name="connsiteX1774" fmla="*/ 9163089 w 11523482"/>
              <a:gd name="connsiteY1774" fmla="*/ 6064956 h 8637726"/>
              <a:gd name="connsiteX1775" fmla="*/ 9289131 w 11523482"/>
              <a:gd name="connsiteY1775" fmla="*/ 6041360 h 8637726"/>
              <a:gd name="connsiteX1776" fmla="*/ 9311027 w 11523482"/>
              <a:gd name="connsiteY1776" fmla="*/ 6081354 h 8637726"/>
              <a:gd name="connsiteX1777" fmla="*/ 9291799 w 11523482"/>
              <a:gd name="connsiteY1777" fmla="*/ 6100950 h 8637726"/>
              <a:gd name="connsiteX1778" fmla="*/ 9473919 w 11523482"/>
              <a:gd name="connsiteY1778" fmla="*/ 6048560 h 8637726"/>
              <a:gd name="connsiteX1779" fmla="*/ 9440807 w 11523482"/>
              <a:gd name="connsiteY1779" fmla="*/ 6028962 h 8637726"/>
              <a:gd name="connsiteX1780" fmla="*/ 9466975 w 11523482"/>
              <a:gd name="connsiteY1780" fmla="*/ 6002567 h 8637726"/>
              <a:gd name="connsiteX1781" fmla="*/ 9615449 w 11523482"/>
              <a:gd name="connsiteY1781" fmla="*/ 5978971 h 8637726"/>
              <a:gd name="connsiteX1782" fmla="*/ 9546019 w 11523482"/>
              <a:gd name="connsiteY1782" fmla="*/ 6005366 h 8637726"/>
              <a:gd name="connsiteX1783" fmla="*/ 9497419 w 11523482"/>
              <a:gd name="connsiteY1783" fmla="*/ 6059358 h 8637726"/>
              <a:gd name="connsiteX1784" fmla="*/ 9403423 w 11523482"/>
              <a:gd name="connsiteY1784" fmla="*/ 6105350 h 8637726"/>
              <a:gd name="connsiteX1785" fmla="*/ 9415705 w 11523482"/>
              <a:gd name="connsiteY1785" fmla="*/ 6140544 h 8637726"/>
              <a:gd name="connsiteX1786" fmla="*/ 9453091 w 11523482"/>
              <a:gd name="connsiteY1786" fmla="*/ 6184536 h 8637726"/>
              <a:gd name="connsiteX1787" fmla="*/ 9469647 w 11523482"/>
              <a:gd name="connsiteY1787" fmla="*/ 6198534 h 8637726"/>
              <a:gd name="connsiteX1788" fmla="*/ 9754843 w 11523482"/>
              <a:gd name="connsiteY1788" fmla="*/ 6188936 h 8637726"/>
              <a:gd name="connsiteX1789" fmla="*/ 9738285 w 11523482"/>
              <a:gd name="connsiteY1789" fmla="*/ 6245726 h 8637726"/>
              <a:gd name="connsiteX1790" fmla="*/ 9652835 w 11523482"/>
              <a:gd name="connsiteY1790" fmla="*/ 6258124 h 8637726"/>
              <a:gd name="connsiteX1791" fmla="*/ 9615449 w 11523482"/>
              <a:gd name="connsiteY1791" fmla="*/ 6277721 h 8637726"/>
              <a:gd name="connsiteX1792" fmla="*/ 9656571 w 11523482"/>
              <a:gd name="connsiteY1792" fmla="*/ 6270922 h 8637726"/>
              <a:gd name="connsiteX1793" fmla="*/ 9604233 w 11523482"/>
              <a:gd name="connsiteY1793" fmla="*/ 6317714 h 8637726"/>
              <a:gd name="connsiteX1794" fmla="*/ 9392207 w 11523482"/>
              <a:gd name="connsiteY1794" fmla="*/ 6390902 h 8637726"/>
              <a:gd name="connsiteX1795" fmla="*/ 9234119 w 11523482"/>
              <a:gd name="connsiteY1795" fmla="*/ 6444893 h 8637726"/>
              <a:gd name="connsiteX1796" fmla="*/ 9175371 w 11523482"/>
              <a:gd name="connsiteY1796" fmla="*/ 6479688 h 8637726"/>
              <a:gd name="connsiteX1797" fmla="*/ 9139591 w 11523482"/>
              <a:gd name="connsiteY1797" fmla="*/ 6504483 h 8637726"/>
              <a:gd name="connsiteX1798" fmla="*/ 9084047 w 11523482"/>
              <a:gd name="connsiteY1798" fmla="*/ 6598468 h 8637726"/>
              <a:gd name="connsiteX1799" fmla="*/ 9229315 w 11523482"/>
              <a:gd name="connsiteY1799" fmla="*/ 6566872 h 8637726"/>
              <a:gd name="connsiteX1800" fmla="*/ 9283255 w 11523482"/>
              <a:gd name="connsiteY1800" fmla="*/ 6579670 h 8637726"/>
              <a:gd name="connsiteX1801" fmla="*/ 9251745 w 11523482"/>
              <a:gd name="connsiteY1801" fmla="*/ 6652458 h 8637726"/>
              <a:gd name="connsiteX1802" fmla="*/ 9328117 w 11523482"/>
              <a:gd name="connsiteY1802" fmla="*/ 6672055 h 8637726"/>
              <a:gd name="connsiteX1803" fmla="*/ 9438135 w 11523482"/>
              <a:gd name="connsiteY1803" fmla="*/ 6633662 h 8637726"/>
              <a:gd name="connsiteX1804" fmla="*/ 9455761 w 11523482"/>
              <a:gd name="connsiteY1804" fmla="*/ 6648459 h 8637726"/>
              <a:gd name="connsiteX1805" fmla="*/ 9356957 w 11523482"/>
              <a:gd name="connsiteY1805" fmla="*/ 6713648 h 8637726"/>
              <a:gd name="connsiteX1806" fmla="*/ 9144931 w 11523482"/>
              <a:gd name="connsiteY1806" fmla="*/ 6832828 h 8637726"/>
              <a:gd name="connsiteX1807" fmla="*/ 9204747 w 11523482"/>
              <a:gd name="connsiteY1807" fmla="*/ 6821630 h 8637726"/>
              <a:gd name="connsiteX1808" fmla="*/ 9309959 w 11523482"/>
              <a:gd name="connsiteY1808" fmla="*/ 6809232 h 8637726"/>
              <a:gd name="connsiteX1809" fmla="*/ 9464307 w 11523482"/>
              <a:gd name="connsiteY1809" fmla="*/ 6755241 h 8637726"/>
              <a:gd name="connsiteX1810" fmla="*/ 9483533 w 11523482"/>
              <a:gd name="connsiteY1810" fmla="*/ 6696851 h 8637726"/>
              <a:gd name="connsiteX1811" fmla="*/ 9512907 w 11523482"/>
              <a:gd name="connsiteY1811" fmla="*/ 6723246 h 8637726"/>
              <a:gd name="connsiteX1812" fmla="*/ 9539075 w 11523482"/>
              <a:gd name="connsiteY1812" fmla="*/ 6738844 h 8637726"/>
              <a:gd name="connsiteX1813" fmla="*/ 9528929 w 11523482"/>
              <a:gd name="connsiteY1813" fmla="*/ 6753642 h 8637726"/>
              <a:gd name="connsiteX1814" fmla="*/ 9504361 w 11523482"/>
              <a:gd name="connsiteY1814" fmla="*/ 6791235 h 8637726"/>
              <a:gd name="connsiteX1815" fmla="*/ 9552963 w 11523482"/>
              <a:gd name="connsiteY1815" fmla="*/ 6777238 h 8637726"/>
              <a:gd name="connsiteX1816" fmla="*/ 9602631 w 11523482"/>
              <a:gd name="connsiteY1816" fmla="*/ 6756441 h 8637726"/>
              <a:gd name="connsiteX1817" fmla="*/ 9669391 w 11523482"/>
              <a:gd name="connsiteY1817" fmla="*/ 6748042 h 8637726"/>
              <a:gd name="connsiteX1818" fmla="*/ 9756443 w 11523482"/>
              <a:gd name="connsiteY1818" fmla="*/ 6763640 h 8637726"/>
              <a:gd name="connsiteX1819" fmla="*/ 9822669 w 11523482"/>
              <a:gd name="connsiteY1819" fmla="*/ 6760840 h 8637726"/>
              <a:gd name="connsiteX1820" fmla="*/ 9875007 w 11523482"/>
              <a:gd name="connsiteY1820" fmla="*/ 6758040 h 8637726"/>
              <a:gd name="connsiteX1821" fmla="*/ 9920403 w 11523482"/>
              <a:gd name="connsiteY1821" fmla="*/ 6766440 h 8637726"/>
              <a:gd name="connsiteX1822" fmla="*/ 9992503 w 11523482"/>
              <a:gd name="connsiteY1822" fmla="*/ 6777238 h 8637726"/>
              <a:gd name="connsiteX1823" fmla="*/ 10096115 w 11523482"/>
              <a:gd name="connsiteY1823" fmla="*/ 6771638 h 8637726"/>
              <a:gd name="connsiteX1824" fmla="*/ 10163941 w 11523482"/>
              <a:gd name="connsiteY1824" fmla="*/ 6760840 h 8637726"/>
              <a:gd name="connsiteX1825" fmla="*/ 10201327 w 11523482"/>
              <a:gd name="connsiteY1825" fmla="*/ 6784436 h 8637726"/>
              <a:gd name="connsiteX1826" fmla="*/ 10231769 w 11523482"/>
              <a:gd name="connsiteY1826" fmla="*/ 6804833 h 8637726"/>
              <a:gd name="connsiteX1827" fmla="*/ 10240315 w 11523482"/>
              <a:gd name="connsiteY1827" fmla="*/ 6814831 h 8637726"/>
              <a:gd name="connsiteX1828" fmla="*/ 10230167 w 11523482"/>
              <a:gd name="connsiteY1828" fmla="*/ 6742843 h 8637726"/>
              <a:gd name="connsiteX1829" fmla="*/ 10193315 w 11523482"/>
              <a:gd name="connsiteY1829" fmla="*/ 6698450 h 8637726"/>
              <a:gd name="connsiteX1830" fmla="*/ 10165543 w 11523482"/>
              <a:gd name="connsiteY1830" fmla="*/ 6698450 h 8637726"/>
              <a:gd name="connsiteX1831" fmla="*/ 10201327 w 11523482"/>
              <a:gd name="connsiteY1831" fmla="*/ 6656858 h 8637726"/>
              <a:gd name="connsiteX1832" fmla="*/ 10269155 w 11523482"/>
              <a:gd name="connsiteY1832" fmla="*/ 6673655 h 8637726"/>
              <a:gd name="connsiteX1833" fmla="*/ 10312415 w 11523482"/>
              <a:gd name="connsiteY1833" fmla="*/ 6698450 h 8637726"/>
              <a:gd name="connsiteX1834" fmla="*/ 10340185 w 11523482"/>
              <a:gd name="connsiteY1834" fmla="*/ 6690452 h 8637726"/>
              <a:gd name="connsiteX1835" fmla="*/ 10380241 w 11523482"/>
              <a:gd name="connsiteY1835" fmla="*/ 6680454 h 8637726"/>
              <a:gd name="connsiteX1836" fmla="*/ 10409615 w 11523482"/>
              <a:gd name="connsiteY1836" fmla="*/ 6676454 h 8637726"/>
              <a:gd name="connsiteX1837" fmla="*/ 10492931 w 11523482"/>
              <a:gd name="connsiteY1837" fmla="*/ 6672055 h 8637726"/>
              <a:gd name="connsiteX1838" fmla="*/ 10502543 w 11523482"/>
              <a:gd name="connsiteY1838" fmla="*/ 6615264 h 8637726"/>
              <a:gd name="connsiteX1839" fmla="*/ 10530315 w 11523482"/>
              <a:gd name="connsiteY1839" fmla="*/ 6558474 h 8637726"/>
              <a:gd name="connsiteX1840" fmla="*/ 10617903 w 11523482"/>
              <a:gd name="connsiteY1840" fmla="*/ 6618064 h 8637726"/>
              <a:gd name="connsiteX1841" fmla="*/ 10562359 w 11523482"/>
              <a:gd name="connsiteY1841" fmla="*/ 6688852 h 8637726"/>
              <a:gd name="connsiteX1842" fmla="*/ 10437387 w 11523482"/>
              <a:gd name="connsiteY1842" fmla="*/ 6796834 h 8637726"/>
              <a:gd name="connsiteX1843" fmla="*/ 10346595 w 11523482"/>
              <a:gd name="connsiteY1843" fmla="*/ 6867222 h 8637726"/>
              <a:gd name="connsiteX1844" fmla="*/ 10284643 w 11523482"/>
              <a:gd name="connsiteY1844" fmla="*/ 6882820 h 8637726"/>
              <a:gd name="connsiteX1845" fmla="*/ 10191713 w 11523482"/>
              <a:gd name="connsiteY1845" fmla="*/ 6880020 h 8637726"/>
              <a:gd name="connsiteX1846" fmla="*/ 10075819 w 11523482"/>
              <a:gd name="connsiteY1846" fmla="*/ 6889618 h 8637726"/>
              <a:gd name="connsiteX1847" fmla="*/ 10053387 w 11523482"/>
              <a:gd name="connsiteY1847" fmla="*/ 6870022 h 8637726"/>
              <a:gd name="connsiteX1848" fmla="*/ 10036831 w 11523482"/>
              <a:gd name="connsiteY1848" fmla="*/ 6858824 h 8637726"/>
              <a:gd name="connsiteX1849" fmla="*/ 9964731 w 11523482"/>
              <a:gd name="connsiteY1849" fmla="*/ 6874421 h 8637726"/>
              <a:gd name="connsiteX1850" fmla="*/ 9927347 w 11523482"/>
              <a:gd name="connsiteY1850" fmla="*/ 6867222 h 8637726"/>
              <a:gd name="connsiteX1851" fmla="*/ 9868599 w 11523482"/>
              <a:gd name="connsiteY1851" fmla="*/ 6854824 h 8637726"/>
              <a:gd name="connsiteX1852" fmla="*/ 9846167 w 11523482"/>
              <a:gd name="connsiteY1852" fmla="*/ 6854824 h 8637726"/>
              <a:gd name="connsiteX1853" fmla="*/ 9810385 w 11523482"/>
              <a:gd name="connsiteY1853" fmla="*/ 6848026 h 8637726"/>
              <a:gd name="connsiteX1854" fmla="*/ 9701967 w 11523482"/>
              <a:gd name="connsiteY1854" fmla="*/ 6848026 h 8637726"/>
              <a:gd name="connsiteX1855" fmla="*/ 9472317 w 11523482"/>
              <a:gd name="connsiteY1855" fmla="*/ 6872822 h 8637726"/>
              <a:gd name="connsiteX1856" fmla="*/ 9212759 w 11523482"/>
              <a:gd name="connsiteY1856" fmla="*/ 6903216 h 8637726"/>
              <a:gd name="connsiteX1857" fmla="*/ 9035979 w 11523482"/>
              <a:gd name="connsiteY1857" fmla="*/ 6957208 h 8637726"/>
              <a:gd name="connsiteX1858" fmla="*/ 8768943 w 11523482"/>
              <a:gd name="connsiteY1858" fmla="*/ 7065189 h 8637726"/>
              <a:gd name="connsiteX1859" fmla="*/ 8802591 w 11523482"/>
              <a:gd name="connsiteY1859" fmla="*/ 7070788 h 8637726"/>
              <a:gd name="connsiteX1860" fmla="*/ 8806327 w 11523482"/>
              <a:gd name="connsiteY1860" fmla="*/ 7077587 h 8637726"/>
              <a:gd name="connsiteX1861" fmla="*/ 8732091 w 11523482"/>
              <a:gd name="connsiteY1861" fmla="*/ 7108382 h 8637726"/>
              <a:gd name="connsiteX1862" fmla="*/ 8599107 w 11523482"/>
              <a:gd name="connsiteY1862" fmla="*/ 7174771 h 8637726"/>
              <a:gd name="connsiteX1863" fmla="*/ 8389751 w 11523482"/>
              <a:gd name="connsiteY1863" fmla="*/ 7232761 h 8637726"/>
              <a:gd name="connsiteX1864" fmla="*/ 8151021 w 11523482"/>
              <a:gd name="connsiteY1864" fmla="*/ 7296750 h 8637726"/>
              <a:gd name="connsiteX1865" fmla="*/ 8177191 w 11523482"/>
              <a:gd name="connsiteY1865" fmla="*/ 7319946 h 8637726"/>
              <a:gd name="connsiteX1866" fmla="*/ 8293619 w 11523482"/>
              <a:gd name="connsiteY1866" fmla="*/ 7299550 h 8637726"/>
              <a:gd name="connsiteX1867" fmla="*/ 8456511 w 11523482"/>
              <a:gd name="connsiteY1867" fmla="*/ 7264756 h 8637726"/>
              <a:gd name="connsiteX1868" fmla="*/ 8665333 w 11523482"/>
              <a:gd name="connsiteY1868" fmla="*/ 7213164 h 8637726"/>
              <a:gd name="connsiteX1869" fmla="*/ 8819147 w 11523482"/>
              <a:gd name="connsiteY1869" fmla="*/ 7175970 h 8637726"/>
              <a:gd name="connsiteX1870" fmla="*/ 8792443 w 11523482"/>
              <a:gd name="connsiteY1870" fmla="*/ 7229962 h 8637726"/>
              <a:gd name="connsiteX1871" fmla="*/ 8744375 w 11523482"/>
              <a:gd name="connsiteY1871" fmla="*/ 7249558 h 8637726"/>
              <a:gd name="connsiteX1872" fmla="*/ 8781227 w 11523482"/>
              <a:gd name="connsiteY1872" fmla="*/ 7272754 h 8637726"/>
              <a:gd name="connsiteX1873" fmla="*/ 8889109 w 11523482"/>
              <a:gd name="connsiteY1873" fmla="*/ 7267156 h 8637726"/>
              <a:gd name="connsiteX1874" fmla="*/ 8966551 w 11523482"/>
              <a:gd name="connsiteY1874" fmla="*/ 7246759 h 8637726"/>
              <a:gd name="connsiteX1875" fmla="*/ 8813805 w 11523482"/>
              <a:gd name="connsiteY1875" fmla="*/ 7345142 h 8637726"/>
              <a:gd name="connsiteX1876" fmla="*/ 8627947 w 11523482"/>
              <a:gd name="connsiteY1876" fmla="*/ 7413131 h 8637726"/>
              <a:gd name="connsiteX1877" fmla="*/ 8565461 w 11523482"/>
              <a:gd name="connsiteY1877" fmla="*/ 7461523 h 8637726"/>
              <a:gd name="connsiteX1878" fmla="*/ 8702719 w 11523482"/>
              <a:gd name="connsiteY1878" fmla="*/ 7419930 h 8637726"/>
              <a:gd name="connsiteX1879" fmla="*/ 8806327 w 11523482"/>
              <a:gd name="connsiteY1879" fmla="*/ 7404732 h 8637726"/>
              <a:gd name="connsiteX1880" fmla="*/ 8780159 w 11523482"/>
              <a:gd name="connsiteY1880" fmla="*/ 7430728 h 8637726"/>
              <a:gd name="connsiteX1881" fmla="*/ 8543563 w 11523482"/>
              <a:gd name="connsiteY1881" fmla="*/ 7530312 h 8637726"/>
              <a:gd name="connsiteX1882" fmla="*/ 8666935 w 11523482"/>
              <a:gd name="connsiteY1882" fmla="*/ 7501516 h 8637726"/>
              <a:gd name="connsiteX1883" fmla="*/ 8938779 w 11523482"/>
              <a:gd name="connsiteY1883" fmla="*/ 7465522 h 8637726"/>
              <a:gd name="connsiteX1884" fmla="*/ 8839975 w 11523482"/>
              <a:gd name="connsiteY1884" fmla="*/ 7518314 h 8637726"/>
              <a:gd name="connsiteX1885" fmla="*/ 8716603 w 11523482"/>
              <a:gd name="connsiteY1885" fmla="*/ 7573504 h 8637726"/>
              <a:gd name="connsiteX1886" fmla="*/ 8792443 w 11523482"/>
              <a:gd name="connsiteY1886" fmla="*/ 7561106 h 8637726"/>
              <a:gd name="connsiteX1887" fmla="*/ 9284857 w 11523482"/>
              <a:gd name="connsiteY1887" fmla="*/ 7414331 h 8637726"/>
              <a:gd name="connsiteX1888" fmla="*/ 9252813 w 11523482"/>
              <a:gd name="connsiteY1888" fmla="*/ 7455924 h 8637726"/>
              <a:gd name="connsiteX1889" fmla="*/ 9153475 w 11523482"/>
              <a:gd name="connsiteY1889" fmla="*/ 7491918 h 8637726"/>
              <a:gd name="connsiteX1890" fmla="*/ 9065887 w 11523482"/>
              <a:gd name="connsiteY1890" fmla="*/ 7519513 h 8637726"/>
              <a:gd name="connsiteX1891" fmla="*/ 8843713 w 11523482"/>
              <a:gd name="connsiteY1891" fmla="*/ 7578704 h 8637726"/>
              <a:gd name="connsiteX1892" fmla="*/ 8095477 w 11523482"/>
              <a:gd name="connsiteY1892" fmla="*/ 7860256 h 8637726"/>
              <a:gd name="connsiteX1893" fmla="*/ 7996139 w 11523482"/>
              <a:gd name="connsiteY1893" fmla="*/ 7882252 h 8637726"/>
              <a:gd name="connsiteX1894" fmla="*/ 8117907 w 11523482"/>
              <a:gd name="connsiteY1894" fmla="*/ 7885052 h 8637726"/>
              <a:gd name="connsiteX1895" fmla="*/ 8249291 w 11523482"/>
              <a:gd name="connsiteY1895" fmla="*/ 7868654 h 8637726"/>
              <a:gd name="connsiteX1896" fmla="*/ 8350763 w 11523482"/>
              <a:gd name="connsiteY1896" fmla="*/ 7851858 h 8637726"/>
              <a:gd name="connsiteX1897" fmla="*/ 8607119 w 11523482"/>
              <a:gd name="connsiteY1897" fmla="*/ 7797866 h 8637726"/>
              <a:gd name="connsiteX1898" fmla="*/ 8813805 w 11523482"/>
              <a:gd name="connsiteY1898" fmla="*/ 7738276 h 8637726"/>
              <a:gd name="connsiteX1899" fmla="*/ 8924891 w 11523482"/>
              <a:gd name="connsiteY1899" fmla="*/ 7706282 h 8637726"/>
              <a:gd name="connsiteX1900" fmla="*/ 9264029 w 11523482"/>
              <a:gd name="connsiteY1900" fmla="*/ 7588702 h 8637726"/>
              <a:gd name="connsiteX1901" fmla="*/ 9218631 w 11523482"/>
              <a:gd name="connsiteY1901" fmla="*/ 7632694 h 8637726"/>
              <a:gd name="connsiteX1902" fmla="*/ 9198871 w 11523482"/>
              <a:gd name="connsiteY1902" fmla="*/ 7660690 h 8637726"/>
              <a:gd name="connsiteX1903" fmla="*/ 9221303 w 11523482"/>
              <a:gd name="connsiteY1903" fmla="*/ 7674687 h 8637726"/>
              <a:gd name="connsiteX1904" fmla="*/ 9064819 w 11523482"/>
              <a:gd name="connsiteY1904" fmla="*/ 7747875 h 8637726"/>
              <a:gd name="connsiteX1905" fmla="*/ 8857065 w 11523482"/>
              <a:gd name="connsiteY1905" fmla="*/ 7843459 h 8637726"/>
              <a:gd name="connsiteX1906" fmla="*/ 8798317 w 11523482"/>
              <a:gd name="connsiteY1906" fmla="*/ 7867055 h 8637726"/>
              <a:gd name="connsiteX1907" fmla="*/ 8857065 w 11523482"/>
              <a:gd name="connsiteY1907" fmla="*/ 7855857 h 8637726"/>
              <a:gd name="connsiteX1908" fmla="*/ 8897119 w 11523482"/>
              <a:gd name="connsiteY1908" fmla="*/ 7874254 h 8637726"/>
              <a:gd name="connsiteX1909" fmla="*/ 8905667 w 11523482"/>
              <a:gd name="connsiteY1909" fmla="*/ 7907848 h 8637726"/>
              <a:gd name="connsiteX1910" fmla="*/ 8887507 w 11523482"/>
              <a:gd name="connsiteY1910" fmla="*/ 7919046 h 8637726"/>
              <a:gd name="connsiteX1911" fmla="*/ 8784431 w 11523482"/>
              <a:gd name="connsiteY1911" fmla="*/ 7956240 h 8637726"/>
              <a:gd name="connsiteX1912" fmla="*/ 8626879 w 11523482"/>
              <a:gd name="connsiteY1912" fmla="*/ 8015830 h 8637726"/>
              <a:gd name="connsiteX1913" fmla="*/ 8647175 w 11523482"/>
              <a:gd name="connsiteY1913" fmla="*/ 8000632 h 8637726"/>
              <a:gd name="connsiteX1914" fmla="*/ 8701115 w 11523482"/>
              <a:gd name="connsiteY1914" fmla="*/ 7955040 h 8637726"/>
              <a:gd name="connsiteX1915" fmla="*/ 8546235 w 11523482"/>
              <a:gd name="connsiteY1915" fmla="*/ 8029828 h 8637726"/>
              <a:gd name="connsiteX1916" fmla="*/ 8442623 w 11523482"/>
              <a:gd name="connsiteY1916" fmla="*/ 8058623 h 8637726"/>
              <a:gd name="connsiteX1917" fmla="*/ 8226859 w 11523482"/>
              <a:gd name="connsiteY1917" fmla="*/ 8104216 h 8637726"/>
              <a:gd name="connsiteX1918" fmla="*/ 8063967 w 11523482"/>
              <a:gd name="connsiteY1918" fmla="*/ 8139410 h 8637726"/>
              <a:gd name="connsiteX1919" fmla="*/ 7885053 w 11523482"/>
              <a:gd name="connsiteY1919" fmla="*/ 8165405 h 8637726"/>
              <a:gd name="connsiteX1920" fmla="*/ 7639379 w 11523482"/>
              <a:gd name="connsiteY1920" fmla="*/ 8183402 h 8637726"/>
              <a:gd name="connsiteX1921" fmla="*/ 7762749 w 11523482"/>
              <a:gd name="connsiteY1921" fmla="*/ 8158206 h 8637726"/>
              <a:gd name="connsiteX1922" fmla="*/ 7832713 w 11523482"/>
              <a:gd name="connsiteY1922" fmla="*/ 8121012 h 8637726"/>
              <a:gd name="connsiteX1923" fmla="*/ 7596653 w 11523482"/>
              <a:gd name="connsiteY1923" fmla="*/ 8185002 h 8637726"/>
              <a:gd name="connsiteX1924" fmla="*/ 7579563 w 11523482"/>
              <a:gd name="connsiteY1924" fmla="*/ 8199800 h 8637726"/>
              <a:gd name="connsiteX1925" fmla="*/ 7298107 w 11523482"/>
              <a:gd name="connsiteY1925" fmla="*/ 8234594 h 8637726"/>
              <a:gd name="connsiteX1926" fmla="*/ 7086079 w 11523482"/>
              <a:gd name="connsiteY1926" fmla="*/ 8240192 h 8637726"/>
              <a:gd name="connsiteX1927" fmla="*/ 7174735 w 11523482"/>
              <a:gd name="connsiteY1927" fmla="*/ 8217796 h 8637726"/>
              <a:gd name="connsiteX1928" fmla="*/ 7422011 w 11523482"/>
              <a:gd name="connsiteY1928" fmla="*/ 8148608 h 8637726"/>
              <a:gd name="connsiteX1929" fmla="*/ 7392637 w 11523482"/>
              <a:gd name="connsiteY1929" fmla="*/ 8137810 h 8637726"/>
              <a:gd name="connsiteX1930" fmla="*/ 7183281 w 11523482"/>
              <a:gd name="connsiteY1930" fmla="*/ 8159806 h 8637726"/>
              <a:gd name="connsiteX1931" fmla="*/ 7008639 w 11523482"/>
              <a:gd name="connsiteY1931" fmla="*/ 8182202 h 8637726"/>
              <a:gd name="connsiteX1932" fmla="*/ 6740535 w 11523482"/>
              <a:gd name="connsiteY1932" fmla="*/ 8199800 h 8637726"/>
              <a:gd name="connsiteX1933" fmla="*/ 6592595 w 11523482"/>
              <a:gd name="connsiteY1933" fmla="*/ 8217796 h 8637726"/>
              <a:gd name="connsiteX1934" fmla="*/ 6599539 w 11523482"/>
              <a:gd name="connsiteY1934" fmla="*/ 8234594 h 8637726"/>
              <a:gd name="connsiteX1935" fmla="*/ 6682319 w 11523482"/>
              <a:gd name="connsiteY1935" fmla="*/ 8236193 h 8637726"/>
              <a:gd name="connsiteX1936" fmla="*/ 6539723 w 11523482"/>
              <a:gd name="connsiteY1936" fmla="*/ 8253790 h 8637726"/>
              <a:gd name="connsiteX1937" fmla="*/ 6072943 w 11523482"/>
              <a:gd name="connsiteY1937" fmla="*/ 8290184 h 8637726"/>
              <a:gd name="connsiteX1938" fmla="*/ 5333786 w 11523482"/>
              <a:gd name="connsiteY1938" fmla="*/ 8313380 h 8637726"/>
              <a:gd name="connsiteX1939" fmla="*/ 4895847 w 11523482"/>
              <a:gd name="connsiteY1939" fmla="*/ 8327378 h 8637726"/>
              <a:gd name="connsiteX1940" fmla="*/ 4821076 w 11523482"/>
              <a:gd name="connsiteY1940" fmla="*/ 8335776 h 8637726"/>
              <a:gd name="connsiteX1941" fmla="*/ 4721739 w 11523482"/>
              <a:gd name="connsiteY1941" fmla="*/ 8316180 h 8637726"/>
              <a:gd name="connsiteX1942" fmla="*/ 4720671 w 11523482"/>
              <a:gd name="connsiteY1942" fmla="*/ 8317780 h 8637726"/>
              <a:gd name="connsiteX1943" fmla="*/ 4676343 w 11523482"/>
              <a:gd name="connsiteY1943" fmla="*/ 8312180 h 8637726"/>
              <a:gd name="connsiteX1944" fmla="*/ 4632015 w 11523482"/>
              <a:gd name="connsiteY1944" fmla="*/ 8294184 h 8637726"/>
              <a:gd name="connsiteX1945" fmla="*/ 4611185 w 11523482"/>
              <a:gd name="connsiteY1945" fmla="*/ 8276186 h 8637726"/>
              <a:gd name="connsiteX1946" fmla="*/ 4585016 w 11523482"/>
              <a:gd name="connsiteY1946" fmla="*/ 8270588 h 8637726"/>
              <a:gd name="connsiteX1947" fmla="*/ 4558847 w 11523482"/>
              <a:gd name="connsiteY1947" fmla="*/ 8266988 h 8637726"/>
              <a:gd name="connsiteX1948" fmla="*/ 4566323 w 11523482"/>
              <a:gd name="connsiteY1948" fmla="*/ 8272187 h 8637726"/>
              <a:gd name="connsiteX1949" fmla="*/ 4548699 w 11523482"/>
              <a:gd name="connsiteY1949" fmla="*/ 8287384 h 8637726"/>
              <a:gd name="connsiteX1950" fmla="*/ 4540688 w 11523482"/>
              <a:gd name="connsiteY1950" fmla="*/ 8269788 h 8637726"/>
              <a:gd name="connsiteX1951" fmla="*/ 4552437 w 11523482"/>
              <a:gd name="connsiteY1951" fmla="*/ 8266588 h 8637726"/>
              <a:gd name="connsiteX1952" fmla="*/ 3851734 w 11523482"/>
              <a:gd name="connsiteY1952" fmla="*/ 8237393 h 8637726"/>
              <a:gd name="connsiteX1953" fmla="*/ 3424475 w 11523482"/>
              <a:gd name="connsiteY1953" fmla="*/ 8220596 h 8637726"/>
              <a:gd name="connsiteX1954" fmla="*/ 3347035 w 11523482"/>
              <a:gd name="connsiteY1954" fmla="*/ 8217796 h 8637726"/>
              <a:gd name="connsiteX1955" fmla="*/ 3325138 w 11523482"/>
              <a:gd name="connsiteY1955" fmla="*/ 8236193 h 8637726"/>
              <a:gd name="connsiteX1956" fmla="*/ 3313922 w 11523482"/>
              <a:gd name="connsiteY1956" fmla="*/ 8194600 h 8637726"/>
              <a:gd name="connsiteX1957" fmla="*/ 3257311 w 11523482"/>
              <a:gd name="connsiteY1957" fmla="*/ 8185002 h 8637726"/>
              <a:gd name="connsiteX1958" fmla="*/ 3167587 w 11523482"/>
              <a:gd name="connsiteY1958" fmla="*/ 8168204 h 8637726"/>
              <a:gd name="connsiteX1959" fmla="*/ 2897879 w 11523482"/>
              <a:gd name="connsiteY1959" fmla="*/ 8112614 h 8637726"/>
              <a:gd name="connsiteX1960" fmla="*/ 2795337 w 11523482"/>
              <a:gd name="connsiteY1960" fmla="*/ 8086618 h 8637726"/>
              <a:gd name="connsiteX1961" fmla="*/ 2729113 w 11523482"/>
              <a:gd name="connsiteY1961" fmla="*/ 8069821 h 8637726"/>
              <a:gd name="connsiteX1962" fmla="*/ 2686921 w 11523482"/>
              <a:gd name="connsiteY1962" fmla="*/ 8051824 h 8637726"/>
              <a:gd name="connsiteX1963" fmla="*/ 2632979 w 11523482"/>
              <a:gd name="connsiteY1963" fmla="*/ 8025828 h 8637726"/>
              <a:gd name="connsiteX1964" fmla="*/ 2591322 w 11523482"/>
              <a:gd name="connsiteY1964" fmla="*/ 8010231 h 8637726"/>
              <a:gd name="connsiteX1965" fmla="*/ 2467951 w 11523482"/>
              <a:gd name="connsiteY1965" fmla="*/ 7974237 h 8637726"/>
              <a:gd name="connsiteX1966" fmla="*/ 2318411 w 11523482"/>
              <a:gd name="connsiteY1966" fmla="*/ 7927445 h 8637726"/>
              <a:gd name="connsiteX1967" fmla="*/ 2207857 w 11523482"/>
              <a:gd name="connsiteY1967" fmla="*/ 7903049 h 8637726"/>
              <a:gd name="connsiteX1968" fmla="*/ 2070067 w 11523482"/>
              <a:gd name="connsiteY1968" fmla="*/ 7885052 h 8637726"/>
              <a:gd name="connsiteX1969" fmla="*/ 2011853 w 11523482"/>
              <a:gd name="connsiteY1969" fmla="*/ 7865855 h 8637726"/>
              <a:gd name="connsiteX1970" fmla="*/ 2054579 w 11523482"/>
              <a:gd name="connsiteY1970" fmla="*/ 7843459 h 8637726"/>
              <a:gd name="connsiteX1971" fmla="*/ 1972865 w 11523482"/>
              <a:gd name="connsiteY1971" fmla="*/ 7787868 h 8637726"/>
              <a:gd name="connsiteX1972" fmla="*/ 1883141 w 11523482"/>
              <a:gd name="connsiteY1972" fmla="*/ 7753474 h 8637726"/>
              <a:gd name="connsiteX1973" fmla="*/ 1819052 w 11523482"/>
              <a:gd name="connsiteY1973" fmla="*/ 7727478 h 8637726"/>
              <a:gd name="connsiteX1974" fmla="*/ 1802496 w 11523482"/>
              <a:gd name="connsiteY1974" fmla="*/ 7713480 h 8637726"/>
              <a:gd name="connsiteX1975" fmla="*/ 1778997 w 11523482"/>
              <a:gd name="connsiteY1975" fmla="*/ 7671888 h 8637726"/>
              <a:gd name="connsiteX1976" fmla="*/ 1697284 w 11523482"/>
              <a:gd name="connsiteY1976" fmla="*/ 7616697 h 8637726"/>
              <a:gd name="connsiteX1977" fmla="*/ 1715442 w 11523482"/>
              <a:gd name="connsiteY1977" fmla="*/ 7615097 h 8637726"/>
              <a:gd name="connsiteX1978" fmla="*/ 1850029 w 11523482"/>
              <a:gd name="connsiteY1978" fmla="*/ 7641093 h 8637726"/>
              <a:gd name="connsiteX1979" fmla="*/ 1906640 w 11523482"/>
              <a:gd name="connsiteY1979" fmla="*/ 7615097 h 8637726"/>
              <a:gd name="connsiteX1980" fmla="*/ 1858040 w 11523482"/>
              <a:gd name="connsiteY1980" fmla="*/ 7572304 h 8637726"/>
              <a:gd name="connsiteX1981" fmla="*/ 1824927 w 11523482"/>
              <a:gd name="connsiteY1981" fmla="*/ 7554308 h 8637726"/>
              <a:gd name="connsiteX1982" fmla="*/ 1816382 w 11523482"/>
              <a:gd name="connsiteY1982" fmla="*/ 7537510 h 8637726"/>
              <a:gd name="connsiteX1983" fmla="*/ 1694613 w 11523482"/>
              <a:gd name="connsiteY1983" fmla="*/ 7464322 h 8637726"/>
              <a:gd name="connsiteX1984" fmla="*/ 1712772 w 11523482"/>
              <a:gd name="connsiteY1984" fmla="*/ 7448725 h 8637726"/>
              <a:gd name="connsiteX1985" fmla="*/ 1801428 w 11523482"/>
              <a:gd name="connsiteY1985" fmla="*/ 7450325 h 8637726"/>
              <a:gd name="connsiteX1986" fmla="*/ 1903970 w 11523482"/>
              <a:gd name="connsiteY1986" fmla="*/ 7475120 h 8637726"/>
              <a:gd name="connsiteX1987" fmla="*/ 1984081 w 11523482"/>
              <a:gd name="connsiteY1987" fmla="*/ 7519513 h 8637726"/>
              <a:gd name="connsiteX1988" fmla="*/ 2067396 w 11523482"/>
              <a:gd name="connsiteY1988" fmla="*/ 7563906 h 8637726"/>
              <a:gd name="connsiteX1989" fmla="*/ 2159791 w 11523482"/>
              <a:gd name="connsiteY1989" fmla="*/ 7589902 h 8637726"/>
              <a:gd name="connsiteX1990" fmla="*/ 2322683 w 11523482"/>
              <a:gd name="connsiteY1990" fmla="*/ 7632694 h 8637726"/>
              <a:gd name="connsiteX1991" fmla="*/ 2498393 w 11523482"/>
              <a:gd name="connsiteY1991" fmla="*/ 7667888 h 8637726"/>
              <a:gd name="connsiteX1992" fmla="*/ 2513881 w 11523482"/>
              <a:gd name="connsiteY1992" fmla="*/ 7657890 h 8637726"/>
              <a:gd name="connsiteX1993" fmla="*/ 2380897 w 11523482"/>
              <a:gd name="connsiteY1993" fmla="*/ 7622296 h 8637726"/>
              <a:gd name="connsiteX1994" fmla="*/ 2299184 w 11523482"/>
              <a:gd name="connsiteY1994" fmla="*/ 7589902 h 8637726"/>
              <a:gd name="connsiteX1995" fmla="*/ 2229754 w 11523482"/>
              <a:gd name="connsiteY1995" fmla="*/ 7548708 h 8637726"/>
              <a:gd name="connsiteX1996" fmla="*/ 2097304 w 11523482"/>
              <a:gd name="connsiteY1996" fmla="*/ 7518314 h 8637726"/>
              <a:gd name="connsiteX1997" fmla="*/ 2087691 w 11523482"/>
              <a:gd name="connsiteY1997" fmla="*/ 7507116 h 8637726"/>
              <a:gd name="connsiteX1998" fmla="*/ 2043363 w 11523482"/>
              <a:gd name="connsiteY1998" fmla="*/ 7457124 h 8637726"/>
              <a:gd name="connsiteX1999" fmla="*/ 2010785 w 11523482"/>
              <a:gd name="connsiteY1999" fmla="*/ 7430728 h 8637726"/>
              <a:gd name="connsiteX2000" fmla="*/ 2014523 w 11523482"/>
              <a:gd name="connsiteY2000" fmla="*/ 7415930 h 8637726"/>
              <a:gd name="connsiteX2001" fmla="*/ 1816382 w 11523482"/>
              <a:gd name="connsiteY2001" fmla="*/ 7313548 h 8637726"/>
              <a:gd name="connsiteX2002" fmla="*/ 1881539 w 11523482"/>
              <a:gd name="connsiteY2002" fmla="*/ 7332344 h 8637726"/>
              <a:gd name="connsiteX2003" fmla="*/ 2588117 w 11523482"/>
              <a:gd name="connsiteY2003" fmla="*/ 7501516 h 8637726"/>
              <a:gd name="connsiteX2004" fmla="*/ 2678375 w 11523482"/>
              <a:gd name="connsiteY2004" fmla="*/ 7518314 h 8637726"/>
              <a:gd name="connsiteX2005" fmla="*/ 2785724 w 11523482"/>
              <a:gd name="connsiteY2005" fmla="*/ 7529112 h 8637726"/>
              <a:gd name="connsiteX2006" fmla="*/ 2932594 w 11523482"/>
              <a:gd name="connsiteY2006" fmla="*/ 7515514 h 8637726"/>
              <a:gd name="connsiteX2007" fmla="*/ 3053295 w 11523482"/>
              <a:gd name="connsiteY2007" fmla="*/ 7513914 h 8637726"/>
              <a:gd name="connsiteX2008" fmla="*/ 3155303 w 11523482"/>
              <a:gd name="connsiteY2008" fmla="*/ 7503116 h 8637726"/>
              <a:gd name="connsiteX2009" fmla="*/ 3169189 w 11523482"/>
              <a:gd name="connsiteY2009" fmla="*/ 7483519 h 8637726"/>
              <a:gd name="connsiteX2010" fmla="*/ 3186279 w 11523482"/>
              <a:gd name="connsiteY2010" fmla="*/ 7498716 h 8637726"/>
              <a:gd name="connsiteX2011" fmla="*/ 3254106 w 11523482"/>
              <a:gd name="connsiteY2011" fmla="*/ 7512714 h 8637726"/>
              <a:gd name="connsiteX2012" fmla="*/ 3298968 w 11523482"/>
              <a:gd name="connsiteY2012" fmla="*/ 7505916 h 8637726"/>
              <a:gd name="connsiteX2013" fmla="*/ 3347035 w 11523482"/>
              <a:gd name="connsiteY2013" fmla="*/ 7467122 h 8637726"/>
              <a:gd name="connsiteX2014" fmla="*/ 3392965 w 11523482"/>
              <a:gd name="connsiteY2014" fmla="*/ 7421130 h 8637726"/>
              <a:gd name="connsiteX2015" fmla="*/ 3047420 w 11523482"/>
              <a:gd name="connsiteY2015" fmla="*/ 7389135 h 8637726"/>
              <a:gd name="connsiteX2016" fmla="*/ 2723238 w 11523482"/>
              <a:gd name="connsiteY2016" fmla="*/ 7367538 h 8637726"/>
              <a:gd name="connsiteX2017" fmla="*/ 2951821 w 11523482"/>
              <a:gd name="connsiteY2017" fmla="*/ 7364739 h 8637726"/>
              <a:gd name="connsiteX2018" fmla="*/ 3040477 w 11523482"/>
              <a:gd name="connsiteY2018" fmla="*/ 7342343 h 8637726"/>
              <a:gd name="connsiteX2019" fmla="*/ 2759555 w 11523482"/>
              <a:gd name="connsiteY2019" fmla="*/ 7314748 h 8637726"/>
              <a:gd name="connsiteX2020" fmla="*/ 2486109 w 11523482"/>
              <a:gd name="connsiteY2020" fmla="*/ 7289552 h 8637726"/>
              <a:gd name="connsiteX2021" fmla="*/ 2239368 w 11523482"/>
              <a:gd name="connsiteY2021" fmla="*/ 7265956 h 8637726"/>
              <a:gd name="connsiteX2022" fmla="*/ 2113861 w 11523482"/>
              <a:gd name="connsiteY2022" fmla="*/ 7242760 h 8637726"/>
              <a:gd name="connsiteX2023" fmla="*/ 2195040 w 11523482"/>
              <a:gd name="connsiteY2023" fmla="*/ 7238360 h 8637726"/>
              <a:gd name="connsiteX2024" fmla="*/ 2352057 w 11523482"/>
              <a:gd name="connsiteY2024" fmla="*/ 7235560 h 8637726"/>
              <a:gd name="connsiteX2025" fmla="*/ 2426293 w 11523482"/>
              <a:gd name="connsiteY2025" fmla="*/ 7238360 h 8637726"/>
              <a:gd name="connsiteX2026" fmla="*/ 2361136 w 11523482"/>
              <a:gd name="connsiteY2026" fmla="*/ 7212364 h 8637726"/>
              <a:gd name="connsiteX2027" fmla="*/ 2286900 w 11523482"/>
              <a:gd name="connsiteY2027" fmla="*/ 7175970 h 8637726"/>
              <a:gd name="connsiteX2028" fmla="*/ 2452463 w 11523482"/>
              <a:gd name="connsiteY2028" fmla="*/ 7174771 h 8637726"/>
              <a:gd name="connsiteX2029" fmla="*/ 2627105 w 11523482"/>
              <a:gd name="connsiteY2029" fmla="*/ 7169172 h 8637726"/>
              <a:gd name="connsiteX2030" fmla="*/ 2579038 w 11523482"/>
              <a:gd name="connsiteY2030" fmla="*/ 7149975 h 8637726"/>
              <a:gd name="connsiteX2031" fmla="*/ 2567823 w 11523482"/>
              <a:gd name="connsiteY2031" fmla="*/ 7135978 h 8637726"/>
              <a:gd name="connsiteX2032" fmla="*/ 2605207 w 11523482"/>
              <a:gd name="connsiteY2032" fmla="*/ 7123580 h 8637726"/>
              <a:gd name="connsiteX2033" fmla="*/ 2567823 w 11523482"/>
              <a:gd name="connsiteY2033" fmla="*/ 7110782 h 8637726"/>
              <a:gd name="connsiteX2034" fmla="*/ 2433236 w 11523482"/>
              <a:gd name="connsiteY2034" fmla="*/ 7098784 h 8637726"/>
              <a:gd name="connsiteX2035" fmla="*/ 2336569 w 11523482"/>
              <a:gd name="connsiteY2035" fmla="*/ 7098784 h 8637726"/>
              <a:gd name="connsiteX2036" fmla="*/ 2388908 w 11523482"/>
              <a:gd name="connsiteY2036" fmla="*/ 7067989 h 8637726"/>
              <a:gd name="connsiteX2037" fmla="*/ 2440179 w 11523482"/>
              <a:gd name="connsiteY2037" fmla="*/ 7039194 h 8637726"/>
              <a:gd name="connsiteX2038" fmla="*/ 2380897 w 11523482"/>
              <a:gd name="connsiteY2038" fmla="*/ 7017997 h 8637726"/>
              <a:gd name="connsiteX2039" fmla="*/ 2441781 w 11523482"/>
              <a:gd name="connsiteY2039" fmla="*/ 6997600 h 8637726"/>
              <a:gd name="connsiteX2040" fmla="*/ 2612151 w 11523482"/>
              <a:gd name="connsiteY2040" fmla="*/ 6980804 h 8637726"/>
              <a:gd name="connsiteX2041" fmla="*/ 2664490 w 11523482"/>
              <a:gd name="connsiteY2041" fmla="*/ 6964006 h 8637726"/>
              <a:gd name="connsiteX2042" fmla="*/ 2612151 w 11523482"/>
              <a:gd name="connsiteY2042" fmla="*/ 6954408 h 8637726"/>
              <a:gd name="connsiteX2043" fmla="*/ 2336569 w 11523482"/>
              <a:gd name="connsiteY2043" fmla="*/ 6914414 h 8637726"/>
              <a:gd name="connsiteX2044" fmla="*/ 2032147 w 11523482"/>
              <a:gd name="connsiteY2044" fmla="*/ 6868822 h 8637726"/>
              <a:gd name="connsiteX2045" fmla="*/ 1827597 w 11523482"/>
              <a:gd name="connsiteY2045" fmla="*/ 6832828 h 8637726"/>
              <a:gd name="connsiteX2046" fmla="*/ 1705829 w 11523482"/>
              <a:gd name="connsiteY2046" fmla="*/ 6799234 h 8637726"/>
              <a:gd name="connsiteX2047" fmla="*/ 1934412 w 11523482"/>
              <a:gd name="connsiteY2047" fmla="*/ 6790036 h 8637726"/>
              <a:gd name="connsiteX2048" fmla="*/ 2225482 w 11523482"/>
              <a:gd name="connsiteY2048" fmla="*/ 6814831 h 8637726"/>
              <a:gd name="connsiteX2049" fmla="*/ 2274083 w 11523482"/>
              <a:gd name="connsiteY2049" fmla="*/ 6799234 h 8637726"/>
              <a:gd name="connsiteX2050" fmla="*/ 2322683 w 11523482"/>
              <a:gd name="connsiteY2050" fmla="*/ 6798434 h 8637726"/>
              <a:gd name="connsiteX2051" fmla="*/ 2276753 w 11523482"/>
              <a:gd name="connsiteY2051" fmla="*/ 6782836 h 8637726"/>
              <a:gd name="connsiteX2052" fmla="*/ 2664490 w 11523482"/>
              <a:gd name="connsiteY2052" fmla="*/ 6794034 h 8637726"/>
              <a:gd name="connsiteX2053" fmla="*/ 2796940 w 11523482"/>
              <a:gd name="connsiteY2053" fmla="*/ 6802034 h 8637726"/>
              <a:gd name="connsiteX2054" fmla="*/ 2634047 w 11523482"/>
              <a:gd name="connsiteY2054" fmla="*/ 6758040 h 8637726"/>
              <a:gd name="connsiteX2055" fmla="*/ 2395851 w 11523482"/>
              <a:gd name="connsiteY2055" fmla="*/ 6704050 h 8637726"/>
              <a:gd name="connsiteX2056" fmla="*/ 2352057 w 11523482"/>
              <a:gd name="connsiteY2056" fmla="*/ 6662456 h 8637726"/>
              <a:gd name="connsiteX2057" fmla="*/ 2425225 w 11523482"/>
              <a:gd name="connsiteY2057" fmla="*/ 6652458 h 8637726"/>
              <a:gd name="connsiteX2058" fmla="*/ 2386238 w 11523482"/>
              <a:gd name="connsiteY2058" fmla="*/ 6622464 h 8637726"/>
              <a:gd name="connsiteX2059" fmla="*/ 1945628 w 11523482"/>
              <a:gd name="connsiteY2059" fmla="*/ 6557274 h 8637726"/>
              <a:gd name="connsiteX2060" fmla="*/ 1619309 w 11523482"/>
              <a:gd name="connsiteY2060" fmla="*/ 6530878 h 8637726"/>
              <a:gd name="connsiteX2061" fmla="*/ 1193119 w 11523482"/>
              <a:gd name="connsiteY2061" fmla="*/ 6478488 h 8637726"/>
              <a:gd name="connsiteX2062" fmla="*/ 435269 w 11523482"/>
              <a:gd name="connsiteY2062" fmla="*/ 6345310 h 8637726"/>
              <a:gd name="connsiteX2063" fmla="*/ 739157 w 11523482"/>
              <a:gd name="connsiteY2063" fmla="*/ 6345310 h 8637726"/>
              <a:gd name="connsiteX2064" fmla="*/ 1401941 w 11523482"/>
              <a:gd name="connsiteY2064" fmla="*/ 6368906 h 8637726"/>
              <a:gd name="connsiteX2065" fmla="*/ 1623582 w 11523482"/>
              <a:gd name="connsiteY2065" fmla="*/ 6312116 h 8637726"/>
              <a:gd name="connsiteX2066" fmla="*/ 1701556 w 11523482"/>
              <a:gd name="connsiteY2066" fmla="*/ 6300917 h 8637726"/>
              <a:gd name="connsiteX2067" fmla="*/ 1378442 w 11523482"/>
              <a:gd name="connsiteY2067" fmla="*/ 6249726 h 8637726"/>
              <a:gd name="connsiteX2068" fmla="*/ 1124223 w 11523482"/>
              <a:gd name="connsiteY2068" fmla="*/ 6209732 h 8637726"/>
              <a:gd name="connsiteX2069" fmla="*/ 1163745 w 11523482"/>
              <a:gd name="connsiteY2069" fmla="*/ 6188936 h 8637726"/>
              <a:gd name="connsiteX2070" fmla="*/ 1217686 w 11523482"/>
              <a:gd name="connsiteY2070" fmla="*/ 6170939 h 8637726"/>
              <a:gd name="connsiteX2071" fmla="*/ 1462826 w 11523482"/>
              <a:gd name="connsiteY2071" fmla="*/ 6148942 h 8637726"/>
              <a:gd name="connsiteX2072" fmla="*/ 1364556 w 11523482"/>
              <a:gd name="connsiteY2072" fmla="*/ 6054158 h 8637726"/>
              <a:gd name="connsiteX2073" fmla="*/ 1296729 w 11523482"/>
              <a:gd name="connsiteY2073" fmla="*/ 6037362 h 8637726"/>
              <a:gd name="connsiteX2074" fmla="*/ 1371499 w 11523482"/>
              <a:gd name="connsiteY2074" fmla="*/ 6034562 h 8637726"/>
              <a:gd name="connsiteX2075" fmla="*/ 1423838 w 11523482"/>
              <a:gd name="connsiteY2075" fmla="*/ 6013766 h 8637726"/>
              <a:gd name="connsiteX2076" fmla="*/ 1452678 w 11523482"/>
              <a:gd name="connsiteY2076" fmla="*/ 6005366 h 8637726"/>
              <a:gd name="connsiteX2077" fmla="*/ 1652421 w 11523482"/>
              <a:gd name="connsiteY2077" fmla="*/ 6016565 h 8637726"/>
              <a:gd name="connsiteX2078" fmla="*/ 1758702 w 11523482"/>
              <a:gd name="connsiteY2078" fmla="*/ 6015365 h 8637726"/>
              <a:gd name="connsiteX2079" fmla="*/ 1831870 w 11523482"/>
              <a:gd name="connsiteY2079" fmla="*/ 5991769 h 8637726"/>
              <a:gd name="connsiteX2080" fmla="*/ 1881539 w 11523482"/>
              <a:gd name="connsiteY2080" fmla="*/ 5947376 h 8637726"/>
              <a:gd name="connsiteX2081" fmla="*/ 1996899 w 11523482"/>
              <a:gd name="connsiteY2081" fmla="*/ 5927780 h 8637726"/>
              <a:gd name="connsiteX2082" fmla="*/ 2274083 w 11523482"/>
              <a:gd name="connsiteY2082" fmla="*/ 6013766 h 8637726"/>
              <a:gd name="connsiteX2083" fmla="*/ 2364341 w 11523482"/>
              <a:gd name="connsiteY2083" fmla="*/ 6030162 h 8637726"/>
              <a:gd name="connsiteX2084" fmla="*/ 2344580 w 11523482"/>
              <a:gd name="connsiteY2084" fmla="*/ 6005366 h 8637726"/>
              <a:gd name="connsiteX2085" fmla="*/ 2433236 w 11523482"/>
              <a:gd name="connsiteY2085" fmla="*/ 5988970 h 8637726"/>
              <a:gd name="connsiteX2086" fmla="*/ 2525097 w 11523482"/>
              <a:gd name="connsiteY2086" fmla="*/ 5970572 h 8637726"/>
              <a:gd name="connsiteX2087" fmla="*/ 2434838 w 11523482"/>
              <a:gd name="connsiteY2087" fmla="*/ 5920981 h 8637726"/>
              <a:gd name="connsiteX2088" fmla="*/ 2329626 w 11523482"/>
              <a:gd name="connsiteY2088" fmla="*/ 5894585 h 8637726"/>
              <a:gd name="connsiteX2089" fmla="*/ 2311467 w 11523482"/>
              <a:gd name="connsiteY2089" fmla="*/ 5910182 h 8637726"/>
              <a:gd name="connsiteX2090" fmla="*/ 2311467 w 11523482"/>
              <a:gd name="connsiteY2090" fmla="*/ 5888986 h 8637726"/>
              <a:gd name="connsiteX2091" fmla="*/ 2259128 w 11523482"/>
              <a:gd name="connsiteY2091" fmla="*/ 5839395 h 8637726"/>
              <a:gd name="connsiteX2092" fmla="*/ 2122406 w 11523482"/>
              <a:gd name="connsiteY2092" fmla="*/ 5823797 h 8637726"/>
              <a:gd name="connsiteX2093" fmla="*/ 2054579 w 11523482"/>
              <a:gd name="connsiteY2093" fmla="*/ 5810600 h 8637726"/>
              <a:gd name="connsiteX2094" fmla="*/ 2118667 w 11523482"/>
              <a:gd name="connsiteY2094" fmla="*/ 5807800 h 8637726"/>
              <a:gd name="connsiteX2095" fmla="*/ 2067396 w 11523482"/>
              <a:gd name="connsiteY2095" fmla="*/ 5760608 h 8637726"/>
              <a:gd name="connsiteX2096" fmla="*/ 1734669 w 11523482"/>
              <a:gd name="connsiteY2096" fmla="*/ 5649826 h 8637726"/>
              <a:gd name="connsiteX2097" fmla="*/ 1898095 w 11523482"/>
              <a:gd name="connsiteY2097" fmla="*/ 5674622 h 8637726"/>
              <a:gd name="connsiteX2098" fmla="*/ 2151780 w 11523482"/>
              <a:gd name="connsiteY2098" fmla="*/ 5683021 h 8637726"/>
              <a:gd name="connsiteX2099" fmla="*/ 2181688 w 11523482"/>
              <a:gd name="connsiteY2099" fmla="*/ 5663424 h 8637726"/>
              <a:gd name="connsiteX2100" fmla="*/ 2253253 w 11523482"/>
              <a:gd name="connsiteY2100" fmla="*/ 5664624 h 8637726"/>
              <a:gd name="connsiteX2101" fmla="*/ 2264469 w 11523482"/>
              <a:gd name="connsiteY2101" fmla="*/ 5651026 h 8637726"/>
              <a:gd name="connsiteX2102" fmla="*/ 2435907 w 11523482"/>
              <a:gd name="connsiteY2102" fmla="*/ 5612233 h 8637726"/>
              <a:gd name="connsiteX2103" fmla="*/ 2471155 w 11523482"/>
              <a:gd name="connsiteY2103" fmla="*/ 5595835 h 8637726"/>
              <a:gd name="connsiteX2104" fmla="*/ 2596663 w 11523482"/>
              <a:gd name="connsiteY2104" fmla="*/ 5555842 h 8637726"/>
              <a:gd name="connsiteX2105" fmla="*/ 2418282 w 11523482"/>
              <a:gd name="connsiteY2105" fmla="*/ 5520648 h 8637726"/>
              <a:gd name="connsiteX2106" fmla="*/ 1940821 w 11523482"/>
              <a:gd name="connsiteY2106" fmla="*/ 5423864 h 8637726"/>
              <a:gd name="connsiteX2107" fmla="*/ 1866585 w 11523482"/>
              <a:gd name="connsiteY2107" fmla="*/ 5414266 h 8637726"/>
              <a:gd name="connsiteX2108" fmla="*/ 1876198 w 11523482"/>
              <a:gd name="connsiteY2108" fmla="*/ 5386670 h 8637726"/>
              <a:gd name="connsiteX2109" fmla="*/ 1989421 w 11523482"/>
              <a:gd name="connsiteY2109" fmla="*/ 5360275 h 8637726"/>
              <a:gd name="connsiteX2110" fmla="*/ 2068464 w 11523482"/>
              <a:gd name="connsiteY2110" fmla="*/ 5351876 h 8637726"/>
              <a:gd name="connsiteX2111" fmla="*/ 2042295 w 11523482"/>
              <a:gd name="connsiteY2111" fmla="*/ 5332680 h 8637726"/>
              <a:gd name="connsiteX2112" fmla="*/ 1995296 w 11523482"/>
              <a:gd name="connsiteY2112" fmla="*/ 5314683 h 8637726"/>
              <a:gd name="connsiteX2113" fmla="*/ 1914651 w 11523482"/>
              <a:gd name="connsiteY2113" fmla="*/ 5307484 h 8637726"/>
              <a:gd name="connsiteX2114" fmla="*/ 1832938 w 11523482"/>
              <a:gd name="connsiteY2114" fmla="*/ 5300685 h 8637726"/>
              <a:gd name="connsiteX2115" fmla="*/ 2010785 w 11523482"/>
              <a:gd name="connsiteY2115" fmla="*/ 5257892 h 8637726"/>
              <a:gd name="connsiteX2116" fmla="*/ 2070067 w 11523482"/>
              <a:gd name="connsiteY2116" fmla="*/ 5253493 h 8637726"/>
              <a:gd name="connsiteX2117" fmla="*/ 1982479 w 11523482"/>
              <a:gd name="connsiteY2117" fmla="*/ 5230297 h 8637726"/>
              <a:gd name="connsiteX2118" fmla="*/ 1884209 w 11523482"/>
              <a:gd name="connsiteY2118" fmla="*/ 5169107 h 8637726"/>
              <a:gd name="connsiteX2119" fmla="*/ 1878869 w 11523482"/>
              <a:gd name="connsiteY2119" fmla="*/ 5119515 h 8637726"/>
              <a:gd name="connsiteX2120" fmla="*/ 1858040 w 11523482"/>
              <a:gd name="connsiteY2120" fmla="*/ 5108317 h 8637726"/>
              <a:gd name="connsiteX2121" fmla="*/ 1794485 w 11523482"/>
              <a:gd name="connsiteY2121" fmla="*/ 5105518 h 8637726"/>
              <a:gd name="connsiteX2122" fmla="*/ 1816382 w 11523482"/>
              <a:gd name="connsiteY2122" fmla="*/ 5089120 h 8637726"/>
              <a:gd name="connsiteX2123" fmla="*/ 1876198 w 11523482"/>
              <a:gd name="connsiteY2123" fmla="*/ 5077922 h 8637726"/>
              <a:gd name="connsiteX2124" fmla="*/ 1790212 w 11523482"/>
              <a:gd name="connsiteY2124" fmla="*/ 5054326 h 8637726"/>
              <a:gd name="connsiteX2125" fmla="*/ 1723987 w 11523482"/>
              <a:gd name="connsiteY2125" fmla="*/ 5000335 h 8637726"/>
              <a:gd name="connsiteX2126" fmla="*/ 1891686 w 11523482"/>
              <a:gd name="connsiteY2126" fmla="*/ 5026731 h 8637726"/>
              <a:gd name="connsiteX2127" fmla="*/ 2133621 w 11523482"/>
              <a:gd name="connsiteY2127" fmla="*/ 5018332 h 8637726"/>
              <a:gd name="connsiteX2128" fmla="*/ 2099975 w 11523482"/>
              <a:gd name="connsiteY2128" fmla="*/ 4983938 h 8637726"/>
              <a:gd name="connsiteX2129" fmla="*/ 1884209 w 11523482"/>
              <a:gd name="connsiteY2129" fmla="*/ 4933946 h 8637726"/>
              <a:gd name="connsiteX2130" fmla="*/ 1913049 w 11523482"/>
              <a:gd name="connsiteY2130" fmla="*/ 4913150 h 8637726"/>
              <a:gd name="connsiteX2131" fmla="*/ 1965922 w 11523482"/>
              <a:gd name="connsiteY2131" fmla="*/ 4901952 h 8637726"/>
              <a:gd name="connsiteX2132" fmla="*/ 1916254 w 11523482"/>
              <a:gd name="connsiteY2132" fmla="*/ 4875956 h 8637726"/>
              <a:gd name="connsiteX2133" fmla="*/ 1867653 w 11523482"/>
              <a:gd name="connsiteY2133" fmla="*/ 4832363 h 8637726"/>
              <a:gd name="connsiteX2134" fmla="*/ 1743214 w 11523482"/>
              <a:gd name="connsiteY2134" fmla="*/ 4817566 h 8637726"/>
              <a:gd name="connsiteX2135" fmla="*/ 1616639 w 11523482"/>
              <a:gd name="connsiteY2135" fmla="*/ 4799569 h 8637726"/>
              <a:gd name="connsiteX2136" fmla="*/ 1582992 w 11523482"/>
              <a:gd name="connsiteY2136" fmla="*/ 4767574 h 8637726"/>
              <a:gd name="connsiteX2137" fmla="*/ 1569640 w 11523482"/>
              <a:gd name="connsiteY2137" fmla="*/ 4739979 h 8637726"/>
              <a:gd name="connsiteX2138" fmla="*/ 1499143 w 11523482"/>
              <a:gd name="connsiteY2138" fmla="*/ 4715183 h 8637726"/>
              <a:gd name="connsiteX2139" fmla="*/ 1336785 w 11523482"/>
              <a:gd name="connsiteY2139" fmla="*/ 4669591 h 8637726"/>
              <a:gd name="connsiteX2140" fmla="*/ 1170688 w 11523482"/>
              <a:gd name="connsiteY2140" fmla="*/ 4624798 h 8637726"/>
              <a:gd name="connsiteX2141" fmla="*/ 1169086 w 11523482"/>
              <a:gd name="connsiteY2141" fmla="*/ 4583205 h 8637726"/>
              <a:gd name="connsiteX2142" fmla="*/ 1315956 w 11523482"/>
              <a:gd name="connsiteY2142" fmla="*/ 4567208 h 8637726"/>
              <a:gd name="connsiteX2143" fmla="*/ 1260946 w 11523482"/>
              <a:gd name="connsiteY2143" fmla="*/ 4546011 h 8637726"/>
              <a:gd name="connsiteX2144" fmla="*/ 1201130 w 11523482"/>
              <a:gd name="connsiteY2144" fmla="*/ 4528014 h 8637726"/>
              <a:gd name="connsiteX2145" fmla="*/ 1260946 w 11523482"/>
              <a:gd name="connsiteY2145" fmla="*/ 4510417 h 8637726"/>
              <a:gd name="connsiteX2146" fmla="*/ 1328239 w 11523482"/>
              <a:gd name="connsiteY2146" fmla="*/ 4485221 h 8637726"/>
              <a:gd name="connsiteX2147" fmla="*/ 1368829 w 11523482"/>
              <a:gd name="connsiteY2147" fmla="*/ 4474023 h 8637726"/>
              <a:gd name="connsiteX2148" fmla="*/ 1530653 w 11523482"/>
              <a:gd name="connsiteY2148" fmla="*/ 4502019 h 8637726"/>
              <a:gd name="connsiteX2149" fmla="*/ 1683398 w 11523482"/>
              <a:gd name="connsiteY2149" fmla="*/ 4486421 h 8637726"/>
              <a:gd name="connsiteX2150" fmla="*/ 1820655 w 11523482"/>
              <a:gd name="connsiteY2150" fmla="*/ 4458826 h 8637726"/>
              <a:gd name="connsiteX2151" fmla="*/ 1934412 w 11523482"/>
              <a:gd name="connsiteY2151" fmla="*/ 4458826 h 8637726"/>
              <a:gd name="connsiteX2152" fmla="*/ 1900765 w 11523482"/>
              <a:gd name="connsiteY2152" fmla="*/ 4422832 h 8637726"/>
              <a:gd name="connsiteX2153" fmla="*/ 1869255 w 11523482"/>
              <a:gd name="connsiteY2153" fmla="*/ 4372840 h 8637726"/>
              <a:gd name="connsiteX2154" fmla="*/ 1820655 w 11523482"/>
              <a:gd name="connsiteY2154" fmla="*/ 4340446 h 8637726"/>
              <a:gd name="connsiteX2155" fmla="*/ 1809973 w 11523482"/>
              <a:gd name="connsiteY2155" fmla="*/ 4320849 h 8637726"/>
              <a:gd name="connsiteX2156" fmla="*/ 1906640 w 11523482"/>
              <a:gd name="connsiteY2156" fmla="*/ 4283655 h 8637726"/>
              <a:gd name="connsiteX2157" fmla="*/ 1840415 w 11523482"/>
              <a:gd name="connsiteY2157" fmla="*/ 4257659 h 8637726"/>
              <a:gd name="connsiteX2158" fmla="*/ 1805166 w 11523482"/>
              <a:gd name="connsiteY2158" fmla="*/ 4217266 h 8637726"/>
              <a:gd name="connsiteX2159" fmla="*/ 1785940 w 11523482"/>
              <a:gd name="connsiteY2159" fmla="*/ 4177273 h 8637726"/>
              <a:gd name="connsiteX2160" fmla="*/ 1898095 w 11523482"/>
              <a:gd name="connsiteY2160" fmla="*/ 4161675 h 8637726"/>
              <a:gd name="connsiteX2161" fmla="*/ 1876198 w 11523482"/>
              <a:gd name="connsiteY2161" fmla="*/ 4128481 h 8637726"/>
              <a:gd name="connsiteX2162" fmla="*/ 1838813 w 11523482"/>
              <a:gd name="connsiteY2162" fmla="*/ 4110484 h 8637726"/>
              <a:gd name="connsiteX2163" fmla="*/ 1934412 w 11523482"/>
              <a:gd name="connsiteY2163" fmla="*/ 4060492 h 8637726"/>
              <a:gd name="connsiteX2164" fmla="*/ 1993694 w 11523482"/>
              <a:gd name="connsiteY2164" fmla="*/ 4031697 h 8637726"/>
              <a:gd name="connsiteX2165" fmla="*/ 1649751 w 11523482"/>
              <a:gd name="connsiteY2165" fmla="*/ 3987705 h 8637726"/>
              <a:gd name="connsiteX2166" fmla="*/ 1234243 w 11523482"/>
              <a:gd name="connsiteY2166" fmla="*/ 3979306 h 8637726"/>
              <a:gd name="connsiteX2167" fmla="*/ 1309013 w 11523482"/>
              <a:gd name="connsiteY2167" fmla="*/ 3969308 h 8637726"/>
              <a:gd name="connsiteX2168" fmla="*/ 1401941 w 11523482"/>
              <a:gd name="connsiteY2168" fmla="*/ 3951311 h 8637726"/>
              <a:gd name="connsiteX2169" fmla="*/ 1393396 w 11523482"/>
              <a:gd name="connsiteY2169" fmla="*/ 3933714 h 8637726"/>
              <a:gd name="connsiteX2170" fmla="*/ 1385385 w 11523482"/>
              <a:gd name="connsiteY2170" fmla="*/ 3919716 h 8637726"/>
              <a:gd name="connsiteX2171" fmla="*/ 2047635 w 11523482"/>
              <a:gd name="connsiteY2171" fmla="*/ 3879323 h 8637726"/>
              <a:gd name="connsiteX2172" fmla="*/ 2158723 w 11523482"/>
              <a:gd name="connsiteY2172" fmla="*/ 3866925 h 8637726"/>
              <a:gd name="connsiteX2173" fmla="*/ 2117065 w 11523482"/>
              <a:gd name="connsiteY2173" fmla="*/ 3833730 h 8637726"/>
              <a:gd name="connsiteX2174" fmla="*/ 1975536 w 11523482"/>
              <a:gd name="connsiteY2174" fmla="*/ 3830931 h 8637726"/>
              <a:gd name="connsiteX2175" fmla="*/ 1778997 w 11523482"/>
              <a:gd name="connsiteY2175" fmla="*/ 3843729 h 8637726"/>
              <a:gd name="connsiteX2176" fmla="*/ 1712772 w 11523482"/>
              <a:gd name="connsiteY2176" fmla="*/ 3825332 h 8637726"/>
              <a:gd name="connsiteX2177" fmla="*/ 2025739 w 11523482"/>
              <a:gd name="connsiteY2177" fmla="*/ 3803335 h 8637726"/>
              <a:gd name="connsiteX2178" fmla="*/ 2357398 w 11523482"/>
              <a:gd name="connsiteY2178" fmla="*/ 3776940 h 8637726"/>
              <a:gd name="connsiteX2179" fmla="*/ 1921594 w 11523482"/>
              <a:gd name="connsiteY2179" fmla="*/ 3706152 h 8637726"/>
              <a:gd name="connsiteX2180" fmla="*/ 1891686 w 11523482"/>
              <a:gd name="connsiteY2180" fmla="*/ 3663359 h 8637726"/>
              <a:gd name="connsiteX2181" fmla="*/ 1996899 w 11523482"/>
              <a:gd name="connsiteY2181" fmla="*/ 3635763 h 8637726"/>
              <a:gd name="connsiteX2182" fmla="*/ 1819052 w 11523482"/>
              <a:gd name="connsiteY2182" fmla="*/ 3653760 h 8637726"/>
              <a:gd name="connsiteX2183" fmla="*/ 1547209 w 11523482"/>
              <a:gd name="connsiteY2183" fmla="*/ 3662159 h 8637726"/>
              <a:gd name="connsiteX2184" fmla="*/ 1648149 w 11523482"/>
              <a:gd name="connsiteY2184" fmla="*/ 3627365 h 8637726"/>
              <a:gd name="connsiteX2185" fmla="*/ 1750157 w 11523482"/>
              <a:gd name="connsiteY2185" fmla="*/ 3584572 h 8637726"/>
              <a:gd name="connsiteX2186" fmla="*/ 1468166 w 11523482"/>
              <a:gd name="connsiteY2186" fmla="*/ 3534980 h 8637726"/>
              <a:gd name="connsiteX2187" fmla="*/ 1329841 w 11523482"/>
              <a:gd name="connsiteY2187" fmla="*/ 3494587 h 8637726"/>
              <a:gd name="connsiteX2188" fmla="*/ 1273230 w 11523482"/>
              <a:gd name="connsiteY2188" fmla="*/ 3434997 h 8637726"/>
              <a:gd name="connsiteX2189" fmla="*/ 1176563 w 11523482"/>
              <a:gd name="connsiteY2189" fmla="*/ 3382206 h 8637726"/>
              <a:gd name="connsiteX2190" fmla="*/ 1108735 w 11523482"/>
              <a:gd name="connsiteY2190" fmla="*/ 3337813 h 8637726"/>
              <a:gd name="connsiteX2191" fmla="*/ 1077225 w 11523482"/>
              <a:gd name="connsiteY2191" fmla="*/ 3302219 h 8637726"/>
              <a:gd name="connsiteX2192" fmla="*/ 1195789 w 11523482"/>
              <a:gd name="connsiteY2192" fmla="*/ 3288222 h 8637726"/>
              <a:gd name="connsiteX2193" fmla="*/ 1336785 w 11523482"/>
              <a:gd name="connsiteY2193" fmla="*/ 3260626 h 8637726"/>
              <a:gd name="connsiteX2194" fmla="*/ 1215016 w 11523482"/>
              <a:gd name="connsiteY2194" fmla="*/ 3242629 h 8637726"/>
              <a:gd name="connsiteX2195" fmla="*/ 959729 w 11523482"/>
              <a:gd name="connsiteY2195" fmla="*/ 3259027 h 8637726"/>
              <a:gd name="connsiteX2196" fmla="*/ 915401 w 11523482"/>
              <a:gd name="connsiteY2196" fmla="*/ 3228632 h 8637726"/>
              <a:gd name="connsiteX2197" fmla="*/ 886027 w 11523482"/>
              <a:gd name="connsiteY2197" fmla="*/ 3219033 h 8637726"/>
              <a:gd name="connsiteX2198" fmla="*/ 779212 w 11523482"/>
              <a:gd name="connsiteY2198" fmla="*/ 3237030 h 8637726"/>
              <a:gd name="connsiteX2199" fmla="*/ 710317 w 11523482"/>
              <a:gd name="connsiteY2199" fmla="*/ 3220633 h 8637726"/>
              <a:gd name="connsiteX2200" fmla="*/ 707647 w 11523482"/>
              <a:gd name="connsiteY2200" fmla="*/ 3174641 h 8637726"/>
              <a:gd name="connsiteX2201" fmla="*/ 733816 w 11523482"/>
              <a:gd name="connsiteY2201" fmla="*/ 3124649 h 8637726"/>
              <a:gd name="connsiteX2202" fmla="*/ 643558 w 11523482"/>
              <a:gd name="connsiteY2202" fmla="*/ 3076257 h 8637726"/>
              <a:gd name="connsiteX2203" fmla="*/ 550629 w 11523482"/>
              <a:gd name="connsiteY2203" fmla="*/ 3030665 h 8637726"/>
              <a:gd name="connsiteX2204" fmla="*/ 706044 w 11523482"/>
              <a:gd name="connsiteY2204" fmla="*/ 2963076 h 8637726"/>
              <a:gd name="connsiteX2205" fmla="*/ 804314 w 11523482"/>
              <a:gd name="connsiteY2205" fmla="*/ 2933881 h 8637726"/>
              <a:gd name="connsiteX2206" fmla="*/ 867868 w 11523482"/>
              <a:gd name="connsiteY2206" fmla="*/ 2921083 h 8637726"/>
              <a:gd name="connsiteX2207" fmla="*/ 1096452 w 11523482"/>
              <a:gd name="connsiteY2207" fmla="*/ 2836697 h 8637726"/>
              <a:gd name="connsiteX2208" fmla="*/ 1118883 w 11523482"/>
              <a:gd name="connsiteY2208" fmla="*/ 2814701 h 8637726"/>
              <a:gd name="connsiteX2209" fmla="*/ 1142382 w 11523482"/>
              <a:gd name="connsiteY2209" fmla="*/ 2798303 h 8637726"/>
              <a:gd name="connsiteX2210" fmla="*/ 930355 w 11523482"/>
              <a:gd name="connsiteY2210" fmla="*/ 2730315 h 8637726"/>
              <a:gd name="connsiteX2211" fmla="*/ 778144 w 11523482"/>
              <a:gd name="connsiteY2211" fmla="*/ 2697120 h 8637726"/>
              <a:gd name="connsiteX2212" fmla="*/ 825143 w 11523482"/>
              <a:gd name="connsiteY2212" fmla="*/ 2674724 h 8637726"/>
              <a:gd name="connsiteX2213" fmla="*/ 875345 w 11523482"/>
              <a:gd name="connsiteY2213" fmla="*/ 2649928 h 8637726"/>
              <a:gd name="connsiteX2214" fmla="*/ 792030 w 11523482"/>
              <a:gd name="connsiteY2214" fmla="*/ 2633531 h 8637726"/>
              <a:gd name="connsiteX2215" fmla="*/ 714590 w 11523482"/>
              <a:gd name="connsiteY2215" fmla="*/ 2580740 h 8637726"/>
              <a:gd name="connsiteX2216" fmla="*/ 818200 w 11523482"/>
              <a:gd name="connsiteY2216" fmla="*/ 2561943 h 8637726"/>
              <a:gd name="connsiteX2217" fmla="*/ 973615 w 11523482"/>
              <a:gd name="connsiteY2217" fmla="*/ 2590338 h 8637726"/>
              <a:gd name="connsiteX2218" fmla="*/ 1092713 w 11523482"/>
              <a:gd name="connsiteY2218" fmla="*/ 2595937 h 8637726"/>
              <a:gd name="connsiteX2219" fmla="*/ 1149325 w 11523482"/>
              <a:gd name="connsiteY2219" fmla="*/ 2583539 h 8637726"/>
              <a:gd name="connsiteX2220" fmla="*/ 1096452 w 11523482"/>
              <a:gd name="connsiteY2220" fmla="*/ 2533148 h 8637726"/>
              <a:gd name="connsiteX2221" fmla="*/ 1045181 w 11523482"/>
              <a:gd name="connsiteY2221" fmla="*/ 2481956 h 8637726"/>
              <a:gd name="connsiteX2222" fmla="*/ 1132769 w 11523482"/>
              <a:gd name="connsiteY2222" fmla="*/ 2494354 h 8637726"/>
              <a:gd name="connsiteX2223" fmla="*/ 1209141 w 11523482"/>
              <a:gd name="connsiteY2223" fmla="*/ 2485956 h 8637726"/>
              <a:gd name="connsiteX2224" fmla="*/ 1182971 w 11523482"/>
              <a:gd name="connsiteY2224" fmla="*/ 2465159 h 8637726"/>
              <a:gd name="connsiteX2225" fmla="*/ 1149325 w 11523482"/>
              <a:gd name="connsiteY2225" fmla="*/ 2441563 h 8637726"/>
              <a:gd name="connsiteX2226" fmla="*/ 1247060 w 11523482"/>
              <a:gd name="connsiteY2226" fmla="*/ 2377974 h 8637726"/>
              <a:gd name="connsiteX2227" fmla="*/ 1301002 w 11523482"/>
              <a:gd name="connsiteY2227" fmla="*/ 2366776 h 8637726"/>
              <a:gd name="connsiteX2228" fmla="*/ 963467 w 11523482"/>
              <a:gd name="connsiteY2228" fmla="*/ 2322383 h 8637726"/>
              <a:gd name="connsiteX2229" fmla="*/ 873743 w 11523482"/>
              <a:gd name="connsiteY2229" fmla="*/ 2308385 h 8637726"/>
              <a:gd name="connsiteX2230" fmla="*/ 890299 w 11523482"/>
              <a:gd name="connsiteY2230" fmla="*/ 2292388 h 8637726"/>
              <a:gd name="connsiteX2231" fmla="*/ 876414 w 11523482"/>
              <a:gd name="connsiteY2231" fmla="*/ 2281190 h 8637726"/>
              <a:gd name="connsiteX2232" fmla="*/ 1038772 w 11523482"/>
              <a:gd name="connsiteY2232" fmla="*/ 2261593 h 8637726"/>
              <a:gd name="connsiteX2233" fmla="*/ 1199528 w 11523482"/>
              <a:gd name="connsiteY2233" fmla="*/ 2244796 h 8637726"/>
              <a:gd name="connsiteX2234" fmla="*/ 1184574 w 11523482"/>
              <a:gd name="connsiteY2234" fmla="*/ 2220000 h 8637726"/>
              <a:gd name="connsiteX2235" fmla="*/ 1289786 w 11523482"/>
              <a:gd name="connsiteY2235" fmla="*/ 2202003 h 8637726"/>
              <a:gd name="connsiteX2236" fmla="*/ 1388055 w 11523482"/>
              <a:gd name="connsiteY2236" fmla="*/ 2177207 h 8637726"/>
              <a:gd name="connsiteX2237" fmla="*/ 1290854 w 11523482"/>
              <a:gd name="connsiteY2237" fmla="*/ 2140813 h 8637726"/>
              <a:gd name="connsiteX2238" fmla="*/ 1142382 w 11523482"/>
              <a:gd name="connsiteY2238" fmla="*/ 2112018 h 8637726"/>
              <a:gd name="connsiteX2239" fmla="*/ 911128 w 11523482"/>
              <a:gd name="connsiteY2239" fmla="*/ 2092422 h 8637726"/>
              <a:gd name="connsiteX2240" fmla="*/ 813927 w 11523482"/>
              <a:gd name="connsiteY2240" fmla="*/ 2083223 h 8637726"/>
              <a:gd name="connsiteX2241" fmla="*/ 829415 w 11523482"/>
              <a:gd name="connsiteY2241" fmla="*/ 2060827 h 8637726"/>
              <a:gd name="connsiteX2242" fmla="*/ 1252401 w 11523482"/>
              <a:gd name="connsiteY2242" fmla="*/ 2074824 h 8637726"/>
              <a:gd name="connsiteX2243" fmla="*/ 1561095 w 11523482"/>
              <a:gd name="connsiteY2243" fmla="*/ 2069225 h 8637726"/>
              <a:gd name="connsiteX2244" fmla="*/ 1633195 w 11523482"/>
              <a:gd name="connsiteY2244" fmla="*/ 2080424 h 8637726"/>
              <a:gd name="connsiteX2245" fmla="*/ 1783269 w 11523482"/>
              <a:gd name="connsiteY2245" fmla="*/ 2076024 h 8637726"/>
              <a:gd name="connsiteX2246" fmla="*/ 1876198 w 11523482"/>
              <a:gd name="connsiteY2246" fmla="*/ 2048429 h 8637726"/>
              <a:gd name="connsiteX2247" fmla="*/ 1757100 w 11523482"/>
              <a:gd name="connsiteY2247" fmla="*/ 2045629 h 8637726"/>
              <a:gd name="connsiteX2248" fmla="*/ 1571777 w 11523482"/>
              <a:gd name="connsiteY2248" fmla="*/ 2041230 h 8637726"/>
              <a:gd name="connsiteX2249" fmla="*/ 1505551 w 11523482"/>
              <a:gd name="connsiteY2249" fmla="*/ 2041230 h 8637726"/>
              <a:gd name="connsiteX2250" fmla="*/ 1565368 w 11523482"/>
              <a:gd name="connsiteY2250" fmla="*/ 2029232 h 8637726"/>
              <a:gd name="connsiteX2251" fmla="*/ 1624650 w 11523482"/>
              <a:gd name="connsiteY2251" fmla="*/ 2015234 h 8637726"/>
              <a:gd name="connsiteX2252" fmla="*/ 1542937 w 11523482"/>
              <a:gd name="connsiteY2252" fmla="*/ 2009635 h 8637726"/>
              <a:gd name="connsiteX2253" fmla="*/ 1367227 w 11523482"/>
              <a:gd name="connsiteY2253" fmla="*/ 1995638 h 8637726"/>
              <a:gd name="connsiteX2254" fmla="*/ 1356011 w 11523482"/>
              <a:gd name="connsiteY2254" fmla="*/ 1975241 h 8637726"/>
              <a:gd name="connsiteX2255" fmla="*/ 1380044 w 11523482"/>
              <a:gd name="connsiteY2255" fmla="*/ 1968042 h 8637726"/>
              <a:gd name="connsiteX2256" fmla="*/ 1393396 w 11523482"/>
              <a:gd name="connsiteY2256" fmla="*/ 1956844 h 8637726"/>
              <a:gd name="connsiteX2257" fmla="*/ 1234243 w 11523482"/>
              <a:gd name="connsiteY2257" fmla="*/ 1947246 h 8637726"/>
              <a:gd name="connsiteX2258" fmla="*/ 1131166 w 11523482"/>
              <a:gd name="connsiteY2258" fmla="*/ 1929649 h 8637726"/>
              <a:gd name="connsiteX2259" fmla="*/ 1168017 w 11523482"/>
              <a:gd name="connsiteY2259" fmla="*/ 1886056 h 8637726"/>
              <a:gd name="connsiteX2260" fmla="*/ 1196857 w 11523482"/>
              <a:gd name="connsiteY2260" fmla="*/ 1871259 h 8637726"/>
              <a:gd name="connsiteX2261" fmla="*/ 1245458 w 11523482"/>
              <a:gd name="connsiteY2261" fmla="*/ 1851662 h 8637726"/>
              <a:gd name="connsiteX2262" fmla="*/ 1259344 w 11523482"/>
              <a:gd name="connsiteY2262" fmla="*/ 1843263 h 8637726"/>
              <a:gd name="connsiteX2263" fmla="*/ 1921594 w 11523482"/>
              <a:gd name="connsiteY2263" fmla="*/ 1826866 h 8637726"/>
              <a:gd name="connsiteX2264" fmla="*/ 1968593 w 11523482"/>
              <a:gd name="connsiteY2264" fmla="*/ 1802070 h 8637726"/>
              <a:gd name="connsiteX2265" fmla="*/ 1952037 w 11523482"/>
              <a:gd name="connsiteY2265" fmla="*/ 1779674 h 8637726"/>
              <a:gd name="connsiteX2266" fmla="*/ 1937082 w 11523482"/>
              <a:gd name="connsiteY2266" fmla="*/ 1771675 h 8637726"/>
              <a:gd name="connsiteX2267" fmla="*/ 1856437 w 11523482"/>
              <a:gd name="connsiteY2267" fmla="*/ 1785273 h 8637726"/>
              <a:gd name="connsiteX2268" fmla="*/ 1838813 w 11523482"/>
              <a:gd name="connsiteY2268" fmla="*/ 1802070 h 8637726"/>
              <a:gd name="connsiteX2269" fmla="*/ 1765111 w 11523482"/>
              <a:gd name="connsiteY2269" fmla="*/ 1807669 h 8637726"/>
              <a:gd name="connsiteX2270" fmla="*/ 1632127 w 11523482"/>
              <a:gd name="connsiteY2270" fmla="*/ 1788072 h 8637726"/>
              <a:gd name="connsiteX2271" fmla="*/ 1534925 w 11523482"/>
              <a:gd name="connsiteY2271" fmla="*/ 1776874 h 8637726"/>
              <a:gd name="connsiteX2272" fmla="*/ 1512495 w 11523482"/>
              <a:gd name="connsiteY2272" fmla="*/ 1770075 h 8637726"/>
              <a:gd name="connsiteX2273" fmla="*/ 1577651 w 11523482"/>
              <a:gd name="connsiteY2273" fmla="*/ 1748079 h 8637726"/>
              <a:gd name="connsiteX2274" fmla="*/ 1415827 w 11523482"/>
              <a:gd name="connsiteY2274" fmla="*/ 1717684 h 8637726"/>
              <a:gd name="connsiteX2275" fmla="*/ 1369897 w 11523482"/>
              <a:gd name="connsiteY2275" fmla="*/ 1710485 h 8637726"/>
              <a:gd name="connsiteX2276" fmla="*/ 1310615 w 11523482"/>
              <a:gd name="connsiteY2276" fmla="*/ 1695288 h 8637726"/>
              <a:gd name="connsiteX2277" fmla="*/ 1221959 w 11523482"/>
              <a:gd name="connsiteY2277" fmla="*/ 1666493 h 8637726"/>
              <a:gd name="connsiteX2278" fmla="*/ 1081498 w 11523482"/>
              <a:gd name="connsiteY2278" fmla="*/ 1648096 h 8637726"/>
              <a:gd name="connsiteX2279" fmla="*/ 939968 w 11523482"/>
              <a:gd name="connsiteY2279" fmla="*/ 1625700 h 8637726"/>
              <a:gd name="connsiteX2280" fmla="*/ 748770 w 11523482"/>
              <a:gd name="connsiteY2280" fmla="*/ 1604103 h 8637726"/>
              <a:gd name="connsiteX2281" fmla="*/ 515914 w 11523482"/>
              <a:gd name="connsiteY2281" fmla="*/ 1566510 h 8637726"/>
              <a:gd name="connsiteX2282" fmla="*/ 362101 w 11523482"/>
              <a:gd name="connsiteY2282" fmla="*/ 1527716 h 8637726"/>
              <a:gd name="connsiteX2283" fmla="*/ 316171 w 11523482"/>
              <a:gd name="connsiteY2283" fmla="*/ 1494522 h 8637726"/>
              <a:gd name="connsiteX2284" fmla="*/ 375987 w 11523482"/>
              <a:gd name="connsiteY2284" fmla="*/ 1486123 h 8637726"/>
              <a:gd name="connsiteX2285" fmla="*/ 488143 w 11523482"/>
              <a:gd name="connsiteY2285" fmla="*/ 1477724 h 8637726"/>
              <a:gd name="connsiteX2286" fmla="*/ 629672 w 11523482"/>
              <a:gd name="connsiteY2286" fmla="*/ 1469326 h 8637726"/>
              <a:gd name="connsiteX2287" fmla="*/ 703374 w 11523482"/>
              <a:gd name="connsiteY2287" fmla="*/ 1451729 h 8637726"/>
              <a:gd name="connsiteX2288" fmla="*/ 785087 w 11523482"/>
              <a:gd name="connsiteY2288" fmla="*/ 1422534 h 8637726"/>
              <a:gd name="connsiteX2289" fmla="*/ 776542 w 11523482"/>
              <a:gd name="connsiteY2289" fmla="*/ 1406136 h 8637726"/>
              <a:gd name="connsiteX2290" fmla="*/ 1310615 w 11523482"/>
              <a:gd name="connsiteY2290" fmla="*/ 1423733 h 8637726"/>
              <a:gd name="connsiteX2291" fmla="*/ 1482052 w 11523482"/>
              <a:gd name="connsiteY2291" fmla="*/ 1397738 h 8637726"/>
              <a:gd name="connsiteX2292" fmla="*/ 1602753 w 11523482"/>
              <a:gd name="connsiteY2292" fmla="*/ 1380941 h 8637726"/>
              <a:gd name="connsiteX2293" fmla="*/ 1602753 w 11523482"/>
              <a:gd name="connsiteY2293" fmla="*/ 1361344 h 8637726"/>
              <a:gd name="connsiteX2294" fmla="*/ 1624650 w 11523482"/>
              <a:gd name="connsiteY2294" fmla="*/ 1344947 h 8637726"/>
              <a:gd name="connsiteX2295" fmla="*/ 1612366 w 11523482"/>
              <a:gd name="connsiteY2295" fmla="*/ 1329750 h 8637726"/>
              <a:gd name="connsiteX2296" fmla="*/ 1564299 w 11523482"/>
              <a:gd name="connsiteY2296" fmla="*/ 1343747 h 8637726"/>
              <a:gd name="connsiteX2297" fmla="*/ 1507154 w 11523482"/>
              <a:gd name="connsiteY2297" fmla="*/ 1350546 h 8637726"/>
              <a:gd name="connsiteX2298" fmla="*/ 1244390 w 11523482"/>
              <a:gd name="connsiteY2298" fmla="*/ 1372542 h 8637726"/>
              <a:gd name="connsiteX2299" fmla="*/ 977353 w 11523482"/>
              <a:gd name="connsiteY2299" fmla="*/ 1397738 h 8637726"/>
              <a:gd name="connsiteX2300" fmla="*/ 1030227 w 11523482"/>
              <a:gd name="connsiteY2300" fmla="*/ 1380941 h 8637726"/>
              <a:gd name="connsiteX2301" fmla="*/ 1039840 w 11523482"/>
              <a:gd name="connsiteY2301" fmla="*/ 1365743 h 8637726"/>
              <a:gd name="connsiteX2302" fmla="*/ 1142382 w 11523482"/>
              <a:gd name="connsiteY2302" fmla="*/ 1329750 h 8637726"/>
              <a:gd name="connsiteX2303" fmla="*/ 1295127 w 11523482"/>
              <a:gd name="connsiteY2303" fmla="*/ 1292555 h 8637726"/>
              <a:gd name="connsiteX2304" fmla="*/ 1090043 w 11523482"/>
              <a:gd name="connsiteY2304" fmla="*/ 1292555 h 8637726"/>
              <a:gd name="connsiteX2305" fmla="*/ 672932 w 11523482"/>
              <a:gd name="connsiteY2305" fmla="*/ 1311752 h 8637726"/>
              <a:gd name="connsiteX2306" fmla="*/ 1259344 w 11523482"/>
              <a:gd name="connsiteY2306" fmla="*/ 1230166 h 8637726"/>
              <a:gd name="connsiteX2307" fmla="*/ 1750157 w 11523482"/>
              <a:gd name="connsiteY2307" fmla="*/ 1170576 h 8637726"/>
              <a:gd name="connsiteX2308" fmla="*/ 1827597 w 11523482"/>
              <a:gd name="connsiteY2308" fmla="*/ 1152579 h 8637726"/>
              <a:gd name="connsiteX2309" fmla="*/ 1853767 w 11523482"/>
              <a:gd name="connsiteY2309" fmla="*/ 1134582 h 8637726"/>
              <a:gd name="connsiteX2310" fmla="*/ 2011853 w 11523482"/>
              <a:gd name="connsiteY2310" fmla="*/ 1126184 h 8637726"/>
              <a:gd name="connsiteX2311" fmla="*/ 2200380 w 11523482"/>
              <a:gd name="connsiteY2311" fmla="*/ 1123384 h 8637726"/>
              <a:gd name="connsiteX2312" fmla="*/ 2373420 w 11523482"/>
              <a:gd name="connsiteY2312" fmla="*/ 1083390 h 8637726"/>
              <a:gd name="connsiteX2313" fmla="*/ 2514949 w 11523482"/>
              <a:gd name="connsiteY2313" fmla="*/ 1025000 h 8637726"/>
              <a:gd name="connsiteX2314" fmla="*/ 2307195 w 11523482"/>
              <a:gd name="connsiteY2314" fmla="*/ 1001405 h 8637726"/>
              <a:gd name="connsiteX2315" fmla="*/ 2270344 w 11523482"/>
              <a:gd name="connsiteY2315" fmla="*/ 997805 h 8637726"/>
              <a:gd name="connsiteX2316" fmla="*/ 2322683 w 11523482"/>
              <a:gd name="connsiteY2316" fmla="*/ 982208 h 8637726"/>
              <a:gd name="connsiteX2317" fmla="*/ 2276753 w 11523482"/>
              <a:gd name="connsiteY2317" fmla="*/ 978208 h 8637726"/>
              <a:gd name="connsiteX2318" fmla="*/ 2232959 w 11523482"/>
              <a:gd name="connsiteY2318" fmla="*/ 975409 h 8637726"/>
              <a:gd name="connsiteX2319" fmla="*/ 2285298 w 11523482"/>
              <a:gd name="connsiteY2319" fmla="*/ 959811 h 8637726"/>
              <a:gd name="connsiteX2320" fmla="*/ 2352057 w 11523482"/>
              <a:gd name="connsiteY2320" fmla="*/ 959811 h 8637726"/>
              <a:gd name="connsiteX2321" fmla="*/ 2411339 w 11523482"/>
              <a:gd name="connsiteY2321" fmla="*/ 965410 h 8637726"/>
              <a:gd name="connsiteX2322" fmla="*/ 2425225 w 11523482"/>
              <a:gd name="connsiteY2322" fmla="*/ 942214 h 8637726"/>
              <a:gd name="connsiteX2323" fmla="*/ 2427895 w 11523482"/>
              <a:gd name="connsiteY2323" fmla="*/ 927017 h 8637726"/>
              <a:gd name="connsiteX2324" fmla="*/ 2469553 w 11523482"/>
              <a:gd name="connsiteY2324" fmla="*/ 913019 h 8637726"/>
              <a:gd name="connsiteX2325" fmla="*/ 2622832 w 11523482"/>
              <a:gd name="connsiteY2325" fmla="*/ 879825 h 8637726"/>
              <a:gd name="connsiteX2326" fmla="*/ 2783054 w 11523482"/>
              <a:gd name="connsiteY2326" fmla="*/ 831433 h 8637726"/>
              <a:gd name="connsiteX2327" fmla="*/ 2921379 w 11523482"/>
              <a:gd name="connsiteY2327" fmla="*/ 803438 h 8637726"/>
              <a:gd name="connsiteX2328" fmla="*/ 3050090 w 11523482"/>
              <a:gd name="connsiteY2328" fmla="*/ 786640 h 8637726"/>
              <a:gd name="connsiteX2329" fmla="*/ 3269594 w 11523482"/>
              <a:gd name="connsiteY2329" fmla="*/ 768244 h 8637726"/>
              <a:gd name="connsiteX2330" fmla="*/ 3629559 w 11523482"/>
              <a:gd name="connsiteY2330" fmla="*/ 717052 h 8637726"/>
              <a:gd name="connsiteX2331" fmla="*/ 3547846 w 11523482"/>
              <a:gd name="connsiteY2331" fmla="*/ 708654 h 8637726"/>
              <a:gd name="connsiteX2332" fmla="*/ 3295764 w 11523482"/>
              <a:gd name="connsiteY2332" fmla="*/ 690656 h 8637726"/>
              <a:gd name="connsiteX2333" fmla="*/ 3075192 w 11523482"/>
              <a:gd name="connsiteY2333" fmla="*/ 672660 h 8637726"/>
              <a:gd name="connsiteX2334" fmla="*/ 3610333 w 11523482"/>
              <a:gd name="connsiteY2334" fmla="*/ 665860 h 8637726"/>
              <a:gd name="connsiteX2335" fmla="*/ 4462179 w 11523482"/>
              <a:gd name="connsiteY2335" fmla="*/ 624268 h 8637726"/>
              <a:gd name="connsiteX2336" fmla="*/ 4497428 w 11523482"/>
              <a:gd name="connsiteY2336" fmla="*/ 592273 h 8637726"/>
              <a:gd name="connsiteX2337" fmla="*/ 4587686 w 11523482"/>
              <a:gd name="connsiteY2337" fmla="*/ 577475 h 8637726"/>
              <a:gd name="connsiteX2338" fmla="*/ 4802917 w 11523482"/>
              <a:gd name="connsiteY2338" fmla="*/ 556279 h 8637726"/>
              <a:gd name="connsiteX2339" fmla="*/ 4928959 w 11523482"/>
              <a:gd name="connsiteY2339" fmla="*/ 538282 h 8637726"/>
              <a:gd name="connsiteX2340" fmla="*/ 5152201 w 11523482"/>
              <a:gd name="connsiteY2340" fmla="*/ 523484 h 8637726"/>
              <a:gd name="connsiteX2341" fmla="*/ 5632867 w 11523482"/>
              <a:gd name="connsiteY2341" fmla="*/ 496689 h 8637726"/>
              <a:gd name="connsiteX2342" fmla="*/ 6079351 w 11523482"/>
              <a:gd name="connsiteY2342" fmla="*/ 470693 h 8637726"/>
              <a:gd name="connsiteX2343" fmla="*/ 6889541 w 11523482"/>
              <a:gd name="connsiteY2343" fmla="*/ 384708 h 8637726"/>
              <a:gd name="connsiteX2344" fmla="*/ 7105307 w 11523482"/>
              <a:gd name="connsiteY2344" fmla="*/ 365511 h 8637726"/>
              <a:gd name="connsiteX2345" fmla="*/ 7126669 w 11523482"/>
              <a:gd name="connsiteY2345" fmla="*/ 307120 h 8637726"/>
              <a:gd name="connsiteX2346" fmla="*/ 6918381 w 11523482"/>
              <a:gd name="connsiteY2346" fmla="*/ 253129 h 8637726"/>
              <a:gd name="connsiteX2347" fmla="*/ 6749079 w 11523482"/>
              <a:gd name="connsiteY2347" fmla="*/ 223934 h 8637726"/>
              <a:gd name="connsiteX2348" fmla="*/ 6650811 w 11523482"/>
              <a:gd name="connsiteY2348" fmla="*/ 204738 h 8637726"/>
              <a:gd name="connsiteX2349" fmla="*/ 5812315 w 11523482"/>
              <a:gd name="connsiteY2349" fmla="*/ 226734 h 8637726"/>
              <a:gd name="connsiteX2350" fmla="*/ 5292663 w 11523482"/>
              <a:gd name="connsiteY2350" fmla="*/ 228334 h 8637726"/>
              <a:gd name="connsiteX2351" fmla="*/ 5461429 w 11523482"/>
              <a:gd name="connsiteY2351" fmla="*/ 213136 h 8637726"/>
              <a:gd name="connsiteX2352" fmla="*/ 5716183 w 11523482"/>
              <a:gd name="connsiteY2352" fmla="*/ 200738 h 8637726"/>
              <a:gd name="connsiteX2353" fmla="*/ 6303663 w 11523482"/>
              <a:gd name="connsiteY2353" fmla="*/ 132750 h 8637726"/>
              <a:gd name="connsiteX2354" fmla="*/ 6480441 w 11523482"/>
              <a:gd name="connsiteY2354" fmla="*/ 139549 h 8637726"/>
              <a:gd name="connsiteX2355" fmla="*/ 6634253 w 11523482"/>
              <a:gd name="connsiteY2355" fmla="*/ 131150 h 8637726"/>
              <a:gd name="connsiteX2356" fmla="*/ 6657753 w 11523482"/>
              <a:gd name="connsiteY2356" fmla="*/ 127151 h 8637726"/>
              <a:gd name="connsiteX2357" fmla="*/ 5436863 w 11523482"/>
              <a:gd name="connsiteY2357" fmla="*/ 124351 h 8637726"/>
              <a:gd name="connsiteX2358" fmla="*/ 5067818 w 11523482"/>
              <a:gd name="connsiteY2358" fmla="*/ 138349 h 8637726"/>
              <a:gd name="connsiteX2359" fmla="*/ 4662457 w 11523482"/>
              <a:gd name="connsiteY2359" fmla="*/ 163944 h 8637726"/>
              <a:gd name="connsiteX2360" fmla="*/ 4625071 w 11523482"/>
              <a:gd name="connsiteY2360" fmla="*/ 177542 h 8637726"/>
              <a:gd name="connsiteX2361" fmla="*/ 4662457 w 11523482"/>
              <a:gd name="connsiteY2361" fmla="*/ 153546 h 8637726"/>
              <a:gd name="connsiteX2362" fmla="*/ 5067818 w 11523482"/>
              <a:gd name="connsiteY2362" fmla="*/ 127151 h 8637726"/>
              <a:gd name="connsiteX2363" fmla="*/ 7915495 w 11523482"/>
              <a:gd name="connsiteY2363" fmla="*/ 118752 h 8637726"/>
              <a:gd name="connsiteX2364" fmla="*/ 7943267 w 11523482"/>
              <a:gd name="connsiteY2364" fmla="*/ 125151 h 8637726"/>
              <a:gd name="connsiteX2365" fmla="*/ 7914961 w 11523482"/>
              <a:gd name="connsiteY2365" fmla="*/ 141148 h 8637726"/>
              <a:gd name="connsiteX2366" fmla="*/ 7887189 w 11523482"/>
              <a:gd name="connsiteY2366" fmla="*/ 125151 h 8637726"/>
              <a:gd name="connsiteX2367" fmla="*/ 7915495 w 11523482"/>
              <a:gd name="connsiteY2367" fmla="*/ 118752 h 8637726"/>
              <a:gd name="connsiteX2368" fmla="*/ 7164055 w 11523482"/>
              <a:gd name="connsiteY2368" fmla="*/ 91957 h 8637726"/>
              <a:gd name="connsiteX2369" fmla="*/ 7228677 w 11523482"/>
              <a:gd name="connsiteY2369" fmla="*/ 103955 h 8637726"/>
              <a:gd name="connsiteX2370" fmla="*/ 7016115 w 11523482"/>
              <a:gd name="connsiteY2370" fmla="*/ 114353 h 8637726"/>
              <a:gd name="connsiteX2371" fmla="*/ 6950959 w 11523482"/>
              <a:gd name="connsiteY2371" fmla="*/ 102355 h 8637726"/>
              <a:gd name="connsiteX2372" fmla="*/ 7164055 w 11523482"/>
              <a:gd name="connsiteY2372" fmla="*/ 91957 h 8637726"/>
              <a:gd name="connsiteX2373" fmla="*/ 6149607 w 11523482"/>
              <a:gd name="connsiteY2373" fmla="*/ 35 h 8637726"/>
              <a:gd name="connsiteX2374" fmla="*/ 6221415 w 11523482"/>
              <a:gd name="connsiteY2374" fmla="*/ 772 h 8637726"/>
              <a:gd name="connsiteX2375" fmla="*/ 6349059 w 11523482"/>
              <a:gd name="connsiteY2375" fmla="*/ 13970 h 8637726"/>
              <a:gd name="connsiteX2376" fmla="*/ 6509281 w 11523482"/>
              <a:gd name="connsiteY2376" fmla="*/ 44365 h 8637726"/>
              <a:gd name="connsiteX2377" fmla="*/ 6687661 w 11523482"/>
              <a:gd name="connsiteY2377" fmla="*/ 71160 h 8637726"/>
              <a:gd name="connsiteX2378" fmla="*/ 6600073 w 11523482"/>
              <a:gd name="connsiteY2378" fmla="*/ 75159 h 8637726"/>
              <a:gd name="connsiteX2379" fmla="*/ 6459611 w 11523482"/>
              <a:gd name="connsiteY2379" fmla="*/ 64361 h 8637726"/>
              <a:gd name="connsiteX2380" fmla="*/ 5970935 w 11523482"/>
              <a:gd name="connsiteY2380" fmla="*/ 119952 h 8637726"/>
              <a:gd name="connsiteX2381" fmla="*/ 5696421 w 11523482"/>
              <a:gd name="connsiteY2381" fmla="*/ 133550 h 8637726"/>
              <a:gd name="connsiteX2382" fmla="*/ 5629663 w 11523482"/>
              <a:gd name="connsiteY2382" fmla="*/ 125551 h 8637726"/>
              <a:gd name="connsiteX2383" fmla="*/ 6208597 w 11523482"/>
              <a:gd name="connsiteY2383" fmla="*/ 53963 h 8637726"/>
              <a:gd name="connsiteX2384" fmla="*/ 5786147 w 11523482"/>
              <a:gd name="connsiteY2384" fmla="*/ 37966 h 8637726"/>
              <a:gd name="connsiteX2385" fmla="*/ 5293197 w 11523482"/>
              <a:gd name="connsiteY2385" fmla="*/ 25168 h 8637726"/>
              <a:gd name="connsiteX2386" fmla="*/ 5817123 w 11523482"/>
              <a:gd name="connsiteY2386" fmla="*/ 3971 h 8637726"/>
              <a:gd name="connsiteX2387" fmla="*/ 6149607 w 11523482"/>
              <a:gd name="connsiteY2387" fmla="*/ 35 h 863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Lst>
            <a:rect l="l" t="t" r="r" b="b"/>
            <a:pathLst>
              <a:path w="11523482" h="8637726">
                <a:moveTo>
                  <a:pt x="5814451" y="8611330"/>
                </a:moveTo>
                <a:cubicBezTo>
                  <a:pt x="5821929" y="8611730"/>
                  <a:pt x="5829405" y="8614530"/>
                  <a:pt x="5833679" y="8618129"/>
                </a:cubicBezTo>
                <a:cubicBezTo>
                  <a:pt x="5842757" y="8628528"/>
                  <a:pt x="5832611" y="8633327"/>
                  <a:pt x="5809645" y="8633327"/>
                </a:cubicBezTo>
                <a:cubicBezTo>
                  <a:pt x="5786679" y="8633327"/>
                  <a:pt x="5779203" y="8626128"/>
                  <a:pt x="5793089" y="8615730"/>
                </a:cubicBezTo>
                <a:cubicBezTo>
                  <a:pt x="5799497" y="8612130"/>
                  <a:pt x="5806975" y="8610531"/>
                  <a:pt x="5814451" y="8611330"/>
                </a:cubicBezTo>
                <a:close/>
                <a:moveTo>
                  <a:pt x="5298003" y="8595733"/>
                </a:moveTo>
                <a:cubicBezTo>
                  <a:pt x="5305480" y="8595733"/>
                  <a:pt x="5313491" y="8597333"/>
                  <a:pt x="5319366" y="8600932"/>
                </a:cubicBezTo>
                <a:cubicBezTo>
                  <a:pt x="5330581" y="8610531"/>
                  <a:pt x="5320969" y="8617329"/>
                  <a:pt x="5297469" y="8617329"/>
                </a:cubicBezTo>
                <a:cubicBezTo>
                  <a:pt x="5275572" y="8617329"/>
                  <a:pt x="5265959" y="8610531"/>
                  <a:pt x="5277175" y="8600932"/>
                </a:cubicBezTo>
                <a:cubicBezTo>
                  <a:pt x="5282515" y="8597333"/>
                  <a:pt x="5289992" y="8595733"/>
                  <a:pt x="5298003" y="8595733"/>
                </a:cubicBezTo>
                <a:close/>
                <a:moveTo>
                  <a:pt x="5606163" y="8595333"/>
                </a:moveTo>
                <a:cubicBezTo>
                  <a:pt x="5684671" y="8595333"/>
                  <a:pt x="5725261" y="8602132"/>
                  <a:pt x="5719387" y="8613730"/>
                </a:cubicBezTo>
                <a:cubicBezTo>
                  <a:pt x="5707103" y="8637326"/>
                  <a:pt x="5534597" y="8637326"/>
                  <a:pt x="5505757" y="8613730"/>
                </a:cubicBezTo>
                <a:cubicBezTo>
                  <a:pt x="5490803" y="8600532"/>
                  <a:pt x="5520711" y="8595333"/>
                  <a:pt x="5606163" y="8595333"/>
                </a:cubicBezTo>
                <a:close/>
                <a:moveTo>
                  <a:pt x="5426715" y="8595333"/>
                </a:moveTo>
                <a:cubicBezTo>
                  <a:pt x="5438465" y="8595333"/>
                  <a:pt x="5447543" y="8605331"/>
                  <a:pt x="5447543" y="8617329"/>
                </a:cubicBezTo>
                <a:cubicBezTo>
                  <a:pt x="5447543" y="8629327"/>
                  <a:pt x="5434727" y="8637726"/>
                  <a:pt x="5419237" y="8637726"/>
                </a:cubicBezTo>
                <a:cubicBezTo>
                  <a:pt x="5403749" y="8637726"/>
                  <a:pt x="5394671" y="8629327"/>
                  <a:pt x="5398409" y="8617329"/>
                </a:cubicBezTo>
                <a:cubicBezTo>
                  <a:pt x="5403749" y="8605331"/>
                  <a:pt x="5416567" y="8595333"/>
                  <a:pt x="5426715" y="8595333"/>
                </a:cubicBezTo>
                <a:close/>
                <a:moveTo>
                  <a:pt x="5214688" y="8595333"/>
                </a:moveTo>
                <a:cubicBezTo>
                  <a:pt x="5241925" y="8595333"/>
                  <a:pt x="5244596" y="8599332"/>
                  <a:pt x="5225903" y="8613730"/>
                </a:cubicBezTo>
                <a:cubicBezTo>
                  <a:pt x="5195995" y="8637326"/>
                  <a:pt x="5180507" y="8637326"/>
                  <a:pt x="5180507" y="8613730"/>
                </a:cubicBezTo>
                <a:cubicBezTo>
                  <a:pt x="5180507" y="8603732"/>
                  <a:pt x="5194927" y="8595333"/>
                  <a:pt x="5214688" y="8595333"/>
                </a:cubicBezTo>
                <a:close/>
                <a:moveTo>
                  <a:pt x="5061943" y="8578536"/>
                </a:moveTo>
                <a:cubicBezTo>
                  <a:pt x="5073159" y="8578536"/>
                  <a:pt x="5083840" y="8580936"/>
                  <a:pt x="5091851" y="8584935"/>
                </a:cubicBezTo>
                <a:cubicBezTo>
                  <a:pt x="5106271" y="8592933"/>
                  <a:pt x="5090249" y="8600932"/>
                  <a:pt x="5055534" y="8600932"/>
                </a:cubicBezTo>
                <a:cubicBezTo>
                  <a:pt x="5022421" y="8600932"/>
                  <a:pt x="5010138" y="8592933"/>
                  <a:pt x="5030433" y="8584935"/>
                </a:cubicBezTo>
                <a:cubicBezTo>
                  <a:pt x="5039512" y="8580936"/>
                  <a:pt x="5050727" y="8578536"/>
                  <a:pt x="5061943" y="8578536"/>
                </a:cubicBezTo>
                <a:close/>
                <a:moveTo>
                  <a:pt x="3958014" y="8525345"/>
                </a:moveTo>
                <a:cubicBezTo>
                  <a:pt x="3962821" y="8525345"/>
                  <a:pt x="3966559" y="8527344"/>
                  <a:pt x="3968162" y="8531744"/>
                </a:cubicBezTo>
                <a:cubicBezTo>
                  <a:pt x="3973503" y="8542542"/>
                  <a:pt x="3965491" y="8548941"/>
                  <a:pt x="3950003" y="8546941"/>
                </a:cubicBezTo>
                <a:cubicBezTo>
                  <a:pt x="3934515" y="8546941"/>
                  <a:pt x="3930777" y="8538143"/>
                  <a:pt x="3942526" y="8531744"/>
                </a:cubicBezTo>
                <a:cubicBezTo>
                  <a:pt x="3947867" y="8527344"/>
                  <a:pt x="3953207" y="8525345"/>
                  <a:pt x="3958014" y="8525345"/>
                </a:cubicBezTo>
                <a:close/>
                <a:moveTo>
                  <a:pt x="4320650" y="8472154"/>
                </a:moveTo>
                <a:cubicBezTo>
                  <a:pt x="4325457" y="8472554"/>
                  <a:pt x="4329729" y="8474953"/>
                  <a:pt x="4331865" y="8480552"/>
                </a:cubicBezTo>
                <a:cubicBezTo>
                  <a:pt x="4337206" y="8489351"/>
                  <a:pt x="4329195" y="8495750"/>
                  <a:pt x="4313707" y="8493750"/>
                </a:cubicBezTo>
                <a:cubicBezTo>
                  <a:pt x="4298219" y="8493750"/>
                  <a:pt x="4294480" y="8486951"/>
                  <a:pt x="4306230" y="8478153"/>
                </a:cubicBezTo>
                <a:cubicBezTo>
                  <a:pt x="4310503" y="8473753"/>
                  <a:pt x="4315843" y="8472154"/>
                  <a:pt x="4320650" y="8472154"/>
                </a:cubicBezTo>
                <a:close/>
                <a:moveTo>
                  <a:pt x="6728785" y="8468554"/>
                </a:moveTo>
                <a:cubicBezTo>
                  <a:pt x="6761363" y="8467754"/>
                  <a:pt x="6793407" y="8470554"/>
                  <a:pt x="6799283" y="8478153"/>
                </a:cubicBezTo>
                <a:cubicBezTo>
                  <a:pt x="6804623" y="8485751"/>
                  <a:pt x="6773113" y="8490951"/>
                  <a:pt x="6730387" y="8490951"/>
                </a:cubicBezTo>
                <a:cubicBezTo>
                  <a:pt x="6686593" y="8490951"/>
                  <a:pt x="6655083" y="8486151"/>
                  <a:pt x="6658821" y="8481752"/>
                </a:cubicBezTo>
                <a:cubicBezTo>
                  <a:pt x="6664695" y="8474153"/>
                  <a:pt x="6696739" y="8469354"/>
                  <a:pt x="6728785" y="8468554"/>
                </a:cubicBezTo>
                <a:close/>
                <a:moveTo>
                  <a:pt x="7516543" y="8464955"/>
                </a:moveTo>
                <a:cubicBezTo>
                  <a:pt x="7531495" y="8463755"/>
                  <a:pt x="7545915" y="8469354"/>
                  <a:pt x="7548587" y="8482552"/>
                </a:cubicBezTo>
                <a:cubicBezTo>
                  <a:pt x="7551791" y="8492150"/>
                  <a:pt x="7536303" y="8500949"/>
                  <a:pt x="7514405" y="8505348"/>
                </a:cubicBezTo>
                <a:cubicBezTo>
                  <a:pt x="7486635" y="8509347"/>
                  <a:pt x="7477021" y="8503748"/>
                  <a:pt x="7481827" y="8487351"/>
                </a:cubicBezTo>
                <a:cubicBezTo>
                  <a:pt x="7486635" y="8473753"/>
                  <a:pt x="7501587" y="8466155"/>
                  <a:pt x="7516543" y="8464955"/>
                </a:cubicBezTo>
                <a:close/>
                <a:moveTo>
                  <a:pt x="4769805" y="8456956"/>
                </a:moveTo>
                <a:cubicBezTo>
                  <a:pt x="4841905" y="8456956"/>
                  <a:pt x="4933765" y="8458156"/>
                  <a:pt x="5027763" y="8460156"/>
                </a:cubicBezTo>
                <a:cubicBezTo>
                  <a:pt x="5215756" y="8465755"/>
                  <a:pt x="5376512" y="8465755"/>
                  <a:pt x="5384523" y="8461356"/>
                </a:cubicBezTo>
                <a:cubicBezTo>
                  <a:pt x="5391466" y="8457356"/>
                  <a:pt x="5471577" y="8456156"/>
                  <a:pt x="5561301" y="8460156"/>
                </a:cubicBezTo>
                <a:lnTo>
                  <a:pt x="5725261" y="8467754"/>
                </a:lnTo>
                <a:lnTo>
                  <a:pt x="5598687" y="8478153"/>
                </a:lnTo>
                <a:cubicBezTo>
                  <a:pt x="5467305" y="8487751"/>
                  <a:pt x="5207211" y="8488151"/>
                  <a:pt x="4805588" y="8475353"/>
                </a:cubicBezTo>
                <a:cubicBezTo>
                  <a:pt x="4666195" y="8470954"/>
                  <a:pt x="4593561" y="8464555"/>
                  <a:pt x="4627741" y="8460156"/>
                </a:cubicBezTo>
                <a:cubicBezTo>
                  <a:pt x="4643764" y="8458156"/>
                  <a:pt x="4697171" y="8456956"/>
                  <a:pt x="4769805" y="8456956"/>
                </a:cubicBezTo>
                <a:close/>
                <a:moveTo>
                  <a:pt x="7077535" y="8456556"/>
                </a:moveTo>
                <a:cubicBezTo>
                  <a:pt x="7081807" y="8457356"/>
                  <a:pt x="7085545" y="8460156"/>
                  <a:pt x="7087681" y="8464155"/>
                </a:cubicBezTo>
                <a:cubicBezTo>
                  <a:pt x="7093023" y="8472554"/>
                  <a:pt x="7085545" y="8478953"/>
                  <a:pt x="7069523" y="8478953"/>
                </a:cubicBezTo>
                <a:cubicBezTo>
                  <a:pt x="7054035" y="8476953"/>
                  <a:pt x="7049763" y="8470554"/>
                  <a:pt x="7061511" y="8462155"/>
                </a:cubicBezTo>
                <a:cubicBezTo>
                  <a:pt x="7066853" y="8458156"/>
                  <a:pt x="7072727" y="8456156"/>
                  <a:pt x="7077535" y="8456556"/>
                </a:cubicBezTo>
                <a:close/>
                <a:moveTo>
                  <a:pt x="7258051" y="8456156"/>
                </a:moveTo>
                <a:cubicBezTo>
                  <a:pt x="7273005" y="8456556"/>
                  <a:pt x="7285823" y="8458556"/>
                  <a:pt x="7292231" y="8462955"/>
                </a:cubicBezTo>
                <a:cubicBezTo>
                  <a:pt x="7306117" y="8473753"/>
                  <a:pt x="7284221" y="8479752"/>
                  <a:pt x="7230279" y="8478153"/>
                </a:cubicBezTo>
                <a:cubicBezTo>
                  <a:pt x="7145895" y="8476553"/>
                  <a:pt x="7145895" y="8476553"/>
                  <a:pt x="7207315" y="8461356"/>
                </a:cubicBezTo>
                <a:cubicBezTo>
                  <a:pt x="7224403" y="8457756"/>
                  <a:pt x="7242563" y="8456156"/>
                  <a:pt x="7258051" y="8456156"/>
                </a:cubicBezTo>
                <a:close/>
                <a:moveTo>
                  <a:pt x="6994169" y="8454863"/>
                </a:moveTo>
                <a:cubicBezTo>
                  <a:pt x="7005635" y="8454182"/>
                  <a:pt x="7015983" y="8454157"/>
                  <a:pt x="7023593" y="8454957"/>
                </a:cubicBezTo>
                <a:cubicBezTo>
                  <a:pt x="7033207" y="8455756"/>
                  <a:pt x="7038547" y="8458156"/>
                  <a:pt x="7034809" y="8462155"/>
                </a:cubicBezTo>
                <a:cubicBezTo>
                  <a:pt x="7032139" y="8465355"/>
                  <a:pt x="6996355" y="8474553"/>
                  <a:pt x="6955231" y="8480552"/>
                </a:cubicBezTo>
                <a:cubicBezTo>
                  <a:pt x="6906097" y="8488151"/>
                  <a:pt x="6889541" y="8486551"/>
                  <a:pt x="6904495" y="8474153"/>
                </a:cubicBezTo>
                <a:cubicBezTo>
                  <a:pt x="6915309" y="8464854"/>
                  <a:pt x="6959771" y="8456906"/>
                  <a:pt x="6994169" y="8454863"/>
                </a:cubicBezTo>
                <a:close/>
                <a:moveTo>
                  <a:pt x="4470725" y="8445758"/>
                </a:moveTo>
                <a:cubicBezTo>
                  <a:pt x="4489951" y="8445758"/>
                  <a:pt x="4497428" y="8453357"/>
                  <a:pt x="4491553" y="8469354"/>
                </a:cubicBezTo>
                <a:cubicBezTo>
                  <a:pt x="4481940" y="8495350"/>
                  <a:pt x="4466985" y="8498549"/>
                  <a:pt x="4452031" y="8482552"/>
                </a:cubicBezTo>
                <a:cubicBezTo>
                  <a:pt x="4432805" y="8462555"/>
                  <a:pt x="4440816" y="8445758"/>
                  <a:pt x="4470725" y="8445758"/>
                </a:cubicBezTo>
                <a:close/>
                <a:moveTo>
                  <a:pt x="6258267" y="8442559"/>
                </a:moveTo>
                <a:cubicBezTo>
                  <a:pt x="6383773" y="8442559"/>
                  <a:pt x="6484179" y="8446558"/>
                  <a:pt x="6480975" y="8450957"/>
                </a:cubicBezTo>
                <a:cubicBezTo>
                  <a:pt x="6468691" y="8464555"/>
                  <a:pt x="6013661" y="8471354"/>
                  <a:pt x="6022207" y="8456156"/>
                </a:cubicBezTo>
                <a:cubicBezTo>
                  <a:pt x="6025945" y="8449358"/>
                  <a:pt x="6132759" y="8442559"/>
                  <a:pt x="6258267" y="8442559"/>
                </a:cubicBezTo>
                <a:close/>
                <a:moveTo>
                  <a:pt x="5205075" y="8403765"/>
                </a:moveTo>
                <a:cubicBezTo>
                  <a:pt x="5215756" y="8403765"/>
                  <a:pt x="5224835" y="8404965"/>
                  <a:pt x="5231244" y="8408964"/>
                </a:cubicBezTo>
                <a:cubicBezTo>
                  <a:pt x="5244596" y="8417363"/>
                  <a:pt x="5230176" y="8425761"/>
                  <a:pt x="5200802" y="8425761"/>
                </a:cubicBezTo>
                <a:cubicBezTo>
                  <a:pt x="5169291" y="8422962"/>
                  <a:pt x="5159679" y="8417363"/>
                  <a:pt x="5176235" y="8408964"/>
                </a:cubicBezTo>
                <a:cubicBezTo>
                  <a:pt x="5184779" y="8404965"/>
                  <a:pt x="5194927" y="8403765"/>
                  <a:pt x="5205075" y="8403765"/>
                </a:cubicBezTo>
                <a:close/>
                <a:moveTo>
                  <a:pt x="5342865" y="8386168"/>
                </a:moveTo>
                <a:cubicBezTo>
                  <a:pt x="5349274" y="8386568"/>
                  <a:pt x="5354615" y="8389768"/>
                  <a:pt x="5357819" y="8395367"/>
                </a:cubicBezTo>
                <a:cubicBezTo>
                  <a:pt x="5362626" y="8403765"/>
                  <a:pt x="5353013" y="8410564"/>
                  <a:pt x="5333252" y="8408164"/>
                </a:cubicBezTo>
                <a:cubicBezTo>
                  <a:pt x="5314025" y="8406165"/>
                  <a:pt x="5309219" y="8402165"/>
                  <a:pt x="5323639" y="8391367"/>
                </a:cubicBezTo>
                <a:cubicBezTo>
                  <a:pt x="5330047" y="8388168"/>
                  <a:pt x="5336991" y="8385768"/>
                  <a:pt x="5342865" y="8386168"/>
                </a:cubicBezTo>
                <a:close/>
                <a:moveTo>
                  <a:pt x="7640981" y="8370970"/>
                </a:moveTo>
                <a:cubicBezTo>
                  <a:pt x="7662343" y="8370970"/>
                  <a:pt x="7679969" y="8376970"/>
                  <a:pt x="7679969" y="8386168"/>
                </a:cubicBezTo>
                <a:cubicBezTo>
                  <a:pt x="7679969" y="8394967"/>
                  <a:pt x="7657003" y="8402965"/>
                  <a:pt x="7629765" y="8402965"/>
                </a:cubicBezTo>
                <a:cubicBezTo>
                  <a:pt x="7600925" y="8402965"/>
                  <a:pt x="7583835" y="8396166"/>
                  <a:pt x="7590243" y="8386168"/>
                </a:cubicBezTo>
                <a:cubicBezTo>
                  <a:pt x="7596119" y="8376970"/>
                  <a:pt x="7619619" y="8370970"/>
                  <a:pt x="7640981" y="8370970"/>
                </a:cubicBezTo>
                <a:close/>
                <a:moveTo>
                  <a:pt x="6356001" y="8365372"/>
                </a:moveTo>
                <a:cubicBezTo>
                  <a:pt x="6363479" y="8365372"/>
                  <a:pt x="6370421" y="8368171"/>
                  <a:pt x="6376297" y="8372970"/>
                </a:cubicBezTo>
                <a:cubicBezTo>
                  <a:pt x="6386979" y="8382968"/>
                  <a:pt x="6378967" y="8387768"/>
                  <a:pt x="6356001" y="8387768"/>
                </a:cubicBezTo>
                <a:cubicBezTo>
                  <a:pt x="6333037" y="8387768"/>
                  <a:pt x="6323957" y="8382968"/>
                  <a:pt x="6336241" y="8372970"/>
                </a:cubicBezTo>
                <a:cubicBezTo>
                  <a:pt x="6341581" y="8368171"/>
                  <a:pt x="6348525" y="8365372"/>
                  <a:pt x="6356001" y="8365372"/>
                </a:cubicBezTo>
                <a:close/>
                <a:moveTo>
                  <a:pt x="6099647" y="8365372"/>
                </a:moveTo>
                <a:cubicBezTo>
                  <a:pt x="6124747" y="8365372"/>
                  <a:pt x="6149315" y="8367771"/>
                  <a:pt x="6168007" y="8372170"/>
                </a:cubicBezTo>
                <a:cubicBezTo>
                  <a:pt x="6205927" y="8381369"/>
                  <a:pt x="6174951" y="8387768"/>
                  <a:pt x="6099647" y="8387768"/>
                </a:cubicBezTo>
                <a:cubicBezTo>
                  <a:pt x="6023275" y="8387768"/>
                  <a:pt x="5992299" y="8381369"/>
                  <a:pt x="6031285" y="8372170"/>
                </a:cubicBezTo>
                <a:cubicBezTo>
                  <a:pt x="6049979" y="8367771"/>
                  <a:pt x="6075079" y="8365372"/>
                  <a:pt x="6099647" y="8365372"/>
                </a:cubicBezTo>
                <a:close/>
                <a:moveTo>
                  <a:pt x="7779307" y="8354974"/>
                </a:moveTo>
                <a:cubicBezTo>
                  <a:pt x="7790521" y="8354974"/>
                  <a:pt x="7797999" y="8361772"/>
                  <a:pt x="7797999" y="8373770"/>
                </a:cubicBezTo>
                <a:cubicBezTo>
                  <a:pt x="7797999" y="8384568"/>
                  <a:pt x="7779839" y="8391767"/>
                  <a:pt x="7758477" y="8391767"/>
                </a:cubicBezTo>
                <a:cubicBezTo>
                  <a:pt x="7726967" y="8391767"/>
                  <a:pt x="7722695" y="8387368"/>
                  <a:pt x="7738717" y="8373770"/>
                </a:cubicBezTo>
                <a:cubicBezTo>
                  <a:pt x="7753137" y="8361772"/>
                  <a:pt x="7768091" y="8354974"/>
                  <a:pt x="7779307" y="8354974"/>
                </a:cubicBezTo>
                <a:close/>
                <a:moveTo>
                  <a:pt x="5740215" y="8350974"/>
                </a:moveTo>
                <a:cubicBezTo>
                  <a:pt x="5802167" y="8350174"/>
                  <a:pt x="5864655" y="8352574"/>
                  <a:pt x="5869461" y="8359772"/>
                </a:cubicBezTo>
                <a:cubicBezTo>
                  <a:pt x="5874803" y="8366172"/>
                  <a:pt x="5817123" y="8372970"/>
                  <a:pt x="5741819" y="8372970"/>
                </a:cubicBezTo>
                <a:cubicBezTo>
                  <a:pt x="5666513" y="8372970"/>
                  <a:pt x="5607765" y="8368171"/>
                  <a:pt x="5611503" y="8363372"/>
                </a:cubicBezTo>
                <a:cubicBezTo>
                  <a:pt x="5616311" y="8356173"/>
                  <a:pt x="5678263" y="8351774"/>
                  <a:pt x="5740215" y="8350974"/>
                </a:cubicBezTo>
                <a:close/>
                <a:moveTo>
                  <a:pt x="5061409" y="8333777"/>
                </a:moveTo>
                <a:cubicBezTo>
                  <a:pt x="5077431" y="8333777"/>
                  <a:pt x="5093453" y="8335776"/>
                  <a:pt x="5104669" y="8340576"/>
                </a:cubicBezTo>
                <a:cubicBezTo>
                  <a:pt x="5127100" y="8349774"/>
                  <a:pt x="5106271" y="8355773"/>
                  <a:pt x="5055534" y="8355773"/>
                </a:cubicBezTo>
                <a:cubicBezTo>
                  <a:pt x="5006399" y="8355773"/>
                  <a:pt x="4988241" y="8349774"/>
                  <a:pt x="5014945" y="8340576"/>
                </a:cubicBezTo>
                <a:cubicBezTo>
                  <a:pt x="5028297" y="8335776"/>
                  <a:pt x="5044853" y="8333777"/>
                  <a:pt x="5061409" y="8333777"/>
                </a:cubicBezTo>
                <a:close/>
                <a:moveTo>
                  <a:pt x="6398193" y="8279786"/>
                </a:moveTo>
                <a:cubicBezTo>
                  <a:pt x="6410477" y="8279786"/>
                  <a:pt x="6423829" y="8281786"/>
                  <a:pt x="6433443" y="8285785"/>
                </a:cubicBezTo>
                <a:cubicBezTo>
                  <a:pt x="6452135" y="8293784"/>
                  <a:pt x="6436113" y="8301782"/>
                  <a:pt x="6397659" y="8301782"/>
                </a:cubicBezTo>
                <a:cubicBezTo>
                  <a:pt x="6360275" y="8301782"/>
                  <a:pt x="6344787" y="8293784"/>
                  <a:pt x="6363479" y="8285785"/>
                </a:cubicBezTo>
                <a:cubicBezTo>
                  <a:pt x="6373091" y="8281786"/>
                  <a:pt x="6385909" y="8279786"/>
                  <a:pt x="6398193" y="8279786"/>
                </a:cubicBezTo>
                <a:close/>
                <a:moveTo>
                  <a:pt x="5508427" y="8273387"/>
                </a:moveTo>
                <a:cubicBezTo>
                  <a:pt x="5447543" y="8272187"/>
                  <a:pt x="5404818" y="8277786"/>
                  <a:pt x="5414431" y="8284585"/>
                </a:cubicBezTo>
                <a:cubicBezTo>
                  <a:pt x="5430987" y="8296983"/>
                  <a:pt x="5545813" y="8294184"/>
                  <a:pt x="5597083" y="8280186"/>
                </a:cubicBezTo>
                <a:cubicBezTo>
                  <a:pt x="5609367" y="8277386"/>
                  <a:pt x="5569311" y="8273387"/>
                  <a:pt x="5508427" y="8273387"/>
                </a:cubicBezTo>
                <a:close/>
                <a:moveTo>
                  <a:pt x="6663627" y="8268588"/>
                </a:moveTo>
                <a:cubicBezTo>
                  <a:pt x="6674843" y="8268588"/>
                  <a:pt x="6680183" y="8273387"/>
                  <a:pt x="6673775" y="8282586"/>
                </a:cubicBezTo>
                <a:cubicBezTo>
                  <a:pt x="6667899" y="8289384"/>
                  <a:pt x="6649741" y="8296583"/>
                  <a:pt x="6631049" y="8296583"/>
                </a:cubicBezTo>
                <a:cubicBezTo>
                  <a:pt x="6604345" y="8296583"/>
                  <a:pt x="6601141" y="8292984"/>
                  <a:pt x="6620903" y="8282586"/>
                </a:cubicBezTo>
                <a:cubicBezTo>
                  <a:pt x="6635855" y="8273387"/>
                  <a:pt x="6652947" y="8268588"/>
                  <a:pt x="6663627" y="8268588"/>
                </a:cubicBezTo>
                <a:close/>
                <a:moveTo>
                  <a:pt x="4453100" y="8264188"/>
                </a:moveTo>
                <a:cubicBezTo>
                  <a:pt x="4461645" y="8264188"/>
                  <a:pt x="4469656" y="8266588"/>
                  <a:pt x="4475531" y="8270588"/>
                </a:cubicBezTo>
                <a:cubicBezTo>
                  <a:pt x="4485679" y="8281386"/>
                  <a:pt x="4472861" y="8286585"/>
                  <a:pt x="4447225" y="8286585"/>
                </a:cubicBezTo>
                <a:cubicBezTo>
                  <a:pt x="4420521" y="8286585"/>
                  <a:pt x="4411442" y="8278586"/>
                  <a:pt x="4427999" y="8270588"/>
                </a:cubicBezTo>
                <a:cubicBezTo>
                  <a:pt x="4435475" y="8266588"/>
                  <a:pt x="4444021" y="8264188"/>
                  <a:pt x="4453100" y="8264188"/>
                </a:cubicBezTo>
                <a:close/>
                <a:moveTo>
                  <a:pt x="4843507" y="8262189"/>
                </a:moveTo>
                <a:cubicBezTo>
                  <a:pt x="4792236" y="8260989"/>
                  <a:pt x="4755919" y="8266588"/>
                  <a:pt x="4761794" y="8273387"/>
                </a:cubicBezTo>
                <a:cubicBezTo>
                  <a:pt x="4768737" y="8280186"/>
                  <a:pt x="4864336" y="8288584"/>
                  <a:pt x="4973287" y="8291384"/>
                </a:cubicBezTo>
                <a:cubicBezTo>
                  <a:pt x="5287321" y="8299382"/>
                  <a:pt x="5374375" y="8298183"/>
                  <a:pt x="5374375" y="8282986"/>
                </a:cubicBezTo>
                <a:cubicBezTo>
                  <a:pt x="5374375" y="8276186"/>
                  <a:pt x="5276641" y="8269388"/>
                  <a:pt x="5155940" y="8266588"/>
                </a:cubicBezTo>
                <a:cubicBezTo>
                  <a:pt x="5035773" y="8265388"/>
                  <a:pt x="4894778" y="8262189"/>
                  <a:pt x="4843507" y="8262189"/>
                </a:cubicBezTo>
                <a:close/>
                <a:moveTo>
                  <a:pt x="4260299" y="8256590"/>
                </a:moveTo>
                <a:cubicBezTo>
                  <a:pt x="4272583" y="8257390"/>
                  <a:pt x="4281663" y="8260589"/>
                  <a:pt x="4285935" y="8266588"/>
                </a:cubicBezTo>
                <a:cubicBezTo>
                  <a:pt x="4294480" y="8278586"/>
                  <a:pt x="4274185" y="8285385"/>
                  <a:pt x="4231993" y="8283786"/>
                </a:cubicBezTo>
                <a:lnTo>
                  <a:pt x="4166303" y="8281786"/>
                </a:lnTo>
                <a:lnTo>
                  <a:pt x="4218108" y="8262988"/>
                </a:lnTo>
                <a:cubicBezTo>
                  <a:pt x="4233596" y="8258190"/>
                  <a:pt x="4248550" y="8256190"/>
                  <a:pt x="4260299" y="8256590"/>
                </a:cubicBezTo>
                <a:close/>
                <a:moveTo>
                  <a:pt x="6027613" y="8255190"/>
                </a:moveTo>
                <a:cubicBezTo>
                  <a:pt x="5999241" y="8255190"/>
                  <a:pt x="5970935" y="8256190"/>
                  <a:pt x="5949571" y="8258190"/>
                </a:cubicBezTo>
                <a:cubicBezTo>
                  <a:pt x="5906311" y="8260989"/>
                  <a:pt x="5942629" y="8263788"/>
                  <a:pt x="6028615" y="8263788"/>
                </a:cubicBezTo>
                <a:cubicBezTo>
                  <a:pt x="6114067" y="8263788"/>
                  <a:pt x="6148781" y="8260989"/>
                  <a:pt x="6106055" y="8258190"/>
                </a:cubicBezTo>
                <a:cubicBezTo>
                  <a:pt x="6084425" y="8256190"/>
                  <a:pt x="6055987" y="8255190"/>
                  <a:pt x="6027613" y="8255190"/>
                </a:cubicBezTo>
                <a:close/>
                <a:moveTo>
                  <a:pt x="4049875" y="8250990"/>
                </a:moveTo>
                <a:cubicBezTo>
                  <a:pt x="4085658" y="8249791"/>
                  <a:pt x="4112361" y="8251390"/>
                  <a:pt x="4112361" y="8255790"/>
                </a:cubicBezTo>
                <a:cubicBezTo>
                  <a:pt x="4112361" y="8272587"/>
                  <a:pt x="4058954" y="8278986"/>
                  <a:pt x="4024773" y="8266588"/>
                </a:cubicBezTo>
                <a:cubicBezTo>
                  <a:pt x="3994865" y="8254590"/>
                  <a:pt x="3999672" y="8252590"/>
                  <a:pt x="4049875" y="8250990"/>
                </a:cubicBezTo>
                <a:close/>
                <a:moveTo>
                  <a:pt x="7674627" y="8247792"/>
                </a:moveTo>
                <a:cubicBezTo>
                  <a:pt x="7681037" y="8247792"/>
                  <a:pt x="7687979" y="8250591"/>
                  <a:pt x="7692787" y="8255390"/>
                </a:cubicBezTo>
                <a:cubicBezTo>
                  <a:pt x="7701865" y="8262988"/>
                  <a:pt x="7693855" y="8269788"/>
                  <a:pt x="7674627" y="8269788"/>
                </a:cubicBezTo>
                <a:cubicBezTo>
                  <a:pt x="7655401" y="8269788"/>
                  <a:pt x="7647923" y="8262988"/>
                  <a:pt x="7658071" y="8255390"/>
                </a:cubicBezTo>
                <a:cubicBezTo>
                  <a:pt x="7662343" y="8250591"/>
                  <a:pt x="7668219" y="8247792"/>
                  <a:pt x="7674627" y="8247792"/>
                </a:cubicBezTo>
                <a:close/>
                <a:moveTo>
                  <a:pt x="3944663" y="8247792"/>
                </a:moveTo>
                <a:cubicBezTo>
                  <a:pt x="3952139" y="8247792"/>
                  <a:pt x="3959617" y="8250591"/>
                  <a:pt x="3964957" y="8255790"/>
                </a:cubicBezTo>
                <a:cubicBezTo>
                  <a:pt x="3973503" y="8263788"/>
                  <a:pt x="3962287" y="8272187"/>
                  <a:pt x="3940390" y="8269388"/>
                </a:cubicBezTo>
                <a:cubicBezTo>
                  <a:pt x="3917425" y="8269388"/>
                  <a:pt x="3909948" y="8260989"/>
                  <a:pt x="3922765" y="8252990"/>
                </a:cubicBezTo>
                <a:cubicBezTo>
                  <a:pt x="3929709" y="8248991"/>
                  <a:pt x="3937185" y="8247392"/>
                  <a:pt x="3944663" y="8247792"/>
                </a:cubicBezTo>
                <a:close/>
                <a:moveTo>
                  <a:pt x="6517291" y="8220196"/>
                </a:moveTo>
                <a:cubicBezTo>
                  <a:pt x="6511951" y="8219796"/>
                  <a:pt x="6506075" y="8220596"/>
                  <a:pt x="6501269" y="8223396"/>
                </a:cubicBezTo>
                <a:cubicBezTo>
                  <a:pt x="6488451" y="8228994"/>
                  <a:pt x="6492725" y="8232994"/>
                  <a:pt x="6509281" y="8234594"/>
                </a:cubicBezTo>
                <a:cubicBezTo>
                  <a:pt x="6524769" y="8234594"/>
                  <a:pt x="6534383" y="8230594"/>
                  <a:pt x="6529041" y="8224995"/>
                </a:cubicBezTo>
                <a:cubicBezTo>
                  <a:pt x="6526905" y="8222196"/>
                  <a:pt x="6522633" y="8220596"/>
                  <a:pt x="6517291" y="8220196"/>
                </a:cubicBezTo>
                <a:close/>
                <a:moveTo>
                  <a:pt x="3220459" y="8210598"/>
                </a:moveTo>
                <a:cubicBezTo>
                  <a:pt x="3226869" y="8210598"/>
                  <a:pt x="3233277" y="8212197"/>
                  <a:pt x="3237550" y="8215796"/>
                </a:cubicBezTo>
                <a:cubicBezTo>
                  <a:pt x="3246629" y="8225395"/>
                  <a:pt x="3239152" y="8233394"/>
                  <a:pt x="3219925" y="8233394"/>
                </a:cubicBezTo>
                <a:cubicBezTo>
                  <a:pt x="3201767" y="8233394"/>
                  <a:pt x="3193756" y="8225395"/>
                  <a:pt x="3203369" y="8215796"/>
                </a:cubicBezTo>
                <a:cubicBezTo>
                  <a:pt x="3207642" y="8212197"/>
                  <a:pt x="3214051" y="8210598"/>
                  <a:pt x="3220459" y="8210598"/>
                </a:cubicBezTo>
                <a:close/>
                <a:moveTo>
                  <a:pt x="7007571" y="8210198"/>
                </a:moveTo>
                <a:cubicBezTo>
                  <a:pt x="7027331" y="8210198"/>
                  <a:pt x="7028399" y="8213397"/>
                  <a:pt x="7010241" y="8229794"/>
                </a:cubicBezTo>
                <a:cubicBezTo>
                  <a:pt x="6983003" y="8253390"/>
                  <a:pt x="6964311" y="8253390"/>
                  <a:pt x="6974991" y="8229794"/>
                </a:cubicBezTo>
                <a:cubicBezTo>
                  <a:pt x="6980333" y="8219396"/>
                  <a:pt x="6994219" y="8210198"/>
                  <a:pt x="7007571" y="8210198"/>
                </a:cubicBezTo>
                <a:close/>
                <a:moveTo>
                  <a:pt x="4869677" y="8202599"/>
                </a:moveTo>
                <a:cubicBezTo>
                  <a:pt x="4862734" y="8202599"/>
                  <a:pt x="4855791" y="8204198"/>
                  <a:pt x="4849916" y="8206998"/>
                </a:cubicBezTo>
                <a:cubicBezTo>
                  <a:pt x="4840303" y="8211398"/>
                  <a:pt x="4848848" y="8214997"/>
                  <a:pt x="4869677" y="8214997"/>
                </a:cubicBezTo>
                <a:cubicBezTo>
                  <a:pt x="4890505" y="8214997"/>
                  <a:pt x="4898517" y="8211398"/>
                  <a:pt x="4887301" y="8206998"/>
                </a:cubicBezTo>
                <a:cubicBezTo>
                  <a:pt x="4882495" y="8204198"/>
                  <a:pt x="4876085" y="8202599"/>
                  <a:pt x="4869677" y="8202599"/>
                </a:cubicBezTo>
                <a:close/>
                <a:moveTo>
                  <a:pt x="4602641" y="8202599"/>
                </a:moveTo>
                <a:cubicBezTo>
                  <a:pt x="4596231" y="8202599"/>
                  <a:pt x="4589289" y="8204198"/>
                  <a:pt x="4583947" y="8206998"/>
                </a:cubicBezTo>
                <a:cubicBezTo>
                  <a:pt x="4574335" y="8211398"/>
                  <a:pt x="4582345" y="8214997"/>
                  <a:pt x="4602641" y="8214997"/>
                </a:cubicBezTo>
                <a:cubicBezTo>
                  <a:pt x="4622401" y="8214997"/>
                  <a:pt x="4630946" y="8211398"/>
                  <a:pt x="4621333" y="8206998"/>
                </a:cubicBezTo>
                <a:cubicBezTo>
                  <a:pt x="4616526" y="8204198"/>
                  <a:pt x="4609583" y="8202599"/>
                  <a:pt x="4602641" y="8202599"/>
                </a:cubicBezTo>
                <a:close/>
                <a:moveTo>
                  <a:pt x="4187131" y="8202599"/>
                </a:moveTo>
                <a:cubicBezTo>
                  <a:pt x="4180189" y="8202599"/>
                  <a:pt x="4173246" y="8204198"/>
                  <a:pt x="4167371" y="8206998"/>
                </a:cubicBezTo>
                <a:cubicBezTo>
                  <a:pt x="4157757" y="8211398"/>
                  <a:pt x="4166303" y="8214997"/>
                  <a:pt x="4187131" y="8214997"/>
                </a:cubicBezTo>
                <a:cubicBezTo>
                  <a:pt x="4207427" y="8214997"/>
                  <a:pt x="4215971" y="8211398"/>
                  <a:pt x="4204756" y="8206998"/>
                </a:cubicBezTo>
                <a:cubicBezTo>
                  <a:pt x="4199949" y="8204198"/>
                  <a:pt x="4193541" y="8202599"/>
                  <a:pt x="4187131" y="8202599"/>
                </a:cubicBezTo>
                <a:close/>
                <a:moveTo>
                  <a:pt x="4289607" y="8202399"/>
                </a:moveTo>
                <a:cubicBezTo>
                  <a:pt x="4280194" y="8202399"/>
                  <a:pt x="4270981" y="8203399"/>
                  <a:pt x="4264038" y="8205398"/>
                </a:cubicBezTo>
                <a:cubicBezTo>
                  <a:pt x="4250152" y="8209798"/>
                  <a:pt x="4260833" y="8213797"/>
                  <a:pt x="4290207" y="8213797"/>
                </a:cubicBezTo>
                <a:cubicBezTo>
                  <a:pt x="4319047" y="8213797"/>
                  <a:pt x="4330263" y="8209798"/>
                  <a:pt x="4316377" y="8205398"/>
                </a:cubicBezTo>
                <a:cubicBezTo>
                  <a:pt x="4308633" y="8203399"/>
                  <a:pt x="4299020" y="8202399"/>
                  <a:pt x="4289607" y="8202399"/>
                </a:cubicBezTo>
                <a:close/>
                <a:moveTo>
                  <a:pt x="5671855" y="8185002"/>
                </a:moveTo>
                <a:cubicBezTo>
                  <a:pt x="5665445" y="8185002"/>
                  <a:pt x="5658503" y="8186202"/>
                  <a:pt x="5653695" y="8189001"/>
                </a:cubicBezTo>
                <a:cubicBezTo>
                  <a:pt x="5642479" y="8193000"/>
                  <a:pt x="5651025" y="8197400"/>
                  <a:pt x="5671855" y="8197400"/>
                </a:cubicBezTo>
                <a:cubicBezTo>
                  <a:pt x="5692683" y="8197000"/>
                  <a:pt x="5700695" y="8193000"/>
                  <a:pt x="5690013" y="8189001"/>
                </a:cubicBezTo>
                <a:cubicBezTo>
                  <a:pt x="5685207" y="8186202"/>
                  <a:pt x="5678797" y="8185002"/>
                  <a:pt x="5671855" y="8185002"/>
                </a:cubicBezTo>
                <a:close/>
                <a:moveTo>
                  <a:pt x="2744601" y="8173004"/>
                </a:moveTo>
                <a:cubicBezTo>
                  <a:pt x="2752078" y="8173004"/>
                  <a:pt x="2759555" y="8175804"/>
                  <a:pt x="2764895" y="8180602"/>
                </a:cubicBezTo>
                <a:cubicBezTo>
                  <a:pt x="2777179" y="8187802"/>
                  <a:pt x="2767566" y="8195400"/>
                  <a:pt x="2744601" y="8195400"/>
                </a:cubicBezTo>
                <a:cubicBezTo>
                  <a:pt x="2721635" y="8195400"/>
                  <a:pt x="2713625" y="8187802"/>
                  <a:pt x="2724306" y="8180602"/>
                </a:cubicBezTo>
                <a:cubicBezTo>
                  <a:pt x="2730181" y="8175804"/>
                  <a:pt x="2737123" y="8173004"/>
                  <a:pt x="2744601" y="8173004"/>
                </a:cubicBezTo>
                <a:close/>
                <a:moveTo>
                  <a:pt x="5769055" y="8168204"/>
                </a:moveTo>
                <a:cubicBezTo>
                  <a:pt x="5738613" y="8168204"/>
                  <a:pt x="5738613" y="8168204"/>
                  <a:pt x="5769055" y="8183402"/>
                </a:cubicBezTo>
                <a:cubicBezTo>
                  <a:pt x="5785611" y="8191800"/>
                  <a:pt x="5811247" y="8198600"/>
                  <a:pt x="5827803" y="8198600"/>
                </a:cubicBezTo>
                <a:cubicBezTo>
                  <a:pt x="5856643" y="8198600"/>
                  <a:pt x="5856643" y="8198600"/>
                  <a:pt x="5827803" y="8183402"/>
                </a:cubicBezTo>
                <a:cubicBezTo>
                  <a:pt x="5811247" y="8175004"/>
                  <a:pt x="5785611" y="8168204"/>
                  <a:pt x="5769055" y="8168204"/>
                </a:cubicBezTo>
                <a:close/>
                <a:moveTo>
                  <a:pt x="8374797" y="8162606"/>
                </a:moveTo>
                <a:cubicBezTo>
                  <a:pt x="8382275" y="8162606"/>
                  <a:pt x="8389751" y="8165405"/>
                  <a:pt x="8396159" y="8170204"/>
                </a:cubicBezTo>
                <a:cubicBezTo>
                  <a:pt x="8406843" y="8177403"/>
                  <a:pt x="8397763" y="8185002"/>
                  <a:pt x="8374797" y="8185002"/>
                </a:cubicBezTo>
                <a:cubicBezTo>
                  <a:pt x="8351831" y="8185002"/>
                  <a:pt x="8342219" y="8177403"/>
                  <a:pt x="8354503" y="8170204"/>
                </a:cubicBezTo>
                <a:cubicBezTo>
                  <a:pt x="8359843" y="8165405"/>
                  <a:pt x="8367319" y="8162606"/>
                  <a:pt x="8374797" y="8162606"/>
                </a:cubicBezTo>
                <a:close/>
                <a:moveTo>
                  <a:pt x="8107227" y="8162606"/>
                </a:moveTo>
                <a:cubicBezTo>
                  <a:pt x="8114703" y="8162606"/>
                  <a:pt x="8122181" y="8165405"/>
                  <a:pt x="8127521" y="8170204"/>
                </a:cubicBezTo>
                <a:cubicBezTo>
                  <a:pt x="8139805" y="8177403"/>
                  <a:pt x="8130191" y="8185002"/>
                  <a:pt x="8107227" y="8185002"/>
                </a:cubicBezTo>
                <a:cubicBezTo>
                  <a:pt x="8084261" y="8185002"/>
                  <a:pt x="8075183" y="8177403"/>
                  <a:pt x="8085863" y="8170204"/>
                </a:cubicBezTo>
                <a:cubicBezTo>
                  <a:pt x="8091739" y="8165405"/>
                  <a:pt x="8099749" y="8162606"/>
                  <a:pt x="8107227" y="8162606"/>
                </a:cubicBezTo>
                <a:close/>
                <a:moveTo>
                  <a:pt x="3103498" y="8162606"/>
                </a:moveTo>
                <a:cubicBezTo>
                  <a:pt x="3109907" y="8162606"/>
                  <a:pt x="3116315" y="8165405"/>
                  <a:pt x="3121122" y="8170204"/>
                </a:cubicBezTo>
                <a:cubicBezTo>
                  <a:pt x="3130201" y="8177403"/>
                  <a:pt x="3121656" y="8185002"/>
                  <a:pt x="3103498" y="8185002"/>
                </a:cubicBezTo>
                <a:cubicBezTo>
                  <a:pt x="3083737" y="8185002"/>
                  <a:pt x="3076260" y="8177403"/>
                  <a:pt x="3085873" y="8170204"/>
                </a:cubicBezTo>
                <a:cubicBezTo>
                  <a:pt x="3090680" y="8165405"/>
                  <a:pt x="3097089" y="8162606"/>
                  <a:pt x="3103498" y="8162606"/>
                </a:cubicBezTo>
                <a:close/>
                <a:moveTo>
                  <a:pt x="3935049" y="8148608"/>
                </a:moveTo>
                <a:cubicBezTo>
                  <a:pt x="3910482" y="8148608"/>
                  <a:pt x="3878971" y="8153807"/>
                  <a:pt x="3853336" y="8165405"/>
                </a:cubicBezTo>
                <a:cubicBezTo>
                  <a:pt x="3827167" y="8176603"/>
                  <a:pt x="3814349" y="8175004"/>
                  <a:pt x="3810076" y="8159806"/>
                </a:cubicBezTo>
                <a:cubicBezTo>
                  <a:pt x="3804735" y="8144608"/>
                  <a:pt x="3796724" y="8147408"/>
                  <a:pt x="3778566" y="8168204"/>
                </a:cubicBezTo>
                <a:cubicBezTo>
                  <a:pt x="3755067" y="8194600"/>
                  <a:pt x="3760941" y="8195800"/>
                  <a:pt x="3857609" y="8194600"/>
                </a:cubicBezTo>
                <a:cubicBezTo>
                  <a:pt x="3915823" y="8193000"/>
                  <a:pt x="3963889" y="8197400"/>
                  <a:pt x="3963889" y="8205398"/>
                </a:cubicBezTo>
                <a:cubicBezTo>
                  <a:pt x="3963889" y="8223396"/>
                  <a:pt x="4026375" y="8220596"/>
                  <a:pt x="4051477" y="8202599"/>
                </a:cubicBezTo>
                <a:cubicBezTo>
                  <a:pt x="4078715" y="8181802"/>
                  <a:pt x="4045602" y="8159806"/>
                  <a:pt x="4008217" y="8175004"/>
                </a:cubicBezTo>
                <a:cubicBezTo>
                  <a:pt x="3991661" y="8180602"/>
                  <a:pt x="3977775" y="8177803"/>
                  <a:pt x="3977775" y="8166605"/>
                </a:cubicBezTo>
                <a:cubicBezTo>
                  <a:pt x="3977775" y="8155007"/>
                  <a:pt x="3959617" y="8149008"/>
                  <a:pt x="3935049" y="8148608"/>
                </a:cubicBezTo>
                <a:close/>
                <a:moveTo>
                  <a:pt x="5609903" y="8136610"/>
                </a:moveTo>
                <a:cubicBezTo>
                  <a:pt x="5571983" y="8137810"/>
                  <a:pt x="5524983" y="8141409"/>
                  <a:pt x="5472645" y="8147408"/>
                </a:cubicBezTo>
                <a:cubicBezTo>
                  <a:pt x="5348206" y="8161406"/>
                  <a:pt x="5175167" y="8165405"/>
                  <a:pt x="4995184" y="8158206"/>
                </a:cubicBezTo>
                <a:cubicBezTo>
                  <a:pt x="4714795" y="8148608"/>
                  <a:pt x="4638957" y="8154207"/>
                  <a:pt x="4655513" y="8186202"/>
                </a:cubicBezTo>
                <a:cubicBezTo>
                  <a:pt x="4661389" y="8194200"/>
                  <a:pt x="4675274" y="8197400"/>
                  <a:pt x="4689160" y="8193400"/>
                </a:cubicBezTo>
                <a:cubicBezTo>
                  <a:pt x="4703046" y="8187802"/>
                  <a:pt x="4723341" y="8191800"/>
                  <a:pt x="4735625" y="8199800"/>
                </a:cubicBezTo>
                <a:cubicBezTo>
                  <a:pt x="4749511" y="8210998"/>
                  <a:pt x="4760192" y="8210998"/>
                  <a:pt x="4762862" y="8199800"/>
                </a:cubicBezTo>
                <a:cubicBezTo>
                  <a:pt x="4765533" y="8190201"/>
                  <a:pt x="4822679" y="8183402"/>
                  <a:pt x="4888903" y="8185002"/>
                </a:cubicBezTo>
                <a:cubicBezTo>
                  <a:pt x="4973287" y="8186202"/>
                  <a:pt x="4999991" y="8190201"/>
                  <a:pt x="4973287" y="8199800"/>
                </a:cubicBezTo>
                <a:cubicBezTo>
                  <a:pt x="4940175" y="8213797"/>
                  <a:pt x="4941777" y="8215396"/>
                  <a:pt x="4991445" y="8216596"/>
                </a:cubicBezTo>
                <a:cubicBezTo>
                  <a:pt x="5020285" y="8216596"/>
                  <a:pt x="5048057" y="8211398"/>
                  <a:pt x="5050727" y="8204198"/>
                </a:cubicBezTo>
                <a:cubicBezTo>
                  <a:pt x="5053932" y="8196200"/>
                  <a:pt x="5161281" y="8195800"/>
                  <a:pt x="5292663" y="8202599"/>
                </a:cubicBezTo>
                <a:cubicBezTo>
                  <a:pt x="5422442" y="8210998"/>
                  <a:pt x="5533529" y="8210998"/>
                  <a:pt x="5537267" y="8202599"/>
                </a:cubicBezTo>
                <a:cubicBezTo>
                  <a:pt x="5541541" y="8194600"/>
                  <a:pt x="5585869" y="8180602"/>
                  <a:pt x="5634469" y="8171004"/>
                </a:cubicBezTo>
                <a:cubicBezTo>
                  <a:pt x="5755703" y="8148208"/>
                  <a:pt x="5722591" y="8132610"/>
                  <a:pt x="5609903" y="8136610"/>
                </a:cubicBezTo>
                <a:close/>
                <a:moveTo>
                  <a:pt x="8258369" y="8130211"/>
                </a:moveTo>
                <a:cubicBezTo>
                  <a:pt x="8282403" y="8129411"/>
                  <a:pt x="8299493" y="8132610"/>
                  <a:pt x="8299493" y="8140609"/>
                </a:cubicBezTo>
                <a:cubicBezTo>
                  <a:pt x="8299493" y="8147408"/>
                  <a:pt x="8264243" y="8155406"/>
                  <a:pt x="8220451" y="8155406"/>
                </a:cubicBezTo>
                <a:cubicBezTo>
                  <a:pt x="8161703" y="8157006"/>
                  <a:pt x="8149953" y="8154607"/>
                  <a:pt x="8178793" y="8145008"/>
                </a:cubicBezTo>
                <a:cubicBezTo>
                  <a:pt x="8204427" y="8135810"/>
                  <a:pt x="8234335" y="8131011"/>
                  <a:pt x="8258369" y="8130211"/>
                </a:cubicBezTo>
                <a:close/>
                <a:moveTo>
                  <a:pt x="8159031" y="8063022"/>
                </a:moveTo>
                <a:cubicBezTo>
                  <a:pt x="8135533" y="8061822"/>
                  <a:pt x="8105091" y="8068622"/>
                  <a:pt x="8092807" y="8078220"/>
                </a:cubicBezTo>
                <a:cubicBezTo>
                  <a:pt x="8075183" y="8091818"/>
                  <a:pt x="8076251" y="8094617"/>
                  <a:pt x="8099749" y="8093417"/>
                </a:cubicBezTo>
                <a:cubicBezTo>
                  <a:pt x="8116307" y="8093417"/>
                  <a:pt x="8146747" y="8085018"/>
                  <a:pt x="8167577" y="8078220"/>
                </a:cubicBezTo>
                <a:cubicBezTo>
                  <a:pt x="8203359" y="8064222"/>
                  <a:pt x="8203359" y="8064622"/>
                  <a:pt x="8159031" y="8063022"/>
                </a:cubicBezTo>
                <a:close/>
                <a:moveTo>
                  <a:pt x="7966231" y="8063022"/>
                </a:moveTo>
                <a:cubicBezTo>
                  <a:pt x="7936323" y="8063022"/>
                  <a:pt x="7896267" y="8067822"/>
                  <a:pt x="7863155" y="8078220"/>
                </a:cubicBezTo>
                <a:cubicBezTo>
                  <a:pt x="7827373" y="8089018"/>
                  <a:pt x="7836451" y="8091818"/>
                  <a:pt x="7910153" y="8093417"/>
                </a:cubicBezTo>
                <a:cubicBezTo>
                  <a:pt x="7959823" y="8094617"/>
                  <a:pt x="8005753" y="8087818"/>
                  <a:pt x="8011093" y="8078220"/>
                </a:cubicBezTo>
                <a:cubicBezTo>
                  <a:pt x="8016435" y="8067822"/>
                  <a:pt x="7996139" y="8063022"/>
                  <a:pt x="7966231" y="8063022"/>
                </a:cubicBezTo>
                <a:close/>
                <a:moveTo>
                  <a:pt x="10602949" y="8060622"/>
                </a:moveTo>
                <a:cubicBezTo>
                  <a:pt x="10612563" y="8060622"/>
                  <a:pt x="10617903" y="8068222"/>
                  <a:pt x="10611495" y="8077020"/>
                </a:cubicBezTo>
                <a:cubicBezTo>
                  <a:pt x="10605087" y="8085418"/>
                  <a:pt x="10596539" y="8093017"/>
                  <a:pt x="10593335" y="8093017"/>
                </a:cubicBezTo>
                <a:cubicBezTo>
                  <a:pt x="10588529" y="8093017"/>
                  <a:pt x="10585859" y="8085418"/>
                  <a:pt x="10585859" y="8077020"/>
                </a:cubicBezTo>
                <a:cubicBezTo>
                  <a:pt x="10585859" y="8068222"/>
                  <a:pt x="10593335" y="8060622"/>
                  <a:pt x="10602949" y="8060622"/>
                </a:cubicBezTo>
                <a:close/>
                <a:moveTo>
                  <a:pt x="2768634" y="8029028"/>
                </a:moveTo>
                <a:cubicBezTo>
                  <a:pt x="2752078" y="8029828"/>
                  <a:pt x="2780917" y="8039426"/>
                  <a:pt x="2849279" y="8058623"/>
                </a:cubicBezTo>
                <a:cubicBezTo>
                  <a:pt x="3065045" y="8121012"/>
                  <a:pt x="3245027" y="8154207"/>
                  <a:pt x="3421805" y="8165405"/>
                </a:cubicBezTo>
                <a:cubicBezTo>
                  <a:pt x="3699523" y="8185002"/>
                  <a:pt x="3742249" y="8184602"/>
                  <a:pt x="3734238" y="8166605"/>
                </a:cubicBezTo>
                <a:cubicBezTo>
                  <a:pt x="3728363" y="8158206"/>
                  <a:pt x="3736908" y="8147408"/>
                  <a:pt x="3750794" y="8143409"/>
                </a:cubicBezTo>
                <a:cubicBezTo>
                  <a:pt x="3781236" y="8133410"/>
                  <a:pt x="3382818" y="8121412"/>
                  <a:pt x="3279207" y="8128212"/>
                </a:cubicBezTo>
                <a:cubicBezTo>
                  <a:pt x="3190551" y="8133810"/>
                  <a:pt x="3133406" y="8117013"/>
                  <a:pt x="3162246" y="8094617"/>
                </a:cubicBezTo>
                <a:cubicBezTo>
                  <a:pt x="3181472" y="8081019"/>
                  <a:pt x="3180404" y="8078220"/>
                  <a:pt x="3162246" y="8078220"/>
                </a:cubicBezTo>
                <a:cubicBezTo>
                  <a:pt x="3149962" y="8078220"/>
                  <a:pt x="3058101" y="8065822"/>
                  <a:pt x="2961434" y="8051824"/>
                </a:cubicBezTo>
                <a:cubicBezTo>
                  <a:pt x="2846609" y="8036226"/>
                  <a:pt x="2785190" y="8028228"/>
                  <a:pt x="2768634" y="8029028"/>
                </a:cubicBezTo>
                <a:close/>
                <a:moveTo>
                  <a:pt x="8345423" y="8009031"/>
                </a:moveTo>
                <a:cubicBezTo>
                  <a:pt x="8332605" y="8009031"/>
                  <a:pt x="8312845" y="8016230"/>
                  <a:pt x="8300561" y="8025828"/>
                </a:cubicBezTo>
                <a:cubicBezTo>
                  <a:pt x="8281335" y="8041026"/>
                  <a:pt x="8281335" y="8041826"/>
                  <a:pt x="8300561" y="8041826"/>
                </a:cubicBezTo>
                <a:cubicBezTo>
                  <a:pt x="8312845" y="8041826"/>
                  <a:pt x="8332605" y="8035427"/>
                  <a:pt x="8345423" y="8025828"/>
                </a:cubicBezTo>
                <a:cubicBezTo>
                  <a:pt x="8364651" y="8010631"/>
                  <a:pt x="8364651" y="8009031"/>
                  <a:pt x="8345423" y="8009031"/>
                </a:cubicBezTo>
                <a:close/>
                <a:moveTo>
                  <a:pt x="8842645" y="8007432"/>
                </a:moveTo>
                <a:cubicBezTo>
                  <a:pt x="8873621" y="8007432"/>
                  <a:pt x="8876291" y="8012230"/>
                  <a:pt x="8862939" y="8041826"/>
                </a:cubicBezTo>
                <a:cubicBezTo>
                  <a:pt x="8853327" y="8060622"/>
                  <a:pt x="8836771" y="8074620"/>
                  <a:pt x="8826089" y="8074620"/>
                </a:cubicBezTo>
                <a:cubicBezTo>
                  <a:pt x="8813805" y="8074620"/>
                  <a:pt x="8783897" y="8085418"/>
                  <a:pt x="8756659" y="8098616"/>
                </a:cubicBezTo>
                <a:cubicBezTo>
                  <a:pt x="8638629" y="8157806"/>
                  <a:pt x="8602847" y="8173404"/>
                  <a:pt x="8559051" y="8183002"/>
                </a:cubicBezTo>
                <a:cubicBezTo>
                  <a:pt x="8531815" y="8189801"/>
                  <a:pt x="8511519" y="8186602"/>
                  <a:pt x="8511519" y="8175804"/>
                </a:cubicBezTo>
                <a:cubicBezTo>
                  <a:pt x="8511519" y="8167804"/>
                  <a:pt x="8493895" y="8159806"/>
                  <a:pt x="8470931" y="8158206"/>
                </a:cubicBezTo>
                <a:cubicBezTo>
                  <a:pt x="8449033" y="8157006"/>
                  <a:pt x="8477873" y="8145008"/>
                  <a:pt x="8533951" y="8133010"/>
                </a:cubicBezTo>
                <a:cubicBezTo>
                  <a:pt x="8668537" y="8101816"/>
                  <a:pt x="8767875" y="8061422"/>
                  <a:pt x="8789239" y="8031828"/>
                </a:cubicBezTo>
                <a:cubicBezTo>
                  <a:pt x="8800453" y="8018230"/>
                  <a:pt x="8823419" y="8007432"/>
                  <a:pt x="8842645" y="8007432"/>
                </a:cubicBezTo>
                <a:close/>
                <a:moveTo>
                  <a:pt x="6577107" y="7905848"/>
                </a:moveTo>
                <a:cubicBezTo>
                  <a:pt x="6571767" y="7905448"/>
                  <a:pt x="6565359" y="7906248"/>
                  <a:pt x="6560551" y="7909048"/>
                </a:cubicBezTo>
                <a:cubicBezTo>
                  <a:pt x="6548267" y="7914647"/>
                  <a:pt x="6552541" y="7919046"/>
                  <a:pt x="6569097" y="7919046"/>
                </a:cubicBezTo>
                <a:cubicBezTo>
                  <a:pt x="6584051" y="7920246"/>
                  <a:pt x="6593663" y="7916247"/>
                  <a:pt x="6588323" y="7910648"/>
                </a:cubicBezTo>
                <a:cubicBezTo>
                  <a:pt x="6586187" y="7907848"/>
                  <a:pt x="6581915" y="7906248"/>
                  <a:pt x="6577107" y="7905848"/>
                </a:cubicBezTo>
                <a:close/>
                <a:moveTo>
                  <a:pt x="7202507" y="7856657"/>
                </a:moveTo>
                <a:cubicBezTo>
                  <a:pt x="7016651" y="7855057"/>
                  <a:pt x="6641731" y="7881052"/>
                  <a:pt x="6628379" y="7905848"/>
                </a:cubicBezTo>
                <a:cubicBezTo>
                  <a:pt x="6621435" y="7919846"/>
                  <a:pt x="6915711" y="7911048"/>
                  <a:pt x="7023593" y="7893050"/>
                </a:cubicBezTo>
                <a:cubicBezTo>
                  <a:pt x="7059909" y="7887852"/>
                  <a:pt x="7138953" y="7883452"/>
                  <a:pt x="7198235" y="7885052"/>
                </a:cubicBezTo>
                <a:cubicBezTo>
                  <a:pt x="7266063" y="7886252"/>
                  <a:pt x="7306117" y="7881052"/>
                  <a:pt x="7306117" y="7868654"/>
                </a:cubicBezTo>
                <a:cubicBezTo>
                  <a:pt x="7306117" y="7861056"/>
                  <a:pt x="7264993" y="7857056"/>
                  <a:pt x="7202507" y="7856657"/>
                </a:cubicBezTo>
                <a:close/>
                <a:moveTo>
                  <a:pt x="7342969" y="7851858"/>
                </a:moveTo>
                <a:cubicBezTo>
                  <a:pt x="7329617" y="7851858"/>
                  <a:pt x="7322139" y="7859056"/>
                  <a:pt x="7327479" y="7868654"/>
                </a:cubicBezTo>
                <a:cubicBezTo>
                  <a:pt x="7331753" y="7878253"/>
                  <a:pt x="7339231" y="7886652"/>
                  <a:pt x="7342969" y="7886652"/>
                </a:cubicBezTo>
                <a:cubicBezTo>
                  <a:pt x="7346173" y="7886652"/>
                  <a:pt x="7353115" y="7878253"/>
                  <a:pt x="7356855" y="7868654"/>
                </a:cubicBezTo>
                <a:cubicBezTo>
                  <a:pt x="7362729" y="7859056"/>
                  <a:pt x="7355787" y="7851858"/>
                  <a:pt x="7342969" y="7851858"/>
                </a:cubicBezTo>
                <a:close/>
                <a:moveTo>
                  <a:pt x="7527223" y="7835860"/>
                </a:moveTo>
                <a:cubicBezTo>
                  <a:pt x="7522417" y="7835860"/>
                  <a:pt x="7516007" y="7836260"/>
                  <a:pt x="7510667" y="7839060"/>
                </a:cubicBezTo>
                <a:cubicBezTo>
                  <a:pt x="7499451" y="7844659"/>
                  <a:pt x="7502123" y="7849058"/>
                  <a:pt x="7520281" y="7850258"/>
                </a:cubicBezTo>
                <a:cubicBezTo>
                  <a:pt x="7535235" y="7850258"/>
                  <a:pt x="7543779" y="7846258"/>
                  <a:pt x="7539507" y="7840660"/>
                </a:cubicBezTo>
                <a:cubicBezTo>
                  <a:pt x="7536837" y="7837860"/>
                  <a:pt x="7532563" y="7836260"/>
                  <a:pt x="7527223" y="7835860"/>
                </a:cubicBezTo>
                <a:close/>
                <a:moveTo>
                  <a:pt x="7352581" y="7764672"/>
                </a:moveTo>
                <a:cubicBezTo>
                  <a:pt x="7293299" y="7764672"/>
                  <a:pt x="7246835" y="7770271"/>
                  <a:pt x="7246835" y="7778670"/>
                </a:cubicBezTo>
                <a:cubicBezTo>
                  <a:pt x="7246835" y="7795067"/>
                  <a:pt x="7435897" y="7792268"/>
                  <a:pt x="7449783" y="7774270"/>
                </a:cubicBezTo>
                <a:cubicBezTo>
                  <a:pt x="7455123" y="7768672"/>
                  <a:pt x="7410795" y="7764672"/>
                  <a:pt x="7352581" y="7764672"/>
                </a:cubicBezTo>
                <a:close/>
                <a:moveTo>
                  <a:pt x="2308797" y="7725878"/>
                </a:moveTo>
                <a:cubicBezTo>
                  <a:pt x="2290639" y="7725079"/>
                  <a:pt x="2278355" y="7726678"/>
                  <a:pt x="2276753" y="7730278"/>
                </a:cubicBezTo>
                <a:cubicBezTo>
                  <a:pt x="2272480" y="7738276"/>
                  <a:pt x="2301854" y="7749075"/>
                  <a:pt x="2340841" y="7754674"/>
                </a:cubicBezTo>
                <a:cubicBezTo>
                  <a:pt x="2379295" y="7760273"/>
                  <a:pt x="2420953" y="7768672"/>
                  <a:pt x="2433236" y="7771471"/>
                </a:cubicBezTo>
                <a:cubicBezTo>
                  <a:pt x="2445520" y="7774270"/>
                  <a:pt x="2482905" y="7777070"/>
                  <a:pt x="2514949" y="7778670"/>
                </a:cubicBezTo>
                <a:cubicBezTo>
                  <a:pt x="2573163" y="7778670"/>
                  <a:pt x="2573163" y="7778270"/>
                  <a:pt x="2530437" y="7763072"/>
                </a:cubicBezTo>
                <a:cubicBezTo>
                  <a:pt x="2474360" y="7744276"/>
                  <a:pt x="2363807" y="7727478"/>
                  <a:pt x="2308797" y="7725878"/>
                </a:cubicBezTo>
                <a:close/>
                <a:moveTo>
                  <a:pt x="8668003" y="7703082"/>
                </a:moveTo>
                <a:cubicBezTo>
                  <a:pt x="8672811" y="7703482"/>
                  <a:pt x="8677083" y="7707082"/>
                  <a:pt x="8679753" y="7711481"/>
                </a:cubicBezTo>
                <a:cubicBezTo>
                  <a:pt x="8684025" y="7720680"/>
                  <a:pt x="8676015" y="7726678"/>
                  <a:pt x="8661059" y="7724679"/>
                </a:cubicBezTo>
                <a:cubicBezTo>
                  <a:pt x="8643971" y="7724679"/>
                  <a:pt x="8641299" y="7717880"/>
                  <a:pt x="8651981" y="7708682"/>
                </a:cubicBezTo>
                <a:cubicBezTo>
                  <a:pt x="8657323" y="7704282"/>
                  <a:pt x="8663197" y="7702682"/>
                  <a:pt x="8668003" y="7703082"/>
                </a:cubicBezTo>
                <a:close/>
                <a:moveTo>
                  <a:pt x="8450635" y="7646692"/>
                </a:moveTo>
                <a:cubicBezTo>
                  <a:pt x="8442091" y="7645492"/>
                  <a:pt x="8429273" y="7646292"/>
                  <a:pt x="8415921" y="7648292"/>
                </a:cubicBezTo>
                <a:cubicBezTo>
                  <a:pt x="8389751" y="7653890"/>
                  <a:pt x="8319787" y="7666288"/>
                  <a:pt x="8260505" y="7677486"/>
                </a:cubicBezTo>
                <a:cubicBezTo>
                  <a:pt x="8200689" y="7688285"/>
                  <a:pt x="8152623" y="7701083"/>
                  <a:pt x="8152623" y="7705082"/>
                </a:cubicBezTo>
                <a:cubicBezTo>
                  <a:pt x="8152623" y="7716280"/>
                  <a:pt x="8192679" y="7713480"/>
                  <a:pt x="8332071" y="7691084"/>
                </a:cubicBezTo>
                <a:cubicBezTo>
                  <a:pt x="8405239" y="7678686"/>
                  <a:pt x="8464521" y="7663489"/>
                  <a:pt x="8464521" y="7655090"/>
                </a:cubicBezTo>
                <a:cubicBezTo>
                  <a:pt x="8464521" y="7651091"/>
                  <a:pt x="8459715" y="7647892"/>
                  <a:pt x="8450635" y="7646692"/>
                </a:cubicBezTo>
                <a:close/>
                <a:moveTo>
                  <a:pt x="2028935" y="7630209"/>
                </a:moveTo>
                <a:cubicBezTo>
                  <a:pt x="2024262" y="7629919"/>
                  <a:pt x="2021066" y="7630294"/>
                  <a:pt x="2019864" y="7631494"/>
                </a:cubicBezTo>
                <a:cubicBezTo>
                  <a:pt x="2016125" y="7637094"/>
                  <a:pt x="2132019" y="7689484"/>
                  <a:pt x="2155518" y="7692284"/>
                </a:cubicBezTo>
                <a:cubicBezTo>
                  <a:pt x="2161393" y="7692284"/>
                  <a:pt x="2166734" y="7687085"/>
                  <a:pt x="2166734" y="7679086"/>
                </a:cubicBezTo>
                <a:cubicBezTo>
                  <a:pt x="2166734" y="7666839"/>
                  <a:pt x="2061647" y="7632238"/>
                  <a:pt x="2028935" y="7630209"/>
                </a:cubicBezTo>
                <a:close/>
                <a:moveTo>
                  <a:pt x="7781175" y="7608998"/>
                </a:moveTo>
                <a:cubicBezTo>
                  <a:pt x="7769025" y="7608998"/>
                  <a:pt x="7756873" y="7610098"/>
                  <a:pt x="7747261" y="7612298"/>
                </a:cubicBezTo>
                <a:cubicBezTo>
                  <a:pt x="7729103" y="7615097"/>
                  <a:pt x="7744591" y="7619496"/>
                  <a:pt x="7780375" y="7619496"/>
                </a:cubicBezTo>
                <a:cubicBezTo>
                  <a:pt x="7817759" y="7619496"/>
                  <a:pt x="7833247" y="7615097"/>
                  <a:pt x="7815089" y="7612298"/>
                </a:cubicBezTo>
                <a:cubicBezTo>
                  <a:pt x="7805477" y="7610098"/>
                  <a:pt x="7793325" y="7608998"/>
                  <a:pt x="7781175" y="7608998"/>
                </a:cubicBezTo>
                <a:close/>
                <a:moveTo>
                  <a:pt x="8183065" y="7570704"/>
                </a:moveTo>
                <a:cubicBezTo>
                  <a:pt x="8176123" y="7570704"/>
                  <a:pt x="8164907" y="7579103"/>
                  <a:pt x="8159031" y="7588702"/>
                </a:cubicBezTo>
                <a:cubicBezTo>
                  <a:pt x="8155293" y="7598300"/>
                  <a:pt x="8160635" y="7606698"/>
                  <a:pt x="8174519" y="7606698"/>
                </a:cubicBezTo>
                <a:cubicBezTo>
                  <a:pt x="8187337" y="7606698"/>
                  <a:pt x="8196417" y="7598300"/>
                  <a:pt x="8196417" y="7588702"/>
                </a:cubicBezTo>
                <a:cubicBezTo>
                  <a:pt x="8196417" y="7579103"/>
                  <a:pt x="8191075" y="7570704"/>
                  <a:pt x="8183065" y="7570704"/>
                </a:cubicBezTo>
                <a:close/>
                <a:moveTo>
                  <a:pt x="7459395" y="7554708"/>
                </a:moveTo>
                <a:cubicBezTo>
                  <a:pt x="7443907" y="7553908"/>
                  <a:pt x="7422545" y="7557907"/>
                  <a:pt x="7398511" y="7565506"/>
                </a:cubicBezTo>
                <a:cubicBezTo>
                  <a:pt x="7342969" y="7581902"/>
                  <a:pt x="7359525" y="7598300"/>
                  <a:pt x="7424681" y="7591501"/>
                </a:cubicBezTo>
                <a:cubicBezTo>
                  <a:pt x="7456191" y="7588702"/>
                  <a:pt x="7483963" y="7577504"/>
                  <a:pt x="7483963" y="7569505"/>
                </a:cubicBezTo>
                <a:cubicBezTo>
                  <a:pt x="7483963" y="7560306"/>
                  <a:pt x="7474885" y="7555507"/>
                  <a:pt x="7459395" y="7554708"/>
                </a:cubicBezTo>
                <a:close/>
                <a:moveTo>
                  <a:pt x="9206349" y="7525512"/>
                </a:moveTo>
                <a:cubicBezTo>
                  <a:pt x="9213291" y="7525912"/>
                  <a:pt x="9217563" y="7527512"/>
                  <a:pt x="9217031" y="7531112"/>
                </a:cubicBezTo>
                <a:cubicBezTo>
                  <a:pt x="9217031" y="7550708"/>
                  <a:pt x="9055739" y="7643892"/>
                  <a:pt x="9040787" y="7632694"/>
                </a:cubicBezTo>
                <a:cubicBezTo>
                  <a:pt x="9029571" y="7624296"/>
                  <a:pt x="8795113" y="7675087"/>
                  <a:pt x="8721945" y="7701482"/>
                </a:cubicBezTo>
                <a:cubicBezTo>
                  <a:pt x="8705387" y="7708282"/>
                  <a:pt x="8718207" y="7697484"/>
                  <a:pt x="8751319" y="7678286"/>
                </a:cubicBezTo>
                <a:cubicBezTo>
                  <a:pt x="8784431" y="7658690"/>
                  <a:pt x="8826623" y="7642692"/>
                  <a:pt x="8847451" y="7642692"/>
                </a:cubicBezTo>
                <a:cubicBezTo>
                  <a:pt x="8891247" y="7641493"/>
                  <a:pt x="9097931" y="7575104"/>
                  <a:pt x="9119829" y="7555507"/>
                </a:cubicBezTo>
                <a:cubicBezTo>
                  <a:pt x="9137453" y="7539910"/>
                  <a:pt x="9184451" y="7525112"/>
                  <a:pt x="9206349" y="7525512"/>
                </a:cubicBezTo>
                <a:close/>
                <a:moveTo>
                  <a:pt x="10932471" y="7516314"/>
                </a:moveTo>
                <a:cubicBezTo>
                  <a:pt x="10941551" y="7516314"/>
                  <a:pt x="10948495" y="7521113"/>
                  <a:pt x="10948495" y="7527112"/>
                </a:cubicBezTo>
                <a:cubicBezTo>
                  <a:pt x="10948495" y="7533511"/>
                  <a:pt x="10941551" y="7537910"/>
                  <a:pt x="10932471" y="7537910"/>
                </a:cubicBezTo>
                <a:cubicBezTo>
                  <a:pt x="10923393" y="7537910"/>
                  <a:pt x="10916451" y="7533511"/>
                  <a:pt x="10916451" y="7527112"/>
                </a:cubicBezTo>
                <a:cubicBezTo>
                  <a:pt x="10916451" y="7521113"/>
                  <a:pt x="10923393" y="7516314"/>
                  <a:pt x="10932471" y="7516314"/>
                </a:cubicBezTo>
                <a:close/>
                <a:moveTo>
                  <a:pt x="8455199" y="7510687"/>
                </a:moveTo>
                <a:cubicBezTo>
                  <a:pt x="8413609" y="7512945"/>
                  <a:pt x="8246487" y="7560406"/>
                  <a:pt x="8234335" y="7575104"/>
                </a:cubicBezTo>
                <a:cubicBezTo>
                  <a:pt x="8211905" y="7601100"/>
                  <a:pt x="8370525" y="7575104"/>
                  <a:pt x="8421263" y="7543109"/>
                </a:cubicBezTo>
                <a:cubicBezTo>
                  <a:pt x="8444761" y="7529512"/>
                  <a:pt x="8464521" y="7515514"/>
                  <a:pt x="8464521" y="7512714"/>
                </a:cubicBezTo>
                <a:cubicBezTo>
                  <a:pt x="8464521" y="7510964"/>
                  <a:pt x="8461141" y="7510364"/>
                  <a:pt x="8455199" y="7510687"/>
                </a:cubicBezTo>
                <a:close/>
                <a:moveTo>
                  <a:pt x="8101887" y="7509915"/>
                </a:moveTo>
                <a:cubicBezTo>
                  <a:pt x="8097613" y="7508715"/>
                  <a:pt x="8091739" y="7509915"/>
                  <a:pt x="8085863" y="7512714"/>
                </a:cubicBezTo>
                <a:cubicBezTo>
                  <a:pt x="8073579" y="7518314"/>
                  <a:pt x="8063967" y="7526312"/>
                  <a:pt x="8063967" y="7529112"/>
                </a:cubicBezTo>
                <a:cubicBezTo>
                  <a:pt x="8063967" y="7533511"/>
                  <a:pt x="8073579" y="7535910"/>
                  <a:pt x="8085863" y="7535910"/>
                </a:cubicBezTo>
                <a:cubicBezTo>
                  <a:pt x="8098147" y="7535910"/>
                  <a:pt x="8107761" y="7529112"/>
                  <a:pt x="8107761" y="7519513"/>
                </a:cubicBezTo>
                <a:cubicBezTo>
                  <a:pt x="8107761" y="7514314"/>
                  <a:pt x="8105625" y="7511114"/>
                  <a:pt x="8101887" y="7509915"/>
                </a:cubicBezTo>
                <a:close/>
                <a:moveTo>
                  <a:pt x="2952889" y="7409532"/>
                </a:moveTo>
                <a:cubicBezTo>
                  <a:pt x="2957696" y="7409932"/>
                  <a:pt x="2961434" y="7413131"/>
                  <a:pt x="2964105" y="7417930"/>
                </a:cubicBezTo>
                <a:cubicBezTo>
                  <a:pt x="2969445" y="7426728"/>
                  <a:pt x="2960366" y="7433928"/>
                  <a:pt x="2946480" y="7431528"/>
                </a:cubicBezTo>
                <a:cubicBezTo>
                  <a:pt x="2929390" y="7431528"/>
                  <a:pt x="2926719" y="7424729"/>
                  <a:pt x="2937401" y="7415930"/>
                </a:cubicBezTo>
                <a:cubicBezTo>
                  <a:pt x="2942207" y="7411132"/>
                  <a:pt x="2948083" y="7408732"/>
                  <a:pt x="2952889" y="7409532"/>
                </a:cubicBezTo>
                <a:close/>
                <a:moveTo>
                  <a:pt x="456632" y="7409532"/>
                </a:moveTo>
                <a:cubicBezTo>
                  <a:pt x="465177" y="7409532"/>
                  <a:pt x="481200" y="7420330"/>
                  <a:pt x="490813" y="7435528"/>
                </a:cubicBezTo>
                <a:cubicBezTo>
                  <a:pt x="500960" y="7449525"/>
                  <a:pt x="502029" y="7462722"/>
                  <a:pt x="493483" y="7462722"/>
                </a:cubicBezTo>
                <a:cubicBezTo>
                  <a:pt x="486540" y="7462722"/>
                  <a:pt x="471052" y="7449525"/>
                  <a:pt x="459837" y="7435528"/>
                </a:cubicBezTo>
                <a:cubicBezTo>
                  <a:pt x="449689" y="7420330"/>
                  <a:pt x="448621" y="7409532"/>
                  <a:pt x="456632" y="7409532"/>
                </a:cubicBezTo>
                <a:close/>
                <a:moveTo>
                  <a:pt x="1884209" y="7403932"/>
                </a:moveTo>
                <a:cubicBezTo>
                  <a:pt x="1893288" y="7403932"/>
                  <a:pt x="1901834" y="7406332"/>
                  <a:pt x="1908777" y="7411532"/>
                </a:cubicBezTo>
                <a:cubicBezTo>
                  <a:pt x="1922663" y="7418730"/>
                  <a:pt x="1910913" y="7425929"/>
                  <a:pt x="1885277" y="7425929"/>
                </a:cubicBezTo>
                <a:cubicBezTo>
                  <a:pt x="1858040" y="7425929"/>
                  <a:pt x="1847892" y="7418730"/>
                  <a:pt x="1860710" y="7411532"/>
                </a:cubicBezTo>
                <a:cubicBezTo>
                  <a:pt x="1867119" y="7406332"/>
                  <a:pt x="1875664" y="7403932"/>
                  <a:pt x="1884209" y="7403932"/>
                </a:cubicBezTo>
                <a:close/>
                <a:moveTo>
                  <a:pt x="8054687" y="7401133"/>
                </a:moveTo>
                <a:cubicBezTo>
                  <a:pt x="8047811" y="7401733"/>
                  <a:pt x="8038331" y="7402932"/>
                  <a:pt x="8026047" y="7404732"/>
                </a:cubicBezTo>
                <a:cubicBezTo>
                  <a:pt x="7861553" y="7426728"/>
                  <a:pt x="7755807" y="7453124"/>
                  <a:pt x="7697593" y="7483519"/>
                </a:cubicBezTo>
                <a:cubicBezTo>
                  <a:pt x="7661811" y="7501516"/>
                  <a:pt x="7603063" y="7522312"/>
                  <a:pt x="7565677" y="7529112"/>
                </a:cubicBezTo>
                <a:cubicBezTo>
                  <a:pt x="7521883" y="7536310"/>
                  <a:pt x="7497849" y="7549908"/>
                  <a:pt x="7497849" y="7566706"/>
                </a:cubicBezTo>
                <a:cubicBezTo>
                  <a:pt x="7497849" y="7584702"/>
                  <a:pt x="7510667" y="7588702"/>
                  <a:pt x="7546451" y="7580303"/>
                </a:cubicBezTo>
                <a:cubicBezTo>
                  <a:pt x="7572619" y="7575104"/>
                  <a:pt x="7618551" y="7566706"/>
                  <a:pt x="7647391" y="7563906"/>
                </a:cubicBezTo>
                <a:cubicBezTo>
                  <a:pt x="7738717" y="7551508"/>
                  <a:pt x="7802271" y="7533111"/>
                  <a:pt x="7849269" y="7508315"/>
                </a:cubicBezTo>
                <a:cubicBezTo>
                  <a:pt x="7903211" y="7480720"/>
                  <a:pt x="7932051" y="7476720"/>
                  <a:pt x="7898939" y="7501516"/>
                </a:cubicBezTo>
                <a:cubicBezTo>
                  <a:pt x="7880779" y="7515514"/>
                  <a:pt x="7882383" y="7518314"/>
                  <a:pt x="7905881" y="7518314"/>
                </a:cubicBezTo>
                <a:cubicBezTo>
                  <a:pt x="7935255" y="7519513"/>
                  <a:pt x="7935255" y="7519513"/>
                  <a:pt x="7905881" y="7544309"/>
                </a:cubicBezTo>
                <a:cubicBezTo>
                  <a:pt x="7864757" y="7581902"/>
                  <a:pt x="7898939" y="7577904"/>
                  <a:pt x="7999879" y="7534710"/>
                </a:cubicBezTo>
                <a:cubicBezTo>
                  <a:pt x="8106693" y="7487918"/>
                  <a:pt x="8129123" y="7467122"/>
                  <a:pt x="8066637" y="7467122"/>
                </a:cubicBezTo>
                <a:cubicBezTo>
                  <a:pt x="8011627" y="7467122"/>
                  <a:pt x="8003083" y="7437927"/>
                  <a:pt x="8052751" y="7413131"/>
                </a:cubicBezTo>
                <a:cubicBezTo>
                  <a:pt x="8066103" y="7405932"/>
                  <a:pt x="8071443" y="7402333"/>
                  <a:pt x="8067705" y="7401133"/>
                </a:cubicBezTo>
                <a:cubicBezTo>
                  <a:pt x="8065837" y="7400533"/>
                  <a:pt x="8061563" y="7400533"/>
                  <a:pt x="8054687" y="7401133"/>
                </a:cubicBezTo>
                <a:close/>
                <a:moveTo>
                  <a:pt x="8355037" y="7325946"/>
                </a:moveTo>
                <a:cubicBezTo>
                  <a:pt x="8346491" y="7325146"/>
                  <a:pt x="8337411" y="7325546"/>
                  <a:pt x="8330469" y="7327546"/>
                </a:cubicBezTo>
                <a:cubicBezTo>
                  <a:pt x="8320321" y="7330345"/>
                  <a:pt x="8312845" y="7336344"/>
                  <a:pt x="8308571" y="7345142"/>
                </a:cubicBezTo>
                <a:cubicBezTo>
                  <a:pt x="8303231" y="7354741"/>
                  <a:pt x="8286675" y="7358740"/>
                  <a:pt x="8271721" y="7351941"/>
                </a:cubicBezTo>
                <a:cubicBezTo>
                  <a:pt x="8255165" y="7346342"/>
                  <a:pt x="8224189" y="7354741"/>
                  <a:pt x="8200689" y="7369938"/>
                </a:cubicBezTo>
                <a:lnTo>
                  <a:pt x="8159031" y="7397534"/>
                </a:lnTo>
                <a:lnTo>
                  <a:pt x="8200689" y="7387935"/>
                </a:lnTo>
                <a:cubicBezTo>
                  <a:pt x="8261573" y="7374338"/>
                  <a:pt x="8250893" y="7407132"/>
                  <a:pt x="8183065" y="7448725"/>
                </a:cubicBezTo>
                <a:cubicBezTo>
                  <a:pt x="8149953" y="7467922"/>
                  <a:pt x="8123249" y="7489118"/>
                  <a:pt x="8123249" y="7493118"/>
                </a:cubicBezTo>
                <a:cubicBezTo>
                  <a:pt x="8123249" y="7511114"/>
                  <a:pt x="8170247" y="7500316"/>
                  <a:pt x="8216177" y="7472321"/>
                </a:cubicBezTo>
                <a:cubicBezTo>
                  <a:pt x="8242347" y="7455924"/>
                  <a:pt x="8305367" y="7440726"/>
                  <a:pt x="8358241" y="7437927"/>
                </a:cubicBezTo>
                <a:cubicBezTo>
                  <a:pt x="8410579" y="7435128"/>
                  <a:pt x="8456511" y="7427928"/>
                  <a:pt x="8461851" y="7422330"/>
                </a:cubicBezTo>
                <a:cubicBezTo>
                  <a:pt x="8466123" y="7418330"/>
                  <a:pt x="8453307" y="7393534"/>
                  <a:pt x="8434079" y="7369938"/>
                </a:cubicBezTo>
                <a:cubicBezTo>
                  <a:pt x="8413783" y="7345142"/>
                  <a:pt x="8382275" y="7329145"/>
                  <a:pt x="8355037" y="7325946"/>
                </a:cubicBezTo>
                <a:close/>
                <a:moveTo>
                  <a:pt x="8638095" y="7293151"/>
                </a:moveTo>
                <a:cubicBezTo>
                  <a:pt x="8651981" y="7293151"/>
                  <a:pt x="8649311" y="7297950"/>
                  <a:pt x="8630083" y="7306349"/>
                </a:cubicBezTo>
                <a:cubicBezTo>
                  <a:pt x="8590029" y="7323946"/>
                  <a:pt x="8566529" y="7323946"/>
                  <a:pt x="8592699" y="7306349"/>
                </a:cubicBezTo>
                <a:cubicBezTo>
                  <a:pt x="8604983" y="7297950"/>
                  <a:pt x="8625811" y="7291952"/>
                  <a:pt x="8638095" y="7293151"/>
                </a:cubicBezTo>
                <a:close/>
                <a:moveTo>
                  <a:pt x="1757100" y="7274354"/>
                </a:moveTo>
                <a:cubicBezTo>
                  <a:pt x="1759770" y="7273154"/>
                  <a:pt x="1765111" y="7274354"/>
                  <a:pt x="1772588" y="7277954"/>
                </a:cubicBezTo>
                <a:cubicBezTo>
                  <a:pt x="1799292" y="7289552"/>
                  <a:pt x="1804632" y="7302750"/>
                  <a:pt x="1781133" y="7302750"/>
                </a:cubicBezTo>
                <a:cubicBezTo>
                  <a:pt x="1773656" y="7302750"/>
                  <a:pt x="1761907" y="7293551"/>
                  <a:pt x="1756032" y="7284752"/>
                </a:cubicBezTo>
                <a:cubicBezTo>
                  <a:pt x="1753895" y="7279154"/>
                  <a:pt x="1753895" y="7275954"/>
                  <a:pt x="1757100" y="7274354"/>
                </a:cubicBezTo>
                <a:close/>
                <a:moveTo>
                  <a:pt x="8672275" y="7257157"/>
                </a:moveTo>
                <a:cubicBezTo>
                  <a:pt x="8647175" y="7257157"/>
                  <a:pt x="8602311" y="7263156"/>
                  <a:pt x="8539291" y="7275554"/>
                </a:cubicBezTo>
                <a:cubicBezTo>
                  <a:pt x="8427135" y="7297950"/>
                  <a:pt x="8398295" y="7318747"/>
                  <a:pt x="8454907" y="7336744"/>
                </a:cubicBezTo>
                <a:cubicBezTo>
                  <a:pt x="8483747" y="7345142"/>
                  <a:pt x="8493895" y="7358740"/>
                  <a:pt x="8493895" y="7390735"/>
                </a:cubicBezTo>
                <a:cubicBezTo>
                  <a:pt x="8493895" y="7423929"/>
                  <a:pt x="8500839" y="7432328"/>
                  <a:pt x="8520065" y="7423929"/>
                </a:cubicBezTo>
                <a:cubicBezTo>
                  <a:pt x="8533951" y="7419930"/>
                  <a:pt x="8589495" y="7399134"/>
                  <a:pt x="8643435" y="7379536"/>
                </a:cubicBezTo>
                <a:cubicBezTo>
                  <a:pt x="8695775" y="7360340"/>
                  <a:pt x="8752387" y="7334344"/>
                  <a:pt x="8768943" y="7318747"/>
                </a:cubicBezTo>
                <a:cubicBezTo>
                  <a:pt x="8796715" y="7293951"/>
                  <a:pt x="8794043" y="7292351"/>
                  <a:pt x="8732091" y="7292351"/>
                </a:cubicBezTo>
                <a:cubicBezTo>
                  <a:pt x="8683491" y="7291152"/>
                  <a:pt x="8670675" y="7286752"/>
                  <a:pt x="8687231" y="7274354"/>
                </a:cubicBezTo>
                <a:cubicBezTo>
                  <a:pt x="8702719" y="7262756"/>
                  <a:pt x="8697377" y="7256757"/>
                  <a:pt x="8672275" y="7257157"/>
                </a:cubicBezTo>
                <a:close/>
                <a:moveTo>
                  <a:pt x="2043363" y="7233561"/>
                </a:moveTo>
                <a:cubicBezTo>
                  <a:pt x="2053510" y="7233961"/>
                  <a:pt x="2063124" y="7236360"/>
                  <a:pt x="2070067" y="7241960"/>
                </a:cubicBezTo>
                <a:cubicBezTo>
                  <a:pt x="2082884" y="7249958"/>
                  <a:pt x="2068464" y="7255158"/>
                  <a:pt x="2038022" y="7255158"/>
                </a:cubicBezTo>
                <a:cubicBezTo>
                  <a:pt x="2008648" y="7255158"/>
                  <a:pt x="1997433" y="7247159"/>
                  <a:pt x="2015057" y="7239160"/>
                </a:cubicBezTo>
                <a:cubicBezTo>
                  <a:pt x="2023602" y="7235161"/>
                  <a:pt x="2033750" y="7233161"/>
                  <a:pt x="2043363" y="7233561"/>
                </a:cubicBezTo>
                <a:close/>
                <a:moveTo>
                  <a:pt x="1911981" y="7232761"/>
                </a:moveTo>
                <a:cubicBezTo>
                  <a:pt x="1918390" y="7233161"/>
                  <a:pt x="1923731" y="7235560"/>
                  <a:pt x="1926935" y="7241160"/>
                </a:cubicBezTo>
                <a:cubicBezTo>
                  <a:pt x="1933344" y="7249958"/>
                  <a:pt x="1922128" y="7256357"/>
                  <a:pt x="1904504" y="7254358"/>
                </a:cubicBezTo>
                <a:cubicBezTo>
                  <a:pt x="1883675" y="7254358"/>
                  <a:pt x="1879937" y="7247958"/>
                  <a:pt x="1892754" y="7239160"/>
                </a:cubicBezTo>
                <a:cubicBezTo>
                  <a:pt x="1899163" y="7234761"/>
                  <a:pt x="1906106" y="7232362"/>
                  <a:pt x="1911981" y="7232761"/>
                </a:cubicBezTo>
                <a:close/>
                <a:moveTo>
                  <a:pt x="1704761" y="7232761"/>
                </a:moveTo>
                <a:cubicBezTo>
                  <a:pt x="1709567" y="7233161"/>
                  <a:pt x="1713306" y="7235560"/>
                  <a:pt x="1715976" y="7241160"/>
                </a:cubicBezTo>
                <a:cubicBezTo>
                  <a:pt x="1719715" y="7249958"/>
                  <a:pt x="1712238" y="7256357"/>
                  <a:pt x="1696750" y="7254358"/>
                </a:cubicBezTo>
                <a:cubicBezTo>
                  <a:pt x="1681261" y="7254358"/>
                  <a:pt x="1676989" y="7247958"/>
                  <a:pt x="1688739" y="7239160"/>
                </a:cubicBezTo>
                <a:cubicBezTo>
                  <a:pt x="1694079" y="7234761"/>
                  <a:pt x="1699420" y="7232362"/>
                  <a:pt x="1704761" y="7232761"/>
                </a:cubicBezTo>
                <a:close/>
                <a:moveTo>
                  <a:pt x="8168111" y="7210765"/>
                </a:moveTo>
                <a:cubicBezTo>
                  <a:pt x="8159567" y="7210765"/>
                  <a:pt x="8144611" y="7211564"/>
                  <a:pt x="8123249" y="7213164"/>
                </a:cubicBezTo>
                <a:cubicBezTo>
                  <a:pt x="8069307" y="7218764"/>
                  <a:pt x="7991867" y="7224762"/>
                  <a:pt x="7951811" y="7228762"/>
                </a:cubicBezTo>
                <a:cubicBezTo>
                  <a:pt x="7849269" y="7237160"/>
                  <a:pt x="7799601" y="7254758"/>
                  <a:pt x="7826839" y="7275554"/>
                </a:cubicBezTo>
                <a:cubicBezTo>
                  <a:pt x="7853007" y="7296350"/>
                  <a:pt x="7850871" y="7296750"/>
                  <a:pt x="8048479" y="7248358"/>
                </a:cubicBezTo>
                <a:cubicBezTo>
                  <a:pt x="8161703" y="7220364"/>
                  <a:pt x="8194281" y="7210765"/>
                  <a:pt x="8168111" y="7210765"/>
                </a:cubicBezTo>
                <a:close/>
                <a:moveTo>
                  <a:pt x="9575393" y="7195568"/>
                </a:moveTo>
                <a:cubicBezTo>
                  <a:pt x="9603165" y="7195568"/>
                  <a:pt x="9598359" y="7233561"/>
                  <a:pt x="9568983" y="7244759"/>
                </a:cubicBezTo>
                <a:cubicBezTo>
                  <a:pt x="9558303" y="7248758"/>
                  <a:pt x="9549223" y="7239560"/>
                  <a:pt x="9549223" y="7223962"/>
                </a:cubicBezTo>
                <a:cubicBezTo>
                  <a:pt x="9549223" y="7208765"/>
                  <a:pt x="9560439" y="7195568"/>
                  <a:pt x="9575393" y="7195568"/>
                </a:cubicBezTo>
                <a:close/>
                <a:moveTo>
                  <a:pt x="10557553" y="7185169"/>
                </a:moveTo>
                <a:cubicBezTo>
                  <a:pt x="10567167" y="7185169"/>
                  <a:pt x="10574643" y="7191168"/>
                  <a:pt x="10574643" y="7200366"/>
                </a:cubicBezTo>
                <a:cubicBezTo>
                  <a:pt x="10574643" y="7209165"/>
                  <a:pt x="10571973" y="7216764"/>
                  <a:pt x="10567167" y="7216764"/>
                </a:cubicBezTo>
                <a:cubicBezTo>
                  <a:pt x="10563963" y="7216764"/>
                  <a:pt x="10555417" y="7209165"/>
                  <a:pt x="10549007" y="7200366"/>
                </a:cubicBezTo>
                <a:cubicBezTo>
                  <a:pt x="10542599" y="7191168"/>
                  <a:pt x="10546339" y="7185169"/>
                  <a:pt x="10557553" y="7185169"/>
                </a:cubicBezTo>
                <a:close/>
                <a:moveTo>
                  <a:pt x="8529679" y="7155574"/>
                </a:moveTo>
                <a:cubicBezTo>
                  <a:pt x="8513123" y="7152774"/>
                  <a:pt x="8470395" y="7166372"/>
                  <a:pt x="8434079" y="7184370"/>
                </a:cubicBezTo>
                <a:cubicBezTo>
                  <a:pt x="8351299" y="7227162"/>
                  <a:pt x="8380139" y="7231562"/>
                  <a:pt x="8483747" y="7191568"/>
                </a:cubicBezTo>
                <a:cubicBezTo>
                  <a:pt x="8535019" y="7170772"/>
                  <a:pt x="8549973" y="7159574"/>
                  <a:pt x="8529679" y="7155574"/>
                </a:cubicBezTo>
                <a:close/>
                <a:moveTo>
                  <a:pt x="10781863" y="7099584"/>
                </a:moveTo>
                <a:cubicBezTo>
                  <a:pt x="10791477" y="7099584"/>
                  <a:pt x="10798955" y="7107182"/>
                  <a:pt x="10798955" y="7115581"/>
                </a:cubicBezTo>
                <a:cubicBezTo>
                  <a:pt x="10798955" y="7124380"/>
                  <a:pt x="10795751" y="7131978"/>
                  <a:pt x="10790943" y="7131978"/>
                </a:cubicBezTo>
                <a:cubicBezTo>
                  <a:pt x="10787739" y="7131978"/>
                  <a:pt x="10779727" y="7124380"/>
                  <a:pt x="10773319" y="7115581"/>
                </a:cubicBezTo>
                <a:cubicBezTo>
                  <a:pt x="10766911" y="7107182"/>
                  <a:pt x="10772251" y="7099584"/>
                  <a:pt x="10781863" y="7099584"/>
                </a:cubicBezTo>
                <a:close/>
                <a:moveTo>
                  <a:pt x="10441659" y="7099584"/>
                </a:moveTo>
                <a:cubicBezTo>
                  <a:pt x="10445931" y="7099584"/>
                  <a:pt x="10449671" y="7101183"/>
                  <a:pt x="10452875" y="7104382"/>
                </a:cubicBezTo>
                <a:cubicBezTo>
                  <a:pt x="10458751" y="7110382"/>
                  <a:pt x="10458751" y="7120780"/>
                  <a:pt x="10452875" y="7126779"/>
                </a:cubicBezTo>
                <a:cubicBezTo>
                  <a:pt x="10446467" y="7133178"/>
                  <a:pt x="10436319" y="7133178"/>
                  <a:pt x="10429911" y="7126779"/>
                </a:cubicBezTo>
                <a:cubicBezTo>
                  <a:pt x="10424035" y="7120780"/>
                  <a:pt x="10424035" y="7110382"/>
                  <a:pt x="10429911" y="7104382"/>
                </a:cubicBezTo>
                <a:cubicBezTo>
                  <a:pt x="10433115" y="7101183"/>
                  <a:pt x="10437387" y="7099584"/>
                  <a:pt x="10441659" y="7099584"/>
                </a:cubicBezTo>
                <a:close/>
                <a:moveTo>
                  <a:pt x="9822135" y="7069988"/>
                </a:moveTo>
                <a:cubicBezTo>
                  <a:pt x="9824805" y="7071188"/>
                  <a:pt x="9824271" y="7074388"/>
                  <a:pt x="9821601" y="7078387"/>
                </a:cubicBezTo>
                <a:cubicBezTo>
                  <a:pt x="9813055" y="7092784"/>
                  <a:pt x="9784751" y="7099584"/>
                  <a:pt x="9784751" y="7087586"/>
                </a:cubicBezTo>
                <a:cubicBezTo>
                  <a:pt x="9784751" y="7083986"/>
                  <a:pt x="9794363" y="7077187"/>
                  <a:pt x="9807181" y="7072388"/>
                </a:cubicBezTo>
                <a:cubicBezTo>
                  <a:pt x="9814123" y="7069988"/>
                  <a:pt x="9819463" y="7069188"/>
                  <a:pt x="9822135" y="7069988"/>
                </a:cubicBezTo>
                <a:close/>
                <a:moveTo>
                  <a:pt x="2185426" y="7041194"/>
                </a:moveTo>
                <a:cubicBezTo>
                  <a:pt x="2197176" y="7041194"/>
                  <a:pt x="2215335" y="7047192"/>
                  <a:pt x="2241504" y="7058390"/>
                </a:cubicBezTo>
                <a:cubicBezTo>
                  <a:pt x="2274617" y="7073188"/>
                  <a:pt x="2273548" y="7075188"/>
                  <a:pt x="2223879" y="7078387"/>
                </a:cubicBezTo>
                <a:cubicBezTo>
                  <a:pt x="2192903" y="7078387"/>
                  <a:pt x="2168336" y="7069988"/>
                  <a:pt x="2168336" y="7058390"/>
                </a:cubicBezTo>
                <a:cubicBezTo>
                  <a:pt x="2168336" y="7047192"/>
                  <a:pt x="2173677" y="7041194"/>
                  <a:pt x="2185426" y="7041194"/>
                </a:cubicBezTo>
                <a:close/>
                <a:moveTo>
                  <a:pt x="10158601" y="6950008"/>
                </a:moveTo>
                <a:cubicBezTo>
                  <a:pt x="10164475" y="6950008"/>
                  <a:pt x="10169815" y="6959607"/>
                  <a:pt x="10169815" y="6971205"/>
                </a:cubicBezTo>
                <a:cubicBezTo>
                  <a:pt x="10169815" y="6983203"/>
                  <a:pt x="10164475" y="6992802"/>
                  <a:pt x="10158601" y="6992802"/>
                </a:cubicBezTo>
                <a:cubicBezTo>
                  <a:pt x="10152727" y="6992802"/>
                  <a:pt x="10147385" y="6983203"/>
                  <a:pt x="10147385" y="6971205"/>
                </a:cubicBezTo>
                <a:cubicBezTo>
                  <a:pt x="10147385" y="6959607"/>
                  <a:pt x="10152727" y="6950008"/>
                  <a:pt x="10158601" y="6950008"/>
                </a:cubicBezTo>
                <a:close/>
                <a:moveTo>
                  <a:pt x="9113419" y="6844026"/>
                </a:moveTo>
                <a:cubicBezTo>
                  <a:pt x="9099535" y="6827229"/>
                  <a:pt x="8775887" y="6979604"/>
                  <a:pt x="8775887" y="7003200"/>
                </a:cubicBezTo>
                <a:cubicBezTo>
                  <a:pt x="8775887" y="7015598"/>
                  <a:pt x="8858667" y="6993202"/>
                  <a:pt x="9019423" y="6940810"/>
                </a:cubicBezTo>
                <a:cubicBezTo>
                  <a:pt x="9168431" y="6890818"/>
                  <a:pt x="9189791" y="6879620"/>
                  <a:pt x="9174303" y="6861624"/>
                </a:cubicBezTo>
                <a:cubicBezTo>
                  <a:pt x="9168963" y="6856024"/>
                  <a:pt x="9124101" y="6868422"/>
                  <a:pt x="9074433" y="6890818"/>
                </a:cubicBezTo>
                <a:cubicBezTo>
                  <a:pt x="9024763" y="6911615"/>
                  <a:pt x="8980435" y="6925612"/>
                  <a:pt x="8976163" y="6921214"/>
                </a:cubicBezTo>
                <a:cubicBezTo>
                  <a:pt x="8973493" y="6917214"/>
                  <a:pt x="9003935" y="6899217"/>
                  <a:pt x="9043991" y="6881220"/>
                </a:cubicBezTo>
                <a:cubicBezTo>
                  <a:pt x="9085647" y="6864423"/>
                  <a:pt x="9117159" y="6846826"/>
                  <a:pt x="9113419" y="6844026"/>
                </a:cubicBezTo>
                <a:close/>
                <a:moveTo>
                  <a:pt x="4927357" y="6839227"/>
                </a:moveTo>
                <a:cubicBezTo>
                  <a:pt x="4922550" y="6838827"/>
                  <a:pt x="4916675" y="6839627"/>
                  <a:pt x="4911335" y="6842426"/>
                </a:cubicBezTo>
                <a:cubicBezTo>
                  <a:pt x="4900119" y="6848026"/>
                  <a:pt x="4902789" y="6852025"/>
                  <a:pt x="4920947" y="6853224"/>
                </a:cubicBezTo>
                <a:cubicBezTo>
                  <a:pt x="4935902" y="6853224"/>
                  <a:pt x="4944447" y="6849226"/>
                  <a:pt x="4940175" y="6844026"/>
                </a:cubicBezTo>
                <a:cubicBezTo>
                  <a:pt x="4937504" y="6841226"/>
                  <a:pt x="4932697" y="6839627"/>
                  <a:pt x="4927357" y="6839227"/>
                </a:cubicBezTo>
                <a:close/>
                <a:moveTo>
                  <a:pt x="4854122" y="6839128"/>
                </a:moveTo>
                <a:cubicBezTo>
                  <a:pt x="4847379" y="6839127"/>
                  <a:pt x="4840837" y="6840227"/>
                  <a:pt x="4836030" y="6842426"/>
                </a:cubicBezTo>
                <a:cubicBezTo>
                  <a:pt x="4825349" y="6848026"/>
                  <a:pt x="4833894" y="6852025"/>
                  <a:pt x="4854723" y="6852025"/>
                </a:cubicBezTo>
                <a:cubicBezTo>
                  <a:pt x="4875017" y="6852025"/>
                  <a:pt x="4883029" y="6848026"/>
                  <a:pt x="4873415" y="6842426"/>
                </a:cubicBezTo>
                <a:cubicBezTo>
                  <a:pt x="4867807" y="6840227"/>
                  <a:pt x="4860864" y="6839127"/>
                  <a:pt x="4854122" y="6839128"/>
                </a:cubicBezTo>
                <a:close/>
                <a:moveTo>
                  <a:pt x="4780219" y="6839128"/>
                </a:moveTo>
                <a:cubicBezTo>
                  <a:pt x="4773410" y="6839127"/>
                  <a:pt x="4766601" y="6840227"/>
                  <a:pt x="4761794" y="6842426"/>
                </a:cubicBezTo>
                <a:cubicBezTo>
                  <a:pt x="4752181" y="6848026"/>
                  <a:pt x="4760192" y="6852025"/>
                  <a:pt x="4779419" y="6852025"/>
                </a:cubicBezTo>
                <a:cubicBezTo>
                  <a:pt x="4800247" y="6852025"/>
                  <a:pt x="4808793" y="6848026"/>
                  <a:pt x="4798645" y="6842426"/>
                </a:cubicBezTo>
                <a:cubicBezTo>
                  <a:pt x="4793838" y="6840227"/>
                  <a:pt x="4787029" y="6839127"/>
                  <a:pt x="4780219" y="6839128"/>
                </a:cubicBezTo>
                <a:close/>
                <a:moveTo>
                  <a:pt x="1360284" y="6821630"/>
                </a:moveTo>
                <a:cubicBezTo>
                  <a:pt x="1371499" y="6821230"/>
                  <a:pt x="1381647" y="6822430"/>
                  <a:pt x="1390192" y="6826030"/>
                </a:cubicBezTo>
                <a:cubicBezTo>
                  <a:pt x="1413691" y="6836828"/>
                  <a:pt x="1420634" y="6904416"/>
                  <a:pt x="1398737" y="6904416"/>
                </a:cubicBezTo>
                <a:cubicBezTo>
                  <a:pt x="1391794" y="6904416"/>
                  <a:pt x="1376306" y="6908416"/>
                  <a:pt x="1365090" y="6912415"/>
                </a:cubicBezTo>
                <a:cubicBezTo>
                  <a:pt x="1353875" y="6918014"/>
                  <a:pt x="1332512" y="6914014"/>
                  <a:pt x="1318626" y="6904416"/>
                </a:cubicBezTo>
                <a:cubicBezTo>
                  <a:pt x="1303672" y="6893618"/>
                  <a:pt x="1292456" y="6874821"/>
                  <a:pt x="1292456" y="6862423"/>
                </a:cubicBezTo>
                <a:cubicBezTo>
                  <a:pt x="1292456" y="6841226"/>
                  <a:pt x="1328239" y="6823230"/>
                  <a:pt x="1360284" y="6821630"/>
                </a:cubicBezTo>
                <a:close/>
                <a:moveTo>
                  <a:pt x="2372352" y="6803633"/>
                </a:moveTo>
                <a:cubicBezTo>
                  <a:pt x="2367011" y="6803633"/>
                  <a:pt x="2361136" y="6804833"/>
                  <a:pt x="2355795" y="6807632"/>
                </a:cubicBezTo>
                <a:cubicBezTo>
                  <a:pt x="2344580" y="6813232"/>
                  <a:pt x="2347785" y="6817630"/>
                  <a:pt x="2365943" y="6817630"/>
                </a:cubicBezTo>
                <a:cubicBezTo>
                  <a:pt x="2380897" y="6819230"/>
                  <a:pt x="2390510" y="6814831"/>
                  <a:pt x="2384635" y="6809232"/>
                </a:cubicBezTo>
                <a:cubicBezTo>
                  <a:pt x="2381965" y="6806032"/>
                  <a:pt x="2377693" y="6804033"/>
                  <a:pt x="2372352" y="6803633"/>
                </a:cubicBezTo>
                <a:close/>
                <a:moveTo>
                  <a:pt x="1949366" y="6725646"/>
                </a:moveTo>
                <a:cubicBezTo>
                  <a:pt x="1956309" y="6725646"/>
                  <a:pt x="1962718" y="6727246"/>
                  <a:pt x="1968059" y="6730446"/>
                </a:cubicBezTo>
                <a:cubicBezTo>
                  <a:pt x="1978740" y="6736444"/>
                  <a:pt x="1978740" y="6746842"/>
                  <a:pt x="1968059" y="6752842"/>
                </a:cubicBezTo>
                <a:cubicBezTo>
                  <a:pt x="1957377" y="6759240"/>
                  <a:pt x="1941355" y="6759240"/>
                  <a:pt x="1930673" y="6752842"/>
                </a:cubicBezTo>
                <a:cubicBezTo>
                  <a:pt x="1920526" y="6746842"/>
                  <a:pt x="1920526" y="6736444"/>
                  <a:pt x="1930673" y="6730446"/>
                </a:cubicBezTo>
                <a:cubicBezTo>
                  <a:pt x="1936014" y="6727246"/>
                  <a:pt x="1942423" y="6725646"/>
                  <a:pt x="1949366" y="6725646"/>
                </a:cubicBezTo>
                <a:close/>
                <a:moveTo>
                  <a:pt x="9700899" y="6640460"/>
                </a:moveTo>
                <a:cubicBezTo>
                  <a:pt x="9709445" y="6640460"/>
                  <a:pt x="9705707" y="6648059"/>
                  <a:pt x="9692889" y="6656858"/>
                </a:cubicBezTo>
                <a:cubicBezTo>
                  <a:pt x="9680071" y="6664456"/>
                  <a:pt x="9662447" y="6672055"/>
                  <a:pt x="9653903" y="6672055"/>
                </a:cubicBezTo>
                <a:cubicBezTo>
                  <a:pt x="9645357" y="6672055"/>
                  <a:pt x="9650163" y="6664456"/>
                  <a:pt x="9662981" y="6656858"/>
                </a:cubicBezTo>
                <a:cubicBezTo>
                  <a:pt x="9675799" y="6648059"/>
                  <a:pt x="9692355" y="6640460"/>
                  <a:pt x="9700899" y="6640460"/>
                </a:cubicBezTo>
                <a:close/>
                <a:moveTo>
                  <a:pt x="8835703" y="6626462"/>
                </a:moveTo>
                <a:cubicBezTo>
                  <a:pt x="8784431" y="6626462"/>
                  <a:pt x="8612995" y="6669656"/>
                  <a:pt x="8612995" y="6682054"/>
                </a:cubicBezTo>
                <a:cubicBezTo>
                  <a:pt x="8612995" y="6702850"/>
                  <a:pt x="8706991" y="6699650"/>
                  <a:pt x="8784431" y="6677654"/>
                </a:cubicBezTo>
                <a:cubicBezTo>
                  <a:pt x="8843713" y="6659657"/>
                  <a:pt x="8875759" y="6626462"/>
                  <a:pt x="8835703" y="6626462"/>
                </a:cubicBezTo>
                <a:close/>
                <a:moveTo>
                  <a:pt x="9050399" y="6598068"/>
                </a:moveTo>
                <a:cubicBezTo>
                  <a:pt x="9046661" y="6597268"/>
                  <a:pt x="9037047" y="6598868"/>
                  <a:pt x="9020491" y="6602866"/>
                </a:cubicBezTo>
                <a:cubicBezTo>
                  <a:pt x="8966551" y="6616864"/>
                  <a:pt x="8953731" y="6626462"/>
                  <a:pt x="8992719" y="6626462"/>
                </a:cubicBezTo>
                <a:cubicBezTo>
                  <a:pt x="9007675" y="6626462"/>
                  <a:pt x="9031707" y="6618064"/>
                  <a:pt x="9043991" y="6608466"/>
                </a:cubicBezTo>
                <a:cubicBezTo>
                  <a:pt x="9052003" y="6602466"/>
                  <a:pt x="9053603" y="6599267"/>
                  <a:pt x="9050399" y="6598068"/>
                </a:cubicBezTo>
                <a:close/>
                <a:moveTo>
                  <a:pt x="9629335" y="6553675"/>
                </a:moveTo>
                <a:cubicBezTo>
                  <a:pt x="9646959" y="6552475"/>
                  <a:pt x="9661913" y="6552875"/>
                  <a:pt x="9672595" y="6555674"/>
                </a:cubicBezTo>
                <a:cubicBezTo>
                  <a:pt x="9709445" y="6564873"/>
                  <a:pt x="9703035" y="6567272"/>
                  <a:pt x="9639483" y="6568472"/>
                </a:cubicBezTo>
                <a:cubicBezTo>
                  <a:pt x="9581803" y="6569672"/>
                  <a:pt x="9562575" y="6576471"/>
                  <a:pt x="9562575" y="6594468"/>
                </a:cubicBezTo>
                <a:cubicBezTo>
                  <a:pt x="9562575" y="6608866"/>
                  <a:pt x="9554031" y="6618864"/>
                  <a:pt x="9546019" y="6618864"/>
                </a:cubicBezTo>
                <a:cubicBezTo>
                  <a:pt x="9537475" y="6618864"/>
                  <a:pt x="9534803" y="6611265"/>
                  <a:pt x="9540143" y="6600867"/>
                </a:cubicBezTo>
                <a:cubicBezTo>
                  <a:pt x="9547087" y="6589269"/>
                  <a:pt x="9540143" y="6586870"/>
                  <a:pt x="9515043" y="6595668"/>
                </a:cubicBezTo>
                <a:cubicBezTo>
                  <a:pt x="9495815" y="6602466"/>
                  <a:pt x="9485135" y="6602466"/>
                  <a:pt x="9488873" y="6595668"/>
                </a:cubicBezTo>
                <a:cubicBezTo>
                  <a:pt x="9505431" y="6577271"/>
                  <a:pt x="9577529" y="6557674"/>
                  <a:pt x="9629335" y="6553675"/>
                </a:cubicBezTo>
                <a:close/>
                <a:moveTo>
                  <a:pt x="9046127" y="6549676"/>
                </a:moveTo>
                <a:cubicBezTo>
                  <a:pt x="9039719" y="6550076"/>
                  <a:pt x="9028503" y="6552475"/>
                  <a:pt x="9014617" y="6557274"/>
                </a:cubicBezTo>
                <a:cubicBezTo>
                  <a:pt x="8987379" y="6565673"/>
                  <a:pt x="8960675" y="6577671"/>
                  <a:pt x="8955335" y="6584870"/>
                </a:cubicBezTo>
                <a:cubicBezTo>
                  <a:pt x="8941449" y="6602866"/>
                  <a:pt x="9034377" y="6573672"/>
                  <a:pt x="9049865" y="6555674"/>
                </a:cubicBezTo>
                <a:cubicBezTo>
                  <a:pt x="9054139" y="6550876"/>
                  <a:pt x="9052535" y="6549276"/>
                  <a:pt x="9046127" y="6549676"/>
                </a:cubicBezTo>
                <a:close/>
                <a:moveTo>
                  <a:pt x="8434279" y="6262024"/>
                </a:moveTo>
                <a:cubicBezTo>
                  <a:pt x="8427403" y="6262024"/>
                  <a:pt x="8420729" y="6263123"/>
                  <a:pt x="8415921" y="6265323"/>
                </a:cubicBezTo>
                <a:cubicBezTo>
                  <a:pt x="8404705" y="6270922"/>
                  <a:pt x="8413251" y="6274922"/>
                  <a:pt x="8434079" y="6274922"/>
                </a:cubicBezTo>
                <a:cubicBezTo>
                  <a:pt x="8454907" y="6274922"/>
                  <a:pt x="8463453" y="6270922"/>
                  <a:pt x="8453839" y="6265323"/>
                </a:cubicBezTo>
                <a:cubicBezTo>
                  <a:pt x="8448231" y="6263123"/>
                  <a:pt x="8441155" y="6262024"/>
                  <a:pt x="8434279" y="6262024"/>
                </a:cubicBezTo>
                <a:close/>
                <a:moveTo>
                  <a:pt x="8625277" y="6102550"/>
                </a:moveTo>
                <a:cubicBezTo>
                  <a:pt x="8611391" y="6102550"/>
                  <a:pt x="8595903" y="6110549"/>
                  <a:pt x="8590563" y="6120548"/>
                </a:cubicBezTo>
                <a:cubicBezTo>
                  <a:pt x="8579347" y="6142544"/>
                  <a:pt x="8599107" y="6142544"/>
                  <a:pt x="8627947" y="6120548"/>
                </a:cubicBezTo>
                <a:cubicBezTo>
                  <a:pt x="8647175" y="6105350"/>
                  <a:pt x="8646107" y="6103750"/>
                  <a:pt x="8625277" y="6102550"/>
                </a:cubicBezTo>
                <a:close/>
                <a:moveTo>
                  <a:pt x="11138091" y="5956575"/>
                </a:moveTo>
                <a:cubicBezTo>
                  <a:pt x="11145033" y="5956575"/>
                  <a:pt x="11151975" y="5964574"/>
                  <a:pt x="11151975" y="5973372"/>
                </a:cubicBezTo>
                <a:cubicBezTo>
                  <a:pt x="11151975" y="5982570"/>
                  <a:pt x="11140761" y="5988970"/>
                  <a:pt x="11128477" y="5988970"/>
                </a:cubicBezTo>
                <a:cubicBezTo>
                  <a:pt x="11116193" y="5988970"/>
                  <a:pt x="11109251" y="5982570"/>
                  <a:pt x="11114591" y="5973372"/>
                </a:cubicBezTo>
                <a:cubicBezTo>
                  <a:pt x="11119931" y="5964574"/>
                  <a:pt x="11129545" y="5956575"/>
                  <a:pt x="11138091" y="5956575"/>
                </a:cubicBezTo>
                <a:close/>
                <a:moveTo>
                  <a:pt x="9235723" y="5951376"/>
                </a:moveTo>
                <a:cubicBezTo>
                  <a:pt x="9239995" y="5956575"/>
                  <a:pt x="9218631" y="5970972"/>
                  <a:pt x="9189259" y="5985370"/>
                </a:cubicBezTo>
                <a:cubicBezTo>
                  <a:pt x="9112887" y="6020964"/>
                  <a:pt x="9100603" y="6015765"/>
                  <a:pt x="9168963" y="5974972"/>
                </a:cubicBezTo>
                <a:cubicBezTo>
                  <a:pt x="9201007" y="5956575"/>
                  <a:pt x="9230383" y="5946176"/>
                  <a:pt x="9235723" y="5951376"/>
                </a:cubicBezTo>
                <a:close/>
                <a:moveTo>
                  <a:pt x="9426921" y="5918981"/>
                </a:moveTo>
                <a:cubicBezTo>
                  <a:pt x="9432795" y="5918981"/>
                  <a:pt x="9439203" y="5920581"/>
                  <a:pt x="9443477" y="5924180"/>
                </a:cubicBezTo>
                <a:cubicBezTo>
                  <a:pt x="9453623" y="5933778"/>
                  <a:pt x="9445613" y="5940978"/>
                  <a:pt x="9426921" y="5940978"/>
                </a:cubicBezTo>
                <a:cubicBezTo>
                  <a:pt x="9407695" y="5940978"/>
                  <a:pt x="9400217" y="5933778"/>
                  <a:pt x="9408763" y="5924180"/>
                </a:cubicBezTo>
                <a:cubicBezTo>
                  <a:pt x="9414103" y="5920581"/>
                  <a:pt x="9420511" y="5918981"/>
                  <a:pt x="9426921" y="5918981"/>
                </a:cubicBezTo>
                <a:close/>
                <a:moveTo>
                  <a:pt x="9556167" y="5892586"/>
                </a:moveTo>
                <a:cubicBezTo>
                  <a:pt x="9581267" y="5892586"/>
                  <a:pt x="9580199" y="5894985"/>
                  <a:pt x="9549223" y="5905784"/>
                </a:cubicBezTo>
                <a:cubicBezTo>
                  <a:pt x="9494747" y="5924180"/>
                  <a:pt x="9453623" y="5924180"/>
                  <a:pt x="9493679" y="5905784"/>
                </a:cubicBezTo>
                <a:cubicBezTo>
                  <a:pt x="9511303" y="5897784"/>
                  <a:pt x="9538543" y="5892586"/>
                  <a:pt x="9556167" y="5892586"/>
                </a:cubicBezTo>
                <a:close/>
                <a:moveTo>
                  <a:pt x="8759863" y="5877388"/>
                </a:moveTo>
                <a:cubicBezTo>
                  <a:pt x="8755057" y="5876988"/>
                  <a:pt x="8749183" y="5877788"/>
                  <a:pt x="8744375" y="5880588"/>
                </a:cubicBezTo>
                <a:cubicBezTo>
                  <a:pt x="8731559" y="5886186"/>
                  <a:pt x="8735831" y="5890586"/>
                  <a:pt x="8752387" y="5891786"/>
                </a:cubicBezTo>
                <a:cubicBezTo>
                  <a:pt x="8768943" y="5891786"/>
                  <a:pt x="8777487" y="5887786"/>
                  <a:pt x="8772147" y="5882188"/>
                </a:cubicBezTo>
                <a:cubicBezTo>
                  <a:pt x="8770011" y="5879388"/>
                  <a:pt x="8765203" y="5877788"/>
                  <a:pt x="8759863" y="5877388"/>
                </a:cubicBezTo>
                <a:close/>
                <a:moveTo>
                  <a:pt x="9371377" y="5843394"/>
                </a:moveTo>
                <a:cubicBezTo>
                  <a:pt x="9375651" y="5844994"/>
                  <a:pt x="9376183" y="5848593"/>
                  <a:pt x="9374583" y="5854592"/>
                </a:cubicBezTo>
                <a:cubicBezTo>
                  <a:pt x="9366571" y="5873389"/>
                  <a:pt x="9324913" y="5881788"/>
                  <a:pt x="9324913" y="5864990"/>
                </a:cubicBezTo>
                <a:cubicBezTo>
                  <a:pt x="9324913" y="5859791"/>
                  <a:pt x="9337197" y="5851392"/>
                  <a:pt x="9353219" y="5846194"/>
                </a:cubicBezTo>
                <a:cubicBezTo>
                  <a:pt x="9361231" y="5842594"/>
                  <a:pt x="9367639" y="5841794"/>
                  <a:pt x="9371377" y="5843394"/>
                </a:cubicBezTo>
                <a:close/>
                <a:moveTo>
                  <a:pt x="8983107" y="5824597"/>
                </a:moveTo>
                <a:cubicBezTo>
                  <a:pt x="8978299" y="5824197"/>
                  <a:pt x="8971891" y="5825397"/>
                  <a:pt x="8966551" y="5828197"/>
                </a:cubicBezTo>
                <a:cubicBezTo>
                  <a:pt x="8953731" y="5833796"/>
                  <a:pt x="8958005" y="5838195"/>
                  <a:pt x="8974561" y="5839395"/>
                </a:cubicBezTo>
                <a:cubicBezTo>
                  <a:pt x="8991117" y="5839395"/>
                  <a:pt x="8999663" y="5834995"/>
                  <a:pt x="8994323" y="5829396"/>
                </a:cubicBezTo>
                <a:cubicBezTo>
                  <a:pt x="8992185" y="5826597"/>
                  <a:pt x="8987913" y="5824997"/>
                  <a:pt x="8983107" y="5824597"/>
                </a:cubicBezTo>
                <a:close/>
                <a:moveTo>
                  <a:pt x="9057343" y="5807400"/>
                </a:moveTo>
                <a:cubicBezTo>
                  <a:pt x="9052003" y="5807000"/>
                  <a:pt x="9046127" y="5808200"/>
                  <a:pt x="9041319" y="5810600"/>
                </a:cubicBezTo>
                <a:cubicBezTo>
                  <a:pt x="9029035" y="5815799"/>
                  <a:pt x="9033309" y="5819798"/>
                  <a:pt x="9049865" y="5820998"/>
                </a:cubicBezTo>
                <a:cubicBezTo>
                  <a:pt x="9064819" y="5822598"/>
                  <a:pt x="9074433" y="5818598"/>
                  <a:pt x="9068559" y="5811799"/>
                </a:cubicBezTo>
                <a:cubicBezTo>
                  <a:pt x="9066955" y="5809000"/>
                  <a:pt x="9062683" y="5807400"/>
                  <a:pt x="9057343" y="5807400"/>
                </a:cubicBezTo>
                <a:close/>
                <a:moveTo>
                  <a:pt x="9125703" y="5788203"/>
                </a:moveTo>
                <a:cubicBezTo>
                  <a:pt x="9112887" y="5788203"/>
                  <a:pt x="9103807" y="5795002"/>
                  <a:pt x="9103807" y="5805000"/>
                </a:cubicBezTo>
                <a:cubicBezTo>
                  <a:pt x="9103807" y="5814599"/>
                  <a:pt x="9112887" y="5816998"/>
                  <a:pt x="9125703" y="5811799"/>
                </a:cubicBezTo>
                <a:cubicBezTo>
                  <a:pt x="9137987" y="5806200"/>
                  <a:pt x="9147601" y="5799001"/>
                  <a:pt x="9147601" y="5795002"/>
                </a:cubicBezTo>
                <a:cubicBezTo>
                  <a:pt x="9147601" y="5791003"/>
                  <a:pt x="9137987" y="5788203"/>
                  <a:pt x="9125703" y="5788203"/>
                </a:cubicBezTo>
                <a:close/>
                <a:moveTo>
                  <a:pt x="10975199" y="5539845"/>
                </a:moveTo>
                <a:cubicBezTo>
                  <a:pt x="10979471" y="5539845"/>
                  <a:pt x="10983209" y="5541445"/>
                  <a:pt x="10986415" y="5544644"/>
                </a:cubicBezTo>
                <a:cubicBezTo>
                  <a:pt x="10992823" y="5550643"/>
                  <a:pt x="10992823" y="5561041"/>
                  <a:pt x="10986415" y="5567040"/>
                </a:cubicBezTo>
                <a:cubicBezTo>
                  <a:pt x="10980005" y="5573439"/>
                  <a:pt x="10970391" y="5573439"/>
                  <a:pt x="10963983" y="5567040"/>
                </a:cubicBezTo>
                <a:cubicBezTo>
                  <a:pt x="10958107" y="5561041"/>
                  <a:pt x="10958107" y="5550643"/>
                  <a:pt x="10963983" y="5544644"/>
                </a:cubicBezTo>
                <a:cubicBezTo>
                  <a:pt x="10967187" y="5541445"/>
                  <a:pt x="10971459" y="5539845"/>
                  <a:pt x="10975199" y="5539845"/>
                </a:cubicBezTo>
                <a:close/>
                <a:moveTo>
                  <a:pt x="9799703" y="5363474"/>
                </a:moveTo>
                <a:cubicBezTo>
                  <a:pt x="9806113" y="5363474"/>
                  <a:pt x="9813055" y="5366674"/>
                  <a:pt x="9817863" y="5371473"/>
                </a:cubicBezTo>
                <a:cubicBezTo>
                  <a:pt x="9826941" y="5379072"/>
                  <a:pt x="9819463" y="5385871"/>
                  <a:pt x="9799703" y="5385871"/>
                </a:cubicBezTo>
                <a:cubicBezTo>
                  <a:pt x="9781545" y="5385871"/>
                  <a:pt x="9773535" y="5379072"/>
                  <a:pt x="9782613" y="5371473"/>
                </a:cubicBezTo>
                <a:cubicBezTo>
                  <a:pt x="9787419" y="5366674"/>
                  <a:pt x="9793295" y="5363474"/>
                  <a:pt x="9799703" y="5363474"/>
                </a:cubicBezTo>
                <a:close/>
                <a:moveTo>
                  <a:pt x="9648027" y="5241495"/>
                </a:moveTo>
                <a:cubicBezTo>
                  <a:pt x="9652835" y="5241495"/>
                  <a:pt x="9656039" y="5249094"/>
                  <a:pt x="9656039" y="5257892"/>
                </a:cubicBezTo>
                <a:cubicBezTo>
                  <a:pt x="9656039" y="5267091"/>
                  <a:pt x="9648561" y="5273090"/>
                  <a:pt x="9638947" y="5273090"/>
                </a:cubicBezTo>
                <a:cubicBezTo>
                  <a:pt x="9627731" y="5273090"/>
                  <a:pt x="9623995" y="5267091"/>
                  <a:pt x="9630403" y="5257892"/>
                </a:cubicBezTo>
                <a:cubicBezTo>
                  <a:pt x="9636811" y="5249094"/>
                  <a:pt x="9644823" y="5241495"/>
                  <a:pt x="9648027" y="5241495"/>
                </a:cubicBezTo>
                <a:close/>
                <a:moveTo>
                  <a:pt x="8670675" y="5229897"/>
                </a:moveTo>
                <a:cubicBezTo>
                  <a:pt x="8665333" y="5229497"/>
                  <a:pt x="8659459" y="5231097"/>
                  <a:pt x="8654117" y="5233096"/>
                </a:cubicBezTo>
                <a:cubicBezTo>
                  <a:pt x="8642903" y="5239895"/>
                  <a:pt x="8646107" y="5244294"/>
                  <a:pt x="8663731" y="5244294"/>
                </a:cubicBezTo>
                <a:cubicBezTo>
                  <a:pt x="8679219" y="5245494"/>
                  <a:pt x="8687763" y="5241095"/>
                  <a:pt x="8683491" y="5234296"/>
                </a:cubicBezTo>
                <a:cubicBezTo>
                  <a:pt x="8680821" y="5231496"/>
                  <a:pt x="8676015" y="5229897"/>
                  <a:pt x="8670675" y="5229897"/>
                </a:cubicBezTo>
                <a:close/>
                <a:moveTo>
                  <a:pt x="8924359" y="5213300"/>
                </a:moveTo>
                <a:cubicBezTo>
                  <a:pt x="8915013" y="5213300"/>
                  <a:pt x="8905667" y="5214300"/>
                  <a:pt x="8898723" y="5216299"/>
                </a:cubicBezTo>
                <a:cubicBezTo>
                  <a:pt x="8883235" y="5220298"/>
                  <a:pt x="8896051" y="5224698"/>
                  <a:pt x="8924891" y="5224698"/>
                </a:cubicBezTo>
                <a:cubicBezTo>
                  <a:pt x="8952663" y="5224698"/>
                  <a:pt x="8964947" y="5220298"/>
                  <a:pt x="8949995" y="5216299"/>
                </a:cubicBezTo>
                <a:cubicBezTo>
                  <a:pt x="8943051" y="5214300"/>
                  <a:pt x="8933705" y="5213300"/>
                  <a:pt x="8924359" y="5213300"/>
                </a:cubicBezTo>
                <a:close/>
                <a:moveTo>
                  <a:pt x="8746845" y="5213300"/>
                </a:moveTo>
                <a:cubicBezTo>
                  <a:pt x="8739969" y="5213300"/>
                  <a:pt x="8732893" y="5214300"/>
                  <a:pt x="8727285" y="5216299"/>
                </a:cubicBezTo>
                <a:cubicBezTo>
                  <a:pt x="8717671" y="5221898"/>
                  <a:pt x="8726217" y="5224698"/>
                  <a:pt x="8747047" y="5224698"/>
                </a:cubicBezTo>
                <a:cubicBezTo>
                  <a:pt x="8766273" y="5224698"/>
                  <a:pt x="8776419" y="5221898"/>
                  <a:pt x="8765203" y="5216299"/>
                </a:cubicBezTo>
                <a:cubicBezTo>
                  <a:pt x="8760397" y="5214300"/>
                  <a:pt x="8753721" y="5213300"/>
                  <a:pt x="8746845" y="5213300"/>
                </a:cubicBezTo>
                <a:close/>
                <a:moveTo>
                  <a:pt x="8834099" y="5195103"/>
                </a:moveTo>
                <a:cubicBezTo>
                  <a:pt x="8828759" y="5195103"/>
                  <a:pt x="8822883" y="5195902"/>
                  <a:pt x="8817543" y="5197902"/>
                </a:cubicBezTo>
                <a:cubicBezTo>
                  <a:pt x="8806327" y="5203501"/>
                  <a:pt x="8809533" y="5207900"/>
                  <a:pt x="8827691" y="5209100"/>
                </a:cubicBezTo>
                <a:cubicBezTo>
                  <a:pt x="8842645" y="5209100"/>
                  <a:pt x="8851723" y="5205101"/>
                  <a:pt x="8846383" y="5199502"/>
                </a:cubicBezTo>
                <a:cubicBezTo>
                  <a:pt x="8843179" y="5196702"/>
                  <a:pt x="8838907" y="5195502"/>
                  <a:pt x="8834099" y="5195103"/>
                </a:cubicBezTo>
                <a:close/>
                <a:moveTo>
                  <a:pt x="9192463" y="5158709"/>
                </a:moveTo>
                <a:cubicBezTo>
                  <a:pt x="9169499" y="5161108"/>
                  <a:pt x="9135317" y="5170707"/>
                  <a:pt x="9110215" y="5184704"/>
                </a:cubicBezTo>
                <a:lnTo>
                  <a:pt x="9065887" y="5210700"/>
                </a:lnTo>
                <a:lnTo>
                  <a:pt x="9125703" y="5199502"/>
                </a:lnTo>
                <a:cubicBezTo>
                  <a:pt x="9157215" y="5194303"/>
                  <a:pt x="9194599" y="5183105"/>
                  <a:pt x="9207417" y="5174706"/>
                </a:cubicBezTo>
                <a:cubicBezTo>
                  <a:pt x="9226643" y="5160708"/>
                  <a:pt x="9214895" y="5156309"/>
                  <a:pt x="9192463" y="5158709"/>
                </a:cubicBezTo>
                <a:close/>
                <a:moveTo>
                  <a:pt x="2642059" y="5125114"/>
                </a:moveTo>
                <a:cubicBezTo>
                  <a:pt x="2635116" y="5125114"/>
                  <a:pt x="2627639" y="5126314"/>
                  <a:pt x="2622832" y="5129114"/>
                </a:cubicBezTo>
                <a:cubicBezTo>
                  <a:pt x="2613219" y="5133113"/>
                  <a:pt x="2621764" y="5137512"/>
                  <a:pt x="2642593" y="5137512"/>
                </a:cubicBezTo>
                <a:cubicBezTo>
                  <a:pt x="2661819" y="5137512"/>
                  <a:pt x="2670365" y="5133113"/>
                  <a:pt x="2660751" y="5129114"/>
                </a:cubicBezTo>
                <a:cubicBezTo>
                  <a:pt x="2655945" y="5126314"/>
                  <a:pt x="2649001" y="5125114"/>
                  <a:pt x="2642059" y="5125114"/>
                </a:cubicBezTo>
                <a:close/>
                <a:moveTo>
                  <a:pt x="8977765" y="5123515"/>
                </a:moveTo>
                <a:cubicBezTo>
                  <a:pt x="8964947" y="5123515"/>
                  <a:pt x="8951063" y="5130313"/>
                  <a:pt x="8946789" y="5140312"/>
                </a:cubicBezTo>
                <a:cubicBezTo>
                  <a:pt x="8941449" y="5149910"/>
                  <a:pt x="8951595" y="5157909"/>
                  <a:pt x="8968151" y="5157909"/>
                </a:cubicBezTo>
                <a:cubicBezTo>
                  <a:pt x="8984707" y="5157909"/>
                  <a:pt x="8998059" y="5149910"/>
                  <a:pt x="8998059" y="5140312"/>
                </a:cubicBezTo>
                <a:cubicBezTo>
                  <a:pt x="8998059" y="5130313"/>
                  <a:pt x="8988447" y="5123515"/>
                  <a:pt x="8977765" y="5123515"/>
                </a:cubicBezTo>
                <a:close/>
                <a:moveTo>
                  <a:pt x="9350547" y="5078722"/>
                </a:moveTo>
                <a:cubicBezTo>
                  <a:pt x="9344675" y="5077122"/>
                  <a:pt x="9333459" y="5082721"/>
                  <a:pt x="9317971" y="5095519"/>
                </a:cubicBezTo>
                <a:cubicBezTo>
                  <a:pt x="9291799" y="5119115"/>
                  <a:pt x="9291799" y="5122315"/>
                  <a:pt x="9314231" y="5122315"/>
                </a:cubicBezTo>
                <a:cubicBezTo>
                  <a:pt x="9328117" y="5123515"/>
                  <a:pt x="9343071" y="5115116"/>
                  <a:pt x="9348411" y="5103918"/>
                </a:cubicBezTo>
                <a:cubicBezTo>
                  <a:pt x="9356957" y="5088720"/>
                  <a:pt x="9356423" y="5080322"/>
                  <a:pt x="9350547" y="5078722"/>
                </a:cubicBezTo>
                <a:close/>
                <a:moveTo>
                  <a:pt x="1735737" y="5064724"/>
                </a:moveTo>
                <a:cubicBezTo>
                  <a:pt x="1740544" y="5065124"/>
                  <a:pt x="1744816" y="5068324"/>
                  <a:pt x="1746418" y="5073123"/>
                </a:cubicBezTo>
                <a:cubicBezTo>
                  <a:pt x="1751759" y="5082321"/>
                  <a:pt x="1743214" y="5088320"/>
                  <a:pt x="1728794" y="5086321"/>
                </a:cubicBezTo>
                <a:cubicBezTo>
                  <a:pt x="1711704" y="5086321"/>
                  <a:pt x="1709033" y="5079522"/>
                  <a:pt x="1719715" y="5070323"/>
                </a:cubicBezTo>
                <a:cubicBezTo>
                  <a:pt x="1725055" y="5065924"/>
                  <a:pt x="1730396" y="5064324"/>
                  <a:pt x="1735737" y="5064724"/>
                </a:cubicBezTo>
                <a:close/>
                <a:moveTo>
                  <a:pt x="9619721" y="5048727"/>
                </a:moveTo>
                <a:cubicBezTo>
                  <a:pt x="9626131" y="5048727"/>
                  <a:pt x="9632005" y="5050727"/>
                  <a:pt x="9636811" y="5054326"/>
                </a:cubicBezTo>
                <a:cubicBezTo>
                  <a:pt x="9645891" y="5063925"/>
                  <a:pt x="9637347" y="5071523"/>
                  <a:pt x="9619187" y="5071523"/>
                </a:cubicBezTo>
                <a:cubicBezTo>
                  <a:pt x="9599959" y="5071523"/>
                  <a:pt x="9592483" y="5063925"/>
                  <a:pt x="9601563" y="5054326"/>
                </a:cubicBezTo>
                <a:cubicBezTo>
                  <a:pt x="9606369" y="5050727"/>
                  <a:pt x="9613311" y="5048727"/>
                  <a:pt x="9619721" y="5048727"/>
                </a:cubicBezTo>
                <a:close/>
                <a:moveTo>
                  <a:pt x="9299277" y="4931147"/>
                </a:moveTo>
                <a:cubicBezTo>
                  <a:pt x="9323311" y="4931147"/>
                  <a:pt x="9324913" y="4933546"/>
                  <a:pt x="9308357" y="4944744"/>
                </a:cubicBezTo>
                <a:cubicBezTo>
                  <a:pt x="9281653" y="4963141"/>
                  <a:pt x="9250677" y="4963141"/>
                  <a:pt x="9260823" y="4944744"/>
                </a:cubicBezTo>
                <a:cubicBezTo>
                  <a:pt x="9266165" y="4936746"/>
                  <a:pt x="9282721" y="4931147"/>
                  <a:pt x="9299277" y="4931147"/>
                </a:cubicBezTo>
                <a:close/>
                <a:moveTo>
                  <a:pt x="9885689" y="4909550"/>
                </a:moveTo>
                <a:cubicBezTo>
                  <a:pt x="9889963" y="4909550"/>
                  <a:pt x="9893701" y="4911150"/>
                  <a:pt x="9896905" y="4914350"/>
                </a:cubicBezTo>
                <a:cubicBezTo>
                  <a:pt x="9903315" y="4920748"/>
                  <a:pt x="9903315" y="4931147"/>
                  <a:pt x="9896905" y="4937146"/>
                </a:cubicBezTo>
                <a:cubicBezTo>
                  <a:pt x="9891031" y="4943545"/>
                  <a:pt x="9880883" y="4943545"/>
                  <a:pt x="9875007" y="4937146"/>
                </a:cubicBezTo>
                <a:cubicBezTo>
                  <a:pt x="9868599" y="4931147"/>
                  <a:pt x="9868599" y="4920748"/>
                  <a:pt x="9875007" y="4914350"/>
                </a:cubicBezTo>
                <a:cubicBezTo>
                  <a:pt x="9878211" y="4911150"/>
                  <a:pt x="9881951" y="4909550"/>
                  <a:pt x="9885689" y="4909550"/>
                </a:cubicBezTo>
                <a:close/>
                <a:moveTo>
                  <a:pt x="9043991" y="4810767"/>
                </a:moveTo>
                <a:cubicBezTo>
                  <a:pt x="9037047" y="4810767"/>
                  <a:pt x="9030105" y="4811967"/>
                  <a:pt x="9024763" y="4814766"/>
                </a:cubicBezTo>
                <a:cubicBezTo>
                  <a:pt x="9015151" y="4818766"/>
                  <a:pt x="9023695" y="4823165"/>
                  <a:pt x="9043991" y="4823165"/>
                </a:cubicBezTo>
                <a:cubicBezTo>
                  <a:pt x="9063751" y="4823165"/>
                  <a:pt x="9071763" y="4818766"/>
                  <a:pt x="9062149" y="4814766"/>
                </a:cubicBezTo>
                <a:cubicBezTo>
                  <a:pt x="9057343" y="4811967"/>
                  <a:pt x="9050399" y="4810767"/>
                  <a:pt x="9043991" y="4810767"/>
                </a:cubicBezTo>
                <a:close/>
                <a:moveTo>
                  <a:pt x="8849587" y="4775573"/>
                </a:moveTo>
                <a:cubicBezTo>
                  <a:pt x="8844247" y="4775173"/>
                  <a:pt x="8838371" y="4775973"/>
                  <a:pt x="8833031" y="4778772"/>
                </a:cubicBezTo>
                <a:cubicBezTo>
                  <a:pt x="8821815" y="4783971"/>
                  <a:pt x="8824487" y="4788371"/>
                  <a:pt x="8842645" y="4789570"/>
                </a:cubicBezTo>
                <a:cubicBezTo>
                  <a:pt x="8857599" y="4789570"/>
                  <a:pt x="8865611" y="4785571"/>
                  <a:pt x="8861339" y="4779972"/>
                </a:cubicBezTo>
                <a:cubicBezTo>
                  <a:pt x="8858667" y="4777572"/>
                  <a:pt x="8854395" y="4775573"/>
                  <a:pt x="8849587" y="4775573"/>
                </a:cubicBezTo>
                <a:close/>
                <a:moveTo>
                  <a:pt x="9162555" y="4739979"/>
                </a:moveTo>
                <a:cubicBezTo>
                  <a:pt x="9152941" y="4739979"/>
                  <a:pt x="9143327" y="4741179"/>
                  <a:pt x="9136919" y="4743978"/>
                </a:cubicBezTo>
                <a:cubicBezTo>
                  <a:pt x="9121431" y="4748377"/>
                  <a:pt x="9134249" y="4751177"/>
                  <a:pt x="9163089" y="4751177"/>
                </a:cubicBezTo>
                <a:cubicBezTo>
                  <a:pt x="9190861" y="4751177"/>
                  <a:pt x="9203143" y="4748377"/>
                  <a:pt x="9187655" y="4743978"/>
                </a:cubicBezTo>
                <a:cubicBezTo>
                  <a:pt x="9180713" y="4741179"/>
                  <a:pt x="9171635" y="4739979"/>
                  <a:pt x="9162555" y="4739979"/>
                </a:cubicBezTo>
                <a:close/>
                <a:moveTo>
                  <a:pt x="11261461" y="4717982"/>
                </a:moveTo>
                <a:cubicBezTo>
                  <a:pt x="11275347" y="4717982"/>
                  <a:pt x="11327687" y="4746378"/>
                  <a:pt x="11374151" y="4781172"/>
                </a:cubicBezTo>
                <a:lnTo>
                  <a:pt x="11461739" y="4845961"/>
                </a:lnTo>
                <a:lnTo>
                  <a:pt x="11375753" y="4793970"/>
                </a:lnTo>
                <a:cubicBezTo>
                  <a:pt x="11327687" y="4766374"/>
                  <a:pt x="11280687" y="4742778"/>
                  <a:pt x="11271075" y="4742778"/>
                </a:cubicBezTo>
                <a:cubicBezTo>
                  <a:pt x="11260927" y="4742778"/>
                  <a:pt x="11249711" y="4737179"/>
                  <a:pt x="11242769" y="4729980"/>
                </a:cubicBezTo>
                <a:cubicBezTo>
                  <a:pt x="11237427" y="4723182"/>
                  <a:pt x="11245973" y="4717982"/>
                  <a:pt x="11261461" y="4717982"/>
                </a:cubicBezTo>
                <a:close/>
                <a:moveTo>
                  <a:pt x="8998059" y="4705185"/>
                </a:moveTo>
                <a:cubicBezTo>
                  <a:pt x="8985777" y="4705185"/>
                  <a:pt x="8963347" y="4712383"/>
                  <a:pt x="8946789" y="4720782"/>
                </a:cubicBezTo>
                <a:cubicBezTo>
                  <a:pt x="8927563" y="4730380"/>
                  <a:pt x="8924891" y="4735579"/>
                  <a:pt x="8938779" y="4735579"/>
                </a:cubicBezTo>
                <a:cubicBezTo>
                  <a:pt x="8951063" y="4735579"/>
                  <a:pt x="8974561" y="4728781"/>
                  <a:pt x="8991651" y="4720782"/>
                </a:cubicBezTo>
                <a:cubicBezTo>
                  <a:pt x="9010879" y="4710784"/>
                  <a:pt x="9013547" y="4705185"/>
                  <a:pt x="8998059" y="4705185"/>
                </a:cubicBezTo>
                <a:close/>
                <a:moveTo>
                  <a:pt x="9103807" y="4670790"/>
                </a:moveTo>
                <a:cubicBezTo>
                  <a:pt x="9091523" y="4670790"/>
                  <a:pt x="9067491" y="4677989"/>
                  <a:pt x="9050933" y="4685988"/>
                </a:cubicBezTo>
                <a:cubicBezTo>
                  <a:pt x="9031707" y="4695986"/>
                  <a:pt x="9029035" y="4701185"/>
                  <a:pt x="9043991" y="4701185"/>
                </a:cubicBezTo>
                <a:cubicBezTo>
                  <a:pt x="9055207" y="4701185"/>
                  <a:pt x="9078705" y="4694386"/>
                  <a:pt x="9095263" y="4685988"/>
                </a:cubicBezTo>
                <a:cubicBezTo>
                  <a:pt x="9114487" y="4676389"/>
                  <a:pt x="9117693" y="4670790"/>
                  <a:pt x="9103807" y="4670790"/>
                </a:cubicBezTo>
                <a:close/>
                <a:moveTo>
                  <a:pt x="9497419" y="4572407"/>
                </a:moveTo>
                <a:cubicBezTo>
                  <a:pt x="9485669" y="4571207"/>
                  <a:pt x="9469113" y="4571207"/>
                  <a:pt x="9447751" y="4573607"/>
                </a:cubicBezTo>
                <a:cubicBezTo>
                  <a:pt x="9358025" y="4586404"/>
                  <a:pt x="9340401" y="4593203"/>
                  <a:pt x="9340401" y="4615600"/>
                </a:cubicBezTo>
                <a:cubicBezTo>
                  <a:pt x="9340401" y="4625198"/>
                  <a:pt x="9354821" y="4630797"/>
                  <a:pt x="9374583" y="4626398"/>
                </a:cubicBezTo>
                <a:cubicBezTo>
                  <a:pt x="9392207" y="4621199"/>
                  <a:pt x="9432263" y="4612800"/>
                  <a:pt x="9462703" y="4607201"/>
                </a:cubicBezTo>
                <a:cubicBezTo>
                  <a:pt x="9524123" y="4595603"/>
                  <a:pt x="9532667" y="4576806"/>
                  <a:pt x="9497419" y="4572407"/>
                </a:cubicBezTo>
                <a:close/>
                <a:moveTo>
                  <a:pt x="9973277" y="4407634"/>
                </a:moveTo>
                <a:lnTo>
                  <a:pt x="10019207" y="4408434"/>
                </a:lnTo>
                <a:lnTo>
                  <a:pt x="9973277" y="4418433"/>
                </a:lnTo>
                <a:cubicBezTo>
                  <a:pt x="9947107" y="4425231"/>
                  <a:pt x="9909723" y="4429631"/>
                  <a:pt x="9887827" y="4429631"/>
                </a:cubicBezTo>
                <a:lnTo>
                  <a:pt x="9848839" y="4429631"/>
                </a:lnTo>
                <a:lnTo>
                  <a:pt x="9887827" y="4418433"/>
                </a:lnTo>
                <a:cubicBezTo>
                  <a:pt x="9909723" y="4413233"/>
                  <a:pt x="9947107" y="4407634"/>
                  <a:pt x="9973277" y="4407634"/>
                </a:cubicBezTo>
                <a:close/>
                <a:moveTo>
                  <a:pt x="9697163" y="4386838"/>
                </a:moveTo>
                <a:cubicBezTo>
                  <a:pt x="9707843" y="4388038"/>
                  <a:pt x="9726003" y="4400436"/>
                  <a:pt x="9756979" y="4423632"/>
                </a:cubicBezTo>
                <a:cubicBezTo>
                  <a:pt x="9837623" y="4485221"/>
                  <a:pt x="9814123" y="4514816"/>
                  <a:pt x="9707843" y="4488821"/>
                </a:cubicBezTo>
                <a:lnTo>
                  <a:pt x="9656039" y="4474823"/>
                </a:lnTo>
                <a:lnTo>
                  <a:pt x="9707843" y="4472024"/>
                </a:lnTo>
                <a:cubicBezTo>
                  <a:pt x="9752705" y="4468024"/>
                  <a:pt x="9754307" y="4467224"/>
                  <a:pt x="9724399" y="4456426"/>
                </a:cubicBezTo>
                <a:cubicBezTo>
                  <a:pt x="9705173" y="4449627"/>
                  <a:pt x="9688083" y="4431630"/>
                  <a:pt x="9684879" y="4415633"/>
                </a:cubicBezTo>
                <a:cubicBezTo>
                  <a:pt x="9683275" y="4395636"/>
                  <a:pt x="9685947" y="4385638"/>
                  <a:pt x="9697163" y="4386838"/>
                </a:cubicBezTo>
                <a:close/>
                <a:moveTo>
                  <a:pt x="1720249" y="4279656"/>
                </a:moveTo>
                <a:cubicBezTo>
                  <a:pt x="1727726" y="4279656"/>
                  <a:pt x="1735737" y="4281655"/>
                  <a:pt x="1741078" y="4285255"/>
                </a:cubicBezTo>
                <a:cubicBezTo>
                  <a:pt x="1751759" y="4294853"/>
                  <a:pt x="1742146" y="4302452"/>
                  <a:pt x="1718647" y="4302452"/>
                </a:cubicBezTo>
                <a:cubicBezTo>
                  <a:pt x="1696750" y="4302452"/>
                  <a:pt x="1688205" y="4294853"/>
                  <a:pt x="1698886" y="4285255"/>
                </a:cubicBezTo>
                <a:cubicBezTo>
                  <a:pt x="1704227" y="4281655"/>
                  <a:pt x="1712238" y="4279656"/>
                  <a:pt x="1720249" y="4279656"/>
                </a:cubicBezTo>
                <a:close/>
                <a:moveTo>
                  <a:pt x="1821189" y="4263658"/>
                </a:moveTo>
                <a:cubicBezTo>
                  <a:pt x="1825995" y="4264058"/>
                  <a:pt x="1830802" y="4266858"/>
                  <a:pt x="1832938" y="4272057"/>
                </a:cubicBezTo>
                <a:cubicBezTo>
                  <a:pt x="1837211" y="4280856"/>
                  <a:pt x="1829200" y="4287654"/>
                  <a:pt x="1813712" y="4285255"/>
                </a:cubicBezTo>
                <a:cubicBezTo>
                  <a:pt x="1798223" y="4285255"/>
                  <a:pt x="1794485" y="4278456"/>
                  <a:pt x="1806235" y="4269657"/>
                </a:cubicBezTo>
                <a:cubicBezTo>
                  <a:pt x="1811575" y="4265258"/>
                  <a:pt x="1816382" y="4263658"/>
                  <a:pt x="1821189" y="4263658"/>
                </a:cubicBezTo>
                <a:close/>
                <a:moveTo>
                  <a:pt x="7868495" y="4233664"/>
                </a:moveTo>
                <a:cubicBezTo>
                  <a:pt x="7863689" y="4233664"/>
                  <a:pt x="7857281" y="4234863"/>
                  <a:pt x="7851939" y="4236863"/>
                </a:cubicBezTo>
                <a:cubicBezTo>
                  <a:pt x="7840725" y="4242462"/>
                  <a:pt x="7843395" y="4246061"/>
                  <a:pt x="7861553" y="4247661"/>
                </a:cubicBezTo>
                <a:cubicBezTo>
                  <a:pt x="7876507" y="4247661"/>
                  <a:pt x="7885053" y="4243662"/>
                  <a:pt x="7880779" y="4238063"/>
                </a:cubicBezTo>
                <a:cubicBezTo>
                  <a:pt x="7878109" y="4235263"/>
                  <a:pt x="7873837" y="4233664"/>
                  <a:pt x="7868495" y="4233664"/>
                </a:cubicBezTo>
                <a:close/>
                <a:moveTo>
                  <a:pt x="8173919" y="4184372"/>
                </a:moveTo>
                <a:cubicBezTo>
                  <a:pt x="8158765" y="4184672"/>
                  <a:pt x="8139271" y="4185472"/>
                  <a:pt x="8115237" y="4186871"/>
                </a:cubicBezTo>
                <a:cubicBezTo>
                  <a:pt x="8042071" y="4190871"/>
                  <a:pt x="7964095" y="4202069"/>
                  <a:pt x="7944335" y="4212867"/>
                </a:cubicBezTo>
                <a:cubicBezTo>
                  <a:pt x="7915495" y="4226865"/>
                  <a:pt x="7933653" y="4229664"/>
                  <a:pt x="8026047" y="4221266"/>
                </a:cubicBezTo>
                <a:cubicBezTo>
                  <a:pt x="8092807" y="4215667"/>
                  <a:pt x="8170247" y="4203669"/>
                  <a:pt x="8198019" y="4195270"/>
                </a:cubicBezTo>
                <a:cubicBezTo>
                  <a:pt x="8216711" y="4189671"/>
                  <a:pt x="8219915" y="4186071"/>
                  <a:pt x="8206563" y="4184872"/>
                </a:cubicBezTo>
                <a:cubicBezTo>
                  <a:pt x="8199889" y="4184272"/>
                  <a:pt x="8189073" y="4184072"/>
                  <a:pt x="8173919" y="4184372"/>
                </a:cubicBezTo>
                <a:close/>
                <a:moveTo>
                  <a:pt x="1636933" y="4165275"/>
                </a:moveTo>
                <a:cubicBezTo>
                  <a:pt x="1639070" y="4164075"/>
                  <a:pt x="1641740" y="4164475"/>
                  <a:pt x="1644945" y="4167274"/>
                </a:cubicBezTo>
                <a:cubicBezTo>
                  <a:pt x="1650819" y="4172874"/>
                  <a:pt x="1656160" y="4181272"/>
                  <a:pt x="1656160" y="4185271"/>
                </a:cubicBezTo>
                <a:cubicBezTo>
                  <a:pt x="1656160" y="4189271"/>
                  <a:pt x="1650819" y="4194470"/>
                  <a:pt x="1644945" y="4194470"/>
                </a:cubicBezTo>
                <a:cubicBezTo>
                  <a:pt x="1639070" y="4194470"/>
                  <a:pt x="1633729" y="4185671"/>
                  <a:pt x="1633729" y="4175673"/>
                </a:cubicBezTo>
                <a:cubicBezTo>
                  <a:pt x="1633729" y="4170074"/>
                  <a:pt x="1634797" y="4166875"/>
                  <a:pt x="1636933" y="4165275"/>
                </a:cubicBezTo>
                <a:close/>
                <a:moveTo>
                  <a:pt x="9101135" y="4152877"/>
                </a:moveTo>
                <a:cubicBezTo>
                  <a:pt x="9076035" y="4150877"/>
                  <a:pt x="9009275" y="4164875"/>
                  <a:pt x="8976163" y="4181272"/>
                </a:cubicBezTo>
                <a:cubicBezTo>
                  <a:pt x="8958539" y="4190871"/>
                  <a:pt x="8976163" y="4192070"/>
                  <a:pt x="9020491" y="4185271"/>
                </a:cubicBezTo>
                <a:cubicBezTo>
                  <a:pt x="9061615" y="4179672"/>
                  <a:pt x="9102203" y="4168874"/>
                  <a:pt x="9109147" y="4160476"/>
                </a:cubicBezTo>
                <a:cubicBezTo>
                  <a:pt x="9112887" y="4156076"/>
                  <a:pt x="9109147" y="4153277"/>
                  <a:pt x="9101135" y="4152877"/>
                </a:cubicBezTo>
                <a:close/>
                <a:moveTo>
                  <a:pt x="3072255" y="4146378"/>
                </a:moveTo>
                <a:cubicBezTo>
                  <a:pt x="3052227" y="4146378"/>
                  <a:pt x="3032199" y="4147478"/>
                  <a:pt x="3016978" y="4149677"/>
                </a:cubicBezTo>
                <a:cubicBezTo>
                  <a:pt x="2986536" y="4152477"/>
                  <a:pt x="3011637" y="4155277"/>
                  <a:pt x="3072521" y="4155277"/>
                </a:cubicBezTo>
                <a:cubicBezTo>
                  <a:pt x="3133406" y="4155277"/>
                  <a:pt x="3159575" y="4152477"/>
                  <a:pt x="3127531" y="4149677"/>
                </a:cubicBezTo>
                <a:cubicBezTo>
                  <a:pt x="3112310" y="4147478"/>
                  <a:pt x="3092282" y="4146378"/>
                  <a:pt x="3072255" y="4146378"/>
                </a:cubicBezTo>
                <a:close/>
                <a:moveTo>
                  <a:pt x="2847677" y="4128481"/>
                </a:moveTo>
                <a:cubicBezTo>
                  <a:pt x="2839131" y="4128481"/>
                  <a:pt x="2831121" y="4129281"/>
                  <a:pt x="2823109" y="4131281"/>
                </a:cubicBezTo>
                <a:cubicBezTo>
                  <a:pt x="2809223" y="4136880"/>
                  <a:pt x="2817235" y="4139679"/>
                  <a:pt x="2842336" y="4141279"/>
                </a:cubicBezTo>
                <a:cubicBezTo>
                  <a:pt x="2865835" y="4141279"/>
                  <a:pt x="2878653" y="4136880"/>
                  <a:pt x="2869040" y="4132880"/>
                </a:cubicBezTo>
                <a:cubicBezTo>
                  <a:pt x="2863165" y="4130081"/>
                  <a:pt x="2855688" y="4128481"/>
                  <a:pt x="2847677" y="4128481"/>
                </a:cubicBezTo>
                <a:close/>
                <a:moveTo>
                  <a:pt x="1270559" y="4119682"/>
                </a:moveTo>
                <a:cubicBezTo>
                  <a:pt x="1282843" y="4119682"/>
                  <a:pt x="1294593" y="4121682"/>
                  <a:pt x="1304206" y="4125681"/>
                </a:cubicBezTo>
                <a:cubicBezTo>
                  <a:pt x="1323967" y="4133680"/>
                  <a:pt x="1309013" y="4142079"/>
                  <a:pt x="1270559" y="4142079"/>
                </a:cubicBezTo>
                <a:cubicBezTo>
                  <a:pt x="1233174" y="4142079"/>
                  <a:pt x="1217686" y="4133680"/>
                  <a:pt x="1236379" y="4125681"/>
                </a:cubicBezTo>
                <a:cubicBezTo>
                  <a:pt x="1245458" y="4121682"/>
                  <a:pt x="1257742" y="4119682"/>
                  <a:pt x="1270559" y="4119682"/>
                </a:cubicBezTo>
                <a:close/>
                <a:moveTo>
                  <a:pt x="1654558" y="4104085"/>
                </a:moveTo>
                <a:cubicBezTo>
                  <a:pt x="1670580" y="4104085"/>
                  <a:pt x="1686068" y="4105685"/>
                  <a:pt x="1697284" y="4108484"/>
                </a:cubicBezTo>
                <a:cubicBezTo>
                  <a:pt x="1719715" y="4116883"/>
                  <a:pt x="1698886" y="4125681"/>
                  <a:pt x="1649217" y="4125681"/>
                </a:cubicBezTo>
                <a:cubicBezTo>
                  <a:pt x="1600617" y="4122882"/>
                  <a:pt x="1581390" y="4116883"/>
                  <a:pt x="1609162" y="4108484"/>
                </a:cubicBezTo>
                <a:cubicBezTo>
                  <a:pt x="1621979" y="4104485"/>
                  <a:pt x="1638536" y="4103685"/>
                  <a:pt x="1654558" y="4104085"/>
                </a:cubicBezTo>
                <a:close/>
                <a:moveTo>
                  <a:pt x="2877051" y="4094087"/>
                </a:moveTo>
                <a:cubicBezTo>
                  <a:pt x="2869040" y="4093687"/>
                  <a:pt x="2860495" y="4094487"/>
                  <a:pt x="2853551" y="4096886"/>
                </a:cubicBezTo>
                <a:cubicBezTo>
                  <a:pt x="2838063" y="4100886"/>
                  <a:pt x="2846609" y="4105285"/>
                  <a:pt x="2871710" y="4105285"/>
                </a:cubicBezTo>
                <a:cubicBezTo>
                  <a:pt x="2896811" y="4106485"/>
                  <a:pt x="2907493" y="4102485"/>
                  <a:pt x="2897879" y="4098486"/>
                </a:cubicBezTo>
                <a:cubicBezTo>
                  <a:pt x="2893073" y="4095686"/>
                  <a:pt x="2885596" y="4094087"/>
                  <a:pt x="2877051" y="4094087"/>
                </a:cubicBezTo>
                <a:close/>
                <a:moveTo>
                  <a:pt x="2404396" y="4076090"/>
                </a:moveTo>
                <a:cubicBezTo>
                  <a:pt x="2397453" y="4076090"/>
                  <a:pt x="2390510" y="4077290"/>
                  <a:pt x="2384635" y="4080089"/>
                </a:cubicBezTo>
                <a:cubicBezTo>
                  <a:pt x="2375022" y="4084088"/>
                  <a:pt x="2383567" y="4088488"/>
                  <a:pt x="2404396" y="4088488"/>
                </a:cubicBezTo>
                <a:cubicBezTo>
                  <a:pt x="2423623" y="4088488"/>
                  <a:pt x="2432168" y="4084088"/>
                  <a:pt x="2422555" y="4080089"/>
                </a:cubicBezTo>
                <a:cubicBezTo>
                  <a:pt x="2417748" y="4077290"/>
                  <a:pt x="2410805" y="4076090"/>
                  <a:pt x="2404396" y="4076090"/>
                </a:cubicBezTo>
                <a:close/>
                <a:moveTo>
                  <a:pt x="3190017" y="4074490"/>
                </a:moveTo>
                <a:cubicBezTo>
                  <a:pt x="3183075" y="4074490"/>
                  <a:pt x="3176131" y="4081689"/>
                  <a:pt x="3176131" y="4091287"/>
                </a:cubicBezTo>
                <a:cubicBezTo>
                  <a:pt x="3176131" y="4100886"/>
                  <a:pt x="3187347" y="4109284"/>
                  <a:pt x="3200165" y="4109284"/>
                </a:cubicBezTo>
                <a:cubicBezTo>
                  <a:pt x="3212449" y="4109284"/>
                  <a:pt x="3218323" y="4100886"/>
                  <a:pt x="3212983" y="4091287"/>
                </a:cubicBezTo>
                <a:cubicBezTo>
                  <a:pt x="3207642" y="4081689"/>
                  <a:pt x="3198563" y="4074490"/>
                  <a:pt x="3190017" y="4074490"/>
                </a:cubicBezTo>
                <a:close/>
                <a:moveTo>
                  <a:pt x="2567823" y="4057693"/>
                </a:moveTo>
                <a:lnTo>
                  <a:pt x="2486109" y="4060492"/>
                </a:lnTo>
                <a:lnTo>
                  <a:pt x="2545391" y="4082889"/>
                </a:lnTo>
                <a:cubicBezTo>
                  <a:pt x="2614821" y="4110484"/>
                  <a:pt x="2670899" y="4114883"/>
                  <a:pt x="2698670" y="4094087"/>
                </a:cubicBezTo>
                <a:cubicBezTo>
                  <a:pt x="2726442" y="4071691"/>
                  <a:pt x="2668762" y="4056493"/>
                  <a:pt x="2567823" y="4057693"/>
                </a:cubicBezTo>
                <a:close/>
                <a:moveTo>
                  <a:pt x="2248280" y="4049076"/>
                </a:moveTo>
                <a:cubicBezTo>
                  <a:pt x="2181387" y="4050894"/>
                  <a:pt x="2102778" y="4058393"/>
                  <a:pt x="2093566" y="4067691"/>
                </a:cubicBezTo>
                <a:cubicBezTo>
                  <a:pt x="2089293" y="4070491"/>
                  <a:pt x="2144303" y="4074490"/>
                  <a:pt x="2215869" y="4074490"/>
                </a:cubicBezTo>
                <a:cubicBezTo>
                  <a:pt x="2293309" y="4074490"/>
                  <a:pt x="2344580" y="4066491"/>
                  <a:pt x="2344580" y="4056493"/>
                </a:cubicBezTo>
                <a:cubicBezTo>
                  <a:pt x="2344580" y="4052494"/>
                  <a:pt x="2330694" y="4050094"/>
                  <a:pt x="2308263" y="4049294"/>
                </a:cubicBezTo>
                <a:cubicBezTo>
                  <a:pt x="2291573" y="4048495"/>
                  <a:pt x="2270578" y="4048470"/>
                  <a:pt x="2248280" y="4049076"/>
                </a:cubicBezTo>
                <a:close/>
                <a:moveTo>
                  <a:pt x="2163997" y="4006302"/>
                </a:moveTo>
                <a:cubicBezTo>
                  <a:pt x="2153516" y="4006302"/>
                  <a:pt x="2142701" y="4007302"/>
                  <a:pt x="2133621" y="4009301"/>
                </a:cubicBezTo>
                <a:cubicBezTo>
                  <a:pt x="2114395" y="4013700"/>
                  <a:pt x="2126678" y="4016500"/>
                  <a:pt x="2158723" y="4016500"/>
                </a:cubicBezTo>
                <a:cubicBezTo>
                  <a:pt x="2191835" y="4018099"/>
                  <a:pt x="2206255" y="4013700"/>
                  <a:pt x="2192369" y="4009301"/>
                </a:cubicBezTo>
                <a:cubicBezTo>
                  <a:pt x="2184625" y="4007302"/>
                  <a:pt x="2174478" y="4006302"/>
                  <a:pt x="2163997" y="4006302"/>
                </a:cubicBezTo>
                <a:close/>
                <a:moveTo>
                  <a:pt x="10911643" y="3932914"/>
                </a:moveTo>
                <a:cubicBezTo>
                  <a:pt x="10912711" y="3932114"/>
                  <a:pt x="10918587" y="3937313"/>
                  <a:pt x="10931403" y="3947311"/>
                </a:cubicBezTo>
                <a:cubicBezTo>
                  <a:pt x="10947427" y="3960509"/>
                  <a:pt x="10959711" y="3973707"/>
                  <a:pt x="10959711" y="3977706"/>
                </a:cubicBezTo>
                <a:cubicBezTo>
                  <a:pt x="10959711" y="3990904"/>
                  <a:pt x="10945823" y="3981706"/>
                  <a:pt x="10924995" y="3953310"/>
                </a:cubicBezTo>
                <a:cubicBezTo>
                  <a:pt x="10915383" y="3940113"/>
                  <a:pt x="10911109" y="3933714"/>
                  <a:pt x="10911643" y="3932914"/>
                </a:cubicBezTo>
                <a:close/>
                <a:moveTo>
                  <a:pt x="11415807" y="3862925"/>
                </a:moveTo>
                <a:cubicBezTo>
                  <a:pt x="11423819" y="3862925"/>
                  <a:pt x="11432899" y="3874923"/>
                  <a:pt x="11438239" y="3889321"/>
                </a:cubicBezTo>
                <a:cubicBezTo>
                  <a:pt x="11451057" y="3925715"/>
                  <a:pt x="11440375" y="3927315"/>
                  <a:pt x="11420081" y="3893320"/>
                </a:cubicBezTo>
                <a:cubicBezTo>
                  <a:pt x="11411003" y="3876123"/>
                  <a:pt x="11408331" y="3862925"/>
                  <a:pt x="11415807" y="3862925"/>
                </a:cubicBezTo>
                <a:close/>
                <a:moveTo>
                  <a:pt x="9861655" y="3845728"/>
                </a:moveTo>
                <a:cubicBezTo>
                  <a:pt x="9874475" y="3841329"/>
                  <a:pt x="9880883" y="3846928"/>
                  <a:pt x="9876075" y="3860526"/>
                </a:cubicBezTo>
                <a:cubicBezTo>
                  <a:pt x="9872871" y="3872924"/>
                  <a:pt x="9858451" y="3886921"/>
                  <a:pt x="9845635" y="3891321"/>
                </a:cubicBezTo>
                <a:cubicBezTo>
                  <a:pt x="9833351" y="3895320"/>
                  <a:pt x="9827475" y="3888521"/>
                  <a:pt x="9831747" y="3876123"/>
                </a:cubicBezTo>
                <a:cubicBezTo>
                  <a:pt x="9836555" y="3863725"/>
                  <a:pt x="9849371" y="3849728"/>
                  <a:pt x="9861655" y="3845728"/>
                </a:cubicBezTo>
                <a:close/>
                <a:moveTo>
                  <a:pt x="10718843" y="3831331"/>
                </a:moveTo>
                <a:cubicBezTo>
                  <a:pt x="10723115" y="3831331"/>
                  <a:pt x="10727387" y="3832930"/>
                  <a:pt x="10730593" y="3836130"/>
                </a:cubicBezTo>
                <a:cubicBezTo>
                  <a:pt x="10736467" y="3842129"/>
                  <a:pt x="10737003" y="3851727"/>
                  <a:pt x="10730593" y="3857726"/>
                </a:cubicBezTo>
                <a:cubicBezTo>
                  <a:pt x="10724183" y="3864125"/>
                  <a:pt x="10713503" y="3864125"/>
                  <a:pt x="10707627" y="3857726"/>
                </a:cubicBezTo>
                <a:cubicBezTo>
                  <a:pt x="10701219" y="3851727"/>
                  <a:pt x="10701219" y="3842129"/>
                  <a:pt x="10707627" y="3836130"/>
                </a:cubicBezTo>
                <a:cubicBezTo>
                  <a:pt x="10710831" y="3832930"/>
                  <a:pt x="10714571" y="3831331"/>
                  <a:pt x="10718843" y="3831331"/>
                </a:cubicBezTo>
                <a:close/>
                <a:moveTo>
                  <a:pt x="1392862" y="3670958"/>
                </a:moveTo>
                <a:cubicBezTo>
                  <a:pt x="1490597" y="3672157"/>
                  <a:pt x="1495938" y="3673757"/>
                  <a:pt x="1445201" y="3685755"/>
                </a:cubicBezTo>
                <a:cubicBezTo>
                  <a:pt x="1370965" y="3702952"/>
                  <a:pt x="1349068" y="3702952"/>
                  <a:pt x="1312217" y="3685755"/>
                </a:cubicBezTo>
                <a:cubicBezTo>
                  <a:pt x="1292991" y="3674957"/>
                  <a:pt x="1319160" y="3670958"/>
                  <a:pt x="1392862" y="3670958"/>
                </a:cubicBezTo>
                <a:close/>
                <a:moveTo>
                  <a:pt x="9904183" y="3662559"/>
                </a:moveTo>
                <a:cubicBezTo>
                  <a:pt x="9912393" y="3662959"/>
                  <a:pt x="9922809" y="3663759"/>
                  <a:pt x="9935359" y="3664959"/>
                </a:cubicBezTo>
                <a:cubicBezTo>
                  <a:pt x="9978619" y="3670158"/>
                  <a:pt x="10015469" y="3676957"/>
                  <a:pt x="10019207" y="3680956"/>
                </a:cubicBezTo>
                <a:cubicBezTo>
                  <a:pt x="10029889" y="3692554"/>
                  <a:pt x="9927881" y="3683356"/>
                  <a:pt x="9892099" y="3670558"/>
                </a:cubicBezTo>
                <a:cubicBezTo>
                  <a:pt x="9880883" y="3666158"/>
                  <a:pt x="9879281" y="3663359"/>
                  <a:pt x="9886223" y="3662559"/>
                </a:cubicBezTo>
                <a:cubicBezTo>
                  <a:pt x="9889963" y="3662159"/>
                  <a:pt x="9895971" y="3662159"/>
                  <a:pt x="9904183" y="3662559"/>
                </a:cubicBezTo>
                <a:close/>
                <a:moveTo>
                  <a:pt x="1195789" y="3648961"/>
                </a:moveTo>
                <a:cubicBezTo>
                  <a:pt x="1204334" y="3649361"/>
                  <a:pt x="1212345" y="3652161"/>
                  <a:pt x="1217686" y="3657360"/>
                </a:cubicBezTo>
                <a:cubicBezTo>
                  <a:pt x="1227834" y="3665359"/>
                  <a:pt x="1216084" y="3673357"/>
                  <a:pt x="1189380" y="3670558"/>
                </a:cubicBezTo>
                <a:cubicBezTo>
                  <a:pt x="1162677" y="3670558"/>
                  <a:pt x="1153597" y="3662559"/>
                  <a:pt x="1170154" y="3654560"/>
                </a:cubicBezTo>
                <a:cubicBezTo>
                  <a:pt x="1177631" y="3650561"/>
                  <a:pt x="1186710" y="3648561"/>
                  <a:pt x="1195789" y="3648961"/>
                </a:cubicBezTo>
                <a:close/>
                <a:moveTo>
                  <a:pt x="1780065" y="3621666"/>
                </a:moveTo>
                <a:cubicBezTo>
                  <a:pt x="1773122" y="3621666"/>
                  <a:pt x="1766179" y="3622766"/>
                  <a:pt x="1761372" y="3624965"/>
                </a:cubicBezTo>
                <a:cubicBezTo>
                  <a:pt x="1751759" y="3630564"/>
                  <a:pt x="1759770" y="3634564"/>
                  <a:pt x="1778997" y="3634564"/>
                </a:cubicBezTo>
                <a:cubicBezTo>
                  <a:pt x="1799826" y="3634564"/>
                  <a:pt x="1808371" y="3630564"/>
                  <a:pt x="1798757" y="3624965"/>
                </a:cubicBezTo>
                <a:cubicBezTo>
                  <a:pt x="1793951" y="3622766"/>
                  <a:pt x="1787008" y="3621666"/>
                  <a:pt x="1780065" y="3621666"/>
                </a:cubicBezTo>
                <a:close/>
                <a:moveTo>
                  <a:pt x="1035567" y="3457793"/>
                </a:moveTo>
                <a:cubicBezTo>
                  <a:pt x="1044647" y="3458193"/>
                  <a:pt x="1052658" y="3460593"/>
                  <a:pt x="1057464" y="3465392"/>
                </a:cubicBezTo>
                <a:cubicBezTo>
                  <a:pt x="1068146" y="3472591"/>
                  <a:pt x="1056396" y="3480190"/>
                  <a:pt x="1029693" y="3480190"/>
                </a:cubicBezTo>
                <a:cubicBezTo>
                  <a:pt x="1002455" y="3477790"/>
                  <a:pt x="993376" y="3469791"/>
                  <a:pt x="1009932" y="3462592"/>
                </a:cubicBezTo>
                <a:cubicBezTo>
                  <a:pt x="1017409" y="3458993"/>
                  <a:pt x="1027022" y="3457393"/>
                  <a:pt x="1035567" y="3457793"/>
                </a:cubicBezTo>
                <a:close/>
                <a:moveTo>
                  <a:pt x="918605" y="3451394"/>
                </a:moveTo>
                <a:cubicBezTo>
                  <a:pt x="928753" y="3451394"/>
                  <a:pt x="938366" y="3453794"/>
                  <a:pt x="945843" y="3457793"/>
                </a:cubicBezTo>
                <a:cubicBezTo>
                  <a:pt x="961865" y="3465792"/>
                  <a:pt x="948513" y="3473791"/>
                  <a:pt x="918071" y="3473791"/>
                </a:cubicBezTo>
                <a:cubicBezTo>
                  <a:pt x="889231" y="3473791"/>
                  <a:pt x="875880" y="3465792"/>
                  <a:pt x="891902" y="3457793"/>
                </a:cubicBezTo>
                <a:cubicBezTo>
                  <a:pt x="898845" y="3453794"/>
                  <a:pt x="908992" y="3451394"/>
                  <a:pt x="918605" y="3451394"/>
                </a:cubicBezTo>
                <a:close/>
                <a:moveTo>
                  <a:pt x="8922223" y="3305019"/>
                </a:moveTo>
                <a:cubicBezTo>
                  <a:pt x="8908335" y="3305019"/>
                  <a:pt x="8891779" y="3311418"/>
                  <a:pt x="8887507" y="3321416"/>
                </a:cubicBezTo>
                <a:cubicBezTo>
                  <a:pt x="8875223" y="3343412"/>
                  <a:pt x="8896051" y="3343412"/>
                  <a:pt x="8924891" y="3321416"/>
                </a:cubicBezTo>
                <a:cubicBezTo>
                  <a:pt x="8944653" y="3307418"/>
                  <a:pt x="8943051" y="3305019"/>
                  <a:pt x="8922223" y="3305019"/>
                </a:cubicBezTo>
                <a:close/>
                <a:moveTo>
                  <a:pt x="9088319" y="3271824"/>
                </a:moveTo>
                <a:cubicBezTo>
                  <a:pt x="9067491" y="3273024"/>
                  <a:pt x="9030105" y="3279823"/>
                  <a:pt x="9006605" y="3286622"/>
                </a:cubicBezTo>
                <a:cubicBezTo>
                  <a:pt x="8963879" y="3299020"/>
                  <a:pt x="8963879" y="3301020"/>
                  <a:pt x="9020491" y="3302219"/>
                </a:cubicBezTo>
                <a:cubicBezTo>
                  <a:pt x="9053603" y="3303419"/>
                  <a:pt x="9091523" y="3296620"/>
                  <a:pt x="9103807" y="3286622"/>
                </a:cubicBezTo>
                <a:cubicBezTo>
                  <a:pt x="9120363" y="3273024"/>
                  <a:pt x="9117159" y="3270225"/>
                  <a:pt x="9088319" y="3271824"/>
                </a:cubicBezTo>
                <a:close/>
                <a:moveTo>
                  <a:pt x="678273" y="3227432"/>
                </a:moveTo>
                <a:cubicBezTo>
                  <a:pt x="684681" y="3227432"/>
                  <a:pt x="691090" y="3229032"/>
                  <a:pt x="695897" y="3232631"/>
                </a:cubicBezTo>
                <a:cubicBezTo>
                  <a:pt x="704976" y="3242229"/>
                  <a:pt x="697499" y="3249428"/>
                  <a:pt x="678807" y="3249428"/>
                </a:cubicBezTo>
                <a:cubicBezTo>
                  <a:pt x="659580" y="3249428"/>
                  <a:pt x="651035" y="3242229"/>
                  <a:pt x="660648" y="3232631"/>
                </a:cubicBezTo>
                <a:cubicBezTo>
                  <a:pt x="664921" y="3229032"/>
                  <a:pt x="671864" y="3227432"/>
                  <a:pt x="678273" y="3227432"/>
                </a:cubicBezTo>
                <a:close/>
                <a:moveTo>
                  <a:pt x="11449455" y="3158243"/>
                </a:moveTo>
                <a:cubicBezTo>
                  <a:pt x="11467079" y="3158243"/>
                  <a:pt x="11481499" y="3163842"/>
                  <a:pt x="11481499" y="3170641"/>
                </a:cubicBezTo>
                <a:cubicBezTo>
                  <a:pt x="11481499" y="3175840"/>
                  <a:pt x="11474555" y="3182239"/>
                  <a:pt x="11466011" y="3185039"/>
                </a:cubicBezTo>
                <a:cubicBezTo>
                  <a:pt x="11456931" y="3187838"/>
                  <a:pt x="11463875" y="3230231"/>
                  <a:pt x="11479897" y="3287422"/>
                </a:cubicBezTo>
                <a:cubicBezTo>
                  <a:pt x="11514079" y="3397803"/>
                  <a:pt x="11535975" y="3520983"/>
                  <a:pt x="11515679" y="3482989"/>
                </a:cubicBezTo>
                <a:cubicBezTo>
                  <a:pt x="11507135" y="3469391"/>
                  <a:pt x="11492715" y="3416200"/>
                  <a:pt x="11481499" y="3365809"/>
                </a:cubicBezTo>
                <a:cubicBezTo>
                  <a:pt x="11470819" y="3315417"/>
                  <a:pt x="11455863" y="3266625"/>
                  <a:pt x="11449455" y="3255827"/>
                </a:cubicBezTo>
                <a:cubicBezTo>
                  <a:pt x="11443579" y="3246229"/>
                  <a:pt x="11432365" y="3220633"/>
                  <a:pt x="11427023" y="3199037"/>
                </a:cubicBezTo>
                <a:cubicBezTo>
                  <a:pt x="11419013" y="3165042"/>
                  <a:pt x="11421683" y="3158243"/>
                  <a:pt x="11449455" y="3158243"/>
                </a:cubicBezTo>
                <a:close/>
                <a:moveTo>
                  <a:pt x="474257" y="3040263"/>
                </a:moveTo>
                <a:cubicBezTo>
                  <a:pt x="486540" y="3040263"/>
                  <a:pt x="505767" y="3048662"/>
                  <a:pt x="518051" y="3059860"/>
                </a:cubicBezTo>
                <a:cubicBezTo>
                  <a:pt x="545288" y="3083456"/>
                  <a:pt x="521789" y="3083456"/>
                  <a:pt x="481200" y="3059860"/>
                </a:cubicBezTo>
                <a:cubicBezTo>
                  <a:pt x="461973" y="3048662"/>
                  <a:pt x="459303" y="3041863"/>
                  <a:pt x="474257" y="3040263"/>
                </a:cubicBezTo>
                <a:close/>
                <a:moveTo>
                  <a:pt x="38387" y="2970075"/>
                </a:moveTo>
                <a:cubicBezTo>
                  <a:pt x="48734" y="2970575"/>
                  <a:pt x="61686" y="2971875"/>
                  <a:pt x="77975" y="2973874"/>
                </a:cubicBezTo>
                <a:cubicBezTo>
                  <a:pt x="184255" y="2988272"/>
                  <a:pt x="224311" y="3017467"/>
                  <a:pt x="149006" y="3025866"/>
                </a:cubicBezTo>
                <a:cubicBezTo>
                  <a:pt x="118030" y="3030265"/>
                  <a:pt x="71566" y="3029865"/>
                  <a:pt x="46464" y="3027065"/>
                </a:cubicBezTo>
                <a:cubicBezTo>
                  <a:pt x="16022" y="3023066"/>
                  <a:pt x="0" y="3011068"/>
                  <a:pt x="0" y="2992671"/>
                </a:cubicBezTo>
                <a:cubicBezTo>
                  <a:pt x="0" y="2980673"/>
                  <a:pt x="3204" y="2973874"/>
                  <a:pt x="14420" y="2971075"/>
                </a:cubicBezTo>
                <a:cubicBezTo>
                  <a:pt x="20295" y="2969875"/>
                  <a:pt x="28039" y="2969575"/>
                  <a:pt x="38387" y="2970075"/>
                </a:cubicBezTo>
                <a:close/>
                <a:moveTo>
                  <a:pt x="635547" y="2881090"/>
                </a:moveTo>
                <a:cubicBezTo>
                  <a:pt x="641422" y="2881090"/>
                  <a:pt x="648365" y="2883089"/>
                  <a:pt x="653705" y="2887889"/>
                </a:cubicBezTo>
                <a:cubicBezTo>
                  <a:pt x="662785" y="2895087"/>
                  <a:pt x="654239" y="2903486"/>
                  <a:pt x="635547" y="2903486"/>
                </a:cubicBezTo>
                <a:cubicBezTo>
                  <a:pt x="617388" y="2903486"/>
                  <a:pt x="608309" y="2895087"/>
                  <a:pt x="618456" y="2887889"/>
                </a:cubicBezTo>
                <a:cubicBezTo>
                  <a:pt x="623263" y="2883089"/>
                  <a:pt x="629138" y="2881090"/>
                  <a:pt x="635547" y="2881090"/>
                </a:cubicBezTo>
                <a:close/>
                <a:moveTo>
                  <a:pt x="9847235" y="2880290"/>
                </a:moveTo>
                <a:cubicBezTo>
                  <a:pt x="9859519" y="2880290"/>
                  <a:pt x="9870201" y="2893088"/>
                  <a:pt x="9870201" y="2907085"/>
                </a:cubicBezTo>
                <a:cubicBezTo>
                  <a:pt x="9870201" y="2935881"/>
                  <a:pt x="9848839" y="2955477"/>
                  <a:pt x="9834951" y="2938680"/>
                </a:cubicBezTo>
                <a:cubicBezTo>
                  <a:pt x="9816259" y="2917884"/>
                  <a:pt x="9824805" y="2880290"/>
                  <a:pt x="9847235" y="2880290"/>
                </a:cubicBezTo>
                <a:close/>
                <a:moveTo>
                  <a:pt x="689488" y="2648728"/>
                </a:moveTo>
                <a:cubicBezTo>
                  <a:pt x="693227" y="2647529"/>
                  <a:pt x="698567" y="2648329"/>
                  <a:pt x="704976" y="2651528"/>
                </a:cubicBezTo>
                <a:cubicBezTo>
                  <a:pt x="715658" y="2657527"/>
                  <a:pt x="726339" y="2665526"/>
                  <a:pt x="726339" y="2669925"/>
                </a:cubicBezTo>
                <a:cubicBezTo>
                  <a:pt x="726339" y="2673124"/>
                  <a:pt x="715658" y="2677524"/>
                  <a:pt x="704976" y="2677524"/>
                </a:cubicBezTo>
                <a:cubicBezTo>
                  <a:pt x="692693" y="2677524"/>
                  <a:pt x="683613" y="2668325"/>
                  <a:pt x="683613" y="2657527"/>
                </a:cubicBezTo>
                <a:cubicBezTo>
                  <a:pt x="683613" y="2653128"/>
                  <a:pt x="685750" y="2649528"/>
                  <a:pt x="689488" y="2648728"/>
                </a:cubicBezTo>
                <a:close/>
                <a:moveTo>
                  <a:pt x="631274" y="2631931"/>
                </a:moveTo>
                <a:cubicBezTo>
                  <a:pt x="638751" y="2632731"/>
                  <a:pt x="645160" y="2635131"/>
                  <a:pt x="647296" y="2639130"/>
                </a:cubicBezTo>
                <a:cubicBezTo>
                  <a:pt x="651569" y="2648329"/>
                  <a:pt x="635013" y="2655927"/>
                  <a:pt x="609377" y="2655927"/>
                </a:cubicBezTo>
                <a:cubicBezTo>
                  <a:pt x="584810" y="2655927"/>
                  <a:pt x="566117" y="2653128"/>
                  <a:pt x="566117" y="2648728"/>
                </a:cubicBezTo>
                <a:cubicBezTo>
                  <a:pt x="566117" y="2641130"/>
                  <a:pt x="584276" y="2635131"/>
                  <a:pt x="603502" y="2632731"/>
                </a:cubicBezTo>
                <a:cubicBezTo>
                  <a:pt x="613116" y="2631531"/>
                  <a:pt x="623263" y="2631131"/>
                  <a:pt x="631274" y="2631931"/>
                </a:cubicBezTo>
                <a:close/>
                <a:moveTo>
                  <a:pt x="9340401" y="2603936"/>
                </a:moveTo>
                <a:cubicBezTo>
                  <a:pt x="9316903" y="2603936"/>
                  <a:pt x="9296073" y="2612734"/>
                  <a:pt x="9296073" y="2622333"/>
                </a:cubicBezTo>
                <a:cubicBezTo>
                  <a:pt x="9296073" y="2631931"/>
                  <a:pt x="9316903" y="2639130"/>
                  <a:pt x="9340401" y="2639130"/>
                </a:cubicBezTo>
                <a:cubicBezTo>
                  <a:pt x="9364967" y="2639130"/>
                  <a:pt x="9385263" y="2631931"/>
                  <a:pt x="9385263" y="2622333"/>
                </a:cubicBezTo>
                <a:cubicBezTo>
                  <a:pt x="9385263" y="2612734"/>
                  <a:pt x="9364967" y="2603936"/>
                  <a:pt x="9340401" y="2603936"/>
                </a:cubicBezTo>
                <a:close/>
                <a:moveTo>
                  <a:pt x="1188846" y="2537947"/>
                </a:moveTo>
                <a:cubicBezTo>
                  <a:pt x="1177097" y="2539147"/>
                  <a:pt x="1170688" y="2543146"/>
                  <a:pt x="1170688" y="2549545"/>
                </a:cubicBezTo>
                <a:cubicBezTo>
                  <a:pt x="1170688" y="2585539"/>
                  <a:pt x="1278571" y="2593938"/>
                  <a:pt x="1452678" y="2570342"/>
                </a:cubicBezTo>
                <a:lnTo>
                  <a:pt x="1550414" y="2557544"/>
                </a:lnTo>
                <a:lnTo>
                  <a:pt x="1429713" y="2554744"/>
                </a:lnTo>
                <a:cubicBezTo>
                  <a:pt x="1362954" y="2553544"/>
                  <a:pt x="1276968" y="2548345"/>
                  <a:pt x="1239583" y="2541546"/>
                </a:cubicBezTo>
                <a:cubicBezTo>
                  <a:pt x="1217686" y="2537947"/>
                  <a:pt x="1200596" y="2536347"/>
                  <a:pt x="1188846" y="2537947"/>
                </a:cubicBezTo>
                <a:close/>
                <a:moveTo>
                  <a:pt x="9833883" y="2485156"/>
                </a:moveTo>
                <a:cubicBezTo>
                  <a:pt x="9841361" y="2485156"/>
                  <a:pt x="9848839" y="2496354"/>
                  <a:pt x="9848839" y="2511551"/>
                </a:cubicBezTo>
                <a:cubicBezTo>
                  <a:pt x="9848839" y="2525549"/>
                  <a:pt x="9838157" y="2538747"/>
                  <a:pt x="9824805" y="2538747"/>
                </a:cubicBezTo>
                <a:cubicBezTo>
                  <a:pt x="9809851" y="2538747"/>
                  <a:pt x="9806113" y="2527149"/>
                  <a:pt x="9810385" y="2511551"/>
                </a:cubicBezTo>
                <a:cubicBezTo>
                  <a:pt x="9816259" y="2496354"/>
                  <a:pt x="9826407" y="2485156"/>
                  <a:pt x="9833883" y="2485156"/>
                </a:cubicBezTo>
                <a:close/>
                <a:moveTo>
                  <a:pt x="986967" y="2458760"/>
                </a:moveTo>
                <a:cubicBezTo>
                  <a:pt x="991773" y="2459560"/>
                  <a:pt x="996580" y="2461560"/>
                  <a:pt x="998716" y="2465559"/>
                </a:cubicBezTo>
                <a:cubicBezTo>
                  <a:pt x="1004057" y="2473958"/>
                  <a:pt x="995512" y="2481157"/>
                  <a:pt x="981092" y="2481157"/>
                </a:cubicBezTo>
                <a:cubicBezTo>
                  <a:pt x="964002" y="2479157"/>
                  <a:pt x="961331" y="2471958"/>
                  <a:pt x="972013" y="2463559"/>
                </a:cubicBezTo>
                <a:cubicBezTo>
                  <a:pt x="977353" y="2459560"/>
                  <a:pt x="982160" y="2458360"/>
                  <a:pt x="986967" y="2458760"/>
                </a:cubicBezTo>
                <a:close/>
                <a:moveTo>
                  <a:pt x="9243199" y="2456361"/>
                </a:moveTo>
                <a:cubicBezTo>
                  <a:pt x="9215427" y="2455561"/>
                  <a:pt x="9182315" y="2455561"/>
                  <a:pt x="9149737" y="2457161"/>
                </a:cubicBezTo>
                <a:cubicBezTo>
                  <a:pt x="9084579" y="2460360"/>
                  <a:pt x="9019423" y="2468759"/>
                  <a:pt x="8998059" y="2479157"/>
                </a:cubicBezTo>
                <a:cubicBezTo>
                  <a:pt x="8962277" y="2497154"/>
                  <a:pt x="9103807" y="2509552"/>
                  <a:pt x="9192463" y="2497154"/>
                </a:cubicBezTo>
                <a:cubicBezTo>
                  <a:pt x="9237859" y="2491555"/>
                  <a:pt x="9290731" y="2484356"/>
                  <a:pt x="9311027" y="2483156"/>
                </a:cubicBezTo>
                <a:cubicBezTo>
                  <a:pt x="9347343" y="2480357"/>
                  <a:pt x="9345743" y="2478757"/>
                  <a:pt x="9304083" y="2463559"/>
                </a:cubicBezTo>
                <a:cubicBezTo>
                  <a:pt x="9292867" y="2459960"/>
                  <a:pt x="9270437" y="2457560"/>
                  <a:pt x="9243199" y="2456361"/>
                </a:cubicBezTo>
                <a:close/>
                <a:moveTo>
                  <a:pt x="9337731" y="2435964"/>
                </a:moveTo>
                <a:cubicBezTo>
                  <a:pt x="9326515" y="2441563"/>
                  <a:pt x="9335059" y="2444363"/>
                  <a:pt x="9355889" y="2444363"/>
                </a:cubicBezTo>
                <a:cubicBezTo>
                  <a:pt x="9376719" y="2444363"/>
                  <a:pt x="9384195" y="2441563"/>
                  <a:pt x="9374583" y="2435964"/>
                </a:cubicBezTo>
                <a:cubicBezTo>
                  <a:pt x="9363367" y="2431565"/>
                  <a:pt x="9347343" y="2431565"/>
                  <a:pt x="9337731" y="2435964"/>
                </a:cubicBezTo>
                <a:close/>
                <a:moveTo>
                  <a:pt x="9428523" y="2433165"/>
                </a:moveTo>
                <a:cubicBezTo>
                  <a:pt x="9422115" y="2435164"/>
                  <a:pt x="9415705" y="2439164"/>
                  <a:pt x="9411433" y="2444363"/>
                </a:cubicBezTo>
                <a:cubicBezTo>
                  <a:pt x="9400751" y="2457960"/>
                  <a:pt x="9406091" y="2459560"/>
                  <a:pt x="9431193" y="2452361"/>
                </a:cubicBezTo>
                <a:cubicBezTo>
                  <a:pt x="9450419" y="2445562"/>
                  <a:pt x="9457363" y="2438764"/>
                  <a:pt x="9446147" y="2434764"/>
                </a:cubicBezTo>
                <a:cubicBezTo>
                  <a:pt x="9440807" y="2431965"/>
                  <a:pt x="9434399" y="2431165"/>
                  <a:pt x="9428523" y="2433165"/>
                </a:cubicBezTo>
                <a:close/>
                <a:moveTo>
                  <a:pt x="603502" y="2389172"/>
                </a:moveTo>
                <a:cubicBezTo>
                  <a:pt x="608309" y="2389172"/>
                  <a:pt x="613116" y="2391971"/>
                  <a:pt x="615786" y="2397171"/>
                </a:cubicBezTo>
                <a:cubicBezTo>
                  <a:pt x="619525" y="2405969"/>
                  <a:pt x="611513" y="2412768"/>
                  <a:pt x="597093" y="2410368"/>
                </a:cubicBezTo>
                <a:cubicBezTo>
                  <a:pt x="580537" y="2410368"/>
                  <a:pt x="576799" y="2403969"/>
                  <a:pt x="588548" y="2395171"/>
                </a:cubicBezTo>
                <a:cubicBezTo>
                  <a:pt x="593889" y="2390772"/>
                  <a:pt x="598696" y="2388772"/>
                  <a:pt x="603502" y="2389172"/>
                </a:cubicBezTo>
                <a:close/>
                <a:moveTo>
                  <a:pt x="10598677" y="2378774"/>
                </a:moveTo>
                <a:cubicBezTo>
                  <a:pt x="10601881" y="2378774"/>
                  <a:pt x="10607223" y="2385972"/>
                  <a:pt x="10607223" y="2395171"/>
                </a:cubicBezTo>
                <a:cubicBezTo>
                  <a:pt x="10607223" y="2403969"/>
                  <a:pt x="10597609" y="2410368"/>
                  <a:pt x="10587995" y="2410368"/>
                </a:cubicBezTo>
                <a:cubicBezTo>
                  <a:pt x="10578383" y="2410368"/>
                  <a:pt x="10574643" y="2403969"/>
                  <a:pt x="10579451" y="2395171"/>
                </a:cubicBezTo>
                <a:cubicBezTo>
                  <a:pt x="10585859" y="2385972"/>
                  <a:pt x="10593871" y="2378774"/>
                  <a:pt x="10598677" y="2378774"/>
                </a:cubicBezTo>
                <a:close/>
                <a:moveTo>
                  <a:pt x="1548811" y="2360377"/>
                </a:moveTo>
                <a:cubicBezTo>
                  <a:pt x="1501813" y="2359977"/>
                  <a:pt x="1443065" y="2366776"/>
                  <a:pt x="1401941" y="2380773"/>
                </a:cubicBezTo>
                <a:cubicBezTo>
                  <a:pt x="1368295" y="2391572"/>
                  <a:pt x="1303672" y="2399970"/>
                  <a:pt x="1256673" y="2399970"/>
                </a:cubicBezTo>
                <a:cubicBezTo>
                  <a:pt x="1209675" y="2398770"/>
                  <a:pt x="1170688" y="2405569"/>
                  <a:pt x="1170688" y="2413968"/>
                </a:cubicBezTo>
                <a:cubicBezTo>
                  <a:pt x="1170688" y="2423566"/>
                  <a:pt x="1199528" y="2430365"/>
                  <a:pt x="1234243" y="2431965"/>
                </a:cubicBezTo>
                <a:cubicBezTo>
                  <a:pt x="1268957" y="2433165"/>
                  <a:pt x="1313285" y="2439963"/>
                  <a:pt x="1334114" y="2447162"/>
                </a:cubicBezTo>
                <a:cubicBezTo>
                  <a:pt x="1389124" y="2467559"/>
                  <a:pt x="1486325" y="2467559"/>
                  <a:pt x="1475109" y="2447162"/>
                </a:cubicBezTo>
                <a:cubicBezTo>
                  <a:pt x="1470837" y="2438764"/>
                  <a:pt x="1454281" y="2430365"/>
                  <a:pt x="1437724" y="2430365"/>
                </a:cubicBezTo>
                <a:cubicBezTo>
                  <a:pt x="1422770" y="2430365"/>
                  <a:pt x="1405680" y="2423566"/>
                  <a:pt x="1401941" y="2413968"/>
                </a:cubicBezTo>
                <a:cubicBezTo>
                  <a:pt x="1396067" y="2404369"/>
                  <a:pt x="1439327" y="2398370"/>
                  <a:pt x="1507154" y="2401170"/>
                </a:cubicBezTo>
                <a:cubicBezTo>
                  <a:pt x="1587265" y="2402770"/>
                  <a:pt x="1623582" y="2397171"/>
                  <a:pt x="1627320" y="2381973"/>
                </a:cubicBezTo>
                <a:cubicBezTo>
                  <a:pt x="1631593" y="2367975"/>
                  <a:pt x="1595810" y="2360777"/>
                  <a:pt x="1548811" y="2360377"/>
                </a:cubicBezTo>
                <a:close/>
                <a:moveTo>
                  <a:pt x="788826" y="2358377"/>
                </a:moveTo>
                <a:cubicBezTo>
                  <a:pt x="825143" y="2356777"/>
                  <a:pt x="859857" y="2364776"/>
                  <a:pt x="865198" y="2375974"/>
                </a:cubicBezTo>
                <a:cubicBezTo>
                  <a:pt x="875880" y="2399570"/>
                  <a:pt x="809655" y="2399570"/>
                  <a:pt x="756247" y="2375974"/>
                </a:cubicBezTo>
                <a:cubicBezTo>
                  <a:pt x="726339" y="2363176"/>
                  <a:pt x="733282" y="2359977"/>
                  <a:pt x="788826" y="2358377"/>
                </a:cubicBezTo>
                <a:close/>
                <a:moveTo>
                  <a:pt x="1030761" y="2357177"/>
                </a:moveTo>
                <a:cubicBezTo>
                  <a:pt x="1035567" y="2357577"/>
                  <a:pt x="1039840" y="2359577"/>
                  <a:pt x="1041976" y="2363976"/>
                </a:cubicBezTo>
                <a:cubicBezTo>
                  <a:pt x="1046783" y="2372775"/>
                  <a:pt x="1037170" y="2379174"/>
                  <a:pt x="1023284" y="2379174"/>
                </a:cubicBezTo>
                <a:cubicBezTo>
                  <a:pt x="1007796" y="2376774"/>
                  <a:pt x="1004057" y="2370775"/>
                  <a:pt x="1015807" y="2361976"/>
                </a:cubicBezTo>
                <a:cubicBezTo>
                  <a:pt x="1020079" y="2358777"/>
                  <a:pt x="1025954" y="2357177"/>
                  <a:pt x="1030761" y="2357177"/>
                </a:cubicBezTo>
                <a:close/>
                <a:moveTo>
                  <a:pt x="1243322" y="2309985"/>
                </a:moveTo>
                <a:cubicBezTo>
                  <a:pt x="1235311" y="2309985"/>
                  <a:pt x="1226765" y="2310785"/>
                  <a:pt x="1219288" y="2312785"/>
                </a:cubicBezTo>
                <a:cubicBezTo>
                  <a:pt x="1205403" y="2316784"/>
                  <a:pt x="1213414" y="2320783"/>
                  <a:pt x="1236913" y="2322383"/>
                </a:cubicBezTo>
                <a:cubicBezTo>
                  <a:pt x="1262014" y="2322383"/>
                  <a:pt x="1274298" y="2317984"/>
                  <a:pt x="1263082" y="2313984"/>
                </a:cubicBezTo>
                <a:cubicBezTo>
                  <a:pt x="1258276" y="2311185"/>
                  <a:pt x="1251333" y="2310385"/>
                  <a:pt x="1243322" y="2309985"/>
                </a:cubicBezTo>
                <a:close/>
                <a:moveTo>
                  <a:pt x="118030" y="2239597"/>
                </a:moveTo>
                <a:lnTo>
                  <a:pt x="184789" y="2244796"/>
                </a:lnTo>
                <a:cubicBezTo>
                  <a:pt x="223777" y="2247596"/>
                  <a:pt x="256889" y="2257594"/>
                  <a:pt x="259559" y="2268392"/>
                </a:cubicBezTo>
                <a:cubicBezTo>
                  <a:pt x="266502" y="2292388"/>
                  <a:pt x="258491" y="2291988"/>
                  <a:pt x="179449" y="2262393"/>
                </a:cubicBezTo>
                <a:close/>
                <a:moveTo>
                  <a:pt x="592287" y="2218800"/>
                </a:moveTo>
                <a:cubicBezTo>
                  <a:pt x="597628" y="2219200"/>
                  <a:pt x="602434" y="2221200"/>
                  <a:pt x="605105" y="2225599"/>
                </a:cubicBezTo>
                <a:cubicBezTo>
                  <a:pt x="609377" y="2234398"/>
                  <a:pt x="600832" y="2241197"/>
                  <a:pt x="586412" y="2241197"/>
                </a:cubicBezTo>
                <a:cubicBezTo>
                  <a:pt x="568788" y="2238797"/>
                  <a:pt x="566117" y="2231598"/>
                  <a:pt x="576799" y="2222800"/>
                </a:cubicBezTo>
                <a:cubicBezTo>
                  <a:pt x="582139" y="2219600"/>
                  <a:pt x="587480" y="2218400"/>
                  <a:pt x="592287" y="2218800"/>
                </a:cubicBezTo>
                <a:close/>
                <a:moveTo>
                  <a:pt x="10803761" y="2196404"/>
                </a:moveTo>
                <a:cubicBezTo>
                  <a:pt x="10809635" y="2196404"/>
                  <a:pt x="10798419" y="2217601"/>
                  <a:pt x="10778125" y="2242796"/>
                </a:cubicBezTo>
                <a:cubicBezTo>
                  <a:pt x="10738071" y="2296387"/>
                  <a:pt x="10714035" y="2303186"/>
                  <a:pt x="10726855" y="2259994"/>
                </a:cubicBezTo>
                <a:cubicBezTo>
                  <a:pt x="10737003" y="2233198"/>
                  <a:pt x="10779727" y="2196404"/>
                  <a:pt x="10803761" y="2196404"/>
                </a:cubicBezTo>
                <a:close/>
                <a:moveTo>
                  <a:pt x="740225" y="2154811"/>
                </a:moveTo>
                <a:cubicBezTo>
                  <a:pt x="752509" y="2153611"/>
                  <a:pt x="773338" y="2160810"/>
                  <a:pt x="785621" y="2168009"/>
                </a:cubicBezTo>
                <a:cubicBezTo>
                  <a:pt x="811791" y="2185606"/>
                  <a:pt x="788292" y="2185606"/>
                  <a:pt x="748236" y="2168009"/>
                </a:cubicBezTo>
                <a:cubicBezTo>
                  <a:pt x="729009" y="2159610"/>
                  <a:pt x="726339" y="2154811"/>
                  <a:pt x="740225" y="2154811"/>
                </a:cubicBezTo>
                <a:close/>
                <a:moveTo>
                  <a:pt x="1898562" y="2135015"/>
                </a:moveTo>
                <a:cubicBezTo>
                  <a:pt x="1891820" y="2135015"/>
                  <a:pt x="1885278" y="2136014"/>
                  <a:pt x="1880471" y="2138014"/>
                </a:cubicBezTo>
                <a:cubicBezTo>
                  <a:pt x="1870857" y="2143613"/>
                  <a:pt x="1878869" y="2148012"/>
                  <a:pt x="1898095" y="2148012"/>
                </a:cubicBezTo>
                <a:cubicBezTo>
                  <a:pt x="1918924" y="2148012"/>
                  <a:pt x="1927469" y="2143613"/>
                  <a:pt x="1917856" y="2138014"/>
                </a:cubicBezTo>
                <a:cubicBezTo>
                  <a:pt x="1912248" y="2136014"/>
                  <a:pt x="1905305" y="2135015"/>
                  <a:pt x="1898562" y="2135015"/>
                </a:cubicBezTo>
                <a:close/>
                <a:moveTo>
                  <a:pt x="9309959" y="2132815"/>
                </a:moveTo>
                <a:cubicBezTo>
                  <a:pt x="9292867" y="2132815"/>
                  <a:pt x="9283789" y="2141213"/>
                  <a:pt x="9289131" y="2150812"/>
                </a:cubicBezTo>
                <a:cubicBezTo>
                  <a:pt x="9293403" y="2160410"/>
                  <a:pt x="9307287" y="2167609"/>
                  <a:pt x="9319571" y="2167609"/>
                </a:cubicBezTo>
                <a:cubicBezTo>
                  <a:pt x="9330787" y="2167609"/>
                  <a:pt x="9340401" y="2160410"/>
                  <a:pt x="9340401" y="2150812"/>
                </a:cubicBezTo>
                <a:cubicBezTo>
                  <a:pt x="9340401" y="2141213"/>
                  <a:pt x="9326515" y="2132815"/>
                  <a:pt x="9309959" y="2132815"/>
                </a:cubicBezTo>
                <a:close/>
                <a:moveTo>
                  <a:pt x="1521040" y="2132815"/>
                </a:moveTo>
                <a:cubicBezTo>
                  <a:pt x="1498075" y="2132415"/>
                  <a:pt x="1483655" y="2134015"/>
                  <a:pt x="1483655" y="2138014"/>
                </a:cubicBezTo>
                <a:cubicBezTo>
                  <a:pt x="1483655" y="2157611"/>
                  <a:pt x="1577117" y="2178407"/>
                  <a:pt x="1675387" y="2181207"/>
                </a:cubicBezTo>
                <a:cubicBezTo>
                  <a:pt x="1745884" y="2184006"/>
                  <a:pt x="1765645" y="2180007"/>
                  <a:pt x="1747487" y="2167609"/>
                </a:cubicBezTo>
                <a:cubicBezTo>
                  <a:pt x="1725589" y="2152012"/>
                  <a:pt x="1588333" y="2133615"/>
                  <a:pt x="1521040" y="2132815"/>
                </a:cubicBezTo>
                <a:close/>
                <a:moveTo>
                  <a:pt x="592287" y="2095221"/>
                </a:moveTo>
                <a:cubicBezTo>
                  <a:pt x="598696" y="2095221"/>
                  <a:pt x="604571" y="2096821"/>
                  <a:pt x="609377" y="2100820"/>
                </a:cubicBezTo>
                <a:cubicBezTo>
                  <a:pt x="619525" y="2111618"/>
                  <a:pt x="611513" y="2117617"/>
                  <a:pt x="592287" y="2117617"/>
                </a:cubicBezTo>
                <a:cubicBezTo>
                  <a:pt x="573594" y="2117617"/>
                  <a:pt x="565583" y="2111618"/>
                  <a:pt x="575731" y="2100820"/>
                </a:cubicBezTo>
                <a:cubicBezTo>
                  <a:pt x="580537" y="2096821"/>
                  <a:pt x="586412" y="2095221"/>
                  <a:pt x="592287" y="2095221"/>
                </a:cubicBezTo>
                <a:close/>
                <a:moveTo>
                  <a:pt x="9311027" y="2064826"/>
                </a:moveTo>
                <a:cubicBezTo>
                  <a:pt x="9304619" y="2064826"/>
                  <a:pt x="9298209" y="2066426"/>
                  <a:pt x="9293403" y="2069225"/>
                </a:cubicBezTo>
                <a:cubicBezTo>
                  <a:pt x="9282187" y="2073225"/>
                  <a:pt x="9290731" y="2077624"/>
                  <a:pt x="9311027" y="2077624"/>
                </a:cubicBezTo>
                <a:cubicBezTo>
                  <a:pt x="9331855" y="2077624"/>
                  <a:pt x="9340401" y="2073225"/>
                  <a:pt x="9329185" y="2069225"/>
                </a:cubicBezTo>
                <a:cubicBezTo>
                  <a:pt x="9324379" y="2066426"/>
                  <a:pt x="9317971" y="2064826"/>
                  <a:pt x="9311027" y="2064826"/>
                </a:cubicBezTo>
                <a:close/>
                <a:moveTo>
                  <a:pt x="2090895" y="2029632"/>
                </a:moveTo>
                <a:cubicBezTo>
                  <a:pt x="2057249" y="2029632"/>
                  <a:pt x="2033750" y="2035231"/>
                  <a:pt x="2047635" y="2045629"/>
                </a:cubicBezTo>
                <a:cubicBezTo>
                  <a:pt x="2060453" y="2055228"/>
                  <a:pt x="2107452" y="2062027"/>
                  <a:pt x="2151780" y="2060827"/>
                </a:cubicBezTo>
                <a:cubicBezTo>
                  <a:pt x="2215335" y="2059627"/>
                  <a:pt x="2223879" y="2056827"/>
                  <a:pt x="2195040" y="2045629"/>
                </a:cubicBezTo>
                <a:cubicBezTo>
                  <a:pt x="2167268" y="2035231"/>
                  <a:pt x="2124008" y="2029632"/>
                  <a:pt x="2090895" y="2029632"/>
                </a:cubicBezTo>
                <a:close/>
                <a:moveTo>
                  <a:pt x="11104979" y="1993638"/>
                </a:moveTo>
                <a:cubicBezTo>
                  <a:pt x="11116193" y="1993638"/>
                  <a:pt x="11119931" y="2001637"/>
                  <a:pt x="11113523" y="2010435"/>
                </a:cubicBezTo>
                <a:cubicBezTo>
                  <a:pt x="11107115" y="2019234"/>
                  <a:pt x="11099103" y="2025633"/>
                  <a:pt x="11095899" y="2025633"/>
                </a:cubicBezTo>
                <a:cubicBezTo>
                  <a:pt x="11091091" y="2025633"/>
                  <a:pt x="11087887" y="2019234"/>
                  <a:pt x="11087887" y="2010435"/>
                </a:cubicBezTo>
                <a:cubicBezTo>
                  <a:pt x="11087887" y="2001637"/>
                  <a:pt x="11095365" y="1993638"/>
                  <a:pt x="11104979" y="1993638"/>
                </a:cubicBezTo>
                <a:close/>
                <a:moveTo>
                  <a:pt x="347147" y="1987239"/>
                </a:moveTo>
                <a:cubicBezTo>
                  <a:pt x="358897" y="1986839"/>
                  <a:pt x="375987" y="1987639"/>
                  <a:pt x="396816" y="1988839"/>
                </a:cubicBezTo>
                <a:cubicBezTo>
                  <a:pt x="425122" y="1990439"/>
                  <a:pt x="453428" y="2000837"/>
                  <a:pt x="460371" y="2009635"/>
                </a:cubicBezTo>
                <a:cubicBezTo>
                  <a:pt x="469450" y="2021233"/>
                  <a:pt x="469450" y="2025633"/>
                  <a:pt x="460371" y="2024433"/>
                </a:cubicBezTo>
                <a:cubicBezTo>
                  <a:pt x="453428" y="2022833"/>
                  <a:pt x="414975" y="2015634"/>
                  <a:pt x="374919" y="2009635"/>
                </a:cubicBezTo>
                <a:cubicBezTo>
                  <a:pt x="317773" y="1998437"/>
                  <a:pt x="311365" y="1988839"/>
                  <a:pt x="347147" y="1987239"/>
                </a:cubicBezTo>
                <a:close/>
                <a:moveTo>
                  <a:pt x="9383661" y="1972842"/>
                </a:moveTo>
                <a:cubicBezTo>
                  <a:pt x="9388467" y="1972842"/>
                  <a:pt x="9393275" y="1975641"/>
                  <a:pt x="9394875" y="1980040"/>
                </a:cubicBezTo>
                <a:cubicBezTo>
                  <a:pt x="9400217" y="1990839"/>
                  <a:pt x="9391671" y="1994838"/>
                  <a:pt x="9376183" y="1994838"/>
                </a:cubicBezTo>
                <a:cubicBezTo>
                  <a:pt x="9360695" y="1992838"/>
                  <a:pt x="9356957" y="1986439"/>
                  <a:pt x="9368707" y="1978041"/>
                </a:cubicBezTo>
                <a:cubicBezTo>
                  <a:pt x="9374047" y="1974441"/>
                  <a:pt x="9379387" y="1972442"/>
                  <a:pt x="9383661" y="1972842"/>
                </a:cubicBezTo>
                <a:close/>
                <a:moveTo>
                  <a:pt x="253151" y="1960844"/>
                </a:moveTo>
                <a:cubicBezTo>
                  <a:pt x="259025" y="1962043"/>
                  <a:pt x="265968" y="1964843"/>
                  <a:pt x="273445" y="1969642"/>
                </a:cubicBezTo>
                <a:cubicBezTo>
                  <a:pt x="299615" y="1985239"/>
                  <a:pt x="299081" y="1988439"/>
                  <a:pt x="276116" y="1998437"/>
                </a:cubicBezTo>
                <a:cubicBezTo>
                  <a:pt x="261162" y="2004436"/>
                  <a:pt x="245674" y="2002037"/>
                  <a:pt x="239799" y="1991638"/>
                </a:cubicBezTo>
                <a:cubicBezTo>
                  <a:pt x="232322" y="1977241"/>
                  <a:pt x="233390" y="1966443"/>
                  <a:pt x="239799" y="1962443"/>
                </a:cubicBezTo>
                <a:cubicBezTo>
                  <a:pt x="243003" y="1960444"/>
                  <a:pt x="247276" y="1959644"/>
                  <a:pt x="253151" y="1960844"/>
                </a:cubicBezTo>
                <a:close/>
                <a:moveTo>
                  <a:pt x="9520917" y="1933698"/>
                </a:moveTo>
                <a:cubicBezTo>
                  <a:pt x="9533201" y="1933148"/>
                  <a:pt x="9542279" y="1933248"/>
                  <a:pt x="9548689" y="1934048"/>
                </a:cubicBezTo>
                <a:cubicBezTo>
                  <a:pt x="9561507" y="1936048"/>
                  <a:pt x="9562575" y="1941647"/>
                  <a:pt x="9554031" y="1950045"/>
                </a:cubicBezTo>
                <a:cubicBezTo>
                  <a:pt x="9538007" y="1965643"/>
                  <a:pt x="9415171" y="1972842"/>
                  <a:pt x="9405559" y="1959244"/>
                </a:cubicBezTo>
                <a:cubicBezTo>
                  <a:pt x="9399683" y="1950045"/>
                  <a:pt x="9429057" y="1942047"/>
                  <a:pt x="9473919" y="1937248"/>
                </a:cubicBezTo>
                <a:cubicBezTo>
                  <a:pt x="9493145" y="1935448"/>
                  <a:pt x="9508633" y="1934248"/>
                  <a:pt x="9520917" y="1933698"/>
                </a:cubicBezTo>
                <a:close/>
                <a:moveTo>
                  <a:pt x="9665117" y="1796471"/>
                </a:moveTo>
                <a:cubicBezTo>
                  <a:pt x="9673663" y="1796471"/>
                  <a:pt x="9681675" y="1798071"/>
                  <a:pt x="9687015" y="1802070"/>
                </a:cubicBezTo>
                <a:cubicBezTo>
                  <a:pt x="9699299" y="1812868"/>
                  <a:pt x="9685947" y="1818467"/>
                  <a:pt x="9658707" y="1818467"/>
                </a:cubicBezTo>
                <a:cubicBezTo>
                  <a:pt x="9633607" y="1818467"/>
                  <a:pt x="9624527" y="1810069"/>
                  <a:pt x="9639483" y="1802070"/>
                </a:cubicBezTo>
                <a:cubicBezTo>
                  <a:pt x="9647493" y="1798071"/>
                  <a:pt x="9656039" y="1796471"/>
                  <a:pt x="9665117" y="1796471"/>
                </a:cubicBezTo>
                <a:close/>
                <a:moveTo>
                  <a:pt x="9175371" y="1759677"/>
                </a:moveTo>
                <a:cubicBezTo>
                  <a:pt x="9182849" y="1759677"/>
                  <a:pt x="9190861" y="1761677"/>
                  <a:pt x="9196735" y="1766876"/>
                </a:cubicBezTo>
                <a:cubicBezTo>
                  <a:pt x="9207417" y="1774075"/>
                  <a:pt x="9198339" y="1781674"/>
                  <a:pt x="9175371" y="1781674"/>
                </a:cubicBezTo>
                <a:cubicBezTo>
                  <a:pt x="9152407" y="1781674"/>
                  <a:pt x="9143327" y="1774075"/>
                  <a:pt x="9155079" y="1766876"/>
                </a:cubicBezTo>
                <a:cubicBezTo>
                  <a:pt x="9160419" y="1761677"/>
                  <a:pt x="9167895" y="1759677"/>
                  <a:pt x="9175371" y="1759677"/>
                </a:cubicBezTo>
                <a:close/>
                <a:moveTo>
                  <a:pt x="8893381" y="1750279"/>
                </a:moveTo>
                <a:cubicBezTo>
                  <a:pt x="8885105" y="1750279"/>
                  <a:pt x="8876291" y="1751279"/>
                  <a:pt x="8869349" y="1753278"/>
                </a:cubicBezTo>
                <a:cubicBezTo>
                  <a:pt x="8854395" y="1757278"/>
                  <a:pt x="8862407" y="1761677"/>
                  <a:pt x="8887507" y="1761677"/>
                </a:cubicBezTo>
                <a:cubicBezTo>
                  <a:pt x="8912075" y="1761677"/>
                  <a:pt x="8923823" y="1758877"/>
                  <a:pt x="8914211" y="1753278"/>
                </a:cubicBezTo>
                <a:cubicBezTo>
                  <a:pt x="8909403" y="1751279"/>
                  <a:pt x="8901661" y="1750279"/>
                  <a:pt x="8893381" y="1750279"/>
                </a:cubicBezTo>
                <a:close/>
                <a:moveTo>
                  <a:pt x="1423305" y="1679891"/>
                </a:moveTo>
                <a:cubicBezTo>
                  <a:pt x="1413958" y="1679891"/>
                  <a:pt x="1404612" y="1680890"/>
                  <a:pt x="1397669" y="1682890"/>
                </a:cubicBezTo>
                <a:cubicBezTo>
                  <a:pt x="1383783" y="1688489"/>
                  <a:pt x="1394998" y="1690889"/>
                  <a:pt x="1423838" y="1690889"/>
                </a:cubicBezTo>
                <a:cubicBezTo>
                  <a:pt x="1451610" y="1690889"/>
                  <a:pt x="1464428" y="1688489"/>
                  <a:pt x="1448940" y="1682890"/>
                </a:cubicBezTo>
                <a:cubicBezTo>
                  <a:pt x="1441997" y="1680890"/>
                  <a:pt x="1432651" y="1679891"/>
                  <a:pt x="1423305" y="1679891"/>
                </a:cubicBezTo>
                <a:close/>
                <a:moveTo>
                  <a:pt x="8938779" y="1660894"/>
                </a:moveTo>
                <a:cubicBezTo>
                  <a:pt x="8930233" y="1660894"/>
                  <a:pt x="8924891" y="1668892"/>
                  <a:pt x="8924891" y="1678491"/>
                </a:cubicBezTo>
                <a:cubicBezTo>
                  <a:pt x="8924891" y="1686889"/>
                  <a:pt x="8930233" y="1695288"/>
                  <a:pt x="8938779" y="1695288"/>
                </a:cubicBezTo>
                <a:cubicBezTo>
                  <a:pt x="8946789" y="1695288"/>
                  <a:pt x="8954267" y="1686889"/>
                  <a:pt x="8954267" y="1678491"/>
                </a:cubicBezTo>
                <a:cubicBezTo>
                  <a:pt x="8954267" y="1668892"/>
                  <a:pt x="8946789" y="1660894"/>
                  <a:pt x="8938779" y="1660894"/>
                </a:cubicBezTo>
                <a:close/>
                <a:moveTo>
                  <a:pt x="9122499" y="1480524"/>
                </a:moveTo>
                <a:cubicBezTo>
                  <a:pt x="9134249" y="1480524"/>
                  <a:pt x="9143863" y="1483723"/>
                  <a:pt x="9143863" y="1486923"/>
                </a:cubicBezTo>
                <a:cubicBezTo>
                  <a:pt x="9143863" y="1491722"/>
                  <a:pt x="9134249" y="1500521"/>
                  <a:pt x="9122499" y="1506920"/>
                </a:cubicBezTo>
                <a:cubicBezTo>
                  <a:pt x="9110215" y="1512919"/>
                  <a:pt x="9101135" y="1508520"/>
                  <a:pt x="9101135" y="1499321"/>
                </a:cubicBezTo>
                <a:cubicBezTo>
                  <a:pt x="9101135" y="1488523"/>
                  <a:pt x="9110215" y="1480524"/>
                  <a:pt x="9122499" y="1480524"/>
                </a:cubicBezTo>
                <a:close/>
                <a:moveTo>
                  <a:pt x="8755057" y="1454128"/>
                </a:moveTo>
                <a:cubicBezTo>
                  <a:pt x="8739035" y="1455329"/>
                  <a:pt x="8725149" y="1457728"/>
                  <a:pt x="8719275" y="1461327"/>
                </a:cubicBezTo>
                <a:cubicBezTo>
                  <a:pt x="8705387" y="1468126"/>
                  <a:pt x="8686163" y="1472126"/>
                  <a:pt x="8676547" y="1469326"/>
                </a:cubicBezTo>
                <a:cubicBezTo>
                  <a:pt x="8666401" y="1468126"/>
                  <a:pt x="8638629" y="1479325"/>
                  <a:pt x="8616731" y="1494522"/>
                </a:cubicBezTo>
                <a:cubicBezTo>
                  <a:pt x="8576677" y="1520917"/>
                  <a:pt x="8579347" y="1522117"/>
                  <a:pt x="8684559" y="1511319"/>
                </a:cubicBezTo>
                <a:cubicBezTo>
                  <a:pt x="8745443" y="1505720"/>
                  <a:pt x="8812203" y="1491722"/>
                  <a:pt x="8834099" y="1480524"/>
                </a:cubicBezTo>
                <a:cubicBezTo>
                  <a:pt x="8871485" y="1461327"/>
                  <a:pt x="8871485" y="1460127"/>
                  <a:pt x="8807931" y="1454528"/>
                </a:cubicBezTo>
                <a:cubicBezTo>
                  <a:pt x="8790307" y="1452929"/>
                  <a:pt x="8771079" y="1452929"/>
                  <a:pt x="8755057" y="1454128"/>
                </a:cubicBezTo>
                <a:close/>
                <a:moveTo>
                  <a:pt x="8732091" y="1410136"/>
                </a:moveTo>
                <a:cubicBezTo>
                  <a:pt x="8724081" y="1412536"/>
                  <a:pt x="8716071" y="1416935"/>
                  <a:pt x="8708593" y="1423733"/>
                </a:cubicBezTo>
                <a:cubicBezTo>
                  <a:pt x="8678151" y="1451329"/>
                  <a:pt x="8691503" y="1455728"/>
                  <a:pt x="8738501" y="1434932"/>
                </a:cubicBezTo>
                <a:cubicBezTo>
                  <a:pt x="8755057" y="1426533"/>
                  <a:pt x="8760931" y="1416935"/>
                  <a:pt x="8751319" y="1410136"/>
                </a:cubicBezTo>
                <a:cubicBezTo>
                  <a:pt x="8747047" y="1407337"/>
                  <a:pt x="8739569" y="1407337"/>
                  <a:pt x="8732091" y="1410136"/>
                </a:cubicBezTo>
                <a:close/>
                <a:moveTo>
                  <a:pt x="8047411" y="1382541"/>
                </a:moveTo>
                <a:cubicBezTo>
                  <a:pt x="8042071" y="1382541"/>
                  <a:pt x="8036195" y="1383741"/>
                  <a:pt x="8030855" y="1386540"/>
                </a:cubicBezTo>
                <a:cubicBezTo>
                  <a:pt x="8019639" y="1392139"/>
                  <a:pt x="8022309" y="1396138"/>
                  <a:pt x="8039933" y="1396138"/>
                </a:cubicBezTo>
                <a:cubicBezTo>
                  <a:pt x="8055421" y="1397338"/>
                  <a:pt x="8063967" y="1393339"/>
                  <a:pt x="8059695" y="1387739"/>
                </a:cubicBezTo>
                <a:cubicBezTo>
                  <a:pt x="8057023" y="1384140"/>
                  <a:pt x="8052217" y="1382940"/>
                  <a:pt x="8047411" y="1382541"/>
                </a:cubicBezTo>
                <a:close/>
                <a:moveTo>
                  <a:pt x="8989515" y="1312952"/>
                </a:moveTo>
                <a:cubicBezTo>
                  <a:pt x="8974561" y="1312952"/>
                  <a:pt x="8952663" y="1317751"/>
                  <a:pt x="8931835" y="1328150"/>
                </a:cubicBezTo>
                <a:cubicBezTo>
                  <a:pt x="8906735" y="1340547"/>
                  <a:pt x="8909403" y="1343347"/>
                  <a:pt x="8949995" y="1344947"/>
                </a:cubicBezTo>
                <a:cubicBezTo>
                  <a:pt x="8976163" y="1344947"/>
                  <a:pt x="9000731" y="1337748"/>
                  <a:pt x="9006605" y="1328150"/>
                </a:cubicBezTo>
                <a:cubicBezTo>
                  <a:pt x="9011947" y="1317751"/>
                  <a:pt x="9004469" y="1312952"/>
                  <a:pt x="8989515" y="1312952"/>
                </a:cubicBezTo>
                <a:close/>
                <a:moveTo>
                  <a:pt x="8358375" y="1259961"/>
                </a:moveTo>
                <a:cubicBezTo>
                  <a:pt x="8347693" y="1259961"/>
                  <a:pt x="8336345" y="1260961"/>
                  <a:pt x="8326731" y="1262961"/>
                </a:cubicBezTo>
                <a:cubicBezTo>
                  <a:pt x="8308571" y="1267360"/>
                  <a:pt x="8319253" y="1271359"/>
                  <a:pt x="8352367" y="1271359"/>
                </a:cubicBezTo>
                <a:cubicBezTo>
                  <a:pt x="8385479" y="1271359"/>
                  <a:pt x="8400967" y="1267360"/>
                  <a:pt x="8386013" y="1262961"/>
                </a:cubicBezTo>
                <a:cubicBezTo>
                  <a:pt x="8379071" y="1260961"/>
                  <a:pt x="8369057" y="1259961"/>
                  <a:pt x="8358375" y="1259961"/>
                </a:cubicBezTo>
                <a:close/>
                <a:moveTo>
                  <a:pt x="7744591" y="1188573"/>
                </a:moveTo>
                <a:cubicBezTo>
                  <a:pt x="7698661" y="1188573"/>
                  <a:pt x="7662879" y="1195372"/>
                  <a:pt x="7662879" y="1205370"/>
                </a:cubicBezTo>
                <a:cubicBezTo>
                  <a:pt x="7662879" y="1214969"/>
                  <a:pt x="7698661" y="1220168"/>
                  <a:pt x="7744591" y="1217368"/>
                </a:cubicBezTo>
                <a:cubicBezTo>
                  <a:pt x="7788919" y="1216169"/>
                  <a:pt x="7825235" y="1207770"/>
                  <a:pt x="7825235" y="1200971"/>
                </a:cubicBezTo>
                <a:cubicBezTo>
                  <a:pt x="7825235" y="1193772"/>
                  <a:pt x="7788919" y="1188573"/>
                  <a:pt x="7744591" y="1188573"/>
                </a:cubicBezTo>
                <a:close/>
                <a:moveTo>
                  <a:pt x="7751333" y="1138081"/>
                </a:moveTo>
                <a:cubicBezTo>
                  <a:pt x="7744725" y="1138081"/>
                  <a:pt x="7738181" y="1139181"/>
                  <a:pt x="7733375" y="1141381"/>
                </a:cubicBezTo>
                <a:cubicBezTo>
                  <a:pt x="7722159" y="1146980"/>
                  <a:pt x="7730705" y="1149780"/>
                  <a:pt x="7751535" y="1149780"/>
                </a:cubicBezTo>
                <a:cubicBezTo>
                  <a:pt x="7772363" y="1149780"/>
                  <a:pt x="7780375" y="1146980"/>
                  <a:pt x="7769693" y="1141381"/>
                </a:cubicBezTo>
                <a:cubicBezTo>
                  <a:pt x="7764619" y="1139181"/>
                  <a:pt x="7757943" y="1138081"/>
                  <a:pt x="7751333" y="1138081"/>
                </a:cubicBezTo>
                <a:close/>
                <a:moveTo>
                  <a:pt x="8754523" y="1119784"/>
                </a:moveTo>
                <a:cubicBezTo>
                  <a:pt x="8734227" y="1120185"/>
                  <a:pt x="8713933" y="1128983"/>
                  <a:pt x="8695775" y="1145780"/>
                </a:cubicBezTo>
                <a:cubicBezTo>
                  <a:pt x="8679219" y="1159378"/>
                  <a:pt x="8654651" y="1170576"/>
                  <a:pt x="8640765" y="1170576"/>
                </a:cubicBezTo>
                <a:cubicBezTo>
                  <a:pt x="8596437" y="1170576"/>
                  <a:pt x="8540895" y="1208170"/>
                  <a:pt x="8547837" y="1232965"/>
                </a:cubicBezTo>
                <a:cubicBezTo>
                  <a:pt x="8553179" y="1246963"/>
                  <a:pt x="8542495" y="1257761"/>
                  <a:pt x="8521667" y="1262961"/>
                </a:cubicBezTo>
                <a:cubicBezTo>
                  <a:pt x="8501907" y="1267360"/>
                  <a:pt x="8533951" y="1271759"/>
                  <a:pt x="8591631" y="1272959"/>
                </a:cubicBezTo>
                <a:cubicBezTo>
                  <a:pt x="8684559" y="1275759"/>
                  <a:pt x="8704319" y="1270160"/>
                  <a:pt x="8768943" y="1221767"/>
                </a:cubicBezTo>
                <a:cubicBezTo>
                  <a:pt x="8838371" y="1170576"/>
                  <a:pt x="8839975" y="1164977"/>
                  <a:pt x="8813805" y="1142980"/>
                </a:cubicBezTo>
                <a:cubicBezTo>
                  <a:pt x="8795647" y="1126983"/>
                  <a:pt x="8774819" y="1119385"/>
                  <a:pt x="8754523" y="1119784"/>
                </a:cubicBezTo>
                <a:close/>
                <a:moveTo>
                  <a:pt x="9128375" y="1115785"/>
                </a:moveTo>
                <a:cubicBezTo>
                  <a:pt x="9131043" y="1114986"/>
                  <a:pt x="9132113" y="1122584"/>
                  <a:pt x="9132647" y="1138581"/>
                </a:cubicBezTo>
                <a:cubicBezTo>
                  <a:pt x="9132647" y="1192972"/>
                  <a:pt x="9116623" y="1256561"/>
                  <a:pt x="9102203" y="1256561"/>
                </a:cubicBezTo>
                <a:cubicBezTo>
                  <a:pt x="9095263" y="1256561"/>
                  <a:pt x="9090455" y="1242164"/>
                  <a:pt x="9090455" y="1224967"/>
                </a:cubicBezTo>
                <a:cubicBezTo>
                  <a:pt x="9090455" y="1207770"/>
                  <a:pt x="9098999" y="1173375"/>
                  <a:pt x="9111283" y="1147780"/>
                </a:cubicBezTo>
                <a:cubicBezTo>
                  <a:pt x="9120363" y="1127383"/>
                  <a:pt x="9125703" y="1116985"/>
                  <a:pt x="9128375" y="1115785"/>
                </a:cubicBezTo>
                <a:close/>
                <a:moveTo>
                  <a:pt x="8230239" y="1109567"/>
                </a:moveTo>
                <a:cubicBezTo>
                  <a:pt x="8245485" y="1109236"/>
                  <a:pt x="8264645" y="1109486"/>
                  <a:pt x="8288277" y="1110186"/>
                </a:cubicBezTo>
                <a:cubicBezTo>
                  <a:pt x="8355571" y="1110186"/>
                  <a:pt x="8435147" y="1114986"/>
                  <a:pt x="8467727" y="1116585"/>
                </a:cubicBezTo>
                <a:cubicBezTo>
                  <a:pt x="8524339" y="1122584"/>
                  <a:pt x="8522735" y="1121784"/>
                  <a:pt x="8445829" y="1135782"/>
                </a:cubicBezTo>
                <a:cubicBezTo>
                  <a:pt x="8315515" y="1160178"/>
                  <a:pt x="8199621" y="1157778"/>
                  <a:pt x="8183599" y="1131783"/>
                </a:cubicBezTo>
                <a:cubicBezTo>
                  <a:pt x="8173985" y="1116785"/>
                  <a:pt x="8184501" y="1110561"/>
                  <a:pt x="8230239" y="1109567"/>
                </a:cubicBezTo>
                <a:close/>
                <a:moveTo>
                  <a:pt x="8085863" y="1098188"/>
                </a:moveTo>
                <a:cubicBezTo>
                  <a:pt x="8102955" y="1096588"/>
                  <a:pt x="8126453" y="1102988"/>
                  <a:pt x="8139271" y="1112186"/>
                </a:cubicBezTo>
                <a:cubicBezTo>
                  <a:pt x="8161167" y="1126983"/>
                  <a:pt x="8161167" y="1128183"/>
                  <a:pt x="8139271" y="1128183"/>
                </a:cubicBezTo>
                <a:cubicBezTo>
                  <a:pt x="8126453" y="1126983"/>
                  <a:pt x="8102955" y="1120185"/>
                  <a:pt x="8085863" y="1112186"/>
                </a:cubicBezTo>
                <a:cubicBezTo>
                  <a:pt x="8053819" y="1097788"/>
                  <a:pt x="8053819" y="1098188"/>
                  <a:pt x="8085863" y="1098188"/>
                </a:cubicBezTo>
                <a:close/>
                <a:moveTo>
                  <a:pt x="7008639" y="1051396"/>
                </a:moveTo>
                <a:cubicBezTo>
                  <a:pt x="6961641" y="1051396"/>
                  <a:pt x="6960571" y="1052996"/>
                  <a:pt x="6993685" y="1065394"/>
                </a:cubicBezTo>
                <a:cubicBezTo>
                  <a:pt x="7014513" y="1073792"/>
                  <a:pt x="7057239" y="1078991"/>
                  <a:pt x="7090351" y="1078991"/>
                </a:cubicBezTo>
                <a:cubicBezTo>
                  <a:pt x="7146963" y="1078991"/>
                  <a:pt x="7146963" y="1077791"/>
                  <a:pt x="7105307" y="1065394"/>
                </a:cubicBezTo>
                <a:cubicBezTo>
                  <a:pt x="7080739" y="1058595"/>
                  <a:pt x="7037479" y="1052996"/>
                  <a:pt x="7008639" y="1051396"/>
                </a:cubicBezTo>
                <a:close/>
                <a:moveTo>
                  <a:pt x="8279731" y="1032199"/>
                </a:moveTo>
                <a:cubicBezTo>
                  <a:pt x="8293083" y="1032199"/>
                  <a:pt x="8299493" y="1041398"/>
                  <a:pt x="8296823" y="1051396"/>
                </a:cubicBezTo>
                <a:cubicBezTo>
                  <a:pt x="8287743" y="1080991"/>
                  <a:pt x="8256767" y="1085390"/>
                  <a:pt x="8256767" y="1057395"/>
                </a:cubicBezTo>
                <a:cubicBezTo>
                  <a:pt x="8256767" y="1043397"/>
                  <a:pt x="8267983" y="1032199"/>
                  <a:pt x="8279731" y="1032199"/>
                </a:cubicBezTo>
                <a:close/>
                <a:moveTo>
                  <a:pt x="2428429" y="1027400"/>
                </a:moveTo>
                <a:cubicBezTo>
                  <a:pt x="2435907" y="1027400"/>
                  <a:pt x="2442849" y="1029000"/>
                  <a:pt x="2447656" y="1032999"/>
                </a:cubicBezTo>
                <a:cubicBezTo>
                  <a:pt x="2456735" y="1043797"/>
                  <a:pt x="2445520" y="1049397"/>
                  <a:pt x="2423623" y="1049397"/>
                </a:cubicBezTo>
                <a:cubicBezTo>
                  <a:pt x="2400658" y="1049397"/>
                  <a:pt x="2392647" y="1040998"/>
                  <a:pt x="2407067" y="1032999"/>
                </a:cubicBezTo>
                <a:cubicBezTo>
                  <a:pt x="2413475" y="1029000"/>
                  <a:pt x="2420953" y="1027400"/>
                  <a:pt x="2428429" y="1027400"/>
                </a:cubicBezTo>
                <a:close/>
                <a:moveTo>
                  <a:pt x="7446579" y="1000604"/>
                </a:moveTo>
                <a:cubicBezTo>
                  <a:pt x="7434829" y="1001804"/>
                  <a:pt x="7431091" y="1005004"/>
                  <a:pt x="7437499" y="1009803"/>
                </a:cubicBezTo>
                <a:cubicBezTo>
                  <a:pt x="7448181" y="1018201"/>
                  <a:pt x="7458327" y="1033399"/>
                  <a:pt x="7459395" y="1041798"/>
                </a:cubicBezTo>
                <a:cubicBezTo>
                  <a:pt x="7460999" y="1049796"/>
                  <a:pt x="7473283" y="1056995"/>
                  <a:pt x="7486635" y="1055395"/>
                </a:cubicBezTo>
                <a:cubicBezTo>
                  <a:pt x="7500519" y="1054195"/>
                  <a:pt x="7509065" y="1061394"/>
                  <a:pt x="7505327" y="1068193"/>
                </a:cubicBezTo>
                <a:cubicBezTo>
                  <a:pt x="7495713" y="1086190"/>
                  <a:pt x="7677831" y="1084990"/>
                  <a:pt x="7744591" y="1068193"/>
                </a:cubicBezTo>
                <a:cubicBezTo>
                  <a:pt x="7784647" y="1056995"/>
                  <a:pt x="7786249" y="1054195"/>
                  <a:pt x="7758477" y="1041798"/>
                </a:cubicBezTo>
                <a:cubicBezTo>
                  <a:pt x="7742989" y="1033399"/>
                  <a:pt x="7699195" y="1023800"/>
                  <a:pt x="7662879" y="1021001"/>
                </a:cubicBezTo>
                <a:cubicBezTo>
                  <a:pt x="7626027" y="1018201"/>
                  <a:pt x="7554995" y="1009803"/>
                  <a:pt x="7506395" y="1004204"/>
                </a:cubicBezTo>
                <a:cubicBezTo>
                  <a:pt x="7478089" y="1001005"/>
                  <a:pt x="7458327" y="999805"/>
                  <a:pt x="7446579" y="1000604"/>
                </a:cubicBezTo>
                <a:close/>
                <a:moveTo>
                  <a:pt x="6996355" y="997805"/>
                </a:moveTo>
                <a:cubicBezTo>
                  <a:pt x="6952027" y="997805"/>
                  <a:pt x="6947755" y="1001804"/>
                  <a:pt x="6971253" y="1012603"/>
                </a:cubicBezTo>
                <a:cubicBezTo>
                  <a:pt x="7012911" y="1034999"/>
                  <a:pt x="7071125" y="1034999"/>
                  <a:pt x="7059909" y="1012603"/>
                </a:cubicBezTo>
                <a:cubicBezTo>
                  <a:pt x="7055637" y="1003004"/>
                  <a:pt x="7026797" y="996205"/>
                  <a:pt x="6996355" y="997805"/>
                </a:cubicBezTo>
                <a:close/>
                <a:moveTo>
                  <a:pt x="7214791" y="945414"/>
                </a:moveTo>
                <a:cubicBezTo>
                  <a:pt x="7200905" y="945014"/>
                  <a:pt x="7187019" y="945414"/>
                  <a:pt x="7176337" y="947414"/>
                </a:cubicBezTo>
                <a:cubicBezTo>
                  <a:pt x="7153907" y="951813"/>
                  <a:pt x="7167793" y="955812"/>
                  <a:pt x="7209451" y="955812"/>
                </a:cubicBezTo>
                <a:cubicBezTo>
                  <a:pt x="7249505" y="955812"/>
                  <a:pt x="7269267" y="953013"/>
                  <a:pt x="7251107" y="948613"/>
                </a:cubicBezTo>
                <a:cubicBezTo>
                  <a:pt x="7241495" y="946613"/>
                  <a:pt x="7228143" y="945414"/>
                  <a:pt x="7214791" y="945414"/>
                </a:cubicBezTo>
                <a:close/>
                <a:moveTo>
                  <a:pt x="7766487" y="910219"/>
                </a:moveTo>
                <a:cubicBezTo>
                  <a:pt x="7760079" y="910219"/>
                  <a:pt x="7752603" y="911420"/>
                  <a:pt x="7747261" y="914219"/>
                </a:cubicBezTo>
                <a:cubicBezTo>
                  <a:pt x="7737647" y="918218"/>
                  <a:pt x="7746193" y="922618"/>
                  <a:pt x="7766487" y="922618"/>
                </a:cubicBezTo>
                <a:cubicBezTo>
                  <a:pt x="7786249" y="922618"/>
                  <a:pt x="7795863" y="918218"/>
                  <a:pt x="7785181" y="914219"/>
                </a:cubicBezTo>
                <a:cubicBezTo>
                  <a:pt x="7779839" y="911420"/>
                  <a:pt x="7773431" y="910219"/>
                  <a:pt x="7766487" y="910219"/>
                </a:cubicBezTo>
                <a:close/>
                <a:moveTo>
                  <a:pt x="8005219" y="906270"/>
                </a:moveTo>
                <a:cubicBezTo>
                  <a:pt x="7984791" y="906420"/>
                  <a:pt x="7961959" y="906820"/>
                  <a:pt x="7936323" y="907420"/>
                </a:cubicBezTo>
                <a:cubicBezTo>
                  <a:pt x="7827373" y="910219"/>
                  <a:pt x="7811885" y="914219"/>
                  <a:pt x="7850337" y="928217"/>
                </a:cubicBezTo>
                <a:cubicBezTo>
                  <a:pt x="7876507" y="936615"/>
                  <a:pt x="7901609" y="951813"/>
                  <a:pt x="7906949" y="961411"/>
                </a:cubicBezTo>
                <a:cubicBezTo>
                  <a:pt x="7920835" y="986207"/>
                  <a:pt x="8080523" y="981008"/>
                  <a:pt x="8123249" y="953013"/>
                </a:cubicBezTo>
                <a:cubicBezTo>
                  <a:pt x="8168111" y="923018"/>
                  <a:pt x="8154759" y="909420"/>
                  <a:pt x="8059695" y="906620"/>
                </a:cubicBezTo>
                <a:cubicBezTo>
                  <a:pt x="8043673" y="906220"/>
                  <a:pt x="8025649" y="906120"/>
                  <a:pt x="8005219" y="906270"/>
                </a:cubicBezTo>
                <a:close/>
                <a:moveTo>
                  <a:pt x="9039719" y="888223"/>
                </a:moveTo>
                <a:cubicBezTo>
                  <a:pt x="9047729" y="888223"/>
                  <a:pt x="9055739" y="890223"/>
                  <a:pt x="9060013" y="894622"/>
                </a:cubicBezTo>
                <a:cubicBezTo>
                  <a:pt x="9069091" y="905021"/>
                  <a:pt x="9058411" y="910219"/>
                  <a:pt x="9034911" y="910219"/>
                </a:cubicBezTo>
                <a:cubicBezTo>
                  <a:pt x="9011411" y="910219"/>
                  <a:pt x="9004469" y="902621"/>
                  <a:pt x="9017821" y="894622"/>
                </a:cubicBezTo>
                <a:cubicBezTo>
                  <a:pt x="9024231" y="890223"/>
                  <a:pt x="9032241" y="888223"/>
                  <a:pt x="9039719" y="888223"/>
                </a:cubicBezTo>
                <a:close/>
                <a:moveTo>
                  <a:pt x="8226859" y="819035"/>
                </a:moveTo>
                <a:cubicBezTo>
                  <a:pt x="8235403" y="819035"/>
                  <a:pt x="8234335" y="831033"/>
                  <a:pt x="8224189" y="845030"/>
                </a:cubicBezTo>
                <a:cubicBezTo>
                  <a:pt x="8212973" y="860628"/>
                  <a:pt x="8199087" y="872226"/>
                  <a:pt x="8190543" y="872226"/>
                </a:cubicBezTo>
                <a:cubicBezTo>
                  <a:pt x="8181997" y="872226"/>
                  <a:pt x="8183599" y="860628"/>
                  <a:pt x="8193213" y="845030"/>
                </a:cubicBezTo>
                <a:cubicBezTo>
                  <a:pt x="8204427" y="831033"/>
                  <a:pt x="8218847" y="819035"/>
                  <a:pt x="8226859" y="819035"/>
                </a:cubicBezTo>
                <a:close/>
                <a:moveTo>
                  <a:pt x="7475953" y="806237"/>
                </a:moveTo>
                <a:cubicBezTo>
                  <a:pt x="7407057" y="806237"/>
                  <a:pt x="7395307" y="810636"/>
                  <a:pt x="7424681" y="821834"/>
                </a:cubicBezTo>
                <a:cubicBezTo>
                  <a:pt x="7448181" y="831433"/>
                  <a:pt x="7387831" y="835432"/>
                  <a:pt x="7260721" y="831433"/>
                </a:cubicBezTo>
                <a:cubicBezTo>
                  <a:pt x="7151235" y="828633"/>
                  <a:pt x="7040683" y="831033"/>
                  <a:pt x="7015581" y="838232"/>
                </a:cubicBezTo>
                <a:cubicBezTo>
                  <a:pt x="6972855" y="850629"/>
                  <a:pt x="6972855" y="852229"/>
                  <a:pt x="7031071" y="856229"/>
                </a:cubicBezTo>
                <a:cubicBezTo>
                  <a:pt x="7064183" y="859028"/>
                  <a:pt x="7132009" y="861828"/>
                  <a:pt x="7183281" y="864627"/>
                </a:cubicBezTo>
                <a:cubicBezTo>
                  <a:pt x="7235619" y="867427"/>
                  <a:pt x="7281551" y="874225"/>
                  <a:pt x="7286891" y="881424"/>
                </a:cubicBezTo>
                <a:cubicBezTo>
                  <a:pt x="7292231" y="887023"/>
                  <a:pt x="7310923" y="888223"/>
                  <a:pt x="7327479" y="882624"/>
                </a:cubicBezTo>
                <a:cubicBezTo>
                  <a:pt x="7344571" y="878225"/>
                  <a:pt x="7408125" y="873026"/>
                  <a:pt x="7469009" y="873026"/>
                </a:cubicBezTo>
                <a:cubicBezTo>
                  <a:pt x="7565677" y="873026"/>
                  <a:pt x="7576893" y="868627"/>
                  <a:pt x="7553393" y="847830"/>
                </a:cubicBezTo>
                <a:cubicBezTo>
                  <a:pt x="7534167" y="829833"/>
                  <a:pt x="7530963" y="821434"/>
                  <a:pt x="7546451" y="814635"/>
                </a:cubicBezTo>
                <a:cubicBezTo>
                  <a:pt x="7556063" y="810636"/>
                  <a:pt x="7526155" y="806237"/>
                  <a:pt x="7475953" y="806237"/>
                </a:cubicBezTo>
                <a:close/>
                <a:moveTo>
                  <a:pt x="3577220" y="771043"/>
                </a:moveTo>
                <a:cubicBezTo>
                  <a:pt x="3570811" y="771043"/>
                  <a:pt x="3563869" y="772643"/>
                  <a:pt x="3559062" y="775442"/>
                </a:cubicBezTo>
                <a:cubicBezTo>
                  <a:pt x="3549449" y="779441"/>
                  <a:pt x="3557459" y="783841"/>
                  <a:pt x="3577220" y="783841"/>
                </a:cubicBezTo>
                <a:cubicBezTo>
                  <a:pt x="3597515" y="783841"/>
                  <a:pt x="3606060" y="779441"/>
                  <a:pt x="3596447" y="775442"/>
                </a:cubicBezTo>
                <a:cubicBezTo>
                  <a:pt x="3591106" y="772643"/>
                  <a:pt x="3584163" y="771043"/>
                  <a:pt x="3577220" y="771043"/>
                </a:cubicBezTo>
                <a:close/>
                <a:moveTo>
                  <a:pt x="7664479" y="769843"/>
                </a:moveTo>
                <a:cubicBezTo>
                  <a:pt x="7619619" y="770643"/>
                  <a:pt x="7588107" y="775842"/>
                  <a:pt x="7588107" y="785040"/>
                </a:cubicBezTo>
                <a:cubicBezTo>
                  <a:pt x="7588107" y="805837"/>
                  <a:pt x="7696525" y="824234"/>
                  <a:pt x="7765419" y="817435"/>
                </a:cubicBezTo>
                <a:cubicBezTo>
                  <a:pt x="7795863" y="814635"/>
                  <a:pt x="7817225" y="820235"/>
                  <a:pt x="7821497" y="834232"/>
                </a:cubicBezTo>
                <a:cubicBezTo>
                  <a:pt x="7826839" y="853429"/>
                  <a:pt x="7805475" y="855029"/>
                  <a:pt x="7715217" y="845030"/>
                </a:cubicBezTo>
                <a:cubicBezTo>
                  <a:pt x="7634039" y="837032"/>
                  <a:pt x="7603595" y="839832"/>
                  <a:pt x="7603595" y="853429"/>
                </a:cubicBezTo>
                <a:cubicBezTo>
                  <a:pt x="7603595" y="868627"/>
                  <a:pt x="7672491" y="874225"/>
                  <a:pt x="7865825" y="873026"/>
                </a:cubicBezTo>
                <a:cubicBezTo>
                  <a:pt x="8013763" y="871426"/>
                  <a:pt x="8146747" y="878225"/>
                  <a:pt x="8167577" y="888223"/>
                </a:cubicBezTo>
                <a:cubicBezTo>
                  <a:pt x="8219915" y="913019"/>
                  <a:pt x="8231131" y="911420"/>
                  <a:pt x="8334741" y="874225"/>
                </a:cubicBezTo>
                <a:cubicBezTo>
                  <a:pt x="8386013" y="856229"/>
                  <a:pt x="8460249" y="828633"/>
                  <a:pt x="8500303" y="813436"/>
                </a:cubicBezTo>
                <a:cubicBezTo>
                  <a:pt x="8574007" y="787040"/>
                  <a:pt x="8572403" y="787040"/>
                  <a:pt x="8389751" y="797839"/>
                </a:cubicBezTo>
                <a:cubicBezTo>
                  <a:pt x="8287209" y="805037"/>
                  <a:pt x="8137135" y="810636"/>
                  <a:pt x="8055421" y="811836"/>
                </a:cubicBezTo>
                <a:cubicBezTo>
                  <a:pt x="7974243" y="814635"/>
                  <a:pt x="7890393" y="821434"/>
                  <a:pt x="7870099" y="828633"/>
                </a:cubicBezTo>
                <a:cubicBezTo>
                  <a:pt x="7835383" y="841031"/>
                  <a:pt x="7834315" y="839832"/>
                  <a:pt x="7860485" y="816236"/>
                </a:cubicBezTo>
                <a:cubicBezTo>
                  <a:pt x="7886655" y="792639"/>
                  <a:pt x="7883983" y="790640"/>
                  <a:pt x="7817759" y="781041"/>
                </a:cubicBezTo>
                <a:cubicBezTo>
                  <a:pt x="7765955" y="772643"/>
                  <a:pt x="7708809" y="769043"/>
                  <a:pt x="7664479" y="769843"/>
                </a:cubicBezTo>
                <a:close/>
                <a:moveTo>
                  <a:pt x="11235291" y="764644"/>
                </a:moveTo>
                <a:cubicBezTo>
                  <a:pt x="11237963" y="764644"/>
                  <a:pt x="11246507" y="769443"/>
                  <a:pt x="11252383" y="775842"/>
                </a:cubicBezTo>
                <a:cubicBezTo>
                  <a:pt x="11258257" y="781841"/>
                  <a:pt x="11255587" y="787040"/>
                  <a:pt x="11245439" y="787040"/>
                </a:cubicBezTo>
                <a:cubicBezTo>
                  <a:pt x="11235291" y="787040"/>
                  <a:pt x="11226747" y="781841"/>
                  <a:pt x="11226747" y="775842"/>
                </a:cubicBezTo>
                <a:cubicBezTo>
                  <a:pt x="11226747" y="769443"/>
                  <a:pt x="11231019" y="764644"/>
                  <a:pt x="11235291" y="764644"/>
                </a:cubicBezTo>
                <a:close/>
                <a:moveTo>
                  <a:pt x="6280163" y="757045"/>
                </a:moveTo>
                <a:cubicBezTo>
                  <a:pt x="6037159" y="758645"/>
                  <a:pt x="6068137" y="779441"/>
                  <a:pt x="6325025" y="785040"/>
                </a:cubicBezTo>
                <a:cubicBezTo>
                  <a:pt x="6385909" y="787840"/>
                  <a:pt x="6463885" y="794239"/>
                  <a:pt x="6495929" y="802238"/>
                </a:cubicBezTo>
                <a:cubicBezTo>
                  <a:pt x="6529041" y="810636"/>
                  <a:pt x="6569097" y="814635"/>
                  <a:pt x="6585653" y="810636"/>
                </a:cubicBezTo>
                <a:cubicBezTo>
                  <a:pt x="6602209" y="806637"/>
                  <a:pt x="6631583" y="803438"/>
                  <a:pt x="6652411" y="803438"/>
                </a:cubicBezTo>
                <a:cubicBezTo>
                  <a:pt x="6685525" y="802238"/>
                  <a:pt x="6686593" y="801438"/>
                  <a:pt x="6662025" y="785040"/>
                </a:cubicBezTo>
                <a:cubicBezTo>
                  <a:pt x="6646537" y="773842"/>
                  <a:pt x="6596869" y="769843"/>
                  <a:pt x="6542927" y="775442"/>
                </a:cubicBezTo>
                <a:cubicBezTo>
                  <a:pt x="6483111" y="782241"/>
                  <a:pt x="6465487" y="779441"/>
                  <a:pt x="6488987" y="769843"/>
                </a:cubicBezTo>
                <a:cubicBezTo>
                  <a:pt x="6510883" y="761445"/>
                  <a:pt x="6432375" y="755845"/>
                  <a:pt x="6280163" y="757045"/>
                </a:cubicBezTo>
                <a:close/>
                <a:moveTo>
                  <a:pt x="3902471" y="752246"/>
                </a:moveTo>
                <a:cubicBezTo>
                  <a:pt x="3787645" y="752246"/>
                  <a:pt x="3666411" y="757845"/>
                  <a:pt x="3645047" y="768244"/>
                </a:cubicBezTo>
                <a:cubicBezTo>
                  <a:pt x="3625287" y="777842"/>
                  <a:pt x="3709671" y="785040"/>
                  <a:pt x="3861347" y="785040"/>
                </a:cubicBezTo>
                <a:cubicBezTo>
                  <a:pt x="4012490" y="786241"/>
                  <a:pt x="4113429" y="779441"/>
                  <a:pt x="4119304" y="768244"/>
                </a:cubicBezTo>
                <a:cubicBezTo>
                  <a:pt x="4125179" y="757845"/>
                  <a:pt x="4017296" y="752246"/>
                  <a:pt x="3902471" y="752246"/>
                </a:cubicBezTo>
                <a:close/>
                <a:moveTo>
                  <a:pt x="7483497" y="736049"/>
                </a:moveTo>
                <a:cubicBezTo>
                  <a:pt x="7471413" y="736049"/>
                  <a:pt x="7459397" y="737049"/>
                  <a:pt x="7449783" y="739048"/>
                </a:cubicBezTo>
                <a:cubicBezTo>
                  <a:pt x="7431625" y="743448"/>
                  <a:pt x="7446579" y="745847"/>
                  <a:pt x="7483963" y="745847"/>
                </a:cubicBezTo>
                <a:cubicBezTo>
                  <a:pt x="7520281" y="745847"/>
                  <a:pt x="7535235" y="743448"/>
                  <a:pt x="7517611" y="739048"/>
                </a:cubicBezTo>
                <a:cubicBezTo>
                  <a:pt x="7507729" y="737049"/>
                  <a:pt x="7495579" y="736049"/>
                  <a:pt x="7483497" y="736049"/>
                </a:cubicBezTo>
                <a:close/>
                <a:moveTo>
                  <a:pt x="5865055" y="736049"/>
                </a:moveTo>
                <a:cubicBezTo>
                  <a:pt x="5858245" y="736049"/>
                  <a:pt x="5851303" y="737049"/>
                  <a:pt x="5845963" y="739048"/>
                </a:cubicBezTo>
                <a:cubicBezTo>
                  <a:pt x="5836349" y="744647"/>
                  <a:pt x="5844359" y="748647"/>
                  <a:pt x="5864655" y="748647"/>
                </a:cubicBezTo>
                <a:cubicBezTo>
                  <a:pt x="5884415" y="748647"/>
                  <a:pt x="5892961" y="744647"/>
                  <a:pt x="5883347" y="739048"/>
                </a:cubicBezTo>
                <a:cubicBezTo>
                  <a:pt x="5878541" y="737049"/>
                  <a:pt x="5871865" y="736049"/>
                  <a:pt x="5865055" y="736049"/>
                </a:cubicBezTo>
                <a:close/>
                <a:moveTo>
                  <a:pt x="5949571" y="717052"/>
                </a:moveTo>
                <a:cubicBezTo>
                  <a:pt x="5924471" y="717052"/>
                  <a:pt x="5910585" y="723851"/>
                  <a:pt x="5915925" y="733849"/>
                </a:cubicBezTo>
                <a:cubicBezTo>
                  <a:pt x="5928743" y="755845"/>
                  <a:pt x="5939959" y="755845"/>
                  <a:pt x="5968799" y="733849"/>
                </a:cubicBezTo>
                <a:cubicBezTo>
                  <a:pt x="5985355" y="721051"/>
                  <a:pt x="5981083" y="717052"/>
                  <a:pt x="5949571" y="717052"/>
                </a:cubicBezTo>
                <a:close/>
                <a:moveTo>
                  <a:pt x="6803555" y="703854"/>
                </a:moveTo>
                <a:cubicBezTo>
                  <a:pt x="6788467" y="704654"/>
                  <a:pt x="6769641" y="706254"/>
                  <a:pt x="6746409" y="708654"/>
                </a:cubicBezTo>
                <a:cubicBezTo>
                  <a:pt x="6580311" y="726651"/>
                  <a:pt x="6561085" y="748647"/>
                  <a:pt x="6717569" y="745847"/>
                </a:cubicBezTo>
                <a:cubicBezTo>
                  <a:pt x="6811567" y="743047"/>
                  <a:pt x="6852155" y="736249"/>
                  <a:pt x="6856427" y="719851"/>
                </a:cubicBezTo>
                <a:cubicBezTo>
                  <a:pt x="6859099" y="710653"/>
                  <a:pt x="6855359" y="705854"/>
                  <a:pt x="6838269" y="703854"/>
                </a:cubicBezTo>
                <a:cubicBezTo>
                  <a:pt x="6829991" y="703054"/>
                  <a:pt x="6818643" y="703054"/>
                  <a:pt x="6803555" y="703854"/>
                </a:cubicBezTo>
                <a:close/>
                <a:moveTo>
                  <a:pt x="6952027" y="699055"/>
                </a:moveTo>
                <a:cubicBezTo>
                  <a:pt x="6945083" y="699055"/>
                  <a:pt x="6939743" y="710253"/>
                  <a:pt x="6939743" y="725450"/>
                </a:cubicBezTo>
                <a:cubicBezTo>
                  <a:pt x="6939743" y="741848"/>
                  <a:pt x="6954697" y="751846"/>
                  <a:pt x="6985139" y="753046"/>
                </a:cubicBezTo>
                <a:cubicBezTo>
                  <a:pt x="7073795" y="755845"/>
                  <a:pt x="7207847" y="769443"/>
                  <a:pt x="7213189" y="776642"/>
                </a:cubicBezTo>
                <a:cubicBezTo>
                  <a:pt x="7216393" y="780641"/>
                  <a:pt x="7234551" y="776642"/>
                  <a:pt x="7251107" y="768244"/>
                </a:cubicBezTo>
                <a:cubicBezTo>
                  <a:pt x="7269267" y="759845"/>
                  <a:pt x="7301845" y="748647"/>
                  <a:pt x="7323741" y="743047"/>
                </a:cubicBezTo>
                <a:cubicBezTo>
                  <a:pt x="7442839" y="712653"/>
                  <a:pt x="7299175" y="703454"/>
                  <a:pt x="7026263" y="721451"/>
                </a:cubicBezTo>
                <a:cubicBezTo>
                  <a:pt x="6992083" y="724251"/>
                  <a:pt x="6964311" y="719851"/>
                  <a:pt x="6964311" y="711453"/>
                </a:cubicBezTo>
                <a:cubicBezTo>
                  <a:pt x="6964311" y="704654"/>
                  <a:pt x="6958971" y="699055"/>
                  <a:pt x="6952027" y="699055"/>
                </a:cubicBezTo>
                <a:close/>
                <a:moveTo>
                  <a:pt x="2920845" y="668660"/>
                </a:moveTo>
                <a:lnTo>
                  <a:pt x="2969445" y="668660"/>
                </a:lnTo>
                <a:lnTo>
                  <a:pt x="2912833" y="679858"/>
                </a:lnTo>
                <a:cubicBezTo>
                  <a:pt x="2881857" y="686257"/>
                  <a:pt x="2839665" y="690656"/>
                  <a:pt x="2819905" y="690656"/>
                </a:cubicBezTo>
                <a:cubicBezTo>
                  <a:pt x="2787861" y="689857"/>
                  <a:pt x="2788395" y="689056"/>
                  <a:pt x="2827916" y="679058"/>
                </a:cubicBezTo>
                <a:cubicBezTo>
                  <a:pt x="2851949" y="673459"/>
                  <a:pt x="2893073" y="668660"/>
                  <a:pt x="2920845" y="668660"/>
                </a:cubicBezTo>
                <a:close/>
                <a:moveTo>
                  <a:pt x="6336241" y="664661"/>
                </a:moveTo>
                <a:cubicBezTo>
                  <a:pt x="6190973" y="664661"/>
                  <a:pt x="6072943" y="671460"/>
                  <a:pt x="6072943" y="679858"/>
                </a:cubicBezTo>
                <a:cubicBezTo>
                  <a:pt x="6072943" y="692256"/>
                  <a:pt x="6189371" y="725450"/>
                  <a:pt x="6251323" y="731050"/>
                </a:cubicBezTo>
                <a:cubicBezTo>
                  <a:pt x="6264141" y="732250"/>
                  <a:pt x="6335173" y="725450"/>
                  <a:pt x="6409943" y="717052"/>
                </a:cubicBezTo>
                <a:cubicBezTo>
                  <a:pt x="6484713" y="708654"/>
                  <a:pt x="6557881" y="693456"/>
                  <a:pt x="6573369" y="683858"/>
                </a:cubicBezTo>
                <a:cubicBezTo>
                  <a:pt x="6592595" y="669860"/>
                  <a:pt x="6528507" y="664661"/>
                  <a:pt x="6336241" y="664661"/>
                </a:cubicBezTo>
                <a:close/>
                <a:moveTo>
                  <a:pt x="8134999" y="660261"/>
                </a:moveTo>
                <a:cubicBezTo>
                  <a:pt x="8149953" y="660261"/>
                  <a:pt x="8147283" y="666661"/>
                  <a:pt x="8128055" y="677858"/>
                </a:cubicBezTo>
                <a:cubicBezTo>
                  <a:pt x="8087467" y="701455"/>
                  <a:pt x="8065035" y="701455"/>
                  <a:pt x="8092273" y="677858"/>
                </a:cubicBezTo>
                <a:cubicBezTo>
                  <a:pt x="8104557" y="668260"/>
                  <a:pt x="8122715" y="658662"/>
                  <a:pt x="8134999" y="660261"/>
                </a:cubicBezTo>
                <a:close/>
                <a:moveTo>
                  <a:pt x="8332071" y="631466"/>
                </a:moveTo>
                <a:cubicBezTo>
                  <a:pt x="8327265" y="631066"/>
                  <a:pt x="8320855" y="631866"/>
                  <a:pt x="8315515" y="634266"/>
                </a:cubicBezTo>
                <a:cubicBezTo>
                  <a:pt x="8304299" y="639465"/>
                  <a:pt x="8307503" y="643864"/>
                  <a:pt x="8325663" y="645064"/>
                </a:cubicBezTo>
                <a:cubicBezTo>
                  <a:pt x="8340617" y="646664"/>
                  <a:pt x="8349161" y="642265"/>
                  <a:pt x="8344889" y="635465"/>
                </a:cubicBezTo>
                <a:cubicBezTo>
                  <a:pt x="8342219" y="632666"/>
                  <a:pt x="8337411" y="631466"/>
                  <a:pt x="8332071" y="631466"/>
                </a:cubicBezTo>
                <a:close/>
                <a:moveTo>
                  <a:pt x="8508849" y="590673"/>
                </a:moveTo>
                <a:cubicBezTo>
                  <a:pt x="8561723" y="590673"/>
                  <a:pt x="8620471" y="591473"/>
                  <a:pt x="8684025" y="594273"/>
                </a:cubicBezTo>
                <a:cubicBezTo>
                  <a:pt x="8918483" y="603871"/>
                  <a:pt x="8887507" y="621868"/>
                  <a:pt x="8608187" y="636665"/>
                </a:cubicBezTo>
                <a:cubicBezTo>
                  <a:pt x="8510451" y="642265"/>
                  <a:pt x="8373729" y="648663"/>
                  <a:pt x="8303231" y="653863"/>
                </a:cubicBezTo>
                <a:cubicBezTo>
                  <a:pt x="8232735" y="657862"/>
                  <a:pt x="8203895" y="655862"/>
                  <a:pt x="8237007" y="649063"/>
                </a:cubicBezTo>
                <a:cubicBezTo>
                  <a:pt x="8284005" y="641065"/>
                  <a:pt x="8292015" y="633866"/>
                  <a:pt x="8274391" y="620268"/>
                </a:cubicBezTo>
                <a:cubicBezTo>
                  <a:pt x="8258369" y="607870"/>
                  <a:pt x="8297891" y="599072"/>
                  <a:pt x="8372661" y="594273"/>
                </a:cubicBezTo>
                <a:cubicBezTo>
                  <a:pt x="8410047" y="591873"/>
                  <a:pt x="8455975" y="591073"/>
                  <a:pt x="8508849" y="590673"/>
                </a:cubicBezTo>
                <a:close/>
                <a:moveTo>
                  <a:pt x="6987811" y="583874"/>
                </a:moveTo>
                <a:cubicBezTo>
                  <a:pt x="6948823" y="585474"/>
                  <a:pt x="6893813" y="589873"/>
                  <a:pt x="6828655" y="596672"/>
                </a:cubicBezTo>
                <a:cubicBezTo>
                  <a:pt x="6671105" y="613469"/>
                  <a:pt x="6628379" y="623068"/>
                  <a:pt x="6667367" y="631466"/>
                </a:cubicBezTo>
                <a:cubicBezTo>
                  <a:pt x="6695139" y="638265"/>
                  <a:pt x="6739467" y="639465"/>
                  <a:pt x="6764033" y="636665"/>
                </a:cubicBezTo>
                <a:cubicBezTo>
                  <a:pt x="6787533" y="632666"/>
                  <a:pt x="6866041" y="624268"/>
                  <a:pt x="6938141" y="617469"/>
                </a:cubicBezTo>
                <a:cubicBezTo>
                  <a:pt x="7018251" y="610670"/>
                  <a:pt x="7064183" y="599471"/>
                  <a:pt x="7055637" y="589473"/>
                </a:cubicBezTo>
                <a:cubicBezTo>
                  <a:pt x="7051899" y="584674"/>
                  <a:pt x="7027331" y="582675"/>
                  <a:pt x="6987811" y="583874"/>
                </a:cubicBezTo>
                <a:close/>
                <a:moveTo>
                  <a:pt x="7402785" y="545481"/>
                </a:moveTo>
                <a:cubicBezTo>
                  <a:pt x="7289561" y="548280"/>
                  <a:pt x="7172065" y="567477"/>
                  <a:pt x="7209451" y="583074"/>
                </a:cubicBezTo>
                <a:cubicBezTo>
                  <a:pt x="7226007" y="591073"/>
                  <a:pt x="7248437" y="602271"/>
                  <a:pt x="7259653" y="609070"/>
                </a:cubicBezTo>
                <a:cubicBezTo>
                  <a:pt x="7270335" y="614669"/>
                  <a:pt x="7333355" y="614669"/>
                  <a:pt x="7400115" y="609070"/>
                </a:cubicBezTo>
                <a:cubicBezTo>
                  <a:pt x="7466339" y="602271"/>
                  <a:pt x="7542177" y="596672"/>
                  <a:pt x="7568881" y="595073"/>
                </a:cubicBezTo>
                <a:cubicBezTo>
                  <a:pt x="7659673" y="592273"/>
                  <a:pt x="7618551" y="561878"/>
                  <a:pt x="7507997" y="549480"/>
                </a:cubicBezTo>
                <a:cubicBezTo>
                  <a:pt x="7477021" y="546281"/>
                  <a:pt x="7440169" y="544681"/>
                  <a:pt x="7402785" y="545481"/>
                </a:cubicBezTo>
                <a:close/>
                <a:moveTo>
                  <a:pt x="8155827" y="540681"/>
                </a:moveTo>
                <a:cubicBezTo>
                  <a:pt x="8159567" y="540681"/>
                  <a:pt x="8163839" y="542281"/>
                  <a:pt x="8166509" y="545481"/>
                </a:cubicBezTo>
                <a:cubicBezTo>
                  <a:pt x="8172917" y="551880"/>
                  <a:pt x="8172917" y="561878"/>
                  <a:pt x="8166509" y="568277"/>
                </a:cubicBezTo>
                <a:cubicBezTo>
                  <a:pt x="8160635" y="574276"/>
                  <a:pt x="8150487" y="574276"/>
                  <a:pt x="8144077" y="568277"/>
                </a:cubicBezTo>
                <a:cubicBezTo>
                  <a:pt x="8137669" y="561878"/>
                  <a:pt x="8137669" y="551880"/>
                  <a:pt x="8144077" y="545481"/>
                </a:cubicBezTo>
                <a:cubicBezTo>
                  <a:pt x="8147283" y="542281"/>
                  <a:pt x="8151555" y="540681"/>
                  <a:pt x="8155827" y="540681"/>
                </a:cubicBezTo>
                <a:close/>
                <a:moveTo>
                  <a:pt x="8401501" y="535483"/>
                </a:moveTo>
                <a:cubicBezTo>
                  <a:pt x="8407911" y="535483"/>
                  <a:pt x="8414319" y="537482"/>
                  <a:pt x="8418591" y="541081"/>
                </a:cubicBezTo>
                <a:cubicBezTo>
                  <a:pt x="8427671" y="550680"/>
                  <a:pt x="8419659" y="557879"/>
                  <a:pt x="8401501" y="557879"/>
                </a:cubicBezTo>
                <a:cubicBezTo>
                  <a:pt x="8382275" y="557879"/>
                  <a:pt x="8374263" y="550680"/>
                  <a:pt x="8383343" y="541081"/>
                </a:cubicBezTo>
                <a:cubicBezTo>
                  <a:pt x="8388683" y="537482"/>
                  <a:pt x="8395091" y="535483"/>
                  <a:pt x="8401501" y="535483"/>
                </a:cubicBezTo>
                <a:close/>
                <a:moveTo>
                  <a:pt x="8209769" y="503888"/>
                </a:moveTo>
                <a:cubicBezTo>
                  <a:pt x="8214575" y="501488"/>
                  <a:pt x="8218315" y="501488"/>
                  <a:pt x="8220451" y="504687"/>
                </a:cubicBezTo>
                <a:cubicBezTo>
                  <a:pt x="8224723" y="511087"/>
                  <a:pt x="8217245" y="522284"/>
                  <a:pt x="8202825" y="530283"/>
                </a:cubicBezTo>
                <a:cubicBezTo>
                  <a:pt x="8183599" y="541081"/>
                  <a:pt x="8182531" y="537882"/>
                  <a:pt x="8195349" y="519085"/>
                </a:cubicBezTo>
                <a:cubicBezTo>
                  <a:pt x="8200689" y="511886"/>
                  <a:pt x="8205495" y="506287"/>
                  <a:pt x="8209769" y="503888"/>
                </a:cubicBezTo>
                <a:close/>
                <a:moveTo>
                  <a:pt x="8018571" y="473493"/>
                </a:moveTo>
                <a:cubicBezTo>
                  <a:pt x="8009491" y="473493"/>
                  <a:pt x="8000411" y="475093"/>
                  <a:pt x="7993469" y="477892"/>
                </a:cubicBezTo>
                <a:cubicBezTo>
                  <a:pt x="7977981" y="481891"/>
                  <a:pt x="7990265" y="484291"/>
                  <a:pt x="8018037" y="484291"/>
                </a:cubicBezTo>
                <a:cubicBezTo>
                  <a:pt x="8046877" y="484291"/>
                  <a:pt x="8058091" y="481891"/>
                  <a:pt x="8044739" y="477892"/>
                </a:cubicBezTo>
                <a:cubicBezTo>
                  <a:pt x="8037797" y="475093"/>
                  <a:pt x="8028183" y="473493"/>
                  <a:pt x="8018571" y="473493"/>
                </a:cubicBezTo>
                <a:close/>
                <a:moveTo>
                  <a:pt x="8289345" y="437099"/>
                </a:moveTo>
                <a:cubicBezTo>
                  <a:pt x="8267449" y="437099"/>
                  <a:pt x="8267449" y="439898"/>
                  <a:pt x="8286675" y="453896"/>
                </a:cubicBezTo>
                <a:cubicBezTo>
                  <a:pt x="8314447" y="474693"/>
                  <a:pt x="8315515" y="474693"/>
                  <a:pt x="8315515" y="453896"/>
                </a:cubicBezTo>
                <a:cubicBezTo>
                  <a:pt x="8315515" y="444298"/>
                  <a:pt x="8304299" y="435899"/>
                  <a:pt x="8289345" y="437099"/>
                </a:cubicBezTo>
                <a:close/>
                <a:moveTo>
                  <a:pt x="7383559" y="379909"/>
                </a:moveTo>
                <a:cubicBezTo>
                  <a:pt x="7363263" y="379909"/>
                  <a:pt x="7337627" y="381508"/>
                  <a:pt x="7312527" y="384708"/>
                </a:cubicBezTo>
                <a:lnTo>
                  <a:pt x="7224403" y="395906"/>
                </a:lnTo>
                <a:lnTo>
                  <a:pt x="7334957" y="398705"/>
                </a:lnTo>
                <a:cubicBezTo>
                  <a:pt x="7398511" y="400305"/>
                  <a:pt x="7436965" y="394306"/>
                  <a:pt x="7424681" y="385908"/>
                </a:cubicBezTo>
                <a:cubicBezTo>
                  <a:pt x="7418273" y="382708"/>
                  <a:pt x="7403319" y="380308"/>
                  <a:pt x="7383559" y="379909"/>
                </a:cubicBezTo>
                <a:close/>
                <a:moveTo>
                  <a:pt x="7097229" y="263828"/>
                </a:moveTo>
                <a:cubicBezTo>
                  <a:pt x="7090485" y="263828"/>
                  <a:pt x="7083943" y="264928"/>
                  <a:pt x="7079137" y="267127"/>
                </a:cubicBezTo>
                <a:cubicBezTo>
                  <a:pt x="7068455" y="272327"/>
                  <a:pt x="7078067" y="276726"/>
                  <a:pt x="7097295" y="276726"/>
                </a:cubicBezTo>
                <a:cubicBezTo>
                  <a:pt x="7118123" y="276726"/>
                  <a:pt x="7126135" y="272327"/>
                  <a:pt x="7116521" y="267127"/>
                </a:cubicBezTo>
                <a:cubicBezTo>
                  <a:pt x="7110915" y="264928"/>
                  <a:pt x="7103971" y="263828"/>
                  <a:pt x="7097229" y="263828"/>
                </a:cubicBezTo>
                <a:close/>
                <a:moveTo>
                  <a:pt x="4658184" y="213136"/>
                </a:moveTo>
                <a:cubicBezTo>
                  <a:pt x="4668331" y="213136"/>
                  <a:pt x="4675274" y="216336"/>
                  <a:pt x="4680081" y="222735"/>
                </a:cubicBezTo>
                <a:cubicBezTo>
                  <a:pt x="4689160" y="235933"/>
                  <a:pt x="4673138" y="241531"/>
                  <a:pt x="4637889" y="239932"/>
                </a:cubicBezTo>
                <a:cubicBezTo>
                  <a:pt x="4582345" y="238332"/>
                  <a:pt x="4582345" y="239132"/>
                  <a:pt x="4622935" y="221135"/>
                </a:cubicBezTo>
                <a:cubicBezTo>
                  <a:pt x="4636287" y="215536"/>
                  <a:pt x="4648571" y="212737"/>
                  <a:pt x="4658184" y="213136"/>
                </a:cubicBezTo>
                <a:close/>
                <a:moveTo>
                  <a:pt x="9131043" y="209537"/>
                </a:moveTo>
                <a:cubicBezTo>
                  <a:pt x="9137453" y="209537"/>
                  <a:pt x="9143863" y="223934"/>
                  <a:pt x="9143863" y="241531"/>
                </a:cubicBezTo>
                <a:cubicBezTo>
                  <a:pt x="9143863" y="275926"/>
                  <a:pt x="9124101" y="284724"/>
                  <a:pt x="9110215" y="258329"/>
                </a:cubicBezTo>
                <a:cubicBezTo>
                  <a:pt x="9100603" y="239132"/>
                  <a:pt x="9112887" y="209537"/>
                  <a:pt x="9131043" y="209537"/>
                </a:cubicBezTo>
                <a:close/>
                <a:moveTo>
                  <a:pt x="5027363" y="205788"/>
                </a:moveTo>
                <a:cubicBezTo>
                  <a:pt x="5040714" y="205538"/>
                  <a:pt x="5052864" y="205538"/>
                  <a:pt x="5063011" y="205938"/>
                </a:cubicBezTo>
                <a:cubicBezTo>
                  <a:pt x="5083306" y="206738"/>
                  <a:pt x="5095055" y="208737"/>
                  <a:pt x="5091851" y="211936"/>
                </a:cubicBezTo>
                <a:cubicBezTo>
                  <a:pt x="5089181" y="214336"/>
                  <a:pt x="5025092" y="221135"/>
                  <a:pt x="4951390" y="225934"/>
                </a:cubicBezTo>
                <a:cubicBezTo>
                  <a:pt x="4873415" y="231133"/>
                  <a:pt x="4828019" y="229933"/>
                  <a:pt x="4846177" y="221935"/>
                </a:cubicBezTo>
                <a:cubicBezTo>
                  <a:pt x="4860063" y="215136"/>
                  <a:pt x="4925221" y="209537"/>
                  <a:pt x="4984503" y="207137"/>
                </a:cubicBezTo>
                <a:cubicBezTo>
                  <a:pt x="4999457" y="206537"/>
                  <a:pt x="5014011" y="206038"/>
                  <a:pt x="5027363" y="205788"/>
                </a:cubicBezTo>
                <a:close/>
                <a:moveTo>
                  <a:pt x="4512916" y="188740"/>
                </a:moveTo>
                <a:cubicBezTo>
                  <a:pt x="4519325" y="188740"/>
                  <a:pt x="4525734" y="191540"/>
                  <a:pt x="4531075" y="196339"/>
                </a:cubicBezTo>
                <a:cubicBezTo>
                  <a:pt x="4540153" y="203538"/>
                  <a:pt x="4532143" y="211137"/>
                  <a:pt x="4512916" y="211137"/>
                </a:cubicBezTo>
                <a:cubicBezTo>
                  <a:pt x="4494223" y="211137"/>
                  <a:pt x="4486213" y="203538"/>
                  <a:pt x="4496360" y="196339"/>
                </a:cubicBezTo>
                <a:cubicBezTo>
                  <a:pt x="4501167" y="191540"/>
                  <a:pt x="4507041" y="188740"/>
                  <a:pt x="4512916" y="188740"/>
                </a:cubicBezTo>
                <a:close/>
                <a:moveTo>
                  <a:pt x="4587686" y="171943"/>
                </a:moveTo>
                <a:cubicBezTo>
                  <a:pt x="4594095" y="171943"/>
                  <a:pt x="4599970" y="174343"/>
                  <a:pt x="4604243" y="178342"/>
                </a:cubicBezTo>
                <a:cubicBezTo>
                  <a:pt x="4614390" y="189140"/>
                  <a:pt x="4606913" y="194340"/>
                  <a:pt x="4587686" y="194340"/>
                </a:cubicBezTo>
                <a:cubicBezTo>
                  <a:pt x="4568459" y="194340"/>
                  <a:pt x="4560983" y="189140"/>
                  <a:pt x="4570062" y="178342"/>
                </a:cubicBezTo>
                <a:cubicBezTo>
                  <a:pt x="4574869" y="174343"/>
                  <a:pt x="4581811" y="171943"/>
                  <a:pt x="4587686" y="171943"/>
                </a:cubicBezTo>
                <a:close/>
                <a:moveTo>
                  <a:pt x="8016969" y="134750"/>
                </a:moveTo>
                <a:cubicBezTo>
                  <a:pt x="8021775" y="135149"/>
                  <a:pt x="8026047" y="137549"/>
                  <a:pt x="8027651" y="143148"/>
                </a:cubicBezTo>
                <a:cubicBezTo>
                  <a:pt x="8032991" y="151947"/>
                  <a:pt x="8023377" y="159145"/>
                  <a:pt x="8008957" y="157146"/>
                </a:cubicBezTo>
                <a:cubicBezTo>
                  <a:pt x="7993469" y="157146"/>
                  <a:pt x="7989731" y="149947"/>
                  <a:pt x="8001479" y="141148"/>
                </a:cubicBezTo>
                <a:cubicBezTo>
                  <a:pt x="8006287" y="136749"/>
                  <a:pt x="8011627" y="134350"/>
                  <a:pt x="8016969" y="134750"/>
                </a:cubicBezTo>
                <a:close/>
                <a:moveTo>
                  <a:pt x="6657753" y="127151"/>
                </a:moveTo>
                <a:cubicBezTo>
                  <a:pt x="6663627" y="127950"/>
                  <a:pt x="6667367" y="131150"/>
                  <a:pt x="6667367" y="136749"/>
                </a:cubicBezTo>
                <a:cubicBezTo>
                  <a:pt x="6667367" y="146348"/>
                  <a:pt x="6655083" y="156346"/>
                  <a:pt x="6641197" y="160745"/>
                </a:cubicBezTo>
                <a:cubicBezTo>
                  <a:pt x="6627311" y="164745"/>
                  <a:pt x="6678581" y="172743"/>
                  <a:pt x="6754419" y="179542"/>
                </a:cubicBezTo>
                <a:cubicBezTo>
                  <a:pt x="6922119" y="194739"/>
                  <a:pt x="7198769" y="250330"/>
                  <a:pt x="7291163" y="286324"/>
                </a:cubicBezTo>
                <a:cubicBezTo>
                  <a:pt x="7350445" y="309920"/>
                  <a:pt x="7353115" y="312720"/>
                  <a:pt x="7306117" y="304321"/>
                </a:cubicBezTo>
                <a:cubicBezTo>
                  <a:pt x="7266063" y="298722"/>
                  <a:pt x="7260721" y="300322"/>
                  <a:pt x="7284221" y="312720"/>
                </a:cubicBezTo>
                <a:cubicBezTo>
                  <a:pt x="7299175" y="322318"/>
                  <a:pt x="7333355" y="329517"/>
                  <a:pt x="7358457" y="330717"/>
                </a:cubicBezTo>
                <a:cubicBezTo>
                  <a:pt x="7383023" y="330717"/>
                  <a:pt x="7443907" y="350313"/>
                  <a:pt x="7492509" y="373909"/>
                </a:cubicBezTo>
                <a:cubicBezTo>
                  <a:pt x="7550723" y="401505"/>
                  <a:pt x="7625493" y="417902"/>
                  <a:pt x="7715217" y="426300"/>
                </a:cubicBezTo>
                <a:cubicBezTo>
                  <a:pt x="7794259" y="431500"/>
                  <a:pt x="7871167" y="448697"/>
                  <a:pt x="7900541" y="466694"/>
                </a:cubicBezTo>
                <a:cubicBezTo>
                  <a:pt x="7936323" y="487491"/>
                  <a:pt x="7951277" y="488690"/>
                  <a:pt x="7955551" y="475093"/>
                </a:cubicBezTo>
                <a:cubicBezTo>
                  <a:pt x="7959823" y="461095"/>
                  <a:pt x="8005753" y="453896"/>
                  <a:pt x="8090137" y="452696"/>
                </a:cubicBezTo>
                <a:cubicBezTo>
                  <a:pt x="8275459" y="451497"/>
                  <a:pt x="8197485" y="420702"/>
                  <a:pt x="7951811" y="399905"/>
                </a:cubicBezTo>
                <a:cubicBezTo>
                  <a:pt x="7844997" y="390307"/>
                  <a:pt x="7731773" y="376309"/>
                  <a:pt x="7698661" y="368310"/>
                </a:cubicBezTo>
                <a:cubicBezTo>
                  <a:pt x="7617483" y="348713"/>
                  <a:pt x="8149953" y="363911"/>
                  <a:pt x="8274391" y="384708"/>
                </a:cubicBezTo>
                <a:cubicBezTo>
                  <a:pt x="8329401" y="394706"/>
                  <a:pt x="8412183" y="401505"/>
                  <a:pt x="8459181" y="401505"/>
                </a:cubicBezTo>
                <a:cubicBezTo>
                  <a:pt x="8562791" y="401505"/>
                  <a:pt x="8656787" y="417902"/>
                  <a:pt x="8656787" y="437099"/>
                </a:cubicBezTo>
                <a:cubicBezTo>
                  <a:pt x="8656787" y="444298"/>
                  <a:pt x="8584687" y="447097"/>
                  <a:pt x="8497635" y="444298"/>
                </a:cubicBezTo>
                <a:cubicBezTo>
                  <a:pt x="8408979" y="440298"/>
                  <a:pt x="8349695" y="441498"/>
                  <a:pt x="8363581" y="447097"/>
                </a:cubicBezTo>
                <a:cubicBezTo>
                  <a:pt x="8424467" y="469493"/>
                  <a:pt x="8381739" y="488290"/>
                  <a:pt x="8272789" y="488290"/>
                </a:cubicBezTo>
                <a:cubicBezTo>
                  <a:pt x="8209235" y="488290"/>
                  <a:pt x="8136067" y="493889"/>
                  <a:pt x="8109363" y="499489"/>
                </a:cubicBezTo>
                <a:lnTo>
                  <a:pt x="8062365" y="510686"/>
                </a:lnTo>
                <a:lnTo>
                  <a:pt x="8097079" y="550680"/>
                </a:lnTo>
                <a:cubicBezTo>
                  <a:pt x="8117375" y="575476"/>
                  <a:pt x="8155293" y="593873"/>
                  <a:pt x="8189475" y="597872"/>
                </a:cubicBezTo>
                <a:cubicBezTo>
                  <a:pt x="8223121" y="602271"/>
                  <a:pt x="8162235" y="605071"/>
                  <a:pt x="8055421" y="605071"/>
                </a:cubicBezTo>
                <a:cubicBezTo>
                  <a:pt x="7867427" y="605071"/>
                  <a:pt x="7689047" y="587074"/>
                  <a:pt x="7766487" y="577475"/>
                </a:cubicBezTo>
                <a:cubicBezTo>
                  <a:pt x="7796931" y="573076"/>
                  <a:pt x="7794259" y="570276"/>
                  <a:pt x="7751535" y="560678"/>
                </a:cubicBezTo>
                <a:cubicBezTo>
                  <a:pt x="7704535" y="551080"/>
                  <a:pt x="7614277" y="577475"/>
                  <a:pt x="7647391" y="591073"/>
                </a:cubicBezTo>
                <a:cubicBezTo>
                  <a:pt x="7655935" y="593873"/>
                  <a:pt x="7662879" y="610670"/>
                  <a:pt x="7662879" y="625867"/>
                </a:cubicBezTo>
                <a:cubicBezTo>
                  <a:pt x="7664479" y="687857"/>
                  <a:pt x="7700263" y="717052"/>
                  <a:pt x="7777703" y="717052"/>
                </a:cubicBezTo>
                <a:cubicBezTo>
                  <a:pt x="7819361" y="717052"/>
                  <a:pt x="7857815" y="708654"/>
                  <a:pt x="7863155" y="699055"/>
                </a:cubicBezTo>
                <a:cubicBezTo>
                  <a:pt x="7868495" y="688257"/>
                  <a:pt x="7841259" y="681058"/>
                  <a:pt x="7792657" y="679858"/>
                </a:cubicBezTo>
                <a:cubicBezTo>
                  <a:pt x="7734979" y="679858"/>
                  <a:pt x="7722159" y="675859"/>
                  <a:pt x="7744591" y="664661"/>
                </a:cubicBezTo>
                <a:cubicBezTo>
                  <a:pt x="7778771" y="646664"/>
                  <a:pt x="7944869" y="660261"/>
                  <a:pt x="7965697" y="683858"/>
                </a:cubicBezTo>
                <a:cubicBezTo>
                  <a:pt x="7973709" y="691856"/>
                  <a:pt x="7966765" y="699055"/>
                  <a:pt x="7945937" y="699055"/>
                </a:cubicBezTo>
                <a:cubicBezTo>
                  <a:pt x="7928311" y="699055"/>
                  <a:pt x="7915495" y="706254"/>
                  <a:pt x="7919767" y="713053"/>
                </a:cubicBezTo>
                <a:cubicBezTo>
                  <a:pt x="7924039" y="721451"/>
                  <a:pt x="8070909" y="727050"/>
                  <a:pt x="8245551" y="724251"/>
                </a:cubicBezTo>
                <a:cubicBezTo>
                  <a:pt x="8480543" y="722651"/>
                  <a:pt x="8586291" y="714252"/>
                  <a:pt x="8662663" y="691856"/>
                </a:cubicBezTo>
                <a:cubicBezTo>
                  <a:pt x="8802055" y="653463"/>
                  <a:pt x="8815941" y="654662"/>
                  <a:pt x="8766273" y="708654"/>
                </a:cubicBezTo>
                <a:lnTo>
                  <a:pt x="8724615" y="753046"/>
                </a:lnTo>
                <a:lnTo>
                  <a:pt x="8820215" y="743047"/>
                </a:lnTo>
                <a:cubicBezTo>
                  <a:pt x="8874155" y="739048"/>
                  <a:pt x="8941983" y="729850"/>
                  <a:pt x="8973493" y="724251"/>
                </a:cubicBezTo>
                <a:cubicBezTo>
                  <a:pt x="9005537" y="717052"/>
                  <a:pt x="9028503" y="719851"/>
                  <a:pt x="9028503" y="729850"/>
                </a:cubicBezTo>
                <a:cubicBezTo>
                  <a:pt x="9028503" y="753446"/>
                  <a:pt x="8924891" y="786640"/>
                  <a:pt x="8854395" y="786640"/>
                </a:cubicBezTo>
                <a:cubicBezTo>
                  <a:pt x="8818611" y="786640"/>
                  <a:pt x="8787101" y="797038"/>
                  <a:pt x="8775887" y="813436"/>
                </a:cubicBezTo>
                <a:cubicBezTo>
                  <a:pt x="8761999" y="833032"/>
                  <a:pt x="8741705" y="836632"/>
                  <a:pt x="8702719" y="829833"/>
                </a:cubicBezTo>
                <a:cubicBezTo>
                  <a:pt x="8661595" y="821434"/>
                  <a:pt x="8638629" y="827433"/>
                  <a:pt x="8611391" y="853429"/>
                </a:cubicBezTo>
                <a:cubicBezTo>
                  <a:pt x="8588959" y="874225"/>
                  <a:pt x="8567063" y="882624"/>
                  <a:pt x="8559051" y="874225"/>
                </a:cubicBezTo>
                <a:cubicBezTo>
                  <a:pt x="8552109" y="864627"/>
                  <a:pt x="8511519" y="869027"/>
                  <a:pt x="8464521" y="884224"/>
                </a:cubicBezTo>
                <a:cubicBezTo>
                  <a:pt x="8419125" y="899422"/>
                  <a:pt x="8363581" y="913019"/>
                  <a:pt x="8341151" y="917019"/>
                </a:cubicBezTo>
                <a:cubicBezTo>
                  <a:pt x="8247153" y="932216"/>
                  <a:pt x="8249823" y="957012"/>
                  <a:pt x="8345423" y="957012"/>
                </a:cubicBezTo>
                <a:cubicBezTo>
                  <a:pt x="8465591" y="958611"/>
                  <a:pt x="8630619" y="925417"/>
                  <a:pt x="8649845" y="896222"/>
                </a:cubicBezTo>
                <a:cubicBezTo>
                  <a:pt x="8659991" y="881024"/>
                  <a:pt x="8672275" y="879825"/>
                  <a:pt x="8687231" y="891023"/>
                </a:cubicBezTo>
                <a:cubicBezTo>
                  <a:pt x="8702719" y="901821"/>
                  <a:pt x="8702719" y="907420"/>
                  <a:pt x="8690435" y="907420"/>
                </a:cubicBezTo>
                <a:cubicBezTo>
                  <a:pt x="8680287" y="907420"/>
                  <a:pt x="8672275" y="915819"/>
                  <a:pt x="8672275" y="925417"/>
                </a:cubicBezTo>
                <a:cubicBezTo>
                  <a:pt x="8672275" y="953013"/>
                  <a:pt x="8694707" y="946214"/>
                  <a:pt x="8732091" y="908620"/>
                </a:cubicBezTo>
                <a:cubicBezTo>
                  <a:pt x="8765203" y="874225"/>
                  <a:pt x="8798317" y="860228"/>
                  <a:pt x="8788703" y="886624"/>
                </a:cubicBezTo>
                <a:cubicBezTo>
                  <a:pt x="8740103" y="1002604"/>
                  <a:pt x="8723013" y="1012603"/>
                  <a:pt x="8582017" y="1012603"/>
                </a:cubicBezTo>
                <a:cubicBezTo>
                  <a:pt x="8541963" y="1012603"/>
                  <a:pt x="8507781" y="1019401"/>
                  <a:pt x="8501907" y="1027800"/>
                </a:cubicBezTo>
                <a:cubicBezTo>
                  <a:pt x="8498167" y="1036199"/>
                  <a:pt x="8463453" y="1036199"/>
                  <a:pt x="8422863" y="1027800"/>
                </a:cubicBezTo>
                <a:cubicBezTo>
                  <a:pt x="8254631" y="994605"/>
                  <a:pt x="8225791" y="991806"/>
                  <a:pt x="8157963" y="1004204"/>
                </a:cubicBezTo>
                <a:lnTo>
                  <a:pt x="8085863" y="1018201"/>
                </a:lnTo>
                <a:lnTo>
                  <a:pt x="8137135" y="1032199"/>
                </a:lnTo>
                <a:cubicBezTo>
                  <a:pt x="8165975" y="1040598"/>
                  <a:pt x="8198019" y="1042998"/>
                  <a:pt x="8207633" y="1038998"/>
                </a:cubicBezTo>
                <a:cubicBezTo>
                  <a:pt x="8218847" y="1034599"/>
                  <a:pt x="8226859" y="1040198"/>
                  <a:pt x="8226859" y="1049796"/>
                </a:cubicBezTo>
                <a:cubicBezTo>
                  <a:pt x="8226859" y="1067793"/>
                  <a:pt x="8085863" y="1062594"/>
                  <a:pt x="8069307" y="1044597"/>
                </a:cubicBezTo>
                <a:cubicBezTo>
                  <a:pt x="8059159" y="1031799"/>
                  <a:pt x="7958221" y="1067793"/>
                  <a:pt x="7958221" y="1084590"/>
                </a:cubicBezTo>
                <a:cubicBezTo>
                  <a:pt x="7958221" y="1091389"/>
                  <a:pt x="7971039" y="1102988"/>
                  <a:pt x="7984923" y="1108186"/>
                </a:cubicBezTo>
                <a:cubicBezTo>
                  <a:pt x="8005753" y="1118185"/>
                  <a:pt x="8007355" y="1123384"/>
                  <a:pt x="7990265" y="1134582"/>
                </a:cubicBezTo>
                <a:cubicBezTo>
                  <a:pt x="7965697" y="1152579"/>
                  <a:pt x="7925107" y="1138982"/>
                  <a:pt x="7937925" y="1116585"/>
                </a:cubicBezTo>
                <a:cubicBezTo>
                  <a:pt x="7941663" y="1108186"/>
                  <a:pt x="7939527" y="1101388"/>
                  <a:pt x="7930983" y="1101388"/>
                </a:cubicBezTo>
                <a:cubicBezTo>
                  <a:pt x="7921369" y="1101388"/>
                  <a:pt x="7914427" y="1108186"/>
                  <a:pt x="7914427" y="1117785"/>
                </a:cubicBezTo>
                <a:cubicBezTo>
                  <a:pt x="7914427" y="1127383"/>
                  <a:pt x="7906949" y="1135782"/>
                  <a:pt x="7898939" y="1135782"/>
                </a:cubicBezTo>
                <a:cubicBezTo>
                  <a:pt x="7890393" y="1135782"/>
                  <a:pt x="7886655" y="1127383"/>
                  <a:pt x="7891995" y="1117785"/>
                </a:cubicBezTo>
                <a:cubicBezTo>
                  <a:pt x="7897871" y="1108186"/>
                  <a:pt x="7888257" y="1101388"/>
                  <a:pt x="7871701" y="1101388"/>
                </a:cubicBezTo>
                <a:cubicBezTo>
                  <a:pt x="7824703" y="1101388"/>
                  <a:pt x="7833781" y="1134182"/>
                  <a:pt x="7883983" y="1146980"/>
                </a:cubicBezTo>
                <a:cubicBezTo>
                  <a:pt x="7908551" y="1152179"/>
                  <a:pt x="7925107" y="1163377"/>
                  <a:pt x="7920835" y="1171776"/>
                </a:cubicBezTo>
                <a:cubicBezTo>
                  <a:pt x="7917097" y="1180175"/>
                  <a:pt x="7904279" y="1182974"/>
                  <a:pt x="7893063" y="1177375"/>
                </a:cubicBezTo>
                <a:cubicBezTo>
                  <a:pt x="7882383" y="1171776"/>
                  <a:pt x="7868495" y="1176175"/>
                  <a:pt x="7864223" y="1184574"/>
                </a:cubicBezTo>
                <a:cubicBezTo>
                  <a:pt x="7851939" y="1208170"/>
                  <a:pt x="7910153" y="1222967"/>
                  <a:pt x="7948607" y="1206170"/>
                </a:cubicBezTo>
                <a:cubicBezTo>
                  <a:pt x="7969435" y="1198171"/>
                  <a:pt x="7995605" y="1205370"/>
                  <a:pt x="8031923" y="1230166"/>
                </a:cubicBezTo>
                <a:cubicBezTo>
                  <a:pt x="8060763" y="1249363"/>
                  <a:pt x="8078921" y="1257761"/>
                  <a:pt x="8074647" y="1248163"/>
                </a:cubicBezTo>
                <a:cubicBezTo>
                  <a:pt x="8069307" y="1236965"/>
                  <a:pt x="8097079" y="1230166"/>
                  <a:pt x="8149419" y="1228566"/>
                </a:cubicBezTo>
                <a:cubicBezTo>
                  <a:pt x="8214575" y="1228566"/>
                  <a:pt x="8225257" y="1231366"/>
                  <a:pt x="8196417" y="1242564"/>
                </a:cubicBezTo>
                <a:cubicBezTo>
                  <a:pt x="8168645" y="1253362"/>
                  <a:pt x="8171849" y="1254962"/>
                  <a:pt x="8211905" y="1246963"/>
                </a:cubicBezTo>
                <a:cubicBezTo>
                  <a:pt x="8240745" y="1241364"/>
                  <a:pt x="8284005" y="1234166"/>
                  <a:pt x="8308571" y="1231366"/>
                </a:cubicBezTo>
                <a:cubicBezTo>
                  <a:pt x="8462385" y="1213369"/>
                  <a:pt x="8619937" y="1155379"/>
                  <a:pt x="8646107" y="1106587"/>
                </a:cubicBezTo>
                <a:cubicBezTo>
                  <a:pt x="8662663" y="1076192"/>
                  <a:pt x="8779091" y="1090190"/>
                  <a:pt x="8826089" y="1126184"/>
                </a:cubicBezTo>
                <a:cubicBezTo>
                  <a:pt x="8860269" y="1152579"/>
                  <a:pt x="8869883" y="1153779"/>
                  <a:pt x="8891779" y="1132982"/>
                </a:cubicBezTo>
                <a:cubicBezTo>
                  <a:pt x="8909939" y="1116185"/>
                  <a:pt x="8909403" y="1120585"/>
                  <a:pt x="8887507" y="1151379"/>
                </a:cubicBezTo>
                <a:cubicBezTo>
                  <a:pt x="8870951" y="1173375"/>
                  <a:pt x="8838371" y="1203771"/>
                  <a:pt x="8813805" y="1218968"/>
                </a:cubicBezTo>
                <a:lnTo>
                  <a:pt x="8768943" y="1246963"/>
                </a:lnTo>
                <a:lnTo>
                  <a:pt x="8806327" y="1257362"/>
                </a:lnTo>
                <a:cubicBezTo>
                  <a:pt x="8868815" y="1275358"/>
                  <a:pt x="8937175" y="1264560"/>
                  <a:pt x="8969219" y="1231366"/>
                </a:cubicBezTo>
                <a:cubicBezTo>
                  <a:pt x="8995391" y="1202171"/>
                  <a:pt x="9001265" y="1202570"/>
                  <a:pt x="9017821" y="1227366"/>
                </a:cubicBezTo>
                <a:cubicBezTo>
                  <a:pt x="9046661" y="1270160"/>
                  <a:pt x="9116091" y="1281357"/>
                  <a:pt x="9158815" y="1248163"/>
                </a:cubicBezTo>
                <a:cubicBezTo>
                  <a:pt x="9186587" y="1227366"/>
                  <a:pt x="9212759" y="1222967"/>
                  <a:pt x="9264029" y="1231366"/>
                </a:cubicBezTo>
                <a:cubicBezTo>
                  <a:pt x="9303015" y="1238165"/>
                  <a:pt x="9340401" y="1249363"/>
                  <a:pt x="9348411" y="1257362"/>
                </a:cubicBezTo>
                <a:cubicBezTo>
                  <a:pt x="9356957" y="1264560"/>
                  <a:pt x="9387933" y="1280158"/>
                  <a:pt x="9418375" y="1292555"/>
                </a:cubicBezTo>
                <a:cubicBezTo>
                  <a:pt x="9484601" y="1317351"/>
                  <a:pt x="9488873" y="1339348"/>
                  <a:pt x="9429591" y="1349346"/>
                </a:cubicBezTo>
                <a:cubicBezTo>
                  <a:pt x="9404491" y="1353346"/>
                  <a:pt x="9385263" y="1350546"/>
                  <a:pt x="9385263" y="1343747"/>
                </a:cubicBezTo>
                <a:cubicBezTo>
                  <a:pt x="9385263" y="1336948"/>
                  <a:pt x="9341469" y="1325750"/>
                  <a:pt x="9289131" y="1318551"/>
                </a:cubicBezTo>
                <a:cubicBezTo>
                  <a:pt x="9207417" y="1308953"/>
                  <a:pt x="9183383" y="1311752"/>
                  <a:pt x="9125703" y="1344947"/>
                </a:cubicBezTo>
                <a:cubicBezTo>
                  <a:pt x="9088319" y="1365743"/>
                  <a:pt x="9057875" y="1390539"/>
                  <a:pt x="9057875" y="1398938"/>
                </a:cubicBezTo>
                <a:cubicBezTo>
                  <a:pt x="9057875" y="1408536"/>
                  <a:pt x="9028503" y="1415335"/>
                  <a:pt x="8991651" y="1415335"/>
                </a:cubicBezTo>
                <a:cubicBezTo>
                  <a:pt x="8933437" y="1415335"/>
                  <a:pt x="8922223" y="1421334"/>
                  <a:pt x="8902995" y="1468126"/>
                </a:cubicBezTo>
                <a:lnTo>
                  <a:pt x="8878963" y="1520518"/>
                </a:lnTo>
                <a:lnTo>
                  <a:pt x="8985777" y="1520518"/>
                </a:lnTo>
                <a:cubicBezTo>
                  <a:pt x="9084047" y="1520518"/>
                  <a:pt x="9090989" y="1522117"/>
                  <a:pt x="9064819" y="1545713"/>
                </a:cubicBezTo>
                <a:cubicBezTo>
                  <a:pt x="9049865" y="1560911"/>
                  <a:pt x="9020491" y="1571709"/>
                  <a:pt x="9002333" y="1571709"/>
                </a:cubicBezTo>
                <a:cubicBezTo>
                  <a:pt x="8984707" y="1571709"/>
                  <a:pt x="8969219" y="1581707"/>
                  <a:pt x="8969219" y="1592906"/>
                </a:cubicBezTo>
                <a:cubicBezTo>
                  <a:pt x="8969219" y="1605303"/>
                  <a:pt x="8988447" y="1609702"/>
                  <a:pt x="9028503" y="1601304"/>
                </a:cubicBezTo>
                <a:cubicBezTo>
                  <a:pt x="9075501" y="1592906"/>
                  <a:pt x="9088319" y="1595705"/>
                  <a:pt x="9088319" y="1616502"/>
                </a:cubicBezTo>
                <a:cubicBezTo>
                  <a:pt x="9088319" y="1631699"/>
                  <a:pt x="9096863" y="1642897"/>
                  <a:pt x="9106477" y="1644097"/>
                </a:cubicBezTo>
                <a:cubicBezTo>
                  <a:pt x="9117693" y="1644097"/>
                  <a:pt x="9113419" y="1652095"/>
                  <a:pt x="9099535" y="1662094"/>
                </a:cubicBezTo>
                <a:cubicBezTo>
                  <a:pt x="9057875" y="1689689"/>
                  <a:pt x="9069091" y="1707686"/>
                  <a:pt x="9119829" y="1699287"/>
                </a:cubicBezTo>
                <a:cubicBezTo>
                  <a:pt x="9151873" y="1693688"/>
                  <a:pt x="9163089" y="1696488"/>
                  <a:pt x="9156147" y="1710485"/>
                </a:cubicBezTo>
                <a:cubicBezTo>
                  <a:pt x="9150805" y="1721284"/>
                  <a:pt x="9124635" y="1730082"/>
                  <a:pt x="9097931" y="1731282"/>
                </a:cubicBezTo>
                <a:cubicBezTo>
                  <a:pt x="9063751" y="1731282"/>
                  <a:pt x="9056807" y="1735681"/>
                  <a:pt x="9073365" y="1748079"/>
                </a:cubicBezTo>
                <a:cubicBezTo>
                  <a:pt x="9084047" y="1756478"/>
                  <a:pt x="9090989" y="1765676"/>
                  <a:pt x="9088319" y="1770075"/>
                </a:cubicBezTo>
                <a:cubicBezTo>
                  <a:pt x="9043991" y="1812868"/>
                  <a:pt x="8998595" y="1834865"/>
                  <a:pt x="8956937" y="1834865"/>
                </a:cubicBezTo>
                <a:cubicBezTo>
                  <a:pt x="8930767" y="1834865"/>
                  <a:pt x="8911007" y="1842063"/>
                  <a:pt x="8915279" y="1850462"/>
                </a:cubicBezTo>
                <a:cubicBezTo>
                  <a:pt x="8920619" y="1858861"/>
                  <a:pt x="8969219" y="1861260"/>
                  <a:pt x="9024763" y="1857261"/>
                </a:cubicBezTo>
                <a:cubicBezTo>
                  <a:pt x="9106477" y="1850462"/>
                  <a:pt x="9129975" y="1854461"/>
                  <a:pt x="9146533" y="1876858"/>
                </a:cubicBezTo>
                <a:cubicBezTo>
                  <a:pt x="9157747" y="1893255"/>
                  <a:pt x="9178043" y="1905653"/>
                  <a:pt x="9193531" y="1905653"/>
                </a:cubicBezTo>
                <a:cubicBezTo>
                  <a:pt x="9208485" y="1905653"/>
                  <a:pt x="9219701" y="1911252"/>
                  <a:pt x="9218631" y="1918451"/>
                </a:cubicBezTo>
                <a:cubicBezTo>
                  <a:pt x="9210087" y="1947246"/>
                  <a:pt x="9289131" y="2045629"/>
                  <a:pt x="9319571" y="2045629"/>
                </a:cubicBezTo>
                <a:cubicBezTo>
                  <a:pt x="9337731" y="2045629"/>
                  <a:pt x="9356423" y="2056827"/>
                  <a:pt x="9360695" y="2072025"/>
                </a:cubicBezTo>
                <a:cubicBezTo>
                  <a:pt x="9366035" y="2088422"/>
                  <a:pt x="9387933" y="2098021"/>
                  <a:pt x="9421047" y="2098021"/>
                </a:cubicBezTo>
                <a:cubicBezTo>
                  <a:pt x="9450419" y="2098021"/>
                  <a:pt x="9473919" y="2105219"/>
                  <a:pt x="9473919" y="2114818"/>
                </a:cubicBezTo>
                <a:cubicBezTo>
                  <a:pt x="9473919" y="2124416"/>
                  <a:pt x="9463239" y="2132815"/>
                  <a:pt x="9447751" y="2132815"/>
                </a:cubicBezTo>
                <a:cubicBezTo>
                  <a:pt x="9433863" y="2132815"/>
                  <a:pt x="9406091" y="2153611"/>
                  <a:pt x="9386865" y="2177207"/>
                </a:cubicBezTo>
                <a:cubicBezTo>
                  <a:pt x="9367105" y="2200803"/>
                  <a:pt x="9340401" y="2220000"/>
                  <a:pt x="9324913" y="2220000"/>
                </a:cubicBezTo>
                <a:cubicBezTo>
                  <a:pt x="9284857" y="2220000"/>
                  <a:pt x="9274175" y="2254394"/>
                  <a:pt x="9314231" y="2257194"/>
                </a:cubicBezTo>
                <a:cubicBezTo>
                  <a:pt x="9341469" y="2258794"/>
                  <a:pt x="9339867" y="2261593"/>
                  <a:pt x="9304083" y="2269992"/>
                </a:cubicBezTo>
                <a:cubicBezTo>
                  <a:pt x="9280585" y="2276791"/>
                  <a:pt x="9262427" y="2287989"/>
                  <a:pt x="9264029" y="2295988"/>
                </a:cubicBezTo>
                <a:cubicBezTo>
                  <a:pt x="9266699" y="2303186"/>
                  <a:pt x="9253347" y="2325583"/>
                  <a:pt x="9234119" y="2343580"/>
                </a:cubicBezTo>
                <a:lnTo>
                  <a:pt x="9198871" y="2376374"/>
                </a:lnTo>
                <a:lnTo>
                  <a:pt x="9312629" y="2376374"/>
                </a:lnTo>
                <a:cubicBezTo>
                  <a:pt x="9391139" y="2377574"/>
                  <a:pt x="9432263" y="2369575"/>
                  <a:pt x="9453091" y="2349978"/>
                </a:cubicBezTo>
                <a:cubicBezTo>
                  <a:pt x="9479259" y="2325183"/>
                  <a:pt x="9479795" y="2323983"/>
                  <a:pt x="9433863" y="2335181"/>
                </a:cubicBezTo>
                <a:cubicBezTo>
                  <a:pt x="9403423" y="2341980"/>
                  <a:pt x="9385263" y="2339180"/>
                  <a:pt x="9385263" y="2326782"/>
                </a:cubicBezTo>
                <a:cubicBezTo>
                  <a:pt x="9385263" y="2315584"/>
                  <a:pt x="9401819" y="2307186"/>
                  <a:pt x="9424251" y="2307186"/>
                </a:cubicBezTo>
                <a:cubicBezTo>
                  <a:pt x="9448819" y="2307186"/>
                  <a:pt x="9464307" y="2296387"/>
                  <a:pt x="9469647" y="2272791"/>
                </a:cubicBezTo>
                <a:cubicBezTo>
                  <a:pt x="9479259" y="2231198"/>
                  <a:pt x="9496351" y="2229999"/>
                  <a:pt x="9581803" y="2261593"/>
                </a:cubicBezTo>
                <a:cubicBezTo>
                  <a:pt x="9640015" y="2283590"/>
                  <a:pt x="9716387" y="2308385"/>
                  <a:pt x="9796499" y="2333581"/>
                </a:cubicBezTo>
                <a:cubicBezTo>
                  <a:pt x="9819999" y="2341580"/>
                  <a:pt x="9831215" y="2334781"/>
                  <a:pt x="9838157" y="2311185"/>
                </a:cubicBezTo>
                <a:cubicBezTo>
                  <a:pt x="9841895" y="2291988"/>
                  <a:pt x="9857919" y="2264393"/>
                  <a:pt x="9873407" y="2247596"/>
                </a:cubicBezTo>
                <a:cubicBezTo>
                  <a:pt x="9897973" y="2221600"/>
                  <a:pt x="9907051" y="2221600"/>
                  <a:pt x="9964731" y="2244796"/>
                </a:cubicBezTo>
                <a:cubicBezTo>
                  <a:pt x="10003719" y="2259994"/>
                  <a:pt x="10054991" y="2267192"/>
                  <a:pt x="10089705" y="2261593"/>
                </a:cubicBezTo>
                <a:cubicBezTo>
                  <a:pt x="10161271" y="2250395"/>
                  <a:pt x="10231769" y="2278390"/>
                  <a:pt x="10231769" y="2318384"/>
                </a:cubicBezTo>
                <a:cubicBezTo>
                  <a:pt x="10231769" y="2343180"/>
                  <a:pt x="10217883" y="2345979"/>
                  <a:pt x="10111603" y="2335181"/>
                </a:cubicBezTo>
                <a:cubicBezTo>
                  <a:pt x="10020275" y="2325183"/>
                  <a:pt x="9984493" y="2327982"/>
                  <a:pt x="9959391" y="2347179"/>
                </a:cubicBezTo>
                <a:cubicBezTo>
                  <a:pt x="9917735" y="2379174"/>
                  <a:pt x="9835487" y="2398770"/>
                  <a:pt x="9828543" y="2377974"/>
                </a:cubicBezTo>
                <a:cubicBezTo>
                  <a:pt x="9825873" y="2369575"/>
                  <a:pt x="9793829" y="2370775"/>
                  <a:pt x="9756443" y="2381973"/>
                </a:cubicBezTo>
                <a:cubicBezTo>
                  <a:pt x="9720661" y="2391572"/>
                  <a:pt x="9651231" y="2398770"/>
                  <a:pt x="9602631" y="2397171"/>
                </a:cubicBezTo>
                <a:cubicBezTo>
                  <a:pt x="9461635" y="2393171"/>
                  <a:pt x="9453091" y="2423566"/>
                  <a:pt x="9591415" y="2437564"/>
                </a:cubicBezTo>
                <a:cubicBezTo>
                  <a:pt x="9657639" y="2444363"/>
                  <a:pt x="9708911" y="2456761"/>
                  <a:pt x="9705173" y="2463559"/>
                </a:cubicBezTo>
                <a:cubicBezTo>
                  <a:pt x="9700899" y="2471958"/>
                  <a:pt x="9666185" y="2491155"/>
                  <a:pt x="9627731" y="2509152"/>
                </a:cubicBezTo>
                <a:cubicBezTo>
                  <a:pt x="9587677" y="2525949"/>
                  <a:pt x="9546019" y="2549545"/>
                  <a:pt x="9533735" y="2561943"/>
                </a:cubicBezTo>
                <a:cubicBezTo>
                  <a:pt x="9520919" y="2573141"/>
                  <a:pt x="9503293" y="2579140"/>
                  <a:pt x="9493679" y="2575141"/>
                </a:cubicBezTo>
                <a:cubicBezTo>
                  <a:pt x="9483533" y="2571141"/>
                  <a:pt x="9460033" y="2579540"/>
                  <a:pt x="9442409" y="2594737"/>
                </a:cubicBezTo>
                <a:lnTo>
                  <a:pt x="9407159" y="2622333"/>
                </a:lnTo>
                <a:lnTo>
                  <a:pt x="9453091" y="2622333"/>
                </a:lnTo>
                <a:cubicBezTo>
                  <a:pt x="9477659" y="2622333"/>
                  <a:pt x="9505963" y="2613934"/>
                  <a:pt x="9513975" y="2603136"/>
                </a:cubicBezTo>
                <a:cubicBezTo>
                  <a:pt x="9525191" y="2589138"/>
                  <a:pt x="9533201" y="2589138"/>
                  <a:pt x="9540143" y="2603136"/>
                </a:cubicBezTo>
                <a:cubicBezTo>
                  <a:pt x="9546019" y="2613934"/>
                  <a:pt x="9567915" y="2622333"/>
                  <a:pt x="9590347" y="2622333"/>
                </a:cubicBezTo>
                <a:cubicBezTo>
                  <a:pt x="9628799" y="2623933"/>
                  <a:pt x="9628799" y="2623533"/>
                  <a:pt x="9601563" y="2648728"/>
                </a:cubicBezTo>
                <a:cubicBezTo>
                  <a:pt x="9586075" y="2662326"/>
                  <a:pt x="9556701" y="2674724"/>
                  <a:pt x="9537475" y="2674724"/>
                </a:cubicBezTo>
                <a:cubicBezTo>
                  <a:pt x="9519315" y="2674724"/>
                  <a:pt x="9504361" y="2681923"/>
                  <a:pt x="9504361" y="2691521"/>
                </a:cubicBezTo>
                <a:cubicBezTo>
                  <a:pt x="9504361" y="2701120"/>
                  <a:pt x="9520919" y="2709118"/>
                  <a:pt x="9541747" y="2709118"/>
                </a:cubicBezTo>
                <a:cubicBezTo>
                  <a:pt x="9583403" y="2709118"/>
                  <a:pt x="9693957" y="2785905"/>
                  <a:pt x="9706775" y="2823099"/>
                </a:cubicBezTo>
                <a:cubicBezTo>
                  <a:pt x="9710513" y="2835497"/>
                  <a:pt x="9700899" y="2863493"/>
                  <a:pt x="9683275" y="2882690"/>
                </a:cubicBezTo>
                <a:cubicBezTo>
                  <a:pt x="9643219" y="2929882"/>
                  <a:pt x="9644287" y="2948678"/>
                  <a:pt x="9688617" y="2958677"/>
                </a:cubicBezTo>
                <a:cubicBezTo>
                  <a:pt x="9714787" y="2963876"/>
                  <a:pt x="9721729" y="2959877"/>
                  <a:pt x="9715855" y="2940680"/>
                </a:cubicBezTo>
                <a:cubicBezTo>
                  <a:pt x="9708911" y="2921483"/>
                  <a:pt x="9714787" y="2918684"/>
                  <a:pt x="9743627" y="2928282"/>
                </a:cubicBezTo>
                <a:cubicBezTo>
                  <a:pt x="9786887" y="2943479"/>
                  <a:pt x="9779943" y="2936681"/>
                  <a:pt x="9792227" y="2993471"/>
                </a:cubicBezTo>
                <a:cubicBezTo>
                  <a:pt x="9800771" y="3039063"/>
                  <a:pt x="9799171" y="3040263"/>
                  <a:pt x="9756443" y="3030665"/>
                </a:cubicBezTo>
                <a:cubicBezTo>
                  <a:pt x="9688617" y="3014268"/>
                  <a:pt x="9704105" y="3059460"/>
                  <a:pt x="9793829" y="3139846"/>
                </a:cubicBezTo>
                <a:cubicBezTo>
                  <a:pt x="9822669" y="3164642"/>
                  <a:pt x="9822669" y="3166242"/>
                  <a:pt x="9791159" y="3148245"/>
                </a:cubicBezTo>
                <a:cubicBezTo>
                  <a:pt x="9763387" y="3131448"/>
                  <a:pt x="9757511" y="3134647"/>
                  <a:pt x="9749501" y="3165042"/>
                </a:cubicBezTo>
                <a:cubicBezTo>
                  <a:pt x="9743627" y="3185839"/>
                  <a:pt x="9740955" y="3203436"/>
                  <a:pt x="9743627" y="3205036"/>
                </a:cubicBezTo>
                <a:cubicBezTo>
                  <a:pt x="9746831" y="3206235"/>
                  <a:pt x="9770331" y="3221833"/>
                  <a:pt x="9796499" y="3238230"/>
                </a:cubicBezTo>
                <a:cubicBezTo>
                  <a:pt x="9821601" y="3255027"/>
                  <a:pt x="9856849" y="3269025"/>
                  <a:pt x="9873407" y="3269025"/>
                </a:cubicBezTo>
                <a:cubicBezTo>
                  <a:pt x="9909189" y="3269025"/>
                  <a:pt x="9912393" y="3282623"/>
                  <a:pt x="9883019" y="3328615"/>
                </a:cubicBezTo>
                <a:cubicBezTo>
                  <a:pt x="9870735" y="3346212"/>
                  <a:pt x="9854713" y="3354611"/>
                  <a:pt x="9845099" y="3347812"/>
                </a:cubicBezTo>
                <a:cubicBezTo>
                  <a:pt x="9835487" y="3339413"/>
                  <a:pt x="9809317" y="3332614"/>
                  <a:pt x="9788487" y="3331014"/>
                </a:cubicBezTo>
                <a:cubicBezTo>
                  <a:pt x="9719059" y="3324216"/>
                  <a:pt x="9713719" y="3321416"/>
                  <a:pt x="9720661" y="3299420"/>
                </a:cubicBezTo>
                <a:cubicBezTo>
                  <a:pt x="9724399" y="3288222"/>
                  <a:pt x="9707843" y="3267425"/>
                  <a:pt x="9683275" y="3255027"/>
                </a:cubicBezTo>
                <a:cubicBezTo>
                  <a:pt x="9645891" y="3235430"/>
                  <a:pt x="9633073" y="3235430"/>
                  <a:pt x="9597291" y="3259027"/>
                </a:cubicBezTo>
                <a:cubicBezTo>
                  <a:pt x="9559905" y="3282623"/>
                  <a:pt x="9558303" y="3285422"/>
                  <a:pt x="9588745" y="3285422"/>
                </a:cubicBezTo>
                <a:cubicBezTo>
                  <a:pt x="9649629" y="3287022"/>
                  <a:pt x="9638415" y="3320216"/>
                  <a:pt x="9570587" y="3331014"/>
                </a:cubicBezTo>
                <a:cubicBezTo>
                  <a:pt x="9533735" y="3338213"/>
                  <a:pt x="9504361" y="3349411"/>
                  <a:pt x="9504361" y="3356210"/>
                </a:cubicBezTo>
                <a:cubicBezTo>
                  <a:pt x="9504361" y="3375407"/>
                  <a:pt x="9555631" y="3426998"/>
                  <a:pt x="9575393" y="3426998"/>
                </a:cubicBezTo>
                <a:cubicBezTo>
                  <a:pt x="9616517" y="3426998"/>
                  <a:pt x="9586075" y="3582972"/>
                  <a:pt x="9542815" y="3584572"/>
                </a:cubicBezTo>
                <a:cubicBezTo>
                  <a:pt x="9533201" y="3585772"/>
                  <a:pt x="9561507" y="3602569"/>
                  <a:pt x="9604233" y="3622166"/>
                </a:cubicBezTo>
                <a:cubicBezTo>
                  <a:pt x="9646959" y="3641363"/>
                  <a:pt x="9683275" y="3663759"/>
                  <a:pt x="9683275" y="3673357"/>
                </a:cubicBezTo>
                <a:cubicBezTo>
                  <a:pt x="9683275" y="3681756"/>
                  <a:pt x="9665117" y="3702152"/>
                  <a:pt x="9644287" y="3717350"/>
                </a:cubicBezTo>
                <a:cubicBezTo>
                  <a:pt x="9611175" y="3742146"/>
                  <a:pt x="9609575" y="3749344"/>
                  <a:pt x="9629335" y="3762942"/>
                </a:cubicBezTo>
                <a:cubicBezTo>
                  <a:pt x="9641619" y="3771341"/>
                  <a:pt x="9652835" y="3797736"/>
                  <a:pt x="9652835" y="3819733"/>
                </a:cubicBezTo>
                <a:cubicBezTo>
                  <a:pt x="9652835" y="3847328"/>
                  <a:pt x="9663515" y="3865325"/>
                  <a:pt x="9684343" y="3873724"/>
                </a:cubicBezTo>
                <a:cubicBezTo>
                  <a:pt x="9713183" y="3883322"/>
                  <a:pt x="9713183" y="3887721"/>
                  <a:pt x="9692889" y="3901319"/>
                </a:cubicBezTo>
                <a:cubicBezTo>
                  <a:pt x="9663515" y="3920916"/>
                  <a:pt x="9590347" y="3902919"/>
                  <a:pt x="9601563" y="3879323"/>
                </a:cubicBezTo>
                <a:cubicBezTo>
                  <a:pt x="9605301" y="3870924"/>
                  <a:pt x="9599959" y="3851727"/>
                  <a:pt x="9586075" y="3836530"/>
                </a:cubicBezTo>
                <a:cubicBezTo>
                  <a:pt x="9573257" y="3821332"/>
                  <a:pt x="9566847" y="3801736"/>
                  <a:pt x="9570587" y="3793737"/>
                </a:cubicBezTo>
                <a:cubicBezTo>
                  <a:pt x="9601029" y="3736947"/>
                  <a:pt x="9451487" y="3772541"/>
                  <a:pt x="9403423" y="3833730"/>
                </a:cubicBezTo>
                <a:lnTo>
                  <a:pt x="9369775" y="3873724"/>
                </a:lnTo>
                <a:lnTo>
                  <a:pt x="9422647" y="3866925"/>
                </a:lnTo>
                <a:cubicBezTo>
                  <a:pt x="9462703" y="3861326"/>
                  <a:pt x="9473919" y="3866925"/>
                  <a:pt x="9473919" y="3887721"/>
                </a:cubicBezTo>
                <a:cubicBezTo>
                  <a:pt x="9473919" y="3904119"/>
                  <a:pt x="9466975" y="3916916"/>
                  <a:pt x="9457363" y="3916916"/>
                </a:cubicBezTo>
                <a:cubicBezTo>
                  <a:pt x="9446147" y="3916916"/>
                  <a:pt x="9446147" y="3925315"/>
                  <a:pt x="9458431" y="3943312"/>
                </a:cubicBezTo>
                <a:cubicBezTo>
                  <a:pt x="9472317" y="3961309"/>
                  <a:pt x="9494747" y="3966908"/>
                  <a:pt x="9539075" y="3959709"/>
                </a:cubicBezTo>
                <a:cubicBezTo>
                  <a:pt x="9594619" y="3951711"/>
                  <a:pt x="9593017" y="3954110"/>
                  <a:pt x="9511303" y="3986105"/>
                </a:cubicBezTo>
                <a:cubicBezTo>
                  <a:pt x="9462703" y="4005302"/>
                  <a:pt x="9393275" y="4023299"/>
                  <a:pt x="9359095" y="4026098"/>
                </a:cubicBezTo>
                <a:cubicBezTo>
                  <a:pt x="9314765" y="4028898"/>
                  <a:pt x="9296073" y="4038496"/>
                  <a:pt x="9290731" y="4060492"/>
                </a:cubicBezTo>
                <a:cubicBezTo>
                  <a:pt x="9286459" y="4080089"/>
                  <a:pt x="9269369" y="4091287"/>
                  <a:pt x="9241597" y="4091287"/>
                </a:cubicBezTo>
                <a:cubicBezTo>
                  <a:pt x="9218099" y="4092487"/>
                  <a:pt x="9189259" y="4100886"/>
                  <a:pt x="9176975" y="4110484"/>
                </a:cubicBezTo>
                <a:cubicBezTo>
                  <a:pt x="9160419" y="4124482"/>
                  <a:pt x="9164691" y="4127281"/>
                  <a:pt x="9197803" y="4118883"/>
                </a:cubicBezTo>
                <a:cubicBezTo>
                  <a:pt x="9222905" y="4112084"/>
                  <a:pt x="9249075" y="4116083"/>
                  <a:pt x="9262959" y="4130081"/>
                </a:cubicBezTo>
                <a:cubicBezTo>
                  <a:pt x="9280585" y="4146878"/>
                  <a:pt x="9287527" y="4146878"/>
                  <a:pt x="9301415" y="4124482"/>
                </a:cubicBezTo>
                <a:cubicBezTo>
                  <a:pt x="9311027" y="4109284"/>
                  <a:pt x="9379923" y="4074490"/>
                  <a:pt x="9455761" y="4045695"/>
                </a:cubicBezTo>
                <a:cubicBezTo>
                  <a:pt x="9582871" y="3997303"/>
                  <a:pt x="9597291" y="3995703"/>
                  <a:pt x="9627731" y="4020499"/>
                </a:cubicBezTo>
                <a:lnTo>
                  <a:pt x="9659243" y="4047295"/>
                </a:lnTo>
                <a:lnTo>
                  <a:pt x="9616517" y="4056493"/>
                </a:lnTo>
                <a:cubicBezTo>
                  <a:pt x="9593017" y="4060892"/>
                  <a:pt x="9571119" y="4074890"/>
                  <a:pt x="9566847" y="4087288"/>
                </a:cubicBezTo>
                <a:cubicBezTo>
                  <a:pt x="9562575" y="4103685"/>
                  <a:pt x="9586075" y="4107684"/>
                  <a:pt x="9665117" y="4105285"/>
                </a:cubicBezTo>
                <a:cubicBezTo>
                  <a:pt x="9752171" y="4100886"/>
                  <a:pt x="9775671" y="4106485"/>
                  <a:pt x="9796499" y="4132880"/>
                </a:cubicBezTo>
                <a:cubicBezTo>
                  <a:pt x="9814659" y="4154877"/>
                  <a:pt x="9817327" y="4168874"/>
                  <a:pt x="9806113" y="4172874"/>
                </a:cubicBezTo>
                <a:cubicBezTo>
                  <a:pt x="9796499" y="4177273"/>
                  <a:pt x="9774603" y="4194870"/>
                  <a:pt x="9757511" y="4212867"/>
                </a:cubicBezTo>
                <a:cubicBezTo>
                  <a:pt x="9739887" y="4230864"/>
                  <a:pt x="9696627" y="4253260"/>
                  <a:pt x="9659243" y="4264058"/>
                </a:cubicBezTo>
                <a:cubicBezTo>
                  <a:pt x="9623459" y="4275257"/>
                  <a:pt x="9593017" y="4290854"/>
                  <a:pt x="9593017" y="4299253"/>
                </a:cubicBezTo>
                <a:cubicBezTo>
                  <a:pt x="9593017" y="4307651"/>
                  <a:pt x="9576461" y="4322449"/>
                  <a:pt x="9556701" y="4332047"/>
                </a:cubicBezTo>
                <a:cubicBezTo>
                  <a:pt x="9501691" y="4362442"/>
                  <a:pt x="9520919" y="4422832"/>
                  <a:pt x="9587677" y="4422832"/>
                </a:cubicBezTo>
                <a:cubicBezTo>
                  <a:pt x="9614915" y="4422832"/>
                  <a:pt x="9637347" y="4430031"/>
                  <a:pt x="9637347" y="4436829"/>
                </a:cubicBezTo>
                <a:cubicBezTo>
                  <a:pt x="9637347" y="4464425"/>
                  <a:pt x="9590347" y="4528014"/>
                  <a:pt x="9569519" y="4528014"/>
                </a:cubicBezTo>
                <a:cubicBezTo>
                  <a:pt x="9539075" y="4528014"/>
                  <a:pt x="9542815" y="4555610"/>
                  <a:pt x="9580199" y="4597203"/>
                </a:cubicBezTo>
                <a:cubicBezTo>
                  <a:pt x="9610643" y="4630397"/>
                  <a:pt x="9611175" y="4631597"/>
                  <a:pt x="9584471" y="4642795"/>
                </a:cubicBezTo>
                <a:cubicBezTo>
                  <a:pt x="9567915" y="4648394"/>
                  <a:pt x="9540143" y="4661192"/>
                  <a:pt x="9522519" y="4669591"/>
                </a:cubicBezTo>
                <a:cubicBezTo>
                  <a:pt x="9504361" y="4677589"/>
                  <a:pt x="9434931" y="4690387"/>
                  <a:pt x="9369775" y="4697186"/>
                </a:cubicBezTo>
                <a:cubicBezTo>
                  <a:pt x="9305151" y="4702785"/>
                  <a:pt x="9251745" y="4716383"/>
                  <a:pt x="9251745" y="4724781"/>
                </a:cubicBezTo>
                <a:cubicBezTo>
                  <a:pt x="9251745" y="4741179"/>
                  <a:pt x="9298209" y="4738379"/>
                  <a:pt x="9458431" y="4710784"/>
                </a:cubicBezTo>
                <a:lnTo>
                  <a:pt x="9511303" y="4701185"/>
                </a:lnTo>
                <a:lnTo>
                  <a:pt x="9461101" y="4728781"/>
                </a:lnTo>
                <a:cubicBezTo>
                  <a:pt x="9433863" y="4744378"/>
                  <a:pt x="9399149" y="4755176"/>
                  <a:pt x="9383661" y="4755176"/>
                </a:cubicBezTo>
                <a:cubicBezTo>
                  <a:pt x="9368707" y="4755176"/>
                  <a:pt x="9352685" y="4763175"/>
                  <a:pt x="9348411" y="4773173"/>
                </a:cubicBezTo>
                <a:cubicBezTo>
                  <a:pt x="9343071" y="4783971"/>
                  <a:pt x="9366035" y="4791170"/>
                  <a:pt x="9410365" y="4789570"/>
                </a:cubicBezTo>
                <a:cubicBezTo>
                  <a:pt x="9463771" y="4789570"/>
                  <a:pt x="9476591" y="4785571"/>
                  <a:pt x="9458431" y="4771973"/>
                </a:cubicBezTo>
                <a:cubicBezTo>
                  <a:pt x="9429591" y="4746778"/>
                  <a:pt x="9566847" y="4765175"/>
                  <a:pt x="9607971" y="4791170"/>
                </a:cubicBezTo>
                <a:cubicBezTo>
                  <a:pt x="9661913" y="4824365"/>
                  <a:pt x="9638947" y="4833963"/>
                  <a:pt x="9507567" y="4835163"/>
                </a:cubicBezTo>
                <a:cubicBezTo>
                  <a:pt x="9367639" y="4835163"/>
                  <a:pt x="9254415" y="4858759"/>
                  <a:pt x="9110215" y="4914350"/>
                </a:cubicBezTo>
                <a:cubicBezTo>
                  <a:pt x="9060547" y="4932347"/>
                  <a:pt x="9010879" y="4947544"/>
                  <a:pt x="8996991" y="4947544"/>
                </a:cubicBezTo>
                <a:cubicBezTo>
                  <a:pt x="8964947" y="4947544"/>
                  <a:pt x="8802591" y="5036329"/>
                  <a:pt x="8812203" y="5048727"/>
                </a:cubicBezTo>
                <a:cubicBezTo>
                  <a:pt x="8815941" y="5053126"/>
                  <a:pt x="8872553" y="5034729"/>
                  <a:pt x="8937175" y="5007134"/>
                </a:cubicBezTo>
                <a:cubicBezTo>
                  <a:pt x="9003935" y="4980738"/>
                  <a:pt x="9062149" y="4963941"/>
                  <a:pt x="9068559" y="4971140"/>
                </a:cubicBezTo>
                <a:cubicBezTo>
                  <a:pt x="9074433" y="4979539"/>
                  <a:pt x="9070159" y="4991937"/>
                  <a:pt x="9057875" y="5001535"/>
                </a:cubicBezTo>
                <a:cubicBezTo>
                  <a:pt x="9028503" y="5023931"/>
                  <a:pt x="9049865" y="5021132"/>
                  <a:pt x="9153475" y="4991937"/>
                </a:cubicBezTo>
                <a:cubicBezTo>
                  <a:pt x="9201543" y="4978339"/>
                  <a:pt x="9247471" y="4971140"/>
                  <a:pt x="9254415" y="4976739"/>
                </a:cubicBezTo>
                <a:cubicBezTo>
                  <a:pt x="9261359" y="4980738"/>
                  <a:pt x="9287527" y="4980738"/>
                  <a:pt x="9311027" y="4973940"/>
                </a:cubicBezTo>
                <a:cubicBezTo>
                  <a:pt x="9341469" y="4965541"/>
                  <a:pt x="9355889" y="4953143"/>
                  <a:pt x="9353219" y="4933946"/>
                </a:cubicBezTo>
                <a:cubicBezTo>
                  <a:pt x="9348947" y="4910350"/>
                  <a:pt x="9372979" y="4901952"/>
                  <a:pt x="9488873" y="4883955"/>
                </a:cubicBezTo>
                <a:cubicBezTo>
                  <a:pt x="9566315" y="4871557"/>
                  <a:pt x="9645357" y="4865958"/>
                  <a:pt x="9665117" y="4870357"/>
                </a:cubicBezTo>
                <a:cubicBezTo>
                  <a:pt x="9699299" y="4879955"/>
                  <a:pt x="9698231" y="4881555"/>
                  <a:pt x="9638947" y="4946344"/>
                </a:cubicBezTo>
                <a:cubicBezTo>
                  <a:pt x="9605301" y="4983938"/>
                  <a:pt x="9556701" y="5017932"/>
                  <a:pt x="9532133" y="5025131"/>
                </a:cubicBezTo>
                <a:cubicBezTo>
                  <a:pt x="9507031" y="5030730"/>
                  <a:pt x="9470181" y="5051527"/>
                  <a:pt x="9447751" y="5071123"/>
                </a:cubicBezTo>
                <a:lnTo>
                  <a:pt x="9408763" y="5106717"/>
                </a:lnTo>
                <a:lnTo>
                  <a:pt x="9534803" y="5094319"/>
                </a:lnTo>
                <a:cubicBezTo>
                  <a:pt x="9603699" y="5089120"/>
                  <a:pt x="9661913" y="5076722"/>
                  <a:pt x="9665117" y="5068324"/>
                </a:cubicBezTo>
                <a:cubicBezTo>
                  <a:pt x="9667787" y="5059925"/>
                  <a:pt x="9687015" y="5054326"/>
                  <a:pt x="9709445" y="5055526"/>
                </a:cubicBezTo>
                <a:cubicBezTo>
                  <a:pt x="9734013" y="5057126"/>
                  <a:pt x="9739887" y="5059925"/>
                  <a:pt x="9723331" y="5065524"/>
                </a:cubicBezTo>
                <a:cubicBezTo>
                  <a:pt x="9685947" y="5076722"/>
                  <a:pt x="9691287" y="5095919"/>
                  <a:pt x="9738285" y="5115116"/>
                </a:cubicBezTo>
                <a:cubicBezTo>
                  <a:pt x="9767125" y="5127514"/>
                  <a:pt x="9732411" y="5130313"/>
                  <a:pt x="9613847" y="5126314"/>
                </a:cubicBezTo>
                <a:cubicBezTo>
                  <a:pt x="9486737" y="5120715"/>
                  <a:pt x="9439203" y="5125114"/>
                  <a:pt x="9406091" y="5145511"/>
                </a:cubicBezTo>
                <a:lnTo>
                  <a:pt x="9363367" y="5171906"/>
                </a:lnTo>
                <a:lnTo>
                  <a:pt x="9403423" y="5193903"/>
                </a:lnTo>
                <a:cubicBezTo>
                  <a:pt x="9436535" y="5211900"/>
                  <a:pt x="9452023" y="5212300"/>
                  <a:pt x="9482463" y="5193103"/>
                </a:cubicBezTo>
                <a:cubicBezTo>
                  <a:pt x="9512907" y="5173506"/>
                  <a:pt x="9526791" y="5173506"/>
                  <a:pt x="9550291" y="5190303"/>
                </a:cubicBezTo>
                <a:cubicBezTo>
                  <a:pt x="9567915" y="5202701"/>
                  <a:pt x="9601029" y="5206701"/>
                  <a:pt x="9640015" y="5199502"/>
                </a:cubicBezTo>
                <a:cubicBezTo>
                  <a:pt x="9684343" y="5191503"/>
                  <a:pt x="9698231" y="5192703"/>
                  <a:pt x="9691287" y="5207900"/>
                </a:cubicBezTo>
                <a:cubicBezTo>
                  <a:pt x="9685947" y="5219099"/>
                  <a:pt x="9653903" y="5227497"/>
                  <a:pt x="9621857" y="5227497"/>
                </a:cubicBezTo>
                <a:cubicBezTo>
                  <a:pt x="9579131" y="5227497"/>
                  <a:pt x="9564179" y="5235496"/>
                  <a:pt x="9564179" y="5253493"/>
                </a:cubicBezTo>
                <a:cubicBezTo>
                  <a:pt x="9564179" y="5268690"/>
                  <a:pt x="9552963" y="5279888"/>
                  <a:pt x="9540143" y="5279888"/>
                </a:cubicBezTo>
                <a:cubicBezTo>
                  <a:pt x="9527861" y="5279888"/>
                  <a:pt x="9512907" y="5297885"/>
                  <a:pt x="9505963" y="5319882"/>
                </a:cubicBezTo>
                <a:cubicBezTo>
                  <a:pt x="9486203" y="5379472"/>
                  <a:pt x="9446681" y="5411466"/>
                  <a:pt x="9340401" y="5451860"/>
                </a:cubicBezTo>
                <a:cubicBezTo>
                  <a:pt x="9192463" y="5508250"/>
                  <a:pt x="9053603" y="5567840"/>
                  <a:pt x="9030105" y="5584637"/>
                </a:cubicBezTo>
                <a:cubicBezTo>
                  <a:pt x="9019423" y="5593036"/>
                  <a:pt x="8983107" y="5601035"/>
                  <a:pt x="8949995" y="5602634"/>
                </a:cubicBezTo>
                <a:cubicBezTo>
                  <a:pt x="8908335" y="5605434"/>
                  <a:pt x="8882167" y="5619432"/>
                  <a:pt x="8862939" y="5647027"/>
                </a:cubicBezTo>
                <a:cubicBezTo>
                  <a:pt x="8821283" y="5706617"/>
                  <a:pt x="8839441" y="5710616"/>
                  <a:pt x="8917949" y="5658225"/>
                </a:cubicBezTo>
                <a:cubicBezTo>
                  <a:pt x="8956937" y="5633029"/>
                  <a:pt x="8992719" y="5617832"/>
                  <a:pt x="8996991" y="5623431"/>
                </a:cubicBezTo>
                <a:cubicBezTo>
                  <a:pt x="9002333" y="5630230"/>
                  <a:pt x="8998595" y="5638228"/>
                  <a:pt x="8987379" y="5642628"/>
                </a:cubicBezTo>
                <a:cubicBezTo>
                  <a:pt x="8977765" y="5646627"/>
                  <a:pt x="8973493" y="5657825"/>
                  <a:pt x="8977765" y="5667423"/>
                </a:cubicBezTo>
                <a:cubicBezTo>
                  <a:pt x="8983107" y="5677422"/>
                  <a:pt x="8978835" y="5696619"/>
                  <a:pt x="8968151" y="5710616"/>
                </a:cubicBezTo>
                <a:cubicBezTo>
                  <a:pt x="8952663" y="5732613"/>
                  <a:pt x="8955335" y="5733812"/>
                  <a:pt x="8988447" y="5718615"/>
                </a:cubicBezTo>
                <a:cubicBezTo>
                  <a:pt x="9010879" y="5709017"/>
                  <a:pt x="9048263" y="5689820"/>
                  <a:pt x="9073365" y="5674622"/>
                </a:cubicBezTo>
                <a:cubicBezTo>
                  <a:pt x="9120363" y="5645827"/>
                  <a:pt x="9153475" y="5639828"/>
                  <a:pt x="9142259" y="5661824"/>
                </a:cubicBezTo>
                <a:cubicBezTo>
                  <a:pt x="9128375" y="5687020"/>
                  <a:pt x="8978835" y="5767407"/>
                  <a:pt x="8902995" y="5791003"/>
                </a:cubicBezTo>
                <a:cubicBezTo>
                  <a:pt x="8861339" y="5803401"/>
                  <a:pt x="8839441" y="5815799"/>
                  <a:pt x="8851723" y="5818198"/>
                </a:cubicBezTo>
                <a:cubicBezTo>
                  <a:pt x="8865611" y="5820998"/>
                  <a:pt x="8919551" y="5811799"/>
                  <a:pt x="8970823" y="5796602"/>
                </a:cubicBezTo>
                <a:cubicBezTo>
                  <a:pt x="9023163" y="5781404"/>
                  <a:pt x="9092591" y="5764607"/>
                  <a:pt x="9125703" y="5760608"/>
                </a:cubicBezTo>
                <a:cubicBezTo>
                  <a:pt x="9157215" y="5755009"/>
                  <a:pt x="9211689" y="5734212"/>
                  <a:pt x="9244803" y="5714616"/>
                </a:cubicBezTo>
                <a:cubicBezTo>
                  <a:pt x="9453623" y="5584637"/>
                  <a:pt x="9533735" y="5545844"/>
                  <a:pt x="9533735" y="5573439"/>
                </a:cubicBezTo>
                <a:cubicBezTo>
                  <a:pt x="9533735" y="5583038"/>
                  <a:pt x="9493679" y="5603834"/>
                  <a:pt x="9445079" y="5621831"/>
                </a:cubicBezTo>
                <a:cubicBezTo>
                  <a:pt x="9395411" y="5638628"/>
                  <a:pt x="9348947" y="5663824"/>
                  <a:pt x="9338799" y="5677422"/>
                </a:cubicBezTo>
                <a:cubicBezTo>
                  <a:pt x="9318503" y="5706617"/>
                  <a:pt x="9329719" y="5706617"/>
                  <a:pt x="9421047" y="5674622"/>
                </a:cubicBezTo>
                <a:cubicBezTo>
                  <a:pt x="9461101" y="5659425"/>
                  <a:pt x="9499021" y="5648227"/>
                  <a:pt x="9505963" y="5648227"/>
                </a:cubicBezTo>
                <a:cubicBezTo>
                  <a:pt x="9530531" y="5648227"/>
                  <a:pt x="9518247" y="5692619"/>
                  <a:pt x="9487805" y="5714616"/>
                </a:cubicBezTo>
                <a:cubicBezTo>
                  <a:pt x="9466975" y="5730213"/>
                  <a:pt x="9460033" y="5731413"/>
                  <a:pt x="9466975" y="5717415"/>
                </a:cubicBezTo>
                <a:cubicBezTo>
                  <a:pt x="9473919" y="5703817"/>
                  <a:pt x="9468579" y="5699418"/>
                  <a:pt x="9452023" y="5703817"/>
                </a:cubicBezTo>
                <a:cubicBezTo>
                  <a:pt x="9424251" y="5709017"/>
                  <a:pt x="9406091" y="5769806"/>
                  <a:pt x="9431193" y="5769806"/>
                </a:cubicBezTo>
                <a:cubicBezTo>
                  <a:pt x="9439203" y="5769806"/>
                  <a:pt x="9442409" y="5778605"/>
                  <a:pt x="9436535" y="5788203"/>
                </a:cubicBezTo>
                <a:cubicBezTo>
                  <a:pt x="9425853" y="5809000"/>
                  <a:pt x="9374047" y="5811799"/>
                  <a:pt x="9367105" y="5791003"/>
                </a:cubicBezTo>
                <a:cubicBezTo>
                  <a:pt x="9364435" y="5782604"/>
                  <a:pt x="9333459" y="5769806"/>
                  <a:pt x="9296073" y="5764207"/>
                </a:cubicBezTo>
                <a:cubicBezTo>
                  <a:pt x="9249075" y="5756209"/>
                  <a:pt x="9236791" y="5757408"/>
                  <a:pt x="9251745" y="5769806"/>
                </a:cubicBezTo>
                <a:cubicBezTo>
                  <a:pt x="9269903" y="5783804"/>
                  <a:pt x="9269369" y="5788203"/>
                  <a:pt x="9244803" y="5788203"/>
                </a:cubicBezTo>
                <a:cubicBezTo>
                  <a:pt x="9228247" y="5788203"/>
                  <a:pt x="9201543" y="5800601"/>
                  <a:pt x="9184987" y="5814599"/>
                </a:cubicBezTo>
                <a:cubicBezTo>
                  <a:pt x="9170031" y="5828197"/>
                  <a:pt x="9142259" y="5840595"/>
                  <a:pt x="9123033" y="5840595"/>
                </a:cubicBezTo>
                <a:cubicBezTo>
                  <a:pt x="9104875" y="5840595"/>
                  <a:pt x="9086715" y="5846194"/>
                  <a:pt x="9082443" y="5854592"/>
                </a:cubicBezTo>
                <a:cubicBezTo>
                  <a:pt x="9078705" y="5861391"/>
                  <a:pt x="9119295" y="5866990"/>
                  <a:pt x="9171635" y="5865790"/>
                </a:cubicBezTo>
                <a:cubicBezTo>
                  <a:pt x="9223973" y="5864190"/>
                  <a:pt x="9266699" y="5866990"/>
                  <a:pt x="9266699" y="5873788"/>
                </a:cubicBezTo>
                <a:cubicBezTo>
                  <a:pt x="9266699" y="5880988"/>
                  <a:pt x="9225575" y="5896185"/>
                  <a:pt x="9174303" y="5908583"/>
                </a:cubicBezTo>
                <a:cubicBezTo>
                  <a:pt x="8896587" y="5978971"/>
                  <a:pt x="8839441" y="6006966"/>
                  <a:pt x="8849055" y="6072156"/>
                </a:cubicBezTo>
                <a:cubicBezTo>
                  <a:pt x="8849055" y="6078954"/>
                  <a:pt x="8834099" y="6085753"/>
                  <a:pt x="8814873" y="6085753"/>
                </a:cubicBezTo>
                <a:cubicBezTo>
                  <a:pt x="8765203" y="6085753"/>
                  <a:pt x="8586291" y="6151742"/>
                  <a:pt x="8574007" y="6175338"/>
                </a:cubicBezTo>
                <a:cubicBezTo>
                  <a:pt x="8561723" y="6200134"/>
                  <a:pt x="8721411" y="6182137"/>
                  <a:pt x="8855463" y="6146143"/>
                </a:cubicBezTo>
                <a:cubicBezTo>
                  <a:pt x="8963347" y="6115748"/>
                  <a:pt x="8984707" y="6114148"/>
                  <a:pt x="8954267" y="6138944"/>
                </a:cubicBezTo>
                <a:cubicBezTo>
                  <a:pt x="8937711" y="6152942"/>
                  <a:pt x="8943051" y="6154542"/>
                  <a:pt x="8976163" y="6146143"/>
                </a:cubicBezTo>
                <a:cubicBezTo>
                  <a:pt x="8999663" y="6140544"/>
                  <a:pt x="9027435" y="6123347"/>
                  <a:pt x="9035979" y="6108150"/>
                </a:cubicBezTo>
                <a:cubicBezTo>
                  <a:pt x="9045593" y="6092952"/>
                  <a:pt x="9076035" y="6080154"/>
                  <a:pt x="9103807" y="6078554"/>
                </a:cubicBezTo>
                <a:cubicBezTo>
                  <a:pt x="9132647" y="6077354"/>
                  <a:pt x="9159351" y="6071756"/>
                  <a:pt x="9163089" y="6064956"/>
                </a:cubicBezTo>
                <a:cubicBezTo>
                  <a:pt x="9167361" y="6057758"/>
                  <a:pt x="9223973" y="6048160"/>
                  <a:pt x="9289131" y="6041360"/>
                </a:cubicBezTo>
                <a:cubicBezTo>
                  <a:pt x="9417843" y="6028962"/>
                  <a:pt x="9430125" y="6050959"/>
                  <a:pt x="9311027" y="6081354"/>
                </a:cubicBezTo>
                <a:cubicBezTo>
                  <a:pt x="9250677" y="6096552"/>
                  <a:pt x="9249075" y="6099751"/>
                  <a:pt x="9291799" y="6100950"/>
                </a:cubicBezTo>
                <a:cubicBezTo>
                  <a:pt x="9348411" y="6102150"/>
                  <a:pt x="9473919" y="6066556"/>
                  <a:pt x="9473919" y="6048560"/>
                </a:cubicBezTo>
                <a:cubicBezTo>
                  <a:pt x="9473919" y="6041760"/>
                  <a:pt x="9458431" y="6031762"/>
                  <a:pt x="9440807" y="6028962"/>
                </a:cubicBezTo>
                <a:cubicBezTo>
                  <a:pt x="9414637" y="6023764"/>
                  <a:pt x="9419979" y="6017764"/>
                  <a:pt x="9466975" y="6002567"/>
                </a:cubicBezTo>
                <a:cubicBezTo>
                  <a:pt x="9552427" y="5974972"/>
                  <a:pt x="9652835" y="5959774"/>
                  <a:pt x="9615449" y="5978971"/>
                </a:cubicBezTo>
                <a:cubicBezTo>
                  <a:pt x="9598891" y="5987370"/>
                  <a:pt x="9567915" y="5999768"/>
                  <a:pt x="9546019" y="6005366"/>
                </a:cubicBezTo>
                <a:cubicBezTo>
                  <a:pt x="9520919" y="6010966"/>
                  <a:pt x="9504361" y="6030162"/>
                  <a:pt x="9497419" y="6059358"/>
                </a:cubicBezTo>
                <a:cubicBezTo>
                  <a:pt x="9488873" y="6102150"/>
                  <a:pt x="9469647" y="6112149"/>
                  <a:pt x="9403423" y="6105350"/>
                </a:cubicBezTo>
                <a:cubicBezTo>
                  <a:pt x="9356423" y="6099751"/>
                  <a:pt x="9361763" y="6118548"/>
                  <a:pt x="9415705" y="6140544"/>
                </a:cubicBezTo>
                <a:cubicBezTo>
                  <a:pt x="9446147" y="6152942"/>
                  <a:pt x="9458431" y="6166540"/>
                  <a:pt x="9453091" y="6184536"/>
                </a:cubicBezTo>
                <a:cubicBezTo>
                  <a:pt x="9446147" y="6204134"/>
                  <a:pt x="9450419" y="6208132"/>
                  <a:pt x="9469647" y="6198534"/>
                </a:cubicBezTo>
                <a:cubicBezTo>
                  <a:pt x="9520919" y="6176538"/>
                  <a:pt x="9723331" y="6168140"/>
                  <a:pt x="9754843" y="6188936"/>
                </a:cubicBezTo>
                <a:cubicBezTo>
                  <a:pt x="9804511" y="6219331"/>
                  <a:pt x="9793829" y="6254125"/>
                  <a:pt x="9738285" y="6245726"/>
                </a:cubicBezTo>
                <a:cubicBezTo>
                  <a:pt x="9712115" y="6242927"/>
                  <a:pt x="9673127" y="6248526"/>
                  <a:pt x="9652835" y="6258124"/>
                </a:cubicBezTo>
                <a:lnTo>
                  <a:pt x="9615449" y="6277721"/>
                </a:lnTo>
                <a:lnTo>
                  <a:pt x="9656571" y="6270922"/>
                </a:lnTo>
                <a:cubicBezTo>
                  <a:pt x="9728671" y="6259724"/>
                  <a:pt x="9699831" y="6284520"/>
                  <a:pt x="9604233" y="6317714"/>
                </a:cubicBezTo>
                <a:cubicBezTo>
                  <a:pt x="9552963" y="6334112"/>
                  <a:pt x="9457363" y="6368906"/>
                  <a:pt x="9392207" y="6390902"/>
                </a:cubicBezTo>
                <a:cubicBezTo>
                  <a:pt x="9327049" y="6414498"/>
                  <a:pt x="9256017" y="6438094"/>
                  <a:pt x="9234119" y="6444893"/>
                </a:cubicBezTo>
                <a:cubicBezTo>
                  <a:pt x="9211689" y="6450492"/>
                  <a:pt x="9184987" y="6465690"/>
                  <a:pt x="9175371" y="6479688"/>
                </a:cubicBezTo>
                <a:cubicBezTo>
                  <a:pt x="9167361" y="6493285"/>
                  <a:pt x="9150271" y="6504483"/>
                  <a:pt x="9139591" y="6504483"/>
                </a:cubicBezTo>
                <a:cubicBezTo>
                  <a:pt x="9117159" y="6504483"/>
                  <a:pt x="9070695" y="6583270"/>
                  <a:pt x="9084047" y="6598468"/>
                </a:cubicBezTo>
                <a:cubicBezTo>
                  <a:pt x="9102203" y="6620864"/>
                  <a:pt x="9158815" y="6608466"/>
                  <a:pt x="9229315" y="6566872"/>
                </a:cubicBezTo>
                <a:cubicBezTo>
                  <a:pt x="9312629" y="6516881"/>
                  <a:pt x="9330255" y="6521280"/>
                  <a:pt x="9283255" y="6579670"/>
                </a:cubicBezTo>
                <a:cubicBezTo>
                  <a:pt x="9265631" y="6601667"/>
                  <a:pt x="9251745" y="6634462"/>
                  <a:pt x="9251745" y="6652458"/>
                </a:cubicBezTo>
                <a:cubicBezTo>
                  <a:pt x="9251745" y="6680454"/>
                  <a:pt x="9260291" y="6681654"/>
                  <a:pt x="9328117" y="6672055"/>
                </a:cubicBezTo>
                <a:cubicBezTo>
                  <a:pt x="9369241" y="6665256"/>
                  <a:pt x="9418375" y="6648859"/>
                  <a:pt x="9438135" y="6633662"/>
                </a:cubicBezTo>
                <a:cubicBezTo>
                  <a:pt x="9471249" y="6607266"/>
                  <a:pt x="9472317" y="6607266"/>
                  <a:pt x="9455761" y="6648459"/>
                </a:cubicBezTo>
                <a:cubicBezTo>
                  <a:pt x="9443477" y="6680454"/>
                  <a:pt x="9418911" y="6695651"/>
                  <a:pt x="9356957" y="6713648"/>
                </a:cubicBezTo>
                <a:cubicBezTo>
                  <a:pt x="9261359" y="6738444"/>
                  <a:pt x="9116091" y="6821630"/>
                  <a:pt x="9144931" y="6832828"/>
                </a:cubicBezTo>
                <a:cubicBezTo>
                  <a:pt x="9154543" y="6836828"/>
                  <a:pt x="9182315" y="6831228"/>
                  <a:pt x="9204747" y="6821630"/>
                </a:cubicBezTo>
                <a:cubicBezTo>
                  <a:pt x="9226643" y="6810432"/>
                  <a:pt x="9273643" y="6805233"/>
                  <a:pt x="9309959" y="6809232"/>
                </a:cubicBezTo>
                <a:cubicBezTo>
                  <a:pt x="9373513" y="6817630"/>
                  <a:pt x="9501157" y="6772038"/>
                  <a:pt x="9464307" y="6755241"/>
                </a:cubicBezTo>
                <a:cubicBezTo>
                  <a:pt x="9440807" y="6744443"/>
                  <a:pt x="9455761" y="6696851"/>
                  <a:pt x="9483533" y="6696851"/>
                </a:cubicBezTo>
                <a:cubicBezTo>
                  <a:pt x="9494747" y="6696851"/>
                  <a:pt x="9508635" y="6708049"/>
                  <a:pt x="9512907" y="6723246"/>
                </a:cubicBezTo>
                <a:cubicBezTo>
                  <a:pt x="9518247" y="6737244"/>
                  <a:pt x="9529463" y="6744443"/>
                  <a:pt x="9539075" y="6738844"/>
                </a:cubicBezTo>
                <a:cubicBezTo>
                  <a:pt x="9548689" y="6733245"/>
                  <a:pt x="9544417" y="6740044"/>
                  <a:pt x="9528929" y="6753642"/>
                </a:cubicBezTo>
                <a:cubicBezTo>
                  <a:pt x="9515577" y="6767639"/>
                  <a:pt x="9504361" y="6784036"/>
                  <a:pt x="9504361" y="6791235"/>
                </a:cubicBezTo>
                <a:cubicBezTo>
                  <a:pt x="9504361" y="6810432"/>
                  <a:pt x="9531065" y="6802034"/>
                  <a:pt x="9552963" y="6777238"/>
                </a:cubicBezTo>
                <a:cubicBezTo>
                  <a:pt x="9564179" y="6763240"/>
                  <a:pt x="9586075" y="6753642"/>
                  <a:pt x="9602631" y="6756441"/>
                </a:cubicBezTo>
                <a:cubicBezTo>
                  <a:pt x="9617585" y="6759240"/>
                  <a:pt x="9648561" y="6755241"/>
                  <a:pt x="9669391" y="6748042"/>
                </a:cubicBezTo>
                <a:cubicBezTo>
                  <a:pt x="9693957" y="6740044"/>
                  <a:pt x="9724933" y="6745642"/>
                  <a:pt x="9756443" y="6763640"/>
                </a:cubicBezTo>
                <a:cubicBezTo>
                  <a:pt x="9800771" y="6788436"/>
                  <a:pt x="9806113" y="6788436"/>
                  <a:pt x="9822669" y="6760840"/>
                </a:cubicBezTo>
                <a:cubicBezTo>
                  <a:pt x="9846167" y="6724846"/>
                  <a:pt x="9875007" y="6723646"/>
                  <a:pt x="9875007" y="6758040"/>
                </a:cubicBezTo>
                <a:cubicBezTo>
                  <a:pt x="9875007" y="6790036"/>
                  <a:pt x="9881951" y="6790036"/>
                  <a:pt x="9920403" y="6766440"/>
                </a:cubicBezTo>
                <a:cubicBezTo>
                  <a:pt x="9942835" y="6752842"/>
                  <a:pt x="9960459" y="6755241"/>
                  <a:pt x="9992503" y="6777238"/>
                </a:cubicBezTo>
                <a:cubicBezTo>
                  <a:pt x="10033627" y="6806432"/>
                  <a:pt x="10038435" y="6804833"/>
                  <a:pt x="10096115" y="6771638"/>
                </a:cubicBezTo>
                <a:cubicBezTo>
                  <a:pt x="10143113" y="6744043"/>
                  <a:pt x="10156999" y="6741644"/>
                  <a:pt x="10163941" y="6760840"/>
                </a:cubicBezTo>
                <a:cubicBezTo>
                  <a:pt x="10168215" y="6773238"/>
                  <a:pt x="10184771" y="6784436"/>
                  <a:pt x="10201327" y="6784436"/>
                </a:cubicBezTo>
                <a:cubicBezTo>
                  <a:pt x="10217883" y="6784436"/>
                  <a:pt x="10231769" y="6794034"/>
                  <a:pt x="10231769" y="6804833"/>
                </a:cubicBezTo>
                <a:cubicBezTo>
                  <a:pt x="10231769" y="6816031"/>
                  <a:pt x="10236041" y="6820430"/>
                  <a:pt x="10240315" y="6814831"/>
                </a:cubicBezTo>
                <a:cubicBezTo>
                  <a:pt x="10245655" y="6809232"/>
                  <a:pt x="10241383" y="6776038"/>
                  <a:pt x="10230167" y="6742843"/>
                </a:cubicBezTo>
                <a:cubicBezTo>
                  <a:pt x="10216815" y="6696851"/>
                  <a:pt x="10207201" y="6684853"/>
                  <a:pt x="10193315" y="6698450"/>
                </a:cubicBezTo>
                <a:cubicBezTo>
                  <a:pt x="10182099" y="6709649"/>
                  <a:pt x="10172487" y="6709649"/>
                  <a:pt x="10165543" y="6698450"/>
                </a:cubicBezTo>
                <a:cubicBezTo>
                  <a:pt x="10161271" y="6690452"/>
                  <a:pt x="10176759" y="6670856"/>
                  <a:pt x="10201327" y="6656858"/>
                </a:cubicBezTo>
                <a:cubicBezTo>
                  <a:pt x="10242983" y="6632062"/>
                  <a:pt x="10247257" y="6632062"/>
                  <a:pt x="10269155" y="6673655"/>
                </a:cubicBezTo>
                <a:cubicBezTo>
                  <a:pt x="10287311" y="6705650"/>
                  <a:pt x="10298527" y="6712448"/>
                  <a:pt x="10312415" y="6698450"/>
                </a:cubicBezTo>
                <a:cubicBezTo>
                  <a:pt x="10323095" y="6687652"/>
                  <a:pt x="10335913" y="6684853"/>
                  <a:pt x="10340185" y="6690452"/>
                </a:cubicBezTo>
                <a:cubicBezTo>
                  <a:pt x="10343923" y="6695651"/>
                  <a:pt x="10362083" y="6691252"/>
                  <a:pt x="10380241" y="6680454"/>
                </a:cubicBezTo>
                <a:cubicBezTo>
                  <a:pt x="10396797" y="6669256"/>
                  <a:pt x="10409615" y="6668056"/>
                  <a:pt x="10409615" y="6676454"/>
                </a:cubicBezTo>
                <a:cubicBezTo>
                  <a:pt x="10409615" y="6695651"/>
                  <a:pt x="10472635" y="6692852"/>
                  <a:pt x="10492931" y="6672055"/>
                </a:cubicBezTo>
                <a:cubicBezTo>
                  <a:pt x="10501475" y="6662456"/>
                  <a:pt x="10505215" y="6637261"/>
                  <a:pt x="10502543" y="6615264"/>
                </a:cubicBezTo>
                <a:cubicBezTo>
                  <a:pt x="10497203" y="6584870"/>
                  <a:pt x="10504147" y="6570872"/>
                  <a:pt x="10530315" y="6558474"/>
                </a:cubicBezTo>
                <a:cubicBezTo>
                  <a:pt x="10578915" y="6537678"/>
                  <a:pt x="10617903" y="6565273"/>
                  <a:pt x="10617903" y="6618064"/>
                </a:cubicBezTo>
                <a:cubicBezTo>
                  <a:pt x="10617903" y="6651258"/>
                  <a:pt x="10605087" y="6668056"/>
                  <a:pt x="10562359" y="6688852"/>
                </a:cubicBezTo>
                <a:cubicBezTo>
                  <a:pt x="10531919" y="6704050"/>
                  <a:pt x="10474771" y="6752442"/>
                  <a:pt x="10437387" y="6796834"/>
                </a:cubicBezTo>
                <a:cubicBezTo>
                  <a:pt x="10394661" y="6845226"/>
                  <a:pt x="10359411" y="6872822"/>
                  <a:pt x="10346595" y="6867222"/>
                </a:cubicBezTo>
                <a:cubicBezTo>
                  <a:pt x="10334311" y="6861624"/>
                  <a:pt x="10306539" y="6868822"/>
                  <a:pt x="10284643" y="6882820"/>
                </a:cubicBezTo>
                <a:cubicBezTo>
                  <a:pt x="10231769" y="6914414"/>
                  <a:pt x="10202929" y="6913214"/>
                  <a:pt x="10191713" y="6880020"/>
                </a:cubicBezTo>
                <a:cubicBezTo>
                  <a:pt x="10182099" y="6849626"/>
                  <a:pt x="10109999" y="6854824"/>
                  <a:pt x="10075819" y="6889618"/>
                </a:cubicBezTo>
                <a:cubicBezTo>
                  <a:pt x="10057661" y="6907616"/>
                  <a:pt x="10053387" y="6903216"/>
                  <a:pt x="10053387" y="6870022"/>
                </a:cubicBezTo>
                <a:cubicBezTo>
                  <a:pt x="10051787" y="6832828"/>
                  <a:pt x="10050719" y="6831228"/>
                  <a:pt x="10036831" y="6858824"/>
                </a:cubicBezTo>
                <a:cubicBezTo>
                  <a:pt x="10021343" y="6889218"/>
                  <a:pt x="9964731" y="6902016"/>
                  <a:pt x="9964731" y="6874421"/>
                </a:cubicBezTo>
                <a:cubicBezTo>
                  <a:pt x="9964731" y="6866022"/>
                  <a:pt x="9948175" y="6863223"/>
                  <a:pt x="9927347" y="6867222"/>
                </a:cubicBezTo>
                <a:cubicBezTo>
                  <a:pt x="9906519" y="6871622"/>
                  <a:pt x="9880883" y="6866022"/>
                  <a:pt x="9868599" y="6854824"/>
                </a:cubicBezTo>
                <a:cubicBezTo>
                  <a:pt x="9850441" y="6836828"/>
                  <a:pt x="9846167" y="6836828"/>
                  <a:pt x="9846167" y="6854824"/>
                </a:cubicBezTo>
                <a:cubicBezTo>
                  <a:pt x="9846167" y="6870022"/>
                  <a:pt x="9836555" y="6868422"/>
                  <a:pt x="9810385" y="6848026"/>
                </a:cubicBezTo>
                <a:cubicBezTo>
                  <a:pt x="9778875" y="6824430"/>
                  <a:pt x="9768727" y="6824430"/>
                  <a:pt x="9701967" y="6848026"/>
                </a:cubicBezTo>
                <a:cubicBezTo>
                  <a:pt x="9652299" y="6867222"/>
                  <a:pt x="9580199" y="6874421"/>
                  <a:pt x="9472317" y="6872822"/>
                </a:cubicBezTo>
                <a:cubicBezTo>
                  <a:pt x="9353753" y="6870022"/>
                  <a:pt x="9287527" y="6878420"/>
                  <a:pt x="9212759" y="6903216"/>
                </a:cubicBezTo>
                <a:cubicBezTo>
                  <a:pt x="9156147" y="6922813"/>
                  <a:pt x="9077103" y="6946409"/>
                  <a:pt x="9035979" y="6957208"/>
                </a:cubicBezTo>
                <a:cubicBezTo>
                  <a:pt x="8894983" y="6996001"/>
                  <a:pt x="8760931" y="7049992"/>
                  <a:pt x="8768943" y="7065189"/>
                </a:cubicBezTo>
                <a:cubicBezTo>
                  <a:pt x="8773215" y="7073588"/>
                  <a:pt x="8788703" y="7076388"/>
                  <a:pt x="8802591" y="7070788"/>
                </a:cubicBezTo>
                <a:cubicBezTo>
                  <a:pt x="8824487" y="7062390"/>
                  <a:pt x="8824487" y="7063990"/>
                  <a:pt x="8806327" y="7077587"/>
                </a:cubicBezTo>
                <a:cubicBezTo>
                  <a:pt x="8794043" y="7087186"/>
                  <a:pt x="8760931" y="7101183"/>
                  <a:pt x="8732091" y="7108382"/>
                </a:cubicBezTo>
                <a:cubicBezTo>
                  <a:pt x="8704319" y="7115181"/>
                  <a:pt x="8642903" y="7145976"/>
                  <a:pt x="8599107" y="7174771"/>
                </a:cubicBezTo>
                <a:cubicBezTo>
                  <a:pt x="8527007" y="7221963"/>
                  <a:pt x="8499235" y="7228762"/>
                  <a:pt x="8389751" y="7232761"/>
                </a:cubicBezTo>
                <a:cubicBezTo>
                  <a:pt x="8226859" y="7237160"/>
                  <a:pt x="8170247" y="7252358"/>
                  <a:pt x="8151021" y="7296750"/>
                </a:cubicBezTo>
                <a:cubicBezTo>
                  <a:pt x="8135533" y="7328345"/>
                  <a:pt x="8137135" y="7331144"/>
                  <a:pt x="8177191" y="7319946"/>
                </a:cubicBezTo>
                <a:cubicBezTo>
                  <a:pt x="8200689" y="7314748"/>
                  <a:pt x="8253563" y="7305149"/>
                  <a:pt x="8293619" y="7299550"/>
                </a:cubicBezTo>
                <a:cubicBezTo>
                  <a:pt x="8335275" y="7293951"/>
                  <a:pt x="8407911" y="7278354"/>
                  <a:pt x="8456511" y="7264756"/>
                </a:cubicBezTo>
                <a:cubicBezTo>
                  <a:pt x="8506179" y="7250758"/>
                  <a:pt x="8598575" y="7228762"/>
                  <a:pt x="8665333" y="7213164"/>
                </a:cubicBezTo>
                <a:cubicBezTo>
                  <a:pt x="8729955" y="7199567"/>
                  <a:pt x="8799919" y="7183170"/>
                  <a:pt x="8819147" y="7175970"/>
                </a:cubicBezTo>
                <a:cubicBezTo>
                  <a:pt x="8875759" y="7156774"/>
                  <a:pt x="8850655" y="7206366"/>
                  <a:pt x="8792443" y="7229962"/>
                </a:cubicBezTo>
                <a:lnTo>
                  <a:pt x="8744375" y="7249558"/>
                </a:lnTo>
                <a:lnTo>
                  <a:pt x="8781227" y="7272754"/>
                </a:lnTo>
                <a:cubicBezTo>
                  <a:pt x="8813271" y="7292351"/>
                  <a:pt x="8828225" y="7290752"/>
                  <a:pt x="8889109" y="7267156"/>
                </a:cubicBezTo>
                <a:cubicBezTo>
                  <a:pt x="8927563" y="7251958"/>
                  <a:pt x="8962277" y="7242360"/>
                  <a:pt x="8966551" y="7246759"/>
                </a:cubicBezTo>
                <a:cubicBezTo>
                  <a:pt x="8977231" y="7260356"/>
                  <a:pt x="8875759" y="7325946"/>
                  <a:pt x="8813805" y="7345142"/>
                </a:cubicBezTo>
                <a:cubicBezTo>
                  <a:pt x="8780693" y="7356340"/>
                  <a:pt x="8696843" y="7386736"/>
                  <a:pt x="8627947" y="7413131"/>
                </a:cubicBezTo>
                <a:cubicBezTo>
                  <a:pt x="8507781" y="7458724"/>
                  <a:pt x="8504577" y="7461523"/>
                  <a:pt x="8565461" y="7461523"/>
                </a:cubicBezTo>
                <a:cubicBezTo>
                  <a:pt x="8604449" y="7461523"/>
                  <a:pt x="8661595" y="7444726"/>
                  <a:pt x="8702719" y="7419930"/>
                </a:cubicBezTo>
                <a:cubicBezTo>
                  <a:pt x="8788703" y="7372738"/>
                  <a:pt x="8806327" y="7369938"/>
                  <a:pt x="8806327" y="7404732"/>
                </a:cubicBezTo>
                <a:cubicBezTo>
                  <a:pt x="8806327" y="7419930"/>
                  <a:pt x="8794043" y="7430728"/>
                  <a:pt x="8780159" y="7430728"/>
                </a:cubicBezTo>
                <a:cubicBezTo>
                  <a:pt x="8748647" y="7430728"/>
                  <a:pt x="8535019" y="7520713"/>
                  <a:pt x="8543563" y="7530312"/>
                </a:cubicBezTo>
                <a:cubicBezTo>
                  <a:pt x="8547303" y="7534710"/>
                  <a:pt x="8603379" y="7520713"/>
                  <a:pt x="8666935" y="7501516"/>
                </a:cubicBezTo>
                <a:cubicBezTo>
                  <a:pt x="8791375" y="7461523"/>
                  <a:pt x="8938779" y="7441926"/>
                  <a:pt x="8938779" y="7465522"/>
                </a:cubicBezTo>
                <a:cubicBezTo>
                  <a:pt x="8938779" y="7472321"/>
                  <a:pt x="8894983" y="7497517"/>
                  <a:pt x="8839975" y="7518314"/>
                </a:cubicBezTo>
                <a:cubicBezTo>
                  <a:pt x="8784431" y="7540310"/>
                  <a:pt x="8728887" y="7565106"/>
                  <a:pt x="8716603" y="7573504"/>
                </a:cubicBezTo>
                <a:cubicBezTo>
                  <a:pt x="8680287" y="7596700"/>
                  <a:pt x="8723547" y="7591501"/>
                  <a:pt x="8792443" y="7561106"/>
                </a:cubicBezTo>
                <a:cubicBezTo>
                  <a:pt x="8875759" y="7526312"/>
                  <a:pt x="9250677" y="7414331"/>
                  <a:pt x="9284857" y="7414331"/>
                </a:cubicBezTo>
                <a:cubicBezTo>
                  <a:pt x="9335059" y="7414331"/>
                  <a:pt x="9311027" y="7444726"/>
                  <a:pt x="9252813" y="7455924"/>
                </a:cubicBezTo>
                <a:cubicBezTo>
                  <a:pt x="9222371" y="7461523"/>
                  <a:pt x="9176975" y="7478320"/>
                  <a:pt x="9153475" y="7491918"/>
                </a:cubicBezTo>
                <a:cubicBezTo>
                  <a:pt x="9129975" y="7507116"/>
                  <a:pt x="9089387" y="7519513"/>
                  <a:pt x="9065887" y="7519513"/>
                </a:cubicBezTo>
                <a:cubicBezTo>
                  <a:pt x="9009275" y="7519513"/>
                  <a:pt x="8902995" y="7548308"/>
                  <a:pt x="8843713" y="7578704"/>
                </a:cubicBezTo>
                <a:cubicBezTo>
                  <a:pt x="8653049" y="7677087"/>
                  <a:pt x="8280801" y="7815864"/>
                  <a:pt x="8095477" y="7860256"/>
                </a:cubicBezTo>
                <a:lnTo>
                  <a:pt x="7996139" y="7882252"/>
                </a:lnTo>
                <a:lnTo>
                  <a:pt x="8117907" y="7885052"/>
                </a:lnTo>
                <a:cubicBezTo>
                  <a:pt x="8185735" y="7886252"/>
                  <a:pt x="8243949" y="7878253"/>
                  <a:pt x="8249291" y="7868654"/>
                </a:cubicBezTo>
                <a:cubicBezTo>
                  <a:pt x="8254631" y="7859056"/>
                  <a:pt x="8299493" y="7851858"/>
                  <a:pt x="8350763" y="7851858"/>
                </a:cubicBezTo>
                <a:cubicBezTo>
                  <a:pt x="8410579" y="7851858"/>
                  <a:pt x="8503509" y="7831061"/>
                  <a:pt x="8607119" y="7797866"/>
                </a:cubicBezTo>
                <a:cubicBezTo>
                  <a:pt x="8695775" y="7767472"/>
                  <a:pt x="8788703" y="7741076"/>
                  <a:pt x="8813805" y="7738276"/>
                </a:cubicBezTo>
                <a:cubicBezTo>
                  <a:pt x="8838371" y="7735477"/>
                  <a:pt x="8888041" y="7721480"/>
                  <a:pt x="8924891" y="7706282"/>
                </a:cubicBezTo>
                <a:cubicBezTo>
                  <a:pt x="9034377" y="7661890"/>
                  <a:pt x="9244803" y="7588702"/>
                  <a:pt x="9264029" y="7588702"/>
                </a:cubicBezTo>
                <a:cubicBezTo>
                  <a:pt x="9299811" y="7588702"/>
                  <a:pt x="9265631" y="7621896"/>
                  <a:pt x="9218631" y="7632694"/>
                </a:cubicBezTo>
                <a:cubicBezTo>
                  <a:pt x="9175371" y="7643892"/>
                  <a:pt x="9174303" y="7648292"/>
                  <a:pt x="9198871" y="7660690"/>
                </a:cubicBezTo>
                <a:cubicBezTo>
                  <a:pt x="9215427" y="7667488"/>
                  <a:pt x="9225575" y="7674687"/>
                  <a:pt x="9221303" y="7674687"/>
                </a:cubicBezTo>
                <a:cubicBezTo>
                  <a:pt x="9217031" y="7675887"/>
                  <a:pt x="9146533" y="7709082"/>
                  <a:pt x="9064819" y="7747875"/>
                </a:cubicBezTo>
                <a:cubicBezTo>
                  <a:pt x="8983107" y="7788268"/>
                  <a:pt x="8890711" y="7831061"/>
                  <a:pt x="8857065" y="7843459"/>
                </a:cubicBezTo>
                <a:lnTo>
                  <a:pt x="8798317" y="7867055"/>
                </a:lnTo>
                <a:lnTo>
                  <a:pt x="8857065" y="7855857"/>
                </a:lnTo>
                <a:cubicBezTo>
                  <a:pt x="8911007" y="7847458"/>
                  <a:pt x="8915279" y="7849058"/>
                  <a:pt x="8897119" y="7874254"/>
                </a:cubicBezTo>
                <a:cubicBezTo>
                  <a:pt x="8882167" y="7896250"/>
                  <a:pt x="8882167" y="7901050"/>
                  <a:pt x="8905667" y="7907848"/>
                </a:cubicBezTo>
                <a:cubicBezTo>
                  <a:pt x="8921155" y="7913447"/>
                  <a:pt x="8913677" y="7917446"/>
                  <a:pt x="8887507" y="7919046"/>
                </a:cubicBezTo>
                <a:cubicBezTo>
                  <a:pt x="8822351" y="7921846"/>
                  <a:pt x="8775887" y="7939843"/>
                  <a:pt x="8784431" y="7956240"/>
                </a:cubicBezTo>
                <a:cubicBezTo>
                  <a:pt x="8792443" y="7971438"/>
                  <a:pt x="8716603" y="8000632"/>
                  <a:pt x="8626879" y="8015830"/>
                </a:cubicBezTo>
                <a:cubicBezTo>
                  <a:pt x="8590563" y="8022629"/>
                  <a:pt x="8597507" y="8017430"/>
                  <a:pt x="8647175" y="8000632"/>
                </a:cubicBezTo>
                <a:cubicBezTo>
                  <a:pt x="8731559" y="7971838"/>
                  <a:pt x="8751319" y="7955040"/>
                  <a:pt x="8701115" y="7955040"/>
                </a:cubicBezTo>
                <a:cubicBezTo>
                  <a:pt x="8646107" y="7955040"/>
                  <a:pt x="8509919" y="8020230"/>
                  <a:pt x="8546235" y="8029828"/>
                </a:cubicBezTo>
                <a:cubicBezTo>
                  <a:pt x="8562791" y="8033827"/>
                  <a:pt x="8515791" y="8046225"/>
                  <a:pt x="8442623" y="8058623"/>
                </a:cubicBezTo>
                <a:cubicBezTo>
                  <a:pt x="8367855" y="8071021"/>
                  <a:pt x="8271187" y="8091818"/>
                  <a:pt x="8226859" y="8104216"/>
                </a:cubicBezTo>
                <a:cubicBezTo>
                  <a:pt x="8181463" y="8116613"/>
                  <a:pt x="8108295" y="8132210"/>
                  <a:pt x="8063967" y="8139410"/>
                </a:cubicBezTo>
                <a:cubicBezTo>
                  <a:pt x="8018037" y="8144608"/>
                  <a:pt x="7937391" y="8157006"/>
                  <a:pt x="7885053" y="8165405"/>
                </a:cubicBezTo>
                <a:cubicBezTo>
                  <a:pt x="7732841" y="8191800"/>
                  <a:pt x="7630833" y="8198600"/>
                  <a:pt x="7639379" y="8183402"/>
                </a:cubicBezTo>
                <a:cubicBezTo>
                  <a:pt x="7643651" y="8176204"/>
                  <a:pt x="7699195" y="8163806"/>
                  <a:pt x="7762749" y="8158206"/>
                </a:cubicBezTo>
                <a:cubicBezTo>
                  <a:pt x="7971571" y="8134610"/>
                  <a:pt x="8012161" y="8112614"/>
                  <a:pt x="7832713" y="8121012"/>
                </a:cubicBezTo>
                <a:cubicBezTo>
                  <a:pt x="7658071" y="8129411"/>
                  <a:pt x="7542711" y="8159806"/>
                  <a:pt x="7596653" y="8185002"/>
                </a:cubicBezTo>
                <a:cubicBezTo>
                  <a:pt x="7620151" y="8195800"/>
                  <a:pt x="7616947" y="8198600"/>
                  <a:pt x="7579563" y="8199800"/>
                </a:cubicBezTo>
                <a:cubicBezTo>
                  <a:pt x="7459395" y="8206998"/>
                  <a:pt x="7338161" y="8220596"/>
                  <a:pt x="7298107" y="8234594"/>
                </a:cubicBezTo>
                <a:cubicBezTo>
                  <a:pt x="7223335" y="8262189"/>
                  <a:pt x="7093023" y="8264988"/>
                  <a:pt x="7086079" y="8240192"/>
                </a:cubicBezTo>
                <a:cubicBezTo>
                  <a:pt x="7081807" y="8223396"/>
                  <a:pt x="7105839" y="8217796"/>
                  <a:pt x="7174735" y="8217796"/>
                </a:cubicBezTo>
                <a:cubicBezTo>
                  <a:pt x="7286891" y="8216596"/>
                  <a:pt x="7411863" y="8181802"/>
                  <a:pt x="7422011" y="8148608"/>
                </a:cubicBezTo>
                <a:cubicBezTo>
                  <a:pt x="7425749" y="8130611"/>
                  <a:pt x="7419341" y="8127812"/>
                  <a:pt x="7392637" y="8137810"/>
                </a:cubicBezTo>
                <a:cubicBezTo>
                  <a:pt x="7373411" y="8144608"/>
                  <a:pt x="7279947" y="8154207"/>
                  <a:pt x="7183281" y="8159806"/>
                </a:cubicBezTo>
                <a:cubicBezTo>
                  <a:pt x="7087681" y="8165405"/>
                  <a:pt x="7008639" y="8175004"/>
                  <a:pt x="7008639" y="8182202"/>
                </a:cubicBezTo>
                <a:cubicBezTo>
                  <a:pt x="7008639" y="8194600"/>
                  <a:pt x="6930131" y="8199800"/>
                  <a:pt x="6740535" y="8199800"/>
                </a:cubicBezTo>
                <a:cubicBezTo>
                  <a:pt x="6671639" y="8199800"/>
                  <a:pt x="6605413" y="8208198"/>
                  <a:pt x="6592595" y="8217796"/>
                </a:cubicBezTo>
                <a:cubicBezTo>
                  <a:pt x="6574971" y="8234594"/>
                  <a:pt x="6574437" y="8237393"/>
                  <a:pt x="6599539" y="8234594"/>
                </a:cubicBezTo>
                <a:cubicBezTo>
                  <a:pt x="6616095" y="8232994"/>
                  <a:pt x="6653479" y="8233394"/>
                  <a:pt x="6682319" y="8236193"/>
                </a:cubicBezTo>
                <a:cubicBezTo>
                  <a:pt x="6710091" y="8238992"/>
                  <a:pt x="6646537" y="8246992"/>
                  <a:pt x="6539723" y="8253790"/>
                </a:cubicBezTo>
                <a:cubicBezTo>
                  <a:pt x="6435045" y="8260989"/>
                  <a:pt x="6223551" y="8277786"/>
                  <a:pt x="6072943" y="8290184"/>
                </a:cubicBezTo>
                <a:cubicBezTo>
                  <a:pt x="5922335" y="8303782"/>
                  <a:pt x="5588539" y="8313380"/>
                  <a:pt x="5333786" y="8313380"/>
                </a:cubicBezTo>
                <a:cubicBezTo>
                  <a:pt x="5079567" y="8313380"/>
                  <a:pt x="4881961" y="8320579"/>
                  <a:pt x="4895847" y="8327378"/>
                </a:cubicBezTo>
                <a:cubicBezTo>
                  <a:pt x="4909732" y="8334177"/>
                  <a:pt x="4876619" y="8338576"/>
                  <a:pt x="4821076" y="8335776"/>
                </a:cubicBezTo>
                <a:cubicBezTo>
                  <a:pt x="4766067" y="8334177"/>
                  <a:pt x="4721739" y="8325778"/>
                  <a:pt x="4721739" y="8316180"/>
                </a:cubicBezTo>
                <a:lnTo>
                  <a:pt x="4720671" y="8317780"/>
                </a:lnTo>
                <a:cubicBezTo>
                  <a:pt x="4720671" y="8308181"/>
                  <a:pt x="4700909" y="8306582"/>
                  <a:pt x="4676343" y="8312180"/>
                </a:cubicBezTo>
                <a:cubicBezTo>
                  <a:pt x="4641627" y="8320579"/>
                  <a:pt x="4632015" y="8316180"/>
                  <a:pt x="4632015" y="8294184"/>
                </a:cubicBezTo>
                <a:cubicBezTo>
                  <a:pt x="4632015" y="8277386"/>
                  <a:pt x="4623469" y="8270588"/>
                  <a:pt x="4611185" y="8276186"/>
                </a:cubicBezTo>
                <a:cubicBezTo>
                  <a:pt x="4598902" y="8281786"/>
                  <a:pt x="4587686" y="8278986"/>
                  <a:pt x="4585016" y="8270588"/>
                </a:cubicBezTo>
                <a:cubicBezTo>
                  <a:pt x="4584482" y="8269388"/>
                  <a:pt x="4563653" y="8268188"/>
                  <a:pt x="4558847" y="8266988"/>
                </a:cubicBezTo>
                <a:cubicBezTo>
                  <a:pt x="4562051" y="8268188"/>
                  <a:pt x="4564721" y="8268988"/>
                  <a:pt x="4566323" y="8272187"/>
                </a:cubicBezTo>
                <a:cubicBezTo>
                  <a:pt x="4571664" y="8280586"/>
                  <a:pt x="4562585" y="8287384"/>
                  <a:pt x="4548699" y="8287384"/>
                </a:cubicBezTo>
                <a:cubicBezTo>
                  <a:pt x="4533211" y="8285385"/>
                  <a:pt x="4528938" y="8278186"/>
                  <a:pt x="4540688" y="8269788"/>
                </a:cubicBezTo>
                <a:cubicBezTo>
                  <a:pt x="4543892" y="8266588"/>
                  <a:pt x="4548699" y="8266988"/>
                  <a:pt x="4552437" y="8266588"/>
                </a:cubicBezTo>
                <a:cubicBezTo>
                  <a:pt x="4461111" y="8248191"/>
                  <a:pt x="3872563" y="8220596"/>
                  <a:pt x="3851734" y="8237393"/>
                </a:cubicBezTo>
                <a:cubicBezTo>
                  <a:pt x="3825564" y="8256590"/>
                  <a:pt x="3443702" y="8242592"/>
                  <a:pt x="3424475" y="8220596"/>
                </a:cubicBezTo>
                <a:cubicBezTo>
                  <a:pt x="3403647" y="8195800"/>
                  <a:pt x="3333149" y="8193000"/>
                  <a:pt x="3347035" y="8217796"/>
                </a:cubicBezTo>
                <a:cubicBezTo>
                  <a:pt x="3351307" y="8227394"/>
                  <a:pt x="3341694" y="8236193"/>
                  <a:pt x="3325138" y="8236193"/>
                </a:cubicBezTo>
                <a:cubicBezTo>
                  <a:pt x="3292025" y="8236193"/>
                  <a:pt x="3283480" y="8208198"/>
                  <a:pt x="3313922" y="8194600"/>
                </a:cubicBezTo>
                <a:cubicBezTo>
                  <a:pt x="3323536" y="8190201"/>
                  <a:pt x="3298434" y="8185002"/>
                  <a:pt x="3257311" y="8185002"/>
                </a:cubicBezTo>
                <a:cubicBezTo>
                  <a:pt x="3215653" y="8183402"/>
                  <a:pt x="3176131" y="8176603"/>
                  <a:pt x="3167587" y="8168204"/>
                </a:cubicBezTo>
                <a:cubicBezTo>
                  <a:pt x="3149962" y="8147408"/>
                  <a:pt x="2977991" y="8112614"/>
                  <a:pt x="2897879" y="8112614"/>
                </a:cubicBezTo>
                <a:cubicBezTo>
                  <a:pt x="2864767" y="8112614"/>
                  <a:pt x="2818837" y="8101816"/>
                  <a:pt x="2795337" y="8086618"/>
                </a:cubicBezTo>
                <a:cubicBezTo>
                  <a:pt x="2771838" y="8072620"/>
                  <a:pt x="2741396" y="8064222"/>
                  <a:pt x="2729113" y="8069821"/>
                </a:cubicBezTo>
                <a:cubicBezTo>
                  <a:pt x="2715227" y="8075420"/>
                  <a:pt x="2696534" y="8067022"/>
                  <a:pt x="2686921" y="8051824"/>
                </a:cubicBezTo>
                <a:cubicBezTo>
                  <a:pt x="2677307" y="8038226"/>
                  <a:pt x="2652206" y="8025828"/>
                  <a:pt x="2632979" y="8025828"/>
                </a:cubicBezTo>
                <a:cubicBezTo>
                  <a:pt x="2614821" y="8025828"/>
                  <a:pt x="2595060" y="8018630"/>
                  <a:pt x="2591322" y="8010231"/>
                </a:cubicBezTo>
                <a:cubicBezTo>
                  <a:pt x="2587049" y="8001832"/>
                  <a:pt x="2531505" y="7985036"/>
                  <a:pt x="2467951" y="7974237"/>
                </a:cubicBezTo>
                <a:cubicBezTo>
                  <a:pt x="2404396" y="7961839"/>
                  <a:pt x="2336569" y="7941042"/>
                  <a:pt x="2318411" y="7927445"/>
                </a:cubicBezTo>
                <a:cubicBezTo>
                  <a:pt x="2300786" y="7915047"/>
                  <a:pt x="2250583" y="7904648"/>
                  <a:pt x="2207857" y="7903049"/>
                </a:cubicBezTo>
                <a:cubicBezTo>
                  <a:pt x="2163529" y="7903049"/>
                  <a:pt x="2103179" y="7894650"/>
                  <a:pt x="2070067" y="7885052"/>
                </a:cubicBezTo>
                <a:lnTo>
                  <a:pt x="2011853" y="7865855"/>
                </a:lnTo>
                <a:lnTo>
                  <a:pt x="2054579" y="7843459"/>
                </a:lnTo>
                <a:cubicBezTo>
                  <a:pt x="2106917" y="7818663"/>
                  <a:pt x="2088759" y="7805866"/>
                  <a:pt x="1972865" y="7787868"/>
                </a:cubicBezTo>
                <a:cubicBezTo>
                  <a:pt x="1932810" y="7782669"/>
                  <a:pt x="1891686" y="7765872"/>
                  <a:pt x="1883141" y="7753474"/>
                </a:cubicBezTo>
                <a:cubicBezTo>
                  <a:pt x="1873528" y="7739476"/>
                  <a:pt x="1844154" y="7728678"/>
                  <a:pt x="1819052" y="7727478"/>
                </a:cubicBezTo>
                <a:cubicBezTo>
                  <a:pt x="1780599" y="7727478"/>
                  <a:pt x="1777929" y="7724679"/>
                  <a:pt x="1802496" y="7713480"/>
                </a:cubicBezTo>
                <a:cubicBezTo>
                  <a:pt x="1828666" y="7699483"/>
                  <a:pt x="1825995" y="7695084"/>
                  <a:pt x="1778997" y="7671888"/>
                </a:cubicBezTo>
                <a:cubicBezTo>
                  <a:pt x="1751759" y="7656690"/>
                  <a:pt x="1713840" y="7631894"/>
                  <a:pt x="1697284" y="7616697"/>
                </a:cubicBezTo>
                <a:cubicBezTo>
                  <a:pt x="1669512" y="7589102"/>
                  <a:pt x="1671648" y="7588702"/>
                  <a:pt x="1715442" y="7615097"/>
                </a:cubicBezTo>
                <a:cubicBezTo>
                  <a:pt x="1743214" y="7628695"/>
                  <a:pt x="1801428" y="7641093"/>
                  <a:pt x="1850029" y="7641093"/>
                </a:cubicBezTo>
                <a:cubicBezTo>
                  <a:pt x="1928537" y="7639893"/>
                  <a:pt x="1932810" y="7638693"/>
                  <a:pt x="1906640" y="7615097"/>
                </a:cubicBezTo>
                <a:cubicBezTo>
                  <a:pt x="1890084" y="7601100"/>
                  <a:pt x="1867653" y="7581902"/>
                  <a:pt x="1858040" y="7572304"/>
                </a:cubicBezTo>
                <a:cubicBezTo>
                  <a:pt x="1848426" y="7562306"/>
                  <a:pt x="1832938" y="7554308"/>
                  <a:pt x="1824927" y="7554308"/>
                </a:cubicBezTo>
                <a:cubicBezTo>
                  <a:pt x="1815314" y="7554308"/>
                  <a:pt x="1812109" y="7545909"/>
                  <a:pt x="1816382" y="7537510"/>
                </a:cubicBezTo>
                <a:cubicBezTo>
                  <a:pt x="1827597" y="7515514"/>
                  <a:pt x="1746953" y="7467122"/>
                  <a:pt x="1694613" y="7464322"/>
                </a:cubicBezTo>
                <a:cubicBezTo>
                  <a:pt x="1661501" y="7462722"/>
                  <a:pt x="1664705" y="7459923"/>
                  <a:pt x="1712772" y="7448725"/>
                </a:cubicBezTo>
                <a:cubicBezTo>
                  <a:pt x="1744816" y="7441926"/>
                  <a:pt x="1784872" y="7441926"/>
                  <a:pt x="1801428" y="7450325"/>
                </a:cubicBezTo>
                <a:cubicBezTo>
                  <a:pt x="1817984" y="7457124"/>
                  <a:pt x="1864983" y="7469922"/>
                  <a:pt x="1903970" y="7475120"/>
                </a:cubicBezTo>
                <a:cubicBezTo>
                  <a:pt x="1956309" y="7483519"/>
                  <a:pt x="1978206" y="7495917"/>
                  <a:pt x="1984081" y="7519513"/>
                </a:cubicBezTo>
                <a:cubicBezTo>
                  <a:pt x="1989421" y="7542710"/>
                  <a:pt x="2010785" y="7554308"/>
                  <a:pt x="2067396" y="7563906"/>
                </a:cubicBezTo>
                <a:cubicBezTo>
                  <a:pt x="2110122" y="7570704"/>
                  <a:pt x="2151246" y="7581503"/>
                  <a:pt x="2159791" y="7589902"/>
                </a:cubicBezTo>
                <a:cubicBezTo>
                  <a:pt x="2167802" y="7598300"/>
                  <a:pt x="2240970" y="7616297"/>
                  <a:pt x="2322683" y="7632694"/>
                </a:cubicBezTo>
                <a:cubicBezTo>
                  <a:pt x="2403862" y="7647892"/>
                  <a:pt x="2482905" y="7663489"/>
                  <a:pt x="2498393" y="7667888"/>
                </a:cubicBezTo>
                <a:cubicBezTo>
                  <a:pt x="2516017" y="7671888"/>
                  <a:pt x="2521892" y="7667488"/>
                  <a:pt x="2513881" y="7657890"/>
                </a:cubicBezTo>
                <a:cubicBezTo>
                  <a:pt x="2505336" y="7649492"/>
                  <a:pt x="2446054" y="7633094"/>
                  <a:pt x="2380897" y="7622296"/>
                </a:cubicBezTo>
                <a:cubicBezTo>
                  <a:pt x="2297581" y="7607098"/>
                  <a:pt x="2273014" y="7597100"/>
                  <a:pt x="2299184" y="7589902"/>
                </a:cubicBezTo>
                <a:cubicBezTo>
                  <a:pt x="2328024" y="7581503"/>
                  <a:pt x="2313070" y="7572304"/>
                  <a:pt x="2229754" y="7548708"/>
                </a:cubicBezTo>
                <a:cubicBezTo>
                  <a:pt x="2172075" y="7531911"/>
                  <a:pt x="2112793" y="7518314"/>
                  <a:pt x="2097304" y="7518314"/>
                </a:cubicBezTo>
                <a:cubicBezTo>
                  <a:pt x="2082350" y="7516714"/>
                  <a:pt x="2078078" y="7512714"/>
                  <a:pt x="2087691" y="7507116"/>
                </a:cubicBezTo>
                <a:cubicBezTo>
                  <a:pt x="2125076" y="7490318"/>
                  <a:pt x="2105849" y="7469522"/>
                  <a:pt x="2043363" y="7457124"/>
                </a:cubicBezTo>
                <a:cubicBezTo>
                  <a:pt x="1992092" y="7445926"/>
                  <a:pt x="1987285" y="7441926"/>
                  <a:pt x="2010785" y="7430728"/>
                </a:cubicBezTo>
                <a:cubicBezTo>
                  <a:pt x="2034284" y="7419930"/>
                  <a:pt x="2035352" y="7415930"/>
                  <a:pt x="2014523" y="7415930"/>
                </a:cubicBezTo>
                <a:cubicBezTo>
                  <a:pt x="1981411" y="7414331"/>
                  <a:pt x="1806769" y="7324346"/>
                  <a:pt x="1816382" y="7313548"/>
                </a:cubicBezTo>
                <a:cubicBezTo>
                  <a:pt x="1819052" y="7309148"/>
                  <a:pt x="1849495" y="7317147"/>
                  <a:pt x="1881539" y="7332344"/>
                </a:cubicBezTo>
                <a:cubicBezTo>
                  <a:pt x="2020932" y="7397534"/>
                  <a:pt x="2474894" y="7505516"/>
                  <a:pt x="2588117" y="7501516"/>
                </a:cubicBezTo>
                <a:cubicBezTo>
                  <a:pt x="2693330" y="7495917"/>
                  <a:pt x="2715761" y="7500316"/>
                  <a:pt x="2678375" y="7518314"/>
                </a:cubicBezTo>
                <a:cubicBezTo>
                  <a:pt x="2660217" y="7527912"/>
                  <a:pt x="2701341" y="7531911"/>
                  <a:pt x="2785724" y="7529112"/>
                </a:cubicBezTo>
                <a:cubicBezTo>
                  <a:pt x="2861563" y="7526312"/>
                  <a:pt x="2928322" y="7519513"/>
                  <a:pt x="2932594" y="7515514"/>
                </a:cubicBezTo>
                <a:cubicBezTo>
                  <a:pt x="2936333" y="7509915"/>
                  <a:pt x="2990808" y="7509515"/>
                  <a:pt x="3053295" y="7513914"/>
                </a:cubicBezTo>
                <a:cubicBezTo>
                  <a:pt x="3131803" y="7519513"/>
                  <a:pt x="3162246" y="7517114"/>
                  <a:pt x="3155303" y="7503116"/>
                </a:cubicBezTo>
                <a:cubicBezTo>
                  <a:pt x="3149962" y="7491918"/>
                  <a:pt x="3155303" y="7483519"/>
                  <a:pt x="3169189" y="7483519"/>
                </a:cubicBezTo>
                <a:cubicBezTo>
                  <a:pt x="3182006" y="7483519"/>
                  <a:pt x="3190017" y="7490318"/>
                  <a:pt x="3186279" y="7498716"/>
                </a:cubicBezTo>
                <a:cubicBezTo>
                  <a:pt x="3182006" y="7507116"/>
                  <a:pt x="3211380" y="7512714"/>
                  <a:pt x="3254106" y="7512714"/>
                </a:cubicBezTo>
                <a:cubicBezTo>
                  <a:pt x="3297366" y="7512714"/>
                  <a:pt x="3316593" y="7509915"/>
                  <a:pt x="3298968" y="7505916"/>
                </a:cubicBezTo>
                <a:cubicBezTo>
                  <a:pt x="3241823" y="7494718"/>
                  <a:pt x="3276537" y="7467122"/>
                  <a:pt x="3347035" y="7467122"/>
                </a:cubicBezTo>
                <a:cubicBezTo>
                  <a:pt x="3410589" y="7467122"/>
                  <a:pt x="3437293" y="7440726"/>
                  <a:pt x="3392965" y="7421130"/>
                </a:cubicBezTo>
                <a:cubicBezTo>
                  <a:pt x="3380147" y="7415930"/>
                  <a:pt x="3225800" y="7401533"/>
                  <a:pt x="3047420" y="7389135"/>
                </a:cubicBezTo>
                <a:lnTo>
                  <a:pt x="2723238" y="7367538"/>
                </a:lnTo>
                <a:lnTo>
                  <a:pt x="2951821" y="7364739"/>
                </a:lnTo>
                <a:cubicBezTo>
                  <a:pt x="3189483" y="7361940"/>
                  <a:pt x="3259981" y="7343542"/>
                  <a:pt x="3040477" y="7342343"/>
                </a:cubicBezTo>
                <a:cubicBezTo>
                  <a:pt x="2972650" y="7341143"/>
                  <a:pt x="2846609" y="7328345"/>
                  <a:pt x="2759555" y="7314748"/>
                </a:cubicBezTo>
                <a:cubicBezTo>
                  <a:pt x="2673569" y="7300750"/>
                  <a:pt x="2550732" y="7289552"/>
                  <a:pt x="2486109" y="7289552"/>
                </a:cubicBezTo>
                <a:cubicBezTo>
                  <a:pt x="2419350" y="7289552"/>
                  <a:pt x="2309865" y="7279954"/>
                  <a:pt x="2239368" y="7265956"/>
                </a:cubicBezTo>
                <a:lnTo>
                  <a:pt x="2113861" y="7242760"/>
                </a:lnTo>
                <a:lnTo>
                  <a:pt x="2195040" y="7238360"/>
                </a:lnTo>
                <a:cubicBezTo>
                  <a:pt x="2240436" y="7237160"/>
                  <a:pt x="2311467" y="7235560"/>
                  <a:pt x="2352057" y="7235560"/>
                </a:cubicBezTo>
                <a:lnTo>
                  <a:pt x="2426293" y="7238360"/>
                </a:lnTo>
                <a:lnTo>
                  <a:pt x="2361136" y="7212364"/>
                </a:lnTo>
                <a:cubicBezTo>
                  <a:pt x="2325353" y="7198367"/>
                  <a:pt x="2290639" y="7181570"/>
                  <a:pt x="2286900" y="7175970"/>
                </a:cubicBezTo>
                <a:cubicBezTo>
                  <a:pt x="2281025" y="7169172"/>
                  <a:pt x="2355795" y="7169172"/>
                  <a:pt x="2452463" y="7174771"/>
                </a:cubicBezTo>
                <a:cubicBezTo>
                  <a:pt x="2560345" y="7181970"/>
                  <a:pt x="2627105" y="7179170"/>
                  <a:pt x="2627105" y="7169172"/>
                </a:cubicBezTo>
                <a:cubicBezTo>
                  <a:pt x="2627105" y="7159574"/>
                  <a:pt x="2605207" y="7151175"/>
                  <a:pt x="2579038" y="7149975"/>
                </a:cubicBezTo>
                <a:cubicBezTo>
                  <a:pt x="2534710" y="7148376"/>
                  <a:pt x="2533108" y="7147176"/>
                  <a:pt x="2567823" y="7135978"/>
                </a:cubicBezTo>
                <a:lnTo>
                  <a:pt x="2605207" y="7123580"/>
                </a:lnTo>
                <a:lnTo>
                  <a:pt x="2567823" y="7110782"/>
                </a:lnTo>
                <a:cubicBezTo>
                  <a:pt x="2546994" y="7105582"/>
                  <a:pt x="2487177" y="7099984"/>
                  <a:pt x="2433236" y="7098784"/>
                </a:cubicBezTo>
                <a:lnTo>
                  <a:pt x="2336569" y="7098784"/>
                </a:lnTo>
                <a:lnTo>
                  <a:pt x="2388908" y="7067989"/>
                </a:lnTo>
                <a:lnTo>
                  <a:pt x="2440179" y="7039194"/>
                </a:lnTo>
                <a:lnTo>
                  <a:pt x="2380897" y="7017997"/>
                </a:lnTo>
                <a:cubicBezTo>
                  <a:pt x="2324285" y="6997200"/>
                  <a:pt x="2325353" y="6996001"/>
                  <a:pt x="2441781" y="6997600"/>
                </a:cubicBezTo>
                <a:cubicBezTo>
                  <a:pt x="2506404" y="6997600"/>
                  <a:pt x="2583311" y="6990402"/>
                  <a:pt x="2612151" y="6980804"/>
                </a:cubicBezTo>
                <a:lnTo>
                  <a:pt x="2664490" y="6964006"/>
                </a:lnTo>
                <a:lnTo>
                  <a:pt x="2612151" y="6954408"/>
                </a:lnTo>
                <a:cubicBezTo>
                  <a:pt x="2583311" y="6947609"/>
                  <a:pt x="2459406" y="6929612"/>
                  <a:pt x="2336569" y="6914414"/>
                </a:cubicBezTo>
                <a:cubicBezTo>
                  <a:pt x="2214800" y="6898017"/>
                  <a:pt x="2078078" y="6877220"/>
                  <a:pt x="2032147" y="6868822"/>
                </a:cubicBezTo>
                <a:cubicBezTo>
                  <a:pt x="1988353" y="6860424"/>
                  <a:pt x="1895425" y="6844026"/>
                  <a:pt x="1827597" y="6832828"/>
                </a:cubicBezTo>
                <a:cubicBezTo>
                  <a:pt x="1761372" y="6823230"/>
                  <a:pt x="1705829" y="6807632"/>
                  <a:pt x="1705829" y="6799234"/>
                </a:cubicBezTo>
                <a:cubicBezTo>
                  <a:pt x="1705829" y="6767639"/>
                  <a:pt x="1791815" y="6763640"/>
                  <a:pt x="1934412" y="6790036"/>
                </a:cubicBezTo>
                <a:cubicBezTo>
                  <a:pt x="2111190" y="6824430"/>
                  <a:pt x="2225482" y="6834428"/>
                  <a:pt x="2225482" y="6814831"/>
                </a:cubicBezTo>
                <a:cubicBezTo>
                  <a:pt x="2225482" y="6808032"/>
                  <a:pt x="2246311" y="6800834"/>
                  <a:pt x="2274083" y="6799234"/>
                </a:cubicBezTo>
                <a:lnTo>
                  <a:pt x="2322683" y="6798434"/>
                </a:lnTo>
                <a:lnTo>
                  <a:pt x="2276753" y="6782836"/>
                </a:lnTo>
                <a:cubicBezTo>
                  <a:pt x="2235095" y="6768839"/>
                  <a:pt x="2305059" y="6771638"/>
                  <a:pt x="2664490" y="6794034"/>
                </a:cubicBezTo>
                <a:lnTo>
                  <a:pt x="2796940" y="6802034"/>
                </a:lnTo>
                <a:lnTo>
                  <a:pt x="2634047" y="6758040"/>
                </a:lnTo>
                <a:cubicBezTo>
                  <a:pt x="2544323" y="6734444"/>
                  <a:pt x="2437509" y="6711248"/>
                  <a:pt x="2395851" y="6704050"/>
                </a:cubicBezTo>
                <a:cubicBezTo>
                  <a:pt x="2285298" y="6688852"/>
                  <a:pt x="2268742" y="6673655"/>
                  <a:pt x="2352057" y="6662456"/>
                </a:cubicBezTo>
                <a:lnTo>
                  <a:pt x="2425225" y="6652458"/>
                </a:lnTo>
                <a:lnTo>
                  <a:pt x="2386238" y="6622464"/>
                </a:lnTo>
                <a:cubicBezTo>
                  <a:pt x="2339239" y="6586470"/>
                  <a:pt x="2141632" y="6557274"/>
                  <a:pt x="1945628" y="6557274"/>
                </a:cubicBezTo>
                <a:cubicBezTo>
                  <a:pt x="1868187" y="6557274"/>
                  <a:pt x="1721317" y="6546076"/>
                  <a:pt x="1619309" y="6530878"/>
                </a:cubicBezTo>
                <a:cubicBezTo>
                  <a:pt x="1515699" y="6516881"/>
                  <a:pt x="1324501" y="6493685"/>
                  <a:pt x="1193119" y="6478488"/>
                </a:cubicBezTo>
                <a:cubicBezTo>
                  <a:pt x="942639" y="6450492"/>
                  <a:pt x="486540" y="6370506"/>
                  <a:pt x="435269" y="6345310"/>
                </a:cubicBezTo>
                <a:cubicBezTo>
                  <a:pt x="394146" y="6326113"/>
                  <a:pt x="584276" y="6326113"/>
                  <a:pt x="739157" y="6345310"/>
                </a:cubicBezTo>
                <a:cubicBezTo>
                  <a:pt x="884425" y="6364906"/>
                  <a:pt x="1445735" y="6384104"/>
                  <a:pt x="1401941" y="6368906"/>
                </a:cubicBezTo>
                <a:cubicBezTo>
                  <a:pt x="1356011" y="6353708"/>
                  <a:pt x="1517301" y="6313315"/>
                  <a:pt x="1623582" y="6312116"/>
                </a:cubicBezTo>
                <a:cubicBezTo>
                  <a:pt x="1672182" y="6312116"/>
                  <a:pt x="1705829" y="6306516"/>
                  <a:pt x="1701556" y="6300917"/>
                </a:cubicBezTo>
                <a:cubicBezTo>
                  <a:pt x="1691943" y="6289719"/>
                  <a:pt x="1526380" y="6263724"/>
                  <a:pt x="1378442" y="6249726"/>
                </a:cubicBezTo>
                <a:cubicBezTo>
                  <a:pt x="1209675" y="6231729"/>
                  <a:pt x="1077225" y="6210932"/>
                  <a:pt x="1124223" y="6209732"/>
                </a:cubicBezTo>
                <a:cubicBezTo>
                  <a:pt x="1151995" y="6208132"/>
                  <a:pt x="1169086" y="6200134"/>
                  <a:pt x="1163745" y="6188936"/>
                </a:cubicBezTo>
                <a:cubicBezTo>
                  <a:pt x="1157870" y="6179338"/>
                  <a:pt x="1178699" y="6170939"/>
                  <a:pt x="1217686" y="6170939"/>
                </a:cubicBezTo>
                <a:cubicBezTo>
                  <a:pt x="1336250" y="6168140"/>
                  <a:pt x="1455883" y="6158541"/>
                  <a:pt x="1462826" y="6148942"/>
                </a:cubicBezTo>
                <a:cubicBezTo>
                  <a:pt x="1483655" y="6125346"/>
                  <a:pt x="1425441" y="6069356"/>
                  <a:pt x="1364556" y="6054158"/>
                </a:cubicBezTo>
                <a:lnTo>
                  <a:pt x="1296729" y="6037362"/>
                </a:lnTo>
                <a:lnTo>
                  <a:pt x="1371499" y="6034562"/>
                </a:lnTo>
                <a:cubicBezTo>
                  <a:pt x="1428111" y="6033362"/>
                  <a:pt x="1440395" y="6027363"/>
                  <a:pt x="1423838" y="6013766"/>
                </a:cubicBezTo>
                <a:cubicBezTo>
                  <a:pt x="1407282" y="5999768"/>
                  <a:pt x="1414225" y="5996968"/>
                  <a:pt x="1452678" y="6005366"/>
                </a:cubicBezTo>
                <a:cubicBezTo>
                  <a:pt x="1589935" y="6034562"/>
                  <a:pt x="1631593" y="6035762"/>
                  <a:pt x="1652421" y="6016565"/>
                </a:cubicBezTo>
                <a:cubicBezTo>
                  <a:pt x="1670580" y="5999768"/>
                  <a:pt x="1693545" y="6000168"/>
                  <a:pt x="1758702" y="6015365"/>
                </a:cubicBezTo>
                <a:cubicBezTo>
                  <a:pt x="1848426" y="6037362"/>
                  <a:pt x="1876198" y="6029362"/>
                  <a:pt x="1831870" y="5991769"/>
                </a:cubicBezTo>
                <a:cubicBezTo>
                  <a:pt x="1807303" y="5969772"/>
                  <a:pt x="1811041" y="5965374"/>
                  <a:pt x="1881539" y="5947376"/>
                </a:cubicBezTo>
                <a:cubicBezTo>
                  <a:pt x="1924265" y="5936178"/>
                  <a:pt x="1976070" y="5927780"/>
                  <a:pt x="1996899" y="5927780"/>
                </a:cubicBezTo>
                <a:cubicBezTo>
                  <a:pt x="2033750" y="5927780"/>
                  <a:pt x="2199312" y="5978971"/>
                  <a:pt x="2274083" y="6013766"/>
                </a:cubicBezTo>
                <a:cubicBezTo>
                  <a:pt x="2297581" y="6023364"/>
                  <a:pt x="2337637" y="6031762"/>
                  <a:pt x="2364341" y="6030162"/>
                </a:cubicBezTo>
                <a:cubicBezTo>
                  <a:pt x="2408135" y="6028962"/>
                  <a:pt x="2407067" y="6027363"/>
                  <a:pt x="2344580" y="6005366"/>
                </a:cubicBezTo>
                <a:cubicBezTo>
                  <a:pt x="2279957" y="5981770"/>
                  <a:pt x="2283696" y="5982170"/>
                  <a:pt x="2433236" y="5988970"/>
                </a:cubicBezTo>
                <a:cubicBezTo>
                  <a:pt x="2585447" y="5995768"/>
                  <a:pt x="2588651" y="5995768"/>
                  <a:pt x="2525097" y="5970572"/>
                </a:cubicBezTo>
                <a:cubicBezTo>
                  <a:pt x="2488780" y="5956975"/>
                  <a:pt x="2448724" y="5934978"/>
                  <a:pt x="2434838" y="5920981"/>
                </a:cubicBezTo>
                <a:cubicBezTo>
                  <a:pt x="2407067" y="5893386"/>
                  <a:pt x="2329626" y="5873788"/>
                  <a:pt x="2329626" y="5894585"/>
                </a:cubicBezTo>
                <a:cubicBezTo>
                  <a:pt x="2329626" y="5902984"/>
                  <a:pt x="2321081" y="5910182"/>
                  <a:pt x="2311467" y="5910182"/>
                </a:cubicBezTo>
                <a:cubicBezTo>
                  <a:pt x="2297581" y="5910182"/>
                  <a:pt x="2297581" y="5905784"/>
                  <a:pt x="2311467" y="5888986"/>
                </a:cubicBezTo>
                <a:cubicBezTo>
                  <a:pt x="2342978" y="5851792"/>
                  <a:pt x="2330694" y="5840595"/>
                  <a:pt x="2259128" y="5839395"/>
                </a:cubicBezTo>
                <a:cubicBezTo>
                  <a:pt x="2220141" y="5838195"/>
                  <a:pt x="2158189" y="5830996"/>
                  <a:pt x="2122406" y="5823797"/>
                </a:cubicBezTo>
                <a:lnTo>
                  <a:pt x="2054579" y="5810600"/>
                </a:lnTo>
                <a:lnTo>
                  <a:pt x="2118667" y="5807800"/>
                </a:lnTo>
                <a:cubicBezTo>
                  <a:pt x="2213732" y="5805000"/>
                  <a:pt x="2180620" y="5775805"/>
                  <a:pt x="2067396" y="5760608"/>
                </a:cubicBezTo>
                <a:cubicBezTo>
                  <a:pt x="1976070" y="5749410"/>
                  <a:pt x="1685000" y="5652626"/>
                  <a:pt x="1734669" y="5649826"/>
                </a:cubicBezTo>
                <a:cubicBezTo>
                  <a:pt x="1746953" y="5649826"/>
                  <a:pt x="1820655" y="5659425"/>
                  <a:pt x="1898095" y="5674622"/>
                </a:cubicBezTo>
                <a:cubicBezTo>
                  <a:pt x="2065260" y="5705017"/>
                  <a:pt x="2184892" y="5709416"/>
                  <a:pt x="2151780" y="5683021"/>
                </a:cubicBezTo>
                <a:cubicBezTo>
                  <a:pt x="2135223" y="5670623"/>
                  <a:pt x="2141632" y="5665024"/>
                  <a:pt x="2181688" y="5663424"/>
                </a:cubicBezTo>
                <a:cubicBezTo>
                  <a:pt x="2209459" y="5662224"/>
                  <a:pt x="2242572" y="5661824"/>
                  <a:pt x="2253253" y="5664624"/>
                </a:cubicBezTo>
                <a:cubicBezTo>
                  <a:pt x="2264469" y="5666224"/>
                  <a:pt x="2268742" y="5660625"/>
                  <a:pt x="2264469" y="5651026"/>
                </a:cubicBezTo>
                <a:cubicBezTo>
                  <a:pt x="2256458" y="5634229"/>
                  <a:pt x="2354193" y="5612233"/>
                  <a:pt x="2435907" y="5612233"/>
                </a:cubicBezTo>
                <a:cubicBezTo>
                  <a:pt x="2461008" y="5612233"/>
                  <a:pt x="2476496" y="5605434"/>
                  <a:pt x="2471155" y="5595835"/>
                </a:cubicBezTo>
                <a:cubicBezTo>
                  <a:pt x="2464212" y="5580638"/>
                  <a:pt x="2499995" y="5569440"/>
                  <a:pt x="2596663" y="5555842"/>
                </a:cubicBezTo>
                <a:cubicBezTo>
                  <a:pt x="2617491" y="5553043"/>
                  <a:pt x="2536846" y="5537445"/>
                  <a:pt x="2418282" y="5520648"/>
                </a:cubicBezTo>
                <a:cubicBezTo>
                  <a:pt x="2173143" y="5486254"/>
                  <a:pt x="1999035" y="5451460"/>
                  <a:pt x="1940821" y="5423864"/>
                </a:cubicBezTo>
                <a:cubicBezTo>
                  <a:pt x="1918924" y="5414266"/>
                  <a:pt x="1885811" y="5410267"/>
                  <a:pt x="1866585" y="5414266"/>
                </a:cubicBezTo>
                <a:cubicBezTo>
                  <a:pt x="1836143" y="5422664"/>
                  <a:pt x="1836143" y="5419865"/>
                  <a:pt x="1876198" y="5386670"/>
                </a:cubicBezTo>
                <a:cubicBezTo>
                  <a:pt x="1911981" y="5356276"/>
                  <a:pt x="1934412" y="5352276"/>
                  <a:pt x="1989421" y="5360275"/>
                </a:cubicBezTo>
                <a:cubicBezTo>
                  <a:pt x="2032147" y="5367474"/>
                  <a:pt x="2063124" y="5363074"/>
                  <a:pt x="2068464" y="5351876"/>
                </a:cubicBezTo>
                <a:cubicBezTo>
                  <a:pt x="2075407" y="5341078"/>
                  <a:pt x="2064192" y="5332680"/>
                  <a:pt x="2042295" y="5332680"/>
                </a:cubicBezTo>
                <a:cubicBezTo>
                  <a:pt x="2021466" y="5332680"/>
                  <a:pt x="2000637" y="5324281"/>
                  <a:pt x="1995296" y="5314683"/>
                </a:cubicBezTo>
                <a:cubicBezTo>
                  <a:pt x="1989421" y="5305084"/>
                  <a:pt x="1957911" y="5301885"/>
                  <a:pt x="1914651" y="5307484"/>
                </a:cubicBezTo>
                <a:cubicBezTo>
                  <a:pt x="1870857" y="5314683"/>
                  <a:pt x="1839881" y="5311883"/>
                  <a:pt x="1832938" y="5300685"/>
                </a:cubicBezTo>
                <a:cubicBezTo>
                  <a:pt x="1823325" y="5282688"/>
                  <a:pt x="1884743" y="5269090"/>
                  <a:pt x="2010785" y="5257892"/>
                </a:cubicBezTo>
                <a:lnTo>
                  <a:pt x="2070067" y="5253493"/>
                </a:lnTo>
                <a:lnTo>
                  <a:pt x="1982479" y="5230297"/>
                </a:lnTo>
                <a:cubicBezTo>
                  <a:pt x="1918924" y="5213499"/>
                  <a:pt x="1893823" y="5198302"/>
                  <a:pt x="1884209" y="5169107"/>
                </a:cubicBezTo>
                <a:cubicBezTo>
                  <a:pt x="1877266" y="5148310"/>
                  <a:pt x="1876198" y="5126314"/>
                  <a:pt x="1878869" y="5119515"/>
                </a:cubicBezTo>
                <a:cubicBezTo>
                  <a:pt x="1883141" y="5111117"/>
                  <a:pt x="1873528" y="5107117"/>
                  <a:pt x="1858040" y="5108317"/>
                </a:cubicBezTo>
                <a:cubicBezTo>
                  <a:pt x="1844154" y="5109917"/>
                  <a:pt x="1814780" y="5108317"/>
                  <a:pt x="1794485" y="5105518"/>
                </a:cubicBezTo>
                <a:cubicBezTo>
                  <a:pt x="1766713" y="5101518"/>
                  <a:pt x="1772054" y="5097119"/>
                  <a:pt x="1816382" y="5089120"/>
                </a:cubicBezTo>
                <a:lnTo>
                  <a:pt x="1876198" y="5077922"/>
                </a:lnTo>
                <a:lnTo>
                  <a:pt x="1790212" y="5054326"/>
                </a:lnTo>
                <a:cubicBezTo>
                  <a:pt x="1700488" y="5027931"/>
                  <a:pt x="1664705" y="5000335"/>
                  <a:pt x="1723987" y="5000335"/>
                </a:cubicBezTo>
                <a:cubicBezTo>
                  <a:pt x="1742146" y="5000335"/>
                  <a:pt x="1817984" y="5012733"/>
                  <a:pt x="1891686" y="5026731"/>
                </a:cubicBezTo>
                <a:cubicBezTo>
                  <a:pt x="2072737" y="5061125"/>
                  <a:pt x="2111190" y="5059925"/>
                  <a:pt x="2133621" y="5018332"/>
                </a:cubicBezTo>
                <a:cubicBezTo>
                  <a:pt x="2150177" y="4985138"/>
                  <a:pt x="2148575" y="4983938"/>
                  <a:pt x="2099975" y="4983938"/>
                </a:cubicBezTo>
                <a:cubicBezTo>
                  <a:pt x="2052976" y="4983938"/>
                  <a:pt x="1939753" y="4957142"/>
                  <a:pt x="1884209" y="4933946"/>
                </a:cubicBezTo>
                <a:cubicBezTo>
                  <a:pt x="1870323" y="4928347"/>
                  <a:pt x="1883141" y="4919949"/>
                  <a:pt x="1913049" y="4913150"/>
                </a:cubicBezTo>
                <a:lnTo>
                  <a:pt x="1965922" y="4901952"/>
                </a:lnTo>
                <a:lnTo>
                  <a:pt x="1916254" y="4875956"/>
                </a:lnTo>
                <a:cubicBezTo>
                  <a:pt x="1889550" y="4860759"/>
                  <a:pt x="1867653" y="4840762"/>
                  <a:pt x="1867653" y="4832363"/>
                </a:cubicBezTo>
                <a:cubicBezTo>
                  <a:pt x="1867653" y="4824365"/>
                  <a:pt x="1812109" y="4817566"/>
                  <a:pt x="1743214" y="4817566"/>
                </a:cubicBezTo>
                <a:cubicBezTo>
                  <a:pt x="1669512" y="4817566"/>
                  <a:pt x="1616639" y="4809167"/>
                  <a:pt x="1616639" y="4799569"/>
                </a:cubicBezTo>
                <a:cubicBezTo>
                  <a:pt x="1615037" y="4789970"/>
                  <a:pt x="1601151" y="4775573"/>
                  <a:pt x="1582992" y="4767574"/>
                </a:cubicBezTo>
                <a:cubicBezTo>
                  <a:pt x="1559493" y="4757576"/>
                  <a:pt x="1555754" y="4749577"/>
                  <a:pt x="1569640" y="4739979"/>
                </a:cubicBezTo>
                <a:cubicBezTo>
                  <a:pt x="1581924" y="4731580"/>
                  <a:pt x="1553084" y="4721982"/>
                  <a:pt x="1499143" y="4715183"/>
                </a:cubicBezTo>
                <a:cubicBezTo>
                  <a:pt x="1448940" y="4707984"/>
                  <a:pt x="1375238" y="4688787"/>
                  <a:pt x="1336785" y="4669591"/>
                </a:cubicBezTo>
                <a:cubicBezTo>
                  <a:pt x="1299399" y="4651594"/>
                  <a:pt x="1223561" y="4630397"/>
                  <a:pt x="1170688" y="4624798"/>
                </a:cubicBezTo>
                <a:cubicBezTo>
                  <a:pt x="1008864" y="4606801"/>
                  <a:pt x="1008864" y="4577606"/>
                  <a:pt x="1169086" y="4583205"/>
                </a:cubicBezTo>
                <a:cubicBezTo>
                  <a:pt x="1271628" y="4587604"/>
                  <a:pt x="1310615" y="4583605"/>
                  <a:pt x="1315956" y="4567208"/>
                </a:cubicBezTo>
                <a:cubicBezTo>
                  <a:pt x="1320228" y="4553210"/>
                  <a:pt x="1303672" y="4546011"/>
                  <a:pt x="1260946" y="4546011"/>
                </a:cubicBezTo>
                <a:cubicBezTo>
                  <a:pt x="1227834" y="4546011"/>
                  <a:pt x="1201130" y="4538013"/>
                  <a:pt x="1201130" y="4528014"/>
                </a:cubicBezTo>
                <a:cubicBezTo>
                  <a:pt x="1201130" y="4518416"/>
                  <a:pt x="1227834" y="4510417"/>
                  <a:pt x="1260946" y="4510417"/>
                </a:cubicBezTo>
                <a:cubicBezTo>
                  <a:pt x="1299399" y="4510417"/>
                  <a:pt x="1322899" y="4502019"/>
                  <a:pt x="1328239" y="4485221"/>
                </a:cubicBezTo>
                <a:cubicBezTo>
                  <a:pt x="1333580" y="4467224"/>
                  <a:pt x="1346932" y="4464425"/>
                  <a:pt x="1368829" y="4474023"/>
                </a:cubicBezTo>
                <a:cubicBezTo>
                  <a:pt x="1386987" y="4482422"/>
                  <a:pt x="1460155" y="4495220"/>
                  <a:pt x="1530653" y="4502019"/>
                </a:cubicBezTo>
                <a:cubicBezTo>
                  <a:pt x="1640138" y="4511617"/>
                  <a:pt x="1664171" y="4508817"/>
                  <a:pt x="1683398" y="4486421"/>
                </a:cubicBezTo>
                <a:cubicBezTo>
                  <a:pt x="1701556" y="4465625"/>
                  <a:pt x="1737873" y="4458826"/>
                  <a:pt x="1820655" y="4458826"/>
                </a:cubicBezTo>
                <a:lnTo>
                  <a:pt x="1934412" y="4458826"/>
                </a:lnTo>
                <a:lnTo>
                  <a:pt x="1900765" y="4422832"/>
                </a:lnTo>
                <a:cubicBezTo>
                  <a:pt x="1884209" y="4403635"/>
                  <a:pt x="1869255" y="4380039"/>
                  <a:pt x="1869255" y="4372840"/>
                </a:cubicBezTo>
                <a:cubicBezTo>
                  <a:pt x="1869255" y="4364842"/>
                  <a:pt x="1847358" y="4350044"/>
                  <a:pt x="1820655" y="4340446"/>
                </a:cubicBezTo>
                <a:cubicBezTo>
                  <a:pt x="1776327" y="4323648"/>
                  <a:pt x="1776327" y="4322449"/>
                  <a:pt x="1809973" y="4320849"/>
                </a:cubicBezTo>
                <a:cubicBezTo>
                  <a:pt x="1866585" y="4316850"/>
                  <a:pt x="1914651" y="4298853"/>
                  <a:pt x="1906640" y="4283655"/>
                </a:cubicBezTo>
                <a:cubicBezTo>
                  <a:pt x="1902368" y="4275257"/>
                  <a:pt x="1871925" y="4264458"/>
                  <a:pt x="1840415" y="4257659"/>
                </a:cubicBezTo>
                <a:cubicBezTo>
                  <a:pt x="1784872" y="4246461"/>
                  <a:pt x="1781667" y="4243662"/>
                  <a:pt x="1805166" y="4217266"/>
                </a:cubicBezTo>
                <a:cubicBezTo>
                  <a:pt x="1827597" y="4189671"/>
                  <a:pt x="1825995" y="4186871"/>
                  <a:pt x="1785940" y="4177273"/>
                </a:cubicBezTo>
                <a:cubicBezTo>
                  <a:pt x="1760838" y="4170474"/>
                  <a:pt x="1811041" y="4163275"/>
                  <a:pt x="1898095" y="4161675"/>
                </a:cubicBezTo>
                <a:cubicBezTo>
                  <a:pt x="2073805" y="4156476"/>
                  <a:pt x="2069533" y="4150477"/>
                  <a:pt x="1876198" y="4128481"/>
                </a:cubicBezTo>
                <a:cubicBezTo>
                  <a:pt x="1743214" y="4113284"/>
                  <a:pt x="1743214" y="4113284"/>
                  <a:pt x="1838813" y="4110484"/>
                </a:cubicBezTo>
                <a:cubicBezTo>
                  <a:pt x="1956309" y="4107684"/>
                  <a:pt x="1996365" y="4085688"/>
                  <a:pt x="1934412" y="4060492"/>
                </a:cubicBezTo>
                <a:cubicBezTo>
                  <a:pt x="1895425" y="4045295"/>
                  <a:pt x="1902368" y="4042895"/>
                  <a:pt x="1993694" y="4031697"/>
                </a:cubicBezTo>
                <a:cubicBezTo>
                  <a:pt x="2198244" y="4005302"/>
                  <a:pt x="2053510" y="3987705"/>
                  <a:pt x="1649751" y="3987705"/>
                </a:cubicBezTo>
                <a:cubicBezTo>
                  <a:pt x="1425975" y="3988904"/>
                  <a:pt x="1238515" y="3984905"/>
                  <a:pt x="1234243" y="3979306"/>
                </a:cubicBezTo>
                <a:cubicBezTo>
                  <a:pt x="1228902" y="3973707"/>
                  <a:pt x="1263617" y="3969308"/>
                  <a:pt x="1309013" y="3969308"/>
                </a:cubicBezTo>
                <a:cubicBezTo>
                  <a:pt x="1354943" y="3969308"/>
                  <a:pt x="1396067" y="3961309"/>
                  <a:pt x="1401941" y="3951311"/>
                </a:cubicBezTo>
                <a:cubicBezTo>
                  <a:pt x="1405680" y="3941712"/>
                  <a:pt x="1403009" y="3933714"/>
                  <a:pt x="1393396" y="3933714"/>
                </a:cubicBezTo>
                <a:cubicBezTo>
                  <a:pt x="1384851" y="3933714"/>
                  <a:pt x="1381113" y="3928115"/>
                  <a:pt x="1385385" y="3919716"/>
                </a:cubicBezTo>
                <a:cubicBezTo>
                  <a:pt x="1392328" y="3904518"/>
                  <a:pt x="1913583" y="3872524"/>
                  <a:pt x="2047635" y="3879323"/>
                </a:cubicBezTo>
                <a:cubicBezTo>
                  <a:pt x="2083953" y="3880523"/>
                  <a:pt x="2135223" y="3875323"/>
                  <a:pt x="2158723" y="3866925"/>
                </a:cubicBezTo>
                <a:cubicBezTo>
                  <a:pt x="2201449" y="3853327"/>
                  <a:pt x="2198244" y="3851727"/>
                  <a:pt x="2117065" y="3833730"/>
                </a:cubicBezTo>
                <a:cubicBezTo>
                  <a:pt x="2064192" y="3824132"/>
                  <a:pt x="2007580" y="3822532"/>
                  <a:pt x="1975536" y="3830931"/>
                </a:cubicBezTo>
                <a:cubicBezTo>
                  <a:pt x="1945093" y="3839329"/>
                  <a:pt x="1858040" y="3844928"/>
                  <a:pt x="1778997" y="3843729"/>
                </a:cubicBezTo>
                <a:cubicBezTo>
                  <a:pt x="1646547" y="3842129"/>
                  <a:pt x="1642274" y="3841729"/>
                  <a:pt x="1712772" y="3825332"/>
                </a:cubicBezTo>
                <a:cubicBezTo>
                  <a:pt x="1754429" y="3815733"/>
                  <a:pt x="1894357" y="3806135"/>
                  <a:pt x="2025739" y="3803335"/>
                </a:cubicBezTo>
                <a:cubicBezTo>
                  <a:pt x="2378227" y="3796537"/>
                  <a:pt x="2385169" y="3796137"/>
                  <a:pt x="2357398" y="3776940"/>
                </a:cubicBezTo>
                <a:cubicBezTo>
                  <a:pt x="2320013" y="3750544"/>
                  <a:pt x="2044431" y="3706152"/>
                  <a:pt x="1921594" y="3706152"/>
                </a:cubicBezTo>
                <a:cubicBezTo>
                  <a:pt x="1783269" y="3706152"/>
                  <a:pt x="1764043" y="3680156"/>
                  <a:pt x="1891686" y="3663359"/>
                </a:cubicBezTo>
                <a:cubicBezTo>
                  <a:pt x="1944025" y="3656560"/>
                  <a:pt x="1991024" y="3643762"/>
                  <a:pt x="1996899" y="3635763"/>
                </a:cubicBezTo>
                <a:cubicBezTo>
                  <a:pt x="2010250" y="3609368"/>
                  <a:pt x="1942423" y="3616567"/>
                  <a:pt x="1819052" y="3653760"/>
                </a:cubicBezTo>
                <a:cubicBezTo>
                  <a:pt x="1690875" y="3692554"/>
                  <a:pt x="1576583" y="3695354"/>
                  <a:pt x="1547209" y="3662159"/>
                </a:cubicBezTo>
                <a:cubicBezTo>
                  <a:pt x="1519971" y="3630164"/>
                  <a:pt x="1570708" y="3612167"/>
                  <a:pt x="1648149" y="3627365"/>
                </a:cubicBezTo>
                <a:cubicBezTo>
                  <a:pt x="1703693" y="3639763"/>
                  <a:pt x="1750157" y="3618966"/>
                  <a:pt x="1750157" y="3584572"/>
                </a:cubicBezTo>
                <a:cubicBezTo>
                  <a:pt x="1750157" y="3563776"/>
                  <a:pt x="1657762" y="3547378"/>
                  <a:pt x="1468166" y="3534980"/>
                </a:cubicBezTo>
                <a:cubicBezTo>
                  <a:pt x="1306876" y="3523782"/>
                  <a:pt x="1299399" y="3520983"/>
                  <a:pt x="1329841" y="3494587"/>
                </a:cubicBezTo>
                <a:cubicBezTo>
                  <a:pt x="1362954" y="3468591"/>
                  <a:pt x="1361886" y="3466992"/>
                  <a:pt x="1273230" y="3434997"/>
                </a:cubicBezTo>
                <a:cubicBezTo>
                  <a:pt x="1223561" y="3417000"/>
                  <a:pt x="1179233" y="3393404"/>
                  <a:pt x="1176563" y="3382206"/>
                </a:cubicBezTo>
                <a:cubicBezTo>
                  <a:pt x="1172290" y="3371408"/>
                  <a:pt x="1141848" y="3350211"/>
                  <a:pt x="1108735" y="3337813"/>
                </a:cubicBezTo>
                <a:cubicBezTo>
                  <a:pt x="1060669" y="3318617"/>
                  <a:pt x="1053726" y="3311818"/>
                  <a:pt x="1077225" y="3302219"/>
                </a:cubicBezTo>
                <a:cubicBezTo>
                  <a:pt x="1092179" y="3295420"/>
                  <a:pt x="1144518" y="3288222"/>
                  <a:pt x="1195789" y="3288222"/>
                </a:cubicBezTo>
                <a:cubicBezTo>
                  <a:pt x="1245458" y="3287022"/>
                  <a:pt x="1309013" y="3274224"/>
                  <a:pt x="1336785" y="3260626"/>
                </a:cubicBezTo>
                <a:cubicBezTo>
                  <a:pt x="1383783" y="3235830"/>
                  <a:pt x="1376840" y="3234231"/>
                  <a:pt x="1215016" y="3242629"/>
                </a:cubicBezTo>
                <a:cubicBezTo>
                  <a:pt x="1121019" y="3247029"/>
                  <a:pt x="1006727" y="3253427"/>
                  <a:pt x="959729" y="3259027"/>
                </a:cubicBezTo>
                <a:cubicBezTo>
                  <a:pt x="873743" y="3267425"/>
                  <a:pt x="837960" y="3242629"/>
                  <a:pt x="915401" y="3228632"/>
                </a:cubicBezTo>
                <a:cubicBezTo>
                  <a:pt x="939968" y="3224632"/>
                  <a:pt x="929287" y="3220233"/>
                  <a:pt x="886027" y="3219033"/>
                </a:cubicBezTo>
                <a:cubicBezTo>
                  <a:pt x="847574" y="3217434"/>
                  <a:pt x="798973" y="3226232"/>
                  <a:pt x="779212" y="3237030"/>
                </a:cubicBezTo>
                <a:cubicBezTo>
                  <a:pt x="748770" y="3252228"/>
                  <a:pt x="738089" y="3249428"/>
                  <a:pt x="710317" y="3220633"/>
                </a:cubicBezTo>
                <a:cubicBezTo>
                  <a:pt x="678807" y="3185839"/>
                  <a:pt x="678807" y="3184639"/>
                  <a:pt x="707647" y="3174641"/>
                </a:cubicBezTo>
                <a:cubicBezTo>
                  <a:pt x="725805" y="3167842"/>
                  <a:pt x="735418" y="3148245"/>
                  <a:pt x="733816" y="3124649"/>
                </a:cubicBezTo>
                <a:cubicBezTo>
                  <a:pt x="732214" y="3090255"/>
                  <a:pt x="722601" y="3084656"/>
                  <a:pt x="643558" y="3076257"/>
                </a:cubicBezTo>
                <a:cubicBezTo>
                  <a:pt x="566117" y="3069458"/>
                  <a:pt x="554368" y="3062659"/>
                  <a:pt x="550629" y="3030665"/>
                </a:cubicBezTo>
                <a:cubicBezTo>
                  <a:pt x="544754" y="2985072"/>
                  <a:pt x="559708" y="2978274"/>
                  <a:pt x="706044" y="2963076"/>
                </a:cubicBezTo>
                <a:cubicBezTo>
                  <a:pt x="772269" y="2955877"/>
                  <a:pt x="811257" y="2943479"/>
                  <a:pt x="804314" y="2933881"/>
                </a:cubicBezTo>
                <a:cubicBezTo>
                  <a:pt x="798973" y="2922683"/>
                  <a:pt x="822472" y="2917084"/>
                  <a:pt x="867868" y="2921083"/>
                </a:cubicBezTo>
                <a:cubicBezTo>
                  <a:pt x="949582" y="2926682"/>
                  <a:pt x="1096452" y="2872691"/>
                  <a:pt x="1096452" y="2836697"/>
                </a:cubicBezTo>
                <a:cubicBezTo>
                  <a:pt x="1096452" y="2824299"/>
                  <a:pt x="1107667" y="2814701"/>
                  <a:pt x="1118883" y="2814701"/>
                </a:cubicBezTo>
                <a:cubicBezTo>
                  <a:pt x="1131166" y="2814701"/>
                  <a:pt x="1142382" y="2806702"/>
                  <a:pt x="1142382" y="2798303"/>
                </a:cubicBezTo>
                <a:cubicBezTo>
                  <a:pt x="1142382" y="2760710"/>
                  <a:pt x="1068680" y="2738713"/>
                  <a:pt x="930355" y="2730315"/>
                </a:cubicBezTo>
                <a:cubicBezTo>
                  <a:pt x="823540" y="2724716"/>
                  <a:pt x="784019" y="2716317"/>
                  <a:pt x="778144" y="2697120"/>
                </a:cubicBezTo>
                <a:cubicBezTo>
                  <a:pt x="771201" y="2677524"/>
                  <a:pt x="782417" y="2671925"/>
                  <a:pt x="825143" y="2674724"/>
                </a:cubicBezTo>
                <a:cubicBezTo>
                  <a:pt x="907924" y="2679123"/>
                  <a:pt x="915401" y="2675924"/>
                  <a:pt x="875345" y="2649928"/>
                </a:cubicBezTo>
                <a:cubicBezTo>
                  <a:pt x="854517" y="2635931"/>
                  <a:pt x="817132" y="2629532"/>
                  <a:pt x="792030" y="2633531"/>
                </a:cubicBezTo>
                <a:cubicBezTo>
                  <a:pt x="738089" y="2641930"/>
                  <a:pt x="701772" y="2617934"/>
                  <a:pt x="714590" y="2580740"/>
                </a:cubicBezTo>
                <a:cubicBezTo>
                  <a:pt x="722601" y="2557144"/>
                  <a:pt x="740759" y="2555144"/>
                  <a:pt x="818200" y="2561943"/>
                </a:cubicBezTo>
                <a:cubicBezTo>
                  <a:pt x="869471" y="2567542"/>
                  <a:pt x="938900" y="2579140"/>
                  <a:pt x="973615" y="2590338"/>
                </a:cubicBezTo>
                <a:cubicBezTo>
                  <a:pt x="1008330" y="2599937"/>
                  <a:pt x="1062271" y="2602736"/>
                  <a:pt x="1092713" y="2595937"/>
                </a:cubicBezTo>
                <a:lnTo>
                  <a:pt x="1149325" y="2583539"/>
                </a:lnTo>
                <a:lnTo>
                  <a:pt x="1096452" y="2533148"/>
                </a:lnTo>
                <a:lnTo>
                  <a:pt x="1045181" y="2481956"/>
                </a:lnTo>
                <a:lnTo>
                  <a:pt x="1132769" y="2494354"/>
                </a:lnTo>
                <a:cubicBezTo>
                  <a:pt x="1197391" y="2502353"/>
                  <a:pt x="1217686" y="2499553"/>
                  <a:pt x="1209141" y="2485956"/>
                </a:cubicBezTo>
                <a:cubicBezTo>
                  <a:pt x="1203800" y="2474758"/>
                  <a:pt x="1191517" y="2465159"/>
                  <a:pt x="1182971" y="2465159"/>
                </a:cubicBezTo>
                <a:cubicBezTo>
                  <a:pt x="1174960" y="2465159"/>
                  <a:pt x="1160540" y="2455161"/>
                  <a:pt x="1149325" y="2441563"/>
                </a:cubicBezTo>
                <a:cubicBezTo>
                  <a:pt x="1121553" y="2408369"/>
                  <a:pt x="1168017" y="2377974"/>
                  <a:pt x="1247060" y="2377974"/>
                </a:cubicBezTo>
                <a:cubicBezTo>
                  <a:pt x="1281775" y="2377974"/>
                  <a:pt x="1305274" y="2373575"/>
                  <a:pt x="1301002" y="2366776"/>
                </a:cubicBezTo>
                <a:cubicBezTo>
                  <a:pt x="1285513" y="2348779"/>
                  <a:pt x="1090577" y="2322383"/>
                  <a:pt x="963467" y="2322383"/>
                </a:cubicBezTo>
                <a:cubicBezTo>
                  <a:pt x="876414" y="2322383"/>
                  <a:pt x="848642" y="2317984"/>
                  <a:pt x="873743" y="2308385"/>
                </a:cubicBezTo>
                <a:cubicBezTo>
                  <a:pt x="894038" y="2299987"/>
                  <a:pt x="900981" y="2293588"/>
                  <a:pt x="890299" y="2292388"/>
                </a:cubicBezTo>
                <a:cubicBezTo>
                  <a:pt x="877482" y="2290788"/>
                  <a:pt x="872141" y="2286789"/>
                  <a:pt x="876414" y="2281190"/>
                </a:cubicBezTo>
                <a:cubicBezTo>
                  <a:pt x="881754" y="2275591"/>
                  <a:pt x="954388" y="2267192"/>
                  <a:pt x="1038772" y="2261593"/>
                </a:cubicBezTo>
                <a:cubicBezTo>
                  <a:pt x="1124223" y="2257594"/>
                  <a:pt x="1195789" y="2249195"/>
                  <a:pt x="1199528" y="2244796"/>
                </a:cubicBezTo>
                <a:cubicBezTo>
                  <a:pt x="1203800" y="2239597"/>
                  <a:pt x="1196857" y="2228399"/>
                  <a:pt x="1184574" y="2220000"/>
                </a:cubicBezTo>
                <a:cubicBezTo>
                  <a:pt x="1170688" y="2208802"/>
                  <a:pt x="1205403" y="2203603"/>
                  <a:pt x="1289786" y="2202003"/>
                </a:cubicBezTo>
                <a:cubicBezTo>
                  <a:pt x="1401941" y="2202003"/>
                  <a:pt x="1412623" y="2199204"/>
                  <a:pt x="1388055" y="2177207"/>
                </a:cubicBezTo>
                <a:cubicBezTo>
                  <a:pt x="1372567" y="2163210"/>
                  <a:pt x="1328239" y="2146413"/>
                  <a:pt x="1290854" y="2140813"/>
                </a:cubicBezTo>
                <a:cubicBezTo>
                  <a:pt x="1253469" y="2135614"/>
                  <a:pt x="1186176" y="2121617"/>
                  <a:pt x="1142382" y="2112018"/>
                </a:cubicBezTo>
                <a:cubicBezTo>
                  <a:pt x="1096452" y="2100820"/>
                  <a:pt x="992841" y="2092422"/>
                  <a:pt x="911128" y="2092422"/>
                </a:cubicBezTo>
                <a:cubicBezTo>
                  <a:pt x="829415" y="2091222"/>
                  <a:pt x="786155" y="2088422"/>
                  <a:pt x="813927" y="2083223"/>
                </a:cubicBezTo>
                <a:cubicBezTo>
                  <a:pt x="863596" y="2076024"/>
                  <a:pt x="865198" y="2074824"/>
                  <a:pt x="829415" y="2060827"/>
                </a:cubicBezTo>
                <a:cubicBezTo>
                  <a:pt x="794701" y="2046829"/>
                  <a:pt x="888697" y="2049629"/>
                  <a:pt x="1252401" y="2074824"/>
                </a:cubicBezTo>
                <a:cubicBezTo>
                  <a:pt x="1411555" y="2084423"/>
                  <a:pt x="1541869" y="2082823"/>
                  <a:pt x="1561095" y="2069225"/>
                </a:cubicBezTo>
                <a:cubicBezTo>
                  <a:pt x="1569640" y="2063626"/>
                  <a:pt x="1601151" y="2069225"/>
                  <a:pt x="1633195" y="2080424"/>
                </a:cubicBezTo>
                <a:cubicBezTo>
                  <a:pt x="1681261" y="2099620"/>
                  <a:pt x="1705829" y="2099620"/>
                  <a:pt x="1783269" y="2076024"/>
                </a:cubicBezTo>
                <a:lnTo>
                  <a:pt x="1876198" y="2048429"/>
                </a:lnTo>
                <a:lnTo>
                  <a:pt x="1757100" y="2045629"/>
                </a:lnTo>
                <a:cubicBezTo>
                  <a:pt x="1691943" y="2042830"/>
                  <a:pt x="1609162" y="2041230"/>
                  <a:pt x="1571777" y="2041230"/>
                </a:cubicBezTo>
                <a:lnTo>
                  <a:pt x="1505551" y="2041230"/>
                </a:lnTo>
                <a:lnTo>
                  <a:pt x="1565368" y="2029232"/>
                </a:lnTo>
                <a:lnTo>
                  <a:pt x="1624650" y="2015234"/>
                </a:lnTo>
                <a:lnTo>
                  <a:pt x="1542937" y="2009635"/>
                </a:lnTo>
                <a:cubicBezTo>
                  <a:pt x="1447872" y="2002837"/>
                  <a:pt x="1393396" y="1998437"/>
                  <a:pt x="1367227" y="1995638"/>
                </a:cubicBezTo>
                <a:cubicBezTo>
                  <a:pt x="1356011" y="1994438"/>
                  <a:pt x="1351739" y="1984840"/>
                  <a:pt x="1356011" y="1975241"/>
                </a:cubicBezTo>
                <a:cubicBezTo>
                  <a:pt x="1361886" y="1965243"/>
                  <a:pt x="1373101" y="1962443"/>
                  <a:pt x="1380044" y="1968042"/>
                </a:cubicBezTo>
                <a:cubicBezTo>
                  <a:pt x="1388055" y="1973641"/>
                  <a:pt x="1393396" y="1968042"/>
                  <a:pt x="1393396" y="1956844"/>
                </a:cubicBezTo>
                <a:cubicBezTo>
                  <a:pt x="1393396" y="1940047"/>
                  <a:pt x="1353341" y="1938847"/>
                  <a:pt x="1234243" y="1947246"/>
                </a:cubicBezTo>
                <a:cubicBezTo>
                  <a:pt x="1076691" y="1956844"/>
                  <a:pt x="1075623" y="1957244"/>
                  <a:pt x="1131166" y="1929649"/>
                </a:cubicBezTo>
                <a:cubicBezTo>
                  <a:pt x="1172290" y="1908852"/>
                  <a:pt x="1182971" y="1896054"/>
                  <a:pt x="1168017" y="1886056"/>
                </a:cubicBezTo>
                <a:cubicBezTo>
                  <a:pt x="1155734" y="1875258"/>
                  <a:pt x="1165347" y="1871259"/>
                  <a:pt x="1196857" y="1871259"/>
                </a:cubicBezTo>
                <a:cubicBezTo>
                  <a:pt x="1223027" y="1871259"/>
                  <a:pt x="1245458" y="1861260"/>
                  <a:pt x="1245458" y="1851662"/>
                </a:cubicBezTo>
                <a:cubicBezTo>
                  <a:pt x="1245458" y="1842063"/>
                  <a:pt x="1250799" y="1837664"/>
                  <a:pt x="1259344" y="1843263"/>
                </a:cubicBezTo>
                <a:cubicBezTo>
                  <a:pt x="1289786" y="1865659"/>
                  <a:pt x="1845756" y="1851662"/>
                  <a:pt x="1921594" y="1826866"/>
                </a:cubicBezTo>
                <a:cubicBezTo>
                  <a:pt x="1961650" y="1814068"/>
                  <a:pt x="1982479" y="1802070"/>
                  <a:pt x="1968593" y="1802070"/>
                </a:cubicBezTo>
                <a:cubicBezTo>
                  <a:pt x="1952037" y="1800870"/>
                  <a:pt x="1945093" y="1792472"/>
                  <a:pt x="1952037" y="1779674"/>
                </a:cubicBezTo>
                <a:cubicBezTo>
                  <a:pt x="1958979" y="1766076"/>
                  <a:pt x="1955241" y="1763277"/>
                  <a:pt x="1937082" y="1771675"/>
                </a:cubicBezTo>
                <a:cubicBezTo>
                  <a:pt x="1923197" y="1778474"/>
                  <a:pt x="1886879" y="1784073"/>
                  <a:pt x="1856437" y="1785273"/>
                </a:cubicBezTo>
                <a:cubicBezTo>
                  <a:pt x="1806769" y="1786873"/>
                  <a:pt x="1805701" y="1788072"/>
                  <a:pt x="1838813" y="1802070"/>
                </a:cubicBezTo>
                <a:cubicBezTo>
                  <a:pt x="1862312" y="1810469"/>
                  <a:pt x="1834540" y="1813268"/>
                  <a:pt x="1765111" y="1807669"/>
                </a:cubicBezTo>
                <a:cubicBezTo>
                  <a:pt x="1703159" y="1802070"/>
                  <a:pt x="1644411" y="1793672"/>
                  <a:pt x="1632127" y="1788072"/>
                </a:cubicBezTo>
                <a:cubicBezTo>
                  <a:pt x="1619309" y="1782473"/>
                  <a:pt x="1576049" y="1776874"/>
                  <a:pt x="1534925" y="1776874"/>
                </a:cubicBezTo>
                <a:cubicBezTo>
                  <a:pt x="1482052" y="1778474"/>
                  <a:pt x="1475109" y="1775275"/>
                  <a:pt x="1512495" y="1770075"/>
                </a:cubicBezTo>
                <a:cubicBezTo>
                  <a:pt x="1541334" y="1765676"/>
                  <a:pt x="1570708" y="1756478"/>
                  <a:pt x="1577651" y="1748079"/>
                </a:cubicBezTo>
                <a:cubicBezTo>
                  <a:pt x="1594208" y="1730082"/>
                  <a:pt x="1466564" y="1706486"/>
                  <a:pt x="1415827" y="1717684"/>
                </a:cubicBezTo>
                <a:cubicBezTo>
                  <a:pt x="1394998" y="1721684"/>
                  <a:pt x="1374170" y="1718884"/>
                  <a:pt x="1369897" y="1710485"/>
                </a:cubicBezTo>
                <a:cubicBezTo>
                  <a:pt x="1365624" y="1702087"/>
                  <a:pt x="1339455" y="1695288"/>
                  <a:pt x="1310615" y="1695288"/>
                </a:cubicBezTo>
                <a:cubicBezTo>
                  <a:pt x="1282843" y="1695288"/>
                  <a:pt x="1242788" y="1682890"/>
                  <a:pt x="1221959" y="1666493"/>
                </a:cubicBezTo>
                <a:cubicBezTo>
                  <a:pt x="1193119" y="1644097"/>
                  <a:pt x="1163211" y="1639698"/>
                  <a:pt x="1081498" y="1648096"/>
                </a:cubicBezTo>
                <a:cubicBezTo>
                  <a:pt x="976285" y="1659294"/>
                  <a:pt x="927685" y="1650895"/>
                  <a:pt x="939968" y="1625700"/>
                </a:cubicBezTo>
                <a:cubicBezTo>
                  <a:pt x="944241" y="1618901"/>
                  <a:pt x="858255" y="1609702"/>
                  <a:pt x="748770" y="1604103"/>
                </a:cubicBezTo>
                <a:cubicBezTo>
                  <a:pt x="606707" y="1596904"/>
                  <a:pt x="541016" y="1585707"/>
                  <a:pt x="515914" y="1566510"/>
                </a:cubicBezTo>
                <a:cubicBezTo>
                  <a:pt x="496688" y="1552512"/>
                  <a:pt x="426724" y="1534915"/>
                  <a:pt x="362101" y="1527716"/>
                </a:cubicBezTo>
                <a:cubicBezTo>
                  <a:pt x="189062" y="1509719"/>
                  <a:pt x="160222" y="1487723"/>
                  <a:pt x="316171" y="1494522"/>
                </a:cubicBezTo>
                <a:cubicBezTo>
                  <a:pt x="421384" y="1497322"/>
                  <a:pt x="433667" y="1495722"/>
                  <a:pt x="375987" y="1486123"/>
                </a:cubicBezTo>
                <a:cubicBezTo>
                  <a:pt x="327387" y="1476525"/>
                  <a:pt x="365306" y="1474925"/>
                  <a:pt x="488143" y="1477724"/>
                </a:cubicBezTo>
                <a:cubicBezTo>
                  <a:pt x="605639" y="1482124"/>
                  <a:pt x="656910" y="1479325"/>
                  <a:pt x="629672" y="1469326"/>
                </a:cubicBezTo>
                <a:cubicBezTo>
                  <a:pt x="594957" y="1458528"/>
                  <a:pt x="610445" y="1454528"/>
                  <a:pt x="703374" y="1451729"/>
                </a:cubicBezTo>
                <a:cubicBezTo>
                  <a:pt x="814995" y="1448930"/>
                  <a:pt x="819802" y="1447730"/>
                  <a:pt x="785087" y="1422534"/>
                </a:cubicBezTo>
                <a:cubicBezTo>
                  <a:pt x="757315" y="1403337"/>
                  <a:pt x="754645" y="1398938"/>
                  <a:pt x="776542" y="1406136"/>
                </a:cubicBezTo>
                <a:cubicBezTo>
                  <a:pt x="942639" y="1457328"/>
                  <a:pt x="1194187" y="1465327"/>
                  <a:pt x="1310615" y="1423733"/>
                </a:cubicBezTo>
                <a:cubicBezTo>
                  <a:pt x="1350670" y="1410136"/>
                  <a:pt x="1428111" y="1397738"/>
                  <a:pt x="1482052" y="1397738"/>
                </a:cubicBezTo>
                <a:cubicBezTo>
                  <a:pt x="1535994" y="1397738"/>
                  <a:pt x="1589935" y="1389340"/>
                  <a:pt x="1602753" y="1380941"/>
                </a:cubicBezTo>
                <a:cubicBezTo>
                  <a:pt x="1621979" y="1365743"/>
                  <a:pt x="1621979" y="1362944"/>
                  <a:pt x="1602753" y="1361344"/>
                </a:cubicBezTo>
                <a:cubicBezTo>
                  <a:pt x="1589935" y="1360144"/>
                  <a:pt x="1600082" y="1353346"/>
                  <a:pt x="1624650" y="1344947"/>
                </a:cubicBezTo>
                <a:cubicBezTo>
                  <a:pt x="1668978" y="1332549"/>
                  <a:pt x="1667910" y="1332549"/>
                  <a:pt x="1612366" y="1329750"/>
                </a:cubicBezTo>
                <a:cubicBezTo>
                  <a:pt x="1580856" y="1328550"/>
                  <a:pt x="1560027" y="1335348"/>
                  <a:pt x="1564299" y="1343747"/>
                </a:cubicBezTo>
                <a:cubicBezTo>
                  <a:pt x="1568038" y="1352146"/>
                  <a:pt x="1543471" y="1354545"/>
                  <a:pt x="1507154" y="1350546"/>
                </a:cubicBezTo>
                <a:cubicBezTo>
                  <a:pt x="1471371" y="1344947"/>
                  <a:pt x="1353341" y="1354545"/>
                  <a:pt x="1244390" y="1372542"/>
                </a:cubicBezTo>
                <a:cubicBezTo>
                  <a:pt x="938366" y="1418134"/>
                  <a:pt x="952786" y="1416935"/>
                  <a:pt x="977353" y="1397738"/>
                </a:cubicBezTo>
                <a:cubicBezTo>
                  <a:pt x="990171" y="1389340"/>
                  <a:pt x="1013670" y="1380941"/>
                  <a:pt x="1030227" y="1380941"/>
                </a:cubicBezTo>
                <a:cubicBezTo>
                  <a:pt x="1052124" y="1379741"/>
                  <a:pt x="1054794" y="1376941"/>
                  <a:pt x="1039840" y="1365743"/>
                </a:cubicBezTo>
                <a:cubicBezTo>
                  <a:pt x="1027556" y="1356145"/>
                  <a:pt x="1063339" y="1342147"/>
                  <a:pt x="1142382" y="1329750"/>
                </a:cubicBezTo>
                <a:cubicBezTo>
                  <a:pt x="1208607" y="1317351"/>
                  <a:pt x="1277502" y="1300954"/>
                  <a:pt x="1295127" y="1292555"/>
                </a:cubicBezTo>
                <a:cubicBezTo>
                  <a:pt x="1339455" y="1271759"/>
                  <a:pt x="1205937" y="1271759"/>
                  <a:pt x="1090043" y="1292555"/>
                </a:cubicBezTo>
                <a:cubicBezTo>
                  <a:pt x="969342" y="1314552"/>
                  <a:pt x="594423" y="1331349"/>
                  <a:pt x="672932" y="1311752"/>
                </a:cubicBezTo>
                <a:cubicBezTo>
                  <a:pt x="754645" y="1291356"/>
                  <a:pt x="1123689" y="1239765"/>
                  <a:pt x="1259344" y="1230166"/>
                </a:cubicBezTo>
                <a:cubicBezTo>
                  <a:pt x="1510892" y="1213369"/>
                  <a:pt x="1723987" y="1187373"/>
                  <a:pt x="1750157" y="1170576"/>
                </a:cubicBezTo>
                <a:cubicBezTo>
                  <a:pt x="1765645" y="1160978"/>
                  <a:pt x="1799826" y="1152579"/>
                  <a:pt x="1827597" y="1152579"/>
                </a:cubicBezTo>
                <a:cubicBezTo>
                  <a:pt x="1866051" y="1152579"/>
                  <a:pt x="1871925" y="1148180"/>
                  <a:pt x="1853767" y="1134582"/>
                </a:cubicBezTo>
                <a:cubicBezTo>
                  <a:pt x="1838813" y="1120585"/>
                  <a:pt x="1883141" y="1117785"/>
                  <a:pt x="2011853" y="1126184"/>
                </a:cubicBezTo>
                <a:cubicBezTo>
                  <a:pt x="2110122" y="1131783"/>
                  <a:pt x="2195040" y="1130183"/>
                  <a:pt x="2200380" y="1123384"/>
                </a:cubicBezTo>
                <a:cubicBezTo>
                  <a:pt x="2207323" y="1114986"/>
                  <a:pt x="2285298" y="1096989"/>
                  <a:pt x="2373420" y="1083390"/>
                </a:cubicBezTo>
                <a:cubicBezTo>
                  <a:pt x="2525631" y="1058595"/>
                  <a:pt x="2534176" y="1055395"/>
                  <a:pt x="2514949" y="1025000"/>
                </a:cubicBezTo>
                <a:cubicBezTo>
                  <a:pt x="2494121" y="990206"/>
                  <a:pt x="2448190" y="985007"/>
                  <a:pt x="2307195" y="1001405"/>
                </a:cubicBezTo>
                <a:cubicBezTo>
                  <a:pt x="2245243" y="1008603"/>
                  <a:pt x="2234027" y="1007403"/>
                  <a:pt x="2270344" y="997805"/>
                </a:cubicBezTo>
                <a:lnTo>
                  <a:pt x="2322683" y="982208"/>
                </a:lnTo>
                <a:lnTo>
                  <a:pt x="2276753" y="978208"/>
                </a:lnTo>
                <a:lnTo>
                  <a:pt x="2232959" y="975409"/>
                </a:lnTo>
                <a:lnTo>
                  <a:pt x="2285298" y="959811"/>
                </a:lnTo>
                <a:cubicBezTo>
                  <a:pt x="2313070" y="951413"/>
                  <a:pt x="2343512" y="953013"/>
                  <a:pt x="2352057" y="959811"/>
                </a:cubicBezTo>
                <a:cubicBezTo>
                  <a:pt x="2360068" y="968210"/>
                  <a:pt x="2386238" y="971010"/>
                  <a:pt x="2411339" y="965410"/>
                </a:cubicBezTo>
                <a:cubicBezTo>
                  <a:pt x="2450327" y="955812"/>
                  <a:pt x="2451395" y="953013"/>
                  <a:pt x="2425225" y="942214"/>
                </a:cubicBezTo>
                <a:cubicBezTo>
                  <a:pt x="2397453" y="928217"/>
                  <a:pt x="2397453" y="928217"/>
                  <a:pt x="2427895" y="927017"/>
                </a:cubicBezTo>
                <a:cubicBezTo>
                  <a:pt x="2444452" y="927017"/>
                  <a:pt x="2463678" y="919818"/>
                  <a:pt x="2469553" y="913019"/>
                </a:cubicBezTo>
                <a:cubicBezTo>
                  <a:pt x="2474894" y="904620"/>
                  <a:pt x="2544323" y="890623"/>
                  <a:pt x="2622832" y="879825"/>
                </a:cubicBezTo>
                <a:cubicBezTo>
                  <a:pt x="2722704" y="865827"/>
                  <a:pt x="2770236" y="850629"/>
                  <a:pt x="2783054" y="831433"/>
                </a:cubicBezTo>
                <a:cubicBezTo>
                  <a:pt x="2796406" y="809037"/>
                  <a:pt x="2827382" y="803438"/>
                  <a:pt x="2921379" y="803438"/>
                </a:cubicBezTo>
                <a:cubicBezTo>
                  <a:pt x="2986536" y="803438"/>
                  <a:pt x="3044749" y="796239"/>
                  <a:pt x="3050090" y="786640"/>
                </a:cubicBezTo>
                <a:cubicBezTo>
                  <a:pt x="3055965" y="776642"/>
                  <a:pt x="3146757" y="768244"/>
                  <a:pt x="3269594" y="768244"/>
                </a:cubicBezTo>
                <a:cubicBezTo>
                  <a:pt x="3459190" y="766643"/>
                  <a:pt x="3747055" y="726651"/>
                  <a:pt x="3629559" y="717052"/>
                </a:cubicBezTo>
                <a:cubicBezTo>
                  <a:pt x="3604992" y="715452"/>
                  <a:pt x="3568675" y="711453"/>
                  <a:pt x="3547846" y="708654"/>
                </a:cubicBezTo>
                <a:cubicBezTo>
                  <a:pt x="3527017" y="704654"/>
                  <a:pt x="3413260" y="697855"/>
                  <a:pt x="3295764" y="690656"/>
                </a:cubicBezTo>
                <a:cubicBezTo>
                  <a:pt x="3177200" y="685457"/>
                  <a:pt x="3077862" y="676659"/>
                  <a:pt x="3075192" y="672660"/>
                </a:cubicBezTo>
                <a:cubicBezTo>
                  <a:pt x="3072521" y="669860"/>
                  <a:pt x="3312854" y="665860"/>
                  <a:pt x="3610333" y="665860"/>
                </a:cubicBezTo>
                <a:cubicBezTo>
                  <a:pt x="4173246" y="665860"/>
                  <a:pt x="4337740" y="657462"/>
                  <a:pt x="4462179" y="624268"/>
                </a:cubicBezTo>
                <a:cubicBezTo>
                  <a:pt x="4526802" y="607470"/>
                  <a:pt x="4531075" y="603471"/>
                  <a:pt x="4497428" y="592273"/>
                </a:cubicBezTo>
                <a:cubicBezTo>
                  <a:pt x="4473929" y="584274"/>
                  <a:pt x="4507575" y="578675"/>
                  <a:pt x="4587686" y="577475"/>
                </a:cubicBezTo>
                <a:cubicBezTo>
                  <a:pt x="4657115" y="574676"/>
                  <a:pt x="4753249" y="565877"/>
                  <a:pt x="4802917" y="556279"/>
                </a:cubicBezTo>
                <a:cubicBezTo>
                  <a:pt x="4851518" y="547880"/>
                  <a:pt x="4908130" y="539882"/>
                  <a:pt x="4928959" y="538282"/>
                </a:cubicBezTo>
                <a:cubicBezTo>
                  <a:pt x="4949787" y="537082"/>
                  <a:pt x="5049659" y="530283"/>
                  <a:pt x="5152201" y="523484"/>
                </a:cubicBezTo>
                <a:cubicBezTo>
                  <a:pt x="5254209" y="515086"/>
                  <a:pt x="5471577" y="503488"/>
                  <a:pt x="5632867" y="496689"/>
                </a:cubicBezTo>
                <a:cubicBezTo>
                  <a:pt x="5796293" y="491090"/>
                  <a:pt x="5996571" y="478692"/>
                  <a:pt x="6079351" y="470693"/>
                </a:cubicBezTo>
                <a:cubicBezTo>
                  <a:pt x="6482043" y="431900"/>
                  <a:pt x="6774715" y="399905"/>
                  <a:pt x="6889541" y="384708"/>
                </a:cubicBezTo>
                <a:cubicBezTo>
                  <a:pt x="6958971" y="375109"/>
                  <a:pt x="7055637" y="366710"/>
                  <a:pt x="7105307" y="365511"/>
                </a:cubicBezTo>
                <a:cubicBezTo>
                  <a:pt x="7257517" y="362711"/>
                  <a:pt x="7266063" y="341515"/>
                  <a:pt x="7126669" y="307120"/>
                </a:cubicBezTo>
                <a:cubicBezTo>
                  <a:pt x="7057239" y="290324"/>
                  <a:pt x="6964311" y="266727"/>
                  <a:pt x="6918381" y="253129"/>
                </a:cubicBezTo>
                <a:cubicBezTo>
                  <a:pt x="6874587" y="239132"/>
                  <a:pt x="6797679" y="226734"/>
                  <a:pt x="6749079" y="223934"/>
                </a:cubicBezTo>
                <a:cubicBezTo>
                  <a:pt x="6699411" y="222735"/>
                  <a:pt x="6655083" y="213136"/>
                  <a:pt x="6650811" y="204738"/>
                </a:cubicBezTo>
                <a:cubicBezTo>
                  <a:pt x="6635321" y="177142"/>
                  <a:pt x="6107123" y="190740"/>
                  <a:pt x="5812315" y="226734"/>
                </a:cubicBezTo>
                <a:cubicBezTo>
                  <a:pt x="5659037" y="246331"/>
                  <a:pt x="5401613" y="246331"/>
                  <a:pt x="5292663" y="228334"/>
                </a:cubicBezTo>
                <a:cubicBezTo>
                  <a:pt x="5242993" y="220335"/>
                  <a:pt x="5296935" y="215936"/>
                  <a:pt x="5461429" y="213136"/>
                </a:cubicBezTo>
                <a:cubicBezTo>
                  <a:pt x="5593879" y="210337"/>
                  <a:pt x="5709239" y="204738"/>
                  <a:pt x="5716183" y="200738"/>
                </a:cubicBezTo>
                <a:cubicBezTo>
                  <a:pt x="5731137" y="189540"/>
                  <a:pt x="6227291" y="131550"/>
                  <a:pt x="6303663" y="132750"/>
                </a:cubicBezTo>
                <a:cubicBezTo>
                  <a:pt x="6335173" y="132750"/>
                  <a:pt x="6415283" y="135549"/>
                  <a:pt x="6480441" y="139549"/>
                </a:cubicBezTo>
                <a:cubicBezTo>
                  <a:pt x="6546665" y="142348"/>
                  <a:pt x="6614493" y="139549"/>
                  <a:pt x="6634253" y="131150"/>
                </a:cubicBezTo>
                <a:cubicBezTo>
                  <a:pt x="6643867" y="127950"/>
                  <a:pt x="6651879" y="126351"/>
                  <a:pt x="6657753" y="127151"/>
                </a:cubicBezTo>
                <a:close/>
                <a:moveTo>
                  <a:pt x="5436863" y="124351"/>
                </a:moveTo>
                <a:lnTo>
                  <a:pt x="5067818" y="138349"/>
                </a:lnTo>
                <a:cubicBezTo>
                  <a:pt x="4864336" y="145948"/>
                  <a:pt x="4681683" y="157546"/>
                  <a:pt x="4662457" y="163944"/>
                </a:cubicBezTo>
                <a:lnTo>
                  <a:pt x="4625071" y="177542"/>
                </a:lnTo>
                <a:lnTo>
                  <a:pt x="4662457" y="153546"/>
                </a:lnTo>
                <a:cubicBezTo>
                  <a:pt x="4687024" y="136749"/>
                  <a:pt x="4807725" y="128751"/>
                  <a:pt x="5067818" y="127151"/>
                </a:cubicBezTo>
                <a:close/>
                <a:moveTo>
                  <a:pt x="7915495" y="118752"/>
                </a:moveTo>
                <a:cubicBezTo>
                  <a:pt x="7925643" y="118752"/>
                  <a:pt x="7935789" y="121152"/>
                  <a:pt x="7943267" y="125151"/>
                </a:cubicBezTo>
                <a:cubicBezTo>
                  <a:pt x="7958221" y="133150"/>
                  <a:pt x="7945403" y="141148"/>
                  <a:pt x="7914961" y="141148"/>
                </a:cubicBezTo>
                <a:cubicBezTo>
                  <a:pt x="7883983" y="141148"/>
                  <a:pt x="7872769" y="133150"/>
                  <a:pt x="7887189" y="125151"/>
                </a:cubicBezTo>
                <a:cubicBezTo>
                  <a:pt x="7895199" y="121152"/>
                  <a:pt x="7905347" y="118752"/>
                  <a:pt x="7915495" y="118752"/>
                </a:cubicBezTo>
                <a:close/>
                <a:moveTo>
                  <a:pt x="7164055" y="91957"/>
                </a:moveTo>
                <a:cubicBezTo>
                  <a:pt x="7275675" y="91957"/>
                  <a:pt x="7284755" y="93556"/>
                  <a:pt x="7228677" y="103955"/>
                </a:cubicBezTo>
                <a:cubicBezTo>
                  <a:pt x="7192359" y="110754"/>
                  <a:pt x="7096761" y="115153"/>
                  <a:pt x="7016115" y="114353"/>
                </a:cubicBezTo>
                <a:cubicBezTo>
                  <a:pt x="6886871" y="113153"/>
                  <a:pt x="6878859" y="111553"/>
                  <a:pt x="6950959" y="102355"/>
                </a:cubicBezTo>
                <a:cubicBezTo>
                  <a:pt x="6994753" y="95556"/>
                  <a:pt x="7090351" y="90757"/>
                  <a:pt x="7164055" y="91957"/>
                </a:cubicBezTo>
                <a:close/>
                <a:moveTo>
                  <a:pt x="6149607" y="35"/>
                </a:moveTo>
                <a:cubicBezTo>
                  <a:pt x="6176587" y="122"/>
                  <a:pt x="6200453" y="372"/>
                  <a:pt x="6221415" y="772"/>
                </a:cubicBezTo>
                <a:cubicBezTo>
                  <a:pt x="6305799" y="2372"/>
                  <a:pt x="6343719" y="6371"/>
                  <a:pt x="6349059" y="13970"/>
                </a:cubicBezTo>
                <a:cubicBezTo>
                  <a:pt x="6357603" y="23168"/>
                  <a:pt x="6429169" y="37566"/>
                  <a:pt x="6509281" y="44365"/>
                </a:cubicBezTo>
                <a:cubicBezTo>
                  <a:pt x="6589391" y="49564"/>
                  <a:pt x="6669503" y="61962"/>
                  <a:pt x="6687661" y="71160"/>
                </a:cubicBezTo>
                <a:cubicBezTo>
                  <a:pt x="6708489" y="80759"/>
                  <a:pt x="6677513" y="83158"/>
                  <a:pt x="6600073" y="75159"/>
                </a:cubicBezTo>
                <a:cubicBezTo>
                  <a:pt x="6535451" y="68761"/>
                  <a:pt x="6472429" y="64361"/>
                  <a:pt x="6459611" y="64361"/>
                </a:cubicBezTo>
                <a:cubicBezTo>
                  <a:pt x="6399261" y="66761"/>
                  <a:pt x="6055319" y="105554"/>
                  <a:pt x="5970935" y="119952"/>
                </a:cubicBezTo>
                <a:cubicBezTo>
                  <a:pt x="5916993" y="129550"/>
                  <a:pt x="5794157" y="135149"/>
                  <a:pt x="5696421" y="133550"/>
                </a:cubicBezTo>
                <a:cubicBezTo>
                  <a:pt x="5576255" y="131150"/>
                  <a:pt x="5553823" y="128351"/>
                  <a:pt x="5629663" y="125551"/>
                </a:cubicBezTo>
                <a:cubicBezTo>
                  <a:pt x="5728999" y="120352"/>
                  <a:pt x="5975207" y="89957"/>
                  <a:pt x="6208597" y="53963"/>
                </a:cubicBezTo>
                <a:cubicBezTo>
                  <a:pt x="6256663" y="45964"/>
                  <a:pt x="6087363" y="39165"/>
                  <a:pt x="5786147" y="37966"/>
                </a:cubicBezTo>
                <a:cubicBezTo>
                  <a:pt x="5510031" y="37966"/>
                  <a:pt x="5287856" y="30767"/>
                  <a:pt x="5293197" y="25168"/>
                </a:cubicBezTo>
                <a:cubicBezTo>
                  <a:pt x="5297469" y="19969"/>
                  <a:pt x="5532995" y="10370"/>
                  <a:pt x="5817123" y="3971"/>
                </a:cubicBezTo>
                <a:cubicBezTo>
                  <a:pt x="5959719" y="972"/>
                  <a:pt x="6068671" y="-228"/>
                  <a:pt x="6149607" y="35"/>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5" name="Body text">
            <a:extLst>
              <a:ext uri="{FF2B5EF4-FFF2-40B4-BE49-F238E27FC236}">
                <a16:creationId xmlns:a16="http://schemas.microsoft.com/office/drawing/2014/main" id="{4EE4E804-2D01-45B1-B6C2-A60C14C8CEBA}"/>
              </a:ext>
            </a:extLst>
          </p:cNvPr>
          <p:cNvSpPr>
            <a:spLocks noGrp="1"/>
          </p:cNvSpPr>
          <p:nvPr>
            <p:ph type="body" sz="quarter" idx="42" hasCustomPrompt="1"/>
          </p:nvPr>
        </p:nvSpPr>
        <p:spPr>
          <a:xfrm>
            <a:off x="1519965" y="7851616"/>
            <a:ext cx="8465389"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7392ACA1-14AC-4EBE-8479-64283128A78D}"/>
              </a:ext>
            </a:extLst>
          </p:cNvPr>
          <p:cNvSpPr>
            <a:spLocks noGrp="1"/>
          </p:cNvSpPr>
          <p:nvPr>
            <p:ph type="body" sz="quarter" idx="43" hasCustomPrompt="1"/>
          </p:nvPr>
        </p:nvSpPr>
        <p:spPr>
          <a:xfrm>
            <a:off x="1519965" y="4358000"/>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 name="Slide Number">
            <a:extLst>
              <a:ext uri="{FF2B5EF4-FFF2-40B4-BE49-F238E27FC236}">
                <a16:creationId xmlns:a16="http://schemas.microsoft.com/office/drawing/2014/main" id="{DB08EE49-899C-4855-9F77-18916E8100B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4349004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2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F1215A-E737-4F08-922A-8137886B1067}"/>
              </a:ext>
            </a:extLst>
          </p:cNvPr>
          <p:cNvSpPr>
            <a:spLocks noGrp="1"/>
          </p:cNvSpPr>
          <p:nvPr>
            <p:ph type="pic" sz="quarter" idx="11" hasCustomPrompt="1"/>
          </p:nvPr>
        </p:nvSpPr>
        <p:spPr>
          <a:xfrm>
            <a:off x="78" y="-1"/>
            <a:ext cx="24385204" cy="7602680"/>
          </a:xfrm>
          <a:custGeom>
            <a:avLst/>
            <a:gdLst>
              <a:gd name="connsiteX0" fmla="*/ 4651186 w 24385204"/>
              <a:gd name="connsiteY0" fmla="*/ 7551857 h 7602680"/>
              <a:gd name="connsiteX1" fmla="*/ 4702000 w 24385204"/>
              <a:gd name="connsiteY1" fmla="*/ 7553266 h 7602680"/>
              <a:gd name="connsiteX2" fmla="*/ 4993332 w 24385204"/>
              <a:gd name="connsiteY2" fmla="*/ 7575103 h 7602680"/>
              <a:gd name="connsiteX3" fmla="*/ 5210138 w 24385204"/>
              <a:gd name="connsiteY3" fmla="*/ 7593066 h 7602680"/>
              <a:gd name="connsiteX4" fmla="*/ 4642152 w 24385204"/>
              <a:gd name="connsiteY4" fmla="*/ 7590953 h 7602680"/>
              <a:gd name="connsiteX5" fmla="*/ 4651186 w 24385204"/>
              <a:gd name="connsiteY5" fmla="*/ 7551857 h 7602680"/>
              <a:gd name="connsiteX6" fmla="*/ 11287468 w 24385204"/>
              <a:gd name="connsiteY6" fmla="*/ 7492685 h 7602680"/>
              <a:gd name="connsiteX7" fmla="*/ 11297631 w 24385204"/>
              <a:gd name="connsiteY7" fmla="*/ 7511352 h 7602680"/>
              <a:gd name="connsiteX8" fmla="*/ 11275047 w 24385204"/>
              <a:gd name="connsiteY8" fmla="*/ 7531076 h 7602680"/>
              <a:gd name="connsiteX9" fmla="*/ 11266014 w 24385204"/>
              <a:gd name="connsiteY9" fmla="*/ 7511352 h 7602680"/>
              <a:gd name="connsiteX10" fmla="*/ 11287468 w 24385204"/>
              <a:gd name="connsiteY10" fmla="*/ 7492685 h 7602680"/>
              <a:gd name="connsiteX11" fmla="*/ 13813479 w 24385204"/>
              <a:gd name="connsiteY11" fmla="*/ 7458872 h 7602680"/>
              <a:gd name="connsiteX12" fmla="*/ 13839450 w 24385204"/>
              <a:gd name="connsiteY12" fmla="*/ 7462042 h 7602680"/>
              <a:gd name="connsiteX13" fmla="*/ 13851872 w 24385204"/>
              <a:gd name="connsiteY13" fmla="*/ 7492685 h 7602680"/>
              <a:gd name="connsiteX14" fmla="*/ 13810091 w 24385204"/>
              <a:gd name="connsiteY14" fmla="*/ 7470495 h 7602680"/>
              <a:gd name="connsiteX15" fmla="*/ 13813479 w 24385204"/>
              <a:gd name="connsiteY15" fmla="*/ 7458872 h 7602680"/>
              <a:gd name="connsiteX16" fmla="*/ 12835595 w 24385204"/>
              <a:gd name="connsiteY16" fmla="*/ 7435274 h 7602680"/>
              <a:gd name="connsiteX17" fmla="*/ 12817528 w 24385204"/>
              <a:gd name="connsiteY17" fmla="*/ 7461338 h 7602680"/>
              <a:gd name="connsiteX18" fmla="*/ 12755423 w 24385204"/>
              <a:gd name="connsiteY18" fmla="*/ 7468382 h 7602680"/>
              <a:gd name="connsiteX19" fmla="*/ 12806236 w 24385204"/>
              <a:gd name="connsiteY19" fmla="*/ 7435978 h 7602680"/>
              <a:gd name="connsiteX20" fmla="*/ 12835595 w 24385204"/>
              <a:gd name="connsiteY20" fmla="*/ 7435274 h 7602680"/>
              <a:gd name="connsiteX21" fmla="*/ 11814803 w 24385204"/>
              <a:gd name="connsiteY21" fmla="*/ 7420129 h 7602680"/>
              <a:gd name="connsiteX22" fmla="*/ 11820449 w 24385204"/>
              <a:gd name="connsiteY22" fmla="*/ 7430695 h 7602680"/>
              <a:gd name="connsiteX23" fmla="*/ 11802382 w 24385204"/>
              <a:gd name="connsiteY23" fmla="*/ 7461338 h 7602680"/>
              <a:gd name="connsiteX24" fmla="*/ 11783185 w 24385204"/>
              <a:gd name="connsiteY24" fmla="*/ 7453941 h 7602680"/>
              <a:gd name="connsiteX25" fmla="*/ 11802382 w 24385204"/>
              <a:gd name="connsiteY25" fmla="*/ 7422594 h 7602680"/>
              <a:gd name="connsiteX26" fmla="*/ 11814803 w 24385204"/>
              <a:gd name="connsiteY26" fmla="*/ 7420129 h 7602680"/>
              <a:gd name="connsiteX27" fmla="*/ 13419390 w 24385204"/>
              <a:gd name="connsiteY27" fmla="*/ 7352503 h 7602680"/>
              <a:gd name="connsiteX28" fmla="*/ 13444232 w 24385204"/>
              <a:gd name="connsiteY28" fmla="*/ 7359900 h 7602680"/>
              <a:gd name="connsiteX29" fmla="*/ 13418260 w 24385204"/>
              <a:gd name="connsiteY29" fmla="*/ 7428934 h 7602680"/>
              <a:gd name="connsiteX30" fmla="*/ 13379868 w 24385204"/>
              <a:gd name="connsiteY30" fmla="*/ 7398291 h 7602680"/>
              <a:gd name="connsiteX31" fmla="*/ 13395677 w 24385204"/>
              <a:gd name="connsiteY31" fmla="*/ 7359900 h 7602680"/>
              <a:gd name="connsiteX32" fmla="*/ 13419390 w 24385204"/>
              <a:gd name="connsiteY32" fmla="*/ 7352503 h 7602680"/>
              <a:gd name="connsiteX33" fmla="*/ 12309390 w 24385204"/>
              <a:gd name="connsiteY33" fmla="*/ 7352151 h 7602680"/>
              <a:gd name="connsiteX34" fmla="*/ 12326328 w 24385204"/>
              <a:gd name="connsiteY34" fmla="*/ 7371875 h 7602680"/>
              <a:gd name="connsiteX35" fmla="*/ 12296969 w 24385204"/>
              <a:gd name="connsiteY35" fmla="*/ 7389838 h 7602680"/>
              <a:gd name="connsiteX36" fmla="*/ 12281160 w 24385204"/>
              <a:gd name="connsiteY36" fmla="*/ 7371875 h 7602680"/>
              <a:gd name="connsiteX37" fmla="*/ 12309390 w 24385204"/>
              <a:gd name="connsiteY37" fmla="*/ 7352151 h 7602680"/>
              <a:gd name="connsiteX38" fmla="*/ 11079696 w 24385204"/>
              <a:gd name="connsiteY38" fmla="*/ 7277833 h 7602680"/>
              <a:gd name="connsiteX39" fmla="*/ 11104539 w 24385204"/>
              <a:gd name="connsiteY39" fmla="*/ 7287343 h 7602680"/>
              <a:gd name="connsiteX40" fmla="*/ 11079696 w 24385204"/>
              <a:gd name="connsiteY40" fmla="*/ 7311294 h 7602680"/>
              <a:gd name="connsiteX41" fmla="*/ 11053725 w 24385204"/>
              <a:gd name="connsiteY41" fmla="*/ 7287343 h 7602680"/>
              <a:gd name="connsiteX42" fmla="*/ 11079696 w 24385204"/>
              <a:gd name="connsiteY42" fmla="*/ 7277833 h 7602680"/>
              <a:gd name="connsiteX43" fmla="*/ 10911446 w 24385204"/>
              <a:gd name="connsiteY43" fmla="*/ 7277833 h 7602680"/>
              <a:gd name="connsiteX44" fmla="*/ 10938547 w 24385204"/>
              <a:gd name="connsiteY44" fmla="*/ 7287343 h 7602680"/>
              <a:gd name="connsiteX45" fmla="*/ 10904671 w 24385204"/>
              <a:gd name="connsiteY45" fmla="*/ 7311294 h 7602680"/>
              <a:gd name="connsiteX46" fmla="*/ 10879829 w 24385204"/>
              <a:gd name="connsiteY46" fmla="*/ 7287343 h 7602680"/>
              <a:gd name="connsiteX47" fmla="*/ 10911446 w 24385204"/>
              <a:gd name="connsiteY47" fmla="*/ 7277833 h 7602680"/>
              <a:gd name="connsiteX48" fmla="*/ 10720613 w 24385204"/>
              <a:gd name="connsiteY48" fmla="*/ 7277833 h 7602680"/>
              <a:gd name="connsiteX49" fmla="*/ 10745455 w 24385204"/>
              <a:gd name="connsiteY49" fmla="*/ 7287343 h 7602680"/>
              <a:gd name="connsiteX50" fmla="*/ 10721742 w 24385204"/>
              <a:gd name="connsiteY50" fmla="*/ 7311294 h 7602680"/>
              <a:gd name="connsiteX51" fmla="*/ 10698028 w 24385204"/>
              <a:gd name="connsiteY51" fmla="*/ 7287343 h 7602680"/>
              <a:gd name="connsiteX52" fmla="*/ 10720613 w 24385204"/>
              <a:gd name="connsiteY52" fmla="*/ 7277833 h 7602680"/>
              <a:gd name="connsiteX53" fmla="*/ 10541070 w 24385204"/>
              <a:gd name="connsiteY53" fmla="*/ 7265154 h 7602680"/>
              <a:gd name="connsiteX54" fmla="*/ 10568171 w 24385204"/>
              <a:gd name="connsiteY54" fmla="*/ 7274663 h 7602680"/>
              <a:gd name="connsiteX55" fmla="*/ 10534295 w 24385204"/>
              <a:gd name="connsiteY55" fmla="*/ 7298966 h 7602680"/>
              <a:gd name="connsiteX56" fmla="*/ 10510582 w 24385204"/>
              <a:gd name="connsiteY56" fmla="*/ 7274663 h 7602680"/>
              <a:gd name="connsiteX57" fmla="*/ 10541070 w 24385204"/>
              <a:gd name="connsiteY57" fmla="*/ 7265154 h 7602680"/>
              <a:gd name="connsiteX58" fmla="*/ 11233268 w 24385204"/>
              <a:gd name="connsiteY58" fmla="*/ 7258109 h 7602680"/>
              <a:gd name="connsiteX59" fmla="*/ 11158740 w 24385204"/>
              <a:gd name="connsiteY59" fmla="*/ 7313407 h 7602680"/>
              <a:gd name="connsiteX60" fmla="*/ 11177936 w 24385204"/>
              <a:gd name="connsiteY60" fmla="*/ 7279947 h 7602680"/>
              <a:gd name="connsiteX61" fmla="*/ 11233268 w 24385204"/>
              <a:gd name="connsiteY61" fmla="*/ 7258109 h 7602680"/>
              <a:gd name="connsiteX62" fmla="*/ 6304328 w 24385204"/>
              <a:gd name="connsiteY62" fmla="*/ 7139060 h 7602680"/>
              <a:gd name="connsiteX63" fmla="*/ 6352884 w 24385204"/>
              <a:gd name="connsiteY63" fmla="*/ 7150331 h 7602680"/>
              <a:gd name="connsiteX64" fmla="*/ 6529038 w 24385204"/>
              <a:gd name="connsiteY64" fmla="*/ 7162659 h 7602680"/>
              <a:gd name="connsiteX65" fmla="*/ 6630666 w 24385204"/>
              <a:gd name="connsiteY65" fmla="*/ 7181678 h 7602680"/>
              <a:gd name="connsiteX66" fmla="*/ 6379984 w 24385204"/>
              <a:gd name="connsiteY66" fmla="*/ 7186610 h 7602680"/>
              <a:gd name="connsiteX67" fmla="*/ 6294166 w 24385204"/>
              <a:gd name="connsiteY67" fmla="*/ 7145752 h 7602680"/>
              <a:gd name="connsiteX68" fmla="*/ 6304328 w 24385204"/>
              <a:gd name="connsiteY68" fmla="*/ 7139060 h 7602680"/>
              <a:gd name="connsiteX69" fmla="*/ 10288130 w 24385204"/>
              <a:gd name="connsiteY69" fmla="*/ 7106304 h 7602680"/>
              <a:gd name="connsiteX70" fmla="*/ 10305068 w 24385204"/>
              <a:gd name="connsiteY70" fmla="*/ 7117575 h 7602680"/>
              <a:gd name="connsiteX71" fmla="*/ 10277967 w 24385204"/>
              <a:gd name="connsiteY71" fmla="*/ 7138708 h 7602680"/>
              <a:gd name="connsiteX72" fmla="*/ 10265546 w 24385204"/>
              <a:gd name="connsiteY72" fmla="*/ 7114405 h 7602680"/>
              <a:gd name="connsiteX73" fmla="*/ 10288130 w 24385204"/>
              <a:gd name="connsiteY73" fmla="*/ 7106304 h 7602680"/>
              <a:gd name="connsiteX74" fmla="*/ 12991424 w 24385204"/>
              <a:gd name="connsiteY74" fmla="*/ 7077070 h 7602680"/>
              <a:gd name="connsiteX75" fmla="*/ 13016267 w 24385204"/>
              <a:gd name="connsiteY75" fmla="*/ 7078831 h 7602680"/>
              <a:gd name="connsiteX76" fmla="*/ 13017396 w 24385204"/>
              <a:gd name="connsiteY76" fmla="*/ 7108065 h 7602680"/>
              <a:gd name="connsiteX77" fmla="*/ 12914639 w 24385204"/>
              <a:gd name="connsiteY77" fmla="*/ 7112644 h 7602680"/>
              <a:gd name="connsiteX78" fmla="*/ 12949644 w 24385204"/>
              <a:gd name="connsiteY78" fmla="*/ 7083058 h 7602680"/>
              <a:gd name="connsiteX79" fmla="*/ 12991424 w 24385204"/>
              <a:gd name="connsiteY79" fmla="*/ 7077070 h 7602680"/>
              <a:gd name="connsiteX80" fmla="*/ 12112910 w 24385204"/>
              <a:gd name="connsiteY80" fmla="*/ 7070378 h 7602680"/>
              <a:gd name="connsiteX81" fmla="*/ 12143399 w 24385204"/>
              <a:gd name="connsiteY81" fmla="*/ 7089398 h 7602680"/>
              <a:gd name="connsiteX82" fmla="*/ 12155820 w 24385204"/>
              <a:gd name="connsiteY82" fmla="*/ 7140821 h 7602680"/>
              <a:gd name="connsiteX83" fmla="*/ 12066613 w 24385204"/>
              <a:gd name="connsiteY83" fmla="*/ 7173225 h 7602680"/>
              <a:gd name="connsiteX84" fmla="*/ 11966115 w 24385204"/>
              <a:gd name="connsiteY84" fmla="*/ 7154206 h 7602680"/>
              <a:gd name="connsiteX85" fmla="*/ 11942402 w 24385204"/>
              <a:gd name="connsiteY85" fmla="*/ 7127085 h 7602680"/>
              <a:gd name="connsiteX86" fmla="*/ 12057580 w 24385204"/>
              <a:gd name="connsiteY86" fmla="*/ 7145752 h 7602680"/>
              <a:gd name="connsiteX87" fmla="*/ 12094843 w 24385204"/>
              <a:gd name="connsiteY87" fmla="*/ 7115814 h 7602680"/>
              <a:gd name="connsiteX88" fmla="*/ 12112910 w 24385204"/>
              <a:gd name="connsiteY88" fmla="*/ 7070378 h 7602680"/>
              <a:gd name="connsiteX89" fmla="*/ 7776799 w 24385204"/>
              <a:gd name="connsiteY89" fmla="*/ 7070378 h 7602680"/>
              <a:gd name="connsiteX90" fmla="*/ 7811804 w 24385204"/>
              <a:gd name="connsiteY90" fmla="*/ 7090102 h 7602680"/>
              <a:gd name="connsiteX91" fmla="*/ 7791479 w 24385204"/>
              <a:gd name="connsiteY91" fmla="*/ 7109474 h 7602680"/>
              <a:gd name="connsiteX92" fmla="*/ 7755345 w 24385204"/>
              <a:gd name="connsiteY92" fmla="*/ 7090102 h 7602680"/>
              <a:gd name="connsiteX93" fmla="*/ 7776799 w 24385204"/>
              <a:gd name="connsiteY93" fmla="*/ 7070378 h 7602680"/>
              <a:gd name="connsiteX94" fmla="*/ 7958600 w 24385204"/>
              <a:gd name="connsiteY94" fmla="*/ 7061221 h 7602680"/>
              <a:gd name="connsiteX95" fmla="*/ 7985701 w 24385204"/>
              <a:gd name="connsiteY95" fmla="*/ 7071435 h 7602680"/>
              <a:gd name="connsiteX96" fmla="*/ 7951825 w 24385204"/>
              <a:gd name="connsiteY96" fmla="*/ 7094681 h 7602680"/>
              <a:gd name="connsiteX97" fmla="*/ 7928112 w 24385204"/>
              <a:gd name="connsiteY97" fmla="*/ 7071435 h 7602680"/>
              <a:gd name="connsiteX98" fmla="*/ 7958600 w 24385204"/>
              <a:gd name="connsiteY98" fmla="*/ 7061221 h 7602680"/>
              <a:gd name="connsiteX99" fmla="*/ 11078726 w 24385204"/>
              <a:gd name="connsiteY99" fmla="*/ 7047908 h 7602680"/>
              <a:gd name="connsiteX100" fmla="*/ 11271660 w 24385204"/>
              <a:gd name="connsiteY100" fmla="*/ 7061925 h 7602680"/>
              <a:gd name="connsiteX101" fmla="*/ 11120347 w 24385204"/>
              <a:gd name="connsiteY101" fmla="*/ 7104191 h 7602680"/>
              <a:gd name="connsiteX102" fmla="*/ 11050337 w 24385204"/>
              <a:gd name="connsiteY102" fmla="*/ 7122154 h 7602680"/>
              <a:gd name="connsiteX103" fmla="*/ 10517357 w 24385204"/>
              <a:gd name="connsiteY103" fmla="*/ 7148922 h 7602680"/>
              <a:gd name="connsiteX104" fmla="*/ 10465415 w 24385204"/>
              <a:gd name="connsiteY104" fmla="*/ 7119689 h 7602680"/>
              <a:gd name="connsiteX105" fmla="*/ 10548974 w 24385204"/>
              <a:gd name="connsiteY105" fmla="*/ 7108065 h 7602680"/>
              <a:gd name="connsiteX106" fmla="*/ 10691253 w 24385204"/>
              <a:gd name="connsiteY106" fmla="*/ 7104191 h 7602680"/>
              <a:gd name="connsiteX107" fmla="*/ 10748842 w 24385204"/>
              <a:gd name="connsiteY107" fmla="*/ 7088341 h 7602680"/>
              <a:gd name="connsiteX108" fmla="*/ 10695771 w 24385204"/>
              <a:gd name="connsiteY108" fmla="*/ 7085171 h 7602680"/>
              <a:gd name="connsiteX109" fmla="*/ 10641568 w 24385204"/>
              <a:gd name="connsiteY109" fmla="*/ 7068265 h 7602680"/>
              <a:gd name="connsiteX110" fmla="*/ 10956615 w 24385204"/>
              <a:gd name="connsiteY110" fmla="*/ 7048541 h 7602680"/>
              <a:gd name="connsiteX111" fmla="*/ 11078726 w 24385204"/>
              <a:gd name="connsiteY111" fmla="*/ 7047908 h 7602680"/>
              <a:gd name="connsiteX112" fmla="*/ 11747051 w 24385204"/>
              <a:gd name="connsiteY112" fmla="*/ 7042201 h 7602680"/>
              <a:gd name="connsiteX113" fmla="*/ 11763989 w 24385204"/>
              <a:gd name="connsiteY113" fmla="*/ 7052415 h 7602680"/>
              <a:gd name="connsiteX114" fmla="*/ 11735760 w 24385204"/>
              <a:gd name="connsiteY114" fmla="*/ 7075662 h 7602680"/>
              <a:gd name="connsiteX115" fmla="*/ 11723339 w 24385204"/>
              <a:gd name="connsiteY115" fmla="*/ 7052415 h 7602680"/>
              <a:gd name="connsiteX116" fmla="*/ 11747051 w 24385204"/>
              <a:gd name="connsiteY116" fmla="*/ 7042201 h 7602680"/>
              <a:gd name="connsiteX117" fmla="*/ 10465415 w 24385204"/>
              <a:gd name="connsiteY117" fmla="*/ 7042201 h 7602680"/>
              <a:gd name="connsiteX118" fmla="*/ 10490256 w 24385204"/>
              <a:gd name="connsiteY118" fmla="*/ 7053824 h 7602680"/>
              <a:gd name="connsiteX119" fmla="*/ 10466544 w 24385204"/>
              <a:gd name="connsiteY119" fmla="*/ 7075662 h 7602680"/>
              <a:gd name="connsiteX120" fmla="*/ 10441702 w 24385204"/>
              <a:gd name="connsiteY120" fmla="*/ 7053824 h 7602680"/>
              <a:gd name="connsiteX121" fmla="*/ 10465415 w 24385204"/>
              <a:gd name="connsiteY121" fmla="*/ 7042201 h 7602680"/>
              <a:gd name="connsiteX122" fmla="*/ 8150563 w 24385204"/>
              <a:gd name="connsiteY122" fmla="*/ 7042201 h 7602680"/>
              <a:gd name="connsiteX123" fmla="*/ 8176535 w 24385204"/>
              <a:gd name="connsiteY123" fmla="*/ 7053824 h 7602680"/>
              <a:gd name="connsiteX124" fmla="*/ 8150563 w 24385204"/>
              <a:gd name="connsiteY124" fmla="*/ 7075662 h 7602680"/>
              <a:gd name="connsiteX125" fmla="*/ 8125721 w 24385204"/>
              <a:gd name="connsiteY125" fmla="*/ 7053824 h 7602680"/>
              <a:gd name="connsiteX126" fmla="*/ 8150563 w 24385204"/>
              <a:gd name="connsiteY126" fmla="*/ 7042201 h 7602680"/>
              <a:gd name="connsiteX127" fmla="*/ 13391160 w 24385204"/>
              <a:gd name="connsiteY127" fmla="*/ 7008741 h 7602680"/>
              <a:gd name="connsiteX128" fmla="*/ 13452136 w 24385204"/>
              <a:gd name="connsiteY128" fmla="*/ 7025647 h 7602680"/>
              <a:gd name="connsiteX129" fmla="*/ 13462299 w 24385204"/>
              <a:gd name="connsiteY129" fmla="*/ 7051711 h 7602680"/>
              <a:gd name="connsiteX130" fmla="*/ 13401322 w 24385204"/>
              <a:gd name="connsiteY130" fmla="*/ 7054881 h 7602680"/>
              <a:gd name="connsiteX131" fmla="*/ 13391160 w 24385204"/>
              <a:gd name="connsiteY131" fmla="*/ 7008741 h 7602680"/>
              <a:gd name="connsiteX132" fmla="*/ 7424490 w 24385204"/>
              <a:gd name="connsiteY132" fmla="*/ 7000992 h 7602680"/>
              <a:gd name="connsiteX133" fmla="*/ 7460625 w 24385204"/>
              <a:gd name="connsiteY133" fmla="*/ 7026351 h 7602680"/>
              <a:gd name="connsiteX134" fmla="*/ 7667267 w 24385204"/>
              <a:gd name="connsiteY134" fmla="*/ 7095738 h 7602680"/>
              <a:gd name="connsiteX135" fmla="*/ 7635650 w 24385204"/>
              <a:gd name="connsiteY135" fmla="*/ 7106304 h 7602680"/>
              <a:gd name="connsiteX136" fmla="*/ 7473046 w 24385204"/>
              <a:gd name="connsiteY136" fmla="*/ 7066504 h 7602680"/>
              <a:gd name="connsiteX137" fmla="*/ 7422232 w 24385204"/>
              <a:gd name="connsiteY137" fmla="*/ 7005571 h 7602680"/>
              <a:gd name="connsiteX138" fmla="*/ 7424490 w 24385204"/>
              <a:gd name="connsiteY138" fmla="*/ 7000992 h 7602680"/>
              <a:gd name="connsiteX139" fmla="*/ 12376013 w 24385204"/>
              <a:gd name="connsiteY139" fmla="*/ 6994300 h 7602680"/>
              <a:gd name="connsiteX140" fmla="*/ 12382788 w 24385204"/>
              <a:gd name="connsiteY140" fmla="*/ 7019307 h 7602680"/>
              <a:gd name="connsiteX141" fmla="*/ 12362463 w 24385204"/>
              <a:gd name="connsiteY141" fmla="*/ 7045371 h 7602680"/>
              <a:gd name="connsiteX142" fmla="*/ 12353429 w 24385204"/>
              <a:gd name="connsiteY142" fmla="*/ 7019307 h 7602680"/>
              <a:gd name="connsiteX143" fmla="*/ 12376013 w 24385204"/>
              <a:gd name="connsiteY143" fmla="*/ 6994300 h 7602680"/>
              <a:gd name="connsiteX144" fmla="*/ 13621516 w 24385204"/>
              <a:gd name="connsiteY144" fmla="*/ 6973167 h 7602680"/>
              <a:gd name="connsiteX145" fmla="*/ 13627162 w 24385204"/>
              <a:gd name="connsiteY145" fmla="*/ 6980211 h 7602680"/>
              <a:gd name="connsiteX146" fmla="*/ 13522146 w 24385204"/>
              <a:gd name="connsiteY146" fmla="*/ 7017194 h 7602680"/>
              <a:gd name="connsiteX147" fmla="*/ 13583123 w 24385204"/>
              <a:gd name="connsiteY147" fmla="*/ 6983381 h 7602680"/>
              <a:gd name="connsiteX148" fmla="*/ 13621516 w 24385204"/>
              <a:gd name="connsiteY148" fmla="*/ 6973167 h 7602680"/>
              <a:gd name="connsiteX149" fmla="*/ 12101618 w 24385204"/>
              <a:gd name="connsiteY149" fmla="*/ 6959783 h 7602680"/>
              <a:gd name="connsiteX150" fmla="*/ 12138882 w 24385204"/>
              <a:gd name="connsiteY150" fmla="*/ 6964714 h 7602680"/>
              <a:gd name="connsiteX151" fmla="*/ 12159207 w 24385204"/>
              <a:gd name="connsiteY151" fmla="*/ 6994300 h 7602680"/>
              <a:gd name="connsiteX152" fmla="*/ 12097102 w 24385204"/>
              <a:gd name="connsiteY152" fmla="*/ 6973167 h 7602680"/>
              <a:gd name="connsiteX153" fmla="*/ 12101618 w 24385204"/>
              <a:gd name="connsiteY153" fmla="*/ 6959783 h 7602680"/>
              <a:gd name="connsiteX154" fmla="*/ 12552167 w 24385204"/>
              <a:gd name="connsiteY154" fmla="*/ 6939354 h 7602680"/>
              <a:gd name="connsiteX155" fmla="*/ 12570235 w 24385204"/>
              <a:gd name="connsiteY155" fmla="*/ 6952034 h 7602680"/>
              <a:gd name="connsiteX156" fmla="*/ 12542005 w 24385204"/>
              <a:gd name="connsiteY156" fmla="*/ 6972110 h 7602680"/>
              <a:gd name="connsiteX157" fmla="*/ 12528454 w 24385204"/>
              <a:gd name="connsiteY157" fmla="*/ 6948159 h 7602680"/>
              <a:gd name="connsiteX158" fmla="*/ 12552167 w 24385204"/>
              <a:gd name="connsiteY158" fmla="*/ 6939354 h 7602680"/>
              <a:gd name="connsiteX159" fmla="*/ 12359075 w 24385204"/>
              <a:gd name="connsiteY159" fmla="*/ 6939354 h 7602680"/>
              <a:gd name="connsiteX160" fmla="*/ 12377142 w 24385204"/>
              <a:gd name="connsiteY160" fmla="*/ 6952034 h 7602680"/>
              <a:gd name="connsiteX161" fmla="*/ 12350041 w 24385204"/>
              <a:gd name="connsiteY161" fmla="*/ 6972110 h 7602680"/>
              <a:gd name="connsiteX162" fmla="*/ 12336491 w 24385204"/>
              <a:gd name="connsiteY162" fmla="*/ 6948159 h 7602680"/>
              <a:gd name="connsiteX163" fmla="*/ 12359075 w 24385204"/>
              <a:gd name="connsiteY163" fmla="*/ 6939354 h 7602680"/>
              <a:gd name="connsiteX164" fmla="*/ 12691058 w 24385204"/>
              <a:gd name="connsiteY164" fmla="*/ 6920687 h 7602680"/>
              <a:gd name="connsiteX165" fmla="*/ 12715901 w 24385204"/>
              <a:gd name="connsiteY165" fmla="*/ 6929140 h 7602680"/>
              <a:gd name="connsiteX166" fmla="*/ 12689929 w 24385204"/>
              <a:gd name="connsiteY166" fmla="*/ 6954147 h 7602680"/>
              <a:gd name="connsiteX167" fmla="*/ 12665087 w 24385204"/>
              <a:gd name="connsiteY167" fmla="*/ 6929140 h 7602680"/>
              <a:gd name="connsiteX168" fmla="*/ 12691058 w 24385204"/>
              <a:gd name="connsiteY168" fmla="*/ 6920687 h 7602680"/>
              <a:gd name="connsiteX169" fmla="*/ 6671317 w 24385204"/>
              <a:gd name="connsiteY169" fmla="*/ 6910472 h 7602680"/>
              <a:gd name="connsiteX170" fmla="*/ 6708580 w 24385204"/>
              <a:gd name="connsiteY170" fmla="*/ 6917517 h 7602680"/>
              <a:gd name="connsiteX171" fmla="*/ 7034917 w 24385204"/>
              <a:gd name="connsiteY171" fmla="*/ 6958374 h 7602680"/>
              <a:gd name="connsiteX172" fmla="*/ 7099282 w 24385204"/>
              <a:gd name="connsiteY172" fmla="*/ 6969997 h 7602680"/>
              <a:gd name="connsiteX173" fmla="*/ 6619374 w 24385204"/>
              <a:gd name="connsiteY173" fmla="*/ 6969997 h 7602680"/>
              <a:gd name="connsiteX174" fmla="*/ 6658896 w 24385204"/>
              <a:gd name="connsiteY174" fmla="*/ 6961544 h 7602680"/>
              <a:gd name="connsiteX175" fmla="*/ 6698418 w 24385204"/>
              <a:gd name="connsiteY175" fmla="*/ 6938650 h 7602680"/>
              <a:gd name="connsiteX176" fmla="*/ 6671317 w 24385204"/>
              <a:gd name="connsiteY176" fmla="*/ 6910472 h 7602680"/>
              <a:gd name="connsiteX177" fmla="*/ 11749310 w 24385204"/>
              <a:gd name="connsiteY177" fmla="*/ 6895679 h 7602680"/>
              <a:gd name="connsiteX178" fmla="*/ 11762860 w 24385204"/>
              <a:gd name="connsiteY178" fmla="*/ 6898497 h 7602680"/>
              <a:gd name="connsiteX179" fmla="*/ 11783185 w 24385204"/>
              <a:gd name="connsiteY179" fmla="*/ 6922096 h 7602680"/>
              <a:gd name="connsiteX180" fmla="*/ 11762860 w 24385204"/>
              <a:gd name="connsiteY180" fmla="*/ 6930196 h 7602680"/>
              <a:gd name="connsiteX181" fmla="*/ 11744793 w 24385204"/>
              <a:gd name="connsiteY181" fmla="*/ 6907302 h 7602680"/>
              <a:gd name="connsiteX182" fmla="*/ 11749310 w 24385204"/>
              <a:gd name="connsiteY182" fmla="*/ 6895679 h 7602680"/>
              <a:gd name="connsiteX183" fmla="*/ 12842371 w 24385204"/>
              <a:gd name="connsiteY183" fmla="*/ 6871729 h 7602680"/>
              <a:gd name="connsiteX184" fmla="*/ 12857050 w 24385204"/>
              <a:gd name="connsiteY184" fmla="*/ 6875603 h 7602680"/>
              <a:gd name="connsiteX185" fmla="*/ 12822045 w 24385204"/>
              <a:gd name="connsiteY185" fmla="*/ 6928083 h 7602680"/>
              <a:gd name="connsiteX186" fmla="*/ 12802849 w 24385204"/>
              <a:gd name="connsiteY186" fmla="*/ 6915756 h 7602680"/>
              <a:gd name="connsiteX187" fmla="*/ 12836725 w 24385204"/>
              <a:gd name="connsiteY187" fmla="*/ 6883000 h 7602680"/>
              <a:gd name="connsiteX188" fmla="*/ 12842371 w 24385204"/>
              <a:gd name="connsiteY188" fmla="*/ 6871729 h 7602680"/>
              <a:gd name="connsiteX189" fmla="*/ 13670071 w 24385204"/>
              <a:gd name="connsiteY189" fmla="*/ 6852357 h 7602680"/>
              <a:gd name="connsiteX190" fmla="*/ 13687009 w 24385204"/>
              <a:gd name="connsiteY190" fmla="*/ 6878773 h 7602680"/>
              <a:gd name="connsiteX191" fmla="*/ 13462299 w 24385204"/>
              <a:gd name="connsiteY191" fmla="*/ 6920687 h 7602680"/>
              <a:gd name="connsiteX192" fmla="*/ 13205972 w 24385204"/>
              <a:gd name="connsiteY192" fmla="*/ 6937593 h 7602680"/>
              <a:gd name="connsiteX193" fmla="*/ 13105473 w 24385204"/>
              <a:gd name="connsiteY193" fmla="*/ 6931253 h 7602680"/>
              <a:gd name="connsiteX194" fmla="*/ 12985779 w 24385204"/>
              <a:gd name="connsiteY194" fmla="*/ 6911177 h 7602680"/>
              <a:gd name="connsiteX195" fmla="*/ 12965453 w 24385204"/>
              <a:gd name="connsiteY195" fmla="*/ 6892509 h 7602680"/>
              <a:gd name="connsiteX196" fmla="*/ 13080631 w 24385204"/>
              <a:gd name="connsiteY196" fmla="*/ 6897793 h 7602680"/>
              <a:gd name="connsiteX197" fmla="*/ 13339217 w 24385204"/>
              <a:gd name="connsiteY197" fmla="*/ 6892509 h 7602680"/>
              <a:gd name="connsiteX198" fmla="*/ 13670071 w 24385204"/>
              <a:gd name="connsiteY198" fmla="*/ 6852357 h 7602680"/>
              <a:gd name="connsiteX199" fmla="*/ 5722793 w 24385204"/>
              <a:gd name="connsiteY199" fmla="*/ 6818544 h 7602680"/>
              <a:gd name="connsiteX200" fmla="*/ 5747635 w 24385204"/>
              <a:gd name="connsiteY200" fmla="*/ 6826293 h 7602680"/>
              <a:gd name="connsiteX201" fmla="*/ 5722793 w 24385204"/>
              <a:gd name="connsiteY201" fmla="*/ 6851652 h 7602680"/>
              <a:gd name="connsiteX202" fmla="*/ 5696821 w 24385204"/>
              <a:gd name="connsiteY202" fmla="*/ 6826293 h 7602680"/>
              <a:gd name="connsiteX203" fmla="*/ 5722793 w 24385204"/>
              <a:gd name="connsiteY203" fmla="*/ 6818544 h 7602680"/>
              <a:gd name="connsiteX204" fmla="*/ 12359075 w 24385204"/>
              <a:gd name="connsiteY204" fmla="*/ 6804455 h 7602680"/>
              <a:gd name="connsiteX205" fmla="*/ 12377142 w 24385204"/>
              <a:gd name="connsiteY205" fmla="*/ 6816079 h 7602680"/>
              <a:gd name="connsiteX206" fmla="*/ 12350041 w 24385204"/>
              <a:gd name="connsiteY206" fmla="*/ 6837916 h 7602680"/>
              <a:gd name="connsiteX207" fmla="*/ 12336491 w 24385204"/>
              <a:gd name="connsiteY207" fmla="*/ 6812909 h 7602680"/>
              <a:gd name="connsiteX208" fmla="*/ 12359075 w 24385204"/>
              <a:gd name="connsiteY208" fmla="*/ 6804455 h 7602680"/>
              <a:gd name="connsiteX209" fmla="*/ 7194134 w 24385204"/>
              <a:gd name="connsiteY209" fmla="*/ 6802694 h 7602680"/>
              <a:gd name="connsiteX210" fmla="*/ 7211072 w 24385204"/>
              <a:gd name="connsiteY210" fmla="*/ 6827349 h 7602680"/>
              <a:gd name="connsiteX211" fmla="*/ 7194134 w 24385204"/>
              <a:gd name="connsiteY211" fmla="*/ 6853766 h 7602680"/>
              <a:gd name="connsiteX212" fmla="*/ 7173809 w 24385204"/>
              <a:gd name="connsiteY212" fmla="*/ 6827349 h 7602680"/>
              <a:gd name="connsiteX213" fmla="*/ 7194134 w 24385204"/>
              <a:gd name="connsiteY213" fmla="*/ 6802694 h 7602680"/>
              <a:gd name="connsiteX214" fmla="*/ 5843617 w 24385204"/>
              <a:gd name="connsiteY214" fmla="*/ 6794241 h 7602680"/>
              <a:gd name="connsiteX215" fmla="*/ 5870717 w 24385204"/>
              <a:gd name="connsiteY215" fmla="*/ 6806569 h 7602680"/>
              <a:gd name="connsiteX216" fmla="*/ 5831195 w 24385204"/>
              <a:gd name="connsiteY216" fmla="*/ 6827349 h 7602680"/>
              <a:gd name="connsiteX217" fmla="*/ 5808611 w 24385204"/>
              <a:gd name="connsiteY217" fmla="*/ 6806569 h 7602680"/>
              <a:gd name="connsiteX218" fmla="*/ 5843617 w 24385204"/>
              <a:gd name="connsiteY218" fmla="*/ 6794241 h 7602680"/>
              <a:gd name="connsiteX219" fmla="*/ 8960196 w 24385204"/>
              <a:gd name="connsiteY219" fmla="*/ 6792832 h 7602680"/>
              <a:gd name="connsiteX220" fmla="*/ 8974876 w 24385204"/>
              <a:gd name="connsiteY220" fmla="*/ 6792832 h 7602680"/>
              <a:gd name="connsiteX221" fmla="*/ 8951163 w 24385204"/>
              <a:gd name="connsiteY221" fmla="*/ 6817840 h 7602680"/>
              <a:gd name="connsiteX222" fmla="*/ 8939871 w 24385204"/>
              <a:gd name="connsiteY222" fmla="*/ 6807625 h 7602680"/>
              <a:gd name="connsiteX223" fmla="*/ 8960196 w 24385204"/>
              <a:gd name="connsiteY223" fmla="*/ 6792832 h 7602680"/>
              <a:gd name="connsiteX224" fmla="*/ 12142269 w 24385204"/>
              <a:gd name="connsiteY224" fmla="*/ 6788606 h 7602680"/>
              <a:gd name="connsiteX225" fmla="*/ 12177274 w 24385204"/>
              <a:gd name="connsiteY225" fmla="*/ 6806569 h 7602680"/>
              <a:gd name="connsiteX226" fmla="*/ 12147915 w 24385204"/>
              <a:gd name="connsiteY226" fmla="*/ 6806569 h 7602680"/>
              <a:gd name="connsiteX227" fmla="*/ 12142269 w 24385204"/>
              <a:gd name="connsiteY227" fmla="*/ 6788606 h 7602680"/>
              <a:gd name="connsiteX228" fmla="*/ 9116025 w 24385204"/>
              <a:gd name="connsiteY228" fmla="*/ 6779448 h 7602680"/>
              <a:gd name="connsiteX229" fmla="*/ 9130705 w 24385204"/>
              <a:gd name="connsiteY229" fmla="*/ 6791776 h 7602680"/>
              <a:gd name="connsiteX230" fmla="*/ 9106992 w 24385204"/>
              <a:gd name="connsiteY230" fmla="*/ 6811500 h 7602680"/>
              <a:gd name="connsiteX231" fmla="*/ 9097958 w 24385204"/>
              <a:gd name="connsiteY231" fmla="*/ 6787901 h 7602680"/>
              <a:gd name="connsiteX232" fmla="*/ 9116025 w 24385204"/>
              <a:gd name="connsiteY232" fmla="*/ 6779448 h 7602680"/>
              <a:gd name="connsiteX233" fmla="*/ 6842955 w 24385204"/>
              <a:gd name="connsiteY233" fmla="*/ 6768529 h 7602680"/>
              <a:gd name="connsiteX234" fmla="*/ 6903931 w 24385204"/>
              <a:gd name="connsiteY234" fmla="*/ 6768882 h 7602680"/>
              <a:gd name="connsiteX235" fmla="*/ 6957003 w 24385204"/>
              <a:gd name="connsiteY235" fmla="*/ 6789662 h 7602680"/>
              <a:gd name="connsiteX236" fmla="*/ 6909577 w 24385204"/>
              <a:gd name="connsiteY236" fmla="*/ 6802694 h 7602680"/>
              <a:gd name="connsiteX237" fmla="*/ 6853117 w 24385204"/>
              <a:gd name="connsiteY237" fmla="*/ 6794241 h 7602680"/>
              <a:gd name="connsiteX238" fmla="*/ 6842955 w 24385204"/>
              <a:gd name="connsiteY238" fmla="*/ 6768529 h 7602680"/>
              <a:gd name="connsiteX239" fmla="*/ 6355142 w 24385204"/>
              <a:gd name="connsiteY239" fmla="*/ 6722741 h 7602680"/>
              <a:gd name="connsiteX240" fmla="*/ 6368692 w 24385204"/>
              <a:gd name="connsiteY240" fmla="*/ 6733308 h 7602680"/>
              <a:gd name="connsiteX241" fmla="*/ 6347238 w 24385204"/>
              <a:gd name="connsiteY241" fmla="*/ 6756554 h 7602680"/>
              <a:gd name="connsiteX242" fmla="*/ 6335946 w 24385204"/>
              <a:gd name="connsiteY242" fmla="*/ 6733308 h 7602680"/>
              <a:gd name="connsiteX243" fmla="*/ 6355142 w 24385204"/>
              <a:gd name="connsiteY243" fmla="*/ 6722741 h 7602680"/>
              <a:gd name="connsiteX244" fmla="*/ 6778590 w 24385204"/>
              <a:gd name="connsiteY244" fmla="*/ 6716402 h 7602680"/>
              <a:gd name="connsiteX245" fmla="*/ 6774073 w 24385204"/>
              <a:gd name="connsiteY245" fmla="*/ 6728025 h 7602680"/>
              <a:gd name="connsiteX246" fmla="*/ 6699547 w 24385204"/>
              <a:gd name="connsiteY246" fmla="*/ 6747044 h 7602680"/>
              <a:gd name="connsiteX247" fmla="*/ 6615986 w 24385204"/>
              <a:gd name="connsiteY247" fmla="*/ 6764655 h 7602680"/>
              <a:gd name="connsiteX248" fmla="*/ 6565173 w 24385204"/>
              <a:gd name="connsiteY248" fmla="*/ 6764655 h 7602680"/>
              <a:gd name="connsiteX249" fmla="*/ 6723260 w 24385204"/>
              <a:gd name="connsiteY249" fmla="*/ 6720628 h 7602680"/>
              <a:gd name="connsiteX250" fmla="*/ 6778590 w 24385204"/>
              <a:gd name="connsiteY250" fmla="*/ 6716402 h 7602680"/>
              <a:gd name="connsiteX251" fmla="*/ 13857518 w 24385204"/>
              <a:gd name="connsiteY251" fmla="*/ 6687168 h 7602680"/>
              <a:gd name="connsiteX252" fmla="*/ 13880101 w 24385204"/>
              <a:gd name="connsiteY252" fmla="*/ 6725911 h 7602680"/>
              <a:gd name="connsiteX253" fmla="*/ 13846226 w 24385204"/>
              <a:gd name="connsiteY253" fmla="*/ 6763598 h 7602680"/>
              <a:gd name="connsiteX254" fmla="*/ 13824771 w 24385204"/>
              <a:gd name="connsiteY254" fmla="*/ 6734365 h 7602680"/>
              <a:gd name="connsiteX255" fmla="*/ 13837192 w 24385204"/>
              <a:gd name="connsiteY255" fmla="*/ 6696677 h 7602680"/>
              <a:gd name="connsiteX256" fmla="*/ 13857518 w 24385204"/>
              <a:gd name="connsiteY256" fmla="*/ 6687168 h 7602680"/>
              <a:gd name="connsiteX257" fmla="*/ 7831000 w 24385204"/>
              <a:gd name="connsiteY257" fmla="*/ 6687168 h 7602680"/>
              <a:gd name="connsiteX258" fmla="*/ 7915690 w 24385204"/>
              <a:gd name="connsiteY258" fmla="*/ 6694564 h 7602680"/>
              <a:gd name="connsiteX259" fmla="*/ 8019576 w 24385204"/>
              <a:gd name="connsiteY259" fmla="*/ 6723798 h 7602680"/>
              <a:gd name="connsiteX260" fmla="*/ 7899882 w 24385204"/>
              <a:gd name="connsiteY260" fmla="*/ 6713232 h 7602680"/>
              <a:gd name="connsiteX261" fmla="*/ 7736148 w 24385204"/>
              <a:gd name="connsiteY261" fmla="*/ 6678010 h 7602680"/>
              <a:gd name="connsiteX262" fmla="*/ 7780187 w 24385204"/>
              <a:gd name="connsiteY262" fmla="*/ 6688224 h 7602680"/>
              <a:gd name="connsiteX263" fmla="*/ 7736148 w 24385204"/>
              <a:gd name="connsiteY263" fmla="*/ 6711118 h 7602680"/>
              <a:gd name="connsiteX264" fmla="*/ 7690981 w 24385204"/>
              <a:gd name="connsiteY264" fmla="*/ 6688224 h 7602680"/>
              <a:gd name="connsiteX265" fmla="*/ 7736148 w 24385204"/>
              <a:gd name="connsiteY265" fmla="*/ 6678010 h 7602680"/>
              <a:gd name="connsiteX266" fmla="*/ 12975616 w 24385204"/>
              <a:gd name="connsiteY266" fmla="*/ 6672375 h 7602680"/>
              <a:gd name="connsiteX267" fmla="*/ 13047884 w 24385204"/>
              <a:gd name="connsiteY267" fmla="*/ 6707244 h 7602680"/>
              <a:gd name="connsiteX268" fmla="*/ 13073856 w 24385204"/>
              <a:gd name="connsiteY268" fmla="*/ 6756554 h 7602680"/>
              <a:gd name="connsiteX269" fmla="*/ 12834466 w 24385204"/>
              <a:gd name="connsiteY269" fmla="*/ 6773813 h 7602680"/>
              <a:gd name="connsiteX270" fmla="*/ 12528454 w 24385204"/>
              <a:gd name="connsiteY270" fmla="*/ 6800229 h 7602680"/>
              <a:gd name="connsiteX271" fmla="*/ 12573622 w 24385204"/>
              <a:gd name="connsiteY271" fmla="*/ 6784731 h 7602680"/>
              <a:gd name="connsiteX272" fmla="*/ 12904476 w 24385204"/>
              <a:gd name="connsiteY272" fmla="*/ 6699847 h 7602680"/>
              <a:gd name="connsiteX273" fmla="*/ 12975616 w 24385204"/>
              <a:gd name="connsiteY273" fmla="*/ 6672375 h 7602680"/>
              <a:gd name="connsiteX274" fmla="*/ 14414211 w 24385204"/>
              <a:gd name="connsiteY274" fmla="*/ 6669909 h 7602680"/>
              <a:gd name="connsiteX275" fmla="*/ 14389369 w 24385204"/>
              <a:gd name="connsiteY275" fmla="*/ 6673431 h 7602680"/>
              <a:gd name="connsiteX276" fmla="*/ 14414211 w 24385204"/>
              <a:gd name="connsiteY276" fmla="*/ 6685054 h 7602680"/>
              <a:gd name="connsiteX277" fmla="*/ 14439053 w 24385204"/>
              <a:gd name="connsiteY277" fmla="*/ 6673431 h 7602680"/>
              <a:gd name="connsiteX278" fmla="*/ 14414211 w 24385204"/>
              <a:gd name="connsiteY278" fmla="*/ 6669909 h 7602680"/>
              <a:gd name="connsiteX279" fmla="*/ 6252385 w 24385204"/>
              <a:gd name="connsiteY279" fmla="*/ 6662160 h 7602680"/>
              <a:gd name="connsiteX280" fmla="*/ 6274969 w 24385204"/>
              <a:gd name="connsiteY280" fmla="*/ 6669557 h 7602680"/>
              <a:gd name="connsiteX281" fmla="*/ 6274969 w 24385204"/>
              <a:gd name="connsiteY281" fmla="*/ 6704778 h 7602680"/>
              <a:gd name="connsiteX282" fmla="*/ 6230931 w 24385204"/>
              <a:gd name="connsiteY282" fmla="*/ 6704778 h 7602680"/>
              <a:gd name="connsiteX283" fmla="*/ 6230931 w 24385204"/>
              <a:gd name="connsiteY283" fmla="*/ 6669557 h 7602680"/>
              <a:gd name="connsiteX284" fmla="*/ 6252385 w 24385204"/>
              <a:gd name="connsiteY284" fmla="*/ 6662160 h 7602680"/>
              <a:gd name="connsiteX285" fmla="*/ 12759939 w 24385204"/>
              <a:gd name="connsiteY285" fmla="*/ 6648424 h 7602680"/>
              <a:gd name="connsiteX286" fmla="*/ 12825433 w 24385204"/>
              <a:gd name="connsiteY286" fmla="*/ 6673431 h 7602680"/>
              <a:gd name="connsiteX287" fmla="*/ 12832208 w 24385204"/>
              <a:gd name="connsiteY287" fmla="*/ 6718867 h 7602680"/>
              <a:gd name="connsiteX288" fmla="*/ 12779136 w 24385204"/>
              <a:gd name="connsiteY288" fmla="*/ 6704778 h 7602680"/>
              <a:gd name="connsiteX289" fmla="*/ 12759939 w 24385204"/>
              <a:gd name="connsiteY289" fmla="*/ 6648424 h 7602680"/>
              <a:gd name="connsiteX290" fmla="*/ 8073777 w 24385204"/>
              <a:gd name="connsiteY290" fmla="*/ 6623064 h 7602680"/>
              <a:gd name="connsiteX291" fmla="*/ 8138142 w 24385204"/>
              <a:gd name="connsiteY291" fmla="*/ 6645254 h 7602680"/>
              <a:gd name="connsiteX292" fmla="*/ 8057969 w 24385204"/>
              <a:gd name="connsiteY292" fmla="*/ 6645254 h 7602680"/>
              <a:gd name="connsiteX293" fmla="*/ 8073777 w 24385204"/>
              <a:gd name="connsiteY293" fmla="*/ 6623064 h 7602680"/>
              <a:gd name="connsiteX294" fmla="*/ 9750633 w 24385204"/>
              <a:gd name="connsiteY294" fmla="*/ 6613907 h 7602680"/>
              <a:gd name="connsiteX295" fmla="*/ 9783380 w 24385204"/>
              <a:gd name="connsiteY295" fmla="*/ 6624473 h 7602680"/>
              <a:gd name="connsiteX296" fmla="*/ 9749504 w 24385204"/>
              <a:gd name="connsiteY296" fmla="*/ 6647367 h 7602680"/>
              <a:gd name="connsiteX297" fmla="*/ 9715628 w 24385204"/>
              <a:gd name="connsiteY297" fmla="*/ 6624473 h 7602680"/>
              <a:gd name="connsiteX298" fmla="*/ 9750633 w 24385204"/>
              <a:gd name="connsiteY298" fmla="*/ 6613907 h 7602680"/>
              <a:gd name="connsiteX299" fmla="*/ 12580397 w 24385204"/>
              <a:gd name="connsiteY299" fmla="*/ 6607567 h 7602680"/>
              <a:gd name="connsiteX300" fmla="*/ 12628953 w 24385204"/>
              <a:gd name="connsiteY300" fmla="*/ 6638914 h 7602680"/>
              <a:gd name="connsiteX301" fmla="*/ 12596206 w 24385204"/>
              <a:gd name="connsiteY301" fmla="*/ 6656877 h 7602680"/>
              <a:gd name="connsiteX302" fmla="*/ 12562330 w 24385204"/>
              <a:gd name="connsiteY302" fmla="*/ 6626234 h 7602680"/>
              <a:gd name="connsiteX303" fmla="*/ 12580397 w 24385204"/>
              <a:gd name="connsiteY303" fmla="*/ 6607567 h 7602680"/>
              <a:gd name="connsiteX304" fmla="*/ 7101540 w 24385204"/>
              <a:gd name="connsiteY304" fmla="*/ 6575163 h 7602680"/>
              <a:gd name="connsiteX305" fmla="*/ 7127512 w 24385204"/>
              <a:gd name="connsiteY305" fmla="*/ 6585377 h 7602680"/>
              <a:gd name="connsiteX306" fmla="*/ 7094765 w 24385204"/>
              <a:gd name="connsiteY306" fmla="*/ 6608976 h 7602680"/>
              <a:gd name="connsiteX307" fmla="*/ 7069922 w 24385204"/>
              <a:gd name="connsiteY307" fmla="*/ 6585377 h 7602680"/>
              <a:gd name="connsiteX308" fmla="*/ 7101540 w 24385204"/>
              <a:gd name="connsiteY308" fmla="*/ 6575163 h 7602680"/>
              <a:gd name="connsiteX309" fmla="*/ 9121671 w 24385204"/>
              <a:gd name="connsiteY309" fmla="*/ 6562483 h 7602680"/>
              <a:gd name="connsiteX310" fmla="*/ 9197328 w 24385204"/>
              <a:gd name="connsiteY310" fmla="*/ 6573050 h 7602680"/>
              <a:gd name="connsiteX311" fmla="*/ 9113767 w 24385204"/>
              <a:gd name="connsiteY311" fmla="*/ 6596296 h 7602680"/>
              <a:gd name="connsiteX312" fmla="*/ 9041498 w 24385204"/>
              <a:gd name="connsiteY312" fmla="*/ 6573050 h 7602680"/>
              <a:gd name="connsiteX313" fmla="*/ 9121671 w 24385204"/>
              <a:gd name="connsiteY313" fmla="*/ 6562483 h 7602680"/>
              <a:gd name="connsiteX314" fmla="*/ 8920674 w 24385204"/>
              <a:gd name="connsiteY314" fmla="*/ 6562483 h 7602680"/>
              <a:gd name="connsiteX315" fmla="*/ 8937613 w 24385204"/>
              <a:gd name="connsiteY315" fmla="*/ 6575163 h 7602680"/>
              <a:gd name="connsiteX316" fmla="*/ 8909382 w 24385204"/>
              <a:gd name="connsiteY316" fmla="*/ 6596296 h 7602680"/>
              <a:gd name="connsiteX317" fmla="*/ 8898090 w 24385204"/>
              <a:gd name="connsiteY317" fmla="*/ 6571993 h 7602680"/>
              <a:gd name="connsiteX318" fmla="*/ 8920674 w 24385204"/>
              <a:gd name="connsiteY318" fmla="*/ 6562483 h 7602680"/>
              <a:gd name="connsiteX319" fmla="*/ 9665943 w 24385204"/>
              <a:gd name="connsiteY319" fmla="*/ 6550860 h 7602680"/>
              <a:gd name="connsiteX320" fmla="*/ 9689657 w 24385204"/>
              <a:gd name="connsiteY320" fmla="*/ 6564949 h 7602680"/>
              <a:gd name="connsiteX321" fmla="*/ 9321539 w 24385204"/>
              <a:gd name="connsiteY321" fmla="*/ 6578333 h 7602680"/>
              <a:gd name="connsiteX322" fmla="*/ 9524794 w 24385204"/>
              <a:gd name="connsiteY322" fmla="*/ 6557200 h 7602680"/>
              <a:gd name="connsiteX323" fmla="*/ 9665943 w 24385204"/>
              <a:gd name="connsiteY323" fmla="*/ 6550860 h 7602680"/>
              <a:gd name="connsiteX324" fmla="*/ 10080358 w 24385204"/>
              <a:gd name="connsiteY324" fmla="*/ 6532545 h 7602680"/>
              <a:gd name="connsiteX325" fmla="*/ 10126655 w 24385204"/>
              <a:gd name="connsiteY325" fmla="*/ 6538533 h 7602680"/>
              <a:gd name="connsiteX326" fmla="*/ 9751762 w 24385204"/>
              <a:gd name="connsiteY326" fmla="*/ 6560370 h 7602680"/>
              <a:gd name="connsiteX327" fmla="*/ 9950501 w 24385204"/>
              <a:gd name="connsiteY327" fmla="*/ 6537476 h 7602680"/>
              <a:gd name="connsiteX328" fmla="*/ 10080358 w 24385204"/>
              <a:gd name="connsiteY328" fmla="*/ 6532545 h 7602680"/>
              <a:gd name="connsiteX329" fmla="*/ 13751373 w 24385204"/>
              <a:gd name="connsiteY329" fmla="*/ 6520570 h 7602680"/>
              <a:gd name="connsiteX330" fmla="*/ 13777345 w 24385204"/>
              <a:gd name="connsiteY330" fmla="*/ 6530432 h 7602680"/>
              <a:gd name="connsiteX331" fmla="*/ 13751373 w 24385204"/>
              <a:gd name="connsiteY331" fmla="*/ 6551917 h 7602680"/>
              <a:gd name="connsiteX332" fmla="*/ 13725402 w 24385204"/>
              <a:gd name="connsiteY332" fmla="*/ 6542407 h 7602680"/>
              <a:gd name="connsiteX333" fmla="*/ 13751373 w 24385204"/>
              <a:gd name="connsiteY333" fmla="*/ 6520570 h 7602680"/>
              <a:gd name="connsiteX334" fmla="*/ 15695848 w 24385204"/>
              <a:gd name="connsiteY334" fmla="*/ 6520217 h 7602680"/>
              <a:gd name="connsiteX335" fmla="*/ 15713915 w 24385204"/>
              <a:gd name="connsiteY335" fmla="*/ 6527966 h 7602680"/>
              <a:gd name="connsiteX336" fmla="*/ 15713915 w 24385204"/>
              <a:gd name="connsiteY336" fmla="*/ 6564949 h 7602680"/>
              <a:gd name="connsiteX337" fmla="*/ 15677781 w 24385204"/>
              <a:gd name="connsiteY337" fmla="*/ 6564949 h 7602680"/>
              <a:gd name="connsiteX338" fmla="*/ 15677781 w 24385204"/>
              <a:gd name="connsiteY338" fmla="*/ 6527966 h 7602680"/>
              <a:gd name="connsiteX339" fmla="*/ 15695848 w 24385204"/>
              <a:gd name="connsiteY339" fmla="*/ 6520217 h 7602680"/>
              <a:gd name="connsiteX340" fmla="*/ 5861684 w 24385204"/>
              <a:gd name="connsiteY340" fmla="*/ 6512469 h 7602680"/>
              <a:gd name="connsiteX341" fmla="*/ 5889914 w 24385204"/>
              <a:gd name="connsiteY341" fmla="*/ 6521626 h 7602680"/>
              <a:gd name="connsiteX342" fmla="*/ 5834583 w 24385204"/>
              <a:gd name="connsiteY342" fmla="*/ 6546986 h 7602680"/>
              <a:gd name="connsiteX343" fmla="*/ 5815387 w 24385204"/>
              <a:gd name="connsiteY343" fmla="*/ 6523740 h 7602680"/>
              <a:gd name="connsiteX344" fmla="*/ 5861684 w 24385204"/>
              <a:gd name="connsiteY344" fmla="*/ 6512469 h 7602680"/>
              <a:gd name="connsiteX345" fmla="*/ 11310052 w 24385204"/>
              <a:gd name="connsiteY345" fmla="*/ 6507890 h 7602680"/>
              <a:gd name="connsiteX346" fmla="*/ 11402646 w 24385204"/>
              <a:gd name="connsiteY346" fmla="*/ 6527262 h 7602680"/>
              <a:gd name="connsiteX347" fmla="*/ 11331507 w 24385204"/>
              <a:gd name="connsiteY347" fmla="*/ 6544872 h 7602680"/>
              <a:gd name="connsiteX348" fmla="*/ 11237784 w 24385204"/>
              <a:gd name="connsiteY348" fmla="*/ 6523740 h 7602680"/>
              <a:gd name="connsiteX349" fmla="*/ 11310052 w 24385204"/>
              <a:gd name="connsiteY349" fmla="*/ 6507890 h 7602680"/>
              <a:gd name="connsiteX350" fmla="*/ 7326250 w 24385204"/>
              <a:gd name="connsiteY350" fmla="*/ 6482883 h 7602680"/>
              <a:gd name="connsiteX351" fmla="*/ 7345447 w 24385204"/>
              <a:gd name="connsiteY351" fmla="*/ 6501550 h 7602680"/>
              <a:gd name="connsiteX352" fmla="*/ 7310441 w 24385204"/>
              <a:gd name="connsiteY352" fmla="*/ 6520570 h 7602680"/>
              <a:gd name="connsiteX353" fmla="*/ 7288986 w 24385204"/>
              <a:gd name="connsiteY353" fmla="*/ 6501550 h 7602680"/>
              <a:gd name="connsiteX354" fmla="*/ 7326250 w 24385204"/>
              <a:gd name="connsiteY354" fmla="*/ 6482883 h 7602680"/>
              <a:gd name="connsiteX355" fmla="*/ 7158000 w 24385204"/>
              <a:gd name="connsiteY355" fmla="*/ 6466328 h 7602680"/>
              <a:gd name="connsiteX356" fmla="*/ 7260757 w 24385204"/>
              <a:gd name="connsiteY356" fmla="*/ 6489222 h 7602680"/>
              <a:gd name="connsiteX357" fmla="*/ 7160259 w 24385204"/>
              <a:gd name="connsiteY357" fmla="*/ 6504720 h 7602680"/>
              <a:gd name="connsiteX358" fmla="*/ 7056372 w 24385204"/>
              <a:gd name="connsiteY358" fmla="*/ 6481826 h 7602680"/>
              <a:gd name="connsiteX359" fmla="*/ 7158000 w 24385204"/>
              <a:gd name="connsiteY359" fmla="*/ 6466328 h 7602680"/>
              <a:gd name="connsiteX360" fmla="*/ 5721663 w 24385204"/>
              <a:gd name="connsiteY360" fmla="*/ 6459284 h 7602680"/>
              <a:gd name="connsiteX361" fmla="*/ 5797320 w 24385204"/>
              <a:gd name="connsiteY361" fmla="*/ 6465272 h 7602680"/>
              <a:gd name="connsiteX362" fmla="*/ 5850392 w 24385204"/>
              <a:gd name="connsiteY362" fmla="*/ 6481826 h 7602680"/>
              <a:gd name="connsiteX363" fmla="*/ 5789415 w 24385204"/>
              <a:gd name="connsiteY363" fmla="*/ 6483939 h 7602680"/>
              <a:gd name="connsiteX364" fmla="*/ 5693434 w 24385204"/>
              <a:gd name="connsiteY364" fmla="*/ 6499789 h 7602680"/>
              <a:gd name="connsiteX365" fmla="*/ 5695692 w 24385204"/>
              <a:gd name="connsiteY365" fmla="*/ 6530432 h 7602680"/>
              <a:gd name="connsiteX366" fmla="*/ 5704725 w 24385204"/>
              <a:gd name="connsiteY366" fmla="*/ 6546986 h 7602680"/>
              <a:gd name="connsiteX367" fmla="*/ 5646007 w 24385204"/>
              <a:gd name="connsiteY367" fmla="*/ 6525853 h 7602680"/>
              <a:gd name="connsiteX368" fmla="*/ 5529700 w 24385204"/>
              <a:gd name="connsiteY368" fmla="*/ 6506129 h 7602680"/>
              <a:gd name="connsiteX369" fmla="*/ 5412264 w 24385204"/>
              <a:gd name="connsiteY369" fmla="*/ 6483939 h 7602680"/>
              <a:gd name="connsiteX370" fmla="*/ 5432589 w 24385204"/>
              <a:gd name="connsiteY370" fmla="*/ 6473373 h 7602680"/>
              <a:gd name="connsiteX371" fmla="*/ 5613261 w 24385204"/>
              <a:gd name="connsiteY371" fmla="*/ 6467033 h 7602680"/>
              <a:gd name="connsiteX372" fmla="*/ 5721663 w 24385204"/>
              <a:gd name="connsiteY372" fmla="*/ 6459284 h 7602680"/>
              <a:gd name="connsiteX373" fmla="*/ 14441312 w 24385204"/>
              <a:gd name="connsiteY373" fmla="*/ 6448365 h 7602680"/>
              <a:gd name="connsiteX374" fmla="*/ 14414211 w 24385204"/>
              <a:gd name="connsiteY374" fmla="*/ 6463863 h 7602680"/>
              <a:gd name="connsiteX375" fmla="*/ 14160142 w 24385204"/>
              <a:gd name="connsiteY375" fmla="*/ 6504720 h 7602680"/>
              <a:gd name="connsiteX376" fmla="*/ 14346459 w 24385204"/>
              <a:gd name="connsiteY376" fmla="*/ 6454705 h 7602680"/>
              <a:gd name="connsiteX377" fmla="*/ 14441312 w 24385204"/>
              <a:gd name="connsiteY377" fmla="*/ 6448365 h 7602680"/>
              <a:gd name="connsiteX378" fmla="*/ 8420441 w 24385204"/>
              <a:gd name="connsiteY378" fmla="*/ 6444139 h 7602680"/>
              <a:gd name="connsiteX379" fmla="*/ 8252191 w 24385204"/>
              <a:gd name="connsiteY379" fmla="*/ 6474782 h 7602680"/>
              <a:gd name="connsiteX380" fmla="*/ 7876169 w 24385204"/>
              <a:gd name="connsiteY380" fmla="*/ 6491336 h 7602680"/>
              <a:gd name="connsiteX381" fmla="*/ 7831000 w 24385204"/>
              <a:gd name="connsiteY381" fmla="*/ 6460693 h 7602680"/>
              <a:gd name="connsiteX382" fmla="*/ 7887461 w 24385204"/>
              <a:gd name="connsiteY382" fmla="*/ 6455762 h 7602680"/>
              <a:gd name="connsiteX383" fmla="*/ 8261224 w 24385204"/>
              <a:gd name="connsiteY383" fmla="*/ 6457875 h 7602680"/>
              <a:gd name="connsiteX384" fmla="*/ 7598387 w 24385204"/>
              <a:gd name="connsiteY384" fmla="*/ 6438856 h 7602680"/>
              <a:gd name="connsiteX385" fmla="*/ 7614195 w 24385204"/>
              <a:gd name="connsiteY385" fmla="*/ 6440969 h 7602680"/>
              <a:gd name="connsiteX386" fmla="*/ 7652588 w 24385204"/>
              <a:gd name="connsiteY386" fmla="*/ 6475486 h 7602680"/>
              <a:gd name="connsiteX387" fmla="*/ 8282679 w 24385204"/>
              <a:gd name="connsiteY387" fmla="*/ 6561779 h 7602680"/>
              <a:gd name="connsiteX388" fmla="*/ 8584174 w 24385204"/>
              <a:gd name="connsiteY388" fmla="*/ 6569880 h 7602680"/>
              <a:gd name="connsiteX389" fmla="*/ 8199119 w 24385204"/>
              <a:gd name="connsiteY389" fmla="*/ 6586786 h 7602680"/>
              <a:gd name="connsiteX390" fmla="*/ 8006026 w 24385204"/>
              <a:gd name="connsiteY390" fmla="*/ 6610737 h 7602680"/>
              <a:gd name="connsiteX391" fmla="*/ 7847939 w 24385204"/>
              <a:gd name="connsiteY391" fmla="*/ 6610737 h 7602680"/>
              <a:gd name="connsiteX392" fmla="*/ 7758732 w 24385204"/>
              <a:gd name="connsiteY392" fmla="*/ 6581503 h 7602680"/>
              <a:gd name="connsiteX393" fmla="*/ 7653717 w 24385204"/>
              <a:gd name="connsiteY393" fmla="*/ 6519513 h 7602680"/>
              <a:gd name="connsiteX394" fmla="*/ 7574673 w 24385204"/>
              <a:gd name="connsiteY394" fmla="*/ 6467033 h 7602680"/>
              <a:gd name="connsiteX395" fmla="*/ 7583706 w 24385204"/>
              <a:gd name="connsiteY395" fmla="*/ 6446252 h 7602680"/>
              <a:gd name="connsiteX396" fmla="*/ 7598387 w 24385204"/>
              <a:gd name="connsiteY396" fmla="*/ 6438856 h 7602680"/>
              <a:gd name="connsiteX397" fmla="*/ 13898169 w 24385204"/>
              <a:gd name="connsiteY397" fmla="*/ 6422301 h 7602680"/>
              <a:gd name="connsiteX398" fmla="*/ 13956887 w 24385204"/>
              <a:gd name="connsiteY398" fmla="*/ 6466328 h 7602680"/>
              <a:gd name="connsiteX399" fmla="*/ 13935432 w 24385204"/>
              <a:gd name="connsiteY399" fmla="*/ 6474782 h 7602680"/>
              <a:gd name="connsiteX400" fmla="*/ 13787507 w 24385204"/>
              <a:gd name="connsiteY400" fmla="*/ 6463158 h 7602680"/>
              <a:gd name="connsiteX401" fmla="*/ 13827029 w 24385204"/>
              <a:gd name="connsiteY401" fmla="*/ 6423006 h 7602680"/>
              <a:gd name="connsiteX402" fmla="*/ 13898169 w 24385204"/>
              <a:gd name="connsiteY402" fmla="*/ 6422301 h 7602680"/>
              <a:gd name="connsiteX403" fmla="*/ 11963856 w 24385204"/>
              <a:gd name="connsiteY403" fmla="*/ 6389898 h 7602680"/>
              <a:gd name="connsiteX404" fmla="*/ 12031608 w 24385204"/>
              <a:gd name="connsiteY404" fmla="*/ 6401168 h 7602680"/>
              <a:gd name="connsiteX405" fmla="*/ 12150174 w 24385204"/>
              <a:gd name="connsiteY405" fmla="*/ 6476543 h 7602680"/>
              <a:gd name="connsiteX406" fmla="*/ 12193083 w 24385204"/>
              <a:gd name="connsiteY406" fmla="*/ 6589956 h 7602680"/>
              <a:gd name="connsiteX407" fmla="*/ 11986440 w 24385204"/>
              <a:gd name="connsiteY407" fmla="*/ 6603340 h 7602680"/>
              <a:gd name="connsiteX408" fmla="*/ 11840774 w 24385204"/>
              <a:gd name="connsiteY408" fmla="*/ 6593126 h 7602680"/>
              <a:gd name="connsiteX409" fmla="*/ 11876908 w 24385204"/>
              <a:gd name="connsiteY409" fmla="*/ 6562483 h 7602680"/>
              <a:gd name="connsiteX410" fmla="*/ 11730114 w 24385204"/>
              <a:gd name="connsiteY410" fmla="*/ 6544872 h 7602680"/>
              <a:gd name="connsiteX411" fmla="*/ 11674782 w 24385204"/>
              <a:gd name="connsiteY411" fmla="*/ 6530432 h 7602680"/>
              <a:gd name="connsiteX412" fmla="*/ 11795606 w 24385204"/>
              <a:gd name="connsiteY412" fmla="*/ 6495562 h 7602680"/>
              <a:gd name="connsiteX413" fmla="*/ 11880296 w 24385204"/>
              <a:gd name="connsiteY413" fmla="*/ 6444139 h 7602680"/>
              <a:gd name="connsiteX414" fmla="*/ 11822707 w 24385204"/>
              <a:gd name="connsiteY414" fmla="*/ 6418075 h 7602680"/>
              <a:gd name="connsiteX415" fmla="*/ 11963856 w 24385204"/>
              <a:gd name="connsiteY415" fmla="*/ 6389898 h 7602680"/>
              <a:gd name="connsiteX416" fmla="*/ 6538071 w 24385204"/>
              <a:gd name="connsiteY416" fmla="*/ 6386728 h 7602680"/>
              <a:gd name="connsiteX417" fmla="*/ 6530167 w 24385204"/>
              <a:gd name="connsiteY417" fmla="*/ 6407508 h 7602680"/>
              <a:gd name="connsiteX418" fmla="*/ 6550492 w 24385204"/>
              <a:gd name="connsiteY418" fmla="*/ 6428641 h 7602680"/>
              <a:gd name="connsiteX419" fmla="*/ 6559527 w 24385204"/>
              <a:gd name="connsiteY419" fmla="*/ 6407508 h 7602680"/>
              <a:gd name="connsiteX420" fmla="*/ 6538071 w 24385204"/>
              <a:gd name="connsiteY420" fmla="*/ 6386728 h 7602680"/>
              <a:gd name="connsiteX421" fmla="*/ 14747324 w 24385204"/>
              <a:gd name="connsiteY421" fmla="*/ 6384614 h 7602680"/>
              <a:gd name="connsiteX422" fmla="*/ 14726998 w 24385204"/>
              <a:gd name="connsiteY422" fmla="*/ 6410678 h 7602680"/>
              <a:gd name="connsiteX423" fmla="*/ 14699897 w 24385204"/>
              <a:gd name="connsiteY423" fmla="*/ 6400112 h 7602680"/>
              <a:gd name="connsiteX424" fmla="*/ 14747324 w 24385204"/>
              <a:gd name="connsiteY424" fmla="*/ 6384614 h 7602680"/>
              <a:gd name="connsiteX425" fmla="*/ 15097374 w 24385204"/>
              <a:gd name="connsiteY425" fmla="*/ 6372639 h 7602680"/>
              <a:gd name="connsiteX426" fmla="*/ 15110925 w 24385204"/>
              <a:gd name="connsiteY426" fmla="*/ 6376161 h 7602680"/>
              <a:gd name="connsiteX427" fmla="*/ 15088341 w 24385204"/>
              <a:gd name="connsiteY427" fmla="*/ 6418075 h 7602680"/>
              <a:gd name="connsiteX428" fmla="*/ 14609562 w 24385204"/>
              <a:gd name="connsiteY428" fmla="*/ 6637153 h 7602680"/>
              <a:gd name="connsiteX429" fmla="*/ 14462766 w 24385204"/>
              <a:gd name="connsiteY429" fmla="*/ 6686111 h 7602680"/>
              <a:gd name="connsiteX430" fmla="*/ 14389369 w 24385204"/>
              <a:gd name="connsiteY430" fmla="*/ 6714288 h 7602680"/>
              <a:gd name="connsiteX431" fmla="*/ 14348718 w 24385204"/>
              <a:gd name="connsiteY431" fmla="*/ 6696677 h 7602680"/>
              <a:gd name="connsiteX432" fmla="*/ 14215473 w 24385204"/>
              <a:gd name="connsiteY432" fmla="*/ 6674840 h 7602680"/>
              <a:gd name="connsiteX433" fmla="*/ 14072065 w 24385204"/>
              <a:gd name="connsiteY433" fmla="*/ 6686111 h 7602680"/>
              <a:gd name="connsiteX434" fmla="*/ 14170305 w 24385204"/>
              <a:gd name="connsiteY434" fmla="*/ 6656877 h 7602680"/>
              <a:gd name="connsiteX435" fmla="*/ 14443570 w 24385204"/>
              <a:gd name="connsiteY435" fmla="*/ 6619190 h 7602680"/>
              <a:gd name="connsiteX436" fmla="*/ 14751840 w 24385204"/>
              <a:gd name="connsiteY436" fmla="*/ 6566710 h 7602680"/>
              <a:gd name="connsiteX437" fmla="*/ 14816205 w 24385204"/>
              <a:gd name="connsiteY437" fmla="*/ 6483939 h 7602680"/>
              <a:gd name="connsiteX438" fmla="*/ 14837659 w 24385204"/>
              <a:gd name="connsiteY438" fmla="*/ 6472316 h 7602680"/>
              <a:gd name="connsiteX439" fmla="*/ 15082695 w 24385204"/>
              <a:gd name="connsiteY439" fmla="*/ 6385319 h 7602680"/>
              <a:gd name="connsiteX440" fmla="*/ 15097374 w 24385204"/>
              <a:gd name="connsiteY440" fmla="*/ 6372639 h 7602680"/>
              <a:gd name="connsiteX441" fmla="*/ 13556022 w 24385204"/>
              <a:gd name="connsiteY441" fmla="*/ 6368765 h 7602680"/>
              <a:gd name="connsiteX442" fmla="*/ 13556022 w 24385204"/>
              <a:gd name="connsiteY442" fmla="*/ 6387784 h 7602680"/>
              <a:gd name="connsiteX443" fmla="*/ 13483754 w 24385204"/>
              <a:gd name="connsiteY443" fmla="*/ 6405747 h 7602680"/>
              <a:gd name="connsiteX444" fmla="*/ 13483754 w 24385204"/>
              <a:gd name="connsiteY444" fmla="*/ 6387784 h 7602680"/>
              <a:gd name="connsiteX445" fmla="*/ 13556022 w 24385204"/>
              <a:gd name="connsiteY445" fmla="*/ 6368765 h 7602680"/>
              <a:gd name="connsiteX446" fmla="*/ 8210411 w 24385204"/>
              <a:gd name="connsiteY446" fmla="*/ 6353619 h 7602680"/>
              <a:gd name="connsiteX447" fmla="*/ 8234124 w 24385204"/>
              <a:gd name="connsiteY447" fmla="*/ 6362425 h 7602680"/>
              <a:gd name="connsiteX448" fmla="*/ 8205894 w 24385204"/>
              <a:gd name="connsiteY448" fmla="*/ 6385319 h 7602680"/>
              <a:gd name="connsiteX449" fmla="*/ 8150563 w 24385204"/>
              <a:gd name="connsiteY449" fmla="*/ 6377218 h 7602680"/>
              <a:gd name="connsiteX450" fmla="*/ 8183310 w 24385204"/>
              <a:gd name="connsiteY450" fmla="*/ 6353972 h 7602680"/>
              <a:gd name="connsiteX451" fmla="*/ 8210411 w 24385204"/>
              <a:gd name="connsiteY451" fmla="*/ 6353619 h 7602680"/>
              <a:gd name="connsiteX452" fmla="*/ 8790817 w 24385204"/>
              <a:gd name="connsiteY452" fmla="*/ 6338474 h 7602680"/>
              <a:gd name="connsiteX453" fmla="*/ 8815659 w 24385204"/>
              <a:gd name="connsiteY453" fmla="*/ 6346927 h 7602680"/>
              <a:gd name="connsiteX454" fmla="*/ 8790817 w 24385204"/>
              <a:gd name="connsiteY454" fmla="*/ 6371935 h 7602680"/>
              <a:gd name="connsiteX455" fmla="*/ 8765975 w 24385204"/>
              <a:gd name="connsiteY455" fmla="*/ 6346927 h 7602680"/>
              <a:gd name="connsiteX456" fmla="*/ 8790817 w 24385204"/>
              <a:gd name="connsiteY456" fmla="*/ 6338474 h 7602680"/>
              <a:gd name="connsiteX457" fmla="*/ 9786767 w 24385204"/>
              <a:gd name="connsiteY457" fmla="*/ 6319454 h 7602680"/>
              <a:gd name="connsiteX458" fmla="*/ 9822902 w 24385204"/>
              <a:gd name="connsiteY458" fmla="*/ 6330373 h 7602680"/>
              <a:gd name="connsiteX459" fmla="*/ 9779992 w 24385204"/>
              <a:gd name="connsiteY459" fmla="*/ 6353267 h 7602680"/>
              <a:gd name="connsiteX460" fmla="*/ 9747246 w 24385204"/>
              <a:gd name="connsiteY460" fmla="*/ 6330373 h 7602680"/>
              <a:gd name="connsiteX461" fmla="*/ 9786767 w 24385204"/>
              <a:gd name="connsiteY461" fmla="*/ 6319454 h 7602680"/>
              <a:gd name="connsiteX462" fmla="*/ 11804640 w 24385204"/>
              <a:gd name="connsiteY462" fmla="*/ 6317693 h 7602680"/>
              <a:gd name="connsiteX463" fmla="*/ 11972890 w 24385204"/>
              <a:gd name="connsiteY463" fmla="*/ 6335304 h 7602680"/>
              <a:gd name="connsiteX464" fmla="*/ 11697366 w 24385204"/>
              <a:gd name="connsiteY464" fmla="*/ 6339531 h 7602680"/>
              <a:gd name="connsiteX465" fmla="*/ 11804640 w 24385204"/>
              <a:gd name="connsiteY465" fmla="*/ 6317693 h 7602680"/>
              <a:gd name="connsiteX466" fmla="*/ 13642970 w 24385204"/>
              <a:gd name="connsiteY466" fmla="*/ 6311353 h 7602680"/>
              <a:gd name="connsiteX467" fmla="*/ 13662167 w 24385204"/>
              <a:gd name="connsiteY467" fmla="*/ 6332839 h 7602680"/>
              <a:gd name="connsiteX468" fmla="*/ 13642970 w 24385204"/>
              <a:gd name="connsiteY468" fmla="*/ 6368060 h 7602680"/>
              <a:gd name="connsiteX469" fmla="*/ 13623774 w 24385204"/>
              <a:gd name="connsiteY469" fmla="*/ 6346927 h 7602680"/>
              <a:gd name="connsiteX470" fmla="*/ 13642970 w 24385204"/>
              <a:gd name="connsiteY470" fmla="*/ 6311353 h 7602680"/>
              <a:gd name="connsiteX471" fmla="*/ 15049948 w 24385204"/>
              <a:gd name="connsiteY471" fmla="*/ 6304661 h 7602680"/>
              <a:gd name="connsiteX472" fmla="*/ 15062369 w 24385204"/>
              <a:gd name="connsiteY472" fmla="*/ 6335304 h 7602680"/>
              <a:gd name="connsiteX473" fmla="*/ 14988972 w 24385204"/>
              <a:gd name="connsiteY473" fmla="*/ 6368060 h 7602680"/>
              <a:gd name="connsiteX474" fmla="*/ 14977680 w 24385204"/>
              <a:gd name="connsiteY474" fmla="*/ 6337417 h 7602680"/>
              <a:gd name="connsiteX475" fmla="*/ 15049948 w 24385204"/>
              <a:gd name="connsiteY475" fmla="*/ 6304661 h 7602680"/>
              <a:gd name="connsiteX476" fmla="*/ 10386370 w 24385204"/>
              <a:gd name="connsiteY476" fmla="*/ 6298321 h 7602680"/>
              <a:gd name="connsiteX477" fmla="*/ 10463156 w 24385204"/>
              <a:gd name="connsiteY477" fmla="*/ 6308184 h 7602680"/>
              <a:gd name="connsiteX478" fmla="*/ 10406696 w 24385204"/>
              <a:gd name="connsiteY478" fmla="*/ 6331078 h 7602680"/>
              <a:gd name="connsiteX479" fmla="*/ 10325394 w 24385204"/>
              <a:gd name="connsiteY479" fmla="*/ 6321568 h 7602680"/>
              <a:gd name="connsiteX480" fmla="*/ 10386370 w 24385204"/>
              <a:gd name="connsiteY480" fmla="*/ 6298321 h 7602680"/>
              <a:gd name="connsiteX481" fmla="*/ 10229412 w 24385204"/>
              <a:gd name="connsiteY481" fmla="*/ 6293390 h 7602680"/>
              <a:gd name="connsiteX482" fmla="*/ 10265546 w 24385204"/>
              <a:gd name="connsiteY482" fmla="*/ 6303957 h 7602680"/>
              <a:gd name="connsiteX483" fmla="*/ 10228283 w 24385204"/>
              <a:gd name="connsiteY483" fmla="*/ 6327203 h 7602680"/>
              <a:gd name="connsiteX484" fmla="*/ 10193279 w 24385204"/>
              <a:gd name="connsiteY484" fmla="*/ 6303957 h 7602680"/>
              <a:gd name="connsiteX485" fmla="*/ 10229412 w 24385204"/>
              <a:gd name="connsiteY485" fmla="*/ 6293390 h 7602680"/>
              <a:gd name="connsiteX486" fmla="*/ 8764845 w 24385204"/>
              <a:gd name="connsiteY486" fmla="*/ 6293390 h 7602680"/>
              <a:gd name="connsiteX487" fmla="*/ 8789688 w 24385204"/>
              <a:gd name="connsiteY487" fmla="*/ 6302900 h 7602680"/>
              <a:gd name="connsiteX488" fmla="*/ 8764845 w 24385204"/>
              <a:gd name="connsiteY488" fmla="*/ 6327203 h 7602680"/>
              <a:gd name="connsiteX489" fmla="*/ 8740003 w 24385204"/>
              <a:gd name="connsiteY489" fmla="*/ 6302900 h 7602680"/>
              <a:gd name="connsiteX490" fmla="*/ 8764845 w 24385204"/>
              <a:gd name="connsiteY490" fmla="*/ 6293390 h 7602680"/>
              <a:gd name="connsiteX491" fmla="*/ 6451124 w 24385204"/>
              <a:gd name="connsiteY491" fmla="*/ 6292686 h 7602680"/>
              <a:gd name="connsiteX492" fmla="*/ 6617116 w 24385204"/>
              <a:gd name="connsiteY492" fmla="*/ 6402577 h 7602680"/>
              <a:gd name="connsiteX493" fmla="*/ 6726647 w 24385204"/>
              <a:gd name="connsiteY493" fmla="*/ 6449422 h 7602680"/>
              <a:gd name="connsiteX494" fmla="*/ 6795528 w 24385204"/>
              <a:gd name="connsiteY494" fmla="*/ 6470203 h 7602680"/>
              <a:gd name="connsiteX495" fmla="*/ 6759394 w 24385204"/>
              <a:gd name="connsiteY495" fmla="*/ 6490279 h 7602680"/>
              <a:gd name="connsiteX496" fmla="*/ 6635183 w 24385204"/>
              <a:gd name="connsiteY496" fmla="*/ 6500846 h 7602680"/>
              <a:gd name="connsiteX497" fmla="*/ 6485000 w 24385204"/>
              <a:gd name="connsiteY497" fmla="*/ 6481826 h 7602680"/>
              <a:gd name="connsiteX498" fmla="*/ 6449995 w 24385204"/>
              <a:gd name="connsiteY498" fmla="*/ 6434629 h 7602680"/>
              <a:gd name="connsiteX499" fmla="*/ 6479354 w 24385204"/>
              <a:gd name="connsiteY499" fmla="*/ 6437094 h 7602680"/>
              <a:gd name="connsiteX500" fmla="*/ 6407085 w 24385204"/>
              <a:gd name="connsiteY500" fmla="*/ 6311353 h 7602680"/>
              <a:gd name="connsiteX501" fmla="*/ 6451124 w 24385204"/>
              <a:gd name="connsiteY501" fmla="*/ 6292686 h 7602680"/>
              <a:gd name="connsiteX502" fmla="*/ 15801992 w 24385204"/>
              <a:gd name="connsiteY502" fmla="*/ 6291277 h 7602680"/>
              <a:gd name="connsiteX503" fmla="*/ 15809897 w 24385204"/>
              <a:gd name="connsiteY503" fmla="*/ 6309945 h 7602680"/>
              <a:gd name="connsiteX504" fmla="*/ 15788442 w 24385204"/>
              <a:gd name="connsiteY504" fmla="*/ 6328964 h 7602680"/>
              <a:gd name="connsiteX505" fmla="*/ 15778279 w 24385204"/>
              <a:gd name="connsiteY505" fmla="*/ 6309945 h 7602680"/>
              <a:gd name="connsiteX506" fmla="*/ 15801992 w 24385204"/>
              <a:gd name="connsiteY506" fmla="*/ 6291277 h 7602680"/>
              <a:gd name="connsiteX507" fmla="*/ 7756474 w 24385204"/>
              <a:gd name="connsiteY507" fmla="*/ 6290573 h 7602680"/>
              <a:gd name="connsiteX508" fmla="*/ 7722598 w 24385204"/>
              <a:gd name="connsiteY508" fmla="*/ 6294447 h 7602680"/>
              <a:gd name="connsiteX509" fmla="*/ 7755345 w 24385204"/>
              <a:gd name="connsiteY509" fmla="*/ 6302900 h 7602680"/>
              <a:gd name="connsiteX510" fmla="*/ 7791479 w 24385204"/>
              <a:gd name="connsiteY510" fmla="*/ 6294447 h 7602680"/>
              <a:gd name="connsiteX511" fmla="*/ 7756474 w 24385204"/>
              <a:gd name="connsiteY511" fmla="*/ 6290573 h 7602680"/>
              <a:gd name="connsiteX512" fmla="*/ 10912575 w 24385204"/>
              <a:gd name="connsiteY512" fmla="*/ 6287051 h 7602680"/>
              <a:gd name="connsiteX513" fmla="*/ 10848211 w 24385204"/>
              <a:gd name="connsiteY513" fmla="*/ 6303957 h 7602680"/>
              <a:gd name="connsiteX514" fmla="*/ 10806431 w 24385204"/>
              <a:gd name="connsiteY514" fmla="*/ 6315580 h 7602680"/>
              <a:gd name="connsiteX515" fmla="*/ 10853857 w 24385204"/>
              <a:gd name="connsiteY515" fmla="*/ 6327908 h 7602680"/>
              <a:gd name="connsiteX516" fmla="*/ 10912575 w 24385204"/>
              <a:gd name="connsiteY516" fmla="*/ 6343757 h 7602680"/>
              <a:gd name="connsiteX517" fmla="*/ 10848211 w 24385204"/>
              <a:gd name="connsiteY517" fmla="*/ 6344814 h 7602680"/>
              <a:gd name="connsiteX518" fmla="*/ 10790622 w 24385204"/>
              <a:gd name="connsiteY518" fmla="*/ 6320863 h 7602680"/>
              <a:gd name="connsiteX519" fmla="*/ 10791751 w 24385204"/>
              <a:gd name="connsiteY519" fmla="*/ 6318750 h 7602680"/>
              <a:gd name="connsiteX520" fmla="*/ 10784976 w 24385204"/>
              <a:gd name="connsiteY520" fmla="*/ 6320863 h 7602680"/>
              <a:gd name="connsiteX521" fmla="*/ 10850470 w 24385204"/>
              <a:gd name="connsiteY521" fmla="*/ 6289516 h 7602680"/>
              <a:gd name="connsiteX522" fmla="*/ 10657377 w 24385204"/>
              <a:gd name="connsiteY522" fmla="*/ 6281063 h 7602680"/>
              <a:gd name="connsiteX523" fmla="*/ 10682219 w 24385204"/>
              <a:gd name="connsiteY523" fmla="*/ 6290221 h 7602680"/>
              <a:gd name="connsiteX524" fmla="*/ 10657377 w 24385204"/>
              <a:gd name="connsiteY524" fmla="*/ 6314523 h 7602680"/>
              <a:gd name="connsiteX525" fmla="*/ 10632535 w 24385204"/>
              <a:gd name="connsiteY525" fmla="*/ 6290221 h 7602680"/>
              <a:gd name="connsiteX526" fmla="*/ 10657377 w 24385204"/>
              <a:gd name="connsiteY526" fmla="*/ 6281063 h 7602680"/>
              <a:gd name="connsiteX527" fmla="*/ 9392678 w 24385204"/>
              <a:gd name="connsiteY527" fmla="*/ 6281063 h 7602680"/>
              <a:gd name="connsiteX528" fmla="*/ 9409616 w 24385204"/>
              <a:gd name="connsiteY528" fmla="*/ 6293390 h 7602680"/>
              <a:gd name="connsiteX529" fmla="*/ 9381386 w 24385204"/>
              <a:gd name="connsiteY529" fmla="*/ 6313115 h 7602680"/>
              <a:gd name="connsiteX530" fmla="*/ 9368965 w 24385204"/>
              <a:gd name="connsiteY530" fmla="*/ 6289516 h 7602680"/>
              <a:gd name="connsiteX531" fmla="*/ 9392678 w 24385204"/>
              <a:gd name="connsiteY531" fmla="*/ 6281063 h 7602680"/>
              <a:gd name="connsiteX532" fmla="*/ 5377259 w 24385204"/>
              <a:gd name="connsiteY532" fmla="*/ 6265213 h 7602680"/>
              <a:gd name="connsiteX533" fmla="*/ 5447269 w 24385204"/>
              <a:gd name="connsiteY533" fmla="*/ 6277893 h 7602680"/>
              <a:gd name="connsiteX534" fmla="*/ 5559059 w 24385204"/>
              <a:gd name="connsiteY534" fmla="*/ 6289516 h 7602680"/>
              <a:gd name="connsiteX535" fmla="*/ 5568093 w 24385204"/>
              <a:gd name="connsiteY535" fmla="*/ 6303957 h 7602680"/>
              <a:gd name="connsiteX536" fmla="*/ 5438235 w 24385204"/>
              <a:gd name="connsiteY536" fmla="*/ 6294447 h 7602680"/>
              <a:gd name="connsiteX537" fmla="*/ 10030674 w 24385204"/>
              <a:gd name="connsiteY537" fmla="*/ 6255703 h 7602680"/>
              <a:gd name="connsiteX538" fmla="*/ 10055516 w 24385204"/>
              <a:gd name="connsiteY538" fmla="*/ 6263804 h 7602680"/>
              <a:gd name="connsiteX539" fmla="*/ 10030674 w 24385204"/>
              <a:gd name="connsiteY539" fmla="*/ 6289516 h 7602680"/>
              <a:gd name="connsiteX540" fmla="*/ 10005831 w 24385204"/>
              <a:gd name="connsiteY540" fmla="*/ 6263804 h 7602680"/>
              <a:gd name="connsiteX541" fmla="*/ 10030674 w 24385204"/>
              <a:gd name="connsiteY541" fmla="*/ 6255703 h 7602680"/>
              <a:gd name="connsiteX542" fmla="*/ 9807093 w 24385204"/>
              <a:gd name="connsiteY542" fmla="*/ 6255703 h 7602680"/>
              <a:gd name="connsiteX543" fmla="*/ 9845486 w 24385204"/>
              <a:gd name="connsiteY543" fmla="*/ 6266270 h 7602680"/>
              <a:gd name="connsiteX544" fmla="*/ 9799189 w 24385204"/>
              <a:gd name="connsiteY544" fmla="*/ 6289516 h 7602680"/>
              <a:gd name="connsiteX545" fmla="*/ 9763054 w 24385204"/>
              <a:gd name="connsiteY545" fmla="*/ 6262043 h 7602680"/>
              <a:gd name="connsiteX546" fmla="*/ 9807093 w 24385204"/>
              <a:gd name="connsiteY546" fmla="*/ 6255703 h 7602680"/>
              <a:gd name="connsiteX547" fmla="*/ 11243430 w 24385204"/>
              <a:gd name="connsiteY547" fmla="*/ 6240206 h 7602680"/>
              <a:gd name="connsiteX548" fmla="*/ 11263755 w 24385204"/>
              <a:gd name="connsiteY548" fmla="*/ 6260634 h 7602680"/>
              <a:gd name="connsiteX549" fmla="*/ 11269401 w 24385204"/>
              <a:gd name="connsiteY549" fmla="*/ 6281767 h 7602680"/>
              <a:gd name="connsiteX550" fmla="*/ 11297631 w 24385204"/>
              <a:gd name="connsiteY550" fmla="*/ 6258873 h 7602680"/>
              <a:gd name="connsiteX551" fmla="*/ 11358608 w 24385204"/>
              <a:gd name="connsiteY551" fmla="*/ 6250420 h 7602680"/>
              <a:gd name="connsiteX552" fmla="*/ 11071792 w 24385204"/>
              <a:gd name="connsiteY552" fmla="*/ 6335304 h 7602680"/>
              <a:gd name="connsiteX553" fmla="*/ 11050337 w 24385204"/>
              <a:gd name="connsiteY553" fmla="*/ 6327908 h 7602680"/>
              <a:gd name="connsiteX554" fmla="*/ 11102280 w 24385204"/>
              <a:gd name="connsiteY554" fmla="*/ 6309945 h 7602680"/>
              <a:gd name="connsiteX555" fmla="*/ 11041304 w 24385204"/>
              <a:gd name="connsiteY555" fmla="*/ 6299730 h 7602680"/>
              <a:gd name="connsiteX556" fmla="*/ 11097763 w 24385204"/>
              <a:gd name="connsiteY556" fmla="*/ 6284937 h 7602680"/>
              <a:gd name="connsiteX557" fmla="*/ 11212941 w 24385204"/>
              <a:gd name="connsiteY557" fmla="*/ 6260634 h 7602680"/>
              <a:gd name="connsiteX558" fmla="*/ 11243430 w 24385204"/>
              <a:gd name="connsiteY558" fmla="*/ 6240206 h 7602680"/>
              <a:gd name="connsiteX559" fmla="*/ 10292647 w 24385204"/>
              <a:gd name="connsiteY559" fmla="*/ 6240206 h 7602680"/>
              <a:gd name="connsiteX560" fmla="*/ 10342332 w 24385204"/>
              <a:gd name="connsiteY560" fmla="*/ 6265213 h 7602680"/>
              <a:gd name="connsiteX561" fmla="*/ 10292647 w 24385204"/>
              <a:gd name="connsiteY561" fmla="*/ 6291277 h 7602680"/>
              <a:gd name="connsiteX562" fmla="*/ 10244092 w 24385204"/>
              <a:gd name="connsiteY562" fmla="*/ 6265213 h 7602680"/>
              <a:gd name="connsiteX563" fmla="*/ 10292647 w 24385204"/>
              <a:gd name="connsiteY563" fmla="*/ 6240206 h 7602680"/>
              <a:gd name="connsiteX564" fmla="*/ 7224623 w 24385204"/>
              <a:gd name="connsiteY564" fmla="*/ 6216960 h 7602680"/>
              <a:gd name="connsiteX565" fmla="*/ 7238173 w 24385204"/>
              <a:gd name="connsiteY565" fmla="*/ 6227526 h 7602680"/>
              <a:gd name="connsiteX566" fmla="*/ 7214460 w 24385204"/>
              <a:gd name="connsiteY566" fmla="*/ 6250420 h 7602680"/>
              <a:gd name="connsiteX567" fmla="*/ 7205426 w 24385204"/>
              <a:gd name="connsiteY567" fmla="*/ 6224356 h 7602680"/>
              <a:gd name="connsiteX568" fmla="*/ 7224623 w 24385204"/>
              <a:gd name="connsiteY568" fmla="*/ 6216960 h 7602680"/>
              <a:gd name="connsiteX569" fmla="*/ 14214343 w 24385204"/>
              <a:gd name="connsiteY569" fmla="*/ 6209563 h 7602680"/>
              <a:gd name="connsiteX570" fmla="*/ 14264028 w 24385204"/>
              <a:gd name="connsiteY570" fmla="*/ 6219777 h 7602680"/>
              <a:gd name="connsiteX571" fmla="*/ 14234669 w 24385204"/>
              <a:gd name="connsiteY571" fmla="*/ 6265213 h 7602680"/>
              <a:gd name="connsiteX572" fmla="*/ 14199664 w 24385204"/>
              <a:gd name="connsiteY572" fmla="*/ 6237036 h 7602680"/>
              <a:gd name="connsiteX573" fmla="*/ 14214343 w 24385204"/>
              <a:gd name="connsiteY573" fmla="*/ 6209563 h 7602680"/>
              <a:gd name="connsiteX574" fmla="*/ 12315036 w 24385204"/>
              <a:gd name="connsiteY574" fmla="*/ 6199349 h 7602680"/>
              <a:gd name="connsiteX575" fmla="*/ 12396338 w 24385204"/>
              <a:gd name="connsiteY575" fmla="*/ 6208506 h 7602680"/>
              <a:gd name="connsiteX576" fmla="*/ 12257447 w 24385204"/>
              <a:gd name="connsiteY576" fmla="*/ 6222243 h 7602680"/>
              <a:gd name="connsiteX577" fmla="*/ 12315036 w 24385204"/>
              <a:gd name="connsiteY577" fmla="*/ 6199349 h 7602680"/>
              <a:gd name="connsiteX578" fmla="*/ 10032932 w 24385204"/>
              <a:gd name="connsiteY578" fmla="*/ 6178216 h 7602680"/>
              <a:gd name="connsiteX579" fmla="*/ 10049870 w 24385204"/>
              <a:gd name="connsiteY579" fmla="*/ 6188430 h 7602680"/>
              <a:gd name="connsiteX580" fmla="*/ 10021640 w 24385204"/>
              <a:gd name="connsiteY580" fmla="*/ 6211676 h 7602680"/>
              <a:gd name="connsiteX581" fmla="*/ 10010348 w 24385204"/>
              <a:gd name="connsiteY581" fmla="*/ 6185260 h 7602680"/>
              <a:gd name="connsiteX582" fmla="*/ 10032932 w 24385204"/>
              <a:gd name="connsiteY582" fmla="*/ 6178216 h 7602680"/>
              <a:gd name="connsiteX583" fmla="*/ 11990958 w 24385204"/>
              <a:gd name="connsiteY583" fmla="*/ 6171876 h 7602680"/>
              <a:gd name="connsiteX584" fmla="*/ 11990958 w 24385204"/>
              <a:gd name="connsiteY584" fmla="*/ 6193009 h 7602680"/>
              <a:gd name="connsiteX585" fmla="*/ 12067742 w 24385204"/>
              <a:gd name="connsiteY585" fmla="*/ 6206393 h 7602680"/>
              <a:gd name="connsiteX586" fmla="*/ 12149045 w 24385204"/>
              <a:gd name="connsiteY586" fmla="*/ 6211676 h 7602680"/>
              <a:gd name="connsiteX587" fmla="*/ 11450072 w 24385204"/>
              <a:gd name="connsiteY587" fmla="*/ 6270144 h 7602680"/>
              <a:gd name="connsiteX588" fmla="*/ 11725596 w 24385204"/>
              <a:gd name="connsiteY588" fmla="*/ 6231753 h 7602680"/>
              <a:gd name="connsiteX589" fmla="*/ 11902880 w 24385204"/>
              <a:gd name="connsiteY589" fmla="*/ 6200053 h 7602680"/>
              <a:gd name="connsiteX590" fmla="*/ 11990958 w 24385204"/>
              <a:gd name="connsiteY590" fmla="*/ 6171876 h 7602680"/>
              <a:gd name="connsiteX591" fmla="*/ 14871535 w 24385204"/>
              <a:gd name="connsiteY591" fmla="*/ 6162366 h 7602680"/>
              <a:gd name="connsiteX592" fmla="*/ 14863631 w 24385204"/>
              <a:gd name="connsiteY592" fmla="*/ 6193009 h 7602680"/>
              <a:gd name="connsiteX593" fmla="*/ 14812817 w 24385204"/>
              <a:gd name="connsiteY593" fmla="*/ 6185260 h 7602680"/>
              <a:gd name="connsiteX594" fmla="*/ 14871535 w 24385204"/>
              <a:gd name="connsiteY594" fmla="*/ 6162366 h 7602680"/>
              <a:gd name="connsiteX595" fmla="*/ 11705272 w 24385204"/>
              <a:gd name="connsiteY595" fmla="*/ 6140529 h 7602680"/>
              <a:gd name="connsiteX596" fmla="*/ 11739147 w 24385204"/>
              <a:gd name="connsiteY596" fmla="*/ 6150743 h 7602680"/>
              <a:gd name="connsiteX597" fmla="*/ 11705272 w 24385204"/>
              <a:gd name="connsiteY597" fmla="*/ 6173989 h 7602680"/>
              <a:gd name="connsiteX598" fmla="*/ 11672524 w 24385204"/>
              <a:gd name="connsiteY598" fmla="*/ 6150743 h 7602680"/>
              <a:gd name="connsiteX599" fmla="*/ 11705272 w 24385204"/>
              <a:gd name="connsiteY599" fmla="*/ 6140529 h 7602680"/>
              <a:gd name="connsiteX600" fmla="*/ 7718081 w 24385204"/>
              <a:gd name="connsiteY600" fmla="*/ 6140529 h 7602680"/>
              <a:gd name="connsiteX601" fmla="*/ 7735019 w 24385204"/>
              <a:gd name="connsiteY601" fmla="*/ 6152152 h 7602680"/>
              <a:gd name="connsiteX602" fmla="*/ 7707918 w 24385204"/>
              <a:gd name="connsiteY602" fmla="*/ 6172933 h 7602680"/>
              <a:gd name="connsiteX603" fmla="*/ 7694368 w 24385204"/>
              <a:gd name="connsiteY603" fmla="*/ 6148982 h 7602680"/>
              <a:gd name="connsiteX604" fmla="*/ 7718081 w 24385204"/>
              <a:gd name="connsiteY604" fmla="*/ 6140529 h 7602680"/>
              <a:gd name="connsiteX605" fmla="*/ 15045431 w 24385204"/>
              <a:gd name="connsiteY605" fmla="*/ 6128906 h 7602680"/>
              <a:gd name="connsiteX606" fmla="*/ 15068015 w 24385204"/>
              <a:gd name="connsiteY606" fmla="*/ 6145812 h 7602680"/>
              <a:gd name="connsiteX607" fmla="*/ 14995747 w 24385204"/>
              <a:gd name="connsiteY607" fmla="*/ 6162366 h 7602680"/>
              <a:gd name="connsiteX608" fmla="*/ 14973163 w 24385204"/>
              <a:gd name="connsiteY608" fmla="*/ 6145812 h 7602680"/>
              <a:gd name="connsiteX609" fmla="*/ 15045431 w 24385204"/>
              <a:gd name="connsiteY609" fmla="*/ 6128906 h 7602680"/>
              <a:gd name="connsiteX610" fmla="*/ 15313051 w 24385204"/>
              <a:gd name="connsiteY610" fmla="*/ 6124679 h 7602680"/>
              <a:gd name="connsiteX611" fmla="*/ 15294984 w 24385204"/>
              <a:gd name="connsiteY611" fmla="*/ 6161662 h 7602680"/>
              <a:gd name="connsiteX612" fmla="*/ 15107537 w 24385204"/>
              <a:gd name="connsiteY612" fmla="*/ 6213790 h 7602680"/>
              <a:gd name="connsiteX613" fmla="*/ 15313051 w 24385204"/>
              <a:gd name="connsiteY613" fmla="*/ 6124679 h 7602680"/>
              <a:gd name="connsiteX614" fmla="*/ 14066419 w 24385204"/>
              <a:gd name="connsiteY614" fmla="*/ 6115874 h 7602680"/>
              <a:gd name="connsiteX615" fmla="*/ 14135300 w 24385204"/>
              <a:gd name="connsiteY615" fmla="*/ 6147573 h 7602680"/>
              <a:gd name="connsiteX616" fmla="*/ 14058514 w 24385204"/>
              <a:gd name="connsiteY616" fmla="*/ 6183499 h 7602680"/>
              <a:gd name="connsiteX617" fmla="*/ 13969308 w 24385204"/>
              <a:gd name="connsiteY617" fmla="*/ 6206393 h 7602680"/>
              <a:gd name="connsiteX618" fmla="*/ 13910590 w 24385204"/>
              <a:gd name="connsiteY618" fmla="*/ 6226117 h 7602680"/>
              <a:gd name="connsiteX619" fmla="*/ 13873326 w 24385204"/>
              <a:gd name="connsiteY619" fmla="*/ 6194066 h 7602680"/>
              <a:gd name="connsiteX620" fmla="*/ 13862034 w 24385204"/>
              <a:gd name="connsiteY620" fmla="*/ 6163423 h 7602680"/>
              <a:gd name="connsiteX621" fmla="*/ 13840580 w 24385204"/>
              <a:gd name="connsiteY621" fmla="*/ 6144403 h 7602680"/>
              <a:gd name="connsiteX622" fmla="*/ 13988504 w 24385204"/>
              <a:gd name="connsiteY622" fmla="*/ 6118339 h 7602680"/>
              <a:gd name="connsiteX623" fmla="*/ 14066419 w 24385204"/>
              <a:gd name="connsiteY623" fmla="*/ 6115874 h 7602680"/>
              <a:gd name="connsiteX624" fmla="*/ 9179261 w 24385204"/>
              <a:gd name="connsiteY624" fmla="*/ 6114465 h 7602680"/>
              <a:gd name="connsiteX625" fmla="*/ 9225557 w 24385204"/>
              <a:gd name="connsiteY625" fmla="*/ 6124679 h 7602680"/>
              <a:gd name="connsiteX626" fmla="*/ 9179261 w 24385204"/>
              <a:gd name="connsiteY626" fmla="*/ 6147573 h 7602680"/>
              <a:gd name="connsiteX627" fmla="*/ 9134092 w 24385204"/>
              <a:gd name="connsiteY627" fmla="*/ 6124679 h 7602680"/>
              <a:gd name="connsiteX628" fmla="*/ 9179261 w 24385204"/>
              <a:gd name="connsiteY628" fmla="*/ 6114465 h 7602680"/>
              <a:gd name="connsiteX629" fmla="*/ 8834855 w 24385204"/>
              <a:gd name="connsiteY629" fmla="*/ 6104955 h 7602680"/>
              <a:gd name="connsiteX630" fmla="*/ 8831468 w 24385204"/>
              <a:gd name="connsiteY630" fmla="*/ 6121509 h 7602680"/>
              <a:gd name="connsiteX631" fmla="*/ 8898090 w 24385204"/>
              <a:gd name="connsiteY631" fmla="*/ 6133132 h 7602680"/>
              <a:gd name="connsiteX632" fmla="*/ 8988426 w 24385204"/>
              <a:gd name="connsiteY632" fmla="*/ 6138416 h 7602680"/>
              <a:gd name="connsiteX633" fmla="*/ 8811142 w 24385204"/>
              <a:gd name="connsiteY633" fmla="*/ 6165536 h 7602680"/>
              <a:gd name="connsiteX634" fmla="*/ 8607887 w 24385204"/>
              <a:gd name="connsiteY634" fmla="*/ 6197940 h 7602680"/>
              <a:gd name="connsiteX635" fmla="*/ 8313167 w 24385204"/>
              <a:gd name="connsiteY635" fmla="*/ 6251477 h 7602680"/>
              <a:gd name="connsiteX636" fmla="*/ 8288325 w 24385204"/>
              <a:gd name="connsiteY636" fmla="*/ 6263100 h 7602680"/>
              <a:gd name="connsiteX637" fmla="*/ 8472384 w 24385204"/>
              <a:gd name="connsiteY637" fmla="*/ 6297617 h 7602680"/>
              <a:gd name="connsiteX638" fmla="*/ 8507389 w 24385204"/>
              <a:gd name="connsiteY638" fmla="*/ 6306070 h 7602680"/>
              <a:gd name="connsiteX639" fmla="*/ 8280421 w 24385204"/>
              <a:gd name="connsiteY639" fmla="*/ 6295152 h 7602680"/>
              <a:gd name="connsiteX640" fmla="*/ 8082811 w 24385204"/>
              <a:gd name="connsiteY640" fmla="*/ 6311353 h 7602680"/>
              <a:gd name="connsiteX641" fmla="*/ 8137013 w 24385204"/>
              <a:gd name="connsiteY641" fmla="*/ 6316284 h 7602680"/>
              <a:gd name="connsiteX642" fmla="*/ 8147176 w 24385204"/>
              <a:gd name="connsiteY642" fmla="*/ 6335304 h 7602680"/>
              <a:gd name="connsiteX643" fmla="*/ 8000380 w 24385204"/>
              <a:gd name="connsiteY643" fmla="*/ 6352210 h 7602680"/>
              <a:gd name="connsiteX644" fmla="*/ 6894898 w 24385204"/>
              <a:gd name="connsiteY644" fmla="*/ 6381444 h 7602680"/>
              <a:gd name="connsiteX645" fmla="*/ 6641958 w 24385204"/>
              <a:gd name="connsiteY645" fmla="*/ 6370878 h 7602680"/>
              <a:gd name="connsiteX646" fmla="*/ 6697288 w 24385204"/>
              <a:gd name="connsiteY646" fmla="*/ 6360311 h 7602680"/>
              <a:gd name="connsiteX647" fmla="*/ 6768427 w 24385204"/>
              <a:gd name="connsiteY647" fmla="*/ 6352210 h 7602680"/>
              <a:gd name="connsiteX648" fmla="*/ 6746973 w 24385204"/>
              <a:gd name="connsiteY648" fmla="*/ 6327908 h 7602680"/>
              <a:gd name="connsiteX649" fmla="*/ 6692772 w 24385204"/>
              <a:gd name="connsiteY649" fmla="*/ 6294447 h 7602680"/>
              <a:gd name="connsiteX650" fmla="*/ 6699547 w 24385204"/>
              <a:gd name="connsiteY650" fmla="*/ 6275427 h 7602680"/>
              <a:gd name="connsiteX651" fmla="*/ 7355609 w 24385204"/>
              <a:gd name="connsiteY651" fmla="*/ 6263100 h 7602680"/>
              <a:gd name="connsiteX652" fmla="*/ 7495630 w 24385204"/>
              <a:gd name="connsiteY652" fmla="*/ 6251477 h 7602680"/>
              <a:gd name="connsiteX653" fmla="*/ 7583706 w 24385204"/>
              <a:gd name="connsiteY653" fmla="*/ 6252533 h 7602680"/>
              <a:gd name="connsiteX654" fmla="*/ 7657105 w 24385204"/>
              <a:gd name="connsiteY654" fmla="*/ 6222243 h 7602680"/>
              <a:gd name="connsiteX655" fmla="*/ 7791479 w 24385204"/>
              <a:gd name="connsiteY655" fmla="*/ 6213790 h 7602680"/>
              <a:gd name="connsiteX656" fmla="*/ 7939404 w 24385204"/>
              <a:gd name="connsiteY656" fmla="*/ 6203223 h 7602680"/>
              <a:gd name="connsiteX657" fmla="*/ 8051194 w 24385204"/>
              <a:gd name="connsiteY657" fmla="*/ 6184556 h 7602680"/>
              <a:gd name="connsiteX658" fmla="*/ 8205894 w 24385204"/>
              <a:gd name="connsiteY658" fmla="*/ 6173989 h 7602680"/>
              <a:gd name="connsiteX659" fmla="*/ 8810013 w 24385204"/>
              <a:gd name="connsiteY659" fmla="*/ 6108125 h 7602680"/>
              <a:gd name="connsiteX660" fmla="*/ 8834855 w 24385204"/>
              <a:gd name="connsiteY660" fmla="*/ 6104955 h 7602680"/>
              <a:gd name="connsiteX661" fmla="*/ 12392951 w 24385204"/>
              <a:gd name="connsiteY661" fmla="*/ 6090162 h 7602680"/>
              <a:gd name="connsiteX662" fmla="*/ 12421181 w 24385204"/>
              <a:gd name="connsiteY662" fmla="*/ 6100728 h 7602680"/>
              <a:gd name="connsiteX663" fmla="*/ 12159207 w 24385204"/>
              <a:gd name="connsiteY663" fmla="*/ 6170819 h 7602680"/>
              <a:gd name="connsiteX664" fmla="*/ 12146786 w 24385204"/>
              <a:gd name="connsiteY664" fmla="*/ 6140529 h 7602680"/>
              <a:gd name="connsiteX665" fmla="*/ 12238251 w 24385204"/>
              <a:gd name="connsiteY665" fmla="*/ 6123975 h 7602680"/>
              <a:gd name="connsiteX666" fmla="*/ 12348912 w 24385204"/>
              <a:gd name="connsiteY666" fmla="*/ 6100728 h 7602680"/>
              <a:gd name="connsiteX667" fmla="*/ 12392951 w 24385204"/>
              <a:gd name="connsiteY667" fmla="*/ 6090162 h 7602680"/>
              <a:gd name="connsiteX668" fmla="*/ 7094765 w 24385204"/>
              <a:gd name="connsiteY668" fmla="*/ 6090162 h 7602680"/>
              <a:gd name="connsiteX669" fmla="*/ 7102670 w 24385204"/>
              <a:gd name="connsiteY669" fmla="*/ 6101785 h 7602680"/>
              <a:gd name="connsiteX670" fmla="*/ 7077827 w 24385204"/>
              <a:gd name="connsiteY670" fmla="*/ 6124679 h 7602680"/>
              <a:gd name="connsiteX671" fmla="*/ 7050726 w 24385204"/>
              <a:gd name="connsiteY671" fmla="*/ 6115522 h 7602680"/>
              <a:gd name="connsiteX672" fmla="*/ 7077827 w 24385204"/>
              <a:gd name="connsiteY672" fmla="*/ 6094389 h 7602680"/>
              <a:gd name="connsiteX673" fmla="*/ 7094765 w 24385204"/>
              <a:gd name="connsiteY673" fmla="*/ 6090162 h 7602680"/>
              <a:gd name="connsiteX674" fmla="*/ 5686658 w 24385204"/>
              <a:gd name="connsiteY674" fmla="*/ 6080652 h 7602680"/>
              <a:gd name="connsiteX675" fmla="*/ 5728439 w 24385204"/>
              <a:gd name="connsiteY675" fmla="*/ 6116226 h 7602680"/>
              <a:gd name="connsiteX676" fmla="*/ 5921531 w 24385204"/>
              <a:gd name="connsiteY676" fmla="*/ 6210620 h 7602680"/>
              <a:gd name="connsiteX677" fmla="*/ 5952019 w 24385204"/>
              <a:gd name="connsiteY677" fmla="*/ 6188430 h 7602680"/>
              <a:gd name="connsiteX678" fmla="*/ 6057035 w 24385204"/>
              <a:gd name="connsiteY678" fmla="*/ 6103898 h 7602680"/>
              <a:gd name="connsiteX679" fmla="*/ 6129303 w 24385204"/>
              <a:gd name="connsiteY679" fmla="*/ 6086992 h 7602680"/>
              <a:gd name="connsiteX680" fmla="*/ 6245610 w 24385204"/>
              <a:gd name="connsiteY680" fmla="*/ 6089458 h 7602680"/>
              <a:gd name="connsiteX681" fmla="*/ 6184634 w 24385204"/>
              <a:gd name="connsiteY681" fmla="*/ 6106716 h 7602680"/>
              <a:gd name="connsiteX682" fmla="*/ 6081877 w 24385204"/>
              <a:gd name="connsiteY682" fmla="*/ 6136302 h 7602680"/>
              <a:gd name="connsiteX683" fmla="*/ 6123657 w 24385204"/>
              <a:gd name="connsiteY683" fmla="*/ 6177159 h 7602680"/>
              <a:gd name="connsiteX684" fmla="*/ 6261419 w 24385204"/>
              <a:gd name="connsiteY684" fmla="*/ 6188430 h 7602680"/>
              <a:gd name="connsiteX685" fmla="*/ 6253514 w 24385204"/>
              <a:gd name="connsiteY685" fmla="*/ 6240910 h 7602680"/>
              <a:gd name="connsiteX686" fmla="*/ 5763443 w 24385204"/>
              <a:gd name="connsiteY686" fmla="*/ 6246194 h 7602680"/>
              <a:gd name="connsiteX687" fmla="*/ 5796190 w 24385204"/>
              <a:gd name="connsiteY687" fmla="*/ 6231753 h 7602680"/>
              <a:gd name="connsiteX688" fmla="*/ 5757797 w 24385204"/>
              <a:gd name="connsiteY688" fmla="*/ 6166593 h 7602680"/>
              <a:gd name="connsiteX689" fmla="*/ 5683271 w 24385204"/>
              <a:gd name="connsiteY689" fmla="*/ 6083822 h 7602680"/>
              <a:gd name="connsiteX690" fmla="*/ 5686658 w 24385204"/>
              <a:gd name="connsiteY690" fmla="*/ 6080652 h 7602680"/>
              <a:gd name="connsiteX691" fmla="*/ 11288598 w 24385204"/>
              <a:gd name="connsiteY691" fmla="*/ 6057406 h 7602680"/>
              <a:gd name="connsiteX692" fmla="*/ 11326990 w 24385204"/>
              <a:gd name="connsiteY692" fmla="*/ 6067268 h 7602680"/>
              <a:gd name="connsiteX693" fmla="*/ 11282952 w 24385204"/>
              <a:gd name="connsiteY693" fmla="*/ 6091219 h 7602680"/>
              <a:gd name="connsiteX694" fmla="*/ 11245688 w 24385204"/>
              <a:gd name="connsiteY694" fmla="*/ 6067268 h 7602680"/>
              <a:gd name="connsiteX695" fmla="*/ 11288598 w 24385204"/>
              <a:gd name="connsiteY695" fmla="*/ 6057406 h 7602680"/>
              <a:gd name="connsiteX696" fmla="*/ 8945517 w 24385204"/>
              <a:gd name="connsiteY696" fmla="*/ 6057406 h 7602680"/>
              <a:gd name="connsiteX697" fmla="*/ 8962455 w 24385204"/>
              <a:gd name="connsiteY697" fmla="*/ 6068325 h 7602680"/>
              <a:gd name="connsiteX698" fmla="*/ 8935354 w 24385204"/>
              <a:gd name="connsiteY698" fmla="*/ 6091219 h 7602680"/>
              <a:gd name="connsiteX699" fmla="*/ 8922933 w 24385204"/>
              <a:gd name="connsiteY699" fmla="*/ 6068325 h 7602680"/>
              <a:gd name="connsiteX700" fmla="*/ 8945517 w 24385204"/>
              <a:gd name="connsiteY700" fmla="*/ 6057406 h 7602680"/>
              <a:gd name="connsiteX701" fmla="*/ 5965570 w 24385204"/>
              <a:gd name="connsiteY701" fmla="*/ 6057406 h 7602680"/>
              <a:gd name="connsiteX702" fmla="*/ 5990412 w 24385204"/>
              <a:gd name="connsiteY702" fmla="*/ 6069029 h 7602680"/>
              <a:gd name="connsiteX703" fmla="*/ 5965570 w 24385204"/>
              <a:gd name="connsiteY703" fmla="*/ 6091219 h 7602680"/>
              <a:gd name="connsiteX704" fmla="*/ 5940727 w 24385204"/>
              <a:gd name="connsiteY704" fmla="*/ 6069029 h 7602680"/>
              <a:gd name="connsiteX705" fmla="*/ 5965570 w 24385204"/>
              <a:gd name="connsiteY705" fmla="*/ 6057406 h 7602680"/>
              <a:gd name="connsiteX706" fmla="*/ 10616726 w 24385204"/>
              <a:gd name="connsiteY706" fmla="*/ 6049305 h 7602680"/>
              <a:gd name="connsiteX707" fmla="*/ 10637052 w 24385204"/>
              <a:gd name="connsiteY707" fmla="*/ 6104955 h 7602680"/>
              <a:gd name="connsiteX708" fmla="*/ 10637052 w 24385204"/>
              <a:gd name="connsiteY708" fmla="*/ 6092628 h 7602680"/>
              <a:gd name="connsiteX709" fmla="*/ 10608822 w 24385204"/>
              <a:gd name="connsiteY709" fmla="*/ 6061985 h 7602680"/>
              <a:gd name="connsiteX710" fmla="*/ 10616726 w 24385204"/>
              <a:gd name="connsiteY710" fmla="*/ 6049305 h 7602680"/>
              <a:gd name="connsiteX711" fmla="*/ 10093909 w 24385204"/>
              <a:gd name="connsiteY711" fmla="*/ 6042261 h 7602680"/>
              <a:gd name="connsiteX712" fmla="*/ 10084875 w 24385204"/>
              <a:gd name="connsiteY712" fmla="*/ 6065155 h 7602680"/>
              <a:gd name="connsiteX713" fmla="*/ 10025028 w 24385204"/>
              <a:gd name="connsiteY713" fmla="*/ 6086288 h 7602680"/>
              <a:gd name="connsiteX714" fmla="*/ 10035190 w 24385204"/>
              <a:gd name="connsiteY714" fmla="*/ 6065155 h 7602680"/>
              <a:gd name="connsiteX715" fmla="*/ 10093909 w 24385204"/>
              <a:gd name="connsiteY715" fmla="*/ 6042261 h 7602680"/>
              <a:gd name="connsiteX716" fmla="*/ 10325394 w 24385204"/>
              <a:gd name="connsiteY716" fmla="*/ 6037682 h 7602680"/>
              <a:gd name="connsiteX717" fmla="*/ 10350236 w 24385204"/>
              <a:gd name="connsiteY717" fmla="*/ 6049305 h 7602680"/>
              <a:gd name="connsiteX718" fmla="*/ 10325394 w 24385204"/>
              <a:gd name="connsiteY718" fmla="*/ 6071495 h 7602680"/>
              <a:gd name="connsiteX719" fmla="*/ 10300551 w 24385204"/>
              <a:gd name="connsiteY719" fmla="*/ 6049305 h 7602680"/>
              <a:gd name="connsiteX720" fmla="*/ 10325394 w 24385204"/>
              <a:gd name="connsiteY720" fmla="*/ 6037682 h 7602680"/>
              <a:gd name="connsiteX721" fmla="*/ 10183115 w 24385204"/>
              <a:gd name="connsiteY721" fmla="*/ 6037682 h 7602680"/>
              <a:gd name="connsiteX722" fmla="*/ 10210216 w 24385204"/>
              <a:gd name="connsiteY722" fmla="*/ 6050362 h 7602680"/>
              <a:gd name="connsiteX723" fmla="*/ 10176341 w 24385204"/>
              <a:gd name="connsiteY723" fmla="*/ 6070438 h 7602680"/>
              <a:gd name="connsiteX724" fmla="*/ 10152627 w 24385204"/>
              <a:gd name="connsiteY724" fmla="*/ 6046135 h 7602680"/>
              <a:gd name="connsiteX725" fmla="*/ 10183115 w 24385204"/>
              <a:gd name="connsiteY725" fmla="*/ 6037682 h 7602680"/>
              <a:gd name="connsiteX726" fmla="*/ 9814997 w 24385204"/>
              <a:gd name="connsiteY726" fmla="*/ 6037682 h 7602680"/>
              <a:gd name="connsiteX727" fmla="*/ 9831935 w 24385204"/>
              <a:gd name="connsiteY727" fmla="*/ 6048601 h 7602680"/>
              <a:gd name="connsiteX728" fmla="*/ 9804834 w 24385204"/>
              <a:gd name="connsiteY728" fmla="*/ 6071495 h 7602680"/>
              <a:gd name="connsiteX729" fmla="*/ 9792413 w 24385204"/>
              <a:gd name="connsiteY729" fmla="*/ 6045431 h 7602680"/>
              <a:gd name="connsiteX730" fmla="*/ 9814997 w 24385204"/>
              <a:gd name="connsiteY730" fmla="*/ 6037682 h 7602680"/>
              <a:gd name="connsiteX731" fmla="*/ 6673575 w 24385204"/>
              <a:gd name="connsiteY731" fmla="*/ 6037682 h 7602680"/>
              <a:gd name="connsiteX732" fmla="*/ 6710839 w 24385204"/>
              <a:gd name="connsiteY732" fmla="*/ 6047192 h 7602680"/>
              <a:gd name="connsiteX733" fmla="*/ 6664542 w 24385204"/>
              <a:gd name="connsiteY733" fmla="*/ 6071495 h 7602680"/>
              <a:gd name="connsiteX734" fmla="*/ 6630666 w 24385204"/>
              <a:gd name="connsiteY734" fmla="*/ 6047192 h 7602680"/>
              <a:gd name="connsiteX735" fmla="*/ 6673575 w 24385204"/>
              <a:gd name="connsiteY735" fmla="*/ 6037682 h 7602680"/>
              <a:gd name="connsiteX736" fmla="*/ 11663490 w 24385204"/>
              <a:gd name="connsiteY736" fmla="*/ 6031342 h 7602680"/>
              <a:gd name="connsiteX737" fmla="*/ 11732371 w 24385204"/>
              <a:gd name="connsiteY737" fmla="*/ 6031342 h 7602680"/>
              <a:gd name="connsiteX738" fmla="*/ 11674782 w 24385204"/>
              <a:gd name="connsiteY738" fmla="*/ 6048601 h 7602680"/>
              <a:gd name="connsiteX739" fmla="*/ 11500887 w 24385204"/>
              <a:gd name="connsiteY739" fmla="*/ 6065155 h 7602680"/>
              <a:gd name="connsiteX740" fmla="*/ 11385708 w 24385204"/>
              <a:gd name="connsiteY740" fmla="*/ 6063041 h 7602680"/>
              <a:gd name="connsiteX741" fmla="*/ 11491853 w 24385204"/>
              <a:gd name="connsiteY741" fmla="*/ 6047192 h 7602680"/>
              <a:gd name="connsiteX742" fmla="*/ 11663490 w 24385204"/>
              <a:gd name="connsiteY742" fmla="*/ 6031342 h 7602680"/>
              <a:gd name="connsiteX743" fmla="*/ 10878700 w 24385204"/>
              <a:gd name="connsiteY743" fmla="*/ 6022184 h 7602680"/>
              <a:gd name="connsiteX744" fmla="*/ 10888862 w 24385204"/>
              <a:gd name="connsiteY744" fmla="*/ 6042261 h 7602680"/>
              <a:gd name="connsiteX745" fmla="*/ 10807560 w 24385204"/>
              <a:gd name="connsiteY745" fmla="*/ 6060928 h 7602680"/>
              <a:gd name="connsiteX746" fmla="*/ 10796268 w 24385204"/>
              <a:gd name="connsiteY746" fmla="*/ 6042261 h 7602680"/>
              <a:gd name="connsiteX747" fmla="*/ 10878700 w 24385204"/>
              <a:gd name="connsiteY747" fmla="*/ 6022184 h 7602680"/>
              <a:gd name="connsiteX748" fmla="*/ 11285210 w 24385204"/>
              <a:gd name="connsiteY748" fmla="*/ 6004221 h 7602680"/>
              <a:gd name="connsiteX749" fmla="*/ 11347316 w 24385204"/>
              <a:gd name="connsiteY749" fmla="*/ 6014788 h 7602680"/>
              <a:gd name="connsiteX750" fmla="*/ 11285210 w 24385204"/>
              <a:gd name="connsiteY750" fmla="*/ 6036977 h 7602680"/>
              <a:gd name="connsiteX751" fmla="*/ 11219717 w 24385204"/>
              <a:gd name="connsiteY751" fmla="*/ 6026059 h 7602680"/>
              <a:gd name="connsiteX752" fmla="*/ 11285210 w 24385204"/>
              <a:gd name="connsiteY752" fmla="*/ 6004221 h 7602680"/>
              <a:gd name="connsiteX753" fmla="*/ 14889602 w 24385204"/>
              <a:gd name="connsiteY753" fmla="*/ 5986611 h 7602680"/>
              <a:gd name="connsiteX754" fmla="*/ 15029623 w 24385204"/>
              <a:gd name="connsiteY754" fmla="*/ 6054940 h 7602680"/>
              <a:gd name="connsiteX755" fmla="*/ 14984455 w 24385204"/>
              <a:gd name="connsiteY755" fmla="*/ 6083822 h 7602680"/>
              <a:gd name="connsiteX756" fmla="*/ 14729257 w 24385204"/>
              <a:gd name="connsiteY756" fmla="*/ 6180329 h 7602680"/>
              <a:gd name="connsiteX757" fmla="*/ 14510193 w 24385204"/>
              <a:gd name="connsiteY757" fmla="*/ 6229287 h 7602680"/>
              <a:gd name="connsiteX758" fmla="*/ 14334038 w 24385204"/>
              <a:gd name="connsiteY758" fmla="*/ 6225413 h 7602680"/>
              <a:gd name="connsiteX759" fmla="*/ 14490996 w 24385204"/>
              <a:gd name="connsiteY759" fmla="*/ 6189839 h 7602680"/>
              <a:gd name="connsiteX760" fmla="*/ 14567782 w 24385204"/>
              <a:gd name="connsiteY760" fmla="*/ 6160253 h 7602680"/>
              <a:gd name="connsiteX761" fmla="*/ 14498901 w 24385204"/>
              <a:gd name="connsiteY761" fmla="*/ 6146869 h 7602680"/>
              <a:gd name="connsiteX762" fmla="*/ 14559877 w 24385204"/>
              <a:gd name="connsiteY762" fmla="*/ 6144403 h 7602680"/>
              <a:gd name="connsiteX763" fmla="*/ 14879440 w 24385204"/>
              <a:gd name="connsiteY763" fmla="*/ 6080652 h 7602680"/>
              <a:gd name="connsiteX764" fmla="*/ 14729257 w 24385204"/>
              <a:gd name="connsiteY764" fmla="*/ 6081709 h 7602680"/>
              <a:gd name="connsiteX765" fmla="*/ 14637792 w 24385204"/>
              <a:gd name="connsiteY765" fmla="*/ 6081709 h 7602680"/>
              <a:gd name="connsiteX766" fmla="*/ 14774424 w 24385204"/>
              <a:gd name="connsiteY766" fmla="*/ 6035921 h 7602680"/>
              <a:gd name="connsiteX767" fmla="*/ 14846693 w 24385204"/>
              <a:gd name="connsiteY767" fmla="*/ 6009505 h 7602680"/>
              <a:gd name="connsiteX768" fmla="*/ 14889602 w 24385204"/>
              <a:gd name="connsiteY768" fmla="*/ 5986611 h 7602680"/>
              <a:gd name="connsiteX769" fmla="*/ 6242223 w 24385204"/>
              <a:gd name="connsiteY769" fmla="*/ 5984497 h 7602680"/>
              <a:gd name="connsiteX770" fmla="*/ 6309974 w 24385204"/>
              <a:gd name="connsiteY770" fmla="*/ 6002460 h 7602680"/>
              <a:gd name="connsiteX771" fmla="*/ 6212863 w 24385204"/>
              <a:gd name="connsiteY771" fmla="*/ 6048601 h 7602680"/>
              <a:gd name="connsiteX772" fmla="*/ 6177858 w 24385204"/>
              <a:gd name="connsiteY772" fmla="*/ 6014788 h 7602680"/>
              <a:gd name="connsiteX773" fmla="*/ 6242223 w 24385204"/>
              <a:gd name="connsiteY773" fmla="*/ 5984497 h 7602680"/>
              <a:gd name="connsiteX774" fmla="*/ 7368031 w 24385204"/>
              <a:gd name="connsiteY774" fmla="*/ 5978510 h 7602680"/>
              <a:gd name="connsiteX775" fmla="*/ 7334155 w 24385204"/>
              <a:gd name="connsiteY775" fmla="*/ 5984497 h 7602680"/>
              <a:gd name="connsiteX776" fmla="*/ 7330767 w 24385204"/>
              <a:gd name="connsiteY776" fmla="*/ 6012675 h 7602680"/>
              <a:gd name="connsiteX777" fmla="*/ 7434653 w 24385204"/>
              <a:gd name="connsiteY777" fmla="*/ 6012675 h 7602680"/>
              <a:gd name="connsiteX778" fmla="*/ 7404165 w 24385204"/>
              <a:gd name="connsiteY778" fmla="*/ 5983441 h 7602680"/>
              <a:gd name="connsiteX779" fmla="*/ 7368031 w 24385204"/>
              <a:gd name="connsiteY779" fmla="*/ 5978510 h 7602680"/>
              <a:gd name="connsiteX780" fmla="*/ 6382243 w 24385204"/>
              <a:gd name="connsiteY780" fmla="*/ 5977101 h 7602680"/>
              <a:gd name="connsiteX781" fmla="*/ 6447736 w 24385204"/>
              <a:gd name="connsiteY781" fmla="*/ 6005278 h 7602680"/>
              <a:gd name="connsiteX782" fmla="*/ 6529038 w 24385204"/>
              <a:gd name="connsiteY782" fmla="*/ 6046135 h 7602680"/>
              <a:gd name="connsiteX783" fmla="*/ 6567430 w 24385204"/>
              <a:gd name="connsiteY783" fmla="*/ 6065155 h 7602680"/>
              <a:gd name="connsiteX784" fmla="*/ 6445478 w 24385204"/>
              <a:gd name="connsiteY784" fmla="*/ 6040852 h 7602680"/>
              <a:gd name="connsiteX785" fmla="*/ 6378855 w 24385204"/>
              <a:gd name="connsiteY785" fmla="*/ 5994712 h 7602680"/>
              <a:gd name="connsiteX786" fmla="*/ 6382243 w 24385204"/>
              <a:gd name="connsiteY786" fmla="*/ 5977101 h 7602680"/>
              <a:gd name="connsiteX787" fmla="*/ 9856777 w 24385204"/>
              <a:gd name="connsiteY787" fmla="*/ 5974987 h 7602680"/>
              <a:gd name="connsiteX788" fmla="*/ 9870328 w 24385204"/>
              <a:gd name="connsiteY788" fmla="*/ 5978157 h 7602680"/>
              <a:gd name="connsiteX789" fmla="*/ 9890653 w 24385204"/>
              <a:gd name="connsiteY789" fmla="*/ 6001051 h 7602680"/>
              <a:gd name="connsiteX790" fmla="*/ 9870328 w 24385204"/>
              <a:gd name="connsiteY790" fmla="*/ 6009505 h 7602680"/>
              <a:gd name="connsiteX791" fmla="*/ 9852261 w 24385204"/>
              <a:gd name="connsiteY791" fmla="*/ 5986611 h 7602680"/>
              <a:gd name="connsiteX792" fmla="*/ 9856777 w 24385204"/>
              <a:gd name="connsiteY792" fmla="*/ 5974987 h 7602680"/>
              <a:gd name="connsiteX793" fmla="*/ 11476045 w 24385204"/>
              <a:gd name="connsiteY793" fmla="*/ 5973931 h 7602680"/>
              <a:gd name="connsiteX794" fmla="*/ 11500887 w 24385204"/>
              <a:gd name="connsiteY794" fmla="*/ 5983441 h 7602680"/>
              <a:gd name="connsiteX795" fmla="*/ 11476045 w 24385204"/>
              <a:gd name="connsiteY795" fmla="*/ 6007744 h 7602680"/>
              <a:gd name="connsiteX796" fmla="*/ 11451203 w 24385204"/>
              <a:gd name="connsiteY796" fmla="*/ 5983441 h 7602680"/>
              <a:gd name="connsiteX797" fmla="*/ 11476045 w 24385204"/>
              <a:gd name="connsiteY797" fmla="*/ 5973931 h 7602680"/>
              <a:gd name="connsiteX798" fmla="*/ 10247479 w 24385204"/>
              <a:gd name="connsiteY798" fmla="*/ 5961603 h 7602680"/>
              <a:gd name="connsiteX799" fmla="*/ 10280226 w 24385204"/>
              <a:gd name="connsiteY799" fmla="*/ 5971818 h 7602680"/>
              <a:gd name="connsiteX800" fmla="*/ 10247479 w 24385204"/>
              <a:gd name="connsiteY800" fmla="*/ 5994712 h 7602680"/>
              <a:gd name="connsiteX801" fmla="*/ 10214732 w 24385204"/>
              <a:gd name="connsiteY801" fmla="*/ 5971818 h 7602680"/>
              <a:gd name="connsiteX802" fmla="*/ 10247479 w 24385204"/>
              <a:gd name="connsiteY802" fmla="*/ 5961603 h 7602680"/>
              <a:gd name="connsiteX803" fmla="*/ 9751762 w 24385204"/>
              <a:gd name="connsiteY803" fmla="*/ 5960194 h 7602680"/>
              <a:gd name="connsiteX804" fmla="*/ 9799189 w 24385204"/>
              <a:gd name="connsiteY804" fmla="*/ 5982032 h 7602680"/>
              <a:gd name="connsiteX805" fmla="*/ 9758537 w 24385204"/>
              <a:gd name="connsiteY805" fmla="*/ 5982032 h 7602680"/>
              <a:gd name="connsiteX806" fmla="*/ 9751762 w 24385204"/>
              <a:gd name="connsiteY806" fmla="*/ 5960194 h 7602680"/>
              <a:gd name="connsiteX807" fmla="*/ 16615013 w 24385204"/>
              <a:gd name="connsiteY807" fmla="*/ 5958433 h 7602680"/>
              <a:gd name="connsiteX808" fmla="*/ 16647760 w 24385204"/>
              <a:gd name="connsiteY808" fmla="*/ 5981327 h 7602680"/>
              <a:gd name="connsiteX809" fmla="*/ 16599204 w 24385204"/>
              <a:gd name="connsiteY809" fmla="*/ 5981327 h 7602680"/>
              <a:gd name="connsiteX810" fmla="*/ 16615013 w 24385204"/>
              <a:gd name="connsiteY810" fmla="*/ 5958433 h 7602680"/>
              <a:gd name="connsiteX811" fmla="*/ 4670382 w 24385204"/>
              <a:gd name="connsiteY811" fmla="*/ 5958433 h 7602680"/>
              <a:gd name="connsiteX812" fmla="*/ 4657961 w 24385204"/>
              <a:gd name="connsiteY812" fmla="*/ 6002460 h 7602680"/>
              <a:gd name="connsiteX813" fmla="*/ 4621827 w 24385204"/>
              <a:gd name="connsiteY813" fmla="*/ 6048601 h 7602680"/>
              <a:gd name="connsiteX814" fmla="*/ 4631990 w 24385204"/>
              <a:gd name="connsiteY814" fmla="*/ 6002460 h 7602680"/>
              <a:gd name="connsiteX815" fmla="*/ 4670382 w 24385204"/>
              <a:gd name="connsiteY815" fmla="*/ 5958433 h 7602680"/>
              <a:gd name="connsiteX816" fmla="*/ 10799656 w 24385204"/>
              <a:gd name="connsiteY816" fmla="*/ 5955263 h 7602680"/>
              <a:gd name="connsiteX817" fmla="*/ 10816594 w 24385204"/>
              <a:gd name="connsiteY817" fmla="*/ 5967591 h 7602680"/>
              <a:gd name="connsiteX818" fmla="*/ 10788364 w 24385204"/>
              <a:gd name="connsiteY818" fmla="*/ 5987667 h 7602680"/>
              <a:gd name="connsiteX819" fmla="*/ 10775943 w 24385204"/>
              <a:gd name="connsiteY819" fmla="*/ 5963364 h 7602680"/>
              <a:gd name="connsiteX820" fmla="*/ 10799656 w 24385204"/>
              <a:gd name="connsiteY820" fmla="*/ 5955263 h 7602680"/>
              <a:gd name="connsiteX821" fmla="*/ 12975616 w 24385204"/>
              <a:gd name="connsiteY821" fmla="*/ 5953855 h 7602680"/>
              <a:gd name="connsiteX822" fmla="*/ 12984649 w 24385204"/>
              <a:gd name="connsiteY822" fmla="*/ 5953855 h 7602680"/>
              <a:gd name="connsiteX823" fmla="*/ 13003846 w 24385204"/>
              <a:gd name="connsiteY823" fmla="*/ 5981327 h 7602680"/>
              <a:gd name="connsiteX824" fmla="*/ 12985779 w 24385204"/>
              <a:gd name="connsiteY824" fmla="*/ 6054940 h 7602680"/>
              <a:gd name="connsiteX825" fmla="*/ 12977874 w 24385204"/>
              <a:gd name="connsiteY825" fmla="*/ 6092628 h 7602680"/>
              <a:gd name="connsiteX826" fmla="*/ 12873988 w 24385204"/>
              <a:gd name="connsiteY826" fmla="*/ 6098615 h 7602680"/>
              <a:gd name="connsiteX827" fmla="*/ 12745260 w 24385204"/>
              <a:gd name="connsiteY827" fmla="*/ 6083822 h 7602680"/>
              <a:gd name="connsiteX828" fmla="*/ 12703480 w 24385204"/>
              <a:gd name="connsiteY828" fmla="*/ 6068325 h 7602680"/>
              <a:gd name="connsiteX829" fmla="*/ 12652666 w 24385204"/>
              <a:gd name="connsiteY829" fmla="*/ 6048601 h 7602680"/>
              <a:gd name="connsiteX830" fmla="*/ 12676379 w 24385204"/>
              <a:gd name="connsiteY830" fmla="*/ 6025354 h 7602680"/>
              <a:gd name="connsiteX831" fmla="*/ 12968841 w 24385204"/>
              <a:gd name="connsiteY831" fmla="*/ 5962308 h 7602680"/>
              <a:gd name="connsiteX832" fmla="*/ 12975616 w 24385204"/>
              <a:gd name="connsiteY832" fmla="*/ 5953855 h 7602680"/>
              <a:gd name="connsiteX833" fmla="*/ 11909655 w 24385204"/>
              <a:gd name="connsiteY833" fmla="*/ 5945754 h 7602680"/>
              <a:gd name="connsiteX834" fmla="*/ 11909655 w 24385204"/>
              <a:gd name="connsiteY834" fmla="*/ 5964773 h 7602680"/>
              <a:gd name="connsiteX835" fmla="*/ 11832870 w 24385204"/>
              <a:gd name="connsiteY835" fmla="*/ 5984497 h 7602680"/>
              <a:gd name="connsiteX836" fmla="*/ 11832870 w 24385204"/>
              <a:gd name="connsiteY836" fmla="*/ 5964773 h 7602680"/>
              <a:gd name="connsiteX837" fmla="*/ 11909655 w 24385204"/>
              <a:gd name="connsiteY837" fmla="*/ 5945754 h 7602680"/>
              <a:gd name="connsiteX838" fmla="*/ 16027831 w 24385204"/>
              <a:gd name="connsiteY838" fmla="*/ 5936244 h 7602680"/>
              <a:gd name="connsiteX839" fmla="*/ 16052674 w 24385204"/>
              <a:gd name="connsiteY839" fmla="*/ 5944345 h 7602680"/>
              <a:gd name="connsiteX840" fmla="*/ 16027831 w 24385204"/>
              <a:gd name="connsiteY840" fmla="*/ 5969704 h 7602680"/>
              <a:gd name="connsiteX841" fmla="*/ 16002989 w 24385204"/>
              <a:gd name="connsiteY841" fmla="*/ 5944345 h 7602680"/>
              <a:gd name="connsiteX842" fmla="*/ 16027831 w 24385204"/>
              <a:gd name="connsiteY842" fmla="*/ 5936244 h 7602680"/>
              <a:gd name="connsiteX843" fmla="*/ 12019187 w 24385204"/>
              <a:gd name="connsiteY843" fmla="*/ 5935187 h 7602680"/>
              <a:gd name="connsiteX844" fmla="*/ 12032738 w 24385204"/>
              <a:gd name="connsiteY844" fmla="*/ 5947515 h 7602680"/>
              <a:gd name="connsiteX845" fmla="*/ 12011283 w 24385204"/>
              <a:gd name="connsiteY845" fmla="*/ 5968648 h 7602680"/>
              <a:gd name="connsiteX846" fmla="*/ 12001121 w 24385204"/>
              <a:gd name="connsiteY846" fmla="*/ 5944345 h 7602680"/>
              <a:gd name="connsiteX847" fmla="*/ 12019187 w 24385204"/>
              <a:gd name="connsiteY847" fmla="*/ 5935187 h 7602680"/>
              <a:gd name="connsiteX848" fmla="*/ 12623307 w 24385204"/>
              <a:gd name="connsiteY848" fmla="*/ 5931313 h 7602680"/>
              <a:gd name="connsiteX849" fmla="*/ 12563459 w 24385204"/>
              <a:gd name="connsiteY849" fmla="*/ 5940470 h 7602680"/>
              <a:gd name="connsiteX850" fmla="*/ 12485545 w 24385204"/>
              <a:gd name="connsiteY850" fmla="*/ 5959138 h 7602680"/>
              <a:gd name="connsiteX851" fmla="*/ 12580397 w 24385204"/>
              <a:gd name="connsiteY851" fmla="*/ 5957024 h 7602680"/>
              <a:gd name="connsiteX852" fmla="*/ 12658312 w 24385204"/>
              <a:gd name="connsiteY852" fmla="*/ 5937300 h 7602680"/>
              <a:gd name="connsiteX853" fmla="*/ 12623307 w 24385204"/>
              <a:gd name="connsiteY853" fmla="*/ 5931313 h 7602680"/>
              <a:gd name="connsiteX854" fmla="*/ 16245766 w 24385204"/>
              <a:gd name="connsiteY854" fmla="*/ 5921451 h 7602680"/>
              <a:gd name="connsiteX855" fmla="*/ 16323681 w 24385204"/>
              <a:gd name="connsiteY855" fmla="*/ 5940470 h 7602680"/>
              <a:gd name="connsiteX856" fmla="*/ 16372236 w 24385204"/>
              <a:gd name="connsiteY856" fmla="*/ 5957024 h 7602680"/>
              <a:gd name="connsiteX857" fmla="*/ 16323681 w 24385204"/>
              <a:gd name="connsiteY857" fmla="*/ 5958433 h 7602680"/>
              <a:gd name="connsiteX858" fmla="*/ 16245766 w 24385204"/>
              <a:gd name="connsiteY858" fmla="*/ 5940470 h 7602680"/>
              <a:gd name="connsiteX859" fmla="*/ 16245766 w 24385204"/>
              <a:gd name="connsiteY859" fmla="*/ 5921451 h 7602680"/>
              <a:gd name="connsiteX860" fmla="*/ 9357673 w 24385204"/>
              <a:gd name="connsiteY860" fmla="*/ 5919337 h 7602680"/>
              <a:gd name="connsiteX861" fmla="*/ 9383645 w 24385204"/>
              <a:gd name="connsiteY861" fmla="*/ 5939414 h 7602680"/>
              <a:gd name="connsiteX862" fmla="*/ 9367836 w 24385204"/>
              <a:gd name="connsiteY862" fmla="*/ 5958433 h 7602680"/>
              <a:gd name="connsiteX863" fmla="*/ 9340735 w 24385204"/>
              <a:gd name="connsiteY863" fmla="*/ 5939414 h 7602680"/>
              <a:gd name="connsiteX864" fmla="*/ 9357673 w 24385204"/>
              <a:gd name="connsiteY864" fmla="*/ 5919337 h 7602680"/>
              <a:gd name="connsiteX865" fmla="*/ 10638181 w 24385204"/>
              <a:gd name="connsiteY865" fmla="*/ 5917576 h 7602680"/>
              <a:gd name="connsiteX866" fmla="*/ 10651731 w 24385204"/>
              <a:gd name="connsiteY866" fmla="*/ 5929904 h 7602680"/>
              <a:gd name="connsiteX867" fmla="*/ 10630276 w 24385204"/>
              <a:gd name="connsiteY867" fmla="*/ 5950685 h 7602680"/>
              <a:gd name="connsiteX868" fmla="*/ 10620114 w 24385204"/>
              <a:gd name="connsiteY868" fmla="*/ 5927086 h 7602680"/>
              <a:gd name="connsiteX869" fmla="*/ 10638181 w 24385204"/>
              <a:gd name="connsiteY869" fmla="*/ 5917576 h 7602680"/>
              <a:gd name="connsiteX870" fmla="*/ 7066535 w 24385204"/>
              <a:gd name="connsiteY870" fmla="*/ 5914406 h 7602680"/>
              <a:gd name="connsiteX871" fmla="*/ 7080086 w 24385204"/>
              <a:gd name="connsiteY871" fmla="*/ 5934130 h 7602680"/>
              <a:gd name="connsiteX872" fmla="*/ 6871185 w 24385204"/>
              <a:gd name="connsiteY872" fmla="*/ 5943640 h 7602680"/>
              <a:gd name="connsiteX873" fmla="*/ 6960391 w 24385204"/>
              <a:gd name="connsiteY873" fmla="*/ 5918281 h 7602680"/>
              <a:gd name="connsiteX874" fmla="*/ 7066535 w 24385204"/>
              <a:gd name="connsiteY874" fmla="*/ 5914406 h 7602680"/>
              <a:gd name="connsiteX875" fmla="*/ 5661816 w 24385204"/>
              <a:gd name="connsiteY875" fmla="*/ 5911236 h 7602680"/>
              <a:gd name="connsiteX876" fmla="*/ 5676496 w 24385204"/>
              <a:gd name="connsiteY876" fmla="*/ 5924621 h 7602680"/>
              <a:gd name="connsiteX877" fmla="*/ 5671979 w 24385204"/>
              <a:gd name="connsiteY877" fmla="*/ 5969704 h 7602680"/>
              <a:gd name="connsiteX878" fmla="*/ 5640361 w 24385204"/>
              <a:gd name="connsiteY878" fmla="*/ 5966534 h 7602680"/>
              <a:gd name="connsiteX879" fmla="*/ 5646007 w 24385204"/>
              <a:gd name="connsiteY879" fmla="*/ 5921451 h 7602680"/>
              <a:gd name="connsiteX880" fmla="*/ 5661816 w 24385204"/>
              <a:gd name="connsiteY880" fmla="*/ 5911236 h 7602680"/>
              <a:gd name="connsiteX881" fmla="*/ 13737823 w 24385204"/>
              <a:gd name="connsiteY881" fmla="*/ 5903135 h 7602680"/>
              <a:gd name="connsiteX882" fmla="*/ 13714110 w 24385204"/>
              <a:gd name="connsiteY882" fmla="*/ 5908066 h 7602680"/>
              <a:gd name="connsiteX883" fmla="*/ 13736694 w 24385204"/>
              <a:gd name="connsiteY883" fmla="*/ 5917576 h 7602680"/>
              <a:gd name="connsiteX884" fmla="*/ 13761536 w 24385204"/>
              <a:gd name="connsiteY884" fmla="*/ 5908066 h 7602680"/>
              <a:gd name="connsiteX885" fmla="*/ 13737823 w 24385204"/>
              <a:gd name="connsiteY885" fmla="*/ 5903135 h 7602680"/>
              <a:gd name="connsiteX886" fmla="*/ 14557619 w 24385204"/>
              <a:gd name="connsiteY886" fmla="*/ 5898204 h 7602680"/>
              <a:gd name="connsiteX887" fmla="*/ 14531647 w 24385204"/>
              <a:gd name="connsiteY887" fmla="*/ 5940470 h 7602680"/>
              <a:gd name="connsiteX888" fmla="*/ 14029155 w 24385204"/>
              <a:gd name="connsiteY888" fmla="*/ 6054940 h 7602680"/>
              <a:gd name="connsiteX889" fmla="*/ 13939949 w 24385204"/>
              <a:gd name="connsiteY889" fmla="*/ 6046135 h 7602680"/>
              <a:gd name="connsiteX890" fmla="*/ 14051739 w 24385204"/>
              <a:gd name="connsiteY890" fmla="*/ 6027468 h 7602680"/>
              <a:gd name="connsiteX891" fmla="*/ 14338555 w 24385204"/>
              <a:gd name="connsiteY891" fmla="*/ 5916167 h 7602680"/>
              <a:gd name="connsiteX892" fmla="*/ 14392756 w 24385204"/>
              <a:gd name="connsiteY892" fmla="*/ 5900670 h 7602680"/>
              <a:gd name="connsiteX893" fmla="*/ 14439053 w 24385204"/>
              <a:gd name="connsiteY893" fmla="*/ 5909828 h 7602680"/>
              <a:gd name="connsiteX894" fmla="*/ 14527131 w 24385204"/>
              <a:gd name="connsiteY894" fmla="*/ 5909123 h 7602680"/>
              <a:gd name="connsiteX895" fmla="*/ 14557619 w 24385204"/>
              <a:gd name="connsiteY895" fmla="*/ 5898204 h 7602680"/>
              <a:gd name="connsiteX896" fmla="*/ 15205777 w 24385204"/>
              <a:gd name="connsiteY896" fmla="*/ 5881650 h 7602680"/>
              <a:gd name="connsiteX897" fmla="*/ 15222715 w 24385204"/>
              <a:gd name="connsiteY897" fmla="*/ 5900670 h 7602680"/>
              <a:gd name="connsiteX898" fmla="*/ 15193356 w 24385204"/>
              <a:gd name="connsiteY898" fmla="*/ 5919337 h 7602680"/>
              <a:gd name="connsiteX899" fmla="*/ 15177547 w 24385204"/>
              <a:gd name="connsiteY899" fmla="*/ 5900670 h 7602680"/>
              <a:gd name="connsiteX900" fmla="*/ 15205777 w 24385204"/>
              <a:gd name="connsiteY900" fmla="*/ 5881650 h 7602680"/>
              <a:gd name="connsiteX901" fmla="*/ 16858918 w 24385204"/>
              <a:gd name="connsiteY901" fmla="*/ 5852064 h 7602680"/>
              <a:gd name="connsiteX902" fmla="*/ 16878114 w 24385204"/>
              <a:gd name="connsiteY902" fmla="*/ 5854530 h 7602680"/>
              <a:gd name="connsiteX903" fmla="*/ 16873598 w 24385204"/>
              <a:gd name="connsiteY903" fmla="*/ 5883059 h 7602680"/>
              <a:gd name="connsiteX904" fmla="*/ 16794554 w 24385204"/>
              <a:gd name="connsiteY904" fmla="*/ 5884820 h 7602680"/>
              <a:gd name="connsiteX905" fmla="*/ 16858918 w 24385204"/>
              <a:gd name="connsiteY905" fmla="*/ 5852064 h 7602680"/>
              <a:gd name="connsiteX906" fmla="*/ 7051855 w 24385204"/>
              <a:gd name="connsiteY906" fmla="*/ 5833749 h 7602680"/>
              <a:gd name="connsiteX907" fmla="*/ 7076698 w 24385204"/>
              <a:gd name="connsiteY907" fmla="*/ 5842202 h 7602680"/>
              <a:gd name="connsiteX908" fmla="*/ 7050726 w 24385204"/>
              <a:gd name="connsiteY908" fmla="*/ 5867209 h 7602680"/>
              <a:gd name="connsiteX909" fmla="*/ 7027013 w 24385204"/>
              <a:gd name="connsiteY909" fmla="*/ 5842202 h 7602680"/>
              <a:gd name="connsiteX910" fmla="*/ 7051855 w 24385204"/>
              <a:gd name="connsiteY910" fmla="*/ 5833749 h 7602680"/>
              <a:gd name="connsiteX911" fmla="*/ 5129965 w 24385204"/>
              <a:gd name="connsiteY911" fmla="*/ 5825296 h 7602680"/>
              <a:gd name="connsiteX912" fmla="*/ 5131094 w 24385204"/>
              <a:gd name="connsiteY912" fmla="*/ 5852416 h 7602680"/>
              <a:gd name="connsiteX913" fmla="*/ 4905255 w 24385204"/>
              <a:gd name="connsiteY913" fmla="*/ 5916167 h 7602680"/>
              <a:gd name="connsiteX914" fmla="*/ 4808144 w 24385204"/>
              <a:gd name="connsiteY914" fmla="*/ 5896443 h 7602680"/>
              <a:gd name="connsiteX915" fmla="*/ 4750555 w 24385204"/>
              <a:gd name="connsiteY915" fmla="*/ 5868971 h 7602680"/>
              <a:gd name="connsiteX916" fmla="*/ 4837503 w 24385204"/>
              <a:gd name="connsiteY916" fmla="*/ 5868971 h 7602680"/>
              <a:gd name="connsiteX917" fmla="*/ 5014786 w 24385204"/>
              <a:gd name="connsiteY917" fmla="*/ 5846077 h 7602680"/>
              <a:gd name="connsiteX918" fmla="*/ 5129965 w 24385204"/>
              <a:gd name="connsiteY918" fmla="*/ 5825296 h 7602680"/>
              <a:gd name="connsiteX919" fmla="*/ 12513775 w 24385204"/>
              <a:gd name="connsiteY919" fmla="*/ 5805220 h 7602680"/>
              <a:gd name="connsiteX920" fmla="*/ 12528454 w 24385204"/>
              <a:gd name="connsiteY920" fmla="*/ 5823183 h 7602680"/>
              <a:gd name="connsiteX921" fmla="*/ 12460703 w 24385204"/>
              <a:gd name="connsiteY921" fmla="*/ 5823183 h 7602680"/>
              <a:gd name="connsiteX922" fmla="*/ 12513775 w 24385204"/>
              <a:gd name="connsiteY922" fmla="*/ 5805220 h 7602680"/>
              <a:gd name="connsiteX923" fmla="*/ 12281160 w 24385204"/>
              <a:gd name="connsiteY923" fmla="*/ 5795005 h 7602680"/>
              <a:gd name="connsiteX924" fmla="*/ 12307132 w 24385204"/>
              <a:gd name="connsiteY924" fmla="*/ 5804515 h 7602680"/>
              <a:gd name="connsiteX925" fmla="*/ 12281160 w 24385204"/>
              <a:gd name="connsiteY925" fmla="*/ 5828466 h 7602680"/>
              <a:gd name="connsiteX926" fmla="*/ 12256318 w 24385204"/>
              <a:gd name="connsiteY926" fmla="*/ 5804515 h 7602680"/>
              <a:gd name="connsiteX927" fmla="*/ 12281160 w 24385204"/>
              <a:gd name="connsiteY927" fmla="*/ 5795005 h 7602680"/>
              <a:gd name="connsiteX928" fmla="*/ 12063226 w 24385204"/>
              <a:gd name="connsiteY928" fmla="*/ 5795005 h 7602680"/>
              <a:gd name="connsiteX929" fmla="*/ 12097102 w 24385204"/>
              <a:gd name="connsiteY929" fmla="*/ 5805220 h 7602680"/>
              <a:gd name="connsiteX930" fmla="*/ 12064355 w 24385204"/>
              <a:gd name="connsiteY930" fmla="*/ 5828466 h 7602680"/>
              <a:gd name="connsiteX931" fmla="*/ 12031608 w 24385204"/>
              <a:gd name="connsiteY931" fmla="*/ 5805220 h 7602680"/>
              <a:gd name="connsiteX932" fmla="*/ 12063226 w 24385204"/>
              <a:gd name="connsiteY932" fmla="*/ 5795005 h 7602680"/>
              <a:gd name="connsiteX933" fmla="*/ 11887071 w 24385204"/>
              <a:gd name="connsiteY933" fmla="*/ 5795005 h 7602680"/>
              <a:gd name="connsiteX934" fmla="*/ 11904009 w 24385204"/>
              <a:gd name="connsiteY934" fmla="*/ 5807685 h 7602680"/>
              <a:gd name="connsiteX935" fmla="*/ 11874650 w 24385204"/>
              <a:gd name="connsiteY935" fmla="*/ 5827409 h 7602680"/>
              <a:gd name="connsiteX936" fmla="*/ 11863358 w 24385204"/>
              <a:gd name="connsiteY936" fmla="*/ 5803106 h 7602680"/>
              <a:gd name="connsiteX937" fmla="*/ 11887071 w 24385204"/>
              <a:gd name="connsiteY937" fmla="*/ 5795005 h 7602680"/>
              <a:gd name="connsiteX938" fmla="*/ 6695030 w 24385204"/>
              <a:gd name="connsiteY938" fmla="*/ 5795005 h 7602680"/>
              <a:gd name="connsiteX939" fmla="*/ 6711968 w 24385204"/>
              <a:gd name="connsiteY939" fmla="*/ 5807685 h 7602680"/>
              <a:gd name="connsiteX940" fmla="*/ 6683738 w 24385204"/>
              <a:gd name="connsiteY940" fmla="*/ 5827409 h 7602680"/>
              <a:gd name="connsiteX941" fmla="*/ 6671317 w 24385204"/>
              <a:gd name="connsiteY941" fmla="*/ 5803106 h 7602680"/>
              <a:gd name="connsiteX942" fmla="*/ 6695030 w 24385204"/>
              <a:gd name="connsiteY942" fmla="*/ 5795005 h 7602680"/>
              <a:gd name="connsiteX943" fmla="*/ 7045080 w 24385204"/>
              <a:gd name="connsiteY943" fmla="*/ 5778803 h 7602680"/>
              <a:gd name="connsiteX944" fmla="*/ 7095894 w 24385204"/>
              <a:gd name="connsiteY944" fmla="*/ 5799232 h 7602680"/>
              <a:gd name="connsiteX945" fmla="*/ 7045080 w 24385204"/>
              <a:gd name="connsiteY945" fmla="*/ 5817899 h 7602680"/>
              <a:gd name="connsiteX946" fmla="*/ 6994267 w 24385204"/>
              <a:gd name="connsiteY946" fmla="*/ 5799232 h 7602680"/>
              <a:gd name="connsiteX947" fmla="*/ 7045080 w 24385204"/>
              <a:gd name="connsiteY947" fmla="*/ 5778803 h 7602680"/>
              <a:gd name="connsiteX948" fmla="*/ 6000574 w 24385204"/>
              <a:gd name="connsiteY948" fmla="*/ 5778803 h 7602680"/>
              <a:gd name="connsiteX949" fmla="*/ 6143983 w 24385204"/>
              <a:gd name="connsiteY949" fmla="*/ 5798175 h 7602680"/>
              <a:gd name="connsiteX950" fmla="*/ 6032192 w 24385204"/>
              <a:gd name="connsiteY950" fmla="*/ 5840089 h 7602680"/>
              <a:gd name="connsiteX951" fmla="*/ 5933952 w 24385204"/>
              <a:gd name="connsiteY951" fmla="*/ 5862983 h 7602680"/>
              <a:gd name="connsiteX952" fmla="*/ 5902335 w 24385204"/>
              <a:gd name="connsiteY952" fmla="*/ 5854530 h 7602680"/>
              <a:gd name="connsiteX953" fmla="*/ 5892172 w 24385204"/>
              <a:gd name="connsiteY953" fmla="*/ 5803106 h 7602680"/>
              <a:gd name="connsiteX954" fmla="*/ 6000574 w 24385204"/>
              <a:gd name="connsiteY954" fmla="*/ 5778803 h 7602680"/>
              <a:gd name="connsiteX955" fmla="*/ 6839567 w 24385204"/>
              <a:gd name="connsiteY955" fmla="*/ 5771055 h 7602680"/>
              <a:gd name="connsiteX956" fmla="*/ 6853117 w 24385204"/>
              <a:gd name="connsiteY956" fmla="*/ 5773872 h 7602680"/>
              <a:gd name="connsiteX957" fmla="*/ 6873443 w 24385204"/>
              <a:gd name="connsiteY957" fmla="*/ 5796062 h 7602680"/>
              <a:gd name="connsiteX958" fmla="*/ 6853117 w 24385204"/>
              <a:gd name="connsiteY958" fmla="*/ 5805220 h 7602680"/>
              <a:gd name="connsiteX959" fmla="*/ 6833921 w 24385204"/>
              <a:gd name="connsiteY959" fmla="*/ 5781973 h 7602680"/>
              <a:gd name="connsiteX960" fmla="*/ 6839567 w 24385204"/>
              <a:gd name="connsiteY960" fmla="*/ 5771055 h 7602680"/>
              <a:gd name="connsiteX961" fmla="*/ 13682492 w 24385204"/>
              <a:gd name="connsiteY961" fmla="*/ 5729845 h 7602680"/>
              <a:gd name="connsiteX962" fmla="*/ 13613611 w 24385204"/>
              <a:gd name="connsiteY962" fmla="*/ 5769998 h 7602680"/>
              <a:gd name="connsiteX963" fmla="*/ 13577477 w 24385204"/>
              <a:gd name="connsiteY963" fmla="*/ 5801345 h 7602680"/>
              <a:gd name="connsiteX964" fmla="*/ 13597803 w 24385204"/>
              <a:gd name="connsiteY964" fmla="*/ 5822126 h 7602680"/>
              <a:gd name="connsiteX965" fmla="*/ 13587640 w 24385204"/>
              <a:gd name="connsiteY965" fmla="*/ 5842202 h 7602680"/>
              <a:gd name="connsiteX966" fmla="*/ 13517630 w 24385204"/>
              <a:gd name="connsiteY966" fmla="*/ 5881650 h 7602680"/>
              <a:gd name="connsiteX967" fmla="*/ 13527792 w 24385204"/>
              <a:gd name="connsiteY967" fmla="*/ 5850303 h 7602680"/>
              <a:gd name="connsiteX968" fmla="*/ 13422777 w 24385204"/>
              <a:gd name="connsiteY968" fmla="*/ 5830579 h 7602680"/>
              <a:gd name="connsiteX969" fmla="*/ 13254527 w 24385204"/>
              <a:gd name="connsiteY969" fmla="*/ 5861926 h 7602680"/>
              <a:gd name="connsiteX970" fmla="*/ 12999329 w 24385204"/>
              <a:gd name="connsiteY970" fmla="*/ 5904897 h 7602680"/>
              <a:gd name="connsiteX971" fmla="*/ 12759939 w 24385204"/>
              <a:gd name="connsiteY971" fmla="*/ 5963364 h 7602680"/>
              <a:gd name="connsiteX972" fmla="*/ 12534100 w 24385204"/>
              <a:gd name="connsiteY972" fmla="*/ 5991542 h 7602680"/>
              <a:gd name="connsiteX973" fmla="*/ 12359075 w 24385204"/>
              <a:gd name="connsiteY973" fmla="*/ 5982032 h 7602680"/>
              <a:gd name="connsiteX974" fmla="*/ 12284548 w 24385204"/>
              <a:gd name="connsiteY974" fmla="*/ 5962308 h 7602680"/>
              <a:gd name="connsiteX975" fmla="*/ 12180662 w 24385204"/>
              <a:gd name="connsiteY975" fmla="*/ 5980271 h 7602680"/>
              <a:gd name="connsiteX976" fmla="*/ 12146786 w 24385204"/>
              <a:gd name="connsiteY976" fmla="*/ 6009505 h 7602680"/>
              <a:gd name="connsiteX977" fmla="*/ 11771893 w 24385204"/>
              <a:gd name="connsiteY977" fmla="*/ 6032399 h 7602680"/>
              <a:gd name="connsiteX978" fmla="*/ 11946920 w 24385204"/>
              <a:gd name="connsiteY978" fmla="*/ 5999995 h 7602680"/>
              <a:gd name="connsiteX979" fmla="*/ 12138882 w 24385204"/>
              <a:gd name="connsiteY979" fmla="*/ 5957024 h 7602680"/>
              <a:gd name="connsiteX980" fmla="*/ 12298098 w 24385204"/>
              <a:gd name="connsiteY980" fmla="*/ 5928847 h 7602680"/>
              <a:gd name="connsiteX981" fmla="*/ 12526196 w 24385204"/>
              <a:gd name="connsiteY981" fmla="*/ 5912998 h 7602680"/>
              <a:gd name="connsiteX982" fmla="*/ 12701221 w 24385204"/>
              <a:gd name="connsiteY982" fmla="*/ 5901727 h 7602680"/>
              <a:gd name="connsiteX983" fmla="*/ 12813012 w 24385204"/>
              <a:gd name="connsiteY983" fmla="*/ 5870379 h 7602680"/>
              <a:gd name="connsiteX984" fmla="*/ 12914639 w 24385204"/>
              <a:gd name="connsiteY984" fmla="*/ 5832692 h 7602680"/>
              <a:gd name="connsiteX985" fmla="*/ 13065951 w 24385204"/>
              <a:gd name="connsiteY985" fmla="*/ 5815786 h 7602680"/>
              <a:gd name="connsiteX986" fmla="*/ 13273723 w 24385204"/>
              <a:gd name="connsiteY986" fmla="*/ 5795005 h 7602680"/>
              <a:gd name="connsiteX987" fmla="*/ 13536826 w 24385204"/>
              <a:gd name="connsiteY987" fmla="*/ 5752035 h 7602680"/>
              <a:gd name="connsiteX988" fmla="*/ 13682492 w 24385204"/>
              <a:gd name="connsiteY988" fmla="*/ 5729845 h 7602680"/>
              <a:gd name="connsiteX989" fmla="*/ 12925931 w 24385204"/>
              <a:gd name="connsiteY989" fmla="*/ 5729845 h 7602680"/>
              <a:gd name="connsiteX990" fmla="*/ 12959807 w 24385204"/>
              <a:gd name="connsiteY990" fmla="*/ 5753796 h 7602680"/>
              <a:gd name="connsiteX991" fmla="*/ 12898830 w 24385204"/>
              <a:gd name="connsiteY991" fmla="*/ 5778099 h 7602680"/>
              <a:gd name="connsiteX992" fmla="*/ 12902218 w 24385204"/>
              <a:gd name="connsiteY992" fmla="*/ 5763658 h 7602680"/>
              <a:gd name="connsiteX993" fmla="*/ 12902218 w 24385204"/>
              <a:gd name="connsiteY993" fmla="*/ 5741116 h 7602680"/>
              <a:gd name="connsiteX994" fmla="*/ 12925931 w 24385204"/>
              <a:gd name="connsiteY994" fmla="*/ 5729845 h 7602680"/>
              <a:gd name="connsiteX995" fmla="*/ 4862346 w 24385204"/>
              <a:gd name="connsiteY995" fmla="*/ 5718927 h 7602680"/>
              <a:gd name="connsiteX996" fmla="*/ 4849924 w 24385204"/>
              <a:gd name="connsiteY996" fmla="*/ 5727732 h 7602680"/>
              <a:gd name="connsiteX997" fmla="*/ 4867992 w 24385204"/>
              <a:gd name="connsiteY997" fmla="*/ 5748865 h 7602680"/>
              <a:gd name="connsiteX998" fmla="*/ 4899609 w 24385204"/>
              <a:gd name="connsiteY998" fmla="*/ 5739355 h 7602680"/>
              <a:gd name="connsiteX999" fmla="*/ 4878154 w 24385204"/>
              <a:gd name="connsiteY999" fmla="*/ 5719279 h 7602680"/>
              <a:gd name="connsiteX1000" fmla="*/ 4862346 w 24385204"/>
              <a:gd name="connsiteY1000" fmla="*/ 5718927 h 7602680"/>
              <a:gd name="connsiteX1001" fmla="*/ 12037254 w 24385204"/>
              <a:gd name="connsiteY1001" fmla="*/ 5718222 h 7602680"/>
              <a:gd name="connsiteX1002" fmla="*/ 12063226 w 24385204"/>
              <a:gd name="connsiteY1002" fmla="*/ 5729845 h 7602680"/>
              <a:gd name="connsiteX1003" fmla="*/ 12038383 w 24385204"/>
              <a:gd name="connsiteY1003" fmla="*/ 5752035 h 7602680"/>
              <a:gd name="connsiteX1004" fmla="*/ 12013541 w 24385204"/>
              <a:gd name="connsiteY1004" fmla="*/ 5729845 h 7602680"/>
              <a:gd name="connsiteX1005" fmla="*/ 12037254 w 24385204"/>
              <a:gd name="connsiteY1005" fmla="*/ 5718222 h 7602680"/>
              <a:gd name="connsiteX1006" fmla="*/ 7583706 w 24385204"/>
              <a:gd name="connsiteY1006" fmla="*/ 5711530 h 7602680"/>
              <a:gd name="connsiteX1007" fmla="*/ 7558864 w 24385204"/>
              <a:gd name="connsiteY1007" fmla="*/ 5716109 h 7602680"/>
              <a:gd name="connsiteX1008" fmla="*/ 7583706 w 24385204"/>
              <a:gd name="connsiteY1008" fmla="*/ 5725619 h 7602680"/>
              <a:gd name="connsiteX1009" fmla="*/ 7608549 w 24385204"/>
              <a:gd name="connsiteY1009" fmla="*/ 5716109 h 7602680"/>
              <a:gd name="connsiteX1010" fmla="*/ 7583706 w 24385204"/>
              <a:gd name="connsiteY1010" fmla="*/ 5711530 h 7602680"/>
              <a:gd name="connsiteX1011" fmla="*/ 7457237 w 24385204"/>
              <a:gd name="connsiteY1011" fmla="*/ 5709065 h 7602680"/>
              <a:gd name="connsiteX1012" fmla="*/ 7466271 w 24385204"/>
              <a:gd name="connsiteY1012" fmla="*/ 5728789 h 7602680"/>
              <a:gd name="connsiteX1013" fmla="*/ 7514826 w 24385204"/>
              <a:gd name="connsiteY1013" fmla="*/ 5747456 h 7602680"/>
              <a:gd name="connsiteX1014" fmla="*/ 7504663 w 24385204"/>
              <a:gd name="connsiteY1014" fmla="*/ 5728789 h 7602680"/>
              <a:gd name="connsiteX1015" fmla="*/ 7457237 w 24385204"/>
              <a:gd name="connsiteY1015" fmla="*/ 5709065 h 7602680"/>
              <a:gd name="connsiteX1016" fmla="*/ 14931383 w 24385204"/>
              <a:gd name="connsiteY1016" fmla="*/ 5678422 h 7602680"/>
              <a:gd name="connsiteX1017" fmla="*/ 14824109 w 24385204"/>
              <a:gd name="connsiteY1017" fmla="*/ 5704838 h 7602680"/>
              <a:gd name="connsiteX1018" fmla="*/ 14897507 w 24385204"/>
              <a:gd name="connsiteY1018" fmla="*/ 5717518 h 7602680"/>
              <a:gd name="connsiteX1019" fmla="*/ 15001393 w 24385204"/>
              <a:gd name="connsiteY1019" fmla="*/ 5697441 h 7602680"/>
              <a:gd name="connsiteX1020" fmla="*/ 14931383 w 24385204"/>
              <a:gd name="connsiteY1020" fmla="*/ 5678422 h 7602680"/>
              <a:gd name="connsiteX1021" fmla="*/ 7268661 w 24385204"/>
              <a:gd name="connsiteY1021" fmla="*/ 5653062 h 7602680"/>
              <a:gd name="connsiteX1022" fmla="*/ 7243819 w 24385204"/>
              <a:gd name="connsiteY1022" fmla="*/ 5665038 h 7602680"/>
              <a:gd name="connsiteX1023" fmla="*/ 7281082 w 24385204"/>
              <a:gd name="connsiteY1023" fmla="*/ 5671378 h 7602680"/>
              <a:gd name="connsiteX1024" fmla="*/ 7300278 w 24385204"/>
              <a:gd name="connsiteY1024" fmla="*/ 5653415 h 7602680"/>
              <a:gd name="connsiteX1025" fmla="*/ 7268661 w 24385204"/>
              <a:gd name="connsiteY1025" fmla="*/ 5653062 h 7602680"/>
              <a:gd name="connsiteX1026" fmla="*/ 16963934 w 24385204"/>
              <a:gd name="connsiteY1026" fmla="*/ 5651653 h 7602680"/>
              <a:gd name="connsiteX1027" fmla="*/ 16987646 w 24385204"/>
              <a:gd name="connsiteY1027" fmla="*/ 5661868 h 7602680"/>
              <a:gd name="connsiteX1028" fmla="*/ 16876986 w 24385204"/>
              <a:gd name="connsiteY1028" fmla="*/ 5683705 h 7602680"/>
              <a:gd name="connsiteX1029" fmla="*/ 16785522 w 24385204"/>
              <a:gd name="connsiteY1029" fmla="*/ 5676661 h 7602680"/>
              <a:gd name="connsiteX1030" fmla="*/ 16963934 w 24385204"/>
              <a:gd name="connsiteY1030" fmla="*/ 5651653 h 7602680"/>
              <a:gd name="connsiteX1031" fmla="*/ 12420052 w 24385204"/>
              <a:gd name="connsiteY1031" fmla="*/ 5643200 h 7602680"/>
              <a:gd name="connsiteX1032" fmla="*/ 12381659 w 24385204"/>
              <a:gd name="connsiteY1032" fmla="*/ 5646018 h 7602680"/>
              <a:gd name="connsiteX1033" fmla="*/ 12327457 w 24385204"/>
              <a:gd name="connsiteY1033" fmla="*/ 5686171 h 7602680"/>
              <a:gd name="connsiteX1034" fmla="*/ 12479899 w 24385204"/>
              <a:gd name="connsiteY1034" fmla="*/ 5668208 h 7602680"/>
              <a:gd name="connsiteX1035" fmla="*/ 12420052 w 24385204"/>
              <a:gd name="connsiteY1035" fmla="*/ 5643200 h 7602680"/>
              <a:gd name="connsiteX1036" fmla="*/ 3307443 w 24385204"/>
              <a:gd name="connsiteY1036" fmla="*/ 5642144 h 7602680"/>
              <a:gd name="connsiteX1037" fmla="*/ 3293893 w 24385204"/>
              <a:gd name="connsiteY1037" fmla="*/ 5662924 h 7602680"/>
              <a:gd name="connsiteX1038" fmla="*/ 3133547 w 24385204"/>
              <a:gd name="connsiteY1038" fmla="*/ 5724562 h 7602680"/>
              <a:gd name="connsiteX1039" fmla="*/ 3052245 w 24385204"/>
              <a:gd name="connsiteY1039" fmla="*/ 5728789 h 7602680"/>
              <a:gd name="connsiteX1040" fmla="*/ 3307443 w 24385204"/>
              <a:gd name="connsiteY1040" fmla="*/ 5642144 h 7602680"/>
              <a:gd name="connsiteX1041" fmla="*/ 13813479 w 24385204"/>
              <a:gd name="connsiteY1041" fmla="*/ 5635804 h 7602680"/>
              <a:gd name="connsiteX1042" fmla="*/ 13840580 w 24385204"/>
              <a:gd name="connsiteY1042" fmla="*/ 5645314 h 7602680"/>
              <a:gd name="connsiteX1043" fmla="*/ 13806704 w 24385204"/>
              <a:gd name="connsiteY1043" fmla="*/ 5668912 h 7602680"/>
              <a:gd name="connsiteX1044" fmla="*/ 13782991 w 24385204"/>
              <a:gd name="connsiteY1044" fmla="*/ 5645314 h 7602680"/>
              <a:gd name="connsiteX1045" fmla="*/ 13813479 w 24385204"/>
              <a:gd name="connsiteY1045" fmla="*/ 5635804 h 7602680"/>
              <a:gd name="connsiteX1046" fmla="*/ 13937690 w 24385204"/>
              <a:gd name="connsiteY1046" fmla="*/ 5615727 h 7602680"/>
              <a:gd name="connsiteX1047" fmla="*/ 13951241 w 24385204"/>
              <a:gd name="connsiteY1047" fmla="*/ 5628055 h 7602680"/>
              <a:gd name="connsiteX1048" fmla="*/ 13928657 w 24385204"/>
              <a:gd name="connsiteY1048" fmla="*/ 5648484 h 7602680"/>
              <a:gd name="connsiteX1049" fmla="*/ 13919623 w 24385204"/>
              <a:gd name="connsiteY1049" fmla="*/ 5624181 h 7602680"/>
              <a:gd name="connsiteX1050" fmla="*/ 13937690 w 24385204"/>
              <a:gd name="connsiteY1050" fmla="*/ 5615727 h 7602680"/>
              <a:gd name="connsiteX1051" fmla="*/ 11859970 w 24385204"/>
              <a:gd name="connsiteY1051" fmla="*/ 5615727 h 7602680"/>
              <a:gd name="connsiteX1052" fmla="*/ 11878038 w 24385204"/>
              <a:gd name="connsiteY1052" fmla="*/ 5628055 h 7602680"/>
              <a:gd name="connsiteX1053" fmla="*/ 11848679 w 24385204"/>
              <a:gd name="connsiteY1053" fmla="*/ 5648484 h 7602680"/>
              <a:gd name="connsiteX1054" fmla="*/ 11836257 w 24385204"/>
              <a:gd name="connsiteY1054" fmla="*/ 5624181 h 7602680"/>
              <a:gd name="connsiteX1055" fmla="*/ 11859970 w 24385204"/>
              <a:gd name="connsiteY1055" fmla="*/ 5615727 h 7602680"/>
              <a:gd name="connsiteX1056" fmla="*/ 4180312 w 24385204"/>
              <a:gd name="connsiteY1056" fmla="*/ 5615727 h 7602680"/>
              <a:gd name="connsiteX1057" fmla="*/ 4194991 w 24385204"/>
              <a:gd name="connsiteY1057" fmla="*/ 5628055 h 7602680"/>
              <a:gd name="connsiteX1058" fmla="*/ 4173536 w 24385204"/>
              <a:gd name="connsiteY1058" fmla="*/ 5648484 h 7602680"/>
              <a:gd name="connsiteX1059" fmla="*/ 4162244 w 24385204"/>
              <a:gd name="connsiteY1059" fmla="*/ 5624181 h 7602680"/>
              <a:gd name="connsiteX1060" fmla="*/ 4180312 w 24385204"/>
              <a:gd name="connsiteY1060" fmla="*/ 5615727 h 7602680"/>
              <a:gd name="connsiteX1061" fmla="*/ 7532893 w 24385204"/>
              <a:gd name="connsiteY1061" fmla="*/ 5607626 h 7602680"/>
              <a:gd name="connsiteX1062" fmla="*/ 7492242 w 24385204"/>
              <a:gd name="connsiteY1062" fmla="*/ 5608331 h 7602680"/>
              <a:gd name="connsiteX1063" fmla="*/ 7406423 w 24385204"/>
              <a:gd name="connsiteY1063" fmla="*/ 5628055 h 7602680"/>
              <a:gd name="connsiteX1064" fmla="*/ 7457237 w 24385204"/>
              <a:gd name="connsiteY1064" fmla="*/ 5634395 h 7602680"/>
              <a:gd name="connsiteX1065" fmla="*/ 7541926 w 24385204"/>
              <a:gd name="connsiteY1065" fmla="*/ 5614671 h 7602680"/>
              <a:gd name="connsiteX1066" fmla="*/ 7532893 w 24385204"/>
              <a:gd name="connsiteY1066" fmla="*/ 5607626 h 7602680"/>
              <a:gd name="connsiteX1067" fmla="*/ 16240120 w 24385204"/>
              <a:gd name="connsiteY1067" fmla="*/ 5588607 h 7602680"/>
              <a:gd name="connsiteX1068" fmla="*/ 16240120 w 24385204"/>
              <a:gd name="connsiteY1068" fmla="*/ 5599878 h 7602680"/>
              <a:gd name="connsiteX1069" fmla="*/ 16192694 w 24385204"/>
              <a:gd name="connsiteY1069" fmla="*/ 5612558 h 7602680"/>
              <a:gd name="connsiteX1070" fmla="*/ 16223182 w 24385204"/>
              <a:gd name="connsiteY1070" fmla="*/ 5591777 h 7602680"/>
              <a:gd name="connsiteX1071" fmla="*/ 16240120 w 24385204"/>
              <a:gd name="connsiteY1071" fmla="*/ 5588607 h 7602680"/>
              <a:gd name="connsiteX1072" fmla="*/ 12745260 w 24385204"/>
              <a:gd name="connsiteY1072" fmla="*/ 5587550 h 7602680"/>
              <a:gd name="connsiteX1073" fmla="*/ 12792686 w 24385204"/>
              <a:gd name="connsiteY1073" fmla="*/ 5606218 h 7602680"/>
              <a:gd name="connsiteX1074" fmla="*/ 12731710 w 24385204"/>
              <a:gd name="connsiteY1074" fmla="*/ 5626294 h 7602680"/>
              <a:gd name="connsiteX1075" fmla="*/ 12684283 w 24385204"/>
              <a:gd name="connsiteY1075" fmla="*/ 5606218 h 7602680"/>
              <a:gd name="connsiteX1076" fmla="*/ 12745260 w 24385204"/>
              <a:gd name="connsiteY1076" fmla="*/ 5587550 h 7602680"/>
              <a:gd name="connsiteX1077" fmla="*/ 4003028 w 24385204"/>
              <a:gd name="connsiteY1077" fmla="*/ 5587550 h 7602680"/>
              <a:gd name="connsiteX1078" fmla="*/ 3991736 w 24385204"/>
              <a:gd name="connsiteY1078" fmla="*/ 5607626 h 7602680"/>
              <a:gd name="connsiteX1079" fmla="*/ 3926243 w 24385204"/>
              <a:gd name="connsiteY1079" fmla="*/ 5626294 h 7602680"/>
              <a:gd name="connsiteX1080" fmla="*/ 3934147 w 24385204"/>
              <a:gd name="connsiteY1080" fmla="*/ 5607626 h 7602680"/>
              <a:gd name="connsiteX1081" fmla="*/ 4003028 w 24385204"/>
              <a:gd name="connsiteY1081" fmla="*/ 5587550 h 7602680"/>
              <a:gd name="connsiteX1082" fmla="*/ 16443375 w 24385204"/>
              <a:gd name="connsiteY1082" fmla="*/ 5578040 h 7602680"/>
              <a:gd name="connsiteX1083" fmla="*/ 16456926 w 24385204"/>
              <a:gd name="connsiteY1083" fmla="*/ 5590368 h 7602680"/>
              <a:gd name="connsiteX1084" fmla="*/ 16435471 w 24385204"/>
              <a:gd name="connsiteY1084" fmla="*/ 5611501 h 7602680"/>
              <a:gd name="connsiteX1085" fmla="*/ 16424179 w 24385204"/>
              <a:gd name="connsiteY1085" fmla="*/ 5587550 h 7602680"/>
              <a:gd name="connsiteX1086" fmla="*/ 16443375 w 24385204"/>
              <a:gd name="connsiteY1086" fmla="*/ 5578040 h 7602680"/>
              <a:gd name="connsiteX1087" fmla="*/ 12907864 w 24385204"/>
              <a:gd name="connsiteY1087" fmla="*/ 5578040 h 7602680"/>
              <a:gd name="connsiteX1088" fmla="*/ 12930448 w 24385204"/>
              <a:gd name="connsiteY1088" fmla="*/ 5588607 h 7602680"/>
              <a:gd name="connsiteX1089" fmla="*/ 12908993 w 24385204"/>
              <a:gd name="connsiteY1089" fmla="*/ 5611501 h 7602680"/>
              <a:gd name="connsiteX1090" fmla="*/ 12884151 w 24385204"/>
              <a:gd name="connsiteY1090" fmla="*/ 5588607 h 7602680"/>
              <a:gd name="connsiteX1091" fmla="*/ 12907864 w 24385204"/>
              <a:gd name="connsiteY1091" fmla="*/ 5578040 h 7602680"/>
              <a:gd name="connsiteX1092" fmla="*/ 3726375 w 24385204"/>
              <a:gd name="connsiteY1092" fmla="*/ 5578040 h 7602680"/>
              <a:gd name="connsiteX1093" fmla="*/ 3752346 w 24385204"/>
              <a:gd name="connsiteY1093" fmla="*/ 5589663 h 7602680"/>
              <a:gd name="connsiteX1094" fmla="*/ 3718471 w 24385204"/>
              <a:gd name="connsiteY1094" fmla="*/ 5610796 h 7602680"/>
              <a:gd name="connsiteX1095" fmla="*/ 3695887 w 24385204"/>
              <a:gd name="connsiteY1095" fmla="*/ 5585437 h 7602680"/>
              <a:gd name="connsiteX1096" fmla="*/ 3726375 w 24385204"/>
              <a:gd name="connsiteY1096" fmla="*/ 5578040 h 7602680"/>
              <a:gd name="connsiteX1097" fmla="*/ 5771189 w 24385204"/>
              <a:gd name="connsiteY1097" fmla="*/ 5573962 h 7602680"/>
              <a:gd name="connsiteX1098" fmla="*/ 5671979 w 24385204"/>
              <a:gd name="connsiteY1098" fmla="*/ 5574870 h 7602680"/>
              <a:gd name="connsiteX1099" fmla="*/ 5400972 w 24385204"/>
              <a:gd name="connsiteY1099" fmla="*/ 5593538 h 7602680"/>
              <a:gd name="connsiteX1100" fmla="*/ 5461948 w 24385204"/>
              <a:gd name="connsiteY1100" fmla="*/ 5603048 h 7602680"/>
              <a:gd name="connsiteX1101" fmla="*/ 5546638 w 24385204"/>
              <a:gd name="connsiteY1101" fmla="*/ 5617841 h 7602680"/>
              <a:gd name="connsiteX1102" fmla="*/ 5913627 w 24385204"/>
              <a:gd name="connsiteY1102" fmla="*/ 5586494 h 7602680"/>
              <a:gd name="connsiteX1103" fmla="*/ 5771189 w 24385204"/>
              <a:gd name="connsiteY1103" fmla="*/ 5573962 h 7602680"/>
              <a:gd name="connsiteX1104" fmla="*/ 5003494 w 24385204"/>
              <a:gd name="connsiteY1104" fmla="*/ 5568531 h 7602680"/>
              <a:gd name="connsiteX1105" fmla="*/ 4956069 w 24385204"/>
              <a:gd name="connsiteY1105" fmla="*/ 5585437 h 7602680"/>
              <a:gd name="connsiteX1106" fmla="*/ 5075764 w 24385204"/>
              <a:gd name="connsiteY1106" fmla="*/ 5574870 h 7602680"/>
              <a:gd name="connsiteX1107" fmla="*/ 5003494 w 24385204"/>
              <a:gd name="connsiteY1107" fmla="*/ 5568531 h 7602680"/>
              <a:gd name="connsiteX1108" fmla="*/ 11404905 w 24385204"/>
              <a:gd name="connsiteY1108" fmla="*/ 5566769 h 7602680"/>
              <a:gd name="connsiteX1109" fmla="*/ 11410551 w 24385204"/>
              <a:gd name="connsiteY1109" fmla="*/ 5576984 h 7602680"/>
              <a:gd name="connsiteX1110" fmla="*/ 11442168 w 24385204"/>
              <a:gd name="connsiteY1110" fmla="*/ 5612558 h 7602680"/>
              <a:gd name="connsiteX1111" fmla="*/ 11425230 w 24385204"/>
              <a:gd name="connsiteY1111" fmla="*/ 5626294 h 7602680"/>
              <a:gd name="connsiteX1112" fmla="*/ 11373287 w 24385204"/>
              <a:gd name="connsiteY1112" fmla="*/ 5606218 h 7602680"/>
              <a:gd name="connsiteX1113" fmla="*/ 11392484 w 24385204"/>
              <a:gd name="connsiteY1113" fmla="*/ 5569939 h 7602680"/>
              <a:gd name="connsiteX1114" fmla="*/ 11404905 w 24385204"/>
              <a:gd name="connsiteY1114" fmla="*/ 5566769 h 7602680"/>
              <a:gd name="connsiteX1115" fmla="*/ 14768778 w 24385204"/>
              <a:gd name="connsiteY1115" fmla="*/ 5562191 h 7602680"/>
              <a:gd name="connsiteX1116" fmla="*/ 14787975 w 24385204"/>
              <a:gd name="connsiteY1116" fmla="*/ 5581210 h 7602680"/>
              <a:gd name="connsiteX1117" fmla="*/ 14758616 w 24385204"/>
              <a:gd name="connsiteY1117" fmla="*/ 5599878 h 7602680"/>
              <a:gd name="connsiteX1118" fmla="*/ 14741678 w 24385204"/>
              <a:gd name="connsiteY1118" fmla="*/ 5581210 h 7602680"/>
              <a:gd name="connsiteX1119" fmla="*/ 14768778 w 24385204"/>
              <a:gd name="connsiteY1119" fmla="*/ 5562191 h 7602680"/>
              <a:gd name="connsiteX1120" fmla="*/ 11489595 w 24385204"/>
              <a:gd name="connsiteY1120" fmla="*/ 5559021 h 7602680"/>
              <a:gd name="connsiteX1121" fmla="*/ 11506533 w 24385204"/>
              <a:gd name="connsiteY1121" fmla="*/ 5569939 h 7602680"/>
              <a:gd name="connsiteX1122" fmla="*/ 11480561 w 24385204"/>
              <a:gd name="connsiteY1122" fmla="*/ 5592833 h 7602680"/>
              <a:gd name="connsiteX1123" fmla="*/ 11468141 w 24385204"/>
              <a:gd name="connsiteY1123" fmla="*/ 5566769 h 7602680"/>
              <a:gd name="connsiteX1124" fmla="*/ 11489595 w 24385204"/>
              <a:gd name="connsiteY1124" fmla="*/ 5559021 h 7602680"/>
              <a:gd name="connsiteX1125" fmla="*/ 14379206 w 24385204"/>
              <a:gd name="connsiteY1125" fmla="*/ 5555146 h 7602680"/>
              <a:gd name="connsiteX1126" fmla="*/ 14390498 w 24385204"/>
              <a:gd name="connsiteY1126" fmla="*/ 5573814 h 7602680"/>
              <a:gd name="connsiteX1127" fmla="*/ 14305808 w 24385204"/>
              <a:gd name="connsiteY1127" fmla="*/ 5583324 h 7602680"/>
              <a:gd name="connsiteX1128" fmla="*/ 14343072 w 24385204"/>
              <a:gd name="connsiteY1128" fmla="*/ 5555851 h 7602680"/>
              <a:gd name="connsiteX1129" fmla="*/ 14379206 w 24385204"/>
              <a:gd name="connsiteY1129" fmla="*/ 5555146 h 7602680"/>
              <a:gd name="connsiteX1130" fmla="*/ 10581721 w 24385204"/>
              <a:gd name="connsiteY1130" fmla="*/ 5549863 h 7602680"/>
              <a:gd name="connsiteX1131" fmla="*/ 10550104 w 24385204"/>
              <a:gd name="connsiteY1131" fmla="*/ 5554090 h 7602680"/>
              <a:gd name="connsiteX1132" fmla="*/ 10574946 w 24385204"/>
              <a:gd name="connsiteY1132" fmla="*/ 5563600 h 7602680"/>
              <a:gd name="connsiteX1133" fmla="*/ 10608822 w 24385204"/>
              <a:gd name="connsiteY1133" fmla="*/ 5555146 h 7602680"/>
              <a:gd name="connsiteX1134" fmla="*/ 10581721 w 24385204"/>
              <a:gd name="connsiteY1134" fmla="*/ 5549863 h 7602680"/>
              <a:gd name="connsiteX1135" fmla="*/ 4109172 w 24385204"/>
              <a:gd name="connsiteY1135" fmla="*/ 5527674 h 7602680"/>
              <a:gd name="connsiteX1136" fmla="*/ 4087717 w 24385204"/>
              <a:gd name="connsiteY1136" fmla="*/ 5538592 h 7602680"/>
              <a:gd name="connsiteX1137" fmla="*/ 3834777 w 24385204"/>
              <a:gd name="connsiteY1137" fmla="*/ 5563600 h 7602680"/>
              <a:gd name="connsiteX1138" fmla="*/ 4023353 w 24385204"/>
              <a:gd name="connsiteY1138" fmla="*/ 5532957 h 7602680"/>
              <a:gd name="connsiteX1139" fmla="*/ 4109172 w 24385204"/>
              <a:gd name="connsiteY1139" fmla="*/ 5527674 h 7602680"/>
              <a:gd name="connsiteX1140" fmla="*/ 15366123 w 24385204"/>
              <a:gd name="connsiteY1140" fmla="*/ 5514289 h 7602680"/>
              <a:gd name="connsiteX1141" fmla="*/ 15387578 w 24385204"/>
              <a:gd name="connsiteY1141" fmla="*/ 5516403 h 7602680"/>
              <a:gd name="connsiteX1142" fmla="*/ 15405645 w 24385204"/>
              <a:gd name="connsiteY1142" fmla="*/ 5545637 h 7602680"/>
              <a:gd name="connsiteX1143" fmla="*/ 15419195 w 24385204"/>
              <a:gd name="connsiteY1143" fmla="*/ 5563600 h 7602680"/>
              <a:gd name="connsiteX1144" fmla="*/ 15331118 w 24385204"/>
              <a:gd name="connsiteY1144" fmla="*/ 5594947 h 7602680"/>
              <a:gd name="connsiteX1145" fmla="*/ 15145930 w 24385204"/>
              <a:gd name="connsiteY1145" fmla="*/ 5630521 h 7602680"/>
              <a:gd name="connsiteX1146" fmla="*/ 15149317 w 24385204"/>
              <a:gd name="connsiteY1146" fmla="*/ 5681592 h 7602680"/>
              <a:gd name="connsiteX1147" fmla="*/ 15285950 w 24385204"/>
              <a:gd name="connsiteY1147" fmla="*/ 5724562 h 7602680"/>
              <a:gd name="connsiteX1148" fmla="*/ 15788442 w 24385204"/>
              <a:gd name="connsiteY1148" fmla="*/ 5732311 h 7602680"/>
              <a:gd name="connsiteX1149" fmla="*/ 16201728 w 24385204"/>
              <a:gd name="connsiteY1149" fmla="*/ 5722449 h 7602680"/>
              <a:gd name="connsiteX1150" fmla="*/ 16147526 w 24385204"/>
              <a:gd name="connsiteY1150" fmla="*/ 5701668 h 7602680"/>
              <a:gd name="connsiteX1151" fmla="*/ 16001860 w 24385204"/>
              <a:gd name="connsiteY1151" fmla="*/ 5676661 h 7602680"/>
              <a:gd name="connsiteX1152" fmla="*/ 16076387 w 24385204"/>
              <a:gd name="connsiteY1152" fmla="*/ 5648484 h 7602680"/>
              <a:gd name="connsiteX1153" fmla="*/ 16278513 w 24385204"/>
              <a:gd name="connsiteY1153" fmla="*/ 5618897 h 7602680"/>
              <a:gd name="connsiteX1154" fmla="*/ 16359815 w 24385204"/>
              <a:gd name="connsiteY1154" fmla="*/ 5617841 h 7602680"/>
              <a:gd name="connsiteX1155" fmla="*/ 16394820 w 24385204"/>
              <a:gd name="connsiteY1155" fmla="*/ 5642144 h 7602680"/>
              <a:gd name="connsiteX1156" fmla="*/ 16318035 w 24385204"/>
              <a:gd name="connsiteY1156" fmla="*/ 5712939 h 7602680"/>
              <a:gd name="connsiteX1157" fmla="*/ 16235603 w 24385204"/>
              <a:gd name="connsiteY1157" fmla="*/ 5727732 h 7602680"/>
              <a:gd name="connsiteX1158" fmla="*/ 16341748 w 24385204"/>
              <a:gd name="connsiteY1158" fmla="*/ 5742525 h 7602680"/>
              <a:gd name="connsiteX1159" fmla="*/ 16465959 w 24385204"/>
              <a:gd name="connsiteY1159" fmla="*/ 5777042 h 7602680"/>
              <a:gd name="connsiteX1160" fmla="*/ 15455329 w 24385204"/>
              <a:gd name="connsiteY1160" fmla="*/ 5781269 h 7602680"/>
              <a:gd name="connsiteX1161" fmla="*/ 15194485 w 24385204"/>
              <a:gd name="connsiteY1161" fmla="*/ 5758375 h 7602680"/>
              <a:gd name="connsiteX1162" fmla="*/ 15048819 w 24385204"/>
              <a:gd name="connsiteY1162" fmla="*/ 5739355 h 7602680"/>
              <a:gd name="connsiteX1163" fmla="*/ 15020589 w 24385204"/>
              <a:gd name="connsiteY1163" fmla="*/ 5732311 h 7602680"/>
              <a:gd name="connsiteX1164" fmla="*/ 14827497 w 24385204"/>
              <a:gd name="connsiteY1164" fmla="*/ 5750626 h 7602680"/>
              <a:gd name="connsiteX1165" fmla="*/ 14538422 w 24385204"/>
              <a:gd name="connsiteY1165" fmla="*/ 5780212 h 7602680"/>
              <a:gd name="connsiteX1166" fmla="*/ 14206439 w 24385204"/>
              <a:gd name="connsiteY1166" fmla="*/ 5821069 h 7602680"/>
              <a:gd name="connsiteX1167" fmla="*/ 13917365 w 24385204"/>
              <a:gd name="connsiteY1167" fmla="*/ 5852416 h 7602680"/>
              <a:gd name="connsiteX1168" fmla="*/ 13935432 w 24385204"/>
              <a:gd name="connsiteY1168" fmla="*/ 5881650 h 7602680"/>
              <a:gd name="connsiteX1169" fmla="*/ 13902685 w 24385204"/>
              <a:gd name="connsiteY1169" fmla="*/ 5899613 h 7602680"/>
              <a:gd name="connsiteX1170" fmla="*/ 13829288 w 24385204"/>
              <a:gd name="connsiteY1170" fmla="*/ 5930961 h 7602680"/>
              <a:gd name="connsiteX1171" fmla="*/ 13720885 w 24385204"/>
              <a:gd name="connsiteY1171" fmla="*/ 5948924 h 7602680"/>
              <a:gd name="connsiteX1172" fmla="*/ 13610224 w 24385204"/>
              <a:gd name="connsiteY1172" fmla="*/ 5959138 h 7602680"/>
              <a:gd name="connsiteX1173" fmla="*/ 13696043 w 24385204"/>
              <a:gd name="connsiteY1173" fmla="*/ 5980271 h 7602680"/>
              <a:gd name="connsiteX1174" fmla="*/ 13796541 w 24385204"/>
              <a:gd name="connsiteY1174" fmla="*/ 5999995 h 7602680"/>
              <a:gd name="connsiteX1175" fmla="*/ 13689267 w 24385204"/>
              <a:gd name="connsiteY1175" fmla="*/ 6019719 h 7602680"/>
              <a:gd name="connsiteX1176" fmla="*/ 13569573 w 24385204"/>
              <a:gd name="connsiteY1176" fmla="*/ 6040852 h 7602680"/>
              <a:gd name="connsiteX1177" fmla="*/ 13519888 w 24385204"/>
              <a:gd name="connsiteY1177" fmla="*/ 6060928 h 7602680"/>
              <a:gd name="connsiteX1178" fmla="*/ 13470203 w 24385204"/>
              <a:gd name="connsiteY1178" fmla="*/ 6040852 h 7602680"/>
              <a:gd name="connsiteX1179" fmla="*/ 13475849 w 24385204"/>
              <a:gd name="connsiteY1179" fmla="*/ 6019719 h 7602680"/>
              <a:gd name="connsiteX1180" fmla="*/ 13460041 w 24385204"/>
              <a:gd name="connsiteY1180" fmla="*/ 5999995 h 7602680"/>
              <a:gd name="connsiteX1181" fmla="*/ 13470203 w 24385204"/>
              <a:gd name="connsiteY1181" fmla="*/ 5980271 h 7602680"/>
              <a:gd name="connsiteX1182" fmla="*/ 13579735 w 24385204"/>
              <a:gd name="connsiteY1182" fmla="*/ 5921451 h 7602680"/>
              <a:gd name="connsiteX1183" fmla="*/ 13479237 w 24385204"/>
              <a:gd name="connsiteY1183" fmla="*/ 5939414 h 7602680"/>
              <a:gd name="connsiteX1184" fmla="*/ 13292920 w 24385204"/>
              <a:gd name="connsiteY1184" fmla="*/ 5968648 h 7602680"/>
              <a:gd name="connsiteX1185" fmla="*/ 13116765 w 24385204"/>
              <a:gd name="connsiteY1185" fmla="*/ 5991542 h 7602680"/>
              <a:gd name="connsiteX1186" fmla="*/ 13079502 w 24385204"/>
              <a:gd name="connsiteY1186" fmla="*/ 5982032 h 7602680"/>
              <a:gd name="connsiteX1187" fmla="*/ 13546989 w 24385204"/>
              <a:gd name="connsiteY1187" fmla="*/ 5902783 h 7602680"/>
              <a:gd name="connsiteX1188" fmla="*/ 13657650 w 24385204"/>
              <a:gd name="connsiteY1188" fmla="*/ 5853473 h 7602680"/>
              <a:gd name="connsiteX1189" fmla="*/ 13804445 w 24385204"/>
              <a:gd name="connsiteY1189" fmla="*/ 5795005 h 7602680"/>
              <a:gd name="connsiteX1190" fmla="*/ 13965920 w 24385204"/>
              <a:gd name="connsiteY1190" fmla="*/ 5769998 h 7602680"/>
              <a:gd name="connsiteX1191" fmla="*/ 13974954 w 24385204"/>
              <a:gd name="connsiteY1191" fmla="*/ 5780212 h 7602680"/>
              <a:gd name="connsiteX1192" fmla="*/ 13986246 w 24385204"/>
              <a:gd name="connsiteY1192" fmla="*/ 5801345 h 7602680"/>
              <a:gd name="connsiteX1193" fmla="*/ 14112716 w 24385204"/>
              <a:gd name="connsiteY1193" fmla="*/ 5773872 h 7602680"/>
              <a:gd name="connsiteX1194" fmla="*/ 14162400 w 24385204"/>
              <a:gd name="connsiteY1194" fmla="*/ 5737242 h 7602680"/>
              <a:gd name="connsiteX1195" fmla="*/ 14195147 w 24385204"/>
              <a:gd name="connsiteY1195" fmla="*/ 5724562 h 7602680"/>
              <a:gd name="connsiteX1196" fmla="*/ 14563265 w 24385204"/>
              <a:gd name="connsiteY1196" fmla="*/ 5629464 h 7602680"/>
              <a:gd name="connsiteX1197" fmla="*/ 14661505 w 24385204"/>
              <a:gd name="connsiteY1197" fmla="*/ 5606218 h 7602680"/>
              <a:gd name="connsiteX1198" fmla="*/ 14571169 w 24385204"/>
              <a:gd name="connsiteY1198" fmla="*/ 5668208 h 7602680"/>
              <a:gd name="connsiteX1199" fmla="*/ 14317100 w 24385204"/>
              <a:gd name="connsiteY1199" fmla="*/ 5742525 h 7602680"/>
              <a:gd name="connsiteX1200" fmla="*/ 14367914 w 24385204"/>
              <a:gd name="connsiteY1200" fmla="*/ 5752035 h 7602680"/>
              <a:gd name="connsiteX1201" fmla="*/ 14547456 w 24385204"/>
              <a:gd name="connsiteY1201" fmla="*/ 5724562 h 7602680"/>
              <a:gd name="connsiteX1202" fmla="*/ 14598270 w 24385204"/>
              <a:gd name="connsiteY1202" fmla="*/ 5702725 h 7602680"/>
              <a:gd name="connsiteX1203" fmla="*/ 14846693 w 24385204"/>
              <a:gd name="connsiteY1203" fmla="*/ 5658698 h 7602680"/>
              <a:gd name="connsiteX1204" fmla="*/ 15003651 w 24385204"/>
              <a:gd name="connsiteY1204" fmla="*/ 5610796 h 7602680"/>
              <a:gd name="connsiteX1205" fmla="*/ 15352573 w 24385204"/>
              <a:gd name="connsiteY1205" fmla="*/ 5523799 h 7602680"/>
              <a:gd name="connsiteX1206" fmla="*/ 15366123 w 24385204"/>
              <a:gd name="connsiteY1206" fmla="*/ 5514289 h 7602680"/>
              <a:gd name="connsiteX1207" fmla="*/ 5075764 w 24385204"/>
              <a:gd name="connsiteY1207" fmla="*/ 5506541 h 7602680"/>
              <a:gd name="connsiteX1208" fmla="*/ 5056567 w 24385204"/>
              <a:gd name="connsiteY1208" fmla="*/ 5526969 h 7602680"/>
              <a:gd name="connsiteX1209" fmla="*/ 5075764 w 24385204"/>
              <a:gd name="connsiteY1209" fmla="*/ 5546693 h 7602680"/>
              <a:gd name="connsiteX1210" fmla="*/ 5096089 w 24385204"/>
              <a:gd name="connsiteY1210" fmla="*/ 5526969 h 7602680"/>
              <a:gd name="connsiteX1211" fmla="*/ 5075764 w 24385204"/>
              <a:gd name="connsiteY1211" fmla="*/ 5506541 h 7602680"/>
              <a:gd name="connsiteX1212" fmla="*/ 16200598 w 24385204"/>
              <a:gd name="connsiteY1212" fmla="*/ 5502666 h 7602680"/>
              <a:gd name="connsiteX1213" fmla="*/ 16244637 w 24385204"/>
              <a:gd name="connsiteY1213" fmla="*/ 5519573 h 7602680"/>
              <a:gd name="connsiteX1214" fmla="*/ 16241249 w 24385204"/>
              <a:gd name="connsiteY1214" fmla="*/ 5536127 h 7602680"/>
              <a:gd name="connsiteX1215" fmla="*/ 16196082 w 24385204"/>
              <a:gd name="connsiteY1215" fmla="*/ 5519573 h 7602680"/>
              <a:gd name="connsiteX1216" fmla="*/ 16200598 w 24385204"/>
              <a:gd name="connsiteY1216" fmla="*/ 5502666 h 7602680"/>
              <a:gd name="connsiteX1217" fmla="*/ 18072806 w 24385204"/>
              <a:gd name="connsiteY1217" fmla="*/ 5498440 h 7602680"/>
              <a:gd name="connsiteX1218" fmla="*/ 18079578 w 24385204"/>
              <a:gd name="connsiteY1218" fmla="*/ 5517459 h 7602680"/>
              <a:gd name="connsiteX1219" fmla="*/ 18047962 w 24385204"/>
              <a:gd name="connsiteY1219" fmla="*/ 5536127 h 7602680"/>
              <a:gd name="connsiteX1220" fmla="*/ 18042318 w 24385204"/>
              <a:gd name="connsiteY1220" fmla="*/ 5517459 h 7602680"/>
              <a:gd name="connsiteX1221" fmla="*/ 18072806 w 24385204"/>
              <a:gd name="connsiteY1221" fmla="*/ 5498440 h 7602680"/>
              <a:gd name="connsiteX1222" fmla="*/ 12346654 w 24385204"/>
              <a:gd name="connsiteY1222" fmla="*/ 5488225 h 7602680"/>
              <a:gd name="connsiteX1223" fmla="*/ 12310520 w 24385204"/>
              <a:gd name="connsiteY1223" fmla="*/ 5505836 h 7602680"/>
              <a:gd name="connsiteX1224" fmla="*/ 11897234 w 24385204"/>
              <a:gd name="connsiteY1224" fmla="*/ 5557260 h 7602680"/>
              <a:gd name="connsiteX1225" fmla="*/ 11789960 w 24385204"/>
              <a:gd name="connsiteY1225" fmla="*/ 5555146 h 7602680"/>
              <a:gd name="connsiteX1226" fmla="*/ 11815932 w 24385204"/>
              <a:gd name="connsiteY1226" fmla="*/ 5506541 h 7602680"/>
              <a:gd name="connsiteX1227" fmla="*/ 11314569 w 24385204"/>
              <a:gd name="connsiteY1227" fmla="*/ 5578040 h 7602680"/>
              <a:gd name="connsiteX1228" fmla="*/ 10987103 w 24385204"/>
              <a:gd name="connsiteY1228" fmla="*/ 5599878 h 7602680"/>
              <a:gd name="connsiteX1229" fmla="*/ 10640439 w 24385204"/>
              <a:gd name="connsiteY1229" fmla="*/ 5629464 h 7602680"/>
              <a:gd name="connsiteX1230" fmla="*/ 10472190 w 24385204"/>
              <a:gd name="connsiteY1230" fmla="*/ 5648484 h 7602680"/>
              <a:gd name="connsiteX1231" fmla="*/ 10268934 w 24385204"/>
              <a:gd name="connsiteY1231" fmla="*/ 5668912 h 7602680"/>
              <a:gd name="connsiteX1232" fmla="*/ 10031803 w 24385204"/>
              <a:gd name="connsiteY1232" fmla="*/ 5697441 h 7602680"/>
              <a:gd name="connsiteX1233" fmla="*/ 9498822 w 24385204"/>
              <a:gd name="connsiteY1233" fmla="*/ 5771759 h 7602680"/>
              <a:gd name="connsiteX1234" fmla="*/ 10012606 w 24385204"/>
              <a:gd name="connsiteY1234" fmla="*/ 5799232 h 7602680"/>
              <a:gd name="connsiteX1235" fmla="*/ 10506065 w 24385204"/>
              <a:gd name="connsiteY1235" fmla="*/ 5777042 h 7602680"/>
              <a:gd name="connsiteX1236" fmla="*/ 10880958 w 24385204"/>
              <a:gd name="connsiteY1236" fmla="*/ 5759079 h 7602680"/>
              <a:gd name="connsiteX1237" fmla="*/ 11107926 w 24385204"/>
              <a:gd name="connsiteY1237" fmla="*/ 5748865 h 7602680"/>
              <a:gd name="connsiteX1238" fmla="*/ 11236655 w 24385204"/>
              <a:gd name="connsiteY1238" fmla="*/ 5728789 h 7602680"/>
              <a:gd name="connsiteX1239" fmla="*/ 11260368 w 24385204"/>
              <a:gd name="connsiteY1239" fmla="*/ 5711178 h 7602680"/>
              <a:gd name="connsiteX1240" fmla="*/ 11338282 w 24385204"/>
              <a:gd name="connsiteY1240" fmla="*/ 5728789 h 7602680"/>
              <a:gd name="connsiteX1241" fmla="*/ 11446685 w 24385204"/>
              <a:gd name="connsiteY1241" fmla="*/ 5717518 h 7602680"/>
              <a:gd name="connsiteX1242" fmla="*/ 11566380 w 24385204"/>
              <a:gd name="connsiteY1242" fmla="*/ 5691102 h 7602680"/>
              <a:gd name="connsiteX1243" fmla="*/ 11942402 w 24385204"/>
              <a:gd name="connsiteY1243" fmla="*/ 5645314 h 7602680"/>
              <a:gd name="connsiteX1244" fmla="*/ 11985311 w 24385204"/>
              <a:gd name="connsiteY1244" fmla="*/ 5637565 h 7602680"/>
              <a:gd name="connsiteX1245" fmla="*/ 12005637 w 24385204"/>
              <a:gd name="connsiteY1245" fmla="*/ 5628055 h 7602680"/>
              <a:gd name="connsiteX1246" fmla="*/ 12022575 w 24385204"/>
              <a:gd name="connsiteY1246" fmla="*/ 5614671 h 7602680"/>
              <a:gd name="connsiteX1247" fmla="*/ 12308261 w 24385204"/>
              <a:gd name="connsiteY1247" fmla="*/ 5551976 h 7602680"/>
              <a:gd name="connsiteX1248" fmla="*/ 12333103 w 24385204"/>
              <a:gd name="connsiteY1248" fmla="*/ 5526969 h 7602680"/>
              <a:gd name="connsiteX1249" fmla="*/ 12362463 w 24385204"/>
              <a:gd name="connsiteY1249" fmla="*/ 5506541 h 7602680"/>
              <a:gd name="connsiteX1250" fmla="*/ 12346654 w 24385204"/>
              <a:gd name="connsiteY1250" fmla="*/ 5488225 h 7602680"/>
              <a:gd name="connsiteX1251" fmla="*/ 13343734 w 24385204"/>
              <a:gd name="connsiteY1251" fmla="*/ 5475193 h 7602680"/>
              <a:gd name="connsiteX1252" fmla="*/ 13361801 w 24385204"/>
              <a:gd name="connsiteY1252" fmla="*/ 5486817 h 7602680"/>
              <a:gd name="connsiteX1253" fmla="*/ 13333571 w 24385204"/>
              <a:gd name="connsiteY1253" fmla="*/ 5507949 h 7602680"/>
              <a:gd name="connsiteX1254" fmla="*/ 13322279 w 24385204"/>
              <a:gd name="connsiteY1254" fmla="*/ 5483647 h 7602680"/>
              <a:gd name="connsiteX1255" fmla="*/ 13343734 w 24385204"/>
              <a:gd name="connsiteY1255" fmla="*/ 5475193 h 7602680"/>
              <a:gd name="connsiteX1256" fmla="*/ 10920480 w 24385204"/>
              <a:gd name="connsiteY1256" fmla="*/ 5473432 h 7602680"/>
              <a:gd name="connsiteX1257" fmla="*/ 10880958 w 24385204"/>
              <a:gd name="connsiteY1257" fmla="*/ 5489282 h 7602680"/>
              <a:gd name="connsiteX1258" fmla="*/ 10940805 w 24385204"/>
              <a:gd name="connsiteY1258" fmla="*/ 5514289 h 7602680"/>
              <a:gd name="connsiteX1259" fmla="*/ 10967907 w 24385204"/>
              <a:gd name="connsiteY1259" fmla="*/ 5486817 h 7602680"/>
              <a:gd name="connsiteX1260" fmla="*/ 10920480 w 24385204"/>
              <a:gd name="connsiteY1260" fmla="*/ 5473432 h 7602680"/>
              <a:gd name="connsiteX1261" fmla="*/ 4263871 w 24385204"/>
              <a:gd name="connsiteY1261" fmla="*/ 5473432 h 7602680"/>
              <a:gd name="connsiteX1262" fmla="*/ 4283068 w 24385204"/>
              <a:gd name="connsiteY1262" fmla="*/ 5475193 h 7602680"/>
              <a:gd name="connsiteX1263" fmla="*/ 4262743 w 24385204"/>
              <a:gd name="connsiteY1263" fmla="*/ 5518164 h 7602680"/>
              <a:gd name="connsiteX1264" fmla="*/ 4191603 w 24385204"/>
              <a:gd name="connsiteY1264" fmla="*/ 5527674 h 7602680"/>
              <a:gd name="connsiteX1265" fmla="*/ 4226608 w 24385204"/>
              <a:gd name="connsiteY1265" fmla="*/ 5485055 h 7602680"/>
              <a:gd name="connsiteX1266" fmla="*/ 4263871 w 24385204"/>
              <a:gd name="connsiteY1266" fmla="*/ 5473432 h 7602680"/>
              <a:gd name="connsiteX1267" fmla="*/ 23468102 w 24385204"/>
              <a:gd name="connsiteY1267" fmla="*/ 5456526 h 7602680"/>
              <a:gd name="connsiteX1268" fmla="*/ 23494074 w 24385204"/>
              <a:gd name="connsiteY1268" fmla="*/ 5465684 h 7602680"/>
              <a:gd name="connsiteX1269" fmla="*/ 23469230 w 24385204"/>
              <a:gd name="connsiteY1269" fmla="*/ 5489986 h 7602680"/>
              <a:gd name="connsiteX1270" fmla="*/ 23444390 w 24385204"/>
              <a:gd name="connsiteY1270" fmla="*/ 5465684 h 7602680"/>
              <a:gd name="connsiteX1271" fmla="*/ 23468102 w 24385204"/>
              <a:gd name="connsiteY1271" fmla="*/ 5456526 h 7602680"/>
              <a:gd name="connsiteX1272" fmla="*/ 7158000 w 24385204"/>
              <a:gd name="connsiteY1272" fmla="*/ 5454413 h 7602680"/>
              <a:gd name="connsiteX1273" fmla="*/ 7109445 w 24385204"/>
              <a:gd name="connsiteY1273" fmla="*/ 5478363 h 7602680"/>
              <a:gd name="connsiteX1274" fmla="*/ 7185101 w 24385204"/>
              <a:gd name="connsiteY1274" fmla="*/ 5482942 h 7602680"/>
              <a:gd name="connsiteX1275" fmla="*/ 7158000 w 24385204"/>
              <a:gd name="connsiteY1275" fmla="*/ 5454413 h 7602680"/>
              <a:gd name="connsiteX1276" fmla="*/ 23945750 w 24385204"/>
              <a:gd name="connsiteY1276" fmla="*/ 5447016 h 7602680"/>
              <a:gd name="connsiteX1277" fmla="*/ 23975110 w 24385204"/>
              <a:gd name="connsiteY1277" fmla="*/ 5465684 h 7602680"/>
              <a:gd name="connsiteX1278" fmla="*/ 23958174 w 24385204"/>
              <a:gd name="connsiteY1278" fmla="*/ 5485055 h 7602680"/>
              <a:gd name="connsiteX1279" fmla="*/ 23929942 w 24385204"/>
              <a:gd name="connsiteY1279" fmla="*/ 5465684 h 7602680"/>
              <a:gd name="connsiteX1280" fmla="*/ 23945750 w 24385204"/>
              <a:gd name="connsiteY1280" fmla="*/ 5447016 h 7602680"/>
              <a:gd name="connsiteX1281" fmla="*/ 12773490 w 24385204"/>
              <a:gd name="connsiteY1281" fmla="*/ 5434336 h 7602680"/>
              <a:gd name="connsiteX1282" fmla="*/ 12712513 w 24385204"/>
              <a:gd name="connsiteY1282" fmla="*/ 5435745 h 7602680"/>
              <a:gd name="connsiteX1283" fmla="*/ 12390692 w 24385204"/>
              <a:gd name="connsiteY1283" fmla="*/ 5505836 h 7602680"/>
              <a:gd name="connsiteX1284" fmla="*/ 12667345 w 24385204"/>
              <a:gd name="connsiteY1284" fmla="*/ 5486112 h 7602680"/>
              <a:gd name="connsiteX1285" fmla="*/ 12730580 w 24385204"/>
              <a:gd name="connsiteY1285" fmla="*/ 5467092 h 7602680"/>
              <a:gd name="connsiteX1286" fmla="*/ 12785911 w 24385204"/>
              <a:gd name="connsiteY1286" fmla="*/ 5447016 h 7602680"/>
              <a:gd name="connsiteX1287" fmla="*/ 12773490 w 24385204"/>
              <a:gd name="connsiteY1287" fmla="*/ 5434336 h 7602680"/>
              <a:gd name="connsiteX1288" fmla="*/ 6559527 w 24385204"/>
              <a:gd name="connsiteY1288" fmla="*/ 5434336 h 7602680"/>
              <a:gd name="connsiteX1289" fmla="*/ 6492904 w 24385204"/>
              <a:gd name="connsiteY1289" fmla="*/ 5438915 h 7602680"/>
              <a:gd name="connsiteX1290" fmla="*/ 6381114 w 24385204"/>
              <a:gd name="connsiteY1290" fmla="*/ 5489282 h 7602680"/>
              <a:gd name="connsiteX1291" fmla="*/ 6532425 w 24385204"/>
              <a:gd name="connsiteY1291" fmla="*/ 5495270 h 7602680"/>
              <a:gd name="connsiteX1292" fmla="*/ 6577594 w 24385204"/>
              <a:gd name="connsiteY1292" fmla="*/ 5454413 h 7602680"/>
              <a:gd name="connsiteX1293" fmla="*/ 6559527 w 24385204"/>
              <a:gd name="connsiteY1293" fmla="*/ 5434336 h 7602680"/>
              <a:gd name="connsiteX1294" fmla="*/ 6639699 w 24385204"/>
              <a:gd name="connsiteY1294" fmla="*/ 5432575 h 7602680"/>
              <a:gd name="connsiteX1295" fmla="*/ 6604694 w 24385204"/>
              <a:gd name="connsiteY1295" fmla="*/ 5445959 h 7602680"/>
              <a:gd name="connsiteX1296" fmla="*/ 6653250 w 24385204"/>
              <a:gd name="connsiteY1296" fmla="*/ 5467092 h 7602680"/>
              <a:gd name="connsiteX1297" fmla="*/ 6688255 w 24385204"/>
              <a:gd name="connsiteY1297" fmla="*/ 5497735 h 7602680"/>
              <a:gd name="connsiteX1298" fmla="*/ 6672446 w 24385204"/>
              <a:gd name="connsiteY1298" fmla="*/ 5526969 h 7602680"/>
              <a:gd name="connsiteX1299" fmla="*/ 6700676 w 24385204"/>
              <a:gd name="connsiteY1299" fmla="*/ 5583324 h 7602680"/>
              <a:gd name="connsiteX1300" fmla="*/ 6621632 w 24385204"/>
              <a:gd name="connsiteY1300" fmla="*/ 5606218 h 7602680"/>
              <a:gd name="connsiteX1301" fmla="*/ 6498550 w 24385204"/>
              <a:gd name="connsiteY1301" fmla="*/ 5586494 h 7602680"/>
              <a:gd name="connsiteX1302" fmla="*/ 6522263 w 24385204"/>
              <a:gd name="connsiteY1302" fmla="*/ 5569939 h 7602680"/>
              <a:gd name="connsiteX1303" fmla="*/ 6618245 w 24385204"/>
              <a:gd name="connsiteY1303" fmla="*/ 5551976 h 7602680"/>
              <a:gd name="connsiteX1304" fmla="*/ 6408214 w 24385204"/>
              <a:gd name="connsiteY1304" fmla="*/ 5535422 h 7602680"/>
              <a:gd name="connsiteX1305" fmla="*/ 6236577 w 24385204"/>
              <a:gd name="connsiteY1305" fmla="*/ 5573814 h 7602680"/>
              <a:gd name="connsiteX1306" fmla="*/ 6137207 w 24385204"/>
              <a:gd name="connsiteY1306" fmla="*/ 5585437 h 7602680"/>
              <a:gd name="connsiteX1307" fmla="*/ 6005091 w 24385204"/>
              <a:gd name="connsiteY1307" fmla="*/ 5608331 h 7602680"/>
              <a:gd name="connsiteX1308" fmla="*/ 6070585 w 24385204"/>
              <a:gd name="connsiteY1308" fmla="*/ 5628055 h 7602680"/>
              <a:gd name="connsiteX1309" fmla="*/ 6227543 w 24385204"/>
              <a:gd name="connsiteY1309" fmla="*/ 5640735 h 7602680"/>
              <a:gd name="connsiteX1310" fmla="*/ 6322395 w 24385204"/>
              <a:gd name="connsiteY1310" fmla="*/ 5605161 h 7602680"/>
              <a:gd name="connsiteX1311" fmla="*/ 6339333 w 24385204"/>
              <a:gd name="connsiteY1311" fmla="*/ 5598117 h 7602680"/>
              <a:gd name="connsiteX1312" fmla="*/ 6421765 w 24385204"/>
              <a:gd name="connsiteY1312" fmla="*/ 5651653 h 7602680"/>
              <a:gd name="connsiteX1313" fmla="*/ 6861022 w 24385204"/>
              <a:gd name="connsiteY1313" fmla="*/ 5634395 h 7602680"/>
              <a:gd name="connsiteX1314" fmla="*/ 6881347 w 24385204"/>
              <a:gd name="connsiteY1314" fmla="*/ 5648484 h 7602680"/>
              <a:gd name="connsiteX1315" fmla="*/ 7212202 w 24385204"/>
              <a:gd name="connsiteY1315" fmla="*/ 5631225 h 7602680"/>
              <a:gd name="connsiteX1316" fmla="*/ 7158000 w 24385204"/>
              <a:gd name="connsiteY1316" fmla="*/ 5608331 h 7602680"/>
              <a:gd name="connsiteX1317" fmla="*/ 7055243 w 24385204"/>
              <a:gd name="connsiteY1317" fmla="*/ 5568531 h 7602680"/>
              <a:gd name="connsiteX1318" fmla="*/ 6957003 w 24385204"/>
              <a:gd name="connsiteY1318" fmla="*/ 5489986 h 7602680"/>
              <a:gd name="connsiteX1319" fmla="*/ 6639699 w 24385204"/>
              <a:gd name="connsiteY1319" fmla="*/ 5432575 h 7602680"/>
              <a:gd name="connsiteX1320" fmla="*/ 12875117 w 24385204"/>
              <a:gd name="connsiteY1320" fmla="*/ 5429758 h 7602680"/>
              <a:gd name="connsiteX1321" fmla="*/ 12841241 w 24385204"/>
              <a:gd name="connsiteY1321" fmla="*/ 5434336 h 7602680"/>
              <a:gd name="connsiteX1322" fmla="*/ 12875117 w 24385204"/>
              <a:gd name="connsiteY1322" fmla="*/ 5442790 h 7602680"/>
              <a:gd name="connsiteX1323" fmla="*/ 12910122 w 24385204"/>
              <a:gd name="connsiteY1323" fmla="*/ 5434336 h 7602680"/>
              <a:gd name="connsiteX1324" fmla="*/ 12875117 w 24385204"/>
              <a:gd name="connsiteY1324" fmla="*/ 5429758 h 7602680"/>
              <a:gd name="connsiteX1325" fmla="*/ 14685218 w 24385204"/>
              <a:gd name="connsiteY1325" fmla="*/ 5400876 h 7602680"/>
              <a:gd name="connsiteX1326" fmla="*/ 14725869 w 24385204"/>
              <a:gd name="connsiteY1326" fmla="*/ 5401933 h 7602680"/>
              <a:gd name="connsiteX1327" fmla="*/ 14716835 w 24385204"/>
              <a:gd name="connsiteY1327" fmla="*/ 5439620 h 7602680"/>
              <a:gd name="connsiteX1328" fmla="*/ 14650213 w 24385204"/>
              <a:gd name="connsiteY1328" fmla="*/ 5464979 h 7602680"/>
              <a:gd name="connsiteX1329" fmla="*/ 14492125 w 24385204"/>
              <a:gd name="connsiteY1329" fmla="*/ 5464979 h 7602680"/>
              <a:gd name="connsiteX1330" fmla="*/ 14297904 w 24385204"/>
              <a:gd name="connsiteY1330" fmla="*/ 5485055 h 7602680"/>
              <a:gd name="connsiteX1331" fmla="*/ 14271932 w 24385204"/>
              <a:gd name="connsiteY1331" fmla="*/ 5464979 h 7602680"/>
              <a:gd name="connsiteX1332" fmla="*/ 14597141 w 24385204"/>
              <a:gd name="connsiteY1332" fmla="*/ 5406159 h 7602680"/>
              <a:gd name="connsiteX1333" fmla="*/ 14685218 w 24385204"/>
              <a:gd name="connsiteY1333" fmla="*/ 5400876 h 7602680"/>
              <a:gd name="connsiteX1334" fmla="*/ 2974331 w 24385204"/>
              <a:gd name="connsiteY1334" fmla="*/ 5396649 h 7602680"/>
              <a:gd name="connsiteX1335" fmla="*/ 2956263 w 24385204"/>
              <a:gd name="connsiteY1335" fmla="*/ 5399115 h 7602680"/>
              <a:gd name="connsiteX1336" fmla="*/ 2942713 w 24385204"/>
              <a:gd name="connsiteY1336" fmla="*/ 5427292 h 7602680"/>
              <a:gd name="connsiteX1337" fmla="*/ 2974331 w 24385204"/>
              <a:gd name="connsiteY1337" fmla="*/ 5407568 h 7602680"/>
              <a:gd name="connsiteX1338" fmla="*/ 2974331 w 24385204"/>
              <a:gd name="connsiteY1338" fmla="*/ 5396649 h 7602680"/>
              <a:gd name="connsiteX1339" fmla="*/ 13944466 w 24385204"/>
              <a:gd name="connsiteY1339" fmla="*/ 5392775 h 7602680"/>
              <a:gd name="connsiteX1340" fmla="*/ 13317762 w 24385204"/>
              <a:gd name="connsiteY1340" fmla="*/ 5424122 h 7602680"/>
              <a:gd name="connsiteX1341" fmla="*/ 13032076 w 24385204"/>
              <a:gd name="connsiteY1341" fmla="*/ 5505836 h 7602680"/>
              <a:gd name="connsiteX1342" fmla="*/ 12958678 w 24385204"/>
              <a:gd name="connsiteY1342" fmla="*/ 5520629 h 7602680"/>
              <a:gd name="connsiteX1343" fmla="*/ 12652666 w 24385204"/>
              <a:gd name="connsiteY1343" fmla="*/ 5601287 h 7602680"/>
              <a:gd name="connsiteX1344" fmla="*/ 12558943 w 24385204"/>
              <a:gd name="connsiteY1344" fmla="*/ 5619954 h 7602680"/>
              <a:gd name="connsiteX1345" fmla="*/ 12493449 w 24385204"/>
              <a:gd name="connsiteY1345" fmla="*/ 5640030 h 7602680"/>
              <a:gd name="connsiteX1346" fmla="*/ 12933836 w 24385204"/>
              <a:gd name="connsiteY1346" fmla="*/ 5646018 h 7602680"/>
              <a:gd name="connsiteX1347" fmla="*/ 13103215 w 24385204"/>
              <a:gd name="connsiteY1347" fmla="*/ 5611501 h 7602680"/>
              <a:gd name="connsiteX1348" fmla="*/ 13181129 w 24385204"/>
              <a:gd name="connsiteY1348" fmla="*/ 5599878 h 7602680"/>
              <a:gd name="connsiteX1349" fmla="*/ 13091923 w 24385204"/>
              <a:gd name="connsiteY1349" fmla="*/ 5585437 h 7602680"/>
              <a:gd name="connsiteX1350" fmla="*/ 13174354 w 24385204"/>
              <a:gd name="connsiteY1350" fmla="*/ 5581210 h 7602680"/>
              <a:gd name="connsiteX1351" fmla="*/ 13357284 w 24385204"/>
              <a:gd name="connsiteY1351" fmla="*/ 5569939 h 7602680"/>
              <a:gd name="connsiteX1352" fmla="*/ 13418260 w 24385204"/>
              <a:gd name="connsiteY1352" fmla="*/ 5546693 h 7602680"/>
              <a:gd name="connsiteX1353" fmla="*/ 13551506 w 24385204"/>
              <a:gd name="connsiteY1353" fmla="*/ 5480477 h 7602680"/>
              <a:gd name="connsiteX1354" fmla="*/ 13559410 w 24385204"/>
              <a:gd name="connsiteY1354" fmla="*/ 5474489 h 7602680"/>
              <a:gd name="connsiteX1355" fmla="*/ 13696043 w 24385204"/>
              <a:gd name="connsiteY1355" fmla="*/ 5457583 h 7602680"/>
              <a:gd name="connsiteX1356" fmla="*/ 13918494 w 24385204"/>
              <a:gd name="connsiteY1356" fmla="*/ 5424122 h 7602680"/>
              <a:gd name="connsiteX1357" fmla="*/ 14032543 w 24385204"/>
              <a:gd name="connsiteY1357" fmla="*/ 5402989 h 7602680"/>
              <a:gd name="connsiteX1358" fmla="*/ 13944466 w 24385204"/>
              <a:gd name="connsiteY1358" fmla="*/ 5392775 h 7602680"/>
              <a:gd name="connsiteX1359" fmla="*/ 7288986 w 24385204"/>
              <a:gd name="connsiteY1359" fmla="*/ 5367415 h 7602680"/>
              <a:gd name="connsiteX1360" fmla="*/ 7239302 w 24385204"/>
              <a:gd name="connsiteY1360" fmla="*/ 5384322 h 7602680"/>
              <a:gd name="connsiteX1361" fmla="*/ 7239302 w 24385204"/>
              <a:gd name="connsiteY1361" fmla="*/ 5412499 h 7602680"/>
              <a:gd name="connsiteX1362" fmla="*/ 7327380 w 24385204"/>
              <a:gd name="connsiteY1362" fmla="*/ 5384322 h 7602680"/>
              <a:gd name="connsiteX1363" fmla="*/ 7288986 w 24385204"/>
              <a:gd name="connsiteY1363" fmla="*/ 5367415 h 7602680"/>
              <a:gd name="connsiteX1364" fmla="*/ 6428540 w 24385204"/>
              <a:gd name="connsiteY1364" fmla="*/ 5366711 h 7602680"/>
              <a:gd name="connsiteX1365" fmla="*/ 6381114 w 24385204"/>
              <a:gd name="connsiteY1365" fmla="*/ 5386435 h 7602680"/>
              <a:gd name="connsiteX1366" fmla="*/ 6428540 w 24385204"/>
              <a:gd name="connsiteY1366" fmla="*/ 5407568 h 7602680"/>
              <a:gd name="connsiteX1367" fmla="*/ 6478224 w 24385204"/>
              <a:gd name="connsiteY1367" fmla="*/ 5386435 h 7602680"/>
              <a:gd name="connsiteX1368" fmla="*/ 6428540 w 24385204"/>
              <a:gd name="connsiteY1368" fmla="*/ 5366711 h 7602680"/>
              <a:gd name="connsiteX1369" fmla="*/ 14947050 w 24385204"/>
              <a:gd name="connsiteY1369" fmla="*/ 5350201 h 7602680"/>
              <a:gd name="connsiteX1370" fmla="*/ 14999134 w 24385204"/>
              <a:gd name="connsiteY1370" fmla="*/ 5350861 h 7602680"/>
              <a:gd name="connsiteX1371" fmla="*/ 15020589 w 24385204"/>
              <a:gd name="connsiteY1371" fmla="*/ 5367415 h 7602680"/>
              <a:gd name="connsiteX1372" fmla="*/ 14751840 w 24385204"/>
              <a:gd name="connsiteY1372" fmla="*/ 5381152 h 7602680"/>
              <a:gd name="connsiteX1373" fmla="*/ 14867018 w 24385204"/>
              <a:gd name="connsiteY1373" fmla="*/ 5355088 h 7602680"/>
              <a:gd name="connsiteX1374" fmla="*/ 14947050 w 24385204"/>
              <a:gd name="connsiteY1374" fmla="*/ 5350201 h 7602680"/>
              <a:gd name="connsiteX1375" fmla="*/ 13327925 w 24385204"/>
              <a:gd name="connsiteY1375" fmla="*/ 5349452 h 7602680"/>
              <a:gd name="connsiteX1376" fmla="*/ 13306470 w 24385204"/>
              <a:gd name="connsiteY1376" fmla="*/ 5352622 h 7602680"/>
              <a:gd name="connsiteX1377" fmla="*/ 13317762 w 24385204"/>
              <a:gd name="connsiteY1377" fmla="*/ 5364245 h 7602680"/>
              <a:gd name="connsiteX1378" fmla="*/ 13343734 w 24385204"/>
              <a:gd name="connsiteY1378" fmla="*/ 5355088 h 7602680"/>
              <a:gd name="connsiteX1379" fmla="*/ 13327925 w 24385204"/>
              <a:gd name="connsiteY1379" fmla="*/ 5349452 h 7602680"/>
              <a:gd name="connsiteX1380" fmla="*/ 3140322 w 24385204"/>
              <a:gd name="connsiteY1380" fmla="*/ 5349452 h 7602680"/>
              <a:gd name="connsiteX1381" fmla="*/ 3118867 w 24385204"/>
              <a:gd name="connsiteY1381" fmla="*/ 5352622 h 7602680"/>
              <a:gd name="connsiteX1382" fmla="*/ 3130160 w 24385204"/>
              <a:gd name="connsiteY1382" fmla="*/ 5364245 h 7602680"/>
              <a:gd name="connsiteX1383" fmla="*/ 3156131 w 24385204"/>
              <a:gd name="connsiteY1383" fmla="*/ 5355088 h 7602680"/>
              <a:gd name="connsiteX1384" fmla="*/ 3140322 w 24385204"/>
              <a:gd name="connsiteY1384" fmla="*/ 5349452 h 7602680"/>
              <a:gd name="connsiteX1385" fmla="*/ 13238718 w 24385204"/>
              <a:gd name="connsiteY1385" fmla="*/ 5340295 h 7602680"/>
              <a:gd name="connsiteX1386" fmla="*/ 13151770 w 24385204"/>
              <a:gd name="connsiteY1386" fmla="*/ 5360371 h 7602680"/>
              <a:gd name="connsiteX1387" fmla="*/ 13062564 w 24385204"/>
              <a:gd name="connsiteY1387" fmla="*/ 5386435 h 7602680"/>
              <a:gd name="connsiteX1388" fmla="*/ 13148383 w 24385204"/>
              <a:gd name="connsiteY1388" fmla="*/ 5377982 h 7602680"/>
              <a:gd name="connsiteX1389" fmla="*/ 13244364 w 24385204"/>
              <a:gd name="connsiteY1389" fmla="*/ 5358258 h 7602680"/>
              <a:gd name="connsiteX1390" fmla="*/ 13238718 w 24385204"/>
              <a:gd name="connsiteY1390" fmla="*/ 5340295 h 7602680"/>
              <a:gd name="connsiteX1391" fmla="*/ 7011205 w 24385204"/>
              <a:gd name="connsiteY1391" fmla="*/ 5329376 h 7602680"/>
              <a:gd name="connsiteX1392" fmla="*/ 6976200 w 24385204"/>
              <a:gd name="connsiteY1392" fmla="*/ 5332898 h 7602680"/>
              <a:gd name="connsiteX1393" fmla="*/ 7011205 w 24385204"/>
              <a:gd name="connsiteY1393" fmla="*/ 5341351 h 7602680"/>
              <a:gd name="connsiteX1394" fmla="*/ 7046209 w 24385204"/>
              <a:gd name="connsiteY1394" fmla="*/ 5332898 h 7602680"/>
              <a:gd name="connsiteX1395" fmla="*/ 7011205 w 24385204"/>
              <a:gd name="connsiteY1395" fmla="*/ 5329376 h 7602680"/>
              <a:gd name="connsiteX1396" fmla="*/ 16846498 w 24385204"/>
              <a:gd name="connsiteY1396" fmla="*/ 5305778 h 7602680"/>
              <a:gd name="connsiteX1397" fmla="*/ 16852146 w 24385204"/>
              <a:gd name="connsiteY1397" fmla="*/ 5325854 h 7602680"/>
              <a:gd name="connsiteX1398" fmla="*/ 16821658 w 24385204"/>
              <a:gd name="connsiteY1398" fmla="*/ 5344521 h 7602680"/>
              <a:gd name="connsiteX1399" fmla="*/ 16814882 w 24385204"/>
              <a:gd name="connsiteY1399" fmla="*/ 5325854 h 7602680"/>
              <a:gd name="connsiteX1400" fmla="*/ 16846498 w 24385204"/>
              <a:gd name="connsiteY1400" fmla="*/ 5305778 h 7602680"/>
              <a:gd name="connsiteX1401" fmla="*/ 22030634 w 24385204"/>
              <a:gd name="connsiteY1401" fmla="*/ 5296268 h 7602680"/>
              <a:gd name="connsiteX1402" fmla="*/ 22045314 w 24385204"/>
              <a:gd name="connsiteY1402" fmla="*/ 5308948 h 7602680"/>
              <a:gd name="connsiteX1403" fmla="*/ 22021602 w 24385204"/>
              <a:gd name="connsiteY1403" fmla="*/ 5329024 h 7602680"/>
              <a:gd name="connsiteX1404" fmla="*/ 22012570 w 24385204"/>
              <a:gd name="connsiteY1404" fmla="*/ 5304721 h 7602680"/>
              <a:gd name="connsiteX1405" fmla="*/ 22030634 w 24385204"/>
              <a:gd name="connsiteY1405" fmla="*/ 5296268 h 7602680"/>
              <a:gd name="connsiteX1406" fmla="*/ 5618907 w 24385204"/>
              <a:gd name="connsiteY1406" fmla="*/ 5296268 h 7602680"/>
              <a:gd name="connsiteX1407" fmla="*/ 5644878 w 24385204"/>
              <a:gd name="connsiteY1407" fmla="*/ 5305778 h 7602680"/>
              <a:gd name="connsiteX1408" fmla="*/ 5611002 w 24385204"/>
              <a:gd name="connsiteY1408" fmla="*/ 5329728 h 7602680"/>
              <a:gd name="connsiteX1409" fmla="*/ 5588418 w 24385204"/>
              <a:gd name="connsiteY1409" fmla="*/ 5305778 h 7602680"/>
              <a:gd name="connsiteX1410" fmla="*/ 5618907 w 24385204"/>
              <a:gd name="connsiteY1410" fmla="*/ 5296268 h 7602680"/>
              <a:gd name="connsiteX1411" fmla="*/ 6794399 w 24385204"/>
              <a:gd name="connsiteY1411" fmla="*/ 5289576 h 7602680"/>
              <a:gd name="connsiteX1412" fmla="*/ 6769557 w 24385204"/>
              <a:gd name="connsiteY1412" fmla="*/ 5293098 h 7602680"/>
              <a:gd name="connsiteX1413" fmla="*/ 6794399 w 24385204"/>
              <a:gd name="connsiteY1413" fmla="*/ 5303664 h 7602680"/>
              <a:gd name="connsiteX1414" fmla="*/ 6819242 w 24385204"/>
              <a:gd name="connsiteY1414" fmla="*/ 5293098 h 7602680"/>
              <a:gd name="connsiteX1415" fmla="*/ 6794399 w 24385204"/>
              <a:gd name="connsiteY1415" fmla="*/ 5289576 h 7602680"/>
              <a:gd name="connsiteX1416" fmla="*/ 15045431 w 24385204"/>
              <a:gd name="connsiteY1416" fmla="*/ 5280418 h 7602680"/>
              <a:gd name="connsiteX1417" fmla="*/ 15068015 w 24385204"/>
              <a:gd name="connsiteY1417" fmla="*/ 5299438 h 7602680"/>
              <a:gd name="connsiteX1418" fmla="*/ 15057852 w 24385204"/>
              <a:gd name="connsiteY1418" fmla="*/ 5319514 h 7602680"/>
              <a:gd name="connsiteX1419" fmla="*/ 15037527 w 24385204"/>
              <a:gd name="connsiteY1419" fmla="*/ 5299438 h 7602680"/>
              <a:gd name="connsiteX1420" fmla="*/ 15045431 w 24385204"/>
              <a:gd name="connsiteY1420" fmla="*/ 5280418 h 7602680"/>
              <a:gd name="connsiteX1421" fmla="*/ 15677781 w 24385204"/>
              <a:gd name="connsiteY1421" fmla="*/ 5276544 h 7602680"/>
              <a:gd name="connsiteX1422" fmla="*/ 15626967 w 24385204"/>
              <a:gd name="connsiteY1422" fmla="*/ 5293098 h 7602680"/>
              <a:gd name="connsiteX1423" fmla="*/ 15655197 w 24385204"/>
              <a:gd name="connsiteY1423" fmla="*/ 5306834 h 7602680"/>
              <a:gd name="connsiteX1424" fmla="*/ 15706011 w 24385204"/>
              <a:gd name="connsiteY1424" fmla="*/ 5289928 h 7602680"/>
              <a:gd name="connsiteX1425" fmla="*/ 15677781 w 24385204"/>
              <a:gd name="connsiteY1425" fmla="*/ 5276544 h 7602680"/>
              <a:gd name="connsiteX1426" fmla="*/ 4493098 w 24385204"/>
              <a:gd name="connsiteY1426" fmla="*/ 5267034 h 7602680"/>
              <a:gd name="connsiteX1427" fmla="*/ 4475031 w 24385204"/>
              <a:gd name="connsiteY1427" fmla="*/ 5286758 h 7602680"/>
              <a:gd name="connsiteX1428" fmla="*/ 4493098 w 24385204"/>
              <a:gd name="connsiteY1428" fmla="*/ 5306834 h 7602680"/>
              <a:gd name="connsiteX1429" fmla="*/ 4513424 w 24385204"/>
              <a:gd name="connsiteY1429" fmla="*/ 5286758 h 7602680"/>
              <a:gd name="connsiteX1430" fmla="*/ 4493098 w 24385204"/>
              <a:gd name="connsiteY1430" fmla="*/ 5267034 h 7602680"/>
              <a:gd name="connsiteX1431" fmla="*/ 22665242 w 24385204"/>
              <a:gd name="connsiteY1431" fmla="*/ 5258581 h 7602680"/>
              <a:gd name="connsiteX1432" fmla="*/ 22682182 w 24385204"/>
              <a:gd name="connsiteY1432" fmla="*/ 5271260 h 7602680"/>
              <a:gd name="connsiteX1433" fmla="*/ 22655082 w 24385204"/>
              <a:gd name="connsiteY1433" fmla="*/ 5292041 h 7602680"/>
              <a:gd name="connsiteX1434" fmla="*/ 22642658 w 24385204"/>
              <a:gd name="connsiteY1434" fmla="*/ 5267034 h 7602680"/>
              <a:gd name="connsiteX1435" fmla="*/ 22665242 w 24385204"/>
              <a:gd name="connsiteY1435" fmla="*/ 5258581 h 7602680"/>
              <a:gd name="connsiteX1436" fmla="*/ 5485661 w 24385204"/>
              <a:gd name="connsiteY1436" fmla="*/ 5254002 h 7602680"/>
              <a:gd name="connsiteX1437" fmla="*/ 5417910 w 24385204"/>
              <a:gd name="connsiteY1437" fmla="*/ 5263864 h 7602680"/>
              <a:gd name="connsiteX1438" fmla="*/ 5457432 w 24385204"/>
              <a:gd name="connsiteY1438" fmla="*/ 5284997 h 7602680"/>
              <a:gd name="connsiteX1439" fmla="*/ 5552284 w 24385204"/>
              <a:gd name="connsiteY1439" fmla="*/ 5306834 h 7602680"/>
              <a:gd name="connsiteX1440" fmla="*/ 5501470 w 24385204"/>
              <a:gd name="connsiteY1440" fmla="*/ 5326558 h 7602680"/>
              <a:gd name="connsiteX1441" fmla="*/ 5441623 w 24385204"/>
              <a:gd name="connsiteY1441" fmla="*/ 5346635 h 7602680"/>
              <a:gd name="connsiteX1442" fmla="*/ 5548896 w 24385204"/>
              <a:gd name="connsiteY1442" fmla="*/ 5366711 h 7602680"/>
              <a:gd name="connsiteX1443" fmla="*/ 5653912 w 24385204"/>
              <a:gd name="connsiteY1443" fmla="*/ 5414612 h 7602680"/>
              <a:gd name="connsiteX1444" fmla="*/ 5377259 w 24385204"/>
              <a:gd name="connsiteY1444" fmla="*/ 5458639 h 7602680"/>
              <a:gd name="connsiteX1445" fmla="*/ 5116415 w 24385204"/>
              <a:gd name="connsiteY1445" fmla="*/ 5514289 h 7602680"/>
              <a:gd name="connsiteX1446" fmla="*/ 5150290 w 24385204"/>
              <a:gd name="connsiteY1446" fmla="*/ 5520629 h 7602680"/>
              <a:gd name="connsiteX1447" fmla="*/ 5234980 w 24385204"/>
              <a:gd name="connsiteY1447" fmla="*/ 5538592 h 7602680"/>
              <a:gd name="connsiteX1448" fmla="*/ 5323057 w 24385204"/>
              <a:gd name="connsiteY1448" fmla="*/ 5557260 h 7602680"/>
              <a:gd name="connsiteX1449" fmla="*/ 5708113 w 24385204"/>
              <a:gd name="connsiteY1449" fmla="*/ 5526969 h 7602680"/>
              <a:gd name="connsiteX1450" fmla="*/ 6261419 w 24385204"/>
              <a:gd name="connsiteY1450" fmla="*/ 5424122 h 7602680"/>
              <a:gd name="connsiteX1451" fmla="*/ 6293036 w 24385204"/>
              <a:gd name="connsiteY1451" fmla="*/ 5407568 h 7602680"/>
              <a:gd name="connsiteX1452" fmla="*/ 6315620 w 24385204"/>
              <a:gd name="connsiteY1452" fmla="*/ 5383265 h 7602680"/>
              <a:gd name="connsiteX1453" fmla="*/ 5970086 w 24385204"/>
              <a:gd name="connsiteY1453" fmla="*/ 5338534 h 7602680"/>
              <a:gd name="connsiteX1454" fmla="*/ 5808611 w 24385204"/>
              <a:gd name="connsiteY1454" fmla="*/ 5321275 h 7602680"/>
              <a:gd name="connsiteX1455" fmla="*/ 5760056 w 24385204"/>
              <a:gd name="connsiteY1455" fmla="*/ 5306834 h 7602680"/>
              <a:gd name="connsiteX1456" fmla="*/ 5700209 w 24385204"/>
              <a:gd name="connsiteY1456" fmla="*/ 5288167 h 7602680"/>
              <a:gd name="connsiteX1457" fmla="*/ 5575997 w 24385204"/>
              <a:gd name="connsiteY1457" fmla="*/ 5256820 h 7602680"/>
              <a:gd name="connsiteX1458" fmla="*/ 5485661 w 24385204"/>
              <a:gd name="connsiteY1458" fmla="*/ 5254002 h 7602680"/>
              <a:gd name="connsiteX1459" fmla="*/ 20543486 w 24385204"/>
              <a:gd name="connsiteY1459" fmla="*/ 5252945 h 7602680"/>
              <a:gd name="connsiteX1460" fmla="*/ 20578490 w 24385204"/>
              <a:gd name="connsiteY1460" fmla="*/ 5255411 h 7602680"/>
              <a:gd name="connsiteX1461" fmla="*/ 20631562 w 24385204"/>
              <a:gd name="connsiteY1461" fmla="*/ 5275487 h 7602680"/>
              <a:gd name="connsiteX1462" fmla="*/ 20578490 w 24385204"/>
              <a:gd name="connsiteY1462" fmla="*/ 5286054 h 7602680"/>
              <a:gd name="connsiteX1463" fmla="*/ 20528806 w 24385204"/>
              <a:gd name="connsiteY1463" fmla="*/ 5263160 h 7602680"/>
              <a:gd name="connsiteX1464" fmla="*/ 20543486 w 24385204"/>
              <a:gd name="connsiteY1464" fmla="*/ 5252945 h 7602680"/>
              <a:gd name="connsiteX1465" fmla="*/ 13533395 w 24385204"/>
              <a:gd name="connsiteY1465" fmla="*/ 5251402 h 7602680"/>
              <a:gd name="connsiteX1466" fmla="*/ 13532309 w 24385204"/>
              <a:gd name="connsiteY1466" fmla="*/ 5252241 h 7602680"/>
              <a:gd name="connsiteX1467" fmla="*/ 13559410 w 24385204"/>
              <a:gd name="connsiteY1467" fmla="*/ 5260694 h 7602680"/>
              <a:gd name="connsiteX1468" fmla="*/ 13599374 w 24385204"/>
              <a:gd name="connsiteY1468" fmla="*/ 5251402 h 7602680"/>
              <a:gd name="connsiteX1469" fmla="*/ 6191409 w 24385204"/>
              <a:gd name="connsiteY1469" fmla="*/ 5249775 h 7602680"/>
              <a:gd name="connsiteX1470" fmla="*/ 6167696 w 24385204"/>
              <a:gd name="connsiteY1470" fmla="*/ 5255411 h 7602680"/>
              <a:gd name="connsiteX1471" fmla="*/ 6193667 w 24385204"/>
              <a:gd name="connsiteY1471" fmla="*/ 5269147 h 7602680"/>
              <a:gd name="connsiteX1472" fmla="*/ 6191409 w 24385204"/>
              <a:gd name="connsiteY1472" fmla="*/ 5286758 h 7602680"/>
              <a:gd name="connsiteX1473" fmla="*/ 6204959 w 24385204"/>
              <a:gd name="connsiteY1473" fmla="*/ 5304721 h 7602680"/>
              <a:gd name="connsiteX1474" fmla="*/ 6270452 w 24385204"/>
              <a:gd name="connsiteY1474" fmla="*/ 5288167 h 7602680"/>
              <a:gd name="connsiteX1475" fmla="*/ 6191409 w 24385204"/>
              <a:gd name="connsiteY1475" fmla="*/ 5249775 h 7602680"/>
              <a:gd name="connsiteX1476" fmla="*/ 14644778 w 24385204"/>
              <a:gd name="connsiteY1476" fmla="*/ 5243606 h 7602680"/>
              <a:gd name="connsiteX1477" fmla="*/ 14444699 w 24385204"/>
              <a:gd name="connsiteY1477" fmla="*/ 5260694 h 7602680"/>
              <a:gd name="connsiteX1478" fmla="*/ 14218860 w 24385204"/>
              <a:gd name="connsiteY1478" fmla="*/ 5278657 h 7602680"/>
              <a:gd name="connsiteX1479" fmla="*/ 13961404 w 24385204"/>
              <a:gd name="connsiteY1479" fmla="*/ 5306834 h 7602680"/>
              <a:gd name="connsiteX1480" fmla="*/ 14444699 w 24385204"/>
              <a:gd name="connsiteY1480" fmla="*/ 5295211 h 7602680"/>
              <a:gd name="connsiteX1481" fmla="*/ 14711189 w 24385204"/>
              <a:gd name="connsiteY1481" fmla="*/ 5264921 h 7602680"/>
              <a:gd name="connsiteX1482" fmla="*/ 14701027 w 24385204"/>
              <a:gd name="connsiteY1482" fmla="*/ 5244140 h 7602680"/>
              <a:gd name="connsiteX1483" fmla="*/ 14644778 w 24385204"/>
              <a:gd name="connsiteY1483" fmla="*/ 5243606 h 7602680"/>
              <a:gd name="connsiteX1484" fmla="*/ 16911990 w 24385204"/>
              <a:gd name="connsiteY1484" fmla="*/ 5235334 h 7602680"/>
              <a:gd name="connsiteX1485" fmla="*/ 16917638 w 24385204"/>
              <a:gd name="connsiteY1485" fmla="*/ 5261751 h 7602680"/>
              <a:gd name="connsiteX1486" fmla="*/ 16840854 w 24385204"/>
              <a:gd name="connsiteY1486" fmla="*/ 5263160 h 7602680"/>
              <a:gd name="connsiteX1487" fmla="*/ 16871342 w 24385204"/>
              <a:gd name="connsiteY1487" fmla="*/ 5238857 h 7602680"/>
              <a:gd name="connsiteX1488" fmla="*/ 16911990 w 24385204"/>
              <a:gd name="connsiteY1488" fmla="*/ 5235334 h 7602680"/>
              <a:gd name="connsiteX1489" fmla="*/ 21403930 w 24385204"/>
              <a:gd name="connsiteY1489" fmla="*/ 5232517 h 7602680"/>
              <a:gd name="connsiteX1490" fmla="*/ 21440066 w 24385204"/>
              <a:gd name="connsiteY1490" fmla="*/ 5242027 h 7602680"/>
              <a:gd name="connsiteX1491" fmla="*/ 21403930 w 24385204"/>
              <a:gd name="connsiteY1491" fmla="*/ 5265977 h 7602680"/>
              <a:gd name="connsiteX1492" fmla="*/ 21366670 w 24385204"/>
              <a:gd name="connsiteY1492" fmla="*/ 5242027 h 7602680"/>
              <a:gd name="connsiteX1493" fmla="*/ 21403930 w 24385204"/>
              <a:gd name="connsiteY1493" fmla="*/ 5232517 h 7602680"/>
              <a:gd name="connsiteX1494" fmla="*/ 23113534 w 24385204"/>
              <a:gd name="connsiteY1494" fmla="*/ 5222303 h 7602680"/>
              <a:gd name="connsiteX1495" fmla="*/ 23087562 w 24385204"/>
              <a:gd name="connsiteY1495" fmla="*/ 5249071 h 7602680"/>
              <a:gd name="connsiteX1496" fmla="*/ 23040138 w 24385204"/>
              <a:gd name="connsiteY1496" fmla="*/ 5278657 h 7602680"/>
              <a:gd name="connsiteX1497" fmla="*/ 22943026 w 24385204"/>
              <a:gd name="connsiteY1497" fmla="*/ 5261751 h 7602680"/>
              <a:gd name="connsiteX1498" fmla="*/ 22856078 w 24385204"/>
              <a:gd name="connsiteY1498" fmla="*/ 5245901 h 7602680"/>
              <a:gd name="connsiteX1499" fmla="*/ 22943026 w 24385204"/>
              <a:gd name="connsiteY1499" fmla="*/ 5242731 h 7602680"/>
              <a:gd name="connsiteX1500" fmla="*/ 23077398 w 24385204"/>
              <a:gd name="connsiteY1500" fmla="*/ 5229347 h 7602680"/>
              <a:gd name="connsiteX1501" fmla="*/ 23113534 w 24385204"/>
              <a:gd name="connsiteY1501" fmla="*/ 5222303 h 7602680"/>
              <a:gd name="connsiteX1502" fmla="*/ 5974603 w 24385204"/>
              <a:gd name="connsiteY1502" fmla="*/ 5207509 h 7602680"/>
              <a:gd name="connsiteX1503" fmla="*/ 5926048 w 24385204"/>
              <a:gd name="connsiteY1503" fmla="*/ 5227234 h 7602680"/>
              <a:gd name="connsiteX1504" fmla="*/ 5914756 w 24385204"/>
              <a:gd name="connsiteY1504" fmla="*/ 5245197 h 7602680"/>
              <a:gd name="connsiteX1505" fmla="*/ 5965570 w 24385204"/>
              <a:gd name="connsiteY1505" fmla="*/ 5227234 h 7602680"/>
              <a:gd name="connsiteX1506" fmla="*/ 5974603 w 24385204"/>
              <a:gd name="connsiteY1506" fmla="*/ 5207509 h 7602680"/>
              <a:gd name="connsiteX1507" fmla="*/ 13707335 w 24385204"/>
              <a:gd name="connsiteY1507" fmla="*/ 5195886 h 7602680"/>
              <a:gd name="connsiteX1508" fmla="*/ 13681049 w 24385204"/>
              <a:gd name="connsiteY1508" fmla="*/ 5199098 h 7602680"/>
              <a:gd name="connsiteX1509" fmla="*/ 13681049 w 24385204"/>
              <a:gd name="connsiteY1509" fmla="*/ 5237359 h 7602680"/>
              <a:gd name="connsiteX1510" fmla="*/ 13691526 w 24385204"/>
              <a:gd name="connsiteY1510" fmla="*/ 5235687 h 7602680"/>
              <a:gd name="connsiteX1511" fmla="*/ 13753632 w 24385204"/>
              <a:gd name="connsiteY1511" fmla="*/ 5201874 h 7602680"/>
              <a:gd name="connsiteX1512" fmla="*/ 13707335 w 24385204"/>
              <a:gd name="connsiteY1512" fmla="*/ 5195886 h 7602680"/>
              <a:gd name="connsiteX1513" fmla="*/ 3140322 w 24385204"/>
              <a:gd name="connsiteY1513" fmla="*/ 5183207 h 7602680"/>
              <a:gd name="connsiteX1514" fmla="*/ 3033049 w 24385204"/>
              <a:gd name="connsiteY1514" fmla="*/ 5242731 h 7602680"/>
              <a:gd name="connsiteX1515" fmla="*/ 2190669 w 24385204"/>
              <a:gd name="connsiteY1515" fmla="*/ 5534013 h 7602680"/>
              <a:gd name="connsiteX1516" fmla="*/ 1893690 w 24385204"/>
              <a:gd name="connsiteY1516" fmla="*/ 5636860 h 7602680"/>
              <a:gd name="connsiteX1517" fmla="*/ 3140322 w 24385204"/>
              <a:gd name="connsiteY1517" fmla="*/ 5183207 h 7602680"/>
              <a:gd name="connsiteX1518" fmla="*/ 20474602 w 24385204"/>
              <a:gd name="connsiteY1518" fmla="*/ 5170527 h 7602680"/>
              <a:gd name="connsiteX1519" fmla="*/ 20558166 w 24385204"/>
              <a:gd name="connsiteY1519" fmla="*/ 5184615 h 7602680"/>
              <a:gd name="connsiteX1520" fmla="*/ 20907086 w 24385204"/>
              <a:gd name="connsiteY1520" fmla="*/ 5211384 h 7602680"/>
              <a:gd name="connsiteX1521" fmla="*/ 21132926 w 24385204"/>
              <a:gd name="connsiteY1521" fmla="*/ 5227938 h 7602680"/>
              <a:gd name="connsiteX1522" fmla="*/ 21167930 w 24385204"/>
              <a:gd name="connsiteY1522" fmla="*/ 5247310 h 7602680"/>
              <a:gd name="connsiteX1523" fmla="*/ 21119374 w 24385204"/>
              <a:gd name="connsiteY1523" fmla="*/ 5267034 h 7602680"/>
              <a:gd name="connsiteX1524" fmla="*/ 20900310 w 24385204"/>
              <a:gd name="connsiteY1524" fmla="*/ 5274430 h 7602680"/>
              <a:gd name="connsiteX1525" fmla="*/ 20787390 w 24385204"/>
              <a:gd name="connsiteY1525" fmla="*/ 5286054 h 7602680"/>
              <a:gd name="connsiteX1526" fmla="*/ 20748998 w 24385204"/>
              <a:gd name="connsiteY1526" fmla="*/ 5305778 h 7602680"/>
              <a:gd name="connsiteX1527" fmla="*/ 20709478 w 24385204"/>
              <a:gd name="connsiteY1527" fmla="*/ 5277248 h 7602680"/>
              <a:gd name="connsiteX1528" fmla="*/ 20525418 w 24385204"/>
              <a:gd name="connsiteY1528" fmla="*/ 5212793 h 7602680"/>
              <a:gd name="connsiteX1529" fmla="*/ 20424918 w 24385204"/>
              <a:gd name="connsiteY1529" fmla="*/ 5178980 h 7602680"/>
              <a:gd name="connsiteX1530" fmla="*/ 20474602 w 24385204"/>
              <a:gd name="connsiteY1530" fmla="*/ 5170527 h 7602680"/>
              <a:gd name="connsiteX1531" fmla="*/ 15709398 w 24385204"/>
              <a:gd name="connsiteY1531" fmla="*/ 5165244 h 7602680"/>
              <a:gd name="connsiteX1532" fmla="*/ 15739887 w 24385204"/>
              <a:gd name="connsiteY1532" fmla="*/ 5185320 h 7602680"/>
              <a:gd name="connsiteX1533" fmla="*/ 15733111 w 24385204"/>
              <a:gd name="connsiteY1533" fmla="*/ 5204340 h 7602680"/>
              <a:gd name="connsiteX1534" fmla="*/ 15701494 w 24385204"/>
              <a:gd name="connsiteY1534" fmla="*/ 5185320 h 7602680"/>
              <a:gd name="connsiteX1535" fmla="*/ 15709398 w 24385204"/>
              <a:gd name="connsiteY1535" fmla="*/ 5165244 h 7602680"/>
              <a:gd name="connsiteX1536" fmla="*/ 6555009 w 24385204"/>
              <a:gd name="connsiteY1536" fmla="*/ 5149042 h 7602680"/>
              <a:gd name="connsiteX1537" fmla="*/ 6522263 w 24385204"/>
              <a:gd name="connsiteY1537" fmla="*/ 5152564 h 7602680"/>
              <a:gd name="connsiteX1538" fmla="*/ 6547105 w 24385204"/>
              <a:gd name="connsiteY1538" fmla="*/ 5162074 h 7602680"/>
              <a:gd name="connsiteX1539" fmla="*/ 6582110 w 24385204"/>
              <a:gd name="connsiteY1539" fmla="*/ 5152564 h 7602680"/>
              <a:gd name="connsiteX1540" fmla="*/ 6555009 w 24385204"/>
              <a:gd name="connsiteY1540" fmla="*/ 5149042 h 7602680"/>
              <a:gd name="connsiteX1541" fmla="*/ 6675834 w 24385204"/>
              <a:gd name="connsiteY1541" fmla="*/ 5145519 h 7602680"/>
              <a:gd name="connsiteX1542" fmla="*/ 6647604 w 24385204"/>
              <a:gd name="connsiteY1542" fmla="*/ 5165244 h 7602680"/>
              <a:gd name="connsiteX1543" fmla="*/ 6675834 w 24385204"/>
              <a:gd name="connsiteY1543" fmla="*/ 5185320 h 7602680"/>
              <a:gd name="connsiteX1544" fmla="*/ 6705193 w 24385204"/>
              <a:gd name="connsiteY1544" fmla="*/ 5165244 h 7602680"/>
              <a:gd name="connsiteX1545" fmla="*/ 6675834 w 24385204"/>
              <a:gd name="connsiteY1545" fmla="*/ 5145519 h 7602680"/>
              <a:gd name="connsiteX1546" fmla="*/ 20157298 w 24385204"/>
              <a:gd name="connsiteY1546" fmla="*/ 5143406 h 7602680"/>
              <a:gd name="connsiteX1547" fmla="*/ 20181014 w 24385204"/>
              <a:gd name="connsiteY1547" fmla="*/ 5144463 h 7602680"/>
              <a:gd name="connsiteX1548" fmla="*/ 20160686 w 24385204"/>
              <a:gd name="connsiteY1548" fmla="*/ 5168414 h 7602680"/>
              <a:gd name="connsiteX1549" fmla="*/ 20134714 w 24385204"/>
              <a:gd name="connsiteY1549" fmla="*/ 5158199 h 7602680"/>
              <a:gd name="connsiteX1550" fmla="*/ 20157298 w 24385204"/>
              <a:gd name="connsiteY1550" fmla="*/ 5143406 h 7602680"/>
              <a:gd name="connsiteX1551" fmla="*/ 23675874 w 24385204"/>
              <a:gd name="connsiteY1551" fmla="*/ 5137066 h 7602680"/>
              <a:gd name="connsiteX1552" fmla="*/ 23692810 w 24385204"/>
              <a:gd name="connsiteY1552" fmla="*/ 5148689 h 7602680"/>
              <a:gd name="connsiteX1553" fmla="*/ 23664582 w 24385204"/>
              <a:gd name="connsiteY1553" fmla="*/ 5169822 h 7602680"/>
              <a:gd name="connsiteX1554" fmla="*/ 23652162 w 24385204"/>
              <a:gd name="connsiteY1554" fmla="*/ 5145519 h 7602680"/>
              <a:gd name="connsiteX1555" fmla="*/ 23675874 w 24385204"/>
              <a:gd name="connsiteY1555" fmla="*/ 5137066 h 7602680"/>
              <a:gd name="connsiteX1556" fmla="*/ 6968295 w 24385204"/>
              <a:gd name="connsiteY1556" fmla="*/ 5128965 h 7602680"/>
              <a:gd name="connsiteX1557" fmla="*/ 6903931 w 24385204"/>
              <a:gd name="connsiteY1557" fmla="*/ 5145519 h 7602680"/>
              <a:gd name="connsiteX1558" fmla="*/ 6917482 w 24385204"/>
              <a:gd name="connsiteY1558" fmla="*/ 5164187 h 7602680"/>
              <a:gd name="connsiteX1559" fmla="*/ 6981846 w 24385204"/>
              <a:gd name="connsiteY1559" fmla="*/ 5145519 h 7602680"/>
              <a:gd name="connsiteX1560" fmla="*/ 6968295 w 24385204"/>
              <a:gd name="connsiteY1560" fmla="*/ 5128965 h 7602680"/>
              <a:gd name="connsiteX1561" fmla="*/ 13978341 w 24385204"/>
              <a:gd name="connsiteY1561" fmla="*/ 5128613 h 7602680"/>
              <a:gd name="connsiteX1562" fmla="*/ 13956887 w 24385204"/>
              <a:gd name="connsiteY1562" fmla="*/ 5132840 h 7602680"/>
              <a:gd name="connsiteX1563" fmla="*/ 13970437 w 24385204"/>
              <a:gd name="connsiteY1563" fmla="*/ 5144463 h 7602680"/>
              <a:gd name="connsiteX1564" fmla="*/ 13994150 w 24385204"/>
              <a:gd name="connsiteY1564" fmla="*/ 5133896 h 7602680"/>
              <a:gd name="connsiteX1565" fmla="*/ 13978341 w 24385204"/>
              <a:gd name="connsiteY1565" fmla="*/ 5128613 h 7602680"/>
              <a:gd name="connsiteX1566" fmla="*/ 22880918 w 24385204"/>
              <a:gd name="connsiteY1566" fmla="*/ 5117342 h 7602680"/>
              <a:gd name="connsiteX1567" fmla="*/ 22914794 w 24385204"/>
              <a:gd name="connsiteY1567" fmla="*/ 5127556 h 7602680"/>
              <a:gd name="connsiteX1568" fmla="*/ 22873014 w 24385204"/>
              <a:gd name="connsiteY1568" fmla="*/ 5150803 h 7602680"/>
              <a:gd name="connsiteX1569" fmla="*/ 22841398 w 24385204"/>
              <a:gd name="connsiteY1569" fmla="*/ 5123682 h 7602680"/>
              <a:gd name="connsiteX1570" fmla="*/ 22880918 w 24385204"/>
              <a:gd name="connsiteY1570" fmla="*/ 5117342 h 7602680"/>
              <a:gd name="connsiteX1571" fmla="*/ 5836841 w 24385204"/>
              <a:gd name="connsiteY1571" fmla="*/ 5116286 h 7602680"/>
              <a:gd name="connsiteX1572" fmla="*/ 5827808 w 24385204"/>
              <a:gd name="connsiteY1572" fmla="*/ 5125795 h 7602680"/>
              <a:gd name="connsiteX1573" fmla="*/ 5856038 w 24385204"/>
              <a:gd name="connsiteY1573" fmla="*/ 5145519 h 7602680"/>
              <a:gd name="connsiteX1574" fmla="*/ 5885397 w 24385204"/>
              <a:gd name="connsiteY1574" fmla="*/ 5138123 h 7602680"/>
              <a:gd name="connsiteX1575" fmla="*/ 5856038 w 24385204"/>
              <a:gd name="connsiteY1575" fmla="*/ 5119456 h 7602680"/>
              <a:gd name="connsiteX1576" fmla="*/ 5836841 w 24385204"/>
              <a:gd name="connsiteY1576" fmla="*/ 5116286 h 7602680"/>
              <a:gd name="connsiteX1577" fmla="*/ 15234007 w 24385204"/>
              <a:gd name="connsiteY1577" fmla="*/ 5109946 h 7602680"/>
              <a:gd name="connsiteX1578" fmla="*/ 15017201 w 24385204"/>
              <a:gd name="connsiteY1578" fmla="*/ 5116286 h 7602680"/>
              <a:gd name="connsiteX1579" fmla="*/ 14554231 w 24385204"/>
              <a:gd name="connsiteY1579" fmla="*/ 5133896 h 7602680"/>
              <a:gd name="connsiteX1580" fmla="*/ 14420986 w 24385204"/>
              <a:gd name="connsiteY1580" fmla="*/ 5152564 h 7602680"/>
              <a:gd name="connsiteX1581" fmla="*/ 14284353 w 24385204"/>
              <a:gd name="connsiteY1581" fmla="*/ 5167357 h 7602680"/>
              <a:gd name="connsiteX1582" fmla="*/ 13930915 w 24385204"/>
              <a:gd name="connsiteY1582" fmla="*/ 5227234 h 7602680"/>
              <a:gd name="connsiteX1583" fmla="*/ 14463896 w 24385204"/>
              <a:gd name="connsiteY1583" fmla="*/ 5215963 h 7602680"/>
              <a:gd name="connsiteX1584" fmla="*/ 14751840 w 24385204"/>
              <a:gd name="connsiteY1584" fmla="*/ 5196591 h 7602680"/>
              <a:gd name="connsiteX1585" fmla="*/ 14999134 w 24385204"/>
              <a:gd name="connsiteY1585" fmla="*/ 5177923 h 7602680"/>
              <a:gd name="connsiteX1586" fmla="*/ 15211423 w 24385204"/>
              <a:gd name="connsiteY1586" fmla="*/ 5147633 h 7602680"/>
              <a:gd name="connsiteX1587" fmla="*/ 15341281 w 24385204"/>
              <a:gd name="connsiteY1587" fmla="*/ 5113116 h 7602680"/>
              <a:gd name="connsiteX1588" fmla="*/ 15234007 w 24385204"/>
              <a:gd name="connsiteY1588" fmla="*/ 5109946 h 7602680"/>
              <a:gd name="connsiteX1589" fmla="*/ 22284706 w 24385204"/>
              <a:gd name="connsiteY1589" fmla="*/ 5104662 h 7602680"/>
              <a:gd name="connsiteX1590" fmla="*/ 22375042 w 24385204"/>
              <a:gd name="connsiteY1590" fmla="*/ 5130726 h 7602680"/>
              <a:gd name="connsiteX1591" fmla="*/ 22405530 w 24385204"/>
              <a:gd name="connsiteY1591" fmla="*/ 5125795 h 7602680"/>
              <a:gd name="connsiteX1592" fmla="*/ 22441662 w 24385204"/>
              <a:gd name="connsiteY1592" fmla="*/ 5114877 h 7602680"/>
              <a:gd name="connsiteX1593" fmla="*/ 22478926 w 24385204"/>
              <a:gd name="connsiteY1593" fmla="*/ 5137066 h 7602680"/>
              <a:gd name="connsiteX1594" fmla="*/ 22475538 w 24385204"/>
              <a:gd name="connsiteY1594" fmla="*/ 5167357 h 7602680"/>
              <a:gd name="connsiteX1595" fmla="*/ 21782214 w 24385204"/>
              <a:gd name="connsiteY1595" fmla="*/ 5170527 h 7602680"/>
              <a:gd name="connsiteX1596" fmla="*/ 22027246 w 24385204"/>
              <a:gd name="connsiteY1596" fmla="*/ 5157143 h 7602680"/>
              <a:gd name="connsiteX1597" fmla="*/ 22238406 w 24385204"/>
              <a:gd name="connsiteY1597" fmla="*/ 5132135 h 7602680"/>
              <a:gd name="connsiteX1598" fmla="*/ 22284706 w 24385204"/>
              <a:gd name="connsiteY1598" fmla="*/ 5104662 h 7602680"/>
              <a:gd name="connsiteX1599" fmla="*/ 23116922 w 24385204"/>
              <a:gd name="connsiteY1599" fmla="*/ 5091983 h 7602680"/>
              <a:gd name="connsiteX1600" fmla="*/ 23155314 w 24385204"/>
              <a:gd name="connsiteY1600" fmla="*/ 5102549 h 7602680"/>
              <a:gd name="connsiteX1601" fmla="*/ 23116922 w 24385204"/>
              <a:gd name="connsiteY1601" fmla="*/ 5125795 h 7602680"/>
              <a:gd name="connsiteX1602" fmla="*/ 23079658 w 24385204"/>
              <a:gd name="connsiteY1602" fmla="*/ 5102549 h 7602680"/>
              <a:gd name="connsiteX1603" fmla="*/ 23116922 w 24385204"/>
              <a:gd name="connsiteY1603" fmla="*/ 5091983 h 7602680"/>
              <a:gd name="connsiteX1604" fmla="*/ 20779486 w 24385204"/>
              <a:gd name="connsiteY1604" fmla="*/ 5089165 h 7602680"/>
              <a:gd name="connsiteX1605" fmla="*/ 20761418 w 24385204"/>
              <a:gd name="connsiteY1605" fmla="*/ 5098323 h 7602680"/>
              <a:gd name="connsiteX1606" fmla="*/ 20794166 w 24385204"/>
              <a:gd name="connsiteY1606" fmla="*/ 5124387 h 7602680"/>
              <a:gd name="connsiteX1607" fmla="*/ 20843850 w 24385204"/>
              <a:gd name="connsiteY1607" fmla="*/ 5136010 h 7602680"/>
              <a:gd name="connsiteX1608" fmla="*/ 20848366 w 24385204"/>
              <a:gd name="connsiteY1608" fmla="*/ 5120512 h 7602680"/>
              <a:gd name="connsiteX1609" fmla="*/ 20808846 w 24385204"/>
              <a:gd name="connsiteY1609" fmla="*/ 5091983 h 7602680"/>
              <a:gd name="connsiteX1610" fmla="*/ 20779486 w 24385204"/>
              <a:gd name="connsiteY1610" fmla="*/ 5089165 h 7602680"/>
              <a:gd name="connsiteX1611" fmla="*/ 19902102 w 24385204"/>
              <a:gd name="connsiteY1611" fmla="*/ 5076485 h 7602680"/>
              <a:gd name="connsiteX1612" fmla="*/ 19966466 w 24385204"/>
              <a:gd name="connsiteY1612" fmla="*/ 5093039 h 7602680"/>
              <a:gd name="connsiteX1613" fmla="*/ 19902102 w 24385204"/>
              <a:gd name="connsiteY1613" fmla="*/ 5113116 h 7602680"/>
              <a:gd name="connsiteX1614" fmla="*/ 19837738 w 24385204"/>
              <a:gd name="connsiteY1614" fmla="*/ 5095153 h 7602680"/>
              <a:gd name="connsiteX1615" fmla="*/ 19902102 w 24385204"/>
              <a:gd name="connsiteY1615" fmla="*/ 5076485 h 7602680"/>
              <a:gd name="connsiteX1616" fmla="*/ 23865578 w 24385204"/>
              <a:gd name="connsiteY1616" fmla="*/ 5074020 h 7602680"/>
              <a:gd name="connsiteX1617" fmla="*/ 23922038 w 24385204"/>
              <a:gd name="connsiteY1617" fmla="*/ 5082825 h 7602680"/>
              <a:gd name="connsiteX1618" fmla="*/ 23541498 w 24385204"/>
              <a:gd name="connsiteY1618" fmla="*/ 5108889 h 7602680"/>
              <a:gd name="connsiteX1619" fmla="*/ 23315658 w 24385204"/>
              <a:gd name="connsiteY1619" fmla="*/ 5102549 h 7602680"/>
              <a:gd name="connsiteX1620" fmla="*/ 23698458 w 24385204"/>
              <a:gd name="connsiteY1620" fmla="*/ 5076485 h 7602680"/>
              <a:gd name="connsiteX1621" fmla="*/ 23865578 w 24385204"/>
              <a:gd name="connsiteY1621" fmla="*/ 5074020 h 7602680"/>
              <a:gd name="connsiteX1622" fmla="*/ 24094806 w 24385204"/>
              <a:gd name="connsiteY1622" fmla="*/ 5071202 h 7602680"/>
              <a:gd name="connsiteX1623" fmla="*/ 24206594 w 24385204"/>
              <a:gd name="connsiteY1623" fmla="*/ 5071202 h 7602680"/>
              <a:gd name="connsiteX1624" fmla="*/ 24385010 w 24385204"/>
              <a:gd name="connsiteY1624" fmla="*/ 5093039 h 7602680"/>
              <a:gd name="connsiteX1625" fmla="*/ 24219018 w 24385204"/>
              <a:gd name="connsiteY1625" fmla="*/ 5103606 h 7602680"/>
              <a:gd name="connsiteX1626" fmla="*/ 24043990 w 24385204"/>
              <a:gd name="connsiteY1626" fmla="*/ 5081768 h 7602680"/>
              <a:gd name="connsiteX1627" fmla="*/ 24094806 w 24385204"/>
              <a:gd name="connsiteY1627" fmla="*/ 5071202 h 7602680"/>
              <a:gd name="connsiteX1628" fmla="*/ 14258382 w 24385204"/>
              <a:gd name="connsiteY1628" fmla="*/ 5070145 h 7602680"/>
              <a:gd name="connsiteX1629" fmla="*/ 14190630 w 24385204"/>
              <a:gd name="connsiteY1629" fmla="*/ 5073315 h 7602680"/>
              <a:gd name="connsiteX1630" fmla="*/ 14073194 w 24385204"/>
              <a:gd name="connsiteY1630" fmla="*/ 5105719 h 7602680"/>
              <a:gd name="connsiteX1631" fmla="*/ 14136429 w 24385204"/>
              <a:gd name="connsiteY1631" fmla="*/ 5118047 h 7602680"/>
              <a:gd name="connsiteX1632" fmla="*/ 14254994 w 24385204"/>
              <a:gd name="connsiteY1632" fmla="*/ 5084938 h 7602680"/>
              <a:gd name="connsiteX1633" fmla="*/ 14258382 w 24385204"/>
              <a:gd name="connsiteY1633" fmla="*/ 5070145 h 7602680"/>
              <a:gd name="connsiteX1634" fmla="*/ 14484221 w 24385204"/>
              <a:gd name="connsiteY1634" fmla="*/ 5068032 h 7602680"/>
              <a:gd name="connsiteX1635" fmla="*/ 14345330 w 24385204"/>
              <a:gd name="connsiteY1635" fmla="*/ 5094448 h 7602680"/>
              <a:gd name="connsiteX1636" fmla="*/ 14267416 w 24385204"/>
              <a:gd name="connsiteY1636" fmla="*/ 5121217 h 7602680"/>
              <a:gd name="connsiteX1637" fmla="*/ 14335167 w 24385204"/>
              <a:gd name="connsiteY1637" fmla="*/ 5122625 h 7602680"/>
              <a:gd name="connsiteX1638" fmla="*/ 14475188 w 24385204"/>
              <a:gd name="connsiteY1638" fmla="*/ 5096209 h 7602680"/>
              <a:gd name="connsiteX1639" fmla="*/ 14544068 w 24385204"/>
              <a:gd name="connsiteY1639" fmla="*/ 5068032 h 7602680"/>
              <a:gd name="connsiteX1640" fmla="*/ 3250983 w 24385204"/>
              <a:gd name="connsiteY1640" fmla="*/ 5043025 h 7602680"/>
              <a:gd name="connsiteX1641" fmla="*/ 3257758 w 24385204"/>
              <a:gd name="connsiteY1641" fmla="*/ 5044081 h 7602680"/>
              <a:gd name="connsiteX1642" fmla="*/ 3229529 w 24385204"/>
              <a:gd name="connsiteY1642" fmla="*/ 5071202 h 7602680"/>
              <a:gd name="connsiteX1643" fmla="*/ 3152744 w 24385204"/>
              <a:gd name="connsiteY1643" fmla="*/ 5083530 h 7602680"/>
              <a:gd name="connsiteX1644" fmla="*/ 3171940 w 24385204"/>
              <a:gd name="connsiteY1644" fmla="*/ 5062749 h 7602680"/>
              <a:gd name="connsiteX1645" fmla="*/ 3230658 w 24385204"/>
              <a:gd name="connsiteY1645" fmla="*/ 5048308 h 7602680"/>
              <a:gd name="connsiteX1646" fmla="*/ 3250983 w 24385204"/>
              <a:gd name="connsiteY1646" fmla="*/ 5043025 h 7602680"/>
              <a:gd name="connsiteX1647" fmla="*/ 21370054 w 24385204"/>
              <a:gd name="connsiteY1647" fmla="*/ 5037741 h 7602680"/>
              <a:gd name="connsiteX1648" fmla="*/ 21424258 w 24385204"/>
              <a:gd name="connsiteY1648" fmla="*/ 5057466 h 7602680"/>
              <a:gd name="connsiteX1649" fmla="*/ 21382478 w 24385204"/>
              <a:gd name="connsiteY1649" fmla="*/ 5076485 h 7602680"/>
              <a:gd name="connsiteX1650" fmla="*/ 21329406 w 24385204"/>
              <a:gd name="connsiteY1650" fmla="*/ 5057466 h 7602680"/>
              <a:gd name="connsiteX1651" fmla="*/ 21370054 w 24385204"/>
              <a:gd name="connsiteY1651" fmla="*/ 5037741 h 7602680"/>
              <a:gd name="connsiteX1652" fmla="*/ 21890614 w 24385204"/>
              <a:gd name="connsiteY1652" fmla="*/ 5032458 h 7602680"/>
              <a:gd name="connsiteX1653" fmla="*/ 22058866 w 24385204"/>
              <a:gd name="connsiteY1653" fmla="*/ 5041968 h 7602680"/>
              <a:gd name="connsiteX1654" fmla="*/ 22015954 w 24385204"/>
              <a:gd name="connsiteY1654" fmla="*/ 5060636 h 7602680"/>
              <a:gd name="connsiteX1655" fmla="*/ 21766402 w 24385204"/>
              <a:gd name="connsiteY1655" fmla="*/ 5105719 h 7602680"/>
              <a:gd name="connsiteX1656" fmla="*/ 21700910 w 24385204"/>
              <a:gd name="connsiteY1656" fmla="*/ 5088813 h 7602680"/>
              <a:gd name="connsiteX1657" fmla="*/ 21700910 w 24385204"/>
              <a:gd name="connsiteY1657" fmla="*/ 5050421 h 7602680"/>
              <a:gd name="connsiteX1658" fmla="*/ 21890614 w 24385204"/>
              <a:gd name="connsiteY1658" fmla="*/ 5032458 h 7602680"/>
              <a:gd name="connsiteX1659" fmla="*/ 21585734 w 24385204"/>
              <a:gd name="connsiteY1659" fmla="*/ 5029288 h 7602680"/>
              <a:gd name="connsiteX1660" fmla="*/ 21610574 w 24385204"/>
              <a:gd name="connsiteY1660" fmla="*/ 5032458 h 7602680"/>
              <a:gd name="connsiteX1661" fmla="*/ 21639934 w 24385204"/>
              <a:gd name="connsiteY1661" fmla="*/ 5054296 h 7602680"/>
              <a:gd name="connsiteX1662" fmla="*/ 21610574 w 24385204"/>
              <a:gd name="connsiteY1662" fmla="*/ 5063805 h 7602680"/>
              <a:gd name="connsiteX1663" fmla="*/ 21576698 w 24385204"/>
              <a:gd name="connsiteY1663" fmla="*/ 5041968 h 7602680"/>
              <a:gd name="connsiteX1664" fmla="*/ 21585734 w 24385204"/>
              <a:gd name="connsiteY1664" fmla="*/ 5029288 h 7602680"/>
              <a:gd name="connsiteX1665" fmla="*/ 22448438 w 24385204"/>
              <a:gd name="connsiteY1665" fmla="*/ 5014495 h 7602680"/>
              <a:gd name="connsiteX1666" fmla="*/ 22464246 w 24385204"/>
              <a:gd name="connsiteY1666" fmla="*/ 5026118 h 7602680"/>
              <a:gd name="connsiteX1667" fmla="*/ 22438274 w 24385204"/>
              <a:gd name="connsiteY1667" fmla="*/ 5047251 h 7602680"/>
              <a:gd name="connsiteX1668" fmla="*/ 22423594 w 24385204"/>
              <a:gd name="connsiteY1668" fmla="*/ 5022244 h 7602680"/>
              <a:gd name="connsiteX1669" fmla="*/ 22448438 w 24385204"/>
              <a:gd name="connsiteY1669" fmla="*/ 5014495 h 7602680"/>
              <a:gd name="connsiteX1670" fmla="*/ 19327342 w 24385204"/>
              <a:gd name="connsiteY1670" fmla="*/ 5007803 h 7602680"/>
              <a:gd name="connsiteX1671" fmla="*/ 19295722 w 24385204"/>
              <a:gd name="connsiteY1671" fmla="*/ 5011325 h 7602680"/>
              <a:gd name="connsiteX1672" fmla="*/ 19320566 w 24385204"/>
              <a:gd name="connsiteY1672" fmla="*/ 5022244 h 7602680"/>
              <a:gd name="connsiteX1673" fmla="*/ 19355570 w 24385204"/>
              <a:gd name="connsiteY1673" fmla="*/ 5011325 h 7602680"/>
              <a:gd name="connsiteX1674" fmla="*/ 19327342 w 24385204"/>
              <a:gd name="connsiteY1674" fmla="*/ 5007803 h 7602680"/>
              <a:gd name="connsiteX1675" fmla="*/ 16551778 w 24385204"/>
              <a:gd name="connsiteY1675" fmla="*/ 5006394 h 7602680"/>
              <a:gd name="connsiteX1676" fmla="*/ 16506610 w 24385204"/>
              <a:gd name="connsiteY1676" fmla="*/ 5025062 h 7602680"/>
              <a:gd name="connsiteX1677" fmla="*/ 16540486 w 24385204"/>
              <a:gd name="connsiteY1677" fmla="*/ 5031402 h 7602680"/>
              <a:gd name="connsiteX1678" fmla="*/ 16559683 w 24385204"/>
              <a:gd name="connsiteY1678" fmla="*/ 5054296 h 7602680"/>
              <a:gd name="connsiteX1679" fmla="*/ 16598075 w 24385204"/>
              <a:gd name="connsiteY1679" fmla="*/ 5076485 h 7602680"/>
              <a:gd name="connsiteX1680" fmla="*/ 16637597 w 24385204"/>
              <a:gd name="connsiteY1680" fmla="*/ 5098323 h 7602680"/>
              <a:gd name="connsiteX1681" fmla="*/ 16671473 w 24385204"/>
              <a:gd name="connsiteY1681" fmla="*/ 5118047 h 7602680"/>
              <a:gd name="connsiteX1682" fmla="*/ 16802458 w 24385204"/>
              <a:gd name="connsiteY1682" fmla="*/ 5105719 h 7602680"/>
              <a:gd name="connsiteX1683" fmla="*/ 16875858 w 24385204"/>
              <a:gd name="connsiteY1683" fmla="*/ 5091278 h 7602680"/>
              <a:gd name="connsiteX1684" fmla="*/ 16736966 w 24385204"/>
              <a:gd name="connsiteY1684" fmla="*/ 5064862 h 7602680"/>
              <a:gd name="connsiteX1685" fmla="*/ 16634210 w 24385204"/>
              <a:gd name="connsiteY1685" fmla="*/ 5036685 h 7602680"/>
              <a:gd name="connsiteX1686" fmla="*/ 16551778 w 24385204"/>
              <a:gd name="connsiteY1686" fmla="*/ 5006394 h 7602680"/>
              <a:gd name="connsiteX1687" fmla="*/ 17155898 w 24385204"/>
              <a:gd name="connsiteY1687" fmla="*/ 5004985 h 7602680"/>
              <a:gd name="connsiteX1688" fmla="*/ 17109602 w 24385204"/>
              <a:gd name="connsiteY1688" fmla="*/ 5025062 h 7602680"/>
              <a:gd name="connsiteX1689" fmla="*/ 17159286 w 24385204"/>
              <a:gd name="connsiteY1689" fmla="*/ 5025062 h 7602680"/>
              <a:gd name="connsiteX1690" fmla="*/ 17155898 w 24385204"/>
              <a:gd name="connsiteY1690" fmla="*/ 5004985 h 7602680"/>
              <a:gd name="connsiteX1691" fmla="*/ 981300 w 24385204"/>
              <a:gd name="connsiteY1691" fmla="*/ 4998998 h 7602680"/>
              <a:gd name="connsiteX1692" fmla="*/ 1028727 w 24385204"/>
              <a:gd name="connsiteY1692" fmla="*/ 5072259 h 7602680"/>
              <a:gd name="connsiteX1693" fmla="*/ 942908 w 24385204"/>
              <a:gd name="connsiteY1693" fmla="*/ 5060636 h 7602680"/>
              <a:gd name="connsiteX1694" fmla="*/ 981300 w 24385204"/>
              <a:gd name="connsiteY1694" fmla="*/ 4998998 h 7602680"/>
              <a:gd name="connsiteX1695" fmla="*/ 19757566 w 24385204"/>
              <a:gd name="connsiteY1695" fmla="*/ 4993715 h 7602680"/>
              <a:gd name="connsiteX1696" fmla="*/ 20024054 w 24385204"/>
              <a:gd name="connsiteY1696" fmla="*/ 4993715 h 7602680"/>
              <a:gd name="connsiteX1697" fmla="*/ 20671082 w 24385204"/>
              <a:gd name="connsiteY1697" fmla="*/ 5034572 h 7602680"/>
              <a:gd name="connsiteX1698" fmla="*/ 20961286 w 24385204"/>
              <a:gd name="connsiteY1698" fmla="*/ 5042673 h 7602680"/>
              <a:gd name="connsiteX1699" fmla="*/ 21202934 w 24385204"/>
              <a:gd name="connsiteY1699" fmla="*/ 5056761 h 7602680"/>
              <a:gd name="connsiteX1700" fmla="*/ 21066302 w 24385204"/>
              <a:gd name="connsiteY1700" fmla="*/ 5078599 h 7602680"/>
              <a:gd name="connsiteX1701" fmla="*/ 21134054 w 24385204"/>
              <a:gd name="connsiteY1701" fmla="*/ 5114172 h 7602680"/>
              <a:gd name="connsiteX1702" fmla="*/ 21507818 w 24385204"/>
              <a:gd name="connsiteY1702" fmla="*/ 5127556 h 7602680"/>
              <a:gd name="connsiteX1703" fmla="*/ 21644450 w 24385204"/>
              <a:gd name="connsiteY1703" fmla="*/ 5138123 h 7602680"/>
              <a:gd name="connsiteX1704" fmla="*/ 21654614 w 24385204"/>
              <a:gd name="connsiteY1704" fmla="*/ 5160313 h 7602680"/>
              <a:gd name="connsiteX1705" fmla="*/ 21143086 w 24385204"/>
              <a:gd name="connsiteY1705" fmla="*/ 5150803 h 7602680"/>
              <a:gd name="connsiteX1706" fmla="*/ 20943218 w 24385204"/>
              <a:gd name="connsiteY1706" fmla="*/ 5158199 h 7602680"/>
              <a:gd name="connsiteX1707" fmla="*/ 20745610 w 24385204"/>
              <a:gd name="connsiteY1707" fmla="*/ 5138123 h 7602680"/>
              <a:gd name="connsiteX1708" fmla="*/ 20512998 w 24385204"/>
              <a:gd name="connsiteY1708" fmla="*/ 5089869 h 7602680"/>
              <a:gd name="connsiteX1709" fmla="*/ 20170850 w 24385204"/>
              <a:gd name="connsiteY1709" fmla="*/ 5057466 h 7602680"/>
              <a:gd name="connsiteX1710" fmla="*/ 19814026 w 24385204"/>
              <a:gd name="connsiteY1710" fmla="*/ 5037741 h 7602680"/>
              <a:gd name="connsiteX1711" fmla="*/ 19622062 w 24385204"/>
              <a:gd name="connsiteY1711" fmla="*/ 5015904 h 7602680"/>
              <a:gd name="connsiteX1712" fmla="*/ 19757566 w 24385204"/>
              <a:gd name="connsiteY1712" fmla="*/ 4993715 h 7602680"/>
              <a:gd name="connsiteX1713" fmla="*/ 22974642 w 24385204"/>
              <a:gd name="connsiteY1713" fmla="*/ 4988431 h 7602680"/>
              <a:gd name="connsiteX1714" fmla="*/ 22975774 w 24385204"/>
              <a:gd name="connsiteY1714" fmla="*/ 4998998 h 7602680"/>
              <a:gd name="connsiteX1715" fmla="*/ 22919314 w 24385204"/>
              <a:gd name="connsiteY1715" fmla="*/ 5012734 h 7602680"/>
              <a:gd name="connsiteX1716" fmla="*/ 22953190 w 24385204"/>
              <a:gd name="connsiteY1716" fmla="*/ 4992658 h 7602680"/>
              <a:gd name="connsiteX1717" fmla="*/ 22974642 w 24385204"/>
              <a:gd name="connsiteY1717" fmla="*/ 4988431 h 7602680"/>
              <a:gd name="connsiteX1718" fmla="*/ 15323213 w 24385204"/>
              <a:gd name="connsiteY1718" fmla="*/ 4988079 h 7602680"/>
              <a:gd name="connsiteX1719" fmla="*/ 15299500 w 24385204"/>
              <a:gd name="connsiteY1719" fmla="*/ 4991601 h 7602680"/>
              <a:gd name="connsiteX1720" fmla="*/ 15323213 w 24385204"/>
              <a:gd name="connsiteY1720" fmla="*/ 5001815 h 7602680"/>
              <a:gd name="connsiteX1721" fmla="*/ 15348056 w 24385204"/>
              <a:gd name="connsiteY1721" fmla="*/ 4991601 h 7602680"/>
              <a:gd name="connsiteX1722" fmla="*/ 15323213 w 24385204"/>
              <a:gd name="connsiteY1722" fmla="*/ 4988079 h 7602680"/>
              <a:gd name="connsiteX1723" fmla="*/ 17931936 w 24385204"/>
              <a:gd name="connsiteY1723" fmla="*/ 4983324 h 7602680"/>
              <a:gd name="connsiteX1724" fmla="*/ 17722754 w 24385204"/>
              <a:gd name="connsiteY1724" fmla="*/ 4984557 h 7602680"/>
              <a:gd name="connsiteX1725" fmla="*/ 17376090 w 24385204"/>
              <a:gd name="connsiteY1725" fmla="*/ 4993715 h 7602680"/>
              <a:gd name="connsiteX1726" fmla="*/ 17229294 w 24385204"/>
              <a:gd name="connsiteY1726" fmla="*/ 5025062 h 7602680"/>
              <a:gd name="connsiteX1727" fmla="*/ 18061514 w 24385204"/>
              <a:gd name="connsiteY1727" fmla="*/ 5007451 h 7602680"/>
              <a:gd name="connsiteX1728" fmla="*/ 18156366 w 24385204"/>
              <a:gd name="connsiteY1728" fmla="*/ 4990192 h 7602680"/>
              <a:gd name="connsiteX1729" fmla="*/ 18068286 w 24385204"/>
              <a:gd name="connsiteY1729" fmla="*/ 4985261 h 7602680"/>
              <a:gd name="connsiteX1730" fmla="*/ 17931936 w 24385204"/>
              <a:gd name="connsiteY1730" fmla="*/ 4983324 h 7602680"/>
              <a:gd name="connsiteX1731" fmla="*/ 2120659 w 24385204"/>
              <a:gd name="connsiteY1731" fmla="*/ 4975047 h 7602680"/>
              <a:gd name="connsiteX1732" fmla="*/ 2085654 w 24385204"/>
              <a:gd name="connsiteY1732" fmla="*/ 4975752 h 7602680"/>
              <a:gd name="connsiteX1733" fmla="*/ 2012256 w 24385204"/>
              <a:gd name="connsiteY1733" fmla="*/ 4996884 h 7602680"/>
              <a:gd name="connsiteX1734" fmla="*/ 1901595 w 24385204"/>
              <a:gd name="connsiteY1734" fmla="*/ 5093039 h 7602680"/>
              <a:gd name="connsiteX1735" fmla="*/ 2049519 w 24385204"/>
              <a:gd name="connsiteY1735" fmla="*/ 5162074 h 7602680"/>
              <a:gd name="connsiteX1736" fmla="*/ 2143243 w 24385204"/>
              <a:gd name="connsiteY1736" fmla="*/ 5058522 h 7602680"/>
              <a:gd name="connsiteX1737" fmla="*/ 2120659 w 24385204"/>
              <a:gd name="connsiteY1737" fmla="*/ 4975047 h 7602680"/>
              <a:gd name="connsiteX1738" fmla="*/ 15579541 w 24385204"/>
              <a:gd name="connsiteY1738" fmla="*/ 4971877 h 7602680"/>
              <a:gd name="connsiteX1739" fmla="*/ 15520823 w 24385204"/>
              <a:gd name="connsiteY1739" fmla="*/ 4988431 h 7602680"/>
              <a:gd name="connsiteX1740" fmla="*/ 15615675 w 24385204"/>
              <a:gd name="connsiteY1740" fmla="*/ 4988431 h 7602680"/>
              <a:gd name="connsiteX1741" fmla="*/ 15579541 w 24385204"/>
              <a:gd name="connsiteY1741" fmla="*/ 4971877 h 7602680"/>
              <a:gd name="connsiteX1742" fmla="*/ 2887383 w 24385204"/>
              <a:gd name="connsiteY1742" fmla="*/ 4951801 h 7602680"/>
              <a:gd name="connsiteX1743" fmla="*/ 2903191 w 24385204"/>
              <a:gd name="connsiteY1743" fmla="*/ 4957084 h 7602680"/>
              <a:gd name="connsiteX1744" fmla="*/ 2886253 w 24385204"/>
              <a:gd name="connsiteY1744" fmla="*/ 5001111 h 7602680"/>
              <a:gd name="connsiteX1745" fmla="*/ 2841085 w 24385204"/>
              <a:gd name="connsiteY1745" fmla="*/ 5008155 h 7602680"/>
              <a:gd name="connsiteX1746" fmla="*/ 2847860 w 24385204"/>
              <a:gd name="connsiteY1746" fmla="*/ 4981387 h 7602680"/>
              <a:gd name="connsiteX1747" fmla="*/ 2859152 w 24385204"/>
              <a:gd name="connsiteY1747" fmla="*/ 4963424 h 7602680"/>
              <a:gd name="connsiteX1748" fmla="*/ 2887383 w 24385204"/>
              <a:gd name="connsiteY1748" fmla="*/ 4951801 h 7602680"/>
              <a:gd name="connsiteX1749" fmla="*/ 5135611 w 24385204"/>
              <a:gd name="connsiteY1749" fmla="*/ 4947222 h 7602680"/>
              <a:gd name="connsiteX1750" fmla="*/ 5090443 w 24385204"/>
              <a:gd name="connsiteY1750" fmla="*/ 4950744 h 7602680"/>
              <a:gd name="connsiteX1751" fmla="*/ 5135611 w 24385204"/>
              <a:gd name="connsiteY1751" fmla="*/ 4960254 h 7602680"/>
              <a:gd name="connsiteX1752" fmla="*/ 5180779 w 24385204"/>
              <a:gd name="connsiteY1752" fmla="*/ 4950744 h 7602680"/>
              <a:gd name="connsiteX1753" fmla="*/ 5135611 w 24385204"/>
              <a:gd name="connsiteY1753" fmla="*/ 4947222 h 7602680"/>
              <a:gd name="connsiteX1754" fmla="*/ 20388786 w 24385204"/>
              <a:gd name="connsiteY1754" fmla="*/ 4932781 h 7602680"/>
              <a:gd name="connsiteX1755" fmla="*/ 20406854 w 24385204"/>
              <a:gd name="connsiteY1755" fmla="*/ 4945461 h 7602680"/>
              <a:gd name="connsiteX1756" fmla="*/ 20378622 w 24385204"/>
              <a:gd name="connsiteY1756" fmla="*/ 4966594 h 7602680"/>
              <a:gd name="connsiteX1757" fmla="*/ 20367330 w 24385204"/>
              <a:gd name="connsiteY1757" fmla="*/ 4942291 h 7602680"/>
              <a:gd name="connsiteX1758" fmla="*/ 20388786 w 24385204"/>
              <a:gd name="connsiteY1758" fmla="*/ 4932781 h 7602680"/>
              <a:gd name="connsiteX1759" fmla="*/ 2253904 w 24385204"/>
              <a:gd name="connsiteY1759" fmla="*/ 4925737 h 7602680"/>
              <a:gd name="connsiteX1760" fmla="*/ 2234707 w 24385204"/>
              <a:gd name="connsiteY1760" fmla="*/ 4945461 h 7602680"/>
              <a:gd name="connsiteX1761" fmla="*/ 2242612 w 24385204"/>
              <a:gd name="connsiteY1761" fmla="*/ 4965537 h 7602680"/>
              <a:gd name="connsiteX1762" fmla="*/ 2264066 w 24385204"/>
              <a:gd name="connsiteY1762" fmla="*/ 4945461 h 7602680"/>
              <a:gd name="connsiteX1763" fmla="*/ 2253904 w 24385204"/>
              <a:gd name="connsiteY1763" fmla="*/ 4925737 h 7602680"/>
              <a:gd name="connsiteX1764" fmla="*/ 20264574 w 24385204"/>
              <a:gd name="connsiteY1764" fmla="*/ 4924328 h 7602680"/>
              <a:gd name="connsiteX1765" fmla="*/ 20174238 w 24385204"/>
              <a:gd name="connsiteY1765" fmla="*/ 4963424 h 7602680"/>
              <a:gd name="connsiteX1766" fmla="*/ 20125682 w 24385204"/>
              <a:gd name="connsiteY1766" fmla="*/ 4948631 h 7602680"/>
              <a:gd name="connsiteX1767" fmla="*/ 20264574 w 24385204"/>
              <a:gd name="connsiteY1767" fmla="*/ 4924328 h 7602680"/>
              <a:gd name="connsiteX1768" fmla="*/ 3384228 w 24385204"/>
              <a:gd name="connsiteY1768" fmla="*/ 4897560 h 7602680"/>
              <a:gd name="connsiteX1769" fmla="*/ 3401167 w 24385204"/>
              <a:gd name="connsiteY1769" fmla="*/ 4916227 h 7602680"/>
              <a:gd name="connsiteX1770" fmla="*/ 3374066 w 24385204"/>
              <a:gd name="connsiteY1770" fmla="*/ 4935247 h 7602680"/>
              <a:gd name="connsiteX1771" fmla="*/ 3355998 w 24385204"/>
              <a:gd name="connsiteY1771" fmla="*/ 4916227 h 7602680"/>
              <a:gd name="connsiteX1772" fmla="*/ 3384228 w 24385204"/>
              <a:gd name="connsiteY1772" fmla="*/ 4897560 h 7602680"/>
              <a:gd name="connsiteX1773" fmla="*/ 23649902 w 24385204"/>
              <a:gd name="connsiteY1773" fmla="*/ 4845784 h 7602680"/>
              <a:gd name="connsiteX1774" fmla="*/ 23710878 w 24385204"/>
              <a:gd name="connsiteY1774" fmla="*/ 4864804 h 7602680"/>
              <a:gd name="connsiteX1775" fmla="*/ 23710878 w 24385204"/>
              <a:gd name="connsiteY1775" fmla="*/ 4884880 h 7602680"/>
              <a:gd name="connsiteX1776" fmla="*/ 23649902 w 24385204"/>
              <a:gd name="connsiteY1776" fmla="*/ 4864804 h 7602680"/>
              <a:gd name="connsiteX1777" fmla="*/ 23649902 w 24385204"/>
              <a:gd name="connsiteY1777" fmla="*/ 4845784 h 7602680"/>
              <a:gd name="connsiteX1778" fmla="*/ 18422854 w 24385204"/>
              <a:gd name="connsiteY1778" fmla="*/ 4827821 h 7602680"/>
              <a:gd name="connsiteX1779" fmla="*/ 18387850 w 24385204"/>
              <a:gd name="connsiteY1779" fmla="*/ 4831343 h 7602680"/>
              <a:gd name="connsiteX1780" fmla="*/ 18421726 w 24385204"/>
              <a:gd name="connsiteY1780" fmla="*/ 4839444 h 7602680"/>
              <a:gd name="connsiteX1781" fmla="*/ 18456730 w 24385204"/>
              <a:gd name="connsiteY1781" fmla="*/ 4831343 h 7602680"/>
              <a:gd name="connsiteX1782" fmla="*/ 18422854 w 24385204"/>
              <a:gd name="connsiteY1782" fmla="*/ 4827821 h 7602680"/>
              <a:gd name="connsiteX1783" fmla="*/ 20629302 w 24385204"/>
              <a:gd name="connsiteY1783" fmla="*/ 4820777 h 7602680"/>
              <a:gd name="connsiteX1784" fmla="*/ 20618010 w 24385204"/>
              <a:gd name="connsiteY1784" fmla="*/ 4865860 h 7602680"/>
              <a:gd name="connsiteX1785" fmla="*/ 20779486 w 24385204"/>
              <a:gd name="connsiteY1785" fmla="*/ 4885937 h 7602680"/>
              <a:gd name="connsiteX1786" fmla="*/ 21165670 w 24385204"/>
              <a:gd name="connsiteY1786" fmla="*/ 4862690 h 7602680"/>
              <a:gd name="connsiteX1787" fmla="*/ 21053882 w 24385204"/>
              <a:gd name="connsiteY1787" fmla="*/ 4845079 h 7602680"/>
              <a:gd name="connsiteX1788" fmla="*/ 20859658 w 24385204"/>
              <a:gd name="connsiteY1788" fmla="*/ 4836274 h 7602680"/>
              <a:gd name="connsiteX1789" fmla="*/ 20629302 w 24385204"/>
              <a:gd name="connsiteY1789" fmla="*/ 4820777 h 7602680"/>
              <a:gd name="connsiteX1790" fmla="*/ 17776532 w 24385204"/>
              <a:gd name="connsiteY1790" fmla="*/ 4817475 h 7602680"/>
              <a:gd name="connsiteX1791" fmla="*/ 17712590 w 24385204"/>
              <a:gd name="connsiteY1791" fmla="*/ 4817607 h 7602680"/>
              <a:gd name="connsiteX1792" fmla="*/ 17614350 w 24385204"/>
              <a:gd name="connsiteY1792" fmla="*/ 4836274 h 7602680"/>
              <a:gd name="connsiteX1793" fmla="*/ 17734046 w 24385204"/>
              <a:gd name="connsiteY1793" fmla="*/ 4842614 h 7602680"/>
              <a:gd name="connsiteX1794" fmla="*/ 17820994 w 24385204"/>
              <a:gd name="connsiteY1794" fmla="*/ 4825003 h 7602680"/>
              <a:gd name="connsiteX1795" fmla="*/ 17776532 w 24385204"/>
              <a:gd name="connsiteY1795" fmla="*/ 4817475 h 7602680"/>
              <a:gd name="connsiteX1796" fmla="*/ 3113221 w 24385204"/>
              <a:gd name="connsiteY1796" fmla="*/ 4810562 h 7602680"/>
              <a:gd name="connsiteX1797" fmla="*/ 3138064 w 24385204"/>
              <a:gd name="connsiteY1797" fmla="*/ 4819720 h 7602680"/>
              <a:gd name="connsiteX1798" fmla="*/ 3112092 w 24385204"/>
              <a:gd name="connsiteY1798" fmla="*/ 4844023 h 7602680"/>
              <a:gd name="connsiteX1799" fmla="*/ 3090638 w 24385204"/>
              <a:gd name="connsiteY1799" fmla="*/ 4819720 h 7602680"/>
              <a:gd name="connsiteX1800" fmla="*/ 3113221 w 24385204"/>
              <a:gd name="connsiteY1800" fmla="*/ 4810562 h 7602680"/>
              <a:gd name="connsiteX1801" fmla="*/ 17414482 w 24385204"/>
              <a:gd name="connsiteY1801" fmla="*/ 4804927 h 7602680"/>
              <a:gd name="connsiteX1802" fmla="*/ 17365930 w 24385204"/>
              <a:gd name="connsiteY1802" fmla="*/ 4825003 h 7602680"/>
              <a:gd name="connsiteX1803" fmla="*/ 17438198 w 24385204"/>
              <a:gd name="connsiteY1803" fmla="*/ 4845079 h 7602680"/>
              <a:gd name="connsiteX1804" fmla="*/ 17485622 w 24385204"/>
              <a:gd name="connsiteY1804" fmla="*/ 4825003 h 7602680"/>
              <a:gd name="connsiteX1805" fmla="*/ 17414482 w 24385204"/>
              <a:gd name="connsiteY1805" fmla="*/ 4804927 h 7602680"/>
              <a:gd name="connsiteX1806" fmla="*/ 17231554 w 24385204"/>
              <a:gd name="connsiteY1806" fmla="*/ 4765479 h 7602680"/>
              <a:gd name="connsiteX1807" fmla="*/ 17146866 w 24385204"/>
              <a:gd name="connsiteY1807" fmla="*/ 4779920 h 7602680"/>
              <a:gd name="connsiteX1808" fmla="*/ 17198806 w 24385204"/>
              <a:gd name="connsiteY1808" fmla="*/ 4804927 h 7602680"/>
              <a:gd name="connsiteX1809" fmla="*/ 17288014 w 24385204"/>
              <a:gd name="connsiteY1809" fmla="*/ 4786259 h 7602680"/>
              <a:gd name="connsiteX1810" fmla="*/ 17231554 w 24385204"/>
              <a:gd name="connsiteY1810" fmla="*/ 4765479 h 7602680"/>
              <a:gd name="connsiteX1811" fmla="*/ 1439754 w 24385204"/>
              <a:gd name="connsiteY1811" fmla="*/ 4745402 h 7602680"/>
              <a:gd name="connsiteX1812" fmla="*/ 1425074 w 24385204"/>
              <a:gd name="connsiteY1812" fmla="*/ 4774989 h 7602680"/>
              <a:gd name="connsiteX1813" fmla="*/ 1513151 w 24385204"/>
              <a:gd name="connsiteY1813" fmla="*/ 4786259 h 7602680"/>
              <a:gd name="connsiteX1814" fmla="*/ 1490567 w 24385204"/>
              <a:gd name="connsiteY1814" fmla="*/ 4757026 h 7602680"/>
              <a:gd name="connsiteX1815" fmla="*/ 1439754 w 24385204"/>
              <a:gd name="connsiteY1815" fmla="*/ 4745402 h 7602680"/>
              <a:gd name="connsiteX1816" fmla="*/ 19959690 w 24385204"/>
              <a:gd name="connsiteY1816" fmla="*/ 4726031 h 7602680"/>
              <a:gd name="connsiteX1817" fmla="*/ 19908878 w 24385204"/>
              <a:gd name="connsiteY1817" fmla="*/ 4729553 h 7602680"/>
              <a:gd name="connsiteX1818" fmla="*/ 19952914 w 24385204"/>
              <a:gd name="connsiteY1818" fmla="*/ 4738006 h 7602680"/>
              <a:gd name="connsiteX1819" fmla="*/ 20007118 w 24385204"/>
              <a:gd name="connsiteY1819" fmla="*/ 4729553 h 7602680"/>
              <a:gd name="connsiteX1820" fmla="*/ 19959690 w 24385204"/>
              <a:gd name="connsiteY1820" fmla="*/ 4726031 h 7602680"/>
              <a:gd name="connsiteX1821" fmla="*/ 19154574 w 24385204"/>
              <a:gd name="connsiteY1821" fmla="*/ 4690105 h 7602680"/>
              <a:gd name="connsiteX1822" fmla="*/ 18787586 w 24385204"/>
              <a:gd name="connsiteY1822" fmla="*/ 4705954 h 7602680"/>
              <a:gd name="connsiteX1823" fmla="*/ 19576894 w 24385204"/>
              <a:gd name="connsiteY1823" fmla="*/ 4703489 h 7602680"/>
              <a:gd name="connsiteX1824" fmla="*/ 19154574 w 24385204"/>
              <a:gd name="connsiteY1824" fmla="*/ 4690105 h 7602680"/>
              <a:gd name="connsiteX1825" fmla="*/ 18005054 w 24385204"/>
              <a:gd name="connsiteY1825" fmla="*/ 4687991 h 7602680"/>
              <a:gd name="connsiteX1826" fmla="*/ 17982470 w 24385204"/>
              <a:gd name="connsiteY1826" fmla="*/ 4729553 h 7602680"/>
              <a:gd name="connsiteX1827" fmla="*/ 18376558 w 24385204"/>
              <a:gd name="connsiteY1827" fmla="*/ 4726383 h 7602680"/>
              <a:gd name="connsiteX1828" fmla="*/ 18250090 w 24385204"/>
              <a:gd name="connsiteY1828" fmla="*/ 4706659 h 7602680"/>
              <a:gd name="connsiteX1829" fmla="*/ 18053610 w 24385204"/>
              <a:gd name="connsiteY1829" fmla="*/ 4691866 h 7602680"/>
              <a:gd name="connsiteX1830" fmla="*/ 18005054 w 24385204"/>
              <a:gd name="connsiteY1830" fmla="*/ 4687991 h 7602680"/>
              <a:gd name="connsiteX1831" fmla="*/ 19742886 w 24385204"/>
              <a:gd name="connsiteY1831" fmla="*/ 4686230 h 7602680"/>
              <a:gd name="connsiteX1832" fmla="*/ 19711266 w 24385204"/>
              <a:gd name="connsiteY1832" fmla="*/ 4690105 h 7602680"/>
              <a:gd name="connsiteX1833" fmla="*/ 19734982 w 24385204"/>
              <a:gd name="connsiteY1833" fmla="*/ 4700319 h 7602680"/>
              <a:gd name="connsiteX1834" fmla="*/ 19771114 w 24385204"/>
              <a:gd name="connsiteY1834" fmla="*/ 4690105 h 7602680"/>
              <a:gd name="connsiteX1835" fmla="*/ 19742886 w 24385204"/>
              <a:gd name="connsiteY1835" fmla="*/ 4686230 h 7602680"/>
              <a:gd name="connsiteX1836" fmla="*/ 17791634 w 24385204"/>
              <a:gd name="connsiteY1836" fmla="*/ 4686230 h 7602680"/>
              <a:gd name="connsiteX1837" fmla="*/ 17766794 w 24385204"/>
              <a:gd name="connsiteY1837" fmla="*/ 4690105 h 7602680"/>
              <a:gd name="connsiteX1838" fmla="*/ 17791634 w 24385204"/>
              <a:gd name="connsiteY1838" fmla="*/ 4700319 h 7602680"/>
              <a:gd name="connsiteX1839" fmla="*/ 17816478 w 24385204"/>
              <a:gd name="connsiteY1839" fmla="*/ 4690105 h 7602680"/>
              <a:gd name="connsiteX1840" fmla="*/ 17791634 w 24385204"/>
              <a:gd name="connsiteY1840" fmla="*/ 4686230 h 7602680"/>
              <a:gd name="connsiteX1841" fmla="*/ 23253554 w 24385204"/>
              <a:gd name="connsiteY1841" fmla="*/ 4676368 h 7602680"/>
              <a:gd name="connsiteX1842" fmla="*/ 23270494 w 24385204"/>
              <a:gd name="connsiteY1842" fmla="*/ 4686582 h 7602680"/>
              <a:gd name="connsiteX1843" fmla="*/ 23244522 w 24385204"/>
              <a:gd name="connsiteY1843" fmla="*/ 4709124 h 7602680"/>
              <a:gd name="connsiteX1844" fmla="*/ 23229842 w 24385204"/>
              <a:gd name="connsiteY1844" fmla="*/ 4683412 h 7602680"/>
              <a:gd name="connsiteX1845" fmla="*/ 23253554 w 24385204"/>
              <a:gd name="connsiteY1845" fmla="*/ 4676368 h 7602680"/>
              <a:gd name="connsiteX1846" fmla="*/ 4467127 w 24385204"/>
              <a:gd name="connsiteY1846" fmla="*/ 4673198 h 7602680"/>
              <a:gd name="connsiteX1847" fmla="*/ 4332753 w 24385204"/>
              <a:gd name="connsiteY1847" fmla="*/ 4703489 h 7602680"/>
              <a:gd name="connsiteX1848" fmla="*/ 4346303 w 24385204"/>
              <a:gd name="connsiteY1848" fmla="*/ 4714760 h 7602680"/>
              <a:gd name="connsiteX1849" fmla="*/ 4440026 w 24385204"/>
              <a:gd name="connsiteY1849" fmla="*/ 4705954 h 7602680"/>
              <a:gd name="connsiteX1850" fmla="*/ 4482935 w 24385204"/>
              <a:gd name="connsiteY1850" fmla="*/ 4685526 h 7602680"/>
              <a:gd name="connsiteX1851" fmla="*/ 4467127 w 24385204"/>
              <a:gd name="connsiteY1851" fmla="*/ 4673198 h 7602680"/>
              <a:gd name="connsiteX1852" fmla="*/ 17632418 w 24385204"/>
              <a:gd name="connsiteY1852" fmla="*/ 4666154 h 7602680"/>
              <a:gd name="connsiteX1853" fmla="*/ 17607578 w 24385204"/>
              <a:gd name="connsiteY1853" fmla="*/ 4670028 h 7602680"/>
              <a:gd name="connsiteX1854" fmla="*/ 17632418 w 24385204"/>
              <a:gd name="connsiteY1854" fmla="*/ 4680243 h 7602680"/>
              <a:gd name="connsiteX1855" fmla="*/ 17657262 w 24385204"/>
              <a:gd name="connsiteY1855" fmla="*/ 4670028 h 7602680"/>
              <a:gd name="connsiteX1856" fmla="*/ 17632418 w 24385204"/>
              <a:gd name="connsiteY1856" fmla="*/ 4666154 h 7602680"/>
              <a:gd name="connsiteX1857" fmla="*/ 17504818 w 24385204"/>
              <a:gd name="connsiteY1857" fmla="*/ 4663688 h 7602680"/>
              <a:gd name="connsiteX1858" fmla="*/ 17475462 w 24385204"/>
              <a:gd name="connsiteY1858" fmla="*/ 4682708 h 7602680"/>
              <a:gd name="connsiteX1859" fmla="*/ 17409966 w 24385204"/>
              <a:gd name="connsiteY1859" fmla="*/ 4709829 h 7602680"/>
              <a:gd name="connsiteX1860" fmla="*/ 17440454 w 24385204"/>
              <a:gd name="connsiteY1860" fmla="*/ 4721452 h 7602680"/>
              <a:gd name="connsiteX1861" fmla="*/ 17535306 w 24385204"/>
              <a:gd name="connsiteY1861" fmla="*/ 4694331 h 7602680"/>
              <a:gd name="connsiteX1862" fmla="*/ 17504818 w 24385204"/>
              <a:gd name="connsiteY1862" fmla="*/ 4663688 h 7602680"/>
              <a:gd name="connsiteX1863" fmla="*/ 17295918 w 24385204"/>
              <a:gd name="connsiteY1863" fmla="*/ 4663688 h 7602680"/>
              <a:gd name="connsiteX1864" fmla="*/ 17267690 w 24385204"/>
              <a:gd name="connsiteY1864" fmla="*/ 4683412 h 7602680"/>
              <a:gd name="connsiteX1865" fmla="*/ 17307210 w 24385204"/>
              <a:gd name="connsiteY1865" fmla="*/ 4703489 h 7602680"/>
              <a:gd name="connsiteX1866" fmla="*/ 17336570 w 24385204"/>
              <a:gd name="connsiteY1866" fmla="*/ 4683412 h 7602680"/>
              <a:gd name="connsiteX1867" fmla="*/ 17295918 w 24385204"/>
              <a:gd name="connsiteY1867" fmla="*/ 4663688 h 7602680"/>
              <a:gd name="connsiteX1868" fmla="*/ 1738990 w 24385204"/>
              <a:gd name="connsiteY1868" fmla="*/ 4647134 h 7602680"/>
              <a:gd name="connsiteX1869" fmla="*/ 1705115 w 24385204"/>
              <a:gd name="connsiteY1869" fmla="*/ 4682708 h 7602680"/>
              <a:gd name="connsiteX1870" fmla="*/ 1720923 w 24385204"/>
              <a:gd name="connsiteY1870" fmla="*/ 4700319 h 7602680"/>
              <a:gd name="connsiteX1871" fmla="*/ 1755928 w 24385204"/>
              <a:gd name="connsiteY1871" fmla="*/ 4665802 h 7602680"/>
              <a:gd name="connsiteX1872" fmla="*/ 1738990 w 24385204"/>
              <a:gd name="connsiteY1872" fmla="*/ 4647134 h 7602680"/>
              <a:gd name="connsiteX1873" fmla="*/ 17370446 w 24385204"/>
              <a:gd name="connsiteY1873" fmla="*/ 4645021 h 7602680"/>
              <a:gd name="connsiteX1874" fmla="*/ 17365930 w 24385204"/>
              <a:gd name="connsiteY1874" fmla="*/ 4663688 h 7602680"/>
              <a:gd name="connsiteX1875" fmla="*/ 17412226 w 24385204"/>
              <a:gd name="connsiteY1875" fmla="*/ 4683412 h 7602680"/>
              <a:gd name="connsiteX1876" fmla="*/ 17415614 w 24385204"/>
              <a:gd name="connsiteY1876" fmla="*/ 4663688 h 7602680"/>
              <a:gd name="connsiteX1877" fmla="*/ 17370446 w 24385204"/>
              <a:gd name="connsiteY1877" fmla="*/ 4645021 h 7602680"/>
              <a:gd name="connsiteX1878" fmla="*/ 21837542 w 24385204"/>
              <a:gd name="connsiteY1878" fmla="*/ 4626354 h 7602680"/>
              <a:gd name="connsiteX1879" fmla="*/ 21813830 w 24385204"/>
              <a:gd name="connsiteY1879" fmla="*/ 4630228 h 7602680"/>
              <a:gd name="connsiteX1880" fmla="*/ 21838674 w 24385204"/>
              <a:gd name="connsiteY1880" fmla="*/ 4640794 h 7602680"/>
              <a:gd name="connsiteX1881" fmla="*/ 21863514 w 24385204"/>
              <a:gd name="connsiteY1881" fmla="*/ 4630228 h 7602680"/>
              <a:gd name="connsiteX1882" fmla="*/ 21837542 w 24385204"/>
              <a:gd name="connsiteY1882" fmla="*/ 4626354 h 7602680"/>
              <a:gd name="connsiteX1883" fmla="*/ 17756630 w 24385204"/>
              <a:gd name="connsiteY1883" fmla="*/ 4617196 h 7602680"/>
              <a:gd name="connsiteX1884" fmla="*/ 17722754 w 24385204"/>
              <a:gd name="connsiteY1884" fmla="*/ 4618957 h 7602680"/>
              <a:gd name="connsiteX1885" fmla="*/ 17671942 w 24385204"/>
              <a:gd name="connsiteY1885" fmla="*/ 4635511 h 7602680"/>
              <a:gd name="connsiteX1886" fmla="*/ 17722754 w 24385204"/>
              <a:gd name="connsiteY1886" fmla="*/ 4643964 h 7602680"/>
              <a:gd name="connsiteX1887" fmla="*/ 17771310 w 24385204"/>
              <a:gd name="connsiteY1887" fmla="*/ 4627058 h 7602680"/>
              <a:gd name="connsiteX1888" fmla="*/ 17756630 w 24385204"/>
              <a:gd name="connsiteY1888" fmla="*/ 4617196 h 7602680"/>
              <a:gd name="connsiteX1889" fmla="*/ 3126772 w 24385204"/>
              <a:gd name="connsiteY1889" fmla="*/ 4612969 h 7602680"/>
              <a:gd name="connsiteX1890" fmla="*/ 3088379 w 24385204"/>
              <a:gd name="connsiteY1890" fmla="*/ 4616492 h 7602680"/>
              <a:gd name="connsiteX1891" fmla="*/ 2705582 w 24385204"/>
              <a:gd name="connsiteY1891" fmla="*/ 4735188 h 7602680"/>
              <a:gd name="connsiteX1892" fmla="*/ 2643476 w 24385204"/>
              <a:gd name="connsiteY1892" fmla="*/ 4753856 h 7602680"/>
              <a:gd name="connsiteX1893" fmla="*/ 2617505 w 24385204"/>
              <a:gd name="connsiteY1893" fmla="*/ 4765479 h 7602680"/>
              <a:gd name="connsiteX1894" fmla="*/ 2914483 w 24385204"/>
              <a:gd name="connsiteY1894" fmla="*/ 4726383 h 7602680"/>
              <a:gd name="connsiteX1895" fmla="*/ 3141452 w 24385204"/>
              <a:gd name="connsiteY1895" fmla="*/ 4618957 h 7602680"/>
              <a:gd name="connsiteX1896" fmla="*/ 3126772 w 24385204"/>
              <a:gd name="connsiteY1896" fmla="*/ 4612969 h 7602680"/>
              <a:gd name="connsiteX1897" fmla="*/ 22035154 w 24385204"/>
              <a:gd name="connsiteY1897" fmla="*/ 4604164 h 7602680"/>
              <a:gd name="connsiteX1898" fmla="*/ 21975306 w 24385204"/>
              <a:gd name="connsiteY1898" fmla="*/ 4623888 h 7602680"/>
              <a:gd name="connsiteX1899" fmla="*/ 21975306 w 24385204"/>
              <a:gd name="connsiteY1899" fmla="*/ 4643964 h 7602680"/>
              <a:gd name="connsiteX1900" fmla="*/ 22035154 w 24385204"/>
              <a:gd name="connsiteY1900" fmla="*/ 4623888 h 7602680"/>
              <a:gd name="connsiteX1901" fmla="*/ 22035154 w 24385204"/>
              <a:gd name="connsiteY1901" fmla="*/ 4604164 h 7602680"/>
              <a:gd name="connsiteX1902" fmla="*/ 22362618 w 24385204"/>
              <a:gd name="connsiteY1902" fmla="*/ 4584088 h 7602680"/>
              <a:gd name="connsiteX1903" fmla="*/ 22332130 w 24385204"/>
              <a:gd name="connsiteY1903" fmla="*/ 4604164 h 7602680"/>
              <a:gd name="connsiteX1904" fmla="*/ 22350198 w 24385204"/>
              <a:gd name="connsiteY1904" fmla="*/ 4623888 h 7602680"/>
              <a:gd name="connsiteX1905" fmla="*/ 22380686 w 24385204"/>
              <a:gd name="connsiteY1905" fmla="*/ 4604164 h 7602680"/>
              <a:gd name="connsiteX1906" fmla="*/ 22362618 w 24385204"/>
              <a:gd name="connsiteY1906" fmla="*/ 4584088 h 7602680"/>
              <a:gd name="connsiteX1907" fmla="*/ 18453342 w 24385204"/>
              <a:gd name="connsiteY1907" fmla="*/ 4576691 h 7602680"/>
              <a:gd name="connsiteX1908" fmla="*/ 18382206 w 24385204"/>
              <a:gd name="connsiteY1908" fmla="*/ 4584088 h 7602680"/>
              <a:gd name="connsiteX1909" fmla="*/ 18120230 w 24385204"/>
              <a:gd name="connsiteY1909" fmla="*/ 4589371 h 7602680"/>
              <a:gd name="connsiteX1910" fmla="*/ 17824382 w 24385204"/>
              <a:gd name="connsiteY1910" fmla="*/ 4595711 h 7602680"/>
              <a:gd name="connsiteX1911" fmla="*/ 17942946 w 24385204"/>
              <a:gd name="connsiteY1911" fmla="*/ 4648895 h 7602680"/>
              <a:gd name="connsiteX1912" fmla="*/ 18156366 w 24385204"/>
              <a:gd name="connsiteY1912" fmla="*/ 4660518 h 7602680"/>
              <a:gd name="connsiteX1913" fmla="*/ 18451086 w 24385204"/>
              <a:gd name="connsiteY1913" fmla="*/ 4642555 h 7602680"/>
              <a:gd name="connsiteX1914" fmla="*/ 18708542 w 24385204"/>
              <a:gd name="connsiteY1914" fmla="*/ 4603107 h 7602680"/>
              <a:gd name="connsiteX1915" fmla="*/ 18679182 w 24385204"/>
              <a:gd name="connsiteY1915" fmla="*/ 4583031 h 7602680"/>
              <a:gd name="connsiteX1916" fmla="*/ 18453342 w 24385204"/>
              <a:gd name="connsiteY1916" fmla="*/ 4576691 h 7602680"/>
              <a:gd name="connsiteX1917" fmla="*/ 23775242 w 24385204"/>
              <a:gd name="connsiteY1917" fmla="*/ 4564011 h 7602680"/>
              <a:gd name="connsiteX1918" fmla="*/ 24004470 w 24385204"/>
              <a:gd name="connsiteY1918" fmla="*/ 4591484 h 7602680"/>
              <a:gd name="connsiteX1919" fmla="*/ 23945750 w 24385204"/>
              <a:gd name="connsiteY1919" fmla="*/ 4614378 h 7602680"/>
              <a:gd name="connsiteX1920" fmla="*/ 23730074 w 24385204"/>
              <a:gd name="connsiteY1920" fmla="*/ 4600994 h 7602680"/>
              <a:gd name="connsiteX1921" fmla="*/ 23503106 w 24385204"/>
              <a:gd name="connsiteY1921" fmla="*/ 4578100 h 7602680"/>
              <a:gd name="connsiteX1922" fmla="*/ 23775242 w 24385204"/>
              <a:gd name="connsiteY1922" fmla="*/ 4564011 h 7602680"/>
              <a:gd name="connsiteX1923" fmla="*/ 20290546 w 24385204"/>
              <a:gd name="connsiteY1923" fmla="*/ 4546401 h 7602680"/>
              <a:gd name="connsiteX1924" fmla="*/ 20072610 w 24385204"/>
              <a:gd name="connsiteY1924" fmla="*/ 4564011 h 7602680"/>
              <a:gd name="connsiteX1925" fmla="*/ 20343618 w 24385204"/>
              <a:gd name="connsiteY1925" fmla="*/ 4583031 h 7602680"/>
              <a:gd name="connsiteX1926" fmla="*/ 20563810 w 24385204"/>
              <a:gd name="connsiteY1926" fmla="*/ 4563307 h 7602680"/>
              <a:gd name="connsiteX1927" fmla="*/ 20290546 w 24385204"/>
              <a:gd name="connsiteY1927" fmla="*/ 4546401 h 7602680"/>
              <a:gd name="connsiteX1928" fmla="*/ 19960818 w 24385204"/>
              <a:gd name="connsiteY1928" fmla="*/ 4546401 h 7602680"/>
              <a:gd name="connsiteX1929" fmla="*/ 19938234 w 24385204"/>
              <a:gd name="connsiteY1929" fmla="*/ 4549571 h 7602680"/>
              <a:gd name="connsiteX1930" fmla="*/ 19951786 w 24385204"/>
              <a:gd name="connsiteY1930" fmla="*/ 4563307 h 7602680"/>
              <a:gd name="connsiteX1931" fmla="*/ 19976630 w 24385204"/>
              <a:gd name="connsiteY1931" fmla="*/ 4551684 h 7602680"/>
              <a:gd name="connsiteX1932" fmla="*/ 19960818 w 24385204"/>
              <a:gd name="connsiteY1932" fmla="*/ 4546401 h 7602680"/>
              <a:gd name="connsiteX1933" fmla="*/ 4126110 w 24385204"/>
              <a:gd name="connsiteY1933" fmla="*/ 4535834 h 7602680"/>
              <a:gd name="connsiteX1934" fmla="*/ 4141919 w 24385204"/>
              <a:gd name="connsiteY1934" fmla="*/ 4546401 h 7602680"/>
              <a:gd name="connsiteX1935" fmla="*/ 4115947 w 24385204"/>
              <a:gd name="connsiteY1935" fmla="*/ 4569647 h 7602680"/>
              <a:gd name="connsiteX1936" fmla="*/ 4103526 w 24385204"/>
              <a:gd name="connsiteY1936" fmla="*/ 4543583 h 7602680"/>
              <a:gd name="connsiteX1937" fmla="*/ 4126110 w 24385204"/>
              <a:gd name="connsiteY1937" fmla="*/ 4535834 h 7602680"/>
              <a:gd name="connsiteX1938" fmla="*/ 20969190 w 24385204"/>
              <a:gd name="connsiteY1938" fmla="*/ 4525972 h 7602680"/>
              <a:gd name="connsiteX1939" fmla="*/ 20945478 w 24385204"/>
              <a:gd name="connsiteY1939" fmla="*/ 4529494 h 7602680"/>
              <a:gd name="connsiteX1940" fmla="*/ 20969190 w 24385204"/>
              <a:gd name="connsiteY1940" fmla="*/ 4539004 h 7602680"/>
              <a:gd name="connsiteX1941" fmla="*/ 20994034 w 24385204"/>
              <a:gd name="connsiteY1941" fmla="*/ 4529494 h 7602680"/>
              <a:gd name="connsiteX1942" fmla="*/ 20969190 w 24385204"/>
              <a:gd name="connsiteY1942" fmla="*/ 4525972 h 7602680"/>
              <a:gd name="connsiteX1943" fmla="*/ 21126150 w 24385204"/>
              <a:gd name="connsiteY1943" fmla="*/ 4523154 h 7602680"/>
              <a:gd name="connsiteX1944" fmla="*/ 21048234 w 24385204"/>
              <a:gd name="connsiteY1944" fmla="*/ 4543583 h 7602680"/>
              <a:gd name="connsiteX1945" fmla="*/ 21126150 w 24385204"/>
              <a:gd name="connsiteY1945" fmla="*/ 4563307 h 7602680"/>
              <a:gd name="connsiteX1946" fmla="*/ 21206322 w 24385204"/>
              <a:gd name="connsiteY1946" fmla="*/ 4543583 h 7602680"/>
              <a:gd name="connsiteX1947" fmla="*/ 21126150 w 24385204"/>
              <a:gd name="connsiteY1947" fmla="*/ 4523154 h 7602680"/>
              <a:gd name="connsiteX1948" fmla="*/ 4201766 w 24385204"/>
              <a:gd name="connsiteY1948" fmla="*/ 4516110 h 7602680"/>
              <a:gd name="connsiteX1949" fmla="*/ 4219833 w 24385204"/>
              <a:gd name="connsiteY1949" fmla="*/ 4527733 h 7602680"/>
              <a:gd name="connsiteX1950" fmla="*/ 4191603 w 24385204"/>
              <a:gd name="connsiteY1950" fmla="*/ 4548514 h 7602680"/>
              <a:gd name="connsiteX1951" fmla="*/ 4178053 w 24385204"/>
              <a:gd name="connsiteY1951" fmla="*/ 4523154 h 7602680"/>
              <a:gd name="connsiteX1952" fmla="*/ 4201766 w 24385204"/>
              <a:gd name="connsiteY1952" fmla="*/ 4516110 h 7602680"/>
              <a:gd name="connsiteX1953" fmla="*/ 21679454 w 24385204"/>
              <a:gd name="connsiteY1953" fmla="*/ 4504487 h 7602680"/>
              <a:gd name="connsiteX1954" fmla="*/ 21296658 w 24385204"/>
              <a:gd name="connsiteY1954" fmla="*/ 4547457 h 7602680"/>
              <a:gd name="connsiteX1955" fmla="*/ 21287626 w 24385204"/>
              <a:gd name="connsiteY1955" fmla="*/ 4586201 h 7602680"/>
              <a:gd name="connsiteX1956" fmla="*/ 21338438 w 24385204"/>
              <a:gd name="connsiteY1956" fmla="*/ 4594654 h 7602680"/>
              <a:gd name="connsiteX1957" fmla="*/ 21625254 w 24385204"/>
              <a:gd name="connsiteY1957" fmla="*/ 4571760 h 7602680"/>
              <a:gd name="connsiteX1958" fmla="*/ 21945946 w 24385204"/>
              <a:gd name="connsiteY1958" fmla="*/ 4531960 h 7602680"/>
              <a:gd name="connsiteX1959" fmla="*/ 22005794 w 24385204"/>
              <a:gd name="connsiteY1959" fmla="*/ 4504487 h 7602680"/>
              <a:gd name="connsiteX1960" fmla="*/ 21945946 w 24385204"/>
              <a:gd name="connsiteY1960" fmla="*/ 4506600 h 7602680"/>
              <a:gd name="connsiteX1961" fmla="*/ 21679454 w 24385204"/>
              <a:gd name="connsiteY1961" fmla="*/ 4504487 h 7602680"/>
              <a:gd name="connsiteX1962" fmla="*/ 4301135 w 24385204"/>
              <a:gd name="connsiteY1962" fmla="*/ 4504135 h 7602680"/>
              <a:gd name="connsiteX1963" fmla="*/ 4325978 w 24385204"/>
              <a:gd name="connsiteY1963" fmla="*/ 4504487 h 7602680"/>
              <a:gd name="connsiteX1964" fmla="*/ 4304523 w 24385204"/>
              <a:gd name="connsiteY1964" fmla="*/ 4528790 h 7602680"/>
              <a:gd name="connsiteX1965" fmla="*/ 4278551 w 24385204"/>
              <a:gd name="connsiteY1965" fmla="*/ 4519280 h 7602680"/>
              <a:gd name="connsiteX1966" fmla="*/ 4301135 w 24385204"/>
              <a:gd name="connsiteY1966" fmla="*/ 4504135 h 7602680"/>
              <a:gd name="connsiteX1967" fmla="*/ 147954 w 24385204"/>
              <a:gd name="connsiteY1967" fmla="*/ 4475253 h 7602680"/>
              <a:gd name="connsiteX1968" fmla="*/ 108432 w 24385204"/>
              <a:gd name="connsiteY1968" fmla="*/ 4520337 h 7602680"/>
              <a:gd name="connsiteX1969" fmla="*/ 62135 w 24385204"/>
              <a:gd name="connsiteY1969" fmla="*/ 4574930 h 7602680"/>
              <a:gd name="connsiteX1970" fmla="*/ 57618 w 24385204"/>
              <a:gd name="connsiteY1970" fmla="*/ 4562250 h 7602680"/>
              <a:gd name="connsiteX1971" fmla="*/ 103915 w 24385204"/>
              <a:gd name="connsiteY1971" fmla="*/ 4509770 h 7602680"/>
              <a:gd name="connsiteX1972" fmla="*/ 5548896 w 24385204"/>
              <a:gd name="connsiteY1972" fmla="*/ 4446371 h 7602680"/>
              <a:gd name="connsiteX1973" fmla="*/ 5526313 w 24385204"/>
              <a:gd name="connsiteY1973" fmla="*/ 4450246 h 7602680"/>
              <a:gd name="connsiteX1974" fmla="*/ 5539862 w 24385204"/>
              <a:gd name="connsiteY1974" fmla="*/ 4461869 h 7602680"/>
              <a:gd name="connsiteX1975" fmla="*/ 5563576 w 24385204"/>
              <a:gd name="connsiteY1975" fmla="*/ 4452359 h 7602680"/>
              <a:gd name="connsiteX1976" fmla="*/ 5548896 w 24385204"/>
              <a:gd name="connsiteY1976" fmla="*/ 4446371 h 7602680"/>
              <a:gd name="connsiteX1977" fmla="*/ 1729957 w 24385204"/>
              <a:gd name="connsiteY1977" fmla="*/ 4424182 h 7602680"/>
              <a:gd name="connsiteX1978" fmla="*/ 1690435 w 24385204"/>
              <a:gd name="connsiteY1978" fmla="*/ 4472083 h 7602680"/>
              <a:gd name="connsiteX1979" fmla="*/ 1639621 w 24385204"/>
              <a:gd name="connsiteY1979" fmla="*/ 4534777 h 7602680"/>
              <a:gd name="connsiteX1980" fmla="*/ 1611392 w 24385204"/>
              <a:gd name="connsiteY1980" fmla="*/ 4563307 h 7602680"/>
              <a:gd name="connsiteX1981" fmla="*/ 1582032 w 24385204"/>
              <a:gd name="connsiteY1981" fmla="*/ 4629171 h 7602680"/>
              <a:gd name="connsiteX1982" fmla="*/ 1619296 w 24385204"/>
              <a:gd name="connsiteY1982" fmla="*/ 4700319 h 7602680"/>
              <a:gd name="connsiteX1983" fmla="*/ 1705115 w 24385204"/>
              <a:gd name="connsiteY1983" fmla="*/ 4629171 h 7602680"/>
              <a:gd name="connsiteX1984" fmla="*/ 1729957 w 24385204"/>
              <a:gd name="connsiteY1984" fmla="*/ 4424182 h 7602680"/>
              <a:gd name="connsiteX1985" fmla="*/ 23562954 w 24385204"/>
              <a:gd name="connsiteY1985" fmla="*/ 4409389 h 7602680"/>
              <a:gd name="connsiteX1986" fmla="*/ 23614898 w 24385204"/>
              <a:gd name="connsiteY1986" fmla="*/ 4430522 h 7602680"/>
              <a:gd name="connsiteX1987" fmla="*/ 23621670 w 24385204"/>
              <a:gd name="connsiteY1987" fmla="*/ 4460460 h 7602680"/>
              <a:gd name="connsiteX1988" fmla="*/ 23566342 w 24385204"/>
              <a:gd name="connsiteY1988" fmla="*/ 4439327 h 7602680"/>
              <a:gd name="connsiteX1989" fmla="*/ 23562954 w 24385204"/>
              <a:gd name="connsiteY1989" fmla="*/ 4409389 h 7602680"/>
              <a:gd name="connsiteX1990" fmla="*/ 22175596 w 24385204"/>
              <a:gd name="connsiteY1990" fmla="*/ 4407496 h 7602680"/>
              <a:gd name="connsiteX1991" fmla="*/ 22115326 w 24385204"/>
              <a:gd name="connsiteY1991" fmla="*/ 4412559 h 7602680"/>
              <a:gd name="connsiteX1992" fmla="*/ 21945946 w 24385204"/>
              <a:gd name="connsiteY1992" fmla="*/ 4424886 h 7602680"/>
              <a:gd name="connsiteX1993" fmla="*/ 21935782 w 24385204"/>
              <a:gd name="connsiteY1993" fmla="*/ 4443906 h 7602680"/>
              <a:gd name="connsiteX1994" fmla="*/ 22163882 w 24385204"/>
              <a:gd name="connsiteY1994" fmla="*/ 4432283 h 7602680"/>
              <a:gd name="connsiteX1995" fmla="*/ 22201142 w 24385204"/>
              <a:gd name="connsiteY1995" fmla="*/ 4407980 h 7602680"/>
              <a:gd name="connsiteX1996" fmla="*/ 22175596 w 24385204"/>
              <a:gd name="connsiteY1996" fmla="*/ 4407496 h 7602680"/>
              <a:gd name="connsiteX1997" fmla="*/ 3325510 w 24385204"/>
              <a:gd name="connsiteY1997" fmla="*/ 4404105 h 7602680"/>
              <a:gd name="connsiteX1998" fmla="*/ 3265663 w 24385204"/>
              <a:gd name="connsiteY1998" fmla="*/ 4415729 h 7602680"/>
              <a:gd name="connsiteX1999" fmla="*/ 3221624 w 24385204"/>
              <a:gd name="connsiteY1999" fmla="*/ 4441793 h 7602680"/>
              <a:gd name="connsiteX2000" fmla="*/ 3331156 w 24385204"/>
              <a:gd name="connsiteY2000" fmla="*/ 4421012 h 7602680"/>
              <a:gd name="connsiteX2001" fmla="*/ 3325510 w 24385204"/>
              <a:gd name="connsiteY2001" fmla="*/ 4404105 h 7602680"/>
              <a:gd name="connsiteX2002" fmla="*/ 1832714 w 24385204"/>
              <a:gd name="connsiteY2002" fmla="*/ 4388256 h 7602680"/>
              <a:gd name="connsiteX2003" fmla="*/ 1819164 w 24385204"/>
              <a:gd name="connsiteY2003" fmla="*/ 4392835 h 7602680"/>
              <a:gd name="connsiteX2004" fmla="*/ 1801096 w 24385204"/>
              <a:gd name="connsiteY2004" fmla="*/ 4447780 h 7602680"/>
              <a:gd name="connsiteX2005" fmla="*/ 1819164 w 24385204"/>
              <a:gd name="connsiteY2005" fmla="*/ 4453416 h 7602680"/>
              <a:gd name="connsiteX2006" fmla="*/ 1836101 w 24385204"/>
              <a:gd name="connsiteY2006" fmla="*/ 4396709 h 7602680"/>
              <a:gd name="connsiteX2007" fmla="*/ 1832714 w 24385204"/>
              <a:gd name="connsiteY2007" fmla="*/ 4388256 h 7602680"/>
              <a:gd name="connsiteX2008" fmla="*/ 22749934 w 24385204"/>
              <a:gd name="connsiteY2008" fmla="*/ 4360078 h 7602680"/>
              <a:gd name="connsiteX2009" fmla="*/ 22757838 w 24385204"/>
              <a:gd name="connsiteY2009" fmla="*/ 4378746 h 7602680"/>
              <a:gd name="connsiteX2010" fmla="*/ 22720574 w 24385204"/>
              <a:gd name="connsiteY2010" fmla="*/ 4398470 h 7602680"/>
              <a:gd name="connsiteX2011" fmla="*/ 22711542 w 24385204"/>
              <a:gd name="connsiteY2011" fmla="*/ 4378746 h 7602680"/>
              <a:gd name="connsiteX2012" fmla="*/ 22749934 w 24385204"/>
              <a:gd name="connsiteY2012" fmla="*/ 4360078 h 7602680"/>
              <a:gd name="connsiteX2013" fmla="*/ 2023548 w 24385204"/>
              <a:gd name="connsiteY2013" fmla="*/ 4291749 h 7602680"/>
              <a:gd name="connsiteX2014" fmla="*/ 1973863 w 24385204"/>
              <a:gd name="connsiteY2014" fmla="*/ 4316052 h 7602680"/>
              <a:gd name="connsiteX2015" fmla="*/ 1909499 w 24385204"/>
              <a:gd name="connsiteY2015" fmla="*/ 4400935 h 7602680"/>
              <a:gd name="connsiteX2016" fmla="*/ 1981767 w 24385204"/>
              <a:gd name="connsiteY2016" fmla="*/ 4363953 h 7602680"/>
              <a:gd name="connsiteX2017" fmla="*/ 2035969 w 24385204"/>
              <a:gd name="connsiteY2017" fmla="*/ 4307598 h 7602680"/>
              <a:gd name="connsiteX2018" fmla="*/ 2023548 w 24385204"/>
              <a:gd name="connsiteY2018" fmla="*/ 4291749 h 7602680"/>
              <a:gd name="connsiteX2019" fmla="*/ 5501470 w 24385204"/>
              <a:gd name="connsiteY2019" fmla="*/ 4282239 h 7602680"/>
              <a:gd name="connsiteX2020" fmla="*/ 5481145 w 24385204"/>
              <a:gd name="connsiteY2020" fmla="*/ 4302667 h 7602680"/>
              <a:gd name="connsiteX2021" fmla="*/ 5490178 w 24385204"/>
              <a:gd name="connsiteY2021" fmla="*/ 4322391 h 7602680"/>
              <a:gd name="connsiteX2022" fmla="*/ 5511633 w 24385204"/>
              <a:gd name="connsiteY2022" fmla="*/ 4302667 h 7602680"/>
              <a:gd name="connsiteX2023" fmla="*/ 5501470 w 24385204"/>
              <a:gd name="connsiteY2023" fmla="*/ 4282239 h 7602680"/>
              <a:gd name="connsiteX2024" fmla="*/ 5202233 w 24385204"/>
              <a:gd name="connsiteY2024" fmla="*/ 4167769 h 7602680"/>
              <a:gd name="connsiteX2025" fmla="*/ 5152549 w 24385204"/>
              <a:gd name="connsiteY2025" fmla="*/ 4178687 h 7602680"/>
              <a:gd name="connsiteX2026" fmla="*/ 5044146 w 24385204"/>
              <a:gd name="connsiteY2026" fmla="*/ 4180096 h 7602680"/>
              <a:gd name="connsiteX2027" fmla="*/ 4986557 w 24385204"/>
              <a:gd name="connsiteY2027" fmla="*/ 4183266 h 7602680"/>
              <a:gd name="connsiteX2028" fmla="*/ 4939131 w 24385204"/>
              <a:gd name="connsiteY2028" fmla="*/ 4201934 h 7602680"/>
              <a:gd name="connsiteX2029" fmla="*/ 4681674 w 24385204"/>
              <a:gd name="connsiteY2029" fmla="*/ 4289988 h 7602680"/>
              <a:gd name="connsiteX2030" fmla="*/ 4916547 w 24385204"/>
              <a:gd name="connsiteY2030" fmla="*/ 4264980 h 7602680"/>
              <a:gd name="connsiteX2031" fmla="*/ 5066730 w 24385204"/>
              <a:gd name="connsiteY2031" fmla="*/ 4234337 h 7602680"/>
              <a:gd name="connsiteX2032" fmla="*/ 5229334 w 24385204"/>
              <a:gd name="connsiteY2032" fmla="*/ 4170586 h 7602680"/>
              <a:gd name="connsiteX2033" fmla="*/ 5202233 w 24385204"/>
              <a:gd name="connsiteY2033" fmla="*/ 4167769 h 7602680"/>
              <a:gd name="connsiteX2034" fmla="*/ 4633119 w 24385204"/>
              <a:gd name="connsiteY2034" fmla="*/ 4167064 h 7602680"/>
              <a:gd name="connsiteX2035" fmla="*/ 4593597 w 24385204"/>
              <a:gd name="connsiteY2035" fmla="*/ 4173756 h 7602680"/>
              <a:gd name="connsiteX2036" fmla="*/ 4542783 w 24385204"/>
              <a:gd name="connsiteY2036" fmla="*/ 4213205 h 7602680"/>
              <a:gd name="connsiteX2037" fmla="*/ 4633119 w 24385204"/>
              <a:gd name="connsiteY2037" fmla="*/ 4180096 h 7602680"/>
              <a:gd name="connsiteX2038" fmla="*/ 4633119 w 24385204"/>
              <a:gd name="connsiteY2038" fmla="*/ 4167064 h 7602680"/>
              <a:gd name="connsiteX2039" fmla="*/ 3261570 w 24385204"/>
              <a:gd name="connsiteY2039" fmla="*/ 4166712 h 7602680"/>
              <a:gd name="connsiteX2040" fmla="*/ 3239692 w 24385204"/>
              <a:gd name="connsiteY2040" fmla="*/ 4170586 h 7602680"/>
              <a:gd name="connsiteX2041" fmla="*/ 3161777 w 24385204"/>
              <a:gd name="connsiteY2041" fmla="*/ 4181857 h 7602680"/>
              <a:gd name="connsiteX2042" fmla="*/ 3091767 w 24385204"/>
              <a:gd name="connsiteY2042" fmla="*/ 4211443 h 7602680"/>
              <a:gd name="connsiteX2043" fmla="*/ 3103059 w 24385204"/>
              <a:gd name="connsiteY2043" fmla="*/ 4241734 h 7602680"/>
              <a:gd name="connsiteX2044" fmla="*/ 3221624 w 24385204"/>
              <a:gd name="connsiteY2044" fmla="*/ 4199820 h 7602680"/>
              <a:gd name="connsiteX2045" fmla="*/ 3265663 w 24385204"/>
              <a:gd name="connsiteY2045" fmla="*/ 4169177 h 7602680"/>
              <a:gd name="connsiteX2046" fmla="*/ 3261570 w 24385204"/>
              <a:gd name="connsiteY2046" fmla="*/ 4166712 h 7602680"/>
              <a:gd name="connsiteX2047" fmla="*/ 5333220 w 24385204"/>
              <a:gd name="connsiteY2047" fmla="*/ 4164599 h 7602680"/>
              <a:gd name="connsiteX2048" fmla="*/ 5307249 w 24385204"/>
              <a:gd name="connsiteY2048" fmla="*/ 4168473 h 7602680"/>
              <a:gd name="connsiteX2049" fmla="*/ 5332091 w 24385204"/>
              <a:gd name="connsiteY2049" fmla="*/ 4178687 h 7602680"/>
              <a:gd name="connsiteX2050" fmla="*/ 5358062 w 24385204"/>
              <a:gd name="connsiteY2050" fmla="*/ 4168473 h 7602680"/>
              <a:gd name="connsiteX2051" fmla="*/ 5333220 w 24385204"/>
              <a:gd name="connsiteY2051" fmla="*/ 4164599 h 7602680"/>
              <a:gd name="connsiteX2052" fmla="*/ 19169254 w 24385204"/>
              <a:gd name="connsiteY2052" fmla="*/ 4162133 h 7602680"/>
              <a:gd name="connsiteX2053" fmla="*/ 19055206 w 24385204"/>
              <a:gd name="connsiteY2053" fmla="*/ 4181857 h 7602680"/>
              <a:gd name="connsiteX2054" fmla="*/ 19251686 w 24385204"/>
              <a:gd name="connsiteY2054" fmla="*/ 4181857 h 7602680"/>
              <a:gd name="connsiteX2055" fmla="*/ 19169254 w 24385204"/>
              <a:gd name="connsiteY2055" fmla="*/ 4162133 h 7602680"/>
              <a:gd name="connsiteX2056" fmla="*/ 529622 w 24385204"/>
              <a:gd name="connsiteY2056" fmla="*/ 4117402 h 7602680"/>
              <a:gd name="connsiteX2057" fmla="*/ 536397 w 24385204"/>
              <a:gd name="connsiteY2057" fmla="*/ 4135717 h 7602680"/>
              <a:gd name="connsiteX2058" fmla="*/ 507038 w 24385204"/>
              <a:gd name="connsiteY2058" fmla="*/ 4155793 h 7602680"/>
              <a:gd name="connsiteX2059" fmla="*/ 499134 w 24385204"/>
              <a:gd name="connsiteY2059" fmla="*/ 4135717 h 7602680"/>
              <a:gd name="connsiteX2060" fmla="*/ 529622 w 24385204"/>
              <a:gd name="connsiteY2060" fmla="*/ 4117402 h 7602680"/>
              <a:gd name="connsiteX2061" fmla="*/ 20787390 w 24385204"/>
              <a:gd name="connsiteY2061" fmla="*/ 4115993 h 7602680"/>
              <a:gd name="connsiteX2062" fmla="*/ 20732062 w 24385204"/>
              <a:gd name="connsiteY2062" fmla="*/ 4117402 h 7602680"/>
              <a:gd name="connsiteX2063" fmla="*/ 20634950 w 24385204"/>
              <a:gd name="connsiteY2063" fmla="*/ 4135717 h 7602680"/>
              <a:gd name="connsiteX2064" fmla="*/ 20719638 w 24385204"/>
              <a:gd name="connsiteY2064" fmla="*/ 4142409 h 7602680"/>
              <a:gd name="connsiteX2065" fmla="*/ 20812234 w 24385204"/>
              <a:gd name="connsiteY2065" fmla="*/ 4123037 h 7602680"/>
              <a:gd name="connsiteX2066" fmla="*/ 20787390 w 24385204"/>
              <a:gd name="connsiteY2066" fmla="*/ 4115993 h 7602680"/>
              <a:gd name="connsiteX2067" fmla="*/ 19763210 w 24385204"/>
              <a:gd name="connsiteY2067" fmla="*/ 4108596 h 7602680"/>
              <a:gd name="connsiteX2068" fmla="*/ 19707878 w 24385204"/>
              <a:gd name="connsiteY2068" fmla="*/ 4114232 h 7602680"/>
              <a:gd name="connsiteX2069" fmla="*/ 19676262 w 24385204"/>
              <a:gd name="connsiteY2069" fmla="*/ 4143466 h 7602680"/>
              <a:gd name="connsiteX2070" fmla="*/ 19833222 w 24385204"/>
              <a:gd name="connsiteY2070" fmla="*/ 4143466 h 7602680"/>
              <a:gd name="connsiteX2071" fmla="*/ 19807250 w 24385204"/>
              <a:gd name="connsiteY2071" fmla="*/ 4112823 h 7602680"/>
              <a:gd name="connsiteX2072" fmla="*/ 19763210 w 24385204"/>
              <a:gd name="connsiteY2072" fmla="*/ 4108596 h 7602680"/>
              <a:gd name="connsiteX2073" fmla="*/ 1327963 w 24385204"/>
              <a:gd name="connsiteY2073" fmla="*/ 4082180 h 7602680"/>
              <a:gd name="connsiteX2074" fmla="*/ 1276020 w 24385204"/>
              <a:gd name="connsiteY2074" fmla="*/ 4102609 h 7602680"/>
              <a:gd name="connsiteX2075" fmla="*/ 1303121 w 24385204"/>
              <a:gd name="connsiteY2075" fmla="*/ 4122333 h 7602680"/>
              <a:gd name="connsiteX2076" fmla="*/ 1355064 w 24385204"/>
              <a:gd name="connsiteY2076" fmla="*/ 4102609 h 7602680"/>
              <a:gd name="connsiteX2077" fmla="*/ 1327963 w 24385204"/>
              <a:gd name="connsiteY2077" fmla="*/ 4082180 h 7602680"/>
              <a:gd name="connsiteX2078" fmla="*/ 22784938 w 24385204"/>
              <a:gd name="connsiteY2078" fmla="*/ 4073023 h 7602680"/>
              <a:gd name="connsiteX2079" fmla="*/ 22812038 w 24385204"/>
              <a:gd name="connsiteY2079" fmla="*/ 4077249 h 7602680"/>
              <a:gd name="connsiteX2080" fmla="*/ 22947542 w 24385204"/>
              <a:gd name="connsiteY2080" fmla="*/ 4079362 h 7602680"/>
              <a:gd name="connsiteX2081" fmla="*/ 23051430 w 24385204"/>
              <a:gd name="connsiteY2081" fmla="*/ 4100143 h 7602680"/>
              <a:gd name="connsiteX2082" fmla="*/ 22752190 w 24385204"/>
              <a:gd name="connsiteY2082" fmla="*/ 4100143 h 7602680"/>
              <a:gd name="connsiteX2083" fmla="*/ 22763482 w 24385204"/>
              <a:gd name="connsiteY2083" fmla="*/ 4076192 h 7602680"/>
              <a:gd name="connsiteX2084" fmla="*/ 22784938 w 24385204"/>
              <a:gd name="connsiteY2084" fmla="*/ 4073023 h 7602680"/>
              <a:gd name="connsiteX2085" fmla="*/ 20946606 w 24385204"/>
              <a:gd name="connsiteY2085" fmla="*/ 4062456 h 7602680"/>
              <a:gd name="connsiteX2086" fmla="*/ 20879986 w 24385204"/>
              <a:gd name="connsiteY2086" fmla="*/ 4122333 h 7602680"/>
              <a:gd name="connsiteX2087" fmla="*/ 20931930 w 24385204"/>
              <a:gd name="connsiteY2087" fmla="*/ 4142409 h 7602680"/>
              <a:gd name="connsiteX2088" fmla="*/ 20969190 w 24385204"/>
              <a:gd name="connsiteY2088" fmla="*/ 4122333 h 7602680"/>
              <a:gd name="connsiteX2089" fmla="*/ 20945478 w 24385204"/>
              <a:gd name="connsiteY2089" fmla="*/ 4100143 h 7602680"/>
              <a:gd name="connsiteX2090" fmla="*/ 20960158 w 24385204"/>
              <a:gd name="connsiteY2090" fmla="*/ 4082180 h 7602680"/>
              <a:gd name="connsiteX2091" fmla="*/ 20946606 w 24385204"/>
              <a:gd name="connsiteY2091" fmla="*/ 4062456 h 7602680"/>
              <a:gd name="connsiteX2092" fmla="*/ 1112287 w 24385204"/>
              <a:gd name="connsiteY2092" fmla="*/ 4031109 h 7602680"/>
              <a:gd name="connsiteX2093" fmla="*/ 977913 w 24385204"/>
              <a:gd name="connsiteY2093" fmla="*/ 4091690 h 7602680"/>
              <a:gd name="connsiteX2094" fmla="*/ 884190 w 24385204"/>
              <a:gd name="connsiteY2094" fmla="*/ 4185027 h 7602680"/>
              <a:gd name="connsiteX2095" fmla="*/ 853701 w 24385204"/>
              <a:gd name="connsiteY2095" fmla="*/ 4196650 h 7602680"/>
              <a:gd name="connsiteX2096" fmla="*/ 787079 w 24385204"/>
              <a:gd name="connsiteY2096" fmla="*/ 4222714 h 7602680"/>
              <a:gd name="connsiteX2097" fmla="*/ 729490 w 24385204"/>
              <a:gd name="connsiteY2097" fmla="*/ 4262515 h 7602680"/>
              <a:gd name="connsiteX2098" fmla="*/ 647058 w 24385204"/>
              <a:gd name="connsiteY2098" fmla="*/ 4325561 h 7602680"/>
              <a:gd name="connsiteX2099" fmla="*/ 570273 w 24385204"/>
              <a:gd name="connsiteY2099" fmla="*/ 4367123 h 7602680"/>
              <a:gd name="connsiteX2100" fmla="*/ 473162 w 24385204"/>
              <a:gd name="connsiteY2100" fmla="*/ 4447780 h 7602680"/>
              <a:gd name="connsiteX2101" fmla="*/ 330884 w 24385204"/>
              <a:gd name="connsiteY2101" fmla="*/ 4703489 h 7602680"/>
              <a:gd name="connsiteX2102" fmla="*/ 439286 w 24385204"/>
              <a:gd name="connsiteY2102" fmla="*/ 4620718 h 7602680"/>
              <a:gd name="connsiteX2103" fmla="*/ 514943 w 24385204"/>
              <a:gd name="connsiteY2103" fmla="*/ 4511883 h 7602680"/>
              <a:gd name="connsiteX2104" fmla="*/ 516072 w 24385204"/>
              <a:gd name="connsiteY2104" fmla="*/ 4453416 h 7602680"/>
              <a:gd name="connsiteX2105" fmla="*/ 595115 w 24385204"/>
              <a:gd name="connsiteY2105" fmla="*/ 4443906 h 7602680"/>
              <a:gd name="connsiteX2106" fmla="*/ 911290 w 24385204"/>
              <a:gd name="connsiteY2106" fmla="*/ 4261810 h 7602680"/>
              <a:gd name="connsiteX2107" fmla="*/ 1049052 w 24385204"/>
              <a:gd name="connsiteY2107" fmla="*/ 4148749 h 7602680"/>
              <a:gd name="connsiteX2108" fmla="*/ 1160842 w 24385204"/>
              <a:gd name="connsiteY2108" fmla="*/ 4079362 h 7602680"/>
              <a:gd name="connsiteX2109" fmla="*/ 1206010 w 24385204"/>
              <a:gd name="connsiteY2109" fmla="*/ 4045902 h 7602680"/>
              <a:gd name="connsiteX2110" fmla="*/ 1146163 w 24385204"/>
              <a:gd name="connsiteY2110" fmla="*/ 4034279 h 7602680"/>
              <a:gd name="connsiteX2111" fmla="*/ 1112287 w 24385204"/>
              <a:gd name="connsiteY2111" fmla="*/ 4031109 h 7602680"/>
              <a:gd name="connsiteX2112" fmla="*/ 1775125 w 24385204"/>
              <a:gd name="connsiteY2112" fmla="*/ 4025826 h 7602680"/>
              <a:gd name="connsiteX2113" fmla="*/ 1741249 w 24385204"/>
              <a:gd name="connsiteY2113" fmla="*/ 4032166 h 7602680"/>
              <a:gd name="connsiteX2114" fmla="*/ 1527831 w 24385204"/>
              <a:gd name="connsiteY2114" fmla="*/ 4060343 h 7602680"/>
              <a:gd name="connsiteX2115" fmla="*/ 1464596 w 24385204"/>
              <a:gd name="connsiteY2115" fmla="*/ 4102609 h 7602680"/>
              <a:gd name="connsiteX2116" fmla="*/ 1410395 w 24385204"/>
              <a:gd name="connsiteY2116" fmla="*/ 4138887 h 7602680"/>
              <a:gd name="connsiteX2117" fmla="*/ 1388940 w 24385204"/>
              <a:gd name="connsiteY2117" fmla="*/ 4168473 h 7602680"/>
              <a:gd name="connsiteX2118" fmla="*/ 1519926 w 24385204"/>
              <a:gd name="connsiteY2118" fmla="*/ 4142409 h 7602680"/>
              <a:gd name="connsiteX2119" fmla="*/ 1542510 w 24385204"/>
              <a:gd name="connsiteY2119" fmla="*/ 4165303 h 7602680"/>
              <a:gd name="connsiteX2120" fmla="*/ 1206010 w 24385204"/>
              <a:gd name="connsiteY2120" fmla="*/ 4404105 h 7602680"/>
              <a:gd name="connsiteX2121" fmla="*/ 1187943 w 24385204"/>
              <a:gd name="connsiteY2121" fmla="*/ 4404105 h 7602680"/>
              <a:gd name="connsiteX2122" fmla="*/ 1180039 w 24385204"/>
              <a:gd name="connsiteY2122" fmla="*/ 4432283 h 7602680"/>
              <a:gd name="connsiteX2123" fmla="*/ 1219560 w 24385204"/>
              <a:gd name="connsiteY2123" fmla="*/ 4463630 h 7602680"/>
              <a:gd name="connsiteX2124" fmla="*/ 1236498 w 24385204"/>
              <a:gd name="connsiteY2124" fmla="*/ 4483706 h 7602680"/>
              <a:gd name="connsiteX2125" fmla="*/ 1331351 w 24385204"/>
              <a:gd name="connsiteY2125" fmla="*/ 4466800 h 7602680"/>
              <a:gd name="connsiteX2126" fmla="*/ 1374260 w 24385204"/>
              <a:gd name="connsiteY2126" fmla="*/ 4418898 h 7602680"/>
              <a:gd name="connsiteX2127" fmla="*/ 1437495 w 24385204"/>
              <a:gd name="connsiteY2127" fmla="*/ 4381916 h 7602680"/>
              <a:gd name="connsiteX2128" fmla="*/ 1559449 w 24385204"/>
              <a:gd name="connsiteY2128" fmla="*/ 4321335 h 7602680"/>
              <a:gd name="connsiteX2129" fmla="*/ 1719794 w 24385204"/>
              <a:gd name="connsiteY2129" fmla="*/ 4087816 h 7602680"/>
              <a:gd name="connsiteX2130" fmla="*/ 1755928 w 24385204"/>
              <a:gd name="connsiteY2130" fmla="*/ 4040619 h 7602680"/>
              <a:gd name="connsiteX2131" fmla="*/ 1775125 w 24385204"/>
              <a:gd name="connsiteY2131" fmla="*/ 4025826 h 7602680"/>
              <a:gd name="connsiteX2132" fmla="*/ 19348794 w 24385204"/>
              <a:gd name="connsiteY2132" fmla="*/ 4025121 h 7602680"/>
              <a:gd name="connsiteX2133" fmla="*/ 19207646 w 24385204"/>
              <a:gd name="connsiteY2133" fmla="*/ 4027939 h 7602680"/>
              <a:gd name="connsiteX2134" fmla="*/ 19010038 w 24385204"/>
              <a:gd name="connsiteY2134" fmla="*/ 4054003 h 7602680"/>
              <a:gd name="connsiteX2135" fmla="*/ 19017942 w 24385204"/>
              <a:gd name="connsiteY2135" fmla="*/ 4083589 h 7602680"/>
              <a:gd name="connsiteX2136" fmla="*/ 19458326 w 24385204"/>
              <a:gd name="connsiteY2136" fmla="*/ 4062456 h 7602680"/>
              <a:gd name="connsiteX2137" fmla="*/ 19576894 w 24385204"/>
              <a:gd name="connsiteY2137" fmla="*/ 4049072 h 7602680"/>
              <a:gd name="connsiteX2138" fmla="*/ 19462846 w 24385204"/>
              <a:gd name="connsiteY2138" fmla="*/ 4032166 h 7602680"/>
              <a:gd name="connsiteX2139" fmla="*/ 19348794 w 24385204"/>
              <a:gd name="connsiteY2139" fmla="*/ 4025121 h 7602680"/>
              <a:gd name="connsiteX2140" fmla="*/ 23814766 w 24385204"/>
              <a:gd name="connsiteY2140" fmla="*/ 4014555 h 7602680"/>
              <a:gd name="connsiteX2141" fmla="*/ 23905102 w 24385204"/>
              <a:gd name="connsiteY2141" fmla="*/ 4033222 h 7602680"/>
              <a:gd name="connsiteX2142" fmla="*/ 23954786 w 24385204"/>
              <a:gd name="connsiteY2142" fmla="*/ 4050833 h 7602680"/>
              <a:gd name="connsiteX2143" fmla="*/ 23905102 w 24385204"/>
              <a:gd name="connsiteY2143" fmla="*/ 4050833 h 7602680"/>
              <a:gd name="connsiteX2144" fmla="*/ 23814766 w 24385204"/>
              <a:gd name="connsiteY2144" fmla="*/ 4033222 h 7602680"/>
              <a:gd name="connsiteX2145" fmla="*/ 23814766 w 24385204"/>
              <a:gd name="connsiteY2145" fmla="*/ 4014555 h 7602680"/>
              <a:gd name="connsiteX2146" fmla="*/ 18914054 w 24385204"/>
              <a:gd name="connsiteY2146" fmla="*/ 4004693 h 7602680"/>
              <a:gd name="connsiteX2147" fmla="*/ 18872274 w 24385204"/>
              <a:gd name="connsiteY2147" fmla="*/ 4008215 h 7602680"/>
              <a:gd name="connsiteX2148" fmla="*/ 18907282 w 24385204"/>
              <a:gd name="connsiteY2148" fmla="*/ 4016316 h 7602680"/>
              <a:gd name="connsiteX2149" fmla="*/ 18950190 w 24385204"/>
              <a:gd name="connsiteY2149" fmla="*/ 4008215 h 7602680"/>
              <a:gd name="connsiteX2150" fmla="*/ 18914054 w 24385204"/>
              <a:gd name="connsiteY2150" fmla="*/ 4004693 h 7602680"/>
              <a:gd name="connsiteX2151" fmla="*/ 7298020 w 24385204"/>
              <a:gd name="connsiteY2151" fmla="*/ 4001875 h 7602680"/>
              <a:gd name="connsiteX2152" fmla="*/ 7248336 w 24385204"/>
              <a:gd name="connsiteY2152" fmla="*/ 4031109 h 7602680"/>
              <a:gd name="connsiteX2153" fmla="*/ 7295762 w 24385204"/>
              <a:gd name="connsiteY2153" fmla="*/ 4049072 h 7602680"/>
              <a:gd name="connsiteX2154" fmla="*/ 7327380 w 24385204"/>
              <a:gd name="connsiteY2154" fmla="*/ 4019486 h 7602680"/>
              <a:gd name="connsiteX2155" fmla="*/ 7298020 w 24385204"/>
              <a:gd name="connsiteY2155" fmla="*/ 4001875 h 7602680"/>
              <a:gd name="connsiteX2156" fmla="*/ 3821227 w 24385204"/>
              <a:gd name="connsiteY2156" fmla="*/ 4000818 h 7602680"/>
              <a:gd name="connsiteX2157" fmla="*/ 3496019 w 24385204"/>
              <a:gd name="connsiteY2157" fmla="*/ 4114232 h 7602680"/>
              <a:gd name="connsiteX2158" fmla="*/ 3641685 w 24385204"/>
              <a:gd name="connsiteY2158" fmla="*/ 4100143 h 7602680"/>
              <a:gd name="connsiteX2159" fmla="*/ 3823485 w 24385204"/>
              <a:gd name="connsiteY2159" fmla="*/ 4031109 h 7602680"/>
              <a:gd name="connsiteX2160" fmla="*/ 3883333 w 24385204"/>
              <a:gd name="connsiteY2160" fmla="*/ 4002932 h 7602680"/>
              <a:gd name="connsiteX2161" fmla="*/ 4328236 w 24385204"/>
              <a:gd name="connsiteY2161" fmla="*/ 3983912 h 7602680"/>
              <a:gd name="connsiteX2162" fmla="*/ 4208541 w 24385204"/>
              <a:gd name="connsiteY2162" fmla="*/ 3989547 h 7602680"/>
              <a:gd name="connsiteX2163" fmla="*/ 3989477 w 24385204"/>
              <a:gd name="connsiteY2163" fmla="*/ 4040619 h 7602680"/>
              <a:gd name="connsiteX2164" fmla="*/ 4225479 w 24385204"/>
              <a:gd name="connsiteY2164" fmla="*/ 4011385 h 7602680"/>
              <a:gd name="connsiteX2165" fmla="*/ 4260484 w 24385204"/>
              <a:gd name="connsiteY2165" fmla="*/ 4022656 h 7602680"/>
              <a:gd name="connsiteX2166" fmla="*/ 4365499 w 24385204"/>
              <a:gd name="connsiteY2166" fmla="*/ 3996592 h 7602680"/>
              <a:gd name="connsiteX2167" fmla="*/ 4328236 w 24385204"/>
              <a:gd name="connsiteY2167" fmla="*/ 3983912 h 7602680"/>
              <a:gd name="connsiteX2168" fmla="*/ 487842 w 24385204"/>
              <a:gd name="connsiteY2168" fmla="*/ 3983208 h 7602680"/>
              <a:gd name="connsiteX2169" fmla="*/ 443803 w 24385204"/>
              <a:gd name="connsiteY2169" fmla="*/ 4041675 h 7602680"/>
              <a:gd name="connsiteX2170" fmla="*/ 377181 w 24385204"/>
              <a:gd name="connsiteY2170" fmla="*/ 4074079 h 7602680"/>
              <a:gd name="connsiteX2171" fmla="*/ 432511 w 24385204"/>
              <a:gd name="connsiteY2171" fmla="*/ 4013146 h 7602680"/>
              <a:gd name="connsiteX2172" fmla="*/ 487842 w 24385204"/>
              <a:gd name="connsiteY2172" fmla="*/ 3983208 h 7602680"/>
              <a:gd name="connsiteX2173" fmla="*/ 18659986 w 24385204"/>
              <a:gd name="connsiteY2173" fmla="*/ 3976515 h 7602680"/>
              <a:gd name="connsiteX2174" fmla="*/ 18649822 w 24385204"/>
              <a:gd name="connsiteY2174" fmla="*/ 4034279 h 7602680"/>
              <a:gd name="connsiteX2175" fmla="*/ 18698378 w 24385204"/>
              <a:gd name="connsiteY2175" fmla="*/ 4042732 h 7602680"/>
              <a:gd name="connsiteX2176" fmla="*/ 18737902 w 24385204"/>
              <a:gd name="connsiteY2176" fmla="*/ 4027939 h 7602680"/>
              <a:gd name="connsiteX2177" fmla="*/ 18713058 w 24385204"/>
              <a:gd name="connsiteY2177" fmla="*/ 3980038 h 7602680"/>
              <a:gd name="connsiteX2178" fmla="*/ 18659986 w 24385204"/>
              <a:gd name="connsiteY2178" fmla="*/ 3976515 h 7602680"/>
              <a:gd name="connsiteX2179" fmla="*/ 5466465 w 24385204"/>
              <a:gd name="connsiteY2179" fmla="*/ 3940942 h 7602680"/>
              <a:gd name="connsiteX2180" fmla="*/ 5412264 w 24385204"/>
              <a:gd name="connsiteY2180" fmla="*/ 3961018 h 7602680"/>
              <a:gd name="connsiteX2181" fmla="*/ 5491307 w 24385204"/>
              <a:gd name="connsiteY2181" fmla="*/ 3961018 h 7602680"/>
              <a:gd name="connsiteX2182" fmla="*/ 5466465 w 24385204"/>
              <a:gd name="connsiteY2182" fmla="*/ 3940942 h 7602680"/>
              <a:gd name="connsiteX2183" fmla="*/ 4973007 w 24385204"/>
              <a:gd name="connsiteY2183" fmla="*/ 3940942 h 7602680"/>
              <a:gd name="connsiteX2184" fmla="*/ 4944777 w 24385204"/>
              <a:gd name="connsiteY2184" fmla="*/ 3942351 h 7602680"/>
              <a:gd name="connsiteX2185" fmla="*/ 4879283 w 24385204"/>
              <a:gd name="connsiteY2185" fmla="*/ 3961018 h 7602680"/>
              <a:gd name="connsiteX2186" fmla="*/ 4909772 w 24385204"/>
              <a:gd name="connsiteY2186" fmla="*/ 3969119 h 7602680"/>
              <a:gd name="connsiteX2187" fmla="*/ 4976394 w 24385204"/>
              <a:gd name="connsiteY2187" fmla="*/ 3948690 h 7602680"/>
              <a:gd name="connsiteX2188" fmla="*/ 4973007 w 24385204"/>
              <a:gd name="connsiteY2188" fmla="*/ 3940942 h 7602680"/>
              <a:gd name="connsiteX2189" fmla="*/ 20780614 w 24385204"/>
              <a:gd name="connsiteY2189" fmla="*/ 3930023 h 7602680"/>
              <a:gd name="connsiteX2190" fmla="*/ 20733190 w 24385204"/>
              <a:gd name="connsiteY2190" fmla="*/ 3934602 h 7602680"/>
              <a:gd name="connsiteX2191" fmla="*/ 20716250 w 24385204"/>
              <a:gd name="connsiteY2191" fmla="*/ 3963131 h 7602680"/>
              <a:gd name="connsiteX2192" fmla="*/ 20859658 w 24385204"/>
              <a:gd name="connsiteY2192" fmla="*/ 3963131 h 7602680"/>
              <a:gd name="connsiteX2193" fmla="*/ 20838206 w 24385204"/>
              <a:gd name="connsiteY2193" fmla="*/ 3934602 h 7602680"/>
              <a:gd name="connsiteX2194" fmla="*/ 20780614 w 24385204"/>
              <a:gd name="connsiteY2194" fmla="*/ 3930023 h 7602680"/>
              <a:gd name="connsiteX2195" fmla="*/ 4380179 w 24385204"/>
              <a:gd name="connsiteY2195" fmla="*/ 3901493 h 7602680"/>
              <a:gd name="connsiteX2196" fmla="*/ 4325978 w 24385204"/>
              <a:gd name="connsiteY2196" fmla="*/ 3921218 h 7602680"/>
              <a:gd name="connsiteX2197" fmla="*/ 4350820 w 24385204"/>
              <a:gd name="connsiteY2197" fmla="*/ 3940942 h 7602680"/>
              <a:gd name="connsiteX2198" fmla="*/ 4406151 w 24385204"/>
              <a:gd name="connsiteY2198" fmla="*/ 3921218 h 7602680"/>
              <a:gd name="connsiteX2199" fmla="*/ 4380179 w 24385204"/>
              <a:gd name="connsiteY2199" fmla="*/ 3901493 h 7602680"/>
              <a:gd name="connsiteX2200" fmla="*/ 21557502 w 24385204"/>
              <a:gd name="connsiteY2200" fmla="*/ 3889870 h 7602680"/>
              <a:gd name="connsiteX2201" fmla="*/ 21571054 w 24385204"/>
              <a:gd name="connsiteY2201" fmla="*/ 3900085 h 7602680"/>
              <a:gd name="connsiteX2202" fmla="*/ 21549598 w 24385204"/>
              <a:gd name="connsiteY2202" fmla="*/ 3923331 h 7602680"/>
              <a:gd name="connsiteX2203" fmla="*/ 21540566 w 24385204"/>
              <a:gd name="connsiteY2203" fmla="*/ 3896915 h 7602680"/>
              <a:gd name="connsiteX2204" fmla="*/ 21557502 w 24385204"/>
              <a:gd name="connsiteY2204" fmla="*/ 3889870 h 7602680"/>
              <a:gd name="connsiteX2205" fmla="*/ 21303434 w 24385204"/>
              <a:gd name="connsiteY2205" fmla="*/ 3883530 h 7602680"/>
              <a:gd name="connsiteX2206" fmla="*/ 21367798 w 24385204"/>
              <a:gd name="connsiteY2206" fmla="*/ 3899380 h 7602680"/>
              <a:gd name="connsiteX2207" fmla="*/ 21278590 w 24385204"/>
              <a:gd name="connsiteY2207" fmla="*/ 3917343 h 7602680"/>
              <a:gd name="connsiteX2208" fmla="*/ 21214226 w 24385204"/>
              <a:gd name="connsiteY2208" fmla="*/ 3899380 h 7602680"/>
              <a:gd name="connsiteX2209" fmla="*/ 21303434 w 24385204"/>
              <a:gd name="connsiteY2209" fmla="*/ 3883530 h 7602680"/>
              <a:gd name="connsiteX2210" fmla="*/ 1193589 w 24385204"/>
              <a:gd name="connsiteY2210" fmla="*/ 3882122 h 7602680"/>
              <a:gd name="connsiteX2211" fmla="*/ 1138258 w 24385204"/>
              <a:gd name="connsiteY2211" fmla="*/ 3911708 h 7602680"/>
              <a:gd name="connsiteX2212" fmla="*/ 1131483 w 24385204"/>
              <a:gd name="connsiteY2212" fmla="*/ 3940942 h 7602680"/>
              <a:gd name="connsiteX2213" fmla="*/ 1187943 w 24385204"/>
              <a:gd name="connsiteY2213" fmla="*/ 3911708 h 7602680"/>
              <a:gd name="connsiteX2214" fmla="*/ 1193589 w 24385204"/>
              <a:gd name="connsiteY2214" fmla="*/ 3882122 h 7602680"/>
              <a:gd name="connsiteX2215" fmla="*/ 2440221 w 24385204"/>
              <a:gd name="connsiteY2215" fmla="*/ 3881417 h 7602680"/>
              <a:gd name="connsiteX2216" fmla="*/ 2383761 w 24385204"/>
              <a:gd name="connsiteY2216" fmla="*/ 3911708 h 7602680"/>
              <a:gd name="connsiteX2217" fmla="*/ 2318268 w 24385204"/>
              <a:gd name="connsiteY2217" fmla="*/ 3940942 h 7602680"/>
              <a:gd name="connsiteX2218" fmla="*/ 2242612 w 24385204"/>
              <a:gd name="connsiteY2218" fmla="*/ 3972289 h 7602680"/>
              <a:gd name="connsiteX2219" fmla="*/ 2282133 w 24385204"/>
              <a:gd name="connsiteY2219" fmla="*/ 3991308 h 7602680"/>
              <a:gd name="connsiteX2220" fmla="*/ 2416508 w 24385204"/>
              <a:gd name="connsiteY2220" fmla="*/ 3948690 h 7602680"/>
              <a:gd name="connsiteX2221" fmla="*/ 2471839 w 24385204"/>
              <a:gd name="connsiteY2221" fmla="*/ 3900085 h 7602680"/>
              <a:gd name="connsiteX2222" fmla="*/ 2440221 w 24385204"/>
              <a:gd name="connsiteY2222" fmla="*/ 3881417 h 7602680"/>
              <a:gd name="connsiteX2223" fmla="*/ 20068094 w 24385204"/>
              <a:gd name="connsiteY2223" fmla="*/ 3840560 h 7602680"/>
              <a:gd name="connsiteX2224" fmla="*/ 20040994 w 24385204"/>
              <a:gd name="connsiteY2224" fmla="*/ 3870146 h 7602680"/>
              <a:gd name="connsiteX2225" fmla="*/ 20068094 w 24385204"/>
              <a:gd name="connsiteY2225" fmla="*/ 3900085 h 7602680"/>
              <a:gd name="connsiteX2226" fmla="*/ 20094066 w 24385204"/>
              <a:gd name="connsiteY2226" fmla="*/ 3870146 h 7602680"/>
              <a:gd name="connsiteX2227" fmla="*/ 20068094 w 24385204"/>
              <a:gd name="connsiteY2227" fmla="*/ 3840560 h 7602680"/>
              <a:gd name="connsiteX2228" fmla="*/ 21339566 w 24385204"/>
              <a:gd name="connsiteY2228" fmla="*/ 3806747 h 7602680"/>
              <a:gd name="connsiteX2229" fmla="*/ 21353118 w 24385204"/>
              <a:gd name="connsiteY2229" fmla="*/ 3819427 h 7602680"/>
              <a:gd name="connsiteX2230" fmla="*/ 21332794 w 24385204"/>
              <a:gd name="connsiteY2230" fmla="*/ 3839504 h 7602680"/>
              <a:gd name="connsiteX2231" fmla="*/ 21321502 w 24385204"/>
              <a:gd name="connsiteY2231" fmla="*/ 3815553 h 7602680"/>
              <a:gd name="connsiteX2232" fmla="*/ 21339566 w 24385204"/>
              <a:gd name="connsiteY2232" fmla="*/ 3806747 h 7602680"/>
              <a:gd name="connsiteX2233" fmla="*/ 20727542 w 24385204"/>
              <a:gd name="connsiteY2233" fmla="*/ 3806747 h 7602680"/>
              <a:gd name="connsiteX2234" fmla="*/ 20742222 w 24385204"/>
              <a:gd name="connsiteY2234" fmla="*/ 3819427 h 7602680"/>
              <a:gd name="connsiteX2235" fmla="*/ 20718510 w 24385204"/>
              <a:gd name="connsiteY2235" fmla="*/ 3839504 h 7602680"/>
              <a:gd name="connsiteX2236" fmla="*/ 20708346 w 24385204"/>
              <a:gd name="connsiteY2236" fmla="*/ 3815553 h 7602680"/>
              <a:gd name="connsiteX2237" fmla="*/ 20727542 w 24385204"/>
              <a:gd name="connsiteY2237" fmla="*/ 3806747 h 7602680"/>
              <a:gd name="connsiteX2238" fmla="*/ 20945478 w 24385204"/>
              <a:gd name="connsiteY2238" fmla="*/ 3800760 h 7602680"/>
              <a:gd name="connsiteX2239" fmla="*/ 20909346 w 24385204"/>
              <a:gd name="connsiteY2239" fmla="*/ 3820836 h 7602680"/>
              <a:gd name="connsiteX2240" fmla="*/ 20879986 w 24385204"/>
              <a:gd name="connsiteY2240" fmla="*/ 3840560 h 7602680"/>
              <a:gd name="connsiteX2241" fmla="*/ 20859658 w 24385204"/>
              <a:gd name="connsiteY2241" fmla="*/ 3860284 h 7602680"/>
              <a:gd name="connsiteX2242" fmla="*/ 21068562 w 24385204"/>
              <a:gd name="connsiteY2242" fmla="*/ 3863454 h 7602680"/>
              <a:gd name="connsiteX2243" fmla="*/ 20983870 w 24385204"/>
              <a:gd name="connsiteY2243" fmla="*/ 3846900 h 7602680"/>
              <a:gd name="connsiteX2244" fmla="*/ 20951126 w 24385204"/>
              <a:gd name="connsiteY2244" fmla="*/ 3852183 h 7602680"/>
              <a:gd name="connsiteX2245" fmla="*/ 20952254 w 24385204"/>
              <a:gd name="connsiteY2245" fmla="*/ 3818371 h 7602680"/>
              <a:gd name="connsiteX2246" fmla="*/ 20945478 w 24385204"/>
              <a:gd name="connsiteY2246" fmla="*/ 3800760 h 7602680"/>
              <a:gd name="connsiteX2247" fmla="*/ 1386682 w 24385204"/>
              <a:gd name="connsiteY2247" fmla="*/ 3780684 h 7602680"/>
              <a:gd name="connsiteX2248" fmla="*/ 1355064 w 24385204"/>
              <a:gd name="connsiteY2248" fmla="*/ 3800760 h 7602680"/>
              <a:gd name="connsiteX2249" fmla="*/ 1362969 w 24385204"/>
              <a:gd name="connsiteY2249" fmla="*/ 3820836 h 7602680"/>
              <a:gd name="connsiteX2250" fmla="*/ 1394586 w 24385204"/>
              <a:gd name="connsiteY2250" fmla="*/ 3800760 h 7602680"/>
              <a:gd name="connsiteX2251" fmla="*/ 1386682 w 24385204"/>
              <a:gd name="connsiteY2251" fmla="*/ 3780684 h 7602680"/>
              <a:gd name="connsiteX2252" fmla="*/ 2828664 w 24385204"/>
              <a:gd name="connsiteY2252" fmla="*/ 3772230 h 7602680"/>
              <a:gd name="connsiteX2253" fmla="*/ 2697678 w 24385204"/>
              <a:gd name="connsiteY2253" fmla="*/ 3790193 h 7602680"/>
              <a:gd name="connsiteX2254" fmla="*/ 2527169 w 24385204"/>
              <a:gd name="connsiteY2254" fmla="*/ 3832107 h 7602680"/>
              <a:gd name="connsiteX2255" fmla="*/ 2540719 w 24385204"/>
              <a:gd name="connsiteY2255" fmla="*/ 3914173 h 7602680"/>
              <a:gd name="connsiteX2256" fmla="*/ 2456030 w 24385204"/>
              <a:gd name="connsiteY2256" fmla="*/ 3980742 h 7602680"/>
              <a:gd name="connsiteX2257" fmla="*/ 1978380 w 24385204"/>
              <a:gd name="connsiteY2257" fmla="*/ 4221658 h 7602680"/>
              <a:gd name="connsiteX2258" fmla="*/ 2040486 w 24385204"/>
              <a:gd name="connsiteY2258" fmla="*/ 4250187 h 7602680"/>
              <a:gd name="connsiteX2259" fmla="*/ 2168085 w 24385204"/>
              <a:gd name="connsiteY2259" fmla="*/ 4176926 h 7602680"/>
              <a:gd name="connsiteX2260" fmla="*/ 2242612 w 24385204"/>
              <a:gd name="connsiteY2260" fmla="*/ 4148749 h 7602680"/>
              <a:gd name="connsiteX2261" fmla="*/ 2522652 w 24385204"/>
              <a:gd name="connsiteY2261" fmla="*/ 4025826 h 7602680"/>
              <a:gd name="connsiteX2262" fmla="*/ 2772204 w 24385204"/>
              <a:gd name="connsiteY2262" fmla="*/ 3883530 h 7602680"/>
              <a:gd name="connsiteX2263" fmla="*/ 2877220 w 24385204"/>
              <a:gd name="connsiteY2263" fmla="*/ 3790193 h 7602680"/>
              <a:gd name="connsiteX2264" fmla="*/ 2828664 w 24385204"/>
              <a:gd name="connsiteY2264" fmla="*/ 3772230 h 7602680"/>
              <a:gd name="connsiteX2265" fmla="*/ 22744286 w 24385204"/>
              <a:gd name="connsiteY2265" fmla="*/ 3771526 h 7602680"/>
              <a:gd name="connsiteX2266" fmla="*/ 22839138 w 24385204"/>
              <a:gd name="connsiteY2266" fmla="*/ 3817666 h 7602680"/>
              <a:gd name="connsiteX2267" fmla="*/ 22764614 w 24385204"/>
              <a:gd name="connsiteY2267" fmla="*/ 3817666 h 7602680"/>
              <a:gd name="connsiteX2268" fmla="*/ 22744286 w 24385204"/>
              <a:gd name="connsiteY2268" fmla="*/ 3771526 h 7602680"/>
              <a:gd name="connsiteX2269" fmla="*/ 22408914 w 24385204"/>
              <a:gd name="connsiteY2269" fmla="*/ 3749337 h 7602680"/>
              <a:gd name="connsiteX2270" fmla="*/ 22425854 w 24385204"/>
              <a:gd name="connsiteY2270" fmla="*/ 3759903 h 7602680"/>
              <a:gd name="connsiteX2271" fmla="*/ 22399882 w 24385204"/>
              <a:gd name="connsiteY2271" fmla="*/ 3783149 h 7602680"/>
              <a:gd name="connsiteX2272" fmla="*/ 22385202 w 24385204"/>
              <a:gd name="connsiteY2272" fmla="*/ 3756733 h 7602680"/>
              <a:gd name="connsiteX2273" fmla="*/ 22408914 w 24385204"/>
              <a:gd name="connsiteY2273" fmla="*/ 3749337 h 7602680"/>
              <a:gd name="connsiteX2274" fmla="*/ 3027861 w 24385204"/>
              <a:gd name="connsiteY2274" fmla="*/ 3748379 h 7602680"/>
              <a:gd name="connsiteX2275" fmla="*/ 2894158 w 24385204"/>
              <a:gd name="connsiteY2275" fmla="*/ 3760959 h 7602680"/>
              <a:gd name="connsiteX2276" fmla="*/ 2914483 w 24385204"/>
              <a:gd name="connsiteY2276" fmla="*/ 3778570 h 7602680"/>
              <a:gd name="connsiteX2277" fmla="*/ 3038695 w 24385204"/>
              <a:gd name="connsiteY2277" fmla="*/ 3749337 h 7602680"/>
              <a:gd name="connsiteX2278" fmla="*/ 3027861 w 24385204"/>
              <a:gd name="connsiteY2278" fmla="*/ 3748379 h 7602680"/>
              <a:gd name="connsiteX2279" fmla="*/ 4522458 w 24385204"/>
              <a:gd name="connsiteY2279" fmla="*/ 3722568 h 7602680"/>
              <a:gd name="connsiteX2280" fmla="*/ 4499873 w 24385204"/>
              <a:gd name="connsiteY2280" fmla="*/ 3726442 h 7602680"/>
              <a:gd name="connsiteX2281" fmla="*/ 4511166 w 24385204"/>
              <a:gd name="connsiteY2281" fmla="*/ 3739122 h 7602680"/>
              <a:gd name="connsiteX2282" fmla="*/ 4539396 w 24385204"/>
              <a:gd name="connsiteY2282" fmla="*/ 3727499 h 7602680"/>
              <a:gd name="connsiteX2283" fmla="*/ 4522458 w 24385204"/>
              <a:gd name="connsiteY2283" fmla="*/ 3722568 h 7602680"/>
              <a:gd name="connsiteX2284" fmla="*/ 21678326 w 24385204"/>
              <a:gd name="connsiteY2284" fmla="*/ 3710945 h 7602680"/>
              <a:gd name="connsiteX2285" fmla="*/ 21931266 w 24385204"/>
              <a:gd name="connsiteY2285" fmla="*/ 3722216 h 7602680"/>
              <a:gd name="connsiteX2286" fmla="*/ 22039670 w 24385204"/>
              <a:gd name="connsiteY2286" fmla="*/ 3749337 h 7602680"/>
              <a:gd name="connsiteX2287" fmla="*/ 22114194 w 24385204"/>
              <a:gd name="connsiteY2287" fmla="*/ 3778570 h 7602680"/>
              <a:gd name="connsiteX2288" fmla="*/ 22244054 w 24385204"/>
              <a:gd name="connsiteY2288" fmla="*/ 3818371 h 7602680"/>
              <a:gd name="connsiteX2289" fmla="*/ 22369394 w 24385204"/>
              <a:gd name="connsiteY2289" fmla="*/ 3846900 h 7602680"/>
              <a:gd name="connsiteX2290" fmla="*/ 22084838 w 24385204"/>
              <a:gd name="connsiteY2290" fmla="*/ 3836334 h 7602680"/>
              <a:gd name="connsiteX2291" fmla="*/ 21914330 w 24385204"/>
              <a:gd name="connsiteY2291" fmla="*/ 3831050 h 7602680"/>
              <a:gd name="connsiteX2292" fmla="*/ 21493138 w 24385204"/>
              <a:gd name="connsiteY2292" fmla="*/ 3795477 h 7602680"/>
              <a:gd name="connsiteX2293" fmla="*/ 21480718 w 24385204"/>
              <a:gd name="connsiteY2293" fmla="*/ 3778570 h 7602680"/>
              <a:gd name="connsiteX2294" fmla="*/ 21464910 w 24385204"/>
              <a:gd name="connsiteY2294" fmla="*/ 3746166 h 7602680"/>
              <a:gd name="connsiteX2295" fmla="*/ 21678326 w 24385204"/>
              <a:gd name="connsiteY2295" fmla="*/ 3710945 h 7602680"/>
              <a:gd name="connsiteX2296" fmla="*/ 21389254 w 24385204"/>
              <a:gd name="connsiteY2296" fmla="*/ 3699322 h 7602680"/>
              <a:gd name="connsiteX2297" fmla="*/ 21405062 w 24385204"/>
              <a:gd name="connsiteY2297" fmla="*/ 3702492 h 7602680"/>
              <a:gd name="connsiteX2298" fmla="*/ 21357634 w 24385204"/>
              <a:gd name="connsiteY2298" fmla="*/ 3755676 h 7602680"/>
              <a:gd name="connsiteX2299" fmla="*/ 21349730 w 24385204"/>
              <a:gd name="connsiteY2299" fmla="*/ 3742997 h 7602680"/>
              <a:gd name="connsiteX2300" fmla="*/ 21382478 w 24385204"/>
              <a:gd name="connsiteY2300" fmla="*/ 3711649 h 7602680"/>
              <a:gd name="connsiteX2301" fmla="*/ 21389254 w 24385204"/>
              <a:gd name="connsiteY2301" fmla="*/ 3699322 h 7602680"/>
              <a:gd name="connsiteX2302" fmla="*/ 20938702 w 24385204"/>
              <a:gd name="connsiteY2302" fmla="*/ 3633105 h 7602680"/>
              <a:gd name="connsiteX2303" fmla="*/ 20981614 w 24385204"/>
              <a:gd name="connsiteY2303" fmla="*/ 3650012 h 7602680"/>
              <a:gd name="connsiteX2304" fmla="*/ 20964674 w 24385204"/>
              <a:gd name="connsiteY2304" fmla="*/ 3667622 h 7602680"/>
              <a:gd name="connsiteX2305" fmla="*/ 20921766 w 24385204"/>
              <a:gd name="connsiteY2305" fmla="*/ 3650012 h 7602680"/>
              <a:gd name="connsiteX2306" fmla="*/ 20938702 w 24385204"/>
              <a:gd name="connsiteY2306" fmla="*/ 3633105 h 7602680"/>
              <a:gd name="connsiteX2307" fmla="*/ 22371654 w 24385204"/>
              <a:gd name="connsiteY2307" fmla="*/ 3605985 h 7602680"/>
              <a:gd name="connsiteX2308" fmla="*/ 22608782 w 24385204"/>
              <a:gd name="connsiteY2308" fmla="*/ 3620778 h 7602680"/>
              <a:gd name="connsiteX2309" fmla="*/ 22074674 w 24385204"/>
              <a:gd name="connsiteY2309" fmla="*/ 3624652 h 7602680"/>
              <a:gd name="connsiteX2310" fmla="*/ 22371654 w 24385204"/>
              <a:gd name="connsiteY2310" fmla="*/ 3605985 h 7602680"/>
              <a:gd name="connsiteX2311" fmla="*/ 4713292 w 24385204"/>
              <a:gd name="connsiteY2311" fmla="*/ 3601054 h 7602680"/>
              <a:gd name="connsiteX2312" fmla="*/ 4672641 w 24385204"/>
              <a:gd name="connsiteY2312" fmla="*/ 3620778 h 7602680"/>
              <a:gd name="connsiteX2313" fmla="*/ 4688449 w 24385204"/>
              <a:gd name="connsiteY2313" fmla="*/ 3640502 h 7602680"/>
              <a:gd name="connsiteX2314" fmla="*/ 4731358 w 24385204"/>
              <a:gd name="connsiteY2314" fmla="*/ 3620778 h 7602680"/>
              <a:gd name="connsiteX2315" fmla="*/ 4713292 w 24385204"/>
              <a:gd name="connsiteY2315" fmla="*/ 3601054 h 7602680"/>
              <a:gd name="connsiteX2316" fmla="*/ 22014826 w 24385204"/>
              <a:gd name="connsiteY2316" fmla="*/ 3597884 h 7602680"/>
              <a:gd name="connsiteX2317" fmla="*/ 22046446 w 24385204"/>
              <a:gd name="connsiteY2317" fmla="*/ 3614438 h 7602680"/>
              <a:gd name="connsiteX2318" fmla="*/ 21949334 w 24385204"/>
              <a:gd name="connsiteY2318" fmla="*/ 3630992 h 7602680"/>
              <a:gd name="connsiteX2319" fmla="*/ 21914330 w 24385204"/>
              <a:gd name="connsiteY2319" fmla="*/ 3614438 h 7602680"/>
              <a:gd name="connsiteX2320" fmla="*/ 22014826 w 24385204"/>
              <a:gd name="connsiteY2320" fmla="*/ 3597884 h 7602680"/>
              <a:gd name="connsiteX2321" fmla="*/ 23636350 w 24385204"/>
              <a:gd name="connsiteY2321" fmla="*/ 3583090 h 7602680"/>
              <a:gd name="connsiteX2322" fmla="*/ 23667970 w 24385204"/>
              <a:gd name="connsiteY2322" fmla="*/ 3592248 h 7602680"/>
              <a:gd name="connsiteX2323" fmla="*/ 23635222 w 24385204"/>
              <a:gd name="connsiteY2323" fmla="*/ 3616199 h 7602680"/>
              <a:gd name="connsiteX2324" fmla="*/ 23601346 w 24385204"/>
              <a:gd name="connsiteY2324" fmla="*/ 3592248 h 7602680"/>
              <a:gd name="connsiteX2325" fmla="*/ 23636350 w 24385204"/>
              <a:gd name="connsiteY2325" fmla="*/ 3583090 h 7602680"/>
              <a:gd name="connsiteX2326" fmla="*/ 23001742 w 24385204"/>
              <a:gd name="connsiteY2326" fmla="*/ 3583090 h 7602680"/>
              <a:gd name="connsiteX2327" fmla="*/ 23039006 w 24385204"/>
              <a:gd name="connsiteY2327" fmla="*/ 3592248 h 7602680"/>
              <a:gd name="connsiteX2328" fmla="*/ 23001742 w 24385204"/>
              <a:gd name="connsiteY2328" fmla="*/ 3616199 h 7602680"/>
              <a:gd name="connsiteX2329" fmla="*/ 22966738 w 24385204"/>
              <a:gd name="connsiteY2329" fmla="*/ 3592248 h 7602680"/>
              <a:gd name="connsiteX2330" fmla="*/ 23001742 w 24385204"/>
              <a:gd name="connsiteY2330" fmla="*/ 3583090 h 7602680"/>
              <a:gd name="connsiteX2331" fmla="*/ 5258693 w 24385204"/>
              <a:gd name="connsiteY2331" fmla="*/ 3580625 h 7602680"/>
              <a:gd name="connsiteX2332" fmla="*/ 5214655 w 24385204"/>
              <a:gd name="connsiteY2332" fmla="*/ 3601054 h 7602680"/>
              <a:gd name="connsiteX2333" fmla="*/ 5229334 w 24385204"/>
              <a:gd name="connsiteY2333" fmla="*/ 3620778 h 7602680"/>
              <a:gd name="connsiteX2334" fmla="*/ 5275631 w 24385204"/>
              <a:gd name="connsiteY2334" fmla="*/ 3601054 h 7602680"/>
              <a:gd name="connsiteX2335" fmla="*/ 5258693 w 24385204"/>
              <a:gd name="connsiteY2335" fmla="*/ 3580625 h 7602680"/>
              <a:gd name="connsiteX2336" fmla="*/ 21095662 w 24385204"/>
              <a:gd name="connsiteY2336" fmla="*/ 3579921 h 7602680"/>
              <a:gd name="connsiteX2337" fmla="*/ 21105826 w 24385204"/>
              <a:gd name="connsiteY2337" fmla="*/ 3593305 h 7602680"/>
              <a:gd name="connsiteX2338" fmla="*/ 21080982 w 24385204"/>
              <a:gd name="connsiteY2338" fmla="*/ 3620778 h 7602680"/>
              <a:gd name="connsiteX2339" fmla="*/ 21285366 w 24385204"/>
              <a:gd name="connsiteY2339" fmla="*/ 3630992 h 7602680"/>
              <a:gd name="connsiteX2340" fmla="*/ 21628642 w 24385204"/>
              <a:gd name="connsiteY2340" fmla="*/ 3620778 h 7602680"/>
              <a:gd name="connsiteX2341" fmla="*/ 21737046 w 24385204"/>
              <a:gd name="connsiteY2341" fmla="*/ 3597884 h 7602680"/>
              <a:gd name="connsiteX2342" fmla="*/ 21757370 w 24385204"/>
              <a:gd name="connsiteY2342" fmla="*/ 3590135 h 7602680"/>
              <a:gd name="connsiteX2343" fmla="*/ 21575570 w 24385204"/>
              <a:gd name="connsiteY2343" fmla="*/ 3646842 h 7602680"/>
              <a:gd name="connsiteX2344" fmla="*/ 21240198 w 24385204"/>
              <a:gd name="connsiteY2344" fmla="*/ 3666918 h 7602680"/>
              <a:gd name="connsiteX2345" fmla="*/ 21084370 w 24385204"/>
              <a:gd name="connsiteY2345" fmla="*/ 3663748 h 7602680"/>
              <a:gd name="connsiteX2346" fmla="*/ 21001938 w 24385204"/>
              <a:gd name="connsiteY2346" fmla="*/ 3645785 h 7602680"/>
              <a:gd name="connsiteX2347" fmla="*/ 21095662 w 24385204"/>
              <a:gd name="connsiteY2347" fmla="*/ 3579921 h 7602680"/>
              <a:gd name="connsiteX2348" fmla="*/ 5332091 w 24385204"/>
              <a:gd name="connsiteY2348" fmla="*/ 3578512 h 7602680"/>
              <a:gd name="connsiteX2349" fmla="*/ 5302732 w 24385204"/>
              <a:gd name="connsiteY2349" fmla="*/ 3598588 h 7602680"/>
              <a:gd name="connsiteX2350" fmla="*/ 5372742 w 24385204"/>
              <a:gd name="connsiteY2350" fmla="*/ 3586965 h 7602680"/>
              <a:gd name="connsiteX2351" fmla="*/ 5332091 w 24385204"/>
              <a:gd name="connsiteY2351" fmla="*/ 3578512 h 7602680"/>
              <a:gd name="connsiteX2352" fmla="*/ 23174510 w 24385204"/>
              <a:gd name="connsiteY2352" fmla="*/ 3570411 h 7602680"/>
              <a:gd name="connsiteX2353" fmla="*/ 23200482 w 24385204"/>
              <a:gd name="connsiteY2353" fmla="*/ 3581682 h 7602680"/>
              <a:gd name="connsiteX2354" fmla="*/ 23174510 w 24385204"/>
              <a:gd name="connsiteY2354" fmla="*/ 3603519 h 7602680"/>
              <a:gd name="connsiteX2355" fmla="*/ 23149670 w 24385204"/>
              <a:gd name="connsiteY2355" fmla="*/ 3581682 h 7602680"/>
              <a:gd name="connsiteX2356" fmla="*/ 23174510 w 24385204"/>
              <a:gd name="connsiteY2356" fmla="*/ 3570411 h 7602680"/>
              <a:gd name="connsiteX2357" fmla="*/ 5122061 w 24385204"/>
              <a:gd name="connsiteY2357" fmla="*/ 3565128 h 7602680"/>
              <a:gd name="connsiteX2358" fmla="*/ 5116415 w 24385204"/>
              <a:gd name="connsiteY2358" fmla="*/ 3588022 h 7602680"/>
              <a:gd name="connsiteX2359" fmla="*/ 5092701 w 24385204"/>
              <a:gd name="connsiteY2359" fmla="*/ 3606689 h 7602680"/>
              <a:gd name="connsiteX2360" fmla="*/ 4930097 w 24385204"/>
              <a:gd name="connsiteY2360" fmla="*/ 3620778 h 7602680"/>
              <a:gd name="connsiteX2361" fmla="*/ 5142386 w 24385204"/>
              <a:gd name="connsiteY2361" fmla="*/ 3621482 h 7602680"/>
              <a:gd name="connsiteX2362" fmla="*/ 5146903 w 24385204"/>
              <a:gd name="connsiteY2362" fmla="*/ 3580625 h 7602680"/>
              <a:gd name="connsiteX2363" fmla="*/ 5122061 w 24385204"/>
              <a:gd name="connsiteY2363" fmla="*/ 3565128 h 7602680"/>
              <a:gd name="connsiteX2364" fmla="*/ 19730462 w 24385204"/>
              <a:gd name="connsiteY2364" fmla="*/ 3530610 h 7602680"/>
              <a:gd name="connsiteX2365" fmla="*/ 19648034 w 24385204"/>
              <a:gd name="connsiteY2365" fmla="*/ 3540825 h 7602680"/>
              <a:gd name="connsiteX2366" fmla="*/ 19980018 w 24385204"/>
              <a:gd name="connsiteY2366" fmla="*/ 3606689 h 7602680"/>
              <a:gd name="connsiteX2367" fmla="*/ 20104226 w 24385204"/>
              <a:gd name="connsiteY2367" fmla="*/ 3601054 h 7602680"/>
              <a:gd name="connsiteX2368" fmla="*/ 20191174 w 24385204"/>
              <a:gd name="connsiteY2368" fmla="*/ 3581682 h 7602680"/>
              <a:gd name="connsiteX2369" fmla="*/ 19730462 w 24385204"/>
              <a:gd name="connsiteY2369" fmla="*/ 3530610 h 7602680"/>
              <a:gd name="connsiteX2370" fmla="*/ 2138726 w 24385204"/>
              <a:gd name="connsiteY2370" fmla="*/ 3518987 h 7602680"/>
              <a:gd name="connsiteX2371" fmla="*/ 1836101 w 24385204"/>
              <a:gd name="connsiteY2371" fmla="*/ 3621482 h 7602680"/>
              <a:gd name="connsiteX2372" fmla="*/ 1981767 w 24385204"/>
              <a:gd name="connsiteY2372" fmla="*/ 3606689 h 7602680"/>
              <a:gd name="connsiteX2373" fmla="*/ 2138726 w 24385204"/>
              <a:gd name="connsiteY2373" fmla="*/ 3518987 h 7602680"/>
              <a:gd name="connsiteX2374" fmla="*/ 21495398 w 24385204"/>
              <a:gd name="connsiteY2374" fmla="*/ 3515817 h 7602680"/>
              <a:gd name="connsiteX2375" fmla="*/ 21549598 w 24385204"/>
              <a:gd name="connsiteY2375" fmla="*/ 3537655 h 7602680"/>
              <a:gd name="connsiteX2376" fmla="*/ 21484106 w 24385204"/>
              <a:gd name="connsiteY2376" fmla="*/ 3537655 h 7602680"/>
              <a:gd name="connsiteX2377" fmla="*/ 21495398 w 24385204"/>
              <a:gd name="connsiteY2377" fmla="*/ 3515817 h 7602680"/>
              <a:gd name="connsiteX2378" fmla="*/ 20096322 w 24385204"/>
              <a:gd name="connsiteY2378" fmla="*/ 3439386 h 7602680"/>
              <a:gd name="connsiteX2379" fmla="*/ 20081642 w 24385204"/>
              <a:gd name="connsiteY2379" fmla="*/ 3459111 h 7602680"/>
              <a:gd name="connsiteX2380" fmla="*/ 20140362 w 24385204"/>
              <a:gd name="connsiteY2380" fmla="*/ 3459111 h 7602680"/>
              <a:gd name="connsiteX2381" fmla="*/ 20096322 w 24385204"/>
              <a:gd name="connsiteY2381" fmla="*/ 3439386 h 7602680"/>
              <a:gd name="connsiteX2382" fmla="*/ 4819436 w 24385204"/>
              <a:gd name="connsiteY2382" fmla="*/ 3439386 h 7602680"/>
              <a:gd name="connsiteX2383" fmla="*/ 4779914 w 24385204"/>
              <a:gd name="connsiteY2383" fmla="*/ 3458406 h 7602680"/>
              <a:gd name="connsiteX2384" fmla="*/ 4819436 w 24385204"/>
              <a:gd name="connsiteY2384" fmla="*/ 3464746 h 7602680"/>
              <a:gd name="connsiteX2385" fmla="*/ 4858958 w 24385204"/>
              <a:gd name="connsiteY2385" fmla="*/ 3445726 h 7602680"/>
              <a:gd name="connsiteX2386" fmla="*/ 4819436 w 24385204"/>
              <a:gd name="connsiteY2386" fmla="*/ 3439386 h 7602680"/>
              <a:gd name="connsiteX2387" fmla="*/ 3674432 w 24385204"/>
              <a:gd name="connsiteY2387" fmla="*/ 3421424 h 7602680"/>
              <a:gd name="connsiteX2388" fmla="*/ 3576192 w 24385204"/>
              <a:gd name="connsiteY2388" fmla="*/ 3439386 h 7602680"/>
              <a:gd name="connsiteX2389" fmla="*/ 3596517 w 24385204"/>
              <a:gd name="connsiteY2389" fmla="*/ 3455941 h 7602680"/>
              <a:gd name="connsiteX2390" fmla="*/ 3694757 w 24385204"/>
              <a:gd name="connsiteY2390" fmla="*/ 3439386 h 7602680"/>
              <a:gd name="connsiteX2391" fmla="*/ 3674432 w 24385204"/>
              <a:gd name="connsiteY2391" fmla="*/ 3421424 h 7602680"/>
              <a:gd name="connsiteX2392" fmla="*/ 5074634 w 24385204"/>
              <a:gd name="connsiteY2392" fmla="*/ 3421071 h 7602680"/>
              <a:gd name="connsiteX2393" fmla="*/ 5053180 w 24385204"/>
              <a:gd name="connsiteY2393" fmla="*/ 3424593 h 7602680"/>
              <a:gd name="connsiteX2394" fmla="*/ 5064472 w 24385204"/>
              <a:gd name="connsiteY2394" fmla="*/ 3438682 h 7602680"/>
              <a:gd name="connsiteX2395" fmla="*/ 5090443 w 24385204"/>
              <a:gd name="connsiteY2395" fmla="*/ 3426002 h 7602680"/>
              <a:gd name="connsiteX2396" fmla="*/ 5074634 w 24385204"/>
              <a:gd name="connsiteY2396" fmla="*/ 3421071 h 7602680"/>
              <a:gd name="connsiteX2397" fmla="*/ 21540566 w 24385204"/>
              <a:gd name="connsiteY2397" fmla="*/ 3391485 h 7602680"/>
              <a:gd name="connsiteX2398" fmla="*/ 21556374 w 24385204"/>
              <a:gd name="connsiteY2398" fmla="*/ 3401700 h 7602680"/>
              <a:gd name="connsiteX2399" fmla="*/ 21529274 w 24385204"/>
              <a:gd name="connsiteY2399" fmla="*/ 3424593 h 7602680"/>
              <a:gd name="connsiteX2400" fmla="*/ 21516850 w 24385204"/>
              <a:gd name="connsiteY2400" fmla="*/ 3398529 h 7602680"/>
              <a:gd name="connsiteX2401" fmla="*/ 21540566 w 24385204"/>
              <a:gd name="connsiteY2401" fmla="*/ 3391485 h 7602680"/>
              <a:gd name="connsiteX2402" fmla="*/ 21251490 w 24385204"/>
              <a:gd name="connsiteY2402" fmla="*/ 3365773 h 7602680"/>
              <a:gd name="connsiteX2403" fmla="*/ 21407318 w 24385204"/>
              <a:gd name="connsiteY2403" fmla="*/ 3375636 h 7602680"/>
              <a:gd name="connsiteX2404" fmla="*/ 21329406 w 24385204"/>
              <a:gd name="connsiteY2404" fmla="*/ 3395360 h 7602680"/>
              <a:gd name="connsiteX2405" fmla="*/ 21179222 w 24385204"/>
              <a:gd name="connsiteY2405" fmla="*/ 3406983 h 7602680"/>
              <a:gd name="connsiteX2406" fmla="*/ 21138570 w 24385204"/>
              <a:gd name="connsiteY2406" fmla="*/ 3397825 h 7602680"/>
              <a:gd name="connsiteX2407" fmla="*/ 21251490 w 24385204"/>
              <a:gd name="connsiteY2407" fmla="*/ 3365773 h 7602680"/>
              <a:gd name="connsiteX2408" fmla="*/ 22318582 w 24385204"/>
              <a:gd name="connsiteY2408" fmla="*/ 3340766 h 7602680"/>
              <a:gd name="connsiteX2409" fmla="*/ 22379558 w 24385204"/>
              <a:gd name="connsiteY2409" fmla="*/ 3357672 h 7602680"/>
              <a:gd name="connsiteX2410" fmla="*/ 22473282 w 24385204"/>
              <a:gd name="connsiteY2410" fmla="*/ 3405926 h 7602680"/>
              <a:gd name="connsiteX2411" fmla="*/ 22580554 w 24385204"/>
              <a:gd name="connsiteY2411" fmla="*/ 3444670 h 7602680"/>
              <a:gd name="connsiteX2412" fmla="*/ 22425854 w 24385204"/>
              <a:gd name="connsiteY2412" fmla="*/ 3429877 h 7602680"/>
              <a:gd name="connsiteX2413" fmla="*/ 22255346 w 24385204"/>
              <a:gd name="connsiteY2413" fmla="*/ 3381975 h 7602680"/>
              <a:gd name="connsiteX2414" fmla="*/ 22195498 w 24385204"/>
              <a:gd name="connsiteY2414" fmla="*/ 3351685 h 7602680"/>
              <a:gd name="connsiteX2415" fmla="*/ 22318582 w 24385204"/>
              <a:gd name="connsiteY2415" fmla="*/ 3340766 h 7602680"/>
              <a:gd name="connsiteX2416" fmla="*/ 3877687 w 24385204"/>
              <a:gd name="connsiteY2416" fmla="*/ 3322451 h 7602680"/>
              <a:gd name="connsiteX2417" fmla="*/ 3792997 w 24385204"/>
              <a:gd name="connsiteY2417" fmla="*/ 3348515 h 7602680"/>
              <a:gd name="connsiteX2418" fmla="*/ 3855103 w 24385204"/>
              <a:gd name="connsiteY2418" fmla="*/ 3374579 h 7602680"/>
              <a:gd name="connsiteX2419" fmla="*/ 3940922 w 24385204"/>
              <a:gd name="connsiteY2419" fmla="*/ 3348515 h 7602680"/>
              <a:gd name="connsiteX2420" fmla="*/ 3877687 w 24385204"/>
              <a:gd name="connsiteY2420" fmla="*/ 3322451 h 7602680"/>
              <a:gd name="connsiteX2421" fmla="*/ 5646007 w 24385204"/>
              <a:gd name="connsiteY2421" fmla="*/ 3299205 h 7602680"/>
              <a:gd name="connsiteX2422" fmla="*/ 5599710 w 24385204"/>
              <a:gd name="connsiteY2422" fmla="*/ 3319281 h 7602680"/>
              <a:gd name="connsiteX2423" fmla="*/ 5649395 w 24385204"/>
              <a:gd name="connsiteY2423" fmla="*/ 3319281 h 7602680"/>
              <a:gd name="connsiteX2424" fmla="*/ 5646007 w 24385204"/>
              <a:gd name="connsiteY2424" fmla="*/ 3299205 h 7602680"/>
              <a:gd name="connsiteX2425" fmla="*/ 472033 w 24385204"/>
              <a:gd name="connsiteY2425" fmla="*/ 3293569 h 7602680"/>
              <a:gd name="connsiteX2426" fmla="*/ 456224 w 24385204"/>
              <a:gd name="connsiteY2426" fmla="*/ 3319281 h 7602680"/>
              <a:gd name="connsiteX2427" fmla="*/ 415573 w 24385204"/>
              <a:gd name="connsiteY2427" fmla="*/ 3346049 h 7602680"/>
              <a:gd name="connsiteX2428" fmla="*/ 449449 w 24385204"/>
              <a:gd name="connsiteY2428" fmla="*/ 3310828 h 7602680"/>
              <a:gd name="connsiteX2429" fmla="*/ 472033 w 24385204"/>
              <a:gd name="connsiteY2429" fmla="*/ 3293569 h 7602680"/>
              <a:gd name="connsiteX2430" fmla="*/ 6142853 w 24385204"/>
              <a:gd name="connsiteY2430" fmla="*/ 3280537 h 7602680"/>
              <a:gd name="connsiteX2431" fmla="*/ 6116882 w 24385204"/>
              <a:gd name="connsiteY2431" fmla="*/ 3285468 h 7602680"/>
              <a:gd name="connsiteX2432" fmla="*/ 6141724 w 24385204"/>
              <a:gd name="connsiteY2432" fmla="*/ 3294978 h 7602680"/>
              <a:gd name="connsiteX2433" fmla="*/ 6167696 w 24385204"/>
              <a:gd name="connsiteY2433" fmla="*/ 3285468 h 7602680"/>
              <a:gd name="connsiteX2434" fmla="*/ 6142853 w 24385204"/>
              <a:gd name="connsiteY2434" fmla="*/ 3280537 h 7602680"/>
              <a:gd name="connsiteX2435" fmla="*/ 4030128 w 24385204"/>
              <a:gd name="connsiteY2435" fmla="*/ 3279128 h 7602680"/>
              <a:gd name="connsiteX2436" fmla="*/ 3989477 w 24385204"/>
              <a:gd name="connsiteY2436" fmla="*/ 3308362 h 7602680"/>
              <a:gd name="connsiteX2437" fmla="*/ 4030128 w 24385204"/>
              <a:gd name="connsiteY2437" fmla="*/ 3339005 h 7602680"/>
              <a:gd name="connsiteX2438" fmla="*/ 4069650 w 24385204"/>
              <a:gd name="connsiteY2438" fmla="*/ 3308362 h 7602680"/>
              <a:gd name="connsiteX2439" fmla="*/ 4030128 w 24385204"/>
              <a:gd name="connsiteY2439" fmla="*/ 3279128 h 7602680"/>
              <a:gd name="connsiteX2440" fmla="*/ 6392406 w 24385204"/>
              <a:gd name="connsiteY2440" fmla="*/ 3165011 h 7602680"/>
              <a:gd name="connsiteX2441" fmla="*/ 6002833 w 24385204"/>
              <a:gd name="connsiteY2441" fmla="*/ 3199528 h 7602680"/>
              <a:gd name="connsiteX2442" fmla="*/ 5926048 w 24385204"/>
              <a:gd name="connsiteY2442" fmla="*/ 3203754 h 7602680"/>
              <a:gd name="connsiteX2443" fmla="*/ 5862813 w 24385204"/>
              <a:gd name="connsiteY2443" fmla="*/ 3225944 h 7602680"/>
              <a:gd name="connsiteX2444" fmla="*/ 5799577 w 24385204"/>
              <a:gd name="connsiteY2444" fmla="*/ 3259052 h 7602680"/>
              <a:gd name="connsiteX2445" fmla="*/ 5740860 w 24385204"/>
              <a:gd name="connsiteY2445" fmla="*/ 3325621 h 7602680"/>
              <a:gd name="connsiteX2446" fmla="*/ 5780381 w 24385204"/>
              <a:gd name="connsiteY2446" fmla="*/ 3336892 h 7602680"/>
              <a:gd name="connsiteX2447" fmla="*/ 5843617 w 24385204"/>
              <a:gd name="connsiteY2447" fmla="*/ 3316816 h 7602680"/>
              <a:gd name="connsiteX2448" fmla="*/ 5887655 w 24385204"/>
              <a:gd name="connsiteY2448" fmla="*/ 3268562 h 7602680"/>
              <a:gd name="connsiteX2449" fmla="*/ 6251256 w 24385204"/>
              <a:gd name="connsiteY2449" fmla="*/ 3205868 h 7602680"/>
              <a:gd name="connsiteX2450" fmla="*/ 6438703 w 24385204"/>
              <a:gd name="connsiteY2450" fmla="*/ 3174521 h 7602680"/>
              <a:gd name="connsiteX2451" fmla="*/ 6392406 w 24385204"/>
              <a:gd name="connsiteY2451" fmla="*/ 3165011 h 7602680"/>
              <a:gd name="connsiteX2452" fmla="*/ 20211502 w 24385204"/>
              <a:gd name="connsiteY2452" fmla="*/ 3132607 h 7602680"/>
              <a:gd name="connsiteX2453" fmla="*/ 20234086 w 24385204"/>
              <a:gd name="connsiteY2453" fmla="*/ 3151274 h 7602680"/>
              <a:gd name="connsiteX2454" fmla="*/ 20223922 w 24385204"/>
              <a:gd name="connsiteY2454" fmla="*/ 3171350 h 7602680"/>
              <a:gd name="connsiteX2455" fmla="*/ 20202466 w 24385204"/>
              <a:gd name="connsiteY2455" fmla="*/ 3151274 h 7602680"/>
              <a:gd name="connsiteX2456" fmla="*/ 20211502 w 24385204"/>
              <a:gd name="connsiteY2456" fmla="*/ 3132607 h 7602680"/>
              <a:gd name="connsiteX2457" fmla="*/ 21826250 w 24385204"/>
              <a:gd name="connsiteY2457" fmla="*/ 3119927 h 7602680"/>
              <a:gd name="connsiteX2458" fmla="*/ 21932394 w 24385204"/>
              <a:gd name="connsiteY2458" fmla="*/ 3136833 h 7602680"/>
              <a:gd name="connsiteX2459" fmla="*/ 21836414 w 24385204"/>
              <a:gd name="connsiteY2459" fmla="*/ 3136833 h 7602680"/>
              <a:gd name="connsiteX2460" fmla="*/ 21826250 w 24385204"/>
              <a:gd name="connsiteY2460" fmla="*/ 3119927 h 7602680"/>
              <a:gd name="connsiteX2461" fmla="*/ 20191174 w 24385204"/>
              <a:gd name="connsiteY2461" fmla="*/ 3060402 h 7602680"/>
              <a:gd name="connsiteX2462" fmla="*/ 20209242 w 24385204"/>
              <a:gd name="connsiteY2462" fmla="*/ 3063573 h 7602680"/>
              <a:gd name="connsiteX2463" fmla="*/ 20234086 w 24385204"/>
              <a:gd name="connsiteY2463" fmla="*/ 3085410 h 7602680"/>
              <a:gd name="connsiteX2464" fmla="*/ 20209242 w 24385204"/>
              <a:gd name="connsiteY2464" fmla="*/ 3093511 h 7602680"/>
              <a:gd name="connsiteX2465" fmla="*/ 20182142 w 24385204"/>
              <a:gd name="connsiteY2465" fmla="*/ 3073082 h 7602680"/>
              <a:gd name="connsiteX2466" fmla="*/ 20191174 w 24385204"/>
              <a:gd name="connsiteY2466" fmla="*/ 3060402 h 7602680"/>
              <a:gd name="connsiteX2467" fmla="*/ 21302306 w 24385204"/>
              <a:gd name="connsiteY2467" fmla="*/ 3045609 h 7602680"/>
              <a:gd name="connsiteX2468" fmla="*/ 21339566 w 24385204"/>
              <a:gd name="connsiteY2468" fmla="*/ 3055119 h 7602680"/>
              <a:gd name="connsiteX2469" fmla="*/ 21303434 w 24385204"/>
              <a:gd name="connsiteY2469" fmla="*/ 3079070 h 7602680"/>
              <a:gd name="connsiteX2470" fmla="*/ 21266170 w 24385204"/>
              <a:gd name="connsiteY2470" fmla="*/ 3055119 h 7602680"/>
              <a:gd name="connsiteX2471" fmla="*/ 21302306 w 24385204"/>
              <a:gd name="connsiteY2471" fmla="*/ 3045609 h 7602680"/>
              <a:gd name="connsiteX2472" fmla="*/ 21119374 w 24385204"/>
              <a:gd name="connsiteY2472" fmla="*/ 3029760 h 7602680"/>
              <a:gd name="connsiteX2473" fmla="*/ 21216486 w 24385204"/>
              <a:gd name="connsiteY2473" fmla="*/ 3052654 h 7602680"/>
              <a:gd name="connsiteX2474" fmla="*/ 21084370 w 24385204"/>
              <a:gd name="connsiteY2474" fmla="*/ 3052654 h 7602680"/>
              <a:gd name="connsiteX2475" fmla="*/ 21119374 w 24385204"/>
              <a:gd name="connsiteY2475" fmla="*/ 3029760 h 7602680"/>
              <a:gd name="connsiteX2476" fmla="*/ 21498786 w 24385204"/>
              <a:gd name="connsiteY2476" fmla="*/ 3011797 h 7602680"/>
              <a:gd name="connsiteX2477" fmla="*/ 21571054 w 24385204"/>
              <a:gd name="connsiteY2477" fmla="*/ 3032225 h 7602680"/>
              <a:gd name="connsiteX2478" fmla="*/ 21548470 w 24385204"/>
              <a:gd name="connsiteY2478" fmla="*/ 3054063 h 7602680"/>
              <a:gd name="connsiteX2479" fmla="*/ 21476202 w 24385204"/>
              <a:gd name="connsiteY2479" fmla="*/ 3032225 h 7602680"/>
              <a:gd name="connsiteX2480" fmla="*/ 21498786 w 24385204"/>
              <a:gd name="connsiteY2480" fmla="*/ 3011797 h 7602680"/>
              <a:gd name="connsiteX2481" fmla="*/ 21406190 w 24385204"/>
              <a:gd name="connsiteY2481" fmla="*/ 2983267 h 7602680"/>
              <a:gd name="connsiteX2482" fmla="*/ 21421998 w 24385204"/>
              <a:gd name="connsiteY2482" fmla="*/ 2985028 h 7602680"/>
              <a:gd name="connsiteX2483" fmla="*/ 21410706 w 24385204"/>
              <a:gd name="connsiteY2483" fmla="*/ 3017432 h 7602680"/>
              <a:gd name="connsiteX2484" fmla="*/ 21393770 w 24385204"/>
              <a:gd name="connsiteY2484" fmla="*/ 2995243 h 7602680"/>
              <a:gd name="connsiteX2485" fmla="*/ 21406190 w 24385204"/>
              <a:gd name="connsiteY2485" fmla="*/ 2983267 h 7602680"/>
              <a:gd name="connsiteX2486" fmla="*/ 7820838 w 24385204"/>
              <a:gd name="connsiteY2486" fmla="*/ 2980097 h 7602680"/>
              <a:gd name="connsiteX2487" fmla="*/ 7795995 w 24385204"/>
              <a:gd name="connsiteY2487" fmla="*/ 2983619 h 7602680"/>
              <a:gd name="connsiteX2488" fmla="*/ 7819708 w 24385204"/>
              <a:gd name="connsiteY2488" fmla="*/ 2994538 h 7602680"/>
              <a:gd name="connsiteX2489" fmla="*/ 7845680 w 24385204"/>
              <a:gd name="connsiteY2489" fmla="*/ 2983619 h 7602680"/>
              <a:gd name="connsiteX2490" fmla="*/ 7820838 w 24385204"/>
              <a:gd name="connsiteY2490" fmla="*/ 2980097 h 7602680"/>
              <a:gd name="connsiteX2491" fmla="*/ 7938274 w 24385204"/>
              <a:gd name="connsiteY2491" fmla="*/ 2958965 h 7602680"/>
              <a:gd name="connsiteX2492" fmla="*/ 7916820 w 24385204"/>
              <a:gd name="connsiteY2492" fmla="*/ 2963896 h 7602680"/>
              <a:gd name="connsiteX2493" fmla="*/ 7928112 w 24385204"/>
              <a:gd name="connsiteY2493" fmla="*/ 2975519 h 7602680"/>
              <a:gd name="connsiteX2494" fmla="*/ 7952954 w 24385204"/>
              <a:gd name="connsiteY2494" fmla="*/ 2963896 h 7602680"/>
              <a:gd name="connsiteX2495" fmla="*/ 7938274 w 24385204"/>
              <a:gd name="connsiteY2495" fmla="*/ 2958965 h 7602680"/>
              <a:gd name="connsiteX2496" fmla="*/ 21245846 w 24385204"/>
              <a:gd name="connsiteY2496" fmla="*/ 2945932 h 7602680"/>
              <a:gd name="connsiteX2497" fmla="*/ 21297786 w 24385204"/>
              <a:gd name="connsiteY2497" fmla="*/ 2958612 h 7602680"/>
              <a:gd name="connsiteX2498" fmla="*/ 21338438 w 24385204"/>
              <a:gd name="connsiteY2498" fmla="*/ 2992073 h 7602680"/>
              <a:gd name="connsiteX2499" fmla="*/ 21268430 w 24385204"/>
              <a:gd name="connsiteY2499" fmla="*/ 2966009 h 7602680"/>
              <a:gd name="connsiteX2500" fmla="*/ 21245846 w 24385204"/>
              <a:gd name="connsiteY2500" fmla="*/ 2945932 h 7602680"/>
              <a:gd name="connsiteX2501" fmla="*/ 1609133 w 24385204"/>
              <a:gd name="connsiteY2501" fmla="*/ 2881477 h 7602680"/>
              <a:gd name="connsiteX2502" fmla="*/ 1535735 w 24385204"/>
              <a:gd name="connsiteY2502" fmla="*/ 2909654 h 7602680"/>
              <a:gd name="connsiteX2503" fmla="*/ 1437495 w 24385204"/>
              <a:gd name="connsiteY2503" fmla="*/ 2960725 h 7602680"/>
              <a:gd name="connsiteX2504" fmla="*/ 1084057 w 24385204"/>
              <a:gd name="connsiteY2504" fmla="*/ 3177338 h 7602680"/>
              <a:gd name="connsiteX2505" fmla="*/ 1286183 w 24385204"/>
              <a:gd name="connsiteY2505" fmla="*/ 3098089 h 7602680"/>
              <a:gd name="connsiteX2506" fmla="*/ 1492826 w 24385204"/>
              <a:gd name="connsiteY2506" fmla="*/ 3017432 h 7602680"/>
              <a:gd name="connsiteX2507" fmla="*/ 1570741 w 24385204"/>
              <a:gd name="connsiteY2507" fmla="*/ 2947341 h 7602680"/>
              <a:gd name="connsiteX2508" fmla="*/ 1609133 w 24385204"/>
              <a:gd name="connsiteY2508" fmla="*/ 2881477 h 7602680"/>
              <a:gd name="connsiteX2509" fmla="*/ 8191214 w 24385204"/>
              <a:gd name="connsiteY2509" fmla="*/ 2879012 h 7602680"/>
              <a:gd name="connsiteX2510" fmla="*/ 8067002 w 24385204"/>
              <a:gd name="connsiteY2510" fmla="*/ 2907541 h 7602680"/>
              <a:gd name="connsiteX2511" fmla="*/ 7990217 w 24385204"/>
              <a:gd name="connsiteY2511" fmla="*/ 2935718 h 7602680"/>
              <a:gd name="connsiteX2512" fmla="*/ 8096362 w 24385204"/>
              <a:gd name="connsiteY2512" fmla="*/ 2924095 h 7602680"/>
              <a:gd name="connsiteX2513" fmla="*/ 8223961 w 24385204"/>
              <a:gd name="connsiteY2513" fmla="*/ 2895918 h 7602680"/>
              <a:gd name="connsiteX2514" fmla="*/ 8191214 w 24385204"/>
              <a:gd name="connsiteY2514" fmla="*/ 2879012 h 7602680"/>
              <a:gd name="connsiteX2515" fmla="*/ 9042627 w 24385204"/>
              <a:gd name="connsiteY2515" fmla="*/ 2819135 h 7602680"/>
              <a:gd name="connsiteX2516" fmla="*/ 9022302 w 24385204"/>
              <a:gd name="connsiteY2516" fmla="*/ 2823361 h 7602680"/>
              <a:gd name="connsiteX2517" fmla="*/ 9033594 w 24385204"/>
              <a:gd name="connsiteY2517" fmla="*/ 2835337 h 7602680"/>
              <a:gd name="connsiteX2518" fmla="*/ 9058436 w 24385204"/>
              <a:gd name="connsiteY2518" fmla="*/ 2824770 h 7602680"/>
              <a:gd name="connsiteX2519" fmla="*/ 9042627 w 24385204"/>
              <a:gd name="connsiteY2519" fmla="*/ 2819135 h 7602680"/>
              <a:gd name="connsiteX2520" fmla="*/ 8655313 w 24385204"/>
              <a:gd name="connsiteY2520" fmla="*/ 2757497 h 7602680"/>
              <a:gd name="connsiteX2521" fmla="*/ 8472384 w 24385204"/>
              <a:gd name="connsiteY2521" fmla="*/ 2786731 h 7602680"/>
              <a:gd name="connsiteX2522" fmla="*/ 8324459 w 24385204"/>
              <a:gd name="connsiteY2522" fmla="*/ 2856117 h 7602680"/>
              <a:gd name="connsiteX2523" fmla="*/ 8403504 w 24385204"/>
              <a:gd name="connsiteY2523" fmla="*/ 2856117 h 7602680"/>
              <a:gd name="connsiteX2524" fmla="*/ 8568365 w 24385204"/>
              <a:gd name="connsiteY2524" fmla="*/ 2827940 h 7602680"/>
              <a:gd name="connsiteX2525" fmla="*/ 8681285 w 24385204"/>
              <a:gd name="connsiteY2525" fmla="*/ 2835337 h 7602680"/>
              <a:gd name="connsiteX2526" fmla="*/ 8771620 w 24385204"/>
              <a:gd name="connsiteY2526" fmla="*/ 2832871 h 7602680"/>
              <a:gd name="connsiteX2527" fmla="*/ 8799850 w 24385204"/>
              <a:gd name="connsiteY2527" fmla="*/ 2786731 h 7602680"/>
              <a:gd name="connsiteX2528" fmla="*/ 8740003 w 24385204"/>
              <a:gd name="connsiteY2528" fmla="*/ 2778630 h 7602680"/>
              <a:gd name="connsiteX2529" fmla="*/ 8655313 w 24385204"/>
              <a:gd name="connsiteY2529" fmla="*/ 2757497 h 7602680"/>
              <a:gd name="connsiteX2530" fmla="*/ 1962571 w 24385204"/>
              <a:gd name="connsiteY2530" fmla="*/ 2740943 h 7602680"/>
              <a:gd name="connsiteX2531" fmla="*/ 1858685 w 24385204"/>
              <a:gd name="connsiteY2531" fmla="*/ 2807864 h 7602680"/>
              <a:gd name="connsiteX2532" fmla="*/ 1921920 w 24385204"/>
              <a:gd name="connsiteY2532" fmla="*/ 2793071 h 7602680"/>
              <a:gd name="connsiteX2533" fmla="*/ 1962571 w 24385204"/>
              <a:gd name="connsiteY2533" fmla="*/ 2740943 h 7602680"/>
              <a:gd name="connsiteX2534" fmla="*/ 21724622 w 24385204"/>
              <a:gd name="connsiteY2534" fmla="*/ 2735660 h 7602680"/>
              <a:gd name="connsiteX2535" fmla="*/ 21934654 w 24385204"/>
              <a:gd name="connsiteY2535" fmla="*/ 2806103 h 7602680"/>
              <a:gd name="connsiteX2536" fmla="*/ 21781082 w 24385204"/>
              <a:gd name="connsiteY2536" fmla="*/ 2779687 h 7602680"/>
              <a:gd name="connsiteX2537" fmla="*/ 21724622 w 24385204"/>
              <a:gd name="connsiteY2537" fmla="*/ 2735660 h 7602680"/>
              <a:gd name="connsiteX2538" fmla="*/ 22625722 w 24385204"/>
              <a:gd name="connsiteY2538" fmla="*/ 2711005 h 7602680"/>
              <a:gd name="connsiteX2539" fmla="*/ 22643790 w 24385204"/>
              <a:gd name="connsiteY2539" fmla="*/ 2716640 h 7602680"/>
              <a:gd name="connsiteX2540" fmla="*/ 22643790 w 24385204"/>
              <a:gd name="connsiteY2540" fmla="*/ 2742704 h 7602680"/>
              <a:gd name="connsiteX2541" fmla="*/ 22607654 w 24385204"/>
              <a:gd name="connsiteY2541" fmla="*/ 2742704 h 7602680"/>
              <a:gd name="connsiteX2542" fmla="*/ 22607654 w 24385204"/>
              <a:gd name="connsiteY2542" fmla="*/ 2716640 h 7602680"/>
              <a:gd name="connsiteX2543" fmla="*/ 22625722 w 24385204"/>
              <a:gd name="connsiteY2543" fmla="*/ 2711005 h 7602680"/>
              <a:gd name="connsiteX2544" fmla="*/ 1164230 w 24385204"/>
              <a:gd name="connsiteY2544" fmla="*/ 2672613 h 7602680"/>
              <a:gd name="connsiteX2545" fmla="*/ 1176651 w 24385204"/>
              <a:gd name="connsiteY2545" fmla="*/ 2678248 h 7602680"/>
              <a:gd name="connsiteX2546" fmla="*/ 1176651 w 24385204"/>
              <a:gd name="connsiteY2546" fmla="*/ 2705017 h 7602680"/>
              <a:gd name="connsiteX2547" fmla="*/ 1150680 w 24385204"/>
              <a:gd name="connsiteY2547" fmla="*/ 2705017 h 7602680"/>
              <a:gd name="connsiteX2548" fmla="*/ 1150680 w 24385204"/>
              <a:gd name="connsiteY2548" fmla="*/ 2678248 h 7602680"/>
              <a:gd name="connsiteX2549" fmla="*/ 1164230 w 24385204"/>
              <a:gd name="connsiteY2549" fmla="*/ 2672613 h 7602680"/>
              <a:gd name="connsiteX2550" fmla="*/ 9814997 w 24385204"/>
              <a:gd name="connsiteY2550" fmla="*/ 2670500 h 7602680"/>
              <a:gd name="connsiteX2551" fmla="*/ 9319280 w 24385204"/>
              <a:gd name="connsiteY2551" fmla="*/ 2727207 h 7602680"/>
              <a:gd name="connsiteX2552" fmla="*/ 9233462 w 24385204"/>
              <a:gd name="connsiteY2552" fmla="*/ 2755384 h 7602680"/>
              <a:gd name="connsiteX2553" fmla="*/ 9202974 w 24385204"/>
              <a:gd name="connsiteY2553" fmla="*/ 2776517 h 7602680"/>
              <a:gd name="connsiteX2554" fmla="*/ 9429942 w 24385204"/>
              <a:gd name="connsiteY2554" fmla="*/ 2773347 h 7602680"/>
              <a:gd name="connsiteX2555" fmla="*/ 9610613 w 24385204"/>
              <a:gd name="connsiteY2555" fmla="*/ 2720867 h 7602680"/>
              <a:gd name="connsiteX2556" fmla="*/ 9670460 w 24385204"/>
              <a:gd name="connsiteY2556" fmla="*/ 2704312 h 7602680"/>
              <a:gd name="connsiteX2557" fmla="*/ 9804834 w 24385204"/>
              <a:gd name="connsiteY2557" fmla="*/ 2696916 h 7602680"/>
              <a:gd name="connsiteX2558" fmla="*/ 9814997 w 24385204"/>
              <a:gd name="connsiteY2558" fmla="*/ 2670500 h 7602680"/>
              <a:gd name="connsiteX2559" fmla="*/ 21066302 w 24385204"/>
              <a:gd name="connsiteY2559" fmla="*/ 2643731 h 7602680"/>
              <a:gd name="connsiteX2560" fmla="*/ 21083242 w 24385204"/>
              <a:gd name="connsiteY2560" fmla="*/ 2656059 h 7602680"/>
              <a:gd name="connsiteX2561" fmla="*/ 21057270 w 24385204"/>
              <a:gd name="connsiteY2561" fmla="*/ 2675783 h 7602680"/>
              <a:gd name="connsiteX2562" fmla="*/ 21042590 w 24385204"/>
              <a:gd name="connsiteY2562" fmla="*/ 2651832 h 7602680"/>
              <a:gd name="connsiteX2563" fmla="*/ 21066302 w 24385204"/>
              <a:gd name="connsiteY2563" fmla="*/ 2643731 h 7602680"/>
              <a:gd name="connsiteX2564" fmla="*/ 2421025 w 24385204"/>
              <a:gd name="connsiteY2564" fmla="*/ 2597239 h 7602680"/>
              <a:gd name="connsiteX2565" fmla="*/ 2300201 w 24385204"/>
              <a:gd name="connsiteY2565" fmla="*/ 2625768 h 7602680"/>
              <a:gd name="connsiteX2566" fmla="*/ 2155664 w 24385204"/>
              <a:gd name="connsiteY2566" fmla="*/ 2667330 h 7602680"/>
              <a:gd name="connsiteX2567" fmla="*/ 2075491 w 24385204"/>
              <a:gd name="connsiteY2567" fmla="*/ 2716640 h 7602680"/>
              <a:gd name="connsiteX2568" fmla="*/ 2143243 w 24385204"/>
              <a:gd name="connsiteY2568" fmla="*/ 2707482 h 7602680"/>
              <a:gd name="connsiteX2569" fmla="*/ 2221157 w 24385204"/>
              <a:gd name="connsiteY2569" fmla="*/ 2689520 h 7602680"/>
              <a:gd name="connsiteX2570" fmla="*/ 2440221 w 24385204"/>
              <a:gd name="connsiteY2570" fmla="*/ 2613088 h 7602680"/>
              <a:gd name="connsiteX2571" fmla="*/ 2421025 w 24385204"/>
              <a:gd name="connsiteY2571" fmla="*/ 2597239 h 7602680"/>
              <a:gd name="connsiteX2572" fmla="*/ 2823018 w 24385204"/>
              <a:gd name="connsiteY2572" fmla="*/ 2577162 h 7602680"/>
              <a:gd name="connsiteX2573" fmla="*/ 2728166 w 24385204"/>
              <a:gd name="connsiteY2573" fmla="*/ 2607805 h 7602680"/>
              <a:gd name="connsiteX2574" fmla="*/ 2757525 w 24385204"/>
              <a:gd name="connsiteY2574" fmla="*/ 2624712 h 7602680"/>
              <a:gd name="connsiteX2575" fmla="*/ 2854636 w 24385204"/>
              <a:gd name="connsiteY2575" fmla="*/ 2594421 h 7602680"/>
              <a:gd name="connsiteX2576" fmla="*/ 2823018 w 24385204"/>
              <a:gd name="connsiteY2576" fmla="*/ 2577162 h 7602680"/>
              <a:gd name="connsiteX2577" fmla="*/ 23159830 w 24385204"/>
              <a:gd name="connsiteY2577" fmla="*/ 2522921 h 7602680"/>
              <a:gd name="connsiteX2578" fmla="*/ 23184674 w 24385204"/>
              <a:gd name="connsiteY2578" fmla="*/ 2526091 h 7602680"/>
              <a:gd name="connsiteX2579" fmla="*/ 23172254 w 24385204"/>
              <a:gd name="connsiteY2579" fmla="*/ 2557439 h 7602680"/>
              <a:gd name="connsiteX2580" fmla="*/ 23142894 w 24385204"/>
              <a:gd name="connsiteY2580" fmla="*/ 2536306 h 7602680"/>
              <a:gd name="connsiteX2581" fmla="*/ 23159830 w 24385204"/>
              <a:gd name="connsiteY2581" fmla="*/ 2522921 h 7602680"/>
              <a:gd name="connsiteX2582" fmla="*/ 20650758 w 24385204"/>
              <a:gd name="connsiteY2582" fmla="*/ 2469737 h 7602680"/>
              <a:gd name="connsiteX2583" fmla="*/ 20694798 w 24385204"/>
              <a:gd name="connsiteY2583" fmla="*/ 2475724 h 7602680"/>
              <a:gd name="connsiteX2584" fmla="*/ 20797554 w 24385204"/>
              <a:gd name="connsiteY2584" fmla="*/ 2496857 h 7602680"/>
              <a:gd name="connsiteX2585" fmla="*/ 20684634 w 24385204"/>
              <a:gd name="connsiteY2585" fmla="*/ 2496153 h 7602680"/>
              <a:gd name="connsiteX2586" fmla="*/ 20631562 w 24385204"/>
              <a:gd name="connsiteY2586" fmla="*/ 2475724 h 7602680"/>
              <a:gd name="connsiteX2587" fmla="*/ 20650758 w 24385204"/>
              <a:gd name="connsiteY2587" fmla="*/ 2469737 h 7602680"/>
              <a:gd name="connsiteX2588" fmla="*/ 23079658 w 24385204"/>
              <a:gd name="connsiteY2588" fmla="*/ 2468328 h 7602680"/>
              <a:gd name="connsiteX2589" fmla="*/ 23093210 w 24385204"/>
              <a:gd name="connsiteY2589" fmla="*/ 2473611 h 7602680"/>
              <a:gd name="connsiteX2590" fmla="*/ 23093210 w 24385204"/>
              <a:gd name="connsiteY2590" fmla="*/ 2500027 h 7602680"/>
              <a:gd name="connsiteX2591" fmla="*/ 23066106 w 24385204"/>
              <a:gd name="connsiteY2591" fmla="*/ 2500027 h 7602680"/>
              <a:gd name="connsiteX2592" fmla="*/ 23066106 w 24385204"/>
              <a:gd name="connsiteY2592" fmla="*/ 2473611 h 7602680"/>
              <a:gd name="connsiteX2593" fmla="*/ 23079658 w 24385204"/>
              <a:gd name="connsiteY2593" fmla="*/ 2468328 h 7602680"/>
              <a:gd name="connsiteX2594" fmla="*/ 21519110 w 24385204"/>
              <a:gd name="connsiteY2594" fmla="*/ 2445434 h 7602680"/>
              <a:gd name="connsiteX2595" fmla="*/ 21557502 w 24385204"/>
              <a:gd name="connsiteY2595" fmla="*/ 2453887 h 7602680"/>
              <a:gd name="connsiteX2596" fmla="*/ 21511206 w 24385204"/>
              <a:gd name="connsiteY2596" fmla="*/ 2478895 h 7602680"/>
              <a:gd name="connsiteX2597" fmla="*/ 21475070 w 24385204"/>
              <a:gd name="connsiteY2597" fmla="*/ 2453887 h 7602680"/>
              <a:gd name="connsiteX2598" fmla="*/ 21519110 w 24385204"/>
              <a:gd name="connsiteY2598" fmla="*/ 2445434 h 7602680"/>
              <a:gd name="connsiteX2599" fmla="*/ 21339566 w 24385204"/>
              <a:gd name="connsiteY2599" fmla="*/ 2444377 h 7602680"/>
              <a:gd name="connsiteX2600" fmla="*/ 21370054 w 24385204"/>
              <a:gd name="connsiteY2600" fmla="*/ 2457057 h 7602680"/>
              <a:gd name="connsiteX2601" fmla="*/ 21331662 w 24385204"/>
              <a:gd name="connsiteY2601" fmla="*/ 2476781 h 7602680"/>
              <a:gd name="connsiteX2602" fmla="*/ 21304562 w 24385204"/>
              <a:gd name="connsiteY2602" fmla="*/ 2452831 h 7602680"/>
              <a:gd name="connsiteX2603" fmla="*/ 21339566 w 24385204"/>
              <a:gd name="connsiteY2603" fmla="*/ 2444377 h 7602680"/>
              <a:gd name="connsiteX2604" fmla="*/ 21756242 w 24385204"/>
              <a:gd name="connsiteY2604" fmla="*/ 2386966 h 7602680"/>
              <a:gd name="connsiteX2605" fmla="*/ 21774306 w 24385204"/>
              <a:gd name="connsiteY2605" fmla="*/ 2398237 h 7602680"/>
              <a:gd name="connsiteX2606" fmla="*/ 21747206 w 24385204"/>
              <a:gd name="connsiteY2606" fmla="*/ 2420427 h 7602680"/>
              <a:gd name="connsiteX2607" fmla="*/ 21734786 w 24385204"/>
              <a:gd name="connsiteY2607" fmla="*/ 2395067 h 7602680"/>
              <a:gd name="connsiteX2608" fmla="*/ 21756242 w 24385204"/>
              <a:gd name="connsiteY2608" fmla="*/ 2386966 h 7602680"/>
              <a:gd name="connsiteX2609" fmla="*/ 22485702 w 24385204"/>
              <a:gd name="connsiteY2609" fmla="*/ 2362663 h 7602680"/>
              <a:gd name="connsiteX2610" fmla="*/ 22503770 w 24385204"/>
              <a:gd name="connsiteY2610" fmla="*/ 2374286 h 7602680"/>
              <a:gd name="connsiteX2611" fmla="*/ 22474410 w 24385204"/>
              <a:gd name="connsiteY2611" fmla="*/ 2395067 h 7602680"/>
              <a:gd name="connsiteX2612" fmla="*/ 22463118 w 24385204"/>
              <a:gd name="connsiteY2612" fmla="*/ 2371116 h 7602680"/>
              <a:gd name="connsiteX2613" fmla="*/ 22485702 w 24385204"/>
              <a:gd name="connsiteY2613" fmla="*/ 2362663 h 7602680"/>
              <a:gd name="connsiteX2614" fmla="*/ 22196626 w 24385204"/>
              <a:gd name="connsiteY2614" fmla="*/ 2338712 h 7602680"/>
              <a:gd name="connsiteX2615" fmla="*/ 22366006 w 24385204"/>
              <a:gd name="connsiteY2615" fmla="*/ 2363720 h 7602680"/>
              <a:gd name="connsiteX2616" fmla="*/ 22380686 w 24385204"/>
              <a:gd name="connsiteY2616" fmla="*/ 2388023 h 7602680"/>
              <a:gd name="connsiteX2617" fmla="*/ 22366006 w 24385204"/>
              <a:gd name="connsiteY2617" fmla="*/ 2443673 h 7602680"/>
              <a:gd name="connsiteX2618" fmla="*/ 22190982 w 24385204"/>
              <a:gd name="connsiteY2618" fmla="*/ 2496153 h 7602680"/>
              <a:gd name="connsiteX2619" fmla="*/ 21951590 w 24385204"/>
              <a:gd name="connsiteY2619" fmla="*/ 2503197 h 7602680"/>
              <a:gd name="connsiteX2620" fmla="*/ 21818346 w 24385204"/>
              <a:gd name="connsiteY2620" fmla="*/ 2497914 h 7602680"/>
              <a:gd name="connsiteX2621" fmla="*/ 22003534 w 24385204"/>
              <a:gd name="connsiteY2621" fmla="*/ 2475020 h 7602680"/>
              <a:gd name="connsiteX2622" fmla="*/ 22233890 w 24385204"/>
              <a:gd name="connsiteY2622" fmla="*/ 2432754 h 7602680"/>
              <a:gd name="connsiteX2623" fmla="*/ 22170654 w 24385204"/>
              <a:gd name="connsiteY2623" fmla="*/ 2385557 h 7602680"/>
              <a:gd name="connsiteX2624" fmla="*/ 22141298 w 24385204"/>
              <a:gd name="connsiteY2624" fmla="*/ 2369003 h 7602680"/>
              <a:gd name="connsiteX2625" fmla="*/ 22104034 w 24385204"/>
              <a:gd name="connsiteY2625" fmla="*/ 2351040 h 7602680"/>
              <a:gd name="connsiteX2626" fmla="*/ 22196626 w 24385204"/>
              <a:gd name="connsiteY2626" fmla="*/ 2338712 h 7602680"/>
              <a:gd name="connsiteX2627" fmla="*/ 20378622 w 24385204"/>
              <a:gd name="connsiteY2627" fmla="*/ 2314762 h 7602680"/>
              <a:gd name="connsiteX2628" fmla="*/ 20384270 w 24385204"/>
              <a:gd name="connsiteY2628" fmla="*/ 2343995 h 7602680"/>
              <a:gd name="connsiteX2629" fmla="*/ 20455406 w 24385204"/>
              <a:gd name="connsiteY2629" fmla="*/ 2374286 h 7602680"/>
              <a:gd name="connsiteX2630" fmla="*/ 20447502 w 24385204"/>
              <a:gd name="connsiteY2630" fmla="*/ 2343995 h 7602680"/>
              <a:gd name="connsiteX2631" fmla="*/ 20378622 w 24385204"/>
              <a:gd name="connsiteY2631" fmla="*/ 2314762 h 7602680"/>
              <a:gd name="connsiteX2632" fmla="*/ 21755110 w 24385204"/>
              <a:gd name="connsiteY2632" fmla="*/ 2278131 h 7602680"/>
              <a:gd name="connsiteX2633" fmla="*/ 21781082 w 24385204"/>
              <a:gd name="connsiteY2633" fmla="*/ 2290459 h 7602680"/>
              <a:gd name="connsiteX2634" fmla="*/ 21747206 w 24385204"/>
              <a:gd name="connsiteY2634" fmla="*/ 2311592 h 7602680"/>
              <a:gd name="connsiteX2635" fmla="*/ 21722366 w 24385204"/>
              <a:gd name="connsiteY2635" fmla="*/ 2287289 h 7602680"/>
              <a:gd name="connsiteX2636" fmla="*/ 21755110 w 24385204"/>
              <a:gd name="connsiteY2636" fmla="*/ 2278131 h 7602680"/>
              <a:gd name="connsiteX2637" fmla="*/ 22633626 w 24385204"/>
              <a:gd name="connsiteY2637" fmla="*/ 2255942 h 7602680"/>
              <a:gd name="connsiteX2638" fmla="*/ 22782678 w 24385204"/>
              <a:gd name="connsiteY2638" fmla="*/ 2269678 h 7602680"/>
              <a:gd name="connsiteX2639" fmla="*/ 23059334 w 24385204"/>
              <a:gd name="connsiteY2639" fmla="*/ 2303139 h 7602680"/>
              <a:gd name="connsiteX2640" fmla="*/ 23166606 w 24385204"/>
              <a:gd name="connsiteY2640" fmla="*/ 2332372 h 7602680"/>
              <a:gd name="connsiteX2641" fmla="*/ 23019810 w 24385204"/>
              <a:gd name="connsiteY2641" fmla="*/ 2329202 h 7602680"/>
              <a:gd name="connsiteX2642" fmla="*/ 22719446 w 24385204"/>
              <a:gd name="connsiteY2642" fmla="*/ 2297855 h 7602680"/>
              <a:gd name="connsiteX2643" fmla="*/ 22559098 w 24385204"/>
              <a:gd name="connsiteY2643" fmla="*/ 2264042 h 7602680"/>
              <a:gd name="connsiteX2644" fmla="*/ 22633626 w 24385204"/>
              <a:gd name="connsiteY2644" fmla="*/ 2255942 h 7602680"/>
              <a:gd name="connsiteX2645" fmla="*/ 20131330 w 24385204"/>
              <a:gd name="connsiteY2645" fmla="*/ 2242205 h 7602680"/>
              <a:gd name="connsiteX2646" fmla="*/ 20064706 w 24385204"/>
              <a:gd name="connsiteY2646" fmla="*/ 2263338 h 7602680"/>
              <a:gd name="connsiteX2647" fmla="*/ 20147138 w 24385204"/>
              <a:gd name="connsiteY2647" fmla="*/ 2280244 h 7602680"/>
              <a:gd name="connsiteX2648" fmla="*/ 20232954 w 24385204"/>
              <a:gd name="connsiteY2648" fmla="*/ 2301025 h 7602680"/>
              <a:gd name="connsiteX2649" fmla="*/ 20275866 w 24385204"/>
              <a:gd name="connsiteY2649" fmla="*/ 2312648 h 7602680"/>
              <a:gd name="connsiteX2650" fmla="*/ 20272478 w 24385204"/>
              <a:gd name="connsiteY2650" fmla="*/ 2286584 h 7602680"/>
              <a:gd name="connsiteX2651" fmla="*/ 20131330 w 24385204"/>
              <a:gd name="connsiteY2651" fmla="*/ 2242205 h 7602680"/>
              <a:gd name="connsiteX2652" fmla="*/ 20718510 w 24385204"/>
              <a:gd name="connsiteY2652" fmla="*/ 2206631 h 7602680"/>
              <a:gd name="connsiteX2653" fmla="*/ 20703830 w 24385204"/>
              <a:gd name="connsiteY2653" fmla="*/ 2215085 h 7602680"/>
              <a:gd name="connsiteX2654" fmla="*/ 20732062 w 24385204"/>
              <a:gd name="connsiteY2654" fmla="*/ 2232695 h 7602680"/>
              <a:gd name="connsiteX2655" fmla="*/ 20772710 w 24385204"/>
              <a:gd name="connsiteY2655" fmla="*/ 2226355 h 7602680"/>
              <a:gd name="connsiteX2656" fmla="*/ 20742222 w 24385204"/>
              <a:gd name="connsiteY2656" fmla="*/ 2206631 h 7602680"/>
              <a:gd name="connsiteX2657" fmla="*/ 20718510 w 24385204"/>
              <a:gd name="connsiteY2657" fmla="*/ 2206631 h 7602680"/>
              <a:gd name="connsiteX2658" fmla="*/ 18907282 w 24385204"/>
              <a:gd name="connsiteY2658" fmla="*/ 2197121 h 7602680"/>
              <a:gd name="connsiteX2659" fmla="*/ 18726610 w 24385204"/>
              <a:gd name="connsiteY2659" fmla="*/ 2211915 h 7602680"/>
              <a:gd name="connsiteX2660" fmla="*/ 19163606 w 24385204"/>
              <a:gd name="connsiteY2660" fmla="*/ 2214028 h 7602680"/>
              <a:gd name="connsiteX2661" fmla="*/ 18907282 w 24385204"/>
              <a:gd name="connsiteY2661" fmla="*/ 2197121 h 7602680"/>
              <a:gd name="connsiteX2662" fmla="*/ 22351326 w 24385204"/>
              <a:gd name="connsiteY2662" fmla="*/ 2124917 h 7602680"/>
              <a:gd name="connsiteX2663" fmla="*/ 22396494 w 24385204"/>
              <a:gd name="connsiteY2663" fmla="*/ 2135484 h 7602680"/>
              <a:gd name="connsiteX2664" fmla="*/ 22351326 w 24385204"/>
              <a:gd name="connsiteY2664" fmla="*/ 2158730 h 7602680"/>
              <a:gd name="connsiteX2665" fmla="*/ 22305030 w 24385204"/>
              <a:gd name="connsiteY2665" fmla="*/ 2135484 h 7602680"/>
              <a:gd name="connsiteX2666" fmla="*/ 22351326 w 24385204"/>
              <a:gd name="connsiteY2666" fmla="*/ 2124917 h 7602680"/>
              <a:gd name="connsiteX2667" fmla="*/ 21837542 w 24385204"/>
              <a:gd name="connsiteY2667" fmla="*/ 2113294 h 7602680"/>
              <a:gd name="connsiteX2668" fmla="*/ 21890614 w 24385204"/>
              <a:gd name="connsiteY2668" fmla="*/ 2117873 h 7602680"/>
              <a:gd name="connsiteX2669" fmla="*/ 21912070 w 24385204"/>
              <a:gd name="connsiteY2669" fmla="*/ 2147811 h 7602680"/>
              <a:gd name="connsiteX2670" fmla="*/ 21828510 w 24385204"/>
              <a:gd name="connsiteY2670" fmla="*/ 2125974 h 7602680"/>
              <a:gd name="connsiteX2671" fmla="*/ 21837542 w 24385204"/>
              <a:gd name="connsiteY2671" fmla="*/ 2113294 h 7602680"/>
              <a:gd name="connsiteX2672" fmla="*/ 22059994 w 24385204"/>
              <a:gd name="connsiteY2672" fmla="*/ 2100967 h 7602680"/>
              <a:gd name="connsiteX2673" fmla="*/ 22081450 w 24385204"/>
              <a:gd name="connsiteY2673" fmla="*/ 2104137 h 7602680"/>
              <a:gd name="connsiteX2674" fmla="*/ 22114194 w 24385204"/>
              <a:gd name="connsiteY2674" fmla="*/ 2125974 h 7602680"/>
              <a:gd name="connsiteX2675" fmla="*/ 22081450 w 24385204"/>
              <a:gd name="connsiteY2675" fmla="*/ 2135484 h 7602680"/>
              <a:gd name="connsiteX2676" fmla="*/ 22049830 w 24385204"/>
              <a:gd name="connsiteY2676" fmla="*/ 2113294 h 7602680"/>
              <a:gd name="connsiteX2677" fmla="*/ 22059994 w 24385204"/>
              <a:gd name="connsiteY2677" fmla="*/ 2100967 h 7602680"/>
              <a:gd name="connsiteX2678" fmla="*/ 22780422 w 24385204"/>
              <a:gd name="connsiteY2678" fmla="*/ 2061519 h 7602680"/>
              <a:gd name="connsiteX2679" fmla="*/ 22804134 w 24385204"/>
              <a:gd name="connsiteY2679" fmla="*/ 2069267 h 7602680"/>
              <a:gd name="connsiteX2680" fmla="*/ 22779294 w 24385204"/>
              <a:gd name="connsiteY2680" fmla="*/ 2094627 h 7602680"/>
              <a:gd name="connsiteX2681" fmla="*/ 22754450 w 24385204"/>
              <a:gd name="connsiteY2681" fmla="*/ 2069267 h 7602680"/>
              <a:gd name="connsiteX2682" fmla="*/ 22780422 w 24385204"/>
              <a:gd name="connsiteY2682" fmla="*/ 2061519 h 7602680"/>
              <a:gd name="connsiteX2683" fmla="*/ 22648306 w 24385204"/>
              <a:gd name="connsiteY2683" fmla="*/ 2045669 h 7602680"/>
              <a:gd name="connsiteX2684" fmla="*/ 22713798 w 24385204"/>
              <a:gd name="connsiteY2684" fmla="*/ 2067506 h 7602680"/>
              <a:gd name="connsiteX2685" fmla="*/ 22634754 w 24385204"/>
              <a:gd name="connsiteY2685" fmla="*/ 2067506 h 7602680"/>
              <a:gd name="connsiteX2686" fmla="*/ 22648306 w 24385204"/>
              <a:gd name="connsiteY2686" fmla="*/ 2045669 h 7602680"/>
              <a:gd name="connsiteX2687" fmla="*/ 2939326 w 24385204"/>
              <a:gd name="connsiteY2687" fmla="*/ 2031580 h 7602680"/>
              <a:gd name="connsiteX2688" fmla="*/ 2718003 w 24385204"/>
              <a:gd name="connsiteY2688" fmla="*/ 2103080 h 7602680"/>
              <a:gd name="connsiteX2689" fmla="*/ 2836568 w 24385204"/>
              <a:gd name="connsiteY2689" fmla="*/ 2106250 h 7602680"/>
              <a:gd name="connsiteX2690" fmla="*/ 2954005 w 24385204"/>
              <a:gd name="connsiteY2690" fmla="*/ 2055883 h 7602680"/>
              <a:gd name="connsiteX2691" fmla="*/ 2939326 w 24385204"/>
              <a:gd name="connsiteY2691" fmla="*/ 2031580 h 7602680"/>
              <a:gd name="connsiteX2692" fmla="*/ 22265510 w 24385204"/>
              <a:gd name="connsiteY2692" fmla="*/ 2021366 h 7602680"/>
              <a:gd name="connsiteX2693" fmla="*/ 22561358 w 24385204"/>
              <a:gd name="connsiteY2693" fmla="*/ 2052009 h 7602680"/>
              <a:gd name="connsiteX2694" fmla="*/ 22552322 w 24385204"/>
              <a:gd name="connsiteY2694" fmla="*/ 2068563 h 7602680"/>
              <a:gd name="connsiteX2695" fmla="*/ 22370522 w 24385204"/>
              <a:gd name="connsiteY2695" fmla="*/ 2056940 h 7602680"/>
              <a:gd name="connsiteX2696" fmla="*/ 22216954 w 24385204"/>
              <a:gd name="connsiteY2696" fmla="*/ 2032989 h 7602680"/>
              <a:gd name="connsiteX2697" fmla="*/ 22265510 w 24385204"/>
              <a:gd name="connsiteY2697" fmla="*/ 2021366 h 7602680"/>
              <a:gd name="connsiteX2698" fmla="*/ 4150952 w 24385204"/>
              <a:gd name="connsiteY2698" fmla="*/ 2007277 h 7602680"/>
              <a:gd name="connsiteX2699" fmla="*/ 4034645 w 24385204"/>
              <a:gd name="connsiteY2699" fmla="*/ 2043556 h 7602680"/>
              <a:gd name="connsiteX2700" fmla="*/ 4123851 w 24385204"/>
              <a:gd name="connsiteY2700" fmla="*/ 2041090 h 7602680"/>
              <a:gd name="connsiteX2701" fmla="*/ 4169020 w 24385204"/>
              <a:gd name="connsiteY2701" fmla="*/ 2011856 h 7602680"/>
              <a:gd name="connsiteX2702" fmla="*/ 4150952 w 24385204"/>
              <a:gd name="connsiteY2702" fmla="*/ 2007277 h 7602680"/>
              <a:gd name="connsiteX2703" fmla="*/ 22034022 w 24385204"/>
              <a:gd name="connsiteY2703" fmla="*/ 1993189 h 7602680"/>
              <a:gd name="connsiteX2704" fmla="*/ 22075802 w 24385204"/>
              <a:gd name="connsiteY2704" fmla="*/ 2024536 h 7602680"/>
              <a:gd name="connsiteX2705" fmla="*/ 21994502 w 24385204"/>
              <a:gd name="connsiteY2705" fmla="*/ 2046373 h 7602680"/>
              <a:gd name="connsiteX2706" fmla="*/ 21930138 w 24385204"/>
              <a:gd name="connsiteY2706" fmla="*/ 2055179 h 7602680"/>
              <a:gd name="connsiteX2707" fmla="*/ 21853350 w 24385204"/>
              <a:gd name="connsiteY2707" fmla="*/ 2061166 h 7602680"/>
              <a:gd name="connsiteX2708" fmla="*/ 21930138 w 24385204"/>
              <a:gd name="connsiteY2708" fmla="*/ 2007982 h 7602680"/>
              <a:gd name="connsiteX2709" fmla="*/ 22034022 w 24385204"/>
              <a:gd name="connsiteY2709" fmla="*/ 1993189 h 7602680"/>
              <a:gd name="connsiteX2710" fmla="*/ 3410200 w 24385204"/>
              <a:gd name="connsiteY2710" fmla="*/ 1973112 h 7602680"/>
              <a:gd name="connsiteX2711" fmla="*/ 3369549 w 24385204"/>
              <a:gd name="connsiteY2711" fmla="*/ 1993189 h 7602680"/>
              <a:gd name="connsiteX2712" fmla="*/ 3397779 w 24385204"/>
              <a:gd name="connsiteY2712" fmla="*/ 2012913 h 7602680"/>
              <a:gd name="connsiteX2713" fmla="*/ 3438430 w 24385204"/>
              <a:gd name="connsiteY2713" fmla="*/ 1993189 h 7602680"/>
              <a:gd name="connsiteX2714" fmla="*/ 3410200 w 24385204"/>
              <a:gd name="connsiteY2714" fmla="*/ 1973112 h 7602680"/>
              <a:gd name="connsiteX2715" fmla="*/ 13115636 w 24385204"/>
              <a:gd name="connsiteY2715" fmla="*/ 1932255 h 7602680"/>
              <a:gd name="connsiteX2716" fmla="*/ 13032076 w 24385204"/>
              <a:gd name="connsiteY2716" fmla="*/ 1952332 h 7602680"/>
              <a:gd name="connsiteX2717" fmla="*/ 13190163 w 24385204"/>
              <a:gd name="connsiteY2717" fmla="*/ 1940709 h 7602680"/>
              <a:gd name="connsiteX2718" fmla="*/ 13115636 w 24385204"/>
              <a:gd name="connsiteY2718" fmla="*/ 1932255 h 7602680"/>
              <a:gd name="connsiteX2719" fmla="*/ 3898013 w 24385204"/>
              <a:gd name="connsiteY2719" fmla="*/ 1932255 h 7602680"/>
              <a:gd name="connsiteX2720" fmla="*/ 3601034 w 24385204"/>
              <a:gd name="connsiteY2720" fmla="*/ 2047430 h 7602680"/>
              <a:gd name="connsiteX2721" fmla="*/ 3821227 w 24385204"/>
              <a:gd name="connsiteY2721" fmla="*/ 2006573 h 7602680"/>
              <a:gd name="connsiteX2722" fmla="*/ 3898013 w 24385204"/>
              <a:gd name="connsiteY2722" fmla="*/ 1932255 h 7602680"/>
              <a:gd name="connsiteX2723" fmla="*/ 3152744 w 24385204"/>
              <a:gd name="connsiteY2723" fmla="*/ 1893512 h 7602680"/>
              <a:gd name="connsiteX2724" fmla="*/ 3036436 w 24385204"/>
              <a:gd name="connsiteY2724" fmla="*/ 1920985 h 7602680"/>
              <a:gd name="connsiteX2725" fmla="*/ 3042082 w 24385204"/>
              <a:gd name="connsiteY2725" fmla="*/ 1961842 h 7602680"/>
              <a:gd name="connsiteX2726" fmla="*/ 3138064 w 24385204"/>
              <a:gd name="connsiteY2726" fmla="*/ 1938595 h 7602680"/>
              <a:gd name="connsiteX2727" fmla="*/ 3212591 w 24385204"/>
              <a:gd name="connsiteY2727" fmla="*/ 1910066 h 7602680"/>
              <a:gd name="connsiteX2728" fmla="*/ 3152744 w 24385204"/>
              <a:gd name="connsiteY2728" fmla="*/ 1893512 h 7602680"/>
              <a:gd name="connsiteX2729" fmla="*/ 4026741 w 24385204"/>
              <a:gd name="connsiteY2729" fmla="*/ 1879775 h 7602680"/>
              <a:gd name="connsiteX2730" fmla="*/ 3949956 w 24385204"/>
              <a:gd name="connsiteY2730" fmla="*/ 1915701 h 7602680"/>
              <a:gd name="connsiteX2731" fmla="*/ 4030128 w 24385204"/>
              <a:gd name="connsiteY2731" fmla="*/ 1913236 h 7602680"/>
              <a:gd name="connsiteX2732" fmla="*/ 4048195 w 24385204"/>
              <a:gd name="connsiteY2732" fmla="*/ 1884002 h 7602680"/>
              <a:gd name="connsiteX2733" fmla="*/ 4026741 w 24385204"/>
              <a:gd name="connsiteY2733" fmla="*/ 1879775 h 7602680"/>
              <a:gd name="connsiteX2734" fmla="*/ 19536242 w 24385204"/>
              <a:gd name="connsiteY2734" fmla="*/ 1878366 h 7602680"/>
              <a:gd name="connsiteX2735" fmla="*/ 19679650 w 24385204"/>
              <a:gd name="connsiteY2735" fmla="*/ 1912531 h 7602680"/>
              <a:gd name="connsiteX2736" fmla="*/ 19849030 w 24385204"/>
              <a:gd name="connsiteY2736" fmla="*/ 1930494 h 7602680"/>
              <a:gd name="connsiteX2737" fmla="*/ 19864838 w 24385204"/>
              <a:gd name="connsiteY2737" fmla="*/ 1912531 h 7602680"/>
              <a:gd name="connsiteX2738" fmla="*/ 19808378 w 24385204"/>
              <a:gd name="connsiteY2738" fmla="*/ 1890342 h 7602680"/>
              <a:gd name="connsiteX2739" fmla="*/ 19628838 w 24385204"/>
              <a:gd name="connsiteY2739" fmla="*/ 1880832 h 7602680"/>
              <a:gd name="connsiteX2740" fmla="*/ 19536242 w 24385204"/>
              <a:gd name="connsiteY2740" fmla="*/ 1878366 h 7602680"/>
              <a:gd name="connsiteX2741" fmla="*/ 20767066 w 24385204"/>
              <a:gd name="connsiteY2741" fmla="*/ 1871674 h 7602680"/>
              <a:gd name="connsiteX2742" fmla="*/ 20850626 w 24385204"/>
              <a:gd name="connsiteY2742" fmla="*/ 1876958 h 7602680"/>
              <a:gd name="connsiteX2743" fmla="*/ 21223262 w 24385204"/>
              <a:gd name="connsiteY2743" fmla="*/ 1897738 h 7602680"/>
              <a:gd name="connsiteX2744" fmla="*/ 21585734 w 24385204"/>
              <a:gd name="connsiteY2744" fmla="*/ 1936482 h 7602680"/>
              <a:gd name="connsiteX2745" fmla="*/ 21778826 w 24385204"/>
              <a:gd name="connsiteY2745" fmla="*/ 1965716 h 7602680"/>
              <a:gd name="connsiteX2746" fmla="*/ 21853350 w 24385204"/>
              <a:gd name="connsiteY2746" fmla="*/ 1993893 h 7602680"/>
              <a:gd name="connsiteX2747" fmla="*/ 21731398 w 24385204"/>
              <a:gd name="connsiteY2747" fmla="*/ 2025593 h 7602680"/>
              <a:gd name="connsiteX2748" fmla="*/ 21009842 w 24385204"/>
              <a:gd name="connsiteY2748" fmla="*/ 1933312 h 7602680"/>
              <a:gd name="connsiteX2749" fmla="*/ 20805458 w 24385204"/>
              <a:gd name="connsiteY2749" fmla="*/ 1893512 h 7602680"/>
              <a:gd name="connsiteX2750" fmla="*/ 20767066 w 24385204"/>
              <a:gd name="connsiteY2750" fmla="*/ 1871674 h 7602680"/>
              <a:gd name="connsiteX2751" fmla="*/ 20278122 w 24385204"/>
              <a:gd name="connsiteY2751" fmla="*/ 1870618 h 7602680"/>
              <a:gd name="connsiteX2752" fmla="*/ 20002602 w 24385204"/>
              <a:gd name="connsiteY2752" fmla="*/ 1892807 h 7602680"/>
              <a:gd name="connsiteX2753" fmla="*/ 20287158 w 24385204"/>
              <a:gd name="connsiteY2753" fmla="*/ 1893512 h 7602680"/>
              <a:gd name="connsiteX2754" fmla="*/ 20367330 w 24385204"/>
              <a:gd name="connsiteY2754" fmla="*/ 1876958 h 7602680"/>
              <a:gd name="connsiteX2755" fmla="*/ 21616222 w 24385204"/>
              <a:gd name="connsiteY2755" fmla="*/ 1863221 h 7602680"/>
              <a:gd name="connsiteX2756" fmla="*/ 21633158 w 24385204"/>
              <a:gd name="connsiteY2756" fmla="*/ 1875549 h 7602680"/>
              <a:gd name="connsiteX2757" fmla="*/ 21607186 w 24385204"/>
              <a:gd name="connsiteY2757" fmla="*/ 1896682 h 7602680"/>
              <a:gd name="connsiteX2758" fmla="*/ 21592506 w 24385204"/>
              <a:gd name="connsiteY2758" fmla="*/ 1872379 h 7602680"/>
              <a:gd name="connsiteX2759" fmla="*/ 21616222 w 24385204"/>
              <a:gd name="connsiteY2759" fmla="*/ 1863221 h 7602680"/>
              <a:gd name="connsiteX2760" fmla="*/ 1709631 w 24385204"/>
              <a:gd name="connsiteY2760" fmla="*/ 1828704 h 7602680"/>
              <a:gd name="connsiteX2761" fmla="*/ 1719794 w 24385204"/>
              <a:gd name="connsiteY2761" fmla="*/ 1847371 h 7602680"/>
              <a:gd name="connsiteX2762" fmla="*/ 1697210 w 24385204"/>
              <a:gd name="connsiteY2762" fmla="*/ 1866391 h 7602680"/>
              <a:gd name="connsiteX2763" fmla="*/ 1689306 w 24385204"/>
              <a:gd name="connsiteY2763" fmla="*/ 1847371 h 7602680"/>
              <a:gd name="connsiteX2764" fmla="*/ 1709631 w 24385204"/>
              <a:gd name="connsiteY2764" fmla="*/ 1828704 h 7602680"/>
              <a:gd name="connsiteX2765" fmla="*/ 11089859 w 24385204"/>
              <a:gd name="connsiteY2765" fmla="*/ 1824125 h 7602680"/>
              <a:gd name="connsiteX2766" fmla="*/ 11078567 w 24385204"/>
              <a:gd name="connsiteY2766" fmla="*/ 1833987 h 7602680"/>
              <a:gd name="connsiteX2767" fmla="*/ 11118089 w 24385204"/>
              <a:gd name="connsiteY2767" fmla="*/ 1852655 h 7602680"/>
              <a:gd name="connsiteX2768" fmla="*/ 11157611 w 24385204"/>
              <a:gd name="connsiteY2768" fmla="*/ 1844201 h 7602680"/>
              <a:gd name="connsiteX2769" fmla="*/ 11118089 w 24385204"/>
              <a:gd name="connsiteY2769" fmla="*/ 1825534 h 7602680"/>
              <a:gd name="connsiteX2770" fmla="*/ 11089859 w 24385204"/>
              <a:gd name="connsiteY2770" fmla="*/ 1824125 h 7602680"/>
              <a:gd name="connsiteX2771" fmla="*/ 4180312 w 24385204"/>
              <a:gd name="connsiteY2771" fmla="*/ 1820251 h 7602680"/>
              <a:gd name="connsiteX2772" fmla="*/ 4079813 w 24385204"/>
              <a:gd name="connsiteY2772" fmla="*/ 1870618 h 7602680"/>
              <a:gd name="connsiteX2773" fmla="*/ 4150952 w 24385204"/>
              <a:gd name="connsiteY2773" fmla="*/ 1861108 h 7602680"/>
              <a:gd name="connsiteX2774" fmla="*/ 4202895 w 24385204"/>
              <a:gd name="connsiteY2774" fmla="*/ 1821307 h 7602680"/>
              <a:gd name="connsiteX2775" fmla="*/ 4180312 w 24385204"/>
              <a:gd name="connsiteY2775" fmla="*/ 1820251 h 7602680"/>
              <a:gd name="connsiteX2776" fmla="*/ 10821111 w 24385204"/>
              <a:gd name="connsiteY2776" fmla="*/ 1814615 h 7602680"/>
              <a:gd name="connsiteX2777" fmla="*/ 10798527 w 24385204"/>
              <a:gd name="connsiteY2777" fmla="*/ 1819194 h 7602680"/>
              <a:gd name="connsiteX2778" fmla="*/ 10809819 w 24385204"/>
              <a:gd name="connsiteY2778" fmla="*/ 1830817 h 7602680"/>
              <a:gd name="connsiteX2779" fmla="*/ 10835790 w 24385204"/>
              <a:gd name="connsiteY2779" fmla="*/ 1821307 h 7602680"/>
              <a:gd name="connsiteX2780" fmla="*/ 10821111 w 24385204"/>
              <a:gd name="connsiteY2780" fmla="*/ 1814615 h 7602680"/>
              <a:gd name="connsiteX2781" fmla="*/ 11008557 w 24385204"/>
              <a:gd name="connsiteY2781" fmla="*/ 1812854 h 7602680"/>
              <a:gd name="connsiteX2782" fmla="*/ 10990490 w 24385204"/>
              <a:gd name="connsiteY2782" fmla="*/ 1832931 h 7602680"/>
              <a:gd name="connsiteX2783" fmla="*/ 11019849 w 24385204"/>
              <a:gd name="connsiteY2783" fmla="*/ 1852655 h 7602680"/>
              <a:gd name="connsiteX2784" fmla="*/ 11039045 w 24385204"/>
              <a:gd name="connsiteY2784" fmla="*/ 1832931 h 7602680"/>
              <a:gd name="connsiteX2785" fmla="*/ 11008557 w 24385204"/>
              <a:gd name="connsiteY2785" fmla="*/ 1812854 h 7602680"/>
              <a:gd name="connsiteX2786" fmla="*/ 11548313 w 24385204"/>
              <a:gd name="connsiteY2786" fmla="*/ 1781507 h 7602680"/>
              <a:gd name="connsiteX2787" fmla="*/ 11491853 w 24385204"/>
              <a:gd name="connsiteY2787" fmla="*/ 1796300 h 7602680"/>
              <a:gd name="connsiteX2788" fmla="*/ 11343928 w 24385204"/>
              <a:gd name="connsiteY2788" fmla="*/ 1821307 h 7602680"/>
              <a:gd name="connsiteX2789" fmla="*/ 11198262 w 24385204"/>
              <a:gd name="connsiteY2789" fmla="*/ 1832931 h 7602680"/>
              <a:gd name="connsiteX2790" fmla="*/ 11474916 w 24385204"/>
              <a:gd name="connsiteY2790" fmla="*/ 1868504 h 7602680"/>
              <a:gd name="connsiteX2791" fmla="*/ 11660103 w 24385204"/>
              <a:gd name="connsiteY2791" fmla="*/ 1832931 h 7602680"/>
              <a:gd name="connsiteX2792" fmla="*/ 11666878 w 24385204"/>
              <a:gd name="connsiteY2792" fmla="*/ 1793130 h 7602680"/>
              <a:gd name="connsiteX2793" fmla="*/ 11616064 w 24385204"/>
              <a:gd name="connsiteY2793" fmla="*/ 1816024 h 7602680"/>
              <a:gd name="connsiteX2794" fmla="*/ 11591222 w 24385204"/>
              <a:gd name="connsiteY2794" fmla="*/ 1811093 h 7602680"/>
              <a:gd name="connsiteX2795" fmla="*/ 11548313 w 24385204"/>
              <a:gd name="connsiteY2795" fmla="*/ 1781507 h 7602680"/>
              <a:gd name="connsiteX2796" fmla="*/ 11760602 w 24385204"/>
              <a:gd name="connsiteY2796" fmla="*/ 1770941 h 7602680"/>
              <a:gd name="connsiteX2797" fmla="*/ 11740276 w 24385204"/>
              <a:gd name="connsiteY2797" fmla="*/ 1793130 h 7602680"/>
              <a:gd name="connsiteX2798" fmla="*/ 11748181 w 24385204"/>
              <a:gd name="connsiteY2798" fmla="*/ 1812854 h 7602680"/>
              <a:gd name="connsiteX2799" fmla="*/ 11769635 w 24385204"/>
              <a:gd name="connsiteY2799" fmla="*/ 1793130 h 7602680"/>
              <a:gd name="connsiteX2800" fmla="*/ 11760602 w 24385204"/>
              <a:gd name="connsiteY2800" fmla="*/ 1770941 h 7602680"/>
              <a:gd name="connsiteX2801" fmla="*/ 4776527 w 24385204"/>
              <a:gd name="connsiteY2801" fmla="*/ 1761783 h 7602680"/>
              <a:gd name="connsiteX2802" fmla="*/ 4573271 w 24385204"/>
              <a:gd name="connsiteY2802" fmla="*/ 1811093 h 7602680"/>
              <a:gd name="connsiteX2803" fmla="*/ 4376791 w 24385204"/>
              <a:gd name="connsiteY2803" fmla="*/ 1892807 h 7602680"/>
              <a:gd name="connsiteX2804" fmla="*/ 4215316 w 24385204"/>
              <a:gd name="connsiteY2804" fmla="*/ 2012913 h 7602680"/>
              <a:gd name="connsiteX2805" fmla="*/ 4322590 w 24385204"/>
              <a:gd name="connsiteY2805" fmla="*/ 1981566 h 7602680"/>
              <a:gd name="connsiteX2806" fmla="*/ 4480677 w 24385204"/>
              <a:gd name="connsiteY2806" fmla="*/ 1910066 h 7602680"/>
              <a:gd name="connsiteX2807" fmla="*/ 4593597 w 24385204"/>
              <a:gd name="connsiteY2807" fmla="*/ 1872379 h 7602680"/>
              <a:gd name="connsiteX2808" fmla="*/ 4622956 w 24385204"/>
              <a:gd name="connsiteY2808" fmla="*/ 1855825 h 7602680"/>
              <a:gd name="connsiteX2809" fmla="*/ 4699741 w 24385204"/>
              <a:gd name="connsiteY2809" fmla="*/ 1814263 h 7602680"/>
              <a:gd name="connsiteX2810" fmla="*/ 4790077 w 24385204"/>
              <a:gd name="connsiteY2810" fmla="*/ 1773406 h 7602680"/>
              <a:gd name="connsiteX2811" fmla="*/ 4776527 w 24385204"/>
              <a:gd name="connsiteY2811" fmla="*/ 1761783 h 7602680"/>
              <a:gd name="connsiteX2812" fmla="*/ 11958212 w 24385204"/>
              <a:gd name="connsiteY2812" fmla="*/ 1758261 h 7602680"/>
              <a:gd name="connsiteX2813" fmla="*/ 11920947 w 24385204"/>
              <a:gd name="connsiteY2813" fmla="*/ 1767771 h 7602680"/>
              <a:gd name="connsiteX2814" fmla="*/ 11843033 w 24385204"/>
              <a:gd name="connsiteY2814" fmla="*/ 1799470 h 7602680"/>
              <a:gd name="connsiteX2815" fmla="*/ 11809157 w 24385204"/>
              <a:gd name="connsiteY2815" fmla="*/ 1829761 h 7602680"/>
              <a:gd name="connsiteX2816" fmla="*/ 12151303 w 24385204"/>
              <a:gd name="connsiteY2816" fmla="*/ 1812854 h 7602680"/>
              <a:gd name="connsiteX2817" fmla="*/ 12124202 w 24385204"/>
              <a:gd name="connsiteY2817" fmla="*/ 1789960 h 7602680"/>
              <a:gd name="connsiteX2818" fmla="*/ 12046288 w 24385204"/>
              <a:gd name="connsiteY2818" fmla="*/ 1784677 h 7602680"/>
              <a:gd name="connsiteX2819" fmla="*/ 11990958 w 24385204"/>
              <a:gd name="connsiteY2819" fmla="*/ 1764953 h 7602680"/>
              <a:gd name="connsiteX2820" fmla="*/ 11958212 w 24385204"/>
              <a:gd name="connsiteY2820" fmla="*/ 1758261 h 7602680"/>
              <a:gd name="connsiteX2821" fmla="*/ 20829170 w 24385204"/>
              <a:gd name="connsiteY2821" fmla="*/ 1745933 h 7602680"/>
              <a:gd name="connsiteX2822" fmla="*/ 20843850 w 24385204"/>
              <a:gd name="connsiteY2822" fmla="*/ 1767066 h 7602680"/>
              <a:gd name="connsiteX2823" fmla="*/ 20786262 w 24385204"/>
              <a:gd name="connsiteY2823" fmla="*/ 1789960 h 7602680"/>
              <a:gd name="connsiteX2824" fmla="*/ 20772710 w 24385204"/>
              <a:gd name="connsiteY2824" fmla="*/ 1767066 h 7602680"/>
              <a:gd name="connsiteX2825" fmla="*/ 20829170 w 24385204"/>
              <a:gd name="connsiteY2825" fmla="*/ 1745933 h 7602680"/>
              <a:gd name="connsiteX2826" fmla="*/ 19019070 w 24385204"/>
              <a:gd name="connsiteY2826" fmla="*/ 1732549 h 7602680"/>
              <a:gd name="connsiteX2827" fmla="*/ 18975034 w 24385204"/>
              <a:gd name="connsiteY2827" fmla="*/ 1750864 h 7602680"/>
              <a:gd name="connsiteX2828" fmla="*/ 18989710 w 24385204"/>
              <a:gd name="connsiteY2828" fmla="*/ 1770941 h 7602680"/>
              <a:gd name="connsiteX2829" fmla="*/ 19034878 w 24385204"/>
              <a:gd name="connsiteY2829" fmla="*/ 1750864 h 7602680"/>
              <a:gd name="connsiteX2830" fmla="*/ 19019070 w 24385204"/>
              <a:gd name="connsiteY2830" fmla="*/ 1732549 h 7602680"/>
              <a:gd name="connsiteX2831" fmla="*/ 5780381 w 24385204"/>
              <a:gd name="connsiteY2831" fmla="*/ 1716347 h 7602680"/>
              <a:gd name="connsiteX2832" fmla="*/ 5591806 w 24385204"/>
              <a:gd name="connsiteY2832" fmla="*/ 1739593 h 7602680"/>
              <a:gd name="connsiteX2833" fmla="*/ 5443881 w 24385204"/>
              <a:gd name="connsiteY2833" fmla="*/ 1787847 h 7602680"/>
              <a:gd name="connsiteX2834" fmla="*/ 5375000 w 24385204"/>
              <a:gd name="connsiteY2834" fmla="*/ 1830817 h 7602680"/>
              <a:gd name="connsiteX2835" fmla="*/ 5638103 w 24385204"/>
              <a:gd name="connsiteY2835" fmla="*/ 1793130 h 7602680"/>
              <a:gd name="connsiteX2836" fmla="*/ 5780381 w 24385204"/>
              <a:gd name="connsiteY2836" fmla="*/ 1716347 h 7602680"/>
              <a:gd name="connsiteX2837" fmla="*/ 9143126 w 24385204"/>
              <a:gd name="connsiteY2837" fmla="*/ 1711416 h 7602680"/>
              <a:gd name="connsiteX2838" fmla="*/ 9122800 w 24385204"/>
              <a:gd name="connsiteY2838" fmla="*/ 1731140 h 7602680"/>
              <a:gd name="connsiteX2839" fmla="*/ 9143126 w 24385204"/>
              <a:gd name="connsiteY2839" fmla="*/ 1750864 h 7602680"/>
              <a:gd name="connsiteX2840" fmla="*/ 9162322 w 24385204"/>
              <a:gd name="connsiteY2840" fmla="*/ 1731140 h 7602680"/>
              <a:gd name="connsiteX2841" fmla="*/ 9143126 w 24385204"/>
              <a:gd name="connsiteY2841" fmla="*/ 1711416 h 7602680"/>
              <a:gd name="connsiteX2842" fmla="*/ 20859658 w 24385204"/>
              <a:gd name="connsiteY2842" fmla="*/ 1689579 h 7602680"/>
              <a:gd name="connsiteX2843" fmla="*/ 20920638 w 24385204"/>
              <a:gd name="connsiteY2843" fmla="*/ 1709303 h 7602680"/>
              <a:gd name="connsiteX2844" fmla="*/ 20863046 w 24385204"/>
              <a:gd name="connsiteY2844" fmla="*/ 1727266 h 7602680"/>
              <a:gd name="connsiteX2845" fmla="*/ 20828042 w 24385204"/>
              <a:gd name="connsiteY2845" fmla="*/ 1699793 h 7602680"/>
              <a:gd name="connsiteX2846" fmla="*/ 20859658 w 24385204"/>
              <a:gd name="connsiteY2846" fmla="*/ 1689579 h 7602680"/>
              <a:gd name="connsiteX2847" fmla="*/ 21001938 w 24385204"/>
              <a:gd name="connsiteY2847" fmla="*/ 1655766 h 7602680"/>
              <a:gd name="connsiteX2848" fmla="*/ 21038074 w 24385204"/>
              <a:gd name="connsiteY2848" fmla="*/ 1658936 h 7602680"/>
              <a:gd name="connsiteX2849" fmla="*/ 21315854 w 24385204"/>
              <a:gd name="connsiteY2849" fmla="*/ 1670559 h 7602680"/>
              <a:gd name="connsiteX2850" fmla="*/ 21564278 w 24385204"/>
              <a:gd name="connsiteY2850" fmla="*/ 1709303 h 7602680"/>
              <a:gd name="connsiteX2851" fmla="*/ 21444582 w 24385204"/>
              <a:gd name="connsiteY2851" fmla="*/ 1738889 h 7602680"/>
              <a:gd name="connsiteX2852" fmla="*/ 21371186 w 24385204"/>
              <a:gd name="connsiteY2852" fmla="*/ 1749103 h 7602680"/>
              <a:gd name="connsiteX2853" fmla="*/ 21228906 w 24385204"/>
              <a:gd name="connsiteY2853" fmla="*/ 1746990 h 7602680"/>
              <a:gd name="connsiteX2854" fmla="*/ 21113730 w 24385204"/>
              <a:gd name="connsiteY2854" fmla="*/ 1746990 h 7602680"/>
              <a:gd name="connsiteX2855" fmla="*/ 21179222 w 24385204"/>
              <a:gd name="connsiteY2855" fmla="*/ 1820251 h 7602680"/>
              <a:gd name="connsiteX2856" fmla="*/ 21204066 w 24385204"/>
              <a:gd name="connsiteY2856" fmla="*/ 1839270 h 7602680"/>
              <a:gd name="connsiteX2857" fmla="*/ 21069690 w 24385204"/>
              <a:gd name="connsiteY2857" fmla="*/ 1831522 h 7602680"/>
              <a:gd name="connsiteX2858" fmla="*/ 21005326 w 24385204"/>
              <a:gd name="connsiteY2858" fmla="*/ 1796300 h 7602680"/>
              <a:gd name="connsiteX2859" fmla="*/ 20969190 w 24385204"/>
              <a:gd name="connsiteY2859" fmla="*/ 1767066 h 7602680"/>
              <a:gd name="connsiteX2860" fmla="*/ 21005326 w 24385204"/>
              <a:gd name="connsiteY2860" fmla="*/ 1737480 h 7602680"/>
              <a:gd name="connsiteX2861" fmla="*/ 21075334 w 24385204"/>
              <a:gd name="connsiteY2861" fmla="*/ 1711416 h 7602680"/>
              <a:gd name="connsiteX2862" fmla="*/ 21005326 w 24385204"/>
              <a:gd name="connsiteY2862" fmla="*/ 1709303 h 7602680"/>
              <a:gd name="connsiteX2863" fmla="*/ 20968062 w 24385204"/>
              <a:gd name="connsiteY2863" fmla="*/ 1675490 h 7602680"/>
              <a:gd name="connsiteX2864" fmla="*/ 21001938 w 24385204"/>
              <a:gd name="connsiteY2864" fmla="*/ 1655766 h 7602680"/>
              <a:gd name="connsiteX2865" fmla="*/ 13567314 w 24385204"/>
              <a:gd name="connsiteY2865" fmla="*/ 1654577 h 7602680"/>
              <a:gd name="connsiteX2866" fmla="*/ 13518759 w 24385204"/>
              <a:gd name="connsiteY2866" fmla="*/ 1654709 h 7602680"/>
              <a:gd name="connsiteX2867" fmla="*/ 13026430 w 24385204"/>
              <a:gd name="connsiteY2867" fmla="*/ 1683239 h 7602680"/>
              <a:gd name="connsiteX2868" fmla="*/ 12796074 w 24385204"/>
              <a:gd name="connsiteY2868" fmla="*/ 1699793 h 7602680"/>
              <a:gd name="connsiteX2869" fmla="*/ 12622178 w 24385204"/>
              <a:gd name="connsiteY2869" fmla="*/ 1727970 h 7602680"/>
              <a:gd name="connsiteX2870" fmla="*/ 13308728 w 24385204"/>
              <a:gd name="connsiteY2870" fmla="*/ 1724800 h 7602680"/>
              <a:gd name="connsiteX2871" fmla="*/ 13585381 w 24385204"/>
              <a:gd name="connsiteY2871" fmla="*/ 1656823 h 7602680"/>
              <a:gd name="connsiteX2872" fmla="*/ 13567314 w 24385204"/>
              <a:gd name="connsiteY2872" fmla="*/ 1654577 h 7602680"/>
              <a:gd name="connsiteX2873" fmla="*/ 19130862 w 24385204"/>
              <a:gd name="connsiteY2873" fmla="*/ 1633576 h 7602680"/>
              <a:gd name="connsiteX2874" fmla="*/ 19110534 w 24385204"/>
              <a:gd name="connsiteY2874" fmla="*/ 1637099 h 7602680"/>
              <a:gd name="connsiteX2875" fmla="*/ 19122958 w 24385204"/>
              <a:gd name="connsiteY2875" fmla="*/ 1650483 h 7602680"/>
              <a:gd name="connsiteX2876" fmla="*/ 19146670 w 24385204"/>
              <a:gd name="connsiteY2876" fmla="*/ 1639212 h 7602680"/>
              <a:gd name="connsiteX2877" fmla="*/ 19130862 w 24385204"/>
              <a:gd name="connsiteY2877" fmla="*/ 1633576 h 7602680"/>
              <a:gd name="connsiteX2878" fmla="*/ 20829170 w 24385204"/>
              <a:gd name="connsiteY2878" fmla="*/ 1621249 h 7602680"/>
              <a:gd name="connsiteX2879" fmla="*/ 20865306 w 24385204"/>
              <a:gd name="connsiteY2879" fmla="*/ 1629702 h 7602680"/>
              <a:gd name="connsiteX2880" fmla="*/ 20828042 w 24385204"/>
              <a:gd name="connsiteY2880" fmla="*/ 1654709 h 7602680"/>
              <a:gd name="connsiteX2881" fmla="*/ 20791906 w 24385204"/>
              <a:gd name="connsiteY2881" fmla="*/ 1629702 h 7602680"/>
              <a:gd name="connsiteX2882" fmla="*/ 20829170 w 24385204"/>
              <a:gd name="connsiteY2882" fmla="*/ 1621249 h 7602680"/>
              <a:gd name="connsiteX2883" fmla="*/ 13938820 w 24385204"/>
              <a:gd name="connsiteY2883" fmla="*/ 1613852 h 7602680"/>
              <a:gd name="connsiteX2884" fmla="*/ 13918494 w 24385204"/>
              <a:gd name="connsiteY2884" fmla="*/ 1617022 h 7602680"/>
              <a:gd name="connsiteX2885" fmla="*/ 13929786 w 24385204"/>
              <a:gd name="connsiteY2885" fmla="*/ 1630759 h 7602680"/>
              <a:gd name="connsiteX2886" fmla="*/ 13954628 w 24385204"/>
              <a:gd name="connsiteY2886" fmla="*/ 1619136 h 7602680"/>
              <a:gd name="connsiteX2887" fmla="*/ 13938820 w 24385204"/>
              <a:gd name="connsiteY2887" fmla="*/ 1613852 h 7602680"/>
              <a:gd name="connsiteX2888" fmla="*/ 7305924 w 24385204"/>
              <a:gd name="connsiteY2888" fmla="*/ 1613852 h 7602680"/>
              <a:gd name="connsiteX2889" fmla="*/ 7283341 w 24385204"/>
              <a:gd name="connsiteY2889" fmla="*/ 1617022 h 7602680"/>
              <a:gd name="connsiteX2890" fmla="*/ 7295762 w 24385204"/>
              <a:gd name="connsiteY2890" fmla="*/ 1630759 h 7602680"/>
              <a:gd name="connsiteX2891" fmla="*/ 7322862 w 24385204"/>
              <a:gd name="connsiteY2891" fmla="*/ 1619136 h 7602680"/>
              <a:gd name="connsiteX2892" fmla="*/ 7305924 w 24385204"/>
              <a:gd name="connsiteY2892" fmla="*/ 1613852 h 7602680"/>
              <a:gd name="connsiteX2893" fmla="*/ 19311534 w 24385204"/>
              <a:gd name="connsiteY2893" fmla="*/ 1611035 h 7602680"/>
              <a:gd name="connsiteX2894" fmla="*/ 19291206 w 24385204"/>
              <a:gd name="connsiteY2894" fmla="*/ 1631463 h 7602680"/>
              <a:gd name="connsiteX2895" fmla="*/ 19311534 w 24385204"/>
              <a:gd name="connsiteY2895" fmla="*/ 1651892 h 7602680"/>
              <a:gd name="connsiteX2896" fmla="*/ 19331858 w 24385204"/>
              <a:gd name="connsiteY2896" fmla="*/ 1631463 h 7602680"/>
              <a:gd name="connsiteX2897" fmla="*/ 19311534 w 24385204"/>
              <a:gd name="connsiteY2897" fmla="*/ 1611035 h 7602680"/>
              <a:gd name="connsiteX2898" fmla="*/ 8376402 w 24385204"/>
              <a:gd name="connsiteY2898" fmla="*/ 1590958 h 7602680"/>
              <a:gd name="connsiteX2899" fmla="*/ 8333492 w 24385204"/>
              <a:gd name="connsiteY2899" fmla="*/ 1608569 h 7602680"/>
              <a:gd name="connsiteX2900" fmla="*/ 8406890 w 24385204"/>
              <a:gd name="connsiteY2900" fmla="*/ 1605399 h 7602680"/>
              <a:gd name="connsiteX2901" fmla="*/ 8376402 w 24385204"/>
              <a:gd name="connsiteY2901" fmla="*/ 1590958 h 7602680"/>
              <a:gd name="connsiteX2902" fmla="*/ 5275631 w 24385204"/>
              <a:gd name="connsiteY2902" fmla="*/ 1590958 h 7602680"/>
              <a:gd name="connsiteX2903" fmla="*/ 5244013 w 24385204"/>
              <a:gd name="connsiteY2903" fmla="*/ 1611035 h 7602680"/>
              <a:gd name="connsiteX2904" fmla="*/ 5263209 w 24385204"/>
              <a:gd name="connsiteY2904" fmla="*/ 1631463 h 7602680"/>
              <a:gd name="connsiteX2905" fmla="*/ 5294827 w 24385204"/>
              <a:gd name="connsiteY2905" fmla="*/ 1611035 h 7602680"/>
              <a:gd name="connsiteX2906" fmla="*/ 5275631 w 24385204"/>
              <a:gd name="connsiteY2906" fmla="*/ 1590958 h 7602680"/>
              <a:gd name="connsiteX2907" fmla="*/ 10954357 w 24385204"/>
              <a:gd name="connsiteY2907" fmla="*/ 1585675 h 7602680"/>
              <a:gd name="connsiteX2908" fmla="*/ 10982586 w 24385204"/>
              <a:gd name="connsiteY2908" fmla="*/ 1614909 h 7602680"/>
              <a:gd name="connsiteX2909" fmla="*/ 10707063 w 24385204"/>
              <a:gd name="connsiteY2909" fmla="*/ 1683239 h 7602680"/>
              <a:gd name="connsiteX2910" fmla="*/ 10492515 w 24385204"/>
              <a:gd name="connsiteY2910" fmla="*/ 1666333 h 7602680"/>
              <a:gd name="connsiteX2911" fmla="*/ 10424763 w 24385204"/>
              <a:gd name="connsiteY2911" fmla="*/ 1640973 h 7602680"/>
              <a:gd name="connsiteX2912" fmla="*/ 10954357 w 24385204"/>
              <a:gd name="connsiteY2912" fmla="*/ 1585675 h 7602680"/>
              <a:gd name="connsiteX2913" fmla="*/ 3920597 w 24385204"/>
              <a:gd name="connsiteY2913" fmla="*/ 1585675 h 7602680"/>
              <a:gd name="connsiteX2914" fmla="*/ 3910434 w 24385204"/>
              <a:gd name="connsiteY2914" fmla="*/ 1603286 h 7602680"/>
              <a:gd name="connsiteX2915" fmla="*/ 3855103 w 24385204"/>
              <a:gd name="connsiteY2915" fmla="*/ 1623362 h 7602680"/>
              <a:gd name="connsiteX2916" fmla="*/ 3866395 w 24385204"/>
              <a:gd name="connsiteY2916" fmla="*/ 1603286 h 7602680"/>
              <a:gd name="connsiteX2917" fmla="*/ 3920597 w 24385204"/>
              <a:gd name="connsiteY2917" fmla="*/ 1585675 h 7602680"/>
              <a:gd name="connsiteX2918" fmla="*/ 19520434 w 24385204"/>
              <a:gd name="connsiteY2918" fmla="*/ 1570882 h 7602680"/>
              <a:gd name="connsiteX2919" fmla="*/ 19438002 w 24385204"/>
              <a:gd name="connsiteY2919" fmla="*/ 1590958 h 7602680"/>
              <a:gd name="connsiteX2920" fmla="*/ 19605122 w 24385204"/>
              <a:gd name="connsiteY2920" fmla="*/ 1579335 h 7602680"/>
              <a:gd name="connsiteX2921" fmla="*/ 19520434 w 24385204"/>
              <a:gd name="connsiteY2921" fmla="*/ 1570882 h 7602680"/>
              <a:gd name="connsiteX2922" fmla="*/ 18935510 w 24385204"/>
              <a:gd name="connsiteY2922" fmla="*/ 1570882 h 7602680"/>
              <a:gd name="connsiteX2923" fmla="*/ 18915186 w 24385204"/>
              <a:gd name="connsiteY2923" fmla="*/ 1590958 h 7602680"/>
              <a:gd name="connsiteX2924" fmla="*/ 18946802 w 24385204"/>
              <a:gd name="connsiteY2924" fmla="*/ 1611035 h 7602680"/>
              <a:gd name="connsiteX2925" fmla="*/ 18964870 w 24385204"/>
              <a:gd name="connsiteY2925" fmla="*/ 1590958 h 7602680"/>
              <a:gd name="connsiteX2926" fmla="*/ 18935510 w 24385204"/>
              <a:gd name="connsiteY2926" fmla="*/ 1570882 h 7602680"/>
              <a:gd name="connsiteX2927" fmla="*/ 19322826 w 24385204"/>
              <a:gd name="connsiteY2927" fmla="*/ 1551158 h 7602680"/>
              <a:gd name="connsiteX2928" fmla="*/ 19301370 w 24385204"/>
              <a:gd name="connsiteY2928" fmla="*/ 1570882 h 7602680"/>
              <a:gd name="connsiteX2929" fmla="*/ 19309274 w 24385204"/>
              <a:gd name="connsiteY2929" fmla="*/ 1590958 h 7602680"/>
              <a:gd name="connsiteX2930" fmla="*/ 19331858 w 24385204"/>
              <a:gd name="connsiteY2930" fmla="*/ 1570882 h 7602680"/>
              <a:gd name="connsiteX2931" fmla="*/ 19322826 w 24385204"/>
              <a:gd name="connsiteY2931" fmla="*/ 1551158 h 7602680"/>
              <a:gd name="connsiteX2932" fmla="*/ 6759394 w 24385204"/>
              <a:gd name="connsiteY2932" fmla="*/ 1551158 h 7602680"/>
              <a:gd name="connsiteX2933" fmla="*/ 6695030 w 24385204"/>
              <a:gd name="connsiteY2933" fmla="*/ 1570882 h 7602680"/>
              <a:gd name="connsiteX2934" fmla="*/ 6794399 w 24385204"/>
              <a:gd name="connsiteY2934" fmla="*/ 1570882 h 7602680"/>
              <a:gd name="connsiteX2935" fmla="*/ 6759394 w 24385204"/>
              <a:gd name="connsiteY2935" fmla="*/ 1551158 h 7602680"/>
              <a:gd name="connsiteX2936" fmla="*/ 13744598 w 24385204"/>
              <a:gd name="connsiteY2936" fmla="*/ 1548693 h 7602680"/>
              <a:gd name="connsiteX2937" fmla="*/ 13644100 w 24385204"/>
              <a:gd name="connsiteY2937" fmla="*/ 1551158 h 7602680"/>
              <a:gd name="connsiteX2938" fmla="*/ 13409227 w 24385204"/>
              <a:gd name="connsiteY2938" fmla="*/ 1580392 h 7602680"/>
              <a:gd name="connsiteX2939" fmla="*/ 13639583 w 24385204"/>
              <a:gd name="connsiteY2939" fmla="*/ 1579335 h 7602680"/>
              <a:gd name="connsiteX2940" fmla="*/ 13794283 w 24385204"/>
              <a:gd name="connsiteY2940" fmla="*/ 1556089 h 7602680"/>
              <a:gd name="connsiteX2941" fmla="*/ 13744598 w 24385204"/>
              <a:gd name="connsiteY2941" fmla="*/ 1548693 h 7602680"/>
              <a:gd name="connsiteX2942" fmla="*/ 18134910 w 24385204"/>
              <a:gd name="connsiteY2942" fmla="*/ 1521572 h 7602680"/>
              <a:gd name="connsiteX2943" fmla="*/ 18189110 w 24385204"/>
              <a:gd name="connsiteY2943" fmla="*/ 1543761 h 7602680"/>
              <a:gd name="connsiteX2944" fmla="*/ 18090870 w 24385204"/>
              <a:gd name="connsiteY2944" fmla="*/ 1539535 h 7602680"/>
              <a:gd name="connsiteX2945" fmla="*/ 18134910 w 24385204"/>
              <a:gd name="connsiteY2945" fmla="*/ 1521572 h 7602680"/>
              <a:gd name="connsiteX2946" fmla="*/ 14126266 w 24385204"/>
              <a:gd name="connsiteY2946" fmla="*/ 1521572 h 7602680"/>
              <a:gd name="connsiteX2947" fmla="*/ 14011088 w 24385204"/>
              <a:gd name="connsiteY2947" fmla="*/ 1526151 h 7602680"/>
              <a:gd name="connsiteX2948" fmla="*/ 13824771 w 24385204"/>
              <a:gd name="connsiteY2948" fmla="*/ 1543761 h 7602680"/>
              <a:gd name="connsiteX2949" fmla="*/ 14108199 w 24385204"/>
              <a:gd name="connsiteY2949" fmla="*/ 1532491 h 7602680"/>
              <a:gd name="connsiteX2950" fmla="*/ 14126266 w 24385204"/>
              <a:gd name="connsiteY2950" fmla="*/ 1521572 h 7602680"/>
              <a:gd name="connsiteX2951" fmla="*/ 18916314 w 24385204"/>
              <a:gd name="connsiteY2951" fmla="*/ 1513823 h 7602680"/>
              <a:gd name="connsiteX2952" fmla="*/ 18892602 w 24385204"/>
              <a:gd name="connsiteY2952" fmla="*/ 1517697 h 7602680"/>
              <a:gd name="connsiteX2953" fmla="*/ 18915186 w 24385204"/>
              <a:gd name="connsiteY2953" fmla="*/ 1527912 h 7602680"/>
              <a:gd name="connsiteX2954" fmla="*/ 18940026 w 24385204"/>
              <a:gd name="connsiteY2954" fmla="*/ 1517697 h 7602680"/>
              <a:gd name="connsiteX2955" fmla="*/ 18916314 w 24385204"/>
              <a:gd name="connsiteY2955" fmla="*/ 1513823 h 7602680"/>
              <a:gd name="connsiteX2956" fmla="*/ 17355766 w 24385204"/>
              <a:gd name="connsiteY2956" fmla="*/ 1511358 h 7602680"/>
              <a:gd name="connsiteX2957" fmla="*/ 17346730 w 24385204"/>
              <a:gd name="connsiteY2957" fmla="*/ 1531082 h 7602680"/>
              <a:gd name="connsiteX2958" fmla="*/ 17367058 w 24385204"/>
              <a:gd name="connsiteY2958" fmla="*/ 1551158 h 7602680"/>
              <a:gd name="connsiteX2959" fmla="*/ 17376090 w 24385204"/>
              <a:gd name="connsiteY2959" fmla="*/ 1531082 h 7602680"/>
              <a:gd name="connsiteX2960" fmla="*/ 17355766 w 24385204"/>
              <a:gd name="connsiteY2960" fmla="*/ 1511358 h 7602680"/>
              <a:gd name="connsiteX2961" fmla="*/ 7129770 w 24385204"/>
              <a:gd name="connsiteY2961" fmla="*/ 1511358 h 7602680"/>
              <a:gd name="connsiteX2962" fmla="*/ 7050726 w 24385204"/>
              <a:gd name="connsiteY2962" fmla="*/ 1531082 h 7602680"/>
              <a:gd name="connsiteX2963" fmla="*/ 7071052 w 24385204"/>
              <a:gd name="connsiteY2963" fmla="*/ 1551158 h 7602680"/>
              <a:gd name="connsiteX2964" fmla="*/ 7150096 w 24385204"/>
              <a:gd name="connsiteY2964" fmla="*/ 1531082 h 7602680"/>
              <a:gd name="connsiteX2965" fmla="*/ 7129770 w 24385204"/>
              <a:gd name="connsiteY2965" fmla="*/ 1511358 h 7602680"/>
              <a:gd name="connsiteX2966" fmla="*/ 17107342 w 24385204"/>
              <a:gd name="connsiteY2966" fmla="*/ 1503609 h 7602680"/>
              <a:gd name="connsiteX2967" fmla="*/ 17064434 w 24385204"/>
              <a:gd name="connsiteY2967" fmla="*/ 1509244 h 7602680"/>
              <a:gd name="connsiteX2968" fmla="*/ 17005714 w 24385204"/>
              <a:gd name="connsiteY2968" fmla="*/ 1547988 h 7602680"/>
              <a:gd name="connsiteX2969" fmla="*/ 17023782 w 24385204"/>
              <a:gd name="connsiteY2969" fmla="*/ 1562429 h 7602680"/>
              <a:gd name="connsiteX2970" fmla="*/ 17107342 w 24385204"/>
              <a:gd name="connsiteY2970" fmla="*/ 1540592 h 7602680"/>
              <a:gd name="connsiteX2971" fmla="*/ 17141218 w 24385204"/>
              <a:gd name="connsiteY2971" fmla="*/ 1511358 h 7602680"/>
              <a:gd name="connsiteX2972" fmla="*/ 17107342 w 24385204"/>
              <a:gd name="connsiteY2972" fmla="*/ 1503609 h 7602680"/>
              <a:gd name="connsiteX2973" fmla="*/ 21245846 w 24385204"/>
              <a:gd name="connsiteY2973" fmla="*/ 1498678 h 7602680"/>
              <a:gd name="connsiteX2974" fmla="*/ 21263910 w 24385204"/>
              <a:gd name="connsiteY2974" fmla="*/ 1511358 h 7602680"/>
              <a:gd name="connsiteX2975" fmla="*/ 21235682 w 24385204"/>
              <a:gd name="connsiteY2975" fmla="*/ 1531082 h 7602680"/>
              <a:gd name="connsiteX2976" fmla="*/ 21223262 w 24385204"/>
              <a:gd name="connsiteY2976" fmla="*/ 1506779 h 7602680"/>
              <a:gd name="connsiteX2977" fmla="*/ 21245846 w 24385204"/>
              <a:gd name="connsiteY2977" fmla="*/ 1498678 h 7602680"/>
              <a:gd name="connsiteX2978" fmla="*/ 20911602 w 24385204"/>
              <a:gd name="connsiteY2978" fmla="*/ 1498678 h 7602680"/>
              <a:gd name="connsiteX2979" fmla="*/ 20936446 w 24385204"/>
              <a:gd name="connsiteY2979" fmla="*/ 1508188 h 7602680"/>
              <a:gd name="connsiteX2980" fmla="*/ 20911602 w 24385204"/>
              <a:gd name="connsiteY2980" fmla="*/ 1532491 h 7602680"/>
              <a:gd name="connsiteX2981" fmla="*/ 20886762 w 24385204"/>
              <a:gd name="connsiteY2981" fmla="*/ 1508188 h 7602680"/>
              <a:gd name="connsiteX2982" fmla="*/ 20911602 w 24385204"/>
              <a:gd name="connsiteY2982" fmla="*/ 1498678 h 7602680"/>
              <a:gd name="connsiteX2983" fmla="*/ 17473202 w 24385204"/>
              <a:gd name="connsiteY2983" fmla="*/ 1495508 h 7602680"/>
              <a:gd name="connsiteX2984" fmla="*/ 17402062 w 24385204"/>
              <a:gd name="connsiteY2984" fmla="*/ 1516641 h 7602680"/>
              <a:gd name="connsiteX2985" fmla="*/ 17475462 w 24385204"/>
              <a:gd name="connsiteY2985" fmla="*/ 1531082 h 7602680"/>
              <a:gd name="connsiteX2986" fmla="*/ 17543210 w 24385204"/>
              <a:gd name="connsiteY2986" fmla="*/ 1511358 h 7602680"/>
              <a:gd name="connsiteX2987" fmla="*/ 17473202 w 24385204"/>
              <a:gd name="connsiteY2987" fmla="*/ 1495508 h 7602680"/>
              <a:gd name="connsiteX2988" fmla="*/ 8714032 w 24385204"/>
              <a:gd name="connsiteY2988" fmla="*/ 1494804 h 7602680"/>
              <a:gd name="connsiteX2989" fmla="*/ 8586432 w 24385204"/>
              <a:gd name="connsiteY2989" fmla="*/ 1520867 h 7602680"/>
              <a:gd name="connsiteX2990" fmla="*/ 8506260 w 24385204"/>
              <a:gd name="connsiteY2990" fmla="*/ 1580392 h 7602680"/>
              <a:gd name="connsiteX2991" fmla="*/ 8479159 w 24385204"/>
              <a:gd name="connsiteY2991" fmla="*/ 1608569 h 7602680"/>
              <a:gd name="connsiteX2992" fmla="*/ 8546911 w 24385204"/>
              <a:gd name="connsiteY2992" fmla="*/ 1593776 h 7602680"/>
              <a:gd name="connsiteX2993" fmla="*/ 8688060 w 24385204"/>
              <a:gd name="connsiteY2993" fmla="*/ 1565599 h 7602680"/>
              <a:gd name="connsiteX2994" fmla="*/ 8811142 w 24385204"/>
              <a:gd name="connsiteY2994" fmla="*/ 1527912 h 7602680"/>
              <a:gd name="connsiteX2995" fmla="*/ 8714032 w 24385204"/>
              <a:gd name="connsiteY2995" fmla="*/ 1494804 h 7602680"/>
              <a:gd name="connsiteX2996" fmla="*/ 15037527 w 24385204"/>
              <a:gd name="connsiteY2996" fmla="*/ 1492338 h 7602680"/>
              <a:gd name="connsiteX2997" fmla="*/ 14899765 w 24385204"/>
              <a:gd name="connsiteY2997" fmla="*/ 1532491 h 7602680"/>
              <a:gd name="connsiteX2998" fmla="*/ 15056723 w 24385204"/>
              <a:gd name="connsiteY2998" fmla="*/ 1509244 h 7602680"/>
              <a:gd name="connsiteX2999" fmla="*/ 15037527 w 24385204"/>
              <a:gd name="connsiteY2999" fmla="*/ 1492338 h 7602680"/>
              <a:gd name="connsiteX3000" fmla="*/ 3204687 w 24385204"/>
              <a:gd name="connsiteY3000" fmla="*/ 1483180 h 7602680"/>
              <a:gd name="connsiteX3001" fmla="*/ 3174198 w 24385204"/>
              <a:gd name="connsiteY3001" fmla="*/ 1521572 h 7602680"/>
              <a:gd name="connsiteX3002" fmla="*/ 3138064 w 24385204"/>
              <a:gd name="connsiteY3002" fmla="*/ 1521572 h 7602680"/>
              <a:gd name="connsiteX3003" fmla="*/ 3204687 w 24385204"/>
              <a:gd name="connsiteY3003" fmla="*/ 1483180 h 7602680"/>
              <a:gd name="connsiteX3004" fmla="*/ 21501042 w 24385204"/>
              <a:gd name="connsiteY3004" fmla="*/ 1480715 h 7602680"/>
              <a:gd name="connsiteX3005" fmla="*/ 21519110 w 24385204"/>
              <a:gd name="connsiteY3005" fmla="*/ 1493395 h 7602680"/>
              <a:gd name="connsiteX3006" fmla="*/ 21490878 w 24385204"/>
              <a:gd name="connsiteY3006" fmla="*/ 1514528 h 7602680"/>
              <a:gd name="connsiteX3007" fmla="*/ 21479586 w 24385204"/>
              <a:gd name="connsiteY3007" fmla="*/ 1490225 h 7602680"/>
              <a:gd name="connsiteX3008" fmla="*/ 21501042 w 24385204"/>
              <a:gd name="connsiteY3008" fmla="*/ 1480715 h 7602680"/>
              <a:gd name="connsiteX3009" fmla="*/ 11078567 w 24385204"/>
              <a:gd name="connsiteY3009" fmla="*/ 1480715 h 7602680"/>
              <a:gd name="connsiteX3010" fmla="*/ 11104539 w 24385204"/>
              <a:gd name="connsiteY3010" fmla="*/ 1491634 h 7602680"/>
              <a:gd name="connsiteX3011" fmla="*/ 11070663 w 24385204"/>
              <a:gd name="connsiteY3011" fmla="*/ 1514528 h 7602680"/>
              <a:gd name="connsiteX3012" fmla="*/ 11048079 w 24385204"/>
              <a:gd name="connsiteY3012" fmla="*/ 1487055 h 7602680"/>
              <a:gd name="connsiteX3013" fmla="*/ 11078567 w 24385204"/>
              <a:gd name="connsiteY3013" fmla="*/ 1480715 h 7602680"/>
              <a:gd name="connsiteX3014" fmla="*/ 18763874 w 24385204"/>
              <a:gd name="connsiteY3014" fmla="*/ 1477545 h 7602680"/>
              <a:gd name="connsiteX3015" fmla="*/ 18775166 w 24385204"/>
              <a:gd name="connsiteY3015" fmla="*/ 1491634 h 7602680"/>
              <a:gd name="connsiteX3016" fmla="*/ 18797750 w 24385204"/>
              <a:gd name="connsiteY3016" fmla="*/ 1520867 h 7602680"/>
              <a:gd name="connsiteX3017" fmla="*/ 18827106 w 24385204"/>
              <a:gd name="connsiteY3017" fmla="*/ 1537422 h 7602680"/>
              <a:gd name="connsiteX3018" fmla="*/ 18818074 w 24385204"/>
              <a:gd name="connsiteY3018" fmla="*/ 1496564 h 7602680"/>
              <a:gd name="connsiteX3019" fmla="*/ 18763874 w 24385204"/>
              <a:gd name="connsiteY3019" fmla="*/ 1477545 h 7602680"/>
              <a:gd name="connsiteX3020" fmla="*/ 18466894 w 24385204"/>
              <a:gd name="connsiteY3020" fmla="*/ 1472262 h 7602680"/>
              <a:gd name="connsiteX3021" fmla="*/ 18364138 w 24385204"/>
              <a:gd name="connsiteY3021" fmla="*/ 1491634 h 7602680"/>
              <a:gd name="connsiteX3022" fmla="*/ 18522226 w 24385204"/>
              <a:gd name="connsiteY3022" fmla="*/ 1491634 h 7602680"/>
              <a:gd name="connsiteX3023" fmla="*/ 18466894 w 24385204"/>
              <a:gd name="connsiteY3023" fmla="*/ 1472262 h 7602680"/>
              <a:gd name="connsiteX3024" fmla="*/ 11331507 w 24385204"/>
              <a:gd name="connsiteY3024" fmla="*/ 1470501 h 7602680"/>
              <a:gd name="connsiteX3025" fmla="*/ 11508791 w 24385204"/>
              <a:gd name="connsiteY3025" fmla="*/ 1493395 h 7602680"/>
              <a:gd name="connsiteX3026" fmla="*/ 11294243 w 24385204"/>
              <a:gd name="connsiteY3026" fmla="*/ 1511358 h 7602680"/>
              <a:gd name="connsiteX3027" fmla="*/ 11331507 w 24385204"/>
              <a:gd name="connsiteY3027" fmla="*/ 1470501 h 7602680"/>
              <a:gd name="connsiteX3028" fmla="*/ 11738017 w 24385204"/>
              <a:gd name="connsiteY3028" fmla="*/ 1465217 h 7602680"/>
              <a:gd name="connsiteX3029" fmla="*/ 11808027 w 24385204"/>
              <a:gd name="connsiteY3029" fmla="*/ 1473671 h 7602680"/>
              <a:gd name="connsiteX3030" fmla="*/ 11738017 w 24385204"/>
              <a:gd name="connsiteY3030" fmla="*/ 1495508 h 7602680"/>
              <a:gd name="connsiteX3031" fmla="*/ 11668007 w 24385204"/>
              <a:gd name="connsiteY3031" fmla="*/ 1485294 h 7602680"/>
              <a:gd name="connsiteX3032" fmla="*/ 11738017 w 24385204"/>
              <a:gd name="connsiteY3032" fmla="*/ 1465217 h 7602680"/>
              <a:gd name="connsiteX3033" fmla="*/ 12552167 w 24385204"/>
              <a:gd name="connsiteY3033" fmla="*/ 1460991 h 7602680"/>
              <a:gd name="connsiteX3034" fmla="*/ 12570235 w 24385204"/>
              <a:gd name="connsiteY3034" fmla="*/ 1470501 h 7602680"/>
              <a:gd name="connsiteX3035" fmla="*/ 12542005 w 24385204"/>
              <a:gd name="connsiteY3035" fmla="*/ 1494804 h 7602680"/>
              <a:gd name="connsiteX3036" fmla="*/ 12528454 w 24385204"/>
              <a:gd name="connsiteY3036" fmla="*/ 1467331 h 7602680"/>
              <a:gd name="connsiteX3037" fmla="*/ 12552167 w 24385204"/>
              <a:gd name="connsiteY3037" fmla="*/ 1460991 h 7602680"/>
              <a:gd name="connsiteX3038" fmla="*/ 9441233 w 24385204"/>
              <a:gd name="connsiteY3038" fmla="*/ 1457116 h 7602680"/>
              <a:gd name="connsiteX3039" fmla="*/ 9381386 w 24385204"/>
              <a:gd name="connsiteY3039" fmla="*/ 1460991 h 7602680"/>
              <a:gd name="connsiteX3040" fmla="*/ 9261691 w 24385204"/>
              <a:gd name="connsiteY3040" fmla="*/ 1494804 h 7602680"/>
              <a:gd name="connsiteX3041" fmla="*/ 9319280 w 24385204"/>
              <a:gd name="connsiteY3041" fmla="*/ 1501143 h 7602680"/>
              <a:gd name="connsiteX3042" fmla="*/ 9437847 w 24385204"/>
              <a:gd name="connsiteY3042" fmla="*/ 1469092 h 7602680"/>
              <a:gd name="connsiteX3043" fmla="*/ 9441233 w 24385204"/>
              <a:gd name="connsiteY3043" fmla="*/ 1457116 h 7602680"/>
              <a:gd name="connsiteX3044" fmla="*/ 10419117 w 24385204"/>
              <a:gd name="connsiteY3044" fmla="*/ 1445493 h 7602680"/>
              <a:gd name="connsiteX3045" fmla="*/ 10476706 w 24385204"/>
              <a:gd name="connsiteY3045" fmla="*/ 1474727 h 7602680"/>
              <a:gd name="connsiteX3046" fmla="*/ 10427021 w 24385204"/>
              <a:gd name="connsiteY3046" fmla="*/ 1474727 h 7602680"/>
              <a:gd name="connsiteX3047" fmla="*/ 10419117 w 24385204"/>
              <a:gd name="connsiteY3047" fmla="*/ 1445493 h 7602680"/>
              <a:gd name="connsiteX3048" fmla="*/ 12255189 w 24385204"/>
              <a:gd name="connsiteY3048" fmla="*/ 1442323 h 7602680"/>
              <a:gd name="connsiteX3049" fmla="*/ 12281160 w 24385204"/>
              <a:gd name="connsiteY3049" fmla="*/ 1453946 h 7602680"/>
              <a:gd name="connsiteX3050" fmla="*/ 12255189 w 24385204"/>
              <a:gd name="connsiteY3050" fmla="*/ 1475432 h 7602680"/>
              <a:gd name="connsiteX3051" fmla="*/ 12230347 w 24385204"/>
              <a:gd name="connsiteY3051" fmla="*/ 1453946 h 7602680"/>
              <a:gd name="connsiteX3052" fmla="*/ 12255189 w 24385204"/>
              <a:gd name="connsiteY3052" fmla="*/ 1442323 h 7602680"/>
              <a:gd name="connsiteX3053" fmla="*/ 10703674 w 24385204"/>
              <a:gd name="connsiteY3053" fmla="*/ 1442323 h 7602680"/>
              <a:gd name="connsiteX3054" fmla="*/ 10792881 w 24385204"/>
              <a:gd name="connsiteY3054" fmla="*/ 1460286 h 7602680"/>
              <a:gd name="connsiteX3055" fmla="*/ 10703674 w 24385204"/>
              <a:gd name="connsiteY3055" fmla="*/ 1475432 h 7602680"/>
              <a:gd name="connsiteX3056" fmla="*/ 10612209 w 24385204"/>
              <a:gd name="connsiteY3056" fmla="*/ 1457821 h 7602680"/>
              <a:gd name="connsiteX3057" fmla="*/ 10703674 w 24385204"/>
              <a:gd name="connsiteY3057" fmla="*/ 1442323 h 7602680"/>
              <a:gd name="connsiteX3058" fmla="*/ 19550922 w 24385204"/>
              <a:gd name="connsiteY3058" fmla="*/ 1440915 h 7602680"/>
              <a:gd name="connsiteX3059" fmla="*/ 19634482 w 24385204"/>
              <a:gd name="connsiteY3059" fmla="*/ 1457821 h 7602680"/>
              <a:gd name="connsiteX3060" fmla="*/ 19654806 w 24385204"/>
              <a:gd name="connsiteY3060" fmla="*/ 1483180 h 7602680"/>
              <a:gd name="connsiteX3061" fmla="*/ 19565602 w 24385204"/>
              <a:gd name="connsiteY3061" fmla="*/ 1465217 h 7602680"/>
              <a:gd name="connsiteX3062" fmla="*/ 19550922 w 24385204"/>
              <a:gd name="connsiteY3062" fmla="*/ 1440915 h 7602680"/>
              <a:gd name="connsiteX3063" fmla="*/ 9114896 w 24385204"/>
              <a:gd name="connsiteY3063" fmla="*/ 1440562 h 7602680"/>
              <a:gd name="connsiteX3064" fmla="*/ 9094570 w 24385204"/>
              <a:gd name="connsiteY3064" fmla="*/ 1443028 h 7602680"/>
              <a:gd name="connsiteX3065" fmla="*/ 9065211 w 24385204"/>
              <a:gd name="connsiteY3065" fmla="*/ 1463456 h 7602680"/>
              <a:gd name="connsiteX3066" fmla="*/ 9094570 w 24385204"/>
              <a:gd name="connsiteY3066" fmla="*/ 1471557 h 7602680"/>
              <a:gd name="connsiteX3067" fmla="*/ 9122800 w 24385204"/>
              <a:gd name="connsiteY3067" fmla="*/ 1451833 h 7602680"/>
              <a:gd name="connsiteX3068" fmla="*/ 9114896 w 24385204"/>
              <a:gd name="connsiteY3068" fmla="*/ 1440562 h 7602680"/>
              <a:gd name="connsiteX3069" fmla="*/ 17741950 w 24385204"/>
              <a:gd name="connsiteY3069" fmla="*/ 1439858 h 7602680"/>
              <a:gd name="connsiteX3070" fmla="*/ 17583862 w 24385204"/>
              <a:gd name="connsiteY3070" fmla="*/ 1452538 h 7602680"/>
              <a:gd name="connsiteX3071" fmla="*/ 17583862 w 24385204"/>
              <a:gd name="connsiteY3071" fmla="*/ 1501143 h 7602680"/>
              <a:gd name="connsiteX3072" fmla="*/ 17703558 w 24385204"/>
              <a:gd name="connsiteY3072" fmla="*/ 1540592 h 7602680"/>
              <a:gd name="connsiteX3073" fmla="*/ 17811962 w 24385204"/>
              <a:gd name="connsiteY3073" fmla="*/ 1516641 h 7602680"/>
              <a:gd name="connsiteX3074" fmla="*/ 17849226 w 24385204"/>
              <a:gd name="connsiteY3074" fmla="*/ 1491634 h 7602680"/>
              <a:gd name="connsiteX3075" fmla="*/ 17888746 w 24385204"/>
              <a:gd name="connsiteY3075" fmla="*/ 1465217 h 7602680"/>
              <a:gd name="connsiteX3076" fmla="*/ 17741950 w 24385204"/>
              <a:gd name="connsiteY3076" fmla="*/ 1439858 h 7602680"/>
              <a:gd name="connsiteX3077" fmla="*/ 3996253 w 24385204"/>
              <a:gd name="connsiteY3077" fmla="*/ 1431405 h 7602680"/>
              <a:gd name="connsiteX3078" fmla="*/ 4003028 w 24385204"/>
              <a:gd name="connsiteY3078" fmla="*/ 1450424 h 7602680"/>
              <a:gd name="connsiteX3079" fmla="*/ 3972540 w 24385204"/>
              <a:gd name="connsiteY3079" fmla="*/ 1470501 h 7602680"/>
              <a:gd name="connsiteX3080" fmla="*/ 3963506 w 24385204"/>
              <a:gd name="connsiteY3080" fmla="*/ 1450424 h 7602680"/>
              <a:gd name="connsiteX3081" fmla="*/ 3996253 w 24385204"/>
              <a:gd name="connsiteY3081" fmla="*/ 1431405 h 7602680"/>
              <a:gd name="connsiteX3082" fmla="*/ 20446374 w 24385204"/>
              <a:gd name="connsiteY3082" fmla="*/ 1429644 h 7602680"/>
              <a:gd name="connsiteX3083" fmla="*/ 20427178 w 24385204"/>
              <a:gd name="connsiteY3083" fmla="*/ 1449368 h 7602680"/>
              <a:gd name="connsiteX3084" fmla="*/ 20446374 w 24385204"/>
              <a:gd name="connsiteY3084" fmla="*/ 1471557 h 7602680"/>
              <a:gd name="connsiteX3085" fmla="*/ 20466698 w 24385204"/>
              <a:gd name="connsiteY3085" fmla="*/ 1449368 h 7602680"/>
              <a:gd name="connsiteX3086" fmla="*/ 20446374 w 24385204"/>
              <a:gd name="connsiteY3086" fmla="*/ 1429644 h 7602680"/>
              <a:gd name="connsiteX3087" fmla="*/ 18059254 w 24385204"/>
              <a:gd name="connsiteY3087" fmla="*/ 1409567 h 7602680"/>
              <a:gd name="connsiteX3088" fmla="*/ 17935042 w 24385204"/>
              <a:gd name="connsiteY3088" fmla="*/ 1457116 h 7602680"/>
              <a:gd name="connsiteX3089" fmla="*/ 17858258 w 24385204"/>
              <a:gd name="connsiteY3089" fmla="*/ 1524037 h 7602680"/>
              <a:gd name="connsiteX3090" fmla="*/ 17884230 w 24385204"/>
              <a:gd name="connsiteY3090" fmla="*/ 1549045 h 7602680"/>
              <a:gd name="connsiteX3091" fmla="*/ 17948594 w 24385204"/>
              <a:gd name="connsiteY3091" fmla="*/ 1568769 h 7602680"/>
              <a:gd name="connsiteX3092" fmla="*/ 18119102 w 24385204"/>
              <a:gd name="connsiteY3092" fmla="*/ 1588845 h 7602680"/>
              <a:gd name="connsiteX3093" fmla="*/ 18276058 w 24385204"/>
              <a:gd name="connsiteY3093" fmla="*/ 1559259 h 7602680"/>
              <a:gd name="connsiteX3094" fmla="*/ 18294126 w 24385204"/>
              <a:gd name="connsiteY3094" fmla="*/ 1517697 h 7602680"/>
              <a:gd name="connsiteX3095" fmla="*/ 18290738 w 24385204"/>
              <a:gd name="connsiteY3095" fmla="*/ 1480010 h 7602680"/>
              <a:gd name="connsiteX3096" fmla="*/ 18211694 w 24385204"/>
              <a:gd name="connsiteY3096" fmla="*/ 1451833 h 7602680"/>
              <a:gd name="connsiteX3097" fmla="*/ 18156366 w 24385204"/>
              <a:gd name="connsiteY3097" fmla="*/ 1429644 h 7602680"/>
              <a:gd name="connsiteX3098" fmla="*/ 18059254 w 24385204"/>
              <a:gd name="connsiteY3098" fmla="*/ 1409567 h 7602680"/>
              <a:gd name="connsiteX3099" fmla="*/ 9565445 w 24385204"/>
              <a:gd name="connsiteY3099" fmla="*/ 1409567 h 7602680"/>
              <a:gd name="connsiteX3100" fmla="*/ 9507856 w 24385204"/>
              <a:gd name="connsiteY3100" fmla="*/ 1429644 h 7602680"/>
              <a:gd name="connsiteX3101" fmla="*/ 9578995 w 24385204"/>
              <a:gd name="connsiteY3101" fmla="*/ 1429644 h 7602680"/>
              <a:gd name="connsiteX3102" fmla="*/ 9565445 w 24385204"/>
              <a:gd name="connsiteY3102" fmla="*/ 1409567 h 7602680"/>
              <a:gd name="connsiteX3103" fmla="*/ 12654924 w 24385204"/>
              <a:gd name="connsiteY3103" fmla="*/ 1406397 h 7602680"/>
              <a:gd name="connsiteX3104" fmla="*/ 12749777 w 24385204"/>
              <a:gd name="connsiteY3104" fmla="*/ 1415907 h 7602680"/>
              <a:gd name="connsiteX3105" fmla="*/ 12579268 w 24385204"/>
              <a:gd name="connsiteY3105" fmla="*/ 1428235 h 7602680"/>
              <a:gd name="connsiteX3106" fmla="*/ 12654924 w 24385204"/>
              <a:gd name="connsiteY3106" fmla="*/ 1406397 h 7602680"/>
              <a:gd name="connsiteX3107" fmla="*/ 12473124 w 24385204"/>
              <a:gd name="connsiteY3107" fmla="*/ 1406397 h 7602680"/>
              <a:gd name="connsiteX3108" fmla="*/ 12529583 w 24385204"/>
              <a:gd name="connsiteY3108" fmla="*/ 1425417 h 7602680"/>
              <a:gd name="connsiteX3109" fmla="*/ 12497966 w 24385204"/>
              <a:gd name="connsiteY3109" fmla="*/ 1445493 h 7602680"/>
              <a:gd name="connsiteX3110" fmla="*/ 12441506 w 24385204"/>
              <a:gd name="connsiteY3110" fmla="*/ 1425417 h 7602680"/>
              <a:gd name="connsiteX3111" fmla="*/ 12473124 w 24385204"/>
              <a:gd name="connsiteY3111" fmla="*/ 1406397 h 7602680"/>
              <a:gd name="connsiteX3112" fmla="*/ 19487686 w 24385204"/>
              <a:gd name="connsiteY3112" fmla="*/ 1405341 h 7602680"/>
              <a:gd name="connsiteX3113" fmla="*/ 18969386 w 24385204"/>
              <a:gd name="connsiteY3113" fmla="*/ 1449368 h 7602680"/>
              <a:gd name="connsiteX3114" fmla="*/ 19117310 w 24385204"/>
              <a:gd name="connsiteY3114" fmla="*/ 1503609 h 7602680"/>
              <a:gd name="connsiteX3115" fmla="*/ 19177158 w 24385204"/>
              <a:gd name="connsiteY3115" fmla="*/ 1506074 h 7602680"/>
              <a:gd name="connsiteX3116" fmla="*/ 19355570 w 24385204"/>
              <a:gd name="connsiteY3116" fmla="*/ 1486350 h 7602680"/>
              <a:gd name="connsiteX3117" fmla="*/ 19405254 w 24385204"/>
              <a:gd name="connsiteY3117" fmla="*/ 1472262 h 7602680"/>
              <a:gd name="connsiteX3118" fmla="*/ 19549794 w 24385204"/>
              <a:gd name="connsiteY3118" fmla="*/ 1519811 h 7602680"/>
              <a:gd name="connsiteX3119" fmla="*/ 19681910 w 24385204"/>
              <a:gd name="connsiteY3119" fmla="*/ 1567712 h 7602680"/>
              <a:gd name="connsiteX3120" fmla="*/ 19734982 w 24385204"/>
              <a:gd name="connsiteY3120" fmla="*/ 1607865 h 7602680"/>
              <a:gd name="connsiteX3121" fmla="*/ 19754178 w 24385204"/>
              <a:gd name="connsiteY3121" fmla="*/ 1580392 h 7602680"/>
              <a:gd name="connsiteX3122" fmla="*/ 19739498 w 24385204"/>
              <a:gd name="connsiteY3122" fmla="*/ 1560668 h 7602680"/>
              <a:gd name="connsiteX3123" fmla="*/ 19764338 w 24385204"/>
              <a:gd name="connsiteY3123" fmla="*/ 1552215 h 7602680"/>
              <a:gd name="connsiteX3124" fmla="*/ 19816282 w 24385204"/>
              <a:gd name="connsiteY3124" fmla="*/ 1580392 h 7602680"/>
              <a:gd name="connsiteX3125" fmla="*/ 19851286 w 24385204"/>
              <a:gd name="connsiteY3125" fmla="*/ 1631463 h 7602680"/>
              <a:gd name="connsiteX3126" fmla="*/ 19643514 w 24385204"/>
              <a:gd name="connsiteY3126" fmla="*/ 1696623 h 7602680"/>
              <a:gd name="connsiteX3127" fmla="*/ 19674006 w 24385204"/>
              <a:gd name="connsiteY3127" fmla="*/ 1756148 h 7602680"/>
              <a:gd name="connsiteX3128" fmla="*/ 19804990 w 24385204"/>
              <a:gd name="connsiteY3128" fmla="*/ 1757556 h 7602680"/>
              <a:gd name="connsiteX3129" fmla="*/ 20100842 w 24385204"/>
              <a:gd name="connsiteY3129" fmla="*/ 1747694 h 7602680"/>
              <a:gd name="connsiteX3130" fmla="*/ 20393302 w 24385204"/>
              <a:gd name="connsiteY3130" fmla="*/ 1759318 h 7602680"/>
              <a:gd name="connsiteX3131" fmla="*/ 20432822 w 24385204"/>
              <a:gd name="connsiteY3131" fmla="*/ 1750160 h 7602680"/>
              <a:gd name="connsiteX3132" fmla="*/ 20335714 w 24385204"/>
              <a:gd name="connsiteY3132" fmla="*/ 1691340 h 7602680"/>
              <a:gd name="connsiteX3133" fmla="*/ 20221662 w 24385204"/>
              <a:gd name="connsiteY3133" fmla="*/ 1643086 h 7602680"/>
              <a:gd name="connsiteX3134" fmla="*/ 20208114 w 24385204"/>
              <a:gd name="connsiteY3134" fmla="*/ 1648722 h 7602680"/>
              <a:gd name="connsiteX3135" fmla="*/ 20181014 w 24385204"/>
              <a:gd name="connsiteY3135" fmla="*/ 1671616 h 7602680"/>
              <a:gd name="connsiteX3136" fmla="*/ 20152782 w 24385204"/>
              <a:gd name="connsiteY3136" fmla="*/ 1643086 h 7602680"/>
              <a:gd name="connsiteX3137" fmla="*/ 20025182 w 24385204"/>
              <a:gd name="connsiteY3137" fmla="*/ 1611035 h 7602680"/>
              <a:gd name="connsiteX3138" fmla="*/ 20061318 w 24385204"/>
              <a:gd name="connsiteY3138" fmla="*/ 1631463 h 7602680"/>
              <a:gd name="connsiteX3139" fmla="*/ 20094066 w 24385204"/>
              <a:gd name="connsiteY3139" fmla="*/ 1648722 h 7602680"/>
              <a:gd name="connsiteX3140" fmla="*/ 19923558 w 24385204"/>
              <a:gd name="connsiteY3140" fmla="*/ 1628645 h 7602680"/>
              <a:gd name="connsiteX3141" fmla="*/ 19952914 w 24385204"/>
              <a:gd name="connsiteY3141" fmla="*/ 1611035 h 7602680"/>
              <a:gd name="connsiteX3142" fmla="*/ 19982274 w 24385204"/>
              <a:gd name="connsiteY3142" fmla="*/ 1590958 h 7602680"/>
              <a:gd name="connsiteX3143" fmla="*/ 20021798 w 24385204"/>
              <a:gd name="connsiteY3143" fmla="*/ 1570882 h 7602680"/>
              <a:gd name="connsiteX3144" fmla="*/ 19961950 w 24385204"/>
              <a:gd name="connsiteY3144" fmla="*/ 1476841 h 7602680"/>
              <a:gd name="connsiteX3145" fmla="*/ 19487686 w 24385204"/>
              <a:gd name="connsiteY3145" fmla="*/ 1405341 h 7602680"/>
              <a:gd name="connsiteX3146" fmla="*/ 20771582 w 24385204"/>
              <a:gd name="connsiteY3146" fmla="*/ 1386673 h 7602680"/>
              <a:gd name="connsiteX3147" fmla="*/ 20793038 w 24385204"/>
              <a:gd name="connsiteY3147" fmla="*/ 1403227 h 7602680"/>
              <a:gd name="connsiteX3148" fmla="*/ 20772710 w 24385204"/>
              <a:gd name="connsiteY3148" fmla="*/ 1431405 h 7602680"/>
              <a:gd name="connsiteX3149" fmla="*/ 20748998 w 24385204"/>
              <a:gd name="connsiteY3149" fmla="*/ 1403227 h 7602680"/>
              <a:gd name="connsiteX3150" fmla="*/ 20771582 w 24385204"/>
              <a:gd name="connsiteY3150" fmla="*/ 1386673 h 7602680"/>
              <a:gd name="connsiteX3151" fmla="*/ 5626811 w 24385204"/>
              <a:gd name="connsiteY3151" fmla="*/ 1383503 h 7602680"/>
              <a:gd name="connsiteX3152" fmla="*/ 5647136 w 24385204"/>
              <a:gd name="connsiteY3152" fmla="*/ 1393013 h 7602680"/>
              <a:gd name="connsiteX3153" fmla="*/ 5625682 w 24385204"/>
              <a:gd name="connsiteY3153" fmla="*/ 1416964 h 7602680"/>
              <a:gd name="connsiteX3154" fmla="*/ 5605356 w 24385204"/>
              <a:gd name="connsiteY3154" fmla="*/ 1393013 h 7602680"/>
              <a:gd name="connsiteX3155" fmla="*/ 5626811 w 24385204"/>
              <a:gd name="connsiteY3155" fmla="*/ 1383503 h 7602680"/>
              <a:gd name="connsiteX3156" fmla="*/ 2848990 w 24385204"/>
              <a:gd name="connsiteY3156" fmla="*/ 1381390 h 7602680"/>
              <a:gd name="connsiteX3157" fmla="*/ 2858023 w 24385204"/>
              <a:gd name="connsiteY3157" fmla="*/ 1406397 h 7602680"/>
              <a:gd name="connsiteX3158" fmla="*/ 2836568 w 24385204"/>
              <a:gd name="connsiteY3158" fmla="*/ 1431405 h 7602680"/>
              <a:gd name="connsiteX3159" fmla="*/ 2828664 w 24385204"/>
              <a:gd name="connsiteY3159" fmla="*/ 1406397 h 7602680"/>
              <a:gd name="connsiteX3160" fmla="*/ 2848990 w 24385204"/>
              <a:gd name="connsiteY3160" fmla="*/ 1381390 h 7602680"/>
              <a:gd name="connsiteX3161" fmla="*/ 3957860 w 24385204"/>
              <a:gd name="connsiteY3161" fmla="*/ 1367654 h 7602680"/>
              <a:gd name="connsiteX3162" fmla="*/ 3891237 w 24385204"/>
              <a:gd name="connsiteY3162" fmla="*/ 1425417 h 7602680"/>
              <a:gd name="connsiteX3163" fmla="*/ 3805418 w 24385204"/>
              <a:gd name="connsiteY3163" fmla="*/ 1483180 h 7602680"/>
              <a:gd name="connsiteX3164" fmla="*/ 3796385 w 24385204"/>
              <a:gd name="connsiteY3164" fmla="*/ 1473671 h 7602680"/>
              <a:gd name="connsiteX3165" fmla="*/ 3882204 w 24385204"/>
              <a:gd name="connsiteY3165" fmla="*/ 1418020 h 7602680"/>
              <a:gd name="connsiteX3166" fmla="*/ 7773412 w 24385204"/>
              <a:gd name="connsiteY3166" fmla="*/ 1351100 h 7602680"/>
              <a:gd name="connsiteX3167" fmla="*/ 7764378 w 24385204"/>
              <a:gd name="connsiteY3167" fmla="*/ 1367654 h 7602680"/>
              <a:gd name="connsiteX3168" fmla="*/ 7697756 w 24385204"/>
              <a:gd name="connsiteY3168" fmla="*/ 1384560 h 7602680"/>
              <a:gd name="connsiteX3169" fmla="*/ 7707918 w 24385204"/>
              <a:gd name="connsiteY3169" fmla="*/ 1367654 h 7602680"/>
              <a:gd name="connsiteX3170" fmla="*/ 7773412 w 24385204"/>
              <a:gd name="connsiteY3170" fmla="*/ 1351100 h 7602680"/>
              <a:gd name="connsiteX3171" fmla="*/ 11245688 w 24385204"/>
              <a:gd name="connsiteY3171" fmla="*/ 1342646 h 7602680"/>
              <a:gd name="connsiteX3172" fmla="*/ 11271660 w 24385204"/>
              <a:gd name="connsiteY3172" fmla="*/ 1361666 h 7602680"/>
              <a:gd name="connsiteX3173" fmla="*/ 11245688 w 24385204"/>
              <a:gd name="connsiteY3173" fmla="*/ 1381390 h 7602680"/>
              <a:gd name="connsiteX3174" fmla="*/ 11219717 w 24385204"/>
              <a:gd name="connsiteY3174" fmla="*/ 1361666 h 7602680"/>
              <a:gd name="connsiteX3175" fmla="*/ 11245688 w 24385204"/>
              <a:gd name="connsiteY3175" fmla="*/ 1342646 h 7602680"/>
              <a:gd name="connsiteX3176" fmla="*/ 9515760 w 24385204"/>
              <a:gd name="connsiteY3176" fmla="*/ 1338772 h 7602680"/>
              <a:gd name="connsiteX3177" fmla="*/ 9398324 w 24385204"/>
              <a:gd name="connsiteY3177" fmla="*/ 1340533 h 7602680"/>
              <a:gd name="connsiteX3178" fmla="*/ 9015527 w 24385204"/>
              <a:gd name="connsiteY3178" fmla="*/ 1381390 h 7602680"/>
              <a:gd name="connsiteX3179" fmla="*/ 8497226 w 24385204"/>
              <a:gd name="connsiteY3179" fmla="*/ 1423304 h 7602680"/>
              <a:gd name="connsiteX3180" fmla="*/ 8195731 w 24385204"/>
              <a:gd name="connsiteY3180" fmla="*/ 1452538 h 7602680"/>
              <a:gd name="connsiteX3181" fmla="*/ 8313167 w 24385204"/>
              <a:gd name="connsiteY3181" fmla="*/ 1471557 h 7602680"/>
              <a:gd name="connsiteX3182" fmla="*/ 8432862 w 24385204"/>
              <a:gd name="connsiteY3182" fmla="*/ 1520867 h 7602680"/>
              <a:gd name="connsiteX3183" fmla="*/ 8529973 w 24385204"/>
              <a:gd name="connsiteY3183" fmla="*/ 1512414 h 7602680"/>
              <a:gd name="connsiteX3184" fmla="*/ 8752424 w 24385204"/>
              <a:gd name="connsiteY3184" fmla="*/ 1440915 h 7602680"/>
              <a:gd name="connsiteX3185" fmla="*/ 9015527 w 24385204"/>
              <a:gd name="connsiteY3185" fmla="*/ 1409567 h 7602680"/>
              <a:gd name="connsiteX3186" fmla="*/ 9371223 w 24385204"/>
              <a:gd name="connsiteY3186" fmla="*/ 1381390 h 7602680"/>
              <a:gd name="connsiteX3187" fmla="*/ 9618517 w 24385204"/>
              <a:gd name="connsiteY3187" fmla="*/ 1370119 h 7602680"/>
              <a:gd name="connsiteX3188" fmla="*/ 9581254 w 24385204"/>
              <a:gd name="connsiteY3188" fmla="*/ 1348986 h 7602680"/>
              <a:gd name="connsiteX3189" fmla="*/ 9515760 w 24385204"/>
              <a:gd name="connsiteY3189" fmla="*/ 1338772 h 7602680"/>
              <a:gd name="connsiteX3190" fmla="*/ 21193902 w 24385204"/>
              <a:gd name="connsiteY3190" fmla="*/ 1334193 h 7602680"/>
              <a:gd name="connsiteX3191" fmla="*/ 21232294 w 24385204"/>
              <a:gd name="connsiteY3191" fmla="*/ 1336306 h 7602680"/>
              <a:gd name="connsiteX3192" fmla="*/ 21532662 w 24385204"/>
              <a:gd name="connsiteY3192" fmla="*/ 1355326 h 7602680"/>
              <a:gd name="connsiteX3193" fmla="*/ 21785598 w 24385204"/>
              <a:gd name="connsiteY3193" fmla="*/ 1383503 h 7602680"/>
              <a:gd name="connsiteX3194" fmla="*/ 21907554 w 24385204"/>
              <a:gd name="connsiteY3194" fmla="*/ 1434575 h 7602680"/>
              <a:gd name="connsiteX3195" fmla="*/ 21970786 w 24385204"/>
              <a:gd name="connsiteY3195" fmla="*/ 1475432 h 7602680"/>
              <a:gd name="connsiteX3196" fmla="*/ 21865774 w 24385204"/>
              <a:gd name="connsiteY3196" fmla="*/ 1480715 h 7602680"/>
              <a:gd name="connsiteX3197" fmla="*/ 21293270 w 24385204"/>
              <a:gd name="connsiteY3197" fmla="*/ 1377163 h 7602680"/>
              <a:gd name="connsiteX3198" fmla="*/ 21187126 w 24385204"/>
              <a:gd name="connsiteY3198" fmla="*/ 1344760 h 7602680"/>
              <a:gd name="connsiteX3199" fmla="*/ 21193902 w 24385204"/>
              <a:gd name="connsiteY3199" fmla="*/ 1334193 h 7602680"/>
              <a:gd name="connsiteX3200" fmla="*/ 17730658 w 24385204"/>
              <a:gd name="connsiteY3200" fmla="*/ 1333136 h 7602680"/>
              <a:gd name="connsiteX3201" fmla="*/ 17709202 w 24385204"/>
              <a:gd name="connsiteY3201" fmla="*/ 1337363 h 7602680"/>
              <a:gd name="connsiteX3202" fmla="*/ 17720494 w 24385204"/>
              <a:gd name="connsiteY3202" fmla="*/ 1348986 h 7602680"/>
              <a:gd name="connsiteX3203" fmla="*/ 17746466 w 24385204"/>
              <a:gd name="connsiteY3203" fmla="*/ 1338772 h 7602680"/>
              <a:gd name="connsiteX3204" fmla="*/ 17730658 w 24385204"/>
              <a:gd name="connsiteY3204" fmla="*/ 1333136 h 7602680"/>
              <a:gd name="connsiteX3205" fmla="*/ 15421453 w 24385204"/>
              <a:gd name="connsiteY3205" fmla="*/ 1332432 h 7602680"/>
              <a:gd name="connsiteX3206" fmla="*/ 15371769 w 24385204"/>
              <a:gd name="connsiteY3206" fmla="*/ 1361666 h 7602680"/>
              <a:gd name="connsiteX3207" fmla="*/ 15368381 w 24385204"/>
              <a:gd name="connsiteY3207" fmla="*/ 1381390 h 7602680"/>
              <a:gd name="connsiteX3208" fmla="*/ 15433875 w 24385204"/>
              <a:gd name="connsiteY3208" fmla="*/ 1370119 h 7602680"/>
              <a:gd name="connsiteX3209" fmla="*/ 15450813 w 24385204"/>
              <a:gd name="connsiteY3209" fmla="*/ 1350043 h 7602680"/>
              <a:gd name="connsiteX3210" fmla="*/ 15421453 w 24385204"/>
              <a:gd name="connsiteY3210" fmla="*/ 1332432 h 7602680"/>
              <a:gd name="connsiteX3211" fmla="*/ 4471644 w 24385204"/>
              <a:gd name="connsiteY3211" fmla="*/ 1329967 h 7602680"/>
              <a:gd name="connsiteX3212" fmla="*/ 4449060 w 24385204"/>
              <a:gd name="connsiteY3212" fmla="*/ 1380333 h 7602680"/>
              <a:gd name="connsiteX3213" fmla="*/ 4332753 w 24385204"/>
              <a:gd name="connsiteY3213" fmla="*/ 1422247 h 7602680"/>
              <a:gd name="connsiteX3214" fmla="*/ 4289843 w 24385204"/>
              <a:gd name="connsiteY3214" fmla="*/ 1437745 h 7602680"/>
              <a:gd name="connsiteX3215" fmla="*/ 4471644 w 24385204"/>
              <a:gd name="connsiteY3215" fmla="*/ 1329967 h 7602680"/>
              <a:gd name="connsiteX3216" fmla="*/ 12243897 w 24385204"/>
              <a:gd name="connsiteY3216" fmla="*/ 1329262 h 7602680"/>
              <a:gd name="connsiteX3217" fmla="*/ 12357946 w 24385204"/>
              <a:gd name="connsiteY3217" fmla="*/ 1346873 h 7602680"/>
              <a:gd name="connsiteX3218" fmla="*/ 12160337 w 24385204"/>
              <a:gd name="connsiteY3218" fmla="*/ 1346873 h 7602680"/>
              <a:gd name="connsiteX3219" fmla="*/ 12243897 w 24385204"/>
              <a:gd name="connsiteY3219" fmla="*/ 1329262 h 7602680"/>
              <a:gd name="connsiteX3220" fmla="*/ 11567509 w 24385204"/>
              <a:gd name="connsiteY3220" fmla="*/ 1311299 h 7602680"/>
              <a:gd name="connsiteX3221" fmla="*/ 11565250 w 24385204"/>
              <a:gd name="connsiteY3221" fmla="*/ 1337363 h 7602680"/>
              <a:gd name="connsiteX3222" fmla="*/ 11553958 w 24385204"/>
              <a:gd name="connsiteY3222" fmla="*/ 1381390 h 7602680"/>
              <a:gd name="connsiteX3223" fmla="*/ 11513308 w 24385204"/>
              <a:gd name="connsiteY3223" fmla="*/ 1390548 h 7602680"/>
              <a:gd name="connsiteX3224" fmla="*/ 11463624 w 24385204"/>
              <a:gd name="connsiteY3224" fmla="*/ 1415907 h 7602680"/>
              <a:gd name="connsiteX3225" fmla="*/ 11442168 w 24385204"/>
              <a:gd name="connsiteY3225" fmla="*/ 1421190 h 7602680"/>
              <a:gd name="connsiteX3226" fmla="*/ 11529116 w 24385204"/>
              <a:gd name="connsiteY3226" fmla="*/ 1317639 h 7602680"/>
              <a:gd name="connsiteX3227" fmla="*/ 11567509 w 24385204"/>
              <a:gd name="connsiteY3227" fmla="*/ 1311299 h 7602680"/>
              <a:gd name="connsiteX3228" fmla="*/ 18141686 w 24385204"/>
              <a:gd name="connsiteY3228" fmla="*/ 1308834 h 7602680"/>
              <a:gd name="connsiteX3229" fmla="*/ 18088614 w 24385204"/>
              <a:gd name="connsiteY3229" fmla="*/ 1320809 h 7602680"/>
              <a:gd name="connsiteX3230" fmla="*/ 18021990 w 24385204"/>
              <a:gd name="connsiteY3230" fmla="*/ 1343703 h 7602680"/>
              <a:gd name="connsiteX3231" fmla="*/ 18112326 w 24385204"/>
              <a:gd name="connsiteY3231" fmla="*/ 1366949 h 7602680"/>
              <a:gd name="connsiteX3232" fmla="*/ 18230894 w 24385204"/>
              <a:gd name="connsiteY3232" fmla="*/ 1380333 h 7602680"/>
              <a:gd name="connsiteX3233" fmla="*/ 18290738 w 24385204"/>
              <a:gd name="connsiteY3233" fmla="*/ 1406397 h 7602680"/>
              <a:gd name="connsiteX3234" fmla="*/ 18471410 w 24385204"/>
              <a:gd name="connsiteY3234" fmla="*/ 1412737 h 7602680"/>
              <a:gd name="connsiteX3235" fmla="*/ 18407046 w 24385204"/>
              <a:gd name="connsiteY3235" fmla="*/ 1398296 h 7602680"/>
              <a:gd name="connsiteX3236" fmla="*/ 18282834 w 24385204"/>
              <a:gd name="connsiteY3236" fmla="*/ 1368710 h 7602680"/>
              <a:gd name="connsiteX3237" fmla="*/ 18228634 w 24385204"/>
              <a:gd name="connsiteY3237" fmla="*/ 1329967 h 7602680"/>
              <a:gd name="connsiteX3238" fmla="*/ 18175562 w 24385204"/>
              <a:gd name="connsiteY3238" fmla="*/ 1314469 h 7602680"/>
              <a:gd name="connsiteX3239" fmla="*/ 18141686 w 24385204"/>
              <a:gd name="connsiteY3239" fmla="*/ 1308834 h 7602680"/>
              <a:gd name="connsiteX3240" fmla="*/ 11777539 w 24385204"/>
              <a:gd name="connsiteY3240" fmla="*/ 1297915 h 7602680"/>
              <a:gd name="connsiteX3241" fmla="*/ 11669136 w 24385204"/>
              <a:gd name="connsiteY3241" fmla="*/ 1350043 h 7602680"/>
              <a:gd name="connsiteX3242" fmla="*/ 11597997 w 24385204"/>
              <a:gd name="connsiteY3242" fmla="*/ 1347930 h 7602680"/>
              <a:gd name="connsiteX3243" fmla="*/ 11777539 w 24385204"/>
              <a:gd name="connsiteY3243" fmla="*/ 1297915 h 7602680"/>
              <a:gd name="connsiteX3244" fmla="*/ 7923595 w 24385204"/>
              <a:gd name="connsiteY3244" fmla="*/ 1294745 h 7602680"/>
              <a:gd name="connsiteX3245" fmla="*/ 7951825 w 24385204"/>
              <a:gd name="connsiteY3245" fmla="*/ 1311299 h 7602680"/>
              <a:gd name="connsiteX3246" fmla="*/ 7905528 w 24385204"/>
              <a:gd name="connsiteY3246" fmla="*/ 1338772 h 7602680"/>
              <a:gd name="connsiteX3247" fmla="*/ 7877298 w 24385204"/>
              <a:gd name="connsiteY3247" fmla="*/ 1322922 h 7602680"/>
              <a:gd name="connsiteX3248" fmla="*/ 7923595 w 24385204"/>
              <a:gd name="connsiteY3248" fmla="*/ 1294745 h 7602680"/>
              <a:gd name="connsiteX3249" fmla="*/ 13361801 w 24385204"/>
              <a:gd name="connsiteY3249" fmla="*/ 1289110 h 7602680"/>
              <a:gd name="connsiteX3250" fmla="*/ 13452136 w 24385204"/>
              <a:gd name="connsiteY3250" fmla="*/ 1312356 h 7602680"/>
              <a:gd name="connsiteX3251" fmla="*/ 13862034 w 24385204"/>
              <a:gd name="connsiteY3251" fmla="*/ 1296506 h 7602680"/>
              <a:gd name="connsiteX3252" fmla="*/ 13956887 w 24385204"/>
              <a:gd name="connsiteY3252" fmla="*/ 1306016 h 7602680"/>
              <a:gd name="connsiteX3253" fmla="*/ 13912848 w 24385204"/>
              <a:gd name="connsiteY3253" fmla="*/ 1329262 h 7602680"/>
              <a:gd name="connsiteX3254" fmla="*/ 13788637 w 24385204"/>
              <a:gd name="connsiteY3254" fmla="*/ 1338772 h 7602680"/>
              <a:gd name="connsiteX3255" fmla="*/ 13609094 w 24385204"/>
              <a:gd name="connsiteY3255" fmla="*/ 1354269 h 7602680"/>
              <a:gd name="connsiteX3256" fmla="*/ 13487141 w 24385204"/>
              <a:gd name="connsiteY3256" fmla="*/ 1375050 h 7602680"/>
              <a:gd name="connsiteX3257" fmla="*/ 13187905 w 24385204"/>
              <a:gd name="connsiteY3257" fmla="*/ 1410976 h 7602680"/>
              <a:gd name="connsiteX3258" fmla="*/ 13196938 w 24385204"/>
              <a:gd name="connsiteY3258" fmla="*/ 1301085 h 7602680"/>
              <a:gd name="connsiteX3259" fmla="*/ 13361801 w 24385204"/>
              <a:gd name="connsiteY3259" fmla="*/ 1289110 h 7602680"/>
              <a:gd name="connsiteX3260" fmla="*/ 10879829 w 24385204"/>
              <a:gd name="connsiteY3260" fmla="*/ 1249309 h 7602680"/>
              <a:gd name="connsiteX3261" fmla="*/ 10850470 w 24385204"/>
              <a:gd name="connsiteY3261" fmla="*/ 1269385 h 7602680"/>
              <a:gd name="connsiteX3262" fmla="*/ 10921609 w 24385204"/>
              <a:gd name="connsiteY3262" fmla="*/ 1257762 h 7602680"/>
              <a:gd name="connsiteX3263" fmla="*/ 10879829 w 24385204"/>
              <a:gd name="connsiteY3263" fmla="*/ 1249309 h 7602680"/>
              <a:gd name="connsiteX3264" fmla="*/ 9116025 w 24385204"/>
              <a:gd name="connsiteY3264" fmla="*/ 1249309 h 7602680"/>
              <a:gd name="connsiteX3265" fmla="*/ 9075374 w 24385204"/>
              <a:gd name="connsiteY3265" fmla="*/ 1269385 h 7602680"/>
              <a:gd name="connsiteX3266" fmla="*/ 9091183 w 24385204"/>
              <a:gd name="connsiteY3266" fmla="*/ 1290166 h 7602680"/>
              <a:gd name="connsiteX3267" fmla="*/ 9134092 w 24385204"/>
              <a:gd name="connsiteY3267" fmla="*/ 1269385 h 7602680"/>
              <a:gd name="connsiteX3268" fmla="*/ 9116025 w 24385204"/>
              <a:gd name="connsiteY3268" fmla="*/ 1249309 h 7602680"/>
              <a:gd name="connsiteX3269" fmla="*/ 8546911 w 24385204"/>
              <a:gd name="connsiteY3269" fmla="*/ 1242969 h 7602680"/>
              <a:gd name="connsiteX3270" fmla="*/ 8572882 w 24385204"/>
              <a:gd name="connsiteY3270" fmla="*/ 1252479 h 7602680"/>
              <a:gd name="connsiteX3271" fmla="*/ 8539006 w 24385204"/>
              <a:gd name="connsiteY3271" fmla="*/ 1276782 h 7602680"/>
              <a:gd name="connsiteX3272" fmla="*/ 8515293 w 24385204"/>
              <a:gd name="connsiteY3272" fmla="*/ 1252479 h 7602680"/>
              <a:gd name="connsiteX3273" fmla="*/ 8546911 w 24385204"/>
              <a:gd name="connsiteY3273" fmla="*/ 1242969 h 7602680"/>
              <a:gd name="connsiteX3274" fmla="*/ 14457120 w 24385204"/>
              <a:gd name="connsiteY3274" fmla="*/ 1242617 h 7602680"/>
              <a:gd name="connsiteX3275" fmla="*/ 14563265 w 24385204"/>
              <a:gd name="connsiteY3275" fmla="*/ 1242969 h 7602680"/>
              <a:gd name="connsiteX3276" fmla="*/ 14645696 w 24385204"/>
              <a:gd name="connsiteY3276" fmla="*/ 1293336 h 7602680"/>
              <a:gd name="connsiteX3277" fmla="*/ 14594882 w 24385204"/>
              <a:gd name="connsiteY3277" fmla="*/ 1329967 h 7602680"/>
              <a:gd name="connsiteX3278" fmla="*/ 14571169 w 24385204"/>
              <a:gd name="connsiteY3278" fmla="*/ 1309186 h 7602680"/>
              <a:gd name="connsiteX3279" fmla="*/ 14590365 w 24385204"/>
              <a:gd name="connsiteY3279" fmla="*/ 1278895 h 7602680"/>
              <a:gd name="connsiteX3280" fmla="*/ 14052868 w 24385204"/>
              <a:gd name="connsiteY3280" fmla="*/ 1319752 h 7602680"/>
              <a:gd name="connsiteX3281" fmla="*/ 13994150 w 24385204"/>
              <a:gd name="connsiteY3281" fmla="*/ 1309186 h 7602680"/>
              <a:gd name="connsiteX3282" fmla="*/ 14013347 w 24385204"/>
              <a:gd name="connsiteY3282" fmla="*/ 1286996 h 7602680"/>
              <a:gd name="connsiteX3283" fmla="*/ 14295645 w 24385204"/>
              <a:gd name="connsiteY3283" fmla="*/ 1257762 h 7602680"/>
              <a:gd name="connsiteX3284" fmla="*/ 14457120 w 24385204"/>
              <a:gd name="connsiteY3284" fmla="*/ 1242617 h 7602680"/>
              <a:gd name="connsiteX3285" fmla="*/ 13574089 w 24385204"/>
              <a:gd name="connsiteY3285" fmla="*/ 1239799 h 7602680"/>
              <a:gd name="connsiteX3286" fmla="*/ 13591027 w 24385204"/>
              <a:gd name="connsiteY3286" fmla="*/ 1265159 h 7602680"/>
              <a:gd name="connsiteX3287" fmla="*/ 13548118 w 24385204"/>
              <a:gd name="connsiteY3287" fmla="*/ 1291575 h 7602680"/>
              <a:gd name="connsiteX3288" fmla="*/ 13528922 w 24385204"/>
              <a:gd name="connsiteY3288" fmla="*/ 1265159 h 7602680"/>
              <a:gd name="connsiteX3289" fmla="*/ 13574089 w 24385204"/>
              <a:gd name="connsiteY3289" fmla="*/ 1239799 h 7602680"/>
              <a:gd name="connsiteX3290" fmla="*/ 14784587 w 24385204"/>
              <a:gd name="connsiteY3290" fmla="*/ 1234868 h 7602680"/>
              <a:gd name="connsiteX3291" fmla="*/ 14802654 w 24385204"/>
              <a:gd name="connsiteY3291" fmla="*/ 1245435 h 7602680"/>
              <a:gd name="connsiteX3292" fmla="*/ 14799267 w 24385204"/>
              <a:gd name="connsiteY3292" fmla="*/ 1283826 h 7602680"/>
              <a:gd name="connsiteX3293" fmla="*/ 14777812 w 24385204"/>
              <a:gd name="connsiteY3293" fmla="*/ 1257058 h 7602680"/>
              <a:gd name="connsiteX3294" fmla="*/ 14784587 w 24385204"/>
              <a:gd name="connsiteY3294" fmla="*/ 1234868 h 7602680"/>
              <a:gd name="connsiteX3295" fmla="*/ 4691837 w 24385204"/>
              <a:gd name="connsiteY3295" fmla="*/ 1234868 h 7602680"/>
              <a:gd name="connsiteX3296" fmla="*/ 4811532 w 24385204"/>
              <a:gd name="connsiteY3296" fmla="*/ 1254592 h 7602680"/>
              <a:gd name="connsiteX3297" fmla="*/ 4674899 w 24385204"/>
              <a:gd name="connsiteY3297" fmla="*/ 1302846 h 7602680"/>
              <a:gd name="connsiteX3298" fmla="*/ 4633119 w 24385204"/>
              <a:gd name="connsiteY3298" fmla="*/ 1286292 h 7602680"/>
              <a:gd name="connsiteX3299" fmla="*/ 4592468 w 24385204"/>
              <a:gd name="connsiteY3299" fmla="*/ 1265159 h 7602680"/>
              <a:gd name="connsiteX3300" fmla="*/ 4554075 w 24385204"/>
              <a:gd name="connsiteY3300" fmla="*/ 1251422 h 7602680"/>
              <a:gd name="connsiteX3301" fmla="*/ 4691837 w 24385204"/>
              <a:gd name="connsiteY3301" fmla="*/ 1234868 h 7602680"/>
              <a:gd name="connsiteX3302" fmla="*/ 17582734 w 24385204"/>
              <a:gd name="connsiteY3302" fmla="*/ 1232051 h 7602680"/>
              <a:gd name="connsiteX3303" fmla="*/ 17544342 w 24385204"/>
              <a:gd name="connsiteY3303" fmla="*/ 1238038 h 7602680"/>
              <a:gd name="connsiteX3304" fmla="*/ 17495786 w 24385204"/>
              <a:gd name="connsiteY3304" fmla="*/ 1270442 h 7602680"/>
              <a:gd name="connsiteX3305" fmla="*/ 17592898 w 24385204"/>
              <a:gd name="connsiteY3305" fmla="*/ 1270442 h 7602680"/>
              <a:gd name="connsiteX3306" fmla="*/ 17607578 w 24385204"/>
              <a:gd name="connsiteY3306" fmla="*/ 1238038 h 7602680"/>
              <a:gd name="connsiteX3307" fmla="*/ 17582734 w 24385204"/>
              <a:gd name="connsiteY3307" fmla="*/ 1232051 h 7602680"/>
              <a:gd name="connsiteX3308" fmla="*/ 15493722 w 24385204"/>
              <a:gd name="connsiteY3308" fmla="*/ 1231346 h 7602680"/>
              <a:gd name="connsiteX3309" fmla="*/ 15507272 w 24385204"/>
              <a:gd name="connsiteY3309" fmla="*/ 1244378 h 7602680"/>
              <a:gd name="connsiteX3310" fmla="*/ 15401128 w 24385204"/>
              <a:gd name="connsiteY3310" fmla="*/ 1266216 h 7602680"/>
              <a:gd name="connsiteX3311" fmla="*/ 15316438 w 24385204"/>
              <a:gd name="connsiteY3311" fmla="*/ 1258819 h 7602680"/>
              <a:gd name="connsiteX3312" fmla="*/ 15423712 w 24385204"/>
              <a:gd name="connsiteY3312" fmla="*/ 1238038 h 7602680"/>
              <a:gd name="connsiteX3313" fmla="*/ 15493722 w 24385204"/>
              <a:gd name="connsiteY3313" fmla="*/ 1231346 h 7602680"/>
              <a:gd name="connsiteX3314" fmla="*/ 15037527 w 24385204"/>
              <a:gd name="connsiteY3314" fmla="*/ 1230642 h 7602680"/>
              <a:gd name="connsiteX3315" fmla="*/ 14959612 w 24385204"/>
              <a:gd name="connsiteY3315" fmla="*/ 1247548 h 7602680"/>
              <a:gd name="connsiteX3316" fmla="*/ 14972034 w 24385204"/>
              <a:gd name="connsiteY3316" fmla="*/ 1275725 h 7602680"/>
              <a:gd name="connsiteX3317" fmla="*/ 14957354 w 24385204"/>
              <a:gd name="connsiteY3317" fmla="*/ 1289110 h 7602680"/>
              <a:gd name="connsiteX3318" fmla="*/ 14871535 w 24385204"/>
              <a:gd name="connsiteY3318" fmla="*/ 1326797 h 7602680"/>
              <a:gd name="connsiteX3319" fmla="*/ 14825238 w 24385204"/>
              <a:gd name="connsiteY3319" fmla="*/ 1363779 h 7602680"/>
              <a:gd name="connsiteX3320" fmla="*/ 14891861 w 24385204"/>
              <a:gd name="connsiteY3320" fmla="*/ 1355326 h 7602680"/>
              <a:gd name="connsiteX3321" fmla="*/ 15020589 w 24385204"/>
              <a:gd name="connsiteY3321" fmla="*/ 1318343 h 7602680"/>
              <a:gd name="connsiteX3322" fmla="*/ 15097374 w 24385204"/>
              <a:gd name="connsiteY3322" fmla="*/ 1310242 h 7602680"/>
              <a:gd name="connsiteX3323" fmla="*/ 15106408 w 24385204"/>
              <a:gd name="connsiteY3323" fmla="*/ 1329967 h 7602680"/>
              <a:gd name="connsiteX3324" fmla="*/ 15118829 w 24385204"/>
              <a:gd name="connsiteY3324" fmla="*/ 1298619 h 7602680"/>
              <a:gd name="connsiteX3325" fmla="*/ 15105279 w 24385204"/>
              <a:gd name="connsiteY3325" fmla="*/ 1247548 h 7602680"/>
              <a:gd name="connsiteX3326" fmla="*/ 15037527 w 24385204"/>
              <a:gd name="connsiteY3326" fmla="*/ 1230642 h 7602680"/>
              <a:gd name="connsiteX3327" fmla="*/ 11050337 w 24385204"/>
              <a:gd name="connsiteY3327" fmla="*/ 1229585 h 7602680"/>
              <a:gd name="connsiteX3328" fmla="*/ 11010815 w 24385204"/>
              <a:gd name="connsiteY3328" fmla="*/ 1249309 h 7602680"/>
              <a:gd name="connsiteX3329" fmla="*/ 11026624 w 24385204"/>
              <a:gd name="connsiteY3329" fmla="*/ 1269385 h 7602680"/>
              <a:gd name="connsiteX3330" fmla="*/ 11068404 w 24385204"/>
              <a:gd name="connsiteY3330" fmla="*/ 1249309 h 7602680"/>
              <a:gd name="connsiteX3331" fmla="*/ 11050337 w 24385204"/>
              <a:gd name="connsiteY3331" fmla="*/ 1229585 h 7602680"/>
              <a:gd name="connsiteX3332" fmla="*/ 21026782 w 24385204"/>
              <a:gd name="connsiteY3332" fmla="*/ 1217962 h 7602680"/>
              <a:gd name="connsiteX3333" fmla="*/ 21051622 w 24385204"/>
              <a:gd name="connsiteY3333" fmla="*/ 1226415 h 7602680"/>
              <a:gd name="connsiteX3334" fmla="*/ 21026782 w 24385204"/>
              <a:gd name="connsiteY3334" fmla="*/ 1251422 h 7602680"/>
              <a:gd name="connsiteX3335" fmla="*/ 21001938 w 24385204"/>
              <a:gd name="connsiteY3335" fmla="*/ 1226415 h 7602680"/>
              <a:gd name="connsiteX3336" fmla="*/ 21026782 w 24385204"/>
              <a:gd name="connsiteY3336" fmla="*/ 1217962 h 7602680"/>
              <a:gd name="connsiteX3337" fmla="*/ 15613417 w 24385204"/>
              <a:gd name="connsiteY3337" fmla="*/ 1206339 h 7602680"/>
              <a:gd name="connsiteX3338" fmla="*/ 15629225 w 24385204"/>
              <a:gd name="connsiteY3338" fmla="*/ 1223245 h 7602680"/>
              <a:gd name="connsiteX3339" fmla="*/ 15569378 w 24385204"/>
              <a:gd name="connsiteY3339" fmla="*/ 1239799 h 7602680"/>
              <a:gd name="connsiteX3340" fmla="*/ 15555828 w 24385204"/>
              <a:gd name="connsiteY3340" fmla="*/ 1223245 h 7602680"/>
              <a:gd name="connsiteX3341" fmla="*/ 15613417 w 24385204"/>
              <a:gd name="connsiteY3341" fmla="*/ 1206339 h 7602680"/>
              <a:gd name="connsiteX3342" fmla="*/ 20944350 w 24385204"/>
              <a:gd name="connsiteY3342" fmla="*/ 1199295 h 7602680"/>
              <a:gd name="connsiteX3343" fmla="*/ 20957898 w 24385204"/>
              <a:gd name="connsiteY3343" fmla="*/ 1210918 h 7602680"/>
              <a:gd name="connsiteX3344" fmla="*/ 20935314 w 24385204"/>
              <a:gd name="connsiteY3344" fmla="*/ 1231346 h 7602680"/>
              <a:gd name="connsiteX3345" fmla="*/ 20926282 w 24385204"/>
              <a:gd name="connsiteY3345" fmla="*/ 1207748 h 7602680"/>
              <a:gd name="connsiteX3346" fmla="*/ 20944350 w 24385204"/>
              <a:gd name="connsiteY3346" fmla="*/ 1199295 h 7602680"/>
              <a:gd name="connsiteX3347" fmla="*/ 16590171 w 24385204"/>
              <a:gd name="connsiteY3347" fmla="*/ 1195068 h 7602680"/>
              <a:gd name="connsiteX3348" fmla="*/ 16534840 w 24385204"/>
              <a:gd name="connsiteY3348" fmla="*/ 1210918 h 7602680"/>
              <a:gd name="connsiteX3349" fmla="*/ 16474993 w 24385204"/>
              <a:gd name="connsiteY3349" fmla="*/ 1224302 h 7602680"/>
              <a:gd name="connsiteX3350" fmla="*/ 16412887 w 24385204"/>
              <a:gd name="connsiteY3350" fmla="*/ 1230642 h 7602680"/>
              <a:gd name="connsiteX3351" fmla="*/ 16346265 w 24385204"/>
              <a:gd name="connsiteY3351" fmla="*/ 1234868 h 7602680"/>
              <a:gd name="connsiteX3352" fmla="*/ 16260446 w 24385204"/>
              <a:gd name="connsiteY3352" fmla="*/ 1238038 h 7602680"/>
              <a:gd name="connsiteX3353" fmla="*/ 16191565 w 24385204"/>
              <a:gd name="connsiteY3353" fmla="*/ 1303903 h 7602680"/>
              <a:gd name="connsiteX3354" fmla="*/ 16254800 w 24385204"/>
              <a:gd name="connsiteY3354" fmla="*/ 1337363 h 7602680"/>
              <a:gd name="connsiteX3355" fmla="*/ 16374495 w 24385204"/>
              <a:gd name="connsiteY3355" fmla="*/ 1309186 h 7602680"/>
              <a:gd name="connsiteX3356" fmla="*/ 16428696 w 24385204"/>
              <a:gd name="connsiteY3356" fmla="*/ 1321513 h 7602680"/>
              <a:gd name="connsiteX3357" fmla="*/ 16449021 w 24385204"/>
              <a:gd name="connsiteY3357" fmla="*/ 1340533 h 7602680"/>
              <a:gd name="connsiteX3358" fmla="*/ 16459184 w 24385204"/>
              <a:gd name="connsiteY3358" fmla="*/ 1310242 h 7602680"/>
              <a:gd name="connsiteX3359" fmla="*/ 16602592 w 24385204"/>
              <a:gd name="connsiteY3359" fmla="*/ 1280656 h 7602680"/>
              <a:gd name="connsiteX3360" fmla="*/ 16972970 w 24385204"/>
              <a:gd name="connsiteY3360" fmla="*/ 1226415 h 7602680"/>
              <a:gd name="connsiteX3361" fmla="*/ 16861178 w 24385204"/>
              <a:gd name="connsiteY3361" fmla="*/ 1210918 h 7602680"/>
              <a:gd name="connsiteX3362" fmla="*/ 16659052 w 24385204"/>
              <a:gd name="connsiteY3362" fmla="*/ 1201408 h 7602680"/>
              <a:gd name="connsiteX3363" fmla="*/ 16590171 w 24385204"/>
              <a:gd name="connsiteY3363" fmla="*/ 1195068 h 7602680"/>
              <a:gd name="connsiteX3364" fmla="*/ 18104422 w 24385204"/>
              <a:gd name="connsiteY3364" fmla="*/ 1180275 h 7602680"/>
              <a:gd name="connsiteX3365" fmla="*/ 18054738 w 24385204"/>
              <a:gd name="connsiteY3365" fmla="*/ 1188024 h 7602680"/>
              <a:gd name="connsiteX3366" fmla="*/ 17823254 w 24385204"/>
              <a:gd name="connsiteY3366" fmla="*/ 1219371 h 7602680"/>
              <a:gd name="connsiteX3367" fmla="*/ 17652742 w 24385204"/>
              <a:gd name="connsiteY3367" fmla="*/ 1272555 h 7602680"/>
              <a:gd name="connsiteX3368" fmla="*/ 17670810 w 24385204"/>
              <a:gd name="connsiteY3368" fmla="*/ 1280656 h 7602680"/>
              <a:gd name="connsiteX3369" fmla="*/ 17774698 w 24385204"/>
              <a:gd name="connsiteY3369" fmla="*/ 1282065 h 7602680"/>
              <a:gd name="connsiteX3370" fmla="*/ 17832286 w 24385204"/>
              <a:gd name="connsiteY3370" fmla="*/ 1306016 h 7602680"/>
              <a:gd name="connsiteX3371" fmla="*/ 17832286 w 24385204"/>
              <a:gd name="connsiteY3371" fmla="*/ 1332432 h 7602680"/>
              <a:gd name="connsiteX3372" fmla="*/ 17939558 w 24385204"/>
              <a:gd name="connsiteY3372" fmla="*/ 1329967 h 7602680"/>
              <a:gd name="connsiteX3373" fmla="*/ 17926010 w 24385204"/>
              <a:gd name="connsiteY3373" fmla="*/ 1309186 h 7602680"/>
              <a:gd name="connsiteX3374" fmla="*/ 17948594 w 24385204"/>
              <a:gd name="connsiteY3374" fmla="*/ 1286996 h 7602680"/>
              <a:gd name="connsiteX3375" fmla="*/ 18068286 w 24385204"/>
              <a:gd name="connsiteY3375" fmla="*/ 1266216 h 7602680"/>
              <a:gd name="connsiteX3376" fmla="*/ 18140558 w 24385204"/>
              <a:gd name="connsiteY3376" fmla="*/ 1277486 h 7602680"/>
              <a:gd name="connsiteX3377" fmla="*/ 18239926 w 24385204"/>
              <a:gd name="connsiteY3377" fmla="*/ 1301789 h 7602680"/>
              <a:gd name="connsiteX3378" fmla="*/ 18316710 w 24385204"/>
              <a:gd name="connsiteY3378" fmla="*/ 1295449 h 7602680"/>
              <a:gd name="connsiteX3379" fmla="*/ 18381074 w 24385204"/>
              <a:gd name="connsiteY3379" fmla="*/ 1286292 h 7602680"/>
              <a:gd name="connsiteX3380" fmla="*/ 18498510 w 24385204"/>
              <a:gd name="connsiteY3380" fmla="*/ 1301789 h 7602680"/>
              <a:gd name="connsiteX3381" fmla="*/ 18576426 w 24385204"/>
              <a:gd name="connsiteY3381" fmla="*/ 1312356 h 7602680"/>
              <a:gd name="connsiteX3382" fmla="*/ 18644178 w 24385204"/>
              <a:gd name="connsiteY3382" fmla="*/ 1329967 h 7602680"/>
              <a:gd name="connsiteX3383" fmla="*/ 18737902 w 24385204"/>
              <a:gd name="connsiteY3383" fmla="*/ 1310242 h 7602680"/>
              <a:gd name="connsiteX3384" fmla="*/ 18673538 w 24385204"/>
              <a:gd name="connsiteY3384" fmla="*/ 1289110 h 7602680"/>
              <a:gd name="connsiteX3385" fmla="*/ 18635146 w 24385204"/>
              <a:gd name="connsiteY3385" fmla="*/ 1272555 h 7602680"/>
              <a:gd name="connsiteX3386" fmla="*/ 18395754 w 24385204"/>
              <a:gd name="connsiteY3386" fmla="*/ 1221132 h 7602680"/>
              <a:gd name="connsiteX3387" fmla="*/ 18218470 w 24385204"/>
              <a:gd name="connsiteY3387" fmla="*/ 1203169 h 7602680"/>
              <a:gd name="connsiteX3388" fmla="*/ 18145074 w 24385204"/>
              <a:gd name="connsiteY3388" fmla="*/ 1180275 h 7602680"/>
              <a:gd name="connsiteX3389" fmla="*/ 18104422 w 24385204"/>
              <a:gd name="connsiteY3389" fmla="*/ 1180275 h 7602680"/>
              <a:gd name="connsiteX3390" fmla="*/ 13375351 w 24385204"/>
              <a:gd name="connsiteY3390" fmla="*/ 1175696 h 7602680"/>
              <a:gd name="connsiteX3391" fmla="*/ 13472462 w 24385204"/>
              <a:gd name="connsiteY3391" fmla="*/ 1181684 h 7602680"/>
              <a:gd name="connsiteX3392" fmla="*/ 13359542 w 24385204"/>
              <a:gd name="connsiteY3392" fmla="*/ 1208452 h 7602680"/>
              <a:gd name="connsiteX3393" fmla="*/ 13239848 w 24385204"/>
              <a:gd name="connsiteY3393" fmla="*/ 1208452 h 7602680"/>
              <a:gd name="connsiteX3394" fmla="*/ 12946257 w 24385204"/>
              <a:gd name="connsiteY3394" fmla="*/ 1209861 h 7602680"/>
              <a:gd name="connsiteX3395" fmla="*/ 13192421 w 24385204"/>
              <a:gd name="connsiteY3395" fmla="*/ 1181684 h 7602680"/>
              <a:gd name="connsiteX3396" fmla="*/ 13375351 w 24385204"/>
              <a:gd name="connsiteY3396" fmla="*/ 1175696 h 7602680"/>
              <a:gd name="connsiteX3397" fmla="*/ 3805418 w 24385204"/>
              <a:gd name="connsiteY3397" fmla="*/ 1158438 h 7602680"/>
              <a:gd name="connsiteX3398" fmla="*/ 3665398 w 24385204"/>
              <a:gd name="connsiteY3398" fmla="*/ 1227472 h 7602680"/>
              <a:gd name="connsiteX3399" fmla="*/ 3645073 w 24385204"/>
              <a:gd name="connsiteY3399" fmla="*/ 1214792 h 7602680"/>
              <a:gd name="connsiteX3400" fmla="*/ 3805418 w 24385204"/>
              <a:gd name="connsiteY3400" fmla="*/ 1158438 h 7602680"/>
              <a:gd name="connsiteX3401" fmla="*/ 17887618 w 24385204"/>
              <a:gd name="connsiteY3401" fmla="*/ 1151393 h 7602680"/>
              <a:gd name="connsiteX3402" fmla="*/ 17866162 w 24385204"/>
              <a:gd name="connsiteY3402" fmla="*/ 1155972 h 7602680"/>
              <a:gd name="connsiteX3403" fmla="*/ 17877454 w 24385204"/>
              <a:gd name="connsiteY3403" fmla="*/ 1167595 h 7602680"/>
              <a:gd name="connsiteX3404" fmla="*/ 17903426 w 24385204"/>
              <a:gd name="connsiteY3404" fmla="*/ 1155972 h 7602680"/>
              <a:gd name="connsiteX3405" fmla="*/ 17887618 w 24385204"/>
              <a:gd name="connsiteY3405" fmla="*/ 1151393 h 7602680"/>
              <a:gd name="connsiteX3406" fmla="*/ 12806942 w 24385204"/>
              <a:gd name="connsiteY3406" fmla="*/ 1142632 h 7602680"/>
              <a:gd name="connsiteX3407" fmla="*/ 12838983 w 24385204"/>
              <a:gd name="connsiteY3407" fmla="*/ 1146814 h 7602680"/>
              <a:gd name="connsiteX3408" fmla="*/ 12696704 w 24385204"/>
              <a:gd name="connsiteY3408" fmla="*/ 1188024 h 7602680"/>
              <a:gd name="connsiteX3409" fmla="*/ 12456186 w 24385204"/>
              <a:gd name="connsiteY3409" fmla="*/ 1207748 h 7602680"/>
              <a:gd name="connsiteX3410" fmla="*/ 12345525 w 24385204"/>
              <a:gd name="connsiteY3410" fmla="*/ 1205282 h 7602680"/>
              <a:gd name="connsiteX3411" fmla="*/ 12347783 w 24385204"/>
              <a:gd name="connsiteY3411" fmla="*/ 1184854 h 7602680"/>
              <a:gd name="connsiteX3412" fmla="*/ 12412147 w 24385204"/>
              <a:gd name="connsiteY3412" fmla="*/ 1180275 h 7602680"/>
              <a:gd name="connsiteX3413" fmla="*/ 12617661 w 24385204"/>
              <a:gd name="connsiteY3413" fmla="*/ 1155972 h 7602680"/>
              <a:gd name="connsiteX3414" fmla="*/ 12755423 w 24385204"/>
              <a:gd name="connsiteY3414" fmla="*/ 1142940 h 7602680"/>
              <a:gd name="connsiteX3415" fmla="*/ 12806942 w 24385204"/>
              <a:gd name="connsiteY3415" fmla="*/ 1142632 h 7602680"/>
              <a:gd name="connsiteX3416" fmla="*/ 18875662 w 24385204"/>
              <a:gd name="connsiteY3416" fmla="*/ 1109127 h 7602680"/>
              <a:gd name="connsiteX3417" fmla="*/ 18797750 w 24385204"/>
              <a:gd name="connsiteY3417" fmla="*/ 1127795 h 7602680"/>
              <a:gd name="connsiteX3418" fmla="*/ 18893730 w 24385204"/>
              <a:gd name="connsiteY3418" fmla="*/ 1155972 h 7602680"/>
              <a:gd name="connsiteX3419" fmla="*/ 18949062 w 24385204"/>
              <a:gd name="connsiteY3419" fmla="*/ 1149984 h 7602680"/>
              <a:gd name="connsiteX3420" fmla="*/ 18964870 w 24385204"/>
              <a:gd name="connsiteY3420" fmla="*/ 1129908 h 7602680"/>
              <a:gd name="connsiteX3421" fmla="*/ 18875662 w 24385204"/>
              <a:gd name="connsiteY3421" fmla="*/ 1109127 h 7602680"/>
              <a:gd name="connsiteX3422" fmla="*/ 19055206 w 24385204"/>
              <a:gd name="connsiteY3422" fmla="*/ 1108071 h 7602680"/>
              <a:gd name="connsiteX3423" fmla="*/ 19034878 w 24385204"/>
              <a:gd name="connsiteY3423" fmla="*/ 1129908 h 7602680"/>
              <a:gd name="connsiteX3424" fmla="*/ 19055206 w 24385204"/>
              <a:gd name="connsiteY3424" fmla="*/ 1149984 h 7602680"/>
              <a:gd name="connsiteX3425" fmla="*/ 19074402 w 24385204"/>
              <a:gd name="connsiteY3425" fmla="*/ 1129908 h 7602680"/>
              <a:gd name="connsiteX3426" fmla="*/ 19055206 w 24385204"/>
              <a:gd name="connsiteY3426" fmla="*/ 1108071 h 7602680"/>
              <a:gd name="connsiteX3427" fmla="*/ 16787782 w 24385204"/>
              <a:gd name="connsiteY3427" fmla="*/ 1108071 h 7602680"/>
              <a:gd name="connsiteX3428" fmla="*/ 16617272 w 24385204"/>
              <a:gd name="connsiteY3428" fmla="*/ 1152098 h 7602680"/>
              <a:gd name="connsiteX3429" fmla="*/ 16782134 w 24385204"/>
              <a:gd name="connsiteY3429" fmla="*/ 1155972 h 7602680"/>
              <a:gd name="connsiteX3430" fmla="*/ 16787782 w 24385204"/>
              <a:gd name="connsiteY3430" fmla="*/ 1108071 h 7602680"/>
              <a:gd name="connsiteX3431" fmla="*/ 10207252 w 24385204"/>
              <a:gd name="connsiteY3431" fmla="*/ 1101731 h 7602680"/>
              <a:gd name="connsiteX3432" fmla="*/ 10230542 w 24385204"/>
              <a:gd name="connsiteY3432" fmla="*/ 1102787 h 7602680"/>
              <a:gd name="connsiteX3433" fmla="*/ 10205700 w 24385204"/>
              <a:gd name="connsiteY3433" fmla="*/ 1119694 h 7602680"/>
              <a:gd name="connsiteX3434" fmla="*/ 10038578 w 24385204"/>
              <a:gd name="connsiteY3434" fmla="*/ 1124625 h 7602680"/>
              <a:gd name="connsiteX3435" fmla="*/ 10156014 w 24385204"/>
              <a:gd name="connsiteY3435" fmla="*/ 1103844 h 7602680"/>
              <a:gd name="connsiteX3436" fmla="*/ 10207252 w 24385204"/>
              <a:gd name="connsiteY3436" fmla="*/ 1101731 h 7602680"/>
              <a:gd name="connsiteX3437" fmla="*/ 8974876 w 24385204"/>
              <a:gd name="connsiteY3437" fmla="*/ 1094686 h 7602680"/>
              <a:gd name="connsiteX3438" fmla="*/ 8963584 w 24385204"/>
              <a:gd name="connsiteY3438" fmla="*/ 1124625 h 7602680"/>
              <a:gd name="connsiteX3439" fmla="*/ 8885669 w 24385204"/>
              <a:gd name="connsiteY3439" fmla="*/ 1163721 h 7602680"/>
              <a:gd name="connsiteX3440" fmla="*/ 8829209 w 24385204"/>
              <a:gd name="connsiteY3440" fmla="*/ 1146814 h 7602680"/>
              <a:gd name="connsiteX3441" fmla="*/ 8870990 w 24385204"/>
              <a:gd name="connsiteY3441" fmla="*/ 1121455 h 7602680"/>
              <a:gd name="connsiteX3442" fmla="*/ 8948905 w 24385204"/>
              <a:gd name="connsiteY3442" fmla="*/ 1098561 h 7602680"/>
              <a:gd name="connsiteX3443" fmla="*/ 8974876 w 24385204"/>
              <a:gd name="connsiteY3443" fmla="*/ 1094686 h 7602680"/>
              <a:gd name="connsiteX3444" fmla="*/ 7710177 w 24385204"/>
              <a:gd name="connsiteY3444" fmla="*/ 1091517 h 7602680"/>
              <a:gd name="connsiteX3445" fmla="*/ 7710177 w 24385204"/>
              <a:gd name="connsiteY3445" fmla="*/ 1108071 h 7602680"/>
              <a:gd name="connsiteX3446" fmla="*/ 7617583 w 24385204"/>
              <a:gd name="connsiteY3446" fmla="*/ 1158438 h 7602680"/>
              <a:gd name="connsiteX3447" fmla="*/ 7504663 w 24385204"/>
              <a:gd name="connsiteY3447" fmla="*/ 1191898 h 7602680"/>
              <a:gd name="connsiteX3448" fmla="*/ 7503534 w 24385204"/>
              <a:gd name="connsiteY3448" fmla="*/ 1184854 h 7602680"/>
              <a:gd name="connsiteX3449" fmla="*/ 7493371 w 24385204"/>
              <a:gd name="connsiteY3449" fmla="*/ 1155972 h 7602680"/>
              <a:gd name="connsiteX3450" fmla="*/ 7554347 w 24385204"/>
              <a:gd name="connsiteY3450" fmla="*/ 1132374 h 7602680"/>
              <a:gd name="connsiteX3451" fmla="*/ 7686464 w 24385204"/>
              <a:gd name="connsiteY3451" fmla="*/ 1099617 h 7602680"/>
              <a:gd name="connsiteX3452" fmla="*/ 7710177 w 24385204"/>
              <a:gd name="connsiteY3452" fmla="*/ 1091517 h 7602680"/>
              <a:gd name="connsiteX3453" fmla="*/ 13308728 w 24385204"/>
              <a:gd name="connsiteY3453" fmla="*/ 1076723 h 7602680"/>
              <a:gd name="connsiteX3454" fmla="*/ 13356155 w 24385204"/>
              <a:gd name="connsiteY3454" fmla="*/ 1086938 h 7602680"/>
              <a:gd name="connsiteX3455" fmla="*/ 13301953 w 24385204"/>
              <a:gd name="connsiteY3455" fmla="*/ 1110184 h 7602680"/>
              <a:gd name="connsiteX3456" fmla="*/ 13256785 w 24385204"/>
              <a:gd name="connsiteY3456" fmla="*/ 1086938 h 7602680"/>
              <a:gd name="connsiteX3457" fmla="*/ 13308728 w 24385204"/>
              <a:gd name="connsiteY3457" fmla="*/ 1076723 h 7602680"/>
              <a:gd name="connsiteX3458" fmla="*/ 3762509 w 24385204"/>
              <a:gd name="connsiteY3458" fmla="*/ 1072497 h 7602680"/>
              <a:gd name="connsiteX3459" fmla="*/ 3817839 w 24385204"/>
              <a:gd name="connsiteY3459" fmla="*/ 1086938 h 7602680"/>
              <a:gd name="connsiteX3460" fmla="*/ 3739925 w 24385204"/>
              <a:gd name="connsiteY3460" fmla="*/ 1105957 h 7602680"/>
              <a:gd name="connsiteX3461" fmla="*/ 3683465 w 24385204"/>
              <a:gd name="connsiteY3461" fmla="*/ 1091517 h 7602680"/>
              <a:gd name="connsiteX3462" fmla="*/ 3762509 w 24385204"/>
              <a:gd name="connsiteY3462" fmla="*/ 1072497 h 7602680"/>
              <a:gd name="connsiteX3463" fmla="*/ 15528727 w 24385204"/>
              <a:gd name="connsiteY3463" fmla="*/ 1069327 h 7602680"/>
              <a:gd name="connsiteX3464" fmla="*/ 15364994 w 24385204"/>
              <a:gd name="connsiteY3464" fmla="*/ 1082007 h 7602680"/>
              <a:gd name="connsiteX3465" fmla="*/ 15415807 w 24385204"/>
              <a:gd name="connsiteY3465" fmla="*/ 1121455 h 7602680"/>
              <a:gd name="connsiteX3466" fmla="*/ 15576153 w 24385204"/>
              <a:gd name="connsiteY3466" fmla="*/ 1110184 h 7602680"/>
              <a:gd name="connsiteX3467" fmla="*/ 15619063 w 24385204"/>
              <a:gd name="connsiteY3467" fmla="*/ 1088347 h 7602680"/>
              <a:gd name="connsiteX3468" fmla="*/ 15528727 w 24385204"/>
              <a:gd name="connsiteY3468" fmla="*/ 1069327 h 7602680"/>
              <a:gd name="connsiteX3469" fmla="*/ 20239730 w 24385204"/>
              <a:gd name="connsiteY3469" fmla="*/ 1068270 h 7602680"/>
              <a:gd name="connsiteX3470" fmla="*/ 20219406 w 24385204"/>
              <a:gd name="connsiteY3470" fmla="*/ 1088347 h 7602680"/>
              <a:gd name="connsiteX3471" fmla="*/ 20228438 w 24385204"/>
              <a:gd name="connsiteY3471" fmla="*/ 1108071 h 7602680"/>
              <a:gd name="connsiteX3472" fmla="*/ 20249894 w 24385204"/>
              <a:gd name="connsiteY3472" fmla="*/ 1088347 h 7602680"/>
              <a:gd name="connsiteX3473" fmla="*/ 20239730 w 24385204"/>
              <a:gd name="connsiteY3473" fmla="*/ 1068270 h 7602680"/>
              <a:gd name="connsiteX3474" fmla="*/ 3963506 w 24385204"/>
              <a:gd name="connsiteY3474" fmla="*/ 1061578 h 7602680"/>
              <a:gd name="connsiteX3475" fmla="*/ 3977056 w 24385204"/>
              <a:gd name="connsiteY3475" fmla="*/ 1067214 h 7602680"/>
              <a:gd name="connsiteX3476" fmla="*/ 3977056 w 24385204"/>
              <a:gd name="connsiteY3476" fmla="*/ 1094686 h 7602680"/>
              <a:gd name="connsiteX3477" fmla="*/ 3949956 w 24385204"/>
              <a:gd name="connsiteY3477" fmla="*/ 1094686 h 7602680"/>
              <a:gd name="connsiteX3478" fmla="*/ 3949956 w 24385204"/>
              <a:gd name="connsiteY3478" fmla="*/ 1067214 h 7602680"/>
              <a:gd name="connsiteX3479" fmla="*/ 3963506 w 24385204"/>
              <a:gd name="connsiteY3479" fmla="*/ 1061578 h 7602680"/>
              <a:gd name="connsiteX3480" fmla="*/ 17224778 w 24385204"/>
              <a:gd name="connsiteY3480" fmla="*/ 1060874 h 7602680"/>
              <a:gd name="connsiteX3481" fmla="*/ 17255266 w 24385204"/>
              <a:gd name="connsiteY3481" fmla="*/ 1080598 h 7602680"/>
              <a:gd name="connsiteX3482" fmla="*/ 17213486 w 24385204"/>
              <a:gd name="connsiteY3482" fmla="*/ 1099617 h 7602680"/>
              <a:gd name="connsiteX3483" fmla="*/ 17185258 w 24385204"/>
              <a:gd name="connsiteY3483" fmla="*/ 1080598 h 7602680"/>
              <a:gd name="connsiteX3484" fmla="*/ 17224778 w 24385204"/>
              <a:gd name="connsiteY3484" fmla="*/ 1060874 h 7602680"/>
              <a:gd name="connsiteX3485" fmla="*/ 9244753 w 24385204"/>
              <a:gd name="connsiteY3485" fmla="*/ 1048194 h 7602680"/>
              <a:gd name="connsiteX3486" fmla="*/ 9258304 w 24385204"/>
              <a:gd name="connsiteY3486" fmla="*/ 1053829 h 7602680"/>
              <a:gd name="connsiteX3487" fmla="*/ 9258304 w 24385204"/>
              <a:gd name="connsiteY3487" fmla="*/ 1080598 h 7602680"/>
              <a:gd name="connsiteX3488" fmla="*/ 9231203 w 24385204"/>
              <a:gd name="connsiteY3488" fmla="*/ 1080598 h 7602680"/>
              <a:gd name="connsiteX3489" fmla="*/ 9231203 w 24385204"/>
              <a:gd name="connsiteY3489" fmla="*/ 1053829 h 7602680"/>
              <a:gd name="connsiteX3490" fmla="*/ 9244753 w 24385204"/>
              <a:gd name="connsiteY3490" fmla="*/ 1048194 h 7602680"/>
              <a:gd name="connsiteX3491" fmla="*/ 4231125 w 24385204"/>
              <a:gd name="connsiteY3491" fmla="*/ 1042206 h 7602680"/>
              <a:gd name="connsiteX3492" fmla="*/ 4189345 w 24385204"/>
              <a:gd name="connsiteY3492" fmla="*/ 1094686 h 7602680"/>
              <a:gd name="connsiteX3493" fmla="*/ 4162244 w 24385204"/>
              <a:gd name="connsiteY3493" fmla="*/ 1136248 h 7602680"/>
              <a:gd name="connsiteX3494" fmla="*/ 4229996 w 24385204"/>
              <a:gd name="connsiteY3494" fmla="*/ 1108071 h 7602680"/>
              <a:gd name="connsiteX3495" fmla="*/ 4211929 w 24385204"/>
              <a:gd name="connsiteY3495" fmla="*/ 1167595 h 7602680"/>
              <a:gd name="connsiteX3496" fmla="*/ 3866395 w 24385204"/>
              <a:gd name="connsiteY3496" fmla="*/ 1308129 h 7602680"/>
              <a:gd name="connsiteX3497" fmla="*/ 3715083 w 24385204"/>
              <a:gd name="connsiteY3497" fmla="*/ 1318343 h 7602680"/>
              <a:gd name="connsiteX3498" fmla="*/ 3753476 w 24385204"/>
              <a:gd name="connsiteY3498" fmla="*/ 1288405 h 7602680"/>
              <a:gd name="connsiteX3499" fmla="*/ 3792997 w 24385204"/>
              <a:gd name="connsiteY3499" fmla="*/ 1260932 h 7602680"/>
              <a:gd name="connsiteX3500" fmla="*/ 3916080 w 24385204"/>
              <a:gd name="connsiteY3500" fmla="*/ 1257058 h 7602680"/>
              <a:gd name="connsiteX3501" fmla="*/ 4060617 w 24385204"/>
              <a:gd name="connsiteY3501" fmla="*/ 1223245 h 7602680"/>
              <a:gd name="connsiteX3502" fmla="*/ 4057229 w 24385204"/>
              <a:gd name="connsiteY3502" fmla="*/ 1181684 h 7602680"/>
              <a:gd name="connsiteX3503" fmla="*/ 4015449 w 24385204"/>
              <a:gd name="connsiteY3503" fmla="*/ 1158438 h 7602680"/>
              <a:gd name="connsiteX3504" fmla="*/ 4031257 w 24385204"/>
              <a:gd name="connsiteY3504" fmla="*/ 1146814 h 7602680"/>
              <a:gd name="connsiteX3505" fmla="*/ 4141919 w 24385204"/>
              <a:gd name="connsiteY3505" fmla="*/ 1099617 h 7602680"/>
              <a:gd name="connsiteX3506" fmla="*/ 4231125 w 24385204"/>
              <a:gd name="connsiteY3506" fmla="*/ 1042206 h 7602680"/>
              <a:gd name="connsiteX3507" fmla="*/ 16220924 w 24385204"/>
              <a:gd name="connsiteY3507" fmla="*/ 1037275 h 7602680"/>
              <a:gd name="connsiteX3508" fmla="*/ 16144139 w 24385204"/>
              <a:gd name="connsiteY3508" fmla="*/ 1042206 h 7602680"/>
              <a:gd name="connsiteX3509" fmla="*/ 15947659 w 24385204"/>
              <a:gd name="connsiteY3509" fmla="*/ 1073554 h 7602680"/>
              <a:gd name="connsiteX3510" fmla="*/ 15877648 w 24385204"/>
              <a:gd name="connsiteY3510" fmla="*/ 1110184 h 7602680"/>
              <a:gd name="connsiteX3511" fmla="*/ 15753437 w 24385204"/>
              <a:gd name="connsiteY3511" fmla="*/ 1184854 h 7602680"/>
              <a:gd name="connsiteX3512" fmla="*/ 15610029 w 24385204"/>
              <a:gd name="connsiteY3512" fmla="*/ 1184854 h 7602680"/>
              <a:gd name="connsiteX3513" fmla="*/ 15518564 w 24385204"/>
              <a:gd name="connsiteY3513" fmla="*/ 1179218 h 7602680"/>
              <a:gd name="connsiteX3514" fmla="*/ 15315309 w 24385204"/>
              <a:gd name="connsiteY3514" fmla="*/ 1198238 h 7602680"/>
              <a:gd name="connsiteX3515" fmla="*/ 15148188 w 24385204"/>
              <a:gd name="connsiteY3515" fmla="*/ 1217962 h 7602680"/>
              <a:gd name="connsiteX3516" fmla="*/ 15179806 w 24385204"/>
              <a:gd name="connsiteY3516" fmla="*/ 1270442 h 7602680"/>
              <a:gd name="connsiteX3517" fmla="*/ 15209165 w 24385204"/>
              <a:gd name="connsiteY3517" fmla="*/ 1282065 h 7602680"/>
              <a:gd name="connsiteX3518" fmla="*/ 15194485 w 24385204"/>
              <a:gd name="connsiteY3518" fmla="*/ 1309186 h 7602680"/>
              <a:gd name="connsiteX3519" fmla="*/ 15445167 w 24385204"/>
              <a:gd name="connsiteY3519" fmla="*/ 1289110 h 7602680"/>
              <a:gd name="connsiteX3520" fmla="*/ 15884424 w 24385204"/>
              <a:gd name="connsiteY3520" fmla="*/ 1249309 h 7602680"/>
              <a:gd name="connsiteX3521" fmla="*/ 15702623 w 24385204"/>
              <a:gd name="connsiteY3521" fmla="*/ 1289110 h 7602680"/>
              <a:gd name="connsiteX3522" fmla="*/ 15501626 w 24385204"/>
              <a:gd name="connsiteY3522" fmla="*/ 1354269 h 7602680"/>
              <a:gd name="connsiteX3523" fmla="*/ 15604383 w 24385204"/>
              <a:gd name="connsiteY3523" fmla="*/ 1361666 h 7602680"/>
              <a:gd name="connsiteX3524" fmla="*/ 15914912 w 24385204"/>
              <a:gd name="connsiteY3524" fmla="*/ 1340533 h 7602680"/>
              <a:gd name="connsiteX3525" fmla="*/ 16146397 w 24385204"/>
              <a:gd name="connsiteY3525" fmla="*/ 1306016 h 7602680"/>
              <a:gd name="connsiteX3526" fmla="*/ 16023315 w 24385204"/>
              <a:gd name="connsiteY3526" fmla="*/ 1242969 h 7602680"/>
              <a:gd name="connsiteX3527" fmla="*/ 15923945 w 24385204"/>
              <a:gd name="connsiteY3527" fmla="*/ 1229585 h 7602680"/>
              <a:gd name="connsiteX3528" fmla="*/ 16377882 w 24385204"/>
              <a:gd name="connsiteY3528" fmla="*/ 1178162 h 7602680"/>
              <a:gd name="connsiteX3529" fmla="*/ 16574362 w 24385204"/>
              <a:gd name="connsiteY3529" fmla="*/ 1149984 h 7602680"/>
              <a:gd name="connsiteX3530" fmla="*/ 16569845 w 24385204"/>
              <a:gd name="connsiteY3530" fmla="*/ 1129908 h 7602680"/>
              <a:gd name="connsiteX3531" fmla="*/ 16556295 w 24385204"/>
              <a:gd name="connsiteY3531" fmla="*/ 1108071 h 7602680"/>
              <a:gd name="connsiteX3532" fmla="*/ 16660181 w 24385204"/>
              <a:gd name="connsiteY3532" fmla="*/ 1088347 h 7602680"/>
              <a:gd name="connsiteX3533" fmla="*/ 16832946 w 24385204"/>
              <a:gd name="connsiteY3533" fmla="*/ 1070384 h 7602680"/>
              <a:gd name="connsiteX3534" fmla="*/ 16590171 w 24385204"/>
              <a:gd name="connsiteY3534" fmla="*/ 1052421 h 7602680"/>
              <a:gd name="connsiteX3535" fmla="*/ 16257058 w 24385204"/>
              <a:gd name="connsiteY3535" fmla="*/ 1042206 h 7602680"/>
              <a:gd name="connsiteX3536" fmla="*/ 16220924 w 24385204"/>
              <a:gd name="connsiteY3536" fmla="*/ 1037275 h 7602680"/>
              <a:gd name="connsiteX3537" fmla="*/ 13508596 w 24385204"/>
              <a:gd name="connsiteY3537" fmla="*/ 1030583 h 7602680"/>
              <a:gd name="connsiteX3538" fmla="*/ 13200326 w 24385204"/>
              <a:gd name="connsiteY3538" fmla="*/ 1055591 h 7602680"/>
              <a:gd name="connsiteX3539" fmla="*/ 13027559 w 24385204"/>
              <a:gd name="connsiteY3539" fmla="*/ 1104901 h 7602680"/>
              <a:gd name="connsiteX3540" fmla="*/ 12980133 w 24385204"/>
              <a:gd name="connsiteY3540" fmla="*/ 1101731 h 7602680"/>
              <a:gd name="connsiteX3541" fmla="*/ 12667345 w 24385204"/>
              <a:gd name="connsiteY3541" fmla="*/ 1101731 h 7602680"/>
              <a:gd name="connsiteX3542" fmla="*/ 12245026 w 24385204"/>
              <a:gd name="connsiteY3542" fmla="*/ 1181684 h 7602680"/>
              <a:gd name="connsiteX3543" fmla="*/ 12185179 w 24385204"/>
              <a:gd name="connsiteY3543" fmla="*/ 1209861 h 7602680"/>
              <a:gd name="connsiteX3544" fmla="*/ 12117427 w 24385204"/>
              <a:gd name="connsiteY3544" fmla="*/ 1184854 h 7602680"/>
              <a:gd name="connsiteX3545" fmla="*/ 12102748 w 24385204"/>
              <a:gd name="connsiteY3545" fmla="*/ 1184854 h 7602680"/>
              <a:gd name="connsiteX3546" fmla="*/ 12007896 w 24385204"/>
              <a:gd name="connsiteY3546" fmla="*/ 1189785 h 7602680"/>
              <a:gd name="connsiteX3547" fmla="*/ 11671395 w 24385204"/>
              <a:gd name="connsiteY3547" fmla="*/ 1249309 h 7602680"/>
              <a:gd name="connsiteX3548" fmla="*/ 11472656 w 24385204"/>
              <a:gd name="connsiteY3548" fmla="*/ 1277486 h 7602680"/>
              <a:gd name="connsiteX3549" fmla="*/ 10633664 w 24385204"/>
              <a:gd name="connsiteY3549" fmla="*/ 1371880 h 7602680"/>
              <a:gd name="connsiteX3550" fmla="*/ 9835323 w 24385204"/>
              <a:gd name="connsiteY3550" fmla="*/ 1491634 h 7602680"/>
              <a:gd name="connsiteX3551" fmla="*/ 9085537 w 24385204"/>
              <a:gd name="connsiteY3551" fmla="*/ 1676899 h 7602680"/>
              <a:gd name="connsiteX3552" fmla="*/ 9143126 w 24385204"/>
              <a:gd name="connsiteY3552" fmla="*/ 1691340 h 7602680"/>
              <a:gd name="connsiteX3553" fmla="*/ 9201844 w 24385204"/>
              <a:gd name="connsiteY3553" fmla="*/ 1706133 h 7602680"/>
              <a:gd name="connsiteX3554" fmla="*/ 9327185 w 24385204"/>
              <a:gd name="connsiteY3554" fmla="*/ 1742059 h 7602680"/>
              <a:gd name="connsiteX3555" fmla="*/ 9567703 w 24385204"/>
              <a:gd name="connsiteY3555" fmla="*/ 1725857 h 7602680"/>
              <a:gd name="connsiteX3556" fmla="*/ 10191019 w 24385204"/>
              <a:gd name="connsiteY3556" fmla="*/ 1730084 h 7602680"/>
              <a:gd name="connsiteX3557" fmla="*/ 10791751 w 24385204"/>
              <a:gd name="connsiteY3557" fmla="*/ 1722687 h 7602680"/>
              <a:gd name="connsiteX3558" fmla="*/ 11096634 w 24385204"/>
              <a:gd name="connsiteY3558" fmla="*/ 1701906 h 7602680"/>
              <a:gd name="connsiteX3559" fmla="*/ 11384579 w 24385204"/>
              <a:gd name="connsiteY3559" fmla="*/ 1671616 h 7602680"/>
              <a:gd name="connsiteX3560" fmla="*/ 11540408 w 24385204"/>
              <a:gd name="connsiteY3560" fmla="*/ 1648722 h 7602680"/>
              <a:gd name="connsiteX3561" fmla="*/ 11623969 w 24385204"/>
              <a:gd name="connsiteY3561" fmla="*/ 1620192 h 7602680"/>
              <a:gd name="connsiteX3562" fmla="*/ 11733501 w 24385204"/>
              <a:gd name="connsiteY3562" fmla="*/ 1595185 h 7602680"/>
              <a:gd name="connsiteX3563" fmla="*/ 11845291 w 24385204"/>
              <a:gd name="connsiteY3563" fmla="*/ 1575109 h 7602680"/>
              <a:gd name="connsiteX3564" fmla="*/ 11986440 w 24385204"/>
              <a:gd name="connsiteY3564" fmla="*/ 1570882 h 7602680"/>
              <a:gd name="connsiteX3565" fmla="*/ 12222442 w 24385204"/>
              <a:gd name="connsiteY3565" fmla="*/ 1565599 h 7602680"/>
              <a:gd name="connsiteX3566" fmla="*/ 12628953 w 24385204"/>
              <a:gd name="connsiteY3566" fmla="*/ 1551158 h 7602680"/>
              <a:gd name="connsiteX3567" fmla="*/ 13002716 w 24385204"/>
              <a:gd name="connsiteY3567" fmla="*/ 1522981 h 7602680"/>
              <a:gd name="connsiteX3568" fmla="*/ 13191292 w 24385204"/>
              <a:gd name="connsiteY3568" fmla="*/ 1503609 h 7602680"/>
              <a:gd name="connsiteX3569" fmla="*/ 13595544 w 24385204"/>
              <a:gd name="connsiteY3569" fmla="*/ 1480010 h 7602680"/>
              <a:gd name="connsiteX3570" fmla="*/ 14600528 w 24385204"/>
              <a:gd name="connsiteY3570" fmla="*/ 1378220 h 7602680"/>
              <a:gd name="connsiteX3571" fmla="*/ 14830884 w 24385204"/>
              <a:gd name="connsiteY3571" fmla="*/ 1264102 h 7602680"/>
              <a:gd name="connsiteX3572" fmla="*/ 14843305 w 24385204"/>
              <a:gd name="connsiteY3572" fmla="*/ 1246139 h 7602680"/>
              <a:gd name="connsiteX3573" fmla="*/ 14879440 w 24385204"/>
              <a:gd name="connsiteY3573" fmla="*/ 1247548 h 7602680"/>
              <a:gd name="connsiteX3574" fmla="*/ 14908799 w 24385204"/>
              <a:gd name="connsiteY3574" fmla="*/ 1241208 h 7602680"/>
              <a:gd name="connsiteX3575" fmla="*/ 14933641 w 24385204"/>
              <a:gd name="connsiteY3575" fmla="*/ 1223245 h 7602680"/>
              <a:gd name="connsiteX3576" fmla="*/ 15077049 w 24385204"/>
              <a:gd name="connsiteY3576" fmla="*/ 1176048 h 7602680"/>
              <a:gd name="connsiteX3577" fmla="*/ 15244170 w 24385204"/>
              <a:gd name="connsiteY3577" fmla="*/ 1155972 h 7602680"/>
              <a:gd name="connsiteX3578" fmla="*/ 15022847 w 24385204"/>
              <a:gd name="connsiteY3578" fmla="*/ 1110184 h 7602680"/>
              <a:gd name="connsiteX3579" fmla="*/ 14597141 w 24385204"/>
              <a:gd name="connsiteY3579" fmla="*/ 1181684 h 7602680"/>
              <a:gd name="connsiteX3580" fmla="*/ 14441312 w 24385204"/>
              <a:gd name="connsiteY3580" fmla="*/ 1179218 h 7602680"/>
              <a:gd name="connsiteX3581" fmla="*/ 14230152 w 24385204"/>
              <a:gd name="connsiteY3581" fmla="*/ 1158438 h 7602680"/>
              <a:gd name="connsiteX3582" fmla="*/ 14015605 w 24385204"/>
              <a:gd name="connsiteY3582" fmla="*/ 1167595 h 7602680"/>
              <a:gd name="connsiteX3583" fmla="*/ 14013347 w 24385204"/>
              <a:gd name="connsiteY3583" fmla="*/ 1199295 h 7602680"/>
              <a:gd name="connsiteX3584" fmla="*/ 13993021 w 24385204"/>
              <a:gd name="connsiteY3584" fmla="*/ 1229585 h 7602680"/>
              <a:gd name="connsiteX3585" fmla="*/ 13958016 w 24385204"/>
              <a:gd name="connsiteY3585" fmla="*/ 1164425 h 7602680"/>
              <a:gd name="connsiteX3586" fmla="*/ 13812350 w 24385204"/>
              <a:gd name="connsiteY3586" fmla="*/ 1149984 h 7602680"/>
              <a:gd name="connsiteX3587" fmla="*/ 13665554 w 24385204"/>
              <a:gd name="connsiteY3587" fmla="*/ 1107014 h 7602680"/>
              <a:gd name="connsiteX3588" fmla="*/ 13639583 w 24385204"/>
              <a:gd name="connsiteY3588" fmla="*/ 1083768 h 7602680"/>
              <a:gd name="connsiteX3589" fmla="*/ 13418260 w 24385204"/>
              <a:gd name="connsiteY3589" fmla="*/ 1088347 h 7602680"/>
              <a:gd name="connsiteX3590" fmla="*/ 13525534 w 24385204"/>
              <a:gd name="connsiteY3590" fmla="*/ 1068270 h 7602680"/>
              <a:gd name="connsiteX3591" fmla="*/ 13635066 w 24385204"/>
              <a:gd name="connsiteY3591" fmla="*/ 1048546 h 7602680"/>
              <a:gd name="connsiteX3592" fmla="*/ 13508596 w 24385204"/>
              <a:gd name="connsiteY3592" fmla="*/ 1030583 h 7602680"/>
              <a:gd name="connsiteX3593" fmla="*/ 17122022 w 24385204"/>
              <a:gd name="connsiteY3593" fmla="*/ 1028470 h 7602680"/>
              <a:gd name="connsiteX3594" fmla="*/ 16956030 w 24385204"/>
              <a:gd name="connsiteY3594" fmla="*/ 1044320 h 7602680"/>
              <a:gd name="connsiteX3595" fmla="*/ 16963934 w 24385204"/>
              <a:gd name="connsiteY3595" fmla="*/ 1103844 h 7602680"/>
              <a:gd name="connsiteX3596" fmla="*/ 17039590 w 24385204"/>
              <a:gd name="connsiteY3596" fmla="*/ 1149984 h 7602680"/>
              <a:gd name="connsiteX3597" fmla="*/ 17099438 w 24385204"/>
              <a:gd name="connsiteY3597" fmla="*/ 1170061 h 7602680"/>
              <a:gd name="connsiteX3598" fmla="*/ 17204454 w 24385204"/>
              <a:gd name="connsiteY3598" fmla="*/ 1161607 h 7602680"/>
              <a:gd name="connsiteX3599" fmla="*/ 17336570 w 24385204"/>
              <a:gd name="connsiteY3599" fmla="*/ 1121455 h 7602680"/>
              <a:gd name="connsiteX3600" fmla="*/ 17443842 w 24385204"/>
              <a:gd name="connsiteY3600" fmla="*/ 1085177 h 7602680"/>
              <a:gd name="connsiteX3601" fmla="*/ 17354638 w 24385204"/>
              <a:gd name="connsiteY3601" fmla="*/ 1075667 h 7602680"/>
              <a:gd name="connsiteX3602" fmla="*/ 17277850 w 24385204"/>
              <a:gd name="connsiteY3602" fmla="*/ 1056999 h 7602680"/>
              <a:gd name="connsiteX3603" fmla="*/ 17122022 w 24385204"/>
              <a:gd name="connsiteY3603" fmla="*/ 1028470 h 7602680"/>
              <a:gd name="connsiteX3604" fmla="*/ 4337270 w 24385204"/>
              <a:gd name="connsiteY3604" fmla="*/ 1006633 h 7602680"/>
              <a:gd name="connsiteX3605" fmla="*/ 4316944 w 24385204"/>
              <a:gd name="connsiteY3605" fmla="*/ 1032697 h 7602680"/>
              <a:gd name="connsiteX3606" fmla="*/ 4277422 w 24385204"/>
              <a:gd name="connsiteY3606" fmla="*/ 1022482 h 7602680"/>
              <a:gd name="connsiteX3607" fmla="*/ 4337270 w 24385204"/>
              <a:gd name="connsiteY3607" fmla="*/ 1006633 h 7602680"/>
              <a:gd name="connsiteX3608" fmla="*/ 11592351 w 24385204"/>
              <a:gd name="connsiteY3608" fmla="*/ 989726 h 7602680"/>
              <a:gd name="connsiteX3609" fmla="*/ 11614935 w 24385204"/>
              <a:gd name="connsiteY3609" fmla="*/ 1006633 h 7602680"/>
              <a:gd name="connsiteX3610" fmla="*/ 11530245 w 24385204"/>
              <a:gd name="connsiteY3610" fmla="*/ 1023187 h 7602680"/>
              <a:gd name="connsiteX3611" fmla="*/ 11507662 w 24385204"/>
              <a:gd name="connsiteY3611" fmla="*/ 1006633 h 7602680"/>
              <a:gd name="connsiteX3612" fmla="*/ 11592351 w 24385204"/>
              <a:gd name="connsiteY3612" fmla="*/ 989726 h 7602680"/>
              <a:gd name="connsiteX3613" fmla="*/ 12399726 w 24385204"/>
              <a:gd name="connsiteY3613" fmla="*/ 950982 h 7602680"/>
              <a:gd name="connsiteX3614" fmla="*/ 12377142 w 24385204"/>
              <a:gd name="connsiteY3614" fmla="*/ 954152 h 7602680"/>
              <a:gd name="connsiteX3615" fmla="*/ 12388434 w 24385204"/>
              <a:gd name="connsiteY3615" fmla="*/ 967537 h 7602680"/>
              <a:gd name="connsiteX3616" fmla="*/ 12415535 w 24385204"/>
              <a:gd name="connsiteY3616" fmla="*/ 955913 h 7602680"/>
              <a:gd name="connsiteX3617" fmla="*/ 12399726 w 24385204"/>
              <a:gd name="connsiteY3617" fmla="*/ 950982 h 7602680"/>
              <a:gd name="connsiteX3618" fmla="*/ 8051194 w 24385204"/>
              <a:gd name="connsiteY3618" fmla="*/ 934781 h 7602680"/>
              <a:gd name="connsiteX3619" fmla="*/ 8065873 w 24385204"/>
              <a:gd name="connsiteY3619" fmla="*/ 936189 h 7602680"/>
              <a:gd name="connsiteX3620" fmla="*/ 8000380 w 24385204"/>
              <a:gd name="connsiteY3620" fmla="*/ 984795 h 7602680"/>
              <a:gd name="connsiteX3621" fmla="*/ 7876169 w 24385204"/>
              <a:gd name="connsiteY3621" fmla="*/ 1009803 h 7602680"/>
              <a:gd name="connsiteX3622" fmla="*/ 7896494 w 24385204"/>
              <a:gd name="connsiteY3622" fmla="*/ 980216 h 7602680"/>
              <a:gd name="connsiteX3623" fmla="*/ 8006026 w 24385204"/>
              <a:gd name="connsiteY3623" fmla="*/ 947813 h 7602680"/>
              <a:gd name="connsiteX3624" fmla="*/ 8051194 w 24385204"/>
              <a:gd name="connsiteY3624" fmla="*/ 934781 h 7602680"/>
              <a:gd name="connsiteX3625" fmla="*/ 11622839 w 24385204"/>
              <a:gd name="connsiteY3625" fmla="*/ 898502 h 7602680"/>
              <a:gd name="connsiteX3626" fmla="*/ 11645423 w 24385204"/>
              <a:gd name="connsiteY3626" fmla="*/ 908012 h 7602680"/>
              <a:gd name="connsiteX3627" fmla="*/ 11649940 w 24385204"/>
              <a:gd name="connsiteY3627" fmla="*/ 934428 h 7602680"/>
              <a:gd name="connsiteX3628" fmla="*/ 11485078 w 24385204"/>
              <a:gd name="connsiteY3628" fmla="*/ 945699 h 7602680"/>
              <a:gd name="connsiteX3629" fmla="*/ 11478302 w 24385204"/>
              <a:gd name="connsiteY3629" fmla="*/ 929145 h 7602680"/>
              <a:gd name="connsiteX3630" fmla="*/ 11581059 w 24385204"/>
              <a:gd name="connsiteY3630" fmla="*/ 908012 h 7602680"/>
              <a:gd name="connsiteX3631" fmla="*/ 11622839 w 24385204"/>
              <a:gd name="connsiteY3631" fmla="*/ 898502 h 7602680"/>
              <a:gd name="connsiteX3632" fmla="*/ 16506610 w 24385204"/>
              <a:gd name="connsiteY3632" fmla="*/ 895332 h 7602680"/>
              <a:gd name="connsiteX3633" fmla="*/ 16409500 w 24385204"/>
              <a:gd name="connsiteY3633" fmla="*/ 897798 h 7602680"/>
              <a:gd name="connsiteX3634" fmla="*/ 16225441 w 24385204"/>
              <a:gd name="connsiteY3634" fmla="*/ 908012 h 7602680"/>
              <a:gd name="connsiteX3635" fmla="*/ 16191565 w 24385204"/>
              <a:gd name="connsiteY3635" fmla="*/ 927736 h 7602680"/>
              <a:gd name="connsiteX3636" fmla="*/ 16516773 w 24385204"/>
              <a:gd name="connsiteY3636" fmla="*/ 904842 h 7602680"/>
              <a:gd name="connsiteX3637" fmla="*/ 16506610 w 24385204"/>
              <a:gd name="connsiteY3637" fmla="*/ 895332 h 7602680"/>
              <a:gd name="connsiteX3638" fmla="*/ 17019266 w 24385204"/>
              <a:gd name="connsiteY3638" fmla="*/ 890754 h 7602680"/>
              <a:gd name="connsiteX3639" fmla="*/ 16987646 w 24385204"/>
              <a:gd name="connsiteY3639" fmla="*/ 894628 h 7602680"/>
              <a:gd name="connsiteX3640" fmla="*/ 17010230 w 24385204"/>
              <a:gd name="connsiteY3640" fmla="*/ 904842 h 7602680"/>
              <a:gd name="connsiteX3641" fmla="*/ 17047494 w 24385204"/>
              <a:gd name="connsiteY3641" fmla="*/ 894628 h 7602680"/>
              <a:gd name="connsiteX3642" fmla="*/ 17019266 w 24385204"/>
              <a:gd name="connsiteY3642" fmla="*/ 890754 h 7602680"/>
              <a:gd name="connsiteX3643" fmla="*/ 9851132 w 24385204"/>
              <a:gd name="connsiteY3643" fmla="*/ 879835 h 7602680"/>
              <a:gd name="connsiteX3644" fmla="*/ 9877103 w 24385204"/>
              <a:gd name="connsiteY3644" fmla="*/ 888288 h 7602680"/>
              <a:gd name="connsiteX3645" fmla="*/ 9852261 w 24385204"/>
              <a:gd name="connsiteY3645" fmla="*/ 913295 h 7602680"/>
              <a:gd name="connsiteX3646" fmla="*/ 9827418 w 24385204"/>
              <a:gd name="connsiteY3646" fmla="*/ 888288 h 7602680"/>
              <a:gd name="connsiteX3647" fmla="*/ 9851132 w 24385204"/>
              <a:gd name="connsiteY3647" fmla="*/ 879835 h 7602680"/>
              <a:gd name="connsiteX3648" fmla="*/ 10350236 w 24385204"/>
              <a:gd name="connsiteY3648" fmla="*/ 869268 h 7602680"/>
              <a:gd name="connsiteX3649" fmla="*/ 10293776 w 24385204"/>
              <a:gd name="connsiteY3649" fmla="*/ 895332 h 7602680"/>
              <a:gd name="connsiteX3650" fmla="*/ 10157145 w 24385204"/>
              <a:gd name="connsiteY3650" fmla="*/ 900616 h 7602680"/>
              <a:gd name="connsiteX3651" fmla="*/ 10257642 w 24385204"/>
              <a:gd name="connsiteY3651" fmla="*/ 874199 h 7602680"/>
              <a:gd name="connsiteX3652" fmla="*/ 3689111 w 24385204"/>
              <a:gd name="connsiteY3652" fmla="*/ 869268 h 7602680"/>
              <a:gd name="connsiteX3653" fmla="*/ 3695887 w 24385204"/>
              <a:gd name="connsiteY3653" fmla="*/ 888288 h 7602680"/>
              <a:gd name="connsiteX3654" fmla="*/ 3665398 w 24385204"/>
              <a:gd name="connsiteY3654" fmla="*/ 908012 h 7602680"/>
              <a:gd name="connsiteX3655" fmla="*/ 3657494 w 24385204"/>
              <a:gd name="connsiteY3655" fmla="*/ 888288 h 7602680"/>
              <a:gd name="connsiteX3656" fmla="*/ 3689111 w 24385204"/>
              <a:gd name="connsiteY3656" fmla="*/ 869268 h 7602680"/>
              <a:gd name="connsiteX3657" fmla="*/ 7415457 w 24385204"/>
              <a:gd name="connsiteY3657" fmla="*/ 867507 h 7602680"/>
              <a:gd name="connsiteX3658" fmla="*/ 7453849 w 24385204"/>
              <a:gd name="connsiteY3658" fmla="*/ 871382 h 7602680"/>
              <a:gd name="connsiteX3659" fmla="*/ 7369160 w 24385204"/>
              <a:gd name="connsiteY3659" fmla="*/ 906251 h 7602680"/>
              <a:gd name="connsiteX3660" fmla="*/ 7235915 w 24385204"/>
              <a:gd name="connsiteY3660" fmla="*/ 970707 h 7602680"/>
              <a:gd name="connsiteX3661" fmla="*/ 7178326 w 24385204"/>
              <a:gd name="connsiteY3661" fmla="*/ 1009803 h 7602680"/>
              <a:gd name="connsiteX3662" fmla="*/ 7181713 w 24385204"/>
              <a:gd name="connsiteY3662" fmla="*/ 984795 h 7602680"/>
              <a:gd name="connsiteX3663" fmla="*/ 7205426 w 24385204"/>
              <a:gd name="connsiteY3663" fmla="*/ 924566 h 7602680"/>
              <a:gd name="connsiteX3664" fmla="*/ 7326250 w 24385204"/>
              <a:gd name="connsiteY3664" fmla="*/ 875608 h 7602680"/>
              <a:gd name="connsiteX3665" fmla="*/ 7415457 w 24385204"/>
              <a:gd name="connsiteY3665" fmla="*/ 867507 h 7602680"/>
              <a:gd name="connsiteX3666" fmla="*/ 3014981 w 24385204"/>
              <a:gd name="connsiteY3666" fmla="*/ 844261 h 7602680"/>
              <a:gd name="connsiteX3667" fmla="*/ 3024015 w 24385204"/>
              <a:gd name="connsiteY3667" fmla="*/ 862929 h 7602680"/>
              <a:gd name="connsiteX3668" fmla="*/ 3001431 w 24385204"/>
              <a:gd name="connsiteY3668" fmla="*/ 881948 h 7602680"/>
              <a:gd name="connsiteX3669" fmla="*/ 2993527 w 24385204"/>
              <a:gd name="connsiteY3669" fmla="*/ 862929 h 7602680"/>
              <a:gd name="connsiteX3670" fmla="*/ 3014981 w 24385204"/>
              <a:gd name="connsiteY3670" fmla="*/ 844261 h 7602680"/>
              <a:gd name="connsiteX3671" fmla="*/ 5367096 w 24385204"/>
              <a:gd name="connsiteY3671" fmla="*/ 824185 h 7602680"/>
              <a:gd name="connsiteX3672" fmla="*/ 5421297 w 24385204"/>
              <a:gd name="connsiteY3672" fmla="*/ 826298 h 7602680"/>
              <a:gd name="connsiteX3673" fmla="*/ 5367096 w 24385204"/>
              <a:gd name="connsiteY3673" fmla="*/ 883005 h 7602680"/>
              <a:gd name="connsiteX3674" fmla="*/ 5225946 w 24385204"/>
              <a:gd name="connsiteY3674" fmla="*/ 911887 h 7602680"/>
              <a:gd name="connsiteX3675" fmla="*/ 5295957 w 24385204"/>
              <a:gd name="connsiteY3675" fmla="*/ 841091 h 7602680"/>
              <a:gd name="connsiteX3676" fmla="*/ 5367096 w 24385204"/>
              <a:gd name="connsiteY3676" fmla="*/ 824185 h 7602680"/>
              <a:gd name="connsiteX3677" fmla="*/ 6474837 w 24385204"/>
              <a:gd name="connsiteY3677" fmla="*/ 823128 h 7602680"/>
              <a:gd name="connsiteX3678" fmla="*/ 6443219 w 24385204"/>
              <a:gd name="connsiteY3678" fmla="*/ 856941 h 7602680"/>
              <a:gd name="connsiteX3679" fmla="*/ 6417248 w 24385204"/>
              <a:gd name="connsiteY3679" fmla="*/ 848488 h 7602680"/>
              <a:gd name="connsiteX3680" fmla="*/ 6474837 w 24385204"/>
              <a:gd name="connsiteY3680" fmla="*/ 823128 h 7602680"/>
              <a:gd name="connsiteX3681" fmla="*/ 4975265 w 24385204"/>
              <a:gd name="connsiteY3681" fmla="*/ 822424 h 7602680"/>
              <a:gd name="connsiteX3682" fmla="*/ 4960586 w 24385204"/>
              <a:gd name="connsiteY3682" fmla="*/ 842148 h 7602680"/>
              <a:gd name="connsiteX3683" fmla="*/ 4884929 w 24385204"/>
              <a:gd name="connsiteY3683" fmla="*/ 880539 h 7602680"/>
              <a:gd name="connsiteX3684" fmla="*/ 4839762 w 24385204"/>
              <a:gd name="connsiteY3684" fmla="*/ 900616 h 7602680"/>
              <a:gd name="connsiteX3685" fmla="*/ 4748296 w 24385204"/>
              <a:gd name="connsiteY3685" fmla="*/ 933019 h 7602680"/>
              <a:gd name="connsiteX3686" fmla="*/ 4558592 w 24385204"/>
              <a:gd name="connsiteY3686" fmla="*/ 1006633 h 7602680"/>
              <a:gd name="connsiteX3687" fmla="*/ 4975265 w 24385204"/>
              <a:gd name="connsiteY3687" fmla="*/ 822424 h 7602680"/>
              <a:gd name="connsiteX3688" fmla="*/ 20466698 w 24385204"/>
              <a:gd name="connsiteY3688" fmla="*/ 808335 h 7602680"/>
              <a:gd name="connsiteX3689" fmla="*/ 20446374 w 24385204"/>
              <a:gd name="connsiteY3689" fmla="*/ 828411 h 7602680"/>
              <a:gd name="connsiteX3690" fmla="*/ 20466698 w 24385204"/>
              <a:gd name="connsiteY3690" fmla="*/ 848488 h 7602680"/>
              <a:gd name="connsiteX3691" fmla="*/ 20485894 w 24385204"/>
              <a:gd name="connsiteY3691" fmla="*/ 828411 h 7602680"/>
              <a:gd name="connsiteX3692" fmla="*/ 20466698 w 24385204"/>
              <a:gd name="connsiteY3692" fmla="*/ 808335 h 7602680"/>
              <a:gd name="connsiteX3693" fmla="*/ 11170032 w 24385204"/>
              <a:gd name="connsiteY3693" fmla="*/ 805165 h 7602680"/>
              <a:gd name="connsiteX3694" fmla="*/ 11229880 w 24385204"/>
              <a:gd name="connsiteY3694" fmla="*/ 828411 h 7602680"/>
              <a:gd name="connsiteX3695" fmla="*/ 11156482 w 24385204"/>
              <a:gd name="connsiteY3695" fmla="*/ 828411 h 7602680"/>
              <a:gd name="connsiteX3696" fmla="*/ 11170032 w 24385204"/>
              <a:gd name="connsiteY3696" fmla="*/ 805165 h 7602680"/>
              <a:gd name="connsiteX3697" fmla="*/ 6342721 w 24385204"/>
              <a:gd name="connsiteY3697" fmla="*/ 804813 h 7602680"/>
              <a:gd name="connsiteX3698" fmla="*/ 6356271 w 24385204"/>
              <a:gd name="connsiteY3698" fmla="*/ 810801 h 7602680"/>
              <a:gd name="connsiteX3699" fmla="*/ 6356271 w 24385204"/>
              <a:gd name="connsiteY3699" fmla="*/ 837921 h 7602680"/>
              <a:gd name="connsiteX3700" fmla="*/ 6329171 w 24385204"/>
              <a:gd name="connsiteY3700" fmla="*/ 837921 h 7602680"/>
              <a:gd name="connsiteX3701" fmla="*/ 6329171 w 24385204"/>
              <a:gd name="connsiteY3701" fmla="*/ 810801 h 7602680"/>
              <a:gd name="connsiteX3702" fmla="*/ 6342721 w 24385204"/>
              <a:gd name="connsiteY3702" fmla="*/ 804813 h 7602680"/>
              <a:gd name="connsiteX3703" fmla="*/ 13074985 w 24385204"/>
              <a:gd name="connsiteY3703" fmla="*/ 796008 h 7602680"/>
              <a:gd name="connsiteX3704" fmla="*/ 13098698 w 24385204"/>
              <a:gd name="connsiteY3704" fmla="*/ 807631 h 7602680"/>
              <a:gd name="connsiteX3705" fmla="*/ 13074985 w 24385204"/>
              <a:gd name="connsiteY3705" fmla="*/ 829468 h 7602680"/>
              <a:gd name="connsiteX3706" fmla="*/ 13049013 w 24385204"/>
              <a:gd name="connsiteY3706" fmla="*/ 807631 h 7602680"/>
              <a:gd name="connsiteX3707" fmla="*/ 13074985 w 24385204"/>
              <a:gd name="connsiteY3707" fmla="*/ 796008 h 7602680"/>
              <a:gd name="connsiteX3708" fmla="*/ 9658039 w 24385204"/>
              <a:gd name="connsiteY3708" fmla="*/ 786146 h 7602680"/>
              <a:gd name="connsiteX3709" fmla="*/ 9670460 w 24385204"/>
              <a:gd name="connsiteY3709" fmla="*/ 787554 h 7602680"/>
              <a:gd name="connsiteX3710" fmla="*/ 9709982 w 24385204"/>
              <a:gd name="connsiteY3710" fmla="*/ 810801 h 7602680"/>
              <a:gd name="connsiteX3711" fmla="*/ 9671589 w 24385204"/>
              <a:gd name="connsiteY3711" fmla="*/ 832638 h 7602680"/>
              <a:gd name="connsiteX3712" fmla="*/ 9650135 w 24385204"/>
              <a:gd name="connsiteY3712" fmla="*/ 791781 h 7602680"/>
              <a:gd name="connsiteX3713" fmla="*/ 9658039 w 24385204"/>
              <a:gd name="connsiteY3713" fmla="*/ 786146 h 7602680"/>
              <a:gd name="connsiteX3714" fmla="*/ 17836802 w 24385204"/>
              <a:gd name="connsiteY3714" fmla="*/ 767478 h 7602680"/>
              <a:gd name="connsiteX3715" fmla="*/ 17931654 w 24385204"/>
              <a:gd name="connsiteY3715" fmla="*/ 784737 h 7602680"/>
              <a:gd name="connsiteX3716" fmla="*/ 17822122 w 24385204"/>
              <a:gd name="connsiteY3716" fmla="*/ 784737 h 7602680"/>
              <a:gd name="connsiteX3717" fmla="*/ 17753242 w 24385204"/>
              <a:gd name="connsiteY3717" fmla="*/ 770648 h 7602680"/>
              <a:gd name="connsiteX3718" fmla="*/ 10626889 w 24385204"/>
              <a:gd name="connsiteY3718" fmla="*/ 767478 h 7602680"/>
              <a:gd name="connsiteX3719" fmla="*/ 10633664 w 24385204"/>
              <a:gd name="connsiteY3719" fmla="*/ 793894 h 7602680"/>
              <a:gd name="connsiteX3720" fmla="*/ 10552362 w 24385204"/>
              <a:gd name="connsiteY3720" fmla="*/ 816788 h 7602680"/>
              <a:gd name="connsiteX3721" fmla="*/ 10545587 w 24385204"/>
              <a:gd name="connsiteY3721" fmla="*/ 806574 h 7602680"/>
              <a:gd name="connsiteX3722" fmla="*/ 10580592 w 24385204"/>
              <a:gd name="connsiteY3722" fmla="*/ 783328 h 7602680"/>
              <a:gd name="connsiteX3723" fmla="*/ 10626889 w 24385204"/>
              <a:gd name="connsiteY3723" fmla="*/ 767478 h 7602680"/>
              <a:gd name="connsiteX3724" fmla="*/ 3888979 w 24385204"/>
              <a:gd name="connsiteY3724" fmla="*/ 764660 h 7602680"/>
              <a:gd name="connsiteX3725" fmla="*/ 3901400 w 24385204"/>
              <a:gd name="connsiteY3725" fmla="*/ 767478 h 7602680"/>
              <a:gd name="connsiteX3726" fmla="*/ 3882204 w 24385204"/>
              <a:gd name="connsiteY3726" fmla="*/ 801291 h 7602680"/>
              <a:gd name="connsiteX3727" fmla="*/ 3855103 w 24385204"/>
              <a:gd name="connsiteY3727" fmla="*/ 805165 h 7602680"/>
              <a:gd name="connsiteX3728" fmla="*/ 3888979 w 24385204"/>
              <a:gd name="connsiteY3728" fmla="*/ 764660 h 7602680"/>
              <a:gd name="connsiteX3729" fmla="*/ 13750244 w 24385204"/>
              <a:gd name="connsiteY3729" fmla="*/ 757968 h 7602680"/>
              <a:gd name="connsiteX3730" fmla="*/ 13807833 w 24385204"/>
              <a:gd name="connsiteY3730" fmla="*/ 765717 h 7602680"/>
              <a:gd name="connsiteX3731" fmla="*/ 13801058 w 24385204"/>
              <a:gd name="connsiteY3731" fmla="*/ 781567 h 7602680"/>
              <a:gd name="connsiteX3732" fmla="*/ 13741210 w 24385204"/>
              <a:gd name="connsiteY3732" fmla="*/ 822424 h 7602680"/>
              <a:gd name="connsiteX3733" fmla="*/ 13715239 w 24385204"/>
              <a:gd name="connsiteY3733" fmla="*/ 824185 h 7602680"/>
              <a:gd name="connsiteX3734" fmla="*/ 13647487 w 24385204"/>
              <a:gd name="connsiteY3734" fmla="*/ 779101 h 7602680"/>
              <a:gd name="connsiteX3735" fmla="*/ 13679105 w 24385204"/>
              <a:gd name="connsiteY3735" fmla="*/ 761138 h 7602680"/>
              <a:gd name="connsiteX3736" fmla="*/ 13750244 w 24385204"/>
              <a:gd name="connsiteY3736" fmla="*/ 757968 h 7602680"/>
              <a:gd name="connsiteX3737" fmla="*/ 13937690 w 24385204"/>
              <a:gd name="connsiteY3737" fmla="*/ 757264 h 7602680"/>
              <a:gd name="connsiteX3738" fmla="*/ 13974954 w 24385204"/>
              <a:gd name="connsiteY3738" fmla="*/ 766774 h 7602680"/>
              <a:gd name="connsiteX3739" fmla="*/ 13938820 w 24385204"/>
              <a:gd name="connsiteY3739" fmla="*/ 790724 h 7602680"/>
              <a:gd name="connsiteX3740" fmla="*/ 13900427 w 24385204"/>
              <a:gd name="connsiteY3740" fmla="*/ 766774 h 7602680"/>
              <a:gd name="connsiteX3741" fmla="*/ 13937690 w 24385204"/>
              <a:gd name="connsiteY3741" fmla="*/ 757264 h 7602680"/>
              <a:gd name="connsiteX3742" fmla="*/ 14102553 w 24385204"/>
              <a:gd name="connsiteY3742" fmla="*/ 751981 h 7602680"/>
              <a:gd name="connsiteX3743" fmla="*/ 14109328 w 24385204"/>
              <a:gd name="connsiteY3743" fmla="*/ 764308 h 7602680"/>
              <a:gd name="connsiteX3744" fmla="*/ 14084486 w 24385204"/>
              <a:gd name="connsiteY3744" fmla="*/ 785441 h 7602680"/>
              <a:gd name="connsiteX3745" fmla="*/ 14058514 w 24385204"/>
              <a:gd name="connsiteY3745" fmla="*/ 778397 h 7602680"/>
              <a:gd name="connsiteX3746" fmla="*/ 14084486 w 24385204"/>
              <a:gd name="connsiteY3746" fmla="*/ 755151 h 7602680"/>
              <a:gd name="connsiteX3747" fmla="*/ 14102553 w 24385204"/>
              <a:gd name="connsiteY3747" fmla="*/ 751981 h 7602680"/>
              <a:gd name="connsiteX3748" fmla="*/ 15608900 w 24385204"/>
              <a:gd name="connsiteY3748" fmla="*/ 741414 h 7602680"/>
              <a:gd name="connsiteX3749" fmla="*/ 15579541 w 24385204"/>
              <a:gd name="connsiteY3749" fmla="*/ 742471 h 7602680"/>
              <a:gd name="connsiteX3750" fmla="*/ 15541148 w 24385204"/>
              <a:gd name="connsiteY3750" fmla="*/ 770648 h 7602680"/>
              <a:gd name="connsiteX3751" fmla="*/ 15579541 w 24385204"/>
              <a:gd name="connsiteY3751" fmla="*/ 787554 h 7602680"/>
              <a:gd name="connsiteX3752" fmla="*/ 15619063 w 24385204"/>
              <a:gd name="connsiteY3752" fmla="*/ 759377 h 7602680"/>
              <a:gd name="connsiteX3753" fmla="*/ 15608900 w 24385204"/>
              <a:gd name="connsiteY3753" fmla="*/ 741414 h 7602680"/>
              <a:gd name="connsiteX3754" fmla="*/ 4702000 w 24385204"/>
              <a:gd name="connsiteY3754" fmla="*/ 741414 h 7602680"/>
              <a:gd name="connsiteX3755" fmla="*/ 4715550 w 24385204"/>
              <a:gd name="connsiteY3755" fmla="*/ 763604 h 7602680"/>
              <a:gd name="connsiteX3756" fmla="*/ 4660220 w 24385204"/>
              <a:gd name="connsiteY3756" fmla="*/ 763604 h 7602680"/>
              <a:gd name="connsiteX3757" fmla="*/ 4702000 w 24385204"/>
              <a:gd name="connsiteY3757" fmla="*/ 741414 h 7602680"/>
              <a:gd name="connsiteX3758" fmla="*/ 13330183 w 24385204"/>
              <a:gd name="connsiteY3758" fmla="*/ 738244 h 7602680"/>
              <a:gd name="connsiteX3759" fmla="*/ 13355025 w 24385204"/>
              <a:gd name="connsiteY3759" fmla="*/ 747754 h 7602680"/>
              <a:gd name="connsiteX3760" fmla="*/ 13330183 w 24385204"/>
              <a:gd name="connsiteY3760" fmla="*/ 772057 h 7602680"/>
              <a:gd name="connsiteX3761" fmla="*/ 13304212 w 24385204"/>
              <a:gd name="connsiteY3761" fmla="*/ 747754 h 7602680"/>
              <a:gd name="connsiteX3762" fmla="*/ 13330183 w 24385204"/>
              <a:gd name="connsiteY3762" fmla="*/ 738244 h 7602680"/>
              <a:gd name="connsiteX3763" fmla="*/ 11668007 w 24385204"/>
              <a:gd name="connsiteY3763" fmla="*/ 738244 h 7602680"/>
              <a:gd name="connsiteX3764" fmla="*/ 11692851 w 24385204"/>
              <a:gd name="connsiteY3764" fmla="*/ 747754 h 7602680"/>
              <a:gd name="connsiteX3765" fmla="*/ 11668007 w 24385204"/>
              <a:gd name="connsiteY3765" fmla="*/ 772057 h 7602680"/>
              <a:gd name="connsiteX3766" fmla="*/ 11643165 w 24385204"/>
              <a:gd name="connsiteY3766" fmla="*/ 747754 h 7602680"/>
              <a:gd name="connsiteX3767" fmla="*/ 11668007 w 24385204"/>
              <a:gd name="connsiteY3767" fmla="*/ 738244 h 7602680"/>
              <a:gd name="connsiteX3768" fmla="*/ 11232138 w 24385204"/>
              <a:gd name="connsiteY3768" fmla="*/ 738244 h 7602680"/>
              <a:gd name="connsiteX3769" fmla="*/ 11258109 w 24385204"/>
              <a:gd name="connsiteY3769" fmla="*/ 747754 h 7602680"/>
              <a:gd name="connsiteX3770" fmla="*/ 11225363 w 24385204"/>
              <a:gd name="connsiteY3770" fmla="*/ 772057 h 7602680"/>
              <a:gd name="connsiteX3771" fmla="*/ 11200520 w 24385204"/>
              <a:gd name="connsiteY3771" fmla="*/ 747754 h 7602680"/>
              <a:gd name="connsiteX3772" fmla="*/ 11232138 w 24385204"/>
              <a:gd name="connsiteY3772" fmla="*/ 738244 h 7602680"/>
              <a:gd name="connsiteX3773" fmla="*/ 16443375 w 24385204"/>
              <a:gd name="connsiteY3773" fmla="*/ 737540 h 7602680"/>
              <a:gd name="connsiteX3774" fmla="*/ 16456926 w 24385204"/>
              <a:gd name="connsiteY3774" fmla="*/ 748811 h 7602680"/>
              <a:gd name="connsiteX3775" fmla="*/ 16435471 w 24385204"/>
              <a:gd name="connsiteY3775" fmla="*/ 770648 h 7602680"/>
              <a:gd name="connsiteX3776" fmla="*/ 16424179 w 24385204"/>
              <a:gd name="connsiteY3776" fmla="*/ 745641 h 7602680"/>
              <a:gd name="connsiteX3777" fmla="*/ 16443375 w 24385204"/>
              <a:gd name="connsiteY3777" fmla="*/ 737540 h 7602680"/>
              <a:gd name="connsiteX3778" fmla="*/ 16187048 w 24385204"/>
              <a:gd name="connsiteY3778" fmla="*/ 737540 h 7602680"/>
              <a:gd name="connsiteX3779" fmla="*/ 16200598 w 24385204"/>
              <a:gd name="connsiteY3779" fmla="*/ 748811 h 7602680"/>
              <a:gd name="connsiteX3780" fmla="*/ 16180273 w 24385204"/>
              <a:gd name="connsiteY3780" fmla="*/ 770648 h 7602680"/>
              <a:gd name="connsiteX3781" fmla="*/ 16167852 w 24385204"/>
              <a:gd name="connsiteY3781" fmla="*/ 745641 h 7602680"/>
              <a:gd name="connsiteX3782" fmla="*/ 16187048 w 24385204"/>
              <a:gd name="connsiteY3782" fmla="*/ 737540 h 7602680"/>
              <a:gd name="connsiteX3783" fmla="*/ 15990568 w 24385204"/>
              <a:gd name="connsiteY3783" fmla="*/ 737540 h 7602680"/>
              <a:gd name="connsiteX3784" fmla="*/ 16007506 w 24385204"/>
              <a:gd name="connsiteY3784" fmla="*/ 748811 h 7602680"/>
              <a:gd name="connsiteX3785" fmla="*/ 15979276 w 24385204"/>
              <a:gd name="connsiteY3785" fmla="*/ 770648 h 7602680"/>
              <a:gd name="connsiteX3786" fmla="*/ 15966855 w 24385204"/>
              <a:gd name="connsiteY3786" fmla="*/ 745641 h 7602680"/>
              <a:gd name="connsiteX3787" fmla="*/ 15990568 w 24385204"/>
              <a:gd name="connsiteY3787" fmla="*/ 737540 h 7602680"/>
              <a:gd name="connsiteX3788" fmla="*/ 16736966 w 24385204"/>
              <a:gd name="connsiteY3788" fmla="*/ 729087 h 7602680"/>
              <a:gd name="connsiteX3789" fmla="*/ 17063302 w 24385204"/>
              <a:gd name="connsiteY3789" fmla="*/ 770648 h 7602680"/>
              <a:gd name="connsiteX3790" fmla="*/ 16924414 w 24385204"/>
              <a:gd name="connsiteY3790" fmla="*/ 765717 h 7602680"/>
              <a:gd name="connsiteX3791" fmla="*/ 16764067 w 24385204"/>
              <a:gd name="connsiteY3791" fmla="*/ 757264 h 7602680"/>
              <a:gd name="connsiteX3792" fmla="*/ 16625176 w 24385204"/>
              <a:gd name="connsiteY3792" fmla="*/ 749867 h 7602680"/>
              <a:gd name="connsiteX3793" fmla="*/ 16736966 w 24385204"/>
              <a:gd name="connsiteY3793" fmla="*/ 729087 h 7602680"/>
              <a:gd name="connsiteX3794" fmla="*/ 12759939 w 24385204"/>
              <a:gd name="connsiteY3794" fmla="*/ 729087 h 7602680"/>
              <a:gd name="connsiteX3795" fmla="*/ 12780265 w 24385204"/>
              <a:gd name="connsiteY3795" fmla="*/ 747754 h 7602680"/>
              <a:gd name="connsiteX3796" fmla="*/ 12745260 w 24385204"/>
              <a:gd name="connsiteY3796" fmla="*/ 767478 h 7602680"/>
              <a:gd name="connsiteX3797" fmla="*/ 12723805 w 24385204"/>
              <a:gd name="connsiteY3797" fmla="*/ 747754 h 7602680"/>
              <a:gd name="connsiteX3798" fmla="*/ 12759939 w 24385204"/>
              <a:gd name="connsiteY3798" fmla="*/ 729087 h 7602680"/>
              <a:gd name="connsiteX3799" fmla="*/ 15390965 w 24385204"/>
              <a:gd name="connsiteY3799" fmla="*/ 728030 h 7602680"/>
              <a:gd name="connsiteX3800" fmla="*/ 15333376 w 24385204"/>
              <a:gd name="connsiteY3800" fmla="*/ 747754 h 7602680"/>
              <a:gd name="connsiteX3801" fmla="*/ 15402257 w 24385204"/>
              <a:gd name="connsiteY3801" fmla="*/ 767478 h 7602680"/>
              <a:gd name="connsiteX3802" fmla="*/ 15460975 w 24385204"/>
              <a:gd name="connsiteY3802" fmla="*/ 747754 h 7602680"/>
              <a:gd name="connsiteX3803" fmla="*/ 15390965 w 24385204"/>
              <a:gd name="connsiteY3803" fmla="*/ 728030 h 7602680"/>
              <a:gd name="connsiteX3804" fmla="*/ 10582850 w 24385204"/>
              <a:gd name="connsiteY3804" fmla="*/ 718520 h 7602680"/>
              <a:gd name="connsiteX3805" fmla="*/ 10599788 w 24385204"/>
              <a:gd name="connsiteY3805" fmla="*/ 731200 h 7602680"/>
              <a:gd name="connsiteX3806" fmla="*/ 10571558 w 24385204"/>
              <a:gd name="connsiteY3806" fmla="*/ 751981 h 7602680"/>
              <a:gd name="connsiteX3807" fmla="*/ 10560266 w 24385204"/>
              <a:gd name="connsiteY3807" fmla="*/ 728030 h 7602680"/>
              <a:gd name="connsiteX3808" fmla="*/ 10582850 w 24385204"/>
              <a:gd name="connsiteY3808" fmla="*/ 718520 h 7602680"/>
              <a:gd name="connsiteX3809" fmla="*/ 14558748 w 24385204"/>
              <a:gd name="connsiteY3809" fmla="*/ 707954 h 7602680"/>
              <a:gd name="connsiteX3810" fmla="*/ 14504547 w 24385204"/>
              <a:gd name="connsiteY3810" fmla="*/ 728030 h 7602680"/>
              <a:gd name="connsiteX3811" fmla="*/ 14572298 w 24385204"/>
              <a:gd name="connsiteY3811" fmla="*/ 728030 h 7602680"/>
              <a:gd name="connsiteX3812" fmla="*/ 14558748 w 24385204"/>
              <a:gd name="connsiteY3812" fmla="*/ 707954 h 7602680"/>
              <a:gd name="connsiteX3813" fmla="*/ 17100566 w 24385204"/>
              <a:gd name="connsiteY3813" fmla="*/ 693513 h 7602680"/>
              <a:gd name="connsiteX3814" fmla="*/ 17126538 w 24385204"/>
              <a:gd name="connsiteY3814" fmla="*/ 703023 h 7602680"/>
              <a:gd name="connsiteX3815" fmla="*/ 17092662 w 24385204"/>
              <a:gd name="connsiteY3815" fmla="*/ 726621 h 7602680"/>
              <a:gd name="connsiteX3816" fmla="*/ 17070078 w 24385204"/>
              <a:gd name="connsiteY3816" fmla="*/ 703023 h 7602680"/>
              <a:gd name="connsiteX3817" fmla="*/ 17100566 w 24385204"/>
              <a:gd name="connsiteY3817" fmla="*/ 693513 h 7602680"/>
              <a:gd name="connsiteX3818" fmla="*/ 9809351 w 24385204"/>
              <a:gd name="connsiteY3818" fmla="*/ 692104 h 7602680"/>
              <a:gd name="connsiteX3819" fmla="*/ 9878232 w 24385204"/>
              <a:gd name="connsiteY3819" fmla="*/ 693513 h 7602680"/>
              <a:gd name="connsiteX3820" fmla="*/ 9809351 w 24385204"/>
              <a:gd name="connsiteY3820" fmla="*/ 706897 h 7602680"/>
              <a:gd name="connsiteX3821" fmla="*/ 9595933 w 24385204"/>
              <a:gd name="connsiteY3821" fmla="*/ 726621 h 7602680"/>
              <a:gd name="connsiteX3822" fmla="*/ 9809351 w 24385204"/>
              <a:gd name="connsiteY3822" fmla="*/ 692104 h 7602680"/>
              <a:gd name="connsiteX3823" fmla="*/ 10809819 w 24385204"/>
              <a:gd name="connsiteY3823" fmla="*/ 690343 h 7602680"/>
              <a:gd name="connsiteX3824" fmla="*/ 10848211 w 24385204"/>
              <a:gd name="connsiteY3824" fmla="*/ 710067 h 7602680"/>
              <a:gd name="connsiteX3825" fmla="*/ 10853857 w 24385204"/>
              <a:gd name="connsiteY3825" fmla="*/ 729791 h 7602680"/>
              <a:gd name="connsiteX3826" fmla="*/ 10880958 w 24385204"/>
              <a:gd name="connsiteY3826" fmla="*/ 707954 h 7602680"/>
              <a:gd name="connsiteX3827" fmla="*/ 10928384 w 24385204"/>
              <a:gd name="connsiteY3827" fmla="*/ 695274 h 7602680"/>
              <a:gd name="connsiteX3828" fmla="*/ 10913705 w 24385204"/>
              <a:gd name="connsiteY3828" fmla="*/ 726621 h 7602680"/>
              <a:gd name="connsiteX3829" fmla="*/ 10857245 w 24385204"/>
              <a:gd name="connsiteY3829" fmla="*/ 779101 h 7602680"/>
              <a:gd name="connsiteX3830" fmla="*/ 10808689 w 24385204"/>
              <a:gd name="connsiteY3830" fmla="*/ 776988 h 7602680"/>
              <a:gd name="connsiteX3831" fmla="*/ 10807560 w 24385204"/>
              <a:gd name="connsiteY3831" fmla="*/ 729791 h 7602680"/>
              <a:gd name="connsiteX3832" fmla="*/ 10774814 w 24385204"/>
              <a:gd name="connsiteY3832" fmla="*/ 724860 h 7602680"/>
              <a:gd name="connsiteX3833" fmla="*/ 10744325 w 24385204"/>
              <a:gd name="connsiteY3833" fmla="*/ 713237 h 7602680"/>
              <a:gd name="connsiteX3834" fmla="*/ 10809819 w 24385204"/>
              <a:gd name="connsiteY3834" fmla="*/ 690343 h 7602680"/>
              <a:gd name="connsiteX3835" fmla="*/ 9545119 w 24385204"/>
              <a:gd name="connsiteY3835" fmla="*/ 690343 h 7602680"/>
              <a:gd name="connsiteX3836" fmla="*/ 9564316 w 24385204"/>
              <a:gd name="connsiteY3836" fmla="*/ 710067 h 7602680"/>
              <a:gd name="connsiteX3837" fmla="*/ 9545119 w 24385204"/>
              <a:gd name="connsiteY3837" fmla="*/ 729087 h 7602680"/>
              <a:gd name="connsiteX3838" fmla="*/ 9525923 w 24385204"/>
              <a:gd name="connsiteY3838" fmla="*/ 710067 h 7602680"/>
              <a:gd name="connsiteX3839" fmla="*/ 9545119 w 24385204"/>
              <a:gd name="connsiteY3839" fmla="*/ 690343 h 7602680"/>
              <a:gd name="connsiteX3840" fmla="*/ 18237666 w 24385204"/>
              <a:gd name="connsiteY3840" fmla="*/ 668506 h 7602680"/>
              <a:gd name="connsiteX3841" fmla="*/ 18315582 w 24385204"/>
              <a:gd name="connsiteY3841" fmla="*/ 695274 h 7602680"/>
              <a:gd name="connsiteX3842" fmla="*/ 18329134 w 24385204"/>
              <a:gd name="connsiteY3842" fmla="*/ 729087 h 7602680"/>
              <a:gd name="connsiteX3843" fmla="*/ 18285094 w 24385204"/>
              <a:gd name="connsiteY3843" fmla="*/ 706193 h 7602680"/>
              <a:gd name="connsiteX3844" fmla="*/ 18251218 w 24385204"/>
              <a:gd name="connsiteY3844" fmla="*/ 681890 h 7602680"/>
              <a:gd name="connsiteX3845" fmla="*/ 18237666 w 24385204"/>
              <a:gd name="connsiteY3845" fmla="*/ 668506 h 7602680"/>
              <a:gd name="connsiteX3846" fmla="*/ 5294084 w 24385204"/>
              <a:gd name="connsiteY3846" fmla="*/ 654486 h 7602680"/>
              <a:gd name="connsiteX3847" fmla="*/ 5306119 w 24385204"/>
              <a:gd name="connsiteY3847" fmla="*/ 655473 h 7602680"/>
              <a:gd name="connsiteX3848" fmla="*/ 5250788 w 24385204"/>
              <a:gd name="connsiteY3848" fmla="*/ 691400 h 7602680"/>
              <a:gd name="connsiteX3849" fmla="*/ 5083668 w 24385204"/>
              <a:gd name="connsiteY3849" fmla="*/ 737540 h 7602680"/>
              <a:gd name="connsiteX3850" fmla="*/ 4906384 w 24385204"/>
              <a:gd name="connsiteY3850" fmla="*/ 778397 h 7602680"/>
              <a:gd name="connsiteX3851" fmla="*/ 5294084 w 24385204"/>
              <a:gd name="connsiteY3851" fmla="*/ 654486 h 7602680"/>
              <a:gd name="connsiteX3852" fmla="*/ 17548858 w 24385204"/>
              <a:gd name="connsiteY3852" fmla="*/ 645964 h 7602680"/>
              <a:gd name="connsiteX3853" fmla="*/ 17590638 w 24385204"/>
              <a:gd name="connsiteY3853" fmla="*/ 660052 h 7602680"/>
              <a:gd name="connsiteX3854" fmla="*/ 17659518 w 24385204"/>
              <a:gd name="connsiteY3854" fmla="*/ 685060 h 7602680"/>
              <a:gd name="connsiteX3855" fmla="*/ 17690006 w 24385204"/>
              <a:gd name="connsiteY3855" fmla="*/ 704784 h 7602680"/>
              <a:gd name="connsiteX3856" fmla="*/ 17604190 w 24385204"/>
              <a:gd name="connsiteY3856" fmla="*/ 701614 h 7602680"/>
              <a:gd name="connsiteX3857" fmla="*/ 17460782 w 24385204"/>
              <a:gd name="connsiteY3857" fmla="*/ 732961 h 7602680"/>
              <a:gd name="connsiteX3858" fmla="*/ 17180742 w 24385204"/>
              <a:gd name="connsiteY3858" fmla="*/ 747050 h 7602680"/>
              <a:gd name="connsiteX3859" fmla="*/ 17220262 w 24385204"/>
              <a:gd name="connsiteY3859" fmla="*/ 703023 h 7602680"/>
              <a:gd name="connsiteX3860" fmla="*/ 17218002 w 24385204"/>
              <a:gd name="connsiteY3860" fmla="*/ 724860 h 7602680"/>
              <a:gd name="connsiteX3861" fmla="*/ 17205582 w 24385204"/>
              <a:gd name="connsiteY3861" fmla="*/ 744584 h 7602680"/>
              <a:gd name="connsiteX3862" fmla="*/ 17346730 w 24385204"/>
              <a:gd name="connsiteY3862" fmla="*/ 735426 h 7602680"/>
              <a:gd name="connsiteX3863" fmla="*/ 17397546 w 24385204"/>
              <a:gd name="connsiteY3863" fmla="*/ 704784 h 7602680"/>
              <a:gd name="connsiteX3864" fmla="*/ 17494658 w 24385204"/>
              <a:gd name="connsiteY3864" fmla="*/ 669210 h 7602680"/>
              <a:gd name="connsiteX3865" fmla="*/ 17548858 w 24385204"/>
              <a:gd name="connsiteY3865" fmla="*/ 645964 h 7602680"/>
              <a:gd name="connsiteX3866" fmla="*/ 4124981 w 24385204"/>
              <a:gd name="connsiteY3866" fmla="*/ 645259 h 7602680"/>
              <a:gd name="connsiteX3867" fmla="*/ 4096751 w 24385204"/>
              <a:gd name="connsiteY3867" fmla="*/ 670267 h 7602680"/>
              <a:gd name="connsiteX3868" fmla="*/ 4017707 w 24385204"/>
              <a:gd name="connsiteY3868" fmla="*/ 685060 h 7602680"/>
              <a:gd name="connsiteX3869" fmla="*/ 4087717 w 24385204"/>
              <a:gd name="connsiteY3869" fmla="*/ 653712 h 7602680"/>
              <a:gd name="connsiteX3870" fmla="*/ 4124981 w 24385204"/>
              <a:gd name="connsiteY3870" fmla="*/ 645259 h 7602680"/>
              <a:gd name="connsiteX3871" fmla="*/ 18024250 w 24385204"/>
              <a:gd name="connsiteY3871" fmla="*/ 644203 h 7602680"/>
              <a:gd name="connsiteX3872" fmla="*/ 18125878 w 24385204"/>
              <a:gd name="connsiteY3872" fmla="*/ 663927 h 7602680"/>
              <a:gd name="connsiteX3873" fmla="*/ 18072806 w 24385204"/>
              <a:gd name="connsiteY3873" fmla="*/ 677311 h 7602680"/>
              <a:gd name="connsiteX3874" fmla="*/ 17971178 w 24385204"/>
              <a:gd name="connsiteY3874" fmla="*/ 658996 h 7602680"/>
              <a:gd name="connsiteX3875" fmla="*/ 18024250 w 24385204"/>
              <a:gd name="connsiteY3875" fmla="*/ 644203 h 7602680"/>
              <a:gd name="connsiteX3876" fmla="*/ 7631133 w 24385204"/>
              <a:gd name="connsiteY3876" fmla="*/ 642794 h 7602680"/>
              <a:gd name="connsiteX3877" fmla="*/ 7809546 w 24385204"/>
              <a:gd name="connsiteY3877" fmla="*/ 674141 h 7602680"/>
              <a:gd name="connsiteX3878" fmla="*/ 7912303 w 24385204"/>
              <a:gd name="connsiteY3878" fmla="*/ 696683 h 7602680"/>
              <a:gd name="connsiteX3879" fmla="*/ 8006026 w 24385204"/>
              <a:gd name="connsiteY3879" fmla="*/ 671675 h 7602680"/>
              <a:gd name="connsiteX3880" fmla="*/ 7996993 w 24385204"/>
              <a:gd name="connsiteY3880" fmla="*/ 693513 h 7602680"/>
              <a:gd name="connsiteX3881" fmla="*/ 7631133 w 24385204"/>
              <a:gd name="connsiteY3881" fmla="*/ 717464 h 7602680"/>
              <a:gd name="connsiteX3882" fmla="*/ 7555477 w 24385204"/>
              <a:gd name="connsiteY3882" fmla="*/ 696683 h 7602680"/>
              <a:gd name="connsiteX3883" fmla="*/ 7631133 w 24385204"/>
              <a:gd name="connsiteY3883" fmla="*/ 642794 h 7602680"/>
              <a:gd name="connsiteX3884" fmla="*/ 5415651 w 24385204"/>
              <a:gd name="connsiteY3884" fmla="*/ 636454 h 7602680"/>
              <a:gd name="connsiteX3885" fmla="*/ 5440494 w 24385204"/>
              <a:gd name="connsiteY3885" fmla="*/ 648077 h 7602680"/>
              <a:gd name="connsiteX3886" fmla="*/ 5415651 w 24385204"/>
              <a:gd name="connsiteY3886" fmla="*/ 670267 h 7602680"/>
              <a:gd name="connsiteX3887" fmla="*/ 5389680 w 24385204"/>
              <a:gd name="connsiteY3887" fmla="*/ 648077 h 7602680"/>
              <a:gd name="connsiteX3888" fmla="*/ 5415651 w 24385204"/>
              <a:gd name="connsiteY3888" fmla="*/ 636454 h 7602680"/>
              <a:gd name="connsiteX3889" fmla="*/ 15545665 w 24385204"/>
              <a:gd name="connsiteY3889" fmla="*/ 628353 h 7602680"/>
              <a:gd name="connsiteX3890" fmla="*/ 15481301 w 24385204"/>
              <a:gd name="connsiteY3890" fmla="*/ 648077 h 7602680"/>
              <a:gd name="connsiteX3891" fmla="*/ 15516306 w 24385204"/>
              <a:gd name="connsiteY3891" fmla="*/ 668506 h 7602680"/>
              <a:gd name="connsiteX3892" fmla="*/ 15579541 w 24385204"/>
              <a:gd name="connsiteY3892" fmla="*/ 648077 h 7602680"/>
              <a:gd name="connsiteX3893" fmla="*/ 15545665 w 24385204"/>
              <a:gd name="connsiteY3893" fmla="*/ 628353 h 7602680"/>
              <a:gd name="connsiteX3894" fmla="*/ 18690474 w 24385204"/>
              <a:gd name="connsiteY3894" fmla="*/ 623070 h 7602680"/>
              <a:gd name="connsiteX3895" fmla="*/ 18743546 w 24385204"/>
              <a:gd name="connsiteY3895" fmla="*/ 677311 h 7602680"/>
              <a:gd name="connsiteX3896" fmla="*/ 18960354 w 24385204"/>
              <a:gd name="connsiteY3896" fmla="*/ 747754 h 7602680"/>
              <a:gd name="connsiteX3897" fmla="*/ 19145542 w 24385204"/>
              <a:gd name="connsiteY3897" fmla="*/ 719577 h 7602680"/>
              <a:gd name="connsiteX3898" fmla="*/ 18807910 w 24385204"/>
              <a:gd name="connsiteY3898" fmla="*/ 634693 h 7602680"/>
              <a:gd name="connsiteX3899" fmla="*/ 5863942 w 24385204"/>
              <a:gd name="connsiteY3899" fmla="*/ 616730 h 7602680"/>
              <a:gd name="connsiteX3900" fmla="*/ 5882009 w 24385204"/>
              <a:gd name="connsiteY3900" fmla="*/ 627296 h 7602680"/>
              <a:gd name="connsiteX3901" fmla="*/ 5853779 w 24385204"/>
              <a:gd name="connsiteY3901" fmla="*/ 650542 h 7602680"/>
              <a:gd name="connsiteX3902" fmla="*/ 5840229 w 24385204"/>
              <a:gd name="connsiteY3902" fmla="*/ 624126 h 7602680"/>
              <a:gd name="connsiteX3903" fmla="*/ 5863942 w 24385204"/>
              <a:gd name="connsiteY3903" fmla="*/ 616730 h 7602680"/>
              <a:gd name="connsiteX3904" fmla="*/ 17063302 w 24385204"/>
              <a:gd name="connsiteY3904" fmla="*/ 578338 h 7602680"/>
              <a:gd name="connsiteX3905" fmla="*/ 17089274 w 24385204"/>
              <a:gd name="connsiteY3905" fmla="*/ 587496 h 7602680"/>
              <a:gd name="connsiteX3906" fmla="*/ 17063302 w 24385204"/>
              <a:gd name="connsiteY3906" fmla="*/ 611447 h 7602680"/>
              <a:gd name="connsiteX3907" fmla="*/ 17038462 w 24385204"/>
              <a:gd name="connsiteY3907" fmla="*/ 587496 h 7602680"/>
              <a:gd name="connsiteX3908" fmla="*/ 17063302 w 24385204"/>
              <a:gd name="connsiteY3908" fmla="*/ 578338 h 7602680"/>
              <a:gd name="connsiteX3909" fmla="*/ 5404359 w 24385204"/>
              <a:gd name="connsiteY3909" fmla="*/ 578338 h 7602680"/>
              <a:gd name="connsiteX3910" fmla="*/ 5421297 w 24385204"/>
              <a:gd name="connsiteY3910" fmla="*/ 588553 h 7602680"/>
              <a:gd name="connsiteX3911" fmla="*/ 5393067 w 24385204"/>
              <a:gd name="connsiteY3911" fmla="*/ 610390 h 7602680"/>
              <a:gd name="connsiteX3912" fmla="*/ 5380646 w 24385204"/>
              <a:gd name="connsiteY3912" fmla="*/ 585383 h 7602680"/>
              <a:gd name="connsiteX3913" fmla="*/ 5404359 w 24385204"/>
              <a:gd name="connsiteY3913" fmla="*/ 578338 h 7602680"/>
              <a:gd name="connsiteX3914" fmla="*/ 17196550 w 24385204"/>
              <a:gd name="connsiteY3914" fmla="*/ 562489 h 7602680"/>
              <a:gd name="connsiteX3915" fmla="*/ 17187514 w 24385204"/>
              <a:gd name="connsiteY3915" fmla="*/ 584678 h 7602680"/>
              <a:gd name="connsiteX3916" fmla="*/ 17137830 w 24385204"/>
              <a:gd name="connsiteY3916" fmla="*/ 584678 h 7602680"/>
              <a:gd name="connsiteX3917" fmla="*/ 17196550 w 24385204"/>
              <a:gd name="connsiteY3917" fmla="*/ 562489 h 7602680"/>
              <a:gd name="connsiteX3918" fmla="*/ 18238798 w 24385204"/>
              <a:gd name="connsiteY3918" fmla="*/ 551922 h 7602680"/>
              <a:gd name="connsiteX3919" fmla="*/ 18298642 w 24385204"/>
              <a:gd name="connsiteY3919" fmla="*/ 564250 h 7602680"/>
              <a:gd name="connsiteX3920" fmla="*/ 18230894 w 24385204"/>
              <a:gd name="connsiteY3920" fmla="*/ 584678 h 7602680"/>
              <a:gd name="connsiteX3921" fmla="*/ 18174434 w 24385204"/>
              <a:gd name="connsiteY3921" fmla="*/ 559319 h 7602680"/>
              <a:gd name="connsiteX3922" fmla="*/ 18238798 w 24385204"/>
              <a:gd name="connsiteY3922" fmla="*/ 551922 h 7602680"/>
              <a:gd name="connsiteX3923" fmla="*/ 15078178 w 24385204"/>
              <a:gd name="connsiteY3923" fmla="*/ 549809 h 7602680"/>
              <a:gd name="connsiteX3924" fmla="*/ 15107537 w 24385204"/>
              <a:gd name="connsiteY3924" fmla="*/ 568828 h 7602680"/>
              <a:gd name="connsiteX3925" fmla="*/ 15066886 w 24385204"/>
              <a:gd name="connsiteY3925" fmla="*/ 588553 h 7602680"/>
              <a:gd name="connsiteX3926" fmla="*/ 15037527 w 24385204"/>
              <a:gd name="connsiteY3926" fmla="*/ 568828 h 7602680"/>
              <a:gd name="connsiteX3927" fmla="*/ 15078178 w 24385204"/>
              <a:gd name="connsiteY3927" fmla="*/ 549809 h 7602680"/>
              <a:gd name="connsiteX3928" fmla="*/ 7119608 w 24385204"/>
              <a:gd name="connsiteY3928" fmla="*/ 547696 h 7602680"/>
              <a:gd name="connsiteX3929" fmla="*/ 7164775 w 24385204"/>
              <a:gd name="connsiteY3929" fmla="*/ 568828 h 7602680"/>
              <a:gd name="connsiteX3930" fmla="*/ 7284470 w 24385204"/>
              <a:gd name="connsiteY3930" fmla="*/ 569885 h 7602680"/>
              <a:gd name="connsiteX3931" fmla="*/ 7235915 w 24385204"/>
              <a:gd name="connsiteY3931" fmla="*/ 612855 h 7602680"/>
              <a:gd name="connsiteX3932" fmla="*/ 6680350 w 24385204"/>
              <a:gd name="connsiteY3932" fmla="*/ 824185 h 7602680"/>
              <a:gd name="connsiteX3933" fmla="*/ 6578723 w 24385204"/>
              <a:gd name="connsiteY3933" fmla="*/ 816084 h 7602680"/>
              <a:gd name="connsiteX3934" fmla="*/ 6613728 w 24385204"/>
              <a:gd name="connsiteY3934" fmla="*/ 784737 h 7602680"/>
              <a:gd name="connsiteX3935" fmla="*/ 6883606 w 24385204"/>
              <a:gd name="connsiteY3935" fmla="*/ 707954 h 7602680"/>
              <a:gd name="connsiteX3936" fmla="*/ 7113962 w 24385204"/>
              <a:gd name="connsiteY3936" fmla="*/ 589609 h 7602680"/>
              <a:gd name="connsiteX3937" fmla="*/ 7119608 w 24385204"/>
              <a:gd name="connsiteY3937" fmla="*/ 547696 h 7602680"/>
              <a:gd name="connsiteX3938" fmla="*/ 9354285 w 24385204"/>
              <a:gd name="connsiteY3938" fmla="*/ 521632 h 7602680"/>
              <a:gd name="connsiteX3939" fmla="*/ 9372353 w 24385204"/>
              <a:gd name="connsiteY3939" fmla="*/ 532902 h 7602680"/>
              <a:gd name="connsiteX3940" fmla="*/ 9345252 w 24385204"/>
              <a:gd name="connsiteY3940" fmla="*/ 554035 h 7602680"/>
              <a:gd name="connsiteX3941" fmla="*/ 9331702 w 24385204"/>
              <a:gd name="connsiteY3941" fmla="*/ 529732 h 7602680"/>
              <a:gd name="connsiteX3942" fmla="*/ 9354285 w 24385204"/>
              <a:gd name="connsiteY3942" fmla="*/ 521632 h 7602680"/>
              <a:gd name="connsiteX3943" fmla="*/ 18855338 w 24385204"/>
              <a:gd name="connsiteY3943" fmla="*/ 519518 h 7602680"/>
              <a:gd name="connsiteX3944" fmla="*/ 18832754 w 24385204"/>
              <a:gd name="connsiteY3944" fmla="*/ 523393 h 7602680"/>
              <a:gd name="connsiteX3945" fmla="*/ 18849690 w 24385204"/>
              <a:gd name="connsiteY3945" fmla="*/ 568828 h 7602680"/>
              <a:gd name="connsiteX3946" fmla="*/ 18903894 w 24385204"/>
              <a:gd name="connsiteY3946" fmla="*/ 576929 h 7602680"/>
              <a:gd name="connsiteX3947" fmla="*/ 18918574 w 24385204"/>
              <a:gd name="connsiteY3947" fmla="*/ 545582 h 7602680"/>
              <a:gd name="connsiteX3948" fmla="*/ 18897118 w 24385204"/>
              <a:gd name="connsiteY3948" fmla="*/ 529028 h 7602680"/>
              <a:gd name="connsiteX3949" fmla="*/ 18855338 w 24385204"/>
              <a:gd name="connsiteY3949" fmla="*/ 519518 h 7602680"/>
              <a:gd name="connsiteX3950" fmla="*/ 9149901 w 24385204"/>
              <a:gd name="connsiteY3950" fmla="*/ 515292 h 7602680"/>
              <a:gd name="connsiteX3951" fmla="*/ 9187164 w 24385204"/>
              <a:gd name="connsiteY3951" fmla="*/ 526563 h 7602680"/>
              <a:gd name="connsiteX3952" fmla="*/ 9101346 w 24385204"/>
              <a:gd name="connsiteY3952" fmla="*/ 548752 h 7602680"/>
              <a:gd name="connsiteX3953" fmla="*/ 8995201 w 24385204"/>
              <a:gd name="connsiteY3953" fmla="*/ 544526 h 7602680"/>
              <a:gd name="connsiteX3954" fmla="*/ 9081020 w 24385204"/>
              <a:gd name="connsiteY3954" fmla="*/ 524801 h 7602680"/>
              <a:gd name="connsiteX3955" fmla="*/ 9149901 w 24385204"/>
              <a:gd name="connsiteY3955" fmla="*/ 515292 h 7602680"/>
              <a:gd name="connsiteX3956" fmla="*/ 6078489 w 24385204"/>
              <a:gd name="connsiteY3956" fmla="*/ 509304 h 7602680"/>
              <a:gd name="connsiteX3957" fmla="*/ 6148499 w 24385204"/>
              <a:gd name="connsiteY3957" fmla="*/ 517405 h 7602680"/>
              <a:gd name="connsiteX3958" fmla="*/ 5824420 w 24385204"/>
              <a:gd name="connsiteY3958" fmla="*/ 571998 h 7602680"/>
              <a:gd name="connsiteX3959" fmla="*/ 5665204 w 24385204"/>
              <a:gd name="connsiteY3959" fmla="*/ 619900 h 7602680"/>
              <a:gd name="connsiteX3960" fmla="*/ 5575997 w 24385204"/>
              <a:gd name="connsiteY3960" fmla="*/ 638919 h 7602680"/>
              <a:gd name="connsiteX3961" fmla="*/ 5611002 w 24385204"/>
              <a:gd name="connsiteY3961" fmla="*/ 600176 h 7602680"/>
              <a:gd name="connsiteX3962" fmla="*/ 6078489 w 24385204"/>
              <a:gd name="connsiteY3962" fmla="*/ 509304 h 7602680"/>
              <a:gd name="connsiteX3963" fmla="*/ 18674666 w 24385204"/>
              <a:gd name="connsiteY3963" fmla="*/ 488171 h 7602680"/>
              <a:gd name="connsiteX3964" fmla="*/ 18658858 w 24385204"/>
              <a:gd name="connsiteY3964" fmla="*/ 506839 h 7602680"/>
              <a:gd name="connsiteX3965" fmla="*/ 18704026 w 24385204"/>
              <a:gd name="connsiteY3965" fmla="*/ 526563 h 7602680"/>
              <a:gd name="connsiteX3966" fmla="*/ 18718706 w 24385204"/>
              <a:gd name="connsiteY3966" fmla="*/ 506839 h 7602680"/>
              <a:gd name="connsiteX3967" fmla="*/ 18674666 w 24385204"/>
              <a:gd name="connsiteY3967" fmla="*/ 488171 h 7602680"/>
              <a:gd name="connsiteX3968" fmla="*/ 6596790 w 24385204"/>
              <a:gd name="connsiteY3968" fmla="*/ 485706 h 7602680"/>
              <a:gd name="connsiteX3969" fmla="*/ 6627278 w 24385204"/>
              <a:gd name="connsiteY3969" fmla="*/ 506134 h 7602680"/>
              <a:gd name="connsiteX3970" fmla="*/ 6485000 w 24385204"/>
              <a:gd name="connsiteY3970" fmla="*/ 524801 h 7602680"/>
              <a:gd name="connsiteX3971" fmla="*/ 6454511 w 24385204"/>
              <a:gd name="connsiteY3971" fmla="*/ 506134 h 7602680"/>
              <a:gd name="connsiteX3972" fmla="*/ 6596790 w 24385204"/>
              <a:gd name="connsiteY3972" fmla="*/ 485706 h 7602680"/>
              <a:gd name="connsiteX3973" fmla="*/ 17435938 w 24385204"/>
              <a:gd name="connsiteY3973" fmla="*/ 476548 h 7602680"/>
              <a:gd name="connsiteX3974" fmla="*/ 17451746 w 24385204"/>
              <a:gd name="connsiteY3974" fmla="*/ 485706 h 7602680"/>
              <a:gd name="connsiteX3975" fmla="*/ 17424646 w 24385204"/>
              <a:gd name="connsiteY3975" fmla="*/ 510008 h 7602680"/>
              <a:gd name="connsiteX3976" fmla="*/ 17413354 w 24385204"/>
              <a:gd name="connsiteY3976" fmla="*/ 482888 h 7602680"/>
              <a:gd name="connsiteX3977" fmla="*/ 17435938 w 24385204"/>
              <a:gd name="connsiteY3977" fmla="*/ 476548 h 7602680"/>
              <a:gd name="connsiteX3978" fmla="*/ 17613222 w 24385204"/>
              <a:gd name="connsiteY3978" fmla="*/ 457528 h 7602680"/>
              <a:gd name="connsiteX3979" fmla="*/ 17638066 w 24385204"/>
              <a:gd name="connsiteY3979" fmla="*/ 469151 h 7602680"/>
              <a:gd name="connsiteX3980" fmla="*/ 17613222 w 24385204"/>
              <a:gd name="connsiteY3980" fmla="*/ 491341 h 7602680"/>
              <a:gd name="connsiteX3981" fmla="*/ 17588378 w 24385204"/>
              <a:gd name="connsiteY3981" fmla="*/ 469151 h 7602680"/>
              <a:gd name="connsiteX3982" fmla="*/ 17613222 w 24385204"/>
              <a:gd name="connsiteY3982" fmla="*/ 457528 h 7602680"/>
              <a:gd name="connsiteX3983" fmla="*/ 3261146 w 24385204"/>
              <a:gd name="connsiteY3983" fmla="*/ 453654 h 7602680"/>
              <a:gd name="connsiteX3984" fmla="*/ 3283730 w 24385204"/>
              <a:gd name="connsiteY3984" fmla="*/ 456824 h 7602680"/>
              <a:gd name="connsiteX3985" fmla="*/ 3318735 w 24385204"/>
              <a:gd name="connsiteY3985" fmla="*/ 487114 h 7602680"/>
              <a:gd name="connsiteX3986" fmla="*/ 3276955 w 24385204"/>
              <a:gd name="connsiteY3986" fmla="*/ 474435 h 7602680"/>
              <a:gd name="connsiteX3987" fmla="*/ 3261146 w 24385204"/>
              <a:gd name="connsiteY3987" fmla="*/ 453654 h 7602680"/>
              <a:gd name="connsiteX3988" fmla="*/ 11112443 w 24385204"/>
              <a:gd name="connsiteY3988" fmla="*/ 447666 h 7602680"/>
              <a:gd name="connsiteX3989" fmla="*/ 11125993 w 24385204"/>
              <a:gd name="connsiteY3989" fmla="*/ 453654 h 7602680"/>
              <a:gd name="connsiteX3990" fmla="*/ 11125993 w 24385204"/>
              <a:gd name="connsiteY3990" fmla="*/ 480775 h 7602680"/>
              <a:gd name="connsiteX3991" fmla="*/ 11097763 w 24385204"/>
              <a:gd name="connsiteY3991" fmla="*/ 480775 h 7602680"/>
              <a:gd name="connsiteX3992" fmla="*/ 11097763 w 24385204"/>
              <a:gd name="connsiteY3992" fmla="*/ 453654 h 7602680"/>
              <a:gd name="connsiteX3993" fmla="*/ 11112443 w 24385204"/>
              <a:gd name="connsiteY3993" fmla="*/ 447666 h 7602680"/>
              <a:gd name="connsiteX3994" fmla="*/ 18630626 w 24385204"/>
              <a:gd name="connsiteY3994" fmla="*/ 446257 h 7602680"/>
              <a:gd name="connsiteX3995" fmla="*/ 18610302 w 24385204"/>
              <a:gd name="connsiteY3995" fmla="*/ 467038 h 7602680"/>
              <a:gd name="connsiteX3996" fmla="*/ 18630626 w 24385204"/>
              <a:gd name="connsiteY3996" fmla="*/ 487114 h 7602680"/>
              <a:gd name="connsiteX3997" fmla="*/ 18649822 w 24385204"/>
              <a:gd name="connsiteY3997" fmla="*/ 467038 h 7602680"/>
              <a:gd name="connsiteX3998" fmla="*/ 18630626 w 24385204"/>
              <a:gd name="connsiteY3998" fmla="*/ 446257 h 7602680"/>
              <a:gd name="connsiteX3999" fmla="*/ 13706205 w 24385204"/>
              <a:gd name="connsiteY3999" fmla="*/ 443087 h 7602680"/>
              <a:gd name="connsiteX4000" fmla="*/ 13697172 w 24385204"/>
              <a:gd name="connsiteY4000" fmla="*/ 465277 h 7602680"/>
              <a:gd name="connsiteX4001" fmla="*/ 13717497 w 24385204"/>
              <a:gd name="connsiteY4001" fmla="*/ 485001 h 7602680"/>
              <a:gd name="connsiteX4002" fmla="*/ 13726531 w 24385204"/>
              <a:gd name="connsiteY4002" fmla="*/ 465277 h 7602680"/>
              <a:gd name="connsiteX4003" fmla="*/ 13706205 w 24385204"/>
              <a:gd name="connsiteY4003" fmla="*/ 443087 h 7602680"/>
              <a:gd name="connsiteX4004" fmla="*/ 14143204 w 24385204"/>
              <a:gd name="connsiteY4004" fmla="*/ 434282 h 7602680"/>
              <a:gd name="connsiteX4005" fmla="*/ 14195147 w 24385204"/>
              <a:gd name="connsiteY4005" fmla="*/ 444144 h 7602680"/>
              <a:gd name="connsiteX4006" fmla="*/ 14250478 w 24385204"/>
              <a:gd name="connsiteY4006" fmla="*/ 460698 h 7602680"/>
              <a:gd name="connsiteX4007" fmla="*/ 14188372 w 24385204"/>
              <a:gd name="connsiteY4007" fmla="*/ 463868 h 7602680"/>
              <a:gd name="connsiteX4008" fmla="*/ 14079969 w 24385204"/>
              <a:gd name="connsiteY4008" fmla="*/ 478661 h 7602680"/>
              <a:gd name="connsiteX4009" fmla="*/ 14032543 w 24385204"/>
              <a:gd name="connsiteY4009" fmla="*/ 469151 h 7602680"/>
              <a:gd name="connsiteX4010" fmla="*/ 14090132 w 24385204"/>
              <a:gd name="connsiteY4010" fmla="*/ 436395 h 7602680"/>
              <a:gd name="connsiteX4011" fmla="*/ 14143204 w 24385204"/>
              <a:gd name="connsiteY4011" fmla="*/ 434282 h 7602680"/>
              <a:gd name="connsiteX4012" fmla="*/ 12482157 w 24385204"/>
              <a:gd name="connsiteY4012" fmla="*/ 421955 h 7602680"/>
              <a:gd name="connsiteX4013" fmla="*/ 12497966 w 24385204"/>
              <a:gd name="connsiteY4013" fmla="*/ 444144 h 7602680"/>
              <a:gd name="connsiteX4014" fmla="*/ 12434731 w 24385204"/>
              <a:gd name="connsiteY4014" fmla="*/ 444144 h 7602680"/>
              <a:gd name="connsiteX4015" fmla="*/ 12482157 w 24385204"/>
              <a:gd name="connsiteY4015" fmla="*/ 421955 h 7602680"/>
              <a:gd name="connsiteX4016" fmla="*/ 14859114 w 24385204"/>
              <a:gd name="connsiteY4016" fmla="*/ 419841 h 7602680"/>
              <a:gd name="connsiteX4017" fmla="*/ 14927995 w 24385204"/>
              <a:gd name="connsiteY4017" fmla="*/ 430760 h 7602680"/>
              <a:gd name="connsiteX4018" fmla="*/ 14819592 w 24385204"/>
              <a:gd name="connsiteY4018" fmla="*/ 443087 h 7602680"/>
              <a:gd name="connsiteX4019" fmla="*/ 14859114 w 24385204"/>
              <a:gd name="connsiteY4019" fmla="*/ 419841 h 7602680"/>
              <a:gd name="connsiteX4020" fmla="*/ 14678443 w 24385204"/>
              <a:gd name="connsiteY4020" fmla="*/ 418080 h 7602680"/>
              <a:gd name="connsiteX4021" fmla="*/ 14729257 w 24385204"/>
              <a:gd name="connsiteY4021" fmla="*/ 448018 h 7602680"/>
              <a:gd name="connsiteX4022" fmla="*/ 14652471 w 24385204"/>
              <a:gd name="connsiteY4022" fmla="*/ 440974 h 7602680"/>
              <a:gd name="connsiteX4023" fmla="*/ 14678443 w 24385204"/>
              <a:gd name="connsiteY4023" fmla="*/ 418080 h 7602680"/>
              <a:gd name="connsiteX4024" fmla="*/ 14315971 w 24385204"/>
              <a:gd name="connsiteY4024" fmla="*/ 418080 h 7602680"/>
              <a:gd name="connsiteX4025" fmla="*/ 14331780 w 24385204"/>
              <a:gd name="connsiteY4025" fmla="*/ 429351 h 7602680"/>
              <a:gd name="connsiteX4026" fmla="*/ 14303550 w 24385204"/>
              <a:gd name="connsiteY4026" fmla="*/ 450484 h 7602680"/>
              <a:gd name="connsiteX4027" fmla="*/ 14291129 w 24385204"/>
              <a:gd name="connsiteY4027" fmla="*/ 425124 h 7602680"/>
              <a:gd name="connsiteX4028" fmla="*/ 14315971 w 24385204"/>
              <a:gd name="connsiteY4028" fmla="*/ 418080 h 7602680"/>
              <a:gd name="connsiteX4029" fmla="*/ 13215005 w 24385204"/>
              <a:gd name="connsiteY4029" fmla="*/ 415615 h 7602680"/>
              <a:gd name="connsiteX4030" fmla="*/ 13251139 w 24385204"/>
              <a:gd name="connsiteY4030" fmla="*/ 419137 h 7602680"/>
              <a:gd name="connsiteX4031" fmla="*/ 13285015 w 24385204"/>
              <a:gd name="connsiteY4031" fmla="*/ 448018 h 7602680"/>
              <a:gd name="connsiteX4032" fmla="*/ 13202584 w 24385204"/>
              <a:gd name="connsiteY4032" fmla="*/ 452597 h 7602680"/>
              <a:gd name="connsiteX4033" fmla="*/ 13215005 w 24385204"/>
              <a:gd name="connsiteY4033" fmla="*/ 415615 h 7602680"/>
              <a:gd name="connsiteX4034" fmla="*/ 12230347 w 24385204"/>
              <a:gd name="connsiteY4034" fmla="*/ 409627 h 7602680"/>
              <a:gd name="connsiteX4035" fmla="*/ 12249543 w 24385204"/>
              <a:gd name="connsiteY4035" fmla="*/ 428294 h 7602680"/>
              <a:gd name="connsiteX4036" fmla="*/ 12230347 w 24385204"/>
              <a:gd name="connsiteY4036" fmla="*/ 447314 h 7602680"/>
              <a:gd name="connsiteX4037" fmla="*/ 12211150 w 24385204"/>
              <a:gd name="connsiteY4037" fmla="*/ 428294 h 7602680"/>
              <a:gd name="connsiteX4038" fmla="*/ 12230347 w 24385204"/>
              <a:gd name="connsiteY4038" fmla="*/ 409627 h 7602680"/>
              <a:gd name="connsiteX4039" fmla="*/ 15663101 w 24385204"/>
              <a:gd name="connsiteY4039" fmla="*/ 387437 h 7602680"/>
              <a:gd name="connsiteX4040" fmla="*/ 15720690 w 24385204"/>
              <a:gd name="connsiteY4040" fmla="*/ 398004 h 7602680"/>
              <a:gd name="connsiteX4041" fmla="*/ 15648422 w 24385204"/>
              <a:gd name="connsiteY4041" fmla="*/ 418080 h 7602680"/>
              <a:gd name="connsiteX4042" fmla="*/ 15501626 w 24385204"/>
              <a:gd name="connsiteY4042" fmla="*/ 429351 h 7602680"/>
              <a:gd name="connsiteX4043" fmla="*/ 15416937 w 24385204"/>
              <a:gd name="connsiteY4043" fmla="*/ 421250 h 7602680"/>
              <a:gd name="connsiteX4044" fmla="*/ 15545665 w 24385204"/>
              <a:gd name="connsiteY4044" fmla="*/ 391664 h 7602680"/>
              <a:gd name="connsiteX4045" fmla="*/ 15663101 w 24385204"/>
              <a:gd name="connsiteY4045" fmla="*/ 387437 h 7602680"/>
              <a:gd name="connsiteX4046" fmla="*/ 12431343 w 24385204"/>
              <a:gd name="connsiteY4046" fmla="*/ 383211 h 7602680"/>
              <a:gd name="connsiteX4047" fmla="*/ 12427956 w 24385204"/>
              <a:gd name="connsiteY4047" fmla="*/ 412797 h 7602680"/>
              <a:gd name="connsiteX4048" fmla="*/ 12345525 w 24385204"/>
              <a:gd name="connsiteY4048" fmla="*/ 421955 h 7602680"/>
              <a:gd name="connsiteX4049" fmla="*/ 12372625 w 24385204"/>
              <a:gd name="connsiteY4049" fmla="*/ 413501 h 7602680"/>
              <a:gd name="connsiteX4050" fmla="*/ 12398597 w 24385204"/>
              <a:gd name="connsiteY4050" fmla="*/ 403287 h 7602680"/>
              <a:gd name="connsiteX4051" fmla="*/ 12431343 w 24385204"/>
              <a:gd name="connsiteY4051" fmla="*/ 383211 h 7602680"/>
              <a:gd name="connsiteX4052" fmla="*/ 18021990 w 24385204"/>
              <a:gd name="connsiteY4052" fmla="*/ 373701 h 7602680"/>
              <a:gd name="connsiteX4053" fmla="*/ 18056994 w 24385204"/>
              <a:gd name="connsiteY4053" fmla="*/ 384267 h 7602680"/>
              <a:gd name="connsiteX4054" fmla="*/ 18023122 w 24385204"/>
              <a:gd name="connsiteY4054" fmla="*/ 407514 h 7602680"/>
              <a:gd name="connsiteX4055" fmla="*/ 17989246 w 24385204"/>
              <a:gd name="connsiteY4055" fmla="*/ 384267 h 7602680"/>
              <a:gd name="connsiteX4056" fmla="*/ 18021990 w 24385204"/>
              <a:gd name="connsiteY4056" fmla="*/ 373701 h 7602680"/>
              <a:gd name="connsiteX4057" fmla="*/ 13653133 w 24385204"/>
              <a:gd name="connsiteY4057" fmla="*/ 372644 h 7602680"/>
              <a:gd name="connsiteX4058" fmla="*/ 13677975 w 24385204"/>
              <a:gd name="connsiteY4058" fmla="*/ 381450 h 7602680"/>
              <a:gd name="connsiteX4059" fmla="*/ 13711851 w 24385204"/>
              <a:gd name="connsiteY4059" fmla="*/ 396243 h 7602680"/>
              <a:gd name="connsiteX4060" fmla="*/ 13775086 w 24385204"/>
              <a:gd name="connsiteY4060" fmla="*/ 401174 h 7602680"/>
              <a:gd name="connsiteX4061" fmla="*/ 13785249 w 24385204"/>
              <a:gd name="connsiteY4061" fmla="*/ 424420 h 7602680"/>
              <a:gd name="connsiteX4062" fmla="*/ 13766053 w 24385204"/>
              <a:gd name="connsiteY4062" fmla="*/ 445201 h 7602680"/>
              <a:gd name="connsiteX4063" fmla="*/ 13855259 w 24385204"/>
              <a:gd name="connsiteY4063" fmla="*/ 456824 h 7602680"/>
              <a:gd name="connsiteX4064" fmla="*/ 13869939 w 24385204"/>
              <a:gd name="connsiteY4064" fmla="*/ 485001 h 7602680"/>
              <a:gd name="connsiteX4065" fmla="*/ 13777345 w 24385204"/>
              <a:gd name="connsiteY4065" fmla="*/ 500499 h 7602680"/>
              <a:gd name="connsiteX4066" fmla="*/ 13226297 w 24385204"/>
              <a:gd name="connsiteY4066" fmla="*/ 546991 h 7602680"/>
              <a:gd name="connsiteX4067" fmla="*/ 12264223 w 24385204"/>
              <a:gd name="connsiteY4067" fmla="*/ 626240 h 7602680"/>
              <a:gd name="connsiteX4068" fmla="*/ 12018058 w 24385204"/>
              <a:gd name="connsiteY4068" fmla="*/ 653712 h 7602680"/>
              <a:gd name="connsiteX4069" fmla="*/ 11227622 w 24385204"/>
              <a:gd name="connsiteY4069" fmla="*/ 683651 h 7602680"/>
              <a:gd name="connsiteX4070" fmla="*/ 11246818 w 24385204"/>
              <a:gd name="connsiteY4070" fmla="*/ 665335 h 7602680"/>
              <a:gd name="connsiteX4071" fmla="*/ 11403775 w 24385204"/>
              <a:gd name="connsiteY4071" fmla="*/ 644203 h 7602680"/>
              <a:gd name="connsiteX4072" fmla="*/ 11700754 w 24385204"/>
              <a:gd name="connsiteY4072" fmla="*/ 612855 h 7602680"/>
              <a:gd name="connsiteX4073" fmla="*/ 11858841 w 24385204"/>
              <a:gd name="connsiteY4073" fmla="*/ 555092 h 7602680"/>
              <a:gd name="connsiteX4074" fmla="*/ 11725596 w 24385204"/>
              <a:gd name="connsiteY4074" fmla="*/ 504725 h 7602680"/>
              <a:gd name="connsiteX4075" fmla="*/ 11853195 w 24385204"/>
              <a:gd name="connsiteY4075" fmla="*/ 465277 h 7602680"/>
              <a:gd name="connsiteX4076" fmla="*/ 12007896 w 24385204"/>
              <a:gd name="connsiteY4076" fmla="*/ 427590 h 7602680"/>
              <a:gd name="connsiteX4077" fmla="*/ 12095972 w 24385204"/>
              <a:gd name="connsiteY4077" fmla="*/ 428294 h 7602680"/>
              <a:gd name="connsiteX4078" fmla="*/ 12027092 w 24385204"/>
              <a:gd name="connsiteY4078" fmla="*/ 448018 h 7602680"/>
              <a:gd name="connsiteX4079" fmla="*/ 11888200 w 24385204"/>
              <a:gd name="connsiteY4079" fmla="*/ 481831 h 7602680"/>
              <a:gd name="connsiteX4080" fmla="*/ 12027092 w 24385204"/>
              <a:gd name="connsiteY4080" fmla="*/ 509304 h 7602680"/>
              <a:gd name="connsiteX4081" fmla="*/ 12738485 w 24385204"/>
              <a:gd name="connsiteY4081" fmla="*/ 482888 h 7602680"/>
              <a:gd name="connsiteX4082" fmla="*/ 12813012 w 24385204"/>
              <a:gd name="connsiteY4082" fmla="*/ 443087 h 7602680"/>
              <a:gd name="connsiteX4083" fmla="*/ 12886409 w 24385204"/>
              <a:gd name="connsiteY4083" fmla="*/ 445201 h 7602680"/>
              <a:gd name="connsiteX4084" fmla="*/ 12767844 w 24385204"/>
              <a:gd name="connsiteY4084" fmla="*/ 527971 h 7602680"/>
              <a:gd name="connsiteX4085" fmla="*/ 12934965 w 24385204"/>
              <a:gd name="connsiteY4085" fmla="*/ 511065 h 7602680"/>
              <a:gd name="connsiteX4086" fmla="*/ 13205972 w 24385204"/>
              <a:gd name="connsiteY4086" fmla="*/ 500499 h 7602680"/>
              <a:gd name="connsiteX4087" fmla="*/ 13379868 w 24385204"/>
              <a:gd name="connsiteY4087" fmla="*/ 476548 h 7602680"/>
              <a:gd name="connsiteX4088" fmla="*/ 13507467 w 24385204"/>
              <a:gd name="connsiteY4088" fmla="*/ 454358 h 7602680"/>
              <a:gd name="connsiteX4089" fmla="*/ 13578606 w 24385204"/>
              <a:gd name="connsiteY4089" fmla="*/ 425124 h 7602680"/>
              <a:gd name="connsiteX4090" fmla="*/ 13653133 w 24385204"/>
              <a:gd name="connsiteY4090" fmla="*/ 372644 h 7602680"/>
              <a:gd name="connsiteX4091" fmla="*/ 5402101 w 24385204"/>
              <a:gd name="connsiteY4091" fmla="*/ 355034 h 7602680"/>
              <a:gd name="connsiteX4092" fmla="*/ 5382905 w 24385204"/>
              <a:gd name="connsiteY4092" fmla="*/ 376871 h 7602680"/>
              <a:gd name="connsiteX4093" fmla="*/ 5346770 w 24385204"/>
              <a:gd name="connsiteY4093" fmla="*/ 423011 h 7602680"/>
              <a:gd name="connsiteX4094" fmla="*/ 5288052 w 24385204"/>
              <a:gd name="connsiteY4094" fmla="*/ 478661 h 7602680"/>
              <a:gd name="connsiteX4095" fmla="*/ 5193200 w 24385204"/>
              <a:gd name="connsiteY4095" fmla="*/ 470208 h 7602680"/>
              <a:gd name="connsiteX4096" fmla="*/ 5402101 w 24385204"/>
              <a:gd name="connsiteY4096" fmla="*/ 355034 h 7602680"/>
              <a:gd name="connsiteX4097" fmla="*/ 10934030 w 24385204"/>
              <a:gd name="connsiteY4097" fmla="*/ 345524 h 7602680"/>
              <a:gd name="connsiteX4098" fmla="*/ 10944194 w 24385204"/>
              <a:gd name="connsiteY4098" fmla="*/ 364191 h 7602680"/>
              <a:gd name="connsiteX4099" fmla="*/ 10922738 w 24385204"/>
              <a:gd name="connsiteY4099" fmla="*/ 383211 h 7602680"/>
              <a:gd name="connsiteX4100" fmla="*/ 10912575 w 24385204"/>
              <a:gd name="connsiteY4100" fmla="*/ 364191 h 7602680"/>
              <a:gd name="connsiteX4101" fmla="*/ 10934030 w 24385204"/>
              <a:gd name="connsiteY4101" fmla="*/ 345524 h 7602680"/>
              <a:gd name="connsiteX4102" fmla="*/ 16769713 w 24385204"/>
              <a:gd name="connsiteY4102" fmla="*/ 319460 h 7602680"/>
              <a:gd name="connsiteX4103" fmla="*/ 16721158 w 24385204"/>
              <a:gd name="connsiteY4103" fmla="*/ 357147 h 7602680"/>
              <a:gd name="connsiteX4104" fmla="*/ 16347394 w 24385204"/>
              <a:gd name="connsiteY4104" fmla="*/ 433930 h 7602680"/>
              <a:gd name="connsiteX4105" fmla="*/ 16155431 w 24385204"/>
              <a:gd name="connsiteY4105" fmla="*/ 459642 h 7602680"/>
              <a:gd name="connsiteX4106" fmla="*/ 16059449 w 24385204"/>
              <a:gd name="connsiteY4106" fmla="*/ 448018 h 7602680"/>
              <a:gd name="connsiteX4107" fmla="*/ 16059449 w 24385204"/>
              <a:gd name="connsiteY4107" fmla="*/ 407514 h 7602680"/>
              <a:gd name="connsiteX4108" fmla="*/ 16353040 w 24385204"/>
              <a:gd name="connsiteY4108" fmla="*/ 367361 h 7602680"/>
              <a:gd name="connsiteX4109" fmla="*/ 16700832 w 24385204"/>
              <a:gd name="connsiteY4109" fmla="*/ 331083 h 7602680"/>
              <a:gd name="connsiteX4110" fmla="*/ 12671862 w 24385204"/>
              <a:gd name="connsiteY4110" fmla="*/ 316290 h 7602680"/>
              <a:gd name="connsiteX4111" fmla="*/ 12684283 w 24385204"/>
              <a:gd name="connsiteY4111" fmla="*/ 326504 h 7602680"/>
              <a:gd name="connsiteX4112" fmla="*/ 12661699 w 24385204"/>
              <a:gd name="connsiteY4112" fmla="*/ 349750 h 7602680"/>
              <a:gd name="connsiteX4113" fmla="*/ 12652666 w 24385204"/>
              <a:gd name="connsiteY4113" fmla="*/ 323334 h 7602680"/>
              <a:gd name="connsiteX4114" fmla="*/ 12671862 w 24385204"/>
              <a:gd name="connsiteY4114" fmla="*/ 316290 h 7602680"/>
              <a:gd name="connsiteX4115" fmla="*/ 8732099 w 24385204"/>
              <a:gd name="connsiteY4115" fmla="*/ 311007 h 7602680"/>
              <a:gd name="connsiteX4116" fmla="*/ 8743391 w 24385204"/>
              <a:gd name="connsiteY4116" fmla="*/ 323334 h 7602680"/>
              <a:gd name="connsiteX4117" fmla="*/ 8621437 w 24385204"/>
              <a:gd name="connsiteY4117" fmla="*/ 343763 h 7602680"/>
              <a:gd name="connsiteX4118" fmla="*/ 8473513 w 24385204"/>
              <a:gd name="connsiteY4118" fmla="*/ 363487 h 7602680"/>
              <a:gd name="connsiteX4119" fmla="*/ 8240899 w 24385204"/>
              <a:gd name="connsiteY4119" fmla="*/ 388494 h 7602680"/>
              <a:gd name="connsiteX4120" fmla="*/ 8062485 w 24385204"/>
              <a:gd name="connsiteY4120" fmla="*/ 396243 h 7602680"/>
              <a:gd name="connsiteX4121" fmla="*/ 8174276 w 24385204"/>
              <a:gd name="connsiteY4121" fmla="*/ 373701 h 7602680"/>
              <a:gd name="connsiteX4122" fmla="*/ 8358335 w 24385204"/>
              <a:gd name="connsiteY4122" fmla="*/ 358556 h 7602680"/>
              <a:gd name="connsiteX4123" fmla="*/ 8452058 w 24385204"/>
              <a:gd name="connsiteY4123" fmla="*/ 346580 h 7602680"/>
              <a:gd name="connsiteX4124" fmla="*/ 8624825 w 24385204"/>
              <a:gd name="connsiteY4124" fmla="*/ 316290 h 7602680"/>
              <a:gd name="connsiteX4125" fmla="*/ 8732099 w 24385204"/>
              <a:gd name="connsiteY4125" fmla="*/ 311007 h 7602680"/>
              <a:gd name="connsiteX4126" fmla="*/ 14550844 w 24385204"/>
              <a:gd name="connsiteY4126" fmla="*/ 297270 h 7602680"/>
              <a:gd name="connsiteX4127" fmla="*/ 14577944 w 24385204"/>
              <a:gd name="connsiteY4127" fmla="*/ 307837 h 7602680"/>
              <a:gd name="connsiteX4128" fmla="*/ 14551973 w 24385204"/>
              <a:gd name="connsiteY4128" fmla="*/ 331083 h 7602680"/>
              <a:gd name="connsiteX4129" fmla="*/ 14522614 w 24385204"/>
              <a:gd name="connsiteY4129" fmla="*/ 307837 h 7602680"/>
              <a:gd name="connsiteX4130" fmla="*/ 14550844 w 24385204"/>
              <a:gd name="connsiteY4130" fmla="*/ 297270 h 7602680"/>
              <a:gd name="connsiteX4131" fmla="*/ 9028230 w 24385204"/>
              <a:gd name="connsiteY4131" fmla="*/ 287848 h 7602680"/>
              <a:gd name="connsiteX4132" fmla="*/ 9042627 w 24385204"/>
              <a:gd name="connsiteY4132" fmla="*/ 290226 h 7602680"/>
              <a:gd name="connsiteX4133" fmla="*/ 9004235 w 24385204"/>
              <a:gd name="connsiteY4133" fmla="*/ 318403 h 7602680"/>
              <a:gd name="connsiteX4134" fmla="*/ 8951163 w 24385204"/>
              <a:gd name="connsiteY4134" fmla="*/ 321573 h 7602680"/>
              <a:gd name="connsiteX4135" fmla="*/ 8991814 w 24385204"/>
              <a:gd name="connsiteY4135" fmla="*/ 293396 h 7602680"/>
              <a:gd name="connsiteX4136" fmla="*/ 9028230 w 24385204"/>
              <a:gd name="connsiteY4136" fmla="*/ 287848 h 7602680"/>
              <a:gd name="connsiteX4137" fmla="*/ 18647566 w 24385204"/>
              <a:gd name="connsiteY4137" fmla="*/ 273672 h 7602680"/>
              <a:gd name="connsiteX4138" fmla="*/ 18658858 w 24385204"/>
              <a:gd name="connsiteY4138" fmla="*/ 304667 h 7602680"/>
              <a:gd name="connsiteX4139" fmla="*/ 18882438 w 24385204"/>
              <a:gd name="connsiteY4139" fmla="*/ 304667 h 7602680"/>
              <a:gd name="connsiteX4140" fmla="*/ 19051818 w 24385204"/>
              <a:gd name="connsiteY4140" fmla="*/ 287056 h 7602680"/>
              <a:gd name="connsiteX4141" fmla="*/ 19124086 w 24385204"/>
              <a:gd name="connsiteY4141" fmla="*/ 287056 h 7602680"/>
              <a:gd name="connsiteX4142" fmla="*/ 19043914 w 24385204"/>
              <a:gd name="connsiteY4142" fmla="*/ 316290 h 7602680"/>
              <a:gd name="connsiteX4143" fmla="*/ 18929866 w 24385204"/>
              <a:gd name="connsiteY4143" fmla="*/ 346580 h 7602680"/>
              <a:gd name="connsiteX4144" fmla="*/ 18897118 w 24385204"/>
              <a:gd name="connsiteY4144" fmla="*/ 363487 h 7602680"/>
              <a:gd name="connsiteX4145" fmla="*/ 19043914 w 24385204"/>
              <a:gd name="connsiteY4145" fmla="*/ 407514 h 7602680"/>
              <a:gd name="connsiteX4146" fmla="*/ 19163606 w 24385204"/>
              <a:gd name="connsiteY4146" fmla="*/ 437804 h 7602680"/>
              <a:gd name="connsiteX4147" fmla="*/ 19221198 w 24385204"/>
              <a:gd name="connsiteY4147" fmla="*/ 465981 h 7602680"/>
              <a:gd name="connsiteX4148" fmla="*/ 19143282 w 24385204"/>
              <a:gd name="connsiteY4148" fmla="*/ 455767 h 7602680"/>
              <a:gd name="connsiteX4149" fmla="*/ 18980678 w 24385204"/>
              <a:gd name="connsiteY4149" fmla="*/ 434634 h 7602680"/>
              <a:gd name="connsiteX4150" fmla="*/ 18897118 w 24385204"/>
              <a:gd name="connsiteY4150" fmla="*/ 444144 h 7602680"/>
              <a:gd name="connsiteX4151" fmla="*/ 18915186 w 24385204"/>
              <a:gd name="connsiteY4151" fmla="*/ 465981 h 7602680"/>
              <a:gd name="connsiteX4152" fmla="*/ 18963742 w 24385204"/>
              <a:gd name="connsiteY4152" fmla="*/ 497329 h 7602680"/>
              <a:gd name="connsiteX4153" fmla="*/ 19331858 w 24385204"/>
              <a:gd name="connsiteY4153" fmla="*/ 555092 h 7602680"/>
              <a:gd name="connsiteX4154" fmla="*/ 19443650 w 24385204"/>
              <a:gd name="connsiteY4154" fmla="*/ 569885 h 7602680"/>
              <a:gd name="connsiteX4155" fmla="*/ 19378154 w 24385204"/>
              <a:gd name="connsiteY4155" fmla="*/ 580099 h 7602680"/>
              <a:gd name="connsiteX4156" fmla="*/ 19374766 w 24385204"/>
              <a:gd name="connsiteY4156" fmla="*/ 623070 h 7602680"/>
              <a:gd name="connsiteX4157" fmla="*/ 19292334 w 24385204"/>
              <a:gd name="connsiteY4157" fmla="*/ 641033 h 7602680"/>
              <a:gd name="connsiteX4158" fmla="*/ 19180546 w 24385204"/>
              <a:gd name="connsiteY4158" fmla="*/ 657587 h 7602680"/>
              <a:gd name="connsiteX4159" fmla="*/ 19337502 w 24385204"/>
              <a:gd name="connsiteY4159" fmla="*/ 767478 h 7602680"/>
              <a:gd name="connsiteX4160" fmla="*/ 19386058 w 24385204"/>
              <a:gd name="connsiteY4160" fmla="*/ 743880 h 7602680"/>
              <a:gd name="connsiteX4161" fmla="*/ 19410902 w 24385204"/>
              <a:gd name="connsiteY4161" fmla="*/ 751981 h 7602680"/>
              <a:gd name="connsiteX4162" fmla="*/ 19440262 w 24385204"/>
              <a:gd name="connsiteY4162" fmla="*/ 775227 h 7602680"/>
              <a:gd name="connsiteX4163" fmla="*/ 19465102 w 24385204"/>
              <a:gd name="connsiteY4163" fmla="*/ 790724 h 7602680"/>
              <a:gd name="connsiteX4164" fmla="*/ 19713526 w 24385204"/>
              <a:gd name="connsiteY4164" fmla="*/ 797064 h 7602680"/>
              <a:gd name="connsiteX4165" fmla="*/ 19808378 w 24385204"/>
              <a:gd name="connsiteY4165" fmla="*/ 810801 h 7602680"/>
              <a:gd name="connsiteX4166" fmla="*/ 19836610 w 24385204"/>
              <a:gd name="connsiteY4166" fmla="*/ 813618 h 7602680"/>
              <a:gd name="connsiteX4167" fmla="*/ 19884034 w 24385204"/>
              <a:gd name="connsiteY4167" fmla="*/ 813618 h 7602680"/>
              <a:gd name="connsiteX4168" fmla="*/ 20085030 w 24385204"/>
              <a:gd name="connsiteY4168" fmla="*/ 811505 h 7602680"/>
              <a:gd name="connsiteX4169" fmla="*/ 20502834 w 24385204"/>
              <a:gd name="connsiteY4169" fmla="*/ 801995 h 7602680"/>
              <a:gd name="connsiteX4170" fmla="*/ 20638338 w 24385204"/>
              <a:gd name="connsiteY4170" fmla="*/ 819958 h 7602680"/>
              <a:gd name="connsiteX4171" fmla="*/ 21493138 w 24385204"/>
              <a:gd name="connsiteY4171" fmla="*/ 888288 h 7602680"/>
              <a:gd name="connsiteX4172" fmla="*/ 21351990 w 24385204"/>
              <a:gd name="connsiteY4172" fmla="*/ 893219 h 7602680"/>
              <a:gd name="connsiteX4173" fmla="*/ 21233422 w 24385204"/>
              <a:gd name="connsiteY4173" fmla="*/ 902729 h 7602680"/>
              <a:gd name="connsiteX4174" fmla="*/ 21512334 w 24385204"/>
              <a:gd name="connsiteY4174" fmla="*/ 950982 h 7602680"/>
              <a:gd name="connsiteX4175" fmla="*/ 22030634 w 24385204"/>
              <a:gd name="connsiteY4175" fmla="*/ 1021073 h 7602680"/>
              <a:gd name="connsiteX4176" fmla="*/ 22083706 w 24385204"/>
              <a:gd name="connsiteY4176" fmla="*/ 1050660 h 7602680"/>
              <a:gd name="connsiteX4177" fmla="*/ 22120970 w 24385204"/>
              <a:gd name="connsiteY4177" fmla="*/ 1088347 h 7602680"/>
              <a:gd name="connsiteX4178" fmla="*/ 22183078 w 24385204"/>
              <a:gd name="connsiteY4178" fmla="*/ 1126738 h 7602680"/>
              <a:gd name="connsiteX4179" fmla="*/ 21774306 w 24385204"/>
              <a:gd name="connsiteY4179" fmla="*/ 1118285 h 7602680"/>
              <a:gd name="connsiteX4180" fmla="*/ 21724622 w 24385204"/>
              <a:gd name="connsiteY4180" fmla="*/ 1176048 h 7602680"/>
              <a:gd name="connsiteX4181" fmla="*/ 21616222 w 24385204"/>
              <a:gd name="connsiteY4181" fmla="*/ 1159142 h 7602680"/>
              <a:gd name="connsiteX4182" fmla="*/ 21131794 w 24385204"/>
              <a:gd name="connsiteY4182" fmla="*/ 1055591 h 7602680"/>
              <a:gd name="connsiteX4183" fmla="*/ 21048234 w 24385204"/>
              <a:gd name="connsiteY4183" fmla="*/ 1067214 h 7602680"/>
              <a:gd name="connsiteX4184" fmla="*/ 21078722 w 24385204"/>
              <a:gd name="connsiteY4184" fmla="*/ 1088347 h 7602680"/>
              <a:gd name="connsiteX4185" fmla="*/ 21106954 w 24385204"/>
              <a:gd name="connsiteY4185" fmla="*/ 1118285 h 7602680"/>
              <a:gd name="connsiteX4186" fmla="*/ 21014358 w 24385204"/>
              <a:gd name="connsiteY4186" fmla="*/ 1107014 h 7602680"/>
              <a:gd name="connsiteX4187" fmla="*/ 20914990 w 24385204"/>
              <a:gd name="connsiteY4187" fmla="*/ 1083768 h 7602680"/>
              <a:gd name="connsiteX4188" fmla="*/ 20849498 w 24385204"/>
              <a:gd name="connsiteY4188" fmla="*/ 1093278 h 7602680"/>
              <a:gd name="connsiteX4189" fmla="*/ 20763678 w 24385204"/>
              <a:gd name="connsiteY4189" fmla="*/ 1108071 h 7602680"/>
              <a:gd name="connsiteX4190" fmla="*/ 20659790 w 24385204"/>
              <a:gd name="connsiteY4190" fmla="*/ 1092221 h 7602680"/>
              <a:gd name="connsiteX4191" fmla="*/ 20361686 w 24385204"/>
              <a:gd name="connsiteY4191" fmla="*/ 1085177 h 7602680"/>
              <a:gd name="connsiteX4192" fmla="*/ 20304094 w 24385204"/>
              <a:gd name="connsiteY4192" fmla="*/ 1095391 h 7602680"/>
              <a:gd name="connsiteX4193" fmla="*/ 20281510 w 24385204"/>
              <a:gd name="connsiteY4193" fmla="*/ 1152098 h 7602680"/>
              <a:gd name="connsiteX4194" fmla="*/ 20273606 w 24385204"/>
              <a:gd name="connsiteY4194" fmla="*/ 1170061 h 7602680"/>
              <a:gd name="connsiteX4195" fmla="*/ 20229570 w 24385204"/>
              <a:gd name="connsiteY4195" fmla="*/ 1149984 h 7602680"/>
              <a:gd name="connsiteX4196" fmla="*/ 20061318 w 24385204"/>
              <a:gd name="connsiteY4196" fmla="*/ 1139418 h 7602680"/>
              <a:gd name="connsiteX4197" fmla="*/ 20087290 w 24385204"/>
              <a:gd name="connsiteY4197" fmla="*/ 1178162 h 7602680"/>
              <a:gd name="connsiteX4198" fmla="*/ 20456538 w 24385204"/>
              <a:gd name="connsiteY4198" fmla="*/ 1244378 h 7602680"/>
              <a:gd name="connsiteX4199" fmla="*/ 20603334 w 24385204"/>
              <a:gd name="connsiteY4199" fmla="*/ 1257762 h 7602680"/>
              <a:gd name="connsiteX4200" fmla="*/ 20475734 w 24385204"/>
              <a:gd name="connsiteY4200" fmla="*/ 1278895 h 7602680"/>
              <a:gd name="connsiteX4201" fmla="*/ 20347006 w 24385204"/>
              <a:gd name="connsiteY4201" fmla="*/ 1301789 h 7602680"/>
              <a:gd name="connsiteX4202" fmla="*/ 20463310 w 24385204"/>
              <a:gd name="connsiteY4202" fmla="*/ 1317639 h 7602680"/>
              <a:gd name="connsiteX4203" fmla="*/ 20567198 w 24385204"/>
              <a:gd name="connsiteY4203" fmla="*/ 1361666 h 7602680"/>
              <a:gd name="connsiteX4204" fmla="*/ 20605590 w 24385204"/>
              <a:gd name="connsiteY4204" fmla="*/ 1393013 h 7602680"/>
              <a:gd name="connsiteX4205" fmla="*/ 20706090 w 24385204"/>
              <a:gd name="connsiteY4205" fmla="*/ 1418020 h 7602680"/>
              <a:gd name="connsiteX4206" fmla="*/ 20632690 w 24385204"/>
              <a:gd name="connsiteY4206" fmla="*/ 1429644 h 7602680"/>
              <a:gd name="connsiteX4207" fmla="*/ 20496058 w 24385204"/>
              <a:gd name="connsiteY4207" fmla="*/ 1457821 h 7602680"/>
              <a:gd name="connsiteX4208" fmla="*/ 20634950 w 24385204"/>
              <a:gd name="connsiteY4208" fmla="*/ 1529321 h 7602680"/>
              <a:gd name="connsiteX4209" fmla="*/ 20743354 w 24385204"/>
              <a:gd name="connsiteY4209" fmla="*/ 1551158 h 7602680"/>
              <a:gd name="connsiteX4210" fmla="*/ 20671082 w 24385204"/>
              <a:gd name="connsiteY4210" fmla="*/ 1570882 h 7602680"/>
              <a:gd name="connsiteX4211" fmla="*/ 20638338 w 24385204"/>
              <a:gd name="connsiteY4211" fmla="*/ 1617022 h 7602680"/>
              <a:gd name="connsiteX4212" fmla="*/ 20558166 w 24385204"/>
              <a:gd name="connsiteY4212" fmla="*/ 1619136 h 7602680"/>
              <a:gd name="connsiteX4213" fmla="*/ 20410238 w 24385204"/>
              <a:gd name="connsiteY4213" fmla="*/ 1583562 h 7602680"/>
              <a:gd name="connsiteX4214" fmla="*/ 20147138 w 24385204"/>
              <a:gd name="connsiteY4214" fmla="*/ 1519811 h 7602680"/>
              <a:gd name="connsiteX4215" fmla="*/ 20127942 w 24385204"/>
              <a:gd name="connsiteY4215" fmla="*/ 1562429 h 7602680"/>
              <a:gd name="connsiteX4216" fmla="*/ 20232954 w 24385204"/>
              <a:gd name="connsiteY4216" fmla="*/ 1590958 h 7602680"/>
              <a:gd name="connsiteX4217" fmla="*/ 20298450 w 24385204"/>
              <a:gd name="connsiteY4217" fmla="*/ 1605399 h 7602680"/>
              <a:gd name="connsiteX4218" fmla="*/ 20452018 w 24385204"/>
              <a:gd name="connsiteY4218" fmla="*/ 1671616 h 7602680"/>
              <a:gd name="connsiteX4219" fmla="*/ 20507350 w 24385204"/>
              <a:gd name="connsiteY4219" fmla="*/ 1701906 h 7602680"/>
              <a:gd name="connsiteX4220" fmla="*/ 20572842 w 24385204"/>
              <a:gd name="connsiteY4220" fmla="*/ 1730084 h 7602680"/>
              <a:gd name="connsiteX4221" fmla="*/ 20584134 w 24385204"/>
              <a:gd name="connsiteY4221" fmla="*/ 1711416 h 7602680"/>
              <a:gd name="connsiteX4222" fmla="*/ 20603334 w 24385204"/>
              <a:gd name="connsiteY4222" fmla="*/ 1693453 h 7602680"/>
              <a:gd name="connsiteX4223" fmla="*/ 20692538 w 24385204"/>
              <a:gd name="connsiteY4223" fmla="*/ 1713177 h 7602680"/>
              <a:gd name="connsiteX4224" fmla="*/ 20677858 w 24385204"/>
              <a:gd name="connsiteY4224" fmla="*/ 1721630 h 7602680"/>
              <a:gd name="connsiteX4225" fmla="*/ 20668826 w 24385204"/>
              <a:gd name="connsiteY4225" fmla="*/ 1784677 h 7602680"/>
              <a:gd name="connsiteX4226" fmla="*/ 20613494 w 24385204"/>
              <a:gd name="connsiteY4226" fmla="*/ 1814263 h 7602680"/>
              <a:gd name="connsiteX4227" fmla="*/ 20431694 w 24385204"/>
              <a:gd name="connsiteY4227" fmla="*/ 1802640 h 7602680"/>
              <a:gd name="connsiteX4228" fmla="*/ 20376362 w 24385204"/>
              <a:gd name="connsiteY4228" fmla="*/ 1807923 h 7602680"/>
              <a:gd name="connsiteX4229" fmla="*/ 20418146 w 24385204"/>
              <a:gd name="connsiteY4229" fmla="*/ 1839270 h 7602680"/>
              <a:gd name="connsiteX4230" fmla="*/ 20446374 w 24385204"/>
              <a:gd name="connsiteY4230" fmla="*/ 1870618 h 7602680"/>
              <a:gd name="connsiteX4231" fmla="*/ 20526546 w 24385204"/>
              <a:gd name="connsiteY4231" fmla="*/ 1892807 h 7602680"/>
              <a:gd name="connsiteX4232" fmla="*/ 20603334 w 24385204"/>
              <a:gd name="connsiteY4232" fmla="*/ 1872379 h 7602680"/>
              <a:gd name="connsiteX4233" fmla="*/ 20715122 w 24385204"/>
              <a:gd name="connsiteY4233" fmla="*/ 1901965 h 7602680"/>
              <a:gd name="connsiteX4234" fmla="*/ 20820138 w 24385204"/>
              <a:gd name="connsiteY4234" fmla="*/ 1950218 h 7602680"/>
              <a:gd name="connsiteX4235" fmla="*/ 20663178 w 24385204"/>
              <a:gd name="connsiteY4235" fmla="*/ 1953388 h 7602680"/>
              <a:gd name="connsiteX4236" fmla="*/ 20594298 w 24385204"/>
              <a:gd name="connsiteY4236" fmla="*/ 1976635 h 7602680"/>
              <a:gd name="connsiteX4237" fmla="*/ 21106954 w 24385204"/>
              <a:gd name="connsiteY4237" fmla="*/ 2083356 h 7602680"/>
              <a:gd name="connsiteX4238" fmla="*/ 21562018 w 24385204"/>
              <a:gd name="connsiteY4238" fmla="*/ 2124213 h 7602680"/>
              <a:gd name="connsiteX4239" fmla="*/ 21676066 w 24385204"/>
              <a:gd name="connsiteY4239" fmla="*/ 2132314 h 7602680"/>
              <a:gd name="connsiteX4240" fmla="*/ 21689618 w 24385204"/>
              <a:gd name="connsiteY4240" fmla="*/ 2155560 h 7602680"/>
              <a:gd name="connsiteX4241" fmla="*/ 21608318 w 24385204"/>
              <a:gd name="connsiteY4241" fmla="*/ 2163661 h 7602680"/>
              <a:gd name="connsiteX4242" fmla="*/ 21541694 w 24385204"/>
              <a:gd name="connsiteY4242" fmla="*/ 2181624 h 7602680"/>
              <a:gd name="connsiteX4243" fmla="*/ 21621866 w 24385204"/>
              <a:gd name="connsiteY4243" fmla="*/ 2226355 h 7602680"/>
              <a:gd name="connsiteX4244" fmla="*/ 21698650 w 24385204"/>
              <a:gd name="connsiteY4244" fmla="*/ 2252772 h 7602680"/>
              <a:gd name="connsiteX4245" fmla="*/ 20989518 w 24385204"/>
              <a:gd name="connsiteY4245" fmla="*/ 2221424 h 7602680"/>
              <a:gd name="connsiteX4246" fmla="*/ 20842722 w 24385204"/>
              <a:gd name="connsiteY4246" fmla="*/ 2194304 h 7602680"/>
              <a:gd name="connsiteX4247" fmla="*/ 20840462 w 24385204"/>
              <a:gd name="connsiteY4247" fmla="*/ 2223185 h 7602680"/>
              <a:gd name="connsiteX4248" fmla="*/ 20863046 w 24385204"/>
              <a:gd name="connsiteY4248" fmla="*/ 2268621 h 7602680"/>
              <a:gd name="connsiteX4249" fmla="*/ 20663178 w 24385204"/>
              <a:gd name="connsiteY4249" fmla="*/ 2291515 h 7602680"/>
              <a:gd name="connsiteX4250" fmla="*/ 20475734 w 24385204"/>
              <a:gd name="connsiteY4250" fmla="*/ 2316523 h 7602680"/>
              <a:gd name="connsiteX4251" fmla="*/ 20621398 w 24385204"/>
              <a:gd name="connsiteY4251" fmla="*/ 2374286 h 7602680"/>
              <a:gd name="connsiteX4252" fmla="*/ 20689150 w 24385204"/>
              <a:gd name="connsiteY4252" fmla="*/ 2420427 h 7602680"/>
              <a:gd name="connsiteX4253" fmla="*/ 20554778 w 24385204"/>
              <a:gd name="connsiteY4253" fmla="*/ 2414087 h 7602680"/>
              <a:gd name="connsiteX4254" fmla="*/ 20258926 w 24385204"/>
              <a:gd name="connsiteY4254" fmla="*/ 2396476 h 7602680"/>
              <a:gd name="connsiteX4255" fmla="*/ 20301838 w 24385204"/>
              <a:gd name="connsiteY4255" fmla="*/ 2420427 h 7602680"/>
              <a:gd name="connsiteX4256" fmla="*/ 20287158 w 24385204"/>
              <a:gd name="connsiteY4256" fmla="*/ 2432050 h 7602680"/>
              <a:gd name="connsiteX4257" fmla="*/ 20203598 w 24385204"/>
              <a:gd name="connsiteY4257" fmla="*/ 2410917 h 7602680"/>
              <a:gd name="connsiteX4258" fmla="*/ 20053414 w 24385204"/>
              <a:gd name="connsiteY4258" fmla="*/ 2382739 h 7602680"/>
              <a:gd name="connsiteX4259" fmla="*/ 19902102 w 24385204"/>
              <a:gd name="connsiteY4259" fmla="*/ 2362663 h 7602680"/>
              <a:gd name="connsiteX4260" fmla="*/ 19887422 w 24385204"/>
              <a:gd name="connsiteY4260" fmla="*/ 2376399 h 7602680"/>
              <a:gd name="connsiteX4261" fmla="*/ 20040994 w 24385204"/>
              <a:gd name="connsiteY4261" fmla="*/ 2445434 h 7602680"/>
              <a:gd name="connsiteX4262" fmla="*/ 20506222 w 24385204"/>
              <a:gd name="connsiteY4262" fmla="*/ 2542646 h 7602680"/>
              <a:gd name="connsiteX4263" fmla="*/ 20996294 w 24385204"/>
              <a:gd name="connsiteY4263" fmla="*/ 2698677 h 7602680"/>
              <a:gd name="connsiteX4264" fmla="*/ 21148734 w 24385204"/>
              <a:gd name="connsiteY4264" fmla="*/ 2811738 h 7602680"/>
              <a:gd name="connsiteX4265" fmla="*/ 21323758 w 24385204"/>
              <a:gd name="connsiteY4265" fmla="*/ 2898031 h 7602680"/>
              <a:gd name="connsiteX4266" fmla="*/ 21298918 w 24385204"/>
              <a:gd name="connsiteY4266" fmla="*/ 2920925 h 7602680"/>
              <a:gd name="connsiteX4267" fmla="*/ 21225518 w 24385204"/>
              <a:gd name="connsiteY4267" fmla="*/ 2935718 h 7602680"/>
              <a:gd name="connsiteX4268" fmla="*/ 21184866 w 24385204"/>
              <a:gd name="connsiteY4268" fmla="*/ 2945932 h 7602680"/>
              <a:gd name="connsiteX4269" fmla="*/ 21126150 w 24385204"/>
              <a:gd name="connsiteY4269" fmla="*/ 2957555 h 7602680"/>
              <a:gd name="connsiteX4270" fmla="*/ 21023394 w 24385204"/>
              <a:gd name="connsiteY4270" fmla="*/ 2950511 h 7602680"/>
              <a:gd name="connsiteX4271" fmla="*/ 20859658 w 24385204"/>
              <a:gd name="connsiteY4271" fmla="*/ 2937832 h 7602680"/>
              <a:gd name="connsiteX4272" fmla="*/ 20746738 w 24385204"/>
              <a:gd name="connsiteY4272" fmla="*/ 2957555 h 7602680"/>
              <a:gd name="connsiteX4273" fmla="*/ 20581878 w 24385204"/>
              <a:gd name="connsiteY4273" fmla="*/ 3026590 h 7602680"/>
              <a:gd name="connsiteX4274" fmla="*/ 20431694 w 24385204"/>
              <a:gd name="connsiteY4274" fmla="*/ 3049484 h 7602680"/>
              <a:gd name="connsiteX4275" fmla="*/ 20239730 w 24385204"/>
              <a:gd name="connsiteY4275" fmla="*/ 3035395 h 7602680"/>
              <a:gd name="connsiteX4276" fmla="*/ 19942754 w 24385204"/>
              <a:gd name="connsiteY4276" fmla="*/ 3101260 h 7602680"/>
              <a:gd name="connsiteX4277" fmla="*/ 19876130 w 24385204"/>
              <a:gd name="connsiteY4277" fmla="*/ 3160079 h 7602680"/>
              <a:gd name="connsiteX4278" fmla="*/ 20001470 w 24385204"/>
              <a:gd name="connsiteY4278" fmla="*/ 3157614 h 7602680"/>
              <a:gd name="connsiteX4279" fmla="*/ 20082774 w 24385204"/>
              <a:gd name="connsiteY4279" fmla="*/ 3186144 h 7602680"/>
              <a:gd name="connsiteX4280" fmla="*/ 20104226 w 24385204"/>
              <a:gd name="connsiteY4280" fmla="*/ 3219604 h 7602680"/>
              <a:gd name="connsiteX4281" fmla="*/ 20406854 w 24385204"/>
              <a:gd name="connsiteY4281" fmla="*/ 3205868 h 7602680"/>
              <a:gd name="connsiteX4282" fmla="*/ 20659790 w 24385204"/>
              <a:gd name="connsiteY4282" fmla="*/ 3217491 h 7602680"/>
              <a:gd name="connsiteX4283" fmla="*/ 20457666 w 24385204"/>
              <a:gd name="connsiteY4283" fmla="*/ 3277015 h 7602680"/>
              <a:gd name="connsiteX4284" fmla="*/ 20269090 w 24385204"/>
              <a:gd name="connsiteY4284" fmla="*/ 3277015 h 7602680"/>
              <a:gd name="connsiteX4285" fmla="*/ 20210374 w 24385204"/>
              <a:gd name="connsiteY4285" fmla="*/ 3282298 h 7602680"/>
              <a:gd name="connsiteX4286" fmla="*/ 20269090 w 24385204"/>
              <a:gd name="connsiteY4286" fmla="*/ 3299205 h 7602680"/>
              <a:gd name="connsiteX4287" fmla="*/ 20485894 w 24385204"/>
              <a:gd name="connsiteY4287" fmla="*/ 3316816 h 7602680"/>
              <a:gd name="connsiteX4288" fmla="*/ 20782874 w 24385204"/>
              <a:gd name="connsiteY4288" fmla="*/ 3342175 h 7602680"/>
              <a:gd name="connsiteX4289" fmla="*/ 21012102 w 24385204"/>
              <a:gd name="connsiteY4289" fmla="*/ 3363308 h 7602680"/>
              <a:gd name="connsiteX4290" fmla="*/ 21095662 w 24385204"/>
              <a:gd name="connsiteY4290" fmla="*/ 3386202 h 7602680"/>
              <a:gd name="connsiteX4291" fmla="*/ 21231166 w 24385204"/>
              <a:gd name="connsiteY4291" fmla="*/ 3438682 h 7602680"/>
              <a:gd name="connsiteX4292" fmla="*/ 21285366 w 24385204"/>
              <a:gd name="connsiteY4292" fmla="*/ 3467564 h 7602680"/>
              <a:gd name="connsiteX4293" fmla="*/ 21330534 w 24385204"/>
              <a:gd name="connsiteY4293" fmla="*/ 3507717 h 7602680"/>
              <a:gd name="connsiteX4294" fmla="*/ 20960158 w 24385204"/>
              <a:gd name="connsiteY4294" fmla="*/ 3479187 h 7602680"/>
              <a:gd name="connsiteX4295" fmla="*/ 20515254 w 24385204"/>
              <a:gd name="connsiteY4295" fmla="*/ 3461576 h 7602680"/>
              <a:gd name="connsiteX4296" fmla="*/ 20210374 w 24385204"/>
              <a:gd name="connsiteY4296" fmla="*/ 3455941 h 7602680"/>
              <a:gd name="connsiteX4297" fmla="*/ 20179882 w 24385204"/>
              <a:gd name="connsiteY4297" fmla="*/ 3470030 h 7602680"/>
              <a:gd name="connsiteX4298" fmla="*/ 20573974 w 24385204"/>
              <a:gd name="connsiteY4298" fmla="*/ 3593305 h 7602680"/>
              <a:gd name="connsiteX4299" fmla="*/ 20752386 w 24385204"/>
              <a:gd name="connsiteY4299" fmla="*/ 3618312 h 7602680"/>
              <a:gd name="connsiteX4300" fmla="*/ 20820138 w 24385204"/>
              <a:gd name="connsiteY4300" fmla="*/ 3653181 h 7602680"/>
              <a:gd name="connsiteX4301" fmla="*/ 20732062 w 24385204"/>
              <a:gd name="connsiteY4301" fmla="*/ 3686642 h 7602680"/>
              <a:gd name="connsiteX4302" fmla="*/ 20506222 w 24385204"/>
              <a:gd name="connsiteY4302" fmla="*/ 3678189 h 7602680"/>
              <a:gd name="connsiteX4303" fmla="*/ 20384270 w 24385204"/>
              <a:gd name="connsiteY4303" fmla="*/ 3664805 h 7602680"/>
              <a:gd name="connsiteX4304" fmla="*/ 20219406 w 24385204"/>
              <a:gd name="connsiteY4304" fmla="*/ 3655999 h 7602680"/>
              <a:gd name="connsiteX4305" fmla="*/ 20064706 w 24385204"/>
              <a:gd name="connsiteY4305" fmla="*/ 3659169 h 7602680"/>
              <a:gd name="connsiteX4306" fmla="*/ 20075998 w 24385204"/>
              <a:gd name="connsiteY4306" fmla="*/ 3679245 h 7602680"/>
              <a:gd name="connsiteX4307" fmla="*/ 20130198 w 24385204"/>
              <a:gd name="connsiteY4307" fmla="*/ 3699322 h 7602680"/>
              <a:gd name="connsiteX4308" fmla="*/ 19951786 w 24385204"/>
              <a:gd name="connsiteY4308" fmla="*/ 3698265 h 7602680"/>
              <a:gd name="connsiteX4309" fmla="*/ 19791442 w 24385204"/>
              <a:gd name="connsiteY4309" fmla="*/ 3684529 h 7602680"/>
              <a:gd name="connsiteX4310" fmla="*/ 19961950 w 24385204"/>
              <a:gd name="connsiteY4310" fmla="*/ 3744053 h 7602680"/>
              <a:gd name="connsiteX4311" fmla="*/ 20079386 w 24385204"/>
              <a:gd name="connsiteY4311" fmla="*/ 3774696 h 7602680"/>
              <a:gd name="connsiteX4312" fmla="*/ 20155042 w 24385204"/>
              <a:gd name="connsiteY4312" fmla="*/ 3790193 h 7602680"/>
              <a:gd name="connsiteX4313" fmla="*/ 20235214 w 24385204"/>
              <a:gd name="connsiteY4313" fmla="*/ 3803930 h 7602680"/>
              <a:gd name="connsiteX4314" fmla="*/ 20272478 w 24385204"/>
              <a:gd name="connsiteY4314" fmla="*/ 3806043 h 7602680"/>
              <a:gd name="connsiteX4315" fmla="*/ 20313130 w 24385204"/>
              <a:gd name="connsiteY4315" fmla="*/ 3780684 h 7602680"/>
              <a:gd name="connsiteX4316" fmla="*/ 20321034 w 24385204"/>
              <a:gd name="connsiteY4316" fmla="*/ 3798647 h 7602680"/>
              <a:gd name="connsiteX4317" fmla="*/ 20321034 w 24385204"/>
              <a:gd name="connsiteY4317" fmla="*/ 3827176 h 7602680"/>
              <a:gd name="connsiteX4318" fmla="*/ 20311998 w 24385204"/>
              <a:gd name="connsiteY4318" fmla="*/ 3838447 h 7602680"/>
              <a:gd name="connsiteX4319" fmla="*/ 20278122 w 24385204"/>
              <a:gd name="connsiteY4319" fmla="*/ 3860284 h 7602680"/>
              <a:gd name="connsiteX4320" fmla="*/ 20494930 w 24385204"/>
              <a:gd name="connsiteY4320" fmla="*/ 3855353 h 7602680"/>
              <a:gd name="connsiteX4321" fmla="*/ 20507350 w 24385204"/>
              <a:gd name="connsiteY4321" fmla="*/ 3855353 h 7602680"/>
              <a:gd name="connsiteX4322" fmla="*/ 20685762 w 24385204"/>
              <a:gd name="connsiteY4322" fmla="*/ 3886700 h 7602680"/>
              <a:gd name="connsiteX4323" fmla="*/ 20820138 w 24385204"/>
              <a:gd name="connsiteY4323" fmla="*/ 3832107 h 7602680"/>
              <a:gd name="connsiteX4324" fmla="*/ 20615754 w 24385204"/>
              <a:gd name="connsiteY4324" fmla="*/ 3795477 h 7602680"/>
              <a:gd name="connsiteX4325" fmla="*/ 20378622 w 24385204"/>
              <a:gd name="connsiteY4325" fmla="*/ 3824006 h 7602680"/>
              <a:gd name="connsiteX4326" fmla="*/ 20378622 w 24385204"/>
              <a:gd name="connsiteY4326" fmla="*/ 3814496 h 7602680"/>
              <a:gd name="connsiteX4327" fmla="*/ 20629302 w 24385204"/>
              <a:gd name="connsiteY4327" fmla="*/ 3766243 h 7602680"/>
              <a:gd name="connsiteX4328" fmla="*/ 20858530 w 24385204"/>
              <a:gd name="connsiteY4328" fmla="*/ 3777866 h 7602680"/>
              <a:gd name="connsiteX4329" fmla="*/ 20893534 w 24385204"/>
              <a:gd name="connsiteY4329" fmla="*/ 3800760 h 7602680"/>
              <a:gd name="connsiteX4330" fmla="*/ 20903698 w 24385204"/>
              <a:gd name="connsiteY4330" fmla="*/ 3786319 h 7602680"/>
              <a:gd name="connsiteX4331" fmla="*/ 21059526 w 24385204"/>
              <a:gd name="connsiteY4331" fmla="*/ 3777866 h 7602680"/>
              <a:gd name="connsiteX4332" fmla="*/ 21234554 w 24385204"/>
              <a:gd name="connsiteY4332" fmla="*/ 3809917 h 7602680"/>
              <a:gd name="connsiteX4333" fmla="*/ 21225518 w 24385204"/>
              <a:gd name="connsiteY4333" fmla="*/ 3850070 h 7602680"/>
              <a:gd name="connsiteX4334" fmla="*/ 21206322 w 24385204"/>
              <a:gd name="connsiteY4334" fmla="*/ 3832107 h 7602680"/>
              <a:gd name="connsiteX4335" fmla="*/ 21185998 w 24385204"/>
              <a:gd name="connsiteY4335" fmla="*/ 3800760 h 7602680"/>
              <a:gd name="connsiteX4336" fmla="*/ 21165670 w 24385204"/>
              <a:gd name="connsiteY4336" fmla="*/ 3840560 h 7602680"/>
              <a:gd name="connsiteX4337" fmla="*/ 21121634 w 24385204"/>
              <a:gd name="connsiteY4337" fmla="*/ 3881417 h 7602680"/>
              <a:gd name="connsiteX4338" fmla="*/ 21117118 w 24385204"/>
              <a:gd name="connsiteY4338" fmla="*/ 3900085 h 7602680"/>
              <a:gd name="connsiteX4339" fmla="*/ 21048234 w 24385204"/>
              <a:gd name="connsiteY4339" fmla="*/ 3945520 h 7602680"/>
              <a:gd name="connsiteX4340" fmla="*/ 21008714 w 24385204"/>
              <a:gd name="connsiteY4340" fmla="*/ 3969119 h 7602680"/>
              <a:gd name="connsiteX4341" fmla="*/ 21397158 w 24385204"/>
              <a:gd name="connsiteY4341" fmla="*/ 3968414 h 7602680"/>
              <a:gd name="connsiteX4342" fmla="*/ 21511206 w 24385204"/>
              <a:gd name="connsiteY4342" fmla="*/ 3980038 h 7602680"/>
              <a:gd name="connsiteX4343" fmla="*/ 21472814 w 24385204"/>
              <a:gd name="connsiteY4343" fmla="*/ 4000818 h 7602680"/>
              <a:gd name="connsiteX4344" fmla="*/ 21363282 w 24385204"/>
              <a:gd name="connsiteY4344" fmla="*/ 4032166 h 7602680"/>
              <a:gd name="connsiteX4345" fmla="*/ 21280850 w 24385204"/>
              <a:gd name="connsiteY4345" fmla="*/ 4057173 h 7602680"/>
              <a:gd name="connsiteX4346" fmla="*/ 21210838 w 24385204"/>
              <a:gd name="connsiteY4346" fmla="*/ 4077249 h 7602680"/>
              <a:gd name="connsiteX4347" fmla="*/ 21165670 w 24385204"/>
              <a:gd name="connsiteY4347" fmla="*/ 4091690 h 7602680"/>
              <a:gd name="connsiteX4348" fmla="*/ 21106954 w 24385204"/>
              <a:gd name="connsiteY4348" fmla="*/ 4111766 h 7602680"/>
              <a:gd name="connsiteX4349" fmla="*/ 21105826 w 24385204"/>
              <a:gd name="connsiteY4349" fmla="*/ 4181857 h 7602680"/>
              <a:gd name="connsiteX4350" fmla="*/ 21153250 w 24385204"/>
              <a:gd name="connsiteY4350" fmla="*/ 4194537 h 7602680"/>
              <a:gd name="connsiteX4351" fmla="*/ 22005794 w 24385204"/>
              <a:gd name="connsiteY4351" fmla="*/ 4218840 h 7602680"/>
              <a:gd name="connsiteX4352" fmla="*/ 22231634 w 24385204"/>
              <a:gd name="connsiteY4352" fmla="*/ 4218840 h 7602680"/>
              <a:gd name="connsiteX4353" fmla="*/ 22865110 w 24385204"/>
              <a:gd name="connsiteY4353" fmla="*/ 4205104 h 7602680"/>
              <a:gd name="connsiteX4354" fmla="*/ 23000614 w 24385204"/>
              <a:gd name="connsiteY4354" fmla="*/ 4205104 h 7602680"/>
              <a:gd name="connsiteX4355" fmla="*/ 23127086 w 24385204"/>
              <a:gd name="connsiteY4355" fmla="*/ 4221658 h 7602680"/>
              <a:gd name="connsiteX4356" fmla="*/ 23051430 w 24385204"/>
              <a:gd name="connsiteY4356" fmla="*/ 4269911 h 7602680"/>
              <a:gd name="connsiteX4357" fmla="*/ 22814298 w 24385204"/>
              <a:gd name="connsiteY4357" fmla="*/ 4293157 h 7602680"/>
              <a:gd name="connsiteX4358" fmla="*/ 22649434 w 24385204"/>
              <a:gd name="connsiteY4358" fmla="*/ 4313938 h 7602680"/>
              <a:gd name="connsiteX4359" fmla="*/ 22589586 w 24385204"/>
              <a:gd name="connsiteY4359" fmla="*/ 4344229 h 7602680"/>
              <a:gd name="connsiteX4360" fmla="*/ 22596362 w 24385204"/>
              <a:gd name="connsiteY4360" fmla="*/ 4362192 h 7602680"/>
              <a:gd name="connsiteX4361" fmla="*/ 22551194 w 24385204"/>
              <a:gd name="connsiteY4361" fmla="*/ 4337184 h 7602680"/>
              <a:gd name="connsiteX4362" fmla="*/ 22515062 w 24385204"/>
              <a:gd name="connsiteY4362" fmla="*/ 4337184 h 7602680"/>
              <a:gd name="connsiteX4363" fmla="*/ 22449566 w 24385204"/>
              <a:gd name="connsiteY4363" fmla="*/ 4362192 h 7602680"/>
              <a:gd name="connsiteX4364" fmla="*/ 22391978 w 24385204"/>
              <a:gd name="connsiteY4364" fmla="*/ 4381211 h 7602680"/>
              <a:gd name="connsiteX4365" fmla="*/ 22350198 w 24385204"/>
              <a:gd name="connsiteY4365" fmla="*/ 4409389 h 7602680"/>
              <a:gd name="connsiteX4366" fmla="*/ 22391978 w 24385204"/>
              <a:gd name="connsiteY4366" fmla="*/ 4453416 h 7602680"/>
              <a:gd name="connsiteX4367" fmla="*/ 22450698 w 24385204"/>
              <a:gd name="connsiteY4367" fmla="*/ 4461869 h 7602680"/>
              <a:gd name="connsiteX4368" fmla="*/ 22391978 w 24385204"/>
              <a:gd name="connsiteY4368" fmla="*/ 4483706 h 7602680"/>
              <a:gd name="connsiteX4369" fmla="*/ 22154846 w 24385204"/>
              <a:gd name="connsiteY4369" fmla="*/ 4547457 h 7602680"/>
              <a:gd name="connsiteX4370" fmla="*/ 22277930 w 24385204"/>
              <a:gd name="connsiteY4370" fmla="*/ 4564011 h 7602680"/>
              <a:gd name="connsiteX4371" fmla="*/ 22508286 w 24385204"/>
              <a:gd name="connsiteY4371" fmla="*/ 4583031 h 7602680"/>
              <a:gd name="connsiteX4372" fmla="*/ 22905762 w 24385204"/>
              <a:gd name="connsiteY4372" fmla="*/ 4578804 h 7602680"/>
              <a:gd name="connsiteX4373" fmla="*/ 23252426 w 24385204"/>
              <a:gd name="connsiteY4373" fmla="*/ 4578804 h 7602680"/>
              <a:gd name="connsiteX4374" fmla="*/ 23160962 w 24385204"/>
              <a:gd name="connsiteY4374" fmla="*/ 4589371 h 7602680"/>
              <a:gd name="connsiteX4375" fmla="*/ 23039006 w 24385204"/>
              <a:gd name="connsiteY4375" fmla="*/ 4598528 h 7602680"/>
              <a:gd name="connsiteX4376" fmla="*/ 22682182 w 24385204"/>
              <a:gd name="connsiteY4376" fmla="*/ 4643964 h 7602680"/>
              <a:gd name="connsiteX4377" fmla="*/ 22474410 w 24385204"/>
              <a:gd name="connsiteY4377" fmla="*/ 4662632 h 7602680"/>
              <a:gd name="connsiteX4378" fmla="*/ 22391978 w 24385204"/>
              <a:gd name="connsiteY4378" fmla="*/ 4700319 h 7602680"/>
              <a:gd name="connsiteX4379" fmla="*/ 22377298 w 24385204"/>
              <a:gd name="connsiteY4379" fmla="*/ 4723213 h 7602680"/>
              <a:gd name="connsiteX4380" fmla="*/ 22411174 w 24385204"/>
              <a:gd name="connsiteY4380" fmla="*/ 4745402 h 7602680"/>
              <a:gd name="connsiteX4381" fmla="*/ 22616686 w 24385204"/>
              <a:gd name="connsiteY4381" fmla="*/ 4758082 h 7602680"/>
              <a:gd name="connsiteX4382" fmla="*/ 22812038 w 24385204"/>
              <a:gd name="connsiteY4382" fmla="*/ 4774989 h 7602680"/>
              <a:gd name="connsiteX4383" fmla="*/ 22760094 w 24385204"/>
              <a:gd name="connsiteY4383" fmla="*/ 4799996 h 7602680"/>
              <a:gd name="connsiteX4384" fmla="*/ 21962882 w 24385204"/>
              <a:gd name="connsiteY4384" fmla="*/ 4848249 h 7602680"/>
              <a:gd name="connsiteX4385" fmla="*/ 21842058 w 24385204"/>
              <a:gd name="connsiteY4385" fmla="*/ 4857407 h 7602680"/>
              <a:gd name="connsiteX4386" fmla="*/ 21752854 w 24385204"/>
              <a:gd name="connsiteY4386" fmla="*/ 4865860 h 7602680"/>
              <a:gd name="connsiteX4387" fmla="*/ 21597026 w 24385204"/>
              <a:gd name="connsiteY4387" fmla="*/ 4857407 h 7602680"/>
              <a:gd name="connsiteX4388" fmla="*/ 21233422 w 24385204"/>
              <a:gd name="connsiteY4388" fmla="*/ 4851067 h 7602680"/>
              <a:gd name="connsiteX4389" fmla="*/ 21322630 w 24385204"/>
              <a:gd name="connsiteY4389" fmla="*/ 4876427 h 7602680"/>
              <a:gd name="connsiteX4390" fmla="*/ 21411838 w 24385204"/>
              <a:gd name="connsiteY4390" fmla="*/ 4907774 h 7602680"/>
              <a:gd name="connsiteX4391" fmla="*/ 21433290 w 24385204"/>
              <a:gd name="connsiteY4391" fmla="*/ 4925737 h 7602680"/>
              <a:gd name="connsiteX4392" fmla="*/ 21451358 w 24385204"/>
              <a:gd name="connsiteY4392" fmla="*/ 4902491 h 7602680"/>
              <a:gd name="connsiteX4393" fmla="*/ 21698650 w 24385204"/>
              <a:gd name="connsiteY4393" fmla="*/ 4925737 h 7602680"/>
              <a:gd name="connsiteX4394" fmla="*/ 22124358 w 24385204"/>
              <a:gd name="connsiteY4394" fmla="*/ 4925737 h 7602680"/>
              <a:gd name="connsiteX4395" fmla="*/ 22525222 w 24385204"/>
              <a:gd name="connsiteY4395" fmla="*/ 4897560 h 7602680"/>
              <a:gd name="connsiteX4396" fmla="*/ 22919314 w 24385204"/>
              <a:gd name="connsiteY4396" fmla="*/ 4876427 h 7602680"/>
              <a:gd name="connsiteX4397" fmla="*/ 22898986 w 24385204"/>
              <a:gd name="connsiteY4397" fmla="*/ 4864804 h 7602680"/>
              <a:gd name="connsiteX4398" fmla="*/ 22856078 w 24385204"/>
              <a:gd name="connsiteY4398" fmla="*/ 4848249 h 7602680"/>
              <a:gd name="connsiteX4399" fmla="*/ 22932862 w 24385204"/>
              <a:gd name="connsiteY4399" fmla="*/ 4845784 h 7602680"/>
              <a:gd name="connsiteX4400" fmla="*/ 23299850 w 24385204"/>
              <a:gd name="connsiteY4400" fmla="*/ 4856703 h 7602680"/>
              <a:gd name="connsiteX4401" fmla="*/ 23562954 w 24385204"/>
              <a:gd name="connsiteY4401" fmla="*/ 4864804 h 7602680"/>
              <a:gd name="connsiteX4402" fmla="*/ 23171122 w 24385204"/>
              <a:gd name="connsiteY4402" fmla="*/ 4902491 h 7602680"/>
              <a:gd name="connsiteX4403" fmla="*/ 22391978 w 24385204"/>
              <a:gd name="connsiteY4403" fmla="*/ 4957084 h 7602680"/>
              <a:gd name="connsiteX4404" fmla="*/ 21057270 w 24385204"/>
              <a:gd name="connsiteY4404" fmla="*/ 4978921 h 7602680"/>
              <a:gd name="connsiteX4405" fmla="*/ 20719638 w 24385204"/>
              <a:gd name="connsiteY4405" fmla="*/ 4953914 h 7602680"/>
              <a:gd name="connsiteX4406" fmla="*/ 20529934 w 24385204"/>
              <a:gd name="connsiteY4406" fmla="*/ 4932077 h 7602680"/>
              <a:gd name="connsiteX4407" fmla="*/ 20483638 w 24385204"/>
              <a:gd name="connsiteY4407" fmla="*/ 4894390 h 7602680"/>
              <a:gd name="connsiteX4408" fmla="*/ 20369590 w 24385204"/>
              <a:gd name="connsiteY4408" fmla="*/ 4851067 h 7602680"/>
              <a:gd name="connsiteX4409" fmla="*/ 19736110 w 24385204"/>
              <a:gd name="connsiteY4409" fmla="*/ 4811267 h 7602680"/>
              <a:gd name="connsiteX4410" fmla="*/ 19067626 w 24385204"/>
              <a:gd name="connsiteY4410" fmla="*/ 4820777 h 7602680"/>
              <a:gd name="connsiteX4411" fmla="*/ 18963742 w 24385204"/>
              <a:gd name="connsiteY4411" fmla="*/ 4819720 h 7602680"/>
              <a:gd name="connsiteX4412" fmla="*/ 18741290 w 24385204"/>
              <a:gd name="connsiteY4412" fmla="*/ 4851067 h 7602680"/>
              <a:gd name="connsiteX4413" fmla="*/ 18701766 w 24385204"/>
              <a:gd name="connsiteY4413" fmla="*/ 4848249 h 7602680"/>
              <a:gd name="connsiteX4414" fmla="*/ 18653210 w 24385204"/>
              <a:gd name="connsiteY4414" fmla="*/ 4862690 h 7602680"/>
              <a:gd name="connsiteX4415" fmla="*/ 18683698 w 24385204"/>
              <a:gd name="connsiteY4415" fmla="*/ 4885937 h 7602680"/>
              <a:gd name="connsiteX4416" fmla="*/ 18862114 w 24385204"/>
              <a:gd name="connsiteY4416" fmla="*/ 4880301 h 7602680"/>
              <a:gd name="connsiteX4417" fmla="*/ 19032622 w 24385204"/>
              <a:gd name="connsiteY4417" fmla="*/ 4867974 h 7602680"/>
              <a:gd name="connsiteX4418" fmla="*/ 19094726 w 24385204"/>
              <a:gd name="connsiteY4418" fmla="*/ 4867974 h 7602680"/>
              <a:gd name="connsiteX4419" fmla="*/ 19206518 w 24385204"/>
              <a:gd name="connsiteY4419" fmla="*/ 4884880 h 7602680"/>
              <a:gd name="connsiteX4420" fmla="*/ 19714654 w 24385204"/>
              <a:gd name="connsiteY4420" fmla="*/ 4882767 h 7602680"/>
              <a:gd name="connsiteX4421" fmla="*/ 19899842 w 24385204"/>
              <a:gd name="connsiteY4421" fmla="*/ 4916227 h 7602680"/>
              <a:gd name="connsiteX4422" fmla="*/ 19580282 w 24385204"/>
              <a:gd name="connsiteY4422" fmla="*/ 5014495 h 7602680"/>
              <a:gd name="connsiteX4423" fmla="*/ 19568990 w 24385204"/>
              <a:gd name="connsiteY4423" fmla="*/ 5045138 h 7602680"/>
              <a:gd name="connsiteX4424" fmla="*/ 19556566 w 24385204"/>
              <a:gd name="connsiteY4424" fmla="*/ 5028232 h 7602680"/>
              <a:gd name="connsiteX4425" fmla="*/ 19448166 w 24385204"/>
              <a:gd name="connsiteY4425" fmla="*/ 4985261 h 7602680"/>
              <a:gd name="connsiteX4426" fmla="*/ 19434614 w 24385204"/>
              <a:gd name="connsiteY4426" fmla="*/ 5027175 h 7602680"/>
              <a:gd name="connsiteX4427" fmla="*/ 19440262 w 24385204"/>
              <a:gd name="connsiteY4427" fmla="*/ 5045138 h 7602680"/>
              <a:gd name="connsiteX4428" fmla="*/ 19335246 w 24385204"/>
              <a:gd name="connsiteY4428" fmla="*/ 5051126 h 7602680"/>
              <a:gd name="connsiteX4429" fmla="*/ 19272010 w 24385204"/>
              <a:gd name="connsiteY4429" fmla="*/ 5061692 h 7602680"/>
              <a:gd name="connsiteX4430" fmla="*/ 19390578 w 24385204"/>
              <a:gd name="connsiteY4430" fmla="*/ 5089869 h 7602680"/>
              <a:gd name="connsiteX4431" fmla="*/ 19524950 w 24385204"/>
              <a:gd name="connsiteY4431" fmla="*/ 5138123 h 7602680"/>
              <a:gd name="connsiteX4432" fmla="*/ 19351054 w 24385204"/>
              <a:gd name="connsiteY4432" fmla="*/ 5129670 h 7602680"/>
              <a:gd name="connsiteX4433" fmla="*/ 18227506 w 24385204"/>
              <a:gd name="connsiteY4433" fmla="*/ 5158199 h 7602680"/>
              <a:gd name="connsiteX4434" fmla="*/ 18984066 w 24385204"/>
              <a:gd name="connsiteY4434" fmla="*/ 5175810 h 7602680"/>
              <a:gd name="connsiteX4435" fmla="*/ 19474138 w 24385204"/>
              <a:gd name="connsiteY4435" fmla="*/ 5209271 h 7602680"/>
              <a:gd name="connsiteX4436" fmla="*/ 19426710 w 24385204"/>
              <a:gd name="connsiteY4436" fmla="*/ 5213497 h 7602680"/>
              <a:gd name="connsiteX4437" fmla="*/ 19064238 w 24385204"/>
              <a:gd name="connsiteY4437" fmla="*/ 5225472 h 7602680"/>
              <a:gd name="connsiteX4438" fmla="*/ 18667890 w 24385204"/>
              <a:gd name="connsiteY4438" fmla="*/ 5235687 h 7602680"/>
              <a:gd name="connsiteX4439" fmla="*/ 17879714 w 24385204"/>
              <a:gd name="connsiteY4439" fmla="*/ 5227234 h 7602680"/>
              <a:gd name="connsiteX4440" fmla="*/ 17386254 w 24385204"/>
              <a:gd name="connsiteY4440" fmla="*/ 5205044 h 7602680"/>
              <a:gd name="connsiteX4441" fmla="*/ 16710995 w 24385204"/>
              <a:gd name="connsiteY4441" fmla="*/ 5187785 h 7602680"/>
              <a:gd name="connsiteX4442" fmla="*/ 16500964 w 24385204"/>
              <a:gd name="connsiteY4442" fmla="*/ 5201170 h 7602680"/>
              <a:gd name="connsiteX4443" fmla="*/ 16573233 w 24385204"/>
              <a:gd name="connsiteY4443" fmla="*/ 5184615 h 7602680"/>
              <a:gd name="connsiteX4444" fmla="*/ 16596946 w 24385204"/>
              <a:gd name="connsiteY4444" fmla="*/ 5167357 h 7602680"/>
              <a:gd name="connsiteX4445" fmla="*/ 16388045 w 24385204"/>
              <a:gd name="connsiteY4445" fmla="*/ 5189546 h 7602680"/>
              <a:gd name="connsiteX4446" fmla="*/ 16225441 w 24385204"/>
              <a:gd name="connsiteY4446" fmla="*/ 5210679 h 7602680"/>
              <a:gd name="connsiteX4447" fmla="*/ 16072999 w 24385204"/>
              <a:gd name="connsiteY4447" fmla="*/ 5222303 h 7602680"/>
              <a:gd name="connsiteX4448" fmla="*/ 16487414 w 24385204"/>
              <a:gd name="connsiteY4448" fmla="*/ 5272317 h 7602680"/>
              <a:gd name="connsiteX4449" fmla="*/ 16790038 w 24385204"/>
              <a:gd name="connsiteY4449" fmla="*/ 5292041 h 7602680"/>
              <a:gd name="connsiteX4450" fmla="*/ 16735837 w 24385204"/>
              <a:gd name="connsiteY4450" fmla="*/ 5306834 h 7602680"/>
              <a:gd name="connsiteX4451" fmla="*/ 16659052 w 24385204"/>
              <a:gd name="connsiteY4451" fmla="*/ 5335364 h 7602680"/>
              <a:gd name="connsiteX4452" fmla="*/ 16454667 w 24385204"/>
              <a:gd name="connsiteY4452" fmla="*/ 5316344 h 7602680"/>
              <a:gd name="connsiteX4453" fmla="*/ 16269479 w 24385204"/>
              <a:gd name="connsiteY4453" fmla="*/ 5360371 h 7602680"/>
              <a:gd name="connsiteX4454" fmla="*/ 16275125 w 24385204"/>
              <a:gd name="connsiteY4454" fmla="*/ 5407568 h 7602680"/>
              <a:gd name="connsiteX4455" fmla="*/ 16522419 w 24385204"/>
              <a:gd name="connsiteY4455" fmla="*/ 5409329 h 7602680"/>
              <a:gd name="connsiteX4456" fmla="*/ 16428696 w 24385204"/>
              <a:gd name="connsiteY4456" fmla="*/ 5460753 h 7602680"/>
              <a:gd name="connsiteX4457" fmla="*/ 16203986 w 24385204"/>
              <a:gd name="connsiteY4457" fmla="*/ 5463218 h 7602680"/>
              <a:gd name="connsiteX4458" fmla="*/ 16086550 w 24385204"/>
              <a:gd name="connsiteY4458" fmla="*/ 5477307 h 7602680"/>
              <a:gd name="connsiteX4459" fmla="*/ 15957821 w 24385204"/>
              <a:gd name="connsiteY4459" fmla="*/ 5495270 h 7602680"/>
              <a:gd name="connsiteX4460" fmla="*/ 15935237 w 24385204"/>
              <a:gd name="connsiteY4460" fmla="*/ 5492100 h 7602680"/>
              <a:gd name="connsiteX4461" fmla="*/ 15789571 w 24385204"/>
              <a:gd name="connsiteY4461" fmla="*/ 5475193 h 7602680"/>
              <a:gd name="connsiteX4462" fmla="*/ 15666489 w 24385204"/>
              <a:gd name="connsiteY4462" fmla="*/ 5494565 h 7602680"/>
              <a:gd name="connsiteX4463" fmla="*/ 15626967 w 24385204"/>
              <a:gd name="connsiteY4463" fmla="*/ 5497735 h 7602680"/>
              <a:gd name="connsiteX4464" fmla="*/ 15545665 w 24385204"/>
              <a:gd name="connsiteY4464" fmla="*/ 5518164 h 7602680"/>
              <a:gd name="connsiteX4465" fmla="*/ 15481301 w 24385204"/>
              <a:gd name="connsiteY4465" fmla="*/ 5537183 h 7602680"/>
              <a:gd name="connsiteX4466" fmla="*/ 15493722 w 24385204"/>
              <a:gd name="connsiteY4466" fmla="*/ 5489986 h 7602680"/>
              <a:gd name="connsiteX4467" fmla="*/ 15545665 w 24385204"/>
              <a:gd name="connsiteY4467" fmla="*/ 5432575 h 7602680"/>
              <a:gd name="connsiteX4468" fmla="*/ 15664231 w 24385204"/>
              <a:gd name="connsiteY4468" fmla="*/ 5407568 h 7602680"/>
              <a:gd name="connsiteX4469" fmla="*/ 15887811 w 24385204"/>
              <a:gd name="connsiteY4469" fmla="*/ 5377982 h 7602680"/>
              <a:gd name="connsiteX4470" fmla="*/ 16033477 w 24385204"/>
              <a:gd name="connsiteY4470" fmla="*/ 5346635 h 7602680"/>
              <a:gd name="connsiteX4471" fmla="*/ 16163335 w 24385204"/>
              <a:gd name="connsiteY4471" fmla="*/ 5284997 h 7602680"/>
              <a:gd name="connsiteX4472" fmla="*/ 15692460 w 24385204"/>
              <a:gd name="connsiteY4472" fmla="*/ 5341351 h 7602680"/>
              <a:gd name="connsiteX4473" fmla="*/ 15572766 w 24385204"/>
              <a:gd name="connsiteY4473" fmla="*/ 5349805 h 7602680"/>
              <a:gd name="connsiteX4474" fmla="*/ 15471138 w 24385204"/>
              <a:gd name="connsiteY4474" fmla="*/ 5360371 h 7602680"/>
              <a:gd name="connsiteX4475" fmla="*/ 15333376 w 24385204"/>
              <a:gd name="connsiteY4475" fmla="*/ 5406159 h 7602680"/>
              <a:gd name="connsiteX4476" fmla="*/ 15273529 w 24385204"/>
              <a:gd name="connsiteY4476" fmla="*/ 5423065 h 7602680"/>
              <a:gd name="connsiteX4477" fmla="*/ 15327730 w 24385204"/>
              <a:gd name="connsiteY4477" fmla="*/ 5424122 h 7602680"/>
              <a:gd name="connsiteX4478" fmla="*/ 15428229 w 24385204"/>
              <a:gd name="connsiteY4478" fmla="*/ 5407568 h 7602680"/>
              <a:gd name="connsiteX4479" fmla="*/ 15489205 w 24385204"/>
              <a:gd name="connsiteY4479" fmla="*/ 5401228 h 7602680"/>
              <a:gd name="connsiteX4480" fmla="*/ 15273529 w 24385204"/>
              <a:gd name="connsiteY4480" fmla="*/ 5475193 h 7602680"/>
              <a:gd name="connsiteX4481" fmla="*/ 15048819 w 24385204"/>
              <a:gd name="connsiteY4481" fmla="*/ 5520629 h 7602680"/>
              <a:gd name="connsiteX4482" fmla="*/ 14925737 w 24385204"/>
              <a:gd name="connsiteY4482" fmla="*/ 5522743 h 7602680"/>
              <a:gd name="connsiteX4483" fmla="*/ 14878310 w 24385204"/>
              <a:gd name="connsiteY4483" fmla="*/ 5486817 h 7602680"/>
              <a:gd name="connsiteX4484" fmla="*/ 14848951 w 24385204"/>
              <a:gd name="connsiteY4484" fmla="*/ 5472023 h 7602680"/>
              <a:gd name="connsiteX4485" fmla="*/ 15022847 w 24385204"/>
              <a:gd name="connsiteY4485" fmla="*/ 5418839 h 7602680"/>
              <a:gd name="connsiteX4486" fmla="*/ 15241911 w 24385204"/>
              <a:gd name="connsiteY4486" fmla="*/ 5310004 h 7602680"/>
              <a:gd name="connsiteX4487" fmla="*/ 15173030 w 24385204"/>
              <a:gd name="connsiteY4487" fmla="*/ 5338534 h 7602680"/>
              <a:gd name="connsiteX4488" fmla="*/ 15134638 w 24385204"/>
              <a:gd name="connsiteY4488" fmla="*/ 5366711 h 7602680"/>
              <a:gd name="connsiteX4489" fmla="*/ 15086082 w 24385204"/>
              <a:gd name="connsiteY4489" fmla="*/ 5346635 h 7602680"/>
              <a:gd name="connsiteX4490" fmla="*/ 15116571 w 24385204"/>
              <a:gd name="connsiteY4490" fmla="*/ 5326558 h 7602680"/>
              <a:gd name="connsiteX4491" fmla="*/ 15136896 w 24385204"/>
              <a:gd name="connsiteY4491" fmla="*/ 5310004 h 7602680"/>
              <a:gd name="connsiteX4492" fmla="*/ 15527598 w 24385204"/>
              <a:gd name="connsiteY4492" fmla="*/ 5247310 h 7602680"/>
              <a:gd name="connsiteX4493" fmla="*/ 15589704 w 24385204"/>
              <a:gd name="connsiteY4493" fmla="*/ 5227234 h 7602680"/>
              <a:gd name="connsiteX4494" fmla="*/ 15671006 w 24385204"/>
              <a:gd name="connsiteY4494" fmla="*/ 5215963 h 7602680"/>
              <a:gd name="connsiteX4495" fmla="*/ 15800863 w 24385204"/>
              <a:gd name="connsiteY4495" fmla="*/ 5155734 h 7602680"/>
              <a:gd name="connsiteX4496" fmla="*/ 15826835 w 24385204"/>
              <a:gd name="connsiteY4496" fmla="*/ 5149746 h 7602680"/>
              <a:gd name="connsiteX4497" fmla="*/ 15886682 w 24385204"/>
              <a:gd name="connsiteY4497" fmla="*/ 5142350 h 7602680"/>
              <a:gd name="connsiteX4498" fmla="*/ 16260446 w 24385204"/>
              <a:gd name="connsiteY4498" fmla="*/ 5127556 h 7602680"/>
              <a:gd name="connsiteX4499" fmla="*/ 16428696 w 24385204"/>
              <a:gd name="connsiteY4499" fmla="*/ 5107832 h 7602680"/>
              <a:gd name="connsiteX4500" fmla="*/ 16367719 w 24385204"/>
              <a:gd name="connsiteY4500" fmla="*/ 5101493 h 7602680"/>
              <a:gd name="connsiteX4501" fmla="*/ 16285288 w 24385204"/>
              <a:gd name="connsiteY4501" fmla="*/ 5079655 h 7602680"/>
              <a:gd name="connsiteX4502" fmla="*/ 16163335 w 24385204"/>
              <a:gd name="connsiteY4502" fmla="*/ 5068032 h 7602680"/>
              <a:gd name="connsiteX4503" fmla="*/ 16033477 w 24385204"/>
              <a:gd name="connsiteY4503" fmla="*/ 5086699 h 7602680"/>
              <a:gd name="connsiteX4504" fmla="*/ 15599866 w 24385204"/>
              <a:gd name="connsiteY4504" fmla="*/ 5169822 h 7602680"/>
              <a:gd name="connsiteX4505" fmla="*/ 15567120 w 24385204"/>
              <a:gd name="connsiteY4505" fmla="*/ 5177923 h 7602680"/>
              <a:gd name="connsiteX4506" fmla="*/ 15546794 w 24385204"/>
              <a:gd name="connsiteY4506" fmla="*/ 5195886 h 7602680"/>
              <a:gd name="connsiteX4507" fmla="*/ 15541148 w 24385204"/>
              <a:gd name="connsiteY4507" fmla="*/ 5227234 h 7602680"/>
              <a:gd name="connsiteX4508" fmla="*/ 15520823 w 24385204"/>
              <a:gd name="connsiteY4508" fmla="*/ 5207509 h 7602680"/>
              <a:gd name="connsiteX4509" fmla="*/ 15271270 w 24385204"/>
              <a:gd name="connsiteY4509" fmla="*/ 5227234 h 7602680"/>
              <a:gd name="connsiteX4510" fmla="*/ 15204648 w 24385204"/>
              <a:gd name="connsiteY4510" fmla="*/ 5236743 h 7602680"/>
              <a:gd name="connsiteX4511" fmla="*/ 14977680 w 24385204"/>
              <a:gd name="connsiteY4511" fmla="*/ 5233573 h 7602680"/>
              <a:gd name="connsiteX4512" fmla="*/ 14873794 w 24385204"/>
              <a:gd name="connsiteY4512" fmla="*/ 5244140 h 7602680"/>
              <a:gd name="connsiteX4513" fmla="*/ 14908799 w 24385204"/>
              <a:gd name="connsiteY4513" fmla="*/ 5286758 h 7602680"/>
              <a:gd name="connsiteX4514" fmla="*/ 14998005 w 24385204"/>
              <a:gd name="connsiteY4514" fmla="*/ 5306834 h 7602680"/>
              <a:gd name="connsiteX4515" fmla="*/ 14934770 w 24385204"/>
              <a:gd name="connsiteY4515" fmla="*/ 5323741 h 7602680"/>
              <a:gd name="connsiteX4516" fmla="*/ 14609562 w 24385204"/>
              <a:gd name="connsiteY4516" fmla="*/ 5360371 h 7602680"/>
              <a:gd name="connsiteX4517" fmla="*/ 14505676 w 24385204"/>
              <a:gd name="connsiteY4517" fmla="*/ 5387492 h 7602680"/>
              <a:gd name="connsiteX4518" fmla="*/ 14335167 w 24385204"/>
              <a:gd name="connsiteY4518" fmla="*/ 5394888 h 7602680"/>
              <a:gd name="connsiteX4519" fmla="*/ 14315971 w 24385204"/>
              <a:gd name="connsiteY4519" fmla="*/ 5387492 h 7602680"/>
              <a:gd name="connsiteX4520" fmla="*/ 14273062 w 24385204"/>
              <a:gd name="connsiteY4520" fmla="*/ 5369881 h 7602680"/>
              <a:gd name="connsiteX4521" fmla="*/ 14159013 w 24385204"/>
              <a:gd name="connsiteY4521" fmla="*/ 5386435 h 7602680"/>
              <a:gd name="connsiteX4522" fmla="*/ 14192889 w 24385204"/>
              <a:gd name="connsiteY4522" fmla="*/ 5409329 h 7602680"/>
              <a:gd name="connsiteX4523" fmla="*/ 14164659 w 24385204"/>
              <a:gd name="connsiteY4523" fmla="*/ 5437506 h 7602680"/>
              <a:gd name="connsiteX4524" fmla="*/ 14087873 w 24385204"/>
              <a:gd name="connsiteY4524" fmla="*/ 5486817 h 7602680"/>
              <a:gd name="connsiteX4525" fmla="*/ 14030284 w 24385204"/>
              <a:gd name="connsiteY4525" fmla="*/ 5506541 h 7602680"/>
              <a:gd name="connsiteX4526" fmla="*/ 13981729 w 24385204"/>
              <a:gd name="connsiteY4526" fmla="*/ 5529082 h 7602680"/>
              <a:gd name="connsiteX4527" fmla="*/ 13907202 w 24385204"/>
              <a:gd name="connsiteY4527" fmla="*/ 5546693 h 7602680"/>
              <a:gd name="connsiteX4528" fmla="*/ 13576348 w 24385204"/>
              <a:gd name="connsiteY4528" fmla="*/ 5598117 h 7602680"/>
              <a:gd name="connsiteX4529" fmla="*/ 13486012 w 24385204"/>
              <a:gd name="connsiteY4529" fmla="*/ 5623124 h 7602680"/>
              <a:gd name="connsiteX4530" fmla="*/ 13428423 w 24385204"/>
              <a:gd name="connsiteY4530" fmla="*/ 5637565 h 7602680"/>
              <a:gd name="connsiteX4531" fmla="*/ 13279369 w 24385204"/>
              <a:gd name="connsiteY4531" fmla="*/ 5665038 h 7602680"/>
              <a:gd name="connsiteX4532" fmla="*/ 12964324 w 24385204"/>
              <a:gd name="connsiteY4532" fmla="*/ 5687932 h 7602680"/>
              <a:gd name="connsiteX4533" fmla="*/ 12735097 w 24385204"/>
              <a:gd name="connsiteY4533" fmla="*/ 5709065 h 7602680"/>
              <a:gd name="connsiteX4534" fmla="*/ 12420052 w 24385204"/>
              <a:gd name="connsiteY4534" fmla="*/ 5740412 h 7602680"/>
              <a:gd name="connsiteX4535" fmla="*/ 12151303 w 24385204"/>
              <a:gd name="connsiteY4535" fmla="*/ 5719279 h 7602680"/>
              <a:gd name="connsiteX4536" fmla="*/ 12100489 w 24385204"/>
              <a:gd name="connsiteY4536" fmla="*/ 5696385 h 7602680"/>
              <a:gd name="connsiteX4537" fmla="*/ 11917559 w 24385204"/>
              <a:gd name="connsiteY4537" fmla="*/ 5722449 h 7602680"/>
              <a:gd name="connsiteX4538" fmla="*/ 11760602 w 24385204"/>
              <a:gd name="connsiteY4538" fmla="*/ 5755909 h 7602680"/>
              <a:gd name="connsiteX4539" fmla="*/ 11591222 w 24385204"/>
              <a:gd name="connsiteY4539" fmla="*/ 5780212 h 7602680"/>
              <a:gd name="connsiteX4540" fmla="*/ 11350703 w 24385204"/>
              <a:gd name="connsiteY4540" fmla="*/ 5796766 h 7602680"/>
              <a:gd name="connsiteX4541" fmla="*/ 9478497 w 24385204"/>
              <a:gd name="connsiteY4541" fmla="*/ 5858756 h 7602680"/>
              <a:gd name="connsiteX4542" fmla="*/ 8817918 w 24385204"/>
              <a:gd name="connsiteY4542" fmla="*/ 5899613 h 7602680"/>
              <a:gd name="connsiteX4543" fmla="*/ 8728711 w 24385204"/>
              <a:gd name="connsiteY4543" fmla="*/ 5959138 h 7602680"/>
              <a:gd name="connsiteX4544" fmla="*/ 8795334 w 24385204"/>
              <a:gd name="connsiteY4544" fmla="*/ 5967591 h 7602680"/>
              <a:gd name="connsiteX4545" fmla="*/ 8509647 w 24385204"/>
              <a:gd name="connsiteY4545" fmla="*/ 6002460 h 7602680"/>
              <a:gd name="connsiteX4546" fmla="*/ 8047806 w 24385204"/>
              <a:gd name="connsiteY4546" fmla="*/ 6021128 h 7602680"/>
              <a:gd name="connsiteX4547" fmla="*/ 7816321 w 24385204"/>
              <a:gd name="connsiteY4547" fmla="*/ 6030638 h 7602680"/>
              <a:gd name="connsiteX4548" fmla="*/ 7810675 w 24385204"/>
              <a:gd name="connsiteY4548" fmla="*/ 6070438 h 7602680"/>
              <a:gd name="connsiteX4549" fmla="*/ 7819708 w 24385204"/>
              <a:gd name="connsiteY4549" fmla="*/ 6120805 h 7602680"/>
              <a:gd name="connsiteX4550" fmla="*/ 7812933 w 24385204"/>
              <a:gd name="connsiteY4550" fmla="*/ 6152152 h 7602680"/>
              <a:gd name="connsiteX4551" fmla="*/ 7802770 w 24385204"/>
              <a:gd name="connsiteY4551" fmla="*/ 6169763 h 7602680"/>
              <a:gd name="connsiteX4552" fmla="*/ 7781316 w 24385204"/>
              <a:gd name="connsiteY4552" fmla="*/ 6144403 h 7602680"/>
              <a:gd name="connsiteX4553" fmla="*/ 7754216 w 24385204"/>
              <a:gd name="connsiteY4553" fmla="*/ 6084879 h 7602680"/>
              <a:gd name="connsiteX4554" fmla="*/ 7573544 w 24385204"/>
              <a:gd name="connsiteY4554" fmla="*/ 6080652 h 7602680"/>
              <a:gd name="connsiteX4555" fmla="*/ 7118478 w 24385204"/>
              <a:gd name="connsiteY4555" fmla="*/ 6078539 h 7602680"/>
              <a:gd name="connsiteX4556" fmla="*/ 7007817 w 24385204"/>
              <a:gd name="connsiteY4556" fmla="*/ 6095445 h 7602680"/>
              <a:gd name="connsiteX4557" fmla="*/ 6911836 w 24385204"/>
              <a:gd name="connsiteY4557" fmla="*/ 6140529 h 7602680"/>
              <a:gd name="connsiteX4558" fmla="*/ 6775203 w 24385204"/>
              <a:gd name="connsiteY4558" fmla="*/ 6206393 h 7602680"/>
              <a:gd name="connsiteX4559" fmla="*/ 6892639 w 24385204"/>
              <a:gd name="connsiteY4559" fmla="*/ 6249364 h 7602680"/>
              <a:gd name="connsiteX4560" fmla="*/ 7063147 w 24385204"/>
              <a:gd name="connsiteY4560" fmla="*/ 6254999 h 7602680"/>
              <a:gd name="connsiteX4561" fmla="*/ 7158000 w 24385204"/>
              <a:gd name="connsiteY4561" fmla="*/ 6272258 h 7602680"/>
              <a:gd name="connsiteX4562" fmla="*/ 7004430 w 24385204"/>
              <a:gd name="connsiteY4562" fmla="*/ 6291277 h 7602680"/>
              <a:gd name="connsiteX4563" fmla="*/ 6784236 w 24385204"/>
              <a:gd name="connsiteY4563" fmla="*/ 6249364 h 7602680"/>
              <a:gd name="connsiteX4564" fmla="*/ 6670188 w 24385204"/>
              <a:gd name="connsiteY4564" fmla="*/ 6218016 h 7602680"/>
              <a:gd name="connsiteX4565" fmla="*/ 6636312 w 24385204"/>
              <a:gd name="connsiteY4565" fmla="*/ 6196179 h 7602680"/>
              <a:gd name="connsiteX4566" fmla="*/ 6675834 w 24385204"/>
              <a:gd name="connsiteY4566" fmla="*/ 6156026 h 7602680"/>
              <a:gd name="connsiteX4567" fmla="*/ 6715356 w 24385204"/>
              <a:gd name="connsiteY4567" fmla="*/ 6118339 h 7602680"/>
              <a:gd name="connsiteX4568" fmla="*/ 6744715 w 24385204"/>
              <a:gd name="connsiteY4568" fmla="*/ 6103898 h 7602680"/>
              <a:gd name="connsiteX4569" fmla="*/ 6775203 w 24385204"/>
              <a:gd name="connsiteY4569" fmla="*/ 6081709 h 7602680"/>
              <a:gd name="connsiteX4570" fmla="*/ 6794399 w 24385204"/>
              <a:gd name="connsiteY4570" fmla="*/ 6050362 h 7602680"/>
              <a:gd name="connsiteX4571" fmla="*/ 6814725 w 24385204"/>
              <a:gd name="connsiteY4571" fmla="*/ 6070438 h 7602680"/>
              <a:gd name="connsiteX4572" fmla="*/ 6833921 w 24385204"/>
              <a:gd name="connsiteY4572" fmla="*/ 6090162 h 7602680"/>
              <a:gd name="connsiteX4573" fmla="*/ 6848601 w 24385204"/>
              <a:gd name="connsiteY4573" fmla="*/ 6065155 h 7602680"/>
              <a:gd name="connsiteX4574" fmla="*/ 6892639 w 24385204"/>
              <a:gd name="connsiteY4574" fmla="*/ 6045431 h 7602680"/>
              <a:gd name="connsiteX4575" fmla="*/ 7117349 w 24385204"/>
              <a:gd name="connsiteY4575" fmla="*/ 5958433 h 7602680"/>
              <a:gd name="connsiteX4576" fmla="*/ 7196393 w 24385204"/>
              <a:gd name="connsiteY4576" fmla="*/ 5929904 h 7602680"/>
              <a:gd name="connsiteX4577" fmla="*/ 7295762 w 24385204"/>
              <a:gd name="connsiteY4577" fmla="*/ 5878480 h 7602680"/>
              <a:gd name="connsiteX4578" fmla="*/ 7381581 w 24385204"/>
              <a:gd name="connsiteY4578" fmla="*/ 5842202 h 7602680"/>
              <a:gd name="connsiteX4579" fmla="*/ 7401906 w 24385204"/>
              <a:gd name="connsiteY4579" fmla="*/ 5815786 h 7602680"/>
              <a:gd name="connsiteX4580" fmla="*/ 7390615 w 24385204"/>
              <a:gd name="connsiteY4580" fmla="*/ 5752035 h 7602680"/>
              <a:gd name="connsiteX4581" fmla="*/ 7405294 w 24385204"/>
              <a:gd name="connsiteY4581" fmla="*/ 5727732 h 7602680"/>
              <a:gd name="connsiteX4582" fmla="*/ 7111703 w 24385204"/>
              <a:gd name="connsiteY4582" fmla="*/ 5737242 h 7602680"/>
              <a:gd name="connsiteX4583" fmla="*/ 7077827 w 24385204"/>
              <a:gd name="connsiteY4583" fmla="*/ 5734072 h 7602680"/>
              <a:gd name="connsiteX4584" fmla="*/ 6746973 w 24385204"/>
              <a:gd name="connsiteY4584" fmla="*/ 5708008 h 7602680"/>
              <a:gd name="connsiteX4585" fmla="*/ 6701805 w 24385204"/>
              <a:gd name="connsiteY4585" fmla="*/ 5708008 h 7602680"/>
              <a:gd name="connsiteX4586" fmla="*/ 6427411 w 24385204"/>
              <a:gd name="connsiteY4586" fmla="*/ 5692158 h 7602680"/>
              <a:gd name="connsiteX4587" fmla="*/ 6227543 w 24385204"/>
              <a:gd name="connsiteY4587" fmla="*/ 5725619 h 7602680"/>
              <a:gd name="connsiteX4588" fmla="*/ 6281744 w 24385204"/>
              <a:gd name="connsiteY4588" fmla="*/ 5771759 h 7602680"/>
              <a:gd name="connsiteX4589" fmla="*/ 6236577 w 24385204"/>
              <a:gd name="connsiteY4589" fmla="*/ 5760488 h 7602680"/>
              <a:gd name="connsiteX4590" fmla="*/ 6107848 w 24385204"/>
              <a:gd name="connsiteY4590" fmla="*/ 5719279 h 7602680"/>
              <a:gd name="connsiteX4591" fmla="*/ 6034450 w 24385204"/>
              <a:gd name="connsiteY4591" fmla="*/ 5686171 h 7602680"/>
              <a:gd name="connsiteX4592" fmla="*/ 6001704 w 24385204"/>
              <a:gd name="connsiteY4592" fmla="*/ 5668208 h 7602680"/>
              <a:gd name="connsiteX4593" fmla="*/ 5718276 w 24385204"/>
              <a:gd name="connsiteY4593" fmla="*/ 5656584 h 7602680"/>
              <a:gd name="connsiteX4594" fmla="*/ 5443881 w 24385204"/>
              <a:gd name="connsiteY4594" fmla="*/ 5674547 h 7602680"/>
              <a:gd name="connsiteX4595" fmla="*/ 5568093 w 24385204"/>
              <a:gd name="connsiteY4595" fmla="*/ 5742525 h 7602680"/>
              <a:gd name="connsiteX4596" fmla="*/ 5643749 w 24385204"/>
              <a:gd name="connsiteY4596" fmla="*/ 5750626 h 7602680"/>
              <a:gd name="connsiteX4597" fmla="*/ 5658428 w 24385204"/>
              <a:gd name="connsiteY4597" fmla="*/ 5842202 h 7602680"/>
              <a:gd name="connsiteX4598" fmla="*/ 5718276 w 24385204"/>
              <a:gd name="connsiteY4598" fmla="*/ 5890103 h 7602680"/>
              <a:gd name="connsiteX4599" fmla="*/ 5554542 w 24385204"/>
              <a:gd name="connsiteY4599" fmla="*/ 5850303 h 7602680"/>
              <a:gd name="connsiteX4600" fmla="*/ 5509374 w 24385204"/>
              <a:gd name="connsiteY4600" fmla="*/ 5828466 h 7602680"/>
              <a:gd name="connsiteX4601" fmla="*/ 5472111 w 24385204"/>
              <a:gd name="connsiteY4601" fmla="*/ 5808389 h 7602680"/>
              <a:gd name="connsiteX4602" fmla="*/ 5443881 w 24385204"/>
              <a:gd name="connsiteY4602" fmla="*/ 5788665 h 7602680"/>
              <a:gd name="connsiteX4603" fmla="*/ 5391938 w 24385204"/>
              <a:gd name="connsiteY4603" fmla="*/ 5759079 h 7602680"/>
              <a:gd name="connsiteX4604" fmla="*/ 5264339 w 24385204"/>
              <a:gd name="connsiteY4604" fmla="*/ 5687932 h 7602680"/>
              <a:gd name="connsiteX4605" fmla="*/ 5255305 w 24385204"/>
              <a:gd name="connsiteY4605" fmla="*/ 5717518 h 7602680"/>
              <a:gd name="connsiteX4606" fmla="*/ 5234980 w 24385204"/>
              <a:gd name="connsiteY4606" fmla="*/ 5702725 h 7602680"/>
              <a:gd name="connsiteX4607" fmla="*/ 5030596 w 24385204"/>
              <a:gd name="connsiteY4607" fmla="*/ 5665038 h 7602680"/>
              <a:gd name="connsiteX4608" fmla="*/ 4918805 w 24385204"/>
              <a:gd name="connsiteY4608" fmla="*/ 5699555 h 7602680"/>
              <a:gd name="connsiteX4609" fmla="*/ 4998978 w 24385204"/>
              <a:gd name="connsiteY4609" fmla="*/ 5719279 h 7602680"/>
              <a:gd name="connsiteX4610" fmla="*/ 5075764 w 24385204"/>
              <a:gd name="connsiteY4610" fmla="*/ 5728789 h 7602680"/>
              <a:gd name="connsiteX4611" fmla="*/ 5012528 w 24385204"/>
              <a:gd name="connsiteY4611" fmla="*/ 5748865 h 7602680"/>
              <a:gd name="connsiteX4612" fmla="*/ 4907513 w 24385204"/>
              <a:gd name="connsiteY4612" fmla="*/ 5777042 h 7602680"/>
              <a:gd name="connsiteX4613" fmla="*/ 4839762 w 24385204"/>
              <a:gd name="connsiteY4613" fmla="*/ 5808389 h 7602680"/>
              <a:gd name="connsiteX4614" fmla="*/ 4751684 w 24385204"/>
              <a:gd name="connsiteY4614" fmla="*/ 5840089 h 7602680"/>
              <a:gd name="connsiteX4615" fmla="*/ 4630860 w 24385204"/>
              <a:gd name="connsiteY4615" fmla="*/ 5861926 h 7602680"/>
              <a:gd name="connsiteX4616" fmla="*/ 4465998 w 24385204"/>
              <a:gd name="connsiteY4616" fmla="*/ 5930961 h 7602680"/>
              <a:gd name="connsiteX4617" fmla="*/ 4340657 w 24385204"/>
              <a:gd name="connsiteY4617" fmla="*/ 6004221 h 7602680"/>
              <a:gd name="connsiteX4618" fmla="*/ 4427605 w 24385204"/>
              <a:gd name="connsiteY4618" fmla="*/ 5922507 h 7602680"/>
              <a:gd name="connsiteX4619" fmla="*/ 4594726 w 24385204"/>
              <a:gd name="connsiteY4619" fmla="*/ 5770702 h 7602680"/>
              <a:gd name="connsiteX4620" fmla="*/ 4666995 w 24385204"/>
              <a:gd name="connsiteY4620" fmla="*/ 5748865 h 7602680"/>
              <a:gd name="connsiteX4621" fmla="*/ 4790077 w 24385204"/>
              <a:gd name="connsiteY4621" fmla="*/ 5720688 h 7602680"/>
              <a:gd name="connsiteX4622" fmla="*/ 4730229 w 24385204"/>
              <a:gd name="connsiteY4622" fmla="*/ 5683001 h 7602680"/>
              <a:gd name="connsiteX4623" fmla="*/ 4554075 w 24385204"/>
              <a:gd name="connsiteY4623" fmla="*/ 5697441 h 7602680"/>
              <a:gd name="connsiteX4624" fmla="*/ 4316944 w 24385204"/>
              <a:gd name="connsiteY4624" fmla="*/ 5768589 h 7602680"/>
              <a:gd name="connsiteX4625" fmla="*/ 4034645 w 24385204"/>
              <a:gd name="connsiteY4625" fmla="*/ 5848542 h 7602680"/>
              <a:gd name="connsiteX4626" fmla="*/ 3902529 w 24385204"/>
              <a:gd name="connsiteY4626" fmla="*/ 5870379 h 7602680"/>
              <a:gd name="connsiteX4627" fmla="*/ 4423088 w 24385204"/>
              <a:gd name="connsiteY4627" fmla="*/ 5656584 h 7602680"/>
              <a:gd name="connsiteX4628" fmla="*/ 4367758 w 24385204"/>
              <a:gd name="connsiteY4628" fmla="*/ 5586494 h 7602680"/>
              <a:gd name="connsiteX4629" fmla="*/ 4376791 w 24385204"/>
              <a:gd name="connsiteY4629" fmla="*/ 5568531 h 7602680"/>
              <a:gd name="connsiteX4630" fmla="*/ 4445672 w 24385204"/>
              <a:gd name="connsiteY4630" fmla="*/ 5576984 h 7602680"/>
              <a:gd name="connsiteX4631" fmla="*/ 4596985 w 24385204"/>
              <a:gd name="connsiteY4631" fmla="*/ 5611501 h 7602680"/>
              <a:gd name="connsiteX4632" fmla="*/ 4652315 w 24385204"/>
              <a:gd name="connsiteY4632" fmla="*/ 5593538 h 7602680"/>
              <a:gd name="connsiteX4633" fmla="*/ 4596985 w 24385204"/>
              <a:gd name="connsiteY4633" fmla="*/ 5569939 h 7602680"/>
              <a:gd name="connsiteX4634" fmla="*/ 4507778 w 24385204"/>
              <a:gd name="connsiteY4634" fmla="*/ 5546693 h 7602680"/>
              <a:gd name="connsiteX4635" fmla="*/ 4438897 w 24385204"/>
              <a:gd name="connsiteY4635" fmla="*/ 5458639 h 7602680"/>
              <a:gd name="connsiteX4636" fmla="*/ 4499873 w 24385204"/>
              <a:gd name="connsiteY4636" fmla="*/ 5478363 h 7602680"/>
              <a:gd name="connsiteX4637" fmla="*/ 4569884 w 24385204"/>
              <a:gd name="connsiteY4637" fmla="*/ 5489282 h 7602680"/>
              <a:gd name="connsiteX4638" fmla="*/ 4633119 w 24385204"/>
              <a:gd name="connsiteY4638" fmla="*/ 5506541 h 7602680"/>
              <a:gd name="connsiteX4639" fmla="*/ 4648928 w 24385204"/>
              <a:gd name="connsiteY4639" fmla="*/ 5546693 h 7602680"/>
              <a:gd name="connsiteX4640" fmla="*/ 4735875 w 24385204"/>
              <a:gd name="connsiteY4640" fmla="*/ 5560430 h 7602680"/>
              <a:gd name="connsiteX4641" fmla="*/ 4821695 w 24385204"/>
              <a:gd name="connsiteY4641" fmla="*/ 5543523 h 7602680"/>
              <a:gd name="connsiteX4642" fmla="*/ 4909772 w 24385204"/>
              <a:gd name="connsiteY4642" fmla="*/ 5498440 h 7602680"/>
              <a:gd name="connsiteX4643" fmla="*/ 5049792 w 24385204"/>
              <a:gd name="connsiteY4643" fmla="*/ 5445959 h 7602680"/>
              <a:gd name="connsiteX4644" fmla="*/ 5188683 w 24385204"/>
              <a:gd name="connsiteY4644" fmla="*/ 5404398 h 7602680"/>
              <a:gd name="connsiteX4645" fmla="*/ 5210138 w 24385204"/>
              <a:gd name="connsiteY4645" fmla="*/ 5392775 h 7602680"/>
              <a:gd name="connsiteX4646" fmla="*/ 5229334 w 24385204"/>
              <a:gd name="connsiteY4646" fmla="*/ 5346635 h 7602680"/>
              <a:gd name="connsiteX4647" fmla="*/ 5260951 w 24385204"/>
              <a:gd name="connsiteY4647" fmla="*/ 5324445 h 7602680"/>
              <a:gd name="connsiteX4648" fmla="*/ 4884929 w 24385204"/>
              <a:gd name="connsiteY4648" fmla="*/ 5377982 h 7602680"/>
              <a:gd name="connsiteX4649" fmla="*/ 4761847 w 24385204"/>
              <a:gd name="connsiteY4649" fmla="*/ 5398058 h 7602680"/>
              <a:gd name="connsiteX4650" fmla="*/ 4539396 w 24385204"/>
              <a:gd name="connsiteY4650" fmla="*/ 5377982 h 7602680"/>
              <a:gd name="connsiteX4651" fmla="*/ 4349691 w 24385204"/>
              <a:gd name="connsiteY4651" fmla="*/ 5344521 h 7602680"/>
              <a:gd name="connsiteX4652" fmla="*/ 4206283 w 24385204"/>
              <a:gd name="connsiteY4652" fmla="*/ 5341351 h 7602680"/>
              <a:gd name="connsiteX4653" fmla="*/ 3884462 w 24385204"/>
              <a:gd name="connsiteY4653" fmla="*/ 5323741 h 7602680"/>
              <a:gd name="connsiteX4654" fmla="*/ 3945439 w 24385204"/>
              <a:gd name="connsiteY4654" fmla="*/ 5316344 h 7602680"/>
              <a:gd name="connsiteX4655" fmla="*/ 4237900 w 24385204"/>
              <a:gd name="connsiteY4655" fmla="*/ 5263864 h 7602680"/>
              <a:gd name="connsiteX4656" fmla="*/ 4144177 w 24385204"/>
              <a:gd name="connsiteY4656" fmla="*/ 5244140 h 7602680"/>
              <a:gd name="connsiteX4657" fmla="*/ 3856232 w 24385204"/>
              <a:gd name="connsiteY4657" fmla="*/ 5278657 h 7602680"/>
              <a:gd name="connsiteX4658" fmla="*/ 3773801 w 24385204"/>
              <a:gd name="connsiteY4658" fmla="*/ 5306834 h 7602680"/>
              <a:gd name="connsiteX4659" fmla="*/ 3720729 w 24385204"/>
              <a:gd name="connsiteY4659" fmla="*/ 5327615 h 7602680"/>
              <a:gd name="connsiteX4660" fmla="*/ 3686853 w 24385204"/>
              <a:gd name="connsiteY4660" fmla="*/ 5327615 h 7602680"/>
              <a:gd name="connsiteX4661" fmla="*/ 3599905 w 24385204"/>
              <a:gd name="connsiteY4661" fmla="*/ 5304721 h 7602680"/>
              <a:gd name="connsiteX4662" fmla="*/ 3527636 w 24385204"/>
              <a:gd name="connsiteY4662" fmla="*/ 5301551 h 7602680"/>
              <a:gd name="connsiteX4663" fmla="*/ 3601034 w 24385204"/>
              <a:gd name="connsiteY4663" fmla="*/ 5286758 h 7602680"/>
              <a:gd name="connsiteX4664" fmla="*/ 3614584 w 24385204"/>
              <a:gd name="connsiteY4664" fmla="*/ 5256820 h 7602680"/>
              <a:gd name="connsiteX4665" fmla="*/ 3247596 w 24385204"/>
              <a:gd name="connsiteY4665" fmla="*/ 5338534 h 7602680"/>
              <a:gd name="connsiteX4666" fmla="*/ 3167423 w 24385204"/>
              <a:gd name="connsiteY4666" fmla="*/ 5379039 h 7602680"/>
              <a:gd name="connsiteX4667" fmla="*/ 3008206 w 24385204"/>
              <a:gd name="connsiteY4667" fmla="*/ 5455469 h 7602680"/>
              <a:gd name="connsiteX4668" fmla="*/ 2832052 w 24385204"/>
              <a:gd name="connsiteY4668" fmla="*/ 5543523 h 7602680"/>
              <a:gd name="connsiteX4669" fmla="*/ 2374728 w 24385204"/>
              <a:gd name="connsiteY4669" fmla="*/ 5617841 h 7602680"/>
              <a:gd name="connsiteX4670" fmla="*/ 2494422 w 24385204"/>
              <a:gd name="connsiteY4670" fmla="*/ 5569939 h 7602680"/>
              <a:gd name="connsiteX4671" fmla="*/ 2697678 w 24385204"/>
              <a:gd name="connsiteY4671" fmla="*/ 5498440 h 7602680"/>
              <a:gd name="connsiteX4672" fmla="*/ 2776721 w 24385204"/>
              <a:gd name="connsiteY4672" fmla="*/ 5467092 h 7602680"/>
              <a:gd name="connsiteX4673" fmla="*/ 2658156 w 24385204"/>
              <a:gd name="connsiteY4673" fmla="*/ 5478363 h 7602680"/>
              <a:gd name="connsiteX4674" fmla="*/ 2506843 w 24385204"/>
              <a:gd name="connsiteY4674" fmla="*/ 5509711 h 7602680"/>
              <a:gd name="connsiteX4675" fmla="*/ 2441350 w 24385204"/>
              <a:gd name="connsiteY4675" fmla="*/ 5509006 h 7602680"/>
              <a:gd name="connsiteX4676" fmla="*/ 2594921 w 24385204"/>
              <a:gd name="connsiteY4676" fmla="*/ 5447016 h 7602680"/>
              <a:gd name="connsiteX4677" fmla="*/ 2954005 w 24385204"/>
              <a:gd name="connsiteY4677" fmla="*/ 5318105 h 7602680"/>
              <a:gd name="connsiteX4678" fmla="*/ 3607809 w 24385204"/>
              <a:gd name="connsiteY4678" fmla="*/ 5170527 h 7602680"/>
              <a:gd name="connsiteX4679" fmla="*/ 3512957 w 24385204"/>
              <a:gd name="connsiteY4679" fmla="*/ 5205044 h 7602680"/>
              <a:gd name="connsiteX4680" fmla="*/ 3418104 w 24385204"/>
              <a:gd name="connsiteY4680" fmla="*/ 5258581 h 7602680"/>
              <a:gd name="connsiteX4681" fmla="*/ 3636039 w 24385204"/>
              <a:gd name="connsiteY4681" fmla="*/ 5235687 h 7602680"/>
              <a:gd name="connsiteX4682" fmla="*/ 3834777 w 24385204"/>
              <a:gd name="connsiteY4682" fmla="*/ 5182150 h 7602680"/>
              <a:gd name="connsiteX4683" fmla="*/ 3883333 w 24385204"/>
              <a:gd name="connsiteY4683" fmla="*/ 5142350 h 7602680"/>
              <a:gd name="connsiteX4684" fmla="*/ 3753476 w 24385204"/>
              <a:gd name="connsiteY4684" fmla="*/ 5153973 h 7602680"/>
              <a:gd name="connsiteX4685" fmla="*/ 3656365 w 24385204"/>
              <a:gd name="connsiteY4685" fmla="*/ 5149746 h 7602680"/>
              <a:gd name="connsiteX4686" fmla="*/ 3892366 w 24385204"/>
              <a:gd name="connsiteY4686" fmla="*/ 5119456 h 7602680"/>
              <a:gd name="connsiteX4687" fmla="*/ 4372275 w 24385204"/>
              <a:gd name="connsiteY4687" fmla="*/ 5010621 h 7602680"/>
              <a:gd name="connsiteX4688" fmla="*/ 4425347 w 24385204"/>
              <a:gd name="connsiteY4688" fmla="*/ 4988431 h 7602680"/>
              <a:gd name="connsiteX4689" fmla="*/ 4731358 w 24385204"/>
              <a:gd name="connsiteY4689" fmla="*/ 4948631 h 7602680"/>
              <a:gd name="connsiteX4690" fmla="*/ 5023821 w 24385204"/>
              <a:gd name="connsiteY4690" fmla="*/ 4919397 h 7602680"/>
              <a:gd name="connsiteX4691" fmla="*/ 5036242 w 24385204"/>
              <a:gd name="connsiteY4691" fmla="*/ 4905661 h 7602680"/>
              <a:gd name="connsiteX4692" fmla="*/ 4998978 w 24385204"/>
              <a:gd name="connsiteY4692" fmla="*/ 4884880 h 7602680"/>
              <a:gd name="connsiteX4693" fmla="*/ 4968490 w 24385204"/>
              <a:gd name="connsiteY4693" fmla="*/ 4859873 h 7602680"/>
              <a:gd name="connsiteX4694" fmla="*/ 4739263 w 24385204"/>
              <a:gd name="connsiteY4694" fmla="*/ 4794713 h 7602680"/>
              <a:gd name="connsiteX4695" fmla="*/ 4751684 w 24385204"/>
              <a:gd name="connsiteY4695" fmla="*/ 4837683 h 7602680"/>
              <a:gd name="connsiteX4696" fmla="*/ 4759588 w 24385204"/>
              <a:gd name="connsiteY4696" fmla="*/ 4852124 h 7602680"/>
              <a:gd name="connsiteX4697" fmla="*/ 4642152 w 24385204"/>
              <a:gd name="connsiteY4697" fmla="*/ 4826060 h 7602680"/>
              <a:gd name="connsiteX4698" fmla="*/ 4573271 w 24385204"/>
              <a:gd name="connsiteY4698" fmla="*/ 4812676 h 7602680"/>
              <a:gd name="connsiteX4699" fmla="*/ 4638765 w 24385204"/>
              <a:gd name="connsiteY4699" fmla="*/ 4799996 h 7602680"/>
              <a:gd name="connsiteX4700" fmla="*/ 4690708 w 24385204"/>
              <a:gd name="connsiteY4700" fmla="*/ 4760900 h 7602680"/>
              <a:gd name="connsiteX4701" fmla="*/ 4921064 w 24385204"/>
              <a:gd name="connsiteY4701" fmla="*/ 4786259 h 7602680"/>
              <a:gd name="connsiteX4702" fmla="*/ 5229334 w 24385204"/>
              <a:gd name="connsiteY4702" fmla="*/ 4754912 h 7602680"/>
              <a:gd name="connsiteX4703" fmla="*/ 5332091 w 24385204"/>
              <a:gd name="connsiteY4703" fmla="*/ 4683412 h 7602680"/>
              <a:gd name="connsiteX4704" fmla="*/ 5380646 w 24385204"/>
              <a:gd name="connsiteY4704" fmla="*/ 4663688 h 7602680"/>
              <a:gd name="connsiteX4705" fmla="*/ 5440494 w 24385204"/>
              <a:gd name="connsiteY4705" fmla="*/ 4645725 h 7602680"/>
              <a:gd name="connsiteX4706" fmla="*/ 5599710 w 24385204"/>
              <a:gd name="connsiteY4706" fmla="*/ 4630228 h 7602680"/>
              <a:gd name="connsiteX4707" fmla="*/ 5709242 w 24385204"/>
              <a:gd name="connsiteY4707" fmla="*/ 4584088 h 7602680"/>
              <a:gd name="connsiteX4708" fmla="*/ 5477757 w 24385204"/>
              <a:gd name="connsiteY4708" fmla="*/ 4594654 h 7602680"/>
              <a:gd name="connsiteX4709" fmla="*/ 5326445 w 24385204"/>
              <a:gd name="connsiteY4709" fmla="*/ 4581270 h 7602680"/>
              <a:gd name="connsiteX4710" fmla="*/ 5203363 w 24385204"/>
              <a:gd name="connsiteY4710" fmla="*/ 4551684 h 7602680"/>
              <a:gd name="connsiteX4711" fmla="*/ 5039629 w 24385204"/>
              <a:gd name="connsiteY4711" fmla="*/ 4600994 h 7602680"/>
              <a:gd name="connsiteX4712" fmla="*/ 4889446 w 24385204"/>
              <a:gd name="connsiteY4712" fmla="*/ 4650304 h 7602680"/>
              <a:gd name="connsiteX4713" fmla="*/ 4627473 w 24385204"/>
              <a:gd name="connsiteY4713" fmla="*/ 4717225 h 7602680"/>
              <a:gd name="connsiteX4714" fmla="*/ 4563109 w 24385204"/>
              <a:gd name="connsiteY4714" fmla="*/ 4734132 h 7602680"/>
              <a:gd name="connsiteX4715" fmla="*/ 4277422 w 24385204"/>
              <a:gd name="connsiteY4715" fmla="*/ 4785203 h 7602680"/>
              <a:gd name="connsiteX4716" fmla="*/ 4163374 w 24385204"/>
              <a:gd name="connsiteY4716" fmla="*/ 4814437 h 7602680"/>
              <a:gd name="connsiteX4717" fmla="*/ 4058358 w 24385204"/>
              <a:gd name="connsiteY4717" fmla="*/ 4848249 h 7602680"/>
              <a:gd name="connsiteX4718" fmla="*/ 4068521 w 24385204"/>
              <a:gd name="connsiteY4718" fmla="*/ 4864804 h 7602680"/>
              <a:gd name="connsiteX4719" fmla="*/ 4054971 w 24385204"/>
              <a:gd name="connsiteY4719" fmla="*/ 4909183 h 7602680"/>
              <a:gd name="connsiteX4720" fmla="*/ 3922855 w 24385204"/>
              <a:gd name="connsiteY4720" fmla="*/ 4905661 h 7602680"/>
              <a:gd name="connsiteX4721" fmla="*/ 3823485 w 24385204"/>
              <a:gd name="connsiteY4721" fmla="*/ 4891924 h 7602680"/>
              <a:gd name="connsiteX4722" fmla="*/ 3960118 w 24385204"/>
              <a:gd name="connsiteY4722" fmla="*/ 4828173 h 7602680"/>
              <a:gd name="connsiteX4723" fmla="*/ 4199508 w 24385204"/>
              <a:gd name="connsiteY4723" fmla="*/ 4714055 h 7602680"/>
              <a:gd name="connsiteX4724" fmla="*/ 4296619 w 24385204"/>
              <a:gd name="connsiteY4724" fmla="*/ 4663688 h 7602680"/>
              <a:gd name="connsiteX4725" fmla="*/ 4159986 w 24385204"/>
              <a:gd name="connsiteY4725" fmla="*/ 4672142 h 7602680"/>
              <a:gd name="connsiteX4726" fmla="*/ 3589742 w 24385204"/>
              <a:gd name="connsiteY4726" fmla="*/ 4765479 h 7602680"/>
              <a:gd name="connsiteX4727" fmla="*/ 3424880 w 24385204"/>
              <a:gd name="connsiteY4727" fmla="*/ 4781328 h 7602680"/>
              <a:gd name="connsiteX4728" fmla="*/ 3694757 w 24385204"/>
              <a:gd name="connsiteY4728" fmla="*/ 4685526 h 7602680"/>
              <a:gd name="connsiteX4729" fmla="*/ 3938664 w 24385204"/>
              <a:gd name="connsiteY4729" fmla="*/ 4634455 h 7602680"/>
              <a:gd name="connsiteX4730" fmla="*/ 4137402 w 24385204"/>
              <a:gd name="connsiteY4730" fmla="*/ 4622831 h 7602680"/>
              <a:gd name="connsiteX4731" fmla="*/ 4580047 w 24385204"/>
              <a:gd name="connsiteY4731" fmla="*/ 4606277 h 7602680"/>
              <a:gd name="connsiteX4732" fmla="*/ 4606018 w 24385204"/>
              <a:gd name="connsiteY4732" fmla="*/ 4584088 h 7602680"/>
              <a:gd name="connsiteX4733" fmla="*/ 4612793 w 24385204"/>
              <a:gd name="connsiteY4733" fmla="*/ 4604164 h 7602680"/>
              <a:gd name="connsiteX4734" fmla="*/ 4685062 w 24385204"/>
              <a:gd name="connsiteY4734" fmla="*/ 4603107 h 7602680"/>
              <a:gd name="connsiteX4735" fmla="*/ 4747167 w 24385204"/>
              <a:gd name="connsiteY4735" fmla="*/ 4603107 h 7602680"/>
              <a:gd name="connsiteX4736" fmla="*/ 4819436 w 24385204"/>
              <a:gd name="connsiteY4736" fmla="*/ 4594654 h 7602680"/>
              <a:gd name="connsiteX4737" fmla="*/ 4892834 w 24385204"/>
              <a:gd name="connsiteY4737" fmla="*/ 4563307 h 7602680"/>
              <a:gd name="connsiteX4738" fmla="*/ 5000107 w 24385204"/>
              <a:gd name="connsiteY4738" fmla="*/ 4531960 h 7602680"/>
              <a:gd name="connsiteX4739" fmla="*/ 5317411 w 24385204"/>
              <a:gd name="connsiteY4739" fmla="*/ 4484763 h 7602680"/>
              <a:gd name="connsiteX4740" fmla="*/ 5412264 w 24385204"/>
              <a:gd name="connsiteY4740" fmla="*/ 4468209 h 7602680"/>
              <a:gd name="connsiteX4741" fmla="*/ 4354208 w 24385204"/>
              <a:gd name="connsiteY4741" fmla="*/ 4461869 h 7602680"/>
              <a:gd name="connsiteX4742" fmla="*/ 3958989 w 24385204"/>
              <a:gd name="connsiteY4742" fmla="*/ 4483706 h 7602680"/>
              <a:gd name="connsiteX4743" fmla="*/ 3632651 w 24385204"/>
              <a:gd name="connsiteY4743" fmla="*/ 4511883 h 7602680"/>
              <a:gd name="connsiteX4744" fmla="*/ 3389875 w 24385204"/>
              <a:gd name="connsiteY4744" fmla="*/ 4584088 h 7602680"/>
              <a:gd name="connsiteX4745" fmla="*/ 3178715 w 24385204"/>
              <a:gd name="connsiteY4745" fmla="*/ 4655235 h 7602680"/>
              <a:gd name="connsiteX4746" fmla="*/ 2634443 w 24385204"/>
              <a:gd name="connsiteY4746" fmla="*/ 4834513 h 7602680"/>
              <a:gd name="connsiteX4747" fmla="*/ 2451513 w 24385204"/>
              <a:gd name="connsiteY4747" fmla="*/ 4927498 h 7602680"/>
              <a:gd name="connsiteX4748" fmla="*/ 2483130 w 24385204"/>
              <a:gd name="connsiteY4748" fmla="*/ 4965537 h 7602680"/>
              <a:gd name="connsiteX4749" fmla="*/ 2500068 w 24385204"/>
              <a:gd name="connsiteY4749" fmla="*/ 4985261 h 7602680"/>
              <a:gd name="connsiteX4750" fmla="*/ 2580241 w 24385204"/>
              <a:gd name="connsiteY4750" fmla="*/ 4978921 h 7602680"/>
              <a:gd name="connsiteX4751" fmla="*/ 2688644 w 24385204"/>
              <a:gd name="connsiteY4751" fmla="*/ 4935951 h 7602680"/>
              <a:gd name="connsiteX4752" fmla="*/ 2882866 w 24385204"/>
              <a:gd name="connsiteY4752" fmla="*/ 4882767 h 7602680"/>
              <a:gd name="connsiteX4753" fmla="*/ 3019498 w 24385204"/>
              <a:gd name="connsiteY4753" fmla="*/ 4852124 h 7602680"/>
              <a:gd name="connsiteX4754" fmla="*/ 2828664 w 24385204"/>
              <a:gd name="connsiteY4754" fmla="*/ 4933838 h 7602680"/>
              <a:gd name="connsiteX4755" fmla="*/ 2751879 w 24385204"/>
              <a:gd name="connsiteY4755" fmla="*/ 4973638 h 7602680"/>
              <a:gd name="connsiteX4756" fmla="*/ 2647993 w 24385204"/>
              <a:gd name="connsiteY4756" fmla="*/ 5025062 h 7602680"/>
              <a:gd name="connsiteX4757" fmla="*/ 2540719 w 24385204"/>
              <a:gd name="connsiteY4757" fmla="*/ 5118047 h 7602680"/>
              <a:gd name="connsiteX4758" fmla="*/ 2417637 w 24385204"/>
              <a:gd name="connsiteY4758" fmla="*/ 5220894 h 7602680"/>
              <a:gd name="connsiteX4759" fmla="*/ 2413120 w 24385204"/>
              <a:gd name="connsiteY4759" fmla="*/ 5201170 h 7602680"/>
              <a:gd name="connsiteX4760" fmla="*/ 2486518 w 24385204"/>
              <a:gd name="connsiteY4760" fmla="*/ 5139180 h 7602680"/>
              <a:gd name="connsiteX4761" fmla="*/ 2331818 w 24385204"/>
              <a:gd name="connsiteY4761" fmla="*/ 5158199 h 7602680"/>
              <a:gd name="connsiteX4762" fmla="*/ 1993059 w 24385204"/>
              <a:gd name="connsiteY4762" fmla="*/ 5364245 h 7602680"/>
              <a:gd name="connsiteX4763" fmla="*/ 1961442 w 24385204"/>
              <a:gd name="connsiteY4763" fmla="*/ 5386435 h 7602680"/>
              <a:gd name="connsiteX4764" fmla="*/ 1778512 w 24385204"/>
              <a:gd name="connsiteY4764" fmla="*/ 5563600 h 7602680"/>
              <a:gd name="connsiteX4765" fmla="*/ 1720923 w 24385204"/>
              <a:gd name="connsiteY4765" fmla="*/ 5558316 h 7602680"/>
              <a:gd name="connsiteX4766" fmla="*/ 1662205 w 24385204"/>
              <a:gd name="connsiteY4766" fmla="*/ 5465684 h 7602680"/>
              <a:gd name="connsiteX4767" fmla="*/ 1676885 w 24385204"/>
              <a:gd name="connsiteY4767" fmla="*/ 5414612 h 7602680"/>
              <a:gd name="connsiteX4768" fmla="*/ 1793192 w 24385204"/>
              <a:gd name="connsiteY4768" fmla="*/ 5347691 h 7602680"/>
              <a:gd name="connsiteX4769" fmla="*/ 1876752 w 24385204"/>
              <a:gd name="connsiteY4769" fmla="*/ 5245197 h 7602680"/>
              <a:gd name="connsiteX4770" fmla="*/ 1858685 w 24385204"/>
              <a:gd name="connsiteY4770" fmla="*/ 5150803 h 7602680"/>
              <a:gd name="connsiteX4771" fmla="*/ 1828197 w 24385204"/>
              <a:gd name="connsiteY4771" fmla="*/ 5086699 h 7602680"/>
              <a:gd name="connsiteX4772" fmla="*/ 1828197 w 24385204"/>
              <a:gd name="connsiteY4772" fmla="*/ 5038798 h 7602680"/>
              <a:gd name="connsiteX4773" fmla="*/ 1858685 w 24385204"/>
              <a:gd name="connsiteY4773" fmla="*/ 4983148 h 7602680"/>
              <a:gd name="connsiteX4774" fmla="*/ 1735603 w 24385204"/>
              <a:gd name="connsiteY4774" fmla="*/ 4955675 h 7602680"/>
              <a:gd name="connsiteX4775" fmla="*/ 1545898 w 24385204"/>
              <a:gd name="connsiteY4775" fmla="*/ 4996884 h 7602680"/>
              <a:gd name="connsiteX4776" fmla="*/ 1480405 w 24385204"/>
              <a:gd name="connsiteY4776" fmla="*/ 4978921 h 7602680"/>
              <a:gd name="connsiteX4777" fmla="*/ 1368614 w 24385204"/>
              <a:gd name="connsiteY4777" fmla="*/ 4957084 h 7602680"/>
              <a:gd name="connsiteX4778" fmla="*/ 1236498 w 24385204"/>
              <a:gd name="connsiteY4778" fmla="*/ 4955675 h 7602680"/>
              <a:gd name="connsiteX4779" fmla="*/ 1374260 w 24385204"/>
              <a:gd name="connsiteY4779" fmla="*/ 4728848 h 7602680"/>
              <a:gd name="connsiteX4780" fmla="*/ 1396844 w 24385204"/>
              <a:gd name="connsiteY4780" fmla="*/ 4657349 h 7602680"/>
              <a:gd name="connsiteX4781" fmla="*/ 1471371 w 24385204"/>
              <a:gd name="connsiteY4781" fmla="*/ 4606277 h 7602680"/>
              <a:gd name="connsiteX4782" fmla="*/ 1562836 w 24385204"/>
              <a:gd name="connsiteY4782" fmla="*/ 4574930 h 7602680"/>
              <a:gd name="connsiteX4783" fmla="*/ 1316672 w 24385204"/>
              <a:gd name="connsiteY4783" fmla="*/ 4662632 h 7602680"/>
              <a:gd name="connsiteX4784" fmla="*/ 1251178 w 24385204"/>
              <a:gd name="connsiteY4784" fmla="*/ 4758082 h 7602680"/>
              <a:gd name="connsiteX4785" fmla="*/ 1257953 w 24385204"/>
              <a:gd name="connsiteY4785" fmla="*/ 4771819 h 7602680"/>
              <a:gd name="connsiteX4786" fmla="*/ 1160842 w 24385204"/>
              <a:gd name="connsiteY4786" fmla="*/ 4848954 h 7602680"/>
              <a:gd name="connsiteX4787" fmla="*/ 871768 w 24385204"/>
              <a:gd name="connsiteY4787" fmla="*/ 4909183 h 7602680"/>
              <a:gd name="connsiteX4788" fmla="*/ 822084 w 24385204"/>
              <a:gd name="connsiteY4788" fmla="*/ 4965537 h 7602680"/>
              <a:gd name="connsiteX4789" fmla="*/ 790466 w 24385204"/>
              <a:gd name="connsiteY4789" fmla="*/ 4991601 h 7602680"/>
              <a:gd name="connsiteX4790" fmla="*/ 896611 w 24385204"/>
              <a:gd name="connsiteY4790" fmla="*/ 4888050 h 7602680"/>
              <a:gd name="connsiteX4791" fmla="*/ 1138258 w 24385204"/>
              <a:gd name="connsiteY4791" fmla="*/ 4825003 h 7602680"/>
              <a:gd name="connsiteX4792" fmla="*/ 1071636 w 24385204"/>
              <a:gd name="connsiteY4792" fmla="*/ 4809506 h 7602680"/>
              <a:gd name="connsiteX4793" fmla="*/ 986946 w 24385204"/>
              <a:gd name="connsiteY4793" fmla="*/ 4809506 h 7602680"/>
              <a:gd name="connsiteX4794" fmla="*/ 986946 w 24385204"/>
              <a:gd name="connsiteY4794" fmla="*/ 4785203 h 7602680"/>
              <a:gd name="connsiteX4795" fmla="*/ 1009530 w 24385204"/>
              <a:gd name="connsiteY4795" fmla="*/ 4751742 h 7602680"/>
              <a:gd name="connsiteX4796" fmla="*/ 1044535 w 24385204"/>
              <a:gd name="connsiteY4796" fmla="*/ 4735188 h 7602680"/>
              <a:gd name="connsiteX4797" fmla="*/ 1180039 w 24385204"/>
              <a:gd name="connsiteY4797" fmla="*/ 4714760 h 7602680"/>
              <a:gd name="connsiteX4798" fmla="*/ 1220690 w 24385204"/>
              <a:gd name="connsiteY4798" fmla="*/ 4683412 h 7602680"/>
              <a:gd name="connsiteX4799" fmla="*/ 1297475 w 24385204"/>
              <a:gd name="connsiteY4799" fmla="*/ 4622831 h 7602680"/>
              <a:gd name="connsiteX4800" fmla="*/ 1428462 w 24385204"/>
              <a:gd name="connsiteY4800" fmla="*/ 4523154 h 7602680"/>
              <a:gd name="connsiteX4801" fmla="*/ 1534606 w 24385204"/>
              <a:gd name="connsiteY4801" fmla="*/ 4401640 h 7602680"/>
              <a:gd name="connsiteX4802" fmla="*/ 1311026 w 24385204"/>
              <a:gd name="connsiteY4802" fmla="*/ 4547457 h 7602680"/>
              <a:gd name="connsiteX4803" fmla="*/ 1273762 w 24385204"/>
              <a:gd name="connsiteY4803" fmla="*/ 4575634 h 7602680"/>
              <a:gd name="connsiteX4804" fmla="*/ 1173264 w 24385204"/>
              <a:gd name="connsiteY4804" fmla="*/ 4595711 h 7602680"/>
              <a:gd name="connsiteX4805" fmla="*/ 1137129 w 24385204"/>
              <a:gd name="connsiteY4805" fmla="*/ 4655235 h 7602680"/>
              <a:gd name="connsiteX4806" fmla="*/ 1134871 w 24385204"/>
              <a:gd name="connsiteY4806" fmla="*/ 4683412 h 7602680"/>
              <a:gd name="connsiteX4807" fmla="*/ 1077282 w 24385204"/>
              <a:gd name="connsiteY4807" fmla="*/ 4665802 h 7602680"/>
              <a:gd name="connsiteX4808" fmla="*/ 750944 w 24385204"/>
              <a:gd name="connsiteY4808" fmla="*/ 4746811 h 7602680"/>
              <a:gd name="connsiteX4809" fmla="*/ 712552 w 24385204"/>
              <a:gd name="connsiteY4809" fmla="*/ 4839444 h 7602680"/>
              <a:gd name="connsiteX4810" fmla="*/ 692226 w 24385204"/>
              <a:gd name="connsiteY4810" fmla="*/ 4871143 h 7602680"/>
              <a:gd name="connsiteX4811" fmla="*/ 701260 w 24385204"/>
              <a:gd name="connsiteY4811" fmla="*/ 4788373 h 7602680"/>
              <a:gd name="connsiteX4812" fmla="*/ 712552 w 24385204"/>
              <a:gd name="connsiteY4812" fmla="*/ 4714055 h 7602680"/>
              <a:gd name="connsiteX4813" fmla="*/ 747557 w 24385204"/>
              <a:gd name="connsiteY4813" fmla="*/ 4675312 h 7602680"/>
              <a:gd name="connsiteX4814" fmla="*/ 880802 w 24385204"/>
              <a:gd name="connsiteY4814" fmla="*/ 4657349 h 7602680"/>
              <a:gd name="connsiteX4815" fmla="*/ 989205 w 24385204"/>
              <a:gd name="connsiteY4815" fmla="*/ 4584088 h 7602680"/>
              <a:gd name="connsiteX4816" fmla="*/ 1034373 w 24385204"/>
              <a:gd name="connsiteY4816" fmla="*/ 4571760 h 7602680"/>
              <a:gd name="connsiteX4817" fmla="*/ 1168747 w 24385204"/>
              <a:gd name="connsiteY4817" fmla="*/ 4567181 h 7602680"/>
              <a:gd name="connsiteX4818" fmla="*/ 1211656 w 24385204"/>
              <a:gd name="connsiteY4818" fmla="*/ 4531960 h 7602680"/>
              <a:gd name="connsiteX4819" fmla="*/ 1142775 w 24385204"/>
              <a:gd name="connsiteY4819" fmla="*/ 4476310 h 7602680"/>
              <a:gd name="connsiteX4820" fmla="*/ 1049052 w 24385204"/>
              <a:gd name="connsiteY4820" fmla="*/ 4424182 h 7602680"/>
              <a:gd name="connsiteX4821" fmla="*/ 1080670 w 24385204"/>
              <a:gd name="connsiteY4821" fmla="*/ 4372406 h 7602680"/>
              <a:gd name="connsiteX4822" fmla="*/ 1163101 w 24385204"/>
              <a:gd name="connsiteY4822" fmla="*/ 4322391 h 7602680"/>
              <a:gd name="connsiteX4823" fmla="*/ 1342643 w 24385204"/>
              <a:gd name="connsiteY4823" fmla="*/ 4191367 h 7602680"/>
              <a:gd name="connsiteX4824" fmla="*/ 1320059 w 24385204"/>
              <a:gd name="connsiteY4824" fmla="*/ 4153680 h 7602680"/>
              <a:gd name="connsiteX4825" fmla="*/ 1244403 w 24385204"/>
              <a:gd name="connsiteY4825" fmla="*/ 4194537 h 7602680"/>
              <a:gd name="connsiteX4826" fmla="*/ 1201493 w 24385204"/>
              <a:gd name="connsiteY4826" fmla="*/ 4198764 h 7602680"/>
              <a:gd name="connsiteX4827" fmla="*/ 903386 w 24385204"/>
              <a:gd name="connsiteY4827" fmla="*/ 4362192 h 7602680"/>
              <a:gd name="connsiteX4828" fmla="*/ 673030 w 24385204"/>
              <a:gd name="connsiteY4828" fmla="*/ 4521393 h 7602680"/>
              <a:gd name="connsiteX4829" fmla="*/ 434770 w 24385204"/>
              <a:gd name="connsiteY4829" fmla="*/ 4718282 h 7602680"/>
              <a:gd name="connsiteX4830" fmla="*/ 391860 w 24385204"/>
              <a:gd name="connsiteY4830" fmla="*/ 4753856 h 7602680"/>
              <a:gd name="connsiteX4831" fmla="*/ 312817 w 24385204"/>
              <a:gd name="connsiteY4831" fmla="*/ 4922567 h 7602680"/>
              <a:gd name="connsiteX4832" fmla="*/ 241677 w 24385204"/>
              <a:gd name="connsiteY4832" fmla="*/ 4979978 h 7602680"/>
              <a:gd name="connsiteX4833" fmla="*/ 250711 w 24385204"/>
              <a:gd name="connsiteY4833" fmla="*/ 4903547 h 7602680"/>
              <a:gd name="connsiteX4834" fmla="*/ 267649 w 24385204"/>
              <a:gd name="connsiteY4834" fmla="*/ 4859873 h 7602680"/>
              <a:gd name="connsiteX4835" fmla="*/ 271036 w 24385204"/>
              <a:gd name="connsiteY4835" fmla="*/ 4809506 h 7602680"/>
              <a:gd name="connsiteX4836" fmla="*/ 298137 w 24385204"/>
              <a:gd name="connsiteY4836" fmla="*/ 4604164 h 7602680"/>
              <a:gd name="connsiteX4837" fmla="*/ 416702 w 24385204"/>
              <a:gd name="connsiteY4837" fmla="*/ 4415729 h 7602680"/>
              <a:gd name="connsiteX4838" fmla="*/ 635766 w 24385204"/>
              <a:gd name="connsiteY4838" fmla="*/ 4250187 h 7602680"/>
              <a:gd name="connsiteX4839" fmla="*/ 732877 w 24385204"/>
              <a:gd name="connsiteY4839" fmla="*/ 4183266 h 7602680"/>
              <a:gd name="connsiteX4840" fmla="*/ 700130 w 24385204"/>
              <a:gd name="connsiteY4840" fmla="*/ 4079362 h 7602680"/>
              <a:gd name="connsiteX4841" fmla="*/ 696743 w 24385204"/>
              <a:gd name="connsiteY4841" fmla="*/ 3977924 h 7602680"/>
              <a:gd name="connsiteX4842" fmla="*/ 1187943 w 24385204"/>
              <a:gd name="connsiteY4842" fmla="*/ 3671849 h 7602680"/>
              <a:gd name="connsiteX4843" fmla="*/ 1542510 w 24385204"/>
              <a:gd name="connsiteY4843" fmla="*/ 3458406 h 7602680"/>
              <a:gd name="connsiteX4844" fmla="*/ 1411524 w 24385204"/>
              <a:gd name="connsiteY4844" fmla="*/ 3496798 h 7602680"/>
              <a:gd name="connsiteX4845" fmla="*/ 1276020 w 24385204"/>
              <a:gd name="connsiteY4845" fmla="*/ 3565128 h 7602680"/>
              <a:gd name="connsiteX4846" fmla="*/ 960975 w 24385204"/>
              <a:gd name="connsiteY4846" fmla="*/ 3749337 h 7602680"/>
              <a:gd name="connsiteX4847" fmla="*/ 822084 w 24385204"/>
              <a:gd name="connsiteY4847" fmla="*/ 3838447 h 7602680"/>
              <a:gd name="connsiteX4848" fmla="*/ 792725 w 24385204"/>
              <a:gd name="connsiteY4848" fmla="*/ 3840560 h 7602680"/>
              <a:gd name="connsiteX4849" fmla="*/ 925970 w 24385204"/>
              <a:gd name="connsiteY4849" fmla="*/ 3740883 h 7602680"/>
              <a:gd name="connsiteX4850" fmla="*/ 994851 w 24385204"/>
              <a:gd name="connsiteY4850" fmla="*/ 3671849 h 7602680"/>
              <a:gd name="connsiteX4851" fmla="*/ 663996 w 24385204"/>
              <a:gd name="connsiteY4851" fmla="*/ 3803930 h 7602680"/>
              <a:gd name="connsiteX4852" fmla="*/ 441545 w 24385204"/>
              <a:gd name="connsiteY4852" fmla="*/ 3928614 h 7602680"/>
              <a:gd name="connsiteX4853" fmla="*/ 195380 w 24385204"/>
              <a:gd name="connsiteY4853" fmla="*/ 4187140 h 7602680"/>
              <a:gd name="connsiteX4854" fmla="*/ 144566 w 24385204"/>
              <a:gd name="connsiteY4854" fmla="*/ 4221658 h 7602680"/>
              <a:gd name="connsiteX4855" fmla="*/ 82461 w 24385204"/>
              <a:gd name="connsiteY4855" fmla="*/ 4253357 h 7602680"/>
              <a:gd name="connsiteX4856" fmla="*/ 29 w 24385204"/>
              <a:gd name="connsiteY4856" fmla="*/ 4173052 h 7602680"/>
              <a:gd name="connsiteX4857" fmla="*/ 42939 w 24385204"/>
              <a:gd name="connsiteY4857" fmla="*/ 4006102 h 7602680"/>
              <a:gd name="connsiteX4858" fmla="*/ 82461 w 24385204"/>
              <a:gd name="connsiteY4858" fmla="*/ 3817666 h 7602680"/>
              <a:gd name="connsiteX4859" fmla="*/ 119724 w 24385204"/>
              <a:gd name="connsiteY4859" fmla="*/ 3681359 h 7602680"/>
              <a:gd name="connsiteX4860" fmla="*/ 171667 w 24385204"/>
              <a:gd name="connsiteY4860" fmla="*/ 3704605 h 7602680"/>
              <a:gd name="connsiteX4861" fmla="*/ 167150 w 24385204"/>
              <a:gd name="connsiteY4861" fmla="*/ 3800760 h 7602680"/>
              <a:gd name="connsiteX4862" fmla="*/ 259744 w 24385204"/>
              <a:gd name="connsiteY4862" fmla="*/ 3698265 h 7602680"/>
              <a:gd name="connsiteX4863" fmla="*/ 552206 w 24385204"/>
              <a:gd name="connsiteY4863" fmla="*/ 3419662 h 7602680"/>
              <a:gd name="connsiteX4864" fmla="*/ 703518 w 24385204"/>
              <a:gd name="connsiteY4864" fmla="*/ 3319281 h 7602680"/>
              <a:gd name="connsiteX4865" fmla="*/ 846926 w 24385204"/>
              <a:gd name="connsiteY4865" fmla="*/ 3217491 h 7602680"/>
              <a:gd name="connsiteX4866" fmla="*/ 921453 w 24385204"/>
              <a:gd name="connsiteY4866" fmla="*/ 3168180 h 7602680"/>
              <a:gd name="connsiteX4867" fmla="*/ 837893 w 24385204"/>
              <a:gd name="connsiteY4867" fmla="*/ 3192131 h 7602680"/>
              <a:gd name="connsiteX4868" fmla="*/ 732877 w 24385204"/>
              <a:gd name="connsiteY4868" fmla="*/ 3188961 h 7602680"/>
              <a:gd name="connsiteX4869" fmla="*/ 802888 w 24385204"/>
              <a:gd name="connsiteY4869" fmla="*/ 3108304 h 7602680"/>
              <a:gd name="connsiteX4870" fmla="*/ 871768 w 24385204"/>
              <a:gd name="connsiteY4870" fmla="*/ 3033986 h 7602680"/>
              <a:gd name="connsiteX4871" fmla="*/ 998238 w 24385204"/>
              <a:gd name="connsiteY4871" fmla="*/ 2910711 h 7602680"/>
              <a:gd name="connsiteX4872" fmla="*/ 1067119 w 24385204"/>
              <a:gd name="connsiteY4872" fmla="*/ 2875137 h 7602680"/>
              <a:gd name="connsiteX4873" fmla="*/ 1462338 w 24385204"/>
              <a:gd name="connsiteY4873" fmla="*/ 2617315 h 7602680"/>
              <a:gd name="connsiteX4874" fmla="*/ 1662205 w 24385204"/>
              <a:gd name="connsiteY4874" fmla="*/ 2508128 h 7602680"/>
              <a:gd name="connsiteX4875" fmla="*/ 2825277 w 24385204"/>
              <a:gd name="connsiteY4875" fmla="*/ 2011856 h 7602680"/>
              <a:gd name="connsiteX4876" fmla="*/ 2944972 w 24385204"/>
              <a:gd name="connsiteY4876" fmla="*/ 1933312 h 7602680"/>
              <a:gd name="connsiteX4877" fmla="*/ 2183894 w 24385204"/>
              <a:gd name="connsiteY4877" fmla="*/ 2174227 h 7602680"/>
              <a:gd name="connsiteX4878" fmla="*/ 2004351 w 24385204"/>
              <a:gd name="connsiteY4878" fmla="*/ 2229526 h 7602680"/>
              <a:gd name="connsiteX4879" fmla="*/ 1755928 w 24385204"/>
              <a:gd name="connsiteY4879" fmla="*/ 2340826 h 7602680"/>
              <a:gd name="connsiteX4880" fmla="*/ 1680272 w 24385204"/>
              <a:gd name="connsiteY4880" fmla="*/ 2383796 h 7602680"/>
              <a:gd name="connsiteX4881" fmla="*/ 1729957 w 24385204"/>
              <a:gd name="connsiteY4881" fmla="*/ 2306308 h 7602680"/>
              <a:gd name="connsiteX4882" fmla="*/ 1851910 w 24385204"/>
              <a:gd name="connsiteY4882" fmla="*/ 2214028 h 7602680"/>
              <a:gd name="connsiteX4883" fmla="*/ 1942246 w 24385204"/>
              <a:gd name="connsiteY4883" fmla="*/ 2174227 h 7602680"/>
              <a:gd name="connsiteX4884" fmla="*/ 2040486 w 24385204"/>
              <a:gd name="connsiteY4884" fmla="*/ 2134427 h 7602680"/>
              <a:gd name="connsiteX4885" fmla="*/ 2140984 w 24385204"/>
              <a:gd name="connsiteY4885" fmla="*/ 2072437 h 7602680"/>
              <a:gd name="connsiteX4886" fmla="*/ 2264066 w 24385204"/>
              <a:gd name="connsiteY4886" fmla="*/ 2012913 h 7602680"/>
              <a:gd name="connsiteX4887" fmla="*/ 2597179 w 24385204"/>
              <a:gd name="connsiteY4887" fmla="*/ 1943879 h 7602680"/>
              <a:gd name="connsiteX4888" fmla="*/ 3073700 w 24385204"/>
              <a:gd name="connsiteY4888" fmla="*/ 1842440 h 7602680"/>
              <a:gd name="connsiteX4889" fmla="*/ 3309701 w 24385204"/>
              <a:gd name="connsiteY4889" fmla="*/ 1784677 h 7602680"/>
              <a:gd name="connsiteX4890" fmla="*/ 3393262 w 24385204"/>
              <a:gd name="connsiteY4890" fmla="*/ 1747694 h 7602680"/>
              <a:gd name="connsiteX4891" fmla="*/ 3424880 w 24385204"/>
              <a:gd name="connsiteY4891" fmla="*/ 1765657 h 7602680"/>
              <a:gd name="connsiteX4892" fmla="*/ 3429396 w 24385204"/>
              <a:gd name="connsiteY4892" fmla="*/ 1789960 h 7602680"/>
              <a:gd name="connsiteX4893" fmla="*/ 3521990 w 24385204"/>
              <a:gd name="connsiteY4893" fmla="*/ 1753330 h 7602680"/>
              <a:gd name="connsiteX4894" fmla="*/ 3596517 w 24385204"/>
              <a:gd name="connsiteY4894" fmla="*/ 1708246 h 7602680"/>
              <a:gd name="connsiteX4895" fmla="*/ 3621359 w 24385204"/>
              <a:gd name="connsiteY4895" fmla="*/ 1691340 h 7602680"/>
              <a:gd name="connsiteX4896" fmla="*/ 3724116 w 24385204"/>
              <a:gd name="connsiteY4896" fmla="*/ 1651892 h 7602680"/>
              <a:gd name="connsiteX4897" fmla="*/ 3809935 w 24385204"/>
              <a:gd name="connsiteY4897" fmla="*/ 1634633 h 7602680"/>
              <a:gd name="connsiteX4898" fmla="*/ 3791868 w 24385204"/>
              <a:gd name="connsiteY4898" fmla="*/ 1673729 h 7602680"/>
              <a:gd name="connsiteX4899" fmla="*/ 3955602 w 24385204"/>
              <a:gd name="connsiteY4899" fmla="*/ 1683239 h 7602680"/>
              <a:gd name="connsiteX4900" fmla="*/ 4183699 w 24385204"/>
              <a:gd name="connsiteY4900" fmla="*/ 1663163 h 7602680"/>
              <a:gd name="connsiteX4901" fmla="*/ 4320332 w 24385204"/>
              <a:gd name="connsiteY4901" fmla="*/ 1639212 h 7602680"/>
              <a:gd name="connsiteX4902" fmla="*/ 4478419 w 24385204"/>
              <a:gd name="connsiteY4902" fmla="*/ 1614909 h 7602680"/>
              <a:gd name="connsiteX4903" fmla="*/ 4602631 w 24385204"/>
              <a:gd name="connsiteY4903" fmla="*/ 1607865 h 7602680"/>
              <a:gd name="connsiteX4904" fmla="*/ 4751684 w 24385204"/>
              <a:gd name="connsiteY4904" fmla="*/ 1580392 h 7602680"/>
              <a:gd name="connsiteX4905" fmla="*/ 4968490 w 24385204"/>
              <a:gd name="connsiteY4905" fmla="*/ 1524037 h 7602680"/>
              <a:gd name="connsiteX4906" fmla="*/ 5253047 w 24385204"/>
              <a:gd name="connsiteY4906" fmla="*/ 1469092 h 7602680"/>
              <a:gd name="connsiteX4907" fmla="*/ 5412264 w 24385204"/>
              <a:gd name="connsiteY4907" fmla="*/ 1451833 h 7602680"/>
              <a:gd name="connsiteX4908" fmla="*/ 5565834 w 24385204"/>
              <a:gd name="connsiteY4908" fmla="*/ 1420134 h 7602680"/>
              <a:gd name="connsiteX4909" fmla="*/ 5543250 w 24385204"/>
              <a:gd name="connsiteY4909" fmla="*/ 1440915 h 7602680"/>
              <a:gd name="connsiteX4910" fmla="*/ 5511633 w 24385204"/>
              <a:gd name="connsiteY4910" fmla="*/ 1476841 h 7602680"/>
              <a:gd name="connsiteX4911" fmla="*/ 5476628 w 24385204"/>
              <a:gd name="connsiteY4911" fmla="*/ 1524037 h 7602680"/>
              <a:gd name="connsiteX4912" fmla="*/ 5778123 w 24385204"/>
              <a:gd name="connsiteY4912" fmla="*/ 1460991 h 7602680"/>
              <a:gd name="connsiteX4913" fmla="*/ 6008479 w 24385204"/>
              <a:gd name="connsiteY4913" fmla="*/ 1380333 h 7602680"/>
              <a:gd name="connsiteX4914" fmla="*/ 6090910 w 24385204"/>
              <a:gd name="connsiteY4914" fmla="*/ 1338772 h 7602680"/>
              <a:gd name="connsiteX4915" fmla="*/ 6111236 w 24385204"/>
              <a:gd name="connsiteY4915" fmla="*/ 1310242 h 7602680"/>
              <a:gd name="connsiteX4916" fmla="*/ 6129303 w 24385204"/>
              <a:gd name="connsiteY4916" fmla="*/ 1341590 h 7602680"/>
              <a:gd name="connsiteX4917" fmla="*/ 6212863 w 24385204"/>
              <a:gd name="connsiteY4917" fmla="*/ 1358496 h 7602680"/>
              <a:gd name="connsiteX4918" fmla="*/ 6333687 w 24385204"/>
              <a:gd name="connsiteY4918" fmla="*/ 1326797 h 7602680"/>
              <a:gd name="connsiteX4919" fmla="*/ 6407085 w 24385204"/>
              <a:gd name="connsiteY4919" fmla="*/ 1321513 h 7602680"/>
              <a:gd name="connsiteX4920" fmla="*/ 6527909 w 24385204"/>
              <a:gd name="connsiteY4920" fmla="*/ 1301085 h 7602680"/>
              <a:gd name="connsiteX4921" fmla="*/ 6794399 w 24385204"/>
              <a:gd name="connsiteY4921" fmla="*/ 1292279 h 7602680"/>
              <a:gd name="connsiteX4922" fmla="*/ 7036047 w 24385204"/>
              <a:gd name="connsiteY4922" fmla="*/ 1295449 h 7602680"/>
              <a:gd name="connsiteX4923" fmla="*/ 7217848 w 24385204"/>
              <a:gd name="connsiteY4923" fmla="*/ 1254592 h 7602680"/>
              <a:gd name="connsiteX4924" fmla="*/ 7416586 w 24385204"/>
              <a:gd name="connsiteY4924" fmla="*/ 1219371 h 7602680"/>
              <a:gd name="connsiteX4925" fmla="*/ 7436912 w 24385204"/>
              <a:gd name="connsiteY4925" fmla="*/ 1235925 h 7602680"/>
              <a:gd name="connsiteX4926" fmla="*/ 7485467 w 24385204"/>
              <a:gd name="connsiteY4926" fmla="*/ 1270442 h 7602680"/>
              <a:gd name="connsiteX4927" fmla="*/ 6933290 w 24385204"/>
              <a:gd name="connsiteY4927" fmla="*/ 1371880 h 7602680"/>
              <a:gd name="connsiteX4928" fmla="*/ 6567430 w 24385204"/>
              <a:gd name="connsiteY4928" fmla="*/ 1445493 h 7602680"/>
              <a:gd name="connsiteX4929" fmla="*/ 6428540 w 24385204"/>
              <a:gd name="connsiteY4929" fmla="*/ 1483885 h 7602680"/>
              <a:gd name="connsiteX4930" fmla="*/ 6341592 w 24385204"/>
              <a:gd name="connsiteY4930" fmla="*/ 1540592 h 7602680"/>
              <a:gd name="connsiteX4931" fmla="*/ 6507583 w 24385204"/>
              <a:gd name="connsiteY4931" fmla="*/ 1551158 h 7602680"/>
              <a:gd name="connsiteX4932" fmla="*/ 6495162 w 24385204"/>
              <a:gd name="connsiteY4932" fmla="*/ 1529321 h 7602680"/>
              <a:gd name="connsiteX4933" fmla="*/ 6507583 w 24385204"/>
              <a:gd name="connsiteY4933" fmla="*/ 1512414 h 7602680"/>
              <a:gd name="connsiteX4934" fmla="*/ 6924257 w 24385204"/>
              <a:gd name="connsiteY4934" fmla="*/ 1494804 h 7602680"/>
              <a:gd name="connsiteX4935" fmla="*/ 7444816 w 24385204"/>
              <a:gd name="connsiteY4935" fmla="*/ 1440915 h 7602680"/>
              <a:gd name="connsiteX4936" fmla="*/ 7650330 w 24385204"/>
              <a:gd name="connsiteY4936" fmla="*/ 1420134 h 7602680"/>
              <a:gd name="connsiteX4937" fmla="*/ 7616454 w 24385204"/>
              <a:gd name="connsiteY4937" fmla="*/ 1439858 h 7602680"/>
              <a:gd name="connsiteX4938" fmla="*/ 7494501 w 24385204"/>
              <a:gd name="connsiteY4938" fmla="*/ 1469092 h 7602680"/>
              <a:gd name="connsiteX4939" fmla="*/ 7396260 w 24385204"/>
              <a:gd name="connsiteY4939" fmla="*/ 1509244 h 7602680"/>
              <a:gd name="connsiteX4940" fmla="*/ 7468529 w 24385204"/>
              <a:gd name="connsiteY4940" fmla="*/ 1509244 h 7602680"/>
              <a:gd name="connsiteX4941" fmla="*/ 7555477 w 24385204"/>
              <a:gd name="connsiteY4941" fmla="*/ 1489520 h 7602680"/>
              <a:gd name="connsiteX4942" fmla="*/ 7590482 w 24385204"/>
              <a:gd name="connsiteY4942" fmla="*/ 1499735 h 7602680"/>
              <a:gd name="connsiteX4943" fmla="*/ 7767766 w 24385204"/>
              <a:gd name="connsiteY4943" fmla="*/ 1512414 h 7602680"/>
              <a:gd name="connsiteX4944" fmla="*/ 7791479 w 24385204"/>
              <a:gd name="connsiteY4944" fmla="*/ 1465922 h 7602680"/>
              <a:gd name="connsiteX4945" fmla="*/ 7760991 w 24385204"/>
              <a:gd name="connsiteY4945" fmla="*/ 1457821 h 7602680"/>
              <a:gd name="connsiteX4946" fmla="*/ 7816321 w 24385204"/>
              <a:gd name="connsiteY4946" fmla="*/ 1425417 h 7602680"/>
              <a:gd name="connsiteX4947" fmla="*/ 8048935 w 24385204"/>
              <a:gd name="connsiteY4947" fmla="*/ 1400057 h 7602680"/>
              <a:gd name="connsiteX4948" fmla="*/ 8292842 w 24385204"/>
              <a:gd name="connsiteY4948" fmla="*/ 1361666 h 7602680"/>
              <a:gd name="connsiteX4949" fmla="*/ 8353818 w 24385204"/>
              <a:gd name="connsiteY4949" fmla="*/ 1329967 h 7602680"/>
              <a:gd name="connsiteX4950" fmla="*/ 8366240 w 24385204"/>
              <a:gd name="connsiteY4950" fmla="*/ 1301085 h 7602680"/>
              <a:gd name="connsiteX4951" fmla="*/ 8393340 w 24385204"/>
              <a:gd name="connsiteY4951" fmla="*/ 1269385 h 7602680"/>
              <a:gd name="connsiteX4952" fmla="*/ 8420441 w 24385204"/>
              <a:gd name="connsiteY4952" fmla="*/ 1301085 h 7602680"/>
              <a:gd name="connsiteX4953" fmla="*/ 8621437 w 24385204"/>
              <a:gd name="connsiteY4953" fmla="*/ 1321513 h 7602680"/>
              <a:gd name="connsiteX4954" fmla="*/ 8845018 w 24385204"/>
              <a:gd name="connsiteY4954" fmla="*/ 1294745 h 7602680"/>
              <a:gd name="connsiteX4955" fmla="*/ 9371223 w 24385204"/>
              <a:gd name="connsiteY4955" fmla="*/ 1238038 h 7602680"/>
              <a:gd name="connsiteX4956" fmla="*/ 9932435 w 24385204"/>
              <a:gd name="connsiteY4956" fmla="*/ 1219371 h 7602680"/>
              <a:gd name="connsiteX4957" fmla="*/ 10220379 w 24385204"/>
              <a:gd name="connsiteY4957" fmla="*/ 1201408 h 7602680"/>
              <a:gd name="connsiteX4958" fmla="*/ 10360399 w 24385204"/>
              <a:gd name="connsiteY4958" fmla="*/ 1184854 h 7602680"/>
              <a:gd name="connsiteX4959" fmla="*/ 10467673 w 24385204"/>
              <a:gd name="connsiteY4959" fmla="*/ 1173231 h 7602680"/>
              <a:gd name="connsiteX4960" fmla="*/ 10644956 w 24385204"/>
              <a:gd name="connsiteY4960" fmla="*/ 1161607 h 7602680"/>
              <a:gd name="connsiteX4961" fmla="*/ 11058242 w 24385204"/>
              <a:gd name="connsiteY4961" fmla="*/ 1118285 h 7602680"/>
              <a:gd name="connsiteX4962" fmla="*/ 11364254 w 24385204"/>
              <a:gd name="connsiteY4962" fmla="*/ 1086938 h 7602680"/>
              <a:gd name="connsiteX4963" fmla="*/ 11880296 w 24385204"/>
              <a:gd name="connsiteY4963" fmla="*/ 1039036 h 7602680"/>
              <a:gd name="connsiteX4964" fmla="*/ 12107264 w 24385204"/>
              <a:gd name="connsiteY4964" fmla="*/ 1007689 h 7602680"/>
              <a:gd name="connsiteX4965" fmla="*/ 12250672 w 24385204"/>
              <a:gd name="connsiteY4965" fmla="*/ 973877 h 7602680"/>
              <a:gd name="connsiteX4966" fmla="*/ 12280031 w 24385204"/>
              <a:gd name="connsiteY4966" fmla="*/ 945699 h 7602680"/>
              <a:gd name="connsiteX4967" fmla="*/ 12207763 w 24385204"/>
              <a:gd name="connsiteY4967" fmla="*/ 941473 h 7602680"/>
              <a:gd name="connsiteX4968" fmla="*/ 12163724 w 24385204"/>
              <a:gd name="connsiteY4968" fmla="*/ 899559 h 7602680"/>
              <a:gd name="connsiteX4969" fmla="*/ 12287936 w 24385204"/>
              <a:gd name="connsiteY4969" fmla="*/ 845318 h 7602680"/>
              <a:gd name="connsiteX4970" fmla="*/ 12741872 w 24385204"/>
              <a:gd name="connsiteY4970" fmla="*/ 874199 h 7602680"/>
              <a:gd name="connsiteX4971" fmla="*/ 12756552 w 24385204"/>
              <a:gd name="connsiteY4971" fmla="*/ 868212 h 7602680"/>
              <a:gd name="connsiteX4972" fmla="*/ 12820916 w 24385204"/>
              <a:gd name="connsiteY4972" fmla="*/ 831581 h 7602680"/>
              <a:gd name="connsiteX4973" fmla="*/ 12938352 w 24385204"/>
              <a:gd name="connsiteY4973" fmla="*/ 816788 h 7602680"/>
              <a:gd name="connsiteX4974" fmla="*/ 12992554 w 24385204"/>
              <a:gd name="connsiteY4974" fmla="*/ 826298 h 7602680"/>
              <a:gd name="connsiteX4975" fmla="*/ 12924802 w 24385204"/>
              <a:gd name="connsiteY4975" fmla="*/ 848488 h 7602680"/>
              <a:gd name="connsiteX4976" fmla="*/ 12796074 w 24385204"/>
              <a:gd name="connsiteY4976" fmla="*/ 929849 h 7602680"/>
              <a:gd name="connsiteX4977" fmla="*/ 12826562 w 24385204"/>
              <a:gd name="connsiteY4977" fmla="*/ 947813 h 7602680"/>
              <a:gd name="connsiteX4978" fmla="*/ 12855921 w 24385204"/>
              <a:gd name="connsiteY4978" fmla="*/ 917522 h 7602680"/>
              <a:gd name="connsiteX4979" fmla="*/ 12886409 w 24385204"/>
              <a:gd name="connsiteY4979" fmla="*/ 888288 h 7602680"/>
              <a:gd name="connsiteX4980" fmla="*/ 12895443 w 24385204"/>
              <a:gd name="connsiteY4980" fmla="*/ 917522 h 7602680"/>
              <a:gd name="connsiteX4981" fmla="*/ 13032076 w 24385204"/>
              <a:gd name="connsiteY4981" fmla="*/ 929849 h 7602680"/>
              <a:gd name="connsiteX4982" fmla="*/ 13448749 w 24385204"/>
              <a:gd name="connsiteY4982" fmla="*/ 888288 h 7602680"/>
              <a:gd name="connsiteX4983" fmla="*/ 13812350 w 24385204"/>
              <a:gd name="connsiteY4983" fmla="*/ 858702 h 7602680"/>
              <a:gd name="connsiteX4984" fmla="*/ 14018992 w 24385204"/>
              <a:gd name="connsiteY4984" fmla="*/ 838978 h 7602680"/>
              <a:gd name="connsiteX4985" fmla="*/ 14434536 w 24385204"/>
              <a:gd name="connsiteY4985" fmla="*/ 767478 h 7602680"/>
              <a:gd name="connsiteX4986" fmla="*/ 14437924 w 24385204"/>
              <a:gd name="connsiteY4986" fmla="*/ 706193 h 7602680"/>
              <a:gd name="connsiteX4987" fmla="*/ 14426632 w 24385204"/>
              <a:gd name="connsiteY4987" fmla="*/ 649134 h 7602680"/>
              <a:gd name="connsiteX4988" fmla="*/ 14449216 w 24385204"/>
              <a:gd name="connsiteY4988" fmla="*/ 662870 h 7602680"/>
              <a:gd name="connsiteX4989" fmla="*/ 14495513 w 24385204"/>
              <a:gd name="connsiteY4989" fmla="*/ 688230 h 7602680"/>
              <a:gd name="connsiteX4990" fmla="*/ 14523743 w 24385204"/>
              <a:gd name="connsiteY4990" fmla="*/ 668506 h 7602680"/>
              <a:gd name="connsiteX4991" fmla="*/ 14620854 w 24385204"/>
              <a:gd name="connsiteY4991" fmla="*/ 679776 h 7602680"/>
              <a:gd name="connsiteX4992" fmla="*/ 14722481 w 24385204"/>
              <a:gd name="connsiteY4992" fmla="*/ 669210 h 7602680"/>
              <a:gd name="connsiteX4993" fmla="*/ 14868148 w 24385204"/>
              <a:gd name="connsiteY4993" fmla="*/ 649134 h 7602680"/>
              <a:gd name="connsiteX4994" fmla="*/ 14949450 w 24385204"/>
              <a:gd name="connsiteY4994" fmla="*/ 644203 h 7602680"/>
              <a:gd name="connsiteX4995" fmla="*/ 14985584 w 24385204"/>
              <a:gd name="connsiteY4995" fmla="*/ 644203 h 7602680"/>
              <a:gd name="connsiteX4996" fmla="*/ 14992359 w 24385204"/>
              <a:gd name="connsiteY4996" fmla="*/ 700557 h 7602680"/>
              <a:gd name="connsiteX4997" fmla="*/ 15037527 w 24385204"/>
              <a:gd name="connsiteY4997" fmla="*/ 709363 h 7602680"/>
              <a:gd name="connsiteX4998" fmla="*/ 15213681 w 24385204"/>
              <a:gd name="connsiteY4998" fmla="*/ 685764 h 7602680"/>
              <a:gd name="connsiteX4999" fmla="*/ 15402257 w 24385204"/>
              <a:gd name="connsiteY4999" fmla="*/ 654417 h 7602680"/>
              <a:gd name="connsiteX5000" fmla="*/ 15527598 w 24385204"/>
              <a:gd name="connsiteY5000" fmla="*/ 614616 h 7602680"/>
              <a:gd name="connsiteX5001" fmla="*/ 15615675 w 24385204"/>
              <a:gd name="connsiteY5001" fmla="*/ 629409 h 7602680"/>
              <a:gd name="connsiteX5002" fmla="*/ 15630355 w 24385204"/>
              <a:gd name="connsiteY5002" fmla="*/ 652304 h 7602680"/>
              <a:gd name="connsiteX5003" fmla="*/ 15829093 w 24385204"/>
              <a:gd name="connsiteY5003" fmla="*/ 639624 h 7602680"/>
              <a:gd name="connsiteX5004" fmla="*/ 16163335 w 24385204"/>
              <a:gd name="connsiteY5004" fmla="*/ 617787 h 7602680"/>
              <a:gd name="connsiteX5005" fmla="*/ 16428696 w 24385204"/>
              <a:gd name="connsiteY5005" fmla="*/ 605107 h 7602680"/>
              <a:gd name="connsiteX5006" fmla="*/ 16546132 w 24385204"/>
              <a:gd name="connsiteY5006" fmla="*/ 588553 h 7602680"/>
              <a:gd name="connsiteX5007" fmla="*/ 16707607 w 24385204"/>
              <a:gd name="connsiteY5007" fmla="*/ 560375 h 7602680"/>
              <a:gd name="connsiteX5008" fmla="*/ 16881502 w 24385204"/>
              <a:gd name="connsiteY5008" fmla="*/ 575168 h 7602680"/>
              <a:gd name="connsiteX5009" fmla="*/ 16700832 w 24385204"/>
              <a:gd name="connsiteY5009" fmla="*/ 612855 h 7602680"/>
              <a:gd name="connsiteX5010" fmla="*/ 15879907 w 24385204"/>
              <a:gd name="connsiteY5010" fmla="*/ 699853 h 7602680"/>
              <a:gd name="connsiteX5011" fmla="*/ 15852806 w 24385204"/>
              <a:gd name="connsiteY5011" fmla="*/ 735426 h 7602680"/>
              <a:gd name="connsiteX5012" fmla="*/ 15804251 w 24385204"/>
              <a:gd name="connsiteY5012" fmla="*/ 787554 h 7602680"/>
              <a:gd name="connsiteX5013" fmla="*/ 15737628 w 24385204"/>
              <a:gd name="connsiteY5013" fmla="*/ 806574 h 7602680"/>
              <a:gd name="connsiteX5014" fmla="*/ 15801992 w 24385204"/>
              <a:gd name="connsiteY5014" fmla="*/ 823128 h 7602680"/>
              <a:gd name="connsiteX5015" fmla="*/ 15954434 w 24385204"/>
              <a:gd name="connsiteY5015" fmla="*/ 825241 h 7602680"/>
              <a:gd name="connsiteX5016" fmla="*/ 17535306 w 24385204"/>
              <a:gd name="connsiteY5016" fmla="*/ 833695 h 7602680"/>
              <a:gd name="connsiteX5017" fmla="*/ 18577554 w 24385204"/>
              <a:gd name="connsiteY5017" fmla="*/ 768887 h 7602680"/>
              <a:gd name="connsiteX5018" fmla="*/ 18548198 w 24385204"/>
              <a:gd name="connsiteY5018" fmla="*/ 748811 h 7602680"/>
              <a:gd name="connsiteX5019" fmla="*/ 18473670 w 24385204"/>
              <a:gd name="connsiteY5019" fmla="*/ 729087 h 7602680"/>
              <a:gd name="connsiteX5020" fmla="*/ 18589978 w 24385204"/>
              <a:gd name="connsiteY5020" fmla="*/ 699853 h 7602680"/>
              <a:gd name="connsiteX5021" fmla="*/ 18640790 w 24385204"/>
              <a:gd name="connsiteY5021" fmla="*/ 682946 h 7602680"/>
              <a:gd name="connsiteX5022" fmla="*/ 18503030 w 24385204"/>
              <a:gd name="connsiteY5022" fmla="*/ 594892 h 7602680"/>
              <a:gd name="connsiteX5023" fmla="*/ 18445438 w 24385204"/>
              <a:gd name="connsiteY5023" fmla="*/ 565658 h 7602680"/>
              <a:gd name="connsiteX5024" fmla="*/ 18431890 w 24385204"/>
              <a:gd name="connsiteY5024" fmla="*/ 501555 h 7602680"/>
              <a:gd name="connsiteX5025" fmla="*/ 18368654 w 24385204"/>
              <a:gd name="connsiteY5025" fmla="*/ 440974 h 7602680"/>
              <a:gd name="connsiteX5026" fmla="*/ 18384462 w 24385204"/>
              <a:gd name="connsiteY5026" fmla="*/ 393073 h 7602680"/>
              <a:gd name="connsiteX5027" fmla="*/ 18471410 w 24385204"/>
              <a:gd name="connsiteY5027" fmla="*/ 355034 h 7602680"/>
              <a:gd name="connsiteX5028" fmla="*/ 18570782 w 24385204"/>
              <a:gd name="connsiteY5028" fmla="*/ 326504 h 7602680"/>
              <a:gd name="connsiteX5029" fmla="*/ 18632886 w 24385204"/>
              <a:gd name="connsiteY5029" fmla="*/ 316290 h 7602680"/>
              <a:gd name="connsiteX5030" fmla="*/ 18640790 w 24385204"/>
              <a:gd name="connsiteY5030" fmla="*/ 275433 h 7602680"/>
              <a:gd name="connsiteX5031" fmla="*/ 18647566 w 24385204"/>
              <a:gd name="connsiteY5031" fmla="*/ 273672 h 7602680"/>
              <a:gd name="connsiteX5032" fmla="*/ 19176030 w 24385204"/>
              <a:gd name="connsiteY5032" fmla="*/ 268388 h 7602680"/>
              <a:gd name="connsiteX5033" fmla="*/ 19216678 w 24385204"/>
              <a:gd name="connsiteY5033" fmla="*/ 287056 h 7602680"/>
              <a:gd name="connsiteX5034" fmla="*/ 19188450 w 24385204"/>
              <a:gd name="connsiteY5034" fmla="*/ 306780 h 7602680"/>
              <a:gd name="connsiteX5035" fmla="*/ 19147798 w 24385204"/>
              <a:gd name="connsiteY5035" fmla="*/ 287056 h 7602680"/>
              <a:gd name="connsiteX5036" fmla="*/ 19176030 w 24385204"/>
              <a:gd name="connsiteY5036" fmla="*/ 268388 h 7602680"/>
              <a:gd name="connsiteX5037" fmla="*/ 12803978 w 24385204"/>
              <a:gd name="connsiteY5037" fmla="*/ 268388 h 7602680"/>
              <a:gd name="connsiteX5038" fmla="*/ 12848017 w 24385204"/>
              <a:gd name="connsiteY5038" fmla="*/ 284943 h 7602680"/>
              <a:gd name="connsiteX5039" fmla="*/ 12718159 w 24385204"/>
              <a:gd name="connsiteY5039" fmla="*/ 284943 h 7602680"/>
              <a:gd name="connsiteX5040" fmla="*/ 12803978 w 24385204"/>
              <a:gd name="connsiteY5040" fmla="*/ 268388 h 7602680"/>
              <a:gd name="connsiteX5041" fmla="*/ 5957665 w 24385204"/>
              <a:gd name="connsiteY5041" fmla="*/ 258879 h 7602680"/>
              <a:gd name="connsiteX5042" fmla="*/ 5972345 w 24385204"/>
              <a:gd name="connsiteY5042" fmla="*/ 269093 h 7602680"/>
              <a:gd name="connsiteX5043" fmla="*/ 5950890 w 24385204"/>
              <a:gd name="connsiteY5043" fmla="*/ 291283 h 7602680"/>
              <a:gd name="connsiteX5044" fmla="*/ 5940727 w 24385204"/>
              <a:gd name="connsiteY5044" fmla="*/ 265923 h 7602680"/>
              <a:gd name="connsiteX5045" fmla="*/ 5957665 w 24385204"/>
              <a:gd name="connsiteY5045" fmla="*/ 258879 h 7602680"/>
              <a:gd name="connsiteX5046" fmla="*/ 11859970 w 24385204"/>
              <a:gd name="connsiteY5046" fmla="*/ 238802 h 7602680"/>
              <a:gd name="connsiteX5047" fmla="*/ 11878038 w 24385204"/>
              <a:gd name="connsiteY5047" fmla="*/ 250425 h 7602680"/>
              <a:gd name="connsiteX5048" fmla="*/ 11848679 w 24385204"/>
              <a:gd name="connsiteY5048" fmla="*/ 272263 h 7602680"/>
              <a:gd name="connsiteX5049" fmla="*/ 11836257 w 24385204"/>
              <a:gd name="connsiteY5049" fmla="*/ 247256 h 7602680"/>
              <a:gd name="connsiteX5050" fmla="*/ 11859970 w 24385204"/>
              <a:gd name="connsiteY5050" fmla="*/ 238802 h 7602680"/>
              <a:gd name="connsiteX5051" fmla="*/ 17498046 w 24385204"/>
              <a:gd name="connsiteY5051" fmla="*/ 226123 h 7602680"/>
              <a:gd name="connsiteX5052" fmla="*/ 17491270 w 24385204"/>
              <a:gd name="connsiteY5052" fmla="*/ 253595 h 7602680"/>
              <a:gd name="connsiteX5053" fmla="*/ 17433682 w 24385204"/>
              <a:gd name="connsiteY5053" fmla="*/ 281773 h 7602680"/>
              <a:gd name="connsiteX5054" fmla="*/ 17442714 w 24385204"/>
              <a:gd name="connsiteY5054" fmla="*/ 254300 h 7602680"/>
              <a:gd name="connsiteX5055" fmla="*/ 17498046 w 24385204"/>
              <a:gd name="connsiteY5055" fmla="*/ 226123 h 7602680"/>
              <a:gd name="connsiteX5056" fmla="*/ 9829677 w 24385204"/>
              <a:gd name="connsiteY5056" fmla="*/ 212386 h 7602680"/>
              <a:gd name="connsiteX5057" fmla="*/ 9852261 w 24385204"/>
              <a:gd name="connsiteY5057" fmla="*/ 221192 h 7602680"/>
              <a:gd name="connsiteX5058" fmla="*/ 9766442 w 24385204"/>
              <a:gd name="connsiteY5058" fmla="*/ 245142 h 7602680"/>
              <a:gd name="connsiteX5059" fmla="*/ 9689657 w 24385204"/>
              <a:gd name="connsiteY5059" fmla="*/ 237746 h 7602680"/>
              <a:gd name="connsiteX5060" fmla="*/ 9779992 w 24385204"/>
              <a:gd name="connsiteY5060" fmla="*/ 213443 h 7602680"/>
              <a:gd name="connsiteX5061" fmla="*/ 9829677 w 24385204"/>
              <a:gd name="connsiteY5061" fmla="*/ 212386 h 7602680"/>
              <a:gd name="connsiteX5062" fmla="*/ 9930175 w 24385204"/>
              <a:gd name="connsiteY5062" fmla="*/ 194775 h 7602680"/>
              <a:gd name="connsiteX5063" fmla="*/ 9947114 w 24385204"/>
              <a:gd name="connsiteY5063" fmla="*/ 206399 h 7602680"/>
              <a:gd name="connsiteX5064" fmla="*/ 9921143 w 24385204"/>
              <a:gd name="connsiteY5064" fmla="*/ 227531 h 7602680"/>
              <a:gd name="connsiteX5065" fmla="*/ 9906462 w 24385204"/>
              <a:gd name="connsiteY5065" fmla="*/ 203229 h 7602680"/>
              <a:gd name="connsiteX5066" fmla="*/ 9930175 w 24385204"/>
              <a:gd name="connsiteY5066" fmla="*/ 194775 h 7602680"/>
              <a:gd name="connsiteX5067" fmla="*/ 13715239 w 24385204"/>
              <a:gd name="connsiteY5067" fmla="*/ 190549 h 7602680"/>
              <a:gd name="connsiteX5068" fmla="*/ 13764923 w 24385204"/>
              <a:gd name="connsiteY5068" fmla="*/ 203229 h 7602680"/>
              <a:gd name="connsiteX5069" fmla="*/ 13706205 w 24385204"/>
              <a:gd name="connsiteY5069" fmla="*/ 224361 h 7602680"/>
              <a:gd name="connsiteX5070" fmla="*/ 13654262 w 24385204"/>
              <a:gd name="connsiteY5070" fmla="*/ 210273 h 7602680"/>
              <a:gd name="connsiteX5071" fmla="*/ 13715239 w 24385204"/>
              <a:gd name="connsiteY5071" fmla="*/ 190549 h 7602680"/>
              <a:gd name="connsiteX5072" fmla="*/ 4175795 w 24385204"/>
              <a:gd name="connsiteY5072" fmla="*/ 178926 h 7602680"/>
              <a:gd name="connsiteX5073" fmla="*/ 4200637 w 24385204"/>
              <a:gd name="connsiteY5073" fmla="*/ 188435 h 7602680"/>
              <a:gd name="connsiteX5074" fmla="*/ 4175795 w 24385204"/>
              <a:gd name="connsiteY5074" fmla="*/ 209568 h 7602680"/>
              <a:gd name="connsiteX5075" fmla="*/ 4148694 w 24385204"/>
              <a:gd name="connsiteY5075" fmla="*/ 202172 h 7602680"/>
              <a:gd name="connsiteX5076" fmla="*/ 4175795 w 24385204"/>
              <a:gd name="connsiteY5076" fmla="*/ 178926 h 7602680"/>
              <a:gd name="connsiteX5077" fmla="*/ 10163919 w 24385204"/>
              <a:gd name="connsiteY5077" fmla="*/ 169768 h 7602680"/>
              <a:gd name="connsiteX5078" fmla="*/ 10203441 w 24385204"/>
              <a:gd name="connsiteY5078" fmla="*/ 181391 h 7602680"/>
              <a:gd name="connsiteX5079" fmla="*/ 10157145 w 24385204"/>
              <a:gd name="connsiteY5079" fmla="*/ 203229 h 7602680"/>
              <a:gd name="connsiteX5080" fmla="*/ 10121009 w 24385204"/>
              <a:gd name="connsiteY5080" fmla="*/ 177165 h 7602680"/>
              <a:gd name="connsiteX5081" fmla="*/ 10163919 w 24385204"/>
              <a:gd name="connsiteY5081" fmla="*/ 169768 h 7602680"/>
              <a:gd name="connsiteX5082" fmla="*/ 10696899 w 24385204"/>
              <a:gd name="connsiteY5082" fmla="*/ 143704 h 7602680"/>
              <a:gd name="connsiteX5083" fmla="*/ 10875312 w 24385204"/>
              <a:gd name="connsiteY5083" fmla="*/ 146522 h 7602680"/>
              <a:gd name="connsiteX5084" fmla="*/ 10717225 w 24385204"/>
              <a:gd name="connsiteY5084" fmla="*/ 162372 h 7602680"/>
              <a:gd name="connsiteX5085" fmla="*/ 10341202 w 24385204"/>
              <a:gd name="connsiteY5085" fmla="*/ 178926 h 7602680"/>
              <a:gd name="connsiteX5086" fmla="*/ 10696899 w 24385204"/>
              <a:gd name="connsiteY5086" fmla="*/ 143704 h 7602680"/>
              <a:gd name="connsiteX5087" fmla="*/ 18674666 w 24385204"/>
              <a:gd name="connsiteY5087" fmla="*/ 131024 h 7602680"/>
              <a:gd name="connsiteX5088" fmla="*/ 18699510 w 24385204"/>
              <a:gd name="connsiteY5088" fmla="*/ 142647 h 7602680"/>
              <a:gd name="connsiteX5089" fmla="*/ 18674666 w 24385204"/>
              <a:gd name="connsiteY5089" fmla="*/ 164133 h 7602680"/>
              <a:gd name="connsiteX5090" fmla="*/ 18649822 w 24385204"/>
              <a:gd name="connsiteY5090" fmla="*/ 142647 h 7602680"/>
              <a:gd name="connsiteX5091" fmla="*/ 18674666 w 24385204"/>
              <a:gd name="connsiteY5091" fmla="*/ 131024 h 7602680"/>
              <a:gd name="connsiteX5092" fmla="*/ 12435860 w 24385204"/>
              <a:gd name="connsiteY5092" fmla="*/ 131024 h 7602680"/>
              <a:gd name="connsiteX5093" fmla="*/ 12459573 w 24385204"/>
              <a:gd name="connsiteY5093" fmla="*/ 142647 h 7602680"/>
              <a:gd name="connsiteX5094" fmla="*/ 12434731 w 24385204"/>
              <a:gd name="connsiteY5094" fmla="*/ 164133 h 7602680"/>
              <a:gd name="connsiteX5095" fmla="*/ 12409889 w 24385204"/>
              <a:gd name="connsiteY5095" fmla="*/ 142647 h 7602680"/>
              <a:gd name="connsiteX5096" fmla="*/ 12435860 w 24385204"/>
              <a:gd name="connsiteY5096" fmla="*/ 131024 h 7602680"/>
              <a:gd name="connsiteX5097" fmla="*/ 19480910 w 24385204"/>
              <a:gd name="connsiteY5097" fmla="*/ 118345 h 7602680"/>
              <a:gd name="connsiteX5098" fmla="*/ 19498978 w 24385204"/>
              <a:gd name="connsiteY5098" fmla="*/ 128911 h 7602680"/>
              <a:gd name="connsiteX5099" fmla="*/ 19470750 w 24385204"/>
              <a:gd name="connsiteY5099" fmla="*/ 152157 h 7602680"/>
              <a:gd name="connsiteX5100" fmla="*/ 19458326 w 24385204"/>
              <a:gd name="connsiteY5100" fmla="*/ 124684 h 7602680"/>
              <a:gd name="connsiteX5101" fmla="*/ 19480910 w 24385204"/>
              <a:gd name="connsiteY5101" fmla="*/ 118345 h 7602680"/>
              <a:gd name="connsiteX5102" fmla="*/ 12582656 w 24385204"/>
              <a:gd name="connsiteY5102" fmla="*/ 103551 h 7602680"/>
              <a:gd name="connsiteX5103" fmla="*/ 12617661 w 24385204"/>
              <a:gd name="connsiteY5103" fmla="*/ 124684 h 7602680"/>
              <a:gd name="connsiteX5104" fmla="*/ 12530713 w 24385204"/>
              <a:gd name="connsiteY5104" fmla="*/ 124684 h 7602680"/>
              <a:gd name="connsiteX5105" fmla="*/ 12582656 w 24385204"/>
              <a:gd name="connsiteY5105" fmla="*/ 103551 h 7602680"/>
              <a:gd name="connsiteX5106" fmla="*/ 15279175 w 24385204"/>
              <a:gd name="connsiteY5106" fmla="*/ 101438 h 7602680"/>
              <a:gd name="connsiteX5107" fmla="*/ 15210294 w 24385204"/>
              <a:gd name="connsiteY5107" fmla="*/ 156032 h 7602680"/>
              <a:gd name="connsiteX5108" fmla="*/ 15080436 w 24385204"/>
              <a:gd name="connsiteY5108" fmla="*/ 156032 h 7602680"/>
              <a:gd name="connsiteX5109" fmla="*/ 15114312 w 24385204"/>
              <a:gd name="connsiteY5109" fmla="*/ 125741 h 7602680"/>
              <a:gd name="connsiteX5110" fmla="*/ 15224973 w 24385204"/>
              <a:gd name="connsiteY5110" fmla="*/ 107778 h 7602680"/>
              <a:gd name="connsiteX5111" fmla="*/ 15279175 w 24385204"/>
              <a:gd name="connsiteY5111" fmla="*/ 101438 h 7602680"/>
              <a:gd name="connsiteX5112" fmla="*/ 18812426 w 24385204"/>
              <a:gd name="connsiteY5112" fmla="*/ 95098 h 7602680"/>
              <a:gd name="connsiteX5113" fmla="*/ 18873406 w 24385204"/>
              <a:gd name="connsiteY5113" fmla="*/ 109891 h 7602680"/>
              <a:gd name="connsiteX5114" fmla="*/ 18954706 w 24385204"/>
              <a:gd name="connsiteY5114" fmla="*/ 169768 h 7602680"/>
              <a:gd name="connsiteX5115" fmla="*/ 18888082 w 24385204"/>
              <a:gd name="connsiteY5115" fmla="*/ 188435 h 7602680"/>
              <a:gd name="connsiteX5116" fmla="*/ 18779682 w 24385204"/>
              <a:gd name="connsiteY5116" fmla="*/ 96507 h 7602680"/>
              <a:gd name="connsiteX5117" fmla="*/ 18812426 w 24385204"/>
              <a:gd name="connsiteY5117" fmla="*/ 95098 h 7602680"/>
              <a:gd name="connsiteX5118" fmla="*/ 12273256 w 24385204"/>
              <a:gd name="connsiteY5118" fmla="*/ 91224 h 7602680"/>
              <a:gd name="connsiteX5119" fmla="*/ 12273256 w 24385204"/>
              <a:gd name="connsiteY5119" fmla="*/ 100382 h 7602680"/>
              <a:gd name="connsiteX5120" fmla="*/ 12217925 w 24385204"/>
              <a:gd name="connsiteY5120" fmla="*/ 115175 h 7602680"/>
              <a:gd name="connsiteX5121" fmla="*/ 12252931 w 24385204"/>
              <a:gd name="connsiteY5121" fmla="*/ 94394 h 7602680"/>
              <a:gd name="connsiteX5122" fmla="*/ 12273256 w 24385204"/>
              <a:gd name="connsiteY5122" fmla="*/ 91224 h 7602680"/>
              <a:gd name="connsiteX5123" fmla="*/ 11427489 w 24385204"/>
              <a:gd name="connsiteY5123" fmla="*/ 88758 h 7602680"/>
              <a:gd name="connsiteX5124" fmla="*/ 11417326 w 24385204"/>
              <a:gd name="connsiteY5124" fmla="*/ 116231 h 7602680"/>
              <a:gd name="connsiteX5125" fmla="*/ 11263755 w 24385204"/>
              <a:gd name="connsiteY5125" fmla="*/ 166598 h 7602680"/>
              <a:gd name="connsiteX5126" fmla="*/ 11191488 w 24385204"/>
              <a:gd name="connsiteY5126" fmla="*/ 202172 h 7602680"/>
              <a:gd name="connsiteX5127" fmla="*/ 11157611 w 24385204"/>
              <a:gd name="connsiteY5127" fmla="*/ 227531 h 7602680"/>
              <a:gd name="connsiteX5128" fmla="*/ 11071792 w 24385204"/>
              <a:gd name="connsiteY5128" fmla="*/ 249369 h 7602680"/>
              <a:gd name="connsiteX5129" fmla="*/ 11001782 w 24385204"/>
              <a:gd name="connsiteY5129" fmla="*/ 232462 h 7602680"/>
              <a:gd name="connsiteX5130" fmla="*/ 10983715 w 24385204"/>
              <a:gd name="connsiteY5130" fmla="*/ 202172 h 7602680"/>
              <a:gd name="connsiteX5131" fmla="*/ 11041304 w 24385204"/>
              <a:gd name="connsiteY5131" fmla="*/ 175756 h 7602680"/>
              <a:gd name="connsiteX5132" fmla="*/ 10972423 w 24385204"/>
              <a:gd name="connsiteY5132" fmla="*/ 157088 h 7602680"/>
              <a:gd name="connsiteX5133" fmla="*/ 10911446 w 24385204"/>
              <a:gd name="connsiteY5133" fmla="*/ 145817 h 7602680"/>
              <a:gd name="connsiteX5134" fmla="*/ 11088730 w 24385204"/>
              <a:gd name="connsiteY5134" fmla="*/ 126446 h 7602680"/>
              <a:gd name="connsiteX5135" fmla="*/ 11297631 w 24385204"/>
              <a:gd name="connsiteY5135" fmla="*/ 107778 h 7602680"/>
              <a:gd name="connsiteX5136" fmla="*/ 11427489 w 24385204"/>
              <a:gd name="connsiteY5136" fmla="*/ 88758 h 7602680"/>
              <a:gd name="connsiteX5137" fmla="*/ 15578412 w 24385204"/>
              <a:gd name="connsiteY5137" fmla="*/ 83827 h 7602680"/>
              <a:gd name="connsiteX5138" fmla="*/ 15630355 w 24385204"/>
              <a:gd name="connsiteY5138" fmla="*/ 100382 h 7602680"/>
              <a:gd name="connsiteX5139" fmla="*/ 15438391 w 24385204"/>
              <a:gd name="connsiteY5139" fmla="*/ 121515 h 7602680"/>
              <a:gd name="connsiteX5140" fmla="*/ 15463234 w 24385204"/>
              <a:gd name="connsiteY5140" fmla="*/ 95098 h 7602680"/>
              <a:gd name="connsiteX5141" fmla="*/ 15578412 w 24385204"/>
              <a:gd name="connsiteY5141" fmla="*/ 83827 h 7602680"/>
              <a:gd name="connsiteX5142" fmla="*/ 15676652 w 24385204"/>
              <a:gd name="connsiteY5142" fmla="*/ 76079 h 7602680"/>
              <a:gd name="connsiteX5143" fmla="*/ 15689073 w 24385204"/>
              <a:gd name="connsiteY5143" fmla="*/ 83827 h 7602680"/>
              <a:gd name="connsiteX5144" fmla="*/ 15689073 w 24385204"/>
              <a:gd name="connsiteY5144" fmla="*/ 120106 h 7602680"/>
              <a:gd name="connsiteX5145" fmla="*/ 15663101 w 24385204"/>
              <a:gd name="connsiteY5145" fmla="*/ 120106 h 7602680"/>
              <a:gd name="connsiteX5146" fmla="*/ 15663101 w 24385204"/>
              <a:gd name="connsiteY5146" fmla="*/ 83827 h 7602680"/>
              <a:gd name="connsiteX5147" fmla="*/ 15676652 w 24385204"/>
              <a:gd name="connsiteY5147" fmla="*/ 76079 h 7602680"/>
              <a:gd name="connsiteX5148" fmla="*/ 12105006 w 24385204"/>
              <a:gd name="connsiteY5148" fmla="*/ 0 h 7602680"/>
              <a:gd name="connsiteX5149" fmla="*/ 12141140 w 24385204"/>
              <a:gd name="connsiteY5149" fmla="*/ 22894 h 7602680"/>
              <a:gd name="connsiteX5150" fmla="*/ 12038383 w 24385204"/>
              <a:gd name="connsiteY5150" fmla="*/ 22894 h 7602680"/>
              <a:gd name="connsiteX5151" fmla="*/ 12105006 w 24385204"/>
              <a:gd name="connsiteY5151" fmla="*/ 0 h 760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Lst>
            <a:rect l="l" t="t" r="r" b="b"/>
            <a:pathLst>
              <a:path w="24385204" h="7602680">
                <a:moveTo>
                  <a:pt x="4651186" y="7551857"/>
                </a:moveTo>
                <a:cubicBezTo>
                  <a:pt x="4664736" y="7550448"/>
                  <a:pt x="4681674" y="7550801"/>
                  <a:pt x="4702000" y="7553266"/>
                </a:cubicBezTo>
                <a:cubicBezTo>
                  <a:pt x="4748296" y="7559958"/>
                  <a:pt x="4879283" y="7570172"/>
                  <a:pt x="4993332" y="7575103"/>
                </a:cubicBezTo>
                <a:cubicBezTo>
                  <a:pt x="5107381" y="7578626"/>
                  <a:pt x="5204492" y="7588135"/>
                  <a:pt x="5210138" y="7593066"/>
                </a:cubicBezTo>
                <a:cubicBezTo>
                  <a:pt x="5223688" y="7607859"/>
                  <a:pt x="4676028" y="7604337"/>
                  <a:pt x="4642152" y="7590953"/>
                </a:cubicBezTo>
                <a:cubicBezTo>
                  <a:pt x="4598114" y="7574047"/>
                  <a:pt x="4609406" y="7555732"/>
                  <a:pt x="4651186" y="7551857"/>
                </a:cubicBezTo>
                <a:close/>
                <a:moveTo>
                  <a:pt x="11287468" y="7492685"/>
                </a:moveTo>
                <a:cubicBezTo>
                  <a:pt x="11293114" y="7492685"/>
                  <a:pt x="11297631" y="7502195"/>
                  <a:pt x="11297631" y="7511352"/>
                </a:cubicBezTo>
                <a:cubicBezTo>
                  <a:pt x="11297631" y="7521919"/>
                  <a:pt x="11287468" y="7531076"/>
                  <a:pt x="11275047" y="7531076"/>
                </a:cubicBezTo>
                <a:cubicBezTo>
                  <a:pt x="11262626" y="7531076"/>
                  <a:pt x="11258109" y="7521919"/>
                  <a:pt x="11266014" y="7511352"/>
                </a:cubicBezTo>
                <a:cubicBezTo>
                  <a:pt x="11272789" y="7502195"/>
                  <a:pt x="11281822" y="7492685"/>
                  <a:pt x="11287468" y="7492685"/>
                </a:cubicBezTo>
                <a:close/>
                <a:moveTo>
                  <a:pt x="13813479" y="7458872"/>
                </a:moveTo>
                <a:cubicBezTo>
                  <a:pt x="13819125" y="7457463"/>
                  <a:pt x="13828158" y="7458168"/>
                  <a:pt x="13839450" y="7462042"/>
                </a:cubicBezTo>
                <a:cubicBezTo>
                  <a:pt x="13886877" y="7476131"/>
                  <a:pt x="13892523" y="7492685"/>
                  <a:pt x="13851872" y="7492685"/>
                </a:cubicBezTo>
                <a:cubicBezTo>
                  <a:pt x="13834934" y="7492685"/>
                  <a:pt x="13816866" y="7482471"/>
                  <a:pt x="13810091" y="7470495"/>
                </a:cubicBezTo>
                <a:cubicBezTo>
                  <a:pt x="13806704" y="7464508"/>
                  <a:pt x="13808962" y="7460633"/>
                  <a:pt x="13813479" y="7458872"/>
                </a:cubicBezTo>
                <a:close/>
                <a:moveTo>
                  <a:pt x="12835595" y="7435274"/>
                </a:moveTo>
                <a:cubicBezTo>
                  <a:pt x="12836725" y="7438796"/>
                  <a:pt x="12831079" y="7446897"/>
                  <a:pt x="12817528" y="7461338"/>
                </a:cubicBezTo>
                <a:cubicBezTo>
                  <a:pt x="12782523" y="7500434"/>
                  <a:pt x="12741872" y="7506069"/>
                  <a:pt x="12755423" y="7468382"/>
                </a:cubicBezTo>
                <a:cubicBezTo>
                  <a:pt x="12761069" y="7454998"/>
                  <a:pt x="12782523" y="7439500"/>
                  <a:pt x="12806236" y="7435978"/>
                </a:cubicBezTo>
                <a:cubicBezTo>
                  <a:pt x="12824304" y="7432456"/>
                  <a:pt x="12834466" y="7431399"/>
                  <a:pt x="12835595" y="7435274"/>
                </a:cubicBezTo>
                <a:close/>
                <a:moveTo>
                  <a:pt x="11814803" y="7420129"/>
                </a:moveTo>
                <a:cubicBezTo>
                  <a:pt x="11818190" y="7421537"/>
                  <a:pt x="11820449" y="7425060"/>
                  <a:pt x="11820449" y="7430695"/>
                </a:cubicBezTo>
                <a:cubicBezTo>
                  <a:pt x="11820449" y="7440205"/>
                  <a:pt x="11811415" y="7454998"/>
                  <a:pt x="11802382" y="7461338"/>
                </a:cubicBezTo>
                <a:cubicBezTo>
                  <a:pt x="11791090" y="7467678"/>
                  <a:pt x="11783185" y="7463451"/>
                  <a:pt x="11783185" y="7453941"/>
                </a:cubicBezTo>
                <a:cubicBezTo>
                  <a:pt x="11783185" y="7442670"/>
                  <a:pt x="11791090" y="7428934"/>
                  <a:pt x="11802382" y="7422594"/>
                </a:cubicBezTo>
                <a:cubicBezTo>
                  <a:pt x="11806898" y="7419424"/>
                  <a:pt x="11811415" y="7418720"/>
                  <a:pt x="11814803" y="7420129"/>
                </a:cubicBezTo>
                <a:close/>
                <a:moveTo>
                  <a:pt x="13419390" y="7352503"/>
                </a:moveTo>
                <a:cubicBezTo>
                  <a:pt x="13427294" y="7352151"/>
                  <a:pt x="13436328" y="7354616"/>
                  <a:pt x="13444232" y="7359900"/>
                </a:cubicBezTo>
                <a:cubicBezTo>
                  <a:pt x="13470203" y="7375749"/>
                  <a:pt x="13448749" y="7428934"/>
                  <a:pt x="13418260" y="7428934"/>
                </a:cubicBezTo>
                <a:cubicBezTo>
                  <a:pt x="13403581" y="7428934"/>
                  <a:pt x="13385514" y="7415902"/>
                  <a:pt x="13379868" y="7398291"/>
                </a:cubicBezTo>
                <a:cubicBezTo>
                  <a:pt x="13373093" y="7382089"/>
                  <a:pt x="13382126" y="7368001"/>
                  <a:pt x="13395677" y="7359900"/>
                </a:cubicBezTo>
                <a:cubicBezTo>
                  <a:pt x="13402452" y="7355673"/>
                  <a:pt x="13411485" y="7352855"/>
                  <a:pt x="13419390" y="7352503"/>
                </a:cubicBezTo>
                <a:close/>
                <a:moveTo>
                  <a:pt x="12309390" y="7352151"/>
                </a:moveTo>
                <a:cubicBezTo>
                  <a:pt x="12325199" y="7352151"/>
                  <a:pt x="12333103" y="7361308"/>
                  <a:pt x="12326328" y="7371875"/>
                </a:cubicBezTo>
                <a:cubicBezTo>
                  <a:pt x="12320682" y="7381385"/>
                  <a:pt x="12306003" y="7389838"/>
                  <a:pt x="12296969" y="7389838"/>
                </a:cubicBezTo>
                <a:cubicBezTo>
                  <a:pt x="12287936" y="7389838"/>
                  <a:pt x="12281160" y="7381385"/>
                  <a:pt x="12281160" y="7371875"/>
                </a:cubicBezTo>
                <a:cubicBezTo>
                  <a:pt x="12281160" y="7361308"/>
                  <a:pt x="12293582" y="7352151"/>
                  <a:pt x="12309390" y="7352151"/>
                </a:cubicBezTo>
                <a:close/>
                <a:moveTo>
                  <a:pt x="11079696" y="7277833"/>
                </a:moveTo>
                <a:cubicBezTo>
                  <a:pt x="11088730" y="7277833"/>
                  <a:pt x="11097763" y="7281356"/>
                  <a:pt x="11104539" y="7287343"/>
                </a:cubicBezTo>
                <a:cubicBezTo>
                  <a:pt x="11118089" y="7303897"/>
                  <a:pt x="11107926" y="7311294"/>
                  <a:pt x="11079696" y="7311294"/>
                </a:cubicBezTo>
                <a:cubicBezTo>
                  <a:pt x="11052596" y="7311294"/>
                  <a:pt x="11040174" y="7303897"/>
                  <a:pt x="11053725" y="7287343"/>
                </a:cubicBezTo>
                <a:cubicBezTo>
                  <a:pt x="11061629" y="7281356"/>
                  <a:pt x="11071792" y="7277833"/>
                  <a:pt x="11079696" y="7277833"/>
                </a:cubicBezTo>
                <a:close/>
                <a:moveTo>
                  <a:pt x="10911446" y="7277833"/>
                </a:moveTo>
                <a:cubicBezTo>
                  <a:pt x="10921609" y="7277833"/>
                  <a:pt x="10932901" y="7281356"/>
                  <a:pt x="10938547" y="7287343"/>
                </a:cubicBezTo>
                <a:cubicBezTo>
                  <a:pt x="10952097" y="7303897"/>
                  <a:pt x="10937419" y="7311294"/>
                  <a:pt x="10904671" y="7311294"/>
                </a:cubicBezTo>
                <a:cubicBezTo>
                  <a:pt x="10871924" y="7311294"/>
                  <a:pt x="10862891" y="7299671"/>
                  <a:pt x="10879829" y="7287343"/>
                </a:cubicBezTo>
                <a:cubicBezTo>
                  <a:pt x="10889991" y="7281356"/>
                  <a:pt x="10901283" y="7277833"/>
                  <a:pt x="10911446" y="7277833"/>
                </a:cubicBezTo>
                <a:close/>
                <a:moveTo>
                  <a:pt x="10720613" y="7277833"/>
                </a:moveTo>
                <a:cubicBezTo>
                  <a:pt x="10729646" y="7277833"/>
                  <a:pt x="10738680" y="7281356"/>
                  <a:pt x="10745455" y="7287343"/>
                </a:cubicBezTo>
                <a:cubicBezTo>
                  <a:pt x="10760134" y="7303897"/>
                  <a:pt x="10748842" y="7311294"/>
                  <a:pt x="10721742" y="7311294"/>
                </a:cubicBezTo>
                <a:cubicBezTo>
                  <a:pt x="10694642" y="7311294"/>
                  <a:pt x="10683350" y="7303897"/>
                  <a:pt x="10698028" y="7287343"/>
                </a:cubicBezTo>
                <a:cubicBezTo>
                  <a:pt x="10704803" y="7281356"/>
                  <a:pt x="10712708" y="7277833"/>
                  <a:pt x="10720613" y="7277833"/>
                </a:cubicBezTo>
                <a:close/>
                <a:moveTo>
                  <a:pt x="10541070" y="7265154"/>
                </a:moveTo>
                <a:cubicBezTo>
                  <a:pt x="10551233" y="7265154"/>
                  <a:pt x="10561396" y="7268676"/>
                  <a:pt x="10568171" y="7274663"/>
                </a:cubicBezTo>
                <a:cubicBezTo>
                  <a:pt x="10581721" y="7286991"/>
                  <a:pt x="10565912" y="7298966"/>
                  <a:pt x="10534295" y="7298966"/>
                </a:cubicBezTo>
                <a:cubicBezTo>
                  <a:pt x="10502677" y="7298966"/>
                  <a:pt x="10491386" y="7286991"/>
                  <a:pt x="10510582" y="7274663"/>
                </a:cubicBezTo>
                <a:cubicBezTo>
                  <a:pt x="10519615" y="7268676"/>
                  <a:pt x="10530907" y="7265154"/>
                  <a:pt x="10541070" y="7265154"/>
                </a:cubicBezTo>
                <a:close/>
                <a:moveTo>
                  <a:pt x="11233268" y="7258109"/>
                </a:moveTo>
                <a:cubicBezTo>
                  <a:pt x="11245688" y="7273959"/>
                  <a:pt x="11191488" y="7313407"/>
                  <a:pt x="11158740" y="7313407"/>
                </a:cubicBezTo>
                <a:cubicBezTo>
                  <a:pt x="11142931" y="7311294"/>
                  <a:pt x="11150836" y="7297910"/>
                  <a:pt x="11177936" y="7279947"/>
                </a:cubicBezTo>
                <a:cubicBezTo>
                  <a:pt x="11202780" y="7259870"/>
                  <a:pt x="11228751" y="7250008"/>
                  <a:pt x="11233268" y="7258109"/>
                </a:cubicBezTo>
                <a:close/>
                <a:moveTo>
                  <a:pt x="6304328" y="7139060"/>
                </a:moveTo>
                <a:cubicBezTo>
                  <a:pt x="6314491" y="7139765"/>
                  <a:pt x="6331429" y="7143639"/>
                  <a:pt x="6352884" y="7150331"/>
                </a:cubicBezTo>
                <a:cubicBezTo>
                  <a:pt x="6392406" y="7163363"/>
                  <a:pt x="6472578" y="7167942"/>
                  <a:pt x="6529038" y="7162659"/>
                </a:cubicBezTo>
                <a:cubicBezTo>
                  <a:pt x="6608082" y="7151388"/>
                  <a:pt x="6630666" y="7157376"/>
                  <a:pt x="6630666" y="7181678"/>
                </a:cubicBezTo>
                <a:cubicBezTo>
                  <a:pt x="6630666" y="7220774"/>
                  <a:pt x="6486129" y="7223944"/>
                  <a:pt x="6379984" y="7186610"/>
                </a:cubicBezTo>
                <a:cubicBezTo>
                  <a:pt x="6342721" y="7175339"/>
                  <a:pt x="6304328" y="7157023"/>
                  <a:pt x="6294166" y="7145752"/>
                </a:cubicBezTo>
                <a:cubicBezTo>
                  <a:pt x="6289648" y="7140117"/>
                  <a:pt x="6293036" y="7138356"/>
                  <a:pt x="6304328" y="7139060"/>
                </a:cubicBezTo>
                <a:close/>
                <a:moveTo>
                  <a:pt x="10288130" y="7106304"/>
                </a:moveTo>
                <a:cubicBezTo>
                  <a:pt x="10296035" y="7107009"/>
                  <a:pt x="10301681" y="7110883"/>
                  <a:pt x="10305068" y="7117575"/>
                </a:cubicBezTo>
                <a:cubicBezTo>
                  <a:pt x="10312973" y="7131312"/>
                  <a:pt x="10300551" y="7142230"/>
                  <a:pt x="10277967" y="7138708"/>
                </a:cubicBezTo>
                <a:cubicBezTo>
                  <a:pt x="10254254" y="7138708"/>
                  <a:pt x="10248608" y="7128142"/>
                  <a:pt x="10265546" y="7114405"/>
                </a:cubicBezTo>
                <a:cubicBezTo>
                  <a:pt x="10273451" y="7107713"/>
                  <a:pt x="10281355" y="7105248"/>
                  <a:pt x="10288130" y="7106304"/>
                </a:cubicBezTo>
                <a:close/>
                <a:moveTo>
                  <a:pt x="12991424" y="7077070"/>
                </a:moveTo>
                <a:cubicBezTo>
                  <a:pt x="13002716" y="7076366"/>
                  <a:pt x="13010621" y="7076718"/>
                  <a:pt x="13016267" y="7078831"/>
                </a:cubicBezTo>
                <a:cubicBezTo>
                  <a:pt x="13026430" y="7082706"/>
                  <a:pt x="13026430" y="7092568"/>
                  <a:pt x="13017396" y="7108065"/>
                </a:cubicBezTo>
                <a:cubicBezTo>
                  <a:pt x="13001587" y="7133073"/>
                  <a:pt x="12949644" y="7134482"/>
                  <a:pt x="12914639" y="7112644"/>
                </a:cubicBezTo>
                <a:cubicBezTo>
                  <a:pt x="12895443" y="7099964"/>
                  <a:pt x="12906735" y="7092568"/>
                  <a:pt x="12949644" y="7083058"/>
                </a:cubicBezTo>
                <a:cubicBezTo>
                  <a:pt x="12966582" y="7079888"/>
                  <a:pt x="12980133" y="7077775"/>
                  <a:pt x="12991424" y="7077070"/>
                </a:cubicBezTo>
                <a:close/>
                <a:moveTo>
                  <a:pt x="12112910" y="7070378"/>
                </a:moveTo>
                <a:cubicBezTo>
                  <a:pt x="12129848" y="7070378"/>
                  <a:pt x="12143399" y="7079184"/>
                  <a:pt x="12143399" y="7089398"/>
                </a:cubicBezTo>
                <a:cubicBezTo>
                  <a:pt x="12143399" y="7099612"/>
                  <a:pt x="12149045" y="7123563"/>
                  <a:pt x="12155820" y="7140821"/>
                </a:cubicBezTo>
                <a:cubicBezTo>
                  <a:pt x="12165983" y="7167942"/>
                  <a:pt x="12151303" y="7173225"/>
                  <a:pt x="12066613" y="7173225"/>
                </a:cubicBezTo>
                <a:cubicBezTo>
                  <a:pt x="12011283" y="7173225"/>
                  <a:pt x="11966115" y="7164420"/>
                  <a:pt x="11966115" y="7154206"/>
                </a:cubicBezTo>
                <a:cubicBezTo>
                  <a:pt x="11966115" y="7143991"/>
                  <a:pt x="11955952" y="7132368"/>
                  <a:pt x="11942402" y="7127085"/>
                </a:cubicBezTo>
                <a:cubicBezTo>
                  <a:pt x="11910784" y="7115110"/>
                  <a:pt x="11989829" y="7128846"/>
                  <a:pt x="12057580" y="7145752"/>
                </a:cubicBezTo>
                <a:cubicBezTo>
                  <a:pt x="12103877" y="7157728"/>
                  <a:pt x="12106135" y="7154910"/>
                  <a:pt x="12094843" y="7115814"/>
                </a:cubicBezTo>
                <a:cubicBezTo>
                  <a:pt x="12084680" y="7083410"/>
                  <a:pt x="12090326" y="7070378"/>
                  <a:pt x="12112910" y="7070378"/>
                </a:cubicBezTo>
                <a:close/>
                <a:moveTo>
                  <a:pt x="7776799" y="7070378"/>
                </a:moveTo>
                <a:cubicBezTo>
                  <a:pt x="7788091" y="7070378"/>
                  <a:pt x="7803900" y="7079184"/>
                  <a:pt x="7811804" y="7090102"/>
                </a:cubicBezTo>
                <a:cubicBezTo>
                  <a:pt x="7818579" y="7101373"/>
                  <a:pt x="7809546" y="7109474"/>
                  <a:pt x="7791479" y="7109474"/>
                </a:cubicBezTo>
                <a:cubicBezTo>
                  <a:pt x="7772283" y="7109474"/>
                  <a:pt x="7755345" y="7101373"/>
                  <a:pt x="7755345" y="7090102"/>
                </a:cubicBezTo>
                <a:cubicBezTo>
                  <a:pt x="7755345" y="7079184"/>
                  <a:pt x="7765507" y="7070378"/>
                  <a:pt x="7776799" y="7070378"/>
                </a:cubicBezTo>
                <a:close/>
                <a:moveTo>
                  <a:pt x="7958600" y="7061221"/>
                </a:moveTo>
                <a:cubicBezTo>
                  <a:pt x="7968763" y="7061925"/>
                  <a:pt x="7978925" y="7065800"/>
                  <a:pt x="7985701" y="7071435"/>
                </a:cubicBezTo>
                <a:cubicBezTo>
                  <a:pt x="7998122" y="7083410"/>
                  <a:pt x="7982313" y="7094681"/>
                  <a:pt x="7951825" y="7094681"/>
                </a:cubicBezTo>
                <a:cubicBezTo>
                  <a:pt x="7920207" y="7090807"/>
                  <a:pt x="7908915" y="7083410"/>
                  <a:pt x="7928112" y="7071435"/>
                </a:cubicBezTo>
                <a:cubicBezTo>
                  <a:pt x="7937145" y="7063686"/>
                  <a:pt x="7948437" y="7060868"/>
                  <a:pt x="7958600" y="7061221"/>
                </a:cubicBezTo>
                <a:close/>
                <a:moveTo>
                  <a:pt x="11078726" y="7047908"/>
                </a:moveTo>
                <a:cubicBezTo>
                  <a:pt x="11191628" y="7048915"/>
                  <a:pt x="11271660" y="7054529"/>
                  <a:pt x="11271660" y="7061925"/>
                </a:cubicBezTo>
                <a:cubicBezTo>
                  <a:pt x="11271660" y="7083763"/>
                  <a:pt x="11200520" y="7104191"/>
                  <a:pt x="11120347" y="7104191"/>
                </a:cubicBezTo>
                <a:cubicBezTo>
                  <a:pt x="11085342" y="7104191"/>
                  <a:pt x="11054854" y="7111940"/>
                  <a:pt x="11050337" y="7122154"/>
                </a:cubicBezTo>
                <a:cubicBezTo>
                  <a:pt x="11043562" y="7140469"/>
                  <a:pt x="10621243" y="7160546"/>
                  <a:pt x="10517357" y="7148922"/>
                </a:cubicBezTo>
                <a:cubicBezTo>
                  <a:pt x="10487998" y="7143991"/>
                  <a:pt x="10465415" y="7131312"/>
                  <a:pt x="10465415" y="7119689"/>
                </a:cubicBezTo>
                <a:cubicBezTo>
                  <a:pt x="10465415" y="7106304"/>
                  <a:pt x="10497032" y="7101373"/>
                  <a:pt x="10548974" y="7108065"/>
                </a:cubicBezTo>
                <a:cubicBezTo>
                  <a:pt x="10594142" y="7112996"/>
                  <a:pt x="10658506" y="7112644"/>
                  <a:pt x="10691253" y="7104191"/>
                </a:cubicBezTo>
                <a:lnTo>
                  <a:pt x="10748842" y="7088341"/>
                </a:lnTo>
                <a:lnTo>
                  <a:pt x="10695771" y="7085171"/>
                </a:lnTo>
                <a:cubicBezTo>
                  <a:pt x="10666411" y="7085171"/>
                  <a:pt x="10641568" y="7076718"/>
                  <a:pt x="10641568" y="7068265"/>
                </a:cubicBezTo>
                <a:cubicBezTo>
                  <a:pt x="10641568" y="7060164"/>
                  <a:pt x="10783847" y="7050302"/>
                  <a:pt x="10956615" y="7048541"/>
                </a:cubicBezTo>
                <a:cubicBezTo>
                  <a:pt x="10999806" y="7047748"/>
                  <a:pt x="11041092" y="7047572"/>
                  <a:pt x="11078726" y="7047908"/>
                </a:cubicBezTo>
                <a:close/>
                <a:moveTo>
                  <a:pt x="11747051" y="7042201"/>
                </a:moveTo>
                <a:cubicBezTo>
                  <a:pt x="11753827" y="7042201"/>
                  <a:pt x="11760602" y="7045723"/>
                  <a:pt x="11763989" y="7052415"/>
                </a:cubicBezTo>
                <a:cubicBezTo>
                  <a:pt x="11769635" y="7065800"/>
                  <a:pt x="11757214" y="7075662"/>
                  <a:pt x="11735760" y="7075662"/>
                </a:cubicBezTo>
                <a:cubicBezTo>
                  <a:pt x="11710918" y="7072139"/>
                  <a:pt x="11706400" y="7062630"/>
                  <a:pt x="11723339" y="7052415"/>
                </a:cubicBezTo>
                <a:cubicBezTo>
                  <a:pt x="11731243" y="7045723"/>
                  <a:pt x="11739147" y="7042201"/>
                  <a:pt x="11747051" y="7042201"/>
                </a:cubicBezTo>
                <a:close/>
                <a:moveTo>
                  <a:pt x="10465415" y="7042201"/>
                </a:moveTo>
                <a:cubicBezTo>
                  <a:pt x="10474448" y="7042201"/>
                  <a:pt x="10483481" y="7046428"/>
                  <a:pt x="10490256" y="7053824"/>
                </a:cubicBezTo>
                <a:cubicBezTo>
                  <a:pt x="10504936" y="7064743"/>
                  <a:pt x="10492515" y="7075662"/>
                  <a:pt x="10466544" y="7075662"/>
                </a:cubicBezTo>
                <a:cubicBezTo>
                  <a:pt x="10439442" y="7075662"/>
                  <a:pt x="10427021" y="7064743"/>
                  <a:pt x="10441702" y="7053824"/>
                </a:cubicBezTo>
                <a:cubicBezTo>
                  <a:pt x="10448477" y="7046428"/>
                  <a:pt x="10456380" y="7042201"/>
                  <a:pt x="10465415" y="7042201"/>
                </a:cubicBezTo>
                <a:close/>
                <a:moveTo>
                  <a:pt x="8150563" y="7042201"/>
                </a:moveTo>
                <a:cubicBezTo>
                  <a:pt x="8159597" y="7042201"/>
                  <a:pt x="8169759" y="7046428"/>
                  <a:pt x="8176535" y="7053824"/>
                </a:cubicBezTo>
                <a:cubicBezTo>
                  <a:pt x="8190085" y="7064743"/>
                  <a:pt x="8177664" y="7075662"/>
                  <a:pt x="8150563" y="7075662"/>
                </a:cubicBezTo>
                <a:cubicBezTo>
                  <a:pt x="8124592" y="7075662"/>
                  <a:pt x="8112171" y="7064743"/>
                  <a:pt x="8125721" y="7053824"/>
                </a:cubicBezTo>
                <a:cubicBezTo>
                  <a:pt x="8132496" y="7046428"/>
                  <a:pt x="8141530" y="7042201"/>
                  <a:pt x="8150563" y="7042201"/>
                </a:cubicBezTo>
                <a:close/>
                <a:moveTo>
                  <a:pt x="13391160" y="7008741"/>
                </a:moveTo>
                <a:cubicBezTo>
                  <a:pt x="13404710" y="7010502"/>
                  <a:pt x="13431811" y="7017194"/>
                  <a:pt x="13452136" y="7025647"/>
                </a:cubicBezTo>
                <a:cubicBezTo>
                  <a:pt x="13479237" y="7037622"/>
                  <a:pt x="13482625" y="7045019"/>
                  <a:pt x="13462299" y="7051711"/>
                </a:cubicBezTo>
                <a:cubicBezTo>
                  <a:pt x="13446490" y="7058755"/>
                  <a:pt x="13418260" y="7058403"/>
                  <a:pt x="13401322" y="7054881"/>
                </a:cubicBezTo>
                <a:cubicBezTo>
                  <a:pt x="13362930" y="7044667"/>
                  <a:pt x="13355025" y="7007332"/>
                  <a:pt x="13391160" y="7008741"/>
                </a:cubicBezTo>
                <a:close/>
                <a:moveTo>
                  <a:pt x="7424490" y="7000992"/>
                </a:moveTo>
                <a:cubicBezTo>
                  <a:pt x="7431266" y="6999935"/>
                  <a:pt x="7444816" y="7009797"/>
                  <a:pt x="7460625" y="7026351"/>
                </a:cubicBezTo>
                <a:cubicBezTo>
                  <a:pt x="7503534" y="7070378"/>
                  <a:pt x="7544185" y="7084115"/>
                  <a:pt x="7667267" y="7095738"/>
                </a:cubicBezTo>
                <a:cubicBezTo>
                  <a:pt x="7729373" y="7101021"/>
                  <a:pt x="7722598" y="7102782"/>
                  <a:pt x="7635650" y="7106304"/>
                </a:cubicBezTo>
                <a:cubicBezTo>
                  <a:pt x="7550960" y="7109474"/>
                  <a:pt x="7512568" y="7098556"/>
                  <a:pt x="7473046" y="7066504"/>
                </a:cubicBezTo>
                <a:cubicBezTo>
                  <a:pt x="7445945" y="7042905"/>
                  <a:pt x="7422232" y="7015785"/>
                  <a:pt x="7422232" y="7005571"/>
                </a:cubicBezTo>
                <a:cubicBezTo>
                  <a:pt x="7422232" y="7002753"/>
                  <a:pt x="7423361" y="7001344"/>
                  <a:pt x="7424490" y="7000992"/>
                </a:cubicBezTo>
                <a:close/>
                <a:moveTo>
                  <a:pt x="12376013" y="6994300"/>
                </a:moveTo>
                <a:cubicBezTo>
                  <a:pt x="12379400" y="6994300"/>
                  <a:pt x="12382788" y="7005218"/>
                  <a:pt x="12382788" y="7019307"/>
                </a:cubicBezTo>
                <a:cubicBezTo>
                  <a:pt x="12382788" y="7033043"/>
                  <a:pt x="12373754" y="7045371"/>
                  <a:pt x="12362463" y="7045371"/>
                </a:cubicBezTo>
                <a:cubicBezTo>
                  <a:pt x="12351171" y="7045371"/>
                  <a:pt x="12345525" y="7033043"/>
                  <a:pt x="12353429" y="7019307"/>
                </a:cubicBezTo>
                <a:cubicBezTo>
                  <a:pt x="12360204" y="7005218"/>
                  <a:pt x="12370367" y="6994300"/>
                  <a:pt x="12376013" y="6994300"/>
                </a:cubicBezTo>
                <a:close/>
                <a:moveTo>
                  <a:pt x="13621516" y="6973167"/>
                </a:moveTo>
                <a:cubicBezTo>
                  <a:pt x="13629420" y="6972462"/>
                  <a:pt x="13631678" y="6974223"/>
                  <a:pt x="13627162" y="6980211"/>
                </a:cubicBezTo>
                <a:cubicBezTo>
                  <a:pt x="13604578" y="7002753"/>
                  <a:pt x="13522146" y="7032691"/>
                  <a:pt x="13522146" y="7017194"/>
                </a:cubicBezTo>
                <a:cubicBezTo>
                  <a:pt x="13522146" y="7011911"/>
                  <a:pt x="13549247" y="6997470"/>
                  <a:pt x="13583123" y="6983381"/>
                </a:cubicBezTo>
                <a:cubicBezTo>
                  <a:pt x="13600061" y="6977393"/>
                  <a:pt x="13613611" y="6973871"/>
                  <a:pt x="13621516" y="6973167"/>
                </a:cubicBezTo>
                <a:close/>
                <a:moveTo>
                  <a:pt x="12101618" y="6959783"/>
                </a:moveTo>
                <a:cubicBezTo>
                  <a:pt x="12108394" y="6958374"/>
                  <a:pt x="12120815" y="6960487"/>
                  <a:pt x="12138882" y="6964714"/>
                </a:cubicBezTo>
                <a:cubicBezTo>
                  <a:pt x="12211150" y="6984085"/>
                  <a:pt x="12217925" y="6994300"/>
                  <a:pt x="12159207" y="6994300"/>
                </a:cubicBezTo>
                <a:cubicBezTo>
                  <a:pt x="12132107" y="6994300"/>
                  <a:pt x="12103877" y="6985494"/>
                  <a:pt x="12097102" y="6973167"/>
                </a:cubicBezTo>
                <a:cubicBezTo>
                  <a:pt x="12093714" y="6965418"/>
                  <a:pt x="12094843" y="6960839"/>
                  <a:pt x="12101618" y="6959783"/>
                </a:cubicBezTo>
                <a:close/>
                <a:moveTo>
                  <a:pt x="12552167" y="6939354"/>
                </a:moveTo>
                <a:cubicBezTo>
                  <a:pt x="12558943" y="6940411"/>
                  <a:pt x="12565718" y="6945342"/>
                  <a:pt x="12570235" y="6952034"/>
                </a:cubicBezTo>
                <a:cubicBezTo>
                  <a:pt x="12574751" y="6965770"/>
                  <a:pt x="12562330" y="6975280"/>
                  <a:pt x="12542005" y="6972110"/>
                </a:cubicBezTo>
                <a:cubicBezTo>
                  <a:pt x="12517162" y="6972110"/>
                  <a:pt x="12511516" y="6961896"/>
                  <a:pt x="12528454" y="6948159"/>
                </a:cubicBezTo>
                <a:cubicBezTo>
                  <a:pt x="12536359" y="6941467"/>
                  <a:pt x="12544263" y="6938650"/>
                  <a:pt x="12552167" y="6939354"/>
                </a:cubicBezTo>
                <a:close/>
                <a:moveTo>
                  <a:pt x="12359075" y="6939354"/>
                </a:moveTo>
                <a:cubicBezTo>
                  <a:pt x="12365850" y="6940411"/>
                  <a:pt x="12373754" y="6945342"/>
                  <a:pt x="12377142" y="6952034"/>
                </a:cubicBezTo>
                <a:cubicBezTo>
                  <a:pt x="12383917" y="6965770"/>
                  <a:pt x="12371496" y="6975280"/>
                  <a:pt x="12350041" y="6972110"/>
                </a:cubicBezTo>
                <a:cubicBezTo>
                  <a:pt x="12325199" y="6972110"/>
                  <a:pt x="12319553" y="6961896"/>
                  <a:pt x="12336491" y="6948159"/>
                </a:cubicBezTo>
                <a:cubicBezTo>
                  <a:pt x="12344395" y="6941467"/>
                  <a:pt x="12351171" y="6938650"/>
                  <a:pt x="12359075" y="6939354"/>
                </a:cubicBezTo>
                <a:close/>
                <a:moveTo>
                  <a:pt x="12691058" y="6920687"/>
                </a:moveTo>
                <a:cubicBezTo>
                  <a:pt x="12700092" y="6920687"/>
                  <a:pt x="12709126" y="6923152"/>
                  <a:pt x="12715901" y="6929140"/>
                </a:cubicBezTo>
                <a:cubicBezTo>
                  <a:pt x="12728322" y="6941467"/>
                  <a:pt x="12718159" y="6954147"/>
                  <a:pt x="12689929" y="6954147"/>
                </a:cubicBezTo>
                <a:cubicBezTo>
                  <a:pt x="12662829" y="6954147"/>
                  <a:pt x="12651537" y="6941467"/>
                  <a:pt x="12665087" y="6929140"/>
                </a:cubicBezTo>
                <a:cubicBezTo>
                  <a:pt x="12672991" y="6923152"/>
                  <a:pt x="12682025" y="6920687"/>
                  <a:pt x="12691058" y="6920687"/>
                </a:cubicBezTo>
                <a:close/>
                <a:moveTo>
                  <a:pt x="6671317" y="6910472"/>
                </a:moveTo>
                <a:cubicBezTo>
                  <a:pt x="6672446" y="6908007"/>
                  <a:pt x="6684867" y="6910825"/>
                  <a:pt x="6708580" y="6917517"/>
                </a:cubicBezTo>
                <a:cubicBezTo>
                  <a:pt x="6858763" y="6959783"/>
                  <a:pt x="6903931" y="6965418"/>
                  <a:pt x="7034917" y="6958374"/>
                </a:cubicBezTo>
                <a:cubicBezTo>
                  <a:pt x="7155742" y="6953443"/>
                  <a:pt x="7167034" y="6954852"/>
                  <a:pt x="7099282" y="6969997"/>
                </a:cubicBezTo>
                <a:cubicBezTo>
                  <a:pt x="6995396" y="6993595"/>
                  <a:pt x="6670188" y="6993595"/>
                  <a:pt x="6619374" y="6969997"/>
                </a:cubicBezTo>
                <a:cubicBezTo>
                  <a:pt x="6591144" y="6956613"/>
                  <a:pt x="6601307" y="6953090"/>
                  <a:pt x="6658896" y="6961544"/>
                </a:cubicBezTo>
                <a:cubicBezTo>
                  <a:pt x="6735681" y="6971758"/>
                  <a:pt x="6736810" y="6972462"/>
                  <a:pt x="6698418" y="6938650"/>
                </a:cubicBezTo>
                <a:cubicBezTo>
                  <a:pt x="6679221" y="6921743"/>
                  <a:pt x="6670188" y="6912938"/>
                  <a:pt x="6671317" y="6910472"/>
                </a:cubicBezTo>
                <a:close/>
                <a:moveTo>
                  <a:pt x="11749310" y="6895679"/>
                </a:moveTo>
                <a:cubicBezTo>
                  <a:pt x="11752697" y="6894270"/>
                  <a:pt x="11757214" y="6894975"/>
                  <a:pt x="11762860" y="6898497"/>
                </a:cubicBezTo>
                <a:cubicBezTo>
                  <a:pt x="11773023" y="6905541"/>
                  <a:pt x="11783185" y="6916812"/>
                  <a:pt x="11783185" y="6922096"/>
                </a:cubicBezTo>
                <a:cubicBezTo>
                  <a:pt x="11783185" y="6927379"/>
                  <a:pt x="11773023" y="6930196"/>
                  <a:pt x="11762860" y="6930196"/>
                </a:cubicBezTo>
                <a:cubicBezTo>
                  <a:pt x="11751568" y="6930196"/>
                  <a:pt x="11744793" y="6919630"/>
                  <a:pt x="11744793" y="6907302"/>
                </a:cubicBezTo>
                <a:cubicBezTo>
                  <a:pt x="11744793" y="6901315"/>
                  <a:pt x="11745922" y="6897088"/>
                  <a:pt x="11749310" y="6895679"/>
                </a:cubicBezTo>
                <a:close/>
                <a:moveTo>
                  <a:pt x="12842371" y="6871729"/>
                </a:moveTo>
                <a:cubicBezTo>
                  <a:pt x="12845758" y="6869968"/>
                  <a:pt x="12851404" y="6871024"/>
                  <a:pt x="12857050" y="6875603"/>
                </a:cubicBezTo>
                <a:cubicBezTo>
                  <a:pt x="12895443" y="6900963"/>
                  <a:pt x="12875117" y="6929844"/>
                  <a:pt x="12822045" y="6928083"/>
                </a:cubicBezTo>
                <a:cubicBezTo>
                  <a:pt x="12789298" y="6925970"/>
                  <a:pt x="12780265" y="6921039"/>
                  <a:pt x="12802849" y="6915756"/>
                </a:cubicBezTo>
                <a:cubicBezTo>
                  <a:pt x="12820916" y="6910120"/>
                  <a:pt x="12836725" y="6896032"/>
                  <a:pt x="12836725" y="6883000"/>
                </a:cubicBezTo>
                <a:cubicBezTo>
                  <a:pt x="12836725" y="6877716"/>
                  <a:pt x="12838983" y="6873138"/>
                  <a:pt x="12842371" y="6871729"/>
                </a:cubicBezTo>
                <a:close/>
                <a:moveTo>
                  <a:pt x="13670071" y="6852357"/>
                </a:moveTo>
                <a:cubicBezTo>
                  <a:pt x="13709593" y="6850948"/>
                  <a:pt x="13697172" y="6860106"/>
                  <a:pt x="13687009" y="6878773"/>
                </a:cubicBezTo>
                <a:cubicBezTo>
                  <a:pt x="13672329" y="6907302"/>
                  <a:pt x="13628291" y="6913995"/>
                  <a:pt x="13462299" y="6920687"/>
                </a:cubicBezTo>
                <a:cubicBezTo>
                  <a:pt x="13350509" y="6925970"/>
                  <a:pt x="13234202" y="6932310"/>
                  <a:pt x="13205972" y="6937593"/>
                </a:cubicBezTo>
                <a:cubicBezTo>
                  <a:pt x="13177742" y="6942524"/>
                  <a:pt x="13132574" y="6939354"/>
                  <a:pt x="13105473" y="6931253"/>
                </a:cubicBezTo>
                <a:cubicBezTo>
                  <a:pt x="13077243" y="6922800"/>
                  <a:pt x="13024171" y="6912938"/>
                  <a:pt x="12985779" y="6911177"/>
                </a:cubicBezTo>
                <a:cubicBezTo>
                  <a:pt x="12922544" y="6908007"/>
                  <a:pt x="12920285" y="6905894"/>
                  <a:pt x="12965453" y="6892509"/>
                </a:cubicBezTo>
                <a:cubicBezTo>
                  <a:pt x="12993683" y="6884056"/>
                  <a:pt x="13044497" y="6886170"/>
                  <a:pt x="13080631" y="6897793"/>
                </a:cubicBezTo>
                <a:cubicBezTo>
                  <a:pt x="13124670" y="6911177"/>
                  <a:pt x="13207101" y="6909416"/>
                  <a:pt x="13339217" y="6892509"/>
                </a:cubicBezTo>
                <a:cubicBezTo>
                  <a:pt x="13539084" y="6866798"/>
                  <a:pt x="13630549" y="6854118"/>
                  <a:pt x="13670071" y="6852357"/>
                </a:cubicBezTo>
                <a:close/>
                <a:moveTo>
                  <a:pt x="5722793" y="6818544"/>
                </a:moveTo>
                <a:cubicBezTo>
                  <a:pt x="5731826" y="6818544"/>
                  <a:pt x="5740860" y="6821010"/>
                  <a:pt x="5747635" y="6826293"/>
                </a:cubicBezTo>
                <a:cubicBezTo>
                  <a:pt x="5761185" y="6840734"/>
                  <a:pt x="5748764" y="6851652"/>
                  <a:pt x="5722793" y="6851652"/>
                </a:cubicBezTo>
                <a:cubicBezTo>
                  <a:pt x="5695692" y="6851652"/>
                  <a:pt x="5683271" y="6840734"/>
                  <a:pt x="5696821" y="6826293"/>
                </a:cubicBezTo>
                <a:cubicBezTo>
                  <a:pt x="5703596" y="6821010"/>
                  <a:pt x="5712630" y="6818544"/>
                  <a:pt x="5722793" y="6818544"/>
                </a:cubicBezTo>
                <a:close/>
                <a:moveTo>
                  <a:pt x="12359075" y="6804455"/>
                </a:moveTo>
                <a:cubicBezTo>
                  <a:pt x="12365850" y="6804808"/>
                  <a:pt x="12373754" y="6808682"/>
                  <a:pt x="12377142" y="6816079"/>
                </a:cubicBezTo>
                <a:cubicBezTo>
                  <a:pt x="12383917" y="6830519"/>
                  <a:pt x="12371496" y="6841438"/>
                  <a:pt x="12350041" y="6837916"/>
                </a:cubicBezTo>
                <a:cubicBezTo>
                  <a:pt x="12325199" y="6837916"/>
                  <a:pt x="12319553" y="6827349"/>
                  <a:pt x="12336491" y="6812909"/>
                </a:cubicBezTo>
                <a:cubicBezTo>
                  <a:pt x="12344395" y="6807625"/>
                  <a:pt x="12351171" y="6804103"/>
                  <a:pt x="12359075" y="6804455"/>
                </a:cubicBezTo>
                <a:close/>
                <a:moveTo>
                  <a:pt x="7194134" y="6802694"/>
                </a:moveTo>
                <a:cubicBezTo>
                  <a:pt x="7209943" y="6802694"/>
                  <a:pt x="7217848" y="6814670"/>
                  <a:pt x="7211072" y="6827349"/>
                </a:cubicBezTo>
                <a:cubicBezTo>
                  <a:pt x="7205426" y="6842495"/>
                  <a:pt x="7196393" y="6853766"/>
                  <a:pt x="7194134" y="6853766"/>
                </a:cubicBezTo>
                <a:cubicBezTo>
                  <a:pt x="7188489" y="6853766"/>
                  <a:pt x="7180584" y="6842495"/>
                  <a:pt x="7173809" y="6827349"/>
                </a:cubicBezTo>
                <a:cubicBezTo>
                  <a:pt x="7167034" y="6814670"/>
                  <a:pt x="7174938" y="6802694"/>
                  <a:pt x="7194134" y="6802694"/>
                </a:cubicBezTo>
                <a:close/>
                <a:moveTo>
                  <a:pt x="5843617" y="6794241"/>
                </a:moveTo>
                <a:cubicBezTo>
                  <a:pt x="5853779" y="6794241"/>
                  <a:pt x="5862813" y="6798116"/>
                  <a:pt x="5870717" y="6806569"/>
                </a:cubicBezTo>
                <a:cubicBezTo>
                  <a:pt x="5888784" y="6823123"/>
                  <a:pt x="5877492" y="6827349"/>
                  <a:pt x="5831195" y="6827349"/>
                </a:cubicBezTo>
                <a:cubicBezTo>
                  <a:pt x="5775864" y="6827349"/>
                  <a:pt x="5772477" y="6824884"/>
                  <a:pt x="5808611" y="6806569"/>
                </a:cubicBezTo>
                <a:cubicBezTo>
                  <a:pt x="5822162" y="6798116"/>
                  <a:pt x="5833454" y="6794241"/>
                  <a:pt x="5843617" y="6794241"/>
                </a:cubicBezTo>
                <a:close/>
                <a:moveTo>
                  <a:pt x="8960196" y="6792832"/>
                </a:moveTo>
                <a:cubicBezTo>
                  <a:pt x="8966971" y="6790719"/>
                  <a:pt x="8972617" y="6790367"/>
                  <a:pt x="8974876" y="6792832"/>
                </a:cubicBezTo>
                <a:cubicBezTo>
                  <a:pt x="8981651" y="6799524"/>
                  <a:pt x="8970359" y="6811500"/>
                  <a:pt x="8951163" y="6817840"/>
                </a:cubicBezTo>
                <a:cubicBezTo>
                  <a:pt x="8921804" y="6829463"/>
                  <a:pt x="8918417" y="6827349"/>
                  <a:pt x="8939871" y="6807625"/>
                </a:cubicBezTo>
                <a:cubicBezTo>
                  <a:pt x="8946646" y="6800229"/>
                  <a:pt x="8954550" y="6795298"/>
                  <a:pt x="8960196" y="6792832"/>
                </a:cubicBezTo>
                <a:close/>
                <a:moveTo>
                  <a:pt x="12142269" y="6788606"/>
                </a:moveTo>
                <a:cubicBezTo>
                  <a:pt x="12153561" y="6788606"/>
                  <a:pt x="12170499" y="6797763"/>
                  <a:pt x="12177274" y="6806569"/>
                </a:cubicBezTo>
                <a:cubicBezTo>
                  <a:pt x="12191954" y="6828054"/>
                  <a:pt x="12185179" y="6828054"/>
                  <a:pt x="12147915" y="6806569"/>
                </a:cubicBezTo>
                <a:cubicBezTo>
                  <a:pt x="12130977" y="6796355"/>
                  <a:pt x="12127590" y="6788606"/>
                  <a:pt x="12142269" y="6788606"/>
                </a:cubicBezTo>
                <a:close/>
                <a:moveTo>
                  <a:pt x="9116025" y="6779448"/>
                </a:moveTo>
                <a:cubicBezTo>
                  <a:pt x="9122800" y="6780505"/>
                  <a:pt x="9127317" y="6785084"/>
                  <a:pt x="9130705" y="6791776"/>
                </a:cubicBezTo>
                <a:cubicBezTo>
                  <a:pt x="9136351" y="6805512"/>
                  <a:pt x="9126188" y="6815022"/>
                  <a:pt x="9106992" y="6811500"/>
                </a:cubicBezTo>
                <a:cubicBezTo>
                  <a:pt x="9088924" y="6811500"/>
                  <a:pt x="9085537" y="6801638"/>
                  <a:pt x="9097958" y="6787901"/>
                </a:cubicBezTo>
                <a:cubicBezTo>
                  <a:pt x="9104733" y="6780857"/>
                  <a:pt x="9110379" y="6778744"/>
                  <a:pt x="9116025" y="6779448"/>
                </a:cubicBezTo>
                <a:close/>
                <a:moveTo>
                  <a:pt x="6842955" y="6768529"/>
                </a:moveTo>
                <a:cubicBezTo>
                  <a:pt x="6858763" y="6767473"/>
                  <a:pt x="6879089" y="6767473"/>
                  <a:pt x="6903931" y="6768882"/>
                </a:cubicBezTo>
                <a:cubicBezTo>
                  <a:pt x="6976200" y="6774165"/>
                  <a:pt x="6987492" y="6780153"/>
                  <a:pt x="6957003" y="6789662"/>
                </a:cubicBezTo>
                <a:cubicBezTo>
                  <a:pt x="6935549" y="6796707"/>
                  <a:pt x="6914094" y="6802694"/>
                  <a:pt x="6909577" y="6802694"/>
                </a:cubicBezTo>
                <a:cubicBezTo>
                  <a:pt x="6902802" y="6801286"/>
                  <a:pt x="6879089" y="6798468"/>
                  <a:pt x="6853117" y="6794241"/>
                </a:cubicBezTo>
                <a:cubicBezTo>
                  <a:pt x="6791011" y="6784027"/>
                  <a:pt x="6795528" y="6771347"/>
                  <a:pt x="6842955" y="6768529"/>
                </a:cubicBezTo>
                <a:close/>
                <a:moveTo>
                  <a:pt x="6355142" y="6722741"/>
                </a:moveTo>
                <a:cubicBezTo>
                  <a:pt x="6360788" y="6722741"/>
                  <a:pt x="6365305" y="6726616"/>
                  <a:pt x="6368692" y="6733308"/>
                </a:cubicBezTo>
                <a:cubicBezTo>
                  <a:pt x="6374338" y="6750214"/>
                  <a:pt x="6364176" y="6756554"/>
                  <a:pt x="6347238" y="6756554"/>
                </a:cubicBezTo>
                <a:cubicBezTo>
                  <a:pt x="6328041" y="6753032"/>
                  <a:pt x="6323525" y="6743522"/>
                  <a:pt x="6335946" y="6733308"/>
                </a:cubicBezTo>
                <a:cubicBezTo>
                  <a:pt x="6342721" y="6726616"/>
                  <a:pt x="6349496" y="6722741"/>
                  <a:pt x="6355142" y="6722741"/>
                </a:cubicBezTo>
                <a:close/>
                <a:moveTo>
                  <a:pt x="6778590" y="6716402"/>
                </a:moveTo>
                <a:cubicBezTo>
                  <a:pt x="6786494" y="6717458"/>
                  <a:pt x="6784236" y="6721333"/>
                  <a:pt x="6774073" y="6728025"/>
                </a:cubicBezTo>
                <a:cubicBezTo>
                  <a:pt x="6757136" y="6738239"/>
                  <a:pt x="6724389" y="6747044"/>
                  <a:pt x="6699547" y="6747044"/>
                </a:cubicBezTo>
                <a:cubicBezTo>
                  <a:pt x="6672446" y="6747044"/>
                  <a:pt x="6636312" y="6754441"/>
                  <a:pt x="6615986" y="6764655"/>
                </a:cubicBezTo>
                <a:cubicBezTo>
                  <a:pt x="6591144" y="6776630"/>
                  <a:pt x="6574206" y="6776630"/>
                  <a:pt x="6565173" y="6764655"/>
                </a:cubicBezTo>
                <a:cubicBezTo>
                  <a:pt x="6553881" y="6747044"/>
                  <a:pt x="6580981" y="6740000"/>
                  <a:pt x="6723260" y="6720628"/>
                </a:cubicBezTo>
                <a:cubicBezTo>
                  <a:pt x="6752619" y="6717106"/>
                  <a:pt x="6770686" y="6715345"/>
                  <a:pt x="6778590" y="6716402"/>
                </a:cubicBezTo>
                <a:close/>
                <a:moveTo>
                  <a:pt x="13857518" y="6687168"/>
                </a:moveTo>
                <a:cubicBezTo>
                  <a:pt x="13869939" y="6687168"/>
                  <a:pt x="13880101" y="6704074"/>
                  <a:pt x="13880101" y="6725911"/>
                </a:cubicBezTo>
                <a:cubicBezTo>
                  <a:pt x="13880101" y="6747749"/>
                  <a:pt x="13866551" y="6763598"/>
                  <a:pt x="13846226" y="6763598"/>
                </a:cubicBezTo>
                <a:cubicBezTo>
                  <a:pt x="13823642" y="6763598"/>
                  <a:pt x="13815737" y="6753032"/>
                  <a:pt x="13824771" y="6734365"/>
                </a:cubicBezTo>
                <a:cubicBezTo>
                  <a:pt x="13831546" y="6717106"/>
                  <a:pt x="13837192" y="6699847"/>
                  <a:pt x="13837192" y="6696677"/>
                </a:cubicBezTo>
                <a:cubicBezTo>
                  <a:pt x="13837192" y="6691746"/>
                  <a:pt x="13845096" y="6687168"/>
                  <a:pt x="13857518" y="6687168"/>
                </a:cubicBezTo>
                <a:close/>
                <a:moveTo>
                  <a:pt x="7831000" y="6687168"/>
                </a:moveTo>
                <a:lnTo>
                  <a:pt x="7915690" y="6694564"/>
                </a:lnTo>
                <a:cubicBezTo>
                  <a:pt x="7961987" y="6699143"/>
                  <a:pt x="8008285" y="6713232"/>
                  <a:pt x="8019576" y="6723798"/>
                </a:cubicBezTo>
                <a:cubicBezTo>
                  <a:pt x="8048935" y="6751271"/>
                  <a:pt x="7984571" y="6745283"/>
                  <a:pt x="7899882" y="6713232"/>
                </a:cubicBezTo>
                <a:close/>
                <a:moveTo>
                  <a:pt x="7736148" y="6678010"/>
                </a:moveTo>
                <a:cubicBezTo>
                  <a:pt x="7753086" y="6678010"/>
                  <a:pt x="7768895" y="6681180"/>
                  <a:pt x="7780187" y="6688224"/>
                </a:cubicBezTo>
                <a:cubicBezTo>
                  <a:pt x="7806158" y="6701961"/>
                  <a:pt x="7785833" y="6711118"/>
                  <a:pt x="7736148" y="6711118"/>
                </a:cubicBezTo>
                <a:cubicBezTo>
                  <a:pt x="7685335" y="6711118"/>
                  <a:pt x="7666138" y="6701961"/>
                  <a:pt x="7690981" y="6688224"/>
                </a:cubicBezTo>
                <a:cubicBezTo>
                  <a:pt x="7703402" y="6681180"/>
                  <a:pt x="7719210" y="6678010"/>
                  <a:pt x="7736148" y="6678010"/>
                </a:cubicBezTo>
                <a:close/>
                <a:moveTo>
                  <a:pt x="12975616" y="6672375"/>
                </a:moveTo>
                <a:cubicBezTo>
                  <a:pt x="12999329" y="6673431"/>
                  <a:pt x="13021913" y="6685054"/>
                  <a:pt x="13047884" y="6707244"/>
                </a:cubicBezTo>
                <a:cubicBezTo>
                  <a:pt x="13094181" y="6742113"/>
                  <a:pt x="13112248" y="6778744"/>
                  <a:pt x="13073856" y="6756554"/>
                </a:cubicBezTo>
                <a:cubicBezTo>
                  <a:pt x="13063693" y="6750214"/>
                  <a:pt x="12955290" y="6758315"/>
                  <a:pt x="12834466" y="6773813"/>
                </a:cubicBezTo>
                <a:cubicBezTo>
                  <a:pt x="12712513" y="6791423"/>
                  <a:pt x="12573622" y="6801638"/>
                  <a:pt x="12528454" y="6800229"/>
                </a:cubicBezTo>
                <a:cubicBezTo>
                  <a:pt x="12459573" y="6798468"/>
                  <a:pt x="12469736" y="6795650"/>
                  <a:pt x="12573622" y="6784731"/>
                </a:cubicBezTo>
                <a:cubicBezTo>
                  <a:pt x="12731710" y="6768882"/>
                  <a:pt x="12852533" y="6737534"/>
                  <a:pt x="12904476" y="6699847"/>
                </a:cubicBezTo>
                <a:cubicBezTo>
                  <a:pt x="12930448" y="6680828"/>
                  <a:pt x="12953032" y="6671318"/>
                  <a:pt x="12975616" y="6672375"/>
                </a:cubicBezTo>
                <a:close/>
                <a:moveTo>
                  <a:pt x="14414211" y="6669909"/>
                </a:moveTo>
                <a:cubicBezTo>
                  <a:pt x="14405177" y="6669909"/>
                  <a:pt x="14396144" y="6670966"/>
                  <a:pt x="14389369" y="6673431"/>
                </a:cubicBezTo>
                <a:cubicBezTo>
                  <a:pt x="14376948" y="6680123"/>
                  <a:pt x="14388239" y="6685054"/>
                  <a:pt x="14414211" y="6685054"/>
                </a:cubicBezTo>
                <a:cubicBezTo>
                  <a:pt x="14440182" y="6685054"/>
                  <a:pt x="14452604" y="6680123"/>
                  <a:pt x="14439053" y="6673431"/>
                </a:cubicBezTo>
                <a:cubicBezTo>
                  <a:pt x="14432278" y="6670966"/>
                  <a:pt x="14423245" y="6669909"/>
                  <a:pt x="14414211" y="6669909"/>
                </a:cubicBezTo>
                <a:close/>
                <a:moveTo>
                  <a:pt x="6252385" y="6662160"/>
                </a:moveTo>
                <a:cubicBezTo>
                  <a:pt x="6260289" y="6662160"/>
                  <a:pt x="6269323" y="6664626"/>
                  <a:pt x="6274969" y="6669557"/>
                </a:cubicBezTo>
                <a:cubicBezTo>
                  <a:pt x="6287390" y="6679419"/>
                  <a:pt x="6287390" y="6694916"/>
                  <a:pt x="6274969" y="6704778"/>
                </a:cubicBezTo>
                <a:cubicBezTo>
                  <a:pt x="6262548" y="6714993"/>
                  <a:pt x="6243352" y="6714993"/>
                  <a:pt x="6230931" y="6704778"/>
                </a:cubicBezTo>
                <a:cubicBezTo>
                  <a:pt x="6217380" y="6694916"/>
                  <a:pt x="6217380" y="6679419"/>
                  <a:pt x="6230931" y="6669557"/>
                </a:cubicBezTo>
                <a:cubicBezTo>
                  <a:pt x="6236577" y="6664626"/>
                  <a:pt x="6244481" y="6662160"/>
                  <a:pt x="6252385" y="6662160"/>
                </a:cubicBezTo>
                <a:close/>
                <a:moveTo>
                  <a:pt x="12759939" y="6648424"/>
                </a:moveTo>
                <a:cubicBezTo>
                  <a:pt x="12770102" y="6641732"/>
                  <a:pt x="12794944" y="6648424"/>
                  <a:pt x="12825433" y="6673431"/>
                </a:cubicBezTo>
                <a:cubicBezTo>
                  <a:pt x="12857050" y="6699495"/>
                  <a:pt x="12857050" y="6707596"/>
                  <a:pt x="12832208" y="6718867"/>
                </a:cubicBezTo>
                <a:cubicBezTo>
                  <a:pt x="12815270" y="6726264"/>
                  <a:pt x="12792686" y="6719924"/>
                  <a:pt x="12779136" y="6704778"/>
                </a:cubicBezTo>
                <a:cubicBezTo>
                  <a:pt x="12754293" y="6675897"/>
                  <a:pt x="12749777" y="6655468"/>
                  <a:pt x="12759939" y="6648424"/>
                </a:cubicBezTo>
                <a:close/>
                <a:moveTo>
                  <a:pt x="8073777" y="6623064"/>
                </a:moveTo>
                <a:cubicBezTo>
                  <a:pt x="8111041" y="6623064"/>
                  <a:pt x="8138142" y="6632926"/>
                  <a:pt x="8138142" y="6645254"/>
                </a:cubicBezTo>
                <a:cubicBezTo>
                  <a:pt x="8138142" y="6674136"/>
                  <a:pt x="8127979" y="6674136"/>
                  <a:pt x="8057969" y="6645254"/>
                </a:cubicBezTo>
                <a:cubicBezTo>
                  <a:pt x="8010543" y="6626939"/>
                  <a:pt x="8012801" y="6625178"/>
                  <a:pt x="8073777" y="6623064"/>
                </a:cubicBezTo>
                <a:close/>
                <a:moveTo>
                  <a:pt x="9750633" y="6613907"/>
                </a:moveTo>
                <a:cubicBezTo>
                  <a:pt x="9763054" y="6613907"/>
                  <a:pt x="9774346" y="6617429"/>
                  <a:pt x="9783380" y="6624473"/>
                </a:cubicBezTo>
                <a:cubicBezTo>
                  <a:pt x="9800318" y="6638210"/>
                  <a:pt x="9785638" y="6647367"/>
                  <a:pt x="9749504" y="6647367"/>
                </a:cubicBezTo>
                <a:cubicBezTo>
                  <a:pt x="9712241" y="6647367"/>
                  <a:pt x="9698691" y="6638210"/>
                  <a:pt x="9715628" y="6624473"/>
                </a:cubicBezTo>
                <a:cubicBezTo>
                  <a:pt x="9725791" y="6617429"/>
                  <a:pt x="9738212" y="6613907"/>
                  <a:pt x="9750633" y="6613907"/>
                </a:cubicBezTo>
                <a:close/>
                <a:moveTo>
                  <a:pt x="12580397" y="6607567"/>
                </a:moveTo>
                <a:cubicBezTo>
                  <a:pt x="12591689" y="6609680"/>
                  <a:pt x="12607498" y="6620247"/>
                  <a:pt x="12628953" y="6638914"/>
                </a:cubicBezTo>
                <a:cubicBezTo>
                  <a:pt x="12665087" y="6670966"/>
                  <a:pt x="12657183" y="6674840"/>
                  <a:pt x="12596206" y="6656877"/>
                </a:cubicBezTo>
                <a:cubicBezTo>
                  <a:pt x="12577010" y="6651594"/>
                  <a:pt x="12562330" y="6637153"/>
                  <a:pt x="12562330" y="6626234"/>
                </a:cubicBezTo>
                <a:cubicBezTo>
                  <a:pt x="12562330" y="6612146"/>
                  <a:pt x="12569105" y="6605806"/>
                  <a:pt x="12580397" y="6607567"/>
                </a:cubicBezTo>
                <a:close/>
                <a:moveTo>
                  <a:pt x="7101540" y="6575163"/>
                </a:moveTo>
                <a:cubicBezTo>
                  <a:pt x="7111703" y="6575515"/>
                  <a:pt x="7120737" y="6579742"/>
                  <a:pt x="7127512" y="6585377"/>
                </a:cubicBezTo>
                <a:cubicBezTo>
                  <a:pt x="7141062" y="6597000"/>
                  <a:pt x="7126383" y="6608976"/>
                  <a:pt x="7094765" y="6608976"/>
                </a:cubicBezTo>
                <a:cubicBezTo>
                  <a:pt x="7062019" y="6605101"/>
                  <a:pt x="7051855" y="6597000"/>
                  <a:pt x="7069922" y="6585377"/>
                </a:cubicBezTo>
                <a:cubicBezTo>
                  <a:pt x="7080086" y="6577629"/>
                  <a:pt x="7091378" y="6574459"/>
                  <a:pt x="7101540" y="6575163"/>
                </a:cubicBezTo>
                <a:close/>
                <a:moveTo>
                  <a:pt x="9121671" y="6562483"/>
                </a:moveTo>
                <a:cubicBezTo>
                  <a:pt x="9149901" y="6562483"/>
                  <a:pt x="9178132" y="6566358"/>
                  <a:pt x="9197328" y="6573050"/>
                </a:cubicBezTo>
                <a:cubicBezTo>
                  <a:pt x="9237978" y="6587138"/>
                  <a:pt x="9200715" y="6596296"/>
                  <a:pt x="9113767" y="6596296"/>
                </a:cubicBezTo>
                <a:cubicBezTo>
                  <a:pt x="9027948" y="6596296"/>
                  <a:pt x="8995201" y="6587138"/>
                  <a:pt x="9041498" y="6573050"/>
                </a:cubicBezTo>
                <a:cubicBezTo>
                  <a:pt x="9064082" y="6566358"/>
                  <a:pt x="9093441" y="6562483"/>
                  <a:pt x="9121671" y="6562483"/>
                </a:cubicBezTo>
                <a:close/>
                <a:moveTo>
                  <a:pt x="8920674" y="6562483"/>
                </a:moveTo>
                <a:cubicBezTo>
                  <a:pt x="8927449" y="6562835"/>
                  <a:pt x="8934225" y="6566710"/>
                  <a:pt x="8937613" y="6575163"/>
                </a:cubicBezTo>
                <a:cubicBezTo>
                  <a:pt x="8944388" y="6588547"/>
                  <a:pt x="8931967" y="6596296"/>
                  <a:pt x="8909382" y="6596296"/>
                </a:cubicBezTo>
                <a:cubicBezTo>
                  <a:pt x="8885669" y="6592774"/>
                  <a:pt x="8880023" y="6582207"/>
                  <a:pt x="8898090" y="6571993"/>
                </a:cubicBezTo>
                <a:cubicBezTo>
                  <a:pt x="8905996" y="6565301"/>
                  <a:pt x="8913899" y="6562131"/>
                  <a:pt x="8920674" y="6562483"/>
                </a:cubicBezTo>
                <a:close/>
                <a:moveTo>
                  <a:pt x="9665943" y="6550860"/>
                </a:moveTo>
                <a:cubicBezTo>
                  <a:pt x="9693045" y="6552269"/>
                  <a:pt x="9699820" y="6557904"/>
                  <a:pt x="9689657" y="6564949"/>
                </a:cubicBezTo>
                <a:cubicBezTo>
                  <a:pt x="9663685" y="6584321"/>
                  <a:pt x="9302342" y="6597705"/>
                  <a:pt x="9321539" y="6578333"/>
                </a:cubicBezTo>
                <a:cubicBezTo>
                  <a:pt x="9324926" y="6574811"/>
                  <a:pt x="9417520" y="6564244"/>
                  <a:pt x="9524794" y="6557200"/>
                </a:cubicBezTo>
                <a:cubicBezTo>
                  <a:pt x="9592546" y="6551917"/>
                  <a:pt x="9637714" y="6549451"/>
                  <a:pt x="9665943" y="6550860"/>
                </a:cubicBezTo>
                <a:close/>
                <a:moveTo>
                  <a:pt x="10080358" y="6532545"/>
                </a:moveTo>
                <a:cubicBezTo>
                  <a:pt x="10111976" y="6532545"/>
                  <a:pt x="10130043" y="6534658"/>
                  <a:pt x="10126655" y="6538533"/>
                </a:cubicBezTo>
                <a:cubicBezTo>
                  <a:pt x="10109717" y="6552973"/>
                  <a:pt x="9737083" y="6576220"/>
                  <a:pt x="9751762" y="6560370"/>
                </a:cubicBezTo>
                <a:cubicBezTo>
                  <a:pt x="9757408" y="6555791"/>
                  <a:pt x="9846615" y="6545225"/>
                  <a:pt x="9950501" y="6537476"/>
                </a:cubicBezTo>
                <a:cubicBezTo>
                  <a:pt x="10002444" y="6534306"/>
                  <a:pt x="10048741" y="6532545"/>
                  <a:pt x="10080358" y="6532545"/>
                </a:cubicBezTo>
                <a:close/>
                <a:moveTo>
                  <a:pt x="13751373" y="6520570"/>
                </a:moveTo>
                <a:cubicBezTo>
                  <a:pt x="13766053" y="6520570"/>
                  <a:pt x="13777345" y="6526557"/>
                  <a:pt x="13777345" y="6530432"/>
                </a:cubicBezTo>
                <a:cubicBezTo>
                  <a:pt x="13777345" y="6535715"/>
                  <a:pt x="13766053" y="6544872"/>
                  <a:pt x="13751373" y="6551917"/>
                </a:cubicBezTo>
                <a:cubicBezTo>
                  <a:pt x="13737823" y="6559313"/>
                  <a:pt x="13725402" y="6555439"/>
                  <a:pt x="13725402" y="6542407"/>
                </a:cubicBezTo>
                <a:cubicBezTo>
                  <a:pt x="13725402" y="6531488"/>
                  <a:pt x="13737823" y="6520570"/>
                  <a:pt x="13751373" y="6520570"/>
                </a:cubicBezTo>
                <a:close/>
                <a:moveTo>
                  <a:pt x="15695848" y="6520217"/>
                </a:moveTo>
                <a:cubicBezTo>
                  <a:pt x="15702623" y="6520217"/>
                  <a:pt x="15708269" y="6523035"/>
                  <a:pt x="15713915" y="6527966"/>
                </a:cubicBezTo>
                <a:cubicBezTo>
                  <a:pt x="15724078" y="6537828"/>
                  <a:pt x="15724078" y="6554735"/>
                  <a:pt x="15713915" y="6564949"/>
                </a:cubicBezTo>
                <a:cubicBezTo>
                  <a:pt x="15703752" y="6574811"/>
                  <a:pt x="15686814" y="6574811"/>
                  <a:pt x="15677781" y="6564949"/>
                </a:cubicBezTo>
                <a:cubicBezTo>
                  <a:pt x="15667618" y="6554735"/>
                  <a:pt x="15667618" y="6537828"/>
                  <a:pt x="15677781" y="6527966"/>
                </a:cubicBezTo>
                <a:cubicBezTo>
                  <a:pt x="15682298" y="6523035"/>
                  <a:pt x="15689073" y="6520217"/>
                  <a:pt x="15695848" y="6520217"/>
                </a:cubicBezTo>
                <a:close/>
                <a:moveTo>
                  <a:pt x="5861684" y="6512469"/>
                </a:moveTo>
                <a:cubicBezTo>
                  <a:pt x="5874105" y="6512116"/>
                  <a:pt x="5884268" y="6514934"/>
                  <a:pt x="5889914" y="6521626"/>
                </a:cubicBezTo>
                <a:cubicBezTo>
                  <a:pt x="5901206" y="6535010"/>
                  <a:pt x="5879751" y="6544872"/>
                  <a:pt x="5834583" y="6546986"/>
                </a:cubicBezTo>
                <a:cubicBezTo>
                  <a:pt x="5761185" y="6546986"/>
                  <a:pt x="5760056" y="6546986"/>
                  <a:pt x="5815387" y="6523740"/>
                </a:cubicBezTo>
                <a:cubicBezTo>
                  <a:pt x="5832325" y="6516343"/>
                  <a:pt x="5849263" y="6512469"/>
                  <a:pt x="5861684" y="6512469"/>
                </a:cubicBezTo>
                <a:close/>
                <a:moveTo>
                  <a:pt x="11310052" y="6507890"/>
                </a:moveTo>
                <a:cubicBezTo>
                  <a:pt x="11354091" y="6507890"/>
                  <a:pt x="11395871" y="6517400"/>
                  <a:pt x="11402646" y="6527262"/>
                </a:cubicBezTo>
                <a:cubicBezTo>
                  <a:pt x="11411680" y="6539941"/>
                  <a:pt x="11383450" y="6546634"/>
                  <a:pt x="11331507" y="6544872"/>
                </a:cubicBezTo>
                <a:cubicBezTo>
                  <a:pt x="11287468" y="6541703"/>
                  <a:pt x="11244559" y="6533602"/>
                  <a:pt x="11237784" y="6523740"/>
                </a:cubicBezTo>
                <a:cubicBezTo>
                  <a:pt x="11232138" y="6515991"/>
                  <a:pt x="11264885" y="6507890"/>
                  <a:pt x="11310052" y="6507890"/>
                </a:cubicBezTo>
                <a:close/>
                <a:moveTo>
                  <a:pt x="7326250" y="6482883"/>
                </a:moveTo>
                <a:cubicBezTo>
                  <a:pt x="7337542" y="6482883"/>
                  <a:pt x="7345447" y="6492040"/>
                  <a:pt x="7345447" y="6501550"/>
                </a:cubicBezTo>
                <a:cubicBezTo>
                  <a:pt x="7345447" y="6512821"/>
                  <a:pt x="7330767" y="6520570"/>
                  <a:pt x="7310441" y="6520570"/>
                </a:cubicBezTo>
                <a:cubicBezTo>
                  <a:pt x="7291245" y="6520570"/>
                  <a:pt x="7281082" y="6512821"/>
                  <a:pt x="7288986" y="6501550"/>
                </a:cubicBezTo>
                <a:cubicBezTo>
                  <a:pt x="7296891" y="6492040"/>
                  <a:pt x="7314958" y="6482883"/>
                  <a:pt x="7326250" y="6482883"/>
                </a:cubicBezTo>
                <a:close/>
                <a:moveTo>
                  <a:pt x="7158000" y="6466328"/>
                </a:moveTo>
                <a:cubicBezTo>
                  <a:pt x="7205426" y="6467737"/>
                  <a:pt x="7252853" y="6476190"/>
                  <a:pt x="7260757" y="6489222"/>
                </a:cubicBezTo>
                <a:cubicBezTo>
                  <a:pt x="7269790" y="6503663"/>
                  <a:pt x="7235915" y="6508242"/>
                  <a:pt x="7160259" y="6504720"/>
                </a:cubicBezTo>
                <a:cubicBezTo>
                  <a:pt x="7098153" y="6501198"/>
                  <a:pt x="7051855" y="6490631"/>
                  <a:pt x="7056372" y="6481826"/>
                </a:cubicBezTo>
                <a:cubicBezTo>
                  <a:pt x="7063147" y="6469498"/>
                  <a:pt x="7110574" y="6464920"/>
                  <a:pt x="7158000" y="6466328"/>
                </a:cubicBezTo>
                <a:close/>
                <a:moveTo>
                  <a:pt x="5721663" y="6459284"/>
                </a:moveTo>
                <a:cubicBezTo>
                  <a:pt x="5755539" y="6458932"/>
                  <a:pt x="5782639" y="6461045"/>
                  <a:pt x="5797320" y="6465272"/>
                </a:cubicBezTo>
                <a:lnTo>
                  <a:pt x="5850392" y="6481826"/>
                </a:lnTo>
                <a:lnTo>
                  <a:pt x="5789415" y="6483939"/>
                </a:lnTo>
                <a:cubicBezTo>
                  <a:pt x="5755539" y="6485348"/>
                  <a:pt x="5711501" y="6493097"/>
                  <a:pt x="5693434" y="6499789"/>
                </a:cubicBezTo>
                <a:cubicBezTo>
                  <a:pt x="5660687" y="6513173"/>
                  <a:pt x="5661816" y="6514934"/>
                  <a:pt x="5695692" y="6530432"/>
                </a:cubicBezTo>
                <a:cubicBezTo>
                  <a:pt x="5720534" y="6540294"/>
                  <a:pt x="5723922" y="6545225"/>
                  <a:pt x="5704725" y="6546986"/>
                </a:cubicBezTo>
                <a:cubicBezTo>
                  <a:pt x="5687788" y="6546986"/>
                  <a:pt x="5661816" y="6537828"/>
                  <a:pt x="5646007" y="6525853"/>
                </a:cubicBezTo>
                <a:cubicBezTo>
                  <a:pt x="5629069" y="6515639"/>
                  <a:pt x="5577126" y="6507890"/>
                  <a:pt x="5529700" y="6506129"/>
                </a:cubicBezTo>
                <a:cubicBezTo>
                  <a:pt x="5480015" y="6506129"/>
                  <a:pt x="5429202" y="6495562"/>
                  <a:pt x="5412264" y="6483939"/>
                </a:cubicBezTo>
                <a:cubicBezTo>
                  <a:pt x="5389680" y="6467033"/>
                  <a:pt x="5394197" y="6464920"/>
                  <a:pt x="5432589" y="6473373"/>
                </a:cubicBezTo>
                <a:cubicBezTo>
                  <a:pt x="5458561" y="6478656"/>
                  <a:pt x="5539862" y="6475486"/>
                  <a:pt x="5613261" y="6467033"/>
                </a:cubicBezTo>
                <a:cubicBezTo>
                  <a:pt x="5649395" y="6462102"/>
                  <a:pt x="5687788" y="6459636"/>
                  <a:pt x="5721663" y="6459284"/>
                </a:cubicBezTo>
                <a:close/>
                <a:moveTo>
                  <a:pt x="14441312" y="6448365"/>
                </a:moveTo>
                <a:cubicBezTo>
                  <a:pt x="14451474" y="6449774"/>
                  <a:pt x="14441312" y="6455057"/>
                  <a:pt x="14414211" y="6463863"/>
                </a:cubicBezTo>
                <a:cubicBezTo>
                  <a:pt x="14300162" y="6499789"/>
                  <a:pt x="14160142" y="6520922"/>
                  <a:pt x="14160142" y="6504720"/>
                </a:cubicBezTo>
                <a:cubicBezTo>
                  <a:pt x="14160142" y="6477952"/>
                  <a:pt x="14203051" y="6467385"/>
                  <a:pt x="14346459" y="6454705"/>
                </a:cubicBezTo>
                <a:cubicBezTo>
                  <a:pt x="14400661" y="6449422"/>
                  <a:pt x="14431149" y="6447309"/>
                  <a:pt x="14441312" y="6448365"/>
                </a:cubicBezTo>
                <a:close/>
                <a:moveTo>
                  <a:pt x="8420441" y="6444139"/>
                </a:moveTo>
                <a:lnTo>
                  <a:pt x="8252191" y="6474782"/>
                </a:lnTo>
                <a:cubicBezTo>
                  <a:pt x="8085069" y="6503311"/>
                  <a:pt x="7965375" y="6508242"/>
                  <a:pt x="7876169" y="6491336"/>
                </a:cubicBezTo>
                <a:cubicBezTo>
                  <a:pt x="7851326" y="6486405"/>
                  <a:pt x="7831000" y="6472668"/>
                  <a:pt x="7831000" y="6460693"/>
                </a:cubicBezTo>
                <a:cubicBezTo>
                  <a:pt x="7831000" y="6447309"/>
                  <a:pt x="7851326" y="6445548"/>
                  <a:pt x="7887461" y="6455762"/>
                </a:cubicBezTo>
                <a:cubicBezTo>
                  <a:pt x="7948437" y="6475838"/>
                  <a:pt x="8031998" y="6476543"/>
                  <a:pt x="8261224" y="6457875"/>
                </a:cubicBezTo>
                <a:close/>
                <a:moveTo>
                  <a:pt x="7598387" y="6438856"/>
                </a:moveTo>
                <a:cubicBezTo>
                  <a:pt x="7604032" y="6438151"/>
                  <a:pt x="7609678" y="6438856"/>
                  <a:pt x="7614195" y="6440969"/>
                </a:cubicBezTo>
                <a:cubicBezTo>
                  <a:pt x="7625487" y="6445548"/>
                  <a:pt x="7637908" y="6456819"/>
                  <a:pt x="7652588" y="6475486"/>
                </a:cubicBezTo>
                <a:cubicBezTo>
                  <a:pt x="7724856" y="6564949"/>
                  <a:pt x="7747440" y="6568471"/>
                  <a:pt x="8282679" y="6561779"/>
                </a:cubicBezTo>
                <a:cubicBezTo>
                  <a:pt x="8629342" y="6556496"/>
                  <a:pt x="8726453" y="6558257"/>
                  <a:pt x="8584174" y="6569880"/>
                </a:cubicBezTo>
                <a:cubicBezTo>
                  <a:pt x="8472384" y="6578333"/>
                  <a:pt x="8298488" y="6586786"/>
                  <a:pt x="8199119" y="6586786"/>
                </a:cubicBezTo>
                <a:cubicBezTo>
                  <a:pt x="8098620" y="6588195"/>
                  <a:pt x="8012801" y="6599114"/>
                  <a:pt x="8006026" y="6610737"/>
                </a:cubicBezTo>
                <a:cubicBezTo>
                  <a:pt x="7991347" y="6636096"/>
                  <a:pt x="7903269" y="6636096"/>
                  <a:pt x="7847939" y="6610737"/>
                </a:cubicBezTo>
                <a:cubicBezTo>
                  <a:pt x="7826484" y="6600523"/>
                  <a:pt x="7786962" y="6588195"/>
                  <a:pt x="7758732" y="6581503"/>
                </a:cubicBezTo>
                <a:cubicBezTo>
                  <a:pt x="7732761" y="6574811"/>
                  <a:pt x="7685335" y="6548395"/>
                  <a:pt x="7653717" y="6519513"/>
                </a:cubicBezTo>
                <a:cubicBezTo>
                  <a:pt x="7622100" y="6490631"/>
                  <a:pt x="7587095" y="6467033"/>
                  <a:pt x="7574673" y="6467033"/>
                </a:cubicBezTo>
                <a:cubicBezTo>
                  <a:pt x="7563381" y="6467033"/>
                  <a:pt x="7566769" y="6456114"/>
                  <a:pt x="7583706" y="6446252"/>
                </a:cubicBezTo>
                <a:cubicBezTo>
                  <a:pt x="7588224" y="6442378"/>
                  <a:pt x="7593870" y="6439912"/>
                  <a:pt x="7598387" y="6438856"/>
                </a:cubicBezTo>
                <a:close/>
                <a:moveTo>
                  <a:pt x="13898169" y="6422301"/>
                </a:moveTo>
                <a:cubicBezTo>
                  <a:pt x="13953499" y="6424415"/>
                  <a:pt x="13965920" y="6436742"/>
                  <a:pt x="13956887" y="6466328"/>
                </a:cubicBezTo>
                <a:cubicBezTo>
                  <a:pt x="13952370" y="6479360"/>
                  <a:pt x="13943336" y="6482883"/>
                  <a:pt x="13935432" y="6474782"/>
                </a:cubicBezTo>
                <a:cubicBezTo>
                  <a:pt x="13927528" y="6468089"/>
                  <a:pt x="13860905" y="6463158"/>
                  <a:pt x="13787507" y="6463158"/>
                </a:cubicBezTo>
                <a:cubicBezTo>
                  <a:pt x="13623774" y="6466328"/>
                  <a:pt x="13657650" y="6429698"/>
                  <a:pt x="13827029" y="6423006"/>
                </a:cubicBezTo>
                <a:cubicBezTo>
                  <a:pt x="13856388" y="6421949"/>
                  <a:pt x="13878972" y="6421597"/>
                  <a:pt x="13898169" y="6422301"/>
                </a:cubicBezTo>
                <a:close/>
                <a:moveTo>
                  <a:pt x="11963856" y="6389898"/>
                </a:moveTo>
                <a:cubicBezTo>
                  <a:pt x="11999991" y="6386728"/>
                  <a:pt x="12024833" y="6390954"/>
                  <a:pt x="12031608" y="6401168"/>
                </a:cubicBezTo>
                <a:cubicBezTo>
                  <a:pt x="12038383" y="6413144"/>
                  <a:pt x="12090326" y="6447309"/>
                  <a:pt x="12150174" y="6476543"/>
                </a:cubicBezTo>
                <a:cubicBezTo>
                  <a:pt x="12274385" y="6538533"/>
                  <a:pt x="12293582" y="6589956"/>
                  <a:pt x="12193083" y="6589956"/>
                </a:cubicBezTo>
                <a:cubicBezTo>
                  <a:pt x="12158078" y="6591365"/>
                  <a:pt x="12064355" y="6596296"/>
                  <a:pt x="11986440" y="6603340"/>
                </a:cubicBezTo>
                <a:cubicBezTo>
                  <a:pt x="11892717" y="6610032"/>
                  <a:pt x="11840774" y="6606862"/>
                  <a:pt x="11840774" y="6593126"/>
                </a:cubicBezTo>
                <a:cubicBezTo>
                  <a:pt x="11840774" y="6580798"/>
                  <a:pt x="11857712" y="6567414"/>
                  <a:pt x="11876908" y="6562483"/>
                </a:cubicBezTo>
                <a:cubicBezTo>
                  <a:pt x="11914172" y="6552269"/>
                  <a:pt x="11801252" y="6538180"/>
                  <a:pt x="11730114" y="6544872"/>
                </a:cubicBezTo>
                <a:cubicBezTo>
                  <a:pt x="11704141" y="6546634"/>
                  <a:pt x="11681558" y="6540646"/>
                  <a:pt x="11674782" y="6530432"/>
                </a:cubicBezTo>
                <a:cubicBezTo>
                  <a:pt x="11668007" y="6518104"/>
                  <a:pt x="11721079" y="6504368"/>
                  <a:pt x="11795606" y="6495562"/>
                </a:cubicBezTo>
                <a:cubicBezTo>
                  <a:pt x="11980794" y="6478656"/>
                  <a:pt x="12010154" y="6459636"/>
                  <a:pt x="11880296" y="6444139"/>
                </a:cubicBezTo>
                <a:cubicBezTo>
                  <a:pt x="11796736" y="6435686"/>
                  <a:pt x="11783185" y="6428289"/>
                  <a:pt x="11822707" y="6418075"/>
                </a:cubicBezTo>
                <a:cubicBezTo>
                  <a:pt x="11878038" y="6402577"/>
                  <a:pt x="11926593" y="6392715"/>
                  <a:pt x="11963856" y="6389898"/>
                </a:cubicBezTo>
                <a:close/>
                <a:moveTo>
                  <a:pt x="6538071" y="6386728"/>
                </a:moveTo>
                <a:cubicBezTo>
                  <a:pt x="6526779" y="6386728"/>
                  <a:pt x="6523392" y="6395533"/>
                  <a:pt x="6530167" y="6407508"/>
                </a:cubicBezTo>
                <a:cubicBezTo>
                  <a:pt x="6535813" y="6418075"/>
                  <a:pt x="6545976" y="6428641"/>
                  <a:pt x="6550492" y="6428641"/>
                </a:cubicBezTo>
                <a:cubicBezTo>
                  <a:pt x="6556138" y="6428641"/>
                  <a:pt x="6559527" y="6418075"/>
                  <a:pt x="6559527" y="6407508"/>
                </a:cubicBezTo>
                <a:cubicBezTo>
                  <a:pt x="6559527" y="6395533"/>
                  <a:pt x="6549363" y="6386728"/>
                  <a:pt x="6538071" y="6386728"/>
                </a:cubicBezTo>
                <a:close/>
                <a:moveTo>
                  <a:pt x="14747324" y="6384614"/>
                </a:moveTo>
                <a:cubicBezTo>
                  <a:pt x="14762003" y="6390602"/>
                  <a:pt x="14754099" y="6402930"/>
                  <a:pt x="14726998" y="6410678"/>
                </a:cubicBezTo>
                <a:cubicBezTo>
                  <a:pt x="14694251" y="6420540"/>
                  <a:pt x="14685218" y="6417723"/>
                  <a:pt x="14699897" y="6400112"/>
                </a:cubicBezTo>
                <a:cubicBezTo>
                  <a:pt x="14711189" y="6386375"/>
                  <a:pt x="14733773" y="6378627"/>
                  <a:pt x="14747324" y="6384614"/>
                </a:cubicBezTo>
                <a:close/>
                <a:moveTo>
                  <a:pt x="15097374" y="6372639"/>
                </a:moveTo>
                <a:cubicBezTo>
                  <a:pt x="15101891" y="6370878"/>
                  <a:pt x="15107537" y="6372287"/>
                  <a:pt x="15110925" y="6376161"/>
                </a:cubicBezTo>
                <a:cubicBezTo>
                  <a:pt x="15119958" y="6384614"/>
                  <a:pt x="15107537" y="6403282"/>
                  <a:pt x="15088341" y="6418075"/>
                </a:cubicBezTo>
                <a:cubicBezTo>
                  <a:pt x="15002522" y="6481826"/>
                  <a:pt x="14729257" y="6607567"/>
                  <a:pt x="14609562" y="6637153"/>
                </a:cubicBezTo>
                <a:cubicBezTo>
                  <a:pt x="14540681" y="6655116"/>
                  <a:pt x="14472929" y="6678010"/>
                  <a:pt x="14462766" y="6686111"/>
                </a:cubicBezTo>
                <a:cubicBezTo>
                  <a:pt x="14451474" y="6694564"/>
                  <a:pt x="14419857" y="6707948"/>
                  <a:pt x="14389369" y="6714288"/>
                </a:cubicBezTo>
                <a:cubicBezTo>
                  <a:pt x="14347588" y="6725911"/>
                  <a:pt x="14338555" y="6720980"/>
                  <a:pt x="14348718" y="6696677"/>
                </a:cubicBezTo>
                <a:cubicBezTo>
                  <a:pt x="14360010" y="6668852"/>
                  <a:pt x="14344201" y="6664978"/>
                  <a:pt x="14215473" y="6674840"/>
                </a:cubicBezTo>
                <a:lnTo>
                  <a:pt x="14072065" y="6686111"/>
                </a:lnTo>
                <a:lnTo>
                  <a:pt x="14170305" y="6656877"/>
                </a:lnTo>
                <a:cubicBezTo>
                  <a:pt x="14224506" y="6640675"/>
                  <a:pt x="14346459" y="6624121"/>
                  <a:pt x="14443570" y="6619190"/>
                </a:cubicBezTo>
                <a:cubicBezTo>
                  <a:pt x="14551973" y="6614259"/>
                  <a:pt x="14670538" y="6592774"/>
                  <a:pt x="14751840" y="6566710"/>
                </a:cubicBezTo>
                <a:cubicBezTo>
                  <a:pt x="14881698" y="6524444"/>
                  <a:pt x="14896377" y="6503311"/>
                  <a:pt x="14816205" y="6483939"/>
                </a:cubicBezTo>
                <a:cubicBezTo>
                  <a:pt x="14790233" y="6477247"/>
                  <a:pt x="14795879" y="6472316"/>
                  <a:pt x="14837659" y="6472316"/>
                </a:cubicBezTo>
                <a:cubicBezTo>
                  <a:pt x="14914445" y="6469146"/>
                  <a:pt x="15064628" y="6416314"/>
                  <a:pt x="15082695" y="6385319"/>
                </a:cubicBezTo>
                <a:cubicBezTo>
                  <a:pt x="15086082" y="6378979"/>
                  <a:pt x="15091728" y="6374400"/>
                  <a:pt x="15097374" y="6372639"/>
                </a:cubicBezTo>
                <a:close/>
                <a:moveTo>
                  <a:pt x="13556022" y="6368765"/>
                </a:moveTo>
                <a:cubicBezTo>
                  <a:pt x="13597803" y="6368765"/>
                  <a:pt x="13597803" y="6369469"/>
                  <a:pt x="13556022" y="6387784"/>
                </a:cubicBezTo>
                <a:cubicBezTo>
                  <a:pt x="13533438" y="6396237"/>
                  <a:pt x="13501821" y="6403986"/>
                  <a:pt x="13483754" y="6405747"/>
                </a:cubicBezTo>
                <a:cubicBezTo>
                  <a:pt x="13457782" y="6405747"/>
                  <a:pt x="13457782" y="6404338"/>
                  <a:pt x="13483754" y="6387784"/>
                </a:cubicBezTo>
                <a:cubicBezTo>
                  <a:pt x="13501821" y="6376161"/>
                  <a:pt x="13533438" y="6367004"/>
                  <a:pt x="13556022" y="6368765"/>
                </a:cubicBezTo>
                <a:close/>
                <a:moveTo>
                  <a:pt x="8210411" y="6353619"/>
                </a:moveTo>
                <a:cubicBezTo>
                  <a:pt x="8219444" y="6355028"/>
                  <a:pt x="8227348" y="6357846"/>
                  <a:pt x="8234124" y="6362425"/>
                </a:cubicBezTo>
                <a:cubicBezTo>
                  <a:pt x="8254449" y="6378979"/>
                  <a:pt x="8246545" y="6385319"/>
                  <a:pt x="8205894" y="6385319"/>
                </a:cubicBezTo>
                <a:cubicBezTo>
                  <a:pt x="8176535" y="6387432"/>
                  <a:pt x="8150563" y="6381092"/>
                  <a:pt x="8150563" y="6377218"/>
                </a:cubicBezTo>
                <a:cubicBezTo>
                  <a:pt x="8150563" y="6364538"/>
                  <a:pt x="8166372" y="6356789"/>
                  <a:pt x="8183310" y="6353972"/>
                </a:cubicBezTo>
                <a:cubicBezTo>
                  <a:pt x="8192343" y="6352563"/>
                  <a:pt x="8201377" y="6352210"/>
                  <a:pt x="8210411" y="6353619"/>
                </a:cubicBezTo>
                <a:close/>
                <a:moveTo>
                  <a:pt x="8790817" y="6338474"/>
                </a:moveTo>
                <a:cubicBezTo>
                  <a:pt x="8799850" y="6338474"/>
                  <a:pt x="8808884" y="6341292"/>
                  <a:pt x="8815659" y="6346927"/>
                </a:cubicBezTo>
                <a:cubicBezTo>
                  <a:pt x="8829209" y="6361368"/>
                  <a:pt x="8817918" y="6371935"/>
                  <a:pt x="8790817" y="6371935"/>
                </a:cubicBezTo>
                <a:cubicBezTo>
                  <a:pt x="8762587" y="6371935"/>
                  <a:pt x="8752424" y="6361368"/>
                  <a:pt x="8765975" y="6346927"/>
                </a:cubicBezTo>
                <a:cubicBezTo>
                  <a:pt x="8772750" y="6341644"/>
                  <a:pt x="8781783" y="6338474"/>
                  <a:pt x="8790817" y="6338474"/>
                </a:cubicBezTo>
                <a:close/>
                <a:moveTo>
                  <a:pt x="9786767" y="6319454"/>
                </a:moveTo>
                <a:cubicBezTo>
                  <a:pt x="9800318" y="6319454"/>
                  <a:pt x="9813868" y="6323329"/>
                  <a:pt x="9822902" y="6330373"/>
                </a:cubicBezTo>
                <a:cubicBezTo>
                  <a:pt x="9839840" y="6344110"/>
                  <a:pt x="9820643" y="6353267"/>
                  <a:pt x="9779992" y="6353267"/>
                </a:cubicBezTo>
                <a:cubicBezTo>
                  <a:pt x="9739341" y="6353267"/>
                  <a:pt x="9723533" y="6344110"/>
                  <a:pt x="9747246" y="6330373"/>
                </a:cubicBezTo>
                <a:cubicBezTo>
                  <a:pt x="9758537" y="6323329"/>
                  <a:pt x="9773217" y="6319454"/>
                  <a:pt x="9786767" y="6319454"/>
                </a:cubicBezTo>
                <a:close/>
                <a:moveTo>
                  <a:pt x="11804640" y="6317693"/>
                </a:moveTo>
                <a:cubicBezTo>
                  <a:pt x="11979665" y="6319102"/>
                  <a:pt x="11987570" y="6318750"/>
                  <a:pt x="11972890" y="6335304"/>
                </a:cubicBezTo>
                <a:cubicBezTo>
                  <a:pt x="11954823" y="6353972"/>
                  <a:pt x="11848679" y="6356085"/>
                  <a:pt x="11697366" y="6339531"/>
                </a:cubicBezTo>
                <a:cubicBezTo>
                  <a:pt x="11565250" y="6326147"/>
                  <a:pt x="11613806" y="6315932"/>
                  <a:pt x="11804640" y="6317693"/>
                </a:cubicBezTo>
                <a:close/>
                <a:moveTo>
                  <a:pt x="13642970" y="6311353"/>
                </a:moveTo>
                <a:cubicBezTo>
                  <a:pt x="13653133" y="6303605"/>
                  <a:pt x="13662167" y="6312410"/>
                  <a:pt x="13662167" y="6332839"/>
                </a:cubicBezTo>
                <a:cubicBezTo>
                  <a:pt x="13662167" y="6351858"/>
                  <a:pt x="13653133" y="6368060"/>
                  <a:pt x="13642970" y="6368060"/>
                </a:cubicBezTo>
                <a:cubicBezTo>
                  <a:pt x="13631678" y="6368060"/>
                  <a:pt x="13623774" y="6358198"/>
                  <a:pt x="13623774" y="6346927"/>
                </a:cubicBezTo>
                <a:cubicBezTo>
                  <a:pt x="13623774" y="6335656"/>
                  <a:pt x="13631678" y="6318750"/>
                  <a:pt x="13642970" y="6311353"/>
                </a:cubicBezTo>
                <a:close/>
                <a:moveTo>
                  <a:pt x="15049948" y="6304661"/>
                </a:moveTo>
                <a:cubicBezTo>
                  <a:pt x="15080436" y="6302900"/>
                  <a:pt x="15081566" y="6308888"/>
                  <a:pt x="15062369" y="6335304"/>
                </a:cubicBezTo>
                <a:cubicBezTo>
                  <a:pt x="15047690" y="6353267"/>
                  <a:pt x="15016072" y="6368060"/>
                  <a:pt x="14988972" y="6368060"/>
                </a:cubicBezTo>
                <a:cubicBezTo>
                  <a:pt x="14942675" y="6368060"/>
                  <a:pt x="14940416" y="6367708"/>
                  <a:pt x="14977680" y="6337417"/>
                </a:cubicBezTo>
                <a:cubicBezTo>
                  <a:pt x="14996876" y="6319454"/>
                  <a:pt x="15030752" y="6304661"/>
                  <a:pt x="15049948" y="6304661"/>
                </a:cubicBezTo>
                <a:close/>
                <a:moveTo>
                  <a:pt x="10386370" y="6298321"/>
                </a:moveTo>
                <a:cubicBezTo>
                  <a:pt x="10417988" y="6295856"/>
                  <a:pt x="10451864" y="6297969"/>
                  <a:pt x="10463156" y="6308184"/>
                </a:cubicBezTo>
                <a:cubicBezTo>
                  <a:pt x="10477835" y="6321568"/>
                  <a:pt x="10455252" y="6331078"/>
                  <a:pt x="10406696" y="6331078"/>
                </a:cubicBezTo>
                <a:cubicBezTo>
                  <a:pt x="10361528" y="6331078"/>
                  <a:pt x="10325394" y="6326147"/>
                  <a:pt x="10325394" y="6321568"/>
                </a:cubicBezTo>
                <a:cubicBezTo>
                  <a:pt x="10325394" y="6309240"/>
                  <a:pt x="10354753" y="6301139"/>
                  <a:pt x="10386370" y="6298321"/>
                </a:cubicBezTo>
                <a:close/>
                <a:moveTo>
                  <a:pt x="10229412" y="6293390"/>
                </a:moveTo>
                <a:cubicBezTo>
                  <a:pt x="10241833" y="6293390"/>
                  <a:pt x="10255384" y="6297265"/>
                  <a:pt x="10265546" y="6303957"/>
                </a:cubicBezTo>
                <a:cubicBezTo>
                  <a:pt x="10287001" y="6318046"/>
                  <a:pt x="10268934" y="6327203"/>
                  <a:pt x="10228283" y="6327203"/>
                </a:cubicBezTo>
                <a:cubicBezTo>
                  <a:pt x="10186504" y="6327203"/>
                  <a:pt x="10171823" y="6318046"/>
                  <a:pt x="10193279" y="6303957"/>
                </a:cubicBezTo>
                <a:cubicBezTo>
                  <a:pt x="10203441" y="6297265"/>
                  <a:pt x="10215862" y="6293390"/>
                  <a:pt x="10229412" y="6293390"/>
                </a:cubicBezTo>
                <a:close/>
                <a:moveTo>
                  <a:pt x="8764845" y="6293390"/>
                </a:moveTo>
                <a:cubicBezTo>
                  <a:pt x="8773879" y="6293390"/>
                  <a:pt x="8782912" y="6296913"/>
                  <a:pt x="8789688" y="6302900"/>
                </a:cubicBezTo>
                <a:cubicBezTo>
                  <a:pt x="8803238" y="6319102"/>
                  <a:pt x="8791946" y="6327203"/>
                  <a:pt x="8764845" y="6327203"/>
                </a:cubicBezTo>
                <a:cubicBezTo>
                  <a:pt x="8736615" y="6327203"/>
                  <a:pt x="8726453" y="6319102"/>
                  <a:pt x="8740003" y="6302900"/>
                </a:cubicBezTo>
                <a:cubicBezTo>
                  <a:pt x="8745649" y="6296913"/>
                  <a:pt x="8755812" y="6293390"/>
                  <a:pt x="8764845" y="6293390"/>
                </a:cubicBezTo>
                <a:close/>
                <a:moveTo>
                  <a:pt x="6451124" y="6292686"/>
                </a:moveTo>
                <a:cubicBezTo>
                  <a:pt x="6521133" y="6295856"/>
                  <a:pt x="6535813" y="6305014"/>
                  <a:pt x="6617116" y="6402577"/>
                </a:cubicBezTo>
                <a:cubicBezTo>
                  <a:pt x="6644216" y="6433925"/>
                  <a:pt x="6680350" y="6449422"/>
                  <a:pt x="6726647" y="6449422"/>
                </a:cubicBezTo>
                <a:cubicBezTo>
                  <a:pt x="6765040" y="6449422"/>
                  <a:pt x="6795528" y="6458227"/>
                  <a:pt x="6795528" y="6470203"/>
                </a:cubicBezTo>
                <a:cubicBezTo>
                  <a:pt x="6795528" y="6482530"/>
                  <a:pt x="6778590" y="6490279"/>
                  <a:pt x="6759394" y="6490279"/>
                </a:cubicBezTo>
                <a:cubicBezTo>
                  <a:pt x="6739069" y="6490279"/>
                  <a:pt x="6683738" y="6495562"/>
                  <a:pt x="6635183" y="6500846"/>
                </a:cubicBezTo>
                <a:cubicBezTo>
                  <a:pt x="6580981" y="6507890"/>
                  <a:pt x="6524521" y="6500846"/>
                  <a:pt x="6485000" y="6481826"/>
                </a:cubicBezTo>
                <a:cubicBezTo>
                  <a:pt x="6421765" y="6450479"/>
                  <a:pt x="6392406" y="6412087"/>
                  <a:pt x="6449995" y="6434629"/>
                </a:cubicBezTo>
                <a:cubicBezTo>
                  <a:pt x="6466933" y="6441673"/>
                  <a:pt x="6479354" y="6442378"/>
                  <a:pt x="6479354" y="6437094"/>
                </a:cubicBezTo>
                <a:cubicBezTo>
                  <a:pt x="6479354" y="6412792"/>
                  <a:pt x="6434186" y="6332134"/>
                  <a:pt x="6407085" y="6311353"/>
                </a:cubicBezTo>
                <a:cubicBezTo>
                  <a:pt x="6387889" y="6295504"/>
                  <a:pt x="6399181" y="6290925"/>
                  <a:pt x="6451124" y="6292686"/>
                </a:cubicBezTo>
                <a:close/>
                <a:moveTo>
                  <a:pt x="15801992" y="6291277"/>
                </a:moveTo>
                <a:cubicBezTo>
                  <a:pt x="15807638" y="6291277"/>
                  <a:pt x="15809897" y="6298674"/>
                  <a:pt x="15809897" y="6309945"/>
                </a:cubicBezTo>
                <a:cubicBezTo>
                  <a:pt x="15809897" y="6321216"/>
                  <a:pt x="15799734" y="6328964"/>
                  <a:pt x="15788442" y="6328964"/>
                </a:cubicBezTo>
                <a:cubicBezTo>
                  <a:pt x="15776021" y="6328964"/>
                  <a:pt x="15771504" y="6321216"/>
                  <a:pt x="15778279" y="6309945"/>
                </a:cubicBezTo>
                <a:cubicBezTo>
                  <a:pt x="15785054" y="6298674"/>
                  <a:pt x="15796346" y="6291277"/>
                  <a:pt x="15801992" y="6291277"/>
                </a:cubicBezTo>
                <a:close/>
                <a:moveTo>
                  <a:pt x="7756474" y="6290573"/>
                </a:moveTo>
                <a:cubicBezTo>
                  <a:pt x="7744053" y="6290573"/>
                  <a:pt x="7731632" y="6291982"/>
                  <a:pt x="7722598" y="6294447"/>
                </a:cubicBezTo>
                <a:cubicBezTo>
                  <a:pt x="7702273" y="6299730"/>
                  <a:pt x="7716952" y="6302900"/>
                  <a:pt x="7755345" y="6302900"/>
                </a:cubicBezTo>
                <a:cubicBezTo>
                  <a:pt x="7793737" y="6302900"/>
                  <a:pt x="7810675" y="6299730"/>
                  <a:pt x="7791479" y="6294447"/>
                </a:cubicBezTo>
                <a:cubicBezTo>
                  <a:pt x="7781316" y="6291982"/>
                  <a:pt x="7768895" y="6290573"/>
                  <a:pt x="7756474" y="6290573"/>
                </a:cubicBezTo>
                <a:close/>
                <a:moveTo>
                  <a:pt x="10912575" y="6287051"/>
                </a:moveTo>
                <a:lnTo>
                  <a:pt x="10848211" y="6303957"/>
                </a:lnTo>
                <a:lnTo>
                  <a:pt x="10806431" y="6315580"/>
                </a:lnTo>
                <a:lnTo>
                  <a:pt x="10853857" y="6327908"/>
                </a:lnTo>
                <a:lnTo>
                  <a:pt x="10912575" y="6343757"/>
                </a:lnTo>
                <a:lnTo>
                  <a:pt x="10848211" y="6344814"/>
                </a:lnTo>
                <a:cubicBezTo>
                  <a:pt x="10804173" y="6346575"/>
                  <a:pt x="10784976" y="6338122"/>
                  <a:pt x="10790622" y="6320863"/>
                </a:cubicBezTo>
                <a:cubicBezTo>
                  <a:pt x="10790622" y="6319807"/>
                  <a:pt x="10790622" y="6319454"/>
                  <a:pt x="10791751" y="6318750"/>
                </a:cubicBezTo>
                <a:lnTo>
                  <a:pt x="10784976" y="6320863"/>
                </a:lnTo>
                <a:cubicBezTo>
                  <a:pt x="10797397" y="6303957"/>
                  <a:pt x="10823369" y="6289516"/>
                  <a:pt x="10850470" y="6289516"/>
                </a:cubicBezTo>
                <a:close/>
                <a:moveTo>
                  <a:pt x="10657377" y="6281063"/>
                </a:moveTo>
                <a:cubicBezTo>
                  <a:pt x="10666411" y="6281063"/>
                  <a:pt x="10675444" y="6283881"/>
                  <a:pt x="10682219" y="6290221"/>
                </a:cubicBezTo>
                <a:cubicBezTo>
                  <a:pt x="10695771" y="6302196"/>
                  <a:pt x="10683350" y="6314523"/>
                  <a:pt x="10657377" y="6314523"/>
                </a:cubicBezTo>
                <a:cubicBezTo>
                  <a:pt x="10629147" y="6314523"/>
                  <a:pt x="10618985" y="6302196"/>
                  <a:pt x="10632535" y="6290221"/>
                </a:cubicBezTo>
                <a:cubicBezTo>
                  <a:pt x="10639310" y="6283881"/>
                  <a:pt x="10648344" y="6281063"/>
                  <a:pt x="10657377" y="6281063"/>
                </a:cubicBezTo>
                <a:close/>
                <a:moveTo>
                  <a:pt x="9392678" y="6281063"/>
                </a:moveTo>
                <a:cubicBezTo>
                  <a:pt x="9400582" y="6281767"/>
                  <a:pt x="9406228" y="6286346"/>
                  <a:pt x="9409616" y="6293390"/>
                </a:cubicBezTo>
                <a:cubicBezTo>
                  <a:pt x="9416391" y="6307127"/>
                  <a:pt x="9405099" y="6316637"/>
                  <a:pt x="9381386" y="6313115"/>
                </a:cubicBezTo>
                <a:cubicBezTo>
                  <a:pt x="9358802" y="6313115"/>
                  <a:pt x="9353156" y="6303253"/>
                  <a:pt x="9368965" y="6289516"/>
                </a:cubicBezTo>
                <a:cubicBezTo>
                  <a:pt x="9376869" y="6282472"/>
                  <a:pt x="9385903" y="6280006"/>
                  <a:pt x="9392678" y="6281063"/>
                </a:cubicBezTo>
                <a:close/>
                <a:moveTo>
                  <a:pt x="5377259" y="6265213"/>
                </a:moveTo>
                <a:lnTo>
                  <a:pt x="5447269" y="6277893"/>
                </a:lnTo>
                <a:cubicBezTo>
                  <a:pt x="5486790" y="6284233"/>
                  <a:pt x="5536475" y="6289516"/>
                  <a:pt x="5559059" y="6289516"/>
                </a:cubicBezTo>
                <a:cubicBezTo>
                  <a:pt x="5592935" y="6285994"/>
                  <a:pt x="5594064" y="6289516"/>
                  <a:pt x="5568093" y="6303957"/>
                </a:cubicBezTo>
                <a:cubicBezTo>
                  <a:pt x="5529700" y="6329669"/>
                  <a:pt x="5511633" y="6327908"/>
                  <a:pt x="5438235" y="6294447"/>
                </a:cubicBezTo>
                <a:close/>
                <a:moveTo>
                  <a:pt x="10030674" y="6255703"/>
                </a:moveTo>
                <a:cubicBezTo>
                  <a:pt x="10039707" y="6255703"/>
                  <a:pt x="10048741" y="6257817"/>
                  <a:pt x="10055516" y="6263804"/>
                </a:cubicBezTo>
                <a:cubicBezTo>
                  <a:pt x="10069066" y="6276132"/>
                  <a:pt x="10058903" y="6289516"/>
                  <a:pt x="10030674" y="6289516"/>
                </a:cubicBezTo>
                <a:cubicBezTo>
                  <a:pt x="10004702" y="6289516"/>
                  <a:pt x="9992281" y="6276132"/>
                  <a:pt x="10005831" y="6263804"/>
                </a:cubicBezTo>
                <a:cubicBezTo>
                  <a:pt x="10012606" y="6257817"/>
                  <a:pt x="10021640" y="6255703"/>
                  <a:pt x="10030674" y="6255703"/>
                </a:cubicBezTo>
                <a:close/>
                <a:moveTo>
                  <a:pt x="9807093" y="6255703"/>
                </a:moveTo>
                <a:cubicBezTo>
                  <a:pt x="9821772" y="6256056"/>
                  <a:pt x="9836452" y="6259578"/>
                  <a:pt x="9845486" y="6266270"/>
                </a:cubicBezTo>
                <a:cubicBezTo>
                  <a:pt x="9864682" y="6280006"/>
                  <a:pt x="9844356" y="6289516"/>
                  <a:pt x="9799189" y="6289516"/>
                </a:cubicBezTo>
                <a:cubicBezTo>
                  <a:pt x="9755150" y="6289516"/>
                  <a:pt x="9737083" y="6275427"/>
                  <a:pt x="9763054" y="6262043"/>
                </a:cubicBezTo>
                <a:cubicBezTo>
                  <a:pt x="9775475" y="6257464"/>
                  <a:pt x="9791284" y="6254999"/>
                  <a:pt x="9807093" y="6255703"/>
                </a:cubicBezTo>
                <a:close/>
                <a:moveTo>
                  <a:pt x="11243430" y="6240206"/>
                </a:moveTo>
                <a:cubicBezTo>
                  <a:pt x="11262626" y="6240206"/>
                  <a:pt x="11270530" y="6248307"/>
                  <a:pt x="11263755" y="6260634"/>
                </a:cubicBezTo>
                <a:cubicBezTo>
                  <a:pt x="11256980" y="6272962"/>
                  <a:pt x="11258109" y="6281767"/>
                  <a:pt x="11269401" y="6281767"/>
                </a:cubicBezTo>
                <a:cubicBezTo>
                  <a:pt x="11279564" y="6281767"/>
                  <a:pt x="11291985" y="6271201"/>
                  <a:pt x="11297631" y="6258873"/>
                </a:cubicBezTo>
                <a:cubicBezTo>
                  <a:pt x="11301019" y="6244785"/>
                  <a:pt x="11324732" y="6241615"/>
                  <a:pt x="11358608" y="6250420"/>
                </a:cubicBezTo>
                <a:cubicBezTo>
                  <a:pt x="11450072" y="6275075"/>
                  <a:pt x="11448943" y="6275427"/>
                  <a:pt x="11071792" y="6335304"/>
                </a:cubicBezTo>
                <a:cubicBezTo>
                  <a:pt x="11016461" y="6342348"/>
                  <a:pt x="11011945" y="6341996"/>
                  <a:pt x="11050337" y="6327908"/>
                </a:cubicBezTo>
                <a:lnTo>
                  <a:pt x="11102280" y="6309945"/>
                </a:lnTo>
                <a:lnTo>
                  <a:pt x="11041304" y="6299730"/>
                </a:lnTo>
                <a:cubicBezTo>
                  <a:pt x="11002911" y="6292686"/>
                  <a:pt x="11023237" y="6286698"/>
                  <a:pt x="11097763" y="6284937"/>
                </a:cubicBezTo>
                <a:cubicBezTo>
                  <a:pt x="11160998" y="6283176"/>
                  <a:pt x="11212941" y="6272962"/>
                  <a:pt x="11212941" y="6260634"/>
                </a:cubicBezTo>
                <a:cubicBezTo>
                  <a:pt x="11212941" y="6248307"/>
                  <a:pt x="11226492" y="6240206"/>
                  <a:pt x="11243430" y="6240206"/>
                </a:cubicBezTo>
                <a:close/>
                <a:moveTo>
                  <a:pt x="10292647" y="6240206"/>
                </a:moveTo>
                <a:cubicBezTo>
                  <a:pt x="10350236" y="6240206"/>
                  <a:pt x="10363786" y="6245841"/>
                  <a:pt x="10342332" y="6265213"/>
                </a:cubicBezTo>
                <a:cubicBezTo>
                  <a:pt x="10325394" y="6277893"/>
                  <a:pt x="10303939" y="6291277"/>
                  <a:pt x="10292647" y="6291277"/>
                </a:cubicBezTo>
                <a:cubicBezTo>
                  <a:pt x="10282484" y="6291277"/>
                  <a:pt x="10259900" y="6277893"/>
                  <a:pt x="10244092" y="6265213"/>
                </a:cubicBezTo>
                <a:cubicBezTo>
                  <a:pt x="10222637" y="6245841"/>
                  <a:pt x="10235058" y="6240206"/>
                  <a:pt x="10292647" y="6240206"/>
                </a:cubicBezTo>
                <a:close/>
                <a:moveTo>
                  <a:pt x="7224623" y="6216960"/>
                </a:moveTo>
                <a:cubicBezTo>
                  <a:pt x="7230269" y="6217664"/>
                  <a:pt x="7234786" y="6220834"/>
                  <a:pt x="7238173" y="6227526"/>
                </a:cubicBezTo>
                <a:cubicBezTo>
                  <a:pt x="7243819" y="6240558"/>
                  <a:pt x="7233656" y="6250420"/>
                  <a:pt x="7214460" y="6250420"/>
                </a:cubicBezTo>
                <a:cubicBezTo>
                  <a:pt x="7196393" y="6247250"/>
                  <a:pt x="7191876" y="6237388"/>
                  <a:pt x="7205426" y="6224356"/>
                </a:cubicBezTo>
                <a:cubicBezTo>
                  <a:pt x="7211072" y="6219425"/>
                  <a:pt x="7217848" y="6216607"/>
                  <a:pt x="7224623" y="6216960"/>
                </a:cubicBezTo>
                <a:close/>
                <a:moveTo>
                  <a:pt x="14214343" y="6209563"/>
                </a:moveTo>
                <a:cubicBezTo>
                  <a:pt x="14224506" y="6206745"/>
                  <a:pt x="14240315" y="6210620"/>
                  <a:pt x="14264028" y="6219777"/>
                </a:cubicBezTo>
                <a:cubicBezTo>
                  <a:pt x="14302421" y="6233866"/>
                  <a:pt x="14282095" y="6265213"/>
                  <a:pt x="14234669" y="6265213"/>
                </a:cubicBezTo>
                <a:cubicBezTo>
                  <a:pt x="14214343" y="6265213"/>
                  <a:pt x="14199664" y="6252533"/>
                  <a:pt x="14199664" y="6237036"/>
                </a:cubicBezTo>
                <a:cubicBezTo>
                  <a:pt x="14199664" y="6221538"/>
                  <a:pt x="14204181" y="6212381"/>
                  <a:pt x="14214343" y="6209563"/>
                </a:cubicBezTo>
                <a:close/>
                <a:moveTo>
                  <a:pt x="12315036" y="6199349"/>
                </a:moveTo>
                <a:cubicBezTo>
                  <a:pt x="12360204" y="6199349"/>
                  <a:pt x="12396338" y="6203928"/>
                  <a:pt x="12396338" y="6208506"/>
                </a:cubicBezTo>
                <a:cubicBezTo>
                  <a:pt x="12396338" y="6231048"/>
                  <a:pt x="12281160" y="6242671"/>
                  <a:pt x="12257447" y="6222243"/>
                </a:cubicBezTo>
                <a:cubicBezTo>
                  <a:pt x="12242768" y="6208506"/>
                  <a:pt x="12265352" y="6199349"/>
                  <a:pt x="12315036" y="6199349"/>
                </a:cubicBezTo>
                <a:close/>
                <a:moveTo>
                  <a:pt x="10032932" y="6178216"/>
                </a:moveTo>
                <a:cubicBezTo>
                  <a:pt x="10039707" y="6178568"/>
                  <a:pt x="10046482" y="6182090"/>
                  <a:pt x="10049870" y="6188430"/>
                </a:cubicBezTo>
                <a:cubicBezTo>
                  <a:pt x="10056645" y="6201814"/>
                  <a:pt x="10044224" y="6211676"/>
                  <a:pt x="10021640" y="6211676"/>
                </a:cubicBezTo>
                <a:cubicBezTo>
                  <a:pt x="9996798" y="6208154"/>
                  <a:pt x="9992281" y="6198644"/>
                  <a:pt x="10010348" y="6185260"/>
                </a:cubicBezTo>
                <a:cubicBezTo>
                  <a:pt x="10017123" y="6180329"/>
                  <a:pt x="10026157" y="6177864"/>
                  <a:pt x="10032932" y="6178216"/>
                </a:cubicBezTo>
                <a:close/>
                <a:moveTo>
                  <a:pt x="11990958" y="6171876"/>
                </a:moveTo>
                <a:cubicBezTo>
                  <a:pt x="12002250" y="6170819"/>
                  <a:pt x="11999991" y="6177864"/>
                  <a:pt x="11990958" y="6193009"/>
                </a:cubicBezTo>
                <a:cubicBezTo>
                  <a:pt x="11980794" y="6209563"/>
                  <a:pt x="12002250" y="6213085"/>
                  <a:pt x="12067742" y="6206393"/>
                </a:cubicBezTo>
                <a:cubicBezTo>
                  <a:pt x="12117427" y="6199701"/>
                  <a:pt x="12153561" y="6203223"/>
                  <a:pt x="12149045" y="6211676"/>
                </a:cubicBezTo>
                <a:cubicBezTo>
                  <a:pt x="12127590" y="6246898"/>
                  <a:pt x="11450072" y="6303957"/>
                  <a:pt x="11450072" y="6270144"/>
                </a:cubicBezTo>
                <a:cubicBezTo>
                  <a:pt x="11450072" y="6253590"/>
                  <a:pt x="11604772" y="6231753"/>
                  <a:pt x="11725596" y="6231753"/>
                </a:cubicBezTo>
                <a:cubicBezTo>
                  <a:pt x="11776410" y="6231753"/>
                  <a:pt x="11856583" y="6216960"/>
                  <a:pt x="11902880" y="6200053"/>
                </a:cubicBezTo>
                <a:cubicBezTo>
                  <a:pt x="11952566" y="6182443"/>
                  <a:pt x="11979665" y="6172933"/>
                  <a:pt x="11990958" y="6171876"/>
                </a:cubicBezTo>
                <a:close/>
                <a:moveTo>
                  <a:pt x="14871535" y="6162366"/>
                </a:moveTo>
                <a:cubicBezTo>
                  <a:pt x="14941545" y="6162366"/>
                  <a:pt x="14937029" y="6173637"/>
                  <a:pt x="14863631" y="6193009"/>
                </a:cubicBezTo>
                <a:cubicBezTo>
                  <a:pt x="14833143" y="6201462"/>
                  <a:pt x="14812817" y="6197588"/>
                  <a:pt x="14812817" y="6185260"/>
                </a:cubicBezTo>
                <a:cubicBezTo>
                  <a:pt x="14812817" y="6173285"/>
                  <a:pt x="14839918" y="6162366"/>
                  <a:pt x="14871535" y="6162366"/>
                </a:cubicBezTo>
                <a:close/>
                <a:moveTo>
                  <a:pt x="11705272" y="6140529"/>
                </a:moveTo>
                <a:cubicBezTo>
                  <a:pt x="11717693" y="6140529"/>
                  <a:pt x="11728985" y="6144051"/>
                  <a:pt x="11739147" y="6150743"/>
                </a:cubicBezTo>
                <a:cubicBezTo>
                  <a:pt x="11757214" y="6164832"/>
                  <a:pt x="11742535" y="6173989"/>
                  <a:pt x="11705272" y="6173989"/>
                </a:cubicBezTo>
                <a:cubicBezTo>
                  <a:pt x="11669136" y="6173989"/>
                  <a:pt x="11654457" y="6164832"/>
                  <a:pt x="11672524" y="6150743"/>
                </a:cubicBezTo>
                <a:cubicBezTo>
                  <a:pt x="11681558" y="6144051"/>
                  <a:pt x="11693979" y="6140529"/>
                  <a:pt x="11705272" y="6140529"/>
                </a:cubicBezTo>
                <a:close/>
                <a:moveTo>
                  <a:pt x="7718081" y="6140529"/>
                </a:moveTo>
                <a:cubicBezTo>
                  <a:pt x="7725986" y="6141233"/>
                  <a:pt x="7731632" y="6145108"/>
                  <a:pt x="7735019" y="6152152"/>
                </a:cubicBezTo>
                <a:cubicBezTo>
                  <a:pt x="7742924" y="6165888"/>
                  <a:pt x="7729373" y="6176455"/>
                  <a:pt x="7707918" y="6172933"/>
                </a:cubicBezTo>
                <a:cubicBezTo>
                  <a:pt x="7683076" y="6172933"/>
                  <a:pt x="7678559" y="6162718"/>
                  <a:pt x="7694368" y="6148982"/>
                </a:cubicBezTo>
                <a:cubicBezTo>
                  <a:pt x="7702273" y="6141938"/>
                  <a:pt x="7711306" y="6139824"/>
                  <a:pt x="7718081" y="6140529"/>
                </a:cubicBezTo>
                <a:close/>
                <a:moveTo>
                  <a:pt x="15045431" y="6128906"/>
                </a:moveTo>
                <a:cubicBezTo>
                  <a:pt x="15064628" y="6128906"/>
                  <a:pt x="15074790" y="6134893"/>
                  <a:pt x="15068015" y="6145812"/>
                </a:cubicBezTo>
                <a:cubicBezTo>
                  <a:pt x="15062369" y="6156379"/>
                  <a:pt x="15028493" y="6163775"/>
                  <a:pt x="14995747" y="6162366"/>
                </a:cubicBezTo>
                <a:cubicBezTo>
                  <a:pt x="14943804" y="6162366"/>
                  <a:pt x="14941545" y="6159549"/>
                  <a:pt x="14973163" y="6145812"/>
                </a:cubicBezTo>
                <a:cubicBezTo>
                  <a:pt x="14999134" y="6134893"/>
                  <a:pt x="15026235" y="6128906"/>
                  <a:pt x="15045431" y="6128906"/>
                </a:cubicBezTo>
                <a:close/>
                <a:moveTo>
                  <a:pt x="15313051" y="6124679"/>
                </a:moveTo>
                <a:cubicBezTo>
                  <a:pt x="15324343" y="6124679"/>
                  <a:pt x="15316438" y="6142290"/>
                  <a:pt x="15294984" y="6161662"/>
                </a:cubicBezTo>
                <a:cubicBezTo>
                  <a:pt x="15259978" y="6196883"/>
                  <a:pt x="15107537" y="6239501"/>
                  <a:pt x="15107537" y="6213790"/>
                </a:cubicBezTo>
                <a:cubicBezTo>
                  <a:pt x="15107537" y="6201110"/>
                  <a:pt x="15282562" y="6124679"/>
                  <a:pt x="15313051" y="6124679"/>
                </a:cubicBezTo>
                <a:close/>
                <a:moveTo>
                  <a:pt x="14066419" y="6115874"/>
                </a:moveTo>
                <a:cubicBezTo>
                  <a:pt x="14125137" y="6115874"/>
                  <a:pt x="14135300" y="6124327"/>
                  <a:pt x="14135300" y="6147573"/>
                </a:cubicBezTo>
                <a:cubicBezTo>
                  <a:pt x="14135300" y="6176807"/>
                  <a:pt x="14118362" y="6183499"/>
                  <a:pt x="14058514" y="6183499"/>
                </a:cubicBezTo>
                <a:cubicBezTo>
                  <a:pt x="14015605" y="6183499"/>
                  <a:pt x="13974954" y="6194418"/>
                  <a:pt x="13969308" y="6206393"/>
                </a:cubicBezTo>
                <a:cubicBezTo>
                  <a:pt x="13962533" y="6216607"/>
                  <a:pt x="13935432" y="6226117"/>
                  <a:pt x="13910590" y="6226117"/>
                </a:cubicBezTo>
                <a:cubicBezTo>
                  <a:pt x="13875585" y="6226117"/>
                  <a:pt x="13865422" y="6218016"/>
                  <a:pt x="13873326" y="6194066"/>
                </a:cubicBezTo>
                <a:cubicBezTo>
                  <a:pt x="13878972" y="6176807"/>
                  <a:pt x="13875585" y="6163423"/>
                  <a:pt x="13862034" y="6163423"/>
                </a:cubicBezTo>
                <a:cubicBezTo>
                  <a:pt x="13850742" y="6163423"/>
                  <a:pt x="13840580" y="6154970"/>
                  <a:pt x="13840580" y="6144403"/>
                </a:cubicBezTo>
                <a:cubicBezTo>
                  <a:pt x="13840580" y="6134189"/>
                  <a:pt x="13907202" y="6121861"/>
                  <a:pt x="13988504" y="6118339"/>
                </a:cubicBezTo>
                <a:cubicBezTo>
                  <a:pt x="14021251" y="6116578"/>
                  <a:pt x="14046093" y="6115874"/>
                  <a:pt x="14066419" y="6115874"/>
                </a:cubicBezTo>
                <a:close/>
                <a:moveTo>
                  <a:pt x="9179261" y="6114465"/>
                </a:moveTo>
                <a:cubicBezTo>
                  <a:pt x="9196199" y="6114465"/>
                  <a:pt x="9213136" y="6117635"/>
                  <a:pt x="9225557" y="6124679"/>
                </a:cubicBezTo>
                <a:cubicBezTo>
                  <a:pt x="9251529" y="6133837"/>
                  <a:pt x="9230074" y="6147573"/>
                  <a:pt x="9179261" y="6147573"/>
                </a:cubicBezTo>
                <a:cubicBezTo>
                  <a:pt x="9130705" y="6147573"/>
                  <a:pt x="9110379" y="6133837"/>
                  <a:pt x="9134092" y="6124679"/>
                </a:cubicBezTo>
                <a:cubicBezTo>
                  <a:pt x="9146513" y="6117635"/>
                  <a:pt x="9163451" y="6114465"/>
                  <a:pt x="9179261" y="6114465"/>
                </a:cubicBezTo>
                <a:close/>
                <a:moveTo>
                  <a:pt x="8834855" y="6104955"/>
                </a:moveTo>
                <a:cubicBezTo>
                  <a:pt x="8838243" y="6107068"/>
                  <a:pt x="8838243" y="6113056"/>
                  <a:pt x="8831468" y="6121509"/>
                </a:cubicBezTo>
                <a:cubicBezTo>
                  <a:pt x="8822434" y="6140177"/>
                  <a:pt x="8837114" y="6143347"/>
                  <a:pt x="8898090" y="6133132"/>
                </a:cubicBezTo>
                <a:cubicBezTo>
                  <a:pt x="8942129" y="6124327"/>
                  <a:pt x="8981651" y="6126440"/>
                  <a:pt x="8988426" y="6138416"/>
                </a:cubicBezTo>
                <a:cubicBezTo>
                  <a:pt x="8995201" y="6150391"/>
                  <a:pt x="8927449" y="6162014"/>
                  <a:pt x="8811142" y="6165536"/>
                </a:cubicBezTo>
                <a:cubicBezTo>
                  <a:pt x="8690319" y="6170819"/>
                  <a:pt x="8618050" y="6182795"/>
                  <a:pt x="8607887" y="6197940"/>
                </a:cubicBezTo>
                <a:cubicBezTo>
                  <a:pt x="8593208" y="6225413"/>
                  <a:pt x="8356077" y="6268735"/>
                  <a:pt x="8313167" y="6251477"/>
                </a:cubicBezTo>
                <a:cubicBezTo>
                  <a:pt x="8299617" y="6246546"/>
                  <a:pt x="8288325" y="6251125"/>
                  <a:pt x="8288325" y="6263100"/>
                </a:cubicBezTo>
                <a:cubicBezTo>
                  <a:pt x="8288325" y="6292334"/>
                  <a:pt x="8396729" y="6313115"/>
                  <a:pt x="8472384" y="6297617"/>
                </a:cubicBezTo>
                <a:cubicBezTo>
                  <a:pt x="8519810" y="6289164"/>
                  <a:pt x="8528843" y="6290573"/>
                  <a:pt x="8507389" y="6306070"/>
                </a:cubicBezTo>
                <a:cubicBezTo>
                  <a:pt x="8462221" y="6338474"/>
                  <a:pt x="8345914" y="6332839"/>
                  <a:pt x="8280421" y="6295152"/>
                </a:cubicBezTo>
                <a:cubicBezTo>
                  <a:pt x="8217186" y="6260987"/>
                  <a:pt x="8061356" y="6273666"/>
                  <a:pt x="8082811" y="6311353"/>
                </a:cubicBezTo>
                <a:cubicBezTo>
                  <a:pt x="8089587" y="6321568"/>
                  <a:pt x="8114429" y="6324738"/>
                  <a:pt x="8137013" y="6316284"/>
                </a:cubicBezTo>
                <a:cubicBezTo>
                  <a:pt x="8174276" y="6304309"/>
                  <a:pt x="8175405" y="6306422"/>
                  <a:pt x="8147176" y="6335304"/>
                </a:cubicBezTo>
                <a:cubicBezTo>
                  <a:pt x="8124592" y="6359255"/>
                  <a:pt x="8092974" y="6364186"/>
                  <a:pt x="8000380" y="6352210"/>
                </a:cubicBezTo>
                <a:cubicBezTo>
                  <a:pt x="7887461" y="6338474"/>
                  <a:pt x="7379323" y="6352210"/>
                  <a:pt x="6894898" y="6381444"/>
                </a:cubicBezTo>
                <a:cubicBezTo>
                  <a:pt x="6717614" y="6393420"/>
                  <a:pt x="6653250" y="6389545"/>
                  <a:pt x="6641958" y="6370878"/>
                </a:cubicBezTo>
                <a:cubicBezTo>
                  <a:pt x="6630666" y="6353619"/>
                  <a:pt x="6644216" y="6350097"/>
                  <a:pt x="6697288" y="6360311"/>
                </a:cubicBezTo>
                <a:cubicBezTo>
                  <a:pt x="6745844" y="6369117"/>
                  <a:pt x="6768427" y="6367356"/>
                  <a:pt x="6768427" y="6352210"/>
                </a:cubicBezTo>
                <a:cubicBezTo>
                  <a:pt x="6768427" y="6338474"/>
                  <a:pt x="6759394" y="6327908"/>
                  <a:pt x="6746973" y="6327908"/>
                </a:cubicBezTo>
                <a:cubicBezTo>
                  <a:pt x="6735681" y="6327908"/>
                  <a:pt x="6713097" y="6313467"/>
                  <a:pt x="6692772" y="6294447"/>
                </a:cubicBezTo>
                <a:cubicBezTo>
                  <a:pt x="6663413" y="6260282"/>
                  <a:pt x="6663413" y="6259930"/>
                  <a:pt x="6699547" y="6275427"/>
                </a:cubicBezTo>
                <a:cubicBezTo>
                  <a:pt x="6835050" y="6335304"/>
                  <a:pt x="7283341" y="6324738"/>
                  <a:pt x="7355609" y="6263100"/>
                </a:cubicBezTo>
                <a:cubicBezTo>
                  <a:pt x="7370289" y="6249364"/>
                  <a:pt x="7425620" y="6244785"/>
                  <a:pt x="7495630" y="6251477"/>
                </a:cubicBezTo>
                <a:cubicBezTo>
                  <a:pt x="7556606" y="6256760"/>
                  <a:pt x="7596128" y="6257464"/>
                  <a:pt x="7583706" y="6252533"/>
                </a:cubicBezTo>
                <a:cubicBezTo>
                  <a:pt x="7528376" y="6230344"/>
                  <a:pt x="7564510" y="6215551"/>
                  <a:pt x="7657105" y="6222243"/>
                </a:cubicBezTo>
                <a:cubicBezTo>
                  <a:pt x="7712435" y="6225765"/>
                  <a:pt x="7772283" y="6222595"/>
                  <a:pt x="7791479" y="6213790"/>
                </a:cubicBezTo>
                <a:cubicBezTo>
                  <a:pt x="7809546" y="6207098"/>
                  <a:pt x="7876169" y="6201462"/>
                  <a:pt x="7939404" y="6203223"/>
                </a:cubicBezTo>
                <a:cubicBezTo>
                  <a:pt x="8010543" y="6204984"/>
                  <a:pt x="8051194" y="6198292"/>
                  <a:pt x="8051194" y="6184556"/>
                </a:cubicBezTo>
                <a:cubicBezTo>
                  <a:pt x="8051194" y="6169058"/>
                  <a:pt x="8099749" y="6165184"/>
                  <a:pt x="8205894" y="6173989"/>
                </a:cubicBezTo>
                <a:cubicBezTo>
                  <a:pt x="8342526" y="6185965"/>
                  <a:pt x="8679026" y="6150743"/>
                  <a:pt x="8810013" y="6108125"/>
                </a:cubicBezTo>
                <a:cubicBezTo>
                  <a:pt x="8822434" y="6103546"/>
                  <a:pt x="8831468" y="6102490"/>
                  <a:pt x="8834855" y="6104955"/>
                </a:cubicBezTo>
                <a:close/>
                <a:moveTo>
                  <a:pt x="12392951" y="6090162"/>
                </a:moveTo>
                <a:cubicBezTo>
                  <a:pt x="12405372" y="6090162"/>
                  <a:pt x="12414406" y="6093684"/>
                  <a:pt x="12421181" y="6100728"/>
                </a:cubicBezTo>
                <a:cubicBezTo>
                  <a:pt x="12460703" y="6145812"/>
                  <a:pt x="12250672" y="6201110"/>
                  <a:pt x="12159207" y="6170819"/>
                </a:cubicBezTo>
                <a:cubicBezTo>
                  <a:pt x="12116298" y="6156379"/>
                  <a:pt x="12115169" y="6153209"/>
                  <a:pt x="12146786" y="6140529"/>
                </a:cubicBezTo>
                <a:cubicBezTo>
                  <a:pt x="12165983" y="6131371"/>
                  <a:pt x="12207763" y="6123975"/>
                  <a:pt x="12238251" y="6123975"/>
                </a:cubicBezTo>
                <a:cubicBezTo>
                  <a:pt x="12269868" y="6123975"/>
                  <a:pt x="12319553" y="6113408"/>
                  <a:pt x="12348912" y="6100728"/>
                </a:cubicBezTo>
                <a:cubicBezTo>
                  <a:pt x="12365850" y="6093684"/>
                  <a:pt x="12380530" y="6090162"/>
                  <a:pt x="12392951" y="6090162"/>
                </a:cubicBezTo>
                <a:close/>
                <a:moveTo>
                  <a:pt x="7094765" y="6090162"/>
                </a:moveTo>
                <a:cubicBezTo>
                  <a:pt x="7099282" y="6091571"/>
                  <a:pt x="7102670" y="6095797"/>
                  <a:pt x="7102670" y="6101785"/>
                </a:cubicBezTo>
                <a:cubicBezTo>
                  <a:pt x="7102670" y="6115169"/>
                  <a:pt x="7091378" y="6124679"/>
                  <a:pt x="7077827" y="6124679"/>
                </a:cubicBezTo>
                <a:cubicBezTo>
                  <a:pt x="7063147" y="6124679"/>
                  <a:pt x="7050726" y="6121157"/>
                  <a:pt x="7050726" y="6115522"/>
                </a:cubicBezTo>
                <a:cubicBezTo>
                  <a:pt x="7050726" y="6111647"/>
                  <a:pt x="7063147" y="6100376"/>
                  <a:pt x="7077827" y="6094389"/>
                </a:cubicBezTo>
                <a:cubicBezTo>
                  <a:pt x="7084603" y="6090514"/>
                  <a:pt x="7090248" y="6088753"/>
                  <a:pt x="7094765" y="6090162"/>
                </a:cubicBezTo>
                <a:close/>
                <a:moveTo>
                  <a:pt x="5686658" y="6080652"/>
                </a:moveTo>
                <a:cubicBezTo>
                  <a:pt x="5693434" y="6081709"/>
                  <a:pt x="5710371" y="6094741"/>
                  <a:pt x="5728439" y="6116226"/>
                </a:cubicBezTo>
                <a:cubicBezTo>
                  <a:pt x="5776993" y="6173989"/>
                  <a:pt x="5921531" y="6243024"/>
                  <a:pt x="5921531" y="6210620"/>
                </a:cubicBezTo>
                <a:cubicBezTo>
                  <a:pt x="5921531" y="6198997"/>
                  <a:pt x="5936211" y="6188430"/>
                  <a:pt x="5952019" y="6188430"/>
                </a:cubicBezTo>
                <a:cubicBezTo>
                  <a:pt x="5993799" y="6188430"/>
                  <a:pt x="6095427" y="6107421"/>
                  <a:pt x="6057035" y="6103898"/>
                </a:cubicBezTo>
                <a:cubicBezTo>
                  <a:pt x="6042354" y="6102137"/>
                  <a:pt x="6076231" y="6095445"/>
                  <a:pt x="6129303" y="6086992"/>
                </a:cubicBezTo>
                <a:cubicBezTo>
                  <a:pt x="6183504" y="6078539"/>
                  <a:pt x="6235447" y="6081004"/>
                  <a:pt x="6245610" y="6089458"/>
                </a:cubicBezTo>
                <a:cubicBezTo>
                  <a:pt x="6258031" y="6099672"/>
                  <a:pt x="6232060" y="6106716"/>
                  <a:pt x="6184634" y="6106716"/>
                </a:cubicBezTo>
                <a:cubicBezTo>
                  <a:pt x="6140595" y="6106716"/>
                  <a:pt x="6093169" y="6119044"/>
                  <a:pt x="6081877" y="6136302"/>
                </a:cubicBezTo>
                <a:cubicBezTo>
                  <a:pt x="6063810" y="6158140"/>
                  <a:pt x="6071714" y="6166945"/>
                  <a:pt x="6123657" y="6177159"/>
                </a:cubicBezTo>
                <a:cubicBezTo>
                  <a:pt x="6159791" y="6183851"/>
                  <a:pt x="6221897" y="6190191"/>
                  <a:pt x="6261419" y="6188430"/>
                </a:cubicBezTo>
                <a:cubicBezTo>
                  <a:pt x="6374338" y="6187021"/>
                  <a:pt x="6367563" y="6222243"/>
                  <a:pt x="6253514" y="6240910"/>
                </a:cubicBezTo>
                <a:cubicBezTo>
                  <a:pt x="6116882" y="6261339"/>
                  <a:pt x="5763443" y="6264861"/>
                  <a:pt x="5763443" y="6246194"/>
                </a:cubicBezTo>
                <a:cubicBezTo>
                  <a:pt x="5763443" y="6237740"/>
                  <a:pt x="5778123" y="6231753"/>
                  <a:pt x="5796190" y="6231753"/>
                </a:cubicBezTo>
                <a:cubicBezTo>
                  <a:pt x="5821033" y="6231753"/>
                  <a:pt x="5807482" y="6210972"/>
                  <a:pt x="5757797" y="6166593"/>
                </a:cubicBezTo>
                <a:cubicBezTo>
                  <a:pt x="5716017" y="6132780"/>
                  <a:pt x="5683271" y="6095797"/>
                  <a:pt x="5683271" y="6083822"/>
                </a:cubicBezTo>
                <a:cubicBezTo>
                  <a:pt x="5683271" y="6081357"/>
                  <a:pt x="5684400" y="6080300"/>
                  <a:pt x="5686658" y="6080652"/>
                </a:cubicBezTo>
                <a:close/>
                <a:moveTo>
                  <a:pt x="11288598" y="6057406"/>
                </a:moveTo>
                <a:cubicBezTo>
                  <a:pt x="11303277" y="6057406"/>
                  <a:pt x="11317957" y="6060928"/>
                  <a:pt x="11326990" y="6067268"/>
                </a:cubicBezTo>
                <a:cubicBezTo>
                  <a:pt x="11348445" y="6079243"/>
                  <a:pt x="11328119" y="6091219"/>
                  <a:pt x="11282952" y="6091219"/>
                </a:cubicBezTo>
                <a:cubicBezTo>
                  <a:pt x="11235526" y="6091219"/>
                  <a:pt x="11219717" y="6079243"/>
                  <a:pt x="11245688" y="6067268"/>
                </a:cubicBezTo>
                <a:cubicBezTo>
                  <a:pt x="11259239" y="6060928"/>
                  <a:pt x="11273918" y="6057406"/>
                  <a:pt x="11288598" y="6057406"/>
                </a:cubicBezTo>
                <a:close/>
                <a:moveTo>
                  <a:pt x="8945517" y="6057406"/>
                </a:moveTo>
                <a:cubicBezTo>
                  <a:pt x="8953421" y="6057406"/>
                  <a:pt x="8959067" y="6061633"/>
                  <a:pt x="8962455" y="6068325"/>
                </a:cubicBezTo>
                <a:cubicBezTo>
                  <a:pt x="8969230" y="6081709"/>
                  <a:pt x="8957938" y="6091219"/>
                  <a:pt x="8935354" y="6091219"/>
                </a:cubicBezTo>
                <a:cubicBezTo>
                  <a:pt x="8911642" y="6088049"/>
                  <a:pt x="8905996" y="6078187"/>
                  <a:pt x="8922933" y="6068325"/>
                </a:cubicBezTo>
                <a:cubicBezTo>
                  <a:pt x="8930838" y="6061633"/>
                  <a:pt x="8938742" y="6057406"/>
                  <a:pt x="8945517" y="6057406"/>
                </a:cubicBezTo>
                <a:close/>
                <a:moveTo>
                  <a:pt x="5965570" y="6057406"/>
                </a:moveTo>
                <a:cubicBezTo>
                  <a:pt x="5974603" y="6057406"/>
                  <a:pt x="5983637" y="6061633"/>
                  <a:pt x="5990412" y="6069029"/>
                </a:cubicBezTo>
                <a:cubicBezTo>
                  <a:pt x="6003962" y="6080300"/>
                  <a:pt x="5991541" y="6091219"/>
                  <a:pt x="5965570" y="6091219"/>
                </a:cubicBezTo>
                <a:cubicBezTo>
                  <a:pt x="5938469" y="6091219"/>
                  <a:pt x="5927177" y="6080300"/>
                  <a:pt x="5940727" y="6069029"/>
                </a:cubicBezTo>
                <a:cubicBezTo>
                  <a:pt x="5947503" y="6061633"/>
                  <a:pt x="5956536" y="6057406"/>
                  <a:pt x="5965570" y="6057406"/>
                </a:cubicBezTo>
                <a:close/>
                <a:moveTo>
                  <a:pt x="10616726" y="6049305"/>
                </a:moveTo>
                <a:cubicBezTo>
                  <a:pt x="10679961" y="6047544"/>
                  <a:pt x="10695771" y="6087697"/>
                  <a:pt x="10637052" y="6104955"/>
                </a:cubicBezTo>
                <a:cubicBezTo>
                  <a:pt x="10613339" y="6111647"/>
                  <a:pt x="10613339" y="6109886"/>
                  <a:pt x="10637052" y="6092628"/>
                </a:cubicBezTo>
                <a:cubicBezTo>
                  <a:pt x="10657377" y="6075369"/>
                  <a:pt x="10651731" y="6070438"/>
                  <a:pt x="10608822" y="6061985"/>
                </a:cubicBezTo>
                <a:cubicBezTo>
                  <a:pt x="10555750" y="6053179"/>
                  <a:pt x="10554620" y="6052827"/>
                  <a:pt x="10616726" y="6049305"/>
                </a:cubicBezTo>
                <a:close/>
                <a:moveTo>
                  <a:pt x="10093909" y="6042261"/>
                </a:moveTo>
                <a:cubicBezTo>
                  <a:pt x="10104071" y="6042261"/>
                  <a:pt x="10102942" y="6050362"/>
                  <a:pt x="10084875" y="6065155"/>
                </a:cubicBezTo>
                <a:cubicBezTo>
                  <a:pt x="10067937" y="6076778"/>
                  <a:pt x="10040836" y="6086288"/>
                  <a:pt x="10025028" y="6086288"/>
                </a:cubicBezTo>
                <a:cubicBezTo>
                  <a:pt x="10004702" y="6084174"/>
                  <a:pt x="10009219" y="6078891"/>
                  <a:pt x="10035190" y="6065155"/>
                </a:cubicBezTo>
                <a:cubicBezTo>
                  <a:pt x="10062291" y="6050362"/>
                  <a:pt x="10083746" y="6042261"/>
                  <a:pt x="10093909" y="6042261"/>
                </a:cubicBezTo>
                <a:close/>
                <a:moveTo>
                  <a:pt x="10325394" y="6037682"/>
                </a:moveTo>
                <a:cubicBezTo>
                  <a:pt x="10334427" y="6037682"/>
                  <a:pt x="10343461" y="6041908"/>
                  <a:pt x="10350236" y="6049305"/>
                </a:cubicBezTo>
                <a:cubicBezTo>
                  <a:pt x="10363786" y="6060576"/>
                  <a:pt x="10352494" y="6071495"/>
                  <a:pt x="10325394" y="6071495"/>
                </a:cubicBezTo>
                <a:cubicBezTo>
                  <a:pt x="10298293" y="6071495"/>
                  <a:pt x="10287001" y="6060576"/>
                  <a:pt x="10300551" y="6049305"/>
                </a:cubicBezTo>
                <a:cubicBezTo>
                  <a:pt x="10306197" y="6041908"/>
                  <a:pt x="10316360" y="6037682"/>
                  <a:pt x="10325394" y="6037682"/>
                </a:cubicBezTo>
                <a:close/>
                <a:moveTo>
                  <a:pt x="10183115" y="6037682"/>
                </a:moveTo>
                <a:cubicBezTo>
                  <a:pt x="10193279" y="6038386"/>
                  <a:pt x="10203441" y="6042261"/>
                  <a:pt x="10210216" y="6050362"/>
                </a:cubicBezTo>
                <a:cubicBezTo>
                  <a:pt x="10222637" y="6062337"/>
                  <a:pt x="10206829" y="6074312"/>
                  <a:pt x="10176341" y="6070438"/>
                </a:cubicBezTo>
                <a:cubicBezTo>
                  <a:pt x="10144722" y="6070438"/>
                  <a:pt x="10133430" y="6058110"/>
                  <a:pt x="10152627" y="6046135"/>
                </a:cubicBezTo>
                <a:cubicBezTo>
                  <a:pt x="10161660" y="6040147"/>
                  <a:pt x="10171823" y="6037330"/>
                  <a:pt x="10183115" y="6037682"/>
                </a:cubicBezTo>
                <a:close/>
                <a:moveTo>
                  <a:pt x="9814997" y="6037682"/>
                </a:moveTo>
                <a:cubicBezTo>
                  <a:pt x="9822902" y="6038034"/>
                  <a:pt x="9828548" y="6041908"/>
                  <a:pt x="9831935" y="6048601"/>
                </a:cubicBezTo>
                <a:cubicBezTo>
                  <a:pt x="9838710" y="6061633"/>
                  <a:pt x="9827418" y="6071495"/>
                  <a:pt x="9804834" y="6071495"/>
                </a:cubicBezTo>
                <a:cubicBezTo>
                  <a:pt x="9779992" y="6068325"/>
                  <a:pt x="9774346" y="6058463"/>
                  <a:pt x="9792413" y="6045431"/>
                </a:cubicBezTo>
                <a:cubicBezTo>
                  <a:pt x="9799189" y="6040147"/>
                  <a:pt x="9808222" y="6037330"/>
                  <a:pt x="9814997" y="6037682"/>
                </a:cubicBezTo>
                <a:close/>
                <a:moveTo>
                  <a:pt x="6673575" y="6037682"/>
                </a:moveTo>
                <a:cubicBezTo>
                  <a:pt x="6688255" y="6037682"/>
                  <a:pt x="6701805" y="6041204"/>
                  <a:pt x="6710839" y="6047192"/>
                </a:cubicBezTo>
                <a:cubicBezTo>
                  <a:pt x="6732293" y="6059519"/>
                  <a:pt x="6711968" y="6071495"/>
                  <a:pt x="6664542" y="6071495"/>
                </a:cubicBezTo>
                <a:cubicBezTo>
                  <a:pt x="6620503" y="6067268"/>
                  <a:pt x="6604694" y="6059519"/>
                  <a:pt x="6630666" y="6047192"/>
                </a:cubicBezTo>
                <a:cubicBezTo>
                  <a:pt x="6643087" y="6041204"/>
                  <a:pt x="6658896" y="6037682"/>
                  <a:pt x="6673575" y="6037682"/>
                </a:cubicBezTo>
                <a:close/>
                <a:moveTo>
                  <a:pt x="11663490" y="6031342"/>
                </a:moveTo>
                <a:lnTo>
                  <a:pt x="11732371" y="6031342"/>
                </a:lnTo>
                <a:lnTo>
                  <a:pt x="11674782" y="6048601"/>
                </a:lnTo>
                <a:cubicBezTo>
                  <a:pt x="11642036" y="6057406"/>
                  <a:pt x="11564121" y="6065155"/>
                  <a:pt x="11500887" y="6065155"/>
                </a:cubicBezTo>
                <a:lnTo>
                  <a:pt x="11385708" y="6063041"/>
                </a:lnTo>
                <a:lnTo>
                  <a:pt x="11491853" y="6047192"/>
                </a:lnTo>
                <a:cubicBezTo>
                  <a:pt x="11549442" y="6038386"/>
                  <a:pt x="11626227" y="6031342"/>
                  <a:pt x="11663490" y="6031342"/>
                </a:cubicBezTo>
                <a:close/>
                <a:moveTo>
                  <a:pt x="10878700" y="6022184"/>
                </a:moveTo>
                <a:cubicBezTo>
                  <a:pt x="10923867" y="6023945"/>
                  <a:pt x="10926126" y="6025354"/>
                  <a:pt x="10888862" y="6042261"/>
                </a:cubicBezTo>
                <a:cubicBezTo>
                  <a:pt x="10866278" y="6050362"/>
                  <a:pt x="10829015" y="6059167"/>
                  <a:pt x="10807560" y="6060928"/>
                </a:cubicBezTo>
                <a:cubicBezTo>
                  <a:pt x="10774814" y="6060576"/>
                  <a:pt x="10772555" y="6057054"/>
                  <a:pt x="10796268" y="6042261"/>
                </a:cubicBezTo>
                <a:cubicBezTo>
                  <a:pt x="10813206" y="6030285"/>
                  <a:pt x="10850470" y="6022184"/>
                  <a:pt x="10878700" y="6022184"/>
                </a:cubicBezTo>
                <a:close/>
                <a:moveTo>
                  <a:pt x="11285210" y="6004221"/>
                </a:moveTo>
                <a:cubicBezTo>
                  <a:pt x="11319086" y="6004221"/>
                  <a:pt x="11347316" y="6008448"/>
                  <a:pt x="11347316" y="6014788"/>
                </a:cubicBezTo>
                <a:cubicBezTo>
                  <a:pt x="11347316" y="6021128"/>
                  <a:pt x="11319086" y="6030638"/>
                  <a:pt x="11285210" y="6036977"/>
                </a:cubicBezTo>
                <a:cubicBezTo>
                  <a:pt x="11249076" y="6041204"/>
                  <a:pt x="11219717" y="6036977"/>
                  <a:pt x="11219717" y="6026059"/>
                </a:cubicBezTo>
                <a:cubicBezTo>
                  <a:pt x="11219717" y="6015492"/>
                  <a:pt x="11249076" y="6004221"/>
                  <a:pt x="11285210" y="6004221"/>
                </a:cubicBezTo>
                <a:close/>
                <a:moveTo>
                  <a:pt x="14889602" y="5986611"/>
                </a:moveTo>
                <a:cubicBezTo>
                  <a:pt x="14946062" y="5977805"/>
                  <a:pt x="15029623" y="6009152"/>
                  <a:pt x="15029623" y="6054940"/>
                </a:cubicBezTo>
                <a:cubicBezTo>
                  <a:pt x="15029623" y="6070790"/>
                  <a:pt x="15010426" y="6083822"/>
                  <a:pt x="14984455" y="6083822"/>
                </a:cubicBezTo>
                <a:cubicBezTo>
                  <a:pt x="14912186" y="6083822"/>
                  <a:pt x="14760874" y="6141586"/>
                  <a:pt x="14729257" y="6180329"/>
                </a:cubicBezTo>
                <a:cubicBezTo>
                  <a:pt x="14705543" y="6207450"/>
                  <a:pt x="14658117" y="6218016"/>
                  <a:pt x="14510193" y="6229287"/>
                </a:cubicBezTo>
                <a:cubicBezTo>
                  <a:pt x="14387110" y="6239149"/>
                  <a:pt x="14327263" y="6236684"/>
                  <a:pt x="14334038" y="6225413"/>
                </a:cubicBezTo>
                <a:cubicBezTo>
                  <a:pt x="14339684" y="6214142"/>
                  <a:pt x="14411953" y="6197940"/>
                  <a:pt x="14490996" y="6189839"/>
                </a:cubicBezTo>
                <a:cubicBezTo>
                  <a:pt x="14620854" y="6175398"/>
                  <a:pt x="14629887" y="6171524"/>
                  <a:pt x="14567782" y="6160253"/>
                </a:cubicBezTo>
                <a:lnTo>
                  <a:pt x="14498901" y="6146869"/>
                </a:lnTo>
                <a:lnTo>
                  <a:pt x="14559877" y="6144403"/>
                </a:lnTo>
                <a:cubicBezTo>
                  <a:pt x="14653600" y="6139824"/>
                  <a:pt x="14856856" y="6100024"/>
                  <a:pt x="14879440" y="6080652"/>
                </a:cubicBezTo>
                <a:cubicBezTo>
                  <a:pt x="14904282" y="6058110"/>
                  <a:pt x="14819592" y="6059167"/>
                  <a:pt x="14729257" y="6081709"/>
                </a:cubicBezTo>
                <a:cubicBezTo>
                  <a:pt x="14562136" y="6123623"/>
                  <a:pt x="14557619" y="6123623"/>
                  <a:pt x="14637792" y="6081709"/>
                </a:cubicBezTo>
                <a:cubicBezTo>
                  <a:pt x="14681830" y="6057758"/>
                  <a:pt x="14743936" y="6037330"/>
                  <a:pt x="14774424" y="6035921"/>
                </a:cubicBezTo>
                <a:cubicBezTo>
                  <a:pt x="14806042" y="6032399"/>
                  <a:pt x="14838789" y="6020776"/>
                  <a:pt x="14846693" y="6009505"/>
                </a:cubicBezTo>
                <a:cubicBezTo>
                  <a:pt x="14854597" y="5996825"/>
                  <a:pt x="14870406" y="5989428"/>
                  <a:pt x="14889602" y="5986611"/>
                </a:cubicBezTo>
                <a:close/>
                <a:moveTo>
                  <a:pt x="6242223" y="5984497"/>
                </a:moveTo>
                <a:cubicBezTo>
                  <a:pt x="6271581" y="5981680"/>
                  <a:pt x="6300940" y="5986611"/>
                  <a:pt x="6309974" y="6002460"/>
                </a:cubicBezTo>
                <a:cubicBezTo>
                  <a:pt x="6322395" y="6025002"/>
                  <a:pt x="6274969" y="6048601"/>
                  <a:pt x="6212863" y="6048601"/>
                </a:cubicBezTo>
                <a:cubicBezTo>
                  <a:pt x="6178988" y="6048601"/>
                  <a:pt x="6169954" y="6037330"/>
                  <a:pt x="6177858" y="6014788"/>
                </a:cubicBezTo>
                <a:cubicBezTo>
                  <a:pt x="6183504" y="5998234"/>
                  <a:pt x="6212863" y="5987315"/>
                  <a:pt x="6242223" y="5984497"/>
                </a:cubicBezTo>
                <a:close/>
                <a:moveTo>
                  <a:pt x="7368031" y="5978510"/>
                </a:moveTo>
                <a:cubicBezTo>
                  <a:pt x="7355609" y="5978510"/>
                  <a:pt x="7344317" y="5980271"/>
                  <a:pt x="7334155" y="5984497"/>
                </a:cubicBezTo>
                <a:cubicBezTo>
                  <a:pt x="7309312" y="5992950"/>
                  <a:pt x="7309312" y="5997881"/>
                  <a:pt x="7330767" y="6012675"/>
                </a:cubicBezTo>
                <a:cubicBezTo>
                  <a:pt x="7365772" y="6034160"/>
                  <a:pt x="7421103" y="6034160"/>
                  <a:pt x="7434653" y="6012675"/>
                </a:cubicBezTo>
                <a:cubicBezTo>
                  <a:pt x="7441428" y="6001051"/>
                  <a:pt x="7426749" y="5989428"/>
                  <a:pt x="7404165" y="5983441"/>
                </a:cubicBezTo>
                <a:cubicBezTo>
                  <a:pt x="7392873" y="5980271"/>
                  <a:pt x="7380452" y="5978510"/>
                  <a:pt x="7368031" y="5978510"/>
                </a:cubicBezTo>
                <a:close/>
                <a:moveTo>
                  <a:pt x="6382243" y="5977101"/>
                </a:moveTo>
                <a:cubicBezTo>
                  <a:pt x="6389018" y="5970761"/>
                  <a:pt x="6419506" y="5983441"/>
                  <a:pt x="6447736" y="6005278"/>
                </a:cubicBezTo>
                <a:cubicBezTo>
                  <a:pt x="6478224" y="6027115"/>
                  <a:pt x="6513229" y="6046135"/>
                  <a:pt x="6529038" y="6046135"/>
                </a:cubicBezTo>
                <a:cubicBezTo>
                  <a:pt x="6542588" y="6046135"/>
                  <a:pt x="6560656" y="6054236"/>
                  <a:pt x="6567430" y="6065155"/>
                </a:cubicBezTo>
                <a:cubicBezTo>
                  <a:pt x="6591144" y="6099320"/>
                  <a:pt x="6504196" y="6083118"/>
                  <a:pt x="6445478" y="6040852"/>
                </a:cubicBezTo>
                <a:cubicBezTo>
                  <a:pt x="6412731" y="6019014"/>
                  <a:pt x="6382243" y="5997881"/>
                  <a:pt x="6378855" y="5994712"/>
                </a:cubicBezTo>
                <a:cubicBezTo>
                  <a:pt x="6373209" y="5991894"/>
                  <a:pt x="6375468" y="5983088"/>
                  <a:pt x="6382243" y="5977101"/>
                </a:cubicBezTo>
                <a:close/>
                <a:moveTo>
                  <a:pt x="9856777" y="5974987"/>
                </a:moveTo>
                <a:cubicBezTo>
                  <a:pt x="9860165" y="5973579"/>
                  <a:pt x="9864682" y="5974635"/>
                  <a:pt x="9870328" y="5978157"/>
                </a:cubicBezTo>
                <a:cubicBezTo>
                  <a:pt x="9880491" y="5985202"/>
                  <a:pt x="9890653" y="5996120"/>
                  <a:pt x="9890653" y="6001051"/>
                </a:cubicBezTo>
                <a:cubicBezTo>
                  <a:pt x="9890653" y="6006335"/>
                  <a:pt x="9880491" y="6009505"/>
                  <a:pt x="9870328" y="6009505"/>
                </a:cubicBezTo>
                <a:cubicBezTo>
                  <a:pt x="9859036" y="6009505"/>
                  <a:pt x="9852261" y="6000347"/>
                  <a:pt x="9852261" y="5986611"/>
                </a:cubicBezTo>
                <a:cubicBezTo>
                  <a:pt x="9852261" y="5980271"/>
                  <a:pt x="9853390" y="5976396"/>
                  <a:pt x="9856777" y="5974987"/>
                </a:cubicBezTo>
                <a:close/>
                <a:moveTo>
                  <a:pt x="11476045" y="5973931"/>
                </a:moveTo>
                <a:cubicBezTo>
                  <a:pt x="11485078" y="5973931"/>
                  <a:pt x="11494112" y="5977101"/>
                  <a:pt x="11500887" y="5983441"/>
                </a:cubicBezTo>
                <a:cubicBezTo>
                  <a:pt x="11514437" y="5999643"/>
                  <a:pt x="11503145" y="6007744"/>
                  <a:pt x="11476045" y="6007744"/>
                </a:cubicBezTo>
                <a:cubicBezTo>
                  <a:pt x="11447814" y="6007744"/>
                  <a:pt x="11437651" y="5999643"/>
                  <a:pt x="11451203" y="5983441"/>
                </a:cubicBezTo>
                <a:cubicBezTo>
                  <a:pt x="11457978" y="5977101"/>
                  <a:pt x="11467010" y="5973931"/>
                  <a:pt x="11476045" y="5973931"/>
                </a:cubicBezTo>
                <a:close/>
                <a:moveTo>
                  <a:pt x="10247479" y="5961603"/>
                </a:moveTo>
                <a:cubicBezTo>
                  <a:pt x="10259900" y="5961603"/>
                  <a:pt x="10271192" y="5964773"/>
                  <a:pt x="10280226" y="5971818"/>
                </a:cubicBezTo>
                <a:cubicBezTo>
                  <a:pt x="10299422" y="5985554"/>
                  <a:pt x="10283613" y="5994712"/>
                  <a:pt x="10247479" y="5994712"/>
                </a:cubicBezTo>
                <a:cubicBezTo>
                  <a:pt x="10211345" y="5994712"/>
                  <a:pt x="10196665" y="5985554"/>
                  <a:pt x="10214732" y="5971818"/>
                </a:cubicBezTo>
                <a:cubicBezTo>
                  <a:pt x="10223766" y="5964773"/>
                  <a:pt x="10235058" y="5961603"/>
                  <a:pt x="10247479" y="5961603"/>
                </a:cubicBezTo>
                <a:close/>
                <a:moveTo>
                  <a:pt x="9751762" y="5960194"/>
                </a:moveTo>
                <a:cubicBezTo>
                  <a:pt x="9770959" y="5958433"/>
                  <a:pt x="9792413" y="5970409"/>
                  <a:pt x="9799189" y="5982032"/>
                </a:cubicBezTo>
                <a:cubicBezTo>
                  <a:pt x="9812739" y="6009857"/>
                  <a:pt x="9813868" y="6009857"/>
                  <a:pt x="9758537" y="5982032"/>
                </a:cubicBezTo>
                <a:cubicBezTo>
                  <a:pt x="9725791" y="5966534"/>
                  <a:pt x="9723533" y="5962308"/>
                  <a:pt x="9751762" y="5960194"/>
                </a:cubicBezTo>
                <a:close/>
                <a:moveTo>
                  <a:pt x="16615013" y="5958433"/>
                </a:moveTo>
                <a:cubicBezTo>
                  <a:pt x="16639856" y="5958433"/>
                  <a:pt x="16654535" y="5967943"/>
                  <a:pt x="16647760" y="5981327"/>
                </a:cubicBezTo>
                <a:cubicBezTo>
                  <a:pt x="16634210" y="6009857"/>
                  <a:pt x="16635339" y="6009857"/>
                  <a:pt x="16599204" y="5981327"/>
                </a:cubicBezTo>
                <a:cubicBezTo>
                  <a:pt x="16577750" y="5964421"/>
                  <a:pt x="16578879" y="5958433"/>
                  <a:pt x="16615013" y="5958433"/>
                </a:cubicBezTo>
                <a:close/>
                <a:moveTo>
                  <a:pt x="4670382" y="5958433"/>
                </a:moveTo>
                <a:cubicBezTo>
                  <a:pt x="4673770" y="5958433"/>
                  <a:pt x="4668124" y="5978510"/>
                  <a:pt x="4657961" y="6002460"/>
                </a:cubicBezTo>
                <a:cubicBezTo>
                  <a:pt x="4648928" y="6027820"/>
                  <a:pt x="4630860" y="6048601"/>
                  <a:pt x="4621827" y="6048601"/>
                </a:cubicBezTo>
                <a:cubicBezTo>
                  <a:pt x="4610535" y="6048601"/>
                  <a:pt x="4615052" y="6027820"/>
                  <a:pt x="4631990" y="6002460"/>
                </a:cubicBezTo>
                <a:cubicBezTo>
                  <a:pt x="4648928" y="5978510"/>
                  <a:pt x="4666995" y="5958433"/>
                  <a:pt x="4670382" y="5958433"/>
                </a:cubicBezTo>
                <a:close/>
                <a:moveTo>
                  <a:pt x="10799656" y="5955263"/>
                </a:moveTo>
                <a:cubicBezTo>
                  <a:pt x="10806431" y="5955968"/>
                  <a:pt x="10813206" y="5960547"/>
                  <a:pt x="10816594" y="5967591"/>
                </a:cubicBezTo>
                <a:cubicBezTo>
                  <a:pt x="10823369" y="5981327"/>
                  <a:pt x="10810948" y="5991189"/>
                  <a:pt x="10788364" y="5987667"/>
                </a:cubicBezTo>
                <a:cubicBezTo>
                  <a:pt x="10763522" y="5987667"/>
                  <a:pt x="10759005" y="5977453"/>
                  <a:pt x="10775943" y="5963364"/>
                </a:cubicBezTo>
                <a:cubicBezTo>
                  <a:pt x="10783847" y="5956672"/>
                  <a:pt x="10792881" y="5954207"/>
                  <a:pt x="10799656" y="5955263"/>
                </a:cubicBezTo>
                <a:close/>
                <a:moveTo>
                  <a:pt x="12975616" y="5953855"/>
                </a:moveTo>
                <a:cubicBezTo>
                  <a:pt x="12979003" y="5952446"/>
                  <a:pt x="12981262" y="5952446"/>
                  <a:pt x="12984649" y="5953855"/>
                </a:cubicBezTo>
                <a:cubicBezTo>
                  <a:pt x="12990295" y="5957024"/>
                  <a:pt x="12997070" y="5966182"/>
                  <a:pt x="13003846" y="5981327"/>
                </a:cubicBezTo>
                <a:cubicBezTo>
                  <a:pt x="13021913" y="6017253"/>
                  <a:pt x="13020784" y="6029229"/>
                  <a:pt x="12985779" y="6054940"/>
                </a:cubicBezTo>
                <a:cubicBezTo>
                  <a:pt x="12949644" y="6082061"/>
                  <a:pt x="12947386" y="6085583"/>
                  <a:pt x="12977874" y="6092628"/>
                </a:cubicBezTo>
                <a:cubicBezTo>
                  <a:pt x="12998200" y="6095797"/>
                  <a:pt x="12950773" y="6098615"/>
                  <a:pt x="12873988" y="6098615"/>
                </a:cubicBezTo>
                <a:cubicBezTo>
                  <a:pt x="12797203" y="6098615"/>
                  <a:pt x="12739614" y="6092275"/>
                  <a:pt x="12745260" y="6083822"/>
                </a:cubicBezTo>
                <a:cubicBezTo>
                  <a:pt x="12749777" y="6075369"/>
                  <a:pt x="12731710" y="6068325"/>
                  <a:pt x="12703480" y="6068325"/>
                </a:cubicBezTo>
                <a:cubicBezTo>
                  <a:pt x="12676379" y="6068325"/>
                  <a:pt x="12652666" y="6058815"/>
                  <a:pt x="12652666" y="6048601"/>
                </a:cubicBezTo>
                <a:cubicBezTo>
                  <a:pt x="12652666" y="6036625"/>
                  <a:pt x="12662829" y="6025354"/>
                  <a:pt x="12676379" y="6025354"/>
                </a:cubicBezTo>
                <a:cubicBezTo>
                  <a:pt x="12765585" y="6023593"/>
                  <a:pt x="12957549" y="5982736"/>
                  <a:pt x="12968841" y="5962308"/>
                </a:cubicBezTo>
                <a:cubicBezTo>
                  <a:pt x="12971099" y="5958081"/>
                  <a:pt x="12973357" y="5955263"/>
                  <a:pt x="12975616" y="5953855"/>
                </a:cubicBezTo>
                <a:close/>
                <a:moveTo>
                  <a:pt x="11909655" y="5945754"/>
                </a:moveTo>
                <a:cubicBezTo>
                  <a:pt x="11948048" y="5945754"/>
                  <a:pt x="11948048" y="5945401"/>
                  <a:pt x="11909655" y="5964773"/>
                </a:cubicBezTo>
                <a:cubicBezTo>
                  <a:pt x="11888200" y="5976044"/>
                  <a:pt x="11855454" y="5984497"/>
                  <a:pt x="11832870" y="5984497"/>
                </a:cubicBezTo>
                <a:cubicBezTo>
                  <a:pt x="11795606" y="5984497"/>
                  <a:pt x="11795606" y="5983793"/>
                  <a:pt x="11832870" y="5964773"/>
                </a:cubicBezTo>
                <a:cubicBezTo>
                  <a:pt x="11855454" y="5953150"/>
                  <a:pt x="11888200" y="5945754"/>
                  <a:pt x="11909655" y="5945754"/>
                </a:cubicBezTo>
                <a:close/>
                <a:moveTo>
                  <a:pt x="16027831" y="5936244"/>
                </a:moveTo>
                <a:cubicBezTo>
                  <a:pt x="16036865" y="5936244"/>
                  <a:pt x="16047028" y="5938357"/>
                  <a:pt x="16052674" y="5944345"/>
                </a:cubicBezTo>
                <a:cubicBezTo>
                  <a:pt x="16066224" y="5956672"/>
                  <a:pt x="16054932" y="5969704"/>
                  <a:pt x="16027831" y="5969704"/>
                </a:cubicBezTo>
                <a:cubicBezTo>
                  <a:pt x="16001860" y="5969704"/>
                  <a:pt x="15989439" y="5956672"/>
                  <a:pt x="16002989" y="5944345"/>
                </a:cubicBezTo>
                <a:cubicBezTo>
                  <a:pt x="16009764" y="5938357"/>
                  <a:pt x="16018798" y="5936244"/>
                  <a:pt x="16027831" y="5936244"/>
                </a:cubicBezTo>
                <a:close/>
                <a:moveTo>
                  <a:pt x="12019187" y="5935187"/>
                </a:moveTo>
                <a:cubicBezTo>
                  <a:pt x="12025962" y="5936244"/>
                  <a:pt x="12030479" y="5940823"/>
                  <a:pt x="12032738" y="5947515"/>
                </a:cubicBezTo>
                <a:cubicBezTo>
                  <a:pt x="12038383" y="5961251"/>
                  <a:pt x="12028221" y="5972170"/>
                  <a:pt x="12011283" y="5968648"/>
                </a:cubicBezTo>
                <a:cubicBezTo>
                  <a:pt x="11990958" y="5968648"/>
                  <a:pt x="11986440" y="5958081"/>
                  <a:pt x="12001121" y="5944345"/>
                </a:cubicBezTo>
                <a:cubicBezTo>
                  <a:pt x="12006766" y="5937653"/>
                  <a:pt x="12013541" y="5934483"/>
                  <a:pt x="12019187" y="5935187"/>
                </a:cubicBezTo>
                <a:close/>
                <a:moveTo>
                  <a:pt x="12623307" y="5931313"/>
                </a:moveTo>
                <a:cubicBezTo>
                  <a:pt x="12606369" y="5931665"/>
                  <a:pt x="12584914" y="5934835"/>
                  <a:pt x="12563459" y="5940470"/>
                </a:cubicBezTo>
                <a:lnTo>
                  <a:pt x="12485545" y="5959138"/>
                </a:lnTo>
                <a:lnTo>
                  <a:pt x="12580397" y="5957024"/>
                </a:lnTo>
                <a:cubicBezTo>
                  <a:pt x="12631211" y="5955616"/>
                  <a:pt x="12666216" y="5947162"/>
                  <a:pt x="12658312" y="5937300"/>
                </a:cubicBezTo>
                <a:cubicBezTo>
                  <a:pt x="12652666" y="5933074"/>
                  <a:pt x="12640245" y="5930961"/>
                  <a:pt x="12623307" y="5931313"/>
                </a:cubicBezTo>
                <a:close/>
                <a:moveTo>
                  <a:pt x="16245766" y="5921451"/>
                </a:moveTo>
                <a:cubicBezTo>
                  <a:pt x="16261575" y="5923212"/>
                  <a:pt x="16297709" y="5932017"/>
                  <a:pt x="16323681" y="5940470"/>
                </a:cubicBezTo>
                <a:lnTo>
                  <a:pt x="16372236" y="5957024"/>
                </a:lnTo>
                <a:lnTo>
                  <a:pt x="16323681" y="5958433"/>
                </a:lnTo>
                <a:cubicBezTo>
                  <a:pt x="16297709" y="5958433"/>
                  <a:pt x="16261575" y="5950332"/>
                  <a:pt x="16245766" y="5940470"/>
                </a:cubicBezTo>
                <a:cubicBezTo>
                  <a:pt x="16219795" y="5922155"/>
                  <a:pt x="16219795" y="5919690"/>
                  <a:pt x="16245766" y="5921451"/>
                </a:cubicBezTo>
                <a:close/>
                <a:moveTo>
                  <a:pt x="9357673" y="5919337"/>
                </a:moveTo>
                <a:cubicBezTo>
                  <a:pt x="9366707" y="5919337"/>
                  <a:pt x="9377999" y="5928143"/>
                  <a:pt x="9383645" y="5939414"/>
                </a:cubicBezTo>
                <a:cubicBezTo>
                  <a:pt x="9391549" y="5950332"/>
                  <a:pt x="9383645" y="5958433"/>
                  <a:pt x="9367836" y="5958433"/>
                </a:cubicBezTo>
                <a:cubicBezTo>
                  <a:pt x="9353156" y="5958433"/>
                  <a:pt x="9340735" y="5950332"/>
                  <a:pt x="9340735" y="5939414"/>
                </a:cubicBezTo>
                <a:cubicBezTo>
                  <a:pt x="9340735" y="5928143"/>
                  <a:pt x="9348639" y="5919337"/>
                  <a:pt x="9357673" y="5919337"/>
                </a:cubicBezTo>
                <a:close/>
                <a:moveTo>
                  <a:pt x="10638181" y="5917576"/>
                </a:moveTo>
                <a:cubicBezTo>
                  <a:pt x="10644956" y="5918281"/>
                  <a:pt x="10649473" y="5922860"/>
                  <a:pt x="10651731" y="5929904"/>
                </a:cubicBezTo>
                <a:cubicBezTo>
                  <a:pt x="10657377" y="5943992"/>
                  <a:pt x="10647214" y="5950685"/>
                  <a:pt x="10630276" y="5950685"/>
                </a:cubicBezTo>
                <a:cubicBezTo>
                  <a:pt x="10611080" y="5947162"/>
                  <a:pt x="10606563" y="5941175"/>
                  <a:pt x="10620114" y="5927086"/>
                </a:cubicBezTo>
                <a:cubicBezTo>
                  <a:pt x="10625760" y="5920042"/>
                  <a:pt x="10632535" y="5916520"/>
                  <a:pt x="10638181" y="5917576"/>
                </a:cubicBezTo>
                <a:close/>
                <a:moveTo>
                  <a:pt x="7066535" y="5914406"/>
                </a:moveTo>
                <a:cubicBezTo>
                  <a:pt x="7086861" y="5916872"/>
                  <a:pt x="7091378" y="5922860"/>
                  <a:pt x="7080086" y="5934130"/>
                </a:cubicBezTo>
                <a:cubicBezTo>
                  <a:pt x="7066535" y="5949980"/>
                  <a:pt x="6892639" y="5958081"/>
                  <a:pt x="6871185" y="5943640"/>
                </a:cubicBezTo>
                <a:cubicBezTo>
                  <a:pt x="6859893" y="5937300"/>
                  <a:pt x="6900544" y="5926382"/>
                  <a:pt x="6960391" y="5918281"/>
                </a:cubicBezTo>
                <a:cubicBezTo>
                  <a:pt x="7011205" y="5912645"/>
                  <a:pt x="7046209" y="5911589"/>
                  <a:pt x="7066535" y="5914406"/>
                </a:cubicBezTo>
                <a:close/>
                <a:moveTo>
                  <a:pt x="5661816" y="5911236"/>
                </a:moveTo>
                <a:cubicBezTo>
                  <a:pt x="5666333" y="5911589"/>
                  <a:pt x="5671979" y="5915815"/>
                  <a:pt x="5676496" y="5924621"/>
                </a:cubicBezTo>
                <a:cubicBezTo>
                  <a:pt x="5684400" y="5938709"/>
                  <a:pt x="5681012" y="5957729"/>
                  <a:pt x="5671979" y="5969704"/>
                </a:cubicBezTo>
                <a:cubicBezTo>
                  <a:pt x="5659558" y="5983793"/>
                  <a:pt x="5649395" y="5984145"/>
                  <a:pt x="5640361" y="5966534"/>
                </a:cubicBezTo>
                <a:cubicBezTo>
                  <a:pt x="5633586" y="5952798"/>
                  <a:pt x="5634715" y="5932017"/>
                  <a:pt x="5646007" y="5921451"/>
                </a:cubicBezTo>
                <a:cubicBezTo>
                  <a:pt x="5650524" y="5914406"/>
                  <a:pt x="5656170" y="5910532"/>
                  <a:pt x="5661816" y="5911236"/>
                </a:cubicBezTo>
                <a:close/>
                <a:moveTo>
                  <a:pt x="13737823" y="5903135"/>
                </a:moveTo>
                <a:cubicBezTo>
                  <a:pt x="13728789" y="5903135"/>
                  <a:pt x="13719756" y="5904544"/>
                  <a:pt x="13714110" y="5908066"/>
                </a:cubicBezTo>
                <a:cubicBezTo>
                  <a:pt x="13698301" y="5912998"/>
                  <a:pt x="13709593" y="5917576"/>
                  <a:pt x="13736694" y="5917576"/>
                </a:cubicBezTo>
                <a:cubicBezTo>
                  <a:pt x="13764923" y="5917576"/>
                  <a:pt x="13776215" y="5912998"/>
                  <a:pt x="13761536" y="5908066"/>
                </a:cubicBezTo>
                <a:cubicBezTo>
                  <a:pt x="13754761" y="5904544"/>
                  <a:pt x="13745727" y="5903135"/>
                  <a:pt x="13737823" y="5903135"/>
                </a:cubicBezTo>
                <a:close/>
                <a:moveTo>
                  <a:pt x="14557619" y="5898204"/>
                </a:moveTo>
                <a:cubicBezTo>
                  <a:pt x="14577944" y="5896091"/>
                  <a:pt x="14570040" y="5917576"/>
                  <a:pt x="14531647" y="5940470"/>
                </a:cubicBezTo>
                <a:cubicBezTo>
                  <a:pt x="14467283" y="5980623"/>
                  <a:pt x="14175951" y="6046839"/>
                  <a:pt x="14029155" y="6054940"/>
                </a:cubicBezTo>
                <a:cubicBezTo>
                  <a:pt x="13933174" y="6061280"/>
                  <a:pt x="13904944" y="6057406"/>
                  <a:pt x="13939949" y="6046135"/>
                </a:cubicBezTo>
                <a:cubicBezTo>
                  <a:pt x="13965920" y="6036625"/>
                  <a:pt x="14016734" y="6027468"/>
                  <a:pt x="14051739" y="6027468"/>
                </a:cubicBezTo>
                <a:cubicBezTo>
                  <a:pt x="14109328" y="6025707"/>
                  <a:pt x="14172563" y="6001051"/>
                  <a:pt x="14338555" y="5916167"/>
                </a:cubicBezTo>
                <a:cubicBezTo>
                  <a:pt x="14358880" y="5906658"/>
                  <a:pt x="14376948" y="5901727"/>
                  <a:pt x="14392756" y="5900670"/>
                </a:cubicBezTo>
                <a:cubicBezTo>
                  <a:pt x="14407436" y="5899966"/>
                  <a:pt x="14422115" y="5902783"/>
                  <a:pt x="14439053" y="5909828"/>
                </a:cubicBezTo>
                <a:cubicBezTo>
                  <a:pt x="14471800" y="5926029"/>
                  <a:pt x="14497771" y="5924973"/>
                  <a:pt x="14527131" y="5909123"/>
                </a:cubicBezTo>
                <a:cubicBezTo>
                  <a:pt x="14540681" y="5902431"/>
                  <a:pt x="14550844" y="5898557"/>
                  <a:pt x="14557619" y="5898204"/>
                </a:cubicBezTo>
                <a:close/>
                <a:moveTo>
                  <a:pt x="15205777" y="5881650"/>
                </a:moveTo>
                <a:cubicBezTo>
                  <a:pt x="15214811" y="5881650"/>
                  <a:pt x="15222715" y="5889751"/>
                  <a:pt x="15222715" y="5900670"/>
                </a:cubicBezTo>
                <a:cubicBezTo>
                  <a:pt x="15222715" y="5910532"/>
                  <a:pt x="15209165" y="5919337"/>
                  <a:pt x="15193356" y="5919337"/>
                </a:cubicBezTo>
                <a:cubicBezTo>
                  <a:pt x="15177547" y="5919337"/>
                  <a:pt x="15171901" y="5910532"/>
                  <a:pt x="15177547" y="5900670"/>
                </a:cubicBezTo>
                <a:cubicBezTo>
                  <a:pt x="15183193" y="5889751"/>
                  <a:pt x="15196744" y="5881650"/>
                  <a:pt x="15205777" y="5881650"/>
                </a:cubicBezTo>
                <a:close/>
                <a:moveTo>
                  <a:pt x="16858918" y="5852064"/>
                </a:moveTo>
                <a:cubicBezTo>
                  <a:pt x="16866822" y="5851008"/>
                  <a:pt x="16874730" y="5851360"/>
                  <a:pt x="16878114" y="5854530"/>
                </a:cubicBezTo>
                <a:cubicBezTo>
                  <a:pt x="16883762" y="5858756"/>
                  <a:pt x="16882634" y="5872845"/>
                  <a:pt x="16873598" y="5883059"/>
                </a:cubicBezTo>
                <a:cubicBezTo>
                  <a:pt x="16856662" y="5904897"/>
                  <a:pt x="16794554" y="5906658"/>
                  <a:pt x="16794554" y="5884820"/>
                </a:cubicBezTo>
                <a:cubicBezTo>
                  <a:pt x="16794554" y="5871788"/>
                  <a:pt x="16832946" y="5854882"/>
                  <a:pt x="16858918" y="5852064"/>
                </a:cubicBezTo>
                <a:close/>
                <a:moveTo>
                  <a:pt x="7051855" y="5833749"/>
                </a:moveTo>
                <a:cubicBezTo>
                  <a:pt x="7060889" y="5833749"/>
                  <a:pt x="7069922" y="5836567"/>
                  <a:pt x="7076698" y="5842202"/>
                </a:cubicBezTo>
                <a:cubicBezTo>
                  <a:pt x="7090248" y="5856643"/>
                  <a:pt x="7077827" y="5867209"/>
                  <a:pt x="7050726" y="5867209"/>
                </a:cubicBezTo>
                <a:cubicBezTo>
                  <a:pt x="7024755" y="5867209"/>
                  <a:pt x="7013463" y="5856643"/>
                  <a:pt x="7027013" y="5842202"/>
                </a:cubicBezTo>
                <a:cubicBezTo>
                  <a:pt x="7033788" y="5836567"/>
                  <a:pt x="7042822" y="5833749"/>
                  <a:pt x="7051855" y="5833749"/>
                </a:cubicBezTo>
                <a:close/>
                <a:moveTo>
                  <a:pt x="5129965" y="5825296"/>
                </a:moveTo>
                <a:cubicBezTo>
                  <a:pt x="5146903" y="5826352"/>
                  <a:pt x="5145774" y="5834806"/>
                  <a:pt x="5131094" y="5852416"/>
                </a:cubicBezTo>
                <a:cubicBezTo>
                  <a:pt x="5111898" y="5876015"/>
                  <a:pt x="5044146" y="5896091"/>
                  <a:pt x="4905255" y="5916167"/>
                </a:cubicBezTo>
                <a:cubicBezTo>
                  <a:pt x="4883800" y="5919690"/>
                  <a:pt x="4840891" y="5911589"/>
                  <a:pt x="4808144" y="5896443"/>
                </a:cubicBezTo>
                <a:lnTo>
                  <a:pt x="4750555" y="5868971"/>
                </a:lnTo>
                <a:lnTo>
                  <a:pt x="4837503" y="5868971"/>
                </a:lnTo>
                <a:cubicBezTo>
                  <a:pt x="4886059" y="5867209"/>
                  <a:pt x="4965102" y="5857700"/>
                  <a:pt x="5014786" y="5846077"/>
                </a:cubicBezTo>
                <a:cubicBezTo>
                  <a:pt x="5075764" y="5831636"/>
                  <a:pt x="5111898" y="5824591"/>
                  <a:pt x="5129965" y="5825296"/>
                </a:cubicBezTo>
                <a:close/>
                <a:moveTo>
                  <a:pt x="12513775" y="5805220"/>
                </a:moveTo>
                <a:cubicBezTo>
                  <a:pt x="12561201" y="5806628"/>
                  <a:pt x="12563459" y="5809094"/>
                  <a:pt x="12528454" y="5823183"/>
                </a:cubicBezTo>
                <a:cubicBezTo>
                  <a:pt x="12475382" y="5844668"/>
                  <a:pt x="12460703" y="5844668"/>
                  <a:pt x="12460703" y="5823183"/>
                </a:cubicBezTo>
                <a:cubicBezTo>
                  <a:pt x="12460703" y="5813673"/>
                  <a:pt x="12484416" y="5803458"/>
                  <a:pt x="12513775" y="5805220"/>
                </a:cubicBezTo>
                <a:close/>
                <a:moveTo>
                  <a:pt x="12281160" y="5795005"/>
                </a:moveTo>
                <a:cubicBezTo>
                  <a:pt x="12291323" y="5795005"/>
                  <a:pt x="12300357" y="5798175"/>
                  <a:pt x="12307132" y="5804515"/>
                </a:cubicBezTo>
                <a:cubicBezTo>
                  <a:pt x="12319553" y="5820717"/>
                  <a:pt x="12308261" y="5828466"/>
                  <a:pt x="12281160" y="5828466"/>
                </a:cubicBezTo>
                <a:cubicBezTo>
                  <a:pt x="12252931" y="5828466"/>
                  <a:pt x="12242768" y="5820717"/>
                  <a:pt x="12256318" y="5804515"/>
                </a:cubicBezTo>
                <a:cubicBezTo>
                  <a:pt x="12263093" y="5798175"/>
                  <a:pt x="12272127" y="5795005"/>
                  <a:pt x="12281160" y="5795005"/>
                </a:cubicBezTo>
                <a:close/>
                <a:moveTo>
                  <a:pt x="12063226" y="5795005"/>
                </a:moveTo>
                <a:cubicBezTo>
                  <a:pt x="12075647" y="5795005"/>
                  <a:pt x="12088068" y="5798175"/>
                  <a:pt x="12097102" y="5805220"/>
                </a:cubicBezTo>
                <a:cubicBezTo>
                  <a:pt x="12115169" y="5818956"/>
                  <a:pt x="12101618" y="5828466"/>
                  <a:pt x="12064355" y="5828466"/>
                </a:cubicBezTo>
                <a:cubicBezTo>
                  <a:pt x="12028221" y="5828466"/>
                  <a:pt x="12012412" y="5818956"/>
                  <a:pt x="12031608" y="5805220"/>
                </a:cubicBezTo>
                <a:cubicBezTo>
                  <a:pt x="12039513" y="5798175"/>
                  <a:pt x="12051934" y="5795005"/>
                  <a:pt x="12063226" y="5795005"/>
                </a:cubicBezTo>
                <a:close/>
                <a:moveTo>
                  <a:pt x="11887071" y="5795005"/>
                </a:moveTo>
                <a:cubicBezTo>
                  <a:pt x="11893846" y="5795710"/>
                  <a:pt x="11900622" y="5800641"/>
                  <a:pt x="11904009" y="5807685"/>
                </a:cubicBezTo>
                <a:cubicBezTo>
                  <a:pt x="11910784" y="5821421"/>
                  <a:pt x="11898363" y="5830931"/>
                  <a:pt x="11874650" y="5827409"/>
                </a:cubicBezTo>
                <a:cubicBezTo>
                  <a:pt x="11849808" y="5827409"/>
                  <a:pt x="11846420" y="5816843"/>
                  <a:pt x="11863358" y="5803106"/>
                </a:cubicBezTo>
                <a:cubicBezTo>
                  <a:pt x="11871262" y="5796414"/>
                  <a:pt x="11879167" y="5793949"/>
                  <a:pt x="11887071" y="5795005"/>
                </a:cubicBezTo>
                <a:close/>
                <a:moveTo>
                  <a:pt x="6695030" y="5795005"/>
                </a:moveTo>
                <a:cubicBezTo>
                  <a:pt x="6702934" y="5795710"/>
                  <a:pt x="6708580" y="5800641"/>
                  <a:pt x="6711968" y="5807685"/>
                </a:cubicBezTo>
                <a:cubicBezTo>
                  <a:pt x="6718743" y="5821421"/>
                  <a:pt x="6706322" y="5830931"/>
                  <a:pt x="6683738" y="5827409"/>
                </a:cubicBezTo>
                <a:cubicBezTo>
                  <a:pt x="6660025" y="5827409"/>
                  <a:pt x="6655508" y="5816843"/>
                  <a:pt x="6671317" y="5803106"/>
                </a:cubicBezTo>
                <a:cubicBezTo>
                  <a:pt x="6679221" y="5796414"/>
                  <a:pt x="6688255" y="5793949"/>
                  <a:pt x="6695030" y="5795005"/>
                </a:cubicBezTo>
                <a:close/>
                <a:moveTo>
                  <a:pt x="7045080" y="5778803"/>
                </a:moveTo>
                <a:cubicBezTo>
                  <a:pt x="7082344" y="5778803"/>
                  <a:pt x="7102670" y="5787961"/>
                  <a:pt x="7095894" y="5799232"/>
                </a:cubicBezTo>
                <a:cubicBezTo>
                  <a:pt x="7089119" y="5810503"/>
                  <a:pt x="7065406" y="5817899"/>
                  <a:pt x="7045080" y="5817899"/>
                </a:cubicBezTo>
                <a:cubicBezTo>
                  <a:pt x="7024755" y="5817899"/>
                  <a:pt x="7001042" y="5810503"/>
                  <a:pt x="6994267" y="5799232"/>
                </a:cubicBezTo>
                <a:cubicBezTo>
                  <a:pt x="6987492" y="5787961"/>
                  <a:pt x="7007817" y="5778803"/>
                  <a:pt x="7045080" y="5778803"/>
                </a:cubicBezTo>
                <a:close/>
                <a:moveTo>
                  <a:pt x="6000574" y="5778803"/>
                </a:moveTo>
                <a:cubicBezTo>
                  <a:pt x="6071714" y="5778803"/>
                  <a:pt x="6137207" y="5787961"/>
                  <a:pt x="6143983" y="5798175"/>
                </a:cubicBezTo>
                <a:cubicBezTo>
                  <a:pt x="6156404" y="5821421"/>
                  <a:pt x="6106719" y="5840089"/>
                  <a:pt x="6032192" y="5840089"/>
                </a:cubicBezTo>
                <a:cubicBezTo>
                  <a:pt x="5999445" y="5840089"/>
                  <a:pt x="5955407" y="5849599"/>
                  <a:pt x="5933952" y="5862983"/>
                </a:cubicBezTo>
                <a:cubicBezTo>
                  <a:pt x="5898947" y="5881650"/>
                  <a:pt x="5894430" y="5879537"/>
                  <a:pt x="5902335" y="5854530"/>
                </a:cubicBezTo>
                <a:cubicBezTo>
                  <a:pt x="5909110" y="5837623"/>
                  <a:pt x="5903464" y="5815082"/>
                  <a:pt x="5892172" y="5803106"/>
                </a:cubicBezTo>
                <a:cubicBezTo>
                  <a:pt x="5875234" y="5784791"/>
                  <a:pt x="5903464" y="5778803"/>
                  <a:pt x="6000574" y="5778803"/>
                </a:cubicBezTo>
                <a:close/>
                <a:moveTo>
                  <a:pt x="6839567" y="5771055"/>
                </a:moveTo>
                <a:cubicBezTo>
                  <a:pt x="6842955" y="5769646"/>
                  <a:pt x="6847471" y="5770350"/>
                  <a:pt x="6853117" y="5773872"/>
                </a:cubicBezTo>
                <a:cubicBezTo>
                  <a:pt x="6863280" y="5780917"/>
                  <a:pt x="6873443" y="5790779"/>
                  <a:pt x="6873443" y="5796062"/>
                </a:cubicBezTo>
                <a:cubicBezTo>
                  <a:pt x="6873443" y="5801345"/>
                  <a:pt x="6863280" y="5805220"/>
                  <a:pt x="6853117" y="5805220"/>
                </a:cubicBezTo>
                <a:cubicBezTo>
                  <a:pt x="6841825" y="5805220"/>
                  <a:pt x="6833921" y="5794301"/>
                  <a:pt x="6833921" y="5781973"/>
                </a:cubicBezTo>
                <a:cubicBezTo>
                  <a:pt x="6833921" y="5775986"/>
                  <a:pt x="6836179" y="5772463"/>
                  <a:pt x="6839567" y="5771055"/>
                </a:cubicBezTo>
                <a:close/>
                <a:moveTo>
                  <a:pt x="13682492" y="5729845"/>
                </a:moveTo>
                <a:cubicBezTo>
                  <a:pt x="13698301" y="5733015"/>
                  <a:pt x="13676846" y="5746752"/>
                  <a:pt x="13613611" y="5769998"/>
                </a:cubicBezTo>
                <a:cubicBezTo>
                  <a:pt x="13545860" y="5792892"/>
                  <a:pt x="13537955" y="5799584"/>
                  <a:pt x="13577477" y="5801345"/>
                </a:cubicBezTo>
                <a:cubicBezTo>
                  <a:pt x="13616999" y="5802754"/>
                  <a:pt x="13620386" y="5807333"/>
                  <a:pt x="13597803" y="5822126"/>
                </a:cubicBezTo>
                <a:cubicBezTo>
                  <a:pt x="13580865" y="5833749"/>
                  <a:pt x="13576348" y="5842202"/>
                  <a:pt x="13587640" y="5842202"/>
                </a:cubicBezTo>
                <a:cubicBezTo>
                  <a:pt x="13619257" y="5843611"/>
                  <a:pt x="13550376" y="5881650"/>
                  <a:pt x="13517630" y="5881650"/>
                </a:cubicBezTo>
                <a:cubicBezTo>
                  <a:pt x="13496175" y="5881650"/>
                  <a:pt x="13498433" y="5873549"/>
                  <a:pt x="13527792" y="5850303"/>
                </a:cubicBezTo>
                <a:cubicBezTo>
                  <a:pt x="13563927" y="5820717"/>
                  <a:pt x="13557151" y="5818956"/>
                  <a:pt x="13422777" y="5830579"/>
                </a:cubicBezTo>
                <a:cubicBezTo>
                  <a:pt x="13341475" y="5837271"/>
                  <a:pt x="13265819" y="5852064"/>
                  <a:pt x="13254527" y="5861926"/>
                </a:cubicBezTo>
                <a:cubicBezTo>
                  <a:pt x="13231943" y="5879889"/>
                  <a:pt x="13032076" y="5914759"/>
                  <a:pt x="12999329" y="5904897"/>
                </a:cubicBezTo>
                <a:cubicBezTo>
                  <a:pt x="12972228" y="5898204"/>
                  <a:pt x="12783652" y="5943640"/>
                  <a:pt x="12759939" y="5963364"/>
                </a:cubicBezTo>
                <a:cubicBezTo>
                  <a:pt x="12747518" y="5973226"/>
                  <a:pt x="12645891" y="5986611"/>
                  <a:pt x="12534100" y="5991542"/>
                </a:cubicBezTo>
                <a:cubicBezTo>
                  <a:pt x="12395209" y="5998234"/>
                  <a:pt x="12337620" y="5996825"/>
                  <a:pt x="12359075" y="5982032"/>
                </a:cubicBezTo>
                <a:cubicBezTo>
                  <a:pt x="12380530" y="5969000"/>
                  <a:pt x="12359075" y="5962308"/>
                  <a:pt x="12284548" y="5962308"/>
                </a:cubicBezTo>
                <a:cubicBezTo>
                  <a:pt x="12226959" y="5962308"/>
                  <a:pt x="12180662" y="5970409"/>
                  <a:pt x="12180662" y="5980271"/>
                </a:cubicBezTo>
                <a:cubicBezTo>
                  <a:pt x="12180662" y="5991542"/>
                  <a:pt x="12165983" y="6002813"/>
                  <a:pt x="12146786" y="6009505"/>
                </a:cubicBezTo>
                <a:cubicBezTo>
                  <a:pt x="12085810" y="6027820"/>
                  <a:pt x="11757214" y="6047544"/>
                  <a:pt x="11771893" y="6032399"/>
                </a:cubicBezTo>
                <a:cubicBezTo>
                  <a:pt x="11778668" y="6024298"/>
                  <a:pt x="11857712" y="6009857"/>
                  <a:pt x="11946920" y="5999995"/>
                </a:cubicBezTo>
                <a:cubicBezTo>
                  <a:pt x="12037254" y="5990133"/>
                  <a:pt x="12123073" y="5970409"/>
                  <a:pt x="12138882" y="5957024"/>
                </a:cubicBezTo>
                <a:cubicBezTo>
                  <a:pt x="12154691" y="5943992"/>
                  <a:pt x="12225830" y="5930608"/>
                  <a:pt x="12298098" y="5928847"/>
                </a:cubicBezTo>
                <a:cubicBezTo>
                  <a:pt x="12369238" y="5927438"/>
                  <a:pt x="12470865" y="5921451"/>
                  <a:pt x="12526196" y="5912998"/>
                </a:cubicBezTo>
                <a:cubicBezTo>
                  <a:pt x="12580397" y="5904897"/>
                  <a:pt x="12658312" y="5899966"/>
                  <a:pt x="12701221" y="5901727"/>
                </a:cubicBezTo>
                <a:cubicBezTo>
                  <a:pt x="12746389" y="5903135"/>
                  <a:pt x="12789298" y="5891512"/>
                  <a:pt x="12813012" y="5870379"/>
                </a:cubicBezTo>
                <a:cubicBezTo>
                  <a:pt x="12834466" y="5852064"/>
                  <a:pt x="12878505" y="5834101"/>
                  <a:pt x="12914639" y="5832692"/>
                </a:cubicBezTo>
                <a:cubicBezTo>
                  <a:pt x="12948515" y="5830931"/>
                  <a:pt x="13016267" y="5824239"/>
                  <a:pt x="13065951" y="5815786"/>
                </a:cubicBezTo>
                <a:cubicBezTo>
                  <a:pt x="13114507" y="5809446"/>
                  <a:pt x="13207101" y="5799936"/>
                  <a:pt x="13273723" y="5795005"/>
                </a:cubicBezTo>
                <a:cubicBezTo>
                  <a:pt x="13339217" y="5790074"/>
                  <a:pt x="13458911" y="5769998"/>
                  <a:pt x="13536826" y="5752035"/>
                </a:cubicBezTo>
                <a:cubicBezTo>
                  <a:pt x="13616999" y="5733720"/>
                  <a:pt x="13667813" y="5726323"/>
                  <a:pt x="13682492" y="5729845"/>
                </a:cubicBezTo>
                <a:close/>
                <a:moveTo>
                  <a:pt x="12925931" y="5729845"/>
                </a:moveTo>
                <a:cubicBezTo>
                  <a:pt x="12981262" y="5728436"/>
                  <a:pt x="12984649" y="5731254"/>
                  <a:pt x="12959807" y="5753796"/>
                </a:cubicBezTo>
                <a:cubicBezTo>
                  <a:pt x="12945127" y="5768237"/>
                  <a:pt x="12916898" y="5779508"/>
                  <a:pt x="12898830" y="5778099"/>
                </a:cubicBezTo>
                <a:cubicBezTo>
                  <a:pt x="12869471" y="5776690"/>
                  <a:pt x="12869471" y="5774929"/>
                  <a:pt x="12902218" y="5763658"/>
                </a:cubicBezTo>
                <a:cubicBezTo>
                  <a:pt x="12938352" y="5749217"/>
                  <a:pt x="12938352" y="5749922"/>
                  <a:pt x="12902218" y="5741116"/>
                </a:cubicBezTo>
                <a:cubicBezTo>
                  <a:pt x="12878505" y="5734072"/>
                  <a:pt x="12886409" y="5731254"/>
                  <a:pt x="12925931" y="5729845"/>
                </a:cubicBezTo>
                <a:close/>
                <a:moveTo>
                  <a:pt x="4862346" y="5718927"/>
                </a:moveTo>
                <a:cubicBezTo>
                  <a:pt x="4856700" y="5720336"/>
                  <a:pt x="4852183" y="5723153"/>
                  <a:pt x="4849924" y="5727732"/>
                </a:cubicBezTo>
                <a:cubicBezTo>
                  <a:pt x="4843149" y="5739355"/>
                  <a:pt x="4851054" y="5748865"/>
                  <a:pt x="4867992" y="5748865"/>
                </a:cubicBezTo>
                <a:cubicBezTo>
                  <a:pt x="4886059" y="5748865"/>
                  <a:pt x="4899609" y="5744286"/>
                  <a:pt x="4899609" y="5739355"/>
                </a:cubicBezTo>
                <a:cubicBezTo>
                  <a:pt x="4899609" y="5729493"/>
                  <a:pt x="4889446" y="5722097"/>
                  <a:pt x="4878154" y="5719279"/>
                </a:cubicBezTo>
                <a:cubicBezTo>
                  <a:pt x="4872508" y="5718222"/>
                  <a:pt x="4866862" y="5717870"/>
                  <a:pt x="4862346" y="5718927"/>
                </a:cubicBezTo>
                <a:close/>
                <a:moveTo>
                  <a:pt x="12037254" y="5718222"/>
                </a:moveTo>
                <a:cubicBezTo>
                  <a:pt x="12046288" y="5718222"/>
                  <a:pt x="12056451" y="5722449"/>
                  <a:pt x="12063226" y="5729845"/>
                </a:cubicBezTo>
                <a:cubicBezTo>
                  <a:pt x="12076776" y="5740764"/>
                  <a:pt x="12065484" y="5752035"/>
                  <a:pt x="12038383" y="5752035"/>
                </a:cubicBezTo>
                <a:cubicBezTo>
                  <a:pt x="12010154" y="5752035"/>
                  <a:pt x="11999991" y="5740764"/>
                  <a:pt x="12013541" y="5729845"/>
                </a:cubicBezTo>
                <a:cubicBezTo>
                  <a:pt x="12020317" y="5722449"/>
                  <a:pt x="12028221" y="5718222"/>
                  <a:pt x="12037254" y="5718222"/>
                </a:cubicBezTo>
                <a:close/>
                <a:moveTo>
                  <a:pt x="7583706" y="5711530"/>
                </a:moveTo>
                <a:cubicBezTo>
                  <a:pt x="7574673" y="5711530"/>
                  <a:pt x="7565639" y="5712939"/>
                  <a:pt x="7558864" y="5716109"/>
                </a:cubicBezTo>
                <a:cubicBezTo>
                  <a:pt x="7546443" y="5721392"/>
                  <a:pt x="7556606" y="5725619"/>
                  <a:pt x="7583706" y="5725619"/>
                </a:cubicBezTo>
                <a:cubicBezTo>
                  <a:pt x="7611937" y="5725619"/>
                  <a:pt x="7622100" y="5721392"/>
                  <a:pt x="7608549" y="5716109"/>
                </a:cubicBezTo>
                <a:cubicBezTo>
                  <a:pt x="7601774" y="5712939"/>
                  <a:pt x="7592741" y="5711530"/>
                  <a:pt x="7583706" y="5711530"/>
                </a:cubicBezTo>
                <a:close/>
                <a:moveTo>
                  <a:pt x="7457237" y="5709065"/>
                </a:moveTo>
                <a:cubicBezTo>
                  <a:pt x="7444816" y="5709065"/>
                  <a:pt x="7449333" y="5717518"/>
                  <a:pt x="7466271" y="5728789"/>
                </a:cubicBezTo>
                <a:cubicBezTo>
                  <a:pt x="7480950" y="5739003"/>
                  <a:pt x="7504663" y="5747456"/>
                  <a:pt x="7514826" y="5747456"/>
                </a:cubicBezTo>
                <a:cubicBezTo>
                  <a:pt x="7526118" y="5747456"/>
                  <a:pt x="7521601" y="5739003"/>
                  <a:pt x="7504663" y="5728789"/>
                </a:cubicBezTo>
                <a:cubicBezTo>
                  <a:pt x="7489984" y="5717518"/>
                  <a:pt x="7466271" y="5709065"/>
                  <a:pt x="7457237" y="5709065"/>
                </a:cubicBezTo>
                <a:close/>
                <a:moveTo>
                  <a:pt x="14931383" y="5678422"/>
                </a:moveTo>
                <a:cubicBezTo>
                  <a:pt x="14892990" y="5679831"/>
                  <a:pt x="14848951" y="5688988"/>
                  <a:pt x="14824109" y="5704838"/>
                </a:cubicBezTo>
                <a:cubicBezTo>
                  <a:pt x="14804913" y="5716109"/>
                  <a:pt x="14828626" y="5720688"/>
                  <a:pt x="14897507" y="5717518"/>
                </a:cubicBezTo>
                <a:cubicBezTo>
                  <a:pt x="14956225" y="5715757"/>
                  <a:pt x="15001393" y="5707304"/>
                  <a:pt x="15001393" y="5697441"/>
                </a:cubicBezTo>
                <a:cubicBezTo>
                  <a:pt x="15001393" y="5683705"/>
                  <a:pt x="14969775" y="5677365"/>
                  <a:pt x="14931383" y="5678422"/>
                </a:cubicBezTo>
                <a:close/>
                <a:moveTo>
                  <a:pt x="7268661" y="5653062"/>
                </a:moveTo>
                <a:cubicBezTo>
                  <a:pt x="7258499" y="5655176"/>
                  <a:pt x="7249465" y="5659402"/>
                  <a:pt x="7243819" y="5665038"/>
                </a:cubicBezTo>
                <a:cubicBezTo>
                  <a:pt x="7232527" y="5676661"/>
                  <a:pt x="7246077" y="5679831"/>
                  <a:pt x="7281082" y="5671378"/>
                </a:cubicBezTo>
                <a:cubicBezTo>
                  <a:pt x="7321734" y="5663277"/>
                  <a:pt x="7327380" y="5658698"/>
                  <a:pt x="7300278" y="5653415"/>
                </a:cubicBezTo>
                <a:cubicBezTo>
                  <a:pt x="7291245" y="5650949"/>
                  <a:pt x="7278824" y="5650949"/>
                  <a:pt x="7268661" y="5653062"/>
                </a:cubicBezTo>
                <a:close/>
                <a:moveTo>
                  <a:pt x="16963934" y="5651653"/>
                </a:moveTo>
                <a:cubicBezTo>
                  <a:pt x="16980874" y="5653062"/>
                  <a:pt x="16991034" y="5656232"/>
                  <a:pt x="16987646" y="5661868"/>
                </a:cubicBezTo>
                <a:cubicBezTo>
                  <a:pt x="16982002" y="5674195"/>
                  <a:pt x="16933446" y="5683705"/>
                  <a:pt x="16876986" y="5683705"/>
                </a:cubicBezTo>
                <a:cubicBezTo>
                  <a:pt x="16823914" y="5683705"/>
                  <a:pt x="16782134" y="5680535"/>
                  <a:pt x="16785522" y="5676661"/>
                </a:cubicBezTo>
                <a:cubicBezTo>
                  <a:pt x="16801330" y="5659754"/>
                  <a:pt x="16914250" y="5647075"/>
                  <a:pt x="16963934" y="5651653"/>
                </a:cubicBezTo>
                <a:close/>
                <a:moveTo>
                  <a:pt x="12420052" y="5643200"/>
                </a:moveTo>
                <a:cubicBezTo>
                  <a:pt x="12407630" y="5643200"/>
                  <a:pt x="12395209" y="5643905"/>
                  <a:pt x="12381659" y="5646018"/>
                </a:cubicBezTo>
                <a:cubicBezTo>
                  <a:pt x="12173887" y="5680887"/>
                  <a:pt x="12170499" y="5682648"/>
                  <a:pt x="12327457" y="5686171"/>
                </a:cubicBezTo>
                <a:cubicBezTo>
                  <a:pt x="12416664" y="5687579"/>
                  <a:pt x="12479899" y="5679831"/>
                  <a:pt x="12479899" y="5668208"/>
                </a:cubicBezTo>
                <a:cubicBezTo>
                  <a:pt x="12479899" y="5653415"/>
                  <a:pt x="12455057" y="5643552"/>
                  <a:pt x="12420052" y="5643200"/>
                </a:cubicBezTo>
                <a:close/>
                <a:moveTo>
                  <a:pt x="3307443" y="5642144"/>
                </a:moveTo>
                <a:cubicBezTo>
                  <a:pt x="3357128" y="5643905"/>
                  <a:pt x="3354869" y="5645666"/>
                  <a:pt x="3293893" y="5662924"/>
                </a:cubicBezTo>
                <a:cubicBezTo>
                  <a:pt x="3256629" y="5671730"/>
                  <a:pt x="3184361" y="5699907"/>
                  <a:pt x="3133547" y="5724562"/>
                </a:cubicBezTo>
                <a:cubicBezTo>
                  <a:pt x="3019498" y="5779156"/>
                  <a:pt x="3010465" y="5779860"/>
                  <a:pt x="3052245" y="5728789"/>
                </a:cubicBezTo>
                <a:cubicBezTo>
                  <a:pt x="3088379" y="5685114"/>
                  <a:pt x="3221624" y="5638621"/>
                  <a:pt x="3307443" y="5642144"/>
                </a:cubicBezTo>
                <a:close/>
                <a:moveTo>
                  <a:pt x="13813479" y="5635804"/>
                </a:moveTo>
                <a:cubicBezTo>
                  <a:pt x="13824771" y="5635804"/>
                  <a:pt x="13834934" y="5638974"/>
                  <a:pt x="13840580" y="5645314"/>
                </a:cubicBezTo>
                <a:cubicBezTo>
                  <a:pt x="13854130" y="5661515"/>
                  <a:pt x="13839450" y="5668912"/>
                  <a:pt x="13806704" y="5668912"/>
                </a:cubicBezTo>
                <a:cubicBezTo>
                  <a:pt x="13775086" y="5668912"/>
                  <a:pt x="13763794" y="5657289"/>
                  <a:pt x="13782991" y="5645314"/>
                </a:cubicBezTo>
                <a:cubicBezTo>
                  <a:pt x="13792024" y="5638974"/>
                  <a:pt x="13803316" y="5635804"/>
                  <a:pt x="13813479" y="5635804"/>
                </a:cubicBezTo>
                <a:close/>
                <a:moveTo>
                  <a:pt x="13937690" y="5615727"/>
                </a:moveTo>
                <a:cubicBezTo>
                  <a:pt x="13943336" y="5616784"/>
                  <a:pt x="13948982" y="5621363"/>
                  <a:pt x="13951241" y="5628055"/>
                </a:cubicBezTo>
                <a:cubicBezTo>
                  <a:pt x="13956887" y="5641791"/>
                  <a:pt x="13945595" y="5652006"/>
                  <a:pt x="13928657" y="5648484"/>
                </a:cubicBezTo>
                <a:cubicBezTo>
                  <a:pt x="13909461" y="5648484"/>
                  <a:pt x="13904944" y="5637917"/>
                  <a:pt x="13919623" y="5624181"/>
                </a:cubicBezTo>
                <a:cubicBezTo>
                  <a:pt x="13925269" y="5617136"/>
                  <a:pt x="13932044" y="5615023"/>
                  <a:pt x="13937690" y="5615727"/>
                </a:cubicBezTo>
                <a:close/>
                <a:moveTo>
                  <a:pt x="11859970" y="5615727"/>
                </a:moveTo>
                <a:cubicBezTo>
                  <a:pt x="11867875" y="5616784"/>
                  <a:pt x="11873521" y="5621363"/>
                  <a:pt x="11878038" y="5628055"/>
                </a:cubicBezTo>
                <a:cubicBezTo>
                  <a:pt x="11884813" y="5641791"/>
                  <a:pt x="11872392" y="5652006"/>
                  <a:pt x="11848679" y="5648484"/>
                </a:cubicBezTo>
                <a:cubicBezTo>
                  <a:pt x="11826095" y="5648484"/>
                  <a:pt x="11820449" y="5637917"/>
                  <a:pt x="11836257" y="5624181"/>
                </a:cubicBezTo>
                <a:cubicBezTo>
                  <a:pt x="11844162" y="5617136"/>
                  <a:pt x="11853195" y="5615023"/>
                  <a:pt x="11859970" y="5615727"/>
                </a:cubicBezTo>
                <a:close/>
                <a:moveTo>
                  <a:pt x="4180312" y="5615727"/>
                </a:moveTo>
                <a:cubicBezTo>
                  <a:pt x="4185958" y="5616784"/>
                  <a:pt x="4192733" y="5621363"/>
                  <a:pt x="4194991" y="5628055"/>
                </a:cubicBezTo>
                <a:cubicBezTo>
                  <a:pt x="4200637" y="5641791"/>
                  <a:pt x="4190474" y="5652006"/>
                  <a:pt x="4173536" y="5648484"/>
                </a:cubicBezTo>
                <a:cubicBezTo>
                  <a:pt x="4153211" y="5648484"/>
                  <a:pt x="4148694" y="5637917"/>
                  <a:pt x="4162244" y="5624181"/>
                </a:cubicBezTo>
                <a:cubicBezTo>
                  <a:pt x="4167890" y="5617136"/>
                  <a:pt x="4174666" y="5615023"/>
                  <a:pt x="4180312" y="5615727"/>
                </a:cubicBezTo>
                <a:close/>
                <a:moveTo>
                  <a:pt x="7532893" y="5607626"/>
                </a:moveTo>
                <a:cubicBezTo>
                  <a:pt x="7523859" y="5606570"/>
                  <a:pt x="7509180" y="5606922"/>
                  <a:pt x="7492242" y="5608331"/>
                </a:cubicBezTo>
                <a:cubicBezTo>
                  <a:pt x="7459495" y="5611501"/>
                  <a:pt x="7419974" y="5618897"/>
                  <a:pt x="7406423" y="5628055"/>
                </a:cubicBezTo>
                <a:cubicBezTo>
                  <a:pt x="7386098" y="5641439"/>
                  <a:pt x="7401906" y="5642848"/>
                  <a:pt x="7457237" y="5634395"/>
                </a:cubicBezTo>
                <a:cubicBezTo>
                  <a:pt x="7500146" y="5627703"/>
                  <a:pt x="7539668" y="5619602"/>
                  <a:pt x="7541926" y="5614671"/>
                </a:cubicBezTo>
                <a:cubicBezTo>
                  <a:pt x="7547572" y="5610444"/>
                  <a:pt x="7543056" y="5608331"/>
                  <a:pt x="7532893" y="5607626"/>
                </a:cubicBezTo>
                <a:close/>
                <a:moveTo>
                  <a:pt x="16240120" y="5588607"/>
                </a:moveTo>
                <a:cubicBezTo>
                  <a:pt x="16242379" y="5590016"/>
                  <a:pt x="16242379" y="5593890"/>
                  <a:pt x="16240120" y="5599878"/>
                </a:cubicBezTo>
                <a:cubicBezTo>
                  <a:pt x="16228828" y="5620658"/>
                  <a:pt x="16192694" y="5629816"/>
                  <a:pt x="16192694" y="5612558"/>
                </a:cubicBezTo>
                <a:cubicBezTo>
                  <a:pt x="16192694" y="5609388"/>
                  <a:pt x="16207374" y="5598469"/>
                  <a:pt x="16223182" y="5591777"/>
                </a:cubicBezTo>
                <a:cubicBezTo>
                  <a:pt x="16231087" y="5588255"/>
                  <a:pt x="16236733" y="5586846"/>
                  <a:pt x="16240120" y="5588607"/>
                </a:cubicBezTo>
                <a:close/>
                <a:moveTo>
                  <a:pt x="12745260" y="5587550"/>
                </a:moveTo>
                <a:cubicBezTo>
                  <a:pt x="12772361" y="5587550"/>
                  <a:pt x="12792686" y="5595299"/>
                  <a:pt x="12792686" y="5606218"/>
                </a:cubicBezTo>
                <a:cubicBezTo>
                  <a:pt x="12792686" y="5617489"/>
                  <a:pt x="12766715" y="5626294"/>
                  <a:pt x="12731710" y="5626294"/>
                </a:cubicBezTo>
                <a:cubicBezTo>
                  <a:pt x="12697834" y="5626294"/>
                  <a:pt x="12677508" y="5617489"/>
                  <a:pt x="12684283" y="5606218"/>
                </a:cubicBezTo>
                <a:cubicBezTo>
                  <a:pt x="12691058" y="5595299"/>
                  <a:pt x="12719288" y="5587550"/>
                  <a:pt x="12745260" y="5587550"/>
                </a:cubicBezTo>
                <a:close/>
                <a:moveTo>
                  <a:pt x="4003028" y="5587550"/>
                </a:moveTo>
                <a:cubicBezTo>
                  <a:pt x="4022224" y="5587550"/>
                  <a:pt x="4016578" y="5594595"/>
                  <a:pt x="3991736" y="5607626"/>
                </a:cubicBezTo>
                <a:cubicBezTo>
                  <a:pt x="3971410" y="5618545"/>
                  <a:pt x="3940922" y="5626294"/>
                  <a:pt x="3926243" y="5626294"/>
                </a:cubicBezTo>
                <a:cubicBezTo>
                  <a:pt x="3907046" y="5626294"/>
                  <a:pt x="3910434" y="5618545"/>
                  <a:pt x="3934147" y="5607626"/>
                </a:cubicBezTo>
                <a:cubicBezTo>
                  <a:pt x="3956731" y="5596708"/>
                  <a:pt x="3986090" y="5587550"/>
                  <a:pt x="4003028" y="5587550"/>
                </a:cubicBezTo>
                <a:close/>
                <a:moveTo>
                  <a:pt x="16443375" y="5578040"/>
                </a:moveTo>
                <a:cubicBezTo>
                  <a:pt x="16449021" y="5578745"/>
                  <a:pt x="16453538" y="5581915"/>
                  <a:pt x="16456926" y="5590368"/>
                </a:cubicBezTo>
                <a:cubicBezTo>
                  <a:pt x="16462572" y="5604104"/>
                  <a:pt x="16452409" y="5611501"/>
                  <a:pt x="16435471" y="5611501"/>
                </a:cubicBezTo>
                <a:cubicBezTo>
                  <a:pt x="16415146" y="5607979"/>
                  <a:pt x="16410629" y="5597764"/>
                  <a:pt x="16424179" y="5587550"/>
                </a:cubicBezTo>
                <a:cubicBezTo>
                  <a:pt x="16429825" y="5580858"/>
                  <a:pt x="16436600" y="5577688"/>
                  <a:pt x="16443375" y="5578040"/>
                </a:cubicBezTo>
                <a:close/>
                <a:moveTo>
                  <a:pt x="12907864" y="5578040"/>
                </a:moveTo>
                <a:cubicBezTo>
                  <a:pt x="12916898" y="5578040"/>
                  <a:pt x="12924802" y="5580858"/>
                  <a:pt x="12930448" y="5588607"/>
                </a:cubicBezTo>
                <a:cubicBezTo>
                  <a:pt x="12945127" y="5599526"/>
                  <a:pt x="12934965" y="5611501"/>
                  <a:pt x="12908993" y="5611501"/>
                </a:cubicBezTo>
                <a:cubicBezTo>
                  <a:pt x="12881893" y="5611501"/>
                  <a:pt x="12869471" y="5599526"/>
                  <a:pt x="12884151" y="5588607"/>
                </a:cubicBezTo>
                <a:cubicBezTo>
                  <a:pt x="12890926" y="5580858"/>
                  <a:pt x="12898830" y="5578040"/>
                  <a:pt x="12907864" y="5578040"/>
                </a:cubicBezTo>
                <a:close/>
                <a:moveTo>
                  <a:pt x="3726375" y="5578040"/>
                </a:moveTo>
                <a:cubicBezTo>
                  <a:pt x="3736538" y="5579097"/>
                  <a:pt x="3745571" y="5583324"/>
                  <a:pt x="3752346" y="5589663"/>
                </a:cubicBezTo>
                <a:cubicBezTo>
                  <a:pt x="3764767" y="5602343"/>
                  <a:pt x="3751217" y="5615023"/>
                  <a:pt x="3718471" y="5610796"/>
                </a:cubicBezTo>
                <a:cubicBezTo>
                  <a:pt x="3687982" y="5610796"/>
                  <a:pt x="3675561" y="5601991"/>
                  <a:pt x="3695887" y="5585437"/>
                </a:cubicBezTo>
                <a:cubicBezTo>
                  <a:pt x="3704920" y="5579097"/>
                  <a:pt x="3716212" y="5576984"/>
                  <a:pt x="3726375" y="5578040"/>
                </a:cubicBezTo>
                <a:close/>
                <a:moveTo>
                  <a:pt x="5771189" y="5573962"/>
                </a:moveTo>
                <a:cubicBezTo>
                  <a:pt x="5741071" y="5573792"/>
                  <a:pt x="5707548" y="5574078"/>
                  <a:pt x="5671979" y="5574870"/>
                </a:cubicBezTo>
                <a:cubicBezTo>
                  <a:pt x="5529700" y="5578393"/>
                  <a:pt x="5407747" y="5586846"/>
                  <a:pt x="5400972" y="5593538"/>
                </a:cubicBezTo>
                <a:cubicBezTo>
                  <a:pt x="5396455" y="5598469"/>
                  <a:pt x="5422427" y="5603048"/>
                  <a:pt x="5461948" y="5603048"/>
                </a:cubicBezTo>
                <a:cubicBezTo>
                  <a:pt x="5501470" y="5603048"/>
                  <a:pt x="5539862" y="5609388"/>
                  <a:pt x="5546638" y="5617841"/>
                </a:cubicBezTo>
                <a:cubicBezTo>
                  <a:pt x="5564705" y="5634395"/>
                  <a:pt x="5891043" y="5607979"/>
                  <a:pt x="5913627" y="5586494"/>
                </a:cubicBezTo>
                <a:cubicBezTo>
                  <a:pt x="5921248" y="5579097"/>
                  <a:pt x="5861542" y="5574474"/>
                  <a:pt x="5771189" y="5573962"/>
                </a:cubicBezTo>
                <a:close/>
                <a:moveTo>
                  <a:pt x="5003494" y="5568531"/>
                </a:moveTo>
                <a:cubicBezTo>
                  <a:pt x="4956069" y="5568531"/>
                  <a:pt x="4939131" y="5575223"/>
                  <a:pt x="4956069" y="5585437"/>
                </a:cubicBezTo>
                <a:cubicBezTo>
                  <a:pt x="4978652" y="5600230"/>
                  <a:pt x="5075764" y="5593186"/>
                  <a:pt x="5075764" y="5574870"/>
                </a:cubicBezTo>
                <a:cubicBezTo>
                  <a:pt x="5075764" y="5571700"/>
                  <a:pt x="5043017" y="5568531"/>
                  <a:pt x="5003494" y="5568531"/>
                </a:cubicBezTo>
                <a:close/>
                <a:moveTo>
                  <a:pt x="11404905" y="5566769"/>
                </a:moveTo>
                <a:cubicBezTo>
                  <a:pt x="11408292" y="5568178"/>
                  <a:pt x="11410551" y="5570996"/>
                  <a:pt x="11410551" y="5576984"/>
                </a:cubicBezTo>
                <a:cubicBezTo>
                  <a:pt x="11410551" y="5590368"/>
                  <a:pt x="11424101" y="5606922"/>
                  <a:pt x="11442168" y="5612558"/>
                </a:cubicBezTo>
                <a:cubicBezTo>
                  <a:pt x="11462495" y="5618545"/>
                  <a:pt x="11455718" y="5624181"/>
                  <a:pt x="11425230" y="5626294"/>
                </a:cubicBezTo>
                <a:cubicBezTo>
                  <a:pt x="11397000" y="5626294"/>
                  <a:pt x="11373287" y="5617841"/>
                  <a:pt x="11373287" y="5606218"/>
                </a:cubicBezTo>
                <a:cubicBezTo>
                  <a:pt x="11373287" y="5592833"/>
                  <a:pt x="11383450" y="5577688"/>
                  <a:pt x="11392484" y="5569939"/>
                </a:cubicBezTo>
                <a:cubicBezTo>
                  <a:pt x="11398129" y="5566065"/>
                  <a:pt x="11401517" y="5565008"/>
                  <a:pt x="11404905" y="5566769"/>
                </a:cubicBezTo>
                <a:close/>
                <a:moveTo>
                  <a:pt x="14768778" y="5562191"/>
                </a:moveTo>
                <a:cubicBezTo>
                  <a:pt x="14780070" y="5562191"/>
                  <a:pt x="14787975" y="5570292"/>
                  <a:pt x="14787975" y="5581210"/>
                </a:cubicBezTo>
                <a:cubicBezTo>
                  <a:pt x="14787975" y="5591072"/>
                  <a:pt x="14773295" y="5599878"/>
                  <a:pt x="14758616" y="5599878"/>
                </a:cubicBezTo>
                <a:cubicBezTo>
                  <a:pt x="14743936" y="5599878"/>
                  <a:pt x="14736032" y="5591072"/>
                  <a:pt x="14741678" y="5581210"/>
                </a:cubicBezTo>
                <a:cubicBezTo>
                  <a:pt x="14747324" y="5570292"/>
                  <a:pt x="14759745" y="5562191"/>
                  <a:pt x="14768778" y="5562191"/>
                </a:cubicBezTo>
                <a:close/>
                <a:moveTo>
                  <a:pt x="11489595" y="5559021"/>
                </a:moveTo>
                <a:cubicBezTo>
                  <a:pt x="11497499" y="5559373"/>
                  <a:pt x="11503145" y="5563247"/>
                  <a:pt x="11506533" y="5569939"/>
                </a:cubicBezTo>
                <a:cubicBezTo>
                  <a:pt x="11513308" y="5582971"/>
                  <a:pt x="11502016" y="5592833"/>
                  <a:pt x="11480561" y="5592833"/>
                </a:cubicBezTo>
                <a:cubicBezTo>
                  <a:pt x="11455718" y="5589663"/>
                  <a:pt x="11450072" y="5579801"/>
                  <a:pt x="11468141" y="5566769"/>
                </a:cubicBezTo>
                <a:cubicBezTo>
                  <a:pt x="11474916" y="5561838"/>
                  <a:pt x="11482820" y="5558669"/>
                  <a:pt x="11489595" y="5559021"/>
                </a:cubicBezTo>
                <a:close/>
                <a:moveTo>
                  <a:pt x="14379206" y="5555146"/>
                </a:moveTo>
                <a:cubicBezTo>
                  <a:pt x="14387110" y="5557964"/>
                  <a:pt x="14390498" y="5564304"/>
                  <a:pt x="14390498" y="5573814"/>
                </a:cubicBezTo>
                <a:cubicBezTo>
                  <a:pt x="14390498" y="5606570"/>
                  <a:pt x="14323875" y="5612558"/>
                  <a:pt x="14305808" y="5583324"/>
                </a:cubicBezTo>
                <a:cubicBezTo>
                  <a:pt x="14301291" y="5573109"/>
                  <a:pt x="14317100" y="5561134"/>
                  <a:pt x="14343072" y="5555851"/>
                </a:cubicBezTo>
                <a:cubicBezTo>
                  <a:pt x="14358880" y="5552329"/>
                  <a:pt x="14371302" y="5552329"/>
                  <a:pt x="14379206" y="5555146"/>
                </a:cubicBezTo>
                <a:close/>
                <a:moveTo>
                  <a:pt x="10581721" y="5549863"/>
                </a:moveTo>
                <a:cubicBezTo>
                  <a:pt x="10571558" y="5549863"/>
                  <a:pt x="10560266" y="5551624"/>
                  <a:pt x="10550104" y="5554090"/>
                </a:cubicBezTo>
                <a:cubicBezTo>
                  <a:pt x="10532036" y="5559021"/>
                  <a:pt x="10541070" y="5563600"/>
                  <a:pt x="10574946" y="5563600"/>
                </a:cubicBezTo>
                <a:cubicBezTo>
                  <a:pt x="10607693" y="5563600"/>
                  <a:pt x="10622372" y="5560077"/>
                  <a:pt x="10608822" y="5555146"/>
                </a:cubicBezTo>
                <a:cubicBezTo>
                  <a:pt x="10602047" y="5551976"/>
                  <a:pt x="10593013" y="5549863"/>
                  <a:pt x="10581721" y="5549863"/>
                </a:cubicBezTo>
                <a:close/>
                <a:moveTo>
                  <a:pt x="4109172" y="5527674"/>
                </a:moveTo>
                <a:cubicBezTo>
                  <a:pt x="4119335" y="5528730"/>
                  <a:pt x="4112560" y="5531900"/>
                  <a:pt x="4087717" y="5538592"/>
                </a:cubicBezTo>
                <a:cubicBezTo>
                  <a:pt x="3988348" y="5565713"/>
                  <a:pt x="3764767" y="5587198"/>
                  <a:pt x="3834777" y="5563600"/>
                </a:cubicBezTo>
                <a:cubicBezTo>
                  <a:pt x="3866395" y="5552329"/>
                  <a:pt x="3949956" y="5538240"/>
                  <a:pt x="4023353" y="5532957"/>
                </a:cubicBezTo>
                <a:cubicBezTo>
                  <a:pt x="4070779" y="5528378"/>
                  <a:pt x="4099009" y="5526969"/>
                  <a:pt x="4109172" y="5527674"/>
                </a:cubicBezTo>
                <a:close/>
                <a:moveTo>
                  <a:pt x="15366123" y="5514289"/>
                </a:moveTo>
                <a:cubicBezTo>
                  <a:pt x="15372898" y="5512880"/>
                  <a:pt x="15380802" y="5513937"/>
                  <a:pt x="15387578" y="5516403"/>
                </a:cubicBezTo>
                <a:cubicBezTo>
                  <a:pt x="15404516" y="5522743"/>
                  <a:pt x="15411291" y="5535774"/>
                  <a:pt x="15405645" y="5545637"/>
                </a:cubicBezTo>
                <a:cubicBezTo>
                  <a:pt x="15398870" y="5555499"/>
                  <a:pt x="15405645" y="5563600"/>
                  <a:pt x="15419195" y="5563600"/>
                </a:cubicBezTo>
                <a:cubicBezTo>
                  <a:pt x="15480172" y="5563600"/>
                  <a:pt x="15405645" y="5591425"/>
                  <a:pt x="15331118" y="5594947"/>
                </a:cubicBezTo>
                <a:cubicBezTo>
                  <a:pt x="15241911" y="5599878"/>
                  <a:pt x="15159480" y="5615727"/>
                  <a:pt x="15145930" y="5630521"/>
                </a:cubicBezTo>
                <a:cubicBezTo>
                  <a:pt x="15141413" y="5635452"/>
                  <a:pt x="15142542" y="5658698"/>
                  <a:pt x="15149317" y="5681592"/>
                </a:cubicBezTo>
                <a:cubicBezTo>
                  <a:pt x="15160609" y="5719631"/>
                  <a:pt x="15177547" y="5724562"/>
                  <a:pt x="15285950" y="5724562"/>
                </a:cubicBezTo>
                <a:cubicBezTo>
                  <a:pt x="15351443" y="5724562"/>
                  <a:pt x="15577282" y="5727380"/>
                  <a:pt x="15788442" y="5732311"/>
                </a:cubicBezTo>
                <a:cubicBezTo>
                  <a:pt x="16019927" y="5738651"/>
                  <a:pt x="16182531" y="5734072"/>
                  <a:pt x="16201728" y="5722449"/>
                </a:cubicBezTo>
                <a:cubicBezTo>
                  <a:pt x="16228828" y="5708008"/>
                  <a:pt x="16215278" y="5703077"/>
                  <a:pt x="16147526" y="5701668"/>
                </a:cubicBezTo>
                <a:cubicBezTo>
                  <a:pt x="16097842" y="5701668"/>
                  <a:pt x="16033477" y="5689693"/>
                  <a:pt x="16001860" y="5676661"/>
                </a:cubicBezTo>
                <a:cubicBezTo>
                  <a:pt x="15951046" y="5653767"/>
                  <a:pt x="15955563" y="5651653"/>
                  <a:pt x="16076387" y="5648484"/>
                </a:cubicBezTo>
                <a:cubicBezTo>
                  <a:pt x="16147526" y="5646722"/>
                  <a:pt x="16238991" y="5632282"/>
                  <a:pt x="16278513" y="5618897"/>
                </a:cubicBezTo>
                <a:cubicBezTo>
                  <a:pt x="16336102" y="5597764"/>
                  <a:pt x="16353040" y="5598117"/>
                  <a:pt x="16359815" y="5617841"/>
                </a:cubicBezTo>
                <a:cubicBezTo>
                  <a:pt x="16365461" y="5630873"/>
                  <a:pt x="16379011" y="5642144"/>
                  <a:pt x="16394820" y="5642144"/>
                </a:cubicBezTo>
                <a:cubicBezTo>
                  <a:pt x="16455797" y="5642144"/>
                  <a:pt x="16395949" y="5698146"/>
                  <a:pt x="16318035" y="5712939"/>
                </a:cubicBezTo>
                <a:lnTo>
                  <a:pt x="16235603" y="5727732"/>
                </a:lnTo>
                <a:lnTo>
                  <a:pt x="16341748" y="5742525"/>
                </a:lnTo>
                <a:cubicBezTo>
                  <a:pt x="16399337" y="5750626"/>
                  <a:pt x="16455797" y="5767180"/>
                  <a:pt x="16465959" y="5777042"/>
                </a:cubicBezTo>
                <a:cubicBezTo>
                  <a:pt x="16513386" y="5824591"/>
                  <a:pt x="15782796" y="5827409"/>
                  <a:pt x="15455329" y="5781269"/>
                </a:cubicBezTo>
                <a:cubicBezTo>
                  <a:pt x="15385319" y="5771407"/>
                  <a:pt x="15266754" y="5761545"/>
                  <a:pt x="15194485" y="5758375"/>
                </a:cubicBezTo>
                <a:cubicBezTo>
                  <a:pt x="15119958" y="5756614"/>
                  <a:pt x="15055594" y="5747456"/>
                  <a:pt x="15048819" y="5739355"/>
                </a:cubicBezTo>
                <a:cubicBezTo>
                  <a:pt x="15043173" y="5729493"/>
                  <a:pt x="15030752" y="5725619"/>
                  <a:pt x="15020589" y="5732311"/>
                </a:cubicBezTo>
                <a:cubicBezTo>
                  <a:pt x="15009297" y="5738651"/>
                  <a:pt x="14922349" y="5747456"/>
                  <a:pt x="14827497" y="5750626"/>
                </a:cubicBezTo>
                <a:cubicBezTo>
                  <a:pt x="14733773" y="5754148"/>
                  <a:pt x="14602787" y="5767180"/>
                  <a:pt x="14538422" y="5780212"/>
                </a:cubicBezTo>
                <a:cubicBezTo>
                  <a:pt x="14329521" y="5821069"/>
                  <a:pt x="14210956" y="5834101"/>
                  <a:pt x="14206439" y="5821069"/>
                </a:cubicBezTo>
                <a:cubicBezTo>
                  <a:pt x="14199664" y="5804515"/>
                  <a:pt x="13935432" y="5834453"/>
                  <a:pt x="13917365" y="5852416"/>
                </a:cubicBezTo>
                <a:cubicBezTo>
                  <a:pt x="13912848" y="5859109"/>
                  <a:pt x="13918494" y="5871788"/>
                  <a:pt x="13935432" y="5881650"/>
                </a:cubicBezTo>
                <a:cubicBezTo>
                  <a:pt x="13956887" y="5895035"/>
                  <a:pt x="13948982" y="5899613"/>
                  <a:pt x="13902685" y="5899613"/>
                </a:cubicBezTo>
                <a:cubicBezTo>
                  <a:pt x="13866551" y="5901374"/>
                  <a:pt x="13836063" y="5912998"/>
                  <a:pt x="13829288" y="5930961"/>
                </a:cubicBezTo>
                <a:cubicBezTo>
                  <a:pt x="13819125" y="5955616"/>
                  <a:pt x="13798799" y="5958786"/>
                  <a:pt x="13720885" y="5948924"/>
                </a:cubicBezTo>
                <a:cubicBezTo>
                  <a:pt x="13657650" y="5940470"/>
                  <a:pt x="13619257" y="5944345"/>
                  <a:pt x="13610224" y="5959138"/>
                </a:cubicBezTo>
                <a:cubicBezTo>
                  <a:pt x="13601190" y="5973931"/>
                  <a:pt x="13628291" y="5980271"/>
                  <a:pt x="13696043" y="5980271"/>
                </a:cubicBezTo>
                <a:cubicBezTo>
                  <a:pt x="13751373" y="5980271"/>
                  <a:pt x="13796541" y="5990133"/>
                  <a:pt x="13796541" y="5999995"/>
                </a:cubicBezTo>
                <a:cubicBezTo>
                  <a:pt x="13796541" y="6011618"/>
                  <a:pt x="13749115" y="6019719"/>
                  <a:pt x="13689267" y="6019719"/>
                </a:cubicBezTo>
                <a:cubicBezTo>
                  <a:pt x="13631678" y="6019719"/>
                  <a:pt x="13576348" y="6029581"/>
                  <a:pt x="13569573" y="6040852"/>
                </a:cubicBezTo>
                <a:cubicBezTo>
                  <a:pt x="13562797" y="6050714"/>
                  <a:pt x="13541343" y="6060928"/>
                  <a:pt x="13519888" y="6060928"/>
                </a:cubicBezTo>
                <a:cubicBezTo>
                  <a:pt x="13499563" y="6060928"/>
                  <a:pt x="13478108" y="6050714"/>
                  <a:pt x="13470203" y="6040852"/>
                </a:cubicBezTo>
                <a:cubicBezTo>
                  <a:pt x="13463428" y="6029581"/>
                  <a:pt x="13465687" y="6019719"/>
                  <a:pt x="13475849" y="6019719"/>
                </a:cubicBezTo>
                <a:cubicBezTo>
                  <a:pt x="13483754" y="6019719"/>
                  <a:pt x="13476979" y="6011618"/>
                  <a:pt x="13460041" y="5999995"/>
                </a:cubicBezTo>
                <a:cubicBezTo>
                  <a:pt x="13436328" y="5985202"/>
                  <a:pt x="13438586" y="5980271"/>
                  <a:pt x="13470203" y="5980271"/>
                </a:cubicBezTo>
                <a:cubicBezTo>
                  <a:pt x="13518759" y="5978510"/>
                  <a:pt x="13622645" y="5923212"/>
                  <a:pt x="13579735" y="5921451"/>
                </a:cubicBezTo>
                <a:cubicBezTo>
                  <a:pt x="13562797" y="5921451"/>
                  <a:pt x="13517630" y="5929552"/>
                  <a:pt x="13479237" y="5939414"/>
                </a:cubicBezTo>
                <a:cubicBezTo>
                  <a:pt x="13441974" y="5950685"/>
                  <a:pt x="13357284" y="5961955"/>
                  <a:pt x="13292920" y="5968648"/>
                </a:cubicBezTo>
                <a:cubicBezTo>
                  <a:pt x="13228556" y="5973579"/>
                  <a:pt x="13147253" y="5983441"/>
                  <a:pt x="13116765" y="5991542"/>
                </a:cubicBezTo>
                <a:cubicBezTo>
                  <a:pt x="13069339" y="6001404"/>
                  <a:pt x="13061435" y="6000347"/>
                  <a:pt x="13079502" y="5982032"/>
                </a:cubicBezTo>
                <a:cubicBezTo>
                  <a:pt x="13106602" y="5951037"/>
                  <a:pt x="13362930" y="5907714"/>
                  <a:pt x="13546989" y="5902783"/>
                </a:cubicBezTo>
                <a:cubicBezTo>
                  <a:pt x="13614740" y="5901022"/>
                  <a:pt x="13638454" y="5891160"/>
                  <a:pt x="13657650" y="5853473"/>
                </a:cubicBezTo>
                <a:cubicBezTo>
                  <a:pt x="13677975" y="5814025"/>
                  <a:pt x="13701689" y="5804515"/>
                  <a:pt x="13804445" y="5795005"/>
                </a:cubicBezTo>
                <a:cubicBezTo>
                  <a:pt x="13871068" y="5790074"/>
                  <a:pt x="13944466" y="5778099"/>
                  <a:pt x="13965920" y="5769998"/>
                </a:cubicBezTo>
                <a:cubicBezTo>
                  <a:pt x="13997538" y="5760136"/>
                  <a:pt x="13998667" y="5762249"/>
                  <a:pt x="13974954" y="5780212"/>
                </a:cubicBezTo>
                <a:cubicBezTo>
                  <a:pt x="13948982" y="5798175"/>
                  <a:pt x="13951241" y="5801345"/>
                  <a:pt x="13986246" y="5801345"/>
                </a:cubicBezTo>
                <a:cubicBezTo>
                  <a:pt x="14007701" y="5801345"/>
                  <a:pt x="14064160" y="5788665"/>
                  <a:pt x="14112716" y="5773872"/>
                </a:cubicBezTo>
                <a:cubicBezTo>
                  <a:pt x="14180467" y="5754148"/>
                  <a:pt x="14192889" y="5743934"/>
                  <a:pt x="14162400" y="5737242"/>
                </a:cubicBezTo>
                <a:cubicBezTo>
                  <a:pt x="14137558" y="5730902"/>
                  <a:pt x="14149979" y="5726323"/>
                  <a:pt x="14195147" y="5724562"/>
                </a:cubicBezTo>
                <a:cubicBezTo>
                  <a:pt x="14291129" y="5721392"/>
                  <a:pt x="14506805" y="5665390"/>
                  <a:pt x="14563265" y="5629464"/>
                </a:cubicBezTo>
                <a:cubicBezTo>
                  <a:pt x="14588107" y="5612910"/>
                  <a:pt x="14633275" y="5603048"/>
                  <a:pt x="14661505" y="5606218"/>
                </a:cubicBezTo>
                <a:cubicBezTo>
                  <a:pt x="14704414" y="5611149"/>
                  <a:pt x="14685218" y="5622420"/>
                  <a:pt x="14571169" y="5668208"/>
                </a:cubicBezTo>
                <a:cubicBezTo>
                  <a:pt x="14493255" y="5697794"/>
                  <a:pt x="14379206" y="5730902"/>
                  <a:pt x="14317100" y="5742525"/>
                </a:cubicBezTo>
                <a:cubicBezTo>
                  <a:pt x="14207568" y="5758727"/>
                  <a:pt x="14208697" y="5760136"/>
                  <a:pt x="14367914" y="5752035"/>
                </a:cubicBezTo>
                <a:cubicBezTo>
                  <a:pt x="14459379" y="5748865"/>
                  <a:pt x="14538422" y="5736185"/>
                  <a:pt x="14547456" y="5724562"/>
                </a:cubicBezTo>
                <a:cubicBezTo>
                  <a:pt x="14553102" y="5712939"/>
                  <a:pt x="14576815" y="5702725"/>
                  <a:pt x="14598270" y="5702725"/>
                </a:cubicBezTo>
                <a:cubicBezTo>
                  <a:pt x="14701027" y="5699555"/>
                  <a:pt x="14835401" y="5675252"/>
                  <a:pt x="14846693" y="5658698"/>
                </a:cubicBezTo>
                <a:cubicBezTo>
                  <a:pt x="14853468" y="5647075"/>
                  <a:pt x="14924607" y="5625589"/>
                  <a:pt x="15003651" y="5610796"/>
                </a:cubicBezTo>
                <a:cubicBezTo>
                  <a:pt x="15281433" y="5558316"/>
                  <a:pt x="15346927" y="5541762"/>
                  <a:pt x="15352573" y="5523799"/>
                </a:cubicBezTo>
                <a:cubicBezTo>
                  <a:pt x="15353702" y="5518868"/>
                  <a:pt x="15359348" y="5515346"/>
                  <a:pt x="15366123" y="5514289"/>
                </a:cubicBezTo>
                <a:close/>
                <a:moveTo>
                  <a:pt x="5075764" y="5506541"/>
                </a:moveTo>
                <a:cubicBezTo>
                  <a:pt x="5065601" y="5506541"/>
                  <a:pt x="5056567" y="5517107"/>
                  <a:pt x="5056567" y="5526969"/>
                </a:cubicBezTo>
                <a:cubicBezTo>
                  <a:pt x="5056567" y="5538592"/>
                  <a:pt x="5065601" y="5546693"/>
                  <a:pt x="5075764" y="5546693"/>
                </a:cubicBezTo>
                <a:cubicBezTo>
                  <a:pt x="5087055" y="5546693"/>
                  <a:pt x="5096089" y="5538592"/>
                  <a:pt x="5096089" y="5526969"/>
                </a:cubicBezTo>
                <a:cubicBezTo>
                  <a:pt x="5096089" y="5517107"/>
                  <a:pt x="5087055" y="5506541"/>
                  <a:pt x="5075764" y="5506541"/>
                </a:cubicBezTo>
                <a:close/>
                <a:moveTo>
                  <a:pt x="16200598" y="5502666"/>
                </a:moveTo>
                <a:cubicBezTo>
                  <a:pt x="16209632" y="5502666"/>
                  <a:pt x="16226570" y="5508654"/>
                  <a:pt x="16244637" y="5519573"/>
                </a:cubicBezTo>
                <a:cubicBezTo>
                  <a:pt x="16270609" y="5533661"/>
                  <a:pt x="16269479" y="5536127"/>
                  <a:pt x="16241249" y="5536127"/>
                </a:cubicBezTo>
                <a:cubicBezTo>
                  <a:pt x="16224312" y="5536127"/>
                  <a:pt x="16203986" y="5529435"/>
                  <a:pt x="16196082" y="5519573"/>
                </a:cubicBezTo>
                <a:cubicBezTo>
                  <a:pt x="16188177" y="5508654"/>
                  <a:pt x="16191565" y="5502666"/>
                  <a:pt x="16200598" y="5502666"/>
                </a:cubicBezTo>
                <a:close/>
                <a:moveTo>
                  <a:pt x="18072806" y="5498440"/>
                </a:moveTo>
                <a:cubicBezTo>
                  <a:pt x="18084098" y="5498440"/>
                  <a:pt x="18086354" y="5507949"/>
                  <a:pt x="18079578" y="5517459"/>
                </a:cubicBezTo>
                <a:cubicBezTo>
                  <a:pt x="18072806" y="5528730"/>
                  <a:pt x="18059254" y="5536127"/>
                  <a:pt x="18047962" y="5536127"/>
                </a:cubicBezTo>
                <a:cubicBezTo>
                  <a:pt x="18038930" y="5536127"/>
                  <a:pt x="18035542" y="5528730"/>
                  <a:pt x="18042318" y="5517459"/>
                </a:cubicBezTo>
                <a:cubicBezTo>
                  <a:pt x="18047962" y="5507949"/>
                  <a:pt x="18061514" y="5498440"/>
                  <a:pt x="18072806" y="5498440"/>
                </a:cubicBezTo>
                <a:close/>
                <a:moveTo>
                  <a:pt x="12346654" y="5488225"/>
                </a:moveTo>
                <a:cubicBezTo>
                  <a:pt x="12336491" y="5487873"/>
                  <a:pt x="12322941" y="5494213"/>
                  <a:pt x="12310520" y="5505836"/>
                </a:cubicBezTo>
                <a:cubicBezTo>
                  <a:pt x="12292452" y="5525912"/>
                  <a:pt x="12178404" y="5538944"/>
                  <a:pt x="11897234" y="5557260"/>
                </a:cubicBezTo>
                <a:cubicBezTo>
                  <a:pt x="11811415" y="5562191"/>
                  <a:pt x="11761731" y="5560077"/>
                  <a:pt x="11789960" y="5555146"/>
                </a:cubicBezTo>
                <a:cubicBezTo>
                  <a:pt x="11866746" y="5538592"/>
                  <a:pt x="11884813" y="5506541"/>
                  <a:pt x="11815932" y="5506541"/>
                </a:cubicBezTo>
                <a:cubicBezTo>
                  <a:pt x="11743664" y="5506541"/>
                  <a:pt x="11336024" y="5565008"/>
                  <a:pt x="11314569" y="5578040"/>
                </a:cubicBezTo>
                <a:cubicBezTo>
                  <a:pt x="11306665" y="5582971"/>
                  <a:pt x="11158740" y="5593186"/>
                  <a:pt x="10987103" y="5599878"/>
                </a:cubicBezTo>
                <a:cubicBezTo>
                  <a:pt x="10814335" y="5606570"/>
                  <a:pt x="10658506" y="5619250"/>
                  <a:pt x="10640439" y="5629464"/>
                </a:cubicBezTo>
                <a:cubicBezTo>
                  <a:pt x="10622372" y="5639326"/>
                  <a:pt x="10546716" y="5648484"/>
                  <a:pt x="10472190" y="5648484"/>
                </a:cubicBezTo>
                <a:cubicBezTo>
                  <a:pt x="10397662" y="5648484"/>
                  <a:pt x="10306197" y="5657289"/>
                  <a:pt x="10268934" y="5668912"/>
                </a:cubicBezTo>
                <a:cubicBezTo>
                  <a:pt x="10230542" y="5680535"/>
                  <a:pt x="10124397" y="5694272"/>
                  <a:pt x="10031803" y="5697441"/>
                </a:cubicBezTo>
                <a:cubicBezTo>
                  <a:pt x="9874845" y="5704134"/>
                  <a:pt x="9760796" y="5720336"/>
                  <a:pt x="9498822" y="5771759"/>
                </a:cubicBezTo>
                <a:cubicBezTo>
                  <a:pt x="9221040" y="5824944"/>
                  <a:pt x="9349769" y="5834101"/>
                  <a:pt x="10012606" y="5799232"/>
                </a:cubicBezTo>
                <a:cubicBezTo>
                  <a:pt x="10105201" y="5794301"/>
                  <a:pt x="10326523" y="5783734"/>
                  <a:pt x="10506065" y="5777042"/>
                </a:cubicBezTo>
                <a:cubicBezTo>
                  <a:pt x="10685607" y="5768589"/>
                  <a:pt x="10854986" y="5760840"/>
                  <a:pt x="10880958" y="5759079"/>
                </a:cubicBezTo>
                <a:cubicBezTo>
                  <a:pt x="10908059" y="5757318"/>
                  <a:pt x="11009686" y="5752035"/>
                  <a:pt x="11107926" y="5748865"/>
                </a:cubicBezTo>
                <a:cubicBezTo>
                  <a:pt x="11229880" y="5745343"/>
                  <a:pt x="11269401" y="5739003"/>
                  <a:pt x="11236655" y="5728789"/>
                </a:cubicBezTo>
                <a:cubicBezTo>
                  <a:pt x="11191488" y="5713996"/>
                  <a:pt x="11193745" y="5712587"/>
                  <a:pt x="11260368" y="5711178"/>
                </a:cubicBezTo>
                <a:cubicBezTo>
                  <a:pt x="11299889" y="5709417"/>
                  <a:pt x="11334895" y="5717518"/>
                  <a:pt x="11338282" y="5728789"/>
                </a:cubicBezTo>
                <a:cubicBezTo>
                  <a:pt x="11342799" y="5742173"/>
                  <a:pt x="11382321" y="5737242"/>
                  <a:pt x="11446685" y="5717518"/>
                </a:cubicBezTo>
                <a:cubicBezTo>
                  <a:pt x="11503145" y="5700964"/>
                  <a:pt x="11556217" y="5689693"/>
                  <a:pt x="11566380" y="5691102"/>
                </a:cubicBezTo>
                <a:cubicBezTo>
                  <a:pt x="11604772" y="5702725"/>
                  <a:pt x="11920947" y="5663277"/>
                  <a:pt x="11942402" y="5645314"/>
                </a:cubicBezTo>
                <a:cubicBezTo>
                  <a:pt x="11953694" y="5633690"/>
                  <a:pt x="11975148" y="5629464"/>
                  <a:pt x="11985311" y="5637565"/>
                </a:cubicBezTo>
                <a:cubicBezTo>
                  <a:pt x="11996604" y="5644257"/>
                  <a:pt x="12005637" y="5639678"/>
                  <a:pt x="12005637" y="5628055"/>
                </a:cubicBezTo>
                <a:cubicBezTo>
                  <a:pt x="12005637" y="5616432"/>
                  <a:pt x="12013541" y="5609740"/>
                  <a:pt x="12022575" y="5614671"/>
                </a:cubicBezTo>
                <a:cubicBezTo>
                  <a:pt x="12051934" y="5634395"/>
                  <a:pt x="12312778" y="5576632"/>
                  <a:pt x="12308261" y="5551976"/>
                </a:cubicBezTo>
                <a:cubicBezTo>
                  <a:pt x="12304874" y="5538592"/>
                  <a:pt x="12316166" y="5526969"/>
                  <a:pt x="12333103" y="5526969"/>
                </a:cubicBezTo>
                <a:cubicBezTo>
                  <a:pt x="12348912" y="5526969"/>
                  <a:pt x="12362463" y="5518164"/>
                  <a:pt x="12362463" y="5506541"/>
                </a:cubicBezTo>
                <a:cubicBezTo>
                  <a:pt x="12362463" y="5494213"/>
                  <a:pt x="12356817" y="5488225"/>
                  <a:pt x="12346654" y="5488225"/>
                </a:cubicBezTo>
                <a:close/>
                <a:moveTo>
                  <a:pt x="13343734" y="5475193"/>
                </a:moveTo>
                <a:cubicBezTo>
                  <a:pt x="13350509" y="5476250"/>
                  <a:pt x="13358413" y="5480124"/>
                  <a:pt x="13361801" y="5486817"/>
                </a:cubicBezTo>
                <a:cubicBezTo>
                  <a:pt x="13368576" y="5500553"/>
                  <a:pt x="13356155" y="5511472"/>
                  <a:pt x="13333571" y="5507949"/>
                </a:cubicBezTo>
                <a:cubicBezTo>
                  <a:pt x="13308728" y="5507949"/>
                  <a:pt x="13304212" y="5497383"/>
                  <a:pt x="13322279" y="5483647"/>
                </a:cubicBezTo>
                <a:cubicBezTo>
                  <a:pt x="13329054" y="5476954"/>
                  <a:pt x="13335829" y="5474489"/>
                  <a:pt x="13343734" y="5475193"/>
                </a:cubicBezTo>
                <a:close/>
                <a:moveTo>
                  <a:pt x="10920480" y="5473432"/>
                </a:moveTo>
                <a:cubicBezTo>
                  <a:pt x="10900154" y="5473785"/>
                  <a:pt x="10880958" y="5479420"/>
                  <a:pt x="10880958" y="5489282"/>
                </a:cubicBezTo>
                <a:cubicBezTo>
                  <a:pt x="10880958" y="5513937"/>
                  <a:pt x="10904671" y="5524151"/>
                  <a:pt x="10940805" y="5514289"/>
                </a:cubicBezTo>
                <a:cubicBezTo>
                  <a:pt x="10962261" y="5507597"/>
                  <a:pt x="10974682" y="5495270"/>
                  <a:pt x="10967907" y="5486817"/>
                </a:cubicBezTo>
                <a:cubicBezTo>
                  <a:pt x="10962261" y="5476954"/>
                  <a:pt x="10940805" y="5473080"/>
                  <a:pt x="10920480" y="5473432"/>
                </a:cubicBezTo>
                <a:close/>
                <a:moveTo>
                  <a:pt x="4263871" y="5473432"/>
                </a:moveTo>
                <a:cubicBezTo>
                  <a:pt x="4274035" y="5472023"/>
                  <a:pt x="4280810" y="5472376"/>
                  <a:pt x="4283068" y="5475193"/>
                </a:cubicBezTo>
                <a:cubicBezTo>
                  <a:pt x="4289843" y="5481181"/>
                  <a:pt x="4281939" y="5495270"/>
                  <a:pt x="4262743" y="5518164"/>
                </a:cubicBezTo>
                <a:cubicBezTo>
                  <a:pt x="4233383" y="5549159"/>
                  <a:pt x="4225479" y="5549511"/>
                  <a:pt x="4191603" y="5527674"/>
                </a:cubicBezTo>
                <a:cubicBezTo>
                  <a:pt x="4174666" y="5514994"/>
                  <a:pt x="4185958" y="5501257"/>
                  <a:pt x="4226608" y="5485055"/>
                </a:cubicBezTo>
                <a:cubicBezTo>
                  <a:pt x="4242417" y="5478363"/>
                  <a:pt x="4254838" y="5474841"/>
                  <a:pt x="4263871" y="5473432"/>
                </a:cubicBezTo>
                <a:close/>
                <a:moveTo>
                  <a:pt x="23468102" y="5456526"/>
                </a:moveTo>
                <a:cubicBezTo>
                  <a:pt x="23477134" y="5456526"/>
                  <a:pt x="23487298" y="5459696"/>
                  <a:pt x="23494074" y="5465684"/>
                </a:cubicBezTo>
                <a:cubicBezTo>
                  <a:pt x="23507622" y="5478011"/>
                  <a:pt x="23496330" y="5489986"/>
                  <a:pt x="23469230" y="5489986"/>
                </a:cubicBezTo>
                <a:cubicBezTo>
                  <a:pt x="23441002" y="5489986"/>
                  <a:pt x="23430838" y="5478011"/>
                  <a:pt x="23444390" y="5465684"/>
                </a:cubicBezTo>
                <a:cubicBezTo>
                  <a:pt x="23451162" y="5459696"/>
                  <a:pt x="23459066" y="5456526"/>
                  <a:pt x="23468102" y="5456526"/>
                </a:cubicBezTo>
                <a:close/>
                <a:moveTo>
                  <a:pt x="7158000" y="5454413"/>
                </a:moveTo>
                <a:cubicBezTo>
                  <a:pt x="7128641" y="5452652"/>
                  <a:pt x="7109445" y="5461809"/>
                  <a:pt x="7109445" y="5478363"/>
                </a:cubicBezTo>
                <a:cubicBezTo>
                  <a:pt x="7109445" y="5513233"/>
                  <a:pt x="7156871" y="5516050"/>
                  <a:pt x="7185101" y="5482942"/>
                </a:cubicBezTo>
                <a:cubicBezTo>
                  <a:pt x="7199780" y="5464627"/>
                  <a:pt x="7193005" y="5455822"/>
                  <a:pt x="7158000" y="5454413"/>
                </a:cubicBezTo>
                <a:close/>
                <a:moveTo>
                  <a:pt x="23945750" y="5447016"/>
                </a:moveTo>
                <a:cubicBezTo>
                  <a:pt x="23954786" y="5447016"/>
                  <a:pt x="23969466" y="5454765"/>
                  <a:pt x="23975110" y="5465684"/>
                </a:cubicBezTo>
                <a:cubicBezTo>
                  <a:pt x="23980758" y="5476954"/>
                  <a:pt x="23972850" y="5485055"/>
                  <a:pt x="23958174" y="5485055"/>
                </a:cubicBezTo>
                <a:cubicBezTo>
                  <a:pt x="23941234" y="5484703"/>
                  <a:pt x="23929942" y="5476954"/>
                  <a:pt x="23929942" y="5465684"/>
                </a:cubicBezTo>
                <a:cubicBezTo>
                  <a:pt x="23929942" y="5454765"/>
                  <a:pt x="23936718" y="5447016"/>
                  <a:pt x="23945750" y="5447016"/>
                </a:cubicBezTo>
                <a:close/>
                <a:moveTo>
                  <a:pt x="12773490" y="5434336"/>
                </a:moveTo>
                <a:cubicBezTo>
                  <a:pt x="12761069" y="5432575"/>
                  <a:pt x="12740743" y="5432223"/>
                  <a:pt x="12712513" y="5435745"/>
                </a:cubicBezTo>
                <a:cubicBezTo>
                  <a:pt x="12570235" y="5454060"/>
                  <a:pt x="12382788" y="5494213"/>
                  <a:pt x="12390692" y="5505836"/>
                </a:cubicBezTo>
                <a:cubicBezTo>
                  <a:pt x="12400855" y="5524151"/>
                  <a:pt x="12645891" y="5505836"/>
                  <a:pt x="12667345" y="5486112"/>
                </a:cubicBezTo>
                <a:cubicBezTo>
                  <a:pt x="12676379" y="5476250"/>
                  <a:pt x="12705738" y="5467092"/>
                  <a:pt x="12730580" y="5467092"/>
                </a:cubicBezTo>
                <a:cubicBezTo>
                  <a:pt x="12755423" y="5467092"/>
                  <a:pt x="12780265" y="5457230"/>
                  <a:pt x="12785911" y="5447016"/>
                </a:cubicBezTo>
                <a:cubicBezTo>
                  <a:pt x="12790428" y="5440676"/>
                  <a:pt x="12785911" y="5436450"/>
                  <a:pt x="12773490" y="5434336"/>
                </a:cubicBezTo>
                <a:close/>
                <a:moveTo>
                  <a:pt x="6559527" y="5434336"/>
                </a:moveTo>
                <a:cubicBezTo>
                  <a:pt x="6545976" y="5432223"/>
                  <a:pt x="6525650" y="5433984"/>
                  <a:pt x="6492904" y="5438915"/>
                </a:cubicBezTo>
                <a:cubicBezTo>
                  <a:pt x="6364176" y="5457230"/>
                  <a:pt x="6346109" y="5466036"/>
                  <a:pt x="6381114" y="5489282"/>
                </a:cubicBezTo>
                <a:cubicBezTo>
                  <a:pt x="6413860" y="5510767"/>
                  <a:pt x="6470320" y="5511824"/>
                  <a:pt x="6532425" y="5495270"/>
                </a:cubicBezTo>
                <a:cubicBezTo>
                  <a:pt x="6557268" y="5488578"/>
                  <a:pt x="6577594" y="5470967"/>
                  <a:pt x="6577594" y="5454413"/>
                </a:cubicBezTo>
                <a:cubicBezTo>
                  <a:pt x="6577594" y="5443494"/>
                  <a:pt x="6571948" y="5436802"/>
                  <a:pt x="6559527" y="5434336"/>
                </a:cubicBezTo>
                <a:close/>
                <a:moveTo>
                  <a:pt x="6639699" y="5432575"/>
                </a:moveTo>
                <a:cubicBezTo>
                  <a:pt x="6613728" y="5433280"/>
                  <a:pt x="6600178" y="5437154"/>
                  <a:pt x="6604694" y="5445959"/>
                </a:cubicBezTo>
                <a:cubicBezTo>
                  <a:pt x="6613728" y="5457583"/>
                  <a:pt x="6635183" y="5467092"/>
                  <a:pt x="6653250" y="5467092"/>
                </a:cubicBezTo>
                <a:cubicBezTo>
                  <a:pt x="6673575" y="5467092"/>
                  <a:pt x="6688255" y="5481181"/>
                  <a:pt x="6688255" y="5497735"/>
                </a:cubicBezTo>
                <a:cubicBezTo>
                  <a:pt x="6688255" y="5514289"/>
                  <a:pt x="6682609" y="5526969"/>
                  <a:pt x="6672446" y="5526969"/>
                </a:cubicBezTo>
                <a:cubicBezTo>
                  <a:pt x="6640829" y="5526969"/>
                  <a:pt x="6657767" y="5561838"/>
                  <a:pt x="6700676" y="5583324"/>
                </a:cubicBezTo>
                <a:cubicBezTo>
                  <a:pt x="6737939" y="5601639"/>
                  <a:pt x="6724389" y="5604809"/>
                  <a:pt x="6621632" y="5606218"/>
                </a:cubicBezTo>
                <a:cubicBezTo>
                  <a:pt x="6547105" y="5607979"/>
                  <a:pt x="6498550" y="5599878"/>
                  <a:pt x="6498550" y="5586494"/>
                </a:cubicBezTo>
                <a:cubicBezTo>
                  <a:pt x="6498550" y="5574870"/>
                  <a:pt x="6508713" y="5566417"/>
                  <a:pt x="6522263" y="5569939"/>
                </a:cubicBezTo>
                <a:cubicBezTo>
                  <a:pt x="6571948" y="5574870"/>
                  <a:pt x="6618245" y="5566769"/>
                  <a:pt x="6618245" y="5551976"/>
                </a:cubicBezTo>
                <a:cubicBezTo>
                  <a:pt x="6618245" y="5542114"/>
                  <a:pt x="6522263" y="5535422"/>
                  <a:pt x="6408214" y="5535422"/>
                </a:cubicBezTo>
                <a:cubicBezTo>
                  <a:pt x="6219639" y="5535422"/>
                  <a:pt x="6148499" y="5550568"/>
                  <a:pt x="6236577" y="5573814"/>
                </a:cubicBezTo>
                <a:cubicBezTo>
                  <a:pt x="6255773" y="5578745"/>
                  <a:pt x="6211734" y="5585437"/>
                  <a:pt x="6137207" y="5585437"/>
                </a:cubicBezTo>
                <a:cubicBezTo>
                  <a:pt x="6063810" y="5586846"/>
                  <a:pt x="6005091" y="5596708"/>
                  <a:pt x="6005091" y="5608331"/>
                </a:cubicBezTo>
                <a:cubicBezTo>
                  <a:pt x="6005091" y="5619954"/>
                  <a:pt x="6034450" y="5628055"/>
                  <a:pt x="6070585" y="5628055"/>
                </a:cubicBezTo>
                <a:cubicBezTo>
                  <a:pt x="6106719" y="5628055"/>
                  <a:pt x="6177858" y="5632634"/>
                  <a:pt x="6227543" y="5640735"/>
                </a:cubicBezTo>
                <a:cubicBezTo>
                  <a:pt x="6315620" y="5652358"/>
                  <a:pt x="6321266" y="5651653"/>
                  <a:pt x="6322395" y="5605161"/>
                </a:cubicBezTo>
                <a:cubicBezTo>
                  <a:pt x="6322395" y="5562191"/>
                  <a:pt x="6324654" y="5559725"/>
                  <a:pt x="6339333" y="5598117"/>
                </a:cubicBezTo>
                <a:cubicBezTo>
                  <a:pt x="6347238" y="5622772"/>
                  <a:pt x="6379984" y="5643200"/>
                  <a:pt x="6421765" y="5651653"/>
                </a:cubicBezTo>
                <a:cubicBezTo>
                  <a:pt x="6494033" y="5664685"/>
                  <a:pt x="6802303" y="5652710"/>
                  <a:pt x="6861022" y="5634395"/>
                </a:cubicBezTo>
                <a:cubicBezTo>
                  <a:pt x="6886993" y="5626294"/>
                  <a:pt x="6893768" y="5631929"/>
                  <a:pt x="6881347" y="5648484"/>
                </a:cubicBezTo>
                <a:cubicBezTo>
                  <a:pt x="6862151" y="5681592"/>
                  <a:pt x="7179455" y="5664333"/>
                  <a:pt x="7212202" y="5631225"/>
                </a:cubicBezTo>
                <a:cubicBezTo>
                  <a:pt x="7231398" y="5613262"/>
                  <a:pt x="7217848" y="5608331"/>
                  <a:pt x="7158000" y="5608331"/>
                </a:cubicBezTo>
                <a:cubicBezTo>
                  <a:pt x="7101540" y="5608331"/>
                  <a:pt x="7073311" y="5596708"/>
                  <a:pt x="7055243" y="5568531"/>
                </a:cubicBezTo>
                <a:cubicBezTo>
                  <a:pt x="7042822" y="5547045"/>
                  <a:pt x="6998784" y="5511472"/>
                  <a:pt x="6957003" y="5489986"/>
                </a:cubicBezTo>
                <a:cubicBezTo>
                  <a:pt x="6894898" y="5457583"/>
                  <a:pt x="6715356" y="5430110"/>
                  <a:pt x="6639699" y="5432575"/>
                </a:cubicBezTo>
                <a:close/>
                <a:moveTo>
                  <a:pt x="12875117" y="5429758"/>
                </a:moveTo>
                <a:cubicBezTo>
                  <a:pt x="12862696" y="5429758"/>
                  <a:pt x="12850275" y="5431166"/>
                  <a:pt x="12841241" y="5434336"/>
                </a:cubicBezTo>
                <a:cubicBezTo>
                  <a:pt x="12820916" y="5439620"/>
                  <a:pt x="12836725" y="5442790"/>
                  <a:pt x="12875117" y="5442790"/>
                </a:cubicBezTo>
                <a:cubicBezTo>
                  <a:pt x="12913510" y="5442790"/>
                  <a:pt x="12928190" y="5439620"/>
                  <a:pt x="12910122" y="5434336"/>
                </a:cubicBezTo>
                <a:cubicBezTo>
                  <a:pt x="12899960" y="5431166"/>
                  <a:pt x="12887538" y="5429758"/>
                  <a:pt x="12875117" y="5429758"/>
                </a:cubicBezTo>
                <a:close/>
                <a:moveTo>
                  <a:pt x="14685218" y="5400876"/>
                </a:moveTo>
                <a:cubicBezTo>
                  <a:pt x="14705543" y="5399819"/>
                  <a:pt x="14719094" y="5399819"/>
                  <a:pt x="14725869" y="5401933"/>
                </a:cubicBezTo>
                <a:cubicBezTo>
                  <a:pt x="14740548" y="5406159"/>
                  <a:pt x="14732644" y="5417782"/>
                  <a:pt x="14716835" y="5439620"/>
                </a:cubicBezTo>
                <a:cubicBezTo>
                  <a:pt x="14691993" y="5472376"/>
                  <a:pt x="14672797" y="5479772"/>
                  <a:pt x="14650213" y="5464979"/>
                </a:cubicBezTo>
                <a:cubicBezTo>
                  <a:pt x="14629887" y="5454060"/>
                  <a:pt x="14566652" y="5454060"/>
                  <a:pt x="14492125" y="5464979"/>
                </a:cubicBezTo>
                <a:cubicBezTo>
                  <a:pt x="14424374" y="5477659"/>
                  <a:pt x="14335167" y="5485055"/>
                  <a:pt x="14297904" y="5485055"/>
                </a:cubicBezTo>
                <a:cubicBezTo>
                  <a:pt x="14240315" y="5484703"/>
                  <a:pt x="14236927" y="5481533"/>
                  <a:pt x="14271932" y="5464979"/>
                </a:cubicBezTo>
                <a:cubicBezTo>
                  <a:pt x="14330650" y="5437506"/>
                  <a:pt x="14424374" y="5420952"/>
                  <a:pt x="14597141" y="5406159"/>
                </a:cubicBezTo>
                <a:cubicBezTo>
                  <a:pt x="14635533" y="5403694"/>
                  <a:pt x="14663763" y="5401580"/>
                  <a:pt x="14685218" y="5400876"/>
                </a:cubicBezTo>
                <a:close/>
                <a:moveTo>
                  <a:pt x="2974331" y="5396649"/>
                </a:moveTo>
                <a:cubicBezTo>
                  <a:pt x="2970943" y="5395240"/>
                  <a:pt x="2964168" y="5395945"/>
                  <a:pt x="2956263" y="5399115"/>
                </a:cubicBezTo>
                <a:cubicBezTo>
                  <a:pt x="2921258" y="5412499"/>
                  <a:pt x="2914483" y="5427292"/>
                  <a:pt x="2942713" y="5427292"/>
                </a:cubicBezTo>
                <a:cubicBezTo>
                  <a:pt x="2954005" y="5427292"/>
                  <a:pt x="2967555" y="5417430"/>
                  <a:pt x="2974331" y="5407568"/>
                </a:cubicBezTo>
                <a:cubicBezTo>
                  <a:pt x="2977718" y="5401580"/>
                  <a:pt x="2977718" y="5398058"/>
                  <a:pt x="2974331" y="5396649"/>
                </a:cubicBezTo>
                <a:close/>
                <a:moveTo>
                  <a:pt x="13944466" y="5392775"/>
                </a:moveTo>
                <a:cubicBezTo>
                  <a:pt x="13776215" y="5389253"/>
                  <a:pt x="13416002" y="5404398"/>
                  <a:pt x="13317762" y="5424122"/>
                </a:cubicBezTo>
                <a:cubicBezTo>
                  <a:pt x="13150641" y="5458991"/>
                  <a:pt x="13032076" y="5492804"/>
                  <a:pt x="13032076" y="5505836"/>
                </a:cubicBezTo>
                <a:cubicBezTo>
                  <a:pt x="13032076" y="5512528"/>
                  <a:pt x="12999329" y="5518868"/>
                  <a:pt x="12958678" y="5520629"/>
                </a:cubicBezTo>
                <a:cubicBezTo>
                  <a:pt x="12844629" y="5527321"/>
                  <a:pt x="12668475" y="5571348"/>
                  <a:pt x="12652666" y="5601287"/>
                </a:cubicBezTo>
                <a:cubicBezTo>
                  <a:pt x="12640245" y="5619250"/>
                  <a:pt x="12610886" y="5626294"/>
                  <a:pt x="12558943" y="5619954"/>
                </a:cubicBezTo>
                <a:cubicBezTo>
                  <a:pt x="12497966" y="5613262"/>
                  <a:pt x="12484416" y="5616784"/>
                  <a:pt x="12493449" y="5640030"/>
                </a:cubicBezTo>
                <a:cubicBezTo>
                  <a:pt x="12505870" y="5674900"/>
                  <a:pt x="12793815" y="5677365"/>
                  <a:pt x="12933836" y="5646018"/>
                </a:cubicBezTo>
                <a:cubicBezTo>
                  <a:pt x="12982391" y="5634395"/>
                  <a:pt x="13059176" y="5619602"/>
                  <a:pt x="13103215" y="5611501"/>
                </a:cubicBezTo>
                <a:lnTo>
                  <a:pt x="13181129" y="5599878"/>
                </a:lnTo>
                <a:lnTo>
                  <a:pt x="13091923" y="5585437"/>
                </a:lnTo>
                <a:cubicBezTo>
                  <a:pt x="13041109" y="5576984"/>
                  <a:pt x="13076114" y="5574870"/>
                  <a:pt x="13174354" y="5581210"/>
                </a:cubicBezTo>
                <a:cubicBezTo>
                  <a:pt x="13285015" y="5587902"/>
                  <a:pt x="13349380" y="5582971"/>
                  <a:pt x="13357284" y="5569939"/>
                </a:cubicBezTo>
                <a:cubicBezTo>
                  <a:pt x="13365188" y="5556555"/>
                  <a:pt x="13391160" y="5546693"/>
                  <a:pt x="13418260" y="5546693"/>
                </a:cubicBezTo>
                <a:cubicBezTo>
                  <a:pt x="13482625" y="5546693"/>
                  <a:pt x="13567314" y="5505484"/>
                  <a:pt x="13551506" y="5480477"/>
                </a:cubicBezTo>
                <a:cubicBezTo>
                  <a:pt x="13545860" y="5470615"/>
                  <a:pt x="13549247" y="5467797"/>
                  <a:pt x="13559410" y="5474489"/>
                </a:cubicBezTo>
                <a:cubicBezTo>
                  <a:pt x="13570702" y="5481181"/>
                  <a:pt x="13631678" y="5472376"/>
                  <a:pt x="13696043" y="5457583"/>
                </a:cubicBezTo>
                <a:cubicBezTo>
                  <a:pt x="13761536" y="5442437"/>
                  <a:pt x="13862034" y="5427644"/>
                  <a:pt x="13918494" y="5424122"/>
                </a:cubicBezTo>
                <a:cubicBezTo>
                  <a:pt x="13977212" y="5422361"/>
                  <a:pt x="14028026" y="5413203"/>
                  <a:pt x="14032543" y="5402989"/>
                </a:cubicBezTo>
                <a:cubicBezTo>
                  <a:pt x="14035930" y="5397354"/>
                  <a:pt x="14000925" y="5393832"/>
                  <a:pt x="13944466" y="5392775"/>
                </a:cubicBezTo>
                <a:close/>
                <a:moveTo>
                  <a:pt x="7288986" y="5367415"/>
                </a:moveTo>
                <a:cubicBezTo>
                  <a:pt x="7268661" y="5367415"/>
                  <a:pt x="7247207" y="5372699"/>
                  <a:pt x="7239302" y="5384322"/>
                </a:cubicBezTo>
                <a:cubicBezTo>
                  <a:pt x="7234786" y="5394536"/>
                  <a:pt x="7234786" y="5406159"/>
                  <a:pt x="7239302" y="5412499"/>
                </a:cubicBezTo>
                <a:cubicBezTo>
                  <a:pt x="7256240" y="5427644"/>
                  <a:pt x="7327380" y="5406159"/>
                  <a:pt x="7327380" y="5384322"/>
                </a:cubicBezTo>
                <a:cubicBezTo>
                  <a:pt x="7327380" y="5372699"/>
                  <a:pt x="7309312" y="5367415"/>
                  <a:pt x="7288986" y="5367415"/>
                </a:cubicBezTo>
                <a:close/>
                <a:moveTo>
                  <a:pt x="6428540" y="5366711"/>
                </a:moveTo>
                <a:cubicBezTo>
                  <a:pt x="6401439" y="5366711"/>
                  <a:pt x="6381114" y="5376573"/>
                  <a:pt x="6381114" y="5386435"/>
                </a:cubicBezTo>
                <a:cubicBezTo>
                  <a:pt x="6381114" y="5398058"/>
                  <a:pt x="6401439" y="5407568"/>
                  <a:pt x="6428540" y="5407568"/>
                </a:cubicBezTo>
                <a:cubicBezTo>
                  <a:pt x="6455641" y="5407568"/>
                  <a:pt x="6478224" y="5398058"/>
                  <a:pt x="6478224" y="5386435"/>
                </a:cubicBezTo>
                <a:cubicBezTo>
                  <a:pt x="6478224" y="5376573"/>
                  <a:pt x="6455641" y="5366711"/>
                  <a:pt x="6428540" y="5366711"/>
                </a:cubicBezTo>
                <a:close/>
                <a:moveTo>
                  <a:pt x="14947050" y="5350201"/>
                </a:moveTo>
                <a:cubicBezTo>
                  <a:pt x="14969211" y="5349452"/>
                  <a:pt x="14986713" y="5349628"/>
                  <a:pt x="14999134" y="5350861"/>
                </a:cubicBezTo>
                <a:cubicBezTo>
                  <a:pt x="15025106" y="5352975"/>
                  <a:pt x="15031881" y="5357906"/>
                  <a:pt x="15020589" y="5367415"/>
                </a:cubicBezTo>
                <a:cubicBezTo>
                  <a:pt x="15001393" y="5383617"/>
                  <a:pt x="14775554" y="5395945"/>
                  <a:pt x="14751840" y="5381152"/>
                </a:cubicBezTo>
                <a:cubicBezTo>
                  <a:pt x="14736032" y="5372699"/>
                  <a:pt x="14777812" y="5362484"/>
                  <a:pt x="14867018" y="5355088"/>
                </a:cubicBezTo>
                <a:cubicBezTo>
                  <a:pt x="14898071" y="5352622"/>
                  <a:pt x="14924889" y="5350949"/>
                  <a:pt x="14947050" y="5350201"/>
                </a:cubicBezTo>
                <a:close/>
                <a:moveTo>
                  <a:pt x="13327925" y="5349452"/>
                </a:moveTo>
                <a:cubicBezTo>
                  <a:pt x="13320020" y="5349100"/>
                  <a:pt x="13312116" y="5350157"/>
                  <a:pt x="13306470" y="5352622"/>
                </a:cubicBezTo>
                <a:cubicBezTo>
                  <a:pt x="13289532" y="5359314"/>
                  <a:pt x="13294049" y="5364245"/>
                  <a:pt x="13317762" y="5364245"/>
                </a:cubicBezTo>
                <a:cubicBezTo>
                  <a:pt x="13339217" y="5366007"/>
                  <a:pt x="13350509" y="5361780"/>
                  <a:pt x="13343734" y="5355088"/>
                </a:cubicBezTo>
                <a:cubicBezTo>
                  <a:pt x="13340346" y="5351918"/>
                  <a:pt x="13334700" y="5349805"/>
                  <a:pt x="13327925" y="5349452"/>
                </a:cubicBezTo>
                <a:close/>
                <a:moveTo>
                  <a:pt x="3140322" y="5349452"/>
                </a:moveTo>
                <a:cubicBezTo>
                  <a:pt x="3133547" y="5349100"/>
                  <a:pt x="3125643" y="5350157"/>
                  <a:pt x="3118867" y="5352622"/>
                </a:cubicBezTo>
                <a:cubicBezTo>
                  <a:pt x="3103059" y="5359314"/>
                  <a:pt x="3108705" y="5364245"/>
                  <a:pt x="3130160" y="5364245"/>
                </a:cubicBezTo>
                <a:cubicBezTo>
                  <a:pt x="3151614" y="5366007"/>
                  <a:pt x="3162906" y="5361780"/>
                  <a:pt x="3156131" y="5355088"/>
                </a:cubicBezTo>
                <a:cubicBezTo>
                  <a:pt x="3152744" y="5351918"/>
                  <a:pt x="3147098" y="5349805"/>
                  <a:pt x="3140322" y="5349452"/>
                </a:cubicBezTo>
                <a:close/>
                <a:moveTo>
                  <a:pt x="13238718" y="5340295"/>
                </a:moveTo>
                <a:cubicBezTo>
                  <a:pt x="13222910" y="5340999"/>
                  <a:pt x="13194680" y="5347691"/>
                  <a:pt x="13151770" y="5360371"/>
                </a:cubicBezTo>
                <a:lnTo>
                  <a:pt x="13062564" y="5386435"/>
                </a:lnTo>
                <a:lnTo>
                  <a:pt x="13148383" y="5377982"/>
                </a:lnTo>
                <a:cubicBezTo>
                  <a:pt x="13194680" y="5374812"/>
                  <a:pt x="13237589" y="5364950"/>
                  <a:pt x="13244364" y="5358258"/>
                </a:cubicBezTo>
                <a:cubicBezTo>
                  <a:pt x="13256785" y="5345930"/>
                  <a:pt x="13254527" y="5339943"/>
                  <a:pt x="13238718" y="5340295"/>
                </a:cubicBezTo>
                <a:close/>
                <a:moveTo>
                  <a:pt x="7011205" y="5329376"/>
                </a:moveTo>
                <a:cubicBezTo>
                  <a:pt x="6998784" y="5329376"/>
                  <a:pt x="6985233" y="5330433"/>
                  <a:pt x="6976200" y="5332898"/>
                </a:cubicBezTo>
                <a:cubicBezTo>
                  <a:pt x="6957003" y="5337829"/>
                  <a:pt x="6973941" y="5341351"/>
                  <a:pt x="7011205" y="5341351"/>
                </a:cubicBezTo>
                <a:cubicBezTo>
                  <a:pt x="7049597" y="5341351"/>
                  <a:pt x="7065406" y="5337829"/>
                  <a:pt x="7046209" y="5332898"/>
                </a:cubicBezTo>
                <a:cubicBezTo>
                  <a:pt x="7037176" y="5330433"/>
                  <a:pt x="7024755" y="5329376"/>
                  <a:pt x="7011205" y="5329376"/>
                </a:cubicBezTo>
                <a:close/>
                <a:moveTo>
                  <a:pt x="16846498" y="5305778"/>
                </a:moveTo>
                <a:cubicBezTo>
                  <a:pt x="16855530" y="5305778"/>
                  <a:pt x="16858918" y="5314583"/>
                  <a:pt x="16852146" y="5325854"/>
                </a:cubicBezTo>
                <a:cubicBezTo>
                  <a:pt x="16845370" y="5336773"/>
                  <a:pt x="16831818" y="5344521"/>
                  <a:pt x="16821658" y="5344521"/>
                </a:cubicBezTo>
                <a:cubicBezTo>
                  <a:pt x="16810366" y="5344521"/>
                  <a:pt x="16808106" y="5336773"/>
                  <a:pt x="16814882" y="5325854"/>
                </a:cubicBezTo>
                <a:cubicBezTo>
                  <a:pt x="16820526" y="5314583"/>
                  <a:pt x="16835206" y="5305778"/>
                  <a:pt x="16846498" y="5305778"/>
                </a:cubicBezTo>
                <a:close/>
                <a:moveTo>
                  <a:pt x="22030634" y="5296268"/>
                </a:moveTo>
                <a:cubicBezTo>
                  <a:pt x="22036282" y="5297324"/>
                  <a:pt x="22041926" y="5302255"/>
                  <a:pt x="22045314" y="5308948"/>
                </a:cubicBezTo>
                <a:cubicBezTo>
                  <a:pt x="22049830" y="5322684"/>
                  <a:pt x="22039670" y="5332194"/>
                  <a:pt x="22021602" y="5329024"/>
                </a:cubicBezTo>
                <a:cubicBezTo>
                  <a:pt x="22002406" y="5329024"/>
                  <a:pt x="21999018" y="5318457"/>
                  <a:pt x="22012570" y="5304721"/>
                </a:cubicBezTo>
                <a:cubicBezTo>
                  <a:pt x="22018214" y="5297677"/>
                  <a:pt x="22023862" y="5295563"/>
                  <a:pt x="22030634" y="5296268"/>
                </a:cubicBezTo>
                <a:close/>
                <a:moveTo>
                  <a:pt x="5618907" y="5296268"/>
                </a:moveTo>
                <a:cubicBezTo>
                  <a:pt x="5629069" y="5296268"/>
                  <a:pt x="5638103" y="5299790"/>
                  <a:pt x="5644878" y="5305778"/>
                </a:cubicBezTo>
                <a:cubicBezTo>
                  <a:pt x="5657299" y="5321980"/>
                  <a:pt x="5643749" y="5329728"/>
                  <a:pt x="5611002" y="5329728"/>
                </a:cubicBezTo>
                <a:cubicBezTo>
                  <a:pt x="5580514" y="5329728"/>
                  <a:pt x="5569222" y="5318105"/>
                  <a:pt x="5588418" y="5305778"/>
                </a:cubicBezTo>
                <a:cubicBezTo>
                  <a:pt x="5597452" y="5299790"/>
                  <a:pt x="5607615" y="5296268"/>
                  <a:pt x="5618907" y="5296268"/>
                </a:cubicBezTo>
                <a:close/>
                <a:moveTo>
                  <a:pt x="6794399" y="5289576"/>
                </a:moveTo>
                <a:cubicBezTo>
                  <a:pt x="6785365" y="5289576"/>
                  <a:pt x="6776332" y="5290632"/>
                  <a:pt x="6769557" y="5293098"/>
                </a:cubicBezTo>
                <a:cubicBezTo>
                  <a:pt x="6756006" y="5298029"/>
                  <a:pt x="6768427" y="5303664"/>
                  <a:pt x="6794399" y="5303664"/>
                </a:cubicBezTo>
                <a:cubicBezTo>
                  <a:pt x="6821499" y="5303664"/>
                  <a:pt x="6831663" y="5298029"/>
                  <a:pt x="6819242" y="5293098"/>
                </a:cubicBezTo>
                <a:cubicBezTo>
                  <a:pt x="6812466" y="5290632"/>
                  <a:pt x="6803432" y="5289576"/>
                  <a:pt x="6794399" y="5289576"/>
                </a:cubicBezTo>
                <a:close/>
                <a:moveTo>
                  <a:pt x="15045431" y="5280418"/>
                </a:moveTo>
                <a:cubicBezTo>
                  <a:pt x="15057852" y="5280418"/>
                  <a:pt x="15068015" y="5288519"/>
                  <a:pt x="15068015" y="5299438"/>
                </a:cubicBezTo>
                <a:cubicBezTo>
                  <a:pt x="15068015" y="5310709"/>
                  <a:pt x="15063498" y="5319514"/>
                  <a:pt x="15057852" y="5319514"/>
                </a:cubicBezTo>
                <a:cubicBezTo>
                  <a:pt x="15053336" y="5319514"/>
                  <a:pt x="15044302" y="5310709"/>
                  <a:pt x="15037527" y="5299438"/>
                </a:cubicBezTo>
                <a:cubicBezTo>
                  <a:pt x="15029623" y="5288519"/>
                  <a:pt x="15033010" y="5280418"/>
                  <a:pt x="15045431" y="5280418"/>
                </a:cubicBezTo>
                <a:close/>
                <a:moveTo>
                  <a:pt x="15677781" y="5276544"/>
                </a:moveTo>
                <a:cubicBezTo>
                  <a:pt x="15659714" y="5277248"/>
                  <a:pt x="15637130" y="5283236"/>
                  <a:pt x="15626967" y="5293098"/>
                </a:cubicBezTo>
                <a:cubicBezTo>
                  <a:pt x="15619063" y="5299790"/>
                  <a:pt x="15631484" y="5306834"/>
                  <a:pt x="15655197" y="5306834"/>
                </a:cubicBezTo>
                <a:cubicBezTo>
                  <a:pt x="15677781" y="5306834"/>
                  <a:pt x="15701494" y="5298381"/>
                  <a:pt x="15706011" y="5289928"/>
                </a:cubicBezTo>
                <a:cubicBezTo>
                  <a:pt x="15711657" y="5280066"/>
                  <a:pt x="15696977" y="5275839"/>
                  <a:pt x="15677781" y="5276544"/>
                </a:cubicBezTo>
                <a:close/>
                <a:moveTo>
                  <a:pt x="4493098" y="5267034"/>
                </a:moveTo>
                <a:cubicBezTo>
                  <a:pt x="4477289" y="5267034"/>
                  <a:pt x="4467127" y="5275135"/>
                  <a:pt x="4475031" y="5286758"/>
                </a:cubicBezTo>
                <a:cubicBezTo>
                  <a:pt x="4481806" y="5298381"/>
                  <a:pt x="4490840" y="5306834"/>
                  <a:pt x="4493098" y="5306834"/>
                </a:cubicBezTo>
                <a:cubicBezTo>
                  <a:pt x="4498744" y="5306834"/>
                  <a:pt x="4506648" y="5298381"/>
                  <a:pt x="4513424" y="5286758"/>
                </a:cubicBezTo>
                <a:cubicBezTo>
                  <a:pt x="4520199" y="5275135"/>
                  <a:pt x="4512294" y="5267034"/>
                  <a:pt x="4493098" y="5267034"/>
                </a:cubicBezTo>
                <a:close/>
                <a:moveTo>
                  <a:pt x="22665242" y="5258581"/>
                </a:moveTo>
                <a:cubicBezTo>
                  <a:pt x="22672018" y="5259637"/>
                  <a:pt x="22678794" y="5264216"/>
                  <a:pt x="22682182" y="5271260"/>
                </a:cubicBezTo>
                <a:cubicBezTo>
                  <a:pt x="22690086" y="5285349"/>
                  <a:pt x="22676534" y="5292041"/>
                  <a:pt x="22655082" y="5292041"/>
                </a:cubicBezTo>
                <a:cubicBezTo>
                  <a:pt x="22630238" y="5288519"/>
                  <a:pt x="22625722" y="5277600"/>
                  <a:pt x="22642658" y="5267034"/>
                </a:cubicBezTo>
                <a:cubicBezTo>
                  <a:pt x="22650562" y="5259990"/>
                  <a:pt x="22657338" y="5257876"/>
                  <a:pt x="22665242" y="5258581"/>
                </a:cubicBezTo>
                <a:close/>
                <a:moveTo>
                  <a:pt x="5485661" y="5254002"/>
                </a:moveTo>
                <a:cubicBezTo>
                  <a:pt x="5457432" y="5255059"/>
                  <a:pt x="5433719" y="5257876"/>
                  <a:pt x="5417910" y="5263864"/>
                </a:cubicBezTo>
                <a:cubicBezTo>
                  <a:pt x="5365967" y="5282179"/>
                  <a:pt x="5369354" y="5283236"/>
                  <a:pt x="5457432" y="5284997"/>
                </a:cubicBezTo>
                <a:cubicBezTo>
                  <a:pt x="5508245" y="5284997"/>
                  <a:pt x="5552284" y="5295211"/>
                  <a:pt x="5552284" y="5306834"/>
                </a:cubicBezTo>
                <a:cubicBezTo>
                  <a:pt x="5552284" y="5318105"/>
                  <a:pt x="5527441" y="5326558"/>
                  <a:pt x="5501470" y="5326558"/>
                </a:cubicBezTo>
                <a:cubicBezTo>
                  <a:pt x="5474370" y="5326558"/>
                  <a:pt x="5448398" y="5336773"/>
                  <a:pt x="5441623" y="5346635"/>
                </a:cubicBezTo>
                <a:cubicBezTo>
                  <a:pt x="5432589" y="5360019"/>
                  <a:pt x="5474370" y="5366711"/>
                  <a:pt x="5548896" y="5366711"/>
                </a:cubicBezTo>
                <a:cubicBezTo>
                  <a:pt x="5655041" y="5366711"/>
                  <a:pt x="5699079" y="5386435"/>
                  <a:pt x="5653912" y="5414612"/>
                </a:cubicBezTo>
                <a:cubicBezTo>
                  <a:pt x="5646007" y="5419543"/>
                  <a:pt x="5521795" y="5438915"/>
                  <a:pt x="5377259" y="5458639"/>
                </a:cubicBezTo>
                <a:cubicBezTo>
                  <a:pt x="5233851" y="5478716"/>
                  <a:pt x="5116415" y="5504427"/>
                  <a:pt x="5116415" y="5514289"/>
                </a:cubicBezTo>
                <a:cubicBezTo>
                  <a:pt x="5116415" y="5522390"/>
                  <a:pt x="5132223" y="5525560"/>
                  <a:pt x="5150290" y="5520629"/>
                </a:cubicBezTo>
                <a:cubicBezTo>
                  <a:pt x="5170616" y="5513937"/>
                  <a:pt x="5206750" y="5522038"/>
                  <a:pt x="5234980" y="5538592"/>
                </a:cubicBezTo>
                <a:cubicBezTo>
                  <a:pt x="5262080" y="5553385"/>
                  <a:pt x="5301603" y="5563600"/>
                  <a:pt x="5323057" y="5557260"/>
                </a:cubicBezTo>
                <a:cubicBezTo>
                  <a:pt x="5346770" y="5551976"/>
                  <a:pt x="5518408" y="5538592"/>
                  <a:pt x="5708113" y="5526969"/>
                </a:cubicBezTo>
                <a:cubicBezTo>
                  <a:pt x="6034450" y="5506893"/>
                  <a:pt x="6261419" y="5463922"/>
                  <a:pt x="6261419" y="5424122"/>
                </a:cubicBezTo>
                <a:cubicBezTo>
                  <a:pt x="6261419" y="5414260"/>
                  <a:pt x="6274969" y="5407568"/>
                  <a:pt x="6293036" y="5407568"/>
                </a:cubicBezTo>
                <a:cubicBezTo>
                  <a:pt x="6309974" y="5407568"/>
                  <a:pt x="6321266" y="5396649"/>
                  <a:pt x="6315620" y="5383265"/>
                </a:cubicBezTo>
                <a:cubicBezTo>
                  <a:pt x="6306587" y="5353327"/>
                  <a:pt x="6190280" y="5338534"/>
                  <a:pt x="5970086" y="5338534"/>
                </a:cubicBezTo>
                <a:cubicBezTo>
                  <a:pt x="5880880" y="5336773"/>
                  <a:pt x="5808611" y="5329728"/>
                  <a:pt x="5808611" y="5321275"/>
                </a:cubicBezTo>
                <a:cubicBezTo>
                  <a:pt x="5808611" y="5313174"/>
                  <a:pt x="5786028" y="5306834"/>
                  <a:pt x="5760056" y="5306834"/>
                </a:cubicBezTo>
                <a:cubicBezTo>
                  <a:pt x="5731826" y="5306834"/>
                  <a:pt x="5704725" y="5298029"/>
                  <a:pt x="5700209" y="5288167"/>
                </a:cubicBezTo>
                <a:cubicBezTo>
                  <a:pt x="5691175" y="5273022"/>
                  <a:pt x="5635845" y="5262103"/>
                  <a:pt x="5575997" y="5256820"/>
                </a:cubicBezTo>
                <a:cubicBezTo>
                  <a:pt x="5545509" y="5254002"/>
                  <a:pt x="5513891" y="5252945"/>
                  <a:pt x="5485661" y="5254002"/>
                </a:cubicBezTo>
                <a:close/>
                <a:moveTo>
                  <a:pt x="20543486" y="5252945"/>
                </a:moveTo>
                <a:cubicBezTo>
                  <a:pt x="20552518" y="5251889"/>
                  <a:pt x="20564938" y="5252593"/>
                  <a:pt x="20578490" y="5255411"/>
                </a:cubicBezTo>
                <a:cubicBezTo>
                  <a:pt x="20607850" y="5261751"/>
                  <a:pt x="20631562" y="5271260"/>
                  <a:pt x="20631562" y="5275487"/>
                </a:cubicBezTo>
                <a:cubicBezTo>
                  <a:pt x="20631562" y="5281475"/>
                  <a:pt x="20607850" y="5286054"/>
                  <a:pt x="20578490" y="5286054"/>
                </a:cubicBezTo>
                <a:cubicBezTo>
                  <a:pt x="20551390" y="5286054"/>
                  <a:pt x="20528806" y="5275135"/>
                  <a:pt x="20528806" y="5263160"/>
                </a:cubicBezTo>
                <a:cubicBezTo>
                  <a:pt x="20528806" y="5257876"/>
                  <a:pt x="20534450" y="5254354"/>
                  <a:pt x="20543486" y="5252945"/>
                </a:cubicBezTo>
                <a:close/>
                <a:moveTo>
                  <a:pt x="13533395" y="5251402"/>
                </a:moveTo>
                <a:lnTo>
                  <a:pt x="13532309" y="5252241"/>
                </a:lnTo>
                <a:cubicBezTo>
                  <a:pt x="13525534" y="5262103"/>
                  <a:pt x="13537955" y="5267386"/>
                  <a:pt x="13559410" y="5260694"/>
                </a:cubicBezTo>
                <a:lnTo>
                  <a:pt x="13599374" y="5251402"/>
                </a:lnTo>
                <a:close/>
                <a:moveTo>
                  <a:pt x="6191409" y="5249775"/>
                </a:moveTo>
                <a:cubicBezTo>
                  <a:pt x="6180117" y="5249423"/>
                  <a:pt x="6171083" y="5250832"/>
                  <a:pt x="6167696" y="5255411"/>
                </a:cubicBezTo>
                <a:cubicBezTo>
                  <a:pt x="6160920" y="5262103"/>
                  <a:pt x="6173342" y="5267386"/>
                  <a:pt x="6193667" y="5269147"/>
                </a:cubicBezTo>
                <a:cubicBezTo>
                  <a:pt x="6229801" y="5269147"/>
                  <a:pt x="6229801" y="5270204"/>
                  <a:pt x="6191409" y="5286758"/>
                </a:cubicBezTo>
                <a:cubicBezTo>
                  <a:pt x="6156404" y="5301903"/>
                  <a:pt x="6158662" y="5302960"/>
                  <a:pt x="6204959" y="5304721"/>
                </a:cubicBezTo>
                <a:cubicBezTo>
                  <a:pt x="6234318" y="5306482"/>
                  <a:pt x="6264806" y="5298029"/>
                  <a:pt x="6270452" y="5288167"/>
                </a:cubicBezTo>
                <a:cubicBezTo>
                  <a:pt x="6278356" y="5273022"/>
                  <a:pt x="6225285" y="5251889"/>
                  <a:pt x="6191409" y="5249775"/>
                </a:cubicBezTo>
                <a:close/>
                <a:moveTo>
                  <a:pt x="14644778" y="5243606"/>
                </a:moveTo>
                <a:cubicBezTo>
                  <a:pt x="14576180" y="5245042"/>
                  <a:pt x="14480269" y="5251977"/>
                  <a:pt x="14444699" y="5260694"/>
                </a:cubicBezTo>
                <a:cubicBezTo>
                  <a:pt x="14423245" y="5265625"/>
                  <a:pt x="14320488" y="5273374"/>
                  <a:pt x="14218860" y="5278657"/>
                </a:cubicBezTo>
                <a:cubicBezTo>
                  <a:pt x="14113845" y="5283588"/>
                  <a:pt x="13999796" y="5296620"/>
                  <a:pt x="13961404" y="5306834"/>
                </a:cubicBezTo>
                <a:cubicBezTo>
                  <a:pt x="13889135" y="5324797"/>
                  <a:pt x="13878972" y="5326558"/>
                  <a:pt x="14444699" y="5295211"/>
                </a:cubicBezTo>
                <a:cubicBezTo>
                  <a:pt x="14575686" y="5288519"/>
                  <a:pt x="14694251" y="5273374"/>
                  <a:pt x="14711189" y="5264921"/>
                </a:cubicBezTo>
                <a:cubicBezTo>
                  <a:pt x="14736032" y="5250128"/>
                  <a:pt x="14732644" y="5247310"/>
                  <a:pt x="14701027" y="5244140"/>
                </a:cubicBezTo>
                <a:cubicBezTo>
                  <a:pt x="14687477" y="5243259"/>
                  <a:pt x="14667645" y="5243127"/>
                  <a:pt x="14644778" y="5243606"/>
                </a:cubicBezTo>
                <a:close/>
                <a:moveTo>
                  <a:pt x="16911990" y="5235334"/>
                </a:moveTo>
                <a:cubicBezTo>
                  <a:pt x="16944738" y="5235334"/>
                  <a:pt x="16950386" y="5245197"/>
                  <a:pt x="16917638" y="5261751"/>
                </a:cubicBezTo>
                <a:cubicBezTo>
                  <a:pt x="16881502" y="5281123"/>
                  <a:pt x="16874730" y="5281123"/>
                  <a:pt x="16840854" y="5263160"/>
                </a:cubicBezTo>
                <a:cubicBezTo>
                  <a:pt x="16820526" y="5253297"/>
                  <a:pt x="16828430" y="5245901"/>
                  <a:pt x="16871342" y="5238857"/>
                </a:cubicBezTo>
                <a:cubicBezTo>
                  <a:pt x="16887150" y="5236391"/>
                  <a:pt x="16901830" y="5235334"/>
                  <a:pt x="16911990" y="5235334"/>
                </a:cubicBezTo>
                <a:close/>
                <a:moveTo>
                  <a:pt x="21403930" y="5232517"/>
                </a:moveTo>
                <a:cubicBezTo>
                  <a:pt x="21417482" y="5232517"/>
                  <a:pt x="21431034" y="5236039"/>
                  <a:pt x="21440066" y="5242027"/>
                </a:cubicBezTo>
                <a:cubicBezTo>
                  <a:pt x="21461522" y="5254002"/>
                  <a:pt x="21444582" y="5265977"/>
                  <a:pt x="21403930" y="5265977"/>
                </a:cubicBezTo>
                <a:cubicBezTo>
                  <a:pt x="21363282" y="5265977"/>
                  <a:pt x="21346342" y="5254002"/>
                  <a:pt x="21366670" y="5242027"/>
                </a:cubicBezTo>
                <a:cubicBezTo>
                  <a:pt x="21376830" y="5236039"/>
                  <a:pt x="21390382" y="5232517"/>
                  <a:pt x="21403930" y="5232517"/>
                </a:cubicBezTo>
                <a:close/>
                <a:moveTo>
                  <a:pt x="23113534" y="5222303"/>
                </a:moveTo>
                <a:cubicBezTo>
                  <a:pt x="23115794" y="5224768"/>
                  <a:pt x="23105630" y="5232869"/>
                  <a:pt x="23087562" y="5249071"/>
                </a:cubicBezTo>
                <a:cubicBezTo>
                  <a:pt x="23067238" y="5266329"/>
                  <a:pt x="23045782" y="5280066"/>
                  <a:pt x="23040138" y="5278657"/>
                </a:cubicBezTo>
                <a:cubicBezTo>
                  <a:pt x="23033362" y="5276896"/>
                  <a:pt x="22989322" y="5268795"/>
                  <a:pt x="22943026" y="5261751"/>
                </a:cubicBezTo>
                <a:lnTo>
                  <a:pt x="22856078" y="5245901"/>
                </a:lnTo>
                <a:lnTo>
                  <a:pt x="22943026" y="5242731"/>
                </a:lnTo>
                <a:cubicBezTo>
                  <a:pt x="22989322" y="5240970"/>
                  <a:pt x="23051430" y="5234630"/>
                  <a:pt x="23077398" y="5229347"/>
                </a:cubicBezTo>
                <a:cubicBezTo>
                  <a:pt x="23101114" y="5223359"/>
                  <a:pt x="23112406" y="5219485"/>
                  <a:pt x="23113534" y="5222303"/>
                </a:cubicBezTo>
                <a:close/>
                <a:moveTo>
                  <a:pt x="5974603" y="5207509"/>
                </a:moveTo>
                <a:cubicBezTo>
                  <a:pt x="5963311" y="5207509"/>
                  <a:pt x="5941857" y="5215610"/>
                  <a:pt x="5926048" y="5227234"/>
                </a:cubicBezTo>
                <a:cubicBezTo>
                  <a:pt x="5909110" y="5237096"/>
                  <a:pt x="5904593" y="5245197"/>
                  <a:pt x="5914756" y="5245197"/>
                </a:cubicBezTo>
                <a:cubicBezTo>
                  <a:pt x="5926048" y="5245197"/>
                  <a:pt x="5948632" y="5237096"/>
                  <a:pt x="5965570" y="5227234"/>
                </a:cubicBezTo>
                <a:cubicBezTo>
                  <a:pt x="5981378" y="5215610"/>
                  <a:pt x="5985895" y="5207509"/>
                  <a:pt x="5974603" y="5207509"/>
                </a:cubicBezTo>
                <a:close/>
                <a:moveTo>
                  <a:pt x="13707335" y="5195886"/>
                </a:moveTo>
                <a:lnTo>
                  <a:pt x="13681049" y="5199098"/>
                </a:lnTo>
                <a:lnTo>
                  <a:pt x="13681049" y="5237359"/>
                </a:lnTo>
                <a:lnTo>
                  <a:pt x="13691526" y="5235687"/>
                </a:lnTo>
                <a:cubicBezTo>
                  <a:pt x="13767182" y="5224064"/>
                  <a:pt x="13780732" y="5216667"/>
                  <a:pt x="13753632" y="5201874"/>
                </a:cubicBezTo>
                <a:cubicBezTo>
                  <a:pt x="13744598" y="5196591"/>
                  <a:pt x="13727660" y="5195182"/>
                  <a:pt x="13707335" y="5195886"/>
                </a:cubicBezTo>
                <a:close/>
                <a:moveTo>
                  <a:pt x="3140322" y="5183207"/>
                </a:moveTo>
                <a:cubicBezTo>
                  <a:pt x="3177586" y="5184968"/>
                  <a:pt x="3072570" y="5242731"/>
                  <a:pt x="3033049" y="5242731"/>
                </a:cubicBezTo>
                <a:cubicBezTo>
                  <a:pt x="2979977" y="5242731"/>
                  <a:pt x="2601696" y="5373051"/>
                  <a:pt x="2190669" y="5534013"/>
                </a:cubicBezTo>
                <a:cubicBezTo>
                  <a:pt x="1885786" y="5652006"/>
                  <a:pt x="1893690" y="5650245"/>
                  <a:pt x="1893690" y="5636860"/>
                </a:cubicBezTo>
                <a:cubicBezTo>
                  <a:pt x="1893690" y="5597060"/>
                  <a:pt x="3045470" y="5178276"/>
                  <a:pt x="3140322" y="5183207"/>
                </a:cubicBezTo>
                <a:close/>
                <a:moveTo>
                  <a:pt x="20474602" y="5170527"/>
                </a:moveTo>
                <a:cubicBezTo>
                  <a:pt x="20497186" y="5171231"/>
                  <a:pt x="20525418" y="5175810"/>
                  <a:pt x="20558166" y="5184615"/>
                </a:cubicBezTo>
                <a:cubicBezTo>
                  <a:pt x="20611238" y="5198000"/>
                  <a:pt x="20769322" y="5209623"/>
                  <a:pt x="20907086" y="5211384"/>
                </a:cubicBezTo>
                <a:cubicBezTo>
                  <a:pt x="21042590" y="5213145"/>
                  <a:pt x="21146474" y="5219485"/>
                  <a:pt x="21132926" y="5227938"/>
                </a:cubicBezTo>
                <a:cubicBezTo>
                  <a:pt x="21119374" y="5236743"/>
                  <a:pt x="21135182" y="5245549"/>
                  <a:pt x="21167930" y="5247310"/>
                </a:cubicBezTo>
                <a:cubicBezTo>
                  <a:pt x="21206322" y="5248719"/>
                  <a:pt x="21185998" y="5255059"/>
                  <a:pt x="21119374" y="5267034"/>
                </a:cubicBezTo>
                <a:cubicBezTo>
                  <a:pt x="21059526" y="5275487"/>
                  <a:pt x="20962418" y="5279714"/>
                  <a:pt x="20900310" y="5274430"/>
                </a:cubicBezTo>
                <a:cubicBezTo>
                  <a:pt x="20831430" y="5267738"/>
                  <a:pt x="20787390" y="5272317"/>
                  <a:pt x="20787390" y="5286054"/>
                </a:cubicBezTo>
                <a:cubicBezTo>
                  <a:pt x="20787390" y="5296268"/>
                  <a:pt x="20770454" y="5305778"/>
                  <a:pt x="20748998" y="5305778"/>
                </a:cubicBezTo>
                <a:cubicBezTo>
                  <a:pt x="20728674" y="5305778"/>
                  <a:pt x="20709478" y="5292393"/>
                  <a:pt x="20709478" y="5277248"/>
                </a:cubicBezTo>
                <a:cubicBezTo>
                  <a:pt x="20709478" y="5239913"/>
                  <a:pt x="20683506" y="5231108"/>
                  <a:pt x="20525418" y="5212793"/>
                </a:cubicBezTo>
                <a:cubicBezTo>
                  <a:pt x="20424918" y="5200817"/>
                  <a:pt x="20400078" y="5192364"/>
                  <a:pt x="20424918" y="5178980"/>
                </a:cubicBezTo>
                <a:cubicBezTo>
                  <a:pt x="20435082" y="5171936"/>
                  <a:pt x="20452018" y="5169822"/>
                  <a:pt x="20474602" y="5170527"/>
                </a:cubicBezTo>
                <a:close/>
                <a:moveTo>
                  <a:pt x="15709398" y="5165244"/>
                </a:moveTo>
                <a:cubicBezTo>
                  <a:pt x="15719561" y="5165244"/>
                  <a:pt x="15733111" y="5175810"/>
                  <a:pt x="15739887" y="5185320"/>
                </a:cubicBezTo>
                <a:cubicBezTo>
                  <a:pt x="15746662" y="5196591"/>
                  <a:pt x="15743274" y="5204340"/>
                  <a:pt x="15733111" y="5204340"/>
                </a:cubicBezTo>
                <a:cubicBezTo>
                  <a:pt x="15722949" y="5204340"/>
                  <a:pt x="15707140" y="5196591"/>
                  <a:pt x="15701494" y="5185320"/>
                </a:cubicBezTo>
                <a:cubicBezTo>
                  <a:pt x="15694719" y="5175810"/>
                  <a:pt x="15698106" y="5165244"/>
                  <a:pt x="15709398" y="5165244"/>
                </a:cubicBezTo>
                <a:close/>
                <a:moveTo>
                  <a:pt x="6555009" y="5149042"/>
                </a:moveTo>
                <a:cubicBezTo>
                  <a:pt x="6543717" y="5149042"/>
                  <a:pt x="6532425" y="5150098"/>
                  <a:pt x="6522263" y="5152564"/>
                </a:cubicBezTo>
                <a:cubicBezTo>
                  <a:pt x="6504196" y="5157495"/>
                  <a:pt x="6514358" y="5162074"/>
                  <a:pt x="6547105" y="5162074"/>
                </a:cubicBezTo>
                <a:cubicBezTo>
                  <a:pt x="6580981" y="5162074"/>
                  <a:pt x="6595661" y="5159256"/>
                  <a:pt x="6582110" y="5152564"/>
                </a:cubicBezTo>
                <a:cubicBezTo>
                  <a:pt x="6575335" y="5150098"/>
                  <a:pt x="6565173" y="5149042"/>
                  <a:pt x="6555009" y="5149042"/>
                </a:cubicBezTo>
                <a:close/>
                <a:moveTo>
                  <a:pt x="6675834" y="5145519"/>
                </a:moveTo>
                <a:cubicBezTo>
                  <a:pt x="6653250" y="5145519"/>
                  <a:pt x="6638570" y="5153620"/>
                  <a:pt x="6647604" y="5165244"/>
                </a:cubicBezTo>
                <a:cubicBezTo>
                  <a:pt x="6653250" y="5176867"/>
                  <a:pt x="6666800" y="5185320"/>
                  <a:pt x="6675834" y="5185320"/>
                </a:cubicBezTo>
                <a:cubicBezTo>
                  <a:pt x="6684867" y="5185320"/>
                  <a:pt x="6698418" y="5176867"/>
                  <a:pt x="6705193" y="5165244"/>
                </a:cubicBezTo>
                <a:cubicBezTo>
                  <a:pt x="6710839" y="5153620"/>
                  <a:pt x="6698418" y="5145519"/>
                  <a:pt x="6675834" y="5145519"/>
                </a:cubicBezTo>
                <a:close/>
                <a:moveTo>
                  <a:pt x="20157298" y="5143406"/>
                </a:moveTo>
                <a:cubicBezTo>
                  <a:pt x="20165206" y="5141293"/>
                  <a:pt x="20174238" y="5141293"/>
                  <a:pt x="20181014" y="5144463"/>
                </a:cubicBezTo>
                <a:cubicBezTo>
                  <a:pt x="20195694" y="5150451"/>
                  <a:pt x="20187790" y="5160313"/>
                  <a:pt x="20160686" y="5168414"/>
                </a:cubicBezTo>
                <a:cubicBezTo>
                  <a:pt x="20127942" y="5180741"/>
                  <a:pt x="20120038" y="5176514"/>
                  <a:pt x="20134714" y="5158199"/>
                </a:cubicBezTo>
                <a:cubicBezTo>
                  <a:pt x="20140362" y="5151155"/>
                  <a:pt x="20148266" y="5145872"/>
                  <a:pt x="20157298" y="5143406"/>
                </a:cubicBezTo>
                <a:close/>
                <a:moveTo>
                  <a:pt x="23675874" y="5137066"/>
                </a:moveTo>
                <a:cubicBezTo>
                  <a:pt x="23682650" y="5138123"/>
                  <a:pt x="23688294" y="5141997"/>
                  <a:pt x="23692810" y="5148689"/>
                </a:cubicBezTo>
                <a:cubicBezTo>
                  <a:pt x="23699586" y="5162426"/>
                  <a:pt x="23687166" y="5173345"/>
                  <a:pt x="23664582" y="5169822"/>
                </a:cubicBezTo>
                <a:cubicBezTo>
                  <a:pt x="23640870" y="5169822"/>
                  <a:pt x="23635222" y="5159256"/>
                  <a:pt x="23652162" y="5145519"/>
                </a:cubicBezTo>
                <a:cubicBezTo>
                  <a:pt x="23660066" y="5138827"/>
                  <a:pt x="23667970" y="5136362"/>
                  <a:pt x="23675874" y="5137066"/>
                </a:cubicBezTo>
                <a:close/>
                <a:moveTo>
                  <a:pt x="6968295" y="5128965"/>
                </a:moveTo>
                <a:cubicBezTo>
                  <a:pt x="6953616" y="5128965"/>
                  <a:pt x="6931032" y="5133896"/>
                  <a:pt x="6903931" y="5145519"/>
                </a:cubicBezTo>
                <a:cubicBezTo>
                  <a:pt x="6866668" y="5160313"/>
                  <a:pt x="6868926" y="5164187"/>
                  <a:pt x="6917482" y="5164187"/>
                </a:cubicBezTo>
                <a:cubicBezTo>
                  <a:pt x="6945711" y="5165948"/>
                  <a:pt x="6975071" y="5157143"/>
                  <a:pt x="6981846" y="5145519"/>
                </a:cubicBezTo>
                <a:cubicBezTo>
                  <a:pt x="6988621" y="5133896"/>
                  <a:pt x="6982975" y="5128965"/>
                  <a:pt x="6968295" y="5128965"/>
                </a:cubicBezTo>
                <a:close/>
                <a:moveTo>
                  <a:pt x="13978341" y="5128613"/>
                </a:moveTo>
                <a:cubicBezTo>
                  <a:pt x="13971566" y="5128261"/>
                  <a:pt x="13963662" y="5129670"/>
                  <a:pt x="13956887" y="5132840"/>
                </a:cubicBezTo>
                <a:cubicBezTo>
                  <a:pt x="13941078" y="5139532"/>
                  <a:pt x="13946724" y="5142702"/>
                  <a:pt x="13970437" y="5144463"/>
                </a:cubicBezTo>
                <a:cubicBezTo>
                  <a:pt x="13989633" y="5145872"/>
                  <a:pt x="14000925" y="5140588"/>
                  <a:pt x="13994150" y="5133896"/>
                </a:cubicBezTo>
                <a:cubicBezTo>
                  <a:pt x="13990763" y="5130726"/>
                  <a:pt x="13985117" y="5128613"/>
                  <a:pt x="13978341" y="5128613"/>
                </a:cubicBezTo>
                <a:close/>
                <a:moveTo>
                  <a:pt x="22880918" y="5117342"/>
                </a:moveTo>
                <a:cubicBezTo>
                  <a:pt x="22894470" y="5118047"/>
                  <a:pt x="22906890" y="5120864"/>
                  <a:pt x="22914794" y="5127556"/>
                </a:cubicBezTo>
                <a:cubicBezTo>
                  <a:pt x="22932862" y="5141293"/>
                  <a:pt x="22913666" y="5150803"/>
                  <a:pt x="22873014" y="5150803"/>
                </a:cubicBezTo>
                <a:cubicBezTo>
                  <a:pt x="22832366" y="5150803"/>
                  <a:pt x="22817686" y="5137419"/>
                  <a:pt x="22841398" y="5123682"/>
                </a:cubicBezTo>
                <a:cubicBezTo>
                  <a:pt x="22852690" y="5119103"/>
                  <a:pt x="22867370" y="5116638"/>
                  <a:pt x="22880918" y="5117342"/>
                </a:cubicBezTo>
                <a:close/>
                <a:moveTo>
                  <a:pt x="5836841" y="5116286"/>
                </a:moveTo>
                <a:cubicBezTo>
                  <a:pt x="5831195" y="5117342"/>
                  <a:pt x="5827808" y="5120864"/>
                  <a:pt x="5827808" y="5125795"/>
                </a:cubicBezTo>
                <a:cubicBezTo>
                  <a:pt x="5827808" y="5137419"/>
                  <a:pt x="5841358" y="5145519"/>
                  <a:pt x="5856038" y="5145519"/>
                </a:cubicBezTo>
                <a:cubicBezTo>
                  <a:pt x="5872976" y="5145519"/>
                  <a:pt x="5885397" y="5143054"/>
                  <a:pt x="5885397" y="5138123"/>
                </a:cubicBezTo>
                <a:cubicBezTo>
                  <a:pt x="5885397" y="5134601"/>
                  <a:pt x="5872976" y="5124387"/>
                  <a:pt x="5856038" y="5119456"/>
                </a:cubicBezTo>
                <a:cubicBezTo>
                  <a:pt x="5848133" y="5115933"/>
                  <a:pt x="5841358" y="5114877"/>
                  <a:pt x="5836841" y="5116286"/>
                </a:cubicBezTo>
                <a:close/>
                <a:moveTo>
                  <a:pt x="15234007" y="5109946"/>
                </a:moveTo>
                <a:cubicBezTo>
                  <a:pt x="15179806" y="5110298"/>
                  <a:pt x="15107537" y="5112411"/>
                  <a:pt x="15017201" y="5116286"/>
                </a:cubicBezTo>
                <a:cubicBezTo>
                  <a:pt x="14821851" y="5124387"/>
                  <a:pt x="14614079" y="5132488"/>
                  <a:pt x="14554231" y="5133896"/>
                </a:cubicBezTo>
                <a:cubicBezTo>
                  <a:pt x="14493255" y="5135657"/>
                  <a:pt x="14434536" y="5144463"/>
                  <a:pt x="14420986" y="5152564"/>
                </a:cubicBezTo>
                <a:cubicBezTo>
                  <a:pt x="14407436" y="5159256"/>
                  <a:pt x="14347588" y="5167357"/>
                  <a:pt x="14284353" y="5167357"/>
                </a:cubicBezTo>
                <a:cubicBezTo>
                  <a:pt x="14153367" y="5169118"/>
                  <a:pt x="13944466" y="5203987"/>
                  <a:pt x="13930915" y="5227234"/>
                </a:cubicBezTo>
                <a:cubicBezTo>
                  <a:pt x="13920752" y="5242379"/>
                  <a:pt x="14213214" y="5235687"/>
                  <a:pt x="14463896" y="5215963"/>
                </a:cubicBezTo>
                <a:cubicBezTo>
                  <a:pt x="14529389" y="5210679"/>
                  <a:pt x="14659246" y="5201874"/>
                  <a:pt x="14751840" y="5196591"/>
                </a:cubicBezTo>
                <a:cubicBezTo>
                  <a:pt x="14845564" y="5191660"/>
                  <a:pt x="14956225" y="5184615"/>
                  <a:pt x="14999134" y="5177923"/>
                </a:cubicBezTo>
                <a:cubicBezTo>
                  <a:pt x="15040915" y="5171583"/>
                  <a:pt x="15136896" y="5157495"/>
                  <a:pt x="15211423" y="5147633"/>
                </a:cubicBezTo>
                <a:cubicBezTo>
                  <a:pt x="15333376" y="5130022"/>
                  <a:pt x="15375156" y="5118399"/>
                  <a:pt x="15341281" y="5113116"/>
                </a:cubicBezTo>
                <a:cubicBezTo>
                  <a:pt x="15324343" y="5110298"/>
                  <a:pt x="15288208" y="5109241"/>
                  <a:pt x="15234007" y="5109946"/>
                </a:cubicBezTo>
                <a:close/>
                <a:moveTo>
                  <a:pt x="22284706" y="5104662"/>
                </a:moveTo>
                <a:cubicBezTo>
                  <a:pt x="22331002" y="5104662"/>
                  <a:pt x="22368266" y="5115581"/>
                  <a:pt x="22375042" y="5130726"/>
                </a:cubicBezTo>
                <a:cubicBezTo>
                  <a:pt x="22380686" y="5149394"/>
                  <a:pt x="22389718" y="5149394"/>
                  <a:pt x="22405530" y="5125795"/>
                </a:cubicBezTo>
                <a:cubicBezTo>
                  <a:pt x="22419078" y="5105367"/>
                  <a:pt x="22431498" y="5101493"/>
                  <a:pt x="22441662" y="5114877"/>
                </a:cubicBezTo>
                <a:cubicBezTo>
                  <a:pt x="22448438" y="5126852"/>
                  <a:pt x="22466506" y="5137066"/>
                  <a:pt x="22478926" y="5137066"/>
                </a:cubicBezTo>
                <a:cubicBezTo>
                  <a:pt x="22547806" y="5144111"/>
                  <a:pt x="22547806" y="5152212"/>
                  <a:pt x="22475538" y="5167357"/>
                </a:cubicBezTo>
                <a:cubicBezTo>
                  <a:pt x="22377298" y="5187785"/>
                  <a:pt x="21782214" y="5190955"/>
                  <a:pt x="21782214" y="5170527"/>
                </a:cubicBezTo>
                <a:cubicBezTo>
                  <a:pt x="21782214" y="5162074"/>
                  <a:pt x="21892874" y="5155382"/>
                  <a:pt x="22027246" y="5157143"/>
                </a:cubicBezTo>
                <a:cubicBezTo>
                  <a:pt x="22233890" y="5157143"/>
                  <a:pt x="22267766" y="5153973"/>
                  <a:pt x="22238406" y="5132135"/>
                </a:cubicBezTo>
                <a:cubicBezTo>
                  <a:pt x="22207918" y="5108537"/>
                  <a:pt x="22213566" y="5104662"/>
                  <a:pt x="22284706" y="5104662"/>
                </a:cubicBezTo>
                <a:close/>
                <a:moveTo>
                  <a:pt x="23116922" y="5091983"/>
                </a:moveTo>
                <a:cubicBezTo>
                  <a:pt x="23130470" y="5091983"/>
                  <a:pt x="23144022" y="5095857"/>
                  <a:pt x="23155314" y="5102549"/>
                </a:cubicBezTo>
                <a:cubicBezTo>
                  <a:pt x="23174510" y="5116638"/>
                  <a:pt x="23158702" y="5125795"/>
                  <a:pt x="23116922" y="5125795"/>
                </a:cubicBezTo>
                <a:cubicBezTo>
                  <a:pt x="23076270" y="5125795"/>
                  <a:pt x="23059334" y="5116638"/>
                  <a:pt x="23079658" y="5102549"/>
                </a:cubicBezTo>
                <a:cubicBezTo>
                  <a:pt x="23089822" y="5095857"/>
                  <a:pt x="23103370" y="5091983"/>
                  <a:pt x="23116922" y="5091983"/>
                </a:cubicBezTo>
                <a:close/>
                <a:moveTo>
                  <a:pt x="20779486" y="5089165"/>
                </a:moveTo>
                <a:cubicBezTo>
                  <a:pt x="20770454" y="5089869"/>
                  <a:pt x="20763678" y="5092687"/>
                  <a:pt x="20761418" y="5098323"/>
                </a:cubicBezTo>
                <a:cubicBezTo>
                  <a:pt x="20754646" y="5108537"/>
                  <a:pt x="20771582" y="5121217"/>
                  <a:pt x="20794166" y="5124387"/>
                </a:cubicBezTo>
                <a:cubicBezTo>
                  <a:pt x="20819010" y="5129670"/>
                  <a:pt x="20841594" y="5134249"/>
                  <a:pt x="20843850" y="5136010"/>
                </a:cubicBezTo>
                <a:cubicBezTo>
                  <a:pt x="20847238" y="5137771"/>
                  <a:pt x="20848366" y="5130726"/>
                  <a:pt x="20848366" y="5120512"/>
                </a:cubicBezTo>
                <a:cubicBezTo>
                  <a:pt x="20848366" y="5108537"/>
                  <a:pt x="20829170" y="5097266"/>
                  <a:pt x="20808846" y="5091983"/>
                </a:cubicBezTo>
                <a:cubicBezTo>
                  <a:pt x="20798682" y="5089165"/>
                  <a:pt x="20788522" y="5088461"/>
                  <a:pt x="20779486" y="5089165"/>
                </a:cubicBezTo>
                <a:close/>
                <a:moveTo>
                  <a:pt x="19902102" y="5076485"/>
                </a:moveTo>
                <a:cubicBezTo>
                  <a:pt x="19937106" y="5076485"/>
                  <a:pt x="19966466" y="5082825"/>
                  <a:pt x="19966466" y="5093039"/>
                </a:cubicBezTo>
                <a:cubicBezTo>
                  <a:pt x="19966466" y="5103606"/>
                  <a:pt x="19937106" y="5113116"/>
                  <a:pt x="19902102" y="5113116"/>
                </a:cubicBezTo>
                <a:cubicBezTo>
                  <a:pt x="19867098" y="5114877"/>
                  <a:pt x="19837738" y="5105719"/>
                  <a:pt x="19837738" y="5095153"/>
                </a:cubicBezTo>
                <a:cubicBezTo>
                  <a:pt x="19837738" y="5084586"/>
                  <a:pt x="19867098" y="5076485"/>
                  <a:pt x="19902102" y="5076485"/>
                </a:cubicBezTo>
                <a:close/>
                <a:moveTo>
                  <a:pt x="23865578" y="5074020"/>
                </a:moveTo>
                <a:cubicBezTo>
                  <a:pt x="23907358" y="5075076"/>
                  <a:pt x="23929942" y="5077894"/>
                  <a:pt x="23922038" y="5082825"/>
                </a:cubicBezTo>
                <a:cubicBezTo>
                  <a:pt x="23907358" y="5091630"/>
                  <a:pt x="23737978" y="5101845"/>
                  <a:pt x="23541498" y="5108889"/>
                </a:cubicBezTo>
                <a:cubicBezTo>
                  <a:pt x="23329210" y="5114172"/>
                  <a:pt x="23238874" y="5113116"/>
                  <a:pt x="23315658" y="5102549"/>
                </a:cubicBezTo>
                <a:cubicBezTo>
                  <a:pt x="23405994" y="5091278"/>
                  <a:pt x="23565214" y="5081064"/>
                  <a:pt x="23698458" y="5076485"/>
                </a:cubicBezTo>
                <a:cubicBezTo>
                  <a:pt x="23765078" y="5074372"/>
                  <a:pt x="23824926" y="5073315"/>
                  <a:pt x="23865578" y="5074020"/>
                </a:cubicBezTo>
                <a:close/>
                <a:moveTo>
                  <a:pt x="24094806" y="5071202"/>
                </a:moveTo>
                <a:cubicBezTo>
                  <a:pt x="24125294" y="5069793"/>
                  <a:pt x="24165946" y="5069793"/>
                  <a:pt x="24206594" y="5071202"/>
                </a:cubicBezTo>
                <a:cubicBezTo>
                  <a:pt x="24289026" y="5074372"/>
                  <a:pt x="24373718" y="5082121"/>
                  <a:pt x="24385010" y="5093039"/>
                </a:cubicBezTo>
                <a:cubicBezTo>
                  <a:pt x="24389526" y="5098323"/>
                  <a:pt x="24314998" y="5103606"/>
                  <a:pt x="24219018" y="5103606"/>
                </a:cubicBezTo>
                <a:cubicBezTo>
                  <a:pt x="24109486" y="5103606"/>
                  <a:pt x="24043990" y="5095153"/>
                  <a:pt x="24043990" y="5081768"/>
                </a:cubicBezTo>
                <a:cubicBezTo>
                  <a:pt x="24043990" y="5076133"/>
                  <a:pt x="24064318" y="5072963"/>
                  <a:pt x="24094806" y="5071202"/>
                </a:cubicBezTo>
                <a:close/>
                <a:moveTo>
                  <a:pt x="14258382" y="5070145"/>
                </a:moveTo>
                <a:cubicBezTo>
                  <a:pt x="14248219" y="5068384"/>
                  <a:pt x="14225635" y="5070145"/>
                  <a:pt x="14190630" y="5073315"/>
                </a:cubicBezTo>
                <a:cubicBezTo>
                  <a:pt x="14137558" y="5076485"/>
                  <a:pt x="14085615" y="5092687"/>
                  <a:pt x="14073194" y="5105719"/>
                </a:cubicBezTo>
                <a:cubicBezTo>
                  <a:pt x="14053998" y="5125795"/>
                  <a:pt x="14067548" y="5128261"/>
                  <a:pt x="14136429" y="5118047"/>
                </a:cubicBezTo>
                <a:cubicBezTo>
                  <a:pt x="14184984" y="5111707"/>
                  <a:pt x="14238056" y="5094800"/>
                  <a:pt x="14254994" y="5084938"/>
                </a:cubicBezTo>
                <a:cubicBezTo>
                  <a:pt x="14266286" y="5076485"/>
                  <a:pt x="14268545" y="5071906"/>
                  <a:pt x="14258382" y="5070145"/>
                </a:cubicBezTo>
                <a:close/>
                <a:moveTo>
                  <a:pt x="14484221" y="5068032"/>
                </a:moveTo>
                <a:cubicBezTo>
                  <a:pt x="14451474" y="5068032"/>
                  <a:pt x="14389369" y="5081064"/>
                  <a:pt x="14345330" y="5094448"/>
                </a:cubicBezTo>
                <a:lnTo>
                  <a:pt x="14267416" y="5121217"/>
                </a:lnTo>
                <a:lnTo>
                  <a:pt x="14335167" y="5122625"/>
                </a:lnTo>
                <a:cubicBezTo>
                  <a:pt x="14373560" y="5122625"/>
                  <a:pt x="14436795" y="5111355"/>
                  <a:pt x="14475188" y="5096209"/>
                </a:cubicBezTo>
                <a:lnTo>
                  <a:pt x="14544068" y="5068032"/>
                </a:lnTo>
                <a:close/>
                <a:moveTo>
                  <a:pt x="3250983" y="5043025"/>
                </a:moveTo>
                <a:cubicBezTo>
                  <a:pt x="3255500" y="5042232"/>
                  <a:pt x="3257758" y="5042496"/>
                  <a:pt x="3257758" y="5044081"/>
                </a:cubicBezTo>
                <a:cubicBezTo>
                  <a:pt x="3257758" y="5046899"/>
                  <a:pt x="3248725" y="5055352"/>
                  <a:pt x="3229529" y="5071202"/>
                </a:cubicBezTo>
                <a:cubicBezTo>
                  <a:pt x="3180973" y="5110650"/>
                  <a:pt x="3152744" y="5113820"/>
                  <a:pt x="3152744" y="5083530"/>
                </a:cubicBezTo>
                <a:cubicBezTo>
                  <a:pt x="3152744" y="5071202"/>
                  <a:pt x="3161777" y="5062749"/>
                  <a:pt x="3171940" y="5062749"/>
                </a:cubicBezTo>
                <a:cubicBezTo>
                  <a:pt x="3183232" y="5062749"/>
                  <a:pt x="3209203" y="5055352"/>
                  <a:pt x="3230658" y="5048308"/>
                </a:cubicBezTo>
                <a:cubicBezTo>
                  <a:pt x="3239691" y="5045666"/>
                  <a:pt x="3246467" y="5043817"/>
                  <a:pt x="3250983" y="5043025"/>
                </a:cubicBezTo>
                <a:close/>
                <a:moveTo>
                  <a:pt x="21370054" y="5037741"/>
                </a:moveTo>
                <a:cubicBezTo>
                  <a:pt x="21400546" y="5037741"/>
                  <a:pt x="21424258" y="5046547"/>
                  <a:pt x="21424258" y="5057466"/>
                </a:cubicBezTo>
                <a:cubicBezTo>
                  <a:pt x="21424258" y="5066623"/>
                  <a:pt x="21406190" y="5076485"/>
                  <a:pt x="21382478" y="5076485"/>
                </a:cubicBezTo>
                <a:cubicBezTo>
                  <a:pt x="21359894" y="5076485"/>
                  <a:pt x="21336182" y="5066623"/>
                  <a:pt x="21329406" y="5057466"/>
                </a:cubicBezTo>
                <a:cubicBezTo>
                  <a:pt x="21320370" y="5046547"/>
                  <a:pt x="21338438" y="5037741"/>
                  <a:pt x="21370054" y="5037741"/>
                </a:cubicBezTo>
                <a:close/>
                <a:moveTo>
                  <a:pt x="21890614" y="5032458"/>
                </a:moveTo>
                <a:cubicBezTo>
                  <a:pt x="21969658" y="5030697"/>
                  <a:pt x="22045314" y="5033515"/>
                  <a:pt x="22058866" y="5041968"/>
                </a:cubicBezTo>
                <a:cubicBezTo>
                  <a:pt x="22074674" y="5053943"/>
                  <a:pt x="22061122" y="5058874"/>
                  <a:pt x="22015954" y="5060636"/>
                </a:cubicBezTo>
                <a:cubicBezTo>
                  <a:pt x="21950462" y="5060636"/>
                  <a:pt x="21860126" y="5077190"/>
                  <a:pt x="21766402" y="5105719"/>
                </a:cubicBezTo>
                <a:cubicBezTo>
                  <a:pt x="21742690" y="5114172"/>
                  <a:pt x="21716718" y="5105719"/>
                  <a:pt x="21700910" y="5088813"/>
                </a:cubicBezTo>
                <a:cubicBezTo>
                  <a:pt x="21679454" y="5063453"/>
                  <a:pt x="21679454" y="5057113"/>
                  <a:pt x="21700910" y="5050421"/>
                </a:cubicBezTo>
                <a:cubicBezTo>
                  <a:pt x="21726882" y="5040911"/>
                  <a:pt x="21810442" y="5034219"/>
                  <a:pt x="21890614" y="5032458"/>
                </a:cubicBezTo>
                <a:close/>
                <a:moveTo>
                  <a:pt x="21585734" y="5029288"/>
                </a:moveTo>
                <a:cubicBezTo>
                  <a:pt x="21592506" y="5027527"/>
                  <a:pt x="21601542" y="5028936"/>
                  <a:pt x="21610574" y="5032458"/>
                </a:cubicBezTo>
                <a:cubicBezTo>
                  <a:pt x="21626382" y="5039855"/>
                  <a:pt x="21639934" y="5048660"/>
                  <a:pt x="21639934" y="5054296"/>
                </a:cubicBezTo>
                <a:cubicBezTo>
                  <a:pt x="21639934" y="5057818"/>
                  <a:pt x="21626382" y="5063805"/>
                  <a:pt x="21610574" y="5063805"/>
                </a:cubicBezTo>
                <a:cubicBezTo>
                  <a:pt x="21592506" y="5063805"/>
                  <a:pt x="21576698" y="5052887"/>
                  <a:pt x="21576698" y="5041968"/>
                </a:cubicBezTo>
                <a:cubicBezTo>
                  <a:pt x="21576698" y="5035628"/>
                  <a:pt x="21580086" y="5030697"/>
                  <a:pt x="21585734" y="5029288"/>
                </a:cubicBezTo>
                <a:close/>
                <a:moveTo>
                  <a:pt x="22448438" y="5014495"/>
                </a:moveTo>
                <a:cubicBezTo>
                  <a:pt x="22455214" y="5015200"/>
                  <a:pt x="22460858" y="5019074"/>
                  <a:pt x="22464246" y="5026118"/>
                </a:cubicBezTo>
                <a:cubicBezTo>
                  <a:pt x="22472150" y="5040559"/>
                  <a:pt x="22459730" y="5050773"/>
                  <a:pt x="22438274" y="5047251"/>
                </a:cubicBezTo>
                <a:cubicBezTo>
                  <a:pt x="22413434" y="5047251"/>
                  <a:pt x="22407786" y="5036333"/>
                  <a:pt x="22423594" y="5022244"/>
                </a:cubicBezTo>
                <a:cubicBezTo>
                  <a:pt x="22431498" y="5016609"/>
                  <a:pt x="22440534" y="5014143"/>
                  <a:pt x="22448438" y="5014495"/>
                </a:cubicBezTo>
                <a:close/>
                <a:moveTo>
                  <a:pt x="19327342" y="5007803"/>
                </a:moveTo>
                <a:cubicBezTo>
                  <a:pt x="19317178" y="5007803"/>
                  <a:pt x="19305886" y="5008860"/>
                  <a:pt x="19295722" y="5011325"/>
                </a:cubicBezTo>
                <a:cubicBezTo>
                  <a:pt x="19277658" y="5016256"/>
                  <a:pt x="19287818" y="5022244"/>
                  <a:pt x="19320566" y="5022244"/>
                </a:cubicBezTo>
                <a:cubicBezTo>
                  <a:pt x="19353314" y="5022244"/>
                  <a:pt x="19367994" y="5018017"/>
                  <a:pt x="19355570" y="5011325"/>
                </a:cubicBezTo>
                <a:cubicBezTo>
                  <a:pt x="19348794" y="5008860"/>
                  <a:pt x="19338634" y="5007803"/>
                  <a:pt x="19327342" y="5007803"/>
                </a:cubicBezTo>
                <a:close/>
                <a:moveTo>
                  <a:pt x="16551778" y="5006394"/>
                </a:moveTo>
                <a:cubicBezTo>
                  <a:pt x="16525807" y="5003929"/>
                  <a:pt x="16506610" y="5009916"/>
                  <a:pt x="16506610" y="5025062"/>
                </a:cubicBezTo>
                <a:cubicBezTo>
                  <a:pt x="16506610" y="5034924"/>
                  <a:pt x="16522419" y="5037741"/>
                  <a:pt x="16540486" y="5031402"/>
                </a:cubicBezTo>
                <a:cubicBezTo>
                  <a:pt x="16566458" y="5021187"/>
                  <a:pt x="16569845" y="5026118"/>
                  <a:pt x="16559683" y="5054296"/>
                </a:cubicBezTo>
                <a:cubicBezTo>
                  <a:pt x="16548391" y="5084234"/>
                  <a:pt x="16555166" y="5088108"/>
                  <a:pt x="16598075" y="5076485"/>
                </a:cubicBezTo>
                <a:cubicBezTo>
                  <a:pt x="16642114" y="5066623"/>
                  <a:pt x="16648889" y="5070145"/>
                  <a:pt x="16637597" y="5098323"/>
                </a:cubicBezTo>
                <a:cubicBezTo>
                  <a:pt x="16627434" y="5124739"/>
                  <a:pt x="16634210" y="5128261"/>
                  <a:pt x="16671473" y="5118047"/>
                </a:cubicBezTo>
                <a:cubicBezTo>
                  <a:pt x="16694057" y="5111707"/>
                  <a:pt x="16753904" y="5105719"/>
                  <a:pt x="16802458" y="5105719"/>
                </a:cubicBezTo>
                <a:cubicBezTo>
                  <a:pt x="16849886" y="5105719"/>
                  <a:pt x="16882634" y="5099379"/>
                  <a:pt x="16875858" y="5091278"/>
                </a:cubicBezTo>
                <a:cubicBezTo>
                  <a:pt x="16856662" y="5072963"/>
                  <a:pt x="16804718" y="5063453"/>
                  <a:pt x="16736966" y="5064862"/>
                </a:cubicBezTo>
                <a:cubicBezTo>
                  <a:pt x="16705349" y="5066623"/>
                  <a:pt x="16659052" y="5053239"/>
                  <a:pt x="16634210" y="5036685"/>
                </a:cubicBezTo>
                <a:cubicBezTo>
                  <a:pt x="16608238" y="5019426"/>
                  <a:pt x="16576621" y="5008508"/>
                  <a:pt x="16551778" y="5006394"/>
                </a:cubicBezTo>
                <a:close/>
                <a:moveTo>
                  <a:pt x="17155898" y="5004985"/>
                </a:moveTo>
                <a:cubicBezTo>
                  <a:pt x="17137830" y="5004985"/>
                  <a:pt x="17116378" y="5014847"/>
                  <a:pt x="17109602" y="5025062"/>
                </a:cubicBezTo>
                <a:cubicBezTo>
                  <a:pt x="17094922" y="5051478"/>
                  <a:pt x="17120894" y="5051478"/>
                  <a:pt x="17159286" y="5025062"/>
                </a:cubicBezTo>
                <a:cubicBezTo>
                  <a:pt x="17184126" y="5008155"/>
                  <a:pt x="17184126" y="5006747"/>
                  <a:pt x="17155898" y="5004985"/>
                </a:cubicBezTo>
                <a:close/>
                <a:moveTo>
                  <a:pt x="981300" y="4998998"/>
                </a:moveTo>
                <a:cubicBezTo>
                  <a:pt x="1001626" y="4998998"/>
                  <a:pt x="1028727" y="5040559"/>
                  <a:pt x="1028727" y="5072259"/>
                </a:cubicBezTo>
                <a:cubicBezTo>
                  <a:pt x="1028727" y="5088813"/>
                  <a:pt x="954200" y="5078951"/>
                  <a:pt x="942908" y="5060636"/>
                </a:cubicBezTo>
                <a:cubicBezTo>
                  <a:pt x="927099" y="5034219"/>
                  <a:pt x="948554" y="4998998"/>
                  <a:pt x="981300" y="4998998"/>
                </a:cubicBezTo>
                <a:close/>
                <a:moveTo>
                  <a:pt x="19757566" y="4993715"/>
                </a:moveTo>
                <a:cubicBezTo>
                  <a:pt x="19810638" y="4996884"/>
                  <a:pt x="19850158" y="4996884"/>
                  <a:pt x="20024054" y="4993715"/>
                </a:cubicBezTo>
                <a:cubicBezTo>
                  <a:pt x="20158430" y="4991953"/>
                  <a:pt x="20671082" y="5024357"/>
                  <a:pt x="20671082" y="5034572"/>
                </a:cubicBezTo>
                <a:cubicBezTo>
                  <a:pt x="20671082" y="5041264"/>
                  <a:pt x="20802070" y="5044434"/>
                  <a:pt x="20961286" y="5042673"/>
                </a:cubicBezTo>
                <a:cubicBezTo>
                  <a:pt x="21139702" y="5040911"/>
                  <a:pt x="21232294" y="5046547"/>
                  <a:pt x="21202934" y="5056761"/>
                </a:cubicBezTo>
                <a:cubicBezTo>
                  <a:pt x="21175834" y="5066975"/>
                  <a:pt x="21114858" y="5075076"/>
                  <a:pt x="21066302" y="5078599"/>
                </a:cubicBezTo>
                <a:cubicBezTo>
                  <a:pt x="20843850" y="5090222"/>
                  <a:pt x="20884502" y="5110650"/>
                  <a:pt x="21134054" y="5114172"/>
                </a:cubicBezTo>
                <a:cubicBezTo>
                  <a:pt x="21285366" y="5117694"/>
                  <a:pt x="21453618" y="5122625"/>
                  <a:pt x="21507818" y="5127556"/>
                </a:cubicBezTo>
                <a:cubicBezTo>
                  <a:pt x="21562018" y="5132840"/>
                  <a:pt x="21622994" y="5136362"/>
                  <a:pt x="21644450" y="5138123"/>
                </a:cubicBezTo>
                <a:cubicBezTo>
                  <a:pt x="21677198" y="5139532"/>
                  <a:pt x="21679454" y="5143406"/>
                  <a:pt x="21654614" y="5160313"/>
                </a:cubicBezTo>
                <a:cubicBezTo>
                  <a:pt x="21627514" y="5178980"/>
                  <a:pt x="21324890" y="5171231"/>
                  <a:pt x="21143086" y="5150803"/>
                </a:cubicBezTo>
                <a:cubicBezTo>
                  <a:pt x="21104694" y="5145519"/>
                  <a:pt x="21015490" y="5149746"/>
                  <a:pt x="20943218" y="5158199"/>
                </a:cubicBezTo>
                <a:cubicBezTo>
                  <a:pt x="20839334" y="5170175"/>
                  <a:pt x="20797554" y="5165244"/>
                  <a:pt x="20745610" y="5138123"/>
                </a:cubicBezTo>
                <a:cubicBezTo>
                  <a:pt x="20707218" y="5119456"/>
                  <a:pt x="20603334" y="5098323"/>
                  <a:pt x="20512998" y="5089869"/>
                </a:cubicBezTo>
                <a:cubicBezTo>
                  <a:pt x="20421530" y="5083177"/>
                  <a:pt x="20267962" y="5067680"/>
                  <a:pt x="20170850" y="5057466"/>
                </a:cubicBezTo>
                <a:cubicBezTo>
                  <a:pt x="20073738" y="5047251"/>
                  <a:pt x="19913394" y="5039150"/>
                  <a:pt x="19814026" y="5037741"/>
                </a:cubicBezTo>
                <a:cubicBezTo>
                  <a:pt x="19714654" y="5037741"/>
                  <a:pt x="19627706" y="5027527"/>
                  <a:pt x="19622062" y="5015904"/>
                </a:cubicBezTo>
                <a:cubicBezTo>
                  <a:pt x="19608510" y="4995476"/>
                  <a:pt x="19658194" y="4986670"/>
                  <a:pt x="19757566" y="4993715"/>
                </a:cubicBezTo>
                <a:close/>
                <a:moveTo>
                  <a:pt x="22974642" y="4988431"/>
                </a:moveTo>
                <a:cubicBezTo>
                  <a:pt x="22979158" y="4989840"/>
                  <a:pt x="22979158" y="4993010"/>
                  <a:pt x="22975774" y="4998998"/>
                </a:cubicBezTo>
                <a:cubicBezTo>
                  <a:pt x="22961094" y="5019778"/>
                  <a:pt x="22919314" y="5028232"/>
                  <a:pt x="22919314" y="5012734"/>
                </a:cubicBezTo>
                <a:cubicBezTo>
                  <a:pt x="22919314" y="5007451"/>
                  <a:pt x="22933990" y="4999702"/>
                  <a:pt x="22953190" y="4992658"/>
                </a:cubicBezTo>
                <a:cubicBezTo>
                  <a:pt x="22963350" y="4988431"/>
                  <a:pt x="22971254" y="4987022"/>
                  <a:pt x="22974642" y="4988431"/>
                </a:cubicBezTo>
                <a:close/>
                <a:moveTo>
                  <a:pt x="15323213" y="4988079"/>
                </a:moveTo>
                <a:cubicBezTo>
                  <a:pt x="15314180" y="4988079"/>
                  <a:pt x="15305146" y="4989136"/>
                  <a:pt x="15299500" y="4991601"/>
                </a:cubicBezTo>
                <a:cubicBezTo>
                  <a:pt x="15285950" y="4998293"/>
                  <a:pt x="15294984" y="5001815"/>
                  <a:pt x="15323213" y="5001815"/>
                </a:cubicBezTo>
                <a:cubicBezTo>
                  <a:pt x="15350314" y="5001815"/>
                  <a:pt x="15361606" y="4998293"/>
                  <a:pt x="15348056" y="4991601"/>
                </a:cubicBezTo>
                <a:cubicBezTo>
                  <a:pt x="15341281" y="4989136"/>
                  <a:pt x="15332247" y="4988079"/>
                  <a:pt x="15323213" y="4988079"/>
                </a:cubicBezTo>
                <a:close/>
                <a:moveTo>
                  <a:pt x="17931936" y="4983324"/>
                </a:moveTo>
                <a:cubicBezTo>
                  <a:pt x="17870396" y="4983236"/>
                  <a:pt x="17796716" y="4983676"/>
                  <a:pt x="17722754" y="4984557"/>
                </a:cubicBezTo>
                <a:cubicBezTo>
                  <a:pt x="17575958" y="4985966"/>
                  <a:pt x="17428034" y="4989488"/>
                  <a:pt x="17376090" y="4993715"/>
                </a:cubicBezTo>
                <a:cubicBezTo>
                  <a:pt x="17188646" y="5006747"/>
                  <a:pt x="17186386" y="5006747"/>
                  <a:pt x="17229294" y="5025062"/>
                </a:cubicBezTo>
                <a:cubicBezTo>
                  <a:pt x="17273334" y="5044786"/>
                  <a:pt x="17923750" y="5030697"/>
                  <a:pt x="18061514" y="5007451"/>
                </a:cubicBezTo>
                <a:lnTo>
                  <a:pt x="18156366" y="4990192"/>
                </a:lnTo>
                <a:lnTo>
                  <a:pt x="18068286" y="4985261"/>
                </a:lnTo>
                <a:cubicBezTo>
                  <a:pt x="18042880" y="4984028"/>
                  <a:pt x="17993478" y="4983412"/>
                  <a:pt x="17931936" y="4983324"/>
                </a:cubicBezTo>
                <a:close/>
                <a:moveTo>
                  <a:pt x="2120659" y="4975047"/>
                </a:moveTo>
                <a:cubicBezTo>
                  <a:pt x="2111625" y="4972934"/>
                  <a:pt x="2100333" y="4973286"/>
                  <a:pt x="2085654" y="4975752"/>
                </a:cubicBezTo>
                <a:cubicBezTo>
                  <a:pt x="2066457" y="4978921"/>
                  <a:pt x="2042744" y="4985966"/>
                  <a:pt x="2012256" y="4996884"/>
                </a:cubicBezTo>
                <a:cubicBezTo>
                  <a:pt x="1923049" y="5029993"/>
                  <a:pt x="1906112" y="5045138"/>
                  <a:pt x="1901595" y="5093039"/>
                </a:cubicBezTo>
                <a:cubicBezTo>
                  <a:pt x="1888044" y="5215610"/>
                  <a:pt x="1921920" y="5230051"/>
                  <a:pt x="2049519" y="5162074"/>
                </a:cubicBezTo>
                <a:cubicBezTo>
                  <a:pt x="2110496" y="5128965"/>
                  <a:pt x="2135338" y="5101845"/>
                  <a:pt x="2143243" y="5058522"/>
                </a:cubicBezTo>
                <a:cubicBezTo>
                  <a:pt x="2153405" y="5007451"/>
                  <a:pt x="2148889" y="4980683"/>
                  <a:pt x="2120659" y="4975047"/>
                </a:cubicBezTo>
                <a:close/>
                <a:moveTo>
                  <a:pt x="15579541" y="4971877"/>
                </a:moveTo>
                <a:cubicBezTo>
                  <a:pt x="15546794" y="4971877"/>
                  <a:pt x="15520823" y="4979978"/>
                  <a:pt x="15520823" y="4988431"/>
                </a:cubicBezTo>
                <a:cubicBezTo>
                  <a:pt x="15520823" y="5009916"/>
                  <a:pt x="15581799" y="5009916"/>
                  <a:pt x="15615675" y="4988431"/>
                </a:cubicBezTo>
                <a:cubicBezTo>
                  <a:pt x="15631484" y="4976808"/>
                  <a:pt x="15619063" y="4971877"/>
                  <a:pt x="15579541" y="4971877"/>
                </a:cubicBezTo>
                <a:close/>
                <a:moveTo>
                  <a:pt x="2887383" y="4951801"/>
                </a:moveTo>
                <a:cubicBezTo>
                  <a:pt x="2894158" y="4951096"/>
                  <a:pt x="2899804" y="4953210"/>
                  <a:pt x="2903191" y="4957084"/>
                </a:cubicBezTo>
                <a:cubicBezTo>
                  <a:pt x="2908837" y="4964833"/>
                  <a:pt x="2904320" y="4981739"/>
                  <a:pt x="2886253" y="5001111"/>
                </a:cubicBezTo>
                <a:cubicBezTo>
                  <a:pt x="2848990" y="5043025"/>
                  <a:pt x="2806080" y="5050069"/>
                  <a:pt x="2841085" y="5008155"/>
                </a:cubicBezTo>
                <a:cubicBezTo>
                  <a:pt x="2853506" y="4992658"/>
                  <a:pt x="2856894" y="4981387"/>
                  <a:pt x="2847860" y="4981387"/>
                </a:cubicBezTo>
                <a:cubicBezTo>
                  <a:pt x="2837698" y="4981387"/>
                  <a:pt x="2843344" y="4972582"/>
                  <a:pt x="2859152" y="4963424"/>
                </a:cubicBezTo>
                <a:cubicBezTo>
                  <a:pt x="2870444" y="4956380"/>
                  <a:pt x="2879478" y="4952857"/>
                  <a:pt x="2887383" y="4951801"/>
                </a:cubicBezTo>
                <a:close/>
                <a:moveTo>
                  <a:pt x="5135611" y="4947222"/>
                </a:moveTo>
                <a:cubicBezTo>
                  <a:pt x="5119802" y="4947222"/>
                  <a:pt x="5102864" y="4948279"/>
                  <a:pt x="5090443" y="4950744"/>
                </a:cubicBezTo>
                <a:cubicBezTo>
                  <a:pt x="5065601" y="4955675"/>
                  <a:pt x="5088185" y="4960254"/>
                  <a:pt x="5135611" y="4960254"/>
                </a:cubicBezTo>
                <a:cubicBezTo>
                  <a:pt x="5185295" y="4960254"/>
                  <a:pt x="5205621" y="4955675"/>
                  <a:pt x="5180779" y="4950744"/>
                </a:cubicBezTo>
                <a:cubicBezTo>
                  <a:pt x="5168358" y="4948279"/>
                  <a:pt x="5152549" y="4947222"/>
                  <a:pt x="5135611" y="4947222"/>
                </a:cubicBezTo>
                <a:close/>
                <a:moveTo>
                  <a:pt x="20388786" y="4932781"/>
                </a:moveTo>
                <a:cubicBezTo>
                  <a:pt x="20396690" y="4933838"/>
                  <a:pt x="20403466" y="4938417"/>
                  <a:pt x="20406854" y="4945461"/>
                </a:cubicBezTo>
                <a:cubicBezTo>
                  <a:pt x="20413626" y="4959550"/>
                  <a:pt x="20401206" y="4966594"/>
                  <a:pt x="20378622" y="4966594"/>
                </a:cubicBezTo>
                <a:cubicBezTo>
                  <a:pt x="20354910" y="4963072"/>
                  <a:pt x="20350394" y="4956380"/>
                  <a:pt x="20367330" y="4942291"/>
                </a:cubicBezTo>
                <a:cubicBezTo>
                  <a:pt x="20374106" y="4935247"/>
                  <a:pt x="20382010" y="4932077"/>
                  <a:pt x="20388786" y="4932781"/>
                </a:cubicBezTo>
                <a:close/>
                <a:moveTo>
                  <a:pt x="2253904" y="4925737"/>
                </a:moveTo>
                <a:cubicBezTo>
                  <a:pt x="2242612" y="4925737"/>
                  <a:pt x="2234707" y="4933838"/>
                  <a:pt x="2234707" y="4945461"/>
                </a:cubicBezTo>
                <a:cubicBezTo>
                  <a:pt x="2234707" y="4955323"/>
                  <a:pt x="2236966" y="4965537"/>
                  <a:pt x="2242612" y="4965537"/>
                </a:cubicBezTo>
                <a:cubicBezTo>
                  <a:pt x="2247128" y="4965537"/>
                  <a:pt x="2257291" y="4955323"/>
                  <a:pt x="2264066" y="4945461"/>
                </a:cubicBezTo>
                <a:cubicBezTo>
                  <a:pt x="2270841" y="4933838"/>
                  <a:pt x="2266325" y="4925737"/>
                  <a:pt x="2253904" y="4925737"/>
                </a:cubicBezTo>
                <a:close/>
                <a:moveTo>
                  <a:pt x="20264574" y="4924328"/>
                </a:moveTo>
                <a:cubicBezTo>
                  <a:pt x="20374106" y="4922919"/>
                  <a:pt x="20313130" y="4950392"/>
                  <a:pt x="20174238" y="4963424"/>
                </a:cubicBezTo>
                <a:cubicBezTo>
                  <a:pt x="20069222" y="4973638"/>
                  <a:pt x="20068094" y="4972229"/>
                  <a:pt x="20125682" y="4948631"/>
                </a:cubicBezTo>
                <a:cubicBezTo>
                  <a:pt x="20158430" y="4934190"/>
                  <a:pt x="20219406" y="4924328"/>
                  <a:pt x="20264574" y="4924328"/>
                </a:cubicBezTo>
                <a:close/>
                <a:moveTo>
                  <a:pt x="3384228" y="4897560"/>
                </a:moveTo>
                <a:cubicBezTo>
                  <a:pt x="3400037" y="4897560"/>
                  <a:pt x="3407942" y="4904956"/>
                  <a:pt x="3401167" y="4916227"/>
                </a:cubicBezTo>
                <a:cubicBezTo>
                  <a:pt x="3395521" y="4925737"/>
                  <a:pt x="3383099" y="4935247"/>
                  <a:pt x="3374066" y="4935247"/>
                </a:cubicBezTo>
                <a:cubicBezTo>
                  <a:pt x="3365032" y="4935247"/>
                  <a:pt x="3355998" y="4925737"/>
                  <a:pt x="3355998" y="4916227"/>
                </a:cubicBezTo>
                <a:cubicBezTo>
                  <a:pt x="3355998" y="4904956"/>
                  <a:pt x="3369549" y="4897560"/>
                  <a:pt x="3384228" y="4897560"/>
                </a:cubicBezTo>
                <a:close/>
                <a:moveTo>
                  <a:pt x="23649902" y="4845784"/>
                </a:moveTo>
                <a:cubicBezTo>
                  <a:pt x="23666838" y="4845784"/>
                  <a:pt x="23693942" y="4854942"/>
                  <a:pt x="23710878" y="4864804"/>
                </a:cubicBezTo>
                <a:cubicBezTo>
                  <a:pt x="23737978" y="4883471"/>
                  <a:pt x="23737978" y="4884880"/>
                  <a:pt x="23710878" y="4884880"/>
                </a:cubicBezTo>
                <a:cubicBezTo>
                  <a:pt x="23693942" y="4884880"/>
                  <a:pt x="23666838" y="4876779"/>
                  <a:pt x="23649902" y="4864804"/>
                </a:cubicBezTo>
                <a:cubicBezTo>
                  <a:pt x="23622802" y="4848249"/>
                  <a:pt x="23622802" y="4845784"/>
                  <a:pt x="23649902" y="4845784"/>
                </a:cubicBezTo>
                <a:close/>
                <a:moveTo>
                  <a:pt x="18422854" y="4827821"/>
                </a:moveTo>
                <a:cubicBezTo>
                  <a:pt x="18410434" y="4827821"/>
                  <a:pt x="18398014" y="4828878"/>
                  <a:pt x="18387850" y="4831343"/>
                </a:cubicBezTo>
                <a:cubicBezTo>
                  <a:pt x="18369782" y="4836274"/>
                  <a:pt x="18384462" y="4839444"/>
                  <a:pt x="18421726" y="4839444"/>
                </a:cubicBezTo>
                <a:cubicBezTo>
                  <a:pt x="18460118" y="4839444"/>
                  <a:pt x="18477058" y="4836274"/>
                  <a:pt x="18456730" y="4831343"/>
                </a:cubicBezTo>
                <a:cubicBezTo>
                  <a:pt x="18447698" y="4828878"/>
                  <a:pt x="18435278" y="4827821"/>
                  <a:pt x="18422854" y="4827821"/>
                </a:cubicBezTo>
                <a:close/>
                <a:moveTo>
                  <a:pt x="20629302" y="4820777"/>
                </a:moveTo>
                <a:cubicBezTo>
                  <a:pt x="20427178" y="4812676"/>
                  <a:pt x="20417014" y="4850715"/>
                  <a:pt x="20618010" y="4865860"/>
                </a:cubicBezTo>
                <a:cubicBezTo>
                  <a:pt x="20701574" y="4872200"/>
                  <a:pt x="20774970" y="4881005"/>
                  <a:pt x="20779486" y="4885937"/>
                </a:cubicBezTo>
                <a:cubicBezTo>
                  <a:pt x="20796426" y="4904252"/>
                  <a:pt x="21165670" y="4882414"/>
                  <a:pt x="21165670" y="4862690"/>
                </a:cubicBezTo>
                <a:cubicBezTo>
                  <a:pt x="21165670" y="4852476"/>
                  <a:pt x="21115986" y="4845079"/>
                  <a:pt x="21053882" y="4845079"/>
                </a:cubicBezTo>
                <a:cubicBezTo>
                  <a:pt x="20991774" y="4843318"/>
                  <a:pt x="20904826" y="4839796"/>
                  <a:pt x="20859658" y="4836274"/>
                </a:cubicBezTo>
                <a:cubicBezTo>
                  <a:pt x="20816750" y="4833104"/>
                  <a:pt x="20712866" y="4825708"/>
                  <a:pt x="20629302" y="4820777"/>
                </a:cubicBezTo>
                <a:close/>
                <a:moveTo>
                  <a:pt x="17776532" y="4817475"/>
                </a:moveTo>
                <a:cubicBezTo>
                  <a:pt x="17757194" y="4816286"/>
                  <a:pt x="17734610" y="4816374"/>
                  <a:pt x="17712590" y="4817607"/>
                </a:cubicBezTo>
                <a:cubicBezTo>
                  <a:pt x="17667422" y="4820072"/>
                  <a:pt x="17624514" y="4827116"/>
                  <a:pt x="17614350" y="4836274"/>
                </a:cubicBezTo>
                <a:cubicBezTo>
                  <a:pt x="17610962" y="4841205"/>
                  <a:pt x="17664034" y="4844375"/>
                  <a:pt x="17734046" y="4842614"/>
                </a:cubicBezTo>
                <a:cubicBezTo>
                  <a:pt x="17819866" y="4842614"/>
                  <a:pt x="17846966" y="4836626"/>
                  <a:pt x="17820994" y="4825003"/>
                </a:cubicBezTo>
                <a:cubicBezTo>
                  <a:pt x="17811960" y="4821129"/>
                  <a:pt x="17795870" y="4818663"/>
                  <a:pt x="17776532" y="4817475"/>
                </a:cubicBezTo>
                <a:close/>
                <a:moveTo>
                  <a:pt x="3113221" y="4810562"/>
                </a:moveTo>
                <a:cubicBezTo>
                  <a:pt x="3122255" y="4810562"/>
                  <a:pt x="3131289" y="4813732"/>
                  <a:pt x="3138064" y="4819720"/>
                </a:cubicBezTo>
                <a:cubicBezTo>
                  <a:pt x="3152744" y="4835922"/>
                  <a:pt x="3140322" y="4844023"/>
                  <a:pt x="3112092" y="4844023"/>
                </a:cubicBezTo>
                <a:cubicBezTo>
                  <a:pt x="3086121" y="4844023"/>
                  <a:pt x="3075958" y="4835922"/>
                  <a:pt x="3090638" y="4819720"/>
                </a:cubicBezTo>
                <a:cubicBezTo>
                  <a:pt x="3096283" y="4813732"/>
                  <a:pt x="3104188" y="4810562"/>
                  <a:pt x="3113221" y="4810562"/>
                </a:cubicBezTo>
                <a:close/>
                <a:moveTo>
                  <a:pt x="17414482" y="4804927"/>
                </a:moveTo>
                <a:cubicBezTo>
                  <a:pt x="17379478" y="4804927"/>
                  <a:pt x="17360282" y="4813380"/>
                  <a:pt x="17365930" y="4825003"/>
                </a:cubicBezTo>
                <a:cubicBezTo>
                  <a:pt x="17372702" y="4836626"/>
                  <a:pt x="17406578" y="4845079"/>
                  <a:pt x="17438198" y="4845079"/>
                </a:cubicBezTo>
                <a:cubicBezTo>
                  <a:pt x="17472074" y="4845079"/>
                  <a:pt x="17492398" y="4836626"/>
                  <a:pt x="17485622" y="4825003"/>
                </a:cubicBezTo>
                <a:cubicBezTo>
                  <a:pt x="17478846" y="4813380"/>
                  <a:pt x="17446102" y="4804927"/>
                  <a:pt x="17414482" y="4804927"/>
                </a:cubicBezTo>
                <a:close/>
                <a:moveTo>
                  <a:pt x="17231554" y="4765479"/>
                </a:moveTo>
                <a:cubicBezTo>
                  <a:pt x="17204454" y="4764070"/>
                  <a:pt x="17172834" y="4769353"/>
                  <a:pt x="17146866" y="4779920"/>
                </a:cubicBezTo>
                <a:cubicBezTo>
                  <a:pt x="17119762" y="4790134"/>
                  <a:pt x="17134442" y="4798235"/>
                  <a:pt x="17198806" y="4804927"/>
                </a:cubicBezTo>
                <a:cubicBezTo>
                  <a:pt x="17300434" y="4816550"/>
                  <a:pt x="17306082" y="4816198"/>
                  <a:pt x="17288014" y="4786259"/>
                </a:cubicBezTo>
                <a:cubicBezTo>
                  <a:pt x="17280110" y="4773932"/>
                  <a:pt x="17258654" y="4766535"/>
                  <a:pt x="17231554" y="4765479"/>
                </a:cubicBezTo>
                <a:close/>
                <a:moveTo>
                  <a:pt x="1439754" y="4745402"/>
                </a:moveTo>
                <a:cubicBezTo>
                  <a:pt x="1429591" y="4748220"/>
                  <a:pt x="1425074" y="4758434"/>
                  <a:pt x="1425074" y="4774989"/>
                </a:cubicBezTo>
                <a:cubicBezTo>
                  <a:pt x="1425074" y="4806336"/>
                  <a:pt x="1495084" y="4816198"/>
                  <a:pt x="1513151" y="4786259"/>
                </a:cubicBezTo>
                <a:cubicBezTo>
                  <a:pt x="1517668" y="4776397"/>
                  <a:pt x="1508635" y="4763718"/>
                  <a:pt x="1490567" y="4757026"/>
                </a:cubicBezTo>
                <a:cubicBezTo>
                  <a:pt x="1466854" y="4747164"/>
                  <a:pt x="1449916" y="4742585"/>
                  <a:pt x="1439754" y="4745402"/>
                </a:cubicBezTo>
                <a:close/>
                <a:moveTo>
                  <a:pt x="19959690" y="4726031"/>
                </a:moveTo>
                <a:cubicBezTo>
                  <a:pt x="19941622" y="4726031"/>
                  <a:pt x="19923558" y="4727087"/>
                  <a:pt x="19908878" y="4729553"/>
                </a:cubicBezTo>
                <a:cubicBezTo>
                  <a:pt x="19878390" y="4734484"/>
                  <a:pt x="19898714" y="4738006"/>
                  <a:pt x="19952914" y="4738006"/>
                </a:cubicBezTo>
                <a:cubicBezTo>
                  <a:pt x="20005986" y="4738006"/>
                  <a:pt x="20030830" y="4734484"/>
                  <a:pt x="20007118" y="4729553"/>
                </a:cubicBezTo>
                <a:cubicBezTo>
                  <a:pt x="19994694" y="4727087"/>
                  <a:pt x="19977758" y="4726031"/>
                  <a:pt x="19959690" y="4726031"/>
                </a:cubicBezTo>
                <a:close/>
                <a:moveTo>
                  <a:pt x="19154574" y="4690105"/>
                </a:moveTo>
                <a:cubicBezTo>
                  <a:pt x="18835010" y="4690105"/>
                  <a:pt x="18691602" y="4697501"/>
                  <a:pt x="18787586" y="4705954"/>
                </a:cubicBezTo>
                <a:cubicBezTo>
                  <a:pt x="19001002" y="4722508"/>
                  <a:pt x="19456070" y="4721804"/>
                  <a:pt x="19576894" y="4703489"/>
                </a:cubicBezTo>
                <a:cubicBezTo>
                  <a:pt x="19632222" y="4695036"/>
                  <a:pt x="19445906" y="4690105"/>
                  <a:pt x="19154574" y="4690105"/>
                </a:cubicBezTo>
                <a:close/>
                <a:moveTo>
                  <a:pt x="18005054" y="4687991"/>
                </a:moveTo>
                <a:cubicBezTo>
                  <a:pt x="17965530" y="4688696"/>
                  <a:pt x="17956498" y="4703489"/>
                  <a:pt x="17982470" y="4729553"/>
                </a:cubicBezTo>
                <a:cubicBezTo>
                  <a:pt x="18002794" y="4749629"/>
                  <a:pt x="18387850" y="4746459"/>
                  <a:pt x="18376558" y="4726383"/>
                </a:cubicBezTo>
                <a:cubicBezTo>
                  <a:pt x="18369782" y="4718282"/>
                  <a:pt x="18313322" y="4708420"/>
                  <a:pt x="18250090" y="4706659"/>
                </a:cubicBezTo>
                <a:cubicBezTo>
                  <a:pt x="18186854" y="4704898"/>
                  <a:pt x="18099906" y="4698558"/>
                  <a:pt x="18053610" y="4691866"/>
                </a:cubicBezTo>
                <a:cubicBezTo>
                  <a:pt x="18034414" y="4689048"/>
                  <a:pt x="18017474" y="4687639"/>
                  <a:pt x="18005054" y="4687991"/>
                </a:cubicBezTo>
                <a:close/>
                <a:moveTo>
                  <a:pt x="19742886" y="4686230"/>
                </a:moveTo>
                <a:cubicBezTo>
                  <a:pt x="19731594" y="4686230"/>
                  <a:pt x="19720302" y="4687287"/>
                  <a:pt x="19711266" y="4690105"/>
                </a:cubicBezTo>
                <a:cubicBezTo>
                  <a:pt x="19692070" y="4695036"/>
                  <a:pt x="19703362" y="4700319"/>
                  <a:pt x="19734982" y="4700319"/>
                </a:cubicBezTo>
                <a:cubicBezTo>
                  <a:pt x="19767726" y="4700319"/>
                  <a:pt x="19784666" y="4696444"/>
                  <a:pt x="19771114" y="4690105"/>
                </a:cubicBezTo>
                <a:cubicBezTo>
                  <a:pt x="19764338" y="4687287"/>
                  <a:pt x="19754178" y="4686230"/>
                  <a:pt x="19742886" y="4686230"/>
                </a:cubicBezTo>
                <a:close/>
                <a:moveTo>
                  <a:pt x="17791634" y="4686230"/>
                </a:moveTo>
                <a:cubicBezTo>
                  <a:pt x="17782602" y="4686230"/>
                  <a:pt x="17773566" y="4687287"/>
                  <a:pt x="17766794" y="4690105"/>
                </a:cubicBezTo>
                <a:cubicBezTo>
                  <a:pt x="17753242" y="4696444"/>
                  <a:pt x="17763406" y="4700319"/>
                  <a:pt x="17791634" y="4700319"/>
                </a:cubicBezTo>
                <a:cubicBezTo>
                  <a:pt x="17817606" y="4700319"/>
                  <a:pt x="17830026" y="4696444"/>
                  <a:pt x="17816478" y="4690105"/>
                </a:cubicBezTo>
                <a:cubicBezTo>
                  <a:pt x="17809702" y="4687287"/>
                  <a:pt x="17800670" y="4686230"/>
                  <a:pt x="17791634" y="4686230"/>
                </a:cubicBezTo>
                <a:close/>
                <a:moveTo>
                  <a:pt x="23253554" y="4676368"/>
                </a:moveTo>
                <a:cubicBezTo>
                  <a:pt x="23260330" y="4676720"/>
                  <a:pt x="23267106" y="4679538"/>
                  <a:pt x="23270494" y="4686582"/>
                </a:cubicBezTo>
                <a:cubicBezTo>
                  <a:pt x="23277266" y="4701023"/>
                  <a:pt x="23265974" y="4712646"/>
                  <a:pt x="23244522" y="4709124"/>
                </a:cubicBezTo>
                <a:cubicBezTo>
                  <a:pt x="23219678" y="4709124"/>
                  <a:pt x="23214034" y="4697853"/>
                  <a:pt x="23229842" y="4683412"/>
                </a:cubicBezTo>
                <a:cubicBezTo>
                  <a:pt x="23237746" y="4678129"/>
                  <a:pt x="23245650" y="4676016"/>
                  <a:pt x="23253554" y="4676368"/>
                </a:cubicBezTo>
                <a:close/>
                <a:moveTo>
                  <a:pt x="4467127" y="4673198"/>
                </a:moveTo>
                <a:cubicBezTo>
                  <a:pt x="4435510" y="4667915"/>
                  <a:pt x="4367758" y="4680947"/>
                  <a:pt x="4332753" y="4703489"/>
                </a:cubicBezTo>
                <a:cubicBezTo>
                  <a:pt x="4302265" y="4723213"/>
                  <a:pt x="4303394" y="4724974"/>
                  <a:pt x="4346303" y="4714760"/>
                </a:cubicBezTo>
                <a:cubicBezTo>
                  <a:pt x="4372275" y="4709829"/>
                  <a:pt x="4415184" y="4705954"/>
                  <a:pt x="4440026" y="4705954"/>
                </a:cubicBezTo>
                <a:cubicBezTo>
                  <a:pt x="4463739" y="4704193"/>
                  <a:pt x="4482935" y="4695388"/>
                  <a:pt x="4482935" y="4685526"/>
                </a:cubicBezTo>
                <a:cubicBezTo>
                  <a:pt x="4482935" y="4679186"/>
                  <a:pt x="4477289" y="4674959"/>
                  <a:pt x="4467127" y="4673198"/>
                </a:cubicBezTo>
                <a:close/>
                <a:moveTo>
                  <a:pt x="17632418" y="4666154"/>
                </a:moveTo>
                <a:cubicBezTo>
                  <a:pt x="17623386" y="4666154"/>
                  <a:pt x="17614350" y="4667563"/>
                  <a:pt x="17607578" y="4670028"/>
                </a:cubicBezTo>
                <a:cubicBezTo>
                  <a:pt x="17594026" y="4676720"/>
                  <a:pt x="17605318" y="4680243"/>
                  <a:pt x="17632418" y="4680243"/>
                </a:cubicBezTo>
                <a:cubicBezTo>
                  <a:pt x="17660650" y="4680243"/>
                  <a:pt x="17670810" y="4676720"/>
                  <a:pt x="17657262" y="4670028"/>
                </a:cubicBezTo>
                <a:cubicBezTo>
                  <a:pt x="17651614" y="4667563"/>
                  <a:pt x="17641454" y="4666154"/>
                  <a:pt x="17632418" y="4666154"/>
                </a:cubicBezTo>
                <a:close/>
                <a:moveTo>
                  <a:pt x="17504818" y="4663688"/>
                </a:moveTo>
                <a:cubicBezTo>
                  <a:pt x="17487882" y="4663688"/>
                  <a:pt x="17475462" y="4672846"/>
                  <a:pt x="17475462" y="4682708"/>
                </a:cubicBezTo>
                <a:cubicBezTo>
                  <a:pt x="17475462" y="4694331"/>
                  <a:pt x="17444970" y="4704898"/>
                  <a:pt x="17409966" y="4709829"/>
                </a:cubicBezTo>
                <a:cubicBezTo>
                  <a:pt x="17360282" y="4714760"/>
                  <a:pt x="17368186" y="4717930"/>
                  <a:pt x="17440454" y="4721452"/>
                </a:cubicBezTo>
                <a:cubicBezTo>
                  <a:pt x="17511594" y="4722861"/>
                  <a:pt x="17535306" y="4717577"/>
                  <a:pt x="17535306" y="4694331"/>
                </a:cubicBezTo>
                <a:cubicBezTo>
                  <a:pt x="17535306" y="4677777"/>
                  <a:pt x="17520630" y="4663688"/>
                  <a:pt x="17504818" y="4663688"/>
                </a:cubicBezTo>
                <a:close/>
                <a:moveTo>
                  <a:pt x="17295918" y="4663688"/>
                </a:moveTo>
                <a:cubicBezTo>
                  <a:pt x="17273334" y="4663688"/>
                  <a:pt x="17259782" y="4673550"/>
                  <a:pt x="17267690" y="4683412"/>
                </a:cubicBezTo>
                <a:cubicBezTo>
                  <a:pt x="17274462" y="4695036"/>
                  <a:pt x="17292530" y="4703489"/>
                  <a:pt x="17307210" y="4703489"/>
                </a:cubicBezTo>
                <a:cubicBezTo>
                  <a:pt x="17324150" y="4703489"/>
                  <a:pt x="17336570" y="4695036"/>
                  <a:pt x="17336570" y="4683412"/>
                </a:cubicBezTo>
                <a:cubicBezTo>
                  <a:pt x="17336570" y="4673550"/>
                  <a:pt x="17317374" y="4663688"/>
                  <a:pt x="17295918" y="4663688"/>
                </a:cubicBezTo>
                <a:close/>
                <a:moveTo>
                  <a:pt x="1738990" y="4647134"/>
                </a:moveTo>
                <a:cubicBezTo>
                  <a:pt x="1724311" y="4652065"/>
                  <a:pt x="1709631" y="4669676"/>
                  <a:pt x="1705115" y="4682708"/>
                </a:cubicBezTo>
                <a:cubicBezTo>
                  <a:pt x="1699469" y="4699262"/>
                  <a:pt x="1706244" y="4705250"/>
                  <a:pt x="1720923" y="4700319"/>
                </a:cubicBezTo>
                <a:cubicBezTo>
                  <a:pt x="1736732" y="4695388"/>
                  <a:pt x="1751412" y="4680595"/>
                  <a:pt x="1755928" y="4665802"/>
                </a:cubicBezTo>
                <a:cubicBezTo>
                  <a:pt x="1760445" y="4650656"/>
                  <a:pt x="1753670" y="4642203"/>
                  <a:pt x="1738990" y="4647134"/>
                </a:cubicBezTo>
                <a:close/>
                <a:moveTo>
                  <a:pt x="17370446" y="4645021"/>
                </a:moveTo>
                <a:cubicBezTo>
                  <a:pt x="17361410" y="4645021"/>
                  <a:pt x="17359154" y="4651361"/>
                  <a:pt x="17365930" y="4663688"/>
                </a:cubicBezTo>
                <a:cubicBezTo>
                  <a:pt x="17372702" y="4675312"/>
                  <a:pt x="17394158" y="4683412"/>
                  <a:pt x="17412226" y="4683412"/>
                </a:cubicBezTo>
                <a:cubicBezTo>
                  <a:pt x="17440454" y="4683412"/>
                  <a:pt x="17440454" y="4680243"/>
                  <a:pt x="17415614" y="4663688"/>
                </a:cubicBezTo>
                <a:cubicBezTo>
                  <a:pt x="17396418" y="4651361"/>
                  <a:pt x="17380606" y="4645021"/>
                  <a:pt x="17370446" y="4645021"/>
                </a:cubicBezTo>
                <a:close/>
                <a:moveTo>
                  <a:pt x="21837542" y="4626354"/>
                </a:moveTo>
                <a:cubicBezTo>
                  <a:pt x="21828510" y="4626354"/>
                  <a:pt x="21820606" y="4627762"/>
                  <a:pt x="21813830" y="4630228"/>
                </a:cubicBezTo>
                <a:cubicBezTo>
                  <a:pt x="21800278" y="4635511"/>
                  <a:pt x="21810442" y="4640794"/>
                  <a:pt x="21838674" y="4640794"/>
                </a:cubicBezTo>
                <a:cubicBezTo>
                  <a:pt x="21864642" y="4640794"/>
                  <a:pt x="21877066" y="4635511"/>
                  <a:pt x="21863514" y="4630228"/>
                </a:cubicBezTo>
                <a:cubicBezTo>
                  <a:pt x="21856738" y="4627762"/>
                  <a:pt x="21846578" y="4626354"/>
                  <a:pt x="21837542" y="4626354"/>
                </a:cubicBezTo>
                <a:close/>
                <a:moveTo>
                  <a:pt x="17756630" y="4617196"/>
                </a:moveTo>
                <a:cubicBezTo>
                  <a:pt x="17747598" y="4615787"/>
                  <a:pt x="17735174" y="4616492"/>
                  <a:pt x="17722754" y="4618957"/>
                </a:cubicBezTo>
                <a:cubicBezTo>
                  <a:pt x="17694526" y="4623888"/>
                  <a:pt x="17671942" y="4632341"/>
                  <a:pt x="17671942" y="4635511"/>
                </a:cubicBezTo>
                <a:cubicBezTo>
                  <a:pt x="17671942" y="4640442"/>
                  <a:pt x="17694526" y="4643964"/>
                  <a:pt x="17722754" y="4643964"/>
                </a:cubicBezTo>
                <a:cubicBezTo>
                  <a:pt x="17748726" y="4643964"/>
                  <a:pt x="17771310" y="4635511"/>
                  <a:pt x="17771310" y="4627058"/>
                </a:cubicBezTo>
                <a:cubicBezTo>
                  <a:pt x="17771310" y="4622127"/>
                  <a:pt x="17765662" y="4618605"/>
                  <a:pt x="17756630" y="4617196"/>
                </a:cubicBezTo>
                <a:close/>
                <a:moveTo>
                  <a:pt x="3126772" y="4612969"/>
                </a:moveTo>
                <a:cubicBezTo>
                  <a:pt x="3117738" y="4612617"/>
                  <a:pt x="3104188" y="4614026"/>
                  <a:pt x="3088379" y="4616492"/>
                </a:cubicBezTo>
                <a:cubicBezTo>
                  <a:pt x="2990139" y="4631285"/>
                  <a:pt x="2785755" y="4691513"/>
                  <a:pt x="2705582" y="4735188"/>
                </a:cubicBezTo>
                <a:cubicBezTo>
                  <a:pt x="2678481" y="4749981"/>
                  <a:pt x="2649122" y="4758787"/>
                  <a:pt x="2643476" y="4753856"/>
                </a:cubicBezTo>
                <a:cubicBezTo>
                  <a:pt x="2637830" y="4747164"/>
                  <a:pt x="2626538" y="4752095"/>
                  <a:pt x="2617505" y="4765479"/>
                </a:cubicBezTo>
                <a:cubicBezTo>
                  <a:pt x="2598308" y="4798587"/>
                  <a:pt x="2790271" y="4774636"/>
                  <a:pt x="2914483" y="4726383"/>
                </a:cubicBezTo>
                <a:cubicBezTo>
                  <a:pt x="3077087" y="4666858"/>
                  <a:pt x="3141452" y="4635511"/>
                  <a:pt x="3141452" y="4618957"/>
                </a:cubicBezTo>
                <a:cubicBezTo>
                  <a:pt x="3141452" y="4615083"/>
                  <a:pt x="3136935" y="4612969"/>
                  <a:pt x="3126772" y="4612969"/>
                </a:cubicBezTo>
                <a:close/>
                <a:moveTo>
                  <a:pt x="22035154" y="4604164"/>
                </a:moveTo>
                <a:cubicBezTo>
                  <a:pt x="22018214" y="4604164"/>
                  <a:pt x="21992242" y="4612617"/>
                  <a:pt x="21975306" y="4623888"/>
                </a:cubicBezTo>
                <a:cubicBezTo>
                  <a:pt x="21949334" y="4640442"/>
                  <a:pt x="21949334" y="4643964"/>
                  <a:pt x="21975306" y="4643964"/>
                </a:cubicBezTo>
                <a:cubicBezTo>
                  <a:pt x="21992242" y="4643964"/>
                  <a:pt x="22018214" y="4634102"/>
                  <a:pt x="22035154" y="4623888"/>
                </a:cubicBezTo>
                <a:cubicBezTo>
                  <a:pt x="22062254" y="4605925"/>
                  <a:pt x="22062254" y="4604164"/>
                  <a:pt x="22035154" y="4604164"/>
                </a:cubicBezTo>
                <a:close/>
                <a:moveTo>
                  <a:pt x="22362618" y="4584088"/>
                </a:moveTo>
                <a:cubicBezTo>
                  <a:pt x="22344550" y="4584088"/>
                  <a:pt x="22332130" y="4592541"/>
                  <a:pt x="22332130" y="4604164"/>
                </a:cubicBezTo>
                <a:cubicBezTo>
                  <a:pt x="22332130" y="4614026"/>
                  <a:pt x="22340034" y="4623888"/>
                  <a:pt x="22350198" y="4623888"/>
                </a:cubicBezTo>
                <a:cubicBezTo>
                  <a:pt x="22359230" y="4623888"/>
                  <a:pt x="22373910" y="4614026"/>
                  <a:pt x="22380686" y="4604164"/>
                </a:cubicBezTo>
                <a:cubicBezTo>
                  <a:pt x="22387462" y="4592541"/>
                  <a:pt x="22379558" y="4584088"/>
                  <a:pt x="22362618" y="4584088"/>
                </a:cubicBezTo>
                <a:close/>
                <a:moveTo>
                  <a:pt x="18453342" y="4576691"/>
                </a:moveTo>
                <a:cubicBezTo>
                  <a:pt x="18404790" y="4577043"/>
                  <a:pt x="18382206" y="4579157"/>
                  <a:pt x="18382206" y="4584088"/>
                </a:cubicBezTo>
                <a:cubicBezTo>
                  <a:pt x="18382206" y="4589019"/>
                  <a:pt x="18264766" y="4591132"/>
                  <a:pt x="18120230" y="4589371"/>
                </a:cubicBezTo>
                <a:cubicBezTo>
                  <a:pt x="17976822" y="4586201"/>
                  <a:pt x="17843578" y="4589371"/>
                  <a:pt x="17824382" y="4595711"/>
                </a:cubicBezTo>
                <a:cubicBezTo>
                  <a:pt x="17747598" y="4618957"/>
                  <a:pt x="17799538" y="4642555"/>
                  <a:pt x="17942946" y="4648895"/>
                </a:cubicBezTo>
                <a:cubicBezTo>
                  <a:pt x="18027638" y="4652418"/>
                  <a:pt x="18124746" y="4657349"/>
                  <a:pt x="18156366" y="4660518"/>
                </a:cubicBezTo>
                <a:cubicBezTo>
                  <a:pt x="18189110" y="4662280"/>
                  <a:pt x="18321226" y="4654179"/>
                  <a:pt x="18451086" y="4642555"/>
                </a:cubicBezTo>
                <a:cubicBezTo>
                  <a:pt x="18582070" y="4630932"/>
                  <a:pt x="18697250" y="4612969"/>
                  <a:pt x="18708542" y="4603107"/>
                </a:cubicBezTo>
                <a:cubicBezTo>
                  <a:pt x="18719834" y="4591484"/>
                  <a:pt x="18708542" y="4583031"/>
                  <a:pt x="18679182" y="4583031"/>
                </a:cubicBezTo>
                <a:cubicBezTo>
                  <a:pt x="18575298" y="4579157"/>
                  <a:pt x="18500770" y="4576691"/>
                  <a:pt x="18453342" y="4576691"/>
                </a:cubicBezTo>
                <a:close/>
                <a:moveTo>
                  <a:pt x="23775242" y="4564011"/>
                </a:moveTo>
                <a:cubicBezTo>
                  <a:pt x="24040602" y="4564011"/>
                  <a:pt x="24057542" y="4566829"/>
                  <a:pt x="24004470" y="4591484"/>
                </a:cubicBezTo>
                <a:cubicBezTo>
                  <a:pt x="23973982" y="4606277"/>
                  <a:pt x="23948010" y="4616139"/>
                  <a:pt x="23945750" y="4614378"/>
                </a:cubicBezTo>
                <a:cubicBezTo>
                  <a:pt x="23944622" y="4611560"/>
                  <a:pt x="23846382" y="4605573"/>
                  <a:pt x="23730074" y="4600994"/>
                </a:cubicBezTo>
                <a:cubicBezTo>
                  <a:pt x="23612638" y="4595359"/>
                  <a:pt x="23508754" y="4585144"/>
                  <a:pt x="23503106" y="4578100"/>
                </a:cubicBezTo>
                <a:cubicBezTo>
                  <a:pt x="23494074" y="4570703"/>
                  <a:pt x="23617154" y="4564011"/>
                  <a:pt x="23775242" y="4564011"/>
                </a:cubicBezTo>
                <a:close/>
                <a:moveTo>
                  <a:pt x="20290546" y="4546401"/>
                </a:moveTo>
                <a:cubicBezTo>
                  <a:pt x="20173110" y="4546753"/>
                  <a:pt x="20065834" y="4552388"/>
                  <a:pt x="20072610" y="4564011"/>
                </a:cubicBezTo>
                <a:cubicBezTo>
                  <a:pt x="20079386" y="4575634"/>
                  <a:pt x="20187790" y="4584792"/>
                  <a:pt x="20343618" y="4583031"/>
                </a:cubicBezTo>
                <a:cubicBezTo>
                  <a:pt x="20494930" y="4579861"/>
                  <a:pt x="20587522" y="4573169"/>
                  <a:pt x="20563810" y="4563307"/>
                </a:cubicBezTo>
                <a:cubicBezTo>
                  <a:pt x="20534450" y="4551684"/>
                  <a:pt x="20407982" y="4545696"/>
                  <a:pt x="20290546" y="4546401"/>
                </a:cubicBezTo>
                <a:close/>
                <a:moveTo>
                  <a:pt x="19960818" y="4546401"/>
                </a:moveTo>
                <a:cubicBezTo>
                  <a:pt x="19954046" y="4546048"/>
                  <a:pt x="19946142" y="4547105"/>
                  <a:pt x="19938234" y="4549571"/>
                </a:cubicBezTo>
                <a:cubicBezTo>
                  <a:pt x="19923558" y="4555910"/>
                  <a:pt x="19928074" y="4561546"/>
                  <a:pt x="19951786" y="4563307"/>
                </a:cubicBezTo>
                <a:cubicBezTo>
                  <a:pt x="19970982" y="4563307"/>
                  <a:pt x="19983402" y="4558376"/>
                  <a:pt x="19976630" y="4551684"/>
                </a:cubicBezTo>
                <a:cubicBezTo>
                  <a:pt x="19973242" y="4548514"/>
                  <a:pt x="19967594" y="4546401"/>
                  <a:pt x="19960818" y="4546401"/>
                </a:cubicBezTo>
                <a:close/>
                <a:moveTo>
                  <a:pt x="4126110" y="4535834"/>
                </a:moveTo>
                <a:cubicBezTo>
                  <a:pt x="4134014" y="4536186"/>
                  <a:pt x="4139660" y="4539708"/>
                  <a:pt x="4141919" y="4546401"/>
                </a:cubicBezTo>
                <a:cubicBezTo>
                  <a:pt x="4148694" y="4559433"/>
                  <a:pt x="4137402" y="4569647"/>
                  <a:pt x="4115947" y="4569647"/>
                </a:cubicBezTo>
                <a:cubicBezTo>
                  <a:pt x="4091105" y="4566477"/>
                  <a:pt x="4085459" y="4556615"/>
                  <a:pt x="4103526" y="4543583"/>
                </a:cubicBezTo>
                <a:cubicBezTo>
                  <a:pt x="4110301" y="4538652"/>
                  <a:pt x="4119335" y="4535482"/>
                  <a:pt x="4126110" y="4535834"/>
                </a:cubicBezTo>
                <a:close/>
                <a:moveTo>
                  <a:pt x="20969190" y="4525972"/>
                </a:moveTo>
                <a:cubicBezTo>
                  <a:pt x="20960158" y="4525972"/>
                  <a:pt x="20952254" y="4527029"/>
                  <a:pt x="20945478" y="4529494"/>
                </a:cubicBezTo>
                <a:cubicBezTo>
                  <a:pt x="20931930" y="4536186"/>
                  <a:pt x="20943218" y="4539004"/>
                  <a:pt x="20969190" y="4539004"/>
                </a:cubicBezTo>
                <a:cubicBezTo>
                  <a:pt x="20996294" y="4539004"/>
                  <a:pt x="21007586" y="4536186"/>
                  <a:pt x="20994034" y="4529494"/>
                </a:cubicBezTo>
                <a:cubicBezTo>
                  <a:pt x="20987258" y="4527029"/>
                  <a:pt x="20978226" y="4525972"/>
                  <a:pt x="20969190" y="4525972"/>
                </a:cubicBezTo>
                <a:close/>
                <a:moveTo>
                  <a:pt x="21126150" y="4523154"/>
                </a:moveTo>
                <a:cubicBezTo>
                  <a:pt x="21083242" y="4523154"/>
                  <a:pt x="21048234" y="4533369"/>
                  <a:pt x="21048234" y="4543583"/>
                </a:cubicBezTo>
                <a:cubicBezTo>
                  <a:pt x="21048234" y="4555206"/>
                  <a:pt x="21083242" y="4563307"/>
                  <a:pt x="21126150" y="4563307"/>
                </a:cubicBezTo>
                <a:cubicBezTo>
                  <a:pt x="21171318" y="4563307"/>
                  <a:pt x="21206322" y="4555206"/>
                  <a:pt x="21206322" y="4543583"/>
                </a:cubicBezTo>
                <a:cubicBezTo>
                  <a:pt x="21206322" y="4533369"/>
                  <a:pt x="21171318" y="4523154"/>
                  <a:pt x="21126150" y="4523154"/>
                </a:cubicBezTo>
                <a:close/>
                <a:moveTo>
                  <a:pt x="4201766" y="4516110"/>
                </a:moveTo>
                <a:cubicBezTo>
                  <a:pt x="4208541" y="4516462"/>
                  <a:pt x="4215316" y="4520337"/>
                  <a:pt x="4219833" y="4527733"/>
                </a:cubicBezTo>
                <a:cubicBezTo>
                  <a:pt x="4226608" y="4541822"/>
                  <a:pt x="4213058" y="4552388"/>
                  <a:pt x="4191603" y="4548514"/>
                </a:cubicBezTo>
                <a:cubicBezTo>
                  <a:pt x="4166761" y="4548514"/>
                  <a:pt x="4162244" y="4537595"/>
                  <a:pt x="4178053" y="4523154"/>
                </a:cubicBezTo>
                <a:cubicBezTo>
                  <a:pt x="4185958" y="4517871"/>
                  <a:pt x="4193862" y="4515758"/>
                  <a:pt x="4201766" y="4516110"/>
                </a:cubicBezTo>
                <a:close/>
                <a:moveTo>
                  <a:pt x="21679454" y="4504487"/>
                </a:moveTo>
                <a:cubicBezTo>
                  <a:pt x="21463778" y="4503078"/>
                  <a:pt x="21359894" y="4514349"/>
                  <a:pt x="21296658" y="4547457"/>
                </a:cubicBezTo>
                <a:cubicBezTo>
                  <a:pt x="21267298" y="4564011"/>
                  <a:pt x="21266170" y="4571408"/>
                  <a:pt x="21287626" y="4586201"/>
                </a:cubicBezTo>
                <a:cubicBezTo>
                  <a:pt x="21302306" y="4596415"/>
                  <a:pt x="21326018" y="4599585"/>
                  <a:pt x="21338438" y="4594654"/>
                </a:cubicBezTo>
                <a:cubicBezTo>
                  <a:pt x="21351990" y="4589723"/>
                  <a:pt x="21480718" y="4579861"/>
                  <a:pt x="21625254" y="4571760"/>
                </a:cubicBezTo>
                <a:cubicBezTo>
                  <a:pt x="21768662" y="4563307"/>
                  <a:pt x="21915458" y="4546753"/>
                  <a:pt x="21945946" y="4531960"/>
                </a:cubicBezTo>
                <a:lnTo>
                  <a:pt x="22005794" y="4504487"/>
                </a:lnTo>
                <a:lnTo>
                  <a:pt x="21945946" y="4506600"/>
                </a:lnTo>
                <a:cubicBezTo>
                  <a:pt x="21915458" y="4506600"/>
                  <a:pt x="21793506" y="4506248"/>
                  <a:pt x="21679454" y="4504487"/>
                </a:cubicBezTo>
                <a:close/>
                <a:moveTo>
                  <a:pt x="4301135" y="4504135"/>
                </a:moveTo>
                <a:cubicBezTo>
                  <a:pt x="4309040" y="4501669"/>
                  <a:pt x="4319202" y="4501669"/>
                  <a:pt x="4325978" y="4504487"/>
                </a:cubicBezTo>
                <a:cubicBezTo>
                  <a:pt x="4340657" y="4510475"/>
                  <a:pt x="4330494" y="4520689"/>
                  <a:pt x="4304523" y="4528790"/>
                </a:cubicBezTo>
                <a:cubicBezTo>
                  <a:pt x="4270647" y="4540765"/>
                  <a:pt x="4265001" y="4537595"/>
                  <a:pt x="4278551" y="4519280"/>
                </a:cubicBezTo>
                <a:cubicBezTo>
                  <a:pt x="4284197" y="4512236"/>
                  <a:pt x="4292102" y="4506952"/>
                  <a:pt x="4301135" y="4504135"/>
                </a:cubicBezTo>
                <a:close/>
                <a:moveTo>
                  <a:pt x="147954" y="4475253"/>
                </a:moveTo>
                <a:lnTo>
                  <a:pt x="108432" y="4520337"/>
                </a:lnTo>
                <a:cubicBezTo>
                  <a:pt x="86977" y="4546048"/>
                  <a:pt x="65523" y="4570351"/>
                  <a:pt x="62135" y="4574930"/>
                </a:cubicBezTo>
                <a:cubicBezTo>
                  <a:pt x="58748" y="4577748"/>
                  <a:pt x="57618" y="4572817"/>
                  <a:pt x="57618" y="4562250"/>
                </a:cubicBezTo>
                <a:cubicBezTo>
                  <a:pt x="57618" y="4553093"/>
                  <a:pt x="77944" y="4529142"/>
                  <a:pt x="103915" y="4509770"/>
                </a:cubicBezTo>
                <a:close/>
                <a:moveTo>
                  <a:pt x="5548896" y="4446371"/>
                </a:moveTo>
                <a:cubicBezTo>
                  <a:pt x="5542121" y="4445667"/>
                  <a:pt x="5534216" y="4447076"/>
                  <a:pt x="5526313" y="4450246"/>
                </a:cubicBezTo>
                <a:cubicBezTo>
                  <a:pt x="5511633" y="4455177"/>
                  <a:pt x="5517278" y="4460108"/>
                  <a:pt x="5539862" y="4461869"/>
                </a:cubicBezTo>
                <a:cubicBezTo>
                  <a:pt x="5560188" y="4461869"/>
                  <a:pt x="5570351" y="4458699"/>
                  <a:pt x="5563576" y="4452359"/>
                </a:cubicBezTo>
                <a:cubicBezTo>
                  <a:pt x="5560188" y="4448837"/>
                  <a:pt x="5555672" y="4446724"/>
                  <a:pt x="5548896" y="4446371"/>
                </a:cubicBezTo>
                <a:close/>
                <a:moveTo>
                  <a:pt x="1729957" y="4424182"/>
                </a:moveTo>
                <a:cubicBezTo>
                  <a:pt x="1715277" y="4424182"/>
                  <a:pt x="1697210" y="4445667"/>
                  <a:pt x="1690435" y="4472083"/>
                </a:cubicBezTo>
                <a:cubicBezTo>
                  <a:pt x="1683660" y="4500260"/>
                  <a:pt x="1659947" y="4528085"/>
                  <a:pt x="1639621" y="4534777"/>
                </a:cubicBezTo>
                <a:cubicBezTo>
                  <a:pt x="1618167" y="4541470"/>
                  <a:pt x="1604616" y="4555206"/>
                  <a:pt x="1611392" y="4563307"/>
                </a:cubicBezTo>
                <a:cubicBezTo>
                  <a:pt x="1617038" y="4571760"/>
                  <a:pt x="1603487" y="4600994"/>
                  <a:pt x="1582032" y="4629171"/>
                </a:cubicBezTo>
                <a:cubicBezTo>
                  <a:pt x="1539123" y="4685526"/>
                  <a:pt x="1550415" y="4708420"/>
                  <a:pt x="1619296" y="4700319"/>
                </a:cubicBezTo>
                <a:cubicBezTo>
                  <a:pt x="1650913" y="4696797"/>
                  <a:pt x="1682531" y="4670733"/>
                  <a:pt x="1705115" y="4629171"/>
                </a:cubicBezTo>
                <a:cubicBezTo>
                  <a:pt x="1751412" y="4548162"/>
                  <a:pt x="1768350" y="4424182"/>
                  <a:pt x="1729957" y="4424182"/>
                </a:cubicBezTo>
                <a:close/>
                <a:moveTo>
                  <a:pt x="23562954" y="4409389"/>
                </a:moveTo>
                <a:cubicBezTo>
                  <a:pt x="23571986" y="4407628"/>
                  <a:pt x="23588926" y="4414320"/>
                  <a:pt x="23614898" y="4430522"/>
                </a:cubicBezTo>
                <a:cubicBezTo>
                  <a:pt x="23661194" y="4458699"/>
                  <a:pt x="23661194" y="4460460"/>
                  <a:pt x="23621670" y="4460460"/>
                </a:cubicBezTo>
                <a:cubicBezTo>
                  <a:pt x="23599090" y="4462221"/>
                  <a:pt x="23573118" y="4452007"/>
                  <a:pt x="23566342" y="4439327"/>
                </a:cubicBezTo>
                <a:cubicBezTo>
                  <a:pt x="23556178" y="4421012"/>
                  <a:pt x="23555050" y="4410798"/>
                  <a:pt x="23562954" y="4409389"/>
                </a:cubicBezTo>
                <a:close/>
                <a:moveTo>
                  <a:pt x="22175596" y="4407496"/>
                </a:moveTo>
                <a:cubicBezTo>
                  <a:pt x="22161624" y="4408332"/>
                  <a:pt x="22141862" y="4410093"/>
                  <a:pt x="22115326" y="4412559"/>
                </a:cubicBezTo>
                <a:cubicBezTo>
                  <a:pt x="22055478" y="4419251"/>
                  <a:pt x="21979822" y="4423125"/>
                  <a:pt x="21945946" y="4424886"/>
                </a:cubicBezTo>
                <a:cubicBezTo>
                  <a:pt x="21888358" y="4426647"/>
                  <a:pt x="21888358" y="4427352"/>
                  <a:pt x="21935782" y="4443906"/>
                </a:cubicBezTo>
                <a:cubicBezTo>
                  <a:pt x="22013698" y="4468561"/>
                  <a:pt x="22099518" y="4463982"/>
                  <a:pt x="22163882" y="4432283"/>
                </a:cubicBezTo>
                <a:cubicBezTo>
                  <a:pt x="22193238" y="4418194"/>
                  <a:pt x="22206790" y="4410798"/>
                  <a:pt x="22201142" y="4407980"/>
                </a:cubicBezTo>
                <a:cubicBezTo>
                  <a:pt x="22197756" y="4406747"/>
                  <a:pt x="22189570" y="4406659"/>
                  <a:pt x="22175596" y="4407496"/>
                </a:cubicBezTo>
                <a:close/>
                <a:moveTo>
                  <a:pt x="3325510" y="4404105"/>
                </a:moveTo>
                <a:cubicBezTo>
                  <a:pt x="3315347" y="4403401"/>
                  <a:pt x="3296151" y="4407275"/>
                  <a:pt x="3265663" y="4415729"/>
                </a:cubicBezTo>
                <a:cubicBezTo>
                  <a:pt x="3240821" y="4422421"/>
                  <a:pt x="3221624" y="4435100"/>
                  <a:pt x="3221624" y="4441793"/>
                </a:cubicBezTo>
                <a:cubicBezTo>
                  <a:pt x="3221624" y="4461869"/>
                  <a:pt x="3316477" y="4443906"/>
                  <a:pt x="3331156" y="4421012"/>
                </a:cubicBezTo>
                <a:cubicBezTo>
                  <a:pt x="3336802" y="4410798"/>
                  <a:pt x="3336802" y="4405162"/>
                  <a:pt x="3325510" y="4404105"/>
                </a:cubicBezTo>
                <a:close/>
                <a:moveTo>
                  <a:pt x="1832714" y="4388256"/>
                </a:moveTo>
                <a:cubicBezTo>
                  <a:pt x="1829326" y="4387551"/>
                  <a:pt x="1824810" y="4389312"/>
                  <a:pt x="1819164" y="4392835"/>
                </a:cubicBezTo>
                <a:cubicBezTo>
                  <a:pt x="1809001" y="4400935"/>
                  <a:pt x="1801096" y="4424534"/>
                  <a:pt x="1801096" y="4447780"/>
                </a:cubicBezTo>
                <a:cubicBezTo>
                  <a:pt x="1803355" y="4490750"/>
                  <a:pt x="1802225" y="4491455"/>
                  <a:pt x="1819164" y="4453416"/>
                </a:cubicBezTo>
                <a:cubicBezTo>
                  <a:pt x="1828197" y="4430169"/>
                  <a:pt x="1836101" y="4404810"/>
                  <a:pt x="1836101" y="4396709"/>
                </a:cubicBezTo>
                <a:cubicBezTo>
                  <a:pt x="1837231" y="4391778"/>
                  <a:pt x="1836101" y="4388960"/>
                  <a:pt x="1832714" y="4388256"/>
                </a:cubicBezTo>
                <a:close/>
                <a:moveTo>
                  <a:pt x="22749934" y="4360078"/>
                </a:moveTo>
                <a:cubicBezTo>
                  <a:pt x="22761226" y="4360078"/>
                  <a:pt x="22765742" y="4369588"/>
                  <a:pt x="22757838" y="4378746"/>
                </a:cubicBezTo>
                <a:cubicBezTo>
                  <a:pt x="22749934" y="4389665"/>
                  <a:pt x="22734126" y="4398470"/>
                  <a:pt x="22720574" y="4398470"/>
                </a:cubicBezTo>
                <a:cubicBezTo>
                  <a:pt x="22708154" y="4398470"/>
                  <a:pt x="22702506" y="4389665"/>
                  <a:pt x="22711542" y="4378746"/>
                </a:cubicBezTo>
                <a:cubicBezTo>
                  <a:pt x="22719446" y="4369588"/>
                  <a:pt x="22735254" y="4360078"/>
                  <a:pt x="22749934" y="4360078"/>
                </a:cubicBezTo>
                <a:close/>
                <a:moveTo>
                  <a:pt x="2023548" y="4291749"/>
                </a:moveTo>
                <a:cubicBezTo>
                  <a:pt x="2014514" y="4293157"/>
                  <a:pt x="1998705" y="4301258"/>
                  <a:pt x="1973863" y="4316052"/>
                </a:cubicBezTo>
                <a:cubicBezTo>
                  <a:pt x="1919662" y="4347399"/>
                  <a:pt x="1863202" y="4422421"/>
                  <a:pt x="1909499" y="4400935"/>
                </a:cubicBezTo>
                <a:cubicBezTo>
                  <a:pt x="1919662" y="4396004"/>
                  <a:pt x="1952409" y="4379098"/>
                  <a:pt x="1981767" y="4363953"/>
                </a:cubicBezTo>
                <a:cubicBezTo>
                  <a:pt x="2012256" y="4349160"/>
                  <a:pt x="2035969" y="4322744"/>
                  <a:pt x="2035969" y="4307598"/>
                </a:cubicBezTo>
                <a:cubicBezTo>
                  <a:pt x="2035969" y="4295975"/>
                  <a:pt x="2032581" y="4290692"/>
                  <a:pt x="2023548" y="4291749"/>
                </a:cubicBezTo>
                <a:close/>
                <a:moveTo>
                  <a:pt x="5501470" y="4282239"/>
                </a:moveTo>
                <a:cubicBezTo>
                  <a:pt x="5498082" y="4282239"/>
                  <a:pt x="5487920" y="4291044"/>
                  <a:pt x="5481145" y="4302667"/>
                </a:cubicBezTo>
                <a:cubicBezTo>
                  <a:pt x="5474370" y="4314290"/>
                  <a:pt x="5477757" y="4322391"/>
                  <a:pt x="5490178" y="4322391"/>
                </a:cubicBezTo>
                <a:cubicBezTo>
                  <a:pt x="5501470" y="4322391"/>
                  <a:pt x="5511633" y="4314290"/>
                  <a:pt x="5511633" y="4302667"/>
                </a:cubicBezTo>
                <a:cubicBezTo>
                  <a:pt x="5511633" y="4291044"/>
                  <a:pt x="5505987" y="4282239"/>
                  <a:pt x="5501470" y="4282239"/>
                </a:cubicBezTo>
                <a:close/>
                <a:moveTo>
                  <a:pt x="5202233" y="4167769"/>
                </a:moveTo>
                <a:cubicBezTo>
                  <a:pt x="5188683" y="4169177"/>
                  <a:pt x="5170616" y="4173052"/>
                  <a:pt x="5152549" y="4178687"/>
                </a:cubicBezTo>
                <a:cubicBezTo>
                  <a:pt x="5116415" y="4188549"/>
                  <a:pt x="5066730" y="4188197"/>
                  <a:pt x="5044146" y="4180096"/>
                </a:cubicBezTo>
                <a:cubicBezTo>
                  <a:pt x="5017045" y="4169882"/>
                  <a:pt x="4993332" y="4171643"/>
                  <a:pt x="4986557" y="4183266"/>
                </a:cubicBezTo>
                <a:cubicBezTo>
                  <a:pt x="4980911" y="4193128"/>
                  <a:pt x="4958327" y="4201934"/>
                  <a:pt x="4939131" y="4201934"/>
                </a:cubicBezTo>
                <a:cubicBezTo>
                  <a:pt x="4878154" y="4201934"/>
                  <a:pt x="4681674" y="4269911"/>
                  <a:pt x="4681674" y="4289988"/>
                </a:cubicBezTo>
                <a:cubicBezTo>
                  <a:pt x="4681674" y="4311473"/>
                  <a:pt x="4901867" y="4289635"/>
                  <a:pt x="4916547" y="4264980"/>
                </a:cubicBezTo>
                <a:cubicBezTo>
                  <a:pt x="4923322" y="4256527"/>
                  <a:pt x="4991073" y="4241030"/>
                  <a:pt x="5066730" y="4234337"/>
                </a:cubicBezTo>
                <a:cubicBezTo>
                  <a:pt x="5197717" y="4220953"/>
                  <a:pt x="5256434" y="4198411"/>
                  <a:pt x="5229334" y="4170586"/>
                </a:cubicBezTo>
                <a:cubicBezTo>
                  <a:pt x="5227076" y="4167064"/>
                  <a:pt x="5216913" y="4166007"/>
                  <a:pt x="5202233" y="4167769"/>
                </a:cubicBezTo>
                <a:close/>
                <a:moveTo>
                  <a:pt x="4633119" y="4167064"/>
                </a:moveTo>
                <a:cubicBezTo>
                  <a:pt x="4626344" y="4166360"/>
                  <a:pt x="4613923" y="4168473"/>
                  <a:pt x="4593597" y="4173756"/>
                </a:cubicBezTo>
                <a:cubicBezTo>
                  <a:pt x="4502132" y="4195242"/>
                  <a:pt x="4460352" y="4226589"/>
                  <a:pt x="4542783" y="4213205"/>
                </a:cubicBezTo>
                <a:cubicBezTo>
                  <a:pt x="4581176" y="4206512"/>
                  <a:pt x="4621827" y="4191367"/>
                  <a:pt x="4633119" y="4180096"/>
                </a:cubicBezTo>
                <a:cubicBezTo>
                  <a:pt x="4639894" y="4172347"/>
                  <a:pt x="4639894" y="4168121"/>
                  <a:pt x="4633119" y="4167064"/>
                </a:cubicBezTo>
                <a:close/>
                <a:moveTo>
                  <a:pt x="3261570" y="4166712"/>
                </a:moveTo>
                <a:cubicBezTo>
                  <a:pt x="3257194" y="4167064"/>
                  <a:pt x="3249854" y="4168473"/>
                  <a:pt x="3239692" y="4170586"/>
                </a:cubicBezTo>
                <a:cubicBezTo>
                  <a:pt x="3213720" y="4176926"/>
                  <a:pt x="3178715" y="4181857"/>
                  <a:pt x="3161777" y="4181857"/>
                </a:cubicBezTo>
                <a:cubicBezTo>
                  <a:pt x="3143710" y="4181857"/>
                  <a:pt x="3113221" y="4194889"/>
                  <a:pt x="3091767" y="4211443"/>
                </a:cubicBezTo>
                <a:cubicBezTo>
                  <a:pt x="3054503" y="4239621"/>
                  <a:pt x="3054503" y="4241734"/>
                  <a:pt x="3103059" y="4241734"/>
                </a:cubicBezTo>
                <a:cubicBezTo>
                  <a:pt x="3129030" y="4241734"/>
                  <a:pt x="3183232" y="4223067"/>
                  <a:pt x="3221624" y="4199820"/>
                </a:cubicBezTo>
                <a:cubicBezTo>
                  <a:pt x="3249854" y="4183266"/>
                  <a:pt x="3263404" y="4173404"/>
                  <a:pt x="3265663" y="4169177"/>
                </a:cubicBezTo>
                <a:cubicBezTo>
                  <a:pt x="3267357" y="4167064"/>
                  <a:pt x="3265945" y="4166360"/>
                  <a:pt x="3261570" y="4166712"/>
                </a:cubicBezTo>
                <a:close/>
                <a:moveTo>
                  <a:pt x="5333220" y="4164599"/>
                </a:moveTo>
                <a:cubicBezTo>
                  <a:pt x="5324187" y="4164599"/>
                  <a:pt x="5315153" y="4166007"/>
                  <a:pt x="5307249" y="4168473"/>
                </a:cubicBezTo>
                <a:cubicBezTo>
                  <a:pt x="5294827" y="4173404"/>
                  <a:pt x="5306119" y="4178687"/>
                  <a:pt x="5332091" y="4178687"/>
                </a:cubicBezTo>
                <a:cubicBezTo>
                  <a:pt x="5360321" y="4178687"/>
                  <a:pt x="5370484" y="4173404"/>
                  <a:pt x="5358062" y="4168473"/>
                </a:cubicBezTo>
                <a:cubicBezTo>
                  <a:pt x="5351287" y="4166007"/>
                  <a:pt x="5342254" y="4164599"/>
                  <a:pt x="5333220" y="4164599"/>
                </a:cubicBezTo>
                <a:close/>
                <a:moveTo>
                  <a:pt x="19169254" y="4162133"/>
                </a:moveTo>
                <a:cubicBezTo>
                  <a:pt x="19106018" y="4162133"/>
                  <a:pt x="19055206" y="4170234"/>
                  <a:pt x="19055206" y="4181857"/>
                </a:cubicBezTo>
                <a:cubicBezTo>
                  <a:pt x="19055206" y="4208273"/>
                  <a:pt x="19213294" y="4208273"/>
                  <a:pt x="19251686" y="4181857"/>
                </a:cubicBezTo>
                <a:cubicBezTo>
                  <a:pt x="19273138" y="4168825"/>
                  <a:pt x="19248298" y="4162133"/>
                  <a:pt x="19169254" y="4162133"/>
                </a:cubicBezTo>
                <a:close/>
                <a:moveTo>
                  <a:pt x="529622" y="4117402"/>
                </a:moveTo>
                <a:cubicBezTo>
                  <a:pt x="540914" y="4117402"/>
                  <a:pt x="543173" y="4124798"/>
                  <a:pt x="536397" y="4135717"/>
                </a:cubicBezTo>
                <a:cubicBezTo>
                  <a:pt x="530751" y="4146988"/>
                  <a:pt x="516072" y="4155793"/>
                  <a:pt x="507038" y="4155793"/>
                </a:cubicBezTo>
                <a:cubicBezTo>
                  <a:pt x="495746" y="4155793"/>
                  <a:pt x="492358" y="4146988"/>
                  <a:pt x="499134" y="4135717"/>
                </a:cubicBezTo>
                <a:cubicBezTo>
                  <a:pt x="505909" y="4124798"/>
                  <a:pt x="520589" y="4117402"/>
                  <a:pt x="529622" y="4117402"/>
                </a:cubicBezTo>
                <a:close/>
                <a:moveTo>
                  <a:pt x="20787390" y="4115993"/>
                </a:moveTo>
                <a:cubicBezTo>
                  <a:pt x="20772710" y="4115288"/>
                  <a:pt x="20752386" y="4115993"/>
                  <a:pt x="20732062" y="4117402"/>
                </a:cubicBezTo>
                <a:cubicBezTo>
                  <a:pt x="20690282" y="4119867"/>
                  <a:pt x="20645114" y="4126912"/>
                  <a:pt x="20634950" y="4135717"/>
                </a:cubicBezTo>
                <a:cubicBezTo>
                  <a:pt x="20630434" y="4139239"/>
                  <a:pt x="20668826" y="4142409"/>
                  <a:pt x="20719638" y="4142409"/>
                </a:cubicBezTo>
                <a:cubicBezTo>
                  <a:pt x="20769322" y="4142409"/>
                  <a:pt x="20812234" y="4133251"/>
                  <a:pt x="20812234" y="4123037"/>
                </a:cubicBezTo>
                <a:cubicBezTo>
                  <a:pt x="20812234" y="4119163"/>
                  <a:pt x="20802070" y="4117050"/>
                  <a:pt x="20787390" y="4115993"/>
                </a:cubicBezTo>
                <a:close/>
                <a:moveTo>
                  <a:pt x="19763210" y="4108596"/>
                </a:moveTo>
                <a:cubicBezTo>
                  <a:pt x="19746274" y="4108596"/>
                  <a:pt x="19728206" y="4110357"/>
                  <a:pt x="19707878" y="4114232"/>
                </a:cubicBezTo>
                <a:cubicBezTo>
                  <a:pt x="19649162" y="4125503"/>
                  <a:pt x="19643514" y="4130081"/>
                  <a:pt x="19676262" y="4143466"/>
                </a:cubicBezTo>
                <a:cubicBezTo>
                  <a:pt x="19731594" y="4164951"/>
                  <a:pt x="19819670" y="4164951"/>
                  <a:pt x="19833222" y="4143466"/>
                </a:cubicBezTo>
                <a:cubicBezTo>
                  <a:pt x="19842254" y="4129377"/>
                  <a:pt x="19830962" y="4118811"/>
                  <a:pt x="19807250" y="4112823"/>
                </a:cubicBezTo>
                <a:cubicBezTo>
                  <a:pt x="19794830" y="4110005"/>
                  <a:pt x="19780150" y="4108596"/>
                  <a:pt x="19763210" y="4108596"/>
                </a:cubicBezTo>
                <a:close/>
                <a:moveTo>
                  <a:pt x="1327963" y="4082180"/>
                </a:moveTo>
                <a:cubicBezTo>
                  <a:pt x="1306509" y="4082180"/>
                  <a:pt x="1282795" y="4090986"/>
                  <a:pt x="1276020" y="4102609"/>
                </a:cubicBezTo>
                <a:cubicBezTo>
                  <a:pt x="1270374" y="4112471"/>
                  <a:pt x="1281666" y="4122333"/>
                  <a:pt x="1303121" y="4122333"/>
                </a:cubicBezTo>
                <a:cubicBezTo>
                  <a:pt x="1324576" y="4122333"/>
                  <a:pt x="1348289" y="4112471"/>
                  <a:pt x="1355064" y="4102609"/>
                </a:cubicBezTo>
                <a:cubicBezTo>
                  <a:pt x="1361839" y="4090986"/>
                  <a:pt x="1350547" y="4082180"/>
                  <a:pt x="1327963" y="4082180"/>
                </a:cubicBezTo>
                <a:close/>
                <a:moveTo>
                  <a:pt x="22784938" y="4073023"/>
                </a:moveTo>
                <a:cubicBezTo>
                  <a:pt x="22792842" y="4073375"/>
                  <a:pt x="22801874" y="4074431"/>
                  <a:pt x="22812038" y="4077249"/>
                </a:cubicBezTo>
                <a:cubicBezTo>
                  <a:pt x="22824458" y="4079010"/>
                  <a:pt x="22884306" y="4081476"/>
                  <a:pt x="22947542" y="4079362"/>
                </a:cubicBezTo>
                <a:cubicBezTo>
                  <a:pt x="23019810" y="4077601"/>
                  <a:pt x="23059334" y="4084998"/>
                  <a:pt x="23051430" y="4100143"/>
                </a:cubicBezTo>
                <a:cubicBezTo>
                  <a:pt x="23036750" y="4130081"/>
                  <a:pt x="22768002" y="4128320"/>
                  <a:pt x="22752190" y="4100143"/>
                </a:cubicBezTo>
                <a:cubicBezTo>
                  <a:pt x="22745418" y="4088872"/>
                  <a:pt x="22752190" y="4080419"/>
                  <a:pt x="22763482" y="4076192"/>
                </a:cubicBezTo>
                <a:cubicBezTo>
                  <a:pt x="22769130" y="4074079"/>
                  <a:pt x="22775906" y="4073023"/>
                  <a:pt x="22784938" y="4073023"/>
                </a:cubicBezTo>
                <a:close/>
                <a:moveTo>
                  <a:pt x="20946606" y="4062456"/>
                </a:moveTo>
                <a:cubicBezTo>
                  <a:pt x="20890146" y="4060695"/>
                  <a:pt x="20860790" y="4089224"/>
                  <a:pt x="20879986" y="4122333"/>
                </a:cubicBezTo>
                <a:cubicBezTo>
                  <a:pt x="20886762" y="4132195"/>
                  <a:pt x="20910474" y="4142409"/>
                  <a:pt x="20931930" y="4142409"/>
                </a:cubicBezTo>
                <a:cubicBezTo>
                  <a:pt x="20953382" y="4142409"/>
                  <a:pt x="20969190" y="4132195"/>
                  <a:pt x="20969190" y="4122333"/>
                </a:cubicBezTo>
                <a:cubicBezTo>
                  <a:pt x="20969190" y="4110710"/>
                  <a:pt x="20957898" y="4100143"/>
                  <a:pt x="20945478" y="4100143"/>
                </a:cubicBezTo>
                <a:cubicBezTo>
                  <a:pt x="20931930" y="4098382"/>
                  <a:pt x="20938702" y="4090633"/>
                  <a:pt x="20960158" y="4082180"/>
                </a:cubicBezTo>
                <a:cubicBezTo>
                  <a:pt x="20994034" y="4065626"/>
                  <a:pt x="20992906" y="4064217"/>
                  <a:pt x="20946606" y="4062456"/>
                </a:cubicBezTo>
                <a:close/>
                <a:moveTo>
                  <a:pt x="1112287" y="4031109"/>
                </a:moveTo>
                <a:cubicBezTo>
                  <a:pt x="1077282" y="4032870"/>
                  <a:pt x="1042277" y="4049424"/>
                  <a:pt x="977913" y="4091690"/>
                </a:cubicBezTo>
                <a:cubicBezTo>
                  <a:pt x="911290" y="4135013"/>
                  <a:pt x="875156" y="4171995"/>
                  <a:pt x="884190" y="4185027"/>
                </a:cubicBezTo>
                <a:cubicBezTo>
                  <a:pt x="893223" y="4201581"/>
                  <a:pt x="884190" y="4204751"/>
                  <a:pt x="853701" y="4196650"/>
                </a:cubicBezTo>
                <a:cubicBezTo>
                  <a:pt x="824342" y="4188197"/>
                  <a:pt x="804017" y="4196298"/>
                  <a:pt x="787079" y="4222714"/>
                </a:cubicBezTo>
                <a:cubicBezTo>
                  <a:pt x="773528" y="4244199"/>
                  <a:pt x="747557" y="4262515"/>
                  <a:pt x="729490" y="4262515"/>
                </a:cubicBezTo>
                <a:cubicBezTo>
                  <a:pt x="711422" y="4262515"/>
                  <a:pt x="675288" y="4290692"/>
                  <a:pt x="647058" y="4325561"/>
                </a:cubicBezTo>
                <a:cubicBezTo>
                  <a:pt x="607537" y="4376985"/>
                  <a:pt x="591728" y="4385438"/>
                  <a:pt x="570273" y="4367123"/>
                </a:cubicBezTo>
                <a:cubicBezTo>
                  <a:pt x="547689" y="4347399"/>
                  <a:pt x="529622" y="4361840"/>
                  <a:pt x="473162" y="4447780"/>
                </a:cubicBezTo>
                <a:cubicBezTo>
                  <a:pt x="381697" y="4585497"/>
                  <a:pt x="317333" y="4703489"/>
                  <a:pt x="330884" y="4703489"/>
                </a:cubicBezTo>
                <a:cubicBezTo>
                  <a:pt x="337659" y="4703489"/>
                  <a:pt x="386214" y="4667211"/>
                  <a:pt x="439286" y="4620718"/>
                </a:cubicBezTo>
                <a:cubicBezTo>
                  <a:pt x="517201" y="4556263"/>
                  <a:pt x="533010" y="4533369"/>
                  <a:pt x="514943" y="4511883"/>
                </a:cubicBezTo>
                <a:cubicBezTo>
                  <a:pt x="498004" y="4490046"/>
                  <a:pt x="498004" y="4476662"/>
                  <a:pt x="516072" y="4453416"/>
                </a:cubicBezTo>
                <a:cubicBezTo>
                  <a:pt x="544302" y="4418546"/>
                  <a:pt x="595115" y="4412559"/>
                  <a:pt x="595115" y="4443906"/>
                </a:cubicBezTo>
                <a:cubicBezTo>
                  <a:pt x="595115" y="4506952"/>
                  <a:pt x="788208" y="4396004"/>
                  <a:pt x="911290" y="4261810"/>
                </a:cubicBezTo>
                <a:cubicBezTo>
                  <a:pt x="949683" y="4220249"/>
                  <a:pt x="1010660" y="4168473"/>
                  <a:pt x="1049052" y="4148749"/>
                </a:cubicBezTo>
                <a:cubicBezTo>
                  <a:pt x="1087445" y="4128673"/>
                  <a:pt x="1138258" y="4097678"/>
                  <a:pt x="1160842" y="4079362"/>
                </a:cubicBezTo>
                <a:lnTo>
                  <a:pt x="1206010" y="4045902"/>
                </a:lnTo>
                <a:lnTo>
                  <a:pt x="1146163" y="4034279"/>
                </a:lnTo>
                <a:cubicBezTo>
                  <a:pt x="1134871" y="4031813"/>
                  <a:pt x="1123579" y="4030404"/>
                  <a:pt x="1112287" y="4031109"/>
                </a:cubicBezTo>
                <a:close/>
                <a:moveTo>
                  <a:pt x="1775125" y="4025826"/>
                </a:moveTo>
                <a:cubicBezTo>
                  <a:pt x="1772866" y="4024769"/>
                  <a:pt x="1761574" y="4026530"/>
                  <a:pt x="1741249" y="4032166"/>
                </a:cubicBezTo>
                <a:cubicBezTo>
                  <a:pt x="1698340" y="4043789"/>
                  <a:pt x="1623813" y="4054003"/>
                  <a:pt x="1527831" y="4060343"/>
                </a:cubicBezTo>
                <a:cubicBezTo>
                  <a:pt x="1514281" y="4060343"/>
                  <a:pt x="1486051" y="4079362"/>
                  <a:pt x="1464596" y="4102609"/>
                </a:cubicBezTo>
                <a:cubicBezTo>
                  <a:pt x="1442012" y="4124094"/>
                  <a:pt x="1418299" y="4140648"/>
                  <a:pt x="1410395" y="4138887"/>
                </a:cubicBezTo>
                <a:cubicBezTo>
                  <a:pt x="1402490" y="4137478"/>
                  <a:pt x="1392327" y="4150158"/>
                  <a:pt x="1388940" y="4168473"/>
                </a:cubicBezTo>
                <a:cubicBezTo>
                  <a:pt x="1383294" y="4196650"/>
                  <a:pt x="1404749" y="4192071"/>
                  <a:pt x="1519926" y="4142409"/>
                </a:cubicBezTo>
                <a:cubicBezTo>
                  <a:pt x="1710761" y="4059286"/>
                  <a:pt x="1717536" y="4067387"/>
                  <a:pt x="1542510" y="4165303"/>
                </a:cubicBezTo>
                <a:cubicBezTo>
                  <a:pt x="1323447" y="4286113"/>
                  <a:pt x="1208269" y="4369236"/>
                  <a:pt x="1206010" y="4404105"/>
                </a:cubicBezTo>
                <a:cubicBezTo>
                  <a:pt x="1206010" y="4430522"/>
                  <a:pt x="1204881" y="4430522"/>
                  <a:pt x="1187943" y="4404105"/>
                </a:cubicBezTo>
                <a:cubicBezTo>
                  <a:pt x="1166488" y="4369236"/>
                  <a:pt x="1161972" y="4384381"/>
                  <a:pt x="1180039" y="4432283"/>
                </a:cubicBezTo>
                <a:cubicBezTo>
                  <a:pt x="1186814" y="4448837"/>
                  <a:pt x="1204881" y="4463630"/>
                  <a:pt x="1219560" y="4463630"/>
                </a:cubicBezTo>
                <a:cubicBezTo>
                  <a:pt x="1236498" y="4463630"/>
                  <a:pt x="1243274" y="4472083"/>
                  <a:pt x="1236498" y="4483706"/>
                </a:cubicBezTo>
                <a:cubicBezTo>
                  <a:pt x="1216173" y="4516814"/>
                  <a:pt x="1272633" y="4506600"/>
                  <a:pt x="1331351" y="4466800"/>
                </a:cubicBezTo>
                <a:cubicBezTo>
                  <a:pt x="1360710" y="4447076"/>
                  <a:pt x="1379906" y="4425591"/>
                  <a:pt x="1374260" y="4418898"/>
                </a:cubicBezTo>
                <a:cubicBezTo>
                  <a:pt x="1367485" y="4412206"/>
                  <a:pt x="1396844" y="4395300"/>
                  <a:pt x="1437495" y="4381916"/>
                </a:cubicBezTo>
                <a:cubicBezTo>
                  <a:pt x="1479275" y="4368532"/>
                  <a:pt x="1534606" y="4341059"/>
                  <a:pt x="1559449" y="4321335"/>
                </a:cubicBezTo>
                <a:cubicBezTo>
                  <a:pt x="1612521" y="4279773"/>
                  <a:pt x="1719794" y="4124446"/>
                  <a:pt x="1719794" y="4087816"/>
                </a:cubicBezTo>
                <a:cubicBezTo>
                  <a:pt x="1720923" y="4074784"/>
                  <a:pt x="1735603" y="4054003"/>
                  <a:pt x="1755928" y="4040619"/>
                </a:cubicBezTo>
                <a:cubicBezTo>
                  <a:pt x="1769479" y="4031461"/>
                  <a:pt x="1777383" y="4027234"/>
                  <a:pt x="1775125" y="4025826"/>
                </a:cubicBezTo>
                <a:close/>
                <a:moveTo>
                  <a:pt x="19348794" y="4025121"/>
                </a:moveTo>
                <a:cubicBezTo>
                  <a:pt x="19303626" y="4024417"/>
                  <a:pt x="19255074" y="4025826"/>
                  <a:pt x="19207646" y="4027939"/>
                </a:cubicBezTo>
                <a:cubicBezTo>
                  <a:pt x="19113922" y="4032518"/>
                  <a:pt x="19029234" y="4042380"/>
                  <a:pt x="19010038" y="4054003"/>
                </a:cubicBezTo>
                <a:cubicBezTo>
                  <a:pt x="18999874" y="4060695"/>
                  <a:pt x="19003262" y="4073727"/>
                  <a:pt x="19017942" y="4083589"/>
                </a:cubicBezTo>
                <a:cubicBezTo>
                  <a:pt x="19042782" y="4101552"/>
                  <a:pt x="19198614" y="4093803"/>
                  <a:pt x="19458326" y="4062456"/>
                </a:cubicBezTo>
                <a:lnTo>
                  <a:pt x="19576894" y="4049072"/>
                </a:lnTo>
                <a:lnTo>
                  <a:pt x="19462846" y="4032166"/>
                </a:lnTo>
                <a:cubicBezTo>
                  <a:pt x="19433486" y="4028291"/>
                  <a:pt x="19393962" y="4025826"/>
                  <a:pt x="19348794" y="4025121"/>
                </a:cubicBezTo>
                <a:close/>
                <a:moveTo>
                  <a:pt x="23814766" y="4014555"/>
                </a:moveTo>
                <a:cubicBezTo>
                  <a:pt x="23838478" y="4014555"/>
                  <a:pt x="23877998" y="4024065"/>
                  <a:pt x="23905102" y="4033222"/>
                </a:cubicBezTo>
                <a:lnTo>
                  <a:pt x="23954786" y="4050833"/>
                </a:lnTo>
                <a:lnTo>
                  <a:pt x="23905102" y="4050833"/>
                </a:lnTo>
                <a:cubicBezTo>
                  <a:pt x="23877998" y="4052946"/>
                  <a:pt x="23838478" y="4044141"/>
                  <a:pt x="23814766" y="4033222"/>
                </a:cubicBezTo>
                <a:cubicBezTo>
                  <a:pt x="23776370" y="4014907"/>
                  <a:pt x="23776370" y="4014555"/>
                  <a:pt x="23814766" y="4014555"/>
                </a:cubicBezTo>
                <a:close/>
                <a:moveTo>
                  <a:pt x="18914054" y="4004693"/>
                </a:moveTo>
                <a:cubicBezTo>
                  <a:pt x="18899374" y="4004693"/>
                  <a:pt x="18884698" y="4005749"/>
                  <a:pt x="18872274" y="4008215"/>
                </a:cubicBezTo>
                <a:cubicBezTo>
                  <a:pt x="18847434" y="4013146"/>
                  <a:pt x="18862114" y="4016316"/>
                  <a:pt x="18907282" y="4016316"/>
                </a:cubicBezTo>
                <a:cubicBezTo>
                  <a:pt x="18950190" y="4016316"/>
                  <a:pt x="18969386" y="4013146"/>
                  <a:pt x="18950190" y="4008215"/>
                </a:cubicBezTo>
                <a:cubicBezTo>
                  <a:pt x="18941158" y="4005749"/>
                  <a:pt x="18927606" y="4004693"/>
                  <a:pt x="18914054" y="4004693"/>
                </a:cubicBezTo>
                <a:close/>
                <a:moveTo>
                  <a:pt x="7298020" y="4001875"/>
                </a:moveTo>
                <a:cubicBezTo>
                  <a:pt x="7282211" y="4003988"/>
                  <a:pt x="7263015" y="4014555"/>
                  <a:pt x="7248336" y="4031109"/>
                </a:cubicBezTo>
                <a:cubicBezTo>
                  <a:pt x="7223494" y="4064217"/>
                  <a:pt x="7240432" y="4070557"/>
                  <a:pt x="7295762" y="4049072"/>
                </a:cubicBezTo>
                <a:cubicBezTo>
                  <a:pt x="7313829" y="4042380"/>
                  <a:pt x="7327380" y="4029700"/>
                  <a:pt x="7327380" y="4019486"/>
                </a:cubicBezTo>
                <a:cubicBezTo>
                  <a:pt x="7327380" y="4005397"/>
                  <a:pt x="7314958" y="3999409"/>
                  <a:pt x="7298020" y="4001875"/>
                </a:cubicBezTo>
                <a:close/>
                <a:moveTo>
                  <a:pt x="3821227" y="4000818"/>
                </a:moveTo>
                <a:cubicBezTo>
                  <a:pt x="3745571" y="4000818"/>
                  <a:pt x="3526507" y="4075840"/>
                  <a:pt x="3496019" y="4114232"/>
                </a:cubicBezTo>
                <a:cubicBezTo>
                  <a:pt x="3464402" y="4153680"/>
                  <a:pt x="3492631" y="4149806"/>
                  <a:pt x="3641685" y="4100143"/>
                </a:cubicBezTo>
                <a:cubicBezTo>
                  <a:pt x="3709437" y="4076897"/>
                  <a:pt x="3790739" y="4045902"/>
                  <a:pt x="3823485" y="4031109"/>
                </a:cubicBezTo>
                <a:lnTo>
                  <a:pt x="3883333" y="4002932"/>
                </a:lnTo>
                <a:close/>
                <a:moveTo>
                  <a:pt x="4328236" y="3983912"/>
                </a:moveTo>
                <a:cubicBezTo>
                  <a:pt x="4302265" y="3982503"/>
                  <a:pt x="4262743" y="3984616"/>
                  <a:pt x="4208541" y="3989547"/>
                </a:cubicBezTo>
                <a:cubicBezTo>
                  <a:pt x="4044808" y="4002579"/>
                  <a:pt x="3989477" y="4015611"/>
                  <a:pt x="3989477" y="4040619"/>
                </a:cubicBezTo>
                <a:cubicBezTo>
                  <a:pt x="3989477" y="4055412"/>
                  <a:pt x="4209670" y="4027939"/>
                  <a:pt x="4225479" y="4011385"/>
                </a:cubicBezTo>
                <a:cubicBezTo>
                  <a:pt x="4231125" y="4006454"/>
                  <a:pt x="4245804" y="4011033"/>
                  <a:pt x="4260484" y="4022656"/>
                </a:cubicBezTo>
                <a:cubicBezTo>
                  <a:pt x="4288714" y="4047663"/>
                  <a:pt x="4365499" y="4029700"/>
                  <a:pt x="4365499" y="3996592"/>
                </a:cubicBezTo>
                <a:cubicBezTo>
                  <a:pt x="4365499" y="3989900"/>
                  <a:pt x="4354208" y="3984969"/>
                  <a:pt x="4328236" y="3983912"/>
                </a:cubicBezTo>
                <a:close/>
                <a:moveTo>
                  <a:pt x="487842" y="3983208"/>
                </a:moveTo>
                <a:cubicBezTo>
                  <a:pt x="488971" y="3987434"/>
                  <a:pt x="474291" y="4007158"/>
                  <a:pt x="443803" y="4041675"/>
                </a:cubicBezTo>
                <a:cubicBezTo>
                  <a:pt x="395248" y="4095212"/>
                  <a:pt x="377181" y="4104722"/>
                  <a:pt x="377181" y="4074079"/>
                </a:cubicBezTo>
                <a:cubicBezTo>
                  <a:pt x="377181" y="4064217"/>
                  <a:pt x="402023" y="4036040"/>
                  <a:pt x="432511" y="4013146"/>
                </a:cubicBezTo>
                <a:cubicBezTo>
                  <a:pt x="467516" y="3988139"/>
                  <a:pt x="485583" y="3978629"/>
                  <a:pt x="487842" y="3983208"/>
                </a:cubicBezTo>
                <a:close/>
                <a:moveTo>
                  <a:pt x="18659986" y="3976515"/>
                </a:moveTo>
                <a:cubicBezTo>
                  <a:pt x="18617078" y="3980390"/>
                  <a:pt x="18609174" y="4004340"/>
                  <a:pt x="18649822" y="4034279"/>
                </a:cubicBezTo>
                <a:cubicBezTo>
                  <a:pt x="18670150" y="4049072"/>
                  <a:pt x="18691602" y="4054355"/>
                  <a:pt x="18698378" y="4042732"/>
                </a:cubicBezTo>
                <a:cubicBezTo>
                  <a:pt x="18705154" y="4032518"/>
                  <a:pt x="18723222" y="4026178"/>
                  <a:pt x="18737902" y="4027939"/>
                </a:cubicBezTo>
                <a:cubicBezTo>
                  <a:pt x="18806782" y="4036392"/>
                  <a:pt x="18780810" y="3991661"/>
                  <a:pt x="18713058" y="3980038"/>
                </a:cubicBezTo>
                <a:cubicBezTo>
                  <a:pt x="18691602" y="3976163"/>
                  <a:pt x="18673538" y="3975107"/>
                  <a:pt x="18659986" y="3976515"/>
                </a:cubicBezTo>
                <a:close/>
                <a:moveTo>
                  <a:pt x="5466465" y="3940942"/>
                </a:moveTo>
                <a:cubicBezTo>
                  <a:pt x="5437106" y="3940942"/>
                  <a:pt x="5412264" y="3949395"/>
                  <a:pt x="5412264" y="3961018"/>
                </a:cubicBezTo>
                <a:cubicBezTo>
                  <a:pt x="5412264" y="3985673"/>
                  <a:pt x="5451786" y="3985673"/>
                  <a:pt x="5491307" y="3961018"/>
                </a:cubicBezTo>
                <a:cubicBezTo>
                  <a:pt x="5515020" y="3945873"/>
                  <a:pt x="5508245" y="3940942"/>
                  <a:pt x="5466465" y="3940942"/>
                </a:cubicBezTo>
                <a:close/>
                <a:moveTo>
                  <a:pt x="4973007" y="3940942"/>
                </a:moveTo>
                <a:cubicBezTo>
                  <a:pt x="4967361" y="3940237"/>
                  <a:pt x="4957198" y="3940589"/>
                  <a:pt x="4944777" y="3942351"/>
                </a:cubicBezTo>
                <a:cubicBezTo>
                  <a:pt x="4922193" y="3945168"/>
                  <a:pt x="4891705" y="3951860"/>
                  <a:pt x="4879283" y="3961018"/>
                </a:cubicBezTo>
                <a:cubicBezTo>
                  <a:pt x="4857829" y="3975811"/>
                  <a:pt x="4866862" y="3977572"/>
                  <a:pt x="4909772" y="3969119"/>
                </a:cubicBezTo>
                <a:cubicBezTo>
                  <a:pt x="4942518" y="3961018"/>
                  <a:pt x="4971877" y="3951860"/>
                  <a:pt x="4976394" y="3948690"/>
                </a:cubicBezTo>
                <a:cubicBezTo>
                  <a:pt x="4982040" y="3944464"/>
                  <a:pt x="4979782" y="3941998"/>
                  <a:pt x="4973007" y="3940942"/>
                </a:cubicBezTo>
                <a:close/>
                <a:moveTo>
                  <a:pt x="20780614" y="3930023"/>
                </a:moveTo>
                <a:cubicBezTo>
                  <a:pt x="20762550" y="3930023"/>
                  <a:pt x="20746738" y="3931784"/>
                  <a:pt x="20733190" y="3934602"/>
                </a:cubicBezTo>
                <a:cubicBezTo>
                  <a:pt x="20708346" y="3940589"/>
                  <a:pt x="20697054" y="3951508"/>
                  <a:pt x="20716250" y="3963131"/>
                </a:cubicBezTo>
                <a:cubicBezTo>
                  <a:pt x="20746738" y="3984616"/>
                  <a:pt x="20807718" y="3984616"/>
                  <a:pt x="20859658" y="3963131"/>
                </a:cubicBezTo>
                <a:cubicBezTo>
                  <a:pt x="20893534" y="3950099"/>
                  <a:pt x="20890146" y="3946225"/>
                  <a:pt x="20838206" y="3934602"/>
                </a:cubicBezTo>
                <a:cubicBezTo>
                  <a:pt x="20819010" y="3931080"/>
                  <a:pt x="20799814" y="3929671"/>
                  <a:pt x="20780614" y="3930023"/>
                </a:cubicBezTo>
                <a:close/>
                <a:moveTo>
                  <a:pt x="4380179" y="3901493"/>
                </a:moveTo>
                <a:cubicBezTo>
                  <a:pt x="4365499" y="3901493"/>
                  <a:pt x="4345174" y="3907833"/>
                  <a:pt x="4325978" y="3921218"/>
                </a:cubicBezTo>
                <a:cubicBezTo>
                  <a:pt x="4303394" y="3936011"/>
                  <a:pt x="4307911" y="3939533"/>
                  <a:pt x="4350820" y="3940942"/>
                </a:cubicBezTo>
                <a:cubicBezTo>
                  <a:pt x="4381308" y="3940942"/>
                  <a:pt x="4406151" y="3931080"/>
                  <a:pt x="4406151" y="3921218"/>
                </a:cubicBezTo>
                <a:cubicBezTo>
                  <a:pt x="4406151" y="3907833"/>
                  <a:pt x="4395988" y="3901493"/>
                  <a:pt x="4380179" y="3901493"/>
                </a:cubicBezTo>
                <a:close/>
                <a:moveTo>
                  <a:pt x="21557502" y="3889870"/>
                </a:moveTo>
                <a:cubicBezTo>
                  <a:pt x="21564278" y="3890223"/>
                  <a:pt x="21568794" y="3893393"/>
                  <a:pt x="21571054" y="3900085"/>
                </a:cubicBezTo>
                <a:cubicBezTo>
                  <a:pt x="21576698" y="3913469"/>
                  <a:pt x="21566534" y="3923331"/>
                  <a:pt x="21549598" y="3923331"/>
                </a:cubicBezTo>
                <a:cubicBezTo>
                  <a:pt x="21529274" y="3919809"/>
                  <a:pt x="21525886" y="3910299"/>
                  <a:pt x="21540566" y="3896915"/>
                </a:cubicBezTo>
                <a:cubicBezTo>
                  <a:pt x="21546210" y="3891984"/>
                  <a:pt x="21551858" y="3889518"/>
                  <a:pt x="21557502" y="3889870"/>
                </a:cubicBezTo>
                <a:close/>
                <a:moveTo>
                  <a:pt x="21303434" y="3883530"/>
                </a:moveTo>
                <a:cubicBezTo>
                  <a:pt x="21344086" y="3883530"/>
                  <a:pt x="21372314" y="3890575"/>
                  <a:pt x="21367798" y="3899380"/>
                </a:cubicBezTo>
                <a:cubicBezTo>
                  <a:pt x="21362150" y="3908186"/>
                  <a:pt x="21321502" y="3917343"/>
                  <a:pt x="21278590" y="3917343"/>
                </a:cubicBezTo>
                <a:cubicBezTo>
                  <a:pt x="21234554" y="3917343"/>
                  <a:pt x="21206322" y="3908186"/>
                  <a:pt x="21214226" y="3899380"/>
                </a:cubicBezTo>
                <a:cubicBezTo>
                  <a:pt x="21222130" y="3890575"/>
                  <a:pt x="21262782" y="3883530"/>
                  <a:pt x="21303434" y="3883530"/>
                </a:cubicBezTo>
                <a:close/>
                <a:moveTo>
                  <a:pt x="1193589" y="3882122"/>
                </a:moveTo>
                <a:cubicBezTo>
                  <a:pt x="1183426" y="3882474"/>
                  <a:pt x="1164230" y="3892688"/>
                  <a:pt x="1138258" y="3911708"/>
                </a:cubicBezTo>
                <a:cubicBezTo>
                  <a:pt x="1107770" y="3934954"/>
                  <a:pt x="1106641" y="3940942"/>
                  <a:pt x="1131483" y="3940942"/>
                </a:cubicBezTo>
                <a:cubicBezTo>
                  <a:pt x="1148421" y="3940942"/>
                  <a:pt x="1173264" y="3928262"/>
                  <a:pt x="1187943" y="3911708"/>
                </a:cubicBezTo>
                <a:cubicBezTo>
                  <a:pt x="1203752" y="3891631"/>
                  <a:pt x="1203752" y="3882122"/>
                  <a:pt x="1193589" y="3882122"/>
                </a:cubicBezTo>
                <a:close/>
                <a:moveTo>
                  <a:pt x="2440221" y="3881417"/>
                </a:moveTo>
                <a:cubicBezTo>
                  <a:pt x="2422154" y="3883883"/>
                  <a:pt x="2400699" y="3894097"/>
                  <a:pt x="2383761" y="3911708"/>
                </a:cubicBezTo>
                <a:cubicBezTo>
                  <a:pt x="2367953" y="3928262"/>
                  <a:pt x="2338593" y="3940942"/>
                  <a:pt x="2318268" y="3940942"/>
                </a:cubicBezTo>
                <a:cubicBezTo>
                  <a:pt x="2296813" y="3940942"/>
                  <a:pt x="2264066" y="3953974"/>
                  <a:pt x="2242612" y="3972289"/>
                </a:cubicBezTo>
                <a:cubicBezTo>
                  <a:pt x="2205348" y="4000466"/>
                  <a:pt x="2208736" y="4002932"/>
                  <a:pt x="2282133" y="3991308"/>
                </a:cubicBezTo>
                <a:cubicBezTo>
                  <a:pt x="2325043" y="3983208"/>
                  <a:pt x="2384891" y="3965245"/>
                  <a:pt x="2416508" y="3948690"/>
                </a:cubicBezTo>
                <a:cubicBezTo>
                  <a:pt x="2445867" y="3933545"/>
                  <a:pt x="2471839" y="3911708"/>
                  <a:pt x="2471839" y="3900085"/>
                </a:cubicBezTo>
                <a:cubicBezTo>
                  <a:pt x="2471839" y="3885292"/>
                  <a:pt x="2457159" y="3879304"/>
                  <a:pt x="2440221" y="3881417"/>
                </a:cubicBezTo>
                <a:close/>
                <a:moveTo>
                  <a:pt x="20068094" y="3840560"/>
                </a:moveTo>
                <a:cubicBezTo>
                  <a:pt x="20054542" y="3840560"/>
                  <a:pt x="20040994" y="3853240"/>
                  <a:pt x="20040994" y="3870146"/>
                </a:cubicBezTo>
                <a:cubicBezTo>
                  <a:pt x="20040994" y="3886700"/>
                  <a:pt x="20054542" y="3900085"/>
                  <a:pt x="20068094" y="3900085"/>
                </a:cubicBezTo>
                <a:cubicBezTo>
                  <a:pt x="20082774" y="3900085"/>
                  <a:pt x="20094066" y="3886700"/>
                  <a:pt x="20094066" y="3870146"/>
                </a:cubicBezTo>
                <a:cubicBezTo>
                  <a:pt x="20094066" y="3853240"/>
                  <a:pt x="20082774" y="3840560"/>
                  <a:pt x="20068094" y="3840560"/>
                </a:cubicBezTo>
                <a:close/>
                <a:moveTo>
                  <a:pt x="21339566" y="3806747"/>
                </a:moveTo>
                <a:cubicBezTo>
                  <a:pt x="21346342" y="3807804"/>
                  <a:pt x="21350858" y="3812735"/>
                  <a:pt x="21353118" y="3819427"/>
                </a:cubicBezTo>
                <a:cubicBezTo>
                  <a:pt x="21358762" y="3833164"/>
                  <a:pt x="21349730" y="3843026"/>
                  <a:pt x="21332794" y="3839504"/>
                </a:cubicBezTo>
                <a:cubicBezTo>
                  <a:pt x="21312466" y="3839504"/>
                  <a:pt x="21309078" y="3829289"/>
                  <a:pt x="21321502" y="3815553"/>
                </a:cubicBezTo>
                <a:cubicBezTo>
                  <a:pt x="21328274" y="3808861"/>
                  <a:pt x="21333922" y="3806043"/>
                  <a:pt x="21339566" y="3806747"/>
                </a:cubicBezTo>
                <a:close/>
                <a:moveTo>
                  <a:pt x="20727542" y="3806747"/>
                </a:moveTo>
                <a:cubicBezTo>
                  <a:pt x="20733190" y="3807804"/>
                  <a:pt x="20738834" y="3812735"/>
                  <a:pt x="20742222" y="3819427"/>
                </a:cubicBezTo>
                <a:cubicBezTo>
                  <a:pt x="20745610" y="3833164"/>
                  <a:pt x="20735446" y="3843026"/>
                  <a:pt x="20718510" y="3839504"/>
                </a:cubicBezTo>
                <a:cubicBezTo>
                  <a:pt x="20699314" y="3839504"/>
                  <a:pt x="20694798" y="3829289"/>
                  <a:pt x="20708346" y="3815553"/>
                </a:cubicBezTo>
                <a:cubicBezTo>
                  <a:pt x="20713994" y="3808861"/>
                  <a:pt x="20720770" y="3806043"/>
                  <a:pt x="20727542" y="3806747"/>
                </a:cubicBezTo>
                <a:close/>
                <a:moveTo>
                  <a:pt x="20945478" y="3800760"/>
                </a:moveTo>
                <a:cubicBezTo>
                  <a:pt x="20927410" y="3800760"/>
                  <a:pt x="20909346" y="3809213"/>
                  <a:pt x="20909346" y="3820836"/>
                </a:cubicBezTo>
                <a:cubicBezTo>
                  <a:pt x="20909346" y="3832459"/>
                  <a:pt x="20896922" y="3840560"/>
                  <a:pt x="20879986" y="3840560"/>
                </a:cubicBezTo>
                <a:cubicBezTo>
                  <a:pt x="20861918" y="3840560"/>
                  <a:pt x="20854014" y="3850422"/>
                  <a:pt x="20859658" y="3860284"/>
                </a:cubicBezTo>
                <a:cubicBezTo>
                  <a:pt x="20875470" y="3885292"/>
                  <a:pt x="21068562" y="3886700"/>
                  <a:pt x="21068562" y="3863454"/>
                </a:cubicBezTo>
                <a:cubicBezTo>
                  <a:pt x="21068562" y="3837038"/>
                  <a:pt x="20991774" y="3820484"/>
                  <a:pt x="20983870" y="3846900"/>
                </a:cubicBezTo>
                <a:cubicBezTo>
                  <a:pt x="20979354" y="3858523"/>
                  <a:pt x="20965802" y="3860284"/>
                  <a:pt x="20951126" y="3852183"/>
                </a:cubicBezTo>
                <a:cubicBezTo>
                  <a:pt x="20929670" y="3838799"/>
                  <a:pt x="20930798" y="3831755"/>
                  <a:pt x="20952254" y="3818371"/>
                </a:cubicBezTo>
                <a:cubicBezTo>
                  <a:pt x="20972578" y="3804986"/>
                  <a:pt x="20971450" y="3800760"/>
                  <a:pt x="20945478" y="3800760"/>
                </a:cubicBezTo>
                <a:close/>
                <a:moveTo>
                  <a:pt x="1386682" y="3780684"/>
                </a:moveTo>
                <a:cubicBezTo>
                  <a:pt x="1376519" y="3780684"/>
                  <a:pt x="1361839" y="3789489"/>
                  <a:pt x="1355064" y="3800760"/>
                </a:cubicBezTo>
                <a:cubicBezTo>
                  <a:pt x="1348289" y="3810974"/>
                  <a:pt x="1351677" y="3820836"/>
                  <a:pt x="1362969" y="3820836"/>
                </a:cubicBezTo>
                <a:cubicBezTo>
                  <a:pt x="1373131" y="3820836"/>
                  <a:pt x="1387811" y="3810974"/>
                  <a:pt x="1394586" y="3800760"/>
                </a:cubicBezTo>
                <a:cubicBezTo>
                  <a:pt x="1401361" y="3789489"/>
                  <a:pt x="1397973" y="3780684"/>
                  <a:pt x="1386682" y="3780684"/>
                </a:cubicBezTo>
                <a:close/>
                <a:moveTo>
                  <a:pt x="2828664" y="3772230"/>
                </a:moveTo>
                <a:cubicBezTo>
                  <a:pt x="2802693" y="3772230"/>
                  <a:pt x="2764300" y="3777866"/>
                  <a:pt x="2697678" y="3790193"/>
                </a:cubicBezTo>
                <a:cubicBezTo>
                  <a:pt x="2615246" y="3806747"/>
                  <a:pt x="2536202" y="3825767"/>
                  <a:pt x="2527169" y="3832107"/>
                </a:cubicBezTo>
                <a:cubicBezTo>
                  <a:pt x="2498939" y="3849013"/>
                  <a:pt x="2507973" y="3902550"/>
                  <a:pt x="2540719" y="3914173"/>
                </a:cubicBezTo>
                <a:cubicBezTo>
                  <a:pt x="2594921" y="3935658"/>
                  <a:pt x="2570078" y="3954326"/>
                  <a:pt x="2456030" y="3980742"/>
                </a:cubicBezTo>
                <a:cubicBezTo>
                  <a:pt x="2285521" y="4018781"/>
                  <a:pt x="2028065" y="4150510"/>
                  <a:pt x="1978380" y="4221658"/>
                </a:cubicBezTo>
                <a:cubicBezTo>
                  <a:pt x="1928695" y="4292805"/>
                  <a:pt x="1929825" y="4293157"/>
                  <a:pt x="2040486" y="4250187"/>
                </a:cubicBezTo>
                <a:cubicBezTo>
                  <a:pt x="2086783" y="4231872"/>
                  <a:pt x="2144372" y="4198411"/>
                  <a:pt x="2168085" y="4176926"/>
                </a:cubicBezTo>
                <a:cubicBezTo>
                  <a:pt x="2192927" y="4155089"/>
                  <a:pt x="2225674" y="4142057"/>
                  <a:pt x="2242612" y="4148749"/>
                </a:cubicBezTo>
                <a:cubicBezTo>
                  <a:pt x="2282133" y="4163542"/>
                  <a:pt x="2380374" y="4120219"/>
                  <a:pt x="2522652" y="4025826"/>
                </a:cubicBezTo>
                <a:cubicBezTo>
                  <a:pt x="2587016" y="3982855"/>
                  <a:pt x="2698807" y="3918400"/>
                  <a:pt x="2772204" y="3883530"/>
                </a:cubicBezTo>
                <a:cubicBezTo>
                  <a:pt x="2889641" y="3827176"/>
                  <a:pt x="2902062" y="3815201"/>
                  <a:pt x="2877220" y="3790193"/>
                </a:cubicBezTo>
                <a:cubicBezTo>
                  <a:pt x="2864798" y="3777866"/>
                  <a:pt x="2853506" y="3772230"/>
                  <a:pt x="2828664" y="3772230"/>
                </a:cubicBezTo>
                <a:close/>
                <a:moveTo>
                  <a:pt x="22744286" y="3771526"/>
                </a:moveTo>
                <a:cubicBezTo>
                  <a:pt x="22789454" y="3771526"/>
                  <a:pt x="22854950" y="3805339"/>
                  <a:pt x="22839138" y="3817666"/>
                </a:cubicBezTo>
                <a:cubicBezTo>
                  <a:pt x="22833494" y="3822949"/>
                  <a:pt x="22800746" y="3821188"/>
                  <a:pt x="22764614" y="3817666"/>
                </a:cubicBezTo>
                <a:cubicBezTo>
                  <a:pt x="22693474" y="3810622"/>
                  <a:pt x="22676534" y="3771526"/>
                  <a:pt x="22744286" y="3771526"/>
                </a:cubicBezTo>
                <a:close/>
                <a:moveTo>
                  <a:pt x="22408914" y="3749337"/>
                </a:moveTo>
                <a:cubicBezTo>
                  <a:pt x="22416822" y="3749689"/>
                  <a:pt x="22422466" y="3753563"/>
                  <a:pt x="22425854" y="3759903"/>
                </a:cubicBezTo>
                <a:cubicBezTo>
                  <a:pt x="22433758" y="3773287"/>
                  <a:pt x="22421338" y="3783149"/>
                  <a:pt x="22399882" y="3783149"/>
                </a:cubicBezTo>
                <a:cubicBezTo>
                  <a:pt x="22375042" y="3779627"/>
                  <a:pt x="22369394" y="3770117"/>
                  <a:pt x="22385202" y="3756733"/>
                </a:cubicBezTo>
                <a:cubicBezTo>
                  <a:pt x="22393106" y="3751802"/>
                  <a:pt x="22402142" y="3748984"/>
                  <a:pt x="22408914" y="3749337"/>
                </a:cubicBezTo>
                <a:close/>
                <a:moveTo>
                  <a:pt x="3027861" y="3748379"/>
                </a:moveTo>
                <a:cubicBezTo>
                  <a:pt x="3002984" y="3748808"/>
                  <a:pt x="2941584" y="3753299"/>
                  <a:pt x="2894158" y="3760959"/>
                </a:cubicBezTo>
                <a:cubicBezTo>
                  <a:pt x="2885124" y="3762368"/>
                  <a:pt x="2893029" y="3770470"/>
                  <a:pt x="2914483" y="3778570"/>
                </a:cubicBezTo>
                <a:cubicBezTo>
                  <a:pt x="2947230" y="3791955"/>
                  <a:pt x="3005948" y="3779275"/>
                  <a:pt x="3038695" y="3749337"/>
                </a:cubicBezTo>
                <a:cubicBezTo>
                  <a:pt x="3040388" y="3748544"/>
                  <a:pt x="3036154" y="3748236"/>
                  <a:pt x="3027861" y="3748379"/>
                </a:cubicBezTo>
                <a:close/>
                <a:moveTo>
                  <a:pt x="4522458" y="3722568"/>
                </a:moveTo>
                <a:cubicBezTo>
                  <a:pt x="4515682" y="3722568"/>
                  <a:pt x="4507778" y="3723977"/>
                  <a:pt x="4499873" y="3726442"/>
                </a:cubicBezTo>
                <a:cubicBezTo>
                  <a:pt x="4485194" y="3732782"/>
                  <a:pt x="4488581" y="3737361"/>
                  <a:pt x="4511166" y="3739122"/>
                </a:cubicBezTo>
                <a:cubicBezTo>
                  <a:pt x="4532620" y="3739122"/>
                  <a:pt x="4545042" y="3734191"/>
                  <a:pt x="4539396" y="3727499"/>
                </a:cubicBezTo>
                <a:cubicBezTo>
                  <a:pt x="4536008" y="3724329"/>
                  <a:pt x="4529233" y="3722920"/>
                  <a:pt x="4522458" y="3722568"/>
                </a:cubicBezTo>
                <a:close/>
                <a:moveTo>
                  <a:pt x="21678326" y="3710945"/>
                </a:moveTo>
                <a:cubicBezTo>
                  <a:pt x="21792374" y="3707775"/>
                  <a:pt x="21906422" y="3712706"/>
                  <a:pt x="21931266" y="3722216"/>
                </a:cubicBezTo>
                <a:cubicBezTo>
                  <a:pt x="21956110" y="3732078"/>
                  <a:pt x="22006922" y="3742997"/>
                  <a:pt x="22039670" y="3749337"/>
                </a:cubicBezTo>
                <a:cubicBezTo>
                  <a:pt x="22074674" y="3755676"/>
                  <a:pt x="22107422" y="3769060"/>
                  <a:pt x="22114194" y="3778570"/>
                </a:cubicBezTo>
                <a:cubicBezTo>
                  <a:pt x="22120970" y="3789841"/>
                  <a:pt x="22178558" y="3807100"/>
                  <a:pt x="22244054" y="3818371"/>
                </a:cubicBezTo>
                <a:cubicBezTo>
                  <a:pt x="22308418" y="3829641"/>
                  <a:pt x="22364878" y="3843730"/>
                  <a:pt x="22369394" y="3846900"/>
                </a:cubicBezTo>
                <a:cubicBezTo>
                  <a:pt x="22382946" y="3861341"/>
                  <a:pt x="22169526" y="3852183"/>
                  <a:pt x="22084838" y="3836334"/>
                </a:cubicBezTo>
                <a:cubicBezTo>
                  <a:pt x="22041926" y="3828233"/>
                  <a:pt x="21964014" y="3824710"/>
                  <a:pt x="21914330" y="3831050"/>
                </a:cubicBezTo>
                <a:cubicBezTo>
                  <a:pt x="21793506" y="3843730"/>
                  <a:pt x="21477330" y="3817666"/>
                  <a:pt x="21493138" y="3795477"/>
                </a:cubicBezTo>
                <a:cubicBezTo>
                  <a:pt x="21497654" y="3785615"/>
                  <a:pt x="21493138" y="3778570"/>
                  <a:pt x="21480718" y="3778570"/>
                </a:cubicBezTo>
                <a:cubicBezTo>
                  <a:pt x="21468294" y="3778570"/>
                  <a:pt x="21461522" y="3763777"/>
                  <a:pt x="21464910" y="3746166"/>
                </a:cubicBezTo>
                <a:cubicBezTo>
                  <a:pt x="21469426" y="3720455"/>
                  <a:pt x="21507818" y="3714115"/>
                  <a:pt x="21678326" y="3710945"/>
                </a:cubicBezTo>
                <a:close/>
                <a:moveTo>
                  <a:pt x="21389254" y="3699322"/>
                </a:moveTo>
                <a:cubicBezTo>
                  <a:pt x="21392638" y="3697561"/>
                  <a:pt x="21399414" y="3698969"/>
                  <a:pt x="21405062" y="3702492"/>
                </a:cubicBezTo>
                <a:cubicBezTo>
                  <a:pt x="21436678" y="3724329"/>
                  <a:pt x="21406190" y="3759199"/>
                  <a:pt x="21357634" y="3755676"/>
                </a:cubicBezTo>
                <a:cubicBezTo>
                  <a:pt x="21324890" y="3753915"/>
                  <a:pt x="21321502" y="3752154"/>
                  <a:pt x="21349730" y="3742997"/>
                </a:cubicBezTo>
                <a:cubicBezTo>
                  <a:pt x="21367798" y="3737361"/>
                  <a:pt x="21382478" y="3722568"/>
                  <a:pt x="21382478" y="3711649"/>
                </a:cubicBezTo>
                <a:cubicBezTo>
                  <a:pt x="21382478" y="3705309"/>
                  <a:pt x="21384734" y="3701083"/>
                  <a:pt x="21389254" y="3699322"/>
                </a:cubicBezTo>
                <a:close/>
                <a:moveTo>
                  <a:pt x="20938702" y="3633105"/>
                </a:moveTo>
                <a:cubicBezTo>
                  <a:pt x="20970322" y="3631344"/>
                  <a:pt x="20988386" y="3638741"/>
                  <a:pt x="20981614" y="3650012"/>
                </a:cubicBezTo>
                <a:cubicBezTo>
                  <a:pt x="20974838" y="3661282"/>
                  <a:pt x="20968062" y="3669031"/>
                  <a:pt x="20964674" y="3667622"/>
                </a:cubicBezTo>
                <a:cubicBezTo>
                  <a:pt x="20963546" y="3667622"/>
                  <a:pt x="20944350" y="3659522"/>
                  <a:pt x="20921766" y="3650012"/>
                </a:cubicBezTo>
                <a:cubicBezTo>
                  <a:pt x="20886762" y="3635571"/>
                  <a:pt x="20887890" y="3633105"/>
                  <a:pt x="20938702" y="3633105"/>
                </a:cubicBezTo>
                <a:close/>
                <a:moveTo>
                  <a:pt x="22371654" y="3605985"/>
                </a:moveTo>
                <a:cubicBezTo>
                  <a:pt x="22541030" y="3604223"/>
                  <a:pt x="22638142" y="3610563"/>
                  <a:pt x="22608782" y="3620778"/>
                </a:cubicBezTo>
                <a:cubicBezTo>
                  <a:pt x="22543290" y="3641206"/>
                  <a:pt x="22062254" y="3646842"/>
                  <a:pt x="22074674" y="3624652"/>
                </a:cubicBezTo>
                <a:cubicBezTo>
                  <a:pt x="22081450" y="3616199"/>
                  <a:pt x="22213566" y="3607746"/>
                  <a:pt x="22371654" y="3605985"/>
                </a:cubicBezTo>
                <a:close/>
                <a:moveTo>
                  <a:pt x="4713292" y="3601054"/>
                </a:moveTo>
                <a:cubicBezTo>
                  <a:pt x="4697483" y="3601054"/>
                  <a:pt x="4679416" y="3609154"/>
                  <a:pt x="4672641" y="3620778"/>
                </a:cubicBezTo>
                <a:cubicBezTo>
                  <a:pt x="4665866" y="3630640"/>
                  <a:pt x="4671511" y="3640502"/>
                  <a:pt x="4688449" y="3640502"/>
                </a:cubicBezTo>
                <a:cubicBezTo>
                  <a:pt x="4705387" y="3640502"/>
                  <a:pt x="4724583" y="3630640"/>
                  <a:pt x="4731358" y="3620778"/>
                </a:cubicBezTo>
                <a:cubicBezTo>
                  <a:pt x="4738134" y="3609154"/>
                  <a:pt x="4730229" y="3601054"/>
                  <a:pt x="4713292" y="3601054"/>
                </a:cubicBezTo>
                <a:close/>
                <a:moveTo>
                  <a:pt x="22014826" y="3597884"/>
                </a:moveTo>
                <a:cubicBezTo>
                  <a:pt x="22040798" y="3597884"/>
                  <a:pt x="22054350" y="3603519"/>
                  <a:pt x="22046446" y="3614438"/>
                </a:cubicBezTo>
                <a:cubicBezTo>
                  <a:pt x="22039670" y="3623596"/>
                  <a:pt x="21995630" y="3630992"/>
                  <a:pt x="21949334" y="3630992"/>
                </a:cubicBezTo>
                <a:cubicBezTo>
                  <a:pt x="21875934" y="3629583"/>
                  <a:pt x="21871418" y="3626765"/>
                  <a:pt x="21914330" y="3614438"/>
                </a:cubicBezTo>
                <a:cubicBezTo>
                  <a:pt x="21951590" y="3603519"/>
                  <a:pt x="21988854" y="3597884"/>
                  <a:pt x="22014826" y="3597884"/>
                </a:cubicBezTo>
                <a:close/>
                <a:moveTo>
                  <a:pt x="23636350" y="3583090"/>
                </a:moveTo>
                <a:cubicBezTo>
                  <a:pt x="23647642" y="3583090"/>
                  <a:pt x="23658934" y="3585908"/>
                  <a:pt x="23667970" y="3592248"/>
                </a:cubicBezTo>
                <a:cubicBezTo>
                  <a:pt x="23687166" y="3604223"/>
                  <a:pt x="23671358" y="3616199"/>
                  <a:pt x="23635222" y="3616199"/>
                </a:cubicBezTo>
                <a:cubicBezTo>
                  <a:pt x="23599090" y="3616199"/>
                  <a:pt x="23583278" y="3604223"/>
                  <a:pt x="23601346" y="3592248"/>
                </a:cubicBezTo>
                <a:cubicBezTo>
                  <a:pt x="23610382" y="3585908"/>
                  <a:pt x="23623930" y="3583090"/>
                  <a:pt x="23636350" y="3583090"/>
                </a:cubicBezTo>
                <a:close/>
                <a:moveTo>
                  <a:pt x="23001742" y="3583090"/>
                </a:moveTo>
                <a:cubicBezTo>
                  <a:pt x="23015294" y="3583090"/>
                  <a:pt x="23028846" y="3585908"/>
                  <a:pt x="23039006" y="3592248"/>
                </a:cubicBezTo>
                <a:cubicBezTo>
                  <a:pt x="23059334" y="3604223"/>
                  <a:pt x="23042394" y="3616199"/>
                  <a:pt x="23001742" y="3616199"/>
                </a:cubicBezTo>
                <a:cubicBezTo>
                  <a:pt x="22963350" y="3616199"/>
                  <a:pt x="22945282" y="3604223"/>
                  <a:pt x="22966738" y="3592248"/>
                </a:cubicBezTo>
                <a:cubicBezTo>
                  <a:pt x="22975774" y="3585908"/>
                  <a:pt x="22989322" y="3583090"/>
                  <a:pt x="23001742" y="3583090"/>
                </a:cubicBezTo>
                <a:close/>
                <a:moveTo>
                  <a:pt x="5258693" y="3580625"/>
                </a:moveTo>
                <a:cubicBezTo>
                  <a:pt x="5248530" y="3580625"/>
                  <a:pt x="5233851" y="3587669"/>
                  <a:pt x="5214655" y="3601054"/>
                </a:cubicBezTo>
                <a:cubicBezTo>
                  <a:pt x="5189812" y="3615847"/>
                  <a:pt x="5193200" y="3619016"/>
                  <a:pt x="5229334" y="3620778"/>
                </a:cubicBezTo>
                <a:cubicBezTo>
                  <a:pt x="5254176" y="3620778"/>
                  <a:pt x="5275631" y="3610916"/>
                  <a:pt x="5275631" y="3601054"/>
                </a:cubicBezTo>
                <a:cubicBezTo>
                  <a:pt x="5275631" y="3587669"/>
                  <a:pt x="5268855" y="3580625"/>
                  <a:pt x="5258693" y="3580625"/>
                </a:cubicBezTo>
                <a:close/>
                <a:moveTo>
                  <a:pt x="21095662" y="3579921"/>
                </a:moveTo>
                <a:cubicBezTo>
                  <a:pt x="21114858" y="3581330"/>
                  <a:pt x="21120502" y="3586965"/>
                  <a:pt x="21105826" y="3593305"/>
                </a:cubicBezTo>
                <a:cubicBezTo>
                  <a:pt x="21092274" y="3598236"/>
                  <a:pt x="21080982" y="3610916"/>
                  <a:pt x="21080982" y="3620778"/>
                </a:cubicBezTo>
                <a:cubicBezTo>
                  <a:pt x="21080982" y="3632048"/>
                  <a:pt x="21163414" y="3635923"/>
                  <a:pt x="21285366" y="3630992"/>
                </a:cubicBezTo>
                <a:cubicBezTo>
                  <a:pt x="21397158" y="3626061"/>
                  <a:pt x="21551858" y="3620778"/>
                  <a:pt x="21628642" y="3620778"/>
                </a:cubicBezTo>
                <a:cubicBezTo>
                  <a:pt x="21730270" y="3619016"/>
                  <a:pt x="21758498" y="3612325"/>
                  <a:pt x="21737046" y="3597884"/>
                </a:cubicBezTo>
                <a:cubicBezTo>
                  <a:pt x="21713330" y="3581330"/>
                  <a:pt x="21718978" y="3580273"/>
                  <a:pt x="21757370" y="3590135"/>
                </a:cubicBezTo>
                <a:cubicBezTo>
                  <a:pt x="21871418" y="3621130"/>
                  <a:pt x="21826250" y="3633810"/>
                  <a:pt x="21575570" y="3646842"/>
                </a:cubicBezTo>
                <a:cubicBezTo>
                  <a:pt x="21428774" y="3653534"/>
                  <a:pt x="21278590" y="3663396"/>
                  <a:pt x="21240198" y="3666918"/>
                </a:cubicBezTo>
                <a:cubicBezTo>
                  <a:pt x="21201806" y="3670088"/>
                  <a:pt x="21130666" y="3668327"/>
                  <a:pt x="21084370" y="3663748"/>
                </a:cubicBezTo>
                <a:cubicBezTo>
                  <a:pt x="21039202" y="3660226"/>
                  <a:pt x="21001938" y="3652125"/>
                  <a:pt x="21001938" y="3645785"/>
                </a:cubicBezTo>
                <a:cubicBezTo>
                  <a:pt x="21001938" y="3621482"/>
                  <a:pt x="21061786" y="3579921"/>
                  <a:pt x="21095662" y="3579921"/>
                </a:cubicBezTo>
                <a:close/>
                <a:moveTo>
                  <a:pt x="5332091" y="3578512"/>
                </a:moveTo>
                <a:cubicBezTo>
                  <a:pt x="5309507" y="3578512"/>
                  <a:pt x="5297086" y="3588726"/>
                  <a:pt x="5302732" y="3598588"/>
                </a:cubicBezTo>
                <a:cubicBezTo>
                  <a:pt x="5315153" y="3616903"/>
                  <a:pt x="5372742" y="3607041"/>
                  <a:pt x="5372742" y="3586965"/>
                </a:cubicBezTo>
                <a:cubicBezTo>
                  <a:pt x="5372742" y="3583795"/>
                  <a:pt x="5354675" y="3578512"/>
                  <a:pt x="5332091" y="3578512"/>
                </a:cubicBezTo>
                <a:close/>
                <a:moveTo>
                  <a:pt x="23174510" y="3570411"/>
                </a:moveTo>
                <a:cubicBezTo>
                  <a:pt x="23183546" y="3570411"/>
                  <a:pt x="23193706" y="3574285"/>
                  <a:pt x="23200482" y="3581682"/>
                </a:cubicBezTo>
                <a:cubicBezTo>
                  <a:pt x="23214034" y="3592953"/>
                  <a:pt x="23201610" y="3603519"/>
                  <a:pt x="23174510" y="3603519"/>
                </a:cubicBezTo>
                <a:cubicBezTo>
                  <a:pt x="23146282" y="3603519"/>
                  <a:pt x="23136118" y="3592953"/>
                  <a:pt x="23149670" y="3581682"/>
                </a:cubicBezTo>
                <a:cubicBezTo>
                  <a:pt x="23156442" y="3574285"/>
                  <a:pt x="23165478" y="3570411"/>
                  <a:pt x="23174510" y="3570411"/>
                </a:cubicBezTo>
                <a:close/>
                <a:moveTo>
                  <a:pt x="5122061" y="3565128"/>
                </a:moveTo>
                <a:cubicBezTo>
                  <a:pt x="5117544" y="3566184"/>
                  <a:pt x="5116415" y="3573228"/>
                  <a:pt x="5116415" y="3588022"/>
                </a:cubicBezTo>
                <a:cubicBezTo>
                  <a:pt x="5116415" y="3609859"/>
                  <a:pt x="5107381" y="3616903"/>
                  <a:pt x="5092701" y="3606689"/>
                </a:cubicBezTo>
                <a:cubicBezTo>
                  <a:pt x="5059955" y="3586965"/>
                  <a:pt x="4953810" y="3595771"/>
                  <a:pt x="4930097" y="3620778"/>
                </a:cubicBezTo>
                <a:cubicBezTo>
                  <a:pt x="4907513" y="3644024"/>
                  <a:pt x="5085926" y="3644728"/>
                  <a:pt x="5142386" y="3621482"/>
                </a:cubicBezTo>
                <a:cubicBezTo>
                  <a:pt x="5175133" y="3608450"/>
                  <a:pt x="5177391" y="3605632"/>
                  <a:pt x="5146903" y="3580625"/>
                </a:cubicBezTo>
                <a:cubicBezTo>
                  <a:pt x="5134482" y="3569707"/>
                  <a:pt x="5126577" y="3564071"/>
                  <a:pt x="5122061" y="3565128"/>
                </a:cubicBezTo>
                <a:close/>
                <a:moveTo>
                  <a:pt x="19730462" y="3530610"/>
                </a:moveTo>
                <a:cubicBezTo>
                  <a:pt x="19685298" y="3527441"/>
                  <a:pt x="19648034" y="3532724"/>
                  <a:pt x="19648034" y="3540825"/>
                </a:cubicBezTo>
                <a:cubicBezTo>
                  <a:pt x="19648034" y="3559140"/>
                  <a:pt x="19941622" y="3618312"/>
                  <a:pt x="19980018" y="3606689"/>
                </a:cubicBezTo>
                <a:cubicBezTo>
                  <a:pt x="19992438" y="3603519"/>
                  <a:pt x="20050026" y="3601054"/>
                  <a:pt x="20104226" y="3601054"/>
                </a:cubicBezTo>
                <a:cubicBezTo>
                  <a:pt x="20157298" y="3601054"/>
                  <a:pt x="20195694" y="3591896"/>
                  <a:pt x="20191174" y="3581682"/>
                </a:cubicBezTo>
                <a:cubicBezTo>
                  <a:pt x="20181014" y="3566889"/>
                  <a:pt x="20083902" y="3555618"/>
                  <a:pt x="19730462" y="3530610"/>
                </a:cubicBezTo>
                <a:close/>
                <a:moveTo>
                  <a:pt x="2138726" y="3518987"/>
                </a:moveTo>
                <a:cubicBezTo>
                  <a:pt x="2082266" y="3518987"/>
                  <a:pt x="1881269" y="3586613"/>
                  <a:pt x="1836101" y="3621482"/>
                </a:cubicBezTo>
                <a:cubicBezTo>
                  <a:pt x="1771737" y="3672906"/>
                  <a:pt x="1811259" y="3669736"/>
                  <a:pt x="1981767" y="3606689"/>
                </a:cubicBezTo>
                <a:cubicBezTo>
                  <a:pt x="2121788" y="3557027"/>
                  <a:pt x="2187281" y="3518987"/>
                  <a:pt x="2138726" y="3518987"/>
                </a:cubicBezTo>
                <a:close/>
                <a:moveTo>
                  <a:pt x="21495398" y="3515817"/>
                </a:moveTo>
                <a:cubicBezTo>
                  <a:pt x="21519110" y="3515817"/>
                  <a:pt x="21542822" y="3526736"/>
                  <a:pt x="21549598" y="3537655"/>
                </a:cubicBezTo>
                <a:cubicBezTo>
                  <a:pt x="21563150" y="3566889"/>
                  <a:pt x="21521370" y="3566889"/>
                  <a:pt x="21484106" y="3537655"/>
                </a:cubicBezTo>
                <a:cubicBezTo>
                  <a:pt x="21461522" y="3521453"/>
                  <a:pt x="21462650" y="3515817"/>
                  <a:pt x="21495398" y="3515817"/>
                </a:cubicBezTo>
                <a:close/>
                <a:moveTo>
                  <a:pt x="20096322" y="3439386"/>
                </a:moveTo>
                <a:cubicBezTo>
                  <a:pt x="20059058" y="3439386"/>
                  <a:pt x="20057930" y="3442557"/>
                  <a:pt x="20081642" y="3459111"/>
                </a:cubicBezTo>
                <a:cubicBezTo>
                  <a:pt x="20118906" y="3484118"/>
                  <a:pt x="20140362" y="3484118"/>
                  <a:pt x="20140362" y="3459111"/>
                </a:cubicBezTo>
                <a:cubicBezTo>
                  <a:pt x="20140362" y="3447487"/>
                  <a:pt x="20120038" y="3439386"/>
                  <a:pt x="20096322" y="3439386"/>
                </a:cubicBezTo>
                <a:close/>
                <a:moveTo>
                  <a:pt x="4819436" y="3439386"/>
                </a:moveTo>
                <a:cubicBezTo>
                  <a:pt x="4797981" y="3439386"/>
                  <a:pt x="4779914" y="3448544"/>
                  <a:pt x="4779914" y="3458406"/>
                </a:cubicBezTo>
                <a:cubicBezTo>
                  <a:pt x="4779914" y="3468268"/>
                  <a:pt x="4797981" y="3471438"/>
                  <a:pt x="4819436" y="3464746"/>
                </a:cubicBezTo>
                <a:cubicBezTo>
                  <a:pt x="4840891" y="3459815"/>
                  <a:pt x="4858958" y="3450657"/>
                  <a:pt x="4858958" y="3445726"/>
                </a:cubicBezTo>
                <a:cubicBezTo>
                  <a:pt x="4858958" y="3442557"/>
                  <a:pt x="4840891" y="3439386"/>
                  <a:pt x="4819436" y="3439386"/>
                </a:cubicBezTo>
                <a:close/>
                <a:moveTo>
                  <a:pt x="3674432" y="3421424"/>
                </a:moveTo>
                <a:cubicBezTo>
                  <a:pt x="3637168" y="3420015"/>
                  <a:pt x="3593130" y="3427764"/>
                  <a:pt x="3576192" y="3439386"/>
                </a:cubicBezTo>
                <a:cubicBezTo>
                  <a:pt x="3553608" y="3454180"/>
                  <a:pt x="3556995" y="3457702"/>
                  <a:pt x="3596517" y="3455941"/>
                </a:cubicBezTo>
                <a:cubicBezTo>
                  <a:pt x="3622489" y="3455941"/>
                  <a:pt x="3668786" y="3447487"/>
                  <a:pt x="3694757" y="3439386"/>
                </a:cubicBezTo>
                <a:cubicBezTo>
                  <a:pt x="3741054" y="3424593"/>
                  <a:pt x="3739925" y="3423185"/>
                  <a:pt x="3674432" y="3421424"/>
                </a:cubicBezTo>
                <a:close/>
                <a:moveTo>
                  <a:pt x="5074634" y="3421071"/>
                </a:moveTo>
                <a:cubicBezTo>
                  <a:pt x="5067859" y="3421071"/>
                  <a:pt x="5059955" y="3422128"/>
                  <a:pt x="5053180" y="3424593"/>
                </a:cubicBezTo>
                <a:cubicBezTo>
                  <a:pt x="5038500" y="3431286"/>
                  <a:pt x="5040758" y="3436921"/>
                  <a:pt x="5064472" y="3438682"/>
                </a:cubicBezTo>
                <a:cubicBezTo>
                  <a:pt x="5085926" y="3438682"/>
                  <a:pt x="5097218" y="3432342"/>
                  <a:pt x="5090443" y="3426002"/>
                </a:cubicBezTo>
                <a:cubicBezTo>
                  <a:pt x="5087055" y="3422480"/>
                  <a:pt x="5081409" y="3421071"/>
                  <a:pt x="5074634" y="3421071"/>
                </a:cubicBezTo>
                <a:close/>
                <a:moveTo>
                  <a:pt x="21540566" y="3391485"/>
                </a:moveTo>
                <a:cubicBezTo>
                  <a:pt x="21547338" y="3391838"/>
                  <a:pt x="21552986" y="3395007"/>
                  <a:pt x="21556374" y="3401700"/>
                </a:cubicBezTo>
                <a:cubicBezTo>
                  <a:pt x="21563150" y="3414731"/>
                  <a:pt x="21550726" y="3424593"/>
                  <a:pt x="21529274" y="3424593"/>
                </a:cubicBezTo>
                <a:cubicBezTo>
                  <a:pt x="21505558" y="3421424"/>
                  <a:pt x="21499914" y="3411562"/>
                  <a:pt x="21516850" y="3398529"/>
                </a:cubicBezTo>
                <a:cubicBezTo>
                  <a:pt x="21523626" y="3393598"/>
                  <a:pt x="21532662" y="3390781"/>
                  <a:pt x="21540566" y="3391485"/>
                </a:cubicBezTo>
                <a:close/>
                <a:moveTo>
                  <a:pt x="21251490" y="3365773"/>
                </a:moveTo>
                <a:cubicBezTo>
                  <a:pt x="21312466" y="3362603"/>
                  <a:pt x="21382478" y="3367182"/>
                  <a:pt x="21407318" y="3375636"/>
                </a:cubicBezTo>
                <a:cubicBezTo>
                  <a:pt x="21436678" y="3388667"/>
                  <a:pt x="21415222" y="3393598"/>
                  <a:pt x="21329406" y="3395360"/>
                </a:cubicBezTo>
                <a:cubicBezTo>
                  <a:pt x="21262782" y="3395360"/>
                  <a:pt x="21196158" y="3400291"/>
                  <a:pt x="21179222" y="3406983"/>
                </a:cubicBezTo>
                <a:cubicBezTo>
                  <a:pt x="21164542" y="3413323"/>
                  <a:pt x="21145346" y="3409096"/>
                  <a:pt x="21138570" y="3397825"/>
                </a:cubicBezTo>
                <a:cubicBezTo>
                  <a:pt x="21122762" y="3371409"/>
                  <a:pt x="21115986" y="3372466"/>
                  <a:pt x="21251490" y="3365773"/>
                </a:cubicBezTo>
                <a:close/>
                <a:moveTo>
                  <a:pt x="22318582" y="3340766"/>
                </a:moveTo>
                <a:cubicBezTo>
                  <a:pt x="22356974" y="3337596"/>
                  <a:pt x="22381814" y="3343936"/>
                  <a:pt x="22379558" y="3357672"/>
                </a:cubicBezTo>
                <a:cubicBezTo>
                  <a:pt x="22377298" y="3369648"/>
                  <a:pt x="22419078" y="3392190"/>
                  <a:pt x="22473282" y="3405926"/>
                </a:cubicBezTo>
                <a:cubicBezTo>
                  <a:pt x="22526354" y="3421424"/>
                  <a:pt x="22574906" y="3437626"/>
                  <a:pt x="22580554" y="3444670"/>
                </a:cubicBezTo>
                <a:cubicBezTo>
                  <a:pt x="22599750" y="3465098"/>
                  <a:pt x="22476666" y="3454180"/>
                  <a:pt x="22425854" y="3429877"/>
                </a:cubicBezTo>
                <a:cubicBezTo>
                  <a:pt x="22397622" y="3417902"/>
                  <a:pt x="22321966" y="3395712"/>
                  <a:pt x="22255346" y="3381975"/>
                </a:cubicBezTo>
                <a:cubicBezTo>
                  <a:pt x="22166138" y="3361195"/>
                  <a:pt x="22152590" y="3355207"/>
                  <a:pt x="22195498" y="3351685"/>
                </a:cubicBezTo>
                <a:cubicBezTo>
                  <a:pt x="22229374" y="3349924"/>
                  <a:pt x="22283574" y="3344288"/>
                  <a:pt x="22318582" y="3340766"/>
                </a:cubicBezTo>
                <a:close/>
                <a:moveTo>
                  <a:pt x="3877687" y="3322451"/>
                </a:moveTo>
                <a:cubicBezTo>
                  <a:pt x="3844940" y="3322451"/>
                  <a:pt x="3807677" y="3330904"/>
                  <a:pt x="3792997" y="3348515"/>
                </a:cubicBezTo>
                <a:cubicBezTo>
                  <a:pt x="3768155" y="3378453"/>
                  <a:pt x="3776059" y="3379510"/>
                  <a:pt x="3855103" y="3374579"/>
                </a:cubicBezTo>
                <a:cubicBezTo>
                  <a:pt x="3902529" y="3371409"/>
                  <a:pt x="3940922" y="3360138"/>
                  <a:pt x="3940922" y="3348515"/>
                </a:cubicBezTo>
                <a:cubicBezTo>
                  <a:pt x="3940922" y="3331256"/>
                  <a:pt x="3911563" y="3322451"/>
                  <a:pt x="3877687" y="3322451"/>
                </a:cubicBezTo>
                <a:close/>
                <a:moveTo>
                  <a:pt x="5646007" y="3299205"/>
                </a:moveTo>
                <a:cubicBezTo>
                  <a:pt x="5627940" y="3299205"/>
                  <a:pt x="5606485" y="3307658"/>
                  <a:pt x="5599710" y="3319281"/>
                </a:cubicBezTo>
                <a:cubicBezTo>
                  <a:pt x="5585031" y="3343936"/>
                  <a:pt x="5611002" y="3343936"/>
                  <a:pt x="5649395" y="3319281"/>
                </a:cubicBezTo>
                <a:cubicBezTo>
                  <a:pt x="5675366" y="3302375"/>
                  <a:pt x="5674237" y="3299205"/>
                  <a:pt x="5646007" y="3299205"/>
                </a:cubicBezTo>
                <a:close/>
                <a:moveTo>
                  <a:pt x="472033" y="3293569"/>
                </a:moveTo>
                <a:cubicBezTo>
                  <a:pt x="473162" y="3294978"/>
                  <a:pt x="467516" y="3303431"/>
                  <a:pt x="456224" y="3319281"/>
                </a:cubicBezTo>
                <a:cubicBezTo>
                  <a:pt x="431382" y="3351685"/>
                  <a:pt x="415573" y="3362251"/>
                  <a:pt x="415573" y="3346049"/>
                </a:cubicBezTo>
                <a:cubicBezTo>
                  <a:pt x="415573" y="3341118"/>
                  <a:pt x="431382" y="3325621"/>
                  <a:pt x="449449" y="3310828"/>
                </a:cubicBezTo>
                <a:cubicBezTo>
                  <a:pt x="464129" y="3298500"/>
                  <a:pt x="470904" y="3292513"/>
                  <a:pt x="472033" y="3293569"/>
                </a:cubicBezTo>
                <a:close/>
                <a:moveTo>
                  <a:pt x="6142853" y="3280537"/>
                </a:moveTo>
                <a:cubicBezTo>
                  <a:pt x="6133820" y="3280537"/>
                  <a:pt x="6124786" y="3281946"/>
                  <a:pt x="6116882" y="3285468"/>
                </a:cubicBezTo>
                <a:cubicBezTo>
                  <a:pt x="6104461" y="3290399"/>
                  <a:pt x="6115753" y="3294978"/>
                  <a:pt x="6141724" y="3294978"/>
                </a:cubicBezTo>
                <a:cubicBezTo>
                  <a:pt x="6169954" y="3294978"/>
                  <a:pt x="6182375" y="3290399"/>
                  <a:pt x="6167696" y="3285468"/>
                </a:cubicBezTo>
                <a:cubicBezTo>
                  <a:pt x="6160920" y="3281946"/>
                  <a:pt x="6151887" y="3280537"/>
                  <a:pt x="6142853" y="3280537"/>
                </a:cubicBezTo>
                <a:close/>
                <a:moveTo>
                  <a:pt x="4030128" y="3279128"/>
                </a:moveTo>
                <a:cubicBezTo>
                  <a:pt x="3974798" y="3279128"/>
                  <a:pt x="3970281" y="3281946"/>
                  <a:pt x="3989477" y="3308362"/>
                </a:cubicBezTo>
                <a:cubicBezTo>
                  <a:pt x="4003028" y="3324916"/>
                  <a:pt x="4021095" y="3339005"/>
                  <a:pt x="4030128" y="3339005"/>
                </a:cubicBezTo>
                <a:cubicBezTo>
                  <a:pt x="4038033" y="3339005"/>
                  <a:pt x="4056100" y="3324916"/>
                  <a:pt x="4069650" y="3308362"/>
                </a:cubicBezTo>
                <a:cubicBezTo>
                  <a:pt x="4091105" y="3281946"/>
                  <a:pt x="4084330" y="3279128"/>
                  <a:pt x="4030128" y="3279128"/>
                </a:cubicBezTo>
                <a:close/>
                <a:moveTo>
                  <a:pt x="6392406" y="3165011"/>
                </a:moveTo>
                <a:cubicBezTo>
                  <a:pt x="6286261" y="3163250"/>
                  <a:pt x="6035579" y="3182269"/>
                  <a:pt x="6002833" y="3199528"/>
                </a:cubicBezTo>
                <a:cubicBezTo>
                  <a:pt x="5984766" y="3207981"/>
                  <a:pt x="5950890" y="3210094"/>
                  <a:pt x="5926048" y="3203754"/>
                </a:cubicBezTo>
                <a:cubicBezTo>
                  <a:pt x="5894430" y="3195301"/>
                  <a:pt x="5875234" y="3202698"/>
                  <a:pt x="5862813" y="3225944"/>
                </a:cubicBezTo>
                <a:cubicBezTo>
                  <a:pt x="5852650" y="3243907"/>
                  <a:pt x="5824420" y="3259052"/>
                  <a:pt x="5799577" y="3259052"/>
                </a:cubicBezTo>
                <a:cubicBezTo>
                  <a:pt x="5736343" y="3259052"/>
                  <a:pt x="5691175" y="3312237"/>
                  <a:pt x="5740860" y="3325621"/>
                </a:cubicBezTo>
                <a:cubicBezTo>
                  <a:pt x="5761185" y="3330552"/>
                  <a:pt x="5778123" y="3335483"/>
                  <a:pt x="5780381" y="3336892"/>
                </a:cubicBezTo>
                <a:cubicBezTo>
                  <a:pt x="5781510" y="3336892"/>
                  <a:pt x="5808611" y="3328439"/>
                  <a:pt x="5843617" y="3316816"/>
                </a:cubicBezTo>
                <a:cubicBezTo>
                  <a:pt x="5892172" y="3298500"/>
                  <a:pt x="5902335" y="3286877"/>
                  <a:pt x="5887655" y="3268562"/>
                </a:cubicBezTo>
                <a:cubicBezTo>
                  <a:pt x="5865071" y="3242146"/>
                  <a:pt x="5907981" y="3234045"/>
                  <a:pt x="6251256" y="3205868"/>
                </a:cubicBezTo>
                <a:cubicBezTo>
                  <a:pt x="6337075" y="3199528"/>
                  <a:pt x="6421765" y="3184735"/>
                  <a:pt x="6438703" y="3174521"/>
                </a:cubicBezTo>
                <a:cubicBezTo>
                  <a:pt x="6447736" y="3168885"/>
                  <a:pt x="6428540" y="3165715"/>
                  <a:pt x="6392406" y="3165011"/>
                </a:cubicBezTo>
                <a:close/>
                <a:moveTo>
                  <a:pt x="20211502" y="3132607"/>
                </a:moveTo>
                <a:cubicBezTo>
                  <a:pt x="20223922" y="3132607"/>
                  <a:pt x="20234086" y="3140003"/>
                  <a:pt x="20234086" y="3151274"/>
                </a:cubicBezTo>
                <a:cubicBezTo>
                  <a:pt x="20234086" y="3162545"/>
                  <a:pt x="20228438" y="3171350"/>
                  <a:pt x="20223922" y="3171350"/>
                </a:cubicBezTo>
                <a:cubicBezTo>
                  <a:pt x="20218278" y="3171350"/>
                  <a:pt x="20209242" y="3162545"/>
                  <a:pt x="20202466" y="3151274"/>
                </a:cubicBezTo>
                <a:cubicBezTo>
                  <a:pt x="20195694" y="3140003"/>
                  <a:pt x="20200210" y="3132607"/>
                  <a:pt x="20211502" y="3132607"/>
                </a:cubicBezTo>
                <a:close/>
                <a:moveTo>
                  <a:pt x="21826250" y="3119927"/>
                </a:moveTo>
                <a:cubicBezTo>
                  <a:pt x="21857870" y="3119927"/>
                  <a:pt x="21906422" y="3126619"/>
                  <a:pt x="21932394" y="3136833"/>
                </a:cubicBezTo>
                <a:cubicBezTo>
                  <a:pt x="21999018" y="3159023"/>
                  <a:pt x="21933526" y="3159023"/>
                  <a:pt x="21836414" y="3136833"/>
                </a:cubicBezTo>
                <a:cubicBezTo>
                  <a:pt x="21768662" y="3121688"/>
                  <a:pt x="21768662" y="3121688"/>
                  <a:pt x="21826250" y="3119927"/>
                </a:cubicBezTo>
                <a:close/>
                <a:moveTo>
                  <a:pt x="20191174" y="3060402"/>
                </a:moveTo>
                <a:cubicBezTo>
                  <a:pt x="20195694" y="3058642"/>
                  <a:pt x="20201338" y="3059698"/>
                  <a:pt x="20209242" y="3063573"/>
                </a:cubicBezTo>
                <a:cubicBezTo>
                  <a:pt x="20222794" y="3070969"/>
                  <a:pt x="20234086" y="3079775"/>
                  <a:pt x="20234086" y="3085410"/>
                </a:cubicBezTo>
                <a:cubicBezTo>
                  <a:pt x="20234086" y="3088932"/>
                  <a:pt x="20222794" y="3093511"/>
                  <a:pt x="20209242" y="3093511"/>
                </a:cubicBezTo>
                <a:cubicBezTo>
                  <a:pt x="20194562" y="3093511"/>
                  <a:pt x="20182142" y="3084001"/>
                  <a:pt x="20182142" y="3073082"/>
                </a:cubicBezTo>
                <a:cubicBezTo>
                  <a:pt x="20182142" y="3066742"/>
                  <a:pt x="20186658" y="3061811"/>
                  <a:pt x="20191174" y="3060402"/>
                </a:cubicBezTo>
                <a:close/>
                <a:moveTo>
                  <a:pt x="21302306" y="3045609"/>
                </a:moveTo>
                <a:cubicBezTo>
                  <a:pt x="21315854" y="3045609"/>
                  <a:pt x="21329406" y="3049132"/>
                  <a:pt x="21339566" y="3055119"/>
                </a:cubicBezTo>
                <a:cubicBezTo>
                  <a:pt x="21359894" y="3067447"/>
                  <a:pt x="21344086" y="3079070"/>
                  <a:pt x="21303434" y="3079070"/>
                </a:cubicBezTo>
                <a:cubicBezTo>
                  <a:pt x="21262782" y="3079070"/>
                  <a:pt x="21244714" y="3067447"/>
                  <a:pt x="21266170" y="3055119"/>
                </a:cubicBezTo>
                <a:cubicBezTo>
                  <a:pt x="21275202" y="3049132"/>
                  <a:pt x="21288754" y="3045609"/>
                  <a:pt x="21302306" y="3045609"/>
                </a:cubicBezTo>
                <a:close/>
                <a:moveTo>
                  <a:pt x="21119374" y="3029760"/>
                </a:moveTo>
                <a:cubicBezTo>
                  <a:pt x="21165670" y="3029760"/>
                  <a:pt x="21209710" y="3040678"/>
                  <a:pt x="21216486" y="3052654"/>
                </a:cubicBezTo>
                <a:cubicBezTo>
                  <a:pt x="21232294" y="3081535"/>
                  <a:pt x="21157766" y="3081535"/>
                  <a:pt x="21084370" y="3052654"/>
                </a:cubicBezTo>
                <a:cubicBezTo>
                  <a:pt x="21040330" y="3036452"/>
                  <a:pt x="21044846" y="3031873"/>
                  <a:pt x="21119374" y="3029760"/>
                </a:cubicBezTo>
                <a:close/>
                <a:moveTo>
                  <a:pt x="21498786" y="3011797"/>
                </a:moveTo>
                <a:cubicBezTo>
                  <a:pt x="21516850" y="3011797"/>
                  <a:pt x="21543954" y="3018489"/>
                  <a:pt x="21571054" y="3032225"/>
                </a:cubicBezTo>
                <a:cubicBezTo>
                  <a:pt x="21602670" y="3049836"/>
                  <a:pt x="21599282" y="3054063"/>
                  <a:pt x="21548470" y="3054063"/>
                </a:cubicBezTo>
                <a:cubicBezTo>
                  <a:pt x="21515722" y="3055824"/>
                  <a:pt x="21482974" y="3045962"/>
                  <a:pt x="21476202" y="3032225"/>
                </a:cubicBezTo>
                <a:cubicBezTo>
                  <a:pt x="21469426" y="3018489"/>
                  <a:pt x="21479586" y="3011797"/>
                  <a:pt x="21498786" y="3011797"/>
                </a:cubicBezTo>
                <a:close/>
                <a:moveTo>
                  <a:pt x="21406190" y="2983267"/>
                </a:moveTo>
                <a:cubicBezTo>
                  <a:pt x="21411838" y="2981506"/>
                  <a:pt x="21417482" y="2982211"/>
                  <a:pt x="21421998" y="2985028"/>
                </a:cubicBezTo>
                <a:cubicBezTo>
                  <a:pt x="21449098" y="3005105"/>
                  <a:pt x="21443454" y="3017432"/>
                  <a:pt x="21410706" y="3017432"/>
                </a:cubicBezTo>
                <a:cubicBezTo>
                  <a:pt x="21392638" y="3017432"/>
                  <a:pt x="21385866" y="3007922"/>
                  <a:pt x="21393770" y="2995243"/>
                </a:cubicBezTo>
                <a:cubicBezTo>
                  <a:pt x="21397158" y="2988903"/>
                  <a:pt x="21401674" y="2985028"/>
                  <a:pt x="21406190" y="2983267"/>
                </a:cubicBezTo>
                <a:close/>
                <a:moveTo>
                  <a:pt x="7820838" y="2980097"/>
                </a:moveTo>
                <a:cubicBezTo>
                  <a:pt x="7811804" y="2980097"/>
                  <a:pt x="7803900" y="2981154"/>
                  <a:pt x="7795995" y="2983619"/>
                </a:cubicBezTo>
                <a:cubicBezTo>
                  <a:pt x="7782445" y="2988550"/>
                  <a:pt x="7793737" y="2994538"/>
                  <a:pt x="7819708" y="2994538"/>
                </a:cubicBezTo>
                <a:cubicBezTo>
                  <a:pt x="7847939" y="2994538"/>
                  <a:pt x="7858101" y="2988550"/>
                  <a:pt x="7845680" y="2983619"/>
                </a:cubicBezTo>
                <a:cubicBezTo>
                  <a:pt x="7838905" y="2981154"/>
                  <a:pt x="7829872" y="2980097"/>
                  <a:pt x="7820838" y="2980097"/>
                </a:cubicBezTo>
                <a:close/>
                <a:moveTo>
                  <a:pt x="7938274" y="2958965"/>
                </a:moveTo>
                <a:cubicBezTo>
                  <a:pt x="7930370" y="2958965"/>
                  <a:pt x="7922466" y="2960725"/>
                  <a:pt x="7916820" y="2963896"/>
                </a:cubicBezTo>
                <a:cubicBezTo>
                  <a:pt x="7899882" y="2968827"/>
                  <a:pt x="7904399" y="2973758"/>
                  <a:pt x="7928112" y="2975519"/>
                </a:cubicBezTo>
                <a:cubicBezTo>
                  <a:pt x="7947308" y="2975519"/>
                  <a:pt x="7959729" y="2972348"/>
                  <a:pt x="7952954" y="2963896"/>
                </a:cubicBezTo>
                <a:cubicBezTo>
                  <a:pt x="7950696" y="2960725"/>
                  <a:pt x="7945050" y="2958965"/>
                  <a:pt x="7938274" y="2958965"/>
                </a:cubicBezTo>
                <a:close/>
                <a:moveTo>
                  <a:pt x="21245846" y="2945932"/>
                </a:moveTo>
                <a:cubicBezTo>
                  <a:pt x="21249230" y="2945228"/>
                  <a:pt x="21266170" y="2949807"/>
                  <a:pt x="21297786" y="2958612"/>
                </a:cubicBezTo>
                <a:cubicBezTo>
                  <a:pt x="21370054" y="2979041"/>
                  <a:pt x="21384734" y="2992073"/>
                  <a:pt x="21338438" y="2992073"/>
                </a:cubicBezTo>
                <a:cubicBezTo>
                  <a:pt x="21322630" y="2992073"/>
                  <a:pt x="21292142" y="2980450"/>
                  <a:pt x="21268430" y="2966009"/>
                </a:cubicBezTo>
                <a:cubicBezTo>
                  <a:pt x="21250362" y="2953329"/>
                  <a:pt x="21242458" y="2946989"/>
                  <a:pt x="21245846" y="2945932"/>
                </a:cubicBezTo>
                <a:close/>
                <a:moveTo>
                  <a:pt x="1609133" y="2881477"/>
                </a:moveTo>
                <a:cubicBezTo>
                  <a:pt x="1604616" y="2875841"/>
                  <a:pt x="1580903" y="2886408"/>
                  <a:pt x="1535735" y="2909654"/>
                </a:cubicBezTo>
                <a:cubicBezTo>
                  <a:pt x="1501859" y="2927617"/>
                  <a:pt x="1457821" y="2950863"/>
                  <a:pt x="1437495" y="2960725"/>
                </a:cubicBezTo>
                <a:cubicBezTo>
                  <a:pt x="1226336" y="3068504"/>
                  <a:pt x="1046794" y="3177338"/>
                  <a:pt x="1084057" y="3177338"/>
                </a:cubicBezTo>
                <a:cubicBezTo>
                  <a:pt x="1096478" y="3177338"/>
                  <a:pt x="1187943" y="3141060"/>
                  <a:pt x="1286183" y="3098089"/>
                </a:cubicBezTo>
                <a:cubicBezTo>
                  <a:pt x="1384423" y="3053358"/>
                  <a:pt x="1478146" y="3017432"/>
                  <a:pt x="1492826" y="3017432"/>
                </a:cubicBezTo>
                <a:cubicBezTo>
                  <a:pt x="1506376" y="3017432"/>
                  <a:pt x="1542510" y="2985381"/>
                  <a:pt x="1570741" y="2947341"/>
                </a:cubicBezTo>
                <a:cubicBezTo>
                  <a:pt x="1600100" y="2907541"/>
                  <a:pt x="1614779" y="2886760"/>
                  <a:pt x="1609133" y="2881477"/>
                </a:cubicBezTo>
                <a:close/>
                <a:moveTo>
                  <a:pt x="8191214" y="2879012"/>
                </a:moveTo>
                <a:cubicBezTo>
                  <a:pt x="8159597" y="2881125"/>
                  <a:pt x="8113300" y="2890987"/>
                  <a:pt x="8067002" y="2907541"/>
                </a:cubicBezTo>
                <a:lnTo>
                  <a:pt x="7990217" y="2935718"/>
                </a:lnTo>
                <a:lnTo>
                  <a:pt x="8096362" y="2924095"/>
                </a:lnTo>
                <a:cubicBezTo>
                  <a:pt x="8156209" y="2919164"/>
                  <a:pt x="8214927" y="2906132"/>
                  <a:pt x="8223961" y="2895918"/>
                </a:cubicBezTo>
                <a:cubicBezTo>
                  <a:pt x="8238640" y="2881829"/>
                  <a:pt x="8221702" y="2876546"/>
                  <a:pt x="8191214" y="2879012"/>
                </a:cubicBezTo>
                <a:close/>
                <a:moveTo>
                  <a:pt x="9042627" y="2819135"/>
                </a:moveTo>
                <a:cubicBezTo>
                  <a:pt x="9035852" y="2818782"/>
                  <a:pt x="9029077" y="2820191"/>
                  <a:pt x="9022302" y="2823361"/>
                </a:cubicBezTo>
                <a:cubicBezTo>
                  <a:pt x="9005364" y="2830053"/>
                  <a:pt x="9011010" y="2833575"/>
                  <a:pt x="9033594" y="2835337"/>
                </a:cubicBezTo>
                <a:cubicBezTo>
                  <a:pt x="9053919" y="2837098"/>
                  <a:pt x="9065211" y="2831110"/>
                  <a:pt x="9058436" y="2824770"/>
                </a:cubicBezTo>
                <a:cubicBezTo>
                  <a:pt x="9056178" y="2821248"/>
                  <a:pt x="9049403" y="2819135"/>
                  <a:pt x="9042627" y="2819135"/>
                </a:cubicBezTo>
                <a:close/>
                <a:moveTo>
                  <a:pt x="8655313" y="2757497"/>
                </a:moveTo>
                <a:cubicBezTo>
                  <a:pt x="8610146" y="2758906"/>
                  <a:pt x="8548040" y="2768768"/>
                  <a:pt x="8472384" y="2786731"/>
                </a:cubicBezTo>
                <a:cubicBezTo>
                  <a:pt x="8291712" y="2830053"/>
                  <a:pt x="8275904" y="2836041"/>
                  <a:pt x="8324459" y="2856117"/>
                </a:cubicBezTo>
                <a:cubicBezTo>
                  <a:pt x="8347043" y="2864218"/>
                  <a:pt x="8382048" y="2864218"/>
                  <a:pt x="8403504" y="2856117"/>
                </a:cubicBezTo>
                <a:cubicBezTo>
                  <a:pt x="8424958" y="2847664"/>
                  <a:pt x="8499484" y="2836041"/>
                  <a:pt x="8568365" y="2827940"/>
                </a:cubicBezTo>
                <a:cubicBezTo>
                  <a:pt x="8655313" y="2817726"/>
                  <a:pt x="8689190" y="2820543"/>
                  <a:pt x="8681285" y="2835337"/>
                </a:cubicBezTo>
                <a:cubicBezTo>
                  <a:pt x="8664348" y="2863514"/>
                  <a:pt x="8676769" y="2861048"/>
                  <a:pt x="8771620" y="2832871"/>
                </a:cubicBezTo>
                <a:cubicBezTo>
                  <a:pt x="8854052" y="2808216"/>
                  <a:pt x="8880023" y="2767007"/>
                  <a:pt x="8799850" y="2786731"/>
                </a:cubicBezTo>
                <a:cubicBezTo>
                  <a:pt x="8773879" y="2793423"/>
                  <a:pt x="8747907" y="2790253"/>
                  <a:pt x="8740003" y="2778630"/>
                </a:cubicBezTo>
                <a:cubicBezTo>
                  <a:pt x="8729840" y="2762780"/>
                  <a:pt x="8700481" y="2756088"/>
                  <a:pt x="8655313" y="2757497"/>
                </a:cubicBezTo>
                <a:close/>
                <a:moveTo>
                  <a:pt x="1962571" y="2740943"/>
                </a:moveTo>
                <a:cubicBezTo>
                  <a:pt x="1927566" y="2729320"/>
                  <a:pt x="1858685" y="2772994"/>
                  <a:pt x="1858685" y="2807864"/>
                </a:cubicBezTo>
                <a:cubicBezTo>
                  <a:pt x="1858685" y="2832871"/>
                  <a:pt x="1872236" y="2829701"/>
                  <a:pt x="1921920" y="2793071"/>
                </a:cubicBezTo>
                <a:cubicBezTo>
                  <a:pt x="1955796" y="2768416"/>
                  <a:pt x="1973863" y="2745874"/>
                  <a:pt x="1962571" y="2740943"/>
                </a:cubicBezTo>
                <a:close/>
                <a:moveTo>
                  <a:pt x="21724622" y="2735660"/>
                </a:moveTo>
                <a:cubicBezTo>
                  <a:pt x="21735914" y="2722980"/>
                  <a:pt x="21934654" y="2789901"/>
                  <a:pt x="21934654" y="2806103"/>
                </a:cubicBezTo>
                <a:cubicBezTo>
                  <a:pt x="21934654" y="2825827"/>
                  <a:pt x="21844318" y="2810329"/>
                  <a:pt x="21781082" y="2779687"/>
                </a:cubicBezTo>
                <a:cubicBezTo>
                  <a:pt x="21742690" y="2761723"/>
                  <a:pt x="21717850" y="2740943"/>
                  <a:pt x="21724622" y="2735660"/>
                </a:cubicBezTo>
                <a:close/>
                <a:moveTo>
                  <a:pt x="22625722" y="2711005"/>
                </a:moveTo>
                <a:cubicBezTo>
                  <a:pt x="22632498" y="2711005"/>
                  <a:pt x="22639270" y="2712765"/>
                  <a:pt x="22643790" y="2716640"/>
                </a:cubicBezTo>
                <a:cubicBezTo>
                  <a:pt x="22653950" y="2724036"/>
                  <a:pt x="22653950" y="2735307"/>
                  <a:pt x="22643790" y="2742704"/>
                </a:cubicBezTo>
                <a:cubicBezTo>
                  <a:pt x="22633626" y="2750453"/>
                  <a:pt x="22616686" y="2750453"/>
                  <a:pt x="22607654" y="2742704"/>
                </a:cubicBezTo>
                <a:cubicBezTo>
                  <a:pt x="22597490" y="2735307"/>
                  <a:pt x="22597490" y="2724036"/>
                  <a:pt x="22607654" y="2716640"/>
                </a:cubicBezTo>
                <a:cubicBezTo>
                  <a:pt x="22612170" y="2712765"/>
                  <a:pt x="22618946" y="2711005"/>
                  <a:pt x="22625722" y="2711005"/>
                </a:cubicBezTo>
                <a:close/>
                <a:moveTo>
                  <a:pt x="1164230" y="2672613"/>
                </a:moveTo>
                <a:cubicBezTo>
                  <a:pt x="1168747" y="2672613"/>
                  <a:pt x="1173264" y="2674374"/>
                  <a:pt x="1176651" y="2678248"/>
                </a:cubicBezTo>
                <a:cubicBezTo>
                  <a:pt x="1184556" y="2685645"/>
                  <a:pt x="1184556" y="2697620"/>
                  <a:pt x="1176651" y="2705017"/>
                </a:cubicBezTo>
                <a:cubicBezTo>
                  <a:pt x="1169876" y="2712765"/>
                  <a:pt x="1158584" y="2712765"/>
                  <a:pt x="1150680" y="2705017"/>
                </a:cubicBezTo>
                <a:cubicBezTo>
                  <a:pt x="1142775" y="2697620"/>
                  <a:pt x="1142775" y="2685645"/>
                  <a:pt x="1150680" y="2678248"/>
                </a:cubicBezTo>
                <a:cubicBezTo>
                  <a:pt x="1154067" y="2674374"/>
                  <a:pt x="1159713" y="2672613"/>
                  <a:pt x="1164230" y="2672613"/>
                </a:cubicBezTo>
                <a:close/>
                <a:moveTo>
                  <a:pt x="9814997" y="2670500"/>
                </a:moveTo>
                <a:cubicBezTo>
                  <a:pt x="9636584" y="2672261"/>
                  <a:pt x="9364448" y="2704312"/>
                  <a:pt x="9319280" y="2727207"/>
                </a:cubicBezTo>
                <a:cubicBezTo>
                  <a:pt x="9288792" y="2742352"/>
                  <a:pt x="9250399" y="2755384"/>
                  <a:pt x="9233462" y="2755384"/>
                </a:cubicBezTo>
                <a:cubicBezTo>
                  <a:pt x="9215395" y="2755384"/>
                  <a:pt x="9202974" y="2764893"/>
                  <a:pt x="9202974" y="2776517"/>
                </a:cubicBezTo>
                <a:cubicBezTo>
                  <a:pt x="9202974" y="2801524"/>
                  <a:pt x="9237978" y="2801524"/>
                  <a:pt x="9429942" y="2773347"/>
                </a:cubicBezTo>
                <a:cubicBezTo>
                  <a:pt x="9519148" y="2760315"/>
                  <a:pt x="9598192" y="2737421"/>
                  <a:pt x="9610613" y="2720867"/>
                </a:cubicBezTo>
                <a:cubicBezTo>
                  <a:pt x="9623034" y="2706074"/>
                  <a:pt x="9650135" y="2697620"/>
                  <a:pt x="9670460" y="2704312"/>
                </a:cubicBezTo>
                <a:cubicBezTo>
                  <a:pt x="9690786" y="2709243"/>
                  <a:pt x="9749504" y="2706778"/>
                  <a:pt x="9804834" y="2696916"/>
                </a:cubicBezTo>
                <a:cubicBezTo>
                  <a:pt x="9882749" y="2683532"/>
                  <a:pt x="9888395" y="2670500"/>
                  <a:pt x="9814997" y="2670500"/>
                </a:cubicBezTo>
                <a:close/>
                <a:moveTo>
                  <a:pt x="21066302" y="2643731"/>
                </a:moveTo>
                <a:cubicBezTo>
                  <a:pt x="21074206" y="2644436"/>
                  <a:pt x="21079854" y="2649014"/>
                  <a:pt x="21083242" y="2656059"/>
                </a:cubicBezTo>
                <a:cubicBezTo>
                  <a:pt x="21091146" y="2669795"/>
                  <a:pt x="21078722" y="2679305"/>
                  <a:pt x="21057270" y="2675783"/>
                </a:cubicBezTo>
                <a:cubicBezTo>
                  <a:pt x="21032426" y="2672261"/>
                  <a:pt x="21026782" y="2665569"/>
                  <a:pt x="21042590" y="2651832"/>
                </a:cubicBezTo>
                <a:cubicBezTo>
                  <a:pt x="21050494" y="2645140"/>
                  <a:pt x="21059526" y="2642675"/>
                  <a:pt x="21066302" y="2643731"/>
                </a:cubicBezTo>
                <a:close/>
                <a:moveTo>
                  <a:pt x="2421025" y="2597239"/>
                </a:moveTo>
                <a:cubicBezTo>
                  <a:pt x="2396182" y="2599704"/>
                  <a:pt x="2354402" y="2609214"/>
                  <a:pt x="2300201" y="2625768"/>
                </a:cubicBezTo>
                <a:cubicBezTo>
                  <a:pt x="2247128" y="2644083"/>
                  <a:pt x="2182764" y="2662399"/>
                  <a:pt x="2155664" y="2667330"/>
                </a:cubicBezTo>
                <a:cubicBezTo>
                  <a:pt x="2096946" y="2680714"/>
                  <a:pt x="2075491" y="2691633"/>
                  <a:pt x="2075491" y="2716640"/>
                </a:cubicBezTo>
                <a:cubicBezTo>
                  <a:pt x="2075491" y="2726502"/>
                  <a:pt x="2107108" y="2724036"/>
                  <a:pt x="2143243" y="2707482"/>
                </a:cubicBezTo>
                <a:cubicBezTo>
                  <a:pt x="2181635" y="2692689"/>
                  <a:pt x="2216640" y="2684588"/>
                  <a:pt x="2221157" y="2689520"/>
                </a:cubicBezTo>
                <a:cubicBezTo>
                  <a:pt x="2232449" y="2701143"/>
                  <a:pt x="2411991" y="2637744"/>
                  <a:pt x="2440221" y="2613088"/>
                </a:cubicBezTo>
                <a:cubicBezTo>
                  <a:pt x="2454901" y="2599704"/>
                  <a:pt x="2445867" y="2594773"/>
                  <a:pt x="2421025" y="2597239"/>
                </a:cubicBezTo>
                <a:close/>
                <a:moveTo>
                  <a:pt x="2823018" y="2577162"/>
                </a:moveTo>
                <a:cubicBezTo>
                  <a:pt x="2793659" y="2580333"/>
                  <a:pt x="2755266" y="2591251"/>
                  <a:pt x="2728166" y="2607805"/>
                </a:cubicBezTo>
                <a:cubicBezTo>
                  <a:pt x="2679611" y="2637744"/>
                  <a:pt x="2679611" y="2637744"/>
                  <a:pt x="2757525" y="2624712"/>
                </a:cubicBezTo>
                <a:cubicBezTo>
                  <a:pt x="2800434" y="2618019"/>
                  <a:pt x="2844473" y="2604283"/>
                  <a:pt x="2854636" y="2594421"/>
                </a:cubicBezTo>
                <a:cubicBezTo>
                  <a:pt x="2870444" y="2578572"/>
                  <a:pt x="2852377" y="2574345"/>
                  <a:pt x="2823018" y="2577162"/>
                </a:cubicBezTo>
                <a:close/>
                <a:moveTo>
                  <a:pt x="23159830" y="2522921"/>
                </a:moveTo>
                <a:cubicBezTo>
                  <a:pt x="23167734" y="2521160"/>
                  <a:pt x="23176770" y="2522217"/>
                  <a:pt x="23184674" y="2526091"/>
                </a:cubicBezTo>
                <a:cubicBezTo>
                  <a:pt x="23226454" y="2543350"/>
                  <a:pt x="23220806" y="2557439"/>
                  <a:pt x="23172254" y="2557439"/>
                </a:cubicBezTo>
                <a:cubicBezTo>
                  <a:pt x="23149670" y="2557439"/>
                  <a:pt x="23136118" y="2547929"/>
                  <a:pt x="23142894" y="2536306"/>
                </a:cubicBezTo>
                <a:cubicBezTo>
                  <a:pt x="23146282" y="2529613"/>
                  <a:pt x="23151926" y="2524682"/>
                  <a:pt x="23159830" y="2522921"/>
                </a:cubicBezTo>
                <a:close/>
                <a:moveTo>
                  <a:pt x="20650758" y="2469737"/>
                </a:moveTo>
                <a:cubicBezTo>
                  <a:pt x="20662050" y="2469737"/>
                  <a:pt x="20677858" y="2471850"/>
                  <a:pt x="20694798" y="2475724"/>
                </a:cubicBezTo>
                <a:cubicBezTo>
                  <a:pt x="20729802" y="2482416"/>
                  <a:pt x="20774970" y="2492631"/>
                  <a:pt x="20797554" y="2496857"/>
                </a:cubicBezTo>
                <a:cubicBezTo>
                  <a:pt x="20848366" y="2506015"/>
                  <a:pt x="20761418" y="2506719"/>
                  <a:pt x="20684634" y="2496153"/>
                </a:cubicBezTo>
                <a:cubicBezTo>
                  <a:pt x="20655274" y="2493335"/>
                  <a:pt x="20631562" y="2483826"/>
                  <a:pt x="20631562" y="2475724"/>
                </a:cubicBezTo>
                <a:cubicBezTo>
                  <a:pt x="20631562" y="2471850"/>
                  <a:pt x="20638338" y="2469737"/>
                  <a:pt x="20650758" y="2469737"/>
                </a:cubicBezTo>
                <a:close/>
                <a:moveTo>
                  <a:pt x="23079658" y="2468328"/>
                </a:moveTo>
                <a:cubicBezTo>
                  <a:pt x="23084174" y="2468328"/>
                  <a:pt x="23089822" y="2470089"/>
                  <a:pt x="23093210" y="2473611"/>
                </a:cubicBezTo>
                <a:cubicBezTo>
                  <a:pt x="23101114" y="2481360"/>
                  <a:pt x="23101114" y="2492631"/>
                  <a:pt x="23093210" y="2500027"/>
                </a:cubicBezTo>
                <a:cubicBezTo>
                  <a:pt x="23086434" y="2507424"/>
                  <a:pt x="23074014" y="2507424"/>
                  <a:pt x="23066106" y="2500027"/>
                </a:cubicBezTo>
                <a:cubicBezTo>
                  <a:pt x="23058202" y="2492631"/>
                  <a:pt x="23058202" y="2481360"/>
                  <a:pt x="23066106" y="2473611"/>
                </a:cubicBezTo>
                <a:cubicBezTo>
                  <a:pt x="23069494" y="2470089"/>
                  <a:pt x="23074014" y="2468328"/>
                  <a:pt x="23079658" y="2468328"/>
                </a:cubicBezTo>
                <a:close/>
                <a:moveTo>
                  <a:pt x="21519110" y="2445434"/>
                </a:moveTo>
                <a:cubicBezTo>
                  <a:pt x="21533790" y="2445434"/>
                  <a:pt x="21548470" y="2447900"/>
                  <a:pt x="21557502" y="2453887"/>
                </a:cubicBezTo>
                <a:cubicBezTo>
                  <a:pt x="21576698" y="2466214"/>
                  <a:pt x="21555242" y="2478895"/>
                  <a:pt x="21511206" y="2478895"/>
                </a:cubicBezTo>
                <a:cubicBezTo>
                  <a:pt x="21466038" y="2478895"/>
                  <a:pt x="21449098" y="2466214"/>
                  <a:pt x="21475070" y="2453887"/>
                </a:cubicBezTo>
                <a:cubicBezTo>
                  <a:pt x="21487494" y="2447900"/>
                  <a:pt x="21503302" y="2445434"/>
                  <a:pt x="21519110" y="2445434"/>
                </a:cubicBezTo>
                <a:close/>
                <a:moveTo>
                  <a:pt x="21339566" y="2444377"/>
                </a:moveTo>
                <a:cubicBezTo>
                  <a:pt x="21351990" y="2444729"/>
                  <a:pt x="21363282" y="2448956"/>
                  <a:pt x="21370054" y="2457057"/>
                </a:cubicBezTo>
                <a:cubicBezTo>
                  <a:pt x="21384734" y="2469032"/>
                  <a:pt x="21366670" y="2481008"/>
                  <a:pt x="21331662" y="2476781"/>
                </a:cubicBezTo>
                <a:cubicBezTo>
                  <a:pt x="21295530" y="2476781"/>
                  <a:pt x="21281978" y="2464806"/>
                  <a:pt x="21304562" y="2452831"/>
                </a:cubicBezTo>
                <a:cubicBezTo>
                  <a:pt x="21314726" y="2446843"/>
                  <a:pt x="21328274" y="2444025"/>
                  <a:pt x="21339566" y="2444377"/>
                </a:cubicBezTo>
                <a:close/>
                <a:moveTo>
                  <a:pt x="21756242" y="2386966"/>
                </a:moveTo>
                <a:cubicBezTo>
                  <a:pt x="21764146" y="2387318"/>
                  <a:pt x="21770922" y="2391193"/>
                  <a:pt x="21774306" y="2398237"/>
                </a:cubicBezTo>
                <a:cubicBezTo>
                  <a:pt x="21781082" y="2412678"/>
                  <a:pt x="21769790" y="2424301"/>
                  <a:pt x="21747206" y="2420427"/>
                </a:cubicBezTo>
                <a:cubicBezTo>
                  <a:pt x="21723494" y="2420427"/>
                  <a:pt x="21717850" y="2409508"/>
                  <a:pt x="21734786" y="2395067"/>
                </a:cubicBezTo>
                <a:cubicBezTo>
                  <a:pt x="21741562" y="2389784"/>
                  <a:pt x="21749466" y="2386262"/>
                  <a:pt x="21756242" y="2386966"/>
                </a:cubicBezTo>
                <a:close/>
                <a:moveTo>
                  <a:pt x="22485702" y="2362663"/>
                </a:moveTo>
                <a:cubicBezTo>
                  <a:pt x="22493606" y="2363368"/>
                  <a:pt x="22500382" y="2367242"/>
                  <a:pt x="22503770" y="2374286"/>
                </a:cubicBezTo>
                <a:cubicBezTo>
                  <a:pt x="22510542" y="2388023"/>
                  <a:pt x="22496994" y="2398589"/>
                  <a:pt x="22474410" y="2395067"/>
                </a:cubicBezTo>
                <a:cubicBezTo>
                  <a:pt x="22450698" y="2395067"/>
                  <a:pt x="22447310" y="2384853"/>
                  <a:pt x="22463118" y="2371116"/>
                </a:cubicBezTo>
                <a:cubicBezTo>
                  <a:pt x="22471022" y="2364072"/>
                  <a:pt x="22478926" y="2361606"/>
                  <a:pt x="22485702" y="2362663"/>
                </a:cubicBezTo>
                <a:close/>
                <a:moveTo>
                  <a:pt x="22196626" y="2338712"/>
                </a:moveTo>
                <a:cubicBezTo>
                  <a:pt x="22253086" y="2341530"/>
                  <a:pt x="22321966" y="2350688"/>
                  <a:pt x="22366006" y="2363720"/>
                </a:cubicBezTo>
                <a:cubicBezTo>
                  <a:pt x="22429242" y="2384501"/>
                  <a:pt x="22431498" y="2386262"/>
                  <a:pt x="22380686" y="2388023"/>
                </a:cubicBezTo>
                <a:cubicBezTo>
                  <a:pt x="22317450" y="2389784"/>
                  <a:pt x="22308418" y="2422892"/>
                  <a:pt x="22366006" y="2443673"/>
                </a:cubicBezTo>
                <a:cubicBezTo>
                  <a:pt x="22458602" y="2475020"/>
                  <a:pt x="22390850" y="2496153"/>
                  <a:pt x="22190982" y="2496153"/>
                </a:cubicBezTo>
                <a:cubicBezTo>
                  <a:pt x="22074674" y="2496153"/>
                  <a:pt x="21966270" y="2499675"/>
                  <a:pt x="21951590" y="2503197"/>
                </a:cubicBezTo>
                <a:cubicBezTo>
                  <a:pt x="21938042" y="2506719"/>
                  <a:pt x="21877066" y="2503197"/>
                  <a:pt x="21818346" y="2497914"/>
                </a:cubicBezTo>
                <a:cubicBezTo>
                  <a:pt x="21743818" y="2489109"/>
                  <a:pt x="21799150" y="2482064"/>
                  <a:pt x="22003534" y="2475020"/>
                </a:cubicBezTo>
                <a:cubicBezTo>
                  <a:pt x="22281318" y="2462693"/>
                  <a:pt x="22293738" y="2460579"/>
                  <a:pt x="22233890" y="2432754"/>
                </a:cubicBezTo>
                <a:cubicBezTo>
                  <a:pt x="22198886" y="2415496"/>
                  <a:pt x="22170654" y="2394363"/>
                  <a:pt x="22170654" y="2385557"/>
                </a:cubicBezTo>
                <a:cubicBezTo>
                  <a:pt x="22170654" y="2375343"/>
                  <a:pt x="22158234" y="2369003"/>
                  <a:pt x="22141298" y="2369003"/>
                </a:cubicBezTo>
                <a:cubicBezTo>
                  <a:pt x="22126618" y="2369003"/>
                  <a:pt x="22108550" y="2361606"/>
                  <a:pt x="22104034" y="2351040"/>
                </a:cubicBezTo>
                <a:cubicBezTo>
                  <a:pt x="22097258" y="2339064"/>
                  <a:pt x="22140166" y="2335895"/>
                  <a:pt x="22196626" y="2338712"/>
                </a:cubicBezTo>
                <a:close/>
                <a:moveTo>
                  <a:pt x="20378622" y="2314762"/>
                </a:moveTo>
                <a:cubicBezTo>
                  <a:pt x="20353778" y="2314762"/>
                  <a:pt x="20354910" y="2320749"/>
                  <a:pt x="20384270" y="2343995"/>
                </a:cubicBezTo>
                <a:cubicBezTo>
                  <a:pt x="20405722" y="2360550"/>
                  <a:pt x="20438470" y="2374286"/>
                  <a:pt x="20455406" y="2374286"/>
                </a:cubicBezTo>
                <a:cubicBezTo>
                  <a:pt x="20480250" y="2372525"/>
                  <a:pt x="20477990" y="2367242"/>
                  <a:pt x="20447502" y="2343995"/>
                </a:cubicBezTo>
                <a:cubicBezTo>
                  <a:pt x="20426050" y="2327441"/>
                  <a:pt x="20395562" y="2314762"/>
                  <a:pt x="20378622" y="2314762"/>
                </a:cubicBezTo>
                <a:close/>
                <a:moveTo>
                  <a:pt x="21755110" y="2278131"/>
                </a:moveTo>
                <a:cubicBezTo>
                  <a:pt x="21765274" y="2278484"/>
                  <a:pt x="21774306" y="2282358"/>
                  <a:pt x="21781082" y="2290459"/>
                </a:cubicBezTo>
                <a:cubicBezTo>
                  <a:pt x="21793506" y="2302434"/>
                  <a:pt x="21779954" y="2315466"/>
                  <a:pt x="21747206" y="2311592"/>
                </a:cubicBezTo>
                <a:cubicBezTo>
                  <a:pt x="21715590" y="2311592"/>
                  <a:pt x="21704298" y="2299264"/>
                  <a:pt x="21722366" y="2287289"/>
                </a:cubicBezTo>
                <a:cubicBezTo>
                  <a:pt x="21731398" y="2281301"/>
                  <a:pt x="21743818" y="2277427"/>
                  <a:pt x="21755110" y="2278131"/>
                </a:cubicBezTo>
                <a:close/>
                <a:moveTo>
                  <a:pt x="22633626" y="2255942"/>
                </a:moveTo>
                <a:cubicBezTo>
                  <a:pt x="22670890" y="2256998"/>
                  <a:pt x="22721702" y="2261929"/>
                  <a:pt x="22782678" y="2269678"/>
                </a:cubicBezTo>
                <a:cubicBezTo>
                  <a:pt x="22887694" y="2283415"/>
                  <a:pt x="23011906" y="2297855"/>
                  <a:pt x="23059334" y="2303139"/>
                </a:cubicBezTo>
                <a:cubicBezTo>
                  <a:pt x="23109018" y="2308069"/>
                  <a:pt x="23156442" y="2322158"/>
                  <a:pt x="23166606" y="2332372"/>
                </a:cubicBezTo>
                <a:cubicBezTo>
                  <a:pt x="23188062" y="2352801"/>
                  <a:pt x="23175638" y="2353154"/>
                  <a:pt x="23019810" y="2329202"/>
                </a:cubicBezTo>
                <a:cubicBezTo>
                  <a:pt x="22961094" y="2320749"/>
                  <a:pt x="22826718" y="2306308"/>
                  <a:pt x="22719446" y="2297855"/>
                </a:cubicBezTo>
                <a:cubicBezTo>
                  <a:pt x="22581682" y="2287641"/>
                  <a:pt x="22536514" y="2277779"/>
                  <a:pt x="22559098" y="2264042"/>
                </a:cubicBezTo>
                <a:cubicBezTo>
                  <a:pt x="22570390" y="2257351"/>
                  <a:pt x="22595234" y="2254885"/>
                  <a:pt x="22633626" y="2255942"/>
                </a:cubicBezTo>
                <a:close/>
                <a:moveTo>
                  <a:pt x="20131330" y="2242205"/>
                </a:moveTo>
                <a:cubicBezTo>
                  <a:pt x="20081642" y="2236922"/>
                  <a:pt x="20043250" y="2242557"/>
                  <a:pt x="20064706" y="2263338"/>
                </a:cubicBezTo>
                <a:cubicBezTo>
                  <a:pt x="20069222" y="2268269"/>
                  <a:pt x="20105358" y="2276722"/>
                  <a:pt x="20147138" y="2280244"/>
                </a:cubicBezTo>
                <a:cubicBezTo>
                  <a:pt x="20186658" y="2285175"/>
                  <a:pt x="20226182" y="2294333"/>
                  <a:pt x="20232954" y="2301025"/>
                </a:cubicBezTo>
                <a:cubicBezTo>
                  <a:pt x="20239730" y="2307717"/>
                  <a:pt x="20258926" y="2314410"/>
                  <a:pt x="20275866" y="2312648"/>
                </a:cubicBezTo>
                <a:cubicBezTo>
                  <a:pt x="20304094" y="2312648"/>
                  <a:pt x="20302966" y="2309479"/>
                  <a:pt x="20272478" y="2286584"/>
                </a:cubicBezTo>
                <a:cubicBezTo>
                  <a:pt x="20244246" y="2264042"/>
                  <a:pt x="20182142" y="2247841"/>
                  <a:pt x="20131330" y="2242205"/>
                </a:cubicBezTo>
                <a:close/>
                <a:moveTo>
                  <a:pt x="20718510" y="2206631"/>
                </a:moveTo>
                <a:cubicBezTo>
                  <a:pt x="20711734" y="2208040"/>
                  <a:pt x="20706090" y="2210506"/>
                  <a:pt x="20703830" y="2215085"/>
                </a:cubicBezTo>
                <a:cubicBezTo>
                  <a:pt x="20697054" y="2224947"/>
                  <a:pt x="20710606" y="2232695"/>
                  <a:pt x="20732062" y="2232695"/>
                </a:cubicBezTo>
                <a:cubicBezTo>
                  <a:pt x="20754646" y="2232695"/>
                  <a:pt x="20772710" y="2229878"/>
                  <a:pt x="20772710" y="2226355"/>
                </a:cubicBezTo>
                <a:cubicBezTo>
                  <a:pt x="20772710" y="2216493"/>
                  <a:pt x="20758030" y="2209449"/>
                  <a:pt x="20742222" y="2206631"/>
                </a:cubicBezTo>
                <a:cubicBezTo>
                  <a:pt x="20734318" y="2205222"/>
                  <a:pt x="20725286" y="2205222"/>
                  <a:pt x="20718510" y="2206631"/>
                </a:cubicBezTo>
                <a:close/>
                <a:moveTo>
                  <a:pt x="18907282" y="2197121"/>
                </a:moveTo>
                <a:cubicBezTo>
                  <a:pt x="18786458" y="2197121"/>
                  <a:pt x="18707414" y="2203462"/>
                  <a:pt x="18726610" y="2211915"/>
                </a:cubicBezTo>
                <a:cubicBezTo>
                  <a:pt x="18783070" y="2233400"/>
                  <a:pt x="19211034" y="2237274"/>
                  <a:pt x="19163606" y="2214028"/>
                </a:cubicBezTo>
                <a:cubicBezTo>
                  <a:pt x="19139894" y="2205927"/>
                  <a:pt x="19025846" y="2197121"/>
                  <a:pt x="18907282" y="2197121"/>
                </a:cubicBezTo>
                <a:close/>
                <a:moveTo>
                  <a:pt x="22351326" y="2124917"/>
                </a:moveTo>
                <a:cubicBezTo>
                  <a:pt x="22368266" y="2124917"/>
                  <a:pt x="22384074" y="2128792"/>
                  <a:pt x="22396494" y="2135484"/>
                </a:cubicBezTo>
                <a:cubicBezTo>
                  <a:pt x="22420206" y="2149572"/>
                  <a:pt x="22401010" y="2158730"/>
                  <a:pt x="22351326" y="2158730"/>
                </a:cubicBezTo>
                <a:cubicBezTo>
                  <a:pt x="22300514" y="2158730"/>
                  <a:pt x="22280186" y="2149572"/>
                  <a:pt x="22305030" y="2135484"/>
                </a:cubicBezTo>
                <a:cubicBezTo>
                  <a:pt x="22318582" y="2128792"/>
                  <a:pt x="22335518" y="2124917"/>
                  <a:pt x="22351326" y="2124917"/>
                </a:cubicBezTo>
                <a:close/>
                <a:moveTo>
                  <a:pt x="21837542" y="2113294"/>
                </a:moveTo>
                <a:cubicBezTo>
                  <a:pt x="21847706" y="2112237"/>
                  <a:pt x="21865774" y="2113647"/>
                  <a:pt x="21890614" y="2117873"/>
                </a:cubicBezTo>
                <a:cubicBezTo>
                  <a:pt x="21991114" y="2137597"/>
                  <a:pt x="21999018" y="2147811"/>
                  <a:pt x="21912070" y="2147811"/>
                </a:cubicBezTo>
                <a:cubicBezTo>
                  <a:pt x="21873678" y="2147811"/>
                  <a:pt x="21836414" y="2137597"/>
                  <a:pt x="21828510" y="2125974"/>
                </a:cubicBezTo>
                <a:cubicBezTo>
                  <a:pt x="21823994" y="2118578"/>
                  <a:pt x="21827382" y="2114703"/>
                  <a:pt x="21837542" y="2113294"/>
                </a:cubicBezTo>
                <a:close/>
                <a:moveTo>
                  <a:pt x="22059994" y="2100967"/>
                </a:moveTo>
                <a:cubicBezTo>
                  <a:pt x="22065642" y="2099558"/>
                  <a:pt x="22072414" y="2100614"/>
                  <a:pt x="22081450" y="2104137"/>
                </a:cubicBezTo>
                <a:cubicBezTo>
                  <a:pt x="22099518" y="2111533"/>
                  <a:pt x="22114194" y="2120691"/>
                  <a:pt x="22114194" y="2125974"/>
                </a:cubicBezTo>
                <a:cubicBezTo>
                  <a:pt x="22114194" y="2131609"/>
                  <a:pt x="22099518" y="2135484"/>
                  <a:pt x="22081450" y="2135484"/>
                </a:cubicBezTo>
                <a:cubicBezTo>
                  <a:pt x="22063382" y="2135484"/>
                  <a:pt x="22049830" y="2124213"/>
                  <a:pt x="22049830" y="2113294"/>
                </a:cubicBezTo>
                <a:cubicBezTo>
                  <a:pt x="22049830" y="2106954"/>
                  <a:pt x="22053218" y="2102728"/>
                  <a:pt x="22059994" y="2100967"/>
                </a:cubicBezTo>
                <a:close/>
                <a:moveTo>
                  <a:pt x="22780422" y="2061519"/>
                </a:moveTo>
                <a:cubicBezTo>
                  <a:pt x="22788326" y="2061519"/>
                  <a:pt x="22797358" y="2063984"/>
                  <a:pt x="22804134" y="2069267"/>
                </a:cubicBezTo>
                <a:cubicBezTo>
                  <a:pt x="22817686" y="2083708"/>
                  <a:pt x="22807522" y="2094627"/>
                  <a:pt x="22779294" y="2094627"/>
                </a:cubicBezTo>
                <a:cubicBezTo>
                  <a:pt x="22752190" y="2094627"/>
                  <a:pt x="22740898" y="2083708"/>
                  <a:pt x="22754450" y="2069267"/>
                </a:cubicBezTo>
                <a:cubicBezTo>
                  <a:pt x="22761226" y="2063984"/>
                  <a:pt x="22771386" y="2061519"/>
                  <a:pt x="22780422" y="2061519"/>
                </a:cubicBezTo>
                <a:close/>
                <a:moveTo>
                  <a:pt x="22648306" y="2045669"/>
                </a:moveTo>
                <a:cubicBezTo>
                  <a:pt x="22677666" y="2045669"/>
                  <a:pt x="22705894" y="2055531"/>
                  <a:pt x="22713798" y="2067506"/>
                </a:cubicBezTo>
                <a:cubicBezTo>
                  <a:pt x="22727350" y="2096740"/>
                  <a:pt x="22688958" y="2096740"/>
                  <a:pt x="22634754" y="2067506"/>
                </a:cubicBezTo>
                <a:cubicBezTo>
                  <a:pt x="22599750" y="2049543"/>
                  <a:pt x="22599750" y="2047430"/>
                  <a:pt x="22648306" y="2045669"/>
                </a:cubicBezTo>
                <a:close/>
                <a:moveTo>
                  <a:pt x="2939326" y="2031580"/>
                </a:moveTo>
                <a:cubicBezTo>
                  <a:pt x="2904320" y="2026649"/>
                  <a:pt x="2754137" y="2074903"/>
                  <a:pt x="2718003" y="2103080"/>
                </a:cubicBezTo>
                <a:cubicBezTo>
                  <a:pt x="2669448" y="2137949"/>
                  <a:pt x="2680740" y="2139358"/>
                  <a:pt x="2836568" y="2106250"/>
                </a:cubicBezTo>
                <a:cubicBezTo>
                  <a:pt x="2900933" y="2091457"/>
                  <a:pt x="2954005" y="2069267"/>
                  <a:pt x="2954005" y="2055883"/>
                </a:cubicBezTo>
                <a:cubicBezTo>
                  <a:pt x="2954005" y="2042499"/>
                  <a:pt x="2947230" y="2031580"/>
                  <a:pt x="2939326" y="2031580"/>
                </a:cubicBezTo>
                <a:close/>
                <a:moveTo>
                  <a:pt x="22265510" y="2021366"/>
                </a:moveTo>
                <a:cubicBezTo>
                  <a:pt x="22356974" y="2017139"/>
                  <a:pt x="22541030" y="2032637"/>
                  <a:pt x="22561358" y="2052009"/>
                </a:cubicBezTo>
                <a:cubicBezTo>
                  <a:pt x="22574906" y="2064689"/>
                  <a:pt x="22571522" y="2071733"/>
                  <a:pt x="22552322" y="2068563"/>
                </a:cubicBezTo>
                <a:cubicBezTo>
                  <a:pt x="22536514" y="2066802"/>
                  <a:pt x="22455214" y="2061871"/>
                  <a:pt x="22370522" y="2056940"/>
                </a:cubicBezTo>
                <a:cubicBezTo>
                  <a:pt x="22285834" y="2053770"/>
                  <a:pt x="22216954" y="2042499"/>
                  <a:pt x="22216954" y="2032989"/>
                </a:cubicBezTo>
                <a:cubicBezTo>
                  <a:pt x="22216954" y="2026297"/>
                  <a:pt x="22236150" y="2022775"/>
                  <a:pt x="22265510" y="2021366"/>
                </a:cubicBezTo>
                <a:close/>
                <a:moveTo>
                  <a:pt x="4150952" y="2007277"/>
                </a:moveTo>
                <a:cubicBezTo>
                  <a:pt x="4118206" y="2009038"/>
                  <a:pt x="4049325" y="2027354"/>
                  <a:pt x="4034645" y="2043556"/>
                </a:cubicBezTo>
                <a:cubicBezTo>
                  <a:pt x="4019966" y="2056940"/>
                  <a:pt x="4067392" y="2056235"/>
                  <a:pt x="4123851" y="2041090"/>
                </a:cubicBezTo>
                <a:cubicBezTo>
                  <a:pt x="4148694" y="2034398"/>
                  <a:pt x="4169020" y="2021718"/>
                  <a:pt x="4169020" y="2011856"/>
                </a:cubicBezTo>
                <a:cubicBezTo>
                  <a:pt x="4169020" y="2007982"/>
                  <a:pt x="4162244" y="2006925"/>
                  <a:pt x="4150952" y="2007277"/>
                </a:cubicBezTo>
                <a:close/>
                <a:moveTo>
                  <a:pt x="22034022" y="1993189"/>
                </a:moveTo>
                <a:cubicBezTo>
                  <a:pt x="22059994" y="1996006"/>
                  <a:pt x="22075802" y="2006573"/>
                  <a:pt x="22075802" y="2024536"/>
                </a:cubicBezTo>
                <a:cubicBezTo>
                  <a:pt x="22075802" y="2056588"/>
                  <a:pt x="22011438" y="2071733"/>
                  <a:pt x="21994502" y="2046373"/>
                </a:cubicBezTo>
                <a:cubicBezTo>
                  <a:pt x="21983210" y="2027706"/>
                  <a:pt x="21968530" y="2029819"/>
                  <a:pt x="21930138" y="2055179"/>
                </a:cubicBezTo>
                <a:cubicBezTo>
                  <a:pt x="21869162" y="2097445"/>
                  <a:pt x="21865774" y="2096388"/>
                  <a:pt x="21853350" y="2061166"/>
                </a:cubicBezTo>
                <a:cubicBezTo>
                  <a:pt x="21845446" y="2040738"/>
                  <a:pt x="21869162" y="2024888"/>
                  <a:pt x="21930138" y="2007982"/>
                </a:cubicBezTo>
                <a:cubicBezTo>
                  <a:pt x="21973046" y="1994950"/>
                  <a:pt x="22009182" y="1990019"/>
                  <a:pt x="22034022" y="1993189"/>
                </a:cubicBezTo>
                <a:close/>
                <a:moveTo>
                  <a:pt x="3410200" y="1973112"/>
                </a:moveTo>
                <a:cubicBezTo>
                  <a:pt x="3394391" y="1973112"/>
                  <a:pt x="3376324" y="1981566"/>
                  <a:pt x="3369549" y="1993189"/>
                </a:cubicBezTo>
                <a:cubicBezTo>
                  <a:pt x="3363903" y="2003051"/>
                  <a:pt x="3375195" y="2012913"/>
                  <a:pt x="3397779" y="2012913"/>
                </a:cubicBezTo>
                <a:cubicBezTo>
                  <a:pt x="3419234" y="2012913"/>
                  <a:pt x="3438430" y="2003051"/>
                  <a:pt x="3438430" y="1993189"/>
                </a:cubicBezTo>
                <a:cubicBezTo>
                  <a:pt x="3438430" y="1981566"/>
                  <a:pt x="3426009" y="1973112"/>
                  <a:pt x="3410200" y="1973112"/>
                </a:cubicBezTo>
                <a:close/>
                <a:moveTo>
                  <a:pt x="13115636" y="1932255"/>
                </a:moveTo>
                <a:cubicBezTo>
                  <a:pt x="13069339" y="1932255"/>
                  <a:pt x="13032076" y="1942470"/>
                  <a:pt x="13032076" y="1952332"/>
                </a:cubicBezTo>
                <a:cubicBezTo>
                  <a:pt x="13032076" y="1968886"/>
                  <a:pt x="13168708" y="1959024"/>
                  <a:pt x="13190163" y="1940709"/>
                </a:cubicBezTo>
                <a:cubicBezTo>
                  <a:pt x="13192421" y="1935778"/>
                  <a:pt x="13159675" y="1932255"/>
                  <a:pt x="13115636" y="1932255"/>
                </a:cubicBezTo>
                <a:close/>
                <a:moveTo>
                  <a:pt x="3898013" y="1932255"/>
                </a:moveTo>
                <a:cubicBezTo>
                  <a:pt x="3855103" y="1932255"/>
                  <a:pt x="3607809" y="2027706"/>
                  <a:pt x="3601034" y="2047430"/>
                </a:cubicBezTo>
                <a:cubicBezTo>
                  <a:pt x="3593130" y="2070676"/>
                  <a:pt x="3689111" y="2054826"/>
                  <a:pt x="3821227" y="2006573"/>
                </a:cubicBezTo>
                <a:cubicBezTo>
                  <a:pt x="3891237" y="1981918"/>
                  <a:pt x="3943180" y="1932255"/>
                  <a:pt x="3898013" y="1932255"/>
                </a:cubicBezTo>
                <a:close/>
                <a:moveTo>
                  <a:pt x="3152744" y="1893512"/>
                </a:moveTo>
                <a:cubicBezTo>
                  <a:pt x="3113221" y="1895625"/>
                  <a:pt x="3064666" y="1905839"/>
                  <a:pt x="3036436" y="1920985"/>
                </a:cubicBezTo>
                <a:cubicBezTo>
                  <a:pt x="2983364" y="1947401"/>
                  <a:pt x="2987881" y="1983327"/>
                  <a:pt x="3042082" y="1961842"/>
                </a:cubicBezTo>
                <a:cubicBezTo>
                  <a:pt x="3059020" y="1955149"/>
                  <a:pt x="3100800" y="1945287"/>
                  <a:pt x="3138064" y="1938595"/>
                </a:cubicBezTo>
                <a:cubicBezTo>
                  <a:pt x="3171940" y="1932255"/>
                  <a:pt x="3208074" y="1918519"/>
                  <a:pt x="3212591" y="1910066"/>
                </a:cubicBezTo>
                <a:cubicBezTo>
                  <a:pt x="3221624" y="1895977"/>
                  <a:pt x="3191136" y="1891398"/>
                  <a:pt x="3152744" y="1893512"/>
                </a:cubicBezTo>
                <a:close/>
                <a:moveTo>
                  <a:pt x="4026741" y="1879775"/>
                </a:moveTo>
                <a:cubicBezTo>
                  <a:pt x="3997382" y="1881184"/>
                  <a:pt x="3949956" y="1899499"/>
                  <a:pt x="3949956" y="1915701"/>
                </a:cubicBezTo>
                <a:cubicBezTo>
                  <a:pt x="3949956" y="1938948"/>
                  <a:pt x="3991736" y="1936482"/>
                  <a:pt x="4030128" y="1913236"/>
                </a:cubicBezTo>
                <a:cubicBezTo>
                  <a:pt x="4044808" y="1903374"/>
                  <a:pt x="4054971" y="1890694"/>
                  <a:pt x="4048195" y="1884002"/>
                </a:cubicBezTo>
                <a:cubicBezTo>
                  <a:pt x="4044808" y="1880127"/>
                  <a:pt x="4036903" y="1879071"/>
                  <a:pt x="4026741" y="1879775"/>
                </a:cubicBezTo>
                <a:close/>
                <a:moveTo>
                  <a:pt x="19536242" y="1878366"/>
                </a:moveTo>
                <a:cubicBezTo>
                  <a:pt x="19480910" y="1881536"/>
                  <a:pt x="19539630" y="1898795"/>
                  <a:pt x="19679650" y="1912531"/>
                </a:cubicBezTo>
                <a:cubicBezTo>
                  <a:pt x="19764338" y="1920985"/>
                  <a:pt x="19839994" y="1928733"/>
                  <a:pt x="19849030" y="1930494"/>
                </a:cubicBezTo>
                <a:cubicBezTo>
                  <a:pt x="19856934" y="1932255"/>
                  <a:pt x="19864838" y="1924154"/>
                  <a:pt x="19864838" y="1912531"/>
                </a:cubicBezTo>
                <a:cubicBezTo>
                  <a:pt x="19864838" y="1902669"/>
                  <a:pt x="19838866" y="1892103"/>
                  <a:pt x="19808378" y="1890342"/>
                </a:cubicBezTo>
                <a:cubicBezTo>
                  <a:pt x="19779018" y="1888581"/>
                  <a:pt x="19697718" y="1885763"/>
                  <a:pt x="19628838" y="1880832"/>
                </a:cubicBezTo>
                <a:cubicBezTo>
                  <a:pt x="19584798" y="1878014"/>
                  <a:pt x="19554310" y="1877310"/>
                  <a:pt x="19536242" y="1878366"/>
                </a:cubicBezTo>
                <a:close/>
                <a:moveTo>
                  <a:pt x="20767066" y="1871674"/>
                </a:moveTo>
                <a:cubicBezTo>
                  <a:pt x="20772710" y="1869561"/>
                  <a:pt x="20799814" y="1872027"/>
                  <a:pt x="20850626" y="1876958"/>
                </a:cubicBezTo>
                <a:cubicBezTo>
                  <a:pt x="20910474" y="1883650"/>
                  <a:pt x="21077594" y="1891398"/>
                  <a:pt x="21223262" y="1897738"/>
                </a:cubicBezTo>
                <a:cubicBezTo>
                  <a:pt x="21370054" y="1903022"/>
                  <a:pt x="21531530" y="1921337"/>
                  <a:pt x="21585734" y="1936482"/>
                </a:cubicBezTo>
                <a:cubicBezTo>
                  <a:pt x="21637674" y="1953036"/>
                  <a:pt x="21724622" y="1965716"/>
                  <a:pt x="21778826" y="1965716"/>
                </a:cubicBezTo>
                <a:cubicBezTo>
                  <a:pt x="21858998" y="1965716"/>
                  <a:pt x="21871418" y="1970647"/>
                  <a:pt x="21853350" y="1993893"/>
                </a:cubicBezTo>
                <a:cubicBezTo>
                  <a:pt x="21823994" y="2028762"/>
                  <a:pt x="21766402" y="2045669"/>
                  <a:pt x="21731398" y="2025593"/>
                </a:cubicBezTo>
                <a:cubicBezTo>
                  <a:pt x="21687358" y="2000937"/>
                  <a:pt x="21380218" y="1961489"/>
                  <a:pt x="21009842" y="1933312"/>
                </a:cubicBezTo>
                <a:cubicBezTo>
                  <a:pt x="20930798" y="1926620"/>
                  <a:pt x="20838206" y="1908305"/>
                  <a:pt x="20805458" y="1893512"/>
                </a:cubicBezTo>
                <a:cubicBezTo>
                  <a:pt x="20774970" y="1880127"/>
                  <a:pt x="20761418" y="1873788"/>
                  <a:pt x="20767066" y="1871674"/>
                </a:cubicBezTo>
                <a:close/>
                <a:moveTo>
                  <a:pt x="20278122" y="1870618"/>
                </a:moveTo>
                <a:cubicBezTo>
                  <a:pt x="20158430" y="1863926"/>
                  <a:pt x="20037606" y="1872731"/>
                  <a:pt x="20002602" y="1892807"/>
                </a:cubicBezTo>
                <a:cubicBezTo>
                  <a:pt x="19966466" y="1914292"/>
                  <a:pt x="20186658" y="1913236"/>
                  <a:pt x="20287158" y="1893512"/>
                </a:cubicBezTo>
                <a:lnTo>
                  <a:pt x="20367330" y="1876958"/>
                </a:lnTo>
                <a:close/>
                <a:moveTo>
                  <a:pt x="21616222" y="1863221"/>
                </a:moveTo>
                <a:cubicBezTo>
                  <a:pt x="21624126" y="1864278"/>
                  <a:pt x="21629770" y="1868857"/>
                  <a:pt x="21633158" y="1875549"/>
                </a:cubicBezTo>
                <a:cubicBezTo>
                  <a:pt x="21639934" y="1889285"/>
                  <a:pt x="21628642" y="1900204"/>
                  <a:pt x="21607186" y="1896682"/>
                </a:cubicBezTo>
                <a:cubicBezTo>
                  <a:pt x="21582346" y="1896682"/>
                  <a:pt x="21576698" y="1886115"/>
                  <a:pt x="21592506" y="1872379"/>
                </a:cubicBezTo>
                <a:cubicBezTo>
                  <a:pt x="21600410" y="1865687"/>
                  <a:pt x="21609446" y="1862517"/>
                  <a:pt x="21616222" y="1863221"/>
                </a:cubicBezTo>
                <a:close/>
                <a:moveTo>
                  <a:pt x="1709631" y="1828704"/>
                </a:moveTo>
                <a:cubicBezTo>
                  <a:pt x="1715277" y="1828704"/>
                  <a:pt x="1719794" y="1836453"/>
                  <a:pt x="1719794" y="1847371"/>
                </a:cubicBezTo>
                <a:cubicBezTo>
                  <a:pt x="1719794" y="1858642"/>
                  <a:pt x="1709631" y="1866391"/>
                  <a:pt x="1697210" y="1866391"/>
                </a:cubicBezTo>
                <a:cubicBezTo>
                  <a:pt x="1684789" y="1866391"/>
                  <a:pt x="1681402" y="1858642"/>
                  <a:pt x="1689306" y="1847371"/>
                </a:cubicBezTo>
                <a:cubicBezTo>
                  <a:pt x="1696081" y="1836453"/>
                  <a:pt x="1705115" y="1828704"/>
                  <a:pt x="1709631" y="1828704"/>
                </a:cubicBezTo>
                <a:close/>
                <a:moveTo>
                  <a:pt x="11089859" y="1824125"/>
                </a:moveTo>
                <a:cubicBezTo>
                  <a:pt x="11083084" y="1825534"/>
                  <a:pt x="11078567" y="1829056"/>
                  <a:pt x="11078567" y="1833987"/>
                </a:cubicBezTo>
                <a:cubicBezTo>
                  <a:pt x="11078567" y="1843849"/>
                  <a:pt x="11096634" y="1852655"/>
                  <a:pt x="11118089" y="1852655"/>
                </a:cubicBezTo>
                <a:cubicBezTo>
                  <a:pt x="11139544" y="1852655"/>
                  <a:pt x="11157611" y="1849133"/>
                  <a:pt x="11157611" y="1844201"/>
                </a:cubicBezTo>
                <a:cubicBezTo>
                  <a:pt x="11157611" y="1841032"/>
                  <a:pt x="11139544" y="1832226"/>
                  <a:pt x="11118089" y="1825534"/>
                </a:cubicBezTo>
                <a:cubicBezTo>
                  <a:pt x="11106797" y="1823069"/>
                  <a:pt x="11097763" y="1822716"/>
                  <a:pt x="11089859" y="1824125"/>
                </a:cubicBezTo>
                <a:close/>
                <a:moveTo>
                  <a:pt x="4180312" y="1820251"/>
                </a:moveTo>
                <a:cubicBezTo>
                  <a:pt x="4147565" y="1826238"/>
                  <a:pt x="4092234" y="1851950"/>
                  <a:pt x="4079813" y="1870618"/>
                </a:cubicBezTo>
                <a:cubicBezTo>
                  <a:pt x="4064004" y="1900204"/>
                  <a:pt x="4082071" y="1897386"/>
                  <a:pt x="4150952" y="1861108"/>
                </a:cubicBezTo>
                <a:cubicBezTo>
                  <a:pt x="4183699" y="1844554"/>
                  <a:pt x="4207412" y="1826238"/>
                  <a:pt x="4202895" y="1821307"/>
                </a:cubicBezTo>
                <a:cubicBezTo>
                  <a:pt x="4199508" y="1818138"/>
                  <a:pt x="4190474" y="1818138"/>
                  <a:pt x="4180312" y="1820251"/>
                </a:cubicBezTo>
                <a:close/>
                <a:moveTo>
                  <a:pt x="10821111" y="1814615"/>
                </a:moveTo>
                <a:cubicBezTo>
                  <a:pt x="10814335" y="1814263"/>
                  <a:pt x="10806431" y="1816024"/>
                  <a:pt x="10798527" y="1819194"/>
                </a:cubicBezTo>
                <a:cubicBezTo>
                  <a:pt x="10783847" y="1824125"/>
                  <a:pt x="10787235" y="1829056"/>
                  <a:pt x="10809819" y="1830817"/>
                </a:cubicBezTo>
                <a:cubicBezTo>
                  <a:pt x="10831273" y="1830817"/>
                  <a:pt x="10842565" y="1828000"/>
                  <a:pt x="10835790" y="1821307"/>
                </a:cubicBezTo>
                <a:cubicBezTo>
                  <a:pt x="10832402" y="1817081"/>
                  <a:pt x="10827886" y="1814968"/>
                  <a:pt x="10821111" y="1814615"/>
                </a:cubicBezTo>
                <a:close/>
                <a:moveTo>
                  <a:pt x="11008557" y="1812854"/>
                </a:moveTo>
                <a:cubicBezTo>
                  <a:pt x="10991619" y="1812854"/>
                  <a:pt x="10983715" y="1821307"/>
                  <a:pt x="10990490" y="1832931"/>
                </a:cubicBezTo>
                <a:cubicBezTo>
                  <a:pt x="10997265" y="1842793"/>
                  <a:pt x="11009686" y="1852655"/>
                  <a:pt x="11019849" y="1852655"/>
                </a:cubicBezTo>
                <a:cubicBezTo>
                  <a:pt x="11030012" y="1852655"/>
                  <a:pt x="11039045" y="1842793"/>
                  <a:pt x="11039045" y="1832931"/>
                </a:cubicBezTo>
                <a:cubicBezTo>
                  <a:pt x="11039045" y="1821307"/>
                  <a:pt x="11024366" y="1812854"/>
                  <a:pt x="11008557" y="1812854"/>
                </a:cubicBezTo>
                <a:close/>
                <a:moveTo>
                  <a:pt x="11548313" y="1781507"/>
                </a:moveTo>
                <a:cubicBezTo>
                  <a:pt x="11525729" y="1778337"/>
                  <a:pt x="11502016" y="1782212"/>
                  <a:pt x="11491853" y="1796300"/>
                </a:cubicBezTo>
                <a:cubicBezTo>
                  <a:pt x="11485078" y="1806162"/>
                  <a:pt x="11419584" y="1816376"/>
                  <a:pt x="11343928" y="1821307"/>
                </a:cubicBezTo>
                <a:cubicBezTo>
                  <a:pt x="11269401" y="1826238"/>
                  <a:pt x="11202780" y="1831170"/>
                  <a:pt x="11198262" y="1832931"/>
                </a:cubicBezTo>
                <a:cubicBezTo>
                  <a:pt x="11173420" y="1844554"/>
                  <a:pt x="11339411" y="1865334"/>
                  <a:pt x="11474916" y="1868504"/>
                </a:cubicBezTo>
                <a:cubicBezTo>
                  <a:pt x="11602514" y="1871674"/>
                  <a:pt x="11630744" y="1866039"/>
                  <a:pt x="11660103" y="1832931"/>
                </a:cubicBezTo>
                <a:cubicBezTo>
                  <a:pt x="11688333" y="1801231"/>
                  <a:pt x="11689462" y="1793130"/>
                  <a:pt x="11666878" y="1793130"/>
                </a:cubicBezTo>
                <a:cubicBezTo>
                  <a:pt x="11652198" y="1793130"/>
                  <a:pt x="11628485" y="1802992"/>
                  <a:pt x="11616064" y="1816024"/>
                </a:cubicBezTo>
                <a:cubicBezTo>
                  <a:pt x="11597997" y="1834339"/>
                  <a:pt x="11591222" y="1833987"/>
                  <a:pt x="11591222" y="1811093"/>
                </a:cubicBezTo>
                <a:cubicBezTo>
                  <a:pt x="11591222" y="1795244"/>
                  <a:pt x="11570896" y="1785029"/>
                  <a:pt x="11548313" y="1781507"/>
                </a:cubicBezTo>
                <a:close/>
                <a:moveTo>
                  <a:pt x="11760602" y="1770941"/>
                </a:moveTo>
                <a:cubicBezTo>
                  <a:pt x="11757214" y="1770941"/>
                  <a:pt x="11747051" y="1781507"/>
                  <a:pt x="11740276" y="1793130"/>
                </a:cubicBezTo>
                <a:cubicBezTo>
                  <a:pt x="11733501" y="1802992"/>
                  <a:pt x="11736889" y="1812854"/>
                  <a:pt x="11748181" y="1812854"/>
                </a:cubicBezTo>
                <a:cubicBezTo>
                  <a:pt x="11760602" y="1812854"/>
                  <a:pt x="11769635" y="1802992"/>
                  <a:pt x="11769635" y="1793130"/>
                </a:cubicBezTo>
                <a:cubicBezTo>
                  <a:pt x="11769635" y="1781507"/>
                  <a:pt x="11765118" y="1770941"/>
                  <a:pt x="11760602" y="1770941"/>
                </a:cubicBezTo>
                <a:close/>
                <a:moveTo>
                  <a:pt x="4776527" y="1761783"/>
                </a:moveTo>
                <a:cubicBezTo>
                  <a:pt x="4739263" y="1759318"/>
                  <a:pt x="4643282" y="1781155"/>
                  <a:pt x="4573271" y="1811093"/>
                </a:cubicBezTo>
                <a:cubicBezTo>
                  <a:pt x="4530362" y="1830817"/>
                  <a:pt x="4441156" y="1867800"/>
                  <a:pt x="4376791" y="1892807"/>
                </a:cubicBezTo>
                <a:cubicBezTo>
                  <a:pt x="4244675" y="1944231"/>
                  <a:pt x="4150952" y="2012913"/>
                  <a:pt x="4215316" y="2012913"/>
                </a:cubicBezTo>
                <a:cubicBezTo>
                  <a:pt x="4234512" y="2012913"/>
                  <a:pt x="4283068" y="1998120"/>
                  <a:pt x="4322590" y="1981566"/>
                </a:cubicBezTo>
                <a:cubicBezTo>
                  <a:pt x="4363241" y="1963250"/>
                  <a:pt x="4433251" y="1931551"/>
                  <a:pt x="4480677" y="1910066"/>
                </a:cubicBezTo>
                <a:cubicBezTo>
                  <a:pt x="4526974" y="1890342"/>
                  <a:pt x="4578917" y="1872379"/>
                  <a:pt x="4593597" y="1872379"/>
                </a:cubicBezTo>
                <a:cubicBezTo>
                  <a:pt x="4609406" y="1872379"/>
                  <a:pt x="4622956" y="1863926"/>
                  <a:pt x="4622956" y="1855825"/>
                </a:cubicBezTo>
                <a:cubicBezTo>
                  <a:pt x="4622956" y="1845963"/>
                  <a:pt x="4656832" y="1827295"/>
                  <a:pt x="4699741" y="1814263"/>
                </a:cubicBezTo>
                <a:cubicBezTo>
                  <a:pt x="4742650" y="1800879"/>
                  <a:pt x="4783302" y="1783268"/>
                  <a:pt x="4790077" y="1773406"/>
                </a:cubicBezTo>
                <a:cubicBezTo>
                  <a:pt x="4794594" y="1766714"/>
                  <a:pt x="4788948" y="1762487"/>
                  <a:pt x="4776527" y="1761783"/>
                </a:cubicBezTo>
                <a:close/>
                <a:moveTo>
                  <a:pt x="11958212" y="1758261"/>
                </a:moveTo>
                <a:cubicBezTo>
                  <a:pt x="11945789" y="1758613"/>
                  <a:pt x="11933368" y="1761783"/>
                  <a:pt x="11920947" y="1767771"/>
                </a:cubicBezTo>
                <a:cubicBezTo>
                  <a:pt x="11897234" y="1779394"/>
                  <a:pt x="11862229" y="1792778"/>
                  <a:pt x="11843033" y="1799470"/>
                </a:cubicBezTo>
                <a:cubicBezTo>
                  <a:pt x="11824965" y="1806162"/>
                  <a:pt x="11809157" y="1819546"/>
                  <a:pt x="11809157" y="1829761"/>
                </a:cubicBezTo>
                <a:cubicBezTo>
                  <a:pt x="11809157" y="1854416"/>
                  <a:pt x="12125331" y="1839623"/>
                  <a:pt x="12151303" y="1812854"/>
                </a:cubicBezTo>
                <a:cubicBezTo>
                  <a:pt x="12164853" y="1799822"/>
                  <a:pt x="12158078" y="1791721"/>
                  <a:pt x="12124202" y="1789960"/>
                </a:cubicBezTo>
                <a:cubicBezTo>
                  <a:pt x="12098231" y="1788199"/>
                  <a:pt x="12062097" y="1784677"/>
                  <a:pt x="12046288" y="1784677"/>
                </a:cubicBezTo>
                <a:cubicBezTo>
                  <a:pt x="12029350" y="1783268"/>
                  <a:pt x="12005637" y="1774815"/>
                  <a:pt x="11990958" y="1764953"/>
                </a:cubicBezTo>
                <a:cubicBezTo>
                  <a:pt x="11981924" y="1760022"/>
                  <a:pt x="11970633" y="1757556"/>
                  <a:pt x="11958212" y="1758261"/>
                </a:cubicBezTo>
                <a:close/>
                <a:moveTo>
                  <a:pt x="20829170" y="1745933"/>
                </a:moveTo>
                <a:cubicBezTo>
                  <a:pt x="20843850" y="1745933"/>
                  <a:pt x="20851754" y="1752625"/>
                  <a:pt x="20843850" y="1767066"/>
                </a:cubicBezTo>
                <a:cubicBezTo>
                  <a:pt x="20837074" y="1780098"/>
                  <a:pt x="20809974" y="1789960"/>
                  <a:pt x="20786262" y="1789960"/>
                </a:cubicBezTo>
                <a:cubicBezTo>
                  <a:pt x="20748998" y="1789960"/>
                  <a:pt x="20746738" y="1785734"/>
                  <a:pt x="20772710" y="1767066"/>
                </a:cubicBezTo>
                <a:cubicBezTo>
                  <a:pt x="20793038" y="1752625"/>
                  <a:pt x="20813362" y="1745933"/>
                  <a:pt x="20829170" y="1745933"/>
                </a:cubicBezTo>
                <a:close/>
                <a:moveTo>
                  <a:pt x="19019070" y="1732549"/>
                </a:moveTo>
                <a:cubicBezTo>
                  <a:pt x="19008906" y="1732549"/>
                  <a:pt x="18994230" y="1738537"/>
                  <a:pt x="18975034" y="1750864"/>
                </a:cubicBezTo>
                <a:cubicBezTo>
                  <a:pt x="18951318" y="1767771"/>
                  <a:pt x="18954706" y="1770941"/>
                  <a:pt x="18989710" y="1770941"/>
                </a:cubicBezTo>
                <a:cubicBezTo>
                  <a:pt x="19014554" y="1770941"/>
                  <a:pt x="19034878" y="1762487"/>
                  <a:pt x="19034878" y="1750864"/>
                </a:cubicBezTo>
                <a:cubicBezTo>
                  <a:pt x="19034878" y="1738537"/>
                  <a:pt x="19029234" y="1732549"/>
                  <a:pt x="19019070" y="1732549"/>
                </a:cubicBezTo>
                <a:close/>
                <a:moveTo>
                  <a:pt x="5780381" y="1716347"/>
                </a:moveTo>
                <a:cubicBezTo>
                  <a:pt x="5727309" y="1713177"/>
                  <a:pt x="5641491" y="1723039"/>
                  <a:pt x="5591806" y="1739593"/>
                </a:cubicBezTo>
                <a:cubicBezTo>
                  <a:pt x="5542121" y="1756148"/>
                  <a:pt x="5475499" y="1777985"/>
                  <a:pt x="5443881" y="1787847"/>
                </a:cubicBezTo>
                <a:cubicBezTo>
                  <a:pt x="5411135" y="1797709"/>
                  <a:pt x="5380646" y="1816024"/>
                  <a:pt x="5375000" y="1830817"/>
                </a:cubicBezTo>
                <a:cubicBezTo>
                  <a:pt x="5367096" y="1860756"/>
                  <a:pt x="5356933" y="1862517"/>
                  <a:pt x="5638103" y="1793130"/>
                </a:cubicBezTo>
                <a:cubicBezTo>
                  <a:pt x="5875234" y="1733606"/>
                  <a:pt x="5894430" y="1724800"/>
                  <a:pt x="5780381" y="1716347"/>
                </a:cubicBezTo>
                <a:close/>
                <a:moveTo>
                  <a:pt x="9143126" y="1711416"/>
                </a:moveTo>
                <a:cubicBezTo>
                  <a:pt x="9132963" y="1711416"/>
                  <a:pt x="9122800" y="1721278"/>
                  <a:pt x="9122800" y="1731140"/>
                </a:cubicBezTo>
                <a:cubicBezTo>
                  <a:pt x="9122800" y="1742763"/>
                  <a:pt x="9132963" y="1750864"/>
                  <a:pt x="9143126" y="1750864"/>
                </a:cubicBezTo>
                <a:cubicBezTo>
                  <a:pt x="9154419" y="1750864"/>
                  <a:pt x="9162322" y="1742763"/>
                  <a:pt x="9162322" y="1731140"/>
                </a:cubicBezTo>
                <a:cubicBezTo>
                  <a:pt x="9162322" y="1721278"/>
                  <a:pt x="9154419" y="1711416"/>
                  <a:pt x="9143126" y="1711416"/>
                </a:cubicBezTo>
                <a:close/>
                <a:moveTo>
                  <a:pt x="20859658" y="1689579"/>
                </a:moveTo>
                <a:cubicBezTo>
                  <a:pt x="20903698" y="1688170"/>
                  <a:pt x="20925154" y="1695566"/>
                  <a:pt x="20920638" y="1709303"/>
                </a:cubicBezTo>
                <a:cubicBezTo>
                  <a:pt x="20910474" y="1738185"/>
                  <a:pt x="20863046" y="1751569"/>
                  <a:pt x="20863046" y="1727266"/>
                </a:cubicBezTo>
                <a:cubicBezTo>
                  <a:pt x="20863046" y="1716699"/>
                  <a:pt x="20848366" y="1704372"/>
                  <a:pt x="20828042" y="1699793"/>
                </a:cubicBezTo>
                <a:cubicBezTo>
                  <a:pt x="20808846" y="1695214"/>
                  <a:pt x="20822398" y="1690988"/>
                  <a:pt x="20859658" y="1689579"/>
                </a:cubicBezTo>
                <a:close/>
                <a:moveTo>
                  <a:pt x="21001938" y="1655766"/>
                </a:moveTo>
                <a:cubicBezTo>
                  <a:pt x="21013230" y="1653301"/>
                  <a:pt x="21025650" y="1654005"/>
                  <a:pt x="21038074" y="1658936"/>
                </a:cubicBezTo>
                <a:cubicBezTo>
                  <a:pt x="21095662" y="1683239"/>
                  <a:pt x="21246974" y="1688522"/>
                  <a:pt x="21315854" y="1670559"/>
                </a:cubicBezTo>
                <a:cubicBezTo>
                  <a:pt x="21379090" y="1652596"/>
                  <a:pt x="21564278" y="1681830"/>
                  <a:pt x="21564278" y="1709303"/>
                </a:cubicBezTo>
                <a:cubicBezTo>
                  <a:pt x="21564278" y="1727266"/>
                  <a:pt x="21466038" y="1751569"/>
                  <a:pt x="21444582" y="1738889"/>
                </a:cubicBezTo>
                <a:cubicBezTo>
                  <a:pt x="21434422" y="1732197"/>
                  <a:pt x="21401674" y="1737832"/>
                  <a:pt x="21371186" y="1749103"/>
                </a:cubicBezTo>
                <a:cubicBezTo>
                  <a:pt x="21329406" y="1763544"/>
                  <a:pt x="21291014" y="1763192"/>
                  <a:pt x="21228906" y="1746990"/>
                </a:cubicBezTo>
                <a:cubicBezTo>
                  <a:pt x="21162282" y="1727618"/>
                  <a:pt x="21138570" y="1727618"/>
                  <a:pt x="21113730" y="1746990"/>
                </a:cubicBezTo>
                <a:cubicBezTo>
                  <a:pt x="21066302" y="1786086"/>
                  <a:pt x="21078722" y="1799118"/>
                  <a:pt x="21179222" y="1820251"/>
                </a:cubicBezTo>
                <a:cubicBezTo>
                  <a:pt x="21263910" y="1837862"/>
                  <a:pt x="21267298" y="1840679"/>
                  <a:pt x="21204066" y="1839270"/>
                </a:cubicBezTo>
                <a:cubicBezTo>
                  <a:pt x="21165670" y="1839270"/>
                  <a:pt x="21104694" y="1836453"/>
                  <a:pt x="21069690" y="1831522"/>
                </a:cubicBezTo>
                <a:cubicBezTo>
                  <a:pt x="21029038" y="1826591"/>
                  <a:pt x="21005326" y="1812502"/>
                  <a:pt x="21005326" y="1796300"/>
                </a:cubicBezTo>
                <a:cubicBezTo>
                  <a:pt x="21005326" y="1780098"/>
                  <a:pt x="20987258" y="1767066"/>
                  <a:pt x="20969190" y="1767066"/>
                </a:cubicBezTo>
                <a:cubicBezTo>
                  <a:pt x="20948866" y="1765305"/>
                  <a:pt x="20966934" y="1752273"/>
                  <a:pt x="21005326" y="1737480"/>
                </a:cubicBezTo>
                <a:lnTo>
                  <a:pt x="21075334" y="1711416"/>
                </a:lnTo>
                <a:lnTo>
                  <a:pt x="21005326" y="1709303"/>
                </a:lnTo>
                <a:cubicBezTo>
                  <a:pt x="20940962" y="1707894"/>
                  <a:pt x="20937574" y="1706485"/>
                  <a:pt x="20968062" y="1675490"/>
                </a:cubicBezTo>
                <a:cubicBezTo>
                  <a:pt x="20979354" y="1664924"/>
                  <a:pt x="20990646" y="1658584"/>
                  <a:pt x="21001938" y="1655766"/>
                </a:cubicBezTo>
                <a:close/>
                <a:moveTo>
                  <a:pt x="13567314" y="1654577"/>
                </a:moveTo>
                <a:cubicBezTo>
                  <a:pt x="13555740" y="1654269"/>
                  <a:pt x="13539085" y="1654357"/>
                  <a:pt x="13518759" y="1654709"/>
                </a:cubicBezTo>
                <a:cubicBezTo>
                  <a:pt x="13394547" y="1656823"/>
                  <a:pt x="13133703" y="1670911"/>
                  <a:pt x="13026430" y="1683239"/>
                </a:cubicBezTo>
                <a:cubicBezTo>
                  <a:pt x="12991424" y="1686409"/>
                  <a:pt x="12888668" y="1694862"/>
                  <a:pt x="12796074" y="1699793"/>
                </a:cubicBezTo>
                <a:cubicBezTo>
                  <a:pt x="12703480" y="1704724"/>
                  <a:pt x="12625565" y="1718108"/>
                  <a:pt x="12622178" y="1727970"/>
                </a:cubicBezTo>
                <a:cubicBezTo>
                  <a:pt x="12617661" y="1744524"/>
                  <a:pt x="13183388" y="1741355"/>
                  <a:pt x="13308728" y="1724800"/>
                </a:cubicBezTo>
                <a:cubicBezTo>
                  <a:pt x="13411485" y="1710007"/>
                  <a:pt x="13585381" y="1668446"/>
                  <a:pt x="13585381" y="1656823"/>
                </a:cubicBezTo>
                <a:cubicBezTo>
                  <a:pt x="13585381" y="1655590"/>
                  <a:pt x="13578888" y="1654886"/>
                  <a:pt x="13567314" y="1654577"/>
                </a:cubicBezTo>
                <a:close/>
                <a:moveTo>
                  <a:pt x="19130862" y="1633576"/>
                </a:moveTo>
                <a:cubicBezTo>
                  <a:pt x="19124086" y="1633224"/>
                  <a:pt x="19117310" y="1634633"/>
                  <a:pt x="19110534" y="1637099"/>
                </a:cubicBezTo>
                <a:cubicBezTo>
                  <a:pt x="19093598" y="1643791"/>
                  <a:pt x="19100374" y="1649074"/>
                  <a:pt x="19122958" y="1650483"/>
                </a:cubicBezTo>
                <a:cubicBezTo>
                  <a:pt x="19143282" y="1650483"/>
                  <a:pt x="19153446" y="1645904"/>
                  <a:pt x="19146670" y="1639212"/>
                </a:cubicBezTo>
                <a:cubicBezTo>
                  <a:pt x="19143282" y="1635690"/>
                  <a:pt x="19137638" y="1633929"/>
                  <a:pt x="19130862" y="1633576"/>
                </a:cubicBezTo>
                <a:close/>
                <a:moveTo>
                  <a:pt x="20829170" y="1621249"/>
                </a:moveTo>
                <a:cubicBezTo>
                  <a:pt x="20841594" y="1621249"/>
                  <a:pt x="20856270" y="1623362"/>
                  <a:pt x="20865306" y="1629702"/>
                </a:cubicBezTo>
                <a:cubicBezTo>
                  <a:pt x="20886762" y="1641677"/>
                  <a:pt x="20868694" y="1654709"/>
                  <a:pt x="20828042" y="1654709"/>
                </a:cubicBezTo>
                <a:cubicBezTo>
                  <a:pt x="20787390" y="1654709"/>
                  <a:pt x="20771582" y="1641677"/>
                  <a:pt x="20791906" y="1629702"/>
                </a:cubicBezTo>
                <a:cubicBezTo>
                  <a:pt x="20802070" y="1623362"/>
                  <a:pt x="20815622" y="1621249"/>
                  <a:pt x="20829170" y="1621249"/>
                </a:cubicBezTo>
                <a:close/>
                <a:moveTo>
                  <a:pt x="13938820" y="1613852"/>
                </a:moveTo>
                <a:cubicBezTo>
                  <a:pt x="13932044" y="1613500"/>
                  <a:pt x="13925269" y="1614557"/>
                  <a:pt x="13918494" y="1617022"/>
                </a:cubicBezTo>
                <a:cubicBezTo>
                  <a:pt x="13902685" y="1623362"/>
                  <a:pt x="13907202" y="1628998"/>
                  <a:pt x="13929786" y="1630759"/>
                </a:cubicBezTo>
                <a:cubicBezTo>
                  <a:pt x="13950112" y="1630759"/>
                  <a:pt x="13961404" y="1625828"/>
                  <a:pt x="13954628" y="1619136"/>
                </a:cubicBezTo>
                <a:cubicBezTo>
                  <a:pt x="13951241" y="1615966"/>
                  <a:pt x="13945595" y="1614205"/>
                  <a:pt x="13938820" y="1613852"/>
                </a:cubicBezTo>
                <a:close/>
                <a:moveTo>
                  <a:pt x="7305924" y="1613852"/>
                </a:moveTo>
                <a:cubicBezTo>
                  <a:pt x="7299149" y="1613500"/>
                  <a:pt x="7291245" y="1614557"/>
                  <a:pt x="7283341" y="1617022"/>
                </a:cubicBezTo>
                <a:cubicBezTo>
                  <a:pt x="7267532" y="1623362"/>
                  <a:pt x="7272049" y="1628998"/>
                  <a:pt x="7295762" y="1630759"/>
                </a:cubicBezTo>
                <a:cubicBezTo>
                  <a:pt x="7317216" y="1630759"/>
                  <a:pt x="7329637" y="1625828"/>
                  <a:pt x="7322862" y="1619136"/>
                </a:cubicBezTo>
                <a:cubicBezTo>
                  <a:pt x="7319475" y="1615966"/>
                  <a:pt x="7313829" y="1614205"/>
                  <a:pt x="7305924" y="1613852"/>
                </a:cubicBezTo>
                <a:close/>
                <a:moveTo>
                  <a:pt x="19311534" y="1611035"/>
                </a:moveTo>
                <a:cubicBezTo>
                  <a:pt x="19300242" y="1611035"/>
                  <a:pt x="19291206" y="1619840"/>
                  <a:pt x="19291206" y="1631463"/>
                </a:cubicBezTo>
                <a:cubicBezTo>
                  <a:pt x="19291206" y="1641677"/>
                  <a:pt x="19300242" y="1651892"/>
                  <a:pt x="19311534" y="1651892"/>
                </a:cubicBezTo>
                <a:cubicBezTo>
                  <a:pt x="19322826" y="1651892"/>
                  <a:pt x="19331858" y="1641677"/>
                  <a:pt x="19331858" y="1631463"/>
                </a:cubicBezTo>
                <a:cubicBezTo>
                  <a:pt x="19331858" y="1619840"/>
                  <a:pt x="19322826" y="1611035"/>
                  <a:pt x="19311534" y="1611035"/>
                </a:cubicBezTo>
                <a:close/>
                <a:moveTo>
                  <a:pt x="8376402" y="1590958"/>
                </a:moveTo>
                <a:cubicBezTo>
                  <a:pt x="8352689" y="1590958"/>
                  <a:pt x="8333492" y="1598707"/>
                  <a:pt x="8333492" y="1608569"/>
                </a:cubicBezTo>
                <a:cubicBezTo>
                  <a:pt x="8333492" y="1630054"/>
                  <a:pt x="8385436" y="1626884"/>
                  <a:pt x="8406890" y="1605399"/>
                </a:cubicBezTo>
                <a:cubicBezTo>
                  <a:pt x="8413665" y="1596946"/>
                  <a:pt x="8398987" y="1590958"/>
                  <a:pt x="8376402" y="1590958"/>
                </a:cubicBezTo>
                <a:close/>
                <a:moveTo>
                  <a:pt x="5275631" y="1590958"/>
                </a:moveTo>
                <a:cubicBezTo>
                  <a:pt x="5265468" y="1590958"/>
                  <a:pt x="5250788" y="1600820"/>
                  <a:pt x="5244013" y="1611035"/>
                </a:cubicBezTo>
                <a:cubicBezTo>
                  <a:pt x="5238367" y="1622658"/>
                  <a:pt x="5247401" y="1631463"/>
                  <a:pt x="5263209" y="1631463"/>
                </a:cubicBezTo>
                <a:cubicBezTo>
                  <a:pt x="5280147" y="1631463"/>
                  <a:pt x="5294827" y="1622658"/>
                  <a:pt x="5294827" y="1611035"/>
                </a:cubicBezTo>
                <a:cubicBezTo>
                  <a:pt x="5294827" y="1600820"/>
                  <a:pt x="5284665" y="1590958"/>
                  <a:pt x="5275631" y="1590958"/>
                </a:cubicBezTo>
                <a:close/>
                <a:moveTo>
                  <a:pt x="10954357" y="1585675"/>
                </a:moveTo>
                <a:cubicBezTo>
                  <a:pt x="10998395" y="1585675"/>
                  <a:pt x="11002911" y="1590254"/>
                  <a:pt x="10982586" y="1614909"/>
                </a:cubicBezTo>
                <a:cubicBezTo>
                  <a:pt x="10956615" y="1646256"/>
                  <a:pt x="10789493" y="1688170"/>
                  <a:pt x="10707063" y="1683239"/>
                </a:cubicBezTo>
                <a:cubicBezTo>
                  <a:pt x="10677704" y="1681478"/>
                  <a:pt x="10581721" y="1673025"/>
                  <a:pt x="10492515" y="1666333"/>
                </a:cubicBezTo>
                <a:cubicBezTo>
                  <a:pt x="10341202" y="1656471"/>
                  <a:pt x="10337815" y="1654357"/>
                  <a:pt x="10424763" y="1640973"/>
                </a:cubicBezTo>
                <a:cubicBezTo>
                  <a:pt x="10541070" y="1621249"/>
                  <a:pt x="10886604" y="1585675"/>
                  <a:pt x="10954357" y="1585675"/>
                </a:cubicBezTo>
                <a:close/>
                <a:moveTo>
                  <a:pt x="3920597" y="1585675"/>
                </a:moveTo>
                <a:cubicBezTo>
                  <a:pt x="3931888" y="1585675"/>
                  <a:pt x="3926243" y="1593424"/>
                  <a:pt x="3910434" y="1603286"/>
                </a:cubicBezTo>
                <a:cubicBezTo>
                  <a:pt x="3892366" y="1614909"/>
                  <a:pt x="3866395" y="1623362"/>
                  <a:pt x="3855103" y="1623362"/>
                </a:cubicBezTo>
                <a:cubicBezTo>
                  <a:pt x="3842682" y="1623362"/>
                  <a:pt x="3848328" y="1614909"/>
                  <a:pt x="3866395" y="1603286"/>
                </a:cubicBezTo>
                <a:cubicBezTo>
                  <a:pt x="3884462" y="1593424"/>
                  <a:pt x="3908175" y="1585675"/>
                  <a:pt x="3920597" y="1585675"/>
                </a:cubicBezTo>
                <a:close/>
                <a:moveTo>
                  <a:pt x="19520434" y="1570882"/>
                </a:moveTo>
                <a:cubicBezTo>
                  <a:pt x="19467362" y="1570882"/>
                  <a:pt x="19431226" y="1579335"/>
                  <a:pt x="19438002" y="1590958"/>
                </a:cubicBezTo>
                <a:cubicBezTo>
                  <a:pt x="19448166" y="1607513"/>
                  <a:pt x="19583670" y="1597298"/>
                  <a:pt x="19605122" y="1579335"/>
                </a:cubicBezTo>
                <a:cubicBezTo>
                  <a:pt x="19610770" y="1574052"/>
                  <a:pt x="19572378" y="1570882"/>
                  <a:pt x="19520434" y="1570882"/>
                </a:cubicBezTo>
                <a:close/>
                <a:moveTo>
                  <a:pt x="18935510" y="1570882"/>
                </a:moveTo>
                <a:cubicBezTo>
                  <a:pt x="18925346" y="1570882"/>
                  <a:pt x="18915186" y="1581096"/>
                  <a:pt x="18915186" y="1590958"/>
                </a:cubicBezTo>
                <a:cubicBezTo>
                  <a:pt x="18915186" y="1602582"/>
                  <a:pt x="18929866" y="1611035"/>
                  <a:pt x="18946802" y="1611035"/>
                </a:cubicBezTo>
                <a:cubicBezTo>
                  <a:pt x="18963742" y="1611035"/>
                  <a:pt x="18971646" y="1602582"/>
                  <a:pt x="18964870" y="1590958"/>
                </a:cubicBezTo>
                <a:cubicBezTo>
                  <a:pt x="18958094" y="1581096"/>
                  <a:pt x="18945674" y="1570882"/>
                  <a:pt x="18935510" y="1570882"/>
                </a:cubicBezTo>
                <a:close/>
                <a:moveTo>
                  <a:pt x="19322826" y="1551158"/>
                </a:moveTo>
                <a:cubicBezTo>
                  <a:pt x="19318306" y="1551158"/>
                  <a:pt x="19307014" y="1561020"/>
                  <a:pt x="19301370" y="1570882"/>
                </a:cubicBezTo>
                <a:cubicBezTo>
                  <a:pt x="19294594" y="1582505"/>
                  <a:pt x="19297982" y="1590958"/>
                  <a:pt x="19309274" y="1590958"/>
                </a:cubicBezTo>
                <a:cubicBezTo>
                  <a:pt x="19320566" y="1590958"/>
                  <a:pt x="19331858" y="1582505"/>
                  <a:pt x="19331858" y="1570882"/>
                </a:cubicBezTo>
                <a:cubicBezTo>
                  <a:pt x="19331858" y="1561020"/>
                  <a:pt x="19328470" y="1551158"/>
                  <a:pt x="19322826" y="1551158"/>
                </a:cubicBezTo>
                <a:close/>
                <a:moveTo>
                  <a:pt x="6759394" y="1551158"/>
                </a:moveTo>
                <a:cubicBezTo>
                  <a:pt x="6724389" y="1551158"/>
                  <a:pt x="6695030" y="1561020"/>
                  <a:pt x="6695030" y="1570882"/>
                </a:cubicBezTo>
                <a:cubicBezTo>
                  <a:pt x="6695030" y="1597298"/>
                  <a:pt x="6757136" y="1597298"/>
                  <a:pt x="6794399" y="1570882"/>
                </a:cubicBezTo>
                <a:cubicBezTo>
                  <a:pt x="6818112" y="1556089"/>
                  <a:pt x="6809078" y="1551158"/>
                  <a:pt x="6759394" y="1551158"/>
                </a:cubicBezTo>
                <a:close/>
                <a:moveTo>
                  <a:pt x="13744598" y="1548693"/>
                </a:moveTo>
                <a:cubicBezTo>
                  <a:pt x="13718626" y="1547988"/>
                  <a:pt x="13682492" y="1548693"/>
                  <a:pt x="13644100" y="1551158"/>
                </a:cubicBezTo>
                <a:cubicBezTo>
                  <a:pt x="13566185" y="1556089"/>
                  <a:pt x="13474720" y="1566303"/>
                  <a:pt x="13409227" y="1580392"/>
                </a:cubicBezTo>
                <a:cubicBezTo>
                  <a:pt x="13264690" y="1611739"/>
                  <a:pt x="13254527" y="1612443"/>
                  <a:pt x="13639583" y="1579335"/>
                </a:cubicBezTo>
                <a:cubicBezTo>
                  <a:pt x="13731048" y="1572643"/>
                  <a:pt x="13798799" y="1561020"/>
                  <a:pt x="13794283" y="1556089"/>
                </a:cubicBezTo>
                <a:cubicBezTo>
                  <a:pt x="13789766" y="1551510"/>
                  <a:pt x="13771699" y="1549397"/>
                  <a:pt x="13744598" y="1548693"/>
                </a:cubicBezTo>
                <a:close/>
                <a:moveTo>
                  <a:pt x="18134910" y="1521572"/>
                </a:moveTo>
                <a:cubicBezTo>
                  <a:pt x="18163142" y="1521572"/>
                  <a:pt x="18189110" y="1531434"/>
                  <a:pt x="18189110" y="1543761"/>
                </a:cubicBezTo>
                <a:cubicBezTo>
                  <a:pt x="18189110" y="1572643"/>
                  <a:pt x="18105550" y="1568064"/>
                  <a:pt x="18090870" y="1539535"/>
                </a:cubicBezTo>
                <a:cubicBezTo>
                  <a:pt x="18086354" y="1529321"/>
                  <a:pt x="18105550" y="1521572"/>
                  <a:pt x="18134910" y="1521572"/>
                </a:cubicBezTo>
                <a:close/>
                <a:moveTo>
                  <a:pt x="14126266" y="1521572"/>
                </a:moveTo>
                <a:cubicBezTo>
                  <a:pt x="14109328" y="1520515"/>
                  <a:pt x="14070935" y="1521924"/>
                  <a:pt x="14011088" y="1526151"/>
                </a:cubicBezTo>
                <a:cubicBezTo>
                  <a:pt x="13911719" y="1531082"/>
                  <a:pt x="13829288" y="1538830"/>
                  <a:pt x="13824771" y="1543761"/>
                </a:cubicBezTo>
                <a:cubicBezTo>
                  <a:pt x="13808962" y="1557146"/>
                  <a:pt x="14030284" y="1549045"/>
                  <a:pt x="14108199" y="1532491"/>
                </a:cubicBezTo>
                <a:cubicBezTo>
                  <a:pt x="14135300" y="1526503"/>
                  <a:pt x="14142075" y="1522981"/>
                  <a:pt x="14126266" y="1521572"/>
                </a:cubicBezTo>
                <a:close/>
                <a:moveTo>
                  <a:pt x="18916314" y="1513823"/>
                </a:moveTo>
                <a:cubicBezTo>
                  <a:pt x="18908410" y="1513823"/>
                  <a:pt x="18899374" y="1515232"/>
                  <a:pt x="18892602" y="1517697"/>
                </a:cubicBezTo>
                <a:cubicBezTo>
                  <a:pt x="18877922" y="1522629"/>
                  <a:pt x="18889214" y="1527912"/>
                  <a:pt x="18915186" y="1527912"/>
                </a:cubicBezTo>
                <a:cubicBezTo>
                  <a:pt x="18943414" y="1527912"/>
                  <a:pt x="18955834" y="1522629"/>
                  <a:pt x="18940026" y="1517697"/>
                </a:cubicBezTo>
                <a:cubicBezTo>
                  <a:pt x="18934382" y="1515232"/>
                  <a:pt x="18925346" y="1513823"/>
                  <a:pt x="18916314" y="1513823"/>
                </a:cubicBezTo>
                <a:close/>
                <a:moveTo>
                  <a:pt x="17355766" y="1511358"/>
                </a:moveTo>
                <a:cubicBezTo>
                  <a:pt x="17344474" y="1511358"/>
                  <a:pt x="17339958" y="1519459"/>
                  <a:pt x="17346730" y="1531082"/>
                </a:cubicBezTo>
                <a:cubicBezTo>
                  <a:pt x="17353506" y="1542705"/>
                  <a:pt x="17362542" y="1551158"/>
                  <a:pt x="17367058" y="1551158"/>
                </a:cubicBezTo>
                <a:cubicBezTo>
                  <a:pt x="17372702" y="1551158"/>
                  <a:pt x="17376090" y="1542705"/>
                  <a:pt x="17376090" y="1531082"/>
                </a:cubicBezTo>
                <a:cubicBezTo>
                  <a:pt x="17376090" y="1519459"/>
                  <a:pt x="17365930" y="1511358"/>
                  <a:pt x="17355766" y="1511358"/>
                </a:cubicBezTo>
                <a:close/>
                <a:moveTo>
                  <a:pt x="7129770" y="1511358"/>
                </a:moveTo>
                <a:cubicBezTo>
                  <a:pt x="7101540" y="1511358"/>
                  <a:pt x="7067665" y="1521220"/>
                  <a:pt x="7050726" y="1531082"/>
                </a:cubicBezTo>
                <a:cubicBezTo>
                  <a:pt x="7028142" y="1546227"/>
                  <a:pt x="7031530" y="1551158"/>
                  <a:pt x="7071052" y="1551158"/>
                </a:cubicBezTo>
                <a:cubicBezTo>
                  <a:pt x="7098153" y="1551158"/>
                  <a:pt x="7133158" y="1540944"/>
                  <a:pt x="7150096" y="1531082"/>
                </a:cubicBezTo>
                <a:cubicBezTo>
                  <a:pt x="7172680" y="1516289"/>
                  <a:pt x="7168163" y="1511358"/>
                  <a:pt x="7129770" y="1511358"/>
                </a:cubicBezTo>
                <a:close/>
                <a:moveTo>
                  <a:pt x="17107342" y="1503609"/>
                </a:moveTo>
                <a:cubicBezTo>
                  <a:pt x="17093794" y="1503609"/>
                  <a:pt x="17079114" y="1505722"/>
                  <a:pt x="17064434" y="1509244"/>
                </a:cubicBezTo>
                <a:cubicBezTo>
                  <a:pt x="17036202" y="1516641"/>
                  <a:pt x="17011362" y="1531434"/>
                  <a:pt x="17005714" y="1547988"/>
                </a:cubicBezTo>
                <a:cubicBezTo>
                  <a:pt x="17002326" y="1561020"/>
                  <a:pt x="17010230" y="1567360"/>
                  <a:pt x="17023782" y="1562429"/>
                </a:cubicBezTo>
                <a:cubicBezTo>
                  <a:pt x="17038462" y="1557498"/>
                  <a:pt x="17075726" y="1549045"/>
                  <a:pt x="17107342" y="1540592"/>
                </a:cubicBezTo>
                <a:cubicBezTo>
                  <a:pt x="17149122" y="1532491"/>
                  <a:pt x="17159286" y="1522981"/>
                  <a:pt x="17141218" y="1511358"/>
                </a:cubicBezTo>
                <a:cubicBezTo>
                  <a:pt x="17133314" y="1506427"/>
                  <a:pt x="17120894" y="1503961"/>
                  <a:pt x="17107342" y="1503609"/>
                </a:cubicBezTo>
                <a:close/>
                <a:moveTo>
                  <a:pt x="21245846" y="1498678"/>
                </a:moveTo>
                <a:cubicBezTo>
                  <a:pt x="21253750" y="1499382"/>
                  <a:pt x="21259394" y="1504313"/>
                  <a:pt x="21263910" y="1511358"/>
                </a:cubicBezTo>
                <a:cubicBezTo>
                  <a:pt x="21270686" y="1525094"/>
                  <a:pt x="21257138" y="1534604"/>
                  <a:pt x="21235682" y="1531082"/>
                </a:cubicBezTo>
                <a:cubicBezTo>
                  <a:pt x="21210838" y="1527560"/>
                  <a:pt x="21206322" y="1520867"/>
                  <a:pt x="21223262" y="1506779"/>
                </a:cubicBezTo>
                <a:cubicBezTo>
                  <a:pt x="21231166" y="1500087"/>
                  <a:pt x="21239070" y="1497621"/>
                  <a:pt x="21245846" y="1498678"/>
                </a:cubicBezTo>
                <a:close/>
                <a:moveTo>
                  <a:pt x="20911602" y="1498678"/>
                </a:moveTo>
                <a:cubicBezTo>
                  <a:pt x="20920638" y="1498678"/>
                  <a:pt x="20929670" y="1502200"/>
                  <a:pt x="20936446" y="1508188"/>
                </a:cubicBezTo>
                <a:cubicBezTo>
                  <a:pt x="20949994" y="1520163"/>
                  <a:pt x="20939834" y="1532491"/>
                  <a:pt x="20911602" y="1532491"/>
                </a:cubicBezTo>
                <a:cubicBezTo>
                  <a:pt x="20885630" y="1532491"/>
                  <a:pt x="20873210" y="1520163"/>
                  <a:pt x="20886762" y="1508188"/>
                </a:cubicBezTo>
                <a:cubicBezTo>
                  <a:pt x="20893534" y="1502200"/>
                  <a:pt x="20902570" y="1498678"/>
                  <a:pt x="20911602" y="1498678"/>
                </a:cubicBezTo>
                <a:close/>
                <a:moveTo>
                  <a:pt x="17473202" y="1495508"/>
                </a:moveTo>
                <a:cubicBezTo>
                  <a:pt x="17441586" y="1496564"/>
                  <a:pt x="17409966" y="1503961"/>
                  <a:pt x="17402062" y="1516641"/>
                </a:cubicBezTo>
                <a:cubicBezTo>
                  <a:pt x="17397546" y="1524742"/>
                  <a:pt x="17431422" y="1531082"/>
                  <a:pt x="17475462" y="1531082"/>
                </a:cubicBezTo>
                <a:cubicBezTo>
                  <a:pt x="17525146" y="1531082"/>
                  <a:pt x="17552246" y="1522981"/>
                  <a:pt x="17543210" y="1511358"/>
                </a:cubicBezTo>
                <a:cubicBezTo>
                  <a:pt x="17536438" y="1499735"/>
                  <a:pt x="17504818" y="1494451"/>
                  <a:pt x="17473202" y="1495508"/>
                </a:cubicBezTo>
                <a:close/>
                <a:moveTo>
                  <a:pt x="8714032" y="1494804"/>
                </a:moveTo>
                <a:cubicBezTo>
                  <a:pt x="8630471" y="1489520"/>
                  <a:pt x="8599983" y="1495860"/>
                  <a:pt x="8586432" y="1520867"/>
                </a:cubicBezTo>
                <a:cubicBezTo>
                  <a:pt x="8576270" y="1537422"/>
                  <a:pt x="8541265" y="1563838"/>
                  <a:pt x="8506260" y="1580392"/>
                </a:cubicBezTo>
                <a:cubicBezTo>
                  <a:pt x="8464479" y="1598707"/>
                  <a:pt x="8454317" y="1608569"/>
                  <a:pt x="8479159" y="1608569"/>
                </a:cubicBezTo>
                <a:cubicBezTo>
                  <a:pt x="8498355" y="1610330"/>
                  <a:pt x="8528843" y="1603638"/>
                  <a:pt x="8546911" y="1593776"/>
                </a:cubicBezTo>
                <a:cubicBezTo>
                  <a:pt x="8564978" y="1583914"/>
                  <a:pt x="8628213" y="1570530"/>
                  <a:pt x="8688060" y="1565599"/>
                </a:cubicBezTo>
                <a:cubicBezTo>
                  <a:pt x="8745649" y="1558907"/>
                  <a:pt x="8800980" y="1543057"/>
                  <a:pt x="8811142" y="1527912"/>
                </a:cubicBezTo>
                <a:cubicBezTo>
                  <a:pt x="8824693" y="1506427"/>
                  <a:pt x="8802109" y="1499735"/>
                  <a:pt x="8714032" y="1494804"/>
                </a:cubicBezTo>
                <a:close/>
                <a:moveTo>
                  <a:pt x="15037527" y="1492338"/>
                </a:moveTo>
                <a:cubicBezTo>
                  <a:pt x="14956225" y="1490577"/>
                  <a:pt x="14886215" y="1510653"/>
                  <a:pt x="14899765" y="1532491"/>
                </a:cubicBezTo>
                <a:cubicBezTo>
                  <a:pt x="14911057" y="1550454"/>
                  <a:pt x="14978809" y="1540944"/>
                  <a:pt x="15056723" y="1509244"/>
                </a:cubicBezTo>
                <a:cubicBezTo>
                  <a:pt x="15090599" y="1496212"/>
                  <a:pt x="15087212" y="1492338"/>
                  <a:pt x="15037527" y="1492338"/>
                </a:cubicBezTo>
                <a:close/>
                <a:moveTo>
                  <a:pt x="3204687" y="1483180"/>
                </a:moveTo>
                <a:cubicBezTo>
                  <a:pt x="3215978" y="1483180"/>
                  <a:pt x="3202428" y="1500439"/>
                  <a:pt x="3174198" y="1521572"/>
                </a:cubicBezTo>
                <a:cubicBezTo>
                  <a:pt x="3108705" y="1571939"/>
                  <a:pt x="3075958" y="1571939"/>
                  <a:pt x="3138064" y="1521572"/>
                </a:cubicBezTo>
                <a:cubicBezTo>
                  <a:pt x="3162906" y="1498678"/>
                  <a:pt x="3193395" y="1483180"/>
                  <a:pt x="3204687" y="1483180"/>
                </a:cubicBezTo>
                <a:close/>
                <a:moveTo>
                  <a:pt x="21501042" y="1480715"/>
                </a:moveTo>
                <a:cubicBezTo>
                  <a:pt x="21508946" y="1481772"/>
                  <a:pt x="21515722" y="1486350"/>
                  <a:pt x="21519110" y="1493395"/>
                </a:cubicBezTo>
                <a:cubicBezTo>
                  <a:pt x="21525886" y="1507483"/>
                  <a:pt x="21513462" y="1514528"/>
                  <a:pt x="21490878" y="1514528"/>
                </a:cubicBezTo>
                <a:cubicBezTo>
                  <a:pt x="21467166" y="1511005"/>
                  <a:pt x="21461522" y="1500791"/>
                  <a:pt x="21479586" y="1490225"/>
                </a:cubicBezTo>
                <a:cubicBezTo>
                  <a:pt x="21486362" y="1483180"/>
                  <a:pt x="21494266" y="1480010"/>
                  <a:pt x="21501042" y="1480715"/>
                </a:cubicBezTo>
                <a:close/>
                <a:moveTo>
                  <a:pt x="11078567" y="1480715"/>
                </a:moveTo>
                <a:cubicBezTo>
                  <a:pt x="11088730" y="1481772"/>
                  <a:pt x="11097763" y="1485646"/>
                  <a:pt x="11104539" y="1491634"/>
                </a:cubicBezTo>
                <a:cubicBezTo>
                  <a:pt x="11116960" y="1502904"/>
                  <a:pt x="11103409" y="1514528"/>
                  <a:pt x="11070663" y="1514528"/>
                </a:cubicBezTo>
                <a:cubicBezTo>
                  <a:pt x="11040174" y="1510653"/>
                  <a:pt x="11028883" y="1502200"/>
                  <a:pt x="11048079" y="1487055"/>
                </a:cubicBezTo>
                <a:cubicBezTo>
                  <a:pt x="11057112" y="1481419"/>
                  <a:pt x="11068404" y="1479658"/>
                  <a:pt x="11078567" y="1480715"/>
                </a:cubicBezTo>
                <a:close/>
                <a:moveTo>
                  <a:pt x="18763874" y="1477545"/>
                </a:moveTo>
                <a:cubicBezTo>
                  <a:pt x="18757098" y="1484237"/>
                  <a:pt x="18761614" y="1491634"/>
                  <a:pt x="18775166" y="1491634"/>
                </a:cubicBezTo>
                <a:cubicBezTo>
                  <a:pt x="18788714" y="1491634"/>
                  <a:pt x="18797750" y="1504313"/>
                  <a:pt x="18797750" y="1520867"/>
                </a:cubicBezTo>
                <a:cubicBezTo>
                  <a:pt x="18797750" y="1539183"/>
                  <a:pt x="18809042" y="1545875"/>
                  <a:pt x="18827106" y="1537422"/>
                </a:cubicBezTo>
                <a:cubicBezTo>
                  <a:pt x="18854210" y="1527560"/>
                  <a:pt x="18853078" y="1521572"/>
                  <a:pt x="18818074" y="1496564"/>
                </a:cubicBezTo>
                <a:cubicBezTo>
                  <a:pt x="18795490" y="1480010"/>
                  <a:pt x="18769518" y="1470853"/>
                  <a:pt x="18763874" y="1477545"/>
                </a:cubicBezTo>
                <a:close/>
                <a:moveTo>
                  <a:pt x="18466894" y="1472262"/>
                </a:moveTo>
                <a:cubicBezTo>
                  <a:pt x="18411562" y="1470853"/>
                  <a:pt x="18364138" y="1480010"/>
                  <a:pt x="18364138" y="1491634"/>
                </a:cubicBezTo>
                <a:cubicBezTo>
                  <a:pt x="18364138" y="1514528"/>
                  <a:pt x="18451086" y="1514528"/>
                  <a:pt x="18522226" y="1491634"/>
                </a:cubicBezTo>
                <a:cubicBezTo>
                  <a:pt x="18559490" y="1478249"/>
                  <a:pt x="18548198" y="1474023"/>
                  <a:pt x="18466894" y="1472262"/>
                </a:cubicBezTo>
                <a:close/>
                <a:moveTo>
                  <a:pt x="11331507" y="1470501"/>
                </a:moveTo>
                <a:cubicBezTo>
                  <a:pt x="11470399" y="1470501"/>
                  <a:pt x="11514437" y="1475432"/>
                  <a:pt x="11508791" y="1493395"/>
                </a:cubicBezTo>
                <a:cubicBezTo>
                  <a:pt x="11498628" y="1519106"/>
                  <a:pt x="11455718" y="1521924"/>
                  <a:pt x="11294243" y="1511358"/>
                </a:cubicBezTo>
                <a:cubicBezTo>
                  <a:pt x="11105668" y="1499382"/>
                  <a:pt x="11131639" y="1470501"/>
                  <a:pt x="11331507" y="1470501"/>
                </a:cubicBezTo>
                <a:close/>
                <a:moveTo>
                  <a:pt x="11738017" y="1465217"/>
                </a:moveTo>
                <a:cubicBezTo>
                  <a:pt x="11776410" y="1465217"/>
                  <a:pt x="11808027" y="1469092"/>
                  <a:pt x="11808027" y="1473671"/>
                </a:cubicBezTo>
                <a:cubicBezTo>
                  <a:pt x="11808027" y="1480010"/>
                  <a:pt x="11776410" y="1488816"/>
                  <a:pt x="11738017" y="1495508"/>
                </a:cubicBezTo>
                <a:cubicBezTo>
                  <a:pt x="11699625" y="1501848"/>
                  <a:pt x="11668007" y="1498326"/>
                  <a:pt x="11668007" y="1485294"/>
                </a:cubicBezTo>
                <a:cubicBezTo>
                  <a:pt x="11668007" y="1474375"/>
                  <a:pt x="11699625" y="1465217"/>
                  <a:pt x="11738017" y="1465217"/>
                </a:cubicBezTo>
                <a:close/>
                <a:moveTo>
                  <a:pt x="12552167" y="1460991"/>
                </a:moveTo>
                <a:cubicBezTo>
                  <a:pt x="12558943" y="1461343"/>
                  <a:pt x="12565718" y="1463809"/>
                  <a:pt x="12570235" y="1470501"/>
                </a:cubicBezTo>
                <a:cubicBezTo>
                  <a:pt x="12574751" y="1483533"/>
                  <a:pt x="12562330" y="1494804"/>
                  <a:pt x="12542005" y="1494804"/>
                </a:cubicBezTo>
                <a:cubicBezTo>
                  <a:pt x="12517162" y="1491281"/>
                  <a:pt x="12511516" y="1480363"/>
                  <a:pt x="12528454" y="1467331"/>
                </a:cubicBezTo>
                <a:cubicBezTo>
                  <a:pt x="12536359" y="1462400"/>
                  <a:pt x="12544263" y="1460639"/>
                  <a:pt x="12552167" y="1460991"/>
                </a:cubicBezTo>
                <a:close/>
                <a:moveTo>
                  <a:pt x="9441233" y="1457116"/>
                </a:moveTo>
                <a:cubicBezTo>
                  <a:pt x="9432201" y="1455708"/>
                  <a:pt x="9413005" y="1456764"/>
                  <a:pt x="9381386" y="1460991"/>
                </a:cubicBezTo>
                <a:cubicBezTo>
                  <a:pt x="9331702" y="1469092"/>
                  <a:pt x="9278629" y="1484589"/>
                  <a:pt x="9261691" y="1494804"/>
                </a:cubicBezTo>
                <a:cubicBezTo>
                  <a:pt x="9242495" y="1507835"/>
                  <a:pt x="9260562" y="1509244"/>
                  <a:pt x="9319280" y="1501143"/>
                </a:cubicBezTo>
                <a:cubicBezTo>
                  <a:pt x="9365577" y="1494451"/>
                  <a:pt x="9422037" y="1479306"/>
                  <a:pt x="9437847" y="1469092"/>
                </a:cubicBezTo>
                <a:cubicBezTo>
                  <a:pt x="9450268" y="1461695"/>
                  <a:pt x="9450268" y="1458173"/>
                  <a:pt x="9441233" y="1457116"/>
                </a:cubicBezTo>
                <a:close/>
                <a:moveTo>
                  <a:pt x="10419117" y="1445493"/>
                </a:moveTo>
                <a:cubicBezTo>
                  <a:pt x="10442831" y="1445493"/>
                  <a:pt x="10468801" y="1458525"/>
                  <a:pt x="10476706" y="1474727"/>
                </a:cubicBezTo>
                <a:cubicBezTo>
                  <a:pt x="10490256" y="1509244"/>
                  <a:pt x="10491386" y="1509244"/>
                  <a:pt x="10427021" y="1474727"/>
                </a:cubicBezTo>
                <a:cubicBezTo>
                  <a:pt x="10376207" y="1446902"/>
                  <a:pt x="10377337" y="1445493"/>
                  <a:pt x="10419117" y="1445493"/>
                </a:cubicBezTo>
                <a:close/>
                <a:moveTo>
                  <a:pt x="12255189" y="1442323"/>
                </a:moveTo>
                <a:cubicBezTo>
                  <a:pt x="12264223" y="1442323"/>
                  <a:pt x="12274385" y="1446198"/>
                  <a:pt x="12281160" y="1453946"/>
                </a:cubicBezTo>
                <a:cubicBezTo>
                  <a:pt x="12294711" y="1464865"/>
                  <a:pt x="12282290" y="1475432"/>
                  <a:pt x="12255189" y="1475432"/>
                </a:cubicBezTo>
                <a:cubicBezTo>
                  <a:pt x="12229217" y="1475432"/>
                  <a:pt x="12216796" y="1464865"/>
                  <a:pt x="12230347" y="1453946"/>
                </a:cubicBezTo>
                <a:cubicBezTo>
                  <a:pt x="12237122" y="1446198"/>
                  <a:pt x="12246155" y="1442323"/>
                  <a:pt x="12255189" y="1442323"/>
                </a:cubicBezTo>
                <a:close/>
                <a:moveTo>
                  <a:pt x="10703674" y="1442323"/>
                </a:moveTo>
                <a:cubicBezTo>
                  <a:pt x="10744325" y="1442676"/>
                  <a:pt x="10784976" y="1448663"/>
                  <a:pt x="10792881" y="1460286"/>
                </a:cubicBezTo>
                <a:cubicBezTo>
                  <a:pt x="10798527" y="1469444"/>
                  <a:pt x="10759005" y="1475432"/>
                  <a:pt x="10703674" y="1475432"/>
                </a:cubicBezTo>
                <a:cubicBezTo>
                  <a:pt x="10647214" y="1475432"/>
                  <a:pt x="10605434" y="1466978"/>
                  <a:pt x="10612209" y="1457821"/>
                </a:cubicBezTo>
                <a:cubicBezTo>
                  <a:pt x="10620114" y="1447607"/>
                  <a:pt x="10661894" y="1441971"/>
                  <a:pt x="10703674" y="1442323"/>
                </a:cubicBezTo>
                <a:close/>
                <a:moveTo>
                  <a:pt x="19550922" y="1440915"/>
                </a:moveTo>
                <a:cubicBezTo>
                  <a:pt x="19564474" y="1439506"/>
                  <a:pt x="19592702" y="1444789"/>
                  <a:pt x="19634482" y="1457821"/>
                </a:cubicBezTo>
                <a:cubicBezTo>
                  <a:pt x="19709010" y="1480010"/>
                  <a:pt x="19710138" y="1481419"/>
                  <a:pt x="19654806" y="1483180"/>
                </a:cubicBezTo>
                <a:cubicBezTo>
                  <a:pt x="19622062" y="1483180"/>
                  <a:pt x="19582538" y="1474727"/>
                  <a:pt x="19565602" y="1465217"/>
                </a:cubicBezTo>
                <a:cubicBezTo>
                  <a:pt x="19541890" y="1450072"/>
                  <a:pt x="19538502" y="1442323"/>
                  <a:pt x="19550922" y="1440915"/>
                </a:cubicBezTo>
                <a:close/>
                <a:moveTo>
                  <a:pt x="9114896" y="1440562"/>
                </a:moveTo>
                <a:cubicBezTo>
                  <a:pt x="9109250" y="1439153"/>
                  <a:pt x="9102475" y="1439858"/>
                  <a:pt x="9094570" y="1443028"/>
                </a:cubicBezTo>
                <a:cubicBezTo>
                  <a:pt x="9077633" y="1449720"/>
                  <a:pt x="9065211" y="1458173"/>
                  <a:pt x="9065211" y="1463456"/>
                </a:cubicBezTo>
                <a:cubicBezTo>
                  <a:pt x="9065211" y="1466626"/>
                  <a:pt x="9077633" y="1471557"/>
                  <a:pt x="9094570" y="1471557"/>
                </a:cubicBezTo>
                <a:cubicBezTo>
                  <a:pt x="9109250" y="1471557"/>
                  <a:pt x="9122800" y="1461695"/>
                  <a:pt x="9122800" y="1451833"/>
                </a:cubicBezTo>
                <a:cubicBezTo>
                  <a:pt x="9122800" y="1445846"/>
                  <a:pt x="9119413" y="1441971"/>
                  <a:pt x="9114896" y="1440562"/>
                </a:cubicBezTo>
                <a:close/>
                <a:moveTo>
                  <a:pt x="17741950" y="1439858"/>
                </a:moveTo>
                <a:cubicBezTo>
                  <a:pt x="17660650" y="1441619"/>
                  <a:pt x="17589510" y="1447607"/>
                  <a:pt x="17583862" y="1452538"/>
                </a:cubicBezTo>
                <a:cubicBezTo>
                  <a:pt x="17579346" y="1457469"/>
                  <a:pt x="17579346" y="1479306"/>
                  <a:pt x="17583862" y="1501143"/>
                </a:cubicBezTo>
                <a:cubicBezTo>
                  <a:pt x="17594026" y="1534252"/>
                  <a:pt x="17613222" y="1540592"/>
                  <a:pt x="17703558" y="1540592"/>
                </a:cubicBezTo>
                <a:cubicBezTo>
                  <a:pt x="17776954" y="1540592"/>
                  <a:pt x="17811962" y="1533195"/>
                  <a:pt x="17811962" y="1516641"/>
                </a:cubicBezTo>
                <a:cubicBezTo>
                  <a:pt x="17811962" y="1503257"/>
                  <a:pt x="17827770" y="1491634"/>
                  <a:pt x="17849226" y="1491634"/>
                </a:cubicBezTo>
                <a:cubicBezTo>
                  <a:pt x="17872938" y="1491634"/>
                  <a:pt x="17888746" y="1478602"/>
                  <a:pt x="17888746" y="1465217"/>
                </a:cubicBezTo>
                <a:cubicBezTo>
                  <a:pt x="17888746" y="1443732"/>
                  <a:pt x="17853742" y="1438097"/>
                  <a:pt x="17741950" y="1439858"/>
                </a:cubicBezTo>
                <a:close/>
                <a:moveTo>
                  <a:pt x="3996253" y="1431405"/>
                </a:moveTo>
                <a:cubicBezTo>
                  <a:pt x="4006415" y="1431405"/>
                  <a:pt x="4008674" y="1441267"/>
                  <a:pt x="4003028" y="1450424"/>
                </a:cubicBezTo>
                <a:cubicBezTo>
                  <a:pt x="3996253" y="1461343"/>
                  <a:pt x="3983831" y="1470501"/>
                  <a:pt x="3972540" y="1470501"/>
                </a:cubicBezTo>
                <a:cubicBezTo>
                  <a:pt x="3961248" y="1470501"/>
                  <a:pt x="3957860" y="1461343"/>
                  <a:pt x="3963506" y="1450424"/>
                </a:cubicBezTo>
                <a:cubicBezTo>
                  <a:pt x="3970281" y="1441267"/>
                  <a:pt x="3984961" y="1431405"/>
                  <a:pt x="3996253" y="1431405"/>
                </a:cubicBezTo>
                <a:close/>
                <a:moveTo>
                  <a:pt x="20446374" y="1429644"/>
                </a:moveTo>
                <a:cubicBezTo>
                  <a:pt x="20428306" y="1429644"/>
                  <a:pt x="20420402" y="1439506"/>
                  <a:pt x="20427178" y="1449368"/>
                </a:cubicBezTo>
                <a:cubicBezTo>
                  <a:pt x="20433954" y="1460991"/>
                  <a:pt x="20441858" y="1471557"/>
                  <a:pt x="20446374" y="1471557"/>
                </a:cubicBezTo>
                <a:cubicBezTo>
                  <a:pt x="20449762" y="1471557"/>
                  <a:pt x="20459926" y="1460991"/>
                  <a:pt x="20466698" y="1449368"/>
                </a:cubicBezTo>
                <a:cubicBezTo>
                  <a:pt x="20473474" y="1439506"/>
                  <a:pt x="20463310" y="1429644"/>
                  <a:pt x="20446374" y="1429644"/>
                </a:cubicBezTo>
                <a:close/>
                <a:moveTo>
                  <a:pt x="18059254" y="1409567"/>
                </a:moveTo>
                <a:cubicBezTo>
                  <a:pt x="17998278" y="1409567"/>
                  <a:pt x="17964402" y="1422247"/>
                  <a:pt x="17935042" y="1457116"/>
                </a:cubicBezTo>
                <a:cubicBezTo>
                  <a:pt x="17913590" y="1481772"/>
                  <a:pt x="17879714" y="1510653"/>
                  <a:pt x="17858258" y="1524037"/>
                </a:cubicBezTo>
                <a:cubicBezTo>
                  <a:pt x="17824382" y="1545523"/>
                  <a:pt x="17825510" y="1549045"/>
                  <a:pt x="17884230" y="1549045"/>
                </a:cubicBezTo>
                <a:cubicBezTo>
                  <a:pt x="17920362" y="1550806"/>
                  <a:pt x="17948594" y="1558907"/>
                  <a:pt x="17948594" y="1568769"/>
                </a:cubicBezTo>
                <a:cubicBezTo>
                  <a:pt x="17948594" y="1580392"/>
                  <a:pt x="18025378" y="1588845"/>
                  <a:pt x="18119102" y="1588845"/>
                </a:cubicBezTo>
                <a:cubicBezTo>
                  <a:pt x="18261382" y="1588845"/>
                  <a:pt x="18286222" y="1585675"/>
                  <a:pt x="18276058" y="1559259"/>
                </a:cubicBezTo>
                <a:cubicBezTo>
                  <a:pt x="18269286" y="1542705"/>
                  <a:pt x="18278318" y="1524390"/>
                  <a:pt x="18294126" y="1517697"/>
                </a:cubicBezTo>
                <a:cubicBezTo>
                  <a:pt x="18321226" y="1507835"/>
                  <a:pt x="18320098" y="1503257"/>
                  <a:pt x="18290738" y="1480010"/>
                </a:cubicBezTo>
                <a:cubicBezTo>
                  <a:pt x="18270414" y="1465217"/>
                  <a:pt x="18235410" y="1451833"/>
                  <a:pt x="18211694" y="1451833"/>
                </a:cubicBezTo>
                <a:cubicBezTo>
                  <a:pt x="18186854" y="1451833"/>
                  <a:pt x="18163142" y="1441267"/>
                  <a:pt x="18156366" y="1429644"/>
                </a:cubicBezTo>
                <a:cubicBezTo>
                  <a:pt x="18149590" y="1419782"/>
                  <a:pt x="18106682" y="1409567"/>
                  <a:pt x="18059254" y="1409567"/>
                </a:cubicBezTo>
                <a:close/>
                <a:moveTo>
                  <a:pt x="9565445" y="1409567"/>
                </a:moveTo>
                <a:cubicBezTo>
                  <a:pt x="9540603" y="1409567"/>
                  <a:pt x="9514631" y="1419782"/>
                  <a:pt x="9507856" y="1429644"/>
                </a:cubicBezTo>
                <a:cubicBezTo>
                  <a:pt x="9493176" y="1456060"/>
                  <a:pt x="9538344" y="1456060"/>
                  <a:pt x="9578995" y="1429644"/>
                </a:cubicBezTo>
                <a:cubicBezTo>
                  <a:pt x="9601579" y="1414498"/>
                  <a:pt x="9599321" y="1411328"/>
                  <a:pt x="9565445" y="1409567"/>
                </a:cubicBezTo>
                <a:close/>
                <a:moveTo>
                  <a:pt x="12654924" y="1406397"/>
                </a:moveTo>
                <a:cubicBezTo>
                  <a:pt x="12713642" y="1404636"/>
                  <a:pt x="12755423" y="1408511"/>
                  <a:pt x="12749777" y="1415907"/>
                </a:cubicBezTo>
                <a:cubicBezTo>
                  <a:pt x="12730580" y="1438801"/>
                  <a:pt x="12605240" y="1447254"/>
                  <a:pt x="12579268" y="1428235"/>
                </a:cubicBezTo>
                <a:cubicBezTo>
                  <a:pt x="12562330" y="1415203"/>
                  <a:pt x="12592818" y="1408511"/>
                  <a:pt x="12654924" y="1406397"/>
                </a:cubicBezTo>
                <a:close/>
                <a:moveTo>
                  <a:pt x="12473124" y="1406397"/>
                </a:moveTo>
                <a:cubicBezTo>
                  <a:pt x="12496837" y="1406397"/>
                  <a:pt x="12522808" y="1415907"/>
                  <a:pt x="12529583" y="1425417"/>
                </a:cubicBezTo>
                <a:cubicBezTo>
                  <a:pt x="12537488" y="1436688"/>
                  <a:pt x="12523938" y="1445493"/>
                  <a:pt x="12497966" y="1445493"/>
                </a:cubicBezTo>
                <a:cubicBezTo>
                  <a:pt x="12474253" y="1445493"/>
                  <a:pt x="12449411" y="1436688"/>
                  <a:pt x="12441506" y="1425417"/>
                </a:cubicBezTo>
                <a:cubicBezTo>
                  <a:pt x="12434731" y="1415907"/>
                  <a:pt x="12449411" y="1406397"/>
                  <a:pt x="12473124" y="1406397"/>
                </a:cubicBezTo>
                <a:close/>
                <a:moveTo>
                  <a:pt x="19487686" y="1405341"/>
                </a:moveTo>
                <a:cubicBezTo>
                  <a:pt x="19316050" y="1407102"/>
                  <a:pt x="18984066" y="1435983"/>
                  <a:pt x="18969386" y="1449368"/>
                </a:cubicBezTo>
                <a:cubicBezTo>
                  <a:pt x="18923090" y="1495860"/>
                  <a:pt x="19054074" y="1543409"/>
                  <a:pt x="19117310" y="1503609"/>
                </a:cubicBezTo>
                <a:cubicBezTo>
                  <a:pt x="19144410" y="1487055"/>
                  <a:pt x="19159090" y="1487759"/>
                  <a:pt x="19177158" y="1506074"/>
                </a:cubicBezTo>
                <a:cubicBezTo>
                  <a:pt x="19215550" y="1545875"/>
                  <a:pt x="19307014" y="1536013"/>
                  <a:pt x="19355570" y="1486350"/>
                </a:cubicBezTo>
                <a:cubicBezTo>
                  <a:pt x="19391706" y="1448311"/>
                  <a:pt x="19400738" y="1445846"/>
                  <a:pt x="19405254" y="1472262"/>
                </a:cubicBezTo>
                <a:cubicBezTo>
                  <a:pt x="19410902" y="1497269"/>
                  <a:pt x="19444778" y="1509597"/>
                  <a:pt x="19549794" y="1519811"/>
                </a:cubicBezTo>
                <a:cubicBezTo>
                  <a:pt x="19663842" y="1531082"/>
                  <a:pt x="19687554" y="1539535"/>
                  <a:pt x="19681910" y="1567712"/>
                </a:cubicBezTo>
                <a:cubicBezTo>
                  <a:pt x="19678522" y="1592367"/>
                  <a:pt x="19693202" y="1604343"/>
                  <a:pt x="19734982" y="1607865"/>
                </a:cubicBezTo>
                <a:cubicBezTo>
                  <a:pt x="19792570" y="1614557"/>
                  <a:pt x="19793698" y="1613500"/>
                  <a:pt x="19754178" y="1580392"/>
                </a:cubicBezTo>
                <a:cubicBezTo>
                  <a:pt x="19732722" y="1562077"/>
                  <a:pt x="19727078" y="1553976"/>
                  <a:pt x="19739498" y="1560668"/>
                </a:cubicBezTo>
                <a:cubicBezTo>
                  <a:pt x="19754178" y="1567008"/>
                  <a:pt x="19764338" y="1563838"/>
                  <a:pt x="19764338" y="1552215"/>
                </a:cubicBezTo>
                <a:cubicBezTo>
                  <a:pt x="19764338" y="1509244"/>
                  <a:pt x="19803862" y="1532491"/>
                  <a:pt x="19816282" y="1580392"/>
                </a:cubicBezTo>
                <a:cubicBezTo>
                  <a:pt x="19823058" y="1608569"/>
                  <a:pt x="19838866" y="1631463"/>
                  <a:pt x="19851286" y="1631463"/>
                </a:cubicBezTo>
                <a:cubicBezTo>
                  <a:pt x="19898714" y="1633224"/>
                  <a:pt x="19711266" y="1691692"/>
                  <a:pt x="19643514" y="1696623"/>
                </a:cubicBezTo>
                <a:cubicBezTo>
                  <a:pt x="19545274" y="1703315"/>
                  <a:pt x="19567858" y="1748047"/>
                  <a:pt x="19674006" y="1756148"/>
                </a:cubicBezTo>
                <a:cubicBezTo>
                  <a:pt x="19718042" y="1759670"/>
                  <a:pt x="19777890" y="1758965"/>
                  <a:pt x="19804990" y="1757556"/>
                </a:cubicBezTo>
                <a:cubicBezTo>
                  <a:pt x="19832090" y="1754034"/>
                  <a:pt x="19965338" y="1751217"/>
                  <a:pt x="20100842" y="1747694"/>
                </a:cubicBezTo>
                <a:cubicBezTo>
                  <a:pt x="20236342" y="1744524"/>
                  <a:pt x="20368458" y="1751217"/>
                  <a:pt x="20393302" y="1759318"/>
                </a:cubicBezTo>
                <a:cubicBezTo>
                  <a:pt x="20429434" y="1770941"/>
                  <a:pt x="20438470" y="1770236"/>
                  <a:pt x="20432822" y="1750160"/>
                </a:cubicBezTo>
                <a:cubicBezTo>
                  <a:pt x="20428306" y="1735367"/>
                  <a:pt x="20385398" y="1709655"/>
                  <a:pt x="20335714" y="1691340"/>
                </a:cubicBezTo>
                <a:cubicBezTo>
                  <a:pt x="20287158" y="1674786"/>
                  <a:pt x="20236342" y="1652948"/>
                  <a:pt x="20221662" y="1643086"/>
                </a:cubicBezTo>
                <a:cubicBezTo>
                  <a:pt x="20201338" y="1629702"/>
                  <a:pt x="20197950" y="1632168"/>
                  <a:pt x="20208114" y="1648722"/>
                </a:cubicBezTo>
                <a:cubicBezTo>
                  <a:pt x="20216018" y="1663515"/>
                  <a:pt x="20205854" y="1671616"/>
                  <a:pt x="20181014" y="1671616"/>
                </a:cubicBezTo>
                <a:cubicBezTo>
                  <a:pt x="20155042" y="1671616"/>
                  <a:pt x="20146006" y="1661402"/>
                  <a:pt x="20152782" y="1643086"/>
                </a:cubicBezTo>
                <a:cubicBezTo>
                  <a:pt x="20165206" y="1608217"/>
                  <a:pt x="20071482" y="1582857"/>
                  <a:pt x="20025182" y="1611035"/>
                </a:cubicBezTo>
                <a:cubicBezTo>
                  <a:pt x="19996954" y="1627589"/>
                  <a:pt x="20007118" y="1630054"/>
                  <a:pt x="20061318" y="1631463"/>
                </a:cubicBezTo>
                <a:cubicBezTo>
                  <a:pt x="20111002" y="1633224"/>
                  <a:pt x="20120038" y="1638860"/>
                  <a:pt x="20094066" y="1648722"/>
                </a:cubicBezTo>
                <a:cubicBezTo>
                  <a:pt x="20047766" y="1667037"/>
                  <a:pt x="19923558" y="1653653"/>
                  <a:pt x="19923558" y="1628645"/>
                </a:cubicBezTo>
                <a:cubicBezTo>
                  <a:pt x="19923558" y="1618783"/>
                  <a:pt x="19937106" y="1611035"/>
                  <a:pt x="19952914" y="1611035"/>
                </a:cubicBezTo>
                <a:cubicBezTo>
                  <a:pt x="19969854" y="1611035"/>
                  <a:pt x="19982274" y="1602582"/>
                  <a:pt x="19982274" y="1590958"/>
                </a:cubicBezTo>
                <a:cubicBezTo>
                  <a:pt x="19982274" y="1581096"/>
                  <a:pt x="20000342" y="1570882"/>
                  <a:pt x="20021798" y="1570882"/>
                </a:cubicBezTo>
                <a:cubicBezTo>
                  <a:pt x="20088418" y="1570882"/>
                  <a:pt x="20059058" y="1526503"/>
                  <a:pt x="19961950" y="1476841"/>
                </a:cubicBezTo>
                <a:cubicBezTo>
                  <a:pt x="19881778" y="1438801"/>
                  <a:pt x="19652550" y="1402171"/>
                  <a:pt x="19487686" y="1405341"/>
                </a:cubicBezTo>
                <a:close/>
                <a:moveTo>
                  <a:pt x="20771582" y="1386673"/>
                </a:moveTo>
                <a:cubicBezTo>
                  <a:pt x="20778358" y="1386673"/>
                  <a:pt x="20785134" y="1391957"/>
                  <a:pt x="20793038" y="1403227"/>
                </a:cubicBezTo>
                <a:cubicBezTo>
                  <a:pt x="20809974" y="1425769"/>
                  <a:pt x="20805458" y="1431405"/>
                  <a:pt x="20772710" y="1431405"/>
                </a:cubicBezTo>
                <a:cubicBezTo>
                  <a:pt x="20737706" y="1431405"/>
                  <a:pt x="20733190" y="1425769"/>
                  <a:pt x="20748998" y="1403227"/>
                </a:cubicBezTo>
                <a:cubicBezTo>
                  <a:pt x="20758030" y="1391957"/>
                  <a:pt x="20764806" y="1386673"/>
                  <a:pt x="20771582" y="1386673"/>
                </a:cubicBezTo>
                <a:close/>
                <a:moveTo>
                  <a:pt x="5626811" y="1383503"/>
                </a:moveTo>
                <a:cubicBezTo>
                  <a:pt x="5634715" y="1383503"/>
                  <a:pt x="5641491" y="1387026"/>
                  <a:pt x="5647136" y="1393013"/>
                </a:cubicBezTo>
                <a:cubicBezTo>
                  <a:pt x="5658428" y="1409215"/>
                  <a:pt x="5649395" y="1416964"/>
                  <a:pt x="5625682" y="1416964"/>
                </a:cubicBezTo>
                <a:cubicBezTo>
                  <a:pt x="5604227" y="1416964"/>
                  <a:pt x="5594064" y="1409215"/>
                  <a:pt x="5605356" y="1393013"/>
                </a:cubicBezTo>
                <a:cubicBezTo>
                  <a:pt x="5611002" y="1387026"/>
                  <a:pt x="5620036" y="1383503"/>
                  <a:pt x="5626811" y="1383503"/>
                </a:cubicBezTo>
                <a:close/>
                <a:moveTo>
                  <a:pt x="2848990" y="1381390"/>
                </a:moveTo>
                <a:cubicBezTo>
                  <a:pt x="2854636" y="1381390"/>
                  <a:pt x="2858023" y="1393718"/>
                  <a:pt x="2858023" y="1406397"/>
                </a:cubicBezTo>
                <a:cubicBezTo>
                  <a:pt x="2858023" y="1421543"/>
                  <a:pt x="2848990" y="1431405"/>
                  <a:pt x="2836568" y="1431405"/>
                </a:cubicBezTo>
                <a:cubicBezTo>
                  <a:pt x="2824147" y="1431405"/>
                  <a:pt x="2819631" y="1421543"/>
                  <a:pt x="2828664" y="1406397"/>
                </a:cubicBezTo>
                <a:cubicBezTo>
                  <a:pt x="2835439" y="1393718"/>
                  <a:pt x="2844473" y="1381390"/>
                  <a:pt x="2848990" y="1381390"/>
                </a:cubicBezTo>
                <a:close/>
                <a:moveTo>
                  <a:pt x="3957860" y="1367654"/>
                </a:moveTo>
                <a:lnTo>
                  <a:pt x="3891237" y="1425417"/>
                </a:lnTo>
                <a:cubicBezTo>
                  <a:pt x="3853974" y="1456764"/>
                  <a:pt x="3816710" y="1483180"/>
                  <a:pt x="3805418" y="1483180"/>
                </a:cubicBezTo>
                <a:cubicBezTo>
                  <a:pt x="3795256" y="1483180"/>
                  <a:pt x="3791868" y="1478249"/>
                  <a:pt x="3796385" y="1473671"/>
                </a:cubicBezTo>
                <a:cubicBezTo>
                  <a:pt x="3800902" y="1469092"/>
                  <a:pt x="3840423" y="1444437"/>
                  <a:pt x="3882204" y="1418020"/>
                </a:cubicBezTo>
                <a:close/>
                <a:moveTo>
                  <a:pt x="7773412" y="1351100"/>
                </a:moveTo>
                <a:cubicBezTo>
                  <a:pt x="7793737" y="1351100"/>
                  <a:pt x="7789220" y="1356031"/>
                  <a:pt x="7764378" y="1367654"/>
                </a:cubicBezTo>
                <a:cubicBezTo>
                  <a:pt x="7744053" y="1377868"/>
                  <a:pt x="7713564" y="1384560"/>
                  <a:pt x="7697756" y="1384560"/>
                </a:cubicBezTo>
                <a:cubicBezTo>
                  <a:pt x="7678559" y="1384560"/>
                  <a:pt x="7684205" y="1379277"/>
                  <a:pt x="7707918" y="1367654"/>
                </a:cubicBezTo>
                <a:cubicBezTo>
                  <a:pt x="7729373" y="1357439"/>
                  <a:pt x="7758732" y="1351100"/>
                  <a:pt x="7773412" y="1351100"/>
                </a:cubicBezTo>
                <a:close/>
                <a:moveTo>
                  <a:pt x="11245688" y="1342646"/>
                </a:moveTo>
                <a:cubicBezTo>
                  <a:pt x="11258109" y="1342646"/>
                  <a:pt x="11271660" y="1350395"/>
                  <a:pt x="11271660" y="1361666"/>
                </a:cubicBezTo>
                <a:cubicBezTo>
                  <a:pt x="11271660" y="1372937"/>
                  <a:pt x="11258109" y="1381390"/>
                  <a:pt x="11245688" y="1381390"/>
                </a:cubicBezTo>
                <a:cubicBezTo>
                  <a:pt x="11231009" y="1381390"/>
                  <a:pt x="11219717" y="1372937"/>
                  <a:pt x="11219717" y="1361666"/>
                </a:cubicBezTo>
                <a:cubicBezTo>
                  <a:pt x="11219717" y="1350395"/>
                  <a:pt x="11231009" y="1342646"/>
                  <a:pt x="11245688" y="1342646"/>
                </a:cubicBezTo>
                <a:close/>
                <a:moveTo>
                  <a:pt x="9515760" y="1338772"/>
                </a:moveTo>
                <a:cubicBezTo>
                  <a:pt x="9485272" y="1337363"/>
                  <a:pt x="9445751" y="1337715"/>
                  <a:pt x="9398324" y="1340533"/>
                </a:cubicBezTo>
                <a:cubicBezTo>
                  <a:pt x="9303472" y="1346168"/>
                  <a:pt x="9175873" y="1359905"/>
                  <a:pt x="9015527" y="1381390"/>
                </a:cubicBezTo>
                <a:cubicBezTo>
                  <a:pt x="8896961" y="1397944"/>
                  <a:pt x="8663219" y="1416612"/>
                  <a:pt x="8497226" y="1423304"/>
                </a:cubicBezTo>
                <a:cubicBezTo>
                  <a:pt x="8332363" y="1431405"/>
                  <a:pt x="8195731" y="1444437"/>
                  <a:pt x="8195731" y="1452538"/>
                </a:cubicBezTo>
                <a:cubicBezTo>
                  <a:pt x="8195731" y="1462400"/>
                  <a:pt x="8248803" y="1471557"/>
                  <a:pt x="8313167" y="1471557"/>
                </a:cubicBezTo>
                <a:cubicBezTo>
                  <a:pt x="8427216" y="1471557"/>
                  <a:pt x="8432862" y="1472966"/>
                  <a:pt x="8432862" y="1520867"/>
                </a:cubicBezTo>
                <a:cubicBezTo>
                  <a:pt x="8432862" y="1583914"/>
                  <a:pt x="8436250" y="1583914"/>
                  <a:pt x="8529973" y="1512414"/>
                </a:cubicBezTo>
                <a:cubicBezTo>
                  <a:pt x="8593208" y="1467683"/>
                  <a:pt x="8639506" y="1452538"/>
                  <a:pt x="8752424" y="1440915"/>
                </a:cubicBezTo>
                <a:cubicBezTo>
                  <a:pt x="8831468" y="1434575"/>
                  <a:pt x="8950034" y="1419782"/>
                  <a:pt x="9015527" y="1409567"/>
                </a:cubicBezTo>
                <a:cubicBezTo>
                  <a:pt x="9081020" y="1399705"/>
                  <a:pt x="9240237" y="1386673"/>
                  <a:pt x="9371223" y="1381390"/>
                </a:cubicBezTo>
                <a:cubicBezTo>
                  <a:pt x="9499952" y="1376459"/>
                  <a:pt x="9611742" y="1370119"/>
                  <a:pt x="9618517" y="1370119"/>
                </a:cubicBezTo>
                <a:cubicBezTo>
                  <a:pt x="9623034" y="1368358"/>
                  <a:pt x="9606096" y="1358848"/>
                  <a:pt x="9581254" y="1348986"/>
                </a:cubicBezTo>
                <a:cubicBezTo>
                  <a:pt x="9568833" y="1343703"/>
                  <a:pt x="9546249" y="1340181"/>
                  <a:pt x="9515760" y="1338772"/>
                </a:cubicBezTo>
                <a:close/>
                <a:moveTo>
                  <a:pt x="21193902" y="1334193"/>
                </a:moveTo>
                <a:cubicBezTo>
                  <a:pt x="21201806" y="1332784"/>
                  <a:pt x="21214226" y="1332784"/>
                  <a:pt x="21232294" y="1336306"/>
                </a:cubicBezTo>
                <a:cubicBezTo>
                  <a:pt x="21263910" y="1342999"/>
                  <a:pt x="21398286" y="1351804"/>
                  <a:pt x="21532662" y="1355326"/>
                </a:cubicBezTo>
                <a:cubicBezTo>
                  <a:pt x="21703170" y="1358848"/>
                  <a:pt x="21781082" y="1366597"/>
                  <a:pt x="21785598" y="1383503"/>
                </a:cubicBezTo>
                <a:cubicBezTo>
                  <a:pt x="21791246" y="1397240"/>
                  <a:pt x="21846578" y="1421190"/>
                  <a:pt x="21907554" y="1434575"/>
                </a:cubicBezTo>
                <a:cubicBezTo>
                  <a:pt x="22002406" y="1456764"/>
                  <a:pt x="22012570" y="1463809"/>
                  <a:pt x="21970786" y="1475432"/>
                </a:cubicBezTo>
                <a:cubicBezTo>
                  <a:pt x="21903038" y="1495860"/>
                  <a:pt x="21880454" y="1495860"/>
                  <a:pt x="21865774" y="1480715"/>
                </a:cubicBezTo>
                <a:cubicBezTo>
                  <a:pt x="21852222" y="1467331"/>
                  <a:pt x="21524754" y="1407806"/>
                  <a:pt x="21293270" y="1377163"/>
                </a:cubicBezTo>
                <a:cubicBezTo>
                  <a:pt x="21241326" y="1370471"/>
                  <a:pt x="21193902" y="1356383"/>
                  <a:pt x="21187126" y="1344760"/>
                </a:cubicBezTo>
                <a:cubicBezTo>
                  <a:pt x="21183738" y="1338772"/>
                  <a:pt x="21187126" y="1335954"/>
                  <a:pt x="21193902" y="1334193"/>
                </a:cubicBezTo>
                <a:close/>
                <a:moveTo>
                  <a:pt x="17730658" y="1333136"/>
                </a:moveTo>
                <a:cubicBezTo>
                  <a:pt x="17723882" y="1332784"/>
                  <a:pt x="17715978" y="1334193"/>
                  <a:pt x="17709202" y="1337363"/>
                </a:cubicBezTo>
                <a:cubicBezTo>
                  <a:pt x="17692266" y="1342294"/>
                  <a:pt x="17696782" y="1347225"/>
                  <a:pt x="17720494" y="1348986"/>
                </a:cubicBezTo>
                <a:cubicBezTo>
                  <a:pt x="17740822" y="1348986"/>
                  <a:pt x="17752114" y="1345464"/>
                  <a:pt x="17746466" y="1338772"/>
                </a:cubicBezTo>
                <a:cubicBezTo>
                  <a:pt x="17743078" y="1335250"/>
                  <a:pt x="17737434" y="1333489"/>
                  <a:pt x="17730658" y="1333136"/>
                </a:cubicBezTo>
                <a:close/>
                <a:moveTo>
                  <a:pt x="15421453" y="1332432"/>
                </a:moveTo>
                <a:cubicBezTo>
                  <a:pt x="15409032" y="1334193"/>
                  <a:pt x="15393224" y="1343351"/>
                  <a:pt x="15371769" y="1361666"/>
                </a:cubicBezTo>
                <a:cubicBezTo>
                  <a:pt x="15336764" y="1389843"/>
                  <a:pt x="15336764" y="1393013"/>
                  <a:pt x="15368381" y="1381390"/>
                </a:cubicBezTo>
                <a:cubicBezTo>
                  <a:pt x="15389836" y="1375050"/>
                  <a:pt x="15416937" y="1370119"/>
                  <a:pt x="15433875" y="1370119"/>
                </a:cubicBezTo>
                <a:cubicBezTo>
                  <a:pt x="15450813" y="1370119"/>
                  <a:pt x="15457588" y="1361666"/>
                  <a:pt x="15450813" y="1350043"/>
                </a:cubicBezTo>
                <a:cubicBezTo>
                  <a:pt x="15442908" y="1335954"/>
                  <a:pt x="15433875" y="1330319"/>
                  <a:pt x="15421453" y="1332432"/>
                </a:cubicBezTo>
                <a:close/>
                <a:moveTo>
                  <a:pt x="4471644" y="1329967"/>
                </a:moveTo>
                <a:cubicBezTo>
                  <a:pt x="4546171" y="1329967"/>
                  <a:pt x="4529233" y="1365540"/>
                  <a:pt x="4449060" y="1380333"/>
                </a:cubicBezTo>
                <a:cubicBezTo>
                  <a:pt x="4408409" y="1387026"/>
                  <a:pt x="4357595" y="1407454"/>
                  <a:pt x="4332753" y="1422247"/>
                </a:cubicBezTo>
                <a:cubicBezTo>
                  <a:pt x="4309040" y="1437040"/>
                  <a:pt x="4289843" y="1444437"/>
                  <a:pt x="4289843" y="1437745"/>
                </a:cubicBezTo>
                <a:cubicBezTo>
                  <a:pt x="4289843" y="1396888"/>
                  <a:pt x="4402763" y="1329967"/>
                  <a:pt x="4471644" y="1329967"/>
                </a:cubicBezTo>
                <a:close/>
                <a:moveTo>
                  <a:pt x="12243897" y="1329262"/>
                </a:moveTo>
                <a:cubicBezTo>
                  <a:pt x="12306003" y="1329262"/>
                  <a:pt x="12357946" y="1337011"/>
                  <a:pt x="12357946" y="1346873"/>
                </a:cubicBezTo>
                <a:cubicBezTo>
                  <a:pt x="12357946" y="1368710"/>
                  <a:pt x="12199858" y="1368710"/>
                  <a:pt x="12160337" y="1346873"/>
                </a:cubicBezTo>
                <a:cubicBezTo>
                  <a:pt x="12140011" y="1335602"/>
                  <a:pt x="12163724" y="1329262"/>
                  <a:pt x="12243897" y="1329262"/>
                </a:cubicBezTo>
                <a:close/>
                <a:moveTo>
                  <a:pt x="11567509" y="1311299"/>
                </a:moveTo>
                <a:cubicBezTo>
                  <a:pt x="11573155" y="1314117"/>
                  <a:pt x="11570896" y="1322922"/>
                  <a:pt x="11565250" y="1337363"/>
                </a:cubicBezTo>
                <a:cubicBezTo>
                  <a:pt x="11558475" y="1358144"/>
                  <a:pt x="11553958" y="1376459"/>
                  <a:pt x="11553958" y="1381390"/>
                </a:cubicBezTo>
                <a:cubicBezTo>
                  <a:pt x="11553958" y="1386673"/>
                  <a:pt x="11533633" y="1390548"/>
                  <a:pt x="11513308" y="1390548"/>
                </a:cubicBezTo>
                <a:cubicBezTo>
                  <a:pt x="11489595" y="1390548"/>
                  <a:pt x="11469270" y="1402171"/>
                  <a:pt x="11463624" y="1415907"/>
                </a:cubicBezTo>
                <a:cubicBezTo>
                  <a:pt x="11457978" y="1429996"/>
                  <a:pt x="11450072" y="1431757"/>
                  <a:pt x="11442168" y="1421190"/>
                </a:cubicBezTo>
                <a:cubicBezTo>
                  <a:pt x="11425230" y="1391957"/>
                  <a:pt x="11470399" y="1336659"/>
                  <a:pt x="11529116" y="1317639"/>
                </a:cubicBezTo>
                <a:cubicBezTo>
                  <a:pt x="11549442" y="1310595"/>
                  <a:pt x="11561863" y="1308481"/>
                  <a:pt x="11567509" y="1311299"/>
                </a:cubicBezTo>
                <a:close/>
                <a:moveTo>
                  <a:pt x="18141686" y="1308834"/>
                </a:moveTo>
                <a:cubicBezTo>
                  <a:pt x="18125878" y="1310242"/>
                  <a:pt x="18107810" y="1314117"/>
                  <a:pt x="18088614" y="1320809"/>
                </a:cubicBezTo>
                <a:lnTo>
                  <a:pt x="18021990" y="1343703"/>
                </a:lnTo>
                <a:lnTo>
                  <a:pt x="18112326" y="1366949"/>
                </a:lnTo>
                <a:cubicBezTo>
                  <a:pt x="18162010" y="1379981"/>
                  <a:pt x="18215082" y="1385264"/>
                  <a:pt x="18230894" y="1380333"/>
                </a:cubicBezTo>
                <a:cubicBezTo>
                  <a:pt x="18245570" y="1373641"/>
                  <a:pt x="18272674" y="1386673"/>
                  <a:pt x="18290738" y="1406397"/>
                </a:cubicBezTo>
                <a:cubicBezTo>
                  <a:pt x="18329134" y="1449720"/>
                  <a:pt x="18410434" y="1452538"/>
                  <a:pt x="18471410" y="1412737"/>
                </a:cubicBezTo>
                <a:cubicBezTo>
                  <a:pt x="18506414" y="1391252"/>
                  <a:pt x="18498510" y="1388434"/>
                  <a:pt x="18407046" y="1398296"/>
                </a:cubicBezTo>
                <a:cubicBezTo>
                  <a:pt x="18320098" y="1406397"/>
                  <a:pt x="18300902" y="1403580"/>
                  <a:pt x="18282834" y="1368710"/>
                </a:cubicBezTo>
                <a:cubicBezTo>
                  <a:pt x="18272674" y="1347225"/>
                  <a:pt x="18247830" y="1329967"/>
                  <a:pt x="18228634" y="1329967"/>
                </a:cubicBezTo>
                <a:cubicBezTo>
                  <a:pt x="18208310" y="1329967"/>
                  <a:pt x="18185726" y="1322922"/>
                  <a:pt x="18175562" y="1314469"/>
                </a:cubicBezTo>
                <a:cubicBezTo>
                  <a:pt x="18169914" y="1309538"/>
                  <a:pt x="18157494" y="1307777"/>
                  <a:pt x="18141686" y="1308834"/>
                </a:cubicBezTo>
                <a:close/>
                <a:moveTo>
                  <a:pt x="11777539" y="1297915"/>
                </a:moveTo>
                <a:cubicBezTo>
                  <a:pt x="11795606" y="1315174"/>
                  <a:pt x="11739147" y="1341590"/>
                  <a:pt x="11669136" y="1350043"/>
                </a:cubicBezTo>
                <a:cubicBezTo>
                  <a:pt x="11622839" y="1356031"/>
                  <a:pt x="11591222" y="1353565"/>
                  <a:pt x="11597997" y="1347930"/>
                </a:cubicBezTo>
                <a:cubicBezTo>
                  <a:pt x="11612677" y="1334898"/>
                  <a:pt x="11769635" y="1291927"/>
                  <a:pt x="11777539" y="1297915"/>
                </a:cubicBezTo>
                <a:close/>
                <a:moveTo>
                  <a:pt x="7923595" y="1294745"/>
                </a:moveTo>
                <a:cubicBezTo>
                  <a:pt x="7948437" y="1291927"/>
                  <a:pt x="7959729" y="1296506"/>
                  <a:pt x="7951825" y="1311299"/>
                </a:cubicBezTo>
                <a:cubicBezTo>
                  <a:pt x="7946179" y="1323274"/>
                  <a:pt x="7925853" y="1335954"/>
                  <a:pt x="7905528" y="1338772"/>
                </a:cubicBezTo>
                <a:cubicBezTo>
                  <a:pt x="7880685" y="1342646"/>
                  <a:pt x="7870523" y="1336306"/>
                  <a:pt x="7877298" y="1322922"/>
                </a:cubicBezTo>
                <a:cubicBezTo>
                  <a:pt x="7882944" y="1310595"/>
                  <a:pt x="7904399" y="1298619"/>
                  <a:pt x="7923595" y="1294745"/>
                </a:cubicBezTo>
                <a:close/>
                <a:moveTo>
                  <a:pt x="13361801" y="1289110"/>
                </a:moveTo>
                <a:cubicBezTo>
                  <a:pt x="13417131" y="1291575"/>
                  <a:pt x="13461170" y="1300380"/>
                  <a:pt x="13452136" y="1312356"/>
                </a:cubicBezTo>
                <a:cubicBezTo>
                  <a:pt x="13439715" y="1333489"/>
                  <a:pt x="13616999" y="1327149"/>
                  <a:pt x="13862034" y="1296506"/>
                </a:cubicBezTo>
                <a:cubicBezTo>
                  <a:pt x="13924140" y="1288405"/>
                  <a:pt x="13956887" y="1291575"/>
                  <a:pt x="13956887" y="1306016"/>
                </a:cubicBezTo>
                <a:cubicBezTo>
                  <a:pt x="13956887" y="1319048"/>
                  <a:pt x="13936561" y="1329262"/>
                  <a:pt x="13912848" y="1329262"/>
                </a:cubicBezTo>
                <a:cubicBezTo>
                  <a:pt x="13888006" y="1330671"/>
                  <a:pt x="13833804" y="1333841"/>
                  <a:pt x="13788637" y="1338772"/>
                </a:cubicBezTo>
                <a:cubicBezTo>
                  <a:pt x="13745727" y="1343351"/>
                  <a:pt x="13664425" y="1349338"/>
                  <a:pt x="13609094" y="1354269"/>
                </a:cubicBezTo>
                <a:cubicBezTo>
                  <a:pt x="13552635" y="1358848"/>
                  <a:pt x="13497304" y="1368710"/>
                  <a:pt x="13487141" y="1375050"/>
                </a:cubicBezTo>
                <a:cubicBezTo>
                  <a:pt x="13461170" y="1391252"/>
                  <a:pt x="13228556" y="1419077"/>
                  <a:pt x="13187905" y="1410976"/>
                </a:cubicBezTo>
                <a:cubicBezTo>
                  <a:pt x="13138220" y="1401114"/>
                  <a:pt x="13146124" y="1313765"/>
                  <a:pt x="13196938" y="1301085"/>
                </a:cubicBezTo>
                <a:cubicBezTo>
                  <a:pt x="13237589" y="1289814"/>
                  <a:pt x="13305341" y="1286292"/>
                  <a:pt x="13361801" y="1289110"/>
                </a:cubicBezTo>
                <a:close/>
                <a:moveTo>
                  <a:pt x="10879829" y="1249309"/>
                </a:moveTo>
                <a:cubicBezTo>
                  <a:pt x="10858374" y="1249309"/>
                  <a:pt x="10843694" y="1257762"/>
                  <a:pt x="10850470" y="1269385"/>
                </a:cubicBezTo>
                <a:cubicBezTo>
                  <a:pt x="10860632" y="1285940"/>
                  <a:pt x="10921609" y="1277486"/>
                  <a:pt x="10921609" y="1257762"/>
                </a:cubicBezTo>
                <a:cubicBezTo>
                  <a:pt x="10921609" y="1252831"/>
                  <a:pt x="10902413" y="1249309"/>
                  <a:pt x="10879829" y="1249309"/>
                </a:cubicBezTo>
                <a:close/>
                <a:moveTo>
                  <a:pt x="9116025" y="1249309"/>
                </a:moveTo>
                <a:cubicBezTo>
                  <a:pt x="9100216" y="1249309"/>
                  <a:pt x="9081020" y="1259171"/>
                  <a:pt x="9075374" y="1269385"/>
                </a:cubicBezTo>
                <a:cubicBezTo>
                  <a:pt x="9068599" y="1280656"/>
                  <a:pt x="9075374" y="1290166"/>
                  <a:pt x="9091183" y="1290166"/>
                </a:cubicBezTo>
                <a:cubicBezTo>
                  <a:pt x="9108121" y="1290166"/>
                  <a:pt x="9127317" y="1280656"/>
                  <a:pt x="9134092" y="1269385"/>
                </a:cubicBezTo>
                <a:cubicBezTo>
                  <a:pt x="9139738" y="1259171"/>
                  <a:pt x="9132963" y="1249309"/>
                  <a:pt x="9116025" y="1249309"/>
                </a:cubicBezTo>
                <a:close/>
                <a:moveTo>
                  <a:pt x="8546911" y="1242969"/>
                </a:moveTo>
                <a:cubicBezTo>
                  <a:pt x="8557073" y="1242969"/>
                  <a:pt x="8567236" y="1246491"/>
                  <a:pt x="8572882" y="1252479"/>
                </a:cubicBezTo>
                <a:cubicBezTo>
                  <a:pt x="8586432" y="1268681"/>
                  <a:pt x="8569494" y="1276782"/>
                  <a:pt x="8539006" y="1276782"/>
                </a:cubicBezTo>
                <a:cubicBezTo>
                  <a:pt x="8507389" y="1276782"/>
                  <a:pt x="8496097" y="1264807"/>
                  <a:pt x="8515293" y="1252479"/>
                </a:cubicBezTo>
                <a:cubicBezTo>
                  <a:pt x="8525456" y="1246491"/>
                  <a:pt x="8536748" y="1242969"/>
                  <a:pt x="8546911" y="1242969"/>
                </a:cubicBezTo>
                <a:close/>
                <a:moveTo>
                  <a:pt x="14457120" y="1242617"/>
                </a:moveTo>
                <a:cubicBezTo>
                  <a:pt x="14501159" y="1240152"/>
                  <a:pt x="14536164" y="1240152"/>
                  <a:pt x="14563265" y="1242969"/>
                </a:cubicBezTo>
                <a:cubicBezTo>
                  <a:pt x="14618595" y="1248605"/>
                  <a:pt x="14643438" y="1264454"/>
                  <a:pt x="14645696" y="1293336"/>
                </a:cubicBezTo>
                <a:cubicBezTo>
                  <a:pt x="14646825" y="1319048"/>
                  <a:pt x="14634404" y="1329967"/>
                  <a:pt x="14594882" y="1329967"/>
                </a:cubicBezTo>
                <a:cubicBezTo>
                  <a:pt x="14555360" y="1328205"/>
                  <a:pt x="14549714" y="1324683"/>
                  <a:pt x="14571169" y="1309186"/>
                </a:cubicBezTo>
                <a:cubicBezTo>
                  <a:pt x="14588107" y="1298972"/>
                  <a:pt x="14596011" y="1285587"/>
                  <a:pt x="14590365" y="1278895"/>
                </a:cubicBezTo>
                <a:cubicBezTo>
                  <a:pt x="14577944" y="1266920"/>
                  <a:pt x="14109328" y="1302494"/>
                  <a:pt x="14052868" y="1319752"/>
                </a:cubicBezTo>
                <a:cubicBezTo>
                  <a:pt x="14035930" y="1324683"/>
                  <a:pt x="14008830" y="1319400"/>
                  <a:pt x="13994150" y="1309186"/>
                </a:cubicBezTo>
                <a:cubicBezTo>
                  <a:pt x="13969308" y="1292279"/>
                  <a:pt x="13973825" y="1288757"/>
                  <a:pt x="14013347" y="1286996"/>
                </a:cubicBezTo>
                <a:cubicBezTo>
                  <a:pt x="14041576" y="1286996"/>
                  <a:pt x="14168046" y="1274669"/>
                  <a:pt x="14295645" y="1257762"/>
                </a:cubicBezTo>
                <a:cubicBezTo>
                  <a:pt x="14358880" y="1250014"/>
                  <a:pt x="14413082" y="1245083"/>
                  <a:pt x="14457120" y="1242617"/>
                </a:cubicBezTo>
                <a:close/>
                <a:moveTo>
                  <a:pt x="13574089" y="1239799"/>
                </a:moveTo>
                <a:cubicBezTo>
                  <a:pt x="13589898" y="1239799"/>
                  <a:pt x="13597803" y="1252831"/>
                  <a:pt x="13591027" y="1265159"/>
                </a:cubicBezTo>
                <a:cubicBezTo>
                  <a:pt x="13584252" y="1279600"/>
                  <a:pt x="13565056" y="1291575"/>
                  <a:pt x="13548118" y="1291575"/>
                </a:cubicBezTo>
                <a:cubicBezTo>
                  <a:pt x="13531180" y="1291575"/>
                  <a:pt x="13522146" y="1279600"/>
                  <a:pt x="13528922" y="1265159"/>
                </a:cubicBezTo>
                <a:cubicBezTo>
                  <a:pt x="13535697" y="1252831"/>
                  <a:pt x="13557151" y="1239799"/>
                  <a:pt x="13574089" y="1239799"/>
                </a:cubicBezTo>
                <a:close/>
                <a:moveTo>
                  <a:pt x="14784587" y="1234868"/>
                </a:moveTo>
                <a:cubicBezTo>
                  <a:pt x="14789104" y="1232403"/>
                  <a:pt x="14795879" y="1236629"/>
                  <a:pt x="14802654" y="1245435"/>
                </a:cubicBezTo>
                <a:cubicBezTo>
                  <a:pt x="14812817" y="1260932"/>
                  <a:pt x="14813946" y="1277134"/>
                  <a:pt x="14799267" y="1283826"/>
                </a:cubicBezTo>
                <a:cubicBezTo>
                  <a:pt x="14784587" y="1290870"/>
                  <a:pt x="14774424" y="1279248"/>
                  <a:pt x="14777812" y="1257058"/>
                </a:cubicBezTo>
                <a:cubicBezTo>
                  <a:pt x="14777812" y="1244730"/>
                  <a:pt x="14780070" y="1236982"/>
                  <a:pt x="14784587" y="1234868"/>
                </a:cubicBezTo>
                <a:close/>
                <a:moveTo>
                  <a:pt x="4691837" y="1234868"/>
                </a:moveTo>
                <a:cubicBezTo>
                  <a:pt x="4753942" y="1235573"/>
                  <a:pt x="4812661" y="1242265"/>
                  <a:pt x="4811532" y="1254592"/>
                </a:cubicBezTo>
                <a:cubicBezTo>
                  <a:pt x="4805886" y="1278895"/>
                  <a:pt x="4749425" y="1301437"/>
                  <a:pt x="4674899" y="1302846"/>
                </a:cubicBezTo>
                <a:cubicBezTo>
                  <a:pt x="4644411" y="1304607"/>
                  <a:pt x="4626344" y="1297563"/>
                  <a:pt x="4633119" y="1286292"/>
                </a:cubicBezTo>
                <a:cubicBezTo>
                  <a:pt x="4639894" y="1275021"/>
                  <a:pt x="4620698" y="1265159"/>
                  <a:pt x="4592468" y="1265159"/>
                </a:cubicBezTo>
                <a:cubicBezTo>
                  <a:pt x="4563109" y="1265159"/>
                  <a:pt x="4545042" y="1259523"/>
                  <a:pt x="4554075" y="1251422"/>
                </a:cubicBezTo>
                <a:cubicBezTo>
                  <a:pt x="4565367" y="1239095"/>
                  <a:pt x="4629731" y="1233812"/>
                  <a:pt x="4691837" y="1234868"/>
                </a:cubicBezTo>
                <a:close/>
                <a:moveTo>
                  <a:pt x="17582734" y="1232051"/>
                </a:moveTo>
                <a:cubicBezTo>
                  <a:pt x="17571442" y="1232051"/>
                  <a:pt x="17557890" y="1234164"/>
                  <a:pt x="17544342" y="1238038"/>
                </a:cubicBezTo>
                <a:cubicBezTo>
                  <a:pt x="17518370" y="1245435"/>
                  <a:pt x="17495786" y="1258115"/>
                  <a:pt x="17495786" y="1270442"/>
                </a:cubicBezTo>
                <a:cubicBezTo>
                  <a:pt x="17495786" y="1295097"/>
                  <a:pt x="17554502" y="1295097"/>
                  <a:pt x="17592898" y="1270442"/>
                </a:cubicBezTo>
                <a:cubicBezTo>
                  <a:pt x="17608706" y="1260580"/>
                  <a:pt x="17615482" y="1246139"/>
                  <a:pt x="17607578" y="1238038"/>
                </a:cubicBezTo>
                <a:cubicBezTo>
                  <a:pt x="17603058" y="1233459"/>
                  <a:pt x="17594026" y="1231698"/>
                  <a:pt x="17582734" y="1232051"/>
                </a:cubicBezTo>
                <a:close/>
                <a:moveTo>
                  <a:pt x="15493722" y="1231346"/>
                </a:moveTo>
                <a:cubicBezTo>
                  <a:pt x="15507272" y="1232403"/>
                  <a:pt x="15511789" y="1236629"/>
                  <a:pt x="15507272" y="1244378"/>
                </a:cubicBezTo>
                <a:cubicBezTo>
                  <a:pt x="15499368" y="1257410"/>
                  <a:pt x="15451942" y="1266216"/>
                  <a:pt x="15401128" y="1266216"/>
                </a:cubicBezTo>
                <a:cubicBezTo>
                  <a:pt x="15349185" y="1266216"/>
                  <a:pt x="15311921" y="1262341"/>
                  <a:pt x="15316438" y="1258819"/>
                </a:cubicBezTo>
                <a:cubicBezTo>
                  <a:pt x="15319826" y="1253888"/>
                  <a:pt x="15369510" y="1246139"/>
                  <a:pt x="15423712" y="1238038"/>
                </a:cubicBezTo>
                <a:cubicBezTo>
                  <a:pt x="15457588" y="1232755"/>
                  <a:pt x="15480172" y="1230642"/>
                  <a:pt x="15493722" y="1231346"/>
                </a:cubicBezTo>
                <a:close/>
                <a:moveTo>
                  <a:pt x="15037527" y="1230642"/>
                </a:moveTo>
                <a:cubicBezTo>
                  <a:pt x="15002522" y="1230642"/>
                  <a:pt x="14966388" y="1235925"/>
                  <a:pt x="14959612" y="1247548"/>
                </a:cubicBezTo>
                <a:cubicBezTo>
                  <a:pt x="14952837" y="1257410"/>
                  <a:pt x="14959612" y="1270442"/>
                  <a:pt x="14972034" y="1275725"/>
                </a:cubicBezTo>
                <a:cubicBezTo>
                  <a:pt x="14985584" y="1282065"/>
                  <a:pt x="14978809" y="1287348"/>
                  <a:pt x="14957354" y="1289110"/>
                </a:cubicBezTo>
                <a:cubicBezTo>
                  <a:pt x="14935899" y="1290870"/>
                  <a:pt x="14896377" y="1306720"/>
                  <a:pt x="14871535" y="1326797"/>
                </a:cubicBezTo>
                <a:lnTo>
                  <a:pt x="14825238" y="1363779"/>
                </a:lnTo>
                <a:lnTo>
                  <a:pt x="14891861" y="1355326"/>
                </a:lnTo>
                <a:cubicBezTo>
                  <a:pt x="14927995" y="1350395"/>
                  <a:pt x="14985584" y="1333489"/>
                  <a:pt x="15020589" y="1318343"/>
                </a:cubicBezTo>
                <a:cubicBezTo>
                  <a:pt x="15092858" y="1283474"/>
                  <a:pt x="15113183" y="1282065"/>
                  <a:pt x="15097374" y="1310242"/>
                </a:cubicBezTo>
                <a:cubicBezTo>
                  <a:pt x="15088341" y="1320105"/>
                  <a:pt x="15092858" y="1329967"/>
                  <a:pt x="15106408" y="1329967"/>
                </a:cubicBezTo>
                <a:cubicBezTo>
                  <a:pt x="15119958" y="1329967"/>
                  <a:pt x="15125604" y="1315174"/>
                  <a:pt x="15118829" y="1298619"/>
                </a:cubicBezTo>
                <a:cubicBezTo>
                  <a:pt x="15112054" y="1280304"/>
                  <a:pt x="15105279" y="1257410"/>
                  <a:pt x="15105279" y="1247548"/>
                </a:cubicBezTo>
                <a:cubicBezTo>
                  <a:pt x="15105279" y="1235925"/>
                  <a:pt x="15071403" y="1230642"/>
                  <a:pt x="15037527" y="1230642"/>
                </a:cubicBezTo>
                <a:close/>
                <a:moveTo>
                  <a:pt x="11050337" y="1229585"/>
                </a:moveTo>
                <a:cubicBezTo>
                  <a:pt x="11034528" y="1229585"/>
                  <a:pt x="11017591" y="1239447"/>
                  <a:pt x="11010815" y="1249309"/>
                </a:cubicBezTo>
                <a:cubicBezTo>
                  <a:pt x="11001782" y="1260932"/>
                  <a:pt x="11010815" y="1269385"/>
                  <a:pt x="11026624" y="1269385"/>
                </a:cubicBezTo>
                <a:cubicBezTo>
                  <a:pt x="11043562" y="1269385"/>
                  <a:pt x="11061629" y="1260932"/>
                  <a:pt x="11068404" y="1249309"/>
                </a:cubicBezTo>
                <a:cubicBezTo>
                  <a:pt x="11074050" y="1239447"/>
                  <a:pt x="11067275" y="1229585"/>
                  <a:pt x="11050337" y="1229585"/>
                </a:cubicBezTo>
                <a:close/>
                <a:moveTo>
                  <a:pt x="21026782" y="1217962"/>
                </a:moveTo>
                <a:cubicBezTo>
                  <a:pt x="21035814" y="1217962"/>
                  <a:pt x="21044846" y="1220427"/>
                  <a:pt x="21051622" y="1226415"/>
                </a:cubicBezTo>
                <a:cubicBezTo>
                  <a:pt x="21065174" y="1242617"/>
                  <a:pt x="21053882" y="1251422"/>
                  <a:pt x="21026782" y="1251422"/>
                </a:cubicBezTo>
                <a:cubicBezTo>
                  <a:pt x="20998550" y="1251422"/>
                  <a:pt x="20988386" y="1242617"/>
                  <a:pt x="21001938" y="1226415"/>
                </a:cubicBezTo>
                <a:cubicBezTo>
                  <a:pt x="21008714" y="1220427"/>
                  <a:pt x="21017746" y="1217962"/>
                  <a:pt x="21026782" y="1217962"/>
                </a:cubicBezTo>
                <a:close/>
                <a:moveTo>
                  <a:pt x="15613417" y="1206339"/>
                </a:moveTo>
                <a:cubicBezTo>
                  <a:pt x="15629225" y="1206691"/>
                  <a:pt x="15637130" y="1212327"/>
                  <a:pt x="15629225" y="1223245"/>
                </a:cubicBezTo>
                <a:cubicBezTo>
                  <a:pt x="15622450" y="1233107"/>
                  <a:pt x="15594220" y="1239799"/>
                  <a:pt x="15569378" y="1239799"/>
                </a:cubicBezTo>
                <a:cubicBezTo>
                  <a:pt x="15533244" y="1239799"/>
                  <a:pt x="15529856" y="1237686"/>
                  <a:pt x="15555828" y="1223245"/>
                </a:cubicBezTo>
                <a:cubicBezTo>
                  <a:pt x="15575024" y="1212327"/>
                  <a:pt x="15597608" y="1206339"/>
                  <a:pt x="15613417" y="1206339"/>
                </a:cubicBezTo>
                <a:close/>
                <a:moveTo>
                  <a:pt x="20944350" y="1199295"/>
                </a:moveTo>
                <a:cubicBezTo>
                  <a:pt x="20949994" y="1200351"/>
                  <a:pt x="20954510" y="1203873"/>
                  <a:pt x="20957898" y="1210918"/>
                </a:cubicBezTo>
                <a:cubicBezTo>
                  <a:pt x="20963546" y="1224654"/>
                  <a:pt x="20953382" y="1234868"/>
                  <a:pt x="20935314" y="1231346"/>
                </a:cubicBezTo>
                <a:cubicBezTo>
                  <a:pt x="20916118" y="1231346"/>
                  <a:pt x="20912730" y="1221484"/>
                  <a:pt x="20926282" y="1207748"/>
                </a:cubicBezTo>
                <a:cubicBezTo>
                  <a:pt x="20931930" y="1200703"/>
                  <a:pt x="20938702" y="1198590"/>
                  <a:pt x="20944350" y="1199295"/>
                </a:cubicBezTo>
                <a:close/>
                <a:moveTo>
                  <a:pt x="16590171" y="1195068"/>
                </a:moveTo>
                <a:cubicBezTo>
                  <a:pt x="16569845" y="1196829"/>
                  <a:pt x="16551778" y="1201760"/>
                  <a:pt x="16534840" y="1210918"/>
                </a:cubicBezTo>
                <a:cubicBezTo>
                  <a:pt x="16508869" y="1224302"/>
                  <a:pt x="16481768" y="1230994"/>
                  <a:pt x="16474993" y="1224302"/>
                </a:cubicBezTo>
                <a:cubicBezTo>
                  <a:pt x="16468218" y="1217610"/>
                  <a:pt x="16439988" y="1220780"/>
                  <a:pt x="16412887" y="1230642"/>
                </a:cubicBezTo>
                <a:cubicBezTo>
                  <a:pt x="16384657" y="1242265"/>
                  <a:pt x="16354169" y="1244730"/>
                  <a:pt x="16346265" y="1234868"/>
                </a:cubicBezTo>
                <a:cubicBezTo>
                  <a:pt x="16336102" y="1224654"/>
                  <a:pt x="16298838" y="1226415"/>
                  <a:pt x="16260446" y="1238038"/>
                </a:cubicBezTo>
                <a:cubicBezTo>
                  <a:pt x="16208503" y="1254592"/>
                  <a:pt x="16191565" y="1270442"/>
                  <a:pt x="16191565" y="1303903"/>
                </a:cubicBezTo>
                <a:cubicBezTo>
                  <a:pt x="16191565" y="1343351"/>
                  <a:pt x="16198340" y="1347577"/>
                  <a:pt x="16254800" y="1337363"/>
                </a:cubicBezTo>
                <a:cubicBezTo>
                  <a:pt x="16292063" y="1332432"/>
                  <a:pt x="16345135" y="1319400"/>
                  <a:pt x="16374495" y="1309186"/>
                </a:cubicBezTo>
                <a:cubicBezTo>
                  <a:pt x="16417404" y="1296154"/>
                  <a:pt x="16428696" y="1298267"/>
                  <a:pt x="16428696" y="1321513"/>
                </a:cubicBezTo>
                <a:cubicBezTo>
                  <a:pt x="16428696" y="1338068"/>
                  <a:pt x="16437729" y="1347225"/>
                  <a:pt x="16449021" y="1340533"/>
                </a:cubicBezTo>
                <a:cubicBezTo>
                  <a:pt x="16459184" y="1334193"/>
                  <a:pt x="16464830" y="1318343"/>
                  <a:pt x="16459184" y="1310242"/>
                </a:cubicBezTo>
                <a:cubicBezTo>
                  <a:pt x="16452409" y="1300028"/>
                  <a:pt x="16517902" y="1287348"/>
                  <a:pt x="16602592" y="1280656"/>
                </a:cubicBezTo>
                <a:cubicBezTo>
                  <a:pt x="16887150" y="1257410"/>
                  <a:pt x="16960546" y="1247900"/>
                  <a:pt x="16972970" y="1226415"/>
                </a:cubicBezTo>
                <a:cubicBezTo>
                  <a:pt x="16982002" y="1213031"/>
                  <a:pt x="16944738" y="1207396"/>
                  <a:pt x="16861178" y="1210918"/>
                </a:cubicBezTo>
                <a:cubicBezTo>
                  <a:pt x="16792298" y="1214088"/>
                  <a:pt x="16700832" y="1209509"/>
                  <a:pt x="16659052" y="1201408"/>
                </a:cubicBezTo>
                <a:cubicBezTo>
                  <a:pt x="16633080" y="1195420"/>
                  <a:pt x="16610496" y="1193307"/>
                  <a:pt x="16590171" y="1195068"/>
                </a:cubicBezTo>
                <a:close/>
                <a:moveTo>
                  <a:pt x="18104422" y="1180275"/>
                </a:moveTo>
                <a:cubicBezTo>
                  <a:pt x="18089742" y="1181332"/>
                  <a:pt x="18073934" y="1184149"/>
                  <a:pt x="18054738" y="1188024"/>
                </a:cubicBezTo>
                <a:cubicBezTo>
                  <a:pt x="18001666" y="1197886"/>
                  <a:pt x="17897778" y="1212679"/>
                  <a:pt x="17823254" y="1219371"/>
                </a:cubicBezTo>
                <a:cubicBezTo>
                  <a:pt x="17678714" y="1230642"/>
                  <a:pt x="17652742" y="1239095"/>
                  <a:pt x="17652742" y="1272555"/>
                </a:cubicBezTo>
                <a:cubicBezTo>
                  <a:pt x="17652742" y="1282417"/>
                  <a:pt x="17661778" y="1287348"/>
                  <a:pt x="17670810" y="1280656"/>
                </a:cubicBezTo>
                <a:cubicBezTo>
                  <a:pt x="17680974" y="1273964"/>
                  <a:pt x="17728402" y="1275373"/>
                  <a:pt x="17774698" y="1282065"/>
                </a:cubicBezTo>
                <a:cubicBezTo>
                  <a:pt x="17820994" y="1290166"/>
                  <a:pt x="17846966" y="1301085"/>
                  <a:pt x="17832286" y="1306016"/>
                </a:cubicBezTo>
                <a:cubicBezTo>
                  <a:pt x="17809702" y="1314469"/>
                  <a:pt x="17809702" y="1317287"/>
                  <a:pt x="17832286" y="1332432"/>
                </a:cubicBezTo>
                <a:cubicBezTo>
                  <a:pt x="17868422" y="1355678"/>
                  <a:pt x="17924882" y="1354622"/>
                  <a:pt x="17939558" y="1329967"/>
                </a:cubicBezTo>
                <a:cubicBezTo>
                  <a:pt x="17946334" y="1318343"/>
                  <a:pt x="17938430" y="1309186"/>
                  <a:pt x="17926010" y="1309186"/>
                </a:cubicBezTo>
                <a:cubicBezTo>
                  <a:pt x="17910202" y="1307777"/>
                  <a:pt x="17922622" y="1298619"/>
                  <a:pt x="17948594" y="1286996"/>
                </a:cubicBezTo>
                <a:cubicBezTo>
                  <a:pt x="18018602" y="1257410"/>
                  <a:pt x="18068286" y="1249309"/>
                  <a:pt x="18068286" y="1266216"/>
                </a:cubicBezTo>
                <a:cubicBezTo>
                  <a:pt x="18068286" y="1274316"/>
                  <a:pt x="18101034" y="1279248"/>
                  <a:pt x="18140558" y="1277486"/>
                </a:cubicBezTo>
                <a:cubicBezTo>
                  <a:pt x="18180078" y="1275725"/>
                  <a:pt x="18225246" y="1286996"/>
                  <a:pt x="18239926" y="1301789"/>
                </a:cubicBezTo>
                <a:cubicBezTo>
                  <a:pt x="18263638" y="1325036"/>
                  <a:pt x="18274930" y="1323627"/>
                  <a:pt x="18316710" y="1295449"/>
                </a:cubicBezTo>
                <a:cubicBezTo>
                  <a:pt x="18352846" y="1272203"/>
                  <a:pt x="18370914" y="1269738"/>
                  <a:pt x="18381074" y="1286292"/>
                </a:cubicBezTo>
                <a:cubicBezTo>
                  <a:pt x="18388978" y="1301085"/>
                  <a:pt x="18435278" y="1306720"/>
                  <a:pt x="18498510" y="1301789"/>
                </a:cubicBezTo>
                <a:cubicBezTo>
                  <a:pt x="18558358" y="1298619"/>
                  <a:pt x="18591106" y="1304255"/>
                  <a:pt x="18576426" y="1312356"/>
                </a:cubicBezTo>
                <a:cubicBezTo>
                  <a:pt x="18561746" y="1322570"/>
                  <a:pt x="18587718" y="1328205"/>
                  <a:pt x="18644178" y="1329967"/>
                </a:cubicBezTo>
                <a:cubicBezTo>
                  <a:pt x="18697250" y="1329967"/>
                  <a:pt x="18737902" y="1320105"/>
                  <a:pt x="18737902" y="1310242"/>
                </a:cubicBezTo>
                <a:cubicBezTo>
                  <a:pt x="18737902" y="1298619"/>
                  <a:pt x="18709670" y="1289110"/>
                  <a:pt x="18673538" y="1289110"/>
                </a:cubicBezTo>
                <a:cubicBezTo>
                  <a:pt x="18634014" y="1289110"/>
                  <a:pt x="18619334" y="1283826"/>
                  <a:pt x="18635146" y="1272555"/>
                </a:cubicBezTo>
                <a:cubicBezTo>
                  <a:pt x="18681442" y="1242617"/>
                  <a:pt x="18513190" y="1208100"/>
                  <a:pt x="18395754" y="1221132"/>
                </a:cubicBezTo>
                <a:cubicBezTo>
                  <a:pt x="18314454" y="1230994"/>
                  <a:pt x="18268154" y="1226415"/>
                  <a:pt x="18218470" y="1203169"/>
                </a:cubicBezTo>
                <a:cubicBezTo>
                  <a:pt x="18191370" y="1190137"/>
                  <a:pt x="18168786" y="1182740"/>
                  <a:pt x="18145074" y="1180275"/>
                </a:cubicBezTo>
                <a:cubicBezTo>
                  <a:pt x="18132654" y="1179218"/>
                  <a:pt x="18119102" y="1179218"/>
                  <a:pt x="18104422" y="1180275"/>
                </a:cubicBezTo>
                <a:close/>
                <a:moveTo>
                  <a:pt x="13375351" y="1175696"/>
                </a:moveTo>
                <a:cubicBezTo>
                  <a:pt x="13427294" y="1175344"/>
                  <a:pt x="13464557" y="1177105"/>
                  <a:pt x="13472462" y="1181684"/>
                </a:cubicBezTo>
                <a:cubicBezTo>
                  <a:pt x="13508596" y="1202464"/>
                  <a:pt x="13427294" y="1220427"/>
                  <a:pt x="13359542" y="1208452"/>
                </a:cubicBezTo>
                <a:cubicBezTo>
                  <a:pt x="13326796" y="1201056"/>
                  <a:pt x="13273723" y="1202464"/>
                  <a:pt x="13239848" y="1208452"/>
                </a:cubicBezTo>
                <a:cubicBezTo>
                  <a:pt x="13151770" y="1226415"/>
                  <a:pt x="12958678" y="1227472"/>
                  <a:pt x="12946257" y="1209861"/>
                </a:cubicBezTo>
                <a:cubicBezTo>
                  <a:pt x="12940611" y="1199999"/>
                  <a:pt x="13063693" y="1188376"/>
                  <a:pt x="13192421" y="1181684"/>
                </a:cubicBezTo>
                <a:cubicBezTo>
                  <a:pt x="13257915" y="1178162"/>
                  <a:pt x="13323408" y="1175696"/>
                  <a:pt x="13375351" y="1175696"/>
                </a:cubicBezTo>
                <a:close/>
                <a:moveTo>
                  <a:pt x="3805418" y="1158438"/>
                </a:moveTo>
                <a:cubicBezTo>
                  <a:pt x="3816710" y="1171117"/>
                  <a:pt x="3701533" y="1227472"/>
                  <a:pt x="3665398" y="1227472"/>
                </a:cubicBezTo>
                <a:cubicBezTo>
                  <a:pt x="3648460" y="1227472"/>
                  <a:pt x="3637168" y="1221132"/>
                  <a:pt x="3645073" y="1214792"/>
                </a:cubicBezTo>
                <a:cubicBezTo>
                  <a:pt x="3663140" y="1195772"/>
                  <a:pt x="3796385" y="1150337"/>
                  <a:pt x="3805418" y="1158438"/>
                </a:cubicBezTo>
                <a:close/>
                <a:moveTo>
                  <a:pt x="17887618" y="1151393"/>
                </a:moveTo>
                <a:cubicBezTo>
                  <a:pt x="17880842" y="1151393"/>
                  <a:pt x="17874066" y="1152802"/>
                  <a:pt x="17866162" y="1155972"/>
                </a:cubicBezTo>
                <a:cubicBezTo>
                  <a:pt x="17851482" y="1161255"/>
                  <a:pt x="17854870" y="1165834"/>
                  <a:pt x="17877454" y="1167595"/>
                </a:cubicBezTo>
                <a:cubicBezTo>
                  <a:pt x="17898910" y="1167595"/>
                  <a:pt x="17910202" y="1162664"/>
                  <a:pt x="17903426" y="1155972"/>
                </a:cubicBezTo>
                <a:cubicBezTo>
                  <a:pt x="17900038" y="1152802"/>
                  <a:pt x="17894390" y="1151393"/>
                  <a:pt x="17887618" y="1151393"/>
                </a:cubicBezTo>
                <a:close/>
                <a:moveTo>
                  <a:pt x="12806942" y="1142632"/>
                </a:moveTo>
                <a:cubicBezTo>
                  <a:pt x="12821198" y="1143292"/>
                  <a:pt x="12832208" y="1144701"/>
                  <a:pt x="12838983" y="1146814"/>
                </a:cubicBezTo>
                <a:cubicBezTo>
                  <a:pt x="12907864" y="1175696"/>
                  <a:pt x="12880763" y="1182388"/>
                  <a:pt x="12696704" y="1188024"/>
                </a:cubicBezTo>
                <a:cubicBezTo>
                  <a:pt x="12604110" y="1189785"/>
                  <a:pt x="12495708" y="1198942"/>
                  <a:pt x="12456186" y="1207748"/>
                </a:cubicBezTo>
                <a:cubicBezTo>
                  <a:pt x="12417793" y="1214792"/>
                  <a:pt x="12366979" y="1214088"/>
                  <a:pt x="12345525" y="1205282"/>
                </a:cubicBezTo>
                <a:cubicBezTo>
                  <a:pt x="12307132" y="1189432"/>
                  <a:pt x="12307132" y="1190137"/>
                  <a:pt x="12347783" y="1184854"/>
                </a:cubicBezTo>
                <a:cubicBezTo>
                  <a:pt x="12369238" y="1180979"/>
                  <a:pt x="12398597" y="1178514"/>
                  <a:pt x="12412147" y="1180275"/>
                </a:cubicBezTo>
                <a:cubicBezTo>
                  <a:pt x="12427956" y="1180275"/>
                  <a:pt x="12520550" y="1170413"/>
                  <a:pt x="12617661" y="1155972"/>
                </a:cubicBezTo>
                <a:cubicBezTo>
                  <a:pt x="12668475" y="1148928"/>
                  <a:pt x="12717030" y="1144701"/>
                  <a:pt x="12755423" y="1142940"/>
                </a:cubicBezTo>
                <a:cubicBezTo>
                  <a:pt x="12775184" y="1142059"/>
                  <a:pt x="12792686" y="1141971"/>
                  <a:pt x="12806942" y="1142632"/>
                </a:cubicBezTo>
                <a:close/>
                <a:moveTo>
                  <a:pt x="18875662" y="1109127"/>
                </a:moveTo>
                <a:cubicBezTo>
                  <a:pt x="18836142" y="1108775"/>
                  <a:pt x="18797750" y="1114763"/>
                  <a:pt x="18797750" y="1127795"/>
                </a:cubicBezTo>
                <a:cubicBezTo>
                  <a:pt x="18797750" y="1149632"/>
                  <a:pt x="18855338" y="1167595"/>
                  <a:pt x="18893730" y="1155972"/>
                </a:cubicBezTo>
                <a:cubicBezTo>
                  <a:pt x="18907282" y="1152802"/>
                  <a:pt x="18932122" y="1149984"/>
                  <a:pt x="18949062" y="1149984"/>
                </a:cubicBezTo>
                <a:cubicBezTo>
                  <a:pt x="18964870" y="1149984"/>
                  <a:pt x="18971646" y="1139770"/>
                  <a:pt x="18964870" y="1129908"/>
                </a:cubicBezTo>
                <a:cubicBezTo>
                  <a:pt x="18956966" y="1116524"/>
                  <a:pt x="18915186" y="1109832"/>
                  <a:pt x="18875662" y="1109127"/>
                </a:cubicBezTo>
                <a:close/>
                <a:moveTo>
                  <a:pt x="19055206" y="1108071"/>
                </a:moveTo>
                <a:cubicBezTo>
                  <a:pt x="19042782" y="1108071"/>
                  <a:pt x="19034878" y="1118285"/>
                  <a:pt x="19034878" y="1129908"/>
                </a:cubicBezTo>
                <a:cubicBezTo>
                  <a:pt x="19034878" y="1139770"/>
                  <a:pt x="19042782" y="1149984"/>
                  <a:pt x="19055206" y="1149984"/>
                </a:cubicBezTo>
                <a:cubicBezTo>
                  <a:pt x="19066498" y="1149984"/>
                  <a:pt x="19074402" y="1139770"/>
                  <a:pt x="19074402" y="1129908"/>
                </a:cubicBezTo>
                <a:cubicBezTo>
                  <a:pt x="19074402" y="1118285"/>
                  <a:pt x="19066498" y="1108071"/>
                  <a:pt x="19055206" y="1108071"/>
                </a:cubicBezTo>
                <a:close/>
                <a:moveTo>
                  <a:pt x="16787782" y="1108071"/>
                </a:moveTo>
                <a:cubicBezTo>
                  <a:pt x="16697444" y="1108071"/>
                  <a:pt x="16605980" y="1132374"/>
                  <a:pt x="16617272" y="1152098"/>
                </a:cubicBezTo>
                <a:cubicBezTo>
                  <a:pt x="16628564" y="1173583"/>
                  <a:pt x="16696315" y="1174287"/>
                  <a:pt x="16782134" y="1155972"/>
                </a:cubicBezTo>
                <a:cubicBezTo>
                  <a:pt x="16860050" y="1141179"/>
                  <a:pt x="16863438" y="1108071"/>
                  <a:pt x="16787782" y="1108071"/>
                </a:cubicBezTo>
                <a:close/>
                <a:moveTo>
                  <a:pt x="10207252" y="1101731"/>
                </a:moveTo>
                <a:cubicBezTo>
                  <a:pt x="10219532" y="1101467"/>
                  <a:pt x="10227154" y="1101731"/>
                  <a:pt x="10230542" y="1102787"/>
                </a:cubicBezTo>
                <a:cubicBezTo>
                  <a:pt x="10237317" y="1105253"/>
                  <a:pt x="10227154" y="1110184"/>
                  <a:pt x="10205700" y="1119694"/>
                </a:cubicBezTo>
                <a:cubicBezTo>
                  <a:pt x="10145852" y="1146462"/>
                  <a:pt x="10005831" y="1150337"/>
                  <a:pt x="10038578" y="1124625"/>
                </a:cubicBezTo>
                <a:cubicBezTo>
                  <a:pt x="10049870" y="1115467"/>
                  <a:pt x="10102942" y="1104901"/>
                  <a:pt x="10156014" y="1103844"/>
                </a:cubicBezTo>
                <a:cubicBezTo>
                  <a:pt x="10178034" y="1102787"/>
                  <a:pt x="10194972" y="1101995"/>
                  <a:pt x="10207252" y="1101731"/>
                </a:cubicBezTo>
                <a:close/>
                <a:moveTo>
                  <a:pt x="8974876" y="1094686"/>
                </a:moveTo>
                <a:cubicBezTo>
                  <a:pt x="8977134" y="1098209"/>
                  <a:pt x="8973747" y="1107366"/>
                  <a:pt x="8963584" y="1124625"/>
                </a:cubicBezTo>
                <a:cubicBezTo>
                  <a:pt x="8948905" y="1150337"/>
                  <a:pt x="8922933" y="1163721"/>
                  <a:pt x="8885669" y="1163721"/>
                </a:cubicBezTo>
                <a:cubicBezTo>
                  <a:pt x="8852923" y="1163721"/>
                  <a:pt x="8829209" y="1155972"/>
                  <a:pt x="8829209" y="1146814"/>
                </a:cubicBezTo>
                <a:cubicBezTo>
                  <a:pt x="8829209" y="1138009"/>
                  <a:pt x="8848406" y="1127443"/>
                  <a:pt x="8870990" y="1121455"/>
                </a:cubicBezTo>
                <a:cubicBezTo>
                  <a:pt x="8894703" y="1117228"/>
                  <a:pt x="8929709" y="1105957"/>
                  <a:pt x="8948905" y="1098561"/>
                </a:cubicBezTo>
                <a:cubicBezTo>
                  <a:pt x="8964713" y="1092573"/>
                  <a:pt x="8973747" y="1091164"/>
                  <a:pt x="8974876" y="1094686"/>
                </a:cubicBezTo>
                <a:close/>
                <a:moveTo>
                  <a:pt x="7710177" y="1091517"/>
                </a:moveTo>
                <a:cubicBezTo>
                  <a:pt x="7713564" y="1092573"/>
                  <a:pt x="7713564" y="1098209"/>
                  <a:pt x="7710177" y="1108071"/>
                </a:cubicBezTo>
                <a:cubicBezTo>
                  <a:pt x="7704531" y="1122511"/>
                  <a:pt x="7662751" y="1145406"/>
                  <a:pt x="7617583" y="1158438"/>
                </a:cubicBezTo>
                <a:cubicBezTo>
                  <a:pt x="7572415" y="1171469"/>
                  <a:pt x="7521601" y="1186967"/>
                  <a:pt x="7504663" y="1191898"/>
                </a:cubicBezTo>
                <a:cubicBezTo>
                  <a:pt x="7482079" y="1201408"/>
                  <a:pt x="7480950" y="1201056"/>
                  <a:pt x="7503534" y="1184854"/>
                </a:cubicBezTo>
                <a:cubicBezTo>
                  <a:pt x="7526118" y="1168652"/>
                  <a:pt x="7524989" y="1162664"/>
                  <a:pt x="7493371" y="1155972"/>
                </a:cubicBezTo>
                <a:cubicBezTo>
                  <a:pt x="7473046" y="1151393"/>
                  <a:pt x="7500146" y="1140475"/>
                  <a:pt x="7554347" y="1132374"/>
                </a:cubicBezTo>
                <a:cubicBezTo>
                  <a:pt x="7608549" y="1124273"/>
                  <a:pt x="7668397" y="1109480"/>
                  <a:pt x="7686464" y="1099617"/>
                </a:cubicBezTo>
                <a:cubicBezTo>
                  <a:pt x="7698885" y="1093278"/>
                  <a:pt x="7706789" y="1090108"/>
                  <a:pt x="7710177" y="1091517"/>
                </a:cubicBezTo>
                <a:close/>
                <a:moveTo>
                  <a:pt x="13308728" y="1076723"/>
                </a:moveTo>
                <a:cubicBezTo>
                  <a:pt x="13326796" y="1076723"/>
                  <a:pt x="13343734" y="1080246"/>
                  <a:pt x="13356155" y="1086938"/>
                </a:cubicBezTo>
                <a:cubicBezTo>
                  <a:pt x="13380997" y="1101026"/>
                  <a:pt x="13356155" y="1110184"/>
                  <a:pt x="13301953" y="1110184"/>
                </a:cubicBezTo>
                <a:cubicBezTo>
                  <a:pt x="13246623" y="1110184"/>
                  <a:pt x="13227426" y="1101026"/>
                  <a:pt x="13256785" y="1086938"/>
                </a:cubicBezTo>
                <a:cubicBezTo>
                  <a:pt x="13272594" y="1080246"/>
                  <a:pt x="13291791" y="1076723"/>
                  <a:pt x="13308728" y="1076723"/>
                </a:cubicBezTo>
                <a:close/>
                <a:moveTo>
                  <a:pt x="3762509" y="1072497"/>
                </a:moveTo>
                <a:cubicBezTo>
                  <a:pt x="3795256" y="1071440"/>
                  <a:pt x="3823485" y="1076019"/>
                  <a:pt x="3817839" y="1086938"/>
                </a:cubicBezTo>
                <a:cubicBezTo>
                  <a:pt x="3812194" y="1098209"/>
                  <a:pt x="3776059" y="1105957"/>
                  <a:pt x="3739925" y="1105957"/>
                </a:cubicBezTo>
                <a:cubicBezTo>
                  <a:pt x="3701533" y="1105957"/>
                  <a:pt x="3675561" y="1100674"/>
                  <a:pt x="3683465" y="1091517"/>
                </a:cubicBezTo>
                <a:cubicBezTo>
                  <a:pt x="3693628" y="1080246"/>
                  <a:pt x="3729762" y="1073201"/>
                  <a:pt x="3762509" y="1072497"/>
                </a:cubicBezTo>
                <a:close/>
                <a:moveTo>
                  <a:pt x="15528727" y="1069327"/>
                </a:moveTo>
                <a:cubicBezTo>
                  <a:pt x="15476784" y="1067918"/>
                  <a:pt x="15412420" y="1071792"/>
                  <a:pt x="15364994" y="1082007"/>
                </a:cubicBezTo>
                <a:cubicBezTo>
                  <a:pt x="15261108" y="1103492"/>
                  <a:pt x="15297242" y="1129908"/>
                  <a:pt x="15415807" y="1121455"/>
                </a:cubicBezTo>
                <a:cubicBezTo>
                  <a:pt x="15479042" y="1116524"/>
                  <a:pt x="15551311" y="1111593"/>
                  <a:pt x="15576153" y="1110184"/>
                </a:cubicBezTo>
                <a:cubicBezTo>
                  <a:pt x="15600996" y="1110184"/>
                  <a:pt x="15619063" y="1099970"/>
                  <a:pt x="15619063" y="1088347"/>
                </a:cubicBezTo>
                <a:cubicBezTo>
                  <a:pt x="15619063" y="1077428"/>
                  <a:pt x="15580670" y="1070736"/>
                  <a:pt x="15528727" y="1069327"/>
                </a:cubicBezTo>
                <a:close/>
                <a:moveTo>
                  <a:pt x="20239730" y="1068270"/>
                </a:moveTo>
                <a:cubicBezTo>
                  <a:pt x="20227310" y="1068270"/>
                  <a:pt x="20219406" y="1078132"/>
                  <a:pt x="20219406" y="1088347"/>
                </a:cubicBezTo>
                <a:cubicBezTo>
                  <a:pt x="20219406" y="1099970"/>
                  <a:pt x="20222794" y="1108071"/>
                  <a:pt x="20228438" y="1108071"/>
                </a:cubicBezTo>
                <a:cubicBezTo>
                  <a:pt x="20232954" y="1108071"/>
                  <a:pt x="20243118" y="1099970"/>
                  <a:pt x="20249894" y="1088347"/>
                </a:cubicBezTo>
                <a:cubicBezTo>
                  <a:pt x="20256670" y="1078132"/>
                  <a:pt x="20251022" y="1068270"/>
                  <a:pt x="20239730" y="1068270"/>
                </a:cubicBezTo>
                <a:close/>
                <a:moveTo>
                  <a:pt x="3963506" y="1061578"/>
                </a:moveTo>
                <a:cubicBezTo>
                  <a:pt x="3969152" y="1061578"/>
                  <a:pt x="3973669" y="1063339"/>
                  <a:pt x="3977056" y="1067214"/>
                </a:cubicBezTo>
                <a:cubicBezTo>
                  <a:pt x="3984961" y="1074610"/>
                  <a:pt x="3984961" y="1086938"/>
                  <a:pt x="3977056" y="1094686"/>
                </a:cubicBezTo>
                <a:cubicBezTo>
                  <a:pt x="3970281" y="1102083"/>
                  <a:pt x="3957860" y="1102083"/>
                  <a:pt x="3949956" y="1094686"/>
                </a:cubicBezTo>
                <a:cubicBezTo>
                  <a:pt x="3943180" y="1086938"/>
                  <a:pt x="3943180" y="1074610"/>
                  <a:pt x="3949956" y="1067214"/>
                </a:cubicBezTo>
                <a:cubicBezTo>
                  <a:pt x="3954472" y="1063339"/>
                  <a:pt x="3958989" y="1061578"/>
                  <a:pt x="3963506" y="1061578"/>
                </a:cubicBezTo>
                <a:close/>
                <a:moveTo>
                  <a:pt x="17224778" y="1060874"/>
                </a:moveTo>
                <a:cubicBezTo>
                  <a:pt x="17241718" y="1060874"/>
                  <a:pt x="17255266" y="1071088"/>
                  <a:pt x="17255266" y="1080598"/>
                </a:cubicBezTo>
                <a:cubicBezTo>
                  <a:pt x="17255266" y="1091869"/>
                  <a:pt x="17237198" y="1099617"/>
                  <a:pt x="17213486" y="1099617"/>
                </a:cubicBezTo>
                <a:cubicBezTo>
                  <a:pt x="17192034" y="1099617"/>
                  <a:pt x="17178482" y="1091869"/>
                  <a:pt x="17185258" y="1080598"/>
                </a:cubicBezTo>
                <a:cubicBezTo>
                  <a:pt x="17192034" y="1071088"/>
                  <a:pt x="17210098" y="1060874"/>
                  <a:pt x="17224778" y="1060874"/>
                </a:cubicBezTo>
                <a:close/>
                <a:moveTo>
                  <a:pt x="9244753" y="1048194"/>
                </a:moveTo>
                <a:cubicBezTo>
                  <a:pt x="9249270" y="1048194"/>
                  <a:pt x="9254916" y="1049955"/>
                  <a:pt x="9258304" y="1053829"/>
                </a:cubicBezTo>
                <a:cubicBezTo>
                  <a:pt x="9266208" y="1061226"/>
                  <a:pt x="9266208" y="1073201"/>
                  <a:pt x="9258304" y="1080598"/>
                </a:cubicBezTo>
                <a:cubicBezTo>
                  <a:pt x="9250399" y="1088347"/>
                  <a:pt x="9237978" y="1088347"/>
                  <a:pt x="9231203" y="1080598"/>
                </a:cubicBezTo>
                <a:cubicBezTo>
                  <a:pt x="9223299" y="1073201"/>
                  <a:pt x="9223299" y="1061226"/>
                  <a:pt x="9231203" y="1053829"/>
                </a:cubicBezTo>
                <a:cubicBezTo>
                  <a:pt x="9234591" y="1049955"/>
                  <a:pt x="9239107" y="1048194"/>
                  <a:pt x="9244753" y="1048194"/>
                </a:cubicBezTo>
                <a:close/>
                <a:moveTo>
                  <a:pt x="4231125" y="1042206"/>
                </a:moveTo>
                <a:cubicBezTo>
                  <a:pt x="4240158" y="1041502"/>
                  <a:pt x="4226608" y="1058760"/>
                  <a:pt x="4189345" y="1094686"/>
                </a:cubicBezTo>
                <a:cubicBezTo>
                  <a:pt x="4157728" y="1124625"/>
                  <a:pt x="4146435" y="1142940"/>
                  <a:pt x="4162244" y="1136248"/>
                </a:cubicBezTo>
                <a:cubicBezTo>
                  <a:pt x="4176924" y="1129556"/>
                  <a:pt x="4208541" y="1117933"/>
                  <a:pt x="4229996" y="1108071"/>
                </a:cubicBezTo>
                <a:cubicBezTo>
                  <a:pt x="4260484" y="1096448"/>
                  <a:pt x="4257097" y="1105957"/>
                  <a:pt x="4211929" y="1167595"/>
                </a:cubicBezTo>
                <a:cubicBezTo>
                  <a:pt x="4154340" y="1246139"/>
                  <a:pt x="4129497" y="1256353"/>
                  <a:pt x="3866395" y="1308129"/>
                </a:cubicBezTo>
                <a:cubicBezTo>
                  <a:pt x="3777188" y="1324683"/>
                  <a:pt x="3715083" y="1329967"/>
                  <a:pt x="3715083" y="1318343"/>
                </a:cubicBezTo>
                <a:cubicBezTo>
                  <a:pt x="3715083" y="1308481"/>
                  <a:pt x="3732021" y="1295097"/>
                  <a:pt x="3753476" y="1288405"/>
                </a:cubicBezTo>
                <a:cubicBezTo>
                  <a:pt x="3774930" y="1283122"/>
                  <a:pt x="3792997" y="1270794"/>
                  <a:pt x="3792997" y="1260932"/>
                </a:cubicBezTo>
                <a:cubicBezTo>
                  <a:pt x="3792997" y="1252479"/>
                  <a:pt x="3849457" y="1251775"/>
                  <a:pt x="3916080" y="1257058"/>
                </a:cubicBezTo>
                <a:cubicBezTo>
                  <a:pt x="4023353" y="1265159"/>
                  <a:pt x="4039162" y="1261637"/>
                  <a:pt x="4060617" y="1223245"/>
                </a:cubicBezTo>
                <a:cubicBezTo>
                  <a:pt x="4080942" y="1188024"/>
                  <a:pt x="4079813" y="1181684"/>
                  <a:pt x="4057229" y="1181684"/>
                </a:cubicBezTo>
                <a:cubicBezTo>
                  <a:pt x="4040291" y="1181684"/>
                  <a:pt x="4023353" y="1171822"/>
                  <a:pt x="4015449" y="1158438"/>
                </a:cubicBezTo>
                <a:cubicBezTo>
                  <a:pt x="4005286" y="1141883"/>
                  <a:pt x="4010932" y="1138713"/>
                  <a:pt x="4031257" y="1146814"/>
                </a:cubicBezTo>
                <a:cubicBezTo>
                  <a:pt x="4050454" y="1153506"/>
                  <a:pt x="4094492" y="1134839"/>
                  <a:pt x="4141919" y="1099617"/>
                </a:cubicBezTo>
                <a:cubicBezTo>
                  <a:pt x="4190474" y="1062283"/>
                  <a:pt x="4222091" y="1042911"/>
                  <a:pt x="4231125" y="1042206"/>
                </a:cubicBezTo>
                <a:close/>
                <a:moveTo>
                  <a:pt x="16220924" y="1037275"/>
                </a:moveTo>
                <a:cubicBezTo>
                  <a:pt x="16200598" y="1037628"/>
                  <a:pt x="16174627" y="1039036"/>
                  <a:pt x="16144139" y="1042206"/>
                </a:cubicBezTo>
                <a:cubicBezTo>
                  <a:pt x="16084291" y="1048194"/>
                  <a:pt x="16009764" y="1059465"/>
                  <a:pt x="15947659" y="1073554"/>
                </a:cubicBezTo>
                <a:cubicBezTo>
                  <a:pt x="15882165" y="1086938"/>
                  <a:pt x="15859581" y="1099970"/>
                  <a:pt x="15877648" y="1110184"/>
                </a:cubicBezTo>
                <a:cubicBezTo>
                  <a:pt x="15922816" y="1138361"/>
                  <a:pt x="15876519" y="1166538"/>
                  <a:pt x="15753437" y="1184854"/>
                </a:cubicBezTo>
                <a:cubicBezTo>
                  <a:pt x="15686814" y="1196124"/>
                  <a:pt x="15630355" y="1196124"/>
                  <a:pt x="15610029" y="1184854"/>
                </a:cubicBezTo>
                <a:cubicBezTo>
                  <a:pt x="15594220" y="1174639"/>
                  <a:pt x="15552440" y="1172526"/>
                  <a:pt x="15518564" y="1179218"/>
                </a:cubicBezTo>
                <a:cubicBezTo>
                  <a:pt x="15485818" y="1185910"/>
                  <a:pt x="15395482" y="1194716"/>
                  <a:pt x="15315309" y="1198238"/>
                </a:cubicBezTo>
                <a:cubicBezTo>
                  <a:pt x="15236265" y="1201408"/>
                  <a:pt x="15161738" y="1209861"/>
                  <a:pt x="15148188" y="1217962"/>
                </a:cubicBezTo>
                <a:cubicBezTo>
                  <a:pt x="15108666" y="1242969"/>
                  <a:pt x="15123346" y="1268681"/>
                  <a:pt x="15179806" y="1270442"/>
                </a:cubicBezTo>
                <a:cubicBezTo>
                  <a:pt x="15209165" y="1272203"/>
                  <a:pt x="15222715" y="1276782"/>
                  <a:pt x="15209165" y="1282065"/>
                </a:cubicBezTo>
                <a:cubicBezTo>
                  <a:pt x="15195614" y="1288405"/>
                  <a:pt x="15188839" y="1301085"/>
                  <a:pt x="15194485" y="1309186"/>
                </a:cubicBezTo>
                <a:cubicBezTo>
                  <a:pt x="15199002" y="1317639"/>
                  <a:pt x="15311921" y="1307425"/>
                  <a:pt x="15445167" y="1289110"/>
                </a:cubicBezTo>
                <a:cubicBezTo>
                  <a:pt x="15806509" y="1237686"/>
                  <a:pt x="15904749" y="1227824"/>
                  <a:pt x="15884424" y="1249309"/>
                </a:cubicBezTo>
                <a:cubicBezTo>
                  <a:pt x="15874261" y="1259171"/>
                  <a:pt x="15791830" y="1277486"/>
                  <a:pt x="15702623" y="1289110"/>
                </a:cubicBezTo>
                <a:cubicBezTo>
                  <a:pt x="15528727" y="1310595"/>
                  <a:pt x="15501626" y="1319400"/>
                  <a:pt x="15501626" y="1354269"/>
                </a:cubicBezTo>
                <a:cubicBezTo>
                  <a:pt x="15501626" y="1367301"/>
                  <a:pt x="15536631" y="1370119"/>
                  <a:pt x="15604383" y="1361666"/>
                </a:cubicBezTo>
                <a:cubicBezTo>
                  <a:pt x="15660843" y="1354974"/>
                  <a:pt x="15800863" y="1345464"/>
                  <a:pt x="15914912" y="1340533"/>
                </a:cubicBezTo>
                <a:cubicBezTo>
                  <a:pt x="16027831" y="1334193"/>
                  <a:pt x="16131717" y="1319400"/>
                  <a:pt x="16146397" y="1306016"/>
                </a:cubicBezTo>
                <a:cubicBezTo>
                  <a:pt x="16192694" y="1267977"/>
                  <a:pt x="16140751" y="1241208"/>
                  <a:pt x="16023315" y="1242969"/>
                </a:cubicBezTo>
                <a:cubicBezTo>
                  <a:pt x="15964597" y="1242969"/>
                  <a:pt x="15920558" y="1237686"/>
                  <a:pt x="15923945" y="1229585"/>
                </a:cubicBezTo>
                <a:cubicBezTo>
                  <a:pt x="15935237" y="1211270"/>
                  <a:pt x="16146397" y="1188376"/>
                  <a:pt x="16377882" y="1178162"/>
                </a:cubicBezTo>
                <a:cubicBezTo>
                  <a:pt x="16474993" y="1173231"/>
                  <a:pt x="16563070" y="1161607"/>
                  <a:pt x="16574362" y="1149984"/>
                </a:cubicBezTo>
                <a:cubicBezTo>
                  <a:pt x="16587913" y="1136952"/>
                  <a:pt x="16586783" y="1129908"/>
                  <a:pt x="16569845" y="1129908"/>
                </a:cubicBezTo>
                <a:cubicBezTo>
                  <a:pt x="16557424" y="1129908"/>
                  <a:pt x="16550649" y="1119694"/>
                  <a:pt x="16556295" y="1108071"/>
                </a:cubicBezTo>
                <a:cubicBezTo>
                  <a:pt x="16563070" y="1098209"/>
                  <a:pt x="16610496" y="1088347"/>
                  <a:pt x="16660181" y="1088347"/>
                </a:cubicBezTo>
                <a:cubicBezTo>
                  <a:pt x="16712124" y="1086586"/>
                  <a:pt x="16790038" y="1078837"/>
                  <a:pt x="16832946" y="1070384"/>
                </a:cubicBezTo>
                <a:cubicBezTo>
                  <a:pt x="16889406" y="1056999"/>
                  <a:pt x="16817138" y="1052421"/>
                  <a:pt x="16590171" y="1052421"/>
                </a:cubicBezTo>
                <a:cubicBezTo>
                  <a:pt x="16412887" y="1052421"/>
                  <a:pt x="16263833" y="1047137"/>
                  <a:pt x="16257058" y="1042206"/>
                </a:cubicBezTo>
                <a:cubicBezTo>
                  <a:pt x="16253671" y="1039036"/>
                  <a:pt x="16241249" y="1037275"/>
                  <a:pt x="16220924" y="1037275"/>
                </a:cubicBezTo>
                <a:close/>
                <a:moveTo>
                  <a:pt x="13508596" y="1030583"/>
                </a:moveTo>
                <a:cubicBezTo>
                  <a:pt x="13426165" y="1031992"/>
                  <a:pt x="13313245" y="1040797"/>
                  <a:pt x="13200326" y="1055591"/>
                </a:cubicBezTo>
                <a:cubicBezTo>
                  <a:pt x="13079502" y="1072145"/>
                  <a:pt x="13024171" y="1086586"/>
                  <a:pt x="13027559" y="1104901"/>
                </a:cubicBezTo>
                <a:cubicBezTo>
                  <a:pt x="13034334" y="1138009"/>
                  <a:pt x="13000458" y="1136600"/>
                  <a:pt x="12980133" y="1101731"/>
                </a:cubicBezTo>
                <a:cubicBezTo>
                  <a:pt x="12966582" y="1078485"/>
                  <a:pt x="12920285" y="1078485"/>
                  <a:pt x="12667345" y="1101731"/>
                </a:cubicBezTo>
                <a:cubicBezTo>
                  <a:pt x="12251801" y="1141531"/>
                  <a:pt x="12216796" y="1148223"/>
                  <a:pt x="12245026" y="1181684"/>
                </a:cubicBezTo>
                <a:cubicBezTo>
                  <a:pt x="12263093" y="1204578"/>
                  <a:pt x="12252931" y="1209861"/>
                  <a:pt x="12185179" y="1209861"/>
                </a:cubicBezTo>
                <a:cubicBezTo>
                  <a:pt x="12124202" y="1209861"/>
                  <a:pt x="12106135" y="1202817"/>
                  <a:pt x="12117427" y="1184854"/>
                </a:cubicBezTo>
                <a:cubicBezTo>
                  <a:pt x="12128719" y="1164777"/>
                  <a:pt x="12125331" y="1164777"/>
                  <a:pt x="12102748" y="1184854"/>
                </a:cubicBezTo>
                <a:cubicBezTo>
                  <a:pt x="12081293" y="1201408"/>
                  <a:pt x="12053063" y="1203169"/>
                  <a:pt x="12007896" y="1189785"/>
                </a:cubicBezTo>
                <a:cubicBezTo>
                  <a:pt x="11946920" y="1171469"/>
                  <a:pt x="11752697" y="1206339"/>
                  <a:pt x="11671395" y="1249309"/>
                </a:cubicBezTo>
                <a:cubicBezTo>
                  <a:pt x="11654457" y="1259171"/>
                  <a:pt x="11566380" y="1270794"/>
                  <a:pt x="11472656" y="1277486"/>
                </a:cubicBezTo>
                <a:cubicBezTo>
                  <a:pt x="11206166" y="1295802"/>
                  <a:pt x="10910317" y="1328910"/>
                  <a:pt x="10633664" y="1371880"/>
                </a:cubicBezTo>
                <a:cubicBezTo>
                  <a:pt x="10258771" y="1431757"/>
                  <a:pt x="10045353" y="1463456"/>
                  <a:pt x="9835323" y="1491634"/>
                </a:cubicBezTo>
                <a:cubicBezTo>
                  <a:pt x="9585771" y="1522981"/>
                  <a:pt x="9085537" y="1646961"/>
                  <a:pt x="9085537" y="1676899"/>
                </a:cubicBezTo>
                <a:cubicBezTo>
                  <a:pt x="9085537" y="1685000"/>
                  <a:pt x="9111508" y="1691340"/>
                  <a:pt x="9143126" y="1691340"/>
                </a:cubicBezTo>
                <a:cubicBezTo>
                  <a:pt x="9175873" y="1691340"/>
                  <a:pt x="9202974" y="1698032"/>
                  <a:pt x="9201844" y="1706133"/>
                </a:cubicBezTo>
                <a:cubicBezTo>
                  <a:pt x="9195069" y="1750864"/>
                  <a:pt x="9213136" y="1756852"/>
                  <a:pt x="9327185" y="1742059"/>
                </a:cubicBezTo>
                <a:cubicBezTo>
                  <a:pt x="9394936" y="1733606"/>
                  <a:pt x="9502210" y="1724448"/>
                  <a:pt x="9567703" y="1725857"/>
                </a:cubicBezTo>
                <a:cubicBezTo>
                  <a:pt x="9633197" y="1725857"/>
                  <a:pt x="9913237" y="1728322"/>
                  <a:pt x="10191019" y="1730084"/>
                </a:cubicBezTo>
                <a:cubicBezTo>
                  <a:pt x="10467673" y="1731492"/>
                  <a:pt x="10738680" y="1727970"/>
                  <a:pt x="10791751" y="1722687"/>
                </a:cubicBezTo>
                <a:cubicBezTo>
                  <a:pt x="10845953" y="1717756"/>
                  <a:pt x="10983715" y="1708598"/>
                  <a:pt x="11096634" y="1701906"/>
                </a:cubicBezTo>
                <a:cubicBezTo>
                  <a:pt x="11210684" y="1695214"/>
                  <a:pt x="11339411" y="1681478"/>
                  <a:pt x="11384579" y="1671616"/>
                </a:cubicBezTo>
                <a:cubicBezTo>
                  <a:pt x="11427489" y="1661754"/>
                  <a:pt x="11498628" y="1650131"/>
                  <a:pt x="11540408" y="1648722"/>
                </a:cubicBezTo>
                <a:cubicBezTo>
                  <a:pt x="11581059" y="1645200"/>
                  <a:pt x="11619452" y="1631815"/>
                  <a:pt x="11623969" y="1620192"/>
                </a:cubicBezTo>
                <a:cubicBezTo>
                  <a:pt x="11628485" y="1608569"/>
                  <a:pt x="11679299" y="1596594"/>
                  <a:pt x="11733501" y="1595185"/>
                </a:cubicBezTo>
                <a:cubicBezTo>
                  <a:pt x="11789960" y="1593424"/>
                  <a:pt x="11839645" y="1585323"/>
                  <a:pt x="11845291" y="1575109"/>
                </a:cubicBezTo>
                <a:cubicBezTo>
                  <a:pt x="11852066" y="1567008"/>
                  <a:pt x="11915301" y="1564190"/>
                  <a:pt x="11986440" y="1570882"/>
                </a:cubicBezTo>
                <a:cubicBezTo>
                  <a:pt x="12057580" y="1575813"/>
                  <a:pt x="12163724" y="1574052"/>
                  <a:pt x="12222442" y="1565599"/>
                </a:cubicBezTo>
                <a:cubicBezTo>
                  <a:pt x="12282290" y="1557498"/>
                  <a:pt x="12465219" y="1551158"/>
                  <a:pt x="12628953" y="1551158"/>
                </a:cubicBezTo>
                <a:cubicBezTo>
                  <a:pt x="12827691" y="1551158"/>
                  <a:pt x="12949644" y="1540944"/>
                  <a:pt x="13002716" y="1522981"/>
                </a:cubicBezTo>
                <a:cubicBezTo>
                  <a:pt x="13051272" y="1506427"/>
                  <a:pt x="13125799" y="1497269"/>
                  <a:pt x="13191292" y="1503609"/>
                </a:cubicBezTo>
                <a:cubicBezTo>
                  <a:pt x="13251139" y="1508892"/>
                  <a:pt x="13434069" y="1498326"/>
                  <a:pt x="13595544" y="1480010"/>
                </a:cubicBezTo>
                <a:cubicBezTo>
                  <a:pt x="13862034" y="1450072"/>
                  <a:pt x="14287741" y="1408158"/>
                  <a:pt x="14600528" y="1378220"/>
                </a:cubicBezTo>
                <a:cubicBezTo>
                  <a:pt x="14746194" y="1365188"/>
                  <a:pt x="14828626" y="1323627"/>
                  <a:pt x="14830884" y="1264102"/>
                </a:cubicBezTo>
                <a:cubicBezTo>
                  <a:pt x="14832013" y="1239095"/>
                  <a:pt x="14836530" y="1231346"/>
                  <a:pt x="14843305" y="1246139"/>
                </a:cubicBezTo>
                <a:cubicBezTo>
                  <a:pt x="14850080" y="1266216"/>
                  <a:pt x="14860243" y="1265511"/>
                  <a:pt x="14879440" y="1247548"/>
                </a:cubicBezTo>
                <a:cubicBezTo>
                  <a:pt x="14896377" y="1235925"/>
                  <a:pt x="14908799" y="1232755"/>
                  <a:pt x="14908799" y="1241208"/>
                </a:cubicBezTo>
                <a:cubicBezTo>
                  <a:pt x="14908799" y="1249309"/>
                  <a:pt x="14920091" y="1241560"/>
                  <a:pt x="14933641" y="1223245"/>
                </a:cubicBezTo>
                <a:cubicBezTo>
                  <a:pt x="14951708" y="1198238"/>
                  <a:pt x="14995747" y="1184149"/>
                  <a:pt x="15077049" y="1176048"/>
                </a:cubicBezTo>
                <a:cubicBezTo>
                  <a:pt x="15141413" y="1171117"/>
                  <a:pt x="15218198" y="1161255"/>
                  <a:pt x="15244170" y="1155972"/>
                </a:cubicBezTo>
                <a:cubicBezTo>
                  <a:pt x="15339022" y="1134487"/>
                  <a:pt x="15227232" y="1111593"/>
                  <a:pt x="15022847" y="1110184"/>
                </a:cubicBezTo>
                <a:cubicBezTo>
                  <a:pt x="14815075" y="1108423"/>
                  <a:pt x="14640050" y="1138361"/>
                  <a:pt x="14597141" y="1181684"/>
                </a:cubicBezTo>
                <a:cubicBezTo>
                  <a:pt x="14561006" y="1219723"/>
                  <a:pt x="14455991" y="1217257"/>
                  <a:pt x="14441312" y="1179218"/>
                </a:cubicBezTo>
                <a:cubicBezTo>
                  <a:pt x="14431149" y="1152450"/>
                  <a:pt x="14397273" y="1150337"/>
                  <a:pt x="14230152" y="1158438"/>
                </a:cubicBezTo>
                <a:cubicBezTo>
                  <a:pt x="14120620" y="1161960"/>
                  <a:pt x="14024638" y="1165834"/>
                  <a:pt x="14015605" y="1167595"/>
                </a:cubicBezTo>
                <a:cubicBezTo>
                  <a:pt x="14007701" y="1167595"/>
                  <a:pt x="14006571" y="1182740"/>
                  <a:pt x="14013347" y="1199295"/>
                </a:cubicBezTo>
                <a:cubicBezTo>
                  <a:pt x="14021251" y="1217610"/>
                  <a:pt x="14013347" y="1229585"/>
                  <a:pt x="13993021" y="1229585"/>
                </a:cubicBezTo>
                <a:cubicBezTo>
                  <a:pt x="13964791" y="1229585"/>
                  <a:pt x="13952370" y="1205987"/>
                  <a:pt x="13958016" y="1164425"/>
                </a:cubicBezTo>
                <a:cubicBezTo>
                  <a:pt x="13960274" y="1156324"/>
                  <a:pt x="13893652" y="1149984"/>
                  <a:pt x="13812350" y="1149984"/>
                </a:cubicBezTo>
                <a:cubicBezTo>
                  <a:pt x="13675717" y="1149984"/>
                  <a:pt x="13665554" y="1146814"/>
                  <a:pt x="13665554" y="1107014"/>
                </a:cubicBezTo>
                <a:cubicBezTo>
                  <a:pt x="13665554" y="1075315"/>
                  <a:pt x="13658779" y="1068975"/>
                  <a:pt x="13639583" y="1083768"/>
                </a:cubicBezTo>
                <a:cubicBezTo>
                  <a:pt x="13605707" y="1110536"/>
                  <a:pt x="13401322" y="1114763"/>
                  <a:pt x="13418260" y="1088347"/>
                </a:cubicBezTo>
                <a:cubicBezTo>
                  <a:pt x="13425036" y="1078132"/>
                  <a:pt x="13472462" y="1068270"/>
                  <a:pt x="13525534" y="1068270"/>
                </a:cubicBezTo>
                <a:cubicBezTo>
                  <a:pt x="13578606" y="1068270"/>
                  <a:pt x="13628291" y="1060169"/>
                  <a:pt x="13635066" y="1048546"/>
                </a:cubicBezTo>
                <a:cubicBezTo>
                  <a:pt x="13642970" y="1035162"/>
                  <a:pt x="13592157" y="1029527"/>
                  <a:pt x="13508596" y="1030583"/>
                </a:cubicBezTo>
                <a:close/>
                <a:moveTo>
                  <a:pt x="17122022" y="1028470"/>
                </a:moveTo>
                <a:cubicBezTo>
                  <a:pt x="17035074" y="1028470"/>
                  <a:pt x="16960546" y="1035866"/>
                  <a:pt x="16956030" y="1044320"/>
                </a:cubicBezTo>
                <a:cubicBezTo>
                  <a:pt x="16951514" y="1052421"/>
                  <a:pt x="16954902" y="1078837"/>
                  <a:pt x="16963934" y="1103844"/>
                </a:cubicBezTo>
                <a:cubicBezTo>
                  <a:pt x="16976354" y="1136952"/>
                  <a:pt x="16995554" y="1149984"/>
                  <a:pt x="17039590" y="1149984"/>
                </a:cubicBezTo>
                <a:cubicBezTo>
                  <a:pt x="17073466" y="1149984"/>
                  <a:pt x="17099438" y="1158438"/>
                  <a:pt x="17099438" y="1170061"/>
                </a:cubicBezTo>
                <a:cubicBezTo>
                  <a:pt x="17099438" y="1199999"/>
                  <a:pt x="17192034" y="1193307"/>
                  <a:pt x="17204454" y="1161607"/>
                </a:cubicBezTo>
                <a:cubicBezTo>
                  <a:pt x="17211230" y="1145053"/>
                  <a:pt x="17262042" y="1129908"/>
                  <a:pt x="17336570" y="1121455"/>
                </a:cubicBezTo>
                <a:cubicBezTo>
                  <a:pt x="17412226" y="1111593"/>
                  <a:pt x="17451746" y="1099970"/>
                  <a:pt x="17443842" y="1085177"/>
                </a:cubicBezTo>
                <a:cubicBezTo>
                  <a:pt x="17435938" y="1073554"/>
                  <a:pt x="17397546" y="1068975"/>
                  <a:pt x="17354638" y="1075667"/>
                </a:cubicBezTo>
                <a:cubicBezTo>
                  <a:pt x="17297046" y="1082007"/>
                  <a:pt x="17277850" y="1078485"/>
                  <a:pt x="17277850" y="1056999"/>
                </a:cubicBezTo>
                <a:cubicBezTo>
                  <a:pt x="17277850" y="1035514"/>
                  <a:pt x="17242846" y="1028470"/>
                  <a:pt x="17122022" y="1028470"/>
                </a:cubicBezTo>
                <a:close/>
                <a:moveTo>
                  <a:pt x="4337270" y="1006633"/>
                </a:moveTo>
                <a:cubicBezTo>
                  <a:pt x="4366629" y="1015086"/>
                  <a:pt x="4360983" y="1021778"/>
                  <a:pt x="4316944" y="1032697"/>
                </a:cubicBezTo>
                <a:cubicBezTo>
                  <a:pt x="4277422" y="1043615"/>
                  <a:pt x="4263871" y="1039741"/>
                  <a:pt x="4277422" y="1022482"/>
                </a:cubicBezTo>
                <a:cubicBezTo>
                  <a:pt x="4287585" y="1009098"/>
                  <a:pt x="4315815" y="1002054"/>
                  <a:pt x="4337270" y="1006633"/>
                </a:cubicBezTo>
                <a:close/>
                <a:moveTo>
                  <a:pt x="11592351" y="989726"/>
                </a:moveTo>
                <a:cubicBezTo>
                  <a:pt x="11612677" y="989726"/>
                  <a:pt x="11621710" y="995714"/>
                  <a:pt x="11614935" y="1006633"/>
                </a:cubicBezTo>
                <a:cubicBezTo>
                  <a:pt x="11608160" y="1015790"/>
                  <a:pt x="11569767" y="1023187"/>
                  <a:pt x="11530245" y="1023187"/>
                </a:cubicBezTo>
                <a:cubicBezTo>
                  <a:pt x="11464752" y="1021426"/>
                  <a:pt x="11463624" y="1020369"/>
                  <a:pt x="11507662" y="1006633"/>
                </a:cubicBezTo>
                <a:cubicBezTo>
                  <a:pt x="11542667" y="995714"/>
                  <a:pt x="11573155" y="989726"/>
                  <a:pt x="11592351" y="989726"/>
                </a:cubicBezTo>
                <a:close/>
                <a:moveTo>
                  <a:pt x="12399726" y="950982"/>
                </a:moveTo>
                <a:cubicBezTo>
                  <a:pt x="12392951" y="950630"/>
                  <a:pt x="12383917" y="951687"/>
                  <a:pt x="12377142" y="954152"/>
                </a:cubicBezTo>
                <a:cubicBezTo>
                  <a:pt x="12362463" y="960844"/>
                  <a:pt x="12366979" y="965775"/>
                  <a:pt x="12388434" y="967537"/>
                </a:cubicBezTo>
                <a:cubicBezTo>
                  <a:pt x="12409889" y="967537"/>
                  <a:pt x="12422310" y="962606"/>
                  <a:pt x="12415535" y="955913"/>
                </a:cubicBezTo>
                <a:cubicBezTo>
                  <a:pt x="12412147" y="952744"/>
                  <a:pt x="12406501" y="951335"/>
                  <a:pt x="12399726" y="950982"/>
                </a:cubicBezTo>
                <a:close/>
                <a:moveTo>
                  <a:pt x="8051194" y="934781"/>
                </a:moveTo>
                <a:cubicBezTo>
                  <a:pt x="8061356" y="932667"/>
                  <a:pt x="8067002" y="933372"/>
                  <a:pt x="8065873" y="936189"/>
                </a:cubicBezTo>
                <a:cubicBezTo>
                  <a:pt x="8065873" y="942177"/>
                  <a:pt x="8043289" y="958027"/>
                  <a:pt x="8000380" y="984795"/>
                </a:cubicBezTo>
                <a:cubicBezTo>
                  <a:pt x="7921336" y="1034458"/>
                  <a:pt x="7914561" y="1035514"/>
                  <a:pt x="7876169" y="1009803"/>
                </a:cubicBezTo>
                <a:cubicBezTo>
                  <a:pt x="7856972" y="997475"/>
                  <a:pt x="7861489" y="989022"/>
                  <a:pt x="7896494" y="980216"/>
                </a:cubicBezTo>
                <a:cubicBezTo>
                  <a:pt x="7921336" y="975285"/>
                  <a:pt x="7969892" y="959788"/>
                  <a:pt x="8006026" y="947813"/>
                </a:cubicBezTo>
                <a:cubicBezTo>
                  <a:pt x="8026352" y="940768"/>
                  <a:pt x="8042160" y="936542"/>
                  <a:pt x="8051194" y="934781"/>
                </a:cubicBezTo>
                <a:close/>
                <a:moveTo>
                  <a:pt x="11622839" y="898502"/>
                </a:moveTo>
                <a:cubicBezTo>
                  <a:pt x="11633002" y="898502"/>
                  <a:pt x="11640907" y="901672"/>
                  <a:pt x="11645423" y="908012"/>
                </a:cubicBezTo>
                <a:cubicBezTo>
                  <a:pt x="11652198" y="919635"/>
                  <a:pt x="11655586" y="932667"/>
                  <a:pt x="11649940" y="934428"/>
                </a:cubicBezTo>
                <a:cubicBezTo>
                  <a:pt x="11629615" y="952391"/>
                  <a:pt x="11535891" y="958731"/>
                  <a:pt x="11485078" y="945699"/>
                </a:cubicBezTo>
                <a:cubicBezTo>
                  <a:pt x="11424101" y="930906"/>
                  <a:pt x="11425230" y="930906"/>
                  <a:pt x="11478302" y="929145"/>
                </a:cubicBezTo>
                <a:cubicBezTo>
                  <a:pt x="11508791" y="927384"/>
                  <a:pt x="11553958" y="917874"/>
                  <a:pt x="11581059" y="908012"/>
                </a:cubicBezTo>
                <a:cubicBezTo>
                  <a:pt x="11597997" y="901672"/>
                  <a:pt x="11612677" y="898502"/>
                  <a:pt x="11622839" y="898502"/>
                </a:cubicBezTo>
                <a:close/>
                <a:moveTo>
                  <a:pt x="16506610" y="895332"/>
                </a:moveTo>
                <a:cubicBezTo>
                  <a:pt x="16488543" y="894276"/>
                  <a:pt x="16454667" y="894276"/>
                  <a:pt x="16409500" y="897798"/>
                </a:cubicBezTo>
                <a:cubicBezTo>
                  <a:pt x="16325939" y="902729"/>
                  <a:pt x="16245766" y="908012"/>
                  <a:pt x="16225441" y="908012"/>
                </a:cubicBezTo>
                <a:cubicBezTo>
                  <a:pt x="16207374" y="908012"/>
                  <a:pt x="16191565" y="916465"/>
                  <a:pt x="16191565" y="927736"/>
                </a:cubicBezTo>
                <a:cubicBezTo>
                  <a:pt x="16191565" y="949574"/>
                  <a:pt x="16458055" y="931258"/>
                  <a:pt x="16516773" y="904842"/>
                </a:cubicBezTo>
                <a:cubicBezTo>
                  <a:pt x="16529194" y="899911"/>
                  <a:pt x="16525807" y="896741"/>
                  <a:pt x="16506610" y="895332"/>
                </a:cubicBezTo>
                <a:close/>
                <a:moveTo>
                  <a:pt x="17019266" y="890754"/>
                </a:moveTo>
                <a:cubicBezTo>
                  <a:pt x="17007974" y="890754"/>
                  <a:pt x="16996682" y="892162"/>
                  <a:pt x="16987646" y="894628"/>
                </a:cubicBezTo>
                <a:cubicBezTo>
                  <a:pt x="16967322" y="899559"/>
                  <a:pt x="16978614" y="904842"/>
                  <a:pt x="17010230" y="904842"/>
                </a:cubicBezTo>
                <a:cubicBezTo>
                  <a:pt x="17042978" y="904842"/>
                  <a:pt x="17059918" y="901320"/>
                  <a:pt x="17047494" y="894628"/>
                </a:cubicBezTo>
                <a:cubicBezTo>
                  <a:pt x="17040718" y="892162"/>
                  <a:pt x="17030558" y="890754"/>
                  <a:pt x="17019266" y="890754"/>
                </a:cubicBezTo>
                <a:close/>
                <a:moveTo>
                  <a:pt x="9851132" y="879835"/>
                </a:moveTo>
                <a:cubicBezTo>
                  <a:pt x="9860165" y="879835"/>
                  <a:pt x="9869199" y="881948"/>
                  <a:pt x="9877103" y="888288"/>
                </a:cubicBezTo>
                <a:cubicBezTo>
                  <a:pt x="9890653" y="904490"/>
                  <a:pt x="9878232" y="913295"/>
                  <a:pt x="9852261" y="913295"/>
                </a:cubicBezTo>
                <a:cubicBezTo>
                  <a:pt x="9824031" y="913295"/>
                  <a:pt x="9813868" y="904490"/>
                  <a:pt x="9827418" y="888288"/>
                </a:cubicBezTo>
                <a:cubicBezTo>
                  <a:pt x="9833064" y="881948"/>
                  <a:pt x="9842098" y="879835"/>
                  <a:pt x="9851132" y="879835"/>
                </a:cubicBezTo>
                <a:close/>
                <a:moveTo>
                  <a:pt x="10350236" y="869268"/>
                </a:moveTo>
                <a:lnTo>
                  <a:pt x="10293776" y="895332"/>
                </a:lnTo>
                <a:cubicBezTo>
                  <a:pt x="10222637" y="929497"/>
                  <a:pt x="10145852" y="933372"/>
                  <a:pt x="10157145" y="900616"/>
                </a:cubicBezTo>
                <a:cubicBezTo>
                  <a:pt x="10159402" y="886527"/>
                  <a:pt x="10203441" y="875961"/>
                  <a:pt x="10257642" y="874199"/>
                </a:cubicBezTo>
                <a:close/>
                <a:moveTo>
                  <a:pt x="3689111" y="869268"/>
                </a:moveTo>
                <a:cubicBezTo>
                  <a:pt x="3699274" y="869268"/>
                  <a:pt x="3701533" y="877017"/>
                  <a:pt x="3695887" y="888288"/>
                </a:cubicBezTo>
                <a:cubicBezTo>
                  <a:pt x="3689111" y="899559"/>
                  <a:pt x="3676690" y="908012"/>
                  <a:pt x="3665398" y="908012"/>
                </a:cubicBezTo>
                <a:cubicBezTo>
                  <a:pt x="3654106" y="908012"/>
                  <a:pt x="3650719" y="899559"/>
                  <a:pt x="3657494" y="888288"/>
                </a:cubicBezTo>
                <a:cubicBezTo>
                  <a:pt x="3665398" y="877017"/>
                  <a:pt x="3677819" y="869268"/>
                  <a:pt x="3689111" y="869268"/>
                </a:cubicBezTo>
                <a:close/>
                <a:moveTo>
                  <a:pt x="7415457" y="867507"/>
                </a:moveTo>
                <a:cubicBezTo>
                  <a:pt x="7436912" y="866803"/>
                  <a:pt x="7449333" y="868564"/>
                  <a:pt x="7453849" y="871382"/>
                </a:cubicBezTo>
                <a:cubicBezTo>
                  <a:pt x="7461754" y="877369"/>
                  <a:pt x="7433524" y="890049"/>
                  <a:pt x="7369160" y="906251"/>
                </a:cubicBezTo>
                <a:cubicBezTo>
                  <a:pt x="7313829" y="919635"/>
                  <a:pt x="7253982" y="948517"/>
                  <a:pt x="7235915" y="970707"/>
                </a:cubicBezTo>
                <a:cubicBezTo>
                  <a:pt x="7215589" y="991135"/>
                  <a:pt x="7189618" y="1009803"/>
                  <a:pt x="7178326" y="1009803"/>
                </a:cubicBezTo>
                <a:cubicBezTo>
                  <a:pt x="7165905" y="1009803"/>
                  <a:pt x="7167034" y="999940"/>
                  <a:pt x="7181713" y="984795"/>
                </a:cubicBezTo>
                <a:cubicBezTo>
                  <a:pt x="7195264" y="971059"/>
                  <a:pt x="7205426" y="943586"/>
                  <a:pt x="7205426" y="924566"/>
                </a:cubicBezTo>
                <a:cubicBezTo>
                  <a:pt x="7205426" y="897446"/>
                  <a:pt x="7231398" y="887584"/>
                  <a:pt x="7326250" y="875608"/>
                </a:cubicBezTo>
                <a:cubicBezTo>
                  <a:pt x="7364643" y="870677"/>
                  <a:pt x="7394002" y="868212"/>
                  <a:pt x="7415457" y="867507"/>
                </a:cubicBezTo>
                <a:close/>
                <a:moveTo>
                  <a:pt x="3014981" y="844261"/>
                </a:moveTo>
                <a:cubicBezTo>
                  <a:pt x="3018369" y="844261"/>
                  <a:pt x="3024015" y="851658"/>
                  <a:pt x="3024015" y="862929"/>
                </a:cubicBezTo>
                <a:cubicBezTo>
                  <a:pt x="3024015" y="873847"/>
                  <a:pt x="3013852" y="881948"/>
                  <a:pt x="3001431" y="881948"/>
                </a:cubicBezTo>
                <a:cubicBezTo>
                  <a:pt x="2989010" y="881948"/>
                  <a:pt x="2985623" y="873847"/>
                  <a:pt x="2993527" y="862929"/>
                </a:cubicBezTo>
                <a:cubicBezTo>
                  <a:pt x="3000302" y="851658"/>
                  <a:pt x="3009335" y="844261"/>
                  <a:pt x="3014981" y="844261"/>
                </a:cubicBezTo>
                <a:close/>
                <a:moveTo>
                  <a:pt x="5367096" y="824185"/>
                </a:moveTo>
                <a:cubicBezTo>
                  <a:pt x="5389680" y="821719"/>
                  <a:pt x="5410005" y="822072"/>
                  <a:pt x="5421297" y="826298"/>
                </a:cubicBezTo>
                <a:cubicBezTo>
                  <a:pt x="5454044" y="837921"/>
                  <a:pt x="5445010" y="846727"/>
                  <a:pt x="5367096" y="883005"/>
                </a:cubicBezTo>
                <a:cubicBezTo>
                  <a:pt x="5267726" y="929145"/>
                  <a:pt x="5246272" y="933372"/>
                  <a:pt x="5225946" y="911887"/>
                </a:cubicBezTo>
                <a:cubicBezTo>
                  <a:pt x="5197717" y="885823"/>
                  <a:pt x="5214655" y="868916"/>
                  <a:pt x="5295957" y="841091"/>
                </a:cubicBezTo>
                <a:cubicBezTo>
                  <a:pt x="5319670" y="832638"/>
                  <a:pt x="5344512" y="827003"/>
                  <a:pt x="5367096" y="824185"/>
                </a:cubicBezTo>
                <a:close/>
                <a:moveTo>
                  <a:pt x="6474837" y="823128"/>
                </a:moveTo>
                <a:cubicBezTo>
                  <a:pt x="6488387" y="826650"/>
                  <a:pt x="6473708" y="843557"/>
                  <a:pt x="6443219" y="856941"/>
                </a:cubicBezTo>
                <a:cubicBezTo>
                  <a:pt x="6387889" y="881948"/>
                  <a:pt x="6386760" y="880539"/>
                  <a:pt x="6417248" y="848488"/>
                </a:cubicBezTo>
                <a:cubicBezTo>
                  <a:pt x="6436444" y="830172"/>
                  <a:pt x="6461287" y="818197"/>
                  <a:pt x="6474837" y="823128"/>
                </a:cubicBezTo>
                <a:close/>
                <a:moveTo>
                  <a:pt x="4975265" y="822424"/>
                </a:moveTo>
                <a:cubicBezTo>
                  <a:pt x="5018175" y="824185"/>
                  <a:pt x="5019303" y="825241"/>
                  <a:pt x="4960586" y="842148"/>
                </a:cubicBezTo>
                <a:cubicBezTo>
                  <a:pt x="4925581" y="852362"/>
                  <a:pt x="4891705" y="870677"/>
                  <a:pt x="4884929" y="880539"/>
                </a:cubicBezTo>
                <a:cubicBezTo>
                  <a:pt x="4879283" y="892515"/>
                  <a:pt x="4858958" y="900616"/>
                  <a:pt x="4839762" y="900616"/>
                </a:cubicBezTo>
                <a:cubicBezTo>
                  <a:pt x="4820565" y="900616"/>
                  <a:pt x="4779914" y="916113"/>
                  <a:pt x="4748296" y="933019"/>
                </a:cubicBezTo>
                <a:cubicBezTo>
                  <a:pt x="4642152" y="990431"/>
                  <a:pt x="4558592" y="1023539"/>
                  <a:pt x="4558592" y="1006633"/>
                </a:cubicBezTo>
                <a:cubicBezTo>
                  <a:pt x="4558592" y="979512"/>
                  <a:pt x="4921064" y="818902"/>
                  <a:pt x="4975265" y="822424"/>
                </a:cubicBezTo>
                <a:close/>
                <a:moveTo>
                  <a:pt x="20466698" y="808335"/>
                </a:moveTo>
                <a:cubicBezTo>
                  <a:pt x="20448634" y="808335"/>
                  <a:pt x="20439598" y="816788"/>
                  <a:pt x="20446374" y="828411"/>
                </a:cubicBezTo>
                <a:cubicBezTo>
                  <a:pt x="20453150" y="838273"/>
                  <a:pt x="20461054" y="848488"/>
                  <a:pt x="20466698" y="848488"/>
                </a:cubicBezTo>
                <a:cubicBezTo>
                  <a:pt x="20470086" y="848488"/>
                  <a:pt x="20479122" y="838273"/>
                  <a:pt x="20485894" y="828411"/>
                </a:cubicBezTo>
                <a:cubicBezTo>
                  <a:pt x="20492670" y="816788"/>
                  <a:pt x="20482510" y="808335"/>
                  <a:pt x="20466698" y="808335"/>
                </a:cubicBezTo>
                <a:close/>
                <a:moveTo>
                  <a:pt x="11170032" y="805165"/>
                </a:moveTo>
                <a:cubicBezTo>
                  <a:pt x="11196003" y="805165"/>
                  <a:pt x="11223105" y="815027"/>
                  <a:pt x="11229880" y="828411"/>
                </a:cubicBezTo>
                <a:cubicBezTo>
                  <a:pt x="11245688" y="856589"/>
                  <a:pt x="11197134" y="856589"/>
                  <a:pt x="11156482" y="828411"/>
                </a:cubicBezTo>
                <a:cubicBezTo>
                  <a:pt x="11130510" y="809392"/>
                  <a:pt x="11133898" y="805165"/>
                  <a:pt x="11170032" y="805165"/>
                </a:cubicBezTo>
                <a:close/>
                <a:moveTo>
                  <a:pt x="6342721" y="804813"/>
                </a:moveTo>
                <a:cubicBezTo>
                  <a:pt x="6347238" y="804813"/>
                  <a:pt x="6351755" y="806926"/>
                  <a:pt x="6356271" y="810801"/>
                </a:cubicBezTo>
                <a:cubicBezTo>
                  <a:pt x="6363047" y="818197"/>
                  <a:pt x="6363047" y="830172"/>
                  <a:pt x="6356271" y="837921"/>
                </a:cubicBezTo>
                <a:cubicBezTo>
                  <a:pt x="6348367" y="845318"/>
                  <a:pt x="6335946" y="845318"/>
                  <a:pt x="6329171" y="837921"/>
                </a:cubicBezTo>
                <a:cubicBezTo>
                  <a:pt x="6321266" y="830172"/>
                  <a:pt x="6321266" y="818197"/>
                  <a:pt x="6329171" y="810801"/>
                </a:cubicBezTo>
                <a:cubicBezTo>
                  <a:pt x="6332558" y="806926"/>
                  <a:pt x="6337075" y="804813"/>
                  <a:pt x="6342721" y="804813"/>
                </a:cubicBezTo>
                <a:close/>
                <a:moveTo>
                  <a:pt x="13074985" y="796008"/>
                </a:moveTo>
                <a:cubicBezTo>
                  <a:pt x="13084019" y="796008"/>
                  <a:pt x="13091923" y="800234"/>
                  <a:pt x="13098698" y="807631"/>
                </a:cubicBezTo>
                <a:cubicBezTo>
                  <a:pt x="13112248" y="818902"/>
                  <a:pt x="13100956" y="829468"/>
                  <a:pt x="13074985" y="829468"/>
                </a:cubicBezTo>
                <a:cubicBezTo>
                  <a:pt x="13047884" y="829468"/>
                  <a:pt x="13035463" y="818902"/>
                  <a:pt x="13049013" y="807631"/>
                </a:cubicBezTo>
                <a:cubicBezTo>
                  <a:pt x="13055789" y="800234"/>
                  <a:pt x="13065951" y="796008"/>
                  <a:pt x="13074985" y="796008"/>
                </a:cubicBezTo>
                <a:close/>
                <a:moveTo>
                  <a:pt x="9658039" y="786146"/>
                </a:moveTo>
                <a:cubicBezTo>
                  <a:pt x="9661428" y="785441"/>
                  <a:pt x="9665943" y="785793"/>
                  <a:pt x="9670460" y="787554"/>
                </a:cubicBezTo>
                <a:cubicBezTo>
                  <a:pt x="9680624" y="790724"/>
                  <a:pt x="9694174" y="799178"/>
                  <a:pt x="9709982" y="810801"/>
                </a:cubicBezTo>
                <a:cubicBezTo>
                  <a:pt x="9763054" y="851305"/>
                  <a:pt x="9730308" y="869973"/>
                  <a:pt x="9671589" y="832638"/>
                </a:cubicBezTo>
                <a:cubicBezTo>
                  <a:pt x="9655782" y="822424"/>
                  <a:pt x="9646747" y="805165"/>
                  <a:pt x="9650135" y="791781"/>
                </a:cubicBezTo>
                <a:cubicBezTo>
                  <a:pt x="9652393" y="788963"/>
                  <a:pt x="9654651" y="786850"/>
                  <a:pt x="9658039" y="786146"/>
                </a:cubicBezTo>
                <a:close/>
                <a:moveTo>
                  <a:pt x="17836802" y="767478"/>
                </a:moveTo>
                <a:cubicBezTo>
                  <a:pt x="17881970" y="766069"/>
                  <a:pt x="17924882" y="774875"/>
                  <a:pt x="17931654" y="784737"/>
                </a:cubicBezTo>
                <a:cubicBezTo>
                  <a:pt x="17945206" y="807279"/>
                  <a:pt x="17927138" y="807279"/>
                  <a:pt x="17822122" y="784737"/>
                </a:cubicBezTo>
                <a:lnTo>
                  <a:pt x="17753242" y="770648"/>
                </a:lnTo>
                <a:close/>
                <a:moveTo>
                  <a:pt x="10626889" y="767478"/>
                </a:moveTo>
                <a:cubicBezTo>
                  <a:pt x="10670929" y="767478"/>
                  <a:pt x="10670929" y="768887"/>
                  <a:pt x="10633664" y="793894"/>
                </a:cubicBezTo>
                <a:cubicBezTo>
                  <a:pt x="10611080" y="808335"/>
                  <a:pt x="10573817" y="818197"/>
                  <a:pt x="10552362" y="816788"/>
                </a:cubicBezTo>
                <a:cubicBezTo>
                  <a:pt x="10518486" y="815379"/>
                  <a:pt x="10516228" y="813618"/>
                  <a:pt x="10545587" y="806574"/>
                </a:cubicBezTo>
                <a:cubicBezTo>
                  <a:pt x="10565912" y="801995"/>
                  <a:pt x="10580592" y="792133"/>
                  <a:pt x="10580592" y="783328"/>
                </a:cubicBezTo>
                <a:cubicBezTo>
                  <a:pt x="10580592" y="773114"/>
                  <a:pt x="10602047" y="767478"/>
                  <a:pt x="10626889" y="767478"/>
                </a:cubicBezTo>
                <a:close/>
                <a:moveTo>
                  <a:pt x="3888979" y="764660"/>
                </a:moveTo>
                <a:cubicBezTo>
                  <a:pt x="3893496" y="763604"/>
                  <a:pt x="3898013" y="764308"/>
                  <a:pt x="3901400" y="767478"/>
                </a:cubicBezTo>
                <a:cubicBezTo>
                  <a:pt x="3905917" y="773818"/>
                  <a:pt x="3896883" y="788611"/>
                  <a:pt x="3882204" y="801291"/>
                </a:cubicBezTo>
                <a:cubicBezTo>
                  <a:pt x="3865266" y="817141"/>
                  <a:pt x="3855103" y="818197"/>
                  <a:pt x="3855103" y="805165"/>
                </a:cubicBezTo>
                <a:cubicBezTo>
                  <a:pt x="3855103" y="787202"/>
                  <a:pt x="3873170" y="767830"/>
                  <a:pt x="3888979" y="764660"/>
                </a:cubicBezTo>
                <a:close/>
                <a:moveTo>
                  <a:pt x="13750244" y="757968"/>
                </a:moveTo>
                <a:cubicBezTo>
                  <a:pt x="13772828" y="759025"/>
                  <a:pt x="13794283" y="761843"/>
                  <a:pt x="13807833" y="765717"/>
                </a:cubicBezTo>
                <a:cubicBezTo>
                  <a:pt x="13854130" y="779806"/>
                  <a:pt x="13853001" y="779806"/>
                  <a:pt x="13801058" y="781567"/>
                </a:cubicBezTo>
                <a:cubicBezTo>
                  <a:pt x="13768311" y="783328"/>
                  <a:pt x="13746856" y="797064"/>
                  <a:pt x="13741210" y="822424"/>
                </a:cubicBezTo>
                <a:cubicBezTo>
                  <a:pt x="13735564" y="856589"/>
                  <a:pt x="13733306" y="856589"/>
                  <a:pt x="13715239" y="824185"/>
                </a:cubicBezTo>
                <a:cubicBezTo>
                  <a:pt x="13705076" y="804461"/>
                  <a:pt x="13673459" y="784384"/>
                  <a:pt x="13647487" y="779101"/>
                </a:cubicBezTo>
                <a:cubicBezTo>
                  <a:pt x="13611353" y="772057"/>
                  <a:pt x="13619257" y="768535"/>
                  <a:pt x="13679105" y="761138"/>
                </a:cubicBezTo>
                <a:cubicBezTo>
                  <a:pt x="13700559" y="757616"/>
                  <a:pt x="13726531" y="756912"/>
                  <a:pt x="13750244" y="757968"/>
                </a:cubicBezTo>
                <a:close/>
                <a:moveTo>
                  <a:pt x="13937690" y="757264"/>
                </a:moveTo>
                <a:cubicBezTo>
                  <a:pt x="13951241" y="757264"/>
                  <a:pt x="13964791" y="760786"/>
                  <a:pt x="13974954" y="766774"/>
                </a:cubicBezTo>
                <a:cubicBezTo>
                  <a:pt x="13994150" y="779101"/>
                  <a:pt x="13979471" y="790724"/>
                  <a:pt x="13938820" y="790724"/>
                </a:cubicBezTo>
                <a:cubicBezTo>
                  <a:pt x="13898169" y="790724"/>
                  <a:pt x="13880101" y="779101"/>
                  <a:pt x="13900427" y="766774"/>
                </a:cubicBezTo>
                <a:cubicBezTo>
                  <a:pt x="13910590" y="760786"/>
                  <a:pt x="13924140" y="757264"/>
                  <a:pt x="13937690" y="757264"/>
                </a:cubicBezTo>
                <a:close/>
                <a:moveTo>
                  <a:pt x="14102553" y="751981"/>
                </a:moveTo>
                <a:cubicBezTo>
                  <a:pt x="14107070" y="753742"/>
                  <a:pt x="14109328" y="757968"/>
                  <a:pt x="14109328" y="764308"/>
                </a:cubicBezTo>
                <a:cubicBezTo>
                  <a:pt x="14109328" y="775579"/>
                  <a:pt x="14098036" y="785441"/>
                  <a:pt x="14084486" y="785441"/>
                </a:cubicBezTo>
                <a:cubicBezTo>
                  <a:pt x="14069806" y="785441"/>
                  <a:pt x="14058514" y="781919"/>
                  <a:pt x="14058514" y="778397"/>
                </a:cubicBezTo>
                <a:cubicBezTo>
                  <a:pt x="14058514" y="772761"/>
                  <a:pt x="14069806" y="762547"/>
                  <a:pt x="14084486" y="755151"/>
                </a:cubicBezTo>
                <a:cubicBezTo>
                  <a:pt x="14091261" y="751628"/>
                  <a:pt x="14098036" y="750572"/>
                  <a:pt x="14102553" y="751981"/>
                </a:cubicBezTo>
                <a:close/>
                <a:moveTo>
                  <a:pt x="15608900" y="741414"/>
                </a:moveTo>
                <a:cubicBezTo>
                  <a:pt x="15602125" y="738596"/>
                  <a:pt x="15591962" y="739301"/>
                  <a:pt x="15579541" y="742471"/>
                </a:cubicBezTo>
                <a:cubicBezTo>
                  <a:pt x="15558086" y="747402"/>
                  <a:pt x="15541148" y="760786"/>
                  <a:pt x="15541148" y="770648"/>
                </a:cubicBezTo>
                <a:cubicBezTo>
                  <a:pt x="15541148" y="780510"/>
                  <a:pt x="15558086" y="787554"/>
                  <a:pt x="15579541" y="787554"/>
                </a:cubicBezTo>
                <a:cubicBezTo>
                  <a:pt x="15600996" y="787554"/>
                  <a:pt x="15619063" y="775931"/>
                  <a:pt x="15619063" y="759377"/>
                </a:cubicBezTo>
                <a:cubicBezTo>
                  <a:pt x="15619063" y="750219"/>
                  <a:pt x="15615675" y="744232"/>
                  <a:pt x="15608900" y="741414"/>
                </a:cubicBezTo>
                <a:close/>
                <a:moveTo>
                  <a:pt x="4702000" y="741414"/>
                </a:moveTo>
                <a:cubicBezTo>
                  <a:pt x="4734746" y="743175"/>
                  <a:pt x="4737004" y="747050"/>
                  <a:pt x="4715550" y="763604"/>
                </a:cubicBezTo>
                <a:cubicBezTo>
                  <a:pt x="4679416" y="792838"/>
                  <a:pt x="4660220" y="792838"/>
                  <a:pt x="4660220" y="763604"/>
                </a:cubicBezTo>
                <a:cubicBezTo>
                  <a:pt x="4660220" y="752685"/>
                  <a:pt x="4679416" y="741414"/>
                  <a:pt x="4702000" y="741414"/>
                </a:cubicBezTo>
                <a:close/>
                <a:moveTo>
                  <a:pt x="13330183" y="738244"/>
                </a:moveTo>
                <a:cubicBezTo>
                  <a:pt x="13339217" y="738244"/>
                  <a:pt x="13348250" y="741766"/>
                  <a:pt x="13355025" y="747754"/>
                </a:cubicBezTo>
                <a:cubicBezTo>
                  <a:pt x="13368576" y="763956"/>
                  <a:pt x="13357284" y="772057"/>
                  <a:pt x="13330183" y="772057"/>
                </a:cubicBezTo>
                <a:cubicBezTo>
                  <a:pt x="13303082" y="772057"/>
                  <a:pt x="13291791" y="763956"/>
                  <a:pt x="13304212" y="747754"/>
                </a:cubicBezTo>
                <a:cubicBezTo>
                  <a:pt x="13310987" y="741766"/>
                  <a:pt x="13321150" y="738244"/>
                  <a:pt x="13330183" y="738244"/>
                </a:cubicBezTo>
                <a:close/>
                <a:moveTo>
                  <a:pt x="11668007" y="738244"/>
                </a:moveTo>
                <a:cubicBezTo>
                  <a:pt x="11677041" y="738244"/>
                  <a:pt x="11686074" y="741766"/>
                  <a:pt x="11692851" y="747754"/>
                </a:cubicBezTo>
                <a:cubicBezTo>
                  <a:pt x="11706400" y="763956"/>
                  <a:pt x="11695108" y="772057"/>
                  <a:pt x="11668007" y="772057"/>
                </a:cubicBezTo>
                <a:cubicBezTo>
                  <a:pt x="11640907" y="772057"/>
                  <a:pt x="11629615" y="763956"/>
                  <a:pt x="11643165" y="747754"/>
                </a:cubicBezTo>
                <a:cubicBezTo>
                  <a:pt x="11648811" y="741766"/>
                  <a:pt x="11658974" y="738244"/>
                  <a:pt x="11668007" y="738244"/>
                </a:cubicBezTo>
                <a:close/>
                <a:moveTo>
                  <a:pt x="11232138" y="738244"/>
                </a:moveTo>
                <a:cubicBezTo>
                  <a:pt x="11242301" y="738244"/>
                  <a:pt x="11252464" y="741766"/>
                  <a:pt x="11258109" y="747754"/>
                </a:cubicBezTo>
                <a:cubicBezTo>
                  <a:pt x="11271660" y="763956"/>
                  <a:pt x="11255851" y="772057"/>
                  <a:pt x="11225363" y="772057"/>
                </a:cubicBezTo>
                <a:cubicBezTo>
                  <a:pt x="11192616" y="772057"/>
                  <a:pt x="11181324" y="760082"/>
                  <a:pt x="11200520" y="747754"/>
                </a:cubicBezTo>
                <a:cubicBezTo>
                  <a:pt x="11210684" y="741766"/>
                  <a:pt x="11221976" y="738244"/>
                  <a:pt x="11232138" y="738244"/>
                </a:cubicBezTo>
                <a:close/>
                <a:moveTo>
                  <a:pt x="16443375" y="737540"/>
                </a:moveTo>
                <a:cubicBezTo>
                  <a:pt x="16449021" y="737892"/>
                  <a:pt x="16453538" y="741766"/>
                  <a:pt x="16456926" y="748811"/>
                </a:cubicBezTo>
                <a:cubicBezTo>
                  <a:pt x="16462572" y="763252"/>
                  <a:pt x="16452409" y="774170"/>
                  <a:pt x="16435471" y="770648"/>
                </a:cubicBezTo>
                <a:cubicBezTo>
                  <a:pt x="16415146" y="770648"/>
                  <a:pt x="16410629" y="760082"/>
                  <a:pt x="16424179" y="745641"/>
                </a:cubicBezTo>
                <a:cubicBezTo>
                  <a:pt x="16429825" y="740357"/>
                  <a:pt x="16436600" y="736835"/>
                  <a:pt x="16443375" y="737540"/>
                </a:cubicBezTo>
                <a:close/>
                <a:moveTo>
                  <a:pt x="16187048" y="737540"/>
                </a:moveTo>
                <a:cubicBezTo>
                  <a:pt x="16192694" y="737892"/>
                  <a:pt x="16198340" y="741766"/>
                  <a:pt x="16200598" y="748811"/>
                </a:cubicBezTo>
                <a:cubicBezTo>
                  <a:pt x="16206244" y="763252"/>
                  <a:pt x="16197211" y="774170"/>
                  <a:pt x="16180273" y="770648"/>
                </a:cubicBezTo>
                <a:cubicBezTo>
                  <a:pt x="16159947" y="770648"/>
                  <a:pt x="16155431" y="760082"/>
                  <a:pt x="16167852" y="745641"/>
                </a:cubicBezTo>
                <a:cubicBezTo>
                  <a:pt x="16174627" y="740357"/>
                  <a:pt x="16181402" y="736835"/>
                  <a:pt x="16187048" y="737540"/>
                </a:cubicBezTo>
                <a:close/>
                <a:moveTo>
                  <a:pt x="15990568" y="737540"/>
                </a:moveTo>
                <a:cubicBezTo>
                  <a:pt x="15997343" y="737892"/>
                  <a:pt x="16004118" y="741766"/>
                  <a:pt x="16007506" y="748811"/>
                </a:cubicBezTo>
                <a:cubicBezTo>
                  <a:pt x="16015410" y="763252"/>
                  <a:pt x="16002989" y="774170"/>
                  <a:pt x="15979276" y="770648"/>
                </a:cubicBezTo>
                <a:cubicBezTo>
                  <a:pt x="15954434" y="770648"/>
                  <a:pt x="15951046" y="760082"/>
                  <a:pt x="15966855" y="745641"/>
                </a:cubicBezTo>
                <a:cubicBezTo>
                  <a:pt x="15974759" y="740357"/>
                  <a:pt x="15982664" y="736835"/>
                  <a:pt x="15990568" y="737540"/>
                </a:cubicBezTo>
                <a:close/>
                <a:moveTo>
                  <a:pt x="16736966" y="729087"/>
                </a:moveTo>
                <a:cubicBezTo>
                  <a:pt x="16910862" y="729087"/>
                  <a:pt x="17063302" y="748458"/>
                  <a:pt x="17063302" y="770648"/>
                </a:cubicBezTo>
                <a:cubicBezTo>
                  <a:pt x="17063302" y="793190"/>
                  <a:pt x="16986518" y="789668"/>
                  <a:pt x="16924414" y="765717"/>
                </a:cubicBezTo>
                <a:cubicBezTo>
                  <a:pt x="16896182" y="754446"/>
                  <a:pt x="16825042" y="750924"/>
                  <a:pt x="16764067" y="757264"/>
                </a:cubicBezTo>
                <a:cubicBezTo>
                  <a:pt x="16701961" y="763604"/>
                  <a:pt x="16642114" y="760786"/>
                  <a:pt x="16625176" y="749867"/>
                </a:cubicBezTo>
                <a:cubicBezTo>
                  <a:pt x="16603721" y="735426"/>
                  <a:pt x="16635339" y="729087"/>
                  <a:pt x="16736966" y="729087"/>
                </a:cubicBezTo>
                <a:close/>
                <a:moveTo>
                  <a:pt x="12759939" y="729087"/>
                </a:moveTo>
                <a:cubicBezTo>
                  <a:pt x="12771231" y="729087"/>
                  <a:pt x="12780265" y="738244"/>
                  <a:pt x="12780265" y="747754"/>
                </a:cubicBezTo>
                <a:cubicBezTo>
                  <a:pt x="12780265" y="759025"/>
                  <a:pt x="12765585" y="767478"/>
                  <a:pt x="12745260" y="767478"/>
                </a:cubicBezTo>
                <a:cubicBezTo>
                  <a:pt x="12726064" y="767478"/>
                  <a:pt x="12715901" y="759025"/>
                  <a:pt x="12723805" y="747754"/>
                </a:cubicBezTo>
                <a:cubicBezTo>
                  <a:pt x="12731710" y="738244"/>
                  <a:pt x="12748647" y="729087"/>
                  <a:pt x="12759939" y="729087"/>
                </a:cubicBezTo>
                <a:close/>
                <a:moveTo>
                  <a:pt x="15390965" y="728030"/>
                </a:moveTo>
                <a:cubicBezTo>
                  <a:pt x="15348056" y="728030"/>
                  <a:pt x="15325472" y="736131"/>
                  <a:pt x="15333376" y="747754"/>
                </a:cubicBezTo>
                <a:cubicBezTo>
                  <a:pt x="15340151" y="759377"/>
                  <a:pt x="15371769" y="767478"/>
                  <a:pt x="15402257" y="767478"/>
                </a:cubicBezTo>
                <a:cubicBezTo>
                  <a:pt x="15433875" y="767478"/>
                  <a:pt x="15460975" y="759377"/>
                  <a:pt x="15460975" y="747754"/>
                </a:cubicBezTo>
                <a:cubicBezTo>
                  <a:pt x="15460975" y="737892"/>
                  <a:pt x="15429358" y="728030"/>
                  <a:pt x="15390965" y="728030"/>
                </a:cubicBezTo>
                <a:close/>
                <a:moveTo>
                  <a:pt x="10582850" y="718520"/>
                </a:moveTo>
                <a:cubicBezTo>
                  <a:pt x="10589625" y="719225"/>
                  <a:pt x="10596401" y="724156"/>
                  <a:pt x="10599788" y="731200"/>
                </a:cubicBezTo>
                <a:cubicBezTo>
                  <a:pt x="10606563" y="744936"/>
                  <a:pt x="10594142" y="755503"/>
                  <a:pt x="10571558" y="751981"/>
                </a:cubicBezTo>
                <a:cubicBezTo>
                  <a:pt x="10546716" y="751981"/>
                  <a:pt x="10542199" y="741766"/>
                  <a:pt x="10560266" y="728030"/>
                </a:cubicBezTo>
                <a:cubicBezTo>
                  <a:pt x="10568171" y="720986"/>
                  <a:pt x="10576075" y="717464"/>
                  <a:pt x="10582850" y="718520"/>
                </a:cubicBezTo>
                <a:close/>
                <a:moveTo>
                  <a:pt x="14558748" y="707954"/>
                </a:moveTo>
                <a:cubicBezTo>
                  <a:pt x="14535035" y="707954"/>
                  <a:pt x="14510193" y="716407"/>
                  <a:pt x="14504547" y="728030"/>
                </a:cubicBezTo>
                <a:cubicBezTo>
                  <a:pt x="14487609" y="754446"/>
                  <a:pt x="14533906" y="754446"/>
                  <a:pt x="14572298" y="728030"/>
                </a:cubicBezTo>
                <a:cubicBezTo>
                  <a:pt x="14597141" y="712885"/>
                  <a:pt x="14593753" y="707954"/>
                  <a:pt x="14558748" y="707954"/>
                </a:cubicBezTo>
                <a:close/>
                <a:moveTo>
                  <a:pt x="17100566" y="693513"/>
                </a:moveTo>
                <a:cubicBezTo>
                  <a:pt x="17110730" y="693513"/>
                  <a:pt x="17119762" y="696683"/>
                  <a:pt x="17126538" y="703023"/>
                </a:cubicBezTo>
                <a:cubicBezTo>
                  <a:pt x="17140090" y="714998"/>
                  <a:pt x="17125410" y="726621"/>
                  <a:pt x="17092662" y="726621"/>
                </a:cubicBezTo>
                <a:cubicBezTo>
                  <a:pt x="17062174" y="722747"/>
                  <a:pt x="17050882" y="714998"/>
                  <a:pt x="17070078" y="703023"/>
                </a:cubicBezTo>
                <a:cubicBezTo>
                  <a:pt x="17079114" y="696683"/>
                  <a:pt x="17090406" y="693513"/>
                  <a:pt x="17100566" y="693513"/>
                </a:cubicBezTo>
                <a:close/>
                <a:moveTo>
                  <a:pt x="9809351" y="692104"/>
                </a:moveTo>
                <a:lnTo>
                  <a:pt x="9878232" y="693513"/>
                </a:lnTo>
                <a:lnTo>
                  <a:pt x="9809351" y="706897"/>
                </a:lnTo>
                <a:cubicBezTo>
                  <a:pt x="9662556" y="734370"/>
                  <a:pt x="9595933" y="741766"/>
                  <a:pt x="9595933" y="726621"/>
                </a:cubicBezTo>
                <a:cubicBezTo>
                  <a:pt x="9595933" y="708658"/>
                  <a:pt x="9711112" y="690695"/>
                  <a:pt x="9809351" y="692104"/>
                </a:cubicBezTo>
                <a:close/>
                <a:moveTo>
                  <a:pt x="10809819" y="690343"/>
                </a:moveTo>
                <a:cubicBezTo>
                  <a:pt x="10836919" y="690343"/>
                  <a:pt x="10854986" y="698444"/>
                  <a:pt x="10848211" y="710067"/>
                </a:cubicBezTo>
                <a:cubicBezTo>
                  <a:pt x="10841436" y="721338"/>
                  <a:pt x="10843694" y="729791"/>
                  <a:pt x="10853857" y="729791"/>
                </a:cubicBezTo>
                <a:cubicBezTo>
                  <a:pt x="10866278" y="729791"/>
                  <a:pt x="10877570" y="719577"/>
                  <a:pt x="10880958" y="707954"/>
                </a:cubicBezTo>
                <a:cubicBezTo>
                  <a:pt x="10886604" y="694922"/>
                  <a:pt x="10906929" y="690343"/>
                  <a:pt x="10928384" y="695274"/>
                </a:cubicBezTo>
                <a:cubicBezTo>
                  <a:pt x="10964518" y="701966"/>
                  <a:pt x="10963390" y="706897"/>
                  <a:pt x="10913705" y="726621"/>
                </a:cubicBezTo>
                <a:cubicBezTo>
                  <a:pt x="10883216" y="738244"/>
                  <a:pt x="10857245" y="762547"/>
                  <a:pt x="10857245" y="779101"/>
                </a:cubicBezTo>
                <a:cubicBezTo>
                  <a:pt x="10857245" y="818549"/>
                  <a:pt x="10825627" y="818197"/>
                  <a:pt x="10808689" y="776988"/>
                </a:cubicBezTo>
                <a:cubicBezTo>
                  <a:pt x="10801914" y="760786"/>
                  <a:pt x="10801914" y="739653"/>
                  <a:pt x="10807560" y="729791"/>
                </a:cubicBezTo>
                <a:cubicBezTo>
                  <a:pt x="10814335" y="721690"/>
                  <a:pt x="10798527" y="718168"/>
                  <a:pt x="10774814" y="724860"/>
                </a:cubicBezTo>
                <a:cubicBezTo>
                  <a:pt x="10744325" y="732961"/>
                  <a:pt x="10734163" y="729439"/>
                  <a:pt x="10744325" y="713237"/>
                </a:cubicBezTo>
                <a:cubicBezTo>
                  <a:pt x="10752230" y="700205"/>
                  <a:pt x="10781589" y="690343"/>
                  <a:pt x="10809819" y="690343"/>
                </a:cubicBezTo>
                <a:close/>
                <a:moveTo>
                  <a:pt x="9545119" y="690343"/>
                </a:moveTo>
                <a:cubicBezTo>
                  <a:pt x="9563187" y="690343"/>
                  <a:pt x="9569962" y="698796"/>
                  <a:pt x="9564316" y="710067"/>
                </a:cubicBezTo>
                <a:cubicBezTo>
                  <a:pt x="9557541" y="721338"/>
                  <a:pt x="9548507" y="729087"/>
                  <a:pt x="9545119" y="729087"/>
                </a:cubicBezTo>
                <a:cubicBezTo>
                  <a:pt x="9540603" y="729087"/>
                  <a:pt x="9532698" y="721338"/>
                  <a:pt x="9525923" y="710067"/>
                </a:cubicBezTo>
                <a:cubicBezTo>
                  <a:pt x="9519148" y="698796"/>
                  <a:pt x="9527052" y="690343"/>
                  <a:pt x="9545119" y="690343"/>
                </a:cubicBezTo>
                <a:close/>
                <a:moveTo>
                  <a:pt x="18237666" y="668506"/>
                </a:moveTo>
                <a:cubicBezTo>
                  <a:pt x="18248958" y="664631"/>
                  <a:pt x="18285094" y="674493"/>
                  <a:pt x="18315582" y="695274"/>
                </a:cubicBezTo>
                <a:cubicBezTo>
                  <a:pt x="18365266" y="725564"/>
                  <a:pt x="18367526" y="729087"/>
                  <a:pt x="18329134" y="729087"/>
                </a:cubicBezTo>
                <a:cubicBezTo>
                  <a:pt x="18304290" y="729087"/>
                  <a:pt x="18285094" y="719225"/>
                  <a:pt x="18285094" y="706193"/>
                </a:cubicBezTo>
                <a:cubicBezTo>
                  <a:pt x="18285094" y="692808"/>
                  <a:pt x="18269286" y="681890"/>
                  <a:pt x="18251218" y="681890"/>
                </a:cubicBezTo>
                <a:cubicBezTo>
                  <a:pt x="18232022" y="680129"/>
                  <a:pt x="18226374" y="674141"/>
                  <a:pt x="18237666" y="668506"/>
                </a:cubicBezTo>
                <a:close/>
                <a:moveTo>
                  <a:pt x="5294084" y="654486"/>
                </a:moveTo>
                <a:cubicBezTo>
                  <a:pt x="5302573" y="653234"/>
                  <a:pt x="5306966" y="653448"/>
                  <a:pt x="5306119" y="655473"/>
                </a:cubicBezTo>
                <a:cubicBezTo>
                  <a:pt x="5302732" y="667097"/>
                  <a:pt x="5277890" y="683299"/>
                  <a:pt x="5250788" y="691400"/>
                </a:cubicBezTo>
                <a:cubicBezTo>
                  <a:pt x="5224817" y="697739"/>
                  <a:pt x="5150290" y="719577"/>
                  <a:pt x="5083668" y="737540"/>
                </a:cubicBezTo>
                <a:cubicBezTo>
                  <a:pt x="4947035" y="776636"/>
                  <a:pt x="4878154" y="792838"/>
                  <a:pt x="4906384" y="778397"/>
                </a:cubicBezTo>
                <a:cubicBezTo>
                  <a:pt x="4974559" y="743880"/>
                  <a:pt x="5234662" y="663250"/>
                  <a:pt x="5294084" y="654486"/>
                </a:cubicBezTo>
                <a:close/>
                <a:moveTo>
                  <a:pt x="17548858" y="645964"/>
                </a:moveTo>
                <a:cubicBezTo>
                  <a:pt x="17562410" y="644555"/>
                  <a:pt x="17574830" y="649838"/>
                  <a:pt x="17590638" y="660052"/>
                </a:cubicBezTo>
                <a:cubicBezTo>
                  <a:pt x="17612094" y="673437"/>
                  <a:pt x="17643710" y="685060"/>
                  <a:pt x="17659518" y="685060"/>
                </a:cubicBezTo>
                <a:cubicBezTo>
                  <a:pt x="17676458" y="685060"/>
                  <a:pt x="17690006" y="693161"/>
                  <a:pt x="17690006" y="704784"/>
                </a:cubicBezTo>
                <a:cubicBezTo>
                  <a:pt x="17690006" y="731552"/>
                  <a:pt x="17664034" y="730143"/>
                  <a:pt x="17604190" y="701614"/>
                </a:cubicBezTo>
                <a:cubicBezTo>
                  <a:pt x="17562410" y="683299"/>
                  <a:pt x="17538694" y="687877"/>
                  <a:pt x="17460782" y="732961"/>
                </a:cubicBezTo>
                <a:cubicBezTo>
                  <a:pt x="17344474" y="798473"/>
                  <a:pt x="17218002" y="805870"/>
                  <a:pt x="17180742" y="747050"/>
                </a:cubicBezTo>
                <a:cubicBezTo>
                  <a:pt x="17152510" y="699853"/>
                  <a:pt x="17184126" y="664279"/>
                  <a:pt x="17220262" y="703023"/>
                </a:cubicBezTo>
                <a:cubicBezTo>
                  <a:pt x="17237198" y="719577"/>
                  <a:pt x="17236070" y="724860"/>
                  <a:pt x="17218002" y="724860"/>
                </a:cubicBezTo>
                <a:cubicBezTo>
                  <a:pt x="17204454" y="724860"/>
                  <a:pt x="17199938" y="734370"/>
                  <a:pt x="17205582" y="744584"/>
                </a:cubicBezTo>
                <a:cubicBezTo>
                  <a:pt x="17224778" y="776283"/>
                  <a:pt x="17333182" y="770648"/>
                  <a:pt x="17346730" y="735426"/>
                </a:cubicBezTo>
                <a:cubicBezTo>
                  <a:pt x="17353506" y="718520"/>
                  <a:pt x="17374962" y="704784"/>
                  <a:pt x="17397546" y="704784"/>
                </a:cubicBezTo>
                <a:cubicBezTo>
                  <a:pt x="17420130" y="704784"/>
                  <a:pt x="17463038" y="689286"/>
                  <a:pt x="17494658" y="669210"/>
                </a:cubicBezTo>
                <a:cubicBezTo>
                  <a:pt x="17518370" y="654769"/>
                  <a:pt x="17534178" y="647725"/>
                  <a:pt x="17548858" y="645964"/>
                </a:cubicBezTo>
                <a:close/>
                <a:moveTo>
                  <a:pt x="4124981" y="645259"/>
                </a:moveTo>
                <a:cubicBezTo>
                  <a:pt x="4126110" y="647725"/>
                  <a:pt x="4115947" y="655473"/>
                  <a:pt x="4096751" y="670267"/>
                </a:cubicBezTo>
                <a:cubicBezTo>
                  <a:pt x="4053841" y="703023"/>
                  <a:pt x="3983831" y="716055"/>
                  <a:pt x="4017707" y="685060"/>
                </a:cubicBezTo>
                <a:cubicBezTo>
                  <a:pt x="4027870" y="675198"/>
                  <a:pt x="4059487" y="661813"/>
                  <a:pt x="4087717" y="653712"/>
                </a:cubicBezTo>
                <a:cubicBezTo>
                  <a:pt x="4111430" y="646316"/>
                  <a:pt x="4123851" y="643146"/>
                  <a:pt x="4124981" y="645259"/>
                </a:cubicBezTo>
                <a:close/>
                <a:moveTo>
                  <a:pt x="18024250" y="644203"/>
                </a:moveTo>
                <a:cubicBezTo>
                  <a:pt x="18054738" y="645259"/>
                  <a:pt x="18094258" y="652656"/>
                  <a:pt x="18125878" y="663927"/>
                </a:cubicBezTo>
                <a:cubicBezTo>
                  <a:pt x="18163142" y="676254"/>
                  <a:pt x="18149590" y="679072"/>
                  <a:pt x="18072806" y="677311"/>
                </a:cubicBezTo>
                <a:cubicBezTo>
                  <a:pt x="18016346" y="675902"/>
                  <a:pt x="17971178" y="667449"/>
                  <a:pt x="17971178" y="658996"/>
                </a:cubicBezTo>
                <a:cubicBezTo>
                  <a:pt x="17971178" y="648429"/>
                  <a:pt x="17993762" y="643146"/>
                  <a:pt x="18024250" y="644203"/>
                </a:cubicBezTo>
                <a:close/>
                <a:moveTo>
                  <a:pt x="7631133" y="642794"/>
                </a:moveTo>
                <a:cubicBezTo>
                  <a:pt x="7721469" y="639272"/>
                  <a:pt x="7774541" y="648429"/>
                  <a:pt x="7809546" y="674141"/>
                </a:cubicBezTo>
                <a:cubicBezTo>
                  <a:pt x="7841164" y="698444"/>
                  <a:pt x="7876169" y="705840"/>
                  <a:pt x="7912303" y="696683"/>
                </a:cubicBezTo>
                <a:cubicBezTo>
                  <a:pt x="7941662" y="687173"/>
                  <a:pt x="7983442" y="676959"/>
                  <a:pt x="8006026" y="671675"/>
                </a:cubicBezTo>
                <a:cubicBezTo>
                  <a:pt x="8036514" y="662166"/>
                  <a:pt x="8033127" y="667449"/>
                  <a:pt x="7996993" y="693513"/>
                </a:cubicBezTo>
                <a:cubicBezTo>
                  <a:pt x="7951825" y="723099"/>
                  <a:pt x="7692110" y="741766"/>
                  <a:pt x="7631133" y="717464"/>
                </a:cubicBezTo>
                <a:cubicBezTo>
                  <a:pt x="7618712" y="713941"/>
                  <a:pt x="7584836" y="704079"/>
                  <a:pt x="7555477" y="696683"/>
                </a:cubicBezTo>
                <a:cubicBezTo>
                  <a:pt x="7460625" y="672380"/>
                  <a:pt x="7497888" y="646668"/>
                  <a:pt x="7631133" y="642794"/>
                </a:cubicBezTo>
                <a:close/>
                <a:moveTo>
                  <a:pt x="5415651" y="636454"/>
                </a:moveTo>
                <a:cubicBezTo>
                  <a:pt x="5424685" y="636454"/>
                  <a:pt x="5433719" y="640680"/>
                  <a:pt x="5440494" y="648077"/>
                </a:cubicBezTo>
                <a:cubicBezTo>
                  <a:pt x="5454044" y="659348"/>
                  <a:pt x="5441623" y="670267"/>
                  <a:pt x="5415651" y="670267"/>
                </a:cubicBezTo>
                <a:cubicBezTo>
                  <a:pt x="5388551" y="670267"/>
                  <a:pt x="5377259" y="659348"/>
                  <a:pt x="5389680" y="648077"/>
                </a:cubicBezTo>
                <a:cubicBezTo>
                  <a:pt x="5396455" y="640680"/>
                  <a:pt x="5405489" y="636454"/>
                  <a:pt x="5415651" y="636454"/>
                </a:cubicBezTo>
                <a:close/>
                <a:moveTo>
                  <a:pt x="15545665" y="628353"/>
                </a:moveTo>
                <a:cubicBezTo>
                  <a:pt x="15525339" y="628353"/>
                  <a:pt x="15501626" y="634693"/>
                  <a:pt x="15481301" y="648077"/>
                </a:cubicBezTo>
                <a:cubicBezTo>
                  <a:pt x="15459846" y="662870"/>
                  <a:pt x="15467750" y="666744"/>
                  <a:pt x="15516306" y="668506"/>
                </a:cubicBezTo>
                <a:cubicBezTo>
                  <a:pt x="15550182" y="668506"/>
                  <a:pt x="15579541" y="657939"/>
                  <a:pt x="15579541" y="648077"/>
                </a:cubicBezTo>
                <a:cubicBezTo>
                  <a:pt x="15579541" y="634693"/>
                  <a:pt x="15564861" y="628353"/>
                  <a:pt x="15545665" y="628353"/>
                </a:cubicBezTo>
                <a:close/>
                <a:moveTo>
                  <a:pt x="18690474" y="623070"/>
                </a:moveTo>
                <a:lnTo>
                  <a:pt x="18743546" y="677311"/>
                </a:lnTo>
                <a:cubicBezTo>
                  <a:pt x="18792102" y="725564"/>
                  <a:pt x="18819202" y="736131"/>
                  <a:pt x="18960354" y="747754"/>
                </a:cubicBezTo>
                <a:cubicBezTo>
                  <a:pt x="19223454" y="771000"/>
                  <a:pt x="19211034" y="772409"/>
                  <a:pt x="19145542" y="719577"/>
                </a:cubicBezTo>
                <a:cubicBezTo>
                  <a:pt x="19087950" y="671323"/>
                  <a:pt x="19022458" y="654417"/>
                  <a:pt x="18807910" y="634693"/>
                </a:cubicBezTo>
                <a:close/>
                <a:moveTo>
                  <a:pt x="5863942" y="616730"/>
                </a:moveTo>
                <a:cubicBezTo>
                  <a:pt x="5870717" y="617082"/>
                  <a:pt x="5877492" y="620956"/>
                  <a:pt x="5882009" y="627296"/>
                </a:cubicBezTo>
                <a:cubicBezTo>
                  <a:pt x="5888784" y="640680"/>
                  <a:pt x="5876363" y="650542"/>
                  <a:pt x="5853779" y="650542"/>
                </a:cubicBezTo>
                <a:cubicBezTo>
                  <a:pt x="5830066" y="647020"/>
                  <a:pt x="5824420" y="637511"/>
                  <a:pt x="5840229" y="624126"/>
                </a:cubicBezTo>
                <a:cubicBezTo>
                  <a:pt x="5848133" y="619195"/>
                  <a:pt x="5856038" y="616378"/>
                  <a:pt x="5863942" y="616730"/>
                </a:cubicBezTo>
                <a:close/>
                <a:moveTo>
                  <a:pt x="17063302" y="578338"/>
                </a:moveTo>
                <a:cubicBezTo>
                  <a:pt x="17072338" y="578338"/>
                  <a:pt x="17082502" y="581156"/>
                  <a:pt x="17089274" y="587496"/>
                </a:cubicBezTo>
                <a:cubicBezTo>
                  <a:pt x="17102826" y="603698"/>
                  <a:pt x="17091534" y="611447"/>
                  <a:pt x="17063302" y="611447"/>
                </a:cubicBezTo>
                <a:cubicBezTo>
                  <a:pt x="17037334" y="611447"/>
                  <a:pt x="17024910" y="603698"/>
                  <a:pt x="17038462" y="587496"/>
                </a:cubicBezTo>
                <a:cubicBezTo>
                  <a:pt x="17046366" y="581156"/>
                  <a:pt x="17054270" y="578338"/>
                  <a:pt x="17063302" y="578338"/>
                </a:cubicBezTo>
                <a:close/>
                <a:moveTo>
                  <a:pt x="5404359" y="578338"/>
                </a:moveTo>
                <a:cubicBezTo>
                  <a:pt x="5412264" y="578690"/>
                  <a:pt x="5416781" y="581508"/>
                  <a:pt x="5421297" y="588553"/>
                </a:cubicBezTo>
                <a:cubicBezTo>
                  <a:pt x="5428073" y="602993"/>
                  <a:pt x="5415651" y="613912"/>
                  <a:pt x="5393067" y="610390"/>
                </a:cubicBezTo>
                <a:cubicBezTo>
                  <a:pt x="5369354" y="610390"/>
                  <a:pt x="5363708" y="599823"/>
                  <a:pt x="5380646" y="585383"/>
                </a:cubicBezTo>
                <a:cubicBezTo>
                  <a:pt x="5388551" y="580099"/>
                  <a:pt x="5397584" y="577634"/>
                  <a:pt x="5404359" y="578338"/>
                </a:cubicBezTo>
                <a:close/>
                <a:moveTo>
                  <a:pt x="17196550" y="562489"/>
                </a:moveTo>
                <a:cubicBezTo>
                  <a:pt x="17216874" y="564250"/>
                  <a:pt x="17213486" y="570942"/>
                  <a:pt x="17187514" y="584678"/>
                </a:cubicBezTo>
                <a:cubicBezTo>
                  <a:pt x="17133314" y="614264"/>
                  <a:pt x="17101698" y="614264"/>
                  <a:pt x="17137830" y="584678"/>
                </a:cubicBezTo>
                <a:cubicBezTo>
                  <a:pt x="17154770" y="572703"/>
                  <a:pt x="17180742" y="562489"/>
                  <a:pt x="17196550" y="562489"/>
                </a:cubicBezTo>
                <a:close/>
                <a:moveTo>
                  <a:pt x="18238798" y="551922"/>
                </a:moveTo>
                <a:cubicBezTo>
                  <a:pt x="18261382" y="552627"/>
                  <a:pt x="18282834" y="556853"/>
                  <a:pt x="18298642" y="564250"/>
                </a:cubicBezTo>
                <a:cubicBezTo>
                  <a:pt x="18330262" y="574464"/>
                  <a:pt x="18297514" y="589609"/>
                  <a:pt x="18230894" y="584678"/>
                </a:cubicBezTo>
                <a:cubicBezTo>
                  <a:pt x="18163142" y="584678"/>
                  <a:pt x="18138298" y="574464"/>
                  <a:pt x="18174434" y="559319"/>
                </a:cubicBezTo>
                <a:cubicBezTo>
                  <a:pt x="18193630" y="554035"/>
                  <a:pt x="18216214" y="551570"/>
                  <a:pt x="18238798" y="551922"/>
                </a:cubicBezTo>
                <a:close/>
                <a:moveTo>
                  <a:pt x="15078178" y="549809"/>
                </a:moveTo>
                <a:cubicBezTo>
                  <a:pt x="15095116" y="549809"/>
                  <a:pt x="15107537" y="557558"/>
                  <a:pt x="15107537" y="568828"/>
                </a:cubicBezTo>
                <a:cubicBezTo>
                  <a:pt x="15107537" y="579747"/>
                  <a:pt x="15088341" y="588553"/>
                  <a:pt x="15066886" y="588553"/>
                </a:cubicBezTo>
                <a:cubicBezTo>
                  <a:pt x="15043173" y="588553"/>
                  <a:pt x="15030752" y="579747"/>
                  <a:pt x="15037527" y="568828"/>
                </a:cubicBezTo>
                <a:cubicBezTo>
                  <a:pt x="15044302" y="557558"/>
                  <a:pt x="15062369" y="549809"/>
                  <a:pt x="15078178" y="549809"/>
                </a:cubicBezTo>
                <a:close/>
                <a:moveTo>
                  <a:pt x="7119608" y="547696"/>
                </a:moveTo>
                <a:cubicBezTo>
                  <a:pt x="7126383" y="544878"/>
                  <a:pt x="7139933" y="552979"/>
                  <a:pt x="7164775" y="568828"/>
                </a:cubicBezTo>
                <a:cubicBezTo>
                  <a:pt x="7190747" y="585383"/>
                  <a:pt x="7223494" y="586439"/>
                  <a:pt x="7284470" y="569885"/>
                </a:cubicBezTo>
                <a:cubicBezTo>
                  <a:pt x="7397390" y="540299"/>
                  <a:pt x="7361255" y="573407"/>
                  <a:pt x="7235915" y="612855"/>
                </a:cubicBezTo>
                <a:cubicBezTo>
                  <a:pt x="6957003" y="701614"/>
                  <a:pt x="6687126" y="804461"/>
                  <a:pt x="6680350" y="824185"/>
                </a:cubicBezTo>
                <a:cubicBezTo>
                  <a:pt x="6669059" y="857293"/>
                  <a:pt x="6578723" y="850601"/>
                  <a:pt x="6578723" y="816084"/>
                </a:cubicBezTo>
                <a:cubicBezTo>
                  <a:pt x="6578723" y="799530"/>
                  <a:pt x="6593402" y="784737"/>
                  <a:pt x="6613728" y="784737"/>
                </a:cubicBezTo>
                <a:cubicBezTo>
                  <a:pt x="6631795" y="782976"/>
                  <a:pt x="6753748" y="749163"/>
                  <a:pt x="6883606" y="707954"/>
                </a:cubicBezTo>
                <a:cubicBezTo>
                  <a:pt x="7095894" y="640328"/>
                  <a:pt x="7119608" y="629409"/>
                  <a:pt x="7113962" y="589609"/>
                </a:cubicBezTo>
                <a:cubicBezTo>
                  <a:pt x="7111703" y="564250"/>
                  <a:pt x="7111703" y="550513"/>
                  <a:pt x="7119608" y="547696"/>
                </a:cubicBezTo>
                <a:close/>
                <a:moveTo>
                  <a:pt x="9354285" y="521632"/>
                </a:moveTo>
                <a:cubicBezTo>
                  <a:pt x="9361061" y="522336"/>
                  <a:pt x="9368965" y="526210"/>
                  <a:pt x="9372353" y="532902"/>
                </a:cubicBezTo>
                <a:cubicBezTo>
                  <a:pt x="9379128" y="546639"/>
                  <a:pt x="9366707" y="557558"/>
                  <a:pt x="9345252" y="554035"/>
                </a:cubicBezTo>
                <a:cubicBezTo>
                  <a:pt x="9320410" y="550513"/>
                  <a:pt x="9314764" y="543469"/>
                  <a:pt x="9331702" y="529732"/>
                </a:cubicBezTo>
                <a:cubicBezTo>
                  <a:pt x="9339606" y="523040"/>
                  <a:pt x="9346381" y="520575"/>
                  <a:pt x="9354285" y="521632"/>
                </a:cubicBezTo>
                <a:close/>
                <a:moveTo>
                  <a:pt x="18855338" y="519518"/>
                </a:moveTo>
                <a:cubicBezTo>
                  <a:pt x="18844046" y="518814"/>
                  <a:pt x="18837270" y="519870"/>
                  <a:pt x="18832754" y="523393"/>
                </a:cubicBezTo>
                <a:cubicBezTo>
                  <a:pt x="18824850" y="530437"/>
                  <a:pt x="18829366" y="546287"/>
                  <a:pt x="18849690" y="568828"/>
                </a:cubicBezTo>
                <a:cubicBezTo>
                  <a:pt x="18889214" y="614969"/>
                  <a:pt x="18918574" y="620252"/>
                  <a:pt x="18903894" y="576929"/>
                </a:cubicBezTo>
                <a:cubicBezTo>
                  <a:pt x="18897118" y="560375"/>
                  <a:pt x="18903894" y="545582"/>
                  <a:pt x="18918574" y="545582"/>
                </a:cubicBezTo>
                <a:cubicBezTo>
                  <a:pt x="18933250" y="544173"/>
                  <a:pt x="18924218" y="537481"/>
                  <a:pt x="18897118" y="529028"/>
                </a:cubicBezTo>
                <a:cubicBezTo>
                  <a:pt x="18880178" y="523745"/>
                  <a:pt x="18865502" y="520223"/>
                  <a:pt x="18855338" y="519518"/>
                </a:cubicBezTo>
                <a:close/>
                <a:moveTo>
                  <a:pt x="9149901" y="515292"/>
                </a:moveTo>
                <a:cubicBezTo>
                  <a:pt x="9167968" y="515644"/>
                  <a:pt x="9181519" y="519870"/>
                  <a:pt x="9187164" y="526563"/>
                </a:cubicBezTo>
                <a:cubicBezTo>
                  <a:pt x="9199586" y="542412"/>
                  <a:pt x="9171357" y="550865"/>
                  <a:pt x="9101346" y="548752"/>
                </a:cubicBezTo>
                <a:lnTo>
                  <a:pt x="8995201" y="544526"/>
                </a:lnTo>
                <a:lnTo>
                  <a:pt x="9081020" y="524801"/>
                </a:lnTo>
                <a:cubicBezTo>
                  <a:pt x="9109250" y="517757"/>
                  <a:pt x="9131834" y="514587"/>
                  <a:pt x="9149901" y="515292"/>
                </a:cubicBezTo>
                <a:close/>
                <a:moveTo>
                  <a:pt x="6078489" y="509304"/>
                </a:moveTo>
                <a:cubicBezTo>
                  <a:pt x="6118011" y="507543"/>
                  <a:pt x="6143983" y="509656"/>
                  <a:pt x="6148499" y="517405"/>
                </a:cubicBezTo>
                <a:cubicBezTo>
                  <a:pt x="6156404" y="532550"/>
                  <a:pt x="6053646" y="548752"/>
                  <a:pt x="5824420" y="571998"/>
                </a:cubicBezTo>
                <a:cubicBezTo>
                  <a:pt x="5778123" y="576929"/>
                  <a:pt x="5705855" y="598415"/>
                  <a:pt x="5665204" y="619900"/>
                </a:cubicBezTo>
                <a:cubicBezTo>
                  <a:pt x="5616648" y="643146"/>
                  <a:pt x="5583902" y="652304"/>
                  <a:pt x="5575997" y="638919"/>
                </a:cubicBezTo>
                <a:cubicBezTo>
                  <a:pt x="5569222" y="629057"/>
                  <a:pt x="5585031" y="610038"/>
                  <a:pt x="5611002" y="600176"/>
                </a:cubicBezTo>
                <a:cubicBezTo>
                  <a:pt x="5727309" y="555092"/>
                  <a:pt x="5961053" y="514235"/>
                  <a:pt x="6078489" y="509304"/>
                </a:cubicBezTo>
                <a:close/>
                <a:moveTo>
                  <a:pt x="18674666" y="488171"/>
                </a:moveTo>
                <a:cubicBezTo>
                  <a:pt x="18664502" y="488171"/>
                  <a:pt x="18658858" y="494511"/>
                  <a:pt x="18658858" y="506839"/>
                </a:cubicBezTo>
                <a:cubicBezTo>
                  <a:pt x="18658858" y="516701"/>
                  <a:pt x="18680310" y="526563"/>
                  <a:pt x="18704026" y="526563"/>
                </a:cubicBezTo>
                <a:cubicBezTo>
                  <a:pt x="18740158" y="526563"/>
                  <a:pt x="18743546" y="521632"/>
                  <a:pt x="18718706" y="506839"/>
                </a:cubicBezTo>
                <a:cubicBezTo>
                  <a:pt x="18699510" y="494511"/>
                  <a:pt x="18684830" y="488171"/>
                  <a:pt x="18674666" y="488171"/>
                </a:cubicBezTo>
                <a:close/>
                <a:moveTo>
                  <a:pt x="6596790" y="485706"/>
                </a:moveTo>
                <a:cubicBezTo>
                  <a:pt x="6678092" y="485706"/>
                  <a:pt x="6681480" y="487819"/>
                  <a:pt x="6627278" y="506134"/>
                </a:cubicBezTo>
                <a:cubicBezTo>
                  <a:pt x="6593402" y="515996"/>
                  <a:pt x="6529038" y="524801"/>
                  <a:pt x="6485000" y="524801"/>
                </a:cubicBezTo>
                <a:cubicBezTo>
                  <a:pt x="6417248" y="524801"/>
                  <a:pt x="6411602" y="522336"/>
                  <a:pt x="6454511" y="506134"/>
                </a:cubicBezTo>
                <a:cubicBezTo>
                  <a:pt x="6482741" y="493806"/>
                  <a:pt x="6545976" y="485706"/>
                  <a:pt x="6596790" y="485706"/>
                </a:cubicBezTo>
                <a:close/>
                <a:moveTo>
                  <a:pt x="17435938" y="476548"/>
                </a:moveTo>
                <a:cubicBezTo>
                  <a:pt x="17442714" y="476900"/>
                  <a:pt x="17448358" y="479013"/>
                  <a:pt x="17451746" y="485706"/>
                </a:cubicBezTo>
                <a:cubicBezTo>
                  <a:pt x="17458522" y="499090"/>
                  <a:pt x="17447230" y="510008"/>
                  <a:pt x="17424646" y="510008"/>
                </a:cubicBezTo>
                <a:cubicBezTo>
                  <a:pt x="17400934" y="506839"/>
                  <a:pt x="17396418" y="496272"/>
                  <a:pt x="17413354" y="482888"/>
                </a:cubicBezTo>
                <a:cubicBezTo>
                  <a:pt x="17420130" y="477957"/>
                  <a:pt x="17428034" y="476196"/>
                  <a:pt x="17435938" y="476548"/>
                </a:cubicBezTo>
                <a:close/>
                <a:moveTo>
                  <a:pt x="17613222" y="457528"/>
                </a:moveTo>
                <a:cubicBezTo>
                  <a:pt x="17622254" y="457528"/>
                  <a:pt x="17631290" y="461755"/>
                  <a:pt x="17638066" y="469151"/>
                </a:cubicBezTo>
                <a:cubicBezTo>
                  <a:pt x="17651614" y="480422"/>
                  <a:pt x="17642582" y="491341"/>
                  <a:pt x="17613222" y="491341"/>
                </a:cubicBezTo>
                <a:cubicBezTo>
                  <a:pt x="17587250" y="491341"/>
                  <a:pt x="17574830" y="480422"/>
                  <a:pt x="17588378" y="469151"/>
                </a:cubicBezTo>
                <a:cubicBezTo>
                  <a:pt x="17596286" y="461755"/>
                  <a:pt x="17604190" y="457528"/>
                  <a:pt x="17613222" y="457528"/>
                </a:cubicBezTo>
                <a:close/>
                <a:moveTo>
                  <a:pt x="3261146" y="453654"/>
                </a:moveTo>
                <a:cubicBezTo>
                  <a:pt x="3262275" y="451188"/>
                  <a:pt x="3270180" y="452245"/>
                  <a:pt x="3283730" y="456824"/>
                </a:cubicBezTo>
                <a:cubicBezTo>
                  <a:pt x="3302926" y="464573"/>
                  <a:pt x="3318735" y="477605"/>
                  <a:pt x="3318735" y="487114"/>
                </a:cubicBezTo>
                <a:cubicBezTo>
                  <a:pt x="3318735" y="511770"/>
                  <a:pt x="3306314" y="507191"/>
                  <a:pt x="3276955" y="474435"/>
                </a:cubicBezTo>
                <a:cubicBezTo>
                  <a:pt x="3265663" y="462459"/>
                  <a:pt x="3260017" y="456119"/>
                  <a:pt x="3261146" y="453654"/>
                </a:cubicBezTo>
                <a:close/>
                <a:moveTo>
                  <a:pt x="11112443" y="447666"/>
                </a:moveTo>
                <a:cubicBezTo>
                  <a:pt x="11116960" y="447666"/>
                  <a:pt x="11121477" y="449780"/>
                  <a:pt x="11125993" y="453654"/>
                </a:cubicBezTo>
                <a:cubicBezTo>
                  <a:pt x="11132769" y="461050"/>
                  <a:pt x="11132769" y="473026"/>
                  <a:pt x="11125993" y="480775"/>
                </a:cubicBezTo>
                <a:cubicBezTo>
                  <a:pt x="11118089" y="488171"/>
                  <a:pt x="11105668" y="488171"/>
                  <a:pt x="11097763" y="480775"/>
                </a:cubicBezTo>
                <a:cubicBezTo>
                  <a:pt x="11090988" y="473026"/>
                  <a:pt x="11090988" y="461050"/>
                  <a:pt x="11097763" y="453654"/>
                </a:cubicBezTo>
                <a:cubicBezTo>
                  <a:pt x="11102280" y="449780"/>
                  <a:pt x="11106797" y="447666"/>
                  <a:pt x="11112443" y="447666"/>
                </a:cubicBezTo>
                <a:close/>
                <a:moveTo>
                  <a:pt x="18630626" y="446257"/>
                </a:moveTo>
                <a:cubicBezTo>
                  <a:pt x="18612562" y="446257"/>
                  <a:pt x="18603526" y="455415"/>
                  <a:pt x="18610302" y="467038"/>
                </a:cubicBezTo>
                <a:cubicBezTo>
                  <a:pt x="18617078" y="476900"/>
                  <a:pt x="18624982" y="487114"/>
                  <a:pt x="18630626" y="487114"/>
                </a:cubicBezTo>
                <a:cubicBezTo>
                  <a:pt x="18634014" y="487114"/>
                  <a:pt x="18643050" y="476900"/>
                  <a:pt x="18649822" y="467038"/>
                </a:cubicBezTo>
                <a:cubicBezTo>
                  <a:pt x="18657730" y="455415"/>
                  <a:pt x="18647566" y="446257"/>
                  <a:pt x="18630626" y="446257"/>
                </a:cubicBezTo>
                <a:close/>
                <a:moveTo>
                  <a:pt x="13706205" y="443087"/>
                </a:moveTo>
                <a:cubicBezTo>
                  <a:pt x="13694913" y="443087"/>
                  <a:pt x="13691526" y="453654"/>
                  <a:pt x="13697172" y="465277"/>
                </a:cubicBezTo>
                <a:cubicBezTo>
                  <a:pt x="13703947" y="475139"/>
                  <a:pt x="13712980" y="485001"/>
                  <a:pt x="13717497" y="485001"/>
                </a:cubicBezTo>
                <a:cubicBezTo>
                  <a:pt x="13722014" y="485001"/>
                  <a:pt x="13726531" y="475139"/>
                  <a:pt x="13726531" y="465277"/>
                </a:cubicBezTo>
                <a:cubicBezTo>
                  <a:pt x="13726531" y="453654"/>
                  <a:pt x="13717497" y="443087"/>
                  <a:pt x="13706205" y="443087"/>
                </a:cubicBezTo>
                <a:close/>
                <a:moveTo>
                  <a:pt x="14143204" y="434282"/>
                </a:moveTo>
                <a:cubicBezTo>
                  <a:pt x="14161271" y="435339"/>
                  <a:pt x="14179338" y="438509"/>
                  <a:pt x="14195147" y="444144"/>
                </a:cubicBezTo>
                <a:lnTo>
                  <a:pt x="14250478" y="460698"/>
                </a:lnTo>
                <a:lnTo>
                  <a:pt x="14188372" y="463868"/>
                </a:lnTo>
                <a:cubicBezTo>
                  <a:pt x="14153367" y="463868"/>
                  <a:pt x="14105941" y="471265"/>
                  <a:pt x="14079969" y="478661"/>
                </a:cubicBezTo>
                <a:cubicBezTo>
                  <a:pt x="14053998" y="486058"/>
                  <a:pt x="14032543" y="481831"/>
                  <a:pt x="14032543" y="469151"/>
                </a:cubicBezTo>
                <a:cubicBezTo>
                  <a:pt x="14032543" y="453654"/>
                  <a:pt x="14058514" y="441679"/>
                  <a:pt x="14090132" y="436395"/>
                </a:cubicBezTo>
                <a:cubicBezTo>
                  <a:pt x="14107070" y="433930"/>
                  <a:pt x="14125137" y="433225"/>
                  <a:pt x="14143204" y="434282"/>
                </a:cubicBezTo>
                <a:close/>
                <a:moveTo>
                  <a:pt x="12482157" y="421955"/>
                </a:moveTo>
                <a:cubicBezTo>
                  <a:pt x="12520550" y="423716"/>
                  <a:pt x="12525067" y="427590"/>
                  <a:pt x="12497966" y="444144"/>
                </a:cubicBezTo>
                <a:cubicBezTo>
                  <a:pt x="12458444" y="473378"/>
                  <a:pt x="12434731" y="473378"/>
                  <a:pt x="12434731" y="444144"/>
                </a:cubicBezTo>
                <a:cubicBezTo>
                  <a:pt x="12434731" y="433225"/>
                  <a:pt x="12455057" y="421955"/>
                  <a:pt x="12482157" y="421955"/>
                </a:cubicBezTo>
                <a:close/>
                <a:moveTo>
                  <a:pt x="14859114" y="419841"/>
                </a:moveTo>
                <a:cubicBezTo>
                  <a:pt x="14898636" y="419841"/>
                  <a:pt x="14927995" y="424420"/>
                  <a:pt x="14927995" y="430760"/>
                </a:cubicBezTo>
                <a:cubicBezTo>
                  <a:pt x="14927995" y="452950"/>
                  <a:pt x="14845564" y="463516"/>
                  <a:pt x="14819592" y="443087"/>
                </a:cubicBezTo>
                <a:cubicBezTo>
                  <a:pt x="14799267" y="428647"/>
                  <a:pt x="14812817" y="421955"/>
                  <a:pt x="14859114" y="419841"/>
                </a:cubicBezTo>
                <a:close/>
                <a:moveTo>
                  <a:pt x="14678443" y="418080"/>
                </a:moveTo>
                <a:cubicBezTo>
                  <a:pt x="14754099" y="415615"/>
                  <a:pt x="14774424" y="426533"/>
                  <a:pt x="14729257" y="448018"/>
                </a:cubicBezTo>
                <a:cubicBezTo>
                  <a:pt x="14715706" y="454711"/>
                  <a:pt x="14681830" y="449427"/>
                  <a:pt x="14652471" y="440974"/>
                </a:cubicBezTo>
                <a:cubicBezTo>
                  <a:pt x="14608433" y="423716"/>
                  <a:pt x="14611820" y="422307"/>
                  <a:pt x="14678443" y="418080"/>
                </a:cubicBezTo>
                <a:close/>
                <a:moveTo>
                  <a:pt x="14315971" y="418080"/>
                </a:moveTo>
                <a:cubicBezTo>
                  <a:pt x="14322746" y="418432"/>
                  <a:pt x="14328392" y="422307"/>
                  <a:pt x="14331780" y="429351"/>
                </a:cubicBezTo>
                <a:cubicBezTo>
                  <a:pt x="14339684" y="443792"/>
                  <a:pt x="14327263" y="454006"/>
                  <a:pt x="14303550" y="450484"/>
                </a:cubicBezTo>
                <a:cubicBezTo>
                  <a:pt x="14280966" y="450484"/>
                  <a:pt x="14275320" y="439565"/>
                  <a:pt x="14291129" y="425124"/>
                </a:cubicBezTo>
                <a:cubicBezTo>
                  <a:pt x="14299033" y="419841"/>
                  <a:pt x="14308067" y="417376"/>
                  <a:pt x="14315971" y="418080"/>
                </a:cubicBezTo>
                <a:close/>
                <a:moveTo>
                  <a:pt x="13215005" y="415615"/>
                </a:moveTo>
                <a:cubicBezTo>
                  <a:pt x="13224039" y="415262"/>
                  <a:pt x="13236460" y="416671"/>
                  <a:pt x="13251139" y="419137"/>
                </a:cubicBezTo>
                <a:cubicBezTo>
                  <a:pt x="13294049" y="426533"/>
                  <a:pt x="13304212" y="432873"/>
                  <a:pt x="13285015" y="448018"/>
                </a:cubicBezTo>
                <a:cubicBezTo>
                  <a:pt x="13253398" y="470560"/>
                  <a:pt x="13220651" y="473026"/>
                  <a:pt x="13202584" y="452597"/>
                </a:cubicBezTo>
                <a:cubicBezTo>
                  <a:pt x="13182259" y="428294"/>
                  <a:pt x="13186775" y="416319"/>
                  <a:pt x="13215005" y="415615"/>
                </a:cubicBezTo>
                <a:close/>
                <a:moveTo>
                  <a:pt x="12230347" y="409627"/>
                </a:moveTo>
                <a:cubicBezTo>
                  <a:pt x="12248414" y="409627"/>
                  <a:pt x="12255189" y="418785"/>
                  <a:pt x="12249543" y="428294"/>
                </a:cubicBezTo>
                <a:cubicBezTo>
                  <a:pt x="12242768" y="439565"/>
                  <a:pt x="12234863" y="447314"/>
                  <a:pt x="12230347" y="447314"/>
                </a:cubicBezTo>
                <a:cubicBezTo>
                  <a:pt x="12226959" y="447314"/>
                  <a:pt x="12217925" y="439565"/>
                  <a:pt x="12211150" y="428294"/>
                </a:cubicBezTo>
                <a:cubicBezTo>
                  <a:pt x="12205504" y="418785"/>
                  <a:pt x="12212280" y="409627"/>
                  <a:pt x="12230347" y="409627"/>
                </a:cubicBezTo>
                <a:close/>
                <a:moveTo>
                  <a:pt x="15663101" y="387437"/>
                </a:moveTo>
                <a:cubicBezTo>
                  <a:pt x="15693590" y="388494"/>
                  <a:pt x="15713915" y="392368"/>
                  <a:pt x="15720690" y="398004"/>
                </a:cubicBezTo>
                <a:cubicBezTo>
                  <a:pt x="15733111" y="411388"/>
                  <a:pt x="15710528" y="418080"/>
                  <a:pt x="15648422" y="418080"/>
                </a:cubicBezTo>
                <a:cubicBezTo>
                  <a:pt x="15598737" y="418080"/>
                  <a:pt x="15530985" y="422659"/>
                  <a:pt x="15501626" y="429351"/>
                </a:cubicBezTo>
                <a:cubicBezTo>
                  <a:pt x="15468880" y="434282"/>
                  <a:pt x="15430487" y="431112"/>
                  <a:pt x="15416937" y="421250"/>
                </a:cubicBezTo>
                <a:cubicBezTo>
                  <a:pt x="15401128" y="411036"/>
                  <a:pt x="15446296" y="400117"/>
                  <a:pt x="15545665" y="391664"/>
                </a:cubicBezTo>
                <a:cubicBezTo>
                  <a:pt x="15593091" y="387437"/>
                  <a:pt x="15632613" y="386029"/>
                  <a:pt x="15663101" y="387437"/>
                </a:cubicBezTo>
                <a:close/>
                <a:moveTo>
                  <a:pt x="12431343" y="383211"/>
                </a:moveTo>
                <a:cubicBezTo>
                  <a:pt x="12460703" y="384972"/>
                  <a:pt x="12460703" y="386733"/>
                  <a:pt x="12427956" y="412797"/>
                </a:cubicBezTo>
                <a:cubicBezTo>
                  <a:pt x="12388434" y="443087"/>
                  <a:pt x="12345525" y="447666"/>
                  <a:pt x="12345525" y="421955"/>
                </a:cubicBezTo>
                <a:cubicBezTo>
                  <a:pt x="12345525" y="411388"/>
                  <a:pt x="12357946" y="407514"/>
                  <a:pt x="12372625" y="413501"/>
                </a:cubicBezTo>
                <a:cubicBezTo>
                  <a:pt x="12386176" y="419489"/>
                  <a:pt x="12398597" y="415262"/>
                  <a:pt x="12398597" y="403287"/>
                </a:cubicBezTo>
                <a:cubicBezTo>
                  <a:pt x="12398597" y="392721"/>
                  <a:pt x="12414406" y="383211"/>
                  <a:pt x="12431343" y="383211"/>
                </a:cubicBezTo>
                <a:close/>
                <a:moveTo>
                  <a:pt x="18021990" y="373701"/>
                </a:moveTo>
                <a:cubicBezTo>
                  <a:pt x="18034414" y="373701"/>
                  <a:pt x="18046834" y="377223"/>
                  <a:pt x="18056994" y="384267"/>
                </a:cubicBezTo>
                <a:cubicBezTo>
                  <a:pt x="18073934" y="398004"/>
                  <a:pt x="18059254" y="407514"/>
                  <a:pt x="18023122" y="407514"/>
                </a:cubicBezTo>
                <a:cubicBezTo>
                  <a:pt x="17986986" y="407514"/>
                  <a:pt x="17971178" y="398004"/>
                  <a:pt x="17989246" y="384267"/>
                </a:cubicBezTo>
                <a:cubicBezTo>
                  <a:pt x="17998278" y="377223"/>
                  <a:pt x="18009570" y="373701"/>
                  <a:pt x="18021990" y="373701"/>
                </a:cubicBezTo>
                <a:close/>
                <a:moveTo>
                  <a:pt x="13653133" y="372644"/>
                </a:moveTo>
                <a:cubicBezTo>
                  <a:pt x="13663296" y="372644"/>
                  <a:pt x="13672329" y="375814"/>
                  <a:pt x="13677975" y="381450"/>
                </a:cubicBezTo>
                <a:cubicBezTo>
                  <a:pt x="13684751" y="388142"/>
                  <a:pt x="13700559" y="394482"/>
                  <a:pt x="13711851" y="396243"/>
                </a:cubicBezTo>
                <a:cubicBezTo>
                  <a:pt x="13725402" y="397652"/>
                  <a:pt x="13753632" y="399765"/>
                  <a:pt x="13775086" y="401174"/>
                </a:cubicBezTo>
                <a:cubicBezTo>
                  <a:pt x="13807833" y="404696"/>
                  <a:pt x="13810091" y="407866"/>
                  <a:pt x="13785249" y="424420"/>
                </a:cubicBezTo>
                <a:cubicBezTo>
                  <a:pt x="13769440" y="435691"/>
                  <a:pt x="13760407" y="443792"/>
                  <a:pt x="13766053" y="445201"/>
                </a:cubicBezTo>
                <a:cubicBezTo>
                  <a:pt x="13771699" y="446962"/>
                  <a:pt x="13811221" y="451893"/>
                  <a:pt x="13855259" y="456824"/>
                </a:cubicBezTo>
                <a:cubicBezTo>
                  <a:pt x="13961404" y="469856"/>
                  <a:pt x="13969308" y="485001"/>
                  <a:pt x="13869939" y="485001"/>
                </a:cubicBezTo>
                <a:cubicBezTo>
                  <a:pt x="13824771" y="485001"/>
                  <a:pt x="13784120" y="490637"/>
                  <a:pt x="13777345" y="500499"/>
                </a:cubicBezTo>
                <a:cubicBezTo>
                  <a:pt x="13763794" y="523393"/>
                  <a:pt x="13439715" y="550161"/>
                  <a:pt x="13226297" y="546991"/>
                </a:cubicBezTo>
                <a:cubicBezTo>
                  <a:pt x="13067081" y="542060"/>
                  <a:pt x="12674121" y="575168"/>
                  <a:pt x="12264223" y="626240"/>
                </a:cubicBezTo>
                <a:cubicBezTo>
                  <a:pt x="12170499" y="637863"/>
                  <a:pt x="12060967" y="648781"/>
                  <a:pt x="12018058" y="653712"/>
                </a:cubicBezTo>
                <a:cubicBezTo>
                  <a:pt x="11579930" y="691400"/>
                  <a:pt x="11296502" y="703727"/>
                  <a:pt x="11227622" y="683651"/>
                </a:cubicBezTo>
                <a:cubicBezTo>
                  <a:pt x="11168903" y="668858"/>
                  <a:pt x="11168903" y="668506"/>
                  <a:pt x="11246818" y="665335"/>
                </a:cubicBezTo>
                <a:cubicBezTo>
                  <a:pt x="11289727" y="663574"/>
                  <a:pt x="11360866" y="654065"/>
                  <a:pt x="11403775" y="644203"/>
                </a:cubicBezTo>
                <a:cubicBezTo>
                  <a:pt x="11446685" y="634341"/>
                  <a:pt x="11581059" y="620956"/>
                  <a:pt x="11700754" y="612855"/>
                </a:cubicBezTo>
                <a:cubicBezTo>
                  <a:pt x="11981924" y="594540"/>
                  <a:pt x="12039513" y="573407"/>
                  <a:pt x="11858841" y="555092"/>
                </a:cubicBezTo>
                <a:cubicBezTo>
                  <a:pt x="11707529" y="540299"/>
                  <a:pt x="11614935" y="504725"/>
                  <a:pt x="11725596" y="504725"/>
                </a:cubicBezTo>
                <a:cubicBezTo>
                  <a:pt x="11760602" y="504725"/>
                  <a:pt x="11818190" y="486410"/>
                  <a:pt x="11853195" y="465277"/>
                </a:cubicBezTo>
                <a:cubicBezTo>
                  <a:pt x="11894976" y="438861"/>
                  <a:pt x="11949177" y="425829"/>
                  <a:pt x="12007896" y="427590"/>
                </a:cubicBezTo>
                <a:lnTo>
                  <a:pt x="12095972" y="428294"/>
                </a:lnTo>
                <a:lnTo>
                  <a:pt x="12027092" y="448018"/>
                </a:lnTo>
                <a:cubicBezTo>
                  <a:pt x="11988700" y="457881"/>
                  <a:pt x="11925464" y="473730"/>
                  <a:pt x="11888200" y="481831"/>
                </a:cubicBezTo>
                <a:cubicBezTo>
                  <a:pt x="11836257" y="491693"/>
                  <a:pt x="11870133" y="497681"/>
                  <a:pt x="12027092" y="509304"/>
                </a:cubicBezTo>
                <a:cubicBezTo>
                  <a:pt x="12647020" y="555092"/>
                  <a:pt x="12738485" y="551922"/>
                  <a:pt x="12738485" y="482888"/>
                </a:cubicBezTo>
                <a:cubicBezTo>
                  <a:pt x="12738485" y="451893"/>
                  <a:pt x="12750906" y="443087"/>
                  <a:pt x="12813012" y="443087"/>
                </a:cubicBezTo>
                <a:lnTo>
                  <a:pt x="12886409" y="445201"/>
                </a:lnTo>
                <a:lnTo>
                  <a:pt x="12767844" y="527971"/>
                </a:lnTo>
                <a:lnTo>
                  <a:pt x="12934965" y="511065"/>
                </a:lnTo>
                <a:cubicBezTo>
                  <a:pt x="13027559" y="502964"/>
                  <a:pt x="13149512" y="497329"/>
                  <a:pt x="13205972" y="500499"/>
                </a:cubicBezTo>
                <a:cubicBezTo>
                  <a:pt x="13262431" y="503669"/>
                  <a:pt x="13339217" y="493102"/>
                  <a:pt x="13379868" y="476548"/>
                </a:cubicBezTo>
                <a:cubicBezTo>
                  <a:pt x="13417131" y="460346"/>
                  <a:pt x="13475849" y="449427"/>
                  <a:pt x="13507467" y="454358"/>
                </a:cubicBezTo>
                <a:cubicBezTo>
                  <a:pt x="13551506" y="459289"/>
                  <a:pt x="13569573" y="452950"/>
                  <a:pt x="13578606" y="425124"/>
                </a:cubicBezTo>
                <a:cubicBezTo>
                  <a:pt x="13586511" y="396595"/>
                  <a:pt x="13624903" y="372997"/>
                  <a:pt x="13653133" y="372644"/>
                </a:cubicBezTo>
                <a:close/>
                <a:moveTo>
                  <a:pt x="5402101" y="355034"/>
                </a:moveTo>
                <a:cubicBezTo>
                  <a:pt x="5415651" y="361373"/>
                  <a:pt x="5406618" y="370531"/>
                  <a:pt x="5382905" y="376871"/>
                </a:cubicBezTo>
                <a:cubicBezTo>
                  <a:pt x="5353546" y="384972"/>
                  <a:pt x="5342254" y="400822"/>
                  <a:pt x="5346770" y="423011"/>
                </a:cubicBezTo>
                <a:cubicBezTo>
                  <a:pt x="5354675" y="445201"/>
                  <a:pt x="5337737" y="461050"/>
                  <a:pt x="5288052" y="478661"/>
                </a:cubicBezTo>
                <a:cubicBezTo>
                  <a:pt x="5188683" y="511770"/>
                  <a:pt x="5159324" y="510008"/>
                  <a:pt x="5193200" y="470208"/>
                </a:cubicBezTo>
                <a:cubicBezTo>
                  <a:pt x="5237238" y="421250"/>
                  <a:pt x="5373871" y="345876"/>
                  <a:pt x="5402101" y="355034"/>
                </a:cubicBezTo>
                <a:close/>
                <a:moveTo>
                  <a:pt x="10934030" y="345524"/>
                </a:moveTo>
                <a:cubicBezTo>
                  <a:pt x="10946451" y="345524"/>
                  <a:pt x="10950968" y="353272"/>
                  <a:pt x="10944194" y="364191"/>
                </a:cubicBezTo>
                <a:cubicBezTo>
                  <a:pt x="10937419" y="375462"/>
                  <a:pt x="10927255" y="383211"/>
                  <a:pt x="10922738" y="383211"/>
                </a:cubicBezTo>
                <a:cubicBezTo>
                  <a:pt x="10917092" y="383211"/>
                  <a:pt x="10912575" y="375462"/>
                  <a:pt x="10912575" y="364191"/>
                </a:cubicBezTo>
                <a:cubicBezTo>
                  <a:pt x="10912575" y="353272"/>
                  <a:pt x="10923867" y="345524"/>
                  <a:pt x="10934030" y="345524"/>
                </a:cubicBezTo>
                <a:close/>
                <a:moveTo>
                  <a:pt x="16769713" y="319460"/>
                </a:moveTo>
                <a:lnTo>
                  <a:pt x="16721158" y="357147"/>
                </a:lnTo>
                <a:cubicBezTo>
                  <a:pt x="16677119" y="393425"/>
                  <a:pt x="16587913" y="412445"/>
                  <a:pt x="16347394" y="433930"/>
                </a:cubicBezTo>
                <a:cubicBezTo>
                  <a:pt x="16287546" y="440270"/>
                  <a:pt x="16201728" y="451188"/>
                  <a:pt x="16155431" y="459642"/>
                </a:cubicBezTo>
                <a:cubicBezTo>
                  <a:pt x="16087679" y="472674"/>
                  <a:pt x="16067353" y="469504"/>
                  <a:pt x="16059449" y="448018"/>
                </a:cubicBezTo>
                <a:cubicBezTo>
                  <a:pt x="16052674" y="431464"/>
                  <a:pt x="16052674" y="414206"/>
                  <a:pt x="16059449" y="407514"/>
                </a:cubicBezTo>
                <a:cubicBezTo>
                  <a:pt x="16066224" y="400822"/>
                  <a:pt x="16198340" y="382506"/>
                  <a:pt x="16353040" y="367361"/>
                </a:cubicBezTo>
                <a:cubicBezTo>
                  <a:pt x="16505481" y="354329"/>
                  <a:pt x="16663569" y="336014"/>
                  <a:pt x="16700832" y="331083"/>
                </a:cubicBezTo>
                <a:close/>
                <a:moveTo>
                  <a:pt x="12671862" y="316290"/>
                </a:moveTo>
                <a:cubicBezTo>
                  <a:pt x="12677508" y="316642"/>
                  <a:pt x="12682025" y="320164"/>
                  <a:pt x="12684283" y="326504"/>
                </a:cubicBezTo>
                <a:cubicBezTo>
                  <a:pt x="12691058" y="339888"/>
                  <a:pt x="12679767" y="349750"/>
                  <a:pt x="12661699" y="349750"/>
                </a:cubicBezTo>
                <a:cubicBezTo>
                  <a:pt x="12643632" y="346228"/>
                  <a:pt x="12639115" y="336718"/>
                  <a:pt x="12652666" y="323334"/>
                </a:cubicBezTo>
                <a:cubicBezTo>
                  <a:pt x="12658312" y="318403"/>
                  <a:pt x="12665087" y="315938"/>
                  <a:pt x="12671862" y="316290"/>
                </a:cubicBezTo>
                <a:close/>
                <a:moveTo>
                  <a:pt x="8732099" y="311007"/>
                </a:moveTo>
                <a:cubicBezTo>
                  <a:pt x="8751295" y="312415"/>
                  <a:pt x="8754683" y="316642"/>
                  <a:pt x="8743391" y="323334"/>
                </a:cubicBezTo>
                <a:cubicBezTo>
                  <a:pt x="8727582" y="334253"/>
                  <a:pt x="8672252" y="342354"/>
                  <a:pt x="8621437" y="343763"/>
                </a:cubicBezTo>
                <a:cubicBezTo>
                  <a:pt x="8569494" y="343763"/>
                  <a:pt x="8502872" y="352920"/>
                  <a:pt x="8473513" y="363487"/>
                </a:cubicBezTo>
                <a:cubicBezTo>
                  <a:pt x="8444154" y="374053"/>
                  <a:pt x="8339138" y="385676"/>
                  <a:pt x="8240899" y="388494"/>
                </a:cubicBezTo>
                <a:lnTo>
                  <a:pt x="8062485" y="396243"/>
                </a:lnTo>
                <a:lnTo>
                  <a:pt x="8174276" y="373701"/>
                </a:lnTo>
                <a:cubicBezTo>
                  <a:pt x="8235253" y="360317"/>
                  <a:pt x="8318813" y="353977"/>
                  <a:pt x="8358335" y="358556"/>
                </a:cubicBezTo>
                <a:cubicBezTo>
                  <a:pt x="8396729" y="361373"/>
                  <a:pt x="8439637" y="357147"/>
                  <a:pt x="8452058" y="346580"/>
                </a:cubicBezTo>
                <a:cubicBezTo>
                  <a:pt x="8465608" y="337423"/>
                  <a:pt x="8543523" y="324038"/>
                  <a:pt x="8624825" y="316290"/>
                </a:cubicBezTo>
                <a:cubicBezTo>
                  <a:pt x="8676769" y="311711"/>
                  <a:pt x="8712902" y="309950"/>
                  <a:pt x="8732099" y="311007"/>
                </a:cubicBezTo>
                <a:close/>
                <a:moveTo>
                  <a:pt x="14550844" y="297270"/>
                </a:moveTo>
                <a:cubicBezTo>
                  <a:pt x="14561006" y="297270"/>
                  <a:pt x="14571169" y="300440"/>
                  <a:pt x="14577944" y="307837"/>
                </a:cubicBezTo>
                <a:cubicBezTo>
                  <a:pt x="14596011" y="319107"/>
                  <a:pt x="14582461" y="331083"/>
                  <a:pt x="14551973" y="331083"/>
                </a:cubicBezTo>
                <a:cubicBezTo>
                  <a:pt x="14519226" y="331083"/>
                  <a:pt x="14505676" y="319107"/>
                  <a:pt x="14522614" y="307837"/>
                </a:cubicBezTo>
                <a:cubicBezTo>
                  <a:pt x="14530518" y="300440"/>
                  <a:pt x="14541810" y="297270"/>
                  <a:pt x="14550844" y="297270"/>
                </a:cubicBezTo>
                <a:close/>
                <a:moveTo>
                  <a:pt x="9028230" y="287848"/>
                </a:moveTo>
                <a:cubicBezTo>
                  <a:pt x="9036699" y="287320"/>
                  <a:pt x="9041498" y="288113"/>
                  <a:pt x="9042627" y="290226"/>
                </a:cubicBezTo>
                <a:cubicBezTo>
                  <a:pt x="9043757" y="294100"/>
                  <a:pt x="9032465" y="303258"/>
                  <a:pt x="9004235" y="318403"/>
                </a:cubicBezTo>
                <a:cubicBezTo>
                  <a:pt x="8981651" y="330731"/>
                  <a:pt x="8957938" y="332140"/>
                  <a:pt x="8951163" y="321573"/>
                </a:cubicBezTo>
                <a:cubicBezTo>
                  <a:pt x="8944388" y="311007"/>
                  <a:pt x="8963584" y="298679"/>
                  <a:pt x="8991814" y="293396"/>
                </a:cubicBezTo>
                <a:cubicBezTo>
                  <a:pt x="9007623" y="290226"/>
                  <a:pt x="9019762" y="288377"/>
                  <a:pt x="9028230" y="287848"/>
                </a:cubicBezTo>
                <a:close/>
                <a:moveTo>
                  <a:pt x="18647566" y="273672"/>
                </a:moveTo>
                <a:cubicBezTo>
                  <a:pt x="18654342" y="275785"/>
                  <a:pt x="18658858" y="287408"/>
                  <a:pt x="18658858" y="304667"/>
                </a:cubicBezTo>
                <a:cubicBezTo>
                  <a:pt x="18658858" y="347989"/>
                  <a:pt x="18658858" y="347989"/>
                  <a:pt x="18882438" y="304667"/>
                </a:cubicBezTo>
                <a:cubicBezTo>
                  <a:pt x="18935510" y="293044"/>
                  <a:pt x="19010038" y="287056"/>
                  <a:pt x="19051818" y="287056"/>
                </a:cubicBezTo>
                <a:lnTo>
                  <a:pt x="19124086" y="287056"/>
                </a:lnTo>
                <a:lnTo>
                  <a:pt x="19043914" y="316290"/>
                </a:lnTo>
                <a:cubicBezTo>
                  <a:pt x="19001002" y="332844"/>
                  <a:pt x="18950190" y="344819"/>
                  <a:pt x="18929866" y="346580"/>
                </a:cubicBezTo>
                <a:cubicBezTo>
                  <a:pt x="18911798" y="346580"/>
                  <a:pt x="18897118" y="355386"/>
                  <a:pt x="18897118" y="363487"/>
                </a:cubicBezTo>
                <a:cubicBezTo>
                  <a:pt x="18897118" y="386733"/>
                  <a:pt x="18964870" y="406105"/>
                  <a:pt x="19043914" y="407514"/>
                </a:cubicBezTo>
                <a:cubicBezTo>
                  <a:pt x="19077790" y="407514"/>
                  <a:pt x="19130862" y="421250"/>
                  <a:pt x="19163606" y="437804"/>
                </a:cubicBezTo>
                <a:lnTo>
                  <a:pt x="19221198" y="465981"/>
                </a:lnTo>
                <a:lnTo>
                  <a:pt x="19143282" y="455767"/>
                </a:lnTo>
                <a:cubicBezTo>
                  <a:pt x="19099242" y="450484"/>
                  <a:pt x="19026974" y="441326"/>
                  <a:pt x="18980678" y="434634"/>
                </a:cubicBezTo>
                <a:cubicBezTo>
                  <a:pt x="18924218" y="426181"/>
                  <a:pt x="18897118" y="429351"/>
                  <a:pt x="18897118" y="444144"/>
                </a:cubicBezTo>
                <a:cubicBezTo>
                  <a:pt x="18897118" y="455767"/>
                  <a:pt x="18905022" y="465981"/>
                  <a:pt x="18915186" y="465981"/>
                </a:cubicBezTo>
                <a:cubicBezTo>
                  <a:pt x="18925346" y="465981"/>
                  <a:pt x="18946802" y="480775"/>
                  <a:pt x="18963742" y="497329"/>
                </a:cubicBezTo>
                <a:cubicBezTo>
                  <a:pt x="19004390" y="538538"/>
                  <a:pt x="19154574" y="561784"/>
                  <a:pt x="19331858" y="555092"/>
                </a:cubicBezTo>
                <a:cubicBezTo>
                  <a:pt x="19442518" y="550161"/>
                  <a:pt x="19469618" y="553331"/>
                  <a:pt x="19443650" y="569885"/>
                </a:cubicBezTo>
                <a:cubicBezTo>
                  <a:pt x="19423322" y="581508"/>
                  <a:pt x="19395094" y="585383"/>
                  <a:pt x="19378154" y="580099"/>
                </a:cubicBezTo>
                <a:cubicBezTo>
                  <a:pt x="19343150" y="565306"/>
                  <a:pt x="19343150" y="589961"/>
                  <a:pt x="19374766" y="623070"/>
                </a:cubicBezTo>
                <a:cubicBezTo>
                  <a:pt x="19392834" y="641385"/>
                  <a:pt x="19373638" y="645964"/>
                  <a:pt x="19292334" y="641033"/>
                </a:cubicBezTo>
                <a:cubicBezTo>
                  <a:pt x="19234746" y="639272"/>
                  <a:pt x="19183934" y="645964"/>
                  <a:pt x="19180546" y="657587"/>
                </a:cubicBezTo>
                <a:cubicBezTo>
                  <a:pt x="19173770" y="679072"/>
                  <a:pt x="19299110" y="767478"/>
                  <a:pt x="19337502" y="767478"/>
                </a:cubicBezTo>
                <a:cubicBezTo>
                  <a:pt x="19351054" y="767478"/>
                  <a:pt x="19372510" y="756912"/>
                  <a:pt x="19386058" y="743880"/>
                </a:cubicBezTo>
                <a:cubicBezTo>
                  <a:pt x="19404126" y="723803"/>
                  <a:pt x="19410902" y="727326"/>
                  <a:pt x="19410902" y="751981"/>
                </a:cubicBezTo>
                <a:cubicBezTo>
                  <a:pt x="19410902" y="775227"/>
                  <a:pt x="19419934" y="781567"/>
                  <a:pt x="19440262" y="775227"/>
                </a:cubicBezTo>
                <a:cubicBezTo>
                  <a:pt x="19459458" y="766774"/>
                  <a:pt x="19468490" y="772409"/>
                  <a:pt x="19465102" y="790724"/>
                </a:cubicBezTo>
                <a:cubicBezTo>
                  <a:pt x="19458326" y="820310"/>
                  <a:pt x="19567858" y="823480"/>
                  <a:pt x="19713526" y="797064"/>
                </a:cubicBezTo>
                <a:cubicBezTo>
                  <a:pt x="19767726" y="786850"/>
                  <a:pt x="19793698" y="791077"/>
                  <a:pt x="19808378" y="810801"/>
                </a:cubicBezTo>
                <a:cubicBezTo>
                  <a:pt x="19821930" y="832286"/>
                  <a:pt x="19828702" y="831934"/>
                  <a:pt x="19836610" y="813618"/>
                </a:cubicBezTo>
                <a:cubicBezTo>
                  <a:pt x="19843382" y="795303"/>
                  <a:pt x="19855806" y="795303"/>
                  <a:pt x="19884034" y="813618"/>
                </a:cubicBezTo>
                <a:cubicBezTo>
                  <a:pt x="19912266" y="830172"/>
                  <a:pt x="19959690" y="829820"/>
                  <a:pt x="20085030" y="811505"/>
                </a:cubicBezTo>
                <a:cubicBezTo>
                  <a:pt x="20265702" y="785089"/>
                  <a:pt x="20481378" y="780510"/>
                  <a:pt x="20502834" y="801995"/>
                </a:cubicBezTo>
                <a:cubicBezTo>
                  <a:pt x="20509610" y="808687"/>
                  <a:pt x="20570586" y="816788"/>
                  <a:pt x="20638338" y="819958"/>
                </a:cubicBezTo>
                <a:cubicBezTo>
                  <a:pt x="21138570" y="838273"/>
                  <a:pt x="21505558" y="866803"/>
                  <a:pt x="21493138" y="888288"/>
                </a:cubicBezTo>
                <a:cubicBezTo>
                  <a:pt x="21487494" y="896389"/>
                  <a:pt x="21424258" y="898502"/>
                  <a:pt x="21351990" y="893219"/>
                </a:cubicBezTo>
                <a:cubicBezTo>
                  <a:pt x="21263910" y="886879"/>
                  <a:pt x="21224390" y="889697"/>
                  <a:pt x="21233422" y="902729"/>
                </a:cubicBezTo>
                <a:cubicBezTo>
                  <a:pt x="21244714" y="921044"/>
                  <a:pt x="21401674" y="947460"/>
                  <a:pt x="21512334" y="950982"/>
                </a:cubicBezTo>
                <a:cubicBezTo>
                  <a:pt x="21550726" y="950982"/>
                  <a:pt x="21900778" y="999588"/>
                  <a:pt x="22030634" y="1021073"/>
                </a:cubicBezTo>
                <a:cubicBezTo>
                  <a:pt x="22066770" y="1026004"/>
                  <a:pt x="22090482" y="1039036"/>
                  <a:pt x="22083706" y="1050660"/>
                </a:cubicBezTo>
                <a:cubicBezTo>
                  <a:pt x="22079190" y="1060522"/>
                  <a:pt x="22094998" y="1076723"/>
                  <a:pt x="22120970" y="1088347"/>
                </a:cubicBezTo>
                <a:cubicBezTo>
                  <a:pt x="22148070" y="1098209"/>
                  <a:pt x="22176302" y="1115115"/>
                  <a:pt x="22183078" y="1126738"/>
                </a:cubicBezTo>
                <a:cubicBezTo>
                  <a:pt x="22196626" y="1148223"/>
                  <a:pt x="21935782" y="1143292"/>
                  <a:pt x="21774306" y="1118285"/>
                </a:cubicBezTo>
                <a:cubicBezTo>
                  <a:pt x="21669294" y="1101731"/>
                  <a:pt x="21651226" y="1124625"/>
                  <a:pt x="21724622" y="1176048"/>
                </a:cubicBezTo>
                <a:cubicBezTo>
                  <a:pt x="21796890" y="1227472"/>
                  <a:pt x="21721234" y="1215496"/>
                  <a:pt x="21616222" y="1159142"/>
                </a:cubicBezTo>
                <a:cubicBezTo>
                  <a:pt x="21532662" y="1113002"/>
                  <a:pt x="21472814" y="1100322"/>
                  <a:pt x="21131794" y="1055591"/>
                </a:cubicBezTo>
                <a:cubicBezTo>
                  <a:pt x="21076466" y="1048898"/>
                  <a:pt x="21048234" y="1052421"/>
                  <a:pt x="21048234" y="1067214"/>
                </a:cubicBezTo>
                <a:cubicBezTo>
                  <a:pt x="21048234" y="1078837"/>
                  <a:pt x="21062914" y="1088347"/>
                  <a:pt x="21078722" y="1088347"/>
                </a:cubicBezTo>
                <a:cubicBezTo>
                  <a:pt x="21094534" y="1088347"/>
                  <a:pt x="21106954" y="1101731"/>
                  <a:pt x="21106954" y="1118285"/>
                </a:cubicBezTo>
                <a:cubicBezTo>
                  <a:pt x="21106954" y="1143292"/>
                  <a:pt x="21092274" y="1140122"/>
                  <a:pt x="21014358" y="1107014"/>
                </a:cubicBezTo>
                <a:cubicBezTo>
                  <a:pt x="20962418" y="1085529"/>
                  <a:pt x="20918378" y="1073906"/>
                  <a:pt x="20914990" y="1083768"/>
                </a:cubicBezTo>
                <a:cubicBezTo>
                  <a:pt x="20911602" y="1093982"/>
                  <a:pt x="20883374" y="1098209"/>
                  <a:pt x="20849498" y="1093278"/>
                </a:cubicBezTo>
                <a:cubicBezTo>
                  <a:pt x="20816750" y="1088347"/>
                  <a:pt x="20779486" y="1094686"/>
                  <a:pt x="20763678" y="1108071"/>
                </a:cubicBezTo>
                <a:cubicBezTo>
                  <a:pt x="20741094" y="1126386"/>
                  <a:pt x="20719638" y="1123568"/>
                  <a:pt x="20659790" y="1092221"/>
                </a:cubicBezTo>
                <a:cubicBezTo>
                  <a:pt x="20581878" y="1052421"/>
                  <a:pt x="20432822" y="1048546"/>
                  <a:pt x="20361686" y="1085177"/>
                </a:cubicBezTo>
                <a:cubicBezTo>
                  <a:pt x="20343618" y="1095039"/>
                  <a:pt x="20317646" y="1100322"/>
                  <a:pt x="20304094" y="1095391"/>
                </a:cubicBezTo>
                <a:cubicBezTo>
                  <a:pt x="20271350" y="1082007"/>
                  <a:pt x="20249894" y="1132374"/>
                  <a:pt x="20281510" y="1152098"/>
                </a:cubicBezTo>
                <a:cubicBezTo>
                  <a:pt x="20302966" y="1165482"/>
                  <a:pt x="20300706" y="1168300"/>
                  <a:pt x="20273606" y="1170061"/>
                </a:cubicBezTo>
                <a:cubicBezTo>
                  <a:pt x="20255538" y="1170061"/>
                  <a:pt x="20236342" y="1160199"/>
                  <a:pt x="20229570" y="1149984"/>
                </a:cubicBezTo>
                <a:cubicBezTo>
                  <a:pt x="20217146" y="1128499"/>
                  <a:pt x="20061318" y="1119694"/>
                  <a:pt x="20061318" y="1139418"/>
                </a:cubicBezTo>
                <a:cubicBezTo>
                  <a:pt x="20061318" y="1146110"/>
                  <a:pt x="20072610" y="1165130"/>
                  <a:pt x="20087290" y="1178162"/>
                </a:cubicBezTo>
                <a:cubicBezTo>
                  <a:pt x="20114390" y="1206339"/>
                  <a:pt x="20194562" y="1219371"/>
                  <a:pt x="20456538" y="1244378"/>
                </a:cubicBezTo>
                <a:lnTo>
                  <a:pt x="20603334" y="1257762"/>
                </a:lnTo>
                <a:lnTo>
                  <a:pt x="20475734" y="1278895"/>
                </a:lnTo>
                <a:lnTo>
                  <a:pt x="20347006" y="1301789"/>
                </a:lnTo>
                <a:lnTo>
                  <a:pt x="20463310" y="1317639"/>
                </a:lnTo>
                <a:cubicBezTo>
                  <a:pt x="20549130" y="1329262"/>
                  <a:pt x="20575102" y="1340181"/>
                  <a:pt x="20567198" y="1361666"/>
                </a:cubicBezTo>
                <a:cubicBezTo>
                  <a:pt x="20559294" y="1381742"/>
                  <a:pt x="20570586" y="1391252"/>
                  <a:pt x="20605590" y="1393013"/>
                </a:cubicBezTo>
                <a:cubicBezTo>
                  <a:pt x="20678990" y="1396535"/>
                  <a:pt x="20688022" y="1398296"/>
                  <a:pt x="20706090" y="1418020"/>
                </a:cubicBezTo>
                <a:cubicBezTo>
                  <a:pt x="20715122" y="1426474"/>
                  <a:pt x="20682374" y="1432814"/>
                  <a:pt x="20632690" y="1429644"/>
                </a:cubicBezTo>
                <a:cubicBezTo>
                  <a:pt x="20510738" y="1422952"/>
                  <a:pt x="20496058" y="1426121"/>
                  <a:pt x="20496058" y="1457821"/>
                </a:cubicBezTo>
                <a:cubicBezTo>
                  <a:pt x="20496058" y="1492690"/>
                  <a:pt x="20575102" y="1534252"/>
                  <a:pt x="20634950" y="1529321"/>
                </a:cubicBezTo>
                <a:cubicBezTo>
                  <a:pt x="20715122" y="1520867"/>
                  <a:pt x="20755774" y="1529321"/>
                  <a:pt x="20743354" y="1551158"/>
                </a:cubicBezTo>
                <a:cubicBezTo>
                  <a:pt x="20736578" y="1562429"/>
                  <a:pt x="20704958" y="1570882"/>
                  <a:pt x="20671082" y="1570882"/>
                </a:cubicBezTo>
                <a:cubicBezTo>
                  <a:pt x="20613494" y="1570882"/>
                  <a:pt x="20593170" y="1598707"/>
                  <a:pt x="20638338" y="1617022"/>
                </a:cubicBezTo>
                <a:cubicBezTo>
                  <a:pt x="20651886" y="1621953"/>
                  <a:pt x="20615754" y="1624067"/>
                  <a:pt x="20558166" y="1619136"/>
                </a:cubicBezTo>
                <a:cubicBezTo>
                  <a:pt x="20501706" y="1614205"/>
                  <a:pt x="20432822" y="1598355"/>
                  <a:pt x="20410238" y="1583562"/>
                </a:cubicBezTo>
                <a:cubicBezTo>
                  <a:pt x="20332326" y="1535661"/>
                  <a:pt x="20204726" y="1504666"/>
                  <a:pt x="20147138" y="1519811"/>
                </a:cubicBezTo>
                <a:cubicBezTo>
                  <a:pt x="20094066" y="1534604"/>
                  <a:pt x="20091806" y="1536013"/>
                  <a:pt x="20127942" y="1562429"/>
                </a:cubicBezTo>
                <a:cubicBezTo>
                  <a:pt x="20149394" y="1578983"/>
                  <a:pt x="20196822" y="1590958"/>
                  <a:pt x="20232954" y="1590958"/>
                </a:cubicBezTo>
                <a:cubicBezTo>
                  <a:pt x="20269090" y="1590958"/>
                  <a:pt x="20297322" y="1596946"/>
                  <a:pt x="20298450" y="1605399"/>
                </a:cubicBezTo>
                <a:cubicBezTo>
                  <a:pt x="20298450" y="1628645"/>
                  <a:pt x="20398946" y="1671616"/>
                  <a:pt x="20452018" y="1671616"/>
                </a:cubicBezTo>
                <a:cubicBezTo>
                  <a:pt x="20476862" y="1671616"/>
                  <a:pt x="20502834" y="1685352"/>
                  <a:pt x="20507350" y="1701906"/>
                </a:cubicBezTo>
                <a:cubicBezTo>
                  <a:pt x="20514126" y="1718460"/>
                  <a:pt x="20542354" y="1731492"/>
                  <a:pt x="20572842" y="1730084"/>
                </a:cubicBezTo>
                <a:cubicBezTo>
                  <a:pt x="20619142" y="1730084"/>
                  <a:pt x="20620270" y="1726209"/>
                  <a:pt x="20584134" y="1711416"/>
                </a:cubicBezTo>
                <a:cubicBezTo>
                  <a:pt x="20550258" y="1696271"/>
                  <a:pt x="20553646" y="1695214"/>
                  <a:pt x="20603334" y="1693453"/>
                </a:cubicBezTo>
                <a:cubicBezTo>
                  <a:pt x="20637206" y="1693453"/>
                  <a:pt x="20675602" y="1701906"/>
                  <a:pt x="20692538" y="1713177"/>
                </a:cubicBezTo>
                <a:cubicBezTo>
                  <a:pt x="20716250" y="1729731"/>
                  <a:pt x="20712866" y="1731492"/>
                  <a:pt x="20677858" y="1721630"/>
                </a:cubicBezTo>
                <a:cubicBezTo>
                  <a:pt x="20623658" y="1706837"/>
                  <a:pt x="20619142" y="1744877"/>
                  <a:pt x="20668826" y="1784677"/>
                </a:cubicBezTo>
                <a:cubicBezTo>
                  <a:pt x="20698186" y="1807923"/>
                  <a:pt x="20692538" y="1810741"/>
                  <a:pt x="20613494" y="1814263"/>
                </a:cubicBezTo>
                <a:cubicBezTo>
                  <a:pt x="20497186" y="1819194"/>
                  <a:pt x="20494930" y="1819194"/>
                  <a:pt x="20431694" y="1802640"/>
                </a:cubicBezTo>
                <a:cubicBezTo>
                  <a:pt x="20398946" y="1792778"/>
                  <a:pt x="20376362" y="1796300"/>
                  <a:pt x="20376362" y="1807923"/>
                </a:cubicBezTo>
                <a:cubicBezTo>
                  <a:pt x="20376362" y="1819546"/>
                  <a:pt x="20395562" y="1832578"/>
                  <a:pt x="20418146" y="1839270"/>
                </a:cubicBezTo>
                <a:cubicBezTo>
                  <a:pt x="20441858" y="1844201"/>
                  <a:pt x="20455406" y="1858995"/>
                  <a:pt x="20446374" y="1870618"/>
                </a:cubicBezTo>
                <a:cubicBezTo>
                  <a:pt x="20438470" y="1885411"/>
                  <a:pt x="20466698" y="1892807"/>
                  <a:pt x="20526546" y="1892807"/>
                </a:cubicBezTo>
                <a:cubicBezTo>
                  <a:pt x="20580750" y="1892807"/>
                  <a:pt x="20612366" y="1884002"/>
                  <a:pt x="20603334" y="1872379"/>
                </a:cubicBezTo>
                <a:cubicBezTo>
                  <a:pt x="20587522" y="1844201"/>
                  <a:pt x="20595426" y="1845610"/>
                  <a:pt x="20715122" y="1901965"/>
                </a:cubicBezTo>
                <a:lnTo>
                  <a:pt x="20820138" y="1950218"/>
                </a:lnTo>
                <a:lnTo>
                  <a:pt x="20663178" y="1953388"/>
                </a:lnTo>
                <a:cubicBezTo>
                  <a:pt x="20509610" y="1956911"/>
                  <a:pt x="20508478" y="1958319"/>
                  <a:pt x="20594298" y="1976635"/>
                </a:cubicBezTo>
                <a:cubicBezTo>
                  <a:pt x="20900310" y="2044260"/>
                  <a:pt x="21064042" y="2079834"/>
                  <a:pt x="21106954" y="2083356"/>
                </a:cubicBezTo>
                <a:cubicBezTo>
                  <a:pt x="21232294" y="2096388"/>
                  <a:pt x="21480718" y="2117521"/>
                  <a:pt x="21562018" y="2124213"/>
                </a:cubicBezTo>
                <a:cubicBezTo>
                  <a:pt x="21610574" y="2127383"/>
                  <a:pt x="21661390" y="2130905"/>
                  <a:pt x="21676066" y="2132314"/>
                </a:cubicBezTo>
                <a:cubicBezTo>
                  <a:pt x="21690746" y="2132314"/>
                  <a:pt x="21696394" y="2143937"/>
                  <a:pt x="21689618" y="2155560"/>
                </a:cubicBezTo>
                <a:cubicBezTo>
                  <a:pt x="21681714" y="2168592"/>
                  <a:pt x="21650098" y="2172114"/>
                  <a:pt x="21608318" y="2163661"/>
                </a:cubicBezTo>
                <a:cubicBezTo>
                  <a:pt x="21557502" y="2153799"/>
                  <a:pt x="21541694" y="2158378"/>
                  <a:pt x="21541694" y="2181624"/>
                </a:cubicBezTo>
                <a:cubicBezTo>
                  <a:pt x="21541694" y="2203109"/>
                  <a:pt x="21568794" y="2216493"/>
                  <a:pt x="21621866" y="2226355"/>
                </a:cubicBezTo>
                <a:cubicBezTo>
                  <a:pt x="21664774" y="2233047"/>
                  <a:pt x="21698650" y="2244318"/>
                  <a:pt x="21698650" y="2252772"/>
                </a:cubicBezTo>
                <a:cubicBezTo>
                  <a:pt x="21698650" y="2309126"/>
                  <a:pt x="21246974" y="2287641"/>
                  <a:pt x="20989518" y="2221424"/>
                </a:cubicBezTo>
                <a:cubicBezTo>
                  <a:pt x="20930798" y="2206279"/>
                  <a:pt x="20864178" y="2194304"/>
                  <a:pt x="20842722" y="2194304"/>
                </a:cubicBezTo>
                <a:cubicBezTo>
                  <a:pt x="20803198" y="2196065"/>
                  <a:pt x="20802070" y="2195008"/>
                  <a:pt x="20840462" y="2223185"/>
                </a:cubicBezTo>
                <a:cubicBezTo>
                  <a:pt x="20859658" y="2239740"/>
                  <a:pt x="20872082" y="2260168"/>
                  <a:pt x="20863046" y="2268621"/>
                </a:cubicBezTo>
                <a:cubicBezTo>
                  <a:pt x="20855142" y="2276722"/>
                  <a:pt x="20765938" y="2286584"/>
                  <a:pt x="20663178" y="2291515"/>
                </a:cubicBezTo>
                <a:cubicBezTo>
                  <a:pt x="20560422" y="2295037"/>
                  <a:pt x="20475734" y="2306661"/>
                  <a:pt x="20475734" y="2316523"/>
                </a:cubicBezTo>
                <a:cubicBezTo>
                  <a:pt x="20475734" y="2344700"/>
                  <a:pt x="20549130" y="2374286"/>
                  <a:pt x="20621398" y="2374286"/>
                </a:cubicBezTo>
                <a:cubicBezTo>
                  <a:pt x="20691410" y="2374286"/>
                  <a:pt x="20733190" y="2402463"/>
                  <a:pt x="20689150" y="2420427"/>
                </a:cubicBezTo>
                <a:cubicBezTo>
                  <a:pt x="20673342" y="2425710"/>
                  <a:pt x="20614626" y="2422540"/>
                  <a:pt x="20554778" y="2414087"/>
                </a:cubicBezTo>
                <a:cubicBezTo>
                  <a:pt x="20359426" y="2385909"/>
                  <a:pt x="20258926" y="2379922"/>
                  <a:pt x="20258926" y="2396476"/>
                </a:cubicBezTo>
                <a:cubicBezTo>
                  <a:pt x="20258926" y="2404577"/>
                  <a:pt x="20279254" y="2415496"/>
                  <a:pt x="20301838" y="2420427"/>
                </a:cubicBezTo>
                <a:cubicBezTo>
                  <a:pt x="20336842" y="2427119"/>
                  <a:pt x="20333454" y="2430288"/>
                  <a:pt x="20287158" y="2432050"/>
                </a:cubicBezTo>
                <a:cubicBezTo>
                  <a:pt x="20254410" y="2433811"/>
                  <a:pt x="20217146" y="2424301"/>
                  <a:pt x="20203598" y="2410917"/>
                </a:cubicBezTo>
                <a:cubicBezTo>
                  <a:pt x="20190046" y="2397885"/>
                  <a:pt x="20122294" y="2384501"/>
                  <a:pt x="20053414" y="2382739"/>
                </a:cubicBezTo>
                <a:cubicBezTo>
                  <a:pt x="19982274" y="2379570"/>
                  <a:pt x="19913394" y="2370764"/>
                  <a:pt x="19902102" y="2362663"/>
                </a:cubicBezTo>
                <a:cubicBezTo>
                  <a:pt x="19887422" y="2354210"/>
                  <a:pt x="19882906" y="2359845"/>
                  <a:pt x="19887422" y="2376399"/>
                </a:cubicBezTo>
                <a:cubicBezTo>
                  <a:pt x="19895326" y="2399646"/>
                  <a:pt x="19920170" y="2410917"/>
                  <a:pt x="20040994" y="2445434"/>
                </a:cubicBezTo>
                <a:cubicBezTo>
                  <a:pt x="20139234" y="2472202"/>
                  <a:pt x="20334582" y="2513059"/>
                  <a:pt x="20506222" y="2542646"/>
                </a:cubicBezTo>
                <a:cubicBezTo>
                  <a:pt x="20902570" y="2612384"/>
                  <a:pt x="20973710" y="2634221"/>
                  <a:pt x="20996294" y="2698677"/>
                </a:cubicBezTo>
                <a:cubicBezTo>
                  <a:pt x="21013230" y="2743409"/>
                  <a:pt x="21047106" y="2768768"/>
                  <a:pt x="21148734" y="2811738"/>
                </a:cubicBezTo>
                <a:cubicBezTo>
                  <a:pt x="21219874" y="2841676"/>
                  <a:pt x="21298918" y="2881477"/>
                  <a:pt x="21323758" y="2898031"/>
                </a:cubicBezTo>
                <a:cubicBezTo>
                  <a:pt x="21370054" y="2929378"/>
                  <a:pt x="21370054" y="2929378"/>
                  <a:pt x="21298918" y="2920925"/>
                </a:cubicBezTo>
                <a:cubicBezTo>
                  <a:pt x="21251490" y="2915994"/>
                  <a:pt x="21225518" y="2920925"/>
                  <a:pt x="21225518" y="2935718"/>
                </a:cubicBezTo>
                <a:cubicBezTo>
                  <a:pt x="21225518" y="2950511"/>
                  <a:pt x="21211970" y="2954386"/>
                  <a:pt x="21184866" y="2945932"/>
                </a:cubicBezTo>
                <a:cubicBezTo>
                  <a:pt x="21158898" y="2937832"/>
                  <a:pt x="21136314" y="2942763"/>
                  <a:pt x="21126150" y="2957555"/>
                </a:cubicBezTo>
                <a:cubicBezTo>
                  <a:pt x="21113730" y="2979041"/>
                  <a:pt x="21093402" y="2976927"/>
                  <a:pt x="21023394" y="2950511"/>
                </a:cubicBezTo>
                <a:cubicBezTo>
                  <a:pt x="20927410" y="2912472"/>
                  <a:pt x="20841594" y="2906132"/>
                  <a:pt x="20859658" y="2937832"/>
                </a:cubicBezTo>
                <a:cubicBezTo>
                  <a:pt x="20868694" y="2949454"/>
                  <a:pt x="20826914" y="2957555"/>
                  <a:pt x="20746738" y="2957555"/>
                </a:cubicBezTo>
                <a:cubicBezTo>
                  <a:pt x="20607850" y="2957555"/>
                  <a:pt x="20561550" y="2976927"/>
                  <a:pt x="20581878" y="3026590"/>
                </a:cubicBezTo>
                <a:cubicBezTo>
                  <a:pt x="20593170" y="3057937"/>
                  <a:pt x="20580750" y="3059698"/>
                  <a:pt x="20431694" y="3049484"/>
                </a:cubicBezTo>
                <a:cubicBezTo>
                  <a:pt x="20342486" y="3043144"/>
                  <a:pt x="20254410" y="3037156"/>
                  <a:pt x="20239730" y="3035395"/>
                </a:cubicBezTo>
                <a:cubicBezTo>
                  <a:pt x="20125682" y="3028703"/>
                  <a:pt x="20022926" y="3051597"/>
                  <a:pt x="19942754" y="3101260"/>
                </a:cubicBezTo>
                <a:cubicBezTo>
                  <a:pt x="19895326" y="3132607"/>
                  <a:pt x="19864838" y="3158319"/>
                  <a:pt x="19876130" y="3160079"/>
                </a:cubicBezTo>
                <a:cubicBezTo>
                  <a:pt x="19886294" y="3160079"/>
                  <a:pt x="19941622" y="3159375"/>
                  <a:pt x="20001470" y="3157614"/>
                </a:cubicBezTo>
                <a:cubicBezTo>
                  <a:pt x="20097454" y="3154092"/>
                  <a:pt x="20105358" y="3157966"/>
                  <a:pt x="20082774" y="3186144"/>
                </a:cubicBezTo>
                <a:cubicBezTo>
                  <a:pt x="20061318" y="3214321"/>
                  <a:pt x="20062446" y="3217843"/>
                  <a:pt x="20104226" y="3219604"/>
                </a:cubicBezTo>
                <a:cubicBezTo>
                  <a:pt x="20192306" y="3222774"/>
                  <a:pt x="20347006" y="3216082"/>
                  <a:pt x="20406854" y="3205868"/>
                </a:cubicBezTo>
                <a:cubicBezTo>
                  <a:pt x="20492670" y="3191075"/>
                  <a:pt x="20641726" y="3197767"/>
                  <a:pt x="20659790" y="3217491"/>
                </a:cubicBezTo>
                <a:cubicBezTo>
                  <a:pt x="20694798" y="3250599"/>
                  <a:pt x="20588654" y="3281946"/>
                  <a:pt x="20457666" y="3277015"/>
                </a:cubicBezTo>
                <a:cubicBezTo>
                  <a:pt x="20386526" y="3273845"/>
                  <a:pt x="20300706" y="3273845"/>
                  <a:pt x="20269090" y="3277015"/>
                </a:cubicBezTo>
                <a:lnTo>
                  <a:pt x="20210374" y="3282298"/>
                </a:lnTo>
                <a:lnTo>
                  <a:pt x="20269090" y="3299205"/>
                </a:lnTo>
                <a:cubicBezTo>
                  <a:pt x="20300706" y="3307658"/>
                  <a:pt x="20398946" y="3315054"/>
                  <a:pt x="20485894" y="3316816"/>
                </a:cubicBezTo>
                <a:cubicBezTo>
                  <a:pt x="20572842" y="3318224"/>
                  <a:pt x="20706090" y="3330552"/>
                  <a:pt x="20782874" y="3342175"/>
                </a:cubicBezTo>
                <a:cubicBezTo>
                  <a:pt x="20858530" y="3355207"/>
                  <a:pt x="20961286" y="3364717"/>
                  <a:pt x="21012102" y="3363308"/>
                </a:cubicBezTo>
                <a:cubicBezTo>
                  <a:pt x="21083242" y="3359786"/>
                  <a:pt x="21103566" y="3364717"/>
                  <a:pt x="21095662" y="3386202"/>
                </a:cubicBezTo>
                <a:cubicBezTo>
                  <a:pt x="21085498" y="3416140"/>
                  <a:pt x="21141958" y="3438682"/>
                  <a:pt x="21231166" y="3438682"/>
                </a:cubicBezTo>
                <a:cubicBezTo>
                  <a:pt x="21263910" y="3440091"/>
                  <a:pt x="21285366" y="3449249"/>
                  <a:pt x="21285366" y="3467564"/>
                </a:cubicBezTo>
                <a:cubicBezTo>
                  <a:pt x="21285366" y="3482357"/>
                  <a:pt x="21305690" y="3501024"/>
                  <a:pt x="21330534" y="3507717"/>
                </a:cubicBezTo>
                <a:cubicBezTo>
                  <a:pt x="21394898" y="3522510"/>
                  <a:pt x="21143086" y="3503842"/>
                  <a:pt x="20960158" y="3479187"/>
                </a:cubicBezTo>
                <a:cubicBezTo>
                  <a:pt x="20873210" y="3468973"/>
                  <a:pt x="20673342" y="3459815"/>
                  <a:pt x="20515254" y="3461576"/>
                </a:cubicBezTo>
                <a:cubicBezTo>
                  <a:pt x="20357166" y="3461576"/>
                  <a:pt x="20220534" y="3459463"/>
                  <a:pt x="20210374" y="3455941"/>
                </a:cubicBezTo>
                <a:cubicBezTo>
                  <a:pt x="20197950" y="3452771"/>
                  <a:pt x="20184402" y="3458406"/>
                  <a:pt x="20179882" y="3470030"/>
                </a:cubicBezTo>
                <a:cubicBezTo>
                  <a:pt x="20161818" y="3508069"/>
                  <a:pt x="20397818" y="3583443"/>
                  <a:pt x="20573974" y="3593305"/>
                </a:cubicBezTo>
                <a:cubicBezTo>
                  <a:pt x="20666566" y="3599997"/>
                  <a:pt x="20745610" y="3610211"/>
                  <a:pt x="20752386" y="3618312"/>
                </a:cubicBezTo>
                <a:cubicBezTo>
                  <a:pt x="20758030" y="3626765"/>
                  <a:pt x="20788522" y="3643320"/>
                  <a:pt x="20820138" y="3653181"/>
                </a:cubicBezTo>
                <a:cubicBezTo>
                  <a:pt x="20873210" y="3671497"/>
                  <a:pt x="20864178" y="3675019"/>
                  <a:pt x="20732062" y="3686642"/>
                </a:cubicBezTo>
                <a:cubicBezTo>
                  <a:pt x="20645114" y="3693334"/>
                  <a:pt x="20551390" y="3689812"/>
                  <a:pt x="20506222" y="3678189"/>
                </a:cubicBezTo>
                <a:cubicBezTo>
                  <a:pt x="20465570" y="3666566"/>
                  <a:pt x="20409110" y="3659874"/>
                  <a:pt x="20384270" y="3664805"/>
                </a:cubicBezTo>
                <a:cubicBezTo>
                  <a:pt x="20359426" y="3669736"/>
                  <a:pt x="20284898" y="3665861"/>
                  <a:pt x="20219406" y="3655999"/>
                </a:cubicBezTo>
                <a:cubicBezTo>
                  <a:pt x="20142622" y="3646137"/>
                  <a:pt x="20083902" y="3646137"/>
                  <a:pt x="20064706" y="3659169"/>
                </a:cubicBezTo>
                <a:cubicBezTo>
                  <a:pt x="20036474" y="3675723"/>
                  <a:pt x="20037606" y="3677484"/>
                  <a:pt x="20075998" y="3679245"/>
                </a:cubicBezTo>
                <a:cubicBezTo>
                  <a:pt x="20098582" y="3679245"/>
                  <a:pt x="20123422" y="3689460"/>
                  <a:pt x="20130198" y="3699322"/>
                </a:cubicBezTo>
                <a:cubicBezTo>
                  <a:pt x="20144878" y="3725738"/>
                  <a:pt x="20103098" y="3726442"/>
                  <a:pt x="19951786" y="3698265"/>
                </a:cubicBezTo>
                <a:cubicBezTo>
                  <a:pt x="19882906" y="3686642"/>
                  <a:pt x="19810638" y="3679598"/>
                  <a:pt x="19791442" y="3684529"/>
                </a:cubicBezTo>
                <a:cubicBezTo>
                  <a:pt x="19732722" y="3699674"/>
                  <a:pt x="19859194" y="3742644"/>
                  <a:pt x="19961950" y="3744053"/>
                </a:cubicBezTo>
                <a:cubicBezTo>
                  <a:pt x="20011634" y="3745814"/>
                  <a:pt x="20062446" y="3759903"/>
                  <a:pt x="20079386" y="3774696"/>
                </a:cubicBezTo>
                <a:cubicBezTo>
                  <a:pt x="20095194" y="3793011"/>
                  <a:pt x="20125682" y="3798647"/>
                  <a:pt x="20155042" y="3790193"/>
                </a:cubicBezTo>
                <a:cubicBezTo>
                  <a:pt x="20183270" y="3783501"/>
                  <a:pt x="20217146" y="3789137"/>
                  <a:pt x="20235214" y="3803930"/>
                </a:cubicBezTo>
                <a:cubicBezTo>
                  <a:pt x="20260058" y="3825767"/>
                  <a:pt x="20265702" y="3826119"/>
                  <a:pt x="20272478" y="3806043"/>
                </a:cubicBezTo>
                <a:cubicBezTo>
                  <a:pt x="20278122" y="3792659"/>
                  <a:pt x="20295062" y="3780684"/>
                  <a:pt x="20313130" y="3780684"/>
                </a:cubicBezTo>
                <a:cubicBezTo>
                  <a:pt x="20340230" y="3780684"/>
                  <a:pt x="20342486" y="3783501"/>
                  <a:pt x="20321034" y="3798647"/>
                </a:cubicBezTo>
                <a:cubicBezTo>
                  <a:pt x="20297322" y="3811678"/>
                  <a:pt x="20297322" y="3817314"/>
                  <a:pt x="20321034" y="3827176"/>
                </a:cubicBezTo>
                <a:cubicBezTo>
                  <a:pt x="20339102" y="3833868"/>
                  <a:pt x="20336842" y="3837038"/>
                  <a:pt x="20311998" y="3838447"/>
                </a:cubicBezTo>
                <a:cubicBezTo>
                  <a:pt x="20293934" y="3840208"/>
                  <a:pt x="20278122" y="3850422"/>
                  <a:pt x="20278122" y="3860284"/>
                </a:cubicBezTo>
                <a:cubicBezTo>
                  <a:pt x="20278122" y="3890223"/>
                  <a:pt x="20463310" y="3884939"/>
                  <a:pt x="20494930" y="3855353"/>
                </a:cubicBezTo>
                <a:cubicBezTo>
                  <a:pt x="20516386" y="3835277"/>
                  <a:pt x="20517514" y="3835277"/>
                  <a:pt x="20507350" y="3855353"/>
                </a:cubicBezTo>
                <a:cubicBezTo>
                  <a:pt x="20483638" y="3895154"/>
                  <a:pt x="20538966" y="3905016"/>
                  <a:pt x="20685762" y="3886700"/>
                </a:cubicBezTo>
                <a:cubicBezTo>
                  <a:pt x="20800942" y="3873316"/>
                  <a:pt x="20820138" y="3865567"/>
                  <a:pt x="20820138" y="3832107"/>
                </a:cubicBezTo>
                <a:cubicBezTo>
                  <a:pt x="20820138" y="3795829"/>
                  <a:pt x="20807718" y="3791955"/>
                  <a:pt x="20615754" y="3795477"/>
                </a:cubicBezTo>
                <a:cubicBezTo>
                  <a:pt x="20494930" y="3798647"/>
                  <a:pt x="20398946" y="3810622"/>
                  <a:pt x="20378622" y="3824006"/>
                </a:cubicBezTo>
                <a:cubicBezTo>
                  <a:pt x="20350394" y="3847252"/>
                  <a:pt x="20350394" y="3845843"/>
                  <a:pt x="20378622" y="3814496"/>
                </a:cubicBezTo>
                <a:cubicBezTo>
                  <a:pt x="20403466" y="3786319"/>
                  <a:pt x="20456538" y="3776457"/>
                  <a:pt x="20629302" y="3766243"/>
                </a:cubicBezTo>
                <a:cubicBezTo>
                  <a:pt x="20780614" y="3758142"/>
                  <a:pt x="20848366" y="3761312"/>
                  <a:pt x="20858530" y="3777866"/>
                </a:cubicBezTo>
                <a:cubicBezTo>
                  <a:pt x="20866434" y="3791250"/>
                  <a:pt x="20882242" y="3800760"/>
                  <a:pt x="20893534" y="3800760"/>
                </a:cubicBezTo>
                <a:cubicBezTo>
                  <a:pt x="20903698" y="3800760"/>
                  <a:pt x="20908214" y="3794420"/>
                  <a:pt x="20903698" y="3786319"/>
                </a:cubicBezTo>
                <a:cubicBezTo>
                  <a:pt x="20898054" y="3777866"/>
                  <a:pt x="20968062" y="3772935"/>
                  <a:pt x="21059526" y="3777866"/>
                </a:cubicBezTo>
                <a:cubicBezTo>
                  <a:pt x="21176962" y="3781388"/>
                  <a:pt x="21226650" y="3790193"/>
                  <a:pt x="21234554" y="3809917"/>
                </a:cubicBezTo>
                <a:cubicBezTo>
                  <a:pt x="21239070" y="3826472"/>
                  <a:pt x="21235682" y="3845139"/>
                  <a:pt x="21225518" y="3850070"/>
                </a:cubicBezTo>
                <a:cubicBezTo>
                  <a:pt x="21214226" y="3856762"/>
                  <a:pt x="21206322" y="3849013"/>
                  <a:pt x="21206322" y="3832107"/>
                </a:cubicBezTo>
                <a:cubicBezTo>
                  <a:pt x="21206322" y="3814144"/>
                  <a:pt x="21197290" y="3800760"/>
                  <a:pt x="21185998" y="3800760"/>
                </a:cubicBezTo>
                <a:cubicBezTo>
                  <a:pt x="21175834" y="3800760"/>
                  <a:pt x="21165670" y="3819075"/>
                  <a:pt x="21165670" y="3840560"/>
                </a:cubicBezTo>
                <a:cubicBezTo>
                  <a:pt x="21165670" y="3868737"/>
                  <a:pt x="21153250" y="3881417"/>
                  <a:pt x="21121634" y="3881417"/>
                </a:cubicBezTo>
                <a:cubicBezTo>
                  <a:pt x="21080982" y="3883178"/>
                  <a:pt x="21080982" y="3885292"/>
                  <a:pt x="21117118" y="3900085"/>
                </a:cubicBezTo>
                <a:cubicBezTo>
                  <a:pt x="21161154" y="3918400"/>
                  <a:pt x="21138570" y="3935306"/>
                  <a:pt x="21048234" y="3945520"/>
                </a:cubicBezTo>
                <a:cubicBezTo>
                  <a:pt x="21020006" y="3948690"/>
                  <a:pt x="21004198" y="3959257"/>
                  <a:pt x="21008714" y="3969119"/>
                </a:cubicBezTo>
                <a:cubicBezTo>
                  <a:pt x="21018878" y="3987434"/>
                  <a:pt x="21227778" y="3988139"/>
                  <a:pt x="21397158" y="3968414"/>
                </a:cubicBezTo>
                <a:cubicBezTo>
                  <a:pt x="21461522" y="3961722"/>
                  <a:pt x="21502170" y="3964892"/>
                  <a:pt x="21511206" y="3980038"/>
                </a:cubicBezTo>
                <a:cubicBezTo>
                  <a:pt x="21519110" y="3993070"/>
                  <a:pt x="21505558" y="4000818"/>
                  <a:pt x="21472814" y="4000818"/>
                </a:cubicBezTo>
                <a:cubicBezTo>
                  <a:pt x="21444582" y="4000818"/>
                  <a:pt x="21394898" y="4014203"/>
                  <a:pt x="21363282" y="4032166"/>
                </a:cubicBezTo>
                <a:cubicBezTo>
                  <a:pt x="21329406" y="4048720"/>
                  <a:pt x="21293270" y="4060695"/>
                  <a:pt x="21280850" y="4057173"/>
                </a:cubicBezTo>
                <a:cubicBezTo>
                  <a:pt x="21267298" y="4055764"/>
                  <a:pt x="21235682" y="4063865"/>
                  <a:pt x="21210838" y="4077249"/>
                </a:cubicBezTo>
                <a:cubicBezTo>
                  <a:pt x="21185998" y="4092042"/>
                  <a:pt x="21165670" y="4096973"/>
                  <a:pt x="21165670" y="4091690"/>
                </a:cubicBezTo>
                <a:cubicBezTo>
                  <a:pt x="21165670" y="4085350"/>
                  <a:pt x="21139702" y="4093451"/>
                  <a:pt x="21106954" y="4111766"/>
                </a:cubicBezTo>
                <a:cubicBezTo>
                  <a:pt x="21044846" y="4144875"/>
                  <a:pt x="21043718" y="4181857"/>
                  <a:pt x="21105826" y="4181857"/>
                </a:cubicBezTo>
                <a:cubicBezTo>
                  <a:pt x="21125022" y="4181857"/>
                  <a:pt x="21146474" y="4187845"/>
                  <a:pt x="21153250" y="4194537"/>
                </a:cubicBezTo>
                <a:cubicBezTo>
                  <a:pt x="21166802" y="4209682"/>
                  <a:pt x="21757370" y="4225532"/>
                  <a:pt x="22005794" y="4218840"/>
                </a:cubicBezTo>
                <a:cubicBezTo>
                  <a:pt x="22082578" y="4217079"/>
                  <a:pt x="22184206" y="4217079"/>
                  <a:pt x="22231634" y="4218840"/>
                </a:cubicBezTo>
                <a:cubicBezTo>
                  <a:pt x="22495862" y="4226941"/>
                  <a:pt x="22751062" y="4221658"/>
                  <a:pt x="22865110" y="4205104"/>
                </a:cubicBezTo>
                <a:cubicBezTo>
                  <a:pt x="22937378" y="4194889"/>
                  <a:pt x="22994970" y="4194889"/>
                  <a:pt x="23000614" y="4205104"/>
                </a:cubicBezTo>
                <a:cubicBezTo>
                  <a:pt x="23004002" y="4214966"/>
                  <a:pt x="23060462" y="4221658"/>
                  <a:pt x="23127086" y="4221658"/>
                </a:cubicBezTo>
                <a:cubicBezTo>
                  <a:pt x="23298722" y="4221658"/>
                  <a:pt x="23244522" y="4256879"/>
                  <a:pt x="23051430" y="4269911"/>
                </a:cubicBezTo>
                <a:cubicBezTo>
                  <a:pt x="22965610" y="4276603"/>
                  <a:pt x="22858334" y="4286465"/>
                  <a:pt x="22814298" y="4293157"/>
                </a:cubicBezTo>
                <a:cubicBezTo>
                  <a:pt x="22771386" y="4299850"/>
                  <a:pt x="22696862" y="4309007"/>
                  <a:pt x="22649434" y="4313938"/>
                </a:cubicBezTo>
                <a:cubicBezTo>
                  <a:pt x="22586198" y="4322391"/>
                  <a:pt x="22569262" y="4330845"/>
                  <a:pt x="22589586" y="4344229"/>
                </a:cubicBezTo>
                <a:cubicBezTo>
                  <a:pt x="22604266" y="4354091"/>
                  <a:pt x="22608782" y="4362192"/>
                  <a:pt x="22596362" y="4362192"/>
                </a:cubicBezTo>
                <a:cubicBezTo>
                  <a:pt x="22587330" y="4362192"/>
                  <a:pt x="22565874" y="4350216"/>
                  <a:pt x="22551194" y="4337184"/>
                </a:cubicBezTo>
                <a:cubicBezTo>
                  <a:pt x="22529738" y="4317108"/>
                  <a:pt x="22521834" y="4317108"/>
                  <a:pt x="22515062" y="4337184"/>
                </a:cubicBezTo>
                <a:cubicBezTo>
                  <a:pt x="22510542" y="4350216"/>
                  <a:pt x="22481186" y="4362192"/>
                  <a:pt x="22449566" y="4362192"/>
                </a:cubicBezTo>
                <a:cubicBezTo>
                  <a:pt x="22415690" y="4362192"/>
                  <a:pt x="22391978" y="4371349"/>
                  <a:pt x="22391978" y="4381211"/>
                </a:cubicBezTo>
                <a:cubicBezTo>
                  <a:pt x="22391978" y="4391073"/>
                  <a:pt x="22372782" y="4404458"/>
                  <a:pt x="22350198" y="4409389"/>
                </a:cubicBezTo>
                <a:cubicBezTo>
                  <a:pt x="22284706" y="4427704"/>
                  <a:pt x="22324226" y="4468209"/>
                  <a:pt x="22391978" y="4453416"/>
                </a:cubicBezTo>
                <a:cubicBezTo>
                  <a:pt x="22426982" y="4444962"/>
                  <a:pt x="22450698" y="4448485"/>
                  <a:pt x="22450698" y="4461869"/>
                </a:cubicBezTo>
                <a:cubicBezTo>
                  <a:pt x="22450698" y="4473492"/>
                  <a:pt x="22424726" y="4483706"/>
                  <a:pt x="22391978" y="4483706"/>
                </a:cubicBezTo>
                <a:cubicBezTo>
                  <a:pt x="22315194" y="4483706"/>
                  <a:pt x="22154846" y="4525972"/>
                  <a:pt x="22154846" y="4547457"/>
                </a:cubicBezTo>
                <a:cubicBezTo>
                  <a:pt x="22154846" y="4555910"/>
                  <a:pt x="22209050" y="4564011"/>
                  <a:pt x="22277930" y="4564011"/>
                </a:cubicBezTo>
                <a:cubicBezTo>
                  <a:pt x="22345682" y="4565772"/>
                  <a:pt x="22449566" y="4574930"/>
                  <a:pt x="22508286" y="4583031"/>
                </a:cubicBezTo>
                <a:cubicBezTo>
                  <a:pt x="22568134" y="4591484"/>
                  <a:pt x="22746546" y="4588666"/>
                  <a:pt x="22905762" y="4578804"/>
                </a:cubicBezTo>
                <a:cubicBezTo>
                  <a:pt x="23102242" y="4564011"/>
                  <a:pt x="23214034" y="4564011"/>
                  <a:pt x="23252426" y="4578804"/>
                </a:cubicBezTo>
                <a:cubicBezTo>
                  <a:pt x="23297594" y="4595359"/>
                  <a:pt x="23277266" y="4597824"/>
                  <a:pt x="23160962" y="4589371"/>
                </a:cubicBezTo>
                <a:cubicBezTo>
                  <a:pt x="23067238" y="4584440"/>
                  <a:pt x="23022070" y="4586905"/>
                  <a:pt x="23039006" y="4598528"/>
                </a:cubicBezTo>
                <a:cubicBezTo>
                  <a:pt x="23072882" y="4623536"/>
                  <a:pt x="22912538" y="4643964"/>
                  <a:pt x="22682182" y="4643964"/>
                </a:cubicBezTo>
                <a:cubicBezTo>
                  <a:pt x="22586198" y="4643964"/>
                  <a:pt x="22493606" y="4652770"/>
                  <a:pt x="22474410" y="4662632"/>
                </a:cubicBezTo>
                <a:cubicBezTo>
                  <a:pt x="22456342" y="4672494"/>
                  <a:pt x="22417950" y="4688696"/>
                  <a:pt x="22391978" y="4700319"/>
                </a:cubicBezTo>
                <a:cubicBezTo>
                  <a:pt x="22356974" y="4715112"/>
                  <a:pt x="22352458" y="4721452"/>
                  <a:pt x="22377298" y="4723213"/>
                </a:cubicBezTo>
                <a:cubicBezTo>
                  <a:pt x="22395366" y="4723213"/>
                  <a:pt x="22411174" y="4733779"/>
                  <a:pt x="22411174" y="4745402"/>
                </a:cubicBezTo>
                <a:cubicBezTo>
                  <a:pt x="22411174" y="4757026"/>
                  <a:pt x="22487958" y="4761604"/>
                  <a:pt x="22616686" y="4758082"/>
                </a:cubicBezTo>
                <a:cubicBezTo>
                  <a:pt x="22772518" y="4753151"/>
                  <a:pt x="22819942" y="4756673"/>
                  <a:pt x="22812038" y="4774989"/>
                </a:cubicBezTo>
                <a:cubicBezTo>
                  <a:pt x="22806394" y="4789782"/>
                  <a:pt x="22782678" y="4799996"/>
                  <a:pt x="22760094" y="4799996"/>
                </a:cubicBezTo>
                <a:cubicBezTo>
                  <a:pt x="22541030" y="4801405"/>
                  <a:pt x="22044186" y="4831695"/>
                  <a:pt x="21962882" y="4848249"/>
                </a:cubicBezTo>
                <a:cubicBezTo>
                  <a:pt x="21905294" y="4858111"/>
                  <a:pt x="21849966" y="4862338"/>
                  <a:pt x="21842058" y="4857407"/>
                </a:cubicBezTo>
                <a:cubicBezTo>
                  <a:pt x="21831898" y="4850715"/>
                  <a:pt x="21792374" y="4855646"/>
                  <a:pt x="21752854" y="4865860"/>
                </a:cubicBezTo>
                <a:cubicBezTo>
                  <a:pt x="21699782" y="4880653"/>
                  <a:pt x="21659130" y="4878892"/>
                  <a:pt x="21597026" y="4857407"/>
                </a:cubicBezTo>
                <a:cubicBezTo>
                  <a:pt x="21515722" y="4830991"/>
                  <a:pt x="21258266" y="4826060"/>
                  <a:pt x="21233422" y="4851067"/>
                </a:cubicBezTo>
                <a:cubicBezTo>
                  <a:pt x="21226650" y="4857759"/>
                  <a:pt x="21267298" y="4869735"/>
                  <a:pt x="21322630" y="4876427"/>
                </a:cubicBezTo>
                <a:cubicBezTo>
                  <a:pt x="21377962" y="4884880"/>
                  <a:pt x="21417482" y="4897912"/>
                  <a:pt x="21411838" y="4907774"/>
                </a:cubicBezTo>
                <a:cubicBezTo>
                  <a:pt x="21406190" y="4917636"/>
                  <a:pt x="21416354" y="4925737"/>
                  <a:pt x="21433290" y="4925737"/>
                </a:cubicBezTo>
                <a:cubicBezTo>
                  <a:pt x="21451358" y="4925737"/>
                  <a:pt x="21459262" y="4915875"/>
                  <a:pt x="21451358" y="4902491"/>
                </a:cubicBezTo>
                <a:cubicBezTo>
                  <a:pt x="21436678" y="4877836"/>
                  <a:pt x="21682842" y="4899321"/>
                  <a:pt x="21698650" y="4925737"/>
                </a:cubicBezTo>
                <a:cubicBezTo>
                  <a:pt x="21717850" y="4952153"/>
                  <a:pt x="22092742" y="4952153"/>
                  <a:pt x="22124358" y="4925737"/>
                </a:cubicBezTo>
                <a:cubicBezTo>
                  <a:pt x="22134522" y="4915875"/>
                  <a:pt x="22317450" y="4904252"/>
                  <a:pt x="22525222" y="4897560"/>
                </a:cubicBezTo>
                <a:cubicBezTo>
                  <a:pt x="22735254" y="4892629"/>
                  <a:pt x="22912538" y="4883119"/>
                  <a:pt x="22919314" y="4876427"/>
                </a:cubicBezTo>
                <a:cubicBezTo>
                  <a:pt x="22926086" y="4869735"/>
                  <a:pt x="22915926" y="4864804"/>
                  <a:pt x="22898986" y="4864804"/>
                </a:cubicBezTo>
                <a:cubicBezTo>
                  <a:pt x="22880918" y="4864804"/>
                  <a:pt x="22862854" y="4858111"/>
                  <a:pt x="22856078" y="4848249"/>
                </a:cubicBezTo>
                <a:cubicBezTo>
                  <a:pt x="22849302" y="4838387"/>
                  <a:pt x="22885438" y="4837683"/>
                  <a:pt x="22932862" y="4845784"/>
                </a:cubicBezTo>
                <a:cubicBezTo>
                  <a:pt x="22981418" y="4855998"/>
                  <a:pt x="23145150" y="4859873"/>
                  <a:pt x="23299850" y="4856703"/>
                </a:cubicBezTo>
                <a:cubicBezTo>
                  <a:pt x="23453422" y="4853180"/>
                  <a:pt x="23571986" y="4856703"/>
                  <a:pt x="23562954" y="4864804"/>
                </a:cubicBezTo>
                <a:cubicBezTo>
                  <a:pt x="23553922" y="4873257"/>
                  <a:pt x="23377766" y="4889459"/>
                  <a:pt x="23171122" y="4902491"/>
                </a:cubicBezTo>
                <a:cubicBezTo>
                  <a:pt x="22963350" y="4915875"/>
                  <a:pt x="22613302" y="4940530"/>
                  <a:pt x="22391978" y="4957084"/>
                </a:cubicBezTo>
                <a:cubicBezTo>
                  <a:pt x="21726882" y="5006747"/>
                  <a:pt x="21217614" y="5015200"/>
                  <a:pt x="21057270" y="4978921"/>
                </a:cubicBezTo>
                <a:cubicBezTo>
                  <a:pt x="20971450" y="4960606"/>
                  <a:pt x="20846110" y="4950392"/>
                  <a:pt x="20719638" y="4953914"/>
                </a:cubicBezTo>
                <a:cubicBezTo>
                  <a:pt x="20562682" y="4957084"/>
                  <a:pt x="20520902" y="4953562"/>
                  <a:pt x="20529934" y="4932077"/>
                </a:cubicBezTo>
                <a:cubicBezTo>
                  <a:pt x="20536710" y="4915523"/>
                  <a:pt x="20517514" y="4902491"/>
                  <a:pt x="20483638" y="4894390"/>
                </a:cubicBezTo>
                <a:cubicBezTo>
                  <a:pt x="20452018" y="4887698"/>
                  <a:pt x="20401206" y="4867621"/>
                  <a:pt x="20369590" y="4851067"/>
                </a:cubicBezTo>
                <a:cubicBezTo>
                  <a:pt x="20323290" y="4824651"/>
                  <a:pt x="20214890" y="4817959"/>
                  <a:pt x="19736110" y="4811267"/>
                </a:cubicBezTo>
                <a:cubicBezTo>
                  <a:pt x="19419934" y="4808097"/>
                  <a:pt x="19118438" y="4812676"/>
                  <a:pt x="19067626" y="4820777"/>
                </a:cubicBezTo>
                <a:cubicBezTo>
                  <a:pt x="19010038" y="4832400"/>
                  <a:pt x="18970514" y="4833104"/>
                  <a:pt x="18963742" y="4819720"/>
                </a:cubicBezTo>
                <a:cubicBezTo>
                  <a:pt x="18949062" y="4796474"/>
                  <a:pt x="18779682" y="4819720"/>
                  <a:pt x="18741290" y="4851067"/>
                </a:cubicBezTo>
                <a:cubicBezTo>
                  <a:pt x="18723222" y="4865860"/>
                  <a:pt x="18711930" y="4866565"/>
                  <a:pt x="18701766" y="4848249"/>
                </a:cubicBezTo>
                <a:cubicBezTo>
                  <a:pt x="18690474" y="4829934"/>
                  <a:pt x="18678054" y="4834513"/>
                  <a:pt x="18653210" y="4862690"/>
                </a:cubicBezTo>
                <a:cubicBezTo>
                  <a:pt x="18618206" y="4900730"/>
                  <a:pt x="18619334" y="4900730"/>
                  <a:pt x="18683698" y="4885937"/>
                </a:cubicBezTo>
                <a:cubicBezTo>
                  <a:pt x="18720962" y="4877836"/>
                  <a:pt x="18801134" y="4875370"/>
                  <a:pt x="18862114" y="4880301"/>
                </a:cubicBezTo>
                <a:cubicBezTo>
                  <a:pt x="18923090" y="4885232"/>
                  <a:pt x="18999874" y="4881358"/>
                  <a:pt x="19032622" y="4867974"/>
                </a:cubicBezTo>
                <a:cubicBezTo>
                  <a:pt x="19072142" y="4854942"/>
                  <a:pt x="19094726" y="4854942"/>
                  <a:pt x="19094726" y="4867974"/>
                </a:cubicBezTo>
                <a:cubicBezTo>
                  <a:pt x="19094726" y="4879597"/>
                  <a:pt x="19142154" y="4886289"/>
                  <a:pt x="19206518" y="4884880"/>
                </a:cubicBezTo>
                <a:cubicBezTo>
                  <a:pt x="19269754" y="4883119"/>
                  <a:pt x="19497850" y="4881005"/>
                  <a:pt x="19714654" y="4882767"/>
                </a:cubicBezTo>
                <a:cubicBezTo>
                  <a:pt x="20120038" y="4884528"/>
                  <a:pt x="20226182" y="4904604"/>
                  <a:pt x="19899842" y="4916227"/>
                </a:cubicBezTo>
                <a:cubicBezTo>
                  <a:pt x="19696590" y="4924328"/>
                  <a:pt x="19561086" y="4964833"/>
                  <a:pt x="19580282" y="5014495"/>
                </a:cubicBezTo>
                <a:cubicBezTo>
                  <a:pt x="19587058" y="5031049"/>
                  <a:pt x="19580282" y="5045138"/>
                  <a:pt x="19568990" y="5045138"/>
                </a:cubicBezTo>
                <a:cubicBezTo>
                  <a:pt x="19555438" y="5045138"/>
                  <a:pt x="19550922" y="5038094"/>
                  <a:pt x="19556566" y="5028232"/>
                </a:cubicBezTo>
                <a:cubicBezTo>
                  <a:pt x="19571246" y="5004985"/>
                  <a:pt x="19521562" y="4985261"/>
                  <a:pt x="19448166" y="4985261"/>
                </a:cubicBezTo>
                <a:cubicBezTo>
                  <a:pt x="19380414" y="4985261"/>
                  <a:pt x="19369122" y="5025766"/>
                  <a:pt x="19434614" y="5027175"/>
                </a:cubicBezTo>
                <a:cubicBezTo>
                  <a:pt x="19476394" y="5028936"/>
                  <a:pt x="19476394" y="5028584"/>
                  <a:pt x="19440262" y="5045138"/>
                </a:cubicBezTo>
                <a:cubicBezTo>
                  <a:pt x="19418806" y="5055000"/>
                  <a:pt x="19370250" y="5057818"/>
                  <a:pt x="19335246" y="5051126"/>
                </a:cubicBezTo>
                <a:cubicBezTo>
                  <a:pt x="19299110" y="5046195"/>
                  <a:pt x="19272010" y="5050069"/>
                  <a:pt x="19272010" y="5061692"/>
                </a:cubicBezTo>
                <a:cubicBezTo>
                  <a:pt x="19272010" y="5071906"/>
                  <a:pt x="19325082" y="5084938"/>
                  <a:pt x="19390578" y="5089869"/>
                </a:cubicBezTo>
                <a:cubicBezTo>
                  <a:pt x="19503494" y="5098323"/>
                  <a:pt x="19548662" y="5113116"/>
                  <a:pt x="19524950" y="5138123"/>
                </a:cubicBezTo>
                <a:cubicBezTo>
                  <a:pt x="19508014" y="5152916"/>
                  <a:pt x="19452682" y="5151155"/>
                  <a:pt x="19351054" y="5129670"/>
                </a:cubicBezTo>
                <a:cubicBezTo>
                  <a:pt x="19223454" y="5103254"/>
                  <a:pt x="18259122" y="5126852"/>
                  <a:pt x="18227506" y="5158199"/>
                </a:cubicBezTo>
                <a:cubicBezTo>
                  <a:pt x="18217342" y="5168061"/>
                  <a:pt x="18355102" y="5170879"/>
                  <a:pt x="18984066" y="5175810"/>
                </a:cubicBezTo>
                <a:cubicBezTo>
                  <a:pt x="19515918" y="5178980"/>
                  <a:pt x="19504626" y="5179684"/>
                  <a:pt x="19474138" y="5209271"/>
                </a:cubicBezTo>
                <a:cubicBezTo>
                  <a:pt x="19461714" y="5220894"/>
                  <a:pt x="19441390" y="5223359"/>
                  <a:pt x="19426710" y="5213497"/>
                </a:cubicBezTo>
                <a:cubicBezTo>
                  <a:pt x="19395094" y="5193421"/>
                  <a:pt x="19092470" y="5203635"/>
                  <a:pt x="19064238" y="5225472"/>
                </a:cubicBezTo>
                <a:cubicBezTo>
                  <a:pt x="19052946" y="5233573"/>
                  <a:pt x="18874534" y="5238857"/>
                  <a:pt x="18667890" y="5235687"/>
                </a:cubicBezTo>
                <a:cubicBezTo>
                  <a:pt x="18463506" y="5232165"/>
                  <a:pt x="18107810" y="5228995"/>
                  <a:pt x="17879714" y="5227234"/>
                </a:cubicBezTo>
                <a:cubicBezTo>
                  <a:pt x="17652742" y="5225472"/>
                  <a:pt x="17429162" y="5214906"/>
                  <a:pt x="17386254" y="5205044"/>
                </a:cubicBezTo>
                <a:cubicBezTo>
                  <a:pt x="17289142" y="5181798"/>
                  <a:pt x="16730191" y="5167709"/>
                  <a:pt x="16710995" y="5187785"/>
                </a:cubicBezTo>
                <a:cubicBezTo>
                  <a:pt x="16689540" y="5207509"/>
                  <a:pt x="16488543" y="5220894"/>
                  <a:pt x="16500964" y="5201170"/>
                </a:cubicBezTo>
                <a:cubicBezTo>
                  <a:pt x="16505481" y="5192716"/>
                  <a:pt x="16538228" y="5186024"/>
                  <a:pt x="16573233" y="5184615"/>
                </a:cubicBezTo>
                <a:cubicBezTo>
                  <a:pt x="16625176" y="5184615"/>
                  <a:pt x="16629693" y="5180741"/>
                  <a:pt x="16596946" y="5167357"/>
                </a:cubicBezTo>
                <a:cubicBezTo>
                  <a:pt x="16550649" y="5149042"/>
                  <a:pt x="16404983" y="5164891"/>
                  <a:pt x="16388045" y="5189546"/>
                </a:cubicBezTo>
                <a:cubicBezTo>
                  <a:pt x="16381270" y="5199408"/>
                  <a:pt x="16309001" y="5208918"/>
                  <a:pt x="16225441" y="5210679"/>
                </a:cubicBezTo>
                <a:cubicBezTo>
                  <a:pt x="16141880" y="5213849"/>
                  <a:pt x="16072999" y="5218780"/>
                  <a:pt x="16072999" y="5222303"/>
                </a:cubicBezTo>
                <a:cubicBezTo>
                  <a:pt x="16072999" y="5248719"/>
                  <a:pt x="16224312" y="5267034"/>
                  <a:pt x="16487414" y="5272317"/>
                </a:cubicBezTo>
                <a:cubicBezTo>
                  <a:pt x="16660181" y="5273726"/>
                  <a:pt x="16796814" y="5283588"/>
                  <a:pt x="16790038" y="5292041"/>
                </a:cubicBezTo>
                <a:cubicBezTo>
                  <a:pt x="16785522" y="5300142"/>
                  <a:pt x="16760679" y="5306834"/>
                  <a:pt x="16735837" y="5306834"/>
                </a:cubicBezTo>
                <a:cubicBezTo>
                  <a:pt x="16709866" y="5306834"/>
                  <a:pt x="16675990" y="5320218"/>
                  <a:pt x="16659052" y="5335364"/>
                </a:cubicBezTo>
                <a:cubicBezTo>
                  <a:pt x="16633080" y="5363541"/>
                  <a:pt x="16595817" y="5359314"/>
                  <a:pt x="16454667" y="5316344"/>
                </a:cubicBezTo>
                <a:cubicBezTo>
                  <a:pt x="16428696" y="5307891"/>
                  <a:pt x="16358686" y="5325502"/>
                  <a:pt x="16269479" y="5360371"/>
                </a:cubicBezTo>
                <a:cubicBezTo>
                  <a:pt x="16114780" y="5421657"/>
                  <a:pt x="16115909" y="5442437"/>
                  <a:pt x="16275125" y="5407568"/>
                </a:cubicBezTo>
                <a:cubicBezTo>
                  <a:pt x="16350781" y="5391014"/>
                  <a:pt x="16415146" y="5391366"/>
                  <a:pt x="16522419" y="5409329"/>
                </a:cubicBezTo>
                <a:cubicBezTo>
                  <a:pt x="16731320" y="5442437"/>
                  <a:pt x="16678248" y="5472376"/>
                  <a:pt x="16428696" y="5460753"/>
                </a:cubicBezTo>
                <a:cubicBezTo>
                  <a:pt x="16310130" y="5455822"/>
                  <a:pt x="16208503" y="5456526"/>
                  <a:pt x="16203986" y="5463218"/>
                </a:cubicBezTo>
                <a:cubicBezTo>
                  <a:pt x="16197211" y="5468149"/>
                  <a:pt x="16146397" y="5474137"/>
                  <a:pt x="16086550" y="5477307"/>
                </a:cubicBezTo>
                <a:cubicBezTo>
                  <a:pt x="16028961" y="5479068"/>
                  <a:pt x="15971372" y="5486817"/>
                  <a:pt x="15957821" y="5495270"/>
                </a:cubicBezTo>
                <a:cubicBezTo>
                  <a:pt x="15946529" y="5503371"/>
                  <a:pt x="15935237" y="5501962"/>
                  <a:pt x="15935237" y="5492100"/>
                </a:cubicBezTo>
                <a:cubicBezTo>
                  <a:pt x="15935237" y="5483647"/>
                  <a:pt x="15870873" y="5475193"/>
                  <a:pt x="15789571" y="5475193"/>
                </a:cubicBezTo>
                <a:cubicBezTo>
                  <a:pt x="15708269" y="5476954"/>
                  <a:pt x="15652939" y="5484351"/>
                  <a:pt x="15666489" y="5494565"/>
                </a:cubicBezTo>
                <a:cubicBezTo>
                  <a:pt x="15677781" y="5502666"/>
                  <a:pt x="15659714" y="5504075"/>
                  <a:pt x="15626967" y="5497735"/>
                </a:cubicBezTo>
                <a:cubicBezTo>
                  <a:pt x="15578412" y="5489282"/>
                  <a:pt x="15558086" y="5493509"/>
                  <a:pt x="15545665" y="5518164"/>
                </a:cubicBezTo>
                <a:cubicBezTo>
                  <a:pt x="15532115" y="5543171"/>
                  <a:pt x="15514047" y="5548806"/>
                  <a:pt x="15481301" y="5537183"/>
                </a:cubicBezTo>
                <a:cubicBezTo>
                  <a:pt x="15435004" y="5522390"/>
                  <a:pt x="15433875" y="5521686"/>
                  <a:pt x="15493722" y="5489986"/>
                </a:cubicBezTo>
                <a:cubicBezTo>
                  <a:pt x="15527598" y="5471671"/>
                  <a:pt x="15550182" y="5445607"/>
                  <a:pt x="15545665" y="5432575"/>
                </a:cubicBezTo>
                <a:cubicBezTo>
                  <a:pt x="15538890" y="5414260"/>
                  <a:pt x="15570507" y="5407568"/>
                  <a:pt x="15664231" y="5407568"/>
                </a:cubicBezTo>
                <a:cubicBezTo>
                  <a:pt x="15734241" y="5407568"/>
                  <a:pt x="15834739" y="5393127"/>
                  <a:pt x="15887811" y="5377982"/>
                </a:cubicBezTo>
                <a:cubicBezTo>
                  <a:pt x="15940883" y="5361428"/>
                  <a:pt x="16006377" y="5346635"/>
                  <a:pt x="16033477" y="5346635"/>
                </a:cubicBezTo>
                <a:cubicBezTo>
                  <a:pt x="16084291" y="5345226"/>
                  <a:pt x="16198340" y="5289928"/>
                  <a:pt x="16163335" y="5284997"/>
                </a:cubicBezTo>
                <a:cubicBezTo>
                  <a:pt x="16028961" y="5261751"/>
                  <a:pt x="15893457" y="5276544"/>
                  <a:pt x="15692460" y="5341351"/>
                </a:cubicBezTo>
                <a:cubicBezTo>
                  <a:pt x="15628096" y="5361076"/>
                  <a:pt x="15589704" y="5364950"/>
                  <a:pt x="15572766" y="5349805"/>
                </a:cubicBezTo>
                <a:cubicBezTo>
                  <a:pt x="15558086" y="5336773"/>
                  <a:pt x="15525339" y="5340295"/>
                  <a:pt x="15471138" y="5360371"/>
                </a:cubicBezTo>
                <a:cubicBezTo>
                  <a:pt x="15428229" y="5376925"/>
                  <a:pt x="15364994" y="5398058"/>
                  <a:pt x="15333376" y="5406159"/>
                </a:cubicBezTo>
                <a:lnTo>
                  <a:pt x="15273529" y="5423065"/>
                </a:lnTo>
                <a:lnTo>
                  <a:pt x="15327730" y="5424122"/>
                </a:lnTo>
                <a:cubicBezTo>
                  <a:pt x="15357089" y="5425883"/>
                  <a:pt x="15401128" y="5419191"/>
                  <a:pt x="15428229" y="5407568"/>
                </a:cubicBezTo>
                <a:cubicBezTo>
                  <a:pt x="15454200" y="5397706"/>
                  <a:pt x="15482430" y="5394536"/>
                  <a:pt x="15489205" y="5401228"/>
                </a:cubicBezTo>
                <a:cubicBezTo>
                  <a:pt x="15512918" y="5425883"/>
                  <a:pt x="15392094" y="5468854"/>
                  <a:pt x="15273529" y="5475193"/>
                </a:cubicBezTo>
                <a:cubicBezTo>
                  <a:pt x="15208035" y="5478716"/>
                  <a:pt x="15106408" y="5500553"/>
                  <a:pt x="15048819" y="5520629"/>
                </a:cubicBezTo>
                <a:cubicBezTo>
                  <a:pt x="14950579" y="5555499"/>
                  <a:pt x="14943804" y="5555851"/>
                  <a:pt x="14925737" y="5522743"/>
                </a:cubicBezTo>
                <a:cubicBezTo>
                  <a:pt x="14914445" y="5504427"/>
                  <a:pt x="14892990" y="5486817"/>
                  <a:pt x="14878310" y="5486817"/>
                </a:cubicBezTo>
                <a:cubicBezTo>
                  <a:pt x="14861372" y="5486817"/>
                  <a:pt x="14848951" y="5480477"/>
                  <a:pt x="14848951" y="5472023"/>
                </a:cubicBezTo>
                <a:cubicBezTo>
                  <a:pt x="14848951" y="5463922"/>
                  <a:pt x="14926866" y="5438915"/>
                  <a:pt x="15022847" y="5418839"/>
                </a:cubicBezTo>
                <a:cubicBezTo>
                  <a:pt x="15296113" y="5361076"/>
                  <a:pt x="15394353" y="5311413"/>
                  <a:pt x="15241911" y="5310004"/>
                </a:cubicBezTo>
                <a:cubicBezTo>
                  <a:pt x="15179806" y="5310004"/>
                  <a:pt x="15165126" y="5315287"/>
                  <a:pt x="15173030" y="5338534"/>
                </a:cubicBezTo>
                <a:cubicBezTo>
                  <a:pt x="15179806" y="5358258"/>
                  <a:pt x="15169643" y="5366711"/>
                  <a:pt x="15134638" y="5366711"/>
                </a:cubicBezTo>
                <a:cubicBezTo>
                  <a:pt x="15108666" y="5366711"/>
                  <a:pt x="15086082" y="5358258"/>
                  <a:pt x="15086082" y="5346635"/>
                </a:cubicBezTo>
                <a:cubicBezTo>
                  <a:pt x="15086082" y="5336773"/>
                  <a:pt x="15100762" y="5326558"/>
                  <a:pt x="15116571" y="5326558"/>
                </a:cubicBezTo>
                <a:cubicBezTo>
                  <a:pt x="15133509" y="5326558"/>
                  <a:pt x="15143671" y="5318105"/>
                  <a:pt x="15136896" y="5310004"/>
                </a:cubicBezTo>
                <a:cubicBezTo>
                  <a:pt x="15126733" y="5291689"/>
                  <a:pt x="15403386" y="5247310"/>
                  <a:pt x="15527598" y="5247310"/>
                </a:cubicBezTo>
                <a:cubicBezTo>
                  <a:pt x="15568249" y="5247310"/>
                  <a:pt x="15596479" y="5238857"/>
                  <a:pt x="15589704" y="5227234"/>
                </a:cubicBezTo>
                <a:cubicBezTo>
                  <a:pt x="15582928" y="5217371"/>
                  <a:pt x="15617933" y="5212440"/>
                  <a:pt x="15671006" y="5215963"/>
                </a:cubicBezTo>
                <a:cubicBezTo>
                  <a:pt x="15760212" y="5222303"/>
                  <a:pt x="15832481" y="5188842"/>
                  <a:pt x="15800863" y="5155734"/>
                </a:cubicBezTo>
                <a:cubicBezTo>
                  <a:pt x="15794088" y="5149394"/>
                  <a:pt x="15805380" y="5144815"/>
                  <a:pt x="15826835" y="5149746"/>
                </a:cubicBezTo>
                <a:cubicBezTo>
                  <a:pt x="15848289" y="5153268"/>
                  <a:pt x="15875390" y="5149042"/>
                  <a:pt x="15886682" y="5142350"/>
                </a:cubicBezTo>
                <a:cubicBezTo>
                  <a:pt x="15912654" y="5125795"/>
                  <a:pt x="16235603" y="5112763"/>
                  <a:pt x="16260446" y="5127556"/>
                </a:cubicBezTo>
                <a:cubicBezTo>
                  <a:pt x="16286417" y="5144111"/>
                  <a:pt x="16428696" y="5126148"/>
                  <a:pt x="16428696" y="5107832"/>
                </a:cubicBezTo>
                <a:cubicBezTo>
                  <a:pt x="16428696" y="5099731"/>
                  <a:pt x="16401595" y="5096562"/>
                  <a:pt x="16367719" y="5101493"/>
                </a:cubicBezTo>
                <a:cubicBezTo>
                  <a:pt x="16328198" y="5108185"/>
                  <a:pt x="16301097" y="5099379"/>
                  <a:pt x="16285288" y="5079655"/>
                </a:cubicBezTo>
                <a:cubicBezTo>
                  <a:pt x="16266092" y="5053239"/>
                  <a:pt x="16245766" y="5051478"/>
                  <a:pt x="16163335" y="5068032"/>
                </a:cubicBezTo>
                <a:cubicBezTo>
                  <a:pt x="16108004" y="5079655"/>
                  <a:pt x="16050415" y="5088461"/>
                  <a:pt x="16033477" y="5086699"/>
                </a:cubicBezTo>
                <a:cubicBezTo>
                  <a:pt x="15851677" y="5065214"/>
                  <a:pt x="15599866" y="5113468"/>
                  <a:pt x="15599866" y="5169822"/>
                </a:cubicBezTo>
                <a:cubicBezTo>
                  <a:pt x="15599866" y="5181445"/>
                  <a:pt x="15585187" y="5184615"/>
                  <a:pt x="15567120" y="5177923"/>
                </a:cubicBezTo>
                <a:cubicBezTo>
                  <a:pt x="15545665" y="5169822"/>
                  <a:pt x="15538890" y="5174401"/>
                  <a:pt x="15546794" y="5195886"/>
                </a:cubicBezTo>
                <a:cubicBezTo>
                  <a:pt x="15553569" y="5212440"/>
                  <a:pt x="15550182" y="5227234"/>
                  <a:pt x="15541148" y="5227234"/>
                </a:cubicBezTo>
                <a:cubicBezTo>
                  <a:pt x="15528727" y="5227234"/>
                  <a:pt x="15520823" y="5217371"/>
                  <a:pt x="15520823" y="5207509"/>
                </a:cubicBezTo>
                <a:cubicBezTo>
                  <a:pt x="15520823" y="5182502"/>
                  <a:pt x="15349185" y="5197647"/>
                  <a:pt x="15271270" y="5227234"/>
                </a:cubicBezTo>
                <a:cubicBezTo>
                  <a:pt x="15243041" y="5237096"/>
                  <a:pt x="15214811" y="5241674"/>
                  <a:pt x="15204648" y="5236743"/>
                </a:cubicBezTo>
                <a:cubicBezTo>
                  <a:pt x="15186581" y="5225120"/>
                  <a:pt x="15063498" y="5221950"/>
                  <a:pt x="14977680" y="5233573"/>
                </a:cubicBezTo>
                <a:cubicBezTo>
                  <a:pt x="14944933" y="5237096"/>
                  <a:pt x="14898636" y="5242379"/>
                  <a:pt x="14873794" y="5244140"/>
                </a:cubicBezTo>
                <a:cubicBezTo>
                  <a:pt x="14797008" y="5249071"/>
                  <a:pt x="14825238" y="5286758"/>
                  <a:pt x="14908799" y="5286758"/>
                </a:cubicBezTo>
                <a:cubicBezTo>
                  <a:pt x="14949450" y="5286758"/>
                  <a:pt x="14991230" y="5295211"/>
                  <a:pt x="14998005" y="5306834"/>
                </a:cubicBezTo>
                <a:cubicBezTo>
                  <a:pt x="15003651" y="5318105"/>
                  <a:pt x="14979938" y="5325502"/>
                  <a:pt x="14934770" y="5323741"/>
                </a:cubicBezTo>
                <a:cubicBezTo>
                  <a:pt x="14768778" y="5318810"/>
                  <a:pt x="14631017" y="5333603"/>
                  <a:pt x="14609562" y="5360371"/>
                </a:cubicBezTo>
                <a:cubicBezTo>
                  <a:pt x="14596011" y="5376925"/>
                  <a:pt x="14551973" y="5387492"/>
                  <a:pt x="14505676" y="5387492"/>
                </a:cubicBezTo>
                <a:cubicBezTo>
                  <a:pt x="14461637" y="5386083"/>
                  <a:pt x="14384852" y="5389957"/>
                  <a:pt x="14335167" y="5394888"/>
                </a:cubicBezTo>
                <a:cubicBezTo>
                  <a:pt x="14257253" y="5402989"/>
                  <a:pt x="14253865" y="5402637"/>
                  <a:pt x="14315971" y="5387492"/>
                </a:cubicBezTo>
                <a:cubicBezTo>
                  <a:pt x="14380335" y="5372699"/>
                  <a:pt x="14375818" y="5371290"/>
                  <a:pt x="14273062" y="5369881"/>
                </a:cubicBezTo>
                <a:cubicBezTo>
                  <a:pt x="14208697" y="5368120"/>
                  <a:pt x="14159013" y="5376573"/>
                  <a:pt x="14159013" y="5386435"/>
                </a:cubicBezTo>
                <a:cubicBezTo>
                  <a:pt x="14159013" y="5398058"/>
                  <a:pt x="14172563" y="5407920"/>
                  <a:pt x="14192889" y="5409329"/>
                </a:cubicBezTo>
                <a:cubicBezTo>
                  <a:pt x="14214343" y="5409329"/>
                  <a:pt x="14203051" y="5420952"/>
                  <a:pt x="14164659" y="5437506"/>
                </a:cubicBezTo>
                <a:cubicBezTo>
                  <a:pt x="14129654" y="5454060"/>
                  <a:pt x="14096907" y="5475193"/>
                  <a:pt x="14087873" y="5486817"/>
                </a:cubicBezTo>
                <a:cubicBezTo>
                  <a:pt x="14081098" y="5498440"/>
                  <a:pt x="14056256" y="5506541"/>
                  <a:pt x="14030284" y="5506541"/>
                </a:cubicBezTo>
                <a:cubicBezTo>
                  <a:pt x="14003184" y="5506541"/>
                  <a:pt x="13981729" y="5517459"/>
                  <a:pt x="13981729" y="5529082"/>
                </a:cubicBezTo>
                <a:cubicBezTo>
                  <a:pt x="13981729" y="5540706"/>
                  <a:pt x="13946724" y="5548454"/>
                  <a:pt x="13907202" y="5546693"/>
                </a:cubicBezTo>
                <a:cubicBezTo>
                  <a:pt x="13840580" y="5545284"/>
                  <a:pt x="13793153" y="5551624"/>
                  <a:pt x="13576348" y="5598117"/>
                </a:cubicBezTo>
                <a:cubicBezTo>
                  <a:pt x="13543601" y="5604457"/>
                  <a:pt x="13502950" y="5616432"/>
                  <a:pt x="13486012" y="5623124"/>
                </a:cubicBezTo>
                <a:cubicBezTo>
                  <a:pt x="13471333" y="5628055"/>
                  <a:pt x="13443103" y="5636156"/>
                  <a:pt x="13428423" y="5637565"/>
                </a:cubicBezTo>
                <a:cubicBezTo>
                  <a:pt x="13411485" y="5641087"/>
                  <a:pt x="13345992" y="5653415"/>
                  <a:pt x="13279369" y="5665038"/>
                </a:cubicBezTo>
                <a:cubicBezTo>
                  <a:pt x="13215005" y="5676661"/>
                  <a:pt x="13072727" y="5686523"/>
                  <a:pt x="12964324" y="5687932"/>
                </a:cubicBezTo>
                <a:cubicBezTo>
                  <a:pt x="12857050" y="5689693"/>
                  <a:pt x="12755423" y="5699203"/>
                  <a:pt x="12735097" y="5709065"/>
                </a:cubicBezTo>
                <a:cubicBezTo>
                  <a:pt x="12717030" y="5718927"/>
                  <a:pt x="12573622" y="5733720"/>
                  <a:pt x="12420052" y="5740412"/>
                </a:cubicBezTo>
                <a:cubicBezTo>
                  <a:pt x="12153561" y="5753796"/>
                  <a:pt x="12138882" y="5752739"/>
                  <a:pt x="12151303" y="5719279"/>
                </a:cubicBezTo>
                <a:cubicBezTo>
                  <a:pt x="12163724" y="5687932"/>
                  <a:pt x="12156949" y="5684762"/>
                  <a:pt x="12100489" y="5696385"/>
                </a:cubicBezTo>
                <a:cubicBezTo>
                  <a:pt x="12064355" y="5704838"/>
                  <a:pt x="11983054" y="5716109"/>
                  <a:pt x="11917559" y="5722449"/>
                </a:cubicBezTo>
                <a:cubicBezTo>
                  <a:pt x="11853195" y="5729141"/>
                  <a:pt x="11782056" y="5744286"/>
                  <a:pt x="11760602" y="5755909"/>
                </a:cubicBezTo>
                <a:cubicBezTo>
                  <a:pt x="11739147" y="5767532"/>
                  <a:pt x="11662361" y="5778451"/>
                  <a:pt x="11591222" y="5780212"/>
                </a:cubicBezTo>
                <a:cubicBezTo>
                  <a:pt x="11522341" y="5783382"/>
                  <a:pt x="11411680" y="5790074"/>
                  <a:pt x="11350703" y="5796766"/>
                </a:cubicBezTo>
                <a:cubicBezTo>
                  <a:pt x="11041304" y="5826705"/>
                  <a:pt x="10387499" y="5848894"/>
                  <a:pt x="9478497" y="5858756"/>
                </a:cubicBezTo>
                <a:cubicBezTo>
                  <a:pt x="9055049" y="5861926"/>
                  <a:pt x="8928579" y="5869675"/>
                  <a:pt x="8817918" y="5899613"/>
                </a:cubicBezTo>
                <a:cubicBezTo>
                  <a:pt x="8654184" y="5941175"/>
                  <a:pt x="8596595" y="5980623"/>
                  <a:pt x="8728711" y="5959138"/>
                </a:cubicBezTo>
                <a:cubicBezTo>
                  <a:pt x="8795334" y="5949276"/>
                  <a:pt x="8811142" y="5951037"/>
                  <a:pt x="8795334" y="5967591"/>
                </a:cubicBezTo>
                <a:cubicBezTo>
                  <a:pt x="8781783" y="5982384"/>
                  <a:pt x="8671123" y="5995768"/>
                  <a:pt x="8509647" y="6002460"/>
                </a:cubicBezTo>
                <a:cubicBezTo>
                  <a:pt x="8365110" y="6007391"/>
                  <a:pt x="8156209" y="6016197"/>
                  <a:pt x="8047806" y="6021128"/>
                </a:cubicBezTo>
                <a:cubicBezTo>
                  <a:pt x="7939404" y="6026059"/>
                  <a:pt x="7835518" y="6030638"/>
                  <a:pt x="7816321" y="6030638"/>
                </a:cubicBezTo>
                <a:cubicBezTo>
                  <a:pt x="7774541" y="6032399"/>
                  <a:pt x="7768895" y="6070438"/>
                  <a:pt x="7810675" y="6070438"/>
                </a:cubicBezTo>
                <a:cubicBezTo>
                  <a:pt x="7845680" y="6070438"/>
                  <a:pt x="7850197" y="6102490"/>
                  <a:pt x="7819708" y="6120805"/>
                </a:cubicBezTo>
                <a:cubicBezTo>
                  <a:pt x="7808416" y="6127145"/>
                  <a:pt x="7806158" y="6141938"/>
                  <a:pt x="7812933" y="6152152"/>
                </a:cubicBezTo>
                <a:cubicBezTo>
                  <a:pt x="7819708" y="6162014"/>
                  <a:pt x="7814062" y="6169763"/>
                  <a:pt x="7802770" y="6169763"/>
                </a:cubicBezTo>
                <a:cubicBezTo>
                  <a:pt x="7790349" y="6169763"/>
                  <a:pt x="7781316" y="6157787"/>
                  <a:pt x="7781316" y="6144403"/>
                </a:cubicBezTo>
                <a:cubicBezTo>
                  <a:pt x="7781316" y="6131371"/>
                  <a:pt x="7768895" y="6104955"/>
                  <a:pt x="7754216" y="6084879"/>
                </a:cubicBezTo>
                <a:cubicBezTo>
                  <a:pt x="7729373" y="6051770"/>
                  <a:pt x="7718081" y="6052475"/>
                  <a:pt x="7573544" y="6080652"/>
                </a:cubicBezTo>
                <a:cubicBezTo>
                  <a:pt x="7430136" y="6108829"/>
                  <a:pt x="7321734" y="6108477"/>
                  <a:pt x="7118478" y="6078539"/>
                </a:cubicBezTo>
                <a:cubicBezTo>
                  <a:pt x="7059760" y="6070438"/>
                  <a:pt x="7029272" y="6075369"/>
                  <a:pt x="7007817" y="6095445"/>
                </a:cubicBezTo>
                <a:cubicBezTo>
                  <a:pt x="6993138" y="6111999"/>
                  <a:pt x="6947970" y="6132076"/>
                  <a:pt x="6911836" y="6140529"/>
                </a:cubicBezTo>
                <a:cubicBezTo>
                  <a:pt x="6832792" y="6158844"/>
                  <a:pt x="6775203" y="6184908"/>
                  <a:pt x="6775203" y="6206393"/>
                </a:cubicBezTo>
                <a:cubicBezTo>
                  <a:pt x="6775203" y="6214846"/>
                  <a:pt x="6828275" y="6234218"/>
                  <a:pt x="6892639" y="6249364"/>
                </a:cubicBezTo>
                <a:cubicBezTo>
                  <a:pt x="6982975" y="6269088"/>
                  <a:pt x="7025884" y="6271553"/>
                  <a:pt x="7063147" y="6254999"/>
                </a:cubicBezTo>
                <a:cubicBezTo>
                  <a:pt x="7112832" y="6229992"/>
                  <a:pt x="7176067" y="6242319"/>
                  <a:pt x="7158000" y="6272258"/>
                </a:cubicBezTo>
                <a:cubicBezTo>
                  <a:pt x="7151225" y="6282120"/>
                  <a:pt x="7082344" y="6291277"/>
                  <a:pt x="7004430" y="6291277"/>
                </a:cubicBezTo>
                <a:cubicBezTo>
                  <a:pt x="6900544" y="6291277"/>
                  <a:pt x="6840696" y="6278950"/>
                  <a:pt x="6784236" y="6249364"/>
                </a:cubicBezTo>
                <a:cubicBezTo>
                  <a:pt x="6741327" y="6227878"/>
                  <a:pt x="6690513" y="6213085"/>
                  <a:pt x="6670188" y="6218016"/>
                </a:cubicBezTo>
                <a:cubicBezTo>
                  <a:pt x="6649862" y="6222947"/>
                  <a:pt x="6636312" y="6214142"/>
                  <a:pt x="6636312" y="6196179"/>
                </a:cubicBezTo>
                <a:cubicBezTo>
                  <a:pt x="6636312" y="6179625"/>
                  <a:pt x="6653250" y="6160957"/>
                  <a:pt x="6675834" y="6156026"/>
                </a:cubicBezTo>
                <a:cubicBezTo>
                  <a:pt x="6698418" y="6149334"/>
                  <a:pt x="6715356" y="6133132"/>
                  <a:pt x="6715356" y="6118339"/>
                </a:cubicBezTo>
                <a:cubicBezTo>
                  <a:pt x="6715356" y="6101785"/>
                  <a:pt x="6727777" y="6095797"/>
                  <a:pt x="6744715" y="6103898"/>
                </a:cubicBezTo>
                <a:cubicBezTo>
                  <a:pt x="6763911" y="6110591"/>
                  <a:pt x="6775203" y="6101785"/>
                  <a:pt x="6775203" y="6081709"/>
                </a:cubicBezTo>
                <a:cubicBezTo>
                  <a:pt x="6775203" y="6063394"/>
                  <a:pt x="6783107" y="6050362"/>
                  <a:pt x="6794399" y="6050362"/>
                </a:cubicBezTo>
                <a:cubicBezTo>
                  <a:pt x="6806820" y="6050362"/>
                  <a:pt x="6814725" y="6058815"/>
                  <a:pt x="6814725" y="6070438"/>
                </a:cubicBezTo>
                <a:cubicBezTo>
                  <a:pt x="6814725" y="6080300"/>
                  <a:pt x="6822629" y="6090162"/>
                  <a:pt x="6833921" y="6090162"/>
                </a:cubicBezTo>
                <a:cubicBezTo>
                  <a:pt x="6844084" y="6090162"/>
                  <a:pt x="6850859" y="6078539"/>
                  <a:pt x="6848601" y="6065155"/>
                </a:cubicBezTo>
                <a:cubicBezTo>
                  <a:pt x="6846342" y="6048601"/>
                  <a:pt x="6862151" y="6041908"/>
                  <a:pt x="6892639" y="6045431"/>
                </a:cubicBezTo>
                <a:cubicBezTo>
                  <a:pt x="6955874" y="6051770"/>
                  <a:pt x="7103799" y="5996473"/>
                  <a:pt x="7117349" y="5958433"/>
                </a:cubicBezTo>
                <a:cubicBezTo>
                  <a:pt x="7124124" y="5941879"/>
                  <a:pt x="7155742" y="5929904"/>
                  <a:pt x="7196393" y="5929904"/>
                </a:cubicBezTo>
                <a:cubicBezTo>
                  <a:pt x="7246077" y="5929904"/>
                  <a:pt x="7272049" y="5916520"/>
                  <a:pt x="7295762" y="5878480"/>
                </a:cubicBezTo>
                <a:cubicBezTo>
                  <a:pt x="7321734" y="5838680"/>
                  <a:pt x="7338672" y="5830579"/>
                  <a:pt x="7381581" y="5842202"/>
                </a:cubicBezTo>
                <a:cubicBezTo>
                  <a:pt x="7434653" y="5855234"/>
                  <a:pt x="7434653" y="5853825"/>
                  <a:pt x="7401906" y="5815786"/>
                </a:cubicBezTo>
                <a:cubicBezTo>
                  <a:pt x="7375935" y="5786200"/>
                  <a:pt x="7372547" y="5770350"/>
                  <a:pt x="7390615" y="5752035"/>
                </a:cubicBezTo>
                <a:cubicBezTo>
                  <a:pt x="7404165" y="5738651"/>
                  <a:pt x="7409811" y="5727732"/>
                  <a:pt x="7405294" y="5727732"/>
                </a:cubicBezTo>
                <a:cubicBezTo>
                  <a:pt x="7342059" y="5717870"/>
                  <a:pt x="7148967" y="5724210"/>
                  <a:pt x="7111703" y="5737242"/>
                </a:cubicBezTo>
                <a:cubicBezTo>
                  <a:pt x="7084603" y="5747104"/>
                  <a:pt x="7071052" y="5745695"/>
                  <a:pt x="7077827" y="5734072"/>
                </a:cubicBezTo>
                <a:cubicBezTo>
                  <a:pt x="7093636" y="5705895"/>
                  <a:pt x="6778590" y="5681592"/>
                  <a:pt x="6746973" y="5708008"/>
                </a:cubicBezTo>
                <a:cubicBezTo>
                  <a:pt x="6730035" y="5721040"/>
                  <a:pt x="6716485" y="5721040"/>
                  <a:pt x="6701805" y="5708008"/>
                </a:cubicBezTo>
                <a:cubicBezTo>
                  <a:pt x="6689384" y="5694624"/>
                  <a:pt x="6580981" y="5688636"/>
                  <a:pt x="6427411" y="5692158"/>
                </a:cubicBezTo>
                <a:cubicBezTo>
                  <a:pt x="6193667" y="5697089"/>
                  <a:pt x="6177858" y="5700964"/>
                  <a:pt x="6227543" y="5725619"/>
                </a:cubicBezTo>
                <a:cubicBezTo>
                  <a:pt x="6256902" y="5742525"/>
                  <a:pt x="6281744" y="5761897"/>
                  <a:pt x="6281744" y="5771759"/>
                </a:cubicBezTo>
                <a:cubicBezTo>
                  <a:pt x="6281744" y="5781621"/>
                  <a:pt x="6261419" y="5777042"/>
                  <a:pt x="6236577" y="5760488"/>
                </a:cubicBezTo>
                <a:cubicBezTo>
                  <a:pt x="6211734" y="5745343"/>
                  <a:pt x="6154145" y="5725971"/>
                  <a:pt x="6107848" y="5719279"/>
                </a:cubicBezTo>
                <a:cubicBezTo>
                  <a:pt x="6062680" y="5711178"/>
                  <a:pt x="6028804" y="5696033"/>
                  <a:pt x="6034450" y="5686171"/>
                </a:cubicBezTo>
                <a:cubicBezTo>
                  <a:pt x="6041225" y="5676309"/>
                  <a:pt x="6026546" y="5668208"/>
                  <a:pt x="6001704" y="5668208"/>
                </a:cubicBezTo>
                <a:cubicBezTo>
                  <a:pt x="5975732" y="5666447"/>
                  <a:pt x="5849263" y="5661868"/>
                  <a:pt x="5718276" y="5656584"/>
                </a:cubicBezTo>
                <a:cubicBezTo>
                  <a:pt x="5533087" y="5648484"/>
                  <a:pt x="5473240" y="5651301"/>
                  <a:pt x="5443881" y="5674547"/>
                </a:cubicBezTo>
                <a:cubicBezTo>
                  <a:pt x="5373871" y="5727732"/>
                  <a:pt x="5425814" y="5754148"/>
                  <a:pt x="5568093" y="5742525"/>
                </a:cubicBezTo>
                <a:cubicBezTo>
                  <a:pt x="5670850" y="5732663"/>
                  <a:pt x="5686658" y="5735833"/>
                  <a:pt x="5643749" y="5750626"/>
                </a:cubicBezTo>
                <a:cubicBezTo>
                  <a:pt x="5572610" y="5778803"/>
                  <a:pt x="5575997" y="5802402"/>
                  <a:pt x="5658428" y="5842202"/>
                </a:cubicBezTo>
                <a:cubicBezTo>
                  <a:pt x="5694563" y="5860165"/>
                  <a:pt x="5721663" y="5881650"/>
                  <a:pt x="5718276" y="5890103"/>
                </a:cubicBezTo>
                <a:cubicBezTo>
                  <a:pt x="5704725" y="5911589"/>
                  <a:pt x="5562447" y="5875310"/>
                  <a:pt x="5554542" y="5850303"/>
                </a:cubicBezTo>
                <a:cubicBezTo>
                  <a:pt x="5550026" y="5838680"/>
                  <a:pt x="5529700" y="5828466"/>
                  <a:pt x="5509374" y="5828466"/>
                </a:cubicBezTo>
                <a:cubicBezTo>
                  <a:pt x="5487920" y="5828466"/>
                  <a:pt x="5472111" y="5820013"/>
                  <a:pt x="5472111" y="5808389"/>
                </a:cubicBezTo>
                <a:cubicBezTo>
                  <a:pt x="5472111" y="5796766"/>
                  <a:pt x="5458561" y="5788665"/>
                  <a:pt x="5443881" y="5788665"/>
                </a:cubicBezTo>
                <a:cubicBezTo>
                  <a:pt x="5429202" y="5788665"/>
                  <a:pt x="5405489" y="5775633"/>
                  <a:pt x="5391938" y="5759079"/>
                </a:cubicBezTo>
                <a:cubicBezTo>
                  <a:pt x="5365967" y="5725971"/>
                  <a:pt x="5247401" y="5661515"/>
                  <a:pt x="5264339" y="5687932"/>
                </a:cubicBezTo>
                <a:cubicBezTo>
                  <a:pt x="5268855" y="5698146"/>
                  <a:pt x="5266597" y="5710826"/>
                  <a:pt x="5255305" y="5717518"/>
                </a:cubicBezTo>
                <a:cubicBezTo>
                  <a:pt x="5244013" y="5725619"/>
                  <a:pt x="5234980" y="5717518"/>
                  <a:pt x="5234980" y="5702725"/>
                </a:cubicBezTo>
                <a:cubicBezTo>
                  <a:pt x="5234980" y="5666447"/>
                  <a:pt x="5176262" y="5655176"/>
                  <a:pt x="5030596" y="5665038"/>
                </a:cubicBezTo>
                <a:cubicBezTo>
                  <a:pt x="4952681" y="5669969"/>
                  <a:pt x="4918805" y="5681240"/>
                  <a:pt x="4918805" y="5699555"/>
                </a:cubicBezTo>
                <a:cubicBezTo>
                  <a:pt x="4918805" y="5717870"/>
                  <a:pt x="4940260" y="5724562"/>
                  <a:pt x="4998978" y="5719279"/>
                </a:cubicBezTo>
                <a:cubicBezTo>
                  <a:pt x="5041888" y="5714348"/>
                  <a:pt x="5075764" y="5718927"/>
                  <a:pt x="5075764" y="5728789"/>
                </a:cubicBezTo>
                <a:cubicBezTo>
                  <a:pt x="5075764" y="5740412"/>
                  <a:pt x="5048663" y="5748865"/>
                  <a:pt x="5012528" y="5748865"/>
                </a:cubicBezTo>
                <a:cubicBezTo>
                  <a:pt x="4976394" y="5748865"/>
                  <a:pt x="4928968" y="5761897"/>
                  <a:pt x="4907513" y="5777042"/>
                </a:cubicBezTo>
                <a:cubicBezTo>
                  <a:pt x="4886059" y="5793596"/>
                  <a:pt x="4855570" y="5806628"/>
                  <a:pt x="4839762" y="5808389"/>
                </a:cubicBezTo>
                <a:cubicBezTo>
                  <a:pt x="4822824" y="5808389"/>
                  <a:pt x="4782173" y="5823535"/>
                  <a:pt x="4751684" y="5840089"/>
                </a:cubicBezTo>
                <a:cubicBezTo>
                  <a:pt x="4716679" y="5858404"/>
                  <a:pt x="4665866" y="5868618"/>
                  <a:pt x="4630860" y="5861926"/>
                </a:cubicBezTo>
                <a:cubicBezTo>
                  <a:pt x="4581176" y="5855234"/>
                  <a:pt x="4549558" y="5867914"/>
                  <a:pt x="4465998" y="5930961"/>
                </a:cubicBezTo>
                <a:cubicBezTo>
                  <a:pt x="4409538" y="5975692"/>
                  <a:pt x="4351949" y="6009505"/>
                  <a:pt x="4340657" y="6004221"/>
                </a:cubicBezTo>
                <a:cubicBezTo>
                  <a:pt x="4329365" y="6001051"/>
                  <a:pt x="4367758" y="5964069"/>
                  <a:pt x="4427605" y="5922507"/>
                </a:cubicBezTo>
                <a:cubicBezTo>
                  <a:pt x="4586822" y="5813320"/>
                  <a:pt x="4607147" y="5793949"/>
                  <a:pt x="4594726" y="5770702"/>
                </a:cubicBezTo>
                <a:cubicBezTo>
                  <a:pt x="4584563" y="5755557"/>
                  <a:pt x="4611664" y="5748865"/>
                  <a:pt x="4666995" y="5748865"/>
                </a:cubicBezTo>
                <a:cubicBezTo>
                  <a:pt x="4713292" y="5748865"/>
                  <a:pt x="4769752" y="5735481"/>
                  <a:pt x="4790077" y="5720688"/>
                </a:cubicBezTo>
                <a:cubicBezTo>
                  <a:pt x="4822824" y="5697441"/>
                  <a:pt x="4817178" y="5692863"/>
                  <a:pt x="4730229" y="5683001"/>
                </a:cubicBezTo>
                <a:cubicBezTo>
                  <a:pt x="4672641" y="5676309"/>
                  <a:pt x="4600372" y="5682648"/>
                  <a:pt x="4554075" y="5697441"/>
                </a:cubicBezTo>
                <a:cubicBezTo>
                  <a:pt x="4510037" y="5712587"/>
                  <a:pt x="4403892" y="5745343"/>
                  <a:pt x="4316944" y="5768589"/>
                </a:cubicBezTo>
                <a:cubicBezTo>
                  <a:pt x="4231125" y="5793596"/>
                  <a:pt x="4102397" y="5830227"/>
                  <a:pt x="4034645" y="5848542"/>
                </a:cubicBezTo>
                <a:cubicBezTo>
                  <a:pt x="3966894" y="5868266"/>
                  <a:pt x="3908175" y="5878480"/>
                  <a:pt x="3902529" y="5870379"/>
                </a:cubicBezTo>
                <a:cubicBezTo>
                  <a:pt x="3886720" y="5843611"/>
                  <a:pt x="4132885" y="5744638"/>
                  <a:pt x="4423088" y="5656584"/>
                </a:cubicBezTo>
                <a:cubicBezTo>
                  <a:pt x="4459223" y="5644961"/>
                  <a:pt x="4414055" y="5588255"/>
                  <a:pt x="4367758" y="5586494"/>
                </a:cubicBezTo>
                <a:cubicBezTo>
                  <a:pt x="4345174" y="5584732"/>
                  <a:pt x="4346303" y="5581915"/>
                  <a:pt x="4376791" y="5568531"/>
                </a:cubicBezTo>
                <a:cubicBezTo>
                  <a:pt x="4434380" y="5542114"/>
                  <a:pt x="4445672" y="5543875"/>
                  <a:pt x="4445672" y="5576984"/>
                </a:cubicBezTo>
                <a:cubicBezTo>
                  <a:pt x="4445672" y="5618545"/>
                  <a:pt x="4528104" y="5636508"/>
                  <a:pt x="4596985" y="5611501"/>
                </a:cubicBezTo>
                <a:lnTo>
                  <a:pt x="4652315" y="5593538"/>
                </a:lnTo>
                <a:lnTo>
                  <a:pt x="4596985" y="5569939"/>
                </a:lnTo>
                <a:cubicBezTo>
                  <a:pt x="4566496" y="5558316"/>
                  <a:pt x="4526974" y="5546693"/>
                  <a:pt x="4507778" y="5546693"/>
                </a:cubicBezTo>
                <a:cubicBezTo>
                  <a:pt x="4471644" y="5546693"/>
                  <a:pt x="4419701" y="5480124"/>
                  <a:pt x="4438897" y="5458639"/>
                </a:cubicBezTo>
                <a:cubicBezTo>
                  <a:pt x="4445672" y="5451947"/>
                  <a:pt x="4473902" y="5460400"/>
                  <a:pt x="4499873" y="5478363"/>
                </a:cubicBezTo>
                <a:cubicBezTo>
                  <a:pt x="4534879" y="5501610"/>
                  <a:pt x="4554075" y="5505836"/>
                  <a:pt x="4569884" y="5489282"/>
                </a:cubicBezTo>
                <a:cubicBezTo>
                  <a:pt x="4607147" y="5451243"/>
                  <a:pt x="4646669" y="5461809"/>
                  <a:pt x="4633119" y="5506541"/>
                </a:cubicBezTo>
                <a:cubicBezTo>
                  <a:pt x="4625214" y="5534718"/>
                  <a:pt x="4628602" y="5546693"/>
                  <a:pt x="4648928" y="5546693"/>
                </a:cubicBezTo>
                <a:cubicBezTo>
                  <a:pt x="4663607" y="5546693"/>
                  <a:pt x="4704258" y="5553737"/>
                  <a:pt x="4735875" y="5560430"/>
                </a:cubicBezTo>
                <a:cubicBezTo>
                  <a:pt x="4774268" y="5566769"/>
                  <a:pt x="4803627" y="5561838"/>
                  <a:pt x="4821695" y="5543523"/>
                </a:cubicBezTo>
                <a:cubicBezTo>
                  <a:pt x="4837503" y="5526969"/>
                  <a:pt x="4877025" y="5506541"/>
                  <a:pt x="4909772" y="5498440"/>
                </a:cubicBezTo>
                <a:cubicBezTo>
                  <a:pt x="4941389" y="5489986"/>
                  <a:pt x="5005753" y="5467445"/>
                  <a:pt x="5049792" y="5445959"/>
                </a:cubicBezTo>
                <a:cubicBezTo>
                  <a:pt x="5096089" y="5424474"/>
                  <a:pt x="5159324" y="5405807"/>
                  <a:pt x="5188683" y="5404398"/>
                </a:cubicBezTo>
                <a:cubicBezTo>
                  <a:pt x="5222559" y="5402637"/>
                  <a:pt x="5229334" y="5399467"/>
                  <a:pt x="5210138" y="5392775"/>
                </a:cubicBezTo>
                <a:cubicBezTo>
                  <a:pt x="5155936" y="5379391"/>
                  <a:pt x="5169487" y="5346635"/>
                  <a:pt x="5229334" y="5346635"/>
                </a:cubicBezTo>
                <a:cubicBezTo>
                  <a:pt x="5266597" y="5346635"/>
                  <a:pt x="5276760" y="5340999"/>
                  <a:pt x="5260951" y="5324445"/>
                </a:cubicBezTo>
                <a:cubicBezTo>
                  <a:pt x="5233851" y="5298029"/>
                  <a:pt x="4963973" y="5336773"/>
                  <a:pt x="4884929" y="5377982"/>
                </a:cubicBezTo>
                <a:cubicBezTo>
                  <a:pt x="4854441" y="5393127"/>
                  <a:pt x="4800240" y="5402989"/>
                  <a:pt x="4761847" y="5398058"/>
                </a:cubicBezTo>
                <a:cubicBezTo>
                  <a:pt x="4723454" y="5393127"/>
                  <a:pt x="4622956" y="5383265"/>
                  <a:pt x="4539396" y="5377982"/>
                </a:cubicBezTo>
                <a:cubicBezTo>
                  <a:pt x="4455835" y="5373051"/>
                  <a:pt x="4371145" y="5357553"/>
                  <a:pt x="4349691" y="5344521"/>
                </a:cubicBezTo>
                <a:cubicBezTo>
                  <a:pt x="4321461" y="5326206"/>
                  <a:pt x="4285327" y="5324797"/>
                  <a:pt x="4206283" y="5341351"/>
                </a:cubicBezTo>
                <a:cubicBezTo>
                  <a:pt x="4086588" y="5364245"/>
                  <a:pt x="3866395" y="5353679"/>
                  <a:pt x="3884462" y="5323741"/>
                </a:cubicBezTo>
                <a:cubicBezTo>
                  <a:pt x="3890108" y="5312118"/>
                  <a:pt x="3918338" y="5307891"/>
                  <a:pt x="3945439" y="5316344"/>
                </a:cubicBezTo>
                <a:cubicBezTo>
                  <a:pt x="4000769" y="5329376"/>
                  <a:pt x="4223220" y="5290280"/>
                  <a:pt x="4237900" y="5263864"/>
                </a:cubicBezTo>
                <a:cubicBezTo>
                  <a:pt x="4244675" y="5254002"/>
                  <a:pt x="4201766" y="5245549"/>
                  <a:pt x="4144177" y="5244140"/>
                </a:cubicBezTo>
                <a:cubicBezTo>
                  <a:pt x="3973669" y="5240618"/>
                  <a:pt x="3912692" y="5248719"/>
                  <a:pt x="3856232" y="5278657"/>
                </a:cubicBezTo>
                <a:cubicBezTo>
                  <a:pt x="3828002" y="5293450"/>
                  <a:pt x="3789610" y="5306834"/>
                  <a:pt x="3773801" y="5306834"/>
                </a:cubicBezTo>
                <a:cubicBezTo>
                  <a:pt x="3754605" y="5306834"/>
                  <a:pt x="3732021" y="5315992"/>
                  <a:pt x="3720729" y="5327615"/>
                </a:cubicBezTo>
                <a:cubicBezTo>
                  <a:pt x="3706049" y="5344169"/>
                  <a:pt x="3695887" y="5344169"/>
                  <a:pt x="3686853" y="5327615"/>
                </a:cubicBezTo>
                <a:cubicBezTo>
                  <a:pt x="3680078" y="5315992"/>
                  <a:pt x="3639427" y="5304721"/>
                  <a:pt x="3599905" y="5304721"/>
                </a:cubicBezTo>
                <a:lnTo>
                  <a:pt x="3527636" y="5301551"/>
                </a:lnTo>
                <a:lnTo>
                  <a:pt x="3601034" y="5286758"/>
                </a:lnTo>
                <a:cubicBezTo>
                  <a:pt x="3709437" y="5267034"/>
                  <a:pt x="3719600" y="5241674"/>
                  <a:pt x="3614584" y="5256820"/>
                </a:cubicBezTo>
                <a:cubicBezTo>
                  <a:pt x="3339061" y="5294859"/>
                  <a:pt x="3257758" y="5313526"/>
                  <a:pt x="3247596" y="5338534"/>
                </a:cubicBezTo>
                <a:cubicBezTo>
                  <a:pt x="3241950" y="5353327"/>
                  <a:pt x="3205816" y="5370585"/>
                  <a:pt x="3167423" y="5379039"/>
                </a:cubicBezTo>
                <a:cubicBezTo>
                  <a:pt x="3131289" y="5385378"/>
                  <a:pt x="3059020" y="5420600"/>
                  <a:pt x="3008206" y="5455469"/>
                </a:cubicBezTo>
                <a:cubicBezTo>
                  <a:pt x="2956263" y="5490339"/>
                  <a:pt x="2878349" y="5530491"/>
                  <a:pt x="2832052" y="5543523"/>
                </a:cubicBezTo>
                <a:cubicBezTo>
                  <a:pt x="2740587" y="5571700"/>
                  <a:pt x="2387149" y="5627703"/>
                  <a:pt x="2374728" y="5617841"/>
                </a:cubicBezTo>
                <a:cubicBezTo>
                  <a:pt x="2371340" y="5612910"/>
                  <a:pt x="2425542" y="5591425"/>
                  <a:pt x="2494422" y="5569939"/>
                </a:cubicBezTo>
                <a:cubicBezTo>
                  <a:pt x="2562174" y="5546693"/>
                  <a:pt x="2654768" y="5514994"/>
                  <a:pt x="2697678" y="5498440"/>
                </a:cubicBezTo>
                <a:lnTo>
                  <a:pt x="2776721" y="5467092"/>
                </a:lnTo>
                <a:lnTo>
                  <a:pt x="2658156" y="5478363"/>
                </a:lnTo>
                <a:cubicBezTo>
                  <a:pt x="2592662" y="5486817"/>
                  <a:pt x="2524911" y="5499848"/>
                  <a:pt x="2506843" y="5509711"/>
                </a:cubicBezTo>
                <a:cubicBezTo>
                  <a:pt x="2461676" y="5532957"/>
                  <a:pt x="2425542" y="5532252"/>
                  <a:pt x="2441350" y="5509006"/>
                </a:cubicBezTo>
                <a:cubicBezTo>
                  <a:pt x="2448125" y="5497383"/>
                  <a:pt x="2517006" y="5468854"/>
                  <a:pt x="2594921" y="5447016"/>
                </a:cubicBezTo>
                <a:cubicBezTo>
                  <a:pt x="2733812" y="5405807"/>
                  <a:pt x="2836568" y="5369529"/>
                  <a:pt x="2954005" y="5318105"/>
                </a:cubicBezTo>
                <a:cubicBezTo>
                  <a:pt x="3036436" y="5281827"/>
                  <a:pt x="3593130" y="5157143"/>
                  <a:pt x="3607809" y="5170527"/>
                </a:cubicBezTo>
                <a:cubicBezTo>
                  <a:pt x="3612326" y="5177219"/>
                  <a:pt x="3571675" y="5191660"/>
                  <a:pt x="3512957" y="5205044"/>
                </a:cubicBezTo>
                <a:cubicBezTo>
                  <a:pt x="3387616" y="5231460"/>
                  <a:pt x="3310831" y="5275135"/>
                  <a:pt x="3418104" y="5258581"/>
                </a:cubicBezTo>
                <a:cubicBezTo>
                  <a:pt x="3456497" y="5253650"/>
                  <a:pt x="3554737" y="5242379"/>
                  <a:pt x="3636039" y="5235687"/>
                </a:cubicBezTo>
                <a:cubicBezTo>
                  <a:pt x="3739925" y="5225825"/>
                  <a:pt x="3799772" y="5210327"/>
                  <a:pt x="3834777" y="5182150"/>
                </a:cubicBezTo>
                <a:lnTo>
                  <a:pt x="3883333" y="5142350"/>
                </a:lnTo>
                <a:lnTo>
                  <a:pt x="3753476" y="5153973"/>
                </a:lnTo>
                <a:cubicBezTo>
                  <a:pt x="3675561" y="5162074"/>
                  <a:pt x="3637168" y="5159960"/>
                  <a:pt x="3656365" y="5149746"/>
                </a:cubicBezTo>
                <a:cubicBezTo>
                  <a:pt x="3671044" y="5139884"/>
                  <a:pt x="3778318" y="5126148"/>
                  <a:pt x="3892366" y="5119456"/>
                </a:cubicBezTo>
                <a:cubicBezTo>
                  <a:pt x="4084330" y="5107832"/>
                  <a:pt x="4314686" y="5055352"/>
                  <a:pt x="4372275" y="5010621"/>
                </a:cubicBezTo>
                <a:cubicBezTo>
                  <a:pt x="4383567" y="4998998"/>
                  <a:pt x="4409538" y="4990192"/>
                  <a:pt x="4425347" y="4988431"/>
                </a:cubicBezTo>
                <a:cubicBezTo>
                  <a:pt x="4442285" y="4988431"/>
                  <a:pt x="4578917" y="4970116"/>
                  <a:pt x="4731358" y="4948631"/>
                </a:cubicBezTo>
                <a:cubicBezTo>
                  <a:pt x="4881542" y="4927146"/>
                  <a:pt x="5015916" y="4914466"/>
                  <a:pt x="5023821" y="4919397"/>
                </a:cubicBezTo>
                <a:cubicBezTo>
                  <a:pt x="5030596" y="4924328"/>
                  <a:pt x="5036242" y="4917284"/>
                  <a:pt x="5036242" y="4905661"/>
                </a:cubicBezTo>
                <a:cubicBezTo>
                  <a:pt x="5036242" y="4894390"/>
                  <a:pt x="5020432" y="4884880"/>
                  <a:pt x="4998978" y="4884880"/>
                </a:cubicBezTo>
                <a:cubicBezTo>
                  <a:pt x="4975265" y="4884880"/>
                  <a:pt x="4962844" y="4874666"/>
                  <a:pt x="4968490" y="4859873"/>
                </a:cubicBezTo>
                <a:cubicBezTo>
                  <a:pt x="4982040" y="4825003"/>
                  <a:pt x="4800240" y="4774989"/>
                  <a:pt x="4739263" y="4794713"/>
                </a:cubicBezTo>
                <a:cubicBezTo>
                  <a:pt x="4696354" y="4809506"/>
                  <a:pt x="4695225" y="4809506"/>
                  <a:pt x="4751684" y="4837683"/>
                </a:cubicBezTo>
                <a:cubicBezTo>
                  <a:pt x="4801369" y="4860929"/>
                  <a:pt x="4802498" y="4863747"/>
                  <a:pt x="4759588" y="4852124"/>
                </a:cubicBezTo>
                <a:cubicBezTo>
                  <a:pt x="4733617" y="4845784"/>
                  <a:pt x="4680545" y="4834513"/>
                  <a:pt x="4642152" y="4826060"/>
                </a:cubicBezTo>
                <a:lnTo>
                  <a:pt x="4573271" y="4812676"/>
                </a:lnTo>
                <a:lnTo>
                  <a:pt x="4638765" y="4799996"/>
                </a:lnTo>
                <a:cubicBezTo>
                  <a:pt x="4680545" y="4789782"/>
                  <a:pt x="4698612" y="4776045"/>
                  <a:pt x="4690708" y="4760900"/>
                </a:cubicBezTo>
                <a:cubicBezTo>
                  <a:pt x="4673770" y="4734484"/>
                  <a:pt x="4863475" y="4753151"/>
                  <a:pt x="4921064" y="4786259"/>
                </a:cubicBezTo>
                <a:cubicBezTo>
                  <a:pt x="4985427" y="4821129"/>
                  <a:pt x="5125448" y="4806336"/>
                  <a:pt x="5229334" y="4754912"/>
                </a:cubicBezTo>
                <a:cubicBezTo>
                  <a:pt x="5288052" y="4726735"/>
                  <a:pt x="5332091" y="4695036"/>
                  <a:pt x="5332091" y="4683412"/>
                </a:cubicBezTo>
                <a:cubicBezTo>
                  <a:pt x="5332091" y="4673550"/>
                  <a:pt x="5354675" y="4663688"/>
                  <a:pt x="5380646" y="4663688"/>
                </a:cubicBezTo>
                <a:cubicBezTo>
                  <a:pt x="5406618" y="4663688"/>
                  <a:pt x="5435977" y="4655940"/>
                  <a:pt x="5440494" y="4645725"/>
                </a:cubicBezTo>
                <a:cubicBezTo>
                  <a:pt x="5447269" y="4635863"/>
                  <a:pt x="5518408" y="4628819"/>
                  <a:pt x="5599710" y="4630228"/>
                </a:cubicBezTo>
                <a:cubicBezTo>
                  <a:pt x="5749893" y="4633750"/>
                  <a:pt x="5776993" y="4622127"/>
                  <a:pt x="5709242" y="4584088"/>
                </a:cubicBezTo>
                <a:cubicBezTo>
                  <a:pt x="5655041" y="4554149"/>
                  <a:pt x="5544380" y="4559785"/>
                  <a:pt x="5477757" y="4594654"/>
                </a:cubicBezTo>
                <a:cubicBezTo>
                  <a:pt x="5397584" y="4637624"/>
                  <a:pt x="5339995" y="4632693"/>
                  <a:pt x="5326445" y="4581270"/>
                </a:cubicBezTo>
                <a:cubicBezTo>
                  <a:pt x="5316282" y="4541470"/>
                  <a:pt x="5308378" y="4538652"/>
                  <a:pt x="5203363" y="4551684"/>
                </a:cubicBezTo>
                <a:cubicBezTo>
                  <a:pt x="5142386" y="4558376"/>
                  <a:pt x="5067859" y="4581270"/>
                  <a:pt x="5039629" y="4600994"/>
                </a:cubicBezTo>
                <a:cubicBezTo>
                  <a:pt x="5011399" y="4622479"/>
                  <a:pt x="4944777" y="4643612"/>
                  <a:pt x="4889446" y="4650304"/>
                </a:cubicBezTo>
                <a:cubicBezTo>
                  <a:pt x="4721196" y="4673550"/>
                  <a:pt x="4673770" y="4685878"/>
                  <a:pt x="4627473" y="4717225"/>
                </a:cubicBezTo>
                <a:cubicBezTo>
                  <a:pt x="4602631" y="4732370"/>
                  <a:pt x="4572142" y="4740471"/>
                  <a:pt x="4563109" y="4734132"/>
                </a:cubicBezTo>
                <a:cubicBezTo>
                  <a:pt x="4539396" y="4720747"/>
                  <a:pt x="4305652" y="4761957"/>
                  <a:pt x="4277422" y="4785203"/>
                </a:cubicBezTo>
                <a:cubicBezTo>
                  <a:pt x="4267259" y="4793304"/>
                  <a:pt x="4215316" y="4808097"/>
                  <a:pt x="4163374" y="4814437"/>
                </a:cubicBezTo>
                <a:cubicBezTo>
                  <a:pt x="4111430" y="4822890"/>
                  <a:pt x="4064004" y="4838387"/>
                  <a:pt x="4058358" y="4848249"/>
                </a:cubicBezTo>
                <a:cubicBezTo>
                  <a:pt x="4052712" y="4856703"/>
                  <a:pt x="4057229" y="4864804"/>
                  <a:pt x="4068521" y="4864804"/>
                </a:cubicBezTo>
                <a:cubicBezTo>
                  <a:pt x="4103526" y="4864804"/>
                  <a:pt x="4093363" y="4898968"/>
                  <a:pt x="4054971" y="4909183"/>
                </a:cubicBezTo>
                <a:cubicBezTo>
                  <a:pt x="4036903" y="4914114"/>
                  <a:pt x="3975927" y="4912353"/>
                  <a:pt x="3922855" y="4905661"/>
                </a:cubicBezTo>
                <a:lnTo>
                  <a:pt x="3823485" y="4891924"/>
                </a:lnTo>
                <a:lnTo>
                  <a:pt x="3960118" y="4828173"/>
                </a:lnTo>
                <a:cubicBezTo>
                  <a:pt x="4036903" y="4793304"/>
                  <a:pt x="4145306" y="4742233"/>
                  <a:pt x="4199508" y="4714055"/>
                </a:cubicBezTo>
                <a:lnTo>
                  <a:pt x="4296619" y="4663688"/>
                </a:lnTo>
                <a:lnTo>
                  <a:pt x="4159986" y="4672142"/>
                </a:lnTo>
                <a:cubicBezTo>
                  <a:pt x="3936405" y="4688696"/>
                  <a:pt x="3734279" y="4720747"/>
                  <a:pt x="3589742" y="4765479"/>
                </a:cubicBezTo>
                <a:cubicBezTo>
                  <a:pt x="3479081" y="4799996"/>
                  <a:pt x="3449722" y="4801053"/>
                  <a:pt x="3424880" y="4781328"/>
                </a:cubicBezTo>
                <a:cubicBezTo>
                  <a:pt x="3393262" y="4754560"/>
                  <a:pt x="3450851" y="4735188"/>
                  <a:pt x="3694757" y="4685526"/>
                </a:cubicBezTo>
                <a:cubicBezTo>
                  <a:pt x="3744442" y="4677425"/>
                  <a:pt x="3852845" y="4652418"/>
                  <a:pt x="3938664" y="4634455"/>
                </a:cubicBezTo>
                <a:cubicBezTo>
                  <a:pt x="4061746" y="4607686"/>
                  <a:pt x="4104655" y="4604516"/>
                  <a:pt x="4137402" y="4622831"/>
                </a:cubicBezTo>
                <a:cubicBezTo>
                  <a:pt x="4192733" y="4652770"/>
                  <a:pt x="4567625" y="4639386"/>
                  <a:pt x="4580047" y="4606277"/>
                </a:cubicBezTo>
                <a:cubicBezTo>
                  <a:pt x="4583434" y="4594654"/>
                  <a:pt x="4594726" y="4584088"/>
                  <a:pt x="4606018" y="4584088"/>
                </a:cubicBezTo>
                <a:cubicBezTo>
                  <a:pt x="4616181" y="4584088"/>
                  <a:pt x="4619568" y="4592541"/>
                  <a:pt x="4612793" y="4604164"/>
                </a:cubicBezTo>
                <a:cubicBezTo>
                  <a:pt x="4596985" y="4630580"/>
                  <a:pt x="4634248" y="4629523"/>
                  <a:pt x="4685062" y="4603107"/>
                </a:cubicBezTo>
                <a:cubicBezTo>
                  <a:pt x="4713292" y="4586553"/>
                  <a:pt x="4732488" y="4586553"/>
                  <a:pt x="4747167" y="4603107"/>
                </a:cubicBezTo>
                <a:cubicBezTo>
                  <a:pt x="4778785" y="4634455"/>
                  <a:pt x="4819436" y="4629523"/>
                  <a:pt x="4819436" y="4594654"/>
                </a:cubicBezTo>
                <a:cubicBezTo>
                  <a:pt x="4819436" y="4573169"/>
                  <a:pt x="4842020" y="4563307"/>
                  <a:pt x="4892834" y="4563307"/>
                </a:cubicBezTo>
                <a:cubicBezTo>
                  <a:pt x="4932356" y="4563307"/>
                  <a:pt x="4979782" y="4550275"/>
                  <a:pt x="5000107" y="4531960"/>
                </a:cubicBezTo>
                <a:cubicBezTo>
                  <a:pt x="5033983" y="4500613"/>
                  <a:pt x="5092701" y="4491455"/>
                  <a:pt x="5317411" y="4484763"/>
                </a:cubicBezTo>
                <a:cubicBezTo>
                  <a:pt x="5370484" y="4484763"/>
                  <a:pt x="5412264" y="4476310"/>
                  <a:pt x="5412264" y="4468209"/>
                </a:cubicBezTo>
                <a:cubicBezTo>
                  <a:pt x="5412264" y="4435100"/>
                  <a:pt x="4566496" y="4431930"/>
                  <a:pt x="4354208" y="4461869"/>
                </a:cubicBezTo>
                <a:cubicBezTo>
                  <a:pt x="4279681" y="4473492"/>
                  <a:pt x="4101268" y="4483706"/>
                  <a:pt x="3958989" y="4483706"/>
                </a:cubicBezTo>
                <a:cubicBezTo>
                  <a:pt x="3782834" y="4483706"/>
                  <a:pt x="3677819" y="4491807"/>
                  <a:pt x="3632651" y="4511883"/>
                </a:cubicBezTo>
                <a:cubicBezTo>
                  <a:pt x="3596517" y="4526676"/>
                  <a:pt x="3488115" y="4559080"/>
                  <a:pt x="3389875" y="4584088"/>
                </a:cubicBezTo>
                <a:cubicBezTo>
                  <a:pt x="3290505" y="4607334"/>
                  <a:pt x="3197911" y="4640442"/>
                  <a:pt x="3178715" y="4655235"/>
                </a:cubicBezTo>
                <a:cubicBezTo>
                  <a:pt x="3129030" y="4699967"/>
                  <a:pt x="2780109" y="4814437"/>
                  <a:pt x="2634443" y="4834513"/>
                </a:cubicBezTo>
                <a:cubicBezTo>
                  <a:pt x="2530556" y="4849306"/>
                  <a:pt x="2451513" y="4889459"/>
                  <a:pt x="2451513" y="4927498"/>
                </a:cubicBezTo>
                <a:cubicBezTo>
                  <a:pt x="2451513" y="4949335"/>
                  <a:pt x="2465063" y="4965537"/>
                  <a:pt x="2483130" y="4965537"/>
                </a:cubicBezTo>
                <a:cubicBezTo>
                  <a:pt x="2500068" y="4965537"/>
                  <a:pt x="2506843" y="4973638"/>
                  <a:pt x="2500068" y="4985261"/>
                </a:cubicBezTo>
                <a:cubicBezTo>
                  <a:pt x="2482001" y="5015200"/>
                  <a:pt x="2535073" y="5010269"/>
                  <a:pt x="2580241" y="4978921"/>
                </a:cubicBezTo>
                <a:cubicBezTo>
                  <a:pt x="2601696" y="4962367"/>
                  <a:pt x="2650251" y="4944404"/>
                  <a:pt x="2688644" y="4935951"/>
                </a:cubicBezTo>
                <a:cubicBezTo>
                  <a:pt x="2725908" y="4927850"/>
                  <a:pt x="2813985" y="4904252"/>
                  <a:pt x="2882866" y="4882767"/>
                </a:cubicBezTo>
                <a:cubicBezTo>
                  <a:pt x="2952876" y="4861281"/>
                  <a:pt x="3013852" y="4847193"/>
                  <a:pt x="3019498" y="4852124"/>
                </a:cubicBezTo>
                <a:cubicBezTo>
                  <a:pt x="3030790" y="4863747"/>
                  <a:pt x="2909966" y="4915875"/>
                  <a:pt x="2828664" y="4933838"/>
                </a:cubicBezTo>
                <a:cubicBezTo>
                  <a:pt x="2794788" y="4942291"/>
                  <a:pt x="2760912" y="4960606"/>
                  <a:pt x="2751879" y="4973638"/>
                </a:cubicBezTo>
                <a:cubicBezTo>
                  <a:pt x="2729295" y="5013439"/>
                  <a:pt x="2647993" y="5051478"/>
                  <a:pt x="2647993" y="5025062"/>
                </a:cubicBezTo>
                <a:cubicBezTo>
                  <a:pt x="2647993" y="5011678"/>
                  <a:pt x="2600567" y="5055352"/>
                  <a:pt x="2540719" y="5118047"/>
                </a:cubicBezTo>
                <a:cubicBezTo>
                  <a:pt x="2480872" y="5182854"/>
                  <a:pt x="2426671" y="5227586"/>
                  <a:pt x="2417637" y="5220894"/>
                </a:cubicBezTo>
                <a:cubicBezTo>
                  <a:pt x="2410862" y="5212793"/>
                  <a:pt x="2407474" y="5204340"/>
                  <a:pt x="2413120" y="5201170"/>
                </a:cubicBezTo>
                <a:cubicBezTo>
                  <a:pt x="2417637" y="5197647"/>
                  <a:pt x="2450384" y="5169118"/>
                  <a:pt x="2486518" y="5139180"/>
                </a:cubicBezTo>
                <a:cubicBezTo>
                  <a:pt x="2576854" y="5064510"/>
                  <a:pt x="2526040" y="5072259"/>
                  <a:pt x="2331818" y="5158199"/>
                </a:cubicBezTo>
                <a:cubicBezTo>
                  <a:pt x="2128563" y="5249423"/>
                  <a:pt x="1986284" y="5334307"/>
                  <a:pt x="1993059" y="5364245"/>
                </a:cubicBezTo>
                <a:cubicBezTo>
                  <a:pt x="1994189" y="5375869"/>
                  <a:pt x="1980638" y="5386435"/>
                  <a:pt x="1961442" y="5386435"/>
                </a:cubicBezTo>
                <a:cubicBezTo>
                  <a:pt x="1921920" y="5386435"/>
                  <a:pt x="1778512" y="5525208"/>
                  <a:pt x="1778512" y="5563600"/>
                </a:cubicBezTo>
                <a:cubicBezTo>
                  <a:pt x="1778512" y="5581563"/>
                  <a:pt x="1764962" y="5579801"/>
                  <a:pt x="1720923" y="5558316"/>
                </a:cubicBezTo>
                <a:cubicBezTo>
                  <a:pt x="1674626" y="5533309"/>
                  <a:pt x="1662205" y="5513937"/>
                  <a:pt x="1662205" y="5465684"/>
                </a:cubicBezTo>
                <a:cubicBezTo>
                  <a:pt x="1662205" y="5432575"/>
                  <a:pt x="1667851" y="5409681"/>
                  <a:pt x="1676885" y="5414612"/>
                </a:cubicBezTo>
                <a:cubicBezTo>
                  <a:pt x="1684789" y="5419543"/>
                  <a:pt x="1736732" y="5388901"/>
                  <a:pt x="1793192" y="5347691"/>
                </a:cubicBezTo>
                <a:cubicBezTo>
                  <a:pt x="1868848" y="5291337"/>
                  <a:pt x="1890303" y="5266682"/>
                  <a:pt x="1876752" y="5245197"/>
                </a:cubicBezTo>
                <a:cubicBezTo>
                  <a:pt x="1866590" y="5228642"/>
                  <a:pt x="1858685" y="5187081"/>
                  <a:pt x="1858685" y="5150803"/>
                </a:cubicBezTo>
                <a:cubicBezTo>
                  <a:pt x="1858685" y="5106071"/>
                  <a:pt x="1848523" y="5086699"/>
                  <a:pt x="1828197" y="5086699"/>
                </a:cubicBezTo>
                <a:cubicBezTo>
                  <a:pt x="1789804" y="5086699"/>
                  <a:pt x="1789804" y="5053591"/>
                  <a:pt x="1828197" y="5038798"/>
                </a:cubicBezTo>
                <a:cubicBezTo>
                  <a:pt x="1845135" y="5032106"/>
                  <a:pt x="1858685" y="5006394"/>
                  <a:pt x="1858685" y="4983148"/>
                </a:cubicBezTo>
                <a:cubicBezTo>
                  <a:pt x="1858685" y="4943348"/>
                  <a:pt x="1851910" y="4942643"/>
                  <a:pt x="1735603" y="4955675"/>
                </a:cubicBezTo>
                <a:cubicBezTo>
                  <a:pt x="1667851" y="4964128"/>
                  <a:pt x="1582032" y="4981739"/>
                  <a:pt x="1545898" y="4996884"/>
                </a:cubicBezTo>
                <a:cubicBezTo>
                  <a:pt x="1449916" y="5038094"/>
                  <a:pt x="1430720" y="5031754"/>
                  <a:pt x="1480405" y="4978921"/>
                </a:cubicBezTo>
                <a:cubicBezTo>
                  <a:pt x="1544769" y="4909183"/>
                  <a:pt x="1513151" y="4902491"/>
                  <a:pt x="1368614" y="4957084"/>
                </a:cubicBezTo>
                <a:cubicBezTo>
                  <a:pt x="1216173" y="5014847"/>
                  <a:pt x="1145034" y="5015552"/>
                  <a:pt x="1236498" y="4955675"/>
                </a:cubicBezTo>
                <a:cubicBezTo>
                  <a:pt x="1388940" y="4859873"/>
                  <a:pt x="1443141" y="4768649"/>
                  <a:pt x="1374260" y="4728848"/>
                </a:cubicBezTo>
                <a:cubicBezTo>
                  <a:pt x="1349418" y="4714055"/>
                  <a:pt x="1351677" y="4703841"/>
                  <a:pt x="1396844" y="4657349"/>
                </a:cubicBezTo>
                <a:cubicBezTo>
                  <a:pt x="1426203" y="4627410"/>
                  <a:pt x="1458950" y="4604516"/>
                  <a:pt x="1471371" y="4606277"/>
                </a:cubicBezTo>
                <a:cubicBezTo>
                  <a:pt x="1528960" y="4612969"/>
                  <a:pt x="1562836" y="4601346"/>
                  <a:pt x="1562836" y="4574930"/>
                </a:cubicBezTo>
                <a:cubicBezTo>
                  <a:pt x="1562836" y="4500260"/>
                  <a:pt x="1493955" y="4523507"/>
                  <a:pt x="1316672" y="4662632"/>
                </a:cubicBezTo>
                <a:cubicBezTo>
                  <a:pt x="1195847" y="4758787"/>
                  <a:pt x="1184556" y="4774636"/>
                  <a:pt x="1251178" y="4758082"/>
                </a:cubicBezTo>
                <a:cubicBezTo>
                  <a:pt x="1292958" y="4748220"/>
                  <a:pt x="1294088" y="4748572"/>
                  <a:pt x="1257953" y="4771819"/>
                </a:cubicBezTo>
                <a:cubicBezTo>
                  <a:pt x="1237628" y="4783442"/>
                  <a:pt x="1192460" y="4819368"/>
                  <a:pt x="1160842" y="4848954"/>
                </a:cubicBezTo>
                <a:cubicBezTo>
                  <a:pt x="1104383" y="4902138"/>
                  <a:pt x="1012918" y="4920454"/>
                  <a:pt x="871768" y="4909183"/>
                </a:cubicBezTo>
                <a:cubicBezTo>
                  <a:pt x="804017" y="4902491"/>
                  <a:pt x="784820" y="4923976"/>
                  <a:pt x="822084" y="4965537"/>
                </a:cubicBezTo>
                <a:cubicBezTo>
                  <a:pt x="855960" y="5004985"/>
                  <a:pt x="857089" y="5004985"/>
                  <a:pt x="790466" y="4991601"/>
                </a:cubicBezTo>
                <a:cubicBezTo>
                  <a:pt x="615441" y="4958493"/>
                  <a:pt x="686580" y="4889459"/>
                  <a:pt x="896611" y="4888050"/>
                </a:cubicBezTo>
                <a:cubicBezTo>
                  <a:pt x="1027597" y="4886289"/>
                  <a:pt x="1113416" y="4864804"/>
                  <a:pt x="1138258" y="4825003"/>
                </a:cubicBezTo>
                <a:cubicBezTo>
                  <a:pt x="1159713" y="4788373"/>
                  <a:pt x="1140517" y="4782737"/>
                  <a:pt x="1071636" y="4809506"/>
                </a:cubicBezTo>
                <a:cubicBezTo>
                  <a:pt x="1024210" y="4827469"/>
                  <a:pt x="1005013" y="4827469"/>
                  <a:pt x="986946" y="4809506"/>
                </a:cubicBezTo>
                <a:cubicBezTo>
                  <a:pt x="967750" y="4789429"/>
                  <a:pt x="967750" y="4785203"/>
                  <a:pt x="986946" y="4785203"/>
                </a:cubicBezTo>
                <a:cubicBezTo>
                  <a:pt x="999367" y="4785203"/>
                  <a:pt x="1009530" y="4770058"/>
                  <a:pt x="1009530" y="4751742"/>
                </a:cubicBezTo>
                <a:cubicBezTo>
                  <a:pt x="1009530" y="4728496"/>
                  <a:pt x="1019693" y="4723565"/>
                  <a:pt x="1044535" y="4735188"/>
                </a:cubicBezTo>
                <a:cubicBezTo>
                  <a:pt x="1096478" y="4758434"/>
                  <a:pt x="1155196" y="4749629"/>
                  <a:pt x="1180039" y="4714760"/>
                </a:cubicBezTo>
                <a:cubicBezTo>
                  <a:pt x="1191331" y="4698206"/>
                  <a:pt x="1209398" y="4683412"/>
                  <a:pt x="1220690" y="4683412"/>
                </a:cubicBezTo>
                <a:cubicBezTo>
                  <a:pt x="1230852" y="4683412"/>
                  <a:pt x="1265857" y="4657701"/>
                  <a:pt x="1297475" y="4622831"/>
                </a:cubicBezTo>
                <a:cubicBezTo>
                  <a:pt x="1329093" y="4589723"/>
                  <a:pt x="1388940" y="4544639"/>
                  <a:pt x="1428462" y="4523154"/>
                </a:cubicBezTo>
                <a:cubicBezTo>
                  <a:pt x="1490567" y="4488285"/>
                  <a:pt x="1567353" y="4401640"/>
                  <a:pt x="1534606" y="4401640"/>
                </a:cubicBezTo>
                <a:cubicBezTo>
                  <a:pt x="1493955" y="4401640"/>
                  <a:pt x="1318930" y="4517519"/>
                  <a:pt x="1311026" y="4547457"/>
                </a:cubicBezTo>
                <a:cubicBezTo>
                  <a:pt x="1306509" y="4568942"/>
                  <a:pt x="1289571" y="4580565"/>
                  <a:pt x="1273762" y="4575634"/>
                </a:cubicBezTo>
                <a:cubicBezTo>
                  <a:pt x="1259082" y="4568942"/>
                  <a:pt x="1215044" y="4579157"/>
                  <a:pt x="1173264" y="4595711"/>
                </a:cubicBezTo>
                <a:cubicBezTo>
                  <a:pt x="1104383" y="4625649"/>
                  <a:pt x="1102124" y="4628819"/>
                  <a:pt x="1137129" y="4655235"/>
                </a:cubicBezTo>
                <a:cubicBezTo>
                  <a:pt x="1175522" y="4683412"/>
                  <a:pt x="1174393" y="4683412"/>
                  <a:pt x="1134871" y="4683412"/>
                </a:cubicBezTo>
                <a:cubicBezTo>
                  <a:pt x="1113416" y="4683412"/>
                  <a:pt x="1088574" y="4675664"/>
                  <a:pt x="1077282" y="4665802"/>
                </a:cubicBezTo>
                <a:cubicBezTo>
                  <a:pt x="1051311" y="4637624"/>
                  <a:pt x="796112" y="4700319"/>
                  <a:pt x="750944" y="4746811"/>
                </a:cubicBezTo>
                <a:cubicBezTo>
                  <a:pt x="731748" y="4766535"/>
                  <a:pt x="712552" y="4809858"/>
                  <a:pt x="712552" y="4839444"/>
                </a:cubicBezTo>
                <a:cubicBezTo>
                  <a:pt x="712552" y="4877483"/>
                  <a:pt x="708035" y="4887698"/>
                  <a:pt x="692226" y="4871143"/>
                </a:cubicBezTo>
                <a:cubicBezTo>
                  <a:pt x="677547" y="4856350"/>
                  <a:pt x="679805" y="4833104"/>
                  <a:pt x="701260" y="4788373"/>
                </a:cubicBezTo>
                <a:cubicBezTo>
                  <a:pt x="721585" y="4748572"/>
                  <a:pt x="726102" y="4722508"/>
                  <a:pt x="712552" y="4714055"/>
                </a:cubicBezTo>
                <a:cubicBezTo>
                  <a:pt x="683193" y="4695740"/>
                  <a:pt x="709164" y="4666858"/>
                  <a:pt x="747557" y="4675312"/>
                </a:cubicBezTo>
                <a:cubicBezTo>
                  <a:pt x="767882" y="4680243"/>
                  <a:pt x="827730" y="4672142"/>
                  <a:pt x="880802" y="4657349"/>
                </a:cubicBezTo>
                <a:cubicBezTo>
                  <a:pt x="956458" y="4637624"/>
                  <a:pt x="981300" y="4620366"/>
                  <a:pt x="989205" y="4584088"/>
                </a:cubicBezTo>
                <a:cubicBezTo>
                  <a:pt x="999367" y="4540765"/>
                  <a:pt x="1002755" y="4540061"/>
                  <a:pt x="1034373" y="4571760"/>
                </a:cubicBezTo>
                <a:cubicBezTo>
                  <a:pt x="1076153" y="4614730"/>
                  <a:pt x="1113416" y="4611913"/>
                  <a:pt x="1168747" y="4567181"/>
                </a:cubicBezTo>
                <a:lnTo>
                  <a:pt x="1211656" y="4531960"/>
                </a:lnTo>
                <a:lnTo>
                  <a:pt x="1142775" y="4476310"/>
                </a:lnTo>
                <a:cubicBezTo>
                  <a:pt x="1104383" y="4446724"/>
                  <a:pt x="1062603" y="4424182"/>
                  <a:pt x="1049052" y="4424182"/>
                </a:cubicBezTo>
                <a:cubicBezTo>
                  <a:pt x="1037760" y="4424182"/>
                  <a:pt x="1050181" y="4400583"/>
                  <a:pt x="1080670" y="4372406"/>
                </a:cubicBezTo>
                <a:cubicBezTo>
                  <a:pt x="1110029" y="4345990"/>
                  <a:pt x="1147292" y="4322391"/>
                  <a:pt x="1163101" y="4322391"/>
                </a:cubicBezTo>
                <a:cubicBezTo>
                  <a:pt x="1212785" y="4322391"/>
                  <a:pt x="1317801" y="4245961"/>
                  <a:pt x="1342643" y="4191367"/>
                </a:cubicBezTo>
                <a:cubicBezTo>
                  <a:pt x="1364098" y="4141705"/>
                  <a:pt x="1362969" y="4140648"/>
                  <a:pt x="1320059" y="4153680"/>
                </a:cubicBezTo>
                <a:cubicBezTo>
                  <a:pt x="1295217" y="4160372"/>
                  <a:pt x="1260211" y="4179744"/>
                  <a:pt x="1244403" y="4194537"/>
                </a:cubicBezTo>
                <a:cubicBezTo>
                  <a:pt x="1217302" y="4217783"/>
                  <a:pt x="1209398" y="4220249"/>
                  <a:pt x="1201493" y="4198764"/>
                </a:cubicBezTo>
                <a:cubicBezTo>
                  <a:pt x="1187943" y="4160372"/>
                  <a:pt x="1027597" y="4247722"/>
                  <a:pt x="903386" y="4362192"/>
                </a:cubicBezTo>
                <a:cubicBezTo>
                  <a:pt x="846926" y="4413615"/>
                  <a:pt x="744169" y="4484763"/>
                  <a:pt x="673030" y="4521393"/>
                </a:cubicBezTo>
                <a:cubicBezTo>
                  <a:pt x="529622" y="4595711"/>
                  <a:pt x="461870" y="4653474"/>
                  <a:pt x="434770" y="4718282"/>
                </a:cubicBezTo>
                <a:cubicBezTo>
                  <a:pt x="426865" y="4744698"/>
                  <a:pt x="407669" y="4760548"/>
                  <a:pt x="391860" y="4753856"/>
                </a:cubicBezTo>
                <a:cubicBezTo>
                  <a:pt x="355726" y="4739063"/>
                  <a:pt x="315075" y="4824651"/>
                  <a:pt x="312817" y="4922567"/>
                </a:cubicBezTo>
                <a:cubicBezTo>
                  <a:pt x="309429" y="5015200"/>
                  <a:pt x="267649" y="5049717"/>
                  <a:pt x="241677" y="4979978"/>
                </a:cubicBezTo>
                <a:cubicBezTo>
                  <a:pt x="230385" y="4948631"/>
                  <a:pt x="232643" y="4925032"/>
                  <a:pt x="250711" y="4903547"/>
                </a:cubicBezTo>
                <a:cubicBezTo>
                  <a:pt x="267649" y="4885232"/>
                  <a:pt x="274424" y="4866565"/>
                  <a:pt x="267649" y="4859873"/>
                </a:cubicBezTo>
                <a:cubicBezTo>
                  <a:pt x="259744" y="4853180"/>
                  <a:pt x="260874" y="4829230"/>
                  <a:pt x="271036" y="4809506"/>
                </a:cubicBezTo>
                <a:cubicBezTo>
                  <a:pt x="289104" y="4766183"/>
                  <a:pt x="300395" y="4697149"/>
                  <a:pt x="298137" y="4604164"/>
                </a:cubicBezTo>
                <a:cubicBezTo>
                  <a:pt x="298137" y="4542878"/>
                  <a:pt x="315075" y="4515053"/>
                  <a:pt x="416702" y="4415729"/>
                </a:cubicBezTo>
                <a:cubicBezTo>
                  <a:pt x="482196" y="4349512"/>
                  <a:pt x="580436" y="4276603"/>
                  <a:pt x="635766" y="4250187"/>
                </a:cubicBezTo>
                <a:cubicBezTo>
                  <a:pt x="688839" y="4225180"/>
                  <a:pt x="732877" y="4194537"/>
                  <a:pt x="732877" y="4183266"/>
                </a:cubicBezTo>
                <a:cubicBezTo>
                  <a:pt x="732877" y="4171643"/>
                  <a:pt x="718198" y="4125855"/>
                  <a:pt x="700130" y="4079362"/>
                </a:cubicBezTo>
                <a:cubicBezTo>
                  <a:pt x="674159" y="4009976"/>
                  <a:pt x="671901" y="3992717"/>
                  <a:pt x="696743" y="3977924"/>
                </a:cubicBezTo>
                <a:cubicBezTo>
                  <a:pt x="956458" y="3810622"/>
                  <a:pt x="1115675" y="3711649"/>
                  <a:pt x="1187943" y="3671849"/>
                </a:cubicBezTo>
                <a:cubicBezTo>
                  <a:pt x="1446529" y="3534485"/>
                  <a:pt x="1542510" y="3474961"/>
                  <a:pt x="1542510" y="3458406"/>
                </a:cubicBezTo>
                <a:cubicBezTo>
                  <a:pt x="1542510" y="3440091"/>
                  <a:pt x="1481534" y="3456997"/>
                  <a:pt x="1411524" y="3496798"/>
                </a:cubicBezTo>
                <a:cubicBezTo>
                  <a:pt x="1391198" y="3507012"/>
                  <a:pt x="1331351" y="3538712"/>
                  <a:pt x="1276020" y="3565128"/>
                </a:cubicBezTo>
                <a:cubicBezTo>
                  <a:pt x="1146163" y="3629935"/>
                  <a:pt x="1035502" y="3692982"/>
                  <a:pt x="960975" y="3749337"/>
                </a:cubicBezTo>
                <a:cubicBezTo>
                  <a:pt x="928228" y="3774344"/>
                  <a:pt x="864993" y="3813792"/>
                  <a:pt x="822084" y="3838447"/>
                </a:cubicBezTo>
                <a:cubicBezTo>
                  <a:pt x="744169" y="3883530"/>
                  <a:pt x="744169" y="3883530"/>
                  <a:pt x="792725" y="3840560"/>
                </a:cubicBezTo>
                <a:cubicBezTo>
                  <a:pt x="818696" y="3817314"/>
                  <a:pt x="879673" y="3772583"/>
                  <a:pt x="925970" y="3740883"/>
                </a:cubicBezTo>
                <a:cubicBezTo>
                  <a:pt x="973396" y="3709536"/>
                  <a:pt x="1005013" y="3678541"/>
                  <a:pt x="994851" y="3671849"/>
                </a:cubicBezTo>
                <a:cubicBezTo>
                  <a:pt x="959845" y="3650364"/>
                  <a:pt x="798371" y="3714467"/>
                  <a:pt x="663996" y="3803930"/>
                </a:cubicBezTo>
                <a:cubicBezTo>
                  <a:pt x="618829" y="3832107"/>
                  <a:pt x="519459" y="3888814"/>
                  <a:pt x="441545" y="3928614"/>
                </a:cubicBezTo>
                <a:cubicBezTo>
                  <a:pt x="306041" y="3998353"/>
                  <a:pt x="237161" y="4069500"/>
                  <a:pt x="195380" y="4187140"/>
                </a:cubicBezTo>
                <a:cubicBezTo>
                  <a:pt x="188605" y="4206865"/>
                  <a:pt x="166021" y="4221658"/>
                  <a:pt x="144566" y="4221658"/>
                </a:cubicBezTo>
                <a:cubicBezTo>
                  <a:pt x="124241" y="4221658"/>
                  <a:pt x="96011" y="4236803"/>
                  <a:pt x="82461" y="4253357"/>
                </a:cubicBezTo>
                <a:cubicBezTo>
                  <a:pt x="30518" y="4315347"/>
                  <a:pt x="-1100" y="4258993"/>
                  <a:pt x="29" y="4173052"/>
                </a:cubicBezTo>
                <a:cubicBezTo>
                  <a:pt x="1159" y="4121628"/>
                  <a:pt x="14709" y="4059638"/>
                  <a:pt x="42939" y="4006102"/>
                </a:cubicBezTo>
                <a:cubicBezTo>
                  <a:pt x="68910" y="3956439"/>
                  <a:pt x="82461" y="3893745"/>
                  <a:pt x="82461" y="3817666"/>
                </a:cubicBezTo>
                <a:cubicBezTo>
                  <a:pt x="82461" y="3723273"/>
                  <a:pt x="88107" y="3697913"/>
                  <a:pt x="119724" y="3681359"/>
                </a:cubicBezTo>
                <a:cubicBezTo>
                  <a:pt x="182959" y="3646842"/>
                  <a:pt x="204414" y="3656351"/>
                  <a:pt x="171667" y="3704605"/>
                </a:cubicBezTo>
                <a:cubicBezTo>
                  <a:pt x="133274" y="3759199"/>
                  <a:pt x="132145" y="3800760"/>
                  <a:pt x="167150" y="3800760"/>
                </a:cubicBezTo>
                <a:cubicBezTo>
                  <a:pt x="202155" y="3800760"/>
                  <a:pt x="259744" y="3736304"/>
                  <a:pt x="259744" y="3698265"/>
                </a:cubicBezTo>
                <a:cubicBezTo>
                  <a:pt x="259744" y="3666566"/>
                  <a:pt x="521718" y="3419662"/>
                  <a:pt x="552206" y="3419662"/>
                </a:cubicBezTo>
                <a:cubicBezTo>
                  <a:pt x="564627" y="3419662"/>
                  <a:pt x="632379" y="3373874"/>
                  <a:pt x="703518" y="3319281"/>
                </a:cubicBezTo>
                <a:cubicBezTo>
                  <a:pt x="775787" y="3264336"/>
                  <a:pt x="840151" y="3217491"/>
                  <a:pt x="846926" y="3217491"/>
                </a:cubicBezTo>
                <a:cubicBezTo>
                  <a:pt x="855960" y="3217491"/>
                  <a:pt x="888706" y="3196358"/>
                  <a:pt x="921453" y="3168180"/>
                </a:cubicBezTo>
                <a:cubicBezTo>
                  <a:pt x="997109" y="3103725"/>
                  <a:pt x="928228" y="3122393"/>
                  <a:pt x="837893" y="3192131"/>
                </a:cubicBezTo>
                <a:cubicBezTo>
                  <a:pt x="773528" y="3240032"/>
                  <a:pt x="732877" y="3238624"/>
                  <a:pt x="732877" y="3188961"/>
                </a:cubicBezTo>
                <a:cubicBezTo>
                  <a:pt x="732877" y="3174168"/>
                  <a:pt x="764495" y="3138242"/>
                  <a:pt x="802888" y="3108304"/>
                </a:cubicBezTo>
                <a:cubicBezTo>
                  <a:pt x="841280" y="3080127"/>
                  <a:pt x="871768" y="3045609"/>
                  <a:pt x="871768" y="3033986"/>
                </a:cubicBezTo>
                <a:cubicBezTo>
                  <a:pt x="871768" y="3007570"/>
                  <a:pt x="984688" y="2897327"/>
                  <a:pt x="998238" y="2910711"/>
                </a:cubicBezTo>
                <a:cubicBezTo>
                  <a:pt x="1005013" y="2917403"/>
                  <a:pt x="1034373" y="2899792"/>
                  <a:pt x="1067119" y="2875137"/>
                </a:cubicBezTo>
                <a:cubicBezTo>
                  <a:pt x="1206010" y="2760667"/>
                  <a:pt x="1305380" y="2695155"/>
                  <a:pt x="1462338" y="2617315"/>
                </a:cubicBezTo>
                <a:cubicBezTo>
                  <a:pt x="1554932" y="2571175"/>
                  <a:pt x="1645267" y="2521513"/>
                  <a:pt x="1662205" y="2508128"/>
                </a:cubicBezTo>
                <a:cubicBezTo>
                  <a:pt x="1783029" y="2407042"/>
                  <a:pt x="2598308" y="2059758"/>
                  <a:pt x="2825277" y="2011856"/>
                </a:cubicBezTo>
                <a:cubicBezTo>
                  <a:pt x="2914483" y="1991780"/>
                  <a:pt x="3005948" y="1931551"/>
                  <a:pt x="2944972" y="1933312"/>
                </a:cubicBezTo>
                <a:cubicBezTo>
                  <a:pt x="2845602" y="1934721"/>
                  <a:pt x="2362307" y="2087935"/>
                  <a:pt x="2183894" y="2174227"/>
                </a:cubicBezTo>
                <a:cubicBezTo>
                  <a:pt x="2117271" y="2205575"/>
                  <a:pt x="2035969" y="2229526"/>
                  <a:pt x="2004351" y="2229526"/>
                </a:cubicBezTo>
                <a:cubicBezTo>
                  <a:pt x="1946763" y="2228116"/>
                  <a:pt x="1805613" y="2291163"/>
                  <a:pt x="1755928" y="2340826"/>
                </a:cubicBezTo>
                <a:cubicBezTo>
                  <a:pt x="1741249" y="2355619"/>
                  <a:pt x="1706244" y="2375343"/>
                  <a:pt x="1680272" y="2383796"/>
                </a:cubicBezTo>
                <a:cubicBezTo>
                  <a:pt x="1641880" y="2395419"/>
                  <a:pt x="1653172" y="2379217"/>
                  <a:pt x="1729957" y="2306308"/>
                </a:cubicBezTo>
                <a:cubicBezTo>
                  <a:pt x="1783029" y="2254885"/>
                  <a:pt x="1837231" y="2214028"/>
                  <a:pt x="1851910" y="2214028"/>
                </a:cubicBezTo>
                <a:cubicBezTo>
                  <a:pt x="1865461" y="2214028"/>
                  <a:pt x="1906112" y="2195713"/>
                  <a:pt x="1942246" y="2174227"/>
                </a:cubicBezTo>
                <a:cubicBezTo>
                  <a:pt x="1977251" y="2152742"/>
                  <a:pt x="2022419" y="2134427"/>
                  <a:pt x="2040486" y="2134427"/>
                </a:cubicBezTo>
                <a:cubicBezTo>
                  <a:pt x="2059682" y="2134427"/>
                  <a:pt x="2104850" y="2105545"/>
                  <a:pt x="2140984" y="2072437"/>
                </a:cubicBezTo>
                <a:cubicBezTo>
                  <a:pt x="2180506" y="2037568"/>
                  <a:pt x="2231320" y="2012913"/>
                  <a:pt x="2264066" y="2012913"/>
                </a:cubicBezTo>
                <a:cubicBezTo>
                  <a:pt x="2293425" y="2012913"/>
                  <a:pt x="2442479" y="1981918"/>
                  <a:pt x="2597179" y="1943879"/>
                </a:cubicBezTo>
                <a:cubicBezTo>
                  <a:pt x="2750750" y="1905839"/>
                  <a:pt x="2964168" y="1858995"/>
                  <a:pt x="3073700" y="1842440"/>
                </a:cubicBezTo>
                <a:cubicBezTo>
                  <a:pt x="3180973" y="1824125"/>
                  <a:pt x="3288247" y="1798061"/>
                  <a:pt x="3309701" y="1784677"/>
                </a:cubicBezTo>
                <a:cubicBezTo>
                  <a:pt x="3331156" y="1769884"/>
                  <a:pt x="3368420" y="1752978"/>
                  <a:pt x="3393262" y="1747694"/>
                </a:cubicBezTo>
                <a:cubicBezTo>
                  <a:pt x="3424880" y="1739593"/>
                  <a:pt x="3432784" y="1742411"/>
                  <a:pt x="3424880" y="1765657"/>
                </a:cubicBezTo>
                <a:cubicBezTo>
                  <a:pt x="3418104" y="1783973"/>
                  <a:pt x="3419234" y="1794891"/>
                  <a:pt x="3429396" y="1789960"/>
                </a:cubicBezTo>
                <a:cubicBezTo>
                  <a:pt x="3439559" y="1786790"/>
                  <a:pt x="3480210" y="1768475"/>
                  <a:pt x="3521990" y="1753330"/>
                </a:cubicBezTo>
                <a:cubicBezTo>
                  <a:pt x="3562641" y="1736776"/>
                  <a:pt x="3596517" y="1716347"/>
                  <a:pt x="3596517" y="1708246"/>
                </a:cubicBezTo>
                <a:cubicBezTo>
                  <a:pt x="3596517" y="1698384"/>
                  <a:pt x="3606680" y="1691340"/>
                  <a:pt x="3621359" y="1691340"/>
                </a:cubicBezTo>
                <a:cubicBezTo>
                  <a:pt x="3634910" y="1689931"/>
                  <a:pt x="3681207" y="1673377"/>
                  <a:pt x="3724116" y="1651892"/>
                </a:cubicBezTo>
                <a:cubicBezTo>
                  <a:pt x="3773801" y="1628645"/>
                  <a:pt x="3806548" y="1621601"/>
                  <a:pt x="3809935" y="1634633"/>
                </a:cubicBezTo>
                <a:cubicBezTo>
                  <a:pt x="3814452" y="1646256"/>
                  <a:pt x="3806548" y="1663867"/>
                  <a:pt x="3791868" y="1673729"/>
                </a:cubicBezTo>
                <a:cubicBezTo>
                  <a:pt x="3738796" y="1705076"/>
                  <a:pt x="3786222" y="1707894"/>
                  <a:pt x="3955602" y="1683239"/>
                </a:cubicBezTo>
                <a:cubicBezTo>
                  <a:pt x="4051583" y="1668094"/>
                  <a:pt x="4152081" y="1659993"/>
                  <a:pt x="4183699" y="1663163"/>
                </a:cubicBezTo>
                <a:cubicBezTo>
                  <a:pt x="4213058" y="1666685"/>
                  <a:pt x="4275164" y="1655766"/>
                  <a:pt x="4320332" y="1639212"/>
                </a:cubicBezTo>
                <a:cubicBezTo>
                  <a:pt x="4367758" y="1620897"/>
                  <a:pt x="4435510" y="1609978"/>
                  <a:pt x="4478419" y="1614909"/>
                </a:cubicBezTo>
                <a:cubicBezTo>
                  <a:pt x="4520199" y="1619840"/>
                  <a:pt x="4576659" y="1617727"/>
                  <a:pt x="4602631" y="1607865"/>
                </a:cubicBezTo>
                <a:cubicBezTo>
                  <a:pt x="4629731" y="1596242"/>
                  <a:pt x="4696354" y="1583562"/>
                  <a:pt x="4751684" y="1580392"/>
                </a:cubicBezTo>
                <a:cubicBezTo>
                  <a:pt x="4803627" y="1575461"/>
                  <a:pt x="4901867" y="1550454"/>
                  <a:pt x="4968490" y="1524037"/>
                </a:cubicBezTo>
                <a:cubicBezTo>
                  <a:pt x="5122061" y="1459230"/>
                  <a:pt x="5234980" y="1437745"/>
                  <a:pt x="5253047" y="1469092"/>
                </a:cubicBezTo>
                <a:cubicBezTo>
                  <a:pt x="5264339" y="1485646"/>
                  <a:pt x="5304990" y="1483180"/>
                  <a:pt x="5412264" y="1451833"/>
                </a:cubicBezTo>
                <a:cubicBezTo>
                  <a:pt x="5492436" y="1430348"/>
                  <a:pt x="5561318" y="1415203"/>
                  <a:pt x="5565834" y="1420134"/>
                </a:cubicBezTo>
                <a:cubicBezTo>
                  <a:pt x="5571480" y="1425065"/>
                  <a:pt x="5561318" y="1434575"/>
                  <a:pt x="5543250" y="1440915"/>
                </a:cubicBezTo>
                <a:cubicBezTo>
                  <a:pt x="5526313" y="1449368"/>
                  <a:pt x="5511633" y="1465217"/>
                  <a:pt x="5511633" y="1476841"/>
                </a:cubicBezTo>
                <a:cubicBezTo>
                  <a:pt x="5511633" y="1486703"/>
                  <a:pt x="5495824" y="1509244"/>
                  <a:pt x="5476628" y="1524037"/>
                </a:cubicBezTo>
                <a:cubicBezTo>
                  <a:pt x="5408876" y="1582153"/>
                  <a:pt x="5632457" y="1533899"/>
                  <a:pt x="5778123" y="1460991"/>
                </a:cubicBezTo>
                <a:cubicBezTo>
                  <a:pt x="5853779" y="1422952"/>
                  <a:pt x="5956536" y="1387026"/>
                  <a:pt x="6008479" y="1380333"/>
                </a:cubicBezTo>
                <a:cubicBezTo>
                  <a:pt x="6079618" y="1370471"/>
                  <a:pt x="6098815" y="1360257"/>
                  <a:pt x="6090910" y="1338772"/>
                </a:cubicBezTo>
                <a:cubicBezTo>
                  <a:pt x="6084135" y="1320457"/>
                  <a:pt x="6090910" y="1310242"/>
                  <a:pt x="6111236" y="1310242"/>
                </a:cubicBezTo>
                <a:cubicBezTo>
                  <a:pt x="6130432" y="1310242"/>
                  <a:pt x="6137207" y="1319752"/>
                  <a:pt x="6129303" y="1341590"/>
                </a:cubicBezTo>
                <a:cubicBezTo>
                  <a:pt x="6119140" y="1368006"/>
                  <a:pt x="6130432" y="1371880"/>
                  <a:pt x="6212863" y="1358496"/>
                </a:cubicBezTo>
                <a:cubicBezTo>
                  <a:pt x="6268194" y="1351804"/>
                  <a:pt x="6321266" y="1336659"/>
                  <a:pt x="6333687" y="1326797"/>
                </a:cubicBezTo>
                <a:cubicBezTo>
                  <a:pt x="6346109" y="1316935"/>
                  <a:pt x="6378855" y="1313412"/>
                  <a:pt x="6407085" y="1321513"/>
                </a:cubicBezTo>
                <a:cubicBezTo>
                  <a:pt x="6440961" y="1328205"/>
                  <a:pt x="6485000" y="1322570"/>
                  <a:pt x="6527909" y="1301085"/>
                </a:cubicBezTo>
                <a:cubicBezTo>
                  <a:pt x="6588886" y="1271147"/>
                  <a:pt x="6619374" y="1270794"/>
                  <a:pt x="6794399" y="1292279"/>
                </a:cubicBezTo>
                <a:cubicBezTo>
                  <a:pt x="6935549" y="1308834"/>
                  <a:pt x="7005559" y="1310242"/>
                  <a:pt x="7036047" y="1295449"/>
                </a:cubicBezTo>
                <a:cubicBezTo>
                  <a:pt x="7060889" y="1283826"/>
                  <a:pt x="7143321" y="1264454"/>
                  <a:pt x="7217848" y="1254592"/>
                </a:cubicBezTo>
                <a:cubicBezTo>
                  <a:pt x="7293503" y="1242969"/>
                  <a:pt x="7383839" y="1225711"/>
                  <a:pt x="7416586" y="1219371"/>
                </a:cubicBezTo>
                <a:cubicBezTo>
                  <a:pt x="7473046" y="1205987"/>
                  <a:pt x="7475304" y="1205987"/>
                  <a:pt x="7436912" y="1235925"/>
                </a:cubicBezTo>
                <a:cubicBezTo>
                  <a:pt x="7398519" y="1267272"/>
                  <a:pt x="7400777" y="1268681"/>
                  <a:pt x="7485467" y="1270442"/>
                </a:cubicBezTo>
                <a:cubicBezTo>
                  <a:pt x="7602903" y="1275373"/>
                  <a:pt x="7631133" y="1269385"/>
                  <a:pt x="6933290" y="1371880"/>
                </a:cubicBezTo>
                <a:cubicBezTo>
                  <a:pt x="6775203" y="1395126"/>
                  <a:pt x="6611470" y="1427178"/>
                  <a:pt x="6567430" y="1445493"/>
                </a:cubicBezTo>
                <a:cubicBezTo>
                  <a:pt x="6524521" y="1462047"/>
                  <a:pt x="6461287" y="1478954"/>
                  <a:pt x="6428540" y="1483885"/>
                </a:cubicBezTo>
                <a:cubicBezTo>
                  <a:pt x="6322395" y="1500439"/>
                  <a:pt x="6313362" y="1507483"/>
                  <a:pt x="6341592" y="1540592"/>
                </a:cubicBezTo>
                <a:cubicBezTo>
                  <a:pt x="6367563" y="1573700"/>
                  <a:pt x="6489516" y="1582505"/>
                  <a:pt x="6507583" y="1551158"/>
                </a:cubicBezTo>
                <a:cubicBezTo>
                  <a:pt x="6514358" y="1539535"/>
                  <a:pt x="6508713" y="1530730"/>
                  <a:pt x="6495162" y="1529321"/>
                </a:cubicBezTo>
                <a:cubicBezTo>
                  <a:pt x="6480483" y="1529321"/>
                  <a:pt x="6486129" y="1520867"/>
                  <a:pt x="6507583" y="1512414"/>
                </a:cubicBezTo>
                <a:cubicBezTo>
                  <a:pt x="6529038" y="1504313"/>
                  <a:pt x="6716485" y="1496212"/>
                  <a:pt x="6924257" y="1494804"/>
                </a:cubicBezTo>
                <a:cubicBezTo>
                  <a:pt x="7273178" y="1494804"/>
                  <a:pt x="7308183" y="1489168"/>
                  <a:pt x="7444816" y="1440915"/>
                </a:cubicBezTo>
                <a:cubicBezTo>
                  <a:pt x="7611937" y="1383151"/>
                  <a:pt x="7667267" y="1376811"/>
                  <a:pt x="7650330" y="1420134"/>
                </a:cubicBezTo>
                <a:cubicBezTo>
                  <a:pt x="7645813" y="1434927"/>
                  <a:pt x="7630004" y="1444789"/>
                  <a:pt x="7616454" y="1439858"/>
                </a:cubicBezTo>
                <a:cubicBezTo>
                  <a:pt x="7602903" y="1434927"/>
                  <a:pt x="7548701" y="1447607"/>
                  <a:pt x="7494501" y="1469092"/>
                </a:cubicBezTo>
                <a:lnTo>
                  <a:pt x="7396260" y="1509244"/>
                </a:lnTo>
                <a:lnTo>
                  <a:pt x="7468529" y="1509244"/>
                </a:lnTo>
                <a:cubicBezTo>
                  <a:pt x="7509180" y="1511005"/>
                  <a:pt x="7547572" y="1501143"/>
                  <a:pt x="7555477" y="1489520"/>
                </a:cubicBezTo>
                <a:cubicBezTo>
                  <a:pt x="7564510" y="1476136"/>
                  <a:pt x="7575803" y="1480010"/>
                  <a:pt x="7590482" y="1499735"/>
                </a:cubicBezTo>
                <a:cubicBezTo>
                  <a:pt x="7610808" y="1526151"/>
                  <a:pt x="7637908" y="1527560"/>
                  <a:pt x="7767766" y="1512414"/>
                </a:cubicBezTo>
                <a:cubicBezTo>
                  <a:pt x="7978925" y="1487759"/>
                  <a:pt x="7994734" y="1457821"/>
                  <a:pt x="7791479" y="1465922"/>
                </a:cubicBezTo>
                <a:cubicBezTo>
                  <a:pt x="7759861" y="1467683"/>
                  <a:pt x="7746311" y="1464513"/>
                  <a:pt x="7760991" y="1457821"/>
                </a:cubicBezTo>
                <a:cubicBezTo>
                  <a:pt x="7777929" y="1451129"/>
                  <a:pt x="7802770" y="1437040"/>
                  <a:pt x="7816321" y="1425417"/>
                </a:cubicBezTo>
                <a:cubicBezTo>
                  <a:pt x="7828742" y="1415555"/>
                  <a:pt x="7934887" y="1403580"/>
                  <a:pt x="8048935" y="1400057"/>
                </a:cubicBezTo>
                <a:cubicBezTo>
                  <a:pt x="8207023" y="1395126"/>
                  <a:pt x="8266870" y="1384912"/>
                  <a:pt x="8292842" y="1361666"/>
                </a:cubicBezTo>
                <a:cubicBezTo>
                  <a:pt x="8312038" y="1343351"/>
                  <a:pt x="8338009" y="1329967"/>
                  <a:pt x="8353818" y="1329967"/>
                </a:cubicBezTo>
                <a:cubicBezTo>
                  <a:pt x="8366240" y="1329967"/>
                  <a:pt x="8373015" y="1317639"/>
                  <a:pt x="8366240" y="1301085"/>
                </a:cubicBezTo>
                <a:cubicBezTo>
                  <a:pt x="8358335" y="1279600"/>
                  <a:pt x="8366240" y="1269385"/>
                  <a:pt x="8393340" y="1269385"/>
                </a:cubicBezTo>
                <a:cubicBezTo>
                  <a:pt x="8419311" y="1269385"/>
                  <a:pt x="8428346" y="1279600"/>
                  <a:pt x="8420441" y="1301085"/>
                </a:cubicBezTo>
                <a:cubicBezTo>
                  <a:pt x="8410279" y="1327501"/>
                  <a:pt x="8436250" y="1329967"/>
                  <a:pt x="8621437" y="1321513"/>
                </a:cubicBezTo>
                <a:cubicBezTo>
                  <a:pt x="8738874" y="1314821"/>
                  <a:pt x="8840501" y="1304607"/>
                  <a:pt x="8845018" y="1294745"/>
                </a:cubicBezTo>
                <a:cubicBezTo>
                  <a:pt x="8869861" y="1256353"/>
                  <a:pt x="8990684" y="1242969"/>
                  <a:pt x="9371223" y="1238038"/>
                </a:cubicBezTo>
                <a:cubicBezTo>
                  <a:pt x="9588029" y="1234516"/>
                  <a:pt x="9840969" y="1225711"/>
                  <a:pt x="9932435" y="1219371"/>
                </a:cubicBezTo>
                <a:cubicBezTo>
                  <a:pt x="10025028" y="1210918"/>
                  <a:pt x="10154885" y="1203169"/>
                  <a:pt x="10220379" y="1201408"/>
                </a:cubicBezTo>
                <a:cubicBezTo>
                  <a:pt x="10284743" y="1199647"/>
                  <a:pt x="10347978" y="1191194"/>
                  <a:pt x="10360399" y="1184854"/>
                </a:cubicBezTo>
                <a:cubicBezTo>
                  <a:pt x="10369432" y="1178162"/>
                  <a:pt x="10420246" y="1173231"/>
                  <a:pt x="10467673" y="1173231"/>
                </a:cubicBezTo>
                <a:cubicBezTo>
                  <a:pt x="10516228" y="1173231"/>
                  <a:pt x="10595271" y="1168300"/>
                  <a:pt x="10644956" y="1161607"/>
                </a:cubicBezTo>
                <a:cubicBezTo>
                  <a:pt x="10759005" y="1146814"/>
                  <a:pt x="10897896" y="1131669"/>
                  <a:pt x="11058242" y="1118285"/>
                </a:cubicBezTo>
                <a:cubicBezTo>
                  <a:pt x="11129381" y="1113354"/>
                  <a:pt x="11266014" y="1098561"/>
                  <a:pt x="11364254" y="1086938"/>
                </a:cubicBezTo>
                <a:cubicBezTo>
                  <a:pt x="11587834" y="1062283"/>
                  <a:pt x="11703012" y="1052421"/>
                  <a:pt x="11880296" y="1039036"/>
                </a:cubicBezTo>
                <a:cubicBezTo>
                  <a:pt x="11955952" y="1034105"/>
                  <a:pt x="12059838" y="1021073"/>
                  <a:pt x="12107264" y="1007689"/>
                </a:cubicBezTo>
                <a:cubicBezTo>
                  <a:pt x="12155820" y="996066"/>
                  <a:pt x="12219055" y="980569"/>
                  <a:pt x="12250672" y="973877"/>
                </a:cubicBezTo>
                <a:cubicBezTo>
                  <a:pt x="12290194" y="965775"/>
                  <a:pt x="12299228" y="959083"/>
                  <a:pt x="12280031" y="945699"/>
                </a:cubicBezTo>
                <a:cubicBezTo>
                  <a:pt x="12264223" y="937598"/>
                  <a:pt x="12232605" y="934781"/>
                  <a:pt x="12207763" y="941473"/>
                </a:cubicBezTo>
                <a:cubicBezTo>
                  <a:pt x="12170499" y="951335"/>
                  <a:pt x="12163724" y="944290"/>
                  <a:pt x="12163724" y="899559"/>
                </a:cubicBezTo>
                <a:cubicBezTo>
                  <a:pt x="12163724" y="849897"/>
                  <a:pt x="12168241" y="848840"/>
                  <a:pt x="12287936" y="845318"/>
                </a:cubicBezTo>
                <a:cubicBezTo>
                  <a:pt x="12521679" y="838626"/>
                  <a:pt x="12727193" y="852714"/>
                  <a:pt x="12741872" y="874199"/>
                </a:cubicBezTo>
                <a:cubicBezTo>
                  <a:pt x="12752035" y="889345"/>
                  <a:pt x="12756552" y="888288"/>
                  <a:pt x="12756552" y="868212"/>
                </a:cubicBezTo>
                <a:cubicBezTo>
                  <a:pt x="12756552" y="846727"/>
                  <a:pt x="12778007" y="834751"/>
                  <a:pt x="12820916" y="831581"/>
                </a:cubicBezTo>
                <a:cubicBezTo>
                  <a:pt x="12855921" y="829820"/>
                  <a:pt x="12908993" y="821719"/>
                  <a:pt x="12938352" y="816788"/>
                </a:cubicBezTo>
                <a:cubicBezTo>
                  <a:pt x="12971099" y="808335"/>
                  <a:pt x="12992554" y="812914"/>
                  <a:pt x="12992554" y="826298"/>
                </a:cubicBezTo>
                <a:cubicBezTo>
                  <a:pt x="12992554" y="837921"/>
                  <a:pt x="12962065" y="848488"/>
                  <a:pt x="12924802" y="848488"/>
                </a:cubicBezTo>
                <a:cubicBezTo>
                  <a:pt x="12861567" y="848488"/>
                  <a:pt x="12796074" y="890049"/>
                  <a:pt x="12796074" y="929849"/>
                </a:cubicBezTo>
                <a:cubicBezTo>
                  <a:pt x="12796074" y="939712"/>
                  <a:pt x="12809624" y="947813"/>
                  <a:pt x="12826562" y="947813"/>
                </a:cubicBezTo>
                <a:cubicBezTo>
                  <a:pt x="12842371" y="947813"/>
                  <a:pt x="12855921" y="934076"/>
                  <a:pt x="12855921" y="917522"/>
                </a:cubicBezTo>
                <a:cubicBezTo>
                  <a:pt x="12855921" y="900968"/>
                  <a:pt x="12868342" y="888288"/>
                  <a:pt x="12886409" y="888288"/>
                </a:cubicBezTo>
                <a:cubicBezTo>
                  <a:pt x="12913510" y="888288"/>
                  <a:pt x="12915768" y="892867"/>
                  <a:pt x="12895443" y="917522"/>
                </a:cubicBezTo>
                <a:cubicBezTo>
                  <a:pt x="12866084" y="952391"/>
                  <a:pt x="12864955" y="953096"/>
                  <a:pt x="13032076" y="929849"/>
                </a:cubicBezTo>
                <a:cubicBezTo>
                  <a:pt x="13103215" y="919988"/>
                  <a:pt x="13289532" y="901320"/>
                  <a:pt x="13448749" y="888288"/>
                </a:cubicBezTo>
                <a:cubicBezTo>
                  <a:pt x="13605707" y="876665"/>
                  <a:pt x="13769440" y="862224"/>
                  <a:pt x="13812350" y="858702"/>
                </a:cubicBezTo>
                <a:cubicBezTo>
                  <a:pt x="13855259" y="853771"/>
                  <a:pt x="13950112" y="845670"/>
                  <a:pt x="14018992" y="838978"/>
                </a:cubicBezTo>
                <a:cubicBezTo>
                  <a:pt x="14204181" y="822424"/>
                  <a:pt x="14401790" y="788963"/>
                  <a:pt x="14434536" y="767478"/>
                </a:cubicBezTo>
                <a:cubicBezTo>
                  <a:pt x="14459379" y="752685"/>
                  <a:pt x="14459379" y="742471"/>
                  <a:pt x="14437924" y="706193"/>
                </a:cubicBezTo>
                <a:cubicBezTo>
                  <a:pt x="14423245" y="682946"/>
                  <a:pt x="14418728" y="657587"/>
                  <a:pt x="14426632" y="649134"/>
                </a:cubicBezTo>
                <a:cubicBezTo>
                  <a:pt x="14433407" y="642794"/>
                  <a:pt x="14444699" y="647725"/>
                  <a:pt x="14449216" y="662870"/>
                </a:cubicBezTo>
                <a:cubicBezTo>
                  <a:pt x="14452604" y="675902"/>
                  <a:pt x="14474058" y="688230"/>
                  <a:pt x="14495513" y="688230"/>
                </a:cubicBezTo>
                <a:cubicBezTo>
                  <a:pt x="14516968" y="688230"/>
                  <a:pt x="14530518" y="678368"/>
                  <a:pt x="14523743" y="668506"/>
                </a:cubicBezTo>
                <a:cubicBezTo>
                  <a:pt x="14502288" y="633636"/>
                  <a:pt x="14596011" y="644907"/>
                  <a:pt x="14620854" y="679776"/>
                </a:cubicBezTo>
                <a:cubicBezTo>
                  <a:pt x="14641179" y="707954"/>
                  <a:pt x="14651342" y="707249"/>
                  <a:pt x="14722481" y="669210"/>
                </a:cubicBezTo>
                <a:cubicBezTo>
                  <a:pt x="14790233" y="632580"/>
                  <a:pt x="14811688" y="629409"/>
                  <a:pt x="14868148" y="649134"/>
                </a:cubicBezTo>
                <a:cubicBezTo>
                  <a:pt x="14920091" y="667449"/>
                  <a:pt x="14935899" y="667449"/>
                  <a:pt x="14949450" y="644203"/>
                </a:cubicBezTo>
                <a:cubicBezTo>
                  <a:pt x="14964129" y="620956"/>
                  <a:pt x="14970904" y="620956"/>
                  <a:pt x="14985584" y="644203"/>
                </a:cubicBezTo>
                <a:cubicBezTo>
                  <a:pt x="14995747" y="660757"/>
                  <a:pt x="14999134" y="685412"/>
                  <a:pt x="14992359" y="700557"/>
                </a:cubicBezTo>
                <a:cubicBezTo>
                  <a:pt x="14981067" y="731904"/>
                  <a:pt x="15010426" y="737540"/>
                  <a:pt x="15037527" y="709363"/>
                </a:cubicBezTo>
                <a:cubicBezTo>
                  <a:pt x="15048819" y="697739"/>
                  <a:pt x="15127863" y="687525"/>
                  <a:pt x="15213681" y="685764"/>
                </a:cubicBezTo>
                <a:cubicBezTo>
                  <a:pt x="15315309" y="684003"/>
                  <a:pt x="15383061" y="672732"/>
                  <a:pt x="15402257" y="654417"/>
                </a:cubicBezTo>
                <a:cubicBezTo>
                  <a:pt x="15420324" y="639624"/>
                  <a:pt x="15475655" y="621309"/>
                  <a:pt x="15527598" y="614616"/>
                </a:cubicBezTo>
                <a:cubicBezTo>
                  <a:pt x="15602125" y="604754"/>
                  <a:pt x="15620192" y="606163"/>
                  <a:pt x="15615675" y="629409"/>
                </a:cubicBezTo>
                <a:cubicBezTo>
                  <a:pt x="15612288" y="644203"/>
                  <a:pt x="15619063" y="655826"/>
                  <a:pt x="15630355" y="652304"/>
                </a:cubicBezTo>
                <a:cubicBezTo>
                  <a:pt x="15642776" y="650895"/>
                  <a:pt x="15733111" y="644907"/>
                  <a:pt x="15829093" y="639624"/>
                </a:cubicBezTo>
                <a:cubicBezTo>
                  <a:pt x="15925075" y="633284"/>
                  <a:pt x="16075258" y="623070"/>
                  <a:pt x="16163335" y="617787"/>
                </a:cubicBezTo>
                <a:cubicBezTo>
                  <a:pt x="16249154" y="611447"/>
                  <a:pt x="16368849" y="605107"/>
                  <a:pt x="16428696" y="605107"/>
                </a:cubicBezTo>
                <a:cubicBezTo>
                  <a:pt x="16488543" y="603698"/>
                  <a:pt x="16541615" y="597006"/>
                  <a:pt x="16546132" y="588553"/>
                </a:cubicBezTo>
                <a:cubicBezTo>
                  <a:pt x="16551778" y="580452"/>
                  <a:pt x="16625176" y="567067"/>
                  <a:pt x="16707607" y="560375"/>
                </a:cubicBezTo>
                <a:cubicBezTo>
                  <a:pt x="16821658" y="550513"/>
                  <a:pt x="16864566" y="553683"/>
                  <a:pt x="16881502" y="575168"/>
                </a:cubicBezTo>
                <a:cubicBezTo>
                  <a:pt x="16899570" y="596654"/>
                  <a:pt x="16865694" y="602993"/>
                  <a:pt x="16700832" y="612855"/>
                </a:cubicBezTo>
                <a:cubicBezTo>
                  <a:pt x="16487414" y="625887"/>
                  <a:pt x="15996214" y="678015"/>
                  <a:pt x="15879907" y="699853"/>
                </a:cubicBezTo>
                <a:cubicBezTo>
                  <a:pt x="15814414" y="712885"/>
                  <a:pt x="15813284" y="713941"/>
                  <a:pt x="15852806" y="735426"/>
                </a:cubicBezTo>
                <a:cubicBezTo>
                  <a:pt x="15909266" y="765365"/>
                  <a:pt x="15887811" y="787554"/>
                  <a:pt x="15804251" y="787554"/>
                </a:cubicBezTo>
                <a:cubicBezTo>
                  <a:pt x="15766987" y="787554"/>
                  <a:pt x="15737628" y="796360"/>
                  <a:pt x="15737628" y="806574"/>
                </a:cubicBezTo>
                <a:cubicBezTo>
                  <a:pt x="15737628" y="816436"/>
                  <a:pt x="15766987" y="823128"/>
                  <a:pt x="15801992" y="823128"/>
                </a:cubicBezTo>
                <a:cubicBezTo>
                  <a:pt x="15836997" y="821367"/>
                  <a:pt x="15907008" y="823480"/>
                  <a:pt x="15954434" y="825241"/>
                </a:cubicBezTo>
                <a:cubicBezTo>
                  <a:pt x="16040253" y="830172"/>
                  <a:pt x="17144606" y="835456"/>
                  <a:pt x="17535306" y="833695"/>
                </a:cubicBezTo>
                <a:cubicBezTo>
                  <a:pt x="17858258" y="832286"/>
                  <a:pt x="18543678" y="788611"/>
                  <a:pt x="18577554" y="768887"/>
                </a:cubicBezTo>
                <a:cubicBezTo>
                  <a:pt x="18604654" y="752333"/>
                  <a:pt x="18597882" y="748811"/>
                  <a:pt x="18548198" y="748811"/>
                </a:cubicBezTo>
                <a:cubicBezTo>
                  <a:pt x="18513190" y="747402"/>
                  <a:pt x="18478186" y="738949"/>
                  <a:pt x="18473670" y="729087"/>
                </a:cubicBezTo>
                <a:cubicBezTo>
                  <a:pt x="18456730" y="702670"/>
                  <a:pt x="18527870" y="683299"/>
                  <a:pt x="18589978" y="699853"/>
                </a:cubicBezTo>
                <a:cubicBezTo>
                  <a:pt x="18626110" y="709715"/>
                  <a:pt x="18640790" y="704432"/>
                  <a:pt x="18640790" y="682946"/>
                </a:cubicBezTo>
                <a:cubicBezTo>
                  <a:pt x="18640790" y="638215"/>
                  <a:pt x="18596750" y="609685"/>
                  <a:pt x="18503030" y="594892"/>
                </a:cubicBezTo>
                <a:cubicBezTo>
                  <a:pt x="18449958" y="586791"/>
                  <a:pt x="18428502" y="575521"/>
                  <a:pt x="18445438" y="565658"/>
                </a:cubicBezTo>
                <a:cubicBezTo>
                  <a:pt x="18464634" y="554035"/>
                  <a:pt x="18462378" y="538186"/>
                  <a:pt x="18431890" y="501555"/>
                </a:cubicBezTo>
                <a:cubicBezTo>
                  <a:pt x="18410434" y="476900"/>
                  <a:pt x="18382206" y="449075"/>
                  <a:pt x="18368654" y="440974"/>
                </a:cubicBezTo>
                <a:cubicBezTo>
                  <a:pt x="18329134" y="414558"/>
                  <a:pt x="18339294" y="381450"/>
                  <a:pt x="18384462" y="393073"/>
                </a:cubicBezTo>
                <a:cubicBezTo>
                  <a:pt x="18410434" y="399413"/>
                  <a:pt x="18439794" y="386733"/>
                  <a:pt x="18471410" y="355034"/>
                </a:cubicBezTo>
                <a:cubicBezTo>
                  <a:pt x="18510934" y="313824"/>
                  <a:pt x="18527870" y="309950"/>
                  <a:pt x="18570782" y="326504"/>
                </a:cubicBezTo>
                <a:cubicBezTo>
                  <a:pt x="18638530" y="353272"/>
                  <a:pt x="18645306" y="351159"/>
                  <a:pt x="18632886" y="316290"/>
                </a:cubicBezTo>
                <a:cubicBezTo>
                  <a:pt x="18627238" y="299736"/>
                  <a:pt x="18631758" y="282125"/>
                  <a:pt x="18640790" y="275433"/>
                </a:cubicBezTo>
                <a:cubicBezTo>
                  <a:pt x="18644178" y="273672"/>
                  <a:pt x="18645306" y="273319"/>
                  <a:pt x="18647566" y="273672"/>
                </a:cubicBezTo>
                <a:close/>
                <a:moveTo>
                  <a:pt x="19176030" y="268388"/>
                </a:moveTo>
                <a:cubicBezTo>
                  <a:pt x="19191838" y="268388"/>
                  <a:pt x="19209906" y="277898"/>
                  <a:pt x="19216678" y="287056"/>
                </a:cubicBezTo>
                <a:cubicBezTo>
                  <a:pt x="19223454" y="297622"/>
                  <a:pt x="19213294" y="306780"/>
                  <a:pt x="19188450" y="306780"/>
                </a:cubicBezTo>
                <a:cubicBezTo>
                  <a:pt x="19166994" y="306780"/>
                  <a:pt x="19147798" y="297622"/>
                  <a:pt x="19147798" y="287056"/>
                </a:cubicBezTo>
                <a:cubicBezTo>
                  <a:pt x="19147798" y="277898"/>
                  <a:pt x="19159090" y="268388"/>
                  <a:pt x="19176030" y="268388"/>
                </a:cubicBezTo>
                <a:close/>
                <a:moveTo>
                  <a:pt x="12803978" y="268388"/>
                </a:moveTo>
                <a:cubicBezTo>
                  <a:pt x="12857050" y="269797"/>
                  <a:pt x="12869471" y="273672"/>
                  <a:pt x="12848017" y="284943"/>
                </a:cubicBezTo>
                <a:cubicBezTo>
                  <a:pt x="12808495" y="307132"/>
                  <a:pt x="12703480" y="307132"/>
                  <a:pt x="12718159" y="284943"/>
                </a:cubicBezTo>
                <a:cubicBezTo>
                  <a:pt x="12724934" y="276489"/>
                  <a:pt x="12762198" y="268388"/>
                  <a:pt x="12803978" y="268388"/>
                </a:cubicBezTo>
                <a:close/>
                <a:moveTo>
                  <a:pt x="5957665" y="258879"/>
                </a:moveTo>
                <a:cubicBezTo>
                  <a:pt x="5963311" y="259231"/>
                  <a:pt x="5970086" y="262049"/>
                  <a:pt x="5972345" y="269093"/>
                </a:cubicBezTo>
                <a:cubicBezTo>
                  <a:pt x="5977991" y="283534"/>
                  <a:pt x="5968957" y="294805"/>
                  <a:pt x="5950890" y="291283"/>
                </a:cubicBezTo>
                <a:cubicBezTo>
                  <a:pt x="5931694" y="291283"/>
                  <a:pt x="5926048" y="280364"/>
                  <a:pt x="5940727" y="265923"/>
                </a:cubicBezTo>
                <a:cubicBezTo>
                  <a:pt x="5945244" y="260640"/>
                  <a:pt x="5952019" y="258174"/>
                  <a:pt x="5957665" y="258879"/>
                </a:cubicBezTo>
                <a:close/>
                <a:moveTo>
                  <a:pt x="11859970" y="238802"/>
                </a:moveTo>
                <a:cubicBezTo>
                  <a:pt x="11867875" y="239507"/>
                  <a:pt x="11873521" y="243381"/>
                  <a:pt x="11878038" y="250425"/>
                </a:cubicBezTo>
                <a:cubicBezTo>
                  <a:pt x="11884813" y="264866"/>
                  <a:pt x="11872392" y="275785"/>
                  <a:pt x="11848679" y="272263"/>
                </a:cubicBezTo>
                <a:cubicBezTo>
                  <a:pt x="11826095" y="272263"/>
                  <a:pt x="11820449" y="261696"/>
                  <a:pt x="11836257" y="247256"/>
                </a:cubicBezTo>
                <a:cubicBezTo>
                  <a:pt x="11844162" y="241972"/>
                  <a:pt x="11853195" y="238450"/>
                  <a:pt x="11859970" y="238802"/>
                </a:cubicBezTo>
                <a:close/>
                <a:moveTo>
                  <a:pt x="17498046" y="226123"/>
                </a:moveTo>
                <a:cubicBezTo>
                  <a:pt x="17508206" y="226123"/>
                  <a:pt x="17507078" y="235632"/>
                  <a:pt x="17491270" y="253595"/>
                </a:cubicBezTo>
                <a:cubicBezTo>
                  <a:pt x="17477718" y="269093"/>
                  <a:pt x="17450618" y="281773"/>
                  <a:pt x="17433682" y="281773"/>
                </a:cubicBezTo>
                <a:cubicBezTo>
                  <a:pt x="17407710" y="281773"/>
                  <a:pt x="17411098" y="276137"/>
                  <a:pt x="17442714" y="254300"/>
                </a:cubicBezTo>
                <a:cubicBezTo>
                  <a:pt x="17468686" y="235632"/>
                  <a:pt x="17489010" y="226475"/>
                  <a:pt x="17498046" y="226123"/>
                </a:cubicBezTo>
                <a:close/>
                <a:moveTo>
                  <a:pt x="9829677" y="212386"/>
                </a:moveTo>
                <a:cubicBezTo>
                  <a:pt x="9843227" y="213443"/>
                  <a:pt x="9852261" y="215908"/>
                  <a:pt x="9852261" y="221192"/>
                </a:cubicBezTo>
                <a:cubicBezTo>
                  <a:pt x="9852261" y="233871"/>
                  <a:pt x="9812739" y="245142"/>
                  <a:pt x="9766442" y="245142"/>
                </a:cubicBezTo>
                <a:cubicBezTo>
                  <a:pt x="9720145" y="245142"/>
                  <a:pt x="9686270" y="241268"/>
                  <a:pt x="9689657" y="237746"/>
                </a:cubicBezTo>
                <a:cubicBezTo>
                  <a:pt x="9702078" y="225770"/>
                  <a:pt x="9741600" y="217317"/>
                  <a:pt x="9779992" y="213443"/>
                </a:cubicBezTo>
                <a:cubicBezTo>
                  <a:pt x="9798059" y="211682"/>
                  <a:pt x="9816126" y="211330"/>
                  <a:pt x="9829677" y="212386"/>
                </a:cubicBezTo>
                <a:close/>
                <a:moveTo>
                  <a:pt x="9930175" y="194775"/>
                </a:moveTo>
                <a:cubicBezTo>
                  <a:pt x="9938080" y="195832"/>
                  <a:pt x="9943726" y="199354"/>
                  <a:pt x="9947114" y="206399"/>
                </a:cubicBezTo>
                <a:cubicBezTo>
                  <a:pt x="9953889" y="220135"/>
                  <a:pt x="9942596" y="230701"/>
                  <a:pt x="9921143" y="227531"/>
                </a:cubicBezTo>
                <a:cubicBezTo>
                  <a:pt x="9896299" y="224009"/>
                  <a:pt x="9890653" y="216965"/>
                  <a:pt x="9906462" y="203229"/>
                </a:cubicBezTo>
                <a:cubicBezTo>
                  <a:pt x="9914366" y="196184"/>
                  <a:pt x="9923400" y="194071"/>
                  <a:pt x="9930175" y="194775"/>
                </a:cubicBezTo>
                <a:close/>
                <a:moveTo>
                  <a:pt x="13715239" y="190549"/>
                </a:moveTo>
                <a:cubicBezTo>
                  <a:pt x="13741210" y="189140"/>
                  <a:pt x="13764923" y="193014"/>
                  <a:pt x="13764923" y="203229"/>
                </a:cubicBezTo>
                <a:cubicBezTo>
                  <a:pt x="13764923" y="214499"/>
                  <a:pt x="13737823" y="224361"/>
                  <a:pt x="13706205" y="224361"/>
                </a:cubicBezTo>
                <a:cubicBezTo>
                  <a:pt x="13672329" y="224361"/>
                  <a:pt x="13649746" y="217317"/>
                  <a:pt x="13654262" y="210273"/>
                </a:cubicBezTo>
                <a:cubicBezTo>
                  <a:pt x="13663296" y="199002"/>
                  <a:pt x="13690397" y="191958"/>
                  <a:pt x="13715239" y="190549"/>
                </a:cubicBezTo>
                <a:close/>
                <a:moveTo>
                  <a:pt x="4175795" y="178926"/>
                </a:moveTo>
                <a:cubicBezTo>
                  <a:pt x="4188216" y="178926"/>
                  <a:pt x="4200637" y="182800"/>
                  <a:pt x="4200637" y="188435"/>
                </a:cubicBezTo>
                <a:cubicBezTo>
                  <a:pt x="4200637" y="192310"/>
                  <a:pt x="4188216" y="201820"/>
                  <a:pt x="4175795" y="209568"/>
                </a:cubicBezTo>
                <a:cubicBezTo>
                  <a:pt x="4161115" y="217317"/>
                  <a:pt x="4148694" y="213443"/>
                  <a:pt x="4148694" y="202172"/>
                </a:cubicBezTo>
                <a:cubicBezTo>
                  <a:pt x="4148694" y="188435"/>
                  <a:pt x="4161115" y="178926"/>
                  <a:pt x="4175795" y="178926"/>
                </a:cubicBezTo>
                <a:close/>
                <a:moveTo>
                  <a:pt x="10163919" y="169768"/>
                </a:moveTo>
                <a:cubicBezTo>
                  <a:pt x="10178598" y="170825"/>
                  <a:pt x="10193279" y="175051"/>
                  <a:pt x="10203441" y="181391"/>
                </a:cubicBezTo>
                <a:cubicBezTo>
                  <a:pt x="10222637" y="194071"/>
                  <a:pt x="10201183" y="203229"/>
                  <a:pt x="10157145" y="203229"/>
                </a:cubicBezTo>
                <a:cubicBezTo>
                  <a:pt x="10109717" y="203229"/>
                  <a:pt x="10095038" y="189844"/>
                  <a:pt x="10121009" y="177165"/>
                </a:cubicBezTo>
                <a:cubicBezTo>
                  <a:pt x="10133430" y="170473"/>
                  <a:pt x="10149239" y="168711"/>
                  <a:pt x="10163919" y="169768"/>
                </a:cubicBezTo>
                <a:close/>
                <a:moveTo>
                  <a:pt x="10696899" y="143704"/>
                </a:moveTo>
                <a:lnTo>
                  <a:pt x="10875312" y="146522"/>
                </a:lnTo>
                <a:lnTo>
                  <a:pt x="10717225" y="162372"/>
                </a:lnTo>
                <a:cubicBezTo>
                  <a:pt x="10422504" y="190197"/>
                  <a:pt x="10378466" y="191253"/>
                  <a:pt x="10341202" y="178926"/>
                </a:cubicBezTo>
                <a:cubicBezTo>
                  <a:pt x="10285872" y="160258"/>
                  <a:pt x="10481223" y="140534"/>
                  <a:pt x="10696899" y="143704"/>
                </a:cubicBezTo>
                <a:close/>
                <a:moveTo>
                  <a:pt x="18674666" y="131024"/>
                </a:moveTo>
                <a:cubicBezTo>
                  <a:pt x="18683698" y="131024"/>
                  <a:pt x="18692734" y="134899"/>
                  <a:pt x="18699510" y="142647"/>
                </a:cubicBezTo>
                <a:cubicBezTo>
                  <a:pt x="18713058" y="153566"/>
                  <a:pt x="18702894" y="164133"/>
                  <a:pt x="18674666" y="164133"/>
                </a:cubicBezTo>
                <a:cubicBezTo>
                  <a:pt x="18647566" y="164133"/>
                  <a:pt x="18636274" y="153566"/>
                  <a:pt x="18649822" y="142647"/>
                </a:cubicBezTo>
                <a:cubicBezTo>
                  <a:pt x="18656598" y="134899"/>
                  <a:pt x="18665634" y="131024"/>
                  <a:pt x="18674666" y="131024"/>
                </a:cubicBezTo>
                <a:close/>
                <a:moveTo>
                  <a:pt x="12435860" y="131024"/>
                </a:moveTo>
                <a:cubicBezTo>
                  <a:pt x="12444894" y="131024"/>
                  <a:pt x="12452798" y="134899"/>
                  <a:pt x="12459573" y="142647"/>
                </a:cubicBezTo>
                <a:cubicBezTo>
                  <a:pt x="12473124" y="153566"/>
                  <a:pt x="12462961" y="164133"/>
                  <a:pt x="12434731" y="164133"/>
                </a:cubicBezTo>
                <a:cubicBezTo>
                  <a:pt x="12407630" y="164133"/>
                  <a:pt x="12396338" y="153566"/>
                  <a:pt x="12409889" y="142647"/>
                </a:cubicBezTo>
                <a:cubicBezTo>
                  <a:pt x="12416664" y="134899"/>
                  <a:pt x="12426827" y="131024"/>
                  <a:pt x="12435860" y="131024"/>
                </a:cubicBezTo>
                <a:close/>
                <a:moveTo>
                  <a:pt x="19480910" y="118345"/>
                </a:moveTo>
                <a:cubicBezTo>
                  <a:pt x="19488818" y="118697"/>
                  <a:pt x="19495590" y="122219"/>
                  <a:pt x="19498978" y="128911"/>
                </a:cubicBezTo>
                <a:cubicBezTo>
                  <a:pt x="19505754" y="142295"/>
                  <a:pt x="19493334" y="152157"/>
                  <a:pt x="19470750" y="152157"/>
                </a:cubicBezTo>
                <a:cubicBezTo>
                  <a:pt x="19448166" y="148635"/>
                  <a:pt x="19442518" y="137716"/>
                  <a:pt x="19458326" y="124684"/>
                </a:cubicBezTo>
                <a:cubicBezTo>
                  <a:pt x="19466234" y="119753"/>
                  <a:pt x="19474138" y="117992"/>
                  <a:pt x="19480910" y="118345"/>
                </a:cubicBezTo>
                <a:close/>
                <a:moveTo>
                  <a:pt x="12582656" y="103551"/>
                </a:moveTo>
                <a:cubicBezTo>
                  <a:pt x="12631211" y="103551"/>
                  <a:pt x="12639115" y="109891"/>
                  <a:pt x="12617661" y="124684"/>
                </a:cubicBezTo>
                <a:cubicBezTo>
                  <a:pt x="12579268" y="153918"/>
                  <a:pt x="12545392" y="153918"/>
                  <a:pt x="12530713" y="124684"/>
                </a:cubicBezTo>
                <a:cubicBezTo>
                  <a:pt x="12523938" y="112005"/>
                  <a:pt x="12545392" y="101790"/>
                  <a:pt x="12582656" y="103551"/>
                </a:cubicBezTo>
                <a:close/>
                <a:moveTo>
                  <a:pt x="15279175" y="101438"/>
                </a:moveTo>
                <a:cubicBezTo>
                  <a:pt x="15314180" y="102495"/>
                  <a:pt x="15290467" y="123628"/>
                  <a:pt x="15210294" y="156032"/>
                </a:cubicBezTo>
                <a:cubicBezTo>
                  <a:pt x="15115441" y="191958"/>
                  <a:pt x="15069144" y="191958"/>
                  <a:pt x="15080436" y="156032"/>
                </a:cubicBezTo>
                <a:cubicBezTo>
                  <a:pt x="15086082" y="139830"/>
                  <a:pt x="15101891" y="125741"/>
                  <a:pt x="15114312" y="125741"/>
                </a:cubicBezTo>
                <a:cubicBezTo>
                  <a:pt x="15127863" y="123980"/>
                  <a:pt x="15177547" y="116936"/>
                  <a:pt x="15224973" y="107778"/>
                </a:cubicBezTo>
                <a:cubicBezTo>
                  <a:pt x="15249816" y="103551"/>
                  <a:pt x="15267883" y="101438"/>
                  <a:pt x="15279175" y="101438"/>
                </a:cubicBezTo>
                <a:close/>
                <a:moveTo>
                  <a:pt x="18812426" y="95098"/>
                </a:moveTo>
                <a:cubicBezTo>
                  <a:pt x="18829366" y="97564"/>
                  <a:pt x="18850822" y="102847"/>
                  <a:pt x="18873406" y="109891"/>
                </a:cubicBezTo>
                <a:cubicBezTo>
                  <a:pt x="18928734" y="126093"/>
                  <a:pt x="18954706" y="145817"/>
                  <a:pt x="18954706" y="169768"/>
                </a:cubicBezTo>
                <a:cubicBezTo>
                  <a:pt x="18954706" y="204990"/>
                  <a:pt x="18952450" y="204637"/>
                  <a:pt x="18888082" y="188435"/>
                </a:cubicBezTo>
                <a:cubicBezTo>
                  <a:pt x="18840658" y="177165"/>
                  <a:pt x="18763874" y="110948"/>
                  <a:pt x="18779682" y="96507"/>
                </a:cubicBezTo>
                <a:cubicBezTo>
                  <a:pt x="18783070" y="93337"/>
                  <a:pt x="18794362" y="92985"/>
                  <a:pt x="18812426" y="95098"/>
                </a:cubicBezTo>
                <a:close/>
                <a:moveTo>
                  <a:pt x="12273256" y="91224"/>
                </a:moveTo>
                <a:cubicBezTo>
                  <a:pt x="12276644" y="92633"/>
                  <a:pt x="12276644" y="95098"/>
                  <a:pt x="12273256" y="100382"/>
                </a:cubicBezTo>
                <a:cubicBezTo>
                  <a:pt x="12259706" y="121867"/>
                  <a:pt x="12217925" y="131377"/>
                  <a:pt x="12217925" y="115175"/>
                </a:cubicBezTo>
                <a:cubicBezTo>
                  <a:pt x="12217925" y="109539"/>
                  <a:pt x="12232605" y="101790"/>
                  <a:pt x="12252931" y="94394"/>
                </a:cubicBezTo>
                <a:cubicBezTo>
                  <a:pt x="12263093" y="90872"/>
                  <a:pt x="12269868" y="89815"/>
                  <a:pt x="12273256" y="91224"/>
                </a:cubicBezTo>
                <a:close/>
                <a:moveTo>
                  <a:pt x="11427489" y="88758"/>
                </a:moveTo>
                <a:cubicBezTo>
                  <a:pt x="11476045" y="90520"/>
                  <a:pt x="11476045" y="91224"/>
                  <a:pt x="11417326" y="116231"/>
                </a:cubicBezTo>
                <a:cubicBezTo>
                  <a:pt x="11384579" y="130320"/>
                  <a:pt x="11314569" y="152510"/>
                  <a:pt x="11263755" y="166598"/>
                </a:cubicBezTo>
                <a:cubicBezTo>
                  <a:pt x="11210684" y="179278"/>
                  <a:pt x="11177936" y="194071"/>
                  <a:pt x="11191488" y="202172"/>
                </a:cubicBezTo>
                <a:cubicBezTo>
                  <a:pt x="11205037" y="209921"/>
                  <a:pt x="11191488" y="219430"/>
                  <a:pt x="11157611" y="227531"/>
                </a:cubicBezTo>
                <a:cubicBezTo>
                  <a:pt x="11127123" y="232110"/>
                  <a:pt x="11088730" y="243029"/>
                  <a:pt x="11071792" y="249369"/>
                </a:cubicBezTo>
                <a:cubicBezTo>
                  <a:pt x="11054854" y="255356"/>
                  <a:pt x="11023237" y="248312"/>
                  <a:pt x="11001782" y="232462"/>
                </a:cubicBezTo>
                <a:cubicBezTo>
                  <a:pt x="10980328" y="216965"/>
                  <a:pt x="10972423" y="203581"/>
                  <a:pt x="10983715" y="202172"/>
                </a:cubicBezTo>
                <a:cubicBezTo>
                  <a:pt x="10996136" y="202172"/>
                  <a:pt x="11022107" y="189844"/>
                  <a:pt x="11041304" y="175756"/>
                </a:cubicBezTo>
                <a:cubicBezTo>
                  <a:pt x="11075180" y="153918"/>
                  <a:pt x="11067275" y="150748"/>
                  <a:pt x="10972423" y="157088"/>
                </a:cubicBezTo>
                <a:cubicBezTo>
                  <a:pt x="10887733" y="163428"/>
                  <a:pt x="10875312" y="161315"/>
                  <a:pt x="10911446" y="145817"/>
                </a:cubicBezTo>
                <a:cubicBezTo>
                  <a:pt x="10936288" y="134546"/>
                  <a:pt x="11015332" y="126446"/>
                  <a:pt x="11088730" y="126446"/>
                </a:cubicBezTo>
                <a:cubicBezTo>
                  <a:pt x="11160998" y="126446"/>
                  <a:pt x="11254722" y="119049"/>
                  <a:pt x="11297631" y="107778"/>
                </a:cubicBezTo>
                <a:cubicBezTo>
                  <a:pt x="11342799" y="96859"/>
                  <a:pt x="11401517" y="88758"/>
                  <a:pt x="11427489" y="88758"/>
                </a:cubicBezTo>
                <a:close/>
                <a:moveTo>
                  <a:pt x="15578412" y="83827"/>
                </a:moveTo>
                <a:cubicBezTo>
                  <a:pt x="15613417" y="84884"/>
                  <a:pt x="15637130" y="90167"/>
                  <a:pt x="15630355" y="100382"/>
                </a:cubicBezTo>
                <a:cubicBezTo>
                  <a:pt x="15617933" y="122923"/>
                  <a:pt x="15466621" y="140534"/>
                  <a:pt x="15438391" y="121515"/>
                </a:cubicBezTo>
                <a:cubicBezTo>
                  <a:pt x="15427099" y="114470"/>
                  <a:pt x="15438391" y="102143"/>
                  <a:pt x="15463234" y="95098"/>
                </a:cubicBezTo>
                <a:cubicBezTo>
                  <a:pt x="15498239" y="85589"/>
                  <a:pt x="15543407" y="82771"/>
                  <a:pt x="15578412" y="83827"/>
                </a:cubicBezTo>
                <a:close/>
                <a:moveTo>
                  <a:pt x="15676652" y="76079"/>
                </a:moveTo>
                <a:cubicBezTo>
                  <a:pt x="15681168" y="76079"/>
                  <a:pt x="15685685" y="78896"/>
                  <a:pt x="15689073" y="83827"/>
                </a:cubicBezTo>
                <a:cubicBezTo>
                  <a:pt x="15696977" y="93689"/>
                  <a:pt x="15696977" y="110244"/>
                  <a:pt x="15689073" y="120106"/>
                </a:cubicBezTo>
                <a:cubicBezTo>
                  <a:pt x="15682298" y="130320"/>
                  <a:pt x="15669876" y="130320"/>
                  <a:pt x="15663101" y="120106"/>
                </a:cubicBezTo>
                <a:cubicBezTo>
                  <a:pt x="15655197" y="110244"/>
                  <a:pt x="15655197" y="93689"/>
                  <a:pt x="15663101" y="83827"/>
                </a:cubicBezTo>
                <a:cubicBezTo>
                  <a:pt x="15666489" y="78896"/>
                  <a:pt x="15671006" y="76079"/>
                  <a:pt x="15676652" y="76079"/>
                </a:cubicBezTo>
                <a:close/>
                <a:moveTo>
                  <a:pt x="12105006" y="0"/>
                </a:moveTo>
                <a:cubicBezTo>
                  <a:pt x="12156949" y="0"/>
                  <a:pt x="12165983" y="5988"/>
                  <a:pt x="12141140" y="22894"/>
                </a:cubicBezTo>
                <a:cubicBezTo>
                  <a:pt x="12101618" y="51424"/>
                  <a:pt x="12038383" y="51424"/>
                  <a:pt x="12038383" y="22894"/>
                </a:cubicBezTo>
                <a:cubicBezTo>
                  <a:pt x="12038383" y="9862"/>
                  <a:pt x="12067742" y="0"/>
                  <a:pt x="12105006" y="0"/>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FE6F470-EB25-421C-A9C0-FAC220187B9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0017597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6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F1215A-E737-4F08-922A-8137886B1067}"/>
              </a:ext>
            </a:extLst>
          </p:cNvPr>
          <p:cNvSpPr>
            <a:spLocks noGrp="1"/>
          </p:cNvSpPr>
          <p:nvPr>
            <p:ph type="pic" sz="quarter" idx="11" hasCustomPrompt="1"/>
          </p:nvPr>
        </p:nvSpPr>
        <p:spPr>
          <a:xfrm>
            <a:off x="78" y="-1"/>
            <a:ext cx="24385204" cy="7602680"/>
          </a:xfrm>
          <a:custGeom>
            <a:avLst/>
            <a:gdLst>
              <a:gd name="connsiteX0" fmla="*/ 4651186 w 24385204"/>
              <a:gd name="connsiteY0" fmla="*/ 7551857 h 7602680"/>
              <a:gd name="connsiteX1" fmla="*/ 4702000 w 24385204"/>
              <a:gd name="connsiteY1" fmla="*/ 7553266 h 7602680"/>
              <a:gd name="connsiteX2" fmla="*/ 4993332 w 24385204"/>
              <a:gd name="connsiteY2" fmla="*/ 7575103 h 7602680"/>
              <a:gd name="connsiteX3" fmla="*/ 5210138 w 24385204"/>
              <a:gd name="connsiteY3" fmla="*/ 7593066 h 7602680"/>
              <a:gd name="connsiteX4" fmla="*/ 4642152 w 24385204"/>
              <a:gd name="connsiteY4" fmla="*/ 7590953 h 7602680"/>
              <a:gd name="connsiteX5" fmla="*/ 4651186 w 24385204"/>
              <a:gd name="connsiteY5" fmla="*/ 7551857 h 7602680"/>
              <a:gd name="connsiteX6" fmla="*/ 11287468 w 24385204"/>
              <a:gd name="connsiteY6" fmla="*/ 7492685 h 7602680"/>
              <a:gd name="connsiteX7" fmla="*/ 11297631 w 24385204"/>
              <a:gd name="connsiteY7" fmla="*/ 7511352 h 7602680"/>
              <a:gd name="connsiteX8" fmla="*/ 11275047 w 24385204"/>
              <a:gd name="connsiteY8" fmla="*/ 7531076 h 7602680"/>
              <a:gd name="connsiteX9" fmla="*/ 11266014 w 24385204"/>
              <a:gd name="connsiteY9" fmla="*/ 7511352 h 7602680"/>
              <a:gd name="connsiteX10" fmla="*/ 11287468 w 24385204"/>
              <a:gd name="connsiteY10" fmla="*/ 7492685 h 7602680"/>
              <a:gd name="connsiteX11" fmla="*/ 13813479 w 24385204"/>
              <a:gd name="connsiteY11" fmla="*/ 7458872 h 7602680"/>
              <a:gd name="connsiteX12" fmla="*/ 13839450 w 24385204"/>
              <a:gd name="connsiteY12" fmla="*/ 7462042 h 7602680"/>
              <a:gd name="connsiteX13" fmla="*/ 13851872 w 24385204"/>
              <a:gd name="connsiteY13" fmla="*/ 7492685 h 7602680"/>
              <a:gd name="connsiteX14" fmla="*/ 13810091 w 24385204"/>
              <a:gd name="connsiteY14" fmla="*/ 7470495 h 7602680"/>
              <a:gd name="connsiteX15" fmla="*/ 13813479 w 24385204"/>
              <a:gd name="connsiteY15" fmla="*/ 7458872 h 7602680"/>
              <a:gd name="connsiteX16" fmla="*/ 12835595 w 24385204"/>
              <a:gd name="connsiteY16" fmla="*/ 7435274 h 7602680"/>
              <a:gd name="connsiteX17" fmla="*/ 12817528 w 24385204"/>
              <a:gd name="connsiteY17" fmla="*/ 7461338 h 7602680"/>
              <a:gd name="connsiteX18" fmla="*/ 12755423 w 24385204"/>
              <a:gd name="connsiteY18" fmla="*/ 7468382 h 7602680"/>
              <a:gd name="connsiteX19" fmla="*/ 12806236 w 24385204"/>
              <a:gd name="connsiteY19" fmla="*/ 7435978 h 7602680"/>
              <a:gd name="connsiteX20" fmla="*/ 12835595 w 24385204"/>
              <a:gd name="connsiteY20" fmla="*/ 7435274 h 7602680"/>
              <a:gd name="connsiteX21" fmla="*/ 11814803 w 24385204"/>
              <a:gd name="connsiteY21" fmla="*/ 7420129 h 7602680"/>
              <a:gd name="connsiteX22" fmla="*/ 11820449 w 24385204"/>
              <a:gd name="connsiteY22" fmla="*/ 7430695 h 7602680"/>
              <a:gd name="connsiteX23" fmla="*/ 11802382 w 24385204"/>
              <a:gd name="connsiteY23" fmla="*/ 7461338 h 7602680"/>
              <a:gd name="connsiteX24" fmla="*/ 11783185 w 24385204"/>
              <a:gd name="connsiteY24" fmla="*/ 7453941 h 7602680"/>
              <a:gd name="connsiteX25" fmla="*/ 11802382 w 24385204"/>
              <a:gd name="connsiteY25" fmla="*/ 7422594 h 7602680"/>
              <a:gd name="connsiteX26" fmla="*/ 11814803 w 24385204"/>
              <a:gd name="connsiteY26" fmla="*/ 7420129 h 7602680"/>
              <a:gd name="connsiteX27" fmla="*/ 13419390 w 24385204"/>
              <a:gd name="connsiteY27" fmla="*/ 7352503 h 7602680"/>
              <a:gd name="connsiteX28" fmla="*/ 13444232 w 24385204"/>
              <a:gd name="connsiteY28" fmla="*/ 7359900 h 7602680"/>
              <a:gd name="connsiteX29" fmla="*/ 13418260 w 24385204"/>
              <a:gd name="connsiteY29" fmla="*/ 7428934 h 7602680"/>
              <a:gd name="connsiteX30" fmla="*/ 13379868 w 24385204"/>
              <a:gd name="connsiteY30" fmla="*/ 7398291 h 7602680"/>
              <a:gd name="connsiteX31" fmla="*/ 13395677 w 24385204"/>
              <a:gd name="connsiteY31" fmla="*/ 7359900 h 7602680"/>
              <a:gd name="connsiteX32" fmla="*/ 13419390 w 24385204"/>
              <a:gd name="connsiteY32" fmla="*/ 7352503 h 7602680"/>
              <a:gd name="connsiteX33" fmla="*/ 12309390 w 24385204"/>
              <a:gd name="connsiteY33" fmla="*/ 7352151 h 7602680"/>
              <a:gd name="connsiteX34" fmla="*/ 12326328 w 24385204"/>
              <a:gd name="connsiteY34" fmla="*/ 7371875 h 7602680"/>
              <a:gd name="connsiteX35" fmla="*/ 12296969 w 24385204"/>
              <a:gd name="connsiteY35" fmla="*/ 7389838 h 7602680"/>
              <a:gd name="connsiteX36" fmla="*/ 12281160 w 24385204"/>
              <a:gd name="connsiteY36" fmla="*/ 7371875 h 7602680"/>
              <a:gd name="connsiteX37" fmla="*/ 12309390 w 24385204"/>
              <a:gd name="connsiteY37" fmla="*/ 7352151 h 7602680"/>
              <a:gd name="connsiteX38" fmla="*/ 11079696 w 24385204"/>
              <a:gd name="connsiteY38" fmla="*/ 7277833 h 7602680"/>
              <a:gd name="connsiteX39" fmla="*/ 11104539 w 24385204"/>
              <a:gd name="connsiteY39" fmla="*/ 7287343 h 7602680"/>
              <a:gd name="connsiteX40" fmla="*/ 11079696 w 24385204"/>
              <a:gd name="connsiteY40" fmla="*/ 7311294 h 7602680"/>
              <a:gd name="connsiteX41" fmla="*/ 11053725 w 24385204"/>
              <a:gd name="connsiteY41" fmla="*/ 7287343 h 7602680"/>
              <a:gd name="connsiteX42" fmla="*/ 11079696 w 24385204"/>
              <a:gd name="connsiteY42" fmla="*/ 7277833 h 7602680"/>
              <a:gd name="connsiteX43" fmla="*/ 10911446 w 24385204"/>
              <a:gd name="connsiteY43" fmla="*/ 7277833 h 7602680"/>
              <a:gd name="connsiteX44" fmla="*/ 10938547 w 24385204"/>
              <a:gd name="connsiteY44" fmla="*/ 7287343 h 7602680"/>
              <a:gd name="connsiteX45" fmla="*/ 10904671 w 24385204"/>
              <a:gd name="connsiteY45" fmla="*/ 7311294 h 7602680"/>
              <a:gd name="connsiteX46" fmla="*/ 10879829 w 24385204"/>
              <a:gd name="connsiteY46" fmla="*/ 7287343 h 7602680"/>
              <a:gd name="connsiteX47" fmla="*/ 10911446 w 24385204"/>
              <a:gd name="connsiteY47" fmla="*/ 7277833 h 7602680"/>
              <a:gd name="connsiteX48" fmla="*/ 10720613 w 24385204"/>
              <a:gd name="connsiteY48" fmla="*/ 7277833 h 7602680"/>
              <a:gd name="connsiteX49" fmla="*/ 10745455 w 24385204"/>
              <a:gd name="connsiteY49" fmla="*/ 7287343 h 7602680"/>
              <a:gd name="connsiteX50" fmla="*/ 10721742 w 24385204"/>
              <a:gd name="connsiteY50" fmla="*/ 7311294 h 7602680"/>
              <a:gd name="connsiteX51" fmla="*/ 10698028 w 24385204"/>
              <a:gd name="connsiteY51" fmla="*/ 7287343 h 7602680"/>
              <a:gd name="connsiteX52" fmla="*/ 10720613 w 24385204"/>
              <a:gd name="connsiteY52" fmla="*/ 7277833 h 7602680"/>
              <a:gd name="connsiteX53" fmla="*/ 10541070 w 24385204"/>
              <a:gd name="connsiteY53" fmla="*/ 7265154 h 7602680"/>
              <a:gd name="connsiteX54" fmla="*/ 10568171 w 24385204"/>
              <a:gd name="connsiteY54" fmla="*/ 7274663 h 7602680"/>
              <a:gd name="connsiteX55" fmla="*/ 10534295 w 24385204"/>
              <a:gd name="connsiteY55" fmla="*/ 7298966 h 7602680"/>
              <a:gd name="connsiteX56" fmla="*/ 10510582 w 24385204"/>
              <a:gd name="connsiteY56" fmla="*/ 7274663 h 7602680"/>
              <a:gd name="connsiteX57" fmla="*/ 10541070 w 24385204"/>
              <a:gd name="connsiteY57" fmla="*/ 7265154 h 7602680"/>
              <a:gd name="connsiteX58" fmla="*/ 11233268 w 24385204"/>
              <a:gd name="connsiteY58" fmla="*/ 7258109 h 7602680"/>
              <a:gd name="connsiteX59" fmla="*/ 11158740 w 24385204"/>
              <a:gd name="connsiteY59" fmla="*/ 7313407 h 7602680"/>
              <a:gd name="connsiteX60" fmla="*/ 11177936 w 24385204"/>
              <a:gd name="connsiteY60" fmla="*/ 7279947 h 7602680"/>
              <a:gd name="connsiteX61" fmla="*/ 11233268 w 24385204"/>
              <a:gd name="connsiteY61" fmla="*/ 7258109 h 7602680"/>
              <a:gd name="connsiteX62" fmla="*/ 6304328 w 24385204"/>
              <a:gd name="connsiteY62" fmla="*/ 7139060 h 7602680"/>
              <a:gd name="connsiteX63" fmla="*/ 6352884 w 24385204"/>
              <a:gd name="connsiteY63" fmla="*/ 7150331 h 7602680"/>
              <a:gd name="connsiteX64" fmla="*/ 6529038 w 24385204"/>
              <a:gd name="connsiteY64" fmla="*/ 7162659 h 7602680"/>
              <a:gd name="connsiteX65" fmla="*/ 6630666 w 24385204"/>
              <a:gd name="connsiteY65" fmla="*/ 7181678 h 7602680"/>
              <a:gd name="connsiteX66" fmla="*/ 6379984 w 24385204"/>
              <a:gd name="connsiteY66" fmla="*/ 7186610 h 7602680"/>
              <a:gd name="connsiteX67" fmla="*/ 6294166 w 24385204"/>
              <a:gd name="connsiteY67" fmla="*/ 7145752 h 7602680"/>
              <a:gd name="connsiteX68" fmla="*/ 6304328 w 24385204"/>
              <a:gd name="connsiteY68" fmla="*/ 7139060 h 7602680"/>
              <a:gd name="connsiteX69" fmla="*/ 10288130 w 24385204"/>
              <a:gd name="connsiteY69" fmla="*/ 7106304 h 7602680"/>
              <a:gd name="connsiteX70" fmla="*/ 10305068 w 24385204"/>
              <a:gd name="connsiteY70" fmla="*/ 7117575 h 7602680"/>
              <a:gd name="connsiteX71" fmla="*/ 10277967 w 24385204"/>
              <a:gd name="connsiteY71" fmla="*/ 7138708 h 7602680"/>
              <a:gd name="connsiteX72" fmla="*/ 10265546 w 24385204"/>
              <a:gd name="connsiteY72" fmla="*/ 7114405 h 7602680"/>
              <a:gd name="connsiteX73" fmla="*/ 10288130 w 24385204"/>
              <a:gd name="connsiteY73" fmla="*/ 7106304 h 7602680"/>
              <a:gd name="connsiteX74" fmla="*/ 12991424 w 24385204"/>
              <a:gd name="connsiteY74" fmla="*/ 7077070 h 7602680"/>
              <a:gd name="connsiteX75" fmla="*/ 13016267 w 24385204"/>
              <a:gd name="connsiteY75" fmla="*/ 7078831 h 7602680"/>
              <a:gd name="connsiteX76" fmla="*/ 13017396 w 24385204"/>
              <a:gd name="connsiteY76" fmla="*/ 7108065 h 7602680"/>
              <a:gd name="connsiteX77" fmla="*/ 12914639 w 24385204"/>
              <a:gd name="connsiteY77" fmla="*/ 7112644 h 7602680"/>
              <a:gd name="connsiteX78" fmla="*/ 12949644 w 24385204"/>
              <a:gd name="connsiteY78" fmla="*/ 7083058 h 7602680"/>
              <a:gd name="connsiteX79" fmla="*/ 12991424 w 24385204"/>
              <a:gd name="connsiteY79" fmla="*/ 7077070 h 7602680"/>
              <a:gd name="connsiteX80" fmla="*/ 12112910 w 24385204"/>
              <a:gd name="connsiteY80" fmla="*/ 7070378 h 7602680"/>
              <a:gd name="connsiteX81" fmla="*/ 12143399 w 24385204"/>
              <a:gd name="connsiteY81" fmla="*/ 7089398 h 7602680"/>
              <a:gd name="connsiteX82" fmla="*/ 12155820 w 24385204"/>
              <a:gd name="connsiteY82" fmla="*/ 7140821 h 7602680"/>
              <a:gd name="connsiteX83" fmla="*/ 12066613 w 24385204"/>
              <a:gd name="connsiteY83" fmla="*/ 7173225 h 7602680"/>
              <a:gd name="connsiteX84" fmla="*/ 11966115 w 24385204"/>
              <a:gd name="connsiteY84" fmla="*/ 7154206 h 7602680"/>
              <a:gd name="connsiteX85" fmla="*/ 11942402 w 24385204"/>
              <a:gd name="connsiteY85" fmla="*/ 7127085 h 7602680"/>
              <a:gd name="connsiteX86" fmla="*/ 12057580 w 24385204"/>
              <a:gd name="connsiteY86" fmla="*/ 7145752 h 7602680"/>
              <a:gd name="connsiteX87" fmla="*/ 12094843 w 24385204"/>
              <a:gd name="connsiteY87" fmla="*/ 7115814 h 7602680"/>
              <a:gd name="connsiteX88" fmla="*/ 12112910 w 24385204"/>
              <a:gd name="connsiteY88" fmla="*/ 7070378 h 7602680"/>
              <a:gd name="connsiteX89" fmla="*/ 7776799 w 24385204"/>
              <a:gd name="connsiteY89" fmla="*/ 7070378 h 7602680"/>
              <a:gd name="connsiteX90" fmla="*/ 7811804 w 24385204"/>
              <a:gd name="connsiteY90" fmla="*/ 7090102 h 7602680"/>
              <a:gd name="connsiteX91" fmla="*/ 7791479 w 24385204"/>
              <a:gd name="connsiteY91" fmla="*/ 7109474 h 7602680"/>
              <a:gd name="connsiteX92" fmla="*/ 7755345 w 24385204"/>
              <a:gd name="connsiteY92" fmla="*/ 7090102 h 7602680"/>
              <a:gd name="connsiteX93" fmla="*/ 7776799 w 24385204"/>
              <a:gd name="connsiteY93" fmla="*/ 7070378 h 7602680"/>
              <a:gd name="connsiteX94" fmla="*/ 7958600 w 24385204"/>
              <a:gd name="connsiteY94" fmla="*/ 7061221 h 7602680"/>
              <a:gd name="connsiteX95" fmla="*/ 7985701 w 24385204"/>
              <a:gd name="connsiteY95" fmla="*/ 7071435 h 7602680"/>
              <a:gd name="connsiteX96" fmla="*/ 7951825 w 24385204"/>
              <a:gd name="connsiteY96" fmla="*/ 7094681 h 7602680"/>
              <a:gd name="connsiteX97" fmla="*/ 7928112 w 24385204"/>
              <a:gd name="connsiteY97" fmla="*/ 7071435 h 7602680"/>
              <a:gd name="connsiteX98" fmla="*/ 7958600 w 24385204"/>
              <a:gd name="connsiteY98" fmla="*/ 7061221 h 7602680"/>
              <a:gd name="connsiteX99" fmla="*/ 11078726 w 24385204"/>
              <a:gd name="connsiteY99" fmla="*/ 7047908 h 7602680"/>
              <a:gd name="connsiteX100" fmla="*/ 11271660 w 24385204"/>
              <a:gd name="connsiteY100" fmla="*/ 7061925 h 7602680"/>
              <a:gd name="connsiteX101" fmla="*/ 11120347 w 24385204"/>
              <a:gd name="connsiteY101" fmla="*/ 7104191 h 7602680"/>
              <a:gd name="connsiteX102" fmla="*/ 11050337 w 24385204"/>
              <a:gd name="connsiteY102" fmla="*/ 7122154 h 7602680"/>
              <a:gd name="connsiteX103" fmla="*/ 10517357 w 24385204"/>
              <a:gd name="connsiteY103" fmla="*/ 7148922 h 7602680"/>
              <a:gd name="connsiteX104" fmla="*/ 10465415 w 24385204"/>
              <a:gd name="connsiteY104" fmla="*/ 7119689 h 7602680"/>
              <a:gd name="connsiteX105" fmla="*/ 10548974 w 24385204"/>
              <a:gd name="connsiteY105" fmla="*/ 7108065 h 7602680"/>
              <a:gd name="connsiteX106" fmla="*/ 10691253 w 24385204"/>
              <a:gd name="connsiteY106" fmla="*/ 7104191 h 7602680"/>
              <a:gd name="connsiteX107" fmla="*/ 10748842 w 24385204"/>
              <a:gd name="connsiteY107" fmla="*/ 7088341 h 7602680"/>
              <a:gd name="connsiteX108" fmla="*/ 10695771 w 24385204"/>
              <a:gd name="connsiteY108" fmla="*/ 7085171 h 7602680"/>
              <a:gd name="connsiteX109" fmla="*/ 10641568 w 24385204"/>
              <a:gd name="connsiteY109" fmla="*/ 7068265 h 7602680"/>
              <a:gd name="connsiteX110" fmla="*/ 10956615 w 24385204"/>
              <a:gd name="connsiteY110" fmla="*/ 7048541 h 7602680"/>
              <a:gd name="connsiteX111" fmla="*/ 11078726 w 24385204"/>
              <a:gd name="connsiteY111" fmla="*/ 7047908 h 7602680"/>
              <a:gd name="connsiteX112" fmla="*/ 11747051 w 24385204"/>
              <a:gd name="connsiteY112" fmla="*/ 7042201 h 7602680"/>
              <a:gd name="connsiteX113" fmla="*/ 11763989 w 24385204"/>
              <a:gd name="connsiteY113" fmla="*/ 7052415 h 7602680"/>
              <a:gd name="connsiteX114" fmla="*/ 11735760 w 24385204"/>
              <a:gd name="connsiteY114" fmla="*/ 7075662 h 7602680"/>
              <a:gd name="connsiteX115" fmla="*/ 11723339 w 24385204"/>
              <a:gd name="connsiteY115" fmla="*/ 7052415 h 7602680"/>
              <a:gd name="connsiteX116" fmla="*/ 11747051 w 24385204"/>
              <a:gd name="connsiteY116" fmla="*/ 7042201 h 7602680"/>
              <a:gd name="connsiteX117" fmla="*/ 10465415 w 24385204"/>
              <a:gd name="connsiteY117" fmla="*/ 7042201 h 7602680"/>
              <a:gd name="connsiteX118" fmla="*/ 10490256 w 24385204"/>
              <a:gd name="connsiteY118" fmla="*/ 7053824 h 7602680"/>
              <a:gd name="connsiteX119" fmla="*/ 10466544 w 24385204"/>
              <a:gd name="connsiteY119" fmla="*/ 7075662 h 7602680"/>
              <a:gd name="connsiteX120" fmla="*/ 10441702 w 24385204"/>
              <a:gd name="connsiteY120" fmla="*/ 7053824 h 7602680"/>
              <a:gd name="connsiteX121" fmla="*/ 10465415 w 24385204"/>
              <a:gd name="connsiteY121" fmla="*/ 7042201 h 7602680"/>
              <a:gd name="connsiteX122" fmla="*/ 8150563 w 24385204"/>
              <a:gd name="connsiteY122" fmla="*/ 7042201 h 7602680"/>
              <a:gd name="connsiteX123" fmla="*/ 8176535 w 24385204"/>
              <a:gd name="connsiteY123" fmla="*/ 7053824 h 7602680"/>
              <a:gd name="connsiteX124" fmla="*/ 8150563 w 24385204"/>
              <a:gd name="connsiteY124" fmla="*/ 7075662 h 7602680"/>
              <a:gd name="connsiteX125" fmla="*/ 8125721 w 24385204"/>
              <a:gd name="connsiteY125" fmla="*/ 7053824 h 7602680"/>
              <a:gd name="connsiteX126" fmla="*/ 8150563 w 24385204"/>
              <a:gd name="connsiteY126" fmla="*/ 7042201 h 7602680"/>
              <a:gd name="connsiteX127" fmla="*/ 13391160 w 24385204"/>
              <a:gd name="connsiteY127" fmla="*/ 7008741 h 7602680"/>
              <a:gd name="connsiteX128" fmla="*/ 13452136 w 24385204"/>
              <a:gd name="connsiteY128" fmla="*/ 7025647 h 7602680"/>
              <a:gd name="connsiteX129" fmla="*/ 13462299 w 24385204"/>
              <a:gd name="connsiteY129" fmla="*/ 7051711 h 7602680"/>
              <a:gd name="connsiteX130" fmla="*/ 13401322 w 24385204"/>
              <a:gd name="connsiteY130" fmla="*/ 7054881 h 7602680"/>
              <a:gd name="connsiteX131" fmla="*/ 13391160 w 24385204"/>
              <a:gd name="connsiteY131" fmla="*/ 7008741 h 7602680"/>
              <a:gd name="connsiteX132" fmla="*/ 7424490 w 24385204"/>
              <a:gd name="connsiteY132" fmla="*/ 7000992 h 7602680"/>
              <a:gd name="connsiteX133" fmla="*/ 7460625 w 24385204"/>
              <a:gd name="connsiteY133" fmla="*/ 7026351 h 7602680"/>
              <a:gd name="connsiteX134" fmla="*/ 7667267 w 24385204"/>
              <a:gd name="connsiteY134" fmla="*/ 7095738 h 7602680"/>
              <a:gd name="connsiteX135" fmla="*/ 7635650 w 24385204"/>
              <a:gd name="connsiteY135" fmla="*/ 7106304 h 7602680"/>
              <a:gd name="connsiteX136" fmla="*/ 7473046 w 24385204"/>
              <a:gd name="connsiteY136" fmla="*/ 7066504 h 7602680"/>
              <a:gd name="connsiteX137" fmla="*/ 7422232 w 24385204"/>
              <a:gd name="connsiteY137" fmla="*/ 7005571 h 7602680"/>
              <a:gd name="connsiteX138" fmla="*/ 7424490 w 24385204"/>
              <a:gd name="connsiteY138" fmla="*/ 7000992 h 7602680"/>
              <a:gd name="connsiteX139" fmla="*/ 12376013 w 24385204"/>
              <a:gd name="connsiteY139" fmla="*/ 6994300 h 7602680"/>
              <a:gd name="connsiteX140" fmla="*/ 12382788 w 24385204"/>
              <a:gd name="connsiteY140" fmla="*/ 7019307 h 7602680"/>
              <a:gd name="connsiteX141" fmla="*/ 12362463 w 24385204"/>
              <a:gd name="connsiteY141" fmla="*/ 7045371 h 7602680"/>
              <a:gd name="connsiteX142" fmla="*/ 12353429 w 24385204"/>
              <a:gd name="connsiteY142" fmla="*/ 7019307 h 7602680"/>
              <a:gd name="connsiteX143" fmla="*/ 12376013 w 24385204"/>
              <a:gd name="connsiteY143" fmla="*/ 6994300 h 7602680"/>
              <a:gd name="connsiteX144" fmla="*/ 13621516 w 24385204"/>
              <a:gd name="connsiteY144" fmla="*/ 6973167 h 7602680"/>
              <a:gd name="connsiteX145" fmla="*/ 13627162 w 24385204"/>
              <a:gd name="connsiteY145" fmla="*/ 6980211 h 7602680"/>
              <a:gd name="connsiteX146" fmla="*/ 13522146 w 24385204"/>
              <a:gd name="connsiteY146" fmla="*/ 7017194 h 7602680"/>
              <a:gd name="connsiteX147" fmla="*/ 13583123 w 24385204"/>
              <a:gd name="connsiteY147" fmla="*/ 6983381 h 7602680"/>
              <a:gd name="connsiteX148" fmla="*/ 13621516 w 24385204"/>
              <a:gd name="connsiteY148" fmla="*/ 6973167 h 7602680"/>
              <a:gd name="connsiteX149" fmla="*/ 12101618 w 24385204"/>
              <a:gd name="connsiteY149" fmla="*/ 6959783 h 7602680"/>
              <a:gd name="connsiteX150" fmla="*/ 12138882 w 24385204"/>
              <a:gd name="connsiteY150" fmla="*/ 6964714 h 7602680"/>
              <a:gd name="connsiteX151" fmla="*/ 12159207 w 24385204"/>
              <a:gd name="connsiteY151" fmla="*/ 6994300 h 7602680"/>
              <a:gd name="connsiteX152" fmla="*/ 12097102 w 24385204"/>
              <a:gd name="connsiteY152" fmla="*/ 6973167 h 7602680"/>
              <a:gd name="connsiteX153" fmla="*/ 12101618 w 24385204"/>
              <a:gd name="connsiteY153" fmla="*/ 6959783 h 7602680"/>
              <a:gd name="connsiteX154" fmla="*/ 12552167 w 24385204"/>
              <a:gd name="connsiteY154" fmla="*/ 6939354 h 7602680"/>
              <a:gd name="connsiteX155" fmla="*/ 12570235 w 24385204"/>
              <a:gd name="connsiteY155" fmla="*/ 6952034 h 7602680"/>
              <a:gd name="connsiteX156" fmla="*/ 12542005 w 24385204"/>
              <a:gd name="connsiteY156" fmla="*/ 6972110 h 7602680"/>
              <a:gd name="connsiteX157" fmla="*/ 12528454 w 24385204"/>
              <a:gd name="connsiteY157" fmla="*/ 6948159 h 7602680"/>
              <a:gd name="connsiteX158" fmla="*/ 12552167 w 24385204"/>
              <a:gd name="connsiteY158" fmla="*/ 6939354 h 7602680"/>
              <a:gd name="connsiteX159" fmla="*/ 12359075 w 24385204"/>
              <a:gd name="connsiteY159" fmla="*/ 6939354 h 7602680"/>
              <a:gd name="connsiteX160" fmla="*/ 12377142 w 24385204"/>
              <a:gd name="connsiteY160" fmla="*/ 6952034 h 7602680"/>
              <a:gd name="connsiteX161" fmla="*/ 12350041 w 24385204"/>
              <a:gd name="connsiteY161" fmla="*/ 6972110 h 7602680"/>
              <a:gd name="connsiteX162" fmla="*/ 12336491 w 24385204"/>
              <a:gd name="connsiteY162" fmla="*/ 6948159 h 7602680"/>
              <a:gd name="connsiteX163" fmla="*/ 12359075 w 24385204"/>
              <a:gd name="connsiteY163" fmla="*/ 6939354 h 7602680"/>
              <a:gd name="connsiteX164" fmla="*/ 12691058 w 24385204"/>
              <a:gd name="connsiteY164" fmla="*/ 6920687 h 7602680"/>
              <a:gd name="connsiteX165" fmla="*/ 12715901 w 24385204"/>
              <a:gd name="connsiteY165" fmla="*/ 6929140 h 7602680"/>
              <a:gd name="connsiteX166" fmla="*/ 12689929 w 24385204"/>
              <a:gd name="connsiteY166" fmla="*/ 6954147 h 7602680"/>
              <a:gd name="connsiteX167" fmla="*/ 12665087 w 24385204"/>
              <a:gd name="connsiteY167" fmla="*/ 6929140 h 7602680"/>
              <a:gd name="connsiteX168" fmla="*/ 12691058 w 24385204"/>
              <a:gd name="connsiteY168" fmla="*/ 6920687 h 7602680"/>
              <a:gd name="connsiteX169" fmla="*/ 6671317 w 24385204"/>
              <a:gd name="connsiteY169" fmla="*/ 6910472 h 7602680"/>
              <a:gd name="connsiteX170" fmla="*/ 6708580 w 24385204"/>
              <a:gd name="connsiteY170" fmla="*/ 6917517 h 7602680"/>
              <a:gd name="connsiteX171" fmla="*/ 7034917 w 24385204"/>
              <a:gd name="connsiteY171" fmla="*/ 6958374 h 7602680"/>
              <a:gd name="connsiteX172" fmla="*/ 7099282 w 24385204"/>
              <a:gd name="connsiteY172" fmla="*/ 6969997 h 7602680"/>
              <a:gd name="connsiteX173" fmla="*/ 6619374 w 24385204"/>
              <a:gd name="connsiteY173" fmla="*/ 6969997 h 7602680"/>
              <a:gd name="connsiteX174" fmla="*/ 6658896 w 24385204"/>
              <a:gd name="connsiteY174" fmla="*/ 6961544 h 7602680"/>
              <a:gd name="connsiteX175" fmla="*/ 6698418 w 24385204"/>
              <a:gd name="connsiteY175" fmla="*/ 6938650 h 7602680"/>
              <a:gd name="connsiteX176" fmla="*/ 6671317 w 24385204"/>
              <a:gd name="connsiteY176" fmla="*/ 6910472 h 7602680"/>
              <a:gd name="connsiteX177" fmla="*/ 11749310 w 24385204"/>
              <a:gd name="connsiteY177" fmla="*/ 6895679 h 7602680"/>
              <a:gd name="connsiteX178" fmla="*/ 11762860 w 24385204"/>
              <a:gd name="connsiteY178" fmla="*/ 6898497 h 7602680"/>
              <a:gd name="connsiteX179" fmla="*/ 11783185 w 24385204"/>
              <a:gd name="connsiteY179" fmla="*/ 6922096 h 7602680"/>
              <a:gd name="connsiteX180" fmla="*/ 11762860 w 24385204"/>
              <a:gd name="connsiteY180" fmla="*/ 6930196 h 7602680"/>
              <a:gd name="connsiteX181" fmla="*/ 11744793 w 24385204"/>
              <a:gd name="connsiteY181" fmla="*/ 6907302 h 7602680"/>
              <a:gd name="connsiteX182" fmla="*/ 11749310 w 24385204"/>
              <a:gd name="connsiteY182" fmla="*/ 6895679 h 7602680"/>
              <a:gd name="connsiteX183" fmla="*/ 12842371 w 24385204"/>
              <a:gd name="connsiteY183" fmla="*/ 6871729 h 7602680"/>
              <a:gd name="connsiteX184" fmla="*/ 12857050 w 24385204"/>
              <a:gd name="connsiteY184" fmla="*/ 6875603 h 7602680"/>
              <a:gd name="connsiteX185" fmla="*/ 12822045 w 24385204"/>
              <a:gd name="connsiteY185" fmla="*/ 6928083 h 7602680"/>
              <a:gd name="connsiteX186" fmla="*/ 12802849 w 24385204"/>
              <a:gd name="connsiteY186" fmla="*/ 6915756 h 7602680"/>
              <a:gd name="connsiteX187" fmla="*/ 12836725 w 24385204"/>
              <a:gd name="connsiteY187" fmla="*/ 6883000 h 7602680"/>
              <a:gd name="connsiteX188" fmla="*/ 12842371 w 24385204"/>
              <a:gd name="connsiteY188" fmla="*/ 6871729 h 7602680"/>
              <a:gd name="connsiteX189" fmla="*/ 13670071 w 24385204"/>
              <a:gd name="connsiteY189" fmla="*/ 6852357 h 7602680"/>
              <a:gd name="connsiteX190" fmla="*/ 13687009 w 24385204"/>
              <a:gd name="connsiteY190" fmla="*/ 6878773 h 7602680"/>
              <a:gd name="connsiteX191" fmla="*/ 13462299 w 24385204"/>
              <a:gd name="connsiteY191" fmla="*/ 6920687 h 7602680"/>
              <a:gd name="connsiteX192" fmla="*/ 13205972 w 24385204"/>
              <a:gd name="connsiteY192" fmla="*/ 6937593 h 7602680"/>
              <a:gd name="connsiteX193" fmla="*/ 13105473 w 24385204"/>
              <a:gd name="connsiteY193" fmla="*/ 6931253 h 7602680"/>
              <a:gd name="connsiteX194" fmla="*/ 12985779 w 24385204"/>
              <a:gd name="connsiteY194" fmla="*/ 6911177 h 7602680"/>
              <a:gd name="connsiteX195" fmla="*/ 12965453 w 24385204"/>
              <a:gd name="connsiteY195" fmla="*/ 6892509 h 7602680"/>
              <a:gd name="connsiteX196" fmla="*/ 13080631 w 24385204"/>
              <a:gd name="connsiteY196" fmla="*/ 6897793 h 7602680"/>
              <a:gd name="connsiteX197" fmla="*/ 13339217 w 24385204"/>
              <a:gd name="connsiteY197" fmla="*/ 6892509 h 7602680"/>
              <a:gd name="connsiteX198" fmla="*/ 13670071 w 24385204"/>
              <a:gd name="connsiteY198" fmla="*/ 6852357 h 7602680"/>
              <a:gd name="connsiteX199" fmla="*/ 5722793 w 24385204"/>
              <a:gd name="connsiteY199" fmla="*/ 6818544 h 7602680"/>
              <a:gd name="connsiteX200" fmla="*/ 5747635 w 24385204"/>
              <a:gd name="connsiteY200" fmla="*/ 6826293 h 7602680"/>
              <a:gd name="connsiteX201" fmla="*/ 5722793 w 24385204"/>
              <a:gd name="connsiteY201" fmla="*/ 6851652 h 7602680"/>
              <a:gd name="connsiteX202" fmla="*/ 5696821 w 24385204"/>
              <a:gd name="connsiteY202" fmla="*/ 6826293 h 7602680"/>
              <a:gd name="connsiteX203" fmla="*/ 5722793 w 24385204"/>
              <a:gd name="connsiteY203" fmla="*/ 6818544 h 7602680"/>
              <a:gd name="connsiteX204" fmla="*/ 12359075 w 24385204"/>
              <a:gd name="connsiteY204" fmla="*/ 6804455 h 7602680"/>
              <a:gd name="connsiteX205" fmla="*/ 12377142 w 24385204"/>
              <a:gd name="connsiteY205" fmla="*/ 6816079 h 7602680"/>
              <a:gd name="connsiteX206" fmla="*/ 12350041 w 24385204"/>
              <a:gd name="connsiteY206" fmla="*/ 6837916 h 7602680"/>
              <a:gd name="connsiteX207" fmla="*/ 12336491 w 24385204"/>
              <a:gd name="connsiteY207" fmla="*/ 6812909 h 7602680"/>
              <a:gd name="connsiteX208" fmla="*/ 12359075 w 24385204"/>
              <a:gd name="connsiteY208" fmla="*/ 6804455 h 7602680"/>
              <a:gd name="connsiteX209" fmla="*/ 7194134 w 24385204"/>
              <a:gd name="connsiteY209" fmla="*/ 6802694 h 7602680"/>
              <a:gd name="connsiteX210" fmla="*/ 7211072 w 24385204"/>
              <a:gd name="connsiteY210" fmla="*/ 6827349 h 7602680"/>
              <a:gd name="connsiteX211" fmla="*/ 7194134 w 24385204"/>
              <a:gd name="connsiteY211" fmla="*/ 6853766 h 7602680"/>
              <a:gd name="connsiteX212" fmla="*/ 7173809 w 24385204"/>
              <a:gd name="connsiteY212" fmla="*/ 6827349 h 7602680"/>
              <a:gd name="connsiteX213" fmla="*/ 7194134 w 24385204"/>
              <a:gd name="connsiteY213" fmla="*/ 6802694 h 7602680"/>
              <a:gd name="connsiteX214" fmla="*/ 5843617 w 24385204"/>
              <a:gd name="connsiteY214" fmla="*/ 6794241 h 7602680"/>
              <a:gd name="connsiteX215" fmla="*/ 5870717 w 24385204"/>
              <a:gd name="connsiteY215" fmla="*/ 6806569 h 7602680"/>
              <a:gd name="connsiteX216" fmla="*/ 5831195 w 24385204"/>
              <a:gd name="connsiteY216" fmla="*/ 6827349 h 7602680"/>
              <a:gd name="connsiteX217" fmla="*/ 5808611 w 24385204"/>
              <a:gd name="connsiteY217" fmla="*/ 6806569 h 7602680"/>
              <a:gd name="connsiteX218" fmla="*/ 5843617 w 24385204"/>
              <a:gd name="connsiteY218" fmla="*/ 6794241 h 7602680"/>
              <a:gd name="connsiteX219" fmla="*/ 8960196 w 24385204"/>
              <a:gd name="connsiteY219" fmla="*/ 6792832 h 7602680"/>
              <a:gd name="connsiteX220" fmla="*/ 8974876 w 24385204"/>
              <a:gd name="connsiteY220" fmla="*/ 6792832 h 7602680"/>
              <a:gd name="connsiteX221" fmla="*/ 8951163 w 24385204"/>
              <a:gd name="connsiteY221" fmla="*/ 6817840 h 7602680"/>
              <a:gd name="connsiteX222" fmla="*/ 8939871 w 24385204"/>
              <a:gd name="connsiteY222" fmla="*/ 6807625 h 7602680"/>
              <a:gd name="connsiteX223" fmla="*/ 8960196 w 24385204"/>
              <a:gd name="connsiteY223" fmla="*/ 6792832 h 7602680"/>
              <a:gd name="connsiteX224" fmla="*/ 12142269 w 24385204"/>
              <a:gd name="connsiteY224" fmla="*/ 6788606 h 7602680"/>
              <a:gd name="connsiteX225" fmla="*/ 12177274 w 24385204"/>
              <a:gd name="connsiteY225" fmla="*/ 6806569 h 7602680"/>
              <a:gd name="connsiteX226" fmla="*/ 12147915 w 24385204"/>
              <a:gd name="connsiteY226" fmla="*/ 6806569 h 7602680"/>
              <a:gd name="connsiteX227" fmla="*/ 12142269 w 24385204"/>
              <a:gd name="connsiteY227" fmla="*/ 6788606 h 7602680"/>
              <a:gd name="connsiteX228" fmla="*/ 9116025 w 24385204"/>
              <a:gd name="connsiteY228" fmla="*/ 6779448 h 7602680"/>
              <a:gd name="connsiteX229" fmla="*/ 9130705 w 24385204"/>
              <a:gd name="connsiteY229" fmla="*/ 6791776 h 7602680"/>
              <a:gd name="connsiteX230" fmla="*/ 9106992 w 24385204"/>
              <a:gd name="connsiteY230" fmla="*/ 6811500 h 7602680"/>
              <a:gd name="connsiteX231" fmla="*/ 9097958 w 24385204"/>
              <a:gd name="connsiteY231" fmla="*/ 6787901 h 7602680"/>
              <a:gd name="connsiteX232" fmla="*/ 9116025 w 24385204"/>
              <a:gd name="connsiteY232" fmla="*/ 6779448 h 7602680"/>
              <a:gd name="connsiteX233" fmla="*/ 6842955 w 24385204"/>
              <a:gd name="connsiteY233" fmla="*/ 6768529 h 7602680"/>
              <a:gd name="connsiteX234" fmla="*/ 6903931 w 24385204"/>
              <a:gd name="connsiteY234" fmla="*/ 6768882 h 7602680"/>
              <a:gd name="connsiteX235" fmla="*/ 6957003 w 24385204"/>
              <a:gd name="connsiteY235" fmla="*/ 6789662 h 7602680"/>
              <a:gd name="connsiteX236" fmla="*/ 6909577 w 24385204"/>
              <a:gd name="connsiteY236" fmla="*/ 6802694 h 7602680"/>
              <a:gd name="connsiteX237" fmla="*/ 6853117 w 24385204"/>
              <a:gd name="connsiteY237" fmla="*/ 6794241 h 7602680"/>
              <a:gd name="connsiteX238" fmla="*/ 6842955 w 24385204"/>
              <a:gd name="connsiteY238" fmla="*/ 6768529 h 7602680"/>
              <a:gd name="connsiteX239" fmla="*/ 6355142 w 24385204"/>
              <a:gd name="connsiteY239" fmla="*/ 6722741 h 7602680"/>
              <a:gd name="connsiteX240" fmla="*/ 6368692 w 24385204"/>
              <a:gd name="connsiteY240" fmla="*/ 6733308 h 7602680"/>
              <a:gd name="connsiteX241" fmla="*/ 6347238 w 24385204"/>
              <a:gd name="connsiteY241" fmla="*/ 6756554 h 7602680"/>
              <a:gd name="connsiteX242" fmla="*/ 6335946 w 24385204"/>
              <a:gd name="connsiteY242" fmla="*/ 6733308 h 7602680"/>
              <a:gd name="connsiteX243" fmla="*/ 6355142 w 24385204"/>
              <a:gd name="connsiteY243" fmla="*/ 6722741 h 7602680"/>
              <a:gd name="connsiteX244" fmla="*/ 6778590 w 24385204"/>
              <a:gd name="connsiteY244" fmla="*/ 6716402 h 7602680"/>
              <a:gd name="connsiteX245" fmla="*/ 6774073 w 24385204"/>
              <a:gd name="connsiteY245" fmla="*/ 6728025 h 7602680"/>
              <a:gd name="connsiteX246" fmla="*/ 6699547 w 24385204"/>
              <a:gd name="connsiteY246" fmla="*/ 6747044 h 7602680"/>
              <a:gd name="connsiteX247" fmla="*/ 6615986 w 24385204"/>
              <a:gd name="connsiteY247" fmla="*/ 6764655 h 7602680"/>
              <a:gd name="connsiteX248" fmla="*/ 6565173 w 24385204"/>
              <a:gd name="connsiteY248" fmla="*/ 6764655 h 7602680"/>
              <a:gd name="connsiteX249" fmla="*/ 6723260 w 24385204"/>
              <a:gd name="connsiteY249" fmla="*/ 6720628 h 7602680"/>
              <a:gd name="connsiteX250" fmla="*/ 6778590 w 24385204"/>
              <a:gd name="connsiteY250" fmla="*/ 6716402 h 7602680"/>
              <a:gd name="connsiteX251" fmla="*/ 13857518 w 24385204"/>
              <a:gd name="connsiteY251" fmla="*/ 6687168 h 7602680"/>
              <a:gd name="connsiteX252" fmla="*/ 13880101 w 24385204"/>
              <a:gd name="connsiteY252" fmla="*/ 6725911 h 7602680"/>
              <a:gd name="connsiteX253" fmla="*/ 13846226 w 24385204"/>
              <a:gd name="connsiteY253" fmla="*/ 6763598 h 7602680"/>
              <a:gd name="connsiteX254" fmla="*/ 13824771 w 24385204"/>
              <a:gd name="connsiteY254" fmla="*/ 6734365 h 7602680"/>
              <a:gd name="connsiteX255" fmla="*/ 13837192 w 24385204"/>
              <a:gd name="connsiteY255" fmla="*/ 6696677 h 7602680"/>
              <a:gd name="connsiteX256" fmla="*/ 13857518 w 24385204"/>
              <a:gd name="connsiteY256" fmla="*/ 6687168 h 7602680"/>
              <a:gd name="connsiteX257" fmla="*/ 7831000 w 24385204"/>
              <a:gd name="connsiteY257" fmla="*/ 6687168 h 7602680"/>
              <a:gd name="connsiteX258" fmla="*/ 7915690 w 24385204"/>
              <a:gd name="connsiteY258" fmla="*/ 6694564 h 7602680"/>
              <a:gd name="connsiteX259" fmla="*/ 8019576 w 24385204"/>
              <a:gd name="connsiteY259" fmla="*/ 6723798 h 7602680"/>
              <a:gd name="connsiteX260" fmla="*/ 7899882 w 24385204"/>
              <a:gd name="connsiteY260" fmla="*/ 6713232 h 7602680"/>
              <a:gd name="connsiteX261" fmla="*/ 7736148 w 24385204"/>
              <a:gd name="connsiteY261" fmla="*/ 6678010 h 7602680"/>
              <a:gd name="connsiteX262" fmla="*/ 7780187 w 24385204"/>
              <a:gd name="connsiteY262" fmla="*/ 6688224 h 7602680"/>
              <a:gd name="connsiteX263" fmla="*/ 7736148 w 24385204"/>
              <a:gd name="connsiteY263" fmla="*/ 6711118 h 7602680"/>
              <a:gd name="connsiteX264" fmla="*/ 7690981 w 24385204"/>
              <a:gd name="connsiteY264" fmla="*/ 6688224 h 7602680"/>
              <a:gd name="connsiteX265" fmla="*/ 7736148 w 24385204"/>
              <a:gd name="connsiteY265" fmla="*/ 6678010 h 7602680"/>
              <a:gd name="connsiteX266" fmla="*/ 12975616 w 24385204"/>
              <a:gd name="connsiteY266" fmla="*/ 6672375 h 7602680"/>
              <a:gd name="connsiteX267" fmla="*/ 13047884 w 24385204"/>
              <a:gd name="connsiteY267" fmla="*/ 6707244 h 7602680"/>
              <a:gd name="connsiteX268" fmla="*/ 13073856 w 24385204"/>
              <a:gd name="connsiteY268" fmla="*/ 6756554 h 7602680"/>
              <a:gd name="connsiteX269" fmla="*/ 12834466 w 24385204"/>
              <a:gd name="connsiteY269" fmla="*/ 6773813 h 7602680"/>
              <a:gd name="connsiteX270" fmla="*/ 12528454 w 24385204"/>
              <a:gd name="connsiteY270" fmla="*/ 6800229 h 7602680"/>
              <a:gd name="connsiteX271" fmla="*/ 12573622 w 24385204"/>
              <a:gd name="connsiteY271" fmla="*/ 6784731 h 7602680"/>
              <a:gd name="connsiteX272" fmla="*/ 12904476 w 24385204"/>
              <a:gd name="connsiteY272" fmla="*/ 6699847 h 7602680"/>
              <a:gd name="connsiteX273" fmla="*/ 12975616 w 24385204"/>
              <a:gd name="connsiteY273" fmla="*/ 6672375 h 7602680"/>
              <a:gd name="connsiteX274" fmla="*/ 14414211 w 24385204"/>
              <a:gd name="connsiteY274" fmla="*/ 6669909 h 7602680"/>
              <a:gd name="connsiteX275" fmla="*/ 14389369 w 24385204"/>
              <a:gd name="connsiteY275" fmla="*/ 6673431 h 7602680"/>
              <a:gd name="connsiteX276" fmla="*/ 14414211 w 24385204"/>
              <a:gd name="connsiteY276" fmla="*/ 6685054 h 7602680"/>
              <a:gd name="connsiteX277" fmla="*/ 14439053 w 24385204"/>
              <a:gd name="connsiteY277" fmla="*/ 6673431 h 7602680"/>
              <a:gd name="connsiteX278" fmla="*/ 14414211 w 24385204"/>
              <a:gd name="connsiteY278" fmla="*/ 6669909 h 7602680"/>
              <a:gd name="connsiteX279" fmla="*/ 6252385 w 24385204"/>
              <a:gd name="connsiteY279" fmla="*/ 6662160 h 7602680"/>
              <a:gd name="connsiteX280" fmla="*/ 6274969 w 24385204"/>
              <a:gd name="connsiteY280" fmla="*/ 6669557 h 7602680"/>
              <a:gd name="connsiteX281" fmla="*/ 6274969 w 24385204"/>
              <a:gd name="connsiteY281" fmla="*/ 6704778 h 7602680"/>
              <a:gd name="connsiteX282" fmla="*/ 6230931 w 24385204"/>
              <a:gd name="connsiteY282" fmla="*/ 6704778 h 7602680"/>
              <a:gd name="connsiteX283" fmla="*/ 6230931 w 24385204"/>
              <a:gd name="connsiteY283" fmla="*/ 6669557 h 7602680"/>
              <a:gd name="connsiteX284" fmla="*/ 6252385 w 24385204"/>
              <a:gd name="connsiteY284" fmla="*/ 6662160 h 7602680"/>
              <a:gd name="connsiteX285" fmla="*/ 12759939 w 24385204"/>
              <a:gd name="connsiteY285" fmla="*/ 6648424 h 7602680"/>
              <a:gd name="connsiteX286" fmla="*/ 12825433 w 24385204"/>
              <a:gd name="connsiteY286" fmla="*/ 6673431 h 7602680"/>
              <a:gd name="connsiteX287" fmla="*/ 12832208 w 24385204"/>
              <a:gd name="connsiteY287" fmla="*/ 6718867 h 7602680"/>
              <a:gd name="connsiteX288" fmla="*/ 12779136 w 24385204"/>
              <a:gd name="connsiteY288" fmla="*/ 6704778 h 7602680"/>
              <a:gd name="connsiteX289" fmla="*/ 12759939 w 24385204"/>
              <a:gd name="connsiteY289" fmla="*/ 6648424 h 7602680"/>
              <a:gd name="connsiteX290" fmla="*/ 8073777 w 24385204"/>
              <a:gd name="connsiteY290" fmla="*/ 6623064 h 7602680"/>
              <a:gd name="connsiteX291" fmla="*/ 8138142 w 24385204"/>
              <a:gd name="connsiteY291" fmla="*/ 6645254 h 7602680"/>
              <a:gd name="connsiteX292" fmla="*/ 8057969 w 24385204"/>
              <a:gd name="connsiteY292" fmla="*/ 6645254 h 7602680"/>
              <a:gd name="connsiteX293" fmla="*/ 8073777 w 24385204"/>
              <a:gd name="connsiteY293" fmla="*/ 6623064 h 7602680"/>
              <a:gd name="connsiteX294" fmla="*/ 9750633 w 24385204"/>
              <a:gd name="connsiteY294" fmla="*/ 6613907 h 7602680"/>
              <a:gd name="connsiteX295" fmla="*/ 9783380 w 24385204"/>
              <a:gd name="connsiteY295" fmla="*/ 6624473 h 7602680"/>
              <a:gd name="connsiteX296" fmla="*/ 9749504 w 24385204"/>
              <a:gd name="connsiteY296" fmla="*/ 6647367 h 7602680"/>
              <a:gd name="connsiteX297" fmla="*/ 9715628 w 24385204"/>
              <a:gd name="connsiteY297" fmla="*/ 6624473 h 7602680"/>
              <a:gd name="connsiteX298" fmla="*/ 9750633 w 24385204"/>
              <a:gd name="connsiteY298" fmla="*/ 6613907 h 7602680"/>
              <a:gd name="connsiteX299" fmla="*/ 12580397 w 24385204"/>
              <a:gd name="connsiteY299" fmla="*/ 6607567 h 7602680"/>
              <a:gd name="connsiteX300" fmla="*/ 12628953 w 24385204"/>
              <a:gd name="connsiteY300" fmla="*/ 6638914 h 7602680"/>
              <a:gd name="connsiteX301" fmla="*/ 12596206 w 24385204"/>
              <a:gd name="connsiteY301" fmla="*/ 6656877 h 7602680"/>
              <a:gd name="connsiteX302" fmla="*/ 12562330 w 24385204"/>
              <a:gd name="connsiteY302" fmla="*/ 6626234 h 7602680"/>
              <a:gd name="connsiteX303" fmla="*/ 12580397 w 24385204"/>
              <a:gd name="connsiteY303" fmla="*/ 6607567 h 7602680"/>
              <a:gd name="connsiteX304" fmla="*/ 7101540 w 24385204"/>
              <a:gd name="connsiteY304" fmla="*/ 6575163 h 7602680"/>
              <a:gd name="connsiteX305" fmla="*/ 7127512 w 24385204"/>
              <a:gd name="connsiteY305" fmla="*/ 6585377 h 7602680"/>
              <a:gd name="connsiteX306" fmla="*/ 7094765 w 24385204"/>
              <a:gd name="connsiteY306" fmla="*/ 6608976 h 7602680"/>
              <a:gd name="connsiteX307" fmla="*/ 7069922 w 24385204"/>
              <a:gd name="connsiteY307" fmla="*/ 6585377 h 7602680"/>
              <a:gd name="connsiteX308" fmla="*/ 7101540 w 24385204"/>
              <a:gd name="connsiteY308" fmla="*/ 6575163 h 7602680"/>
              <a:gd name="connsiteX309" fmla="*/ 9121671 w 24385204"/>
              <a:gd name="connsiteY309" fmla="*/ 6562483 h 7602680"/>
              <a:gd name="connsiteX310" fmla="*/ 9197328 w 24385204"/>
              <a:gd name="connsiteY310" fmla="*/ 6573050 h 7602680"/>
              <a:gd name="connsiteX311" fmla="*/ 9113767 w 24385204"/>
              <a:gd name="connsiteY311" fmla="*/ 6596296 h 7602680"/>
              <a:gd name="connsiteX312" fmla="*/ 9041498 w 24385204"/>
              <a:gd name="connsiteY312" fmla="*/ 6573050 h 7602680"/>
              <a:gd name="connsiteX313" fmla="*/ 9121671 w 24385204"/>
              <a:gd name="connsiteY313" fmla="*/ 6562483 h 7602680"/>
              <a:gd name="connsiteX314" fmla="*/ 8920674 w 24385204"/>
              <a:gd name="connsiteY314" fmla="*/ 6562483 h 7602680"/>
              <a:gd name="connsiteX315" fmla="*/ 8937613 w 24385204"/>
              <a:gd name="connsiteY315" fmla="*/ 6575163 h 7602680"/>
              <a:gd name="connsiteX316" fmla="*/ 8909382 w 24385204"/>
              <a:gd name="connsiteY316" fmla="*/ 6596296 h 7602680"/>
              <a:gd name="connsiteX317" fmla="*/ 8898090 w 24385204"/>
              <a:gd name="connsiteY317" fmla="*/ 6571993 h 7602680"/>
              <a:gd name="connsiteX318" fmla="*/ 8920674 w 24385204"/>
              <a:gd name="connsiteY318" fmla="*/ 6562483 h 7602680"/>
              <a:gd name="connsiteX319" fmla="*/ 9665943 w 24385204"/>
              <a:gd name="connsiteY319" fmla="*/ 6550860 h 7602680"/>
              <a:gd name="connsiteX320" fmla="*/ 9689657 w 24385204"/>
              <a:gd name="connsiteY320" fmla="*/ 6564949 h 7602680"/>
              <a:gd name="connsiteX321" fmla="*/ 9321539 w 24385204"/>
              <a:gd name="connsiteY321" fmla="*/ 6578333 h 7602680"/>
              <a:gd name="connsiteX322" fmla="*/ 9524794 w 24385204"/>
              <a:gd name="connsiteY322" fmla="*/ 6557200 h 7602680"/>
              <a:gd name="connsiteX323" fmla="*/ 9665943 w 24385204"/>
              <a:gd name="connsiteY323" fmla="*/ 6550860 h 7602680"/>
              <a:gd name="connsiteX324" fmla="*/ 10080358 w 24385204"/>
              <a:gd name="connsiteY324" fmla="*/ 6532545 h 7602680"/>
              <a:gd name="connsiteX325" fmla="*/ 10126655 w 24385204"/>
              <a:gd name="connsiteY325" fmla="*/ 6538533 h 7602680"/>
              <a:gd name="connsiteX326" fmla="*/ 9751762 w 24385204"/>
              <a:gd name="connsiteY326" fmla="*/ 6560370 h 7602680"/>
              <a:gd name="connsiteX327" fmla="*/ 9950501 w 24385204"/>
              <a:gd name="connsiteY327" fmla="*/ 6537476 h 7602680"/>
              <a:gd name="connsiteX328" fmla="*/ 10080358 w 24385204"/>
              <a:gd name="connsiteY328" fmla="*/ 6532545 h 7602680"/>
              <a:gd name="connsiteX329" fmla="*/ 13751373 w 24385204"/>
              <a:gd name="connsiteY329" fmla="*/ 6520570 h 7602680"/>
              <a:gd name="connsiteX330" fmla="*/ 13777345 w 24385204"/>
              <a:gd name="connsiteY330" fmla="*/ 6530432 h 7602680"/>
              <a:gd name="connsiteX331" fmla="*/ 13751373 w 24385204"/>
              <a:gd name="connsiteY331" fmla="*/ 6551917 h 7602680"/>
              <a:gd name="connsiteX332" fmla="*/ 13725402 w 24385204"/>
              <a:gd name="connsiteY332" fmla="*/ 6542407 h 7602680"/>
              <a:gd name="connsiteX333" fmla="*/ 13751373 w 24385204"/>
              <a:gd name="connsiteY333" fmla="*/ 6520570 h 7602680"/>
              <a:gd name="connsiteX334" fmla="*/ 15695848 w 24385204"/>
              <a:gd name="connsiteY334" fmla="*/ 6520217 h 7602680"/>
              <a:gd name="connsiteX335" fmla="*/ 15713915 w 24385204"/>
              <a:gd name="connsiteY335" fmla="*/ 6527966 h 7602680"/>
              <a:gd name="connsiteX336" fmla="*/ 15713915 w 24385204"/>
              <a:gd name="connsiteY336" fmla="*/ 6564949 h 7602680"/>
              <a:gd name="connsiteX337" fmla="*/ 15677781 w 24385204"/>
              <a:gd name="connsiteY337" fmla="*/ 6564949 h 7602680"/>
              <a:gd name="connsiteX338" fmla="*/ 15677781 w 24385204"/>
              <a:gd name="connsiteY338" fmla="*/ 6527966 h 7602680"/>
              <a:gd name="connsiteX339" fmla="*/ 15695848 w 24385204"/>
              <a:gd name="connsiteY339" fmla="*/ 6520217 h 7602680"/>
              <a:gd name="connsiteX340" fmla="*/ 5861684 w 24385204"/>
              <a:gd name="connsiteY340" fmla="*/ 6512469 h 7602680"/>
              <a:gd name="connsiteX341" fmla="*/ 5889914 w 24385204"/>
              <a:gd name="connsiteY341" fmla="*/ 6521626 h 7602680"/>
              <a:gd name="connsiteX342" fmla="*/ 5834583 w 24385204"/>
              <a:gd name="connsiteY342" fmla="*/ 6546986 h 7602680"/>
              <a:gd name="connsiteX343" fmla="*/ 5815387 w 24385204"/>
              <a:gd name="connsiteY343" fmla="*/ 6523740 h 7602680"/>
              <a:gd name="connsiteX344" fmla="*/ 5861684 w 24385204"/>
              <a:gd name="connsiteY344" fmla="*/ 6512469 h 7602680"/>
              <a:gd name="connsiteX345" fmla="*/ 11310052 w 24385204"/>
              <a:gd name="connsiteY345" fmla="*/ 6507890 h 7602680"/>
              <a:gd name="connsiteX346" fmla="*/ 11402646 w 24385204"/>
              <a:gd name="connsiteY346" fmla="*/ 6527262 h 7602680"/>
              <a:gd name="connsiteX347" fmla="*/ 11331507 w 24385204"/>
              <a:gd name="connsiteY347" fmla="*/ 6544872 h 7602680"/>
              <a:gd name="connsiteX348" fmla="*/ 11237784 w 24385204"/>
              <a:gd name="connsiteY348" fmla="*/ 6523740 h 7602680"/>
              <a:gd name="connsiteX349" fmla="*/ 11310052 w 24385204"/>
              <a:gd name="connsiteY349" fmla="*/ 6507890 h 7602680"/>
              <a:gd name="connsiteX350" fmla="*/ 7326250 w 24385204"/>
              <a:gd name="connsiteY350" fmla="*/ 6482883 h 7602680"/>
              <a:gd name="connsiteX351" fmla="*/ 7345447 w 24385204"/>
              <a:gd name="connsiteY351" fmla="*/ 6501550 h 7602680"/>
              <a:gd name="connsiteX352" fmla="*/ 7310441 w 24385204"/>
              <a:gd name="connsiteY352" fmla="*/ 6520570 h 7602680"/>
              <a:gd name="connsiteX353" fmla="*/ 7288986 w 24385204"/>
              <a:gd name="connsiteY353" fmla="*/ 6501550 h 7602680"/>
              <a:gd name="connsiteX354" fmla="*/ 7326250 w 24385204"/>
              <a:gd name="connsiteY354" fmla="*/ 6482883 h 7602680"/>
              <a:gd name="connsiteX355" fmla="*/ 7158000 w 24385204"/>
              <a:gd name="connsiteY355" fmla="*/ 6466328 h 7602680"/>
              <a:gd name="connsiteX356" fmla="*/ 7260757 w 24385204"/>
              <a:gd name="connsiteY356" fmla="*/ 6489222 h 7602680"/>
              <a:gd name="connsiteX357" fmla="*/ 7160259 w 24385204"/>
              <a:gd name="connsiteY357" fmla="*/ 6504720 h 7602680"/>
              <a:gd name="connsiteX358" fmla="*/ 7056372 w 24385204"/>
              <a:gd name="connsiteY358" fmla="*/ 6481826 h 7602680"/>
              <a:gd name="connsiteX359" fmla="*/ 7158000 w 24385204"/>
              <a:gd name="connsiteY359" fmla="*/ 6466328 h 7602680"/>
              <a:gd name="connsiteX360" fmla="*/ 5721663 w 24385204"/>
              <a:gd name="connsiteY360" fmla="*/ 6459284 h 7602680"/>
              <a:gd name="connsiteX361" fmla="*/ 5797320 w 24385204"/>
              <a:gd name="connsiteY361" fmla="*/ 6465272 h 7602680"/>
              <a:gd name="connsiteX362" fmla="*/ 5850392 w 24385204"/>
              <a:gd name="connsiteY362" fmla="*/ 6481826 h 7602680"/>
              <a:gd name="connsiteX363" fmla="*/ 5789415 w 24385204"/>
              <a:gd name="connsiteY363" fmla="*/ 6483939 h 7602680"/>
              <a:gd name="connsiteX364" fmla="*/ 5693434 w 24385204"/>
              <a:gd name="connsiteY364" fmla="*/ 6499789 h 7602680"/>
              <a:gd name="connsiteX365" fmla="*/ 5695692 w 24385204"/>
              <a:gd name="connsiteY365" fmla="*/ 6530432 h 7602680"/>
              <a:gd name="connsiteX366" fmla="*/ 5704725 w 24385204"/>
              <a:gd name="connsiteY366" fmla="*/ 6546986 h 7602680"/>
              <a:gd name="connsiteX367" fmla="*/ 5646007 w 24385204"/>
              <a:gd name="connsiteY367" fmla="*/ 6525853 h 7602680"/>
              <a:gd name="connsiteX368" fmla="*/ 5529700 w 24385204"/>
              <a:gd name="connsiteY368" fmla="*/ 6506129 h 7602680"/>
              <a:gd name="connsiteX369" fmla="*/ 5412264 w 24385204"/>
              <a:gd name="connsiteY369" fmla="*/ 6483939 h 7602680"/>
              <a:gd name="connsiteX370" fmla="*/ 5432589 w 24385204"/>
              <a:gd name="connsiteY370" fmla="*/ 6473373 h 7602680"/>
              <a:gd name="connsiteX371" fmla="*/ 5613261 w 24385204"/>
              <a:gd name="connsiteY371" fmla="*/ 6467033 h 7602680"/>
              <a:gd name="connsiteX372" fmla="*/ 5721663 w 24385204"/>
              <a:gd name="connsiteY372" fmla="*/ 6459284 h 7602680"/>
              <a:gd name="connsiteX373" fmla="*/ 14441312 w 24385204"/>
              <a:gd name="connsiteY373" fmla="*/ 6448365 h 7602680"/>
              <a:gd name="connsiteX374" fmla="*/ 14414211 w 24385204"/>
              <a:gd name="connsiteY374" fmla="*/ 6463863 h 7602680"/>
              <a:gd name="connsiteX375" fmla="*/ 14160142 w 24385204"/>
              <a:gd name="connsiteY375" fmla="*/ 6504720 h 7602680"/>
              <a:gd name="connsiteX376" fmla="*/ 14346459 w 24385204"/>
              <a:gd name="connsiteY376" fmla="*/ 6454705 h 7602680"/>
              <a:gd name="connsiteX377" fmla="*/ 14441312 w 24385204"/>
              <a:gd name="connsiteY377" fmla="*/ 6448365 h 7602680"/>
              <a:gd name="connsiteX378" fmla="*/ 8420441 w 24385204"/>
              <a:gd name="connsiteY378" fmla="*/ 6444139 h 7602680"/>
              <a:gd name="connsiteX379" fmla="*/ 8252191 w 24385204"/>
              <a:gd name="connsiteY379" fmla="*/ 6474782 h 7602680"/>
              <a:gd name="connsiteX380" fmla="*/ 7876169 w 24385204"/>
              <a:gd name="connsiteY380" fmla="*/ 6491336 h 7602680"/>
              <a:gd name="connsiteX381" fmla="*/ 7831000 w 24385204"/>
              <a:gd name="connsiteY381" fmla="*/ 6460693 h 7602680"/>
              <a:gd name="connsiteX382" fmla="*/ 7887461 w 24385204"/>
              <a:gd name="connsiteY382" fmla="*/ 6455762 h 7602680"/>
              <a:gd name="connsiteX383" fmla="*/ 8261224 w 24385204"/>
              <a:gd name="connsiteY383" fmla="*/ 6457875 h 7602680"/>
              <a:gd name="connsiteX384" fmla="*/ 7598387 w 24385204"/>
              <a:gd name="connsiteY384" fmla="*/ 6438856 h 7602680"/>
              <a:gd name="connsiteX385" fmla="*/ 7614195 w 24385204"/>
              <a:gd name="connsiteY385" fmla="*/ 6440969 h 7602680"/>
              <a:gd name="connsiteX386" fmla="*/ 7652588 w 24385204"/>
              <a:gd name="connsiteY386" fmla="*/ 6475486 h 7602680"/>
              <a:gd name="connsiteX387" fmla="*/ 8282679 w 24385204"/>
              <a:gd name="connsiteY387" fmla="*/ 6561779 h 7602680"/>
              <a:gd name="connsiteX388" fmla="*/ 8584174 w 24385204"/>
              <a:gd name="connsiteY388" fmla="*/ 6569880 h 7602680"/>
              <a:gd name="connsiteX389" fmla="*/ 8199119 w 24385204"/>
              <a:gd name="connsiteY389" fmla="*/ 6586786 h 7602680"/>
              <a:gd name="connsiteX390" fmla="*/ 8006026 w 24385204"/>
              <a:gd name="connsiteY390" fmla="*/ 6610737 h 7602680"/>
              <a:gd name="connsiteX391" fmla="*/ 7847939 w 24385204"/>
              <a:gd name="connsiteY391" fmla="*/ 6610737 h 7602680"/>
              <a:gd name="connsiteX392" fmla="*/ 7758732 w 24385204"/>
              <a:gd name="connsiteY392" fmla="*/ 6581503 h 7602680"/>
              <a:gd name="connsiteX393" fmla="*/ 7653717 w 24385204"/>
              <a:gd name="connsiteY393" fmla="*/ 6519513 h 7602680"/>
              <a:gd name="connsiteX394" fmla="*/ 7574673 w 24385204"/>
              <a:gd name="connsiteY394" fmla="*/ 6467033 h 7602680"/>
              <a:gd name="connsiteX395" fmla="*/ 7583706 w 24385204"/>
              <a:gd name="connsiteY395" fmla="*/ 6446252 h 7602680"/>
              <a:gd name="connsiteX396" fmla="*/ 7598387 w 24385204"/>
              <a:gd name="connsiteY396" fmla="*/ 6438856 h 7602680"/>
              <a:gd name="connsiteX397" fmla="*/ 13898169 w 24385204"/>
              <a:gd name="connsiteY397" fmla="*/ 6422301 h 7602680"/>
              <a:gd name="connsiteX398" fmla="*/ 13956887 w 24385204"/>
              <a:gd name="connsiteY398" fmla="*/ 6466328 h 7602680"/>
              <a:gd name="connsiteX399" fmla="*/ 13935432 w 24385204"/>
              <a:gd name="connsiteY399" fmla="*/ 6474782 h 7602680"/>
              <a:gd name="connsiteX400" fmla="*/ 13787507 w 24385204"/>
              <a:gd name="connsiteY400" fmla="*/ 6463158 h 7602680"/>
              <a:gd name="connsiteX401" fmla="*/ 13827029 w 24385204"/>
              <a:gd name="connsiteY401" fmla="*/ 6423006 h 7602680"/>
              <a:gd name="connsiteX402" fmla="*/ 13898169 w 24385204"/>
              <a:gd name="connsiteY402" fmla="*/ 6422301 h 7602680"/>
              <a:gd name="connsiteX403" fmla="*/ 11963856 w 24385204"/>
              <a:gd name="connsiteY403" fmla="*/ 6389898 h 7602680"/>
              <a:gd name="connsiteX404" fmla="*/ 12031608 w 24385204"/>
              <a:gd name="connsiteY404" fmla="*/ 6401168 h 7602680"/>
              <a:gd name="connsiteX405" fmla="*/ 12150174 w 24385204"/>
              <a:gd name="connsiteY405" fmla="*/ 6476543 h 7602680"/>
              <a:gd name="connsiteX406" fmla="*/ 12193083 w 24385204"/>
              <a:gd name="connsiteY406" fmla="*/ 6589956 h 7602680"/>
              <a:gd name="connsiteX407" fmla="*/ 11986440 w 24385204"/>
              <a:gd name="connsiteY407" fmla="*/ 6603340 h 7602680"/>
              <a:gd name="connsiteX408" fmla="*/ 11840774 w 24385204"/>
              <a:gd name="connsiteY408" fmla="*/ 6593126 h 7602680"/>
              <a:gd name="connsiteX409" fmla="*/ 11876908 w 24385204"/>
              <a:gd name="connsiteY409" fmla="*/ 6562483 h 7602680"/>
              <a:gd name="connsiteX410" fmla="*/ 11730114 w 24385204"/>
              <a:gd name="connsiteY410" fmla="*/ 6544872 h 7602680"/>
              <a:gd name="connsiteX411" fmla="*/ 11674782 w 24385204"/>
              <a:gd name="connsiteY411" fmla="*/ 6530432 h 7602680"/>
              <a:gd name="connsiteX412" fmla="*/ 11795606 w 24385204"/>
              <a:gd name="connsiteY412" fmla="*/ 6495562 h 7602680"/>
              <a:gd name="connsiteX413" fmla="*/ 11880296 w 24385204"/>
              <a:gd name="connsiteY413" fmla="*/ 6444139 h 7602680"/>
              <a:gd name="connsiteX414" fmla="*/ 11822707 w 24385204"/>
              <a:gd name="connsiteY414" fmla="*/ 6418075 h 7602680"/>
              <a:gd name="connsiteX415" fmla="*/ 11963856 w 24385204"/>
              <a:gd name="connsiteY415" fmla="*/ 6389898 h 7602680"/>
              <a:gd name="connsiteX416" fmla="*/ 6538071 w 24385204"/>
              <a:gd name="connsiteY416" fmla="*/ 6386728 h 7602680"/>
              <a:gd name="connsiteX417" fmla="*/ 6530167 w 24385204"/>
              <a:gd name="connsiteY417" fmla="*/ 6407508 h 7602680"/>
              <a:gd name="connsiteX418" fmla="*/ 6550492 w 24385204"/>
              <a:gd name="connsiteY418" fmla="*/ 6428641 h 7602680"/>
              <a:gd name="connsiteX419" fmla="*/ 6559527 w 24385204"/>
              <a:gd name="connsiteY419" fmla="*/ 6407508 h 7602680"/>
              <a:gd name="connsiteX420" fmla="*/ 6538071 w 24385204"/>
              <a:gd name="connsiteY420" fmla="*/ 6386728 h 7602680"/>
              <a:gd name="connsiteX421" fmla="*/ 14747324 w 24385204"/>
              <a:gd name="connsiteY421" fmla="*/ 6384614 h 7602680"/>
              <a:gd name="connsiteX422" fmla="*/ 14726998 w 24385204"/>
              <a:gd name="connsiteY422" fmla="*/ 6410678 h 7602680"/>
              <a:gd name="connsiteX423" fmla="*/ 14699897 w 24385204"/>
              <a:gd name="connsiteY423" fmla="*/ 6400112 h 7602680"/>
              <a:gd name="connsiteX424" fmla="*/ 14747324 w 24385204"/>
              <a:gd name="connsiteY424" fmla="*/ 6384614 h 7602680"/>
              <a:gd name="connsiteX425" fmla="*/ 15097374 w 24385204"/>
              <a:gd name="connsiteY425" fmla="*/ 6372639 h 7602680"/>
              <a:gd name="connsiteX426" fmla="*/ 15110925 w 24385204"/>
              <a:gd name="connsiteY426" fmla="*/ 6376161 h 7602680"/>
              <a:gd name="connsiteX427" fmla="*/ 15088341 w 24385204"/>
              <a:gd name="connsiteY427" fmla="*/ 6418075 h 7602680"/>
              <a:gd name="connsiteX428" fmla="*/ 14609562 w 24385204"/>
              <a:gd name="connsiteY428" fmla="*/ 6637153 h 7602680"/>
              <a:gd name="connsiteX429" fmla="*/ 14462766 w 24385204"/>
              <a:gd name="connsiteY429" fmla="*/ 6686111 h 7602680"/>
              <a:gd name="connsiteX430" fmla="*/ 14389369 w 24385204"/>
              <a:gd name="connsiteY430" fmla="*/ 6714288 h 7602680"/>
              <a:gd name="connsiteX431" fmla="*/ 14348718 w 24385204"/>
              <a:gd name="connsiteY431" fmla="*/ 6696677 h 7602680"/>
              <a:gd name="connsiteX432" fmla="*/ 14215473 w 24385204"/>
              <a:gd name="connsiteY432" fmla="*/ 6674840 h 7602680"/>
              <a:gd name="connsiteX433" fmla="*/ 14072065 w 24385204"/>
              <a:gd name="connsiteY433" fmla="*/ 6686111 h 7602680"/>
              <a:gd name="connsiteX434" fmla="*/ 14170305 w 24385204"/>
              <a:gd name="connsiteY434" fmla="*/ 6656877 h 7602680"/>
              <a:gd name="connsiteX435" fmla="*/ 14443570 w 24385204"/>
              <a:gd name="connsiteY435" fmla="*/ 6619190 h 7602680"/>
              <a:gd name="connsiteX436" fmla="*/ 14751840 w 24385204"/>
              <a:gd name="connsiteY436" fmla="*/ 6566710 h 7602680"/>
              <a:gd name="connsiteX437" fmla="*/ 14816205 w 24385204"/>
              <a:gd name="connsiteY437" fmla="*/ 6483939 h 7602680"/>
              <a:gd name="connsiteX438" fmla="*/ 14837659 w 24385204"/>
              <a:gd name="connsiteY438" fmla="*/ 6472316 h 7602680"/>
              <a:gd name="connsiteX439" fmla="*/ 15082695 w 24385204"/>
              <a:gd name="connsiteY439" fmla="*/ 6385319 h 7602680"/>
              <a:gd name="connsiteX440" fmla="*/ 15097374 w 24385204"/>
              <a:gd name="connsiteY440" fmla="*/ 6372639 h 7602680"/>
              <a:gd name="connsiteX441" fmla="*/ 13556022 w 24385204"/>
              <a:gd name="connsiteY441" fmla="*/ 6368765 h 7602680"/>
              <a:gd name="connsiteX442" fmla="*/ 13556022 w 24385204"/>
              <a:gd name="connsiteY442" fmla="*/ 6387784 h 7602680"/>
              <a:gd name="connsiteX443" fmla="*/ 13483754 w 24385204"/>
              <a:gd name="connsiteY443" fmla="*/ 6405747 h 7602680"/>
              <a:gd name="connsiteX444" fmla="*/ 13483754 w 24385204"/>
              <a:gd name="connsiteY444" fmla="*/ 6387784 h 7602680"/>
              <a:gd name="connsiteX445" fmla="*/ 13556022 w 24385204"/>
              <a:gd name="connsiteY445" fmla="*/ 6368765 h 7602680"/>
              <a:gd name="connsiteX446" fmla="*/ 8210411 w 24385204"/>
              <a:gd name="connsiteY446" fmla="*/ 6353619 h 7602680"/>
              <a:gd name="connsiteX447" fmla="*/ 8234124 w 24385204"/>
              <a:gd name="connsiteY447" fmla="*/ 6362425 h 7602680"/>
              <a:gd name="connsiteX448" fmla="*/ 8205894 w 24385204"/>
              <a:gd name="connsiteY448" fmla="*/ 6385319 h 7602680"/>
              <a:gd name="connsiteX449" fmla="*/ 8150563 w 24385204"/>
              <a:gd name="connsiteY449" fmla="*/ 6377218 h 7602680"/>
              <a:gd name="connsiteX450" fmla="*/ 8183310 w 24385204"/>
              <a:gd name="connsiteY450" fmla="*/ 6353972 h 7602680"/>
              <a:gd name="connsiteX451" fmla="*/ 8210411 w 24385204"/>
              <a:gd name="connsiteY451" fmla="*/ 6353619 h 7602680"/>
              <a:gd name="connsiteX452" fmla="*/ 8790817 w 24385204"/>
              <a:gd name="connsiteY452" fmla="*/ 6338474 h 7602680"/>
              <a:gd name="connsiteX453" fmla="*/ 8815659 w 24385204"/>
              <a:gd name="connsiteY453" fmla="*/ 6346927 h 7602680"/>
              <a:gd name="connsiteX454" fmla="*/ 8790817 w 24385204"/>
              <a:gd name="connsiteY454" fmla="*/ 6371935 h 7602680"/>
              <a:gd name="connsiteX455" fmla="*/ 8765975 w 24385204"/>
              <a:gd name="connsiteY455" fmla="*/ 6346927 h 7602680"/>
              <a:gd name="connsiteX456" fmla="*/ 8790817 w 24385204"/>
              <a:gd name="connsiteY456" fmla="*/ 6338474 h 7602680"/>
              <a:gd name="connsiteX457" fmla="*/ 9786767 w 24385204"/>
              <a:gd name="connsiteY457" fmla="*/ 6319454 h 7602680"/>
              <a:gd name="connsiteX458" fmla="*/ 9822902 w 24385204"/>
              <a:gd name="connsiteY458" fmla="*/ 6330373 h 7602680"/>
              <a:gd name="connsiteX459" fmla="*/ 9779992 w 24385204"/>
              <a:gd name="connsiteY459" fmla="*/ 6353267 h 7602680"/>
              <a:gd name="connsiteX460" fmla="*/ 9747246 w 24385204"/>
              <a:gd name="connsiteY460" fmla="*/ 6330373 h 7602680"/>
              <a:gd name="connsiteX461" fmla="*/ 9786767 w 24385204"/>
              <a:gd name="connsiteY461" fmla="*/ 6319454 h 7602680"/>
              <a:gd name="connsiteX462" fmla="*/ 11804640 w 24385204"/>
              <a:gd name="connsiteY462" fmla="*/ 6317693 h 7602680"/>
              <a:gd name="connsiteX463" fmla="*/ 11972890 w 24385204"/>
              <a:gd name="connsiteY463" fmla="*/ 6335304 h 7602680"/>
              <a:gd name="connsiteX464" fmla="*/ 11697366 w 24385204"/>
              <a:gd name="connsiteY464" fmla="*/ 6339531 h 7602680"/>
              <a:gd name="connsiteX465" fmla="*/ 11804640 w 24385204"/>
              <a:gd name="connsiteY465" fmla="*/ 6317693 h 7602680"/>
              <a:gd name="connsiteX466" fmla="*/ 13642970 w 24385204"/>
              <a:gd name="connsiteY466" fmla="*/ 6311353 h 7602680"/>
              <a:gd name="connsiteX467" fmla="*/ 13662167 w 24385204"/>
              <a:gd name="connsiteY467" fmla="*/ 6332839 h 7602680"/>
              <a:gd name="connsiteX468" fmla="*/ 13642970 w 24385204"/>
              <a:gd name="connsiteY468" fmla="*/ 6368060 h 7602680"/>
              <a:gd name="connsiteX469" fmla="*/ 13623774 w 24385204"/>
              <a:gd name="connsiteY469" fmla="*/ 6346927 h 7602680"/>
              <a:gd name="connsiteX470" fmla="*/ 13642970 w 24385204"/>
              <a:gd name="connsiteY470" fmla="*/ 6311353 h 7602680"/>
              <a:gd name="connsiteX471" fmla="*/ 15049948 w 24385204"/>
              <a:gd name="connsiteY471" fmla="*/ 6304661 h 7602680"/>
              <a:gd name="connsiteX472" fmla="*/ 15062369 w 24385204"/>
              <a:gd name="connsiteY472" fmla="*/ 6335304 h 7602680"/>
              <a:gd name="connsiteX473" fmla="*/ 14988972 w 24385204"/>
              <a:gd name="connsiteY473" fmla="*/ 6368060 h 7602680"/>
              <a:gd name="connsiteX474" fmla="*/ 14977680 w 24385204"/>
              <a:gd name="connsiteY474" fmla="*/ 6337417 h 7602680"/>
              <a:gd name="connsiteX475" fmla="*/ 15049948 w 24385204"/>
              <a:gd name="connsiteY475" fmla="*/ 6304661 h 7602680"/>
              <a:gd name="connsiteX476" fmla="*/ 10386370 w 24385204"/>
              <a:gd name="connsiteY476" fmla="*/ 6298321 h 7602680"/>
              <a:gd name="connsiteX477" fmla="*/ 10463156 w 24385204"/>
              <a:gd name="connsiteY477" fmla="*/ 6308184 h 7602680"/>
              <a:gd name="connsiteX478" fmla="*/ 10406696 w 24385204"/>
              <a:gd name="connsiteY478" fmla="*/ 6331078 h 7602680"/>
              <a:gd name="connsiteX479" fmla="*/ 10325394 w 24385204"/>
              <a:gd name="connsiteY479" fmla="*/ 6321568 h 7602680"/>
              <a:gd name="connsiteX480" fmla="*/ 10386370 w 24385204"/>
              <a:gd name="connsiteY480" fmla="*/ 6298321 h 7602680"/>
              <a:gd name="connsiteX481" fmla="*/ 10229412 w 24385204"/>
              <a:gd name="connsiteY481" fmla="*/ 6293390 h 7602680"/>
              <a:gd name="connsiteX482" fmla="*/ 10265546 w 24385204"/>
              <a:gd name="connsiteY482" fmla="*/ 6303957 h 7602680"/>
              <a:gd name="connsiteX483" fmla="*/ 10228283 w 24385204"/>
              <a:gd name="connsiteY483" fmla="*/ 6327203 h 7602680"/>
              <a:gd name="connsiteX484" fmla="*/ 10193279 w 24385204"/>
              <a:gd name="connsiteY484" fmla="*/ 6303957 h 7602680"/>
              <a:gd name="connsiteX485" fmla="*/ 10229412 w 24385204"/>
              <a:gd name="connsiteY485" fmla="*/ 6293390 h 7602680"/>
              <a:gd name="connsiteX486" fmla="*/ 8764845 w 24385204"/>
              <a:gd name="connsiteY486" fmla="*/ 6293390 h 7602680"/>
              <a:gd name="connsiteX487" fmla="*/ 8789688 w 24385204"/>
              <a:gd name="connsiteY487" fmla="*/ 6302900 h 7602680"/>
              <a:gd name="connsiteX488" fmla="*/ 8764845 w 24385204"/>
              <a:gd name="connsiteY488" fmla="*/ 6327203 h 7602680"/>
              <a:gd name="connsiteX489" fmla="*/ 8740003 w 24385204"/>
              <a:gd name="connsiteY489" fmla="*/ 6302900 h 7602680"/>
              <a:gd name="connsiteX490" fmla="*/ 8764845 w 24385204"/>
              <a:gd name="connsiteY490" fmla="*/ 6293390 h 7602680"/>
              <a:gd name="connsiteX491" fmla="*/ 6451124 w 24385204"/>
              <a:gd name="connsiteY491" fmla="*/ 6292686 h 7602680"/>
              <a:gd name="connsiteX492" fmla="*/ 6617116 w 24385204"/>
              <a:gd name="connsiteY492" fmla="*/ 6402577 h 7602680"/>
              <a:gd name="connsiteX493" fmla="*/ 6726647 w 24385204"/>
              <a:gd name="connsiteY493" fmla="*/ 6449422 h 7602680"/>
              <a:gd name="connsiteX494" fmla="*/ 6795528 w 24385204"/>
              <a:gd name="connsiteY494" fmla="*/ 6470203 h 7602680"/>
              <a:gd name="connsiteX495" fmla="*/ 6759394 w 24385204"/>
              <a:gd name="connsiteY495" fmla="*/ 6490279 h 7602680"/>
              <a:gd name="connsiteX496" fmla="*/ 6635183 w 24385204"/>
              <a:gd name="connsiteY496" fmla="*/ 6500846 h 7602680"/>
              <a:gd name="connsiteX497" fmla="*/ 6485000 w 24385204"/>
              <a:gd name="connsiteY497" fmla="*/ 6481826 h 7602680"/>
              <a:gd name="connsiteX498" fmla="*/ 6449995 w 24385204"/>
              <a:gd name="connsiteY498" fmla="*/ 6434629 h 7602680"/>
              <a:gd name="connsiteX499" fmla="*/ 6479354 w 24385204"/>
              <a:gd name="connsiteY499" fmla="*/ 6437094 h 7602680"/>
              <a:gd name="connsiteX500" fmla="*/ 6407085 w 24385204"/>
              <a:gd name="connsiteY500" fmla="*/ 6311353 h 7602680"/>
              <a:gd name="connsiteX501" fmla="*/ 6451124 w 24385204"/>
              <a:gd name="connsiteY501" fmla="*/ 6292686 h 7602680"/>
              <a:gd name="connsiteX502" fmla="*/ 15801992 w 24385204"/>
              <a:gd name="connsiteY502" fmla="*/ 6291277 h 7602680"/>
              <a:gd name="connsiteX503" fmla="*/ 15809897 w 24385204"/>
              <a:gd name="connsiteY503" fmla="*/ 6309945 h 7602680"/>
              <a:gd name="connsiteX504" fmla="*/ 15788442 w 24385204"/>
              <a:gd name="connsiteY504" fmla="*/ 6328964 h 7602680"/>
              <a:gd name="connsiteX505" fmla="*/ 15778279 w 24385204"/>
              <a:gd name="connsiteY505" fmla="*/ 6309945 h 7602680"/>
              <a:gd name="connsiteX506" fmla="*/ 15801992 w 24385204"/>
              <a:gd name="connsiteY506" fmla="*/ 6291277 h 7602680"/>
              <a:gd name="connsiteX507" fmla="*/ 7756474 w 24385204"/>
              <a:gd name="connsiteY507" fmla="*/ 6290573 h 7602680"/>
              <a:gd name="connsiteX508" fmla="*/ 7722598 w 24385204"/>
              <a:gd name="connsiteY508" fmla="*/ 6294447 h 7602680"/>
              <a:gd name="connsiteX509" fmla="*/ 7755345 w 24385204"/>
              <a:gd name="connsiteY509" fmla="*/ 6302900 h 7602680"/>
              <a:gd name="connsiteX510" fmla="*/ 7791479 w 24385204"/>
              <a:gd name="connsiteY510" fmla="*/ 6294447 h 7602680"/>
              <a:gd name="connsiteX511" fmla="*/ 7756474 w 24385204"/>
              <a:gd name="connsiteY511" fmla="*/ 6290573 h 7602680"/>
              <a:gd name="connsiteX512" fmla="*/ 10912575 w 24385204"/>
              <a:gd name="connsiteY512" fmla="*/ 6287051 h 7602680"/>
              <a:gd name="connsiteX513" fmla="*/ 10848211 w 24385204"/>
              <a:gd name="connsiteY513" fmla="*/ 6303957 h 7602680"/>
              <a:gd name="connsiteX514" fmla="*/ 10806431 w 24385204"/>
              <a:gd name="connsiteY514" fmla="*/ 6315580 h 7602680"/>
              <a:gd name="connsiteX515" fmla="*/ 10853857 w 24385204"/>
              <a:gd name="connsiteY515" fmla="*/ 6327908 h 7602680"/>
              <a:gd name="connsiteX516" fmla="*/ 10912575 w 24385204"/>
              <a:gd name="connsiteY516" fmla="*/ 6343757 h 7602680"/>
              <a:gd name="connsiteX517" fmla="*/ 10848211 w 24385204"/>
              <a:gd name="connsiteY517" fmla="*/ 6344814 h 7602680"/>
              <a:gd name="connsiteX518" fmla="*/ 10790622 w 24385204"/>
              <a:gd name="connsiteY518" fmla="*/ 6320863 h 7602680"/>
              <a:gd name="connsiteX519" fmla="*/ 10791751 w 24385204"/>
              <a:gd name="connsiteY519" fmla="*/ 6318750 h 7602680"/>
              <a:gd name="connsiteX520" fmla="*/ 10784976 w 24385204"/>
              <a:gd name="connsiteY520" fmla="*/ 6320863 h 7602680"/>
              <a:gd name="connsiteX521" fmla="*/ 10850470 w 24385204"/>
              <a:gd name="connsiteY521" fmla="*/ 6289516 h 7602680"/>
              <a:gd name="connsiteX522" fmla="*/ 10657377 w 24385204"/>
              <a:gd name="connsiteY522" fmla="*/ 6281063 h 7602680"/>
              <a:gd name="connsiteX523" fmla="*/ 10682219 w 24385204"/>
              <a:gd name="connsiteY523" fmla="*/ 6290221 h 7602680"/>
              <a:gd name="connsiteX524" fmla="*/ 10657377 w 24385204"/>
              <a:gd name="connsiteY524" fmla="*/ 6314523 h 7602680"/>
              <a:gd name="connsiteX525" fmla="*/ 10632535 w 24385204"/>
              <a:gd name="connsiteY525" fmla="*/ 6290221 h 7602680"/>
              <a:gd name="connsiteX526" fmla="*/ 10657377 w 24385204"/>
              <a:gd name="connsiteY526" fmla="*/ 6281063 h 7602680"/>
              <a:gd name="connsiteX527" fmla="*/ 9392678 w 24385204"/>
              <a:gd name="connsiteY527" fmla="*/ 6281063 h 7602680"/>
              <a:gd name="connsiteX528" fmla="*/ 9409616 w 24385204"/>
              <a:gd name="connsiteY528" fmla="*/ 6293390 h 7602680"/>
              <a:gd name="connsiteX529" fmla="*/ 9381386 w 24385204"/>
              <a:gd name="connsiteY529" fmla="*/ 6313115 h 7602680"/>
              <a:gd name="connsiteX530" fmla="*/ 9368965 w 24385204"/>
              <a:gd name="connsiteY530" fmla="*/ 6289516 h 7602680"/>
              <a:gd name="connsiteX531" fmla="*/ 9392678 w 24385204"/>
              <a:gd name="connsiteY531" fmla="*/ 6281063 h 7602680"/>
              <a:gd name="connsiteX532" fmla="*/ 5377259 w 24385204"/>
              <a:gd name="connsiteY532" fmla="*/ 6265213 h 7602680"/>
              <a:gd name="connsiteX533" fmla="*/ 5447269 w 24385204"/>
              <a:gd name="connsiteY533" fmla="*/ 6277893 h 7602680"/>
              <a:gd name="connsiteX534" fmla="*/ 5559059 w 24385204"/>
              <a:gd name="connsiteY534" fmla="*/ 6289516 h 7602680"/>
              <a:gd name="connsiteX535" fmla="*/ 5568093 w 24385204"/>
              <a:gd name="connsiteY535" fmla="*/ 6303957 h 7602680"/>
              <a:gd name="connsiteX536" fmla="*/ 5438235 w 24385204"/>
              <a:gd name="connsiteY536" fmla="*/ 6294447 h 7602680"/>
              <a:gd name="connsiteX537" fmla="*/ 10030674 w 24385204"/>
              <a:gd name="connsiteY537" fmla="*/ 6255703 h 7602680"/>
              <a:gd name="connsiteX538" fmla="*/ 10055516 w 24385204"/>
              <a:gd name="connsiteY538" fmla="*/ 6263804 h 7602680"/>
              <a:gd name="connsiteX539" fmla="*/ 10030674 w 24385204"/>
              <a:gd name="connsiteY539" fmla="*/ 6289516 h 7602680"/>
              <a:gd name="connsiteX540" fmla="*/ 10005831 w 24385204"/>
              <a:gd name="connsiteY540" fmla="*/ 6263804 h 7602680"/>
              <a:gd name="connsiteX541" fmla="*/ 10030674 w 24385204"/>
              <a:gd name="connsiteY541" fmla="*/ 6255703 h 7602680"/>
              <a:gd name="connsiteX542" fmla="*/ 9807093 w 24385204"/>
              <a:gd name="connsiteY542" fmla="*/ 6255703 h 7602680"/>
              <a:gd name="connsiteX543" fmla="*/ 9845486 w 24385204"/>
              <a:gd name="connsiteY543" fmla="*/ 6266270 h 7602680"/>
              <a:gd name="connsiteX544" fmla="*/ 9799189 w 24385204"/>
              <a:gd name="connsiteY544" fmla="*/ 6289516 h 7602680"/>
              <a:gd name="connsiteX545" fmla="*/ 9763054 w 24385204"/>
              <a:gd name="connsiteY545" fmla="*/ 6262043 h 7602680"/>
              <a:gd name="connsiteX546" fmla="*/ 9807093 w 24385204"/>
              <a:gd name="connsiteY546" fmla="*/ 6255703 h 7602680"/>
              <a:gd name="connsiteX547" fmla="*/ 11243430 w 24385204"/>
              <a:gd name="connsiteY547" fmla="*/ 6240206 h 7602680"/>
              <a:gd name="connsiteX548" fmla="*/ 11263755 w 24385204"/>
              <a:gd name="connsiteY548" fmla="*/ 6260634 h 7602680"/>
              <a:gd name="connsiteX549" fmla="*/ 11269401 w 24385204"/>
              <a:gd name="connsiteY549" fmla="*/ 6281767 h 7602680"/>
              <a:gd name="connsiteX550" fmla="*/ 11297631 w 24385204"/>
              <a:gd name="connsiteY550" fmla="*/ 6258873 h 7602680"/>
              <a:gd name="connsiteX551" fmla="*/ 11358608 w 24385204"/>
              <a:gd name="connsiteY551" fmla="*/ 6250420 h 7602680"/>
              <a:gd name="connsiteX552" fmla="*/ 11071792 w 24385204"/>
              <a:gd name="connsiteY552" fmla="*/ 6335304 h 7602680"/>
              <a:gd name="connsiteX553" fmla="*/ 11050337 w 24385204"/>
              <a:gd name="connsiteY553" fmla="*/ 6327908 h 7602680"/>
              <a:gd name="connsiteX554" fmla="*/ 11102280 w 24385204"/>
              <a:gd name="connsiteY554" fmla="*/ 6309945 h 7602680"/>
              <a:gd name="connsiteX555" fmla="*/ 11041304 w 24385204"/>
              <a:gd name="connsiteY555" fmla="*/ 6299730 h 7602680"/>
              <a:gd name="connsiteX556" fmla="*/ 11097763 w 24385204"/>
              <a:gd name="connsiteY556" fmla="*/ 6284937 h 7602680"/>
              <a:gd name="connsiteX557" fmla="*/ 11212941 w 24385204"/>
              <a:gd name="connsiteY557" fmla="*/ 6260634 h 7602680"/>
              <a:gd name="connsiteX558" fmla="*/ 11243430 w 24385204"/>
              <a:gd name="connsiteY558" fmla="*/ 6240206 h 7602680"/>
              <a:gd name="connsiteX559" fmla="*/ 10292647 w 24385204"/>
              <a:gd name="connsiteY559" fmla="*/ 6240206 h 7602680"/>
              <a:gd name="connsiteX560" fmla="*/ 10342332 w 24385204"/>
              <a:gd name="connsiteY560" fmla="*/ 6265213 h 7602680"/>
              <a:gd name="connsiteX561" fmla="*/ 10292647 w 24385204"/>
              <a:gd name="connsiteY561" fmla="*/ 6291277 h 7602680"/>
              <a:gd name="connsiteX562" fmla="*/ 10244092 w 24385204"/>
              <a:gd name="connsiteY562" fmla="*/ 6265213 h 7602680"/>
              <a:gd name="connsiteX563" fmla="*/ 10292647 w 24385204"/>
              <a:gd name="connsiteY563" fmla="*/ 6240206 h 7602680"/>
              <a:gd name="connsiteX564" fmla="*/ 7224623 w 24385204"/>
              <a:gd name="connsiteY564" fmla="*/ 6216960 h 7602680"/>
              <a:gd name="connsiteX565" fmla="*/ 7238173 w 24385204"/>
              <a:gd name="connsiteY565" fmla="*/ 6227526 h 7602680"/>
              <a:gd name="connsiteX566" fmla="*/ 7214460 w 24385204"/>
              <a:gd name="connsiteY566" fmla="*/ 6250420 h 7602680"/>
              <a:gd name="connsiteX567" fmla="*/ 7205426 w 24385204"/>
              <a:gd name="connsiteY567" fmla="*/ 6224356 h 7602680"/>
              <a:gd name="connsiteX568" fmla="*/ 7224623 w 24385204"/>
              <a:gd name="connsiteY568" fmla="*/ 6216960 h 7602680"/>
              <a:gd name="connsiteX569" fmla="*/ 14214343 w 24385204"/>
              <a:gd name="connsiteY569" fmla="*/ 6209563 h 7602680"/>
              <a:gd name="connsiteX570" fmla="*/ 14264028 w 24385204"/>
              <a:gd name="connsiteY570" fmla="*/ 6219777 h 7602680"/>
              <a:gd name="connsiteX571" fmla="*/ 14234669 w 24385204"/>
              <a:gd name="connsiteY571" fmla="*/ 6265213 h 7602680"/>
              <a:gd name="connsiteX572" fmla="*/ 14199664 w 24385204"/>
              <a:gd name="connsiteY572" fmla="*/ 6237036 h 7602680"/>
              <a:gd name="connsiteX573" fmla="*/ 14214343 w 24385204"/>
              <a:gd name="connsiteY573" fmla="*/ 6209563 h 7602680"/>
              <a:gd name="connsiteX574" fmla="*/ 12315036 w 24385204"/>
              <a:gd name="connsiteY574" fmla="*/ 6199349 h 7602680"/>
              <a:gd name="connsiteX575" fmla="*/ 12396338 w 24385204"/>
              <a:gd name="connsiteY575" fmla="*/ 6208506 h 7602680"/>
              <a:gd name="connsiteX576" fmla="*/ 12257447 w 24385204"/>
              <a:gd name="connsiteY576" fmla="*/ 6222243 h 7602680"/>
              <a:gd name="connsiteX577" fmla="*/ 12315036 w 24385204"/>
              <a:gd name="connsiteY577" fmla="*/ 6199349 h 7602680"/>
              <a:gd name="connsiteX578" fmla="*/ 10032932 w 24385204"/>
              <a:gd name="connsiteY578" fmla="*/ 6178216 h 7602680"/>
              <a:gd name="connsiteX579" fmla="*/ 10049870 w 24385204"/>
              <a:gd name="connsiteY579" fmla="*/ 6188430 h 7602680"/>
              <a:gd name="connsiteX580" fmla="*/ 10021640 w 24385204"/>
              <a:gd name="connsiteY580" fmla="*/ 6211676 h 7602680"/>
              <a:gd name="connsiteX581" fmla="*/ 10010348 w 24385204"/>
              <a:gd name="connsiteY581" fmla="*/ 6185260 h 7602680"/>
              <a:gd name="connsiteX582" fmla="*/ 10032932 w 24385204"/>
              <a:gd name="connsiteY582" fmla="*/ 6178216 h 7602680"/>
              <a:gd name="connsiteX583" fmla="*/ 11990958 w 24385204"/>
              <a:gd name="connsiteY583" fmla="*/ 6171876 h 7602680"/>
              <a:gd name="connsiteX584" fmla="*/ 11990958 w 24385204"/>
              <a:gd name="connsiteY584" fmla="*/ 6193009 h 7602680"/>
              <a:gd name="connsiteX585" fmla="*/ 12067742 w 24385204"/>
              <a:gd name="connsiteY585" fmla="*/ 6206393 h 7602680"/>
              <a:gd name="connsiteX586" fmla="*/ 12149045 w 24385204"/>
              <a:gd name="connsiteY586" fmla="*/ 6211676 h 7602680"/>
              <a:gd name="connsiteX587" fmla="*/ 11450072 w 24385204"/>
              <a:gd name="connsiteY587" fmla="*/ 6270144 h 7602680"/>
              <a:gd name="connsiteX588" fmla="*/ 11725596 w 24385204"/>
              <a:gd name="connsiteY588" fmla="*/ 6231753 h 7602680"/>
              <a:gd name="connsiteX589" fmla="*/ 11902880 w 24385204"/>
              <a:gd name="connsiteY589" fmla="*/ 6200053 h 7602680"/>
              <a:gd name="connsiteX590" fmla="*/ 11990958 w 24385204"/>
              <a:gd name="connsiteY590" fmla="*/ 6171876 h 7602680"/>
              <a:gd name="connsiteX591" fmla="*/ 14871535 w 24385204"/>
              <a:gd name="connsiteY591" fmla="*/ 6162366 h 7602680"/>
              <a:gd name="connsiteX592" fmla="*/ 14863631 w 24385204"/>
              <a:gd name="connsiteY592" fmla="*/ 6193009 h 7602680"/>
              <a:gd name="connsiteX593" fmla="*/ 14812817 w 24385204"/>
              <a:gd name="connsiteY593" fmla="*/ 6185260 h 7602680"/>
              <a:gd name="connsiteX594" fmla="*/ 14871535 w 24385204"/>
              <a:gd name="connsiteY594" fmla="*/ 6162366 h 7602680"/>
              <a:gd name="connsiteX595" fmla="*/ 11705272 w 24385204"/>
              <a:gd name="connsiteY595" fmla="*/ 6140529 h 7602680"/>
              <a:gd name="connsiteX596" fmla="*/ 11739147 w 24385204"/>
              <a:gd name="connsiteY596" fmla="*/ 6150743 h 7602680"/>
              <a:gd name="connsiteX597" fmla="*/ 11705272 w 24385204"/>
              <a:gd name="connsiteY597" fmla="*/ 6173989 h 7602680"/>
              <a:gd name="connsiteX598" fmla="*/ 11672524 w 24385204"/>
              <a:gd name="connsiteY598" fmla="*/ 6150743 h 7602680"/>
              <a:gd name="connsiteX599" fmla="*/ 11705272 w 24385204"/>
              <a:gd name="connsiteY599" fmla="*/ 6140529 h 7602680"/>
              <a:gd name="connsiteX600" fmla="*/ 7718081 w 24385204"/>
              <a:gd name="connsiteY600" fmla="*/ 6140529 h 7602680"/>
              <a:gd name="connsiteX601" fmla="*/ 7735019 w 24385204"/>
              <a:gd name="connsiteY601" fmla="*/ 6152152 h 7602680"/>
              <a:gd name="connsiteX602" fmla="*/ 7707918 w 24385204"/>
              <a:gd name="connsiteY602" fmla="*/ 6172933 h 7602680"/>
              <a:gd name="connsiteX603" fmla="*/ 7694368 w 24385204"/>
              <a:gd name="connsiteY603" fmla="*/ 6148982 h 7602680"/>
              <a:gd name="connsiteX604" fmla="*/ 7718081 w 24385204"/>
              <a:gd name="connsiteY604" fmla="*/ 6140529 h 7602680"/>
              <a:gd name="connsiteX605" fmla="*/ 15045431 w 24385204"/>
              <a:gd name="connsiteY605" fmla="*/ 6128906 h 7602680"/>
              <a:gd name="connsiteX606" fmla="*/ 15068015 w 24385204"/>
              <a:gd name="connsiteY606" fmla="*/ 6145812 h 7602680"/>
              <a:gd name="connsiteX607" fmla="*/ 14995747 w 24385204"/>
              <a:gd name="connsiteY607" fmla="*/ 6162366 h 7602680"/>
              <a:gd name="connsiteX608" fmla="*/ 14973163 w 24385204"/>
              <a:gd name="connsiteY608" fmla="*/ 6145812 h 7602680"/>
              <a:gd name="connsiteX609" fmla="*/ 15045431 w 24385204"/>
              <a:gd name="connsiteY609" fmla="*/ 6128906 h 7602680"/>
              <a:gd name="connsiteX610" fmla="*/ 15313051 w 24385204"/>
              <a:gd name="connsiteY610" fmla="*/ 6124679 h 7602680"/>
              <a:gd name="connsiteX611" fmla="*/ 15294984 w 24385204"/>
              <a:gd name="connsiteY611" fmla="*/ 6161662 h 7602680"/>
              <a:gd name="connsiteX612" fmla="*/ 15107537 w 24385204"/>
              <a:gd name="connsiteY612" fmla="*/ 6213790 h 7602680"/>
              <a:gd name="connsiteX613" fmla="*/ 15313051 w 24385204"/>
              <a:gd name="connsiteY613" fmla="*/ 6124679 h 7602680"/>
              <a:gd name="connsiteX614" fmla="*/ 14066419 w 24385204"/>
              <a:gd name="connsiteY614" fmla="*/ 6115874 h 7602680"/>
              <a:gd name="connsiteX615" fmla="*/ 14135300 w 24385204"/>
              <a:gd name="connsiteY615" fmla="*/ 6147573 h 7602680"/>
              <a:gd name="connsiteX616" fmla="*/ 14058514 w 24385204"/>
              <a:gd name="connsiteY616" fmla="*/ 6183499 h 7602680"/>
              <a:gd name="connsiteX617" fmla="*/ 13969308 w 24385204"/>
              <a:gd name="connsiteY617" fmla="*/ 6206393 h 7602680"/>
              <a:gd name="connsiteX618" fmla="*/ 13910590 w 24385204"/>
              <a:gd name="connsiteY618" fmla="*/ 6226117 h 7602680"/>
              <a:gd name="connsiteX619" fmla="*/ 13873326 w 24385204"/>
              <a:gd name="connsiteY619" fmla="*/ 6194066 h 7602680"/>
              <a:gd name="connsiteX620" fmla="*/ 13862034 w 24385204"/>
              <a:gd name="connsiteY620" fmla="*/ 6163423 h 7602680"/>
              <a:gd name="connsiteX621" fmla="*/ 13840580 w 24385204"/>
              <a:gd name="connsiteY621" fmla="*/ 6144403 h 7602680"/>
              <a:gd name="connsiteX622" fmla="*/ 13988504 w 24385204"/>
              <a:gd name="connsiteY622" fmla="*/ 6118339 h 7602680"/>
              <a:gd name="connsiteX623" fmla="*/ 14066419 w 24385204"/>
              <a:gd name="connsiteY623" fmla="*/ 6115874 h 7602680"/>
              <a:gd name="connsiteX624" fmla="*/ 9179261 w 24385204"/>
              <a:gd name="connsiteY624" fmla="*/ 6114465 h 7602680"/>
              <a:gd name="connsiteX625" fmla="*/ 9225557 w 24385204"/>
              <a:gd name="connsiteY625" fmla="*/ 6124679 h 7602680"/>
              <a:gd name="connsiteX626" fmla="*/ 9179261 w 24385204"/>
              <a:gd name="connsiteY626" fmla="*/ 6147573 h 7602680"/>
              <a:gd name="connsiteX627" fmla="*/ 9134092 w 24385204"/>
              <a:gd name="connsiteY627" fmla="*/ 6124679 h 7602680"/>
              <a:gd name="connsiteX628" fmla="*/ 9179261 w 24385204"/>
              <a:gd name="connsiteY628" fmla="*/ 6114465 h 7602680"/>
              <a:gd name="connsiteX629" fmla="*/ 8834855 w 24385204"/>
              <a:gd name="connsiteY629" fmla="*/ 6104955 h 7602680"/>
              <a:gd name="connsiteX630" fmla="*/ 8831468 w 24385204"/>
              <a:gd name="connsiteY630" fmla="*/ 6121509 h 7602680"/>
              <a:gd name="connsiteX631" fmla="*/ 8898090 w 24385204"/>
              <a:gd name="connsiteY631" fmla="*/ 6133132 h 7602680"/>
              <a:gd name="connsiteX632" fmla="*/ 8988426 w 24385204"/>
              <a:gd name="connsiteY632" fmla="*/ 6138416 h 7602680"/>
              <a:gd name="connsiteX633" fmla="*/ 8811142 w 24385204"/>
              <a:gd name="connsiteY633" fmla="*/ 6165536 h 7602680"/>
              <a:gd name="connsiteX634" fmla="*/ 8607887 w 24385204"/>
              <a:gd name="connsiteY634" fmla="*/ 6197940 h 7602680"/>
              <a:gd name="connsiteX635" fmla="*/ 8313167 w 24385204"/>
              <a:gd name="connsiteY635" fmla="*/ 6251477 h 7602680"/>
              <a:gd name="connsiteX636" fmla="*/ 8288325 w 24385204"/>
              <a:gd name="connsiteY636" fmla="*/ 6263100 h 7602680"/>
              <a:gd name="connsiteX637" fmla="*/ 8472384 w 24385204"/>
              <a:gd name="connsiteY637" fmla="*/ 6297617 h 7602680"/>
              <a:gd name="connsiteX638" fmla="*/ 8507389 w 24385204"/>
              <a:gd name="connsiteY638" fmla="*/ 6306070 h 7602680"/>
              <a:gd name="connsiteX639" fmla="*/ 8280421 w 24385204"/>
              <a:gd name="connsiteY639" fmla="*/ 6295152 h 7602680"/>
              <a:gd name="connsiteX640" fmla="*/ 8082811 w 24385204"/>
              <a:gd name="connsiteY640" fmla="*/ 6311353 h 7602680"/>
              <a:gd name="connsiteX641" fmla="*/ 8137013 w 24385204"/>
              <a:gd name="connsiteY641" fmla="*/ 6316284 h 7602680"/>
              <a:gd name="connsiteX642" fmla="*/ 8147176 w 24385204"/>
              <a:gd name="connsiteY642" fmla="*/ 6335304 h 7602680"/>
              <a:gd name="connsiteX643" fmla="*/ 8000380 w 24385204"/>
              <a:gd name="connsiteY643" fmla="*/ 6352210 h 7602680"/>
              <a:gd name="connsiteX644" fmla="*/ 6894898 w 24385204"/>
              <a:gd name="connsiteY644" fmla="*/ 6381444 h 7602680"/>
              <a:gd name="connsiteX645" fmla="*/ 6641958 w 24385204"/>
              <a:gd name="connsiteY645" fmla="*/ 6370878 h 7602680"/>
              <a:gd name="connsiteX646" fmla="*/ 6697288 w 24385204"/>
              <a:gd name="connsiteY646" fmla="*/ 6360311 h 7602680"/>
              <a:gd name="connsiteX647" fmla="*/ 6768427 w 24385204"/>
              <a:gd name="connsiteY647" fmla="*/ 6352210 h 7602680"/>
              <a:gd name="connsiteX648" fmla="*/ 6746973 w 24385204"/>
              <a:gd name="connsiteY648" fmla="*/ 6327908 h 7602680"/>
              <a:gd name="connsiteX649" fmla="*/ 6692772 w 24385204"/>
              <a:gd name="connsiteY649" fmla="*/ 6294447 h 7602680"/>
              <a:gd name="connsiteX650" fmla="*/ 6699547 w 24385204"/>
              <a:gd name="connsiteY650" fmla="*/ 6275427 h 7602680"/>
              <a:gd name="connsiteX651" fmla="*/ 7355609 w 24385204"/>
              <a:gd name="connsiteY651" fmla="*/ 6263100 h 7602680"/>
              <a:gd name="connsiteX652" fmla="*/ 7495630 w 24385204"/>
              <a:gd name="connsiteY652" fmla="*/ 6251477 h 7602680"/>
              <a:gd name="connsiteX653" fmla="*/ 7583706 w 24385204"/>
              <a:gd name="connsiteY653" fmla="*/ 6252533 h 7602680"/>
              <a:gd name="connsiteX654" fmla="*/ 7657105 w 24385204"/>
              <a:gd name="connsiteY654" fmla="*/ 6222243 h 7602680"/>
              <a:gd name="connsiteX655" fmla="*/ 7791479 w 24385204"/>
              <a:gd name="connsiteY655" fmla="*/ 6213790 h 7602680"/>
              <a:gd name="connsiteX656" fmla="*/ 7939404 w 24385204"/>
              <a:gd name="connsiteY656" fmla="*/ 6203223 h 7602680"/>
              <a:gd name="connsiteX657" fmla="*/ 8051194 w 24385204"/>
              <a:gd name="connsiteY657" fmla="*/ 6184556 h 7602680"/>
              <a:gd name="connsiteX658" fmla="*/ 8205894 w 24385204"/>
              <a:gd name="connsiteY658" fmla="*/ 6173989 h 7602680"/>
              <a:gd name="connsiteX659" fmla="*/ 8810013 w 24385204"/>
              <a:gd name="connsiteY659" fmla="*/ 6108125 h 7602680"/>
              <a:gd name="connsiteX660" fmla="*/ 8834855 w 24385204"/>
              <a:gd name="connsiteY660" fmla="*/ 6104955 h 7602680"/>
              <a:gd name="connsiteX661" fmla="*/ 12392951 w 24385204"/>
              <a:gd name="connsiteY661" fmla="*/ 6090162 h 7602680"/>
              <a:gd name="connsiteX662" fmla="*/ 12421181 w 24385204"/>
              <a:gd name="connsiteY662" fmla="*/ 6100728 h 7602680"/>
              <a:gd name="connsiteX663" fmla="*/ 12159207 w 24385204"/>
              <a:gd name="connsiteY663" fmla="*/ 6170819 h 7602680"/>
              <a:gd name="connsiteX664" fmla="*/ 12146786 w 24385204"/>
              <a:gd name="connsiteY664" fmla="*/ 6140529 h 7602680"/>
              <a:gd name="connsiteX665" fmla="*/ 12238251 w 24385204"/>
              <a:gd name="connsiteY665" fmla="*/ 6123975 h 7602680"/>
              <a:gd name="connsiteX666" fmla="*/ 12348912 w 24385204"/>
              <a:gd name="connsiteY666" fmla="*/ 6100728 h 7602680"/>
              <a:gd name="connsiteX667" fmla="*/ 12392951 w 24385204"/>
              <a:gd name="connsiteY667" fmla="*/ 6090162 h 7602680"/>
              <a:gd name="connsiteX668" fmla="*/ 7094765 w 24385204"/>
              <a:gd name="connsiteY668" fmla="*/ 6090162 h 7602680"/>
              <a:gd name="connsiteX669" fmla="*/ 7102670 w 24385204"/>
              <a:gd name="connsiteY669" fmla="*/ 6101785 h 7602680"/>
              <a:gd name="connsiteX670" fmla="*/ 7077827 w 24385204"/>
              <a:gd name="connsiteY670" fmla="*/ 6124679 h 7602680"/>
              <a:gd name="connsiteX671" fmla="*/ 7050726 w 24385204"/>
              <a:gd name="connsiteY671" fmla="*/ 6115522 h 7602680"/>
              <a:gd name="connsiteX672" fmla="*/ 7077827 w 24385204"/>
              <a:gd name="connsiteY672" fmla="*/ 6094389 h 7602680"/>
              <a:gd name="connsiteX673" fmla="*/ 7094765 w 24385204"/>
              <a:gd name="connsiteY673" fmla="*/ 6090162 h 7602680"/>
              <a:gd name="connsiteX674" fmla="*/ 5686658 w 24385204"/>
              <a:gd name="connsiteY674" fmla="*/ 6080652 h 7602680"/>
              <a:gd name="connsiteX675" fmla="*/ 5728439 w 24385204"/>
              <a:gd name="connsiteY675" fmla="*/ 6116226 h 7602680"/>
              <a:gd name="connsiteX676" fmla="*/ 5921531 w 24385204"/>
              <a:gd name="connsiteY676" fmla="*/ 6210620 h 7602680"/>
              <a:gd name="connsiteX677" fmla="*/ 5952019 w 24385204"/>
              <a:gd name="connsiteY677" fmla="*/ 6188430 h 7602680"/>
              <a:gd name="connsiteX678" fmla="*/ 6057035 w 24385204"/>
              <a:gd name="connsiteY678" fmla="*/ 6103898 h 7602680"/>
              <a:gd name="connsiteX679" fmla="*/ 6129303 w 24385204"/>
              <a:gd name="connsiteY679" fmla="*/ 6086992 h 7602680"/>
              <a:gd name="connsiteX680" fmla="*/ 6245610 w 24385204"/>
              <a:gd name="connsiteY680" fmla="*/ 6089458 h 7602680"/>
              <a:gd name="connsiteX681" fmla="*/ 6184634 w 24385204"/>
              <a:gd name="connsiteY681" fmla="*/ 6106716 h 7602680"/>
              <a:gd name="connsiteX682" fmla="*/ 6081877 w 24385204"/>
              <a:gd name="connsiteY682" fmla="*/ 6136302 h 7602680"/>
              <a:gd name="connsiteX683" fmla="*/ 6123657 w 24385204"/>
              <a:gd name="connsiteY683" fmla="*/ 6177159 h 7602680"/>
              <a:gd name="connsiteX684" fmla="*/ 6261419 w 24385204"/>
              <a:gd name="connsiteY684" fmla="*/ 6188430 h 7602680"/>
              <a:gd name="connsiteX685" fmla="*/ 6253514 w 24385204"/>
              <a:gd name="connsiteY685" fmla="*/ 6240910 h 7602680"/>
              <a:gd name="connsiteX686" fmla="*/ 5763443 w 24385204"/>
              <a:gd name="connsiteY686" fmla="*/ 6246194 h 7602680"/>
              <a:gd name="connsiteX687" fmla="*/ 5796190 w 24385204"/>
              <a:gd name="connsiteY687" fmla="*/ 6231753 h 7602680"/>
              <a:gd name="connsiteX688" fmla="*/ 5757797 w 24385204"/>
              <a:gd name="connsiteY688" fmla="*/ 6166593 h 7602680"/>
              <a:gd name="connsiteX689" fmla="*/ 5683271 w 24385204"/>
              <a:gd name="connsiteY689" fmla="*/ 6083822 h 7602680"/>
              <a:gd name="connsiteX690" fmla="*/ 5686658 w 24385204"/>
              <a:gd name="connsiteY690" fmla="*/ 6080652 h 7602680"/>
              <a:gd name="connsiteX691" fmla="*/ 11288598 w 24385204"/>
              <a:gd name="connsiteY691" fmla="*/ 6057406 h 7602680"/>
              <a:gd name="connsiteX692" fmla="*/ 11326990 w 24385204"/>
              <a:gd name="connsiteY692" fmla="*/ 6067268 h 7602680"/>
              <a:gd name="connsiteX693" fmla="*/ 11282952 w 24385204"/>
              <a:gd name="connsiteY693" fmla="*/ 6091219 h 7602680"/>
              <a:gd name="connsiteX694" fmla="*/ 11245688 w 24385204"/>
              <a:gd name="connsiteY694" fmla="*/ 6067268 h 7602680"/>
              <a:gd name="connsiteX695" fmla="*/ 11288598 w 24385204"/>
              <a:gd name="connsiteY695" fmla="*/ 6057406 h 7602680"/>
              <a:gd name="connsiteX696" fmla="*/ 8945517 w 24385204"/>
              <a:gd name="connsiteY696" fmla="*/ 6057406 h 7602680"/>
              <a:gd name="connsiteX697" fmla="*/ 8962455 w 24385204"/>
              <a:gd name="connsiteY697" fmla="*/ 6068325 h 7602680"/>
              <a:gd name="connsiteX698" fmla="*/ 8935354 w 24385204"/>
              <a:gd name="connsiteY698" fmla="*/ 6091219 h 7602680"/>
              <a:gd name="connsiteX699" fmla="*/ 8922933 w 24385204"/>
              <a:gd name="connsiteY699" fmla="*/ 6068325 h 7602680"/>
              <a:gd name="connsiteX700" fmla="*/ 8945517 w 24385204"/>
              <a:gd name="connsiteY700" fmla="*/ 6057406 h 7602680"/>
              <a:gd name="connsiteX701" fmla="*/ 5965570 w 24385204"/>
              <a:gd name="connsiteY701" fmla="*/ 6057406 h 7602680"/>
              <a:gd name="connsiteX702" fmla="*/ 5990412 w 24385204"/>
              <a:gd name="connsiteY702" fmla="*/ 6069029 h 7602680"/>
              <a:gd name="connsiteX703" fmla="*/ 5965570 w 24385204"/>
              <a:gd name="connsiteY703" fmla="*/ 6091219 h 7602680"/>
              <a:gd name="connsiteX704" fmla="*/ 5940727 w 24385204"/>
              <a:gd name="connsiteY704" fmla="*/ 6069029 h 7602680"/>
              <a:gd name="connsiteX705" fmla="*/ 5965570 w 24385204"/>
              <a:gd name="connsiteY705" fmla="*/ 6057406 h 7602680"/>
              <a:gd name="connsiteX706" fmla="*/ 10616726 w 24385204"/>
              <a:gd name="connsiteY706" fmla="*/ 6049305 h 7602680"/>
              <a:gd name="connsiteX707" fmla="*/ 10637052 w 24385204"/>
              <a:gd name="connsiteY707" fmla="*/ 6104955 h 7602680"/>
              <a:gd name="connsiteX708" fmla="*/ 10637052 w 24385204"/>
              <a:gd name="connsiteY708" fmla="*/ 6092628 h 7602680"/>
              <a:gd name="connsiteX709" fmla="*/ 10608822 w 24385204"/>
              <a:gd name="connsiteY709" fmla="*/ 6061985 h 7602680"/>
              <a:gd name="connsiteX710" fmla="*/ 10616726 w 24385204"/>
              <a:gd name="connsiteY710" fmla="*/ 6049305 h 7602680"/>
              <a:gd name="connsiteX711" fmla="*/ 10093909 w 24385204"/>
              <a:gd name="connsiteY711" fmla="*/ 6042261 h 7602680"/>
              <a:gd name="connsiteX712" fmla="*/ 10084875 w 24385204"/>
              <a:gd name="connsiteY712" fmla="*/ 6065155 h 7602680"/>
              <a:gd name="connsiteX713" fmla="*/ 10025028 w 24385204"/>
              <a:gd name="connsiteY713" fmla="*/ 6086288 h 7602680"/>
              <a:gd name="connsiteX714" fmla="*/ 10035190 w 24385204"/>
              <a:gd name="connsiteY714" fmla="*/ 6065155 h 7602680"/>
              <a:gd name="connsiteX715" fmla="*/ 10093909 w 24385204"/>
              <a:gd name="connsiteY715" fmla="*/ 6042261 h 7602680"/>
              <a:gd name="connsiteX716" fmla="*/ 10325394 w 24385204"/>
              <a:gd name="connsiteY716" fmla="*/ 6037682 h 7602680"/>
              <a:gd name="connsiteX717" fmla="*/ 10350236 w 24385204"/>
              <a:gd name="connsiteY717" fmla="*/ 6049305 h 7602680"/>
              <a:gd name="connsiteX718" fmla="*/ 10325394 w 24385204"/>
              <a:gd name="connsiteY718" fmla="*/ 6071495 h 7602680"/>
              <a:gd name="connsiteX719" fmla="*/ 10300551 w 24385204"/>
              <a:gd name="connsiteY719" fmla="*/ 6049305 h 7602680"/>
              <a:gd name="connsiteX720" fmla="*/ 10325394 w 24385204"/>
              <a:gd name="connsiteY720" fmla="*/ 6037682 h 7602680"/>
              <a:gd name="connsiteX721" fmla="*/ 10183115 w 24385204"/>
              <a:gd name="connsiteY721" fmla="*/ 6037682 h 7602680"/>
              <a:gd name="connsiteX722" fmla="*/ 10210216 w 24385204"/>
              <a:gd name="connsiteY722" fmla="*/ 6050362 h 7602680"/>
              <a:gd name="connsiteX723" fmla="*/ 10176341 w 24385204"/>
              <a:gd name="connsiteY723" fmla="*/ 6070438 h 7602680"/>
              <a:gd name="connsiteX724" fmla="*/ 10152627 w 24385204"/>
              <a:gd name="connsiteY724" fmla="*/ 6046135 h 7602680"/>
              <a:gd name="connsiteX725" fmla="*/ 10183115 w 24385204"/>
              <a:gd name="connsiteY725" fmla="*/ 6037682 h 7602680"/>
              <a:gd name="connsiteX726" fmla="*/ 9814997 w 24385204"/>
              <a:gd name="connsiteY726" fmla="*/ 6037682 h 7602680"/>
              <a:gd name="connsiteX727" fmla="*/ 9831935 w 24385204"/>
              <a:gd name="connsiteY727" fmla="*/ 6048601 h 7602680"/>
              <a:gd name="connsiteX728" fmla="*/ 9804834 w 24385204"/>
              <a:gd name="connsiteY728" fmla="*/ 6071495 h 7602680"/>
              <a:gd name="connsiteX729" fmla="*/ 9792413 w 24385204"/>
              <a:gd name="connsiteY729" fmla="*/ 6045431 h 7602680"/>
              <a:gd name="connsiteX730" fmla="*/ 9814997 w 24385204"/>
              <a:gd name="connsiteY730" fmla="*/ 6037682 h 7602680"/>
              <a:gd name="connsiteX731" fmla="*/ 6673575 w 24385204"/>
              <a:gd name="connsiteY731" fmla="*/ 6037682 h 7602680"/>
              <a:gd name="connsiteX732" fmla="*/ 6710839 w 24385204"/>
              <a:gd name="connsiteY732" fmla="*/ 6047192 h 7602680"/>
              <a:gd name="connsiteX733" fmla="*/ 6664542 w 24385204"/>
              <a:gd name="connsiteY733" fmla="*/ 6071495 h 7602680"/>
              <a:gd name="connsiteX734" fmla="*/ 6630666 w 24385204"/>
              <a:gd name="connsiteY734" fmla="*/ 6047192 h 7602680"/>
              <a:gd name="connsiteX735" fmla="*/ 6673575 w 24385204"/>
              <a:gd name="connsiteY735" fmla="*/ 6037682 h 7602680"/>
              <a:gd name="connsiteX736" fmla="*/ 11663490 w 24385204"/>
              <a:gd name="connsiteY736" fmla="*/ 6031342 h 7602680"/>
              <a:gd name="connsiteX737" fmla="*/ 11732371 w 24385204"/>
              <a:gd name="connsiteY737" fmla="*/ 6031342 h 7602680"/>
              <a:gd name="connsiteX738" fmla="*/ 11674782 w 24385204"/>
              <a:gd name="connsiteY738" fmla="*/ 6048601 h 7602680"/>
              <a:gd name="connsiteX739" fmla="*/ 11500887 w 24385204"/>
              <a:gd name="connsiteY739" fmla="*/ 6065155 h 7602680"/>
              <a:gd name="connsiteX740" fmla="*/ 11385708 w 24385204"/>
              <a:gd name="connsiteY740" fmla="*/ 6063041 h 7602680"/>
              <a:gd name="connsiteX741" fmla="*/ 11491853 w 24385204"/>
              <a:gd name="connsiteY741" fmla="*/ 6047192 h 7602680"/>
              <a:gd name="connsiteX742" fmla="*/ 11663490 w 24385204"/>
              <a:gd name="connsiteY742" fmla="*/ 6031342 h 7602680"/>
              <a:gd name="connsiteX743" fmla="*/ 10878700 w 24385204"/>
              <a:gd name="connsiteY743" fmla="*/ 6022184 h 7602680"/>
              <a:gd name="connsiteX744" fmla="*/ 10888862 w 24385204"/>
              <a:gd name="connsiteY744" fmla="*/ 6042261 h 7602680"/>
              <a:gd name="connsiteX745" fmla="*/ 10807560 w 24385204"/>
              <a:gd name="connsiteY745" fmla="*/ 6060928 h 7602680"/>
              <a:gd name="connsiteX746" fmla="*/ 10796268 w 24385204"/>
              <a:gd name="connsiteY746" fmla="*/ 6042261 h 7602680"/>
              <a:gd name="connsiteX747" fmla="*/ 10878700 w 24385204"/>
              <a:gd name="connsiteY747" fmla="*/ 6022184 h 7602680"/>
              <a:gd name="connsiteX748" fmla="*/ 11285210 w 24385204"/>
              <a:gd name="connsiteY748" fmla="*/ 6004221 h 7602680"/>
              <a:gd name="connsiteX749" fmla="*/ 11347316 w 24385204"/>
              <a:gd name="connsiteY749" fmla="*/ 6014788 h 7602680"/>
              <a:gd name="connsiteX750" fmla="*/ 11285210 w 24385204"/>
              <a:gd name="connsiteY750" fmla="*/ 6036977 h 7602680"/>
              <a:gd name="connsiteX751" fmla="*/ 11219717 w 24385204"/>
              <a:gd name="connsiteY751" fmla="*/ 6026059 h 7602680"/>
              <a:gd name="connsiteX752" fmla="*/ 11285210 w 24385204"/>
              <a:gd name="connsiteY752" fmla="*/ 6004221 h 7602680"/>
              <a:gd name="connsiteX753" fmla="*/ 14889602 w 24385204"/>
              <a:gd name="connsiteY753" fmla="*/ 5986611 h 7602680"/>
              <a:gd name="connsiteX754" fmla="*/ 15029623 w 24385204"/>
              <a:gd name="connsiteY754" fmla="*/ 6054940 h 7602680"/>
              <a:gd name="connsiteX755" fmla="*/ 14984455 w 24385204"/>
              <a:gd name="connsiteY755" fmla="*/ 6083822 h 7602680"/>
              <a:gd name="connsiteX756" fmla="*/ 14729257 w 24385204"/>
              <a:gd name="connsiteY756" fmla="*/ 6180329 h 7602680"/>
              <a:gd name="connsiteX757" fmla="*/ 14510193 w 24385204"/>
              <a:gd name="connsiteY757" fmla="*/ 6229287 h 7602680"/>
              <a:gd name="connsiteX758" fmla="*/ 14334038 w 24385204"/>
              <a:gd name="connsiteY758" fmla="*/ 6225413 h 7602680"/>
              <a:gd name="connsiteX759" fmla="*/ 14490996 w 24385204"/>
              <a:gd name="connsiteY759" fmla="*/ 6189839 h 7602680"/>
              <a:gd name="connsiteX760" fmla="*/ 14567782 w 24385204"/>
              <a:gd name="connsiteY760" fmla="*/ 6160253 h 7602680"/>
              <a:gd name="connsiteX761" fmla="*/ 14498901 w 24385204"/>
              <a:gd name="connsiteY761" fmla="*/ 6146869 h 7602680"/>
              <a:gd name="connsiteX762" fmla="*/ 14559877 w 24385204"/>
              <a:gd name="connsiteY762" fmla="*/ 6144403 h 7602680"/>
              <a:gd name="connsiteX763" fmla="*/ 14879440 w 24385204"/>
              <a:gd name="connsiteY763" fmla="*/ 6080652 h 7602680"/>
              <a:gd name="connsiteX764" fmla="*/ 14729257 w 24385204"/>
              <a:gd name="connsiteY764" fmla="*/ 6081709 h 7602680"/>
              <a:gd name="connsiteX765" fmla="*/ 14637792 w 24385204"/>
              <a:gd name="connsiteY765" fmla="*/ 6081709 h 7602680"/>
              <a:gd name="connsiteX766" fmla="*/ 14774424 w 24385204"/>
              <a:gd name="connsiteY766" fmla="*/ 6035921 h 7602680"/>
              <a:gd name="connsiteX767" fmla="*/ 14846693 w 24385204"/>
              <a:gd name="connsiteY767" fmla="*/ 6009505 h 7602680"/>
              <a:gd name="connsiteX768" fmla="*/ 14889602 w 24385204"/>
              <a:gd name="connsiteY768" fmla="*/ 5986611 h 7602680"/>
              <a:gd name="connsiteX769" fmla="*/ 6242223 w 24385204"/>
              <a:gd name="connsiteY769" fmla="*/ 5984497 h 7602680"/>
              <a:gd name="connsiteX770" fmla="*/ 6309974 w 24385204"/>
              <a:gd name="connsiteY770" fmla="*/ 6002460 h 7602680"/>
              <a:gd name="connsiteX771" fmla="*/ 6212863 w 24385204"/>
              <a:gd name="connsiteY771" fmla="*/ 6048601 h 7602680"/>
              <a:gd name="connsiteX772" fmla="*/ 6177858 w 24385204"/>
              <a:gd name="connsiteY772" fmla="*/ 6014788 h 7602680"/>
              <a:gd name="connsiteX773" fmla="*/ 6242223 w 24385204"/>
              <a:gd name="connsiteY773" fmla="*/ 5984497 h 7602680"/>
              <a:gd name="connsiteX774" fmla="*/ 7368031 w 24385204"/>
              <a:gd name="connsiteY774" fmla="*/ 5978510 h 7602680"/>
              <a:gd name="connsiteX775" fmla="*/ 7334155 w 24385204"/>
              <a:gd name="connsiteY775" fmla="*/ 5984497 h 7602680"/>
              <a:gd name="connsiteX776" fmla="*/ 7330767 w 24385204"/>
              <a:gd name="connsiteY776" fmla="*/ 6012675 h 7602680"/>
              <a:gd name="connsiteX777" fmla="*/ 7434653 w 24385204"/>
              <a:gd name="connsiteY777" fmla="*/ 6012675 h 7602680"/>
              <a:gd name="connsiteX778" fmla="*/ 7404165 w 24385204"/>
              <a:gd name="connsiteY778" fmla="*/ 5983441 h 7602680"/>
              <a:gd name="connsiteX779" fmla="*/ 7368031 w 24385204"/>
              <a:gd name="connsiteY779" fmla="*/ 5978510 h 7602680"/>
              <a:gd name="connsiteX780" fmla="*/ 6382243 w 24385204"/>
              <a:gd name="connsiteY780" fmla="*/ 5977101 h 7602680"/>
              <a:gd name="connsiteX781" fmla="*/ 6447736 w 24385204"/>
              <a:gd name="connsiteY781" fmla="*/ 6005278 h 7602680"/>
              <a:gd name="connsiteX782" fmla="*/ 6529038 w 24385204"/>
              <a:gd name="connsiteY782" fmla="*/ 6046135 h 7602680"/>
              <a:gd name="connsiteX783" fmla="*/ 6567430 w 24385204"/>
              <a:gd name="connsiteY783" fmla="*/ 6065155 h 7602680"/>
              <a:gd name="connsiteX784" fmla="*/ 6445478 w 24385204"/>
              <a:gd name="connsiteY784" fmla="*/ 6040852 h 7602680"/>
              <a:gd name="connsiteX785" fmla="*/ 6378855 w 24385204"/>
              <a:gd name="connsiteY785" fmla="*/ 5994712 h 7602680"/>
              <a:gd name="connsiteX786" fmla="*/ 6382243 w 24385204"/>
              <a:gd name="connsiteY786" fmla="*/ 5977101 h 7602680"/>
              <a:gd name="connsiteX787" fmla="*/ 9856777 w 24385204"/>
              <a:gd name="connsiteY787" fmla="*/ 5974987 h 7602680"/>
              <a:gd name="connsiteX788" fmla="*/ 9870328 w 24385204"/>
              <a:gd name="connsiteY788" fmla="*/ 5978157 h 7602680"/>
              <a:gd name="connsiteX789" fmla="*/ 9890653 w 24385204"/>
              <a:gd name="connsiteY789" fmla="*/ 6001051 h 7602680"/>
              <a:gd name="connsiteX790" fmla="*/ 9870328 w 24385204"/>
              <a:gd name="connsiteY790" fmla="*/ 6009505 h 7602680"/>
              <a:gd name="connsiteX791" fmla="*/ 9852261 w 24385204"/>
              <a:gd name="connsiteY791" fmla="*/ 5986611 h 7602680"/>
              <a:gd name="connsiteX792" fmla="*/ 9856777 w 24385204"/>
              <a:gd name="connsiteY792" fmla="*/ 5974987 h 7602680"/>
              <a:gd name="connsiteX793" fmla="*/ 11476045 w 24385204"/>
              <a:gd name="connsiteY793" fmla="*/ 5973931 h 7602680"/>
              <a:gd name="connsiteX794" fmla="*/ 11500887 w 24385204"/>
              <a:gd name="connsiteY794" fmla="*/ 5983441 h 7602680"/>
              <a:gd name="connsiteX795" fmla="*/ 11476045 w 24385204"/>
              <a:gd name="connsiteY795" fmla="*/ 6007744 h 7602680"/>
              <a:gd name="connsiteX796" fmla="*/ 11451203 w 24385204"/>
              <a:gd name="connsiteY796" fmla="*/ 5983441 h 7602680"/>
              <a:gd name="connsiteX797" fmla="*/ 11476045 w 24385204"/>
              <a:gd name="connsiteY797" fmla="*/ 5973931 h 7602680"/>
              <a:gd name="connsiteX798" fmla="*/ 10247479 w 24385204"/>
              <a:gd name="connsiteY798" fmla="*/ 5961603 h 7602680"/>
              <a:gd name="connsiteX799" fmla="*/ 10280226 w 24385204"/>
              <a:gd name="connsiteY799" fmla="*/ 5971818 h 7602680"/>
              <a:gd name="connsiteX800" fmla="*/ 10247479 w 24385204"/>
              <a:gd name="connsiteY800" fmla="*/ 5994712 h 7602680"/>
              <a:gd name="connsiteX801" fmla="*/ 10214732 w 24385204"/>
              <a:gd name="connsiteY801" fmla="*/ 5971818 h 7602680"/>
              <a:gd name="connsiteX802" fmla="*/ 10247479 w 24385204"/>
              <a:gd name="connsiteY802" fmla="*/ 5961603 h 7602680"/>
              <a:gd name="connsiteX803" fmla="*/ 9751762 w 24385204"/>
              <a:gd name="connsiteY803" fmla="*/ 5960194 h 7602680"/>
              <a:gd name="connsiteX804" fmla="*/ 9799189 w 24385204"/>
              <a:gd name="connsiteY804" fmla="*/ 5982032 h 7602680"/>
              <a:gd name="connsiteX805" fmla="*/ 9758537 w 24385204"/>
              <a:gd name="connsiteY805" fmla="*/ 5982032 h 7602680"/>
              <a:gd name="connsiteX806" fmla="*/ 9751762 w 24385204"/>
              <a:gd name="connsiteY806" fmla="*/ 5960194 h 7602680"/>
              <a:gd name="connsiteX807" fmla="*/ 16615013 w 24385204"/>
              <a:gd name="connsiteY807" fmla="*/ 5958433 h 7602680"/>
              <a:gd name="connsiteX808" fmla="*/ 16647760 w 24385204"/>
              <a:gd name="connsiteY808" fmla="*/ 5981327 h 7602680"/>
              <a:gd name="connsiteX809" fmla="*/ 16599204 w 24385204"/>
              <a:gd name="connsiteY809" fmla="*/ 5981327 h 7602680"/>
              <a:gd name="connsiteX810" fmla="*/ 16615013 w 24385204"/>
              <a:gd name="connsiteY810" fmla="*/ 5958433 h 7602680"/>
              <a:gd name="connsiteX811" fmla="*/ 4670382 w 24385204"/>
              <a:gd name="connsiteY811" fmla="*/ 5958433 h 7602680"/>
              <a:gd name="connsiteX812" fmla="*/ 4657961 w 24385204"/>
              <a:gd name="connsiteY812" fmla="*/ 6002460 h 7602680"/>
              <a:gd name="connsiteX813" fmla="*/ 4621827 w 24385204"/>
              <a:gd name="connsiteY813" fmla="*/ 6048601 h 7602680"/>
              <a:gd name="connsiteX814" fmla="*/ 4631990 w 24385204"/>
              <a:gd name="connsiteY814" fmla="*/ 6002460 h 7602680"/>
              <a:gd name="connsiteX815" fmla="*/ 4670382 w 24385204"/>
              <a:gd name="connsiteY815" fmla="*/ 5958433 h 7602680"/>
              <a:gd name="connsiteX816" fmla="*/ 10799656 w 24385204"/>
              <a:gd name="connsiteY816" fmla="*/ 5955263 h 7602680"/>
              <a:gd name="connsiteX817" fmla="*/ 10816594 w 24385204"/>
              <a:gd name="connsiteY817" fmla="*/ 5967591 h 7602680"/>
              <a:gd name="connsiteX818" fmla="*/ 10788364 w 24385204"/>
              <a:gd name="connsiteY818" fmla="*/ 5987667 h 7602680"/>
              <a:gd name="connsiteX819" fmla="*/ 10775943 w 24385204"/>
              <a:gd name="connsiteY819" fmla="*/ 5963364 h 7602680"/>
              <a:gd name="connsiteX820" fmla="*/ 10799656 w 24385204"/>
              <a:gd name="connsiteY820" fmla="*/ 5955263 h 7602680"/>
              <a:gd name="connsiteX821" fmla="*/ 12975616 w 24385204"/>
              <a:gd name="connsiteY821" fmla="*/ 5953855 h 7602680"/>
              <a:gd name="connsiteX822" fmla="*/ 12984649 w 24385204"/>
              <a:gd name="connsiteY822" fmla="*/ 5953855 h 7602680"/>
              <a:gd name="connsiteX823" fmla="*/ 13003846 w 24385204"/>
              <a:gd name="connsiteY823" fmla="*/ 5981327 h 7602680"/>
              <a:gd name="connsiteX824" fmla="*/ 12985779 w 24385204"/>
              <a:gd name="connsiteY824" fmla="*/ 6054940 h 7602680"/>
              <a:gd name="connsiteX825" fmla="*/ 12977874 w 24385204"/>
              <a:gd name="connsiteY825" fmla="*/ 6092628 h 7602680"/>
              <a:gd name="connsiteX826" fmla="*/ 12873988 w 24385204"/>
              <a:gd name="connsiteY826" fmla="*/ 6098615 h 7602680"/>
              <a:gd name="connsiteX827" fmla="*/ 12745260 w 24385204"/>
              <a:gd name="connsiteY827" fmla="*/ 6083822 h 7602680"/>
              <a:gd name="connsiteX828" fmla="*/ 12703480 w 24385204"/>
              <a:gd name="connsiteY828" fmla="*/ 6068325 h 7602680"/>
              <a:gd name="connsiteX829" fmla="*/ 12652666 w 24385204"/>
              <a:gd name="connsiteY829" fmla="*/ 6048601 h 7602680"/>
              <a:gd name="connsiteX830" fmla="*/ 12676379 w 24385204"/>
              <a:gd name="connsiteY830" fmla="*/ 6025354 h 7602680"/>
              <a:gd name="connsiteX831" fmla="*/ 12968841 w 24385204"/>
              <a:gd name="connsiteY831" fmla="*/ 5962308 h 7602680"/>
              <a:gd name="connsiteX832" fmla="*/ 12975616 w 24385204"/>
              <a:gd name="connsiteY832" fmla="*/ 5953855 h 7602680"/>
              <a:gd name="connsiteX833" fmla="*/ 11909655 w 24385204"/>
              <a:gd name="connsiteY833" fmla="*/ 5945754 h 7602680"/>
              <a:gd name="connsiteX834" fmla="*/ 11909655 w 24385204"/>
              <a:gd name="connsiteY834" fmla="*/ 5964773 h 7602680"/>
              <a:gd name="connsiteX835" fmla="*/ 11832870 w 24385204"/>
              <a:gd name="connsiteY835" fmla="*/ 5984497 h 7602680"/>
              <a:gd name="connsiteX836" fmla="*/ 11832870 w 24385204"/>
              <a:gd name="connsiteY836" fmla="*/ 5964773 h 7602680"/>
              <a:gd name="connsiteX837" fmla="*/ 11909655 w 24385204"/>
              <a:gd name="connsiteY837" fmla="*/ 5945754 h 7602680"/>
              <a:gd name="connsiteX838" fmla="*/ 16027831 w 24385204"/>
              <a:gd name="connsiteY838" fmla="*/ 5936244 h 7602680"/>
              <a:gd name="connsiteX839" fmla="*/ 16052674 w 24385204"/>
              <a:gd name="connsiteY839" fmla="*/ 5944345 h 7602680"/>
              <a:gd name="connsiteX840" fmla="*/ 16027831 w 24385204"/>
              <a:gd name="connsiteY840" fmla="*/ 5969704 h 7602680"/>
              <a:gd name="connsiteX841" fmla="*/ 16002989 w 24385204"/>
              <a:gd name="connsiteY841" fmla="*/ 5944345 h 7602680"/>
              <a:gd name="connsiteX842" fmla="*/ 16027831 w 24385204"/>
              <a:gd name="connsiteY842" fmla="*/ 5936244 h 7602680"/>
              <a:gd name="connsiteX843" fmla="*/ 12019187 w 24385204"/>
              <a:gd name="connsiteY843" fmla="*/ 5935187 h 7602680"/>
              <a:gd name="connsiteX844" fmla="*/ 12032738 w 24385204"/>
              <a:gd name="connsiteY844" fmla="*/ 5947515 h 7602680"/>
              <a:gd name="connsiteX845" fmla="*/ 12011283 w 24385204"/>
              <a:gd name="connsiteY845" fmla="*/ 5968648 h 7602680"/>
              <a:gd name="connsiteX846" fmla="*/ 12001121 w 24385204"/>
              <a:gd name="connsiteY846" fmla="*/ 5944345 h 7602680"/>
              <a:gd name="connsiteX847" fmla="*/ 12019187 w 24385204"/>
              <a:gd name="connsiteY847" fmla="*/ 5935187 h 7602680"/>
              <a:gd name="connsiteX848" fmla="*/ 12623307 w 24385204"/>
              <a:gd name="connsiteY848" fmla="*/ 5931313 h 7602680"/>
              <a:gd name="connsiteX849" fmla="*/ 12563459 w 24385204"/>
              <a:gd name="connsiteY849" fmla="*/ 5940470 h 7602680"/>
              <a:gd name="connsiteX850" fmla="*/ 12485545 w 24385204"/>
              <a:gd name="connsiteY850" fmla="*/ 5959138 h 7602680"/>
              <a:gd name="connsiteX851" fmla="*/ 12580397 w 24385204"/>
              <a:gd name="connsiteY851" fmla="*/ 5957024 h 7602680"/>
              <a:gd name="connsiteX852" fmla="*/ 12658312 w 24385204"/>
              <a:gd name="connsiteY852" fmla="*/ 5937300 h 7602680"/>
              <a:gd name="connsiteX853" fmla="*/ 12623307 w 24385204"/>
              <a:gd name="connsiteY853" fmla="*/ 5931313 h 7602680"/>
              <a:gd name="connsiteX854" fmla="*/ 16245766 w 24385204"/>
              <a:gd name="connsiteY854" fmla="*/ 5921451 h 7602680"/>
              <a:gd name="connsiteX855" fmla="*/ 16323681 w 24385204"/>
              <a:gd name="connsiteY855" fmla="*/ 5940470 h 7602680"/>
              <a:gd name="connsiteX856" fmla="*/ 16372236 w 24385204"/>
              <a:gd name="connsiteY856" fmla="*/ 5957024 h 7602680"/>
              <a:gd name="connsiteX857" fmla="*/ 16323681 w 24385204"/>
              <a:gd name="connsiteY857" fmla="*/ 5958433 h 7602680"/>
              <a:gd name="connsiteX858" fmla="*/ 16245766 w 24385204"/>
              <a:gd name="connsiteY858" fmla="*/ 5940470 h 7602680"/>
              <a:gd name="connsiteX859" fmla="*/ 16245766 w 24385204"/>
              <a:gd name="connsiteY859" fmla="*/ 5921451 h 7602680"/>
              <a:gd name="connsiteX860" fmla="*/ 9357673 w 24385204"/>
              <a:gd name="connsiteY860" fmla="*/ 5919337 h 7602680"/>
              <a:gd name="connsiteX861" fmla="*/ 9383645 w 24385204"/>
              <a:gd name="connsiteY861" fmla="*/ 5939414 h 7602680"/>
              <a:gd name="connsiteX862" fmla="*/ 9367836 w 24385204"/>
              <a:gd name="connsiteY862" fmla="*/ 5958433 h 7602680"/>
              <a:gd name="connsiteX863" fmla="*/ 9340735 w 24385204"/>
              <a:gd name="connsiteY863" fmla="*/ 5939414 h 7602680"/>
              <a:gd name="connsiteX864" fmla="*/ 9357673 w 24385204"/>
              <a:gd name="connsiteY864" fmla="*/ 5919337 h 7602680"/>
              <a:gd name="connsiteX865" fmla="*/ 10638181 w 24385204"/>
              <a:gd name="connsiteY865" fmla="*/ 5917576 h 7602680"/>
              <a:gd name="connsiteX866" fmla="*/ 10651731 w 24385204"/>
              <a:gd name="connsiteY866" fmla="*/ 5929904 h 7602680"/>
              <a:gd name="connsiteX867" fmla="*/ 10630276 w 24385204"/>
              <a:gd name="connsiteY867" fmla="*/ 5950685 h 7602680"/>
              <a:gd name="connsiteX868" fmla="*/ 10620114 w 24385204"/>
              <a:gd name="connsiteY868" fmla="*/ 5927086 h 7602680"/>
              <a:gd name="connsiteX869" fmla="*/ 10638181 w 24385204"/>
              <a:gd name="connsiteY869" fmla="*/ 5917576 h 7602680"/>
              <a:gd name="connsiteX870" fmla="*/ 7066535 w 24385204"/>
              <a:gd name="connsiteY870" fmla="*/ 5914406 h 7602680"/>
              <a:gd name="connsiteX871" fmla="*/ 7080086 w 24385204"/>
              <a:gd name="connsiteY871" fmla="*/ 5934130 h 7602680"/>
              <a:gd name="connsiteX872" fmla="*/ 6871185 w 24385204"/>
              <a:gd name="connsiteY872" fmla="*/ 5943640 h 7602680"/>
              <a:gd name="connsiteX873" fmla="*/ 6960391 w 24385204"/>
              <a:gd name="connsiteY873" fmla="*/ 5918281 h 7602680"/>
              <a:gd name="connsiteX874" fmla="*/ 7066535 w 24385204"/>
              <a:gd name="connsiteY874" fmla="*/ 5914406 h 7602680"/>
              <a:gd name="connsiteX875" fmla="*/ 5661816 w 24385204"/>
              <a:gd name="connsiteY875" fmla="*/ 5911236 h 7602680"/>
              <a:gd name="connsiteX876" fmla="*/ 5676496 w 24385204"/>
              <a:gd name="connsiteY876" fmla="*/ 5924621 h 7602680"/>
              <a:gd name="connsiteX877" fmla="*/ 5671979 w 24385204"/>
              <a:gd name="connsiteY877" fmla="*/ 5969704 h 7602680"/>
              <a:gd name="connsiteX878" fmla="*/ 5640361 w 24385204"/>
              <a:gd name="connsiteY878" fmla="*/ 5966534 h 7602680"/>
              <a:gd name="connsiteX879" fmla="*/ 5646007 w 24385204"/>
              <a:gd name="connsiteY879" fmla="*/ 5921451 h 7602680"/>
              <a:gd name="connsiteX880" fmla="*/ 5661816 w 24385204"/>
              <a:gd name="connsiteY880" fmla="*/ 5911236 h 7602680"/>
              <a:gd name="connsiteX881" fmla="*/ 13737823 w 24385204"/>
              <a:gd name="connsiteY881" fmla="*/ 5903135 h 7602680"/>
              <a:gd name="connsiteX882" fmla="*/ 13714110 w 24385204"/>
              <a:gd name="connsiteY882" fmla="*/ 5908066 h 7602680"/>
              <a:gd name="connsiteX883" fmla="*/ 13736694 w 24385204"/>
              <a:gd name="connsiteY883" fmla="*/ 5917576 h 7602680"/>
              <a:gd name="connsiteX884" fmla="*/ 13761536 w 24385204"/>
              <a:gd name="connsiteY884" fmla="*/ 5908066 h 7602680"/>
              <a:gd name="connsiteX885" fmla="*/ 13737823 w 24385204"/>
              <a:gd name="connsiteY885" fmla="*/ 5903135 h 7602680"/>
              <a:gd name="connsiteX886" fmla="*/ 14557619 w 24385204"/>
              <a:gd name="connsiteY886" fmla="*/ 5898204 h 7602680"/>
              <a:gd name="connsiteX887" fmla="*/ 14531647 w 24385204"/>
              <a:gd name="connsiteY887" fmla="*/ 5940470 h 7602680"/>
              <a:gd name="connsiteX888" fmla="*/ 14029155 w 24385204"/>
              <a:gd name="connsiteY888" fmla="*/ 6054940 h 7602680"/>
              <a:gd name="connsiteX889" fmla="*/ 13939949 w 24385204"/>
              <a:gd name="connsiteY889" fmla="*/ 6046135 h 7602680"/>
              <a:gd name="connsiteX890" fmla="*/ 14051739 w 24385204"/>
              <a:gd name="connsiteY890" fmla="*/ 6027468 h 7602680"/>
              <a:gd name="connsiteX891" fmla="*/ 14338555 w 24385204"/>
              <a:gd name="connsiteY891" fmla="*/ 5916167 h 7602680"/>
              <a:gd name="connsiteX892" fmla="*/ 14392756 w 24385204"/>
              <a:gd name="connsiteY892" fmla="*/ 5900670 h 7602680"/>
              <a:gd name="connsiteX893" fmla="*/ 14439053 w 24385204"/>
              <a:gd name="connsiteY893" fmla="*/ 5909828 h 7602680"/>
              <a:gd name="connsiteX894" fmla="*/ 14527131 w 24385204"/>
              <a:gd name="connsiteY894" fmla="*/ 5909123 h 7602680"/>
              <a:gd name="connsiteX895" fmla="*/ 14557619 w 24385204"/>
              <a:gd name="connsiteY895" fmla="*/ 5898204 h 7602680"/>
              <a:gd name="connsiteX896" fmla="*/ 15205777 w 24385204"/>
              <a:gd name="connsiteY896" fmla="*/ 5881650 h 7602680"/>
              <a:gd name="connsiteX897" fmla="*/ 15222715 w 24385204"/>
              <a:gd name="connsiteY897" fmla="*/ 5900670 h 7602680"/>
              <a:gd name="connsiteX898" fmla="*/ 15193356 w 24385204"/>
              <a:gd name="connsiteY898" fmla="*/ 5919337 h 7602680"/>
              <a:gd name="connsiteX899" fmla="*/ 15177547 w 24385204"/>
              <a:gd name="connsiteY899" fmla="*/ 5900670 h 7602680"/>
              <a:gd name="connsiteX900" fmla="*/ 15205777 w 24385204"/>
              <a:gd name="connsiteY900" fmla="*/ 5881650 h 7602680"/>
              <a:gd name="connsiteX901" fmla="*/ 16858918 w 24385204"/>
              <a:gd name="connsiteY901" fmla="*/ 5852064 h 7602680"/>
              <a:gd name="connsiteX902" fmla="*/ 16878114 w 24385204"/>
              <a:gd name="connsiteY902" fmla="*/ 5854530 h 7602680"/>
              <a:gd name="connsiteX903" fmla="*/ 16873598 w 24385204"/>
              <a:gd name="connsiteY903" fmla="*/ 5883059 h 7602680"/>
              <a:gd name="connsiteX904" fmla="*/ 16794554 w 24385204"/>
              <a:gd name="connsiteY904" fmla="*/ 5884820 h 7602680"/>
              <a:gd name="connsiteX905" fmla="*/ 16858918 w 24385204"/>
              <a:gd name="connsiteY905" fmla="*/ 5852064 h 7602680"/>
              <a:gd name="connsiteX906" fmla="*/ 7051855 w 24385204"/>
              <a:gd name="connsiteY906" fmla="*/ 5833749 h 7602680"/>
              <a:gd name="connsiteX907" fmla="*/ 7076698 w 24385204"/>
              <a:gd name="connsiteY907" fmla="*/ 5842202 h 7602680"/>
              <a:gd name="connsiteX908" fmla="*/ 7050726 w 24385204"/>
              <a:gd name="connsiteY908" fmla="*/ 5867209 h 7602680"/>
              <a:gd name="connsiteX909" fmla="*/ 7027013 w 24385204"/>
              <a:gd name="connsiteY909" fmla="*/ 5842202 h 7602680"/>
              <a:gd name="connsiteX910" fmla="*/ 7051855 w 24385204"/>
              <a:gd name="connsiteY910" fmla="*/ 5833749 h 7602680"/>
              <a:gd name="connsiteX911" fmla="*/ 5129965 w 24385204"/>
              <a:gd name="connsiteY911" fmla="*/ 5825296 h 7602680"/>
              <a:gd name="connsiteX912" fmla="*/ 5131094 w 24385204"/>
              <a:gd name="connsiteY912" fmla="*/ 5852416 h 7602680"/>
              <a:gd name="connsiteX913" fmla="*/ 4905255 w 24385204"/>
              <a:gd name="connsiteY913" fmla="*/ 5916167 h 7602680"/>
              <a:gd name="connsiteX914" fmla="*/ 4808144 w 24385204"/>
              <a:gd name="connsiteY914" fmla="*/ 5896443 h 7602680"/>
              <a:gd name="connsiteX915" fmla="*/ 4750555 w 24385204"/>
              <a:gd name="connsiteY915" fmla="*/ 5868971 h 7602680"/>
              <a:gd name="connsiteX916" fmla="*/ 4837503 w 24385204"/>
              <a:gd name="connsiteY916" fmla="*/ 5868971 h 7602680"/>
              <a:gd name="connsiteX917" fmla="*/ 5014786 w 24385204"/>
              <a:gd name="connsiteY917" fmla="*/ 5846077 h 7602680"/>
              <a:gd name="connsiteX918" fmla="*/ 5129965 w 24385204"/>
              <a:gd name="connsiteY918" fmla="*/ 5825296 h 7602680"/>
              <a:gd name="connsiteX919" fmla="*/ 12513775 w 24385204"/>
              <a:gd name="connsiteY919" fmla="*/ 5805220 h 7602680"/>
              <a:gd name="connsiteX920" fmla="*/ 12528454 w 24385204"/>
              <a:gd name="connsiteY920" fmla="*/ 5823183 h 7602680"/>
              <a:gd name="connsiteX921" fmla="*/ 12460703 w 24385204"/>
              <a:gd name="connsiteY921" fmla="*/ 5823183 h 7602680"/>
              <a:gd name="connsiteX922" fmla="*/ 12513775 w 24385204"/>
              <a:gd name="connsiteY922" fmla="*/ 5805220 h 7602680"/>
              <a:gd name="connsiteX923" fmla="*/ 12281160 w 24385204"/>
              <a:gd name="connsiteY923" fmla="*/ 5795005 h 7602680"/>
              <a:gd name="connsiteX924" fmla="*/ 12307132 w 24385204"/>
              <a:gd name="connsiteY924" fmla="*/ 5804515 h 7602680"/>
              <a:gd name="connsiteX925" fmla="*/ 12281160 w 24385204"/>
              <a:gd name="connsiteY925" fmla="*/ 5828466 h 7602680"/>
              <a:gd name="connsiteX926" fmla="*/ 12256318 w 24385204"/>
              <a:gd name="connsiteY926" fmla="*/ 5804515 h 7602680"/>
              <a:gd name="connsiteX927" fmla="*/ 12281160 w 24385204"/>
              <a:gd name="connsiteY927" fmla="*/ 5795005 h 7602680"/>
              <a:gd name="connsiteX928" fmla="*/ 12063226 w 24385204"/>
              <a:gd name="connsiteY928" fmla="*/ 5795005 h 7602680"/>
              <a:gd name="connsiteX929" fmla="*/ 12097102 w 24385204"/>
              <a:gd name="connsiteY929" fmla="*/ 5805220 h 7602680"/>
              <a:gd name="connsiteX930" fmla="*/ 12064355 w 24385204"/>
              <a:gd name="connsiteY930" fmla="*/ 5828466 h 7602680"/>
              <a:gd name="connsiteX931" fmla="*/ 12031608 w 24385204"/>
              <a:gd name="connsiteY931" fmla="*/ 5805220 h 7602680"/>
              <a:gd name="connsiteX932" fmla="*/ 12063226 w 24385204"/>
              <a:gd name="connsiteY932" fmla="*/ 5795005 h 7602680"/>
              <a:gd name="connsiteX933" fmla="*/ 11887071 w 24385204"/>
              <a:gd name="connsiteY933" fmla="*/ 5795005 h 7602680"/>
              <a:gd name="connsiteX934" fmla="*/ 11904009 w 24385204"/>
              <a:gd name="connsiteY934" fmla="*/ 5807685 h 7602680"/>
              <a:gd name="connsiteX935" fmla="*/ 11874650 w 24385204"/>
              <a:gd name="connsiteY935" fmla="*/ 5827409 h 7602680"/>
              <a:gd name="connsiteX936" fmla="*/ 11863358 w 24385204"/>
              <a:gd name="connsiteY936" fmla="*/ 5803106 h 7602680"/>
              <a:gd name="connsiteX937" fmla="*/ 11887071 w 24385204"/>
              <a:gd name="connsiteY937" fmla="*/ 5795005 h 7602680"/>
              <a:gd name="connsiteX938" fmla="*/ 6695030 w 24385204"/>
              <a:gd name="connsiteY938" fmla="*/ 5795005 h 7602680"/>
              <a:gd name="connsiteX939" fmla="*/ 6711968 w 24385204"/>
              <a:gd name="connsiteY939" fmla="*/ 5807685 h 7602680"/>
              <a:gd name="connsiteX940" fmla="*/ 6683738 w 24385204"/>
              <a:gd name="connsiteY940" fmla="*/ 5827409 h 7602680"/>
              <a:gd name="connsiteX941" fmla="*/ 6671317 w 24385204"/>
              <a:gd name="connsiteY941" fmla="*/ 5803106 h 7602680"/>
              <a:gd name="connsiteX942" fmla="*/ 6695030 w 24385204"/>
              <a:gd name="connsiteY942" fmla="*/ 5795005 h 7602680"/>
              <a:gd name="connsiteX943" fmla="*/ 7045080 w 24385204"/>
              <a:gd name="connsiteY943" fmla="*/ 5778803 h 7602680"/>
              <a:gd name="connsiteX944" fmla="*/ 7095894 w 24385204"/>
              <a:gd name="connsiteY944" fmla="*/ 5799232 h 7602680"/>
              <a:gd name="connsiteX945" fmla="*/ 7045080 w 24385204"/>
              <a:gd name="connsiteY945" fmla="*/ 5817899 h 7602680"/>
              <a:gd name="connsiteX946" fmla="*/ 6994267 w 24385204"/>
              <a:gd name="connsiteY946" fmla="*/ 5799232 h 7602680"/>
              <a:gd name="connsiteX947" fmla="*/ 7045080 w 24385204"/>
              <a:gd name="connsiteY947" fmla="*/ 5778803 h 7602680"/>
              <a:gd name="connsiteX948" fmla="*/ 6000574 w 24385204"/>
              <a:gd name="connsiteY948" fmla="*/ 5778803 h 7602680"/>
              <a:gd name="connsiteX949" fmla="*/ 6143983 w 24385204"/>
              <a:gd name="connsiteY949" fmla="*/ 5798175 h 7602680"/>
              <a:gd name="connsiteX950" fmla="*/ 6032192 w 24385204"/>
              <a:gd name="connsiteY950" fmla="*/ 5840089 h 7602680"/>
              <a:gd name="connsiteX951" fmla="*/ 5933952 w 24385204"/>
              <a:gd name="connsiteY951" fmla="*/ 5862983 h 7602680"/>
              <a:gd name="connsiteX952" fmla="*/ 5902335 w 24385204"/>
              <a:gd name="connsiteY952" fmla="*/ 5854530 h 7602680"/>
              <a:gd name="connsiteX953" fmla="*/ 5892172 w 24385204"/>
              <a:gd name="connsiteY953" fmla="*/ 5803106 h 7602680"/>
              <a:gd name="connsiteX954" fmla="*/ 6000574 w 24385204"/>
              <a:gd name="connsiteY954" fmla="*/ 5778803 h 7602680"/>
              <a:gd name="connsiteX955" fmla="*/ 6839567 w 24385204"/>
              <a:gd name="connsiteY955" fmla="*/ 5771055 h 7602680"/>
              <a:gd name="connsiteX956" fmla="*/ 6853117 w 24385204"/>
              <a:gd name="connsiteY956" fmla="*/ 5773872 h 7602680"/>
              <a:gd name="connsiteX957" fmla="*/ 6873443 w 24385204"/>
              <a:gd name="connsiteY957" fmla="*/ 5796062 h 7602680"/>
              <a:gd name="connsiteX958" fmla="*/ 6853117 w 24385204"/>
              <a:gd name="connsiteY958" fmla="*/ 5805220 h 7602680"/>
              <a:gd name="connsiteX959" fmla="*/ 6833921 w 24385204"/>
              <a:gd name="connsiteY959" fmla="*/ 5781973 h 7602680"/>
              <a:gd name="connsiteX960" fmla="*/ 6839567 w 24385204"/>
              <a:gd name="connsiteY960" fmla="*/ 5771055 h 7602680"/>
              <a:gd name="connsiteX961" fmla="*/ 13682492 w 24385204"/>
              <a:gd name="connsiteY961" fmla="*/ 5729845 h 7602680"/>
              <a:gd name="connsiteX962" fmla="*/ 13613611 w 24385204"/>
              <a:gd name="connsiteY962" fmla="*/ 5769998 h 7602680"/>
              <a:gd name="connsiteX963" fmla="*/ 13577477 w 24385204"/>
              <a:gd name="connsiteY963" fmla="*/ 5801345 h 7602680"/>
              <a:gd name="connsiteX964" fmla="*/ 13597803 w 24385204"/>
              <a:gd name="connsiteY964" fmla="*/ 5822126 h 7602680"/>
              <a:gd name="connsiteX965" fmla="*/ 13587640 w 24385204"/>
              <a:gd name="connsiteY965" fmla="*/ 5842202 h 7602680"/>
              <a:gd name="connsiteX966" fmla="*/ 13517630 w 24385204"/>
              <a:gd name="connsiteY966" fmla="*/ 5881650 h 7602680"/>
              <a:gd name="connsiteX967" fmla="*/ 13527792 w 24385204"/>
              <a:gd name="connsiteY967" fmla="*/ 5850303 h 7602680"/>
              <a:gd name="connsiteX968" fmla="*/ 13422777 w 24385204"/>
              <a:gd name="connsiteY968" fmla="*/ 5830579 h 7602680"/>
              <a:gd name="connsiteX969" fmla="*/ 13254527 w 24385204"/>
              <a:gd name="connsiteY969" fmla="*/ 5861926 h 7602680"/>
              <a:gd name="connsiteX970" fmla="*/ 12999329 w 24385204"/>
              <a:gd name="connsiteY970" fmla="*/ 5904897 h 7602680"/>
              <a:gd name="connsiteX971" fmla="*/ 12759939 w 24385204"/>
              <a:gd name="connsiteY971" fmla="*/ 5963364 h 7602680"/>
              <a:gd name="connsiteX972" fmla="*/ 12534100 w 24385204"/>
              <a:gd name="connsiteY972" fmla="*/ 5991542 h 7602680"/>
              <a:gd name="connsiteX973" fmla="*/ 12359075 w 24385204"/>
              <a:gd name="connsiteY973" fmla="*/ 5982032 h 7602680"/>
              <a:gd name="connsiteX974" fmla="*/ 12284548 w 24385204"/>
              <a:gd name="connsiteY974" fmla="*/ 5962308 h 7602680"/>
              <a:gd name="connsiteX975" fmla="*/ 12180662 w 24385204"/>
              <a:gd name="connsiteY975" fmla="*/ 5980271 h 7602680"/>
              <a:gd name="connsiteX976" fmla="*/ 12146786 w 24385204"/>
              <a:gd name="connsiteY976" fmla="*/ 6009505 h 7602680"/>
              <a:gd name="connsiteX977" fmla="*/ 11771893 w 24385204"/>
              <a:gd name="connsiteY977" fmla="*/ 6032399 h 7602680"/>
              <a:gd name="connsiteX978" fmla="*/ 11946920 w 24385204"/>
              <a:gd name="connsiteY978" fmla="*/ 5999995 h 7602680"/>
              <a:gd name="connsiteX979" fmla="*/ 12138882 w 24385204"/>
              <a:gd name="connsiteY979" fmla="*/ 5957024 h 7602680"/>
              <a:gd name="connsiteX980" fmla="*/ 12298098 w 24385204"/>
              <a:gd name="connsiteY980" fmla="*/ 5928847 h 7602680"/>
              <a:gd name="connsiteX981" fmla="*/ 12526196 w 24385204"/>
              <a:gd name="connsiteY981" fmla="*/ 5912998 h 7602680"/>
              <a:gd name="connsiteX982" fmla="*/ 12701221 w 24385204"/>
              <a:gd name="connsiteY982" fmla="*/ 5901727 h 7602680"/>
              <a:gd name="connsiteX983" fmla="*/ 12813012 w 24385204"/>
              <a:gd name="connsiteY983" fmla="*/ 5870379 h 7602680"/>
              <a:gd name="connsiteX984" fmla="*/ 12914639 w 24385204"/>
              <a:gd name="connsiteY984" fmla="*/ 5832692 h 7602680"/>
              <a:gd name="connsiteX985" fmla="*/ 13065951 w 24385204"/>
              <a:gd name="connsiteY985" fmla="*/ 5815786 h 7602680"/>
              <a:gd name="connsiteX986" fmla="*/ 13273723 w 24385204"/>
              <a:gd name="connsiteY986" fmla="*/ 5795005 h 7602680"/>
              <a:gd name="connsiteX987" fmla="*/ 13536826 w 24385204"/>
              <a:gd name="connsiteY987" fmla="*/ 5752035 h 7602680"/>
              <a:gd name="connsiteX988" fmla="*/ 13682492 w 24385204"/>
              <a:gd name="connsiteY988" fmla="*/ 5729845 h 7602680"/>
              <a:gd name="connsiteX989" fmla="*/ 12925931 w 24385204"/>
              <a:gd name="connsiteY989" fmla="*/ 5729845 h 7602680"/>
              <a:gd name="connsiteX990" fmla="*/ 12959807 w 24385204"/>
              <a:gd name="connsiteY990" fmla="*/ 5753796 h 7602680"/>
              <a:gd name="connsiteX991" fmla="*/ 12898830 w 24385204"/>
              <a:gd name="connsiteY991" fmla="*/ 5778099 h 7602680"/>
              <a:gd name="connsiteX992" fmla="*/ 12902218 w 24385204"/>
              <a:gd name="connsiteY992" fmla="*/ 5763658 h 7602680"/>
              <a:gd name="connsiteX993" fmla="*/ 12902218 w 24385204"/>
              <a:gd name="connsiteY993" fmla="*/ 5741116 h 7602680"/>
              <a:gd name="connsiteX994" fmla="*/ 12925931 w 24385204"/>
              <a:gd name="connsiteY994" fmla="*/ 5729845 h 7602680"/>
              <a:gd name="connsiteX995" fmla="*/ 4862346 w 24385204"/>
              <a:gd name="connsiteY995" fmla="*/ 5718927 h 7602680"/>
              <a:gd name="connsiteX996" fmla="*/ 4849924 w 24385204"/>
              <a:gd name="connsiteY996" fmla="*/ 5727732 h 7602680"/>
              <a:gd name="connsiteX997" fmla="*/ 4867992 w 24385204"/>
              <a:gd name="connsiteY997" fmla="*/ 5748865 h 7602680"/>
              <a:gd name="connsiteX998" fmla="*/ 4899609 w 24385204"/>
              <a:gd name="connsiteY998" fmla="*/ 5739355 h 7602680"/>
              <a:gd name="connsiteX999" fmla="*/ 4878154 w 24385204"/>
              <a:gd name="connsiteY999" fmla="*/ 5719279 h 7602680"/>
              <a:gd name="connsiteX1000" fmla="*/ 4862346 w 24385204"/>
              <a:gd name="connsiteY1000" fmla="*/ 5718927 h 7602680"/>
              <a:gd name="connsiteX1001" fmla="*/ 12037254 w 24385204"/>
              <a:gd name="connsiteY1001" fmla="*/ 5718222 h 7602680"/>
              <a:gd name="connsiteX1002" fmla="*/ 12063226 w 24385204"/>
              <a:gd name="connsiteY1002" fmla="*/ 5729845 h 7602680"/>
              <a:gd name="connsiteX1003" fmla="*/ 12038383 w 24385204"/>
              <a:gd name="connsiteY1003" fmla="*/ 5752035 h 7602680"/>
              <a:gd name="connsiteX1004" fmla="*/ 12013541 w 24385204"/>
              <a:gd name="connsiteY1004" fmla="*/ 5729845 h 7602680"/>
              <a:gd name="connsiteX1005" fmla="*/ 12037254 w 24385204"/>
              <a:gd name="connsiteY1005" fmla="*/ 5718222 h 7602680"/>
              <a:gd name="connsiteX1006" fmla="*/ 7583706 w 24385204"/>
              <a:gd name="connsiteY1006" fmla="*/ 5711530 h 7602680"/>
              <a:gd name="connsiteX1007" fmla="*/ 7558864 w 24385204"/>
              <a:gd name="connsiteY1007" fmla="*/ 5716109 h 7602680"/>
              <a:gd name="connsiteX1008" fmla="*/ 7583706 w 24385204"/>
              <a:gd name="connsiteY1008" fmla="*/ 5725619 h 7602680"/>
              <a:gd name="connsiteX1009" fmla="*/ 7608549 w 24385204"/>
              <a:gd name="connsiteY1009" fmla="*/ 5716109 h 7602680"/>
              <a:gd name="connsiteX1010" fmla="*/ 7583706 w 24385204"/>
              <a:gd name="connsiteY1010" fmla="*/ 5711530 h 7602680"/>
              <a:gd name="connsiteX1011" fmla="*/ 7457237 w 24385204"/>
              <a:gd name="connsiteY1011" fmla="*/ 5709065 h 7602680"/>
              <a:gd name="connsiteX1012" fmla="*/ 7466271 w 24385204"/>
              <a:gd name="connsiteY1012" fmla="*/ 5728789 h 7602680"/>
              <a:gd name="connsiteX1013" fmla="*/ 7514826 w 24385204"/>
              <a:gd name="connsiteY1013" fmla="*/ 5747456 h 7602680"/>
              <a:gd name="connsiteX1014" fmla="*/ 7504663 w 24385204"/>
              <a:gd name="connsiteY1014" fmla="*/ 5728789 h 7602680"/>
              <a:gd name="connsiteX1015" fmla="*/ 7457237 w 24385204"/>
              <a:gd name="connsiteY1015" fmla="*/ 5709065 h 7602680"/>
              <a:gd name="connsiteX1016" fmla="*/ 14931383 w 24385204"/>
              <a:gd name="connsiteY1016" fmla="*/ 5678422 h 7602680"/>
              <a:gd name="connsiteX1017" fmla="*/ 14824109 w 24385204"/>
              <a:gd name="connsiteY1017" fmla="*/ 5704838 h 7602680"/>
              <a:gd name="connsiteX1018" fmla="*/ 14897507 w 24385204"/>
              <a:gd name="connsiteY1018" fmla="*/ 5717518 h 7602680"/>
              <a:gd name="connsiteX1019" fmla="*/ 15001393 w 24385204"/>
              <a:gd name="connsiteY1019" fmla="*/ 5697441 h 7602680"/>
              <a:gd name="connsiteX1020" fmla="*/ 14931383 w 24385204"/>
              <a:gd name="connsiteY1020" fmla="*/ 5678422 h 7602680"/>
              <a:gd name="connsiteX1021" fmla="*/ 7268661 w 24385204"/>
              <a:gd name="connsiteY1021" fmla="*/ 5653062 h 7602680"/>
              <a:gd name="connsiteX1022" fmla="*/ 7243819 w 24385204"/>
              <a:gd name="connsiteY1022" fmla="*/ 5665038 h 7602680"/>
              <a:gd name="connsiteX1023" fmla="*/ 7281082 w 24385204"/>
              <a:gd name="connsiteY1023" fmla="*/ 5671378 h 7602680"/>
              <a:gd name="connsiteX1024" fmla="*/ 7300278 w 24385204"/>
              <a:gd name="connsiteY1024" fmla="*/ 5653415 h 7602680"/>
              <a:gd name="connsiteX1025" fmla="*/ 7268661 w 24385204"/>
              <a:gd name="connsiteY1025" fmla="*/ 5653062 h 7602680"/>
              <a:gd name="connsiteX1026" fmla="*/ 16963934 w 24385204"/>
              <a:gd name="connsiteY1026" fmla="*/ 5651653 h 7602680"/>
              <a:gd name="connsiteX1027" fmla="*/ 16987646 w 24385204"/>
              <a:gd name="connsiteY1027" fmla="*/ 5661868 h 7602680"/>
              <a:gd name="connsiteX1028" fmla="*/ 16876986 w 24385204"/>
              <a:gd name="connsiteY1028" fmla="*/ 5683705 h 7602680"/>
              <a:gd name="connsiteX1029" fmla="*/ 16785522 w 24385204"/>
              <a:gd name="connsiteY1029" fmla="*/ 5676661 h 7602680"/>
              <a:gd name="connsiteX1030" fmla="*/ 16963934 w 24385204"/>
              <a:gd name="connsiteY1030" fmla="*/ 5651653 h 7602680"/>
              <a:gd name="connsiteX1031" fmla="*/ 12420052 w 24385204"/>
              <a:gd name="connsiteY1031" fmla="*/ 5643200 h 7602680"/>
              <a:gd name="connsiteX1032" fmla="*/ 12381659 w 24385204"/>
              <a:gd name="connsiteY1032" fmla="*/ 5646018 h 7602680"/>
              <a:gd name="connsiteX1033" fmla="*/ 12327457 w 24385204"/>
              <a:gd name="connsiteY1033" fmla="*/ 5686171 h 7602680"/>
              <a:gd name="connsiteX1034" fmla="*/ 12479899 w 24385204"/>
              <a:gd name="connsiteY1034" fmla="*/ 5668208 h 7602680"/>
              <a:gd name="connsiteX1035" fmla="*/ 12420052 w 24385204"/>
              <a:gd name="connsiteY1035" fmla="*/ 5643200 h 7602680"/>
              <a:gd name="connsiteX1036" fmla="*/ 3307443 w 24385204"/>
              <a:gd name="connsiteY1036" fmla="*/ 5642144 h 7602680"/>
              <a:gd name="connsiteX1037" fmla="*/ 3293893 w 24385204"/>
              <a:gd name="connsiteY1037" fmla="*/ 5662924 h 7602680"/>
              <a:gd name="connsiteX1038" fmla="*/ 3133547 w 24385204"/>
              <a:gd name="connsiteY1038" fmla="*/ 5724562 h 7602680"/>
              <a:gd name="connsiteX1039" fmla="*/ 3052245 w 24385204"/>
              <a:gd name="connsiteY1039" fmla="*/ 5728789 h 7602680"/>
              <a:gd name="connsiteX1040" fmla="*/ 3307443 w 24385204"/>
              <a:gd name="connsiteY1040" fmla="*/ 5642144 h 7602680"/>
              <a:gd name="connsiteX1041" fmla="*/ 13813479 w 24385204"/>
              <a:gd name="connsiteY1041" fmla="*/ 5635804 h 7602680"/>
              <a:gd name="connsiteX1042" fmla="*/ 13840580 w 24385204"/>
              <a:gd name="connsiteY1042" fmla="*/ 5645314 h 7602680"/>
              <a:gd name="connsiteX1043" fmla="*/ 13806704 w 24385204"/>
              <a:gd name="connsiteY1043" fmla="*/ 5668912 h 7602680"/>
              <a:gd name="connsiteX1044" fmla="*/ 13782991 w 24385204"/>
              <a:gd name="connsiteY1044" fmla="*/ 5645314 h 7602680"/>
              <a:gd name="connsiteX1045" fmla="*/ 13813479 w 24385204"/>
              <a:gd name="connsiteY1045" fmla="*/ 5635804 h 7602680"/>
              <a:gd name="connsiteX1046" fmla="*/ 13937690 w 24385204"/>
              <a:gd name="connsiteY1046" fmla="*/ 5615727 h 7602680"/>
              <a:gd name="connsiteX1047" fmla="*/ 13951241 w 24385204"/>
              <a:gd name="connsiteY1047" fmla="*/ 5628055 h 7602680"/>
              <a:gd name="connsiteX1048" fmla="*/ 13928657 w 24385204"/>
              <a:gd name="connsiteY1048" fmla="*/ 5648484 h 7602680"/>
              <a:gd name="connsiteX1049" fmla="*/ 13919623 w 24385204"/>
              <a:gd name="connsiteY1049" fmla="*/ 5624181 h 7602680"/>
              <a:gd name="connsiteX1050" fmla="*/ 13937690 w 24385204"/>
              <a:gd name="connsiteY1050" fmla="*/ 5615727 h 7602680"/>
              <a:gd name="connsiteX1051" fmla="*/ 11859970 w 24385204"/>
              <a:gd name="connsiteY1051" fmla="*/ 5615727 h 7602680"/>
              <a:gd name="connsiteX1052" fmla="*/ 11878038 w 24385204"/>
              <a:gd name="connsiteY1052" fmla="*/ 5628055 h 7602680"/>
              <a:gd name="connsiteX1053" fmla="*/ 11848679 w 24385204"/>
              <a:gd name="connsiteY1053" fmla="*/ 5648484 h 7602680"/>
              <a:gd name="connsiteX1054" fmla="*/ 11836257 w 24385204"/>
              <a:gd name="connsiteY1054" fmla="*/ 5624181 h 7602680"/>
              <a:gd name="connsiteX1055" fmla="*/ 11859970 w 24385204"/>
              <a:gd name="connsiteY1055" fmla="*/ 5615727 h 7602680"/>
              <a:gd name="connsiteX1056" fmla="*/ 4180312 w 24385204"/>
              <a:gd name="connsiteY1056" fmla="*/ 5615727 h 7602680"/>
              <a:gd name="connsiteX1057" fmla="*/ 4194991 w 24385204"/>
              <a:gd name="connsiteY1057" fmla="*/ 5628055 h 7602680"/>
              <a:gd name="connsiteX1058" fmla="*/ 4173536 w 24385204"/>
              <a:gd name="connsiteY1058" fmla="*/ 5648484 h 7602680"/>
              <a:gd name="connsiteX1059" fmla="*/ 4162244 w 24385204"/>
              <a:gd name="connsiteY1059" fmla="*/ 5624181 h 7602680"/>
              <a:gd name="connsiteX1060" fmla="*/ 4180312 w 24385204"/>
              <a:gd name="connsiteY1060" fmla="*/ 5615727 h 7602680"/>
              <a:gd name="connsiteX1061" fmla="*/ 7532893 w 24385204"/>
              <a:gd name="connsiteY1061" fmla="*/ 5607626 h 7602680"/>
              <a:gd name="connsiteX1062" fmla="*/ 7492242 w 24385204"/>
              <a:gd name="connsiteY1062" fmla="*/ 5608331 h 7602680"/>
              <a:gd name="connsiteX1063" fmla="*/ 7406423 w 24385204"/>
              <a:gd name="connsiteY1063" fmla="*/ 5628055 h 7602680"/>
              <a:gd name="connsiteX1064" fmla="*/ 7457237 w 24385204"/>
              <a:gd name="connsiteY1064" fmla="*/ 5634395 h 7602680"/>
              <a:gd name="connsiteX1065" fmla="*/ 7541926 w 24385204"/>
              <a:gd name="connsiteY1065" fmla="*/ 5614671 h 7602680"/>
              <a:gd name="connsiteX1066" fmla="*/ 7532893 w 24385204"/>
              <a:gd name="connsiteY1066" fmla="*/ 5607626 h 7602680"/>
              <a:gd name="connsiteX1067" fmla="*/ 16240120 w 24385204"/>
              <a:gd name="connsiteY1067" fmla="*/ 5588607 h 7602680"/>
              <a:gd name="connsiteX1068" fmla="*/ 16240120 w 24385204"/>
              <a:gd name="connsiteY1068" fmla="*/ 5599878 h 7602680"/>
              <a:gd name="connsiteX1069" fmla="*/ 16192694 w 24385204"/>
              <a:gd name="connsiteY1069" fmla="*/ 5612558 h 7602680"/>
              <a:gd name="connsiteX1070" fmla="*/ 16223182 w 24385204"/>
              <a:gd name="connsiteY1070" fmla="*/ 5591777 h 7602680"/>
              <a:gd name="connsiteX1071" fmla="*/ 16240120 w 24385204"/>
              <a:gd name="connsiteY1071" fmla="*/ 5588607 h 7602680"/>
              <a:gd name="connsiteX1072" fmla="*/ 12745260 w 24385204"/>
              <a:gd name="connsiteY1072" fmla="*/ 5587550 h 7602680"/>
              <a:gd name="connsiteX1073" fmla="*/ 12792686 w 24385204"/>
              <a:gd name="connsiteY1073" fmla="*/ 5606218 h 7602680"/>
              <a:gd name="connsiteX1074" fmla="*/ 12731710 w 24385204"/>
              <a:gd name="connsiteY1074" fmla="*/ 5626294 h 7602680"/>
              <a:gd name="connsiteX1075" fmla="*/ 12684283 w 24385204"/>
              <a:gd name="connsiteY1075" fmla="*/ 5606218 h 7602680"/>
              <a:gd name="connsiteX1076" fmla="*/ 12745260 w 24385204"/>
              <a:gd name="connsiteY1076" fmla="*/ 5587550 h 7602680"/>
              <a:gd name="connsiteX1077" fmla="*/ 4003028 w 24385204"/>
              <a:gd name="connsiteY1077" fmla="*/ 5587550 h 7602680"/>
              <a:gd name="connsiteX1078" fmla="*/ 3991736 w 24385204"/>
              <a:gd name="connsiteY1078" fmla="*/ 5607626 h 7602680"/>
              <a:gd name="connsiteX1079" fmla="*/ 3926243 w 24385204"/>
              <a:gd name="connsiteY1079" fmla="*/ 5626294 h 7602680"/>
              <a:gd name="connsiteX1080" fmla="*/ 3934147 w 24385204"/>
              <a:gd name="connsiteY1080" fmla="*/ 5607626 h 7602680"/>
              <a:gd name="connsiteX1081" fmla="*/ 4003028 w 24385204"/>
              <a:gd name="connsiteY1081" fmla="*/ 5587550 h 7602680"/>
              <a:gd name="connsiteX1082" fmla="*/ 16443375 w 24385204"/>
              <a:gd name="connsiteY1082" fmla="*/ 5578040 h 7602680"/>
              <a:gd name="connsiteX1083" fmla="*/ 16456926 w 24385204"/>
              <a:gd name="connsiteY1083" fmla="*/ 5590368 h 7602680"/>
              <a:gd name="connsiteX1084" fmla="*/ 16435471 w 24385204"/>
              <a:gd name="connsiteY1084" fmla="*/ 5611501 h 7602680"/>
              <a:gd name="connsiteX1085" fmla="*/ 16424179 w 24385204"/>
              <a:gd name="connsiteY1085" fmla="*/ 5587550 h 7602680"/>
              <a:gd name="connsiteX1086" fmla="*/ 16443375 w 24385204"/>
              <a:gd name="connsiteY1086" fmla="*/ 5578040 h 7602680"/>
              <a:gd name="connsiteX1087" fmla="*/ 12907864 w 24385204"/>
              <a:gd name="connsiteY1087" fmla="*/ 5578040 h 7602680"/>
              <a:gd name="connsiteX1088" fmla="*/ 12930448 w 24385204"/>
              <a:gd name="connsiteY1088" fmla="*/ 5588607 h 7602680"/>
              <a:gd name="connsiteX1089" fmla="*/ 12908993 w 24385204"/>
              <a:gd name="connsiteY1089" fmla="*/ 5611501 h 7602680"/>
              <a:gd name="connsiteX1090" fmla="*/ 12884151 w 24385204"/>
              <a:gd name="connsiteY1090" fmla="*/ 5588607 h 7602680"/>
              <a:gd name="connsiteX1091" fmla="*/ 12907864 w 24385204"/>
              <a:gd name="connsiteY1091" fmla="*/ 5578040 h 7602680"/>
              <a:gd name="connsiteX1092" fmla="*/ 3726375 w 24385204"/>
              <a:gd name="connsiteY1092" fmla="*/ 5578040 h 7602680"/>
              <a:gd name="connsiteX1093" fmla="*/ 3752346 w 24385204"/>
              <a:gd name="connsiteY1093" fmla="*/ 5589663 h 7602680"/>
              <a:gd name="connsiteX1094" fmla="*/ 3718471 w 24385204"/>
              <a:gd name="connsiteY1094" fmla="*/ 5610796 h 7602680"/>
              <a:gd name="connsiteX1095" fmla="*/ 3695887 w 24385204"/>
              <a:gd name="connsiteY1095" fmla="*/ 5585437 h 7602680"/>
              <a:gd name="connsiteX1096" fmla="*/ 3726375 w 24385204"/>
              <a:gd name="connsiteY1096" fmla="*/ 5578040 h 7602680"/>
              <a:gd name="connsiteX1097" fmla="*/ 5771189 w 24385204"/>
              <a:gd name="connsiteY1097" fmla="*/ 5573962 h 7602680"/>
              <a:gd name="connsiteX1098" fmla="*/ 5671979 w 24385204"/>
              <a:gd name="connsiteY1098" fmla="*/ 5574870 h 7602680"/>
              <a:gd name="connsiteX1099" fmla="*/ 5400972 w 24385204"/>
              <a:gd name="connsiteY1099" fmla="*/ 5593538 h 7602680"/>
              <a:gd name="connsiteX1100" fmla="*/ 5461948 w 24385204"/>
              <a:gd name="connsiteY1100" fmla="*/ 5603048 h 7602680"/>
              <a:gd name="connsiteX1101" fmla="*/ 5546638 w 24385204"/>
              <a:gd name="connsiteY1101" fmla="*/ 5617841 h 7602680"/>
              <a:gd name="connsiteX1102" fmla="*/ 5913627 w 24385204"/>
              <a:gd name="connsiteY1102" fmla="*/ 5586494 h 7602680"/>
              <a:gd name="connsiteX1103" fmla="*/ 5771189 w 24385204"/>
              <a:gd name="connsiteY1103" fmla="*/ 5573962 h 7602680"/>
              <a:gd name="connsiteX1104" fmla="*/ 5003494 w 24385204"/>
              <a:gd name="connsiteY1104" fmla="*/ 5568531 h 7602680"/>
              <a:gd name="connsiteX1105" fmla="*/ 4956069 w 24385204"/>
              <a:gd name="connsiteY1105" fmla="*/ 5585437 h 7602680"/>
              <a:gd name="connsiteX1106" fmla="*/ 5075764 w 24385204"/>
              <a:gd name="connsiteY1106" fmla="*/ 5574870 h 7602680"/>
              <a:gd name="connsiteX1107" fmla="*/ 5003494 w 24385204"/>
              <a:gd name="connsiteY1107" fmla="*/ 5568531 h 7602680"/>
              <a:gd name="connsiteX1108" fmla="*/ 11404905 w 24385204"/>
              <a:gd name="connsiteY1108" fmla="*/ 5566769 h 7602680"/>
              <a:gd name="connsiteX1109" fmla="*/ 11410551 w 24385204"/>
              <a:gd name="connsiteY1109" fmla="*/ 5576984 h 7602680"/>
              <a:gd name="connsiteX1110" fmla="*/ 11442168 w 24385204"/>
              <a:gd name="connsiteY1110" fmla="*/ 5612558 h 7602680"/>
              <a:gd name="connsiteX1111" fmla="*/ 11425230 w 24385204"/>
              <a:gd name="connsiteY1111" fmla="*/ 5626294 h 7602680"/>
              <a:gd name="connsiteX1112" fmla="*/ 11373287 w 24385204"/>
              <a:gd name="connsiteY1112" fmla="*/ 5606218 h 7602680"/>
              <a:gd name="connsiteX1113" fmla="*/ 11392484 w 24385204"/>
              <a:gd name="connsiteY1113" fmla="*/ 5569939 h 7602680"/>
              <a:gd name="connsiteX1114" fmla="*/ 11404905 w 24385204"/>
              <a:gd name="connsiteY1114" fmla="*/ 5566769 h 7602680"/>
              <a:gd name="connsiteX1115" fmla="*/ 14768778 w 24385204"/>
              <a:gd name="connsiteY1115" fmla="*/ 5562191 h 7602680"/>
              <a:gd name="connsiteX1116" fmla="*/ 14787975 w 24385204"/>
              <a:gd name="connsiteY1116" fmla="*/ 5581210 h 7602680"/>
              <a:gd name="connsiteX1117" fmla="*/ 14758616 w 24385204"/>
              <a:gd name="connsiteY1117" fmla="*/ 5599878 h 7602680"/>
              <a:gd name="connsiteX1118" fmla="*/ 14741678 w 24385204"/>
              <a:gd name="connsiteY1118" fmla="*/ 5581210 h 7602680"/>
              <a:gd name="connsiteX1119" fmla="*/ 14768778 w 24385204"/>
              <a:gd name="connsiteY1119" fmla="*/ 5562191 h 7602680"/>
              <a:gd name="connsiteX1120" fmla="*/ 11489595 w 24385204"/>
              <a:gd name="connsiteY1120" fmla="*/ 5559021 h 7602680"/>
              <a:gd name="connsiteX1121" fmla="*/ 11506533 w 24385204"/>
              <a:gd name="connsiteY1121" fmla="*/ 5569939 h 7602680"/>
              <a:gd name="connsiteX1122" fmla="*/ 11480561 w 24385204"/>
              <a:gd name="connsiteY1122" fmla="*/ 5592833 h 7602680"/>
              <a:gd name="connsiteX1123" fmla="*/ 11468141 w 24385204"/>
              <a:gd name="connsiteY1123" fmla="*/ 5566769 h 7602680"/>
              <a:gd name="connsiteX1124" fmla="*/ 11489595 w 24385204"/>
              <a:gd name="connsiteY1124" fmla="*/ 5559021 h 7602680"/>
              <a:gd name="connsiteX1125" fmla="*/ 14379206 w 24385204"/>
              <a:gd name="connsiteY1125" fmla="*/ 5555146 h 7602680"/>
              <a:gd name="connsiteX1126" fmla="*/ 14390498 w 24385204"/>
              <a:gd name="connsiteY1126" fmla="*/ 5573814 h 7602680"/>
              <a:gd name="connsiteX1127" fmla="*/ 14305808 w 24385204"/>
              <a:gd name="connsiteY1127" fmla="*/ 5583324 h 7602680"/>
              <a:gd name="connsiteX1128" fmla="*/ 14343072 w 24385204"/>
              <a:gd name="connsiteY1128" fmla="*/ 5555851 h 7602680"/>
              <a:gd name="connsiteX1129" fmla="*/ 14379206 w 24385204"/>
              <a:gd name="connsiteY1129" fmla="*/ 5555146 h 7602680"/>
              <a:gd name="connsiteX1130" fmla="*/ 10581721 w 24385204"/>
              <a:gd name="connsiteY1130" fmla="*/ 5549863 h 7602680"/>
              <a:gd name="connsiteX1131" fmla="*/ 10550104 w 24385204"/>
              <a:gd name="connsiteY1131" fmla="*/ 5554090 h 7602680"/>
              <a:gd name="connsiteX1132" fmla="*/ 10574946 w 24385204"/>
              <a:gd name="connsiteY1132" fmla="*/ 5563600 h 7602680"/>
              <a:gd name="connsiteX1133" fmla="*/ 10608822 w 24385204"/>
              <a:gd name="connsiteY1133" fmla="*/ 5555146 h 7602680"/>
              <a:gd name="connsiteX1134" fmla="*/ 10581721 w 24385204"/>
              <a:gd name="connsiteY1134" fmla="*/ 5549863 h 7602680"/>
              <a:gd name="connsiteX1135" fmla="*/ 4109172 w 24385204"/>
              <a:gd name="connsiteY1135" fmla="*/ 5527674 h 7602680"/>
              <a:gd name="connsiteX1136" fmla="*/ 4087717 w 24385204"/>
              <a:gd name="connsiteY1136" fmla="*/ 5538592 h 7602680"/>
              <a:gd name="connsiteX1137" fmla="*/ 3834777 w 24385204"/>
              <a:gd name="connsiteY1137" fmla="*/ 5563600 h 7602680"/>
              <a:gd name="connsiteX1138" fmla="*/ 4023353 w 24385204"/>
              <a:gd name="connsiteY1138" fmla="*/ 5532957 h 7602680"/>
              <a:gd name="connsiteX1139" fmla="*/ 4109172 w 24385204"/>
              <a:gd name="connsiteY1139" fmla="*/ 5527674 h 7602680"/>
              <a:gd name="connsiteX1140" fmla="*/ 15366123 w 24385204"/>
              <a:gd name="connsiteY1140" fmla="*/ 5514289 h 7602680"/>
              <a:gd name="connsiteX1141" fmla="*/ 15387578 w 24385204"/>
              <a:gd name="connsiteY1141" fmla="*/ 5516403 h 7602680"/>
              <a:gd name="connsiteX1142" fmla="*/ 15405645 w 24385204"/>
              <a:gd name="connsiteY1142" fmla="*/ 5545637 h 7602680"/>
              <a:gd name="connsiteX1143" fmla="*/ 15419195 w 24385204"/>
              <a:gd name="connsiteY1143" fmla="*/ 5563600 h 7602680"/>
              <a:gd name="connsiteX1144" fmla="*/ 15331118 w 24385204"/>
              <a:gd name="connsiteY1144" fmla="*/ 5594947 h 7602680"/>
              <a:gd name="connsiteX1145" fmla="*/ 15145930 w 24385204"/>
              <a:gd name="connsiteY1145" fmla="*/ 5630521 h 7602680"/>
              <a:gd name="connsiteX1146" fmla="*/ 15149317 w 24385204"/>
              <a:gd name="connsiteY1146" fmla="*/ 5681592 h 7602680"/>
              <a:gd name="connsiteX1147" fmla="*/ 15285950 w 24385204"/>
              <a:gd name="connsiteY1147" fmla="*/ 5724562 h 7602680"/>
              <a:gd name="connsiteX1148" fmla="*/ 15788442 w 24385204"/>
              <a:gd name="connsiteY1148" fmla="*/ 5732311 h 7602680"/>
              <a:gd name="connsiteX1149" fmla="*/ 16201728 w 24385204"/>
              <a:gd name="connsiteY1149" fmla="*/ 5722449 h 7602680"/>
              <a:gd name="connsiteX1150" fmla="*/ 16147526 w 24385204"/>
              <a:gd name="connsiteY1150" fmla="*/ 5701668 h 7602680"/>
              <a:gd name="connsiteX1151" fmla="*/ 16001860 w 24385204"/>
              <a:gd name="connsiteY1151" fmla="*/ 5676661 h 7602680"/>
              <a:gd name="connsiteX1152" fmla="*/ 16076387 w 24385204"/>
              <a:gd name="connsiteY1152" fmla="*/ 5648484 h 7602680"/>
              <a:gd name="connsiteX1153" fmla="*/ 16278513 w 24385204"/>
              <a:gd name="connsiteY1153" fmla="*/ 5618897 h 7602680"/>
              <a:gd name="connsiteX1154" fmla="*/ 16359815 w 24385204"/>
              <a:gd name="connsiteY1154" fmla="*/ 5617841 h 7602680"/>
              <a:gd name="connsiteX1155" fmla="*/ 16394820 w 24385204"/>
              <a:gd name="connsiteY1155" fmla="*/ 5642144 h 7602680"/>
              <a:gd name="connsiteX1156" fmla="*/ 16318035 w 24385204"/>
              <a:gd name="connsiteY1156" fmla="*/ 5712939 h 7602680"/>
              <a:gd name="connsiteX1157" fmla="*/ 16235603 w 24385204"/>
              <a:gd name="connsiteY1157" fmla="*/ 5727732 h 7602680"/>
              <a:gd name="connsiteX1158" fmla="*/ 16341748 w 24385204"/>
              <a:gd name="connsiteY1158" fmla="*/ 5742525 h 7602680"/>
              <a:gd name="connsiteX1159" fmla="*/ 16465959 w 24385204"/>
              <a:gd name="connsiteY1159" fmla="*/ 5777042 h 7602680"/>
              <a:gd name="connsiteX1160" fmla="*/ 15455329 w 24385204"/>
              <a:gd name="connsiteY1160" fmla="*/ 5781269 h 7602680"/>
              <a:gd name="connsiteX1161" fmla="*/ 15194485 w 24385204"/>
              <a:gd name="connsiteY1161" fmla="*/ 5758375 h 7602680"/>
              <a:gd name="connsiteX1162" fmla="*/ 15048819 w 24385204"/>
              <a:gd name="connsiteY1162" fmla="*/ 5739355 h 7602680"/>
              <a:gd name="connsiteX1163" fmla="*/ 15020589 w 24385204"/>
              <a:gd name="connsiteY1163" fmla="*/ 5732311 h 7602680"/>
              <a:gd name="connsiteX1164" fmla="*/ 14827497 w 24385204"/>
              <a:gd name="connsiteY1164" fmla="*/ 5750626 h 7602680"/>
              <a:gd name="connsiteX1165" fmla="*/ 14538422 w 24385204"/>
              <a:gd name="connsiteY1165" fmla="*/ 5780212 h 7602680"/>
              <a:gd name="connsiteX1166" fmla="*/ 14206439 w 24385204"/>
              <a:gd name="connsiteY1166" fmla="*/ 5821069 h 7602680"/>
              <a:gd name="connsiteX1167" fmla="*/ 13917365 w 24385204"/>
              <a:gd name="connsiteY1167" fmla="*/ 5852416 h 7602680"/>
              <a:gd name="connsiteX1168" fmla="*/ 13935432 w 24385204"/>
              <a:gd name="connsiteY1168" fmla="*/ 5881650 h 7602680"/>
              <a:gd name="connsiteX1169" fmla="*/ 13902685 w 24385204"/>
              <a:gd name="connsiteY1169" fmla="*/ 5899613 h 7602680"/>
              <a:gd name="connsiteX1170" fmla="*/ 13829288 w 24385204"/>
              <a:gd name="connsiteY1170" fmla="*/ 5930961 h 7602680"/>
              <a:gd name="connsiteX1171" fmla="*/ 13720885 w 24385204"/>
              <a:gd name="connsiteY1171" fmla="*/ 5948924 h 7602680"/>
              <a:gd name="connsiteX1172" fmla="*/ 13610224 w 24385204"/>
              <a:gd name="connsiteY1172" fmla="*/ 5959138 h 7602680"/>
              <a:gd name="connsiteX1173" fmla="*/ 13696043 w 24385204"/>
              <a:gd name="connsiteY1173" fmla="*/ 5980271 h 7602680"/>
              <a:gd name="connsiteX1174" fmla="*/ 13796541 w 24385204"/>
              <a:gd name="connsiteY1174" fmla="*/ 5999995 h 7602680"/>
              <a:gd name="connsiteX1175" fmla="*/ 13689267 w 24385204"/>
              <a:gd name="connsiteY1175" fmla="*/ 6019719 h 7602680"/>
              <a:gd name="connsiteX1176" fmla="*/ 13569573 w 24385204"/>
              <a:gd name="connsiteY1176" fmla="*/ 6040852 h 7602680"/>
              <a:gd name="connsiteX1177" fmla="*/ 13519888 w 24385204"/>
              <a:gd name="connsiteY1177" fmla="*/ 6060928 h 7602680"/>
              <a:gd name="connsiteX1178" fmla="*/ 13470203 w 24385204"/>
              <a:gd name="connsiteY1178" fmla="*/ 6040852 h 7602680"/>
              <a:gd name="connsiteX1179" fmla="*/ 13475849 w 24385204"/>
              <a:gd name="connsiteY1179" fmla="*/ 6019719 h 7602680"/>
              <a:gd name="connsiteX1180" fmla="*/ 13460041 w 24385204"/>
              <a:gd name="connsiteY1180" fmla="*/ 5999995 h 7602680"/>
              <a:gd name="connsiteX1181" fmla="*/ 13470203 w 24385204"/>
              <a:gd name="connsiteY1181" fmla="*/ 5980271 h 7602680"/>
              <a:gd name="connsiteX1182" fmla="*/ 13579735 w 24385204"/>
              <a:gd name="connsiteY1182" fmla="*/ 5921451 h 7602680"/>
              <a:gd name="connsiteX1183" fmla="*/ 13479237 w 24385204"/>
              <a:gd name="connsiteY1183" fmla="*/ 5939414 h 7602680"/>
              <a:gd name="connsiteX1184" fmla="*/ 13292920 w 24385204"/>
              <a:gd name="connsiteY1184" fmla="*/ 5968648 h 7602680"/>
              <a:gd name="connsiteX1185" fmla="*/ 13116765 w 24385204"/>
              <a:gd name="connsiteY1185" fmla="*/ 5991542 h 7602680"/>
              <a:gd name="connsiteX1186" fmla="*/ 13079502 w 24385204"/>
              <a:gd name="connsiteY1186" fmla="*/ 5982032 h 7602680"/>
              <a:gd name="connsiteX1187" fmla="*/ 13546989 w 24385204"/>
              <a:gd name="connsiteY1187" fmla="*/ 5902783 h 7602680"/>
              <a:gd name="connsiteX1188" fmla="*/ 13657650 w 24385204"/>
              <a:gd name="connsiteY1188" fmla="*/ 5853473 h 7602680"/>
              <a:gd name="connsiteX1189" fmla="*/ 13804445 w 24385204"/>
              <a:gd name="connsiteY1189" fmla="*/ 5795005 h 7602680"/>
              <a:gd name="connsiteX1190" fmla="*/ 13965920 w 24385204"/>
              <a:gd name="connsiteY1190" fmla="*/ 5769998 h 7602680"/>
              <a:gd name="connsiteX1191" fmla="*/ 13974954 w 24385204"/>
              <a:gd name="connsiteY1191" fmla="*/ 5780212 h 7602680"/>
              <a:gd name="connsiteX1192" fmla="*/ 13986246 w 24385204"/>
              <a:gd name="connsiteY1192" fmla="*/ 5801345 h 7602680"/>
              <a:gd name="connsiteX1193" fmla="*/ 14112716 w 24385204"/>
              <a:gd name="connsiteY1193" fmla="*/ 5773872 h 7602680"/>
              <a:gd name="connsiteX1194" fmla="*/ 14162400 w 24385204"/>
              <a:gd name="connsiteY1194" fmla="*/ 5737242 h 7602680"/>
              <a:gd name="connsiteX1195" fmla="*/ 14195147 w 24385204"/>
              <a:gd name="connsiteY1195" fmla="*/ 5724562 h 7602680"/>
              <a:gd name="connsiteX1196" fmla="*/ 14563265 w 24385204"/>
              <a:gd name="connsiteY1196" fmla="*/ 5629464 h 7602680"/>
              <a:gd name="connsiteX1197" fmla="*/ 14661505 w 24385204"/>
              <a:gd name="connsiteY1197" fmla="*/ 5606218 h 7602680"/>
              <a:gd name="connsiteX1198" fmla="*/ 14571169 w 24385204"/>
              <a:gd name="connsiteY1198" fmla="*/ 5668208 h 7602680"/>
              <a:gd name="connsiteX1199" fmla="*/ 14317100 w 24385204"/>
              <a:gd name="connsiteY1199" fmla="*/ 5742525 h 7602680"/>
              <a:gd name="connsiteX1200" fmla="*/ 14367914 w 24385204"/>
              <a:gd name="connsiteY1200" fmla="*/ 5752035 h 7602680"/>
              <a:gd name="connsiteX1201" fmla="*/ 14547456 w 24385204"/>
              <a:gd name="connsiteY1201" fmla="*/ 5724562 h 7602680"/>
              <a:gd name="connsiteX1202" fmla="*/ 14598270 w 24385204"/>
              <a:gd name="connsiteY1202" fmla="*/ 5702725 h 7602680"/>
              <a:gd name="connsiteX1203" fmla="*/ 14846693 w 24385204"/>
              <a:gd name="connsiteY1203" fmla="*/ 5658698 h 7602680"/>
              <a:gd name="connsiteX1204" fmla="*/ 15003651 w 24385204"/>
              <a:gd name="connsiteY1204" fmla="*/ 5610796 h 7602680"/>
              <a:gd name="connsiteX1205" fmla="*/ 15352573 w 24385204"/>
              <a:gd name="connsiteY1205" fmla="*/ 5523799 h 7602680"/>
              <a:gd name="connsiteX1206" fmla="*/ 15366123 w 24385204"/>
              <a:gd name="connsiteY1206" fmla="*/ 5514289 h 7602680"/>
              <a:gd name="connsiteX1207" fmla="*/ 5075764 w 24385204"/>
              <a:gd name="connsiteY1207" fmla="*/ 5506541 h 7602680"/>
              <a:gd name="connsiteX1208" fmla="*/ 5056567 w 24385204"/>
              <a:gd name="connsiteY1208" fmla="*/ 5526969 h 7602680"/>
              <a:gd name="connsiteX1209" fmla="*/ 5075764 w 24385204"/>
              <a:gd name="connsiteY1209" fmla="*/ 5546693 h 7602680"/>
              <a:gd name="connsiteX1210" fmla="*/ 5096089 w 24385204"/>
              <a:gd name="connsiteY1210" fmla="*/ 5526969 h 7602680"/>
              <a:gd name="connsiteX1211" fmla="*/ 5075764 w 24385204"/>
              <a:gd name="connsiteY1211" fmla="*/ 5506541 h 7602680"/>
              <a:gd name="connsiteX1212" fmla="*/ 16200598 w 24385204"/>
              <a:gd name="connsiteY1212" fmla="*/ 5502666 h 7602680"/>
              <a:gd name="connsiteX1213" fmla="*/ 16244637 w 24385204"/>
              <a:gd name="connsiteY1213" fmla="*/ 5519573 h 7602680"/>
              <a:gd name="connsiteX1214" fmla="*/ 16241249 w 24385204"/>
              <a:gd name="connsiteY1214" fmla="*/ 5536127 h 7602680"/>
              <a:gd name="connsiteX1215" fmla="*/ 16196082 w 24385204"/>
              <a:gd name="connsiteY1215" fmla="*/ 5519573 h 7602680"/>
              <a:gd name="connsiteX1216" fmla="*/ 16200598 w 24385204"/>
              <a:gd name="connsiteY1216" fmla="*/ 5502666 h 7602680"/>
              <a:gd name="connsiteX1217" fmla="*/ 18072806 w 24385204"/>
              <a:gd name="connsiteY1217" fmla="*/ 5498440 h 7602680"/>
              <a:gd name="connsiteX1218" fmla="*/ 18079578 w 24385204"/>
              <a:gd name="connsiteY1218" fmla="*/ 5517459 h 7602680"/>
              <a:gd name="connsiteX1219" fmla="*/ 18047962 w 24385204"/>
              <a:gd name="connsiteY1219" fmla="*/ 5536127 h 7602680"/>
              <a:gd name="connsiteX1220" fmla="*/ 18042318 w 24385204"/>
              <a:gd name="connsiteY1220" fmla="*/ 5517459 h 7602680"/>
              <a:gd name="connsiteX1221" fmla="*/ 18072806 w 24385204"/>
              <a:gd name="connsiteY1221" fmla="*/ 5498440 h 7602680"/>
              <a:gd name="connsiteX1222" fmla="*/ 12346654 w 24385204"/>
              <a:gd name="connsiteY1222" fmla="*/ 5488225 h 7602680"/>
              <a:gd name="connsiteX1223" fmla="*/ 12310520 w 24385204"/>
              <a:gd name="connsiteY1223" fmla="*/ 5505836 h 7602680"/>
              <a:gd name="connsiteX1224" fmla="*/ 11897234 w 24385204"/>
              <a:gd name="connsiteY1224" fmla="*/ 5557260 h 7602680"/>
              <a:gd name="connsiteX1225" fmla="*/ 11789960 w 24385204"/>
              <a:gd name="connsiteY1225" fmla="*/ 5555146 h 7602680"/>
              <a:gd name="connsiteX1226" fmla="*/ 11815932 w 24385204"/>
              <a:gd name="connsiteY1226" fmla="*/ 5506541 h 7602680"/>
              <a:gd name="connsiteX1227" fmla="*/ 11314569 w 24385204"/>
              <a:gd name="connsiteY1227" fmla="*/ 5578040 h 7602680"/>
              <a:gd name="connsiteX1228" fmla="*/ 10987103 w 24385204"/>
              <a:gd name="connsiteY1228" fmla="*/ 5599878 h 7602680"/>
              <a:gd name="connsiteX1229" fmla="*/ 10640439 w 24385204"/>
              <a:gd name="connsiteY1229" fmla="*/ 5629464 h 7602680"/>
              <a:gd name="connsiteX1230" fmla="*/ 10472190 w 24385204"/>
              <a:gd name="connsiteY1230" fmla="*/ 5648484 h 7602680"/>
              <a:gd name="connsiteX1231" fmla="*/ 10268934 w 24385204"/>
              <a:gd name="connsiteY1231" fmla="*/ 5668912 h 7602680"/>
              <a:gd name="connsiteX1232" fmla="*/ 10031803 w 24385204"/>
              <a:gd name="connsiteY1232" fmla="*/ 5697441 h 7602680"/>
              <a:gd name="connsiteX1233" fmla="*/ 9498822 w 24385204"/>
              <a:gd name="connsiteY1233" fmla="*/ 5771759 h 7602680"/>
              <a:gd name="connsiteX1234" fmla="*/ 10012606 w 24385204"/>
              <a:gd name="connsiteY1234" fmla="*/ 5799232 h 7602680"/>
              <a:gd name="connsiteX1235" fmla="*/ 10506065 w 24385204"/>
              <a:gd name="connsiteY1235" fmla="*/ 5777042 h 7602680"/>
              <a:gd name="connsiteX1236" fmla="*/ 10880958 w 24385204"/>
              <a:gd name="connsiteY1236" fmla="*/ 5759079 h 7602680"/>
              <a:gd name="connsiteX1237" fmla="*/ 11107926 w 24385204"/>
              <a:gd name="connsiteY1237" fmla="*/ 5748865 h 7602680"/>
              <a:gd name="connsiteX1238" fmla="*/ 11236655 w 24385204"/>
              <a:gd name="connsiteY1238" fmla="*/ 5728789 h 7602680"/>
              <a:gd name="connsiteX1239" fmla="*/ 11260368 w 24385204"/>
              <a:gd name="connsiteY1239" fmla="*/ 5711178 h 7602680"/>
              <a:gd name="connsiteX1240" fmla="*/ 11338282 w 24385204"/>
              <a:gd name="connsiteY1240" fmla="*/ 5728789 h 7602680"/>
              <a:gd name="connsiteX1241" fmla="*/ 11446685 w 24385204"/>
              <a:gd name="connsiteY1241" fmla="*/ 5717518 h 7602680"/>
              <a:gd name="connsiteX1242" fmla="*/ 11566380 w 24385204"/>
              <a:gd name="connsiteY1242" fmla="*/ 5691102 h 7602680"/>
              <a:gd name="connsiteX1243" fmla="*/ 11942402 w 24385204"/>
              <a:gd name="connsiteY1243" fmla="*/ 5645314 h 7602680"/>
              <a:gd name="connsiteX1244" fmla="*/ 11985311 w 24385204"/>
              <a:gd name="connsiteY1244" fmla="*/ 5637565 h 7602680"/>
              <a:gd name="connsiteX1245" fmla="*/ 12005637 w 24385204"/>
              <a:gd name="connsiteY1245" fmla="*/ 5628055 h 7602680"/>
              <a:gd name="connsiteX1246" fmla="*/ 12022575 w 24385204"/>
              <a:gd name="connsiteY1246" fmla="*/ 5614671 h 7602680"/>
              <a:gd name="connsiteX1247" fmla="*/ 12308261 w 24385204"/>
              <a:gd name="connsiteY1247" fmla="*/ 5551976 h 7602680"/>
              <a:gd name="connsiteX1248" fmla="*/ 12333103 w 24385204"/>
              <a:gd name="connsiteY1248" fmla="*/ 5526969 h 7602680"/>
              <a:gd name="connsiteX1249" fmla="*/ 12362463 w 24385204"/>
              <a:gd name="connsiteY1249" fmla="*/ 5506541 h 7602680"/>
              <a:gd name="connsiteX1250" fmla="*/ 12346654 w 24385204"/>
              <a:gd name="connsiteY1250" fmla="*/ 5488225 h 7602680"/>
              <a:gd name="connsiteX1251" fmla="*/ 13343734 w 24385204"/>
              <a:gd name="connsiteY1251" fmla="*/ 5475193 h 7602680"/>
              <a:gd name="connsiteX1252" fmla="*/ 13361801 w 24385204"/>
              <a:gd name="connsiteY1252" fmla="*/ 5486817 h 7602680"/>
              <a:gd name="connsiteX1253" fmla="*/ 13333571 w 24385204"/>
              <a:gd name="connsiteY1253" fmla="*/ 5507949 h 7602680"/>
              <a:gd name="connsiteX1254" fmla="*/ 13322279 w 24385204"/>
              <a:gd name="connsiteY1254" fmla="*/ 5483647 h 7602680"/>
              <a:gd name="connsiteX1255" fmla="*/ 13343734 w 24385204"/>
              <a:gd name="connsiteY1255" fmla="*/ 5475193 h 7602680"/>
              <a:gd name="connsiteX1256" fmla="*/ 10920480 w 24385204"/>
              <a:gd name="connsiteY1256" fmla="*/ 5473432 h 7602680"/>
              <a:gd name="connsiteX1257" fmla="*/ 10880958 w 24385204"/>
              <a:gd name="connsiteY1257" fmla="*/ 5489282 h 7602680"/>
              <a:gd name="connsiteX1258" fmla="*/ 10940805 w 24385204"/>
              <a:gd name="connsiteY1258" fmla="*/ 5514289 h 7602680"/>
              <a:gd name="connsiteX1259" fmla="*/ 10967907 w 24385204"/>
              <a:gd name="connsiteY1259" fmla="*/ 5486817 h 7602680"/>
              <a:gd name="connsiteX1260" fmla="*/ 10920480 w 24385204"/>
              <a:gd name="connsiteY1260" fmla="*/ 5473432 h 7602680"/>
              <a:gd name="connsiteX1261" fmla="*/ 4263871 w 24385204"/>
              <a:gd name="connsiteY1261" fmla="*/ 5473432 h 7602680"/>
              <a:gd name="connsiteX1262" fmla="*/ 4283068 w 24385204"/>
              <a:gd name="connsiteY1262" fmla="*/ 5475193 h 7602680"/>
              <a:gd name="connsiteX1263" fmla="*/ 4262743 w 24385204"/>
              <a:gd name="connsiteY1263" fmla="*/ 5518164 h 7602680"/>
              <a:gd name="connsiteX1264" fmla="*/ 4191603 w 24385204"/>
              <a:gd name="connsiteY1264" fmla="*/ 5527674 h 7602680"/>
              <a:gd name="connsiteX1265" fmla="*/ 4226608 w 24385204"/>
              <a:gd name="connsiteY1265" fmla="*/ 5485055 h 7602680"/>
              <a:gd name="connsiteX1266" fmla="*/ 4263871 w 24385204"/>
              <a:gd name="connsiteY1266" fmla="*/ 5473432 h 7602680"/>
              <a:gd name="connsiteX1267" fmla="*/ 23468102 w 24385204"/>
              <a:gd name="connsiteY1267" fmla="*/ 5456526 h 7602680"/>
              <a:gd name="connsiteX1268" fmla="*/ 23494074 w 24385204"/>
              <a:gd name="connsiteY1268" fmla="*/ 5465684 h 7602680"/>
              <a:gd name="connsiteX1269" fmla="*/ 23469230 w 24385204"/>
              <a:gd name="connsiteY1269" fmla="*/ 5489986 h 7602680"/>
              <a:gd name="connsiteX1270" fmla="*/ 23444390 w 24385204"/>
              <a:gd name="connsiteY1270" fmla="*/ 5465684 h 7602680"/>
              <a:gd name="connsiteX1271" fmla="*/ 23468102 w 24385204"/>
              <a:gd name="connsiteY1271" fmla="*/ 5456526 h 7602680"/>
              <a:gd name="connsiteX1272" fmla="*/ 7158000 w 24385204"/>
              <a:gd name="connsiteY1272" fmla="*/ 5454413 h 7602680"/>
              <a:gd name="connsiteX1273" fmla="*/ 7109445 w 24385204"/>
              <a:gd name="connsiteY1273" fmla="*/ 5478363 h 7602680"/>
              <a:gd name="connsiteX1274" fmla="*/ 7185101 w 24385204"/>
              <a:gd name="connsiteY1274" fmla="*/ 5482942 h 7602680"/>
              <a:gd name="connsiteX1275" fmla="*/ 7158000 w 24385204"/>
              <a:gd name="connsiteY1275" fmla="*/ 5454413 h 7602680"/>
              <a:gd name="connsiteX1276" fmla="*/ 23945750 w 24385204"/>
              <a:gd name="connsiteY1276" fmla="*/ 5447016 h 7602680"/>
              <a:gd name="connsiteX1277" fmla="*/ 23975110 w 24385204"/>
              <a:gd name="connsiteY1277" fmla="*/ 5465684 h 7602680"/>
              <a:gd name="connsiteX1278" fmla="*/ 23958174 w 24385204"/>
              <a:gd name="connsiteY1278" fmla="*/ 5485055 h 7602680"/>
              <a:gd name="connsiteX1279" fmla="*/ 23929942 w 24385204"/>
              <a:gd name="connsiteY1279" fmla="*/ 5465684 h 7602680"/>
              <a:gd name="connsiteX1280" fmla="*/ 23945750 w 24385204"/>
              <a:gd name="connsiteY1280" fmla="*/ 5447016 h 7602680"/>
              <a:gd name="connsiteX1281" fmla="*/ 12773490 w 24385204"/>
              <a:gd name="connsiteY1281" fmla="*/ 5434336 h 7602680"/>
              <a:gd name="connsiteX1282" fmla="*/ 12712513 w 24385204"/>
              <a:gd name="connsiteY1282" fmla="*/ 5435745 h 7602680"/>
              <a:gd name="connsiteX1283" fmla="*/ 12390692 w 24385204"/>
              <a:gd name="connsiteY1283" fmla="*/ 5505836 h 7602680"/>
              <a:gd name="connsiteX1284" fmla="*/ 12667345 w 24385204"/>
              <a:gd name="connsiteY1284" fmla="*/ 5486112 h 7602680"/>
              <a:gd name="connsiteX1285" fmla="*/ 12730580 w 24385204"/>
              <a:gd name="connsiteY1285" fmla="*/ 5467092 h 7602680"/>
              <a:gd name="connsiteX1286" fmla="*/ 12785911 w 24385204"/>
              <a:gd name="connsiteY1286" fmla="*/ 5447016 h 7602680"/>
              <a:gd name="connsiteX1287" fmla="*/ 12773490 w 24385204"/>
              <a:gd name="connsiteY1287" fmla="*/ 5434336 h 7602680"/>
              <a:gd name="connsiteX1288" fmla="*/ 6559527 w 24385204"/>
              <a:gd name="connsiteY1288" fmla="*/ 5434336 h 7602680"/>
              <a:gd name="connsiteX1289" fmla="*/ 6492904 w 24385204"/>
              <a:gd name="connsiteY1289" fmla="*/ 5438915 h 7602680"/>
              <a:gd name="connsiteX1290" fmla="*/ 6381114 w 24385204"/>
              <a:gd name="connsiteY1290" fmla="*/ 5489282 h 7602680"/>
              <a:gd name="connsiteX1291" fmla="*/ 6532425 w 24385204"/>
              <a:gd name="connsiteY1291" fmla="*/ 5495270 h 7602680"/>
              <a:gd name="connsiteX1292" fmla="*/ 6577594 w 24385204"/>
              <a:gd name="connsiteY1292" fmla="*/ 5454413 h 7602680"/>
              <a:gd name="connsiteX1293" fmla="*/ 6559527 w 24385204"/>
              <a:gd name="connsiteY1293" fmla="*/ 5434336 h 7602680"/>
              <a:gd name="connsiteX1294" fmla="*/ 6639699 w 24385204"/>
              <a:gd name="connsiteY1294" fmla="*/ 5432575 h 7602680"/>
              <a:gd name="connsiteX1295" fmla="*/ 6604694 w 24385204"/>
              <a:gd name="connsiteY1295" fmla="*/ 5445959 h 7602680"/>
              <a:gd name="connsiteX1296" fmla="*/ 6653250 w 24385204"/>
              <a:gd name="connsiteY1296" fmla="*/ 5467092 h 7602680"/>
              <a:gd name="connsiteX1297" fmla="*/ 6688255 w 24385204"/>
              <a:gd name="connsiteY1297" fmla="*/ 5497735 h 7602680"/>
              <a:gd name="connsiteX1298" fmla="*/ 6672446 w 24385204"/>
              <a:gd name="connsiteY1298" fmla="*/ 5526969 h 7602680"/>
              <a:gd name="connsiteX1299" fmla="*/ 6700676 w 24385204"/>
              <a:gd name="connsiteY1299" fmla="*/ 5583324 h 7602680"/>
              <a:gd name="connsiteX1300" fmla="*/ 6621632 w 24385204"/>
              <a:gd name="connsiteY1300" fmla="*/ 5606218 h 7602680"/>
              <a:gd name="connsiteX1301" fmla="*/ 6498550 w 24385204"/>
              <a:gd name="connsiteY1301" fmla="*/ 5586494 h 7602680"/>
              <a:gd name="connsiteX1302" fmla="*/ 6522263 w 24385204"/>
              <a:gd name="connsiteY1302" fmla="*/ 5569939 h 7602680"/>
              <a:gd name="connsiteX1303" fmla="*/ 6618245 w 24385204"/>
              <a:gd name="connsiteY1303" fmla="*/ 5551976 h 7602680"/>
              <a:gd name="connsiteX1304" fmla="*/ 6408214 w 24385204"/>
              <a:gd name="connsiteY1304" fmla="*/ 5535422 h 7602680"/>
              <a:gd name="connsiteX1305" fmla="*/ 6236577 w 24385204"/>
              <a:gd name="connsiteY1305" fmla="*/ 5573814 h 7602680"/>
              <a:gd name="connsiteX1306" fmla="*/ 6137207 w 24385204"/>
              <a:gd name="connsiteY1306" fmla="*/ 5585437 h 7602680"/>
              <a:gd name="connsiteX1307" fmla="*/ 6005091 w 24385204"/>
              <a:gd name="connsiteY1307" fmla="*/ 5608331 h 7602680"/>
              <a:gd name="connsiteX1308" fmla="*/ 6070585 w 24385204"/>
              <a:gd name="connsiteY1308" fmla="*/ 5628055 h 7602680"/>
              <a:gd name="connsiteX1309" fmla="*/ 6227543 w 24385204"/>
              <a:gd name="connsiteY1309" fmla="*/ 5640735 h 7602680"/>
              <a:gd name="connsiteX1310" fmla="*/ 6322395 w 24385204"/>
              <a:gd name="connsiteY1310" fmla="*/ 5605161 h 7602680"/>
              <a:gd name="connsiteX1311" fmla="*/ 6339333 w 24385204"/>
              <a:gd name="connsiteY1311" fmla="*/ 5598117 h 7602680"/>
              <a:gd name="connsiteX1312" fmla="*/ 6421765 w 24385204"/>
              <a:gd name="connsiteY1312" fmla="*/ 5651653 h 7602680"/>
              <a:gd name="connsiteX1313" fmla="*/ 6861022 w 24385204"/>
              <a:gd name="connsiteY1313" fmla="*/ 5634395 h 7602680"/>
              <a:gd name="connsiteX1314" fmla="*/ 6881347 w 24385204"/>
              <a:gd name="connsiteY1314" fmla="*/ 5648484 h 7602680"/>
              <a:gd name="connsiteX1315" fmla="*/ 7212202 w 24385204"/>
              <a:gd name="connsiteY1315" fmla="*/ 5631225 h 7602680"/>
              <a:gd name="connsiteX1316" fmla="*/ 7158000 w 24385204"/>
              <a:gd name="connsiteY1316" fmla="*/ 5608331 h 7602680"/>
              <a:gd name="connsiteX1317" fmla="*/ 7055243 w 24385204"/>
              <a:gd name="connsiteY1317" fmla="*/ 5568531 h 7602680"/>
              <a:gd name="connsiteX1318" fmla="*/ 6957003 w 24385204"/>
              <a:gd name="connsiteY1318" fmla="*/ 5489986 h 7602680"/>
              <a:gd name="connsiteX1319" fmla="*/ 6639699 w 24385204"/>
              <a:gd name="connsiteY1319" fmla="*/ 5432575 h 7602680"/>
              <a:gd name="connsiteX1320" fmla="*/ 12875117 w 24385204"/>
              <a:gd name="connsiteY1320" fmla="*/ 5429758 h 7602680"/>
              <a:gd name="connsiteX1321" fmla="*/ 12841241 w 24385204"/>
              <a:gd name="connsiteY1321" fmla="*/ 5434336 h 7602680"/>
              <a:gd name="connsiteX1322" fmla="*/ 12875117 w 24385204"/>
              <a:gd name="connsiteY1322" fmla="*/ 5442790 h 7602680"/>
              <a:gd name="connsiteX1323" fmla="*/ 12910122 w 24385204"/>
              <a:gd name="connsiteY1323" fmla="*/ 5434336 h 7602680"/>
              <a:gd name="connsiteX1324" fmla="*/ 12875117 w 24385204"/>
              <a:gd name="connsiteY1324" fmla="*/ 5429758 h 7602680"/>
              <a:gd name="connsiteX1325" fmla="*/ 14685218 w 24385204"/>
              <a:gd name="connsiteY1325" fmla="*/ 5400876 h 7602680"/>
              <a:gd name="connsiteX1326" fmla="*/ 14725869 w 24385204"/>
              <a:gd name="connsiteY1326" fmla="*/ 5401933 h 7602680"/>
              <a:gd name="connsiteX1327" fmla="*/ 14716835 w 24385204"/>
              <a:gd name="connsiteY1327" fmla="*/ 5439620 h 7602680"/>
              <a:gd name="connsiteX1328" fmla="*/ 14650213 w 24385204"/>
              <a:gd name="connsiteY1328" fmla="*/ 5464979 h 7602680"/>
              <a:gd name="connsiteX1329" fmla="*/ 14492125 w 24385204"/>
              <a:gd name="connsiteY1329" fmla="*/ 5464979 h 7602680"/>
              <a:gd name="connsiteX1330" fmla="*/ 14297904 w 24385204"/>
              <a:gd name="connsiteY1330" fmla="*/ 5485055 h 7602680"/>
              <a:gd name="connsiteX1331" fmla="*/ 14271932 w 24385204"/>
              <a:gd name="connsiteY1331" fmla="*/ 5464979 h 7602680"/>
              <a:gd name="connsiteX1332" fmla="*/ 14597141 w 24385204"/>
              <a:gd name="connsiteY1332" fmla="*/ 5406159 h 7602680"/>
              <a:gd name="connsiteX1333" fmla="*/ 14685218 w 24385204"/>
              <a:gd name="connsiteY1333" fmla="*/ 5400876 h 7602680"/>
              <a:gd name="connsiteX1334" fmla="*/ 2974331 w 24385204"/>
              <a:gd name="connsiteY1334" fmla="*/ 5396649 h 7602680"/>
              <a:gd name="connsiteX1335" fmla="*/ 2956263 w 24385204"/>
              <a:gd name="connsiteY1335" fmla="*/ 5399115 h 7602680"/>
              <a:gd name="connsiteX1336" fmla="*/ 2942713 w 24385204"/>
              <a:gd name="connsiteY1336" fmla="*/ 5427292 h 7602680"/>
              <a:gd name="connsiteX1337" fmla="*/ 2974331 w 24385204"/>
              <a:gd name="connsiteY1337" fmla="*/ 5407568 h 7602680"/>
              <a:gd name="connsiteX1338" fmla="*/ 2974331 w 24385204"/>
              <a:gd name="connsiteY1338" fmla="*/ 5396649 h 7602680"/>
              <a:gd name="connsiteX1339" fmla="*/ 13944466 w 24385204"/>
              <a:gd name="connsiteY1339" fmla="*/ 5392775 h 7602680"/>
              <a:gd name="connsiteX1340" fmla="*/ 13317762 w 24385204"/>
              <a:gd name="connsiteY1340" fmla="*/ 5424122 h 7602680"/>
              <a:gd name="connsiteX1341" fmla="*/ 13032076 w 24385204"/>
              <a:gd name="connsiteY1341" fmla="*/ 5505836 h 7602680"/>
              <a:gd name="connsiteX1342" fmla="*/ 12958678 w 24385204"/>
              <a:gd name="connsiteY1342" fmla="*/ 5520629 h 7602680"/>
              <a:gd name="connsiteX1343" fmla="*/ 12652666 w 24385204"/>
              <a:gd name="connsiteY1343" fmla="*/ 5601287 h 7602680"/>
              <a:gd name="connsiteX1344" fmla="*/ 12558943 w 24385204"/>
              <a:gd name="connsiteY1344" fmla="*/ 5619954 h 7602680"/>
              <a:gd name="connsiteX1345" fmla="*/ 12493449 w 24385204"/>
              <a:gd name="connsiteY1345" fmla="*/ 5640030 h 7602680"/>
              <a:gd name="connsiteX1346" fmla="*/ 12933836 w 24385204"/>
              <a:gd name="connsiteY1346" fmla="*/ 5646018 h 7602680"/>
              <a:gd name="connsiteX1347" fmla="*/ 13103215 w 24385204"/>
              <a:gd name="connsiteY1347" fmla="*/ 5611501 h 7602680"/>
              <a:gd name="connsiteX1348" fmla="*/ 13181129 w 24385204"/>
              <a:gd name="connsiteY1348" fmla="*/ 5599878 h 7602680"/>
              <a:gd name="connsiteX1349" fmla="*/ 13091923 w 24385204"/>
              <a:gd name="connsiteY1349" fmla="*/ 5585437 h 7602680"/>
              <a:gd name="connsiteX1350" fmla="*/ 13174354 w 24385204"/>
              <a:gd name="connsiteY1350" fmla="*/ 5581210 h 7602680"/>
              <a:gd name="connsiteX1351" fmla="*/ 13357284 w 24385204"/>
              <a:gd name="connsiteY1351" fmla="*/ 5569939 h 7602680"/>
              <a:gd name="connsiteX1352" fmla="*/ 13418260 w 24385204"/>
              <a:gd name="connsiteY1352" fmla="*/ 5546693 h 7602680"/>
              <a:gd name="connsiteX1353" fmla="*/ 13551506 w 24385204"/>
              <a:gd name="connsiteY1353" fmla="*/ 5480477 h 7602680"/>
              <a:gd name="connsiteX1354" fmla="*/ 13559410 w 24385204"/>
              <a:gd name="connsiteY1354" fmla="*/ 5474489 h 7602680"/>
              <a:gd name="connsiteX1355" fmla="*/ 13696043 w 24385204"/>
              <a:gd name="connsiteY1355" fmla="*/ 5457583 h 7602680"/>
              <a:gd name="connsiteX1356" fmla="*/ 13918494 w 24385204"/>
              <a:gd name="connsiteY1356" fmla="*/ 5424122 h 7602680"/>
              <a:gd name="connsiteX1357" fmla="*/ 14032543 w 24385204"/>
              <a:gd name="connsiteY1357" fmla="*/ 5402989 h 7602680"/>
              <a:gd name="connsiteX1358" fmla="*/ 13944466 w 24385204"/>
              <a:gd name="connsiteY1358" fmla="*/ 5392775 h 7602680"/>
              <a:gd name="connsiteX1359" fmla="*/ 7288986 w 24385204"/>
              <a:gd name="connsiteY1359" fmla="*/ 5367415 h 7602680"/>
              <a:gd name="connsiteX1360" fmla="*/ 7239302 w 24385204"/>
              <a:gd name="connsiteY1360" fmla="*/ 5384322 h 7602680"/>
              <a:gd name="connsiteX1361" fmla="*/ 7239302 w 24385204"/>
              <a:gd name="connsiteY1361" fmla="*/ 5412499 h 7602680"/>
              <a:gd name="connsiteX1362" fmla="*/ 7327380 w 24385204"/>
              <a:gd name="connsiteY1362" fmla="*/ 5384322 h 7602680"/>
              <a:gd name="connsiteX1363" fmla="*/ 7288986 w 24385204"/>
              <a:gd name="connsiteY1363" fmla="*/ 5367415 h 7602680"/>
              <a:gd name="connsiteX1364" fmla="*/ 6428540 w 24385204"/>
              <a:gd name="connsiteY1364" fmla="*/ 5366711 h 7602680"/>
              <a:gd name="connsiteX1365" fmla="*/ 6381114 w 24385204"/>
              <a:gd name="connsiteY1365" fmla="*/ 5386435 h 7602680"/>
              <a:gd name="connsiteX1366" fmla="*/ 6428540 w 24385204"/>
              <a:gd name="connsiteY1366" fmla="*/ 5407568 h 7602680"/>
              <a:gd name="connsiteX1367" fmla="*/ 6478224 w 24385204"/>
              <a:gd name="connsiteY1367" fmla="*/ 5386435 h 7602680"/>
              <a:gd name="connsiteX1368" fmla="*/ 6428540 w 24385204"/>
              <a:gd name="connsiteY1368" fmla="*/ 5366711 h 7602680"/>
              <a:gd name="connsiteX1369" fmla="*/ 14947050 w 24385204"/>
              <a:gd name="connsiteY1369" fmla="*/ 5350201 h 7602680"/>
              <a:gd name="connsiteX1370" fmla="*/ 14999134 w 24385204"/>
              <a:gd name="connsiteY1370" fmla="*/ 5350861 h 7602680"/>
              <a:gd name="connsiteX1371" fmla="*/ 15020589 w 24385204"/>
              <a:gd name="connsiteY1371" fmla="*/ 5367415 h 7602680"/>
              <a:gd name="connsiteX1372" fmla="*/ 14751840 w 24385204"/>
              <a:gd name="connsiteY1372" fmla="*/ 5381152 h 7602680"/>
              <a:gd name="connsiteX1373" fmla="*/ 14867018 w 24385204"/>
              <a:gd name="connsiteY1373" fmla="*/ 5355088 h 7602680"/>
              <a:gd name="connsiteX1374" fmla="*/ 14947050 w 24385204"/>
              <a:gd name="connsiteY1374" fmla="*/ 5350201 h 7602680"/>
              <a:gd name="connsiteX1375" fmla="*/ 13327925 w 24385204"/>
              <a:gd name="connsiteY1375" fmla="*/ 5349452 h 7602680"/>
              <a:gd name="connsiteX1376" fmla="*/ 13306470 w 24385204"/>
              <a:gd name="connsiteY1376" fmla="*/ 5352622 h 7602680"/>
              <a:gd name="connsiteX1377" fmla="*/ 13317762 w 24385204"/>
              <a:gd name="connsiteY1377" fmla="*/ 5364245 h 7602680"/>
              <a:gd name="connsiteX1378" fmla="*/ 13343734 w 24385204"/>
              <a:gd name="connsiteY1378" fmla="*/ 5355088 h 7602680"/>
              <a:gd name="connsiteX1379" fmla="*/ 13327925 w 24385204"/>
              <a:gd name="connsiteY1379" fmla="*/ 5349452 h 7602680"/>
              <a:gd name="connsiteX1380" fmla="*/ 3140322 w 24385204"/>
              <a:gd name="connsiteY1380" fmla="*/ 5349452 h 7602680"/>
              <a:gd name="connsiteX1381" fmla="*/ 3118867 w 24385204"/>
              <a:gd name="connsiteY1381" fmla="*/ 5352622 h 7602680"/>
              <a:gd name="connsiteX1382" fmla="*/ 3130160 w 24385204"/>
              <a:gd name="connsiteY1382" fmla="*/ 5364245 h 7602680"/>
              <a:gd name="connsiteX1383" fmla="*/ 3156131 w 24385204"/>
              <a:gd name="connsiteY1383" fmla="*/ 5355088 h 7602680"/>
              <a:gd name="connsiteX1384" fmla="*/ 3140322 w 24385204"/>
              <a:gd name="connsiteY1384" fmla="*/ 5349452 h 7602680"/>
              <a:gd name="connsiteX1385" fmla="*/ 13238718 w 24385204"/>
              <a:gd name="connsiteY1385" fmla="*/ 5340295 h 7602680"/>
              <a:gd name="connsiteX1386" fmla="*/ 13151770 w 24385204"/>
              <a:gd name="connsiteY1386" fmla="*/ 5360371 h 7602680"/>
              <a:gd name="connsiteX1387" fmla="*/ 13062564 w 24385204"/>
              <a:gd name="connsiteY1387" fmla="*/ 5386435 h 7602680"/>
              <a:gd name="connsiteX1388" fmla="*/ 13148383 w 24385204"/>
              <a:gd name="connsiteY1388" fmla="*/ 5377982 h 7602680"/>
              <a:gd name="connsiteX1389" fmla="*/ 13244364 w 24385204"/>
              <a:gd name="connsiteY1389" fmla="*/ 5358258 h 7602680"/>
              <a:gd name="connsiteX1390" fmla="*/ 13238718 w 24385204"/>
              <a:gd name="connsiteY1390" fmla="*/ 5340295 h 7602680"/>
              <a:gd name="connsiteX1391" fmla="*/ 7011205 w 24385204"/>
              <a:gd name="connsiteY1391" fmla="*/ 5329376 h 7602680"/>
              <a:gd name="connsiteX1392" fmla="*/ 6976200 w 24385204"/>
              <a:gd name="connsiteY1392" fmla="*/ 5332898 h 7602680"/>
              <a:gd name="connsiteX1393" fmla="*/ 7011205 w 24385204"/>
              <a:gd name="connsiteY1393" fmla="*/ 5341351 h 7602680"/>
              <a:gd name="connsiteX1394" fmla="*/ 7046209 w 24385204"/>
              <a:gd name="connsiteY1394" fmla="*/ 5332898 h 7602680"/>
              <a:gd name="connsiteX1395" fmla="*/ 7011205 w 24385204"/>
              <a:gd name="connsiteY1395" fmla="*/ 5329376 h 7602680"/>
              <a:gd name="connsiteX1396" fmla="*/ 16846498 w 24385204"/>
              <a:gd name="connsiteY1396" fmla="*/ 5305778 h 7602680"/>
              <a:gd name="connsiteX1397" fmla="*/ 16852146 w 24385204"/>
              <a:gd name="connsiteY1397" fmla="*/ 5325854 h 7602680"/>
              <a:gd name="connsiteX1398" fmla="*/ 16821658 w 24385204"/>
              <a:gd name="connsiteY1398" fmla="*/ 5344521 h 7602680"/>
              <a:gd name="connsiteX1399" fmla="*/ 16814882 w 24385204"/>
              <a:gd name="connsiteY1399" fmla="*/ 5325854 h 7602680"/>
              <a:gd name="connsiteX1400" fmla="*/ 16846498 w 24385204"/>
              <a:gd name="connsiteY1400" fmla="*/ 5305778 h 7602680"/>
              <a:gd name="connsiteX1401" fmla="*/ 22030634 w 24385204"/>
              <a:gd name="connsiteY1401" fmla="*/ 5296268 h 7602680"/>
              <a:gd name="connsiteX1402" fmla="*/ 22045314 w 24385204"/>
              <a:gd name="connsiteY1402" fmla="*/ 5308948 h 7602680"/>
              <a:gd name="connsiteX1403" fmla="*/ 22021602 w 24385204"/>
              <a:gd name="connsiteY1403" fmla="*/ 5329024 h 7602680"/>
              <a:gd name="connsiteX1404" fmla="*/ 22012570 w 24385204"/>
              <a:gd name="connsiteY1404" fmla="*/ 5304721 h 7602680"/>
              <a:gd name="connsiteX1405" fmla="*/ 22030634 w 24385204"/>
              <a:gd name="connsiteY1405" fmla="*/ 5296268 h 7602680"/>
              <a:gd name="connsiteX1406" fmla="*/ 5618907 w 24385204"/>
              <a:gd name="connsiteY1406" fmla="*/ 5296268 h 7602680"/>
              <a:gd name="connsiteX1407" fmla="*/ 5644878 w 24385204"/>
              <a:gd name="connsiteY1407" fmla="*/ 5305778 h 7602680"/>
              <a:gd name="connsiteX1408" fmla="*/ 5611002 w 24385204"/>
              <a:gd name="connsiteY1408" fmla="*/ 5329728 h 7602680"/>
              <a:gd name="connsiteX1409" fmla="*/ 5588418 w 24385204"/>
              <a:gd name="connsiteY1409" fmla="*/ 5305778 h 7602680"/>
              <a:gd name="connsiteX1410" fmla="*/ 5618907 w 24385204"/>
              <a:gd name="connsiteY1410" fmla="*/ 5296268 h 7602680"/>
              <a:gd name="connsiteX1411" fmla="*/ 6794399 w 24385204"/>
              <a:gd name="connsiteY1411" fmla="*/ 5289576 h 7602680"/>
              <a:gd name="connsiteX1412" fmla="*/ 6769557 w 24385204"/>
              <a:gd name="connsiteY1412" fmla="*/ 5293098 h 7602680"/>
              <a:gd name="connsiteX1413" fmla="*/ 6794399 w 24385204"/>
              <a:gd name="connsiteY1413" fmla="*/ 5303664 h 7602680"/>
              <a:gd name="connsiteX1414" fmla="*/ 6819242 w 24385204"/>
              <a:gd name="connsiteY1414" fmla="*/ 5293098 h 7602680"/>
              <a:gd name="connsiteX1415" fmla="*/ 6794399 w 24385204"/>
              <a:gd name="connsiteY1415" fmla="*/ 5289576 h 7602680"/>
              <a:gd name="connsiteX1416" fmla="*/ 15045431 w 24385204"/>
              <a:gd name="connsiteY1416" fmla="*/ 5280418 h 7602680"/>
              <a:gd name="connsiteX1417" fmla="*/ 15068015 w 24385204"/>
              <a:gd name="connsiteY1417" fmla="*/ 5299438 h 7602680"/>
              <a:gd name="connsiteX1418" fmla="*/ 15057852 w 24385204"/>
              <a:gd name="connsiteY1418" fmla="*/ 5319514 h 7602680"/>
              <a:gd name="connsiteX1419" fmla="*/ 15037527 w 24385204"/>
              <a:gd name="connsiteY1419" fmla="*/ 5299438 h 7602680"/>
              <a:gd name="connsiteX1420" fmla="*/ 15045431 w 24385204"/>
              <a:gd name="connsiteY1420" fmla="*/ 5280418 h 7602680"/>
              <a:gd name="connsiteX1421" fmla="*/ 15677781 w 24385204"/>
              <a:gd name="connsiteY1421" fmla="*/ 5276544 h 7602680"/>
              <a:gd name="connsiteX1422" fmla="*/ 15626967 w 24385204"/>
              <a:gd name="connsiteY1422" fmla="*/ 5293098 h 7602680"/>
              <a:gd name="connsiteX1423" fmla="*/ 15655197 w 24385204"/>
              <a:gd name="connsiteY1423" fmla="*/ 5306834 h 7602680"/>
              <a:gd name="connsiteX1424" fmla="*/ 15706011 w 24385204"/>
              <a:gd name="connsiteY1424" fmla="*/ 5289928 h 7602680"/>
              <a:gd name="connsiteX1425" fmla="*/ 15677781 w 24385204"/>
              <a:gd name="connsiteY1425" fmla="*/ 5276544 h 7602680"/>
              <a:gd name="connsiteX1426" fmla="*/ 4493098 w 24385204"/>
              <a:gd name="connsiteY1426" fmla="*/ 5267034 h 7602680"/>
              <a:gd name="connsiteX1427" fmla="*/ 4475031 w 24385204"/>
              <a:gd name="connsiteY1427" fmla="*/ 5286758 h 7602680"/>
              <a:gd name="connsiteX1428" fmla="*/ 4493098 w 24385204"/>
              <a:gd name="connsiteY1428" fmla="*/ 5306834 h 7602680"/>
              <a:gd name="connsiteX1429" fmla="*/ 4513424 w 24385204"/>
              <a:gd name="connsiteY1429" fmla="*/ 5286758 h 7602680"/>
              <a:gd name="connsiteX1430" fmla="*/ 4493098 w 24385204"/>
              <a:gd name="connsiteY1430" fmla="*/ 5267034 h 7602680"/>
              <a:gd name="connsiteX1431" fmla="*/ 22665242 w 24385204"/>
              <a:gd name="connsiteY1431" fmla="*/ 5258581 h 7602680"/>
              <a:gd name="connsiteX1432" fmla="*/ 22682182 w 24385204"/>
              <a:gd name="connsiteY1432" fmla="*/ 5271260 h 7602680"/>
              <a:gd name="connsiteX1433" fmla="*/ 22655082 w 24385204"/>
              <a:gd name="connsiteY1433" fmla="*/ 5292041 h 7602680"/>
              <a:gd name="connsiteX1434" fmla="*/ 22642658 w 24385204"/>
              <a:gd name="connsiteY1434" fmla="*/ 5267034 h 7602680"/>
              <a:gd name="connsiteX1435" fmla="*/ 22665242 w 24385204"/>
              <a:gd name="connsiteY1435" fmla="*/ 5258581 h 7602680"/>
              <a:gd name="connsiteX1436" fmla="*/ 5485661 w 24385204"/>
              <a:gd name="connsiteY1436" fmla="*/ 5254002 h 7602680"/>
              <a:gd name="connsiteX1437" fmla="*/ 5417910 w 24385204"/>
              <a:gd name="connsiteY1437" fmla="*/ 5263864 h 7602680"/>
              <a:gd name="connsiteX1438" fmla="*/ 5457432 w 24385204"/>
              <a:gd name="connsiteY1438" fmla="*/ 5284997 h 7602680"/>
              <a:gd name="connsiteX1439" fmla="*/ 5552284 w 24385204"/>
              <a:gd name="connsiteY1439" fmla="*/ 5306834 h 7602680"/>
              <a:gd name="connsiteX1440" fmla="*/ 5501470 w 24385204"/>
              <a:gd name="connsiteY1440" fmla="*/ 5326558 h 7602680"/>
              <a:gd name="connsiteX1441" fmla="*/ 5441623 w 24385204"/>
              <a:gd name="connsiteY1441" fmla="*/ 5346635 h 7602680"/>
              <a:gd name="connsiteX1442" fmla="*/ 5548896 w 24385204"/>
              <a:gd name="connsiteY1442" fmla="*/ 5366711 h 7602680"/>
              <a:gd name="connsiteX1443" fmla="*/ 5653912 w 24385204"/>
              <a:gd name="connsiteY1443" fmla="*/ 5414612 h 7602680"/>
              <a:gd name="connsiteX1444" fmla="*/ 5377259 w 24385204"/>
              <a:gd name="connsiteY1444" fmla="*/ 5458639 h 7602680"/>
              <a:gd name="connsiteX1445" fmla="*/ 5116415 w 24385204"/>
              <a:gd name="connsiteY1445" fmla="*/ 5514289 h 7602680"/>
              <a:gd name="connsiteX1446" fmla="*/ 5150290 w 24385204"/>
              <a:gd name="connsiteY1446" fmla="*/ 5520629 h 7602680"/>
              <a:gd name="connsiteX1447" fmla="*/ 5234980 w 24385204"/>
              <a:gd name="connsiteY1447" fmla="*/ 5538592 h 7602680"/>
              <a:gd name="connsiteX1448" fmla="*/ 5323057 w 24385204"/>
              <a:gd name="connsiteY1448" fmla="*/ 5557260 h 7602680"/>
              <a:gd name="connsiteX1449" fmla="*/ 5708113 w 24385204"/>
              <a:gd name="connsiteY1449" fmla="*/ 5526969 h 7602680"/>
              <a:gd name="connsiteX1450" fmla="*/ 6261419 w 24385204"/>
              <a:gd name="connsiteY1450" fmla="*/ 5424122 h 7602680"/>
              <a:gd name="connsiteX1451" fmla="*/ 6293036 w 24385204"/>
              <a:gd name="connsiteY1451" fmla="*/ 5407568 h 7602680"/>
              <a:gd name="connsiteX1452" fmla="*/ 6315620 w 24385204"/>
              <a:gd name="connsiteY1452" fmla="*/ 5383265 h 7602680"/>
              <a:gd name="connsiteX1453" fmla="*/ 5970086 w 24385204"/>
              <a:gd name="connsiteY1453" fmla="*/ 5338534 h 7602680"/>
              <a:gd name="connsiteX1454" fmla="*/ 5808611 w 24385204"/>
              <a:gd name="connsiteY1454" fmla="*/ 5321275 h 7602680"/>
              <a:gd name="connsiteX1455" fmla="*/ 5760056 w 24385204"/>
              <a:gd name="connsiteY1455" fmla="*/ 5306834 h 7602680"/>
              <a:gd name="connsiteX1456" fmla="*/ 5700209 w 24385204"/>
              <a:gd name="connsiteY1456" fmla="*/ 5288167 h 7602680"/>
              <a:gd name="connsiteX1457" fmla="*/ 5575997 w 24385204"/>
              <a:gd name="connsiteY1457" fmla="*/ 5256820 h 7602680"/>
              <a:gd name="connsiteX1458" fmla="*/ 5485661 w 24385204"/>
              <a:gd name="connsiteY1458" fmla="*/ 5254002 h 7602680"/>
              <a:gd name="connsiteX1459" fmla="*/ 20543486 w 24385204"/>
              <a:gd name="connsiteY1459" fmla="*/ 5252945 h 7602680"/>
              <a:gd name="connsiteX1460" fmla="*/ 20578490 w 24385204"/>
              <a:gd name="connsiteY1460" fmla="*/ 5255411 h 7602680"/>
              <a:gd name="connsiteX1461" fmla="*/ 20631562 w 24385204"/>
              <a:gd name="connsiteY1461" fmla="*/ 5275487 h 7602680"/>
              <a:gd name="connsiteX1462" fmla="*/ 20578490 w 24385204"/>
              <a:gd name="connsiteY1462" fmla="*/ 5286054 h 7602680"/>
              <a:gd name="connsiteX1463" fmla="*/ 20528806 w 24385204"/>
              <a:gd name="connsiteY1463" fmla="*/ 5263160 h 7602680"/>
              <a:gd name="connsiteX1464" fmla="*/ 20543486 w 24385204"/>
              <a:gd name="connsiteY1464" fmla="*/ 5252945 h 7602680"/>
              <a:gd name="connsiteX1465" fmla="*/ 13533395 w 24385204"/>
              <a:gd name="connsiteY1465" fmla="*/ 5251402 h 7602680"/>
              <a:gd name="connsiteX1466" fmla="*/ 13532309 w 24385204"/>
              <a:gd name="connsiteY1466" fmla="*/ 5252241 h 7602680"/>
              <a:gd name="connsiteX1467" fmla="*/ 13559410 w 24385204"/>
              <a:gd name="connsiteY1467" fmla="*/ 5260694 h 7602680"/>
              <a:gd name="connsiteX1468" fmla="*/ 13599374 w 24385204"/>
              <a:gd name="connsiteY1468" fmla="*/ 5251402 h 7602680"/>
              <a:gd name="connsiteX1469" fmla="*/ 6191409 w 24385204"/>
              <a:gd name="connsiteY1469" fmla="*/ 5249775 h 7602680"/>
              <a:gd name="connsiteX1470" fmla="*/ 6167696 w 24385204"/>
              <a:gd name="connsiteY1470" fmla="*/ 5255411 h 7602680"/>
              <a:gd name="connsiteX1471" fmla="*/ 6193667 w 24385204"/>
              <a:gd name="connsiteY1471" fmla="*/ 5269147 h 7602680"/>
              <a:gd name="connsiteX1472" fmla="*/ 6191409 w 24385204"/>
              <a:gd name="connsiteY1472" fmla="*/ 5286758 h 7602680"/>
              <a:gd name="connsiteX1473" fmla="*/ 6204959 w 24385204"/>
              <a:gd name="connsiteY1473" fmla="*/ 5304721 h 7602680"/>
              <a:gd name="connsiteX1474" fmla="*/ 6270452 w 24385204"/>
              <a:gd name="connsiteY1474" fmla="*/ 5288167 h 7602680"/>
              <a:gd name="connsiteX1475" fmla="*/ 6191409 w 24385204"/>
              <a:gd name="connsiteY1475" fmla="*/ 5249775 h 7602680"/>
              <a:gd name="connsiteX1476" fmla="*/ 14644778 w 24385204"/>
              <a:gd name="connsiteY1476" fmla="*/ 5243606 h 7602680"/>
              <a:gd name="connsiteX1477" fmla="*/ 14444699 w 24385204"/>
              <a:gd name="connsiteY1477" fmla="*/ 5260694 h 7602680"/>
              <a:gd name="connsiteX1478" fmla="*/ 14218860 w 24385204"/>
              <a:gd name="connsiteY1478" fmla="*/ 5278657 h 7602680"/>
              <a:gd name="connsiteX1479" fmla="*/ 13961404 w 24385204"/>
              <a:gd name="connsiteY1479" fmla="*/ 5306834 h 7602680"/>
              <a:gd name="connsiteX1480" fmla="*/ 14444699 w 24385204"/>
              <a:gd name="connsiteY1480" fmla="*/ 5295211 h 7602680"/>
              <a:gd name="connsiteX1481" fmla="*/ 14711189 w 24385204"/>
              <a:gd name="connsiteY1481" fmla="*/ 5264921 h 7602680"/>
              <a:gd name="connsiteX1482" fmla="*/ 14701027 w 24385204"/>
              <a:gd name="connsiteY1482" fmla="*/ 5244140 h 7602680"/>
              <a:gd name="connsiteX1483" fmla="*/ 14644778 w 24385204"/>
              <a:gd name="connsiteY1483" fmla="*/ 5243606 h 7602680"/>
              <a:gd name="connsiteX1484" fmla="*/ 16911990 w 24385204"/>
              <a:gd name="connsiteY1484" fmla="*/ 5235334 h 7602680"/>
              <a:gd name="connsiteX1485" fmla="*/ 16917638 w 24385204"/>
              <a:gd name="connsiteY1485" fmla="*/ 5261751 h 7602680"/>
              <a:gd name="connsiteX1486" fmla="*/ 16840854 w 24385204"/>
              <a:gd name="connsiteY1486" fmla="*/ 5263160 h 7602680"/>
              <a:gd name="connsiteX1487" fmla="*/ 16871342 w 24385204"/>
              <a:gd name="connsiteY1487" fmla="*/ 5238857 h 7602680"/>
              <a:gd name="connsiteX1488" fmla="*/ 16911990 w 24385204"/>
              <a:gd name="connsiteY1488" fmla="*/ 5235334 h 7602680"/>
              <a:gd name="connsiteX1489" fmla="*/ 21403930 w 24385204"/>
              <a:gd name="connsiteY1489" fmla="*/ 5232517 h 7602680"/>
              <a:gd name="connsiteX1490" fmla="*/ 21440066 w 24385204"/>
              <a:gd name="connsiteY1490" fmla="*/ 5242027 h 7602680"/>
              <a:gd name="connsiteX1491" fmla="*/ 21403930 w 24385204"/>
              <a:gd name="connsiteY1491" fmla="*/ 5265977 h 7602680"/>
              <a:gd name="connsiteX1492" fmla="*/ 21366670 w 24385204"/>
              <a:gd name="connsiteY1492" fmla="*/ 5242027 h 7602680"/>
              <a:gd name="connsiteX1493" fmla="*/ 21403930 w 24385204"/>
              <a:gd name="connsiteY1493" fmla="*/ 5232517 h 7602680"/>
              <a:gd name="connsiteX1494" fmla="*/ 23113534 w 24385204"/>
              <a:gd name="connsiteY1494" fmla="*/ 5222303 h 7602680"/>
              <a:gd name="connsiteX1495" fmla="*/ 23087562 w 24385204"/>
              <a:gd name="connsiteY1495" fmla="*/ 5249071 h 7602680"/>
              <a:gd name="connsiteX1496" fmla="*/ 23040138 w 24385204"/>
              <a:gd name="connsiteY1496" fmla="*/ 5278657 h 7602680"/>
              <a:gd name="connsiteX1497" fmla="*/ 22943026 w 24385204"/>
              <a:gd name="connsiteY1497" fmla="*/ 5261751 h 7602680"/>
              <a:gd name="connsiteX1498" fmla="*/ 22856078 w 24385204"/>
              <a:gd name="connsiteY1498" fmla="*/ 5245901 h 7602680"/>
              <a:gd name="connsiteX1499" fmla="*/ 22943026 w 24385204"/>
              <a:gd name="connsiteY1499" fmla="*/ 5242731 h 7602680"/>
              <a:gd name="connsiteX1500" fmla="*/ 23077398 w 24385204"/>
              <a:gd name="connsiteY1500" fmla="*/ 5229347 h 7602680"/>
              <a:gd name="connsiteX1501" fmla="*/ 23113534 w 24385204"/>
              <a:gd name="connsiteY1501" fmla="*/ 5222303 h 7602680"/>
              <a:gd name="connsiteX1502" fmla="*/ 5974603 w 24385204"/>
              <a:gd name="connsiteY1502" fmla="*/ 5207509 h 7602680"/>
              <a:gd name="connsiteX1503" fmla="*/ 5926048 w 24385204"/>
              <a:gd name="connsiteY1503" fmla="*/ 5227234 h 7602680"/>
              <a:gd name="connsiteX1504" fmla="*/ 5914756 w 24385204"/>
              <a:gd name="connsiteY1504" fmla="*/ 5245197 h 7602680"/>
              <a:gd name="connsiteX1505" fmla="*/ 5965570 w 24385204"/>
              <a:gd name="connsiteY1505" fmla="*/ 5227234 h 7602680"/>
              <a:gd name="connsiteX1506" fmla="*/ 5974603 w 24385204"/>
              <a:gd name="connsiteY1506" fmla="*/ 5207509 h 7602680"/>
              <a:gd name="connsiteX1507" fmla="*/ 13707335 w 24385204"/>
              <a:gd name="connsiteY1507" fmla="*/ 5195886 h 7602680"/>
              <a:gd name="connsiteX1508" fmla="*/ 13681049 w 24385204"/>
              <a:gd name="connsiteY1508" fmla="*/ 5199098 h 7602680"/>
              <a:gd name="connsiteX1509" fmla="*/ 13681049 w 24385204"/>
              <a:gd name="connsiteY1509" fmla="*/ 5237359 h 7602680"/>
              <a:gd name="connsiteX1510" fmla="*/ 13691526 w 24385204"/>
              <a:gd name="connsiteY1510" fmla="*/ 5235687 h 7602680"/>
              <a:gd name="connsiteX1511" fmla="*/ 13753632 w 24385204"/>
              <a:gd name="connsiteY1511" fmla="*/ 5201874 h 7602680"/>
              <a:gd name="connsiteX1512" fmla="*/ 13707335 w 24385204"/>
              <a:gd name="connsiteY1512" fmla="*/ 5195886 h 7602680"/>
              <a:gd name="connsiteX1513" fmla="*/ 3140322 w 24385204"/>
              <a:gd name="connsiteY1513" fmla="*/ 5183207 h 7602680"/>
              <a:gd name="connsiteX1514" fmla="*/ 3033049 w 24385204"/>
              <a:gd name="connsiteY1514" fmla="*/ 5242731 h 7602680"/>
              <a:gd name="connsiteX1515" fmla="*/ 2190669 w 24385204"/>
              <a:gd name="connsiteY1515" fmla="*/ 5534013 h 7602680"/>
              <a:gd name="connsiteX1516" fmla="*/ 1893690 w 24385204"/>
              <a:gd name="connsiteY1516" fmla="*/ 5636860 h 7602680"/>
              <a:gd name="connsiteX1517" fmla="*/ 3140322 w 24385204"/>
              <a:gd name="connsiteY1517" fmla="*/ 5183207 h 7602680"/>
              <a:gd name="connsiteX1518" fmla="*/ 20474602 w 24385204"/>
              <a:gd name="connsiteY1518" fmla="*/ 5170527 h 7602680"/>
              <a:gd name="connsiteX1519" fmla="*/ 20558166 w 24385204"/>
              <a:gd name="connsiteY1519" fmla="*/ 5184615 h 7602680"/>
              <a:gd name="connsiteX1520" fmla="*/ 20907086 w 24385204"/>
              <a:gd name="connsiteY1520" fmla="*/ 5211384 h 7602680"/>
              <a:gd name="connsiteX1521" fmla="*/ 21132926 w 24385204"/>
              <a:gd name="connsiteY1521" fmla="*/ 5227938 h 7602680"/>
              <a:gd name="connsiteX1522" fmla="*/ 21167930 w 24385204"/>
              <a:gd name="connsiteY1522" fmla="*/ 5247310 h 7602680"/>
              <a:gd name="connsiteX1523" fmla="*/ 21119374 w 24385204"/>
              <a:gd name="connsiteY1523" fmla="*/ 5267034 h 7602680"/>
              <a:gd name="connsiteX1524" fmla="*/ 20900310 w 24385204"/>
              <a:gd name="connsiteY1524" fmla="*/ 5274430 h 7602680"/>
              <a:gd name="connsiteX1525" fmla="*/ 20787390 w 24385204"/>
              <a:gd name="connsiteY1525" fmla="*/ 5286054 h 7602680"/>
              <a:gd name="connsiteX1526" fmla="*/ 20748998 w 24385204"/>
              <a:gd name="connsiteY1526" fmla="*/ 5305778 h 7602680"/>
              <a:gd name="connsiteX1527" fmla="*/ 20709478 w 24385204"/>
              <a:gd name="connsiteY1527" fmla="*/ 5277248 h 7602680"/>
              <a:gd name="connsiteX1528" fmla="*/ 20525418 w 24385204"/>
              <a:gd name="connsiteY1528" fmla="*/ 5212793 h 7602680"/>
              <a:gd name="connsiteX1529" fmla="*/ 20424918 w 24385204"/>
              <a:gd name="connsiteY1529" fmla="*/ 5178980 h 7602680"/>
              <a:gd name="connsiteX1530" fmla="*/ 20474602 w 24385204"/>
              <a:gd name="connsiteY1530" fmla="*/ 5170527 h 7602680"/>
              <a:gd name="connsiteX1531" fmla="*/ 15709398 w 24385204"/>
              <a:gd name="connsiteY1531" fmla="*/ 5165244 h 7602680"/>
              <a:gd name="connsiteX1532" fmla="*/ 15739887 w 24385204"/>
              <a:gd name="connsiteY1532" fmla="*/ 5185320 h 7602680"/>
              <a:gd name="connsiteX1533" fmla="*/ 15733111 w 24385204"/>
              <a:gd name="connsiteY1533" fmla="*/ 5204340 h 7602680"/>
              <a:gd name="connsiteX1534" fmla="*/ 15701494 w 24385204"/>
              <a:gd name="connsiteY1534" fmla="*/ 5185320 h 7602680"/>
              <a:gd name="connsiteX1535" fmla="*/ 15709398 w 24385204"/>
              <a:gd name="connsiteY1535" fmla="*/ 5165244 h 7602680"/>
              <a:gd name="connsiteX1536" fmla="*/ 6555009 w 24385204"/>
              <a:gd name="connsiteY1536" fmla="*/ 5149042 h 7602680"/>
              <a:gd name="connsiteX1537" fmla="*/ 6522263 w 24385204"/>
              <a:gd name="connsiteY1537" fmla="*/ 5152564 h 7602680"/>
              <a:gd name="connsiteX1538" fmla="*/ 6547105 w 24385204"/>
              <a:gd name="connsiteY1538" fmla="*/ 5162074 h 7602680"/>
              <a:gd name="connsiteX1539" fmla="*/ 6582110 w 24385204"/>
              <a:gd name="connsiteY1539" fmla="*/ 5152564 h 7602680"/>
              <a:gd name="connsiteX1540" fmla="*/ 6555009 w 24385204"/>
              <a:gd name="connsiteY1540" fmla="*/ 5149042 h 7602680"/>
              <a:gd name="connsiteX1541" fmla="*/ 6675834 w 24385204"/>
              <a:gd name="connsiteY1541" fmla="*/ 5145519 h 7602680"/>
              <a:gd name="connsiteX1542" fmla="*/ 6647604 w 24385204"/>
              <a:gd name="connsiteY1542" fmla="*/ 5165244 h 7602680"/>
              <a:gd name="connsiteX1543" fmla="*/ 6675834 w 24385204"/>
              <a:gd name="connsiteY1543" fmla="*/ 5185320 h 7602680"/>
              <a:gd name="connsiteX1544" fmla="*/ 6705193 w 24385204"/>
              <a:gd name="connsiteY1544" fmla="*/ 5165244 h 7602680"/>
              <a:gd name="connsiteX1545" fmla="*/ 6675834 w 24385204"/>
              <a:gd name="connsiteY1545" fmla="*/ 5145519 h 7602680"/>
              <a:gd name="connsiteX1546" fmla="*/ 20157298 w 24385204"/>
              <a:gd name="connsiteY1546" fmla="*/ 5143406 h 7602680"/>
              <a:gd name="connsiteX1547" fmla="*/ 20181014 w 24385204"/>
              <a:gd name="connsiteY1547" fmla="*/ 5144463 h 7602680"/>
              <a:gd name="connsiteX1548" fmla="*/ 20160686 w 24385204"/>
              <a:gd name="connsiteY1548" fmla="*/ 5168414 h 7602680"/>
              <a:gd name="connsiteX1549" fmla="*/ 20134714 w 24385204"/>
              <a:gd name="connsiteY1549" fmla="*/ 5158199 h 7602680"/>
              <a:gd name="connsiteX1550" fmla="*/ 20157298 w 24385204"/>
              <a:gd name="connsiteY1550" fmla="*/ 5143406 h 7602680"/>
              <a:gd name="connsiteX1551" fmla="*/ 23675874 w 24385204"/>
              <a:gd name="connsiteY1551" fmla="*/ 5137066 h 7602680"/>
              <a:gd name="connsiteX1552" fmla="*/ 23692810 w 24385204"/>
              <a:gd name="connsiteY1552" fmla="*/ 5148689 h 7602680"/>
              <a:gd name="connsiteX1553" fmla="*/ 23664582 w 24385204"/>
              <a:gd name="connsiteY1553" fmla="*/ 5169822 h 7602680"/>
              <a:gd name="connsiteX1554" fmla="*/ 23652162 w 24385204"/>
              <a:gd name="connsiteY1554" fmla="*/ 5145519 h 7602680"/>
              <a:gd name="connsiteX1555" fmla="*/ 23675874 w 24385204"/>
              <a:gd name="connsiteY1555" fmla="*/ 5137066 h 7602680"/>
              <a:gd name="connsiteX1556" fmla="*/ 6968295 w 24385204"/>
              <a:gd name="connsiteY1556" fmla="*/ 5128965 h 7602680"/>
              <a:gd name="connsiteX1557" fmla="*/ 6903931 w 24385204"/>
              <a:gd name="connsiteY1557" fmla="*/ 5145519 h 7602680"/>
              <a:gd name="connsiteX1558" fmla="*/ 6917482 w 24385204"/>
              <a:gd name="connsiteY1558" fmla="*/ 5164187 h 7602680"/>
              <a:gd name="connsiteX1559" fmla="*/ 6981846 w 24385204"/>
              <a:gd name="connsiteY1559" fmla="*/ 5145519 h 7602680"/>
              <a:gd name="connsiteX1560" fmla="*/ 6968295 w 24385204"/>
              <a:gd name="connsiteY1560" fmla="*/ 5128965 h 7602680"/>
              <a:gd name="connsiteX1561" fmla="*/ 13978341 w 24385204"/>
              <a:gd name="connsiteY1561" fmla="*/ 5128613 h 7602680"/>
              <a:gd name="connsiteX1562" fmla="*/ 13956887 w 24385204"/>
              <a:gd name="connsiteY1562" fmla="*/ 5132840 h 7602680"/>
              <a:gd name="connsiteX1563" fmla="*/ 13970437 w 24385204"/>
              <a:gd name="connsiteY1563" fmla="*/ 5144463 h 7602680"/>
              <a:gd name="connsiteX1564" fmla="*/ 13994150 w 24385204"/>
              <a:gd name="connsiteY1564" fmla="*/ 5133896 h 7602680"/>
              <a:gd name="connsiteX1565" fmla="*/ 13978341 w 24385204"/>
              <a:gd name="connsiteY1565" fmla="*/ 5128613 h 7602680"/>
              <a:gd name="connsiteX1566" fmla="*/ 22880918 w 24385204"/>
              <a:gd name="connsiteY1566" fmla="*/ 5117342 h 7602680"/>
              <a:gd name="connsiteX1567" fmla="*/ 22914794 w 24385204"/>
              <a:gd name="connsiteY1567" fmla="*/ 5127556 h 7602680"/>
              <a:gd name="connsiteX1568" fmla="*/ 22873014 w 24385204"/>
              <a:gd name="connsiteY1568" fmla="*/ 5150803 h 7602680"/>
              <a:gd name="connsiteX1569" fmla="*/ 22841398 w 24385204"/>
              <a:gd name="connsiteY1569" fmla="*/ 5123682 h 7602680"/>
              <a:gd name="connsiteX1570" fmla="*/ 22880918 w 24385204"/>
              <a:gd name="connsiteY1570" fmla="*/ 5117342 h 7602680"/>
              <a:gd name="connsiteX1571" fmla="*/ 5836841 w 24385204"/>
              <a:gd name="connsiteY1571" fmla="*/ 5116286 h 7602680"/>
              <a:gd name="connsiteX1572" fmla="*/ 5827808 w 24385204"/>
              <a:gd name="connsiteY1572" fmla="*/ 5125795 h 7602680"/>
              <a:gd name="connsiteX1573" fmla="*/ 5856038 w 24385204"/>
              <a:gd name="connsiteY1573" fmla="*/ 5145519 h 7602680"/>
              <a:gd name="connsiteX1574" fmla="*/ 5885397 w 24385204"/>
              <a:gd name="connsiteY1574" fmla="*/ 5138123 h 7602680"/>
              <a:gd name="connsiteX1575" fmla="*/ 5856038 w 24385204"/>
              <a:gd name="connsiteY1575" fmla="*/ 5119456 h 7602680"/>
              <a:gd name="connsiteX1576" fmla="*/ 5836841 w 24385204"/>
              <a:gd name="connsiteY1576" fmla="*/ 5116286 h 7602680"/>
              <a:gd name="connsiteX1577" fmla="*/ 15234007 w 24385204"/>
              <a:gd name="connsiteY1577" fmla="*/ 5109946 h 7602680"/>
              <a:gd name="connsiteX1578" fmla="*/ 15017201 w 24385204"/>
              <a:gd name="connsiteY1578" fmla="*/ 5116286 h 7602680"/>
              <a:gd name="connsiteX1579" fmla="*/ 14554231 w 24385204"/>
              <a:gd name="connsiteY1579" fmla="*/ 5133896 h 7602680"/>
              <a:gd name="connsiteX1580" fmla="*/ 14420986 w 24385204"/>
              <a:gd name="connsiteY1580" fmla="*/ 5152564 h 7602680"/>
              <a:gd name="connsiteX1581" fmla="*/ 14284353 w 24385204"/>
              <a:gd name="connsiteY1581" fmla="*/ 5167357 h 7602680"/>
              <a:gd name="connsiteX1582" fmla="*/ 13930915 w 24385204"/>
              <a:gd name="connsiteY1582" fmla="*/ 5227234 h 7602680"/>
              <a:gd name="connsiteX1583" fmla="*/ 14463896 w 24385204"/>
              <a:gd name="connsiteY1583" fmla="*/ 5215963 h 7602680"/>
              <a:gd name="connsiteX1584" fmla="*/ 14751840 w 24385204"/>
              <a:gd name="connsiteY1584" fmla="*/ 5196591 h 7602680"/>
              <a:gd name="connsiteX1585" fmla="*/ 14999134 w 24385204"/>
              <a:gd name="connsiteY1585" fmla="*/ 5177923 h 7602680"/>
              <a:gd name="connsiteX1586" fmla="*/ 15211423 w 24385204"/>
              <a:gd name="connsiteY1586" fmla="*/ 5147633 h 7602680"/>
              <a:gd name="connsiteX1587" fmla="*/ 15341281 w 24385204"/>
              <a:gd name="connsiteY1587" fmla="*/ 5113116 h 7602680"/>
              <a:gd name="connsiteX1588" fmla="*/ 15234007 w 24385204"/>
              <a:gd name="connsiteY1588" fmla="*/ 5109946 h 7602680"/>
              <a:gd name="connsiteX1589" fmla="*/ 22284706 w 24385204"/>
              <a:gd name="connsiteY1589" fmla="*/ 5104662 h 7602680"/>
              <a:gd name="connsiteX1590" fmla="*/ 22375042 w 24385204"/>
              <a:gd name="connsiteY1590" fmla="*/ 5130726 h 7602680"/>
              <a:gd name="connsiteX1591" fmla="*/ 22405530 w 24385204"/>
              <a:gd name="connsiteY1591" fmla="*/ 5125795 h 7602680"/>
              <a:gd name="connsiteX1592" fmla="*/ 22441662 w 24385204"/>
              <a:gd name="connsiteY1592" fmla="*/ 5114877 h 7602680"/>
              <a:gd name="connsiteX1593" fmla="*/ 22478926 w 24385204"/>
              <a:gd name="connsiteY1593" fmla="*/ 5137066 h 7602680"/>
              <a:gd name="connsiteX1594" fmla="*/ 22475538 w 24385204"/>
              <a:gd name="connsiteY1594" fmla="*/ 5167357 h 7602680"/>
              <a:gd name="connsiteX1595" fmla="*/ 21782214 w 24385204"/>
              <a:gd name="connsiteY1595" fmla="*/ 5170527 h 7602680"/>
              <a:gd name="connsiteX1596" fmla="*/ 22027246 w 24385204"/>
              <a:gd name="connsiteY1596" fmla="*/ 5157143 h 7602680"/>
              <a:gd name="connsiteX1597" fmla="*/ 22238406 w 24385204"/>
              <a:gd name="connsiteY1597" fmla="*/ 5132135 h 7602680"/>
              <a:gd name="connsiteX1598" fmla="*/ 22284706 w 24385204"/>
              <a:gd name="connsiteY1598" fmla="*/ 5104662 h 7602680"/>
              <a:gd name="connsiteX1599" fmla="*/ 23116922 w 24385204"/>
              <a:gd name="connsiteY1599" fmla="*/ 5091983 h 7602680"/>
              <a:gd name="connsiteX1600" fmla="*/ 23155314 w 24385204"/>
              <a:gd name="connsiteY1600" fmla="*/ 5102549 h 7602680"/>
              <a:gd name="connsiteX1601" fmla="*/ 23116922 w 24385204"/>
              <a:gd name="connsiteY1601" fmla="*/ 5125795 h 7602680"/>
              <a:gd name="connsiteX1602" fmla="*/ 23079658 w 24385204"/>
              <a:gd name="connsiteY1602" fmla="*/ 5102549 h 7602680"/>
              <a:gd name="connsiteX1603" fmla="*/ 23116922 w 24385204"/>
              <a:gd name="connsiteY1603" fmla="*/ 5091983 h 7602680"/>
              <a:gd name="connsiteX1604" fmla="*/ 20779486 w 24385204"/>
              <a:gd name="connsiteY1604" fmla="*/ 5089165 h 7602680"/>
              <a:gd name="connsiteX1605" fmla="*/ 20761418 w 24385204"/>
              <a:gd name="connsiteY1605" fmla="*/ 5098323 h 7602680"/>
              <a:gd name="connsiteX1606" fmla="*/ 20794166 w 24385204"/>
              <a:gd name="connsiteY1606" fmla="*/ 5124387 h 7602680"/>
              <a:gd name="connsiteX1607" fmla="*/ 20843850 w 24385204"/>
              <a:gd name="connsiteY1607" fmla="*/ 5136010 h 7602680"/>
              <a:gd name="connsiteX1608" fmla="*/ 20848366 w 24385204"/>
              <a:gd name="connsiteY1608" fmla="*/ 5120512 h 7602680"/>
              <a:gd name="connsiteX1609" fmla="*/ 20808846 w 24385204"/>
              <a:gd name="connsiteY1609" fmla="*/ 5091983 h 7602680"/>
              <a:gd name="connsiteX1610" fmla="*/ 20779486 w 24385204"/>
              <a:gd name="connsiteY1610" fmla="*/ 5089165 h 7602680"/>
              <a:gd name="connsiteX1611" fmla="*/ 19902102 w 24385204"/>
              <a:gd name="connsiteY1611" fmla="*/ 5076485 h 7602680"/>
              <a:gd name="connsiteX1612" fmla="*/ 19966466 w 24385204"/>
              <a:gd name="connsiteY1612" fmla="*/ 5093039 h 7602680"/>
              <a:gd name="connsiteX1613" fmla="*/ 19902102 w 24385204"/>
              <a:gd name="connsiteY1613" fmla="*/ 5113116 h 7602680"/>
              <a:gd name="connsiteX1614" fmla="*/ 19837738 w 24385204"/>
              <a:gd name="connsiteY1614" fmla="*/ 5095153 h 7602680"/>
              <a:gd name="connsiteX1615" fmla="*/ 19902102 w 24385204"/>
              <a:gd name="connsiteY1615" fmla="*/ 5076485 h 7602680"/>
              <a:gd name="connsiteX1616" fmla="*/ 23865578 w 24385204"/>
              <a:gd name="connsiteY1616" fmla="*/ 5074020 h 7602680"/>
              <a:gd name="connsiteX1617" fmla="*/ 23922038 w 24385204"/>
              <a:gd name="connsiteY1617" fmla="*/ 5082825 h 7602680"/>
              <a:gd name="connsiteX1618" fmla="*/ 23541498 w 24385204"/>
              <a:gd name="connsiteY1618" fmla="*/ 5108889 h 7602680"/>
              <a:gd name="connsiteX1619" fmla="*/ 23315658 w 24385204"/>
              <a:gd name="connsiteY1619" fmla="*/ 5102549 h 7602680"/>
              <a:gd name="connsiteX1620" fmla="*/ 23698458 w 24385204"/>
              <a:gd name="connsiteY1620" fmla="*/ 5076485 h 7602680"/>
              <a:gd name="connsiteX1621" fmla="*/ 23865578 w 24385204"/>
              <a:gd name="connsiteY1621" fmla="*/ 5074020 h 7602680"/>
              <a:gd name="connsiteX1622" fmla="*/ 24094806 w 24385204"/>
              <a:gd name="connsiteY1622" fmla="*/ 5071202 h 7602680"/>
              <a:gd name="connsiteX1623" fmla="*/ 24206594 w 24385204"/>
              <a:gd name="connsiteY1623" fmla="*/ 5071202 h 7602680"/>
              <a:gd name="connsiteX1624" fmla="*/ 24385010 w 24385204"/>
              <a:gd name="connsiteY1624" fmla="*/ 5093039 h 7602680"/>
              <a:gd name="connsiteX1625" fmla="*/ 24219018 w 24385204"/>
              <a:gd name="connsiteY1625" fmla="*/ 5103606 h 7602680"/>
              <a:gd name="connsiteX1626" fmla="*/ 24043990 w 24385204"/>
              <a:gd name="connsiteY1626" fmla="*/ 5081768 h 7602680"/>
              <a:gd name="connsiteX1627" fmla="*/ 24094806 w 24385204"/>
              <a:gd name="connsiteY1627" fmla="*/ 5071202 h 7602680"/>
              <a:gd name="connsiteX1628" fmla="*/ 14258382 w 24385204"/>
              <a:gd name="connsiteY1628" fmla="*/ 5070145 h 7602680"/>
              <a:gd name="connsiteX1629" fmla="*/ 14190630 w 24385204"/>
              <a:gd name="connsiteY1629" fmla="*/ 5073315 h 7602680"/>
              <a:gd name="connsiteX1630" fmla="*/ 14073194 w 24385204"/>
              <a:gd name="connsiteY1630" fmla="*/ 5105719 h 7602680"/>
              <a:gd name="connsiteX1631" fmla="*/ 14136429 w 24385204"/>
              <a:gd name="connsiteY1631" fmla="*/ 5118047 h 7602680"/>
              <a:gd name="connsiteX1632" fmla="*/ 14254994 w 24385204"/>
              <a:gd name="connsiteY1632" fmla="*/ 5084938 h 7602680"/>
              <a:gd name="connsiteX1633" fmla="*/ 14258382 w 24385204"/>
              <a:gd name="connsiteY1633" fmla="*/ 5070145 h 7602680"/>
              <a:gd name="connsiteX1634" fmla="*/ 14484221 w 24385204"/>
              <a:gd name="connsiteY1634" fmla="*/ 5068032 h 7602680"/>
              <a:gd name="connsiteX1635" fmla="*/ 14345330 w 24385204"/>
              <a:gd name="connsiteY1635" fmla="*/ 5094448 h 7602680"/>
              <a:gd name="connsiteX1636" fmla="*/ 14267416 w 24385204"/>
              <a:gd name="connsiteY1636" fmla="*/ 5121217 h 7602680"/>
              <a:gd name="connsiteX1637" fmla="*/ 14335167 w 24385204"/>
              <a:gd name="connsiteY1637" fmla="*/ 5122625 h 7602680"/>
              <a:gd name="connsiteX1638" fmla="*/ 14475188 w 24385204"/>
              <a:gd name="connsiteY1638" fmla="*/ 5096209 h 7602680"/>
              <a:gd name="connsiteX1639" fmla="*/ 14544068 w 24385204"/>
              <a:gd name="connsiteY1639" fmla="*/ 5068032 h 7602680"/>
              <a:gd name="connsiteX1640" fmla="*/ 3250983 w 24385204"/>
              <a:gd name="connsiteY1640" fmla="*/ 5043025 h 7602680"/>
              <a:gd name="connsiteX1641" fmla="*/ 3257758 w 24385204"/>
              <a:gd name="connsiteY1641" fmla="*/ 5044081 h 7602680"/>
              <a:gd name="connsiteX1642" fmla="*/ 3229529 w 24385204"/>
              <a:gd name="connsiteY1642" fmla="*/ 5071202 h 7602680"/>
              <a:gd name="connsiteX1643" fmla="*/ 3152744 w 24385204"/>
              <a:gd name="connsiteY1643" fmla="*/ 5083530 h 7602680"/>
              <a:gd name="connsiteX1644" fmla="*/ 3171940 w 24385204"/>
              <a:gd name="connsiteY1644" fmla="*/ 5062749 h 7602680"/>
              <a:gd name="connsiteX1645" fmla="*/ 3230658 w 24385204"/>
              <a:gd name="connsiteY1645" fmla="*/ 5048308 h 7602680"/>
              <a:gd name="connsiteX1646" fmla="*/ 3250983 w 24385204"/>
              <a:gd name="connsiteY1646" fmla="*/ 5043025 h 7602680"/>
              <a:gd name="connsiteX1647" fmla="*/ 21370054 w 24385204"/>
              <a:gd name="connsiteY1647" fmla="*/ 5037741 h 7602680"/>
              <a:gd name="connsiteX1648" fmla="*/ 21424258 w 24385204"/>
              <a:gd name="connsiteY1648" fmla="*/ 5057466 h 7602680"/>
              <a:gd name="connsiteX1649" fmla="*/ 21382478 w 24385204"/>
              <a:gd name="connsiteY1649" fmla="*/ 5076485 h 7602680"/>
              <a:gd name="connsiteX1650" fmla="*/ 21329406 w 24385204"/>
              <a:gd name="connsiteY1650" fmla="*/ 5057466 h 7602680"/>
              <a:gd name="connsiteX1651" fmla="*/ 21370054 w 24385204"/>
              <a:gd name="connsiteY1651" fmla="*/ 5037741 h 7602680"/>
              <a:gd name="connsiteX1652" fmla="*/ 21890614 w 24385204"/>
              <a:gd name="connsiteY1652" fmla="*/ 5032458 h 7602680"/>
              <a:gd name="connsiteX1653" fmla="*/ 22058866 w 24385204"/>
              <a:gd name="connsiteY1653" fmla="*/ 5041968 h 7602680"/>
              <a:gd name="connsiteX1654" fmla="*/ 22015954 w 24385204"/>
              <a:gd name="connsiteY1654" fmla="*/ 5060636 h 7602680"/>
              <a:gd name="connsiteX1655" fmla="*/ 21766402 w 24385204"/>
              <a:gd name="connsiteY1655" fmla="*/ 5105719 h 7602680"/>
              <a:gd name="connsiteX1656" fmla="*/ 21700910 w 24385204"/>
              <a:gd name="connsiteY1656" fmla="*/ 5088813 h 7602680"/>
              <a:gd name="connsiteX1657" fmla="*/ 21700910 w 24385204"/>
              <a:gd name="connsiteY1657" fmla="*/ 5050421 h 7602680"/>
              <a:gd name="connsiteX1658" fmla="*/ 21890614 w 24385204"/>
              <a:gd name="connsiteY1658" fmla="*/ 5032458 h 7602680"/>
              <a:gd name="connsiteX1659" fmla="*/ 21585734 w 24385204"/>
              <a:gd name="connsiteY1659" fmla="*/ 5029288 h 7602680"/>
              <a:gd name="connsiteX1660" fmla="*/ 21610574 w 24385204"/>
              <a:gd name="connsiteY1660" fmla="*/ 5032458 h 7602680"/>
              <a:gd name="connsiteX1661" fmla="*/ 21639934 w 24385204"/>
              <a:gd name="connsiteY1661" fmla="*/ 5054296 h 7602680"/>
              <a:gd name="connsiteX1662" fmla="*/ 21610574 w 24385204"/>
              <a:gd name="connsiteY1662" fmla="*/ 5063805 h 7602680"/>
              <a:gd name="connsiteX1663" fmla="*/ 21576698 w 24385204"/>
              <a:gd name="connsiteY1663" fmla="*/ 5041968 h 7602680"/>
              <a:gd name="connsiteX1664" fmla="*/ 21585734 w 24385204"/>
              <a:gd name="connsiteY1664" fmla="*/ 5029288 h 7602680"/>
              <a:gd name="connsiteX1665" fmla="*/ 22448438 w 24385204"/>
              <a:gd name="connsiteY1665" fmla="*/ 5014495 h 7602680"/>
              <a:gd name="connsiteX1666" fmla="*/ 22464246 w 24385204"/>
              <a:gd name="connsiteY1666" fmla="*/ 5026118 h 7602680"/>
              <a:gd name="connsiteX1667" fmla="*/ 22438274 w 24385204"/>
              <a:gd name="connsiteY1667" fmla="*/ 5047251 h 7602680"/>
              <a:gd name="connsiteX1668" fmla="*/ 22423594 w 24385204"/>
              <a:gd name="connsiteY1668" fmla="*/ 5022244 h 7602680"/>
              <a:gd name="connsiteX1669" fmla="*/ 22448438 w 24385204"/>
              <a:gd name="connsiteY1669" fmla="*/ 5014495 h 7602680"/>
              <a:gd name="connsiteX1670" fmla="*/ 19327342 w 24385204"/>
              <a:gd name="connsiteY1670" fmla="*/ 5007803 h 7602680"/>
              <a:gd name="connsiteX1671" fmla="*/ 19295722 w 24385204"/>
              <a:gd name="connsiteY1671" fmla="*/ 5011325 h 7602680"/>
              <a:gd name="connsiteX1672" fmla="*/ 19320566 w 24385204"/>
              <a:gd name="connsiteY1672" fmla="*/ 5022244 h 7602680"/>
              <a:gd name="connsiteX1673" fmla="*/ 19355570 w 24385204"/>
              <a:gd name="connsiteY1673" fmla="*/ 5011325 h 7602680"/>
              <a:gd name="connsiteX1674" fmla="*/ 19327342 w 24385204"/>
              <a:gd name="connsiteY1674" fmla="*/ 5007803 h 7602680"/>
              <a:gd name="connsiteX1675" fmla="*/ 16551778 w 24385204"/>
              <a:gd name="connsiteY1675" fmla="*/ 5006394 h 7602680"/>
              <a:gd name="connsiteX1676" fmla="*/ 16506610 w 24385204"/>
              <a:gd name="connsiteY1676" fmla="*/ 5025062 h 7602680"/>
              <a:gd name="connsiteX1677" fmla="*/ 16540486 w 24385204"/>
              <a:gd name="connsiteY1677" fmla="*/ 5031402 h 7602680"/>
              <a:gd name="connsiteX1678" fmla="*/ 16559683 w 24385204"/>
              <a:gd name="connsiteY1678" fmla="*/ 5054296 h 7602680"/>
              <a:gd name="connsiteX1679" fmla="*/ 16598075 w 24385204"/>
              <a:gd name="connsiteY1679" fmla="*/ 5076485 h 7602680"/>
              <a:gd name="connsiteX1680" fmla="*/ 16637597 w 24385204"/>
              <a:gd name="connsiteY1680" fmla="*/ 5098323 h 7602680"/>
              <a:gd name="connsiteX1681" fmla="*/ 16671473 w 24385204"/>
              <a:gd name="connsiteY1681" fmla="*/ 5118047 h 7602680"/>
              <a:gd name="connsiteX1682" fmla="*/ 16802458 w 24385204"/>
              <a:gd name="connsiteY1682" fmla="*/ 5105719 h 7602680"/>
              <a:gd name="connsiteX1683" fmla="*/ 16875858 w 24385204"/>
              <a:gd name="connsiteY1683" fmla="*/ 5091278 h 7602680"/>
              <a:gd name="connsiteX1684" fmla="*/ 16736966 w 24385204"/>
              <a:gd name="connsiteY1684" fmla="*/ 5064862 h 7602680"/>
              <a:gd name="connsiteX1685" fmla="*/ 16634210 w 24385204"/>
              <a:gd name="connsiteY1685" fmla="*/ 5036685 h 7602680"/>
              <a:gd name="connsiteX1686" fmla="*/ 16551778 w 24385204"/>
              <a:gd name="connsiteY1686" fmla="*/ 5006394 h 7602680"/>
              <a:gd name="connsiteX1687" fmla="*/ 17155898 w 24385204"/>
              <a:gd name="connsiteY1687" fmla="*/ 5004985 h 7602680"/>
              <a:gd name="connsiteX1688" fmla="*/ 17109602 w 24385204"/>
              <a:gd name="connsiteY1688" fmla="*/ 5025062 h 7602680"/>
              <a:gd name="connsiteX1689" fmla="*/ 17159286 w 24385204"/>
              <a:gd name="connsiteY1689" fmla="*/ 5025062 h 7602680"/>
              <a:gd name="connsiteX1690" fmla="*/ 17155898 w 24385204"/>
              <a:gd name="connsiteY1690" fmla="*/ 5004985 h 7602680"/>
              <a:gd name="connsiteX1691" fmla="*/ 981300 w 24385204"/>
              <a:gd name="connsiteY1691" fmla="*/ 4998998 h 7602680"/>
              <a:gd name="connsiteX1692" fmla="*/ 1028727 w 24385204"/>
              <a:gd name="connsiteY1692" fmla="*/ 5072259 h 7602680"/>
              <a:gd name="connsiteX1693" fmla="*/ 942908 w 24385204"/>
              <a:gd name="connsiteY1693" fmla="*/ 5060636 h 7602680"/>
              <a:gd name="connsiteX1694" fmla="*/ 981300 w 24385204"/>
              <a:gd name="connsiteY1694" fmla="*/ 4998998 h 7602680"/>
              <a:gd name="connsiteX1695" fmla="*/ 19757566 w 24385204"/>
              <a:gd name="connsiteY1695" fmla="*/ 4993715 h 7602680"/>
              <a:gd name="connsiteX1696" fmla="*/ 20024054 w 24385204"/>
              <a:gd name="connsiteY1696" fmla="*/ 4993715 h 7602680"/>
              <a:gd name="connsiteX1697" fmla="*/ 20671082 w 24385204"/>
              <a:gd name="connsiteY1697" fmla="*/ 5034572 h 7602680"/>
              <a:gd name="connsiteX1698" fmla="*/ 20961286 w 24385204"/>
              <a:gd name="connsiteY1698" fmla="*/ 5042673 h 7602680"/>
              <a:gd name="connsiteX1699" fmla="*/ 21202934 w 24385204"/>
              <a:gd name="connsiteY1699" fmla="*/ 5056761 h 7602680"/>
              <a:gd name="connsiteX1700" fmla="*/ 21066302 w 24385204"/>
              <a:gd name="connsiteY1700" fmla="*/ 5078599 h 7602680"/>
              <a:gd name="connsiteX1701" fmla="*/ 21134054 w 24385204"/>
              <a:gd name="connsiteY1701" fmla="*/ 5114172 h 7602680"/>
              <a:gd name="connsiteX1702" fmla="*/ 21507818 w 24385204"/>
              <a:gd name="connsiteY1702" fmla="*/ 5127556 h 7602680"/>
              <a:gd name="connsiteX1703" fmla="*/ 21644450 w 24385204"/>
              <a:gd name="connsiteY1703" fmla="*/ 5138123 h 7602680"/>
              <a:gd name="connsiteX1704" fmla="*/ 21654614 w 24385204"/>
              <a:gd name="connsiteY1704" fmla="*/ 5160313 h 7602680"/>
              <a:gd name="connsiteX1705" fmla="*/ 21143086 w 24385204"/>
              <a:gd name="connsiteY1705" fmla="*/ 5150803 h 7602680"/>
              <a:gd name="connsiteX1706" fmla="*/ 20943218 w 24385204"/>
              <a:gd name="connsiteY1706" fmla="*/ 5158199 h 7602680"/>
              <a:gd name="connsiteX1707" fmla="*/ 20745610 w 24385204"/>
              <a:gd name="connsiteY1707" fmla="*/ 5138123 h 7602680"/>
              <a:gd name="connsiteX1708" fmla="*/ 20512998 w 24385204"/>
              <a:gd name="connsiteY1708" fmla="*/ 5089869 h 7602680"/>
              <a:gd name="connsiteX1709" fmla="*/ 20170850 w 24385204"/>
              <a:gd name="connsiteY1709" fmla="*/ 5057466 h 7602680"/>
              <a:gd name="connsiteX1710" fmla="*/ 19814026 w 24385204"/>
              <a:gd name="connsiteY1710" fmla="*/ 5037741 h 7602680"/>
              <a:gd name="connsiteX1711" fmla="*/ 19622062 w 24385204"/>
              <a:gd name="connsiteY1711" fmla="*/ 5015904 h 7602680"/>
              <a:gd name="connsiteX1712" fmla="*/ 19757566 w 24385204"/>
              <a:gd name="connsiteY1712" fmla="*/ 4993715 h 7602680"/>
              <a:gd name="connsiteX1713" fmla="*/ 22974642 w 24385204"/>
              <a:gd name="connsiteY1713" fmla="*/ 4988431 h 7602680"/>
              <a:gd name="connsiteX1714" fmla="*/ 22975774 w 24385204"/>
              <a:gd name="connsiteY1714" fmla="*/ 4998998 h 7602680"/>
              <a:gd name="connsiteX1715" fmla="*/ 22919314 w 24385204"/>
              <a:gd name="connsiteY1715" fmla="*/ 5012734 h 7602680"/>
              <a:gd name="connsiteX1716" fmla="*/ 22953190 w 24385204"/>
              <a:gd name="connsiteY1716" fmla="*/ 4992658 h 7602680"/>
              <a:gd name="connsiteX1717" fmla="*/ 22974642 w 24385204"/>
              <a:gd name="connsiteY1717" fmla="*/ 4988431 h 7602680"/>
              <a:gd name="connsiteX1718" fmla="*/ 15323213 w 24385204"/>
              <a:gd name="connsiteY1718" fmla="*/ 4988079 h 7602680"/>
              <a:gd name="connsiteX1719" fmla="*/ 15299500 w 24385204"/>
              <a:gd name="connsiteY1719" fmla="*/ 4991601 h 7602680"/>
              <a:gd name="connsiteX1720" fmla="*/ 15323213 w 24385204"/>
              <a:gd name="connsiteY1720" fmla="*/ 5001815 h 7602680"/>
              <a:gd name="connsiteX1721" fmla="*/ 15348056 w 24385204"/>
              <a:gd name="connsiteY1721" fmla="*/ 4991601 h 7602680"/>
              <a:gd name="connsiteX1722" fmla="*/ 15323213 w 24385204"/>
              <a:gd name="connsiteY1722" fmla="*/ 4988079 h 7602680"/>
              <a:gd name="connsiteX1723" fmla="*/ 17931936 w 24385204"/>
              <a:gd name="connsiteY1723" fmla="*/ 4983324 h 7602680"/>
              <a:gd name="connsiteX1724" fmla="*/ 17722754 w 24385204"/>
              <a:gd name="connsiteY1724" fmla="*/ 4984557 h 7602680"/>
              <a:gd name="connsiteX1725" fmla="*/ 17376090 w 24385204"/>
              <a:gd name="connsiteY1725" fmla="*/ 4993715 h 7602680"/>
              <a:gd name="connsiteX1726" fmla="*/ 17229294 w 24385204"/>
              <a:gd name="connsiteY1726" fmla="*/ 5025062 h 7602680"/>
              <a:gd name="connsiteX1727" fmla="*/ 18061514 w 24385204"/>
              <a:gd name="connsiteY1727" fmla="*/ 5007451 h 7602680"/>
              <a:gd name="connsiteX1728" fmla="*/ 18156366 w 24385204"/>
              <a:gd name="connsiteY1728" fmla="*/ 4990192 h 7602680"/>
              <a:gd name="connsiteX1729" fmla="*/ 18068286 w 24385204"/>
              <a:gd name="connsiteY1729" fmla="*/ 4985261 h 7602680"/>
              <a:gd name="connsiteX1730" fmla="*/ 17931936 w 24385204"/>
              <a:gd name="connsiteY1730" fmla="*/ 4983324 h 7602680"/>
              <a:gd name="connsiteX1731" fmla="*/ 2120659 w 24385204"/>
              <a:gd name="connsiteY1731" fmla="*/ 4975047 h 7602680"/>
              <a:gd name="connsiteX1732" fmla="*/ 2085654 w 24385204"/>
              <a:gd name="connsiteY1732" fmla="*/ 4975752 h 7602680"/>
              <a:gd name="connsiteX1733" fmla="*/ 2012256 w 24385204"/>
              <a:gd name="connsiteY1733" fmla="*/ 4996884 h 7602680"/>
              <a:gd name="connsiteX1734" fmla="*/ 1901595 w 24385204"/>
              <a:gd name="connsiteY1734" fmla="*/ 5093039 h 7602680"/>
              <a:gd name="connsiteX1735" fmla="*/ 2049519 w 24385204"/>
              <a:gd name="connsiteY1735" fmla="*/ 5162074 h 7602680"/>
              <a:gd name="connsiteX1736" fmla="*/ 2143243 w 24385204"/>
              <a:gd name="connsiteY1736" fmla="*/ 5058522 h 7602680"/>
              <a:gd name="connsiteX1737" fmla="*/ 2120659 w 24385204"/>
              <a:gd name="connsiteY1737" fmla="*/ 4975047 h 7602680"/>
              <a:gd name="connsiteX1738" fmla="*/ 15579541 w 24385204"/>
              <a:gd name="connsiteY1738" fmla="*/ 4971877 h 7602680"/>
              <a:gd name="connsiteX1739" fmla="*/ 15520823 w 24385204"/>
              <a:gd name="connsiteY1739" fmla="*/ 4988431 h 7602680"/>
              <a:gd name="connsiteX1740" fmla="*/ 15615675 w 24385204"/>
              <a:gd name="connsiteY1740" fmla="*/ 4988431 h 7602680"/>
              <a:gd name="connsiteX1741" fmla="*/ 15579541 w 24385204"/>
              <a:gd name="connsiteY1741" fmla="*/ 4971877 h 7602680"/>
              <a:gd name="connsiteX1742" fmla="*/ 2887383 w 24385204"/>
              <a:gd name="connsiteY1742" fmla="*/ 4951801 h 7602680"/>
              <a:gd name="connsiteX1743" fmla="*/ 2903191 w 24385204"/>
              <a:gd name="connsiteY1743" fmla="*/ 4957084 h 7602680"/>
              <a:gd name="connsiteX1744" fmla="*/ 2886253 w 24385204"/>
              <a:gd name="connsiteY1744" fmla="*/ 5001111 h 7602680"/>
              <a:gd name="connsiteX1745" fmla="*/ 2841085 w 24385204"/>
              <a:gd name="connsiteY1745" fmla="*/ 5008155 h 7602680"/>
              <a:gd name="connsiteX1746" fmla="*/ 2847860 w 24385204"/>
              <a:gd name="connsiteY1746" fmla="*/ 4981387 h 7602680"/>
              <a:gd name="connsiteX1747" fmla="*/ 2859152 w 24385204"/>
              <a:gd name="connsiteY1747" fmla="*/ 4963424 h 7602680"/>
              <a:gd name="connsiteX1748" fmla="*/ 2887383 w 24385204"/>
              <a:gd name="connsiteY1748" fmla="*/ 4951801 h 7602680"/>
              <a:gd name="connsiteX1749" fmla="*/ 5135611 w 24385204"/>
              <a:gd name="connsiteY1749" fmla="*/ 4947222 h 7602680"/>
              <a:gd name="connsiteX1750" fmla="*/ 5090443 w 24385204"/>
              <a:gd name="connsiteY1750" fmla="*/ 4950744 h 7602680"/>
              <a:gd name="connsiteX1751" fmla="*/ 5135611 w 24385204"/>
              <a:gd name="connsiteY1751" fmla="*/ 4960254 h 7602680"/>
              <a:gd name="connsiteX1752" fmla="*/ 5180779 w 24385204"/>
              <a:gd name="connsiteY1752" fmla="*/ 4950744 h 7602680"/>
              <a:gd name="connsiteX1753" fmla="*/ 5135611 w 24385204"/>
              <a:gd name="connsiteY1753" fmla="*/ 4947222 h 7602680"/>
              <a:gd name="connsiteX1754" fmla="*/ 20388786 w 24385204"/>
              <a:gd name="connsiteY1754" fmla="*/ 4932781 h 7602680"/>
              <a:gd name="connsiteX1755" fmla="*/ 20406854 w 24385204"/>
              <a:gd name="connsiteY1755" fmla="*/ 4945461 h 7602680"/>
              <a:gd name="connsiteX1756" fmla="*/ 20378622 w 24385204"/>
              <a:gd name="connsiteY1756" fmla="*/ 4966594 h 7602680"/>
              <a:gd name="connsiteX1757" fmla="*/ 20367330 w 24385204"/>
              <a:gd name="connsiteY1757" fmla="*/ 4942291 h 7602680"/>
              <a:gd name="connsiteX1758" fmla="*/ 20388786 w 24385204"/>
              <a:gd name="connsiteY1758" fmla="*/ 4932781 h 7602680"/>
              <a:gd name="connsiteX1759" fmla="*/ 2253904 w 24385204"/>
              <a:gd name="connsiteY1759" fmla="*/ 4925737 h 7602680"/>
              <a:gd name="connsiteX1760" fmla="*/ 2234707 w 24385204"/>
              <a:gd name="connsiteY1760" fmla="*/ 4945461 h 7602680"/>
              <a:gd name="connsiteX1761" fmla="*/ 2242612 w 24385204"/>
              <a:gd name="connsiteY1761" fmla="*/ 4965537 h 7602680"/>
              <a:gd name="connsiteX1762" fmla="*/ 2264066 w 24385204"/>
              <a:gd name="connsiteY1762" fmla="*/ 4945461 h 7602680"/>
              <a:gd name="connsiteX1763" fmla="*/ 2253904 w 24385204"/>
              <a:gd name="connsiteY1763" fmla="*/ 4925737 h 7602680"/>
              <a:gd name="connsiteX1764" fmla="*/ 20264574 w 24385204"/>
              <a:gd name="connsiteY1764" fmla="*/ 4924328 h 7602680"/>
              <a:gd name="connsiteX1765" fmla="*/ 20174238 w 24385204"/>
              <a:gd name="connsiteY1765" fmla="*/ 4963424 h 7602680"/>
              <a:gd name="connsiteX1766" fmla="*/ 20125682 w 24385204"/>
              <a:gd name="connsiteY1766" fmla="*/ 4948631 h 7602680"/>
              <a:gd name="connsiteX1767" fmla="*/ 20264574 w 24385204"/>
              <a:gd name="connsiteY1767" fmla="*/ 4924328 h 7602680"/>
              <a:gd name="connsiteX1768" fmla="*/ 3384228 w 24385204"/>
              <a:gd name="connsiteY1768" fmla="*/ 4897560 h 7602680"/>
              <a:gd name="connsiteX1769" fmla="*/ 3401167 w 24385204"/>
              <a:gd name="connsiteY1769" fmla="*/ 4916227 h 7602680"/>
              <a:gd name="connsiteX1770" fmla="*/ 3374066 w 24385204"/>
              <a:gd name="connsiteY1770" fmla="*/ 4935247 h 7602680"/>
              <a:gd name="connsiteX1771" fmla="*/ 3355998 w 24385204"/>
              <a:gd name="connsiteY1771" fmla="*/ 4916227 h 7602680"/>
              <a:gd name="connsiteX1772" fmla="*/ 3384228 w 24385204"/>
              <a:gd name="connsiteY1772" fmla="*/ 4897560 h 7602680"/>
              <a:gd name="connsiteX1773" fmla="*/ 23649902 w 24385204"/>
              <a:gd name="connsiteY1773" fmla="*/ 4845784 h 7602680"/>
              <a:gd name="connsiteX1774" fmla="*/ 23710878 w 24385204"/>
              <a:gd name="connsiteY1774" fmla="*/ 4864804 h 7602680"/>
              <a:gd name="connsiteX1775" fmla="*/ 23710878 w 24385204"/>
              <a:gd name="connsiteY1775" fmla="*/ 4884880 h 7602680"/>
              <a:gd name="connsiteX1776" fmla="*/ 23649902 w 24385204"/>
              <a:gd name="connsiteY1776" fmla="*/ 4864804 h 7602680"/>
              <a:gd name="connsiteX1777" fmla="*/ 23649902 w 24385204"/>
              <a:gd name="connsiteY1777" fmla="*/ 4845784 h 7602680"/>
              <a:gd name="connsiteX1778" fmla="*/ 18422854 w 24385204"/>
              <a:gd name="connsiteY1778" fmla="*/ 4827821 h 7602680"/>
              <a:gd name="connsiteX1779" fmla="*/ 18387850 w 24385204"/>
              <a:gd name="connsiteY1779" fmla="*/ 4831343 h 7602680"/>
              <a:gd name="connsiteX1780" fmla="*/ 18421726 w 24385204"/>
              <a:gd name="connsiteY1780" fmla="*/ 4839444 h 7602680"/>
              <a:gd name="connsiteX1781" fmla="*/ 18456730 w 24385204"/>
              <a:gd name="connsiteY1781" fmla="*/ 4831343 h 7602680"/>
              <a:gd name="connsiteX1782" fmla="*/ 18422854 w 24385204"/>
              <a:gd name="connsiteY1782" fmla="*/ 4827821 h 7602680"/>
              <a:gd name="connsiteX1783" fmla="*/ 20629302 w 24385204"/>
              <a:gd name="connsiteY1783" fmla="*/ 4820777 h 7602680"/>
              <a:gd name="connsiteX1784" fmla="*/ 20618010 w 24385204"/>
              <a:gd name="connsiteY1784" fmla="*/ 4865860 h 7602680"/>
              <a:gd name="connsiteX1785" fmla="*/ 20779486 w 24385204"/>
              <a:gd name="connsiteY1785" fmla="*/ 4885937 h 7602680"/>
              <a:gd name="connsiteX1786" fmla="*/ 21165670 w 24385204"/>
              <a:gd name="connsiteY1786" fmla="*/ 4862690 h 7602680"/>
              <a:gd name="connsiteX1787" fmla="*/ 21053882 w 24385204"/>
              <a:gd name="connsiteY1787" fmla="*/ 4845079 h 7602680"/>
              <a:gd name="connsiteX1788" fmla="*/ 20859658 w 24385204"/>
              <a:gd name="connsiteY1788" fmla="*/ 4836274 h 7602680"/>
              <a:gd name="connsiteX1789" fmla="*/ 20629302 w 24385204"/>
              <a:gd name="connsiteY1789" fmla="*/ 4820777 h 7602680"/>
              <a:gd name="connsiteX1790" fmla="*/ 17776532 w 24385204"/>
              <a:gd name="connsiteY1790" fmla="*/ 4817475 h 7602680"/>
              <a:gd name="connsiteX1791" fmla="*/ 17712590 w 24385204"/>
              <a:gd name="connsiteY1791" fmla="*/ 4817607 h 7602680"/>
              <a:gd name="connsiteX1792" fmla="*/ 17614350 w 24385204"/>
              <a:gd name="connsiteY1792" fmla="*/ 4836274 h 7602680"/>
              <a:gd name="connsiteX1793" fmla="*/ 17734046 w 24385204"/>
              <a:gd name="connsiteY1793" fmla="*/ 4842614 h 7602680"/>
              <a:gd name="connsiteX1794" fmla="*/ 17820994 w 24385204"/>
              <a:gd name="connsiteY1794" fmla="*/ 4825003 h 7602680"/>
              <a:gd name="connsiteX1795" fmla="*/ 17776532 w 24385204"/>
              <a:gd name="connsiteY1795" fmla="*/ 4817475 h 7602680"/>
              <a:gd name="connsiteX1796" fmla="*/ 3113221 w 24385204"/>
              <a:gd name="connsiteY1796" fmla="*/ 4810562 h 7602680"/>
              <a:gd name="connsiteX1797" fmla="*/ 3138064 w 24385204"/>
              <a:gd name="connsiteY1797" fmla="*/ 4819720 h 7602680"/>
              <a:gd name="connsiteX1798" fmla="*/ 3112092 w 24385204"/>
              <a:gd name="connsiteY1798" fmla="*/ 4844023 h 7602680"/>
              <a:gd name="connsiteX1799" fmla="*/ 3090638 w 24385204"/>
              <a:gd name="connsiteY1799" fmla="*/ 4819720 h 7602680"/>
              <a:gd name="connsiteX1800" fmla="*/ 3113221 w 24385204"/>
              <a:gd name="connsiteY1800" fmla="*/ 4810562 h 7602680"/>
              <a:gd name="connsiteX1801" fmla="*/ 17414482 w 24385204"/>
              <a:gd name="connsiteY1801" fmla="*/ 4804927 h 7602680"/>
              <a:gd name="connsiteX1802" fmla="*/ 17365930 w 24385204"/>
              <a:gd name="connsiteY1802" fmla="*/ 4825003 h 7602680"/>
              <a:gd name="connsiteX1803" fmla="*/ 17438198 w 24385204"/>
              <a:gd name="connsiteY1803" fmla="*/ 4845079 h 7602680"/>
              <a:gd name="connsiteX1804" fmla="*/ 17485622 w 24385204"/>
              <a:gd name="connsiteY1804" fmla="*/ 4825003 h 7602680"/>
              <a:gd name="connsiteX1805" fmla="*/ 17414482 w 24385204"/>
              <a:gd name="connsiteY1805" fmla="*/ 4804927 h 7602680"/>
              <a:gd name="connsiteX1806" fmla="*/ 17231554 w 24385204"/>
              <a:gd name="connsiteY1806" fmla="*/ 4765479 h 7602680"/>
              <a:gd name="connsiteX1807" fmla="*/ 17146866 w 24385204"/>
              <a:gd name="connsiteY1807" fmla="*/ 4779920 h 7602680"/>
              <a:gd name="connsiteX1808" fmla="*/ 17198806 w 24385204"/>
              <a:gd name="connsiteY1808" fmla="*/ 4804927 h 7602680"/>
              <a:gd name="connsiteX1809" fmla="*/ 17288014 w 24385204"/>
              <a:gd name="connsiteY1809" fmla="*/ 4786259 h 7602680"/>
              <a:gd name="connsiteX1810" fmla="*/ 17231554 w 24385204"/>
              <a:gd name="connsiteY1810" fmla="*/ 4765479 h 7602680"/>
              <a:gd name="connsiteX1811" fmla="*/ 1439754 w 24385204"/>
              <a:gd name="connsiteY1811" fmla="*/ 4745402 h 7602680"/>
              <a:gd name="connsiteX1812" fmla="*/ 1425074 w 24385204"/>
              <a:gd name="connsiteY1812" fmla="*/ 4774989 h 7602680"/>
              <a:gd name="connsiteX1813" fmla="*/ 1513151 w 24385204"/>
              <a:gd name="connsiteY1813" fmla="*/ 4786259 h 7602680"/>
              <a:gd name="connsiteX1814" fmla="*/ 1490567 w 24385204"/>
              <a:gd name="connsiteY1814" fmla="*/ 4757026 h 7602680"/>
              <a:gd name="connsiteX1815" fmla="*/ 1439754 w 24385204"/>
              <a:gd name="connsiteY1815" fmla="*/ 4745402 h 7602680"/>
              <a:gd name="connsiteX1816" fmla="*/ 19959690 w 24385204"/>
              <a:gd name="connsiteY1816" fmla="*/ 4726031 h 7602680"/>
              <a:gd name="connsiteX1817" fmla="*/ 19908878 w 24385204"/>
              <a:gd name="connsiteY1817" fmla="*/ 4729553 h 7602680"/>
              <a:gd name="connsiteX1818" fmla="*/ 19952914 w 24385204"/>
              <a:gd name="connsiteY1818" fmla="*/ 4738006 h 7602680"/>
              <a:gd name="connsiteX1819" fmla="*/ 20007118 w 24385204"/>
              <a:gd name="connsiteY1819" fmla="*/ 4729553 h 7602680"/>
              <a:gd name="connsiteX1820" fmla="*/ 19959690 w 24385204"/>
              <a:gd name="connsiteY1820" fmla="*/ 4726031 h 7602680"/>
              <a:gd name="connsiteX1821" fmla="*/ 19154574 w 24385204"/>
              <a:gd name="connsiteY1821" fmla="*/ 4690105 h 7602680"/>
              <a:gd name="connsiteX1822" fmla="*/ 18787586 w 24385204"/>
              <a:gd name="connsiteY1822" fmla="*/ 4705954 h 7602680"/>
              <a:gd name="connsiteX1823" fmla="*/ 19576894 w 24385204"/>
              <a:gd name="connsiteY1823" fmla="*/ 4703489 h 7602680"/>
              <a:gd name="connsiteX1824" fmla="*/ 19154574 w 24385204"/>
              <a:gd name="connsiteY1824" fmla="*/ 4690105 h 7602680"/>
              <a:gd name="connsiteX1825" fmla="*/ 18005054 w 24385204"/>
              <a:gd name="connsiteY1825" fmla="*/ 4687991 h 7602680"/>
              <a:gd name="connsiteX1826" fmla="*/ 17982470 w 24385204"/>
              <a:gd name="connsiteY1826" fmla="*/ 4729553 h 7602680"/>
              <a:gd name="connsiteX1827" fmla="*/ 18376558 w 24385204"/>
              <a:gd name="connsiteY1827" fmla="*/ 4726383 h 7602680"/>
              <a:gd name="connsiteX1828" fmla="*/ 18250090 w 24385204"/>
              <a:gd name="connsiteY1828" fmla="*/ 4706659 h 7602680"/>
              <a:gd name="connsiteX1829" fmla="*/ 18053610 w 24385204"/>
              <a:gd name="connsiteY1829" fmla="*/ 4691866 h 7602680"/>
              <a:gd name="connsiteX1830" fmla="*/ 18005054 w 24385204"/>
              <a:gd name="connsiteY1830" fmla="*/ 4687991 h 7602680"/>
              <a:gd name="connsiteX1831" fmla="*/ 19742886 w 24385204"/>
              <a:gd name="connsiteY1831" fmla="*/ 4686230 h 7602680"/>
              <a:gd name="connsiteX1832" fmla="*/ 19711266 w 24385204"/>
              <a:gd name="connsiteY1832" fmla="*/ 4690105 h 7602680"/>
              <a:gd name="connsiteX1833" fmla="*/ 19734982 w 24385204"/>
              <a:gd name="connsiteY1833" fmla="*/ 4700319 h 7602680"/>
              <a:gd name="connsiteX1834" fmla="*/ 19771114 w 24385204"/>
              <a:gd name="connsiteY1834" fmla="*/ 4690105 h 7602680"/>
              <a:gd name="connsiteX1835" fmla="*/ 19742886 w 24385204"/>
              <a:gd name="connsiteY1835" fmla="*/ 4686230 h 7602680"/>
              <a:gd name="connsiteX1836" fmla="*/ 17791634 w 24385204"/>
              <a:gd name="connsiteY1836" fmla="*/ 4686230 h 7602680"/>
              <a:gd name="connsiteX1837" fmla="*/ 17766794 w 24385204"/>
              <a:gd name="connsiteY1837" fmla="*/ 4690105 h 7602680"/>
              <a:gd name="connsiteX1838" fmla="*/ 17791634 w 24385204"/>
              <a:gd name="connsiteY1838" fmla="*/ 4700319 h 7602680"/>
              <a:gd name="connsiteX1839" fmla="*/ 17816478 w 24385204"/>
              <a:gd name="connsiteY1839" fmla="*/ 4690105 h 7602680"/>
              <a:gd name="connsiteX1840" fmla="*/ 17791634 w 24385204"/>
              <a:gd name="connsiteY1840" fmla="*/ 4686230 h 7602680"/>
              <a:gd name="connsiteX1841" fmla="*/ 23253554 w 24385204"/>
              <a:gd name="connsiteY1841" fmla="*/ 4676368 h 7602680"/>
              <a:gd name="connsiteX1842" fmla="*/ 23270494 w 24385204"/>
              <a:gd name="connsiteY1842" fmla="*/ 4686582 h 7602680"/>
              <a:gd name="connsiteX1843" fmla="*/ 23244522 w 24385204"/>
              <a:gd name="connsiteY1843" fmla="*/ 4709124 h 7602680"/>
              <a:gd name="connsiteX1844" fmla="*/ 23229842 w 24385204"/>
              <a:gd name="connsiteY1844" fmla="*/ 4683412 h 7602680"/>
              <a:gd name="connsiteX1845" fmla="*/ 23253554 w 24385204"/>
              <a:gd name="connsiteY1845" fmla="*/ 4676368 h 7602680"/>
              <a:gd name="connsiteX1846" fmla="*/ 4467127 w 24385204"/>
              <a:gd name="connsiteY1846" fmla="*/ 4673198 h 7602680"/>
              <a:gd name="connsiteX1847" fmla="*/ 4332753 w 24385204"/>
              <a:gd name="connsiteY1847" fmla="*/ 4703489 h 7602680"/>
              <a:gd name="connsiteX1848" fmla="*/ 4346303 w 24385204"/>
              <a:gd name="connsiteY1848" fmla="*/ 4714760 h 7602680"/>
              <a:gd name="connsiteX1849" fmla="*/ 4440026 w 24385204"/>
              <a:gd name="connsiteY1849" fmla="*/ 4705954 h 7602680"/>
              <a:gd name="connsiteX1850" fmla="*/ 4482935 w 24385204"/>
              <a:gd name="connsiteY1850" fmla="*/ 4685526 h 7602680"/>
              <a:gd name="connsiteX1851" fmla="*/ 4467127 w 24385204"/>
              <a:gd name="connsiteY1851" fmla="*/ 4673198 h 7602680"/>
              <a:gd name="connsiteX1852" fmla="*/ 17632418 w 24385204"/>
              <a:gd name="connsiteY1852" fmla="*/ 4666154 h 7602680"/>
              <a:gd name="connsiteX1853" fmla="*/ 17607578 w 24385204"/>
              <a:gd name="connsiteY1853" fmla="*/ 4670028 h 7602680"/>
              <a:gd name="connsiteX1854" fmla="*/ 17632418 w 24385204"/>
              <a:gd name="connsiteY1854" fmla="*/ 4680243 h 7602680"/>
              <a:gd name="connsiteX1855" fmla="*/ 17657262 w 24385204"/>
              <a:gd name="connsiteY1855" fmla="*/ 4670028 h 7602680"/>
              <a:gd name="connsiteX1856" fmla="*/ 17632418 w 24385204"/>
              <a:gd name="connsiteY1856" fmla="*/ 4666154 h 7602680"/>
              <a:gd name="connsiteX1857" fmla="*/ 17504818 w 24385204"/>
              <a:gd name="connsiteY1857" fmla="*/ 4663688 h 7602680"/>
              <a:gd name="connsiteX1858" fmla="*/ 17475462 w 24385204"/>
              <a:gd name="connsiteY1858" fmla="*/ 4682708 h 7602680"/>
              <a:gd name="connsiteX1859" fmla="*/ 17409966 w 24385204"/>
              <a:gd name="connsiteY1859" fmla="*/ 4709829 h 7602680"/>
              <a:gd name="connsiteX1860" fmla="*/ 17440454 w 24385204"/>
              <a:gd name="connsiteY1860" fmla="*/ 4721452 h 7602680"/>
              <a:gd name="connsiteX1861" fmla="*/ 17535306 w 24385204"/>
              <a:gd name="connsiteY1861" fmla="*/ 4694331 h 7602680"/>
              <a:gd name="connsiteX1862" fmla="*/ 17504818 w 24385204"/>
              <a:gd name="connsiteY1862" fmla="*/ 4663688 h 7602680"/>
              <a:gd name="connsiteX1863" fmla="*/ 17295918 w 24385204"/>
              <a:gd name="connsiteY1863" fmla="*/ 4663688 h 7602680"/>
              <a:gd name="connsiteX1864" fmla="*/ 17267690 w 24385204"/>
              <a:gd name="connsiteY1864" fmla="*/ 4683412 h 7602680"/>
              <a:gd name="connsiteX1865" fmla="*/ 17307210 w 24385204"/>
              <a:gd name="connsiteY1865" fmla="*/ 4703489 h 7602680"/>
              <a:gd name="connsiteX1866" fmla="*/ 17336570 w 24385204"/>
              <a:gd name="connsiteY1866" fmla="*/ 4683412 h 7602680"/>
              <a:gd name="connsiteX1867" fmla="*/ 17295918 w 24385204"/>
              <a:gd name="connsiteY1867" fmla="*/ 4663688 h 7602680"/>
              <a:gd name="connsiteX1868" fmla="*/ 1738990 w 24385204"/>
              <a:gd name="connsiteY1868" fmla="*/ 4647134 h 7602680"/>
              <a:gd name="connsiteX1869" fmla="*/ 1705115 w 24385204"/>
              <a:gd name="connsiteY1869" fmla="*/ 4682708 h 7602680"/>
              <a:gd name="connsiteX1870" fmla="*/ 1720923 w 24385204"/>
              <a:gd name="connsiteY1870" fmla="*/ 4700319 h 7602680"/>
              <a:gd name="connsiteX1871" fmla="*/ 1755928 w 24385204"/>
              <a:gd name="connsiteY1871" fmla="*/ 4665802 h 7602680"/>
              <a:gd name="connsiteX1872" fmla="*/ 1738990 w 24385204"/>
              <a:gd name="connsiteY1872" fmla="*/ 4647134 h 7602680"/>
              <a:gd name="connsiteX1873" fmla="*/ 17370446 w 24385204"/>
              <a:gd name="connsiteY1873" fmla="*/ 4645021 h 7602680"/>
              <a:gd name="connsiteX1874" fmla="*/ 17365930 w 24385204"/>
              <a:gd name="connsiteY1874" fmla="*/ 4663688 h 7602680"/>
              <a:gd name="connsiteX1875" fmla="*/ 17412226 w 24385204"/>
              <a:gd name="connsiteY1875" fmla="*/ 4683412 h 7602680"/>
              <a:gd name="connsiteX1876" fmla="*/ 17415614 w 24385204"/>
              <a:gd name="connsiteY1876" fmla="*/ 4663688 h 7602680"/>
              <a:gd name="connsiteX1877" fmla="*/ 17370446 w 24385204"/>
              <a:gd name="connsiteY1877" fmla="*/ 4645021 h 7602680"/>
              <a:gd name="connsiteX1878" fmla="*/ 21837542 w 24385204"/>
              <a:gd name="connsiteY1878" fmla="*/ 4626354 h 7602680"/>
              <a:gd name="connsiteX1879" fmla="*/ 21813830 w 24385204"/>
              <a:gd name="connsiteY1879" fmla="*/ 4630228 h 7602680"/>
              <a:gd name="connsiteX1880" fmla="*/ 21838674 w 24385204"/>
              <a:gd name="connsiteY1880" fmla="*/ 4640794 h 7602680"/>
              <a:gd name="connsiteX1881" fmla="*/ 21863514 w 24385204"/>
              <a:gd name="connsiteY1881" fmla="*/ 4630228 h 7602680"/>
              <a:gd name="connsiteX1882" fmla="*/ 21837542 w 24385204"/>
              <a:gd name="connsiteY1882" fmla="*/ 4626354 h 7602680"/>
              <a:gd name="connsiteX1883" fmla="*/ 17756630 w 24385204"/>
              <a:gd name="connsiteY1883" fmla="*/ 4617196 h 7602680"/>
              <a:gd name="connsiteX1884" fmla="*/ 17722754 w 24385204"/>
              <a:gd name="connsiteY1884" fmla="*/ 4618957 h 7602680"/>
              <a:gd name="connsiteX1885" fmla="*/ 17671942 w 24385204"/>
              <a:gd name="connsiteY1885" fmla="*/ 4635511 h 7602680"/>
              <a:gd name="connsiteX1886" fmla="*/ 17722754 w 24385204"/>
              <a:gd name="connsiteY1886" fmla="*/ 4643964 h 7602680"/>
              <a:gd name="connsiteX1887" fmla="*/ 17771310 w 24385204"/>
              <a:gd name="connsiteY1887" fmla="*/ 4627058 h 7602680"/>
              <a:gd name="connsiteX1888" fmla="*/ 17756630 w 24385204"/>
              <a:gd name="connsiteY1888" fmla="*/ 4617196 h 7602680"/>
              <a:gd name="connsiteX1889" fmla="*/ 3126772 w 24385204"/>
              <a:gd name="connsiteY1889" fmla="*/ 4612969 h 7602680"/>
              <a:gd name="connsiteX1890" fmla="*/ 3088379 w 24385204"/>
              <a:gd name="connsiteY1890" fmla="*/ 4616492 h 7602680"/>
              <a:gd name="connsiteX1891" fmla="*/ 2705582 w 24385204"/>
              <a:gd name="connsiteY1891" fmla="*/ 4735188 h 7602680"/>
              <a:gd name="connsiteX1892" fmla="*/ 2643476 w 24385204"/>
              <a:gd name="connsiteY1892" fmla="*/ 4753856 h 7602680"/>
              <a:gd name="connsiteX1893" fmla="*/ 2617505 w 24385204"/>
              <a:gd name="connsiteY1893" fmla="*/ 4765479 h 7602680"/>
              <a:gd name="connsiteX1894" fmla="*/ 2914483 w 24385204"/>
              <a:gd name="connsiteY1894" fmla="*/ 4726383 h 7602680"/>
              <a:gd name="connsiteX1895" fmla="*/ 3141452 w 24385204"/>
              <a:gd name="connsiteY1895" fmla="*/ 4618957 h 7602680"/>
              <a:gd name="connsiteX1896" fmla="*/ 3126772 w 24385204"/>
              <a:gd name="connsiteY1896" fmla="*/ 4612969 h 7602680"/>
              <a:gd name="connsiteX1897" fmla="*/ 22035154 w 24385204"/>
              <a:gd name="connsiteY1897" fmla="*/ 4604164 h 7602680"/>
              <a:gd name="connsiteX1898" fmla="*/ 21975306 w 24385204"/>
              <a:gd name="connsiteY1898" fmla="*/ 4623888 h 7602680"/>
              <a:gd name="connsiteX1899" fmla="*/ 21975306 w 24385204"/>
              <a:gd name="connsiteY1899" fmla="*/ 4643964 h 7602680"/>
              <a:gd name="connsiteX1900" fmla="*/ 22035154 w 24385204"/>
              <a:gd name="connsiteY1900" fmla="*/ 4623888 h 7602680"/>
              <a:gd name="connsiteX1901" fmla="*/ 22035154 w 24385204"/>
              <a:gd name="connsiteY1901" fmla="*/ 4604164 h 7602680"/>
              <a:gd name="connsiteX1902" fmla="*/ 22362618 w 24385204"/>
              <a:gd name="connsiteY1902" fmla="*/ 4584088 h 7602680"/>
              <a:gd name="connsiteX1903" fmla="*/ 22332130 w 24385204"/>
              <a:gd name="connsiteY1903" fmla="*/ 4604164 h 7602680"/>
              <a:gd name="connsiteX1904" fmla="*/ 22350198 w 24385204"/>
              <a:gd name="connsiteY1904" fmla="*/ 4623888 h 7602680"/>
              <a:gd name="connsiteX1905" fmla="*/ 22380686 w 24385204"/>
              <a:gd name="connsiteY1905" fmla="*/ 4604164 h 7602680"/>
              <a:gd name="connsiteX1906" fmla="*/ 22362618 w 24385204"/>
              <a:gd name="connsiteY1906" fmla="*/ 4584088 h 7602680"/>
              <a:gd name="connsiteX1907" fmla="*/ 18453342 w 24385204"/>
              <a:gd name="connsiteY1907" fmla="*/ 4576691 h 7602680"/>
              <a:gd name="connsiteX1908" fmla="*/ 18382206 w 24385204"/>
              <a:gd name="connsiteY1908" fmla="*/ 4584088 h 7602680"/>
              <a:gd name="connsiteX1909" fmla="*/ 18120230 w 24385204"/>
              <a:gd name="connsiteY1909" fmla="*/ 4589371 h 7602680"/>
              <a:gd name="connsiteX1910" fmla="*/ 17824382 w 24385204"/>
              <a:gd name="connsiteY1910" fmla="*/ 4595711 h 7602680"/>
              <a:gd name="connsiteX1911" fmla="*/ 17942946 w 24385204"/>
              <a:gd name="connsiteY1911" fmla="*/ 4648895 h 7602680"/>
              <a:gd name="connsiteX1912" fmla="*/ 18156366 w 24385204"/>
              <a:gd name="connsiteY1912" fmla="*/ 4660518 h 7602680"/>
              <a:gd name="connsiteX1913" fmla="*/ 18451086 w 24385204"/>
              <a:gd name="connsiteY1913" fmla="*/ 4642555 h 7602680"/>
              <a:gd name="connsiteX1914" fmla="*/ 18708542 w 24385204"/>
              <a:gd name="connsiteY1914" fmla="*/ 4603107 h 7602680"/>
              <a:gd name="connsiteX1915" fmla="*/ 18679182 w 24385204"/>
              <a:gd name="connsiteY1915" fmla="*/ 4583031 h 7602680"/>
              <a:gd name="connsiteX1916" fmla="*/ 18453342 w 24385204"/>
              <a:gd name="connsiteY1916" fmla="*/ 4576691 h 7602680"/>
              <a:gd name="connsiteX1917" fmla="*/ 23775242 w 24385204"/>
              <a:gd name="connsiteY1917" fmla="*/ 4564011 h 7602680"/>
              <a:gd name="connsiteX1918" fmla="*/ 24004470 w 24385204"/>
              <a:gd name="connsiteY1918" fmla="*/ 4591484 h 7602680"/>
              <a:gd name="connsiteX1919" fmla="*/ 23945750 w 24385204"/>
              <a:gd name="connsiteY1919" fmla="*/ 4614378 h 7602680"/>
              <a:gd name="connsiteX1920" fmla="*/ 23730074 w 24385204"/>
              <a:gd name="connsiteY1920" fmla="*/ 4600994 h 7602680"/>
              <a:gd name="connsiteX1921" fmla="*/ 23503106 w 24385204"/>
              <a:gd name="connsiteY1921" fmla="*/ 4578100 h 7602680"/>
              <a:gd name="connsiteX1922" fmla="*/ 23775242 w 24385204"/>
              <a:gd name="connsiteY1922" fmla="*/ 4564011 h 7602680"/>
              <a:gd name="connsiteX1923" fmla="*/ 20290546 w 24385204"/>
              <a:gd name="connsiteY1923" fmla="*/ 4546401 h 7602680"/>
              <a:gd name="connsiteX1924" fmla="*/ 20072610 w 24385204"/>
              <a:gd name="connsiteY1924" fmla="*/ 4564011 h 7602680"/>
              <a:gd name="connsiteX1925" fmla="*/ 20343618 w 24385204"/>
              <a:gd name="connsiteY1925" fmla="*/ 4583031 h 7602680"/>
              <a:gd name="connsiteX1926" fmla="*/ 20563810 w 24385204"/>
              <a:gd name="connsiteY1926" fmla="*/ 4563307 h 7602680"/>
              <a:gd name="connsiteX1927" fmla="*/ 20290546 w 24385204"/>
              <a:gd name="connsiteY1927" fmla="*/ 4546401 h 7602680"/>
              <a:gd name="connsiteX1928" fmla="*/ 19960818 w 24385204"/>
              <a:gd name="connsiteY1928" fmla="*/ 4546401 h 7602680"/>
              <a:gd name="connsiteX1929" fmla="*/ 19938234 w 24385204"/>
              <a:gd name="connsiteY1929" fmla="*/ 4549571 h 7602680"/>
              <a:gd name="connsiteX1930" fmla="*/ 19951786 w 24385204"/>
              <a:gd name="connsiteY1930" fmla="*/ 4563307 h 7602680"/>
              <a:gd name="connsiteX1931" fmla="*/ 19976630 w 24385204"/>
              <a:gd name="connsiteY1931" fmla="*/ 4551684 h 7602680"/>
              <a:gd name="connsiteX1932" fmla="*/ 19960818 w 24385204"/>
              <a:gd name="connsiteY1932" fmla="*/ 4546401 h 7602680"/>
              <a:gd name="connsiteX1933" fmla="*/ 4126110 w 24385204"/>
              <a:gd name="connsiteY1933" fmla="*/ 4535834 h 7602680"/>
              <a:gd name="connsiteX1934" fmla="*/ 4141919 w 24385204"/>
              <a:gd name="connsiteY1934" fmla="*/ 4546401 h 7602680"/>
              <a:gd name="connsiteX1935" fmla="*/ 4115947 w 24385204"/>
              <a:gd name="connsiteY1935" fmla="*/ 4569647 h 7602680"/>
              <a:gd name="connsiteX1936" fmla="*/ 4103526 w 24385204"/>
              <a:gd name="connsiteY1936" fmla="*/ 4543583 h 7602680"/>
              <a:gd name="connsiteX1937" fmla="*/ 4126110 w 24385204"/>
              <a:gd name="connsiteY1937" fmla="*/ 4535834 h 7602680"/>
              <a:gd name="connsiteX1938" fmla="*/ 20969190 w 24385204"/>
              <a:gd name="connsiteY1938" fmla="*/ 4525972 h 7602680"/>
              <a:gd name="connsiteX1939" fmla="*/ 20945478 w 24385204"/>
              <a:gd name="connsiteY1939" fmla="*/ 4529494 h 7602680"/>
              <a:gd name="connsiteX1940" fmla="*/ 20969190 w 24385204"/>
              <a:gd name="connsiteY1940" fmla="*/ 4539004 h 7602680"/>
              <a:gd name="connsiteX1941" fmla="*/ 20994034 w 24385204"/>
              <a:gd name="connsiteY1941" fmla="*/ 4529494 h 7602680"/>
              <a:gd name="connsiteX1942" fmla="*/ 20969190 w 24385204"/>
              <a:gd name="connsiteY1942" fmla="*/ 4525972 h 7602680"/>
              <a:gd name="connsiteX1943" fmla="*/ 21126150 w 24385204"/>
              <a:gd name="connsiteY1943" fmla="*/ 4523154 h 7602680"/>
              <a:gd name="connsiteX1944" fmla="*/ 21048234 w 24385204"/>
              <a:gd name="connsiteY1944" fmla="*/ 4543583 h 7602680"/>
              <a:gd name="connsiteX1945" fmla="*/ 21126150 w 24385204"/>
              <a:gd name="connsiteY1945" fmla="*/ 4563307 h 7602680"/>
              <a:gd name="connsiteX1946" fmla="*/ 21206322 w 24385204"/>
              <a:gd name="connsiteY1946" fmla="*/ 4543583 h 7602680"/>
              <a:gd name="connsiteX1947" fmla="*/ 21126150 w 24385204"/>
              <a:gd name="connsiteY1947" fmla="*/ 4523154 h 7602680"/>
              <a:gd name="connsiteX1948" fmla="*/ 4201766 w 24385204"/>
              <a:gd name="connsiteY1948" fmla="*/ 4516110 h 7602680"/>
              <a:gd name="connsiteX1949" fmla="*/ 4219833 w 24385204"/>
              <a:gd name="connsiteY1949" fmla="*/ 4527733 h 7602680"/>
              <a:gd name="connsiteX1950" fmla="*/ 4191603 w 24385204"/>
              <a:gd name="connsiteY1950" fmla="*/ 4548514 h 7602680"/>
              <a:gd name="connsiteX1951" fmla="*/ 4178053 w 24385204"/>
              <a:gd name="connsiteY1951" fmla="*/ 4523154 h 7602680"/>
              <a:gd name="connsiteX1952" fmla="*/ 4201766 w 24385204"/>
              <a:gd name="connsiteY1952" fmla="*/ 4516110 h 7602680"/>
              <a:gd name="connsiteX1953" fmla="*/ 21679454 w 24385204"/>
              <a:gd name="connsiteY1953" fmla="*/ 4504487 h 7602680"/>
              <a:gd name="connsiteX1954" fmla="*/ 21296658 w 24385204"/>
              <a:gd name="connsiteY1954" fmla="*/ 4547457 h 7602680"/>
              <a:gd name="connsiteX1955" fmla="*/ 21287626 w 24385204"/>
              <a:gd name="connsiteY1955" fmla="*/ 4586201 h 7602680"/>
              <a:gd name="connsiteX1956" fmla="*/ 21338438 w 24385204"/>
              <a:gd name="connsiteY1956" fmla="*/ 4594654 h 7602680"/>
              <a:gd name="connsiteX1957" fmla="*/ 21625254 w 24385204"/>
              <a:gd name="connsiteY1957" fmla="*/ 4571760 h 7602680"/>
              <a:gd name="connsiteX1958" fmla="*/ 21945946 w 24385204"/>
              <a:gd name="connsiteY1958" fmla="*/ 4531960 h 7602680"/>
              <a:gd name="connsiteX1959" fmla="*/ 22005794 w 24385204"/>
              <a:gd name="connsiteY1959" fmla="*/ 4504487 h 7602680"/>
              <a:gd name="connsiteX1960" fmla="*/ 21945946 w 24385204"/>
              <a:gd name="connsiteY1960" fmla="*/ 4506600 h 7602680"/>
              <a:gd name="connsiteX1961" fmla="*/ 21679454 w 24385204"/>
              <a:gd name="connsiteY1961" fmla="*/ 4504487 h 7602680"/>
              <a:gd name="connsiteX1962" fmla="*/ 4301135 w 24385204"/>
              <a:gd name="connsiteY1962" fmla="*/ 4504135 h 7602680"/>
              <a:gd name="connsiteX1963" fmla="*/ 4325978 w 24385204"/>
              <a:gd name="connsiteY1963" fmla="*/ 4504487 h 7602680"/>
              <a:gd name="connsiteX1964" fmla="*/ 4304523 w 24385204"/>
              <a:gd name="connsiteY1964" fmla="*/ 4528790 h 7602680"/>
              <a:gd name="connsiteX1965" fmla="*/ 4278551 w 24385204"/>
              <a:gd name="connsiteY1965" fmla="*/ 4519280 h 7602680"/>
              <a:gd name="connsiteX1966" fmla="*/ 4301135 w 24385204"/>
              <a:gd name="connsiteY1966" fmla="*/ 4504135 h 7602680"/>
              <a:gd name="connsiteX1967" fmla="*/ 147954 w 24385204"/>
              <a:gd name="connsiteY1967" fmla="*/ 4475253 h 7602680"/>
              <a:gd name="connsiteX1968" fmla="*/ 108432 w 24385204"/>
              <a:gd name="connsiteY1968" fmla="*/ 4520337 h 7602680"/>
              <a:gd name="connsiteX1969" fmla="*/ 62135 w 24385204"/>
              <a:gd name="connsiteY1969" fmla="*/ 4574930 h 7602680"/>
              <a:gd name="connsiteX1970" fmla="*/ 57618 w 24385204"/>
              <a:gd name="connsiteY1970" fmla="*/ 4562250 h 7602680"/>
              <a:gd name="connsiteX1971" fmla="*/ 103915 w 24385204"/>
              <a:gd name="connsiteY1971" fmla="*/ 4509770 h 7602680"/>
              <a:gd name="connsiteX1972" fmla="*/ 5548896 w 24385204"/>
              <a:gd name="connsiteY1972" fmla="*/ 4446371 h 7602680"/>
              <a:gd name="connsiteX1973" fmla="*/ 5526313 w 24385204"/>
              <a:gd name="connsiteY1973" fmla="*/ 4450246 h 7602680"/>
              <a:gd name="connsiteX1974" fmla="*/ 5539862 w 24385204"/>
              <a:gd name="connsiteY1974" fmla="*/ 4461869 h 7602680"/>
              <a:gd name="connsiteX1975" fmla="*/ 5563576 w 24385204"/>
              <a:gd name="connsiteY1975" fmla="*/ 4452359 h 7602680"/>
              <a:gd name="connsiteX1976" fmla="*/ 5548896 w 24385204"/>
              <a:gd name="connsiteY1976" fmla="*/ 4446371 h 7602680"/>
              <a:gd name="connsiteX1977" fmla="*/ 1729957 w 24385204"/>
              <a:gd name="connsiteY1977" fmla="*/ 4424182 h 7602680"/>
              <a:gd name="connsiteX1978" fmla="*/ 1690435 w 24385204"/>
              <a:gd name="connsiteY1978" fmla="*/ 4472083 h 7602680"/>
              <a:gd name="connsiteX1979" fmla="*/ 1639621 w 24385204"/>
              <a:gd name="connsiteY1979" fmla="*/ 4534777 h 7602680"/>
              <a:gd name="connsiteX1980" fmla="*/ 1611392 w 24385204"/>
              <a:gd name="connsiteY1980" fmla="*/ 4563307 h 7602680"/>
              <a:gd name="connsiteX1981" fmla="*/ 1582032 w 24385204"/>
              <a:gd name="connsiteY1981" fmla="*/ 4629171 h 7602680"/>
              <a:gd name="connsiteX1982" fmla="*/ 1619296 w 24385204"/>
              <a:gd name="connsiteY1982" fmla="*/ 4700319 h 7602680"/>
              <a:gd name="connsiteX1983" fmla="*/ 1705115 w 24385204"/>
              <a:gd name="connsiteY1983" fmla="*/ 4629171 h 7602680"/>
              <a:gd name="connsiteX1984" fmla="*/ 1729957 w 24385204"/>
              <a:gd name="connsiteY1984" fmla="*/ 4424182 h 7602680"/>
              <a:gd name="connsiteX1985" fmla="*/ 23562954 w 24385204"/>
              <a:gd name="connsiteY1985" fmla="*/ 4409389 h 7602680"/>
              <a:gd name="connsiteX1986" fmla="*/ 23614898 w 24385204"/>
              <a:gd name="connsiteY1986" fmla="*/ 4430522 h 7602680"/>
              <a:gd name="connsiteX1987" fmla="*/ 23621670 w 24385204"/>
              <a:gd name="connsiteY1987" fmla="*/ 4460460 h 7602680"/>
              <a:gd name="connsiteX1988" fmla="*/ 23566342 w 24385204"/>
              <a:gd name="connsiteY1988" fmla="*/ 4439327 h 7602680"/>
              <a:gd name="connsiteX1989" fmla="*/ 23562954 w 24385204"/>
              <a:gd name="connsiteY1989" fmla="*/ 4409389 h 7602680"/>
              <a:gd name="connsiteX1990" fmla="*/ 22175596 w 24385204"/>
              <a:gd name="connsiteY1990" fmla="*/ 4407496 h 7602680"/>
              <a:gd name="connsiteX1991" fmla="*/ 22115326 w 24385204"/>
              <a:gd name="connsiteY1991" fmla="*/ 4412559 h 7602680"/>
              <a:gd name="connsiteX1992" fmla="*/ 21945946 w 24385204"/>
              <a:gd name="connsiteY1992" fmla="*/ 4424886 h 7602680"/>
              <a:gd name="connsiteX1993" fmla="*/ 21935782 w 24385204"/>
              <a:gd name="connsiteY1993" fmla="*/ 4443906 h 7602680"/>
              <a:gd name="connsiteX1994" fmla="*/ 22163882 w 24385204"/>
              <a:gd name="connsiteY1994" fmla="*/ 4432283 h 7602680"/>
              <a:gd name="connsiteX1995" fmla="*/ 22201142 w 24385204"/>
              <a:gd name="connsiteY1995" fmla="*/ 4407980 h 7602680"/>
              <a:gd name="connsiteX1996" fmla="*/ 22175596 w 24385204"/>
              <a:gd name="connsiteY1996" fmla="*/ 4407496 h 7602680"/>
              <a:gd name="connsiteX1997" fmla="*/ 3325510 w 24385204"/>
              <a:gd name="connsiteY1997" fmla="*/ 4404105 h 7602680"/>
              <a:gd name="connsiteX1998" fmla="*/ 3265663 w 24385204"/>
              <a:gd name="connsiteY1998" fmla="*/ 4415729 h 7602680"/>
              <a:gd name="connsiteX1999" fmla="*/ 3221624 w 24385204"/>
              <a:gd name="connsiteY1999" fmla="*/ 4441793 h 7602680"/>
              <a:gd name="connsiteX2000" fmla="*/ 3331156 w 24385204"/>
              <a:gd name="connsiteY2000" fmla="*/ 4421012 h 7602680"/>
              <a:gd name="connsiteX2001" fmla="*/ 3325510 w 24385204"/>
              <a:gd name="connsiteY2001" fmla="*/ 4404105 h 7602680"/>
              <a:gd name="connsiteX2002" fmla="*/ 1832714 w 24385204"/>
              <a:gd name="connsiteY2002" fmla="*/ 4388256 h 7602680"/>
              <a:gd name="connsiteX2003" fmla="*/ 1819164 w 24385204"/>
              <a:gd name="connsiteY2003" fmla="*/ 4392835 h 7602680"/>
              <a:gd name="connsiteX2004" fmla="*/ 1801096 w 24385204"/>
              <a:gd name="connsiteY2004" fmla="*/ 4447780 h 7602680"/>
              <a:gd name="connsiteX2005" fmla="*/ 1819164 w 24385204"/>
              <a:gd name="connsiteY2005" fmla="*/ 4453416 h 7602680"/>
              <a:gd name="connsiteX2006" fmla="*/ 1836101 w 24385204"/>
              <a:gd name="connsiteY2006" fmla="*/ 4396709 h 7602680"/>
              <a:gd name="connsiteX2007" fmla="*/ 1832714 w 24385204"/>
              <a:gd name="connsiteY2007" fmla="*/ 4388256 h 7602680"/>
              <a:gd name="connsiteX2008" fmla="*/ 22749934 w 24385204"/>
              <a:gd name="connsiteY2008" fmla="*/ 4360078 h 7602680"/>
              <a:gd name="connsiteX2009" fmla="*/ 22757838 w 24385204"/>
              <a:gd name="connsiteY2009" fmla="*/ 4378746 h 7602680"/>
              <a:gd name="connsiteX2010" fmla="*/ 22720574 w 24385204"/>
              <a:gd name="connsiteY2010" fmla="*/ 4398470 h 7602680"/>
              <a:gd name="connsiteX2011" fmla="*/ 22711542 w 24385204"/>
              <a:gd name="connsiteY2011" fmla="*/ 4378746 h 7602680"/>
              <a:gd name="connsiteX2012" fmla="*/ 22749934 w 24385204"/>
              <a:gd name="connsiteY2012" fmla="*/ 4360078 h 7602680"/>
              <a:gd name="connsiteX2013" fmla="*/ 2023548 w 24385204"/>
              <a:gd name="connsiteY2013" fmla="*/ 4291749 h 7602680"/>
              <a:gd name="connsiteX2014" fmla="*/ 1973863 w 24385204"/>
              <a:gd name="connsiteY2014" fmla="*/ 4316052 h 7602680"/>
              <a:gd name="connsiteX2015" fmla="*/ 1909499 w 24385204"/>
              <a:gd name="connsiteY2015" fmla="*/ 4400935 h 7602680"/>
              <a:gd name="connsiteX2016" fmla="*/ 1981767 w 24385204"/>
              <a:gd name="connsiteY2016" fmla="*/ 4363953 h 7602680"/>
              <a:gd name="connsiteX2017" fmla="*/ 2035969 w 24385204"/>
              <a:gd name="connsiteY2017" fmla="*/ 4307598 h 7602680"/>
              <a:gd name="connsiteX2018" fmla="*/ 2023548 w 24385204"/>
              <a:gd name="connsiteY2018" fmla="*/ 4291749 h 7602680"/>
              <a:gd name="connsiteX2019" fmla="*/ 5501470 w 24385204"/>
              <a:gd name="connsiteY2019" fmla="*/ 4282239 h 7602680"/>
              <a:gd name="connsiteX2020" fmla="*/ 5481145 w 24385204"/>
              <a:gd name="connsiteY2020" fmla="*/ 4302667 h 7602680"/>
              <a:gd name="connsiteX2021" fmla="*/ 5490178 w 24385204"/>
              <a:gd name="connsiteY2021" fmla="*/ 4322391 h 7602680"/>
              <a:gd name="connsiteX2022" fmla="*/ 5511633 w 24385204"/>
              <a:gd name="connsiteY2022" fmla="*/ 4302667 h 7602680"/>
              <a:gd name="connsiteX2023" fmla="*/ 5501470 w 24385204"/>
              <a:gd name="connsiteY2023" fmla="*/ 4282239 h 7602680"/>
              <a:gd name="connsiteX2024" fmla="*/ 5202233 w 24385204"/>
              <a:gd name="connsiteY2024" fmla="*/ 4167769 h 7602680"/>
              <a:gd name="connsiteX2025" fmla="*/ 5152549 w 24385204"/>
              <a:gd name="connsiteY2025" fmla="*/ 4178687 h 7602680"/>
              <a:gd name="connsiteX2026" fmla="*/ 5044146 w 24385204"/>
              <a:gd name="connsiteY2026" fmla="*/ 4180096 h 7602680"/>
              <a:gd name="connsiteX2027" fmla="*/ 4986557 w 24385204"/>
              <a:gd name="connsiteY2027" fmla="*/ 4183266 h 7602680"/>
              <a:gd name="connsiteX2028" fmla="*/ 4939131 w 24385204"/>
              <a:gd name="connsiteY2028" fmla="*/ 4201934 h 7602680"/>
              <a:gd name="connsiteX2029" fmla="*/ 4681674 w 24385204"/>
              <a:gd name="connsiteY2029" fmla="*/ 4289988 h 7602680"/>
              <a:gd name="connsiteX2030" fmla="*/ 4916547 w 24385204"/>
              <a:gd name="connsiteY2030" fmla="*/ 4264980 h 7602680"/>
              <a:gd name="connsiteX2031" fmla="*/ 5066730 w 24385204"/>
              <a:gd name="connsiteY2031" fmla="*/ 4234337 h 7602680"/>
              <a:gd name="connsiteX2032" fmla="*/ 5229334 w 24385204"/>
              <a:gd name="connsiteY2032" fmla="*/ 4170586 h 7602680"/>
              <a:gd name="connsiteX2033" fmla="*/ 5202233 w 24385204"/>
              <a:gd name="connsiteY2033" fmla="*/ 4167769 h 7602680"/>
              <a:gd name="connsiteX2034" fmla="*/ 4633119 w 24385204"/>
              <a:gd name="connsiteY2034" fmla="*/ 4167064 h 7602680"/>
              <a:gd name="connsiteX2035" fmla="*/ 4593597 w 24385204"/>
              <a:gd name="connsiteY2035" fmla="*/ 4173756 h 7602680"/>
              <a:gd name="connsiteX2036" fmla="*/ 4542783 w 24385204"/>
              <a:gd name="connsiteY2036" fmla="*/ 4213205 h 7602680"/>
              <a:gd name="connsiteX2037" fmla="*/ 4633119 w 24385204"/>
              <a:gd name="connsiteY2037" fmla="*/ 4180096 h 7602680"/>
              <a:gd name="connsiteX2038" fmla="*/ 4633119 w 24385204"/>
              <a:gd name="connsiteY2038" fmla="*/ 4167064 h 7602680"/>
              <a:gd name="connsiteX2039" fmla="*/ 3261570 w 24385204"/>
              <a:gd name="connsiteY2039" fmla="*/ 4166712 h 7602680"/>
              <a:gd name="connsiteX2040" fmla="*/ 3239692 w 24385204"/>
              <a:gd name="connsiteY2040" fmla="*/ 4170586 h 7602680"/>
              <a:gd name="connsiteX2041" fmla="*/ 3161777 w 24385204"/>
              <a:gd name="connsiteY2041" fmla="*/ 4181857 h 7602680"/>
              <a:gd name="connsiteX2042" fmla="*/ 3091767 w 24385204"/>
              <a:gd name="connsiteY2042" fmla="*/ 4211443 h 7602680"/>
              <a:gd name="connsiteX2043" fmla="*/ 3103059 w 24385204"/>
              <a:gd name="connsiteY2043" fmla="*/ 4241734 h 7602680"/>
              <a:gd name="connsiteX2044" fmla="*/ 3221624 w 24385204"/>
              <a:gd name="connsiteY2044" fmla="*/ 4199820 h 7602680"/>
              <a:gd name="connsiteX2045" fmla="*/ 3265663 w 24385204"/>
              <a:gd name="connsiteY2045" fmla="*/ 4169177 h 7602680"/>
              <a:gd name="connsiteX2046" fmla="*/ 3261570 w 24385204"/>
              <a:gd name="connsiteY2046" fmla="*/ 4166712 h 7602680"/>
              <a:gd name="connsiteX2047" fmla="*/ 5333220 w 24385204"/>
              <a:gd name="connsiteY2047" fmla="*/ 4164599 h 7602680"/>
              <a:gd name="connsiteX2048" fmla="*/ 5307249 w 24385204"/>
              <a:gd name="connsiteY2048" fmla="*/ 4168473 h 7602680"/>
              <a:gd name="connsiteX2049" fmla="*/ 5332091 w 24385204"/>
              <a:gd name="connsiteY2049" fmla="*/ 4178687 h 7602680"/>
              <a:gd name="connsiteX2050" fmla="*/ 5358062 w 24385204"/>
              <a:gd name="connsiteY2050" fmla="*/ 4168473 h 7602680"/>
              <a:gd name="connsiteX2051" fmla="*/ 5333220 w 24385204"/>
              <a:gd name="connsiteY2051" fmla="*/ 4164599 h 7602680"/>
              <a:gd name="connsiteX2052" fmla="*/ 19169254 w 24385204"/>
              <a:gd name="connsiteY2052" fmla="*/ 4162133 h 7602680"/>
              <a:gd name="connsiteX2053" fmla="*/ 19055206 w 24385204"/>
              <a:gd name="connsiteY2053" fmla="*/ 4181857 h 7602680"/>
              <a:gd name="connsiteX2054" fmla="*/ 19251686 w 24385204"/>
              <a:gd name="connsiteY2054" fmla="*/ 4181857 h 7602680"/>
              <a:gd name="connsiteX2055" fmla="*/ 19169254 w 24385204"/>
              <a:gd name="connsiteY2055" fmla="*/ 4162133 h 7602680"/>
              <a:gd name="connsiteX2056" fmla="*/ 529622 w 24385204"/>
              <a:gd name="connsiteY2056" fmla="*/ 4117402 h 7602680"/>
              <a:gd name="connsiteX2057" fmla="*/ 536397 w 24385204"/>
              <a:gd name="connsiteY2057" fmla="*/ 4135717 h 7602680"/>
              <a:gd name="connsiteX2058" fmla="*/ 507038 w 24385204"/>
              <a:gd name="connsiteY2058" fmla="*/ 4155793 h 7602680"/>
              <a:gd name="connsiteX2059" fmla="*/ 499134 w 24385204"/>
              <a:gd name="connsiteY2059" fmla="*/ 4135717 h 7602680"/>
              <a:gd name="connsiteX2060" fmla="*/ 529622 w 24385204"/>
              <a:gd name="connsiteY2060" fmla="*/ 4117402 h 7602680"/>
              <a:gd name="connsiteX2061" fmla="*/ 20787390 w 24385204"/>
              <a:gd name="connsiteY2061" fmla="*/ 4115993 h 7602680"/>
              <a:gd name="connsiteX2062" fmla="*/ 20732062 w 24385204"/>
              <a:gd name="connsiteY2062" fmla="*/ 4117402 h 7602680"/>
              <a:gd name="connsiteX2063" fmla="*/ 20634950 w 24385204"/>
              <a:gd name="connsiteY2063" fmla="*/ 4135717 h 7602680"/>
              <a:gd name="connsiteX2064" fmla="*/ 20719638 w 24385204"/>
              <a:gd name="connsiteY2064" fmla="*/ 4142409 h 7602680"/>
              <a:gd name="connsiteX2065" fmla="*/ 20812234 w 24385204"/>
              <a:gd name="connsiteY2065" fmla="*/ 4123037 h 7602680"/>
              <a:gd name="connsiteX2066" fmla="*/ 20787390 w 24385204"/>
              <a:gd name="connsiteY2066" fmla="*/ 4115993 h 7602680"/>
              <a:gd name="connsiteX2067" fmla="*/ 19763210 w 24385204"/>
              <a:gd name="connsiteY2067" fmla="*/ 4108596 h 7602680"/>
              <a:gd name="connsiteX2068" fmla="*/ 19707878 w 24385204"/>
              <a:gd name="connsiteY2068" fmla="*/ 4114232 h 7602680"/>
              <a:gd name="connsiteX2069" fmla="*/ 19676262 w 24385204"/>
              <a:gd name="connsiteY2069" fmla="*/ 4143466 h 7602680"/>
              <a:gd name="connsiteX2070" fmla="*/ 19833222 w 24385204"/>
              <a:gd name="connsiteY2070" fmla="*/ 4143466 h 7602680"/>
              <a:gd name="connsiteX2071" fmla="*/ 19807250 w 24385204"/>
              <a:gd name="connsiteY2071" fmla="*/ 4112823 h 7602680"/>
              <a:gd name="connsiteX2072" fmla="*/ 19763210 w 24385204"/>
              <a:gd name="connsiteY2072" fmla="*/ 4108596 h 7602680"/>
              <a:gd name="connsiteX2073" fmla="*/ 1327963 w 24385204"/>
              <a:gd name="connsiteY2073" fmla="*/ 4082180 h 7602680"/>
              <a:gd name="connsiteX2074" fmla="*/ 1276020 w 24385204"/>
              <a:gd name="connsiteY2074" fmla="*/ 4102609 h 7602680"/>
              <a:gd name="connsiteX2075" fmla="*/ 1303121 w 24385204"/>
              <a:gd name="connsiteY2075" fmla="*/ 4122333 h 7602680"/>
              <a:gd name="connsiteX2076" fmla="*/ 1355064 w 24385204"/>
              <a:gd name="connsiteY2076" fmla="*/ 4102609 h 7602680"/>
              <a:gd name="connsiteX2077" fmla="*/ 1327963 w 24385204"/>
              <a:gd name="connsiteY2077" fmla="*/ 4082180 h 7602680"/>
              <a:gd name="connsiteX2078" fmla="*/ 22784938 w 24385204"/>
              <a:gd name="connsiteY2078" fmla="*/ 4073023 h 7602680"/>
              <a:gd name="connsiteX2079" fmla="*/ 22812038 w 24385204"/>
              <a:gd name="connsiteY2079" fmla="*/ 4077249 h 7602680"/>
              <a:gd name="connsiteX2080" fmla="*/ 22947542 w 24385204"/>
              <a:gd name="connsiteY2080" fmla="*/ 4079362 h 7602680"/>
              <a:gd name="connsiteX2081" fmla="*/ 23051430 w 24385204"/>
              <a:gd name="connsiteY2081" fmla="*/ 4100143 h 7602680"/>
              <a:gd name="connsiteX2082" fmla="*/ 22752190 w 24385204"/>
              <a:gd name="connsiteY2082" fmla="*/ 4100143 h 7602680"/>
              <a:gd name="connsiteX2083" fmla="*/ 22763482 w 24385204"/>
              <a:gd name="connsiteY2083" fmla="*/ 4076192 h 7602680"/>
              <a:gd name="connsiteX2084" fmla="*/ 22784938 w 24385204"/>
              <a:gd name="connsiteY2084" fmla="*/ 4073023 h 7602680"/>
              <a:gd name="connsiteX2085" fmla="*/ 20946606 w 24385204"/>
              <a:gd name="connsiteY2085" fmla="*/ 4062456 h 7602680"/>
              <a:gd name="connsiteX2086" fmla="*/ 20879986 w 24385204"/>
              <a:gd name="connsiteY2086" fmla="*/ 4122333 h 7602680"/>
              <a:gd name="connsiteX2087" fmla="*/ 20931930 w 24385204"/>
              <a:gd name="connsiteY2087" fmla="*/ 4142409 h 7602680"/>
              <a:gd name="connsiteX2088" fmla="*/ 20969190 w 24385204"/>
              <a:gd name="connsiteY2088" fmla="*/ 4122333 h 7602680"/>
              <a:gd name="connsiteX2089" fmla="*/ 20945478 w 24385204"/>
              <a:gd name="connsiteY2089" fmla="*/ 4100143 h 7602680"/>
              <a:gd name="connsiteX2090" fmla="*/ 20960158 w 24385204"/>
              <a:gd name="connsiteY2090" fmla="*/ 4082180 h 7602680"/>
              <a:gd name="connsiteX2091" fmla="*/ 20946606 w 24385204"/>
              <a:gd name="connsiteY2091" fmla="*/ 4062456 h 7602680"/>
              <a:gd name="connsiteX2092" fmla="*/ 1112287 w 24385204"/>
              <a:gd name="connsiteY2092" fmla="*/ 4031109 h 7602680"/>
              <a:gd name="connsiteX2093" fmla="*/ 977913 w 24385204"/>
              <a:gd name="connsiteY2093" fmla="*/ 4091690 h 7602680"/>
              <a:gd name="connsiteX2094" fmla="*/ 884190 w 24385204"/>
              <a:gd name="connsiteY2094" fmla="*/ 4185027 h 7602680"/>
              <a:gd name="connsiteX2095" fmla="*/ 853701 w 24385204"/>
              <a:gd name="connsiteY2095" fmla="*/ 4196650 h 7602680"/>
              <a:gd name="connsiteX2096" fmla="*/ 787079 w 24385204"/>
              <a:gd name="connsiteY2096" fmla="*/ 4222714 h 7602680"/>
              <a:gd name="connsiteX2097" fmla="*/ 729490 w 24385204"/>
              <a:gd name="connsiteY2097" fmla="*/ 4262515 h 7602680"/>
              <a:gd name="connsiteX2098" fmla="*/ 647058 w 24385204"/>
              <a:gd name="connsiteY2098" fmla="*/ 4325561 h 7602680"/>
              <a:gd name="connsiteX2099" fmla="*/ 570273 w 24385204"/>
              <a:gd name="connsiteY2099" fmla="*/ 4367123 h 7602680"/>
              <a:gd name="connsiteX2100" fmla="*/ 473162 w 24385204"/>
              <a:gd name="connsiteY2100" fmla="*/ 4447780 h 7602680"/>
              <a:gd name="connsiteX2101" fmla="*/ 330884 w 24385204"/>
              <a:gd name="connsiteY2101" fmla="*/ 4703489 h 7602680"/>
              <a:gd name="connsiteX2102" fmla="*/ 439286 w 24385204"/>
              <a:gd name="connsiteY2102" fmla="*/ 4620718 h 7602680"/>
              <a:gd name="connsiteX2103" fmla="*/ 514943 w 24385204"/>
              <a:gd name="connsiteY2103" fmla="*/ 4511883 h 7602680"/>
              <a:gd name="connsiteX2104" fmla="*/ 516072 w 24385204"/>
              <a:gd name="connsiteY2104" fmla="*/ 4453416 h 7602680"/>
              <a:gd name="connsiteX2105" fmla="*/ 595115 w 24385204"/>
              <a:gd name="connsiteY2105" fmla="*/ 4443906 h 7602680"/>
              <a:gd name="connsiteX2106" fmla="*/ 911290 w 24385204"/>
              <a:gd name="connsiteY2106" fmla="*/ 4261810 h 7602680"/>
              <a:gd name="connsiteX2107" fmla="*/ 1049052 w 24385204"/>
              <a:gd name="connsiteY2107" fmla="*/ 4148749 h 7602680"/>
              <a:gd name="connsiteX2108" fmla="*/ 1160842 w 24385204"/>
              <a:gd name="connsiteY2108" fmla="*/ 4079362 h 7602680"/>
              <a:gd name="connsiteX2109" fmla="*/ 1206010 w 24385204"/>
              <a:gd name="connsiteY2109" fmla="*/ 4045902 h 7602680"/>
              <a:gd name="connsiteX2110" fmla="*/ 1146163 w 24385204"/>
              <a:gd name="connsiteY2110" fmla="*/ 4034279 h 7602680"/>
              <a:gd name="connsiteX2111" fmla="*/ 1112287 w 24385204"/>
              <a:gd name="connsiteY2111" fmla="*/ 4031109 h 7602680"/>
              <a:gd name="connsiteX2112" fmla="*/ 1775125 w 24385204"/>
              <a:gd name="connsiteY2112" fmla="*/ 4025826 h 7602680"/>
              <a:gd name="connsiteX2113" fmla="*/ 1741249 w 24385204"/>
              <a:gd name="connsiteY2113" fmla="*/ 4032166 h 7602680"/>
              <a:gd name="connsiteX2114" fmla="*/ 1527831 w 24385204"/>
              <a:gd name="connsiteY2114" fmla="*/ 4060343 h 7602680"/>
              <a:gd name="connsiteX2115" fmla="*/ 1464596 w 24385204"/>
              <a:gd name="connsiteY2115" fmla="*/ 4102609 h 7602680"/>
              <a:gd name="connsiteX2116" fmla="*/ 1410395 w 24385204"/>
              <a:gd name="connsiteY2116" fmla="*/ 4138887 h 7602680"/>
              <a:gd name="connsiteX2117" fmla="*/ 1388940 w 24385204"/>
              <a:gd name="connsiteY2117" fmla="*/ 4168473 h 7602680"/>
              <a:gd name="connsiteX2118" fmla="*/ 1519926 w 24385204"/>
              <a:gd name="connsiteY2118" fmla="*/ 4142409 h 7602680"/>
              <a:gd name="connsiteX2119" fmla="*/ 1542510 w 24385204"/>
              <a:gd name="connsiteY2119" fmla="*/ 4165303 h 7602680"/>
              <a:gd name="connsiteX2120" fmla="*/ 1206010 w 24385204"/>
              <a:gd name="connsiteY2120" fmla="*/ 4404105 h 7602680"/>
              <a:gd name="connsiteX2121" fmla="*/ 1187943 w 24385204"/>
              <a:gd name="connsiteY2121" fmla="*/ 4404105 h 7602680"/>
              <a:gd name="connsiteX2122" fmla="*/ 1180039 w 24385204"/>
              <a:gd name="connsiteY2122" fmla="*/ 4432283 h 7602680"/>
              <a:gd name="connsiteX2123" fmla="*/ 1219560 w 24385204"/>
              <a:gd name="connsiteY2123" fmla="*/ 4463630 h 7602680"/>
              <a:gd name="connsiteX2124" fmla="*/ 1236498 w 24385204"/>
              <a:gd name="connsiteY2124" fmla="*/ 4483706 h 7602680"/>
              <a:gd name="connsiteX2125" fmla="*/ 1331351 w 24385204"/>
              <a:gd name="connsiteY2125" fmla="*/ 4466800 h 7602680"/>
              <a:gd name="connsiteX2126" fmla="*/ 1374260 w 24385204"/>
              <a:gd name="connsiteY2126" fmla="*/ 4418898 h 7602680"/>
              <a:gd name="connsiteX2127" fmla="*/ 1437495 w 24385204"/>
              <a:gd name="connsiteY2127" fmla="*/ 4381916 h 7602680"/>
              <a:gd name="connsiteX2128" fmla="*/ 1559449 w 24385204"/>
              <a:gd name="connsiteY2128" fmla="*/ 4321335 h 7602680"/>
              <a:gd name="connsiteX2129" fmla="*/ 1719794 w 24385204"/>
              <a:gd name="connsiteY2129" fmla="*/ 4087816 h 7602680"/>
              <a:gd name="connsiteX2130" fmla="*/ 1755928 w 24385204"/>
              <a:gd name="connsiteY2130" fmla="*/ 4040619 h 7602680"/>
              <a:gd name="connsiteX2131" fmla="*/ 1775125 w 24385204"/>
              <a:gd name="connsiteY2131" fmla="*/ 4025826 h 7602680"/>
              <a:gd name="connsiteX2132" fmla="*/ 19348794 w 24385204"/>
              <a:gd name="connsiteY2132" fmla="*/ 4025121 h 7602680"/>
              <a:gd name="connsiteX2133" fmla="*/ 19207646 w 24385204"/>
              <a:gd name="connsiteY2133" fmla="*/ 4027939 h 7602680"/>
              <a:gd name="connsiteX2134" fmla="*/ 19010038 w 24385204"/>
              <a:gd name="connsiteY2134" fmla="*/ 4054003 h 7602680"/>
              <a:gd name="connsiteX2135" fmla="*/ 19017942 w 24385204"/>
              <a:gd name="connsiteY2135" fmla="*/ 4083589 h 7602680"/>
              <a:gd name="connsiteX2136" fmla="*/ 19458326 w 24385204"/>
              <a:gd name="connsiteY2136" fmla="*/ 4062456 h 7602680"/>
              <a:gd name="connsiteX2137" fmla="*/ 19576894 w 24385204"/>
              <a:gd name="connsiteY2137" fmla="*/ 4049072 h 7602680"/>
              <a:gd name="connsiteX2138" fmla="*/ 19462846 w 24385204"/>
              <a:gd name="connsiteY2138" fmla="*/ 4032166 h 7602680"/>
              <a:gd name="connsiteX2139" fmla="*/ 19348794 w 24385204"/>
              <a:gd name="connsiteY2139" fmla="*/ 4025121 h 7602680"/>
              <a:gd name="connsiteX2140" fmla="*/ 23814766 w 24385204"/>
              <a:gd name="connsiteY2140" fmla="*/ 4014555 h 7602680"/>
              <a:gd name="connsiteX2141" fmla="*/ 23905102 w 24385204"/>
              <a:gd name="connsiteY2141" fmla="*/ 4033222 h 7602680"/>
              <a:gd name="connsiteX2142" fmla="*/ 23954786 w 24385204"/>
              <a:gd name="connsiteY2142" fmla="*/ 4050833 h 7602680"/>
              <a:gd name="connsiteX2143" fmla="*/ 23905102 w 24385204"/>
              <a:gd name="connsiteY2143" fmla="*/ 4050833 h 7602680"/>
              <a:gd name="connsiteX2144" fmla="*/ 23814766 w 24385204"/>
              <a:gd name="connsiteY2144" fmla="*/ 4033222 h 7602680"/>
              <a:gd name="connsiteX2145" fmla="*/ 23814766 w 24385204"/>
              <a:gd name="connsiteY2145" fmla="*/ 4014555 h 7602680"/>
              <a:gd name="connsiteX2146" fmla="*/ 18914054 w 24385204"/>
              <a:gd name="connsiteY2146" fmla="*/ 4004693 h 7602680"/>
              <a:gd name="connsiteX2147" fmla="*/ 18872274 w 24385204"/>
              <a:gd name="connsiteY2147" fmla="*/ 4008215 h 7602680"/>
              <a:gd name="connsiteX2148" fmla="*/ 18907282 w 24385204"/>
              <a:gd name="connsiteY2148" fmla="*/ 4016316 h 7602680"/>
              <a:gd name="connsiteX2149" fmla="*/ 18950190 w 24385204"/>
              <a:gd name="connsiteY2149" fmla="*/ 4008215 h 7602680"/>
              <a:gd name="connsiteX2150" fmla="*/ 18914054 w 24385204"/>
              <a:gd name="connsiteY2150" fmla="*/ 4004693 h 7602680"/>
              <a:gd name="connsiteX2151" fmla="*/ 7298020 w 24385204"/>
              <a:gd name="connsiteY2151" fmla="*/ 4001875 h 7602680"/>
              <a:gd name="connsiteX2152" fmla="*/ 7248336 w 24385204"/>
              <a:gd name="connsiteY2152" fmla="*/ 4031109 h 7602680"/>
              <a:gd name="connsiteX2153" fmla="*/ 7295762 w 24385204"/>
              <a:gd name="connsiteY2153" fmla="*/ 4049072 h 7602680"/>
              <a:gd name="connsiteX2154" fmla="*/ 7327380 w 24385204"/>
              <a:gd name="connsiteY2154" fmla="*/ 4019486 h 7602680"/>
              <a:gd name="connsiteX2155" fmla="*/ 7298020 w 24385204"/>
              <a:gd name="connsiteY2155" fmla="*/ 4001875 h 7602680"/>
              <a:gd name="connsiteX2156" fmla="*/ 3821227 w 24385204"/>
              <a:gd name="connsiteY2156" fmla="*/ 4000818 h 7602680"/>
              <a:gd name="connsiteX2157" fmla="*/ 3496019 w 24385204"/>
              <a:gd name="connsiteY2157" fmla="*/ 4114232 h 7602680"/>
              <a:gd name="connsiteX2158" fmla="*/ 3641685 w 24385204"/>
              <a:gd name="connsiteY2158" fmla="*/ 4100143 h 7602680"/>
              <a:gd name="connsiteX2159" fmla="*/ 3823485 w 24385204"/>
              <a:gd name="connsiteY2159" fmla="*/ 4031109 h 7602680"/>
              <a:gd name="connsiteX2160" fmla="*/ 3883333 w 24385204"/>
              <a:gd name="connsiteY2160" fmla="*/ 4002932 h 7602680"/>
              <a:gd name="connsiteX2161" fmla="*/ 4328236 w 24385204"/>
              <a:gd name="connsiteY2161" fmla="*/ 3983912 h 7602680"/>
              <a:gd name="connsiteX2162" fmla="*/ 4208541 w 24385204"/>
              <a:gd name="connsiteY2162" fmla="*/ 3989547 h 7602680"/>
              <a:gd name="connsiteX2163" fmla="*/ 3989477 w 24385204"/>
              <a:gd name="connsiteY2163" fmla="*/ 4040619 h 7602680"/>
              <a:gd name="connsiteX2164" fmla="*/ 4225479 w 24385204"/>
              <a:gd name="connsiteY2164" fmla="*/ 4011385 h 7602680"/>
              <a:gd name="connsiteX2165" fmla="*/ 4260484 w 24385204"/>
              <a:gd name="connsiteY2165" fmla="*/ 4022656 h 7602680"/>
              <a:gd name="connsiteX2166" fmla="*/ 4365499 w 24385204"/>
              <a:gd name="connsiteY2166" fmla="*/ 3996592 h 7602680"/>
              <a:gd name="connsiteX2167" fmla="*/ 4328236 w 24385204"/>
              <a:gd name="connsiteY2167" fmla="*/ 3983912 h 7602680"/>
              <a:gd name="connsiteX2168" fmla="*/ 487842 w 24385204"/>
              <a:gd name="connsiteY2168" fmla="*/ 3983208 h 7602680"/>
              <a:gd name="connsiteX2169" fmla="*/ 443803 w 24385204"/>
              <a:gd name="connsiteY2169" fmla="*/ 4041675 h 7602680"/>
              <a:gd name="connsiteX2170" fmla="*/ 377181 w 24385204"/>
              <a:gd name="connsiteY2170" fmla="*/ 4074079 h 7602680"/>
              <a:gd name="connsiteX2171" fmla="*/ 432511 w 24385204"/>
              <a:gd name="connsiteY2171" fmla="*/ 4013146 h 7602680"/>
              <a:gd name="connsiteX2172" fmla="*/ 487842 w 24385204"/>
              <a:gd name="connsiteY2172" fmla="*/ 3983208 h 7602680"/>
              <a:gd name="connsiteX2173" fmla="*/ 18659986 w 24385204"/>
              <a:gd name="connsiteY2173" fmla="*/ 3976515 h 7602680"/>
              <a:gd name="connsiteX2174" fmla="*/ 18649822 w 24385204"/>
              <a:gd name="connsiteY2174" fmla="*/ 4034279 h 7602680"/>
              <a:gd name="connsiteX2175" fmla="*/ 18698378 w 24385204"/>
              <a:gd name="connsiteY2175" fmla="*/ 4042732 h 7602680"/>
              <a:gd name="connsiteX2176" fmla="*/ 18737902 w 24385204"/>
              <a:gd name="connsiteY2176" fmla="*/ 4027939 h 7602680"/>
              <a:gd name="connsiteX2177" fmla="*/ 18713058 w 24385204"/>
              <a:gd name="connsiteY2177" fmla="*/ 3980038 h 7602680"/>
              <a:gd name="connsiteX2178" fmla="*/ 18659986 w 24385204"/>
              <a:gd name="connsiteY2178" fmla="*/ 3976515 h 7602680"/>
              <a:gd name="connsiteX2179" fmla="*/ 5466465 w 24385204"/>
              <a:gd name="connsiteY2179" fmla="*/ 3940942 h 7602680"/>
              <a:gd name="connsiteX2180" fmla="*/ 5412264 w 24385204"/>
              <a:gd name="connsiteY2180" fmla="*/ 3961018 h 7602680"/>
              <a:gd name="connsiteX2181" fmla="*/ 5491307 w 24385204"/>
              <a:gd name="connsiteY2181" fmla="*/ 3961018 h 7602680"/>
              <a:gd name="connsiteX2182" fmla="*/ 5466465 w 24385204"/>
              <a:gd name="connsiteY2182" fmla="*/ 3940942 h 7602680"/>
              <a:gd name="connsiteX2183" fmla="*/ 4973007 w 24385204"/>
              <a:gd name="connsiteY2183" fmla="*/ 3940942 h 7602680"/>
              <a:gd name="connsiteX2184" fmla="*/ 4944777 w 24385204"/>
              <a:gd name="connsiteY2184" fmla="*/ 3942351 h 7602680"/>
              <a:gd name="connsiteX2185" fmla="*/ 4879283 w 24385204"/>
              <a:gd name="connsiteY2185" fmla="*/ 3961018 h 7602680"/>
              <a:gd name="connsiteX2186" fmla="*/ 4909772 w 24385204"/>
              <a:gd name="connsiteY2186" fmla="*/ 3969119 h 7602680"/>
              <a:gd name="connsiteX2187" fmla="*/ 4976394 w 24385204"/>
              <a:gd name="connsiteY2187" fmla="*/ 3948690 h 7602680"/>
              <a:gd name="connsiteX2188" fmla="*/ 4973007 w 24385204"/>
              <a:gd name="connsiteY2188" fmla="*/ 3940942 h 7602680"/>
              <a:gd name="connsiteX2189" fmla="*/ 20780614 w 24385204"/>
              <a:gd name="connsiteY2189" fmla="*/ 3930023 h 7602680"/>
              <a:gd name="connsiteX2190" fmla="*/ 20733190 w 24385204"/>
              <a:gd name="connsiteY2190" fmla="*/ 3934602 h 7602680"/>
              <a:gd name="connsiteX2191" fmla="*/ 20716250 w 24385204"/>
              <a:gd name="connsiteY2191" fmla="*/ 3963131 h 7602680"/>
              <a:gd name="connsiteX2192" fmla="*/ 20859658 w 24385204"/>
              <a:gd name="connsiteY2192" fmla="*/ 3963131 h 7602680"/>
              <a:gd name="connsiteX2193" fmla="*/ 20838206 w 24385204"/>
              <a:gd name="connsiteY2193" fmla="*/ 3934602 h 7602680"/>
              <a:gd name="connsiteX2194" fmla="*/ 20780614 w 24385204"/>
              <a:gd name="connsiteY2194" fmla="*/ 3930023 h 7602680"/>
              <a:gd name="connsiteX2195" fmla="*/ 4380179 w 24385204"/>
              <a:gd name="connsiteY2195" fmla="*/ 3901493 h 7602680"/>
              <a:gd name="connsiteX2196" fmla="*/ 4325978 w 24385204"/>
              <a:gd name="connsiteY2196" fmla="*/ 3921218 h 7602680"/>
              <a:gd name="connsiteX2197" fmla="*/ 4350820 w 24385204"/>
              <a:gd name="connsiteY2197" fmla="*/ 3940942 h 7602680"/>
              <a:gd name="connsiteX2198" fmla="*/ 4406151 w 24385204"/>
              <a:gd name="connsiteY2198" fmla="*/ 3921218 h 7602680"/>
              <a:gd name="connsiteX2199" fmla="*/ 4380179 w 24385204"/>
              <a:gd name="connsiteY2199" fmla="*/ 3901493 h 7602680"/>
              <a:gd name="connsiteX2200" fmla="*/ 21557502 w 24385204"/>
              <a:gd name="connsiteY2200" fmla="*/ 3889870 h 7602680"/>
              <a:gd name="connsiteX2201" fmla="*/ 21571054 w 24385204"/>
              <a:gd name="connsiteY2201" fmla="*/ 3900085 h 7602680"/>
              <a:gd name="connsiteX2202" fmla="*/ 21549598 w 24385204"/>
              <a:gd name="connsiteY2202" fmla="*/ 3923331 h 7602680"/>
              <a:gd name="connsiteX2203" fmla="*/ 21540566 w 24385204"/>
              <a:gd name="connsiteY2203" fmla="*/ 3896915 h 7602680"/>
              <a:gd name="connsiteX2204" fmla="*/ 21557502 w 24385204"/>
              <a:gd name="connsiteY2204" fmla="*/ 3889870 h 7602680"/>
              <a:gd name="connsiteX2205" fmla="*/ 21303434 w 24385204"/>
              <a:gd name="connsiteY2205" fmla="*/ 3883530 h 7602680"/>
              <a:gd name="connsiteX2206" fmla="*/ 21367798 w 24385204"/>
              <a:gd name="connsiteY2206" fmla="*/ 3899380 h 7602680"/>
              <a:gd name="connsiteX2207" fmla="*/ 21278590 w 24385204"/>
              <a:gd name="connsiteY2207" fmla="*/ 3917343 h 7602680"/>
              <a:gd name="connsiteX2208" fmla="*/ 21214226 w 24385204"/>
              <a:gd name="connsiteY2208" fmla="*/ 3899380 h 7602680"/>
              <a:gd name="connsiteX2209" fmla="*/ 21303434 w 24385204"/>
              <a:gd name="connsiteY2209" fmla="*/ 3883530 h 7602680"/>
              <a:gd name="connsiteX2210" fmla="*/ 1193589 w 24385204"/>
              <a:gd name="connsiteY2210" fmla="*/ 3882122 h 7602680"/>
              <a:gd name="connsiteX2211" fmla="*/ 1138258 w 24385204"/>
              <a:gd name="connsiteY2211" fmla="*/ 3911708 h 7602680"/>
              <a:gd name="connsiteX2212" fmla="*/ 1131483 w 24385204"/>
              <a:gd name="connsiteY2212" fmla="*/ 3940942 h 7602680"/>
              <a:gd name="connsiteX2213" fmla="*/ 1187943 w 24385204"/>
              <a:gd name="connsiteY2213" fmla="*/ 3911708 h 7602680"/>
              <a:gd name="connsiteX2214" fmla="*/ 1193589 w 24385204"/>
              <a:gd name="connsiteY2214" fmla="*/ 3882122 h 7602680"/>
              <a:gd name="connsiteX2215" fmla="*/ 2440221 w 24385204"/>
              <a:gd name="connsiteY2215" fmla="*/ 3881417 h 7602680"/>
              <a:gd name="connsiteX2216" fmla="*/ 2383761 w 24385204"/>
              <a:gd name="connsiteY2216" fmla="*/ 3911708 h 7602680"/>
              <a:gd name="connsiteX2217" fmla="*/ 2318268 w 24385204"/>
              <a:gd name="connsiteY2217" fmla="*/ 3940942 h 7602680"/>
              <a:gd name="connsiteX2218" fmla="*/ 2242612 w 24385204"/>
              <a:gd name="connsiteY2218" fmla="*/ 3972289 h 7602680"/>
              <a:gd name="connsiteX2219" fmla="*/ 2282133 w 24385204"/>
              <a:gd name="connsiteY2219" fmla="*/ 3991308 h 7602680"/>
              <a:gd name="connsiteX2220" fmla="*/ 2416508 w 24385204"/>
              <a:gd name="connsiteY2220" fmla="*/ 3948690 h 7602680"/>
              <a:gd name="connsiteX2221" fmla="*/ 2471839 w 24385204"/>
              <a:gd name="connsiteY2221" fmla="*/ 3900085 h 7602680"/>
              <a:gd name="connsiteX2222" fmla="*/ 2440221 w 24385204"/>
              <a:gd name="connsiteY2222" fmla="*/ 3881417 h 7602680"/>
              <a:gd name="connsiteX2223" fmla="*/ 20068094 w 24385204"/>
              <a:gd name="connsiteY2223" fmla="*/ 3840560 h 7602680"/>
              <a:gd name="connsiteX2224" fmla="*/ 20040994 w 24385204"/>
              <a:gd name="connsiteY2224" fmla="*/ 3870146 h 7602680"/>
              <a:gd name="connsiteX2225" fmla="*/ 20068094 w 24385204"/>
              <a:gd name="connsiteY2225" fmla="*/ 3900085 h 7602680"/>
              <a:gd name="connsiteX2226" fmla="*/ 20094066 w 24385204"/>
              <a:gd name="connsiteY2226" fmla="*/ 3870146 h 7602680"/>
              <a:gd name="connsiteX2227" fmla="*/ 20068094 w 24385204"/>
              <a:gd name="connsiteY2227" fmla="*/ 3840560 h 7602680"/>
              <a:gd name="connsiteX2228" fmla="*/ 21339566 w 24385204"/>
              <a:gd name="connsiteY2228" fmla="*/ 3806747 h 7602680"/>
              <a:gd name="connsiteX2229" fmla="*/ 21353118 w 24385204"/>
              <a:gd name="connsiteY2229" fmla="*/ 3819427 h 7602680"/>
              <a:gd name="connsiteX2230" fmla="*/ 21332794 w 24385204"/>
              <a:gd name="connsiteY2230" fmla="*/ 3839504 h 7602680"/>
              <a:gd name="connsiteX2231" fmla="*/ 21321502 w 24385204"/>
              <a:gd name="connsiteY2231" fmla="*/ 3815553 h 7602680"/>
              <a:gd name="connsiteX2232" fmla="*/ 21339566 w 24385204"/>
              <a:gd name="connsiteY2232" fmla="*/ 3806747 h 7602680"/>
              <a:gd name="connsiteX2233" fmla="*/ 20727542 w 24385204"/>
              <a:gd name="connsiteY2233" fmla="*/ 3806747 h 7602680"/>
              <a:gd name="connsiteX2234" fmla="*/ 20742222 w 24385204"/>
              <a:gd name="connsiteY2234" fmla="*/ 3819427 h 7602680"/>
              <a:gd name="connsiteX2235" fmla="*/ 20718510 w 24385204"/>
              <a:gd name="connsiteY2235" fmla="*/ 3839504 h 7602680"/>
              <a:gd name="connsiteX2236" fmla="*/ 20708346 w 24385204"/>
              <a:gd name="connsiteY2236" fmla="*/ 3815553 h 7602680"/>
              <a:gd name="connsiteX2237" fmla="*/ 20727542 w 24385204"/>
              <a:gd name="connsiteY2237" fmla="*/ 3806747 h 7602680"/>
              <a:gd name="connsiteX2238" fmla="*/ 20945478 w 24385204"/>
              <a:gd name="connsiteY2238" fmla="*/ 3800760 h 7602680"/>
              <a:gd name="connsiteX2239" fmla="*/ 20909346 w 24385204"/>
              <a:gd name="connsiteY2239" fmla="*/ 3820836 h 7602680"/>
              <a:gd name="connsiteX2240" fmla="*/ 20879986 w 24385204"/>
              <a:gd name="connsiteY2240" fmla="*/ 3840560 h 7602680"/>
              <a:gd name="connsiteX2241" fmla="*/ 20859658 w 24385204"/>
              <a:gd name="connsiteY2241" fmla="*/ 3860284 h 7602680"/>
              <a:gd name="connsiteX2242" fmla="*/ 21068562 w 24385204"/>
              <a:gd name="connsiteY2242" fmla="*/ 3863454 h 7602680"/>
              <a:gd name="connsiteX2243" fmla="*/ 20983870 w 24385204"/>
              <a:gd name="connsiteY2243" fmla="*/ 3846900 h 7602680"/>
              <a:gd name="connsiteX2244" fmla="*/ 20951126 w 24385204"/>
              <a:gd name="connsiteY2244" fmla="*/ 3852183 h 7602680"/>
              <a:gd name="connsiteX2245" fmla="*/ 20952254 w 24385204"/>
              <a:gd name="connsiteY2245" fmla="*/ 3818371 h 7602680"/>
              <a:gd name="connsiteX2246" fmla="*/ 20945478 w 24385204"/>
              <a:gd name="connsiteY2246" fmla="*/ 3800760 h 7602680"/>
              <a:gd name="connsiteX2247" fmla="*/ 1386682 w 24385204"/>
              <a:gd name="connsiteY2247" fmla="*/ 3780684 h 7602680"/>
              <a:gd name="connsiteX2248" fmla="*/ 1355064 w 24385204"/>
              <a:gd name="connsiteY2248" fmla="*/ 3800760 h 7602680"/>
              <a:gd name="connsiteX2249" fmla="*/ 1362969 w 24385204"/>
              <a:gd name="connsiteY2249" fmla="*/ 3820836 h 7602680"/>
              <a:gd name="connsiteX2250" fmla="*/ 1394586 w 24385204"/>
              <a:gd name="connsiteY2250" fmla="*/ 3800760 h 7602680"/>
              <a:gd name="connsiteX2251" fmla="*/ 1386682 w 24385204"/>
              <a:gd name="connsiteY2251" fmla="*/ 3780684 h 7602680"/>
              <a:gd name="connsiteX2252" fmla="*/ 2828664 w 24385204"/>
              <a:gd name="connsiteY2252" fmla="*/ 3772230 h 7602680"/>
              <a:gd name="connsiteX2253" fmla="*/ 2697678 w 24385204"/>
              <a:gd name="connsiteY2253" fmla="*/ 3790193 h 7602680"/>
              <a:gd name="connsiteX2254" fmla="*/ 2527169 w 24385204"/>
              <a:gd name="connsiteY2254" fmla="*/ 3832107 h 7602680"/>
              <a:gd name="connsiteX2255" fmla="*/ 2540719 w 24385204"/>
              <a:gd name="connsiteY2255" fmla="*/ 3914173 h 7602680"/>
              <a:gd name="connsiteX2256" fmla="*/ 2456030 w 24385204"/>
              <a:gd name="connsiteY2256" fmla="*/ 3980742 h 7602680"/>
              <a:gd name="connsiteX2257" fmla="*/ 1978380 w 24385204"/>
              <a:gd name="connsiteY2257" fmla="*/ 4221658 h 7602680"/>
              <a:gd name="connsiteX2258" fmla="*/ 2040486 w 24385204"/>
              <a:gd name="connsiteY2258" fmla="*/ 4250187 h 7602680"/>
              <a:gd name="connsiteX2259" fmla="*/ 2168085 w 24385204"/>
              <a:gd name="connsiteY2259" fmla="*/ 4176926 h 7602680"/>
              <a:gd name="connsiteX2260" fmla="*/ 2242612 w 24385204"/>
              <a:gd name="connsiteY2260" fmla="*/ 4148749 h 7602680"/>
              <a:gd name="connsiteX2261" fmla="*/ 2522652 w 24385204"/>
              <a:gd name="connsiteY2261" fmla="*/ 4025826 h 7602680"/>
              <a:gd name="connsiteX2262" fmla="*/ 2772204 w 24385204"/>
              <a:gd name="connsiteY2262" fmla="*/ 3883530 h 7602680"/>
              <a:gd name="connsiteX2263" fmla="*/ 2877220 w 24385204"/>
              <a:gd name="connsiteY2263" fmla="*/ 3790193 h 7602680"/>
              <a:gd name="connsiteX2264" fmla="*/ 2828664 w 24385204"/>
              <a:gd name="connsiteY2264" fmla="*/ 3772230 h 7602680"/>
              <a:gd name="connsiteX2265" fmla="*/ 22744286 w 24385204"/>
              <a:gd name="connsiteY2265" fmla="*/ 3771526 h 7602680"/>
              <a:gd name="connsiteX2266" fmla="*/ 22839138 w 24385204"/>
              <a:gd name="connsiteY2266" fmla="*/ 3817666 h 7602680"/>
              <a:gd name="connsiteX2267" fmla="*/ 22764614 w 24385204"/>
              <a:gd name="connsiteY2267" fmla="*/ 3817666 h 7602680"/>
              <a:gd name="connsiteX2268" fmla="*/ 22744286 w 24385204"/>
              <a:gd name="connsiteY2268" fmla="*/ 3771526 h 7602680"/>
              <a:gd name="connsiteX2269" fmla="*/ 22408914 w 24385204"/>
              <a:gd name="connsiteY2269" fmla="*/ 3749337 h 7602680"/>
              <a:gd name="connsiteX2270" fmla="*/ 22425854 w 24385204"/>
              <a:gd name="connsiteY2270" fmla="*/ 3759903 h 7602680"/>
              <a:gd name="connsiteX2271" fmla="*/ 22399882 w 24385204"/>
              <a:gd name="connsiteY2271" fmla="*/ 3783149 h 7602680"/>
              <a:gd name="connsiteX2272" fmla="*/ 22385202 w 24385204"/>
              <a:gd name="connsiteY2272" fmla="*/ 3756733 h 7602680"/>
              <a:gd name="connsiteX2273" fmla="*/ 22408914 w 24385204"/>
              <a:gd name="connsiteY2273" fmla="*/ 3749337 h 7602680"/>
              <a:gd name="connsiteX2274" fmla="*/ 3027861 w 24385204"/>
              <a:gd name="connsiteY2274" fmla="*/ 3748379 h 7602680"/>
              <a:gd name="connsiteX2275" fmla="*/ 2894158 w 24385204"/>
              <a:gd name="connsiteY2275" fmla="*/ 3760959 h 7602680"/>
              <a:gd name="connsiteX2276" fmla="*/ 2914483 w 24385204"/>
              <a:gd name="connsiteY2276" fmla="*/ 3778570 h 7602680"/>
              <a:gd name="connsiteX2277" fmla="*/ 3038695 w 24385204"/>
              <a:gd name="connsiteY2277" fmla="*/ 3749337 h 7602680"/>
              <a:gd name="connsiteX2278" fmla="*/ 3027861 w 24385204"/>
              <a:gd name="connsiteY2278" fmla="*/ 3748379 h 7602680"/>
              <a:gd name="connsiteX2279" fmla="*/ 4522458 w 24385204"/>
              <a:gd name="connsiteY2279" fmla="*/ 3722568 h 7602680"/>
              <a:gd name="connsiteX2280" fmla="*/ 4499873 w 24385204"/>
              <a:gd name="connsiteY2280" fmla="*/ 3726442 h 7602680"/>
              <a:gd name="connsiteX2281" fmla="*/ 4511166 w 24385204"/>
              <a:gd name="connsiteY2281" fmla="*/ 3739122 h 7602680"/>
              <a:gd name="connsiteX2282" fmla="*/ 4539396 w 24385204"/>
              <a:gd name="connsiteY2282" fmla="*/ 3727499 h 7602680"/>
              <a:gd name="connsiteX2283" fmla="*/ 4522458 w 24385204"/>
              <a:gd name="connsiteY2283" fmla="*/ 3722568 h 7602680"/>
              <a:gd name="connsiteX2284" fmla="*/ 21678326 w 24385204"/>
              <a:gd name="connsiteY2284" fmla="*/ 3710945 h 7602680"/>
              <a:gd name="connsiteX2285" fmla="*/ 21931266 w 24385204"/>
              <a:gd name="connsiteY2285" fmla="*/ 3722216 h 7602680"/>
              <a:gd name="connsiteX2286" fmla="*/ 22039670 w 24385204"/>
              <a:gd name="connsiteY2286" fmla="*/ 3749337 h 7602680"/>
              <a:gd name="connsiteX2287" fmla="*/ 22114194 w 24385204"/>
              <a:gd name="connsiteY2287" fmla="*/ 3778570 h 7602680"/>
              <a:gd name="connsiteX2288" fmla="*/ 22244054 w 24385204"/>
              <a:gd name="connsiteY2288" fmla="*/ 3818371 h 7602680"/>
              <a:gd name="connsiteX2289" fmla="*/ 22369394 w 24385204"/>
              <a:gd name="connsiteY2289" fmla="*/ 3846900 h 7602680"/>
              <a:gd name="connsiteX2290" fmla="*/ 22084838 w 24385204"/>
              <a:gd name="connsiteY2290" fmla="*/ 3836334 h 7602680"/>
              <a:gd name="connsiteX2291" fmla="*/ 21914330 w 24385204"/>
              <a:gd name="connsiteY2291" fmla="*/ 3831050 h 7602680"/>
              <a:gd name="connsiteX2292" fmla="*/ 21493138 w 24385204"/>
              <a:gd name="connsiteY2292" fmla="*/ 3795477 h 7602680"/>
              <a:gd name="connsiteX2293" fmla="*/ 21480718 w 24385204"/>
              <a:gd name="connsiteY2293" fmla="*/ 3778570 h 7602680"/>
              <a:gd name="connsiteX2294" fmla="*/ 21464910 w 24385204"/>
              <a:gd name="connsiteY2294" fmla="*/ 3746166 h 7602680"/>
              <a:gd name="connsiteX2295" fmla="*/ 21678326 w 24385204"/>
              <a:gd name="connsiteY2295" fmla="*/ 3710945 h 7602680"/>
              <a:gd name="connsiteX2296" fmla="*/ 21389254 w 24385204"/>
              <a:gd name="connsiteY2296" fmla="*/ 3699322 h 7602680"/>
              <a:gd name="connsiteX2297" fmla="*/ 21405062 w 24385204"/>
              <a:gd name="connsiteY2297" fmla="*/ 3702492 h 7602680"/>
              <a:gd name="connsiteX2298" fmla="*/ 21357634 w 24385204"/>
              <a:gd name="connsiteY2298" fmla="*/ 3755676 h 7602680"/>
              <a:gd name="connsiteX2299" fmla="*/ 21349730 w 24385204"/>
              <a:gd name="connsiteY2299" fmla="*/ 3742997 h 7602680"/>
              <a:gd name="connsiteX2300" fmla="*/ 21382478 w 24385204"/>
              <a:gd name="connsiteY2300" fmla="*/ 3711649 h 7602680"/>
              <a:gd name="connsiteX2301" fmla="*/ 21389254 w 24385204"/>
              <a:gd name="connsiteY2301" fmla="*/ 3699322 h 7602680"/>
              <a:gd name="connsiteX2302" fmla="*/ 20938702 w 24385204"/>
              <a:gd name="connsiteY2302" fmla="*/ 3633105 h 7602680"/>
              <a:gd name="connsiteX2303" fmla="*/ 20981614 w 24385204"/>
              <a:gd name="connsiteY2303" fmla="*/ 3650012 h 7602680"/>
              <a:gd name="connsiteX2304" fmla="*/ 20964674 w 24385204"/>
              <a:gd name="connsiteY2304" fmla="*/ 3667622 h 7602680"/>
              <a:gd name="connsiteX2305" fmla="*/ 20921766 w 24385204"/>
              <a:gd name="connsiteY2305" fmla="*/ 3650012 h 7602680"/>
              <a:gd name="connsiteX2306" fmla="*/ 20938702 w 24385204"/>
              <a:gd name="connsiteY2306" fmla="*/ 3633105 h 7602680"/>
              <a:gd name="connsiteX2307" fmla="*/ 22371654 w 24385204"/>
              <a:gd name="connsiteY2307" fmla="*/ 3605985 h 7602680"/>
              <a:gd name="connsiteX2308" fmla="*/ 22608782 w 24385204"/>
              <a:gd name="connsiteY2308" fmla="*/ 3620778 h 7602680"/>
              <a:gd name="connsiteX2309" fmla="*/ 22074674 w 24385204"/>
              <a:gd name="connsiteY2309" fmla="*/ 3624652 h 7602680"/>
              <a:gd name="connsiteX2310" fmla="*/ 22371654 w 24385204"/>
              <a:gd name="connsiteY2310" fmla="*/ 3605985 h 7602680"/>
              <a:gd name="connsiteX2311" fmla="*/ 4713292 w 24385204"/>
              <a:gd name="connsiteY2311" fmla="*/ 3601054 h 7602680"/>
              <a:gd name="connsiteX2312" fmla="*/ 4672641 w 24385204"/>
              <a:gd name="connsiteY2312" fmla="*/ 3620778 h 7602680"/>
              <a:gd name="connsiteX2313" fmla="*/ 4688449 w 24385204"/>
              <a:gd name="connsiteY2313" fmla="*/ 3640502 h 7602680"/>
              <a:gd name="connsiteX2314" fmla="*/ 4731358 w 24385204"/>
              <a:gd name="connsiteY2314" fmla="*/ 3620778 h 7602680"/>
              <a:gd name="connsiteX2315" fmla="*/ 4713292 w 24385204"/>
              <a:gd name="connsiteY2315" fmla="*/ 3601054 h 7602680"/>
              <a:gd name="connsiteX2316" fmla="*/ 22014826 w 24385204"/>
              <a:gd name="connsiteY2316" fmla="*/ 3597884 h 7602680"/>
              <a:gd name="connsiteX2317" fmla="*/ 22046446 w 24385204"/>
              <a:gd name="connsiteY2317" fmla="*/ 3614438 h 7602680"/>
              <a:gd name="connsiteX2318" fmla="*/ 21949334 w 24385204"/>
              <a:gd name="connsiteY2318" fmla="*/ 3630992 h 7602680"/>
              <a:gd name="connsiteX2319" fmla="*/ 21914330 w 24385204"/>
              <a:gd name="connsiteY2319" fmla="*/ 3614438 h 7602680"/>
              <a:gd name="connsiteX2320" fmla="*/ 22014826 w 24385204"/>
              <a:gd name="connsiteY2320" fmla="*/ 3597884 h 7602680"/>
              <a:gd name="connsiteX2321" fmla="*/ 23636350 w 24385204"/>
              <a:gd name="connsiteY2321" fmla="*/ 3583090 h 7602680"/>
              <a:gd name="connsiteX2322" fmla="*/ 23667970 w 24385204"/>
              <a:gd name="connsiteY2322" fmla="*/ 3592248 h 7602680"/>
              <a:gd name="connsiteX2323" fmla="*/ 23635222 w 24385204"/>
              <a:gd name="connsiteY2323" fmla="*/ 3616199 h 7602680"/>
              <a:gd name="connsiteX2324" fmla="*/ 23601346 w 24385204"/>
              <a:gd name="connsiteY2324" fmla="*/ 3592248 h 7602680"/>
              <a:gd name="connsiteX2325" fmla="*/ 23636350 w 24385204"/>
              <a:gd name="connsiteY2325" fmla="*/ 3583090 h 7602680"/>
              <a:gd name="connsiteX2326" fmla="*/ 23001742 w 24385204"/>
              <a:gd name="connsiteY2326" fmla="*/ 3583090 h 7602680"/>
              <a:gd name="connsiteX2327" fmla="*/ 23039006 w 24385204"/>
              <a:gd name="connsiteY2327" fmla="*/ 3592248 h 7602680"/>
              <a:gd name="connsiteX2328" fmla="*/ 23001742 w 24385204"/>
              <a:gd name="connsiteY2328" fmla="*/ 3616199 h 7602680"/>
              <a:gd name="connsiteX2329" fmla="*/ 22966738 w 24385204"/>
              <a:gd name="connsiteY2329" fmla="*/ 3592248 h 7602680"/>
              <a:gd name="connsiteX2330" fmla="*/ 23001742 w 24385204"/>
              <a:gd name="connsiteY2330" fmla="*/ 3583090 h 7602680"/>
              <a:gd name="connsiteX2331" fmla="*/ 5258693 w 24385204"/>
              <a:gd name="connsiteY2331" fmla="*/ 3580625 h 7602680"/>
              <a:gd name="connsiteX2332" fmla="*/ 5214655 w 24385204"/>
              <a:gd name="connsiteY2332" fmla="*/ 3601054 h 7602680"/>
              <a:gd name="connsiteX2333" fmla="*/ 5229334 w 24385204"/>
              <a:gd name="connsiteY2333" fmla="*/ 3620778 h 7602680"/>
              <a:gd name="connsiteX2334" fmla="*/ 5275631 w 24385204"/>
              <a:gd name="connsiteY2334" fmla="*/ 3601054 h 7602680"/>
              <a:gd name="connsiteX2335" fmla="*/ 5258693 w 24385204"/>
              <a:gd name="connsiteY2335" fmla="*/ 3580625 h 7602680"/>
              <a:gd name="connsiteX2336" fmla="*/ 21095662 w 24385204"/>
              <a:gd name="connsiteY2336" fmla="*/ 3579921 h 7602680"/>
              <a:gd name="connsiteX2337" fmla="*/ 21105826 w 24385204"/>
              <a:gd name="connsiteY2337" fmla="*/ 3593305 h 7602680"/>
              <a:gd name="connsiteX2338" fmla="*/ 21080982 w 24385204"/>
              <a:gd name="connsiteY2338" fmla="*/ 3620778 h 7602680"/>
              <a:gd name="connsiteX2339" fmla="*/ 21285366 w 24385204"/>
              <a:gd name="connsiteY2339" fmla="*/ 3630992 h 7602680"/>
              <a:gd name="connsiteX2340" fmla="*/ 21628642 w 24385204"/>
              <a:gd name="connsiteY2340" fmla="*/ 3620778 h 7602680"/>
              <a:gd name="connsiteX2341" fmla="*/ 21737046 w 24385204"/>
              <a:gd name="connsiteY2341" fmla="*/ 3597884 h 7602680"/>
              <a:gd name="connsiteX2342" fmla="*/ 21757370 w 24385204"/>
              <a:gd name="connsiteY2342" fmla="*/ 3590135 h 7602680"/>
              <a:gd name="connsiteX2343" fmla="*/ 21575570 w 24385204"/>
              <a:gd name="connsiteY2343" fmla="*/ 3646842 h 7602680"/>
              <a:gd name="connsiteX2344" fmla="*/ 21240198 w 24385204"/>
              <a:gd name="connsiteY2344" fmla="*/ 3666918 h 7602680"/>
              <a:gd name="connsiteX2345" fmla="*/ 21084370 w 24385204"/>
              <a:gd name="connsiteY2345" fmla="*/ 3663748 h 7602680"/>
              <a:gd name="connsiteX2346" fmla="*/ 21001938 w 24385204"/>
              <a:gd name="connsiteY2346" fmla="*/ 3645785 h 7602680"/>
              <a:gd name="connsiteX2347" fmla="*/ 21095662 w 24385204"/>
              <a:gd name="connsiteY2347" fmla="*/ 3579921 h 7602680"/>
              <a:gd name="connsiteX2348" fmla="*/ 5332091 w 24385204"/>
              <a:gd name="connsiteY2348" fmla="*/ 3578512 h 7602680"/>
              <a:gd name="connsiteX2349" fmla="*/ 5302732 w 24385204"/>
              <a:gd name="connsiteY2349" fmla="*/ 3598588 h 7602680"/>
              <a:gd name="connsiteX2350" fmla="*/ 5372742 w 24385204"/>
              <a:gd name="connsiteY2350" fmla="*/ 3586965 h 7602680"/>
              <a:gd name="connsiteX2351" fmla="*/ 5332091 w 24385204"/>
              <a:gd name="connsiteY2351" fmla="*/ 3578512 h 7602680"/>
              <a:gd name="connsiteX2352" fmla="*/ 23174510 w 24385204"/>
              <a:gd name="connsiteY2352" fmla="*/ 3570411 h 7602680"/>
              <a:gd name="connsiteX2353" fmla="*/ 23200482 w 24385204"/>
              <a:gd name="connsiteY2353" fmla="*/ 3581682 h 7602680"/>
              <a:gd name="connsiteX2354" fmla="*/ 23174510 w 24385204"/>
              <a:gd name="connsiteY2354" fmla="*/ 3603519 h 7602680"/>
              <a:gd name="connsiteX2355" fmla="*/ 23149670 w 24385204"/>
              <a:gd name="connsiteY2355" fmla="*/ 3581682 h 7602680"/>
              <a:gd name="connsiteX2356" fmla="*/ 23174510 w 24385204"/>
              <a:gd name="connsiteY2356" fmla="*/ 3570411 h 7602680"/>
              <a:gd name="connsiteX2357" fmla="*/ 5122061 w 24385204"/>
              <a:gd name="connsiteY2357" fmla="*/ 3565128 h 7602680"/>
              <a:gd name="connsiteX2358" fmla="*/ 5116415 w 24385204"/>
              <a:gd name="connsiteY2358" fmla="*/ 3588022 h 7602680"/>
              <a:gd name="connsiteX2359" fmla="*/ 5092701 w 24385204"/>
              <a:gd name="connsiteY2359" fmla="*/ 3606689 h 7602680"/>
              <a:gd name="connsiteX2360" fmla="*/ 4930097 w 24385204"/>
              <a:gd name="connsiteY2360" fmla="*/ 3620778 h 7602680"/>
              <a:gd name="connsiteX2361" fmla="*/ 5142386 w 24385204"/>
              <a:gd name="connsiteY2361" fmla="*/ 3621482 h 7602680"/>
              <a:gd name="connsiteX2362" fmla="*/ 5146903 w 24385204"/>
              <a:gd name="connsiteY2362" fmla="*/ 3580625 h 7602680"/>
              <a:gd name="connsiteX2363" fmla="*/ 5122061 w 24385204"/>
              <a:gd name="connsiteY2363" fmla="*/ 3565128 h 7602680"/>
              <a:gd name="connsiteX2364" fmla="*/ 19730462 w 24385204"/>
              <a:gd name="connsiteY2364" fmla="*/ 3530610 h 7602680"/>
              <a:gd name="connsiteX2365" fmla="*/ 19648034 w 24385204"/>
              <a:gd name="connsiteY2365" fmla="*/ 3540825 h 7602680"/>
              <a:gd name="connsiteX2366" fmla="*/ 19980018 w 24385204"/>
              <a:gd name="connsiteY2366" fmla="*/ 3606689 h 7602680"/>
              <a:gd name="connsiteX2367" fmla="*/ 20104226 w 24385204"/>
              <a:gd name="connsiteY2367" fmla="*/ 3601054 h 7602680"/>
              <a:gd name="connsiteX2368" fmla="*/ 20191174 w 24385204"/>
              <a:gd name="connsiteY2368" fmla="*/ 3581682 h 7602680"/>
              <a:gd name="connsiteX2369" fmla="*/ 19730462 w 24385204"/>
              <a:gd name="connsiteY2369" fmla="*/ 3530610 h 7602680"/>
              <a:gd name="connsiteX2370" fmla="*/ 2138726 w 24385204"/>
              <a:gd name="connsiteY2370" fmla="*/ 3518987 h 7602680"/>
              <a:gd name="connsiteX2371" fmla="*/ 1836101 w 24385204"/>
              <a:gd name="connsiteY2371" fmla="*/ 3621482 h 7602680"/>
              <a:gd name="connsiteX2372" fmla="*/ 1981767 w 24385204"/>
              <a:gd name="connsiteY2372" fmla="*/ 3606689 h 7602680"/>
              <a:gd name="connsiteX2373" fmla="*/ 2138726 w 24385204"/>
              <a:gd name="connsiteY2373" fmla="*/ 3518987 h 7602680"/>
              <a:gd name="connsiteX2374" fmla="*/ 21495398 w 24385204"/>
              <a:gd name="connsiteY2374" fmla="*/ 3515817 h 7602680"/>
              <a:gd name="connsiteX2375" fmla="*/ 21549598 w 24385204"/>
              <a:gd name="connsiteY2375" fmla="*/ 3537655 h 7602680"/>
              <a:gd name="connsiteX2376" fmla="*/ 21484106 w 24385204"/>
              <a:gd name="connsiteY2376" fmla="*/ 3537655 h 7602680"/>
              <a:gd name="connsiteX2377" fmla="*/ 21495398 w 24385204"/>
              <a:gd name="connsiteY2377" fmla="*/ 3515817 h 7602680"/>
              <a:gd name="connsiteX2378" fmla="*/ 20096322 w 24385204"/>
              <a:gd name="connsiteY2378" fmla="*/ 3439386 h 7602680"/>
              <a:gd name="connsiteX2379" fmla="*/ 20081642 w 24385204"/>
              <a:gd name="connsiteY2379" fmla="*/ 3459111 h 7602680"/>
              <a:gd name="connsiteX2380" fmla="*/ 20140362 w 24385204"/>
              <a:gd name="connsiteY2380" fmla="*/ 3459111 h 7602680"/>
              <a:gd name="connsiteX2381" fmla="*/ 20096322 w 24385204"/>
              <a:gd name="connsiteY2381" fmla="*/ 3439386 h 7602680"/>
              <a:gd name="connsiteX2382" fmla="*/ 4819436 w 24385204"/>
              <a:gd name="connsiteY2382" fmla="*/ 3439386 h 7602680"/>
              <a:gd name="connsiteX2383" fmla="*/ 4779914 w 24385204"/>
              <a:gd name="connsiteY2383" fmla="*/ 3458406 h 7602680"/>
              <a:gd name="connsiteX2384" fmla="*/ 4819436 w 24385204"/>
              <a:gd name="connsiteY2384" fmla="*/ 3464746 h 7602680"/>
              <a:gd name="connsiteX2385" fmla="*/ 4858958 w 24385204"/>
              <a:gd name="connsiteY2385" fmla="*/ 3445726 h 7602680"/>
              <a:gd name="connsiteX2386" fmla="*/ 4819436 w 24385204"/>
              <a:gd name="connsiteY2386" fmla="*/ 3439386 h 7602680"/>
              <a:gd name="connsiteX2387" fmla="*/ 3674432 w 24385204"/>
              <a:gd name="connsiteY2387" fmla="*/ 3421424 h 7602680"/>
              <a:gd name="connsiteX2388" fmla="*/ 3576192 w 24385204"/>
              <a:gd name="connsiteY2388" fmla="*/ 3439386 h 7602680"/>
              <a:gd name="connsiteX2389" fmla="*/ 3596517 w 24385204"/>
              <a:gd name="connsiteY2389" fmla="*/ 3455941 h 7602680"/>
              <a:gd name="connsiteX2390" fmla="*/ 3694757 w 24385204"/>
              <a:gd name="connsiteY2390" fmla="*/ 3439386 h 7602680"/>
              <a:gd name="connsiteX2391" fmla="*/ 3674432 w 24385204"/>
              <a:gd name="connsiteY2391" fmla="*/ 3421424 h 7602680"/>
              <a:gd name="connsiteX2392" fmla="*/ 5074634 w 24385204"/>
              <a:gd name="connsiteY2392" fmla="*/ 3421071 h 7602680"/>
              <a:gd name="connsiteX2393" fmla="*/ 5053180 w 24385204"/>
              <a:gd name="connsiteY2393" fmla="*/ 3424593 h 7602680"/>
              <a:gd name="connsiteX2394" fmla="*/ 5064472 w 24385204"/>
              <a:gd name="connsiteY2394" fmla="*/ 3438682 h 7602680"/>
              <a:gd name="connsiteX2395" fmla="*/ 5090443 w 24385204"/>
              <a:gd name="connsiteY2395" fmla="*/ 3426002 h 7602680"/>
              <a:gd name="connsiteX2396" fmla="*/ 5074634 w 24385204"/>
              <a:gd name="connsiteY2396" fmla="*/ 3421071 h 7602680"/>
              <a:gd name="connsiteX2397" fmla="*/ 21540566 w 24385204"/>
              <a:gd name="connsiteY2397" fmla="*/ 3391485 h 7602680"/>
              <a:gd name="connsiteX2398" fmla="*/ 21556374 w 24385204"/>
              <a:gd name="connsiteY2398" fmla="*/ 3401700 h 7602680"/>
              <a:gd name="connsiteX2399" fmla="*/ 21529274 w 24385204"/>
              <a:gd name="connsiteY2399" fmla="*/ 3424593 h 7602680"/>
              <a:gd name="connsiteX2400" fmla="*/ 21516850 w 24385204"/>
              <a:gd name="connsiteY2400" fmla="*/ 3398529 h 7602680"/>
              <a:gd name="connsiteX2401" fmla="*/ 21540566 w 24385204"/>
              <a:gd name="connsiteY2401" fmla="*/ 3391485 h 7602680"/>
              <a:gd name="connsiteX2402" fmla="*/ 21251490 w 24385204"/>
              <a:gd name="connsiteY2402" fmla="*/ 3365773 h 7602680"/>
              <a:gd name="connsiteX2403" fmla="*/ 21407318 w 24385204"/>
              <a:gd name="connsiteY2403" fmla="*/ 3375636 h 7602680"/>
              <a:gd name="connsiteX2404" fmla="*/ 21329406 w 24385204"/>
              <a:gd name="connsiteY2404" fmla="*/ 3395360 h 7602680"/>
              <a:gd name="connsiteX2405" fmla="*/ 21179222 w 24385204"/>
              <a:gd name="connsiteY2405" fmla="*/ 3406983 h 7602680"/>
              <a:gd name="connsiteX2406" fmla="*/ 21138570 w 24385204"/>
              <a:gd name="connsiteY2406" fmla="*/ 3397825 h 7602680"/>
              <a:gd name="connsiteX2407" fmla="*/ 21251490 w 24385204"/>
              <a:gd name="connsiteY2407" fmla="*/ 3365773 h 7602680"/>
              <a:gd name="connsiteX2408" fmla="*/ 22318582 w 24385204"/>
              <a:gd name="connsiteY2408" fmla="*/ 3340766 h 7602680"/>
              <a:gd name="connsiteX2409" fmla="*/ 22379558 w 24385204"/>
              <a:gd name="connsiteY2409" fmla="*/ 3357672 h 7602680"/>
              <a:gd name="connsiteX2410" fmla="*/ 22473282 w 24385204"/>
              <a:gd name="connsiteY2410" fmla="*/ 3405926 h 7602680"/>
              <a:gd name="connsiteX2411" fmla="*/ 22580554 w 24385204"/>
              <a:gd name="connsiteY2411" fmla="*/ 3444670 h 7602680"/>
              <a:gd name="connsiteX2412" fmla="*/ 22425854 w 24385204"/>
              <a:gd name="connsiteY2412" fmla="*/ 3429877 h 7602680"/>
              <a:gd name="connsiteX2413" fmla="*/ 22255346 w 24385204"/>
              <a:gd name="connsiteY2413" fmla="*/ 3381975 h 7602680"/>
              <a:gd name="connsiteX2414" fmla="*/ 22195498 w 24385204"/>
              <a:gd name="connsiteY2414" fmla="*/ 3351685 h 7602680"/>
              <a:gd name="connsiteX2415" fmla="*/ 22318582 w 24385204"/>
              <a:gd name="connsiteY2415" fmla="*/ 3340766 h 7602680"/>
              <a:gd name="connsiteX2416" fmla="*/ 3877687 w 24385204"/>
              <a:gd name="connsiteY2416" fmla="*/ 3322451 h 7602680"/>
              <a:gd name="connsiteX2417" fmla="*/ 3792997 w 24385204"/>
              <a:gd name="connsiteY2417" fmla="*/ 3348515 h 7602680"/>
              <a:gd name="connsiteX2418" fmla="*/ 3855103 w 24385204"/>
              <a:gd name="connsiteY2418" fmla="*/ 3374579 h 7602680"/>
              <a:gd name="connsiteX2419" fmla="*/ 3940922 w 24385204"/>
              <a:gd name="connsiteY2419" fmla="*/ 3348515 h 7602680"/>
              <a:gd name="connsiteX2420" fmla="*/ 3877687 w 24385204"/>
              <a:gd name="connsiteY2420" fmla="*/ 3322451 h 7602680"/>
              <a:gd name="connsiteX2421" fmla="*/ 5646007 w 24385204"/>
              <a:gd name="connsiteY2421" fmla="*/ 3299205 h 7602680"/>
              <a:gd name="connsiteX2422" fmla="*/ 5599710 w 24385204"/>
              <a:gd name="connsiteY2422" fmla="*/ 3319281 h 7602680"/>
              <a:gd name="connsiteX2423" fmla="*/ 5649395 w 24385204"/>
              <a:gd name="connsiteY2423" fmla="*/ 3319281 h 7602680"/>
              <a:gd name="connsiteX2424" fmla="*/ 5646007 w 24385204"/>
              <a:gd name="connsiteY2424" fmla="*/ 3299205 h 7602680"/>
              <a:gd name="connsiteX2425" fmla="*/ 472033 w 24385204"/>
              <a:gd name="connsiteY2425" fmla="*/ 3293569 h 7602680"/>
              <a:gd name="connsiteX2426" fmla="*/ 456224 w 24385204"/>
              <a:gd name="connsiteY2426" fmla="*/ 3319281 h 7602680"/>
              <a:gd name="connsiteX2427" fmla="*/ 415573 w 24385204"/>
              <a:gd name="connsiteY2427" fmla="*/ 3346049 h 7602680"/>
              <a:gd name="connsiteX2428" fmla="*/ 449449 w 24385204"/>
              <a:gd name="connsiteY2428" fmla="*/ 3310828 h 7602680"/>
              <a:gd name="connsiteX2429" fmla="*/ 472033 w 24385204"/>
              <a:gd name="connsiteY2429" fmla="*/ 3293569 h 7602680"/>
              <a:gd name="connsiteX2430" fmla="*/ 6142853 w 24385204"/>
              <a:gd name="connsiteY2430" fmla="*/ 3280537 h 7602680"/>
              <a:gd name="connsiteX2431" fmla="*/ 6116882 w 24385204"/>
              <a:gd name="connsiteY2431" fmla="*/ 3285468 h 7602680"/>
              <a:gd name="connsiteX2432" fmla="*/ 6141724 w 24385204"/>
              <a:gd name="connsiteY2432" fmla="*/ 3294978 h 7602680"/>
              <a:gd name="connsiteX2433" fmla="*/ 6167696 w 24385204"/>
              <a:gd name="connsiteY2433" fmla="*/ 3285468 h 7602680"/>
              <a:gd name="connsiteX2434" fmla="*/ 6142853 w 24385204"/>
              <a:gd name="connsiteY2434" fmla="*/ 3280537 h 7602680"/>
              <a:gd name="connsiteX2435" fmla="*/ 4030128 w 24385204"/>
              <a:gd name="connsiteY2435" fmla="*/ 3279128 h 7602680"/>
              <a:gd name="connsiteX2436" fmla="*/ 3989477 w 24385204"/>
              <a:gd name="connsiteY2436" fmla="*/ 3308362 h 7602680"/>
              <a:gd name="connsiteX2437" fmla="*/ 4030128 w 24385204"/>
              <a:gd name="connsiteY2437" fmla="*/ 3339005 h 7602680"/>
              <a:gd name="connsiteX2438" fmla="*/ 4069650 w 24385204"/>
              <a:gd name="connsiteY2438" fmla="*/ 3308362 h 7602680"/>
              <a:gd name="connsiteX2439" fmla="*/ 4030128 w 24385204"/>
              <a:gd name="connsiteY2439" fmla="*/ 3279128 h 7602680"/>
              <a:gd name="connsiteX2440" fmla="*/ 6392406 w 24385204"/>
              <a:gd name="connsiteY2440" fmla="*/ 3165011 h 7602680"/>
              <a:gd name="connsiteX2441" fmla="*/ 6002833 w 24385204"/>
              <a:gd name="connsiteY2441" fmla="*/ 3199528 h 7602680"/>
              <a:gd name="connsiteX2442" fmla="*/ 5926048 w 24385204"/>
              <a:gd name="connsiteY2442" fmla="*/ 3203754 h 7602680"/>
              <a:gd name="connsiteX2443" fmla="*/ 5862813 w 24385204"/>
              <a:gd name="connsiteY2443" fmla="*/ 3225944 h 7602680"/>
              <a:gd name="connsiteX2444" fmla="*/ 5799577 w 24385204"/>
              <a:gd name="connsiteY2444" fmla="*/ 3259052 h 7602680"/>
              <a:gd name="connsiteX2445" fmla="*/ 5740860 w 24385204"/>
              <a:gd name="connsiteY2445" fmla="*/ 3325621 h 7602680"/>
              <a:gd name="connsiteX2446" fmla="*/ 5780381 w 24385204"/>
              <a:gd name="connsiteY2446" fmla="*/ 3336892 h 7602680"/>
              <a:gd name="connsiteX2447" fmla="*/ 5843617 w 24385204"/>
              <a:gd name="connsiteY2447" fmla="*/ 3316816 h 7602680"/>
              <a:gd name="connsiteX2448" fmla="*/ 5887655 w 24385204"/>
              <a:gd name="connsiteY2448" fmla="*/ 3268562 h 7602680"/>
              <a:gd name="connsiteX2449" fmla="*/ 6251256 w 24385204"/>
              <a:gd name="connsiteY2449" fmla="*/ 3205868 h 7602680"/>
              <a:gd name="connsiteX2450" fmla="*/ 6438703 w 24385204"/>
              <a:gd name="connsiteY2450" fmla="*/ 3174521 h 7602680"/>
              <a:gd name="connsiteX2451" fmla="*/ 6392406 w 24385204"/>
              <a:gd name="connsiteY2451" fmla="*/ 3165011 h 7602680"/>
              <a:gd name="connsiteX2452" fmla="*/ 20211502 w 24385204"/>
              <a:gd name="connsiteY2452" fmla="*/ 3132607 h 7602680"/>
              <a:gd name="connsiteX2453" fmla="*/ 20234086 w 24385204"/>
              <a:gd name="connsiteY2453" fmla="*/ 3151274 h 7602680"/>
              <a:gd name="connsiteX2454" fmla="*/ 20223922 w 24385204"/>
              <a:gd name="connsiteY2454" fmla="*/ 3171350 h 7602680"/>
              <a:gd name="connsiteX2455" fmla="*/ 20202466 w 24385204"/>
              <a:gd name="connsiteY2455" fmla="*/ 3151274 h 7602680"/>
              <a:gd name="connsiteX2456" fmla="*/ 20211502 w 24385204"/>
              <a:gd name="connsiteY2456" fmla="*/ 3132607 h 7602680"/>
              <a:gd name="connsiteX2457" fmla="*/ 21826250 w 24385204"/>
              <a:gd name="connsiteY2457" fmla="*/ 3119927 h 7602680"/>
              <a:gd name="connsiteX2458" fmla="*/ 21932394 w 24385204"/>
              <a:gd name="connsiteY2458" fmla="*/ 3136833 h 7602680"/>
              <a:gd name="connsiteX2459" fmla="*/ 21836414 w 24385204"/>
              <a:gd name="connsiteY2459" fmla="*/ 3136833 h 7602680"/>
              <a:gd name="connsiteX2460" fmla="*/ 21826250 w 24385204"/>
              <a:gd name="connsiteY2460" fmla="*/ 3119927 h 7602680"/>
              <a:gd name="connsiteX2461" fmla="*/ 20191174 w 24385204"/>
              <a:gd name="connsiteY2461" fmla="*/ 3060402 h 7602680"/>
              <a:gd name="connsiteX2462" fmla="*/ 20209242 w 24385204"/>
              <a:gd name="connsiteY2462" fmla="*/ 3063573 h 7602680"/>
              <a:gd name="connsiteX2463" fmla="*/ 20234086 w 24385204"/>
              <a:gd name="connsiteY2463" fmla="*/ 3085410 h 7602680"/>
              <a:gd name="connsiteX2464" fmla="*/ 20209242 w 24385204"/>
              <a:gd name="connsiteY2464" fmla="*/ 3093511 h 7602680"/>
              <a:gd name="connsiteX2465" fmla="*/ 20182142 w 24385204"/>
              <a:gd name="connsiteY2465" fmla="*/ 3073082 h 7602680"/>
              <a:gd name="connsiteX2466" fmla="*/ 20191174 w 24385204"/>
              <a:gd name="connsiteY2466" fmla="*/ 3060402 h 7602680"/>
              <a:gd name="connsiteX2467" fmla="*/ 21302306 w 24385204"/>
              <a:gd name="connsiteY2467" fmla="*/ 3045609 h 7602680"/>
              <a:gd name="connsiteX2468" fmla="*/ 21339566 w 24385204"/>
              <a:gd name="connsiteY2468" fmla="*/ 3055119 h 7602680"/>
              <a:gd name="connsiteX2469" fmla="*/ 21303434 w 24385204"/>
              <a:gd name="connsiteY2469" fmla="*/ 3079070 h 7602680"/>
              <a:gd name="connsiteX2470" fmla="*/ 21266170 w 24385204"/>
              <a:gd name="connsiteY2470" fmla="*/ 3055119 h 7602680"/>
              <a:gd name="connsiteX2471" fmla="*/ 21302306 w 24385204"/>
              <a:gd name="connsiteY2471" fmla="*/ 3045609 h 7602680"/>
              <a:gd name="connsiteX2472" fmla="*/ 21119374 w 24385204"/>
              <a:gd name="connsiteY2472" fmla="*/ 3029760 h 7602680"/>
              <a:gd name="connsiteX2473" fmla="*/ 21216486 w 24385204"/>
              <a:gd name="connsiteY2473" fmla="*/ 3052654 h 7602680"/>
              <a:gd name="connsiteX2474" fmla="*/ 21084370 w 24385204"/>
              <a:gd name="connsiteY2474" fmla="*/ 3052654 h 7602680"/>
              <a:gd name="connsiteX2475" fmla="*/ 21119374 w 24385204"/>
              <a:gd name="connsiteY2475" fmla="*/ 3029760 h 7602680"/>
              <a:gd name="connsiteX2476" fmla="*/ 21498786 w 24385204"/>
              <a:gd name="connsiteY2476" fmla="*/ 3011797 h 7602680"/>
              <a:gd name="connsiteX2477" fmla="*/ 21571054 w 24385204"/>
              <a:gd name="connsiteY2477" fmla="*/ 3032225 h 7602680"/>
              <a:gd name="connsiteX2478" fmla="*/ 21548470 w 24385204"/>
              <a:gd name="connsiteY2478" fmla="*/ 3054063 h 7602680"/>
              <a:gd name="connsiteX2479" fmla="*/ 21476202 w 24385204"/>
              <a:gd name="connsiteY2479" fmla="*/ 3032225 h 7602680"/>
              <a:gd name="connsiteX2480" fmla="*/ 21498786 w 24385204"/>
              <a:gd name="connsiteY2480" fmla="*/ 3011797 h 7602680"/>
              <a:gd name="connsiteX2481" fmla="*/ 21406190 w 24385204"/>
              <a:gd name="connsiteY2481" fmla="*/ 2983267 h 7602680"/>
              <a:gd name="connsiteX2482" fmla="*/ 21421998 w 24385204"/>
              <a:gd name="connsiteY2482" fmla="*/ 2985028 h 7602680"/>
              <a:gd name="connsiteX2483" fmla="*/ 21410706 w 24385204"/>
              <a:gd name="connsiteY2483" fmla="*/ 3017432 h 7602680"/>
              <a:gd name="connsiteX2484" fmla="*/ 21393770 w 24385204"/>
              <a:gd name="connsiteY2484" fmla="*/ 2995243 h 7602680"/>
              <a:gd name="connsiteX2485" fmla="*/ 21406190 w 24385204"/>
              <a:gd name="connsiteY2485" fmla="*/ 2983267 h 7602680"/>
              <a:gd name="connsiteX2486" fmla="*/ 7820838 w 24385204"/>
              <a:gd name="connsiteY2486" fmla="*/ 2980097 h 7602680"/>
              <a:gd name="connsiteX2487" fmla="*/ 7795995 w 24385204"/>
              <a:gd name="connsiteY2487" fmla="*/ 2983619 h 7602680"/>
              <a:gd name="connsiteX2488" fmla="*/ 7819708 w 24385204"/>
              <a:gd name="connsiteY2488" fmla="*/ 2994538 h 7602680"/>
              <a:gd name="connsiteX2489" fmla="*/ 7845680 w 24385204"/>
              <a:gd name="connsiteY2489" fmla="*/ 2983619 h 7602680"/>
              <a:gd name="connsiteX2490" fmla="*/ 7820838 w 24385204"/>
              <a:gd name="connsiteY2490" fmla="*/ 2980097 h 7602680"/>
              <a:gd name="connsiteX2491" fmla="*/ 7938274 w 24385204"/>
              <a:gd name="connsiteY2491" fmla="*/ 2958965 h 7602680"/>
              <a:gd name="connsiteX2492" fmla="*/ 7916820 w 24385204"/>
              <a:gd name="connsiteY2492" fmla="*/ 2963896 h 7602680"/>
              <a:gd name="connsiteX2493" fmla="*/ 7928112 w 24385204"/>
              <a:gd name="connsiteY2493" fmla="*/ 2975519 h 7602680"/>
              <a:gd name="connsiteX2494" fmla="*/ 7952954 w 24385204"/>
              <a:gd name="connsiteY2494" fmla="*/ 2963896 h 7602680"/>
              <a:gd name="connsiteX2495" fmla="*/ 7938274 w 24385204"/>
              <a:gd name="connsiteY2495" fmla="*/ 2958965 h 7602680"/>
              <a:gd name="connsiteX2496" fmla="*/ 21245846 w 24385204"/>
              <a:gd name="connsiteY2496" fmla="*/ 2945932 h 7602680"/>
              <a:gd name="connsiteX2497" fmla="*/ 21297786 w 24385204"/>
              <a:gd name="connsiteY2497" fmla="*/ 2958612 h 7602680"/>
              <a:gd name="connsiteX2498" fmla="*/ 21338438 w 24385204"/>
              <a:gd name="connsiteY2498" fmla="*/ 2992073 h 7602680"/>
              <a:gd name="connsiteX2499" fmla="*/ 21268430 w 24385204"/>
              <a:gd name="connsiteY2499" fmla="*/ 2966009 h 7602680"/>
              <a:gd name="connsiteX2500" fmla="*/ 21245846 w 24385204"/>
              <a:gd name="connsiteY2500" fmla="*/ 2945932 h 7602680"/>
              <a:gd name="connsiteX2501" fmla="*/ 1609133 w 24385204"/>
              <a:gd name="connsiteY2501" fmla="*/ 2881477 h 7602680"/>
              <a:gd name="connsiteX2502" fmla="*/ 1535735 w 24385204"/>
              <a:gd name="connsiteY2502" fmla="*/ 2909654 h 7602680"/>
              <a:gd name="connsiteX2503" fmla="*/ 1437495 w 24385204"/>
              <a:gd name="connsiteY2503" fmla="*/ 2960725 h 7602680"/>
              <a:gd name="connsiteX2504" fmla="*/ 1084057 w 24385204"/>
              <a:gd name="connsiteY2504" fmla="*/ 3177338 h 7602680"/>
              <a:gd name="connsiteX2505" fmla="*/ 1286183 w 24385204"/>
              <a:gd name="connsiteY2505" fmla="*/ 3098089 h 7602680"/>
              <a:gd name="connsiteX2506" fmla="*/ 1492826 w 24385204"/>
              <a:gd name="connsiteY2506" fmla="*/ 3017432 h 7602680"/>
              <a:gd name="connsiteX2507" fmla="*/ 1570741 w 24385204"/>
              <a:gd name="connsiteY2507" fmla="*/ 2947341 h 7602680"/>
              <a:gd name="connsiteX2508" fmla="*/ 1609133 w 24385204"/>
              <a:gd name="connsiteY2508" fmla="*/ 2881477 h 7602680"/>
              <a:gd name="connsiteX2509" fmla="*/ 8191214 w 24385204"/>
              <a:gd name="connsiteY2509" fmla="*/ 2879012 h 7602680"/>
              <a:gd name="connsiteX2510" fmla="*/ 8067002 w 24385204"/>
              <a:gd name="connsiteY2510" fmla="*/ 2907541 h 7602680"/>
              <a:gd name="connsiteX2511" fmla="*/ 7990217 w 24385204"/>
              <a:gd name="connsiteY2511" fmla="*/ 2935718 h 7602680"/>
              <a:gd name="connsiteX2512" fmla="*/ 8096362 w 24385204"/>
              <a:gd name="connsiteY2512" fmla="*/ 2924095 h 7602680"/>
              <a:gd name="connsiteX2513" fmla="*/ 8223961 w 24385204"/>
              <a:gd name="connsiteY2513" fmla="*/ 2895918 h 7602680"/>
              <a:gd name="connsiteX2514" fmla="*/ 8191214 w 24385204"/>
              <a:gd name="connsiteY2514" fmla="*/ 2879012 h 7602680"/>
              <a:gd name="connsiteX2515" fmla="*/ 9042627 w 24385204"/>
              <a:gd name="connsiteY2515" fmla="*/ 2819135 h 7602680"/>
              <a:gd name="connsiteX2516" fmla="*/ 9022302 w 24385204"/>
              <a:gd name="connsiteY2516" fmla="*/ 2823361 h 7602680"/>
              <a:gd name="connsiteX2517" fmla="*/ 9033594 w 24385204"/>
              <a:gd name="connsiteY2517" fmla="*/ 2835337 h 7602680"/>
              <a:gd name="connsiteX2518" fmla="*/ 9058436 w 24385204"/>
              <a:gd name="connsiteY2518" fmla="*/ 2824770 h 7602680"/>
              <a:gd name="connsiteX2519" fmla="*/ 9042627 w 24385204"/>
              <a:gd name="connsiteY2519" fmla="*/ 2819135 h 7602680"/>
              <a:gd name="connsiteX2520" fmla="*/ 8655313 w 24385204"/>
              <a:gd name="connsiteY2520" fmla="*/ 2757497 h 7602680"/>
              <a:gd name="connsiteX2521" fmla="*/ 8472384 w 24385204"/>
              <a:gd name="connsiteY2521" fmla="*/ 2786731 h 7602680"/>
              <a:gd name="connsiteX2522" fmla="*/ 8324459 w 24385204"/>
              <a:gd name="connsiteY2522" fmla="*/ 2856117 h 7602680"/>
              <a:gd name="connsiteX2523" fmla="*/ 8403504 w 24385204"/>
              <a:gd name="connsiteY2523" fmla="*/ 2856117 h 7602680"/>
              <a:gd name="connsiteX2524" fmla="*/ 8568365 w 24385204"/>
              <a:gd name="connsiteY2524" fmla="*/ 2827940 h 7602680"/>
              <a:gd name="connsiteX2525" fmla="*/ 8681285 w 24385204"/>
              <a:gd name="connsiteY2525" fmla="*/ 2835337 h 7602680"/>
              <a:gd name="connsiteX2526" fmla="*/ 8771620 w 24385204"/>
              <a:gd name="connsiteY2526" fmla="*/ 2832871 h 7602680"/>
              <a:gd name="connsiteX2527" fmla="*/ 8799850 w 24385204"/>
              <a:gd name="connsiteY2527" fmla="*/ 2786731 h 7602680"/>
              <a:gd name="connsiteX2528" fmla="*/ 8740003 w 24385204"/>
              <a:gd name="connsiteY2528" fmla="*/ 2778630 h 7602680"/>
              <a:gd name="connsiteX2529" fmla="*/ 8655313 w 24385204"/>
              <a:gd name="connsiteY2529" fmla="*/ 2757497 h 7602680"/>
              <a:gd name="connsiteX2530" fmla="*/ 1962571 w 24385204"/>
              <a:gd name="connsiteY2530" fmla="*/ 2740943 h 7602680"/>
              <a:gd name="connsiteX2531" fmla="*/ 1858685 w 24385204"/>
              <a:gd name="connsiteY2531" fmla="*/ 2807864 h 7602680"/>
              <a:gd name="connsiteX2532" fmla="*/ 1921920 w 24385204"/>
              <a:gd name="connsiteY2532" fmla="*/ 2793071 h 7602680"/>
              <a:gd name="connsiteX2533" fmla="*/ 1962571 w 24385204"/>
              <a:gd name="connsiteY2533" fmla="*/ 2740943 h 7602680"/>
              <a:gd name="connsiteX2534" fmla="*/ 21724622 w 24385204"/>
              <a:gd name="connsiteY2534" fmla="*/ 2735660 h 7602680"/>
              <a:gd name="connsiteX2535" fmla="*/ 21934654 w 24385204"/>
              <a:gd name="connsiteY2535" fmla="*/ 2806103 h 7602680"/>
              <a:gd name="connsiteX2536" fmla="*/ 21781082 w 24385204"/>
              <a:gd name="connsiteY2536" fmla="*/ 2779687 h 7602680"/>
              <a:gd name="connsiteX2537" fmla="*/ 21724622 w 24385204"/>
              <a:gd name="connsiteY2537" fmla="*/ 2735660 h 7602680"/>
              <a:gd name="connsiteX2538" fmla="*/ 22625722 w 24385204"/>
              <a:gd name="connsiteY2538" fmla="*/ 2711005 h 7602680"/>
              <a:gd name="connsiteX2539" fmla="*/ 22643790 w 24385204"/>
              <a:gd name="connsiteY2539" fmla="*/ 2716640 h 7602680"/>
              <a:gd name="connsiteX2540" fmla="*/ 22643790 w 24385204"/>
              <a:gd name="connsiteY2540" fmla="*/ 2742704 h 7602680"/>
              <a:gd name="connsiteX2541" fmla="*/ 22607654 w 24385204"/>
              <a:gd name="connsiteY2541" fmla="*/ 2742704 h 7602680"/>
              <a:gd name="connsiteX2542" fmla="*/ 22607654 w 24385204"/>
              <a:gd name="connsiteY2542" fmla="*/ 2716640 h 7602680"/>
              <a:gd name="connsiteX2543" fmla="*/ 22625722 w 24385204"/>
              <a:gd name="connsiteY2543" fmla="*/ 2711005 h 7602680"/>
              <a:gd name="connsiteX2544" fmla="*/ 1164230 w 24385204"/>
              <a:gd name="connsiteY2544" fmla="*/ 2672613 h 7602680"/>
              <a:gd name="connsiteX2545" fmla="*/ 1176651 w 24385204"/>
              <a:gd name="connsiteY2545" fmla="*/ 2678248 h 7602680"/>
              <a:gd name="connsiteX2546" fmla="*/ 1176651 w 24385204"/>
              <a:gd name="connsiteY2546" fmla="*/ 2705017 h 7602680"/>
              <a:gd name="connsiteX2547" fmla="*/ 1150680 w 24385204"/>
              <a:gd name="connsiteY2547" fmla="*/ 2705017 h 7602680"/>
              <a:gd name="connsiteX2548" fmla="*/ 1150680 w 24385204"/>
              <a:gd name="connsiteY2548" fmla="*/ 2678248 h 7602680"/>
              <a:gd name="connsiteX2549" fmla="*/ 1164230 w 24385204"/>
              <a:gd name="connsiteY2549" fmla="*/ 2672613 h 7602680"/>
              <a:gd name="connsiteX2550" fmla="*/ 9814997 w 24385204"/>
              <a:gd name="connsiteY2550" fmla="*/ 2670500 h 7602680"/>
              <a:gd name="connsiteX2551" fmla="*/ 9319280 w 24385204"/>
              <a:gd name="connsiteY2551" fmla="*/ 2727207 h 7602680"/>
              <a:gd name="connsiteX2552" fmla="*/ 9233462 w 24385204"/>
              <a:gd name="connsiteY2552" fmla="*/ 2755384 h 7602680"/>
              <a:gd name="connsiteX2553" fmla="*/ 9202974 w 24385204"/>
              <a:gd name="connsiteY2553" fmla="*/ 2776517 h 7602680"/>
              <a:gd name="connsiteX2554" fmla="*/ 9429942 w 24385204"/>
              <a:gd name="connsiteY2554" fmla="*/ 2773347 h 7602680"/>
              <a:gd name="connsiteX2555" fmla="*/ 9610613 w 24385204"/>
              <a:gd name="connsiteY2555" fmla="*/ 2720867 h 7602680"/>
              <a:gd name="connsiteX2556" fmla="*/ 9670460 w 24385204"/>
              <a:gd name="connsiteY2556" fmla="*/ 2704312 h 7602680"/>
              <a:gd name="connsiteX2557" fmla="*/ 9804834 w 24385204"/>
              <a:gd name="connsiteY2557" fmla="*/ 2696916 h 7602680"/>
              <a:gd name="connsiteX2558" fmla="*/ 9814997 w 24385204"/>
              <a:gd name="connsiteY2558" fmla="*/ 2670500 h 7602680"/>
              <a:gd name="connsiteX2559" fmla="*/ 21066302 w 24385204"/>
              <a:gd name="connsiteY2559" fmla="*/ 2643731 h 7602680"/>
              <a:gd name="connsiteX2560" fmla="*/ 21083242 w 24385204"/>
              <a:gd name="connsiteY2560" fmla="*/ 2656059 h 7602680"/>
              <a:gd name="connsiteX2561" fmla="*/ 21057270 w 24385204"/>
              <a:gd name="connsiteY2561" fmla="*/ 2675783 h 7602680"/>
              <a:gd name="connsiteX2562" fmla="*/ 21042590 w 24385204"/>
              <a:gd name="connsiteY2562" fmla="*/ 2651832 h 7602680"/>
              <a:gd name="connsiteX2563" fmla="*/ 21066302 w 24385204"/>
              <a:gd name="connsiteY2563" fmla="*/ 2643731 h 7602680"/>
              <a:gd name="connsiteX2564" fmla="*/ 2421025 w 24385204"/>
              <a:gd name="connsiteY2564" fmla="*/ 2597239 h 7602680"/>
              <a:gd name="connsiteX2565" fmla="*/ 2300201 w 24385204"/>
              <a:gd name="connsiteY2565" fmla="*/ 2625768 h 7602680"/>
              <a:gd name="connsiteX2566" fmla="*/ 2155664 w 24385204"/>
              <a:gd name="connsiteY2566" fmla="*/ 2667330 h 7602680"/>
              <a:gd name="connsiteX2567" fmla="*/ 2075491 w 24385204"/>
              <a:gd name="connsiteY2567" fmla="*/ 2716640 h 7602680"/>
              <a:gd name="connsiteX2568" fmla="*/ 2143243 w 24385204"/>
              <a:gd name="connsiteY2568" fmla="*/ 2707482 h 7602680"/>
              <a:gd name="connsiteX2569" fmla="*/ 2221157 w 24385204"/>
              <a:gd name="connsiteY2569" fmla="*/ 2689520 h 7602680"/>
              <a:gd name="connsiteX2570" fmla="*/ 2440221 w 24385204"/>
              <a:gd name="connsiteY2570" fmla="*/ 2613088 h 7602680"/>
              <a:gd name="connsiteX2571" fmla="*/ 2421025 w 24385204"/>
              <a:gd name="connsiteY2571" fmla="*/ 2597239 h 7602680"/>
              <a:gd name="connsiteX2572" fmla="*/ 2823018 w 24385204"/>
              <a:gd name="connsiteY2572" fmla="*/ 2577162 h 7602680"/>
              <a:gd name="connsiteX2573" fmla="*/ 2728166 w 24385204"/>
              <a:gd name="connsiteY2573" fmla="*/ 2607805 h 7602680"/>
              <a:gd name="connsiteX2574" fmla="*/ 2757525 w 24385204"/>
              <a:gd name="connsiteY2574" fmla="*/ 2624712 h 7602680"/>
              <a:gd name="connsiteX2575" fmla="*/ 2854636 w 24385204"/>
              <a:gd name="connsiteY2575" fmla="*/ 2594421 h 7602680"/>
              <a:gd name="connsiteX2576" fmla="*/ 2823018 w 24385204"/>
              <a:gd name="connsiteY2576" fmla="*/ 2577162 h 7602680"/>
              <a:gd name="connsiteX2577" fmla="*/ 23159830 w 24385204"/>
              <a:gd name="connsiteY2577" fmla="*/ 2522921 h 7602680"/>
              <a:gd name="connsiteX2578" fmla="*/ 23184674 w 24385204"/>
              <a:gd name="connsiteY2578" fmla="*/ 2526091 h 7602680"/>
              <a:gd name="connsiteX2579" fmla="*/ 23172254 w 24385204"/>
              <a:gd name="connsiteY2579" fmla="*/ 2557439 h 7602680"/>
              <a:gd name="connsiteX2580" fmla="*/ 23142894 w 24385204"/>
              <a:gd name="connsiteY2580" fmla="*/ 2536306 h 7602680"/>
              <a:gd name="connsiteX2581" fmla="*/ 23159830 w 24385204"/>
              <a:gd name="connsiteY2581" fmla="*/ 2522921 h 7602680"/>
              <a:gd name="connsiteX2582" fmla="*/ 20650758 w 24385204"/>
              <a:gd name="connsiteY2582" fmla="*/ 2469737 h 7602680"/>
              <a:gd name="connsiteX2583" fmla="*/ 20694798 w 24385204"/>
              <a:gd name="connsiteY2583" fmla="*/ 2475724 h 7602680"/>
              <a:gd name="connsiteX2584" fmla="*/ 20797554 w 24385204"/>
              <a:gd name="connsiteY2584" fmla="*/ 2496857 h 7602680"/>
              <a:gd name="connsiteX2585" fmla="*/ 20684634 w 24385204"/>
              <a:gd name="connsiteY2585" fmla="*/ 2496153 h 7602680"/>
              <a:gd name="connsiteX2586" fmla="*/ 20631562 w 24385204"/>
              <a:gd name="connsiteY2586" fmla="*/ 2475724 h 7602680"/>
              <a:gd name="connsiteX2587" fmla="*/ 20650758 w 24385204"/>
              <a:gd name="connsiteY2587" fmla="*/ 2469737 h 7602680"/>
              <a:gd name="connsiteX2588" fmla="*/ 23079658 w 24385204"/>
              <a:gd name="connsiteY2588" fmla="*/ 2468328 h 7602680"/>
              <a:gd name="connsiteX2589" fmla="*/ 23093210 w 24385204"/>
              <a:gd name="connsiteY2589" fmla="*/ 2473611 h 7602680"/>
              <a:gd name="connsiteX2590" fmla="*/ 23093210 w 24385204"/>
              <a:gd name="connsiteY2590" fmla="*/ 2500027 h 7602680"/>
              <a:gd name="connsiteX2591" fmla="*/ 23066106 w 24385204"/>
              <a:gd name="connsiteY2591" fmla="*/ 2500027 h 7602680"/>
              <a:gd name="connsiteX2592" fmla="*/ 23066106 w 24385204"/>
              <a:gd name="connsiteY2592" fmla="*/ 2473611 h 7602680"/>
              <a:gd name="connsiteX2593" fmla="*/ 23079658 w 24385204"/>
              <a:gd name="connsiteY2593" fmla="*/ 2468328 h 7602680"/>
              <a:gd name="connsiteX2594" fmla="*/ 21519110 w 24385204"/>
              <a:gd name="connsiteY2594" fmla="*/ 2445434 h 7602680"/>
              <a:gd name="connsiteX2595" fmla="*/ 21557502 w 24385204"/>
              <a:gd name="connsiteY2595" fmla="*/ 2453887 h 7602680"/>
              <a:gd name="connsiteX2596" fmla="*/ 21511206 w 24385204"/>
              <a:gd name="connsiteY2596" fmla="*/ 2478895 h 7602680"/>
              <a:gd name="connsiteX2597" fmla="*/ 21475070 w 24385204"/>
              <a:gd name="connsiteY2597" fmla="*/ 2453887 h 7602680"/>
              <a:gd name="connsiteX2598" fmla="*/ 21519110 w 24385204"/>
              <a:gd name="connsiteY2598" fmla="*/ 2445434 h 7602680"/>
              <a:gd name="connsiteX2599" fmla="*/ 21339566 w 24385204"/>
              <a:gd name="connsiteY2599" fmla="*/ 2444377 h 7602680"/>
              <a:gd name="connsiteX2600" fmla="*/ 21370054 w 24385204"/>
              <a:gd name="connsiteY2600" fmla="*/ 2457057 h 7602680"/>
              <a:gd name="connsiteX2601" fmla="*/ 21331662 w 24385204"/>
              <a:gd name="connsiteY2601" fmla="*/ 2476781 h 7602680"/>
              <a:gd name="connsiteX2602" fmla="*/ 21304562 w 24385204"/>
              <a:gd name="connsiteY2602" fmla="*/ 2452831 h 7602680"/>
              <a:gd name="connsiteX2603" fmla="*/ 21339566 w 24385204"/>
              <a:gd name="connsiteY2603" fmla="*/ 2444377 h 7602680"/>
              <a:gd name="connsiteX2604" fmla="*/ 21756242 w 24385204"/>
              <a:gd name="connsiteY2604" fmla="*/ 2386966 h 7602680"/>
              <a:gd name="connsiteX2605" fmla="*/ 21774306 w 24385204"/>
              <a:gd name="connsiteY2605" fmla="*/ 2398237 h 7602680"/>
              <a:gd name="connsiteX2606" fmla="*/ 21747206 w 24385204"/>
              <a:gd name="connsiteY2606" fmla="*/ 2420427 h 7602680"/>
              <a:gd name="connsiteX2607" fmla="*/ 21734786 w 24385204"/>
              <a:gd name="connsiteY2607" fmla="*/ 2395067 h 7602680"/>
              <a:gd name="connsiteX2608" fmla="*/ 21756242 w 24385204"/>
              <a:gd name="connsiteY2608" fmla="*/ 2386966 h 7602680"/>
              <a:gd name="connsiteX2609" fmla="*/ 22485702 w 24385204"/>
              <a:gd name="connsiteY2609" fmla="*/ 2362663 h 7602680"/>
              <a:gd name="connsiteX2610" fmla="*/ 22503770 w 24385204"/>
              <a:gd name="connsiteY2610" fmla="*/ 2374286 h 7602680"/>
              <a:gd name="connsiteX2611" fmla="*/ 22474410 w 24385204"/>
              <a:gd name="connsiteY2611" fmla="*/ 2395067 h 7602680"/>
              <a:gd name="connsiteX2612" fmla="*/ 22463118 w 24385204"/>
              <a:gd name="connsiteY2612" fmla="*/ 2371116 h 7602680"/>
              <a:gd name="connsiteX2613" fmla="*/ 22485702 w 24385204"/>
              <a:gd name="connsiteY2613" fmla="*/ 2362663 h 7602680"/>
              <a:gd name="connsiteX2614" fmla="*/ 22196626 w 24385204"/>
              <a:gd name="connsiteY2614" fmla="*/ 2338712 h 7602680"/>
              <a:gd name="connsiteX2615" fmla="*/ 22366006 w 24385204"/>
              <a:gd name="connsiteY2615" fmla="*/ 2363720 h 7602680"/>
              <a:gd name="connsiteX2616" fmla="*/ 22380686 w 24385204"/>
              <a:gd name="connsiteY2616" fmla="*/ 2388023 h 7602680"/>
              <a:gd name="connsiteX2617" fmla="*/ 22366006 w 24385204"/>
              <a:gd name="connsiteY2617" fmla="*/ 2443673 h 7602680"/>
              <a:gd name="connsiteX2618" fmla="*/ 22190982 w 24385204"/>
              <a:gd name="connsiteY2618" fmla="*/ 2496153 h 7602680"/>
              <a:gd name="connsiteX2619" fmla="*/ 21951590 w 24385204"/>
              <a:gd name="connsiteY2619" fmla="*/ 2503197 h 7602680"/>
              <a:gd name="connsiteX2620" fmla="*/ 21818346 w 24385204"/>
              <a:gd name="connsiteY2620" fmla="*/ 2497914 h 7602680"/>
              <a:gd name="connsiteX2621" fmla="*/ 22003534 w 24385204"/>
              <a:gd name="connsiteY2621" fmla="*/ 2475020 h 7602680"/>
              <a:gd name="connsiteX2622" fmla="*/ 22233890 w 24385204"/>
              <a:gd name="connsiteY2622" fmla="*/ 2432754 h 7602680"/>
              <a:gd name="connsiteX2623" fmla="*/ 22170654 w 24385204"/>
              <a:gd name="connsiteY2623" fmla="*/ 2385557 h 7602680"/>
              <a:gd name="connsiteX2624" fmla="*/ 22141298 w 24385204"/>
              <a:gd name="connsiteY2624" fmla="*/ 2369003 h 7602680"/>
              <a:gd name="connsiteX2625" fmla="*/ 22104034 w 24385204"/>
              <a:gd name="connsiteY2625" fmla="*/ 2351040 h 7602680"/>
              <a:gd name="connsiteX2626" fmla="*/ 22196626 w 24385204"/>
              <a:gd name="connsiteY2626" fmla="*/ 2338712 h 7602680"/>
              <a:gd name="connsiteX2627" fmla="*/ 20378622 w 24385204"/>
              <a:gd name="connsiteY2627" fmla="*/ 2314762 h 7602680"/>
              <a:gd name="connsiteX2628" fmla="*/ 20384270 w 24385204"/>
              <a:gd name="connsiteY2628" fmla="*/ 2343995 h 7602680"/>
              <a:gd name="connsiteX2629" fmla="*/ 20455406 w 24385204"/>
              <a:gd name="connsiteY2629" fmla="*/ 2374286 h 7602680"/>
              <a:gd name="connsiteX2630" fmla="*/ 20447502 w 24385204"/>
              <a:gd name="connsiteY2630" fmla="*/ 2343995 h 7602680"/>
              <a:gd name="connsiteX2631" fmla="*/ 20378622 w 24385204"/>
              <a:gd name="connsiteY2631" fmla="*/ 2314762 h 7602680"/>
              <a:gd name="connsiteX2632" fmla="*/ 21755110 w 24385204"/>
              <a:gd name="connsiteY2632" fmla="*/ 2278131 h 7602680"/>
              <a:gd name="connsiteX2633" fmla="*/ 21781082 w 24385204"/>
              <a:gd name="connsiteY2633" fmla="*/ 2290459 h 7602680"/>
              <a:gd name="connsiteX2634" fmla="*/ 21747206 w 24385204"/>
              <a:gd name="connsiteY2634" fmla="*/ 2311592 h 7602680"/>
              <a:gd name="connsiteX2635" fmla="*/ 21722366 w 24385204"/>
              <a:gd name="connsiteY2635" fmla="*/ 2287289 h 7602680"/>
              <a:gd name="connsiteX2636" fmla="*/ 21755110 w 24385204"/>
              <a:gd name="connsiteY2636" fmla="*/ 2278131 h 7602680"/>
              <a:gd name="connsiteX2637" fmla="*/ 22633626 w 24385204"/>
              <a:gd name="connsiteY2637" fmla="*/ 2255942 h 7602680"/>
              <a:gd name="connsiteX2638" fmla="*/ 22782678 w 24385204"/>
              <a:gd name="connsiteY2638" fmla="*/ 2269678 h 7602680"/>
              <a:gd name="connsiteX2639" fmla="*/ 23059334 w 24385204"/>
              <a:gd name="connsiteY2639" fmla="*/ 2303139 h 7602680"/>
              <a:gd name="connsiteX2640" fmla="*/ 23166606 w 24385204"/>
              <a:gd name="connsiteY2640" fmla="*/ 2332372 h 7602680"/>
              <a:gd name="connsiteX2641" fmla="*/ 23019810 w 24385204"/>
              <a:gd name="connsiteY2641" fmla="*/ 2329202 h 7602680"/>
              <a:gd name="connsiteX2642" fmla="*/ 22719446 w 24385204"/>
              <a:gd name="connsiteY2642" fmla="*/ 2297855 h 7602680"/>
              <a:gd name="connsiteX2643" fmla="*/ 22559098 w 24385204"/>
              <a:gd name="connsiteY2643" fmla="*/ 2264042 h 7602680"/>
              <a:gd name="connsiteX2644" fmla="*/ 22633626 w 24385204"/>
              <a:gd name="connsiteY2644" fmla="*/ 2255942 h 7602680"/>
              <a:gd name="connsiteX2645" fmla="*/ 20131330 w 24385204"/>
              <a:gd name="connsiteY2645" fmla="*/ 2242205 h 7602680"/>
              <a:gd name="connsiteX2646" fmla="*/ 20064706 w 24385204"/>
              <a:gd name="connsiteY2646" fmla="*/ 2263338 h 7602680"/>
              <a:gd name="connsiteX2647" fmla="*/ 20147138 w 24385204"/>
              <a:gd name="connsiteY2647" fmla="*/ 2280244 h 7602680"/>
              <a:gd name="connsiteX2648" fmla="*/ 20232954 w 24385204"/>
              <a:gd name="connsiteY2648" fmla="*/ 2301025 h 7602680"/>
              <a:gd name="connsiteX2649" fmla="*/ 20275866 w 24385204"/>
              <a:gd name="connsiteY2649" fmla="*/ 2312648 h 7602680"/>
              <a:gd name="connsiteX2650" fmla="*/ 20272478 w 24385204"/>
              <a:gd name="connsiteY2650" fmla="*/ 2286584 h 7602680"/>
              <a:gd name="connsiteX2651" fmla="*/ 20131330 w 24385204"/>
              <a:gd name="connsiteY2651" fmla="*/ 2242205 h 7602680"/>
              <a:gd name="connsiteX2652" fmla="*/ 20718510 w 24385204"/>
              <a:gd name="connsiteY2652" fmla="*/ 2206631 h 7602680"/>
              <a:gd name="connsiteX2653" fmla="*/ 20703830 w 24385204"/>
              <a:gd name="connsiteY2653" fmla="*/ 2215085 h 7602680"/>
              <a:gd name="connsiteX2654" fmla="*/ 20732062 w 24385204"/>
              <a:gd name="connsiteY2654" fmla="*/ 2232695 h 7602680"/>
              <a:gd name="connsiteX2655" fmla="*/ 20772710 w 24385204"/>
              <a:gd name="connsiteY2655" fmla="*/ 2226355 h 7602680"/>
              <a:gd name="connsiteX2656" fmla="*/ 20742222 w 24385204"/>
              <a:gd name="connsiteY2656" fmla="*/ 2206631 h 7602680"/>
              <a:gd name="connsiteX2657" fmla="*/ 20718510 w 24385204"/>
              <a:gd name="connsiteY2657" fmla="*/ 2206631 h 7602680"/>
              <a:gd name="connsiteX2658" fmla="*/ 18907282 w 24385204"/>
              <a:gd name="connsiteY2658" fmla="*/ 2197121 h 7602680"/>
              <a:gd name="connsiteX2659" fmla="*/ 18726610 w 24385204"/>
              <a:gd name="connsiteY2659" fmla="*/ 2211915 h 7602680"/>
              <a:gd name="connsiteX2660" fmla="*/ 19163606 w 24385204"/>
              <a:gd name="connsiteY2660" fmla="*/ 2214028 h 7602680"/>
              <a:gd name="connsiteX2661" fmla="*/ 18907282 w 24385204"/>
              <a:gd name="connsiteY2661" fmla="*/ 2197121 h 7602680"/>
              <a:gd name="connsiteX2662" fmla="*/ 22351326 w 24385204"/>
              <a:gd name="connsiteY2662" fmla="*/ 2124917 h 7602680"/>
              <a:gd name="connsiteX2663" fmla="*/ 22396494 w 24385204"/>
              <a:gd name="connsiteY2663" fmla="*/ 2135484 h 7602680"/>
              <a:gd name="connsiteX2664" fmla="*/ 22351326 w 24385204"/>
              <a:gd name="connsiteY2664" fmla="*/ 2158730 h 7602680"/>
              <a:gd name="connsiteX2665" fmla="*/ 22305030 w 24385204"/>
              <a:gd name="connsiteY2665" fmla="*/ 2135484 h 7602680"/>
              <a:gd name="connsiteX2666" fmla="*/ 22351326 w 24385204"/>
              <a:gd name="connsiteY2666" fmla="*/ 2124917 h 7602680"/>
              <a:gd name="connsiteX2667" fmla="*/ 21837542 w 24385204"/>
              <a:gd name="connsiteY2667" fmla="*/ 2113294 h 7602680"/>
              <a:gd name="connsiteX2668" fmla="*/ 21890614 w 24385204"/>
              <a:gd name="connsiteY2668" fmla="*/ 2117873 h 7602680"/>
              <a:gd name="connsiteX2669" fmla="*/ 21912070 w 24385204"/>
              <a:gd name="connsiteY2669" fmla="*/ 2147811 h 7602680"/>
              <a:gd name="connsiteX2670" fmla="*/ 21828510 w 24385204"/>
              <a:gd name="connsiteY2670" fmla="*/ 2125974 h 7602680"/>
              <a:gd name="connsiteX2671" fmla="*/ 21837542 w 24385204"/>
              <a:gd name="connsiteY2671" fmla="*/ 2113294 h 7602680"/>
              <a:gd name="connsiteX2672" fmla="*/ 22059994 w 24385204"/>
              <a:gd name="connsiteY2672" fmla="*/ 2100967 h 7602680"/>
              <a:gd name="connsiteX2673" fmla="*/ 22081450 w 24385204"/>
              <a:gd name="connsiteY2673" fmla="*/ 2104137 h 7602680"/>
              <a:gd name="connsiteX2674" fmla="*/ 22114194 w 24385204"/>
              <a:gd name="connsiteY2674" fmla="*/ 2125974 h 7602680"/>
              <a:gd name="connsiteX2675" fmla="*/ 22081450 w 24385204"/>
              <a:gd name="connsiteY2675" fmla="*/ 2135484 h 7602680"/>
              <a:gd name="connsiteX2676" fmla="*/ 22049830 w 24385204"/>
              <a:gd name="connsiteY2676" fmla="*/ 2113294 h 7602680"/>
              <a:gd name="connsiteX2677" fmla="*/ 22059994 w 24385204"/>
              <a:gd name="connsiteY2677" fmla="*/ 2100967 h 7602680"/>
              <a:gd name="connsiteX2678" fmla="*/ 22780422 w 24385204"/>
              <a:gd name="connsiteY2678" fmla="*/ 2061519 h 7602680"/>
              <a:gd name="connsiteX2679" fmla="*/ 22804134 w 24385204"/>
              <a:gd name="connsiteY2679" fmla="*/ 2069267 h 7602680"/>
              <a:gd name="connsiteX2680" fmla="*/ 22779294 w 24385204"/>
              <a:gd name="connsiteY2680" fmla="*/ 2094627 h 7602680"/>
              <a:gd name="connsiteX2681" fmla="*/ 22754450 w 24385204"/>
              <a:gd name="connsiteY2681" fmla="*/ 2069267 h 7602680"/>
              <a:gd name="connsiteX2682" fmla="*/ 22780422 w 24385204"/>
              <a:gd name="connsiteY2682" fmla="*/ 2061519 h 7602680"/>
              <a:gd name="connsiteX2683" fmla="*/ 22648306 w 24385204"/>
              <a:gd name="connsiteY2683" fmla="*/ 2045669 h 7602680"/>
              <a:gd name="connsiteX2684" fmla="*/ 22713798 w 24385204"/>
              <a:gd name="connsiteY2684" fmla="*/ 2067506 h 7602680"/>
              <a:gd name="connsiteX2685" fmla="*/ 22634754 w 24385204"/>
              <a:gd name="connsiteY2685" fmla="*/ 2067506 h 7602680"/>
              <a:gd name="connsiteX2686" fmla="*/ 22648306 w 24385204"/>
              <a:gd name="connsiteY2686" fmla="*/ 2045669 h 7602680"/>
              <a:gd name="connsiteX2687" fmla="*/ 2939326 w 24385204"/>
              <a:gd name="connsiteY2687" fmla="*/ 2031580 h 7602680"/>
              <a:gd name="connsiteX2688" fmla="*/ 2718003 w 24385204"/>
              <a:gd name="connsiteY2688" fmla="*/ 2103080 h 7602680"/>
              <a:gd name="connsiteX2689" fmla="*/ 2836568 w 24385204"/>
              <a:gd name="connsiteY2689" fmla="*/ 2106250 h 7602680"/>
              <a:gd name="connsiteX2690" fmla="*/ 2954005 w 24385204"/>
              <a:gd name="connsiteY2690" fmla="*/ 2055883 h 7602680"/>
              <a:gd name="connsiteX2691" fmla="*/ 2939326 w 24385204"/>
              <a:gd name="connsiteY2691" fmla="*/ 2031580 h 7602680"/>
              <a:gd name="connsiteX2692" fmla="*/ 22265510 w 24385204"/>
              <a:gd name="connsiteY2692" fmla="*/ 2021366 h 7602680"/>
              <a:gd name="connsiteX2693" fmla="*/ 22561358 w 24385204"/>
              <a:gd name="connsiteY2693" fmla="*/ 2052009 h 7602680"/>
              <a:gd name="connsiteX2694" fmla="*/ 22552322 w 24385204"/>
              <a:gd name="connsiteY2694" fmla="*/ 2068563 h 7602680"/>
              <a:gd name="connsiteX2695" fmla="*/ 22370522 w 24385204"/>
              <a:gd name="connsiteY2695" fmla="*/ 2056940 h 7602680"/>
              <a:gd name="connsiteX2696" fmla="*/ 22216954 w 24385204"/>
              <a:gd name="connsiteY2696" fmla="*/ 2032989 h 7602680"/>
              <a:gd name="connsiteX2697" fmla="*/ 22265510 w 24385204"/>
              <a:gd name="connsiteY2697" fmla="*/ 2021366 h 7602680"/>
              <a:gd name="connsiteX2698" fmla="*/ 4150952 w 24385204"/>
              <a:gd name="connsiteY2698" fmla="*/ 2007277 h 7602680"/>
              <a:gd name="connsiteX2699" fmla="*/ 4034645 w 24385204"/>
              <a:gd name="connsiteY2699" fmla="*/ 2043556 h 7602680"/>
              <a:gd name="connsiteX2700" fmla="*/ 4123851 w 24385204"/>
              <a:gd name="connsiteY2700" fmla="*/ 2041090 h 7602680"/>
              <a:gd name="connsiteX2701" fmla="*/ 4169020 w 24385204"/>
              <a:gd name="connsiteY2701" fmla="*/ 2011856 h 7602680"/>
              <a:gd name="connsiteX2702" fmla="*/ 4150952 w 24385204"/>
              <a:gd name="connsiteY2702" fmla="*/ 2007277 h 7602680"/>
              <a:gd name="connsiteX2703" fmla="*/ 22034022 w 24385204"/>
              <a:gd name="connsiteY2703" fmla="*/ 1993189 h 7602680"/>
              <a:gd name="connsiteX2704" fmla="*/ 22075802 w 24385204"/>
              <a:gd name="connsiteY2704" fmla="*/ 2024536 h 7602680"/>
              <a:gd name="connsiteX2705" fmla="*/ 21994502 w 24385204"/>
              <a:gd name="connsiteY2705" fmla="*/ 2046373 h 7602680"/>
              <a:gd name="connsiteX2706" fmla="*/ 21930138 w 24385204"/>
              <a:gd name="connsiteY2706" fmla="*/ 2055179 h 7602680"/>
              <a:gd name="connsiteX2707" fmla="*/ 21853350 w 24385204"/>
              <a:gd name="connsiteY2707" fmla="*/ 2061166 h 7602680"/>
              <a:gd name="connsiteX2708" fmla="*/ 21930138 w 24385204"/>
              <a:gd name="connsiteY2708" fmla="*/ 2007982 h 7602680"/>
              <a:gd name="connsiteX2709" fmla="*/ 22034022 w 24385204"/>
              <a:gd name="connsiteY2709" fmla="*/ 1993189 h 7602680"/>
              <a:gd name="connsiteX2710" fmla="*/ 3410200 w 24385204"/>
              <a:gd name="connsiteY2710" fmla="*/ 1973112 h 7602680"/>
              <a:gd name="connsiteX2711" fmla="*/ 3369549 w 24385204"/>
              <a:gd name="connsiteY2711" fmla="*/ 1993189 h 7602680"/>
              <a:gd name="connsiteX2712" fmla="*/ 3397779 w 24385204"/>
              <a:gd name="connsiteY2712" fmla="*/ 2012913 h 7602680"/>
              <a:gd name="connsiteX2713" fmla="*/ 3438430 w 24385204"/>
              <a:gd name="connsiteY2713" fmla="*/ 1993189 h 7602680"/>
              <a:gd name="connsiteX2714" fmla="*/ 3410200 w 24385204"/>
              <a:gd name="connsiteY2714" fmla="*/ 1973112 h 7602680"/>
              <a:gd name="connsiteX2715" fmla="*/ 13115636 w 24385204"/>
              <a:gd name="connsiteY2715" fmla="*/ 1932255 h 7602680"/>
              <a:gd name="connsiteX2716" fmla="*/ 13032076 w 24385204"/>
              <a:gd name="connsiteY2716" fmla="*/ 1952332 h 7602680"/>
              <a:gd name="connsiteX2717" fmla="*/ 13190163 w 24385204"/>
              <a:gd name="connsiteY2717" fmla="*/ 1940709 h 7602680"/>
              <a:gd name="connsiteX2718" fmla="*/ 13115636 w 24385204"/>
              <a:gd name="connsiteY2718" fmla="*/ 1932255 h 7602680"/>
              <a:gd name="connsiteX2719" fmla="*/ 3898013 w 24385204"/>
              <a:gd name="connsiteY2719" fmla="*/ 1932255 h 7602680"/>
              <a:gd name="connsiteX2720" fmla="*/ 3601034 w 24385204"/>
              <a:gd name="connsiteY2720" fmla="*/ 2047430 h 7602680"/>
              <a:gd name="connsiteX2721" fmla="*/ 3821227 w 24385204"/>
              <a:gd name="connsiteY2721" fmla="*/ 2006573 h 7602680"/>
              <a:gd name="connsiteX2722" fmla="*/ 3898013 w 24385204"/>
              <a:gd name="connsiteY2722" fmla="*/ 1932255 h 7602680"/>
              <a:gd name="connsiteX2723" fmla="*/ 3152744 w 24385204"/>
              <a:gd name="connsiteY2723" fmla="*/ 1893512 h 7602680"/>
              <a:gd name="connsiteX2724" fmla="*/ 3036436 w 24385204"/>
              <a:gd name="connsiteY2724" fmla="*/ 1920985 h 7602680"/>
              <a:gd name="connsiteX2725" fmla="*/ 3042082 w 24385204"/>
              <a:gd name="connsiteY2725" fmla="*/ 1961842 h 7602680"/>
              <a:gd name="connsiteX2726" fmla="*/ 3138064 w 24385204"/>
              <a:gd name="connsiteY2726" fmla="*/ 1938595 h 7602680"/>
              <a:gd name="connsiteX2727" fmla="*/ 3212591 w 24385204"/>
              <a:gd name="connsiteY2727" fmla="*/ 1910066 h 7602680"/>
              <a:gd name="connsiteX2728" fmla="*/ 3152744 w 24385204"/>
              <a:gd name="connsiteY2728" fmla="*/ 1893512 h 7602680"/>
              <a:gd name="connsiteX2729" fmla="*/ 4026741 w 24385204"/>
              <a:gd name="connsiteY2729" fmla="*/ 1879775 h 7602680"/>
              <a:gd name="connsiteX2730" fmla="*/ 3949956 w 24385204"/>
              <a:gd name="connsiteY2730" fmla="*/ 1915701 h 7602680"/>
              <a:gd name="connsiteX2731" fmla="*/ 4030128 w 24385204"/>
              <a:gd name="connsiteY2731" fmla="*/ 1913236 h 7602680"/>
              <a:gd name="connsiteX2732" fmla="*/ 4048195 w 24385204"/>
              <a:gd name="connsiteY2732" fmla="*/ 1884002 h 7602680"/>
              <a:gd name="connsiteX2733" fmla="*/ 4026741 w 24385204"/>
              <a:gd name="connsiteY2733" fmla="*/ 1879775 h 7602680"/>
              <a:gd name="connsiteX2734" fmla="*/ 19536242 w 24385204"/>
              <a:gd name="connsiteY2734" fmla="*/ 1878366 h 7602680"/>
              <a:gd name="connsiteX2735" fmla="*/ 19679650 w 24385204"/>
              <a:gd name="connsiteY2735" fmla="*/ 1912531 h 7602680"/>
              <a:gd name="connsiteX2736" fmla="*/ 19849030 w 24385204"/>
              <a:gd name="connsiteY2736" fmla="*/ 1930494 h 7602680"/>
              <a:gd name="connsiteX2737" fmla="*/ 19864838 w 24385204"/>
              <a:gd name="connsiteY2737" fmla="*/ 1912531 h 7602680"/>
              <a:gd name="connsiteX2738" fmla="*/ 19808378 w 24385204"/>
              <a:gd name="connsiteY2738" fmla="*/ 1890342 h 7602680"/>
              <a:gd name="connsiteX2739" fmla="*/ 19628838 w 24385204"/>
              <a:gd name="connsiteY2739" fmla="*/ 1880832 h 7602680"/>
              <a:gd name="connsiteX2740" fmla="*/ 19536242 w 24385204"/>
              <a:gd name="connsiteY2740" fmla="*/ 1878366 h 7602680"/>
              <a:gd name="connsiteX2741" fmla="*/ 20767066 w 24385204"/>
              <a:gd name="connsiteY2741" fmla="*/ 1871674 h 7602680"/>
              <a:gd name="connsiteX2742" fmla="*/ 20850626 w 24385204"/>
              <a:gd name="connsiteY2742" fmla="*/ 1876958 h 7602680"/>
              <a:gd name="connsiteX2743" fmla="*/ 21223262 w 24385204"/>
              <a:gd name="connsiteY2743" fmla="*/ 1897738 h 7602680"/>
              <a:gd name="connsiteX2744" fmla="*/ 21585734 w 24385204"/>
              <a:gd name="connsiteY2744" fmla="*/ 1936482 h 7602680"/>
              <a:gd name="connsiteX2745" fmla="*/ 21778826 w 24385204"/>
              <a:gd name="connsiteY2745" fmla="*/ 1965716 h 7602680"/>
              <a:gd name="connsiteX2746" fmla="*/ 21853350 w 24385204"/>
              <a:gd name="connsiteY2746" fmla="*/ 1993893 h 7602680"/>
              <a:gd name="connsiteX2747" fmla="*/ 21731398 w 24385204"/>
              <a:gd name="connsiteY2747" fmla="*/ 2025593 h 7602680"/>
              <a:gd name="connsiteX2748" fmla="*/ 21009842 w 24385204"/>
              <a:gd name="connsiteY2748" fmla="*/ 1933312 h 7602680"/>
              <a:gd name="connsiteX2749" fmla="*/ 20805458 w 24385204"/>
              <a:gd name="connsiteY2749" fmla="*/ 1893512 h 7602680"/>
              <a:gd name="connsiteX2750" fmla="*/ 20767066 w 24385204"/>
              <a:gd name="connsiteY2750" fmla="*/ 1871674 h 7602680"/>
              <a:gd name="connsiteX2751" fmla="*/ 20278122 w 24385204"/>
              <a:gd name="connsiteY2751" fmla="*/ 1870618 h 7602680"/>
              <a:gd name="connsiteX2752" fmla="*/ 20002602 w 24385204"/>
              <a:gd name="connsiteY2752" fmla="*/ 1892807 h 7602680"/>
              <a:gd name="connsiteX2753" fmla="*/ 20287158 w 24385204"/>
              <a:gd name="connsiteY2753" fmla="*/ 1893512 h 7602680"/>
              <a:gd name="connsiteX2754" fmla="*/ 20367330 w 24385204"/>
              <a:gd name="connsiteY2754" fmla="*/ 1876958 h 7602680"/>
              <a:gd name="connsiteX2755" fmla="*/ 21616222 w 24385204"/>
              <a:gd name="connsiteY2755" fmla="*/ 1863221 h 7602680"/>
              <a:gd name="connsiteX2756" fmla="*/ 21633158 w 24385204"/>
              <a:gd name="connsiteY2756" fmla="*/ 1875549 h 7602680"/>
              <a:gd name="connsiteX2757" fmla="*/ 21607186 w 24385204"/>
              <a:gd name="connsiteY2757" fmla="*/ 1896682 h 7602680"/>
              <a:gd name="connsiteX2758" fmla="*/ 21592506 w 24385204"/>
              <a:gd name="connsiteY2758" fmla="*/ 1872379 h 7602680"/>
              <a:gd name="connsiteX2759" fmla="*/ 21616222 w 24385204"/>
              <a:gd name="connsiteY2759" fmla="*/ 1863221 h 7602680"/>
              <a:gd name="connsiteX2760" fmla="*/ 1709631 w 24385204"/>
              <a:gd name="connsiteY2760" fmla="*/ 1828704 h 7602680"/>
              <a:gd name="connsiteX2761" fmla="*/ 1719794 w 24385204"/>
              <a:gd name="connsiteY2761" fmla="*/ 1847371 h 7602680"/>
              <a:gd name="connsiteX2762" fmla="*/ 1697210 w 24385204"/>
              <a:gd name="connsiteY2762" fmla="*/ 1866391 h 7602680"/>
              <a:gd name="connsiteX2763" fmla="*/ 1689306 w 24385204"/>
              <a:gd name="connsiteY2763" fmla="*/ 1847371 h 7602680"/>
              <a:gd name="connsiteX2764" fmla="*/ 1709631 w 24385204"/>
              <a:gd name="connsiteY2764" fmla="*/ 1828704 h 7602680"/>
              <a:gd name="connsiteX2765" fmla="*/ 11089859 w 24385204"/>
              <a:gd name="connsiteY2765" fmla="*/ 1824125 h 7602680"/>
              <a:gd name="connsiteX2766" fmla="*/ 11078567 w 24385204"/>
              <a:gd name="connsiteY2766" fmla="*/ 1833987 h 7602680"/>
              <a:gd name="connsiteX2767" fmla="*/ 11118089 w 24385204"/>
              <a:gd name="connsiteY2767" fmla="*/ 1852655 h 7602680"/>
              <a:gd name="connsiteX2768" fmla="*/ 11157611 w 24385204"/>
              <a:gd name="connsiteY2768" fmla="*/ 1844201 h 7602680"/>
              <a:gd name="connsiteX2769" fmla="*/ 11118089 w 24385204"/>
              <a:gd name="connsiteY2769" fmla="*/ 1825534 h 7602680"/>
              <a:gd name="connsiteX2770" fmla="*/ 11089859 w 24385204"/>
              <a:gd name="connsiteY2770" fmla="*/ 1824125 h 7602680"/>
              <a:gd name="connsiteX2771" fmla="*/ 4180312 w 24385204"/>
              <a:gd name="connsiteY2771" fmla="*/ 1820251 h 7602680"/>
              <a:gd name="connsiteX2772" fmla="*/ 4079813 w 24385204"/>
              <a:gd name="connsiteY2772" fmla="*/ 1870618 h 7602680"/>
              <a:gd name="connsiteX2773" fmla="*/ 4150952 w 24385204"/>
              <a:gd name="connsiteY2773" fmla="*/ 1861108 h 7602680"/>
              <a:gd name="connsiteX2774" fmla="*/ 4202895 w 24385204"/>
              <a:gd name="connsiteY2774" fmla="*/ 1821307 h 7602680"/>
              <a:gd name="connsiteX2775" fmla="*/ 4180312 w 24385204"/>
              <a:gd name="connsiteY2775" fmla="*/ 1820251 h 7602680"/>
              <a:gd name="connsiteX2776" fmla="*/ 10821111 w 24385204"/>
              <a:gd name="connsiteY2776" fmla="*/ 1814615 h 7602680"/>
              <a:gd name="connsiteX2777" fmla="*/ 10798527 w 24385204"/>
              <a:gd name="connsiteY2777" fmla="*/ 1819194 h 7602680"/>
              <a:gd name="connsiteX2778" fmla="*/ 10809819 w 24385204"/>
              <a:gd name="connsiteY2778" fmla="*/ 1830817 h 7602680"/>
              <a:gd name="connsiteX2779" fmla="*/ 10835790 w 24385204"/>
              <a:gd name="connsiteY2779" fmla="*/ 1821307 h 7602680"/>
              <a:gd name="connsiteX2780" fmla="*/ 10821111 w 24385204"/>
              <a:gd name="connsiteY2780" fmla="*/ 1814615 h 7602680"/>
              <a:gd name="connsiteX2781" fmla="*/ 11008557 w 24385204"/>
              <a:gd name="connsiteY2781" fmla="*/ 1812854 h 7602680"/>
              <a:gd name="connsiteX2782" fmla="*/ 10990490 w 24385204"/>
              <a:gd name="connsiteY2782" fmla="*/ 1832931 h 7602680"/>
              <a:gd name="connsiteX2783" fmla="*/ 11019849 w 24385204"/>
              <a:gd name="connsiteY2783" fmla="*/ 1852655 h 7602680"/>
              <a:gd name="connsiteX2784" fmla="*/ 11039045 w 24385204"/>
              <a:gd name="connsiteY2784" fmla="*/ 1832931 h 7602680"/>
              <a:gd name="connsiteX2785" fmla="*/ 11008557 w 24385204"/>
              <a:gd name="connsiteY2785" fmla="*/ 1812854 h 7602680"/>
              <a:gd name="connsiteX2786" fmla="*/ 11548313 w 24385204"/>
              <a:gd name="connsiteY2786" fmla="*/ 1781507 h 7602680"/>
              <a:gd name="connsiteX2787" fmla="*/ 11491853 w 24385204"/>
              <a:gd name="connsiteY2787" fmla="*/ 1796300 h 7602680"/>
              <a:gd name="connsiteX2788" fmla="*/ 11343928 w 24385204"/>
              <a:gd name="connsiteY2788" fmla="*/ 1821307 h 7602680"/>
              <a:gd name="connsiteX2789" fmla="*/ 11198262 w 24385204"/>
              <a:gd name="connsiteY2789" fmla="*/ 1832931 h 7602680"/>
              <a:gd name="connsiteX2790" fmla="*/ 11474916 w 24385204"/>
              <a:gd name="connsiteY2790" fmla="*/ 1868504 h 7602680"/>
              <a:gd name="connsiteX2791" fmla="*/ 11660103 w 24385204"/>
              <a:gd name="connsiteY2791" fmla="*/ 1832931 h 7602680"/>
              <a:gd name="connsiteX2792" fmla="*/ 11666878 w 24385204"/>
              <a:gd name="connsiteY2792" fmla="*/ 1793130 h 7602680"/>
              <a:gd name="connsiteX2793" fmla="*/ 11616064 w 24385204"/>
              <a:gd name="connsiteY2793" fmla="*/ 1816024 h 7602680"/>
              <a:gd name="connsiteX2794" fmla="*/ 11591222 w 24385204"/>
              <a:gd name="connsiteY2794" fmla="*/ 1811093 h 7602680"/>
              <a:gd name="connsiteX2795" fmla="*/ 11548313 w 24385204"/>
              <a:gd name="connsiteY2795" fmla="*/ 1781507 h 7602680"/>
              <a:gd name="connsiteX2796" fmla="*/ 11760602 w 24385204"/>
              <a:gd name="connsiteY2796" fmla="*/ 1770941 h 7602680"/>
              <a:gd name="connsiteX2797" fmla="*/ 11740276 w 24385204"/>
              <a:gd name="connsiteY2797" fmla="*/ 1793130 h 7602680"/>
              <a:gd name="connsiteX2798" fmla="*/ 11748181 w 24385204"/>
              <a:gd name="connsiteY2798" fmla="*/ 1812854 h 7602680"/>
              <a:gd name="connsiteX2799" fmla="*/ 11769635 w 24385204"/>
              <a:gd name="connsiteY2799" fmla="*/ 1793130 h 7602680"/>
              <a:gd name="connsiteX2800" fmla="*/ 11760602 w 24385204"/>
              <a:gd name="connsiteY2800" fmla="*/ 1770941 h 7602680"/>
              <a:gd name="connsiteX2801" fmla="*/ 4776527 w 24385204"/>
              <a:gd name="connsiteY2801" fmla="*/ 1761783 h 7602680"/>
              <a:gd name="connsiteX2802" fmla="*/ 4573271 w 24385204"/>
              <a:gd name="connsiteY2802" fmla="*/ 1811093 h 7602680"/>
              <a:gd name="connsiteX2803" fmla="*/ 4376791 w 24385204"/>
              <a:gd name="connsiteY2803" fmla="*/ 1892807 h 7602680"/>
              <a:gd name="connsiteX2804" fmla="*/ 4215316 w 24385204"/>
              <a:gd name="connsiteY2804" fmla="*/ 2012913 h 7602680"/>
              <a:gd name="connsiteX2805" fmla="*/ 4322590 w 24385204"/>
              <a:gd name="connsiteY2805" fmla="*/ 1981566 h 7602680"/>
              <a:gd name="connsiteX2806" fmla="*/ 4480677 w 24385204"/>
              <a:gd name="connsiteY2806" fmla="*/ 1910066 h 7602680"/>
              <a:gd name="connsiteX2807" fmla="*/ 4593597 w 24385204"/>
              <a:gd name="connsiteY2807" fmla="*/ 1872379 h 7602680"/>
              <a:gd name="connsiteX2808" fmla="*/ 4622956 w 24385204"/>
              <a:gd name="connsiteY2808" fmla="*/ 1855825 h 7602680"/>
              <a:gd name="connsiteX2809" fmla="*/ 4699741 w 24385204"/>
              <a:gd name="connsiteY2809" fmla="*/ 1814263 h 7602680"/>
              <a:gd name="connsiteX2810" fmla="*/ 4790077 w 24385204"/>
              <a:gd name="connsiteY2810" fmla="*/ 1773406 h 7602680"/>
              <a:gd name="connsiteX2811" fmla="*/ 4776527 w 24385204"/>
              <a:gd name="connsiteY2811" fmla="*/ 1761783 h 7602680"/>
              <a:gd name="connsiteX2812" fmla="*/ 11958212 w 24385204"/>
              <a:gd name="connsiteY2812" fmla="*/ 1758261 h 7602680"/>
              <a:gd name="connsiteX2813" fmla="*/ 11920947 w 24385204"/>
              <a:gd name="connsiteY2813" fmla="*/ 1767771 h 7602680"/>
              <a:gd name="connsiteX2814" fmla="*/ 11843033 w 24385204"/>
              <a:gd name="connsiteY2814" fmla="*/ 1799470 h 7602680"/>
              <a:gd name="connsiteX2815" fmla="*/ 11809157 w 24385204"/>
              <a:gd name="connsiteY2815" fmla="*/ 1829761 h 7602680"/>
              <a:gd name="connsiteX2816" fmla="*/ 12151303 w 24385204"/>
              <a:gd name="connsiteY2816" fmla="*/ 1812854 h 7602680"/>
              <a:gd name="connsiteX2817" fmla="*/ 12124202 w 24385204"/>
              <a:gd name="connsiteY2817" fmla="*/ 1789960 h 7602680"/>
              <a:gd name="connsiteX2818" fmla="*/ 12046288 w 24385204"/>
              <a:gd name="connsiteY2818" fmla="*/ 1784677 h 7602680"/>
              <a:gd name="connsiteX2819" fmla="*/ 11990958 w 24385204"/>
              <a:gd name="connsiteY2819" fmla="*/ 1764953 h 7602680"/>
              <a:gd name="connsiteX2820" fmla="*/ 11958212 w 24385204"/>
              <a:gd name="connsiteY2820" fmla="*/ 1758261 h 7602680"/>
              <a:gd name="connsiteX2821" fmla="*/ 20829170 w 24385204"/>
              <a:gd name="connsiteY2821" fmla="*/ 1745933 h 7602680"/>
              <a:gd name="connsiteX2822" fmla="*/ 20843850 w 24385204"/>
              <a:gd name="connsiteY2822" fmla="*/ 1767066 h 7602680"/>
              <a:gd name="connsiteX2823" fmla="*/ 20786262 w 24385204"/>
              <a:gd name="connsiteY2823" fmla="*/ 1789960 h 7602680"/>
              <a:gd name="connsiteX2824" fmla="*/ 20772710 w 24385204"/>
              <a:gd name="connsiteY2824" fmla="*/ 1767066 h 7602680"/>
              <a:gd name="connsiteX2825" fmla="*/ 20829170 w 24385204"/>
              <a:gd name="connsiteY2825" fmla="*/ 1745933 h 7602680"/>
              <a:gd name="connsiteX2826" fmla="*/ 19019070 w 24385204"/>
              <a:gd name="connsiteY2826" fmla="*/ 1732549 h 7602680"/>
              <a:gd name="connsiteX2827" fmla="*/ 18975034 w 24385204"/>
              <a:gd name="connsiteY2827" fmla="*/ 1750864 h 7602680"/>
              <a:gd name="connsiteX2828" fmla="*/ 18989710 w 24385204"/>
              <a:gd name="connsiteY2828" fmla="*/ 1770941 h 7602680"/>
              <a:gd name="connsiteX2829" fmla="*/ 19034878 w 24385204"/>
              <a:gd name="connsiteY2829" fmla="*/ 1750864 h 7602680"/>
              <a:gd name="connsiteX2830" fmla="*/ 19019070 w 24385204"/>
              <a:gd name="connsiteY2830" fmla="*/ 1732549 h 7602680"/>
              <a:gd name="connsiteX2831" fmla="*/ 5780381 w 24385204"/>
              <a:gd name="connsiteY2831" fmla="*/ 1716347 h 7602680"/>
              <a:gd name="connsiteX2832" fmla="*/ 5591806 w 24385204"/>
              <a:gd name="connsiteY2832" fmla="*/ 1739593 h 7602680"/>
              <a:gd name="connsiteX2833" fmla="*/ 5443881 w 24385204"/>
              <a:gd name="connsiteY2833" fmla="*/ 1787847 h 7602680"/>
              <a:gd name="connsiteX2834" fmla="*/ 5375000 w 24385204"/>
              <a:gd name="connsiteY2834" fmla="*/ 1830817 h 7602680"/>
              <a:gd name="connsiteX2835" fmla="*/ 5638103 w 24385204"/>
              <a:gd name="connsiteY2835" fmla="*/ 1793130 h 7602680"/>
              <a:gd name="connsiteX2836" fmla="*/ 5780381 w 24385204"/>
              <a:gd name="connsiteY2836" fmla="*/ 1716347 h 7602680"/>
              <a:gd name="connsiteX2837" fmla="*/ 9143126 w 24385204"/>
              <a:gd name="connsiteY2837" fmla="*/ 1711416 h 7602680"/>
              <a:gd name="connsiteX2838" fmla="*/ 9122800 w 24385204"/>
              <a:gd name="connsiteY2838" fmla="*/ 1731140 h 7602680"/>
              <a:gd name="connsiteX2839" fmla="*/ 9143126 w 24385204"/>
              <a:gd name="connsiteY2839" fmla="*/ 1750864 h 7602680"/>
              <a:gd name="connsiteX2840" fmla="*/ 9162322 w 24385204"/>
              <a:gd name="connsiteY2840" fmla="*/ 1731140 h 7602680"/>
              <a:gd name="connsiteX2841" fmla="*/ 9143126 w 24385204"/>
              <a:gd name="connsiteY2841" fmla="*/ 1711416 h 7602680"/>
              <a:gd name="connsiteX2842" fmla="*/ 20859658 w 24385204"/>
              <a:gd name="connsiteY2842" fmla="*/ 1689579 h 7602680"/>
              <a:gd name="connsiteX2843" fmla="*/ 20920638 w 24385204"/>
              <a:gd name="connsiteY2843" fmla="*/ 1709303 h 7602680"/>
              <a:gd name="connsiteX2844" fmla="*/ 20863046 w 24385204"/>
              <a:gd name="connsiteY2844" fmla="*/ 1727266 h 7602680"/>
              <a:gd name="connsiteX2845" fmla="*/ 20828042 w 24385204"/>
              <a:gd name="connsiteY2845" fmla="*/ 1699793 h 7602680"/>
              <a:gd name="connsiteX2846" fmla="*/ 20859658 w 24385204"/>
              <a:gd name="connsiteY2846" fmla="*/ 1689579 h 7602680"/>
              <a:gd name="connsiteX2847" fmla="*/ 21001938 w 24385204"/>
              <a:gd name="connsiteY2847" fmla="*/ 1655766 h 7602680"/>
              <a:gd name="connsiteX2848" fmla="*/ 21038074 w 24385204"/>
              <a:gd name="connsiteY2848" fmla="*/ 1658936 h 7602680"/>
              <a:gd name="connsiteX2849" fmla="*/ 21315854 w 24385204"/>
              <a:gd name="connsiteY2849" fmla="*/ 1670559 h 7602680"/>
              <a:gd name="connsiteX2850" fmla="*/ 21564278 w 24385204"/>
              <a:gd name="connsiteY2850" fmla="*/ 1709303 h 7602680"/>
              <a:gd name="connsiteX2851" fmla="*/ 21444582 w 24385204"/>
              <a:gd name="connsiteY2851" fmla="*/ 1738889 h 7602680"/>
              <a:gd name="connsiteX2852" fmla="*/ 21371186 w 24385204"/>
              <a:gd name="connsiteY2852" fmla="*/ 1749103 h 7602680"/>
              <a:gd name="connsiteX2853" fmla="*/ 21228906 w 24385204"/>
              <a:gd name="connsiteY2853" fmla="*/ 1746990 h 7602680"/>
              <a:gd name="connsiteX2854" fmla="*/ 21113730 w 24385204"/>
              <a:gd name="connsiteY2854" fmla="*/ 1746990 h 7602680"/>
              <a:gd name="connsiteX2855" fmla="*/ 21179222 w 24385204"/>
              <a:gd name="connsiteY2855" fmla="*/ 1820251 h 7602680"/>
              <a:gd name="connsiteX2856" fmla="*/ 21204066 w 24385204"/>
              <a:gd name="connsiteY2856" fmla="*/ 1839270 h 7602680"/>
              <a:gd name="connsiteX2857" fmla="*/ 21069690 w 24385204"/>
              <a:gd name="connsiteY2857" fmla="*/ 1831522 h 7602680"/>
              <a:gd name="connsiteX2858" fmla="*/ 21005326 w 24385204"/>
              <a:gd name="connsiteY2858" fmla="*/ 1796300 h 7602680"/>
              <a:gd name="connsiteX2859" fmla="*/ 20969190 w 24385204"/>
              <a:gd name="connsiteY2859" fmla="*/ 1767066 h 7602680"/>
              <a:gd name="connsiteX2860" fmla="*/ 21005326 w 24385204"/>
              <a:gd name="connsiteY2860" fmla="*/ 1737480 h 7602680"/>
              <a:gd name="connsiteX2861" fmla="*/ 21075334 w 24385204"/>
              <a:gd name="connsiteY2861" fmla="*/ 1711416 h 7602680"/>
              <a:gd name="connsiteX2862" fmla="*/ 21005326 w 24385204"/>
              <a:gd name="connsiteY2862" fmla="*/ 1709303 h 7602680"/>
              <a:gd name="connsiteX2863" fmla="*/ 20968062 w 24385204"/>
              <a:gd name="connsiteY2863" fmla="*/ 1675490 h 7602680"/>
              <a:gd name="connsiteX2864" fmla="*/ 21001938 w 24385204"/>
              <a:gd name="connsiteY2864" fmla="*/ 1655766 h 7602680"/>
              <a:gd name="connsiteX2865" fmla="*/ 13567314 w 24385204"/>
              <a:gd name="connsiteY2865" fmla="*/ 1654577 h 7602680"/>
              <a:gd name="connsiteX2866" fmla="*/ 13518759 w 24385204"/>
              <a:gd name="connsiteY2866" fmla="*/ 1654709 h 7602680"/>
              <a:gd name="connsiteX2867" fmla="*/ 13026430 w 24385204"/>
              <a:gd name="connsiteY2867" fmla="*/ 1683239 h 7602680"/>
              <a:gd name="connsiteX2868" fmla="*/ 12796074 w 24385204"/>
              <a:gd name="connsiteY2868" fmla="*/ 1699793 h 7602680"/>
              <a:gd name="connsiteX2869" fmla="*/ 12622178 w 24385204"/>
              <a:gd name="connsiteY2869" fmla="*/ 1727970 h 7602680"/>
              <a:gd name="connsiteX2870" fmla="*/ 13308728 w 24385204"/>
              <a:gd name="connsiteY2870" fmla="*/ 1724800 h 7602680"/>
              <a:gd name="connsiteX2871" fmla="*/ 13585381 w 24385204"/>
              <a:gd name="connsiteY2871" fmla="*/ 1656823 h 7602680"/>
              <a:gd name="connsiteX2872" fmla="*/ 13567314 w 24385204"/>
              <a:gd name="connsiteY2872" fmla="*/ 1654577 h 7602680"/>
              <a:gd name="connsiteX2873" fmla="*/ 19130862 w 24385204"/>
              <a:gd name="connsiteY2873" fmla="*/ 1633576 h 7602680"/>
              <a:gd name="connsiteX2874" fmla="*/ 19110534 w 24385204"/>
              <a:gd name="connsiteY2874" fmla="*/ 1637099 h 7602680"/>
              <a:gd name="connsiteX2875" fmla="*/ 19122958 w 24385204"/>
              <a:gd name="connsiteY2875" fmla="*/ 1650483 h 7602680"/>
              <a:gd name="connsiteX2876" fmla="*/ 19146670 w 24385204"/>
              <a:gd name="connsiteY2876" fmla="*/ 1639212 h 7602680"/>
              <a:gd name="connsiteX2877" fmla="*/ 19130862 w 24385204"/>
              <a:gd name="connsiteY2877" fmla="*/ 1633576 h 7602680"/>
              <a:gd name="connsiteX2878" fmla="*/ 20829170 w 24385204"/>
              <a:gd name="connsiteY2878" fmla="*/ 1621249 h 7602680"/>
              <a:gd name="connsiteX2879" fmla="*/ 20865306 w 24385204"/>
              <a:gd name="connsiteY2879" fmla="*/ 1629702 h 7602680"/>
              <a:gd name="connsiteX2880" fmla="*/ 20828042 w 24385204"/>
              <a:gd name="connsiteY2880" fmla="*/ 1654709 h 7602680"/>
              <a:gd name="connsiteX2881" fmla="*/ 20791906 w 24385204"/>
              <a:gd name="connsiteY2881" fmla="*/ 1629702 h 7602680"/>
              <a:gd name="connsiteX2882" fmla="*/ 20829170 w 24385204"/>
              <a:gd name="connsiteY2882" fmla="*/ 1621249 h 7602680"/>
              <a:gd name="connsiteX2883" fmla="*/ 13938820 w 24385204"/>
              <a:gd name="connsiteY2883" fmla="*/ 1613852 h 7602680"/>
              <a:gd name="connsiteX2884" fmla="*/ 13918494 w 24385204"/>
              <a:gd name="connsiteY2884" fmla="*/ 1617022 h 7602680"/>
              <a:gd name="connsiteX2885" fmla="*/ 13929786 w 24385204"/>
              <a:gd name="connsiteY2885" fmla="*/ 1630759 h 7602680"/>
              <a:gd name="connsiteX2886" fmla="*/ 13954628 w 24385204"/>
              <a:gd name="connsiteY2886" fmla="*/ 1619136 h 7602680"/>
              <a:gd name="connsiteX2887" fmla="*/ 13938820 w 24385204"/>
              <a:gd name="connsiteY2887" fmla="*/ 1613852 h 7602680"/>
              <a:gd name="connsiteX2888" fmla="*/ 7305924 w 24385204"/>
              <a:gd name="connsiteY2888" fmla="*/ 1613852 h 7602680"/>
              <a:gd name="connsiteX2889" fmla="*/ 7283341 w 24385204"/>
              <a:gd name="connsiteY2889" fmla="*/ 1617022 h 7602680"/>
              <a:gd name="connsiteX2890" fmla="*/ 7295762 w 24385204"/>
              <a:gd name="connsiteY2890" fmla="*/ 1630759 h 7602680"/>
              <a:gd name="connsiteX2891" fmla="*/ 7322862 w 24385204"/>
              <a:gd name="connsiteY2891" fmla="*/ 1619136 h 7602680"/>
              <a:gd name="connsiteX2892" fmla="*/ 7305924 w 24385204"/>
              <a:gd name="connsiteY2892" fmla="*/ 1613852 h 7602680"/>
              <a:gd name="connsiteX2893" fmla="*/ 19311534 w 24385204"/>
              <a:gd name="connsiteY2893" fmla="*/ 1611035 h 7602680"/>
              <a:gd name="connsiteX2894" fmla="*/ 19291206 w 24385204"/>
              <a:gd name="connsiteY2894" fmla="*/ 1631463 h 7602680"/>
              <a:gd name="connsiteX2895" fmla="*/ 19311534 w 24385204"/>
              <a:gd name="connsiteY2895" fmla="*/ 1651892 h 7602680"/>
              <a:gd name="connsiteX2896" fmla="*/ 19331858 w 24385204"/>
              <a:gd name="connsiteY2896" fmla="*/ 1631463 h 7602680"/>
              <a:gd name="connsiteX2897" fmla="*/ 19311534 w 24385204"/>
              <a:gd name="connsiteY2897" fmla="*/ 1611035 h 7602680"/>
              <a:gd name="connsiteX2898" fmla="*/ 8376402 w 24385204"/>
              <a:gd name="connsiteY2898" fmla="*/ 1590958 h 7602680"/>
              <a:gd name="connsiteX2899" fmla="*/ 8333492 w 24385204"/>
              <a:gd name="connsiteY2899" fmla="*/ 1608569 h 7602680"/>
              <a:gd name="connsiteX2900" fmla="*/ 8406890 w 24385204"/>
              <a:gd name="connsiteY2900" fmla="*/ 1605399 h 7602680"/>
              <a:gd name="connsiteX2901" fmla="*/ 8376402 w 24385204"/>
              <a:gd name="connsiteY2901" fmla="*/ 1590958 h 7602680"/>
              <a:gd name="connsiteX2902" fmla="*/ 5275631 w 24385204"/>
              <a:gd name="connsiteY2902" fmla="*/ 1590958 h 7602680"/>
              <a:gd name="connsiteX2903" fmla="*/ 5244013 w 24385204"/>
              <a:gd name="connsiteY2903" fmla="*/ 1611035 h 7602680"/>
              <a:gd name="connsiteX2904" fmla="*/ 5263209 w 24385204"/>
              <a:gd name="connsiteY2904" fmla="*/ 1631463 h 7602680"/>
              <a:gd name="connsiteX2905" fmla="*/ 5294827 w 24385204"/>
              <a:gd name="connsiteY2905" fmla="*/ 1611035 h 7602680"/>
              <a:gd name="connsiteX2906" fmla="*/ 5275631 w 24385204"/>
              <a:gd name="connsiteY2906" fmla="*/ 1590958 h 7602680"/>
              <a:gd name="connsiteX2907" fmla="*/ 10954357 w 24385204"/>
              <a:gd name="connsiteY2907" fmla="*/ 1585675 h 7602680"/>
              <a:gd name="connsiteX2908" fmla="*/ 10982586 w 24385204"/>
              <a:gd name="connsiteY2908" fmla="*/ 1614909 h 7602680"/>
              <a:gd name="connsiteX2909" fmla="*/ 10707063 w 24385204"/>
              <a:gd name="connsiteY2909" fmla="*/ 1683239 h 7602680"/>
              <a:gd name="connsiteX2910" fmla="*/ 10492515 w 24385204"/>
              <a:gd name="connsiteY2910" fmla="*/ 1666333 h 7602680"/>
              <a:gd name="connsiteX2911" fmla="*/ 10424763 w 24385204"/>
              <a:gd name="connsiteY2911" fmla="*/ 1640973 h 7602680"/>
              <a:gd name="connsiteX2912" fmla="*/ 10954357 w 24385204"/>
              <a:gd name="connsiteY2912" fmla="*/ 1585675 h 7602680"/>
              <a:gd name="connsiteX2913" fmla="*/ 3920597 w 24385204"/>
              <a:gd name="connsiteY2913" fmla="*/ 1585675 h 7602680"/>
              <a:gd name="connsiteX2914" fmla="*/ 3910434 w 24385204"/>
              <a:gd name="connsiteY2914" fmla="*/ 1603286 h 7602680"/>
              <a:gd name="connsiteX2915" fmla="*/ 3855103 w 24385204"/>
              <a:gd name="connsiteY2915" fmla="*/ 1623362 h 7602680"/>
              <a:gd name="connsiteX2916" fmla="*/ 3866395 w 24385204"/>
              <a:gd name="connsiteY2916" fmla="*/ 1603286 h 7602680"/>
              <a:gd name="connsiteX2917" fmla="*/ 3920597 w 24385204"/>
              <a:gd name="connsiteY2917" fmla="*/ 1585675 h 7602680"/>
              <a:gd name="connsiteX2918" fmla="*/ 19520434 w 24385204"/>
              <a:gd name="connsiteY2918" fmla="*/ 1570882 h 7602680"/>
              <a:gd name="connsiteX2919" fmla="*/ 19438002 w 24385204"/>
              <a:gd name="connsiteY2919" fmla="*/ 1590958 h 7602680"/>
              <a:gd name="connsiteX2920" fmla="*/ 19605122 w 24385204"/>
              <a:gd name="connsiteY2920" fmla="*/ 1579335 h 7602680"/>
              <a:gd name="connsiteX2921" fmla="*/ 19520434 w 24385204"/>
              <a:gd name="connsiteY2921" fmla="*/ 1570882 h 7602680"/>
              <a:gd name="connsiteX2922" fmla="*/ 18935510 w 24385204"/>
              <a:gd name="connsiteY2922" fmla="*/ 1570882 h 7602680"/>
              <a:gd name="connsiteX2923" fmla="*/ 18915186 w 24385204"/>
              <a:gd name="connsiteY2923" fmla="*/ 1590958 h 7602680"/>
              <a:gd name="connsiteX2924" fmla="*/ 18946802 w 24385204"/>
              <a:gd name="connsiteY2924" fmla="*/ 1611035 h 7602680"/>
              <a:gd name="connsiteX2925" fmla="*/ 18964870 w 24385204"/>
              <a:gd name="connsiteY2925" fmla="*/ 1590958 h 7602680"/>
              <a:gd name="connsiteX2926" fmla="*/ 18935510 w 24385204"/>
              <a:gd name="connsiteY2926" fmla="*/ 1570882 h 7602680"/>
              <a:gd name="connsiteX2927" fmla="*/ 19322826 w 24385204"/>
              <a:gd name="connsiteY2927" fmla="*/ 1551158 h 7602680"/>
              <a:gd name="connsiteX2928" fmla="*/ 19301370 w 24385204"/>
              <a:gd name="connsiteY2928" fmla="*/ 1570882 h 7602680"/>
              <a:gd name="connsiteX2929" fmla="*/ 19309274 w 24385204"/>
              <a:gd name="connsiteY2929" fmla="*/ 1590958 h 7602680"/>
              <a:gd name="connsiteX2930" fmla="*/ 19331858 w 24385204"/>
              <a:gd name="connsiteY2930" fmla="*/ 1570882 h 7602680"/>
              <a:gd name="connsiteX2931" fmla="*/ 19322826 w 24385204"/>
              <a:gd name="connsiteY2931" fmla="*/ 1551158 h 7602680"/>
              <a:gd name="connsiteX2932" fmla="*/ 6759394 w 24385204"/>
              <a:gd name="connsiteY2932" fmla="*/ 1551158 h 7602680"/>
              <a:gd name="connsiteX2933" fmla="*/ 6695030 w 24385204"/>
              <a:gd name="connsiteY2933" fmla="*/ 1570882 h 7602680"/>
              <a:gd name="connsiteX2934" fmla="*/ 6794399 w 24385204"/>
              <a:gd name="connsiteY2934" fmla="*/ 1570882 h 7602680"/>
              <a:gd name="connsiteX2935" fmla="*/ 6759394 w 24385204"/>
              <a:gd name="connsiteY2935" fmla="*/ 1551158 h 7602680"/>
              <a:gd name="connsiteX2936" fmla="*/ 13744598 w 24385204"/>
              <a:gd name="connsiteY2936" fmla="*/ 1548693 h 7602680"/>
              <a:gd name="connsiteX2937" fmla="*/ 13644100 w 24385204"/>
              <a:gd name="connsiteY2937" fmla="*/ 1551158 h 7602680"/>
              <a:gd name="connsiteX2938" fmla="*/ 13409227 w 24385204"/>
              <a:gd name="connsiteY2938" fmla="*/ 1580392 h 7602680"/>
              <a:gd name="connsiteX2939" fmla="*/ 13639583 w 24385204"/>
              <a:gd name="connsiteY2939" fmla="*/ 1579335 h 7602680"/>
              <a:gd name="connsiteX2940" fmla="*/ 13794283 w 24385204"/>
              <a:gd name="connsiteY2940" fmla="*/ 1556089 h 7602680"/>
              <a:gd name="connsiteX2941" fmla="*/ 13744598 w 24385204"/>
              <a:gd name="connsiteY2941" fmla="*/ 1548693 h 7602680"/>
              <a:gd name="connsiteX2942" fmla="*/ 18134910 w 24385204"/>
              <a:gd name="connsiteY2942" fmla="*/ 1521572 h 7602680"/>
              <a:gd name="connsiteX2943" fmla="*/ 18189110 w 24385204"/>
              <a:gd name="connsiteY2943" fmla="*/ 1543761 h 7602680"/>
              <a:gd name="connsiteX2944" fmla="*/ 18090870 w 24385204"/>
              <a:gd name="connsiteY2944" fmla="*/ 1539535 h 7602680"/>
              <a:gd name="connsiteX2945" fmla="*/ 18134910 w 24385204"/>
              <a:gd name="connsiteY2945" fmla="*/ 1521572 h 7602680"/>
              <a:gd name="connsiteX2946" fmla="*/ 14126266 w 24385204"/>
              <a:gd name="connsiteY2946" fmla="*/ 1521572 h 7602680"/>
              <a:gd name="connsiteX2947" fmla="*/ 14011088 w 24385204"/>
              <a:gd name="connsiteY2947" fmla="*/ 1526151 h 7602680"/>
              <a:gd name="connsiteX2948" fmla="*/ 13824771 w 24385204"/>
              <a:gd name="connsiteY2948" fmla="*/ 1543761 h 7602680"/>
              <a:gd name="connsiteX2949" fmla="*/ 14108199 w 24385204"/>
              <a:gd name="connsiteY2949" fmla="*/ 1532491 h 7602680"/>
              <a:gd name="connsiteX2950" fmla="*/ 14126266 w 24385204"/>
              <a:gd name="connsiteY2950" fmla="*/ 1521572 h 7602680"/>
              <a:gd name="connsiteX2951" fmla="*/ 18916314 w 24385204"/>
              <a:gd name="connsiteY2951" fmla="*/ 1513823 h 7602680"/>
              <a:gd name="connsiteX2952" fmla="*/ 18892602 w 24385204"/>
              <a:gd name="connsiteY2952" fmla="*/ 1517697 h 7602680"/>
              <a:gd name="connsiteX2953" fmla="*/ 18915186 w 24385204"/>
              <a:gd name="connsiteY2953" fmla="*/ 1527912 h 7602680"/>
              <a:gd name="connsiteX2954" fmla="*/ 18940026 w 24385204"/>
              <a:gd name="connsiteY2954" fmla="*/ 1517697 h 7602680"/>
              <a:gd name="connsiteX2955" fmla="*/ 18916314 w 24385204"/>
              <a:gd name="connsiteY2955" fmla="*/ 1513823 h 7602680"/>
              <a:gd name="connsiteX2956" fmla="*/ 17355766 w 24385204"/>
              <a:gd name="connsiteY2956" fmla="*/ 1511358 h 7602680"/>
              <a:gd name="connsiteX2957" fmla="*/ 17346730 w 24385204"/>
              <a:gd name="connsiteY2957" fmla="*/ 1531082 h 7602680"/>
              <a:gd name="connsiteX2958" fmla="*/ 17367058 w 24385204"/>
              <a:gd name="connsiteY2958" fmla="*/ 1551158 h 7602680"/>
              <a:gd name="connsiteX2959" fmla="*/ 17376090 w 24385204"/>
              <a:gd name="connsiteY2959" fmla="*/ 1531082 h 7602680"/>
              <a:gd name="connsiteX2960" fmla="*/ 17355766 w 24385204"/>
              <a:gd name="connsiteY2960" fmla="*/ 1511358 h 7602680"/>
              <a:gd name="connsiteX2961" fmla="*/ 7129770 w 24385204"/>
              <a:gd name="connsiteY2961" fmla="*/ 1511358 h 7602680"/>
              <a:gd name="connsiteX2962" fmla="*/ 7050726 w 24385204"/>
              <a:gd name="connsiteY2962" fmla="*/ 1531082 h 7602680"/>
              <a:gd name="connsiteX2963" fmla="*/ 7071052 w 24385204"/>
              <a:gd name="connsiteY2963" fmla="*/ 1551158 h 7602680"/>
              <a:gd name="connsiteX2964" fmla="*/ 7150096 w 24385204"/>
              <a:gd name="connsiteY2964" fmla="*/ 1531082 h 7602680"/>
              <a:gd name="connsiteX2965" fmla="*/ 7129770 w 24385204"/>
              <a:gd name="connsiteY2965" fmla="*/ 1511358 h 7602680"/>
              <a:gd name="connsiteX2966" fmla="*/ 17107342 w 24385204"/>
              <a:gd name="connsiteY2966" fmla="*/ 1503609 h 7602680"/>
              <a:gd name="connsiteX2967" fmla="*/ 17064434 w 24385204"/>
              <a:gd name="connsiteY2967" fmla="*/ 1509244 h 7602680"/>
              <a:gd name="connsiteX2968" fmla="*/ 17005714 w 24385204"/>
              <a:gd name="connsiteY2968" fmla="*/ 1547988 h 7602680"/>
              <a:gd name="connsiteX2969" fmla="*/ 17023782 w 24385204"/>
              <a:gd name="connsiteY2969" fmla="*/ 1562429 h 7602680"/>
              <a:gd name="connsiteX2970" fmla="*/ 17107342 w 24385204"/>
              <a:gd name="connsiteY2970" fmla="*/ 1540592 h 7602680"/>
              <a:gd name="connsiteX2971" fmla="*/ 17141218 w 24385204"/>
              <a:gd name="connsiteY2971" fmla="*/ 1511358 h 7602680"/>
              <a:gd name="connsiteX2972" fmla="*/ 17107342 w 24385204"/>
              <a:gd name="connsiteY2972" fmla="*/ 1503609 h 7602680"/>
              <a:gd name="connsiteX2973" fmla="*/ 21245846 w 24385204"/>
              <a:gd name="connsiteY2973" fmla="*/ 1498678 h 7602680"/>
              <a:gd name="connsiteX2974" fmla="*/ 21263910 w 24385204"/>
              <a:gd name="connsiteY2974" fmla="*/ 1511358 h 7602680"/>
              <a:gd name="connsiteX2975" fmla="*/ 21235682 w 24385204"/>
              <a:gd name="connsiteY2975" fmla="*/ 1531082 h 7602680"/>
              <a:gd name="connsiteX2976" fmla="*/ 21223262 w 24385204"/>
              <a:gd name="connsiteY2976" fmla="*/ 1506779 h 7602680"/>
              <a:gd name="connsiteX2977" fmla="*/ 21245846 w 24385204"/>
              <a:gd name="connsiteY2977" fmla="*/ 1498678 h 7602680"/>
              <a:gd name="connsiteX2978" fmla="*/ 20911602 w 24385204"/>
              <a:gd name="connsiteY2978" fmla="*/ 1498678 h 7602680"/>
              <a:gd name="connsiteX2979" fmla="*/ 20936446 w 24385204"/>
              <a:gd name="connsiteY2979" fmla="*/ 1508188 h 7602680"/>
              <a:gd name="connsiteX2980" fmla="*/ 20911602 w 24385204"/>
              <a:gd name="connsiteY2980" fmla="*/ 1532491 h 7602680"/>
              <a:gd name="connsiteX2981" fmla="*/ 20886762 w 24385204"/>
              <a:gd name="connsiteY2981" fmla="*/ 1508188 h 7602680"/>
              <a:gd name="connsiteX2982" fmla="*/ 20911602 w 24385204"/>
              <a:gd name="connsiteY2982" fmla="*/ 1498678 h 7602680"/>
              <a:gd name="connsiteX2983" fmla="*/ 17473202 w 24385204"/>
              <a:gd name="connsiteY2983" fmla="*/ 1495508 h 7602680"/>
              <a:gd name="connsiteX2984" fmla="*/ 17402062 w 24385204"/>
              <a:gd name="connsiteY2984" fmla="*/ 1516641 h 7602680"/>
              <a:gd name="connsiteX2985" fmla="*/ 17475462 w 24385204"/>
              <a:gd name="connsiteY2985" fmla="*/ 1531082 h 7602680"/>
              <a:gd name="connsiteX2986" fmla="*/ 17543210 w 24385204"/>
              <a:gd name="connsiteY2986" fmla="*/ 1511358 h 7602680"/>
              <a:gd name="connsiteX2987" fmla="*/ 17473202 w 24385204"/>
              <a:gd name="connsiteY2987" fmla="*/ 1495508 h 7602680"/>
              <a:gd name="connsiteX2988" fmla="*/ 8714032 w 24385204"/>
              <a:gd name="connsiteY2988" fmla="*/ 1494804 h 7602680"/>
              <a:gd name="connsiteX2989" fmla="*/ 8586432 w 24385204"/>
              <a:gd name="connsiteY2989" fmla="*/ 1520867 h 7602680"/>
              <a:gd name="connsiteX2990" fmla="*/ 8506260 w 24385204"/>
              <a:gd name="connsiteY2990" fmla="*/ 1580392 h 7602680"/>
              <a:gd name="connsiteX2991" fmla="*/ 8479159 w 24385204"/>
              <a:gd name="connsiteY2991" fmla="*/ 1608569 h 7602680"/>
              <a:gd name="connsiteX2992" fmla="*/ 8546911 w 24385204"/>
              <a:gd name="connsiteY2992" fmla="*/ 1593776 h 7602680"/>
              <a:gd name="connsiteX2993" fmla="*/ 8688060 w 24385204"/>
              <a:gd name="connsiteY2993" fmla="*/ 1565599 h 7602680"/>
              <a:gd name="connsiteX2994" fmla="*/ 8811142 w 24385204"/>
              <a:gd name="connsiteY2994" fmla="*/ 1527912 h 7602680"/>
              <a:gd name="connsiteX2995" fmla="*/ 8714032 w 24385204"/>
              <a:gd name="connsiteY2995" fmla="*/ 1494804 h 7602680"/>
              <a:gd name="connsiteX2996" fmla="*/ 15037527 w 24385204"/>
              <a:gd name="connsiteY2996" fmla="*/ 1492338 h 7602680"/>
              <a:gd name="connsiteX2997" fmla="*/ 14899765 w 24385204"/>
              <a:gd name="connsiteY2997" fmla="*/ 1532491 h 7602680"/>
              <a:gd name="connsiteX2998" fmla="*/ 15056723 w 24385204"/>
              <a:gd name="connsiteY2998" fmla="*/ 1509244 h 7602680"/>
              <a:gd name="connsiteX2999" fmla="*/ 15037527 w 24385204"/>
              <a:gd name="connsiteY2999" fmla="*/ 1492338 h 7602680"/>
              <a:gd name="connsiteX3000" fmla="*/ 3204687 w 24385204"/>
              <a:gd name="connsiteY3000" fmla="*/ 1483180 h 7602680"/>
              <a:gd name="connsiteX3001" fmla="*/ 3174198 w 24385204"/>
              <a:gd name="connsiteY3001" fmla="*/ 1521572 h 7602680"/>
              <a:gd name="connsiteX3002" fmla="*/ 3138064 w 24385204"/>
              <a:gd name="connsiteY3002" fmla="*/ 1521572 h 7602680"/>
              <a:gd name="connsiteX3003" fmla="*/ 3204687 w 24385204"/>
              <a:gd name="connsiteY3003" fmla="*/ 1483180 h 7602680"/>
              <a:gd name="connsiteX3004" fmla="*/ 21501042 w 24385204"/>
              <a:gd name="connsiteY3004" fmla="*/ 1480715 h 7602680"/>
              <a:gd name="connsiteX3005" fmla="*/ 21519110 w 24385204"/>
              <a:gd name="connsiteY3005" fmla="*/ 1493395 h 7602680"/>
              <a:gd name="connsiteX3006" fmla="*/ 21490878 w 24385204"/>
              <a:gd name="connsiteY3006" fmla="*/ 1514528 h 7602680"/>
              <a:gd name="connsiteX3007" fmla="*/ 21479586 w 24385204"/>
              <a:gd name="connsiteY3007" fmla="*/ 1490225 h 7602680"/>
              <a:gd name="connsiteX3008" fmla="*/ 21501042 w 24385204"/>
              <a:gd name="connsiteY3008" fmla="*/ 1480715 h 7602680"/>
              <a:gd name="connsiteX3009" fmla="*/ 11078567 w 24385204"/>
              <a:gd name="connsiteY3009" fmla="*/ 1480715 h 7602680"/>
              <a:gd name="connsiteX3010" fmla="*/ 11104539 w 24385204"/>
              <a:gd name="connsiteY3010" fmla="*/ 1491634 h 7602680"/>
              <a:gd name="connsiteX3011" fmla="*/ 11070663 w 24385204"/>
              <a:gd name="connsiteY3011" fmla="*/ 1514528 h 7602680"/>
              <a:gd name="connsiteX3012" fmla="*/ 11048079 w 24385204"/>
              <a:gd name="connsiteY3012" fmla="*/ 1487055 h 7602680"/>
              <a:gd name="connsiteX3013" fmla="*/ 11078567 w 24385204"/>
              <a:gd name="connsiteY3013" fmla="*/ 1480715 h 7602680"/>
              <a:gd name="connsiteX3014" fmla="*/ 18763874 w 24385204"/>
              <a:gd name="connsiteY3014" fmla="*/ 1477545 h 7602680"/>
              <a:gd name="connsiteX3015" fmla="*/ 18775166 w 24385204"/>
              <a:gd name="connsiteY3015" fmla="*/ 1491634 h 7602680"/>
              <a:gd name="connsiteX3016" fmla="*/ 18797750 w 24385204"/>
              <a:gd name="connsiteY3016" fmla="*/ 1520867 h 7602680"/>
              <a:gd name="connsiteX3017" fmla="*/ 18827106 w 24385204"/>
              <a:gd name="connsiteY3017" fmla="*/ 1537422 h 7602680"/>
              <a:gd name="connsiteX3018" fmla="*/ 18818074 w 24385204"/>
              <a:gd name="connsiteY3018" fmla="*/ 1496564 h 7602680"/>
              <a:gd name="connsiteX3019" fmla="*/ 18763874 w 24385204"/>
              <a:gd name="connsiteY3019" fmla="*/ 1477545 h 7602680"/>
              <a:gd name="connsiteX3020" fmla="*/ 18466894 w 24385204"/>
              <a:gd name="connsiteY3020" fmla="*/ 1472262 h 7602680"/>
              <a:gd name="connsiteX3021" fmla="*/ 18364138 w 24385204"/>
              <a:gd name="connsiteY3021" fmla="*/ 1491634 h 7602680"/>
              <a:gd name="connsiteX3022" fmla="*/ 18522226 w 24385204"/>
              <a:gd name="connsiteY3022" fmla="*/ 1491634 h 7602680"/>
              <a:gd name="connsiteX3023" fmla="*/ 18466894 w 24385204"/>
              <a:gd name="connsiteY3023" fmla="*/ 1472262 h 7602680"/>
              <a:gd name="connsiteX3024" fmla="*/ 11331507 w 24385204"/>
              <a:gd name="connsiteY3024" fmla="*/ 1470501 h 7602680"/>
              <a:gd name="connsiteX3025" fmla="*/ 11508791 w 24385204"/>
              <a:gd name="connsiteY3025" fmla="*/ 1493395 h 7602680"/>
              <a:gd name="connsiteX3026" fmla="*/ 11294243 w 24385204"/>
              <a:gd name="connsiteY3026" fmla="*/ 1511358 h 7602680"/>
              <a:gd name="connsiteX3027" fmla="*/ 11331507 w 24385204"/>
              <a:gd name="connsiteY3027" fmla="*/ 1470501 h 7602680"/>
              <a:gd name="connsiteX3028" fmla="*/ 11738017 w 24385204"/>
              <a:gd name="connsiteY3028" fmla="*/ 1465217 h 7602680"/>
              <a:gd name="connsiteX3029" fmla="*/ 11808027 w 24385204"/>
              <a:gd name="connsiteY3029" fmla="*/ 1473671 h 7602680"/>
              <a:gd name="connsiteX3030" fmla="*/ 11738017 w 24385204"/>
              <a:gd name="connsiteY3030" fmla="*/ 1495508 h 7602680"/>
              <a:gd name="connsiteX3031" fmla="*/ 11668007 w 24385204"/>
              <a:gd name="connsiteY3031" fmla="*/ 1485294 h 7602680"/>
              <a:gd name="connsiteX3032" fmla="*/ 11738017 w 24385204"/>
              <a:gd name="connsiteY3032" fmla="*/ 1465217 h 7602680"/>
              <a:gd name="connsiteX3033" fmla="*/ 12552167 w 24385204"/>
              <a:gd name="connsiteY3033" fmla="*/ 1460991 h 7602680"/>
              <a:gd name="connsiteX3034" fmla="*/ 12570235 w 24385204"/>
              <a:gd name="connsiteY3034" fmla="*/ 1470501 h 7602680"/>
              <a:gd name="connsiteX3035" fmla="*/ 12542005 w 24385204"/>
              <a:gd name="connsiteY3035" fmla="*/ 1494804 h 7602680"/>
              <a:gd name="connsiteX3036" fmla="*/ 12528454 w 24385204"/>
              <a:gd name="connsiteY3036" fmla="*/ 1467331 h 7602680"/>
              <a:gd name="connsiteX3037" fmla="*/ 12552167 w 24385204"/>
              <a:gd name="connsiteY3037" fmla="*/ 1460991 h 7602680"/>
              <a:gd name="connsiteX3038" fmla="*/ 9441233 w 24385204"/>
              <a:gd name="connsiteY3038" fmla="*/ 1457116 h 7602680"/>
              <a:gd name="connsiteX3039" fmla="*/ 9381386 w 24385204"/>
              <a:gd name="connsiteY3039" fmla="*/ 1460991 h 7602680"/>
              <a:gd name="connsiteX3040" fmla="*/ 9261691 w 24385204"/>
              <a:gd name="connsiteY3040" fmla="*/ 1494804 h 7602680"/>
              <a:gd name="connsiteX3041" fmla="*/ 9319280 w 24385204"/>
              <a:gd name="connsiteY3041" fmla="*/ 1501143 h 7602680"/>
              <a:gd name="connsiteX3042" fmla="*/ 9437847 w 24385204"/>
              <a:gd name="connsiteY3042" fmla="*/ 1469092 h 7602680"/>
              <a:gd name="connsiteX3043" fmla="*/ 9441233 w 24385204"/>
              <a:gd name="connsiteY3043" fmla="*/ 1457116 h 7602680"/>
              <a:gd name="connsiteX3044" fmla="*/ 10419117 w 24385204"/>
              <a:gd name="connsiteY3044" fmla="*/ 1445493 h 7602680"/>
              <a:gd name="connsiteX3045" fmla="*/ 10476706 w 24385204"/>
              <a:gd name="connsiteY3045" fmla="*/ 1474727 h 7602680"/>
              <a:gd name="connsiteX3046" fmla="*/ 10427021 w 24385204"/>
              <a:gd name="connsiteY3046" fmla="*/ 1474727 h 7602680"/>
              <a:gd name="connsiteX3047" fmla="*/ 10419117 w 24385204"/>
              <a:gd name="connsiteY3047" fmla="*/ 1445493 h 7602680"/>
              <a:gd name="connsiteX3048" fmla="*/ 12255189 w 24385204"/>
              <a:gd name="connsiteY3048" fmla="*/ 1442323 h 7602680"/>
              <a:gd name="connsiteX3049" fmla="*/ 12281160 w 24385204"/>
              <a:gd name="connsiteY3049" fmla="*/ 1453946 h 7602680"/>
              <a:gd name="connsiteX3050" fmla="*/ 12255189 w 24385204"/>
              <a:gd name="connsiteY3050" fmla="*/ 1475432 h 7602680"/>
              <a:gd name="connsiteX3051" fmla="*/ 12230347 w 24385204"/>
              <a:gd name="connsiteY3051" fmla="*/ 1453946 h 7602680"/>
              <a:gd name="connsiteX3052" fmla="*/ 12255189 w 24385204"/>
              <a:gd name="connsiteY3052" fmla="*/ 1442323 h 7602680"/>
              <a:gd name="connsiteX3053" fmla="*/ 10703674 w 24385204"/>
              <a:gd name="connsiteY3053" fmla="*/ 1442323 h 7602680"/>
              <a:gd name="connsiteX3054" fmla="*/ 10792881 w 24385204"/>
              <a:gd name="connsiteY3054" fmla="*/ 1460286 h 7602680"/>
              <a:gd name="connsiteX3055" fmla="*/ 10703674 w 24385204"/>
              <a:gd name="connsiteY3055" fmla="*/ 1475432 h 7602680"/>
              <a:gd name="connsiteX3056" fmla="*/ 10612209 w 24385204"/>
              <a:gd name="connsiteY3056" fmla="*/ 1457821 h 7602680"/>
              <a:gd name="connsiteX3057" fmla="*/ 10703674 w 24385204"/>
              <a:gd name="connsiteY3057" fmla="*/ 1442323 h 7602680"/>
              <a:gd name="connsiteX3058" fmla="*/ 19550922 w 24385204"/>
              <a:gd name="connsiteY3058" fmla="*/ 1440915 h 7602680"/>
              <a:gd name="connsiteX3059" fmla="*/ 19634482 w 24385204"/>
              <a:gd name="connsiteY3059" fmla="*/ 1457821 h 7602680"/>
              <a:gd name="connsiteX3060" fmla="*/ 19654806 w 24385204"/>
              <a:gd name="connsiteY3060" fmla="*/ 1483180 h 7602680"/>
              <a:gd name="connsiteX3061" fmla="*/ 19565602 w 24385204"/>
              <a:gd name="connsiteY3061" fmla="*/ 1465217 h 7602680"/>
              <a:gd name="connsiteX3062" fmla="*/ 19550922 w 24385204"/>
              <a:gd name="connsiteY3062" fmla="*/ 1440915 h 7602680"/>
              <a:gd name="connsiteX3063" fmla="*/ 9114896 w 24385204"/>
              <a:gd name="connsiteY3063" fmla="*/ 1440562 h 7602680"/>
              <a:gd name="connsiteX3064" fmla="*/ 9094570 w 24385204"/>
              <a:gd name="connsiteY3064" fmla="*/ 1443028 h 7602680"/>
              <a:gd name="connsiteX3065" fmla="*/ 9065211 w 24385204"/>
              <a:gd name="connsiteY3065" fmla="*/ 1463456 h 7602680"/>
              <a:gd name="connsiteX3066" fmla="*/ 9094570 w 24385204"/>
              <a:gd name="connsiteY3066" fmla="*/ 1471557 h 7602680"/>
              <a:gd name="connsiteX3067" fmla="*/ 9122800 w 24385204"/>
              <a:gd name="connsiteY3067" fmla="*/ 1451833 h 7602680"/>
              <a:gd name="connsiteX3068" fmla="*/ 9114896 w 24385204"/>
              <a:gd name="connsiteY3068" fmla="*/ 1440562 h 7602680"/>
              <a:gd name="connsiteX3069" fmla="*/ 17741950 w 24385204"/>
              <a:gd name="connsiteY3069" fmla="*/ 1439858 h 7602680"/>
              <a:gd name="connsiteX3070" fmla="*/ 17583862 w 24385204"/>
              <a:gd name="connsiteY3070" fmla="*/ 1452538 h 7602680"/>
              <a:gd name="connsiteX3071" fmla="*/ 17583862 w 24385204"/>
              <a:gd name="connsiteY3071" fmla="*/ 1501143 h 7602680"/>
              <a:gd name="connsiteX3072" fmla="*/ 17703558 w 24385204"/>
              <a:gd name="connsiteY3072" fmla="*/ 1540592 h 7602680"/>
              <a:gd name="connsiteX3073" fmla="*/ 17811962 w 24385204"/>
              <a:gd name="connsiteY3073" fmla="*/ 1516641 h 7602680"/>
              <a:gd name="connsiteX3074" fmla="*/ 17849226 w 24385204"/>
              <a:gd name="connsiteY3074" fmla="*/ 1491634 h 7602680"/>
              <a:gd name="connsiteX3075" fmla="*/ 17888746 w 24385204"/>
              <a:gd name="connsiteY3075" fmla="*/ 1465217 h 7602680"/>
              <a:gd name="connsiteX3076" fmla="*/ 17741950 w 24385204"/>
              <a:gd name="connsiteY3076" fmla="*/ 1439858 h 7602680"/>
              <a:gd name="connsiteX3077" fmla="*/ 3996253 w 24385204"/>
              <a:gd name="connsiteY3077" fmla="*/ 1431405 h 7602680"/>
              <a:gd name="connsiteX3078" fmla="*/ 4003028 w 24385204"/>
              <a:gd name="connsiteY3078" fmla="*/ 1450424 h 7602680"/>
              <a:gd name="connsiteX3079" fmla="*/ 3972540 w 24385204"/>
              <a:gd name="connsiteY3079" fmla="*/ 1470501 h 7602680"/>
              <a:gd name="connsiteX3080" fmla="*/ 3963506 w 24385204"/>
              <a:gd name="connsiteY3080" fmla="*/ 1450424 h 7602680"/>
              <a:gd name="connsiteX3081" fmla="*/ 3996253 w 24385204"/>
              <a:gd name="connsiteY3081" fmla="*/ 1431405 h 7602680"/>
              <a:gd name="connsiteX3082" fmla="*/ 20446374 w 24385204"/>
              <a:gd name="connsiteY3082" fmla="*/ 1429644 h 7602680"/>
              <a:gd name="connsiteX3083" fmla="*/ 20427178 w 24385204"/>
              <a:gd name="connsiteY3083" fmla="*/ 1449368 h 7602680"/>
              <a:gd name="connsiteX3084" fmla="*/ 20446374 w 24385204"/>
              <a:gd name="connsiteY3084" fmla="*/ 1471557 h 7602680"/>
              <a:gd name="connsiteX3085" fmla="*/ 20466698 w 24385204"/>
              <a:gd name="connsiteY3085" fmla="*/ 1449368 h 7602680"/>
              <a:gd name="connsiteX3086" fmla="*/ 20446374 w 24385204"/>
              <a:gd name="connsiteY3086" fmla="*/ 1429644 h 7602680"/>
              <a:gd name="connsiteX3087" fmla="*/ 18059254 w 24385204"/>
              <a:gd name="connsiteY3087" fmla="*/ 1409567 h 7602680"/>
              <a:gd name="connsiteX3088" fmla="*/ 17935042 w 24385204"/>
              <a:gd name="connsiteY3088" fmla="*/ 1457116 h 7602680"/>
              <a:gd name="connsiteX3089" fmla="*/ 17858258 w 24385204"/>
              <a:gd name="connsiteY3089" fmla="*/ 1524037 h 7602680"/>
              <a:gd name="connsiteX3090" fmla="*/ 17884230 w 24385204"/>
              <a:gd name="connsiteY3090" fmla="*/ 1549045 h 7602680"/>
              <a:gd name="connsiteX3091" fmla="*/ 17948594 w 24385204"/>
              <a:gd name="connsiteY3091" fmla="*/ 1568769 h 7602680"/>
              <a:gd name="connsiteX3092" fmla="*/ 18119102 w 24385204"/>
              <a:gd name="connsiteY3092" fmla="*/ 1588845 h 7602680"/>
              <a:gd name="connsiteX3093" fmla="*/ 18276058 w 24385204"/>
              <a:gd name="connsiteY3093" fmla="*/ 1559259 h 7602680"/>
              <a:gd name="connsiteX3094" fmla="*/ 18294126 w 24385204"/>
              <a:gd name="connsiteY3094" fmla="*/ 1517697 h 7602680"/>
              <a:gd name="connsiteX3095" fmla="*/ 18290738 w 24385204"/>
              <a:gd name="connsiteY3095" fmla="*/ 1480010 h 7602680"/>
              <a:gd name="connsiteX3096" fmla="*/ 18211694 w 24385204"/>
              <a:gd name="connsiteY3096" fmla="*/ 1451833 h 7602680"/>
              <a:gd name="connsiteX3097" fmla="*/ 18156366 w 24385204"/>
              <a:gd name="connsiteY3097" fmla="*/ 1429644 h 7602680"/>
              <a:gd name="connsiteX3098" fmla="*/ 18059254 w 24385204"/>
              <a:gd name="connsiteY3098" fmla="*/ 1409567 h 7602680"/>
              <a:gd name="connsiteX3099" fmla="*/ 9565445 w 24385204"/>
              <a:gd name="connsiteY3099" fmla="*/ 1409567 h 7602680"/>
              <a:gd name="connsiteX3100" fmla="*/ 9507856 w 24385204"/>
              <a:gd name="connsiteY3100" fmla="*/ 1429644 h 7602680"/>
              <a:gd name="connsiteX3101" fmla="*/ 9578995 w 24385204"/>
              <a:gd name="connsiteY3101" fmla="*/ 1429644 h 7602680"/>
              <a:gd name="connsiteX3102" fmla="*/ 9565445 w 24385204"/>
              <a:gd name="connsiteY3102" fmla="*/ 1409567 h 7602680"/>
              <a:gd name="connsiteX3103" fmla="*/ 12654924 w 24385204"/>
              <a:gd name="connsiteY3103" fmla="*/ 1406397 h 7602680"/>
              <a:gd name="connsiteX3104" fmla="*/ 12749777 w 24385204"/>
              <a:gd name="connsiteY3104" fmla="*/ 1415907 h 7602680"/>
              <a:gd name="connsiteX3105" fmla="*/ 12579268 w 24385204"/>
              <a:gd name="connsiteY3105" fmla="*/ 1428235 h 7602680"/>
              <a:gd name="connsiteX3106" fmla="*/ 12654924 w 24385204"/>
              <a:gd name="connsiteY3106" fmla="*/ 1406397 h 7602680"/>
              <a:gd name="connsiteX3107" fmla="*/ 12473124 w 24385204"/>
              <a:gd name="connsiteY3107" fmla="*/ 1406397 h 7602680"/>
              <a:gd name="connsiteX3108" fmla="*/ 12529583 w 24385204"/>
              <a:gd name="connsiteY3108" fmla="*/ 1425417 h 7602680"/>
              <a:gd name="connsiteX3109" fmla="*/ 12497966 w 24385204"/>
              <a:gd name="connsiteY3109" fmla="*/ 1445493 h 7602680"/>
              <a:gd name="connsiteX3110" fmla="*/ 12441506 w 24385204"/>
              <a:gd name="connsiteY3110" fmla="*/ 1425417 h 7602680"/>
              <a:gd name="connsiteX3111" fmla="*/ 12473124 w 24385204"/>
              <a:gd name="connsiteY3111" fmla="*/ 1406397 h 7602680"/>
              <a:gd name="connsiteX3112" fmla="*/ 19487686 w 24385204"/>
              <a:gd name="connsiteY3112" fmla="*/ 1405341 h 7602680"/>
              <a:gd name="connsiteX3113" fmla="*/ 18969386 w 24385204"/>
              <a:gd name="connsiteY3113" fmla="*/ 1449368 h 7602680"/>
              <a:gd name="connsiteX3114" fmla="*/ 19117310 w 24385204"/>
              <a:gd name="connsiteY3114" fmla="*/ 1503609 h 7602680"/>
              <a:gd name="connsiteX3115" fmla="*/ 19177158 w 24385204"/>
              <a:gd name="connsiteY3115" fmla="*/ 1506074 h 7602680"/>
              <a:gd name="connsiteX3116" fmla="*/ 19355570 w 24385204"/>
              <a:gd name="connsiteY3116" fmla="*/ 1486350 h 7602680"/>
              <a:gd name="connsiteX3117" fmla="*/ 19405254 w 24385204"/>
              <a:gd name="connsiteY3117" fmla="*/ 1472262 h 7602680"/>
              <a:gd name="connsiteX3118" fmla="*/ 19549794 w 24385204"/>
              <a:gd name="connsiteY3118" fmla="*/ 1519811 h 7602680"/>
              <a:gd name="connsiteX3119" fmla="*/ 19681910 w 24385204"/>
              <a:gd name="connsiteY3119" fmla="*/ 1567712 h 7602680"/>
              <a:gd name="connsiteX3120" fmla="*/ 19734982 w 24385204"/>
              <a:gd name="connsiteY3120" fmla="*/ 1607865 h 7602680"/>
              <a:gd name="connsiteX3121" fmla="*/ 19754178 w 24385204"/>
              <a:gd name="connsiteY3121" fmla="*/ 1580392 h 7602680"/>
              <a:gd name="connsiteX3122" fmla="*/ 19739498 w 24385204"/>
              <a:gd name="connsiteY3122" fmla="*/ 1560668 h 7602680"/>
              <a:gd name="connsiteX3123" fmla="*/ 19764338 w 24385204"/>
              <a:gd name="connsiteY3123" fmla="*/ 1552215 h 7602680"/>
              <a:gd name="connsiteX3124" fmla="*/ 19816282 w 24385204"/>
              <a:gd name="connsiteY3124" fmla="*/ 1580392 h 7602680"/>
              <a:gd name="connsiteX3125" fmla="*/ 19851286 w 24385204"/>
              <a:gd name="connsiteY3125" fmla="*/ 1631463 h 7602680"/>
              <a:gd name="connsiteX3126" fmla="*/ 19643514 w 24385204"/>
              <a:gd name="connsiteY3126" fmla="*/ 1696623 h 7602680"/>
              <a:gd name="connsiteX3127" fmla="*/ 19674006 w 24385204"/>
              <a:gd name="connsiteY3127" fmla="*/ 1756148 h 7602680"/>
              <a:gd name="connsiteX3128" fmla="*/ 19804990 w 24385204"/>
              <a:gd name="connsiteY3128" fmla="*/ 1757556 h 7602680"/>
              <a:gd name="connsiteX3129" fmla="*/ 20100842 w 24385204"/>
              <a:gd name="connsiteY3129" fmla="*/ 1747694 h 7602680"/>
              <a:gd name="connsiteX3130" fmla="*/ 20393302 w 24385204"/>
              <a:gd name="connsiteY3130" fmla="*/ 1759318 h 7602680"/>
              <a:gd name="connsiteX3131" fmla="*/ 20432822 w 24385204"/>
              <a:gd name="connsiteY3131" fmla="*/ 1750160 h 7602680"/>
              <a:gd name="connsiteX3132" fmla="*/ 20335714 w 24385204"/>
              <a:gd name="connsiteY3132" fmla="*/ 1691340 h 7602680"/>
              <a:gd name="connsiteX3133" fmla="*/ 20221662 w 24385204"/>
              <a:gd name="connsiteY3133" fmla="*/ 1643086 h 7602680"/>
              <a:gd name="connsiteX3134" fmla="*/ 20208114 w 24385204"/>
              <a:gd name="connsiteY3134" fmla="*/ 1648722 h 7602680"/>
              <a:gd name="connsiteX3135" fmla="*/ 20181014 w 24385204"/>
              <a:gd name="connsiteY3135" fmla="*/ 1671616 h 7602680"/>
              <a:gd name="connsiteX3136" fmla="*/ 20152782 w 24385204"/>
              <a:gd name="connsiteY3136" fmla="*/ 1643086 h 7602680"/>
              <a:gd name="connsiteX3137" fmla="*/ 20025182 w 24385204"/>
              <a:gd name="connsiteY3137" fmla="*/ 1611035 h 7602680"/>
              <a:gd name="connsiteX3138" fmla="*/ 20061318 w 24385204"/>
              <a:gd name="connsiteY3138" fmla="*/ 1631463 h 7602680"/>
              <a:gd name="connsiteX3139" fmla="*/ 20094066 w 24385204"/>
              <a:gd name="connsiteY3139" fmla="*/ 1648722 h 7602680"/>
              <a:gd name="connsiteX3140" fmla="*/ 19923558 w 24385204"/>
              <a:gd name="connsiteY3140" fmla="*/ 1628645 h 7602680"/>
              <a:gd name="connsiteX3141" fmla="*/ 19952914 w 24385204"/>
              <a:gd name="connsiteY3141" fmla="*/ 1611035 h 7602680"/>
              <a:gd name="connsiteX3142" fmla="*/ 19982274 w 24385204"/>
              <a:gd name="connsiteY3142" fmla="*/ 1590958 h 7602680"/>
              <a:gd name="connsiteX3143" fmla="*/ 20021798 w 24385204"/>
              <a:gd name="connsiteY3143" fmla="*/ 1570882 h 7602680"/>
              <a:gd name="connsiteX3144" fmla="*/ 19961950 w 24385204"/>
              <a:gd name="connsiteY3144" fmla="*/ 1476841 h 7602680"/>
              <a:gd name="connsiteX3145" fmla="*/ 19487686 w 24385204"/>
              <a:gd name="connsiteY3145" fmla="*/ 1405341 h 7602680"/>
              <a:gd name="connsiteX3146" fmla="*/ 20771582 w 24385204"/>
              <a:gd name="connsiteY3146" fmla="*/ 1386673 h 7602680"/>
              <a:gd name="connsiteX3147" fmla="*/ 20793038 w 24385204"/>
              <a:gd name="connsiteY3147" fmla="*/ 1403227 h 7602680"/>
              <a:gd name="connsiteX3148" fmla="*/ 20772710 w 24385204"/>
              <a:gd name="connsiteY3148" fmla="*/ 1431405 h 7602680"/>
              <a:gd name="connsiteX3149" fmla="*/ 20748998 w 24385204"/>
              <a:gd name="connsiteY3149" fmla="*/ 1403227 h 7602680"/>
              <a:gd name="connsiteX3150" fmla="*/ 20771582 w 24385204"/>
              <a:gd name="connsiteY3150" fmla="*/ 1386673 h 7602680"/>
              <a:gd name="connsiteX3151" fmla="*/ 5626811 w 24385204"/>
              <a:gd name="connsiteY3151" fmla="*/ 1383503 h 7602680"/>
              <a:gd name="connsiteX3152" fmla="*/ 5647136 w 24385204"/>
              <a:gd name="connsiteY3152" fmla="*/ 1393013 h 7602680"/>
              <a:gd name="connsiteX3153" fmla="*/ 5625682 w 24385204"/>
              <a:gd name="connsiteY3153" fmla="*/ 1416964 h 7602680"/>
              <a:gd name="connsiteX3154" fmla="*/ 5605356 w 24385204"/>
              <a:gd name="connsiteY3154" fmla="*/ 1393013 h 7602680"/>
              <a:gd name="connsiteX3155" fmla="*/ 5626811 w 24385204"/>
              <a:gd name="connsiteY3155" fmla="*/ 1383503 h 7602680"/>
              <a:gd name="connsiteX3156" fmla="*/ 2848990 w 24385204"/>
              <a:gd name="connsiteY3156" fmla="*/ 1381390 h 7602680"/>
              <a:gd name="connsiteX3157" fmla="*/ 2858023 w 24385204"/>
              <a:gd name="connsiteY3157" fmla="*/ 1406397 h 7602680"/>
              <a:gd name="connsiteX3158" fmla="*/ 2836568 w 24385204"/>
              <a:gd name="connsiteY3158" fmla="*/ 1431405 h 7602680"/>
              <a:gd name="connsiteX3159" fmla="*/ 2828664 w 24385204"/>
              <a:gd name="connsiteY3159" fmla="*/ 1406397 h 7602680"/>
              <a:gd name="connsiteX3160" fmla="*/ 2848990 w 24385204"/>
              <a:gd name="connsiteY3160" fmla="*/ 1381390 h 7602680"/>
              <a:gd name="connsiteX3161" fmla="*/ 3957860 w 24385204"/>
              <a:gd name="connsiteY3161" fmla="*/ 1367654 h 7602680"/>
              <a:gd name="connsiteX3162" fmla="*/ 3891237 w 24385204"/>
              <a:gd name="connsiteY3162" fmla="*/ 1425417 h 7602680"/>
              <a:gd name="connsiteX3163" fmla="*/ 3805418 w 24385204"/>
              <a:gd name="connsiteY3163" fmla="*/ 1483180 h 7602680"/>
              <a:gd name="connsiteX3164" fmla="*/ 3796385 w 24385204"/>
              <a:gd name="connsiteY3164" fmla="*/ 1473671 h 7602680"/>
              <a:gd name="connsiteX3165" fmla="*/ 3882204 w 24385204"/>
              <a:gd name="connsiteY3165" fmla="*/ 1418020 h 7602680"/>
              <a:gd name="connsiteX3166" fmla="*/ 7773412 w 24385204"/>
              <a:gd name="connsiteY3166" fmla="*/ 1351100 h 7602680"/>
              <a:gd name="connsiteX3167" fmla="*/ 7764378 w 24385204"/>
              <a:gd name="connsiteY3167" fmla="*/ 1367654 h 7602680"/>
              <a:gd name="connsiteX3168" fmla="*/ 7697756 w 24385204"/>
              <a:gd name="connsiteY3168" fmla="*/ 1384560 h 7602680"/>
              <a:gd name="connsiteX3169" fmla="*/ 7707918 w 24385204"/>
              <a:gd name="connsiteY3169" fmla="*/ 1367654 h 7602680"/>
              <a:gd name="connsiteX3170" fmla="*/ 7773412 w 24385204"/>
              <a:gd name="connsiteY3170" fmla="*/ 1351100 h 7602680"/>
              <a:gd name="connsiteX3171" fmla="*/ 11245688 w 24385204"/>
              <a:gd name="connsiteY3171" fmla="*/ 1342646 h 7602680"/>
              <a:gd name="connsiteX3172" fmla="*/ 11271660 w 24385204"/>
              <a:gd name="connsiteY3172" fmla="*/ 1361666 h 7602680"/>
              <a:gd name="connsiteX3173" fmla="*/ 11245688 w 24385204"/>
              <a:gd name="connsiteY3173" fmla="*/ 1381390 h 7602680"/>
              <a:gd name="connsiteX3174" fmla="*/ 11219717 w 24385204"/>
              <a:gd name="connsiteY3174" fmla="*/ 1361666 h 7602680"/>
              <a:gd name="connsiteX3175" fmla="*/ 11245688 w 24385204"/>
              <a:gd name="connsiteY3175" fmla="*/ 1342646 h 7602680"/>
              <a:gd name="connsiteX3176" fmla="*/ 9515760 w 24385204"/>
              <a:gd name="connsiteY3176" fmla="*/ 1338772 h 7602680"/>
              <a:gd name="connsiteX3177" fmla="*/ 9398324 w 24385204"/>
              <a:gd name="connsiteY3177" fmla="*/ 1340533 h 7602680"/>
              <a:gd name="connsiteX3178" fmla="*/ 9015527 w 24385204"/>
              <a:gd name="connsiteY3178" fmla="*/ 1381390 h 7602680"/>
              <a:gd name="connsiteX3179" fmla="*/ 8497226 w 24385204"/>
              <a:gd name="connsiteY3179" fmla="*/ 1423304 h 7602680"/>
              <a:gd name="connsiteX3180" fmla="*/ 8195731 w 24385204"/>
              <a:gd name="connsiteY3180" fmla="*/ 1452538 h 7602680"/>
              <a:gd name="connsiteX3181" fmla="*/ 8313167 w 24385204"/>
              <a:gd name="connsiteY3181" fmla="*/ 1471557 h 7602680"/>
              <a:gd name="connsiteX3182" fmla="*/ 8432862 w 24385204"/>
              <a:gd name="connsiteY3182" fmla="*/ 1520867 h 7602680"/>
              <a:gd name="connsiteX3183" fmla="*/ 8529973 w 24385204"/>
              <a:gd name="connsiteY3183" fmla="*/ 1512414 h 7602680"/>
              <a:gd name="connsiteX3184" fmla="*/ 8752424 w 24385204"/>
              <a:gd name="connsiteY3184" fmla="*/ 1440915 h 7602680"/>
              <a:gd name="connsiteX3185" fmla="*/ 9015527 w 24385204"/>
              <a:gd name="connsiteY3185" fmla="*/ 1409567 h 7602680"/>
              <a:gd name="connsiteX3186" fmla="*/ 9371223 w 24385204"/>
              <a:gd name="connsiteY3186" fmla="*/ 1381390 h 7602680"/>
              <a:gd name="connsiteX3187" fmla="*/ 9618517 w 24385204"/>
              <a:gd name="connsiteY3187" fmla="*/ 1370119 h 7602680"/>
              <a:gd name="connsiteX3188" fmla="*/ 9581254 w 24385204"/>
              <a:gd name="connsiteY3188" fmla="*/ 1348986 h 7602680"/>
              <a:gd name="connsiteX3189" fmla="*/ 9515760 w 24385204"/>
              <a:gd name="connsiteY3189" fmla="*/ 1338772 h 7602680"/>
              <a:gd name="connsiteX3190" fmla="*/ 21193902 w 24385204"/>
              <a:gd name="connsiteY3190" fmla="*/ 1334193 h 7602680"/>
              <a:gd name="connsiteX3191" fmla="*/ 21232294 w 24385204"/>
              <a:gd name="connsiteY3191" fmla="*/ 1336306 h 7602680"/>
              <a:gd name="connsiteX3192" fmla="*/ 21532662 w 24385204"/>
              <a:gd name="connsiteY3192" fmla="*/ 1355326 h 7602680"/>
              <a:gd name="connsiteX3193" fmla="*/ 21785598 w 24385204"/>
              <a:gd name="connsiteY3193" fmla="*/ 1383503 h 7602680"/>
              <a:gd name="connsiteX3194" fmla="*/ 21907554 w 24385204"/>
              <a:gd name="connsiteY3194" fmla="*/ 1434575 h 7602680"/>
              <a:gd name="connsiteX3195" fmla="*/ 21970786 w 24385204"/>
              <a:gd name="connsiteY3195" fmla="*/ 1475432 h 7602680"/>
              <a:gd name="connsiteX3196" fmla="*/ 21865774 w 24385204"/>
              <a:gd name="connsiteY3196" fmla="*/ 1480715 h 7602680"/>
              <a:gd name="connsiteX3197" fmla="*/ 21293270 w 24385204"/>
              <a:gd name="connsiteY3197" fmla="*/ 1377163 h 7602680"/>
              <a:gd name="connsiteX3198" fmla="*/ 21187126 w 24385204"/>
              <a:gd name="connsiteY3198" fmla="*/ 1344760 h 7602680"/>
              <a:gd name="connsiteX3199" fmla="*/ 21193902 w 24385204"/>
              <a:gd name="connsiteY3199" fmla="*/ 1334193 h 7602680"/>
              <a:gd name="connsiteX3200" fmla="*/ 17730658 w 24385204"/>
              <a:gd name="connsiteY3200" fmla="*/ 1333136 h 7602680"/>
              <a:gd name="connsiteX3201" fmla="*/ 17709202 w 24385204"/>
              <a:gd name="connsiteY3201" fmla="*/ 1337363 h 7602680"/>
              <a:gd name="connsiteX3202" fmla="*/ 17720494 w 24385204"/>
              <a:gd name="connsiteY3202" fmla="*/ 1348986 h 7602680"/>
              <a:gd name="connsiteX3203" fmla="*/ 17746466 w 24385204"/>
              <a:gd name="connsiteY3203" fmla="*/ 1338772 h 7602680"/>
              <a:gd name="connsiteX3204" fmla="*/ 17730658 w 24385204"/>
              <a:gd name="connsiteY3204" fmla="*/ 1333136 h 7602680"/>
              <a:gd name="connsiteX3205" fmla="*/ 15421453 w 24385204"/>
              <a:gd name="connsiteY3205" fmla="*/ 1332432 h 7602680"/>
              <a:gd name="connsiteX3206" fmla="*/ 15371769 w 24385204"/>
              <a:gd name="connsiteY3206" fmla="*/ 1361666 h 7602680"/>
              <a:gd name="connsiteX3207" fmla="*/ 15368381 w 24385204"/>
              <a:gd name="connsiteY3207" fmla="*/ 1381390 h 7602680"/>
              <a:gd name="connsiteX3208" fmla="*/ 15433875 w 24385204"/>
              <a:gd name="connsiteY3208" fmla="*/ 1370119 h 7602680"/>
              <a:gd name="connsiteX3209" fmla="*/ 15450813 w 24385204"/>
              <a:gd name="connsiteY3209" fmla="*/ 1350043 h 7602680"/>
              <a:gd name="connsiteX3210" fmla="*/ 15421453 w 24385204"/>
              <a:gd name="connsiteY3210" fmla="*/ 1332432 h 7602680"/>
              <a:gd name="connsiteX3211" fmla="*/ 4471644 w 24385204"/>
              <a:gd name="connsiteY3211" fmla="*/ 1329967 h 7602680"/>
              <a:gd name="connsiteX3212" fmla="*/ 4449060 w 24385204"/>
              <a:gd name="connsiteY3212" fmla="*/ 1380333 h 7602680"/>
              <a:gd name="connsiteX3213" fmla="*/ 4332753 w 24385204"/>
              <a:gd name="connsiteY3213" fmla="*/ 1422247 h 7602680"/>
              <a:gd name="connsiteX3214" fmla="*/ 4289843 w 24385204"/>
              <a:gd name="connsiteY3214" fmla="*/ 1437745 h 7602680"/>
              <a:gd name="connsiteX3215" fmla="*/ 4471644 w 24385204"/>
              <a:gd name="connsiteY3215" fmla="*/ 1329967 h 7602680"/>
              <a:gd name="connsiteX3216" fmla="*/ 12243897 w 24385204"/>
              <a:gd name="connsiteY3216" fmla="*/ 1329262 h 7602680"/>
              <a:gd name="connsiteX3217" fmla="*/ 12357946 w 24385204"/>
              <a:gd name="connsiteY3217" fmla="*/ 1346873 h 7602680"/>
              <a:gd name="connsiteX3218" fmla="*/ 12160337 w 24385204"/>
              <a:gd name="connsiteY3218" fmla="*/ 1346873 h 7602680"/>
              <a:gd name="connsiteX3219" fmla="*/ 12243897 w 24385204"/>
              <a:gd name="connsiteY3219" fmla="*/ 1329262 h 7602680"/>
              <a:gd name="connsiteX3220" fmla="*/ 11567509 w 24385204"/>
              <a:gd name="connsiteY3220" fmla="*/ 1311299 h 7602680"/>
              <a:gd name="connsiteX3221" fmla="*/ 11565250 w 24385204"/>
              <a:gd name="connsiteY3221" fmla="*/ 1337363 h 7602680"/>
              <a:gd name="connsiteX3222" fmla="*/ 11553958 w 24385204"/>
              <a:gd name="connsiteY3222" fmla="*/ 1381390 h 7602680"/>
              <a:gd name="connsiteX3223" fmla="*/ 11513308 w 24385204"/>
              <a:gd name="connsiteY3223" fmla="*/ 1390548 h 7602680"/>
              <a:gd name="connsiteX3224" fmla="*/ 11463624 w 24385204"/>
              <a:gd name="connsiteY3224" fmla="*/ 1415907 h 7602680"/>
              <a:gd name="connsiteX3225" fmla="*/ 11442168 w 24385204"/>
              <a:gd name="connsiteY3225" fmla="*/ 1421190 h 7602680"/>
              <a:gd name="connsiteX3226" fmla="*/ 11529116 w 24385204"/>
              <a:gd name="connsiteY3226" fmla="*/ 1317639 h 7602680"/>
              <a:gd name="connsiteX3227" fmla="*/ 11567509 w 24385204"/>
              <a:gd name="connsiteY3227" fmla="*/ 1311299 h 7602680"/>
              <a:gd name="connsiteX3228" fmla="*/ 18141686 w 24385204"/>
              <a:gd name="connsiteY3228" fmla="*/ 1308834 h 7602680"/>
              <a:gd name="connsiteX3229" fmla="*/ 18088614 w 24385204"/>
              <a:gd name="connsiteY3229" fmla="*/ 1320809 h 7602680"/>
              <a:gd name="connsiteX3230" fmla="*/ 18021990 w 24385204"/>
              <a:gd name="connsiteY3230" fmla="*/ 1343703 h 7602680"/>
              <a:gd name="connsiteX3231" fmla="*/ 18112326 w 24385204"/>
              <a:gd name="connsiteY3231" fmla="*/ 1366949 h 7602680"/>
              <a:gd name="connsiteX3232" fmla="*/ 18230894 w 24385204"/>
              <a:gd name="connsiteY3232" fmla="*/ 1380333 h 7602680"/>
              <a:gd name="connsiteX3233" fmla="*/ 18290738 w 24385204"/>
              <a:gd name="connsiteY3233" fmla="*/ 1406397 h 7602680"/>
              <a:gd name="connsiteX3234" fmla="*/ 18471410 w 24385204"/>
              <a:gd name="connsiteY3234" fmla="*/ 1412737 h 7602680"/>
              <a:gd name="connsiteX3235" fmla="*/ 18407046 w 24385204"/>
              <a:gd name="connsiteY3235" fmla="*/ 1398296 h 7602680"/>
              <a:gd name="connsiteX3236" fmla="*/ 18282834 w 24385204"/>
              <a:gd name="connsiteY3236" fmla="*/ 1368710 h 7602680"/>
              <a:gd name="connsiteX3237" fmla="*/ 18228634 w 24385204"/>
              <a:gd name="connsiteY3237" fmla="*/ 1329967 h 7602680"/>
              <a:gd name="connsiteX3238" fmla="*/ 18175562 w 24385204"/>
              <a:gd name="connsiteY3238" fmla="*/ 1314469 h 7602680"/>
              <a:gd name="connsiteX3239" fmla="*/ 18141686 w 24385204"/>
              <a:gd name="connsiteY3239" fmla="*/ 1308834 h 7602680"/>
              <a:gd name="connsiteX3240" fmla="*/ 11777539 w 24385204"/>
              <a:gd name="connsiteY3240" fmla="*/ 1297915 h 7602680"/>
              <a:gd name="connsiteX3241" fmla="*/ 11669136 w 24385204"/>
              <a:gd name="connsiteY3241" fmla="*/ 1350043 h 7602680"/>
              <a:gd name="connsiteX3242" fmla="*/ 11597997 w 24385204"/>
              <a:gd name="connsiteY3242" fmla="*/ 1347930 h 7602680"/>
              <a:gd name="connsiteX3243" fmla="*/ 11777539 w 24385204"/>
              <a:gd name="connsiteY3243" fmla="*/ 1297915 h 7602680"/>
              <a:gd name="connsiteX3244" fmla="*/ 7923595 w 24385204"/>
              <a:gd name="connsiteY3244" fmla="*/ 1294745 h 7602680"/>
              <a:gd name="connsiteX3245" fmla="*/ 7951825 w 24385204"/>
              <a:gd name="connsiteY3245" fmla="*/ 1311299 h 7602680"/>
              <a:gd name="connsiteX3246" fmla="*/ 7905528 w 24385204"/>
              <a:gd name="connsiteY3246" fmla="*/ 1338772 h 7602680"/>
              <a:gd name="connsiteX3247" fmla="*/ 7877298 w 24385204"/>
              <a:gd name="connsiteY3247" fmla="*/ 1322922 h 7602680"/>
              <a:gd name="connsiteX3248" fmla="*/ 7923595 w 24385204"/>
              <a:gd name="connsiteY3248" fmla="*/ 1294745 h 7602680"/>
              <a:gd name="connsiteX3249" fmla="*/ 13361801 w 24385204"/>
              <a:gd name="connsiteY3249" fmla="*/ 1289110 h 7602680"/>
              <a:gd name="connsiteX3250" fmla="*/ 13452136 w 24385204"/>
              <a:gd name="connsiteY3250" fmla="*/ 1312356 h 7602680"/>
              <a:gd name="connsiteX3251" fmla="*/ 13862034 w 24385204"/>
              <a:gd name="connsiteY3251" fmla="*/ 1296506 h 7602680"/>
              <a:gd name="connsiteX3252" fmla="*/ 13956887 w 24385204"/>
              <a:gd name="connsiteY3252" fmla="*/ 1306016 h 7602680"/>
              <a:gd name="connsiteX3253" fmla="*/ 13912848 w 24385204"/>
              <a:gd name="connsiteY3253" fmla="*/ 1329262 h 7602680"/>
              <a:gd name="connsiteX3254" fmla="*/ 13788637 w 24385204"/>
              <a:gd name="connsiteY3254" fmla="*/ 1338772 h 7602680"/>
              <a:gd name="connsiteX3255" fmla="*/ 13609094 w 24385204"/>
              <a:gd name="connsiteY3255" fmla="*/ 1354269 h 7602680"/>
              <a:gd name="connsiteX3256" fmla="*/ 13487141 w 24385204"/>
              <a:gd name="connsiteY3256" fmla="*/ 1375050 h 7602680"/>
              <a:gd name="connsiteX3257" fmla="*/ 13187905 w 24385204"/>
              <a:gd name="connsiteY3257" fmla="*/ 1410976 h 7602680"/>
              <a:gd name="connsiteX3258" fmla="*/ 13196938 w 24385204"/>
              <a:gd name="connsiteY3258" fmla="*/ 1301085 h 7602680"/>
              <a:gd name="connsiteX3259" fmla="*/ 13361801 w 24385204"/>
              <a:gd name="connsiteY3259" fmla="*/ 1289110 h 7602680"/>
              <a:gd name="connsiteX3260" fmla="*/ 10879829 w 24385204"/>
              <a:gd name="connsiteY3260" fmla="*/ 1249309 h 7602680"/>
              <a:gd name="connsiteX3261" fmla="*/ 10850470 w 24385204"/>
              <a:gd name="connsiteY3261" fmla="*/ 1269385 h 7602680"/>
              <a:gd name="connsiteX3262" fmla="*/ 10921609 w 24385204"/>
              <a:gd name="connsiteY3262" fmla="*/ 1257762 h 7602680"/>
              <a:gd name="connsiteX3263" fmla="*/ 10879829 w 24385204"/>
              <a:gd name="connsiteY3263" fmla="*/ 1249309 h 7602680"/>
              <a:gd name="connsiteX3264" fmla="*/ 9116025 w 24385204"/>
              <a:gd name="connsiteY3264" fmla="*/ 1249309 h 7602680"/>
              <a:gd name="connsiteX3265" fmla="*/ 9075374 w 24385204"/>
              <a:gd name="connsiteY3265" fmla="*/ 1269385 h 7602680"/>
              <a:gd name="connsiteX3266" fmla="*/ 9091183 w 24385204"/>
              <a:gd name="connsiteY3266" fmla="*/ 1290166 h 7602680"/>
              <a:gd name="connsiteX3267" fmla="*/ 9134092 w 24385204"/>
              <a:gd name="connsiteY3267" fmla="*/ 1269385 h 7602680"/>
              <a:gd name="connsiteX3268" fmla="*/ 9116025 w 24385204"/>
              <a:gd name="connsiteY3268" fmla="*/ 1249309 h 7602680"/>
              <a:gd name="connsiteX3269" fmla="*/ 8546911 w 24385204"/>
              <a:gd name="connsiteY3269" fmla="*/ 1242969 h 7602680"/>
              <a:gd name="connsiteX3270" fmla="*/ 8572882 w 24385204"/>
              <a:gd name="connsiteY3270" fmla="*/ 1252479 h 7602680"/>
              <a:gd name="connsiteX3271" fmla="*/ 8539006 w 24385204"/>
              <a:gd name="connsiteY3271" fmla="*/ 1276782 h 7602680"/>
              <a:gd name="connsiteX3272" fmla="*/ 8515293 w 24385204"/>
              <a:gd name="connsiteY3272" fmla="*/ 1252479 h 7602680"/>
              <a:gd name="connsiteX3273" fmla="*/ 8546911 w 24385204"/>
              <a:gd name="connsiteY3273" fmla="*/ 1242969 h 7602680"/>
              <a:gd name="connsiteX3274" fmla="*/ 14457120 w 24385204"/>
              <a:gd name="connsiteY3274" fmla="*/ 1242617 h 7602680"/>
              <a:gd name="connsiteX3275" fmla="*/ 14563265 w 24385204"/>
              <a:gd name="connsiteY3275" fmla="*/ 1242969 h 7602680"/>
              <a:gd name="connsiteX3276" fmla="*/ 14645696 w 24385204"/>
              <a:gd name="connsiteY3276" fmla="*/ 1293336 h 7602680"/>
              <a:gd name="connsiteX3277" fmla="*/ 14594882 w 24385204"/>
              <a:gd name="connsiteY3277" fmla="*/ 1329967 h 7602680"/>
              <a:gd name="connsiteX3278" fmla="*/ 14571169 w 24385204"/>
              <a:gd name="connsiteY3278" fmla="*/ 1309186 h 7602680"/>
              <a:gd name="connsiteX3279" fmla="*/ 14590365 w 24385204"/>
              <a:gd name="connsiteY3279" fmla="*/ 1278895 h 7602680"/>
              <a:gd name="connsiteX3280" fmla="*/ 14052868 w 24385204"/>
              <a:gd name="connsiteY3280" fmla="*/ 1319752 h 7602680"/>
              <a:gd name="connsiteX3281" fmla="*/ 13994150 w 24385204"/>
              <a:gd name="connsiteY3281" fmla="*/ 1309186 h 7602680"/>
              <a:gd name="connsiteX3282" fmla="*/ 14013347 w 24385204"/>
              <a:gd name="connsiteY3282" fmla="*/ 1286996 h 7602680"/>
              <a:gd name="connsiteX3283" fmla="*/ 14295645 w 24385204"/>
              <a:gd name="connsiteY3283" fmla="*/ 1257762 h 7602680"/>
              <a:gd name="connsiteX3284" fmla="*/ 14457120 w 24385204"/>
              <a:gd name="connsiteY3284" fmla="*/ 1242617 h 7602680"/>
              <a:gd name="connsiteX3285" fmla="*/ 13574089 w 24385204"/>
              <a:gd name="connsiteY3285" fmla="*/ 1239799 h 7602680"/>
              <a:gd name="connsiteX3286" fmla="*/ 13591027 w 24385204"/>
              <a:gd name="connsiteY3286" fmla="*/ 1265159 h 7602680"/>
              <a:gd name="connsiteX3287" fmla="*/ 13548118 w 24385204"/>
              <a:gd name="connsiteY3287" fmla="*/ 1291575 h 7602680"/>
              <a:gd name="connsiteX3288" fmla="*/ 13528922 w 24385204"/>
              <a:gd name="connsiteY3288" fmla="*/ 1265159 h 7602680"/>
              <a:gd name="connsiteX3289" fmla="*/ 13574089 w 24385204"/>
              <a:gd name="connsiteY3289" fmla="*/ 1239799 h 7602680"/>
              <a:gd name="connsiteX3290" fmla="*/ 14784587 w 24385204"/>
              <a:gd name="connsiteY3290" fmla="*/ 1234868 h 7602680"/>
              <a:gd name="connsiteX3291" fmla="*/ 14802654 w 24385204"/>
              <a:gd name="connsiteY3291" fmla="*/ 1245435 h 7602680"/>
              <a:gd name="connsiteX3292" fmla="*/ 14799267 w 24385204"/>
              <a:gd name="connsiteY3292" fmla="*/ 1283826 h 7602680"/>
              <a:gd name="connsiteX3293" fmla="*/ 14777812 w 24385204"/>
              <a:gd name="connsiteY3293" fmla="*/ 1257058 h 7602680"/>
              <a:gd name="connsiteX3294" fmla="*/ 14784587 w 24385204"/>
              <a:gd name="connsiteY3294" fmla="*/ 1234868 h 7602680"/>
              <a:gd name="connsiteX3295" fmla="*/ 4691837 w 24385204"/>
              <a:gd name="connsiteY3295" fmla="*/ 1234868 h 7602680"/>
              <a:gd name="connsiteX3296" fmla="*/ 4811532 w 24385204"/>
              <a:gd name="connsiteY3296" fmla="*/ 1254592 h 7602680"/>
              <a:gd name="connsiteX3297" fmla="*/ 4674899 w 24385204"/>
              <a:gd name="connsiteY3297" fmla="*/ 1302846 h 7602680"/>
              <a:gd name="connsiteX3298" fmla="*/ 4633119 w 24385204"/>
              <a:gd name="connsiteY3298" fmla="*/ 1286292 h 7602680"/>
              <a:gd name="connsiteX3299" fmla="*/ 4592468 w 24385204"/>
              <a:gd name="connsiteY3299" fmla="*/ 1265159 h 7602680"/>
              <a:gd name="connsiteX3300" fmla="*/ 4554075 w 24385204"/>
              <a:gd name="connsiteY3300" fmla="*/ 1251422 h 7602680"/>
              <a:gd name="connsiteX3301" fmla="*/ 4691837 w 24385204"/>
              <a:gd name="connsiteY3301" fmla="*/ 1234868 h 7602680"/>
              <a:gd name="connsiteX3302" fmla="*/ 17582734 w 24385204"/>
              <a:gd name="connsiteY3302" fmla="*/ 1232051 h 7602680"/>
              <a:gd name="connsiteX3303" fmla="*/ 17544342 w 24385204"/>
              <a:gd name="connsiteY3303" fmla="*/ 1238038 h 7602680"/>
              <a:gd name="connsiteX3304" fmla="*/ 17495786 w 24385204"/>
              <a:gd name="connsiteY3304" fmla="*/ 1270442 h 7602680"/>
              <a:gd name="connsiteX3305" fmla="*/ 17592898 w 24385204"/>
              <a:gd name="connsiteY3305" fmla="*/ 1270442 h 7602680"/>
              <a:gd name="connsiteX3306" fmla="*/ 17607578 w 24385204"/>
              <a:gd name="connsiteY3306" fmla="*/ 1238038 h 7602680"/>
              <a:gd name="connsiteX3307" fmla="*/ 17582734 w 24385204"/>
              <a:gd name="connsiteY3307" fmla="*/ 1232051 h 7602680"/>
              <a:gd name="connsiteX3308" fmla="*/ 15493722 w 24385204"/>
              <a:gd name="connsiteY3308" fmla="*/ 1231346 h 7602680"/>
              <a:gd name="connsiteX3309" fmla="*/ 15507272 w 24385204"/>
              <a:gd name="connsiteY3309" fmla="*/ 1244378 h 7602680"/>
              <a:gd name="connsiteX3310" fmla="*/ 15401128 w 24385204"/>
              <a:gd name="connsiteY3310" fmla="*/ 1266216 h 7602680"/>
              <a:gd name="connsiteX3311" fmla="*/ 15316438 w 24385204"/>
              <a:gd name="connsiteY3311" fmla="*/ 1258819 h 7602680"/>
              <a:gd name="connsiteX3312" fmla="*/ 15423712 w 24385204"/>
              <a:gd name="connsiteY3312" fmla="*/ 1238038 h 7602680"/>
              <a:gd name="connsiteX3313" fmla="*/ 15493722 w 24385204"/>
              <a:gd name="connsiteY3313" fmla="*/ 1231346 h 7602680"/>
              <a:gd name="connsiteX3314" fmla="*/ 15037527 w 24385204"/>
              <a:gd name="connsiteY3314" fmla="*/ 1230642 h 7602680"/>
              <a:gd name="connsiteX3315" fmla="*/ 14959612 w 24385204"/>
              <a:gd name="connsiteY3315" fmla="*/ 1247548 h 7602680"/>
              <a:gd name="connsiteX3316" fmla="*/ 14972034 w 24385204"/>
              <a:gd name="connsiteY3316" fmla="*/ 1275725 h 7602680"/>
              <a:gd name="connsiteX3317" fmla="*/ 14957354 w 24385204"/>
              <a:gd name="connsiteY3317" fmla="*/ 1289110 h 7602680"/>
              <a:gd name="connsiteX3318" fmla="*/ 14871535 w 24385204"/>
              <a:gd name="connsiteY3318" fmla="*/ 1326797 h 7602680"/>
              <a:gd name="connsiteX3319" fmla="*/ 14825238 w 24385204"/>
              <a:gd name="connsiteY3319" fmla="*/ 1363779 h 7602680"/>
              <a:gd name="connsiteX3320" fmla="*/ 14891861 w 24385204"/>
              <a:gd name="connsiteY3320" fmla="*/ 1355326 h 7602680"/>
              <a:gd name="connsiteX3321" fmla="*/ 15020589 w 24385204"/>
              <a:gd name="connsiteY3321" fmla="*/ 1318343 h 7602680"/>
              <a:gd name="connsiteX3322" fmla="*/ 15097374 w 24385204"/>
              <a:gd name="connsiteY3322" fmla="*/ 1310242 h 7602680"/>
              <a:gd name="connsiteX3323" fmla="*/ 15106408 w 24385204"/>
              <a:gd name="connsiteY3323" fmla="*/ 1329967 h 7602680"/>
              <a:gd name="connsiteX3324" fmla="*/ 15118829 w 24385204"/>
              <a:gd name="connsiteY3324" fmla="*/ 1298619 h 7602680"/>
              <a:gd name="connsiteX3325" fmla="*/ 15105279 w 24385204"/>
              <a:gd name="connsiteY3325" fmla="*/ 1247548 h 7602680"/>
              <a:gd name="connsiteX3326" fmla="*/ 15037527 w 24385204"/>
              <a:gd name="connsiteY3326" fmla="*/ 1230642 h 7602680"/>
              <a:gd name="connsiteX3327" fmla="*/ 11050337 w 24385204"/>
              <a:gd name="connsiteY3327" fmla="*/ 1229585 h 7602680"/>
              <a:gd name="connsiteX3328" fmla="*/ 11010815 w 24385204"/>
              <a:gd name="connsiteY3328" fmla="*/ 1249309 h 7602680"/>
              <a:gd name="connsiteX3329" fmla="*/ 11026624 w 24385204"/>
              <a:gd name="connsiteY3329" fmla="*/ 1269385 h 7602680"/>
              <a:gd name="connsiteX3330" fmla="*/ 11068404 w 24385204"/>
              <a:gd name="connsiteY3330" fmla="*/ 1249309 h 7602680"/>
              <a:gd name="connsiteX3331" fmla="*/ 11050337 w 24385204"/>
              <a:gd name="connsiteY3331" fmla="*/ 1229585 h 7602680"/>
              <a:gd name="connsiteX3332" fmla="*/ 21026782 w 24385204"/>
              <a:gd name="connsiteY3332" fmla="*/ 1217962 h 7602680"/>
              <a:gd name="connsiteX3333" fmla="*/ 21051622 w 24385204"/>
              <a:gd name="connsiteY3333" fmla="*/ 1226415 h 7602680"/>
              <a:gd name="connsiteX3334" fmla="*/ 21026782 w 24385204"/>
              <a:gd name="connsiteY3334" fmla="*/ 1251422 h 7602680"/>
              <a:gd name="connsiteX3335" fmla="*/ 21001938 w 24385204"/>
              <a:gd name="connsiteY3335" fmla="*/ 1226415 h 7602680"/>
              <a:gd name="connsiteX3336" fmla="*/ 21026782 w 24385204"/>
              <a:gd name="connsiteY3336" fmla="*/ 1217962 h 7602680"/>
              <a:gd name="connsiteX3337" fmla="*/ 15613417 w 24385204"/>
              <a:gd name="connsiteY3337" fmla="*/ 1206339 h 7602680"/>
              <a:gd name="connsiteX3338" fmla="*/ 15629225 w 24385204"/>
              <a:gd name="connsiteY3338" fmla="*/ 1223245 h 7602680"/>
              <a:gd name="connsiteX3339" fmla="*/ 15569378 w 24385204"/>
              <a:gd name="connsiteY3339" fmla="*/ 1239799 h 7602680"/>
              <a:gd name="connsiteX3340" fmla="*/ 15555828 w 24385204"/>
              <a:gd name="connsiteY3340" fmla="*/ 1223245 h 7602680"/>
              <a:gd name="connsiteX3341" fmla="*/ 15613417 w 24385204"/>
              <a:gd name="connsiteY3341" fmla="*/ 1206339 h 7602680"/>
              <a:gd name="connsiteX3342" fmla="*/ 20944350 w 24385204"/>
              <a:gd name="connsiteY3342" fmla="*/ 1199295 h 7602680"/>
              <a:gd name="connsiteX3343" fmla="*/ 20957898 w 24385204"/>
              <a:gd name="connsiteY3343" fmla="*/ 1210918 h 7602680"/>
              <a:gd name="connsiteX3344" fmla="*/ 20935314 w 24385204"/>
              <a:gd name="connsiteY3344" fmla="*/ 1231346 h 7602680"/>
              <a:gd name="connsiteX3345" fmla="*/ 20926282 w 24385204"/>
              <a:gd name="connsiteY3345" fmla="*/ 1207748 h 7602680"/>
              <a:gd name="connsiteX3346" fmla="*/ 20944350 w 24385204"/>
              <a:gd name="connsiteY3346" fmla="*/ 1199295 h 7602680"/>
              <a:gd name="connsiteX3347" fmla="*/ 16590171 w 24385204"/>
              <a:gd name="connsiteY3347" fmla="*/ 1195068 h 7602680"/>
              <a:gd name="connsiteX3348" fmla="*/ 16534840 w 24385204"/>
              <a:gd name="connsiteY3348" fmla="*/ 1210918 h 7602680"/>
              <a:gd name="connsiteX3349" fmla="*/ 16474993 w 24385204"/>
              <a:gd name="connsiteY3349" fmla="*/ 1224302 h 7602680"/>
              <a:gd name="connsiteX3350" fmla="*/ 16412887 w 24385204"/>
              <a:gd name="connsiteY3350" fmla="*/ 1230642 h 7602680"/>
              <a:gd name="connsiteX3351" fmla="*/ 16346265 w 24385204"/>
              <a:gd name="connsiteY3351" fmla="*/ 1234868 h 7602680"/>
              <a:gd name="connsiteX3352" fmla="*/ 16260446 w 24385204"/>
              <a:gd name="connsiteY3352" fmla="*/ 1238038 h 7602680"/>
              <a:gd name="connsiteX3353" fmla="*/ 16191565 w 24385204"/>
              <a:gd name="connsiteY3353" fmla="*/ 1303903 h 7602680"/>
              <a:gd name="connsiteX3354" fmla="*/ 16254800 w 24385204"/>
              <a:gd name="connsiteY3354" fmla="*/ 1337363 h 7602680"/>
              <a:gd name="connsiteX3355" fmla="*/ 16374495 w 24385204"/>
              <a:gd name="connsiteY3355" fmla="*/ 1309186 h 7602680"/>
              <a:gd name="connsiteX3356" fmla="*/ 16428696 w 24385204"/>
              <a:gd name="connsiteY3356" fmla="*/ 1321513 h 7602680"/>
              <a:gd name="connsiteX3357" fmla="*/ 16449021 w 24385204"/>
              <a:gd name="connsiteY3357" fmla="*/ 1340533 h 7602680"/>
              <a:gd name="connsiteX3358" fmla="*/ 16459184 w 24385204"/>
              <a:gd name="connsiteY3358" fmla="*/ 1310242 h 7602680"/>
              <a:gd name="connsiteX3359" fmla="*/ 16602592 w 24385204"/>
              <a:gd name="connsiteY3359" fmla="*/ 1280656 h 7602680"/>
              <a:gd name="connsiteX3360" fmla="*/ 16972970 w 24385204"/>
              <a:gd name="connsiteY3360" fmla="*/ 1226415 h 7602680"/>
              <a:gd name="connsiteX3361" fmla="*/ 16861178 w 24385204"/>
              <a:gd name="connsiteY3361" fmla="*/ 1210918 h 7602680"/>
              <a:gd name="connsiteX3362" fmla="*/ 16659052 w 24385204"/>
              <a:gd name="connsiteY3362" fmla="*/ 1201408 h 7602680"/>
              <a:gd name="connsiteX3363" fmla="*/ 16590171 w 24385204"/>
              <a:gd name="connsiteY3363" fmla="*/ 1195068 h 7602680"/>
              <a:gd name="connsiteX3364" fmla="*/ 18104422 w 24385204"/>
              <a:gd name="connsiteY3364" fmla="*/ 1180275 h 7602680"/>
              <a:gd name="connsiteX3365" fmla="*/ 18054738 w 24385204"/>
              <a:gd name="connsiteY3365" fmla="*/ 1188024 h 7602680"/>
              <a:gd name="connsiteX3366" fmla="*/ 17823254 w 24385204"/>
              <a:gd name="connsiteY3366" fmla="*/ 1219371 h 7602680"/>
              <a:gd name="connsiteX3367" fmla="*/ 17652742 w 24385204"/>
              <a:gd name="connsiteY3367" fmla="*/ 1272555 h 7602680"/>
              <a:gd name="connsiteX3368" fmla="*/ 17670810 w 24385204"/>
              <a:gd name="connsiteY3368" fmla="*/ 1280656 h 7602680"/>
              <a:gd name="connsiteX3369" fmla="*/ 17774698 w 24385204"/>
              <a:gd name="connsiteY3369" fmla="*/ 1282065 h 7602680"/>
              <a:gd name="connsiteX3370" fmla="*/ 17832286 w 24385204"/>
              <a:gd name="connsiteY3370" fmla="*/ 1306016 h 7602680"/>
              <a:gd name="connsiteX3371" fmla="*/ 17832286 w 24385204"/>
              <a:gd name="connsiteY3371" fmla="*/ 1332432 h 7602680"/>
              <a:gd name="connsiteX3372" fmla="*/ 17939558 w 24385204"/>
              <a:gd name="connsiteY3372" fmla="*/ 1329967 h 7602680"/>
              <a:gd name="connsiteX3373" fmla="*/ 17926010 w 24385204"/>
              <a:gd name="connsiteY3373" fmla="*/ 1309186 h 7602680"/>
              <a:gd name="connsiteX3374" fmla="*/ 17948594 w 24385204"/>
              <a:gd name="connsiteY3374" fmla="*/ 1286996 h 7602680"/>
              <a:gd name="connsiteX3375" fmla="*/ 18068286 w 24385204"/>
              <a:gd name="connsiteY3375" fmla="*/ 1266216 h 7602680"/>
              <a:gd name="connsiteX3376" fmla="*/ 18140558 w 24385204"/>
              <a:gd name="connsiteY3376" fmla="*/ 1277486 h 7602680"/>
              <a:gd name="connsiteX3377" fmla="*/ 18239926 w 24385204"/>
              <a:gd name="connsiteY3377" fmla="*/ 1301789 h 7602680"/>
              <a:gd name="connsiteX3378" fmla="*/ 18316710 w 24385204"/>
              <a:gd name="connsiteY3378" fmla="*/ 1295449 h 7602680"/>
              <a:gd name="connsiteX3379" fmla="*/ 18381074 w 24385204"/>
              <a:gd name="connsiteY3379" fmla="*/ 1286292 h 7602680"/>
              <a:gd name="connsiteX3380" fmla="*/ 18498510 w 24385204"/>
              <a:gd name="connsiteY3380" fmla="*/ 1301789 h 7602680"/>
              <a:gd name="connsiteX3381" fmla="*/ 18576426 w 24385204"/>
              <a:gd name="connsiteY3381" fmla="*/ 1312356 h 7602680"/>
              <a:gd name="connsiteX3382" fmla="*/ 18644178 w 24385204"/>
              <a:gd name="connsiteY3382" fmla="*/ 1329967 h 7602680"/>
              <a:gd name="connsiteX3383" fmla="*/ 18737902 w 24385204"/>
              <a:gd name="connsiteY3383" fmla="*/ 1310242 h 7602680"/>
              <a:gd name="connsiteX3384" fmla="*/ 18673538 w 24385204"/>
              <a:gd name="connsiteY3384" fmla="*/ 1289110 h 7602680"/>
              <a:gd name="connsiteX3385" fmla="*/ 18635146 w 24385204"/>
              <a:gd name="connsiteY3385" fmla="*/ 1272555 h 7602680"/>
              <a:gd name="connsiteX3386" fmla="*/ 18395754 w 24385204"/>
              <a:gd name="connsiteY3386" fmla="*/ 1221132 h 7602680"/>
              <a:gd name="connsiteX3387" fmla="*/ 18218470 w 24385204"/>
              <a:gd name="connsiteY3387" fmla="*/ 1203169 h 7602680"/>
              <a:gd name="connsiteX3388" fmla="*/ 18145074 w 24385204"/>
              <a:gd name="connsiteY3388" fmla="*/ 1180275 h 7602680"/>
              <a:gd name="connsiteX3389" fmla="*/ 18104422 w 24385204"/>
              <a:gd name="connsiteY3389" fmla="*/ 1180275 h 7602680"/>
              <a:gd name="connsiteX3390" fmla="*/ 13375351 w 24385204"/>
              <a:gd name="connsiteY3390" fmla="*/ 1175696 h 7602680"/>
              <a:gd name="connsiteX3391" fmla="*/ 13472462 w 24385204"/>
              <a:gd name="connsiteY3391" fmla="*/ 1181684 h 7602680"/>
              <a:gd name="connsiteX3392" fmla="*/ 13359542 w 24385204"/>
              <a:gd name="connsiteY3392" fmla="*/ 1208452 h 7602680"/>
              <a:gd name="connsiteX3393" fmla="*/ 13239848 w 24385204"/>
              <a:gd name="connsiteY3393" fmla="*/ 1208452 h 7602680"/>
              <a:gd name="connsiteX3394" fmla="*/ 12946257 w 24385204"/>
              <a:gd name="connsiteY3394" fmla="*/ 1209861 h 7602680"/>
              <a:gd name="connsiteX3395" fmla="*/ 13192421 w 24385204"/>
              <a:gd name="connsiteY3395" fmla="*/ 1181684 h 7602680"/>
              <a:gd name="connsiteX3396" fmla="*/ 13375351 w 24385204"/>
              <a:gd name="connsiteY3396" fmla="*/ 1175696 h 7602680"/>
              <a:gd name="connsiteX3397" fmla="*/ 3805418 w 24385204"/>
              <a:gd name="connsiteY3397" fmla="*/ 1158438 h 7602680"/>
              <a:gd name="connsiteX3398" fmla="*/ 3665398 w 24385204"/>
              <a:gd name="connsiteY3398" fmla="*/ 1227472 h 7602680"/>
              <a:gd name="connsiteX3399" fmla="*/ 3645073 w 24385204"/>
              <a:gd name="connsiteY3399" fmla="*/ 1214792 h 7602680"/>
              <a:gd name="connsiteX3400" fmla="*/ 3805418 w 24385204"/>
              <a:gd name="connsiteY3400" fmla="*/ 1158438 h 7602680"/>
              <a:gd name="connsiteX3401" fmla="*/ 17887618 w 24385204"/>
              <a:gd name="connsiteY3401" fmla="*/ 1151393 h 7602680"/>
              <a:gd name="connsiteX3402" fmla="*/ 17866162 w 24385204"/>
              <a:gd name="connsiteY3402" fmla="*/ 1155972 h 7602680"/>
              <a:gd name="connsiteX3403" fmla="*/ 17877454 w 24385204"/>
              <a:gd name="connsiteY3403" fmla="*/ 1167595 h 7602680"/>
              <a:gd name="connsiteX3404" fmla="*/ 17903426 w 24385204"/>
              <a:gd name="connsiteY3404" fmla="*/ 1155972 h 7602680"/>
              <a:gd name="connsiteX3405" fmla="*/ 17887618 w 24385204"/>
              <a:gd name="connsiteY3405" fmla="*/ 1151393 h 7602680"/>
              <a:gd name="connsiteX3406" fmla="*/ 12806942 w 24385204"/>
              <a:gd name="connsiteY3406" fmla="*/ 1142632 h 7602680"/>
              <a:gd name="connsiteX3407" fmla="*/ 12838983 w 24385204"/>
              <a:gd name="connsiteY3407" fmla="*/ 1146814 h 7602680"/>
              <a:gd name="connsiteX3408" fmla="*/ 12696704 w 24385204"/>
              <a:gd name="connsiteY3408" fmla="*/ 1188024 h 7602680"/>
              <a:gd name="connsiteX3409" fmla="*/ 12456186 w 24385204"/>
              <a:gd name="connsiteY3409" fmla="*/ 1207748 h 7602680"/>
              <a:gd name="connsiteX3410" fmla="*/ 12345525 w 24385204"/>
              <a:gd name="connsiteY3410" fmla="*/ 1205282 h 7602680"/>
              <a:gd name="connsiteX3411" fmla="*/ 12347783 w 24385204"/>
              <a:gd name="connsiteY3411" fmla="*/ 1184854 h 7602680"/>
              <a:gd name="connsiteX3412" fmla="*/ 12412147 w 24385204"/>
              <a:gd name="connsiteY3412" fmla="*/ 1180275 h 7602680"/>
              <a:gd name="connsiteX3413" fmla="*/ 12617661 w 24385204"/>
              <a:gd name="connsiteY3413" fmla="*/ 1155972 h 7602680"/>
              <a:gd name="connsiteX3414" fmla="*/ 12755423 w 24385204"/>
              <a:gd name="connsiteY3414" fmla="*/ 1142940 h 7602680"/>
              <a:gd name="connsiteX3415" fmla="*/ 12806942 w 24385204"/>
              <a:gd name="connsiteY3415" fmla="*/ 1142632 h 7602680"/>
              <a:gd name="connsiteX3416" fmla="*/ 18875662 w 24385204"/>
              <a:gd name="connsiteY3416" fmla="*/ 1109127 h 7602680"/>
              <a:gd name="connsiteX3417" fmla="*/ 18797750 w 24385204"/>
              <a:gd name="connsiteY3417" fmla="*/ 1127795 h 7602680"/>
              <a:gd name="connsiteX3418" fmla="*/ 18893730 w 24385204"/>
              <a:gd name="connsiteY3418" fmla="*/ 1155972 h 7602680"/>
              <a:gd name="connsiteX3419" fmla="*/ 18949062 w 24385204"/>
              <a:gd name="connsiteY3419" fmla="*/ 1149984 h 7602680"/>
              <a:gd name="connsiteX3420" fmla="*/ 18964870 w 24385204"/>
              <a:gd name="connsiteY3420" fmla="*/ 1129908 h 7602680"/>
              <a:gd name="connsiteX3421" fmla="*/ 18875662 w 24385204"/>
              <a:gd name="connsiteY3421" fmla="*/ 1109127 h 7602680"/>
              <a:gd name="connsiteX3422" fmla="*/ 19055206 w 24385204"/>
              <a:gd name="connsiteY3422" fmla="*/ 1108071 h 7602680"/>
              <a:gd name="connsiteX3423" fmla="*/ 19034878 w 24385204"/>
              <a:gd name="connsiteY3423" fmla="*/ 1129908 h 7602680"/>
              <a:gd name="connsiteX3424" fmla="*/ 19055206 w 24385204"/>
              <a:gd name="connsiteY3424" fmla="*/ 1149984 h 7602680"/>
              <a:gd name="connsiteX3425" fmla="*/ 19074402 w 24385204"/>
              <a:gd name="connsiteY3425" fmla="*/ 1129908 h 7602680"/>
              <a:gd name="connsiteX3426" fmla="*/ 19055206 w 24385204"/>
              <a:gd name="connsiteY3426" fmla="*/ 1108071 h 7602680"/>
              <a:gd name="connsiteX3427" fmla="*/ 16787782 w 24385204"/>
              <a:gd name="connsiteY3427" fmla="*/ 1108071 h 7602680"/>
              <a:gd name="connsiteX3428" fmla="*/ 16617272 w 24385204"/>
              <a:gd name="connsiteY3428" fmla="*/ 1152098 h 7602680"/>
              <a:gd name="connsiteX3429" fmla="*/ 16782134 w 24385204"/>
              <a:gd name="connsiteY3429" fmla="*/ 1155972 h 7602680"/>
              <a:gd name="connsiteX3430" fmla="*/ 16787782 w 24385204"/>
              <a:gd name="connsiteY3430" fmla="*/ 1108071 h 7602680"/>
              <a:gd name="connsiteX3431" fmla="*/ 10207252 w 24385204"/>
              <a:gd name="connsiteY3431" fmla="*/ 1101731 h 7602680"/>
              <a:gd name="connsiteX3432" fmla="*/ 10230542 w 24385204"/>
              <a:gd name="connsiteY3432" fmla="*/ 1102787 h 7602680"/>
              <a:gd name="connsiteX3433" fmla="*/ 10205700 w 24385204"/>
              <a:gd name="connsiteY3433" fmla="*/ 1119694 h 7602680"/>
              <a:gd name="connsiteX3434" fmla="*/ 10038578 w 24385204"/>
              <a:gd name="connsiteY3434" fmla="*/ 1124625 h 7602680"/>
              <a:gd name="connsiteX3435" fmla="*/ 10156014 w 24385204"/>
              <a:gd name="connsiteY3435" fmla="*/ 1103844 h 7602680"/>
              <a:gd name="connsiteX3436" fmla="*/ 10207252 w 24385204"/>
              <a:gd name="connsiteY3436" fmla="*/ 1101731 h 7602680"/>
              <a:gd name="connsiteX3437" fmla="*/ 8974876 w 24385204"/>
              <a:gd name="connsiteY3437" fmla="*/ 1094686 h 7602680"/>
              <a:gd name="connsiteX3438" fmla="*/ 8963584 w 24385204"/>
              <a:gd name="connsiteY3438" fmla="*/ 1124625 h 7602680"/>
              <a:gd name="connsiteX3439" fmla="*/ 8885669 w 24385204"/>
              <a:gd name="connsiteY3439" fmla="*/ 1163721 h 7602680"/>
              <a:gd name="connsiteX3440" fmla="*/ 8829209 w 24385204"/>
              <a:gd name="connsiteY3440" fmla="*/ 1146814 h 7602680"/>
              <a:gd name="connsiteX3441" fmla="*/ 8870990 w 24385204"/>
              <a:gd name="connsiteY3441" fmla="*/ 1121455 h 7602680"/>
              <a:gd name="connsiteX3442" fmla="*/ 8948905 w 24385204"/>
              <a:gd name="connsiteY3442" fmla="*/ 1098561 h 7602680"/>
              <a:gd name="connsiteX3443" fmla="*/ 8974876 w 24385204"/>
              <a:gd name="connsiteY3443" fmla="*/ 1094686 h 7602680"/>
              <a:gd name="connsiteX3444" fmla="*/ 7710177 w 24385204"/>
              <a:gd name="connsiteY3444" fmla="*/ 1091517 h 7602680"/>
              <a:gd name="connsiteX3445" fmla="*/ 7710177 w 24385204"/>
              <a:gd name="connsiteY3445" fmla="*/ 1108071 h 7602680"/>
              <a:gd name="connsiteX3446" fmla="*/ 7617583 w 24385204"/>
              <a:gd name="connsiteY3446" fmla="*/ 1158438 h 7602680"/>
              <a:gd name="connsiteX3447" fmla="*/ 7504663 w 24385204"/>
              <a:gd name="connsiteY3447" fmla="*/ 1191898 h 7602680"/>
              <a:gd name="connsiteX3448" fmla="*/ 7503534 w 24385204"/>
              <a:gd name="connsiteY3448" fmla="*/ 1184854 h 7602680"/>
              <a:gd name="connsiteX3449" fmla="*/ 7493371 w 24385204"/>
              <a:gd name="connsiteY3449" fmla="*/ 1155972 h 7602680"/>
              <a:gd name="connsiteX3450" fmla="*/ 7554347 w 24385204"/>
              <a:gd name="connsiteY3450" fmla="*/ 1132374 h 7602680"/>
              <a:gd name="connsiteX3451" fmla="*/ 7686464 w 24385204"/>
              <a:gd name="connsiteY3451" fmla="*/ 1099617 h 7602680"/>
              <a:gd name="connsiteX3452" fmla="*/ 7710177 w 24385204"/>
              <a:gd name="connsiteY3452" fmla="*/ 1091517 h 7602680"/>
              <a:gd name="connsiteX3453" fmla="*/ 13308728 w 24385204"/>
              <a:gd name="connsiteY3453" fmla="*/ 1076723 h 7602680"/>
              <a:gd name="connsiteX3454" fmla="*/ 13356155 w 24385204"/>
              <a:gd name="connsiteY3454" fmla="*/ 1086938 h 7602680"/>
              <a:gd name="connsiteX3455" fmla="*/ 13301953 w 24385204"/>
              <a:gd name="connsiteY3455" fmla="*/ 1110184 h 7602680"/>
              <a:gd name="connsiteX3456" fmla="*/ 13256785 w 24385204"/>
              <a:gd name="connsiteY3456" fmla="*/ 1086938 h 7602680"/>
              <a:gd name="connsiteX3457" fmla="*/ 13308728 w 24385204"/>
              <a:gd name="connsiteY3457" fmla="*/ 1076723 h 7602680"/>
              <a:gd name="connsiteX3458" fmla="*/ 3762509 w 24385204"/>
              <a:gd name="connsiteY3458" fmla="*/ 1072497 h 7602680"/>
              <a:gd name="connsiteX3459" fmla="*/ 3817839 w 24385204"/>
              <a:gd name="connsiteY3459" fmla="*/ 1086938 h 7602680"/>
              <a:gd name="connsiteX3460" fmla="*/ 3739925 w 24385204"/>
              <a:gd name="connsiteY3460" fmla="*/ 1105957 h 7602680"/>
              <a:gd name="connsiteX3461" fmla="*/ 3683465 w 24385204"/>
              <a:gd name="connsiteY3461" fmla="*/ 1091517 h 7602680"/>
              <a:gd name="connsiteX3462" fmla="*/ 3762509 w 24385204"/>
              <a:gd name="connsiteY3462" fmla="*/ 1072497 h 7602680"/>
              <a:gd name="connsiteX3463" fmla="*/ 15528727 w 24385204"/>
              <a:gd name="connsiteY3463" fmla="*/ 1069327 h 7602680"/>
              <a:gd name="connsiteX3464" fmla="*/ 15364994 w 24385204"/>
              <a:gd name="connsiteY3464" fmla="*/ 1082007 h 7602680"/>
              <a:gd name="connsiteX3465" fmla="*/ 15415807 w 24385204"/>
              <a:gd name="connsiteY3465" fmla="*/ 1121455 h 7602680"/>
              <a:gd name="connsiteX3466" fmla="*/ 15576153 w 24385204"/>
              <a:gd name="connsiteY3466" fmla="*/ 1110184 h 7602680"/>
              <a:gd name="connsiteX3467" fmla="*/ 15619063 w 24385204"/>
              <a:gd name="connsiteY3467" fmla="*/ 1088347 h 7602680"/>
              <a:gd name="connsiteX3468" fmla="*/ 15528727 w 24385204"/>
              <a:gd name="connsiteY3468" fmla="*/ 1069327 h 7602680"/>
              <a:gd name="connsiteX3469" fmla="*/ 20239730 w 24385204"/>
              <a:gd name="connsiteY3469" fmla="*/ 1068270 h 7602680"/>
              <a:gd name="connsiteX3470" fmla="*/ 20219406 w 24385204"/>
              <a:gd name="connsiteY3470" fmla="*/ 1088347 h 7602680"/>
              <a:gd name="connsiteX3471" fmla="*/ 20228438 w 24385204"/>
              <a:gd name="connsiteY3471" fmla="*/ 1108071 h 7602680"/>
              <a:gd name="connsiteX3472" fmla="*/ 20249894 w 24385204"/>
              <a:gd name="connsiteY3472" fmla="*/ 1088347 h 7602680"/>
              <a:gd name="connsiteX3473" fmla="*/ 20239730 w 24385204"/>
              <a:gd name="connsiteY3473" fmla="*/ 1068270 h 7602680"/>
              <a:gd name="connsiteX3474" fmla="*/ 3963506 w 24385204"/>
              <a:gd name="connsiteY3474" fmla="*/ 1061578 h 7602680"/>
              <a:gd name="connsiteX3475" fmla="*/ 3977056 w 24385204"/>
              <a:gd name="connsiteY3475" fmla="*/ 1067214 h 7602680"/>
              <a:gd name="connsiteX3476" fmla="*/ 3977056 w 24385204"/>
              <a:gd name="connsiteY3476" fmla="*/ 1094686 h 7602680"/>
              <a:gd name="connsiteX3477" fmla="*/ 3949956 w 24385204"/>
              <a:gd name="connsiteY3477" fmla="*/ 1094686 h 7602680"/>
              <a:gd name="connsiteX3478" fmla="*/ 3949956 w 24385204"/>
              <a:gd name="connsiteY3478" fmla="*/ 1067214 h 7602680"/>
              <a:gd name="connsiteX3479" fmla="*/ 3963506 w 24385204"/>
              <a:gd name="connsiteY3479" fmla="*/ 1061578 h 7602680"/>
              <a:gd name="connsiteX3480" fmla="*/ 17224778 w 24385204"/>
              <a:gd name="connsiteY3480" fmla="*/ 1060874 h 7602680"/>
              <a:gd name="connsiteX3481" fmla="*/ 17255266 w 24385204"/>
              <a:gd name="connsiteY3481" fmla="*/ 1080598 h 7602680"/>
              <a:gd name="connsiteX3482" fmla="*/ 17213486 w 24385204"/>
              <a:gd name="connsiteY3482" fmla="*/ 1099617 h 7602680"/>
              <a:gd name="connsiteX3483" fmla="*/ 17185258 w 24385204"/>
              <a:gd name="connsiteY3483" fmla="*/ 1080598 h 7602680"/>
              <a:gd name="connsiteX3484" fmla="*/ 17224778 w 24385204"/>
              <a:gd name="connsiteY3484" fmla="*/ 1060874 h 7602680"/>
              <a:gd name="connsiteX3485" fmla="*/ 9244753 w 24385204"/>
              <a:gd name="connsiteY3485" fmla="*/ 1048194 h 7602680"/>
              <a:gd name="connsiteX3486" fmla="*/ 9258304 w 24385204"/>
              <a:gd name="connsiteY3486" fmla="*/ 1053829 h 7602680"/>
              <a:gd name="connsiteX3487" fmla="*/ 9258304 w 24385204"/>
              <a:gd name="connsiteY3487" fmla="*/ 1080598 h 7602680"/>
              <a:gd name="connsiteX3488" fmla="*/ 9231203 w 24385204"/>
              <a:gd name="connsiteY3488" fmla="*/ 1080598 h 7602680"/>
              <a:gd name="connsiteX3489" fmla="*/ 9231203 w 24385204"/>
              <a:gd name="connsiteY3489" fmla="*/ 1053829 h 7602680"/>
              <a:gd name="connsiteX3490" fmla="*/ 9244753 w 24385204"/>
              <a:gd name="connsiteY3490" fmla="*/ 1048194 h 7602680"/>
              <a:gd name="connsiteX3491" fmla="*/ 4231125 w 24385204"/>
              <a:gd name="connsiteY3491" fmla="*/ 1042206 h 7602680"/>
              <a:gd name="connsiteX3492" fmla="*/ 4189345 w 24385204"/>
              <a:gd name="connsiteY3492" fmla="*/ 1094686 h 7602680"/>
              <a:gd name="connsiteX3493" fmla="*/ 4162244 w 24385204"/>
              <a:gd name="connsiteY3493" fmla="*/ 1136248 h 7602680"/>
              <a:gd name="connsiteX3494" fmla="*/ 4229996 w 24385204"/>
              <a:gd name="connsiteY3494" fmla="*/ 1108071 h 7602680"/>
              <a:gd name="connsiteX3495" fmla="*/ 4211929 w 24385204"/>
              <a:gd name="connsiteY3495" fmla="*/ 1167595 h 7602680"/>
              <a:gd name="connsiteX3496" fmla="*/ 3866395 w 24385204"/>
              <a:gd name="connsiteY3496" fmla="*/ 1308129 h 7602680"/>
              <a:gd name="connsiteX3497" fmla="*/ 3715083 w 24385204"/>
              <a:gd name="connsiteY3497" fmla="*/ 1318343 h 7602680"/>
              <a:gd name="connsiteX3498" fmla="*/ 3753476 w 24385204"/>
              <a:gd name="connsiteY3498" fmla="*/ 1288405 h 7602680"/>
              <a:gd name="connsiteX3499" fmla="*/ 3792997 w 24385204"/>
              <a:gd name="connsiteY3499" fmla="*/ 1260932 h 7602680"/>
              <a:gd name="connsiteX3500" fmla="*/ 3916080 w 24385204"/>
              <a:gd name="connsiteY3500" fmla="*/ 1257058 h 7602680"/>
              <a:gd name="connsiteX3501" fmla="*/ 4060617 w 24385204"/>
              <a:gd name="connsiteY3501" fmla="*/ 1223245 h 7602680"/>
              <a:gd name="connsiteX3502" fmla="*/ 4057229 w 24385204"/>
              <a:gd name="connsiteY3502" fmla="*/ 1181684 h 7602680"/>
              <a:gd name="connsiteX3503" fmla="*/ 4015449 w 24385204"/>
              <a:gd name="connsiteY3503" fmla="*/ 1158438 h 7602680"/>
              <a:gd name="connsiteX3504" fmla="*/ 4031257 w 24385204"/>
              <a:gd name="connsiteY3504" fmla="*/ 1146814 h 7602680"/>
              <a:gd name="connsiteX3505" fmla="*/ 4141919 w 24385204"/>
              <a:gd name="connsiteY3505" fmla="*/ 1099617 h 7602680"/>
              <a:gd name="connsiteX3506" fmla="*/ 4231125 w 24385204"/>
              <a:gd name="connsiteY3506" fmla="*/ 1042206 h 7602680"/>
              <a:gd name="connsiteX3507" fmla="*/ 16220924 w 24385204"/>
              <a:gd name="connsiteY3507" fmla="*/ 1037275 h 7602680"/>
              <a:gd name="connsiteX3508" fmla="*/ 16144139 w 24385204"/>
              <a:gd name="connsiteY3508" fmla="*/ 1042206 h 7602680"/>
              <a:gd name="connsiteX3509" fmla="*/ 15947659 w 24385204"/>
              <a:gd name="connsiteY3509" fmla="*/ 1073554 h 7602680"/>
              <a:gd name="connsiteX3510" fmla="*/ 15877648 w 24385204"/>
              <a:gd name="connsiteY3510" fmla="*/ 1110184 h 7602680"/>
              <a:gd name="connsiteX3511" fmla="*/ 15753437 w 24385204"/>
              <a:gd name="connsiteY3511" fmla="*/ 1184854 h 7602680"/>
              <a:gd name="connsiteX3512" fmla="*/ 15610029 w 24385204"/>
              <a:gd name="connsiteY3512" fmla="*/ 1184854 h 7602680"/>
              <a:gd name="connsiteX3513" fmla="*/ 15518564 w 24385204"/>
              <a:gd name="connsiteY3513" fmla="*/ 1179218 h 7602680"/>
              <a:gd name="connsiteX3514" fmla="*/ 15315309 w 24385204"/>
              <a:gd name="connsiteY3514" fmla="*/ 1198238 h 7602680"/>
              <a:gd name="connsiteX3515" fmla="*/ 15148188 w 24385204"/>
              <a:gd name="connsiteY3515" fmla="*/ 1217962 h 7602680"/>
              <a:gd name="connsiteX3516" fmla="*/ 15179806 w 24385204"/>
              <a:gd name="connsiteY3516" fmla="*/ 1270442 h 7602680"/>
              <a:gd name="connsiteX3517" fmla="*/ 15209165 w 24385204"/>
              <a:gd name="connsiteY3517" fmla="*/ 1282065 h 7602680"/>
              <a:gd name="connsiteX3518" fmla="*/ 15194485 w 24385204"/>
              <a:gd name="connsiteY3518" fmla="*/ 1309186 h 7602680"/>
              <a:gd name="connsiteX3519" fmla="*/ 15445167 w 24385204"/>
              <a:gd name="connsiteY3519" fmla="*/ 1289110 h 7602680"/>
              <a:gd name="connsiteX3520" fmla="*/ 15884424 w 24385204"/>
              <a:gd name="connsiteY3520" fmla="*/ 1249309 h 7602680"/>
              <a:gd name="connsiteX3521" fmla="*/ 15702623 w 24385204"/>
              <a:gd name="connsiteY3521" fmla="*/ 1289110 h 7602680"/>
              <a:gd name="connsiteX3522" fmla="*/ 15501626 w 24385204"/>
              <a:gd name="connsiteY3522" fmla="*/ 1354269 h 7602680"/>
              <a:gd name="connsiteX3523" fmla="*/ 15604383 w 24385204"/>
              <a:gd name="connsiteY3523" fmla="*/ 1361666 h 7602680"/>
              <a:gd name="connsiteX3524" fmla="*/ 15914912 w 24385204"/>
              <a:gd name="connsiteY3524" fmla="*/ 1340533 h 7602680"/>
              <a:gd name="connsiteX3525" fmla="*/ 16146397 w 24385204"/>
              <a:gd name="connsiteY3525" fmla="*/ 1306016 h 7602680"/>
              <a:gd name="connsiteX3526" fmla="*/ 16023315 w 24385204"/>
              <a:gd name="connsiteY3526" fmla="*/ 1242969 h 7602680"/>
              <a:gd name="connsiteX3527" fmla="*/ 15923945 w 24385204"/>
              <a:gd name="connsiteY3527" fmla="*/ 1229585 h 7602680"/>
              <a:gd name="connsiteX3528" fmla="*/ 16377882 w 24385204"/>
              <a:gd name="connsiteY3528" fmla="*/ 1178162 h 7602680"/>
              <a:gd name="connsiteX3529" fmla="*/ 16574362 w 24385204"/>
              <a:gd name="connsiteY3529" fmla="*/ 1149984 h 7602680"/>
              <a:gd name="connsiteX3530" fmla="*/ 16569845 w 24385204"/>
              <a:gd name="connsiteY3530" fmla="*/ 1129908 h 7602680"/>
              <a:gd name="connsiteX3531" fmla="*/ 16556295 w 24385204"/>
              <a:gd name="connsiteY3531" fmla="*/ 1108071 h 7602680"/>
              <a:gd name="connsiteX3532" fmla="*/ 16660181 w 24385204"/>
              <a:gd name="connsiteY3532" fmla="*/ 1088347 h 7602680"/>
              <a:gd name="connsiteX3533" fmla="*/ 16832946 w 24385204"/>
              <a:gd name="connsiteY3533" fmla="*/ 1070384 h 7602680"/>
              <a:gd name="connsiteX3534" fmla="*/ 16590171 w 24385204"/>
              <a:gd name="connsiteY3534" fmla="*/ 1052421 h 7602680"/>
              <a:gd name="connsiteX3535" fmla="*/ 16257058 w 24385204"/>
              <a:gd name="connsiteY3535" fmla="*/ 1042206 h 7602680"/>
              <a:gd name="connsiteX3536" fmla="*/ 16220924 w 24385204"/>
              <a:gd name="connsiteY3536" fmla="*/ 1037275 h 7602680"/>
              <a:gd name="connsiteX3537" fmla="*/ 13508596 w 24385204"/>
              <a:gd name="connsiteY3537" fmla="*/ 1030583 h 7602680"/>
              <a:gd name="connsiteX3538" fmla="*/ 13200326 w 24385204"/>
              <a:gd name="connsiteY3538" fmla="*/ 1055591 h 7602680"/>
              <a:gd name="connsiteX3539" fmla="*/ 13027559 w 24385204"/>
              <a:gd name="connsiteY3539" fmla="*/ 1104901 h 7602680"/>
              <a:gd name="connsiteX3540" fmla="*/ 12980133 w 24385204"/>
              <a:gd name="connsiteY3540" fmla="*/ 1101731 h 7602680"/>
              <a:gd name="connsiteX3541" fmla="*/ 12667345 w 24385204"/>
              <a:gd name="connsiteY3541" fmla="*/ 1101731 h 7602680"/>
              <a:gd name="connsiteX3542" fmla="*/ 12245026 w 24385204"/>
              <a:gd name="connsiteY3542" fmla="*/ 1181684 h 7602680"/>
              <a:gd name="connsiteX3543" fmla="*/ 12185179 w 24385204"/>
              <a:gd name="connsiteY3543" fmla="*/ 1209861 h 7602680"/>
              <a:gd name="connsiteX3544" fmla="*/ 12117427 w 24385204"/>
              <a:gd name="connsiteY3544" fmla="*/ 1184854 h 7602680"/>
              <a:gd name="connsiteX3545" fmla="*/ 12102748 w 24385204"/>
              <a:gd name="connsiteY3545" fmla="*/ 1184854 h 7602680"/>
              <a:gd name="connsiteX3546" fmla="*/ 12007896 w 24385204"/>
              <a:gd name="connsiteY3546" fmla="*/ 1189785 h 7602680"/>
              <a:gd name="connsiteX3547" fmla="*/ 11671395 w 24385204"/>
              <a:gd name="connsiteY3547" fmla="*/ 1249309 h 7602680"/>
              <a:gd name="connsiteX3548" fmla="*/ 11472656 w 24385204"/>
              <a:gd name="connsiteY3548" fmla="*/ 1277486 h 7602680"/>
              <a:gd name="connsiteX3549" fmla="*/ 10633664 w 24385204"/>
              <a:gd name="connsiteY3549" fmla="*/ 1371880 h 7602680"/>
              <a:gd name="connsiteX3550" fmla="*/ 9835323 w 24385204"/>
              <a:gd name="connsiteY3550" fmla="*/ 1491634 h 7602680"/>
              <a:gd name="connsiteX3551" fmla="*/ 9085537 w 24385204"/>
              <a:gd name="connsiteY3551" fmla="*/ 1676899 h 7602680"/>
              <a:gd name="connsiteX3552" fmla="*/ 9143126 w 24385204"/>
              <a:gd name="connsiteY3552" fmla="*/ 1691340 h 7602680"/>
              <a:gd name="connsiteX3553" fmla="*/ 9201844 w 24385204"/>
              <a:gd name="connsiteY3553" fmla="*/ 1706133 h 7602680"/>
              <a:gd name="connsiteX3554" fmla="*/ 9327185 w 24385204"/>
              <a:gd name="connsiteY3554" fmla="*/ 1742059 h 7602680"/>
              <a:gd name="connsiteX3555" fmla="*/ 9567703 w 24385204"/>
              <a:gd name="connsiteY3555" fmla="*/ 1725857 h 7602680"/>
              <a:gd name="connsiteX3556" fmla="*/ 10191019 w 24385204"/>
              <a:gd name="connsiteY3556" fmla="*/ 1730084 h 7602680"/>
              <a:gd name="connsiteX3557" fmla="*/ 10791751 w 24385204"/>
              <a:gd name="connsiteY3557" fmla="*/ 1722687 h 7602680"/>
              <a:gd name="connsiteX3558" fmla="*/ 11096634 w 24385204"/>
              <a:gd name="connsiteY3558" fmla="*/ 1701906 h 7602680"/>
              <a:gd name="connsiteX3559" fmla="*/ 11384579 w 24385204"/>
              <a:gd name="connsiteY3559" fmla="*/ 1671616 h 7602680"/>
              <a:gd name="connsiteX3560" fmla="*/ 11540408 w 24385204"/>
              <a:gd name="connsiteY3560" fmla="*/ 1648722 h 7602680"/>
              <a:gd name="connsiteX3561" fmla="*/ 11623969 w 24385204"/>
              <a:gd name="connsiteY3561" fmla="*/ 1620192 h 7602680"/>
              <a:gd name="connsiteX3562" fmla="*/ 11733501 w 24385204"/>
              <a:gd name="connsiteY3562" fmla="*/ 1595185 h 7602680"/>
              <a:gd name="connsiteX3563" fmla="*/ 11845291 w 24385204"/>
              <a:gd name="connsiteY3563" fmla="*/ 1575109 h 7602680"/>
              <a:gd name="connsiteX3564" fmla="*/ 11986440 w 24385204"/>
              <a:gd name="connsiteY3564" fmla="*/ 1570882 h 7602680"/>
              <a:gd name="connsiteX3565" fmla="*/ 12222442 w 24385204"/>
              <a:gd name="connsiteY3565" fmla="*/ 1565599 h 7602680"/>
              <a:gd name="connsiteX3566" fmla="*/ 12628953 w 24385204"/>
              <a:gd name="connsiteY3566" fmla="*/ 1551158 h 7602680"/>
              <a:gd name="connsiteX3567" fmla="*/ 13002716 w 24385204"/>
              <a:gd name="connsiteY3567" fmla="*/ 1522981 h 7602680"/>
              <a:gd name="connsiteX3568" fmla="*/ 13191292 w 24385204"/>
              <a:gd name="connsiteY3568" fmla="*/ 1503609 h 7602680"/>
              <a:gd name="connsiteX3569" fmla="*/ 13595544 w 24385204"/>
              <a:gd name="connsiteY3569" fmla="*/ 1480010 h 7602680"/>
              <a:gd name="connsiteX3570" fmla="*/ 14600528 w 24385204"/>
              <a:gd name="connsiteY3570" fmla="*/ 1378220 h 7602680"/>
              <a:gd name="connsiteX3571" fmla="*/ 14830884 w 24385204"/>
              <a:gd name="connsiteY3571" fmla="*/ 1264102 h 7602680"/>
              <a:gd name="connsiteX3572" fmla="*/ 14843305 w 24385204"/>
              <a:gd name="connsiteY3572" fmla="*/ 1246139 h 7602680"/>
              <a:gd name="connsiteX3573" fmla="*/ 14879440 w 24385204"/>
              <a:gd name="connsiteY3573" fmla="*/ 1247548 h 7602680"/>
              <a:gd name="connsiteX3574" fmla="*/ 14908799 w 24385204"/>
              <a:gd name="connsiteY3574" fmla="*/ 1241208 h 7602680"/>
              <a:gd name="connsiteX3575" fmla="*/ 14933641 w 24385204"/>
              <a:gd name="connsiteY3575" fmla="*/ 1223245 h 7602680"/>
              <a:gd name="connsiteX3576" fmla="*/ 15077049 w 24385204"/>
              <a:gd name="connsiteY3576" fmla="*/ 1176048 h 7602680"/>
              <a:gd name="connsiteX3577" fmla="*/ 15244170 w 24385204"/>
              <a:gd name="connsiteY3577" fmla="*/ 1155972 h 7602680"/>
              <a:gd name="connsiteX3578" fmla="*/ 15022847 w 24385204"/>
              <a:gd name="connsiteY3578" fmla="*/ 1110184 h 7602680"/>
              <a:gd name="connsiteX3579" fmla="*/ 14597141 w 24385204"/>
              <a:gd name="connsiteY3579" fmla="*/ 1181684 h 7602680"/>
              <a:gd name="connsiteX3580" fmla="*/ 14441312 w 24385204"/>
              <a:gd name="connsiteY3580" fmla="*/ 1179218 h 7602680"/>
              <a:gd name="connsiteX3581" fmla="*/ 14230152 w 24385204"/>
              <a:gd name="connsiteY3581" fmla="*/ 1158438 h 7602680"/>
              <a:gd name="connsiteX3582" fmla="*/ 14015605 w 24385204"/>
              <a:gd name="connsiteY3582" fmla="*/ 1167595 h 7602680"/>
              <a:gd name="connsiteX3583" fmla="*/ 14013347 w 24385204"/>
              <a:gd name="connsiteY3583" fmla="*/ 1199295 h 7602680"/>
              <a:gd name="connsiteX3584" fmla="*/ 13993021 w 24385204"/>
              <a:gd name="connsiteY3584" fmla="*/ 1229585 h 7602680"/>
              <a:gd name="connsiteX3585" fmla="*/ 13958016 w 24385204"/>
              <a:gd name="connsiteY3585" fmla="*/ 1164425 h 7602680"/>
              <a:gd name="connsiteX3586" fmla="*/ 13812350 w 24385204"/>
              <a:gd name="connsiteY3586" fmla="*/ 1149984 h 7602680"/>
              <a:gd name="connsiteX3587" fmla="*/ 13665554 w 24385204"/>
              <a:gd name="connsiteY3587" fmla="*/ 1107014 h 7602680"/>
              <a:gd name="connsiteX3588" fmla="*/ 13639583 w 24385204"/>
              <a:gd name="connsiteY3588" fmla="*/ 1083768 h 7602680"/>
              <a:gd name="connsiteX3589" fmla="*/ 13418260 w 24385204"/>
              <a:gd name="connsiteY3589" fmla="*/ 1088347 h 7602680"/>
              <a:gd name="connsiteX3590" fmla="*/ 13525534 w 24385204"/>
              <a:gd name="connsiteY3590" fmla="*/ 1068270 h 7602680"/>
              <a:gd name="connsiteX3591" fmla="*/ 13635066 w 24385204"/>
              <a:gd name="connsiteY3591" fmla="*/ 1048546 h 7602680"/>
              <a:gd name="connsiteX3592" fmla="*/ 13508596 w 24385204"/>
              <a:gd name="connsiteY3592" fmla="*/ 1030583 h 7602680"/>
              <a:gd name="connsiteX3593" fmla="*/ 17122022 w 24385204"/>
              <a:gd name="connsiteY3593" fmla="*/ 1028470 h 7602680"/>
              <a:gd name="connsiteX3594" fmla="*/ 16956030 w 24385204"/>
              <a:gd name="connsiteY3594" fmla="*/ 1044320 h 7602680"/>
              <a:gd name="connsiteX3595" fmla="*/ 16963934 w 24385204"/>
              <a:gd name="connsiteY3595" fmla="*/ 1103844 h 7602680"/>
              <a:gd name="connsiteX3596" fmla="*/ 17039590 w 24385204"/>
              <a:gd name="connsiteY3596" fmla="*/ 1149984 h 7602680"/>
              <a:gd name="connsiteX3597" fmla="*/ 17099438 w 24385204"/>
              <a:gd name="connsiteY3597" fmla="*/ 1170061 h 7602680"/>
              <a:gd name="connsiteX3598" fmla="*/ 17204454 w 24385204"/>
              <a:gd name="connsiteY3598" fmla="*/ 1161607 h 7602680"/>
              <a:gd name="connsiteX3599" fmla="*/ 17336570 w 24385204"/>
              <a:gd name="connsiteY3599" fmla="*/ 1121455 h 7602680"/>
              <a:gd name="connsiteX3600" fmla="*/ 17443842 w 24385204"/>
              <a:gd name="connsiteY3600" fmla="*/ 1085177 h 7602680"/>
              <a:gd name="connsiteX3601" fmla="*/ 17354638 w 24385204"/>
              <a:gd name="connsiteY3601" fmla="*/ 1075667 h 7602680"/>
              <a:gd name="connsiteX3602" fmla="*/ 17277850 w 24385204"/>
              <a:gd name="connsiteY3602" fmla="*/ 1056999 h 7602680"/>
              <a:gd name="connsiteX3603" fmla="*/ 17122022 w 24385204"/>
              <a:gd name="connsiteY3603" fmla="*/ 1028470 h 7602680"/>
              <a:gd name="connsiteX3604" fmla="*/ 4337270 w 24385204"/>
              <a:gd name="connsiteY3604" fmla="*/ 1006633 h 7602680"/>
              <a:gd name="connsiteX3605" fmla="*/ 4316944 w 24385204"/>
              <a:gd name="connsiteY3605" fmla="*/ 1032697 h 7602680"/>
              <a:gd name="connsiteX3606" fmla="*/ 4277422 w 24385204"/>
              <a:gd name="connsiteY3606" fmla="*/ 1022482 h 7602680"/>
              <a:gd name="connsiteX3607" fmla="*/ 4337270 w 24385204"/>
              <a:gd name="connsiteY3607" fmla="*/ 1006633 h 7602680"/>
              <a:gd name="connsiteX3608" fmla="*/ 11592351 w 24385204"/>
              <a:gd name="connsiteY3608" fmla="*/ 989726 h 7602680"/>
              <a:gd name="connsiteX3609" fmla="*/ 11614935 w 24385204"/>
              <a:gd name="connsiteY3609" fmla="*/ 1006633 h 7602680"/>
              <a:gd name="connsiteX3610" fmla="*/ 11530245 w 24385204"/>
              <a:gd name="connsiteY3610" fmla="*/ 1023187 h 7602680"/>
              <a:gd name="connsiteX3611" fmla="*/ 11507662 w 24385204"/>
              <a:gd name="connsiteY3611" fmla="*/ 1006633 h 7602680"/>
              <a:gd name="connsiteX3612" fmla="*/ 11592351 w 24385204"/>
              <a:gd name="connsiteY3612" fmla="*/ 989726 h 7602680"/>
              <a:gd name="connsiteX3613" fmla="*/ 12399726 w 24385204"/>
              <a:gd name="connsiteY3613" fmla="*/ 950982 h 7602680"/>
              <a:gd name="connsiteX3614" fmla="*/ 12377142 w 24385204"/>
              <a:gd name="connsiteY3614" fmla="*/ 954152 h 7602680"/>
              <a:gd name="connsiteX3615" fmla="*/ 12388434 w 24385204"/>
              <a:gd name="connsiteY3615" fmla="*/ 967537 h 7602680"/>
              <a:gd name="connsiteX3616" fmla="*/ 12415535 w 24385204"/>
              <a:gd name="connsiteY3616" fmla="*/ 955913 h 7602680"/>
              <a:gd name="connsiteX3617" fmla="*/ 12399726 w 24385204"/>
              <a:gd name="connsiteY3617" fmla="*/ 950982 h 7602680"/>
              <a:gd name="connsiteX3618" fmla="*/ 8051194 w 24385204"/>
              <a:gd name="connsiteY3618" fmla="*/ 934781 h 7602680"/>
              <a:gd name="connsiteX3619" fmla="*/ 8065873 w 24385204"/>
              <a:gd name="connsiteY3619" fmla="*/ 936189 h 7602680"/>
              <a:gd name="connsiteX3620" fmla="*/ 8000380 w 24385204"/>
              <a:gd name="connsiteY3620" fmla="*/ 984795 h 7602680"/>
              <a:gd name="connsiteX3621" fmla="*/ 7876169 w 24385204"/>
              <a:gd name="connsiteY3621" fmla="*/ 1009803 h 7602680"/>
              <a:gd name="connsiteX3622" fmla="*/ 7896494 w 24385204"/>
              <a:gd name="connsiteY3622" fmla="*/ 980216 h 7602680"/>
              <a:gd name="connsiteX3623" fmla="*/ 8006026 w 24385204"/>
              <a:gd name="connsiteY3623" fmla="*/ 947813 h 7602680"/>
              <a:gd name="connsiteX3624" fmla="*/ 8051194 w 24385204"/>
              <a:gd name="connsiteY3624" fmla="*/ 934781 h 7602680"/>
              <a:gd name="connsiteX3625" fmla="*/ 11622839 w 24385204"/>
              <a:gd name="connsiteY3625" fmla="*/ 898502 h 7602680"/>
              <a:gd name="connsiteX3626" fmla="*/ 11645423 w 24385204"/>
              <a:gd name="connsiteY3626" fmla="*/ 908012 h 7602680"/>
              <a:gd name="connsiteX3627" fmla="*/ 11649940 w 24385204"/>
              <a:gd name="connsiteY3627" fmla="*/ 934428 h 7602680"/>
              <a:gd name="connsiteX3628" fmla="*/ 11485078 w 24385204"/>
              <a:gd name="connsiteY3628" fmla="*/ 945699 h 7602680"/>
              <a:gd name="connsiteX3629" fmla="*/ 11478302 w 24385204"/>
              <a:gd name="connsiteY3629" fmla="*/ 929145 h 7602680"/>
              <a:gd name="connsiteX3630" fmla="*/ 11581059 w 24385204"/>
              <a:gd name="connsiteY3630" fmla="*/ 908012 h 7602680"/>
              <a:gd name="connsiteX3631" fmla="*/ 11622839 w 24385204"/>
              <a:gd name="connsiteY3631" fmla="*/ 898502 h 7602680"/>
              <a:gd name="connsiteX3632" fmla="*/ 16506610 w 24385204"/>
              <a:gd name="connsiteY3632" fmla="*/ 895332 h 7602680"/>
              <a:gd name="connsiteX3633" fmla="*/ 16409500 w 24385204"/>
              <a:gd name="connsiteY3633" fmla="*/ 897798 h 7602680"/>
              <a:gd name="connsiteX3634" fmla="*/ 16225441 w 24385204"/>
              <a:gd name="connsiteY3634" fmla="*/ 908012 h 7602680"/>
              <a:gd name="connsiteX3635" fmla="*/ 16191565 w 24385204"/>
              <a:gd name="connsiteY3635" fmla="*/ 927736 h 7602680"/>
              <a:gd name="connsiteX3636" fmla="*/ 16516773 w 24385204"/>
              <a:gd name="connsiteY3636" fmla="*/ 904842 h 7602680"/>
              <a:gd name="connsiteX3637" fmla="*/ 16506610 w 24385204"/>
              <a:gd name="connsiteY3637" fmla="*/ 895332 h 7602680"/>
              <a:gd name="connsiteX3638" fmla="*/ 17019266 w 24385204"/>
              <a:gd name="connsiteY3638" fmla="*/ 890754 h 7602680"/>
              <a:gd name="connsiteX3639" fmla="*/ 16987646 w 24385204"/>
              <a:gd name="connsiteY3639" fmla="*/ 894628 h 7602680"/>
              <a:gd name="connsiteX3640" fmla="*/ 17010230 w 24385204"/>
              <a:gd name="connsiteY3640" fmla="*/ 904842 h 7602680"/>
              <a:gd name="connsiteX3641" fmla="*/ 17047494 w 24385204"/>
              <a:gd name="connsiteY3641" fmla="*/ 894628 h 7602680"/>
              <a:gd name="connsiteX3642" fmla="*/ 17019266 w 24385204"/>
              <a:gd name="connsiteY3642" fmla="*/ 890754 h 7602680"/>
              <a:gd name="connsiteX3643" fmla="*/ 9851132 w 24385204"/>
              <a:gd name="connsiteY3643" fmla="*/ 879835 h 7602680"/>
              <a:gd name="connsiteX3644" fmla="*/ 9877103 w 24385204"/>
              <a:gd name="connsiteY3644" fmla="*/ 888288 h 7602680"/>
              <a:gd name="connsiteX3645" fmla="*/ 9852261 w 24385204"/>
              <a:gd name="connsiteY3645" fmla="*/ 913295 h 7602680"/>
              <a:gd name="connsiteX3646" fmla="*/ 9827418 w 24385204"/>
              <a:gd name="connsiteY3646" fmla="*/ 888288 h 7602680"/>
              <a:gd name="connsiteX3647" fmla="*/ 9851132 w 24385204"/>
              <a:gd name="connsiteY3647" fmla="*/ 879835 h 7602680"/>
              <a:gd name="connsiteX3648" fmla="*/ 10350236 w 24385204"/>
              <a:gd name="connsiteY3648" fmla="*/ 869268 h 7602680"/>
              <a:gd name="connsiteX3649" fmla="*/ 10293776 w 24385204"/>
              <a:gd name="connsiteY3649" fmla="*/ 895332 h 7602680"/>
              <a:gd name="connsiteX3650" fmla="*/ 10157145 w 24385204"/>
              <a:gd name="connsiteY3650" fmla="*/ 900616 h 7602680"/>
              <a:gd name="connsiteX3651" fmla="*/ 10257642 w 24385204"/>
              <a:gd name="connsiteY3651" fmla="*/ 874199 h 7602680"/>
              <a:gd name="connsiteX3652" fmla="*/ 3689111 w 24385204"/>
              <a:gd name="connsiteY3652" fmla="*/ 869268 h 7602680"/>
              <a:gd name="connsiteX3653" fmla="*/ 3695887 w 24385204"/>
              <a:gd name="connsiteY3653" fmla="*/ 888288 h 7602680"/>
              <a:gd name="connsiteX3654" fmla="*/ 3665398 w 24385204"/>
              <a:gd name="connsiteY3654" fmla="*/ 908012 h 7602680"/>
              <a:gd name="connsiteX3655" fmla="*/ 3657494 w 24385204"/>
              <a:gd name="connsiteY3655" fmla="*/ 888288 h 7602680"/>
              <a:gd name="connsiteX3656" fmla="*/ 3689111 w 24385204"/>
              <a:gd name="connsiteY3656" fmla="*/ 869268 h 7602680"/>
              <a:gd name="connsiteX3657" fmla="*/ 7415457 w 24385204"/>
              <a:gd name="connsiteY3657" fmla="*/ 867507 h 7602680"/>
              <a:gd name="connsiteX3658" fmla="*/ 7453849 w 24385204"/>
              <a:gd name="connsiteY3658" fmla="*/ 871382 h 7602680"/>
              <a:gd name="connsiteX3659" fmla="*/ 7369160 w 24385204"/>
              <a:gd name="connsiteY3659" fmla="*/ 906251 h 7602680"/>
              <a:gd name="connsiteX3660" fmla="*/ 7235915 w 24385204"/>
              <a:gd name="connsiteY3660" fmla="*/ 970707 h 7602680"/>
              <a:gd name="connsiteX3661" fmla="*/ 7178326 w 24385204"/>
              <a:gd name="connsiteY3661" fmla="*/ 1009803 h 7602680"/>
              <a:gd name="connsiteX3662" fmla="*/ 7181713 w 24385204"/>
              <a:gd name="connsiteY3662" fmla="*/ 984795 h 7602680"/>
              <a:gd name="connsiteX3663" fmla="*/ 7205426 w 24385204"/>
              <a:gd name="connsiteY3663" fmla="*/ 924566 h 7602680"/>
              <a:gd name="connsiteX3664" fmla="*/ 7326250 w 24385204"/>
              <a:gd name="connsiteY3664" fmla="*/ 875608 h 7602680"/>
              <a:gd name="connsiteX3665" fmla="*/ 7415457 w 24385204"/>
              <a:gd name="connsiteY3665" fmla="*/ 867507 h 7602680"/>
              <a:gd name="connsiteX3666" fmla="*/ 3014981 w 24385204"/>
              <a:gd name="connsiteY3666" fmla="*/ 844261 h 7602680"/>
              <a:gd name="connsiteX3667" fmla="*/ 3024015 w 24385204"/>
              <a:gd name="connsiteY3667" fmla="*/ 862929 h 7602680"/>
              <a:gd name="connsiteX3668" fmla="*/ 3001431 w 24385204"/>
              <a:gd name="connsiteY3668" fmla="*/ 881948 h 7602680"/>
              <a:gd name="connsiteX3669" fmla="*/ 2993527 w 24385204"/>
              <a:gd name="connsiteY3669" fmla="*/ 862929 h 7602680"/>
              <a:gd name="connsiteX3670" fmla="*/ 3014981 w 24385204"/>
              <a:gd name="connsiteY3670" fmla="*/ 844261 h 7602680"/>
              <a:gd name="connsiteX3671" fmla="*/ 5367096 w 24385204"/>
              <a:gd name="connsiteY3671" fmla="*/ 824185 h 7602680"/>
              <a:gd name="connsiteX3672" fmla="*/ 5421297 w 24385204"/>
              <a:gd name="connsiteY3672" fmla="*/ 826298 h 7602680"/>
              <a:gd name="connsiteX3673" fmla="*/ 5367096 w 24385204"/>
              <a:gd name="connsiteY3673" fmla="*/ 883005 h 7602680"/>
              <a:gd name="connsiteX3674" fmla="*/ 5225946 w 24385204"/>
              <a:gd name="connsiteY3674" fmla="*/ 911887 h 7602680"/>
              <a:gd name="connsiteX3675" fmla="*/ 5295957 w 24385204"/>
              <a:gd name="connsiteY3675" fmla="*/ 841091 h 7602680"/>
              <a:gd name="connsiteX3676" fmla="*/ 5367096 w 24385204"/>
              <a:gd name="connsiteY3676" fmla="*/ 824185 h 7602680"/>
              <a:gd name="connsiteX3677" fmla="*/ 6474837 w 24385204"/>
              <a:gd name="connsiteY3677" fmla="*/ 823128 h 7602680"/>
              <a:gd name="connsiteX3678" fmla="*/ 6443219 w 24385204"/>
              <a:gd name="connsiteY3678" fmla="*/ 856941 h 7602680"/>
              <a:gd name="connsiteX3679" fmla="*/ 6417248 w 24385204"/>
              <a:gd name="connsiteY3679" fmla="*/ 848488 h 7602680"/>
              <a:gd name="connsiteX3680" fmla="*/ 6474837 w 24385204"/>
              <a:gd name="connsiteY3680" fmla="*/ 823128 h 7602680"/>
              <a:gd name="connsiteX3681" fmla="*/ 4975265 w 24385204"/>
              <a:gd name="connsiteY3681" fmla="*/ 822424 h 7602680"/>
              <a:gd name="connsiteX3682" fmla="*/ 4960586 w 24385204"/>
              <a:gd name="connsiteY3682" fmla="*/ 842148 h 7602680"/>
              <a:gd name="connsiteX3683" fmla="*/ 4884929 w 24385204"/>
              <a:gd name="connsiteY3683" fmla="*/ 880539 h 7602680"/>
              <a:gd name="connsiteX3684" fmla="*/ 4839762 w 24385204"/>
              <a:gd name="connsiteY3684" fmla="*/ 900616 h 7602680"/>
              <a:gd name="connsiteX3685" fmla="*/ 4748296 w 24385204"/>
              <a:gd name="connsiteY3685" fmla="*/ 933019 h 7602680"/>
              <a:gd name="connsiteX3686" fmla="*/ 4558592 w 24385204"/>
              <a:gd name="connsiteY3686" fmla="*/ 1006633 h 7602680"/>
              <a:gd name="connsiteX3687" fmla="*/ 4975265 w 24385204"/>
              <a:gd name="connsiteY3687" fmla="*/ 822424 h 7602680"/>
              <a:gd name="connsiteX3688" fmla="*/ 20466698 w 24385204"/>
              <a:gd name="connsiteY3688" fmla="*/ 808335 h 7602680"/>
              <a:gd name="connsiteX3689" fmla="*/ 20446374 w 24385204"/>
              <a:gd name="connsiteY3689" fmla="*/ 828411 h 7602680"/>
              <a:gd name="connsiteX3690" fmla="*/ 20466698 w 24385204"/>
              <a:gd name="connsiteY3690" fmla="*/ 848488 h 7602680"/>
              <a:gd name="connsiteX3691" fmla="*/ 20485894 w 24385204"/>
              <a:gd name="connsiteY3691" fmla="*/ 828411 h 7602680"/>
              <a:gd name="connsiteX3692" fmla="*/ 20466698 w 24385204"/>
              <a:gd name="connsiteY3692" fmla="*/ 808335 h 7602680"/>
              <a:gd name="connsiteX3693" fmla="*/ 11170032 w 24385204"/>
              <a:gd name="connsiteY3693" fmla="*/ 805165 h 7602680"/>
              <a:gd name="connsiteX3694" fmla="*/ 11229880 w 24385204"/>
              <a:gd name="connsiteY3694" fmla="*/ 828411 h 7602680"/>
              <a:gd name="connsiteX3695" fmla="*/ 11156482 w 24385204"/>
              <a:gd name="connsiteY3695" fmla="*/ 828411 h 7602680"/>
              <a:gd name="connsiteX3696" fmla="*/ 11170032 w 24385204"/>
              <a:gd name="connsiteY3696" fmla="*/ 805165 h 7602680"/>
              <a:gd name="connsiteX3697" fmla="*/ 6342721 w 24385204"/>
              <a:gd name="connsiteY3697" fmla="*/ 804813 h 7602680"/>
              <a:gd name="connsiteX3698" fmla="*/ 6356271 w 24385204"/>
              <a:gd name="connsiteY3698" fmla="*/ 810801 h 7602680"/>
              <a:gd name="connsiteX3699" fmla="*/ 6356271 w 24385204"/>
              <a:gd name="connsiteY3699" fmla="*/ 837921 h 7602680"/>
              <a:gd name="connsiteX3700" fmla="*/ 6329171 w 24385204"/>
              <a:gd name="connsiteY3700" fmla="*/ 837921 h 7602680"/>
              <a:gd name="connsiteX3701" fmla="*/ 6329171 w 24385204"/>
              <a:gd name="connsiteY3701" fmla="*/ 810801 h 7602680"/>
              <a:gd name="connsiteX3702" fmla="*/ 6342721 w 24385204"/>
              <a:gd name="connsiteY3702" fmla="*/ 804813 h 7602680"/>
              <a:gd name="connsiteX3703" fmla="*/ 13074985 w 24385204"/>
              <a:gd name="connsiteY3703" fmla="*/ 796008 h 7602680"/>
              <a:gd name="connsiteX3704" fmla="*/ 13098698 w 24385204"/>
              <a:gd name="connsiteY3704" fmla="*/ 807631 h 7602680"/>
              <a:gd name="connsiteX3705" fmla="*/ 13074985 w 24385204"/>
              <a:gd name="connsiteY3705" fmla="*/ 829468 h 7602680"/>
              <a:gd name="connsiteX3706" fmla="*/ 13049013 w 24385204"/>
              <a:gd name="connsiteY3706" fmla="*/ 807631 h 7602680"/>
              <a:gd name="connsiteX3707" fmla="*/ 13074985 w 24385204"/>
              <a:gd name="connsiteY3707" fmla="*/ 796008 h 7602680"/>
              <a:gd name="connsiteX3708" fmla="*/ 9658039 w 24385204"/>
              <a:gd name="connsiteY3708" fmla="*/ 786146 h 7602680"/>
              <a:gd name="connsiteX3709" fmla="*/ 9670460 w 24385204"/>
              <a:gd name="connsiteY3709" fmla="*/ 787554 h 7602680"/>
              <a:gd name="connsiteX3710" fmla="*/ 9709982 w 24385204"/>
              <a:gd name="connsiteY3710" fmla="*/ 810801 h 7602680"/>
              <a:gd name="connsiteX3711" fmla="*/ 9671589 w 24385204"/>
              <a:gd name="connsiteY3711" fmla="*/ 832638 h 7602680"/>
              <a:gd name="connsiteX3712" fmla="*/ 9650135 w 24385204"/>
              <a:gd name="connsiteY3712" fmla="*/ 791781 h 7602680"/>
              <a:gd name="connsiteX3713" fmla="*/ 9658039 w 24385204"/>
              <a:gd name="connsiteY3713" fmla="*/ 786146 h 7602680"/>
              <a:gd name="connsiteX3714" fmla="*/ 17836802 w 24385204"/>
              <a:gd name="connsiteY3714" fmla="*/ 767478 h 7602680"/>
              <a:gd name="connsiteX3715" fmla="*/ 17931654 w 24385204"/>
              <a:gd name="connsiteY3715" fmla="*/ 784737 h 7602680"/>
              <a:gd name="connsiteX3716" fmla="*/ 17822122 w 24385204"/>
              <a:gd name="connsiteY3716" fmla="*/ 784737 h 7602680"/>
              <a:gd name="connsiteX3717" fmla="*/ 17753242 w 24385204"/>
              <a:gd name="connsiteY3717" fmla="*/ 770648 h 7602680"/>
              <a:gd name="connsiteX3718" fmla="*/ 10626889 w 24385204"/>
              <a:gd name="connsiteY3718" fmla="*/ 767478 h 7602680"/>
              <a:gd name="connsiteX3719" fmla="*/ 10633664 w 24385204"/>
              <a:gd name="connsiteY3719" fmla="*/ 793894 h 7602680"/>
              <a:gd name="connsiteX3720" fmla="*/ 10552362 w 24385204"/>
              <a:gd name="connsiteY3720" fmla="*/ 816788 h 7602680"/>
              <a:gd name="connsiteX3721" fmla="*/ 10545587 w 24385204"/>
              <a:gd name="connsiteY3721" fmla="*/ 806574 h 7602680"/>
              <a:gd name="connsiteX3722" fmla="*/ 10580592 w 24385204"/>
              <a:gd name="connsiteY3722" fmla="*/ 783328 h 7602680"/>
              <a:gd name="connsiteX3723" fmla="*/ 10626889 w 24385204"/>
              <a:gd name="connsiteY3723" fmla="*/ 767478 h 7602680"/>
              <a:gd name="connsiteX3724" fmla="*/ 3888979 w 24385204"/>
              <a:gd name="connsiteY3724" fmla="*/ 764660 h 7602680"/>
              <a:gd name="connsiteX3725" fmla="*/ 3901400 w 24385204"/>
              <a:gd name="connsiteY3725" fmla="*/ 767478 h 7602680"/>
              <a:gd name="connsiteX3726" fmla="*/ 3882204 w 24385204"/>
              <a:gd name="connsiteY3726" fmla="*/ 801291 h 7602680"/>
              <a:gd name="connsiteX3727" fmla="*/ 3855103 w 24385204"/>
              <a:gd name="connsiteY3727" fmla="*/ 805165 h 7602680"/>
              <a:gd name="connsiteX3728" fmla="*/ 3888979 w 24385204"/>
              <a:gd name="connsiteY3728" fmla="*/ 764660 h 7602680"/>
              <a:gd name="connsiteX3729" fmla="*/ 13750244 w 24385204"/>
              <a:gd name="connsiteY3729" fmla="*/ 757968 h 7602680"/>
              <a:gd name="connsiteX3730" fmla="*/ 13807833 w 24385204"/>
              <a:gd name="connsiteY3730" fmla="*/ 765717 h 7602680"/>
              <a:gd name="connsiteX3731" fmla="*/ 13801058 w 24385204"/>
              <a:gd name="connsiteY3731" fmla="*/ 781567 h 7602680"/>
              <a:gd name="connsiteX3732" fmla="*/ 13741210 w 24385204"/>
              <a:gd name="connsiteY3732" fmla="*/ 822424 h 7602680"/>
              <a:gd name="connsiteX3733" fmla="*/ 13715239 w 24385204"/>
              <a:gd name="connsiteY3733" fmla="*/ 824185 h 7602680"/>
              <a:gd name="connsiteX3734" fmla="*/ 13647487 w 24385204"/>
              <a:gd name="connsiteY3734" fmla="*/ 779101 h 7602680"/>
              <a:gd name="connsiteX3735" fmla="*/ 13679105 w 24385204"/>
              <a:gd name="connsiteY3735" fmla="*/ 761138 h 7602680"/>
              <a:gd name="connsiteX3736" fmla="*/ 13750244 w 24385204"/>
              <a:gd name="connsiteY3736" fmla="*/ 757968 h 7602680"/>
              <a:gd name="connsiteX3737" fmla="*/ 13937690 w 24385204"/>
              <a:gd name="connsiteY3737" fmla="*/ 757264 h 7602680"/>
              <a:gd name="connsiteX3738" fmla="*/ 13974954 w 24385204"/>
              <a:gd name="connsiteY3738" fmla="*/ 766774 h 7602680"/>
              <a:gd name="connsiteX3739" fmla="*/ 13938820 w 24385204"/>
              <a:gd name="connsiteY3739" fmla="*/ 790724 h 7602680"/>
              <a:gd name="connsiteX3740" fmla="*/ 13900427 w 24385204"/>
              <a:gd name="connsiteY3740" fmla="*/ 766774 h 7602680"/>
              <a:gd name="connsiteX3741" fmla="*/ 13937690 w 24385204"/>
              <a:gd name="connsiteY3741" fmla="*/ 757264 h 7602680"/>
              <a:gd name="connsiteX3742" fmla="*/ 14102553 w 24385204"/>
              <a:gd name="connsiteY3742" fmla="*/ 751981 h 7602680"/>
              <a:gd name="connsiteX3743" fmla="*/ 14109328 w 24385204"/>
              <a:gd name="connsiteY3743" fmla="*/ 764308 h 7602680"/>
              <a:gd name="connsiteX3744" fmla="*/ 14084486 w 24385204"/>
              <a:gd name="connsiteY3744" fmla="*/ 785441 h 7602680"/>
              <a:gd name="connsiteX3745" fmla="*/ 14058514 w 24385204"/>
              <a:gd name="connsiteY3745" fmla="*/ 778397 h 7602680"/>
              <a:gd name="connsiteX3746" fmla="*/ 14084486 w 24385204"/>
              <a:gd name="connsiteY3746" fmla="*/ 755151 h 7602680"/>
              <a:gd name="connsiteX3747" fmla="*/ 14102553 w 24385204"/>
              <a:gd name="connsiteY3747" fmla="*/ 751981 h 7602680"/>
              <a:gd name="connsiteX3748" fmla="*/ 15608900 w 24385204"/>
              <a:gd name="connsiteY3748" fmla="*/ 741414 h 7602680"/>
              <a:gd name="connsiteX3749" fmla="*/ 15579541 w 24385204"/>
              <a:gd name="connsiteY3749" fmla="*/ 742471 h 7602680"/>
              <a:gd name="connsiteX3750" fmla="*/ 15541148 w 24385204"/>
              <a:gd name="connsiteY3750" fmla="*/ 770648 h 7602680"/>
              <a:gd name="connsiteX3751" fmla="*/ 15579541 w 24385204"/>
              <a:gd name="connsiteY3751" fmla="*/ 787554 h 7602680"/>
              <a:gd name="connsiteX3752" fmla="*/ 15619063 w 24385204"/>
              <a:gd name="connsiteY3752" fmla="*/ 759377 h 7602680"/>
              <a:gd name="connsiteX3753" fmla="*/ 15608900 w 24385204"/>
              <a:gd name="connsiteY3753" fmla="*/ 741414 h 7602680"/>
              <a:gd name="connsiteX3754" fmla="*/ 4702000 w 24385204"/>
              <a:gd name="connsiteY3754" fmla="*/ 741414 h 7602680"/>
              <a:gd name="connsiteX3755" fmla="*/ 4715550 w 24385204"/>
              <a:gd name="connsiteY3755" fmla="*/ 763604 h 7602680"/>
              <a:gd name="connsiteX3756" fmla="*/ 4660220 w 24385204"/>
              <a:gd name="connsiteY3756" fmla="*/ 763604 h 7602680"/>
              <a:gd name="connsiteX3757" fmla="*/ 4702000 w 24385204"/>
              <a:gd name="connsiteY3757" fmla="*/ 741414 h 7602680"/>
              <a:gd name="connsiteX3758" fmla="*/ 13330183 w 24385204"/>
              <a:gd name="connsiteY3758" fmla="*/ 738244 h 7602680"/>
              <a:gd name="connsiteX3759" fmla="*/ 13355025 w 24385204"/>
              <a:gd name="connsiteY3759" fmla="*/ 747754 h 7602680"/>
              <a:gd name="connsiteX3760" fmla="*/ 13330183 w 24385204"/>
              <a:gd name="connsiteY3760" fmla="*/ 772057 h 7602680"/>
              <a:gd name="connsiteX3761" fmla="*/ 13304212 w 24385204"/>
              <a:gd name="connsiteY3761" fmla="*/ 747754 h 7602680"/>
              <a:gd name="connsiteX3762" fmla="*/ 13330183 w 24385204"/>
              <a:gd name="connsiteY3762" fmla="*/ 738244 h 7602680"/>
              <a:gd name="connsiteX3763" fmla="*/ 11668007 w 24385204"/>
              <a:gd name="connsiteY3763" fmla="*/ 738244 h 7602680"/>
              <a:gd name="connsiteX3764" fmla="*/ 11692851 w 24385204"/>
              <a:gd name="connsiteY3764" fmla="*/ 747754 h 7602680"/>
              <a:gd name="connsiteX3765" fmla="*/ 11668007 w 24385204"/>
              <a:gd name="connsiteY3765" fmla="*/ 772057 h 7602680"/>
              <a:gd name="connsiteX3766" fmla="*/ 11643165 w 24385204"/>
              <a:gd name="connsiteY3766" fmla="*/ 747754 h 7602680"/>
              <a:gd name="connsiteX3767" fmla="*/ 11668007 w 24385204"/>
              <a:gd name="connsiteY3767" fmla="*/ 738244 h 7602680"/>
              <a:gd name="connsiteX3768" fmla="*/ 11232138 w 24385204"/>
              <a:gd name="connsiteY3768" fmla="*/ 738244 h 7602680"/>
              <a:gd name="connsiteX3769" fmla="*/ 11258109 w 24385204"/>
              <a:gd name="connsiteY3769" fmla="*/ 747754 h 7602680"/>
              <a:gd name="connsiteX3770" fmla="*/ 11225363 w 24385204"/>
              <a:gd name="connsiteY3770" fmla="*/ 772057 h 7602680"/>
              <a:gd name="connsiteX3771" fmla="*/ 11200520 w 24385204"/>
              <a:gd name="connsiteY3771" fmla="*/ 747754 h 7602680"/>
              <a:gd name="connsiteX3772" fmla="*/ 11232138 w 24385204"/>
              <a:gd name="connsiteY3772" fmla="*/ 738244 h 7602680"/>
              <a:gd name="connsiteX3773" fmla="*/ 16443375 w 24385204"/>
              <a:gd name="connsiteY3773" fmla="*/ 737540 h 7602680"/>
              <a:gd name="connsiteX3774" fmla="*/ 16456926 w 24385204"/>
              <a:gd name="connsiteY3774" fmla="*/ 748811 h 7602680"/>
              <a:gd name="connsiteX3775" fmla="*/ 16435471 w 24385204"/>
              <a:gd name="connsiteY3775" fmla="*/ 770648 h 7602680"/>
              <a:gd name="connsiteX3776" fmla="*/ 16424179 w 24385204"/>
              <a:gd name="connsiteY3776" fmla="*/ 745641 h 7602680"/>
              <a:gd name="connsiteX3777" fmla="*/ 16443375 w 24385204"/>
              <a:gd name="connsiteY3777" fmla="*/ 737540 h 7602680"/>
              <a:gd name="connsiteX3778" fmla="*/ 16187048 w 24385204"/>
              <a:gd name="connsiteY3778" fmla="*/ 737540 h 7602680"/>
              <a:gd name="connsiteX3779" fmla="*/ 16200598 w 24385204"/>
              <a:gd name="connsiteY3779" fmla="*/ 748811 h 7602680"/>
              <a:gd name="connsiteX3780" fmla="*/ 16180273 w 24385204"/>
              <a:gd name="connsiteY3780" fmla="*/ 770648 h 7602680"/>
              <a:gd name="connsiteX3781" fmla="*/ 16167852 w 24385204"/>
              <a:gd name="connsiteY3781" fmla="*/ 745641 h 7602680"/>
              <a:gd name="connsiteX3782" fmla="*/ 16187048 w 24385204"/>
              <a:gd name="connsiteY3782" fmla="*/ 737540 h 7602680"/>
              <a:gd name="connsiteX3783" fmla="*/ 15990568 w 24385204"/>
              <a:gd name="connsiteY3783" fmla="*/ 737540 h 7602680"/>
              <a:gd name="connsiteX3784" fmla="*/ 16007506 w 24385204"/>
              <a:gd name="connsiteY3784" fmla="*/ 748811 h 7602680"/>
              <a:gd name="connsiteX3785" fmla="*/ 15979276 w 24385204"/>
              <a:gd name="connsiteY3785" fmla="*/ 770648 h 7602680"/>
              <a:gd name="connsiteX3786" fmla="*/ 15966855 w 24385204"/>
              <a:gd name="connsiteY3786" fmla="*/ 745641 h 7602680"/>
              <a:gd name="connsiteX3787" fmla="*/ 15990568 w 24385204"/>
              <a:gd name="connsiteY3787" fmla="*/ 737540 h 7602680"/>
              <a:gd name="connsiteX3788" fmla="*/ 16736966 w 24385204"/>
              <a:gd name="connsiteY3788" fmla="*/ 729087 h 7602680"/>
              <a:gd name="connsiteX3789" fmla="*/ 17063302 w 24385204"/>
              <a:gd name="connsiteY3789" fmla="*/ 770648 h 7602680"/>
              <a:gd name="connsiteX3790" fmla="*/ 16924414 w 24385204"/>
              <a:gd name="connsiteY3790" fmla="*/ 765717 h 7602680"/>
              <a:gd name="connsiteX3791" fmla="*/ 16764067 w 24385204"/>
              <a:gd name="connsiteY3791" fmla="*/ 757264 h 7602680"/>
              <a:gd name="connsiteX3792" fmla="*/ 16625176 w 24385204"/>
              <a:gd name="connsiteY3792" fmla="*/ 749867 h 7602680"/>
              <a:gd name="connsiteX3793" fmla="*/ 16736966 w 24385204"/>
              <a:gd name="connsiteY3793" fmla="*/ 729087 h 7602680"/>
              <a:gd name="connsiteX3794" fmla="*/ 12759939 w 24385204"/>
              <a:gd name="connsiteY3794" fmla="*/ 729087 h 7602680"/>
              <a:gd name="connsiteX3795" fmla="*/ 12780265 w 24385204"/>
              <a:gd name="connsiteY3795" fmla="*/ 747754 h 7602680"/>
              <a:gd name="connsiteX3796" fmla="*/ 12745260 w 24385204"/>
              <a:gd name="connsiteY3796" fmla="*/ 767478 h 7602680"/>
              <a:gd name="connsiteX3797" fmla="*/ 12723805 w 24385204"/>
              <a:gd name="connsiteY3797" fmla="*/ 747754 h 7602680"/>
              <a:gd name="connsiteX3798" fmla="*/ 12759939 w 24385204"/>
              <a:gd name="connsiteY3798" fmla="*/ 729087 h 7602680"/>
              <a:gd name="connsiteX3799" fmla="*/ 15390965 w 24385204"/>
              <a:gd name="connsiteY3799" fmla="*/ 728030 h 7602680"/>
              <a:gd name="connsiteX3800" fmla="*/ 15333376 w 24385204"/>
              <a:gd name="connsiteY3800" fmla="*/ 747754 h 7602680"/>
              <a:gd name="connsiteX3801" fmla="*/ 15402257 w 24385204"/>
              <a:gd name="connsiteY3801" fmla="*/ 767478 h 7602680"/>
              <a:gd name="connsiteX3802" fmla="*/ 15460975 w 24385204"/>
              <a:gd name="connsiteY3802" fmla="*/ 747754 h 7602680"/>
              <a:gd name="connsiteX3803" fmla="*/ 15390965 w 24385204"/>
              <a:gd name="connsiteY3803" fmla="*/ 728030 h 7602680"/>
              <a:gd name="connsiteX3804" fmla="*/ 10582850 w 24385204"/>
              <a:gd name="connsiteY3804" fmla="*/ 718520 h 7602680"/>
              <a:gd name="connsiteX3805" fmla="*/ 10599788 w 24385204"/>
              <a:gd name="connsiteY3805" fmla="*/ 731200 h 7602680"/>
              <a:gd name="connsiteX3806" fmla="*/ 10571558 w 24385204"/>
              <a:gd name="connsiteY3806" fmla="*/ 751981 h 7602680"/>
              <a:gd name="connsiteX3807" fmla="*/ 10560266 w 24385204"/>
              <a:gd name="connsiteY3807" fmla="*/ 728030 h 7602680"/>
              <a:gd name="connsiteX3808" fmla="*/ 10582850 w 24385204"/>
              <a:gd name="connsiteY3808" fmla="*/ 718520 h 7602680"/>
              <a:gd name="connsiteX3809" fmla="*/ 14558748 w 24385204"/>
              <a:gd name="connsiteY3809" fmla="*/ 707954 h 7602680"/>
              <a:gd name="connsiteX3810" fmla="*/ 14504547 w 24385204"/>
              <a:gd name="connsiteY3810" fmla="*/ 728030 h 7602680"/>
              <a:gd name="connsiteX3811" fmla="*/ 14572298 w 24385204"/>
              <a:gd name="connsiteY3811" fmla="*/ 728030 h 7602680"/>
              <a:gd name="connsiteX3812" fmla="*/ 14558748 w 24385204"/>
              <a:gd name="connsiteY3812" fmla="*/ 707954 h 7602680"/>
              <a:gd name="connsiteX3813" fmla="*/ 17100566 w 24385204"/>
              <a:gd name="connsiteY3813" fmla="*/ 693513 h 7602680"/>
              <a:gd name="connsiteX3814" fmla="*/ 17126538 w 24385204"/>
              <a:gd name="connsiteY3814" fmla="*/ 703023 h 7602680"/>
              <a:gd name="connsiteX3815" fmla="*/ 17092662 w 24385204"/>
              <a:gd name="connsiteY3815" fmla="*/ 726621 h 7602680"/>
              <a:gd name="connsiteX3816" fmla="*/ 17070078 w 24385204"/>
              <a:gd name="connsiteY3816" fmla="*/ 703023 h 7602680"/>
              <a:gd name="connsiteX3817" fmla="*/ 17100566 w 24385204"/>
              <a:gd name="connsiteY3817" fmla="*/ 693513 h 7602680"/>
              <a:gd name="connsiteX3818" fmla="*/ 9809351 w 24385204"/>
              <a:gd name="connsiteY3818" fmla="*/ 692104 h 7602680"/>
              <a:gd name="connsiteX3819" fmla="*/ 9878232 w 24385204"/>
              <a:gd name="connsiteY3819" fmla="*/ 693513 h 7602680"/>
              <a:gd name="connsiteX3820" fmla="*/ 9809351 w 24385204"/>
              <a:gd name="connsiteY3820" fmla="*/ 706897 h 7602680"/>
              <a:gd name="connsiteX3821" fmla="*/ 9595933 w 24385204"/>
              <a:gd name="connsiteY3821" fmla="*/ 726621 h 7602680"/>
              <a:gd name="connsiteX3822" fmla="*/ 9809351 w 24385204"/>
              <a:gd name="connsiteY3822" fmla="*/ 692104 h 7602680"/>
              <a:gd name="connsiteX3823" fmla="*/ 10809819 w 24385204"/>
              <a:gd name="connsiteY3823" fmla="*/ 690343 h 7602680"/>
              <a:gd name="connsiteX3824" fmla="*/ 10848211 w 24385204"/>
              <a:gd name="connsiteY3824" fmla="*/ 710067 h 7602680"/>
              <a:gd name="connsiteX3825" fmla="*/ 10853857 w 24385204"/>
              <a:gd name="connsiteY3825" fmla="*/ 729791 h 7602680"/>
              <a:gd name="connsiteX3826" fmla="*/ 10880958 w 24385204"/>
              <a:gd name="connsiteY3826" fmla="*/ 707954 h 7602680"/>
              <a:gd name="connsiteX3827" fmla="*/ 10928384 w 24385204"/>
              <a:gd name="connsiteY3827" fmla="*/ 695274 h 7602680"/>
              <a:gd name="connsiteX3828" fmla="*/ 10913705 w 24385204"/>
              <a:gd name="connsiteY3828" fmla="*/ 726621 h 7602680"/>
              <a:gd name="connsiteX3829" fmla="*/ 10857245 w 24385204"/>
              <a:gd name="connsiteY3829" fmla="*/ 779101 h 7602680"/>
              <a:gd name="connsiteX3830" fmla="*/ 10808689 w 24385204"/>
              <a:gd name="connsiteY3830" fmla="*/ 776988 h 7602680"/>
              <a:gd name="connsiteX3831" fmla="*/ 10807560 w 24385204"/>
              <a:gd name="connsiteY3831" fmla="*/ 729791 h 7602680"/>
              <a:gd name="connsiteX3832" fmla="*/ 10774814 w 24385204"/>
              <a:gd name="connsiteY3832" fmla="*/ 724860 h 7602680"/>
              <a:gd name="connsiteX3833" fmla="*/ 10744325 w 24385204"/>
              <a:gd name="connsiteY3833" fmla="*/ 713237 h 7602680"/>
              <a:gd name="connsiteX3834" fmla="*/ 10809819 w 24385204"/>
              <a:gd name="connsiteY3834" fmla="*/ 690343 h 7602680"/>
              <a:gd name="connsiteX3835" fmla="*/ 9545119 w 24385204"/>
              <a:gd name="connsiteY3835" fmla="*/ 690343 h 7602680"/>
              <a:gd name="connsiteX3836" fmla="*/ 9564316 w 24385204"/>
              <a:gd name="connsiteY3836" fmla="*/ 710067 h 7602680"/>
              <a:gd name="connsiteX3837" fmla="*/ 9545119 w 24385204"/>
              <a:gd name="connsiteY3837" fmla="*/ 729087 h 7602680"/>
              <a:gd name="connsiteX3838" fmla="*/ 9525923 w 24385204"/>
              <a:gd name="connsiteY3838" fmla="*/ 710067 h 7602680"/>
              <a:gd name="connsiteX3839" fmla="*/ 9545119 w 24385204"/>
              <a:gd name="connsiteY3839" fmla="*/ 690343 h 7602680"/>
              <a:gd name="connsiteX3840" fmla="*/ 18237666 w 24385204"/>
              <a:gd name="connsiteY3840" fmla="*/ 668506 h 7602680"/>
              <a:gd name="connsiteX3841" fmla="*/ 18315582 w 24385204"/>
              <a:gd name="connsiteY3841" fmla="*/ 695274 h 7602680"/>
              <a:gd name="connsiteX3842" fmla="*/ 18329134 w 24385204"/>
              <a:gd name="connsiteY3842" fmla="*/ 729087 h 7602680"/>
              <a:gd name="connsiteX3843" fmla="*/ 18285094 w 24385204"/>
              <a:gd name="connsiteY3843" fmla="*/ 706193 h 7602680"/>
              <a:gd name="connsiteX3844" fmla="*/ 18251218 w 24385204"/>
              <a:gd name="connsiteY3844" fmla="*/ 681890 h 7602680"/>
              <a:gd name="connsiteX3845" fmla="*/ 18237666 w 24385204"/>
              <a:gd name="connsiteY3845" fmla="*/ 668506 h 7602680"/>
              <a:gd name="connsiteX3846" fmla="*/ 5294084 w 24385204"/>
              <a:gd name="connsiteY3846" fmla="*/ 654486 h 7602680"/>
              <a:gd name="connsiteX3847" fmla="*/ 5306119 w 24385204"/>
              <a:gd name="connsiteY3847" fmla="*/ 655473 h 7602680"/>
              <a:gd name="connsiteX3848" fmla="*/ 5250788 w 24385204"/>
              <a:gd name="connsiteY3848" fmla="*/ 691400 h 7602680"/>
              <a:gd name="connsiteX3849" fmla="*/ 5083668 w 24385204"/>
              <a:gd name="connsiteY3849" fmla="*/ 737540 h 7602680"/>
              <a:gd name="connsiteX3850" fmla="*/ 4906384 w 24385204"/>
              <a:gd name="connsiteY3850" fmla="*/ 778397 h 7602680"/>
              <a:gd name="connsiteX3851" fmla="*/ 5294084 w 24385204"/>
              <a:gd name="connsiteY3851" fmla="*/ 654486 h 7602680"/>
              <a:gd name="connsiteX3852" fmla="*/ 17548858 w 24385204"/>
              <a:gd name="connsiteY3852" fmla="*/ 645964 h 7602680"/>
              <a:gd name="connsiteX3853" fmla="*/ 17590638 w 24385204"/>
              <a:gd name="connsiteY3853" fmla="*/ 660052 h 7602680"/>
              <a:gd name="connsiteX3854" fmla="*/ 17659518 w 24385204"/>
              <a:gd name="connsiteY3854" fmla="*/ 685060 h 7602680"/>
              <a:gd name="connsiteX3855" fmla="*/ 17690006 w 24385204"/>
              <a:gd name="connsiteY3855" fmla="*/ 704784 h 7602680"/>
              <a:gd name="connsiteX3856" fmla="*/ 17604190 w 24385204"/>
              <a:gd name="connsiteY3856" fmla="*/ 701614 h 7602680"/>
              <a:gd name="connsiteX3857" fmla="*/ 17460782 w 24385204"/>
              <a:gd name="connsiteY3857" fmla="*/ 732961 h 7602680"/>
              <a:gd name="connsiteX3858" fmla="*/ 17180742 w 24385204"/>
              <a:gd name="connsiteY3858" fmla="*/ 747050 h 7602680"/>
              <a:gd name="connsiteX3859" fmla="*/ 17220262 w 24385204"/>
              <a:gd name="connsiteY3859" fmla="*/ 703023 h 7602680"/>
              <a:gd name="connsiteX3860" fmla="*/ 17218002 w 24385204"/>
              <a:gd name="connsiteY3860" fmla="*/ 724860 h 7602680"/>
              <a:gd name="connsiteX3861" fmla="*/ 17205582 w 24385204"/>
              <a:gd name="connsiteY3861" fmla="*/ 744584 h 7602680"/>
              <a:gd name="connsiteX3862" fmla="*/ 17346730 w 24385204"/>
              <a:gd name="connsiteY3862" fmla="*/ 735426 h 7602680"/>
              <a:gd name="connsiteX3863" fmla="*/ 17397546 w 24385204"/>
              <a:gd name="connsiteY3863" fmla="*/ 704784 h 7602680"/>
              <a:gd name="connsiteX3864" fmla="*/ 17494658 w 24385204"/>
              <a:gd name="connsiteY3864" fmla="*/ 669210 h 7602680"/>
              <a:gd name="connsiteX3865" fmla="*/ 17548858 w 24385204"/>
              <a:gd name="connsiteY3865" fmla="*/ 645964 h 7602680"/>
              <a:gd name="connsiteX3866" fmla="*/ 4124981 w 24385204"/>
              <a:gd name="connsiteY3866" fmla="*/ 645259 h 7602680"/>
              <a:gd name="connsiteX3867" fmla="*/ 4096751 w 24385204"/>
              <a:gd name="connsiteY3867" fmla="*/ 670267 h 7602680"/>
              <a:gd name="connsiteX3868" fmla="*/ 4017707 w 24385204"/>
              <a:gd name="connsiteY3868" fmla="*/ 685060 h 7602680"/>
              <a:gd name="connsiteX3869" fmla="*/ 4087717 w 24385204"/>
              <a:gd name="connsiteY3869" fmla="*/ 653712 h 7602680"/>
              <a:gd name="connsiteX3870" fmla="*/ 4124981 w 24385204"/>
              <a:gd name="connsiteY3870" fmla="*/ 645259 h 7602680"/>
              <a:gd name="connsiteX3871" fmla="*/ 18024250 w 24385204"/>
              <a:gd name="connsiteY3871" fmla="*/ 644203 h 7602680"/>
              <a:gd name="connsiteX3872" fmla="*/ 18125878 w 24385204"/>
              <a:gd name="connsiteY3872" fmla="*/ 663927 h 7602680"/>
              <a:gd name="connsiteX3873" fmla="*/ 18072806 w 24385204"/>
              <a:gd name="connsiteY3873" fmla="*/ 677311 h 7602680"/>
              <a:gd name="connsiteX3874" fmla="*/ 17971178 w 24385204"/>
              <a:gd name="connsiteY3874" fmla="*/ 658996 h 7602680"/>
              <a:gd name="connsiteX3875" fmla="*/ 18024250 w 24385204"/>
              <a:gd name="connsiteY3875" fmla="*/ 644203 h 7602680"/>
              <a:gd name="connsiteX3876" fmla="*/ 7631133 w 24385204"/>
              <a:gd name="connsiteY3876" fmla="*/ 642794 h 7602680"/>
              <a:gd name="connsiteX3877" fmla="*/ 7809546 w 24385204"/>
              <a:gd name="connsiteY3877" fmla="*/ 674141 h 7602680"/>
              <a:gd name="connsiteX3878" fmla="*/ 7912303 w 24385204"/>
              <a:gd name="connsiteY3878" fmla="*/ 696683 h 7602680"/>
              <a:gd name="connsiteX3879" fmla="*/ 8006026 w 24385204"/>
              <a:gd name="connsiteY3879" fmla="*/ 671675 h 7602680"/>
              <a:gd name="connsiteX3880" fmla="*/ 7996993 w 24385204"/>
              <a:gd name="connsiteY3880" fmla="*/ 693513 h 7602680"/>
              <a:gd name="connsiteX3881" fmla="*/ 7631133 w 24385204"/>
              <a:gd name="connsiteY3881" fmla="*/ 717464 h 7602680"/>
              <a:gd name="connsiteX3882" fmla="*/ 7555477 w 24385204"/>
              <a:gd name="connsiteY3882" fmla="*/ 696683 h 7602680"/>
              <a:gd name="connsiteX3883" fmla="*/ 7631133 w 24385204"/>
              <a:gd name="connsiteY3883" fmla="*/ 642794 h 7602680"/>
              <a:gd name="connsiteX3884" fmla="*/ 5415651 w 24385204"/>
              <a:gd name="connsiteY3884" fmla="*/ 636454 h 7602680"/>
              <a:gd name="connsiteX3885" fmla="*/ 5440494 w 24385204"/>
              <a:gd name="connsiteY3885" fmla="*/ 648077 h 7602680"/>
              <a:gd name="connsiteX3886" fmla="*/ 5415651 w 24385204"/>
              <a:gd name="connsiteY3886" fmla="*/ 670267 h 7602680"/>
              <a:gd name="connsiteX3887" fmla="*/ 5389680 w 24385204"/>
              <a:gd name="connsiteY3887" fmla="*/ 648077 h 7602680"/>
              <a:gd name="connsiteX3888" fmla="*/ 5415651 w 24385204"/>
              <a:gd name="connsiteY3888" fmla="*/ 636454 h 7602680"/>
              <a:gd name="connsiteX3889" fmla="*/ 15545665 w 24385204"/>
              <a:gd name="connsiteY3889" fmla="*/ 628353 h 7602680"/>
              <a:gd name="connsiteX3890" fmla="*/ 15481301 w 24385204"/>
              <a:gd name="connsiteY3890" fmla="*/ 648077 h 7602680"/>
              <a:gd name="connsiteX3891" fmla="*/ 15516306 w 24385204"/>
              <a:gd name="connsiteY3891" fmla="*/ 668506 h 7602680"/>
              <a:gd name="connsiteX3892" fmla="*/ 15579541 w 24385204"/>
              <a:gd name="connsiteY3892" fmla="*/ 648077 h 7602680"/>
              <a:gd name="connsiteX3893" fmla="*/ 15545665 w 24385204"/>
              <a:gd name="connsiteY3893" fmla="*/ 628353 h 7602680"/>
              <a:gd name="connsiteX3894" fmla="*/ 18690474 w 24385204"/>
              <a:gd name="connsiteY3894" fmla="*/ 623070 h 7602680"/>
              <a:gd name="connsiteX3895" fmla="*/ 18743546 w 24385204"/>
              <a:gd name="connsiteY3895" fmla="*/ 677311 h 7602680"/>
              <a:gd name="connsiteX3896" fmla="*/ 18960354 w 24385204"/>
              <a:gd name="connsiteY3896" fmla="*/ 747754 h 7602680"/>
              <a:gd name="connsiteX3897" fmla="*/ 19145542 w 24385204"/>
              <a:gd name="connsiteY3897" fmla="*/ 719577 h 7602680"/>
              <a:gd name="connsiteX3898" fmla="*/ 18807910 w 24385204"/>
              <a:gd name="connsiteY3898" fmla="*/ 634693 h 7602680"/>
              <a:gd name="connsiteX3899" fmla="*/ 5863942 w 24385204"/>
              <a:gd name="connsiteY3899" fmla="*/ 616730 h 7602680"/>
              <a:gd name="connsiteX3900" fmla="*/ 5882009 w 24385204"/>
              <a:gd name="connsiteY3900" fmla="*/ 627296 h 7602680"/>
              <a:gd name="connsiteX3901" fmla="*/ 5853779 w 24385204"/>
              <a:gd name="connsiteY3901" fmla="*/ 650542 h 7602680"/>
              <a:gd name="connsiteX3902" fmla="*/ 5840229 w 24385204"/>
              <a:gd name="connsiteY3902" fmla="*/ 624126 h 7602680"/>
              <a:gd name="connsiteX3903" fmla="*/ 5863942 w 24385204"/>
              <a:gd name="connsiteY3903" fmla="*/ 616730 h 7602680"/>
              <a:gd name="connsiteX3904" fmla="*/ 17063302 w 24385204"/>
              <a:gd name="connsiteY3904" fmla="*/ 578338 h 7602680"/>
              <a:gd name="connsiteX3905" fmla="*/ 17089274 w 24385204"/>
              <a:gd name="connsiteY3905" fmla="*/ 587496 h 7602680"/>
              <a:gd name="connsiteX3906" fmla="*/ 17063302 w 24385204"/>
              <a:gd name="connsiteY3906" fmla="*/ 611447 h 7602680"/>
              <a:gd name="connsiteX3907" fmla="*/ 17038462 w 24385204"/>
              <a:gd name="connsiteY3907" fmla="*/ 587496 h 7602680"/>
              <a:gd name="connsiteX3908" fmla="*/ 17063302 w 24385204"/>
              <a:gd name="connsiteY3908" fmla="*/ 578338 h 7602680"/>
              <a:gd name="connsiteX3909" fmla="*/ 5404359 w 24385204"/>
              <a:gd name="connsiteY3909" fmla="*/ 578338 h 7602680"/>
              <a:gd name="connsiteX3910" fmla="*/ 5421297 w 24385204"/>
              <a:gd name="connsiteY3910" fmla="*/ 588553 h 7602680"/>
              <a:gd name="connsiteX3911" fmla="*/ 5393067 w 24385204"/>
              <a:gd name="connsiteY3911" fmla="*/ 610390 h 7602680"/>
              <a:gd name="connsiteX3912" fmla="*/ 5380646 w 24385204"/>
              <a:gd name="connsiteY3912" fmla="*/ 585383 h 7602680"/>
              <a:gd name="connsiteX3913" fmla="*/ 5404359 w 24385204"/>
              <a:gd name="connsiteY3913" fmla="*/ 578338 h 7602680"/>
              <a:gd name="connsiteX3914" fmla="*/ 17196550 w 24385204"/>
              <a:gd name="connsiteY3914" fmla="*/ 562489 h 7602680"/>
              <a:gd name="connsiteX3915" fmla="*/ 17187514 w 24385204"/>
              <a:gd name="connsiteY3915" fmla="*/ 584678 h 7602680"/>
              <a:gd name="connsiteX3916" fmla="*/ 17137830 w 24385204"/>
              <a:gd name="connsiteY3916" fmla="*/ 584678 h 7602680"/>
              <a:gd name="connsiteX3917" fmla="*/ 17196550 w 24385204"/>
              <a:gd name="connsiteY3917" fmla="*/ 562489 h 7602680"/>
              <a:gd name="connsiteX3918" fmla="*/ 18238798 w 24385204"/>
              <a:gd name="connsiteY3918" fmla="*/ 551922 h 7602680"/>
              <a:gd name="connsiteX3919" fmla="*/ 18298642 w 24385204"/>
              <a:gd name="connsiteY3919" fmla="*/ 564250 h 7602680"/>
              <a:gd name="connsiteX3920" fmla="*/ 18230894 w 24385204"/>
              <a:gd name="connsiteY3920" fmla="*/ 584678 h 7602680"/>
              <a:gd name="connsiteX3921" fmla="*/ 18174434 w 24385204"/>
              <a:gd name="connsiteY3921" fmla="*/ 559319 h 7602680"/>
              <a:gd name="connsiteX3922" fmla="*/ 18238798 w 24385204"/>
              <a:gd name="connsiteY3922" fmla="*/ 551922 h 7602680"/>
              <a:gd name="connsiteX3923" fmla="*/ 15078178 w 24385204"/>
              <a:gd name="connsiteY3923" fmla="*/ 549809 h 7602680"/>
              <a:gd name="connsiteX3924" fmla="*/ 15107537 w 24385204"/>
              <a:gd name="connsiteY3924" fmla="*/ 568828 h 7602680"/>
              <a:gd name="connsiteX3925" fmla="*/ 15066886 w 24385204"/>
              <a:gd name="connsiteY3925" fmla="*/ 588553 h 7602680"/>
              <a:gd name="connsiteX3926" fmla="*/ 15037527 w 24385204"/>
              <a:gd name="connsiteY3926" fmla="*/ 568828 h 7602680"/>
              <a:gd name="connsiteX3927" fmla="*/ 15078178 w 24385204"/>
              <a:gd name="connsiteY3927" fmla="*/ 549809 h 7602680"/>
              <a:gd name="connsiteX3928" fmla="*/ 7119608 w 24385204"/>
              <a:gd name="connsiteY3928" fmla="*/ 547696 h 7602680"/>
              <a:gd name="connsiteX3929" fmla="*/ 7164775 w 24385204"/>
              <a:gd name="connsiteY3929" fmla="*/ 568828 h 7602680"/>
              <a:gd name="connsiteX3930" fmla="*/ 7284470 w 24385204"/>
              <a:gd name="connsiteY3930" fmla="*/ 569885 h 7602680"/>
              <a:gd name="connsiteX3931" fmla="*/ 7235915 w 24385204"/>
              <a:gd name="connsiteY3931" fmla="*/ 612855 h 7602680"/>
              <a:gd name="connsiteX3932" fmla="*/ 6680350 w 24385204"/>
              <a:gd name="connsiteY3932" fmla="*/ 824185 h 7602680"/>
              <a:gd name="connsiteX3933" fmla="*/ 6578723 w 24385204"/>
              <a:gd name="connsiteY3933" fmla="*/ 816084 h 7602680"/>
              <a:gd name="connsiteX3934" fmla="*/ 6613728 w 24385204"/>
              <a:gd name="connsiteY3934" fmla="*/ 784737 h 7602680"/>
              <a:gd name="connsiteX3935" fmla="*/ 6883606 w 24385204"/>
              <a:gd name="connsiteY3935" fmla="*/ 707954 h 7602680"/>
              <a:gd name="connsiteX3936" fmla="*/ 7113962 w 24385204"/>
              <a:gd name="connsiteY3936" fmla="*/ 589609 h 7602680"/>
              <a:gd name="connsiteX3937" fmla="*/ 7119608 w 24385204"/>
              <a:gd name="connsiteY3937" fmla="*/ 547696 h 7602680"/>
              <a:gd name="connsiteX3938" fmla="*/ 9354285 w 24385204"/>
              <a:gd name="connsiteY3938" fmla="*/ 521632 h 7602680"/>
              <a:gd name="connsiteX3939" fmla="*/ 9372353 w 24385204"/>
              <a:gd name="connsiteY3939" fmla="*/ 532902 h 7602680"/>
              <a:gd name="connsiteX3940" fmla="*/ 9345252 w 24385204"/>
              <a:gd name="connsiteY3940" fmla="*/ 554035 h 7602680"/>
              <a:gd name="connsiteX3941" fmla="*/ 9331702 w 24385204"/>
              <a:gd name="connsiteY3941" fmla="*/ 529732 h 7602680"/>
              <a:gd name="connsiteX3942" fmla="*/ 9354285 w 24385204"/>
              <a:gd name="connsiteY3942" fmla="*/ 521632 h 7602680"/>
              <a:gd name="connsiteX3943" fmla="*/ 18855338 w 24385204"/>
              <a:gd name="connsiteY3943" fmla="*/ 519518 h 7602680"/>
              <a:gd name="connsiteX3944" fmla="*/ 18832754 w 24385204"/>
              <a:gd name="connsiteY3944" fmla="*/ 523393 h 7602680"/>
              <a:gd name="connsiteX3945" fmla="*/ 18849690 w 24385204"/>
              <a:gd name="connsiteY3945" fmla="*/ 568828 h 7602680"/>
              <a:gd name="connsiteX3946" fmla="*/ 18903894 w 24385204"/>
              <a:gd name="connsiteY3946" fmla="*/ 576929 h 7602680"/>
              <a:gd name="connsiteX3947" fmla="*/ 18918574 w 24385204"/>
              <a:gd name="connsiteY3947" fmla="*/ 545582 h 7602680"/>
              <a:gd name="connsiteX3948" fmla="*/ 18897118 w 24385204"/>
              <a:gd name="connsiteY3948" fmla="*/ 529028 h 7602680"/>
              <a:gd name="connsiteX3949" fmla="*/ 18855338 w 24385204"/>
              <a:gd name="connsiteY3949" fmla="*/ 519518 h 7602680"/>
              <a:gd name="connsiteX3950" fmla="*/ 9149901 w 24385204"/>
              <a:gd name="connsiteY3950" fmla="*/ 515292 h 7602680"/>
              <a:gd name="connsiteX3951" fmla="*/ 9187164 w 24385204"/>
              <a:gd name="connsiteY3951" fmla="*/ 526563 h 7602680"/>
              <a:gd name="connsiteX3952" fmla="*/ 9101346 w 24385204"/>
              <a:gd name="connsiteY3952" fmla="*/ 548752 h 7602680"/>
              <a:gd name="connsiteX3953" fmla="*/ 8995201 w 24385204"/>
              <a:gd name="connsiteY3953" fmla="*/ 544526 h 7602680"/>
              <a:gd name="connsiteX3954" fmla="*/ 9081020 w 24385204"/>
              <a:gd name="connsiteY3954" fmla="*/ 524801 h 7602680"/>
              <a:gd name="connsiteX3955" fmla="*/ 9149901 w 24385204"/>
              <a:gd name="connsiteY3955" fmla="*/ 515292 h 7602680"/>
              <a:gd name="connsiteX3956" fmla="*/ 6078489 w 24385204"/>
              <a:gd name="connsiteY3956" fmla="*/ 509304 h 7602680"/>
              <a:gd name="connsiteX3957" fmla="*/ 6148499 w 24385204"/>
              <a:gd name="connsiteY3957" fmla="*/ 517405 h 7602680"/>
              <a:gd name="connsiteX3958" fmla="*/ 5824420 w 24385204"/>
              <a:gd name="connsiteY3958" fmla="*/ 571998 h 7602680"/>
              <a:gd name="connsiteX3959" fmla="*/ 5665204 w 24385204"/>
              <a:gd name="connsiteY3959" fmla="*/ 619900 h 7602680"/>
              <a:gd name="connsiteX3960" fmla="*/ 5575997 w 24385204"/>
              <a:gd name="connsiteY3960" fmla="*/ 638919 h 7602680"/>
              <a:gd name="connsiteX3961" fmla="*/ 5611002 w 24385204"/>
              <a:gd name="connsiteY3961" fmla="*/ 600176 h 7602680"/>
              <a:gd name="connsiteX3962" fmla="*/ 6078489 w 24385204"/>
              <a:gd name="connsiteY3962" fmla="*/ 509304 h 7602680"/>
              <a:gd name="connsiteX3963" fmla="*/ 18674666 w 24385204"/>
              <a:gd name="connsiteY3963" fmla="*/ 488171 h 7602680"/>
              <a:gd name="connsiteX3964" fmla="*/ 18658858 w 24385204"/>
              <a:gd name="connsiteY3964" fmla="*/ 506839 h 7602680"/>
              <a:gd name="connsiteX3965" fmla="*/ 18704026 w 24385204"/>
              <a:gd name="connsiteY3965" fmla="*/ 526563 h 7602680"/>
              <a:gd name="connsiteX3966" fmla="*/ 18718706 w 24385204"/>
              <a:gd name="connsiteY3966" fmla="*/ 506839 h 7602680"/>
              <a:gd name="connsiteX3967" fmla="*/ 18674666 w 24385204"/>
              <a:gd name="connsiteY3967" fmla="*/ 488171 h 7602680"/>
              <a:gd name="connsiteX3968" fmla="*/ 6596790 w 24385204"/>
              <a:gd name="connsiteY3968" fmla="*/ 485706 h 7602680"/>
              <a:gd name="connsiteX3969" fmla="*/ 6627278 w 24385204"/>
              <a:gd name="connsiteY3969" fmla="*/ 506134 h 7602680"/>
              <a:gd name="connsiteX3970" fmla="*/ 6485000 w 24385204"/>
              <a:gd name="connsiteY3970" fmla="*/ 524801 h 7602680"/>
              <a:gd name="connsiteX3971" fmla="*/ 6454511 w 24385204"/>
              <a:gd name="connsiteY3971" fmla="*/ 506134 h 7602680"/>
              <a:gd name="connsiteX3972" fmla="*/ 6596790 w 24385204"/>
              <a:gd name="connsiteY3972" fmla="*/ 485706 h 7602680"/>
              <a:gd name="connsiteX3973" fmla="*/ 17435938 w 24385204"/>
              <a:gd name="connsiteY3973" fmla="*/ 476548 h 7602680"/>
              <a:gd name="connsiteX3974" fmla="*/ 17451746 w 24385204"/>
              <a:gd name="connsiteY3974" fmla="*/ 485706 h 7602680"/>
              <a:gd name="connsiteX3975" fmla="*/ 17424646 w 24385204"/>
              <a:gd name="connsiteY3975" fmla="*/ 510008 h 7602680"/>
              <a:gd name="connsiteX3976" fmla="*/ 17413354 w 24385204"/>
              <a:gd name="connsiteY3976" fmla="*/ 482888 h 7602680"/>
              <a:gd name="connsiteX3977" fmla="*/ 17435938 w 24385204"/>
              <a:gd name="connsiteY3977" fmla="*/ 476548 h 7602680"/>
              <a:gd name="connsiteX3978" fmla="*/ 17613222 w 24385204"/>
              <a:gd name="connsiteY3978" fmla="*/ 457528 h 7602680"/>
              <a:gd name="connsiteX3979" fmla="*/ 17638066 w 24385204"/>
              <a:gd name="connsiteY3979" fmla="*/ 469151 h 7602680"/>
              <a:gd name="connsiteX3980" fmla="*/ 17613222 w 24385204"/>
              <a:gd name="connsiteY3980" fmla="*/ 491341 h 7602680"/>
              <a:gd name="connsiteX3981" fmla="*/ 17588378 w 24385204"/>
              <a:gd name="connsiteY3981" fmla="*/ 469151 h 7602680"/>
              <a:gd name="connsiteX3982" fmla="*/ 17613222 w 24385204"/>
              <a:gd name="connsiteY3982" fmla="*/ 457528 h 7602680"/>
              <a:gd name="connsiteX3983" fmla="*/ 3261146 w 24385204"/>
              <a:gd name="connsiteY3983" fmla="*/ 453654 h 7602680"/>
              <a:gd name="connsiteX3984" fmla="*/ 3283730 w 24385204"/>
              <a:gd name="connsiteY3984" fmla="*/ 456824 h 7602680"/>
              <a:gd name="connsiteX3985" fmla="*/ 3318735 w 24385204"/>
              <a:gd name="connsiteY3985" fmla="*/ 487114 h 7602680"/>
              <a:gd name="connsiteX3986" fmla="*/ 3276955 w 24385204"/>
              <a:gd name="connsiteY3986" fmla="*/ 474435 h 7602680"/>
              <a:gd name="connsiteX3987" fmla="*/ 3261146 w 24385204"/>
              <a:gd name="connsiteY3987" fmla="*/ 453654 h 7602680"/>
              <a:gd name="connsiteX3988" fmla="*/ 11112443 w 24385204"/>
              <a:gd name="connsiteY3988" fmla="*/ 447666 h 7602680"/>
              <a:gd name="connsiteX3989" fmla="*/ 11125993 w 24385204"/>
              <a:gd name="connsiteY3989" fmla="*/ 453654 h 7602680"/>
              <a:gd name="connsiteX3990" fmla="*/ 11125993 w 24385204"/>
              <a:gd name="connsiteY3990" fmla="*/ 480775 h 7602680"/>
              <a:gd name="connsiteX3991" fmla="*/ 11097763 w 24385204"/>
              <a:gd name="connsiteY3991" fmla="*/ 480775 h 7602680"/>
              <a:gd name="connsiteX3992" fmla="*/ 11097763 w 24385204"/>
              <a:gd name="connsiteY3992" fmla="*/ 453654 h 7602680"/>
              <a:gd name="connsiteX3993" fmla="*/ 11112443 w 24385204"/>
              <a:gd name="connsiteY3993" fmla="*/ 447666 h 7602680"/>
              <a:gd name="connsiteX3994" fmla="*/ 18630626 w 24385204"/>
              <a:gd name="connsiteY3994" fmla="*/ 446257 h 7602680"/>
              <a:gd name="connsiteX3995" fmla="*/ 18610302 w 24385204"/>
              <a:gd name="connsiteY3995" fmla="*/ 467038 h 7602680"/>
              <a:gd name="connsiteX3996" fmla="*/ 18630626 w 24385204"/>
              <a:gd name="connsiteY3996" fmla="*/ 487114 h 7602680"/>
              <a:gd name="connsiteX3997" fmla="*/ 18649822 w 24385204"/>
              <a:gd name="connsiteY3997" fmla="*/ 467038 h 7602680"/>
              <a:gd name="connsiteX3998" fmla="*/ 18630626 w 24385204"/>
              <a:gd name="connsiteY3998" fmla="*/ 446257 h 7602680"/>
              <a:gd name="connsiteX3999" fmla="*/ 13706205 w 24385204"/>
              <a:gd name="connsiteY3999" fmla="*/ 443087 h 7602680"/>
              <a:gd name="connsiteX4000" fmla="*/ 13697172 w 24385204"/>
              <a:gd name="connsiteY4000" fmla="*/ 465277 h 7602680"/>
              <a:gd name="connsiteX4001" fmla="*/ 13717497 w 24385204"/>
              <a:gd name="connsiteY4001" fmla="*/ 485001 h 7602680"/>
              <a:gd name="connsiteX4002" fmla="*/ 13726531 w 24385204"/>
              <a:gd name="connsiteY4002" fmla="*/ 465277 h 7602680"/>
              <a:gd name="connsiteX4003" fmla="*/ 13706205 w 24385204"/>
              <a:gd name="connsiteY4003" fmla="*/ 443087 h 7602680"/>
              <a:gd name="connsiteX4004" fmla="*/ 14143204 w 24385204"/>
              <a:gd name="connsiteY4004" fmla="*/ 434282 h 7602680"/>
              <a:gd name="connsiteX4005" fmla="*/ 14195147 w 24385204"/>
              <a:gd name="connsiteY4005" fmla="*/ 444144 h 7602680"/>
              <a:gd name="connsiteX4006" fmla="*/ 14250478 w 24385204"/>
              <a:gd name="connsiteY4006" fmla="*/ 460698 h 7602680"/>
              <a:gd name="connsiteX4007" fmla="*/ 14188372 w 24385204"/>
              <a:gd name="connsiteY4007" fmla="*/ 463868 h 7602680"/>
              <a:gd name="connsiteX4008" fmla="*/ 14079969 w 24385204"/>
              <a:gd name="connsiteY4008" fmla="*/ 478661 h 7602680"/>
              <a:gd name="connsiteX4009" fmla="*/ 14032543 w 24385204"/>
              <a:gd name="connsiteY4009" fmla="*/ 469151 h 7602680"/>
              <a:gd name="connsiteX4010" fmla="*/ 14090132 w 24385204"/>
              <a:gd name="connsiteY4010" fmla="*/ 436395 h 7602680"/>
              <a:gd name="connsiteX4011" fmla="*/ 14143204 w 24385204"/>
              <a:gd name="connsiteY4011" fmla="*/ 434282 h 7602680"/>
              <a:gd name="connsiteX4012" fmla="*/ 12482157 w 24385204"/>
              <a:gd name="connsiteY4012" fmla="*/ 421955 h 7602680"/>
              <a:gd name="connsiteX4013" fmla="*/ 12497966 w 24385204"/>
              <a:gd name="connsiteY4013" fmla="*/ 444144 h 7602680"/>
              <a:gd name="connsiteX4014" fmla="*/ 12434731 w 24385204"/>
              <a:gd name="connsiteY4014" fmla="*/ 444144 h 7602680"/>
              <a:gd name="connsiteX4015" fmla="*/ 12482157 w 24385204"/>
              <a:gd name="connsiteY4015" fmla="*/ 421955 h 7602680"/>
              <a:gd name="connsiteX4016" fmla="*/ 14859114 w 24385204"/>
              <a:gd name="connsiteY4016" fmla="*/ 419841 h 7602680"/>
              <a:gd name="connsiteX4017" fmla="*/ 14927995 w 24385204"/>
              <a:gd name="connsiteY4017" fmla="*/ 430760 h 7602680"/>
              <a:gd name="connsiteX4018" fmla="*/ 14819592 w 24385204"/>
              <a:gd name="connsiteY4018" fmla="*/ 443087 h 7602680"/>
              <a:gd name="connsiteX4019" fmla="*/ 14859114 w 24385204"/>
              <a:gd name="connsiteY4019" fmla="*/ 419841 h 7602680"/>
              <a:gd name="connsiteX4020" fmla="*/ 14678443 w 24385204"/>
              <a:gd name="connsiteY4020" fmla="*/ 418080 h 7602680"/>
              <a:gd name="connsiteX4021" fmla="*/ 14729257 w 24385204"/>
              <a:gd name="connsiteY4021" fmla="*/ 448018 h 7602680"/>
              <a:gd name="connsiteX4022" fmla="*/ 14652471 w 24385204"/>
              <a:gd name="connsiteY4022" fmla="*/ 440974 h 7602680"/>
              <a:gd name="connsiteX4023" fmla="*/ 14678443 w 24385204"/>
              <a:gd name="connsiteY4023" fmla="*/ 418080 h 7602680"/>
              <a:gd name="connsiteX4024" fmla="*/ 14315971 w 24385204"/>
              <a:gd name="connsiteY4024" fmla="*/ 418080 h 7602680"/>
              <a:gd name="connsiteX4025" fmla="*/ 14331780 w 24385204"/>
              <a:gd name="connsiteY4025" fmla="*/ 429351 h 7602680"/>
              <a:gd name="connsiteX4026" fmla="*/ 14303550 w 24385204"/>
              <a:gd name="connsiteY4026" fmla="*/ 450484 h 7602680"/>
              <a:gd name="connsiteX4027" fmla="*/ 14291129 w 24385204"/>
              <a:gd name="connsiteY4027" fmla="*/ 425124 h 7602680"/>
              <a:gd name="connsiteX4028" fmla="*/ 14315971 w 24385204"/>
              <a:gd name="connsiteY4028" fmla="*/ 418080 h 7602680"/>
              <a:gd name="connsiteX4029" fmla="*/ 13215005 w 24385204"/>
              <a:gd name="connsiteY4029" fmla="*/ 415615 h 7602680"/>
              <a:gd name="connsiteX4030" fmla="*/ 13251139 w 24385204"/>
              <a:gd name="connsiteY4030" fmla="*/ 419137 h 7602680"/>
              <a:gd name="connsiteX4031" fmla="*/ 13285015 w 24385204"/>
              <a:gd name="connsiteY4031" fmla="*/ 448018 h 7602680"/>
              <a:gd name="connsiteX4032" fmla="*/ 13202584 w 24385204"/>
              <a:gd name="connsiteY4032" fmla="*/ 452597 h 7602680"/>
              <a:gd name="connsiteX4033" fmla="*/ 13215005 w 24385204"/>
              <a:gd name="connsiteY4033" fmla="*/ 415615 h 7602680"/>
              <a:gd name="connsiteX4034" fmla="*/ 12230347 w 24385204"/>
              <a:gd name="connsiteY4034" fmla="*/ 409627 h 7602680"/>
              <a:gd name="connsiteX4035" fmla="*/ 12249543 w 24385204"/>
              <a:gd name="connsiteY4035" fmla="*/ 428294 h 7602680"/>
              <a:gd name="connsiteX4036" fmla="*/ 12230347 w 24385204"/>
              <a:gd name="connsiteY4036" fmla="*/ 447314 h 7602680"/>
              <a:gd name="connsiteX4037" fmla="*/ 12211150 w 24385204"/>
              <a:gd name="connsiteY4037" fmla="*/ 428294 h 7602680"/>
              <a:gd name="connsiteX4038" fmla="*/ 12230347 w 24385204"/>
              <a:gd name="connsiteY4038" fmla="*/ 409627 h 7602680"/>
              <a:gd name="connsiteX4039" fmla="*/ 15663101 w 24385204"/>
              <a:gd name="connsiteY4039" fmla="*/ 387437 h 7602680"/>
              <a:gd name="connsiteX4040" fmla="*/ 15720690 w 24385204"/>
              <a:gd name="connsiteY4040" fmla="*/ 398004 h 7602680"/>
              <a:gd name="connsiteX4041" fmla="*/ 15648422 w 24385204"/>
              <a:gd name="connsiteY4041" fmla="*/ 418080 h 7602680"/>
              <a:gd name="connsiteX4042" fmla="*/ 15501626 w 24385204"/>
              <a:gd name="connsiteY4042" fmla="*/ 429351 h 7602680"/>
              <a:gd name="connsiteX4043" fmla="*/ 15416937 w 24385204"/>
              <a:gd name="connsiteY4043" fmla="*/ 421250 h 7602680"/>
              <a:gd name="connsiteX4044" fmla="*/ 15545665 w 24385204"/>
              <a:gd name="connsiteY4044" fmla="*/ 391664 h 7602680"/>
              <a:gd name="connsiteX4045" fmla="*/ 15663101 w 24385204"/>
              <a:gd name="connsiteY4045" fmla="*/ 387437 h 7602680"/>
              <a:gd name="connsiteX4046" fmla="*/ 12431343 w 24385204"/>
              <a:gd name="connsiteY4046" fmla="*/ 383211 h 7602680"/>
              <a:gd name="connsiteX4047" fmla="*/ 12427956 w 24385204"/>
              <a:gd name="connsiteY4047" fmla="*/ 412797 h 7602680"/>
              <a:gd name="connsiteX4048" fmla="*/ 12345525 w 24385204"/>
              <a:gd name="connsiteY4048" fmla="*/ 421955 h 7602680"/>
              <a:gd name="connsiteX4049" fmla="*/ 12372625 w 24385204"/>
              <a:gd name="connsiteY4049" fmla="*/ 413501 h 7602680"/>
              <a:gd name="connsiteX4050" fmla="*/ 12398597 w 24385204"/>
              <a:gd name="connsiteY4050" fmla="*/ 403287 h 7602680"/>
              <a:gd name="connsiteX4051" fmla="*/ 12431343 w 24385204"/>
              <a:gd name="connsiteY4051" fmla="*/ 383211 h 7602680"/>
              <a:gd name="connsiteX4052" fmla="*/ 18021990 w 24385204"/>
              <a:gd name="connsiteY4052" fmla="*/ 373701 h 7602680"/>
              <a:gd name="connsiteX4053" fmla="*/ 18056994 w 24385204"/>
              <a:gd name="connsiteY4053" fmla="*/ 384267 h 7602680"/>
              <a:gd name="connsiteX4054" fmla="*/ 18023122 w 24385204"/>
              <a:gd name="connsiteY4054" fmla="*/ 407514 h 7602680"/>
              <a:gd name="connsiteX4055" fmla="*/ 17989246 w 24385204"/>
              <a:gd name="connsiteY4055" fmla="*/ 384267 h 7602680"/>
              <a:gd name="connsiteX4056" fmla="*/ 18021990 w 24385204"/>
              <a:gd name="connsiteY4056" fmla="*/ 373701 h 7602680"/>
              <a:gd name="connsiteX4057" fmla="*/ 13653133 w 24385204"/>
              <a:gd name="connsiteY4057" fmla="*/ 372644 h 7602680"/>
              <a:gd name="connsiteX4058" fmla="*/ 13677975 w 24385204"/>
              <a:gd name="connsiteY4058" fmla="*/ 381450 h 7602680"/>
              <a:gd name="connsiteX4059" fmla="*/ 13711851 w 24385204"/>
              <a:gd name="connsiteY4059" fmla="*/ 396243 h 7602680"/>
              <a:gd name="connsiteX4060" fmla="*/ 13775086 w 24385204"/>
              <a:gd name="connsiteY4060" fmla="*/ 401174 h 7602680"/>
              <a:gd name="connsiteX4061" fmla="*/ 13785249 w 24385204"/>
              <a:gd name="connsiteY4061" fmla="*/ 424420 h 7602680"/>
              <a:gd name="connsiteX4062" fmla="*/ 13766053 w 24385204"/>
              <a:gd name="connsiteY4062" fmla="*/ 445201 h 7602680"/>
              <a:gd name="connsiteX4063" fmla="*/ 13855259 w 24385204"/>
              <a:gd name="connsiteY4063" fmla="*/ 456824 h 7602680"/>
              <a:gd name="connsiteX4064" fmla="*/ 13869939 w 24385204"/>
              <a:gd name="connsiteY4064" fmla="*/ 485001 h 7602680"/>
              <a:gd name="connsiteX4065" fmla="*/ 13777345 w 24385204"/>
              <a:gd name="connsiteY4065" fmla="*/ 500499 h 7602680"/>
              <a:gd name="connsiteX4066" fmla="*/ 13226297 w 24385204"/>
              <a:gd name="connsiteY4066" fmla="*/ 546991 h 7602680"/>
              <a:gd name="connsiteX4067" fmla="*/ 12264223 w 24385204"/>
              <a:gd name="connsiteY4067" fmla="*/ 626240 h 7602680"/>
              <a:gd name="connsiteX4068" fmla="*/ 12018058 w 24385204"/>
              <a:gd name="connsiteY4068" fmla="*/ 653712 h 7602680"/>
              <a:gd name="connsiteX4069" fmla="*/ 11227622 w 24385204"/>
              <a:gd name="connsiteY4069" fmla="*/ 683651 h 7602680"/>
              <a:gd name="connsiteX4070" fmla="*/ 11246818 w 24385204"/>
              <a:gd name="connsiteY4070" fmla="*/ 665335 h 7602680"/>
              <a:gd name="connsiteX4071" fmla="*/ 11403775 w 24385204"/>
              <a:gd name="connsiteY4071" fmla="*/ 644203 h 7602680"/>
              <a:gd name="connsiteX4072" fmla="*/ 11700754 w 24385204"/>
              <a:gd name="connsiteY4072" fmla="*/ 612855 h 7602680"/>
              <a:gd name="connsiteX4073" fmla="*/ 11858841 w 24385204"/>
              <a:gd name="connsiteY4073" fmla="*/ 555092 h 7602680"/>
              <a:gd name="connsiteX4074" fmla="*/ 11725596 w 24385204"/>
              <a:gd name="connsiteY4074" fmla="*/ 504725 h 7602680"/>
              <a:gd name="connsiteX4075" fmla="*/ 11853195 w 24385204"/>
              <a:gd name="connsiteY4075" fmla="*/ 465277 h 7602680"/>
              <a:gd name="connsiteX4076" fmla="*/ 12007896 w 24385204"/>
              <a:gd name="connsiteY4076" fmla="*/ 427590 h 7602680"/>
              <a:gd name="connsiteX4077" fmla="*/ 12095972 w 24385204"/>
              <a:gd name="connsiteY4077" fmla="*/ 428294 h 7602680"/>
              <a:gd name="connsiteX4078" fmla="*/ 12027092 w 24385204"/>
              <a:gd name="connsiteY4078" fmla="*/ 448018 h 7602680"/>
              <a:gd name="connsiteX4079" fmla="*/ 11888200 w 24385204"/>
              <a:gd name="connsiteY4079" fmla="*/ 481831 h 7602680"/>
              <a:gd name="connsiteX4080" fmla="*/ 12027092 w 24385204"/>
              <a:gd name="connsiteY4080" fmla="*/ 509304 h 7602680"/>
              <a:gd name="connsiteX4081" fmla="*/ 12738485 w 24385204"/>
              <a:gd name="connsiteY4081" fmla="*/ 482888 h 7602680"/>
              <a:gd name="connsiteX4082" fmla="*/ 12813012 w 24385204"/>
              <a:gd name="connsiteY4082" fmla="*/ 443087 h 7602680"/>
              <a:gd name="connsiteX4083" fmla="*/ 12886409 w 24385204"/>
              <a:gd name="connsiteY4083" fmla="*/ 445201 h 7602680"/>
              <a:gd name="connsiteX4084" fmla="*/ 12767844 w 24385204"/>
              <a:gd name="connsiteY4084" fmla="*/ 527971 h 7602680"/>
              <a:gd name="connsiteX4085" fmla="*/ 12934965 w 24385204"/>
              <a:gd name="connsiteY4085" fmla="*/ 511065 h 7602680"/>
              <a:gd name="connsiteX4086" fmla="*/ 13205972 w 24385204"/>
              <a:gd name="connsiteY4086" fmla="*/ 500499 h 7602680"/>
              <a:gd name="connsiteX4087" fmla="*/ 13379868 w 24385204"/>
              <a:gd name="connsiteY4087" fmla="*/ 476548 h 7602680"/>
              <a:gd name="connsiteX4088" fmla="*/ 13507467 w 24385204"/>
              <a:gd name="connsiteY4088" fmla="*/ 454358 h 7602680"/>
              <a:gd name="connsiteX4089" fmla="*/ 13578606 w 24385204"/>
              <a:gd name="connsiteY4089" fmla="*/ 425124 h 7602680"/>
              <a:gd name="connsiteX4090" fmla="*/ 13653133 w 24385204"/>
              <a:gd name="connsiteY4090" fmla="*/ 372644 h 7602680"/>
              <a:gd name="connsiteX4091" fmla="*/ 5402101 w 24385204"/>
              <a:gd name="connsiteY4091" fmla="*/ 355034 h 7602680"/>
              <a:gd name="connsiteX4092" fmla="*/ 5382905 w 24385204"/>
              <a:gd name="connsiteY4092" fmla="*/ 376871 h 7602680"/>
              <a:gd name="connsiteX4093" fmla="*/ 5346770 w 24385204"/>
              <a:gd name="connsiteY4093" fmla="*/ 423011 h 7602680"/>
              <a:gd name="connsiteX4094" fmla="*/ 5288052 w 24385204"/>
              <a:gd name="connsiteY4094" fmla="*/ 478661 h 7602680"/>
              <a:gd name="connsiteX4095" fmla="*/ 5193200 w 24385204"/>
              <a:gd name="connsiteY4095" fmla="*/ 470208 h 7602680"/>
              <a:gd name="connsiteX4096" fmla="*/ 5402101 w 24385204"/>
              <a:gd name="connsiteY4096" fmla="*/ 355034 h 7602680"/>
              <a:gd name="connsiteX4097" fmla="*/ 10934030 w 24385204"/>
              <a:gd name="connsiteY4097" fmla="*/ 345524 h 7602680"/>
              <a:gd name="connsiteX4098" fmla="*/ 10944194 w 24385204"/>
              <a:gd name="connsiteY4098" fmla="*/ 364191 h 7602680"/>
              <a:gd name="connsiteX4099" fmla="*/ 10922738 w 24385204"/>
              <a:gd name="connsiteY4099" fmla="*/ 383211 h 7602680"/>
              <a:gd name="connsiteX4100" fmla="*/ 10912575 w 24385204"/>
              <a:gd name="connsiteY4100" fmla="*/ 364191 h 7602680"/>
              <a:gd name="connsiteX4101" fmla="*/ 10934030 w 24385204"/>
              <a:gd name="connsiteY4101" fmla="*/ 345524 h 7602680"/>
              <a:gd name="connsiteX4102" fmla="*/ 16769713 w 24385204"/>
              <a:gd name="connsiteY4102" fmla="*/ 319460 h 7602680"/>
              <a:gd name="connsiteX4103" fmla="*/ 16721158 w 24385204"/>
              <a:gd name="connsiteY4103" fmla="*/ 357147 h 7602680"/>
              <a:gd name="connsiteX4104" fmla="*/ 16347394 w 24385204"/>
              <a:gd name="connsiteY4104" fmla="*/ 433930 h 7602680"/>
              <a:gd name="connsiteX4105" fmla="*/ 16155431 w 24385204"/>
              <a:gd name="connsiteY4105" fmla="*/ 459642 h 7602680"/>
              <a:gd name="connsiteX4106" fmla="*/ 16059449 w 24385204"/>
              <a:gd name="connsiteY4106" fmla="*/ 448018 h 7602680"/>
              <a:gd name="connsiteX4107" fmla="*/ 16059449 w 24385204"/>
              <a:gd name="connsiteY4107" fmla="*/ 407514 h 7602680"/>
              <a:gd name="connsiteX4108" fmla="*/ 16353040 w 24385204"/>
              <a:gd name="connsiteY4108" fmla="*/ 367361 h 7602680"/>
              <a:gd name="connsiteX4109" fmla="*/ 16700832 w 24385204"/>
              <a:gd name="connsiteY4109" fmla="*/ 331083 h 7602680"/>
              <a:gd name="connsiteX4110" fmla="*/ 12671862 w 24385204"/>
              <a:gd name="connsiteY4110" fmla="*/ 316290 h 7602680"/>
              <a:gd name="connsiteX4111" fmla="*/ 12684283 w 24385204"/>
              <a:gd name="connsiteY4111" fmla="*/ 326504 h 7602680"/>
              <a:gd name="connsiteX4112" fmla="*/ 12661699 w 24385204"/>
              <a:gd name="connsiteY4112" fmla="*/ 349750 h 7602680"/>
              <a:gd name="connsiteX4113" fmla="*/ 12652666 w 24385204"/>
              <a:gd name="connsiteY4113" fmla="*/ 323334 h 7602680"/>
              <a:gd name="connsiteX4114" fmla="*/ 12671862 w 24385204"/>
              <a:gd name="connsiteY4114" fmla="*/ 316290 h 7602680"/>
              <a:gd name="connsiteX4115" fmla="*/ 8732099 w 24385204"/>
              <a:gd name="connsiteY4115" fmla="*/ 311007 h 7602680"/>
              <a:gd name="connsiteX4116" fmla="*/ 8743391 w 24385204"/>
              <a:gd name="connsiteY4116" fmla="*/ 323334 h 7602680"/>
              <a:gd name="connsiteX4117" fmla="*/ 8621437 w 24385204"/>
              <a:gd name="connsiteY4117" fmla="*/ 343763 h 7602680"/>
              <a:gd name="connsiteX4118" fmla="*/ 8473513 w 24385204"/>
              <a:gd name="connsiteY4118" fmla="*/ 363487 h 7602680"/>
              <a:gd name="connsiteX4119" fmla="*/ 8240899 w 24385204"/>
              <a:gd name="connsiteY4119" fmla="*/ 388494 h 7602680"/>
              <a:gd name="connsiteX4120" fmla="*/ 8062485 w 24385204"/>
              <a:gd name="connsiteY4120" fmla="*/ 396243 h 7602680"/>
              <a:gd name="connsiteX4121" fmla="*/ 8174276 w 24385204"/>
              <a:gd name="connsiteY4121" fmla="*/ 373701 h 7602680"/>
              <a:gd name="connsiteX4122" fmla="*/ 8358335 w 24385204"/>
              <a:gd name="connsiteY4122" fmla="*/ 358556 h 7602680"/>
              <a:gd name="connsiteX4123" fmla="*/ 8452058 w 24385204"/>
              <a:gd name="connsiteY4123" fmla="*/ 346580 h 7602680"/>
              <a:gd name="connsiteX4124" fmla="*/ 8624825 w 24385204"/>
              <a:gd name="connsiteY4124" fmla="*/ 316290 h 7602680"/>
              <a:gd name="connsiteX4125" fmla="*/ 8732099 w 24385204"/>
              <a:gd name="connsiteY4125" fmla="*/ 311007 h 7602680"/>
              <a:gd name="connsiteX4126" fmla="*/ 14550844 w 24385204"/>
              <a:gd name="connsiteY4126" fmla="*/ 297270 h 7602680"/>
              <a:gd name="connsiteX4127" fmla="*/ 14577944 w 24385204"/>
              <a:gd name="connsiteY4127" fmla="*/ 307837 h 7602680"/>
              <a:gd name="connsiteX4128" fmla="*/ 14551973 w 24385204"/>
              <a:gd name="connsiteY4128" fmla="*/ 331083 h 7602680"/>
              <a:gd name="connsiteX4129" fmla="*/ 14522614 w 24385204"/>
              <a:gd name="connsiteY4129" fmla="*/ 307837 h 7602680"/>
              <a:gd name="connsiteX4130" fmla="*/ 14550844 w 24385204"/>
              <a:gd name="connsiteY4130" fmla="*/ 297270 h 7602680"/>
              <a:gd name="connsiteX4131" fmla="*/ 9028230 w 24385204"/>
              <a:gd name="connsiteY4131" fmla="*/ 287848 h 7602680"/>
              <a:gd name="connsiteX4132" fmla="*/ 9042627 w 24385204"/>
              <a:gd name="connsiteY4132" fmla="*/ 290226 h 7602680"/>
              <a:gd name="connsiteX4133" fmla="*/ 9004235 w 24385204"/>
              <a:gd name="connsiteY4133" fmla="*/ 318403 h 7602680"/>
              <a:gd name="connsiteX4134" fmla="*/ 8951163 w 24385204"/>
              <a:gd name="connsiteY4134" fmla="*/ 321573 h 7602680"/>
              <a:gd name="connsiteX4135" fmla="*/ 8991814 w 24385204"/>
              <a:gd name="connsiteY4135" fmla="*/ 293396 h 7602680"/>
              <a:gd name="connsiteX4136" fmla="*/ 9028230 w 24385204"/>
              <a:gd name="connsiteY4136" fmla="*/ 287848 h 7602680"/>
              <a:gd name="connsiteX4137" fmla="*/ 18647566 w 24385204"/>
              <a:gd name="connsiteY4137" fmla="*/ 273672 h 7602680"/>
              <a:gd name="connsiteX4138" fmla="*/ 18658858 w 24385204"/>
              <a:gd name="connsiteY4138" fmla="*/ 304667 h 7602680"/>
              <a:gd name="connsiteX4139" fmla="*/ 18882438 w 24385204"/>
              <a:gd name="connsiteY4139" fmla="*/ 304667 h 7602680"/>
              <a:gd name="connsiteX4140" fmla="*/ 19051818 w 24385204"/>
              <a:gd name="connsiteY4140" fmla="*/ 287056 h 7602680"/>
              <a:gd name="connsiteX4141" fmla="*/ 19124086 w 24385204"/>
              <a:gd name="connsiteY4141" fmla="*/ 287056 h 7602680"/>
              <a:gd name="connsiteX4142" fmla="*/ 19043914 w 24385204"/>
              <a:gd name="connsiteY4142" fmla="*/ 316290 h 7602680"/>
              <a:gd name="connsiteX4143" fmla="*/ 18929866 w 24385204"/>
              <a:gd name="connsiteY4143" fmla="*/ 346580 h 7602680"/>
              <a:gd name="connsiteX4144" fmla="*/ 18897118 w 24385204"/>
              <a:gd name="connsiteY4144" fmla="*/ 363487 h 7602680"/>
              <a:gd name="connsiteX4145" fmla="*/ 19043914 w 24385204"/>
              <a:gd name="connsiteY4145" fmla="*/ 407514 h 7602680"/>
              <a:gd name="connsiteX4146" fmla="*/ 19163606 w 24385204"/>
              <a:gd name="connsiteY4146" fmla="*/ 437804 h 7602680"/>
              <a:gd name="connsiteX4147" fmla="*/ 19221198 w 24385204"/>
              <a:gd name="connsiteY4147" fmla="*/ 465981 h 7602680"/>
              <a:gd name="connsiteX4148" fmla="*/ 19143282 w 24385204"/>
              <a:gd name="connsiteY4148" fmla="*/ 455767 h 7602680"/>
              <a:gd name="connsiteX4149" fmla="*/ 18980678 w 24385204"/>
              <a:gd name="connsiteY4149" fmla="*/ 434634 h 7602680"/>
              <a:gd name="connsiteX4150" fmla="*/ 18897118 w 24385204"/>
              <a:gd name="connsiteY4150" fmla="*/ 444144 h 7602680"/>
              <a:gd name="connsiteX4151" fmla="*/ 18915186 w 24385204"/>
              <a:gd name="connsiteY4151" fmla="*/ 465981 h 7602680"/>
              <a:gd name="connsiteX4152" fmla="*/ 18963742 w 24385204"/>
              <a:gd name="connsiteY4152" fmla="*/ 497329 h 7602680"/>
              <a:gd name="connsiteX4153" fmla="*/ 19331858 w 24385204"/>
              <a:gd name="connsiteY4153" fmla="*/ 555092 h 7602680"/>
              <a:gd name="connsiteX4154" fmla="*/ 19443650 w 24385204"/>
              <a:gd name="connsiteY4154" fmla="*/ 569885 h 7602680"/>
              <a:gd name="connsiteX4155" fmla="*/ 19378154 w 24385204"/>
              <a:gd name="connsiteY4155" fmla="*/ 580099 h 7602680"/>
              <a:gd name="connsiteX4156" fmla="*/ 19374766 w 24385204"/>
              <a:gd name="connsiteY4156" fmla="*/ 623070 h 7602680"/>
              <a:gd name="connsiteX4157" fmla="*/ 19292334 w 24385204"/>
              <a:gd name="connsiteY4157" fmla="*/ 641033 h 7602680"/>
              <a:gd name="connsiteX4158" fmla="*/ 19180546 w 24385204"/>
              <a:gd name="connsiteY4158" fmla="*/ 657587 h 7602680"/>
              <a:gd name="connsiteX4159" fmla="*/ 19337502 w 24385204"/>
              <a:gd name="connsiteY4159" fmla="*/ 767478 h 7602680"/>
              <a:gd name="connsiteX4160" fmla="*/ 19386058 w 24385204"/>
              <a:gd name="connsiteY4160" fmla="*/ 743880 h 7602680"/>
              <a:gd name="connsiteX4161" fmla="*/ 19410902 w 24385204"/>
              <a:gd name="connsiteY4161" fmla="*/ 751981 h 7602680"/>
              <a:gd name="connsiteX4162" fmla="*/ 19440262 w 24385204"/>
              <a:gd name="connsiteY4162" fmla="*/ 775227 h 7602680"/>
              <a:gd name="connsiteX4163" fmla="*/ 19465102 w 24385204"/>
              <a:gd name="connsiteY4163" fmla="*/ 790724 h 7602680"/>
              <a:gd name="connsiteX4164" fmla="*/ 19713526 w 24385204"/>
              <a:gd name="connsiteY4164" fmla="*/ 797064 h 7602680"/>
              <a:gd name="connsiteX4165" fmla="*/ 19808378 w 24385204"/>
              <a:gd name="connsiteY4165" fmla="*/ 810801 h 7602680"/>
              <a:gd name="connsiteX4166" fmla="*/ 19836610 w 24385204"/>
              <a:gd name="connsiteY4166" fmla="*/ 813618 h 7602680"/>
              <a:gd name="connsiteX4167" fmla="*/ 19884034 w 24385204"/>
              <a:gd name="connsiteY4167" fmla="*/ 813618 h 7602680"/>
              <a:gd name="connsiteX4168" fmla="*/ 20085030 w 24385204"/>
              <a:gd name="connsiteY4168" fmla="*/ 811505 h 7602680"/>
              <a:gd name="connsiteX4169" fmla="*/ 20502834 w 24385204"/>
              <a:gd name="connsiteY4169" fmla="*/ 801995 h 7602680"/>
              <a:gd name="connsiteX4170" fmla="*/ 20638338 w 24385204"/>
              <a:gd name="connsiteY4170" fmla="*/ 819958 h 7602680"/>
              <a:gd name="connsiteX4171" fmla="*/ 21493138 w 24385204"/>
              <a:gd name="connsiteY4171" fmla="*/ 888288 h 7602680"/>
              <a:gd name="connsiteX4172" fmla="*/ 21351990 w 24385204"/>
              <a:gd name="connsiteY4172" fmla="*/ 893219 h 7602680"/>
              <a:gd name="connsiteX4173" fmla="*/ 21233422 w 24385204"/>
              <a:gd name="connsiteY4173" fmla="*/ 902729 h 7602680"/>
              <a:gd name="connsiteX4174" fmla="*/ 21512334 w 24385204"/>
              <a:gd name="connsiteY4174" fmla="*/ 950982 h 7602680"/>
              <a:gd name="connsiteX4175" fmla="*/ 22030634 w 24385204"/>
              <a:gd name="connsiteY4175" fmla="*/ 1021073 h 7602680"/>
              <a:gd name="connsiteX4176" fmla="*/ 22083706 w 24385204"/>
              <a:gd name="connsiteY4176" fmla="*/ 1050660 h 7602680"/>
              <a:gd name="connsiteX4177" fmla="*/ 22120970 w 24385204"/>
              <a:gd name="connsiteY4177" fmla="*/ 1088347 h 7602680"/>
              <a:gd name="connsiteX4178" fmla="*/ 22183078 w 24385204"/>
              <a:gd name="connsiteY4178" fmla="*/ 1126738 h 7602680"/>
              <a:gd name="connsiteX4179" fmla="*/ 21774306 w 24385204"/>
              <a:gd name="connsiteY4179" fmla="*/ 1118285 h 7602680"/>
              <a:gd name="connsiteX4180" fmla="*/ 21724622 w 24385204"/>
              <a:gd name="connsiteY4180" fmla="*/ 1176048 h 7602680"/>
              <a:gd name="connsiteX4181" fmla="*/ 21616222 w 24385204"/>
              <a:gd name="connsiteY4181" fmla="*/ 1159142 h 7602680"/>
              <a:gd name="connsiteX4182" fmla="*/ 21131794 w 24385204"/>
              <a:gd name="connsiteY4182" fmla="*/ 1055591 h 7602680"/>
              <a:gd name="connsiteX4183" fmla="*/ 21048234 w 24385204"/>
              <a:gd name="connsiteY4183" fmla="*/ 1067214 h 7602680"/>
              <a:gd name="connsiteX4184" fmla="*/ 21078722 w 24385204"/>
              <a:gd name="connsiteY4184" fmla="*/ 1088347 h 7602680"/>
              <a:gd name="connsiteX4185" fmla="*/ 21106954 w 24385204"/>
              <a:gd name="connsiteY4185" fmla="*/ 1118285 h 7602680"/>
              <a:gd name="connsiteX4186" fmla="*/ 21014358 w 24385204"/>
              <a:gd name="connsiteY4186" fmla="*/ 1107014 h 7602680"/>
              <a:gd name="connsiteX4187" fmla="*/ 20914990 w 24385204"/>
              <a:gd name="connsiteY4187" fmla="*/ 1083768 h 7602680"/>
              <a:gd name="connsiteX4188" fmla="*/ 20849498 w 24385204"/>
              <a:gd name="connsiteY4188" fmla="*/ 1093278 h 7602680"/>
              <a:gd name="connsiteX4189" fmla="*/ 20763678 w 24385204"/>
              <a:gd name="connsiteY4189" fmla="*/ 1108071 h 7602680"/>
              <a:gd name="connsiteX4190" fmla="*/ 20659790 w 24385204"/>
              <a:gd name="connsiteY4190" fmla="*/ 1092221 h 7602680"/>
              <a:gd name="connsiteX4191" fmla="*/ 20361686 w 24385204"/>
              <a:gd name="connsiteY4191" fmla="*/ 1085177 h 7602680"/>
              <a:gd name="connsiteX4192" fmla="*/ 20304094 w 24385204"/>
              <a:gd name="connsiteY4192" fmla="*/ 1095391 h 7602680"/>
              <a:gd name="connsiteX4193" fmla="*/ 20281510 w 24385204"/>
              <a:gd name="connsiteY4193" fmla="*/ 1152098 h 7602680"/>
              <a:gd name="connsiteX4194" fmla="*/ 20273606 w 24385204"/>
              <a:gd name="connsiteY4194" fmla="*/ 1170061 h 7602680"/>
              <a:gd name="connsiteX4195" fmla="*/ 20229570 w 24385204"/>
              <a:gd name="connsiteY4195" fmla="*/ 1149984 h 7602680"/>
              <a:gd name="connsiteX4196" fmla="*/ 20061318 w 24385204"/>
              <a:gd name="connsiteY4196" fmla="*/ 1139418 h 7602680"/>
              <a:gd name="connsiteX4197" fmla="*/ 20087290 w 24385204"/>
              <a:gd name="connsiteY4197" fmla="*/ 1178162 h 7602680"/>
              <a:gd name="connsiteX4198" fmla="*/ 20456538 w 24385204"/>
              <a:gd name="connsiteY4198" fmla="*/ 1244378 h 7602680"/>
              <a:gd name="connsiteX4199" fmla="*/ 20603334 w 24385204"/>
              <a:gd name="connsiteY4199" fmla="*/ 1257762 h 7602680"/>
              <a:gd name="connsiteX4200" fmla="*/ 20475734 w 24385204"/>
              <a:gd name="connsiteY4200" fmla="*/ 1278895 h 7602680"/>
              <a:gd name="connsiteX4201" fmla="*/ 20347006 w 24385204"/>
              <a:gd name="connsiteY4201" fmla="*/ 1301789 h 7602680"/>
              <a:gd name="connsiteX4202" fmla="*/ 20463310 w 24385204"/>
              <a:gd name="connsiteY4202" fmla="*/ 1317639 h 7602680"/>
              <a:gd name="connsiteX4203" fmla="*/ 20567198 w 24385204"/>
              <a:gd name="connsiteY4203" fmla="*/ 1361666 h 7602680"/>
              <a:gd name="connsiteX4204" fmla="*/ 20605590 w 24385204"/>
              <a:gd name="connsiteY4204" fmla="*/ 1393013 h 7602680"/>
              <a:gd name="connsiteX4205" fmla="*/ 20706090 w 24385204"/>
              <a:gd name="connsiteY4205" fmla="*/ 1418020 h 7602680"/>
              <a:gd name="connsiteX4206" fmla="*/ 20632690 w 24385204"/>
              <a:gd name="connsiteY4206" fmla="*/ 1429644 h 7602680"/>
              <a:gd name="connsiteX4207" fmla="*/ 20496058 w 24385204"/>
              <a:gd name="connsiteY4207" fmla="*/ 1457821 h 7602680"/>
              <a:gd name="connsiteX4208" fmla="*/ 20634950 w 24385204"/>
              <a:gd name="connsiteY4208" fmla="*/ 1529321 h 7602680"/>
              <a:gd name="connsiteX4209" fmla="*/ 20743354 w 24385204"/>
              <a:gd name="connsiteY4209" fmla="*/ 1551158 h 7602680"/>
              <a:gd name="connsiteX4210" fmla="*/ 20671082 w 24385204"/>
              <a:gd name="connsiteY4210" fmla="*/ 1570882 h 7602680"/>
              <a:gd name="connsiteX4211" fmla="*/ 20638338 w 24385204"/>
              <a:gd name="connsiteY4211" fmla="*/ 1617022 h 7602680"/>
              <a:gd name="connsiteX4212" fmla="*/ 20558166 w 24385204"/>
              <a:gd name="connsiteY4212" fmla="*/ 1619136 h 7602680"/>
              <a:gd name="connsiteX4213" fmla="*/ 20410238 w 24385204"/>
              <a:gd name="connsiteY4213" fmla="*/ 1583562 h 7602680"/>
              <a:gd name="connsiteX4214" fmla="*/ 20147138 w 24385204"/>
              <a:gd name="connsiteY4214" fmla="*/ 1519811 h 7602680"/>
              <a:gd name="connsiteX4215" fmla="*/ 20127942 w 24385204"/>
              <a:gd name="connsiteY4215" fmla="*/ 1562429 h 7602680"/>
              <a:gd name="connsiteX4216" fmla="*/ 20232954 w 24385204"/>
              <a:gd name="connsiteY4216" fmla="*/ 1590958 h 7602680"/>
              <a:gd name="connsiteX4217" fmla="*/ 20298450 w 24385204"/>
              <a:gd name="connsiteY4217" fmla="*/ 1605399 h 7602680"/>
              <a:gd name="connsiteX4218" fmla="*/ 20452018 w 24385204"/>
              <a:gd name="connsiteY4218" fmla="*/ 1671616 h 7602680"/>
              <a:gd name="connsiteX4219" fmla="*/ 20507350 w 24385204"/>
              <a:gd name="connsiteY4219" fmla="*/ 1701906 h 7602680"/>
              <a:gd name="connsiteX4220" fmla="*/ 20572842 w 24385204"/>
              <a:gd name="connsiteY4220" fmla="*/ 1730084 h 7602680"/>
              <a:gd name="connsiteX4221" fmla="*/ 20584134 w 24385204"/>
              <a:gd name="connsiteY4221" fmla="*/ 1711416 h 7602680"/>
              <a:gd name="connsiteX4222" fmla="*/ 20603334 w 24385204"/>
              <a:gd name="connsiteY4222" fmla="*/ 1693453 h 7602680"/>
              <a:gd name="connsiteX4223" fmla="*/ 20692538 w 24385204"/>
              <a:gd name="connsiteY4223" fmla="*/ 1713177 h 7602680"/>
              <a:gd name="connsiteX4224" fmla="*/ 20677858 w 24385204"/>
              <a:gd name="connsiteY4224" fmla="*/ 1721630 h 7602680"/>
              <a:gd name="connsiteX4225" fmla="*/ 20668826 w 24385204"/>
              <a:gd name="connsiteY4225" fmla="*/ 1784677 h 7602680"/>
              <a:gd name="connsiteX4226" fmla="*/ 20613494 w 24385204"/>
              <a:gd name="connsiteY4226" fmla="*/ 1814263 h 7602680"/>
              <a:gd name="connsiteX4227" fmla="*/ 20431694 w 24385204"/>
              <a:gd name="connsiteY4227" fmla="*/ 1802640 h 7602680"/>
              <a:gd name="connsiteX4228" fmla="*/ 20376362 w 24385204"/>
              <a:gd name="connsiteY4228" fmla="*/ 1807923 h 7602680"/>
              <a:gd name="connsiteX4229" fmla="*/ 20418146 w 24385204"/>
              <a:gd name="connsiteY4229" fmla="*/ 1839270 h 7602680"/>
              <a:gd name="connsiteX4230" fmla="*/ 20446374 w 24385204"/>
              <a:gd name="connsiteY4230" fmla="*/ 1870618 h 7602680"/>
              <a:gd name="connsiteX4231" fmla="*/ 20526546 w 24385204"/>
              <a:gd name="connsiteY4231" fmla="*/ 1892807 h 7602680"/>
              <a:gd name="connsiteX4232" fmla="*/ 20603334 w 24385204"/>
              <a:gd name="connsiteY4232" fmla="*/ 1872379 h 7602680"/>
              <a:gd name="connsiteX4233" fmla="*/ 20715122 w 24385204"/>
              <a:gd name="connsiteY4233" fmla="*/ 1901965 h 7602680"/>
              <a:gd name="connsiteX4234" fmla="*/ 20820138 w 24385204"/>
              <a:gd name="connsiteY4234" fmla="*/ 1950218 h 7602680"/>
              <a:gd name="connsiteX4235" fmla="*/ 20663178 w 24385204"/>
              <a:gd name="connsiteY4235" fmla="*/ 1953388 h 7602680"/>
              <a:gd name="connsiteX4236" fmla="*/ 20594298 w 24385204"/>
              <a:gd name="connsiteY4236" fmla="*/ 1976635 h 7602680"/>
              <a:gd name="connsiteX4237" fmla="*/ 21106954 w 24385204"/>
              <a:gd name="connsiteY4237" fmla="*/ 2083356 h 7602680"/>
              <a:gd name="connsiteX4238" fmla="*/ 21562018 w 24385204"/>
              <a:gd name="connsiteY4238" fmla="*/ 2124213 h 7602680"/>
              <a:gd name="connsiteX4239" fmla="*/ 21676066 w 24385204"/>
              <a:gd name="connsiteY4239" fmla="*/ 2132314 h 7602680"/>
              <a:gd name="connsiteX4240" fmla="*/ 21689618 w 24385204"/>
              <a:gd name="connsiteY4240" fmla="*/ 2155560 h 7602680"/>
              <a:gd name="connsiteX4241" fmla="*/ 21608318 w 24385204"/>
              <a:gd name="connsiteY4241" fmla="*/ 2163661 h 7602680"/>
              <a:gd name="connsiteX4242" fmla="*/ 21541694 w 24385204"/>
              <a:gd name="connsiteY4242" fmla="*/ 2181624 h 7602680"/>
              <a:gd name="connsiteX4243" fmla="*/ 21621866 w 24385204"/>
              <a:gd name="connsiteY4243" fmla="*/ 2226355 h 7602680"/>
              <a:gd name="connsiteX4244" fmla="*/ 21698650 w 24385204"/>
              <a:gd name="connsiteY4244" fmla="*/ 2252772 h 7602680"/>
              <a:gd name="connsiteX4245" fmla="*/ 20989518 w 24385204"/>
              <a:gd name="connsiteY4245" fmla="*/ 2221424 h 7602680"/>
              <a:gd name="connsiteX4246" fmla="*/ 20842722 w 24385204"/>
              <a:gd name="connsiteY4246" fmla="*/ 2194304 h 7602680"/>
              <a:gd name="connsiteX4247" fmla="*/ 20840462 w 24385204"/>
              <a:gd name="connsiteY4247" fmla="*/ 2223185 h 7602680"/>
              <a:gd name="connsiteX4248" fmla="*/ 20863046 w 24385204"/>
              <a:gd name="connsiteY4248" fmla="*/ 2268621 h 7602680"/>
              <a:gd name="connsiteX4249" fmla="*/ 20663178 w 24385204"/>
              <a:gd name="connsiteY4249" fmla="*/ 2291515 h 7602680"/>
              <a:gd name="connsiteX4250" fmla="*/ 20475734 w 24385204"/>
              <a:gd name="connsiteY4250" fmla="*/ 2316523 h 7602680"/>
              <a:gd name="connsiteX4251" fmla="*/ 20621398 w 24385204"/>
              <a:gd name="connsiteY4251" fmla="*/ 2374286 h 7602680"/>
              <a:gd name="connsiteX4252" fmla="*/ 20689150 w 24385204"/>
              <a:gd name="connsiteY4252" fmla="*/ 2420427 h 7602680"/>
              <a:gd name="connsiteX4253" fmla="*/ 20554778 w 24385204"/>
              <a:gd name="connsiteY4253" fmla="*/ 2414087 h 7602680"/>
              <a:gd name="connsiteX4254" fmla="*/ 20258926 w 24385204"/>
              <a:gd name="connsiteY4254" fmla="*/ 2396476 h 7602680"/>
              <a:gd name="connsiteX4255" fmla="*/ 20301838 w 24385204"/>
              <a:gd name="connsiteY4255" fmla="*/ 2420427 h 7602680"/>
              <a:gd name="connsiteX4256" fmla="*/ 20287158 w 24385204"/>
              <a:gd name="connsiteY4256" fmla="*/ 2432050 h 7602680"/>
              <a:gd name="connsiteX4257" fmla="*/ 20203598 w 24385204"/>
              <a:gd name="connsiteY4257" fmla="*/ 2410917 h 7602680"/>
              <a:gd name="connsiteX4258" fmla="*/ 20053414 w 24385204"/>
              <a:gd name="connsiteY4258" fmla="*/ 2382739 h 7602680"/>
              <a:gd name="connsiteX4259" fmla="*/ 19902102 w 24385204"/>
              <a:gd name="connsiteY4259" fmla="*/ 2362663 h 7602680"/>
              <a:gd name="connsiteX4260" fmla="*/ 19887422 w 24385204"/>
              <a:gd name="connsiteY4260" fmla="*/ 2376399 h 7602680"/>
              <a:gd name="connsiteX4261" fmla="*/ 20040994 w 24385204"/>
              <a:gd name="connsiteY4261" fmla="*/ 2445434 h 7602680"/>
              <a:gd name="connsiteX4262" fmla="*/ 20506222 w 24385204"/>
              <a:gd name="connsiteY4262" fmla="*/ 2542646 h 7602680"/>
              <a:gd name="connsiteX4263" fmla="*/ 20996294 w 24385204"/>
              <a:gd name="connsiteY4263" fmla="*/ 2698677 h 7602680"/>
              <a:gd name="connsiteX4264" fmla="*/ 21148734 w 24385204"/>
              <a:gd name="connsiteY4264" fmla="*/ 2811738 h 7602680"/>
              <a:gd name="connsiteX4265" fmla="*/ 21323758 w 24385204"/>
              <a:gd name="connsiteY4265" fmla="*/ 2898031 h 7602680"/>
              <a:gd name="connsiteX4266" fmla="*/ 21298918 w 24385204"/>
              <a:gd name="connsiteY4266" fmla="*/ 2920925 h 7602680"/>
              <a:gd name="connsiteX4267" fmla="*/ 21225518 w 24385204"/>
              <a:gd name="connsiteY4267" fmla="*/ 2935718 h 7602680"/>
              <a:gd name="connsiteX4268" fmla="*/ 21184866 w 24385204"/>
              <a:gd name="connsiteY4268" fmla="*/ 2945932 h 7602680"/>
              <a:gd name="connsiteX4269" fmla="*/ 21126150 w 24385204"/>
              <a:gd name="connsiteY4269" fmla="*/ 2957555 h 7602680"/>
              <a:gd name="connsiteX4270" fmla="*/ 21023394 w 24385204"/>
              <a:gd name="connsiteY4270" fmla="*/ 2950511 h 7602680"/>
              <a:gd name="connsiteX4271" fmla="*/ 20859658 w 24385204"/>
              <a:gd name="connsiteY4271" fmla="*/ 2937832 h 7602680"/>
              <a:gd name="connsiteX4272" fmla="*/ 20746738 w 24385204"/>
              <a:gd name="connsiteY4272" fmla="*/ 2957555 h 7602680"/>
              <a:gd name="connsiteX4273" fmla="*/ 20581878 w 24385204"/>
              <a:gd name="connsiteY4273" fmla="*/ 3026590 h 7602680"/>
              <a:gd name="connsiteX4274" fmla="*/ 20431694 w 24385204"/>
              <a:gd name="connsiteY4274" fmla="*/ 3049484 h 7602680"/>
              <a:gd name="connsiteX4275" fmla="*/ 20239730 w 24385204"/>
              <a:gd name="connsiteY4275" fmla="*/ 3035395 h 7602680"/>
              <a:gd name="connsiteX4276" fmla="*/ 19942754 w 24385204"/>
              <a:gd name="connsiteY4276" fmla="*/ 3101260 h 7602680"/>
              <a:gd name="connsiteX4277" fmla="*/ 19876130 w 24385204"/>
              <a:gd name="connsiteY4277" fmla="*/ 3160079 h 7602680"/>
              <a:gd name="connsiteX4278" fmla="*/ 20001470 w 24385204"/>
              <a:gd name="connsiteY4278" fmla="*/ 3157614 h 7602680"/>
              <a:gd name="connsiteX4279" fmla="*/ 20082774 w 24385204"/>
              <a:gd name="connsiteY4279" fmla="*/ 3186144 h 7602680"/>
              <a:gd name="connsiteX4280" fmla="*/ 20104226 w 24385204"/>
              <a:gd name="connsiteY4280" fmla="*/ 3219604 h 7602680"/>
              <a:gd name="connsiteX4281" fmla="*/ 20406854 w 24385204"/>
              <a:gd name="connsiteY4281" fmla="*/ 3205868 h 7602680"/>
              <a:gd name="connsiteX4282" fmla="*/ 20659790 w 24385204"/>
              <a:gd name="connsiteY4282" fmla="*/ 3217491 h 7602680"/>
              <a:gd name="connsiteX4283" fmla="*/ 20457666 w 24385204"/>
              <a:gd name="connsiteY4283" fmla="*/ 3277015 h 7602680"/>
              <a:gd name="connsiteX4284" fmla="*/ 20269090 w 24385204"/>
              <a:gd name="connsiteY4284" fmla="*/ 3277015 h 7602680"/>
              <a:gd name="connsiteX4285" fmla="*/ 20210374 w 24385204"/>
              <a:gd name="connsiteY4285" fmla="*/ 3282298 h 7602680"/>
              <a:gd name="connsiteX4286" fmla="*/ 20269090 w 24385204"/>
              <a:gd name="connsiteY4286" fmla="*/ 3299205 h 7602680"/>
              <a:gd name="connsiteX4287" fmla="*/ 20485894 w 24385204"/>
              <a:gd name="connsiteY4287" fmla="*/ 3316816 h 7602680"/>
              <a:gd name="connsiteX4288" fmla="*/ 20782874 w 24385204"/>
              <a:gd name="connsiteY4288" fmla="*/ 3342175 h 7602680"/>
              <a:gd name="connsiteX4289" fmla="*/ 21012102 w 24385204"/>
              <a:gd name="connsiteY4289" fmla="*/ 3363308 h 7602680"/>
              <a:gd name="connsiteX4290" fmla="*/ 21095662 w 24385204"/>
              <a:gd name="connsiteY4290" fmla="*/ 3386202 h 7602680"/>
              <a:gd name="connsiteX4291" fmla="*/ 21231166 w 24385204"/>
              <a:gd name="connsiteY4291" fmla="*/ 3438682 h 7602680"/>
              <a:gd name="connsiteX4292" fmla="*/ 21285366 w 24385204"/>
              <a:gd name="connsiteY4292" fmla="*/ 3467564 h 7602680"/>
              <a:gd name="connsiteX4293" fmla="*/ 21330534 w 24385204"/>
              <a:gd name="connsiteY4293" fmla="*/ 3507717 h 7602680"/>
              <a:gd name="connsiteX4294" fmla="*/ 20960158 w 24385204"/>
              <a:gd name="connsiteY4294" fmla="*/ 3479187 h 7602680"/>
              <a:gd name="connsiteX4295" fmla="*/ 20515254 w 24385204"/>
              <a:gd name="connsiteY4295" fmla="*/ 3461576 h 7602680"/>
              <a:gd name="connsiteX4296" fmla="*/ 20210374 w 24385204"/>
              <a:gd name="connsiteY4296" fmla="*/ 3455941 h 7602680"/>
              <a:gd name="connsiteX4297" fmla="*/ 20179882 w 24385204"/>
              <a:gd name="connsiteY4297" fmla="*/ 3470030 h 7602680"/>
              <a:gd name="connsiteX4298" fmla="*/ 20573974 w 24385204"/>
              <a:gd name="connsiteY4298" fmla="*/ 3593305 h 7602680"/>
              <a:gd name="connsiteX4299" fmla="*/ 20752386 w 24385204"/>
              <a:gd name="connsiteY4299" fmla="*/ 3618312 h 7602680"/>
              <a:gd name="connsiteX4300" fmla="*/ 20820138 w 24385204"/>
              <a:gd name="connsiteY4300" fmla="*/ 3653181 h 7602680"/>
              <a:gd name="connsiteX4301" fmla="*/ 20732062 w 24385204"/>
              <a:gd name="connsiteY4301" fmla="*/ 3686642 h 7602680"/>
              <a:gd name="connsiteX4302" fmla="*/ 20506222 w 24385204"/>
              <a:gd name="connsiteY4302" fmla="*/ 3678189 h 7602680"/>
              <a:gd name="connsiteX4303" fmla="*/ 20384270 w 24385204"/>
              <a:gd name="connsiteY4303" fmla="*/ 3664805 h 7602680"/>
              <a:gd name="connsiteX4304" fmla="*/ 20219406 w 24385204"/>
              <a:gd name="connsiteY4304" fmla="*/ 3655999 h 7602680"/>
              <a:gd name="connsiteX4305" fmla="*/ 20064706 w 24385204"/>
              <a:gd name="connsiteY4305" fmla="*/ 3659169 h 7602680"/>
              <a:gd name="connsiteX4306" fmla="*/ 20075998 w 24385204"/>
              <a:gd name="connsiteY4306" fmla="*/ 3679245 h 7602680"/>
              <a:gd name="connsiteX4307" fmla="*/ 20130198 w 24385204"/>
              <a:gd name="connsiteY4307" fmla="*/ 3699322 h 7602680"/>
              <a:gd name="connsiteX4308" fmla="*/ 19951786 w 24385204"/>
              <a:gd name="connsiteY4308" fmla="*/ 3698265 h 7602680"/>
              <a:gd name="connsiteX4309" fmla="*/ 19791442 w 24385204"/>
              <a:gd name="connsiteY4309" fmla="*/ 3684529 h 7602680"/>
              <a:gd name="connsiteX4310" fmla="*/ 19961950 w 24385204"/>
              <a:gd name="connsiteY4310" fmla="*/ 3744053 h 7602680"/>
              <a:gd name="connsiteX4311" fmla="*/ 20079386 w 24385204"/>
              <a:gd name="connsiteY4311" fmla="*/ 3774696 h 7602680"/>
              <a:gd name="connsiteX4312" fmla="*/ 20155042 w 24385204"/>
              <a:gd name="connsiteY4312" fmla="*/ 3790193 h 7602680"/>
              <a:gd name="connsiteX4313" fmla="*/ 20235214 w 24385204"/>
              <a:gd name="connsiteY4313" fmla="*/ 3803930 h 7602680"/>
              <a:gd name="connsiteX4314" fmla="*/ 20272478 w 24385204"/>
              <a:gd name="connsiteY4314" fmla="*/ 3806043 h 7602680"/>
              <a:gd name="connsiteX4315" fmla="*/ 20313130 w 24385204"/>
              <a:gd name="connsiteY4315" fmla="*/ 3780684 h 7602680"/>
              <a:gd name="connsiteX4316" fmla="*/ 20321034 w 24385204"/>
              <a:gd name="connsiteY4316" fmla="*/ 3798647 h 7602680"/>
              <a:gd name="connsiteX4317" fmla="*/ 20321034 w 24385204"/>
              <a:gd name="connsiteY4317" fmla="*/ 3827176 h 7602680"/>
              <a:gd name="connsiteX4318" fmla="*/ 20311998 w 24385204"/>
              <a:gd name="connsiteY4318" fmla="*/ 3838447 h 7602680"/>
              <a:gd name="connsiteX4319" fmla="*/ 20278122 w 24385204"/>
              <a:gd name="connsiteY4319" fmla="*/ 3860284 h 7602680"/>
              <a:gd name="connsiteX4320" fmla="*/ 20494930 w 24385204"/>
              <a:gd name="connsiteY4320" fmla="*/ 3855353 h 7602680"/>
              <a:gd name="connsiteX4321" fmla="*/ 20507350 w 24385204"/>
              <a:gd name="connsiteY4321" fmla="*/ 3855353 h 7602680"/>
              <a:gd name="connsiteX4322" fmla="*/ 20685762 w 24385204"/>
              <a:gd name="connsiteY4322" fmla="*/ 3886700 h 7602680"/>
              <a:gd name="connsiteX4323" fmla="*/ 20820138 w 24385204"/>
              <a:gd name="connsiteY4323" fmla="*/ 3832107 h 7602680"/>
              <a:gd name="connsiteX4324" fmla="*/ 20615754 w 24385204"/>
              <a:gd name="connsiteY4324" fmla="*/ 3795477 h 7602680"/>
              <a:gd name="connsiteX4325" fmla="*/ 20378622 w 24385204"/>
              <a:gd name="connsiteY4325" fmla="*/ 3824006 h 7602680"/>
              <a:gd name="connsiteX4326" fmla="*/ 20378622 w 24385204"/>
              <a:gd name="connsiteY4326" fmla="*/ 3814496 h 7602680"/>
              <a:gd name="connsiteX4327" fmla="*/ 20629302 w 24385204"/>
              <a:gd name="connsiteY4327" fmla="*/ 3766243 h 7602680"/>
              <a:gd name="connsiteX4328" fmla="*/ 20858530 w 24385204"/>
              <a:gd name="connsiteY4328" fmla="*/ 3777866 h 7602680"/>
              <a:gd name="connsiteX4329" fmla="*/ 20893534 w 24385204"/>
              <a:gd name="connsiteY4329" fmla="*/ 3800760 h 7602680"/>
              <a:gd name="connsiteX4330" fmla="*/ 20903698 w 24385204"/>
              <a:gd name="connsiteY4330" fmla="*/ 3786319 h 7602680"/>
              <a:gd name="connsiteX4331" fmla="*/ 21059526 w 24385204"/>
              <a:gd name="connsiteY4331" fmla="*/ 3777866 h 7602680"/>
              <a:gd name="connsiteX4332" fmla="*/ 21234554 w 24385204"/>
              <a:gd name="connsiteY4332" fmla="*/ 3809917 h 7602680"/>
              <a:gd name="connsiteX4333" fmla="*/ 21225518 w 24385204"/>
              <a:gd name="connsiteY4333" fmla="*/ 3850070 h 7602680"/>
              <a:gd name="connsiteX4334" fmla="*/ 21206322 w 24385204"/>
              <a:gd name="connsiteY4334" fmla="*/ 3832107 h 7602680"/>
              <a:gd name="connsiteX4335" fmla="*/ 21185998 w 24385204"/>
              <a:gd name="connsiteY4335" fmla="*/ 3800760 h 7602680"/>
              <a:gd name="connsiteX4336" fmla="*/ 21165670 w 24385204"/>
              <a:gd name="connsiteY4336" fmla="*/ 3840560 h 7602680"/>
              <a:gd name="connsiteX4337" fmla="*/ 21121634 w 24385204"/>
              <a:gd name="connsiteY4337" fmla="*/ 3881417 h 7602680"/>
              <a:gd name="connsiteX4338" fmla="*/ 21117118 w 24385204"/>
              <a:gd name="connsiteY4338" fmla="*/ 3900085 h 7602680"/>
              <a:gd name="connsiteX4339" fmla="*/ 21048234 w 24385204"/>
              <a:gd name="connsiteY4339" fmla="*/ 3945520 h 7602680"/>
              <a:gd name="connsiteX4340" fmla="*/ 21008714 w 24385204"/>
              <a:gd name="connsiteY4340" fmla="*/ 3969119 h 7602680"/>
              <a:gd name="connsiteX4341" fmla="*/ 21397158 w 24385204"/>
              <a:gd name="connsiteY4341" fmla="*/ 3968414 h 7602680"/>
              <a:gd name="connsiteX4342" fmla="*/ 21511206 w 24385204"/>
              <a:gd name="connsiteY4342" fmla="*/ 3980038 h 7602680"/>
              <a:gd name="connsiteX4343" fmla="*/ 21472814 w 24385204"/>
              <a:gd name="connsiteY4343" fmla="*/ 4000818 h 7602680"/>
              <a:gd name="connsiteX4344" fmla="*/ 21363282 w 24385204"/>
              <a:gd name="connsiteY4344" fmla="*/ 4032166 h 7602680"/>
              <a:gd name="connsiteX4345" fmla="*/ 21280850 w 24385204"/>
              <a:gd name="connsiteY4345" fmla="*/ 4057173 h 7602680"/>
              <a:gd name="connsiteX4346" fmla="*/ 21210838 w 24385204"/>
              <a:gd name="connsiteY4346" fmla="*/ 4077249 h 7602680"/>
              <a:gd name="connsiteX4347" fmla="*/ 21165670 w 24385204"/>
              <a:gd name="connsiteY4347" fmla="*/ 4091690 h 7602680"/>
              <a:gd name="connsiteX4348" fmla="*/ 21106954 w 24385204"/>
              <a:gd name="connsiteY4348" fmla="*/ 4111766 h 7602680"/>
              <a:gd name="connsiteX4349" fmla="*/ 21105826 w 24385204"/>
              <a:gd name="connsiteY4349" fmla="*/ 4181857 h 7602680"/>
              <a:gd name="connsiteX4350" fmla="*/ 21153250 w 24385204"/>
              <a:gd name="connsiteY4350" fmla="*/ 4194537 h 7602680"/>
              <a:gd name="connsiteX4351" fmla="*/ 22005794 w 24385204"/>
              <a:gd name="connsiteY4351" fmla="*/ 4218840 h 7602680"/>
              <a:gd name="connsiteX4352" fmla="*/ 22231634 w 24385204"/>
              <a:gd name="connsiteY4352" fmla="*/ 4218840 h 7602680"/>
              <a:gd name="connsiteX4353" fmla="*/ 22865110 w 24385204"/>
              <a:gd name="connsiteY4353" fmla="*/ 4205104 h 7602680"/>
              <a:gd name="connsiteX4354" fmla="*/ 23000614 w 24385204"/>
              <a:gd name="connsiteY4354" fmla="*/ 4205104 h 7602680"/>
              <a:gd name="connsiteX4355" fmla="*/ 23127086 w 24385204"/>
              <a:gd name="connsiteY4355" fmla="*/ 4221658 h 7602680"/>
              <a:gd name="connsiteX4356" fmla="*/ 23051430 w 24385204"/>
              <a:gd name="connsiteY4356" fmla="*/ 4269911 h 7602680"/>
              <a:gd name="connsiteX4357" fmla="*/ 22814298 w 24385204"/>
              <a:gd name="connsiteY4357" fmla="*/ 4293157 h 7602680"/>
              <a:gd name="connsiteX4358" fmla="*/ 22649434 w 24385204"/>
              <a:gd name="connsiteY4358" fmla="*/ 4313938 h 7602680"/>
              <a:gd name="connsiteX4359" fmla="*/ 22589586 w 24385204"/>
              <a:gd name="connsiteY4359" fmla="*/ 4344229 h 7602680"/>
              <a:gd name="connsiteX4360" fmla="*/ 22596362 w 24385204"/>
              <a:gd name="connsiteY4360" fmla="*/ 4362192 h 7602680"/>
              <a:gd name="connsiteX4361" fmla="*/ 22551194 w 24385204"/>
              <a:gd name="connsiteY4361" fmla="*/ 4337184 h 7602680"/>
              <a:gd name="connsiteX4362" fmla="*/ 22515062 w 24385204"/>
              <a:gd name="connsiteY4362" fmla="*/ 4337184 h 7602680"/>
              <a:gd name="connsiteX4363" fmla="*/ 22449566 w 24385204"/>
              <a:gd name="connsiteY4363" fmla="*/ 4362192 h 7602680"/>
              <a:gd name="connsiteX4364" fmla="*/ 22391978 w 24385204"/>
              <a:gd name="connsiteY4364" fmla="*/ 4381211 h 7602680"/>
              <a:gd name="connsiteX4365" fmla="*/ 22350198 w 24385204"/>
              <a:gd name="connsiteY4365" fmla="*/ 4409389 h 7602680"/>
              <a:gd name="connsiteX4366" fmla="*/ 22391978 w 24385204"/>
              <a:gd name="connsiteY4366" fmla="*/ 4453416 h 7602680"/>
              <a:gd name="connsiteX4367" fmla="*/ 22450698 w 24385204"/>
              <a:gd name="connsiteY4367" fmla="*/ 4461869 h 7602680"/>
              <a:gd name="connsiteX4368" fmla="*/ 22391978 w 24385204"/>
              <a:gd name="connsiteY4368" fmla="*/ 4483706 h 7602680"/>
              <a:gd name="connsiteX4369" fmla="*/ 22154846 w 24385204"/>
              <a:gd name="connsiteY4369" fmla="*/ 4547457 h 7602680"/>
              <a:gd name="connsiteX4370" fmla="*/ 22277930 w 24385204"/>
              <a:gd name="connsiteY4370" fmla="*/ 4564011 h 7602680"/>
              <a:gd name="connsiteX4371" fmla="*/ 22508286 w 24385204"/>
              <a:gd name="connsiteY4371" fmla="*/ 4583031 h 7602680"/>
              <a:gd name="connsiteX4372" fmla="*/ 22905762 w 24385204"/>
              <a:gd name="connsiteY4372" fmla="*/ 4578804 h 7602680"/>
              <a:gd name="connsiteX4373" fmla="*/ 23252426 w 24385204"/>
              <a:gd name="connsiteY4373" fmla="*/ 4578804 h 7602680"/>
              <a:gd name="connsiteX4374" fmla="*/ 23160962 w 24385204"/>
              <a:gd name="connsiteY4374" fmla="*/ 4589371 h 7602680"/>
              <a:gd name="connsiteX4375" fmla="*/ 23039006 w 24385204"/>
              <a:gd name="connsiteY4375" fmla="*/ 4598528 h 7602680"/>
              <a:gd name="connsiteX4376" fmla="*/ 22682182 w 24385204"/>
              <a:gd name="connsiteY4376" fmla="*/ 4643964 h 7602680"/>
              <a:gd name="connsiteX4377" fmla="*/ 22474410 w 24385204"/>
              <a:gd name="connsiteY4377" fmla="*/ 4662632 h 7602680"/>
              <a:gd name="connsiteX4378" fmla="*/ 22391978 w 24385204"/>
              <a:gd name="connsiteY4378" fmla="*/ 4700319 h 7602680"/>
              <a:gd name="connsiteX4379" fmla="*/ 22377298 w 24385204"/>
              <a:gd name="connsiteY4379" fmla="*/ 4723213 h 7602680"/>
              <a:gd name="connsiteX4380" fmla="*/ 22411174 w 24385204"/>
              <a:gd name="connsiteY4380" fmla="*/ 4745402 h 7602680"/>
              <a:gd name="connsiteX4381" fmla="*/ 22616686 w 24385204"/>
              <a:gd name="connsiteY4381" fmla="*/ 4758082 h 7602680"/>
              <a:gd name="connsiteX4382" fmla="*/ 22812038 w 24385204"/>
              <a:gd name="connsiteY4382" fmla="*/ 4774989 h 7602680"/>
              <a:gd name="connsiteX4383" fmla="*/ 22760094 w 24385204"/>
              <a:gd name="connsiteY4383" fmla="*/ 4799996 h 7602680"/>
              <a:gd name="connsiteX4384" fmla="*/ 21962882 w 24385204"/>
              <a:gd name="connsiteY4384" fmla="*/ 4848249 h 7602680"/>
              <a:gd name="connsiteX4385" fmla="*/ 21842058 w 24385204"/>
              <a:gd name="connsiteY4385" fmla="*/ 4857407 h 7602680"/>
              <a:gd name="connsiteX4386" fmla="*/ 21752854 w 24385204"/>
              <a:gd name="connsiteY4386" fmla="*/ 4865860 h 7602680"/>
              <a:gd name="connsiteX4387" fmla="*/ 21597026 w 24385204"/>
              <a:gd name="connsiteY4387" fmla="*/ 4857407 h 7602680"/>
              <a:gd name="connsiteX4388" fmla="*/ 21233422 w 24385204"/>
              <a:gd name="connsiteY4388" fmla="*/ 4851067 h 7602680"/>
              <a:gd name="connsiteX4389" fmla="*/ 21322630 w 24385204"/>
              <a:gd name="connsiteY4389" fmla="*/ 4876427 h 7602680"/>
              <a:gd name="connsiteX4390" fmla="*/ 21411838 w 24385204"/>
              <a:gd name="connsiteY4390" fmla="*/ 4907774 h 7602680"/>
              <a:gd name="connsiteX4391" fmla="*/ 21433290 w 24385204"/>
              <a:gd name="connsiteY4391" fmla="*/ 4925737 h 7602680"/>
              <a:gd name="connsiteX4392" fmla="*/ 21451358 w 24385204"/>
              <a:gd name="connsiteY4392" fmla="*/ 4902491 h 7602680"/>
              <a:gd name="connsiteX4393" fmla="*/ 21698650 w 24385204"/>
              <a:gd name="connsiteY4393" fmla="*/ 4925737 h 7602680"/>
              <a:gd name="connsiteX4394" fmla="*/ 22124358 w 24385204"/>
              <a:gd name="connsiteY4394" fmla="*/ 4925737 h 7602680"/>
              <a:gd name="connsiteX4395" fmla="*/ 22525222 w 24385204"/>
              <a:gd name="connsiteY4395" fmla="*/ 4897560 h 7602680"/>
              <a:gd name="connsiteX4396" fmla="*/ 22919314 w 24385204"/>
              <a:gd name="connsiteY4396" fmla="*/ 4876427 h 7602680"/>
              <a:gd name="connsiteX4397" fmla="*/ 22898986 w 24385204"/>
              <a:gd name="connsiteY4397" fmla="*/ 4864804 h 7602680"/>
              <a:gd name="connsiteX4398" fmla="*/ 22856078 w 24385204"/>
              <a:gd name="connsiteY4398" fmla="*/ 4848249 h 7602680"/>
              <a:gd name="connsiteX4399" fmla="*/ 22932862 w 24385204"/>
              <a:gd name="connsiteY4399" fmla="*/ 4845784 h 7602680"/>
              <a:gd name="connsiteX4400" fmla="*/ 23299850 w 24385204"/>
              <a:gd name="connsiteY4400" fmla="*/ 4856703 h 7602680"/>
              <a:gd name="connsiteX4401" fmla="*/ 23562954 w 24385204"/>
              <a:gd name="connsiteY4401" fmla="*/ 4864804 h 7602680"/>
              <a:gd name="connsiteX4402" fmla="*/ 23171122 w 24385204"/>
              <a:gd name="connsiteY4402" fmla="*/ 4902491 h 7602680"/>
              <a:gd name="connsiteX4403" fmla="*/ 22391978 w 24385204"/>
              <a:gd name="connsiteY4403" fmla="*/ 4957084 h 7602680"/>
              <a:gd name="connsiteX4404" fmla="*/ 21057270 w 24385204"/>
              <a:gd name="connsiteY4404" fmla="*/ 4978921 h 7602680"/>
              <a:gd name="connsiteX4405" fmla="*/ 20719638 w 24385204"/>
              <a:gd name="connsiteY4405" fmla="*/ 4953914 h 7602680"/>
              <a:gd name="connsiteX4406" fmla="*/ 20529934 w 24385204"/>
              <a:gd name="connsiteY4406" fmla="*/ 4932077 h 7602680"/>
              <a:gd name="connsiteX4407" fmla="*/ 20483638 w 24385204"/>
              <a:gd name="connsiteY4407" fmla="*/ 4894390 h 7602680"/>
              <a:gd name="connsiteX4408" fmla="*/ 20369590 w 24385204"/>
              <a:gd name="connsiteY4408" fmla="*/ 4851067 h 7602680"/>
              <a:gd name="connsiteX4409" fmla="*/ 19736110 w 24385204"/>
              <a:gd name="connsiteY4409" fmla="*/ 4811267 h 7602680"/>
              <a:gd name="connsiteX4410" fmla="*/ 19067626 w 24385204"/>
              <a:gd name="connsiteY4410" fmla="*/ 4820777 h 7602680"/>
              <a:gd name="connsiteX4411" fmla="*/ 18963742 w 24385204"/>
              <a:gd name="connsiteY4411" fmla="*/ 4819720 h 7602680"/>
              <a:gd name="connsiteX4412" fmla="*/ 18741290 w 24385204"/>
              <a:gd name="connsiteY4412" fmla="*/ 4851067 h 7602680"/>
              <a:gd name="connsiteX4413" fmla="*/ 18701766 w 24385204"/>
              <a:gd name="connsiteY4413" fmla="*/ 4848249 h 7602680"/>
              <a:gd name="connsiteX4414" fmla="*/ 18653210 w 24385204"/>
              <a:gd name="connsiteY4414" fmla="*/ 4862690 h 7602680"/>
              <a:gd name="connsiteX4415" fmla="*/ 18683698 w 24385204"/>
              <a:gd name="connsiteY4415" fmla="*/ 4885937 h 7602680"/>
              <a:gd name="connsiteX4416" fmla="*/ 18862114 w 24385204"/>
              <a:gd name="connsiteY4416" fmla="*/ 4880301 h 7602680"/>
              <a:gd name="connsiteX4417" fmla="*/ 19032622 w 24385204"/>
              <a:gd name="connsiteY4417" fmla="*/ 4867974 h 7602680"/>
              <a:gd name="connsiteX4418" fmla="*/ 19094726 w 24385204"/>
              <a:gd name="connsiteY4418" fmla="*/ 4867974 h 7602680"/>
              <a:gd name="connsiteX4419" fmla="*/ 19206518 w 24385204"/>
              <a:gd name="connsiteY4419" fmla="*/ 4884880 h 7602680"/>
              <a:gd name="connsiteX4420" fmla="*/ 19714654 w 24385204"/>
              <a:gd name="connsiteY4420" fmla="*/ 4882767 h 7602680"/>
              <a:gd name="connsiteX4421" fmla="*/ 19899842 w 24385204"/>
              <a:gd name="connsiteY4421" fmla="*/ 4916227 h 7602680"/>
              <a:gd name="connsiteX4422" fmla="*/ 19580282 w 24385204"/>
              <a:gd name="connsiteY4422" fmla="*/ 5014495 h 7602680"/>
              <a:gd name="connsiteX4423" fmla="*/ 19568990 w 24385204"/>
              <a:gd name="connsiteY4423" fmla="*/ 5045138 h 7602680"/>
              <a:gd name="connsiteX4424" fmla="*/ 19556566 w 24385204"/>
              <a:gd name="connsiteY4424" fmla="*/ 5028232 h 7602680"/>
              <a:gd name="connsiteX4425" fmla="*/ 19448166 w 24385204"/>
              <a:gd name="connsiteY4425" fmla="*/ 4985261 h 7602680"/>
              <a:gd name="connsiteX4426" fmla="*/ 19434614 w 24385204"/>
              <a:gd name="connsiteY4426" fmla="*/ 5027175 h 7602680"/>
              <a:gd name="connsiteX4427" fmla="*/ 19440262 w 24385204"/>
              <a:gd name="connsiteY4427" fmla="*/ 5045138 h 7602680"/>
              <a:gd name="connsiteX4428" fmla="*/ 19335246 w 24385204"/>
              <a:gd name="connsiteY4428" fmla="*/ 5051126 h 7602680"/>
              <a:gd name="connsiteX4429" fmla="*/ 19272010 w 24385204"/>
              <a:gd name="connsiteY4429" fmla="*/ 5061692 h 7602680"/>
              <a:gd name="connsiteX4430" fmla="*/ 19390578 w 24385204"/>
              <a:gd name="connsiteY4430" fmla="*/ 5089869 h 7602680"/>
              <a:gd name="connsiteX4431" fmla="*/ 19524950 w 24385204"/>
              <a:gd name="connsiteY4431" fmla="*/ 5138123 h 7602680"/>
              <a:gd name="connsiteX4432" fmla="*/ 19351054 w 24385204"/>
              <a:gd name="connsiteY4432" fmla="*/ 5129670 h 7602680"/>
              <a:gd name="connsiteX4433" fmla="*/ 18227506 w 24385204"/>
              <a:gd name="connsiteY4433" fmla="*/ 5158199 h 7602680"/>
              <a:gd name="connsiteX4434" fmla="*/ 18984066 w 24385204"/>
              <a:gd name="connsiteY4434" fmla="*/ 5175810 h 7602680"/>
              <a:gd name="connsiteX4435" fmla="*/ 19474138 w 24385204"/>
              <a:gd name="connsiteY4435" fmla="*/ 5209271 h 7602680"/>
              <a:gd name="connsiteX4436" fmla="*/ 19426710 w 24385204"/>
              <a:gd name="connsiteY4436" fmla="*/ 5213497 h 7602680"/>
              <a:gd name="connsiteX4437" fmla="*/ 19064238 w 24385204"/>
              <a:gd name="connsiteY4437" fmla="*/ 5225472 h 7602680"/>
              <a:gd name="connsiteX4438" fmla="*/ 18667890 w 24385204"/>
              <a:gd name="connsiteY4438" fmla="*/ 5235687 h 7602680"/>
              <a:gd name="connsiteX4439" fmla="*/ 17879714 w 24385204"/>
              <a:gd name="connsiteY4439" fmla="*/ 5227234 h 7602680"/>
              <a:gd name="connsiteX4440" fmla="*/ 17386254 w 24385204"/>
              <a:gd name="connsiteY4440" fmla="*/ 5205044 h 7602680"/>
              <a:gd name="connsiteX4441" fmla="*/ 16710995 w 24385204"/>
              <a:gd name="connsiteY4441" fmla="*/ 5187785 h 7602680"/>
              <a:gd name="connsiteX4442" fmla="*/ 16500964 w 24385204"/>
              <a:gd name="connsiteY4442" fmla="*/ 5201170 h 7602680"/>
              <a:gd name="connsiteX4443" fmla="*/ 16573233 w 24385204"/>
              <a:gd name="connsiteY4443" fmla="*/ 5184615 h 7602680"/>
              <a:gd name="connsiteX4444" fmla="*/ 16596946 w 24385204"/>
              <a:gd name="connsiteY4444" fmla="*/ 5167357 h 7602680"/>
              <a:gd name="connsiteX4445" fmla="*/ 16388045 w 24385204"/>
              <a:gd name="connsiteY4445" fmla="*/ 5189546 h 7602680"/>
              <a:gd name="connsiteX4446" fmla="*/ 16225441 w 24385204"/>
              <a:gd name="connsiteY4446" fmla="*/ 5210679 h 7602680"/>
              <a:gd name="connsiteX4447" fmla="*/ 16072999 w 24385204"/>
              <a:gd name="connsiteY4447" fmla="*/ 5222303 h 7602680"/>
              <a:gd name="connsiteX4448" fmla="*/ 16487414 w 24385204"/>
              <a:gd name="connsiteY4448" fmla="*/ 5272317 h 7602680"/>
              <a:gd name="connsiteX4449" fmla="*/ 16790038 w 24385204"/>
              <a:gd name="connsiteY4449" fmla="*/ 5292041 h 7602680"/>
              <a:gd name="connsiteX4450" fmla="*/ 16735837 w 24385204"/>
              <a:gd name="connsiteY4450" fmla="*/ 5306834 h 7602680"/>
              <a:gd name="connsiteX4451" fmla="*/ 16659052 w 24385204"/>
              <a:gd name="connsiteY4451" fmla="*/ 5335364 h 7602680"/>
              <a:gd name="connsiteX4452" fmla="*/ 16454667 w 24385204"/>
              <a:gd name="connsiteY4452" fmla="*/ 5316344 h 7602680"/>
              <a:gd name="connsiteX4453" fmla="*/ 16269479 w 24385204"/>
              <a:gd name="connsiteY4453" fmla="*/ 5360371 h 7602680"/>
              <a:gd name="connsiteX4454" fmla="*/ 16275125 w 24385204"/>
              <a:gd name="connsiteY4454" fmla="*/ 5407568 h 7602680"/>
              <a:gd name="connsiteX4455" fmla="*/ 16522419 w 24385204"/>
              <a:gd name="connsiteY4455" fmla="*/ 5409329 h 7602680"/>
              <a:gd name="connsiteX4456" fmla="*/ 16428696 w 24385204"/>
              <a:gd name="connsiteY4456" fmla="*/ 5460753 h 7602680"/>
              <a:gd name="connsiteX4457" fmla="*/ 16203986 w 24385204"/>
              <a:gd name="connsiteY4457" fmla="*/ 5463218 h 7602680"/>
              <a:gd name="connsiteX4458" fmla="*/ 16086550 w 24385204"/>
              <a:gd name="connsiteY4458" fmla="*/ 5477307 h 7602680"/>
              <a:gd name="connsiteX4459" fmla="*/ 15957821 w 24385204"/>
              <a:gd name="connsiteY4459" fmla="*/ 5495270 h 7602680"/>
              <a:gd name="connsiteX4460" fmla="*/ 15935237 w 24385204"/>
              <a:gd name="connsiteY4460" fmla="*/ 5492100 h 7602680"/>
              <a:gd name="connsiteX4461" fmla="*/ 15789571 w 24385204"/>
              <a:gd name="connsiteY4461" fmla="*/ 5475193 h 7602680"/>
              <a:gd name="connsiteX4462" fmla="*/ 15666489 w 24385204"/>
              <a:gd name="connsiteY4462" fmla="*/ 5494565 h 7602680"/>
              <a:gd name="connsiteX4463" fmla="*/ 15626967 w 24385204"/>
              <a:gd name="connsiteY4463" fmla="*/ 5497735 h 7602680"/>
              <a:gd name="connsiteX4464" fmla="*/ 15545665 w 24385204"/>
              <a:gd name="connsiteY4464" fmla="*/ 5518164 h 7602680"/>
              <a:gd name="connsiteX4465" fmla="*/ 15481301 w 24385204"/>
              <a:gd name="connsiteY4465" fmla="*/ 5537183 h 7602680"/>
              <a:gd name="connsiteX4466" fmla="*/ 15493722 w 24385204"/>
              <a:gd name="connsiteY4466" fmla="*/ 5489986 h 7602680"/>
              <a:gd name="connsiteX4467" fmla="*/ 15545665 w 24385204"/>
              <a:gd name="connsiteY4467" fmla="*/ 5432575 h 7602680"/>
              <a:gd name="connsiteX4468" fmla="*/ 15664231 w 24385204"/>
              <a:gd name="connsiteY4468" fmla="*/ 5407568 h 7602680"/>
              <a:gd name="connsiteX4469" fmla="*/ 15887811 w 24385204"/>
              <a:gd name="connsiteY4469" fmla="*/ 5377982 h 7602680"/>
              <a:gd name="connsiteX4470" fmla="*/ 16033477 w 24385204"/>
              <a:gd name="connsiteY4470" fmla="*/ 5346635 h 7602680"/>
              <a:gd name="connsiteX4471" fmla="*/ 16163335 w 24385204"/>
              <a:gd name="connsiteY4471" fmla="*/ 5284997 h 7602680"/>
              <a:gd name="connsiteX4472" fmla="*/ 15692460 w 24385204"/>
              <a:gd name="connsiteY4472" fmla="*/ 5341351 h 7602680"/>
              <a:gd name="connsiteX4473" fmla="*/ 15572766 w 24385204"/>
              <a:gd name="connsiteY4473" fmla="*/ 5349805 h 7602680"/>
              <a:gd name="connsiteX4474" fmla="*/ 15471138 w 24385204"/>
              <a:gd name="connsiteY4474" fmla="*/ 5360371 h 7602680"/>
              <a:gd name="connsiteX4475" fmla="*/ 15333376 w 24385204"/>
              <a:gd name="connsiteY4475" fmla="*/ 5406159 h 7602680"/>
              <a:gd name="connsiteX4476" fmla="*/ 15273529 w 24385204"/>
              <a:gd name="connsiteY4476" fmla="*/ 5423065 h 7602680"/>
              <a:gd name="connsiteX4477" fmla="*/ 15327730 w 24385204"/>
              <a:gd name="connsiteY4477" fmla="*/ 5424122 h 7602680"/>
              <a:gd name="connsiteX4478" fmla="*/ 15428229 w 24385204"/>
              <a:gd name="connsiteY4478" fmla="*/ 5407568 h 7602680"/>
              <a:gd name="connsiteX4479" fmla="*/ 15489205 w 24385204"/>
              <a:gd name="connsiteY4479" fmla="*/ 5401228 h 7602680"/>
              <a:gd name="connsiteX4480" fmla="*/ 15273529 w 24385204"/>
              <a:gd name="connsiteY4480" fmla="*/ 5475193 h 7602680"/>
              <a:gd name="connsiteX4481" fmla="*/ 15048819 w 24385204"/>
              <a:gd name="connsiteY4481" fmla="*/ 5520629 h 7602680"/>
              <a:gd name="connsiteX4482" fmla="*/ 14925737 w 24385204"/>
              <a:gd name="connsiteY4482" fmla="*/ 5522743 h 7602680"/>
              <a:gd name="connsiteX4483" fmla="*/ 14878310 w 24385204"/>
              <a:gd name="connsiteY4483" fmla="*/ 5486817 h 7602680"/>
              <a:gd name="connsiteX4484" fmla="*/ 14848951 w 24385204"/>
              <a:gd name="connsiteY4484" fmla="*/ 5472023 h 7602680"/>
              <a:gd name="connsiteX4485" fmla="*/ 15022847 w 24385204"/>
              <a:gd name="connsiteY4485" fmla="*/ 5418839 h 7602680"/>
              <a:gd name="connsiteX4486" fmla="*/ 15241911 w 24385204"/>
              <a:gd name="connsiteY4486" fmla="*/ 5310004 h 7602680"/>
              <a:gd name="connsiteX4487" fmla="*/ 15173030 w 24385204"/>
              <a:gd name="connsiteY4487" fmla="*/ 5338534 h 7602680"/>
              <a:gd name="connsiteX4488" fmla="*/ 15134638 w 24385204"/>
              <a:gd name="connsiteY4488" fmla="*/ 5366711 h 7602680"/>
              <a:gd name="connsiteX4489" fmla="*/ 15086082 w 24385204"/>
              <a:gd name="connsiteY4489" fmla="*/ 5346635 h 7602680"/>
              <a:gd name="connsiteX4490" fmla="*/ 15116571 w 24385204"/>
              <a:gd name="connsiteY4490" fmla="*/ 5326558 h 7602680"/>
              <a:gd name="connsiteX4491" fmla="*/ 15136896 w 24385204"/>
              <a:gd name="connsiteY4491" fmla="*/ 5310004 h 7602680"/>
              <a:gd name="connsiteX4492" fmla="*/ 15527598 w 24385204"/>
              <a:gd name="connsiteY4492" fmla="*/ 5247310 h 7602680"/>
              <a:gd name="connsiteX4493" fmla="*/ 15589704 w 24385204"/>
              <a:gd name="connsiteY4493" fmla="*/ 5227234 h 7602680"/>
              <a:gd name="connsiteX4494" fmla="*/ 15671006 w 24385204"/>
              <a:gd name="connsiteY4494" fmla="*/ 5215963 h 7602680"/>
              <a:gd name="connsiteX4495" fmla="*/ 15800863 w 24385204"/>
              <a:gd name="connsiteY4495" fmla="*/ 5155734 h 7602680"/>
              <a:gd name="connsiteX4496" fmla="*/ 15826835 w 24385204"/>
              <a:gd name="connsiteY4496" fmla="*/ 5149746 h 7602680"/>
              <a:gd name="connsiteX4497" fmla="*/ 15886682 w 24385204"/>
              <a:gd name="connsiteY4497" fmla="*/ 5142350 h 7602680"/>
              <a:gd name="connsiteX4498" fmla="*/ 16260446 w 24385204"/>
              <a:gd name="connsiteY4498" fmla="*/ 5127556 h 7602680"/>
              <a:gd name="connsiteX4499" fmla="*/ 16428696 w 24385204"/>
              <a:gd name="connsiteY4499" fmla="*/ 5107832 h 7602680"/>
              <a:gd name="connsiteX4500" fmla="*/ 16367719 w 24385204"/>
              <a:gd name="connsiteY4500" fmla="*/ 5101493 h 7602680"/>
              <a:gd name="connsiteX4501" fmla="*/ 16285288 w 24385204"/>
              <a:gd name="connsiteY4501" fmla="*/ 5079655 h 7602680"/>
              <a:gd name="connsiteX4502" fmla="*/ 16163335 w 24385204"/>
              <a:gd name="connsiteY4502" fmla="*/ 5068032 h 7602680"/>
              <a:gd name="connsiteX4503" fmla="*/ 16033477 w 24385204"/>
              <a:gd name="connsiteY4503" fmla="*/ 5086699 h 7602680"/>
              <a:gd name="connsiteX4504" fmla="*/ 15599866 w 24385204"/>
              <a:gd name="connsiteY4504" fmla="*/ 5169822 h 7602680"/>
              <a:gd name="connsiteX4505" fmla="*/ 15567120 w 24385204"/>
              <a:gd name="connsiteY4505" fmla="*/ 5177923 h 7602680"/>
              <a:gd name="connsiteX4506" fmla="*/ 15546794 w 24385204"/>
              <a:gd name="connsiteY4506" fmla="*/ 5195886 h 7602680"/>
              <a:gd name="connsiteX4507" fmla="*/ 15541148 w 24385204"/>
              <a:gd name="connsiteY4507" fmla="*/ 5227234 h 7602680"/>
              <a:gd name="connsiteX4508" fmla="*/ 15520823 w 24385204"/>
              <a:gd name="connsiteY4508" fmla="*/ 5207509 h 7602680"/>
              <a:gd name="connsiteX4509" fmla="*/ 15271270 w 24385204"/>
              <a:gd name="connsiteY4509" fmla="*/ 5227234 h 7602680"/>
              <a:gd name="connsiteX4510" fmla="*/ 15204648 w 24385204"/>
              <a:gd name="connsiteY4510" fmla="*/ 5236743 h 7602680"/>
              <a:gd name="connsiteX4511" fmla="*/ 14977680 w 24385204"/>
              <a:gd name="connsiteY4511" fmla="*/ 5233573 h 7602680"/>
              <a:gd name="connsiteX4512" fmla="*/ 14873794 w 24385204"/>
              <a:gd name="connsiteY4512" fmla="*/ 5244140 h 7602680"/>
              <a:gd name="connsiteX4513" fmla="*/ 14908799 w 24385204"/>
              <a:gd name="connsiteY4513" fmla="*/ 5286758 h 7602680"/>
              <a:gd name="connsiteX4514" fmla="*/ 14998005 w 24385204"/>
              <a:gd name="connsiteY4514" fmla="*/ 5306834 h 7602680"/>
              <a:gd name="connsiteX4515" fmla="*/ 14934770 w 24385204"/>
              <a:gd name="connsiteY4515" fmla="*/ 5323741 h 7602680"/>
              <a:gd name="connsiteX4516" fmla="*/ 14609562 w 24385204"/>
              <a:gd name="connsiteY4516" fmla="*/ 5360371 h 7602680"/>
              <a:gd name="connsiteX4517" fmla="*/ 14505676 w 24385204"/>
              <a:gd name="connsiteY4517" fmla="*/ 5387492 h 7602680"/>
              <a:gd name="connsiteX4518" fmla="*/ 14335167 w 24385204"/>
              <a:gd name="connsiteY4518" fmla="*/ 5394888 h 7602680"/>
              <a:gd name="connsiteX4519" fmla="*/ 14315971 w 24385204"/>
              <a:gd name="connsiteY4519" fmla="*/ 5387492 h 7602680"/>
              <a:gd name="connsiteX4520" fmla="*/ 14273062 w 24385204"/>
              <a:gd name="connsiteY4520" fmla="*/ 5369881 h 7602680"/>
              <a:gd name="connsiteX4521" fmla="*/ 14159013 w 24385204"/>
              <a:gd name="connsiteY4521" fmla="*/ 5386435 h 7602680"/>
              <a:gd name="connsiteX4522" fmla="*/ 14192889 w 24385204"/>
              <a:gd name="connsiteY4522" fmla="*/ 5409329 h 7602680"/>
              <a:gd name="connsiteX4523" fmla="*/ 14164659 w 24385204"/>
              <a:gd name="connsiteY4523" fmla="*/ 5437506 h 7602680"/>
              <a:gd name="connsiteX4524" fmla="*/ 14087873 w 24385204"/>
              <a:gd name="connsiteY4524" fmla="*/ 5486817 h 7602680"/>
              <a:gd name="connsiteX4525" fmla="*/ 14030284 w 24385204"/>
              <a:gd name="connsiteY4525" fmla="*/ 5506541 h 7602680"/>
              <a:gd name="connsiteX4526" fmla="*/ 13981729 w 24385204"/>
              <a:gd name="connsiteY4526" fmla="*/ 5529082 h 7602680"/>
              <a:gd name="connsiteX4527" fmla="*/ 13907202 w 24385204"/>
              <a:gd name="connsiteY4527" fmla="*/ 5546693 h 7602680"/>
              <a:gd name="connsiteX4528" fmla="*/ 13576348 w 24385204"/>
              <a:gd name="connsiteY4528" fmla="*/ 5598117 h 7602680"/>
              <a:gd name="connsiteX4529" fmla="*/ 13486012 w 24385204"/>
              <a:gd name="connsiteY4529" fmla="*/ 5623124 h 7602680"/>
              <a:gd name="connsiteX4530" fmla="*/ 13428423 w 24385204"/>
              <a:gd name="connsiteY4530" fmla="*/ 5637565 h 7602680"/>
              <a:gd name="connsiteX4531" fmla="*/ 13279369 w 24385204"/>
              <a:gd name="connsiteY4531" fmla="*/ 5665038 h 7602680"/>
              <a:gd name="connsiteX4532" fmla="*/ 12964324 w 24385204"/>
              <a:gd name="connsiteY4532" fmla="*/ 5687932 h 7602680"/>
              <a:gd name="connsiteX4533" fmla="*/ 12735097 w 24385204"/>
              <a:gd name="connsiteY4533" fmla="*/ 5709065 h 7602680"/>
              <a:gd name="connsiteX4534" fmla="*/ 12420052 w 24385204"/>
              <a:gd name="connsiteY4534" fmla="*/ 5740412 h 7602680"/>
              <a:gd name="connsiteX4535" fmla="*/ 12151303 w 24385204"/>
              <a:gd name="connsiteY4535" fmla="*/ 5719279 h 7602680"/>
              <a:gd name="connsiteX4536" fmla="*/ 12100489 w 24385204"/>
              <a:gd name="connsiteY4536" fmla="*/ 5696385 h 7602680"/>
              <a:gd name="connsiteX4537" fmla="*/ 11917559 w 24385204"/>
              <a:gd name="connsiteY4537" fmla="*/ 5722449 h 7602680"/>
              <a:gd name="connsiteX4538" fmla="*/ 11760602 w 24385204"/>
              <a:gd name="connsiteY4538" fmla="*/ 5755909 h 7602680"/>
              <a:gd name="connsiteX4539" fmla="*/ 11591222 w 24385204"/>
              <a:gd name="connsiteY4539" fmla="*/ 5780212 h 7602680"/>
              <a:gd name="connsiteX4540" fmla="*/ 11350703 w 24385204"/>
              <a:gd name="connsiteY4540" fmla="*/ 5796766 h 7602680"/>
              <a:gd name="connsiteX4541" fmla="*/ 9478497 w 24385204"/>
              <a:gd name="connsiteY4541" fmla="*/ 5858756 h 7602680"/>
              <a:gd name="connsiteX4542" fmla="*/ 8817918 w 24385204"/>
              <a:gd name="connsiteY4542" fmla="*/ 5899613 h 7602680"/>
              <a:gd name="connsiteX4543" fmla="*/ 8728711 w 24385204"/>
              <a:gd name="connsiteY4543" fmla="*/ 5959138 h 7602680"/>
              <a:gd name="connsiteX4544" fmla="*/ 8795334 w 24385204"/>
              <a:gd name="connsiteY4544" fmla="*/ 5967591 h 7602680"/>
              <a:gd name="connsiteX4545" fmla="*/ 8509647 w 24385204"/>
              <a:gd name="connsiteY4545" fmla="*/ 6002460 h 7602680"/>
              <a:gd name="connsiteX4546" fmla="*/ 8047806 w 24385204"/>
              <a:gd name="connsiteY4546" fmla="*/ 6021128 h 7602680"/>
              <a:gd name="connsiteX4547" fmla="*/ 7816321 w 24385204"/>
              <a:gd name="connsiteY4547" fmla="*/ 6030638 h 7602680"/>
              <a:gd name="connsiteX4548" fmla="*/ 7810675 w 24385204"/>
              <a:gd name="connsiteY4548" fmla="*/ 6070438 h 7602680"/>
              <a:gd name="connsiteX4549" fmla="*/ 7819708 w 24385204"/>
              <a:gd name="connsiteY4549" fmla="*/ 6120805 h 7602680"/>
              <a:gd name="connsiteX4550" fmla="*/ 7812933 w 24385204"/>
              <a:gd name="connsiteY4550" fmla="*/ 6152152 h 7602680"/>
              <a:gd name="connsiteX4551" fmla="*/ 7802770 w 24385204"/>
              <a:gd name="connsiteY4551" fmla="*/ 6169763 h 7602680"/>
              <a:gd name="connsiteX4552" fmla="*/ 7781316 w 24385204"/>
              <a:gd name="connsiteY4552" fmla="*/ 6144403 h 7602680"/>
              <a:gd name="connsiteX4553" fmla="*/ 7754216 w 24385204"/>
              <a:gd name="connsiteY4553" fmla="*/ 6084879 h 7602680"/>
              <a:gd name="connsiteX4554" fmla="*/ 7573544 w 24385204"/>
              <a:gd name="connsiteY4554" fmla="*/ 6080652 h 7602680"/>
              <a:gd name="connsiteX4555" fmla="*/ 7118478 w 24385204"/>
              <a:gd name="connsiteY4555" fmla="*/ 6078539 h 7602680"/>
              <a:gd name="connsiteX4556" fmla="*/ 7007817 w 24385204"/>
              <a:gd name="connsiteY4556" fmla="*/ 6095445 h 7602680"/>
              <a:gd name="connsiteX4557" fmla="*/ 6911836 w 24385204"/>
              <a:gd name="connsiteY4557" fmla="*/ 6140529 h 7602680"/>
              <a:gd name="connsiteX4558" fmla="*/ 6775203 w 24385204"/>
              <a:gd name="connsiteY4558" fmla="*/ 6206393 h 7602680"/>
              <a:gd name="connsiteX4559" fmla="*/ 6892639 w 24385204"/>
              <a:gd name="connsiteY4559" fmla="*/ 6249364 h 7602680"/>
              <a:gd name="connsiteX4560" fmla="*/ 7063147 w 24385204"/>
              <a:gd name="connsiteY4560" fmla="*/ 6254999 h 7602680"/>
              <a:gd name="connsiteX4561" fmla="*/ 7158000 w 24385204"/>
              <a:gd name="connsiteY4561" fmla="*/ 6272258 h 7602680"/>
              <a:gd name="connsiteX4562" fmla="*/ 7004430 w 24385204"/>
              <a:gd name="connsiteY4562" fmla="*/ 6291277 h 7602680"/>
              <a:gd name="connsiteX4563" fmla="*/ 6784236 w 24385204"/>
              <a:gd name="connsiteY4563" fmla="*/ 6249364 h 7602680"/>
              <a:gd name="connsiteX4564" fmla="*/ 6670188 w 24385204"/>
              <a:gd name="connsiteY4564" fmla="*/ 6218016 h 7602680"/>
              <a:gd name="connsiteX4565" fmla="*/ 6636312 w 24385204"/>
              <a:gd name="connsiteY4565" fmla="*/ 6196179 h 7602680"/>
              <a:gd name="connsiteX4566" fmla="*/ 6675834 w 24385204"/>
              <a:gd name="connsiteY4566" fmla="*/ 6156026 h 7602680"/>
              <a:gd name="connsiteX4567" fmla="*/ 6715356 w 24385204"/>
              <a:gd name="connsiteY4567" fmla="*/ 6118339 h 7602680"/>
              <a:gd name="connsiteX4568" fmla="*/ 6744715 w 24385204"/>
              <a:gd name="connsiteY4568" fmla="*/ 6103898 h 7602680"/>
              <a:gd name="connsiteX4569" fmla="*/ 6775203 w 24385204"/>
              <a:gd name="connsiteY4569" fmla="*/ 6081709 h 7602680"/>
              <a:gd name="connsiteX4570" fmla="*/ 6794399 w 24385204"/>
              <a:gd name="connsiteY4570" fmla="*/ 6050362 h 7602680"/>
              <a:gd name="connsiteX4571" fmla="*/ 6814725 w 24385204"/>
              <a:gd name="connsiteY4571" fmla="*/ 6070438 h 7602680"/>
              <a:gd name="connsiteX4572" fmla="*/ 6833921 w 24385204"/>
              <a:gd name="connsiteY4572" fmla="*/ 6090162 h 7602680"/>
              <a:gd name="connsiteX4573" fmla="*/ 6848601 w 24385204"/>
              <a:gd name="connsiteY4573" fmla="*/ 6065155 h 7602680"/>
              <a:gd name="connsiteX4574" fmla="*/ 6892639 w 24385204"/>
              <a:gd name="connsiteY4574" fmla="*/ 6045431 h 7602680"/>
              <a:gd name="connsiteX4575" fmla="*/ 7117349 w 24385204"/>
              <a:gd name="connsiteY4575" fmla="*/ 5958433 h 7602680"/>
              <a:gd name="connsiteX4576" fmla="*/ 7196393 w 24385204"/>
              <a:gd name="connsiteY4576" fmla="*/ 5929904 h 7602680"/>
              <a:gd name="connsiteX4577" fmla="*/ 7295762 w 24385204"/>
              <a:gd name="connsiteY4577" fmla="*/ 5878480 h 7602680"/>
              <a:gd name="connsiteX4578" fmla="*/ 7381581 w 24385204"/>
              <a:gd name="connsiteY4578" fmla="*/ 5842202 h 7602680"/>
              <a:gd name="connsiteX4579" fmla="*/ 7401906 w 24385204"/>
              <a:gd name="connsiteY4579" fmla="*/ 5815786 h 7602680"/>
              <a:gd name="connsiteX4580" fmla="*/ 7390615 w 24385204"/>
              <a:gd name="connsiteY4580" fmla="*/ 5752035 h 7602680"/>
              <a:gd name="connsiteX4581" fmla="*/ 7405294 w 24385204"/>
              <a:gd name="connsiteY4581" fmla="*/ 5727732 h 7602680"/>
              <a:gd name="connsiteX4582" fmla="*/ 7111703 w 24385204"/>
              <a:gd name="connsiteY4582" fmla="*/ 5737242 h 7602680"/>
              <a:gd name="connsiteX4583" fmla="*/ 7077827 w 24385204"/>
              <a:gd name="connsiteY4583" fmla="*/ 5734072 h 7602680"/>
              <a:gd name="connsiteX4584" fmla="*/ 6746973 w 24385204"/>
              <a:gd name="connsiteY4584" fmla="*/ 5708008 h 7602680"/>
              <a:gd name="connsiteX4585" fmla="*/ 6701805 w 24385204"/>
              <a:gd name="connsiteY4585" fmla="*/ 5708008 h 7602680"/>
              <a:gd name="connsiteX4586" fmla="*/ 6427411 w 24385204"/>
              <a:gd name="connsiteY4586" fmla="*/ 5692158 h 7602680"/>
              <a:gd name="connsiteX4587" fmla="*/ 6227543 w 24385204"/>
              <a:gd name="connsiteY4587" fmla="*/ 5725619 h 7602680"/>
              <a:gd name="connsiteX4588" fmla="*/ 6281744 w 24385204"/>
              <a:gd name="connsiteY4588" fmla="*/ 5771759 h 7602680"/>
              <a:gd name="connsiteX4589" fmla="*/ 6236577 w 24385204"/>
              <a:gd name="connsiteY4589" fmla="*/ 5760488 h 7602680"/>
              <a:gd name="connsiteX4590" fmla="*/ 6107848 w 24385204"/>
              <a:gd name="connsiteY4590" fmla="*/ 5719279 h 7602680"/>
              <a:gd name="connsiteX4591" fmla="*/ 6034450 w 24385204"/>
              <a:gd name="connsiteY4591" fmla="*/ 5686171 h 7602680"/>
              <a:gd name="connsiteX4592" fmla="*/ 6001704 w 24385204"/>
              <a:gd name="connsiteY4592" fmla="*/ 5668208 h 7602680"/>
              <a:gd name="connsiteX4593" fmla="*/ 5718276 w 24385204"/>
              <a:gd name="connsiteY4593" fmla="*/ 5656584 h 7602680"/>
              <a:gd name="connsiteX4594" fmla="*/ 5443881 w 24385204"/>
              <a:gd name="connsiteY4594" fmla="*/ 5674547 h 7602680"/>
              <a:gd name="connsiteX4595" fmla="*/ 5568093 w 24385204"/>
              <a:gd name="connsiteY4595" fmla="*/ 5742525 h 7602680"/>
              <a:gd name="connsiteX4596" fmla="*/ 5643749 w 24385204"/>
              <a:gd name="connsiteY4596" fmla="*/ 5750626 h 7602680"/>
              <a:gd name="connsiteX4597" fmla="*/ 5658428 w 24385204"/>
              <a:gd name="connsiteY4597" fmla="*/ 5842202 h 7602680"/>
              <a:gd name="connsiteX4598" fmla="*/ 5718276 w 24385204"/>
              <a:gd name="connsiteY4598" fmla="*/ 5890103 h 7602680"/>
              <a:gd name="connsiteX4599" fmla="*/ 5554542 w 24385204"/>
              <a:gd name="connsiteY4599" fmla="*/ 5850303 h 7602680"/>
              <a:gd name="connsiteX4600" fmla="*/ 5509374 w 24385204"/>
              <a:gd name="connsiteY4600" fmla="*/ 5828466 h 7602680"/>
              <a:gd name="connsiteX4601" fmla="*/ 5472111 w 24385204"/>
              <a:gd name="connsiteY4601" fmla="*/ 5808389 h 7602680"/>
              <a:gd name="connsiteX4602" fmla="*/ 5443881 w 24385204"/>
              <a:gd name="connsiteY4602" fmla="*/ 5788665 h 7602680"/>
              <a:gd name="connsiteX4603" fmla="*/ 5391938 w 24385204"/>
              <a:gd name="connsiteY4603" fmla="*/ 5759079 h 7602680"/>
              <a:gd name="connsiteX4604" fmla="*/ 5264339 w 24385204"/>
              <a:gd name="connsiteY4604" fmla="*/ 5687932 h 7602680"/>
              <a:gd name="connsiteX4605" fmla="*/ 5255305 w 24385204"/>
              <a:gd name="connsiteY4605" fmla="*/ 5717518 h 7602680"/>
              <a:gd name="connsiteX4606" fmla="*/ 5234980 w 24385204"/>
              <a:gd name="connsiteY4606" fmla="*/ 5702725 h 7602680"/>
              <a:gd name="connsiteX4607" fmla="*/ 5030596 w 24385204"/>
              <a:gd name="connsiteY4607" fmla="*/ 5665038 h 7602680"/>
              <a:gd name="connsiteX4608" fmla="*/ 4918805 w 24385204"/>
              <a:gd name="connsiteY4608" fmla="*/ 5699555 h 7602680"/>
              <a:gd name="connsiteX4609" fmla="*/ 4998978 w 24385204"/>
              <a:gd name="connsiteY4609" fmla="*/ 5719279 h 7602680"/>
              <a:gd name="connsiteX4610" fmla="*/ 5075764 w 24385204"/>
              <a:gd name="connsiteY4610" fmla="*/ 5728789 h 7602680"/>
              <a:gd name="connsiteX4611" fmla="*/ 5012528 w 24385204"/>
              <a:gd name="connsiteY4611" fmla="*/ 5748865 h 7602680"/>
              <a:gd name="connsiteX4612" fmla="*/ 4907513 w 24385204"/>
              <a:gd name="connsiteY4612" fmla="*/ 5777042 h 7602680"/>
              <a:gd name="connsiteX4613" fmla="*/ 4839762 w 24385204"/>
              <a:gd name="connsiteY4613" fmla="*/ 5808389 h 7602680"/>
              <a:gd name="connsiteX4614" fmla="*/ 4751684 w 24385204"/>
              <a:gd name="connsiteY4614" fmla="*/ 5840089 h 7602680"/>
              <a:gd name="connsiteX4615" fmla="*/ 4630860 w 24385204"/>
              <a:gd name="connsiteY4615" fmla="*/ 5861926 h 7602680"/>
              <a:gd name="connsiteX4616" fmla="*/ 4465998 w 24385204"/>
              <a:gd name="connsiteY4616" fmla="*/ 5930961 h 7602680"/>
              <a:gd name="connsiteX4617" fmla="*/ 4340657 w 24385204"/>
              <a:gd name="connsiteY4617" fmla="*/ 6004221 h 7602680"/>
              <a:gd name="connsiteX4618" fmla="*/ 4427605 w 24385204"/>
              <a:gd name="connsiteY4618" fmla="*/ 5922507 h 7602680"/>
              <a:gd name="connsiteX4619" fmla="*/ 4594726 w 24385204"/>
              <a:gd name="connsiteY4619" fmla="*/ 5770702 h 7602680"/>
              <a:gd name="connsiteX4620" fmla="*/ 4666995 w 24385204"/>
              <a:gd name="connsiteY4620" fmla="*/ 5748865 h 7602680"/>
              <a:gd name="connsiteX4621" fmla="*/ 4790077 w 24385204"/>
              <a:gd name="connsiteY4621" fmla="*/ 5720688 h 7602680"/>
              <a:gd name="connsiteX4622" fmla="*/ 4730229 w 24385204"/>
              <a:gd name="connsiteY4622" fmla="*/ 5683001 h 7602680"/>
              <a:gd name="connsiteX4623" fmla="*/ 4554075 w 24385204"/>
              <a:gd name="connsiteY4623" fmla="*/ 5697441 h 7602680"/>
              <a:gd name="connsiteX4624" fmla="*/ 4316944 w 24385204"/>
              <a:gd name="connsiteY4624" fmla="*/ 5768589 h 7602680"/>
              <a:gd name="connsiteX4625" fmla="*/ 4034645 w 24385204"/>
              <a:gd name="connsiteY4625" fmla="*/ 5848542 h 7602680"/>
              <a:gd name="connsiteX4626" fmla="*/ 3902529 w 24385204"/>
              <a:gd name="connsiteY4626" fmla="*/ 5870379 h 7602680"/>
              <a:gd name="connsiteX4627" fmla="*/ 4423088 w 24385204"/>
              <a:gd name="connsiteY4627" fmla="*/ 5656584 h 7602680"/>
              <a:gd name="connsiteX4628" fmla="*/ 4367758 w 24385204"/>
              <a:gd name="connsiteY4628" fmla="*/ 5586494 h 7602680"/>
              <a:gd name="connsiteX4629" fmla="*/ 4376791 w 24385204"/>
              <a:gd name="connsiteY4629" fmla="*/ 5568531 h 7602680"/>
              <a:gd name="connsiteX4630" fmla="*/ 4445672 w 24385204"/>
              <a:gd name="connsiteY4630" fmla="*/ 5576984 h 7602680"/>
              <a:gd name="connsiteX4631" fmla="*/ 4596985 w 24385204"/>
              <a:gd name="connsiteY4631" fmla="*/ 5611501 h 7602680"/>
              <a:gd name="connsiteX4632" fmla="*/ 4652315 w 24385204"/>
              <a:gd name="connsiteY4632" fmla="*/ 5593538 h 7602680"/>
              <a:gd name="connsiteX4633" fmla="*/ 4596985 w 24385204"/>
              <a:gd name="connsiteY4633" fmla="*/ 5569939 h 7602680"/>
              <a:gd name="connsiteX4634" fmla="*/ 4507778 w 24385204"/>
              <a:gd name="connsiteY4634" fmla="*/ 5546693 h 7602680"/>
              <a:gd name="connsiteX4635" fmla="*/ 4438897 w 24385204"/>
              <a:gd name="connsiteY4635" fmla="*/ 5458639 h 7602680"/>
              <a:gd name="connsiteX4636" fmla="*/ 4499873 w 24385204"/>
              <a:gd name="connsiteY4636" fmla="*/ 5478363 h 7602680"/>
              <a:gd name="connsiteX4637" fmla="*/ 4569884 w 24385204"/>
              <a:gd name="connsiteY4637" fmla="*/ 5489282 h 7602680"/>
              <a:gd name="connsiteX4638" fmla="*/ 4633119 w 24385204"/>
              <a:gd name="connsiteY4638" fmla="*/ 5506541 h 7602680"/>
              <a:gd name="connsiteX4639" fmla="*/ 4648928 w 24385204"/>
              <a:gd name="connsiteY4639" fmla="*/ 5546693 h 7602680"/>
              <a:gd name="connsiteX4640" fmla="*/ 4735875 w 24385204"/>
              <a:gd name="connsiteY4640" fmla="*/ 5560430 h 7602680"/>
              <a:gd name="connsiteX4641" fmla="*/ 4821695 w 24385204"/>
              <a:gd name="connsiteY4641" fmla="*/ 5543523 h 7602680"/>
              <a:gd name="connsiteX4642" fmla="*/ 4909772 w 24385204"/>
              <a:gd name="connsiteY4642" fmla="*/ 5498440 h 7602680"/>
              <a:gd name="connsiteX4643" fmla="*/ 5049792 w 24385204"/>
              <a:gd name="connsiteY4643" fmla="*/ 5445959 h 7602680"/>
              <a:gd name="connsiteX4644" fmla="*/ 5188683 w 24385204"/>
              <a:gd name="connsiteY4644" fmla="*/ 5404398 h 7602680"/>
              <a:gd name="connsiteX4645" fmla="*/ 5210138 w 24385204"/>
              <a:gd name="connsiteY4645" fmla="*/ 5392775 h 7602680"/>
              <a:gd name="connsiteX4646" fmla="*/ 5229334 w 24385204"/>
              <a:gd name="connsiteY4646" fmla="*/ 5346635 h 7602680"/>
              <a:gd name="connsiteX4647" fmla="*/ 5260951 w 24385204"/>
              <a:gd name="connsiteY4647" fmla="*/ 5324445 h 7602680"/>
              <a:gd name="connsiteX4648" fmla="*/ 4884929 w 24385204"/>
              <a:gd name="connsiteY4648" fmla="*/ 5377982 h 7602680"/>
              <a:gd name="connsiteX4649" fmla="*/ 4761847 w 24385204"/>
              <a:gd name="connsiteY4649" fmla="*/ 5398058 h 7602680"/>
              <a:gd name="connsiteX4650" fmla="*/ 4539396 w 24385204"/>
              <a:gd name="connsiteY4650" fmla="*/ 5377982 h 7602680"/>
              <a:gd name="connsiteX4651" fmla="*/ 4349691 w 24385204"/>
              <a:gd name="connsiteY4651" fmla="*/ 5344521 h 7602680"/>
              <a:gd name="connsiteX4652" fmla="*/ 4206283 w 24385204"/>
              <a:gd name="connsiteY4652" fmla="*/ 5341351 h 7602680"/>
              <a:gd name="connsiteX4653" fmla="*/ 3884462 w 24385204"/>
              <a:gd name="connsiteY4653" fmla="*/ 5323741 h 7602680"/>
              <a:gd name="connsiteX4654" fmla="*/ 3945439 w 24385204"/>
              <a:gd name="connsiteY4654" fmla="*/ 5316344 h 7602680"/>
              <a:gd name="connsiteX4655" fmla="*/ 4237900 w 24385204"/>
              <a:gd name="connsiteY4655" fmla="*/ 5263864 h 7602680"/>
              <a:gd name="connsiteX4656" fmla="*/ 4144177 w 24385204"/>
              <a:gd name="connsiteY4656" fmla="*/ 5244140 h 7602680"/>
              <a:gd name="connsiteX4657" fmla="*/ 3856232 w 24385204"/>
              <a:gd name="connsiteY4657" fmla="*/ 5278657 h 7602680"/>
              <a:gd name="connsiteX4658" fmla="*/ 3773801 w 24385204"/>
              <a:gd name="connsiteY4658" fmla="*/ 5306834 h 7602680"/>
              <a:gd name="connsiteX4659" fmla="*/ 3720729 w 24385204"/>
              <a:gd name="connsiteY4659" fmla="*/ 5327615 h 7602680"/>
              <a:gd name="connsiteX4660" fmla="*/ 3686853 w 24385204"/>
              <a:gd name="connsiteY4660" fmla="*/ 5327615 h 7602680"/>
              <a:gd name="connsiteX4661" fmla="*/ 3599905 w 24385204"/>
              <a:gd name="connsiteY4661" fmla="*/ 5304721 h 7602680"/>
              <a:gd name="connsiteX4662" fmla="*/ 3527636 w 24385204"/>
              <a:gd name="connsiteY4662" fmla="*/ 5301551 h 7602680"/>
              <a:gd name="connsiteX4663" fmla="*/ 3601034 w 24385204"/>
              <a:gd name="connsiteY4663" fmla="*/ 5286758 h 7602680"/>
              <a:gd name="connsiteX4664" fmla="*/ 3614584 w 24385204"/>
              <a:gd name="connsiteY4664" fmla="*/ 5256820 h 7602680"/>
              <a:gd name="connsiteX4665" fmla="*/ 3247596 w 24385204"/>
              <a:gd name="connsiteY4665" fmla="*/ 5338534 h 7602680"/>
              <a:gd name="connsiteX4666" fmla="*/ 3167423 w 24385204"/>
              <a:gd name="connsiteY4666" fmla="*/ 5379039 h 7602680"/>
              <a:gd name="connsiteX4667" fmla="*/ 3008206 w 24385204"/>
              <a:gd name="connsiteY4667" fmla="*/ 5455469 h 7602680"/>
              <a:gd name="connsiteX4668" fmla="*/ 2832052 w 24385204"/>
              <a:gd name="connsiteY4668" fmla="*/ 5543523 h 7602680"/>
              <a:gd name="connsiteX4669" fmla="*/ 2374728 w 24385204"/>
              <a:gd name="connsiteY4669" fmla="*/ 5617841 h 7602680"/>
              <a:gd name="connsiteX4670" fmla="*/ 2494422 w 24385204"/>
              <a:gd name="connsiteY4670" fmla="*/ 5569939 h 7602680"/>
              <a:gd name="connsiteX4671" fmla="*/ 2697678 w 24385204"/>
              <a:gd name="connsiteY4671" fmla="*/ 5498440 h 7602680"/>
              <a:gd name="connsiteX4672" fmla="*/ 2776721 w 24385204"/>
              <a:gd name="connsiteY4672" fmla="*/ 5467092 h 7602680"/>
              <a:gd name="connsiteX4673" fmla="*/ 2658156 w 24385204"/>
              <a:gd name="connsiteY4673" fmla="*/ 5478363 h 7602680"/>
              <a:gd name="connsiteX4674" fmla="*/ 2506843 w 24385204"/>
              <a:gd name="connsiteY4674" fmla="*/ 5509711 h 7602680"/>
              <a:gd name="connsiteX4675" fmla="*/ 2441350 w 24385204"/>
              <a:gd name="connsiteY4675" fmla="*/ 5509006 h 7602680"/>
              <a:gd name="connsiteX4676" fmla="*/ 2594921 w 24385204"/>
              <a:gd name="connsiteY4676" fmla="*/ 5447016 h 7602680"/>
              <a:gd name="connsiteX4677" fmla="*/ 2954005 w 24385204"/>
              <a:gd name="connsiteY4677" fmla="*/ 5318105 h 7602680"/>
              <a:gd name="connsiteX4678" fmla="*/ 3607809 w 24385204"/>
              <a:gd name="connsiteY4678" fmla="*/ 5170527 h 7602680"/>
              <a:gd name="connsiteX4679" fmla="*/ 3512957 w 24385204"/>
              <a:gd name="connsiteY4679" fmla="*/ 5205044 h 7602680"/>
              <a:gd name="connsiteX4680" fmla="*/ 3418104 w 24385204"/>
              <a:gd name="connsiteY4680" fmla="*/ 5258581 h 7602680"/>
              <a:gd name="connsiteX4681" fmla="*/ 3636039 w 24385204"/>
              <a:gd name="connsiteY4681" fmla="*/ 5235687 h 7602680"/>
              <a:gd name="connsiteX4682" fmla="*/ 3834777 w 24385204"/>
              <a:gd name="connsiteY4682" fmla="*/ 5182150 h 7602680"/>
              <a:gd name="connsiteX4683" fmla="*/ 3883333 w 24385204"/>
              <a:gd name="connsiteY4683" fmla="*/ 5142350 h 7602680"/>
              <a:gd name="connsiteX4684" fmla="*/ 3753476 w 24385204"/>
              <a:gd name="connsiteY4684" fmla="*/ 5153973 h 7602680"/>
              <a:gd name="connsiteX4685" fmla="*/ 3656365 w 24385204"/>
              <a:gd name="connsiteY4685" fmla="*/ 5149746 h 7602680"/>
              <a:gd name="connsiteX4686" fmla="*/ 3892366 w 24385204"/>
              <a:gd name="connsiteY4686" fmla="*/ 5119456 h 7602680"/>
              <a:gd name="connsiteX4687" fmla="*/ 4372275 w 24385204"/>
              <a:gd name="connsiteY4687" fmla="*/ 5010621 h 7602680"/>
              <a:gd name="connsiteX4688" fmla="*/ 4425347 w 24385204"/>
              <a:gd name="connsiteY4688" fmla="*/ 4988431 h 7602680"/>
              <a:gd name="connsiteX4689" fmla="*/ 4731358 w 24385204"/>
              <a:gd name="connsiteY4689" fmla="*/ 4948631 h 7602680"/>
              <a:gd name="connsiteX4690" fmla="*/ 5023821 w 24385204"/>
              <a:gd name="connsiteY4690" fmla="*/ 4919397 h 7602680"/>
              <a:gd name="connsiteX4691" fmla="*/ 5036242 w 24385204"/>
              <a:gd name="connsiteY4691" fmla="*/ 4905661 h 7602680"/>
              <a:gd name="connsiteX4692" fmla="*/ 4998978 w 24385204"/>
              <a:gd name="connsiteY4692" fmla="*/ 4884880 h 7602680"/>
              <a:gd name="connsiteX4693" fmla="*/ 4968490 w 24385204"/>
              <a:gd name="connsiteY4693" fmla="*/ 4859873 h 7602680"/>
              <a:gd name="connsiteX4694" fmla="*/ 4739263 w 24385204"/>
              <a:gd name="connsiteY4694" fmla="*/ 4794713 h 7602680"/>
              <a:gd name="connsiteX4695" fmla="*/ 4751684 w 24385204"/>
              <a:gd name="connsiteY4695" fmla="*/ 4837683 h 7602680"/>
              <a:gd name="connsiteX4696" fmla="*/ 4759588 w 24385204"/>
              <a:gd name="connsiteY4696" fmla="*/ 4852124 h 7602680"/>
              <a:gd name="connsiteX4697" fmla="*/ 4642152 w 24385204"/>
              <a:gd name="connsiteY4697" fmla="*/ 4826060 h 7602680"/>
              <a:gd name="connsiteX4698" fmla="*/ 4573271 w 24385204"/>
              <a:gd name="connsiteY4698" fmla="*/ 4812676 h 7602680"/>
              <a:gd name="connsiteX4699" fmla="*/ 4638765 w 24385204"/>
              <a:gd name="connsiteY4699" fmla="*/ 4799996 h 7602680"/>
              <a:gd name="connsiteX4700" fmla="*/ 4690708 w 24385204"/>
              <a:gd name="connsiteY4700" fmla="*/ 4760900 h 7602680"/>
              <a:gd name="connsiteX4701" fmla="*/ 4921064 w 24385204"/>
              <a:gd name="connsiteY4701" fmla="*/ 4786259 h 7602680"/>
              <a:gd name="connsiteX4702" fmla="*/ 5229334 w 24385204"/>
              <a:gd name="connsiteY4702" fmla="*/ 4754912 h 7602680"/>
              <a:gd name="connsiteX4703" fmla="*/ 5332091 w 24385204"/>
              <a:gd name="connsiteY4703" fmla="*/ 4683412 h 7602680"/>
              <a:gd name="connsiteX4704" fmla="*/ 5380646 w 24385204"/>
              <a:gd name="connsiteY4704" fmla="*/ 4663688 h 7602680"/>
              <a:gd name="connsiteX4705" fmla="*/ 5440494 w 24385204"/>
              <a:gd name="connsiteY4705" fmla="*/ 4645725 h 7602680"/>
              <a:gd name="connsiteX4706" fmla="*/ 5599710 w 24385204"/>
              <a:gd name="connsiteY4706" fmla="*/ 4630228 h 7602680"/>
              <a:gd name="connsiteX4707" fmla="*/ 5709242 w 24385204"/>
              <a:gd name="connsiteY4707" fmla="*/ 4584088 h 7602680"/>
              <a:gd name="connsiteX4708" fmla="*/ 5477757 w 24385204"/>
              <a:gd name="connsiteY4708" fmla="*/ 4594654 h 7602680"/>
              <a:gd name="connsiteX4709" fmla="*/ 5326445 w 24385204"/>
              <a:gd name="connsiteY4709" fmla="*/ 4581270 h 7602680"/>
              <a:gd name="connsiteX4710" fmla="*/ 5203363 w 24385204"/>
              <a:gd name="connsiteY4710" fmla="*/ 4551684 h 7602680"/>
              <a:gd name="connsiteX4711" fmla="*/ 5039629 w 24385204"/>
              <a:gd name="connsiteY4711" fmla="*/ 4600994 h 7602680"/>
              <a:gd name="connsiteX4712" fmla="*/ 4889446 w 24385204"/>
              <a:gd name="connsiteY4712" fmla="*/ 4650304 h 7602680"/>
              <a:gd name="connsiteX4713" fmla="*/ 4627473 w 24385204"/>
              <a:gd name="connsiteY4713" fmla="*/ 4717225 h 7602680"/>
              <a:gd name="connsiteX4714" fmla="*/ 4563109 w 24385204"/>
              <a:gd name="connsiteY4714" fmla="*/ 4734132 h 7602680"/>
              <a:gd name="connsiteX4715" fmla="*/ 4277422 w 24385204"/>
              <a:gd name="connsiteY4715" fmla="*/ 4785203 h 7602680"/>
              <a:gd name="connsiteX4716" fmla="*/ 4163374 w 24385204"/>
              <a:gd name="connsiteY4716" fmla="*/ 4814437 h 7602680"/>
              <a:gd name="connsiteX4717" fmla="*/ 4058358 w 24385204"/>
              <a:gd name="connsiteY4717" fmla="*/ 4848249 h 7602680"/>
              <a:gd name="connsiteX4718" fmla="*/ 4068521 w 24385204"/>
              <a:gd name="connsiteY4718" fmla="*/ 4864804 h 7602680"/>
              <a:gd name="connsiteX4719" fmla="*/ 4054971 w 24385204"/>
              <a:gd name="connsiteY4719" fmla="*/ 4909183 h 7602680"/>
              <a:gd name="connsiteX4720" fmla="*/ 3922855 w 24385204"/>
              <a:gd name="connsiteY4720" fmla="*/ 4905661 h 7602680"/>
              <a:gd name="connsiteX4721" fmla="*/ 3823485 w 24385204"/>
              <a:gd name="connsiteY4721" fmla="*/ 4891924 h 7602680"/>
              <a:gd name="connsiteX4722" fmla="*/ 3960118 w 24385204"/>
              <a:gd name="connsiteY4722" fmla="*/ 4828173 h 7602680"/>
              <a:gd name="connsiteX4723" fmla="*/ 4199508 w 24385204"/>
              <a:gd name="connsiteY4723" fmla="*/ 4714055 h 7602680"/>
              <a:gd name="connsiteX4724" fmla="*/ 4296619 w 24385204"/>
              <a:gd name="connsiteY4724" fmla="*/ 4663688 h 7602680"/>
              <a:gd name="connsiteX4725" fmla="*/ 4159986 w 24385204"/>
              <a:gd name="connsiteY4725" fmla="*/ 4672142 h 7602680"/>
              <a:gd name="connsiteX4726" fmla="*/ 3589742 w 24385204"/>
              <a:gd name="connsiteY4726" fmla="*/ 4765479 h 7602680"/>
              <a:gd name="connsiteX4727" fmla="*/ 3424880 w 24385204"/>
              <a:gd name="connsiteY4727" fmla="*/ 4781328 h 7602680"/>
              <a:gd name="connsiteX4728" fmla="*/ 3694757 w 24385204"/>
              <a:gd name="connsiteY4728" fmla="*/ 4685526 h 7602680"/>
              <a:gd name="connsiteX4729" fmla="*/ 3938664 w 24385204"/>
              <a:gd name="connsiteY4729" fmla="*/ 4634455 h 7602680"/>
              <a:gd name="connsiteX4730" fmla="*/ 4137402 w 24385204"/>
              <a:gd name="connsiteY4730" fmla="*/ 4622831 h 7602680"/>
              <a:gd name="connsiteX4731" fmla="*/ 4580047 w 24385204"/>
              <a:gd name="connsiteY4731" fmla="*/ 4606277 h 7602680"/>
              <a:gd name="connsiteX4732" fmla="*/ 4606018 w 24385204"/>
              <a:gd name="connsiteY4732" fmla="*/ 4584088 h 7602680"/>
              <a:gd name="connsiteX4733" fmla="*/ 4612793 w 24385204"/>
              <a:gd name="connsiteY4733" fmla="*/ 4604164 h 7602680"/>
              <a:gd name="connsiteX4734" fmla="*/ 4685062 w 24385204"/>
              <a:gd name="connsiteY4734" fmla="*/ 4603107 h 7602680"/>
              <a:gd name="connsiteX4735" fmla="*/ 4747167 w 24385204"/>
              <a:gd name="connsiteY4735" fmla="*/ 4603107 h 7602680"/>
              <a:gd name="connsiteX4736" fmla="*/ 4819436 w 24385204"/>
              <a:gd name="connsiteY4736" fmla="*/ 4594654 h 7602680"/>
              <a:gd name="connsiteX4737" fmla="*/ 4892834 w 24385204"/>
              <a:gd name="connsiteY4737" fmla="*/ 4563307 h 7602680"/>
              <a:gd name="connsiteX4738" fmla="*/ 5000107 w 24385204"/>
              <a:gd name="connsiteY4738" fmla="*/ 4531960 h 7602680"/>
              <a:gd name="connsiteX4739" fmla="*/ 5317411 w 24385204"/>
              <a:gd name="connsiteY4739" fmla="*/ 4484763 h 7602680"/>
              <a:gd name="connsiteX4740" fmla="*/ 5412264 w 24385204"/>
              <a:gd name="connsiteY4740" fmla="*/ 4468209 h 7602680"/>
              <a:gd name="connsiteX4741" fmla="*/ 4354208 w 24385204"/>
              <a:gd name="connsiteY4741" fmla="*/ 4461869 h 7602680"/>
              <a:gd name="connsiteX4742" fmla="*/ 3958989 w 24385204"/>
              <a:gd name="connsiteY4742" fmla="*/ 4483706 h 7602680"/>
              <a:gd name="connsiteX4743" fmla="*/ 3632651 w 24385204"/>
              <a:gd name="connsiteY4743" fmla="*/ 4511883 h 7602680"/>
              <a:gd name="connsiteX4744" fmla="*/ 3389875 w 24385204"/>
              <a:gd name="connsiteY4744" fmla="*/ 4584088 h 7602680"/>
              <a:gd name="connsiteX4745" fmla="*/ 3178715 w 24385204"/>
              <a:gd name="connsiteY4745" fmla="*/ 4655235 h 7602680"/>
              <a:gd name="connsiteX4746" fmla="*/ 2634443 w 24385204"/>
              <a:gd name="connsiteY4746" fmla="*/ 4834513 h 7602680"/>
              <a:gd name="connsiteX4747" fmla="*/ 2451513 w 24385204"/>
              <a:gd name="connsiteY4747" fmla="*/ 4927498 h 7602680"/>
              <a:gd name="connsiteX4748" fmla="*/ 2483130 w 24385204"/>
              <a:gd name="connsiteY4748" fmla="*/ 4965537 h 7602680"/>
              <a:gd name="connsiteX4749" fmla="*/ 2500068 w 24385204"/>
              <a:gd name="connsiteY4749" fmla="*/ 4985261 h 7602680"/>
              <a:gd name="connsiteX4750" fmla="*/ 2580241 w 24385204"/>
              <a:gd name="connsiteY4750" fmla="*/ 4978921 h 7602680"/>
              <a:gd name="connsiteX4751" fmla="*/ 2688644 w 24385204"/>
              <a:gd name="connsiteY4751" fmla="*/ 4935951 h 7602680"/>
              <a:gd name="connsiteX4752" fmla="*/ 2882866 w 24385204"/>
              <a:gd name="connsiteY4752" fmla="*/ 4882767 h 7602680"/>
              <a:gd name="connsiteX4753" fmla="*/ 3019498 w 24385204"/>
              <a:gd name="connsiteY4753" fmla="*/ 4852124 h 7602680"/>
              <a:gd name="connsiteX4754" fmla="*/ 2828664 w 24385204"/>
              <a:gd name="connsiteY4754" fmla="*/ 4933838 h 7602680"/>
              <a:gd name="connsiteX4755" fmla="*/ 2751879 w 24385204"/>
              <a:gd name="connsiteY4755" fmla="*/ 4973638 h 7602680"/>
              <a:gd name="connsiteX4756" fmla="*/ 2647993 w 24385204"/>
              <a:gd name="connsiteY4756" fmla="*/ 5025062 h 7602680"/>
              <a:gd name="connsiteX4757" fmla="*/ 2540719 w 24385204"/>
              <a:gd name="connsiteY4757" fmla="*/ 5118047 h 7602680"/>
              <a:gd name="connsiteX4758" fmla="*/ 2417637 w 24385204"/>
              <a:gd name="connsiteY4758" fmla="*/ 5220894 h 7602680"/>
              <a:gd name="connsiteX4759" fmla="*/ 2413120 w 24385204"/>
              <a:gd name="connsiteY4759" fmla="*/ 5201170 h 7602680"/>
              <a:gd name="connsiteX4760" fmla="*/ 2486518 w 24385204"/>
              <a:gd name="connsiteY4760" fmla="*/ 5139180 h 7602680"/>
              <a:gd name="connsiteX4761" fmla="*/ 2331818 w 24385204"/>
              <a:gd name="connsiteY4761" fmla="*/ 5158199 h 7602680"/>
              <a:gd name="connsiteX4762" fmla="*/ 1993059 w 24385204"/>
              <a:gd name="connsiteY4762" fmla="*/ 5364245 h 7602680"/>
              <a:gd name="connsiteX4763" fmla="*/ 1961442 w 24385204"/>
              <a:gd name="connsiteY4763" fmla="*/ 5386435 h 7602680"/>
              <a:gd name="connsiteX4764" fmla="*/ 1778512 w 24385204"/>
              <a:gd name="connsiteY4764" fmla="*/ 5563600 h 7602680"/>
              <a:gd name="connsiteX4765" fmla="*/ 1720923 w 24385204"/>
              <a:gd name="connsiteY4765" fmla="*/ 5558316 h 7602680"/>
              <a:gd name="connsiteX4766" fmla="*/ 1662205 w 24385204"/>
              <a:gd name="connsiteY4766" fmla="*/ 5465684 h 7602680"/>
              <a:gd name="connsiteX4767" fmla="*/ 1676885 w 24385204"/>
              <a:gd name="connsiteY4767" fmla="*/ 5414612 h 7602680"/>
              <a:gd name="connsiteX4768" fmla="*/ 1793192 w 24385204"/>
              <a:gd name="connsiteY4768" fmla="*/ 5347691 h 7602680"/>
              <a:gd name="connsiteX4769" fmla="*/ 1876752 w 24385204"/>
              <a:gd name="connsiteY4769" fmla="*/ 5245197 h 7602680"/>
              <a:gd name="connsiteX4770" fmla="*/ 1858685 w 24385204"/>
              <a:gd name="connsiteY4770" fmla="*/ 5150803 h 7602680"/>
              <a:gd name="connsiteX4771" fmla="*/ 1828197 w 24385204"/>
              <a:gd name="connsiteY4771" fmla="*/ 5086699 h 7602680"/>
              <a:gd name="connsiteX4772" fmla="*/ 1828197 w 24385204"/>
              <a:gd name="connsiteY4772" fmla="*/ 5038798 h 7602680"/>
              <a:gd name="connsiteX4773" fmla="*/ 1858685 w 24385204"/>
              <a:gd name="connsiteY4773" fmla="*/ 4983148 h 7602680"/>
              <a:gd name="connsiteX4774" fmla="*/ 1735603 w 24385204"/>
              <a:gd name="connsiteY4774" fmla="*/ 4955675 h 7602680"/>
              <a:gd name="connsiteX4775" fmla="*/ 1545898 w 24385204"/>
              <a:gd name="connsiteY4775" fmla="*/ 4996884 h 7602680"/>
              <a:gd name="connsiteX4776" fmla="*/ 1480405 w 24385204"/>
              <a:gd name="connsiteY4776" fmla="*/ 4978921 h 7602680"/>
              <a:gd name="connsiteX4777" fmla="*/ 1368614 w 24385204"/>
              <a:gd name="connsiteY4777" fmla="*/ 4957084 h 7602680"/>
              <a:gd name="connsiteX4778" fmla="*/ 1236498 w 24385204"/>
              <a:gd name="connsiteY4778" fmla="*/ 4955675 h 7602680"/>
              <a:gd name="connsiteX4779" fmla="*/ 1374260 w 24385204"/>
              <a:gd name="connsiteY4779" fmla="*/ 4728848 h 7602680"/>
              <a:gd name="connsiteX4780" fmla="*/ 1396844 w 24385204"/>
              <a:gd name="connsiteY4780" fmla="*/ 4657349 h 7602680"/>
              <a:gd name="connsiteX4781" fmla="*/ 1471371 w 24385204"/>
              <a:gd name="connsiteY4781" fmla="*/ 4606277 h 7602680"/>
              <a:gd name="connsiteX4782" fmla="*/ 1562836 w 24385204"/>
              <a:gd name="connsiteY4782" fmla="*/ 4574930 h 7602680"/>
              <a:gd name="connsiteX4783" fmla="*/ 1316672 w 24385204"/>
              <a:gd name="connsiteY4783" fmla="*/ 4662632 h 7602680"/>
              <a:gd name="connsiteX4784" fmla="*/ 1251178 w 24385204"/>
              <a:gd name="connsiteY4784" fmla="*/ 4758082 h 7602680"/>
              <a:gd name="connsiteX4785" fmla="*/ 1257953 w 24385204"/>
              <a:gd name="connsiteY4785" fmla="*/ 4771819 h 7602680"/>
              <a:gd name="connsiteX4786" fmla="*/ 1160842 w 24385204"/>
              <a:gd name="connsiteY4786" fmla="*/ 4848954 h 7602680"/>
              <a:gd name="connsiteX4787" fmla="*/ 871768 w 24385204"/>
              <a:gd name="connsiteY4787" fmla="*/ 4909183 h 7602680"/>
              <a:gd name="connsiteX4788" fmla="*/ 822084 w 24385204"/>
              <a:gd name="connsiteY4788" fmla="*/ 4965537 h 7602680"/>
              <a:gd name="connsiteX4789" fmla="*/ 790466 w 24385204"/>
              <a:gd name="connsiteY4789" fmla="*/ 4991601 h 7602680"/>
              <a:gd name="connsiteX4790" fmla="*/ 896611 w 24385204"/>
              <a:gd name="connsiteY4790" fmla="*/ 4888050 h 7602680"/>
              <a:gd name="connsiteX4791" fmla="*/ 1138258 w 24385204"/>
              <a:gd name="connsiteY4791" fmla="*/ 4825003 h 7602680"/>
              <a:gd name="connsiteX4792" fmla="*/ 1071636 w 24385204"/>
              <a:gd name="connsiteY4792" fmla="*/ 4809506 h 7602680"/>
              <a:gd name="connsiteX4793" fmla="*/ 986946 w 24385204"/>
              <a:gd name="connsiteY4793" fmla="*/ 4809506 h 7602680"/>
              <a:gd name="connsiteX4794" fmla="*/ 986946 w 24385204"/>
              <a:gd name="connsiteY4794" fmla="*/ 4785203 h 7602680"/>
              <a:gd name="connsiteX4795" fmla="*/ 1009530 w 24385204"/>
              <a:gd name="connsiteY4795" fmla="*/ 4751742 h 7602680"/>
              <a:gd name="connsiteX4796" fmla="*/ 1044535 w 24385204"/>
              <a:gd name="connsiteY4796" fmla="*/ 4735188 h 7602680"/>
              <a:gd name="connsiteX4797" fmla="*/ 1180039 w 24385204"/>
              <a:gd name="connsiteY4797" fmla="*/ 4714760 h 7602680"/>
              <a:gd name="connsiteX4798" fmla="*/ 1220690 w 24385204"/>
              <a:gd name="connsiteY4798" fmla="*/ 4683412 h 7602680"/>
              <a:gd name="connsiteX4799" fmla="*/ 1297475 w 24385204"/>
              <a:gd name="connsiteY4799" fmla="*/ 4622831 h 7602680"/>
              <a:gd name="connsiteX4800" fmla="*/ 1428462 w 24385204"/>
              <a:gd name="connsiteY4800" fmla="*/ 4523154 h 7602680"/>
              <a:gd name="connsiteX4801" fmla="*/ 1534606 w 24385204"/>
              <a:gd name="connsiteY4801" fmla="*/ 4401640 h 7602680"/>
              <a:gd name="connsiteX4802" fmla="*/ 1311026 w 24385204"/>
              <a:gd name="connsiteY4802" fmla="*/ 4547457 h 7602680"/>
              <a:gd name="connsiteX4803" fmla="*/ 1273762 w 24385204"/>
              <a:gd name="connsiteY4803" fmla="*/ 4575634 h 7602680"/>
              <a:gd name="connsiteX4804" fmla="*/ 1173264 w 24385204"/>
              <a:gd name="connsiteY4804" fmla="*/ 4595711 h 7602680"/>
              <a:gd name="connsiteX4805" fmla="*/ 1137129 w 24385204"/>
              <a:gd name="connsiteY4805" fmla="*/ 4655235 h 7602680"/>
              <a:gd name="connsiteX4806" fmla="*/ 1134871 w 24385204"/>
              <a:gd name="connsiteY4806" fmla="*/ 4683412 h 7602680"/>
              <a:gd name="connsiteX4807" fmla="*/ 1077282 w 24385204"/>
              <a:gd name="connsiteY4807" fmla="*/ 4665802 h 7602680"/>
              <a:gd name="connsiteX4808" fmla="*/ 750944 w 24385204"/>
              <a:gd name="connsiteY4808" fmla="*/ 4746811 h 7602680"/>
              <a:gd name="connsiteX4809" fmla="*/ 712552 w 24385204"/>
              <a:gd name="connsiteY4809" fmla="*/ 4839444 h 7602680"/>
              <a:gd name="connsiteX4810" fmla="*/ 692226 w 24385204"/>
              <a:gd name="connsiteY4810" fmla="*/ 4871143 h 7602680"/>
              <a:gd name="connsiteX4811" fmla="*/ 701260 w 24385204"/>
              <a:gd name="connsiteY4811" fmla="*/ 4788373 h 7602680"/>
              <a:gd name="connsiteX4812" fmla="*/ 712552 w 24385204"/>
              <a:gd name="connsiteY4812" fmla="*/ 4714055 h 7602680"/>
              <a:gd name="connsiteX4813" fmla="*/ 747557 w 24385204"/>
              <a:gd name="connsiteY4813" fmla="*/ 4675312 h 7602680"/>
              <a:gd name="connsiteX4814" fmla="*/ 880802 w 24385204"/>
              <a:gd name="connsiteY4814" fmla="*/ 4657349 h 7602680"/>
              <a:gd name="connsiteX4815" fmla="*/ 989205 w 24385204"/>
              <a:gd name="connsiteY4815" fmla="*/ 4584088 h 7602680"/>
              <a:gd name="connsiteX4816" fmla="*/ 1034373 w 24385204"/>
              <a:gd name="connsiteY4816" fmla="*/ 4571760 h 7602680"/>
              <a:gd name="connsiteX4817" fmla="*/ 1168747 w 24385204"/>
              <a:gd name="connsiteY4817" fmla="*/ 4567181 h 7602680"/>
              <a:gd name="connsiteX4818" fmla="*/ 1211656 w 24385204"/>
              <a:gd name="connsiteY4818" fmla="*/ 4531960 h 7602680"/>
              <a:gd name="connsiteX4819" fmla="*/ 1142775 w 24385204"/>
              <a:gd name="connsiteY4819" fmla="*/ 4476310 h 7602680"/>
              <a:gd name="connsiteX4820" fmla="*/ 1049052 w 24385204"/>
              <a:gd name="connsiteY4820" fmla="*/ 4424182 h 7602680"/>
              <a:gd name="connsiteX4821" fmla="*/ 1080670 w 24385204"/>
              <a:gd name="connsiteY4821" fmla="*/ 4372406 h 7602680"/>
              <a:gd name="connsiteX4822" fmla="*/ 1163101 w 24385204"/>
              <a:gd name="connsiteY4822" fmla="*/ 4322391 h 7602680"/>
              <a:gd name="connsiteX4823" fmla="*/ 1342643 w 24385204"/>
              <a:gd name="connsiteY4823" fmla="*/ 4191367 h 7602680"/>
              <a:gd name="connsiteX4824" fmla="*/ 1320059 w 24385204"/>
              <a:gd name="connsiteY4824" fmla="*/ 4153680 h 7602680"/>
              <a:gd name="connsiteX4825" fmla="*/ 1244403 w 24385204"/>
              <a:gd name="connsiteY4825" fmla="*/ 4194537 h 7602680"/>
              <a:gd name="connsiteX4826" fmla="*/ 1201493 w 24385204"/>
              <a:gd name="connsiteY4826" fmla="*/ 4198764 h 7602680"/>
              <a:gd name="connsiteX4827" fmla="*/ 903386 w 24385204"/>
              <a:gd name="connsiteY4827" fmla="*/ 4362192 h 7602680"/>
              <a:gd name="connsiteX4828" fmla="*/ 673030 w 24385204"/>
              <a:gd name="connsiteY4828" fmla="*/ 4521393 h 7602680"/>
              <a:gd name="connsiteX4829" fmla="*/ 434770 w 24385204"/>
              <a:gd name="connsiteY4829" fmla="*/ 4718282 h 7602680"/>
              <a:gd name="connsiteX4830" fmla="*/ 391860 w 24385204"/>
              <a:gd name="connsiteY4830" fmla="*/ 4753856 h 7602680"/>
              <a:gd name="connsiteX4831" fmla="*/ 312817 w 24385204"/>
              <a:gd name="connsiteY4831" fmla="*/ 4922567 h 7602680"/>
              <a:gd name="connsiteX4832" fmla="*/ 241677 w 24385204"/>
              <a:gd name="connsiteY4832" fmla="*/ 4979978 h 7602680"/>
              <a:gd name="connsiteX4833" fmla="*/ 250711 w 24385204"/>
              <a:gd name="connsiteY4833" fmla="*/ 4903547 h 7602680"/>
              <a:gd name="connsiteX4834" fmla="*/ 267649 w 24385204"/>
              <a:gd name="connsiteY4834" fmla="*/ 4859873 h 7602680"/>
              <a:gd name="connsiteX4835" fmla="*/ 271036 w 24385204"/>
              <a:gd name="connsiteY4835" fmla="*/ 4809506 h 7602680"/>
              <a:gd name="connsiteX4836" fmla="*/ 298137 w 24385204"/>
              <a:gd name="connsiteY4836" fmla="*/ 4604164 h 7602680"/>
              <a:gd name="connsiteX4837" fmla="*/ 416702 w 24385204"/>
              <a:gd name="connsiteY4837" fmla="*/ 4415729 h 7602680"/>
              <a:gd name="connsiteX4838" fmla="*/ 635766 w 24385204"/>
              <a:gd name="connsiteY4838" fmla="*/ 4250187 h 7602680"/>
              <a:gd name="connsiteX4839" fmla="*/ 732877 w 24385204"/>
              <a:gd name="connsiteY4839" fmla="*/ 4183266 h 7602680"/>
              <a:gd name="connsiteX4840" fmla="*/ 700130 w 24385204"/>
              <a:gd name="connsiteY4840" fmla="*/ 4079362 h 7602680"/>
              <a:gd name="connsiteX4841" fmla="*/ 696743 w 24385204"/>
              <a:gd name="connsiteY4841" fmla="*/ 3977924 h 7602680"/>
              <a:gd name="connsiteX4842" fmla="*/ 1187943 w 24385204"/>
              <a:gd name="connsiteY4842" fmla="*/ 3671849 h 7602680"/>
              <a:gd name="connsiteX4843" fmla="*/ 1542510 w 24385204"/>
              <a:gd name="connsiteY4843" fmla="*/ 3458406 h 7602680"/>
              <a:gd name="connsiteX4844" fmla="*/ 1411524 w 24385204"/>
              <a:gd name="connsiteY4844" fmla="*/ 3496798 h 7602680"/>
              <a:gd name="connsiteX4845" fmla="*/ 1276020 w 24385204"/>
              <a:gd name="connsiteY4845" fmla="*/ 3565128 h 7602680"/>
              <a:gd name="connsiteX4846" fmla="*/ 960975 w 24385204"/>
              <a:gd name="connsiteY4846" fmla="*/ 3749337 h 7602680"/>
              <a:gd name="connsiteX4847" fmla="*/ 822084 w 24385204"/>
              <a:gd name="connsiteY4847" fmla="*/ 3838447 h 7602680"/>
              <a:gd name="connsiteX4848" fmla="*/ 792725 w 24385204"/>
              <a:gd name="connsiteY4848" fmla="*/ 3840560 h 7602680"/>
              <a:gd name="connsiteX4849" fmla="*/ 925970 w 24385204"/>
              <a:gd name="connsiteY4849" fmla="*/ 3740883 h 7602680"/>
              <a:gd name="connsiteX4850" fmla="*/ 994851 w 24385204"/>
              <a:gd name="connsiteY4850" fmla="*/ 3671849 h 7602680"/>
              <a:gd name="connsiteX4851" fmla="*/ 663996 w 24385204"/>
              <a:gd name="connsiteY4851" fmla="*/ 3803930 h 7602680"/>
              <a:gd name="connsiteX4852" fmla="*/ 441545 w 24385204"/>
              <a:gd name="connsiteY4852" fmla="*/ 3928614 h 7602680"/>
              <a:gd name="connsiteX4853" fmla="*/ 195380 w 24385204"/>
              <a:gd name="connsiteY4853" fmla="*/ 4187140 h 7602680"/>
              <a:gd name="connsiteX4854" fmla="*/ 144566 w 24385204"/>
              <a:gd name="connsiteY4854" fmla="*/ 4221658 h 7602680"/>
              <a:gd name="connsiteX4855" fmla="*/ 82461 w 24385204"/>
              <a:gd name="connsiteY4855" fmla="*/ 4253357 h 7602680"/>
              <a:gd name="connsiteX4856" fmla="*/ 29 w 24385204"/>
              <a:gd name="connsiteY4856" fmla="*/ 4173052 h 7602680"/>
              <a:gd name="connsiteX4857" fmla="*/ 42939 w 24385204"/>
              <a:gd name="connsiteY4857" fmla="*/ 4006102 h 7602680"/>
              <a:gd name="connsiteX4858" fmla="*/ 82461 w 24385204"/>
              <a:gd name="connsiteY4858" fmla="*/ 3817666 h 7602680"/>
              <a:gd name="connsiteX4859" fmla="*/ 119724 w 24385204"/>
              <a:gd name="connsiteY4859" fmla="*/ 3681359 h 7602680"/>
              <a:gd name="connsiteX4860" fmla="*/ 171667 w 24385204"/>
              <a:gd name="connsiteY4860" fmla="*/ 3704605 h 7602680"/>
              <a:gd name="connsiteX4861" fmla="*/ 167150 w 24385204"/>
              <a:gd name="connsiteY4861" fmla="*/ 3800760 h 7602680"/>
              <a:gd name="connsiteX4862" fmla="*/ 259744 w 24385204"/>
              <a:gd name="connsiteY4862" fmla="*/ 3698265 h 7602680"/>
              <a:gd name="connsiteX4863" fmla="*/ 552206 w 24385204"/>
              <a:gd name="connsiteY4863" fmla="*/ 3419662 h 7602680"/>
              <a:gd name="connsiteX4864" fmla="*/ 703518 w 24385204"/>
              <a:gd name="connsiteY4864" fmla="*/ 3319281 h 7602680"/>
              <a:gd name="connsiteX4865" fmla="*/ 846926 w 24385204"/>
              <a:gd name="connsiteY4865" fmla="*/ 3217491 h 7602680"/>
              <a:gd name="connsiteX4866" fmla="*/ 921453 w 24385204"/>
              <a:gd name="connsiteY4866" fmla="*/ 3168180 h 7602680"/>
              <a:gd name="connsiteX4867" fmla="*/ 837893 w 24385204"/>
              <a:gd name="connsiteY4867" fmla="*/ 3192131 h 7602680"/>
              <a:gd name="connsiteX4868" fmla="*/ 732877 w 24385204"/>
              <a:gd name="connsiteY4868" fmla="*/ 3188961 h 7602680"/>
              <a:gd name="connsiteX4869" fmla="*/ 802888 w 24385204"/>
              <a:gd name="connsiteY4869" fmla="*/ 3108304 h 7602680"/>
              <a:gd name="connsiteX4870" fmla="*/ 871768 w 24385204"/>
              <a:gd name="connsiteY4870" fmla="*/ 3033986 h 7602680"/>
              <a:gd name="connsiteX4871" fmla="*/ 998238 w 24385204"/>
              <a:gd name="connsiteY4871" fmla="*/ 2910711 h 7602680"/>
              <a:gd name="connsiteX4872" fmla="*/ 1067119 w 24385204"/>
              <a:gd name="connsiteY4872" fmla="*/ 2875137 h 7602680"/>
              <a:gd name="connsiteX4873" fmla="*/ 1462338 w 24385204"/>
              <a:gd name="connsiteY4873" fmla="*/ 2617315 h 7602680"/>
              <a:gd name="connsiteX4874" fmla="*/ 1662205 w 24385204"/>
              <a:gd name="connsiteY4874" fmla="*/ 2508128 h 7602680"/>
              <a:gd name="connsiteX4875" fmla="*/ 2825277 w 24385204"/>
              <a:gd name="connsiteY4875" fmla="*/ 2011856 h 7602680"/>
              <a:gd name="connsiteX4876" fmla="*/ 2944972 w 24385204"/>
              <a:gd name="connsiteY4876" fmla="*/ 1933312 h 7602680"/>
              <a:gd name="connsiteX4877" fmla="*/ 2183894 w 24385204"/>
              <a:gd name="connsiteY4877" fmla="*/ 2174227 h 7602680"/>
              <a:gd name="connsiteX4878" fmla="*/ 2004351 w 24385204"/>
              <a:gd name="connsiteY4878" fmla="*/ 2229526 h 7602680"/>
              <a:gd name="connsiteX4879" fmla="*/ 1755928 w 24385204"/>
              <a:gd name="connsiteY4879" fmla="*/ 2340826 h 7602680"/>
              <a:gd name="connsiteX4880" fmla="*/ 1680272 w 24385204"/>
              <a:gd name="connsiteY4880" fmla="*/ 2383796 h 7602680"/>
              <a:gd name="connsiteX4881" fmla="*/ 1729957 w 24385204"/>
              <a:gd name="connsiteY4881" fmla="*/ 2306308 h 7602680"/>
              <a:gd name="connsiteX4882" fmla="*/ 1851910 w 24385204"/>
              <a:gd name="connsiteY4882" fmla="*/ 2214028 h 7602680"/>
              <a:gd name="connsiteX4883" fmla="*/ 1942246 w 24385204"/>
              <a:gd name="connsiteY4883" fmla="*/ 2174227 h 7602680"/>
              <a:gd name="connsiteX4884" fmla="*/ 2040486 w 24385204"/>
              <a:gd name="connsiteY4884" fmla="*/ 2134427 h 7602680"/>
              <a:gd name="connsiteX4885" fmla="*/ 2140984 w 24385204"/>
              <a:gd name="connsiteY4885" fmla="*/ 2072437 h 7602680"/>
              <a:gd name="connsiteX4886" fmla="*/ 2264066 w 24385204"/>
              <a:gd name="connsiteY4886" fmla="*/ 2012913 h 7602680"/>
              <a:gd name="connsiteX4887" fmla="*/ 2597179 w 24385204"/>
              <a:gd name="connsiteY4887" fmla="*/ 1943879 h 7602680"/>
              <a:gd name="connsiteX4888" fmla="*/ 3073700 w 24385204"/>
              <a:gd name="connsiteY4888" fmla="*/ 1842440 h 7602680"/>
              <a:gd name="connsiteX4889" fmla="*/ 3309701 w 24385204"/>
              <a:gd name="connsiteY4889" fmla="*/ 1784677 h 7602680"/>
              <a:gd name="connsiteX4890" fmla="*/ 3393262 w 24385204"/>
              <a:gd name="connsiteY4890" fmla="*/ 1747694 h 7602680"/>
              <a:gd name="connsiteX4891" fmla="*/ 3424880 w 24385204"/>
              <a:gd name="connsiteY4891" fmla="*/ 1765657 h 7602680"/>
              <a:gd name="connsiteX4892" fmla="*/ 3429396 w 24385204"/>
              <a:gd name="connsiteY4892" fmla="*/ 1789960 h 7602680"/>
              <a:gd name="connsiteX4893" fmla="*/ 3521990 w 24385204"/>
              <a:gd name="connsiteY4893" fmla="*/ 1753330 h 7602680"/>
              <a:gd name="connsiteX4894" fmla="*/ 3596517 w 24385204"/>
              <a:gd name="connsiteY4894" fmla="*/ 1708246 h 7602680"/>
              <a:gd name="connsiteX4895" fmla="*/ 3621359 w 24385204"/>
              <a:gd name="connsiteY4895" fmla="*/ 1691340 h 7602680"/>
              <a:gd name="connsiteX4896" fmla="*/ 3724116 w 24385204"/>
              <a:gd name="connsiteY4896" fmla="*/ 1651892 h 7602680"/>
              <a:gd name="connsiteX4897" fmla="*/ 3809935 w 24385204"/>
              <a:gd name="connsiteY4897" fmla="*/ 1634633 h 7602680"/>
              <a:gd name="connsiteX4898" fmla="*/ 3791868 w 24385204"/>
              <a:gd name="connsiteY4898" fmla="*/ 1673729 h 7602680"/>
              <a:gd name="connsiteX4899" fmla="*/ 3955602 w 24385204"/>
              <a:gd name="connsiteY4899" fmla="*/ 1683239 h 7602680"/>
              <a:gd name="connsiteX4900" fmla="*/ 4183699 w 24385204"/>
              <a:gd name="connsiteY4900" fmla="*/ 1663163 h 7602680"/>
              <a:gd name="connsiteX4901" fmla="*/ 4320332 w 24385204"/>
              <a:gd name="connsiteY4901" fmla="*/ 1639212 h 7602680"/>
              <a:gd name="connsiteX4902" fmla="*/ 4478419 w 24385204"/>
              <a:gd name="connsiteY4902" fmla="*/ 1614909 h 7602680"/>
              <a:gd name="connsiteX4903" fmla="*/ 4602631 w 24385204"/>
              <a:gd name="connsiteY4903" fmla="*/ 1607865 h 7602680"/>
              <a:gd name="connsiteX4904" fmla="*/ 4751684 w 24385204"/>
              <a:gd name="connsiteY4904" fmla="*/ 1580392 h 7602680"/>
              <a:gd name="connsiteX4905" fmla="*/ 4968490 w 24385204"/>
              <a:gd name="connsiteY4905" fmla="*/ 1524037 h 7602680"/>
              <a:gd name="connsiteX4906" fmla="*/ 5253047 w 24385204"/>
              <a:gd name="connsiteY4906" fmla="*/ 1469092 h 7602680"/>
              <a:gd name="connsiteX4907" fmla="*/ 5412264 w 24385204"/>
              <a:gd name="connsiteY4907" fmla="*/ 1451833 h 7602680"/>
              <a:gd name="connsiteX4908" fmla="*/ 5565834 w 24385204"/>
              <a:gd name="connsiteY4908" fmla="*/ 1420134 h 7602680"/>
              <a:gd name="connsiteX4909" fmla="*/ 5543250 w 24385204"/>
              <a:gd name="connsiteY4909" fmla="*/ 1440915 h 7602680"/>
              <a:gd name="connsiteX4910" fmla="*/ 5511633 w 24385204"/>
              <a:gd name="connsiteY4910" fmla="*/ 1476841 h 7602680"/>
              <a:gd name="connsiteX4911" fmla="*/ 5476628 w 24385204"/>
              <a:gd name="connsiteY4911" fmla="*/ 1524037 h 7602680"/>
              <a:gd name="connsiteX4912" fmla="*/ 5778123 w 24385204"/>
              <a:gd name="connsiteY4912" fmla="*/ 1460991 h 7602680"/>
              <a:gd name="connsiteX4913" fmla="*/ 6008479 w 24385204"/>
              <a:gd name="connsiteY4913" fmla="*/ 1380333 h 7602680"/>
              <a:gd name="connsiteX4914" fmla="*/ 6090910 w 24385204"/>
              <a:gd name="connsiteY4914" fmla="*/ 1338772 h 7602680"/>
              <a:gd name="connsiteX4915" fmla="*/ 6111236 w 24385204"/>
              <a:gd name="connsiteY4915" fmla="*/ 1310242 h 7602680"/>
              <a:gd name="connsiteX4916" fmla="*/ 6129303 w 24385204"/>
              <a:gd name="connsiteY4916" fmla="*/ 1341590 h 7602680"/>
              <a:gd name="connsiteX4917" fmla="*/ 6212863 w 24385204"/>
              <a:gd name="connsiteY4917" fmla="*/ 1358496 h 7602680"/>
              <a:gd name="connsiteX4918" fmla="*/ 6333687 w 24385204"/>
              <a:gd name="connsiteY4918" fmla="*/ 1326797 h 7602680"/>
              <a:gd name="connsiteX4919" fmla="*/ 6407085 w 24385204"/>
              <a:gd name="connsiteY4919" fmla="*/ 1321513 h 7602680"/>
              <a:gd name="connsiteX4920" fmla="*/ 6527909 w 24385204"/>
              <a:gd name="connsiteY4920" fmla="*/ 1301085 h 7602680"/>
              <a:gd name="connsiteX4921" fmla="*/ 6794399 w 24385204"/>
              <a:gd name="connsiteY4921" fmla="*/ 1292279 h 7602680"/>
              <a:gd name="connsiteX4922" fmla="*/ 7036047 w 24385204"/>
              <a:gd name="connsiteY4922" fmla="*/ 1295449 h 7602680"/>
              <a:gd name="connsiteX4923" fmla="*/ 7217848 w 24385204"/>
              <a:gd name="connsiteY4923" fmla="*/ 1254592 h 7602680"/>
              <a:gd name="connsiteX4924" fmla="*/ 7416586 w 24385204"/>
              <a:gd name="connsiteY4924" fmla="*/ 1219371 h 7602680"/>
              <a:gd name="connsiteX4925" fmla="*/ 7436912 w 24385204"/>
              <a:gd name="connsiteY4925" fmla="*/ 1235925 h 7602680"/>
              <a:gd name="connsiteX4926" fmla="*/ 7485467 w 24385204"/>
              <a:gd name="connsiteY4926" fmla="*/ 1270442 h 7602680"/>
              <a:gd name="connsiteX4927" fmla="*/ 6933290 w 24385204"/>
              <a:gd name="connsiteY4927" fmla="*/ 1371880 h 7602680"/>
              <a:gd name="connsiteX4928" fmla="*/ 6567430 w 24385204"/>
              <a:gd name="connsiteY4928" fmla="*/ 1445493 h 7602680"/>
              <a:gd name="connsiteX4929" fmla="*/ 6428540 w 24385204"/>
              <a:gd name="connsiteY4929" fmla="*/ 1483885 h 7602680"/>
              <a:gd name="connsiteX4930" fmla="*/ 6341592 w 24385204"/>
              <a:gd name="connsiteY4930" fmla="*/ 1540592 h 7602680"/>
              <a:gd name="connsiteX4931" fmla="*/ 6507583 w 24385204"/>
              <a:gd name="connsiteY4931" fmla="*/ 1551158 h 7602680"/>
              <a:gd name="connsiteX4932" fmla="*/ 6495162 w 24385204"/>
              <a:gd name="connsiteY4932" fmla="*/ 1529321 h 7602680"/>
              <a:gd name="connsiteX4933" fmla="*/ 6507583 w 24385204"/>
              <a:gd name="connsiteY4933" fmla="*/ 1512414 h 7602680"/>
              <a:gd name="connsiteX4934" fmla="*/ 6924257 w 24385204"/>
              <a:gd name="connsiteY4934" fmla="*/ 1494804 h 7602680"/>
              <a:gd name="connsiteX4935" fmla="*/ 7444816 w 24385204"/>
              <a:gd name="connsiteY4935" fmla="*/ 1440915 h 7602680"/>
              <a:gd name="connsiteX4936" fmla="*/ 7650330 w 24385204"/>
              <a:gd name="connsiteY4936" fmla="*/ 1420134 h 7602680"/>
              <a:gd name="connsiteX4937" fmla="*/ 7616454 w 24385204"/>
              <a:gd name="connsiteY4937" fmla="*/ 1439858 h 7602680"/>
              <a:gd name="connsiteX4938" fmla="*/ 7494501 w 24385204"/>
              <a:gd name="connsiteY4938" fmla="*/ 1469092 h 7602680"/>
              <a:gd name="connsiteX4939" fmla="*/ 7396260 w 24385204"/>
              <a:gd name="connsiteY4939" fmla="*/ 1509244 h 7602680"/>
              <a:gd name="connsiteX4940" fmla="*/ 7468529 w 24385204"/>
              <a:gd name="connsiteY4940" fmla="*/ 1509244 h 7602680"/>
              <a:gd name="connsiteX4941" fmla="*/ 7555477 w 24385204"/>
              <a:gd name="connsiteY4941" fmla="*/ 1489520 h 7602680"/>
              <a:gd name="connsiteX4942" fmla="*/ 7590482 w 24385204"/>
              <a:gd name="connsiteY4942" fmla="*/ 1499735 h 7602680"/>
              <a:gd name="connsiteX4943" fmla="*/ 7767766 w 24385204"/>
              <a:gd name="connsiteY4943" fmla="*/ 1512414 h 7602680"/>
              <a:gd name="connsiteX4944" fmla="*/ 7791479 w 24385204"/>
              <a:gd name="connsiteY4944" fmla="*/ 1465922 h 7602680"/>
              <a:gd name="connsiteX4945" fmla="*/ 7760991 w 24385204"/>
              <a:gd name="connsiteY4945" fmla="*/ 1457821 h 7602680"/>
              <a:gd name="connsiteX4946" fmla="*/ 7816321 w 24385204"/>
              <a:gd name="connsiteY4946" fmla="*/ 1425417 h 7602680"/>
              <a:gd name="connsiteX4947" fmla="*/ 8048935 w 24385204"/>
              <a:gd name="connsiteY4947" fmla="*/ 1400057 h 7602680"/>
              <a:gd name="connsiteX4948" fmla="*/ 8292842 w 24385204"/>
              <a:gd name="connsiteY4948" fmla="*/ 1361666 h 7602680"/>
              <a:gd name="connsiteX4949" fmla="*/ 8353818 w 24385204"/>
              <a:gd name="connsiteY4949" fmla="*/ 1329967 h 7602680"/>
              <a:gd name="connsiteX4950" fmla="*/ 8366240 w 24385204"/>
              <a:gd name="connsiteY4950" fmla="*/ 1301085 h 7602680"/>
              <a:gd name="connsiteX4951" fmla="*/ 8393340 w 24385204"/>
              <a:gd name="connsiteY4951" fmla="*/ 1269385 h 7602680"/>
              <a:gd name="connsiteX4952" fmla="*/ 8420441 w 24385204"/>
              <a:gd name="connsiteY4952" fmla="*/ 1301085 h 7602680"/>
              <a:gd name="connsiteX4953" fmla="*/ 8621437 w 24385204"/>
              <a:gd name="connsiteY4953" fmla="*/ 1321513 h 7602680"/>
              <a:gd name="connsiteX4954" fmla="*/ 8845018 w 24385204"/>
              <a:gd name="connsiteY4954" fmla="*/ 1294745 h 7602680"/>
              <a:gd name="connsiteX4955" fmla="*/ 9371223 w 24385204"/>
              <a:gd name="connsiteY4955" fmla="*/ 1238038 h 7602680"/>
              <a:gd name="connsiteX4956" fmla="*/ 9932435 w 24385204"/>
              <a:gd name="connsiteY4956" fmla="*/ 1219371 h 7602680"/>
              <a:gd name="connsiteX4957" fmla="*/ 10220379 w 24385204"/>
              <a:gd name="connsiteY4957" fmla="*/ 1201408 h 7602680"/>
              <a:gd name="connsiteX4958" fmla="*/ 10360399 w 24385204"/>
              <a:gd name="connsiteY4958" fmla="*/ 1184854 h 7602680"/>
              <a:gd name="connsiteX4959" fmla="*/ 10467673 w 24385204"/>
              <a:gd name="connsiteY4959" fmla="*/ 1173231 h 7602680"/>
              <a:gd name="connsiteX4960" fmla="*/ 10644956 w 24385204"/>
              <a:gd name="connsiteY4960" fmla="*/ 1161607 h 7602680"/>
              <a:gd name="connsiteX4961" fmla="*/ 11058242 w 24385204"/>
              <a:gd name="connsiteY4961" fmla="*/ 1118285 h 7602680"/>
              <a:gd name="connsiteX4962" fmla="*/ 11364254 w 24385204"/>
              <a:gd name="connsiteY4962" fmla="*/ 1086938 h 7602680"/>
              <a:gd name="connsiteX4963" fmla="*/ 11880296 w 24385204"/>
              <a:gd name="connsiteY4963" fmla="*/ 1039036 h 7602680"/>
              <a:gd name="connsiteX4964" fmla="*/ 12107264 w 24385204"/>
              <a:gd name="connsiteY4964" fmla="*/ 1007689 h 7602680"/>
              <a:gd name="connsiteX4965" fmla="*/ 12250672 w 24385204"/>
              <a:gd name="connsiteY4965" fmla="*/ 973877 h 7602680"/>
              <a:gd name="connsiteX4966" fmla="*/ 12280031 w 24385204"/>
              <a:gd name="connsiteY4966" fmla="*/ 945699 h 7602680"/>
              <a:gd name="connsiteX4967" fmla="*/ 12207763 w 24385204"/>
              <a:gd name="connsiteY4967" fmla="*/ 941473 h 7602680"/>
              <a:gd name="connsiteX4968" fmla="*/ 12163724 w 24385204"/>
              <a:gd name="connsiteY4968" fmla="*/ 899559 h 7602680"/>
              <a:gd name="connsiteX4969" fmla="*/ 12287936 w 24385204"/>
              <a:gd name="connsiteY4969" fmla="*/ 845318 h 7602680"/>
              <a:gd name="connsiteX4970" fmla="*/ 12741872 w 24385204"/>
              <a:gd name="connsiteY4970" fmla="*/ 874199 h 7602680"/>
              <a:gd name="connsiteX4971" fmla="*/ 12756552 w 24385204"/>
              <a:gd name="connsiteY4971" fmla="*/ 868212 h 7602680"/>
              <a:gd name="connsiteX4972" fmla="*/ 12820916 w 24385204"/>
              <a:gd name="connsiteY4972" fmla="*/ 831581 h 7602680"/>
              <a:gd name="connsiteX4973" fmla="*/ 12938352 w 24385204"/>
              <a:gd name="connsiteY4973" fmla="*/ 816788 h 7602680"/>
              <a:gd name="connsiteX4974" fmla="*/ 12992554 w 24385204"/>
              <a:gd name="connsiteY4974" fmla="*/ 826298 h 7602680"/>
              <a:gd name="connsiteX4975" fmla="*/ 12924802 w 24385204"/>
              <a:gd name="connsiteY4975" fmla="*/ 848488 h 7602680"/>
              <a:gd name="connsiteX4976" fmla="*/ 12796074 w 24385204"/>
              <a:gd name="connsiteY4976" fmla="*/ 929849 h 7602680"/>
              <a:gd name="connsiteX4977" fmla="*/ 12826562 w 24385204"/>
              <a:gd name="connsiteY4977" fmla="*/ 947813 h 7602680"/>
              <a:gd name="connsiteX4978" fmla="*/ 12855921 w 24385204"/>
              <a:gd name="connsiteY4978" fmla="*/ 917522 h 7602680"/>
              <a:gd name="connsiteX4979" fmla="*/ 12886409 w 24385204"/>
              <a:gd name="connsiteY4979" fmla="*/ 888288 h 7602680"/>
              <a:gd name="connsiteX4980" fmla="*/ 12895443 w 24385204"/>
              <a:gd name="connsiteY4980" fmla="*/ 917522 h 7602680"/>
              <a:gd name="connsiteX4981" fmla="*/ 13032076 w 24385204"/>
              <a:gd name="connsiteY4981" fmla="*/ 929849 h 7602680"/>
              <a:gd name="connsiteX4982" fmla="*/ 13448749 w 24385204"/>
              <a:gd name="connsiteY4982" fmla="*/ 888288 h 7602680"/>
              <a:gd name="connsiteX4983" fmla="*/ 13812350 w 24385204"/>
              <a:gd name="connsiteY4983" fmla="*/ 858702 h 7602680"/>
              <a:gd name="connsiteX4984" fmla="*/ 14018992 w 24385204"/>
              <a:gd name="connsiteY4984" fmla="*/ 838978 h 7602680"/>
              <a:gd name="connsiteX4985" fmla="*/ 14434536 w 24385204"/>
              <a:gd name="connsiteY4985" fmla="*/ 767478 h 7602680"/>
              <a:gd name="connsiteX4986" fmla="*/ 14437924 w 24385204"/>
              <a:gd name="connsiteY4986" fmla="*/ 706193 h 7602680"/>
              <a:gd name="connsiteX4987" fmla="*/ 14426632 w 24385204"/>
              <a:gd name="connsiteY4987" fmla="*/ 649134 h 7602680"/>
              <a:gd name="connsiteX4988" fmla="*/ 14449216 w 24385204"/>
              <a:gd name="connsiteY4988" fmla="*/ 662870 h 7602680"/>
              <a:gd name="connsiteX4989" fmla="*/ 14495513 w 24385204"/>
              <a:gd name="connsiteY4989" fmla="*/ 688230 h 7602680"/>
              <a:gd name="connsiteX4990" fmla="*/ 14523743 w 24385204"/>
              <a:gd name="connsiteY4990" fmla="*/ 668506 h 7602680"/>
              <a:gd name="connsiteX4991" fmla="*/ 14620854 w 24385204"/>
              <a:gd name="connsiteY4991" fmla="*/ 679776 h 7602680"/>
              <a:gd name="connsiteX4992" fmla="*/ 14722481 w 24385204"/>
              <a:gd name="connsiteY4992" fmla="*/ 669210 h 7602680"/>
              <a:gd name="connsiteX4993" fmla="*/ 14868148 w 24385204"/>
              <a:gd name="connsiteY4993" fmla="*/ 649134 h 7602680"/>
              <a:gd name="connsiteX4994" fmla="*/ 14949450 w 24385204"/>
              <a:gd name="connsiteY4994" fmla="*/ 644203 h 7602680"/>
              <a:gd name="connsiteX4995" fmla="*/ 14985584 w 24385204"/>
              <a:gd name="connsiteY4995" fmla="*/ 644203 h 7602680"/>
              <a:gd name="connsiteX4996" fmla="*/ 14992359 w 24385204"/>
              <a:gd name="connsiteY4996" fmla="*/ 700557 h 7602680"/>
              <a:gd name="connsiteX4997" fmla="*/ 15037527 w 24385204"/>
              <a:gd name="connsiteY4997" fmla="*/ 709363 h 7602680"/>
              <a:gd name="connsiteX4998" fmla="*/ 15213681 w 24385204"/>
              <a:gd name="connsiteY4998" fmla="*/ 685764 h 7602680"/>
              <a:gd name="connsiteX4999" fmla="*/ 15402257 w 24385204"/>
              <a:gd name="connsiteY4999" fmla="*/ 654417 h 7602680"/>
              <a:gd name="connsiteX5000" fmla="*/ 15527598 w 24385204"/>
              <a:gd name="connsiteY5000" fmla="*/ 614616 h 7602680"/>
              <a:gd name="connsiteX5001" fmla="*/ 15615675 w 24385204"/>
              <a:gd name="connsiteY5001" fmla="*/ 629409 h 7602680"/>
              <a:gd name="connsiteX5002" fmla="*/ 15630355 w 24385204"/>
              <a:gd name="connsiteY5002" fmla="*/ 652304 h 7602680"/>
              <a:gd name="connsiteX5003" fmla="*/ 15829093 w 24385204"/>
              <a:gd name="connsiteY5003" fmla="*/ 639624 h 7602680"/>
              <a:gd name="connsiteX5004" fmla="*/ 16163335 w 24385204"/>
              <a:gd name="connsiteY5004" fmla="*/ 617787 h 7602680"/>
              <a:gd name="connsiteX5005" fmla="*/ 16428696 w 24385204"/>
              <a:gd name="connsiteY5005" fmla="*/ 605107 h 7602680"/>
              <a:gd name="connsiteX5006" fmla="*/ 16546132 w 24385204"/>
              <a:gd name="connsiteY5006" fmla="*/ 588553 h 7602680"/>
              <a:gd name="connsiteX5007" fmla="*/ 16707607 w 24385204"/>
              <a:gd name="connsiteY5007" fmla="*/ 560375 h 7602680"/>
              <a:gd name="connsiteX5008" fmla="*/ 16881502 w 24385204"/>
              <a:gd name="connsiteY5008" fmla="*/ 575168 h 7602680"/>
              <a:gd name="connsiteX5009" fmla="*/ 16700832 w 24385204"/>
              <a:gd name="connsiteY5009" fmla="*/ 612855 h 7602680"/>
              <a:gd name="connsiteX5010" fmla="*/ 15879907 w 24385204"/>
              <a:gd name="connsiteY5010" fmla="*/ 699853 h 7602680"/>
              <a:gd name="connsiteX5011" fmla="*/ 15852806 w 24385204"/>
              <a:gd name="connsiteY5011" fmla="*/ 735426 h 7602680"/>
              <a:gd name="connsiteX5012" fmla="*/ 15804251 w 24385204"/>
              <a:gd name="connsiteY5012" fmla="*/ 787554 h 7602680"/>
              <a:gd name="connsiteX5013" fmla="*/ 15737628 w 24385204"/>
              <a:gd name="connsiteY5013" fmla="*/ 806574 h 7602680"/>
              <a:gd name="connsiteX5014" fmla="*/ 15801992 w 24385204"/>
              <a:gd name="connsiteY5014" fmla="*/ 823128 h 7602680"/>
              <a:gd name="connsiteX5015" fmla="*/ 15954434 w 24385204"/>
              <a:gd name="connsiteY5015" fmla="*/ 825241 h 7602680"/>
              <a:gd name="connsiteX5016" fmla="*/ 17535306 w 24385204"/>
              <a:gd name="connsiteY5016" fmla="*/ 833695 h 7602680"/>
              <a:gd name="connsiteX5017" fmla="*/ 18577554 w 24385204"/>
              <a:gd name="connsiteY5017" fmla="*/ 768887 h 7602680"/>
              <a:gd name="connsiteX5018" fmla="*/ 18548198 w 24385204"/>
              <a:gd name="connsiteY5018" fmla="*/ 748811 h 7602680"/>
              <a:gd name="connsiteX5019" fmla="*/ 18473670 w 24385204"/>
              <a:gd name="connsiteY5019" fmla="*/ 729087 h 7602680"/>
              <a:gd name="connsiteX5020" fmla="*/ 18589978 w 24385204"/>
              <a:gd name="connsiteY5020" fmla="*/ 699853 h 7602680"/>
              <a:gd name="connsiteX5021" fmla="*/ 18640790 w 24385204"/>
              <a:gd name="connsiteY5021" fmla="*/ 682946 h 7602680"/>
              <a:gd name="connsiteX5022" fmla="*/ 18503030 w 24385204"/>
              <a:gd name="connsiteY5022" fmla="*/ 594892 h 7602680"/>
              <a:gd name="connsiteX5023" fmla="*/ 18445438 w 24385204"/>
              <a:gd name="connsiteY5023" fmla="*/ 565658 h 7602680"/>
              <a:gd name="connsiteX5024" fmla="*/ 18431890 w 24385204"/>
              <a:gd name="connsiteY5024" fmla="*/ 501555 h 7602680"/>
              <a:gd name="connsiteX5025" fmla="*/ 18368654 w 24385204"/>
              <a:gd name="connsiteY5025" fmla="*/ 440974 h 7602680"/>
              <a:gd name="connsiteX5026" fmla="*/ 18384462 w 24385204"/>
              <a:gd name="connsiteY5026" fmla="*/ 393073 h 7602680"/>
              <a:gd name="connsiteX5027" fmla="*/ 18471410 w 24385204"/>
              <a:gd name="connsiteY5027" fmla="*/ 355034 h 7602680"/>
              <a:gd name="connsiteX5028" fmla="*/ 18570782 w 24385204"/>
              <a:gd name="connsiteY5028" fmla="*/ 326504 h 7602680"/>
              <a:gd name="connsiteX5029" fmla="*/ 18632886 w 24385204"/>
              <a:gd name="connsiteY5029" fmla="*/ 316290 h 7602680"/>
              <a:gd name="connsiteX5030" fmla="*/ 18640790 w 24385204"/>
              <a:gd name="connsiteY5030" fmla="*/ 275433 h 7602680"/>
              <a:gd name="connsiteX5031" fmla="*/ 18647566 w 24385204"/>
              <a:gd name="connsiteY5031" fmla="*/ 273672 h 7602680"/>
              <a:gd name="connsiteX5032" fmla="*/ 19176030 w 24385204"/>
              <a:gd name="connsiteY5032" fmla="*/ 268388 h 7602680"/>
              <a:gd name="connsiteX5033" fmla="*/ 19216678 w 24385204"/>
              <a:gd name="connsiteY5033" fmla="*/ 287056 h 7602680"/>
              <a:gd name="connsiteX5034" fmla="*/ 19188450 w 24385204"/>
              <a:gd name="connsiteY5034" fmla="*/ 306780 h 7602680"/>
              <a:gd name="connsiteX5035" fmla="*/ 19147798 w 24385204"/>
              <a:gd name="connsiteY5035" fmla="*/ 287056 h 7602680"/>
              <a:gd name="connsiteX5036" fmla="*/ 19176030 w 24385204"/>
              <a:gd name="connsiteY5036" fmla="*/ 268388 h 7602680"/>
              <a:gd name="connsiteX5037" fmla="*/ 12803978 w 24385204"/>
              <a:gd name="connsiteY5037" fmla="*/ 268388 h 7602680"/>
              <a:gd name="connsiteX5038" fmla="*/ 12848017 w 24385204"/>
              <a:gd name="connsiteY5038" fmla="*/ 284943 h 7602680"/>
              <a:gd name="connsiteX5039" fmla="*/ 12718159 w 24385204"/>
              <a:gd name="connsiteY5039" fmla="*/ 284943 h 7602680"/>
              <a:gd name="connsiteX5040" fmla="*/ 12803978 w 24385204"/>
              <a:gd name="connsiteY5040" fmla="*/ 268388 h 7602680"/>
              <a:gd name="connsiteX5041" fmla="*/ 5957665 w 24385204"/>
              <a:gd name="connsiteY5041" fmla="*/ 258879 h 7602680"/>
              <a:gd name="connsiteX5042" fmla="*/ 5972345 w 24385204"/>
              <a:gd name="connsiteY5042" fmla="*/ 269093 h 7602680"/>
              <a:gd name="connsiteX5043" fmla="*/ 5950890 w 24385204"/>
              <a:gd name="connsiteY5043" fmla="*/ 291283 h 7602680"/>
              <a:gd name="connsiteX5044" fmla="*/ 5940727 w 24385204"/>
              <a:gd name="connsiteY5044" fmla="*/ 265923 h 7602680"/>
              <a:gd name="connsiteX5045" fmla="*/ 5957665 w 24385204"/>
              <a:gd name="connsiteY5045" fmla="*/ 258879 h 7602680"/>
              <a:gd name="connsiteX5046" fmla="*/ 11859970 w 24385204"/>
              <a:gd name="connsiteY5046" fmla="*/ 238802 h 7602680"/>
              <a:gd name="connsiteX5047" fmla="*/ 11878038 w 24385204"/>
              <a:gd name="connsiteY5047" fmla="*/ 250425 h 7602680"/>
              <a:gd name="connsiteX5048" fmla="*/ 11848679 w 24385204"/>
              <a:gd name="connsiteY5048" fmla="*/ 272263 h 7602680"/>
              <a:gd name="connsiteX5049" fmla="*/ 11836257 w 24385204"/>
              <a:gd name="connsiteY5049" fmla="*/ 247256 h 7602680"/>
              <a:gd name="connsiteX5050" fmla="*/ 11859970 w 24385204"/>
              <a:gd name="connsiteY5050" fmla="*/ 238802 h 7602680"/>
              <a:gd name="connsiteX5051" fmla="*/ 17498046 w 24385204"/>
              <a:gd name="connsiteY5051" fmla="*/ 226123 h 7602680"/>
              <a:gd name="connsiteX5052" fmla="*/ 17491270 w 24385204"/>
              <a:gd name="connsiteY5052" fmla="*/ 253595 h 7602680"/>
              <a:gd name="connsiteX5053" fmla="*/ 17433682 w 24385204"/>
              <a:gd name="connsiteY5053" fmla="*/ 281773 h 7602680"/>
              <a:gd name="connsiteX5054" fmla="*/ 17442714 w 24385204"/>
              <a:gd name="connsiteY5054" fmla="*/ 254300 h 7602680"/>
              <a:gd name="connsiteX5055" fmla="*/ 17498046 w 24385204"/>
              <a:gd name="connsiteY5055" fmla="*/ 226123 h 7602680"/>
              <a:gd name="connsiteX5056" fmla="*/ 9829677 w 24385204"/>
              <a:gd name="connsiteY5056" fmla="*/ 212386 h 7602680"/>
              <a:gd name="connsiteX5057" fmla="*/ 9852261 w 24385204"/>
              <a:gd name="connsiteY5057" fmla="*/ 221192 h 7602680"/>
              <a:gd name="connsiteX5058" fmla="*/ 9766442 w 24385204"/>
              <a:gd name="connsiteY5058" fmla="*/ 245142 h 7602680"/>
              <a:gd name="connsiteX5059" fmla="*/ 9689657 w 24385204"/>
              <a:gd name="connsiteY5059" fmla="*/ 237746 h 7602680"/>
              <a:gd name="connsiteX5060" fmla="*/ 9779992 w 24385204"/>
              <a:gd name="connsiteY5060" fmla="*/ 213443 h 7602680"/>
              <a:gd name="connsiteX5061" fmla="*/ 9829677 w 24385204"/>
              <a:gd name="connsiteY5061" fmla="*/ 212386 h 7602680"/>
              <a:gd name="connsiteX5062" fmla="*/ 9930175 w 24385204"/>
              <a:gd name="connsiteY5062" fmla="*/ 194775 h 7602680"/>
              <a:gd name="connsiteX5063" fmla="*/ 9947114 w 24385204"/>
              <a:gd name="connsiteY5063" fmla="*/ 206399 h 7602680"/>
              <a:gd name="connsiteX5064" fmla="*/ 9921143 w 24385204"/>
              <a:gd name="connsiteY5064" fmla="*/ 227531 h 7602680"/>
              <a:gd name="connsiteX5065" fmla="*/ 9906462 w 24385204"/>
              <a:gd name="connsiteY5065" fmla="*/ 203229 h 7602680"/>
              <a:gd name="connsiteX5066" fmla="*/ 9930175 w 24385204"/>
              <a:gd name="connsiteY5066" fmla="*/ 194775 h 7602680"/>
              <a:gd name="connsiteX5067" fmla="*/ 13715239 w 24385204"/>
              <a:gd name="connsiteY5067" fmla="*/ 190549 h 7602680"/>
              <a:gd name="connsiteX5068" fmla="*/ 13764923 w 24385204"/>
              <a:gd name="connsiteY5068" fmla="*/ 203229 h 7602680"/>
              <a:gd name="connsiteX5069" fmla="*/ 13706205 w 24385204"/>
              <a:gd name="connsiteY5069" fmla="*/ 224361 h 7602680"/>
              <a:gd name="connsiteX5070" fmla="*/ 13654262 w 24385204"/>
              <a:gd name="connsiteY5070" fmla="*/ 210273 h 7602680"/>
              <a:gd name="connsiteX5071" fmla="*/ 13715239 w 24385204"/>
              <a:gd name="connsiteY5071" fmla="*/ 190549 h 7602680"/>
              <a:gd name="connsiteX5072" fmla="*/ 4175795 w 24385204"/>
              <a:gd name="connsiteY5072" fmla="*/ 178926 h 7602680"/>
              <a:gd name="connsiteX5073" fmla="*/ 4200637 w 24385204"/>
              <a:gd name="connsiteY5073" fmla="*/ 188435 h 7602680"/>
              <a:gd name="connsiteX5074" fmla="*/ 4175795 w 24385204"/>
              <a:gd name="connsiteY5074" fmla="*/ 209568 h 7602680"/>
              <a:gd name="connsiteX5075" fmla="*/ 4148694 w 24385204"/>
              <a:gd name="connsiteY5075" fmla="*/ 202172 h 7602680"/>
              <a:gd name="connsiteX5076" fmla="*/ 4175795 w 24385204"/>
              <a:gd name="connsiteY5076" fmla="*/ 178926 h 7602680"/>
              <a:gd name="connsiteX5077" fmla="*/ 10163919 w 24385204"/>
              <a:gd name="connsiteY5077" fmla="*/ 169768 h 7602680"/>
              <a:gd name="connsiteX5078" fmla="*/ 10203441 w 24385204"/>
              <a:gd name="connsiteY5078" fmla="*/ 181391 h 7602680"/>
              <a:gd name="connsiteX5079" fmla="*/ 10157145 w 24385204"/>
              <a:gd name="connsiteY5079" fmla="*/ 203229 h 7602680"/>
              <a:gd name="connsiteX5080" fmla="*/ 10121009 w 24385204"/>
              <a:gd name="connsiteY5080" fmla="*/ 177165 h 7602680"/>
              <a:gd name="connsiteX5081" fmla="*/ 10163919 w 24385204"/>
              <a:gd name="connsiteY5081" fmla="*/ 169768 h 7602680"/>
              <a:gd name="connsiteX5082" fmla="*/ 10696899 w 24385204"/>
              <a:gd name="connsiteY5082" fmla="*/ 143704 h 7602680"/>
              <a:gd name="connsiteX5083" fmla="*/ 10875312 w 24385204"/>
              <a:gd name="connsiteY5083" fmla="*/ 146522 h 7602680"/>
              <a:gd name="connsiteX5084" fmla="*/ 10717225 w 24385204"/>
              <a:gd name="connsiteY5084" fmla="*/ 162372 h 7602680"/>
              <a:gd name="connsiteX5085" fmla="*/ 10341202 w 24385204"/>
              <a:gd name="connsiteY5085" fmla="*/ 178926 h 7602680"/>
              <a:gd name="connsiteX5086" fmla="*/ 10696899 w 24385204"/>
              <a:gd name="connsiteY5086" fmla="*/ 143704 h 7602680"/>
              <a:gd name="connsiteX5087" fmla="*/ 18674666 w 24385204"/>
              <a:gd name="connsiteY5087" fmla="*/ 131024 h 7602680"/>
              <a:gd name="connsiteX5088" fmla="*/ 18699510 w 24385204"/>
              <a:gd name="connsiteY5088" fmla="*/ 142647 h 7602680"/>
              <a:gd name="connsiteX5089" fmla="*/ 18674666 w 24385204"/>
              <a:gd name="connsiteY5089" fmla="*/ 164133 h 7602680"/>
              <a:gd name="connsiteX5090" fmla="*/ 18649822 w 24385204"/>
              <a:gd name="connsiteY5090" fmla="*/ 142647 h 7602680"/>
              <a:gd name="connsiteX5091" fmla="*/ 18674666 w 24385204"/>
              <a:gd name="connsiteY5091" fmla="*/ 131024 h 7602680"/>
              <a:gd name="connsiteX5092" fmla="*/ 12435860 w 24385204"/>
              <a:gd name="connsiteY5092" fmla="*/ 131024 h 7602680"/>
              <a:gd name="connsiteX5093" fmla="*/ 12459573 w 24385204"/>
              <a:gd name="connsiteY5093" fmla="*/ 142647 h 7602680"/>
              <a:gd name="connsiteX5094" fmla="*/ 12434731 w 24385204"/>
              <a:gd name="connsiteY5094" fmla="*/ 164133 h 7602680"/>
              <a:gd name="connsiteX5095" fmla="*/ 12409889 w 24385204"/>
              <a:gd name="connsiteY5095" fmla="*/ 142647 h 7602680"/>
              <a:gd name="connsiteX5096" fmla="*/ 12435860 w 24385204"/>
              <a:gd name="connsiteY5096" fmla="*/ 131024 h 7602680"/>
              <a:gd name="connsiteX5097" fmla="*/ 19480910 w 24385204"/>
              <a:gd name="connsiteY5097" fmla="*/ 118345 h 7602680"/>
              <a:gd name="connsiteX5098" fmla="*/ 19498978 w 24385204"/>
              <a:gd name="connsiteY5098" fmla="*/ 128911 h 7602680"/>
              <a:gd name="connsiteX5099" fmla="*/ 19470750 w 24385204"/>
              <a:gd name="connsiteY5099" fmla="*/ 152157 h 7602680"/>
              <a:gd name="connsiteX5100" fmla="*/ 19458326 w 24385204"/>
              <a:gd name="connsiteY5100" fmla="*/ 124684 h 7602680"/>
              <a:gd name="connsiteX5101" fmla="*/ 19480910 w 24385204"/>
              <a:gd name="connsiteY5101" fmla="*/ 118345 h 7602680"/>
              <a:gd name="connsiteX5102" fmla="*/ 12582656 w 24385204"/>
              <a:gd name="connsiteY5102" fmla="*/ 103551 h 7602680"/>
              <a:gd name="connsiteX5103" fmla="*/ 12617661 w 24385204"/>
              <a:gd name="connsiteY5103" fmla="*/ 124684 h 7602680"/>
              <a:gd name="connsiteX5104" fmla="*/ 12530713 w 24385204"/>
              <a:gd name="connsiteY5104" fmla="*/ 124684 h 7602680"/>
              <a:gd name="connsiteX5105" fmla="*/ 12582656 w 24385204"/>
              <a:gd name="connsiteY5105" fmla="*/ 103551 h 7602680"/>
              <a:gd name="connsiteX5106" fmla="*/ 15279175 w 24385204"/>
              <a:gd name="connsiteY5106" fmla="*/ 101438 h 7602680"/>
              <a:gd name="connsiteX5107" fmla="*/ 15210294 w 24385204"/>
              <a:gd name="connsiteY5107" fmla="*/ 156032 h 7602680"/>
              <a:gd name="connsiteX5108" fmla="*/ 15080436 w 24385204"/>
              <a:gd name="connsiteY5108" fmla="*/ 156032 h 7602680"/>
              <a:gd name="connsiteX5109" fmla="*/ 15114312 w 24385204"/>
              <a:gd name="connsiteY5109" fmla="*/ 125741 h 7602680"/>
              <a:gd name="connsiteX5110" fmla="*/ 15224973 w 24385204"/>
              <a:gd name="connsiteY5110" fmla="*/ 107778 h 7602680"/>
              <a:gd name="connsiteX5111" fmla="*/ 15279175 w 24385204"/>
              <a:gd name="connsiteY5111" fmla="*/ 101438 h 7602680"/>
              <a:gd name="connsiteX5112" fmla="*/ 18812426 w 24385204"/>
              <a:gd name="connsiteY5112" fmla="*/ 95098 h 7602680"/>
              <a:gd name="connsiteX5113" fmla="*/ 18873406 w 24385204"/>
              <a:gd name="connsiteY5113" fmla="*/ 109891 h 7602680"/>
              <a:gd name="connsiteX5114" fmla="*/ 18954706 w 24385204"/>
              <a:gd name="connsiteY5114" fmla="*/ 169768 h 7602680"/>
              <a:gd name="connsiteX5115" fmla="*/ 18888082 w 24385204"/>
              <a:gd name="connsiteY5115" fmla="*/ 188435 h 7602680"/>
              <a:gd name="connsiteX5116" fmla="*/ 18779682 w 24385204"/>
              <a:gd name="connsiteY5116" fmla="*/ 96507 h 7602680"/>
              <a:gd name="connsiteX5117" fmla="*/ 18812426 w 24385204"/>
              <a:gd name="connsiteY5117" fmla="*/ 95098 h 7602680"/>
              <a:gd name="connsiteX5118" fmla="*/ 12273256 w 24385204"/>
              <a:gd name="connsiteY5118" fmla="*/ 91224 h 7602680"/>
              <a:gd name="connsiteX5119" fmla="*/ 12273256 w 24385204"/>
              <a:gd name="connsiteY5119" fmla="*/ 100382 h 7602680"/>
              <a:gd name="connsiteX5120" fmla="*/ 12217925 w 24385204"/>
              <a:gd name="connsiteY5120" fmla="*/ 115175 h 7602680"/>
              <a:gd name="connsiteX5121" fmla="*/ 12252931 w 24385204"/>
              <a:gd name="connsiteY5121" fmla="*/ 94394 h 7602680"/>
              <a:gd name="connsiteX5122" fmla="*/ 12273256 w 24385204"/>
              <a:gd name="connsiteY5122" fmla="*/ 91224 h 7602680"/>
              <a:gd name="connsiteX5123" fmla="*/ 11427489 w 24385204"/>
              <a:gd name="connsiteY5123" fmla="*/ 88758 h 7602680"/>
              <a:gd name="connsiteX5124" fmla="*/ 11417326 w 24385204"/>
              <a:gd name="connsiteY5124" fmla="*/ 116231 h 7602680"/>
              <a:gd name="connsiteX5125" fmla="*/ 11263755 w 24385204"/>
              <a:gd name="connsiteY5125" fmla="*/ 166598 h 7602680"/>
              <a:gd name="connsiteX5126" fmla="*/ 11191488 w 24385204"/>
              <a:gd name="connsiteY5126" fmla="*/ 202172 h 7602680"/>
              <a:gd name="connsiteX5127" fmla="*/ 11157611 w 24385204"/>
              <a:gd name="connsiteY5127" fmla="*/ 227531 h 7602680"/>
              <a:gd name="connsiteX5128" fmla="*/ 11071792 w 24385204"/>
              <a:gd name="connsiteY5128" fmla="*/ 249369 h 7602680"/>
              <a:gd name="connsiteX5129" fmla="*/ 11001782 w 24385204"/>
              <a:gd name="connsiteY5129" fmla="*/ 232462 h 7602680"/>
              <a:gd name="connsiteX5130" fmla="*/ 10983715 w 24385204"/>
              <a:gd name="connsiteY5130" fmla="*/ 202172 h 7602680"/>
              <a:gd name="connsiteX5131" fmla="*/ 11041304 w 24385204"/>
              <a:gd name="connsiteY5131" fmla="*/ 175756 h 7602680"/>
              <a:gd name="connsiteX5132" fmla="*/ 10972423 w 24385204"/>
              <a:gd name="connsiteY5132" fmla="*/ 157088 h 7602680"/>
              <a:gd name="connsiteX5133" fmla="*/ 10911446 w 24385204"/>
              <a:gd name="connsiteY5133" fmla="*/ 145817 h 7602680"/>
              <a:gd name="connsiteX5134" fmla="*/ 11088730 w 24385204"/>
              <a:gd name="connsiteY5134" fmla="*/ 126446 h 7602680"/>
              <a:gd name="connsiteX5135" fmla="*/ 11297631 w 24385204"/>
              <a:gd name="connsiteY5135" fmla="*/ 107778 h 7602680"/>
              <a:gd name="connsiteX5136" fmla="*/ 11427489 w 24385204"/>
              <a:gd name="connsiteY5136" fmla="*/ 88758 h 7602680"/>
              <a:gd name="connsiteX5137" fmla="*/ 15578412 w 24385204"/>
              <a:gd name="connsiteY5137" fmla="*/ 83827 h 7602680"/>
              <a:gd name="connsiteX5138" fmla="*/ 15630355 w 24385204"/>
              <a:gd name="connsiteY5138" fmla="*/ 100382 h 7602680"/>
              <a:gd name="connsiteX5139" fmla="*/ 15438391 w 24385204"/>
              <a:gd name="connsiteY5139" fmla="*/ 121515 h 7602680"/>
              <a:gd name="connsiteX5140" fmla="*/ 15463234 w 24385204"/>
              <a:gd name="connsiteY5140" fmla="*/ 95098 h 7602680"/>
              <a:gd name="connsiteX5141" fmla="*/ 15578412 w 24385204"/>
              <a:gd name="connsiteY5141" fmla="*/ 83827 h 7602680"/>
              <a:gd name="connsiteX5142" fmla="*/ 15676652 w 24385204"/>
              <a:gd name="connsiteY5142" fmla="*/ 76079 h 7602680"/>
              <a:gd name="connsiteX5143" fmla="*/ 15689073 w 24385204"/>
              <a:gd name="connsiteY5143" fmla="*/ 83827 h 7602680"/>
              <a:gd name="connsiteX5144" fmla="*/ 15689073 w 24385204"/>
              <a:gd name="connsiteY5144" fmla="*/ 120106 h 7602680"/>
              <a:gd name="connsiteX5145" fmla="*/ 15663101 w 24385204"/>
              <a:gd name="connsiteY5145" fmla="*/ 120106 h 7602680"/>
              <a:gd name="connsiteX5146" fmla="*/ 15663101 w 24385204"/>
              <a:gd name="connsiteY5146" fmla="*/ 83827 h 7602680"/>
              <a:gd name="connsiteX5147" fmla="*/ 15676652 w 24385204"/>
              <a:gd name="connsiteY5147" fmla="*/ 76079 h 7602680"/>
              <a:gd name="connsiteX5148" fmla="*/ 12105006 w 24385204"/>
              <a:gd name="connsiteY5148" fmla="*/ 0 h 7602680"/>
              <a:gd name="connsiteX5149" fmla="*/ 12141140 w 24385204"/>
              <a:gd name="connsiteY5149" fmla="*/ 22894 h 7602680"/>
              <a:gd name="connsiteX5150" fmla="*/ 12038383 w 24385204"/>
              <a:gd name="connsiteY5150" fmla="*/ 22894 h 7602680"/>
              <a:gd name="connsiteX5151" fmla="*/ 12105006 w 24385204"/>
              <a:gd name="connsiteY5151" fmla="*/ 0 h 760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Lst>
            <a:rect l="l" t="t" r="r" b="b"/>
            <a:pathLst>
              <a:path w="24385204" h="7602680">
                <a:moveTo>
                  <a:pt x="4651186" y="7551857"/>
                </a:moveTo>
                <a:cubicBezTo>
                  <a:pt x="4664736" y="7550448"/>
                  <a:pt x="4681674" y="7550801"/>
                  <a:pt x="4702000" y="7553266"/>
                </a:cubicBezTo>
                <a:cubicBezTo>
                  <a:pt x="4748296" y="7559958"/>
                  <a:pt x="4879283" y="7570172"/>
                  <a:pt x="4993332" y="7575103"/>
                </a:cubicBezTo>
                <a:cubicBezTo>
                  <a:pt x="5107381" y="7578626"/>
                  <a:pt x="5204492" y="7588135"/>
                  <a:pt x="5210138" y="7593066"/>
                </a:cubicBezTo>
                <a:cubicBezTo>
                  <a:pt x="5223688" y="7607859"/>
                  <a:pt x="4676028" y="7604337"/>
                  <a:pt x="4642152" y="7590953"/>
                </a:cubicBezTo>
                <a:cubicBezTo>
                  <a:pt x="4598114" y="7574047"/>
                  <a:pt x="4609406" y="7555732"/>
                  <a:pt x="4651186" y="7551857"/>
                </a:cubicBezTo>
                <a:close/>
                <a:moveTo>
                  <a:pt x="11287468" y="7492685"/>
                </a:moveTo>
                <a:cubicBezTo>
                  <a:pt x="11293114" y="7492685"/>
                  <a:pt x="11297631" y="7502195"/>
                  <a:pt x="11297631" y="7511352"/>
                </a:cubicBezTo>
                <a:cubicBezTo>
                  <a:pt x="11297631" y="7521919"/>
                  <a:pt x="11287468" y="7531076"/>
                  <a:pt x="11275047" y="7531076"/>
                </a:cubicBezTo>
                <a:cubicBezTo>
                  <a:pt x="11262626" y="7531076"/>
                  <a:pt x="11258109" y="7521919"/>
                  <a:pt x="11266014" y="7511352"/>
                </a:cubicBezTo>
                <a:cubicBezTo>
                  <a:pt x="11272789" y="7502195"/>
                  <a:pt x="11281822" y="7492685"/>
                  <a:pt x="11287468" y="7492685"/>
                </a:cubicBezTo>
                <a:close/>
                <a:moveTo>
                  <a:pt x="13813479" y="7458872"/>
                </a:moveTo>
                <a:cubicBezTo>
                  <a:pt x="13819125" y="7457463"/>
                  <a:pt x="13828158" y="7458168"/>
                  <a:pt x="13839450" y="7462042"/>
                </a:cubicBezTo>
                <a:cubicBezTo>
                  <a:pt x="13886877" y="7476131"/>
                  <a:pt x="13892523" y="7492685"/>
                  <a:pt x="13851872" y="7492685"/>
                </a:cubicBezTo>
                <a:cubicBezTo>
                  <a:pt x="13834934" y="7492685"/>
                  <a:pt x="13816866" y="7482471"/>
                  <a:pt x="13810091" y="7470495"/>
                </a:cubicBezTo>
                <a:cubicBezTo>
                  <a:pt x="13806704" y="7464508"/>
                  <a:pt x="13808962" y="7460633"/>
                  <a:pt x="13813479" y="7458872"/>
                </a:cubicBezTo>
                <a:close/>
                <a:moveTo>
                  <a:pt x="12835595" y="7435274"/>
                </a:moveTo>
                <a:cubicBezTo>
                  <a:pt x="12836725" y="7438796"/>
                  <a:pt x="12831079" y="7446897"/>
                  <a:pt x="12817528" y="7461338"/>
                </a:cubicBezTo>
                <a:cubicBezTo>
                  <a:pt x="12782523" y="7500434"/>
                  <a:pt x="12741872" y="7506069"/>
                  <a:pt x="12755423" y="7468382"/>
                </a:cubicBezTo>
                <a:cubicBezTo>
                  <a:pt x="12761069" y="7454998"/>
                  <a:pt x="12782523" y="7439500"/>
                  <a:pt x="12806236" y="7435978"/>
                </a:cubicBezTo>
                <a:cubicBezTo>
                  <a:pt x="12824304" y="7432456"/>
                  <a:pt x="12834466" y="7431399"/>
                  <a:pt x="12835595" y="7435274"/>
                </a:cubicBezTo>
                <a:close/>
                <a:moveTo>
                  <a:pt x="11814803" y="7420129"/>
                </a:moveTo>
                <a:cubicBezTo>
                  <a:pt x="11818190" y="7421537"/>
                  <a:pt x="11820449" y="7425060"/>
                  <a:pt x="11820449" y="7430695"/>
                </a:cubicBezTo>
                <a:cubicBezTo>
                  <a:pt x="11820449" y="7440205"/>
                  <a:pt x="11811415" y="7454998"/>
                  <a:pt x="11802382" y="7461338"/>
                </a:cubicBezTo>
                <a:cubicBezTo>
                  <a:pt x="11791090" y="7467678"/>
                  <a:pt x="11783185" y="7463451"/>
                  <a:pt x="11783185" y="7453941"/>
                </a:cubicBezTo>
                <a:cubicBezTo>
                  <a:pt x="11783185" y="7442670"/>
                  <a:pt x="11791090" y="7428934"/>
                  <a:pt x="11802382" y="7422594"/>
                </a:cubicBezTo>
                <a:cubicBezTo>
                  <a:pt x="11806898" y="7419424"/>
                  <a:pt x="11811415" y="7418720"/>
                  <a:pt x="11814803" y="7420129"/>
                </a:cubicBezTo>
                <a:close/>
                <a:moveTo>
                  <a:pt x="13419390" y="7352503"/>
                </a:moveTo>
                <a:cubicBezTo>
                  <a:pt x="13427294" y="7352151"/>
                  <a:pt x="13436328" y="7354616"/>
                  <a:pt x="13444232" y="7359900"/>
                </a:cubicBezTo>
                <a:cubicBezTo>
                  <a:pt x="13470203" y="7375749"/>
                  <a:pt x="13448749" y="7428934"/>
                  <a:pt x="13418260" y="7428934"/>
                </a:cubicBezTo>
                <a:cubicBezTo>
                  <a:pt x="13403581" y="7428934"/>
                  <a:pt x="13385514" y="7415902"/>
                  <a:pt x="13379868" y="7398291"/>
                </a:cubicBezTo>
                <a:cubicBezTo>
                  <a:pt x="13373093" y="7382089"/>
                  <a:pt x="13382126" y="7368001"/>
                  <a:pt x="13395677" y="7359900"/>
                </a:cubicBezTo>
                <a:cubicBezTo>
                  <a:pt x="13402452" y="7355673"/>
                  <a:pt x="13411485" y="7352855"/>
                  <a:pt x="13419390" y="7352503"/>
                </a:cubicBezTo>
                <a:close/>
                <a:moveTo>
                  <a:pt x="12309390" y="7352151"/>
                </a:moveTo>
                <a:cubicBezTo>
                  <a:pt x="12325199" y="7352151"/>
                  <a:pt x="12333103" y="7361308"/>
                  <a:pt x="12326328" y="7371875"/>
                </a:cubicBezTo>
                <a:cubicBezTo>
                  <a:pt x="12320682" y="7381385"/>
                  <a:pt x="12306003" y="7389838"/>
                  <a:pt x="12296969" y="7389838"/>
                </a:cubicBezTo>
                <a:cubicBezTo>
                  <a:pt x="12287936" y="7389838"/>
                  <a:pt x="12281160" y="7381385"/>
                  <a:pt x="12281160" y="7371875"/>
                </a:cubicBezTo>
                <a:cubicBezTo>
                  <a:pt x="12281160" y="7361308"/>
                  <a:pt x="12293582" y="7352151"/>
                  <a:pt x="12309390" y="7352151"/>
                </a:cubicBezTo>
                <a:close/>
                <a:moveTo>
                  <a:pt x="11079696" y="7277833"/>
                </a:moveTo>
                <a:cubicBezTo>
                  <a:pt x="11088730" y="7277833"/>
                  <a:pt x="11097763" y="7281356"/>
                  <a:pt x="11104539" y="7287343"/>
                </a:cubicBezTo>
                <a:cubicBezTo>
                  <a:pt x="11118089" y="7303897"/>
                  <a:pt x="11107926" y="7311294"/>
                  <a:pt x="11079696" y="7311294"/>
                </a:cubicBezTo>
                <a:cubicBezTo>
                  <a:pt x="11052596" y="7311294"/>
                  <a:pt x="11040174" y="7303897"/>
                  <a:pt x="11053725" y="7287343"/>
                </a:cubicBezTo>
                <a:cubicBezTo>
                  <a:pt x="11061629" y="7281356"/>
                  <a:pt x="11071792" y="7277833"/>
                  <a:pt x="11079696" y="7277833"/>
                </a:cubicBezTo>
                <a:close/>
                <a:moveTo>
                  <a:pt x="10911446" y="7277833"/>
                </a:moveTo>
                <a:cubicBezTo>
                  <a:pt x="10921609" y="7277833"/>
                  <a:pt x="10932901" y="7281356"/>
                  <a:pt x="10938547" y="7287343"/>
                </a:cubicBezTo>
                <a:cubicBezTo>
                  <a:pt x="10952097" y="7303897"/>
                  <a:pt x="10937419" y="7311294"/>
                  <a:pt x="10904671" y="7311294"/>
                </a:cubicBezTo>
                <a:cubicBezTo>
                  <a:pt x="10871924" y="7311294"/>
                  <a:pt x="10862891" y="7299671"/>
                  <a:pt x="10879829" y="7287343"/>
                </a:cubicBezTo>
                <a:cubicBezTo>
                  <a:pt x="10889991" y="7281356"/>
                  <a:pt x="10901283" y="7277833"/>
                  <a:pt x="10911446" y="7277833"/>
                </a:cubicBezTo>
                <a:close/>
                <a:moveTo>
                  <a:pt x="10720613" y="7277833"/>
                </a:moveTo>
                <a:cubicBezTo>
                  <a:pt x="10729646" y="7277833"/>
                  <a:pt x="10738680" y="7281356"/>
                  <a:pt x="10745455" y="7287343"/>
                </a:cubicBezTo>
                <a:cubicBezTo>
                  <a:pt x="10760134" y="7303897"/>
                  <a:pt x="10748842" y="7311294"/>
                  <a:pt x="10721742" y="7311294"/>
                </a:cubicBezTo>
                <a:cubicBezTo>
                  <a:pt x="10694642" y="7311294"/>
                  <a:pt x="10683350" y="7303897"/>
                  <a:pt x="10698028" y="7287343"/>
                </a:cubicBezTo>
                <a:cubicBezTo>
                  <a:pt x="10704803" y="7281356"/>
                  <a:pt x="10712708" y="7277833"/>
                  <a:pt x="10720613" y="7277833"/>
                </a:cubicBezTo>
                <a:close/>
                <a:moveTo>
                  <a:pt x="10541070" y="7265154"/>
                </a:moveTo>
                <a:cubicBezTo>
                  <a:pt x="10551233" y="7265154"/>
                  <a:pt x="10561396" y="7268676"/>
                  <a:pt x="10568171" y="7274663"/>
                </a:cubicBezTo>
                <a:cubicBezTo>
                  <a:pt x="10581721" y="7286991"/>
                  <a:pt x="10565912" y="7298966"/>
                  <a:pt x="10534295" y="7298966"/>
                </a:cubicBezTo>
                <a:cubicBezTo>
                  <a:pt x="10502677" y="7298966"/>
                  <a:pt x="10491386" y="7286991"/>
                  <a:pt x="10510582" y="7274663"/>
                </a:cubicBezTo>
                <a:cubicBezTo>
                  <a:pt x="10519615" y="7268676"/>
                  <a:pt x="10530907" y="7265154"/>
                  <a:pt x="10541070" y="7265154"/>
                </a:cubicBezTo>
                <a:close/>
                <a:moveTo>
                  <a:pt x="11233268" y="7258109"/>
                </a:moveTo>
                <a:cubicBezTo>
                  <a:pt x="11245688" y="7273959"/>
                  <a:pt x="11191488" y="7313407"/>
                  <a:pt x="11158740" y="7313407"/>
                </a:cubicBezTo>
                <a:cubicBezTo>
                  <a:pt x="11142931" y="7311294"/>
                  <a:pt x="11150836" y="7297910"/>
                  <a:pt x="11177936" y="7279947"/>
                </a:cubicBezTo>
                <a:cubicBezTo>
                  <a:pt x="11202780" y="7259870"/>
                  <a:pt x="11228751" y="7250008"/>
                  <a:pt x="11233268" y="7258109"/>
                </a:cubicBezTo>
                <a:close/>
                <a:moveTo>
                  <a:pt x="6304328" y="7139060"/>
                </a:moveTo>
                <a:cubicBezTo>
                  <a:pt x="6314491" y="7139765"/>
                  <a:pt x="6331429" y="7143639"/>
                  <a:pt x="6352884" y="7150331"/>
                </a:cubicBezTo>
                <a:cubicBezTo>
                  <a:pt x="6392406" y="7163363"/>
                  <a:pt x="6472578" y="7167942"/>
                  <a:pt x="6529038" y="7162659"/>
                </a:cubicBezTo>
                <a:cubicBezTo>
                  <a:pt x="6608082" y="7151388"/>
                  <a:pt x="6630666" y="7157376"/>
                  <a:pt x="6630666" y="7181678"/>
                </a:cubicBezTo>
                <a:cubicBezTo>
                  <a:pt x="6630666" y="7220774"/>
                  <a:pt x="6486129" y="7223944"/>
                  <a:pt x="6379984" y="7186610"/>
                </a:cubicBezTo>
                <a:cubicBezTo>
                  <a:pt x="6342721" y="7175339"/>
                  <a:pt x="6304328" y="7157023"/>
                  <a:pt x="6294166" y="7145752"/>
                </a:cubicBezTo>
                <a:cubicBezTo>
                  <a:pt x="6289648" y="7140117"/>
                  <a:pt x="6293036" y="7138356"/>
                  <a:pt x="6304328" y="7139060"/>
                </a:cubicBezTo>
                <a:close/>
                <a:moveTo>
                  <a:pt x="10288130" y="7106304"/>
                </a:moveTo>
                <a:cubicBezTo>
                  <a:pt x="10296035" y="7107009"/>
                  <a:pt x="10301681" y="7110883"/>
                  <a:pt x="10305068" y="7117575"/>
                </a:cubicBezTo>
                <a:cubicBezTo>
                  <a:pt x="10312973" y="7131312"/>
                  <a:pt x="10300551" y="7142230"/>
                  <a:pt x="10277967" y="7138708"/>
                </a:cubicBezTo>
                <a:cubicBezTo>
                  <a:pt x="10254254" y="7138708"/>
                  <a:pt x="10248608" y="7128142"/>
                  <a:pt x="10265546" y="7114405"/>
                </a:cubicBezTo>
                <a:cubicBezTo>
                  <a:pt x="10273451" y="7107713"/>
                  <a:pt x="10281355" y="7105248"/>
                  <a:pt x="10288130" y="7106304"/>
                </a:cubicBezTo>
                <a:close/>
                <a:moveTo>
                  <a:pt x="12991424" y="7077070"/>
                </a:moveTo>
                <a:cubicBezTo>
                  <a:pt x="13002716" y="7076366"/>
                  <a:pt x="13010621" y="7076718"/>
                  <a:pt x="13016267" y="7078831"/>
                </a:cubicBezTo>
                <a:cubicBezTo>
                  <a:pt x="13026430" y="7082706"/>
                  <a:pt x="13026430" y="7092568"/>
                  <a:pt x="13017396" y="7108065"/>
                </a:cubicBezTo>
                <a:cubicBezTo>
                  <a:pt x="13001587" y="7133073"/>
                  <a:pt x="12949644" y="7134482"/>
                  <a:pt x="12914639" y="7112644"/>
                </a:cubicBezTo>
                <a:cubicBezTo>
                  <a:pt x="12895443" y="7099964"/>
                  <a:pt x="12906735" y="7092568"/>
                  <a:pt x="12949644" y="7083058"/>
                </a:cubicBezTo>
                <a:cubicBezTo>
                  <a:pt x="12966582" y="7079888"/>
                  <a:pt x="12980133" y="7077775"/>
                  <a:pt x="12991424" y="7077070"/>
                </a:cubicBezTo>
                <a:close/>
                <a:moveTo>
                  <a:pt x="12112910" y="7070378"/>
                </a:moveTo>
                <a:cubicBezTo>
                  <a:pt x="12129848" y="7070378"/>
                  <a:pt x="12143399" y="7079184"/>
                  <a:pt x="12143399" y="7089398"/>
                </a:cubicBezTo>
                <a:cubicBezTo>
                  <a:pt x="12143399" y="7099612"/>
                  <a:pt x="12149045" y="7123563"/>
                  <a:pt x="12155820" y="7140821"/>
                </a:cubicBezTo>
                <a:cubicBezTo>
                  <a:pt x="12165983" y="7167942"/>
                  <a:pt x="12151303" y="7173225"/>
                  <a:pt x="12066613" y="7173225"/>
                </a:cubicBezTo>
                <a:cubicBezTo>
                  <a:pt x="12011283" y="7173225"/>
                  <a:pt x="11966115" y="7164420"/>
                  <a:pt x="11966115" y="7154206"/>
                </a:cubicBezTo>
                <a:cubicBezTo>
                  <a:pt x="11966115" y="7143991"/>
                  <a:pt x="11955952" y="7132368"/>
                  <a:pt x="11942402" y="7127085"/>
                </a:cubicBezTo>
                <a:cubicBezTo>
                  <a:pt x="11910784" y="7115110"/>
                  <a:pt x="11989829" y="7128846"/>
                  <a:pt x="12057580" y="7145752"/>
                </a:cubicBezTo>
                <a:cubicBezTo>
                  <a:pt x="12103877" y="7157728"/>
                  <a:pt x="12106135" y="7154910"/>
                  <a:pt x="12094843" y="7115814"/>
                </a:cubicBezTo>
                <a:cubicBezTo>
                  <a:pt x="12084680" y="7083410"/>
                  <a:pt x="12090326" y="7070378"/>
                  <a:pt x="12112910" y="7070378"/>
                </a:cubicBezTo>
                <a:close/>
                <a:moveTo>
                  <a:pt x="7776799" y="7070378"/>
                </a:moveTo>
                <a:cubicBezTo>
                  <a:pt x="7788091" y="7070378"/>
                  <a:pt x="7803900" y="7079184"/>
                  <a:pt x="7811804" y="7090102"/>
                </a:cubicBezTo>
                <a:cubicBezTo>
                  <a:pt x="7818579" y="7101373"/>
                  <a:pt x="7809546" y="7109474"/>
                  <a:pt x="7791479" y="7109474"/>
                </a:cubicBezTo>
                <a:cubicBezTo>
                  <a:pt x="7772283" y="7109474"/>
                  <a:pt x="7755345" y="7101373"/>
                  <a:pt x="7755345" y="7090102"/>
                </a:cubicBezTo>
                <a:cubicBezTo>
                  <a:pt x="7755345" y="7079184"/>
                  <a:pt x="7765507" y="7070378"/>
                  <a:pt x="7776799" y="7070378"/>
                </a:cubicBezTo>
                <a:close/>
                <a:moveTo>
                  <a:pt x="7958600" y="7061221"/>
                </a:moveTo>
                <a:cubicBezTo>
                  <a:pt x="7968763" y="7061925"/>
                  <a:pt x="7978925" y="7065800"/>
                  <a:pt x="7985701" y="7071435"/>
                </a:cubicBezTo>
                <a:cubicBezTo>
                  <a:pt x="7998122" y="7083410"/>
                  <a:pt x="7982313" y="7094681"/>
                  <a:pt x="7951825" y="7094681"/>
                </a:cubicBezTo>
                <a:cubicBezTo>
                  <a:pt x="7920207" y="7090807"/>
                  <a:pt x="7908915" y="7083410"/>
                  <a:pt x="7928112" y="7071435"/>
                </a:cubicBezTo>
                <a:cubicBezTo>
                  <a:pt x="7937145" y="7063686"/>
                  <a:pt x="7948437" y="7060868"/>
                  <a:pt x="7958600" y="7061221"/>
                </a:cubicBezTo>
                <a:close/>
                <a:moveTo>
                  <a:pt x="11078726" y="7047908"/>
                </a:moveTo>
                <a:cubicBezTo>
                  <a:pt x="11191628" y="7048915"/>
                  <a:pt x="11271660" y="7054529"/>
                  <a:pt x="11271660" y="7061925"/>
                </a:cubicBezTo>
                <a:cubicBezTo>
                  <a:pt x="11271660" y="7083763"/>
                  <a:pt x="11200520" y="7104191"/>
                  <a:pt x="11120347" y="7104191"/>
                </a:cubicBezTo>
                <a:cubicBezTo>
                  <a:pt x="11085342" y="7104191"/>
                  <a:pt x="11054854" y="7111940"/>
                  <a:pt x="11050337" y="7122154"/>
                </a:cubicBezTo>
                <a:cubicBezTo>
                  <a:pt x="11043562" y="7140469"/>
                  <a:pt x="10621243" y="7160546"/>
                  <a:pt x="10517357" y="7148922"/>
                </a:cubicBezTo>
                <a:cubicBezTo>
                  <a:pt x="10487998" y="7143991"/>
                  <a:pt x="10465415" y="7131312"/>
                  <a:pt x="10465415" y="7119689"/>
                </a:cubicBezTo>
                <a:cubicBezTo>
                  <a:pt x="10465415" y="7106304"/>
                  <a:pt x="10497032" y="7101373"/>
                  <a:pt x="10548974" y="7108065"/>
                </a:cubicBezTo>
                <a:cubicBezTo>
                  <a:pt x="10594142" y="7112996"/>
                  <a:pt x="10658506" y="7112644"/>
                  <a:pt x="10691253" y="7104191"/>
                </a:cubicBezTo>
                <a:lnTo>
                  <a:pt x="10748842" y="7088341"/>
                </a:lnTo>
                <a:lnTo>
                  <a:pt x="10695771" y="7085171"/>
                </a:lnTo>
                <a:cubicBezTo>
                  <a:pt x="10666411" y="7085171"/>
                  <a:pt x="10641568" y="7076718"/>
                  <a:pt x="10641568" y="7068265"/>
                </a:cubicBezTo>
                <a:cubicBezTo>
                  <a:pt x="10641568" y="7060164"/>
                  <a:pt x="10783847" y="7050302"/>
                  <a:pt x="10956615" y="7048541"/>
                </a:cubicBezTo>
                <a:cubicBezTo>
                  <a:pt x="10999806" y="7047748"/>
                  <a:pt x="11041092" y="7047572"/>
                  <a:pt x="11078726" y="7047908"/>
                </a:cubicBezTo>
                <a:close/>
                <a:moveTo>
                  <a:pt x="11747051" y="7042201"/>
                </a:moveTo>
                <a:cubicBezTo>
                  <a:pt x="11753827" y="7042201"/>
                  <a:pt x="11760602" y="7045723"/>
                  <a:pt x="11763989" y="7052415"/>
                </a:cubicBezTo>
                <a:cubicBezTo>
                  <a:pt x="11769635" y="7065800"/>
                  <a:pt x="11757214" y="7075662"/>
                  <a:pt x="11735760" y="7075662"/>
                </a:cubicBezTo>
                <a:cubicBezTo>
                  <a:pt x="11710918" y="7072139"/>
                  <a:pt x="11706400" y="7062630"/>
                  <a:pt x="11723339" y="7052415"/>
                </a:cubicBezTo>
                <a:cubicBezTo>
                  <a:pt x="11731243" y="7045723"/>
                  <a:pt x="11739147" y="7042201"/>
                  <a:pt x="11747051" y="7042201"/>
                </a:cubicBezTo>
                <a:close/>
                <a:moveTo>
                  <a:pt x="10465415" y="7042201"/>
                </a:moveTo>
                <a:cubicBezTo>
                  <a:pt x="10474448" y="7042201"/>
                  <a:pt x="10483481" y="7046428"/>
                  <a:pt x="10490256" y="7053824"/>
                </a:cubicBezTo>
                <a:cubicBezTo>
                  <a:pt x="10504936" y="7064743"/>
                  <a:pt x="10492515" y="7075662"/>
                  <a:pt x="10466544" y="7075662"/>
                </a:cubicBezTo>
                <a:cubicBezTo>
                  <a:pt x="10439442" y="7075662"/>
                  <a:pt x="10427021" y="7064743"/>
                  <a:pt x="10441702" y="7053824"/>
                </a:cubicBezTo>
                <a:cubicBezTo>
                  <a:pt x="10448477" y="7046428"/>
                  <a:pt x="10456380" y="7042201"/>
                  <a:pt x="10465415" y="7042201"/>
                </a:cubicBezTo>
                <a:close/>
                <a:moveTo>
                  <a:pt x="8150563" y="7042201"/>
                </a:moveTo>
                <a:cubicBezTo>
                  <a:pt x="8159597" y="7042201"/>
                  <a:pt x="8169759" y="7046428"/>
                  <a:pt x="8176535" y="7053824"/>
                </a:cubicBezTo>
                <a:cubicBezTo>
                  <a:pt x="8190085" y="7064743"/>
                  <a:pt x="8177664" y="7075662"/>
                  <a:pt x="8150563" y="7075662"/>
                </a:cubicBezTo>
                <a:cubicBezTo>
                  <a:pt x="8124592" y="7075662"/>
                  <a:pt x="8112171" y="7064743"/>
                  <a:pt x="8125721" y="7053824"/>
                </a:cubicBezTo>
                <a:cubicBezTo>
                  <a:pt x="8132496" y="7046428"/>
                  <a:pt x="8141530" y="7042201"/>
                  <a:pt x="8150563" y="7042201"/>
                </a:cubicBezTo>
                <a:close/>
                <a:moveTo>
                  <a:pt x="13391160" y="7008741"/>
                </a:moveTo>
                <a:cubicBezTo>
                  <a:pt x="13404710" y="7010502"/>
                  <a:pt x="13431811" y="7017194"/>
                  <a:pt x="13452136" y="7025647"/>
                </a:cubicBezTo>
                <a:cubicBezTo>
                  <a:pt x="13479237" y="7037622"/>
                  <a:pt x="13482625" y="7045019"/>
                  <a:pt x="13462299" y="7051711"/>
                </a:cubicBezTo>
                <a:cubicBezTo>
                  <a:pt x="13446490" y="7058755"/>
                  <a:pt x="13418260" y="7058403"/>
                  <a:pt x="13401322" y="7054881"/>
                </a:cubicBezTo>
                <a:cubicBezTo>
                  <a:pt x="13362930" y="7044667"/>
                  <a:pt x="13355025" y="7007332"/>
                  <a:pt x="13391160" y="7008741"/>
                </a:cubicBezTo>
                <a:close/>
                <a:moveTo>
                  <a:pt x="7424490" y="7000992"/>
                </a:moveTo>
                <a:cubicBezTo>
                  <a:pt x="7431266" y="6999935"/>
                  <a:pt x="7444816" y="7009797"/>
                  <a:pt x="7460625" y="7026351"/>
                </a:cubicBezTo>
                <a:cubicBezTo>
                  <a:pt x="7503534" y="7070378"/>
                  <a:pt x="7544185" y="7084115"/>
                  <a:pt x="7667267" y="7095738"/>
                </a:cubicBezTo>
                <a:cubicBezTo>
                  <a:pt x="7729373" y="7101021"/>
                  <a:pt x="7722598" y="7102782"/>
                  <a:pt x="7635650" y="7106304"/>
                </a:cubicBezTo>
                <a:cubicBezTo>
                  <a:pt x="7550960" y="7109474"/>
                  <a:pt x="7512568" y="7098556"/>
                  <a:pt x="7473046" y="7066504"/>
                </a:cubicBezTo>
                <a:cubicBezTo>
                  <a:pt x="7445945" y="7042905"/>
                  <a:pt x="7422232" y="7015785"/>
                  <a:pt x="7422232" y="7005571"/>
                </a:cubicBezTo>
                <a:cubicBezTo>
                  <a:pt x="7422232" y="7002753"/>
                  <a:pt x="7423361" y="7001344"/>
                  <a:pt x="7424490" y="7000992"/>
                </a:cubicBezTo>
                <a:close/>
                <a:moveTo>
                  <a:pt x="12376013" y="6994300"/>
                </a:moveTo>
                <a:cubicBezTo>
                  <a:pt x="12379400" y="6994300"/>
                  <a:pt x="12382788" y="7005218"/>
                  <a:pt x="12382788" y="7019307"/>
                </a:cubicBezTo>
                <a:cubicBezTo>
                  <a:pt x="12382788" y="7033043"/>
                  <a:pt x="12373754" y="7045371"/>
                  <a:pt x="12362463" y="7045371"/>
                </a:cubicBezTo>
                <a:cubicBezTo>
                  <a:pt x="12351171" y="7045371"/>
                  <a:pt x="12345525" y="7033043"/>
                  <a:pt x="12353429" y="7019307"/>
                </a:cubicBezTo>
                <a:cubicBezTo>
                  <a:pt x="12360204" y="7005218"/>
                  <a:pt x="12370367" y="6994300"/>
                  <a:pt x="12376013" y="6994300"/>
                </a:cubicBezTo>
                <a:close/>
                <a:moveTo>
                  <a:pt x="13621516" y="6973167"/>
                </a:moveTo>
                <a:cubicBezTo>
                  <a:pt x="13629420" y="6972462"/>
                  <a:pt x="13631678" y="6974223"/>
                  <a:pt x="13627162" y="6980211"/>
                </a:cubicBezTo>
                <a:cubicBezTo>
                  <a:pt x="13604578" y="7002753"/>
                  <a:pt x="13522146" y="7032691"/>
                  <a:pt x="13522146" y="7017194"/>
                </a:cubicBezTo>
                <a:cubicBezTo>
                  <a:pt x="13522146" y="7011911"/>
                  <a:pt x="13549247" y="6997470"/>
                  <a:pt x="13583123" y="6983381"/>
                </a:cubicBezTo>
                <a:cubicBezTo>
                  <a:pt x="13600061" y="6977393"/>
                  <a:pt x="13613611" y="6973871"/>
                  <a:pt x="13621516" y="6973167"/>
                </a:cubicBezTo>
                <a:close/>
                <a:moveTo>
                  <a:pt x="12101618" y="6959783"/>
                </a:moveTo>
                <a:cubicBezTo>
                  <a:pt x="12108394" y="6958374"/>
                  <a:pt x="12120815" y="6960487"/>
                  <a:pt x="12138882" y="6964714"/>
                </a:cubicBezTo>
                <a:cubicBezTo>
                  <a:pt x="12211150" y="6984085"/>
                  <a:pt x="12217925" y="6994300"/>
                  <a:pt x="12159207" y="6994300"/>
                </a:cubicBezTo>
                <a:cubicBezTo>
                  <a:pt x="12132107" y="6994300"/>
                  <a:pt x="12103877" y="6985494"/>
                  <a:pt x="12097102" y="6973167"/>
                </a:cubicBezTo>
                <a:cubicBezTo>
                  <a:pt x="12093714" y="6965418"/>
                  <a:pt x="12094843" y="6960839"/>
                  <a:pt x="12101618" y="6959783"/>
                </a:cubicBezTo>
                <a:close/>
                <a:moveTo>
                  <a:pt x="12552167" y="6939354"/>
                </a:moveTo>
                <a:cubicBezTo>
                  <a:pt x="12558943" y="6940411"/>
                  <a:pt x="12565718" y="6945342"/>
                  <a:pt x="12570235" y="6952034"/>
                </a:cubicBezTo>
                <a:cubicBezTo>
                  <a:pt x="12574751" y="6965770"/>
                  <a:pt x="12562330" y="6975280"/>
                  <a:pt x="12542005" y="6972110"/>
                </a:cubicBezTo>
                <a:cubicBezTo>
                  <a:pt x="12517162" y="6972110"/>
                  <a:pt x="12511516" y="6961896"/>
                  <a:pt x="12528454" y="6948159"/>
                </a:cubicBezTo>
                <a:cubicBezTo>
                  <a:pt x="12536359" y="6941467"/>
                  <a:pt x="12544263" y="6938650"/>
                  <a:pt x="12552167" y="6939354"/>
                </a:cubicBezTo>
                <a:close/>
                <a:moveTo>
                  <a:pt x="12359075" y="6939354"/>
                </a:moveTo>
                <a:cubicBezTo>
                  <a:pt x="12365850" y="6940411"/>
                  <a:pt x="12373754" y="6945342"/>
                  <a:pt x="12377142" y="6952034"/>
                </a:cubicBezTo>
                <a:cubicBezTo>
                  <a:pt x="12383917" y="6965770"/>
                  <a:pt x="12371496" y="6975280"/>
                  <a:pt x="12350041" y="6972110"/>
                </a:cubicBezTo>
                <a:cubicBezTo>
                  <a:pt x="12325199" y="6972110"/>
                  <a:pt x="12319553" y="6961896"/>
                  <a:pt x="12336491" y="6948159"/>
                </a:cubicBezTo>
                <a:cubicBezTo>
                  <a:pt x="12344395" y="6941467"/>
                  <a:pt x="12351171" y="6938650"/>
                  <a:pt x="12359075" y="6939354"/>
                </a:cubicBezTo>
                <a:close/>
                <a:moveTo>
                  <a:pt x="12691058" y="6920687"/>
                </a:moveTo>
                <a:cubicBezTo>
                  <a:pt x="12700092" y="6920687"/>
                  <a:pt x="12709126" y="6923152"/>
                  <a:pt x="12715901" y="6929140"/>
                </a:cubicBezTo>
                <a:cubicBezTo>
                  <a:pt x="12728322" y="6941467"/>
                  <a:pt x="12718159" y="6954147"/>
                  <a:pt x="12689929" y="6954147"/>
                </a:cubicBezTo>
                <a:cubicBezTo>
                  <a:pt x="12662829" y="6954147"/>
                  <a:pt x="12651537" y="6941467"/>
                  <a:pt x="12665087" y="6929140"/>
                </a:cubicBezTo>
                <a:cubicBezTo>
                  <a:pt x="12672991" y="6923152"/>
                  <a:pt x="12682025" y="6920687"/>
                  <a:pt x="12691058" y="6920687"/>
                </a:cubicBezTo>
                <a:close/>
                <a:moveTo>
                  <a:pt x="6671317" y="6910472"/>
                </a:moveTo>
                <a:cubicBezTo>
                  <a:pt x="6672446" y="6908007"/>
                  <a:pt x="6684867" y="6910825"/>
                  <a:pt x="6708580" y="6917517"/>
                </a:cubicBezTo>
                <a:cubicBezTo>
                  <a:pt x="6858763" y="6959783"/>
                  <a:pt x="6903931" y="6965418"/>
                  <a:pt x="7034917" y="6958374"/>
                </a:cubicBezTo>
                <a:cubicBezTo>
                  <a:pt x="7155742" y="6953443"/>
                  <a:pt x="7167034" y="6954852"/>
                  <a:pt x="7099282" y="6969997"/>
                </a:cubicBezTo>
                <a:cubicBezTo>
                  <a:pt x="6995396" y="6993595"/>
                  <a:pt x="6670188" y="6993595"/>
                  <a:pt x="6619374" y="6969997"/>
                </a:cubicBezTo>
                <a:cubicBezTo>
                  <a:pt x="6591144" y="6956613"/>
                  <a:pt x="6601307" y="6953090"/>
                  <a:pt x="6658896" y="6961544"/>
                </a:cubicBezTo>
                <a:cubicBezTo>
                  <a:pt x="6735681" y="6971758"/>
                  <a:pt x="6736810" y="6972462"/>
                  <a:pt x="6698418" y="6938650"/>
                </a:cubicBezTo>
                <a:cubicBezTo>
                  <a:pt x="6679221" y="6921743"/>
                  <a:pt x="6670188" y="6912938"/>
                  <a:pt x="6671317" y="6910472"/>
                </a:cubicBezTo>
                <a:close/>
                <a:moveTo>
                  <a:pt x="11749310" y="6895679"/>
                </a:moveTo>
                <a:cubicBezTo>
                  <a:pt x="11752697" y="6894270"/>
                  <a:pt x="11757214" y="6894975"/>
                  <a:pt x="11762860" y="6898497"/>
                </a:cubicBezTo>
                <a:cubicBezTo>
                  <a:pt x="11773023" y="6905541"/>
                  <a:pt x="11783185" y="6916812"/>
                  <a:pt x="11783185" y="6922096"/>
                </a:cubicBezTo>
                <a:cubicBezTo>
                  <a:pt x="11783185" y="6927379"/>
                  <a:pt x="11773023" y="6930196"/>
                  <a:pt x="11762860" y="6930196"/>
                </a:cubicBezTo>
                <a:cubicBezTo>
                  <a:pt x="11751568" y="6930196"/>
                  <a:pt x="11744793" y="6919630"/>
                  <a:pt x="11744793" y="6907302"/>
                </a:cubicBezTo>
                <a:cubicBezTo>
                  <a:pt x="11744793" y="6901315"/>
                  <a:pt x="11745922" y="6897088"/>
                  <a:pt x="11749310" y="6895679"/>
                </a:cubicBezTo>
                <a:close/>
                <a:moveTo>
                  <a:pt x="12842371" y="6871729"/>
                </a:moveTo>
                <a:cubicBezTo>
                  <a:pt x="12845758" y="6869968"/>
                  <a:pt x="12851404" y="6871024"/>
                  <a:pt x="12857050" y="6875603"/>
                </a:cubicBezTo>
                <a:cubicBezTo>
                  <a:pt x="12895443" y="6900963"/>
                  <a:pt x="12875117" y="6929844"/>
                  <a:pt x="12822045" y="6928083"/>
                </a:cubicBezTo>
                <a:cubicBezTo>
                  <a:pt x="12789298" y="6925970"/>
                  <a:pt x="12780265" y="6921039"/>
                  <a:pt x="12802849" y="6915756"/>
                </a:cubicBezTo>
                <a:cubicBezTo>
                  <a:pt x="12820916" y="6910120"/>
                  <a:pt x="12836725" y="6896032"/>
                  <a:pt x="12836725" y="6883000"/>
                </a:cubicBezTo>
                <a:cubicBezTo>
                  <a:pt x="12836725" y="6877716"/>
                  <a:pt x="12838983" y="6873138"/>
                  <a:pt x="12842371" y="6871729"/>
                </a:cubicBezTo>
                <a:close/>
                <a:moveTo>
                  <a:pt x="13670071" y="6852357"/>
                </a:moveTo>
                <a:cubicBezTo>
                  <a:pt x="13709593" y="6850948"/>
                  <a:pt x="13697172" y="6860106"/>
                  <a:pt x="13687009" y="6878773"/>
                </a:cubicBezTo>
                <a:cubicBezTo>
                  <a:pt x="13672329" y="6907302"/>
                  <a:pt x="13628291" y="6913995"/>
                  <a:pt x="13462299" y="6920687"/>
                </a:cubicBezTo>
                <a:cubicBezTo>
                  <a:pt x="13350509" y="6925970"/>
                  <a:pt x="13234202" y="6932310"/>
                  <a:pt x="13205972" y="6937593"/>
                </a:cubicBezTo>
                <a:cubicBezTo>
                  <a:pt x="13177742" y="6942524"/>
                  <a:pt x="13132574" y="6939354"/>
                  <a:pt x="13105473" y="6931253"/>
                </a:cubicBezTo>
                <a:cubicBezTo>
                  <a:pt x="13077243" y="6922800"/>
                  <a:pt x="13024171" y="6912938"/>
                  <a:pt x="12985779" y="6911177"/>
                </a:cubicBezTo>
                <a:cubicBezTo>
                  <a:pt x="12922544" y="6908007"/>
                  <a:pt x="12920285" y="6905894"/>
                  <a:pt x="12965453" y="6892509"/>
                </a:cubicBezTo>
                <a:cubicBezTo>
                  <a:pt x="12993683" y="6884056"/>
                  <a:pt x="13044497" y="6886170"/>
                  <a:pt x="13080631" y="6897793"/>
                </a:cubicBezTo>
                <a:cubicBezTo>
                  <a:pt x="13124670" y="6911177"/>
                  <a:pt x="13207101" y="6909416"/>
                  <a:pt x="13339217" y="6892509"/>
                </a:cubicBezTo>
                <a:cubicBezTo>
                  <a:pt x="13539084" y="6866798"/>
                  <a:pt x="13630549" y="6854118"/>
                  <a:pt x="13670071" y="6852357"/>
                </a:cubicBezTo>
                <a:close/>
                <a:moveTo>
                  <a:pt x="5722793" y="6818544"/>
                </a:moveTo>
                <a:cubicBezTo>
                  <a:pt x="5731826" y="6818544"/>
                  <a:pt x="5740860" y="6821010"/>
                  <a:pt x="5747635" y="6826293"/>
                </a:cubicBezTo>
                <a:cubicBezTo>
                  <a:pt x="5761185" y="6840734"/>
                  <a:pt x="5748764" y="6851652"/>
                  <a:pt x="5722793" y="6851652"/>
                </a:cubicBezTo>
                <a:cubicBezTo>
                  <a:pt x="5695692" y="6851652"/>
                  <a:pt x="5683271" y="6840734"/>
                  <a:pt x="5696821" y="6826293"/>
                </a:cubicBezTo>
                <a:cubicBezTo>
                  <a:pt x="5703596" y="6821010"/>
                  <a:pt x="5712630" y="6818544"/>
                  <a:pt x="5722793" y="6818544"/>
                </a:cubicBezTo>
                <a:close/>
                <a:moveTo>
                  <a:pt x="12359075" y="6804455"/>
                </a:moveTo>
                <a:cubicBezTo>
                  <a:pt x="12365850" y="6804808"/>
                  <a:pt x="12373754" y="6808682"/>
                  <a:pt x="12377142" y="6816079"/>
                </a:cubicBezTo>
                <a:cubicBezTo>
                  <a:pt x="12383917" y="6830519"/>
                  <a:pt x="12371496" y="6841438"/>
                  <a:pt x="12350041" y="6837916"/>
                </a:cubicBezTo>
                <a:cubicBezTo>
                  <a:pt x="12325199" y="6837916"/>
                  <a:pt x="12319553" y="6827349"/>
                  <a:pt x="12336491" y="6812909"/>
                </a:cubicBezTo>
                <a:cubicBezTo>
                  <a:pt x="12344395" y="6807625"/>
                  <a:pt x="12351171" y="6804103"/>
                  <a:pt x="12359075" y="6804455"/>
                </a:cubicBezTo>
                <a:close/>
                <a:moveTo>
                  <a:pt x="7194134" y="6802694"/>
                </a:moveTo>
                <a:cubicBezTo>
                  <a:pt x="7209943" y="6802694"/>
                  <a:pt x="7217848" y="6814670"/>
                  <a:pt x="7211072" y="6827349"/>
                </a:cubicBezTo>
                <a:cubicBezTo>
                  <a:pt x="7205426" y="6842495"/>
                  <a:pt x="7196393" y="6853766"/>
                  <a:pt x="7194134" y="6853766"/>
                </a:cubicBezTo>
                <a:cubicBezTo>
                  <a:pt x="7188489" y="6853766"/>
                  <a:pt x="7180584" y="6842495"/>
                  <a:pt x="7173809" y="6827349"/>
                </a:cubicBezTo>
                <a:cubicBezTo>
                  <a:pt x="7167034" y="6814670"/>
                  <a:pt x="7174938" y="6802694"/>
                  <a:pt x="7194134" y="6802694"/>
                </a:cubicBezTo>
                <a:close/>
                <a:moveTo>
                  <a:pt x="5843617" y="6794241"/>
                </a:moveTo>
                <a:cubicBezTo>
                  <a:pt x="5853779" y="6794241"/>
                  <a:pt x="5862813" y="6798116"/>
                  <a:pt x="5870717" y="6806569"/>
                </a:cubicBezTo>
                <a:cubicBezTo>
                  <a:pt x="5888784" y="6823123"/>
                  <a:pt x="5877492" y="6827349"/>
                  <a:pt x="5831195" y="6827349"/>
                </a:cubicBezTo>
                <a:cubicBezTo>
                  <a:pt x="5775864" y="6827349"/>
                  <a:pt x="5772477" y="6824884"/>
                  <a:pt x="5808611" y="6806569"/>
                </a:cubicBezTo>
                <a:cubicBezTo>
                  <a:pt x="5822162" y="6798116"/>
                  <a:pt x="5833454" y="6794241"/>
                  <a:pt x="5843617" y="6794241"/>
                </a:cubicBezTo>
                <a:close/>
                <a:moveTo>
                  <a:pt x="8960196" y="6792832"/>
                </a:moveTo>
                <a:cubicBezTo>
                  <a:pt x="8966971" y="6790719"/>
                  <a:pt x="8972617" y="6790367"/>
                  <a:pt x="8974876" y="6792832"/>
                </a:cubicBezTo>
                <a:cubicBezTo>
                  <a:pt x="8981651" y="6799524"/>
                  <a:pt x="8970359" y="6811500"/>
                  <a:pt x="8951163" y="6817840"/>
                </a:cubicBezTo>
                <a:cubicBezTo>
                  <a:pt x="8921804" y="6829463"/>
                  <a:pt x="8918417" y="6827349"/>
                  <a:pt x="8939871" y="6807625"/>
                </a:cubicBezTo>
                <a:cubicBezTo>
                  <a:pt x="8946646" y="6800229"/>
                  <a:pt x="8954550" y="6795298"/>
                  <a:pt x="8960196" y="6792832"/>
                </a:cubicBezTo>
                <a:close/>
                <a:moveTo>
                  <a:pt x="12142269" y="6788606"/>
                </a:moveTo>
                <a:cubicBezTo>
                  <a:pt x="12153561" y="6788606"/>
                  <a:pt x="12170499" y="6797763"/>
                  <a:pt x="12177274" y="6806569"/>
                </a:cubicBezTo>
                <a:cubicBezTo>
                  <a:pt x="12191954" y="6828054"/>
                  <a:pt x="12185179" y="6828054"/>
                  <a:pt x="12147915" y="6806569"/>
                </a:cubicBezTo>
                <a:cubicBezTo>
                  <a:pt x="12130977" y="6796355"/>
                  <a:pt x="12127590" y="6788606"/>
                  <a:pt x="12142269" y="6788606"/>
                </a:cubicBezTo>
                <a:close/>
                <a:moveTo>
                  <a:pt x="9116025" y="6779448"/>
                </a:moveTo>
                <a:cubicBezTo>
                  <a:pt x="9122800" y="6780505"/>
                  <a:pt x="9127317" y="6785084"/>
                  <a:pt x="9130705" y="6791776"/>
                </a:cubicBezTo>
                <a:cubicBezTo>
                  <a:pt x="9136351" y="6805512"/>
                  <a:pt x="9126188" y="6815022"/>
                  <a:pt x="9106992" y="6811500"/>
                </a:cubicBezTo>
                <a:cubicBezTo>
                  <a:pt x="9088924" y="6811500"/>
                  <a:pt x="9085537" y="6801638"/>
                  <a:pt x="9097958" y="6787901"/>
                </a:cubicBezTo>
                <a:cubicBezTo>
                  <a:pt x="9104733" y="6780857"/>
                  <a:pt x="9110379" y="6778744"/>
                  <a:pt x="9116025" y="6779448"/>
                </a:cubicBezTo>
                <a:close/>
                <a:moveTo>
                  <a:pt x="6842955" y="6768529"/>
                </a:moveTo>
                <a:cubicBezTo>
                  <a:pt x="6858763" y="6767473"/>
                  <a:pt x="6879089" y="6767473"/>
                  <a:pt x="6903931" y="6768882"/>
                </a:cubicBezTo>
                <a:cubicBezTo>
                  <a:pt x="6976200" y="6774165"/>
                  <a:pt x="6987492" y="6780153"/>
                  <a:pt x="6957003" y="6789662"/>
                </a:cubicBezTo>
                <a:cubicBezTo>
                  <a:pt x="6935549" y="6796707"/>
                  <a:pt x="6914094" y="6802694"/>
                  <a:pt x="6909577" y="6802694"/>
                </a:cubicBezTo>
                <a:cubicBezTo>
                  <a:pt x="6902802" y="6801286"/>
                  <a:pt x="6879089" y="6798468"/>
                  <a:pt x="6853117" y="6794241"/>
                </a:cubicBezTo>
                <a:cubicBezTo>
                  <a:pt x="6791011" y="6784027"/>
                  <a:pt x="6795528" y="6771347"/>
                  <a:pt x="6842955" y="6768529"/>
                </a:cubicBezTo>
                <a:close/>
                <a:moveTo>
                  <a:pt x="6355142" y="6722741"/>
                </a:moveTo>
                <a:cubicBezTo>
                  <a:pt x="6360788" y="6722741"/>
                  <a:pt x="6365305" y="6726616"/>
                  <a:pt x="6368692" y="6733308"/>
                </a:cubicBezTo>
                <a:cubicBezTo>
                  <a:pt x="6374338" y="6750214"/>
                  <a:pt x="6364176" y="6756554"/>
                  <a:pt x="6347238" y="6756554"/>
                </a:cubicBezTo>
                <a:cubicBezTo>
                  <a:pt x="6328041" y="6753032"/>
                  <a:pt x="6323525" y="6743522"/>
                  <a:pt x="6335946" y="6733308"/>
                </a:cubicBezTo>
                <a:cubicBezTo>
                  <a:pt x="6342721" y="6726616"/>
                  <a:pt x="6349496" y="6722741"/>
                  <a:pt x="6355142" y="6722741"/>
                </a:cubicBezTo>
                <a:close/>
                <a:moveTo>
                  <a:pt x="6778590" y="6716402"/>
                </a:moveTo>
                <a:cubicBezTo>
                  <a:pt x="6786494" y="6717458"/>
                  <a:pt x="6784236" y="6721333"/>
                  <a:pt x="6774073" y="6728025"/>
                </a:cubicBezTo>
                <a:cubicBezTo>
                  <a:pt x="6757136" y="6738239"/>
                  <a:pt x="6724389" y="6747044"/>
                  <a:pt x="6699547" y="6747044"/>
                </a:cubicBezTo>
                <a:cubicBezTo>
                  <a:pt x="6672446" y="6747044"/>
                  <a:pt x="6636312" y="6754441"/>
                  <a:pt x="6615986" y="6764655"/>
                </a:cubicBezTo>
                <a:cubicBezTo>
                  <a:pt x="6591144" y="6776630"/>
                  <a:pt x="6574206" y="6776630"/>
                  <a:pt x="6565173" y="6764655"/>
                </a:cubicBezTo>
                <a:cubicBezTo>
                  <a:pt x="6553881" y="6747044"/>
                  <a:pt x="6580981" y="6740000"/>
                  <a:pt x="6723260" y="6720628"/>
                </a:cubicBezTo>
                <a:cubicBezTo>
                  <a:pt x="6752619" y="6717106"/>
                  <a:pt x="6770686" y="6715345"/>
                  <a:pt x="6778590" y="6716402"/>
                </a:cubicBezTo>
                <a:close/>
                <a:moveTo>
                  <a:pt x="13857518" y="6687168"/>
                </a:moveTo>
                <a:cubicBezTo>
                  <a:pt x="13869939" y="6687168"/>
                  <a:pt x="13880101" y="6704074"/>
                  <a:pt x="13880101" y="6725911"/>
                </a:cubicBezTo>
                <a:cubicBezTo>
                  <a:pt x="13880101" y="6747749"/>
                  <a:pt x="13866551" y="6763598"/>
                  <a:pt x="13846226" y="6763598"/>
                </a:cubicBezTo>
                <a:cubicBezTo>
                  <a:pt x="13823642" y="6763598"/>
                  <a:pt x="13815737" y="6753032"/>
                  <a:pt x="13824771" y="6734365"/>
                </a:cubicBezTo>
                <a:cubicBezTo>
                  <a:pt x="13831546" y="6717106"/>
                  <a:pt x="13837192" y="6699847"/>
                  <a:pt x="13837192" y="6696677"/>
                </a:cubicBezTo>
                <a:cubicBezTo>
                  <a:pt x="13837192" y="6691746"/>
                  <a:pt x="13845096" y="6687168"/>
                  <a:pt x="13857518" y="6687168"/>
                </a:cubicBezTo>
                <a:close/>
                <a:moveTo>
                  <a:pt x="7831000" y="6687168"/>
                </a:moveTo>
                <a:lnTo>
                  <a:pt x="7915690" y="6694564"/>
                </a:lnTo>
                <a:cubicBezTo>
                  <a:pt x="7961987" y="6699143"/>
                  <a:pt x="8008285" y="6713232"/>
                  <a:pt x="8019576" y="6723798"/>
                </a:cubicBezTo>
                <a:cubicBezTo>
                  <a:pt x="8048935" y="6751271"/>
                  <a:pt x="7984571" y="6745283"/>
                  <a:pt x="7899882" y="6713232"/>
                </a:cubicBezTo>
                <a:close/>
                <a:moveTo>
                  <a:pt x="7736148" y="6678010"/>
                </a:moveTo>
                <a:cubicBezTo>
                  <a:pt x="7753086" y="6678010"/>
                  <a:pt x="7768895" y="6681180"/>
                  <a:pt x="7780187" y="6688224"/>
                </a:cubicBezTo>
                <a:cubicBezTo>
                  <a:pt x="7806158" y="6701961"/>
                  <a:pt x="7785833" y="6711118"/>
                  <a:pt x="7736148" y="6711118"/>
                </a:cubicBezTo>
                <a:cubicBezTo>
                  <a:pt x="7685335" y="6711118"/>
                  <a:pt x="7666138" y="6701961"/>
                  <a:pt x="7690981" y="6688224"/>
                </a:cubicBezTo>
                <a:cubicBezTo>
                  <a:pt x="7703402" y="6681180"/>
                  <a:pt x="7719210" y="6678010"/>
                  <a:pt x="7736148" y="6678010"/>
                </a:cubicBezTo>
                <a:close/>
                <a:moveTo>
                  <a:pt x="12975616" y="6672375"/>
                </a:moveTo>
                <a:cubicBezTo>
                  <a:pt x="12999329" y="6673431"/>
                  <a:pt x="13021913" y="6685054"/>
                  <a:pt x="13047884" y="6707244"/>
                </a:cubicBezTo>
                <a:cubicBezTo>
                  <a:pt x="13094181" y="6742113"/>
                  <a:pt x="13112248" y="6778744"/>
                  <a:pt x="13073856" y="6756554"/>
                </a:cubicBezTo>
                <a:cubicBezTo>
                  <a:pt x="13063693" y="6750214"/>
                  <a:pt x="12955290" y="6758315"/>
                  <a:pt x="12834466" y="6773813"/>
                </a:cubicBezTo>
                <a:cubicBezTo>
                  <a:pt x="12712513" y="6791423"/>
                  <a:pt x="12573622" y="6801638"/>
                  <a:pt x="12528454" y="6800229"/>
                </a:cubicBezTo>
                <a:cubicBezTo>
                  <a:pt x="12459573" y="6798468"/>
                  <a:pt x="12469736" y="6795650"/>
                  <a:pt x="12573622" y="6784731"/>
                </a:cubicBezTo>
                <a:cubicBezTo>
                  <a:pt x="12731710" y="6768882"/>
                  <a:pt x="12852533" y="6737534"/>
                  <a:pt x="12904476" y="6699847"/>
                </a:cubicBezTo>
                <a:cubicBezTo>
                  <a:pt x="12930448" y="6680828"/>
                  <a:pt x="12953032" y="6671318"/>
                  <a:pt x="12975616" y="6672375"/>
                </a:cubicBezTo>
                <a:close/>
                <a:moveTo>
                  <a:pt x="14414211" y="6669909"/>
                </a:moveTo>
                <a:cubicBezTo>
                  <a:pt x="14405177" y="6669909"/>
                  <a:pt x="14396144" y="6670966"/>
                  <a:pt x="14389369" y="6673431"/>
                </a:cubicBezTo>
                <a:cubicBezTo>
                  <a:pt x="14376948" y="6680123"/>
                  <a:pt x="14388239" y="6685054"/>
                  <a:pt x="14414211" y="6685054"/>
                </a:cubicBezTo>
                <a:cubicBezTo>
                  <a:pt x="14440182" y="6685054"/>
                  <a:pt x="14452604" y="6680123"/>
                  <a:pt x="14439053" y="6673431"/>
                </a:cubicBezTo>
                <a:cubicBezTo>
                  <a:pt x="14432278" y="6670966"/>
                  <a:pt x="14423245" y="6669909"/>
                  <a:pt x="14414211" y="6669909"/>
                </a:cubicBezTo>
                <a:close/>
                <a:moveTo>
                  <a:pt x="6252385" y="6662160"/>
                </a:moveTo>
                <a:cubicBezTo>
                  <a:pt x="6260289" y="6662160"/>
                  <a:pt x="6269323" y="6664626"/>
                  <a:pt x="6274969" y="6669557"/>
                </a:cubicBezTo>
                <a:cubicBezTo>
                  <a:pt x="6287390" y="6679419"/>
                  <a:pt x="6287390" y="6694916"/>
                  <a:pt x="6274969" y="6704778"/>
                </a:cubicBezTo>
                <a:cubicBezTo>
                  <a:pt x="6262548" y="6714993"/>
                  <a:pt x="6243352" y="6714993"/>
                  <a:pt x="6230931" y="6704778"/>
                </a:cubicBezTo>
                <a:cubicBezTo>
                  <a:pt x="6217380" y="6694916"/>
                  <a:pt x="6217380" y="6679419"/>
                  <a:pt x="6230931" y="6669557"/>
                </a:cubicBezTo>
                <a:cubicBezTo>
                  <a:pt x="6236577" y="6664626"/>
                  <a:pt x="6244481" y="6662160"/>
                  <a:pt x="6252385" y="6662160"/>
                </a:cubicBezTo>
                <a:close/>
                <a:moveTo>
                  <a:pt x="12759939" y="6648424"/>
                </a:moveTo>
                <a:cubicBezTo>
                  <a:pt x="12770102" y="6641732"/>
                  <a:pt x="12794944" y="6648424"/>
                  <a:pt x="12825433" y="6673431"/>
                </a:cubicBezTo>
                <a:cubicBezTo>
                  <a:pt x="12857050" y="6699495"/>
                  <a:pt x="12857050" y="6707596"/>
                  <a:pt x="12832208" y="6718867"/>
                </a:cubicBezTo>
                <a:cubicBezTo>
                  <a:pt x="12815270" y="6726264"/>
                  <a:pt x="12792686" y="6719924"/>
                  <a:pt x="12779136" y="6704778"/>
                </a:cubicBezTo>
                <a:cubicBezTo>
                  <a:pt x="12754293" y="6675897"/>
                  <a:pt x="12749777" y="6655468"/>
                  <a:pt x="12759939" y="6648424"/>
                </a:cubicBezTo>
                <a:close/>
                <a:moveTo>
                  <a:pt x="8073777" y="6623064"/>
                </a:moveTo>
                <a:cubicBezTo>
                  <a:pt x="8111041" y="6623064"/>
                  <a:pt x="8138142" y="6632926"/>
                  <a:pt x="8138142" y="6645254"/>
                </a:cubicBezTo>
                <a:cubicBezTo>
                  <a:pt x="8138142" y="6674136"/>
                  <a:pt x="8127979" y="6674136"/>
                  <a:pt x="8057969" y="6645254"/>
                </a:cubicBezTo>
                <a:cubicBezTo>
                  <a:pt x="8010543" y="6626939"/>
                  <a:pt x="8012801" y="6625178"/>
                  <a:pt x="8073777" y="6623064"/>
                </a:cubicBezTo>
                <a:close/>
                <a:moveTo>
                  <a:pt x="9750633" y="6613907"/>
                </a:moveTo>
                <a:cubicBezTo>
                  <a:pt x="9763054" y="6613907"/>
                  <a:pt x="9774346" y="6617429"/>
                  <a:pt x="9783380" y="6624473"/>
                </a:cubicBezTo>
                <a:cubicBezTo>
                  <a:pt x="9800318" y="6638210"/>
                  <a:pt x="9785638" y="6647367"/>
                  <a:pt x="9749504" y="6647367"/>
                </a:cubicBezTo>
                <a:cubicBezTo>
                  <a:pt x="9712241" y="6647367"/>
                  <a:pt x="9698691" y="6638210"/>
                  <a:pt x="9715628" y="6624473"/>
                </a:cubicBezTo>
                <a:cubicBezTo>
                  <a:pt x="9725791" y="6617429"/>
                  <a:pt x="9738212" y="6613907"/>
                  <a:pt x="9750633" y="6613907"/>
                </a:cubicBezTo>
                <a:close/>
                <a:moveTo>
                  <a:pt x="12580397" y="6607567"/>
                </a:moveTo>
                <a:cubicBezTo>
                  <a:pt x="12591689" y="6609680"/>
                  <a:pt x="12607498" y="6620247"/>
                  <a:pt x="12628953" y="6638914"/>
                </a:cubicBezTo>
                <a:cubicBezTo>
                  <a:pt x="12665087" y="6670966"/>
                  <a:pt x="12657183" y="6674840"/>
                  <a:pt x="12596206" y="6656877"/>
                </a:cubicBezTo>
                <a:cubicBezTo>
                  <a:pt x="12577010" y="6651594"/>
                  <a:pt x="12562330" y="6637153"/>
                  <a:pt x="12562330" y="6626234"/>
                </a:cubicBezTo>
                <a:cubicBezTo>
                  <a:pt x="12562330" y="6612146"/>
                  <a:pt x="12569105" y="6605806"/>
                  <a:pt x="12580397" y="6607567"/>
                </a:cubicBezTo>
                <a:close/>
                <a:moveTo>
                  <a:pt x="7101540" y="6575163"/>
                </a:moveTo>
                <a:cubicBezTo>
                  <a:pt x="7111703" y="6575515"/>
                  <a:pt x="7120737" y="6579742"/>
                  <a:pt x="7127512" y="6585377"/>
                </a:cubicBezTo>
                <a:cubicBezTo>
                  <a:pt x="7141062" y="6597000"/>
                  <a:pt x="7126383" y="6608976"/>
                  <a:pt x="7094765" y="6608976"/>
                </a:cubicBezTo>
                <a:cubicBezTo>
                  <a:pt x="7062019" y="6605101"/>
                  <a:pt x="7051855" y="6597000"/>
                  <a:pt x="7069922" y="6585377"/>
                </a:cubicBezTo>
                <a:cubicBezTo>
                  <a:pt x="7080086" y="6577629"/>
                  <a:pt x="7091378" y="6574459"/>
                  <a:pt x="7101540" y="6575163"/>
                </a:cubicBezTo>
                <a:close/>
                <a:moveTo>
                  <a:pt x="9121671" y="6562483"/>
                </a:moveTo>
                <a:cubicBezTo>
                  <a:pt x="9149901" y="6562483"/>
                  <a:pt x="9178132" y="6566358"/>
                  <a:pt x="9197328" y="6573050"/>
                </a:cubicBezTo>
                <a:cubicBezTo>
                  <a:pt x="9237978" y="6587138"/>
                  <a:pt x="9200715" y="6596296"/>
                  <a:pt x="9113767" y="6596296"/>
                </a:cubicBezTo>
                <a:cubicBezTo>
                  <a:pt x="9027948" y="6596296"/>
                  <a:pt x="8995201" y="6587138"/>
                  <a:pt x="9041498" y="6573050"/>
                </a:cubicBezTo>
                <a:cubicBezTo>
                  <a:pt x="9064082" y="6566358"/>
                  <a:pt x="9093441" y="6562483"/>
                  <a:pt x="9121671" y="6562483"/>
                </a:cubicBezTo>
                <a:close/>
                <a:moveTo>
                  <a:pt x="8920674" y="6562483"/>
                </a:moveTo>
                <a:cubicBezTo>
                  <a:pt x="8927449" y="6562835"/>
                  <a:pt x="8934225" y="6566710"/>
                  <a:pt x="8937613" y="6575163"/>
                </a:cubicBezTo>
                <a:cubicBezTo>
                  <a:pt x="8944388" y="6588547"/>
                  <a:pt x="8931967" y="6596296"/>
                  <a:pt x="8909382" y="6596296"/>
                </a:cubicBezTo>
                <a:cubicBezTo>
                  <a:pt x="8885669" y="6592774"/>
                  <a:pt x="8880023" y="6582207"/>
                  <a:pt x="8898090" y="6571993"/>
                </a:cubicBezTo>
                <a:cubicBezTo>
                  <a:pt x="8905996" y="6565301"/>
                  <a:pt x="8913899" y="6562131"/>
                  <a:pt x="8920674" y="6562483"/>
                </a:cubicBezTo>
                <a:close/>
                <a:moveTo>
                  <a:pt x="9665943" y="6550860"/>
                </a:moveTo>
                <a:cubicBezTo>
                  <a:pt x="9693045" y="6552269"/>
                  <a:pt x="9699820" y="6557904"/>
                  <a:pt x="9689657" y="6564949"/>
                </a:cubicBezTo>
                <a:cubicBezTo>
                  <a:pt x="9663685" y="6584321"/>
                  <a:pt x="9302342" y="6597705"/>
                  <a:pt x="9321539" y="6578333"/>
                </a:cubicBezTo>
                <a:cubicBezTo>
                  <a:pt x="9324926" y="6574811"/>
                  <a:pt x="9417520" y="6564244"/>
                  <a:pt x="9524794" y="6557200"/>
                </a:cubicBezTo>
                <a:cubicBezTo>
                  <a:pt x="9592546" y="6551917"/>
                  <a:pt x="9637714" y="6549451"/>
                  <a:pt x="9665943" y="6550860"/>
                </a:cubicBezTo>
                <a:close/>
                <a:moveTo>
                  <a:pt x="10080358" y="6532545"/>
                </a:moveTo>
                <a:cubicBezTo>
                  <a:pt x="10111976" y="6532545"/>
                  <a:pt x="10130043" y="6534658"/>
                  <a:pt x="10126655" y="6538533"/>
                </a:cubicBezTo>
                <a:cubicBezTo>
                  <a:pt x="10109717" y="6552973"/>
                  <a:pt x="9737083" y="6576220"/>
                  <a:pt x="9751762" y="6560370"/>
                </a:cubicBezTo>
                <a:cubicBezTo>
                  <a:pt x="9757408" y="6555791"/>
                  <a:pt x="9846615" y="6545225"/>
                  <a:pt x="9950501" y="6537476"/>
                </a:cubicBezTo>
                <a:cubicBezTo>
                  <a:pt x="10002444" y="6534306"/>
                  <a:pt x="10048741" y="6532545"/>
                  <a:pt x="10080358" y="6532545"/>
                </a:cubicBezTo>
                <a:close/>
                <a:moveTo>
                  <a:pt x="13751373" y="6520570"/>
                </a:moveTo>
                <a:cubicBezTo>
                  <a:pt x="13766053" y="6520570"/>
                  <a:pt x="13777345" y="6526557"/>
                  <a:pt x="13777345" y="6530432"/>
                </a:cubicBezTo>
                <a:cubicBezTo>
                  <a:pt x="13777345" y="6535715"/>
                  <a:pt x="13766053" y="6544872"/>
                  <a:pt x="13751373" y="6551917"/>
                </a:cubicBezTo>
                <a:cubicBezTo>
                  <a:pt x="13737823" y="6559313"/>
                  <a:pt x="13725402" y="6555439"/>
                  <a:pt x="13725402" y="6542407"/>
                </a:cubicBezTo>
                <a:cubicBezTo>
                  <a:pt x="13725402" y="6531488"/>
                  <a:pt x="13737823" y="6520570"/>
                  <a:pt x="13751373" y="6520570"/>
                </a:cubicBezTo>
                <a:close/>
                <a:moveTo>
                  <a:pt x="15695848" y="6520217"/>
                </a:moveTo>
                <a:cubicBezTo>
                  <a:pt x="15702623" y="6520217"/>
                  <a:pt x="15708269" y="6523035"/>
                  <a:pt x="15713915" y="6527966"/>
                </a:cubicBezTo>
                <a:cubicBezTo>
                  <a:pt x="15724078" y="6537828"/>
                  <a:pt x="15724078" y="6554735"/>
                  <a:pt x="15713915" y="6564949"/>
                </a:cubicBezTo>
                <a:cubicBezTo>
                  <a:pt x="15703752" y="6574811"/>
                  <a:pt x="15686814" y="6574811"/>
                  <a:pt x="15677781" y="6564949"/>
                </a:cubicBezTo>
                <a:cubicBezTo>
                  <a:pt x="15667618" y="6554735"/>
                  <a:pt x="15667618" y="6537828"/>
                  <a:pt x="15677781" y="6527966"/>
                </a:cubicBezTo>
                <a:cubicBezTo>
                  <a:pt x="15682298" y="6523035"/>
                  <a:pt x="15689073" y="6520217"/>
                  <a:pt x="15695848" y="6520217"/>
                </a:cubicBezTo>
                <a:close/>
                <a:moveTo>
                  <a:pt x="5861684" y="6512469"/>
                </a:moveTo>
                <a:cubicBezTo>
                  <a:pt x="5874105" y="6512116"/>
                  <a:pt x="5884268" y="6514934"/>
                  <a:pt x="5889914" y="6521626"/>
                </a:cubicBezTo>
                <a:cubicBezTo>
                  <a:pt x="5901206" y="6535010"/>
                  <a:pt x="5879751" y="6544872"/>
                  <a:pt x="5834583" y="6546986"/>
                </a:cubicBezTo>
                <a:cubicBezTo>
                  <a:pt x="5761185" y="6546986"/>
                  <a:pt x="5760056" y="6546986"/>
                  <a:pt x="5815387" y="6523740"/>
                </a:cubicBezTo>
                <a:cubicBezTo>
                  <a:pt x="5832325" y="6516343"/>
                  <a:pt x="5849263" y="6512469"/>
                  <a:pt x="5861684" y="6512469"/>
                </a:cubicBezTo>
                <a:close/>
                <a:moveTo>
                  <a:pt x="11310052" y="6507890"/>
                </a:moveTo>
                <a:cubicBezTo>
                  <a:pt x="11354091" y="6507890"/>
                  <a:pt x="11395871" y="6517400"/>
                  <a:pt x="11402646" y="6527262"/>
                </a:cubicBezTo>
                <a:cubicBezTo>
                  <a:pt x="11411680" y="6539941"/>
                  <a:pt x="11383450" y="6546634"/>
                  <a:pt x="11331507" y="6544872"/>
                </a:cubicBezTo>
                <a:cubicBezTo>
                  <a:pt x="11287468" y="6541703"/>
                  <a:pt x="11244559" y="6533602"/>
                  <a:pt x="11237784" y="6523740"/>
                </a:cubicBezTo>
                <a:cubicBezTo>
                  <a:pt x="11232138" y="6515991"/>
                  <a:pt x="11264885" y="6507890"/>
                  <a:pt x="11310052" y="6507890"/>
                </a:cubicBezTo>
                <a:close/>
                <a:moveTo>
                  <a:pt x="7326250" y="6482883"/>
                </a:moveTo>
                <a:cubicBezTo>
                  <a:pt x="7337542" y="6482883"/>
                  <a:pt x="7345447" y="6492040"/>
                  <a:pt x="7345447" y="6501550"/>
                </a:cubicBezTo>
                <a:cubicBezTo>
                  <a:pt x="7345447" y="6512821"/>
                  <a:pt x="7330767" y="6520570"/>
                  <a:pt x="7310441" y="6520570"/>
                </a:cubicBezTo>
                <a:cubicBezTo>
                  <a:pt x="7291245" y="6520570"/>
                  <a:pt x="7281082" y="6512821"/>
                  <a:pt x="7288986" y="6501550"/>
                </a:cubicBezTo>
                <a:cubicBezTo>
                  <a:pt x="7296891" y="6492040"/>
                  <a:pt x="7314958" y="6482883"/>
                  <a:pt x="7326250" y="6482883"/>
                </a:cubicBezTo>
                <a:close/>
                <a:moveTo>
                  <a:pt x="7158000" y="6466328"/>
                </a:moveTo>
                <a:cubicBezTo>
                  <a:pt x="7205426" y="6467737"/>
                  <a:pt x="7252853" y="6476190"/>
                  <a:pt x="7260757" y="6489222"/>
                </a:cubicBezTo>
                <a:cubicBezTo>
                  <a:pt x="7269790" y="6503663"/>
                  <a:pt x="7235915" y="6508242"/>
                  <a:pt x="7160259" y="6504720"/>
                </a:cubicBezTo>
                <a:cubicBezTo>
                  <a:pt x="7098153" y="6501198"/>
                  <a:pt x="7051855" y="6490631"/>
                  <a:pt x="7056372" y="6481826"/>
                </a:cubicBezTo>
                <a:cubicBezTo>
                  <a:pt x="7063147" y="6469498"/>
                  <a:pt x="7110574" y="6464920"/>
                  <a:pt x="7158000" y="6466328"/>
                </a:cubicBezTo>
                <a:close/>
                <a:moveTo>
                  <a:pt x="5721663" y="6459284"/>
                </a:moveTo>
                <a:cubicBezTo>
                  <a:pt x="5755539" y="6458932"/>
                  <a:pt x="5782639" y="6461045"/>
                  <a:pt x="5797320" y="6465272"/>
                </a:cubicBezTo>
                <a:lnTo>
                  <a:pt x="5850392" y="6481826"/>
                </a:lnTo>
                <a:lnTo>
                  <a:pt x="5789415" y="6483939"/>
                </a:lnTo>
                <a:cubicBezTo>
                  <a:pt x="5755539" y="6485348"/>
                  <a:pt x="5711501" y="6493097"/>
                  <a:pt x="5693434" y="6499789"/>
                </a:cubicBezTo>
                <a:cubicBezTo>
                  <a:pt x="5660687" y="6513173"/>
                  <a:pt x="5661816" y="6514934"/>
                  <a:pt x="5695692" y="6530432"/>
                </a:cubicBezTo>
                <a:cubicBezTo>
                  <a:pt x="5720534" y="6540294"/>
                  <a:pt x="5723922" y="6545225"/>
                  <a:pt x="5704725" y="6546986"/>
                </a:cubicBezTo>
                <a:cubicBezTo>
                  <a:pt x="5687788" y="6546986"/>
                  <a:pt x="5661816" y="6537828"/>
                  <a:pt x="5646007" y="6525853"/>
                </a:cubicBezTo>
                <a:cubicBezTo>
                  <a:pt x="5629069" y="6515639"/>
                  <a:pt x="5577126" y="6507890"/>
                  <a:pt x="5529700" y="6506129"/>
                </a:cubicBezTo>
                <a:cubicBezTo>
                  <a:pt x="5480015" y="6506129"/>
                  <a:pt x="5429202" y="6495562"/>
                  <a:pt x="5412264" y="6483939"/>
                </a:cubicBezTo>
                <a:cubicBezTo>
                  <a:pt x="5389680" y="6467033"/>
                  <a:pt x="5394197" y="6464920"/>
                  <a:pt x="5432589" y="6473373"/>
                </a:cubicBezTo>
                <a:cubicBezTo>
                  <a:pt x="5458561" y="6478656"/>
                  <a:pt x="5539862" y="6475486"/>
                  <a:pt x="5613261" y="6467033"/>
                </a:cubicBezTo>
                <a:cubicBezTo>
                  <a:pt x="5649395" y="6462102"/>
                  <a:pt x="5687788" y="6459636"/>
                  <a:pt x="5721663" y="6459284"/>
                </a:cubicBezTo>
                <a:close/>
                <a:moveTo>
                  <a:pt x="14441312" y="6448365"/>
                </a:moveTo>
                <a:cubicBezTo>
                  <a:pt x="14451474" y="6449774"/>
                  <a:pt x="14441312" y="6455057"/>
                  <a:pt x="14414211" y="6463863"/>
                </a:cubicBezTo>
                <a:cubicBezTo>
                  <a:pt x="14300162" y="6499789"/>
                  <a:pt x="14160142" y="6520922"/>
                  <a:pt x="14160142" y="6504720"/>
                </a:cubicBezTo>
                <a:cubicBezTo>
                  <a:pt x="14160142" y="6477952"/>
                  <a:pt x="14203051" y="6467385"/>
                  <a:pt x="14346459" y="6454705"/>
                </a:cubicBezTo>
                <a:cubicBezTo>
                  <a:pt x="14400661" y="6449422"/>
                  <a:pt x="14431149" y="6447309"/>
                  <a:pt x="14441312" y="6448365"/>
                </a:cubicBezTo>
                <a:close/>
                <a:moveTo>
                  <a:pt x="8420441" y="6444139"/>
                </a:moveTo>
                <a:lnTo>
                  <a:pt x="8252191" y="6474782"/>
                </a:lnTo>
                <a:cubicBezTo>
                  <a:pt x="8085069" y="6503311"/>
                  <a:pt x="7965375" y="6508242"/>
                  <a:pt x="7876169" y="6491336"/>
                </a:cubicBezTo>
                <a:cubicBezTo>
                  <a:pt x="7851326" y="6486405"/>
                  <a:pt x="7831000" y="6472668"/>
                  <a:pt x="7831000" y="6460693"/>
                </a:cubicBezTo>
                <a:cubicBezTo>
                  <a:pt x="7831000" y="6447309"/>
                  <a:pt x="7851326" y="6445548"/>
                  <a:pt x="7887461" y="6455762"/>
                </a:cubicBezTo>
                <a:cubicBezTo>
                  <a:pt x="7948437" y="6475838"/>
                  <a:pt x="8031998" y="6476543"/>
                  <a:pt x="8261224" y="6457875"/>
                </a:cubicBezTo>
                <a:close/>
                <a:moveTo>
                  <a:pt x="7598387" y="6438856"/>
                </a:moveTo>
                <a:cubicBezTo>
                  <a:pt x="7604032" y="6438151"/>
                  <a:pt x="7609678" y="6438856"/>
                  <a:pt x="7614195" y="6440969"/>
                </a:cubicBezTo>
                <a:cubicBezTo>
                  <a:pt x="7625487" y="6445548"/>
                  <a:pt x="7637908" y="6456819"/>
                  <a:pt x="7652588" y="6475486"/>
                </a:cubicBezTo>
                <a:cubicBezTo>
                  <a:pt x="7724856" y="6564949"/>
                  <a:pt x="7747440" y="6568471"/>
                  <a:pt x="8282679" y="6561779"/>
                </a:cubicBezTo>
                <a:cubicBezTo>
                  <a:pt x="8629342" y="6556496"/>
                  <a:pt x="8726453" y="6558257"/>
                  <a:pt x="8584174" y="6569880"/>
                </a:cubicBezTo>
                <a:cubicBezTo>
                  <a:pt x="8472384" y="6578333"/>
                  <a:pt x="8298488" y="6586786"/>
                  <a:pt x="8199119" y="6586786"/>
                </a:cubicBezTo>
                <a:cubicBezTo>
                  <a:pt x="8098620" y="6588195"/>
                  <a:pt x="8012801" y="6599114"/>
                  <a:pt x="8006026" y="6610737"/>
                </a:cubicBezTo>
                <a:cubicBezTo>
                  <a:pt x="7991347" y="6636096"/>
                  <a:pt x="7903269" y="6636096"/>
                  <a:pt x="7847939" y="6610737"/>
                </a:cubicBezTo>
                <a:cubicBezTo>
                  <a:pt x="7826484" y="6600523"/>
                  <a:pt x="7786962" y="6588195"/>
                  <a:pt x="7758732" y="6581503"/>
                </a:cubicBezTo>
                <a:cubicBezTo>
                  <a:pt x="7732761" y="6574811"/>
                  <a:pt x="7685335" y="6548395"/>
                  <a:pt x="7653717" y="6519513"/>
                </a:cubicBezTo>
                <a:cubicBezTo>
                  <a:pt x="7622100" y="6490631"/>
                  <a:pt x="7587095" y="6467033"/>
                  <a:pt x="7574673" y="6467033"/>
                </a:cubicBezTo>
                <a:cubicBezTo>
                  <a:pt x="7563381" y="6467033"/>
                  <a:pt x="7566769" y="6456114"/>
                  <a:pt x="7583706" y="6446252"/>
                </a:cubicBezTo>
                <a:cubicBezTo>
                  <a:pt x="7588224" y="6442378"/>
                  <a:pt x="7593870" y="6439912"/>
                  <a:pt x="7598387" y="6438856"/>
                </a:cubicBezTo>
                <a:close/>
                <a:moveTo>
                  <a:pt x="13898169" y="6422301"/>
                </a:moveTo>
                <a:cubicBezTo>
                  <a:pt x="13953499" y="6424415"/>
                  <a:pt x="13965920" y="6436742"/>
                  <a:pt x="13956887" y="6466328"/>
                </a:cubicBezTo>
                <a:cubicBezTo>
                  <a:pt x="13952370" y="6479360"/>
                  <a:pt x="13943336" y="6482883"/>
                  <a:pt x="13935432" y="6474782"/>
                </a:cubicBezTo>
                <a:cubicBezTo>
                  <a:pt x="13927528" y="6468089"/>
                  <a:pt x="13860905" y="6463158"/>
                  <a:pt x="13787507" y="6463158"/>
                </a:cubicBezTo>
                <a:cubicBezTo>
                  <a:pt x="13623774" y="6466328"/>
                  <a:pt x="13657650" y="6429698"/>
                  <a:pt x="13827029" y="6423006"/>
                </a:cubicBezTo>
                <a:cubicBezTo>
                  <a:pt x="13856388" y="6421949"/>
                  <a:pt x="13878972" y="6421597"/>
                  <a:pt x="13898169" y="6422301"/>
                </a:cubicBezTo>
                <a:close/>
                <a:moveTo>
                  <a:pt x="11963856" y="6389898"/>
                </a:moveTo>
                <a:cubicBezTo>
                  <a:pt x="11999991" y="6386728"/>
                  <a:pt x="12024833" y="6390954"/>
                  <a:pt x="12031608" y="6401168"/>
                </a:cubicBezTo>
                <a:cubicBezTo>
                  <a:pt x="12038383" y="6413144"/>
                  <a:pt x="12090326" y="6447309"/>
                  <a:pt x="12150174" y="6476543"/>
                </a:cubicBezTo>
                <a:cubicBezTo>
                  <a:pt x="12274385" y="6538533"/>
                  <a:pt x="12293582" y="6589956"/>
                  <a:pt x="12193083" y="6589956"/>
                </a:cubicBezTo>
                <a:cubicBezTo>
                  <a:pt x="12158078" y="6591365"/>
                  <a:pt x="12064355" y="6596296"/>
                  <a:pt x="11986440" y="6603340"/>
                </a:cubicBezTo>
                <a:cubicBezTo>
                  <a:pt x="11892717" y="6610032"/>
                  <a:pt x="11840774" y="6606862"/>
                  <a:pt x="11840774" y="6593126"/>
                </a:cubicBezTo>
                <a:cubicBezTo>
                  <a:pt x="11840774" y="6580798"/>
                  <a:pt x="11857712" y="6567414"/>
                  <a:pt x="11876908" y="6562483"/>
                </a:cubicBezTo>
                <a:cubicBezTo>
                  <a:pt x="11914172" y="6552269"/>
                  <a:pt x="11801252" y="6538180"/>
                  <a:pt x="11730114" y="6544872"/>
                </a:cubicBezTo>
                <a:cubicBezTo>
                  <a:pt x="11704141" y="6546634"/>
                  <a:pt x="11681558" y="6540646"/>
                  <a:pt x="11674782" y="6530432"/>
                </a:cubicBezTo>
                <a:cubicBezTo>
                  <a:pt x="11668007" y="6518104"/>
                  <a:pt x="11721079" y="6504368"/>
                  <a:pt x="11795606" y="6495562"/>
                </a:cubicBezTo>
                <a:cubicBezTo>
                  <a:pt x="11980794" y="6478656"/>
                  <a:pt x="12010154" y="6459636"/>
                  <a:pt x="11880296" y="6444139"/>
                </a:cubicBezTo>
                <a:cubicBezTo>
                  <a:pt x="11796736" y="6435686"/>
                  <a:pt x="11783185" y="6428289"/>
                  <a:pt x="11822707" y="6418075"/>
                </a:cubicBezTo>
                <a:cubicBezTo>
                  <a:pt x="11878038" y="6402577"/>
                  <a:pt x="11926593" y="6392715"/>
                  <a:pt x="11963856" y="6389898"/>
                </a:cubicBezTo>
                <a:close/>
                <a:moveTo>
                  <a:pt x="6538071" y="6386728"/>
                </a:moveTo>
                <a:cubicBezTo>
                  <a:pt x="6526779" y="6386728"/>
                  <a:pt x="6523392" y="6395533"/>
                  <a:pt x="6530167" y="6407508"/>
                </a:cubicBezTo>
                <a:cubicBezTo>
                  <a:pt x="6535813" y="6418075"/>
                  <a:pt x="6545976" y="6428641"/>
                  <a:pt x="6550492" y="6428641"/>
                </a:cubicBezTo>
                <a:cubicBezTo>
                  <a:pt x="6556138" y="6428641"/>
                  <a:pt x="6559527" y="6418075"/>
                  <a:pt x="6559527" y="6407508"/>
                </a:cubicBezTo>
                <a:cubicBezTo>
                  <a:pt x="6559527" y="6395533"/>
                  <a:pt x="6549363" y="6386728"/>
                  <a:pt x="6538071" y="6386728"/>
                </a:cubicBezTo>
                <a:close/>
                <a:moveTo>
                  <a:pt x="14747324" y="6384614"/>
                </a:moveTo>
                <a:cubicBezTo>
                  <a:pt x="14762003" y="6390602"/>
                  <a:pt x="14754099" y="6402930"/>
                  <a:pt x="14726998" y="6410678"/>
                </a:cubicBezTo>
                <a:cubicBezTo>
                  <a:pt x="14694251" y="6420540"/>
                  <a:pt x="14685218" y="6417723"/>
                  <a:pt x="14699897" y="6400112"/>
                </a:cubicBezTo>
                <a:cubicBezTo>
                  <a:pt x="14711189" y="6386375"/>
                  <a:pt x="14733773" y="6378627"/>
                  <a:pt x="14747324" y="6384614"/>
                </a:cubicBezTo>
                <a:close/>
                <a:moveTo>
                  <a:pt x="15097374" y="6372639"/>
                </a:moveTo>
                <a:cubicBezTo>
                  <a:pt x="15101891" y="6370878"/>
                  <a:pt x="15107537" y="6372287"/>
                  <a:pt x="15110925" y="6376161"/>
                </a:cubicBezTo>
                <a:cubicBezTo>
                  <a:pt x="15119958" y="6384614"/>
                  <a:pt x="15107537" y="6403282"/>
                  <a:pt x="15088341" y="6418075"/>
                </a:cubicBezTo>
                <a:cubicBezTo>
                  <a:pt x="15002522" y="6481826"/>
                  <a:pt x="14729257" y="6607567"/>
                  <a:pt x="14609562" y="6637153"/>
                </a:cubicBezTo>
                <a:cubicBezTo>
                  <a:pt x="14540681" y="6655116"/>
                  <a:pt x="14472929" y="6678010"/>
                  <a:pt x="14462766" y="6686111"/>
                </a:cubicBezTo>
                <a:cubicBezTo>
                  <a:pt x="14451474" y="6694564"/>
                  <a:pt x="14419857" y="6707948"/>
                  <a:pt x="14389369" y="6714288"/>
                </a:cubicBezTo>
                <a:cubicBezTo>
                  <a:pt x="14347588" y="6725911"/>
                  <a:pt x="14338555" y="6720980"/>
                  <a:pt x="14348718" y="6696677"/>
                </a:cubicBezTo>
                <a:cubicBezTo>
                  <a:pt x="14360010" y="6668852"/>
                  <a:pt x="14344201" y="6664978"/>
                  <a:pt x="14215473" y="6674840"/>
                </a:cubicBezTo>
                <a:lnTo>
                  <a:pt x="14072065" y="6686111"/>
                </a:lnTo>
                <a:lnTo>
                  <a:pt x="14170305" y="6656877"/>
                </a:lnTo>
                <a:cubicBezTo>
                  <a:pt x="14224506" y="6640675"/>
                  <a:pt x="14346459" y="6624121"/>
                  <a:pt x="14443570" y="6619190"/>
                </a:cubicBezTo>
                <a:cubicBezTo>
                  <a:pt x="14551973" y="6614259"/>
                  <a:pt x="14670538" y="6592774"/>
                  <a:pt x="14751840" y="6566710"/>
                </a:cubicBezTo>
                <a:cubicBezTo>
                  <a:pt x="14881698" y="6524444"/>
                  <a:pt x="14896377" y="6503311"/>
                  <a:pt x="14816205" y="6483939"/>
                </a:cubicBezTo>
                <a:cubicBezTo>
                  <a:pt x="14790233" y="6477247"/>
                  <a:pt x="14795879" y="6472316"/>
                  <a:pt x="14837659" y="6472316"/>
                </a:cubicBezTo>
                <a:cubicBezTo>
                  <a:pt x="14914445" y="6469146"/>
                  <a:pt x="15064628" y="6416314"/>
                  <a:pt x="15082695" y="6385319"/>
                </a:cubicBezTo>
                <a:cubicBezTo>
                  <a:pt x="15086082" y="6378979"/>
                  <a:pt x="15091728" y="6374400"/>
                  <a:pt x="15097374" y="6372639"/>
                </a:cubicBezTo>
                <a:close/>
                <a:moveTo>
                  <a:pt x="13556022" y="6368765"/>
                </a:moveTo>
                <a:cubicBezTo>
                  <a:pt x="13597803" y="6368765"/>
                  <a:pt x="13597803" y="6369469"/>
                  <a:pt x="13556022" y="6387784"/>
                </a:cubicBezTo>
                <a:cubicBezTo>
                  <a:pt x="13533438" y="6396237"/>
                  <a:pt x="13501821" y="6403986"/>
                  <a:pt x="13483754" y="6405747"/>
                </a:cubicBezTo>
                <a:cubicBezTo>
                  <a:pt x="13457782" y="6405747"/>
                  <a:pt x="13457782" y="6404338"/>
                  <a:pt x="13483754" y="6387784"/>
                </a:cubicBezTo>
                <a:cubicBezTo>
                  <a:pt x="13501821" y="6376161"/>
                  <a:pt x="13533438" y="6367004"/>
                  <a:pt x="13556022" y="6368765"/>
                </a:cubicBezTo>
                <a:close/>
                <a:moveTo>
                  <a:pt x="8210411" y="6353619"/>
                </a:moveTo>
                <a:cubicBezTo>
                  <a:pt x="8219444" y="6355028"/>
                  <a:pt x="8227348" y="6357846"/>
                  <a:pt x="8234124" y="6362425"/>
                </a:cubicBezTo>
                <a:cubicBezTo>
                  <a:pt x="8254449" y="6378979"/>
                  <a:pt x="8246545" y="6385319"/>
                  <a:pt x="8205894" y="6385319"/>
                </a:cubicBezTo>
                <a:cubicBezTo>
                  <a:pt x="8176535" y="6387432"/>
                  <a:pt x="8150563" y="6381092"/>
                  <a:pt x="8150563" y="6377218"/>
                </a:cubicBezTo>
                <a:cubicBezTo>
                  <a:pt x="8150563" y="6364538"/>
                  <a:pt x="8166372" y="6356789"/>
                  <a:pt x="8183310" y="6353972"/>
                </a:cubicBezTo>
                <a:cubicBezTo>
                  <a:pt x="8192343" y="6352563"/>
                  <a:pt x="8201377" y="6352210"/>
                  <a:pt x="8210411" y="6353619"/>
                </a:cubicBezTo>
                <a:close/>
                <a:moveTo>
                  <a:pt x="8790817" y="6338474"/>
                </a:moveTo>
                <a:cubicBezTo>
                  <a:pt x="8799850" y="6338474"/>
                  <a:pt x="8808884" y="6341292"/>
                  <a:pt x="8815659" y="6346927"/>
                </a:cubicBezTo>
                <a:cubicBezTo>
                  <a:pt x="8829209" y="6361368"/>
                  <a:pt x="8817918" y="6371935"/>
                  <a:pt x="8790817" y="6371935"/>
                </a:cubicBezTo>
                <a:cubicBezTo>
                  <a:pt x="8762587" y="6371935"/>
                  <a:pt x="8752424" y="6361368"/>
                  <a:pt x="8765975" y="6346927"/>
                </a:cubicBezTo>
                <a:cubicBezTo>
                  <a:pt x="8772750" y="6341644"/>
                  <a:pt x="8781783" y="6338474"/>
                  <a:pt x="8790817" y="6338474"/>
                </a:cubicBezTo>
                <a:close/>
                <a:moveTo>
                  <a:pt x="9786767" y="6319454"/>
                </a:moveTo>
                <a:cubicBezTo>
                  <a:pt x="9800318" y="6319454"/>
                  <a:pt x="9813868" y="6323329"/>
                  <a:pt x="9822902" y="6330373"/>
                </a:cubicBezTo>
                <a:cubicBezTo>
                  <a:pt x="9839840" y="6344110"/>
                  <a:pt x="9820643" y="6353267"/>
                  <a:pt x="9779992" y="6353267"/>
                </a:cubicBezTo>
                <a:cubicBezTo>
                  <a:pt x="9739341" y="6353267"/>
                  <a:pt x="9723533" y="6344110"/>
                  <a:pt x="9747246" y="6330373"/>
                </a:cubicBezTo>
                <a:cubicBezTo>
                  <a:pt x="9758537" y="6323329"/>
                  <a:pt x="9773217" y="6319454"/>
                  <a:pt x="9786767" y="6319454"/>
                </a:cubicBezTo>
                <a:close/>
                <a:moveTo>
                  <a:pt x="11804640" y="6317693"/>
                </a:moveTo>
                <a:cubicBezTo>
                  <a:pt x="11979665" y="6319102"/>
                  <a:pt x="11987570" y="6318750"/>
                  <a:pt x="11972890" y="6335304"/>
                </a:cubicBezTo>
                <a:cubicBezTo>
                  <a:pt x="11954823" y="6353972"/>
                  <a:pt x="11848679" y="6356085"/>
                  <a:pt x="11697366" y="6339531"/>
                </a:cubicBezTo>
                <a:cubicBezTo>
                  <a:pt x="11565250" y="6326147"/>
                  <a:pt x="11613806" y="6315932"/>
                  <a:pt x="11804640" y="6317693"/>
                </a:cubicBezTo>
                <a:close/>
                <a:moveTo>
                  <a:pt x="13642970" y="6311353"/>
                </a:moveTo>
                <a:cubicBezTo>
                  <a:pt x="13653133" y="6303605"/>
                  <a:pt x="13662167" y="6312410"/>
                  <a:pt x="13662167" y="6332839"/>
                </a:cubicBezTo>
                <a:cubicBezTo>
                  <a:pt x="13662167" y="6351858"/>
                  <a:pt x="13653133" y="6368060"/>
                  <a:pt x="13642970" y="6368060"/>
                </a:cubicBezTo>
                <a:cubicBezTo>
                  <a:pt x="13631678" y="6368060"/>
                  <a:pt x="13623774" y="6358198"/>
                  <a:pt x="13623774" y="6346927"/>
                </a:cubicBezTo>
                <a:cubicBezTo>
                  <a:pt x="13623774" y="6335656"/>
                  <a:pt x="13631678" y="6318750"/>
                  <a:pt x="13642970" y="6311353"/>
                </a:cubicBezTo>
                <a:close/>
                <a:moveTo>
                  <a:pt x="15049948" y="6304661"/>
                </a:moveTo>
                <a:cubicBezTo>
                  <a:pt x="15080436" y="6302900"/>
                  <a:pt x="15081566" y="6308888"/>
                  <a:pt x="15062369" y="6335304"/>
                </a:cubicBezTo>
                <a:cubicBezTo>
                  <a:pt x="15047690" y="6353267"/>
                  <a:pt x="15016072" y="6368060"/>
                  <a:pt x="14988972" y="6368060"/>
                </a:cubicBezTo>
                <a:cubicBezTo>
                  <a:pt x="14942675" y="6368060"/>
                  <a:pt x="14940416" y="6367708"/>
                  <a:pt x="14977680" y="6337417"/>
                </a:cubicBezTo>
                <a:cubicBezTo>
                  <a:pt x="14996876" y="6319454"/>
                  <a:pt x="15030752" y="6304661"/>
                  <a:pt x="15049948" y="6304661"/>
                </a:cubicBezTo>
                <a:close/>
                <a:moveTo>
                  <a:pt x="10386370" y="6298321"/>
                </a:moveTo>
                <a:cubicBezTo>
                  <a:pt x="10417988" y="6295856"/>
                  <a:pt x="10451864" y="6297969"/>
                  <a:pt x="10463156" y="6308184"/>
                </a:cubicBezTo>
                <a:cubicBezTo>
                  <a:pt x="10477835" y="6321568"/>
                  <a:pt x="10455252" y="6331078"/>
                  <a:pt x="10406696" y="6331078"/>
                </a:cubicBezTo>
                <a:cubicBezTo>
                  <a:pt x="10361528" y="6331078"/>
                  <a:pt x="10325394" y="6326147"/>
                  <a:pt x="10325394" y="6321568"/>
                </a:cubicBezTo>
                <a:cubicBezTo>
                  <a:pt x="10325394" y="6309240"/>
                  <a:pt x="10354753" y="6301139"/>
                  <a:pt x="10386370" y="6298321"/>
                </a:cubicBezTo>
                <a:close/>
                <a:moveTo>
                  <a:pt x="10229412" y="6293390"/>
                </a:moveTo>
                <a:cubicBezTo>
                  <a:pt x="10241833" y="6293390"/>
                  <a:pt x="10255384" y="6297265"/>
                  <a:pt x="10265546" y="6303957"/>
                </a:cubicBezTo>
                <a:cubicBezTo>
                  <a:pt x="10287001" y="6318046"/>
                  <a:pt x="10268934" y="6327203"/>
                  <a:pt x="10228283" y="6327203"/>
                </a:cubicBezTo>
                <a:cubicBezTo>
                  <a:pt x="10186504" y="6327203"/>
                  <a:pt x="10171823" y="6318046"/>
                  <a:pt x="10193279" y="6303957"/>
                </a:cubicBezTo>
                <a:cubicBezTo>
                  <a:pt x="10203441" y="6297265"/>
                  <a:pt x="10215862" y="6293390"/>
                  <a:pt x="10229412" y="6293390"/>
                </a:cubicBezTo>
                <a:close/>
                <a:moveTo>
                  <a:pt x="8764845" y="6293390"/>
                </a:moveTo>
                <a:cubicBezTo>
                  <a:pt x="8773879" y="6293390"/>
                  <a:pt x="8782912" y="6296913"/>
                  <a:pt x="8789688" y="6302900"/>
                </a:cubicBezTo>
                <a:cubicBezTo>
                  <a:pt x="8803238" y="6319102"/>
                  <a:pt x="8791946" y="6327203"/>
                  <a:pt x="8764845" y="6327203"/>
                </a:cubicBezTo>
                <a:cubicBezTo>
                  <a:pt x="8736615" y="6327203"/>
                  <a:pt x="8726453" y="6319102"/>
                  <a:pt x="8740003" y="6302900"/>
                </a:cubicBezTo>
                <a:cubicBezTo>
                  <a:pt x="8745649" y="6296913"/>
                  <a:pt x="8755812" y="6293390"/>
                  <a:pt x="8764845" y="6293390"/>
                </a:cubicBezTo>
                <a:close/>
                <a:moveTo>
                  <a:pt x="6451124" y="6292686"/>
                </a:moveTo>
                <a:cubicBezTo>
                  <a:pt x="6521133" y="6295856"/>
                  <a:pt x="6535813" y="6305014"/>
                  <a:pt x="6617116" y="6402577"/>
                </a:cubicBezTo>
                <a:cubicBezTo>
                  <a:pt x="6644216" y="6433925"/>
                  <a:pt x="6680350" y="6449422"/>
                  <a:pt x="6726647" y="6449422"/>
                </a:cubicBezTo>
                <a:cubicBezTo>
                  <a:pt x="6765040" y="6449422"/>
                  <a:pt x="6795528" y="6458227"/>
                  <a:pt x="6795528" y="6470203"/>
                </a:cubicBezTo>
                <a:cubicBezTo>
                  <a:pt x="6795528" y="6482530"/>
                  <a:pt x="6778590" y="6490279"/>
                  <a:pt x="6759394" y="6490279"/>
                </a:cubicBezTo>
                <a:cubicBezTo>
                  <a:pt x="6739069" y="6490279"/>
                  <a:pt x="6683738" y="6495562"/>
                  <a:pt x="6635183" y="6500846"/>
                </a:cubicBezTo>
                <a:cubicBezTo>
                  <a:pt x="6580981" y="6507890"/>
                  <a:pt x="6524521" y="6500846"/>
                  <a:pt x="6485000" y="6481826"/>
                </a:cubicBezTo>
                <a:cubicBezTo>
                  <a:pt x="6421765" y="6450479"/>
                  <a:pt x="6392406" y="6412087"/>
                  <a:pt x="6449995" y="6434629"/>
                </a:cubicBezTo>
                <a:cubicBezTo>
                  <a:pt x="6466933" y="6441673"/>
                  <a:pt x="6479354" y="6442378"/>
                  <a:pt x="6479354" y="6437094"/>
                </a:cubicBezTo>
                <a:cubicBezTo>
                  <a:pt x="6479354" y="6412792"/>
                  <a:pt x="6434186" y="6332134"/>
                  <a:pt x="6407085" y="6311353"/>
                </a:cubicBezTo>
                <a:cubicBezTo>
                  <a:pt x="6387889" y="6295504"/>
                  <a:pt x="6399181" y="6290925"/>
                  <a:pt x="6451124" y="6292686"/>
                </a:cubicBezTo>
                <a:close/>
                <a:moveTo>
                  <a:pt x="15801992" y="6291277"/>
                </a:moveTo>
                <a:cubicBezTo>
                  <a:pt x="15807638" y="6291277"/>
                  <a:pt x="15809897" y="6298674"/>
                  <a:pt x="15809897" y="6309945"/>
                </a:cubicBezTo>
                <a:cubicBezTo>
                  <a:pt x="15809897" y="6321216"/>
                  <a:pt x="15799734" y="6328964"/>
                  <a:pt x="15788442" y="6328964"/>
                </a:cubicBezTo>
                <a:cubicBezTo>
                  <a:pt x="15776021" y="6328964"/>
                  <a:pt x="15771504" y="6321216"/>
                  <a:pt x="15778279" y="6309945"/>
                </a:cubicBezTo>
                <a:cubicBezTo>
                  <a:pt x="15785054" y="6298674"/>
                  <a:pt x="15796346" y="6291277"/>
                  <a:pt x="15801992" y="6291277"/>
                </a:cubicBezTo>
                <a:close/>
                <a:moveTo>
                  <a:pt x="7756474" y="6290573"/>
                </a:moveTo>
                <a:cubicBezTo>
                  <a:pt x="7744053" y="6290573"/>
                  <a:pt x="7731632" y="6291982"/>
                  <a:pt x="7722598" y="6294447"/>
                </a:cubicBezTo>
                <a:cubicBezTo>
                  <a:pt x="7702273" y="6299730"/>
                  <a:pt x="7716952" y="6302900"/>
                  <a:pt x="7755345" y="6302900"/>
                </a:cubicBezTo>
                <a:cubicBezTo>
                  <a:pt x="7793737" y="6302900"/>
                  <a:pt x="7810675" y="6299730"/>
                  <a:pt x="7791479" y="6294447"/>
                </a:cubicBezTo>
                <a:cubicBezTo>
                  <a:pt x="7781316" y="6291982"/>
                  <a:pt x="7768895" y="6290573"/>
                  <a:pt x="7756474" y="6290573"/>
                </a:cubicBezTo>
                <a:close/>
                <a:moveTo>
                  <a:pt x="10912575" y="6287051"/>
                </a:moveTo>
                <a:lnTo>
                  <a:pt x="10848211" y="6303957"/>
                </a:lnTo>
                <a:lnTo>
                  <a:pt x="10806431" y="6315580"/>
                </a:lnTo>
                <a:lnTo>
                  <a:pt x="10853857" y="6327908"/>
                </a:lnTo>
                <a:lnTo>
                  <a:pt x="10912575" y="6343757"/>
                </a:lnTo>
                <a:lnTo>
                  <a:pt x="10848211" y="6344814"/>
                </a:lnTo>
                <a:cubicBezTo>
                  <a:pt x="10804173" y="6346575"/>
                  <a:pt x="10784976" y="6338122"/>
                  <a:pt x="10790622" y="6320863"/>
                </a:cubicBezTo>
                <a:cubicBezTo>
                  <a:pt x="10790622" y="6319807"/>
                  <a:pt x="10790622" y="6319454"/>
                  <a:pt x="10791751" y="6318750"/>
                </a:cubicBezTo>
                <a:lnTo>
                  <a:pt x="10784976" y="6320863"/>
                </a:lnTo>
                <a:cubicBezTo>
                  <a:pt x="10797397" y="6303957"/>
                  <a:pt x="10823369" y="6289516"/>
                  <a:pt x="10850470" y="6289516"/>
                </a:cubicBezTo>
                <a:close/>
                <a:moveTo>
                  <a:pt x="10657377" y="6281063"/>
                </a:moveTo>
                <a:cubicBezTo>
                  <a:pt x="10666411" y="6281063"/>
                  <a:pt x="10675444" y="6283881"/>
                  <a:pt x="10682219" y="6290221"/>
                </a:cubicBezTo>
                <a:cubicBezTo>
                  <a:pt x="10695771" y="6302196"/>
                  <a:pt x="10683350" y="6314523"/>
                  <a:pt x="10657377" y="6314523"/>
                </a:cubicBezTo>
                <a:cubicBezTo>
                  <a:pt x="10629147" y="6314523"/>
                  <a:pt x="10618985" y="6302196"/>
                  <a:pt x="10632535" y="6290221"/>
                </a:cubicBezTo>
                <a:cubicBezTo>
                  <a:pt x="10639310" y="6283881"/>
                  <a:pt x="10648344" y="6281063"/>
                  <a:pt x="10657377" y="6281063"/>
                </a:cubicBezTo>
                <a:close/>
                <a:moveTo>
                  <a:pt x="9392678" y="6281063"/>
                </a:moveTo>
                <a:cubicBezTo>
                  <a:pt x="9400582" y="6281767"/>
                  <a:pt x="9406228" y="6286346"/>
                  <a:pt x="9409616" y="6293390"/>
                </a:cubicBezTo>
                <a:cubicBezTo>
                  <a:pt x="9416391" y="6307127"/>
                  <a:pt x="9405099" y="6316637"/>
                  <a:pt x="9381386" y="6313115"/>
                </a:cubicBezTo>
                <a:cubicBezTo>
                  <a:pt x="9358802" y="6313115"/>
                  <a:pt x="9353156" y="6303253"/>
                  <a:pt x="9368965" y="6289516"/>
                </a:cubicBezTo>
                <a:cubicBezTo>
                  <a:pt x="9376869" y="6282472"/>
                  <a:pt x="9385903" y="6280006"/>
                  <a:pt x="9392678" y="6281063"/>
                </a:cubicBezTo>
                <a:close/>
                <a:moveTo>
                  <a:pt x="5377259" y="6265213"/>
                </a:moveTo>
                <a:lnTo>
                  <a:pt x="5447269" y="6277893"/>
                </a:lnTo>
                <a:cubicBezTo>
                  <a:pt x="5486790" y="6284233"/>
                  <a:pt x="5536475" y="6289516"/>
                  <a:pt x="5559059" y="6289516"/>
                </a:cubicBezTo>
                <a:cubicBezTo>
                  <a:pt x="5592935" y="6285994"/>
                  <a:pt x="5594064" y="6289516"/>
                  <a:pt x="5568093" y="6303957"/>
                </a:cubicBezTo>
                <a:cubicBezTo>
                  <a:pt x="5529700" y="6329669"/>
                  <a:pt x="5511633" y="6327908"/>
                  <a:pt x="5438235" y="6294447"/>
                </a:cubicBezTo>
                <a:close/>
                <a:moveTo>
                  <a:pt x="10030674" y="6255703"/>
                </a:moveTo>
                <a:cubicBezTo>
                  <a:pt x="10039707" y="6255703"/>
                  <a:pt x="10048741" y="6257817"/>
                  <a:pt x="10055516" y="6263804"/>
                </a:cubicBezTo>
                <a:cubicBezTo>
                  <a:pt x="10069066" y="6276132"/>
                  <a:pt x="10058903" y="6289516"/>
                  <a:pt x="10030674" y="6289516"/>
                </a:cubicBezTo>
                <a:cubicBezTo>
                  <a:pt x="10004702" y="6289516"/>
                  <a:pt x="9992281" y="6276132"/>
                  <a:pt x="10005831" y="6263804"/>
                </a:cubicBezTo>
                <a:cubicBezTo>
                  <a:pt x="10012606" y="6257817"/>
                  <a:pt x="10021640" y="6255703"/>
                  <a:pt x="10030674" y="6255703"/>
                </a:cubicBezTo>
                <a:close/>
                <a:moveTo>
                  <a:pt x="9807093" y="6255703"/>
                </a:moveTo>
                <a:cubicBezTo>
                  <a:pt x="9821772" y="6256056"/>
                  <a:pt x="9836452" y="6259578"/>
                  <a:pt x="9845486" y="6266270"/>
                </a:cubicBezTo>
                <a:cubicBezTo>
                  <a:pt x="9864682" y="6280006"/>
                  <a:pt x="9844356" y="6289516"/>
                  <a:pt x="9799189" y="6289516"/>
                </a:cubicBezTo>
                <a:cubicBezTo>
                  <a:pt x="9755150" y="6289516"/>
                  <a:pt x="9737083" y="6275427"/>
                  <a:pt x="9763054" y="6262043"/>
                </a:cubicBezTo>
                <a:cubicBezTo>
                  <a:pt x="9775475" y="6257464"/>
                  <a:pt x="9791284" y="6254999"/>
                  <a:pt x="9807093" y="6255703"/>
                </a:cubicBezTo>
                <a:close/>
                <a:moveTo>
                  <a:pt x="11243430" y="6240206"/>
                </a:moveTo>
                <a:cubicBezTo>
                  <a:pt x="11262626" y="6240206"/>
                  <a:pt x="11270530" y="6248307"/>
                  <a:pt x="11263755" y="6260634"/>
                </a:cubicBezTo>
                <a:cubicBezTo>
                  <a:pt x="11256980" y="6272962"/>
                  <a:pt x="11258109" y="6281767"/>
                  <a:pt x="11269401" y="6281767"/>
                </a:cubicBezTo>
                <a:cubicBezTo>
                  <a:pt x="11279564" y="6281767"/>
                  <a:pt x="11291985" y="6271201"/>
                  <a:pt x="11297631" y="6258873"/>
                </a:cubicBezTo>
                <a:cubicBezTo>
                  <a:pt x="11301019" y="6244785"/>
                  <a:pt x="11324732" y="6241615"/>
                  <a:pt x="11358608" y="6250420"/>
                </a:cubicBezTo>
                <a:cubicBezTo>
                  <a:pt x="11450072" y="6275075"/>
                  <a:pt x="11448943" y="6275427"/>
                  <a:pt x="11071792" y="6335304"/>
                </a:cubicBezTo>
                <a:cubicBezTo>
                  <a:pt x="11016461" y="6342348"/>
                  <a:pt x="11011945" y="6341996"/>
                  <a:pt x="11050337" y="6327908"/>
                </a:cubicBezTo>
                <a:lnTo>
                  <a:pt x="11102280" y="6309945"/>
                </a:lnTo>
                <a:lnTo>
                  <a:pt x="11041304" y="6299730"/>
                </a:lnTo>
                <a:cubicBezTo>
                  <a:pt x="11002911" y="6292686"/>
                  <a:pt x="11023237" y="6286698"/>
                  <a:pt x="11097763" y="6284937"/>
                </a:cubicBezTo>
                <a:cubicBezTo>
                  <a:pt x="11160998" y="6283176"/>
                  <a:pt x="11212941" y="6272962"/>
                  <a:pt x="11212941" y="6260634"/>
                </a:cubicBezTo>
                <a:cubicBezTo>
                  <a:pt x="11212941" y="6248307"/>
                  <a:pt x="11226492" y="6240206"/>
                  <a:pt x="11243430" y="6240206"/>
                </a:cubicBezTo>
                <a:close/>
                <a:moveTo>
                  <a:pt x="10292647" y="6240206"/>
                </a:moveTo>
                <a:cubicBezTo>
                  <a:pt x="10350236" y="6240206"/>
                  <a:pt x="10363786" y="6245841"/>
                  <a:pt x="10342332" y="6265213"/>
                </a:cubicBezTo>
                <a:cubicBezTo>
                  <a:pt x="10325394" y="6277893"/>
                  <a:pt x="10303939" y="6291277"/>
                  <a:pt x="10292647" y="6291277"/>
                </a:cubicBezTo>
                <a:cubicBezTo>
                  <a:pt x="10282484" y="6291277"/>
                  <a:pt x="10259900" y="6277893"/>
                  <a:pt x="10244092" y="6265213"/>
                </a:cubicBezTo>
                <a:cubicBezTo>
                  <a:pt x="10222637" y="6245841"/>
                  <a:pt x="10235058" y="6240206"/>
                  <a:pt x="10292647" y="6240206"/>
                </a:cubicBezTo>
                <a:close/>
                <a:moveTo>
                  <a:pt x="7224623" y="6216960"/>
                </a:moveTo>
                <a:cubicBezTo>
                  <a:pt x="7230269" y="6217664"/>
                  <a:pt x="7234786" y="6220834"/>
                  <a:pt x="7238173" y="6227526"/>
                </a:cubicBezTo>
                <a:cubicBezTo>
                  <a:pt x="7243819" y="6240558"/>
                  <a:pt x="7233656" y="6250420"/>
                  <a:pt x="7214460" y="6250420"/>
                </a:cubicBezTo>
                <a:cubicBezTo>
                  <a:pt x="7196393" y="6247250"/>
                  <a:pt x="7191876" y="6237388"/>
                  <a:pt x="7205426" y="6224356"/>
                </a:cubicBezTo>
                <a:cubicBezTo>
                  <a:pt x="7211072" y="6219425"/>
                  <a:pt x="7217848" y="6216607"/>
                  <a:pt x="7224623" y="6216960"/>
                </a:cubicBezTo>
                <a:close/>
                <a:moveTo>
                  <a:pt x="14214343" y="6209563"/>
                </a:moveTo>
                <a:cubicBezTo>
                  <a:pt x="14224506" y="6206745"/>
                  <a:pt x="14240315" y="6210620"/>
                  <a:pt x="14264028" y="6219777"/>
                </a:cubicBezTo>
                <a:cubicBezTo>
                  <a:pt x="14302421" y="6233866"/>
                  <a:pt x="14282095" y="6265213"/>
                  <a:pt x="14234669" y="6265213"/>
                </a:cubicBezTo>
                <a:cubicBezTo>
                  <a:pt x="14214343" y="6265213"/>
                  <a:pt x="14199664" y="6252533"/>
                  <a:pt x="14199664" y="6237036"/>
                </a:cubicBezTo>
                <a:cubicBezTo>
                  <a:pt x="14199664" y="6221538"/>
                  <a:pt x="14204181" y="6212381"/>
                  <a:pt x="14214343" y="6209563"/>
                </a:cubicBezTo>
                <a:close/>
                <a:moveTo>
                  <a:pt x="12315036" y="6199349"/>
                </a:moveTo>
                <a:cubicBezTo>
                  <a:pt x="12360204" y="6199349"/>
                  <a:pt x="12396338" y="6203928"/>
                  <a:pt x="12396338" y="6208506"/>
                </a:cubicBezTo>
                <a:cubicBezTo>
                  <a:pt x="12396338" y="6231048"/>
                  <a:pt x="12281160" y="6242671"/>
                  <a:pt x="12257447" y="6222243"/>
                </a:cubicBezTo>
                <a:cubicBezTo>
                  <a:pt x="12242768" y="6208506"/>
                  <a:pt x="12265352" y="6199349"/>
                  <a:pt x="12315036" y="6199349"/>
                </a:cubicBezTo>
                <a:close/>
                <a:moveTo>
                  <a:pt x="10032932" y="6178216"/>
                </a:moveTo>
                <a:cubicBezTo>
                  <a:pt x="10039707" y="6178568"/>
                  <a:pt x="10046482" y="6182090"/>
                  <a:pt x="10049870" y="6188430"/>
                </a:cubicBezTo>
                <a:cubicBezTo>
                  <a:pt x="10056645" y="6201814"/>
                  <a:pt x="10044224" y="6211676"/>
                  <a:pt x="10021640" y="6211676"/>
                </a:cubicBezTo>
                <a:cubicBezTo>
                  <a:pt x="9996798" y="6208154"/>
                  <a:pt x="9992281" y="6198644"/>
                  <a:pt x="10010348" y="6185260"/>
                </a:cubicBezTo>
                <a:cubicBezTo>
                  <a:pt x="10017123" y="6180329"/>
                  <a:pt x="10026157" y="6177864"/>
                  <a:pt x="10032932" y="6178216"/>
                </a:cubicBezTo>
                <a:close/>
                <a:moveTo>
                  <a:pt x="11990958" y="6171876"/>
                </a:moveTo>
                <a:cubicBezTo>
                  <a:pt x="12002250" y="6170819"/>
                  <a:pt x="11999991" y="6177864"/>
                  <a:pt x="11990958" y="6193009"/>
                </a:cubicBezTo>
                <a:cubicBezTo>
                  <a:pt x="11980794" y="6209563"/>
                  <a:pt x="12002250" y="6213085"/>
                  <a:pt x="12067742" y="6206393"/>
                </a:cubicBezTo>
                <a:cubicBezTo>
                  <a:pt x="12117427" y="6199701"/>
                  <a:pt x="12153561" y="6203223"/>
                  <a:pt x="12149045" y="6211676"/>
                </a:cubicBezTo>
                <a:cubicBezTo>
                  <a:pt x="12127590" y="6246898"/>
                  <a:pt x="11450072" y="6303957"/>
                  <a:pt x="11450072" y="6270144"/>
                </a:cubicBezTo>
                <a:cubicBezTo>
                  <a:pt x="11450072" y="6253590"/>
                  <a:pt x="11604772" y="6231753"/>
                  <a:pt x="11725596" y="6231753"/>
                </a:cubicBezTo>
                <a:cubicBezTo>
                  <a:pt x="11776410" y="6231753"/>
                  <a:pt x="11856583" y="6216960"/>
                  <a:pt x="11902880" y="6200053"/>
                </a:cubicBezTo>
                <a:cubicBezTo>
                  <a:pt x="11952566" y="6182443"/>
                  <a:pt x="11979665" y="6172933"/>
                  <a:pt x="11990958" y="6171876"/>
                </a:cubicBezTo>
                <a:close/>
                <a:moveTo>
                  <a:pt x="14871535" y="6162366"/>
                </a:moveTo>
                <a:cubicBezTo>
                  <a:pt x="14941545" y="6162366"/>
                  <a:pt x="14937029" y="6173637"/>
                  <a:pt x="14863631" y="6193009"/>
                </a:cubicBezTo>
                <a:cubicBezTo>
                  <a:pt x="14833143" y="6201462"/>
                  <a:pt x="14812817" y="6197588"/>
                  <a:pt x="14812817" y="6185260"/>
                </a:cubicBezTo>
                <a:cubicBezTo>
                  <a:pt x="14812817" y="6173285"/>
                  <a:pt x="14839918" y="6162366"/>
                  <a:pt x="14871535" y="6162366"/>
                </a:cubicBezTo>
                <a:close/>
                <a:moveTo>
                  <a:pt x="11705272" y="6140529"/>
                </a:moveTo>
                <a:cubicBezTo>
                  <a:pt x="11717693" y="6140529"/>
                  <a:pt x="11728985" y="6144051"/>
                  <a:pt x="11739147" y="6150743"/>
                </a:cubicBezTo>
                <a:cubicBezTo>
                  <a:pt x="11757214" y="6164832"/>
                  <a:pt x="11742535" y="6173989"/>
                  <a:pt x="11705272" y="6173989"/>
                </a:cubicBezTo>
                <a:cubicBezTo>
                  <a:pt x="11669136" y="6173989"/>
                  <a:pt x="11654457" y="6164832"/>
                  <a:pt x="11672524" y="6150743"/>
                </a:cubicBezTo>
                <a:cubicBezTo>
                  <a:pt x="11681558" y="6144051"/>
                  <a:pt x="11693979" y="6140529"/>
                  <a:pt x="11705272" y="6140529"/>
                </a:cubicBezTo>
                <a:close/>
                <a:moveTo>
                  <a:pt x="7718081" y="6140529"/>
                </a:moveTo>
                <a:cubicBezTo>
                  <a:pt x="7725986" y="6141233"/>
                  <a:pt x="7731632" y="6145108"/>
                  <a:pt x="7735019" y="6152152"/>
                </a:cubicBezTo>
                <a:cubicBezTo>
                  <a:pt x="7742924" y="6165888"/>
                  <a:pt x="7729373" y="6176455"/>
                  <a:pt x="7707918" y="6172933"/>
                </a:cubicBezTo>
                <a:cubicBezTo>
                  <a:pt x="7683076" y="6172933"/>
                  <a:pt x="7678559" y="6162718"/>
                  <a:pt x="7694368" y="6148982"/>
                </a:cubicBezTo>
                <a:cubicBezTo>
                  <a:pt x="7702273" y="6141938"/>
                  <a:pt x="7711306" y="6139824"/>
                  <a:pt x="7718081" y="6140529"/>
                </a:cubicBezTo>
                <a:close/>
                <a:moveTo>
                  <a:pt x="15045431" y="6128906"/>
                </a:moveTo>
                <a:cubicBezTo>
                  <a:pt x="15064628" y="6128906"/>
                  <a:pt x="15074790" y="6134893"/>
                  <a:pt x="15068015" y="6145812"/>
                </a:cubicBezTo>
                <a:cubicBezTo>
                  <a:pt x="15062369" y="6156379"/>
                  <a:pt x="15028493" y="6163775"/>
                  <a:pt x="14995747" y="6162366"/>
                </a:cubicBezTo>
                <a:cubicBezTo>
                  <a:pt x="14943804" y="6162366"/>
                  <a:pt x="14941545" y="6159549"/>
                  <a:pt x="14973163" y="6145812"/>
                </a:cubicBezTo>
                <a:cubicBezTo>
                  <a:pt x="14999134" y="6134893"/>
                  <a:pt x="15026235" y="6128906"/>
                  <a:pt x="15045431" y="6128906"/>
                </a:cubicBezTo>
                <a:close/>
                <a:moveTo>
                  <a:pt x="15313051" y="6124679"/>
                </a:moveTo>
                <a:cubicBezTo>
                  <a:pt x="15324343" y="6124679"/>
                  <a:pt x="15316438" y="6142290"/>
                  <a:pt x="15294984" y="6161662"/>
                </a:cubicBezTo>
                <a:cubicBezTo>
                  <a:pt x="15259978" y="6196883"/>
                  <a:pt x="15107537" y="6239501"/>
                  <a:pt x="15107537" y="6213790"/>
                </a:cubicBezTo>
                <a:cubicBezTo>
                  <a:pt x="15107537" y="6201110"/>
                  <a:pt x="15282562" y="6124679"/>
                  <a:pt x="15313051" y="6124679"/>
                </a:cubicBezTo>
                <a:close/>
                <a:moveTo>
                  <a:pt x="14066419" y="6115874"/>
                </a:moveTo>
                <a:cubicBezTo>
                  <a:pt x="14125137" y="6115874"/>
                  <a:pt x="14135300" y="6124327"/>
                  <a:pt x="14135300" y="6147573"/>
                </a:cubicBezTo>
                <a:cubicBezTo>
                  <a:pt x="14135300" y="6176807"/>
                  <a:pt x="14118362" y="6183499"/>
                  <a:pt x="14058514" y="6183499"/>
                </a:cubicBezTo>
                <a:cubicBezTo>
                  <a:pt x="14015605" y="6183499"/>
                  <a:pt x="13974954" y="6194418"/>
                  <a:pt x="13969308" y="6206393"/>
                </a:cubicBezTo>
                <a:cubicBezTo>
                  <a:pt x="13962533" y="6216607"/>
                  <a:pt x="13935432" y="6226117"/>
                  <a:pt x="13910590" y="6226117"/>
                </a:cubicBezTo>
                <a:cubicBezTo>
                  <a:pt x="13875585" y="6226117"/>
                  <a:pt x="13865422" y="6218016"/>
                  <a:pt x="13873326" y="6194066"/>
                </a:cubicBezTo>
                <a:cubicBezTo>
                  <a:pt x="13878972" y="6176807"/>
                  <a:pt x="13875585" y="6163423"/>
                  <a:pt x="13862034" y="6163423"/>
                </a:cubicBezTo>
                <a:cubicBezTo>
                  <a:pt x="13850742" y="6163423"/>
                  <a:pt x="13840580" y="6154970"/>
                  <a:pt x="13840580" y="6144403"/>
                </a:cubicBezTo>
                <a:cubicBezTo>
                  <a:pt x="13840580" y="6134189"/>
                  <a:pt x="13907202" y="6121861"/>
                  <a:pt x="13988504" y="6118339"/>
                </a:cubicBezTo>
                <a:cubicBezTo>
                  <a:pt x="14021251" y="6116578"/>
                  <a:pt x="14046093" y="6115874"/>
                  <a:pt x="14066419" y="6115874"/>
                </a:cubicBezTo>
                <a:close/>
                <a:moveTo>
                  <a:pt x="9179261" y="6114465"/>
                </a:moveTo>
                <a:cubicBezTo>
                  <a:pt x="9196199" y="6114465"/>
                  <a:pt x="9213136" y="6117635"/>
                  <a:pt x="9225557" y="6124679"/>
                </a:cubicBezTo>
                <a:cubicBezTo>
                  <a:pt x="9251529" y="6133837"/>
                  <a:pt x="9230074" y="6147573"/>
                  <a:pt x="9179261" y="6147573"/>
                </a:cubicBezTo>
                <a:cubicBezTo>
                  <a:pt x="9130705" y="6147573"/>
                  <a:pt x="9110379" y="6133837"/>
                  <a:pt x="9134092" y="6124679"/>
                </a:cubicBezTo>
                <a:cubicBezTo>
                  <a:pt x="9146513" y="6117635"/>
                  <a:pt x="9163451" y="6114465"/>
                  <a:pt x="9179261" y="6114465"/>
                </a:cubicBezTo>
                <a:close/>
                <a:moveTo>
                  <a:pt x="8834855" y="6104955"/>
                </a:moveTo>
                <a:cubicBezTo>
                  <a:pt x="8838243" y="6107068"/>
                  <a:pt x="8838243" y="6113056"/>
                  <a:pt x="8831468" y="6121509"/>
                </a:cubicBezTo>
                <a:cubicBezTo>
                  <a:pt x="8822434" y="6140177"/>
                  <a:pt x="8837114" y="6143347"/>
                  <a:pt x="8898090" y="6133132"/>
                </a:cubicBezTo>
                <a:cubicBezTo>
                  <a:pt x="8942129" y="6124327"/>
                  <a:pt x="8981651" y="6126440"/>
                  <a:pt x="8988426" y="6138416"/>
                </a:cubicBezTo>
                <a:cubicBezTo>
                  <a:pt x="8995201" y="6150391"/>
                  <a:pt x="8927449" y="6162014"/>
                  <a:pt x="8811142" y="6165536"/>
                </a:cubicBezTo>
                <a:cubicBezTo>
                  <a:pt x="8690319" y="6170819"/>
                  <a:pt x="8618050" y="6182795"/>
                  <a:pt x="8607887" y="6197940"/>
                </a:cubicBezTo>
                <a:cubicBezTo>
                  <a:pt x="8593208" y="6225413"/>
                  <a:pt x="8356077" y="6268735"/>
                  <a:pt x="8313167" y="6251477"/>
                </a:cubicBezTo>
                <a:cubicBezTo>
                  <a:pt x="8299617" y="6246546"/>
                  <a:pt x="8288325" y="6251125"/>
                  <a:pt x="8288325" y="6263100"/>
                </a:cubicBezTo>
                <a:cubicBezTo>
                  <a:pt x="8288325" y="6292334"/>
                  <a:pt x="8396729" y="6313115"/>
                  <a:pt x="8472384" y="6297617"/>
                </a:cubicBezTo>
                <a:cubicBezTo>
                  <a:pt x="8519810" y="6289164"/>
                  <a:pt x="8528843" y="6290573"/>
                  <a:pt x="8507389" y="6306070"/>
                </a:cubicBezTo>
                <a:cubicBezTo>
                  <a:pt x="8462221" y="6338474"/>
                  <a:pt x="8345914" y="6332839"/>
                  <a:pt x="8280421" y="6295152"/>
                </a:cubicBezTo>
                <a:cubicBezTo>
                  <a:pt x="8217186" y="6260987"/>
                  <a:pt x="8061356" y="6273666"/>
                  <a:pt x="8082811" y="6311353"/>
                </a:cubicBezTo>
                <a:cubicBezTo>
                  <a:pt x="8089587" y="6321568"/>
                  <a:pt x="8114429" y="6324738"/>
                  <a:pt x="8137013" y="6316284"/>
                </a:cubicBezTo>
                <a:cubicBezTo>
                  <a:pt x="8174276" y="6304309"/>
                  <a:pt x="8175405" y="6306422"/>
                  <a:pt x="8147176" y="6335304"/>
                </a:cubicBezTo>
                <a:cubicBezTo>
                  <a:pt x="8124592" y="6359255"/>
                  <a:pt x="8092974" y="6364186"/>
                  <a:pt x="8000380" y="6352210"/>
                </a:cubicBezTo>
                <a:cubicBezTo>
                  <a:pt x="7887461" y="6338474"/>
                  <a:pt x="7379323" y="6352210"/>
                  <a:pt x="6894898" y="6381444"/>
                </a:cubicBezTo>
                <a:cubicBezTo>
                  <a:pt x="6717614" y="6393420"/>
                  <a:pt x="6653250" y="6389545"/>
                  <a:pt x="6641958" y="6370878"/>
                </a:cubicBezTo>
                <a:cubicBezTo>
                  <a:pt x="6630666" y="6353619"/>
                  <a:pt x="6644216" y="6350097"/>
                  <a:pt x="6697288" y="6360311"/>
                </a:cubicBezTo>
                <a:cubicBezTo>
                  <a:pt x="6745844" y="6369117"/>
                  <a:pt x="6768427" y="6367356"/>
                  <a:pt x="6768427" y="6352210"/>
                </a:cubicBezTo>
                <a:cubicBezTo>
                  <a:pt x="6768427" y="6338474"/>
                  <a:pt x="6759394" y="6327908"/>
                  <a:pt x="6746973" y="6327908"/>
                </a:cubicBezTo>
                <a:cubicBezTo>
                  <a:pt x="6735681" y="6327908"/>
                  <a:pt x="6713097" y="6313467"/>
                  <a:pt x="6692772" y="6294447"/>
                </a:cubicBezTo>
                <a:cubicBezTo>
                  <a:pt x="6663413" y="6260282"/>
                  <a:pt x="6663413" y="6259930"/>
                  <a:pt x="6699547" y="6275427"/>
                </a:cubicBezTo>
                <a:cubicBezTo>
                  <a:pt x="6835050" y="6335304"/>
                  <a:pt x="7283341" y="6324738"/>
                  <a:pt x="7355609" y="6263100"/>
                </a:cubicBezTo>
                <a:cubicBezTo>
                  <a:pt x="7370289" y="6249364"/>
                  <a:pt x="7425620" y="6244785"/>
                  <a:pt x="7495630" y="6251477"/>
                </a:cubicBezTo>
                <a:cubicBezTo>
                  <a:pt x="7556606" y="6256760"/>
                  <a:pt x="7596128" y="6257464"/>
                  <a:pt x="7583706" y="6252533"/>
                </a:cubicBezTo>
                <a:cubicBezTo>
                  <a:pt x="7528376" y="6230344"/>
                  <a:pt x="7564510" y="6215551"/>
                  <a:pt x="7657105" y="6222243"/>
                </a:cubicBezTo>
                <a:cubicBezTo>
                  <a:pt x="7712435" y="6225765"/>
                  <a:pt x="7772283" y="6222595"/>
                  <a:pt x="7791479" y="6213790"/>
                </a:cubicBezTo>
                <a:cubicBezTo>
                  <a:pt x="7809546" y="6207098"/>
                  <a:pt x="7876169" y="6201462"/>
                  <a:pt x="7939404" y="6203223"/>
                </a:cubicBezTo>
                <a:cubicBezTo>
                  <a:pt x="8010543" y="6204984"/>
                  <a:pt x="8051194" y="6198292"/>
                  <a:pt x="8051194" y="6184556"/>
                </a:cubicBezTo>
                <a:cubicBezTo>
                  <a:pt x="8051194" y="6169058"/>
                  <a:pt x="8099749" y="6165184"/>
                  <a:pt x="8205894" y="6173989"/>
                </a:cubicBezTo>
                <a:cubicBezTo>
                  <a:pt x="8342526" y="6185965"/>
                  <a:pt x="8679026" y="6150743"/>
                  <a:pt x="8810013" y="6108125"/>
                </a:cubicBezTo>
                <a:cubicBezTo>
                  <a:pt x="8822434" y="6103546"/>
                  <a:pt x="8831468" y="6102490"/>
                  <a:pt x="8834855" y="6104955"/>
                </a:cubicBezTo>
                <a:close/>
                <a:moveTo>
                  <a:pt x="12392951" y="6090162"/>
                </a:moveTo>
                <a:cubicBezTo>
                  <a:pt x="12405372" y="6090162"/>
                  <a:pt x="12414406" y="6093684"/>
                  <a:pt x="12421181" y="6100728"/>
                </a:cubicBezTo>
                <a:cubicBezTo>
                  <a:pt x="12460703" y="6145812"/>
                  <a:pt x="12250672" y="6201110"/>
                  <a:pt x="12159207" y="6170819"/>
                </a:cubicBezTo>
                <a:cubicBezTo>
                  <a:pt x="12116298" y="6156379"/>
                  <a:pt x="12115169" y="6153209"/>
                  <a:pt x="12146786" y="6140529"/>
                </a:cubicBezTo>
                <a:cubicBezTo>
                  <a:pt x="12165983" y="6131371"/>
                  <a:pt x="12207763" y="6123975"/>
                  <a:pt x="12238251" y="6123975"/>
                </a:cubicBezTo>
                <a:cubicBezTo>
                  <a:pt x="12269868" y="6123975"/>
                  <a:pt x="12319553" y="6113408"/>
                  <a:pt x="12348912" y="6100728"/>
                </a:cubicBezTo>
                <a:cubicBezTo>
                  <a:pt x="12365850" y="6093684"/>
                  <a:pt x="12380530" y="6090162"/>
                  <a:pt x="12392951" y="6090162"/>
                </a:cubicBezTo>
                <a:close/>
                <a:moveTo>
                  <a:pt x="7094765" y="6090162"/>
                </a:moveTo>
                <a:cubicBezTo>
                  <a:pt x="7099282" y="6091571"/>
                  <a:pt x="7102670" y="6095797"/>
                  <a:pt x="7102670" y="6101785"/>
                </a:cubicBezTo>
                <a:cubicBezTo>
                  <a:pt x="7102670" y="6115169"/>
                  <a:pt x="7091378" y="6124679"/>
                  <a:pt x="7077827" y="6124679"/>
                </a:cubicBezTo>
                <a:cubicBezTo>
                  <a:pt x="7063147" y="6124679"/>
                  <a:pt x="7050726" y="6121157"/>
                  <a:pt x="7050726" y="6115522"/>
                </a:cubicBezTo>
                <a:cubicBezTo>
                  <a:pt x="7050726" y="6111647"/>
                  <a:pt x="7063147" y="6100376"/>
                  <a:pt x="7077827" y="6094389"/>
                </a:cubicBezTo>
                <a:cubicBezTo>
                  <a:pt x="7084603" y="6090514"/>
                  <a:pt x="7090248" y="6088753"/>
                  <a:pt x="7094765" y="6090162"/>
                </a:cubicBezTo>
                <a:close/>
                <a:moveTo>
                  <a:pt x="5686658" y="6080652"/>
                </a:moveTo>
                <a:cubicBezTo>
                  <a:pt x="5693434" y="6081709"/>
                  <a:pt x="5710371" y="6094741"/>
                  <a:pt x="5728439" y="6116226"/>
                </a:cubicBezTo>
                <a:cubicBezTo>
                  <a:pt x="5776993" y="6173989"/>
                  <a:pt x="5921531" y="6243024"/>
                  <a:pt x="5921531" y="6210620"/>
                </a:cubicBezTo>
                <a:cubicBezTo>
                  <a:pt x="5921531" y="6198997"/>
                  <a:pt x="5936211" y="6188430"/>
                  <a:pt x="5952019" y="6188430"/>
                </a:cubicBezTo>
                <a:cubicBezTo>
                  <a:pt x="5993799" y="6188430"/>
                  <a:pt x="6095427" y="6107421"/>
                  <a:pt x="6057035" y="6103898"/>
                </a:cubicBezTo>
                <a:cubicBezTo>
                  <a:pt x="6042354" y="6102137"/>
                  <a:pt x="6076231" y="6095445"/>
                  <a:pt x="6129303" y="6086992"/>
                </a:cubicBezTo>
                <a:cubicBezTo>
                  <a:pt x="6183504" y="6078539"/>
                  <a:pt x="6235447" y="6081004"/>
                  <a:pt x="6245610" y="6089458"/>
                </a:cubicBezTo>
                <a:cubicBezTo>
                  <a:pt x="6258031" y="6099672"/>
                  <a:pt x="6232060" y="6106716"/>
                  <a:pt x="6184634" y="6106716"/>
                </a:cubicBezTo>
                <a:cubicBezTo>
                  <a:pt x="6140595" y="6106716"/>
                  <a:pt x="6093169" y="6119044"/>
                  <a:pt x="6081877" y="6136302"/>
                </a:cubicBezTo>
                <a:cubicBezTo>
                  <a:pt x="6063810" y="6158140"/>
                  <a:pt x="6071714" y="6166945"/>
                  <a:pt x="6123657" y="6177159"/>
                </a:cubicBezTo>
                <a:cubicBezTo>
                  <a:pt x="6159791" y="6183851"/>
                  <a:pt x="6221897" y="6190191"/>
                  <a:pt x="6261419" y="6188430"/>
                </a:cubicBezTo>
                <a:cubicBezTo>
                  <a:pt x="6374338" y="6187021"/>
                  <a:pt x="6367563" y="6222243"/>
                  <a:pt x="6253514" y="6240910"/>
                </a:cubicBezTo>
                <a:cubicBezTo>
                  <a:pt x="6116882" y="6261339"/>
                  <a:pt x="5763443" y="6264861"/>
                  <a:pt x="5763443" y="6246194"/>
                </a:cubicBezTo>
                <a:cubicBezTo>
                  <a:pt x="5763443" y="6237740"/>
                  <a:pt x="5778123" y="6231753"/>
                  <a:pt x="5796190" y="6231753"/>
                </a:cubicBezTo>
                <a:cubicBezTo>
                  <a:pt x="5821033" y="6231753"/>
                  <a:pt x="5807482" y="6210972"/>
                  <a:pt x="5757797" y="6166593"/>
                </a:cubicBezTo>
                <a:cubicBezTo>
                  <a:pt x="5716017" y="6132780"/>
                  <a:pt x="5683271" y="6095797"/>
                  <a:pt x="5683271" y="6083822"/>
                </a:cubicBezTo>
                <a:cubicBezTo>
                  <a:pt x="5683271" y="6081357"/>
                  <a:pt x="5684400" y="6080300"/>
                  <a:pt x="5686658" y="6080652"/>
                </a:cubicBezTo>
                <a:close/>
                <a:moveTo>
                  <a:pt x="11288598" y="6057406"/>
                </a:moveTo>
                <a:cubicBezTo>
                  <a:pt x="11303277" y="6057406"/>
                  <a:pt x="11317957" y="6060928"/>
                  <a:pt x="11326990" y="6067268"/>
                </a:cubicBezTo>
                <a:cubicBezTo>
                  <a:pt x="11348445" y="6079243"/>
                  <a:pt x="11328119" y="6091219"/>
                  <a:pt x="11282952" y="6091219"/>
                </a:cubicBezTo>
                <a:cubicBezTo>
                  <a:pt x="11235526" y="6091219"/>
                  <a:pt x="11219717" y="6079243"/>
                  <a:pt x="11245688" y="6067268"/>
                </a:cubicBezTo>
                <a:cubicBezTo>
                  <a:pt x="11259239" y="6060928"/>
                  <a:pt x="11273918" y="6057406"/>
                  <a:pt x="11288598" y="6057406"/>
                </a:cubicBezTo>
                <a:close/>
                <a:moveTo>
                  <a:pt x="8945517" y="6057406"/>
                </a:moveTo>
                <a:cubicBezTo>
                  <a:pt x="8953421" y="6057406"/>
                  <a:pt x="8959067" y="6061633"/>
                  <a:pt x="8962455" y="6068325"/>
                </a:cubicBezTo>
                <a:cubicBezTo>
                  <a:pt x="8969230" y="6081709"/>
                  <a:pt x="8957938" y="6091219"/>
                  <a:pt x="8935354" y="6091219"/>
                </a:cubicBezTo>
                <a:cubicBezTo>
                  <a:pt x="8911642" y="6088049"/>
                  <a:pt x="8905996" y="6078187"/>
                  <a:pt x="8922933" y="6068325"/>
                </a:cubicBezTo>
                <a:cubicBezTo>
                  <a:pt x="8930838" y="6061633"/>
                  <a:pt x="8938742" y="6057406"/>
                  <a:pt x="8945517" y="6057406"/>
                </a:cubicBezTo>
                <a:close/>
                <a:moveTo>
                  <a:pt x="5965570" y="6057406"/>
                </a:moveTo>
                <a:cubicBezTo>
                  <a:pt x="5974603" y="6057406"/>
                  <a:pt x="5983637" y="6061633"/>
                  <a:pt x="5990412" y="6069029"/>
                </a:cubicBezTo>
                <a:cubicBezTo>
                  <a:pt x="6003962" y="6080300"/>
                  <a:pt x="5991541" y="6091219"/>
                  <a:pt x="5965570" y="6091219"/>
                </a:cubicBezTo>
                <a:cubicBezTo>
                  <a:pt x="5938469" y="6091219"/>
                  <a:pt x="5927177" y="6080300"/>
                  <a:pt x="5940727" y="6069029"/>
                </a:cubicBezTo>
                <a:cubicBezTo>
                  <a:pt x="5947503" y="6061633"/>
                  <a:pt x="5956536" y="6057406"/>
                  <a:pt x="5965570" y="6057406"/>
                </a:cubicBezTo>
                <a:close/>
                <a:moveTo>
                  <a:pt x="10616726" y="6049305"/>
                </a:moveTo>
                <a:cubicBezTo>
                  <a:pt x="10679961" y="6047544"/>
                  <a:pt x="10695771" y="6087697"/>
                  <a:pt x="10637052" y="6104955"/>
                </a:cubicBezTo>
                <a:cubicBezTo>
                  <a:pt x="10613339" y="6111647"/>
                  <a:pt x="10613339" y="6109886"/>
                  <a:pt x="10637052" y="6092628"/>
                </a:cubicBezTo>
                <a:cubicBezTo>
                  <a:pt x="10657377" y="6075369"/>
                  <a:pt x="10651731" y="6070438"/>
                  <a:pt x="10608822" y="6061985"/>
                </a:cubicBezTo>
                <a:cubicBezTo>
                  <a:pt x="10555750" y="6053179"/>
                  <a:pt x="10554620" y="6052827"/>
                  <a:pt x="10616726" y="6049305"/>
                </a:cubicBezTo>
                <a:close/>
                <a:moveTo>
                  <a:pt x="10093909" y="6042261"/>
                </a:moveTo>
                <a:cubicBezTo>
                  <a:pt x="10104071" y="6042261"/>
                  <a:pt x="10102942" y="6050362"/>
                  <a:pt x="10084875" y="6065155"/>
                </a:cubicBezTo>
                <a:cubicBezTo>
                  <a:pt x="10067937" y="6076778"/>
                  <a:pt x="10040836" y="6086288"/>
                  <a:pt x="10025028" y="6086288"/>
                </a:cubicBezTo>
                <a:cubicBezTo>
                  <a:pt x="10004702" y="6084174"/>
                  <a:pt x="10009219" y="6078891"/>
                  <a:pt x="10035190" y="6065155"/>
                </a:cubicBezTo>
                <a:cubicBezTo>
                  <a:pt x="10062291" y="6050362"/>
                  <a:pt x="10083746" y="6042261"/>
                  <a:pt x="10093909" y="6042261"/>
                </a:cubicBezTo>
                <a:close/>
                <a:moveTo>
                  <a:pt x="10325394" y="6037682"/>
                </a:moveTo>
                <a:cubicBezTo>
                  <a:pt x="10334427" y="6037682"/>
                  <a:pt x="10343461" y="6041908"/>
                  <a:pt x="10350236" y="6049305"/>
                </a:cubicBezTo>
                <a:cubicBezTo>
                  <a:pt x="10363786" y="6060576"/>
                  <a:pt x="10352494" y="6071495"/>
                  <a:pt x="10325394" y="6071495"/>
                </a:cubicBezTo>
                <a:cubicBezTo>
                  <a:pt x="10298293" y="6071495"/>
                  <a:pt x="10287001" y="6060576"/>
                  <a:pt x="10300551" y="6049305"/>
                </a:cubicBezTo>
                <a:cubicBezTo>
                  <a:pt x="10306197" y="6041908"/>
                  <a:pt x="10316360" y="6037682"/>
                  <a:pt x="10325394" y="6037682"/>
                </a:cubicBezTo>
                <a:close/>
                <a:moveTo>
                  <a:pt x="10183115" y="6037682"/>
                </a:moveTo>
                <a:cubicBezTo>
                  <a:pt x="10193279" y="6038386"/>
                  <a:pt x="10203441" y="6042261"/>
                  <a:pt x="10210216" y="6050362"/>
                </a:cubicBezTo>
                <a:cubicBezTo>
                  <a:pt x="10222637" y="6062337"/>
                  <a:pt x="10206829" y="6074312"/>
                  <a:pt x="10176341" y="6070438"/>
                </a:cubicBezTo>
                <a:cubicBezTo>
                  <a:pt x="10144722" y="6070438"/>
                  <a:pt x="10133430" y="6058110"/>
                  <a:pt x="10152627" y="6046135"/>
                </a:cubicBezTo>
                <a:cubicBezTo>
                  <a:pt x="10161660" y="6040147"/>
                  <a:pt x="10171823" y="6037330"/>
                  <a:pt x="10183115" y="6037682"/>
                </a:cubicBezTo>
                <a:close/>
                <a:moveTo>
                  <a:pt x="9814997" y="6037682"/>
                </a:moveTo>
                <a:cubicBezTo>
                  <a:pt x="9822902" y="6038034"/>
                  <a:pt x="9828548" y="6041908"/>
                  <a:pt x="9831935" y="6048601"/>
                </a:cubicBezTo>
                <a:cubicBezTo>
                  <a:pt x="9838710" y="6061633"/>
                  <a:pt x="9827418" y="6071495"/>
                  <a:pt x="9804834" y="6071495"/>
                </a:cubicBezTo>
                <a:cubicBezTo>
                  <a:pt x="9779992" y="6068325"/>
                  <a:pt x="9774346" y="6058463"/>
                  <a:pt x="9792413" y="6045431"/>
                </a:cubicBezTo>
                <a:cubicBezTo>
                  <a:pt x="9799189" y="6040147"/>
                  <a:pt x="9808222" y="6037330"/>
                  <a:pt x="9814997" y="6037682"/>
                </a:cubicBezTo>
                <a:close/>
                <a:moveTo>
                  <a:pt x="6673575" y="6037682"/>
                </a:moveTo>
                <a:cubicBezTo>
                  <a:pt x="6688255" y="6037682"/>
                  <a:pt x="6701805" y="6041204"/>
                  <a:pt x="6710839" y="6047192"/>
                </a:cubicBezTo>
                <a:cubicBezTo>
                  <a:pt x="6732293" y="6059519"/>
                  <a:pt x="6711968" y="6071495"/>
                  <a:pt x="6664542" y="6071495"/>
                </a:cubicBezTo>
                <a:cubicBezTo>
                  <a:pt x="6620503" y="6067268"/>
                  <a:pt x="6604694" y="6059519"/>
                  <a:pt x="6630666" y="6047192"/>
                </a:cubicBezTo>
                <a:cubicBezTo>
                  <a:pt x="6643087" y="6041204"/>
                  <a:pt x="6658896" y="6037682"/>
                  <a:pt x="6673575" y="6037682"/>
                </a:cubicBezTo>
                <a:close/>
                <a:moveTo>
                  <a:pt x="11663490" y="6031342"/>
                </a:moveTo>
                <a:lnTo>
                  <a:pt x="11732371" y="6031342"/>
                </a:lnTo>
                <a:lnTo>
                  <a:pt x="11674782" y="6048601"/>
                </a:lnTo>
                <a:cubicBezTo>
                  <a:pt x="11642036" y="6057406"/>
                  <a:pt x="11564121" y="6065155"/>
                  <a:pt x="11500887" y="6065155"/>
                </a:cubicBezTo>
                <a:lnTo>
                  <a:pt x="11385708" y="6063041"/>
                </a:lnTo>
                <a:lnTo>
                  <a:pt x="11491853" y="6047192"/>
                </a:lnTo>
                <a:cubicBezTo>
                  <a:pt x="11549442" y="6038386"/>
                  <a:pt x="11626227" y="6031342"/>
                  <a:pt x="11663490" y="6031342"/>
                </a:cubicBezTo>
                <a:close/>
                <a:moveTo>
                  <a:pt x="10878700" y="6022184"/>
                </a:moveTo>
                <a:cubicBezTo>
                  <a:pt x="10923867" y="6023945"/>
                  <a:pt x="10926126" y="6025354"/>
                  <a:pt x="10888862" y="6042261"/>
                </a:cubicBezTo>
                <a:cubicBezTo>
                  <a:pt x="10866278" y="6050362"/>
                  <a:pt x="10829015" y="6059167"/>
                  <a:pt x="10807560" y="6060928"/>
                </a:cubicBezTo>
                <a:cubicBezTo>
                  <a:pt x="10774814" y="6060576"/>
                  <a:pt x="10772555" y="6057054"/>
                  <a:pt x="10796268" y="6042261"/>
                </a:cubicBezTo>
                <a:cubicBezTo>
                  <a:pt x="10813206" y="6030285"/>
                  <a:pt x="10850470" y="6022184"/>
                  <a:pt x="10878700" y="6022184"/>
                </a:cubicBezTo>
                <a:close/>
                <a:moveTo>
                  <a:pt x="11285210" y="6004221"/>
                </a:moveTo>
                <a:cubicBezTo>
                  <a:pt x="11319086" y="6004221"/>
                  <a:pt x="11347316" y="6008448"/>
                  <a:pt x="11347316" y="6014788"/>
                </a:cubicBezTo>
                <a:cubicBezTo>
                  <a:pt x="11347316" y="6021128"/>
                  <a:pt x="11319086" y="6030638"/>
                  <a:pt x="11285210" y="6036977"/>
                </a:cubicBezTo>
                <a:cubicBezTo>
                  <a:pt x="11249076" y="6041204"/>
                  <a:pt x="11219717" y="6036977"/>
                  <a:pt x="11219717" y="6026059"/>
                </a:cubicBezTo>
                <a:cubicBezTo>
                  <a:pt x="11219717" y="6015492"/>
                  <a:pt x="11249076" y="6004221"/>
                  <a:pt x="11285210" y="6004221"/>
                </a:cubicBezTo>
                <a:close/>
                <a:moveTo>
                  <a:pt x="14889602" y="5986611"/>
                </a:moveTo>
                <a:cubicBezTo>
                  <a:pt x="14946062" y="5977805"/>
                  <a:pt x="15029623" y="6009152"/>
                  <a:pt x="15029623" y="6054940"/>
                </a:cubicBezTo>
                <a:cubicBezTo>
                  <a:pt x="15029623" y="6070790"/>
                  <a:pt x="15010426" y="6083822"/>
                  <a:pt x="14984455" y="6083822"/>
                </a:cubicBezTo>
                <a:cubicBezTo>
                  <a:pt x="14912186" y="6083822"/>
                  <a:pt x="14760874" y="6141586"/>
                  <a:pt x="14729257" y="6180329"/>
                </a:cubicBezTo>
                <a:cubicBezTo>
                  <a:pt x="14705543" y="6207450"/>
                  <a:pt x="14658117" y="6218016"/>
                  <a:pt x="14510193" y="6229287"/>
                </a:cubicBezTo>
                <a:cubicBezTo>
                  <a:pt x="14387110" y="6239149"/>
                  <a:pt x="14327263" y="6236684"/>
                  <a:pt x="14334038" y="6225413"/>
                </a:cubicBezTo>
                <a:cubicBezTo>
                  <a:pt x="14339684" y="6214142"/>
                  <a:pt x="14411953" y="6197940"/>
                  <a:pt x="14490996" y="6189839"/>
                </a:cubicBezTo>
                <a:cubicBezTo>
                  <a:pt x="14620854" y="6175398"/>
                  <a:pt x="14629887" y="6171524"/>
                  <a:pt x="14567782" y="6160253"/>
                </a:cubicBezTo>
                <a:lnTo>
                  <a:pt x="14498901" y="6146869"/>
                </a:lnTo>
                <a:lnTo>
                  <a:pt x="14559877" y="6144403"/>
                </a:lnTo>
                <a:cubicBezTo>
                  <a:pt x="14653600" y="6139824"/>
                  <a:pt x="14856856" y="6100024"/>
                  <a:pt x="14879440" y="6080652"/>
                </a:cubicBezTo>
                <a:cubicBezTo>
                  <a:pt x="14904282" y="6058110"/>
                  <a:pt x="14819592" y="6059167"/>
                  <a:pt x="14729257" y="6081709"/>
                </a:cubicBezTo>
                <a:cubicBezTo>
                  <a:pt x="14562136" y="6123623"/>
                  <a:pt x="14557619" y="6123623"/>
                  <a:pt x="14637792" y="6081709"/>
                </a:cubicBezTo>
                <a:cubicBezTo>
                  <a:pt x="14681830" y="6057758"/>
                  <a:pt x="14743936" y="6037330"/>
                  <a:pt x="14774424" y="6035921"/>
                </a:cubicBezTo>
                <a:cubicBezTo>
                  <a:pt x="14806042" y="6032399"/>
                  <a:pt x="14838789" y="6020776"/>
                  <a:pt x="14846693" y="6009505"/>
                </a:cubicBezTo>
                <a:cubicBezTo>
                  <a:pt x="14854597" y="5996825"/>
                  <a:pt x="14870406" y="5989428"/>
                  <a:pt x="14889602" y="5986611"/>
                </a:cubicBezTo>
                <a:close/>
                <a:moveTo>
                  <a:pt x="6242223" y="5984497"/>
                </a:moveTo>
                <a:cubicBezTo>
                  <a:pt x="6271581" y="5981680"/>
                  <a:pt x="6300940" y="5986611"/>
                  <a:pt x="6309974" y="6002460"/>
                </a:cubicBezTo>
                <a:cubicBezTo>
                  <a:pt x="6322395" y="6025002"/>
                  <a:pt x="6274969" y="6048601"/>
                  <a:pt x="6212863" y="6048601"/>
                </a:cubicBezTo>
                <a:cubicBezTo>
                  <a:pt x="6178988" y="6048601"/>
                  <a:pt x="6169954" y="6037330"/>
                  <a:pt x="6177858" y="6014788"/>
                </a:cubicBezTo>
                <a:cubicBezTo>
                  <a:pt x="6183504" y="5998234"/>
                  <a:pt x="6212863" y="5987315"/>
                  <a:pt x="6242223" y="5984497"/>
                </a:cubicBezTo>
                <a:close/>
                <a:moveTo>
                  <a:pt x="7368031" y="5978510"/>
                </a:moveTo>
                <a:cubicBezTo>
                  <a:pt x="7355609" y="5978510"/>
                  <a:pt x="7344317" y="5980271"/>
                  <a:pt x="7334155" y="5984497"/>
                </a:cubicBezTo>
                <a:cubicBezTo>
                  <a:pt x="7309312" y="5992950"/>
                  <a:pt x="7309312" y="5997881"/>
                  <a:pt x="7330767" y="6012675"/>
                </a:cubicBezTo>
                <a:cubicBezTo>
                  <a:pt x="7365772" y="6034160"/>
                  <a:pt x="7421103" y="6034160"/>
                  <a:pt x="7434653" y="6012675"/>
                </a:cubicBezTo>
                <a:cubicBezTo>
                  <a:pt x="7441428" y="6001051"/>
                  <a:pt x="7426749" y="5989428"/>
                  <a:pt x="7404165" y="5983441"/>
                </a:cubicBezTo>
                <a:cubicBezTo>
                  <a:pt x="7392873" y="5980271"/>
                  <a:pt x="7380452" y="5978510"/>
                  <a:pt x="7368031" y="5978510"/>
                </a:cubicBezTo>
                <a:close/>
                <a:moveTo>
                  <a:pt x="6382243" y="5977101"/>
                </a:moveTo>
                <a:cubicBezTo>
                  <a:pt x="6389018" y="5970761"/>
                  <a:pt x="6419506" y="5983441"/>
                  <a:pt x="6447736" y="6005278"/>
                </a:cubicBezTo>
                <a:cubicBezTo>
                  <a:pt x="6478224" y="6027115"/>
                  <a:pt x="6513229" y="6046135"/>
                  <a:pt x="6529038" y="6046135"/>
                </a:cubicBezTo>
                <a:cubicBezTo>
                  <a:pt x="6542588" y="6046135"/>
                  <a:pt x="6560656" y="6054236"/>
                  <a:pt x="6567430" y="6065155"/>
                </a:cubicBezTo>
                <a:cubicBezTo>
                  <a:pt x="6591144" y="6099320"/>
                  <a:pt x="6504196" y="6083118"/>
                  <a:pt x="6445478" y="6040852"/>
                </a:cubicBezTo>
                <a:cubicBezTo>
                  <a:pt x="6412731" y="6019014"/>
                  <a:pt x="6382243" y="5997881"/>
                  <a:pt x="6378855" y="5994712"/>
                </a:cubicBezTo>
                <a:cubicBezTo>
                  <a:pt x="6373209" y="5991894"/>
                  <a:pt x="6375468" y="5983088"/>
                  <a:pt x="6382243" y="5977101"/>
                </a:cubicBezTo>
                <a:close/>
                <a:moveTo>
                  <a:pt x="9856777" y="5974987"/>
                </a:moveTo>
                <a:cubicBezTo>
                  <a:pt x="9860165" y="5973579"/>
                  <a:pt x="9864682" y="5974635"/>
                  <a:pt x="9870328" y="5978157"/>
                </a:cubicBezTo>
                <a:cubicBezTo>
                  <a:pt x="9880491" y="5985202"/>
                  <a:pt x="9890653" y="5996120"/>
                  <a:pt x="9890653" y="6001051"/>
                </a:cubicBezTo>
                <a:cubicBezTo>
                  <a:pt x="9890653" y="6006335"/>
                  <a:pt x="9880491" y="6009505"/>
                  <a:pt x="9870328" y="6009505"/>
                </a:cubicBezTo>
                <a:cubicBezTo>
                  <a:pt x="9859036" y="6009505"/>
                  <a:pt x="9852261" y="6000347"/>
                  <a:pt x="9852261" y="5986611"/>
                </a:cubicBezTo>
                <a:cubicBezTo>
                  <a:pt x="9852261" y="5980271"/>
                  <a:pt x="9853390" y="5976396"/>
                  <a:pt x="9856777" y="5974987"/>
                </a:cubicBezTo>
                <a:close/>
                <a:moveTo>
                  <a:pt x="11476045" y="5973931"/>
                </a:moveTo>
                <a:cubicBezTo>
                  <a:pt x="11485078" y="5973931"/>
                  <a:pt x="11494112" y="5977101"/>
                  <a:pt x="11500887" y="5983441"/>
                </a:cubicBezTo>
                <a:cubicBezTo>
                  <a:pt x="11514437" y="5999643"/>
                  <a:pt x="11503145" y="6007744"/>
                  <a:pt x="11476045" y="6007744"/>
                </a:cubicBezTo>
                <a:cubicBezTo>
                  <a:pt x="11447814" y="6007744"/>
                  <a:pt x="11437651" y="5999643"/>
                  <a:pt x="11451203" y="5983441"/>
                </a:cubicBezTo>
                <a:cubicBezTo>
                  <a:pt x="11457978" y="5977101"/>
                  <a:pt x="11467010" y="5973931"/>
                  <a:pt x="11476045" y="5973931"/>
                </a:cubicBezTo>
                <a:close/>
                <a:moveTo>
                  <a:pt x="10247479" y="5961603"/>
                </a:moveTo>
                <a:cubicBezTo>
                  <a:pt x="10259900" y="5961603"/>
                  <a:pt x="10271192" y="5964773"/>
                  <a:pt x="10280226" y="5971818"/>
                </a:cubicBezTo>
                <a:cubicBezTo>
                  <a:pt x="10299422" y="5985554"/>
                  <a:pt x="10283613" y="5994712"/>
                  <a:pt x="10247479" y="5994712"/>
                </a:cubicBezTo>
                <a:cubicBezTo>
                  <a:pt x="10211345" y="5994712"/>
                  <a:pt x="10196665" y="5985554"/>
                  <a:pt x="10214732" y="5971818"/>
                </a:cubicBezTo>
                <a:cubicBezTo>
                  <a:pt x="10223766" y="5964773"/>
                  <a:pt x="10235058" y="5961603"/>
                  <a:pt x="10247479" y="5961603"/>
                </a:cubicBezTo>
                <a:close/>
                <a:moveTo>
                  <a:pt x="9751762" y="5960194"/>
                </a:moveTo>
                <a:cubicBezTo>
                  <a:pt x="9770959" y="5958433"/>
                  <a:pt x="9792413" y="5970409"/>
                  <a:pt x="9799189" y="5982032"/>
                </a:cubicBezTo>
                <a:cubicBezTo>
                  <a:pt x="9812739" y="6009857"/>
                  <a:pt x="9813868" y="6009857"/>
                  <a:pt x="9758537" y="5982032"/>
                </a:cubicBezTo>
                <a:cubicBezTo>
                  <a:pt x="9725791" y="5966534"/>
                  <a:pt x="9723533" y="5962308"/>
                  <a:pt x="9751762" y="5960194"/>
                </a:cubicBezTo>
                <a:close/>
                <a:moveTo>
                  <a:pt x="16615013" y="5958433"/>
                </a:moveTo>
                <a:cubicBezTo>
                  <a:pt x="16639856" y="5958433"/>
                  <a:pt x="16654535" y="5967943"/>
                  <a:pt x="16647760" y="5981327"/>
                </a:cubicBezTo>
                <a:cubicBezTo>
                  <a:pt x="16634210" y="6009857"/>
                  <a:pt x="16635339" y="6009857"/>
                  <a:pt x="16599204" y="5981327"/>
                </a:cubicBezTo>
                <a:cubicBezTo>
                  <a:pt x="16577750" y="5964421"/>
                  <a:pt x="16578879" y="5958433"/>
                  <a:pt x="16615013" y="5958433"/>
                </a:cubicBezTo>
                <a:close/>
                <a:moveTo>
                  <a:pt x="4670382" y="5958433"/>
                </a:moveTo>
                <a:cubicBezTo>
                  <a:pt x="4673770" y="5958433"/>
                  <a:pt x="4668124" y="5978510"/>
                  <a:pt x="4657961" y="6002460"/>
                </a:cubicBezTo>
                <a:cubicBezTo>
                  <a:pt x="4648928" y="6027820"/>
                  <a:pt x="4630860" y="6048601"/>
                  <a:pt x="4621827" y="6048601"/>
                </a:cubicBezTo>
                <a:cubicBezTo>
                  <a:pt x="4610535" y="6048601"/>
                  <a:pt x="4615052" y="6027820"/>
                  <a:pt x="4631990" y="6002460"/>
                </a:cubicBezTo>
                <a:cubicBezTo>
                  <a:pt x="4648928" y="5978510"/>
                  <a:pt x="4666995" y="5958433"/>
                  <a:pt x="4670382" y="5958433"/>
                </a:cubicBezTo>
                <a:close/>
                <a:moveTo>
                  <a:pt x="10799656" y="5955263"/>
                </a:moveTo>
                <a:cubicBezTo>
                  <a:pt x="10806431" y="5955968"/>
                  <a:pt x="10813206" y="5960547"/>
                  <a:pt x="10816594" y="5967591"/>
                </a:cubicBezTo>
                <a:cubicBezTo>
                  <a:pt x="10823369" y="5981327"/>
                  <a:pt x="10810948" y="5991189"/>
                  <a:pt x="10788364" y="5987667"/>
                </a:cubicBezTo>
                <a:cubicBezTo>
                  <a:pt x="10763522" y="5987667"/>
                  <a:pt x="10759005" y="5977453"/>
                  <a:pt x="10775943" y="5963364"/>
                </a:cubicBezTo>
                <a:cubicBezTo>
                  <a:pt x="10783847" y="5956672"/>
                  <a:pt x="10792881" y="5954207"/>
                  <a:pt x="10799656" y="5955263"/>
                </a:cubicBezTo>
                <a:close/>
                <a:moveTo>
                  <a:pt x="12975616" y="5953855"/>
                </a:moveTo>
                <a:cubicBezTo>
                  <a:pt x="12979003" y="5952446"/>
                  <a:pt x="12981262" y="5952446"/>
                  <a:pt x="12984649" y="5953855"/>
                </a:cubicBezTo>
                <a:cubicBezTo>
                  <a:pt x="12990295" y="5957024"/>
                  <a:pt x="12997070" y="5966182"/>
                  <a:pt x="13003846" y="5981327"/>
                </a:cubicBezTo>
                <a:cubicBezTo>
                  <a:pt x="13021913" y="6017253"/>
                  <a:pt x="13020784" y="6029229"/>
                  <a:pt x="12985779" y="6054940"/>
                </a:cubicBezTo>
                <a:cubicBezTo>
                  <a:pt x="12949644" y="6082061"/>
                  <a:pt x="12947386" y="6085583"/>
                  <a:pt x="12977874" y="6092628"/>
                </a:cubicBezTo>
                <a:cubicBezTo>
                  <a:pt x="12998200" y="6095797"/>
                  <a:pt x="12950773" y="6098615"/>
                  <a:pt x="12873988" y="6098615"/>
                </a:cubicBezTo>
                <a:cubicBezTo>
                  <a:pt x="12797203" y="6098615"/>
                  <a:pt x="12739614" y="6092275"/>
                  <a:pt x="12745260" y="6083822"/>
                </a:cubicBezTo>
                <a:cubicBezTo>
                  <a:pt x="12749777" y="6075369"/>
                  <a:pt x="12731710" y="6068325"/>
                  <a:pt x="12703480" y="6068325"/>
                </a:cubicBezTo>
                <a:cubicBezTo>
                  <a:pt x="12676379" y="6068325"/>
                  <a:pt x="12652666" y="6058815"/>
                  <a:pt x="12652666" y="6048601"/>
                </a:cubicBezTo>
                <a:cubicBezTo>
                  <a:pt x="12652666" y="6036625"/>
                  <a:pt x="12662829" y="6025354"/>
                  <a:pt x="12676379" y="6025354"/>
                </a:cubicBezTo>
                <a:cubicBezTo>
                  <a:pt x="12765585" y="6023593"/>
                  <a:pt x="12957549" y="5982736"/>
                  <a:pt x="12968841" y="5962308"/>
                </a:cubicBezTo>
                <a:cubicBezTo>
                  <a:pt x="12971099" y="5958081"/>
                  <a:pt x="12973357" y="5955263"/>
                  <a:pt x="12975616" y="5953855"/>
                </a:cubicBezTo>
                <a:close/>
                <a:moveTo>
                  <a:pt x="11909655" y="5945754"/>
                </a:moveTo>
                <a:cubicBezTo>
                  <a:pt x="11948048" y="5945754"/>
                  <a:pt x="11948048" y="5945401"/>
                  <a:pt x="11909655" y="5964773"/>
                </a:cubicBezTo>
                <a:cubicBezTo>
                  <a:pt x="11888200" y="5976044"/>
                  <a:pt x="11855454" y="5984497"/>
                  <a:pt x="11832870" y="5984497"/>
                </a:cubicBezTo>
                <a:cubicBezTo>
                  <a:pt x="11795606" y="5984497"/>
                  <a:pt x="11795606" y="5983793"/>
                  <a:pt x="11832870" y="5964773"/>
                </a:cubicBezTo>
                <a:cubicBezTo>
                  <a:pt x="11855454" y="5953150"/>
                  <a:pt x="11888200" y="5945754"/>
                  <a:pt x="11909655" y="5945754"/>
                </a:cubicBezTo>
                <a:close/>
                <a:moveTo>
                  <a:pt x="16027831" y="5936244"/>
                </a:moveTo>
                <a:cubicBezTo>
                  <a:pt x="16036865" y="5936244"/>
                  <a:pt x="16047028" y="5938357"/>
                  <a:pt x="16052674" y="5944345"/>
                </a:cubicBezTo>
                <a:cubicBezTo>
                  <a:pt x="16066224" y="5956672"/>
                  <a:pt x="16054932" y="5969704"/>
                  <a:pt x="16027831" y="5969704"/>
                </a:cubicBezTo>
                <a:cubicBezTo>
                  <a:pt x="16001860" y="5969704"/>
                  <a:pt x="15989439" y="5956672"/>
                  <a:pt x="16002989" y="5944345"/>
                </a:cubicBezTo>
                <a:cubicBezTo>
                  <a:pt x="16009764" y="5938357"/>
                  <a:pt x="16018798" y="5936244"/>
                  <a:pt x="16027831" y="5936244"/>
                </a:cubicBezTo>
                <a:close/>
                <a:moveTo>
                  <a:pt x="12019187" y="5935187"/>
                </a:moveTo>
                <a:cubicBezTo>
                  <a:pt x="12025962" y="5936244"/>
                  <a:pt x="12030479" y="5940823"/>
                  <a:pt x="12032738" y="5947515"/>
                </a:cubicBezTo>
                <a:cubicBezTo>
                  <a:pt x="12038383" y="5961251"/>
                  <a:pt x="12028221" y="5972170"/>
                  <a:pt x="12011283" y="5968648"/>
                </a:cubicBezTo>
                <a:cubicBezTo>
                  <a:pt x="11990958" y="5968648"/>
                  <a:pt x="11986440" y="5958081"/>
                  <a:pt x="12001121" y="5944345"/>
                </a:cubicBezTo>
                <a:cubicBezTo>
                  <a:pt x="12006766" y="5937653"/>
                  <a:pt x="12013541" y="5934483"/>
                  <a:pt x="12019187" y="5935187"/>
                </a:cubicBezTo>
                <a:close/>
                <a:moveTo>
                  <a:pt x="12623307" y="5931313"/>
                </a:moveTo>
                <a:cubicBezTo>
                  <a:pt x="12606369" y="5931665"/>
                  <a:pt x="12584914" y="5934835"/>
                  <a:pt x="12563459" y="5940470"/>
                </a:cubicBezTo>
                <a:lnTo>
                  <a:pt x="12485545" y="5959138"/>
                </a:lnTo>
                <a:lnTo>
                  <a:pt x="12580397" y="5957024"/>
                </a:lnTo>
                <a:cubicBezTo>
                  <a:pt x="12631211" y="5955616"/>
                  <a:pt x="12666216" y="5947162"/>
                  <a:pt x="12658312" y="5937300"/>
                </a:cubicBezTo>
                <a:cubicBezTo>
                  <a:pt x="12652666" y="5933074"/>
                  <a:pt x="12640245" y="5930961"/>
                  <a:pt x="12623307" y="5931313"/>
                </a:cubicBezTo>
                <a:close/>
                <a:moveTo>
                  <a:pt x="16245766" y="5921451"/>
                </a:moveTo>
                <a:cubicBezTo>
                  <a:pt x="16261575" y="5923212"/>
                  <a:pt x="16297709" y="5932017"/>
                  <a:pt x="16323681" y="5940470"/>
                </a:cubicBezTo>
                <a:lnTo>
                  <a:pt x="16372236" y="5957024"/>
                </a:lnTo>
                <a:lnTo>
                  <a:pt x="16323681" y="5958433"/>
                </a:lnTo>
                <a:cubicBezTo>
                  <a:pt x="16297709" y="5958433"/>
                  <a:pt x="16261575" y="5950332"/>
                  <a:pt x="16245766" y="5940470"/>
                </a:cubicBezTo>
                <a:cubicBezTo>
                  <a:pt x="16219795" y="5922155"/>
                  <a:pt x="16219795" y="5919690"/>
                  <a:pt x="16245766" y="5921451"/>
                </a:cubicBezTo>
                <a:close/>
                <a:moveTo>
                  <a:pt x="9357673" y="5919337"/>
                </a:moveTo>
                <a:cubicBezTo>
                  <a:pt x="9366707" y="5919337"/>
                  <a:pt x="9377999" y="5928143"/>
                  <a:pt x="9383645" y="5939414"/>
                </a:cubicBezTo>
                <a:cubicBezTo>
                  <a:pt x="9391549" y="5950332"/>
                  <a:pt x="9383645" y="5958433"/>
                  <a:pt x="9367836" y="5958433"/>
                </a:cubicBezTo>
                <a:cubicBezTo>
                  <a:pt x="9353156" y="5958433"/>
                  <a:pt x="9340735" y="5950332"/>
                  <a:pt x="9340735" y="5939414"/>
                </a:cubicBezTo>
                <a:cubicBezTo>
                  <a:pt x="9340735" y="5928143"/>
                  <a:pt x="9348639" y="5919337"/>
                  <a:pt x="9357673" y="5919337"/>
                </a:cubicBezTo>
                <a:close/>
                <a:moveTo>
                  <a:pt x="10638181" y="5917576"/>
                </a:moveTo>
                <a:cubicBezTo>
                  <a:pt x="10644956" y="5918281"/>
                  <a:pt x="10649473" y="5922860"/>
                  <a:pt x="10651731" y="5929904"/>
                </a:cubicBezTo>
                <a:cubicBezTo>
                  <a:pt x="10657377" y="5943992"/>
                  <a:pt x="10647214" y="5950685"/>
                  <a:pt x="10630276" y="5950685"/>
                </a:cubicBezTo>
                <a:cubicBezTo>
                  <a:pt x="10611080" y="5947162"/>
                  <a:pt x="10606563" y="5941175"/>
                  <a:pt x="10620114" y="5927086"/>
                </a:cubicBezTo>
                <a:cubicBezTo>
                  <a:pt x="10625760" y="5920042"/>
                  <a:pt x="10632535" y="5916520"/>
                  <a:pt x="10638181" y="5917576"/>
                </a:cubicBezTo>
                <a:close/>
                <a:moveTo>
                  <a:pt x="7066535" y="5914406"/>
                </a:moveTo>
                <a:cubicBezTo>
                  <a:pt x="7086861" y="5916872"/>
                  <a:pt x="7091378" y="5922860"/>
                  <a:pt x="7080086" y="5934130"/>
                </a:cubicBezTo>
                <a:cubicBezTo>
                  <a:pt x="7066535" y="5949980"/>
                  <a:pt x="6892639" y="5958081"/>
                  <a:pt x="6871185" y="5943640"/>
                </a:cubicBezTo>
                <a:cubicBezTo>
                  <a:pt x="6859893" y="5937300"/>
                  <a:pt x="6900544" y="5926382"/>
                  <a:pt x="6960391" y="5918281"/>
                </a:cubicBezTo>
                <a:cubicBezTo>
                  <a:pt x="7011205" y="5912645"/>
                  <a:pt x="7046209" y="5911589"/>
                  <a:pt x="7066535" y="5914406"/>
                </a:cubicBezTo>
                <a:close/>
                <a:moveTo>
                  <a:pt x="5661816" y="5911236"/>
                </a:moveTo>
                <a:cubicBezTo>
                  <a:pt x="5666333" y="5911589"/>
                  <a:pt x="5671979" y="5915815"/>
                  <a:pt x="5676496" y="5924621"/>
                </a:cubicBezTo>
                <a:cubicBezTo>
                  <a:pt x="5684400" y="5938709"/>
                  <a:pt x="5681012" y="5957729"/>
                  <a:pt x="5671979" y="5969704"/>
                </a:cubicBezTo>
                <a:cubicBezTo>
                  <a:pt x="5659558" y="5983793"/>
                  <a:pt x="5649395" y="5984145"/>
                  <a:pt x="5640361" y="5966534"/>
                </a:cubicBezTo>
                <a:cubicBezTo>
                  <a:pt x="5633586" y="5952798"/>
                  <a:pt x="5634715" y="5932017"/>
                  <a:pt x="5646007" y="5921451"/>
                </a:cubicBezTo>
                <a:cubicBezTo>
                  <a:pt x="5650524" y="5914406"/>
                  <a:pt x="5656170" y="5910532"/>
                  <a:pt x="5661816" y="5911236"/>
                </a:cubicBezTo>
                <a:close/>
                <a:moveTo>
                  <a:pt x="13737823" y="5903135"/>
                </a:moveTo>
                <a:cubicBezTo>
                  <a:pt x="13728789" y="5903135"/>
                  <a:pt x="13719756" y="5904544"/>
                  <a:pt x="13714110" y="5908066"/>
                </a:cubicBezTo>
                <a:cubicBezTo>
                  <a:pt x="13698301" y="5912998"/>
                  <a:pt x="13709593" y="5917576"/>
                  <a:pt x="13736694" y="5917576"/>
                </a:cubicBezTo>
                <a:cubicBezTo>
                  <a:pt x="13764923" y="5917576"/>
                  <a:pt x="13776215" y="5912998"/>
                  <a:pt x="13761536" y="5908066"/>
                </a:cubicBezTo>
                <a:cubicBezTo>
                  <a:pt x="13754761" y="5904544"/>
                  <a:pt x="13745727" y="5903135"/>
                  <a:pt x="13737823" y="5903135"/>
                </a:cubicBezTo>
                <a:close/>
                <a:moveTo>
                  <a:pt x="14557619" y="5898204"/>
                </a:moveTo>
                <a:cubicBezTo>
                  <a:pt x="14577944" y="5896091"/>
                  <a:pt x="14570040" y="5917576"/>
                  <a:pt x="14531647" y="5940470"/>
                </a:cubicBezTo>
                <a:cubicBezTo>
                  <a:pt x="14467283" y="5980623"/>
                  <a:pt x="14175951" y="6046839"/>
                  <a:pt x="14029155" y="6054940"/>
                </a:cubicBezTo>
                <a:cubicBezTo>
                  <a:pt x="13933174" y="6061280"/>
                  <a:pt x="13904944" y="6057406"/>
                  <a:pt x="13939949" y="6046135"/>
                </a:cubicBezTo>
                <a:cubicBezTo>
                  <a:pt x="13965920" y="6036625"/>
                  <a:pt x="14016734" y="6027468"/>
                  <a:pt x="14051739" y="6027468"/>
                </a:cubicBezTo>
                <a:cubicBezTo>
                  <a:pt x="14109328" y="6025707"/>
                  <a:pt x="14172563" y="6001051"/>
                  <a:pt x="14338555" y="5916167"/>
                </a:cubicBezTo>
                <a:cubicBezTo>
                  <a:pt x="14358880" y="5906658"/>
                  <a:pt x="14376948" y="5901727"/>
                  <a:pt x="14392756" y="5900670"/>
                </a:cubicBezTo>
                <a:cubicBezTo>
                  <a:pt x="14407436" y="5899966"/>
                  <a:pt x="14422115" y="5902783"/>
                  <a:pt x="14439053" y="5909828"/>
                </a:cubicBezTo>
                <a:cubicBezTo>
                  <a:pt x="14471800" y="5926029"/>
                  <a:pt x="14497771" y="5924973"/>
                  <a:pt x="14527131" y="5909123"/>
                </a:cubicBezTo>
                <a:cubicBezTo>
                  <a:pt x="14540681" y="5902431"/>
                  <a:pt x="14550844" y="5898557"/>
                  <a:pt x="14557619" y="5898204"/>
                </a:cubicBezTo>
                <a:close/>
                <a:moveTo>
                  <a:pt x="15205777" y="5881650"/>
                </a:moveTo>
                <a:cubicBezTo>
                  <a:pt x="15214811" y="5881650"/>
                  <a:pt x="15222715" y="5889751"/>
                  <a:pt x="15222715" y="5900670"/>
                </a:cubicBezTo>
                <a:cubicBezTo>
                  <a:pt x="15222715" y="5910532"/>
                  <a:pt x="15209165" y="5919337"/>
                  <a:pt x="15193356" y="5919337"/>
                </a:cubicBezTo>
                <a:cubicBezTo>
                  <a:pt x="15177547" y="5919337"/>
                  <a:pt x="15171901" y="5910532"/>
                  <a:pt x="15177547" y="5900670"/>
                </a:cubicBezTo>
                <a:cubicBezTo>
                  <a:pt x="15183193" y="5889751"/>
                  <a:pt x="15196744" y="5881650"/>
                  <a:pt x="15205777" y="5881650"/>
                </a:cubicBezTo>
                <a:close/>
                <a:moveTo>
                  <a:pt x="16858918" y="5852064"/>
                </a:moveTo>
                <a:cubicBezTo>
                  <a:pt x="16866822" y="5851008"/>
                  <a:pt x="16874730" y="5851360"/>
                  <a:pt x="16878114" y="5854530"/>
                </a:cubicBezTo>
                <a:cubicBezTo>
                  <a:pt x="16883762" y="5858756"/>
                  <a:pt x="16882634" y="5872845"/>
                  <a:pt x="16873598" y="5883059"/>
                </a:cubicBezTo>
                <a:cubicBezTo>
                  <a:pt x="16856662" y="5904897"/>
                  <a:pt x="16794554" y="5906658"/>
                  <a:pt x="16794554" y="5884820"/>
                </a:cubicBezTo>
                <a:cubicBezTo>
                  <a:pt x="16794554" y="5871788"/>
                  <a:pt x="16832946" y="5854882"/>
                  <a:pt x="16858918" y="5852064"/>
                </a:cubicBezTo>
                <a:close/>
                <a:moveTo>
                  <a:pt x="7051855" y="5833749"/>
                </a:moveTo>
                <a:cubicBezTo>
                  <a:pt x="7060889" y="5833749"/>
                  <a:pt x="7069922" y="5836567"/>
                  <a:pt x="7076698" y="5842202"/>
                </a:cubicBezTo>
                <a:cubicBezTo>
                  <a:pt x="7090248" y="5856643"/>
                  <a:pt x="7077827" y="5867209"/>
                  <a:pt x="7050726" y="5867209"/>
                </a:cubicBezTo>
                <a:cubicBezTo>
                  <a:pt x="7024755" y="5867209"/>
                  <a:pt x="7013463" y="5856643"/>
                  <a:pt x="7027013" y="5842202"/>
                </a:cubicBezTo>
                <a:cubicBezTo>
                  <a:pt x="7033788" y="5836567"/>
                  <a:pt x="7042822" y="5833749"/>
                  <a:pt x="7051855" y="5833749"/>
                </a:cubicBezTo>
                <a:close/>
                <a:moveTo>
                  <a:pt x="5129965" y="5825296"/>
                </a:moveTo>
                <a:cubicBezTo>
                  <a:pt x="5146903" y="5826352"/>
                  <a:pt x="5145774" y="5834806"/>
                  <a:pt x="5131094" y="5852416"/>
                </a:cubicBezTo>
                <a:cubicBezTo>
                  <a:pt x="5111898" y="5876015"/>
                  <a:pt x="5044146" y="5896091"/>
                  <a:pt x="4905255" y="5916167"/>
                </a:cubicBezTo>
                <a:cubicBezTo>
                  <a:pt x="4883800" y="5919690"/>
                  <a:pt x="4840891" y="5911589"/>
                  <a:pt x="4808144" y="5896443"/>
                </a:cubicBezTo>
                <a:lnTo>
                  <a:pt x="4750555" y="5868971"/>
                </a:lnTo>
                <a:lnTo>
                  <a:pt x="4837503" y="5868971"/>
                </a:lnTo>
                <a:cubicBezTo>
                  <a:pt x="4886059" y="5867209"/>
                  <a:pt x="4965102" y="5857700"/>
                  <a:pt x="5014786" y="5846077"/>
                </a:cubicBezTo>
                <a:cubicBezTo>
                  <a:pt x="5075764" y="5831636"/>
                  <a:pt x="5111898" y="5824591"/>
                  <a:pt x="5129965" y="5825296"/>
                </a:cubicBezTo>
                <a:close/>
                <a:moveTo>
                  <a:pt x="12513775" y="5805220"/>
                </a:moveTo>
                <a:cubicBezTo>
                  <a:pt x="12561201" y="5806628"/>
                  <a:pt x="12563459" y="5809094"/>
                  <a:pt x="12528454" y="5823183"/>
                </a:cubicBezTo>
                <a:cubicBezTo>
                  <a:pt x="12475382" y="5844668"/>
                  <a:pt x="12460703" y="5844668"/>
                  <a:pt x="12460703" y="5823183"/>
                </a:cubicBezTo>
                <a:cubicBezTo>
                  <a:pt x="12460703" y="5813673"/>
                  <a:pt x="12484416" y="5803458"/>
                  <a:pt x="12513775" y="5805220"/>
                </a:cubicBezTo>
                <a:close/>
                <a:moveTo>
                  <a:pt x="12281160" y="5795005"/>
                </a:moveTo>
                <a:cubicBezTo>
                  <a:pt x="12291323" y="5795005"/>
                  <a:pt x="12300357" y="5798175"/>
                  <a:pt x="12307132" y="5804515"/>
                </a:cubicBezTo>
                <a:cubicBezTo>
                  <a:pt x="12319553" y="5820717"/>
                  <a:pt x="12308261" y="5828466"/>
                  <a:pt x="12281160" y="5828466"/>
                </a:cubicBezTo>
                <a:cubicBezTo>
                  <a:pt x="12252931" y="5828466"/>
                  <a:pt x="12242768" y="5820717"/>
                  <a:pt x="12256318" y="5804515"/>
                </a:cubicBezTo>
                <a:cubicBezTo>
                  <a:pt x="12263093" y="5798175"/>
                  <a:pt x="12272127" y="5795005"/>
                  <a:pt x="12281160" y="5795005"/>
                </a:cubicBezTo>
                <a:close/>
                <a:moveTo>
                  <a:pt x="12063226" y="5795005"/>
                </a:moveTo>
                <a:cubicBezTo>
                  <a:pt x="12075647" y="5795005"/>
                  <a:pt x="12088068" y="5798175"/>
                  <a:pt x="12097102" y="5805220"/>
                </a:cubicBezTo>
                <a:cubicBezTo>
                  <a:pt x="12115169" y="5818956"/>
                  <a:pt x="12101618" y="5828466"/>
                  <a:pt x="12064355" y="5828466"/>
                </a:cubicBezTo>
                <a:cubicBezTo>
                  <a:pt x="12028221" y="5828466"/>
                  <a:pt x="12012412" y="5818956"/>
                  <a:pt x="12031608" y="5805220"/>
                </a:cubicBezTo>
                <a:cubicBezTo>
                  <a:pt x="12039513" y="5798175"/>
                  <a:pt x="12051934" y="5795005"/>
                  <a:pt x="12063226" y="5795005"/>
                </a:cubicBezTo>
                <a:close/>
                <a:moveTo>
                  <a:pt x="11887071" y="5795005"/>
                </a:moveTo>
                <a:cubicBezTo>
                  <a:pt x="11893846" y="5795710"/>
                  <a:pt x="11900622" y="5800641"/>
                  <a:pt x="11904009" y="5807685"/>
                </a:cubicBezTo>
                <a:cubicBezTo>
                  <a:pt x="11910784" y="5821421"/>
                  <a:pt x="11898363" y="5830931"/>
                  <a:pt x="11874650" y="5827409"/>
                </a:cubicBezTo>
                <a:cubicBezTo>
                  <a:pt x="11849808" y="5827409"/>
                  <a:pt x="11846420" y="5816843"/>
                  <a:pt x="11863358" y="5803106"/>
                </a:cubicBezTo>
                <a:cubicBezTo>
                  <a:pt x="11871262" y="5796414"/>
                  <a:pt x="11879167" y="5793949"/>
                  <a:pt x="11887071" y="5795005"/>
                </a:cubicBezTo>
                <a:close/>
                <a:moveTo>
                  <a:pt x="6695030" y="5795005"/>
                </a:moveTo>
                <a:cubicBezTo>
                  <a:pt x="6702934" y="5795710"/>
                  <a:pt x="6708580" y="5800641"/>
                  <a:pt x="6711968" y="5807685"/>
                </a:cubicBezTo>
                <a:cubicBezTo>
                  <a:pt x="6718743" y="5821421"/>
                  <a:pt x="6706322" y="5830931"/>
                  <a:pt x="6683738" y="5827409"/>
                </a:cubicBezTo>
                <a:cubicBezTo>
                  <a:pt x="6660025" y="5827409"/>
                  <a:pt x="6655508" y="5816843"/>
                  <a:pt x="6671317" y="5803106"/>
                </a:cubicBezTo>
                <a:cubicBezTo>
                  <a:pt x="6679221" y="5796414"/>
                  <a:pt x="6688255" y="5793949"/>
                  <a:pt x="6695030" y="5795005"/>
                </a:cubicBezTo>
                <a:close/>
                <a:moveTo>
                  <a:pt x="7045080" y="5778803"/>
                </a:moveTo>
                <a:cubicBezTo>
                  <a:pt x="7082344" y="5778803"/>
                  <a:pt x="7102670" y="5787961"/>
                  <a:pt x="7095894" y="5799232"/>
                </a:cubicBezTo>
                <a:cubicBezTo>
                  <a:pt x="7089119" y="5810503"/>
                  <a:pt x="7065406" y="5817899"/>
                  <a:pt x="7045080" y="5817899"/>
                </a:cubicBezTo>
                <a:cubicBezTo>
                  <a:pt x="7024755" y="5817899"/>
                  <a:pt x="7001042" y="5810503"/>
                  <a:pt x="6994267" y="5799232"/>
                </a:cubicBezTo>
                <a:cubicBezTo>
                  <a:pt x="6987492" y="5787961"/>
                  <a:pt x="7007817" y="5778803"/>
                  <a:pt x="7045080" y="5778803"/>
                </a:cubicBezTo>
                <a:close/>
                <a:moveTo>
                  <a:pt x="6000574" y="5778803"/>
                </a:moveTo>
                <a:cubicBezTo>
                  <a:pt x="6071714" y="5778803"/>
                  <a:pt x="6137207" y="5787961"/>
                  <a:pt x="6143983" y="5798175"/>
                </a:cubicBezTo>
                <a:cubicBezTo>
                  <a:pt x="6156404" y="5821421"/>
                  <a:pt x="6106719" y="5840089"/>
                  <a:pt x="6032192" y="5840089"/>
                </a:cubicBezTo>
                <a:cubicBezTo>
                  <a:pt x="5999445" y="5840089"/>
                  <a:pt x="5955407" y="5849599"/>
                  <a:pt x="5933952" y="5862983"/>
                </a:cubicBezTo>
                <a:cubicBezTo>
                  <a:pt x="5898947" y="5881650"/>
                  <a:pt x="5894430" y="5879537"/>
                  <a:pt x="5902335" y="5854530"/>
                </a:cubicBezTo>
                <a:cubicBezTo>
                  <a:pt x="5909110" y="5837623"/>
                  <a:pt x="5903464" y="5815082"/>
                  <a:pt x="5892172" y="5803106"/>
                </a:cubicBezTo>
                <a:cubicBezTo>
                  <a:pt x="5875234" y="5784791"/>
                  <a:pt x="5903464" y="5778803"/>
                  <a:pt x="6000574" y="5778803"/>
                </a:cubicBezTo>
                <a:close/>
                <a:moveTo>
                  <a:pt x="6839567" y="5771055"/>
                </a:moveTo>
                <a:cubicBezTo>
                  <a:pt x="6842955" y="5769646"/>
                  <a:pt x="6847471" y="5770350"/>
                  <a:pt x="6853117" y="5773872"/>
                </a:cubicBezTo>
                <a:cubicBezTo>
                  <a:pt x="6863280" y="5780917"/>
                  <a:pt x="6873443" y="5790779"/>
                  <a:pt x="6873443" y="5796062"/>
                </a:cubicBezTo>
                <a:cubicBezTo>
                  <a:pt x="6873443" y="5801345"/>
                  <a:pt x="6863280" y="5805220"/>
                  <a:pt x="6853117" y="5805220"/>
                </a:cubicBezTo>
                <a:cubicBezTo>
                  <a:pt x="6841825" y="5805220"/>
                  <a:pt x="6833921" y="5794301"/>
                  <a:pt x="6833921" y="5781973"/>
                </a:cubicBezTo>
                <a:cubicBezTo>
                  <a:pt x="6833921" y="5775986"/>
                  <a:pt x="6836179" y="5772463"/>
                  <a:pt x="6839567" y="5771055"/>
                </a:cubicBezTo>
                <a:close/>
                <a:moveTo>
                  <a:pt x="13682492" y="5729845"/>
                </a:moveTo>
                <a:cubicBezTo>
                  <a:pt x="13698301" y="5733015"/>
                  <a:pt x="13676846" y="5746752"/>
                  <a:pt x="13613611" y="5769998"/>
                </a:cubicBezTo>
                <a:cubicBezTo>
                  <a:pt x="13545860" y="5792892"/>
                  <a:pt x="13537955" y="5799584"/>
                  <a:pt x="13577477" y="5801345"/>
                </a:cubicBezTo>
                <a:cubicBezTo>
                  <a:pt x="13616999" y="5802754"/>
                  <a:pt x="13620386" y="5807333"/>
                  <a:pt x="13597803" y="5822126"/>
                </a:cubicBezTo>
                <a:cubicBezTo>
                  <a:pt x="13580865" y="5833749"/>
                  <a:pt x="13576348" y="5842202"/>
                  <a:pt x="13587640" y="5842202"/>
                </a:cubicBezTo>
                <a:cubicBezTo>
                  <a:pt x="13619257" y="5843611"/>
                  <a:pt x="13550376" y="5881650"/>
                  <a:pt x="13517630" y="5881650"/>
                </a:cubicBezTo>
                <a:cubicBezTo>
                  <a:pt x="13496175" y="5881650"/>
                  <a:pt x="13498433" y="5873549"/>
                  <a:pt x="13527792" y="5850303"/>
                </a:cubicBezTo>
                <a:cubicBezTo>
                  <a:pt x="13563927" y="5820717"/>
                  <a:pt x="13557151" y="5818956"/>
                  <a:pt x="13422777" y="5830579"/>
                </a:cubicBezTo>
                <a:cubicBezTo>
                  <a:pt x="13341475" y="5837271"/>
                  <a:pt x="13265819" y="5852064"/>
                  <a:pt x="13254527" y="5861926"/>
                </a:cubicBezTo>
                <a:cubicBezTo>
                  <a:pt x="13231943" y="5879889"/>
                  <a:pt x="13032076" y="5914759"/>
                  <a:pt x="12999329" y="5904897"/>
                </a:cubicBezTo>
                <a:cubicBezTo>
                  <a:pt x="12972228" y="5898204"/>
                  <a:pt x="12783652" y="5943640"/>
                  <a:pt x="12759939" y="5963364"/>
                </a:cubicBezTo>
                <a:cubicBezTo>
                  <a:pt x="12747518" y="5973226"/>
                  <a:pt x="12645891" y="5986611"/>
                  <a:pt x="12534100" y="5991542"/>
                </a:cubicBezTo>
                <a:cubicBezTo>
                  <a:pt x="12395209" y="5998234"/>
                  <a:pt x="12337620" y="5996825"/>
                  <a:pt x="12359075" y="5982032"/>
                </a:cubicBezTo>
                <a:cubicBezTo>
                  <a:pt x="12380530" y="5969000"/>
                  <a:pt x="12359075" y="5962308"/>
                  <a:pt x="12284548" y="5962308"/>
                </a:cubicBezTo>
                <a:cubicBezTo>
                  <a:pt x="12226959" y="5962308"/>
                  <a:pt x="12180662" y="5970409"/>
                  <a:pt x="12180662" y="5980271"/>
                </a:cubicBezTo>
                <a:cubicBezTo>
                  <a:pt x="12180662" y="5991542"/>
                  <a:pt x="12165983" y="6002813"/>
                  <a:pt x="12146786" y="6009505"/>
                </a:cubicBezTo>
                <a:cubicBezTo>
                  <a:pt x="12085810" y="6027820"/>
                  <a:pt x="11757214" y="6047544"/>
                  <a:pt x="11771893" y="6032399"/>
                </a:cubicBezTo>
                <a:cubicBezTo>
                  <a:pt x="11778668" y="6024298"/>
                  <a:pt x="11857712" y="6009857"/>
                  <a:pt x="11946920" y="5999995"/>
                </a:cubicBezTo>
                <a:cubicBezTo>
                  <a:pt x="12037254" y="5990133"/>
                  <a:pt x="12123073" y="5970409"/>
                  <a:pt x="12138882" y="5957024"/>
                </a:cubicBezTo>
                <a:cubicBezTo>
                  <a:pt x="12154691" y="5943992"/>
                  <a:pt x="12225830" y="5930608"/>
                  <a:pt x="12298098" y="5928847"/>
                </a:cubicBezTo>
                <a:cubicBezTo>
                  <a:pt x="12369238" y="5927438"/>
                  <a:pt x="12470865" y="5921451"/>
                  <a:pt x="12526196" y="5912998"/>
                </a:cubicBezTo>
                <a:cubicBezTo>
                  <a:pt x="12580397" y="5904897"/>
                  <a:pt x="12658312" y="5899966"/>
                  <a:pt x="12701221" y="5901727"/>
                </a:cubicBezTo>
                <a:cubicBezTo>
                  <a:pt x="12746389" y="5903135"/>
                  <a:pt x="12789298" y="5891512"/>
                  <a:pt x="12813012" y="5870379"/>
                </a:cubicBezTo>
                <a:cubicBezTo>
                  <a:pt x="12834466" y="5852064"/>
                  <a:pt x="12878505" y="5834101"/>
                  <a:pt x="12914639" y="5832692"/>
                </a:cubicBezTo>
                <a:cubicBezTo>
                  <a:pt x="12948515" y="5830931"/>
                  <a:pt x="13016267" y="5824239"/>
                  <a:pt x="13065951" y="5815786"/>
                </a:cubicBezTo>
                <a:cubicBezTo>
                  <a:pt x="13114507" y="5809446"/>
                  <a:pt x="13207101" y="5799936"/>
                  <a:pt x="13273723" y="5795005"/>
                </a:cubicBezTo>
                <a:cubicBezTo>
                  <a:pt x="13339217" y="5790074"/>
                  <a:pt x="13458911" y="5769998"/>
                  <a:pt x="13536826" y="5752035"/>
                </a:cubicBezTo>
                <a:cubicBezTo>
                  <a:pt x="13616999" y="5733720"/>
                  <a:pt x="13667813" y="5726323"/>
                  <a:pt x="13682492" y="5729845"/>
                </a:cubicBezTo>
                <a:close/>
                <a:moveTo>
                  <a:pt x="12925931" y="5729845"/>
                </a:moveTo>
                <a:cubicBezTo>
                  <a:pt x="12981262" y="5728436"/>
                  <a:pt x="12984649" y="5731254"/>
                  <a:pt x="12959807" y="5753796"/>
                </a:cubicBezTo>
                <a:cubicBezTo>
                  <a:pt x="12945127" y="5768237"/>
                  <a:pt x="12916898" y="5779508"/>
                  <a:pt x="12898830" y="5778099"/>
                </a:cubicBezTo>
                <a:cubicBezTo>
                  <a:pt x="12869471" y="5776690"/>
                  <a:pt x="12869471" y="5774929"/>
                  <a:pt x="12902218" y="5763658"/>
                </a:cubicBezTo>
                <a:cubicBezTo>
                  <a:pt x="12938352" y="5749217"/>
                  <a:pt x="12938352" y="5749922"/>
                  <a:pt x="12902218" y="5741116"/>
                </a:cubicBezTo>
                <a:cubicBezTo>
                  <a:pt x="12878505" y="5734072"/>
                  <a:pt x="12886409" y="5731254"/>
                  <a:pt x="12925931" y="5729845"/>
                </a:cubicBezTo>
                <a:close/>
                <a:moveTo>
                  <a:pt x="4862346" y="5718927"/>
                </a:moveTo>
                <a:cubicBezTo>
                  <a:pt x="4856700" y="5720336"/>
                  <a:pt x="4852183" y="5723153"/>
                  <a:pt x="4849924" y="5727732"/>
                </a:cubicBezTo>
                <a:cubicBezTo>
                  <a:pt x="4843149" y="5739355"/>
                  <a:pt x="4851054" y="5748865"/>
                  <a:pt x="4867992" y="5748865"/>
                </a:cubicBezTo>
                <a:cubicBezTo>
                  <a:pt x="4886059" y="5748865"/>
                  <a:pt x="4899609" y="5744286"/>
                  <a:pt x="4899609" y="5739355"/>
                </a:cubicBezTo>
                <a:cubicBezTo>
                  <a:pt x="4899609" y="5729493"/>
                  <a:pt x="4889446" y="5722097"/>
                  <a:pt x="4878154" y="5719279"/>
                </a:cubicBezTo>
                <a:cubicBezTo>
                  <a:pt x="4872508" y="5718222"/>
                  <a:pt x="4866862" y="5717870"/>
                  <a:pt x="4862346" y="5718927"/>
                </a:cubicBezTo>
                <a:close/>
                <a:moveTo>
                  <a:pt x="12037254" y="5718222"/>
                </a:moveTo>
                <a:cubicBezTo>
                  <a:pt x="12046288" y="5718222"/>
                  <a:pt x="12056451" y="5722449"/>
                  <a:pt x="12063226" y="5729845"/>
                </a:cubicBezTo>
                <a:cubicBezTo>
                  <a:pt x="12076776" y="5740764"/>
                  <a:pt x="12065484" y="5752035"/>
                  <a:pt x="12038383" y="5752035"/>
                </a:cubicBezTo>
                <a:cubicBezTo>
                  <a:pt x="12010154" y="5752035"/>
                  <a:pt x="11999991" y="5740764"/>
                  <a:pt x="12013541" y="5729845"/>
                </a:cubicBezTo>
                <a:cubicBezTo>
                  <a:pt x="12020317" y="5722449"/>
                  <a:pt x="12028221" y="5718222"/>
                  <a:pt x="12037254" y="5718222"/>
                </a:cubicBezTo>
                <a:close/>
                <a:moveTo>
                  <a:pt x="7583706" y="5711530"/>
                </a:moveTo>
                <a:cubicBezTo>
                  <a:pt x="7574673" y="5711530"/>
                  <a:pt x="7565639" y="5712939"/>
                  <a:pt x="7558864" y="5716109"/>
                </a:cubicBezTo>
                <a:cubicBezTo>
                  <a:pt x="7546443" y="5721392"/>
                  <a:pt x="7556606" y="5725619"/>
                  <a:pt x="7583706" y="5725619"/>
                </a:cubicBezTo>
                <a:cubicBezTo>
                  <a:pt x="7611937" y="5725619"/>
                  <a:pt x="7622100" y="5721392"/>
                  <a:pt x="7608549" y="5716109"/>
                </a:cubicBezTo>
                <a:cubicBezTo>
                  <a:pt x="7601774" y="5712939"/>
                  <a:pt x="7592741" y="5711530"/>
                  <a:pt x="7583706" y="5711530"/>
                </a:cubicBezTo>
                <a:close/>
                <a:moveTo>
                  <a:pt x="7457237" y="5709065"/>
                </a:moveTo>
                <a:cubicBezTo>
                  <a:pt x="7444816" y="5709065"/>
                  <a:pt x="7449333" y="5717518"/>
                  <a:pt x="7466271" y="5728789"/>
                </a:cubicBezTo>
                <a:cubicBezTo>
                  <a:pt x="7480950" y="5739003"/>
                  <a:pt x="7504663" y="5747456"/>
                  <a:pt x="7514826" y="5747456"/>
                </a:cubicBezTo>
                <a:cubicBezTo>
                  <a:pt x="7526118" y="5747456"/>
                  <a:pt x="7521601" y="5739003"/>
                  <a:pt x="7504663" y="5728789"/>
                </a:cubicBezTo>
                <a:cubicBezTo>
                  <a:pt x="7489984" y="5717518"/>
                  <a:pt x="7466271" y="5709065"/>
                  <a:pt x="7457237" y="5709065"/>
                </a:cubicBezTo>
                <a:close/>
                <a:moveTo>
                  <a:pt x="14931383" y="5678422"/>
                </a:moveTo>
                <a:cubicBezTo>
                  <a:pt x="14892990" y="5679831"/>
                  <a:pt x="14848951" y="5688988"/>
                  <a:pt x="14824109" y="5704838"/>
                </a:cubicBezTo>
                <a:cubicBezTo>
                  <a:pt x="14804913" y="5716109"/>
                  <a:pt x="14828626" y="5720688"/>
                  <a:pt x="14897507" y="5717518"/>
                </a:cubicBezTo>
                <a:cubicBezTo>
                  <a:pt x="14956225" y="5715757"/>
                  <a:pt x="15001393" y="5707304"/>
                  <a:pt x="15001393" y="5697441"/>
                </a:cubicBezTo>
                <a:cubicBezTo>
                  <a:pt x="15001393" y="5683705"/>
                  <a:pt x="14969775" y="5677365"/>
                  <a:pt x="14931383" y="5678422"/>
                </a:cubicBezTo>
                <a:close/>
                <a:moveTo>
                  <a:pt x="7268661" y="5653062"/>
                </a:moveTo>
                <a:cubicBezTo>
                  <a:pt x="7258499" y="5655176"/>
                  <a:pt x="7249465" y="5659402"/>
                  <a:pt x="7243819" y="5665038"/>
                </a:cubicBezTo>
                <a:cubicBezTo>
                  <a:pt x="7232527" y="5676661"/>
                  <a:pt x="7246077" y="5679831"/>
                  <a:pt x="7281082" y="5671378"/>
                </a:cubicBezTo>
                <a:cubicBezTo>
                  <a:pt x="7321734" y="5663277"/>
                  <a:pt x="7327380" y="5658698"/>
                  <a:pt x="7300278" y="5653415"/>
                </a:cubicBezTo>
                <a:cubicBezTo>
                  <a:pt x="7291245" y="5650949"/>
                  <a:pt x="7278824" y="5650949"/>
                  <a:pt x="7268661" y="5653062"/>
                </a:cubicBezTo>
                <a:close/>
                <a:moveTo>
                  <a:pt x="16963934" y="5651653"/>
                </a:moveTo>
                <a:cubicBezTo>
                  <a:pt x="16980874" y="5653062"/>
                  <a:pt x="16991034" y="5656232"/>
                  <a:pt x="16987646" y="5661868"/>
                </a:cubicBezTo>
                <a:cubicBezTo>
                  <a:pt x="16982002" y="5674195"/>
                  <a:pt x="16933446" y="5683705"/>
                  <a:pt x="16876986" y="5683705"/>
                </a:cubicBezTo>
                <a:cubicBezTo>
                  <a:pt x="16823914" y="5683705"/>
                  <a:pt x="16782134" y="5680535"/>
                  <a:pt x="16785522" y="5676661"/>
                </a:cubicBezTo>
                <a:cubicBezTo>
                  <a:pt x="16801330" y="5659754"/>
                  <a:pt x="16914250" y="5647075"/>
                  <a:pt x="16963934" y="5651653"/>
                </a:cubicBezTo>
                <a:close/>
                <a:moveTo>
                  <a:pt x="12420052" y="5643200"/>
                </a:moveTo>
                <a:cubicBezTo>
                  <a:pt x="12407630" y="5643200"/>
                  <a:pt x="12395209" y="5643905"/>
                  <a:pt x="12381659" y="5646018"/>
                </a:cubicBezTo>
                <a:cubicBezTo>
                  <a:pt x="12173887" y="5680887"/>
                  <a:pt x="12170499" y="5682648"/>
                  <a:pt x="12327457" y="5686171"/>
                </a:cubicBezTo>
                <a:cubicBezTo>
                  <a:pt x="12416664" y="5687579"/>
                  <a:pt x="12479899" y="5679831"/>
                  <a:pt x="12479899" y="5668208"/>
                </a:cubicBezTo>
                <a:cubicBezTo>
                  <a:pt x="12479899" y="5653415"/>
                  <a:pt x="12455057" y="5643552"/>
                  <a:pt x="12420052" y="5643200"/>
                </a:cubicBezTo>
                <a:close/>
                <a:moveTo>
                  <a:pt x="3307443" y="5642144"/>
                </a:moveTo>
                <a:cubicBezTo>
                  <a:pt x="3357128" y="5643905"/>
                  <a:pt x="3354869" y="5645666"/>
                  <a:pt x="3293893" y="5662924"/>
                </a:cubicBezTo>
                <a:cubicBezTo>
                  <a:pt x="3256629" y="5671730"/>
                  <a:pt x="3184361" y="5699907"/>
                  <a:pt x="3133547" y="5724562"/>
                </a:cubicBezTo>
                <a:cubicBezTo>
                  <a:pt x="3019498" y="5779156"/>
                  <a:pt x="3010465" y="5779860"/>
                  <a:pt x="3052245" y="5728789"/>
                </a:cubicBezTo>
                <a:cubicBezTo>
                  <a:pt x="3088379" y="5685114"/>
                  <a:pt x="3221624" y="5638621"/>
                  <a:pt x="3307443" y="5642144"/>
                </a:cubicBezTo>
                <a:close/>
                <a:moveTo>
                  <a:pt x="13813479" y="5635804"/>
                </a:moveTo>
                <a:cubicBezTo>
                  <a:pt x="13824771" y="5635804"/>
                  <a:pt x="13834934" y="5638974"/>
                  <a:pt x="13840580" y="5645314"/>
                </a:cubicBezTo>
                <a:cubicBezTo>
                  <a:pt x="13854130" y="5661515"/>
                  <a:pt x="13839450" y="5668912"/>
                  <a:pt x="13806704" y="5668912"/>
                </a:cubicBezTo>
                <a:cubicBezTo>
                  <a:pt x="13775086" y="5668912"/>
                  <a:pt x="13763794" y="5657289"/>
                  <a:pt x="13782991" y="5645314"/>
                </a:cubicBezTo>
                <a:cubicBezTo>
                  <a:pt x="13792024" y="5638974"/>
                  <a:pt x="13803316" y="5635804"/>
                  <a:pt x="13813479" y="5635804"/>
                </a:cubicBezTo>
                <a:close/>
                <a:moveTo>
                  <a:pt x="13937690" y="5615727"/>
                </a:moveTo>
                <a:cubicBezTo>
                  <a:pt x="13943336" y="5616784"/>
                  <a:pt x="13948982" y="5621363"/>
                  <a:pt x="13951241" y="5628055"/>
                </a:cubicBezTo>
                <a:cubicBezTo>
                  <a:pt x="13956887" y="5641791"/>
                  <a:pt x="13945595" y="5652006"/>
                  <a:pt x="13928657" y="5648484"/>
                </a:cubicBezTo>
                <a:cubicBezTo>
                  <a:pt x="13909461" y="5648484"/>
                  <a:pt x="13904944" y="5637917"/>
                  <a:pt x="13919623" y="5624181"/>
                </a:cubicBezTo>
                <a:cubicBezTo>
                  <a:pt x="13925269" y="5617136"/>
                  <a:pt x="13932044" y="5615023"/>
                  <a:pt x="13937690" y="5615727"/>
                </a:cubicBezTo>
                <a:close/>
                <a:moveTo>
                  <a:pt x="11859970" y="5615727"/>
                </a:moveTo>
                <a:cubicBezTo>
                  <a:pt x="11867875" y="5616784"/>
                  <a:pt x="11873521" y="5621363"/>
                  <a:pt x="11878038" y="5628055"/>
                </a:cubicBezTo>
                <a:cubicBezTo>
                  <a:pt x="11884813" y="5641791"/>
                  <a:pt x="11872392" y="5652006"/>
                  <a:pt x="11848679" y="5648484"/>
                </a:cubicBezTo>
                <a:cubicBezTo>
                  <a:pt x="11826095" y="5648484"/>
                  <a:pt x="11820449" y="5637917"/>
                  <a:pt x="11836257" y="5624181"/>
                </a:cubicBezTo>
                <a:cubicBezTo>
                  <a:pt x="11844162" y="5617136"/>
                  <a:pt x="11853195" y="5615023"/>
                  <a:pt x="11859970" y="5615727"/>
                </a:cubicBezTo>
                <a:close/>
                <a:moveTo>
                  <a:pt x="4180312" y="5615727"/>
                </a:moveTo>
                <a:cubicBezTo>
                  <a:pt x="4185958" y="5616784"/>
                  <a:pt x="4192733" y="5621363"/>
                  <a:pt x="4194991" y="5628055"/>
                </a:cubicBezTo>
                <a:cubicBezTo>
                  <a:pt x="4200637" y="5641791"/>
                  <a:pt x="4190474" y="5652006"/>
                  <a:pt x="4173536" y="5648484"/>
                </a:cubicBezTo>
                <a:cubicBezTo>
                  <a:pt x="4153211" y="5648484"/>
                  <a:pt x="4148694" y="5637917"/>
                  <a:pt x="4162244" y="5624181"/>
                </a:cubicBezTo>
                <a:cubicBezTo>
                  <a:pt x="4167890" y="5617136"/>
                  <a:pt x="4174666" y="5615023"/>
                  <a:pt x="4180312" y="5615727"/>
                </a:cubicBezTo>
                <a:close/>
                <a:moveTo>
                  <a:pt x="7532893" y="5607626"/>
                </a:moveTo>
                <a:cubicBezTo>
                  <a:pt x="7523859" y="5606570"/>
                  <a:pt x="7509180" y="5606922"/>
                  <a:pt x="7492242" y="5608331"/>
                </a:cubicBezTo>
                <a:cubicBezTo>
                  <a:pt x="7459495" y="5611501"/>
                  <a:pt x="7419974" y="5618897"/>
                  <a:pt x="7406423" y="5628055"/>
                </a:cubicBezTo>
                <a:cubicBezTo>
                  <a:pt x="7386098" y="5641439"/>
                  <a:pt x="7401906" y="5642848"/>
                  <a:pt x="7457237" y="5634395"/>
                </a:cubicBezTo>
                <a:cubicBezTo>
                  <a:pt x="7500146" y="5627703"/>
                  <a:pt x="7539668" y="5619602"/>
                  <a:pt x="7541926" y="5614671"/>
                </a:cubicBezTo>
                <a:cubicBezTo>
                  <a:pt x="7547572" y="5610444"/>
                  <a:pt x="7543056" y="5608331"/>
                  <a:pt x="7532893" y="5607626"/>
                </a:cubicBezTo>
                <a:close/>
                <a:moveTo>
                  <a:pt x="16240120" y="5588607"/>
                </a:moveTo>
                <a:cubicBezTo>
                  <a:pt x="16242379" y="5590016"/>
                  <a:pt x="16242379" y="5593890"/>
                  <a:pt x="16240120" y="5599878"/>
                </a:cubicBezTo>
                <a:cubicBezTo>
                  <a:pt x="16228828" y="5620658"/>
                  <a:pt x="16192694" y="5629816"/>
                  <a:pt x="16192694" y="5612558"/>
                </a:cubicBezTo>
                <a:cubicBezTo>
                  <a:pt x="16192694" y="5609388"/>
                  <a:pt x="16207374" y="5598469"/>
                  <a:pt x="16223182" y="5591777"/>
                </a:cubicBezTo>
                <a:cubicBezTo>
                  <a:pt x="16231087" y="5588255"/>
                  <a:pt x="16236733" y="5586846"/>
                  <a:pt x="16240120" y="5588607"/>
                </a:cubicBezTo>
                <a:close/>
                <a:moveTo>
                  <a:pt x="12745260" y="5587550"/>
                </a:moveTo>
                <a:cubicBezTo>
                  <a:pt x="12772361" y="5587550"/>
                  <a:pt x="12792686" y="5595299"/>
                  <a:pt x="12792686" y="5606218"/>
                </a:cubicBezTo>
                <a:cubicBezTo>
                  <a:pt x="12792686" y="5617489"/>
                  <a:pt x="12766715" y="5626294"/>
                  <a:pt x="12731710" y="5626294"/>
                </a:cubicBezTo>
                <a:cubicBezTo>
                  <a:pt x="12697834" y="5626294"/>
                  <a:pt x="12677508" y="5617489"/>
                  <a:pt x="12684283" y="5606218"/>
                </a:cubicBezTo>
                <a:cubicBezTo>
                  <a:pt x="12691058" y="5595299"/>
                  <a:pt x="12719288" y="5587550"/>
                  <a:pt x="12745260" y="5587550"/>
                </a:cubicBezTo>
                <a:close/>
                <a:moveTo>
                  <a:pt x="4003028" y="5587550"/>
                </a:moveTo>
                <a:cubicBezTo>
                  <a:pt x="4022224" y="5587550"/>
                  <a:pt x="4016578" y="5594595"/>
                  <a:pt x="3991736" y="5607626"/>
                </a:cubicBezTo>
                <a:cubicBezTo>
                  <a:pt x="3971410" y="5618545"/>
                  <a:pt x="3940922" y="5626294"/>
                  <a:pt x="3926243" y="5626294"/>
                </a:cubicBezTo>
                <a:cubicBezTo>
                  <a:pt x="3907046" y="5626294"/>
                  <a:pt x="3910434" y="5618545"/>
                  <a:pt x="3934147" y="5607626"/>
                </a:cubicBezTo>
                <a:cubicBezTo>
                  <a:pt x="3956731" y="5596708"/>
                  <a:pt x="3986090" y="5587550"/>
                  <a:pt x="4003028" y="5587550"/>
                </a:cubicBezTo>
                <a:close/>
                <a:moveTo>
                  <a:pt x="16443375" y="5578040"/>
                </a:moveTo>
                <a:cubicBezTo>
                  <a:pt x="16449021" y="5578745"/>
                  <a:pt x="16453538" y="5581915"/>
                  <a:pt x="16456926" y="5590368"/>
                </a:cubicBezTo>
                <a:cubicBezTo>
                  <a:pt x="16462572" y="5604104"/>
                  <a:pt x="16452409" y="5611501"/>
                  <a:pt x="16435471" y="5611501"/>
                </a:cubicBezTo>
                <a:cubicBezTo>
                  <a:pt x="16415146" y="5607979"/>
                  <a:pt x="16410629" y="5597764"/>
                  <a:pt x="16424179" y="5587550"/>
                </a:cubicBezTo>
                <a:cubicBezTo>
                  <a:pt x="16429825" y="5580858"/>
                  <a:pt x="16436600" y="5577688"/>
                  <a:pt x="16443375" y="5578040"/>
                </a:cubicBezTo>
                <a:close/>
                <a:moveTo>
                  <a:pt x="12907864" y="5578040"/>
                </a:moveTo>
                <a:cubicBezTo>
                  <a:pt x="12916898" y="5578040"/>
                  <a:pt x="12924802" y="5580858"/>
                  <a:pt x="12930448" y="5588607"/>
                </a:cubicBezTo>
                <a:cubicBezTo>
                  <a:pt x="12945127" y="5599526"/>
                  <a:pt x="12934965" y="5611501"/>
                  <a:pt x="12908993" y="5611501"/>
                </a:cubicBezTo>
                <a:cubicBezTo>
                  <a:pt x="12881893" y="5611501"/>
                  <a:pt x="12869471" y="5599526"/>
                  <a:pt x="12884151" y="5588607"/>
                </a:cubicBezTo>
                <a:cubicBezTo>
                  <a:pt x="12890926" y="5580858"/>
                  <a:pt x="12898830" y="5578040"/>
                  <a:pt x="12907864" y="5578040"/>
                </a:cubicBezTo>
                <a:close/>
                <a:moveTo>
                  <a:pt x="3726375" y="5578040"/>
                </a:moveTo>
                <a:cubicBezTo>
                  <a:pt x="3736538" y="5579097"/>
                  <a:pt x="3745571" y="5583324"/>
                  <a:pt x="3752346" y="5589663"/>
                </a:cubicBezTo>
                <a:cubicBezTo>
                  <a:pt x="3764767" y="5602343"/>
                  <a:pt x="3751217" y="5615023"/>
                  <a:pt x="3718471" y="5610796"/>
                </a:cubicBezTo>
                <a:cubicBezTo>
                  <a:pt x="3687982" y="5610796"/>
                  <a:pt x="3675561" y="5601991"/>
                  <a:pt x="3695887" y="5585437"/>
                </a:cubicBezTo>
                <a:cubicBezTo>
                  <a:pt x="3704920" y="5579097"/>
                  <a:pt x="3716212" y="5576984"/>
                  <a:pt x="3726375" y="5578040"/>
                </a:cubicBezTo>
                <a:close/>
                <a:moveTo>
                  <a:pt x="5771189" y="5573962"/>
                </a:moveTo>
                <a:cubicBezTo>
                  <a:pt x="5741071" y="5573792"/>
                  <a:pt x="5707548" y="5574078"/>
                  <a:pt x="5671979" y="5574870"/>
                </a:cubicBezTo>
                <a:cubicBezTo>
                  <a:pt x="5529700" y="5578393"/>
                  <a:pt x="5407747" y="5586846"/>
                  <a:pt x="5400972" y="5593538"/>
                </a:cubicBezTo>
                <a:cubicBezTo>
                  <a:pt x="5396455" y="5598469"/>
                  <a:pt x="5422427" y="5603048"/>
                  <a:pt x="5461948" y="5603048"/>
                </a:cubicBezTo>
                <a:cubicBezTo>
                  <a:pt x="5501470" y="5603048"/>
                  <a:pt x="5539862" y="5609388"/>
                  <a:pt x="5546638" y="5617841"/>
                </a:cubicBezTo>
                <a:cubicBezTo>
                  <a:pt x="5564705" y="5634395"/>
                  <a:pt x="5891043" y="5607979"/>
                  <a:pt x="5913627" y="5586494"/>
                </a:cubicBezTo>
                <a:cubicBezTo>
                  <a:pt x="5921248" y="5579097"/>
                  <a:pt x="5861542" y="5574474"/>
                  <a:pt x="5771189" y="5573962"/>
                </a:cubicBezTo>
                <a:close/>
                <a:moveTo>
                  <a:pt x="5003494" y="5568531"/>
                </a:moveTo>
                <a:cubicBezTo>
                  <a:pt x="4956069" y="5568531"/>
                  <a:pt x="4939131" y="5575223"/>
                  <a:pt x="4956069" y="5585437"/>
                </a:cubicBezTo>
                <a:cubicBezTo>
                  <a:pt x="4978652" y="5600230"/>
                  <a:pt x="5075764" y="5593186"/>
                  <a:pt x="5075764" y="5574870"/>
                </a:cubicBezTo>
                <a:cubicBezTo>
                  <a:pt x="5075764" y="5571700"/>
                  <a:pt x="5043017" y="5568531"/>
                  <a:pt x="5003494" y="5568531"/>
                </a:cubicBezTo>
                <a:close/>
                <a:moveTo>
                  <a:pt x="11404905" y="5566769"/>
                </a:moveTo>
                <a:cubicBezTo>
                  <a:pt x="11408292" y="5568178"/>
                  <a:pt x="11410551" y="5570996"/>
                  <a:pt x="11410551" y="5576984"/>
                </a:cubicBezTo>
                <a:cubicBezTo>
                  <a:pt x="11410551" y="5590368"/>
                  <a:pt x="11424101" y="5606922"/>
                  <a:pt x="11442168" y="5612558"/>
                </a:cubicBezTo>
                <a:cubicBezTo>
                  <a:pt x="11462495" y="5618545"/>
                  <a:pt x="11455718" y="5624181"/>
                  <a:pt x="11425230" y="5626294"/>
                </a:cubicBezTo>
                <a:cubicBezTo>
                  <a:pt x="11397000" y="5626294"/>
                  <a:pt x="11373287" y="5617841"/>
                  <a:pt x="11373287" y="5606218"/>
                </a:cubicBezTo>
                <a:cubicBezTo>
                  <a:pt x="11373287" y="5592833"/>
                  <a:pt x="11383450" y="5577688"/>
                  <a:pt x="11392484" y="5569939"/>
                </a:cubicBezTo>
                <a:cubicBezTo>
                  <a:pt x="11398129" y="5566065"/>
                  <a:pt x="11401517" y="5565008"/>
                  <a:pt x="11404905" y="5566769"/>
                </a:cubicBezTo>
                <a:close/>
                <a:moveTo>
                  <a:pt x="14768778" y="5562191"/>
                </a:moveTo>
                <a:cubicBezTo>
                  <a:pt x="14780070" y="5562191"/>
                  <a:pt x="14787975" y="5570292"/>
                  <a:pt x="14787975" y="5581210"/>
                </a:cubicBezTo>
                <a:cubicBezTo>
                  <a:pt x="14787975" y="5591072"/>
                  <a:pt x="14773295" y="5599878"/>
                  <a:pt x="14758616" y="5599878"/>
                </a:cubicBezTo>
                <a:cubicBezTo>
                  <a:pt x="14743936" y="5599878"/>
                  <a:pt x="14736032" y="5591072"/>
                  <a:pt x="14741678" y="5581210"/>
                </a:cubicBezTo>
                <a:cubicBezTo>
                  <a:pt x="14747324" y="5570292"/>
                  <a:pt x="14759745" y="5562191"/>
                  <a:pt x="14768778" y="5562191"/>
                </a:cubicBezTo>
                <a:close/>
                <a:moveTo>
                  <a:pt x="11489595" y="5559021"/>
                </a:moveTo>
                <a:cubicBezTo>
                  <a:pt x="11497499" y="5559373"/>
                  <a:pt x="11503145" y="5563247"/>
                  <a:pt x="11506533" y="5569939"/>
                </a:cubicBezTo>
                <a:cubicBezTo>
                  <a:pt x="11513308" y="5582971"/>
                  <a:pt x="11502016" y="5592833"/>
                  <a:pt x="11480561" y="5592833"/>
                </a:cubicBezTo>
                <a:cubicBezTo>
                  <a:pt x="11455718" y="5589663"/>
                  <a:pt x="11450072" y="5579801"/>
                  <a:pt x="11468141" y="5566769"/>
                </a:cubicBezTo>
                <a:cubicBezTo>
                  <a:pt x="11474916" y="5561838"/>
                  <a:pt x="11482820" y="5558669"/>
                  <a:pt x="11489595" y="5559021"/>
                </a:cubicBezTo>
                <a:close/>
                <a:moveTo>
                  <a:pt x="14379206" y="5555146"/>
                </a:moveTo>
                <a:cubicBezTo>
                  <a:pt x="14387110" y="5557964"/>
                  <a:pt x="14390498" y="5564304"/>
                  <a:pt x="14390498" y="5573814"/>
                </a:cubicBezTo>
                <a:cubicBezTo>
                  <a:pt x="14390498" y="5606570"/>
                  <a:pt x="14323875" y="5612558"/>
                  <a:pt x="14305808" y="5583324"/>
                </a:cubicBezTo>
                <a:cubicBezTo>
                  <a:pt x="14301291" y="5573109"/>
                  <a:pt x="14317100" y="5561134"/>
                  <a:pt x="14343072" y="5555851"/>
                </a:cubicBezTo>
                <a:cubicBezTo>
                  <a:pt x="14358880" y="5552329"/>
                  <a:pt x="14371302" y="5552329"/>
                  <a:pt x="14379206" y="5555146"/>
                </a:cubicBezTo>
                <a:close/>
                <a:moveTo>
                  <a:pt x="10581721" y="5549863"/>
                </a:moveTo>
                <a:cubicBezTo>
                  <a:pt x="10571558" y="5549863"/>
                  <a:pt x="10560266" y="5551624"/>
                  <a:pt x="10550104" y="5554090"/>
                </a:cubicBezTo>
                <a:cubicBezTo>
                  <a:pt x="10532036" y="5559021"/>
                  <a:pt x="10541070" y="5563600"/>
                  <a:pt x="10574946" y="5563600"/>
                </a:cubicBezTo>
                <a:cubicBezTo>
                  <a:pt x="10607693" y="5563600"/>
                  <a:pt x="10622372" y="5560077"/>
                  <a:pt x="10608822" y="5555146"/>
                </a:cubicBezTo>
                <a:cubicBezTo>
                  <a:pt x="10602047" y="5551976"/>
                  <a:pt x="10593013" y="5549863"/>
                  <a:pt x="10581721" y="5549863"/>
                </a:cubicBezTo>
                <a:close/>
                <a:moveTo>
                  <a:pt x="4109172" y="5527674"/>
                </a:moveTo>
                <a:cubicBezTo>
                  <a:pt x="4119335" y="5528730"/>
                  <a:pt x="4112560" y="5531900"/>
                  <a:pt x="4087717" y="5538592"/>
                </a:cubicBezTo>
                <a:cubicBezTo>
                  <a:pt x="3988348" y="5565713"/>
                  <a:pt x="3764767" y="5587198"/>
                  <a:pt x="3834777" y="5563600"/>
                </a:cubicBezTo>
                <a:cubicBezTo>
                  <a:pt x="3866395" y="5552329"/>
                  <a:pt x="3949956" y="5538240"/>
                  <a:pt x="4023353" y="5532957"/>
                </a:cubicBezTo>
                <a:cubicBezTo>
                  <a:pt x="4070779" y="5528378"/>
                  <a:pt x="4099009" y="5526969"/>
                  <a:pt x="4109172" y="5527674"/>
                </a:cubicBezTo>
                <a:close/>
                <a:moveTo>
                  <a:pt x="15366123" y="5514289"/>
                </a:moveTo>
                <a:cubicBezTo>
                  <a:pt x="15372898" y="5512880"/>
                  <a:pt x="15380802" y="5513937"/>
                  <a:pt x="15387578" y="5516403"/>
                </a:cubicBezTo>
                <a:cubicBezTo>
                  <a:pt x="15404516" y="5522743"/>
                  <a:pt x="15411291" y="5535774"/>
                  <a:pt x="15405645" y="5545637"/>
                </a:cubicBezTo>
                <a:cubicBezTo>
                  <a:pt x="15398870" y="5555499"/>
                  <a:pt x="15405645" y="5563600"/>
                  <a:pt x="15419195" y="5563600"/>
                </a:cubicBezTo>
                <a:cubicBezTo>
                  <a:pt x="15480172" y="5563600"/>
                  <a:pt x="15405645" y="5591425"/>
                  <a:pt x="15331118" y="5594947"/>
                </a:cubicBezTo>
                <a:cubicBezTo>
                  <a:pt x="15241911" y="5599878"/>
                  <a:pt x="15159480" y="5615727"/>
                  <a:pt x="15145930" y="5630521"/>
                </a:cubicBezTo>
                <a:cubicBezTo>
                  <a:pt x="15141413" y="5635452"/>
                  <a:pt x="15142542" y="5658698"/>
                  <a:pt x="15149317" y="5681592"/>
                </a:cubicBezTo>
                <a:cubicBezTo>
                  <a:pt x="15160609" y="5719631"/>
                  <a:pt x="15177547" y="5724562"/>
                  <a:pt x="15285950" y="5724562"/>
                </a:cubicBezTo>
                <a:cubicBezTo>
                  <a:pt x="15351443" y="5724562"/>
                  <a:pt x="15577282" y="5727380"/>
                  <a:pt x="15788442" y="5732311"/>
                </a:cubicBezTo>
                <a:cubicBezTo>
                  <a:pt x="16019927" y="5738651"/>
                  <a:pt x="16182531" y="5734072"/>
                  <a:pt x="16201728" y="5722449"/>
                </a:cubicBezTo>
                <a:cubicBezTo>
                  <a:pt x="16228828" y="5708008"/>
                  <a:pt x="16215278" y="5703077"/>
                  <a:pt x="16147526" y="5701668"/>
                </a:cubicBezTo>
                <a:cubicBezTo>
                  <a:pt x="16097842" y="5701668"/>
                  <a:pt x="16033477" y="5689693"/>
                  <a:pt x="16001860" y="5676661"/>
                </a:cubicBezTo>
                <a:cubicBezTo>
                  <a:pt x="15951046" y="5653767"/>
                  <a:pt x="15955563" y="5651653"/>
                  <a:pt x="16076387" y="5648484"/>
                </a:cubicBezTo>
                <a:cubicBezTo>
                  <a:pt x="16147526" y="5646722"/>
                  <a:pt x="16238991" y="5632282"/>
                  <a:pt x="16278513" y="5618897"/>
                </a:cubicBezTo>
                <a:cubicBezTo>
                  <a:pt x="16336102" y="5597764"/>
                  <a:pt x="16353040" y="5598117"/>
                  <a:pt x="16359815" y="5617841"/>
                </a:cubicBezTo>
                <a:cubicBezTo>
                  <a:pt x="16365461" y="5630873"/>
                  <a:pt x="16379011" y="5642144"/>
                  <a:pt x="16394820" y="5642144"/>
                </a:cubicBezTo>
                <a:cubicBezTo>
                  <a:pt x="16455797" y="5642144"/>
                  <a:pt x="16395949" y="5698146"/>
                  <a:pt x="16318035" y="5712939"/>
                </a:cubicBezTo>
                <a:lnTo>
                  <a:pt x="16235603" y="5727732"/>
                </a:lnTo>
                <a:lnTo>
                  <a:pt x="16341748" y="5742525"/>
                </a:lnTo>
                <a:cubicBezTo>
                  <a:pt x="16399337" y="5750626"/>
                  <a:pt x="16455797" y="5767180"/>
                  <a:pt x="16465959" y="5777042"/>
                </a:cubicBezTo>
                <a:cubicBezTo>
                  <a:pt x="16513386" y="5824591"/>
                  <a:pt x="15782796" y="5827409"/>
                  <a:pt x="15455329" y="5781269"/>
                </a:cubicBezTo>
                <a:cubicBezTo>
                  <a:pt x="15385319" y="5771407"/>
                  <a:pt x="15266754" y="5761545"/>
                  <a:pt x="15194485" y="5758375"/>
                </a:cubicBezTo>
                <a:cubicBezTo>
                  <a:pt x="15119958" y="5756614"/>
                  <a:pt x="15055594" y="5747456"/>
                  <a:pt x="15048819" y="5739355"/>
                </a:cubicBezTo>
                <a:cubicBezTo>
                  <a:pt x="15043173" y="5729493"/>
                  <a:pt x="15030752" y="5725619"/>
                  <a:pt x="15020589" y="5732311"/>
                </a:cubicBezTo>
                <a:cubicBezTo>
                  <a:pt x="15009297" y="5738651"/>
                  <a:pt x="14922349" y="5747456"/>
                  <a:pt x="14827497" y="5750626"/>
                </a:cubicBezTo>
                <a:cubicBezTo>
                  <a:pt x="14733773" y="5754148"/>
                  <a:pt x="14602787" y="5767180"/>
                  <a:pt x="14538422" y="5780212"/>
                </a:cubicBezTo>
                <a:cubicBezTo>
                  <a:pt x="14329521" y="5821069"/>
                  <a:pt x="14210956" y="5834101"/>
                  <a:pt x="14206439" y="5821069"/>
                </a:cubicBezTo>
                <a:cubicBezTo>
                  <a:pt x="14199664" y="5804515"/>
                  <a:pt x="13935432" y="5834453"/>
                  <a:pt x="13917365" y="5852416"/>
                </a:cubicBezTo>
                <a:cubicBezTo>
                  <a:pt x="13912848" y="5859109"/>
                  <a:pt x="13918494" y="5871788"/>
                  <a:pt x="13935432" y="5881650"/>
                </a:cubicBezTo>
                <a:cubicBezTo>
                  <a:pt x="13956887" y="5895035"/>
                  <a:pt x="13948982" y="5899613"/>
                  <a:pt x="13902685" y="5899613"/>
                </a:cubicBezTo>
                <a:cubicBezTo>
                  <a:pt x="13866551" y="5901374"/>
                  <a:pt x="13836063" y="5912998"/>
                  <a:pt x="13829288" y="5930961"/>
                </a:cubicBezTo>
                <a:cubicBezTo>
                  <a:pt x="13819125" y="5955616"/>
                  <a:pt x="13798799" y="5958786"/>
                  <a:pt x="13720885" y="5948924"/>
                </a:cubicBezTo>
                <a:cubicBezTo>
                  <a:pt x="13657650" y="5940470"/>
                  <a:pt x="13619257" y="5944345"/>
                  <a:pt x="13610224" y="5959138"/>
                </a:cubicBezTo>
                <a:cubicBezTo>
                  <a:pt x="13601190" y="5973931"/>
                  <a:pt x="13628291" y="5980271"/>
                  <a:pt x="13696043" y="5980271"/>
                </a:cubicBezTo>
                <a:cubicBezTo>
                  <a:pt x="13751373" y="5980271"/>
                  <a:pt x="13796541" y="5990133"/>
                  <a:pt x="13796541" y="5999995"/>
                </a:cubicBezTo>
                <a:cubicBezTo>
                  <a:pt x="13796541" y="6011618"/>
                  <a:pt x="13749115" y="6019719"/>
                  <a:pt x="13689267" y="6019719"/>
                </a:cubicBezTo>
                <a:cubicBezTo>
                  <a:pt x="13631678" y="6019719"/>
                  <a:pt x="13576348" y="6029581"/>
                  <a:pt x="13569573" y="6040852"/>
                </a:cubicBezTo>
                <a:cubicBezTo>
                  <a:pt x="13562797" y="6050714"/>
                  <a:pt x="13541343" y="6060928"/>
                  <a:pt x="13519888" y="6060928"/>
                </a:cubicBezTo>
                <a:cubicBezTo>
                  <a:pt x="13499563" y="6060928"/>
                  <a:pt x="13478108" y="6050714"/>
                  <a:pt x="13470203" y="6040852"/>
                </a:cubicBezTo>
                <a:cubicBezTo>
                  <a:pt x="13463428" y="6029581"/>
                  <a:pt x="13465687" y="6019719"/>
                  <a:pt x="13475849" y="6019719"/>
                </a:cubicBezTo>
                <a:cubicBezTo>
                  <a:pt x="13483754" y="6019719"/>
                  <a:pt x="13476979" y="6011618"/>
                  <a:pt x="13460041" y="5999995"/>
                </a:cubicBezTo>
                <a:cubicBezTo>
                  <a:pt x="13436328" y="5985202"/>
                  <a:pt x="13438586" y="5980271"/>
                  <a:pt x="13470203" y="5980271"/>
                </a:cubicBezTo>
                <a:cubicBezTo>
                  <a:pt x="13518759" y="5978510"/>
                  <a:pt x="13622645" y="5923212"/>
                  <a:pt x="13579735" y="5921451"/>
                </a:cubicBezTo>
                <a:cubicBezTo>
                  <a:pt x="13562797" y="5921451"/>
                  <a:pt x="13517630" y="5929552"/>
                  <a:pt x="13479237" y="5939414"/>
                </a:cubicBezTo>
                <a:cubicBezTo>
                  <a:pt x="13441974" y="5950685"/>
                  <a:pt x="13357284" y="5961955"/>
                  <a:pt x="13292920" y="5968648"/>
                </a:cubicBezTo>
                <a:cubicBezTo>
                  <a:pt x="13228556" y="5973579"/>
                  <a:pt x="13147253" y="5983441"/>
                  <a:pt x="13116765" y="5991542"/>
                </a:cubicBezTo>
                <a:cubicBezTo>
                  <a:pt x="13069339" y="6001404"/>
                  <a:pt x="13061435" y="6000347"/>
                  <a:pt x="13079502" y="5982032"/>
                </a:cubicBezTo>
                <a:cubicBezTo>
                  <a:pt x="13106602" y="5951037"/>
                  <a:pt x="13362930" y="5907714"/>
                  <a:pt x="13546989" y="5902783"/>
                </a:cubicBezTo>
                <a:cubicBezTo>
                  <a:pt x="13614740" y="5901022"/>
                  <a:pt x="13638454" y="5891160"/>
                  <a:pt x="13657650" y="5853473"/>
                </a:cubicBezTo>
                <a:cubicBezTo>
                  <a:pt x="13677975" y="5814025"/>
                  <a:pt x="13701689" y="5804515"/>
                  <a:pt x="13804445" y="5795005"/>
                </a:cubicBezTo>
                <a:cubicBezTo>
                  <a:pt x="13871068" y="5790074"/>
                  <a:pt x="13944466" y="5778099"/>
                  <a:pt x="13965920" y="5769998"/>
                </a:cubicBezTo>
                <a:cubicBezTo>
                  <a:pt x="13997538" y="5760136"/>
                  <a:pt x="13998667" y="5762249"/>
                  <a:pt x="13974954" y="5780212"/>
                </a:cubicBezTo>
                <a:cubicBezTo>
                  <a:pt x="13948982" y="5798175"/>
                  <a:pt x="13951241" y="5801345"/>
                  <a:pt x="13986246" y="5801345"/>
                </a:cubicBezTo>
                <a:cubicBezTo>
                  <a:pt x="14007701" y="5801345"/>
                  <a:pt x="14064160" y="5788665"/>
                  <a:pt x="14112716" y="5773872"/>
                </a:cubicBezTo>
                <a:cubicBezTo>
                  <a:pt x="14180467" y="5754148"/>
                  <a:pt x="14192889" y="5743934"/>
                  <a:pt x="14162400" y="5737242"/>
                </a:cubicBezTo>
                <a:cubicBezTo>
                  <a:pt x="14137558" y="5730902"/>
                  <a:pt x="14149979" y="5726323"/>
                  <a:pt x="14195147" y="5724562"/>
                </a:cubicBezTo>
                <a:cubicBezTo>
                  <a:pt x="14291129" y="5721392"/>
                  <a:pt x="14506805" y="5665390"/>
                  <a:pt x="14563265" y="5629464"/>
                </a:cubicBezTo>
                <a:cubicBezTo>
                  <a:pt x="14588107" y="5612910"/>
                  <a:pt x="14633275" y="5603048"/>
                  <a:pt x="14661505" y="5606218"/>
                </a:cubicBezTo>
                <a:cubicBezTo>
                  <a:pt x="14704414" y="5611149"/>
                  <a:pt x="14685218" y="5622420"/>
                  <a:pt x="14571169" y="5668208"/>
                </a:cubicBezTo>
                <a:cubicBezTo>
                  <a:pt x="14493255" y="5697794"/>
                  <a:pt x="14379206" y="5730902"/>
                  <a:pt x="14317100" y="5742525"/>
                </a:cubicBezTo>
                <a:cubicBezTo>
                  <a:pt x="14207568" y="5758727"/>
                  <a:pt x="14208697" y="5760136"/>
                  <a:pt x="14367914" y="5752035"/>
                </a:cubicBezTo>
                <a:cubicBezTo>
                  <a:pt x="14459379" y="5748865"/>
                  <a:pt x="14538422" y="5736185"/>
                  <a:pt x="14547456" y="5724562"/>
                </a:cubicBezTo>
                <a:cubicBezTo>
                  <a:pt x="14553102" y="5712939"/>
                  <a:pt x="14576815" y="5702725"/>
                  <a:pt x="14598270" y="5702725"/>
                </a:cubicBezTo>
                <a:cubicBezTo>
                  <a:pt x="14701027" y="5699555"/>
                  <a:pt x="14835401" y="5675252"/>
                  <a:pt x="14846693" y="5658698"/>
                </a:cubicBezTo>
                <a:cubicBezTo>
                  <a:pt x="14853468" y="5647075"/>
                  <a:pt x="14924607" y="5625589"/>
                  <a:pt x="15003651" y="5610796"/>
                </a:cubicBezTo>
                <a:cubicBezTo>
                  <a:pt x="15281433" y="5558316"/>
                  <a:pt x="15346927" y="5541762"/>
                  <a:pt x="15352573" y="5523799"/>
                </a:cubicBezTo>
                <a:cubicBezTo>
                  <a:pt x="15353702" y="5518868"/>
                  <a:pt x="15359348" y="5515346"/>
                  <a:pt x="15366123" y="5514289"/>
                </a:cubicBezTo>
                <a:close/>
                <a:moveTo>
                  <a:pt x="5075764" y="5506541"/>
                </a:moveTo>
                <a:cubicBezTo>
                  <a:pt x="5065601" y="5506541"/>
                  <a:pt x="5056567" y="5517107"/>
                  <a:pt x="5056567" y="5526969"/>
                </a:cubicBezTo>
                <a:cubicBezTo>
                  <a:pt x="5056567" y="5538592"/>
                  <a:pt x="5065601" y="5546693"/>
                  <a:pt x="5075764" y="5546693"/>
                </a:cubicBezTo>
                <a:cubicBezTo>
                  <a:pt x="5087055" y="5546693"/>
                  <a:pt x="5096089" y="5538592"/>
                  <a:pt x="5096089" y="5526969"/>
                </a:cubicBezTo>
                <a:cubicBezTo>
                  <a:pt x="5096089" y="5517107"/>
                  <a:pt x="5087055" y="5506541"/>
                  <a:pt x="5075764" y="5506541"/>
                </a:cubicBezTo>
                <a:close/>
                <a:moveTo>
                  <a:pt x="16200598" y="5502666"/>
                </a:moveTo>
                <a:cubicBezTo>
                  <a:pt x="16209632" y="5502666"/>
                  <a:pt x="16226570" y="5508654"/>
                  <a:pt x="16244637" y="5519573"/>
                </a:cubicBezTo>
                <a:cubicBezTo>
                  <a:pt x="16270609" y="5533661"/>
                  <a:pt x="16269479" y="5536127"/>
                  <a:pt x="16241249" y="5536127"/>
                </a:cubicBezTo>
                <a:cubicBezTo>
                  <a:pt x="16224312" y="5536127"/>
                  <a:pt x="16203986" y="5529435"/>
                  <a:pt x="16196082" y="5519573"/>
                </a:cubicBezTo>
                <a:cubicBezTo>
                  <a:pt x="16188177" y="5508654"/>
                  <a:pt x="16191565" y="5502666"/>
                  <a:pt x="16200598" y="5502666"/>
                </a:cubicBezTo>
                <a:close/>
                <a:moveTo>
                  <a:pt x="18072806" y="5498440"/>
                </a:moveTo>
                <a:cubicBezTo>
                  <a:pt x="18084098" y="5498440"/>
                  <a:pt x="18086354" y="5507949"/>
                  <a:pt x="18079578" y="5517459"/>
                </a:cubicBezTo>
                <a:cubicBezTo>
                  <a:pt x="18072806" y="5528730"/>
                  <a:pt x="18059254" y="5536127"/>
                  <a:pt x="18047962" y="5536127"/>
                </a:cubicBezTo>
                <a:cubicBezTo>
                  <a:pt x="18038930" y="5536127"/>
                  <a:pt x="18035542" y="5528730"/>
                  <a:pt x="18042318" y="5517459"/>
                </a:cubicBezTo>
                <a:cubicBezTo>
                  <a:pt x="18047962" y="5507949"/>
                  <a:pt x="18061514" y="5498440"/>
                  <a:pt x="18072806" y="5498440"/>
                </a:cubicBezTo>
                <a:close/>
                <a:moveTo>
                  <a:pt x="12346654" y="5488225"/>
                </a:moveTo>
                <a:cubicBezTo>
                  <a:pt x="12336491" y="5487873"/>
                  <a:pt x="12322941" y="5494213"/>
                  <a:pt x="12310520" y="5505836"/>
                </a:cubicBezTo>
                <a:cubicBezTo>
                  <a:pt x="12292452" y="5525912"/>
                  <a:pt x="12178404" y="5538944"/>
                  <a:pt x="11897234" y="5557260"/>
                </a:cubicBezTo>
                <a:cubicBezTo>
                  <a:pt x="11811415" y="5562191"/>
                  <a:pt x="11761731" y="5560077"/>
                  <a:pt x="11789960" y="5555146"/>
                </a:cubicBezTo>
                <a:cubicBezTo>
                  <a:pt x="11866746" y="5538592"/>
                  <a:pt x="11884813" y="5506541"/>
                  <a:pt x="11815932" y="5506541"/>
                </a:cubicBezTo>
                <a:cubicBezTo>
                  <a:pt x="11743664" y="5506541"/>
                  <a:pt x="11336024" y="5565008"/>
                  <a:pt x="11314569" y="5578040"/>
                </a:cubicBezTo>
                <a:cubicBezTo>
                  <a:pt x="11306665" y="5582971"/>
                  <a:pt x="11158740" y="5593186"/>
                  <a:pt x="10987103" y="5599878"/>
                </a:cubicBezTo>
                <a:cubicBezTo>
                  <a:pt x="10814335" y="5606570"/>
                  <a:pt x="10658506" y="5619250"/>
                  <a:pt x="10640439" y="5629464"/>
                </a:cubicBezTo>
                <a:cubicBezTo>
                  <a:pt x="10622372" y="5639326"/>
                  <a:pt x="10546716" y="5648484"/>
                  <a:pt x="10472190" y="5648484"/>
                </a:cubicBezTo>
                <a:cubicBezTo>
                  <a:pt x="10397662" y="5648484"/>
                  <a:pt x="10306197" y="5657289"/>
                  <a:pt x="10268934" y="5668912"/>
                </a:cubicBezTo>
                <a:cubicBezTo>
                  <a:pt x="10230542" y="5680535"/>
                  <a:pt x="10124397" y="5694272"/>
                  <a:pt x="10031803" y="5697441"/>
                </a:cubicBezTo>
                <a:cubicBezTo>
                  <a:pt x="9874845" y="5704134"/>
                  <a:pt x="9760796" y="5720336"/>
                  <a:pt x="9498822" y="5771759"/>
                </a:cubicBezTo>
                <a:cubicBezTo>
                  <a:pt x="9221040" y="5824944"/>
                  <a:pt x="9349769" y="5834101"/>
                  <a:pt x="10012606" y="5799232"/>
                </a:cubicBezTo>
                <a:cubicBezTo>
                  <a:pt x="10105201" y="5794301"/>
                  <a:pt x="10326523" y="5783734"/>
                  <a:pt x="10506065" y="5777042"/>
                </a:cubicBezTo>
                <a:cubicBezTo>
                  <a:pt x="10685607" y="5768589"/>
                  <a:pt x="10854986" y="5760840"/>
                  <a:pt x="10880958" y="5759079"/>
                </a:cubicBezTo>
                <a:cubicBezTo>
                  <a:pt x="10908059" y="5757318"/>
                  <a:pt x="11009686" y="5752035"/>
                  <a:pt x="11107926" y="5748865"/>
                </a:cubicBezTo>
                <a:cubicBezTo>
                  <a:pt x="11229880" y="5745343"/>
                  <a:pt x="11269401" y="5739003"/>
                  <a:pt x="11236655" y="5728789"/>
                </a:cubicBezTo>
                <a:cubicBezTo>
                  <a:pt x="11191488" y="5713996"/>
                  <a:pt x="11193745" y="5712587"/>
                  <a:pt x="11260368" y="5711178"/>
                </a:cubicBezTo>
                <a:cubicBezTo>
                  <a:pt x="11299889" y="5709417"/>
                  <a:pt x="11334895" y="5717518"/>
                  <a:pt x="11338282" y="5728789"/>
                </a:cubicBezTo>
                <a:cubicBezTo>
                  <a:pt x="11342799" y="5742173"/>
                  <a:pt x="11382321" y="5737242"/>
                  <a:pt x="11446685" y="5717518"/>
                </a:cubicBezTo>
                <a:cubicBezTo>
                  <a:pt x="11503145" y="5700964"/>
                  <a:pt x="11556217" y="5689693"/>
                  <a:pt x="11566380" y="5691102"/>
                </a:cubicBezTo>
                <a:cubicBezTo>
                  <a:pt x="11604772" y="5702725"/>
                  <a:pt x="11920947" y="5663277"/>
                  <a:pt x="11942402" y="5645314"/>
                </a:cubicBezTo>
                <a:cubicBezTo>
                  <a:pt x="11953694" y="5633690"/>
                  <a:pt x="11975148" y="5629464"/>
                  <a:pt x="11985311" y="5637565"/>
                </a:cubicBezTo>
                <a:cubicBezTo>
                  <a:pt x="11996604" y="5644257"/>
                  <a:pt x="12005637" y="5639678"/>
                  <a:pt x="12005637" y="5628055"/>
                </a:cubicBezTo>
                <a:cubicBezTo>
                  <a:pt x="12005637" y="5616432"/>
                  <a:pt x="12013541" y="5609740"/>
                  <a:pt x="12022575" y="5614671"/>
                </a:cubicBezTo>
                <a:cubicBezTo>
                  <a:pt x="12051934" y="5634395"/>
                  <a:pt x="12312778" y="5576632"/>
                  <a:pt x="12308261" y="5551976"/>
                </a:cubicBezTo>
                <a:cubicBezTo>
                  <a:pt x="12304874" y="5538592"/>
                  <a:pt x="12316166" y="5526969"/>
                  <a:pt x="12333103" y="5526969"/>
                </a:cubicBezTo>
                <a:cubicBezTo>
                  <a:pt x="12348912" y="5526969"/>
                  <a:pt x="12362463" y="5518164"/>
                  <a:pt x="12362463" y="5506541"/>
                </a:cubicBezTo>
                <a:cubicBezTo>
                  <a:pt x="12362463" y="5494213"/>
                  <a:pt x="12356817" y="5488225"/>
                  <a:pt x="12346654" y="5488225"/>
                </a:cubicBezTo>
                <a:close/>
                <a:moveTo>
                  <a:pt x="13343734" y="5475193"/>
                </a:moveTo>
                <a:cubicBezTo>
                  <a:pt x="13350509" y="5476250"/>
                  <a:pt x="13358413" y="5480124"/>
                  <a:pt x="13361801" y="5486817"/>
                </a:cubicBezTo>
                <a:cubicBezTo>
                  <a:pt x="13368576" y="5500553"/>
                  <a:pt x="13356155" y="5511472"/>
                  <a:pt x="13333571" y="5507949"/>
                </a:cubicBezTo>
                <a:cubicBezTo>
                  <a:pt x="13308728" y="5507949"/>
                  <a:pt x="13304212" y="5497383"/>
                  <a:pt x="13322279" y="5483647"/>
                </a:cubicBezTo>
                <a:cubicBezTo>
                  <a:pt x="13329054" y="5476954"/>
                  <a:pt x="13335829" y="5474489"/>
                  <a:pt x="13343734" y="5475193"/>
                </a:cubicBezTo>
                <a:close/>
                <a:moveTo>
                  <a:pt x="10920480" y="5473432"/>
                </a:moveTo>
                <a:cubicBezTo>
                  <a:pt x="10900154" y="5473785"/>
                  <a:pt x="10880958" y="5479420"/>
                  <a:pt x="10880958" y="5489282"/>
                </a:cubicBezTo>
                <a:cubicBezTo>
                  <a:pt x="10880958" y="5513937"/>
                  <a:pt x="10904671" y="5524151"/>
                  <a:pt x="10940805" y="5514289"/>
                </a:cubicBezTo>
                <a:cubicBezTo>
                  <a:pt x="10962261" y="5507597"/>
                  <a:pt x="10974682" y="5495270"/>
                  <a:pt x="10967907" y="5486817"/>
                </a:cubicBezTo>
                <a:cubicBezTo>
                  <a:pt x="10962261" y="5476954"/>
                  <a:pt x="10940805" y="5473080"/>
                  <a:pt x="10920480" y="5473432"/>
                </a:cubicBezTo>
                <a:close/>
                <a:moveTo>
                  <a:pt x="4263871" y="5473432"/>
                </a:moveTo>
                <a:cubicBezTo>
                  <a:pt x="4274035" y="5472023"/>
                  <a:pt x="4280810" y="5472376"/>
                  <a:pt x="4283068" y="5475193"/>
                </a:cubicBezTo>
                <a:cubicBezTo>
                  <a:pt x="4289843" y="5481181"/>
                  <a:pt x="4281939" y="5495270"/>
                  <a:pt x="4262743" y="5518164"/>
                </a:cubicBezTo>
                <a:cubicBezTo>
                  <a:pt x="4233383" y="5549159"/>
                  <a:pt x="4225479" y="5549511"/>
                  <a:pt x="4191603" y="5527674"/>
                </a:cubicBezTo>
                <a:cubicBezTo>
                  <a:pt x="4174666" y="5514994"/>
                  <a:pt x="4185958" y="5501257"/>
                  <a:pt x="4226608" y="5485055"/>
                </a:cubicBezTo>
                <a:cubicBezTo>
                  <a:pt x="4242417" y="5478363"/>
                  <a:pt x="4254838" y="5474841"/>
                  <a:pt x="4263871" y="5473432"/>
                </a:cubicBezTo>
                <a:close/>
                <a:moveTo>
                  <a:pt x="23468102" y="5456526"/>
                </a:moveTo>
                <a:cubicBezTo>
                  <a:pt x="23477134" y="5456526"/>
                  <a:pt x="23487298" y="5459696"/>
                  <a:pt x="23494074" y="5465684"/>
                </a:cubicBezTo>
                <a:cubicBezTo>
                  <a:pt x="23507622" y="5478011"/>
                  <a:pt x="23496330" y="5489986"/>
                  <a:pt x="23469230" y="5489986"/>
                </a:cubicBezTo>
                <a:cubicBezTo>
                  <a:pt x="23441002" y="5489986"/>
                  <a:pt x="23430838" y="5478011"/>
                  <a:pt x="23444390" y="5465684"/>
                </a:cubicBezTo>
                <a:cubicBezTo>
                  <a:pt x="23451162" y="5459696"/>
                  <a:pt x="23459066" y="5456526"/>
                  <a:pt x="23468102" y="5456526"/>
                </a:cubicBezTo>
                <a:close/>
                <a:moveTo>
                  <a:pt x="7158000" y="5454413"/>
                </a:moveTo>
                <a:cubicBezTo>
                  <a:pt x="7128641" y="5452652"/>
                  <a:pt x="7109445" y="5461809"/>
                  <a:pt x="7109445" y="5478363"/>
                </a:cubicBezTo>
                <a:cubicBezTo>
                  <a:pt x="7109445" y="5513233"/>
                  <a:pt x="7156871" y="5516050"/>
                  <a:pt x="7185101" y="5482942"/>
                </a:cubicBezTo>
                <a:cubicBezTo>
                  <a:pt x="7199780" y="5464627"/>
                  <a:pt x="7193005" y="5455822"/>
                  <a:pt x="7158000" y="5454413"/>
                </a:cubicBezTo>
                <a:close/>
                <a:moveTo>
                  <a:pt x="23945750" y="5447016"/>
                </a:moveTo>
                <a:cubicBezTo>
                  <a:pt x="23954786" y="5447016"/>
                  <a:pt x="23969466" y="5454765"/>
                  <a:pt x="23975110" y="5465684"/>
                </a:cubicBezTo>
                <a:cubicBezTo>
                  <a:pt x="23980758" y="5476954"/>
                  <a:pt x="23972850" y="5485055"/>
                  <a:pt x="23958174" y="5485055"/>
                </a:cubicBezTo>
                <a:cubicBezTo>
                  <a:pt x="23941234" y="5484703"/>
                  <a:pt x="23929942" y="5476954"/>
                  <a:pt x="23929942" y="5465684"/>
                </a:cubicBezTo>
                <a:cubicBezTo>
                  <a:pt x="23929942" y="5454765"/>
                  <a:pt x="23936718" y="5447016"/>
                  <a:pt x="23945750" y="5447016"/>
                </a:cubicBezTo>
                <a:close/>
                <a:moveTo>
                  <a:pt x="12773490" y="5434336"/>
                </a:moveTo>
                <a:cubicBezTo>
                  <a:pt x="12761069" y="5432575"/>
                  <a:pt x="12740743" y="5432223"/>
                  <a:pt x="12712513" y="5435745"/>
                </a:cubicBezTo>
                <a:cubicBezTo>
                  <a:pt x="12570235" y="5454060"/>
                  <a:pt x="12382788" y="5494213"/>
                  <a:pt x="12390692" y="5505836"/>
                </a:cubicBezTo>
                <a:cubicBezTo>
                  <a:pt x="12400855" y="5524151"/>
                  <a:pt x="12645891" y="5505836"/>
                  <a:pt x="12667345" y="5486112"/>
                </a:cubicBezTo>
                <a:cubicBezTo>
                  <a:pt x="12676379" y="5476250"/>
                  <a:pt x="12705738" y="5467092"/>
                  <a:pt x="12730580" y="5467092"/>
                </a:cubicBezTo>
                <a:cubicBezTo>
                  <a:pt x="12755423" y="5467092"/>
                  <a:pt x="12780265" y="5457230"/>
                  <a:pt x="12785911" y="5447016"/>
                </a:cubicBezTo>
                <a:cubicBezTo>
                  <a:pt x="12790428" y="5440676"/>
                  <a:pt x="12785911" y="5436450"/>
                  <a:pt x="12773490" y="5434336"/>
                </a:cubicBezTo>
                <a:close/>
                <a:moveTo>
                  <a:pt x="6559527" y="5434336"/>
                </a:moveTo>
                <a:cubicBezTo>
                  <a:pt x="6545976" y="5432223"/>
                  <a:pt x="6525650" y="5433984"/>
                  <a:pt x="6492904" y="5438915"/>
                </a:cubicBezTo>
                <a:cubicBezTo>
                  <a:pt x="6364176" y="5457230"/>
                  <a:pt x="6346109" y="5466036"/>
                  <a:pt x="6381114" y="5489282"/>
                </a:cubicBezTo>
                <a:cubicBezTo>
                  <a:pt x="6413860" y="5510767"/>
                  <a:pt x="6470320" y="5511824"/>
                  <a:pt x="6532425" y="5495270"/>
                </a:cubicBezTo>
                <a:cubicBezTo>
                  <a:pt x="6557268" y="5488578"/>
                  <a:pt x="6577594" y="5470967"/>
                  <a:pt x="6577594" y="5454413"/>
                </a:cubicBezTo>
                <a:cubicBezTo>
                  <a:pt x="6577594" y="5443494"/>
                  <a:pt x="6571948" y="5436802"/>
                  <a:pt x="6559527" y="5434336"/>
                </a:cubicBezTo>
                <a:close/>
                <a:moveTo>
                  <a:pt x="6639699" y="5432575"/>
                </a:moveTo>
                <a:cubicBezTo>
                  <a:pt x="6613728" y="5433280"/>
                  <a:pt x="6600178" y="5437154"/>
                  <a:pt x="6604694" y="5445959"/>
                </a:cubicBezTo>
                <a:cubicBezTo>
                  <a:pt x="6613728" y="5457583"/>
                  <a:pt x="6635183" y="5467092"/>
                  <a:pt x="6653250" y="5467092"/>
                </a:cubicBezTo>
                <a:cubicBezTo>
                  <a:pt x="6673575" y="5467092"/>
                  <a:pt x="6688255" y="5481181"/>
                  <a:pt x="6688255" y="5497735"/>
                </a:cubicBezTo>
                <a:cubicBezTo>
                  <a:pt x="6688255" y="5514289"/>
                  <a:pt x="6682609" y="5526969"/>
                  <a:pt x="6672446" y="5526969"/>
                </a:cubicBezTo>
                <a:cubicBezTo>
                  <a:pt x="6640829" y="5526969"/>
                  <a:pt x="6657767" y="5561838"/>
                  <a:pt x="6700676" y="5583324"/>
                </a:cubicBezTo>
                <a:cubicBezTo>
                  <a:pt x="6737939" y="5601639"/>
                  <a:pt x="6724389" y="5604809"/>
                  <a:pt x="6621632" y="5606218"/>
                </a:cubicBezTo>
                <a:cubicBezTo>
                  <a:pt x="6547105" y="5607979"/>
                  <a:pt x="6498550" y="5599878"/>
                  <a:pt x="6498550" y="5586494"/>
                </a:cubicBezTo>
                <a:cubicBezTo>
                  <a:pt x="6498550" y="5574870"/>
                  <a:pt x="6508713" y="5566417"/>
                  <a:pt x="6522263" y="5569939"/>
                </a:cubicBezTo>
                <a:cubicBezTo>
                  <a:pt x="6571948" y="5574870"/>
                  <a:pt x="6618245" y="5566769"/>
                  <a:pt x="6618245" y="5551976"/>
                </a:cubicBezTo>
                <a:cubicBezTo>
                  <a:pt x="6618245" y="5542114"/>
                  <a:pt x="6522263" y="5535422"/>
                  <a:pt x="6408214" y="5535422"/>
                </a:cubicBezTo>
                <a:cubicBezTo>
                  <a:pt x="6219639" y="5535422"/>
                  <a:pt x="6148499" y="5550568"/>
                  <a:pt x="6236577" y="5573814"/>
                </a:cubicBezTo>
                <a:cubicBezTo>
                  <a:pt x="6255773" y="5578745"/>
                  <a:pt x="6211734" y="5585437"/>
                  <a:pt x="6137207" y="5585437"/>
                </a:cubicBezTo>
                <a:cubicBezTo>
                  <a:pt x="6063810" y="5586846"/>
                  <a:pt x="6005091" y="5596708"/>
                  <a:pt x="6005091" y="5608331"/>
                </a:cubicBezTo>
                <a:cubicBezTo>
                  <a:pt x="6005091" y="5619954"/>
                  <a:pt x="6034450" y="5628055"/>
                  <a:pt x="6070585" y="5628055"/>
                </a:cubicBezTo>
                <a:cubicBezTo>
                  <a:pt x="6106719" y="5628055"/>
                  <a:pt x="6177858" y="5632634"/>
                  <a:pt x="6227543" y="5640735"/>
                </a:cubicBezTo>
                <a:cubicBezTo>
                  <a:pt x="6315620" y="5652358"/>
                  <a:pt x="6321266" y="5651653"/>
                  <a:pt x="6322395" y="5605161"/>
                </a:cubicBezTo>
                <a:cubicBezTo>
                  <a:pt x="6322395" y="5562191"/>
                  <a:pt x="6324654" y="5559725"/>
                  <a:pt x="6339333" y="5598117"/>
                </a:cubicBezTo>
                <a:cubicBezTo>
                  <a:pt x="6347238" y="5622772"/>
                  <a:pt x="6379984" y="5643200"/>
                  <a:pt x="6421765" y="5651653"/>
                </a:cubicBezTo>
                <a:cubicBezTo>
                  <a:pt x="6494033" y="5664685"/>
                  <a:pt x="6802303" y="5652710"/>
                  <a:pt x="6861022" y="5634395"/>
                </a:cubicBezTo>
                <a:cubicBezTo>
                  <a:pt x="6886993" y="5626294"/>
                  <a:pt x="6893768" y="5631929"/>
                  <a:pt x="6881347" y="5648484"/>
                </a:cubicBezTo>
                <a:cubicBezTo>
                  <a:pt x="6862151" y="5681592"/>
                  <a:pt x="7179455" y="5664333"/>
                  <a:pt x="7212202" y="5631225"/>
                </a:cubicBezTo>
                <a:cubicBezTo>
                  <a:pt x="7231398" y="5613262"/>
                  <a:pt x="7217848" y="5608331"/>
                  <a:pt x="7158000" y="5608331"/>
                </a:cubicBezTo>
                <a:cubicBezTo>
                  <a:pt x="7101540" y="5608331"/>
                  <a:pt x="7073311" y="5596708"/>
                  <a:pt x="7055243" y="5568531"/>
                </a:cubicBezTo>
                <a:cubicBezTo>
                  <a:pt x="7042822" y="5547045"/>
                  <a:pt x="6998784" y="5511472"/>
                  <a:pt x="6957003" y="5489986"/>
                </a:cubicBezTo>
                <a:cubicBezTo>
                  <a:pt x="6894898" y="5457583"/>
                  <a:pt x="6715356" y="5430110"/>
                  <a:pt x="6639699" y="5432575"/>
                </a:cubicBezTo>
                <a:close/>
                <a:moveTo>
                  <a:pt x="12875117" y="5429758"/>
                </a:moveTo>
                <a:cubicBezTo>
                  <a:pt x="12862696" y="5429758"/>
                  <a:pt x="12850275" y="5431166"/>
                  <a:pt x="12841241" y="5434336"/>
                </a:cubicBezTo>
                <a:cubicBezTo>
                  <a:pt x="12820916" y="5439620"/>
                  <a:pt x="12836725" y="5442790"/>
                  <a:pt x="12875117" y="5442790"/>
                </a:cubicBezTo>
                <a:cubicBezTo>
                  <a:pt x="12913510" y="5442790"/>
                  <a:pt x="12928190" y="5439620"/>
                  <a:pt x="12910122" y="5434336"/>
                </a:cubicBezTo>
                <a:cubicBezTo>
                  <a:pt x="12899960" y="5431166"/>
                  <a:pt x="12887538" y="5429758"/>
                  <a:pt x="12875117" y="5429758"/>
                </a:cubicBezTo>
                <a:close/>
                <a:moveTo>
                  <a:pt x="14685218" y="5400876"/>
                </a:moveTo>
                <a:cubicBezTo>
                  <a:pt x="14705543" y="5399819"/>
                  <a:pt x="14719094" y="5399819"/>
                  <a:pt x="14725869" y="5401933"/>
                </a:cubicBezTo>
                <a:cubicBezTo>
                  <a:pt x="14740548" y="5406159"/>
                  <a:pt x="14732644" y="5417782"/>
                  <a:pt x="14716835" y="5439620"/>
                </a:cubicBezTo>
                <a:cubicBezTo>
                  <a:pt x="14691993" y="5472376"/>
                  <a:pt x="14672797" y="5479772"/>
                  <a:pt x="14650213" y="5464979"/>
                </a:cubicBezTo>
                <a:cubicBezTo>
                  <a:pt x="14629887" y="5454060"/>
                  <a:pt x="14566652" y="5454060"/>
                  <a:pt x="14492125" y="5464979"/>
                </a:cubicBezTo>
                <a:cubicBezTo>
                  <a:pt x="14424374" y="5477659"/>
                  <a:pt x="14335167" y="5485055"/>
                  <a:pt x="14297904" y="5485055"/>
                </a:cubicBezTo>
                <a:cubicBezTo>
                  <a:pt x="14240315" y="5484703"/>
                  <a:pt x="14236927" y="5481533"/>
                  <a:pt x="14271932" y="5464979"/>
                </a:cubicBezTo>
                <a:cubicBezTo>
                  <a:pt x="14330650" y="5437506"/>
                  <a:pt x="14424374" y="5420952"/>
                  <a:pt x="14597141" y="5406159"/>
                </a:cubicBezTo>
                <a:cubicBezTo>
                  <a:pt x="14635533" y="5403694"/>
                  <a:pt x="14663763" y="5401580"/>
                  <a:pt x="14685218" y="5400876"/>
                </a:cubicBezTo>
                <a:close/>
                <a:moveTo>
                  <a:pt x="2974331" y="5396649"/>
                </a:moveTo>
                <a:cubicBezTo>
                  <a:pt x="2970943" y="5395240"/>
                  <a:pt x="2964168" y="5395945"/>
                  <a:pt x="2956263" y="5399115"/>
                </a:cubicBezTo>
                <a:cubicBezTo>
                  <a:pt x="2921258" y="5412499"/>
                  <a:pt x="2914483" y="5427292"/>
                  <a:pt x="2942713" y="5427292"/>
                </a:cubicBezTo>
                <a:cubicBezTo>
                  <a:pt x="2954005" y="5427292"/>
                  <a:pt x="2967555" y="5417430"/>
                  <a:pt x="2974331" y="5407568"/>
                </a:cubicBezTo>
                <a:cubicBezTo>
                  <a:pt x="2977718" y="5401580"/>
                  <a:pt x="2977718" y="5398058"/>
                  <a:pt x="2974331" y="5396649"/>
                </a:cubicBezTo>
                <a:close/>
                <a:moveTo>
                  <a:pt x="13944466" y="5392775"/>
                </a:moveTo>
                <a:cubicBezTo>
                  <a:pt x="13776215" y="5389253"/>
                  <a:pt x="13416002" y="5404398"/>
                  <a:pt x="13317762" y="5424122"/>
                </a:cubicBezTo>
                <a:cubicBezTo>
                  <a:pt x="13150641" y="5458991"/>
                  <a:pt x="13032076" y="5492804"/>
                  <a:pt x="13032076" y="5505836"/>
                </a:cubicBezTo>
                <a:cubicBezTo>
                  <a:pt x="13032076" y="5512528"/>
                  <a:pt x="12999329" y="5518868"/>
                  <a:pt x="12958678" y="5520629"/>
                </a:cubicBezTo>
                <a:cubicBezTo>
                  <a:pt x="12844629" y="5527321"/>
                  <a:pt x="12668475" y="5571348"/>
                  <a:pt x="12652666" y="5601287"/>
                </a:cubicBezTo>
                <a:cubicBezTo>
                  <a:pt x="12640245" y="5619250"/>
                  <a:pt x="12610886" y="5626294"/>
                  <a:pt x="12558943" y="5619954"/>
                </a:cubicBezTo>
                <a:cubicBezTo>
                  <a:pt x="12497966" y="5613262"/>
                  <a:pt x="12484416" y="5616784"/>
                  <a:pt x="12493449" y="5640030"/>
                </a:cubicBezTo>
                <a:cubicBezTo>
                  <a:pt x="12505870" y="5674900"/>
                  <a:pt x="12793815" y="5677365"/>
                  <a:pt x="12933836" y="5646018"/>
                </a:cubicBezTo>
                <a:cubicBezTo>
                  <a:pt x="12982391" y="5634395"/>
                  <a:pt x="13059176" y="5619602"/>
                  <a:pt x="13103215" y="5611501"/>
                </a:cubicBezTo>
                <a:lnTo>
                  <a:pt x="13181129" y="5599878"/>
                </a:lnTo>
                <a:lnTo>
                  <a:pt x="13091923" y="5585437"/>
                </a:lnTo>
                <a:cubicBezTo>
                  <a:pt x="13041109" y="5576984"/>
                  <a:pt x="13076114" y="5574870"/>
                  <a:pt x="13174354" y="5581210"/>
                </a:cubicBezTo>
                <a:cubicBezTo>
                  <a:pt x="13285015" y="5587902"/>
                  <a:pt x="13349380" y="5582971"/>
                  <a:pt x="13357284" y="5569939"/>
                </a:cubicBezTo>
                <a:cubicBezTo>
                  <a:pt x="13365188" y="5556555"/>
                  <a:pt x="13391160" y="5546693"/>
                  <a:pt x="13418260" y="5546693"/>
                </a:cubicBezTo>
                <a:cubicBezTo>
                  <a:pt x="13482625" y="5546693"/>
                  <a:pt x="13567314" y="5505484"/>
                  <a:pt x="13551506" y="5480477"/>
                </a:cubicBezTo>
                <a:cubicBezTo>
                  <a:pt x="13545860" y="5470615"/>
                  <a:pt x="13549247" y="5467797"/>
                  <a:pt x="13559410" y="5474489"/>
                </a:cubicBezTo>
                <a:cubicBezTo>
                  <a:pt x="13570702" y="5481181"/>
                  <a:pt x="13631678" y="5472376"/>
                  <a:pt x="13696043" y="5457583"/>
                </a:cubicBezTo>
                <a:cubicBezTo>
                  <a:pt x="13761536" y="5442437"/>
                  <a:pt x="13862034" y="5427644"/>
                  <a:pt x="13918494" y="5424122"/>
                </a:cubicBezTo>
                <a:cubicBezTo>
                  <a:pt x="13977212" y="5422361"/>
                  <a:pt x="14028026" y="5413203"/>
                  <a:pt x="14032543" y="5402989"/>
                </a:cubicBezTo>
                <a:cubicBezTo>
                  <a:pt x="14035930" y="5397354"/>
                  <a:pt x="14000925" y="5393832"/>
                  <a:pt x="13944466" y="5392775"/>
                </a:cubicBezTo>
                <a:close/>
                <a:moveTo>
                  <a:pt x="7288986" y="5367415"/>
                </a:moveTo>
                <a:cubicBezTo>
                  <a:pt x="7268661" y="5367415"/>
                  <a:pt x="7247207" y="5372699"/>
                  <a:pt x="7239302" y="5384322"/>
                </a:cubicBezTo>
                <a:cubicBezTo>
                  <a:pt x="7234786" y="5394536"/>
                  <a:pt x="7234786" y="5406159"/>
                  <a:pt x="7239302" y="5412499"/>
                </a:cubicBezTo>
                <a:cubicBezTo>
                  <a:pt x="7256240" y="5427644"/>
                  <a:pt x="7327380" y="5406159"/>
                  <a:pt x="7327380" y="5384322"/>
                </a:cubicBezTo>
                <a:cubicBezTo>
                  <a:pt x="7327380" y="5372699"/>
                  <a:pt x="7309312" y="5367415"/>
                  <a:pt x="7288986" y="5367415"/>
                </a:cubicBezTo>
                <a:close/>
                <a:moveTo>
                  <a:pt x="6428540" y="5366711"/>
                </a:moveTo>
                <a:cubicBezTo>
                  <a:pt x="6401439" y="5366711"/>
                  <a:pt x="6381114" y="5376573"/>
                  <a:pt x="6381114" y="5386435"/>
                </a:cubicBezTo>
                <a:cubicBezTo>
                  <a:pt x="6381114" y="5398058"/>
                  <a:pt x="6401439" y="5407568"/>
                  <a:pt x="6428540" y="5407568"/>
                </a:cubicBezTo>
                <a:cubicBezTo>
                  <a:pt x="6455641" y="5407568"/>
                  <a:pt x="6478224" y="5398058"/>
                  <a:pt x="6478224" y="5386435"/>
                </a:cubicBezTo>
                <a:cubicBezTo>
                  <a:pt x="6478224" y="5376573"/>
                  <a:pt x="6455641" y="5366711"/>
                  <a:pt x="6428540" y="5366711"/>
                </a:cubicBezTo>
                <a:close/>
                <a:moveTo>
                  <a:pt x="14947050" y="5350201"/>
                </a:moveTo>
                <a:cubicBezTo>
                  <a:pt x="14969211" y="5349452"/>
                  <a:pt x="14986713" y="5349628"/>
                  <a:pt x="14999134" y="5350861"/>
                </a:cubicBezTo>
                <a:cubicBezTo>
                  <a:pt x="15025106" y="5352975"/>
                  <a:pt x="15031881" y="5357906"/>
                  <a:pt x="15020589" y="5367415"/>
                </a:cubicBezTo>
                <a:cubicBezTo>
                  <a:pt x="15001393" y="5383617"/>
                  <a:pt x="14775554" y="5395945"/>
                  <a:pt x="14751840" y="5381152"/>
                </a:cubicBezTo>
                <a:cubicBezTo>
                  <a:pt x="14736032" y="5372699"/>
                  <a:pt x="14777812" y="5362484"/>
                  <a:pt x="14867018" y="5355088"/>
                </a:cubicBezTo>
                <a:cubicBezTo>
                  <a:pt x="14898071" y="5352622"/>
                  <a:pt x="14924889" y="5350949"/>
                  <a:pt x="14947050" y="5350201"/>
                </a:cubicBezTo>
                <a:close/>
                <a:moveTo>
                  <a:pt x="13327925" y="5349452"/>
                </a:moveTo>
                <a:cubicBezTo>
                  <a:pt x="13320020" y="5349100"/>
                  <a:pt x="13312116" y="5350157"/>
                  <a:pt x="13306470" y="5352622"/>
                </a:cubicBezTo>
                <a:cubicBezTo>
                  <a:pt x="13289532" y="5359314"/>
                  <a:pt x="13294049" y="5364245"/>
                  <a:pt x="13317762" y="5364245"/>
                </a:cubicBezTo>
                <a:cubicBezTo>
                  <a:pt x="13339217" y="5366007"/>
                  <a:pt x="13350509" y="5361780"/>
                  <a:pt x="13343734" y="5355088"/>
                </a:cubicBezTo>
                <a:cubicBezTo>
                  <a:pt x="13340346" y="5351918"/>
                  <a:pt x="13334700" y="5349805"/>
                  <a:pt x="13327925" y="5349452"/>
                </a:cubicBezTo>
                <a:close/>
                <a:moveTo>
                  <a:pt x="3140322" y="5349452"/>
                </a:moveTo>
                <a:cubicBezTo>
                  <a:pt x="3133547" y="5349100"/>
                  <a:pt x="3125643" y="5350157"/>
                  <a:pt x="3118867" y="5352622"/>
                </a:cubicBezTo>
                <a:cubicBezTo>
                  <a:pt x="3103059" y="5359314"/>
                  <a:pt x="3108705" y="5364245"/>
                  <a:pt x="3130160" y="5364245"/>
                </a:cubicBezTo>
                <a:cubicBezTo>
                  <a:pt x="3151614" y="5366007"/>
                  <a:pt x="3162906" y="5361780"/>
                  <a:pt x="3156131" y="5355088"/>
                </a:cubicBezTo>
                <a:cubicBezTo>
                  <a:pt x="3152744" y="5351918"/>
                  <a:pt x="3147098" y="5349805"/>
                  <a:pt x="3140322" y="5349452"/>
                </a:cubicBezTo>
                <a:close/>
                <a:moveTo>
                  <a:pt x="13238718" y="5340295"/>
                </a:moveTo>
                <a:cubicBezTo>
                  <a:pt x="13222910" y="5340999"/>
                  <a:pt x="13194680" y="5347691"/>
                  <a:pt x="13151770" y="5360371"/>
                </a:cubicBezTo>
                <a:lnTo>
                  <a:pt x="13062564" y="5386435"/>
                </a:lnTo>
                <a:lnTo>
                  <a:pt x="13148383" y="5377982"/>
                </a:lnTo>
                <a:cubicBezTo>
                  <a:pt x="13194680" y="5374812"/>
                  <a:pt x="13237589" y="5364950"/>
                  <a:pt x="13244364" y="5358258"/>
                </a:cubicBezTo>
                <a:cubicBezTo>
                  <a:pt x="13256785" y="5345930"/>
                  <a:pt x="13254527" y="5339943"/>
                  <a:pt x="13238718" y="5340295"/>
                </a:cubicBezTo>
                <a:close/>
                <a:moveTo>
                  <a:pt x="7011205" y="5329376"/>
                </a:moveTo>
                <a:cubicBezTo>
                  <a:pt x="6998784" y="5329376"/>
                  <a:pt x="6985233" y="5330433"/>
                  <a:pt x="6976200" y="5332898"/>
                </a:cubicBezTo>
                <a:cubicBezTo>
                  <a:pt x="6957003" y="5337829"/>
                  <a:pt x="6973941" y="5341351"/>
                  <a:pt x="7011205" y="5341351"/>
                </a:cubicBezTo>
                <a:cubicBezTo>
                  <a:pt x="7049597" y="5341351"/>
                  <a:pt x="7065406" y="5337829"/>
                  <a:pt x="7046209" y="5332898"/>
                </a:cubicBezTo>
                <a:cubicBezTo>
                  <a:pt x="7037176" y="5330433"/>
                  <a:pt x="7024755" y="5329376"/>
                  <a:pt x="7011205" y="5329376"/>
                </a:cubicBezTo>
                <a:close/>
                <a:moveTo>
                  <a:pt x="16846498" y="5305778"/>
                </a:moveTo>
                <a:cubicBezTo>
                  <a:pt x="16855530" y="5305778"/>
                  <a:pt x="16858918" y="5314583"/>
                  <a:pt x="16852146" y="5325854"/>
                </a:cubicBezTo>
                <a:cubicBezTo>
                  <a:pt x="16845370" y="5336773"/>
                  <a:pt x="16831818" y="5344521"/>
                  <a:pt x="16821658" y="5344521"/>
                </a:cubicBezTo>
                <a:cubicBezTo>
                  <a:pt x="16810366" y="5344521"/>
                  <a:pt x="16808106" y="5336773"/>
                  <a:pt x="16814882" y="5325854"/>
                </a:cubicBezTo>
                <a:cubicBezTo>
                  <a:pt x="16820526" y="5314583"/>
                  <a:pt x="16835206" y="5305778"/>
                  <a:pt x="16846498" y="5305778"/>
                </a:cubicBezTo>
                <a:close/>
                <a:moveTo>
                  <a:pt x="22030634" y="5296268"/>
                </a:moveTo>
                <a:cubicBezTo>
                  <a:pt x="22036282" y="5297324"/>
                  <a:pt x="22041926" y="5302255"/>
                  <a:pt x="22045314" y="5308948"/>
                </a:cubicBezTo>
                <a:cubicBezTo>
                  <a:pt x="22049830" y="5322684"/>
                  <a:pt x="22039670" y="5332194"/>
                  <a:pt x="22021602" y="5329024"/>
                </a:cubicBezTo>
                <a:cubicBezTo>
                  <a:pt x="22002406" y="5329024"/>
                  <a:pt x="21999018" y="5318457"/>
                  <a:pt x="22012570" y="5304721"/>
                </a:cubicBezTo>
                <a:cubicBezTo>
                  <a:pt x="22018214" y="5297677"/>
                  <a:pt x="22023862" y="5295563"/>
                  <a:pt x="22030634" y="5296268"/>
                </a:cubicBezTo>
                <a:close/>
                <a:moveTo>
                  <a:pt x="5618907" y="5296268"/>
                </a:moveTo>
                <a:cubicBezTo>
                  <a:pt x="5629069" y="5296268"/>
                  <a:pt x="5638103" y="5299790"/>
                  <a:pt x="5644878" y="5305778"/>
                </a:cubicBezTo>
                <a:cubicBezTo>
                  <a:pt x="5657299" y="5321980"/>
                  <a:pt x="5643749" y="5329728"/>
                  <a:pt x="5611002" y="5329728"/>
                </a:cubicBezTo>
                <a:cubicBezTo>
                  <a:pt x="5580514" y="5329728"/>
                  <a:pt x="5569222" y="5318105"/>
                  <a:pt x="5588418" y="5305778"/>
                </a:cubicBezTo>
                <a:cubicBezTo>
                  <a:pt x="5597452" y="5299790"/>
                  <a:pt x="5607615" y="5296268"/>
                  <a:pt x="5618907" y="5296268"/>
                </a:cubicBezTo>
                <a:close/>
                <a:moveTo>
                  <a:pt x="6794399" y="5289576"/>
                </a:moveTo>
                <a:cubicBezTo>
                  <a:pt x="6785365" y="5289576"/>
                  <a:pt x="6776332" y="5290632"/>
                  <a:pt x="6769557" y="5293098"/>
                </a:cubicBezTo>
                <a:cubicBezTo>
                  <a:pt x="6756006" y="5298029"/>
                  <a:pt x="6768427" y="5303664"/>
                  <a:pt x="6794399" y="5303664"/>
                </a:cubicBezTo>
                <a:cubicBezTo>
                  <a:pt x="6821499" y="5303664"/>
                  <a:pt x="6831663" y="5298029"/>
                  <a:pt x="6819242" y="5293098"/>
                </a:cubicBezTo>
                <a:cubicBezTo>
                  <a:pt x="6812466" y="5290632"/>
                  <a:pt x="6803432" y="5289576"/>
                  <a:pt x="6794399" y="5289576"/>
                </a:cubicBezTo>
                <a:close/>
                <a:moveTo>
                  <a:pt x="15045431" y="5280418"/>
                </a:moveTo>
                <a:cubicBezTo>
                  <a:pt x="15057852" y="5280418"/>
                  <a:pt x="15068015" y="5288519"/>
                  <a:pt x="15068015" y="5299438"/>
                </a:cubicBezTo>
                <a:cubicBezTo>
                  <a:pt x="15068015" y="5310709"/>
                  <a:pt x="15063498" y="5319514"/>
                  <a:pt x="15057852" y="5319514"/>
                </a:cubicBezTo>
                <a:cubicBezTo>
                  <a:pt x="15053336" y="5319514"/>
                  <a:pt x="15044302" y="5310709"/>
                  <a:pt x="15037527" y="5299438"/>
                </a:cubicBezTo>
                <a:cubicBezTo>
                  <a:pt x="15029623" y="5288519"/>
                  <a:pt x="15033010" y="5280418"/>
                  <a:pt x="15045431" y="5280418"/>
                </a:cubicBezTo>
                <a:close/>
                <a:moveTo>
                  <a:pt x="15677781" y="5276544"/>
                </a:moveTo>
                <a:cubicBezTo>
                  <a:pt x="15659714" y="5277248"/>
                  <a:pt x="15637130" y="5283236"/>
                  <a:pt x="15626967" y="5293098"/>
                </a:cubicBezTo>
                <a:cubicBezTo>
                  <a:pt x="15619063" y="5299790"/>
                  <a:pt x="15631484" y="5306834"/>
                  <a:pt x="15655197" y="5306834"/>
                </a:cubicBezTo>
                <a:cubicBezTo>
                  <a:pt x="15677781" y="5306834"/>
                  <a:pt x="15701494" y="5298381"/>
                  <a:pt x="15706011" y="5289928"/>
                </a:cubicBezTo>
                <a:cubicBezTo>
                  <a:pt x="15711657" y="5280066"/>
                  <a:pt x="15696977" y="5275839"/>
                  <a:pt x="15677781" y="5276544"/>
                </a:cubicBezTo>
                <a:close/>
                <a:moveTo>
                  <a:pt x="4493098" y="5267034"/>
                </a:moveTo>
                <a:cubicBezTo>
                  <a:pt x="4477289" y="5267034"/>
                  <a:pt x="4467127" y="5275135"/>
                  <a:pt x="4475031" y="5286758"/>
                </a:cubicBezTo>
                <a:cubicBezTo>
                  <a:pt x="4481806" y="5298381"/>
                  <a:pt x="4490840" y="5306834"/>
                  <a:pt x="4493098" y="5306834"/>
                </a:cubicBezTo>
                <a:cubicBezTo>
                  <a:pt x="4498744" y="5306834"/>
                  <a:pt x="4506648" y="5298381"/>
                  <a:pt x="4513424" y="5286758"/>
                </a:cubicBezTo>
                <a:cubicBezTo>
                  <a:pt x="4520199" y="5275135"/>
                  <a:pt x="4512294" y="5267034"/>
                  <a:pt x="4493098" y="5267034"/>
                </a:cubicBezTo>
                <a:close/>
                <a:moveTo>
                  <a:pt x="22665242" y="5258581"/>
                </a:moveTo>
                <a:cubicBezTo>
                  <a:pt x="22672018" y="5259637"/>
                  <a:pt x="22678794" y="5264216"/>
                  <a:pt x="22682182" y="5271260"/>
                </a:cubicBezTo>
                <a:cubicBezTo>
                  <a:pt x="22690086" y="5285349"/>
                  <a:pt x="22676534" y="5292041"/>
                  <a:pt x="22655082" y="5292041"/>
                </a:cubicBezTo>
                <a:cubicBezTo>
                  <a:pt x="22630238" y="5288519"/>
                  <a:pt x="22625722" y="5277600"/>
                  <a:pt x="22642658" y="5267034"/>
                </a:cubicBezTo>
                <a:cubicBezTo>
                  <a:pt x="22650562" y="5259990"/>
                  <a:pt x="22657338" y="5257876"/>
                  <a:pt x="22665242" y="5258581"/>
                </a:cubicBezTo>
                <a:close/>
                <a:moveTo>
                  <a:pt x="5485661" y="5254002"/>
                </a:moveTo>
                <a:cubicBezTo>
                  <a:pt x="5457432" y="5255059"/>
                  <a:pt x="5433719" y="5257876"/>
                  <a:pt x="5417910" y="5263864"/>
                </a:cubicBezTo>
                <a:cubicBezTo>
                  <a:pt x="5365967" y="5282179"/>
                  <a:pt x="5369354" y="5283236"/>
                  <a:pt x="5457432" y="5284997"/>
                </a:cubicBezTo>
                <a:cubicBezTo>
                  <a:pt x="5508245" y="5284997"/>
                  <a:pt x="5552284" y="5295211"/>
                  <a:pt x="5552284" y="5306834"/>
                </a:cubicBezTo>
                <a:cubicBezTo>
                  <a:pt x="5552284" y="5318105"/>
                  <a:pt x="5527441" y="5326558"/>
                  <a:pt x="5501470" y="5326558"/>
                </a:cubicBezTo>
                <a:cubicBezTo>
                  <a:pt x="5474370" y="5326558"/>
                  <a:pt x="5448398" y="5336773"/>
                  <a:pt x="5441623" y="5346635"/>
                </a:cubicBezTo>
                <a:cubicBezTo>
                  <a:pt x="5432589" y="5360019"/>
                  <a:pt x="5474370" y="5366711"/>
                  <a:pt x="5548896" y="5366711"/>
                </a:cubicBezTo>
                <a:cubicBezTo>
                  <a:pt x="5655041" y="5366711"/>
                  <a:pt x="5699079" y="5386435"/>
                  <a:pt x="5653912" y="5414612"/>
                </a:cubicBezTo>
                <a:cubicBezTo>
                  <a:pt x="5646007" y="5419543"/>
                  <a:pt x="5521795" y="5438915"/>
                  <a:pt x="5377259" y="5458639"/>
                </a:cubicBezTo>
                <a:cubicBezTo>
                  <a:pt x="5233851" y="5478716"/>
                  <a:pt x="5116415" y="5504427"/>
                  <a:pt x="5116415" y="5514289"/>
                </a:cubicBezTo>
                <a:cubicBezTo>
                  <a:pt x="5116415" y="5522390"/>
                  <a:pt x="5132223" y="5525560"/>
                  <a:pt x="5150290" y="5520629"/>
                </a:cubicBezTo>
                <a:cubicBezTo>
                  <a:pt x="5170616" y="5513937"/>
                  <a:pt x="5206750" y="5522038"/>
                  <a:pt x="5234980" y="5538592"/>
                </a:cubicBezTo>
                <a:cubicBezTo>
                  <a:pt x="5262080" y="5553385"/>
                  <a:pt x="5301603" y="5563600"/>
                  <a:pt x="5323057" y="5557260"/>
                </a:cubicBezTo>
                <a:cubicBezTo>
                  <a:pt x="5346770" y="5551976"/>
                  <a:pt x="5518408" y="5538592"/>
                  <a:pt x="5708113" y="5526969"/>
                </a:cubicBezTo>
                <a:cubicBezTo>
                  <a:pt x="6034450" y="5506893"/>
                  <a:pt x="6261419" y="5463922"/>
                  <a:pt x="6261419" y="5424122"/>
                </a:cubicBezTo>
                <a:cubicBezTo>
                  <a:pt x="6261419" y="5414260"/>
                  <a:pt x="6274969" y="5407568"/>
                  <a:pt x="6293036" y="5407568"/>
                </a:cubicBezTo>
                <a:cubicBezTo>
                  <a:pt x="6309974" y="5407568"/>
                  <a:pt x="6321266" y="5396649"/>
                  <a:pt x="6315620" y="5383265"/>
                </a:cubicBezTo>
                <a:cubicBezTo>
                  <a:pt x="6306587" y="5353327"/>
                  <a:pt x="6190280" y="5338534"/>
                  <a:pt x="5970086" y="5338534"/>
                </a:cubicBezTo>
                <a:cubicBezTo>
                  <a:pt x="5880880" y="5336773"/>
                  <a:pt x="5808611" y="5329728"/>
                  <a:pt x="5808611" y="5321275"/>
                </a:cubicBezTo>
                <a:cubicBezTo>
                  <a:pt x="5808611" y="5313174"/>
                  <a:pt x="5786028" y="5306834"/>
                  <a:pt x="5760056" y="5306834"/>
                </a:cubicBezTo>
                <a:cubicBezTo>
                  <a:pt x="5731826" y="5306834"/>
                  <a:pt x="5704725" y="5298029"/>
                  <a:pt x="5700209" y="5288167"/>
                </a:cubicBezTo>
                <a:cubicBezTo>
                  <a:pt x="5691175" y="5273022"/>
                  <a:pt x="5635845" y="5262103"/>
                  <a:pt x="5575997" y="5256820"/>
                </a:cubicBezTo>
                <a:cubicBezTo>
                  <a:pt x="5545509" y="5254002"/>
                  <a:pt x="5513891" y="5252945"/>
                  <a:pt x="5485661" y="5254002"/>
                </a:cubicBezTo>
                <a:close/>
                <a:moveTo>
                  <a:pt x="20543486" y="5252945"/>
                </a:moveTo>
                <a:cubicBezTo>
                  <a:pt x="20552518" y="5251889"/>
                  <a:pt x="20564938" y="5252593"/>
                  <a:pt x="20578490" y="5255411"/>
                </a:cubicBezTo>
                <a:cubicBezTo>
                  <a:pt x="20607850" y="5261751"/>
                  <a:pt x="20631562" y="5271260"/>
                  <a:pt x="20631562" y="5275487"/>
                </a:cubicBezTo>
                <a:cubicBezTo>
                  <a:pt x="20631562" y="5281475"/>
                  <a:pt x="20607850" y="5286054"/>
                  <a:pt x="20578490" y="5286054"/>
                </a:cubicBezTo>
                <a:cubicBezTo>
                  <a:pt x="20551390" y="5286054"/>
                  <a:pt x="20528806" y="5275135"/>
                  <a:pt x="20528806" y="5263160"/>
                </a:cubicBezTo>
                <a:cubicBezTo>
                  <a:pt x="20528806" y="5257876"/>
                  <a:pt x="20534450" y="5254354"/>
                  <a:pt x="20543486" y="5252945"/>
                </a:cubicBezTo>
                <a:close/>
                <a:moveTo>
                  <a:pt x="13533395" y="5251402"/>
                </a:moveTo>
                <a:lnTo>
                  <a:pt x="13532309" y="5252241"/>
                </a:lnTo>
                <a:cubicBezTo>
                  <a:pt x="13525534" y="5262103"/>
                  <a:pt x="13537955" y="5267386"/>
                  <a:pt x="13559410" y="5260694"/>
                </a:cubicBezTo>
                <a:lnTo>
                  <a:pt x="13599374" y="5251402"/>
                </a:lnTo>
                <a:close/>
                <a:moveTo>
                  <a:pt x="6191409" y="5249775"/>
                </a:moveTo>
                <a:cubicBezTo>
                  <a:pt x="6180117" y="5249423"/>
                  <a:pt x="6171083" y="5250832"/>
                  <a:pt x="6167696" y="5255411"/>
                </a:cubicBezTo>
                <a:cubicBezTo>
                  <a:pt x="6160920" y="5262103"/>
                  <a:pt x="6173342" y="5267386"/>
                  <a:pt x="6193667" y="5269147"/>
                </a:cubicBezTo>
                <a:cubicBezTo>
                  <a:pt x="6229801" y="5269147"/>
                  <a:pt x="6229801" y="5270204"/>
                  <a:pt x="6191409" y="5286758"/>
                </a:cubicBezTo>
                <a:cubicBezTo>
                  <a:pt x="6156404" y="5301903"/>
                  <a:pt x="6158662" y="5302960"/>
                  <a:pt x="6204959" y="5304721"/>
                </a:cubicBezTo>
                <a:cubicBezTo>
                  <a:pt x="6234318" y="5306482"/>
                  <a:pt x="6264806" y="5298029"/>
                  <a:pt x="6270452" y="5288167"/>
                </a:cubicBezTo>
                <a:cubicBezTo>
                  <a:pt x="6278356" y="5273022"/>
                  <a:pt x="6225285" y="5251889"/>
                  <a:pt x="6191409" y="5249775"/>
                </a:cubicBezTo>
                <a:close/>
                <a:moveTo>
                  <a:pt x="14644778" y="5243606"/>
                </a:moveTo>
                <a:cubicBezTo>
                  <a:pt x="14576180" y="5245042"/>
                  <a:pt x="14480269" y="5251977"/>
                  <a:pt x="14444699" y="5260694"/>
                </a:cubicBezTo>
                <a:cubicBezTo>
                  <a:pt x="14423245" y="5265625"/>
                  <a:pt x="14320488" y="5273374"/>
                  <a:pt x="14218860" y="5278657"/>
                </a:cubicBezTo>
                <a:cubicBezTo>
                  <a:pt x="14113845" y="5283588"/>
                  <a:pt x="13999796" y="5296620"/>
                  <a:pt x="13961404" y="5306834"/>
                </a:cubicBezTo>
                <a:cubicBezTo>
                  <a:pt x="13889135" y="5324797"/>
                  <a:pt x="13878972" y="5326558"/>
                  <a:pt x="14444699" y="5295211"/>
                </a:cubicBezTo>
                <a:cubicBezTo>
                  <a:pt x="14575686" y="5288519"/>
                  <a:pt x="14694251" y="5273374"/>
                  <a:pt x="14711189" y="5264921"/>
                </a:cubicBezTo>
                <a:cubicBezTo>
                  <a:pt x="14736032" y="5250128"/>
                  <a:pt x="14732644" y="5247310"/>
                  <a:pt x="14701027" y="5244140"/>
                </a:cubicBezTo>
                <a:cubicBezTo>
                  <a:pt x="14687477" y="5243259"/>
                  <a:pt x="14667645" y="5243127"/>
                  <a:pt x="14644778" y="5243606"/>
                </a:cubicBezTo>
                <a:close/>
                <a:moveTo>
                  <a:pt x="16911990" y="5235334"/>
                </a:moveTo>
                <a:cubicBezTo>
                  <a:pt x="16944738" y="5235334"/>
                  <a:pt x="16950386" y="5245197"/>
                  <a:pt x="16917638" y="5261751"/>
                </a:cubicBezTo>
                <a:cubicBezTo>
                  <a:pt x="16881502" y="5281123"/>
                  <a:pt x="16874730" y="5281123"/>
                  <a:pt x="16840854" y="5263160"/>
                </a:cubicBezTo>
                <a:cubicBezTo>
                  <a:pt x="16820526" y="5253297"/>
                  <a:pt x="16828430" y="5245901"/>
                  <a:pt x="16871342" y="5238857"/>
                </a:cubicBezTo>
                <a:cubicBezTo>
                  <a:pt x="16887150" y="5236391"/>
                  <a:pt x="16901830" y="5235334"/>
                  <a:pt x="16911990" y="5235334"/>
                </a:cubicBezTo>
                <a:close/>
                <a:moveTo>
                  <a:pt x="21403930" y="5232517"/>
                </a:moveTo>
                <a:cubicBezTo>
                  <a:pt x="21417482" y="5232517"/>
                  <a:pt x="21431034" y="5236039"/>
                  <a:pt x="21440066" y="5242027"/>
                </a:cubicBezTo>
                <a:cubicBezTo>
                  <a:pt x="21461522" y="5254002"/>
                  <a:pt x="21444582" y="5265977"/>
                  <a:pt x="21403930" y="5265977"/>
                </a:cubicBezTo>
                <a:cubicBezTo>
                  <a:pt x="21363282" y="5265977"/>
                  <a:pt x="21346342" y="5254002"/>
                  <a:pt x="21366670" y="5242027"/>
                </a:cubicBezTo>
                <a:cubicBezTo>
                  <a:pt x="21376830" y="5236039"/>
                  <a:pt x="21390382" y="5232517"/>
                  <a:pt x="21403930" y="5232517"/>
                </a:cubicBezTo>
                <a:close/>
                <a:moveTo>
                  <a:pt x="23113534" y="5222303"/>
                </a:moveTo>
                <a:cubicBezTo>
                  <a:pt x="23115794" y="5224768"/>
                  <a:pt x="23105630" y="5232869"/>
                  <a:pt x="23087562" y="5249071"/>
                </a:cubicBezTo>
                <a:cubicBezTo>
                  <a:pt x="23067238" y="5266329"/>
                  <a:pt x="23045782" y="5280066"/>
                  <a:pt x="23040138" y="5278657"/>
                </a:cubicBezTo>
                <a:cubicBezTo>
                  <a:pt x="23033362" y="5276896"/>
                  <a:pt x="22989322" y="5268795"/>
                  <a:pt x="22943026" y="5261751"/>
                </a:cubicBezTo>
                <a:lnTo>
                  <a:pt x="22856078" y="5245901"/>
                </a:lnTo>
                <a:lnTo>
                  <a:pt x="22943026" y="5242731"/>
                </a:lnTo>
                <a:cubicBezTo>
                  <a:pt x="22989322" y="5240970"/>
                  <a:pt x="23051430" y="5234630"/>
                  <a:pt x="23077398" y="5229347"/>
                </a:cubicBezTo>
                <a:cubicBezTo>
                  <a:pt x="23101114" y="5223359"/>
                  <a:pt x="23112406" y="5219485"/>
                  <a:pt x="23113534" y="5222303"/>
                </a:cubicBezTo>
                <a:close/>
                <a:moveTo>
                  <a:pt x="5974603" y="5207509"/>
                </a:moveTo>
                <a:cubicBezTo>
                  <a:pt x="5963311" y="5207509"/>
                  <a:pt x="5941857" y="5215610"/>
                  <a:pt x="5926048" y="5227234"/>
                </a:cubicBezTo>
                <a:cubicBezTo>
                  <a:pt x="5909110" y="5237096"/>
                  <a:pt x="5904593" y="5245197"/>
                  <a:pt x="5914756" y="5245197"/>
                </a:cubicBezTo>
                <a:cubicBezTo>
                  <a:pt x="5926048" y="5245197"/>
                  <a:pt x="5948632" y="5237096"/>
                  <a:pt x="5965570" y="5227234"/>
                </a:cubicBezTo>
                <a:cubicBezTo>
                  <a:pt x="5981378" y="5215610"/>
                  <a:pt x="5985895" y="5207509"/>
                  <a:pt x="5974603" y="5207509"/>
                </a:cubicBezTo>
                <a:close/>
                <a:moveTo>
                  <a:pt x="13707335" y="5195886"/>
                </a:moveTo>
                <a:lnTo>
                  <a:pt x="13681049" y="5199098"/>
                </a:lnTo>
                <a:lnTo>
                  <a:pt x="13681049" y="5237359"/>
                </a:lnTo>
                <a:lnTo>
                  <a:pt x="13691526" y="5235687"/>
                </a:lnTo>
                <a:cubicBezTo>
                  <a:pt x="13767182" y="5224064"/>
                  <a:pt x="13780732" y="5216667"/>
                  <a:pt x="13753632" y="5201874"/>
                </a:cubicBezTo>
                <a:cubicBezTo>
                  <a:pt x="13744598" y="5196591"/>
                  <a:pt x="13727660" y="5195182"/>
                  <a:pt x="13707335" y="5195886"/>
                </a:cubicBezTo>
                <a:close/>
                <a:moveTo>
                  <a:pt x="3140322" y="5183207"/>
                </a:moveTo>
                <a:cubicBezTo>
                  <a:pt x="3177586" y="5184968"/>
                  <a:pt x="3072570" y="5242731"/>
                  <a:pt x="3033049" y="5242731"/>
                </a:cubicBezTo>
                <a:cubicBezTo>
                  <a:pt x="2979977" y="5242731"/>
                  <a:pt x="2601696" y="5373051"/>
                  <a:pt x="2190669" y="5534013"/>
                </a:cubicBezTo>
                <a:cubicBezTo>
                  <a:pt x="1885786" y="5652006"/>
                  <a:pt x="1893690" y="5650245"/>
                  <a:pt x="1893690" y="5636860"/>
                </a:cubicBezTo>
                <a:cubicBezTo>
                  <a:pt x="1893690" y="5597060"/>
                  <a:pt x="3045470" y="5178276"/>
                  <a:pt x="3140322" y="5183207"/>
                </a:cubicBezTo>
                <a:close/>
                <a:moveTo>
                  <a:pt x="20474602" y="5170527"/>
                </a:moveTo>
                <a:cubicBezTo>
                  <a:pt x="20497186" y="5171231"/>
                  <a:pt x="20525418" y="5175810"/>
                  <a:pt x="20558166" y="5184615"/>
                </a:cubicBezTo>
                <a:cubicBezTo>
                  <a:pt x="20611238" y="5198000"/>
                  <a:pt x="20769322" y="5209623"/>
                  <a:pt x="20907086" y="5211384"/>
                </a:cubicBezTo>
                <a:cubicBezTo>
                  <a:pt x="21042590" y="5213145"/>
                  <a:pt x="21146474" y="5219485"/>
                  <a:pt x="21132926" y="5227938"/>
                </a:cubicBezTo>
                <a:cubicBezTo>
                  <a:pt x="21119374" y="5236743"/>
                  <a:pt x="21135182" y="5245549"/>
                  <a:pt x="21167930" y="5247310"/>
                </a:cubicBezTo>
                <a:cubicBezTo>
                  <a:pt x="21206322" y="5248719"/>
                  <a:pt x="21185998" y="5255059"/>
                  <a:pt x="21119374" y="5267034"/>
                </a:cubicBezTo>
                <a:cubicBezTo>
                  <a:pt x="21059526" y="5275487"/>
                  <a:pt x="20962418" y="5279714"/>
                  <a:pt x="20900310" y="5274430"/>
                </a:cubicBezTo>
                <a:cubicBezTo>
                  <a:pt x="20831430" y="5267738"/>
                  <a:pt x="20787390" y="5272317"/>
                  <a:pt x="20787390" y="5286054"/>
                </a:cubicBezTo>
                <a:cubicBezTo>
                  <a:pt x="20787390" y="5296268"/>
                  <a:pt x="20770454" y="5305778"/>
                  <a:pt x="20748998" y="5305778"/>
                </a:cubicBezTo>
                <a:cubicBezTo>
                  <a:pt x="20728674" y="5305778"/>
                  <a:pt x="20709478" y="5292393"/>
                  <a:pt x="20709478" y="5277248"/>
                </a:cubicBezTo>
                <a:cubicBezTo>
                  <a:pt x="20709478" y="5239913"/>
                  <a:pt x="20683506" y="5231108"/>
                  <a:pt x="20525418" y="5212793"/>
                </a:cubicBezTo>
                <a:cubicBezTo>
                  <a:pt x="20424918" y="5200817"/>
                  <a:pt x="20400078" y="5192364"/>
                  <a:pt x="20424918" y="5178980"/>
                </a:cubicBezTo>
                <a:cubicBezTo>
                  <a:pt x="20435082" y="5171936"/>
                  <a:pt x="20452018" y="5169822"/>
                  <a:pt x="20474602" y="5170527"/>
                </a:cubicBezTo>
                <a:close/>
                <a:moveTo>
                  <a:pt x="15709398" y="5165244"/>
                </a:moveTo>
                <a:cubicBezTo>
                  <a:pt x="15719561" y="5165244"/>
                  <a:pt x="15733111" y="5175810"/>
                  <a:pt x="15739887" y="5185320"/>
                </a:cubicBezTo>
                <a:cubicBezTo>
                  <a:pt x="15746662" y="5196591"/>
                  <a:pt x="15743274" y="5204340"/>
                  <a:pt x="15733111" y="5204340"/>
                </a:cubicBezTo>
                <a:cubicBezTo>
                  <a:pt x="15722949" y="5204340"/>
                  <a:pt x="15707140" y="5196591"/>
                  <a:pt x="15701494" y="5185320"/>
                </a:cubicBezTo>
                <a:cubicBezTo>
                  <a:pt x="15694719" y="5175810"/>
                  <a:pt x="15698106" y="5165244"/>
                  <a:pt x="15709398" y="5165244"/>
                </a:cubicBezTo>
                <a:close/>
                <a:moveTo>
                  <a:pt x="6555009" y="5149042"/>
                </a:moveTo>
                <a:cubicBezTo>
                  <a:pt x="6543717" y="5149042"/>
                  <a:pt x="6532425" y="5150098"/>
                  <a:pt x="6522263" y="5152564"/>
                </a:cubicBezTo>
                <a:cubicBezTo>
                  <a:pt x="6504196" y="5157495"/>
                  <a:pt x="6514358" y="5162074"/>
                  <a:pt x="6547105" y="5162074"/>
                </a:cubicBezTo>
                <a:cubicBezTo>
                  <a:pt x="6580981" y="5162074"/>
                  <a:pt x="6595661" y="5159256"/>
                  <a:pt x="6582110" y="5152564"/>
                </a:cubicBezTo>
                <a:cubicBezTo>
                  <a:pt x="6575335" y="5150098"/>
                  <a:pt x="6565173" y="5149042"/>
                  <a:pt x="6555009" y="5149042"/>
                </a:cubicBezTo>
                <a:close/>
                <a:moveTo>
                  <a:pt x="6675834" y="5145519"/>
                </a:moveTo>
                <a:cubicBezTo>
                  <a:pt x="6653250" y="5145519"/>
                  <a:pt x="6638570" y="5153620"/>
                  <a:pt x="6647604" y="5165244"/>
                </a:cubicBezTo>
                <a:cubicBezTo>
                  <a:pt x="6653250" y="5176867"/>
                  <a:pt x="6666800" y="5185320"/>
                  <a:pt x="6675834" y="5185320"/>
                </a:cubicBezTo>
                <a:cubicBezTo>
                  <a:pt x="6684867" y="5185320"/>
                  <a:pt x="6698418" y="5176867"/>
                  <a:pt x="6705193" y="5165244"/>
                </a:cubicBezTo>
                <a:cubicBezTo>
                  <a:pt x="6710839" y="5153620"/>
                  <a:pt x="6698418" y="5145519"/>
                  <a:pt x="6675834" y="5145519"/>
                </a:cubicBezTo>
                <a:close/>
                <a:moveTo>
                  <a:pt x="20157298" y="5143406"/>
                </a:moveTo>
                <a:cubicBezTo>
                  <a:pt x="20165206" y="5141293"/>
                  <a:pt x="20174238" y="5141293"/>
                  <a:pt x="20181014" y="5144463"/>
                </a:cubicBezTo>
                <a:cubicBezTo>
                  <a:pt x="20195694" y="5150451"/>
                  <a:pt x="20187790" y="5160313"/>
                  <a:pt x="20160686" y="5168414"/>
                </a:cubicBezTo>
                <a:cubicBezTo>
                  <a:pt x="20127942" y="5180741"/>
                  <a:pt x="20120038" y="5176514"/>
                  <a:pt x="20134714" y="5158199"/>
                </a:cubicBezTo>
                <a:cubicBezTo>
                  <a:pt x="20140362" y="5151155"/>
                  <a:pt x="20148266" y="5145872"/>
                  <a:pt x="20157298" y="5143406"/>
                </a:cubicBezTo>
                <a:close/>
                <a:moveTo>
                  <a:pt x="23675874" y="5137066"/>
                </a:moveTo>
                <a:cubicBezTo>
                  <a:pt x="23682650" y="5138123"/>
                  <a:pt x="23688294" y="5141997"/>
                  <a:pt x="23692810" y="5148689"/>
                </a:cubicBezTo>
                <a:cubicBezTo>
                  <a:pt x="23699586" y="5162426"/>
                  <a:pt x="23687166" y="5173345"/>
                  <a:pt x="23664582" y="5169822"/>
                </a:cubicBezTo>
                <a:cubicBezTo>
                  <a:pt x="23640870" y="5169822"/>
                  <a:pt x="23635222" y="5159256"/>
                  <a:pt x="23652162" y="5145519"/>
                </a:cubicBezTo>
                <a:cubicBezTo>
                  <a:pt x="23660066" y="5138827"/>
                  <a:pt x="23667970" y="5136362"/>
                  <a:pt x="23675874" y="5137066"/>
                </a:cubicBezTo>
                <a:close/>
                <a:moveTo>
                  <a:pt x="6968295" y="5128965"/>
                </a:moveTo>
                <a:cubicBezTo>
                  <a:pt x="6953616" y="5128965"/>
                  <a:pt x="6931032" y="5133896"/>
                  <a:pt x="6903931" y="5145519"/>
                </a:cubicBezTo>
                <a:cubicBezTo>
                  <a:pt x="6866668" y="5160313"/>
                  <a:pt x="6868926" y="5164187"/>
                  <a:pt x="6917482" y="5164187"/>
                </a:cubicBezTo>
                <a:cubicBezTo>
                  <a:pt x="6945711" y="5165948"/>
                  <a:pt x="6975071" y="5157143"/>
                  <a:pt x="6981846" y="5145519"/>
                </a:cubicBezTo>
                <a:cubicBezTo>
                  <a:pt x="6988621" y="5133896"/>
                  <a:pt x="6982975" y="5128965"/>
                  <a:pt x="6968295" y="5128965"/>
                </a:cubicBezTo>
                <a:close/>
                <a:moveTo>
                  <a:pt x="13978341" y="5128613"/>
                </a:moveTo>
                <a:cubicBezTo>
                  <a:pt x="13971566" y="5128261"/>
                  <a:pt x="13963662" y="5129670"/>
                  <a:pt x="13956887" y="5132840"/>
                </a:cubicBezTo>
                <a:cubicBezTo>
                  <a:pt x="13941078" y="5139532"/>
                  <a:pt x="13946724" y="5142702"/>
                  <a:pt x="13970437" y="5144463"/>
                </a:cubicBezTo>
                <a:cubicBezTo>
                  <a:pt x="13989633" y="5145872"/>
                  <a:pt x="14000925" y="5140588"/>
                  <a:pt x="13994150" y="5133896"/>
                </a:cubicBezTo>
                <a:cubicBezTo>
                  <a:pt x="13990763" y="5130726"/>
                  <a:pt x="13985117" y="5128613"/>
                  <a:pt x="13978341" y="5128613"/>
                </a:cubicBezTo>
                <a:close/>
                <a:moveTo>
                  <a:pt x="22880918" y="5117342"/>
                </a:moveTo>
                <a:cubicBezTo>
                  <a:pt x="22894470" y="5118047"/>
                  <a:pt x="22906890" y="5120864"/>
                  <a:pt x="22914794" y="5127556"/>
                </a:cubicBezTo>
                <a:cubicBezTo>
                  <a:pt x="22932862" y="5141293"/>
                  <a:pt x="22913666" y="5150803"/>
                  <a:pt x="22873014" y="5150803"/>
                </a:cubicBezTo>
                <a:cubicBezTo>
                  <a:pt x="22832366" y="5150803"/>
                  <a:pt x="22817686" y="5137419"/>
                  <a:pt x="22841398" y="5123682"/>
                </a:cubicBezTo>
                <a:cubicBezTo>
                  <a:pt x="22852690" y="5119103"/>
                  <a:pt x="22867370" y="5116638"/>
                  <a:pt x="22880918" y="5117342"/>
                </a:cubicBezTo>
                <a:close/>
                <a:moveTo>
                  <a:pt x="5836841" y="5116286"/>
                </a:moveTo>
                <a:cubicBezTo>
                  <a:pt x="5831195" y="5117342"/>
                  <a:pt x="5827808" y="5120864"/>
                  <a:pt x="5827808" y="5125795"/>
                </a:cubicBezTo>
                <a:cubicBezTo>
                  <a:pt x="5827808" y="5137419"/>
                  <a:pt x="5841358" y="5145519"/>
                  <a:pt x="5856038" y="5145519"/>
                </a:cubicBezTo>
                <a:cubicBezTo>
                  <a:pt x="5872976" y="5145519"/>
                  <a:pt x="5885397" y="5143054"/>
                  <a:pt x="5885397" y="5138123"/>
                </a:cubicBezTo>
                <a:cubicBezTo>
                  <a:pt x="5885397" y="5134601"/>
                  <a:pt x="5872976" y="5124387"/>
                  <a:pt x="5856038" y="5119456"/>
                </a:cubicBezTo>
                <a:cubicBezTo>
                  <a:pt x="5848133" y="5115933"/>
                  <a:pt x="5841358" y="5114877"/>
                  <a:pt x="5836841" y="5116286"/>
                </a:cubicBezTo>
                <a:close/>
                <a:moveTo>
                  <a:pt x="15234007" y="5109946"/>
                </a:moveTo>
                <a:cubicBezTo>
                  <a:pt x="15179806" y="5110298"/>
                  <a:pt x="15107537" y="5112411"/>
                  <a:pt x="15017201" y="5116286"/>
                </a:cubicBezTo>
                <a:cubicBezTo>
                  <a:pt x="14821851" y="5124387"/>
                  <a:pt x="14614079" y="5132488"/>
                  <a:pt x="14554231" y="5133896"/>
                </a:cubicBezTo>
                <a:cubicBezTo>
                  <a:pt x="14493255" y="5135657"/>
                  <a:pt x="14434536" y="5144463"/>
                  <a:pt x="14420986" y="5152564"/>
                </a:cubicBezTo>
                <a:cubicBezTo>
                  <a:pt x="14407436" y="5159256"/>
                  <a:pt x="14347588" y="5167357"/>
                  <a:pt x="14284353" y="5167357"/>
                </a:cubicBezTo>
                <a:cubicBezTo>
                  <a:pt x="14153367" y="5169118"/>
                  <a:pt x="13944466" y="5203987"/>
                  <a:pt x="13930915" y="5227234"/>
                </a:cubicBezTo>
                <a:cubicBezTo>
                  <a:pt x="13920752" y="5242379"/>
                  <a:pt x="14213214" y="5235687"/>
                  <a:pt x="14463896" y="5215963"/>
                </a:cubicBezTo>
                <a:cubicBezTo>
                  <a:pt x="14529389" y="5210679"/>
                  <a:pt x="14659246" y="5201874"/>
                  <a:pt x="14751840" y="5196591"/>
                </a:cubicBezTo>
                <a:cubicBezTo>
                  <a:pt x="14845564" y="5191660"/>
                  <a:pt x="14956225" y="5184615"/>
                  <a:pt x="14999134" y="5177923"/>
                </a:cubicBezTo>
                <a:cubicBezTo>
                  <a:pt x="15040915" y="5171583"/>
                  <a:pt x="15136896" y="5157495"/>
                  <a:pt x="15211423" y="5147633"/>
                </a:cubicBezTo>
                <a:cubicBezTo>
                  <a:pt x="15333376" y="5130022"/>
                  <a:pt x="15375156" y="5118399"/>
                  <a:pt x="15341281" y="5113116"/>
                </a:cubicBezTo>
                <a:cubicBezTo>
                  <a:pt x="15324343" y="5110298"/>
                  <a:pt x="15288208" y="5109241"/>
                  <a:pt x="15234007" y="5109946"/>
                </a:cubicBezTo>
                <a:close/>
                <a:moveTo>
                  <a:pt x="22284706" y="5104662"/>
                </a:moveTo>
                <a:cubicBezTo>
                  <a:pt x="22331002" y="5104662"/>
                  <a:pt x="22368266" y="5115581"/>
                  <a:pt x="22375042" y="5130726"/>
                </a:cubicBezTo>
                <a:cubicBezTo>
                  <a:pt x="22380686" y="5149394"/>
                  <a:pt x="22389718" y="5149394"/>
                  <a:pt x="22405530" y="5125795"/>
                </a:cubicBezTo>
                <a:cubicBezTo>
                  <a:pt x="22419078" y="5105367"/>
                  <a:pt x="22431498" y="5101493"/>
                  <a:pt x="22441662" y="5114877"/>
                </a:cubicBezTo>
                <a:cubicBezTo>
                  <a:pt x="22448438" y="5126852"/>
                  <a:pt x="22466506" y="5137066"/>
                  <a:pt x="22478926" y="5137066"/>
                </a:cubicBezTo>
                <a:cubicBezTo>
                  <a:pt x="22547806" y="5144111"/>
                  <a:pt x="22547806" y="5152212"/>
                  <a:pt x="22475538" y="5167357"/>
                </a:cubicBezTo>
                <a:cubicBezTo>
                  <a:pt x="22377298" y="5187785"/>
                  <a:pt x="21782214" y="5190955"/>
                  <a:pt x="21782214" y="5170527"/>
                </a:cubicBezTo>
                <a:cubicBezTo>
                  <a:pt x="21782214" y="5162074"/>
                  <a:pt x="21892874" y="5155382"/>
                  <a:pt x="22027246" y="5157143"/>
                </a:cubicBezTo>
                <a:cubicBezTo>
                  <a:pt x="22233890" y="5157143"/>
                  <a:pt x="22267766" y="5153973"/>
                  <a:pt x="22238406" y="5132135"/>
                </a:cubicBezTo>
                <a:cubicBezTo>
                  <a:pt x="22207918" y="5108537"/>
                  <a:pt x="22213566" y="5104662"/>
                  <a:pt x="22284706" y="5104662"/>
                </a:cubicBezTo>
                <a:close/>
                <a:moveTo>
                  <a:pt x="23116922" y="5091983"/>
                </a:moveTo>
                <a:cubicBezTo>
                  <a:pt x="23130470" y="5091983"/>
                  <a:pt x="23144022" y="5095857"/>
                  <a:pt x="23155314" y="5102549"/>
                </a:cubicBezTo>
                <a:cubicBezTo>
                  <a:pt x="23174510" y="5116638"/>
                  <a:pt x="23158702" y="5125795"/>
                  <a:pt x="23116922" y="5125795"/>
                </a:cubicBezTo>
                <a:cubicBezTo>
                  <a:pt x="23076270" y="5125795"/>
                  <a:pt x="23059334" y="5116638"/>
                  <a:pt x="23079658" y="5102549"/>
                </a:cubicBezTo>
                <a:cubicBezTo>
                  <a:pt x="23089822" y="5095857"/>
                  <a:pt x="23103370" y="5091983"/>
                  <a:pt x="23116922" y="5091983"/>
                </a:cubicBezTo>
                <a:close/>
                <a:moveTo>
                  <a:pt x="20779486" y="5089165"/>
                </a:moveTo>
                <a:cubicBezTo>
                  <a:pt x="20770454" y="5089869"/>
                  <a:pt x="20763678" y="5092687"/>
                  <a:pt x="20761418" y="5098323"/>
                </a:cubicBezTo>
                <a:cubicBezTo>
                  <a:pt x="20754646" y="5108537"/>
                  <a:pt x="20771582" y="5121217"/>
                  <a:pt x="20794166" y="5124387"/>
                </a:cubicBezTo>
                <a:cubicBezTo>
                  <a:pt x="20819010" y="5129670"/>
                  <a:pt x="20841594" y="5134249"/>
                  <a:pt x="20843850" y="5136010"/>
                </a:cubicBezTo>
                <a:cubicBezTo>
                  <a:pt x="20847238" y="5137771"/>
                  <a:pt x="20848366" y="5130726"/>
                  <a:pt x="20848366" y="5120512"/>
                </a:cubicBezTo>
                <a:cubicBezTo>
                  <a:pt x="20848366" y="5108537"/>
                  <a:pt x="20829170" y="5097266"/>
                  <a:pt x="20808846" y="5091983"/>
                </a:cubicBezTo>
                <a:cubicBezTo>
                  <a:pt x="20798682" y="5089165"/>
                  <a:pt x="20788522" y="5088461"/>
                  <a:pt x="20779486" y="5089165"/>
                </a:cubicBezTo>
                <a:close/>
                <a:moveTo>
                  <a:pt x="19902102" y="5076485"/>
                </a:moveTo>
                <a:cubicBezTo>
                  <a:pt x="19937106" y="5076485"/>
                  <a:pt x="19966466" y="5082825"/>
                  <a:pt x="19966466" y="5093039"/>
                </a:cubicBezTo>
                <a:cubicBezTo>
                  <a:pt x="19966466" y="5103606"/>
                  <a:pt x="19937106" y="5113116"/>
                  <a:pt x="19902102" y="5113116"/>
                </a:cubicBezTo>
                <a:cubicBezTo>
                  <a:pt x="19867098" y="5114877"/>
                  <a:pt x="19837738" y="5105719"/>
                  <a:pt x="19837738" y="5095153"/>
                </a:cubicBezTo>
                <a:cubicBezTo>
                  <a:pt x="19837738" y="5084586"/>
                  <a:pt x="19867098" y="5076485"/>
                  <a:pt x="19902102" y="5076485"/>
                </a:cubicBezTo>
                <a:close/>
                <a:moveTo>
                  <a:pt x="23865578" y="5074020"/>
                </a:moveTo>
                <a:cubicBezTo>
                  <a:pt x="23907358" y="5075076"/>
                  <a:pt x="23929942" y="5077894"/>
                  <a:pt x="23922038" y="5082825"/>
                </a:cubicBezTo>
                <a:cubicBezTo>
                  <a:pt x="23907358" y="5091630"/>
                  <a:pt x="23737978" y="5101845"/>
                  <a:pt x="23541498" y="5108889"/>
                </a:cubicBezTo>
                <a:cubicBezTo>
                  <a:pt x="23329210" y="5114172"/>
                  <a:pt x="23238874" y="5113116"/>
                  <a:pt x="23315658" y="5102549"/>
                </a:cubicBezTo>
                <a:cubicBezTo>
                  <a:pt x="23405994" y="5091278"/>
                  <a:pt x="23565214" y="5081064"/>
                  <a:pt x="23698458" y="5076485"/>
                </a:cubicBezTo>
                <a:cubicBezTo>
                  <a:pt x="23765078" y="5074372"/>
                  <a:pt x="23824926" y="5073315"/>
                  <a:pt x="23865578" y="5074020"/>
                </a:cubicBezTo>
                <a:close/>
                <a:moveTo>
                  <a:pt x="24094806" y="5071202"/>
                </a:moveTo>
                <a:cubicBezTo>
                  <a:pt x="24125294" y="5069793"/>
                  <a:pt x="24165946" y="5069793"/>
                  <a:pt x="24206594" y="5071202"/>
                </a:cubicBezTo>
                <a:cubicBezTo>
                  <a:pt x="24289026" y="5074372"/>
                  <a:pt x="24373718" y="5082121"/>
                  <a:pt x="24385010" y="5093039"/>
                </a:cubicBezTo>
                <a:cubicBezTo>
                  <a:pt x="24389526" y="5098323"/>
                  <a:pt x="24314998" y="5103606"/>
                  <a:pt x="24219018" y="5103606"/>
                </a:cubicBezTo>
                <a:cubicBezTo>
                  <a:pt x="24109486" y="5103606"/>
                  <a:pt x="24043990" y="5095153"/>
                  <a:pt x="24043990" y="5081768"/>
                </a:cubicBezTo>
                <a:cubicBezTo>
                  <a:pt x="24043990" y="5076133"/>
                  <a:pt x="24064318" y="5072963"/>
                  <a:pt x="24094806" y="5071202"/>
                </a:cubicBezTo>
                <a:close/>
                <a:moveTo>
                  <a:pt x="14258382" y="5070145"/>
                </a:moveTo>
                <a:cubicBezTo>
                  <a:pt x="14248219" y="5068384"/>
                  <a:pt x="14225635" y="5070145"/>
                  <a:pt x="14190630" y="5073315"/>
                </a:cubicBezTo>
                <a:cubicBezTo>
                  <a:pt x="14137558" y="5076485"/>
                  <a:pt x="14085615" y="5092687"/>
                  <a:pt x="14073194" y="5105719"/>
                </a:cubicBezTo>
                <a:cubicBezTo>
                  <a:pt x="14053998" y="5125795"/>
                  <a:pt x="14067548" y="5128261"/>
                  <a:pt x="14136429" y="5118047"/>
                </a:cubicBezTo>
                <a:cubicBezTo>
                  <a:pt x="14184984" y="5111707"/>
                  <a:pt x="14238056" y="5094800"/>
                  <a:pt x="14254994" y="5084938"/>
                </a:cubicBezTo>
                <a:cubicBezTo>
                  <a:pt x="14266286" y="5076485"/>
                  <a:pt x="14268545" y="5071906"/>
                  <a:pt x="14258382" y="5070145"/>
                </a:cubicBezTo>
                <a:close/>
                <a:moveTo>
                  <a:pt x="14484221" y="5068032"/>
                </a:moveTo>
                <a:cubicBezTo>
                  <a:pt x="14451474" y="5068032"/>
                  <a:pt x="14389369" y="5081064"/>
                  <a:pt x="14345330" y="5094448"/>
                </a:cubicBezTo>
                <a:lnTo>
                  <a:pt x="14267416" y="5121217"/>
                </a:lnTo>
                <a:lnTo>
                  <a:pt x="14335167" y="5122625"/>
                </a:lnTo>
                <a:cubicBezTo>
                  <a:pt x="14373560" y="5122625"/>
                  <a:pt x="14436795" y="5111355"/>
                  <a:pt x="14475188" y="5096209"/>
                </a:cubicBezTo>
                <a:lnTo>
                  <a:pt x="14544068" y="5068032"/>
                </a:lnTo>
                <a:close/>
                <a:moveTo>
                  <a:pt x="3250983" y="5043025"/>
                </a:moveTo>
                <a:cubicBezTo>
                  <a:pt x="3255500" y="5042232"/>
                  <a:pt x="3257758" y="5042496"/>
                  <a:pt x="3257758" y="5044081"/>
                </a:cubicBezTo>
                <a:cubicBezTo>
                  <a:pt x="3257758" y="5046899"/>
                  <a:pt x="3248725" y="5055352"/>
                  <a:pt x="3229529" y="5071202"/>
                </a:cubicBezTo>
                <a:cubicBezTo>
                  <a:pt x="3180973" y="5110650"/>
                  <a:pt x="3152744" y="5113820"/>
                  <a:pt x="3152744" y="5083530"/>
                </a:cubicBezTo>
                <a:cubicBezTo>
                  <a:pt x="3152744" y="5071202"/>
                  <a:pt x="3161777" y="5062749"/>
                  <a:pt x="3171940" y="5062749"/>
                </a:cubicBezTo>
                <a:cubicBezTo>
                  <a:pt x="3183232" y="5062749"/>
                  <a:pt x="3209203" y="5055352"/>
                  <a:pt x="3230658" y="5048308"/>
                </a:cubicBezTo>
                <a:cubicBezTo>
                  <a:pt x="3239691" y="5045666"/>
                  <a:pt x="3246467" y="5043817"/>
                  <a:pt x="3250983" y="5043025"/>
                </a:cubicBezTo>
                <a:close/>
                <a:moveTo>
                  <a:pt x="21370054" y="5037741"/>
                </a:moveTo>
                <a:cubicBezTo>
                  <a:pt x="21400546" y="5037741"/>
                  <a:pt x="21424258" y="5046547"/>
                  <a:pt x="21424258" y="5057466"/>
                </a:cubicBezTo>
                <a:cubicBezTo>
                  <a:pt x="21424258" y="5066623"/>
                  <a:pt x="21406190" y="5076485"/>
                  <a:pt x="21382478" y="5076485"/>
                </a:cubicBezTo>
                <a:cubicBezTo>
                  <a:pt x="21359894" y="5076485"/>
                  <a:pt x="21336182" y="5066623"/>
                  <a:pt x="21329406" y="5057466"/>
                </a:cubicBezTo>
                <a:cubicBezTo>
                  <a:pt x="21320370" y="5046547"/>
                  <a:pt x="21338438" y="5037741"/>
                  <a:pt x="21370054" y="5037741"/>
                </a:cubicBezTo>
                <a:close/>
                <a:moveTo>
                  <a:pt x="21890614" y="5032458"/>
                </a:moveTo>
                <a:cubicBezTo>
                  <a:pt x="21969658" y="5030697"/>
                  <a:pt x="22045314" y="5033515"/>
                  <a:pt x="22058866" y="5041968"/>
                </a:cubicBezTo>
                <a:cubicBezTo>
                  <a:pt x="22074674" y="5053943"/>
                  <a:pt x="22061122" y="5058874"/>
                  <a:pt x="22015954" y="5060636"/>
                </a:cubicBezTo>
                <a:cubicBezTo>
                  <a:pt x="21950462" y="5060636"/>
                  <a:pt x="21860126" y="5077190"/>
                  <a:pt x="21766402" y="5105719"/>
                </a:cubicBezTo>
                <a:cubicBezTo>
                  <a:pt x="21742690" y="5114172"/>
                  <a:pt x="21716718" y="5105719"/>
                  <a:pt x="21700910" y="5088813"/>
                </a:cubicBezTo>
                <a:cubicBezTo>
                  <a:pt x="21679454" y="5063453"/>
                  <a:pt x="21679454" y="5057113"/>
                  <a:pt x="21700910" y="5050421"/>
                </a:cubicBezTo>
                <a:cubicBezTo>
                  <a:pt x="21726882" y="5040911"/>
                  <a:pt x="21810442" y="5034219"/>
                  <a:pt x="21890614" y="5032458"/>
                </a:cubicBezTo>
                <a:close/>
                <a:moveTo>
                  <a:pt x="21585734" y="5029288"/>
                </a:moveTo>
                <a:cubicBezTo>
                  <a:pt x="21592506" y="5027527"/>
                  <a:pt x="21601542" y="5028936"/>
                  <a:pt x="21610574" y="5032458"/>
                </a:cubicBezTo>
                <a:cubicBezTo>
                  <a:pt x="21626382" y="5039855"/>
                  <a:pt x="21639934" y="5048660"/>
                  <a:pt x="21639934" y="5054296"/>
                </a:cubicBezTo>
                <a:cubicBezTo>
                  <a:pt x="21639934" y="5057818"/>
                  <a:pt x="21626382" y="5063805"/>
                  <a:pt x="21610574" y="5063805"/>
                </a:cubicBezTo>
                <a:cubicBezTo>
                  <a:pt x="21592506" y="5063805"/>
                  <a:pt x="21576698" y="5052887"/>
                  <a:pt x="21576698" y="5041968"/>
                </a:cubicBezTo>
                <a:cubicBezTo>
                  <a:pt x="21576698" y="5035628"/>
                  <a:pt x="21580086" y="5030697"/>
                  <a:pt x="21585734" y="5029288"/>
                </a:cubicBezTo>
                <a:close/>
                <a:moveTo>
                  <a:pt x="22448438" y="5014495"/>
                </a:moveTo>
                <a:cubicBezTo>
                  <a:pt x="22455214" y="5015200"/>
                  <a:pt x="22460858" y="5019074"/>
                  <a:pt x="22464246" y="5026118"/>
                </a:cubicBezTo>
                <a:cubicBezTo>
                  <a:pt x="22472150" y="5040559"/>
                  <a:pt x="22459730" y="5050773"/>
                  <a:pt x="22438274" y="5047251"/>
                </a:cubicBezTo>
                <a:cubicBezTo>
                  <a:pt x="22413434" y="5047251"/>
                  <a:pt x="22407786" y="5036333"/>
                  <a:pt x="22423594" y="5022244"/>
                </a:cubicBezTo>
                <a:cubicBezTo>
                  <a:pt x="22431498" y="5016609"/>
                  <a:pt x="22440534" y="5014143"/>
                  <a:pt x="22448438" y="5014495"/>
                </a:cubicBezTo>
                <a:close/>
                <a:moveTo>
                  <a:pt x="19327342" y="5007803"/>
                </a:moveTo>
                <a:cubicBezTo>
                  <a:pt x="19317178" y="5007803"/>
                  <a:pt x="19305886" y="5008860"/>
                  <a:pt x="19295722" y="5011325"/>
                </a:cubicBezTo>
                <a:cubicBezTo>
                  <a:pt x="19277658" y="5016256"/>
                  <a:pt x="19287818" y="5022244"/>
                  <a:pt x="19320566" y="5022244"/>
                </a:cubicBezTo>
                <a:cubicBezTo>
                  <a:pt x="19353314" y="5022244"/>
                  <a:pt x="19367994" y="5018017"/>
                  <a:pt x="19355570" y="5011325"/>
                </a:cubicBezTo>
                <a:cubicBezTo>
                  <a:pt x="19348794" y="5008860"/>
                  <a:pt x="19338634" y="5007803"/>
                  <a:pt x="19327342" y="5007803"/>
                </a:cubicBezTo>
                <a:close/>
                <a:moveTo>
                  <a:pt x="16551778" y="5006394"/>
                </a:moveTo>
                <a:cubicBezTo>
                  <a:pt x="16525807" y="5003929"/>
                  <a:pt x="16506610" y="5009916"/>
                  <a:pt x="16506610" y="5025062"/>
                </a:cubicBezTo>
                <a:cubicBezTo>
                  <a:pt x="16506610" y="5034924"/>
                  <a:pt x="16522419" y="5037741"/>
                  <a:pt x="16540486" y="5031402"/>
                </a:cubicBezTo>
                <a:cubicBezTo>
                  <a:pt x="16566458" y="5021187"/>
                  <a:pt x="16569845" y="5026118"/>
                  <a:pt x="16559683" y="5054296"/>
                </a:cubicBezTo>
                <a:cubicBezTo>
                  <a:pt x="16548391" y="5084234"/>
                  <a:pt x="16555166" y="5088108"/>
                  <a:pt x="16598075" y="5076485"/>
                </a:cubicBezTo>
                <a:cubicBezTo>
                  <a:pt x="16642114" y="5066623"/>
                  <a:pt x="16648889" y="5070145"/>
                  <a:pt x="16637597" y="5098323"/>
                </a:cubicBezTo>
                <a:cubicBezTo>
                  <a:pt x="16627434" y="5124739"/>
                  <a:pt x="16634210" y="5128261"/>
                  <a:pt x="16671473" y="5118047"/>
                </a:cubicBezTo>
                <a:cubicBezTo>
                  <a:pt x="16694057" y="5111707"/>
                  <a:pt x="16753904" y="5105719"/>
                  <a:pt x="16802458" y="5105719"/>
                </a:cubicBezTo>
                <a:cubicBezTo>
                  <a:pt x="16849886" y="5105719"/>
                  <a:pt x="16882634" y="5099379"/>
                  <a:pt x="16875858" y="5091278"/>
                </a:cubicBezTo>
                <a:cubicBezTo>
                  <a:pt x="16856662" y="5072963"/>
                  <a:pt x="16804718" y="5063453"/>
                  <a:pt x="16736966" y="5064862"/>
                </a:cubicBezTo>
                <a:cubicBezTo>
                  <a:pt x="16705349" y="5066623"/>
                  <a:pt x="16659052" y="5053239"/>
                  <a:pt x="16634210" y="5036685"/>
                </a:cubicBezTo>
                <a:cubicBezTo>
                  <a:pt x="16608238" y="5019426"/>
                  <a:pt x="16576621" y="5008508"/>
                  <a:pt x="16551778" y="5006394"/>
                </a:cubicBezTo>
                <a:close/>
                <a:moveTo>
                  <a:pt x="17155898" y="5004985"/>
                </a:moveTo>
                <a:cubicBezTo>
                  <a:pt x="17137830" y="5004985"/>
                  <a:pt x="17116378" y="5014847"/>
                  <a:pt x="17109602" y="5025062"/>
                </a:cubicBezTo>
                <a:cubicBezTo>
                  <a:pt x="17094922" y="5051478"/>
                  <a:pt x="17120894" y="5051478"/>
                  <a:pt x="17159286" y="5025062"/>
                </a:cubicBezTo>
                <a:cubicBezTo>
                  <a:pt x="17184126" y="5008155"/>
                  <a:pt x="17184126" y="5006747"/>
                  <a:pt x="17155898" y="5004985"/>
                </a:cubicBezTo>
                <a:close/>
                <a:moveTo>
                  <a:pt x="981300" y="4998998"/>
                </a:moveTo>
                <a:cubicBezTo>
                  <a:pt x="1001626" y="4998998"/>
                  <a:pt x="1028727" y="5040559"/>
                  <a:pt x="1028727" y="5072259"/>
                </a:cubicBezTo>
                <a:cubicBezTo>
                  <a:pt x="1028727" y="5088813"/>
                  <a:pt x="954200" y="5078951"/>
                  <a:pt x="942908" y="5060636"/>
                </a:cubicBezTo>
                <a:cubicBezTo>
                  <a:pt x="927099" y="5034219"/>
                  <a:pt x="948554" y="4998998"/>
                  <a:pt x="981300" y="4998998"/>
                </a:cubicBezTo>
                <a:close/>
                <a:moveTo>
                  <a:pt x="19757566" y="4993715"/>
                </a:moveTo>
                <a:cubicBezTo>
                  <a:pt x="19810638" y="4996884"/>
                  <a:pt x="19850158" y="4996884"/>
                  <a:pt x="20024054" y="4993715"/>
                </a:cubicBezTo>
                <a:cubicBezTo>
                  <a:pt x="20158430" y="4991953"/>
                  <a:pt x="20671082" y="5024357"/>
                  <a:pt x="20671082" y="5034572"/>
                </a:cubicBezTo>
                <a:cubicBezTo>
                  <a:pt x="20671082" y="5041264"/>
                  <a:pt x="20802070" y="5044434"/>
                  <a:pt x="20961286" y="5042673"/>
                </a:cubicBezTo>
                <a:cubicBezTo>
                  <a:pt x="21139702" y="5040911"/>
                  <a:pt x="21232294" y="5046547"/>
                  <a:pt x="21202934" y="5056761"/>
                </a:cubicBezTo>
                <a:cubicBezTo>
                  <a:pt x="21175834" y="5066975"/>
                  <a:pt x="21114858" y="5075076"/>
                  <a:pt x="21066302" y="5078599"/>
                </a:cubicBezTo>
                <a:cubicBezTo>
                  <a:pt x="20843850" y="5090222"/>
                  <a:pt x="20884502" y="5110650"/>
                  <a:pt x="21134054" y="5114172"/>
                </a:cubicBezTo>
                <a:cubicBezTo>
                  <a:pt x="21285366" y="5117694"/>
                  <a:pt x="21453618" y="5122625"/>
                  <a:pt x="21507818" y="5127556"/>
                </a:cubicBezTo>
                <a:cubicBezTo>
                  <a:pt x="21562018" y="5132840"/>
                  <a:pt x="21622994" y="5136362"/>
                  <a:pt x="21644450" y="5138123"/>
                </a:cubicBezTo>
                <a:cubicBezTo>
                  <a:pt x="21677198" y="5139532"/>
                  <a:pt x="21679454" y="5143406"/>
                  <a:pt x="21654614" y="5160313"/>
                </a:cubicBezTo>
                <a:cubicBezTo>
                  <a:pt x="21627514" y="5178980"/>
                  <a:pt x="21324890" y="5171231"/>
                  <a:pt x="21143086" y="5150803"/>
                </a:cubicBezTo>
                <a:cubicBezTo>
                  <a:pt x="21104694" y="5145519"/>
                  <a:pt x="21015490" y="5149746"/>
                  <a:pt x="20943218" y="5158199"/>
                </a:cubicBezTo>
                <a:cubicBezTo>
                  <a:pt x="20839334" y="5170175"/>
                  <a:pt x="20797554" y="5165244"/>
                  <a:pt x="20745610" y="5138123"/>
                </a:cubicBezTo>
                <a:cubicBezTo>
                  <a:pt x="20707218" y="5119456"/>
                  <a:pt x="20603334" y="5098323"/>
                  <a:pt x="20512998" y="5089869"/>
                </a:cubicBezTo>
                <a:cubicBezTo>
                  <a:pt x="20421530" y="5083177"/>
                  <a:pt x="20267962" y="5067680"/>
                  <a:pt x="20170850" y="5057466"/>
                </a:cubicBezTo>
                <a:cubicBezTo>
                  <a:pt x="20073738" y="5047251"/>
                  <a:pt x="19913394" y="5039150"/>
                  <a:pt x="19814026" y="5037741"/>
                </a:cubicBezTo>
                <a:cubicBezTo>
                  <a:pt x="19714654" y="5037741"/>
                  <a:pt x="19627706" y="5027527"/>
                  <a:pt x="19622062" y="5015904"/>
                </a:cubicBezTo>
                <a:cubicBezTo>
                  <a:pt x="19608510" y="4995476"/>
                  <a:pt x="19658194" y="4986670"/>
                  <a:pt x="19757566" y="4993715"/>
                </a:cubicBezTo>
                <a:close/>
                <a:moveTo>
                  <a:pt x="22974642" y="4988431"/>
                </a:moveTo>
                <a:cubicBezTo>
                  <a:pt x="22979158" y="4989840"/>
                  <a:pt x="22979158" y="4993010"/>
                  <a:pt x="22975774" y="4998998"/>
                </a:cubicBezTo>
                <a:cubicBezTo>
                  <a:pt x="22961094" y="5019778"/>
                  <a:pt x="22919314" y="5028232"/>
                  <a:pt x="22919314" y="5012734"/>
                </a:cubicBezTo>
                <a:cubicBezTo>
                  <a:pt x="22919314" y="5007451"/>
                  <a:pt x="22933990" y="4999702"/>
                  <a:pt x="22953190" y="4992658"/>
                </a:cubicBezTo>
                <a:cubicBezTo>
                  <a:pt x="22963350" y="4988431"/>
                  <a:pt x="22971254" y="4987022"/>
                  <a:pt x="22974642" y="4988431"/>
                </a:cubicBezTo>
                <a:close/>
                <a:moveTo>
                  <a:pt x="15323213" y="4988079"/>
                </a:moveTo>
                <a:cubicBezTo>
                  <a:pt x="15314180" y="4988079"/>
                  <a:pt x="15305146" y="4989136"/>
                  <a:pt x="15299500" y="4991601"/>
                </a:cubicBezTo>
                <a:cubicBezTo>
                  <a:pt x="15285950" y="4998293"/>
                  <a:pt x="15294984" y="5001815"/>
                  <a:pt x="15323213" y="5001815"/>
                </a:cubicBezTo>
                <a:cubicBezTo>
                  <a:pt x="15350314" y="5001815"/>
                  <a:pt x="15361606" y="4998293"/>
                  <a:pt x="15348056" y="4991601"/>
                </a:cubicBezTo>
                <a:cubicBezTo>
                  <a:pt x="15341281" y="4989136"/>
                  <a:pt x="15332247" y="4988079"/>
                  <a:pt x="15323213" y="4988079"/>
                </a:cubicBezTo>
                <a:close/>
                <a:moveTo>
                  <a:pt x="17931936" y="4983324"/>
                </a:moveTo>
                <a:cubicBezTo>
                  <a:pt x="17870396" y="4983236"/>
                  <a:pt x="17796716" y="4983676"/>
                  <a:pt x="17722754" y="4984557"/>
                </a:cubicBezTo>
                <a:cubicBezTo>
                  <a:pt x="17575958" y="4985966"/>
                  <a:pt x="17428034" y="4989488"/>
                  <a:pt x="17376090" y="4993715"/>
                </a:cubicBezTo>
                <a:cubicBezTo>
                  <a:pt x="17188646" y="5006747"/>
                  <a:pt x="17186386" y="5006747"/>
                  <a:pt x="17229294" y="5025062"/>
                </a:cubicBezTo>
                <a:cubicBezTo>
                  <a:pt x="17273334" y="5044786"/>
                  <a:pt x="17923750" y="5030697"/>
                  <a:pt x="18061514" y="5007451"/>
                </a:cubicBezTo>
                <a:lnTo>
                  <a:pt x="18156366" y="4990192"/>
                </a:lnTo>
                <a:lnTo>
                  <a:pt x="18068286" y="4985261"/>
                </a:lnTo>
                <a:cubicBezTo>
                  <a:pt x="18042880" y="4984028"/>
                  <a:pt x="17993478" y="4983412"/>
                  <a:pt x="17931936" y="4983324"/>
                </a:cubicBezTo>
                <a:close/>
                <a:moveTo>
                  <a:pt x="2120659" y="4975047"/>
                </a:moveTo>
                <a:cubicBezTo>
                  <a:pt x="2111625" y="4972934"/>
                  <a:pt x="2100333" y="4973286"/>
                  <a:pt x="2085654" y="4975752"/>
                </a:cubicBezTo>
                <a:cubicBezTo>
                  <a:pt x="2066457" y="4978921"/>
                  <a:pt x="2042744" y="4985966"/>
                  <a:pt x="2012256" y="4996884"/>
                </a:cubicBezTo>
                <a:cubicBezTo>
                  <a:pt x="1923049" y="5029993"/>
                  <a:pt x="1906112" y="5045138"/>
                  <a:pt x="1901595" y="5093039"/>
                </a:cubicBezTo>
                <a:cubicBezTo>
                  <a:pt x="1888044" y="5215610"/>
                  <a:pt x="1921920" y="5230051"/>
                  <a:pt x="2049519" y="5162074"/>
                </a:cubicBezTo>
                <a:cubicBezTo>
                  <a:pt x="2110496" y="5128965"/>
                  <a:pt x="2135338" y="5101845"/>
                  <a:pt x="2143243" y="5058522"/>
                </a:cubicBezTo>
                <a:cubicBezTo>
                  <a:pt x="2153405" y="5007451"/>
                  <a:pt x="2148889" y="4980683"/>
                  <a:pt x="2120659" y="4975047"/>
                </a:cubicBezTo>
                <a:close/>
                <a:moveTo>
                  <a:pt x="15579541" y="4971877"/>
                </a:moveTo>
                <a:cubicBezTo>
                  <a:pt x="15546794" y="4971877"/>
                  <a:pt x="15520823" y="4979978"/>
                  <a:pt x="15520823" y="4988431"/>
                </a:cubicBezTo>
                <a:cubicBezTo>
                  <a:pt x="15520823" y="5009916"/>
                  <a:pt x="15581799" y="5009916"/>
                  <a:pt x="15615675" y="4988431"/>
                </a:cubicBezTo>
                <a:cubicBezTo>
                  <a:pt x="15631484" y="4976808"/>
                  <a:pt x="15619063" y="4971877"/>
                  <a:pt x="15579541" y="4971877"/>
                </a:cubicBezTo>
                <a:close/>
                <a:moveTo>
                  <a:pt x="2887383" y="4951801"/>
                </a:moveTo>
                <a:cubicBezTo>
                  <a:pt x="2894158" y="4951096"/>
                  <a:pt x="2899804" y="4953210"/>
                  <a:pt x="2903191" y="4957084"/>
                </a:cubicBezTo>
                <a:cubicBezTo>
                  <a:pt x="2908837" y="4964833"/>
                  <a:pt x="2904320" y="4981739"/>
                  <a:pt x="2886253" y="5001111"/>
                </a:cubicBezTo>
                <a:cubicBezTo>
                  <a:pt x="2848990" y="5043025"/>
                  <a:pt x="2806080" y="5050069"/>
                  <a:pt x="2841085" y="5008155"/>
                </a:cubicBezTo>
                <a:cubicBezTo>
                  <a:pt x="2853506" y="4992658"/>
                  <a:pt x="2856894" y="4981387"/>
                  <a:pt x="2847860" y="4981387"/>
                </a:cubicBezTo>
                <a:cubicBezTo>
                  <a:pt x="2837698" y="4981387"/>
                  <a:pt x="2843344" y="4972582"/>
                  <a:pt x="2859152" y="4963424"/>
                </a:cubicBezTo>
                <a:cubicBezTo>
                  <a:pt x="2870444" y="4956380"/>
                  <a:pt x="2879478" y="4952857"/>
                  <a:pt x="2887383" y="4951801"/>
                </a:cubicBezTo>
                <a:close/>
                <a:moveTo>
                  <a:pt x="5135611" y="4947222"/>
                </a:moveTo>
                <a:cubicBezTo>
                  <a:pt x="5119802" y="4947222"/>
                  <a:pt x="5102864" y="4948279"/>
                  <a:pt x="5090443" y="4950744"/>
                </a:cubicBezTo>
                <a:cubicBezTo>
                  <a:pt x="5065601" y="4955675"/>
                  <a:pt x="5088185" y="4960254"/>
                  <a:pt x="5135611" y="4960254"/>
                </a:cubicBezTo>
                <a:cubicBezTo>
                  <a:pt x="5185295" y="4960254"/>
                  <a:pt x="5205621" y="4955675"/>
                  <a:pt x="5180779" y="4950744"/>
                </a:cubicBezTo>
                <a:cubicBezTo>
                  <a:pt x="5168358" y="4948279"/>
                  <a:pt x="5152549" y="4947222"/>
                  <a:pt x="5135611" y="4947222"/>
                </a:cubicBezTo>
                <a:close/>
                <a:moveTo>
                  <a:pt x="20388786" y="4932781"/>
                </a:moveTo>
                <a:cubicBezTo>
                  <a:pt x="20396690" y="4933838"/>
                  <a:pt x="20403466" y="4938417"/>
                  <a:pt x="20406854" y="4945461"/>
                </a:cubicBezTo>
                <a:cubicBezTo>
                  <a:pt x="20413626" y="4959550"/>
                  <a:pt x="20401206" y="4966594"/>
                  <a:pt x="20378622" y="4966594"/>
                </a:cubicBezTo>
                <a:cubicBezTo>
                  <a:pt x="20354910" y="4963072"/>
                  <a:pt x="20350394" y="4956380"/>
                  <a:pt x="20367330" y="4942291"/>
                </a:cubicBezTo>
                <a:cubicBezTo>
                  <a:pt x="20374106" y="4935247"/>
                  <a:pt x="20382010" y="4932077"/>
                  <a:pt x="20388786" y="4932781"/>
                </a:cubicBezTo>
                <a:close/>
                <a:moveTo>
                  <a:pt x="2253904" y="4925737"/>
                </a:moveTo>
                <a:cubicBezTo>
                  <a:pt x="2242612" y="4925737"/>
                  <a:pt x="2234707" y="4933838"/>
                  <a:pt x="2234707" y="4945461"/>
                </a:cubicBezTo>
                <a:cubicBezTo>
                  <a:pt x="2234707" y="4955323"/>
                  <a:pt x="2236966" y="4965537"/>
                  <a:pt x="2242612" y="4965537"/>
                </a:cubicBezTo>
                <a:cubicBezTo>
                  <a:pt x="2247128" y="4965537"/>
                  <a:pt x="2257291" y="4955323"/>
                  <a:pt x="2264066" y="4945461"/>
                </a:cubicBezTo>
                <a:cubicBezTo>
                  <a:pt x="2270841" y="4933838"/>
                  <a:pt x="2266325" y="4925737"/>
                  <a:pt x="2253904" y="4925737"/>
                </a:cubicBezTo>
                <a:close/>
                <a:moveTo>
                  <a:pt x="20264574" y="4924328"/>
                </a:moveTo>
                <a:cubicBezTo>
                  <a:pt x="20374106" y="4922919"/>
                  <a:pt x="20313130" y="4950392"/>
                  <a:pt x="20174238" y="4963424"/>
                </a:cubicBezTo>
                <a:cubicBezTo>
                  <a:pt x="20069222" y="4973638"/>
                  <a:pt x="20068094" y="4972229"/>
                  <a:pt x="20125682" y="4948631"/>
                </a:cubicBezTo>
                <a:cubicBezTo>
                  <a:pt x="20158430" y="4934190"/>
                  <a:pt x="20219406" y="4924328"/>
                  <a:pt x="20264574" y="4924328"/>
                </a:cubicBezTo>
                <a:close/>
                <a:moveTo>
                  <a:pt x="3384228" y="4897560"/>
                </a:moveTo>
                <a:cubicBezTo>
                  <a:pt x="3400037" y="4897560"/>
                  <a:pt x="3407942" y="4904956"/>
                  <a:pt x="3401167" y="4916227"/>
                </a:cubicBezTo>
                <a:cubicBezTo>
                  <a:pt x="3395521" y="4925737"/>
                  <a:pt x="3383099" y="4935247"/>
                  <a:pt x="3374066" y="4935247"/>
                </a:cubicBezTo>
                <a:cubicBezTo>
                  <a:pt x="3365032" y="4935247"/>
                  <a:pt x="3355998" y="4925737"/>
                  <a:pt x="3355998" y="4916227"/>
                </a:cubicBezTo>
                <a:cubicBezTo>
                  <a:pt x="3355998" y="4904956"/>
                  <a:pt x="3369549" y="4897560"/>
                  <a:pt x="3384228" y="4897560"/>
                </a:cubicBezTo>
                <a:close/>
                <a:moveTo>
                  <a:pt x="23649902" y="4845784"/>
                </a:moveTo>
                <a:cubicBezTo>
                  <a:pt x="23666838" y="4845784"/>
                  <a:pt x="23693942" y="4854942"/>
                  <a:pt x="23710878" y="4864804"/>
                </a:cubicBezTo>
                <a:cubicBezTo>
                  <a:pt x="23737978" y="4883471"/>
                  <a:pt x="23737978" y="4884880"/>
                  <a:pt x="23710878" y="4884880"/>
                </a:cubicBezTo>
                <a:cubicBezTo>
                  <a:pt x="23693942" y="4884880"/>
                  <a:pt x="23666838" y="4876779"/>
                  <a:pt x="23649902" y="4864804"/>
                </a:cubicBezTo>
                <a:cubicBezTo>
                  <a:pt x="23622802" y="4848249"/>
                  <a:pt x="23622802" y="4845784"/>
                  <a:pt x="23649902" y="4845784"/>
                </a:cubicBezTo>
                <a:close/>
                <a:moveTo>
                  <a:pt x="18422854" y="4827821"/>
                </a:moveTo>
                <a:cubicBezTo>
                  <a:pt x="18410434" y="4827821"/>
                  <a:pt x="18398014" y="4828878"/>
                  <a:pt x="18387850" y="4831343"/>
                </a:cubicBezTo>
                <a:cubicBezTo>
                  <a:pt x="18369782" y="4836274"/>
                  <a:pt x="18384462" y="4839444"/>
                  <a:pt x="18421726" y="4839444"/>
                </a:cubicBezTo>
                <a:cubicBezTo>
                  <a:pt x="18460118" y="4839444"/>
                  <a:pt x="18477058" y="4836274"/>
                  <a:pt x="18456730" y="4831343"/>
                </a:cubicBezTo>
                <a:cubicBezTo>
                  <a:pt x="18447698" y="4828878"/>
                  <a:pt x="18435278" y="4827821"/>
                  <a:pt x="18422854" y="4827821"/>
                </a:cubicBezTo>
                <a:close/>
                <a:moveTo>
                  <a:pt x="20629302" y="4820777"/>
                </a:moveTo>
                <a:cubicBezTo>
                  <a:pt x="20427178" y="4812676"/>
                  <a:pt x="20417014" y="4850715"/>
                  <a:pt x="20618010" y="4865860"/>
                </a:cubicBezTo>
                <a:cubicBezTo>
                  <a:pt x="20701574" y="4872200"/>
                  <a:pt x="20774970" y="4881005"/>
                  <a:pt x="20779486" y="4885937"/>
                </a:cubicBezTo>
                <a:cubicBezTo>
                  <a:pt x="20796426" y="4904252"/>
                  <a:pt x="21165670" y="4882414"/>
                  <a:pt x="21165670" y="4862690"/>
                </a:cubicBezTo>
                <a:cubicBezTo>
                  <a:pt x="21165670" y="4852476"/>
                  <a:pt x="21115986" y="4845079"/>
                  <a:pt x="21053882" y="4845079"/>
                </a:cubicBezTo>
                <a:cubicBezTo>
                  <a:pt x="20991774" y="4843318"/>
                  <a:pt x="20904826" y="4839796"/>
                  <a:pt x="20859658" y="4836274"/>
                </a:cubicBezTo>
                <a:cubicBezTo>
                  <a:pt x="20816750" y="4833104"/>
                  <a:pt x="20712866" y="4825708"/>
                  <a:pt x="20629302" y="4820777"/>
                </a:cubicBezTo>
                <a:close/>
                <a:moveTo>
                  <a:pt x="17776532" y="4817475"/>
                </a:moveTo>
                <a:cubicBezTo>
                  <a:pt x="17757194" y="4816286"/>
                  <a:pt x="17734610" y="4816374"/>
                  <a:pt x="17712590" y="4817607"/>
                </a:cubicBezTo>
                <a:cubicBezTo>
                  <a:pt x="17667422" y="4820072"/>
                  <a:pt x="17624514" y="4827116"/>
                  <a:pt x="17614350" y="4836274"/>
                </a:cubicBezTo>
                <a:cubicBezTo>
                  <a:pt x="17610962" y="4841205"/>
                  <a:pt x="17664034" y="4844375"/>
                  <a:pt x="17734046" y="4842614"/>
                </a:cubicBezTo>
                <a:cubicBezTo>
                  <a:pt x="17819866" y="4842614"/>
                  <a:pt x="17846966" y="4836626"/>
                  <a:pt x="17820994" y="4825003"/>
                </a:cubicBezTo>
                <a:cubicBezTo>
                  <a:pt x="17811960" y="4821129"/>
                  <a:pt x="17795870" y="4818663"/>
                  <a:pt x="17776532" y="4817475"/>
                </a:cubicBezTo>
                <a:close/>
                <a:moveTo>
                  <a:pt x="3113221" y="4810562"/>
                </a:moveTo>
                <a:cubicBezTo>
                  <a:pt x="3122255" y="4810562"/>
                  <a:pt x="3131289" y="4813732"/>
                  <a:pt x="3138064" y="4819720"/>
                </a:cubicBezTo>
                <a:cubicBezTo>
                  <a:pt x="3152744" y="4835922"/>
                  <a:pt x="3140322" y="4844023"/>
                  <a:pt x="3112092" y="4844023"/>
                </a:cubicBezTo>
                <a:cubicBezTo>
                  <a:pt x="3086121" y="4844023"/>
                  <a:pt x="3075958" y="4835922"/>
                  <a:pt x="3090638" y="4819720"/>
                </a:cubicBezTo>
                <a:cubicBezTo>
                  <a:pt x="3096283" y="4813732"/>
                  <a:pt x="3104188" y="4810562"/>
                  <a:pt x="3113221" y="4810562"/>
                </a:cubicBezTo>
                <a:close/>
                <a:moveTo>
                  <a:pt x="17414482" y="4804927"/>
                </a:moveTo>
                <a:cubicBezTo>
                  <a:pt x="17379478" y="4804927"/>
                  <a:pt x="17360282" y="4813380"/>
                  <a:pt x="17365930" y="4825003"/>
                </a:cubicBezTo>
                <a:cubicBezTo>
                  <a:pt x="17372702" y="4836626"/>
                  <a:pt x="17406578" y="4845079"/>
                  <a:pt x="17438198" y="4845079"/>
                </a:cubicBezTo>
                <a:cubicBezTo>
                  <a:pt x="17472074" y="4845079"/>
                  <a:pt x="17492398" y="4836626"/>
                  <a:pt x="17485622" y="4825003"/>
                </a:cubicBezTo>
                <a:cubicBezTo>
                  <a:pt x="17478846" y="4813380"/>
                  <a:pt x="17446102" y="4804927"/>
                  <a:pt x="17414482" y="4804927"/>
                </a:cubicBezTo>
                <a:close/>
                <a:moveTo>
                  <a:pt x="17231554" y="4765479"/>
                </a:moveTo>
                <a:cubicBezTo>
                  <a:pt x="17204454" y="4764070"/>
                  <a:pt x="17172834" y="4769353"/>
                  <a:pt x="17146866" y="4779920"/>
                </a:cubicBezTo>
                <a:cubicBezTo>
                  <a:pt x="17119762" y="4790134"/>
                  <a:pt x="17134442" y="4798235"/>
                  <a:pt x="17198806" y="4804927"/>
                </a:cubicBezTo>
                <a:cubicBezTo>
                  <a:pt x="17300434" y="4816550"/>
                  <a:pt x="17306082" y="4816198"/>
                  <a:pt x="17288014" y="4786259"/>
                </a:cubicBezTo>
                <a:cubicBezTo>
                  <a:pt x="17280110" y="4773932"/>
                  <a:pt x="17258654" y="4766535"/>
                  <a:pt x="17231554" y="4765479"/>
                </a:cubicBezTo>
                <a:close/>
                <a:moveTo>
                  <a:pt x="1439754" y="4745402"/>
                </a:moveTo>
                <a:cubicBezTo>
                  <a:pt x="1429591" y="4748220"/>
                  <a:pt x="1425074" y="4758434"/>
                  <a:pt x="1425074" y="4774989"/>
                </a:cubicBezTo>
                <a:cubicBezTo>
                  <a:pt x="1425074" y="4806336"/>
                  <a:pt x="1495084" y="4816198"/>
                  <a:pt x="1513151" y="4786259"/>
                </a:cubicBezTo>
                <a:cubicBezTo>
                  <a:pt x="1517668" y="4776397"/>
                  <a:pt x="1508635" y="4763718"/>
                  <a:pt x="1490567" y="4757026"/>
                </a:cubicBezTo>
                <a:cubicBezTo>
                  <a:pt x="1466854" y="4747164"/>
                  <a:pt x="1449916" y="4742585"/>
                  <a:pt x="1439754" y="4745402"/>
                </a:cubicBezTo>
                <a:close/>
                <a:moveTo>
                  <a:pt x="19959690" y="4726031"/>
                </a:moveTo>
                <a:cubicBezTo>
                  <a:pt x="19941622" y="4726031"/>
                  <a:pt x="19923558" y="4727087"/>
                  <a:pt x="19908878" y="4729553"/>
                </a:cubicBezTo>
                <a:cubicBezTo>
                  <a:pt x="19878390" y="4734484"/>
                  <a:pt x="19898714" y="4738006"/>
                  <a:pt x="19952914" y="4738006"/>
                </a:cubicBezTo>
                <a:cubicBezTo>
                  <a:pt x="20005986" y="4738006"/>
                  <a:pt x="20030830" y="4734484"/>
                  <a:pt x="20007118" y="4729553"/>
                </a:cubicBezTo>
                <a:cubicBezTo>
                  <a:pt x="19994694" y="4727087"/>
                  <a:pt x="19977758" y="4726031"/>
                  <a:pt x="19959690" y="4726031"/>
                </a:cubicBezTo>
                <a:close/>
                <a:moveTo>
                  <a:pt x="19154574" y="4690105"/>
                </a:moveTo>
                <a:cubicBezTo>
                  <a:pt x="18835010" y="4690105"/>
                  <a:pt x="18691602" y="4697501"/>
                  <a:pt x="18787586" y="4705954"/>
                </a:cubicBezTo>
                <a:cubicBezTo>
                  <a:pt x="19001002" y="4722508"/>
                  <a:pt x="19456070" y="4721804"/>
                  <a:pt x="19576894" y="4703489"/>
                </a:cubicBezTo>
                <a:cubicBezTo>
                  <a:pt x="19632222" y="4695036"/>
                  <a:pt x="19445906" y="4690105"/>
                  <a:pt x="19154574" y="4690105"/>
                </a:cubicBezTo>
                <a:close/>
                <a:moveTo>
                  <a:pt x="18005054" y="4687991"/>
                </a:moveTo>
                <a:cubicBezTo>
                  <a:pt x="17965530" y="4688696"/>
                  <a:pt x="17956498" y="4703489"/>
                  <a:pt x="17982470" y="4729553"/>
                </a:cubicBezTo>
                <a:cubicBezTo>
                  <a:pt x="18002794" y="4749629"/>
                  <a:pt x="18387850" y="4746459"/>
                  <a:pt x="18376558" y="4726383"/>
                </a:cubicBezTo>
                <a:cubicBezTo>
                  <a:pt x="18369782" y="4718282"/>
                  <a:pt x="18313322" y="4708420"/>
                  <a:pt x="18250090" y="4706659"/>
                </a:cubicBezTo>
                <a:cubicBezTo>
                  <a:pt x="18186854" y="4704898"/>
                  <a:pt x="18099906" y="4698558"/>
                  <a:pt x="18053610" y="4691866"/>
                </a:cubicBezTo>
                <a:cubicBezTo>
                  <a:pt x="18034414" y="4689048"/>
                  <a:pt x="18017474" y="4687639"/>
                  <a:pt x="18005054" y="4687991"/>
                </a:cubicBezTo>
                <a:close/>
                <a:moveTo>
                  <a:pt x="19742886" y="4686230"/>
                </a:moveTo>
                <a:cubicBezTo>
                  <a:pt x="19731594" y="4686230"/>
                  <a:pt x="19720302" y="4687287"/>
                  <a:pt x="19711266" y="4690105"/>
                </a:cubicBezTo>
                <a:cubicBezTo>
                  <a:pt x="19692070" y="4695036"/>
                  <a:pt x="19703362" y="4700319"/>
                  <a:pt x="19734982" y="4700319"/>
                </a:cubicBezTo>
                <a:cubicBezTo>
                  <a:pt x="19767726" y="4700319"/>
                  <a:pt x="19784666" y="4696444"/>
                  <a:pt x="19771114" y="4690105"/>
                </a:cubicBezTo>
                <a:cubicBezTo>
                  <a:pt x="19764338" y="4687287"/>
                  <a:pt x="19754178" y="4686230"/>
                  <a:pt x="19742886" y="4686230"/>
                </a:cubicBezTo>
                <a:close/>
                <a:moveTo>
                  <a:pt x="17791634" y="4686230"/>
                </a:moveTo>
                <a:cubicBezTo>
                  <a:pt x="17782602" y="4686230"/>
                  <a:pt x="17773566" y="4687287"/>
                  <a:pt x="17766794" y="4690105"/>
                </a:cubicBezTo>
                <a:cubicBezTo>
                  <a:pt x="17753242" y="4696444"/>
                  <a:pt x="17763406" y="4700319"/>
                  <a:pt x="17791634" y="4700319"/>
                </a:cubicBezTo>
                <a:cubicBezTo>
                  <a:pt x="17817606" y="4700319"/>
                  <a:pt x="17830026" y="4696444"/>
                  <a:pt x="17816478" y="4690105"/>
                </a:cubicBezTo>
                <a:cubicBezTo>
                  <a:pt x="17809702" y="4687287"/>
                  <a:pt x="17800670" y="4686230"/>
                  <a:pt x="17791634" y="4686230"/>
                </a:cubicBezTo>
                <a:close/>
                <a:moveTo>
                  <a:pt x="23253554" y="4676368"/>
                </a:moveTo>
                <a:cubicBezTo>
                  <a:pt x="23260330" y="4676720"/>
                  <a:pt x="23267106" y="4679538"/>
                  <a:pt x="23270494" y="4686582"/>
                </a:cubicBezTo>
                <a:cubicBezTo>
                  <a:pt x="23277266" y="4701023"/>
                  <a:pt x="23265974" y="4712646"/>
                  <a:pt x="23244522" y="4709124"/>
                </a:cubicBezTo>
                <a:cubicBezTo>
                  <a:pt x="23219678" y="4709124"/>
                  <a:pt x="23214034" y="4697853"/>
                  <a:pt x="23229842" y="4683412"/>
                </a:cubicBezTo>
                <a:cubicBezTo>
                  <a:pt x="23237746" y="4678129"/>
                  <a:pt x="23245650" y="4676016"/>
                  <a:pt x="23253554" y="4676368"/>
                </a:cubicBezTo>
                <a:close/>
                <a:moveTo>
                  <a:pt x="4467127" y="4673198"/>
                </a:moveTo>
                <a:cubicBezTo>
                  <a:pt x="4435510" y="4667915"/>
                  <a:pt x="4367758" y="4680947"/>
                  <a:pt x="4332753" y="4703489"/>
                </a:cubicBezTo>
                <a:cubicBezTo>
                  <a:pt x="4302265" y="4723213"/>
                  <a:pt x="4303394" y="4724974"/>
                  <a:pt x="4346303" y="4714760"/>
                </a:cubicBezTo>
                <a:cubicBezTo>
                  <a:pt x="4372275" y="4709829"/>
                  <a:pt x="4415184" y="4705954"/>
                  <a:pt x="4440026" y="4705954"/>
                </a:cubicBezTo>
                <a:cubicBezTo>
                  <a:pt x="4463739" y="4704193"/>
                  <a:pt x="4482935" y="4695388"/>
                  <a:pt x="4482935" y="4685526"/>
                </a:cubicBezTo>
                <a:cubicBezTo>
                  <a:pt x="4482935" y="4679186"/>
                  <a:pt x="4477289" y="4674959"/>
                  <a:pt x="4467127" y="4673198"/>
                </a:cubicBezTo>
                <a:close/>
                <a:moveTo>
                  <a:pt x="17632418" y="4666154"/>
                </a:moveTo>
                <a:cubicBezTo>
                  <a:pt x="17623386" y="4666154"/>
                  <a:pt x="17614350" y="4667563"/>
                  <a:pt x="17607578" y="4670028"/>
                </a:cubicBezTo>
                <a:cubicBezTo>
                  <a:pt x="17594026" y="4676720"/>
                  <a:pt x="17605318" y="4680243"/>
                  <a:pt x="17632418" y="4680243"/>
                </a:cubicBezTo>
                <a:cubicBezTo>
                  <a:pt x="17660650" y="4680243"/>
                  <a:pt x="17670810" y="4676720"/>
                  <a:pt x="17657262" y="4670028"/>
                </a:cubicBezTo>
                <a:cubicBezTo>
                  <a:pt x="17651614" y="4667563"/>
                  <a:pt x="17641454" y="4666154"/>
                  <a:pt x="17632418" y="4666154"/>
                </a:cubicBezTo>
                <a:close/>
                <a:moveTo>
                  <a:pt x="17504818" y="4663688"/>
                </a:moveTo>
                <a:cubicBezTo>
                  <a:pt x="17487882" y="4663688"/>
                  <a:pt x="17475462" y="4672846"/>
                  <a:pt x="17475462" y="4682708"/>
                </a:cubicBezTo>
                <a:cubicBezTo>
                  <a:pt x="17475462" y="4694331"/>
                  <a:pt x="17444970" y="4704898"/>
                  <a:pt x="17409966" y="4709829"/>
                </a:cubicBezTo>
                <a:cubicBezTo>
                  <a:pt x="17360282" y="4714760"/>
                  <a:pt x="17368186" y="4717930"/>
                  <a:pt x="17440454" y="4721452"/>
                </a:cubicBezTo>
                <a:cubicBezTo>
                  <a:pt x="17511594" y="4722861"/>
                  <a:pt x="17535306" y="4717577"/>
                  <a:pt x="17535306" y="4694331"/>
                </a:cubicBezTo>
                <a:cubicBezTo>
                  <a:pt x="17535306" y="4677777"/>
                  <a:pt x="17520630" y="4663688"/>
                  <a:pt x="17504818" y="4663688"/>
                </a:cubicBezTo>
                <a:close/>
                <a:moveTo>
                  <a:pt x="17295918" y="4663688"/>
                </a:moveTo>
                <a:cubicBezTo>
                  <a:pt x="17273334" y="4663688"/>
                  <a:pt x="17259782" y="4673550"/>
                  <a:pt x="17267690" y="4683412"/>
                </a:cubicBezTo>
                <a:cubicBezTo>
                  <a:pt x="17274462" y="4695036"/>
                  <a:pt x="17292530" y="4703489"/>
                  <a:pt x="17307210" y="4703489"/>
                </a:cubicBezTo>
                <a:cubicBezTo>
                  <a:pt x="17324150" y="4703489"/>
                  <a:pt x="17336570" y="4695036"/>
                  <a:pt x="17336570" y="4683412"/>
                </a:cubicBezTo>
                <a:cubicBezTo>
                  <a:pt x="17336570" y="4673550"/>
                  <a:pt x="17317374" y="4663688"/>
                  <a:pt x="17295918" y="4663688"/>
                </a:cubicBezTo>
                <a:close/>
                <a:moveTo>
                  <a:pt x="1738990" y="4647134"/>
                </a:moveTo>
                <a:cubicBezTo>
                  <a:pt x="1724311" y="4652065"/>
                  <a:pt x="1709631" y="4669676"/>
                  <a:pt x="1705115" y="4682708"/>
                </a:cubicBezTo>
                <a:cubicBezTo>
                  <a:pt x="1699469" y="4699262"/>
                  <a:pt x="1706244" y="4705250"/>
                  <a:pt x="1720923" y="4700319"/>
                </a:cubicBezTo>
                <a:cubicBezTo>
                  <a:pt x="1736732" y="4695388"/>
                  <a:pt x="1751412" y="4680595"/>
                  <a:pt x="1755928" y="4665802"/>
                </a:cubicBezTo>
                <a:cubicBezTo>
                  <a:pt x="1760445" y="4650656"/>
                  <a:pt x="1753670" y="4642203"/>
                  <a:pt x="1738990" y="4647134"/>
                </a:cubicBezTo>
                <a:close/>
                <a:moveTo>
                  <a:pt x="17370446" y="4645021"/>
                </a:moveTo>
                <a:cubicBezTo>
                  <a:pt x="17361410" y="4645021"/>
                  <a:pt x="17359154" y="4651361"/>
                  <a:pt x="17365930" y="4663688"/>
                </a:cubicBezTo>
                <a:cubicBezTo>
                  <a:pt x="17372702" y="4675312"/>
                  <a:pt x="17394158" y="4683412"/>
                  <a:pt x="17412226" y="4683412"/>
                </a:cubicBezTo>
                <a:cubicBezTo>
                  <a:pt x="17440454" y="4683412"/>
                  <a:pt x="17440454" y="4680243"/>
                  <a:pt x="17415614" y="4663688"/>
                </a:cubicBezTo>
                <a:cubicBezTo>
                  <a:pt x="17396418" y="4651361"/>
                  <a:pt x="17380606" y="4645021"/>
                  <a:pt x="17370446" y="4645021"/>
                </a:cubicBezTo>
                <a:close/>
                <a:moveTo>
                  <a:pt x="21837542" y="4626354"/>
                </a:moveTo>
                <a:cubicBezTo>
                  <a:pt x="21828510" y="4626354"/>
                  <a:pt x="21820606" y="4627762"/>
                  <a:pt x="21813830" y="4630228"/>
                </a:cubicBezTo>
                <a:cubicBezTo>
                  <a:pt x="21800278" y="4635511"/>
                  <a:pt x="21810442" y="4640794"/>
                  <a:pt x="21838674" y="4640794"/>
                </a:cubicBezTo>
                <a:cubicBezTo>
                  <a:pt x="21864642" y="4640794"/>
                  <a:pt x="21877066" y="4635511"/>
                  <a:pt x="21863514" y="4630228"/>
                </a:cubicBezTo>
                <a:cubicBezTo>
                  <a:pt x="21856738" y="4627762"/>
                  <a:pt x="21846578" y="4626354"/>
                  <a:pt x="21837542" y="4626354"/>
                </a:cubicBezTo>
                <a:close/>
                <a:moveTo>
                  <a:pt x="17756630" y="4617196"/>
                </a:moveTo>
                <a:cubicBezTo>
                  <a:pt x="17747598" y="4615787"/>
                  <a:pt x="17735174" y="4616492"/>
                  <a:pt x="17722754" y="4618957"/>
                </a:cubicBezTo>
                <a:cubicBezTo>
                  <a:pt x="17694526" y="4623888"/>
                  <a:pt x="17671942" y="4632341"/>
                  <a:pt x="17671942" y="4635511"/>
                </a:cubicBezTo>
                <a:cubicBezTo>
                  <a:pt x="17671942" y="4640442"/>
                  <a:pt x="17694526" y="4643964"/>
                  <a:pt x="17722754" y="4643964"/>
                </a:cubicBezTo>
                <a:cubicBezTo>
                  <a:pt x="17748726" y="4643964"/>
                  <a:pt x="17771310" y="4635511"/>
                  <a:pt x="17771310" y="4627058"/>
                </a:cubicBezTo>
                <a:cubicBezTo>
                  <a:pt x="17771310" y="4622127"/>
                  <a:pt x="17765662" y="4618605"/>
                  <a:pt x="17756630" y="4617196"/>
                </a:cubicBezTo>
                <a:close/>
                <a:moveTo>
                  <a:pt x="3126772" y="4612969"/>
                </a:moveTo>
                <a:cubicBezTo>
                  <a:pt x="3117738" y="4612617"/>
                  <a:pt x="3104188" y="4614026"/>
                  <a:pt x="3088379" y="4616492"/>
                </a:cubicBezTo>
                <a:cubicBezTo>
                  <a:pt x="2990139" y="4631285"/>
                  <a:pt x="2785755" y="4691513"/>
                  <a:pt x="2705582" y="4735188"/>
                </a:cubicBezTo>
                <a:cubicBezTo>
                  <a:pt x="2678481" y="4749981"/>
                  <a:pt x="2649122" y="4758787"/>
                  <a:pt x="2643476" y="4753856"/>
                </a:cubicBezTo>
                <a:cubicBezTo>
                  <a:pt x="2637830" y="4747164"/>
                  <a:pt x="2626538" y="4752095"/>
                  <a:pt x="2617505" y="4765479"/>
                </a:cubicBezTo>
                <a:cubicBezTo>
                  <a:pt x="2598308" y="4798587"/>
                  <a:pt x="2790271" y="4774636"/>
                  <a:pt x="2914483" y="4726383"/>
                </a:cubicBezTo>
                <a:cubicBezTo>
                  <a:pt x="3077087" y="4666858"/>
                  <a:pt x="3141452" y="4635511"/>
                  <a:pt x="3141452" y="4618957"/>
                </a:cubicBezTo>
                <a:cubicBezTo>
                  <a:pt x="3141452" y="4615083"/>
                  <a:pt x="3136935" y="4612969"/>
                  <a:pt x="3126772" y="4612969"/>
                </a:cubicBezTo>
                <a:close/>
                <a:moveTo>
                  <a:pt x="22035154" y="4604164"/>
                </a:moveTo>
                <a:cubicBezTo>
                  <a:pt x="22018214" y="4604164"/>
                  <a:pt x="21992242" y="4612617"/>
                  <a:pt x="21975306" y="4623888"/>
                </a:cubicBezTo>
                <a:cubicBezTo>
                  <a:pt x="21949334" y="4640442"/>
                  <a:pt x="21949334" y="4643964"/>
                  <a:pt x="21975306" y="4643964"/>
                </a:cubicBezTo>
                <a:cubicBezTo>
                  <a:pt x="21992242" y="4643964"/>
                  <a:pt x="22018214" y="4634102"/>
                  <a:pt x="22035154" y="4623888"/>
                </a:cubicBezTo>
                <a:cubicBezTo>
                  <a:pt x="22062254" y="4605925"/>
                  <a:pt x="22062254" y="4604164"/>
                  <a:pt x="22035154" y="4604164"/>
                </a:cubicBezTo>
                <a:close/>
                <a:moveTo>
                  <a:pt x="22362618" y="4584088"/>
                </a:moveTo>
                <a:cubicBezTo>
                  <a:pt x="22344550" y="4584088"/>
                  <a:pt x="22332130" y="4592541"/>
                  <a:pt x="22332130" y="4604164"/>
                </a:cubicBezTo>
                <a:cubicBezTo>
                  <a:pt x="22332130" y="4614026"/>
                  <a:pt x="22340034" y="4623888"/>
                  <a:pt x="22350198" y="4623888"/>
                </a:cubicBezTo>
                <a:cubicBezTo>
                  <a:pt x="22359230" y="4623888"/>
                  <a:pt x="22373910" y="4614026"/>
                  <a:pt x="22380686" y="4604164"/>
                </a:cubicBezTo>
                <a:cubicBezTo>
                  <a:pt x="22387462" y="4592541"/>
                  <a:pt x="22379558" y="4584088"/>
                  <a:pt x="22362618" y="4584088"/>
                </a:cubicBezTo>
                <a:close/>
                <a:moveTo>
                  <a:pt x="18453342" y="4576691"/>
                </a:moveTo>
                <a:cubicBezTo>
                  <a:pt x="18404790" y="4577043"/>
                  <a:pt x="18382206" y="4579157"/>
                  <a:pt x="18382206" y="4584088"/>
                </a:cubicBezTo>
                <a:cubicBezTo>
                  <a:pt x="18382206" y="4589019"/>
                  <a:pt x="18264766" y="4591132"/>
                  <a:pt x="18120230" y="4589371"/>
                </a:cubicBezTo>
                <a:cubicBezTo>
                  <a:pt x="17976822" y="4586201"/>
                  <a:pt x="17843578" y="4589371"/>
                  <a:pt x="17824382" y="4595711"/>
                </a:cubicBezTo>
                <a:cubicBezTo>
                  <a:pt x="17747598" y="4618957"/>
                  <a:pt x="17799538" y="4642555"/>
                  <a:pt x="17942946" y="4648895"/>
                </a:cubicBezTo>
                <a:cubicBezTo>
                  <a:pt x="18027638" y="4652418"/>
                  <a:pt x="18124746" y="4657349"/>
                  <a:pt x="18156366" y="4660518"/>
                </a:cubicBezTo>
                <a:cubicBezTo>
                  <a:pt x="18189110" y="4662280"/>
                  <a:pt x="18321226" y="4654179"/>
                  <a:pt x="18451086" y="4642555"/>
                </a:cubicBezTo>
                <a:cubicBezTo>
                  <a:pt x="18582070" y="4630932"/>
                  <a:pt x="18697250" y="4612969"/>
                  <a:pt x="18708542" y="4603107"/>
                </a:cubicBezTo>
                <a:cubicBezTo>
                  <a:pt x="18719834" y="4591484"/>
                  <a:pt x="18708542" y="4583031"/>
                  <a:pt x="18679182" y="4583031"/>
                </a:cubicBezTo>
                <a:cubicBezTo>
                  <a:pt x="18575298" y="4579157"/>
                  <a:pt x="18500770" y="4576691"/>
                  <a:pt x="18453342" y="4576691"/>
                </a:cubicBezTo>
                <a:close/>
                <a:moveTo>
                  <a:pt x="23775242" y="4564011"/>
                </a:moveTo>
                <a:cubicBezTo>
                  <a:pt x="24040602" y="4564011"/>
                  <a:pt x="24057542" y="4566829"/>
                  <a:pt x="24004470" y="4591484"/>
                </a:cubicBezTo>
                <a:cubicBezTo>
                  <a:pt x="23973982" y="4606277"/>
                  <a:pt x="23948010" y="4616139"/>
                  <a:pt x="23945750" y="4614378"/>
                </a:cubicBezTo>
                <a:cubicBezTo>
                  <a:pt x="23944622" y="4611560"/>
                  <a:pt x="23846382" y="4605573"/>
                  <a:pt x="23730074" y="4600994"/>
                </a:cubicBezTo>
                <a:cubicBezTo>
                  <a:pt x="23612638" y="4595359"/>
                  <a:pt x="23508754" y="4585144"/>
                  <a:pt x="23503106" y="4578100"/>
                </a:cubicBezTo>
                <a:cubicBezTo>
                  <a:pt x="23494074" y="4570703"/>
                  <a:pt x="23617154" y="4564011"/>
                  <a:pt x="23775242" y="4564011"/>
                </a:cubicBezTo>
                <a:close/>
                <a:moveTo>
                  <a:pt x="20290546" y="4546401"/>
                </a:moveTo>
                <a:cubicBezTo>
                  <a:pt x="20173110" y="4546753"/>
                  <a:pt x="20065834" y="4552388"/>
                  <a:pt x="20072610" y="4564011"/>
                </a:cubicBezTo>
                <a:cubicBezTo>
                  <a:pt x="20079386" y="4575634"/>
                  <a:pt x="20187790" y="4584792"/>
                  <a:pt x="20343618" y="4583031"/>
                </a:cubicBezTo>
                <a:cubicBezTo>
                  <a:pt x="20494930" y="4579861"/>
                  <a:pt x="20587522" y="4573169"/>
                  <a:pt x="20563810" y="4563307"/>
                </a:cubicBezTo>
                <a:cubicBezTo>
                  <a:pt x="20534450" y="4551684"/>
                  <a:pt x="20407982" y="4545696"/>
                  <a:pt x="20290546" y="4546401"/>
                </a:cubicBezTo>
                <a:close/>
                <a:moveTo>
                  <a:pt x="19960818" y="4546401"/>
                </a:moveTo>
                <a:cubicBezTo>
                  <a:pt x="19954046" y="4546048"/>
                  <a:pt x="19946142" y="4547105"/>
                  <a:pt x="19938234" y="4549571"/>
                </a:cubicBezTo>
                <a:cubicBezTo>
                  <a:pt x="19923558" y="4555910"/>
                  <a:pt x="19928074" y="4561546"/>
                  <a:pt x="19951786" y="4563307"/>
                </a:cubicBezTo>
                <a:cubicBezTo>
                  <a:pt x="19970982" y="4563307"/>
                  <a:pt x="19983402" y="4558376"/>
                  <a:pt x="19976630" y="4551684"/>
                </a:cubicBezTo>
                <a:cubicBezTo>
                  <a:pt x="19973242" y="4548514"/>
                  <a:pt x="19967594" y="4546401"/>
                  <a:pt x="19960818" y="4546401"/>
                </a:cubicBezTo>
                <a:close/>
                <a:moveTo>
                  <a:pt x="4126110" y="4535834"/>
                </a:moveTo>
                <a:cubicBezTo>
                  <a:pt x="4134014" y="4536186"/>
                  <a:pt x="4139660" y="4539708"/>
                  <a:pt x="4141919" y="4546401"/>
                </a:cubicBezTo>
                <a:cubicBezTo>
                  <a:pt x="4148694" y="4559433"/>
                  <a:pt x="4137402" y="4569647"/>
                  <a:pt x="4115947" y="4569647"/>
                </a:cubicBezTo>
                <a:cubicBezTo>
                  <a:pt x="4091105" y="4566477"/>
                  <a:pt x="4085459" y="4556615"/>
                  <a:pt x="4103526" y="4543583"/>
                </a:cubicBezTo>
                <a:cubicBezTo>
                  <a:pt x="4110301" y="4538652"/>
                  <a:pt x="4119335" y="4535482"/>
                  <a:pt x="4126110" y="4535834"/>
                </a:cubicBezTo>
                <a:close/>
                <a:moveTo>
                  <a:pt x="20969190" y="4525972"/>
                </a:moveTo>
                <a:cubicBezTo>
                  <a:pt x="20960158" y="4525972"/>
                  <a:pt x="20952254" y="4527029"/>
                  <a:pt x="20945478" y="4529494"/>
                </a:cubicBezTo>
                <a:cubicBezTo>
                  <a:pt x="20931930" y="4536186"/>
                  <a:pt x="20943218" y="4539004"/>
                  <a:pt x="20969190" y="4539004"/>
                </a:cubicBezTo>
                <a:cubicBezTo>
                  <a:pt x="20996294" y="4539004"/>
                  <a:pt x="21007586" y="4536186"/>
                  <a:pt x="20994034" y="4529494"/>
                </a:cubicBezTo>
                <a:cubicBezTo>
                  <a:pt x="20987258" y="4527029"/>
                  <a:pt x="20978226" y="4525972"/>
                  <a:pt x="20969190" y="4525972"/>
                </a:cubicBezTo>
                <a:close/>
                <a:moveTo>
                  <a:pt x="21126150" y="4523154"/>
                </a:moveTo>
                <a:cubicBezTo>
                  <a:pt x="21083242" y="4523154"/>
                  <a:pt x="21048234" y="4533369"/>
                  <a:pt x="21048234" y="4543583"/>
                </a:cubicBezTo>
                <a:cubicBezTo>
                  <a:pt x="21048234" y="4555206"/>
                  <a:pt x="21083242" y="4563307"/>
                  <a:pt x="21126150" y="4563307"/>
                </a:cubicBezTo>
                <a:cubicBezTo>
                  <a:pt x="21171318" y="4563307"/>
                  <a:pt x="21206322" y="4555206"/>
                  <a:pt x="21206322" y="4543583"/>
                </a:cubicBezTo>
                <a:cubicBezTo>
                  <a:pt x="21206322" y="4533369"/>
                  <a:pt x="21171318" y="4523154"/>
                  <a:pt x="21126150" y="4523154"/>
                </a:cubicBezTo>
                <a:close/>
                <a:moveTo>
                  <a:pt x="4201766" y="4516110"/>
                </a:moveTo>
                <a:cubicBezTo>
                  <a:pt x="4208541" y="4516462"/>
                  <a:pt x="4215316" y="4520337"/>
                  <a:pt x="4219833" y="4527733"/>
                </a:cubicBezTo>
                <a:cubicBezTo>
                  <a:pt x="4226608" y="4541822"/>
                  <a:pt x="4213058" y="4552388"/>
                  <a:pt x="4191603" y="4548514"/>
                </a:cubicBezTo>
                <a:cubicBezTo>
                  <a:pt x="4166761" y="4548514"/>
                  <a:pt x="4162244" y="4537595"/>
                  <a:pt x="4178053" y="4523154"/>
                </a:cubicBezTo>
                <a:cubicBezTo>
                  <a:pt x="4185958" y="4517871"/>
                  <a:pt x="4193862" y="4515758"/>
                  <a:pt x="4201766" y="4516110"/>
                </a:cubicBezTo>
                <a:close/>
                <a:moveTo>
                  <a:pt x="21679454" y="4504487"/>
                </a:moveTo>
                <a:cubicBezTo>
                  <a:pt x="21463778" y="4503078"/>
                  <a:pt x="21359894" y="4514349"/>
                  <a:pt x="21296658" y="4547457"/>
                </a:cubicBezTo>
                <a:cubicBezTo>
                  <a:pt x="21267298" y="4564011"/>
                  <a:pt x="21266170" y="4571408"/>
                  <a:pt x="21287626" y="4586201"/>
                </a:cubicBezTo>
                <a:cubicBezTo>
                  <a:pt x="21302306" y="4596415"/>
                  <a:pt x="21326018" y="4599585"/>
                  <a:pt x="21338438" y="4594654"/>
                </a:cubicBezTo>
                <a:cubicBezTo>
                  <a:pt x="21351990" y="4589723"/>
                  <a:pt x="21480718" y="4579861"/>
                  <a:pt x="21625254" y="4571760"/>
                </a:cubicBezTo>
                <a:cubicBezTo>
                  <a:pt x="21768662" y="4563307"/>
                  <a:pt x="21915458" y="4546753"/>
                  <a:pt x="21945946" y="4531960"/>
                </a:cubicBezTo>
                <a:lnTo>
                  <a:pt x="22005794" y="4504487"/>
                </a:lnTo>
                <a:lnTo>
                  <a:pt x="21945946" y="4506600"/>
                </a:lnTo>
                <a:cubicBezTo>
                  <a:pt x="21915458" y="4506600"/>
                  <a:pt x="21793506" y="4506248"/>
                  <a:pt x="21679454" y="4504487"/>
                </a:cubicBezTo>
                <a:close/>
                <a:moveTo>
                  <a:pt x="4301135" y="4504135"/>
                </a:moveTo>
                <a:cubicBezTo>
                  <a:pt x="4309040" y="4501669"/>
                  <a:pt x="4319202" y="4501669"/>
                  <a:pt x="4325978" y="4504487"/>
                </a:cubicBezTo>
                <a:cubicBezTo>
                  <a:pt x="4340657" y="4510475"/>
                  <a:pt x="4330494" y="4520689"/>
                  <a:pt x="4304523" y="4528790"/>
                </a:cubicBezTo>
                <a:cubicBezTo>
                  <a:pt x="4270647" y="4540765"/>
                  <a:pt x="4265001" y="4537595"/>
                  <a:pt x="4278551" y="4519280"/>
                </a:cubicBezTo>
                <a:cubicBezTo>
                  <a:pt x="4284197" y="4512236"/>
                  <a:pt x="4292102" y="4506952"/>
                  <a:pt x="4301135" y="4504135"/>
                </a:cubicBezTo>
                <a:close/>
                <a:moveTo>
                  <a:pt x="147954" y="4475253"/>
                </a:moveTo>
                <a:lnTo>
                  <a:pt x="108432" y="4520337"/>
                </a:lnTo>
                <a:cubicBezTo>
                  <a:pt x="86977" y="4546048"/>
                  <a:pt x="65523" y="4570351"/>
                  <a:pt x="62135" y="4574930"/>
                </a:cubicBezTo>
                <a:cubicBezTo>
                  <a:pt x="58748" y="4577748"/>
                  <a:pt x="57618" y="4572817"/>
                  <a:pt x="57618" y="4562250"/>
                </a:cubicBezTo>
                <a:cubicBezTo>
                  <a:pt x="57618" y="4553093"/>
                  <a:pt x="77944" y="4529142"/>
                  <a:pt x="103915" y="4509770"/>
                </a:cubicBezTo>
                <a:close/>
                <a:moveTo>
                  <a:pt x="5548896" y="4446371"/>
                </a:moveTo>
                <a:cubicBezTo>
                  <a:pt x="5542121" y="4445667"/>
                  <a:pt x="5534216" y="4447076"/>
                  <a:pt x="5526313" y="4450246"/>
                </a:cubicBezTo>
                <a:cubicBezTo>
                  <a:pt x="5511633" y="4455177"/>
                  <a:pt x="5517278" y="4460108"/>
                  <a:pt x="5539862" y="4461869"/>
                </a:cubicBezTo>
                <a:cubicBezTo>
                  <a:pt x="5560188" y="4461869"/>
                  <a:pt x="5570351" y="4458699"/>
                  <a:pt x="5563576" y="4452359"/>
                </a:cubicBezTo>
                <a:cubicBezTo>
                  <a:pt x="5560188" y="4448837"/>
                  <a:pt x="5555672" y="4446724"/>
                  <a:pt x="5548896" y="4446371"/>
                </a:cubicBezTo>
                <a:close/>
                <a:moveTo>
                  <a:pt x="1729957" y="4424182"/>
                </a:moveTo>
                <a:cubicBezTo>
                  <a:pt x="1715277" y="4424182"/>
                  <a:pt x="1697210" y="4445667"/>
                  <a:pt x="1690435" y="4472083"/>
                </a:cubicBezTo>
                <a:cubicBezTo>
                  <a:pt x="1683660" y="4500260"/>
                  <a:pt x="1659947" y="4528085"/>
                  <a:pt x="1639621" y="4534777"/>
                </a:cubicBezTo>
                <a:cubicBezTo>
                  <a:pt x="1618167" y="4541470"/>
                  <a:pt x="1604616" y="4555206"/>
                  <a:pt x="1611392" y="4563307"/>
                </a:cubicBezTo>
                <a:cubicBezTo>
                  <a:pt x="1617038" y="4571760"/>
                  <a:pt x="1603487" y="4600994"/>
                  <a:pt x="1582032" y="4629171"/>
                </a:cubicBezTo>
                <a:cubicBezTo>
                  <a:pt x="1539123" y="4685526"/>
                  <a:pt x="1550415" y="4708420"/>
                  <a:pt x="1619296" y="4700319"/>
                </a:cubicBezTo>
                <a:cubicBezTo>
                  <a:pt x="1650913" y="4696797"/>
                  <a:pt x="1682531" y="4670733"/>
                  <a:pt x="1705115" y="4629171"/>
                </a:cubicBezTo>
                <a:cubicBezTo>
                  <a:pt x="1751412" y="4548162"/>
                  <a:pt x="1768350" y="4424182"/>
                  <a:pt x="1729957" y="4424182"/>
                </a:cubicBezTo>
                <a:close/>
                <a:moveTo>
                  <a:pt x="23562954" y="4409389"/>
                </a:moveTo>
                <a:cubicBezTo>
                  <a:pt x="23571986" y="4407628"/>
                  <a:pt x="23588926" y="4414320"/>
                  <a:pt x="23614898" y="4430522"/>
                </a:cubicBezTo>
                <a:cubicBezTo>
                  <a:pt x="23661194" y="4458699"/>
                  <a:pt x="23661194" y="4460460"/>
                  <a:pt x="23621670" y="4460460"/>
                </a:cubicBezTo>
                <a:cubicBezTo>
                  <a:pt x="23599090" y="4462221"/>
                  <a:pt x="23573118" y="4452007"/>
                  <a:pt x="23566342" y="4439327"/>
                </a:cubicBezTo>
                <a:cubicBezTo>
                  <a:pt x="23556178" y="4421012"/>
                  <a:pt x="23555050" y="4410798"/>
                  <a:pt x="23562954" y="4409389"/>
                </a:cubicBezTo>
                <a:close/>
                <a:moveTo>
                  <a:pt x="22175596" y="4407496"/>
                </a:moveTo>
                <a:cubicBezTo>
                  <a:pt x="22161624" y="4408332"/>
                  <a:pt x="22141862" y="4410093"/>
                  <a:pt x="22115326" y="4412559"/>
                </a:cubicBezTo>
                <a:cubicBezTo>
                  <a:pt x="22055478" y="4419251"/>
                  <a:pt x="21979822" y="4423125"/>
                  <a:pt x="21945946" y="4424886"/>
                </a:cubicBezTo>
                <a:cubicBezTo>
                  <a:pt x="21888358" y="4426647"/>
                  <a:pt x="21888358" y="4427352"/>
                  <a:pt x="21935782" y="4443906"/>
                </a:cubicBezTo>
                <a:cubicBezTo>
                  <a:pt x="22013698" y="4468561"/>
                  <a:pt x="22099518" y="4463982"/>
                  <a:pt x="22163882" y="4432283"/>
                </a:cubicBezTo>
                <a:cubicBezTo>
                  <a:pt x="22193238" y="4418194"/>
                  <a:pt x="22206790" y="4410798"/>
                  <a:pt x="22201142" y="4407980"/>
                </a:cubicBezTo>
                <a:cubicBezTo>
                  <a:pt x="22197756" y="4406747"/>
                  <a:pt x="22189570" y="4406659"/>
                  <a:pt x="22175596" y="4407496"/>
                </a:cubicBezTo>
                <a:close/>
                <a:moveTo>
                  <a:pt x="3325510" y="4404105"/>
                </a:moveTo>
                <a:cubicBezTo>
                  <a:pt x="3315347" y="4403401"/>
                  <a:pt x="3296151" y="4407275"/>
                  <a:pt x="3265663" y="4415729"/>
                </a:cubicBezTo>
                <a:cubicBezTo>
                  <a:pt x="3240821" y="4422421"/>
                  <a:pt x="3221624" y="4435100"/>
                  <a:pt x="3221624" y="4441793"/>
                </a:cubicBezTo>
                <a:cubicBezTo>
                  <a:pt x="3221624" y="4461869"/>
                  <a:pt x="3316477" y="4443906"/>
                  <a:pt x="3331156" y="4421012"/>
                </a:cubicBezTo>
                <a:cubicBezTo>
                  <a:pt x="3336802" y="4410798"/>
                  <a:pt x="3336802" y="4405162"/>
                  <a:pt x="3325510" y="4404105"/>
                </a:cubicBezTo>
                <a:close/>
                <a:moveTo>
                  <a:pt x="1832714" y="4388256"/>
                </a:moveTo>
                <a:cubicBezTo>
                  <a:pt x="1829326" y="4387551"/>
                  <a:pt x="1824810" y="4389312"/>
                  <a:pt x="1819164" y="4392835"/>
                </a:cubicBezTo>
                <a:cubicBezTo>
                  <a:pt x="1809001" y="4400935"/>
                  <a:pt x="1801096" y="4424534"/>
                  <a:pt x="1801096" y="4447780"/>
                </a:cubicBezTo>
                <a:cubicBezTo>
                  <a:pt x="1803355" y="4490750"/>
                  <a:pt x="1802225" y="4491455"/>
                  <a:pt x="1819164" y="4453416"/>
                </a:cubicBezTo>
                <a:cubicBezTo>
                  <a:pt x="1828197" y="4430169"/>
                  <a:pt x="1836101" y="4404810"/>
                  <a:pt x="1836101" y="4396709"/>
                </a:cubicBezTo>
                <a:cubicBezTo>
                  <a:pt x="1837231" y="4391778"/>
                  <a:pt x="1836101" y="4388960"/>
                  <a:pt x="1832714" y="4388256"/>
                </a:cubicBezTo>
                <a:close/>
                <a:moveTo>
                  <a:pt x="22749934" y="4360078"/>
                </a:moveTo>
                <a:cubicBezTo>
                  <a:pt x="22761226" y="4360078"/>
                  <a:pt x="22765742" y="4369588"/>
                  <a:pt x="22757838" y="4378746"/>
                </a:cubicBezTo>
                <a:cubicBezTo>
                  <a:pt x="22749934" y="4389665"/>
                  <a:pt x="22734126" y="4398470"/>
                  <a:pt x="22720574" y="4398470"/>
                </a:cubicBezTo>
                <a:cubicBezTo>
                  <a:pt x="22708154" y="4398470"/>
                  <a:pt x="22702506" y="4389665"/>
                  <a:pt x="22711542" y="4378746"/>
                </a:cubicBezTo>
                <a:cubicBezTo>
                  <a:pt x="22719446" y="4369588"/>
                  <a:pt x="22735254" y="4360078"/>
                  <a:pt x="22749934" y="4360078"/>
                </a:cubicBezTo>
                <a:close/>
                <a:moveTo>
                  <a:pt x="2023548" y="4291749"/>
                </a:moveTo>
                <a:cubicBezTo>
                  <a:pt x="2014514" y="4293157"/>
                  <a:pt x="1998705" y="4301258"/>
                  <a:pt x="1973863" y="4316052"/>
                </a:cubicBezTo>
                <a:cubicBezTo>
                  <a:pt x="1919662" y="4347399"/>
                  <a:pt x="1863202" y="4422421"/>
                  <a:pt x="1909499" y="4400935"/>
                </a:cubicBezTo>
                <a:cubicBezTo>
                  <a:pt x="1919662" y="4396004"/>
                  <a:pt x="1952409" y="4379098"/>
                  <a:pt x="1981767" y="4363953"/>
                </a:cubicBezTo>
                <a:cubicBezTo>
                  <a:pt x="2012256" y="4349160"/>
                  <a:pt x="2035969" y="4322744"/>
                  <a:pt x="2035969" y="4307598"/>
                </a:cubicBezTo>
                <a:cubicBezTo>
                  <a:pt x="2035969" y="4295975"/>
                  <a:pt x="2032581" y="4290692"/>
                  <a:pt x="2023548" y="4291749"/>
                </a:cubicBezTo>
                <a:close/>
                <a:moveTo>
                  <a:pt x="5501470" y="4282239"/>
                </a:moveTo>
                <a:cubicBezTo>
                  <a:pt x="5498082" y="4282239"/>
                  <a:pt x="5487920" y="4291044"/>
                  <a:pt x="5481145" y="4302667"/>
                </a:cubicBezTo>
                <a:cubicBezTo>
                  <a:pt x="5474370" y="4314290"/>
                  <a:pt x="5477757" y="4322391"/>
                  <a:pt x="5490178" y="4322391"/>
                </a:cubicBezTo>
                <a:cubicBezTo>
                  <a:pt x="5501470" y="4322391"/>
                  <a:pt x="5511633" y="4314290"/>
                  <a:pt x="5511633" y="4302667"/>
                </a:cubicBezTo>
                <a:cubicBezTo>
                  <a:pt x="5511633" y="4291044"/>
                  <a:pt x="5505987" y="4282239"/>
                  <a:pt x="5501470" y="4282239"/>
                </a:cubicBezTo>
                <a:close/>
                <a:moveTo>
                  <a:pt x="5202233" y="4167769"/>
                </a:moveTo>
                <a:cubicBezTo>
                  <a:pt x="5188683" y="4169177"/>
                  <a:pt x="5170616" y="4173052"/>
                  <a:pt x="5152549" y="4178687"/>
                </a:cubicBezTo>
                <a:cubicBezTo>
                  <a:pt x="5116415" y="4188549"/>
                  <a:pt x="5066730" y="4188197"/>
                  <a:pt x="5044146" y="4180096"/>
                </a:cubicBezTo>
                <a:cubicBezTo>
                  <a:pt x="5017045" y="4169882"/>
                  <a:pt x="4993332" y="4171643"/>
                  <a:pt x="4986557" y="4183266"/>
                </a:cubicBezTo>
                <a:cubicBezTo>
                  <a:pt x="4980911" y="4193128"/>
                  <a:pt x="4958327" y="4201934"/>
                  <a:pt x="4939131" y="4201934"/>
                </a:cubicBezTo>
                <a:cubicBezTo>
                  <a:pt x="4878154" y="4201934"/>
                  <a:pt x="4681674" y="4269911"/>
                  <a:pt x="4681674" y="4289988"/>
                </a:cubicBezTo>
                <a:cubicBezTo>
                  <a:pt x="4681674" y="4311473"/>
                  <a:pt x="4901867" y="4289635"/>
                  <a:pt x="4916547" y="4264980"/>
                </a:cubicBezTo>
                <a:cubicBezTo>
                  <a:pt x="4923322" y="4256527"/>
                  <a:pt x="4991073" y="4241030"/>
                  <a:pt x="5066730" y="4234337"/>
                </a:cubicBezTo>
                <a:cubicBezTo>
                  <a:pt x="5197717" y="4220953"/>
                  <a:pt x="5256434" y="4198411"/>
                  <a:pt x="5229334" y="4170586"/>
                </a:cubicBezTo>
                <a:cubicBezTo>
                  <a:pt x="5227076" y="4167064"/>
                  <a:pt x="5216913" y="4166007"/>
                  <a:pt x="5202233" y="4167769"/>
                </a:cubicBezTo>
                <a:close/>
                <a:moveTo>
                  <a:pt x="4633119" y="4167064"/>
                </a:moveTo>
                <a:cubicBezTo>
                  <a:pt x="4626344" y="4166360"/>
                  <a:pt x="4613923" y="4168473"/>
                  <a:pt x="4593597" y="4173756"/>
                </a:cubicBezTo>
                <a:cubicBezTo>
                  <a:pt x="4502132" y="4195242"/>
                  <a:pt x="4460352" y="4226589"/>
                  <a:pt x="4542783" y="4213205"/>
                </a:cubicBezTo>
                <a:cubicBezTo>
                  <a:pt x="4581176" y="4206512"/>
                  <a:pt x="4621827" y="4191367"/>
                  <a:pt x="4633119" y="4180096"/>
                </a:cubicBezTo>
                <a:cubicBezTo>
                  <a:pt x="4639894" y="4172347"/>
                  <a:pt x="4639894" y="4168121"/>
                  <a:pt x="4633119" y="4167064"/>
                </a:cubicBezTo>
                <a:close/>
                <a:moveTo>
                  <a:pt x="3261570" y="4166712"/>
                </a:moveTo>
                <a:cubicBezTo>
                  <a:pt x="3257194" y="4167064"/>
                  <a:pt x="3249854" y="4168473"/>
                  <a:pt x="3239692" y="4170586"/>
                </a:cubicBezTo>
                <a:cubicBezTo>
                  <a:pt x="3213720" y="4176926"/>
                  <a:pt x="3178715" y="4181857"/>
                  <a:pt x="3161777" y="4181857"/>
                </a:cubicBezTo>
                <a:cubicBezTo>
                  <a:pt x="3143710" y="4181857"/>
                  <a:pt x="3113221" y="4194889"/>
                  <a:pt x="3091767" y="4211443"/>
                </a:cubicBezTo>
                <a:cubicBezTo>
                  <a:pt x="3054503" y="4239621"/>
                  <a:pt x="3054503" y="4241734"/>
                  <a:pt x="3103059" y="4241734"/>
                </a:cubicBezTo>
                <a:cubicBezTo>
                  <a:pt x="3129030" y="4241734"/>
                  <a:pt x="3183232" y="4223067"/>
                  <a:pt x="3221624" y="4199820"/>
                </a:cubicBezTo>
                <a:cubicBezTo>
                  <a:pt x="3249854" y="4183266"/>
                  <a:pt x="3263404" y="4173404"/>
                  <a:pt x="3265663" y="4169177"/>
                </a:cubicBezTo>
                <a:cubicBezTo>
                  <a:pt x="3267357" y="4167064"/>
                  <a:pt x="3265945" y="4166360"/>
                  <a:pt x="3261570" y="4166712"/>
                </a:cubicBezTo>
                <a:close/>
                <a:moveTo>
                  <a:pt x="5333220" y="4164599"/>
                </a:moveTo>
                <a:cubicBezTo>
                  <a:pt x="5324187" y="4164599"/>
                  <a:pt x="5315153" y="4166007"/>
                  <a:pt x="5307249" y="4168473"/>
                </a:cubicBezTo>
                <a:cubicBezTo>
                  <a:pt x="5294827" y="4173404"/>
                  <a:pt x="5306119" y="4178687"/>
                  <a:pt x="5332091" y="4178687"/>
                </a:cubicBezTo>
                <a:cubicBezTo>
                  <a:pt x="5360321" y="4178687"/>
                  <a:pt x="5370484" y="4173404"/>
                  <a:pt x="5358062" y="4168473"/>
                </a:cubicBezTo>
                <a:cubicBezTo>
                  <a:pt x="5351287" y="4166007"/>
                  <a:pt x="5342254" y="4164599"/>
                  <a:pt x="5333220" y="4164599"/>
                </a:cubicBezTo>
                <a:close/>
                <a:moveTo>
                  <a:pt x="19169254" y="4162133"/>
                </a:moveTo>
                <a:cubicBezTo>
                  <a:pt x="19106018" y="4162133"/>
                  <a:pt x="19055206" y="4170234"/>
                  <a:pt x="19055206" y="4181857"/>
                </a:cubicBezTo>
                <a:cubicBezTo>
                  <a:pt x="19055206" y="4208273"/>
                  <a:pt x="19213294" y="4208273"/>
                  <a:pt x="19251686" y="4181857"/>
                </a:cubicBezTo>
                <a:cubicBezTo>
                  <a:pt x="19273138" y="4168825"/>
                  <a:pt x="19248298" y="4162133"/>
                  <a:pt x="19169254" y="4162133"/>
                </a:cubicBezTo>
                <a:close/>
                <a:moveTo>
                  <a:pt x="529622" y="4117402"/>
                </a:moveTo>
                <a:cubicBezTo>
                  <a:pt x="540914" y="4117402"/>
                  <a:pt x="543173" y="4124798"/>
                  <a:pt x="536397" y="4135717"/>
                </a:cubicBezTo>
                <a:cubicBezTo>
                  <a:pt x="530751" y="4146988"/>
                  <a:pt x="516072" y="4155793"/>
                  <a:pt x="507038" y="4155793"/>
                </a:cubicBezTo>
                <a:cubicBezTo>
                  <a:pt x="495746" y="4155793"/>
                  <a:pt x="492358" y="4146988"/>
                  <a:pt x="499134" y="4135717"/>
                </a:cubicBezTo>
                <a:cubicBezTo>
                  <a:pt x="505909" y="4124798"/>
                  <a:pt x="520589" y="4117402"/>
                  <a:pt x="529622" y="4117402"/>
                </a:cubicBezTo>
                <a:close/>
                <a:moveTo>
                  <a:pt x="20787390" y="4115993"/>
                </a:moveTo>
                <a:cubicBezTo>
                  <a:pt x="20772710" y="4115288"/>
                  <a:pt x="20752386" y="4115993"/>
                  <a:pt x="20732062" y="4117402"/>
                </a:cubicBezTo>
                <a:cubicBezTo>
                  <a:pt x="20690282" y="4119867"/>
                  <a:pt x="20645114" y="4126912"/>
                  <a:pt x="20634950" y="4135717"/>
                </a:cubicBezTo>
                <a:cubicBezTo>
                  <a:pt x="20630434" y="4139239"/>
                  <a:pt x="20668826" y="4142409"/>
                  <a:pt x="20719638" y="4142409"/>
                </a:cubicBezTo>
                <a:cubicBezTo>
                  <a:pt x="20769322" y="4142409"/>
                  <a:pt x="20812234" y="4133251"/>
                  <a:pt x="20812234" y="4123037"/>
                </a:cubicBezTo>
                <a:cubicBezTo>
                  <a:pt x="20812234" y="4119163"/>
                  <a:pt x="20802070" y="4117050"/>
                  <a:pt x="20787390" y="4115993"/>
                </a:cubicBezTo>
                <a:close/>
                <a:moveTo>
                  <a:pt x="19763210" y="4108596"/>
                </a:moveTo>
                <a:cubicBezTo>
                  <a:pt x="19746274" y="4108596"/>
                  <a:pt x="19728206" y="4110357"/>
                  <a:pt x="19707878" y="4114232"/>
                </a:cubicBezTo>
                <a:cubicBezTo>
                  <a:pt x="19649162" y="4125503"/>
                  <a:pt x="19643514" y="4130081"/>
                  <a:pt x="19676262" y="4143466"/>
                </a:cubicBezTo>
                <a:cubicBezTo>
                  <a:pt x="19731594" y="4164951"/>
                  <a:pt x="19819670" y="4164951"/>
                  <a:pt x="19833222" y="4143466"/>
                </a:cubicBezTo>
                <a:cubicBezTo>
                  <a:pt x="19842254" y="4129377"/>
                  <a:pt x="19830962" y="4118811"/>
                  <a:pt x="19807250" y="4112823"/>
                </a:cubicBezTo>
                <a:cubicBezTo>
                  <a:pt x="19794830" y="4110005"/>
                  <a:pt x="19780150" y="4108596"/>
                  <a:pt x="19763210" y="4108596"/>
                </a:cubicBezTo>
                <a:close/>
                <a:moveTo>
                  <a:pt x="1327963" y="4082180"/>
                </a:moveTo>
                <a:cubicBezTo>
                  <a:pt x="1306509" y="4082180"/>
                  <a:pt x="1282795" y="4090986"/>
                  <a:pt x="1276020" y="4102609"/>
                </a:cubicBezTo>
                <a:cubicBezTo>
                  <a:pt x="1270374" y="4112471"/>
                  <a:pt x="1281666" y="4122333"/>
                  <a:pt x="1303121" y="4122333"/>
                </a:cubicBezTo>
                <a:cubicBezTo>
                  <a:pt x="1324576" y="4122333"/>
                  <a:pt x="1348289" y="4112471"/>
                  <a:pt x="1355064" y="4102609"/>
                </a:cubicBezTo>
                <a:cubicBezTo>
                  <a:pt x="1361839" y="4090986"/>
                  <a:pt x="1350547" y="4082180"/>
                  <a:pt x="1327963" y="4082180"/>
                </a:cubicBezTo>
                <a:close/>
                <a:moveTo>
                  <a:pt x="22784938" y="4073023"/>
                </a:moveTo>
                <a:cubicBezTo>
                  <a:pt x="22792842" y="4073375"/>
                  <a:pt x="22801874" y="4074431"/>
                  <a:pt x="22812038" y="4077249"/>
                </a:cubicBezTo>
                <a:cubicBezTo>
                  <a:pt x="22824458" y="4079010"/>
                  <a:pt x="22884306" y="4081476"/>
                  <a:pt x="22947542" y="4079362"/>
                </a:cubicBezTo>
                <a:cubicBezTo>
                  <a:pt x="23019810" y="4077601"/>
                  <a:pt x="23059334" y="4084998"/>
                  <a:pt x="23051430" y="4100143"/>
                </a:cubicBezTo>
                <a:cubicBezTo>
                  <a:pt x="23036750" y="4130081"/>
                  <a:pt x="22768002" y="4128320"/>
                  <a:pt x="22752190" y="4100143"/>
                </a:cubicBezTo>
                <a:cubicBezTo>
                  <a:pt x="22745418" y="4088872"/>
                  <a:pt x="22752190" y="4080419"/>
                  <a:pt x="22763482" y="4076192"/>
                </a:cubicBezTo>
                <a:cubicBezTo>
                  <a:pt x="22769130" y="4074079"/>
                  <a:pt x="22775906" y="4073023"/>
                  <a:pt x="22784938" y="4073023"/>
                </a:cubicBezTo>
                <a:close/>
                <a:moveTo>
                  <a:pt x="20946606" y="4062456"/>
                </a:moveTo>
                <a:cubicBezTo>
                  <a:pt x="20890146" y="4060695"/>
                  <a:pt x="20860790" y="4089224"/>
                  <a:pt x="20879986" y="4122333"/>
                </a:cubicBezTo>
                <a:cubicBezTo>
                  <a:pt x="20886762" y="4132195"/>
                  <a:pt x="20910474" y="4142409"/>
                  <a:pt x="20931930" y="4142409"/>
                </a:cubicBezTo>
                <a:cubicBezTo>
                  <a:pt x="20953382" y="4142409"/>
                  <a:pt x="20969190" y="4132195"/>
                  <a:pt x="20969190" y="4122333"/>
                </a:cubicBezTo>
                <a:cubicBezTo>
                  <a:pt x="20969190" y="4110710"/>
                  <a:pt x="20957898" y="4100143"/>
                  <a:pt x="20945478" y="4100143"/>
                </a:cubicBezTo>
                <a:cubicBezTo>
                  <a:pt x="20931930" y="4098382"/>
                  <a:pt x="20938702" y="4090633"/>
                  <a:pt x="20960158" y="4082180"/>
                </a:cubicBezTo>
                <a:cubicBezTo>
                  <a:pt x="20994034" y="4065626"/>
                  <a:pt x="20992906" y="4064217"/>
                  <a:pt x="20946606" y="4062456"/>
                </a:cubicBezTo>
                <a:close/>
                <a:moveTo>
                  <a:pt x="1112287" y="4031109"/>
                </a:moveTo>
                <a:cubicBezTo>
                  <a:pt x="1077282" y="4032870"/>
                  <a:pt x="1042277" y="4049424"/>
                  <a:pt x="977913" y="4091690"/>
                </a:cubicBezTo>
                <a:cubicBezTo>
                  <a:pt x="911290" y="4135013"/>
                  <a:pt x="875156" y="4171995"/>
                  <a:pt x="884190" y="4185027"/>
                </a:cubicBezTo>
                <a:cubicBezTo>
                  <a:pt x="893223" y="4201581"/>
                  <a:pt x="884190" y="4204751"/>
                  <a:pt x="853701" y="4196650"/>
                </a:cubicBezTo>
                <a:cubicBezTo>
                  <a:pt x="824342" y="4188197"/>
                  <a:pt x="804017" y="4196298"/>
                  <a:pt x="787079" y="4222714"/>
                </a:cubicBezTo>
                <a:cubicBezTo>
                  <a:pt x="773528" y="4244199"/>
                  <a:pt x="747557" y="4262515"/>
                  <a:pt x="729490" y="4262515"/>
                </a:cubicBezTo>
                <a:cubicBezTo>
                  <a:pt x="711422" y="4262515"/>
                  <a:pt x="675288" y="4290692"/>
                  <a:pt x="647058" y="4325561"/>
                </a:cubicBezTo>
                <a:cubicBezTo>
                  <a:pt x="607537" y="4376985"/>
                  <a:pt x="591728" y="4385438"/>
                  <a:pt x="570273" y="4367123"/>
                </a:cubicBezTo>
                <a:cubicBezTo>
                  <a:pt x="547689" y="4347399"/>
                  <a:pt x="529622" y="4361840"/>
                  <a:pt x="473162" y="4447780"/>
                </a:cubicBezTo>
                <a:cubicBezTo>
                  <a:pt x="381697" y="4585497"/>
                  <a:pt x="317333" y="4703489"/>
                  <a:pt x="330884" y="4703489"/>
                </a:cubicBezTo>
                <a:cubicBezTo>
                  <a:pt x="337659" y="4703489"/>
                  <a:pt x="386214" y="4667211"/>
                  <a:pt x="439286" y="4620718"/>
                </a:cubicBezTo>
                <a:cubicBezTo>
                  <a:pt x="517201" y="4556263"/>
                  <a:pt x="533010" y="4533369"/>
                  <a:pt x="514943" y="4511883"/>
                </a:cubicBezTo>
                <a:cubicBezTo>
                  <a:pt x="498004" y="4490046"/>
                  <a:pt x="498004" y="4476662"/>
                  <a:pt x="516072" y="4453416"/>
                </a:cubicBezTo>
                <a:cubicBezTo>
                  <a:pt x="544302" y="4418546"/>
                  <a:pt x="595115" y="4412559"/>
                  <a:pt x="595115" y="4443906"/>
                </a:cubicBezTo>
                <a:cubicBezTo>
                  <a:pt x="595115" y="4506952"/>
                  <a:pt x="788208" y="4396004"/>
                  <a:pt x="911290" y="4261810"/>
                </a:cubicBezTo>
                <a:cubicBezTo>
                  <a:pt x="949683" y="4220249"/>
                  <a:pt x="1010660" y="4168473"/>
                  <a:pt x="1049052" y="4148749"/>
                </a:cubicBezTo>
                <a:cubicBezTo>
                  <a:pt x="1087445" y="4128673"/>
                  <a:pt x="1138258" y="4097678"/>
                  <a:pt x="1160842" y="4079362"/>
                </a:cubicBezTo>
                <a:lnTo>
                  <a:pt x="1206010" y="4045902"/>
                </a:lnTo>
                <a:lnTo>
                  <a:pt x="1146163" y="4034279"/>
                </a:lnTo>
                <a:cubicBezTo>
                  <a:pt x="1134871" y="4031813"/>
                  <a:pt x="1123579" y="4030404"/>
                  <a:pt x="1112287" y="4031109"/>
                </a:cubicBezTo>
                <a:close/>
                <a:moveTo>
                  <a:pt x="1775125" y="4025826"/>
                </a:moveTo>
                <a:cubicBezTo>
                  <a:pt x="1772866" y="4024769"/>
                  <a:pt x="1761574" y="4026530"/>
                  <a:pt x="1741249" y="4032166"/>
                </a:cubicBezTo>
                <a:cubicBezTo>
                  <a:pt x="1698340" y="4043789"/>
                  <a:pt x="1623813" y="4054003"/>
                  <a:pt x="1527831" y="4060343"/>
                </a:cubicBezTo>
                <a:cubicBezTo>
                  <a:pt x="1514281" y="4060343"/>
                  <a:pt x="1486051" y="4079362"/>
                  <a:pt x="1464596" y="4102609"/>
                </a:cubicBezTo>
                <a:cubicBezTo>
                  <a:pt x="1442012" y="4124094"/>
                  <a:pt x="1418299" y="4140648"/>
                  <a:pt x="1410395" y="4138887"/>
                </a:cubicBezTo>
                <a:cubicBezTo>
                  <a:pt x="1402490" y="4137478"/>
                  <a:pt x="1392327" y="4150158"/>
                  <a:pt x="1388940" y="4168473"/>
                </a:cubicBezTo>
                <a:cubicBezTo>
                  <a:pt x="1383294" y="4196650"/>
                  <a:pt x="1404749" y="4192071"/>
                  <a:pt x="1519926" y="4142409"/>
                </a:cubicBezTo>
                <a:cubicBezTo>
                  <a:pt x="1710761" y="4059286"/>
                  <a:pt x="1717536" y="4067387"/>
                  <a:pt x="1542510" y="4165303"/>
                </a:cubicBezTo>
                <a:cubicBezTo>
                  <a:pt x="1323447" y="4286113"/>
                  <a:pt x="1208269" y="4369236"/>
                  <a:pt x="1206010" y="4404105"/>
                </a:cubicBezTo>
                <a:cubicBezTo>
                  <a:pt x="1206010" y="4430522"/>
                  <a:pt x="1204881" y="4430522"/>
                  <a:pt x="1187943" y="4404105"/>
                </a:cubicBezTo>
                <a:cubicBezTo>
                  <a:pt x="1166488" y="4369236"/>
                  <a:pt x="1161972" y="4384381"/>
                  <a:pt x="1180039" y="4432283"/>
                </a:cubicBezTo>
                <a:cubicBezTo>
                  <a:pt x="1186814" y="4448837"/>
                  <a:pt x="1204881" y="4463630"/>
                  <a:pt x="1219560" y="4463630"/>
                </a:cubicBezTo>
                <a:cubicBezTo>
                  <a:pt x="1236498" y="4463630"/>
                  <a:pt x="1243274" y="4472083"/>
                  <a:pt x="1236498" y="4483706"/>
                </a:cubicBezTo>
                <a:cubicBezTo>
                  <a:pt x="1216173" y="4516814"/>
                  <a:pt x="1272633" y="4506600"/>
                  <a:pt x="1331351" y="4466800"/>
                </a:cubicBezTo>
                <a:cubicBezTo>
                  <a:pt x="1360710" y="4447076"/>
                  <a:pt x="1379906" y="4425591"/>
                  <a:pt x="1374260" y="4418898"/>
                </a:cubicBezTo>
                <a:cubicBezTo>
                  <a:pt x="1367485" y="4412206"/>
                  <a:pt x="1396844" y="4395300"/>
                  <a:pt x="1437495" y="4381916"/>
                </a:cubicBezTo>
                <a:cubicBezTo>
                  <a:pt x="1479275" y="4368532"/>
                  <a:pt x="1534606" y="4341059"/>
                  <a:pt x="1559449" y="4321335"/>
                </a:cubicBezTo>
                <a:cubicBezTo>
                  <a:pt x="1612521" y="4279773"/>
                  <a:pt x="1719794" y="4124446"/>
                  <a:pt x="1719794" y="4087816"/>
                </a:cubicBezTo>
                <a:cubicBezTo>
                  <a:pt x="1720923" y="4074784"/>
                  <a:pt x="1735603" y="4054003"/>
                  <a:pt x="1755928" y="4040619"/>
                </a:cubicBezTo>
                <a:cubicBezTo>
                  <a:pt x="1769479" y="4031461"/>
                  <a:pt x="1777383" y="4027234"/>
                  <a:pt x="1775125" y="4025826"/>
                </a:cubicBezTo>
                <a:close/>
                <a:moveTo>
                  <a:pt x="19348794" y="4025121"/>
                </a:moveTo>
                <a:cubicBezTo>
                  <a:pt x="19303626" y="4024417"/>
                  <a:pt x="19255074" y="4025826"/>
                  <a:pt x="19207646" y="4027939"/>
                </a:cubicBezTo>
                <a:cubicBezTo>
                  <a:pt x="19113922" y="4032518"/>
                  <a:pt x="19029234" y="4042380"/>
                  <a:pt x="19010038" y="4054003"/>
                </a:cubicBezTo>
                <a:cubicBezTo>
                  <a:pt x="18999874" y="4060695"/>
                  <a:pt x="19003262" y="4073727"/>
                  <a:pt x="19017942" y="4083589"/>
                </a:cubicBezTo>
                <a:cubicBezTo>
                  <a:pt x="19042782" y="4101552"/>
                  <a:pt x="19198614" y="4093803"/>
                  <a:pt x="19458326" y="4062456"/>
                </a:cubicBezTo>
                <a:lnTo>
                  <a:pt x="19576894" y="4049072"/>
                </a:lnTo>
                <a:lnTo>
                  <a:pt x="19462846" y="4032166"/>
                </a:lnTo>
                <a:cubicBezTo>
                  <a:pt x="19433486" y="4028291"/>
                  <a:pt x="19393962" y="4025826"/>
                  <a:pt x="19348794" y="4025121"/>
                </a:cubicBezTo>
                <a:close/>
                <a:moveTo>
                  <a:pt x="23814766" y="4014555"/>
                </a:moveTo>
                <a:cubicBezTo>
                  <a:pt x="23838478" y="4014555"/>
                  <a:pt x="23877998" y="4024065"/>
                  <a:pt x="23905102" y="4033222"/>
                </a:cubicBezTo>
                <a:lnTo>
                  <a:pt x="23954786" y="4050833"/>
                </a:lnTo>
                <a:lnTo>
                  <a:pt x="23905102" y="4050833"/>
                </a:lnTo>
                <a:cubicBezTo>
                  <a:pt x="23877998" y="4052946"/>
                  <a:pt x="23838478" y="4044141"/>
                  <a:pt x="23814766" y="4033222"/>
                </a:cubicBezTo>
                <a:cubicBezTo>
                  <a:pt x="23776370" y="4014907"/>
                  <a:pt x="23776370" y="4014555"/>
                  <a:pt x="23814766" y="4014555"/>
                </a:cubicBezTo>
                <a:close/>
                <a:moveTo>
                  <a:pt x="18914054" y="4004693"/>
                </a:moveTo>
                <a:cubicBezTo>
                  <a:pt x="18899374" y="4004693"/>
                  <a:pt x="18884698" y="4005749"/>
                  <a:pt x="18872274" y="4008215"/>
                </a:cubicBezTo>
                <a:cubicBezTo>
                  <a:pt x="18847434" y="4013146"/>
                  <a:pt x="18862114" y="4016316"/>
                  <a:pt x="18907282" y="4016316"/>
                </a:cubicBezTo>
                <a:cubicBezTo>
                  <a:pt x="18950190" y="4016316"/>
                  <a:pt x="18969386" y="4013146"/>
                  <a:pt x="18950190" y="4008215"/>
                </a:cubicBezTo>
                <a:cubicBezTo>
                  <a:pt x="18941158" y="4005749"/>
                  <a:pt x="18927606" y="4004693"/>
                  <a:pt x="18914054" y="4004693"/>
                </a:cubicBezTo>
                <a:close/>
                <a:moveTo>
                  <a:pt x="7298020" y="4001875"/>
                </a:moveTo>
                <a:cubicBezTo>
                  <a:pt x="7282211" y="4003988"/>
                  <a:pt x="7263015" y="4014555"/>
                  <a:pt x="7248336" y="4031109"/>
                </a:cubicBezTo>
                <a:cubicBezTo>
                  <a:pt x="7223494" y="4064217"/>
                  <a:pt x="7240432" y="4070557"/>
                  <a:pt x="7295762" y="4049072"/>
                </a:cubicBezTo>
                <a:cubicBezTo>
                  <a:pt x="7313829" y="4042380"/>
                  <a:pt x="7327380" y="4029700"/>
                  <a:pt x="7327380" y="4019486"/>
                </a:cubicBezTo>
                <a:cubicBezTo>
                  <a:pt x="7327380" y="4005397"/>
                  <a:pt x="7314958" y="3999409"/>
                  <a:pt x="7298020" y="4001875"/>
                </a:cubicBezTo>
                <a:close/>
                <a:moveTo>
                  <a:pt x="3821227" y="4000818"/>
                </a:moveTo>
                <a:cubicBezTo>
                  <a:pt x="3745571" y="4000818"/>
                  <a:pt x="3526507" y="4075840"/>
                  <a:pt x="3496019" y="4114232"/>
                </a:cubicBezTo>
                <a:cubicBezTo>
                  <a:pt x="3464402" y="4153680"/>
                  <a:pt x="3492631" y="4149806"/>
                  <a:pt x="3641685" y="4100143"/>
                </a:cubicBezTo>
                <a:cubicBezTo>
                  <a:pt x="3709437" y="4076897"/>
                  <a:pt x="3790739" y="4045902"/>
                  <a:pt x="3823485" y="4031109"/>
                </a:cubicBezTo>
                <a:lnTo>
                  <a:pt x="3883333" y="4002932"/>
                </a:lnTo>
                <a:close/>
                <a:moveTo>
                  <a:pt x="4328236" y="3983912"/>
                </a:moveTo>
                <a:cubicBezTo>
                  <a:pt x="4302265" y="3982503"/>
                  <a:pt x="4262743" y="3984616"/>
                  <a:pt x="4208541" y="3989547"/>
                </a:cubicBezTo>
                <a:cubicBezTo>
                  <a:pt x="4044808" y="4002579"/>
                  <a:pt x="3989477" y="4015611"/>
                  <a:pt x="3989477" y="4040619"/>
                </a:cubicBezTo>
                <a:cubicBezTo>
                  <a:pt x="3989477" y="4055412"/>
                  <a:pt x="4209670" y="4027939"/>
                  <a:pt x="4225479" y="4011385"/>
                </a:cubicBezTo>
                <a:cubicBezTo>
                  <a:pt x="4231125" y="4006454"/>
                  <a:pt x="4245804" y="4011033"/>
                  <a:pt x="4260484" y="4022656"/>
                </a:cubicBezTo>
                <a:cubicBezTo>
                  <a:pt x="4288714" y="4047663"/>
                  <a:pt x="4365499" y="4029700"/>
                  <a:pt x="4365499" y="3996592"/>
                </a:cubicBezTo>
                <a:cubicBezTo>
                  <a:pt x="4365499" y="3989900"/>
                  <a:pt x="4354208" y="3984969"/>
                  <a:pt x="4328236" y="3983912"/>
                </a:cubicBezTo>
                <a:close/>
                <a:moveTo>
                  <a:pt x="487842" y="3983208"/>
                </a:moveTo>
                <a:cubicBezTo>
                  <a:pt x="488971" y="3987434"/>
                  <a:pt x="474291" y="4007158"/>
                  <a:pt x="443803" y="4041675"/>
                </a:cubicBezTo>
                <a:cubicBezTo>
                  <a:pt x="395248" y="4095212"/>
                  <a:pt x="377181" y="4104722"/>
                  <a:pt x="377181" y="4074079"/>
                </a:cubicBezTo>
                <a:cubicBezTo>
                  <a:pt x="377181" y="4064217"/>
                  <a:pt x="402023" y="4036040"/>
                  <a:pt x="432511" y="4013146"/>
                </a:cubicBezTo>
                <a:cubicBezTo>
                  <a:pt x="467516" y="3988139"/>
                  <a:pt x="485583" y="3978629"/>
                  <a:pt x="487842" y="3983208"/>
                </a:cubicBezTo>
                <a:close/>
                <a:moveTo>
                  <a:pt x="18659986" y="3976515"/>
                </a:moveTo>
                <a:cubicBezTo>
                  <a:pt x="18617078" y="3980390"/>
                  <a:pt x="18609174" y="4004340"/>
                  <a:pt x="18649822" y="4034279"/>
                </a:cubicBezTo>
                <a:cubicBezTo>
                  <a:pt x="18670150" y="4049072"/>
                  <a:pt x="18691602" y="4054355"/>
                  <a:pt x="18698378" y="4042732"/>
                </a:cubicBezTo>
                <a:cubicBezTo>
                  <a:pt x="18705154" y="4032518"/>
                  <a:pt x="18723222" y="4026178"/>
                  <a:pt x="18737902" y="4027939"/>
                </a:cubicBezTo>
                <a:cubicBezTo>
                  <a:pt x="18806782" y="4036392"/>
                  <a:pt x="18780810" y="3991661"/>
                  <a:pt x="18713058" y="3980038"/>
                </a:cubicBezTo>
                <a:cubicBezTo>
                  <a:pt x="18691602" y="3976163"/>
                  <a:pt x="18673538" y="3975107"/>
                  <a:pt x="18659986" y="3976515"/>
                </a:cubicBezTo>
                <a:close/>
                <a:moveTo>
                  <a:pt x="5466465" y="3940942"/>
                </a:moveTo>
                <a:cubicBezTo>
                  <a:pt x="5437106" y="3940942"/>
                  <a:pt x="5412264" y="3949395"/>
                  <a:pt x="5412264" y="3961018"/>
                </a:cubicBezTo>
                <a:cubicBezTo>
                  <a:pt x="5412264" y="3985673"/>
                  <a:pt x="5451786" y="3985673"/>
                  <a:pt x="5491307" y="3961018"/>
                </a:cubicBezTo>
                <a:cubicBezTo>
                  <a:pt x="5515020" y="3945873"/>
                  <a:pt x="5508245" y="3940942"/>
                  <a:pt x="5466465" y="3940942"/>
                </a:cubicBezTo>
                <a:close/>
                <a:moveTo>
                  <a:pt x="4973007" y="3940942"/>
                </a:moveTo>
                <a:cubicBezTo>
                  <a:pt x="4967361" y="3940237"/>
                  <a:pt x="4957198" y="3940589"/>
                  <a:pt x="4944777" y="3942351"/>
                </a:cubicBezTo>
                <a:cubicBezTo>
                  <a:pt x="4922193" y="3945168"/>
                  <a:pt x="4891705" y="3951860"/>
                  <a:pt x="4879283" y="3961018"/>
                </a:cubicBezTo>
                <a:cubicBezTo>
                  <a:pt x="4857829" y="3975811"/>
                  <a:pt x="4866862" y="3977572"/>
                  <a:pt x="4909772" y="3969119"/>
                </a:cubicBezTo>
                <a:cubicBezTo>
                  <a:pt x="4942518" y="3961018"/>
                  <a:pt x="4971877" y="3951860"/>
                  <a:pt x="4976394" y="3948690"/>
                </a:cubicBezTo>
                <a:cubicBezTo>
                  <a:pt x="4982040" y="3944464"/>
                  <a:pt x="4979782" y="3941998"/>
                  <a:pt x="4973007" y="3940942"/>
                </a:cubicBezTo>
                <a:close/>
                <a:moveTo>
                  <a:pt x="20780614" y="3930023"/>
                </a:moveTo>
                <a:cubicBezTo>
                  <a:pt x="20762550" y="3930023"/>
                  <a:pt x="20746738" y="3931784"/>
                  <a:pt x="20733190" y="3934602"/>
                </a:cubicBezTo>
                <a:cubicBezTo>
                  <a:pt x="20708346" y="3940589"/>
                  <a:pt x="20697054" y="3951508"/>
                  <a:pt x="20716250" y="3963131"/>
                </a:cubicBezTo>
                <a:cubicBezTo>
                  <a:pt x="20746738" y="3984616"/>
                  <a:pt x="20807718" y="3984616"/>
                  <a:pt x="20859658" y="3963131"/>
                </a:cubicBezTo>
                <a:cubicBezTo>
                  <a:pt x="20893534" y="3950099"/>
                  <a:pt x="20890146" y="3946225"/>
                  <a:pt x="20838206" y="3934602"/>
                </a:cubicBezTo>
                <a:cubicBezTo>
                  <a:pt x="20819010" y="3931080"/>
                  <a:pt x="20799814" y="3929671"/>
                  <a:pt x="20780614" y="3930023"/>
                </a:cubicBezTo>
                <a:close/>
                <a:moveTo>
                  <a:pt x="4380179" y="3901493"/>
                </a:moveTo>
                <a:cubicBezTo>
                  <a:pt x="4365499" y="3901493"/>
                  <a:pt x="4345174" y="3907833"/>
                  <a:pt x="4325978" y="3921218"/>
                </a:cubicBezTo>
                <a:cubicBezTo>
                  <a:pt x="4303394" y="3936011"/>
                  <a:pt x="4307911" y="3939533"/>
                  <a:pt x="4350820" y="3940942"/>
                </a:cubicBezTo>
                <a:cubicBezTo>
                  <a:pt x="4381308" y="3940942"/>
                  <a:pt x="4406151" y="3931080"/>
                  <a:pt x="4406151" y="3921218"/>
                </a:cubicBezTo>
                <a:cubicBezTo>
                  <a:pt x="4406151" y="3907833"/>
                  <a:pt x="4395988" y="3901493"/>
                  <a:pt x="4380179" y="3901493"/>
                </a:cubicBezTo>
                <a:close/>
                <a:moveTo>
                  <a:pt x="21557502" y="3889870"/>
                </a:moveTo>
                <a:cubicBezTo>
                  <a:pt x="21564278" y="3890223"/>
                  <a:pt x="21568794" y="3893393"/>
                  <a:pt x="21571054" y="3900085"/>
                </a:cubicBezTo>
                <a:cubicBezTo>
                  <a:pt x="21576698" y="3913469"/>
                  <a:pt x="21566534" y="3923331"/>
                  <a:pt x="21549598" y="3923331"/>
                </a:cubicBezTo>
                <a:cubicBezTo>
                  <a:pt x="21529274" y="3919809"/>
                  <a:pt x="21525886" y="3910299"/>
                  <a:pt x="21540566" y="3896915"/>
                </a:cubicBezTo>
                <a:cubicBezTo>
                  <a:pt x="21546210" y="3891984"/>
                  <a:pt x="21551858" y="3889518"/>
                  <a:pt x="21557502" y="3889870"/>
                </a:cubicBezTo>
                <a:close/>
                <a:moveTo>
                  <a:pt x="21303434" y="3883530"/>
                </a:moveTo>
                <a:cubicBezTo>
                  <a:pt x="21344086" y="3883530"/>
                  <a:pt x="21372314" y="3890575"/>
                  <a:pt x="21367798" y="3899380"/>
                </a:cubicBezTo>
                <a:cubicBezTo>
                  <a:pt x="21362150" y="3908186"/>
                  <a:pt x="21321502" y="3917343"/>
                  <a:pt x="21278590" y="3917343"/>
                </a:cubicBezTo>
                <a:cubicBezTo>
                  <a:pt x="21234554" y="3917343"/>
                  <a:pt x="21206322" y="3908186"/>
                  <a:pt x="21214226" y="3899380"/>
                </a:cubicBezTo>
                <a:cubicBezTo>
                  <a:pt x="21222130" y="3890575"/>
                  <a:pt x="21262782" y="3883530"/>
                  <a:pt x="21303434" y="3883530"/>
                </a:cubicBezTo>
                <a:close/>
                <a:moveTo>
                  <a:pt x="1193589" y="3882122"/>
                </a:moveTo>
                <a:cubicBezTo>
                  <a:pt x="1183426" y="3882474"/>
                  <a:pt x="1164230" y="3892688"/>
                  <a:pt x="1138258" y="3911708"/>
                </a:cubicBezTo>
                <a:cubicBezTo>
                  <a:pt x="1107770" y="3934954"/>
                  <a:pt x="1106641" y="3940942"/>
                  <a:pt x="1131483" y="3940942"/>
                </a:cubicBezTo>
                <a:cubicBezTo>
                  <a:pt x="1148421" y="3940942"/>
                  <a:pt x="1173264" y="3928262"/>
                  <a:pt x="1187943" y="3911708"/>
                </a:cubicBezTo>
                <a:cubicBezTo>
                  <a:pt x="1203752" y="3891631"/>
                  <a:pt x="1203752" y="3882122"/>
                  <a:pt x="1193589" y="3882122"/>
                </a:cubicBezTo>
                <a:close/>
                <a:moveTo>
                  <a:pt x="2440221" y="3881417"/>
                </a:moveTo>
                <a:cubicBezTo>
                  <a:pt x="2422154" y="3883883"/>
                  <a:pt x="2400699" y="3894097"/>
                  <a:pt x="2383761" y="3911708"/>
                </a:cubicBezTo>
                <a:cubicBezTo>
                  <a:pt x="2367953" y="3928262"/>
                  <a:pt x="2338593" y="3940942"/>
                  <a:pt x="2318268" y="3940942"/>
                </a:cubicBezTo>
                <a:cubicBezTo>
                  <a:pt x="2296813" y="3940942"/>
                  <a:pt x="2264066" y="3953974"/>
                  <a:pt x="2242612" y="3972289"/>
                </a:cubicBezTo>
                <a:cubicBezTo>
                  <a:pt x="2205348" y="4000466"/>
                  <a:pt x="2208736" y="4002932"/>
                  <a:pt x="2282133" y="3991308"/>
                </a:cubicBezTo>
                <a:cubicBezTo>
                  <a:pt x="2325043" y="3983208"/>
                  <a:pt x="2384891" y="3965245"/>
                  <a:pt x="2416508" y="3948690"/>
                </a:cubicBezTo>
                <a:cubicBezTo>
                  <a:pt x="2445867" y="3933545"/>
                  <a:pt x="2471839" y="3911708"/>
                  <a:pt x="2471839" y="3900085"/>
                </a:cubicBezTo>
                <a:cubicBezTo>
                  <a:pt x="2471839" y="3885292"/>
                  <a:pt x="2457159" y="3879304"/>
                  <a:pt x="2440221" y="3881417"/>
                </a:cubicBezTo>
                <a:close/>
                <a:moveTo>
                  <a:pt x="20068094" y="3840560"/>
                </a:moveTo>
                <a:cubicBezTo>
                  <a:pt x="20054542" y="3840560"/>
                  <a:pt x="20040994" y="3853240"/>
                  <a:pt x="20040994" y="3870146"/>
                </a:cubicBezTo>
                <a:cubicBezTo>
                  <a:pt x="20040994" y="3886700"/>
                  <a:pt x="20054542" y="3900085"/>
                  <a:pt x="20068094" y="3900085"/>
                </a:cubicBezTo>
                <a:cubicBezTo>
                  <a:pt x="20082774" y="3900085"/>
                  <a:pt x="20094066" y="3886700"/>
                  <a:pt x="20094066" y="3870146"/>
                </a:cubicBezTo>
                <a:cubicBezTo>
                  <a:pt x="20094066" y="3853240"/>
                  <a:pt x="20082774" y="3840560"/>
                  <a:pt x="20068094" y="3840560"/>
                </a:cubicBezTo>
                <a:close/>
                <a:moveTo>
                  <a:pt x="21339566" y="3806747"/>
                </a:moveTo>
                <a:cubicBezTo>
                  <a:pt x="21346342" y="3807804"/>
                  <a:pt x="21350858" y="3812735"/>
                  <a:pt x="21353118" y="3819427"/>
                </a:cubicBezTo>
                <a:cubicBezTo>
                  <a:pt x="21358762" y="3833164"/>
                  <a:pt x="21349730" y="3843026"/>
                  <a:pt x="21332794" y="3839504"/>
                </a:cubicBezTo>
                <a:cubicBezTo>
                  <a:pt x="21312466" y="3839504"/>
                  <a:pt x="21309078" y="3829289"/>
                  <a:pt x="21321502" y="3815553"/>
                </a:cubicBezTo>
                <a:cubicBezTo>
                  <a:pt x="21328274" y="3808861"/>
                  <a:pt x="21333922" y="3806043"/>
                  <a:pt x="21339566" y="3806747"/>
                </a:cubicBezTo>
                <a:close/>
                <a:moveTo>
                  <a:pt x="20727542" y="3806747"/>
                </a:moveTo>
                <a:cubicBezTo>
                  <a:pt x="20733190" y="3807804"/>
                  <a:pt x="20738834" y="3812735"/>
                  <a:pt x="20742222" y="3819427"/>
                </a:cubicBezTo>
                <a:cubicBezTo>
                  <a:pt x="20745610" y="3833164"/>
                  <a:pt x="20735446" y="3843026"/>
                  <a:pt x="20718510" y="3839504"/>
                </a:cubicBezTo>
                <a:cubicBezTo>
                  <a:pt x="20699314" y="3839504"/>
                  <a:pt x="20694798" y="3829289"/>
                  <a:pt x="20708346" y="3815553"/>
                </a:cubicBezTo>
                <a:cubicBezTo>
                  <a:pt x="20713994" y="3808861"/>
                  <a:pt x="20720770" y="3806043"/>
                  <a:pt x="20727542" y="3806747"/>
                </a:cubicBezTo>
                <a:close/>
                <a:moveTo>
                  <a:pt x="20945478" y="3800760"/>
                </a:moveTo>
                <a:cubicBezTo>
                  <a:pt x="20927410" y="3800760"/>
                  <a:pt x="20909346" y="3809213"/>
                  <a:pt x="20909346" y="3820836"/>
                </a:cubicBezTo>
                <a:cubicBezTo>
                  <a:pt x="20909346" y="3832459"/>
                  <a:pt x="20896922" y="3840560"/>
                  <a:pt x="20879986" y="3840560"/>
                </a:cubicBezTo>
                <a:cubicBezTo>
                  <a:pt x="20861918" y="3840560"/>
                  <a:pt x="20854014" y="3850422"/>
                  <a:pt x="20859658" y="3860284"/>
                </a:cubicBezTo>
                <a:cubicBezTo>
                  <a:pt x="20875470" y="3885292"/>
                  <a:pt x="21068562" y="3886700"/>
                  <a:pt x="21068562" y="3863454"/>
                </a:cubicBezTo>
                <a:cubicBezTo>
                  <a:pt x="21068562" y="3837038"/>
                  <a:pt x="20991774" y="3820484"/>
                  <a:pt x="20983870" y="3846900"/>
                </a:cubicBezTo>
                <a:cubicBezTo>
                  <a:pt x="20979354" y="3858523"/>
                  <a:pt x="20965802" y="3860284"/>
                  <a:pt x="20951126" y="3852183"/>
                </a:cubicBezTo>
                <a:cubicBezTo>
                  <a:pt x="20929670" y="3838799"/>
                  <a:pt x="20930798" y="3831755"/>
                  <a:pt x="20952254" y="3818371"/>
                </a:cubicBezTo>
                <a:cubicBezTo>
                  <a:pt x="20972578" y="3804986"/>
                  <a:pt x="20971450" y="3800760"/>
                  <a:pt x="20945478" y="3800760"/>
                </a:cubicBezTo>
                <a:close/>
                <a:moveTo>
                  <a:pt x="1386682" y="3780684"/>
                </a:moveTo>
                <a:cubicBezTo>
                  <a:pt x="1376519" y="3780684"/>
                  <a:pt x="1361839" y="3789489"/>
                  <a:pt x="1355064" y="3800760"/>
                </a:cubicBezTo>
                <a:cubicBezTo>
                  <a:pt x="1348289" y="3810974"/>
                  <a:pt x="1351677" y="3820836"/>
                  <a:pt x="1362969" y="3820836"/>
                </a:cubicBezTo>
                <a:cubicBezTo>
                  <a:pt x="1373131" y="3820836"/>
                  <a:pt x="1387811" y="3810974"/>
                  <a:pt x="1394586" y="3800760"/>
                </a:cubicBezTo>
                <a:cubicBezTo>
                  <a:pt x="1401361" y="3789489"/>
                  <a:pt x="1397973" y="3780684"/>
                  <a:pt x="1386682" y="3780684"/>
                </a:cubicBezTo>
                <a:close/>
                <a:moveTo>
                  <a:pt x="2828664" y="3772230"/>
                </a:moveTo>
                <a:cubicBezTo>
                  <a:pt x="2802693" y="3772230"/>
                  <a:pt x="2764300" y="3777866"/>
                  <a:pt x="2697678" y="3790193"/>
                </a:cubicBezTo>
                <a:cubicBezTo>
                  <a:pt x="2615246" y="3806747"/>
                  <a:pt x="2536202" y="3825767"/>
                  <a:pt x="2527169" y="3832107"/>
                </a:cubicBezTo>
                <a:cubicBezTo>
                  <a:pt x="2498939" y="3849013"/>
                  <a:pt x="2507973" y="3902550"/>
                  <a:pt x="2540719" y="3914173"/>
                </a:cubicBezTo>
                <a:cubicBezTo>
                  <a:pt x="2594921" y="3935658"/>
                  <a:pt x="2570078" y="3954326"/>
                  <a:pt x="2456030" y="3980742"/>
                </a:cubicBezTo>
                <a:cubicBezTo>
                  <a:pt x="2285521" y="4018781"/>
                  <a:pt x="2028065" y="4150510"/>
                  <a:pt x="1978380" y="4221658"/>
                </a:cubicBezTo>
                <a:cubicBezTo>
                  <a:pt x="1928695" y="4292805"/>
                  <a:pt x="1929825" y="4293157"/>
                  <a:pt x="2040486" y="4250187"/>
                </a:cubicBezTo>
                <a:cubicBezTo>
                  <a:pt x="2086783" y="4231872"/>
                  <a:pt x="2144372" y="4198411"/>
                  <a:pt x="2168085" y="4176926"/>
                </a:cubicBezTo>
                <a:cubicBezTo>
                  <a:pt x="2192927" y="4155089"/>
                  <a:pt x="2225674" y="4142057"/>
                  <a:pt x="2242612" y="4148749"/>
                </a:cubicBezTo>
                <a:cubicBezTo>
                  <a:pt x="2282133" y="4163542"/>
                  <a:pt x="2380374" y="4120219"/>
                  <a:pt x="2522652" y="4025826"/>
                </a:cubicBezTo>
                <a:cubicBezTo>
                  <a:pt x="2587016" y="3982855"/>
                  <a:pt x="2698807" y="3918400"/>
                  <a:pt x="2772204" y="3883530"/>
                </a:cubicBezTo>
                <a:cubicBezTo>
                  <a:pt x="2889641" y="3827176"/>
                  <a:pt x="2902062" y="3815201"/>
                  <a:pt x="2877220" y="3790193"/>
                </a:cubicBezTo>
                <a:cubicBezTo>
                  <a:pt x="2864798" y="3777866"/>
                  <a:pt x="2853506" y="3772230"/>
                  <a:pt x="2828664" y="3772230"/>
                </a:cubicBezTo>
                <a:close/>
                <a:moveTo>
                  <a:pt x="22744286" y="3771526"/>
                </a:moveTo>
                <a:cubicBezTo>
                  <a:pt x="22789454" y="3771526"/>
                  <a:pt x="22854950" y="3805339"/>
                  <a:pt x="22839138" y="3817666"/>
                </a:cubicBezTo>
                <a:cubicBezTo>
                  <a:pt x="22833494" y="3822949"/>
                  <a:pt x="22800746" y="3821188"/>
                  <a:pt x="22764614" y="3817666"/>
                </a:cubicBezTo>
                <a:cubicBezTo>
                  <a:pt x="22693474" y="3810622"/>
                  <a:pt x="22676534" y="3771526"/>
                  <a:pt x="22744286" y="3771526"/>
                </a:cubicBezTo>
                <a:close/>
                <a:moveTo>
                  <a:pt x="22408914" y="3749337"/>
                </a:moveTo>
                <a:cubicBezTo>
                  <a:pt x="22416822" y="3749689"/>
                  <a:pt x="22422466" y="3753563"/>
                  <a:pt x="22425854" y="3759903"/>
                </a:cubicBezTo>
                <a:cubicBezTo>
                  <a:pt x="22433758" y="3773287"/>
                  <a:pt x="22421338" y="3783149"/>
                  <a:pt x="22399882" y="3783149"/>
                </a:cubicBezTo>
                <a:cubicBezTo>
                  <a:pt x="22375042" y="3779627"/>
                  <a:pt x="22369394" y="3770117"/>
                  <a:pt x="22385202" y="3756733"/>
                </a:cubicBezTo>
                <a:cubicBezTo>
                  <a:pt x="22393106" y="3751802"/>
                  <a:pt x="22402142" y="3748984"/>
                  <a:pt x="22408914" y="3749337"/>
                </a:cubicBezTo>
                <a:close/>
                <a:moveTo>
                  <a:pt x="3027861" y="3748379"/>
                </a:moveTo>
                <a:cubicBezTo>
                  <a:pt x="3002984" y="3748808"/>
                  <a:pt x="2941584" y="3753299"/>
                  <a:pt x="2894158" y="3760959"/>
                </a:cubicBezTo>
                <a:cubicBezTo>
                  <a:pt x="2885124" y="3762368"/>
                  <a:pt x="2893029" y="3770470"/>
                  <a:pt x="2914483" y="3778570"/>
                </a:cubicBezTo>
                <a:cubicBezTo>
                  <a:pt x="2947230" y="3791955"/>
                  <a:pt x="3005948" y="3779275"/>
                  <a:pt x="3038695" y="3749337"/>
                </a:cubicBezTo>
                <a:cubicBezTo>
                  <a:pt x="3040388" y="3748544"/>
                  <a:pt x="3036154" y="3748236"/>
                  <a:pt x="3027861" y="3748379"/>
                </a:cubicBezTo>
                <a:close/>
                <a:moveTo>
                  <a:pt x="4522458" y="3722568"/>
                </a:moveTo>
                <a:cubicBezTo>
                  <a:pt x="4515682" y="3722568"/>
                  <a:pt x="4507778" y="3723977"/>
                  <a:pt x="4499873" y="3726442"/>
                </a:cubicBezTo>
                <a:cubicBezTo>
                  <a:pt x="4485194" y="3732782"/>
                  <a:pt x="4488581" y="3737361"/>
                  <a:pt x="4511166" y="3739122"/>
                </a:cubicBezTo>
                <a:cubicBezTo>
                  <a:pt x="4532620" y="3739122"/>
                  <a:pt x="4545042" y="3734191"/>
                  <a:pt x="4539396" y="3727499"/>
                </a:cubicBezTo>
                <a:cubicBezTo>
                  <a:pt x="4536008" y="3724329"/>
                  <a:pt x="4529233" y="3722920"/>
                  <a:pt x="4522458" y="3722568"/>
                </a:cubicBezTo>
                <a:close/>
                <a:moveTo>
                  <a:pt x="21678326" y="3710945"/>
                </a:moveTo>
                <a:cubicBezTo>
                  <a:pt x="21792374" y="3707775"/>
                  <a:pt x="21906422" y="3712706"/>
                  <a:pt x="21931266" y="3722216"/>
                </a:cubicBezTo>
                <a:cubicBezTo>
                  <a:pt x="21956110" y="3732078"/>
                  <a:pt x="22006922" y="3742997"/>
                  <a:pt x="22039670" y="3749337"/>
                </a:cubicBezTo>
                <a:cubicBezTo>
                  <a:pt x="22074674" y="3755676"/>
                  <a:pt x="22107422" y="3769060"/>
                  <a:pt x="22114194" y="3778570"/>
                </a:cubicBezTo>
                <a:cubicBezTo>
                  <a:pt x="22120970" y="3789841"/>
                  <a:pt x="22178558" y="3807100"/>
                  <a:pt x="22244054" y="3818371"/>
                </a:cubicBezTo>
                <a:cubicBezTo>
                  <a:pt x="22308418" y="3829641"/>
                  <a:pt x="22364878" y="3843730"/>
                  <a:pt x="22369394" y="3846900"/>
                </a:cubicBezTo>
                <a:cubicBezTo>
                  <a:pt x="22382946" y="3861341"/>
                  <a:pt x="22169526" y="3852183"/>
                  <a:pt x="22084838" y="3836334"/>
                </a:cubicBezTo>
                <a:cubicBezTo>
                  <a:pt x="22041926" y="3828233"/>
                  <a:pt x="21964014" y="3824710"/>
                  <a:pt x="21914330" y="3831050"/>
                </a:cubicBezTo>
                <a:cubicBezTo>
                  <a:pt x="21793506" y="3843730"/>
                  <a:pt x="21477330" y="3817666"/>
                  <a:pt x="21493138" y="3795477"/>
                </a:cubicBezTo>
                <a:cubicBezTo>
                  <a:pt x="21497654" y="3785615"/>
                  <a:pt x="21493138" y="3778570"/>
                  <a:pt x="21480718" y="3778570"/>
                </a:cubicBezTo>
                <a:cubicBezTo>
                  <a:pt x="21468294" y="3778570"/>
                  <a:pt x="21461522" y="3763777"/>
                  <a:pt x="21464910" y="3746166"/>
                </a:cubicBezTo>
                <a:cubicBezTo>
                  <a:pt x="21469426" y="3720455"/>
                  <a:pt x="21507818" y="3714115"/>
                  <a:pt x="21678326" y="3710945"/>
                </a:cubicBezTo>
                <a:close/>
                <a:moveTo>
                  <a:pt x="21389254" y="3699322"/>
                </a:moveTo>
                <a:cubicBezTo>
                  <a:pt x="21392638" y="3697561"/>
                  <a:pt x="21399414" y="3698969"/>
                  <a:pt x="21405062" y="3702492"/>
                </a:cubicBezTo>
                <a:cubicBezTo>
                  <a:pt x="21436678" y="3724329"/>
                  <a:pt x="21406190" y="3759199"/>
                  <a:pt x="21357634" y="3755676"/>
                </a:cubicBezTo>
                <a:cubicBezTo>
                  <a:pt x="21324890" y="3753915"/>
                  <a:pt x="21321502" y="3752154"/>
                  <a:pt x="21349730" y="3742997"/>
                </a:cubicBezTo>
                <a:cubicBezTo>
                  <a:pt x="21367798" y="3737361"/>
                  <a:pt x="21382478" y="3722568"/>
                  <a:pt x="21382478" y="3711649"/>
                </a:cubicBezTo>
                <a:cubicBezTo>
                  <a:pt x="21382478" y="3705309"/>
                  <a:pt x="21384734" y="3701083"/>
                  <a:pt x="21389254" y="3699322"/>
                </a:cubicBezTo>
                <a:close/>
                <a:moveTo>
                  <a:pt x="20938702" y="3633105"/>
                </a:moveTo>
                <a:cubicBezTo>
                  <a:pt x="20970322" y="3631344"/>
                  <a:pt x="20988386" y="3638741"/>
                  <a:pt x="20981614" y="3650012"/>
                </a:cubicBezTo>
                <a:cubicBezTo>
                  <a:pt x="20974838" y="3661282"/>
                  <a:pt x="20968062" y="3669031"/>
                  <a:pt x="20964674" y="3667622"/>
                </a:cubicBezTo>
                <a:cubicBezTo>
                  <a:pt x="20963546" y="3667622"/>
                  <a:pt x="20944350" y="3659522"/>
                  <a:pt x="20921766" y="3650012"/>
                </a:cubicBezTo>
                <a:cubicBezTo>
                  <a:pt x="20886762" y="3635571"/>
                  <a:pt x="20887890" y="3633105"/>
                  <a:pt x="20938702" y="3633105"/>
                </a:cubicBezTo>
                <a:close/>
                <a:moveTo>
                  <a:pt x="22371654" y="3605985"/>
                </a:moveTo>
                <a:cubicBezTo>
                  <a:pt x="22541030" y="3604223"/>
                  <a:pt x="22638142" y="3610563"/>
                  <a:pt x="22608782" y="3620778"/>
                </a:cubicBezTo>
                <a:cubicBezTo>
                  <a:pt x="22543290" y="3641206"/>
                  <a:pt x="22062254" y="3646842"/>
                  <a:pt x="22074674" y="3624652"/>
                </a:cubicBezTo>
                <a:cubicBezTo>
                  <a:pt x="22081450" y="3616199"/>
                  <a:pt x="22213566" y="3607746"/>
                  <a:pt x="22371654" y="3605985"/>
                </a:cubicBezTo>
                <a:close/>
                <a:moveTo>
                  <a:pt x="4713292" y="3601054"/>
                </a:moveTo>
                <a:cubicBezTo>
                  <a:pt x="4697483" y="3601054"/>
                  <a:pt x="4679416" y="3609154"/>
                  <a:pt x="4672641" y="3620778"/>
                </a:cubicBezTo>
                <a:cubicBezTo>
                  <a:pt x="4665866" y="3630640"/>
                  <a:pt x="4671511" y="3640502"/>
                  <a:pt x="4688449" y="3640502"/>
                </a:cubicBezTo>
                <a:cubicBezTo>
                  <a:pt x="4705387" y="3640502"/>
                  <a:pt x="4724583" y="3630640"/>
                  <a:pt x="4731358" y="3620778"/>
                </a:cubicBezTo>
                <a:cubicBezTo>
                  <a:pt x="4738134" y="3609154"/>
                  <a:pt x="4730229" y="3601054"/>
                  <a:pt x="4713292" y="3601054"/>
                </a:cubicBezTo>
                <a:close/>
                <a:moveTo>
                  <a:pt x="22014826" y="3597884"/>
                </a:moveTo>
                <a:cubicBezTo>
                  <a:pt x="22040798" y="3597884"/>
                  <a:pt x="22054350" y="3603519"/>
                  <a:pt x="22046446" y="3614438"/>
                </a:cubicBezTo>
                <a:cubicBezTo>
                  <a:pt x="22039670" y="3623596"/>
                  <a:pt x="21995630" y="3630992"/>
                  <a:pt x="21949334" y="3630992"/>
                </a:cubicBezTo>
                <a:cubicBezTo>
                  <a:pt x="21875934" y="3629583"/>
                  <a:pt x="21871418" y="3626765"/>
                  <a:pt x="21914330" y="3614438"/>
                </a:cubicBezTo>
                <a:cubicBezTo>
                  <a:pt x="21951590" y="3603519"/>
                  <a:pt x="21988854" y="3597884"/>
                  <a:pt x="22014826" y="3597884"/>
                </a:cubicBezTo>
                <a:close/>
                <a:moveTo>
                  <a:pt x="23636350" y="3583090"/>
                </a:moveTo>
                <a:cubicBezTo>
                  <a:pt x="23647642" y="3583090"/>
                  <a:pt x="23658934" y="3585908"/>
                  <a:pt x="23667970" y="3592248"/>
                </a:cubicBezTo>
                <a:cubicBezTo>
                  <a:pt x="23687166" y="3604223"/>
                  <a:pt x="23671358" y="3616199"/>
                  <a:pt x="23635222" y="3616199"/>
                </a:cubicBezTo>
                <a:cubicBezTo>
                  <a:pt x="23599090" y="3616199"/>
                  <a:pt x="23583278" y="3604223"/>
                  <a:pt x="23601346" y="3592248"/>
                </a:cubicBezTo>
                <a:cubicBezTo>
                  <a:pt x="23610382" y="3585908"/>
                  <a:pt x="23623930" y="3583090"/>
                  <a:pt x="23636350" y="3583090"/>
                </a:cubicBezTo>
                <a:close/>
                <a:moveTo>
                  <a:pt x="23001742" y="3583090"/>
                </a:moveTo>
                <a:cubicBezTo>
                  <a:pt x="23015294" y="3583090"/>
                  <a:pt x="23028846" y="3585908"/>
                  <a:pt x="23039006" y="3592248"/>
                </a:cubicBezTo>
                <a:cubicBezTo>
                  <a:pt x="23059334" y="3604223"/>
                  <a:pt x="23042394" y="3616199"/>
                  <a:pt x="23001742" y="3616199"/>
                </a:cubicBezTo>
                <a:cubicBezTo>
                  <a:pt x="22963350" y="3616199"/>
                  <a:pt x="22945282" y="3604223"/>
                  <a:pt x="22966738" y="3592248"/>
                </a:cubicBezTo>
                <a:cubicBezTo>
                  <a:pt x="22975774" y="3585908"/>
                  <a:pt x="22989322" y="3583090"/>
                  <a:pt x="23001742" y="3583090"/>
                </a:cubicBezTo>
                <a:close/>
                <a:moveTo>
                  <a:pt x="5258693" y="3580625"/>
                </a:moveTo>
                <a:cubicBezTo>
                  <a:pt x="5248530" y="3580625"/>
                  <a:pt x="5233851" y="3587669"/>
                  <a:pt x="5214655" y="3601054"/>
                </a:cubicBezTo>
                <a:cubicBezTo>
                  <a:pt x="5189812" y="3615847"/>
                  <a:pt x="5193200" y="3619016"/>
                  <a:pt x="5229334" y="3620778"/>
                </a:cubicBezTo>
                <a:cubicBezTo>
                  <a:pt x="5254176" y="3620778"/>
                  <a:pt x="5275631" y="3610916"/>
                  <a:pt x="5275631" y="3601054"/>
                </a:cubicBezTo>
                <a:cubicBezTo>
                  <a:pt x="5275631" y="3587669"/>
                  <a:pt x="5268855" y="3580625"/>
                  <a:pt x="5258693" y="3580625"/>
                </a:cubicBezTo>
                <a:close/>
                <a:moveTo>
                  <a:pt x="21095662" y="3579921"/>
                </a:moveTo>
                <a:cubicBezTo>
                  <a:pt x="21114858" y="3581330"/>
                  <a:pt x="21120502" y="3586965"/>
                  <a:pt x="21105826" y="3593305"/>
                </a:cubicBezTo>
                <a:cubicBezTo>
                  <a:pt x="21092274" y="3598236"/>
                  <a:pt x="21080982" y="3610916"/>
                  <a:pt x="21080982" y="3620778"/>
                </a:cubicBezTo>
                <a:cubicBezTo>
                  <a:pt x="21080982" y="3632048"/>
                  <a:pt x="21163414" y="3635923"/>
                  <a:pt x="21285366" y="3630992"/>
                </a:cubicBezTo>
                <a:cubicBezTo>
                  <a:pt x="21397158" y="3626061"/>
                  <a:pt x="21551858" y="3620778"/>
                  <a:pt x="21628642" y="3620778"/>
                </a:cubicBezTo>
                <a:cubicBezTo>
                  <a:pt x="21730270" y="3619016"/>
                  <a:pt x="21758498" y="3612325"/>
                  <a:pt x="21737046" y="3597884"/>
                </a:cubicBezTo>
                <a:cubicBezTo>
                  <a:pt x="21713330" y="3581330"/>
                  <a:pt x="21718978" y="3580273"/>
                  <a:pt x="21757370" y="3590135"/>
                </a:cubicBezTo>
                <a:cubicBezTo>
                  <a:pt x="21871418" y="3621130"/>
                  <a:pt x="21826250" y="3633810"/>
                  <a:pt x="21575570" y="3646842"/>
                </a:cubicBezTo>
                <a:cubicBezTo>
                  <a:pt x="21428774" y="3653534"/>
                  <a:pt x="21278590" y="3663396"/>
                  <a:pt x="21240198" y="3666918"/>
                </a:cubicBezTo>
                <a:cubicBezTo>
                  <a:pt x="21201806" y="3670088"/>
                  <a:pt x="21130666" y="3668327"/>
                  <a:pt x="21084370" y="3663748"/>
                </a:cubicBezTo>
                <a:cubicBezTo>
                  <a:pt x="21039202" y="3660226"/>
                  <a:pt x="21001938" y="3652125"/>
                  <a:pt x="21001938" y="3645785"/>
                </a:cubicBezTo>
                <a:cubicBezTo>
                  <a:pt x="21001938" y="3621482"/>
                  <a:pt x="21061786" y="3579921"/>
                  <a:pt x="21095662" y="3579921"/>
                </a:cubicBezTo>
                <a:close/>
                <a:moveTo>
                  <a:pt x="5332091" y="3578512"/>
                </a:moveTo>
                <a:cubicBezTo>
                  <a:pt x="5309507" y="3578512"/>
                  <a:pt x="5297086" y="3588726"/>
                  <a:pt x="5302732" y="3598588"/>
                </a:cubicBezTo>
                <a:cubicBezTo>
                  <a:pt x="5315153" y="3616903"/>
                  <a:pt x="5372742" y="3607041"/>
                  <a:pt x="5372742" y="3586965"/>
                </a:cubicBezTo>
                <a:cubicBezTo>
                  <a:pt x="5372742" y="3583795"/>
                  <a:pt x="5354675" y="3578512"/>
                  <a:pt x="5332091" y="3578512"/>
                </a:cubicBezTo>
                <a:close/>
                <a:moveTo>
                  <a:pt x="23174510" y="3570411"/>
                </a:moveTo>
                <a:cubicBezTo>
                  <a:pt x="23183546" y="3570411"/>
                  <a:pt x="23193706" y="3574285"/>
                  <a:pt x="23200482" y="3581682"/>
                </a:cubicBezTo>
                <a:cubicBezTo>
                  <a:pt x="23214034" y="3592953"/>
                  <a:pt x="23201610" y="3603519"/>
                  <a:pt x="23174510" y="3603519"/>
                </a:cubicBezTo>
                <a:cubicBezTo>
                  <a:pt x="23146282" y="3603519"/>
                  <a:pt x="23136118" y="3592953"/>
                  <a:pt x="23149670" y="3581682"/>
                </a:cubicBezTo>
                <a:cubicBezTo>
                  <a:pt x="23156442" y="3574285"/>
                  <a:pt x="23165478" y="3570411"/>
                  <a:pt x="23174510" y="3570411"/>
                </a:cubicBezTo>
                <a:close/>
                <a:moveTo>
                  <a:pt x="5122061" y="3565128"/>
                </a:moveTo>
                <a:cubicBezTo>
                  <a:pt x="5117544" y="3566184"/>
                  <a:pt x="5116415" y="3573228"/>
                  <a:pt x="5116415" y="3588022"/>
                </a:cubicBezTo>
                <a:cubicBezTo>
                  <a:pt x="5116415" y="3609859"/>
                  <a:pt x="5107381" y="3616903"/>
                  <a:pt x="5092701" y="3606689"/>
                </a:cubicBezTo>
                <a:cubicBezTo>
                  <a:pt x="5059955" y="3586965"/>
                  <a:pt x="4953810" y="3595771"/>
                  <a:pt x="4930097" y="3620778"/>
                </a:cubicBezTo>
                <a:cubicBezTo>
                  <a:pt x="4907513" y="3644024"/>
                  <a:pt x="5085926" y="3644728"/>
                  <a:pt x="5142386" y="3621482"/>
                </a:cubicBezTo>
                <a:cubicBezTo>
                  <a:pt x="5175133" y="3608450"/>
                  <a:pt x="5177391" y="3605632"/>
                  <a:pt x="5146903" y="3580625"/>
                </a:cubicBezTo>
                <a:cubicBezTo>
                  <a:pt x="5134482" y="3569707"/>
                  <a:pt x="5126577" y="3564071"/>
                  <a:pt x="5122061" y="3565128"/>
                </a:cubicBezTo>
                <a:close/>
                <a:moveTo>
                  <a:pt x="19730462" y="3530610"/>
                </a:moveTo>
                <a:cubicBezTo>
                  <a:pt x="19685298" y="3527441"/>
                  <a:pt x="19648034" y="3532724"/>
                  <a:pt x="19648034" y="3540825"/>
                </a:cubicBezTo>
                <a:cubicBezTo>
                  <a:pt x="19648034" y="3559140"/>
                  <a:pt x="19941622" y="3618312"/>
                  <a:pt x="19980018" y="3606689"/>
                </a:cubicBezTo>
                <a:cubicBezTo>
                  <a:pt x="19992438" y="3603519"/>
                  <a:pt x="20050026" y="3601054"/>
                  <a:pt x="20104226" y="3601054"/>
                </a:cubicBezTo>
                <a:cubicBezTo>
                  <a:pt x="20157298" y="3601054"/>
                  <a:pt x="20195694" y="3591896"/>
                  <a:pt x="20191174" y="3581682"/>
                </a:cubicBezTo>
                <a:cubicBezTo>
                  <a:pt x="20181014" y="3566889"/>
                  <a:pt x="20083902" y="3555618"/>
                  <a:pt x="19730462" y="3530610"/>
                </a:cubicBezTo>
                <a:close/>
                <a:moveTo>
                  <a:pt x="2138726" y="3518987"/>
                </a:moveTo>
                <a:cubicBezTo>
                  <a:pt x="2082266" y="3518987"/>
                  <a:pt x="1881269" y="3586613"/>
                  <a:pt x="1836101" y="3621482"/>
                </a:cubicBezTo>
                <a:cubicBezTo>
                  <a:pt x="1771737" y="3672906"/>
                  <a:pt x="1811259" y="3669736"/>
                  <a:pt x="1981767" y="3606689"/>
                </a:cubicBezTo>
                <a:cubicBezTo>
                  <a:pt x="2121788" y="3557027"/>
                  <a:pt x="2187281" y="3518987"/>
                  <a:pt x="2138726" y="3518987"/>
                </a:cubicBezTo>
                <a:close/>
                <a:moveTo>
                  <a:pt x="21495398" y="3515817"/>
                </a:moveTo>
                <a:cubicBezTo>
                  <a:pt x="21519110" y="3515817"/>
                  <a:pt x="21542822" y="3526736"/>
                  <a:pt x="21549598" y="3537655"/>
                </a:cubicBezTo>
                <a:cubicBezTo>
                  <a:pt x="21563150" y="3566889"/>
                  <a:pt x="21521370" y="3566889"/>
                  <a:pt x="21484106" y="3537655"/>
                </a:cubicBezTo>
                <a:cubicBezTo>
                  <a:pt x="21461522" y="3521453"/>
                  <a:pt x="21462650" y="3515817"/>
                  <a:pt x="21495398" y="3515817"/>
                </a:cubicBezTo>
                <a:close/>
                <a:moveTo>
                  <a:pt x="20096322" y="3439386"/>
                </a:moveTo>
                <a:cubicBezTo>
                  <a:pt x="20059058" y="3439386"/>
                  <a:pt x="20057930" y="3442557"/>
                  <a:pt x="20081642" y="3459111"/>
                </a:cubicBezTo>
                <a:cubicBezTo>
                  <a:pt x="20118906" y="3484118"/>
                  <a:pt x="20140362" y="3484118"/>
                  <a:pt x="20140362" y="3459111"/>
                </a:cubicBezTo>
                <a:cubicBezTo>
                  <a:pt x="20140362" y="3447487"/>
                  <a:pt x="20120038" y="3439386"/>
                  <a:pt x="20096322" y="3439386"/>
                </a:cubicBezTo>
                <a:close/>
                <a:moveTo>
                  <a:pt x="4819436" y="3439386"/>
                </a:moveTo>
                <a:cubicBezTo>
                  <a:pt x="4797981" y="3439386"/>
                  <a:pt x="4779914" y="3448544"/>
                  <a:pt x="4779914" y="3458406"/>
                </a:cubicBezTo>
                <a:cubicBezTo>
                  <a:pt x="4779914" y="3468268"/>
                  <a:pt x="4797981" y="3471438"/>
                  <a:pt x="4819436" y="3464746"/>
                </a:cubicBezTo>
                <a:cubicBezTo>
                  <a:pt x="4840891" y="3459815"/>
                  <a:pt x="4858958" y="3450657"/>
                  <a:pt x="4858958" y="3445726"/>
                </a:cubicBezTo>
                <a:cubicBezTo>
                  <a:pt x="4858958" y="3442557"/>
                  <a:pt x="4840891" y="3439386"/>
                  <a:pt x="4819436" y="3439386"/>
                </a:cubicBezTo>
                <a:close/>
                <a:moveTo>
                  <a:pt x="3674432" y="3421424"/>
                </a:moveTo>
                <a:cubicBezTo>
                  <a:pt x="3637168" y="3420015"/>
                  <a:pt x="3593130" y="3427764"/>
                  <a:pt x="3576192" y="3439386"/>
                </a:cubicBezTo>
                <a:cubicBezTo>
                  <a:pt x="3553608" y="3454180"/>
                  <a:pt x="3556995" y="3457702"/>
                  <a:pt x="3596517" y="3455941"/>
                </a:cubicBezTo>
                <a:cubicBezTo>
                  <a:pt x="3622489" y="3455941"/>
                  <a:pt x="3668786" y="3447487"/>
                  <a:pt x="3694757" y="3439386"/>
                </a:cubicBezTo>
                <a:cubicBezTo>
                  <a:pt x="3741054" y="3424593"/>
                  <a:pt x="3739925" y="3423185"/>
                  <a:pt x="3674432" y="3421424"/>
                </a:cubicBezTo>
                <a:close/>
                <a:moveTo>
                  <a:pt x="5074634" y="3421071"/>
                </a:moveTo>
                <a:cubicBezTo>
                  <a:pt x="5067859" y="3421071"/>
                  <a:pt x="5059955" y="3422128"/>
                  <a:pt x="5053180" y="3424593"/>
                </a:cubicBezTo>
                <a:cubicBezTo>
                  <a:pt x="5038500" y="3431286"/>
                  <a:pt x="5040758" y="3436921"/>
                  <a:pt x="5064472" y="3438682"/>
                </a:cubicBezTo>
                <a:cubicBezTo>
                  <a:pt x="5085926" y="3438682"/>
                  <a:pt x="5097218" y="3432342"/>
                  <a:pt x="5090443" y="3426002"/>
                </a:cubicBezTo>
                <a:cubicBezTo>
                  <a:pt x="5087055" y="3422480"/>
                  <a:pt x="5081409" y="3421071"/>
                  <a:pt x="5074634" y="3421071"/>
                </a:cubicBezTo>
                <a:close/>
                <a:moveTo>
                  <a:pt x="21540566" y="3391485"/>
                </a:moveTo>
                <a:cubicBezTo>
                  <a:pt x="21547338" y="3391838"/>
                  <a:pt x="21552986" y="3395007"/>
                  <a:pt x="21556374" y="3401700"/>
                </a:cubicBezTo>
                <a:cubicBezTo>
                  <a:pt x="21563150" y="3414731"/>
                  <a:pt x="21550726" y="3424593"/>
                  <a:pt x="21529274" y="3424593"/>
                </a:cubicBezTo>
                <a:cubicBezTo>
                  <a:pt x="21505558" y="3421424"/>
                  <a:pt x="21499914" y="3411562"/>
                  <a:pt x="21516850" y="3398529"/>
                </a:cubicBezTo>
                <a:cubicBezTo>
                  <a:pt x="21523626" y="3393598"/>
                  <a:pt x="21532662" y="3390781"/>
                  <a:pt x="21540566" y="3391485"/>
                </a:cubicBezTo>
                <a:close/>
                <a:moveTo>
                  <a:pt x="21251490" y="3365773"/>
                </a:moveTo>
                <a:cubicBezTo>
                  <a:pt x="21312466" y="3362603"/>
                  <a:pt x="21382478" y="3367182"/>
                  <a:pt x="21407318" y="3375636"/>
                </a:cubicBezTo>
                <a:cubicBezTo>
                  <a:pt x="21436678" y="3388667"/>
                  <a:pt x="21415222" y="3393598"/>
                  <a:pt x="21329406" y="3395360"/>
                </a:cubicBezTo>
                <a:cubicBezTo>
                  <a:pt x="21262782" y="3395360"/>
                  <a:pt x="21196158" y="3400291"/>
                  <a:pt x="21179222" y="3406983"/>
                </a:cubicBezTo>
                <a:cubicBezTo>
                  <a:pt x="21164542" y="3413323"/>
                  <a:pt x="21145346" y="3409096"/>
                  <a:pt x="21138570" y="3397825"/>
                </a:cubicBezTo>
                <a:cubicBezTo>
                  <a:pt x="21122762" y="3371409"/>
                  <a:pt x="21115986" y="3372466"/>
                  <a:pt x="21251490" y="3365773"/>
                </a:cubicBezTo>
                <a:close/>
                <a:moveTo>
                  <a:pt x="22318582" y="3340766"/>
                </a:moveTo>
                <a:cubicBezTo>
                  <a:pt x="22356974" y="3337596"/>
                  <a:pt x="22381814" y="3343936"/>
                  <a:pt x="22379558" y="3357672"/>
                </a:cubicBezTo>
                <a:cubicBezTo>
                  <a:pt x="22377298" y="3369648"/>
                  <a:pt x="22419078" y="3392190"/>
                  <a:pt x="22473282" y="3405926"/>
                </a:cubicBezTo>
                <a:cubicBezTo>
                  <a:pt x="22526354" y="3421424"/>
                  <a:pt x="22574906" y="3437626"/>
                  <a:pt x="22580554" y="3444670"/>
                </a:cubicBezTo>
                <a:cubicBezTo>
                  <a:pt x="22599750" y="3465098"/>
                  <a:pt x="22476666" y="3454180"/>
                  <a:pt x="22425854" y="3429877"/>
                </a:cubicBezTo>
                <a:cubicBezTo>
                  <a:pt x="22397622" y="3417902"/>
                  <a:pt x="22321966" y="3395712"/>
                  <a:pt x="22255346" y="3381975"/>
                </a:cubicBezTo>
                <a:cubicBezTo>
                  <a:pt x="22166138" y="3361195"/>
                  <a:pt x="22152590" y="3355207"/>
                  <a:pt x="22195498" y="3351685"/>
                </a:cubicBezTo>
                <a:cubicBezTo>
                  <a:pt x="22229374" y="3349924"/>
                  <a:pt x="22283574" y="3344288"/>
                  <a:pt x="22318582" y="3340766"/>
                </a:cubicBezTo>
                <a:close/>
                <a:moveTo>
                  <a:pt x="3877687" y="3322451"/>
                </a:moveTo>
                <a:cubicBezTo>
                  <a:pt x="3844940" y="3322451"/>
                  <a:pt x="3807677" y="3330904"/>
                  <a:pt x="3792997" y="3348515"/>
                </a:cubicBezTo>
                <a:cubicBezTo>
                  <a:pt x="3768155" y="3378453"/>
                  <a:pt x="3776059" y="3379510"/>
                  <a:pt x="3855103" y="3374579"/>
                </a:cubicBezTo>
                <a:cubicBezTo>
                  <a:pt x="3902529" y="3371409"/>
                  <a:pt x="3940922" y="3360138"/>
                  <a:pt x="3940922" y="3348515"/>
                </a:cubicBezTo>
                <a:cubicBezTo>
                  <a:pt x="3940922" y="3331256"/>
                  <a:pt x="3911563" y="3322451"/>
                  <a:pt x="3877687" y="3322451"/>
                </a:cubicBezTo>
                <a:close/>
                <a:moveTo>
                  <a:pt x="5646007" y="3299205"/>
                </a:moveTo>
                <a:cubicBezTo>
                  <a:pt x="5627940" y="3299205"/>
                  <a:pt x="5606485" y="3307658"/>
                  <a:pt x="5599710" y="3319281"/>
                </a:cubicBezTo>
                <a:cubicBezTo>
                  <a:pt x="5585031" y="3343936"/>
                  <a:pt x="5611002" y="3343936"/>
                  <a:pt x="5649395" y="3319281"/>
                </a:cubicBezTo>
                <a:cubicBezTo>
                  <a:pt x="5675366" y="3302375"/>
                  <a:pt x="5674237" y="3299205"/>
                  <a:pt x="5646007" y="3299205"/>
                </a:cubicBezTo>
                <a:close/>
                <a:moveTo>
                  <a:pt x="472033" y="3293569"/>
                </a:moveTo>
                <a:cubicBezTo>
                  <a:pt x="473162" y="3294978"/>
                  <a:pt x="467516" y="3303431"/>
                  <a:pt x="456224" y="3319281"/>
                </a:cubicBezTo>
                <a:cubicBezTo>
                  <a:pt x="431382" y="3351685"/>
                  <a:pt x="415573" y="3362251"/>
                  <a:pt x="415573" y="3346049"/>
                </a:cubicBezTo>
                <a:cubicBezTo>
                  <a:pt x="415573" y="3341118"/>
                  <a:pt x="431382" y="3325621"/>
                  <a:pt x="449449" y="3310828"/>
                </a:cubicBezTo>
                <a:cubicBezTo>
                  <a:pt x="464129" y="3298500"/>
                  <a:pt x="470904" y="3292513"/>
                  <a:pt x="472033" y="3293569"/>
                </a:cubicBezTo>
                <a:close/>
                <a:moveTo>
                  <a:pt x="6142853" y="3280537"/>
                </a:moveTo>
                <a:cubicBezTo>
                  <a:pt x="6133820" y="3280537"/>
                  <a:pt x="6124786" y="3281946"/>
                  <a:pt x="6116882" y="3285468"/>
                </a:cubicBezTo>
                <a:cubicBezTo>
                  <a:pt x="6104461" y="3290399"/>
                  <a:pt x="6115753" y="3294978"/>
                  <a:pt x="6141724" y="3294978"/>
                </a:cubicBezTo>
                <a:cubicBezTo>
                  <a:pt x="6169954" y="3294978"/>
                  <a:pt x="6182375" y="3290399"/>
                  <a:pt x="6167696" y="3285468"/>
                </a:cubicBezTo>
                <a:cubicBezTo>
                  <a:pt x="6160920" y="3281946"/>
                  <a:pt x="6151887" y="3280537"/>
                  <a:pt x="6142853" y="3280537"/>
                </a:cubicBezTo>
                <a:close/>
                <a:moveTo>
                  <a:pt x="4030128" y="3279128"/>
                </a:moveTo>
                <a:cubicBezTo>
                  <a:pt x="3974798" y="3279128"/>
                  <a:pt x="3970281" y="3281946"/>
                  <a:pt x="3989477" y="3308362"/>
                </a:cubicBezTo>
                <a:cubicBezTo>
                  <a:pt x="4003028" y="3324916"/>
                  <a:pt x="4021095" y="3339005"/>
                  <a:pt x="4030128" y="3339005"/>
                </a:cubicBezTo>
                <a:cubicBezTo>
                  <a:pt x="4038033" y="3339005"/>
                  <a:pt x="4056100" y="3324916"/>
                  <a:pt x="4069650" y="3308362"/>
                </a:cubicBezTo>
                <a:cubicBezTo>
                  <a:pt x="4091105" y="3281946"/>
                  <a:pt x="4084330" y="3279128"/>
                  <a:pt x="4030128" y="3279128"/>
                </a:cubicBezTo>
                <a:close/>
                <a:moveTo>
                  <a:pt x="6392406" y="3165011"/>
                </a:moveTo>
                <a:cubicBezTo>
                  <a:pt x="6286261" y="3163250"/>
                  <a:pt x="6035579" y="3182269"/>
                  <a:pt x="6002833" y="3199528"/>
                </a:cubicBezTo>
                <a:cubicBezTo>
                  <a:pt x="5984766" y="3207981"/>
                  <a:pt x="5950890" y="3210094"/>
                  <a:pt x="5926048" y="3203754"/>
                </a:cubicBezTo>
                <a:cubicBezTo>
                  <a:pt x="5894430" y="3195301"/>
                  <a:pt x="5875234" y="3202698"/>
                  <a:pt x="5862813" y="3225944"/>
                </a:cubicBezTo>
                <a:cubicBezTo>
                  <a:pt x="5852650" y="3243907"/>
                  <a:pt x="5824420" y="3259052"/>
                  <a:pt x="5799577" y="3259052"/>
                </a:cubicBezTo>
                <a:cubicBezTo>
                  <a:pt x="5736343" y="3259052"/>
                  <a:pt x="5691175" y="3312237"/>
                  <a:pt x="5740860" y="3325621"/>
                </a:cubicBezTo>
                <a:cubicBezTo>
                  <a:pt x="5761185" y="3330552"/>
                  <a:pt x="5778123" y="3335483"/>
                  <a:pt x="5780381" y="3336892"/>
                </a:cubicBezTo>
                <a:cubicBezTo>
                  <a:pt x="5781510" y="3336892"/>
                  <a:pt x="5808611" y="3328439"/>
                  <a:pt x="5843617" y="3316816"/>
                </a:cubicBezTo>
                <a:cubicBezTo>
                  <a:pt x="5892172" y="3298500"/>
                  <a:pt x="5902335" y="3286877"/>
                  <a:pt x="5887655" y="3268562"/>
                </a:cubicBezTo>
                <a:cubicBezTo>
                  <a:pt x="5865071" y="3242146"/>
                  <a:pt x="5907981" y="3234045"/>
                  <a:pt x="6251256" y="3205868"/>
                </a:cubicBezTo>
                <a:cubicBezTo>
                  <a:pt x="6337075" y="3199528"/>
                  <a:pt x="6421765" y="3184735"/>
                  <a:pt x="6438703" y="3174521"/>
                </a:cubicBezTo>
                <a:cubicBezTo>
                  <a:pt x="6447736" y="3168885"/>
                  <a:pt x="6428540" y="3165715"/>
                  <a:pt x="6392406" y="3165011"/>
                </a:cubicBezTo>
                <a:close/>
                <a:moveTo>
                  <a:pt x="20211502" y="3132607"/>
                </a:moveTo>
                <a:cubicBezTo>
                  <a:pt x="20223922" y="3132607"/>
                  <a:pt x="20234086" y="3140003"/>
                  <a:pt x="20234086" y="3151274"/>
                </a:cubicBezTo>
                <a:cubicBezTo>
                  <a:pt x="20234086" y="3162545"/>
                  <a:pt x="20228438" y="3171350"/>
                  <a:pt x="20223922" y="3171350"/>
                </a:cubicBezTo>
                <a:cubicBezTo>
                  <a:pt x="20218278" y="3171350"/>
                  <a:pt x="20209242" y="3162545"/>
                  <a:pt x="20202466" y="3151274"/>
                </a:cubicBezTo>
                <a:cubicBezTo>
                  <a:pt x="20195694" y="3140003"/>
                  <a:pt x="20200210" y="3132607"/>
                  <a:pt x="20211502" y="3132607"/>
                </a:cubicBezTo>
                <a:close/>
                <a:moveTo>
                  <a:pt x="21826250" y="3119927"/>
                </a:moveTo>
                <a:cubicBezTo>
                  <a:pt x="21857870" y="3119927"/>
                  <a:pt x="21906422" y="3126619"/>
                  <a:pt x="21932394" y="3136833"/>
                </a:cubicBezTo>
                <a:cubicBezTo>
                  <a:pt x="21999018" y="3159023"/>
                  <a:pt x="21933526" y="3159023"/>
                  <a:pt x="21836414" y="3136833"/>
                </a:cubicBezTo>
                <a:cubicBezTo>
                  <a:pt x="21768662" y="3121688"/>
                  <a:pt x="21768662" y="3121688"/>
                  <a:pt x="21826250" y="3119927"/>
                </a:cubicBezTo>
                <a:close/>
                <a:moveTo>
                  <a:pt x="20191174" y="3060402"/>
                </a:moveTo>
                <a:cubicBezTo>
                  <a:pt x="20195694" y="3058642"/>
                  <a:pt x="20201338" y="3059698"/>
                  <a:pt x="20209242" y="3063573"/>
                </a:cubicBezTo>
                <a:cubicBezTo>
                  <a:pt x="20222794" y="3070969"/>
                  <a:pt x="20234086" y="3079775"/>
                  <a:pt x="20234086" y="3085410"/>
                </a:cubicBezTo>
                <a:cubicBezTo>
                  <a:pt x="20234086" y="3088932"/>
                  <a:pt x="20222794" y="3093511"/>
                  <a:pt x="20209242" y="3093511"/>
                </a:cubicBezTo>
                <a:cubicBezTo>
                  <a:pt x="20194562" y="3093511"/>
                  <a:pt x="20182142" y="3084001"/>
                  <a:pt x="20182142" y="3073082"/>
                </a:cubicBezTo>
                <a:cubicBezTo>
                  <a:pt x="20182142" y="3066742"/>
                  <a:pt x="20186658" y="3061811"/>
                  <a:pt x="20191174" y="3060402"/>
                </a:cubicBezTo>
                <a:close/>
                <a:moveTo>
                  <a:pt x="21302306" y="3045609"/>
                </a:moveTo>
                <a:cubicBezTo>
                  <a:pt x="21315854" y="3045609"/>
                  <a:pt x="21329406" y="3049132"/>
                  <a:pt x="21339566" y="3055119"/>
                </a:cubicBezTo>
                <a:cubicBezTo>
                  <a:pt x="21359894" y="3067447"/>
                  <a:pt x="21344086" y="3079070"/>
                  <a:pt x="21303434" y="3079070"/>
                </a:cubicBezTo>
                <a:cubicBezTo>
                  <a:pt x="21262782" y="3079070"/>
                  <a:pt x="21244714" y="3067447"/>
                  <a:pt x="21266170" y="3055119"/>
                </a:cubicBezTo>
                <a:cubicBezTo>
                  <a:pt x="21275202" y="3049132"/>
                  <a:pt x="21288754" y="3045609"/>
                  <a:pt x="21302306" y="3045609"/>
                </a:cubicBezTo>
                <a:close/>
                <a:moveTo>
                  <a:pt x="21119374" y="3029760"/>
                </a:moveTo>
                <a:cubicBezTo>
                  <a:pt x="21165670" y="3029760"/>
                  <a:pt x="21209710" y="3040678"/>
                  <a:pt x="21216486" y="3052654"/>
                </a:cubicBezTo>
                <a:cubicBezTo>
                  <a:pt x="21232294" y="3081535"/>
                  <a:pt x="21157766" y="3081535"/>
                  <a:pt x="21084370" y="3052654"/>
                </a:cubicBezTo>
                <a:cubicBezTo>
                  <a:pt x="21040330" y="3036452"/>
                  <a:pt x="21044846" y="3031873"/>
                  <a:pt x="21119374" y="3029760"/>
                </a:cubicBezTo>
                <a:close/>
                <a:moveTo>
                  <a:pt x="21498786" y="3011797"/>
                </a:moveTo>
                <a:cubicBezTo>
                  <a:pt x="21516850" y="3011797"/>
                  <a:pt x="21543954" y="3018489"/>
                  <a:pt x="21571054" y="3032225"/>
                </a:cubicBezTo>
                <a:cubicBezTo>
                  <a:pt x="21602670" y="3049836"/>
                  <a:pt x="21599282" y="3054063"/>
                  <a:pt x="21548470" y="3054063"/>
                </a:cubicBezTo>
                <a:cubicBezTo>
                  <a:pt x="21515722" y="3055824"/>
                  <a:pt x="21482974" y="3045962"/>
                  <a:pt x="21476202" y="3032225"/>
                </a:cubicBezTo>
                <a:cubicBezTo>
                  <a:pt x="21469426" y="3018489"/>
                  <a:pt x="21479586" y="3011797"/>
                  <a:pt x="21498786" y="3011797"/>
                </a:cubicBezTo>
                <a:close/>
                <a:moveTo>
                  <a:pt x="21406190" y="2983267"/>
                </a:moveTo>
                <a:cubicBezTo>
                  <a:pt x="21411838" y="2981506"/>
                  <a:pt x="21417482" y="2982211"/>
                  <a:pt x="21421998" y="2985028"/>
                </a:cubicBezTo>
                <a:cubicBezTo>
                  <a:pt x="21449098" y="3005105"/>
                  <a:pt x="21443454" y="3017432"/>
                  <a:pt x="21410706" y="3017432"/>
                </a:cubicBezTo>
                <a:cubicBezTo>
                  <a:pt x="21392638" y="3017432"/>
                  <a:pt x="21385866" y="3007922"/>
                  <a:pt x="21393770" y="2995243"/>
                </a:cubicBezTo>
                <a:cubicBezTo>
                  <a:pt x="21397158" y="2988903"/>
                  <a:pt x="21401674" y="2985028"/>
                  <a:pt x="21406190" y="2983267"/>
                </a:cubicBezTo>
                <a:close/>
                <a:moveTo>
                  <a:pt x="7820838" y="2980097"/>
                </a:moveTo>
                <a:cubicBezTo>
                  <a:pt x="7811804" y="2980097"/>
                  <a:pt x="7803900" y="2981154"/>
                  <a:pt x="7795995" y="2983619"/>
                </a:cubicBezTo>
                <a:cubicBezTo>
                  <a:pt x="7782445" y="2988550"/>
                  <a:pt x="7793737" y="2994538"/>
                  <a:pt x="7819708" y="2994538"/>
                </a:cubicBezTo>
                <a:cubicBezTo>
                  <a:pt x="7847939" y="2994538"/>
                  <a:pt x="7858101" y="2988550"/>
                  <a:pt x="7845680" y="2983619"/>
                </a:cubicBezTo>
                <a:cubicBezTo>
                  <a:pt x="7838905" y="2981154"/>
                  <a:pt x="7829872" y="2980097"/>
                  <a:pt x="7820838" y="2980097"/>
                </a:cubicBezTo>
                <a:close/>
                <a:moveTo>
                  <a:pt x="7938274" y="2958965"/>
                </a:moveTo>
                <a:cubicBezTo>
                  <a:pt x="7930370" y="2958965"/>
                  <a:pt x="7922466" y="2960725"/>
                  <a:pt x="7916820" y="2963896"/>
                </a:cubicBezTo>
                <a:cubicBezTo>
                  <a:pt x="7899882" y="2968827"/>
                  <a:pt x="7904399" y="2973758"/>
                  <a:pt x="7928112" y="2975519"/>
                </a:cubicBezTo>
                <a:cubicBezTo>
                  <a:pt x="7947308" y="2975519"/>
                  <a:pt x="7959729" y="2972348"/>
                  <a:pt x="7952954" y="2963896"/>
                </a:cubicBezTo>
                <a:cubicBezTo>
                  <a:pt x="7950696" y="2960725"/>
                  <a:pt x="7945050" y="2958965"/>
                  <a:pt x="7938274" y="2958965"/>
                </a:cubicBezTo>
                <a:close/>
                <a:moveTo>
                  <a:pt x="21245846" y="2945932"/>
                </a:moveTo>
                <a:cubicBezTo>
                  <a:pt x="21249230" y="2945228"/>
                  <a:pt x="21266170" y="2949807"/>
                  <a:pt x="21297786" y="2958612"/>
                </a:cubicBezTo>
                <a:cubicBezTo>
                  <a:pt x="21370054" y="2979041"/>
                  <a:pt x="21384734" y="2992073"/>
                  <a:pt x="21338438" y="2992073"/>
                </a:cubicBezTo>
                <a:cubicBezTo>
                  <a:pt x="21322630" y="2992073"/>
                  <a:pt x="21292142" y="2980450"/>
                  <a:pt x="21268430" y="2966009"/>
                </a:cubicBezTo>
                <a:cubicBezTo>
                  <a:pt x="21250362" y="2953329"/>
                  <a:pt x="21242458" y="2946989"/>
                  <a:pt x="21245846" y="2945932"/>
                </a:cubicBezTo>
                <a:close/>
                <a:moveTo>
                  <a:pt x="1609133" y="2881477"/>
                </a:moveTo>
                <a:cubicBezTo>
                  <a:pt x="1604616" y="2875841"/>
                  <a:pt x="1580903" y="2886408"/>
                  <a:pt x="1535735" y="2909654"/>
                </a:cubicBezTo>
                <a:cubicBezTo>
                  <a:pt x="1501859" y="2927617"/>
                  <a:pt x="1457821" y="2950863"/>
                  <a:pt x="1437495" y="2960725"/>
                </a:cubicBezTo>
                <a:cubicBezTo>
                  <a:pt x="1226336" y="3068504"/>
                  <a:pt x="1046794" y="3177338"/>
                  <a:pt x="1084057" y="3177338"/>
                </a:cubicBezTo>
                <a:cubicBezTo>
                  <a:pt x="1096478" y="3177338"/>
                  <a:pt x="1187943" y="3141060"/>
                  <a:pt x="1286183" y="3098089"/>
                </a:cubicBezTo>
                <a:cubicBezTo>
                  <a:pt x="1384423" y="3053358"/>
                  <a:pt x="1478146" y="3017432"/>
                  <a:pt x="1492826" y="3017432"/>
                </a:cubicBezTo>
                <a:cubicBezTo>
                  <a:pt x="1506376" y="3017432"/>
                  <a:pt x="1542510" y="2985381"/>
                  <a:pt x="1570741" y="2947341"/>
                </a:cubicBezTo>
                <a:cubicBezTo>
                  <a:pt x="1600100" y="2907541"/>
                  <a:pt x="1614779" y="2886760"/>
                  <a:pt x="1609133" y="2881477"/>
                </a:cubicBezTo>
                <a:close/>
                <a:moveTo>
                  <a:pt x="8191214" y="2879012"/>
                </a:moveTo>
                <a:cubicBezTo>
                  <a:pt x="8159597" y="2881125"/>
                  <a:pt x="8113300" y="2890987"/>
                  <a:pt x="8067002" y="2907541"/>
                </a:cubicBezTo>
                <a:lnTo>
                  <a:pt x="7990217" y="2935718"/>
                </a:lnTo>
                <a:lnTo>
                  <a:pt x="8096362" y="2924095"/>
                </a:lnTo>
                <a:cubicBezTo>
                  <a:pt x="8156209" y="2919164"/>
                  <a:pt x="8214927" y="2906132"/>
                  <a:pt x="8223961" y="2895918"/>
                </a:cubicBezTo>
                <a:cubicBezTo>
                  <a:pt x="8238640" y="2881829"/>
                  <a:pt x="8221702" y="2876546"/>
                  <a:pt x="8191214" y="2879012"/>
                </a:cubicBezTo>
                <a:close/>
                <a:moveTo>
                  <a:pt x="9042627" y="2819135"/>
                </a:moveTo>
                <a:cubicBezTo>
                  <a:pt x="9035852" y="2818782"/>
                  <a:pt x="9029077" y="2820191"/>
                  <a:pt x="9022302" y="2823361"/>
                </a:cubicBezTo>
                <a:cubicBezTo>
                  <a:pt x="9005364" y="2830053"/>
                  <a:pt x="9011010" y="2833575"/>
                  <a:pt x="9033594" y="2835337"/>
                </a:cubicBezTo>
                <a:cubicBezTo>
                  <a:pt x="9053919" y="2837098"/>
                  <a:pt x="9065211" y="2831110"/>
                  <a:pt x="9058436" y="2824770"/>
                </a:cubicBezTo>
                <a:cubicBezTo>
                  <a:pt x="9056178" y="2821248"/>
                  <a:pt x="9049403" y="2819135"/>
                  <a:pt x="9042627" y="2819135"/>
                </a:cubicBezTo>
                <a:close/>
                <a:moveTo>
                  <a:pt x="8655313" y="2757497"/>
                </a:moveTo>
                <a:cubicBezTo>
                  <a:pt x="8610146" y="2758906"/>
                  <a:pt x="8548040" y="2768768"/>
                  <a:pt x="8472384" y="2786731"/>
                </a:cubicBezTo>
                <a:cubicBezTo>
                  <a:pt x="8291712" y="2830053"/>
                  <a:pt x="8275904" y="2836041"/>
                  <a:pt x="8324459" y="2856117"/>
                </a:cubicBezTo>
                <a:cubicBezTo>
                  <a:pt x="8347043" y="2864218"/>
                  <a:pt x="8382048" y="2864218"/>
                  <a:pt x="8403504" y="2856117"/>
                </a:cubicBezTo>
                <a:cubicBezTo>
                  <a:pt x="8424958" y="2847664"/>
                  <a:pt x="8499484" y="2836041"/>
                  <a:pt x="8568365" y="2827940"/>
                </a:cubicBezTo>
                <a:cubicBezTo>
                  <a:pt x="8655313" y="2817726"/>
                  <a:pt x="8689190" y="2820543"/>
                  <a:pt x="8681285" y="2835337"/>
                </a:cubicBezTo>
                <a:cubicBezTo>
                  <a:pt x="8664348" y="2863514"/>
                  <a:pt x="8676769" y="2861048"/>
                  <a:pt x="8771620" y="2832871"/>
                </a:cubicBezTo>
                <a:cubicBezTo>
                  <a:pt x="8854052" y="2808216"/>
                  <a:pt x="8880023" y="2767007"/>
                  <a:pt x="8799850" y="2786731"/>
                </a:cubicBezTo>
                <a:cubicBezTo>
                  <a:pt x="8773879" y="2793423"/>
                  <a:pt x="8747907" y="2790253"/>
                  <a:pt x="8740003" y="2778630"/>
                </a:cubicBezTo>
                <a:cubicBezTo>
                  <a:pt x="8729840" y="2762780"/>
                  <a:pt x="8700481" y="2756088"/>
                  <a:pt x="8655313" y="2757497"/>
                </a:cubicBezTo>
                <a:close/>
                <a:moveTo>
                  <a:pt x="1962571" y="2740943"/>
                </a:moveTo>
                <a:cubicBezTo>
                  <a:pt x="1927566" y="2729320"/>
                  <a:pt x="1858685" y="2772994"/>
                  <a:pt x="1858685" y="2807864"/>
                </a:cubicBezTo>
                <a:cubicBezTo>
                  <a:pt x="1858685" y="2832871"/>
                  <a:pt x="1872236" y="2829701"/>
                  <a:pt x="1921920" y="2793071"/>
                </a:cubicBezTo>
                <a:cubicBezTo>
                  <a:pt x="1955796" y="2768416"/>
                  <a:pt x="1973863" y="2745874"/>
                  <a:pt x="1962571" y="2740943"/>
                </a:cubicBezTo>
                <a:close/>
                <a:moveTo>
                  <a:pt x="21724622" y="2735660"/>
                </a:moveTo>
                <a:cubicBezTo>
                  <a:pt x="21735914" y="2722980"/>
                  <a:pt x="21934654" y="2789901"/>
                  <a:pt x="21934654" y="2806103"/>
                </a:cubicBezTo>
                <a:cubicBezTo>
                  <a:pt x="21934654" y="2825827"/>
                  <a:pt x="21844318" y="2810329"/>
                  <a:pt x="21781082" y="2779687"/>
                </a:cubicBezTo>
                <a:cubicBezTo>
                  <a:pt x="21742690" y="2761723"/>
                  <a:pt x="21717850" y="2740943"/>
                  <a:pt x="21724622" y="2735660"/>
                </a:cubicBezTo>
                <a:close/>
                <a:moveTo>
                  <a:pt x="22625722" y="2711005"/>
                </a:moveTo>
                <a:cubicBezTo>
                  <a:pt x="22632498" y="2711005"/>
                  <a:pt x="22639270" y="2712765"/>
                  <a:pt x="22643790" y="2716640"/>
                </a:cubicBezTo>
                <a:cubicBezTo>
                  <a:pt x="22653950" y="2724036"/>
                  <a:pt x="22653950" y="2735307"/>
                  <a:pt x="22643790" y="2742704"/>
                </a:cubicBezTo>
                <a:cubicBezTo>
                  <a:pt x="22633626" y="2750453"/>
                  <a:pt x="22616686" y="2750453"/>
                  <a:pt x="22607654" y="2742704"/>
                </a:cubicBezTo>
                <a:cubicBezTo>
                  <a:pt x="22597490" y="2735307"/>
                  <a:pt x="22597490" y="2724036"/>
                  <a:pt x="22607654" y="2716640"/>
                </a:cubicBezTo>
                <a:cubicBezTo>
                  <a:pt x="22612170" y="2712765"/>
                  <a:pt x="22618946" y="2711005"/>
                  <a:pt x="22625722" y="2711005"/>
                </a:cubicBezTo>
                <a:close/>
                <a:moveTo>
                  <a:pt x="1164230" y="2672613"/>
                </a:moveTo>
                <a:cubicBezTo>
                  <a:pt x="1168747" y="2672613"/>
                  <a:pt x="1173264" y="2674374"/>
                  <a:pt x="1176651" y="2678248"/>
                </a:cubicBezTo>
                <a:cubicBezTo>
                  <a:pt x="1184556" y="2685645"/>
                  <a:pt x="1184556" y="2697620"/>
                  <a:pt x="1176651" y="2705017"/>
                </a:cubicBezTo>
                <a:cubicBezTo>
                  <a:pt x="1169876" y="2712765"/>
                  <a:pt x="1158584" y="2712765"/>
                  <a:pt x="1150680" y="2705017"/>
                </a:cubicBezTo>
                <a:cubicBezTo>
                  <a:pt x="1142775" y="2697620"/>
                  <a:pt x="1142775" y="2685645"/>
                  <a:pt x="1150680" y="2678248"/>
                </a:cubicBezTo>
                <a:cubicBezTo>
                  <a:pt x="1154067" y="2674374"/>
                  <a:pt x="1159713" y="2672613"/>
                  <a:pt x="1164230" y="2672613"/>
                </a:cubicBezTo>
                <a:close/>
                <a:moveTo>
                  <a:pt x="9814997" y="2670500"/>
                </a:moveTo>
                <a:cubicBezTo>
                  <a:pt x="9636584" y="2672261"/>
                  <a:pt x="9364448" y="2704312"/>
                  <a:pt x="9319280" y="2727207"/>
                </a:cubicBezTo>
                <a:cubicBezTo>
                  <a:pt x="9288792" y="2742352"/>
                  <a:pt x="9250399" y="2755384"/>
                  <a:pt x="9233462" y="2755384"/>
                </a:cubicBezTo>
                <a:cubicBezTo>
                  <a:pt x="9215395" y="2755384"/>
                  <a:pt x="9202974" y="2764893"/>
                  <a:pt x="9202974" y="2776517"/>
                </a:cubicBezTo>
                <a:cubicBezTo>
                  <a:pt x="9202974" y="2801524"/>
                  <a:pt x="9237978" y="2801524"/>
                  <a:pt x="9429942" y="2773347"/>
                </a:cubicBezTo>
                <a:cubicBezTo>
                  <a:pt x="9519148" y="2760315"/>
                  <a:pt x="9598192" y="2737421"/>
                  <a:pt x="9610613" y="2720867"/>
                </a:cubicBezTo>
                <a:cubicBezTo>
                  <a:pt x="9623034" y="2706074"/>
                  <a:pt x="9650135" y="2697620"/>
                  <a:pt x="9670460" y="2704312"/>
                </a:cubicBezTo>
                <a:cubicBezTo>
                  <a:pt x="9690786" y="2709243"/>
                  <a:pt x="9749504" y="2706778"/>
                  <a:pt x="9804834" y="2696916"/>
                </a:cubicBezTo>
                <a:cubicBezTo>
                  <a:pt x="9882749" y="2683532"/>
                  <a:pt x="9888395" y="2670500"/>
                  <a:pt x="9814997" y="2670500"/>
                </a:cubicBezTo>
                <a:close/>
                <a:moveTo>
                  <a:pt x="21066302" y="2643731"/>
                </a:moveTo>
                <a:cubicBezTo>
                  <a:pt x="21074206" y="2644436"/>
                  <a:pt x="21079854" y="2649014"/>
                  <a:pt x="21083242" y="2656059"/>
                </a:cubicBezTo>
                <a:cubicBezTo>
                  <a:pt x="21091146" y="2669795"/>
                  <a:pt x="21078722" y="2679305"/>
                  <a:pt x="21057270" y="2675783"/>
                </a:cubicBezTo>
                <a:cubicBezTo>
                  <a:pt x="21032426" y="2672261"/>
                  <a:pt x="21026782" y="2665569"/>
                  <a:pt x="21042590" y="2651832"/>
                </a:cubicBezTo>
                <a:cubicBezTo>
                  <a:pt x="21050494" y="2645140"/>
                  <a:pt x="21059526" y="2642675"/>
                  <a:pt x="21066302" y="2643731"/>
                </a:cubicBezTo>
                <a:close/>
                <a:moveTo>
                  <a:pt x="2421025" y="2597239"/>
                </a:moveTo>
                <a:cubicBezTo>
                  <a:pt x="2396182" y="2599704"/>
                  <a:pt x="2354402" y="2609214"/>
                  <a:pt x="2300201" y="2625768"/>
                </a:cubicBezTo>
                <a:cubicBezTo>
                  <a:pt x="2247128" y="2644083"/>
                  <a:pt x="2182764" y="2662399"/>
                  <a:pt x="2155664" y="2667330"/>
                </a:cubicBezTo>
                <a:cubicBezTo>
                  <a:pt x="2096946" y="2680714"/>
                  <a:pt x="2075491" y="2691633"/>
                  <a:pt x="2075491" y="2716640"/>
                </a:cubicBezTo>
                <a:cubicBezTo>
                  <a:pt x="2075491" y="2726502"/>
                  <a:pt x="2107108" y="2724036"/>
                  <a:pt x="2143243" y="2707482"/>
                </a:cubicBezTo>
                <a:cubicBezTo>
                  <a:pt x="2181635" y="2692689"/>
                  <a:pt x="2216640" y="2684588"/>
                  <a:pt x="2221157" y="2689520"/>
                </a:cubicBezTo>
                <a:cubicBezTo>
                  <a:pt x="2232449" y="2701143"/>
                  <a:pt x="2411991" y="2637744"/>
                  <a:pt x="2440221" y="2613088"/>
                </a:cubicBezTo>
                <a:cubicBezTo>
                  <a:pt x="2454901" y="2599704"/>
                  <a:pt x="2445867" y="2594773"/>
                  <a:pt x="2421025" y="2597239"/>
                </a:cubicBezTo>
                <a:close/>
                <a:moveTo>
                  <a:pt x="2823018" y="2577162"/>
                </a:moveTo>
                <a:cubicBezTo>
                  <a:pt x="2793659" y="2580333"/>
                  <a:pt x="2755266" y="2591251"/>
                  <a:pt x="2728166" y="2607805"/>
                </a:cubicBezTo>
                <a:cubicBezTo>
                  <a:pt x="2679611" y="2637744"/>
                  <a:pt x="2679611" y="2637744"/>
                  <a:pt x="2757525" y="2624712"/>
                </a:cubicBezTo>
                <a:cubicBezTo>
                  <a:pt x="2800434" y="2618019"/>
                  <a:pt x="2844473" y="2604283"/>
                  <a:pt x="2854636" y="2594421"/>
                </a:cubicBezTo>
                <a:cubicBezTo>
                  <a:pt x="2870444" y="2578572"/>
                  <a:pt x="2852377" y="2574345"/>
                  <a:pt x="2823018" y="2577162"/>
                </a:cubicBezTo>
                <a:close/>
                <a:moveTo>
                  <a:pt x="23159830" y="2522921"/>
                </a:moveTo>
                <a:cubicBezTo>
                  <a:pt x="23167734" y="2521160"/>
                  <a:pt x="23176770" y="2522217"/>
                  <a:pt x="23184674" y="2526091"/>
                </a:cubicBezTo>
                <a:cubicBezTo>
                  <a:pt x="23226454" y="2543350"/>
                  <a:pt x="23220806" y="2557439"/>
                  <a:pt x="23172254" y="2557439"/>
                </a:cubicBezTo>
                <a:cubicBezTo>
                  <a:pt x="23149670" y="2557439"/>
                  <a:pt x="23136118" y="2547929"/>
                  <a:pt x="23142894" y="2536306"/>
                </a:cubicBezTo>
                <a:cubicBezTo>
                  <a:pt x="23146282" y="2529613"/>
                  <a:pt x="23151926" y="2524682"/>
                  <a:pt x="23159830" y="2522921"/>
                </a:cubicBezTo>
                <a:close/>
                <a:moveTo>
                  <a:pt x="20650758" y="2469737"/>
                </a:moveTo>
                <a:cubicBezTo>
                  <a:pt x="20662050" y="2469737"/>
                  <a:pt x="20677858" y="2471850"/>
                  <a:pt x="20694798" y="2475724"/>
                </a:cubicBezTo>
                <a:cubicBezTo>
                  <a:pt x="20729802" y="2482416"/>
                  <a:pt x="20774970" y="2492631"/>
                  <a:pt x="20797554" y="2496857"/>
                </a:cubicBezTo>
                <a:cubicBezTo>
                  <a:pt x="20848366" y="2506015"/>
                  <a:pt x="20761418" y="2506719"/>
                  <a:pt x="20684634" y="2496153"/>
                </a:cubicBezTo>
                <a:cubicBezTo>
                  <a:pt x="20655274" y="2493335"/>
                  <a:pt x="20631562" y="2483826"/>
                  <a:pt x="20631562" y="2475724"/>
                </a:cubicBezTo>
                <a:cubicBezTo>
                  <a:pt x="20631562" y="2471850"/>
                  <a:pt x="20638338" y="2469737"/>
                  <a:pt x="20650758" y="2469737"/>
                </a:cubicBezTo>
                <a:close/>
                <a:moveTo>
                  <a:pt x="23079658" y="2468328"/>
                </a:moveTo>
                <a:cubicBezTo>
                  <a:pt x="23084174" y="2468328"/>
                  <a:pt x="23089822" y="2470089"/>
                  <a:pt x="23093210" y="2473611"/>
                </a:cubicBezTo>
                <a:cubicBezTo>
                  <a:pt x="23101114" y="2481360"/>
                  <a:pt x="23101114" y="2492631"/>
                  <a:pt x="23093210" y="2500027"/>
                </a:cubicBezTo>
                <a:cubicBezTo>
                  <a:pt x="23086434" y="2507424"/>
                  <a:pt x="23074014" y="2507424"/>
                  <a:pt x="23066106" y="2500027"/>
                </a:cubicBezTo>
                <a:cubicBezTo>
                  <a:pt x="23058202" y="2492631"/>
                  <a:pt x="23058202" y="2481360"/>
                  <a:pt x="23066106" y="2473611"/>
                </a:cubicBezTo>
                <a:cubicBezTo>
                  <a:pt x="23069494" y="2470089"/>
                  <a:pt x="23074014" y="2468328"/>
                  <a:pt x="23079658" y="2468328"/>
                </a:cubicBezTo>
                <a:close/>
                <a:moveTo>
                  <a:pt x="21519110" y="2445434"/>
                </a:moveTo>
                <a:cubicBezTo>
                  <a:pt x="21533790" y="2445434"/>
                  <a:pt x="21548470" y="2447900"/>
                  <a:pt x="21557502" y="2453887"/>
                </a:cubicBezTo>
                <a:cubicBezTo>
                  <a:pt x="21576698" y="2466214"/>
                  <a:pt x="21555242" y="2478895"/>
                  <a:pt x="21511206" y="2478895"/>
                </a:cubicBezTo>
                <a:cubicBezTo>
                  <a:pt x="21466038" y="2478895"/>
                  <a:pt x="21449098" y="2466214"/>
                  <a:pt x="21475070" y="2453887"/>
                </a:cubicBezTo>
                <a:cubicBezTo>
                  <a:pt x="21487494" y="2447900"/>
                  <a:pt x="21503302" y="2445434"/>
                  <a:pt x="21519110" y="2445434"/>
                </a:cubicBezTo>
                <a:close/>
                <a:moveTo>
                  <a:pt x="21339566" y="2444377"/>
                </a:moveTo>
                <a:cubicBezTo>
                  <a:pt x="21351990" y="2444729"/>
                  <a:pt x="21363282" y="2448956"/>
                  <a:pt x="21370054" y="2457057"/>
                </a:cubicBezTo>
                <a:cubicBezTo>
                  <a:pt x="21384734" y="2469032"/>
                  <a:pt x="21366670" y="2481008"/>
                  <a:pt x="21331662" y="2476781"/>
                </a:cubicBezTo>
                <a:cubicBezTo>
                  <a:pt x="21295530" y="2476781"/>
                  <a:pt x="21281978" y="2464806"/>
                  <a:pt x="21304562" y="2452831"/>
                </a:cubicBezTo>
                <a:cubicBezTo>
                  <a:pt x="21314726" y="2446843"/>
                  <a:pt x="21328274" y="2444025"/>
                  <a:pt x="21339566" y="2444377"/>
                </a:cubicBezTo>
                <a:close/>
                <a:moveTo>
                  <a:pt x="21756242" y="2386966"/>
                </a:moveTo>
                <a:cubicBezTo>
                  <a:pt x="21764146" y="2387318"/>
                  <a:pt x="21770922" y="2391193"/>
                  <a:pt x="21774306" y="2398237"/>
                </a:cubicBezTo>
                <a:cubicBezTo>
                  <a:pt x="21781082" y="2412678"/>
                  <a:pt x="21769790" y="2424301"/>
                  <a:pt x="21747206" y="2420427"/>
                </a:cubicBezTo>
                <a:cubicBezTo>
                  <a:pt x="21723494" y="2420427"/>
                  <a:pt x="21717850" y="2409508"/>
                  <a:pt x="21734786" y="2395067"/>
                </a:cubicBezTo>
                <a:cubicBezTo>
                  <a:pt x="21741562" y="2389784"/>
                  <a:pt x="21749466" y="2386262"/>
                  <a:pt x="21756242" y="2386966"/>
                </a:cubicBezTo>
                <a:close/>
                <a:moveTo>
                  <a:pt x="22485702" y="2362663"/>
                </a:moveTo>
                <a:cubicBezTo>
                  <a:pt x="22493606" y="2363368"/>
                  <a:pt x="22500382" y="2367242"/>
                  <a:pt x="22503770" y="2374286"/>
                </a:cubicBezTo>
                <a:cubicBezTo>
                  <a:pt x="22510542" y="2388023"/>
                  <a:pt x="22496994" y="2398589"/>
                  <a:pt x="22474410" y="2395067"/>
                </a:cubicBezTo>
                <a:cubicBezTo>
                  <a:pt x="22450698" y="2395067"/>
                  <a:pt x="22447310" y="2384853"/>
                  <a:pt x="22463118" y="2371116"/>
                </a:cubicBezTo>
                <a:cubicBezTo>
                  <a:pt x="22471022" y="2364072"/>
                  <a:pt x="22478926" y="2361606"/>
                  <a:pt x="22485702" y="2362663"/>
                </a:cubicBezTo>
                <a:close/>
                <a:moveTo>
                  <a:pt x="22196626" y="2338712"/>
                </a:moveTo>
                <a:cubicBezTo>
                  <a:pt x="22253086" y="2341530"/>
                  <a:pt x="22321966" y="2350688"/>
                  <a:pt x="22366006" y="2363720"/>
                </a:cubicBezTo>
                <a:cubicBezTo>
                  <a:pt x="22429242" y="2384501"/>
                  <a:pt x="22431498" y="2386262"/>
                  <a:pt x="22380686" y="2388023"/>
                </a:cubicBezTo>
                <a:cubicBezTo>
                  <a:pt x="22317450" y="2389784"/>
                  <a:pt x="22308418" y="2422892"/>
                  <a:pt x="22366006" y="2443673"/>
                </a:cubicBezTo>
                <a:cubicBezTo>
                  <a:pt x="22458602" y="2475020"/>
                  <a:pt x="22390850" y="2496153"/>
                  <a:pt x="22190982" y="2496153"/>
                </a:cubicBezTo>
                <a:cubicBezTo>
                  <a:pt x="22074674" y="2496153"/>
                  <a:pt x="21966270" y="2499675"/>
                  <a:pt x="21951590" y="2503197"/>
                </a:cubicBezTo>
                <a:cubicBezTo>
                  <a:pt x="21938042" y="2506719"/>
                  <a:pt x="21877066" y="2503197"/>
                  <a:pt x="21818346" y="2497914"/>
                </a:cubicBezTo>
                <a:cubicBezTo>
                  <a:pt x="21743818" y="2489109"/>
                  <a:pt x="21799150" y="2482064"/>
                  <a:pt x="22003534" y="2475020"/>
                </a:cubicBezTo>
                <a:cubicBezTo>
                  <a:pt x="22281318" y="2462693"/>
                  <a:pt x="22293738" y="2460579"/>
                  <a:pt x="22233890" y="2432754"/>
                </a:cubicBezTo>
                <a:cubicBezTo>
                  <a:pt x="22198886" y="2415496"/>
                  <a:pt x="22170654" y="2394363"/>
                  <a:pt x="22170654" y="2385557"/>
                </a:cubicBezTo>
                <a:cubicBezTo>
                  <a:pt x="22170654" y="2375343"/>
                  <a:pt x="22158234" y="2369003"/>
                  <a:pt x="22141298" y="2369003"/>
                </a:cubicBezTo>
                <a:cubicBezTo>
                  <a:pt x="22126618" y="2369003"/>
                  <a:pt x="22108550" y="2361606"/>
                  <a:pt x="22104034" y="2351040"/>
                </a:cubicBezTo>
                <a:cubicBezTo>
                  <a:pt x="22097258" y="2339064"/>
                  <a:pt x="22140166" y="2335895"/>
                  <a:pt x="22196626" y="2338712"/>
                </a:cubicBezTo>
                <a:close/>
                <a:moveTo>
                  <a:pt x="20378622" y="2314762"/>
                </a:moveTo>
                <a:cubicBezTo>
                  <a:pt x="20353778" y="2314762"/>
                  <a:pt x="20354910" y="2320749"/>
                  <a:pt x="20384270" y="2343995"/>
                </a:cubicBezTo>
                <a:cubicBezTo>
                  <a:pt x="20405722" y="2360550"/>
                  <a:pt x="20438470" y="2374286"/>
                  <a:pt x="20455406" y="2374286"/>
                </a:cubicBezTo>
                <a:cubicBezTo>
                  <a:pt x="20480250" y="2372525"/>
                  <a:pt x="20477990" y="2367242"/>
                  <a:pt x="20447502" y="2343995"/>
                </a:cubicBezTo>
                <a:cubicBezTo>
                  <a:pt x="20426050" y="2327441"/>
                  <a:pt x="20395562" y="2314762"/>
                  <a:pt x="20378622" y="2314762"/>
                </a:cubicBezTo>
                <a:close/>
                <a:moveTo>
                  <a:pt x="21755110" y="2278131"/>
                </a:moveTo>
                <a:cubicBezTo>
                  <a:pt x="21765274" y="2278484"/>
                  <a:pt x="21774306" y="2282358"/>
                  <a:pt x="21781082" y="2290459"/>
                </a:cubicBezTo>
                <a:cubicBezTo>
                  <a:pt x="21793506" y="2302434"/>
                  <a:pt x="21779954" y="2315466"/>
                  <a:pt x="21747206" y="2311592"/>
                </a:cubicBezTo>
                <a:cubicBezTo>
                  <a:pt x="21715590" y="2311592"/>
                  <a:pt x="21704298" y="2299264"/>
                  <a:pt x="21722366" y="2287289"/>
                </a:cubicBezTo>
                <a:cubicBezTo>
                  <a:pt x="21731398" y="2281301"/>
                  <a:pt x="21743818" y="2277427"/>
                  <a:pt x="21755110" y="2278131"/>
                </a:cubicBezTo>
                <a:close/>
                <a:moveTo>
                  <a:pt x="22633626" y="2255942"/>
                </a:moveTo>
                <a:cubicBezTo>
                  <a:pt x="22670890" y="2256998"/>
                  <a:pt x="22721702" y="2261929"/>
                  <a:pt x="22782678" y="2269678"/>
                </a:cubicBezTo>
                <a:cubicBezTo>
                  <a:pt x="22887694" y="2283415"/>
                  <a:pt x="23011906" y="2297855"/>
                  <a:pt x="23059334" y="2303139"/>
                </a:cubicBezTo>
                <a:cubicBezTo>
                  <a:pt x="23109018" y="2308069"/>
                  <a:pt x="23156442" y="2322158"/>
                  <a:pt x="23166606" y="2332372"/>
                </a:cubicBezTo>
                <a:cubicBezTo>
                  <a:pt x="23188062" y="2352801"/>
                  <a:pt x="23175638" y="2353154"/>
                  <a:pt x="23019810" y="2329202"/>
                </a:cubicBezTo>
                <a:cubicBezTo>
                  <a:pt x="22961094" y="2320749"/>
                  <a:pt x="22826718" y="2306308"/>
                  <a:pt x="22719446" y="2297855"/>
                </a:cubicBezTo>
                <a:cubicBezTo>
                  <a:pt x="22581682" y="2287641"/>
                  <a:pt x="22536514" y="2277779"/>
                  <a:pt x="22559098" y="2264042"/>
                </a:cubicBezTo>
                <a:cubicBezTo>
                  <a:pt x="22570390" y="2257351"/>
                  <a:pt x="22595234" y="2254885"/>
                  <a:pt x="22633626" y="2255942"/>
                </a:cubicBezTo>
                <a:close/>
                <a:moveTo>
                  <a:pt x="20131330" y="2242205"/>
                </a:moveTo>
                <a:cubicBezTo>
                  <a:pt x="20081642" y="2236922"/>
                  <a:pt x="20043250" y="2242557"/>
                  <a:pt x="20064706" y="2263338"/>
                </a:cubicBezTo>
                <a:cubicBezTo>
                  <a:pt x="20069222" y="2268269"/>
                  <a:pt x="20105358" y="2276722"/>
                  <a:pt x="20147138" y="2280244"/>
                </a:cubicBezTo>
                <a:cubicBezTo>
                  <a:pt x="20186658" y="2285175"/>
                  <a:pt x="20226182" y="2294333"/>
                  <a:pt x="20232954" y="2301025"/>
                </a:cubicBezTo>
                <a:cubicBezTo>
                  <a:pt x="20239730" y="2307717"/>
                  <a:pt x="20258926" y="2314410"/>
                  <a:pt x="20275866" y="2312648"/>
                </a:cubicBezTo>
                <a:cubicBezTo>
                  <a:pt x="20304094" y="2312648"/>
                  <a:pt x="20302966" y="2309479"/>
                  <a:pt x="20272478" y="2286584"/>
                </a:cubicBezTo>
                <a:cubicBezTo>
                  <a:pt x="20244246" y="2264042"/>
                  <a:pt x="20182142" y="2247841"/>
                  <a:pt x="20131330" y="2242205"/>
                </a:cubicBezTo>
                <a:close/>
                <a:moveTo>
                  <a:pt x="20718510" y="2206631"/>
                </a:moveTo>
                <a:cubicBezTo>
                  <a:pt x="20711734" y="2208040"/>
                  <a:pt x="20706090" y="2210506"/>
                  <a:pt x="20703830" y="2215085"/>
                </a:cubicBezTo>
                <a:cubicBezTo>
                  <a:pt x="20697054" y="2224947"/>
                  <a:pt x="20710606" y="2232695"/>
                  <a:pt x="20732062" y="2232695"/>
                </a:cubicBezTo>
                <a:cubicBezTo>
                  <a:pt x="20754646" y="2232695"/>
                  <a:pt x="20772710" y="2229878"/>
                  <a:pt x="20772710" y="2226355"/>
                </a:cubicBezTo>
                <a:cubicBezTo>
                  <a:pt x="20772710" y="2216493"/>
                  <a:pt x="20758030" y="2209449"/>
                  <a:pt x="20742222" y="2206631"/>
                </a:cubicBezTo>
                <a:cubicBezTo>
                  <a:pt x="20734318" y="2205222"/>
                  <a:pt x="20725286" y="2205222"/>
                  <a:pt x="20718510" y="2206631"/>
                </a:cubicBezTo>
                <a:close/>
                <a:moveTo>
                  <a:pt x="18907282" y="2197121"/>
                </a:moveTo>
                <a:cubicBezTo>
                  <a:pt x="18786458" y="2197121"/>
                  <a:pt x="18707414" y="2203462"/>
                  <a:pt x="18726610" y="2211915"/>
                </a:cubicBezTo>
                <a:cubicBezTo>
                  <a:pt x="18783070" y="2233400"/>
                  <a:pt x="19211034" y="2237274"/>
                  <a:pt x="19163606" y="2214028"/>
                </a:cubicBezTo>
                <a:cubicBezTo>
                  <a:pt x="19139894" y="2205927"/>
                  <a:pt x="19025846" y="2197121"/>
                  <a:pt x="18907282" y="2197121"/>
                </a:cubicBezTo>
                <a:close/>
                <a:moveTo>
                  <a:pt x="22351326" y="2124917"/>
                </a:moveTo>
                <a:cubicBezTo>
                  <a:pt x="22368266" y="2124917"/>
                  <a:pt x="22384074" y="2128792"/>
                  <a:pt x="22396494" y="2135484"/>
                </a:cubicBezTo>
                <a:cubicBezTo>
                  <a:pt x="22420206" y="2149572"/>
                  <a:pt x="22401010" y="2158730"/>
                  <a:pt x="22351326" y="2158730"/>
                </a:cubicBezTo>
                <a:cubicBezTo>
                  <a:pt x="22300514" y="2158730"/>
                  <a:pt x="22280186" y="2149572"/>
                  <a:pt x="22305030" y="2135484"/>
                </a:cubicBezTo>
                <a:cubicBezTo>
                  <a:pt x="22318582" y="2128792"/>
                  <a:pt x="22335518" y="2124917"/>
                  <a:pt x="22351326" y="2124917"/>
                </a:cubicBezTo>
                <a:close/>
                <a:moveTo>
                  <a:pt x="21837542" y="2113294"/>
                </a:moveTo>
                <a:cubicBezTo>
                  <a:pt x="21847706" y="2112237"/>
                  <a:pt x="21865774" y="2113647"/>
                  <a:pt x="21890614" y="2117873"/>
                </a:cubicBezTo>
                <a:cubicBezTo>
                  <a:pt x="21991114" y="2137597"/>
                  <a:pt x="21999018" y="2147811"/>
                  <a:pt x="21912070" y="2147811"/>
                </a:cubicBezTo>
                <a:cubicBezTo>
                  <a:pt x="21873678" y="2147811"/>
                  <a:pt x="21836414" y="2137597"/>
                  <a:pt x="21828510" y="2125974"/>
                </a:cubicBezTo>
                <a:cubicBezTo>
                  <a:pt x="21823994" y="2118578"/>
                  <a:pt x="21827382" y="2114703"/>
                  <a:pt x="21837542" y="2113294"/>
                </a:cubicBezTo>
                <a:close/>
                <a:moveTo>
                  <a:pt x="22059994" y="2100967"/>
                </a:moveTo>
                <a:cubicBezTo>
                  <a:pt x="22065642" y="2099558"/>
                  <a:pt x="22072414" y="2100614"/>
                  <a:pt x="22081450" y="2104137"/>
                </a:cubicBezTo>
                <a:cubicBezTo>
                  <a:pt x="22099518" y="2111533"/>
                  <a:pt x="22114194" y="2120691"/>
                  <a:pt x="22114194" y="2125974"/>
                </a:cubicBezTo>
                <a:cubicBezTo>
                  <a:pt x="22114194" y="2131609"/>
                  <a:pt x="22099518" y="2135484"/>
                  <a:pt x="22081450" y="2135484"/>
                </a:cubicBezTo>
                <a:cubicBezTo>
                  <a:pt x="22063382" y="2135484"/>
                  <a:pt x="22049830" y="2124213"/>
                  <a:pt x="22049830" y="2113294"/>
                </a:cubicBezTo>
                <a:cubicBezTo>
                  <a:pt x="22049830" y="2106954"/>
                  <a:pt x="22053218" y="2102728"/>
                  <a:pt x="22059994" y="2100967"/>
                </a:cubicBezTo>
                <a:close/>
                <a:moveTo>
                  <a:pt x="22780422" y="2061519"/>
                </a:moveTo>
                <a:cubicBezTo>
                  <a:pt x="22788326" y="2061519"/>
                  <a:pt x="22797358" y="2063984"/>
                  <a:pt x="22804134" y="2069267"/>
                </a:cubicBezTo>
                <a:cubicBezTo>
                  <a:pt x="22817686" y="2083708"/>
                  <a:pt x="22807522" y="2094627"/>
                  <a:pt x="22779294" y="2094627"/>
                </a:cubicBezTo>
                <a:cubicBezTo>
                  <a:pt x="22752190" y="2094627"/>
                  <a:pt x="22740898" y="2083708"/>
                  <a:pt x="22754450" y="2069267"/>
                </a:cubicBezTo>
                <a:cubicBezTo>
                  <a:pt x="22761226" y="2063984"/>
                  <a:pt x="22771386" y="2061519"/>
                  <a:pt x="22780422" y="2061519"/>
                </a:cubicBezTo>
                <a:close/>
                <a:moveTo>
                  <a:pt x="22648306" y="2045669"/>
                </a:moveTo>
                <a:cubicBezTo>
                  <a:pt x="22677666" y="2045669"/>
                  <a:pt x="22705894" y="2055531"/>
                  <a:pt x="22713798" y="2067506"/>
                </a:cubicBezTo>
                <a:cubicBezTo>
                  <a:pt x="22727350" y="2096740"/>
                  <a:pt x="22688958" y="2096740"/>
                  <a:pt x="22634754" y="2067506"/>
                </a:cubicBezTo>
                <a:cubicBezTo>
                  <a:pt x="22599750" y="2049543"/>
                  <a:pt x="22599750" y="2047430"/>
                  <a:pt x="22648306" y="2045669"/>
                </a:cubicBezTo>
                <a:close/>
                <a:moveTo>
                  <a:pt x="2939326" y="2031580"/>
                </a:moveTo>
                <a:cubicBezTo>
                  <a:pt x="2904320" y="2026649"/>
                  <a:pt x="2754137" y="2074903"/>
                  <a:pt x="2718003" y="2103080"/>
                </a:cubicBezTo>
                <a:cubicBezTo>
                  <a:pt x="2669448" y="2137949"/>
                  <a:pt x="2680740" y="2139358"/>
                  <a:pt x="2836568" y="2106250"/>
                </a:cubicBezTo>
                <a:cubicBezTo>
                  <a:pt x="2900933" y="2091457"/>
                  <a:pt x="2954005" y="2069267"/>
                  <a:pt x="2954005" y="2055883"/>
                </a:cubicBezTo>
                <a:cubicBezTo>
                  <a:pt x="2954005" y="2042499"/>
                  <a:pt x="2947230" y="2031580"/>
                  <a:pt x="2939326" y="2031580"/>
                </a:cubicBezTo>
                <a:close/>
                <a:moveTo>
                  <a:pt x="22265510" y="2021366"/>
                </a:moveTo>
                <a:cubicBezTo>
                  <a:pt x="22356974" y="2017139"/>
                  <a:pt x="22541030" y="2032637"/>
                  <a:pt x="22561358" y="2052009"/>
                </a:cubicBezTo>
                <a:cubicBezTo>
                  <a:pt x="22574906" y="2064689"/>
                  <a:pt x="22571522" y="2071733"/>
                  <a:pt x="22552322" y="2068563"/>
                </a:cubicBezTo>
                <a:cubicBezTo>
                  <a:pt x="22536514" y="2066802"/>
                  <a:pt x="22455214" y="2061871"/>
                  <a:pt x="22370522" y="2056940"/>
                </a:cubicBezTo>
                <a:cubicBezTo>
                  <a:pt x="22285834" y="2053770"/>
                  <a:pt x="22216954" y="2042499"/>
                  <a:pt x="22216954" y="2032989"/>
                </a:cubicBezTo>
                <a:cubicBezTo>
                  <a:pt x="22216954" y="2026297"/>
                  <a:pt x="22236150" y="2022775"/>
                  <a:pt x="22265510" y="2021366"/>
                </a:cubicBezTo>
                <a:close/>
                <a:moveTo>
                  <a:pt x="4150952" y="2007277"/>
                </a:moveTo>
                <a:cubicBezTo>
                  <a:pt x="4118206" y="2009038"/>
                  <a:pt x="4049325" y="2027354"/>
                  <a:pt x="4034645" y="2043556"/>
                </a:cubicBezTo>
                <a:cubicBezTo>
                  <a:pt x="4019966" y="2056940"/>
                  <a:pt x="4067392" y="2056235"/>
                  <a:pt x="4123851" y="2041090"/>
                </a:cubicBezTo>
                <a:cubicBezTo>
                  <a:pt x="4148694" y="2034398"/>
                  <a:pt x="4169020" y="2021718"/>
                  <a:pt x="4169020" y="2011856"/>
                </a:cubicBezTo>
                <a:cubicBezTo>
                  <a:pt x="4169020" y="2007982"/>
                  <a:pt x="4162244" y="2006925"/>
                  <a:pt x="4150952" y="2007277"/>
                </a:cubicBezTo>
                <a:close/>
                <a:moveTo>
                  <a:pt x="22034022" y="1993189"/>
                </a:moveTo>
                <a:cubicBezTo>
                  <a:pt x="22059994" y="1996006"/>
                  <a:pt x="22075802" y="2006573"/>
                  <a:pt x="22075802" y="2024536"/>
                </a:cubicBezTo>
                <a:cubicBezTo>
                  <a:pt x="22075802" y="2056588"/>
                  <a:pt x="22011438" y="2071733"/>
                  <a:pt x="21994502" y="2046373"/>
                </a:cubicBezTo>
                <a:cubicBezTo>
                  <a:pt x="21983210" y="2027706"/>
                  <a:pt x="21968530" y="2029819"/>
                  <a:pt x="21930138" y="2055179"/>
                </a:cubicBezTo>
                <a:cubicBezTo>
                  <a:pt x="21869162" y="2097445"/>
                  <a:pt x="21865774" y="2096388"/>
                  <a:pt x="21853350" y="2061166"/>
                </a:cubicBezTo>
                <a:cubicBezTo>
                  <a:pt x="21845446" y="2040738"/>
                  <a:pt x="21869162" y="2024888"/>
                  <a:pt x="21930138" y="2007982"/>
                </a:cubicBezTo>
                <a:cubicBezTo>
                  <a:pt x="21973046" y="1994950"/>
                  <a:pt x="22009182" y="1990019"/>
                  <a:pt x="22034022" y="1993189"/>
                </a:cubicBezTo>
                <a:close/>
                <a:moveTo>
                  <a:pt x="3410200" y="1973112"/>
                </a:moveTo>
                <a:cubicBezTo>
                  <a:pt x="3394391" y="1973112"/>
                  <a:pt x="3376324" y="1981566"/>
                  <a:pt x="3369549" y="1993189"/>
                </a:cubicBezTo>
                <a:cubicBezTo>
                  <a:pt x="3363903" y="2003051"/>
                  <a:pt x="3375195" y="2012913"/>
                  <a:pt x="3397779" y="2012913"/>
                </a:cubicBezTo>
                <a:cubicBezTo>
                  <a:pt x="3419234" y="2012913"/>
                  <a:pt x="3438430" y="2003051"/>
                  <a:pt x="3438430" y="1993189"/>
                </a:cubicBezTo>
                <a:cubicBezTo>
                  <a:pt x="3438430" y="1981566"/>
                  <a:pt x="3426009" y="1973112"/>
                  <a:pt x="3410200" y="1973112"/>
                </a:cubicBezTo>
                <a:close/>
                <a:moveTo>
                  <a:pt x="13115636" y="1932255"/>
                </a:moveTo>
                <a:cubicBezTo>
                  <a:pt x="13069339" y="1932255"/>
                  <a:pt x="13032076" y="1942470"/>
                  <a:pt x="13032076" y="1952332"/>
                </a:cubicBezTo>
                <a:cubicBezTo>
                  <a:pt x="13032076" y="1968886"/>
                  <a:pt x="13168708" y="1959024"/>
                  <a:pt x="13190163" y="1940709"/>
                </a:cubicBezTo>
                <a:cubicBezTo>
                  <a:pt x="13192421" y="1935778"/>
                  <a:pt x="13159675" y="1932255"/>
                  <a:pt x="13115636" y="1932255"/>
                </a:cubicBezTo>
                <a:close/>
                <a:moveTo>
                  <a:pt x="3898013" y="1932255"/>
                </a:moveTo>
                <a:cubicBezTo>
                  <a:pt x="3855103" y="1932255"/>
                  <a:pt x="3607809" y="2027706"/>
                  <a:pt x="3601034" y="2047430"/>
                </a:cubicBezTo>
                <a:cubicBezTo>
                  <a:pt x="3593130" y="2070676"/>
                  <a:pt x="3689111" y="2054826"/>
                  <a:pt x="3821227" y="2006573"/>
                </a:cubicBezTo>
                <a:cubicBezTo>
                  <a:pt x="3891237" y="1981918"/>
                  <a:pt x="3943180" y="1932255"/>
                  <a:pt x="3898013" y="1932255"/>
                </a:cubicBezTo>
                <a:close/>
                <a:moveTo>
                  <a:pt x="3152744" y="1893512"/>
                </a:moveTo>
                <a:cubicBezTo>
                  <a:pt x="3113221" y="1895625"/>
                  <a:pt x="3064666" y="1905839"/>
                  <a:pt x="3036436" y="1920985"/>
                </a:cubicBezTo>
                <a:cubicBezTo>
                  <a:pt x="2983364" y="1947401"/>
                  <a:pt x="2987881" y="1983327"/>
                  <a:pt x="3042082" y="1961842"/>
                </a:cubicBezTo>
                <a:cubicBezTo>
                  <a:pt x="3059020" y="1955149"/>
                  <a:pt x="3100800" y="1945287"/>
                  <a:pt x="3138064" y="1938595"/>
                </a:cubicBezTo>
                <a:cubicBezTo>
                  <a:pt x="3171940" y="1932255"/>
                  <a:pt x="3208074" y="1918519"/>
                  <a:pt x="3212591" y="1910066"/>
                </a:cubicBezTo>
                <a:cubicBezTo>
                  <a:pt x="3221624" y="1895977"/>
                  <a:pt x="3191136" y="1891398"/>
                  <a:pt x="3152744" y="1893512"/>
                </a:cubicBezTo>
                <a:close/>
                <a:moveTo>
                  <a:pt x="4026741" y="1879775"/>
                </a:moveTo>
                <a:cubicBezTo>
                  <a:pt x="3997382" y="1881184"/>
                  <a:pt x="3949956" y="1899499"/>
                  <a:pt x="3949956" y="1915701"/>
                </a:cubicBezTo>
                <a:cubicBezTo>
                  <a:pt x="3949956" y="1938948"/>
                  <a:pt x="3991736" y="1936482"/>
                  <a:pt x="4030128" y="1913236"/>
                </a:cubicBezTo>
                <a:cubicBezTo>
                  <a:pt x="4044808" y="1903374"/>
                  <a:pt x="4054971" y="1890694"/>
                  <a:pt x="4048195" y="1884002"/>
                </a:cubicBezTo>
                <a:cubicBezTo>
                  <a:pt x="4044808" y="1880127"/>
                  <a:pt x="4036903" y="1879071"/>
                  <a:pt x="4026741" y="1879775"/>
                </a:cubicBezTo>
                <a:close/>
                <a:moveTo>
                  <a:pt x="19536242" y="1878366"/>
                </a:moveTo>
                <a:cubicBezTo>
                  <a:pt x="19480910" y="1881536"/>
                  <a:pt x="19539630" y="1898795"/>
                  <a:pt x="19679650" y="1912531"/>
                </a:cubicBezTo>
                <a:cubicBezTo>
                  <a:pt x="19764338" y="1920985"/>
                  <a:pt x="19839994" y="1928733"/>
                  <a:pt x="19849030" y="1930494"/>
                </a:cubicBezTo>
                <a:cubicBezTo>
                  <a:pt x="19856934" y="1932255"/>
                  <a:pt x="19864838" y="1924154"/>
                  <a:pt x="19864838" y="1912531"/>
                </a:cubicBezTo>
                <a:cubicBezTo>
                  <a:pt x="19864838" y="1902669"/>
                  <a:pt x="19838866" y="1892103"/>
                  <a:pt x="19808378" y="1890342"/>
                </a:cubicBezTo>
                <a:cubicBezTo>
                  <a:pt x="19779018" y="1888581"/>
                  <a:pt x="19697718" y="1885763"/>
                  <a:pt x="19628838" y="1880832"/>
                </a:cubicBezTo>
                <a:cubicBezTo>
                  <a:pt x="19584798" y="1878014"/>
                  <a:pt x="19554310" y="1877310"/>
                  <a:pt x="19536242" y="1878366"/>
                </a:cubicBezTo>
                <a:close/>
                <a:moveTo>
                  <a:pt x="20767066" y="1871674"/>
                </a:moveTo>
                <a:cubicBezTo>
                  <a:pt x="20772710" y="1869561"/>
                  <a:pt x="20799814" y="1872027"/>
                  <a:pt x="20850626" y="1876958"/>
                </a:cubicBezTo>
                <a:cubicBezTo>
                  <a:pt x="20910474" y="1883650"/>
                  <a:pt x="21077594" y="1891398"/>
                  <a:pt x="21223262" y="1897738"/>
                </a:cubicBezTo>
                <a:cubicBezTo>
                  <a:pt x="21370054" y="1903022"/>
                  <a:pt x="21531530" y="1921337"/>
                  <a:pt x="21585734" y="1936482"/>
                </a:cubicBezTo>
                <a:cubicBezTo>
                  <a:pt x="21637674" y="1953036"/>
                  <a:pt x="21724622" y="1965716"/>
                  <a:pt x="21778826" y="1965716"/>
                </a:cubicBezTo>
                <a:cubicBezTo>
                  <a:pt x="21858998" y="1965716"/>
                  <a:pt x="21871418" y="1970647"/>
                  <a:pt x="21853350" y="1993893"/>
                </a:cubicBezTo>
                <a:cubicBezTo>
                  <a:pt x="21823994" y="2028762"/>
                  <a:pt x="21766402" y="2045669"/>
                  <a:pt x="21731398" y="2025593"/>
                </a:cubicBezTo>
                <a:cubicBezTo>
                  <a:pt x="21687358" y="2000937"/>
                  <a:pt x="21380218" y="1961489"/>
                  <a:pt x="21009842" y="1933312"/>
                </a:cubicBezTo>
                <a:cubicBezTo>
                  <a:pt x="20930798" y="1926620"/>
                  <a:pt x="20838206" y="1908305"/>
                  <a:pt x="20805458" y="1893512"/>
                </a:cubicBezTo>
                <a:cubicBezTo>
                  <a:pt x="20774970" y="1880127"/>
                  <a:pt x="20761418" y="1873788"/>
                  <a:pt x="20767066" y="1871674"/>
                </a:cubicBezTo>
                <a:close/>
                <a:moveTo>
                  <a:pt x="20278122" y="1870618"/>
                </a:moveTo>
                <a:cubicBezTo>
                  <a:pt x="20158430" y="1863926"/>
                  <a:pt x="20037606" y="1872731"/>
                  <a:pt x="20002602" y="1892807"/>
                </a:cubicBezTo>
                <a:cubicBezTo>
                  <a:pt x="19966466" y="1914292"/>
                  <a:pt x="20186658" y="1913236"/>
                  <a:pt x="20287158" y="1893512"/>
                </a:cubicBezTo>
                <a:lnTo>
                  <a:pt x="20367330" y="1876958"/>
                </a:lnTo>
                <a:close/>
                <a:moveTo>
                  <a:pt x="21616222" y="1863221"/>
                </a:moveTo>
                <a:cubicBezTo>
                  <a:pt x="21624126" y="1864278"/>
                  <a:pt x="21629770" y="1868857"/>
                  <a:pt x="21633158" y="1875549"/>
                </a:cubicBezTo>
                <a:cubicBezTo>
                  <a:pt x="21639934" y="1889285"/>
                  <a:pt x="21628642" y="1900204"/>
                  <a:pt x="21607186" y="1896682"/>
                </a:cubicBezTo>
                <a:cubicBezTo>
                  <a:pt x="21582346" y="1896682"/>
                  <a:pt x="21576698" y="1886115"/>
                  <a:pt x="21592506" y="1872379"/>
                </a:cubicBezTo>
                <a:cubicBezTo>
                  <a:pt x="21600410" y="1865687"/>
                  <a:pt x="21609446" y="1862517"/>
                  <a:pt x="21616222" y="1863221"/>
                </a:cubicBezTo>
                <a:close/>
                <a:moveTo>
                  <a:pt x="1709631" y="1828704"/>
                </a:moveTo>
                <a:cubicBezTo>
                  <a:pt x="1715277" y="1828704"/>
                  <a:pt x="1719794" y="1836453"/>
                  <a:pt x="1719794" y="1847371"/>
                </a:cubicBezTo>
                <a:cubicBezTo>
                  <a:pt x="1719794" y="1858642"/>
                  <a:pt x="1709631" y="1866391"/>
                  <a:pt x="1697210" y="1866391"/>
                </a:cubicBezTo>
                <a:cubicBezTo>
                  <a:pt x="1684789" y="1866391"/>
                  <a:pt x="1681402" y="1858642"/>
                  <a:pt x="1689306" y="1847371"/>
                </a:cubicBezTo>
                <a:cubicBezTo>
                  <a:pt x="1696081" y="1836453"/>
                  <a:pt x="1705115" y="1828704"/>
                  <a:pt x="1709631" y="1828704"/>
                </a:cubicBezTo>
                <a:close/>
                <a:moveTo>
                  <a:pt x="11089859" y="1824125"/>
                </a:moveTo>
                <a:cubicBezTo>
                  <a:pt x="11083084" y="1825534"/>
                  <a:pt x="11078567" y="1829056"/>
                  <a:pt x="11078567" y="1833987"/>
                </a:cubicBezTo>
                <a:cubicBezTo>
                  <a:pt x="11078567" y="1843849"/>
                  <a:pt x="11096634" y="1852655"/>
                  <a:pt x="11118089" y="1852655"/>
                </a:cubicBezTo>
                <a:cubicBezTo>
                  <a:pt x="11139544" y="1852655"/>
                  <a:pt x="11157611" y="1849133"/>
                  <a:pt x="11157611" y="1844201"/>
                </a:cubicBezTo>
                <a:cubicBezTo>
                  <a:pt x="11157611" y="1841032"/>
                  <a:pt x="11139544" y="1832226"/>
                  <a:pt x="11118089" y="1825534"/>
                </a:cubicBezTo>
                <a:cubicBezTo>
                  <a:pt x="11106797" y="1823069"/>
                  <a:pt x="11097763" y="1822716"/>
                  <a:pt x="11089859" y="1824125"/>
                </a:cubicBezTo>
                <a:close/>
                <a:moveTo>
                  <a:pt x="4180312" y="1820251"/>
                </a:moveTo>
                <a:cubicBezTo>
                  <a:pt x="4147565" y="1826238"/>
                  <a:pt x="4092234" y="1851950"/>
                  <a:pt x="4079813" y="1870618"/>
                </a:cubicBezTo>
                <a:cubicBezTo>
                  <a:pt x="4064004" y="1900204"/>
                  <a:pt x="4082071" y="1897386"/>
                  <a:pt x="4150952" y="1861108"/>
                </a:cubicBezTo>
                <a:cubicBezTo>
                  <a:pt x="4183699" y="1844554"/>
                  <a:pt x="4207412" y="1826238"/>
                  <a:pt x="4202895" y="1821307"/>
                </a:cubicBezTo>
                <a:cubicBezTo>
                  <a:pt x="4199508" y="1818138"/>
                  <a:pt x="4190474" y="1818138"/>
                  <a:pt x="4180312" y="1820251"/>
                </a:cubicBezTo>
                <a:close/>
                <a:moveTo>
                  <a:pt x="10821111" y="1814615"/>
                </a:moveTo>
                <a:cubicBezTo>
                  <a:pt x="10814335" y="1814263"/>
                  <a:pt x="10806431" y="1816024"/>
                  <a:pt x="10798527" y="1819194"/>
                </a:cubicBezTo>
                <a:cubicBezTo>
                  <a:pt x="10783847" y="1824125"/>
                  <a:pt x="10787235" y="1829056"/>
                  <a:pt x="10809819" y="1830817"/>
                </a:cubicBezTo>
                <a:cubicBezTo>
                  <a:pt x="10831273" y="1830817"/>
                  <a:pt x="10842565" y="1828000"/>
                  <a:pt x="10835790" y="1821307"/>
                </a:cubicBezTo>
                <a:cubicBezTo>
                  <a:pt x="10832402" y="1817081"/>
                  <a:pt x="10827886" y="1814968"/>
                  <a:pt x="10821111" y="1814615"/>
                </a:cubicBezTo>
                <a:close/>
                <a:moveTo>
                  <a:pt x="11008557" y="1812854"/>
                </a:moveTo>
                <a:cubicBezTo>
                  <a:pt x="10991619" y="1812854"/>
                  <a:pt x="10983715" y="1821307"/>
                  <a:pt x="10990490" y="1832931"/>
                </a:cubicBezTo>
                <a:cubicBezTo>
                  <a:pt x="10997265" y="1842793"/>
                  <a:pt x="11009686" y="1852655"/>
                  <a:pt x="11019849" y="1852655"/>
                </a:cubicBezTo>
                <a:cubicBezTo>
                  <a:pt x="11030012" y="1852655"/>
                  <a:pt x="11039045" y="1842793"/>
                  <a:pt x="11039045" y="1832931"/>
                </a:cubicBezTo>
                <a:cubicBezTo>
                  <a:pt x="11039045" y="1821307"/>
                  <a:pt x="11024366" y="1812854"/>
                  <a:pt x="11008557" y="1812854"/>
                </a:cubicBezTo>
                <a:close/>
                <a:moveTo>
                  <a:pt x="11548313" y="1781507"/>
                </a:moveTo>
                <a:cubicBezTo>
                  <a:pt x="11525729" y="1778337"/>
                  <a:pt x="11502016" y="1782212"/>
                  <a:pt x="11491853" y="1796300"/>
                </a:cubicBezTo>
                <a:cubicBezTo>
                  <a:pt x="11485078" y="1806162"/>
                  <a:pt x="11419584" y="1816376"/>
                  <a:pt x="11343928" y="1821307"/>
                </a:cubicBezTo>
                <a:cubicBezTo>
                  <a:pt x="11269401" y="1826238"/>
                  <a:pt x="11202780" y="1831170"/>
                  <a:pt x="11198262" y="1832931"/>
                </a:cubicBezTo>
                <a:cubicBezTo>
                  <a:pt x="11173420" y="1844554"/>
                  <a:pt x="11339411" y="1865334"/>
                  <a:pt x="11474916" y="1868504"/>
                </a:cubicBezTo>
                <a:cubicBezTo>
                  <a:pt x="11602514" y="1871674"/>
                  <a:pt x="11630744" y="1866039"/>
                  <a:pt x="11660103" y="1832931"/>
                </a:cubicBezTo>
                <a:cubicBezTo>
                  <a:pt x="11688333" y="1801231"/>
                  <a:pt x="11689462" y="1793130"/>
                  <a:pt x="11666878" y="1793130"/>
                </a:cubicBezTo>
                <a:cubicBezTo>
                  <a:pt x="11652198" y="1793130"/>
                  <a:pt x="11628485" y="1802992"/>
                  <a:pt x="11616064" y="1816024"/>
                </a:cubicBezTo>
                <a:cubicBezTo>
                  <a:pt x="11597997" y="1834339"/>
                  <a:pt x="11591222" y="1833987"/>
                  <a:pt x="11591222" y="1811093"/>
                </a:cubicBezTo>
                <a:cubicBezTo>
                  <a:pt x="11591222" y="1795244"/>
                  <a:pt x="11570896" y="1785029"/>
                  <a:pt x="11548313" y="1781507"/>
                </a:cubicBezTo>
                <a:close/>
                <a:moveTo>
                  <a:pt x="11760602" y="1770941"/>
                </a:moveTo>
                <a:cubicBezTo>
                  <a:pt x="11757214" y="1770941"/>
                  <a:pt x="11747051" y="1781507"/>
                  <a:pt x="11740276" y="1793130"/>
                </a:cubicBezTo>
                <a:cubicBezTo>
                  <a:pt x="11733501" y="1802992"/>
                  <a:pt x="11736889" y="1812854"/>
                  <a:pt x="11748181" y="1812854"/>
                </a:cubicBezTo>
                <a:cubicBezTo>
                  <a:pt x="11760602" y="1812854"/>
                  <a:pt x="11769635" y="1802992"/>
                  <a:pt x="11769635" y="1793130"/>
                </a:cubicBezTo>
                <a:cubicBezTo>
                  <a:pt x="11769635" y="1781507"/>
                  <a:pt x="11765118" y="1770941"/>
                  <a:pt x="11760602" y="1770941"/>
                </a:cubicBezTo>
                <a:close/>
                <a:moveTo>
                  <a:pt x="4776527" y="1761783"/>
                </a:moveTo>
                <a:cubicBezTo>
                  <a:pt x="4739263" y="1759318"/>
                  <a:pt x="4643282" y="1781155"/>
                  <a:pt x="4573271" y="1811093"/>
                </a:cubicBezTo>
                <a:cubicBezTo>
                  <a:pt x="4530362" y="1830817"/>
                  <a:pt x="4441156" y="1867800"/>
                  <a:pt x="4376791" y="1892807"/>
                </a:cubicBezTo>
                <a:cubicBezTo>
                  <a:pt x="4244675" y="1944231"/>
                  <a:pt x="4150952" y="2012913"/>
                  <a:pt x="4215316" y="2012913"/>
                </a:cubicBezTo>
                <a:cubicBezTo>
                  <a:pt x="4234512" y="2012913"/>
                  <a:pt x="4283068" y="1998120"/>
                  <a:pt x="4322590" y="1981566"/>
                </a:cubicBezTo>
                <a:cubicBezTo>
                  <a:pt x="4363241" y="1963250"/>
                  <a:pt x="4433251" y="1931551"/>
                  <a:pt x="4480677" y="1910066"/>
                </a:cubicBezTo>
                <a:cubicBezTo>
                  <a:pt x="4526974" y="1890342"/>
                  <a:pt x="4578917" y="1872379"/>
                  <a:pt x="4593597" y="1872379"/>
                </a:cubicBezTo>
                <a:cubicBezTo>
                  <a:pt x="4609406" y="1872379"/>
                  <a:pt x="4622956" y="1863926"/>
                  <a:pt x="4622956" y="1855825"/>
                </a:cubicBezTo>
                <a:cubicBezTo>
                  <a:pt x="4622956" y="1845963"/>
                  <a:pt x="4656832" y="1827295"/>
                  <a:pt x="4699741" y="1814263"/>
                </a:cubicBezTo>
                <a:cubicBezTo>
                  <a:pt x="4742650" y="1800879"/>
                  <a:pt x="4783302" y="1783268"/>
                  <a:pt x="4790077" y="1773406"/>
                </a:cubicBezTo>
                <a:cubicBezTo>
                  <a:pt x="4794594" y="1766714"/>
                  <a:pt x="4788948" y="1762487"/>
                  <a:pt x="4776527" y="1761783"/>
                </a:cubicBezTo>
                <a:close/>
                <a:moveTo>
                  <a:pt x="11958212" y="1758261"/>
                </a:moveTo>
                <a:cubicBezTo>
                  <a:pt x="11945789" y="1758613"/>
                  <a:pt x="11933368" y="1761783"/>
                  <a:pt x="11920947" y="1767771"/>
                </a:cubicBezTo>
                <a:cubicBezTo>
                  <a:pt x="11897234" y="1779394"/>
                  <a:pt x="11862229" y="1792778"/>
                  <a:pt x="11843033" y="1799470"/>
                </a:cubicBezTo>
                <a:cubicBezTo>
                  <a:pt x="11824965" y="1806162"/>
                  <a:pt x="11809157" y="1819546"/>
                  <a:pt x="11809157" y="1829761"/>
                </a:cubicBezTo>
                <a:cubicBezTo>
                  <a:pt x="11809157" y="1854416"/>
                  <a:pt x="12125331" y="1839623"/>
                  <a:pt x="12151303" y="1812854"/>
                </a:cubicBezTo>
                <a:cubicBezTo>
                  <a:pt x="12164853" y="1799822"/>
                  <a:pt x="12158078" y="1791721"/>
                  <a:pt x="12124202" y="1789960"/>
                </a:cubicBezTo>
                <a:cubicBezTo>
                  <a:pt x="12098231" y="1788199"/>
                  <a:pt x="12062097" y="1784677"/>
                  <a:pt x="12046288" y="1784677"/>
                </a:cubicBezTo>
                <a:cubicBezTo>
                  <a:pt x="12029350" y="1783268"/>
                  <a:pt x="12005637" y="1774815"/>
                  <a:pt x="11990958" y="1764953"/>
                </a:cubicBezTo>
                <a:cubicBezTo>
                  <a:pt x="11981924" y="1760022"/>
                  <a:pt x="11970633" y="1757556"/>
                  <a:pt x="11958212" y="1758261"/>
                </a:cubicBezTo>
                <a:close/>
                <a:moveTo>
                  <a:pt x="20829170" y="1745933"/>
                </a:moveTo>
                <a:cubicBezTo>
                  <a:pt x="20843850" y="1745933"/>
                  <a:pt x="20851754" y="1752625"/>
                  <a:pt x="20843850" y="1767066"/>
                </a:cubicBezTo>
                <a:cubicBezTo>
                  <a:pt x="20837074" y="1780098"/>
                  <a:pt x="20809974" y="1789960"/>
                  <a:pt x="20786262" y="1789960"/>
                </a:cubicBezTo>
                <a:cubicBezTo>
                  <a:pt x="20748998" y="1789960"/>
                  <a:pt x="20746738" y="1785734"/>
                  <a:pt x="20772710" y="1767066"/>
                </a:cubicBezTo>
                <a:cubicBezTo>
                  <a:pt x="20793038" y="1752625"/>
                  <a:pt x="20813362" y="1745933"/>
                  <a:pt x="20829170" y="1745933"/>
                </a:cubicBezTo>
                <a:close/>
                <a:moveTo>
                  <a:pt x="19019070" y="1732549"/>
                </a:moveTo>
                <a:cubicBezTo>
                  <a:pt x="19008906" y="1732549"/>
                  <a:pt x="18994230" y="1738537"/>
                  <a:pt x="18975034" y="1750864"/>
                </a:cubicBezTo>
                <a:cubicBezTo>
                  <a:pt x="18951318" y="1767771"/>
                  <a:pt x="18954706" y="1770941"/>
                  <a:pt x="18989710" y="1770941"/>
                </a:cubicBezTo>
                <a:cubicBezTo>
                  <a:pt x="19014554" y="1770941"/>
                  <a:pt x="19034878" y="1762487"/>
                  <a:pt x="19034878" y="1750864"/>
                </a:cubicBezTo>
                <a:cubicBezTo>
                  <a:pt x="19034878" y="1738537"/>
                  <a:pt x="19029234" y="1732549"/>
                  <a:pt x="19019070" y="1732549"/>
                </a:cubicBezTo>
                <a:close/>
                <a:moveTo>
                  <a:pt x="5780381" y="1716347"/>
                </a:moveTo>
                <a:cubicBezTo>
                  <a:pt x="5727309" y="1713177"/>
                  <a:pt x="5641491" y="1723039"/>
                  <a:pt x="5591806" y="1739593"/>
                </a:cubicBezTo>
                <a:cubicBezTo>
                  <a:pt x="5542121" y="1756148"/>
                  <a:pt x="5475499" y="1777985"/>
                  <a:pt x="5443881" y="1787847"/>
                </a:cubicBezTo>
                <a:cubicBezTo>
                  <a:pt x="5411135" y="1797709"/>
                  <a:pt x="5380646" y="1816024"/>
                  <a:pt x="5375000" y="1830817"/>
                </a:cubicBezTo>
                <a:cubicBezTo>
                  <a:pt x="5367096" y="1860756"/>
                  <a:pt x="5356933" y="1862517"/>
                  <a:pt x="5638103" y="1793130"/>
                </a:cubicBezTo>
                <a:cubicBezTo>
                  <a:pt x="5875234" y="1733606"/>
                  <a:pt x="5894430" y="1724800"/>
                  <a:pt x="5780381" y="1716347"/>
                </a:cubicBezTo>
                <a:close/>
                <a:moveTo>
                  <a:pt x="9143126" y="1711416"/>
                </a:moveTo>
                <a:cubicBezTo>
                  <a:pt x="9132963" y="1711416"/>
                  <a:pt x="9122800" y="1721278"/>
                  <a:pt x="9122800" y="1731140"/>
                </a:cubicBezTo>
                <a:cubicBezTo>
                  <a:pt x="9122800" y="1742763"/>
                  <a:pt x="9132963" y="1750864"/>
                  <a:pt x="9143126" y="1750864"/>
                </a:cubicBezTo>
                <a:cubicBezTo>
                  <a:pt x="9154419" y="1750864"/>
                  <a:pt x="9162322" y="1742763"/>
                  <a:pt x="9162322" y="1731140"/>
                </a:cubicBezTo>
                <a:cubicBezTo>
                  <a:pt x="9162322" y="1721278"/>
                  <a:pt x="9154419" y="1711416"/>
                  <a:pt x="9143126" y="1711416"/>
                </a:cubicBezTo>
                <a:close/>
                <a:moveTo>
                  <a:pt x="20859658" y="1689579"/>
                </a:moveTo>
                <a:cubicBezTo>
                  <a:pt x="20903698" y="1688170"/>
                  <a:pt x="20925154" y="1695566"/>
                  <a:pt x="20920638" y="1709303"/>
                </a:cubicBezTo>
                <a:cubicBezTo>
                  <a:pt x="20910474" y="1738185"/>
                  <a:pt x="20863046" y="1751569"/>
                  <a:pt x="20863046" y="1727266"/>
                </a:cubicBezTo>
                <a:cubicBezTo>
                  <a:pt x="20863046" y="1716699"/>
                  <a:pt x="20848366" y="1704372"/>
                  <a:pt x="20828042" y="1699793"/>
                </a:cubicBezTo>
                <a:cubicBezTo>
                  <a:pt x="20808846" y="1695214"/>
                  <a:pt x="20822398" y="1690988"/>
                  <a:pt x="20859658" y="1689579"/>
                </a:cubicBezTo>
                <a:close/>
                <a:moveTo>
                  <a:pt x="21001938" y="1655766"/>
                </a:moveTo>
                <a:cubicBezTo>
                  <a:pt x="21013230" y="1653301"/>
                  <a:pt x="21025650" y="1654005"/>
                  <a:pt x="21038074" y="1658936"/>
                </a:cubicBezTo>
                <a:cubicBezTo>
                  <a:pt x="21095662" y="1683239"/>
                  <a:pt x="21246974" y="1688522"/>
                  <a:pt x="21315854" y="1670559"/>
                </a:cubicBezTo>
                <a:cubicBezTo>
                  <a:pt x="21379090" y="1652596"/>
                  <a:pt x="21564278" y="1681830"/>
                  <a:pt x="21564278" y="1709303"/>
                </a:cubicBezTo>
                <a:cubicBezTo>
                  <a:pt x="21564278" y="1727266"/>
                  <a:pt x="21466038" y="1751569"/>
                  <a:pt x="21444582" y="1738889"/>
                </a:cubicBezTo>
                <a:cubicBezTo>
                  <a:pt x="21434422" y="1732197"/>
                  <a:pt x="21401674" y="1737832"/>
                  <a:pt x="21371186" y="1749103"/>
                </a:cubicBezTo>
                <a:cubicBezTo>
                  <a:pt x="21329406" y="1763544"/>
                  <a:pt x="21291014" y="1763192"/>
                  <a:pt x="21228906" y="1746990"/>
                </a:cubicBezTo>
                <a:cubicBezTo>
                  <a:pt x="21162282" y="1727618"/>
                  <a:pt x="21138570" y="1727618"/>
                  <a:pt x="21113730" y="1746990"/>
                </a:cubicBezTo>
                <a:cubicBezTo>
                  <a:pt x="21066302" y="1786086"/>
                  <a:pt x="21078722" y="1799118"/>
                  <a:pt x="21179222" y="1820251"/>
                </a:cubicBezTo>
                <a:cubicBezTo>
                  <a:pt x="21263910" y="1837862"/>
                  <a:pt x="21267298" y="1840679"/>
                  <a:pt x="21204066" y="1839270"/>
                </a:cubicBezTo>
                <a:cubicBezTo>
                  <a:pt x="21165670" y="1839270"/>
                  <a:pt x="21104694" y="1836453"/>
                  <a:pt x="21069690" y="1831522"/>
                </a:cubicBezTo>
                <a:cubicBezTo>
                  <a:pt x="21029038" y="1826591"/>
                  <a:pt x="21005326" y="1812502"/>
                  <a:pt x="21005326" y="1796300"/>
                </a:cubicBezTo>
                <a:cubicBezTo>
                  <a:pt x="21005326" y="1780098"/>
                  <a:pt x="20987258" y="1767066"/>
                  <a:pt x="20969190" y="1767066"/>
                </a:cubicBezTo>
                <a:cubicBezTo>
                  <a:pt x="20948866" y="1765305"/>
                  <a:pt x="20966934" y="1752273"/>
                  <a:pt x="21005326" y="1737480"/>
                </a:cubicBezTo>
                <a:lnTo>
                  <a:pt x="21075334" y="1711416"/>
                </a:lnTo>
                <a:lnTo>
                  <a:pt x="21005326" y="1709303"/>
                </a:lnTo>
                <a:cubicBezTo>
                  <a:pt x="20940962" y="1707894"/>
                  <a:pt x="20937574" y="1706485"/>
                  <a:pt x="20968062" y="1675490"/>
                </a:cubicBezTo>
                <a:cubicBezTo>
                  <a:pt x="20979354" y="1664924"/>
                  <a:pt x="20990646" y="1658584"/>
                  <a:pt x="21001938" y="1655766"/>
                </a:cubicBezTo>
                <a:close/>
                <a:moveTo>
                  <a:pt x="13567314" y="1654577"/>
                </a:moveTo>
                <a:cubicBezTo>
                  <a:pt x="13555740" y="1654269"/>
                  <a:pt x="13539085" y="1654357"/>
                  <a:pt x="13518759" y="1654709"/>
                </a:cubicBezTo>
                <a:cubicBezTo>
                  <a:pt x="13394547" y="1656823"/>
                  <a:pt x="13133703" y="1670911"/>
                  <a:pt x="13026430" y="1683239"/>
                </a:cubicBezTo>
                <a:cubicBezTo>
                  <a:pt x="12991424" y="1686409"/>
                  <a:pt x="12888668" y="1694862"/>
                  <a:pt x="12796074" y="1699793"/>
                </a:cubicBezTo>
                <a:cubicBezTo>
                  <a:pt x="12703480" y="1704724"/>
                  <a:pt x="12625565" y="1718108"/>
                  <a:pt x="12622178" y="1727970"/>
                </a:cubicBezTo>
                <a:cubicBezTo>
                  <a:pt x="12617661" y="1744524"/>
                  <a:pt x="13183388" y="1741355"/>
                  <a:pt x="13308728" y="1724800"/>
                </a:cubicBezTo>
                <a:cubicBezTo>
                  <a:pt x="13411485" y="1710007"/>
                  <a:pt x="13585381" y="1668446"/>
                  <a:pt x="13585381" y="1656823"/>
                </a:cubicBezTo>
                <a:cubicBezTo>
                  <a:pt x="13585381" y="1655590"/>
                  <a:pt x="13578888" y="1654886"/>
                  <a:pt x="13567314" y="1654577"/>
                </a:cubicBezTo>
                <a:close/>
                <a:moveTo>
                  <a:pt x="19130862" y="1633576"/>
                </a:moveTo>
                <a:cubicBezTo>
                  <a:pt x="19124086" y="1633224"/>
                  <a:pt x="19117310" y="1634633"/>
                  <a:pt x="19110534" y="1637099"/>
                </a:cubicBezTo>
                <a:cubicBezTo>
                  <a:pt x="19093598" y="1643791"/>
                  <a:pt x="19100374" y="1649074"/>
                  <a:pt x="19122958" y="1650483"/>
                </a:cubicBezTo>
                <a:cubicBezTo>
                  <a:pt x="19143282" y="1650483"/>
                  <a:pt x="19153446" y="1645904"/>
                  <a:pt x="19146670" y="1639212"/>
                </a:cubicBezTo>
                <a:cubicBezTo>
                  <a:pt x="19143282" y="1635690"/>
                  <a:pt x="19137638" y="1633929"/>
                  <a:pt x="19130862" y="1633576"/>
                </a:cubicBezTo>
                <a:close/>
                <a:moveTo>
                  <a:pt x="20829170" y="1621249"/>
                </a:moveTo>
                <a:cubicBezTo>
                  <a:pt x="20841594" y="1621249"/>
                  <a:pt x="20856270" y="1623362"/>
                  <a:pt x="20865306" y="1629702"/>
                </a:cubicBezTo>
                <a:cubicBezTo>
                  <a:pt x="20886762" y="1641677"/>
                  <a:pt x="20868694" y="1654709"/>
                  <a:pt x="20828042" y="1654709"/>
                </a:cubicBezTo>
                <a:cubicBezTo>
                  <a:pt x="20787390" y="1654709"/>
                  <a:pt x="20771582" y="1641677"/>
                  <a:pt x="20791906" y="1629702"/>
                </a:cubicBezTo>
                <a:cubicBezTo>
                  <a:pt x="20802070" y="1623362"/>
                  <a:pt x="20815622" y="1621249"/>
                  <a:pt x="20829170" y="1621249"/>
                </a:cubicBezTo>
                <a:close/>
                <a:moveTo>
                  <a:pt x="13938820" y="1613852"/>
                </a:moveTo>
                <a:cubicBezTo>
                  <a:pt x="13932044" y="1613500"/>
                  <a:pt x="13925269" y="1614557"/>
                  <a:pt x="13918494" y="1617022"/>
                </a:cubicBezTo>
                <a:cubicBezTo>
                  <a:pt x="13902685" y="1623362"/>
                  <a:pt x="13907202" y="1628998"/>
                  <a:pt x="13929786" y="1630759"/>
                </a:cubicBezTo>
                <a:cubicBezTo>
                  <a:pt x="13950112" y="1630759"/>
                  <a:pt x="13961404" y="1625828"/>
                  <a:pt x="13954628" y="1619136"/>
                </a:cubicBezTo>
                <a:cubicBezTo>
                  <a:pt x="13951241" y="1615966"/>
                  <a:pt x="13945595" y="1614205"/>
                  <a:pt x="13938820" y="1613852"/>
                </a:cubicBezTo>
                <a:close/>
                <a:moveTo>
                  <a:pt x="7305924" y="1613852"/>
                </a:moveTo>
                <a:cubicBezTo>
                  <a:pt x="7299149" y="1613500"/>
                  <a:pt x="7291245" y="1614557"/>
                  <a:pt x="7283341" y="1617022"/>
                </a:cubicBezTo>
                <a:cubicBezTo>
                  <a:pt x="7267532" y="1623362"/>
                  <a:pt x="7272049" y="1628998"/>
                  <a:pt x="7295762" y="1630759"/>
                </a:cubicBezTo>
                <a:cubicBezTo>
                  <a:pt x="7317216" y="1630759"/>
                  <a:pt x="7329637" y="1625828"/>
                  <a:pt x="7322862" y="1619136"/>
                </a:cubicBezTo>
                <a:cubicBezTo>
                  <a:pt x="7319475" y="1615966"/>
                  <a:pt x="7313829" y="1614205"/>
                  <a:pt x="7305924" y="1613852"/>
                </a:cubicBezTo>
                <a:close/>
                <a:moveTo>
                  <a:pt x="19311534" y="1611035"/>
                </a:moveTo>
                <a:cubicBezTo>
                  <a:pt x="19300242" y="1611035"/>
                  <a:pt x="19291206" y="1619840"/>
                  <a:pt x="19291206" y="1631463"/>
                </a:cubicBezTo>
                <a:cubicBezTo>
                  <a:pt x="19291206" y="1641677"/>
                  <a:pt x="19300242" y="1651892"/>
                  <a:pt x="19311534" y="1651892"/>
                </a:cubicBezTo>
                <a:cubicBezTo>
                  <a:pt x="19322826" y="1651892"/>
                  <a:pt x="19331858" y="1641677"/>
                  <a:pt x="19331858" y="1631463"/>
                </a:cubicBezTo>
                <a:cubicBezTo>
                  <a:pt x="19331858" y="1619840"/>
                  <a:pt x="19322826" y="1611035"/>
                  <a:pt x="19311534" y="1611035"/>
                </a:cubicBezTo>
                <a:close/>
                <a:moveTo>
                  <a:pt x="8376402" y="1590958"/>
                </a:moveTo>
                <a:cubicBezTo>
                  <a:pt x="8352689" y="1590958"/>
                  <a:pt x="8333492" y="1598707"/>
                  <a:pt x="8333492" y="1608569"/>
                </a:cubicBezTo>
                <a:cubicBezTo>
                  <a:pt x="8333492" y="1630054"/>
                  <a:pt x="8385436" y="1626884"/>
                  <a:pt x="8406890" y="1605399"/>
                </a:cubicBezTo>
                <a:cubicBezTo>
                  <a:pt x="8413665" y="1596946"/>
                  <a:pt x="8398987" y="1590958"/>
                  <a:pt x="8376402" y="1590958"/>
                </a:cubicBezTo>
                <a:close/>
                <a:moveTo>
                  <a:pt x="5275631" y="1590958"/>
                </a:moveTo>
                <a:cubicBezTo>
                  <a:pt x="5265468" y="1590958"/>
                  <a:pt x="5250788" y="1600820"/>
                  <a:pt x="5244013" y="1611035"/>
                </a:cubicBezTo>
                <a:cubicBezTo>
                  <a:pt x="5238367" y="1622658"/>
                  <a:pt x="5247401" y="1631463"/>
                  <a:pt x="5263209" y="1631463"/>
                </a:cubicBezTo>
                <a:cubicBezTo>
                  <a:pt x="5280147" y="1631463"/>
                  <a:pt x="5294827" y="1622658"/>
                  <a:pt x="5294827" y="1611035"/>
                </a:cubicBezTo>
                <a:cubicBezTo>
                  <a:pt x="5294827" y="1600820"/>
                  <a:pt x="5284665" y="1590958"/>
                  <a:pt x="5275631" y="1590958"/>
                </a:cubicBezTo>
                <a:close/>
                <a:moveTo>
                  <a:pt x="10954357" y="1585675"/>
                </a:moveTo>
                <a:cubicBezTo>
                  <a:pt x="10998395" y="1585675"/>
                  <a:pt x="11002911" y="1590254"/>
                  <a:pt x="10982586" y="1614909"/>
                </a:cubicBezTo>
                <a:cubicBezTo>
                  <a:pt x="10956615" y="1646256"/>
                  <a:pt x="10789493" y="1688170"/>
                  <a:pt x="10707063" y="1683239"/>
                </a:cubicBezTo>
                <a:cubicBezTo>
                  <a:pt x="10677704" y="1681478"/>
                  <a:pt x="10581721" y="1673025"/>
                  <a:pt x="10492515" y="1666333"/>
                </a:cubicBezTo>
                <a:cubicBezTo>
                  <a:pt x="10341202" y="1656471"/>
                  <a:pt x="10337815" y="1654357"/>
                  <a:pt x="10424763" y="1640973"/>
                </a:cubicBezTo>
                <a:cubicBezTo>
                  <a:pt x="10541070" y="1621249"/>
                  <a:pt x="10886604" y="1585675"/>
                  <a:pt x="10954357" y="1585675"/>
                </a:cubicBezTo>
                <a:close/>
                <a:moveTo>
                  <a:pt x="3920597" y="1585675"/>
                </a:moveTo>
                <a:cubicBezTo>
                  <a:pt x="3931888" y="1585675"/>
                  <a:pt x="3926243" y="1593424"/>
                  <a:pt x="3910434" y="1603286"/>
                </a:cubicBezTo>
                <a:cubicBezTo>
                  <a:pt x="3892366" y="1614909"/>
                  <a:pt x="3866395" y="1623362"/>
                  <a:pt x="3855103" y="1623362"/>
                </a:cubicBezTo>
                <a:cubicBezTo>
                  <a:pt x="3842682" y="1623362"/>
                  <a:pt x="3848328" y="1614909"/>
                  <a:pt x="3866395" y="1603286"/>
                </a:cubicBezTo>
                <a:cubicBezTo>
                  <a:pt x="3884462" y="1593424"/>
                  <a:pt x="3908175" y="1585675"/>
                  <a:pt x="3920597" y="1585675"/>
                </a:cubicBezTo>
                <a:close/>
                <a:moveTo>
                  <a:pt x="19520434" y="1570882"/>
                </a:moveTo>
                <a:cubicBezTo>
                  <a:pt x="19467362" y="1570882"/>
                  <a:pt x="19431226" y="1579335"/>
                  <a:pt x="19438002" y="1590958"/>
                </a:cubicBezTo>
                <a:cubicBezTo>
                  <a:pt x="19448166" y="1607513"/>
                  <a:pt x="19583670" y="1597298"/>
                  <a:pt x="19605122" y="1579335"/>
                </a:cubicBezTo>
                <a:cubicBezTo>
                  <a:pt x="19610770" y="1574052"/>
                  <a:pt x="19572378" y="1570882"/>
                  <a:pt x="19520434" y="1570882"/>
                </a:cubicBezTo>
                <a:close/>
                <a:moveTo>
                  <a:pt x="18935510" y="1570882"/>
                </a:moveTo>
                <a:cubicBezTo>
                  <a:pt x="18925346" y="1570882"/>
                  <a:pt x="18915186" y="1581096"/>
                  <a:pt x="18915186" y="1590958"/>
                </a:cubicBezTo>
                <a:cubicBezTo>
                  <a:pt x="18915186" y="1602582"/>
                  <a:pt x="18929866" y="1611035"/>
                  <a:pt x="18946802" y="1611035"/>
                </a:cubicBezTo>
                <a:cubicBezTo>
                  <a:pt x="18963742" y="1611035"/>
                  <a:pt x="18971646" y="1602582"/>
                  <a:pt x="18964870" y="1590958"/>
                </a:cubicBezTo>
                <a:cubicBezTo>
                  <a:pt x="18958094" y="1581096"/>
                  <a:pt x="18945674" y="1570882"/>
                  <a:pt x="18935510" y="1570882"/>
                </a:cubicBezTo>
                <a:close/>
                <a:moveTo>
                  <a:pt x="19322826" y="1551158"/>
                </a:moveTo>
                <a:cubicBezTo>
                  <a:pt x="19318306" y="1551158"/>
                  <a:pt x="19307014" y="1561020"/>
                  <a:pt x="19301370" y="1570882"/>
                </a:cubicBezTo>
                <a:cubicBezTo>
                  <a:pt x="19294594" y="1582505"/>
                  <a:pt x="19297982" y="1590958"/>
                  <a:pt x="19309274" y="1590958"/>
                </a:cubicBezTo>
                <a:cubicBezTo>
                  <a:pt x="19320566" y="1590958"/>
                  <a:pt x="19331858" y="1582505"/>
                  <a:pt x="19331858" y="1570882"/>
                </a:cubicBezTo>
                <a:cubicBezTo>
                  <a:pt x="19331858" y="1561020"/>
                  <a:pt x="19328470" y="1551158"/>
                  <a:pt x="19322826" y="1551158"/>
                </a:cubicBezTo>
                <a:close/>
                <a:moveTo>
                  <a:pt x="6759394" y="1551158"/>
                </a:moveTo>
                <a:cubicBezTo>
                  <a:pt x="6724389" y="1551158"/>
                  <a:pt x="6695030" y="1561020"/>
                  <a:pt x="6695030" y="1570882"/>
                </a:cubicBezTo>
                <a:cubicBezTo>
                  <a:pt x="6695030" y="1597298"/>
                  <a:pt x="6757136" y="1597298"/>
                  <a:pt x="6794399" y="1570882"/>
                </a:cubicBezTo>
                <a:cubicBezTo>
                  <a:pt x="6818112" y="1556089"/>
                  <a:pt x="6809078" y="1551158"/>
                  <a:pt x="6759394" y="1551158"/>
                </a:cubicBezTo>
                <a:close/>
                <a:moveTo>
                  <a:pt x="13744598" y="1548693"/>
                </a:moveTo>
                <a:cubicBezTo>
                  <a:pt x="13718626" y="1547988"/>
                  <a:pt x="13682492" y="1548693"/>
                  <a:pt x="13644100" y="1551158"/>
                </a:cubicBezTo>
                <a:cubicBezTo>
                  <a:pt x="13566185" y="1556089"/>
                  <a:pt x="13474720" y="1566303"/>
                  <a:pt x="13409227" y="1580392"/>
                </a:cubicBezTo>
                <a:cubicBezTo>
                  <a:pt x="13264690" y="1611739"/>
                  <a:pt x="13254527" y="1612443"/>
                  <a:pt x="13639583" y="1579335"/>
                </a:cubicBezTo>
                <a:cubicBezTo>
                  <a:pt x="13731048" y="1572643"/>
                  <a:pt x="13798799" y="1561020"/>
                  <a:pt x="13794283" y="1556089"/>
                </a:cubicBezTo>
                <a:cubicBezTo>
                  <a:pt x="13789766" y="1551510"/>
                  <a:pt x="13771699" y="1549397"/>
                  <a:pt x="13744598" y="1548693"/>
                </a:cubicBezTo>
                <a:close/>
                <a:moveTo>
                  <a:pt x="18134910" y="1521572"/>
                </a:moveTo>
                <a:cubicBezTo>
                  <a:pt x="18163142" y="1521572"/>
                  <a:pt x="18189110" y="1531434"/>
                  <a:pt x="18189110" y="1543761"/>
                </a:cubicBezTo>
                <a:cubicBezTo>
                  <a:pt x="18189110" y="1572643"/>
                  <a:pt x="18105550" y="1568064"/>
                  <a:pt x="18090870" y="1539535"/>
                </a:cubicBezTo>
                <a:cubicBezTo>
                  <a:pt x="18086354" y="1529321"/>
                  <a:pt x="18105550" y="1521572"/>
                  <a:pt x="18134910" y="1521572"/>
                </a:cubicBezTo>
                <a:close/>
                <a:moveTo>
                  <a:pt x="14126266" y="1521572"/>
                </a:moveTo>
                <a:cubicBezTo>
                  <a:pt x="14109328" y="1520515"/>
                  <a:pt x="14070935" y="1521924"/>
                  <a:pt x="14011088" y="1526151"/>
                </a:cubicBezTo>
                <a:cubicBezTo>
                  <a:pt x="13911719" y="1531082"/>
                  <a:pt x="13829288" y="1538830"/>
                  <a:pt x="13824771" y="1543761"/>
                </a:cubicBezTo>
                <a:cubicBezTo>
                  <a:pt x="13808962" y="1557146"/>
                  <a:pt x="14030284" y="1549045"/>
                  <a:pt x="14108199" y="1532491"/>
                </a:cubicBezTo>
                <a:cubicBezTo>
                  <a:pt x="14135300" y="1526503"/>
                  <a:pt x="14142075" y="1522981"/>
                  <a:pt x="14126266" y="1521572"/>
                </a:cubicBezTo>
                <a:close/>
                <a:moveTo>
                  <a:pt x="18916314" y="1513823"/>
                </a:moveTo>
                <a:cubicBezTo>
                  <a:pt x="18908410" y="1513823"/>
                  <a:pt x="18899374" y="1515232"/>
                  <a:pt x="18892602" y="1517697"/>
                </a:cubicBezTo>
                <a:cubicBezTo>
                  <a:pt x="18877922" y="1522629"/>
                  <a:pt x="18889214" y="1527912"/>
                  <a:pt x="18915186" y="1527912"/>
                </a:cubicBezTo>
                <a:cubicBezTo>
                  <a:pt x="18943414" y="1527912"/>
                  <a:pt x="18955834" y="1522629"/>
                  <a:pt x="18940026" y="1517697"/>
                </a:cubicBezTo>
                <a:cubicBezTo>
                  <a:pt x="18934382" y="1515232"/>
                  <a:pt x="18925346" y="1513823"/>
                  <a:pt x="18916314" y="1513823"/>
                </a:cubicBezTo>
                <a:close/>
                <a:moveTo>
                  <a:pt x="17355766" y="1511358"/>
                </a:moveTo>
                <a:cubicBezTo>
                  <a:pt x="17344474" y="1511358"/>
                  <a:pt x="17339958" y="1519459"/>
                  <a:pt x="17346730" y="1531082"/>
                </a:cubicBezTo>
                <a:cubicBezTo>
                  <a:pt x="17353506" y="1542705"/>
                  <a:pt x="17362542" y="1551158"/>
                  <a:pt x="17367058" y="1551158"/>
                </a:cubicBezTo>
                <a:cubicBezTo>
                  <a:pt x="17372702" y="1551158"/>
                  <a:pt x="17376090" y="1542705"/>
                  <a:pt x="17376090" y="1531082"/>
                </a:cubicBezTo>
                <a:cubicBezTo>
                  <a:pt x="17376090" y="1519459"/>
                  <a:pt x="17365930" y="1511358"/>
                  <a:pt x="17355766" y="1511358"/>
                </a:cubicBezTo>
                <a:close/>
                <a:moveTo>
                  <a:pt x="7129770" y="1511358"/>
                </a:moveTo>
                <a:cubicBezTo>
                  <a:pt x="7101540" y="1511358"/>
                  <a:pt x="7067665" y="1521220"/>
                  <a:pt x="7050726" y="1531082"/>
                </a:cubicBezTo>
                <a:cubicBezTo>
                  <a:pt x="7028142" y="1546227"/>
                  <a:pt x="7031530" y="1551158"/>
                  <a:pt x="7071052" y="1551158"/>
                </a:cubicBezTo>
                <a:cubicBezTo>
                  <a:pt x="7098153" y="1551158"/>
                  <a:pt x="7133158" y="1540944"/>
                  <a:pt x="7150096" y="1531082"/>
                </a:cubicBezTo>
                <a:cubicBezTo>
                  <a:pt x="7172680" y="1516289"/>
                  <a:pt x="7168163" y="1511358"/>
                  <a:pt x="7129770" y="1511358"/>
                </a:cubicBezTo>
                <a:close/>
                <a:moveTo>
                  <a:pt x="17107342" y="1503609"/>
                </a:moveTo>
                <a:cubicBezTo>
                  <a:pt x="17093794" y="1503609"/>
                  <a:pt x="17079114" y="1505722"/>
                  <a:pt x="17064434" y="1509244"/>
                </a:cubicBezTo>
                <a:cubicBezTo>
                  <a:pt x="17036202" y="1516641"/>
                  <a:pt x="17011362" y="1531434"/>
                  <a:pt x="17005714" y="1547988"/>
                </a:cubicBezTo>
                <a:cubicBezTo>
                  <a:pt x="17002326" y="1561020"/>
                  <a:pt x="17010230" y="1567360"/>
                  <a:pt x="17023782" y="1562429"/>
                </a:cubicBezTo>
                <a:cubicBezTo>
                  <a:pt x="17038462" y="1557498"/>
                  <a:pt x="17075726" y="1549045"/>
                  <a:pt x="17107342" y="1540592"/>
                </a:cubicBezTo>
                <a:cubicBezTo>
                  <a:pt x="17149122" y="1532491"/>
                  <a:pt x="17159286" y="1522981"/>
                  <a:pt x="17141218" y="1511358"/>
                </a:cubicBezTo>
                <a:cubicBezTo>
                  <a:pt x="17133314" y="1506427"/>
                  <a:pt x="17120894" y="1503961"/>
                  <a:pt x="17107342" y="1503609"/>
                </a:cubicBezTo>
                <a:close/>
                <a:moveTo>
                  <a:pt x="21245846" y="1498678"/>
                </a:moveTo>
                <a:cubicBezTo>
                  <a:pt x="21253750" y="1499382"/>
                  <a:pt x="21259394" y="1504313"/>
                  <a:pt x="21263910" y="1511358"/>
                </a:cubicBezTo>
                <a:cubicBezTo>
                  <a:pt x="21270686" y="1525094"/>
                  <a:pt x="21257138" y="1534604"/>
                  <a:pt x="21235682" y="1531082"/>
                </a:cubicBezTo>
                <a:cubicBezTo>
                  <a:pt x="21210838" y="1527560"/>
                  <a:pt x="21206322" y="1520867"/>
                  <a:pt x="21223262" y="1506779"/>
                </a:cubicBezTo>
                <a:cubicBezTo>
                  <a:pt x="21231166" y="1500087"/>
                  <a:pt x="21239070" y="1497621"/>
                  <a:pt x="21245846" y="1498678"/>
                </a:cubicBezTo>
                <a:close/>
                <a:moveTo>
                  <a:pt x="20911602" y="1498678"/>
                </a:moveTo>
                <a:cubicBezTo>
                  <a:pt x="20920638" y="1498678"/>
                  <a:pt x="20929670" y="1502200"/>
                  <a:pt x="20936446" y="1508188"/>
                </a:cubicBezTo>
                <a:cubicBezTo>
                  <a:pt x="20949994" y="1520163"/>
                  <a:pt x="20939834" y="1532491"/>
                  <a:pt x="20911602" y="1532491"/>
                </a:cubicBezTo>
                <a:cubicBezTo>
                  <a:pt x="20885630" y="1532491"/>
                  <a:pt x="20873210" y="1520163"/>
                  <a:pt x="20886762" y="1508188"/>
                </a:cubicBezTo>
                <a:cubicBezTo>
                  <a:pt x="20893534" y="1502200"/>
                  <a:pt x="20902570" y="1498678"/>
                  <a:pt x="20911602" y="1498678"/>
                </a:cubicBezTo>
                <a:close/>
                <a:moveTo>
                  <a:pt x="17473202" y="1495508"/>
                </a:moveTo>
                <a:cubicBezTo>
                  <a:pt x="17441586" y="1496564"/>
                  <a:pt x="17409966" y="1503961"/>
                  <a:pt x="17402062" y="1516641"/>
                </a:cubicBezTo>
                <a:cubicBezTo>
                  <a:pt x="17397546" y="1524742"/>
                  <a:pt x="17431422" y="1531082"/>
                  <a:pt x="17475462" y="1531082"/>
                </a:cubicBezTo>
                <a:cubicBezTo>
                  <a:pt x="17525146" y="1531082"/>
                  <a:pt x="17552246" y="1522981"/>
                  <a:pt x="17543210" y="1511358"/>
                </a:cubicBezTo>
                <a:cubicBezTo>
                  <a:pt x="17536438" y="1499735"/>
                  <a:pt x="17504818" y="1494451"/>
                  <a:pt x="17473202" y="1495508"/>
                </a:cubicBezTo>
                <a:close/>
                <a:moveTo>
                  <a:pt x="8714032" y="1494804"/>
                </a:moveTo>
                <a:cubicBezTo>
                  <a:pt x="8630471" y="1489520"/>
                  <a:pt x="8599983" y="1495860"/>
                  <a:pt x="8586432" y="1520867"/>
                </a:cubicBezTo>
                <a:cubicBezTo>
                  <a:pt x="8576270" y="1537422"/>
                  <a:pt x="8541265" y="1563838"/>
                  <a:pt x="8506260" y="1580392"/>
                </a:cubicBezTo>
                <a:cubicBezTo>
                  <a:pt x="8464479" y="1598707"/>
                  <a:pt x="8454317" y="1608569"/>
                  <a:pt x="8479159" y="1608569"/>
                </a:cubicBezTo>
                <a:cubicBezTo>
                  <a:pt x="8498355" y="1610330"/>
                  <a:pt x="8528843" y="1603638"/>
                  <a:pt x="8546911" y="1593776"/>
                </a:cubicBezTo>
                <a:cubicBezTo>
                  <a:pt x="8564978" y="1583914"/>
                  <a:pt x="8628213" y="1570530"/>
                  <a:pt x="8688060" y="1565599"/>
                </a:cubicBezTo>
                <a:cubicBezTo>
                  <a:pt x="8745649" y="1558907"/>
                  <a:pt x="8800980" y="1543057"/>
                  <a:pt x="8811142" y="1527912"/>
                </a:cubicBezTo>
                <a:cubicBezTo>
                  <a:pt x="8824693" y="1506427"/>
                  <a:pt x="8802109" y="1499735"/>
                  <a:pt x="8714032" y="1494804"/>
                </a:cubicBezTo>
                <a:close/>
                <a:moveTo>
                  <a:pt x="15037527" y="1492338"/>
                </a:moveTo>
                <a:cubicBezTo>
                  <a:pt x="14956225" y="1490577"/>
                  <a:pt x="14886215" y="1510653"/>
                  <a:pt x="14899765" y="1532491"/>
                </a:cubicBezTo>
                <a:cubicBezTo>
                  <a:pt x="14911057" y="1550454"/>
                  <a:pt x="14978809" y="1540944"/>
                  <a:pt x="15056723" y="1509244"/>
                </a:cubicBezTo>
                <a:cubicBezTo>
                  <a:pt x="15090599" y="1496212"/>
                  <a:pt x="15087212" y="1492338"/>
                  <a:pt x="15037527" y="1492338"/>
                </a:cubicBezTo>
                <a:close/>
                <a:moveTo>
                  <a:pt x="3204687" y="1483180"/>
                </a:moveTo>
                <a:cubicBezTo>
                  <a:pt x="3215978" y="1483180"/>
                  <a:pt x="3202428" y="1500439"/>
                  <a:pt x="3174198" y="1521572"/>
                </a:cubicBezTo>
                <a:cubicBezTo>
                  <a:pt x="3108705" y="1571939"/>
                  <a:pt x="3075958" y="1571939"/>
                  <a:pt x="3138064" y="1521572"/>
                </a:cubicBezTo>
                <a:cubicBezTo>
                  <a:pt x="3162906" y="1498678"/>
                  <a:pt x="3193395" y="1483180"/>
                  <a:pt x="3204687" y="1483180"/>
                </a:cubicBezTo>
                <a:close/>
                <a:moveTo>
                  <a:pt x="21501042" y="1480715"/>
                </a:moveTo>
                <a:cubicBezTo>
                  <a:pt x="21508946" y="1481772"/>
                  <a:pt x="21515722" y="1486350"/>
                  <a:pt x="21519110" y="1493395"/>
                </a:cubicBezTo>
                <a:cubicBezTo>
                  <a:pt x="21525886" y="1507483"/>
                  <a:pt x="21513462" y="1514528"/>
                  <a:pt x="21490878" y="1514528"/>
                </a:cubicBezTo>
                <a:cubicBezTo>
                  <a:pt x="21467166" y="1511005"/>
                  <a:pt x="21461522" y="1500791"/>
                  <a:pt x="21479586" y="1490225"/>
                </a:cubicBezTo>
                <a:cubicBezTo>
                  <a:pt x="21486362" y="1483180"/>
                  <a:pt x="21494266" y="1480010"/>
                  <a:pt x="21501042" y="1480715"/>
                </a:cubicBezTo>
                <a:close/>
                <a:moveTo>
                  <a:pt x="11078567" y="1480715"/>
                </a:moveTo>
                <a:cubicBezTo>
                  <a:pt x="11088730" y="1481772"/>
                  <a:pt x="11097763" y="1485646"/>
                  <a:pt x="11104539" y="1491634"/>
                </a:cubicBezTo>
                <a:cubicBezTo>
                  <a:pt x="11116960" y="1502904"/>
                  <a:pt x="11103409" y="1514528"/>
                  <a:pt x="11070663" y="1514528"/>
                </a:cubicBezTo>
                <a:cubicBezTo>
                  <a:pt x="11040174" y="1510653"/>
                  <a:pt x="11028883" y="1502200"/>
                  <a:pt x="11048079" y="1487055"/>
                </a:cubicBezTo>
                <a:cubicBezTo>
                  <a:pt x="11057112" y="1481419"/>
                  <a:pt x="11068404" y="1479658"/>
                  <a:pt x="11078567" y="1480715"/>
                </a:cubicBezTo>
                <a:close/>
                <a:moveTo>
                  <a:pt x="18763874" y="1477545"/>
                </a:moveTo>
                <a:cubicBezTo>
                  <a:pt x="18757098" y="1484237"/>
                  <a:pt x="18761614" y="1491634"/>
                  <a:pt x="18775166" y="1491634"/>
                </a:cubicBezTo>
                <a:cubicBezTo>
                  <a:pt x="18788714" y="1491634"/>
                  <a:pt x="18797750" y="1504313"/>
                  <a:pt x="18797750" y="1520867"/>
                </a:cubicBezTo>
                <a:cubicBezTo>
                  <a:pt x="18797750" y="1539183"/>
                  <a:pt x="18809042" y="1545875"/>
                  <a:pt x="18827106" y="1537422"/>
                </a:cubicBezTo>
                <a:cubicBezTo>
                  <a:pt x="18854210" y="1527560"/>
                  <a:pt x="18853078" y="1521572"/>
                  <a:pt x="18818074" y="1496564"/>
                </a:cubicBezTo>
                <a:cubicBezTo>
                  <a:pt x="18795490" y="1480010"/>
                  <a:pt x="18769518" y="1470853"/>
                  <a:pt x="18763874" y="1477545"/>
                </a:cubicBezTo>
                <a:close/>
                <a:moveTo>
                  <a:pt x="18466894" y="1472262"/>
                </a:moveTo>
                <a:cubicBezTo>
                  <a:pt x="18411562" y="1470853"/>
                  <a:pt x="18364138" y="1480010"/>
                  <a:pt x="18364138" y="1491634"/>
                </a:cubicBezTo>
                <a:cubicBezTo>
                  <a:pt x="18364138" y="1514528"/>
                  <a:pt x="18451086" y="1514528"/>
                  <a:pt x="18522226" y="1491634"/>
                </a:cubicBezTo>
                <a:cubicBezTo>
                  <a:pt x="18559490" y="1478249"/>
                  <a:pt x="18548198" y="1474023"/>
                  <a:pt x="18466894" y="1472262"/>
                </a:cubicBezTo>
                <a:close/>
                <a:moveTo>
                  <a:pt x="11331507" y="1470501"/>
                </a:moveTo>
                <a:cubicBezTo>
                  <a:pt x="11470399" y="1470501"/>
                  <a:pt x="11514437" y="1475432"/>
                  <a:pt x="11508791" y="1493395"/>
                </a:cubicBezTo>
                <a:cubicBezTo>
                  <a:pt x="11498628" y="1519106"/>
                  <a:pt x="11455718" y="1521924"/>
                  <a:pt x="11294243" y="1511358"/>
                </a:cubicBezTo>
                <a:cubicBezTo>
                  <a:pt x="11105668" y="1499382"/>
                  <a:pt x="11131639" y="1470501"/>
                  <a:pt x="11331507" y="1470501"/>
                </a:cubicBezTo>
                <a:close/>
                <a:moveTo>
                  <a:pt x="11738017" y="1465217"/>
                </a:moveTo>
                <a:cubicBezTo>
                  <a:pt x="11776410" y="1465217"/>
                  <a:pt x="11808027" y="1469092"/>
                  <a:pt x="11808027" y="1473671"/>
                </a:cubicBezTo>
                <a:cubicBezTo>
                  <a:pt x="11808027" y="1480010"/>
                  <a:pt x="11776410" y="1488816"/>
                  <a:pt x="11738017" y="1495508"/>
                </a:cubicBezTo>
                <a:cubicBezTo>
                  <a:pt x="11699625" y="1501848"/>
                  <a:pt x="11668007" y="1498326"/>
                  <a:pt x="11668007" y="1485294"/>
                </a:cubicBezTo>
                <a:cubicBezTo>
                  <a:pt x="11668007" y="1474375"/>
                  <a:pt x="11699625" y="1465217"/>
                  <a:pt x="11738017" y="1465217"/>
                </a:cubicBezTo>
                <a:close/>
                <a:moveTo>
                  <a:pt x="12552167" y="1460991"/>
                </a:moveTo>
                <a:cubicBezTo>
                  <a:pt x="12558943" y="1461343"/>
                  <a:pt x="12565718" y="1463809"/>
                  <a:pt x="12570235" y="1470501"/>
                </a:cubicBezTo>
                <a:cubicBezTo>
                  <a:pt x="12574751" y="1483533"/>
                  <a:pt x="12562330" y="1494804"/>
                  <a:pt x="12542005" y="1494804"/>
                </a:cubicBezTo>
                <a:cubicBezTo>
                  <a:pt x="12517162" y="1491281"/>
                  <a:pt x="12511516" y="1480363"/>
                  <a:pt x="12528454" y="1467331"/>
                </a:cubicBezTo>
                <a:cubicBezTo>
                  <a:pt x="12536359" y="1462400"/>
                  <a:pt x="12544263" y="1460639"/>
                  <a:pt x="12552167" y="1460991"/>
                </a:cubicBezTo>
                <a:close/>
                <a:moveTo>
                  <a:pt x="9441233" y="1457116"/>
                </a:moveTo>
                <a:cubicBezTo>
                  <a:pt x="9432201" y="1455708"/>
                  <a:pt x="9413005" y="1456764"/>
                  <a:pt x="9381386" y="1460991"/>
                </a:cubicBezTo>
                <a:cubicBezTo>
                  <a:pt x="9331702" y="1469092"/>
                  <a:pt x="9278629" y="1484589"/>
                  <a:pt x="9261691" y="1494804"/>
                </a:cubicBezTo>
                <a:cubicBezTo>
                  <a:pt x="9242495" y="1507835"/>
                  <a:pt x="9260562" y="1509244"/>
                  <a:pt x="9319280" y="1501143"/>
                </a:cubicBezTo>
                <a:cubicBezTo>
                  <a:pt x="9365577" y="1494451"/>
                  <a:pt x="9422037" y="1479306"/>
                  <a:pt x="9437847" y="1469092"/>
                </a:cubicBezTo>
                <a:cubicBezTo>
                  <a:pt x="9450268" y="1461695"/>
                  <a:pt x="9450268" y="1458173"/>
                  <a:pt x="9441233" y="1457116"/>
                </a:cubicBezTo>
                <a:close/>
                <a:moveTo>
                  <a:pt x="10419117" y="1445493"/>
                </a:moveTo>
                <a:cubicBezTo>
                  <a:pt x="10442831" y="1445493"/>
                  <a:pt x="10468801" y="1458525"/>
                  <a:pt x="10476706" y="1474727"/>
                </a:cubicBezTo>
                <a:cubicBezTo>
                  <a:pt x="10490256" y="1509244"/>
                  <a:pt x="10491386" y="1509244"/>
                  <a:pt x="10427021" y="1474727"/>
                </a:cubicBezTo>
                <a:cubicBezTo>
                  <a:pt x="10376207" y="1446902"/>
                  <a:pt x="10377337" y="1445493"/>
                  <a:pt x="10419117" y="1445493"/>
                </a:cubicBezTo>
                <a:close/>
                <a:moveTo>
                  <a:pt x="12255189" y="1442323"/>
                </a:moveTo>
                <a:cubicBezTo>
                  <a:pt x="12264223" y="1442323"/>
                  <a:pt x="12274385" y="1446198"/>
                  <a:pt x="12281160" y="1453946"/>
                </a:cubicBezTo>
                <a:cubicBezTo>
                  <a:pt x="12294711" y="1464865"/>
                  <a:pt x="12282290" y="1475432"/>
                  <a:pt x="12255189" y="1475432"/>
                </a:cubicBezTo>
                <a:cubicBezTo>
                  <a:pt x="12229217" y="1475432"/>
                  <a:pt x="12216796" y="1464865"/>
                  <a:pt x="12230347" y="1453946"/>
                </a:cubicBezTo>
                <a:cubicBezTo>
                  <a:pt x="12237122" y="1446198"/>
                  <a:pt x="12246155" y="1442323"/>
                  <a:pt x="12255189" y="1442323"/>
                </a:cubicBezTo>
                <a:close/>
                <a:moveTo>
                  <a:pt x="10703674" y="1442323"/>
                </a:moveTo>
                <a:cubicBezTo>
                  <a:pt x="10744325" y="1442676"/>
                  <a:pt x="10784976" y="1448663"/>
                  <a:pt x="10792881" y="1460286"/>
                </a:cubicBezTo>
                <a:cubicBezTo>
                  <a:pt x="10798527" y="1469444"/>
                  <a:pt x="10759005" y="1475432"/>
                  <a:pt x="10703674" y="1475432"/>
                </a:cubicBezTo>
                <a:cubicBezTo>
                  <a:pt x="10647214" y="1475432"/>
                  <a:pt x="10605434" y="1466978"/>
                  <a:pt x="10612209" y="1457821"/>
                </a:cubicBezTo>
                <a:cubicBezTo>
                  <a:pt x="10620114" y="1447607"/>
                  <a:pt x="10661894" y="1441971"/>
                  <a:pt x="10703674" y="1442323"/>
                </a:cubicBezTo>
                <a:close/>
                <a:moveTo>
                  <a:pt x="19550922" y="1440915"/>
                </a:moveTo>
                <a:cubicBezTo>
                  <a:pt x="19564474" y="1439506"/>
                  <a:pt x="19592702" y="1444789"/>
                  <a:pt x="19634482" y="1457821"/>
                </a:cubicBezTo>
                <a:cubicBezTo>
                  <a:pt x="19709010" y="1480010"/>
                  <a:pt x="19710138" y="1481419"/>
                  <a:pt x="19654806" y="1483180"/>
                </a:cubicBezTo>
                <a:cubicBezTo>
                  <a:pt x="19622062" y="1483180"/>
                  <a:pt x="19582538" y="1474727"/>
                  <a:pt x="19565602" y="1465217"/>
                </a:cubicBezTo>
                <a:cubicBezTo>
                  <a:pt x="19541890" y="1450072"/>
                  <a:pt x="19538502" y="1442323"/>
                  <a:pt x="19550922" y="1440915"/>
                </a:cubicBezTo>
                <a:close/>
                <a:moveTo>
                  <a:pt x="9114896" y="1440562"/>
                </a:moveTo>
                <a:cubicBezTo>
                  <a:pt x="9109250" y="1439153"/>
                  <a:pt x="9102475" y="1439858"/>
                  <a:pt x="9094570" y="1443028"/>
                </a:cubicBezTo>
                <a:cubicBezTo>
                  <a:pt x="9077633" y="1449720"/>
                  <a:pt x="9065211" y="1458173"/>
                  <a:pt x="9065211" y="1463456"/>
                </a:cubicBezTo>
                <a:cubicBezTo>
                  <a:pt x="9065211" y="1466626"/>
                  <a:pt x="9077633" y="1471557"/>
                  <a:pt x="9094570" y="1471557"/>
                </a:cubicBezTo>
                <a:cubicBezTo>
                  <a:pt x="9109250" y="1471557"/>
                  <a:pt x="9122800" y="1461695"/>
                  <a:pt x="9122800" y="1451833"/>
                </a:cubicBezTo>
                <a:cubicBezTo>
                  <a:pt x="9122800" y="1445846"/>
                  <a:pt x="9119413" y="1441971"/>
                  <a:pt x="9114896" y="1440562"/>
                </a:cubicBezTo>
                <a:close/>
                <a:moveTo>
                  <a:pt x="17741950" y="1439858"/>
                </a:moveTo>
                <a:cubicBezTo>
                  <a:pt x="17660650" y="1441619"/>
                  <a:pt x="17589510" y="1447607"/>
                  <a:pt x="17583862" y="1452538"/>
                </a:cubicBezTo>
                <a:cubicBezTo>
                  <a:pt x="17579346" y="1457469"/>
                  <a:pt x="17579346" y="1479306"/>
                  <a:pt x="17583862" y="1501143"/>
                </a:cubicBezTo>
                <a:cubicBezTo>
                  <a:pt x="17594026" y="1534252"/>
                  <a:pt x="17613222" y="1540592"/>
                  <a:pt x="17703558" y="1540592"/>
                </a:cubicBezTo>
                <a:cubicBezTo>
                  <a:pt x="17776954" y="1540592"/>
                  <a:pt x="17811962" y="1533195"/>
                  <a:pt x="17811962" y="1516641"/>
                </a:cubicBezTo>
                <a:cubicBezTo>
                  <a:pt x="17811962" y="1503257"/>
                  <a:pt x="17827770" y="1491634"/>
                  <a:pt x="17849226" y="1491634"/>
                </a:cubicBezTo>
                <a:cubicBezTo>
                  <a:pt x="17872938" y="1491634"/>
                  <a:pt x="17888746" y="1478602"/>
                  <a:pt x="17888746" y="1465217"/>
                </a:cubicBezTo>
                <a:cubicBezTo>
                  <a:pt x="17888746" y="1443732"/>
                  <a:pt x="17853742" y="1438097"/>
                  <a:pt x="17741950" y="1439858"/>
                </a:cubicBezTo>
                <a:close/>
                <a:moveTo>
                  <a:pt x="3996253" y="1431405"/>
                </a:moveTo>
                <a:cubicBezTo>
                  <a:pt x="4006415" y="1431405"/>
                  <a:pt x="4008674" y="1441267"/>
                  <a:pt x="4003028" y="1450424"/>
                </a:cubicBezTo>
                <a:cubicBezTo>
                  <a:pt x="3996253" y="1461343"/>
                  <a:pt x="3983831" y="1470501"/>
                  <a:pt x="3972540" y="1470501"/>
                </a:cubicBezTo>
                <a:cubicBezTo>
                  <a:pt x="3961248" y="1470501"/>
                  <a:pt x="3957860" y="1461343"/>
                  <a:pt x="3963506" y="1450424"/>
                </a:cubicBezTo>
                <a:cubicBezTo>
                  <a:pt x="3970281" y="1441267"/>
                  <a:pt x="3984961" y="1431405"/>
                  <a:pt x="3996253" y="1431405"/>
                </a:cubicBezTo>
                <a:close/>
                <a:moveTo>
                  <a:pt x="20446374" y="1429644"/>
                </a:moveTo>
                <a:cubicBezTo>
                  <a:pt x="20428306" y="1429644"/>
                  <a:pt x="20420402" y="1439506"/>
                  <a:pt x="20427178" y="1449368"/>
                </a:cubicBezTo>
                <a:cubicBezTo>
                  <a:pt x="20433954" y="1460991"/>
                  <a:pt x="20441858" y="1471557"/>
                  <a:pt x="20446374" y="1471557"/>
                </a:cubicBezTo>
                <a:cubicBezTo>
                  <a:pt x="20449762" y="1471557"/>
                  <a:pt x="20459926" y="1460991"/>
                  <a:pt x="20466698" y="1449368"/>
                </a:cubicBezTo>
                <a:cubicBezTo>
                  <a:pt x="20473474" y="1439506"/>
                  <a:pt x="20463310" y="1429644"/>
                  <a:pt x="20446374" y="1429644"/>
                </a:cubicBezTo>
                <a:close/>
                <a:moveTo>
                  <a:pt x="18059254" y="1409567"/>
                </a:moveTo>
                <a:cubicBezTo>
                  <a:pt x="17998278" y="1409567"/>
                  <a:pt x="17964402" y="1422247"/>
                  <a:pt x="17935042" y="1457116"/>
                </a:cubicBezTo>
                <a:cubicBezTo>
                  <a:pt x="17913590" y="1481772"/>
                  <a:pt x="17879714" y="1510653"/>
                  <a:pt x="17858258" y="1524037"/>
                </a:cubicBezTo>
                <a:cubicBezTo>
                  <a:pt x="17824382" y="1545523"/>
                  <a:pt x="17825510" y="1549045"/>
                  <a:pt x="17884230" y="1549045"/>
                </a:cubicBezTo>
                <a:cubicBezTo>
                  <a:pt x="17920362" y="1550806"/>
                  <a:pt x="17948594" y="1558907"/>
                  <a:pt x="17948594" y="1568769"/>
                </a:cubicBezTo>
                <a:cubicBezTo>
                  <a:pt x="17948594" y="1580392"/>
                  <a:pt x="18025378" y="1588845"/>
                  <a:pt x="18119102" y="1588845"/>
                </a:cubicBezTo>
                <a:cubicBezTo>
                  <a:pt x="18261382" y="1588845"/>
                  <a:pt x="18286222" y="1585675"/>
                  <a:pt x="18276058" y="1559259"/>
                </a:cubicBezTo>
                <a:cubicBezTo>
                  <a:pt x="18269286" y="1542705"/>
                  <a:pt x="18278318" y="1524390"/>
                  <a:pt x="18294126" y="1517697"/>
                </a:cubicBezTo>
                <a:cubicBezTo>
                  <a:pt x="18321226" y="1507835"/>
                  <a:pt x="18320098" y="1503257"/>
                  <a:pt x="18290738" y="1480010"/>
                </a:cubicBezTo>
                <a:cubicBezTo>
                  <a:pt x="18270414" y="1465217"/>
                  <a:pt x="18235410" y="1451833"/>
                  <a:pt x="18211694" y="1451833"/>
                </a:cubicBezTo>
                <a:cubicBezTo>
                  <a:pt x="18186854" y="1451833"/>
                  <a:pt x="18163142" y="1441267"/>
                  <a:pt x="18156366" y="1429644"/>
                </a:cubicBezTo>
                <a:cubicBezTo>
                  <a:pt x="18149590" y="1419782"/>
                  <a:pt x="18106682" y="1409567"/>
                  <a:pt x="18059254" y="1409567"/>
                </a:cubicBezTo>
                <a:close/>
                <a:moveTo>
                  <a:pt x="9565445" y="1409567"/>
                </a:moveTo>
                <a:cubicBezTo>
                  <a:pt x="9540603" y="1409567"/>
                  <a:pt x="9514631" y="1419782"/>
                  <a:pt x="9507856" y="1429644"/>
                </a:cubicBezTo>
                <a:cubicBezTo>
                  <a:pt x="9493176" y="1456060"/>
                  <a:pt x="9538344" y="1456060"/>
                  <a:pt x="9578995" y="1429644"/>
                </a:cubicBezTo>
                <a:cubicBezTo>
                  <a:pt x="9601579" y="1414498"/>
                  <a:pt x="9599321" y="1411328"/>
                  <a:pt x="9565445" y="1409567"/>
                </a:cubicBezTo>
                <a:close/>
                <a:moveTo>
                  <a:pt x="12654924" y="1406397"/>
                </a:moveTo>
                <a:cubicBezTo>
                  <a:pt x="12713642" y="1404636"/>
                  <a:pt x="12755423" y="1408511"/>
                  <a:pt x="12749777" y="1415907"/>
                </a:cubicBezTo>
                <a:cubicBezTo>
                  <a:pt x="12730580" y="1438801"/>
                  <a:pt x="12605240" y="1447254"/>
                  <a:pt x="12579268" y="1428235"/>
                </a:cubicBezTo>
                <a:cubicBezTo>
                  <a:pt x="12562330" y="1415203"/>
                  <a:pt x="12592818" y="1408511"/>
                  <a:pt x="12654924" y="1406397"/>
                </a:cubicBezTo>
                <a:close/>
                <a:moveTo>
                  <a:pt x="12473124" y="1406397"/>
                </a:moveTo>
                <a:cubicBezTo>
                  <a:pt x="12496837" y="1406397"/>
                  <a:pt x="12522808" y="1415907"/>
                  <a:pt x="12529583" y="1425417"/>
                </a:cubicBezTo>
                <a:cubicBezTo>
                  <a:pt x="12537488" y="1436688"/>
                  <a:pt x="12523938" y="1445493"/>
                  <a:pt x="12497966" y="1445493"/>
                </a:cubicBezTo>
                <a:cubicBezTo>
                  <a:pt x="12474253" y="1445493"/>
                  <a:pt x="12449411" y="1436688"/>
                  <a:pt x="12441506" y="1425417"/>
                </a:cubicBezTo>
                <a:cubicBezTo>
                  <a:pt x="12434731" y="1415907"/>
                  <a:pt x="12449411" y="1406397"/>
                  <a:pt x="12473124" y="1406397"/>
                </a:cubicBezTo>
                <a:close/>
                <a:moveTo>
                  <a:pt x="19487686" y="1405341"/>
                </a:moveTo>
                <a:cubicBezTo>
                  <a:pt x="19316050" y="1407102"/>
                  <a:pt x="18984066" y="1435983"/>
                  <a:pt x="18969386" y="1449368"/>
                </a:cubicBezTo>
                <a:cubicBezTo>
                  <a:pt x="18923090" y="1495860"/>
                  <a:pt x="19054074" y="1543409"/>
                  <a:pt x="19117310" y="1503609"/>
                </a:cubicBezTo>
                <a:cubicBezTo>
                  <a:pt x="19144410" y="1487055"/>
                  <a:pt x="19159090" y="1487759"/>
                  <a:pt x="19177158" y="1506074"/>
                </a:cubicBezTo>
                <a:cubicBezTo>
                  <a:pt x="19215550" y="1545875"/>
                  <a:pt x="19307014" y="1536013"/>
                  <a:pt x="19355570" y="1486350"/>
                </a:cubicBezTo>
                <a:cubicBezTo>
                  <a:pt x="19391706" y="1448311"/>
                  <a:pt x="19400738" y="1445846"/>
                  <a:pt x="19405254" y="1472262"/>
                </a:cubicBezTo>
                <a:cubicBezTo>
                  <a:pt x="19410902" y="1497269"/>
                  <a:pt x="19444778" y="1509597"/>
                  <a:pt x="19549794" y="1519811"/>
                </a:cubicBezTo>
                <a:cubicBezTo>
                  <a:pt x="19663842" y="1531082"/>
                  <a:pt x="19687554" y="1539535"/>
                  <a:pt x="19681910" y="1567712"/>
                </a:cubicBezTo>
                <a:cubicBezTo>
                  <a:pt x="19678522" y="1592367"/>
                  <a:pt x="19693202" y="1604343"/>
                  <a:pt x="19734982" y="1607865"/>
                </a:cubicBezTo>
                <a:cubicBezTo>
                  <a:pt x="19792570" y="1614557"/>
                  <a:pt x="19793698" y="1613500"/>
                  <a:pt x="19754178" y="1580392"/>
                </a:cubicBezTo>
                <a:cubicBezTo>
                  <a:pt x="19732722" y="1562077"/>
                  <a:pt x="19727078" y="1553976"/>
                  <a:pt x="19739498" y="1560668"/>
                </a:cubicBezTo>
                <a:cubicBezTo>
                  <a:pt x="19754178" y="1567008"/>
                  <a:pt x="19764338" y="1563838"/>
                  <a:pt x="19764338" y="1552215"/>
                </a:cubicBezTo>
                <a:cubicBezTo>
                  <a:pt x="19764338" y="1509244"/>
                  <a:pt x="19803862" y="1532491"/>
                  <a:pt x="19816282" y="1580392"/>
                </a:cubicBezTo>
                <a:cubicBezTo>
                  <a:pt x="19823058" y="1608569"/>
                  <a:pt x="19838866" y="1631463"/>
                  <a:pt x="19851286" y="1631463"/>
                </a:cubicBezTo>
                <a:cubicBezTo>
                  <a:pt x="19898714" y="1633224"/>
                  <a:pt x="19711266" y="1691692"/>
                  <a:pt x="19643514" y="1696623"/>
                </a:cubicBezTo>
                <a:cubicBezTo>
                  <a:pt x="19545274" y="1703315"/>
                  <a:pt x="19567858" y="1748047"/>
                  <a:pt x="19674006" y="1756148"/>
                </a:cubicBezTo>
                <a:cubicBezTo>
                  <a:pt x="19718042" y="1759670"/>
                  <a:pt x="19777890" y="1758965"/>
                  <a:pt x="19804990" y="1757556"/>
                </a:cubicBezTo>
                <a:cubicBezTo>
                  <a:pt x="19832090" y="1754034"/>
                  <a:pt x="19965338" y="1751217"/>
                  <a:pt x="20100842" y="1747694"/>
                </a:cubicBezTo>
                <a:cubicBezTo>
                  <a:pt x="20236342" y="1744524"/>
                  <a:pt x="20368458" y="1751217"/>
                  <a:pt x="20393302" y="1759318"/>
                </a:cubicBezTo>
                <a:cubicBezTo>
                  <a:pt x="20429434" y="1770941"/>
                  <a:pt x="20438470" y="1770236"/>
                  <a:pt x="20432822" y="1750160"/>
                </a:cubicBezTo>
                <a:cubicBezTo>
                  <a:pt x="20428306" y="1735367"/>
                  <a:pt x="20385398" y="1709655"/>
                  <a:pt x="20335714" y="1691340"/>
                </a:cubicBezTo>
                <a:cubicBezTo>
                  <a:pt x="20287158" y="1674786"/>
                  <a:pt x="20236342" y="1652948"/>
                  <a:pt x="20221662" y="1643086"/>
                </a:cubicBezTo>
                <a:cubicBezTo>
                  <a:pt x="20201338" y="1629702"/>
                  <a:pt x="20197950" y="1632168"/>
                  <a:pt x="20208114" y="1648722"/>
                </a:cubicBezTo>
                <a:cubicBezTo>
                  <a:pt x="20216018" y="1663515"/>
                  <a:pt x="20205854" y="1671616"/>
                  <a:pt x="20181014" y="1671616"/>
                </a:cubicBezTo>
                <a:cubicBezTo>
                  <a:pt x="20155042" y="1671616"/>
                  <a:pt x="20146006" y="1661402"/>
                  <a:pt x="20152782" y="1643086"/>
                </a:cubicBezTo>
                <a:cubicBezTo>
                  <a:pt x="20165206" y="1608217"/>
                  <a:pt x="20071482" y="1582857"/>
                  <a:pt x="20025182" y="1611035"/>
                </a:cubicBezTo>
                <a:cubicBezTo>
                  <a:pt x="19996954" y="1627589"/>
                  <a:pt x="20007118" y="1630054"/>
                  <a:pt x="20061318" y="1631463"/>
                </a:cubicBezTo>
                <a:cubicBezTo>
                  <a:pt x="20111002" y="1633224"/>
                  <a:pt x="20120038" y="1638860"/>
                  <a:pt x="20094066" y="1648722"/>
                </a:cubicBezTo>
                <a:cubicBezTo>
                  <a:pt x="20047766" y="1667037"/>
                  <a:pt x="19923558" y="1653653"/>
                  <a:pt x="19923558" y="1628645"/>
                </a:cubicBezTo>
                <a:cubicBezTo>
                  <a:pt x="19923558" y="1618783"/>
                  <a:pt x="19937106" y="1611035"/>
                  <a:pt x="19952914" y="1611035"/>
                </a:cubicBezTo>
                <a:cubicBezTo>
                  <a:pt x="19969854" y="1611035"/>
                  <a:pt x="19982274" y="1602582"/>
                  <a:pt x="19982274" y="1590958"/>
                </a:cubicBezTo>
                <a:cubicBezTo>
                  <a:pt x="19982274" y="1581096"/>
                  <a:pt x="20000342" y="1570882"/>
                  <a:pt x="20021798" y="1570882"/>
                </a:cubicBezTo>
                <a:cubicBezTo>
                  <a:pt x="20088418" y="1570882"/>
                  <a:pt x="20059058" y="1526503"/>
                  <a:pt x="19961950" y="1476841"/>
                </a:cubicBezTo>
                <a:cubicBezTo>
                  <a:pt x="19881778" y="1438801"/>
                  <a:pt x="19652550" y="1402171"/>
                  <a:pt x="19487686" y="1405341"/>
                </a:cubicBezTo>
                <a:close/>
                <a:moveTo>
                  <a:pt x="20771582" y="1386673"/>
                </a:moveTo>
                <a:cubicBezTo>
                  <a:pt x="20778358" y="1386673"/>
                  <a:pt x="20785134" y="1391957"/>
                  <a:pt x="20793038" y="1403227"/>
                </a:cubicBezTo>
                <a:cubicBezTo>
                  <a:pt x="20809974" y="1425769"/>
                  <a:pt x="20805458" y="1431405"/>
                  <a:pt x="20772710" y="1431405"/>
                </a:cubicBezTo>
                <a:cubicBezTo>
                  <a:pt x="20737706" y="1431405"/>
                  <a:pt x="20733190" y="1425769"/>
                  <a:pt x="20748998" y="1403227"/>
                </a:cubicBezTo>
                <a:cubicBezTo>
                  <a:pt x="20758030" y="1391957"/>
                  <a:pt x="20764806" y="1386673"/>
                  <a:pt x="20771582" y="1386673"/>
                </a:cubicBezTo>
                <a:close/>
                <a:moveTo>
                  <a:pt x="5626811" y="1383503"/>
                </a:moveTo>
                <a:cubicBezTo>
                  <a:pt x="5634715" y="1383503"/>
                  <a:pt x="5641491" y="1387026"/>
                  <a:pt x="5647136" y="1393013"/>
                </a:cubicBezTo>
                <a:cubicBezTo>
                  <a:pt x="5658428" y="1409215"/>
                  <a:pt x="5649395" y="1416964"/>
                  <a:pt x="5625682" y="1416964"/>
                </a:cubicBezTo>
                <a:cubicBezTo>
                  <a:pt x="5604227" y="1416964"/>
                  <a:pt x="5594064" y="1409215"/>
                  <a:pt x="5605356" y="1393013"/>
                </a:cubicBezTo>
                <a:cubicBezTo>
                  <a:pt x="5611002" y="1387026"/>
                  <a:pt x="5620036" y="1383503"/>
                  <a:pt x="5626811" y="1383503"/>
                </a:cubicBezTo>
                <a:close/>
                <a:moveTo>
                  <a:pt x="2848990" y="1381390"/>
                </a:moveTo>
                <a:cubicBezTo>
                  <a:pt x="2854636" y="1381390"/>
                  <a:pt x="2858023" y="1393718"/>
                  <a:pt x="2858023" y="1406397"/>
                </a:cubicBezTo>
                <a:cubicBezTo>
                  <a:pt x="2858023" y="1421543"/>
                  <a:pt x="2848990" y="1431405"/>
                  <a:pt x="2836568" y="1431405"/>
                </a:cubicBezTo>
                <a:cubicBezTo>
                  <a:pt x="2824147" y="1431405"/>
                  <a:pt x="2819631" y="1421543"/>
                  <a:pt x="2828664" y="1406397"/>
                </a:cubicBezTo>
                <a:cubicBezTo>
                  <a:pt x="2835439" y="1393718"/>
                  <a:pt x="2844473" y="1381390"/>
                  <a:pt x="2848990" y="1381390"/>
                </a:cubicBezTo>
                <a:close/>
                <a:moveTo>
                  <a:pt x="3957860" y="1367654"/>
                </a:moveTo>
                <a:lnTo>
                  <a:pt x="3891237" y="1425417"/>
                </a:lnTo>
                <a:cubicBezTo>
                  <a:pt x="3853974" y="1456764"/>
                  <a:pt x="3816710" y="1483180"/>
                  <a:pt x="3805418" y="1483180"/>
                </a:cubicBezTo>
                <a:cubicBezTo>
                  <a:pt x="3795256" y="1483180"/>
                  <a:pt x="3791868" y="1478249"/>
                  <a:pt x="3796385" y="1473671"/>
                </a:cubicBezTo>
                <a:cubicBezTo>
                  <a:pt x="3800902" y="1469092"/>
                  <a:pt x="3840423" y="1444437"/>
                  <a:pt x="3882204" y="1418020"/>
                </a:cubicBezTo>
                <a:close/>
                <a:moveTo>
                  <a:pt x="7773412" y="1351100"/>
                </a:moveTo>
                <a:cubicBezTo>
                  <a:pt x="7793737" y="1351100"/>
                  <a:pt x="7789220" y="1356031"/>
                  <a:pt x="7764378" y="1367654"/>
                </a:cubicBezTo>
                <a:cubicBezTo>
                  <a:pt x="7744053" y="1377868"/>
                  <a:pt x="7713564" y="1384560"/>
                  <a:pt x="7697756" y="1384560"/>
                </a:cubicBezTo>
                <a:cubicBezTo>
                  <a:pt x="7678559" y="1384560"/>
                  <a:pt x="7684205" y="1379277"/>
                  <a:pt x="7707918" y="1367654"/>
                </a:cubicBezTo>
                <a:cubicBezTo>
                  <a:pt x="7729373" y="1357439"/>
                  <a:pt x="7758732" y="1351100"/>
                  <a:pt x="7773412" y="1351100"/>
                </a:cubicBezTo>
                <a:close/>
                <a:moveTo>
                  <a:pt x="11245688" y="1342646"/>
                </a:moveTo>
                <a:cubicBezTo>
                  <a:pt x="11258109" y="1342646"/>
                  <a:pt x="11271660" y="1350395"/>
                  <a:pt x="11271660" y="1361666"/>
                </a:cubicBezTo>
                <a:cubicBezTo>
                  <a:pt x="11271660" y="1372937"/>
                  <a:pt x="11258109" y="1381390"/>
                  <a:pt x="11245688" y="1381390"/>
                </a:cubicBezTo>
                <a:cubicBezTo>
                  <a:pt x="11231009" y="1381390"/>
                  <a:pt x="11219717" y="1372937"/>
                  <a:pt x="11219717" y="1361666"/>
                </a:cubicBezTo>
                <a:cubicBezTo>
                  <a:pt x="11219717" y="1350395"/>
                  <a:pt x="11231009" y="1342646"/>
                  <a:pt x="11245688" y="1342646"/>
                </a:cubicBezTo>
                <a:close/>
                <a:moveTo>
                  <a:pt x="9515760" y="1338772"/>
                </a:moveTo>
                <a:cubicBezTo>
                  <a:pt x="9485272" y="1337363"/>
                  <a:pt x="9445751" y="1337715"/>
                  <a:pt x="9398324" y="1340533"/>
                </a:cubicBezTo>
                <a:cubicBezTo>
                  <a:pt x="9303472" y="1346168"/>
                  <a:pt x="9175873" y="1359905"/>
                  <a:pt x="9015527" y="1381390"/>
                </a:cubicBezTo>
                <a:cubicBezTo>
                  <a:pt x="8896961" y="1397944"/>
                  <a:pt x="8663219" y="1416612"/>
                  <a:pt x="8497226" y="1423304"/>
                </a:cubicBezTo>
                <a:cubicBezTo>
                  <a:pt x="8332363" y="1431405"/>
                  <a:pt x="8195731" y="1444437"/>
                  <a:pt x="8195731" y="1452538"/>
                </a:cubicBezTo>
                <a:cubicBezTo>
                  <a:pt x="8195731" y="1462400"/>
                  <a:pt x="8248803" y="1471557"/>
                  <a:pt x="8313167" y="1471557"/>
                </a:cubicBezTo>
                <a:cubicBezTo>
                  <a:pt x="8427216" y="1471557"/>
                  <a:pt x="8432862" y="1472966"/>
                  <a:pt x="8432862" y="1520867"/>
                </a:cubicBezTo>
                <a:cubicBezTo>
                  <a:pt x="8432862" y="1583914"/>
                  <a:pt x="8436250" y="1583914"/>
                  <a:pt x="8529973" y="1512414"/>
                </a:cubicBezTo>
                <a:cubicBezTo>
                  <a:pt x="8593208" y="1467683"/>
                  <a:pt x="8639506" y="1452538"/>
                  <a:pt x="8752424" y="1440915"/>
                </a:cubicBezTo>
                <a:cubicBezTo>
                  <a:pt x="8831468" y="1434575"/>
                  <a:pt x="8950034" y="1419782"/>
                  <a:pt x="9015527" y="1409567"/>
                </a:cubicBezTo>
                <a:cubicBezTo>
                  <a:pt x="9081020" y="1399705"/>
                  <a:pt x="9240237" y="1386673"/>
                  <a:pt x="9371223" y="1381390"/>
                </a:cubicBezTo>
                <a:cubicBezTo>
                  <a:pt x="9499952" y="1376459"/>
                  <a:pt x="9611742" y="1370119"/>
                  <a:pt x="9618517" y="1370119"/>
                </a:cubicBezTo>
                <a:cubicBezTo>
                  <a:pt x="9623034" y="1368358"/>
                  <a:pt x="9606096" y="1358848"/>
                  <a:pt x="9581254" y="1348986"/>
                </a:cubicBezTo>
                <a:cubicBezTo>
                  <a:pt x="9568833" y="1343703"/>
                  <a:pt x="9546249" y="1340181"/>
                  <a:pt x="9515760" y="1338772"/>
                </a:cubicBezTo>
                <a:close/>
                <a:moveTo>
                  <a:pt x="21193902" y="1334193"/>
                </a:moveTo>
                <a:cubicBezTo>
                  <a:pt x="21201806" y="1332784"/>
                  <a:pt x="21214226" y="1332784"/>
                  <a:pt x="21232294" y="1336306"/>
                </a:cubicBezTo>
                <a:cubicBezTo>
                  <a:pt x="21263910" y="1342999"/>
                  <a:pt x="21398286" y="1351804"/>
                  <a:pt x="21532662" y="1355326"/>
                </a:cubicBezTo>
                <a:cubicBezTo>
                  <a:pt x="21703170" y="1358848"/>
                  <a:pt x="21781082" y="1366597"/>
                  <a:pt x="21785598" y="1383503"/>
                </a:cubicBezTo>
                <a:cubicBezTo>
                  <a:pt x="21791246" y="1397240"/>
                  <a:pt x="21846578" y="1421190"/>
                  <a:pt x="21907554" y="1434575"/>
                </a:cubicBezTo>
                <a:cubicBezTo>
                  <a:pt x="22002406" y="1456764"/>
                  <a:pt x="22012570" y="1463809"/>
                  <a:pt x="21970786" y="1475432"/>
                </a:cubicBezTo>
                <a:cubicBezTo>
                  <a:pt x="21903038" y="1495860"/>
                  <a:pt x="21880454" y="1495860"/>
                  <a:pt x="21865774" y="1480715"/>
                </a:cubicBezTo>
                <a:cubicBezTo>
                  <a:pt x="21852222" y="1467331"/>
                  <a:pt x="21524754" y="1407806"/>
                  <a:pt x="21293270" y="1377163"/>
                </a:cubicBezTo>
                <a:cubicBezTo>
                  <a:pt x="21241326" y="1370471"/>
                  <a:pt x="21193902" y="1356383"/>
                  <a:pt x="21187126" y="1344760"/>
                </a:cubicBezTo>
                <a:cubicBezTo>
                  <a:pt x="21183738" y="1338772"/>
                  <a:pt x="21187126" y="1335954"/>
                  <a:pt x="21193902" y="1334193"/>
                </a:cubicBezTo>
                <a:close/>
                <a:moveTo>
                  <a:pt x="17730658" y="1333136"/>
                </a:moveTo>
                <a:cubicBezTo>
                  <a:pt x="17723882" y="1332784"/>
                  <a:pt x="17715978" y="1334193"/>
                  <a:pt x="17709202" y="1337363"/>
                </a:cubicBezTo>
                <a:cubicBezTo>
                  <a:pt x="17692266" y="1342294"/>
                  <a:pt x="17696782" y="1347225"/>
                  <a:pt x="17720494" y="1348986"/>
                </a:cubicBezTo>
                <a:cubicBezTo>
                  <a:pt x="17740822" y="1348986"/>
                  <a:pt x="17752114" y="1345464"/>
                  <a:pt x="17746466" y="1338772"/>
                </a:cubicBezTo>
                <a:cubicBezTo>
                  <a:pt x="17743078" y="1335250"/>
                  <a:pt x="17737434" y="1333489"/>
                  <a:pt x="17730658" y="1333136"/>
                </a:cubicBezTo>
                <a:close/>
                <a:moveTo>
                  <a:pt x="15421453" y="1332432"/>
                </a:moveTo>
                <a:cubicBezTo>
                  <a:pt x="15409032" y="1334193"/>
                  <a:pt x="15393224" y="1343351"/>
                  <a:pt x="15371769" y="1361666"/>
                </a:cubicBezTo>
                <a:cubicBezTo>
                  <a:pt x="15336764" y="1389843"/>
                  <a:pt x="15336764" y="1393013"/>
                  <a:pt x="15368381" y="1381390"/>
                </a:cubicBezTo>
                <a:cubicBezTo>
                  <a:pt x="15389836" y="1375050"/>
                  <a:pt x="15416937" y="1370119"/>
                  <a:pt x="15433875" y="1370119"/>
                </a:cubicBezTo>
                <a:cubicBezTo>
                  <a:pt x="15450813" y="1370119"/>
                  <a:pt x="15457588" y="1361666"/>
                  <a:pt x="15450813" y="1350043"/>
                </a:cubicBezTo>
                <a:cubicBezTo>
                  <a:pt x="15442908" y="1335954"/>
                  <a:pt x="15433875" y="1330319"/>
                  <a:pt x="15421453" y="1332432"/>
                </a:cubicBezTo>
                <a:close/>
                <a:moveTo>
                  <a:pt x="4471644" y="1329967"/>
                </a:moveTo>
                <a:cubicBezTo>
                  <a:pt x="4546171" y="1329967"/>
                  <a:pt x="4529233" y="1365540"/>
                  <a:pt x="4449060" y="1380333"/>
                </a:cubicBezTo>
                <a:cubicBezTo>
                  <a:pt x="4408409" y="1387026"/>
                  <a:pt x="4357595" y="1407454"/>
                  <a:pt x="4332753" y="1422247"/>
                </a:cubicBezTo>
                <a:cubicBezTo>
                  <a:pt x="4309040" y="1437040"/>
                  <a:pt x="4289843" y="1444437"/>
                  <a:pt x="4289843" y="1437745"/>
                </a:cubicBezTo>
                <a:cubicBezTo>
                  <a:pt x="4289843" y="1396888"/>
                  <a:pt x="4402763" y="1329967"/>
                  <a:pt x="4471644" y="1329967"/>
                </a:cubicBezTo>
                <a:close/>
                <a:moveTo>
                  <a:pt x="12243897" y="1329262"/>
                </a:moveTo>
                <a:cubicBezTo>
                  <a:pt x="12306003" y="1329262"/>
                  <a:pt x="12357946" y="1337011"/>
                  <a:pt x="12357946" y="1346873"/>
                </a:cubicBezTo>
                <a:cubicBezTo>
                  <a:pt x="12357946" y="1368710"/>
                  <a:pt x="12199858" y="1368710"/>
                  <a:pt x="12160337" y="1346873"/>
                </a:cubicBezTo>
                <a:cubicBezTo>
                  <a:pt x="12140011" y="1335602"/>
                  <a:pt x="12163724" y="1329262"/>
                  <a:pt x="12243897" y="1329262"/>
                </a:cubicBezTo>
                <a:close/>
                <a:moveTo>
                  <a:pt x="11567509" y="1311299"/>
                </a:moveTo>
                <a:cubicBezTo>
                  <a:pt x="11573155" y="1314117"/>
                  <a:pt x="11570896" y="1322922"/>
                  <a:pt x="11565250" y="1337363"/>
                </a:cubicBezTo>
                <a:cubicBezTo>
                  <a:pt x="11558475" y="1358144"/>
                  <a:pt x="11553958" y="1376459"/>
                  <a:pt x="11553958" y="1381390"/>
                </a:cubicBezTo>
                <a:cubicBezTo>
                  <a:pt x="11553958" y="1386673"/>
                  <a:pt x="11533633" y="1390548"/>
                  <a:pt x="11513308" y="1390548"/>
                </a:cubicBezTo>
                <a:cubicBezTo>
                  <a:pt x="11489595" y="1390548"/>
                  <a:pt x="11469270" y="1402171"/>
                  <a:pt x="11463624" y="1415907"/>
                </a:cubicBezTo>
                <a:cubicBezTo>
                  <a:pt x="11457978" y="1429996"/>
                  <a:pt x="11450072" y="1431757"/>
                  <a:pt x="11442168" y="1421190"/>
                </a:cubicBezTo>
                <a:cubicBezTo>
                  <a:pt x="11425230" y="1391957"/>
                  <a:pt x="11470399" y="1336659"/>
                  <a:pt x="11529116" y="1317639"/>
                </a:cubicBezTo>
                <a:cubicBezTo>
                  <a:pt x="11549442" y="1310595"/>
                  <a:pt x="11561863" y="1308481"/>
                  <a:pt x="11567509" y="1311299"/>
                </a:cubicBezTo>
                <a:close/>
                <a:moveTo>
                  <a:pt x="18141686" y="1308834"/>
                </a:moveTo>
                <a:cubicBezTo>
                  <a:pt x="18125878" y="1310242"/>
                  <a:pt x="18107810" y="1314117"/>
                  <a:pt x="18088614" y="1320809"/>
                </a:cubicBezTo>
                <a:lnTo>
                  <a:pt x="18021990" y="1343703"/>
                </a:lnTo>
                <a:lnTo>
                  <a:pt x="18112326" y="1366949"/>
                </a:lnTo>
                <a:cubicBezTo>
                  <a:pt x="18162010" y="1379981"/>
                  <a:pt x="18215082" y="1385264"/>
                  <a:pt x="18230894" y="1380333"/>
                </a:cubicBezTo>
                <a:cubicBezTo>
                  <a:pt x="18245570" y="1373641"/>
                  <a:pt x="18272674" y="1386673"/>
                  <a:pt x="18290738" y="1406397"/>
                </a:cubicBezTo>
                <a:cubicBezTo>
                  <a:pt x="18329134" y="1449720"/>
                  <a:pt x="18410434" y="1452538"/>
                  <a:pt x="18471410" y="1412737"/>
                </a:cubicBezTo>
                <a:cubicBezTo>
                  <a:pt x="18506414" y="1391252"/>
                  <a:pt x="18498510" y="1388434"/>
                  <a:pt x="18407046" y="1398296"/>
                </a:cubicBezTo>
                <a:cubicBezTo>
                  <a:pt x="18320098" y="1406397"/>
                  <a:pt x="18300902" y="1403580"/>
                  <a:pt x="18282834" y="1368710"/>
                </a:cubicBezTo>
                <a:cubicBezTo>
                  <a:pt x="18272674" y="1347225"/>
                  <a:pt x="18247830" y="1329967"/>
                  <a:pt x="18228634" y="1329967"/>
                </a:cubicBezTo>
                <a:cubicBezTo>
                  <a:pt x="18208310" y="1329967"/>
                  <a:pt x="18185726" y="1322922"/>
                  <a:pt x="18175562" y="1314469"/>
                </a:cubicBezTo>
                <a:cubicBezTo>
                  <a:pt x="18169914" y="1309538"/>
                  <a:pt x="18157494" y="1307777"/>
                  <a:pt x="18141686" y="1308834"/>
                </a:cubicBezTo>
                <a:close/>
                <a:moveTo>
                  <a:pt x="11777539" y="1297915"/>
                </a:moveTo>
                <a:cubicBezTo>
                  <a:pt x="11795606" y="1315174"/>
                  <a:pt x="11739147" y="1341590"/>
                  <a:pt x="11669136" y="1350043"/>
                </a:cubicBezTo>
                <a:cubicBezTo>
                  <a:pt x="11622839" y="1356031"/>
                  <a:pt x="11591222" y="1353565"/>
                  <a:pt x="11597997" y="1347930"/>
                </a:cubicBezTo>
                <a:cubicBezTo>
                  <a:pt x="11612677" y="1334898"/>
                  <a:pt x="11769635" y="1291927"/>
                  <a:pt x="11777539" y="1297915"/>
                </a:cubicBezTo>
                <a:close/>
                <a:moveTo>
                  <a:pt x="7923595" y="1294745"/>
                </a:moveTo>
                <a:cubicBezTo>
                  <a:pt x="7948437" y="1291927"/>
                  <a:pt x="7959729" y="1296506"/>
                  <a:pt x="7951825" y="1311299"/>
                </a:cubicBezTo>
                <a:cubicBezTo>
                  <a:pt x="7946179" y="1323274"/>
                  <a:pt x="7925853" y="1335954"/>
                  <a:pt x="7905528" y="1338772"/>
                </a:cubicBezTo>
                <a:cubicBezTo>
                  <a:pt x="7880685" y="1342646"/>
                  <a:pt x="7870523" y="1336306"/>
                  <a:pt x="7877298" y="1322922"/>
                </a:cubicBezTo>
                <a:cubicBezTo>
                  <a:pt x="7882944" y="1310595"/>
                  <a:pt x="7904399" y="1298619"/>
                  <a:pt x="7923595" y="1294745"/>
                </a:cubicBezTo>
                <a:close/>
                <a:moveTo>
                  <a:pt x="13361801" y="1289110"/>
                </a:moveTo>
                <a:cubicBezTo>
                  <a:pt x="13417131" y="1291575"/>
                  <a:pt x="13461170" y="1300380"/>
                  <a:pt x="13452136" y="1312356"/>
                </a:cubicBezTo>
                <a:cubicBezTo>
                  <a:pt x="13439715" y="1333489"/>
                  <a:pt x="13616999" y="1327149"/>
                  <a:pt x="13862034" y="1296506"/>
                </a:cubicBezTo>
                <a:cubicBezTo>
                  <a:pt x="13924140" y="1288405"/>
                  <a:pt x="13956887" y="1291575"/>
                  <a:pt x="13956887" y="1306016"/>
                </a:cubicBezTo>
                <a:cubicBezTo>
                  <a:pt x="13956887" y="1319048"/>
                  <a:pt x="13936561" y="1329262"/>
                  <a:pt x="13912848" y="1329262"/>
                </a:cubicBezTo>
                <a:cubicBezTo>
                  <a:pt x="13888006" y="1330671"/>
                  <a:pt x="13833804" y="1333841"/>
                  <a:pt x="13788637" y="1338772"/>
                </a:cubicBezTo>
                <a:cubicBezTo>
                  <a:pt x="13745727" y="1343351"/>
                  <a:pt x="13664425" y="1349338"/>
                  <a:pt x="13609094" y="1354269"/>
                </a:cubicBezTo>
                <a:cubicBezTo>
                  <a:pt x="13552635" y="1358848"/>
                  <a:pt x="13497304" y="1368710"/>
                  <a:pt x="13487141" y="1375050"/>
                </a:cubicBezTo>
                <a:cubicBezTo>
                  <a:pt x="13461170" y="1391252"/>
                  <a:pt x="13228556" y="1419077"/>
                  <a:pt x="13187905" y="1410976"/>
                </a:cubicBezTo>
                <a:cubicBezTo>
                  <a:pt x="13138220" y="1401114"/>
                  <a:pt x="13146124" y="1313765"/>
                  <a:pt x="13196938" y="1301085"/>
                </a:cubicBezTo>
                <a:cubicBezTo>
                  <a:pt x="13237589" y="1289814"/>
                  <a:pt x="13305341" y="1286292"/>
                  <a:pt x="13361801" y="1289110"/>
                </a:cubicBezTo>
                <a:close/>
                <a:moveTo>
                  <a:pt x="10879829" y="1249309"/>
                </a:moveTo>
                <a:cubicBezTo>
                  <a:pt x="10858374" y="1249309"/>
                  <a:pt x="10843694" y="1257762"/>
                  <a:pt x="10850470" y="1269385"/>
                </a:cubicBezTo>
                <a:cubicBezTo>
                  <a:pt x="10860632" y="1285940"/>
                  <a:pt x="10921609" y="1277486"/>
                  <a:pt x="10921609" y="1257762"/>
                </a:cubicBezTo>
                <a:cubicBezTo>
                  <a:pt x="10921609" y="1252831"/>
                  <a:pt x="10902413" y="1249309"/>
                  <a:pt x="10879829" y="1249309"/>
                </a:cubicBezTo>
                <a:close/>
                <a:moveTo>
                  <a:pt x="9116025" y="1249309"/>
                </a:moveTo>
                <a:cubicBezTo>
                  <a:pt x="9100216" y="1249309"/>
                  <a:pt x="9081020" y="1259171"/>
                  <a:pt x="9075374" y="1269385"/>
                </a:cubicBezTo>
                <a:cubicBezTo>
                  <a:pt x="9068599" y="1280656"/>
                  <a:pt x="9075374" y="1290166"/>
                  <a:pt x="9091183" y="1290166"/>
                </a:cubicBezTo>
                <a:cubicBezTo>
                  <a:pt x="9108121" y="1290166"/>
                  <a:pt x="9127317" y="1280656"/>
                  <a:pt x="9134092" y="1269385"/>
                </a:cubicBezTo>
                <a:cubicBezTo>
                  <a:pt x="9139738" y="1259171"/>
                  <a:pt x="9132963" y="1249309"/>
                  <a:pt x="9116025" y="1249309"/>
                </a:cubicBezTo>
                <a:close/>
                <a:moveTo>
                  <a:pt x="8546911" y="1242969"/>
                </a:moveTo>
                <a:cubicBezTo>
                  <a:pt x="8557073" y="1242969"/>
                  <a:pt x="8567236" y="1246491"/>
                  <a:pt x="8572882" y="1252479"/>
                </a:cubicBezTo>
                <a:cubicBezTo>
                  <a:pt x="8586432" y="1268681"/>
                  <a:pt x="8569494" y="1276782"/>
                  <a:pt x="8539006" y="1276782"/>
                </a:cubicBezTo>
                <a:cubicBezTo>
                  <a:pt x="8507389" y="1276782"/>
                  <a:pt x="8496097" y="1264807"/>
                  <a:pt x="8515293" y="1252479"/>
                </a:cubicBezTo>
                <a:cubicBezTo>
                  <a:pt x="8525456" y="1246491"/>
                  <a:pt x="8536748" y="1242969"/>
                  <a:pt x="8546911" y="1242969"/>
                </a:cubicBezTo>
                <a:close/>
                <a:moveTo>
                  <a:pt x="14457120" y="1242617"/>
                </a:moveTo>
                <a:cubicBezTo>
                  <a:pt x="14501159" y="1240152"/>
                  <a:pt x="14536164" y="1240152"/>
                  <a:pt x="14563265" y="1242969"/>
                </a:cubicBezTo>
                <a:cubicBezTo>
                  <a:pt x="14618595" y="1248605"/>
                  <a:pt x="14643438" y="1264454"/>
                  <a:pt x="14645696" y="1293336"/>
                </a:cubicBezTo>
                <a:cubicBezTo>
                  <a:pt x="14646825" y="1319048"/>
                  <a:pt x="14634404" y="1329967"/>
                  <a:pt x="14594882" y="1329967"/>
                </a:cubicBezTo>
                <a:cubicBezTo>
                  <a:pt x="14555360" y="1328205"/>
                  <a:pt x="14549714" y="1324683"/>
                  <a:pt x="14571169" y="1309186"/>
                </a:cubicBezTo>
                <a:cubicBezTo>
                  <a:pt x="14588107" y="1298972"/>
                  <a:pt x="14596011" y="1285587"/>
                  <a:pt x="14590365" y="1278895"/>
                </a:cubicBezTo>
                <a:cubicBezTo>
                  <a:pt x="14577944" y="1266920"/>
                  <a:pt x="14109328" y="1302494"/>
                  <a:pt x="14052868" y="1319752"/>
                </a:cubicBezTo>
                <a:cubicBezTo>
                  <a:pt x="14035930" y="1324683"/>
                  <a:pt x="14008830" y="1319400"/>
                  <a:pt x="13994150" y="1309186"/>
                </a:cubicBezTo>
                <a:cubicBezTo>
                  <a:pt x="13969308" y="1292279"/>
                  <a:pt x="13973825" y="1288757"/>
                  <a:pt x="14013347" y="1286996"/>
                </a:cubicBezTo>
                <a:cubicBezTo>
                  <a:pt x="14041576" y="1286996"/>
                  <a:pt x="14168046" y="1274669"/>
                  <a:pt x="14295645" y="1257762"/>
                </a:cubicBezTo>
                <a:cubicBezTo>
                  <a:pt x="14358880" y="1250014"/>
                  <a:pt x="14413082" y="1245083"/>
                  <a:pt x="14457120" y="1242617"/>
                </a:cubicBezTo>
                <a:close/>
                <a:moveTo>
                  <a:pt x="13574089" y="1239799"/>
                </a:moveTo>
                <a:cubicBezTo>
                  <a:pt x="13589898" y="1239799"/>
                  <a:pt x="13597803" y="1252831"/>
                  <a:pt x="13591027" y="1265159"/>
                </a:cubicBezTo>
                <a:cubicBezTo>
                  <a:pt x="13584252" y="1279600"/>
                  <a:pt x="13565056" y="1291575"/>
                  <a:pt x="13548118" y="1291575"/>
                </a:cubicBezTo>
                <a:cubicBezTo>
                  <a:pt x="13531180" y="1291575"/>
                  <a:pt x="13522146" y="1279600"/>
                  <a:pt x="13528922" y="1265159"/>
                </a:cubicBezTo>
                <a:cubicBezTo>
                  <a:pt x="13535697" y="1252831"/>
                  <a:pt x="13557151" y="1239799"/>
                  <a:pt x="13574089" y="1239799"/>
                </a:cubicBezTo>
                <a:close/>
                <a:moveTo>
                  <a:pt x="14784587" y="1234868"/>
                </a:moveTo>
                <a:cubicBezTo>
                  <a:pt x="14789104" y="1232403"/>
                  <a:pt x="14795879" y="1236629"/>
                  <a:pt x="14802654" y="1245435"/>
                </a:cubicBezTo>
                <a:cubicBezTo>
                  <a:pt x="14812817" y="1260932"/>
                  <a:pt x="14813946" y="1277134"/>
                  <a:pt x="14799267" y="1283826"/>
                </a:cubicBezTo>
                <a:cubicBezTo>
                  <a:pt x="14784587" y="1290870"/>
                  <a:pt x="14774424" y="1279248"/>
                  <a:pt x="14777812" y="1257058"/>
                </a:cubicBezTo>
                <a:cubicBezTo>
                  <a:pt x="14777812" y="1244730"/>
                  <a:pt x="14780070" y="1236982"/>
                  <a:pt x="14784587" y="1234868"/>
                </a:cubicBezTo>
                <a:close/>
                <a:moveTo>
                  <a:pt x="4691837" y="1234868"/>
                </a:moveTo>
                <a:cubicBezTo>
                  <a:pt x="4753942" y="1235573"/>
                  <a:pt x="4812661" y="1242265"/>
                  <a:pt x="4811532" y="1254592"/>
                </a:cubicBezTo>
                <a:cubicBezTo>
                  <a:pt x="4805886" y="1278895"/>
                  <a:pt x="4749425" y="1301437"/>
                  <a:pt x="4674899" y="1302846"/>
                </a:cubicBezTo>
                <a:cubicBezTo>
                  <a:pt x="4644411" y="1304607"/>
                  <a:pt x="4626344" y="1297563"/>
                  <a:pt x="4633119" y="1286292"/>
                </a:cubicBezTo>
                <a:cubicBezTo>
                  <a:pt x="4639894" y="1275021"/>
                  <a:pt x="4620698" y="1265159"/>
                  <a:pt x="4592468" y="1265159"/>
                </a:cubicBezTo>
                <a:cubicBezTo>
                  <a:pt x="4563109" y="1265159"/>
                  <a:pt x="4545042" y="1259523"/>
                  <a:pt x="4554075" y="1251422"/>
                </a:cubicBezTo>
                <a:cubicBezTo>
                  <a:pt x="4565367" y="1239095"/>
                  <a:pt x="4629731" y="1233812"/>
                  <a:pt x="4691837" y="1234868"/>
                </a:cubicBezTo>
                <a:close/>
                <a:moveTo>
                  <a:pt x="17582734" y="1232051"/>
                </a:moveTo>
                <a:cubicBezTo>
                  <a:pt x="17571442" y="1232051"/>
                  <a:pt x="17557890" y="1234164"/>
                  <a:pt x="17544342" y="1238038"/>
                </a:cubicBezTo>
                <a:cubicBezTo>
                  <a:pt x="17518370" y="1245435"/>
                  <a:pt x="17495786" y="1258115"/>
                  <a:pt x="17495786" y="1270442"/>
                </a:cubicBezTo>
                <a:cubicBezTo>
                  <a:pt x="17495786" y="1295097"/>
                  <a:pt x="17554502" y="1295097"/>
                  <a:pt x="17592898" y="1270442"/>
                </a:cubicBezTo>
                <a:cubicBezTo>
                  <a:pt x="17608706" y="1260580"/>
                  <a:pt x="17615482" y="1246139"/>
                  <a:pt x="17607578" y="1238038"/>
                </a:cubicBezTo>
                <a:cubicBezTo>
                  <a:pt x="17603058" y="1233459"/>
                  <a:pt x="17594026" y="1231698"/>
                  <a:pt x="17582734" y="1232051"/>
                </a:cubicBezTo>
                <a:close/>
                <a:moveTo>
                  <a:pt x="15493722" y="1231346"/>
                </a:moveTo>
                <a:cubicBezTo>
                  <a:pt x="15507272" y="1232403"/>
                  <a:pt x="15511789" y="1236629"/>
                  <a:pt x="15507272" y="1244378"/>
                </a:cubicBezTo>
                <a:cubicBezTo>
                  <a:pt x="15499368" y="1257410"/>
                  <a:pt x="15451942" y="1266216"/>
                  <a:pt x="15401128" y="1266216"/>
                </a:cubicBezTo>
                <a:cubicBezTo>
                  <a:pt x="15349185" y="1266216"/>
                  <a:pt x="15311921" y="1262341"/>
                  <a:pt x="15316438" y="1258819"/>
                </a:cubicBezTo>
                <a:cubicBezTo>
                  <a:pt x="15319826" y="1253888"/>
                  <a:pt x="15369510" y="1246139"/>
                  <a:pt x="15423712" y="1238038"/>
                </a:cubicBezTo>
                <a:cubicBezTo>
                  <a:pt x="15457588" y="1232755"/>
                  <a:pt x="15480172" y="1230642"/>
                  <a:pt x="15493722" y="1231346"/>
                </a:cubicBezTo>
                <a:close/>
                <a:moveTo>
                  <a:pt x="15037527" y="1230642"/>
                </a:moveTo>
                <a:cubicBezTo>
                  <a:pt x="15002522" y="1230642"/>
                  <a:pt x="14966388" y="1235925"/>
                  <a:pt x="14959612" y="1247548"/>
                </a:cubicBezTo>
                <a:cubicBezTo>
                  <a:pt x="14952837" y="1257410"/>
                  <a:pt x="14959612" y="1270442"/>
                  <a:pt x="14972034" y="1275725"/>
                </a:cubicBezTo>
                <a:cubicBezTo>
                  <a:pt x="14985584" y="1282065"/>
                  <a:pt x="14978809" y="1287348"/>
                  <a:pt x="14957354" y="1289110"/>
                </a:cubicBezTo>
                <a:cubicBezTo>
                  <a:pt x="14935899" y="1290870"/>
                  <a:pt x="14896377" y="1306720"/>
                  <a:pt x="14871535" y="1326797"/>
                </a:cubicBezTo>
                <a:lnTo>
                  <a:pt x="14825238" y="1363779"/>
                </a:lnTo>
                <a:lnTo>
                  <a:pt x="14891861" y="1355326"/>
                </a:lnTo>
                <a:cubicBezTo>
                  <a:pt x="14927995" y="1350395"/>
                  <a:pt x="14985584" y="1333489"/>
                  <a:pt x="15020589" y="1318343"/>
                </a:cubicBezTo>
                <a:cubicBezTo>
                  <a:pt x="15092858" y="1283474"/>
                  <a:pt x="15113183" y="1282065"/>
                  <a:pt x="15097374" y="1310242"/>
                </a:cubicBezTo>
                <a:cubicBezTo>
                  <a:pt x="15088341" y="1320105"/>
                  <a:pt x="15092858" y="1329967"/>
                  <a:pt x="15106408" y="1329967"/>
                </a:cubicBezTo>
                <a:cubicBezTo>
                  <a:pt x="15119958" y="1329967"/>
                  <a:pt x="15125604" y="1315174"/>
                  <a:pt x="15118829" y="1298619"/>
                </a:cubicBezTo>
                <a:cubicBezTo>
                  <a:pt x="15112054" y="1280304"/>
                  <a:pt x="15105279" y="1257410"/>
                  <a:pt x="15105279" y="1247548"/>
                </a:cubicBezTo>
                <a:cubicBezTo>
                  <a:pt x="15105279" y="1235925"/>
                  <a:pt x="15071403" y="1230642"/>
                  <a:pt x="15037527" y="1230642"/>
                </a:cubicBezTo>
                <a:close/>
                <a:moveTo>
                  <a:pt x="11050337" y="1229585"/>
                </a:moveTo>
                <a:cubicBezTo>
                  <a:pt x="11034528" y="1229585"/>
                  <a:pt x="11017591" y="1239447"/>
                  <a:pt x="11010815" y="1249309"/>
                </a:cubicBezTo>
                <a:cubicBezTo>
                  <a:pt x="11001782" y="1260932"/>
                  <a:pt x="11010815" y="1269385"/>
                  <a:pt x="11026624" y="1269385"/>
                </a:cubicBezTo>
                <a:cubicBezTo>
                  <a:pt x="11043562" y="1269385"/>
                  <a:pt x="11061629" y="1260932"/>
                  <a:pt x="11068404" y="1249309"/>
                </a:cubicBezTo>
                <a:cubicBezTo>
                  <a:pt x="11074050" y="1239447"/>
                  <a:pt x="11067275" y="1229585"/>
                  <a:pt x="11050337" y="1229585"/>
                </a:cubicBezTo>
                <a:close/>
                <a:moveTo>
                  <a:pt x="21026782" y="1217962"/>
                </a:moveTo>
                <a:cubicBezTo>
                  <a:pt x="21035814" y="1217962"/>
                  <a:pt x="21044846" y="1220427"/>
                  <a:pt x="21051622" y="1226415"/>
                </a:cubicBezTo>
                <a:cubicBezTo>
                  <a:pt x="21065174" y="1242617"/>
                  <a:pt x="21053882" y="1251422"/>
                  <a:pt x="21026782" y="1251422"/>
                </a:cubicBezTo>
                <a:cubicBezTo>
                  <a:pt x="20998550" y="1251422"/>
                  <a:pt x="20988386" y="1242617"/>
                  <a:pt x="21001938" y="1226415"/>
                </a:cubicBezTo>
                <a:cubicBezTo>
                  <a:pt x="21008714" y="1220427"/>
                  <a:pt x="21017746" y="1217962"/>
                  <a:pt x="21026782" y="1217962"/>
                </a:cubicBezTo>
                <a:close/>
                <a:moveTo>
                  <a:pt x="15613417" y="1206339"/>
                </a:moveTo>
                <a:cubicBezTo>
                  <a:pt x="15629225" y="1206691"/>
                  <a:pt x="15637130" y="1212327"/>
                  <a:pt x="15629225" y="1223245"/>
                </a:cubicBezTo>
                <a:cubicBezTo>
                  <a:pt x="15622450" y="1233107"/>
                  <a:pt x="15594220" y="1239799"/>
                  <a:pt x="15569378" y="1239799"/>
                </a:cubicBezTo>
                <a:cubicBezTo>
                  <a:pt x="15533244" y="1239799"/>
                  <a:pt x="15529856" y="1237686"/>
                  <a:pt x="15555828" y="1223245"/>
                </a:cubicBezTo>
                <a:cubicBezTo>
                  <a:pt x="15575024" y="1212327"/>
                  <a:pt x="15597608" y="1206339"/>
                  <a:pt x="15613417" y="1206339"/>
                </a:cubicBezTo>
                <a:close/>
                <a:moveTo>
                  <a:pt x="20944350" y="1199295"/>
                </a:moveTo>
                <a:cubicBezTo>
                  <a:pt x="20949994" y="1200351"/>
                  <a:pt x="20954510" y="1203873"/>
                  <a:pt x="20957898" y="1210918"/>
                </a:cubicBezTo>
                <a:cubicBezTo>
                  <a:pt x="20963546" y="1224654"/>
                  <a:pt x="20953382" y="1234868"/>
                  <a:pt x="20935314" y="1231346"/>
                </a:cubicBezTo>
                <a:cubicBezTo>
                  <a:pt x="20916118" y="1231346"/>
                  <a:pt x="20912730" y="1221484"/>
                  <a:pt x="20926282" y="1207748"/>
                </a:cubicBezTo>
                <a:cubicBezTo>
                  <a:pt x="20931930" y="1200703"/>
                  <a:pt x="20938702" y="1198590"/>
                  <a:pt x="20944350" y="1199295"/>
                </a:cubicBezTo>
                <a:close/>
                <a:moveTo>
                  <a:pt x="16590171" y="1195068"/>
                </a:moveTo>
                <a:cubicBezTo>
                  <a:pt x="16569845" y="1196829"/>
                  <a:pt x="16551778" y="1201760"/>
                  <a:pt x="16534840" y="1210918"/>
                </a:cubicBezTo>
                <a:cubicBezTo>
                  <a:pt x="16508869" y="1224302"/>
                  <a:pt x="16481768" y="1230994"/>
                  <a:pt x="16474993" y="1224302"/>
                </a:cubicBezTo>
                <a:cubicBezTo>
                  <a:pt x="16468218" y="1217610"/>
                  <a:pt x="16439988" y="1220780"/>
                  <a:pt x="16412887" y="1230642"/>
                </a:cubicBezTo>
                <a:cubicBezTo>
                  <a:pt x="16384657" y="1242265"/>
                  <a:pt x="16354169" y="1244730"/>
                  <a:pt x="16346265" y="1234868"/>
                </a:cubicBezTo>
                <a:cubicBezTo>
                  <a:pt x="16336102" y="1224654"/>
                  <a:pt x="16298838" y="1226415"/>
                  <a:pt x="16260446" y="1238038"/>
                </a:cubicBezTo>
                <a:cubicBezTo>
                  <a:pt x="16208503" y="1254592"/>
                  <a:pt x="16191565" y="1270442"/>
                  <a:pt x="16191565" y="1303903"/>
                </a:cubicBezTo>
                <a:cubicBezTo>
                  <a:pt x="16191565" y="1343351"/>
                  <a:pt x="16198340" y="1347577"/>
                  <a:pt x="16254800" y="1337363"/>
                </a:cubicBezTo>
                <a:cubicBezTo>
                  <a:pt x="16292063" y="1332432"/>
                  <a:pt x="16345135" y="1319400"/>
                  <a:pt x="16374495" y="1309186"/>
                </a:cubicBezTo>
                <a:cubicBezTo>
                  <a:pt x="16417404" y="1296154"/>
                  <a:pt x="16428696" y="1298267"/>
                  <a:pt x="16428696" y="1321513"/>
                </a:cubicBezTo>
                <a:cubicBezTo>
                  <a:pt x="16428696" y="1338068"/>
                  <a:pt x="16437729" y="1347225"/>
                  <a:pt x="16449021" y="1340533"/>
                </a:cubicBezTo>
                <a:cubicBezTo>
                  <a:pt x="16459184" y="1334193"/>
                  <a:pt x="16464830" y="1318343"/>
                  <a:pt x="16459184" y="1310242"/>
                </a:cubicBezTo>
                <a:cubicBezTo>
                  <a:pt x="16452409" y="1300028"/>
                  <a:pt x="16517902" y="1287348"/>
                  <a:pt x="16602592" y="1280656"/>
                </a:cubicBezTo>
                <a:cubicBezTo>
                  <a:pt x="16887150" y="1257410"/>
                  <a:pt x="16960546" y="1247900"/>
                  <a:pt x="16972970" y="1226415"/>
                </a:cubicBezTo>
                <a:cubicBezTo>
                  <a:pt x="16982002" y="1213031"/>
                  <a:pt x="16944738" y="1207396"/>
                  <a:pt x="16861178" y="1210918"/>
                </a:cubicBezTo>
                <a:cubicBezTo>
                  <a:pt x="16792298" y="1214088"/>
                  <a:pt x="16700832" y="1209509"/>
                  <a:pt x="16659052" y="1201408"/>
                </a:cubicBezTo>
                <a:cubicBezTo>
                  <a:pt x="16633080" y="1195420"/>
                  <a:pt x="16610496" y="1193307"/>
                  <a:pt x="16590171" y="1195068"/>
                </a:cubicBezTo>
                <a:close/>
                <a:moveTo>
                  <a:pt x="18104422" y="1180275"/>
                </a:moveTo>
                <a:cubicBezTo>
                  <a:pt x="18089742" y="1181332"/>
                  <a:pt x="18073934" y="1184149"/>
                  <a:pt x="18054738" y="1188024"/>
                </a:cubicBezTo>
                <a:cubicBezTo>
                  <a:pt x="18001666" y="1197886"/>
                  <a:pt x="17897778" y="1212679"/>
                  <a:pt x="17823254" y="1219371"/>
                </a:cubicBezTo>
                <a:cubicBezTo>
                  <a:pt x="17678714" y="1230642"/>
                  <a:pt x="17652742" y="1239095"/>
                  <a:pt x="17652742" y="1272555"/>
                </a:cubicBezTo>
                <a:cubicBezTo>
                  <a:pt x="17652742" y="1282417"/>
                  <a:pt x="17661778" y="1287348"/>
                  <a:pt x="17670810" y="1280656"/>
                </a:cubicBezTo>
                <a:cubicBezTo>
                  <a:pt x="17680974" y="1273964"/>
                  <a:pt x="17728402" y="1275373"/>
                  <a:pt x="17774698" y="1282065"/>
                </a:cubicBezTo>
                <a:cubicBezTo>
                  <a:pt x="17820994" y="1290166"/>
                  <a:pt x="17846966" y="1301085"/>
                  <a:pt x="17832286" y="1306016"/>
                </a:cubicBezTo>
                <a:cubicBezTo>
                  <a:pt x="17809702" y="1314469"/>
                  <a:pt x="17809702" y="1317287"/>
                  <a:pt x="17832286" y="1332432"/>
                </a:cubicBezTo>
                <a:cubicBezTo>
                  <a:pt x="17868422" y="1355678"/>
                  <a:pt x="17924882" y="1354622"/>
                  <a:pt x="17939558" y="1329967"/>
                </a:cubicBezTo>
                <a:cubicBezTo>
                  <a:pt x="17946334" y="1318343"/>
                  <a:pt x="17938430" y="1309186"/>
                  <a:pt x="17926010" y="1309186"/>
                </a:cubicBezTo>
                <a:cubicBezTo>
                  <a:pt x="17910202" y="1307777"/>
                  <a:pt x="17922622" y="1298619"/>
                  <a:pt x="17948594" y="1286996"/>
                </a:cubicBezTo>
                <a:cubicBezTo>
                  <a:pt x="18018602" y="1257410"/>
                  <a:pt x="18068286" y="1249309"/>
                  <a:pt x="18068286" y="1266216"/>
                </a:cubicBezTo>
                <a:cubicBezTo>
                  <a:pt x="18068286" y="1274316"/>
                  <a:pt x="18101034" y="1279248"/>
                  <a:pt x="18140558" y="1277486"/>
                </a:cubicBezTo>
                <a:cubicBezTo>
                  <a:pt x="18180078" y="1275725"/>
                  <a:pt x="18225246" y="1286996"/>
                  <a:pt x="18239926" y="1301789"/>
                </a:cubicBezTo>
                <a:cubicBezTo>
                  <a:pt x="18263638" y="1325036"/>
                  <a:pt x="18274930" y="1323627"/>
                  <a:pt x="18316710" y="1295449"/>
                </a:cubicBezTo>
                <a:cubicBezTo>
                  <a:pt x="18352846" y="1272203"/>
                  <a:pt x="18370914" y="1269738"/>
                  <a:pt x="18381074" y="1286292"/>
                </a:cubicBezTo>
                <a:cubicBezTo>
                  <a:pt x="18388978" y="1301085"/>
                  <a:pt x="18435278" y="1306720"/>
                  <a:pt x="18498510" y="1301789"/>
                </a:cubicBezTo>
                <a:cubicBezTo>
                  <a:pt x="18558358" y="1298619"/>
                  <a:pt x="18591106" y="1304255"/>
                  <a:pt x="18576426" y="1312356"/>
                </a:cubicBezTo>
                <a:cubicBezTo>
                  <a:pt x="18561746" y="1322570"/>
                  <a:pt x="18587718" y="1328205"/>
                  <a:pt x="18644178" y="1329967"/>
                </a:cubicBezTo>
                <a:cubicBezTo>
                  <a:pt x="18697250" y="1329967"/>
                  <a:pt x="18737902" y="1320105"/>
                  <a:pt x="18737902" y="1310242"/>
                </a:cubicBezTo>
                <a:cubicBezTo>
                  <a:pt x="18737902" y="1298619"/>
                  <a:pt x="18709670" y="1289110"/>
                  <a:pt x="18673538" y="1289110"/>
                </a:cubicBezTo>
                <a:cubicBezTo>
                  <a:pt x="18634014" y="1289110"/>
                  <a:pt x="18619334" y="1283826"/>
                  <a:pt x="18635146" y="1272555"/>
                </a:cubicBezTo>
                <a:cubicBezTo>
                  <a:pt x="18681442" y="1242617"/>
                  <a:pt x="18513190" y="1208100"/>
                  <a:pt x="18395754" y="1221132"/>
                </a:cubicBezTo>
                <a:cubicBezTo>
                  <a:pt x="18314454" y="1230994"/>
                  <a:pt x="18268154" y="1226415"/>
                  <a:pt x="18218470" y="1203169"/>
                </a:cubicBezTo>
                <a:cubicBezTo>
                  <a:pt x="18191370" y="1190137"/>
                  <a:pt x="18168786" y="1182740"/>
                  <a:pt x="18145074" y="1180275"/>
                </a:cubicBezTo>
                <a:cubicBezTo>
                  <a:pt x="18132654" y="1179218"/>
                  <a:pt x="18119102" y="1179218"/>
                  <a:pt x="18104422" y="1180275"/>
                </a:cubicBezTo>
                <a:close/>
                <a:moveTo>
                  <a:pt x="13375351" y="1175696"/>
                </a:moveTo>
                <a:cubicBezTo>
                  <a:pt x="13427294" y="1175344"/>
                  <a:pt x="13464557" y="1177105"/>
                  <a:pt x="13472462" y="1181684"/>
                </a:cubicBezTo>
                <a:cubicBezTo>
                  <a:pt x="13508596" y="1202464"/>
                  <a:pt x="13427294" y="1220427"/>
                  <a:pt x="13359542" y="1208452"/>
                </a:cubicBezTo>
                <a:cubicBezTo>
                  <a:pt x="13326796" y="1201056"/>
                  <a:pt x="13273723" y="1202464"/>
                  <a:pt x="13239848" y="1208452"/>
                </a:cubicBezTo>
                <a:cubicBezTo>
                  <a:pt x="13151770" y="1226415"/>
                  <a:pt x="12958678" y="1227472"/>
                  <a:pt x="12946257" y="1209861"/>
                </a:cubicBezTo>
                <a:cubicBezTo>
                  <a:pt x="12940611" y="1199999"/>
                  <a:pt x="13063693" y="1188376"/>
                  <a:pt x="13192421" y="1181684"/>
                </a:cubicBezTo>
                <a:cubicBezTo>
                  <a:pt x="13257915" y="1178162"/>
                  <a:pt x="13323408" y="1175696"/>
                  <a:pt x="13375351" y="1175696"/>
                </a:cubicBezTo>
                <a:close/>
                <a:moveTo>
                  <a:pt x="3805418" y="1158438"/>
                </a:moveTo>
                <a:cubicBezTo>
                  <a:pt x="3816710" y="1171117"/>
                  <a:pt x="3701533" y="1227472"/>
                  <a:pt x="3665398" y="1227472"/>
                </a:cubicBezTo>
                <a:cubicBezTo>
                  <a:pt x="3648460" y="1227472"/>
                  <a:pt x="3637168" y="1221132"/>
                  <a:pt x="3645073" y="1214792"/>
                </a:cubicBezTo>
                <a:cubicBezTo>
                  <a:pt x="3663140" y="1195772"/>
                  <a:pt x="3796385" y="1150337"/>
                  <a:pt x="3805418" y="1158438"/>
                </a:cubicBezTo>
                <a:close/>
                <a:moveTo>
                  <a:pt x="17887618" y="1151393"/>
                </a:moveTo>
                <a:cubicBezTo>
                  <a:pt x="17880842" y="1151393"/>
                  <a:pt x="17874066" y="1152802"/>
                  <a:pt x="17866162" y="1155972"/>
                </a:cubicBezTo>
                <a:cubicBezTo>
                  <a:pt x="17851482" y="1161255"/>
                  <a:pt x="17854870" y="1165834"/>
                  <a:pt x="17877454" y="1167595"/>
                </a:cubicBezTo>
                <a:cubicBezTo>
                  <a:pt x="17898910" y="1167595"/>
                  <a:pt x="17910202" y="1162664"/>
                  <a:pt x="17903426" y="1155972"/>
                </a:cubicBezTo>
                <a:cubicBezTo>
                  <a:pt x="17900038" y="1152802"/>
                  <a:pt x="17894390" y="1151393"/>
                  <a:pt x="17887618" y="1151393"/>
                </a:cubicBezTo>
                <a:close/>
                <a:moveTo>
                  <a:pt x="12806942" y="1142632"/>
                </a:moveTo>
                <a:cubicBezTo>
                  <a:pt x="12821198" y="1143292"/>
                  <a:pt x="12832208" y="1144701"/>
                  <a:pt x="12838983" y="1146814"/>
                </a:cubicBezTo>
                <a:cubicBezTo>
                  <a:pt x="12907864" y="1175696"/>
                  <a:pt x="12880763" y="1182388"/>
                  <a:pt x="12696704" y="1188024"/>
                </a:cubicBezTo>
                <a:cubicBezTo>
                  <a:pt x="12604110" y="1189785"/>
                  <a:pt x="12495708" y="1198942"/>
                  <a:pt x="12456186" y="1207748"/>
                </a:cubicBezTo>
                <a:cubicBezTo>
                  <a:pt x="12417793" y="1214792"/>
                  <a:pt x="12366979" y="1214088"/>
                  <a:pt x="12345525" y="1205282"/>
                </a:cubicBezTo>
                <a:cubicBezTo>
                  <a:pt x="12307132" y="1189432"/>
                  <a:pt x="12307132" y="1190137"/>
                  <a:pt x="12347783" y="1184854"/>
                </a:cubicBezTo>
                <a:cubicBezTo>
                  <a:pt x="12369238" y="1180979"/>
                  <a:pt x="12398597" y="1178514"/>
                  <a:pt x="12412147" y="1180275"/>
                </a:cubicBezTo>
                <a:cubicBezTo>
                  <a:pt x="12427956" y="1180275"/>
                  <a:pt x="12520550" y="1170413"/>
                  <a:pt x="12617661" y="1155972"/>
                </a:cubicBezTo>
                <a:cubicBezTo>
                  <a:pt x="12668475" y="1148928"/>
                  <a:pt x="12717030" y="1144701"/>
                  <a:pt x="12755423" y="1142940"/>
                </a:cubicBezTo>
                <a:cubicBezTo>
                  <a:pt x="12775184" y="1142059"/>
                  <a:pt x="12792686" y="1141971"/>
                  <a:pt x="12806942" y="1142632"/>
                </a:cubicBezTo>
                <a:close/>
                <a:moveTo>
                  <a:pt x="18875662" y="1109127"/>
                </a:moveTo>
                <a:cubicBezTo>
                  <a:pt x="18836142" y="1108775"/>
                  <a:pt x="18797750" y="1114763"/>
                  <a:pt x="18797750" y="1127795"/>
                </a:cubicBezTo>
                <a:cubicBezTo>
                  <a:pt x="18797750" y="1149632"/>
                  <a:pt x="18855338" y="1167595"/>
                  <a:pt x="18893730" y="1155972"/>
                </a:cubicBezTo>
                <a:cubicBezTo>
                  <a:pt x="18907282" y="1152802"/>
                  <a:pt x="18932122" y="1149984"/>
                  <a:pt x="18949062" y="1149984"/>
                </a:cubicBezTo>
                <a:cubicBezTo>
                  <a:pt x="18964870" y="1149984"/>
                  <a:pt x="18971646" y="1139770"/>
                  <a:pt x="18964870" y="1129908"/>
                </a:cubicBezTo>
                <a:cubicBezTo>
                  <a:pt x="18956966" y="1116524"/>
                  <a:pt x="18915186" y="1109832"/>
                  <a:pt x="18875662" y="1109127"/>
                </a:cubicBezTo>
                <a:close/>
                <a:moveTo>
                  <a:pt x="19055206" y="1108071"/>
                </a:moveTo>
                <a:cubicBezTo>
                  <a:pt x="19042782" y="1108071"/>
                  <a:pt x="19034878" y="1118285"/>
                  <a:pt x="19034878" y="1129908"/>
                </a:cubicBezTo>
                <a:cubicBezTo>
                  <a:pt x="19034878" y="1139770"/>
                  <a:pt x="19042782" y="1149984"/>
                  <a:pt x="19055206" y="1149984"/>
                </a:cubicBezTo>
                <a:cubicBezTo>
                  <a:pt x="19066498" y="1149984"/>
                  <a:pt x="19074402" y="1139770"/>
                  <a:pt x="19074402" y="1129908"/>
                </a:cubicBezTo>
                <a:cubicBezTo>
                  <a:pt x="19074402" y="1118285"/>
                  <a:pt x="19066498" y="1108071"/>
                  <a:pt x="19055206" y="1108071"/>
                </a:cubicBezTo>
                <a:close/>
                <a:moveTo>
                  <a:pt x="16787782" y="1108071"/>
                </a:moveTo>
                <a:cubicBezTo>
                  <a:pt x="16697444" y="1108071"/>
                  <a:pt x="16605980" y="1132374"/>
                  <a:pt x="16617272" y="1152098"/>
                </a:cubicBezTo>
                <a:cubicBezTo>
                  <a:pt x="16628564" y="1173583"/>
                  <a:pt x="16696315" y="1174287"/>
                  <a:pt x="16782134" y="1155972"/>
                </a:cubicBezTo>
                <a:cubicBezTo>
                  <a:pt x="16860050" y="1141179"/>
                  <a:pt x="16863438" y="1108071"/>
                  <a:pt x="16787782" y="1108071"/>
                </a:cubicBezTo>
                <a:close/>
                <a:moveTo>
                  <a:pt x="10207252" y="1101731"/>
                </a:moveTo>
                <a:cubicBezTo>
                  <a:pt x="10219532" y="1101467"/>
                  <a:pt x="10227154" y="1101731"/>
                  <a:pt x="10230542" y="1102787"/>
                </a:cubicBezTo>
                <a:cubicBezTo>
                  <a:pt x="10237317" y="1105253"/>
                  <a:pt x="10227154" y="1110184"/>
                  <a:pt x="10205700" y="1119694"/>
                </a:cubicBezTo>
                <a:cubicBezTo>
                  <a:pt x="10145852" y="1146462"/>
                  <a:pt x="10005831" y="1150337"/>
                  <a:pt x="10038578" y="1124625"/>
                </a:cubicBezTo>
                <a:cubicBezTo>
                  <a:pt x="10049870" y="1115467"/>
                  <a:pt x="10102942" y="1104901"/>
                  <a:pt x="10156014" y="1103844"/>
                </a:cubicBezTo>
                <a:cubicBezTo>
                  <a:pt x="10178034" y="1102787"/>
                  <a:pt x="10194972" y="1101995"/>
                  <a:pt x="10207252" y="1101731"/>
                </a:cubicBezTo>
                <a:close/>
                <a:moveTo>
                  <a:pt x="8974876" y="1094686"/>
                </a:moveTo>
                <a:cubicBezTo>
                  <a:pt x="8977134" y="1098209"/>
                  <a:pt x="8973747" y="1107366"/>
                  <a:pt x="8963584" y="1124625"/>
                </a:cubicBezTo>
                <a:cubicBezTo>
                  <a:pt x="8948905" y="1150337"/>
                  <a:pt x="8922933" y="1163721"/>
                  <a:pt x="8885669" y="1163721"/>
                </a:cubicBezTo>
                <a:cubicBezTo>
                  <a:pt x="8852923" y="1163721"/>
                  <a:pt x="8829209" y="1155972"/>
                  <a:pt x="8829209" y="1146814"/>
                </a:cubicBezTo>
                <a:cubicBezTo>
                  <a:pt x="8829209" y="1138009"/>
                  <a:pt x="8848406" y="1127443"/>
                  <a:pt x="8870990" y="1121455"/>
                </a:cubicBezTo>
                <a:cubicBezTo>
                  <a:pt x="8894703" y="1117228"/>
                  <a:pt x="8929709" y="1105957"/>
                  <a:pt x="8948905" y="1098561"/>
                </a:cubicBezTo>
                <a:cubicBezTo>
                  <a:pt x="8964713" y="1092573"/>
                  <a:pt x="8973747" y="1091164"/>
                  <a:pt x="8974876" y="1094686"/>
                </a:cubicBezTo>
                <a:close/>
                <a:moveTo>
                  <a:pt x="7710177" y="1091517"/>
                </a:moveTo>
                <a:cubicBezTo>
                  <a:pt x="7713564" y="1092573"/>
                  <a:pt x="7713564" y="1098209"/>
                  <a:pt x="7710177" y="1108071"/>
                </a:cubicBezTo>
                <a:cubicBezTo>
                  <a:pt x="7704531" y="1122511"/>
                  <a:pt x="7662751" y="1145406"/>
                  <a:pt x="7617583" y="1158438"/>
                </a:cubicBezTo>
                <a:cubicBezTo>
                  <a:pt x="7572415" y="1171469"/>
                  <a:pt x="7521601" y="1186967"/>
                  <a:pt x="7504663" y="1191898"/>
                </a:cubicBezTo>
                <a:cubicBezTo>
                  <a:pt x="7482079" y="1201408"/>
                  <a:pt x="7480950" y="1201056"/>
                  <a:pt x="7503534" y="1184854"/>
                </a:cubicBezTo>
                <a:cubicBezTo>
                  <a:pt x="7526118" y="1168652"/>
                  <a:pt x="7524989" y="1162664"/>
                  <a:pt x="7493371" y="1155972"/>
                </a:cubicBezTo>
                <a:cubicBezTo>
                  <a:pt x="7473046" y="1151393"/>
                  <a:pt x="7500146" y="1140475"/>
                  <a:pt x="7554347" y="1132374"/>
                </a:cubicBezTo>
                <a:cubicBezTo>
                  <a:pt x="7608549" y="1124273"/>
                  <a:pt x="7668397" y="1109480"/>
                  <a:pt x="7686464" y="1099617"/>
                </a:cubicBezTo>
                <a:cubicBezTo>
                  <a:pt x="7698885" y="1093278"/>
                  <a:pt x="7706789" y="1090108"/>
                  <a:pt x="7710177" y="1091517"/>
                </a:cubicBezTo>
                <a:close/>
                <a:moveTo>
                  <a:pt x="13308728" y="1076723"/>
                </a:moveTo>
                <a:cubicBezTo>
                  <a:pt x="13326796" y="1076723"/>
                  <a:pt x="13343734" y="1080246"/>
                  <a:pt x="13356155" y="1086938"/>
                </a:cubicBezTo>
                <a:cubicBezTo>
                  <a:pt x="13380997" y="1101026"/>
                  <a:pt x="13356155" y="1110184"/>
                  <a:pt x="13301953" y="1110184"/>
                </a:cubicBezTo>
                <a:cubicBezTo>
                  <a:pt x="13246623" y="1110184"/>
                  <a:pt x="13227426" y="1101026"/>
                  <a:pt x="13256785" y="1086938"/>
                </a:cubicBezTo>
                <a:cubicBezTo>
                  <a:pt x="13272594" y="1080246"/>
                  <a:pt x="13291791" y="1076723"/>
                  <a:pt x="13308728" y="1076723"/>
                </a:cubicBezTo>
                <a:close/>
                <a:moveTo>
                  <a:pt x="3762509" y="1072497"/>
                </a:moveTo>
                <a:cubicBezTo>
                  <a:pt x="3795256" y="1071440"/>
                  <a:pt x="3823485" y="1076019"/>
                  <a:pt x="3817839" y="1086938"/>
                </a:cubicBezTo>
                <a:cubicBezTo>
                  <a:pt x="3812194" y="1098209"/>
                  <a:pt x="3776059" y="1105957"/>
                  <a:pt x="3739925" y="1105957"/>
                </a:cubicBezTo>
                <a:cubicBezTo>
                  <a:pt x="3701533" y="1105957"/>
                  <a:pt x="3675561" y="1100674"/>
                  <a:pt x="3683465" y="1091517"/>
                </a:cubicBezTo>
                <a:cubicBezTo>
                  <a:pt x="3693628" y="1080246"/>
                  <a:pt x="3729762" y="1073201"/>
                  <a:pt x="3762509" y="1072497"/>
                </a:cubicBezTo>
                <a:close/>
                <a:moveTo>
                  <a:pt x="15528727" y="1069327"/>
                </a:moveTo>
                <a:cubicBezTo>
                  <a:pt x="15476784" y="1067918"/>
                  <a:pt x="15412420" y="1071792"/>
                  <a:pt x="15364994" y="1082007"/>
                </a:cubicBezTo>
                <a:cubicBezTo>
                  <a:pt x="15261108" y="1103492"/>
                  <a:pt x="15297242" y="1129908"/>
                  <a:pt x="15415807" y="1121455"/>
                </a:cubicBezTo>
                <a:cubicBezTo>
                  <a:pt x="15479042" y="1116524"/>
                  <a:pt x="15551311" y="1111593"/>
                  <a:pt x="15576153" y="1110184"/>
                </a:cubicBezTo>
                <a:cubicBezTo>
                  <a:pt x="15600996" y="1110184"/>
                  <a:pt x="15619063" y="1099970"/>
                  <a:pt x="15619063" y="1088347"/>
                </a:cubicBezTo>
                <a:cubicBezTo>
                  <a:pt x="15619063" y="1077428"/>
                  <a:pt x="15580670" y="1070736"/>
                  <a:pt x="15528727" y="1069327"/>
                </a:cubicBezTo>
                <a:close/>
                <a:moveTo>
                  <a:pt x="20239730" y="1068270"/>
                </a:moveTo>
                <a:cubicBezTo>
                  <a:pt x="20227310" y="1068270"/>
                  <a:pt x="20219406" y="1078132"/>
                  <a:pt x="20219406" y="1088347"/>
                </a:cubicBezTo>
                <a:cubicBezTo>
                  <a:pt x="20219406" y="1099970"/>
                  <a:pt x="20222794" y="1108071"/>
                  <a:pt x="20228438" y="1108071"/>
                </a:cubicBezTo>
                <a:cubicBezTo>
                  <a:pt x="20232954" y="1108071"/>
                  <a:pt x="20243118" y="1099970"/>
                  <a:pt x="20249894" y="1088347"/>
                </a:cubicBezTo>
                <a:cubicBezTo>
                  <a:pt x="20256670" y="1078132"/>
                  <a:pt x="20251022" y="1068270"/>
                  <a:pt x="20239730" y="1068270"/>
                </a:cubicBezTo>
                <a:close/>
                <a:moveTo>
                  <a:pt x="3963506" y="1061578"/>
                </a:moveTo>
                <a:cubicBezTo>
                  <a:pt x="3969152" y="1061578"/>
                  <a:pt x="3973669" y="1063339"/>
                  <a:pt x="3977056" y="1067214"/>
                </a:cubicBezTo>
                <a:cubicBezTo>
                  <a:pt x="3984961" y="1074610"/>
                  <a:pt x="3984961" y="1086938"/>
                  <a:pt x="3977056" y="1094686"/>
                </a:cubicBezTo>
                <a:cubicBezTo>
                  <a:pt x="3970281" y="1102083"/>
                  <a:pt x="3957860" y="1102083"/>
                  <a:pt x="3949956" y="1094686"/>
                </a:cubicBezTo>
                <a:cubicBezTo>
                  <a:pt x="3943180" y="1086938"/>
                  <a:pt x="3943180" y="1074610"/>
                  <a:pt x="3949956" y="1067214"/>
                </a:cubicBezTo>
                <a:cubicBezTo>
                  <a:pt x="3954472" y="1063339"/>
                  <a:pt x="3958989" y="1061578"/>
                  <a:pt x="3963506" y="1061578"/>
                </a:cubicBezTo>
                <a:close/>
                <a:moveTo>
                  <a:pt x="17224778" y="1060874"/>
                </a:moveTo>
                <a:cubicBezTo>
                  <a:pt x="17241718" y="1060874"/>
                  <a:pt x="17255266" y="1071088"/>
                  <a:pt x="17255266" y="1080598"/>
                </a:cubicBezTo>
                <a:cubicBezTo>
                  <a:pt x="17255266" y="1091869"/>
                  <a:pt x="17237198" y="1099617"/>
                  <a:pt x="17213486" y="1099617"/>
                </a:cubicBezTo>
                <a:cubicBezTo>
                  <a:pt x="17192034" y="1099617"/>
                  <a:pt x="17178482" y="1091869"/>
                  <a:pt x="17185258" y="1080598"/>
                </a:cubicBezTo>
                <a:cubicBezTo>
                  <a:pt x="17192034" y="1071088"/>
                  <a:pt x="17210098" y="1060874"/>
                  <a:pt x="17224778" y="1060874"/>
                </a:cubicBezTo>
                <a:close/>
                <a:moveTo>
                  <a:pt x="9244753" y="1048194"/>
                </a:moveTo>
                <a:cubicBezTo>
                  <a:pt x="9249270" y="1048194"/>
                  <a:pt x="9254916" y="1049955"/>
                  <a:pt x="9258304" y="1053829"/>
                </a:cubicBezTo>
                <a:cubicBezTo>
                  <a:pt x="9266208" y="1061226"/>
                  <a:pt x="9266208" y="1073201"/>
                  <a:pt x="9258304" y="1080598"/>
                </a:cubicBezTo>
                <a:cubicBezTo>
                  <a:pt x="9250399" y="1088347"/>
                  <a:pt x="9237978" y="1088347"/>
                  <a:pt x="9231203" y="1080598"/>
                </a:cubicBezTo>
                <a:cubicBezTo>
                  <a:pt x="9223299" y="1073201"/>
                  <a:pt x="9223299" y="1061226"/>
                  <a:pt x="9231203" y="1053829"/>
                </a:cubicBezTo>
                <a:cubicBezTo>
                  <a:pt x="9234591" y="1049955"/>
                  <a:pt x="9239107" y="1048194"/>
                  <a:pt x="9244753" y="1048194"/>
                </a:cubicBezTo>
                <a:close/>
                <a:moveTo>
                  <a:pt x="4231125" y="1042206"/>
                </a:moveTo>
                <a:cubicBezTo>
                  <a:pt x="4240158" y="1041502"/>
                  <a:pt x="4226608" y="1058760"/>
                  <a:pt x="4189345" y="1094686"/>
                </a:cubicBezTo>
                <a:cubicBezTo>
                  <a:pt x="4157728" y="1124625"/>
                  <a:pt x="4146435" y="1142940"/>
                  <a:pt x="4162244" y="1136248"/>
                </a:cubicBezTo>
                <a:cubicBezTo>
                  <a:pt x="4176924" y="1129556"/>
                  <a:pt x="4208541" y="1117933"/>
                  <a:pt x="4229996" y="1108071"/>
                </a:cubicBezTo>
                <a:cubicBezTo>
                  <a:pt x="4260484" y="1096448"/>
                  <a:pt x="4257097" y="1105957"/>
                  <a:pt x="4211929" y="1167595"/>
                </a:cubicBezTo>
                <a:cubicBezTo>
                  <a:pt x="4154340" y="1246139"/>
                  <a:pt x="4129497" y="1256353"/>
                  <a:pt x="3866395" y="1308129"/>
                </a:cubicBezTo>
                <a:cubicBezTo>
                  <a:pt x="3777188" y="1324683"/>
                  <a:pt x="3715083" y="1329967"/>
                  <a:pt x="3715083" y="1318343"/>
                </a:cubicBezTo>
                <a:cubicBezTo>
                  <a:pt x="3715083" y="1308481"/>
                  <a:pt x="3732021" y="1295097"/>
                  <a:pt x="3753476" y="1288405"/>
                </a:cubicBezTo>
                <a:cubicBezTo>
                  <a:pt x="3774930" y="1283122"/>
                  <a:pt x="3792997" y="1270794"/>
                  <a:pt x="3792997" y="1260932"/>
                </a:cubicBezTo>
                <a:cubicBezTo>
                  <a:pt x="3792997" y="1252479"/>
                  <a:pt x="3849457" y="1251775"/>
                  <a:pt x="3916080" y="1257058"/>
                </a:cubicBezTo>
                <a:cubicBezTo>
                  <a:pt x="4023353" y="1265159"/>
                  <a:pt x="4039162" y="1261637"/>
                  <a:pt x="4060617" y="1223245"/>
                </a:cubicBezTo>
                <a:cubicBezTo>
                  <a:pt x="4080942" y="1188024"/>
                  <a:pt x="4079813" y="1181684"/>
                  <a:pt x="4057229" y="1181684"/>
                </a:cubicBezTo>
                <a:cubicBezTo>
                  <a:pt x="4040291" y="1181684"/>
                  <a:pt x="4023353" y="1171822"/>
                  <a:pt x="4015449" y="1158438"/>
                </a:cubicBezTo>
                <a:cubicBezTo>
                  <a:pt x="4005286" y="1141883"/>
                  <a:pt x="4010932" y="1138713"/>
                  <a:pt x="4031257" y="1146814"/>
                </a:cubicBezTo>
                <a:cubicBezTo>
                  <a:pt x="4050454" y="1153506"/>
                  <a:pt x="4094492" y="1134839"/>
                  <a:pt x="4141919" y="1099617"/>
                </a:cubicBezTo>
                <a:cubicBezTo>
                  <a:pt x="4190474" y="1062283"/>
                  <a:pt x="4222091" y="1042911"/>
                  <a:pt x="4231125" y="1042206"/>
                </a:cubicBezTo>
                <a:close/>
                <a:moveTo>
                  <a:pt x="16220924" y="1037275"/>
                </a:moveTo>
                <a:cubicBezTo>
                  <a:pt x="16200598" y="1037628"/>
                  <a:pt x="16174627" y="1039036"/>
                  <a:pt x="16144139" y="1042206"/>
                </a:cubicBezTo>
                <a:cubicBezTo>
                  <a:pt x="16084291" y="1048194"/>
                  <a:pt x="16009764" y="1059465"/>
                  <a:pt x="15947659" y="1073554"/>
                </a:cubicBezTo>
                <a:cubicBezTo>
                  <a:pt x="15882165" y="1086938"/>
                  <a:pt x="15859581" y="1099970"/>
                  <a:pt x="15877648" y="1110184"/>
                </a:cubicBezTo>
                <a:cubicBezTo>
                  <a:pt x="15922816" y="1138361"/>
                  <a:pt x="15876519" y="1166538"/>
                  <a:pt x="15753437" y="1184854"/>
                </a:cubicBezTo>
                <a:cubicBezTo>
                  <a:pt x="15686814" y="1196124"/>
                  <a:pt x="15630355" y="1196124"/>
                  <a:pt x="15610029" y="1184854"/>
                </a:cubicBezTo>
                <a:cubicBezTo>
                  <a:pt x="15594220" y="1174639"/>
                  <a:pt x="15552440" y="1172526"/>
                  <a:pt x="15518564" y="1179218"/>
                </a:cubicBezTo>
                <a:cubicBezTo>
                  <a:pt x="15485818" y="1185910"/>
                  <a:pt x="15395482" y="1194716"/>
                  <a:pt x="15315309" y="1198238"/>
                </a:cubicBezTo>
                <a:cubicBezTo>
                  <a:pt x="15236265" y="1201408"/>
                  <a:pt x="15161738" y="1209861"/>
                  <a:pt x="15148188" y="1217962"/>
                </a:cubicBezTo>
                <a:cubicBezTo>
                  <a:pt x="15108666" y="1242969"/>
                  <a:pt x="15123346" y="1268681"/>
                  <a:pt x="15179806" y="1270442"/>
                </a:cubicBezTo>
                <a:cubicBezTo>
                  <a:pt x="15209165" y="1272203"/>
                  <a:pt x="15222715" y="1276782"/>
                  <a:pt x="15209165" y="1282065"/>
                </a:cubicBezTo>
                <a:cubicBezTo>
                  <a:pt x="15195614" y="1288405"/>
                  <a:pt x="15188839" y="1301085"/>
                  <a:pt x="15194485" y="1309186"/>
                </a:cubicBezTo>
                <a:cubicBezTo>
                  <a:pt x="15199002" y="1317639"/>
                  <a:pt x="15311921" y="1307425"/>
                  <a:pt x="15445167" y="1289110"/>
                </a:cubicBezTo>
                <a:cubicBezTo>
                  <a:pt x="15806509" y="1237686"/>
                  <a:pt x="15904749" y="1227824"/>
                  <a:pt x="15884424" y="1249309"/>
                </a:cubicBezTo>
                <a:cubicBezTo>
                  <a:pt x="15874261" y="1259171"/>
                  <a:pt x="15791830" y="1277486"/>
                  <a:pt x="15702623" y="1289110"/>
                </a:cubicBezTo>
                <a:cubicBezTo>
                  <a:pt x="15528727" y="1310595"/>
                  <a:pt x="15501626" y="1319400"/>
                  <a:pt x="15501626" y="1354269"/>
                </a:cubicBezTo>
                <a:cubicBezTo>
                  <a:pt x="15501626" y="1367301"/>
                  <a:pt x="15536631" y="1370119"/>
                  <a:pt x="15604383" y="1361666"/>
                </a:cubicBezTo>
                <a:cubicBezTo>
                  <a:pt x="15660843" y="1354974"/>
                  <a:pt x="15800863" y="1345464"/>
                  <a:pt x="15914912" y="1340533"/>
                </a:cubicBezTo>
                <a:cubicBezTo>
                  <a:pt x="16027831" y="1334193"/>
                  <a:pt x="16131717" y="1319400"/>
                  <a:pt x="16146397" y="1306016"/>
                </a:cubicBezTo>
                <a:cubicBezTo>
                  <a:pt x="16192694" y="1267977"/>
                  <a:pt x="16140751" y="1241208"/>
                  <a:pt x="16023315" y="1242969"/>
                </a:cubicBezTo>
                <a:cubicBezTo>
                  <a:pt x="15964597" y="1242969"/>
                  <a:pt x="15920558" y="1237686"/>
                  <a:pt x="15923945" y="1229585"/>
                </a:cubicBezTo>
                <a:cubicBezTo>
                  <a:pt x="15935237" y="1211270"/>
                  <a:pt x="16146397" y="1188376"/>
                  <a:pt x="16377882" y="1178162"/>
                </a:cubicBezTo>
                <a:cubicBezTo>
                  <a:pt x="16474993" y="1173231"/>
                  <a:pt x="16563070" y="1161607"/>
                  <a:pt x="16574362" y="1149984"/>
                </a:cubicBezTo>
                <a:cubicBezTo>
                  <a:pt x="16587913" y="1136952"/>
                  <a:pt x="16586783" y="1129908"/>
                  <a:pt x="16569845" y="1129908"/>
                </a:cubicBezTo>
                <a:cubicBezTo>
                  <a:pt x="16557424" y="1129908"/>
                  <a:pt x="16550649" y="1119694"/>
                  <a:pt x="16556295" y="1108071"/>
                </a:cubicBezTo>
                <a:cubicBezTo>
                  <a:pt x="16563070" y="1098209"/>
                  <a:pt x="16610496" y="1088347"/>
                  <a:pt x="16660181" y="1088347"/>
                </a:cubicBezTo>
                <a:cubicBezTo>
                  <a:pt x="16712124" y="1086586"/>
                  <a:pt x="16790038" y="1078837"/>
                  <a:pt x="16832946" y="1070384"/>
                </a:cubicBezTo>
                <a:cubicBezTo>
                  <a:pt x="16889406" y="1056999"/>
                  <a:pt x="16817138" y="1052421"/>
                  <a:pt x="16590171" y="1052421"/>
                </a:cubicBezTo>
                <a:cubicBezTo>
                  <a:pt x="16412887" y="1052421"/>
                  <a:pt x="16263833" y="1047137"/>
                  <a:pt x="16257058" y="1042206"/>
                </a:cubicBezTo>
                <a:cubicBezTo>
                  <a:pt x="16253671" y="1039036"/>
                  <a:pt x="16241249" y="1037275"/>
                  <a:pt x="16220924" y="1037275"/>
                </a:cubicBezTo>
                <a:close/>
                <a:moveTo>
                  <a:pt x="13508596" y="1030583"/>
                </a:moveTo>
                <a:cubicBezTo>
                  <a:pt x="13426165" y="1031992"/>
                  <a:pt x="13313245" y="1040797"/>
                  <a:pt x="13200326" y="1055591"/>
                </a:cubicBezTo>
                <a:cubicBezTo>
                  <a:pt x="13079502" y="1072145"/>
                  <a:pt x="13024171" y="1086586"/>
                  <a:pt x="13027559" y="1104901"/>
                </a:cubicBezTo>
                <a:cubicBezTo>
                  <a:pt x="13034334" y="1138009"/>
                  <a:pt x="13000458" y="1136600"/>
                  <a:pt x="12980133" y="1101731"/>
                </a:cubicBezTo>
                <a:cubicBezTo>
                  <a:pt x="12966582" y="1078485"/>
                  <a:pt x="12920285" y="1078485"/>
                  <a:pt x="12667345" y="1101731"/>
                </a:cubicBezTo>
                <a:cubicBezTo>
                  <a:pt x="12251801" y="1141531"/>
                  <a:pt x="12216796" y="1148223"/>
                  <a:pt x="12245026" y="1181684"/>
                </a:cubicBezTo>
                <a:cubicBezTo>
                  <a:pt x="12263093" y="1204578"/>
                  <a:pt x="12252931" y="1209861"/>
                  <a:pt x="12185179" y="1209861"/>
                </a:cubicBezTo>
                <a:cubicBezTo>
                  <a:pt x="12124202" y="1209861"/>
                  <a:pt x="12106135" y="1202817"/>
                  <a:pt x="12117427" y="1184854"/>
                </a:cubicBezTo>
                <a:cubicBezTo>
                  <a:pt x="12128719" y="1164777"/>
                  <a:pt x="12125331" y="1164777"/>
                  <a:pt x="12102748" y="1184854"/>
                </a:cubicBezTo>
                <a:cubicBezTo>
                  <a:pt x="12081293" y="1201408"/>
                  <a:pt x="12053063" y="1203169"/>
                  <a:pt x="12007896" y="1189785"/>
                </a:cubicBezTo>
                <a:cubicBezTo>
                  <a:pt x="11946920" y="1171469"/>
                  <a:pt x="11752697" y="1206339"/>
                  <a:pt x="11671395" y="1249309"/>
                </a:cubicBezTo>
                <a:cubicBezTo>
                  <a:pt x="11654457" y="1259171"/>
                  <a:pt x="11566380" y="1270794"/>
                  <a:pt x="11472656" y="1277486"/>
                </a:cubicBezTo>
                <a:cubicBezTo>
                  <a:pt x="11206166" y="1295802"/>
                  <a:pt x="10910317" y="1328910"/>
                  <a:pt x="10633664" y="1371880"/>
                </a:cubicBezTo>
                <a:cubicBezTo>
                  <a:pt x="10258771" y="1431757"/>
                  <a:pt x="10045353" y="1463456"/>
                  <a:pt x="9835323" y="1491634"/>
                </a:cubicBezTo>
                <a:cubicBezTo>
                  <a:pt x="9585771" y="1522981"/>
                  <a:pt x="9085537" y="1646961"/>
                  <a:pt x="9085537" y="1676899"/>
                </a:cubicBezTo>
                <a:cubicBezTo>
                  <a:pt x="9085537" y="1685000"/>
                  <a:pt x="9111508" y="1691340"/>
                  <a:pt x="9143126" y="1691340"/>
                </a:cubicBezTo>
                <a:cubicBezTo>
                  <a:pt x="9175873" y="1691340"/>
                  <a:pt x="9202974" y="1698032"/>
                  <a:pt x="9201844" y="1706133"/>
                </a:cubicBezTo>
                <a:cubicBezTo>
                  <a:pt x="9195069" y="1750864"/>
                  <a:pt x="9213136" y="1756852"/>
                  <a:pt x="9327185" y="1742059"/>
                </a:cubicBezTo>
                <a:cubicBezTo>
                  <a:pt x="9394936" y="1733606"/>
                  <a:pt x="9502210" y="1724448"/>
                  <a:pt x="9567703" y="1725857"/>
                </a:cubicBezTo>
                <a:cubicBezTo>
                  <a:pt x="9633197" y="1725857"/>
                  <a:pt x="9913237" y="1728322"/>
                  <a:pt x="10191019" y="1730084"/>
                </a:cubicBezTo>
                <a:cubicBezTo>
                  <a:pt x="10467673" y="1731492"/>
                  <a:pt x="10738680" y="1727970"/>
                  <a:pt x="10791751" y="1722687"/>
                </a:cubicBezTo>
                <a:cubicBezTo>
                  <a:pt x="10845953" y="1717756"/>
                  <a:pt x="10983715" y="1708598"/>
                  <a:pt x="11096634" y="1701906"/>
                </a:cubicBezTo>
                <a:cubicBezTo>
                  <a:pt x="11210684" y="1695214"/>
                  <a:pt x="11339411" y="1681478"/>
                  <a:pt x="11384579" y="1671616"/>
                </a:cubicBezTo>
                <a:cubicBezTo>
                  <a:pt x="11427489" y="1661754"/>
                  <a:pt x="11498628" y="1650131"/>
                  <a:pt x="11540408" y="1648722"/>
                </a:cubicBezTo>
                <a:cubicBezTo>
                  <a:pt x="11581059" y="1645200"/>
                  <a:pt x="11619452" y="1631815"/>
                  <a:pt x="11623969" y="1620192"/>
                </a:cubicBezTo>
                <a:cubicBezTo>
                  <a:pt x="11628485" y="1608569"/>
                  <a:pt x="11679299" y="1596594"/>
                  <a:pt x="11733501" y="1595185"/>
                </a:cubicBezTo>
                <a:cubicBezTo>
                  <a:pt x="11789960" y="1593424"/>
                  <a:pt x="11839645" y="1585323"/>
                  <a:pt x="11845291" y="1575109"/>
                </a:cubicBezTo>
                <a:cubicBezTo>
                  <a:pt x="11852066" y="1567008"/>
                  <a:pt x="11915301" y="1564190"/>
                  <a:pt x="11986440" y="1570882"/>
                </a:cubicBezTo>
                <a:cubicBezTo>
                  <a:pt x="12057580" y="1575813"/>
                  <a:pt x="12163724" y="1574052"/>
                  <a:pt x="12222442" y="1565599"/>
                </a:cubicBezTo>
                <a:cubicBezTo>
                  <a:pt x="12282290" y="1557498"/>
                  <a:pt x="12465219" y="1551158"/>
                  <a:pt x="12628953" y="1551158"/>
                </a:cubicBezTo>
                <a:cubicBezTo>
                  <a:pt x="12827691" y="1551158"/>
                  <a:pt x="12949644" y="1540944"/>
                  <a:pt x="13002716" y="1522981"/>
                </a:cubicBezTo>
                <a:cubicBezTo>
                  <a:pt x="13051272" y="1506427"/>
                  <a:pt x="13125799" y="1497269"/>
                  <a:pt x="13191292" y="1503609"/>
                </a:cubicBezTo>
                <a:cubicBezTo>
                  <a:pt x="13251139" y="1508892"/>
                  <a:pt x="13434069" y="1498326"/>
                  <a:pt x="13595544" y="1480010"/>
                </a:cubicBezTo>
                <a:cubicBezTo>
                  <a:pt x="13862034" y="1450072"/>
                  <a:pt x="14287741" y="1408158"/>
                  <a:pt x="14600528" y="1378220"/>
                </a:cubicBezTo>
                <a:cubicBezTo>
                  <a:pt x="14746194" y="1365188"/>
                  <a:pt x="14828626" y="1323627"/>
                  <a:pt x="14830884" y="1264102"/>
                </a:cubicBezTo>
                <a:cubicBezTo>
                  <a:pt x="14832013" y="1239095"/>
                  <a:pt x="14836530" y="1231346"/>
                  <a:pt x="14843305" y="1246139"/>
                </a:cubicBezTo>
                <a:cubicBezTo>
                  <a:pt x="14850080" y="1266216"/>
                  <a:pt x="14860243" y="1265511"/>
                  <a:pt x="14879440" y="1247548"/>
                </a:cubicBezTo>
                <a:cubicBezTo>
                  <a:pt x="14896377" y="1235925"/>
                  <a:pt x="14908799" y="1232755"/>
                  <a:pt x="14908799" y="1241208"/>
                </a:cubicBezTo>
                <a:cubicBezTo>
                  <a:pt x="14908799" y="1249309"/>
                  <a:pt x="14920091" y="1241560"/>
                  <a:pt x="14933641" y="1223245"/>
                </a:cubicBezTo>
                <a:cubicBezTo>
                  <a:pt x="14951708" y="1198238"/>
                  <a:pt x="14995747" y="1184149"/>
                  <a:pt x="15077049" y="1176048"/>
                </a:cubicBezTo>
                <a:cubicBezTo>
                  <a:pt x="15141413" y="1171117"/>
                  <a:pt x="15218198" y="1161255"/>
                  <a:pt x="15244170" y="1155972"/>
                </a:cubicBezTo>
                <a:cubicBezTo>
                  <a:pt x="15339022" y="1134487"/>
                  <a:pt x="15227232" y="1111593"/>
                  <a:pt x="15022847" y="1110184"/>
                </a:cubicBezTo>
                <a:cubicBezTo>
                  <a:pt x="14815075" y="1108423"/>
                  <a:pt x="14640050" y="1138361"/>
                  <a:pt x="14597141" y="1181684"/>
                </a:cubicBezTo>
                <a:cubicBezTo>
                  <a:pt x="14561006" y="1219723"/>
                  <a:pt x="14455991" y="1217257"/>
                  <a:pt x="14441312" y="1179218"/>
                </a:cubicBezTo>
                <a:cubicBezTo>
                  <a:pt x="14431149" y="1152450"/>
                  <a:pt x="14397273" y="1150337"/>
                  <a:pt x="14230152" y="1158438"/>
                </a:cubicBezTo>
                <a:cubicBezTo>
                  <a:pt x="14120620" y="1161960"/>
                  <a:pt x="14024638" y="1165834"/>
                  <a:pt x="14015605" y="1167595"/>
                </a:cubicBezTo>
                <a:cubicBezTo>
                  <a:pt x="14007701" y="1167595"/>
                  <a:pt x="14006571" y="1182740"/>
                  <a:pt x="14013347" y="1199295"/>
                </a:cubicBezTo>
                <a:cubicBezTo>
                  <a:pt x="14021251" y="1217610"/>
                  <a:pt x="14013347" y="1229585"/>
                  <a:pt x="13993021" y="1229585"/>
                </a:cubicBezTo>
                <a:cubicBezTo>
                  <a:pt x="13964791" y="1229585"/>
                  <a:pt x="13952370" y="1205987"/>
                  <a:pt x="13958016" y="1164425"/>
                </a:cubicBezTo>
                <a:cubicBezTo>
                  <a:pt x="13960274" y="1156324"/>
                  <a:pt x="13893652" y="1149984"/>
                  <a:pt x="13812350" y="1149984"/>
                </a:cubicBezTo>
                <a:cubicBezTo>
                  <a:pt x="13675717" y="1149984"/>
                  <a:pt x="13665554" y="1146814"/>
                  <a:pt x="13665554" y="1107014"/>
                </a:cubicBezTo>
                <a:cubicBezTo>
                  <a:pt x="13665554" y="1075315"/>
                  <a:pt x="13658779" y="1068975"/>
                  <a:pt x="13639583" y="1083768"/>
                </a:cubicBezTo>
                <a:cubicBezTo>
                  <a:pt x="13605707" y="1110536"/>
                  <a:pt x="13401322" y="1114763"/>
                  <a:pt x="13418260" y="1088347"/>
                </a:cubicBezTo>
                <a:cubicBezTo>
                  <a:pt x="13425036" y="1078132"/>
                  <a:pt x="13472462" y="1068270"/>
                  <a:pt x="13525534" y="1068270"/>
                </a:cubicBezTo>
                <a:cubicBezTo>
                  <a:pt x="13578606" y="1068270"/>
                  <a:pt x="13628291" y="1060169"/>
                  <a:pt x="13635066" y="1048546"/>
                </a:cubicBezTo>
                <a:cubicBezTo>
                  <a:pt x="13642970" y="1035162"/>
                  <a:pt x="13592157" y="1029527"/>
                  <a:pt x="13508596" y="1030583"/>
                </a:cubicBezTo>
                <a:close/>
                <a:moveTo>
                  <a:pt x="17122022" y="1028470"/>
                </a:moveTo>
                <a:cubicBezTo>
                  <a:pt x="17035074" y="1028470"/>
                  <a:pt x="16960546" y="1035866"/>
                  <a:pt x="16956030" y="1044320"/>
                </a:cubicBezTo>
                <a:cubicBezTo>
                  <a:pt x="16951514" y="1052421"/>
                  <a:pt x="16954902" y="1078837"/>
                  <a:pt x="16963934" y="1103844"/>
                </a:cubicBezTo>
                <a:cubicBezTo>
                  <a:pt x="16976354" y="1136952"/>
                  <a:pt x="16995554" y="1149984"/>
                  <a:pt x="17039590" y="1149984"/>
                </a:cubicBezTo>
                <a:cubicBezTo>
                  <a:pt x="17073466" y="1149984"/>
                  <a:pt x="17099438" y="1158438"/>
                  <a:pt x="17099438" y="1170061"/>
                </a:cubicBezTo>
                <a:cubicBezTo>
                  <a:pt x="17099438" y="1199999"/>
                  <a:pt x="17192034" y="1193307"/>
                  <a:pt x="17204454" y="1161607"/>
                </a:cubicBezTo>
                <a:cubicBezTo>
                  <a:pt x="17211230" y="1145053"/>
                  <a:pt x="17262042" y="1129908"/>
                  <a:pt x="17336570" y="1121455"/>
                </a:cubicBezTo>
                <a:cubicBezTo>
                  <a:pt x="17412226" y="1111593"/>
                  <a:pt x="17451746" y="1099970"/>
                  <a:pt x="17443842" y="1085177"/>
                </a:cubicBezTo>
                <a:cubicBezTo>
                  <a:pt x="17435938" y="1073554"/>
                  <a:pt x="17397546" y="1068975"/>
                  <a:pt x="17354638" y="1075667"/>
                </a:cubicBezTo>
                <a:cubicBezTo>
                  <a:pt x="17297046" y="1082007"/>
                  <a:pt x="17277850" y="1078485"/>
                  <a:pt x="17277850" y="1056999"/>
                </a:cubicBezTo>
                <a:cubicBezTo>
                  <a:pt x="17277850" y="1035514"/>
                  <a:pt x="17242846" y="1028470"/>
                  <a:pt x="17122022" y="1028470"/>
                </a:cubicBezTo>
                <a:close/>
                <a:moveTo>
                  <a:pt x="4337270" y="1006633"/>
                </a:moveTo>
                <a:cubicBezTo>
                  <a:pt x="4366629" y="1015086"/>
                  <a:pt x="4360983" y="1021778"/>
                  <a:pt x="4316944" y="1032697"/>
                </a:cubicBezTo>
                <a:cubicBezTo>
                  <a:pt x="4277422" y="1043615"/>
                  <a:pt x="4263871" y="1039741"/>
                  <a:pt x="4277422" y="1022482"/>
                </a:cubicBezTo>
                <a:cubicBezTo>
                  <a:pt x="4287585" y="1009098"/>
                  <a:pt x="4315815" y="1002054"/>
                  <a:pt x="4337270" y="1006633"/>
                </a:cubicBezTo>
                <a:close/>
                <a:moveTo>
                  <a:pt x="11592351" y="989726"/>
                </a:moveTo>
                <a:cubicBezTo>
                  <a:pt x="11612677" y="989726"/>
                  <a:pt x="11621710" y="995714"/>
                  <a:pt x="11614935" y="1006633"/>
                </a:cubicBezTo>
                <a:cubicBezTo>
                  <a:pt x="11608160" y="1015790"/>
                  <a:pt x="11569767" y="1023187"/>
                  <a:pt x="11530245" y="1023187"/>
                </a:cubicBezTo>
                <a:cubicBezTo>
                  <a:pt x="11464752" y="1021426"/>
                  <a:pt x="11463624" y="1020369"/>
                  <a:pt x="11507662" y="1006633"/>
                </a:cubicBezTo>
                <a:cubicBezTo>
                  <a:pt x="11542667" y="995714"/>
                  <a:pt x="11573155" y="989726"/>
                  <a:pt x="11592351" y="989726"/>
                </a:cubicBezTo>
                <a:close/>
                <a:moveTo>
                  <a:pt x="12399726" y="950982"/>
                </a:moveTo>
                <a:cubicBezTo>
                  <a:pt x="12392951" y="950630"/>
                  <a:pt x="12383917" y="951687"/>
                  <a:pt x="12377142" y="954152"/>
                </a:cubicBezTo>
                <a:cubicBezTo>
                  <a:pt x="12362463" y="960844"/>
                  <a:pt x="12366979" y="965775"/>
                  <a:pt x="12388434" y="967537"/>
                </a:cubicBezTo>
                <a:cubicBezTo>
                  <a:pt x="12409889" y="967537"/>
                  <a:pt x="12422310" y="962606"/>
                  <a:pt x="12415535" y="955913"/>
                </a:cubicBezTo>
                <a:cubicBezTo>
                  <a:pt x="12412147" y="952744"/>
                  <a:pt x="12406501" y="951335"/>
                  <a:pt x="12399726" y="950982"/>
                </a:cubicBezTo>
                <a:close/>
                <a:moveTo>
                  <a:pt x="8051194" y="934781"/>
                </a:moveTo>
                <a:cubicBezTo>
                  <a:pt x="8061356" y="932667"/>
                  <a:pt x="8067002" y="933372"/>
                  <a:pt x="8065873" y="936189"/>
                </a:cubicBezTo>
                <a:cubicBezTo>
                  <a:pt x="8065873" y="942177"/>
                  <a:pt x="8043289" y="958027"/>
                  <a:pt x="8000380" y="984795"/>
                </a:cubicBezTo>
                <a:cubicBezTo>
                  <a:pt x="7921336" y="1034458"/>
                  <a:pt x="7914561" y="1035514"/>
                  <a:pt x="7876169" y="1009803"/>
                </a:cubicBezTo>
                <a:cubicBezTo>
                  <a:pt x="7856972" y="997475"/>
                  <a:pt x="7861489" y="989022"/>
                  <a:pt x="7896494" y="980216"/>
                </a:cubicBezTo>
                <a:cubicBezTo>
                  <a:pt x="7921336" y="975285"/>
                  <a:pt x="7969892" y="959788"/>
                  <a:pt x="8006026" y="947813"/>
                </a:cubicBezTo>
                <a:cubicBezTo>
                  <a:pt x="8026352" y="940768"/>
                  <a:pt x="8042160" y="936542"/>
                  <a:pt x="8051194" y="934781"/>
                </a:cubicBezTo>
                <a:close/>
                <a:moveTo>
                  <a:pt x="11622839" y="898502"/>
                </a:moveTo>
                <a:cubicBezTo>
                  <a:pt x="11633002" y="898502"/>
                  <a:pt x="11640907" y="901672"/>
                  <a:pt x="11645423" y="908012"/>
                </a:cubicBezTo>
                <a:cubicBezTo>
                  <a:pt x="11652198" y="919635"/>
                  <a:pt x="11655586" y="932667"/>
                  <a:pt x="11649940" y="934428"/>
                </a:cubicBezTo>
                <a:cubicBezTo>
                  <a:pt x="11629615" y="952391"/>
                  <a:pt x="11535891" y="958731"/>
                  <a:pt x="11485078" y="945699"/>
                </a:cubicBezTo>
                <a:cubicBezTo>
                  <a:pt x="11424101" y="930906"/>
                  <a:pt x="11425230" y="930906"/>
                  <a:pt x="11478302" y="929145"/>
                </a:cubicBezTo>
                <a:cubicBezTo>
                  <a:pt x="11508791" y="927384"/>
                  <a:pt x="11553958" y="917874"/>
                  <a:pt x="11581059" y="908012"/>
                </a:cubicBezTo>
                <a:cubicBezTo>
                  <a:pt x="11597997" y="901672"/>
                  <a:pt x="11612677" y="898502"/>
                  <a:pt x="11622839" y="898502"/>
                </a:cubicBezTo>
                <a:close/>
                <a:moveTo>
                  <a:pt x="16506610" y="895332"/>
                </a:moveTo>
                <a:cubicBezTo>
                  <a:pt x="16488543" y="894276"/>
                  <a:pt x="16454667" y="894276"/>
                  <a:pt x="16409500" y="897798"/>
                </a:cubicBezTo>
                <a:cubicBezTo>
                  <a:pt x="16325939" y="902729"/>
                  <a:pt x="16245766" y="908012"/>
                  <a:pt x="16225441" y="908012"/>
                </a:cubicBezTo>
                <a:cubicBezTo>
                  <a:pt x="16207374" y="908012"/>
                  <a:pt x="16191565" y="916465"/>
                  <a:pt x="16191565" y="927736"/>
                </a:cubicBezTo>
                <a:cubicBezTo>
                  <a:pt x="16191565" y="949574"/>
                  <a:pt x="16458055" y="931258"/>
                  <a:pt x="16516773" y="904842"/>
                </a:cubicBezTo>
                <a:cubicBezTo>
                  <a:pt x="16529194" y="899911"/>
                  <a:pt x="16525807" y="896741"/>
                  <a:pt x="16506610" y="895332"/>
                </a:cubicBezTo>
                <a:close/>
                <a:moveTo>
                  <a:pt x="17019266" y="890754"/>
                </a:moveTo>
                <a:cubicBezTo>
                  <a:pt x="17007974" y="890754"/>
                  <a:pt x="16996682" y="892162"/>
                  <a:pt x="16987646" y="894628"/>
                </a:cubicBezTo>
                <a:cubicBezTo>
                  <a:pt x="16967322" y="899559"/>
                  <a:pt x="16978614" y="904842"/>
                  <a:pt x="17010230" y="904842"/>
                </a:cubicBezTo>
                <a:cubicBezTo>
                  <a:pt x="17042978" y="904842"/>
                  <a:pt x="17059918" y="901320"/>
                  <a:pt x="17047494" y="894628"/>
                </a:cubicBezTo>
                <a:cubicBezTo>
                  <a:pt x="17040718" y="892162"/>
                  <a:pt x="17030558" y="890754"/>
                  <a:pt x="17019266" y="890754"/>
                </a:cubicBezTo>
                <a:close/>
                <a:moveTo>
                  <a:pt x="9851132" y="879835"/>
                </a:moveTo>
                <a:cubicBezTo>
                  <a:pt x="9860165" y="879835"/>
                  <a:pt x="9869199" y="881948"/>
                  <a:pt x="9877103" y="888288"/>
                </a:cubicBezTo>
                <a:cubicBezTo>
                  <a:pt x="9890653" y="904490"/>
                  <a:pt x="9878232" y="913295"/>
                  <a:pt x="9852261" y="913295"/>
                </a:cubicBezTo>
                <a:cubicBezTo>
                  <a:pt x="9824031" y="913295"/>
                  <a:pt x="9813868" y="904490"/>
                  <a:pt x="9827418" y="888288"/>
                </a:cubicBezTo>
                <a:cubicBezTo>
                  <a:pt x="9833064" y="881948"/>
                  <a:pt x="9842098" y="879835"/>
                  <a:pt x="9851132" y="879835"/>
                </a:cubicBezTo>
                <a:close/>
                <a:moveTo>
                  <a:pt x="10350236" y="869268"/>
                </a:moveTo>
                <a:lnTo>
                  <a:pt x="10293776" y="895332"/>
                </a:lnTo>
                <a:cubicBezTo>
                  <a:pt x="10222637" y="929497"/>
                  <a:pt x="10145852" y="933372"/>
                  <a:pt x="10157145" y="900616"/>
                </a:cubicBezTo>
                <a:cubicBezTo>
                  <a:pt x="10159402" y="886527"/>
                  <a:pt x="10203441" y="875961"/>
                  <a:pt x="10257642" y="874199"/>
                </a:cubicBezTo>
                <a:close/>
                <a:moveTo>
                  <a:pt x="3689111" y="869268"/>
                </a:moveTo>
                <a:cubicBezTo>
                  <a:pt x="3699274" y="869268"/>
                  <a:pt x="3701533" y="877017"/>
                  <a:pt x="3695887" y="888288"/>
                </a:cubicBezTo>
                <a:cubicBezTo>
                  <a:pt x="3689111" y="899559"/>
                  <a:pt x="3676690" y="908012"/>
                  <a:pt x="3665398" y="908012"/>
                </a:cubicBezTo>
                <a:cubicBezTo>
                  <a:pt x="3654106" y="908012"/>
                  <a:pt x="3650719" y="899559"/>
                  <a:pt x="3657494" y="888288"/>
                </a:cubicBezTo>
                <a:cubicBezTo>
                  <a:pt x="3665398" y="877017"/>
                  <a:pt x="3677819" y="869268"/>
                  <a:pt x="3689111" y="869268"/>
                </a:cubicBezTo>
                <a:close/>
                <a:moveTo>
                  <a:pt x="7415457" y="867507"/>
                </a:moveTo>
                <a:cubicBezTo>
                  <a:pt x="7436912" y="866803"/>
                  <a:pt x="7449333" y="868564"/>
                  <a:pt x="7453849" y="871382"/>
                </a:cubicBezTo>
                <a:cubicBezTo>
                  <a:pt x="7461754" y="877369"/>
                  <a:pt x="7433524" y="890049"/>
                  <a:pt x="7369160" y="906251"/>
                </a:cubicBezTo>
                <a:cubicBezTo>
                  <a:pt x="7313829" y="919635"/>
                  <a:pt x="7253982" y="948517"/>
                  <a:pt x="7235915" y="970707"/>
                </a:cubicBezTo>
                <a:cubicBezTo>
                  <a:pt x="7215589" y="991135"/>
                  <a:pt x="7189618" y="1009803"/>
                  <a:pt x="7178326" y="1009803"/>
                </a:cubicBezTo>
                <a:cubicBezTo>
                  <a:pt x="7165905" y="1009803"/>
                  <a:pt x="7167034" y="999940"/>
                  <a:pt x="7181713" y="984795"/>
                </a:cubicBezTo>
                <a:cubicBezTo>
                  <a:pt x="7195264" y="971059"/>
                  <a:pt x="7205426" y="943586"/>
                  <a:pt x="7205426" y="924566"/>
                </a:cubicBezTo>
                <a:cubicBezTo>
                  <a:pt x="7205426" y="897446"/>
                  <a:pt x="7231398" y="887584"/>
                  <a:pt x="7326250" y="875608"/>
                </a:cubicBezTo>
                <a:cubicBezTo>
                  <a:pt x="7364643" y="870677"/>
                  <a:pt x="7394002" y="868212"/>
                  <a:pt x="7415457" y="867507"/>
                </a:cubicBezTo>
                <a:close/>
                <a:moveTo>
                  <a:pt x="3014981" y="844261"/>
                </a:moveTo>
                <a:cubicBezTo>
                  <a:pt x="3018369" y="844261"/>
                  <a:pt x="3024015" y="851658"/>
                  <a:pt x="3024015" y="862929"/>
                </a:cubicBezTo>
                <a:cubicBezTo>
                  <a:pt x="3024015" y="873847"/>
                  <a:pt x="3013852" y="881948"/>
                  <a:pt x="3001431" y="881948"/>
                </a:cubicBezTo>
                <a:cubicBezTo>
                  <a:pt x="2989010" y="881948"/>
                  <a:pt x="2985623" y="873847"/>
                  <a:pt x="2993527" y="862929"/>
                </a:cubicBezTo>
                <a:cubicBezTo>
                  <a:pt x="3000302" y="851658"/>
                  <a:pt x="3009335" y="844261"/>
                  <a:pt x="3014981" y="844261"/>
                </a:cubicBezTo>
                <a:close/>
                <a:moveTo>
                  <a:pt x="5367096" y="824185"/>
                </a:moveTo>
                <a:cubicBezTo>
                  <a:pt x="5389680" y="821719"/>
                  <a:pt x="5410005" y="822072"/>
                  <a:pt x="5421297" y="826298"/>
                </a:cubicBezTo>
                <a:cubicBezTo>
                  <a:pt x="5454044" y="837921"/>
                  <a:pt x="5445010" y="846727"/>
                  <a:pt x="5367096" y="883005"/>
                </a:cubicBezTo>
                <a:cubicBezTo>
                  <a:pt x="5267726" y="929145"/>
                  <a:pt x="5246272" y="933372"/>
                  <a:pt x="5225946" y="911887"/>
                </a:cubicBezTo>
                <a:cubicBezTo>
                  <a:pt x="5197717" y="885823"/>
                  <a:pt x="5214655" y="868916"/>
                  <a:pt x="5295957" y="841091"/>
                </a:cubicBezTo>
                <a:cubicBezTo>
                  <a:pt x="5319670" y="832638"/>
                  <a:pt x="5344512" y="827003"/>
                  <a:pt x="5367096" y="824185"/>
                </a:cubicBezTo>
                <a:close/>
                <a:moveTo>
                  <a:pt x="6474837" y="823128"/>
                </a:moveTo>
                <a:cubicBezTo>
                  <a:pt x="6488387" y="826650"/>
                  <a:pt x="6473708" y="843557"/>
                  <a:pt x="6443219" y="856941"/>
                </a:cubicBezTo>
                <a:cubicBezTo>
                  <a:pt x="6387889" y="881948"/>
                  <a:pt x="6386760" y="880539"/>
                  <a:pt x="6417248" y="848488"/>
                </a:cubicBezTo>
                <a:cubicBezTo>
                  <a:pt x="6436444" y="830172"/>
                  <a:pt x="6461287" y="818197"/>
                  <a:pt x="6474837" y="823128"/>
                </a:cubicBezTo>
                <a:close/>
                <a:moveTo>
                  <a:pt x="4975265" y="822424"/>
                </a:moveTo>
                <a:cubicBezTo>
                  <a:pt x="5018175" y="824185"/>
                  <a:pt x="5019303" y="825241"/>
                  <a:pt x="4960586" y="842148"/>
                </a:cubicBezTo>
                <a:cubicBezTo>
                  <a:pt x="4925581" y="852362"/>
                  <a:pt x="4891705" y="870677"/>
                  <a:pt x="4884929" y="880539"/>
                </a:cubicBezTo>
                <a:cubicBezTo>
                  <a:pt x="4879283" y="892515"/>
                  <a:pt x="4858958" y="900616"/>
                  <a:pt x="4839762" y="900616"/>
                </a:cubicBezTo>
                <a:cubicBezTo>
                  <a:pt x="4820565" y="900616"/>
                  <a:pt x="4779914" y="916113"/>
                  <a:pt x="4748296" y="933019"/>
                </a:cubicBezTo>
                <a:cubicBezTo>
                  <a:pt x="4642152" y="990431"/>
                  <a:pt x="4558592" y="1023539"/>
                  <a:pt x="4558592" y="1006633"/>
                </a:cubicBezTo>
                <a:cubicBezTo>
                  <a:pt x="4558592" y="979512"/>
                  <a:pt x="4921064" y="818902"/>
                  <a:pt x="4975265" y="822424"/>
                </a:cubicBezTo>
                <a:close/>
                <a:moveTo>
                  <a:pt x="20466698" y="808335"/>
                </a:moveTo>
                <a:cubicBezTo>
                  <a:pt x="20448634" y="808335"/>
                  <a:pt x="20439598" y="816788"/>
                  <a:pt x="20446374" y="828411"/>
                </a:cubicBezTo>
                <a:cubicBezTo>
                  <a:pt x="20453150" y="838273"/>
                  <a:pt x="20461054" y="848488"/>
                  <a:pt x="20466698" y="848488"/>
                </a:cubicBezTo>
                <a:cubicBezTo>
                  <a:pt x="20470086" y="848488"/>
                  <a:pt x="20479122" y="838273"/>
                  <a:pt x="20485894" y="828411"/>
                </a:cubicBezTo>
                <a:cubicBezTo>
                  <a:pt x="20492670" y="816788"/>
                  <a:pt x="20482510" y="808335"/>
                  <a:pt x="20466698" y="808335"/>
                </a:cubicBezTo>
                <a:close/>
                <a:moveTo>
                  <a:pt x="11170032" y="805165"/>
                </a:moveTo>
                <a:cubicBezTo>
                  <a:pt x="11196003" y="805165"/>
                  <a:pt x="11223105" y="815027"/>
                  <a:pt x="11229880" y="828411"/>
                </a:cubicBezTo>
                <a:cubicBezTo>
                  <a:pt x="11245688" y="856589"/>
                  <a:pt x="11197134" y="856589"/>
                  <a:pt x="11156482" y="828411"/>
                </a:cubicBezTo>
                <a:cubicBezTo>
                  <a:pt x="11130510" y="809392"/>
                  <a:pt x="11133898" y="805165"/>
                  <a:pt x="11170032" y="805165"/>
                </a:cubicBezTo>
                <a:close/>
                <a:moveTo>
                  <a:pt x="6342721" y="804813"/>
                </a:moveTo>
                <a:cubicBezTo>
                  <a:pt x="6347238" y="804813"/>
                  <a:pt x="6351755" y="806926"/>
                  <a:pt x="6356271" y="810801"/>
                </a:cubicBezTo>
                <a:cubicBezTo>
                  <a:pt x="6363047" y="818197"/>
                  <a:pt x="6363047" y="830172"/>
                  <a:pt x="6356271" y="837921"/>
                </a:cubicBezTo>
                <a:cubicBezTo>
                  <a:pt x="6348367" y="845318"/>
                  <a:pt x="6335946" y="845318"/>
                  <a:pt x="6329171" y="837921"/>
                </a:cubicBezTo>
                <a:cubicBezTo>
                  <a:pt x="6321266" y="830172"/>
                  <a:pt x="6321266" y="818197"/>
                  <a:pt x="6329171" y="810801"/>
                </a:cubicBezTo>
                <a:cubicBezTo>
                  <a:pt x="6332558" y="806926"/>
                  <a:pt x="6337075" y="804813"/>
                  <a:pt x="6342721" y="804813"/>
                </a:cubicBezTo>
                <a:close/>
                <a:moveTo>
                  <a:pt x="13074985" y="796008"/>
                </a:moveTo>
                <a:cubicBezTo>
                  <a:pt x="13084019" y="796008"/>
                  <a:pt x="13091923" y="800234"/>
                  <a:pt x="13098698" y="807631"/>
                </a:cubicBezTo>
                <a:cubicBezTo>
                  <a:pt x="13112248" y="818902"/>
                  <a:pt x="13100956" y="829468"/>
                  <a:pt x="13074985" y="829468"/>
                </a:cubicBezTo>
                <a:cubicBezTo>
                  <a:pt x="13047884" y="829468"/>
                  <a:pt x="13035463" y="818902"/>
                  <a:pt x="13049013" y="807631"/>
                </a:cubicBezTo>
                <a:cubicBezTo>
                  <a:pt x="13055789" y="800234"/>
                  <a:pt x="13065951" y="796008"/>
                  <a:pt x="13074985" y="796008"/>
                </a:cubicBezTo>
                <a:close/>
                <a:moveTo>
                  <a:pt x="9658039" y="786146"/>
                </a:moveTo>
                <a:cubicBezTo>
                  <a:pt x="9661428" y="785441"/>
                  <a:pt x="9665943" y="785793"/>
                  <a:pt x="9670460" y="787554"/>
                </a:cubicBezTo>
                <a:cubicBezTo>
                  <a:pt x="9680624" y="790724"/>
                  <a:pt x="9694174" y="799178"/>
                  <a:pt x="9709982" y="810801"/>
                </a:cubicBezTo>
                <a:cubicBezTo>
                  <a:pt x="9763054" y="851305"/>
                  <a:pt x="9730308" y="869973"/>
                  <a:pt x="9671589" y="832638"/>
                </a:cubicBezTo>
                <a:cubicBezTo>
                  <a:pt x="9655782" y="822424"/>
                  <a:pt x="9646747" y="805165"/>
                  <a:pt x="9650135" y="791781"/>
                </a:cubicBezTo>
                <a:cubicBezTo>
                  <a:pt x="9652393" y="788963"/>
                  <a:pt x="9654651" y="786850"/>
                  <a:pt x="9658039" y="786146"/>
                </a:cubicBezTo>
                <a:close/>
                <a:moveTo>
                  <a:pt x="17836802" y="767478"/>
                </a:moveTo>
                <a:cubicBezTo>
                  <a:pt x="17881970" y="766069"/>
                  <a:pt x="17924882" y="774875"/>
                  <a:pt x="17931654" y="784737"/>
                </a:cubicBezTo>
                <a:cubicBezTo>
                  <a:pt x="17945206" y="807279"/>
                  <a:pt x="17927138" y="807279"/>
                  <a:pt x="17822122" y="784737"/>
                </a:cubicBezTo>
                <a:lnTo>
                  <a:pt x="17753242" y="770648"/>
                </a:lnTo>
                <a:close/>
                <a:moveTo>
                  <a:pt x="10626889" y="767478"/>
                </a:moveTo>
                <a:cubicBezTo>
                  <a:pt x="10670929" y="767478"/>
                  <a:pt x="10670929" y="768887"/>
                  <a:pt x="10633664" y="793894"/>
                </a:cubicBezTo>
                <a:cubicBezTo>
                  <a:pt x="10611080" y="808335"/>
                  <a:pt x="10573817" y="818197"/>
                  <a:pt x="10552362" y="816788"/>
                </a:cubicBezTo>
                <a:cubicBezTo>
                  <a:pt x="10518486" y="815379"/>
                  <a:pt x="10516228" y="813618"/>
                  <a:pt x="10545587" y="806574"/>
                </a:cubicBezTo>
                <a:cubicBezTo>
                  <a:pt x="10565912" y="801995"/>
                  <a:pt x="10580592" y="792133"/>
                  <a:pt x="10580592" y="783328"/>
                </a:cubicBezTo>
                <a:cubicBezTo>
                  <a:pt x="10580592" y="773114"/>
                  <a:pt x="10602047" y="767478"/>
                  <a:pt x="10626889" y="767478"/>
                </a:cubicBezTo>
                <a:close/>
                <a:moveTo>
                  <a:pt x="3888979" y="764660"/>
                </a:moveTo>
                <a:cubicBezTo>
                  <a:pt x="3893496" y="763604"/>
                  <a:pt x="3898013" y="764308"/>
                  <a:pt x="3901400" y="767478"/>
                </a:cubicBezTo>
                <a:cubicBezTo>
                  <a:pt x="3905917" y="773818"/>
                  <a:pt x="3896883" y="788611"/>
                  <a:pt x="3882204" y="801291"/>
                </a:cubicBezTo>
                <a:cubicBezTo>
                  <a:pt x="3865266" y="817141"/>
                  <a:pt x="3855103" y="818197"/>
                  <a:pt x="3855103" y="805165"/>
                </a:cubicBezTo>
                <a:cubicBezTo>
                  <a:pt x="3855103" y="787202"/>
                  <a:pt x="3873170" y="767830"/>
                  <a:pt x="3888979" y="764660"/>
                </a:cubicBezTo>
                <a:close/>
                <a:moveTo>
                  <a:pt x="13750244" y="757968"/>
                </a:moveTo>
                <a:cubicBezTo>
                  <a:pt x="13772828" y="759025"/>
                  <a:pt x="13794283" y="761843"/>
                  <a:pt x="13807833" y="765717"/>
                </a:cubicBezTo>
                <a:cubicBezTo>
                  <a:pt x="13854130" y="779806"/>
                  <a:pt x="13853001" y="779806"/>
                  <a:pt x="13801058" y="781567"/>
                </a:cubicBezTo>
                <a:cubicBezTo>
                  <a:pt x="13768311" y="783328"/>
                  <a:pt x="13746856" y="797064"/>
                  <a:pt x="13741210" y="822424"/>
                </a:cubicBezTo>
                <a:cubicBezTo>
                  <a:pt x="13735564" y="856589"/>
                  <a:pt x="13733306" y="856589"/>
                  <a:pt x="13715239" y="824185"/>
                </a:cubicBezTo>
                <a:cubicBezTo>
                  <a:pt x="13705076" y="804461"/>
                  <a:pt x="13673459" y="784384"/>
                  <a:pt x="13647487" y="779101"/>
                </a:cubicBezTo>
                <a:cubicBezTo>
                  <a:pt x="13611353" y="772057"/>
                  <a:pt x="13619257" y="768535"/>
                  <a:pt x="13679105" y="761138"/>
                </a:cubicBezTo>
                <a:cubicBezTo>
                  <a:pt x="13700559" y="757616"/>
                  <a:pt x="13726531" y="756912"/>
                  <a:pt x="13750244" y="757968"/>
                </a:cubicBezTo>
                <a:close/>
                <a:moveTo>
                  <a:pt x="13937690" y="757264"/>
                </a:moveTo>
                <a:cubicBezTo>
                  <a:pt x="13951241" y="757264"/>
                  <a:pt x="13964791" y="760786"/>
                  <a:pt x="13974954" y="766774"/>
                </a:cubicBezTo>
                <a:cubicBezTo>
                  <a:pt x="13994150" y="779101"/>
                  <a:pt x="13979471" y="790724"/>
                  <a:pt x="13938820" y="790724"/>
                </a:cubicBezTo>
                <a:cubicBezTo>
                  <a:pt x="13898169" y="790724"/>
                  <a:pt x="13880101" y="779101"/>
                  <a:pt x="13900427" y="766774"/>
                </a:cubicBezTo>
                <a:cubicBezTo>
                  <a:pt x="13910590" y="760786"/>
                  <a:pt x="13924140" y="757264"/>
                  <a:pt x="13937690" y="757264"/>
                </a:cubicBezTo>
                <a:close/>
                <a:moveTo>
                  <a:pt x="14102553" y="751981"/>
                </a:moveTo>
                <a:cubicBezTo>
                  <a:pt x="14107070" y="753742"/>
                  <a:pt x="14109328" y="757968"/>
                  <a:pt x="14109328" y="764308"/>
                </a:cubicBezTo>
                <a:cubicBezTo>
                  <a:pt x="14109328" y="775579"/>
                  <a:pt x="14098036" y="785441"/>
                  <a:pt x="14084486" y="785441"/>
                </a:cubicBezTo>
                <a:cubicBezTo>
                  <a:pt x="14069806" y="785441"/>
                  <a:pt x="14058514" y="781919"/>
                  <a:pt x="14058514" y="778397"/>
                </a:cubicBezTo>
                <a:cubicBezTo>
                  <a:pt x="14058514" y="772761"/>
                  <a:pt x="14069806" y="762547"/>
                  <a:pt x="14084486" y="755151"/>
                </a:cubicBezTo>
                <a:cubicBezTo>
                  <a:pt x="14091261" y="751628"/>
                  <a:pt x="14098036" y="750572"/>
                  <a:pt x="14102553" y="751981"/>
                </a:cubicBezTo>
                <a:close/>
                <a:moveTo>
                  <a:pt x="15608900" y="741414"/>
                </a:moveTo>
                <a:cubicBezTo>
                  <a:pt x="15602125" y="738596"/>
                  <a:pt x="15591962" y="739301"/>
                  <a:pt x="15579541" y="742471"/>
                </a:cubicBezTo>
                <a:cubicBezTo>
                  <a:pt x="15558086" y="747402"/>
                  <a:pt x="15541148" y="760786"/>
                  <a:pt x="15541148" y="770648"/>
                </a:cubicBezTo>
                <a:cubicBezTo>
                  <a:pt x="15541148" y="780510"/>
                  <a:pt x="15558086" y="787554"/>
                  <a:pt x="15579541" y="787554"/>
                </a:cubicBezTo>
                <a:cubicBezTo>
                  <a:pt x="15600996" y="787554"/>
                  <a:pt x="15619063" y="775931"/>
                  <a:pt x="15619063" y="759377"/>
                </a:cubicBezTo>
                <a:cubicBezTo>
                  <a:pt x="15619063" y="750219"/>
                  <a:pt x="15615675" y="744232"/>
                  <a:pt x="15608900" y="741414"/>
                </a:cubicBezTo>
                <a:close/>
                <a:moveTo>
                  <a:pt x="4702000" y="741414"/>
                </a:moveTo>
                <a:cubicBezTo>
                  <a:pt x="4734746" y="743175"/>
                  <a:pt x="4737004" y="747050"/>
                  <a:pt x="4715550" y="763604"/>
                </a:cubicBezTo>
                <a:cubicBezTo>
                  <a:pt x="4679416" y="792838"/>
                  <a:pt x="4660220" y="792838"/>
                  <a:pt x="4660220" y="763604"/>
                </a:cubicBezTo>
                <a:cubicBezTo>
                  <a:pt x="4660220" y="752685"/>
                  <a:pt x="4679416" y="741414"/>
                  <a:pt x="4702000" y="741414"/>
                </a:cubicBezTo>
                <a:close/>
                <a:moveTo>
                  <a:pt x="13330183" y="738244"/>
                </a:moveTo>
                <a:cubicBezTo>
                  <a:pt x="13339217" y="738244"/>
                  <a:pt x="13348250" y="741766"/>
                  <a:pt x="13355025" y="747754"/>
                </a:cubicBezTo>
                <a:cubicBezTo>
                  <a:pt x="13368576" y="763956"/>
                  <a:pt x="13357284" y="772057"/>
                  <a:pt x="13330183" y="772057"/>
                </a:cubicBezTo>
                <a:cubicBezTo>
                  <a:pt x="13303082" y="772057"/>
                  <a:pt x="13291791" y="763956"/>
                  <a:pt x="13304212" y="747754"/>
                </a:cubicBezTo>
                <a:cubicBezTo>
                  <a:pt x="13310987" y="741766"/>
                  <a:pt x="13321150" y="738244"/>
                  <a:pt x="13330183" y="738244"/>
                </a:cubicBezTo>
                <a:close/>
                <a:moveTo>
                  <a:pt x="11668007" y="738244"/>
                </a:moveTo>
                <a:cubicBezTo>
                  <a:pt x="11677041" y="738244"/>
                  <a:pt x="11686074" y="741766"/>
                  <a:pt x="11692851" y="747754"/>
                </a:cubicBezTo>
                <a:cubicBezTo>
                  <a:pt x="11706400" y="763956"/>
                  <a:pt x="11695108" y="772057"/>
                  <a:pt x="11668007" y="772057"/>
                </a:cubicBezTo>
                <a:cubicBezTo>
                  <a:pt x="11640907" y="772057"/>
                  <a:pt x="11629615" y="763956"/>
                  <a:pt x="11643165" y="747754"/>
                </a:cubicBezTo>
                <a:cubicBezTo>
                  <a:pt x="11648811" y="741766"/>
                  <a:pt x="11658974" y="738244"/>
                  <a:pt x="11668007" y="738244"/>
                </a:cubicBezTo>
                <a:close/>
                <a:moveTo>
                  <a:pt x="11232138" y="738244"/>
                </a:moveTo>
                <a:cubicBezTo>
                  <a:pt x="11242301" y="738244"/>
                  <a:pt x="11252464" y="741766"/>
                  <a:pt x="11258109" y="747754"/>
                </a:cubicBezTo>
                <a:cubicBezTo>
                  <a:pt x="11271660" y="763956"/>
                  <a:pt x="11255851" y="772057"/>
                  <a:pt x="11225363" y="772057"/>
                </a:cubicBezTo>
                <a:cubicBezTo>
                  <a:pt x="11192616" y="772057"/>
                  <a:pt x="11181324" y="760082"/>
                  <a:pt x="11200520" y="747754"/>
                </a:cubicBezTo>
                <a:cubicBezTo>
                  <a:pt x="11210684" y="741766"/>
                  <a:pt x="11221976" y="738244"/>
                  <a:pt x="11232138" y="738244"/>
                </a:cubicBezTo>
                <a:close/>
                <a:moveTo>
                  <a:pt x="16443375" y="737540"/>
                </a:moveTo>
                <a:cubicBezTo>
                  <a:pt x="16449021" y="737892"/>
                  <a:pt x="16453538" y="741766"/>
                  <a:pt x="16456926" y="748811"/>
                </a:cubicBezTo>
                <a:cubicBezTo>
                  <a:pt x="16462572" y="763252"/>
                  <a:pt x="16452409" y="774170"/>
                  <a:pt x="16435471" y="770648"/>
                </a:cubicBezTo>
                <a:cubicBezTo>
                  <a:pt x="16415146" y="770648"/>
                  <a:pt x="16410629" y="760082"/>
                  <a:pt x="16424179" y="745641"/>
                </a:cubicBezTo>
                <a:cubicBezTo>
                  <a:pt x="16429825" y="740357"/>
                  <a:pt x="16436600" y="736835"/>
                  <a:pt x="16443375" y="737540"/>
                </a:cubicBezTo>
                <a:close/>
                <a:moveTo>
                  <a:pt x="16187048" y="737540"/>
                </a:moveTo>
                <a:cubicBezTo>
                  <a:pt x="16192694" y="737892"/>
                  <a:pt x="16198340" y="741766"/>
                  <a:pt x="16200598" y="748811"/>
                </a:cubicBezTo>
                <a:cubicBezTo>
                  <a:pt x="16206244" y="763252"/>
                  <a:pt x="16197211" y="774170"/>
                  <a:pt x="16180273" y="770648"/>
                </a:cubicBezTo>
                <a:cubicBezTo>
                  <a:pt x="16159947" y="770648"/>
                  <a:pt x="16155431" y="760082"/>
                  <a:pt x="16167852" y="745641"/>
                </a:cubicBezTo>
                <a:cubicBezTo>
                  <a:pt x="16174627" y="740357"/>
                  <a:pt x="16181402" y="736835"/>
                  <a:pt x="16187048" y="737540"/>
                </a:cubicBezTo>
                <a:close/>
                <a:moveTo>
                  <a:pt x="15990568" y="737540"/>
                </a:moveTo>
                <a:cubicBezTo>
                  <a:pt x="15997343" y="737892"/>
                  <a:pt x="16004118" y="741766"/>
                  <a:pt x="16007506" y="748811"/>
                </a:cubicBezTo>
                <a:cubicBezTo>
                  <a:pt x="16015410" y="763252"/>
                  <a:pt x="16002989" y="774170"/>
                  <a:pt x="15979276" y="770648"/>
                </a:cubicBezTo>
                <a:cubicBezTo>
                  <a:pt x="15954434" y="770648"/>
                  <a:pt x="15951046" y="760082"/>
                  <a:pt x="15966855" y="745641"/>
                </a:cubicBezTo>
                <a:cubicBezTo>
                  <a:pt x="15974759" y="740357"/>
                  <a:pt x="15982664" y="736835"/>
                  <a:pt x="15990568" y="737540"/>
                </a:cubicBezTo>
                <a:close/>
                <a:moveTo>
                  <a:pt x="16736966" y="729087"/>
                </a:moveTo>
                <a:cubicBezTo>
                  <a:pt x="16910862" y="729087"/>
                  <a:pt x="17063302" y="748458"/>
                  <a:pt x="17063302" y="770648"/>
                </a:cubicBezTo>
                <a:cubicBezTo>
                  <a:pt x="17063302" y="793190"/>
                  <a:pt x="16986518" y="789668"/>
                  <a:pt x="16924414" y="765717"/>
                </a:cubicBezTo>
                <a:cubicBezTo>
                  <a:pt x="16896182" y="754446"/>
                  <a:pt x="16825042" y="750924"/>
                  <a:pt x="16764067" y="757264"/>
                </a:cubicBezTo>
                <a:cubicBezTo>
                  <a:pt x="16701961" y="763604"/>
                  <a:pt x="16642114" y="760786"/>
                  <a:pt x="16625176" y="749867"/>
                </a:cubicBezTo>
                <a:cubicBezTo>
                  <a:pt x="16603721" y="735426"/>
                  <a:pt x="16635339" y="729087"/>
                  <a:pt x="16736966" y="729087"/>
                </a:cubicBezTo>
                <a:close/>
                <a:moveTo>
                  <a:pt x="12759939" y="729087"/>
                </a:moveTo>
                <a:cubicBezTo>
                  <a:pt x="12771231" y="729087"/>
                  <a:pt x="12780265" y="738244"/>
                  <a:pt x="12780265" y="747754"/>
                </a:cubicBezTo>
                <a:cubicBezTo>
                  <a:pt x="12780265" y="759025"/>
                  <a:pt x="12765585" y="767478"/>
                  <a:pt x="12745260" y="767478"/>
                </a:cubicBezTo>
                <a:cubicBezTo>
                  <a:pt x="12726064" y="767478"/>
                  <a:pt x="12715901" y="759025"/>
                  <a:pt x="12723805" y="747754"/>
                </a:cubicBezTo>
                <a:cubicBezTo>
                  <a:pt x="12731710" y="738244"/>
                  <a:pt x="12748647" y="729087"/>
                  <a:pt x="12759939" y="729087"/>
                </a:cubicBezTo>
                <a:close/>
                <a:moveTo>
                  <a:pt x="15390965" y="728030"/>
                </a:moveTo>
                <a:cubicBezTo>
                  <a:pt x="15348056" y="728030"/>
                  <a:pt x="15325472" y="736131"/>
                  <a:pt x="15333376" y="747754"/>
                </a:cubicBezTo>
                <a:cubicBezTo>
                  <a:pt x="15340151" y="759377"/>
                  <a:pt x="15371769" y="767478"/>
                  <a:pt x="15402257" y="767478"/>
                </a:cubicBezTo>
                <a:cubicBezTo>
                  <a:pt x="15433875" y="767478"/>
                  <a:pt x="15460975" y="759377"/>
                  <a:pt x="15460975" y="747754"/>
                </a:cubicBezTo>
                <a:cubicBezTo>
                  <a:pt x="15460975" y="737892"/>
                  <a:pt x="15429358" y="728030"/>
                  <a:pt x="15390965" y="728030"/>
                </a:cubicBezTo>
                <a:close/>
                <a:moveTo>
                  <a:pt x="10582850" y="718520"/>
                </a:moveTo>
                <a:cubicBezTo>
                  <a:pt x="10589625" y="719225"/>
                  <a:pt x="10596401" y="724156"/>
                  <a:pt x="10599788" y="731200"/>
                </a:cubicBezTo>
                <a:cubicBezTo>
                  <a:pt x="10606563" y="744936"/>
                  <a:pt x="10594142" y="755503"/>
                  <a:pt x="10571558" y="751981"/>
                </a:cubicBezTo>
                <a:cubicBezTo>
                  <a:pt x="10546716" y="751981"/>
                  <a:pt x="10542199" y="741766"/>
                  <a:pt x="10560266" y="728030"/>
                </a:cubicBezTo>
                <a:cubicBezTo>
                  <a:pt x="10568171" y="720986"/>
                  <a:pt x="10576075" y="717464"/>
                  <a:pt x="10582850" y="718520"/>
                </a:cubicBezTo>
                <a:close/>
                <a:moveTo>
                  <a:pt x="14558748" y="707954"/>
                </a:moveTo>
                <a:cubicBezTo>
                  <a:pt x="14535035" y="707954"/>
                  <a:pt x="14510193" y="716407"/>
                  <a:pt x="14504547" y="728030"/>
                </a:cubicBezTo>
                <a:cubicBezTo>
                  <a:pt x="14487609" y="754446"/>
                  <a:pt x="14533906" y="754446"/>
                  <a:pt x="14572298" y="728030"/>
                </a:cubicBezTo>
                <a:cubicBezTo>
                  <a:pt x="14597141" y="712885"/>
                  <a:pt x="14593753" y="707954"/>
                  <a:pt x="14558748" y="707954"/>
                </a:cubicBezTo>
                <a:close/>
                <a:moveTo>
                  <a:pt x="17100566" y="693513"/>
                </a:moveTo>
                <a:cubicBezTo>
                  <a:pt x="17110730" y="693513"/>
                  <a:pt x="17119762" y="696683"/>
                  <a:pt x="17126538" y="703023"/>
                </a:cubicBezTo>
                <a:cubicBezTo>
                  <a:pt x="17140090" y="714998"/>
                  <a:pt x="17125410" y="726621"/>
                  <a:pt x="17092662" y="726621"/>
                </a:cubicBezTo>
                <a:cubicBezTo>
                  <a:pt x="17062174" y="722747"/>
                  <a:pt x="17050882" y="714998"/>
                  <a:pt x="17070078" y="703023"/>
                </a:cubicBezTo>
                <a:cubicBezTo>
                  <a:pt x="17079114" y="696683"/>
                  <a:pt x="17090406" y="693513"/>
                  <a:pt x="17100566" y="693513"/>
                </a:cubicBezTo>
                <a:close/>
                <a:moveTo>
                  <a:pt x="9809351" y="692104"/>
                </a:moveTo>
                <a:lnTo>
                  <a:pt x="9878232" y="693513"/>
                </a:lnTo>
                <a:lnTo>
                  <a:pt x="9809351" y="706897"/>
                </a:lnTo>
                <a:cubicBezTo>
                  <a:pt x="9662556" y="734370"/>
                  <a:pt x="9595933" y="741766"/>
                  <a:pt x="9595933" y="726621"/>
                </a:cubicBezTo>
                <a:cubicBezTo>
                  <a:pt x="9595933" y="708658"/>
                  <a:pt x="9711112" y="690695"/>
                  <a:pt x="9809351" y="692104"/>
                </a:cubicBezTo>
                <a:close/>
                <a:moveTo>
                  <a:pt x="10809819" y="690343"/>
                </a:moveTo>
                <a:cubicBezTo>
                  <a:pt x="10836919" y="690343"/>
                  <a:pt x="10854986" y="698444"/>
                  <a:pt x="10848211" y="710067"/>
                </a:cubicBezTo>
                <a:cubicBezTo>
                  <a:pt x="10841436" y="721338"/>
                  <a:pt x="10843694" y="729791"/>
                  <a:pt x="10853857" y="729791"/>
                </a:cubicBezTo>
                <a:cubicBezTo>
                  <a:pt x="10866278" y="729791"/>
                  <a:pt x="10877570" y="719577"/>
                  <a:pt x="10880958" y="707954"/>
                </a:cubicBezTo>
                <a:cubicBezTo>
                  <a:pt x="10886604" y="694922"/>
                  <a:pt x="10906929" y="690343"/>
                  <a:pt x="10928384" y="695274"/>
                </a:cubicBezTo>
                <a:cubicBezTo>
                  <a:pt x="10964518" y="701966"/>
                  <a:pt x="10963390" y="706897"/>
                  <a:pt x="10913705" y="726621"/>
                </a:cubicBezTo>
                <a:cubicBezTo>
                  <a:pt x="10883216" y="738244"/>
                  <a:pt x="10857245" y="762547"/>
                  <a:pt x="10857245" y="779101"/>
                </a:cubicBezTo>
                <a:cubicBezTo>
                  <a:pt x="10857245" y="818549"/>
                  <a:pt x="10825627" y="818197"/>
                  <a:pt x="10808689" y="776988"/>
                </a:cubicBezTo>
                <a:cubicBezTo>
                  <a:pt x="10801914" y="760786"/>
                  <a:pt x="10801914" y="739653"/>
                  <a:pt x="10807560" y="729791"/>
                </a:cubicBezTo>
                <a:cubicBezTo>
                  <a:pt x="10814335" y="721690"/>
                  <a:pt x="10798527" y="718168"/>
                  <a:pt x="10774814" y="724860"/>
                </a:cubicBezTo>
                <a:cubicBezTo>
                  <a:pt x="10744325" y="732961"/>
                  <a:pt x="10734163" y="729439"/>
                  <a:pt x="10744325" y="713237"/>
                </a:cubicBezTo>
                <a:cubicBezTo>
                  <a:pt x="10752230" y="700205"/>
                  <a:pt x="10781589" y="690343"/>
                  <a:pt x="10809819" y="690343"/>
                </a:cubicBezTo>
                <a:close/>
                <a:moveTo>
                  <a:pt x="9545119" y="690343"/>
                </a:moveTo>
                <a:cubicBezTo>
                  <a:pt x="9563187" y="690343"/>
                  <a:pt x="9569962" y="698796"/>
                  <a:pt x="9564316" y="710067"/>
                </a:cubicBezTo>
                <a:cubicBezTo>
                  <a:pt x="9557541" y="721338"/>
                  <a:pt x="9548507" y="729087"/>
                  <a:pt x="9545119" y="729087"/>
                </a:cubicBezTo>
                <a:cubicBezTo>
                  <a:pt x="9540603" y="729087"/>
                  <a:pt x="9532698" y="721338"/>
                  <a:pt x="9525923" y="710067"/>
                </a:cubicBezTo>
                <a:cubicBezTo>
                  <a:pt x="9519148" y="698796"/>
                  <a:pt x="9527052" y="690343"/>
                  <a:pt x="9545119" y="690343"/>
                </a:cubicBezTo>
                <a:close/>
                <a:moveTo>
                  <a:pt x="18237666" y="668506"/>
                </a:moveTo>
                <a:cubicBezTo>
                  <a:pt x="18248958" y="664631"/>
                  <a:pt x="18285094" y="674493"/>
                  <a:pt x="18315582" y="695274"/>
                </a:cubicBezTo>
                <a:cubicBezTo>
                  <a:pt x="18365266" y="725564"/>
                  <a:pt x="18367526" y="729087"/>
                  <a:pt x="18329134" y="729087"/>
                </a:cubicBezTo>
                <a:cubicBezTo>
                  <a:pt x="18304290" y="729087"/>
                  <a:pt x="18285094" y="719225"/>
                  <a:pt x="18285094" y="706193"/>
                </a:cubicBezTo>
                <a:cubicBezTo>
                  <a:pt x="18285094" y="692808"/>
                  <a:pt x="18269286" y="681890"/>
                  <a:pt x="18251218" y="681890"/>
                </a:cubicBezTo>
                <a:cubicBezTo>
                  <a:pt x="18232022" y="680129"/>
                  <a:pt x="18226374" y="674141"/>
                  <a:pt x="18237666" y="668506"/>
                </a:cubicBezTo>
                <a:close/>
                <a:moveTo>
                  <a:pt x="5294084" y="654486"/>
                </a:moveTo>
                <a:cubicBezTo>
                  <a:pt x="5302573" y="653234"/>
                  <a:pt x="5306966" y="653448"/>
                  <a:pt x="5306119" y="655473"/>
                </a:cubicBezTo>
                <a:cubicBezTo>
                  <a:pt x="5302732" y="667097"/>
                  <a:pt x="5277890" y="683299"/>
                  <a:pt x="5250788" y="691400"/>
                </a:cubicBezTo>
                <a:cubicBezTo>
                  <a:pt x="5224817" y="697739"/>
                  <a:pt x="5150290" y="719577"/>
                  <a:pt x="5083668" y="737540"/>
                </a:cubicBezTo>
                <a:cubicBezTo>
                  <a:pt x="4947035" y="776636"/>
                  <a:pt x="4878154" y="792838"/>
                  <a:pt x="4906384" y="778397"/>
                </a:cubicBezTo>
                <a:cubicBezTo>
                  <a:pt x="4974559" y="743880"/>
                  <a:pt x="5234662" y="663250"/>
                  <a:pt x="5294084" y="654486"/>
                </a:cubicBezTo>
                <a:close/>
                <a:moveTo>
                  <a:pt x="17548858" y="645964"/>
                </a:moveTo>
                <a:cubicBezTo>
                  <a:pt x="17562410" y="644555"/>
                  <a:pt x="17574830" y="649838"/>
                  <a:pt x="17590638" y="660052"/>
                </a:cubicBezTo>
                <a:cubicBezTo>
                  <a:pt x="17612094" y="673437"/>
                  <a:pt x="17643710" y="685060"/>
                  <a:pt x="17659518" y="685060"/>
                </a:cubicBezTo>
                <a:cubicBezTo>
                  <a:pt x="17676458" y="685060"/>
                  <a:pt x="17690006" y="693161"/>
                  <a:pt x="17690006" y="704784"/>
                </a:cubicBezTo>
                <a:cubicBezTo>
                  <a:pt x="17690006" y="731552"/>
                  <a:pt x="17664034" y="730143"/>
                  <a:pt x="17604190" y="701614"/>
                </a:cubicBezTo>
                <a:cubicBezTo>
                  <a:pt x="17562410" y="683299"/>
                  <a:pt x="17538694" y="687877"/>
                  <a:pt x="17460782" y="732961"/>
                </a:cubicBezTo>
                <a:cubicBezTo>
                  <a:pt x="17344474" y="798473"/>
                  <a:pt x="17218002" y="805870"/>
                  <a:pt x="17180742" y="747050"/>
                </a:cubicBezTo>
                <a:cubicBezTo>
                  <a:pt x="17152510" y="699853"/>
                  <a:pt x="17184126" y="664279"/>
                  <a:pt x="17220262" y="703023"/>
                </a:cubicBezTo>
                <a:cubicBezTo>
                  <a:pt x="17237198" y="719577"/>
                  <a:pt x="17236070" y="724860"/>
                  <a:pt x="17218002" y="724860"/>
                </a:cubicBezTo>
                <a:cubicBezTo>
                  <a:pt x="17204454" y="724860"/>
                  <a:pt x="17199938" y="734370"/>
                  <a:pt x="17205582" y="744584"/>
                </a:cubicBezTo>
                <a:cubicBezTo>
                  <a:pt x="17224778" y="776283"/>
                  <a:pt x="17333182" y="770648"/>
                  <a:pt x="17346730" y="735426"/>
                </a:cubicBezTo>
                <a:cubicBezTo>
                  <a:pt x="17353506" y="718520"/>
                  <a:pt x="17374962" y="704784"/>
                  <a:pt x="17397546" y="704784"/>
                </a:cubicBezTo>
                <a:cubicBezTo>
                  <a:pt x="17420130" y="704784"/>
                  <a:pt x="17463038" y="689286"/>
                  <a:pt x="17494658" y="669210"/>
                </a:cubicBezTo>
                <a:cubicBezTo>
                  <a:pt x="17518370" y="654769"/>
                  <a:pt x="17534178" y="647725"/>
                  <a:pt x="17548858" y="645964"/>
                </a:cubicBezTo>
                <a:close/>
                <a:moveTo>
                  <a:pt x="4124981" y="645259"/>
                </a:moveTo>
                <a:cubicBezTo>
                  <a:pt x="4126110" y="647725"/>
                  <a:pt x="4115947" y="655473"/>
                  <a:pt x="4096751" y="670267"/>
                </a:cubicBezTo>
                <a:cubicBezTo>
                  <a:pt x="4053841" y="703023"/>
                  <a:pt x="3983831" y="716055"/>
                  <a:pt x="4017707" y="685060"/>
                </a:cubicBezTo>
                <a:cubicBezTo>
                  <a:pt x="4027870" y="675198"/>
                  <a:pt x="4059487" y="661813"/>
                  <a:pt x="4087717" y="653712"/>
                </a:cubicBezTo>
                <a:cubicBezTo>
                  <a:pt x="4111430" y="646316"/>
                  <a:pt x="4123851" y="643146"/>
                  <a:pt x="4124981" y="645259"/>
                </a:cubicBezTo>
                <a:close/>
                <a:moveTo>
                  <a:pt x="18024250" y="644203"/>
                </a:moveTo>
                <a:cubicBezTo>
                  <a:pt x="18054738" y="645259"/>
                  <a:pt x="18094258" y="652656"/>
                  <a:pt x="18125878" y="663927"/>
                </a:cubicBezTo>
                <a:cubicBezTo>
                  <a:pt x="18163142" y="676254"/>
                  <a:pt x="18149590" y="679072"/>
                  <a:pt x="18072806" y="677311"/>
                </a:cubicBezTo>
                <a:cubicBezTo>
                  <a:pt x="18016346" y="675902"/>
                  <a:pt x="17971178" y="667449"/>
                  <a:pt x="17971178" y="658996"/>
                </a:cubicBezTo>
                <a:cubicBezTo>
                  <a:pt x="17971178" y="648429"/>
                  <a:pt x="17993762" y="643146"/>
                  <a:pt x="18024250" y="644203"/>
                </a:cubicBezTo>
                <a:close/>
                <a:moveTo>
                  <a:pt x="7631133" y="642794"/>
                </a:moveTo>
                <a:cubicBezTo>
                  <a:pt x="7721469" y="639272"/>
                  <a:pt x="7774541" y="648429"/>
                  <a:pt x="7809546" y="674141"/>
                </a:cubicBezTo>
                <a:cubicBezTo>
                  <a:pt x="7841164" y="698444"/>
                  <a:pt x="7876169" y="705840"/>
                  <a:pt x="7912303" y="696683"/>
                </a:cubicBezTo>
                <a:cubicBezTo>
                  <a:pt x="7941662" y="687173"/>
                  <a:pt x="7983442" y="676959"/>
                  <a:pt x="8006026" y="671675"/>
                </a:cubicBezTo>
                <a:cubicBezTo>
                  <a:pt x="8036514" y="662166"/>
                  <a:pt x="8033127" y="667449"/>
                  <a:pt x="7996993" y="693513"/>
                </a:cubicBezTo>
                <a:cubicBezTo>
                  <a:pt x="7951825" y="723099"/>
                  <a:pt x="7692110" y="741766"/>
                  <a:pt x="7631133" y="717464"/>
                </a:cubicBezTo>
                <a:cubicBezTo>
                  <a:pt x="7618712" y="713941"/>
                  <a:pt x="7584836" y="704079"/>
                  <a:pt x="7555477" y="696683"/>
                </a:cubicBezTo>
                <a:cubicBezTo>
                  <a:pt x="7460625" y="672380"/>
                  <a:pt x="7497888" y="646668"/>
                  <a:pt x="7631133" y="642794"/>
                </a:cubicBezTo>
                <a:close/>
                <a:moveTo>
                  <a:pt x="5415651" y="636454"/>
                </a:moveTo>
                <a:cubicBezTo>
                  <a:pt x="5424685" y="636454"/>
                  <a:pt x="5433719" y="640680"/>
                  <a:pt x="5440494" y="648077"/>
                </a:cubicBezTo>
                <a:cubicBezTo>
                  <a:pt x="5454044" y="659348"/>
                  <a:pt x="5441623" y="670267"/>
                  <a:pt x="5415651" y="670267"/>
                </a:cubicBezTo>
                <a:cubicBezTo>
                  <a:pt x="5388551" y="670267"/>
                  <a:pt x="5377259" y="659348"/>
                  <a:pt x="5389680" y="648077"/>
                </a:cubicBezTo>
                <a:cubicBezTo>
                  <a:pt x="5396455" y="640680"/>
                  <a:pt x="5405489" y="636454"/>
                  <a:pt x="5415651" y="636454"/>
                </a:cubicBezTo>
                <a:close/>
                <a:moveTo>
                  <a:pt x="15545665" y="628353"/>
                </a:moveTo>
                <a:cubicBezTo>
                  <a:pt x="15525339" y="628353"/>
                  <a:pt x="15501626" y="634693"/>
                  <a:pt x="15481301" y="648077"/>
                </a:cubicBezTo>
                <a:cubicBezTo>
                  <a:pt x="15459846" y="662870"/>
                  <a:pt x="15467750" y="666744"/>
                  <a:pt x="15516306" y="668506"/>
                </a:cubicBezTo>
                <a:cubicBezTo>
                  <a:pt x="15550182" y="668506"/>
                  <a:pt x="15579541" y="657939"/>
                  <a:pt x="15579541" y="648077"/>
                </a:cubicBezTo>
                <a:cubicBezTo>
                  <a:pt x="15579541" y="634693"/>
                  <a:pt x="15564861" y="628353"/>
                  <a:pt x="15545665" y="628353"/>
                </a:cubicBezTo>
                <a:close/>
                <a:moveTo>
                  <a:pt x="18690474" y="623070"/>
                </a:moveTo>
                <a:lnTo>
                  <a:pt x="18743546" y="677311"/>
                </a:lnTo>
                <a:cubicBezTo>
                  <a:pt x="18792102" y="725564"/>
                  <a:pt x="18819202" y="736131"/>
                  <a:pt x="18960354" y="747754"/>
                </a:cubicBezTo>
                <a:cubicBezTo>
                  <a:pt x="19223454" y="771000"/>
                  <a:pt x="19211034" y="772409"/>
                  <a:pt x="19145542" y="719577"/>
                </a:cubicBezTo>
                <a:cubicBezTo>
                  <a:pt x="19087950" y="671323"/>
                  <a:pt x="19022458" y="654417"/>
                  <a:pt x="18807910" y="634693"/>
                </a:cubicBezTo>
                <a:close/>
                <a:moveTo>
                  <a:pt x="5863942" y="616730"/>
                </a:moveTo>
                <a:cubicBezTo>
                  <a:pt x="5870717" y="617082"/>
                  <a:pt x="5877492" y="620956"/>
                  <a:pt x="5882009" y="627296"/>
                </a:cubicBezTo>
                <a:cubicBezTo>
                  <a:pt x="5888784" y="640680"/>
                  <a:pt x="5876363" y="650542"/>
                  <a:pt x="5853779" y="650542"/>
                </a:cubicBezTo>
                <a:cubicBezTo>
                  <a:pt x="5830066" y="647020"/>
                  <a:pt x="5824420" y="637511"/>
                  <a:pt x="5840229" y="624126"/>
                </a:cubicBezTo>
                <a:cubicBezTo>
                  <a:pt x="5848133" y="619195"/>
                  <a:pt x="5856038" y="616378"/>
                  <a:pt x="5863942" y="616730"/>
                </a:cubicBezTo>
                <a:close/>
                <a:moveTo>
                  <a:pt x="17063302" y="578338"/>
                </a:moveTo>
                <a:cubicBezTo>
                  <a:pt x="17072338" y="578338"/>
                  <a:pt x="17082502" y="581156"/>
                  <a:pt x="17089274" y="587496"/>
                </a:cubicBezTo>
                <a:cubicBezTo>
                  <a:pt x="17102826" y="603698"/>
                  <a:pt x="17091534" y="611447"/>
                  <a:pt x="17063302" y="611447"/>
                </a:cubicBezTo>
                <a:cubicBezTo>
                  <a:pt x="17037334" y="611447"/>
                  <a:pt x="17024910" y="603698"/>
                  <a:pt x="17038462" y="587496"/>
                </a:cubicBezTo>
                <a:cubicBezTo>
                  <a:pt x="17046366" y="581156"/>
                  <a:pt x="17054270" y="578338"/>
                  <a:pt x="17063302" y="578338"/>
                </a:cubicBezTo>
                <a:close/>
                <a:moveTo>
                  <a:pt x="5404359" y="578338"/>
                </a:moveTo>
                <a:cubicBezTo>
                  <a:pt x="5412264" y="578690"/>
                  <a:pt x="5416781" y="581508"/>
                  <a:pt x="5421297" y="588553"/>
                </a:cubicBezTo>
                <a:cubicBezTo>
                  <a:pt x="5428073" y="602993"/>
                  <a:pt x="5415651" y="613912"/>
                  <a:pt x="5393067" y="610390"/>
                </a:cubicBezTo>
                <a:cubicBezTo>
                  <a:pt x="5369354" y="610390"/>
                  <a:pt x="5363708" y="599823"/>
                  <a:pt x="5380646" y="585383"/>
                </a:cubicBezTo>
                <a:cubicBezTo>
                  <a:pt x="5388551" y="580099"/>
                  <a:pt x="5397584" y="577634"/>
                  <a:pt x="5404359" y="578338"/>
                </a:cubicBezTo>
                <a:close/>
                <a:moveTo>
                  <a:pt x="17196550" y="562489"/>
                </a:moveTo>
                <a:cubicBezTo>
                  <a:pt x="17216874" y="564250"/>
                  <a:pt x="17213486" y="570942"/>
                  <a:pt x="17187514" y="584678"/>
                </a:cubicBezTo>
                <a:cubicBezTo>
                  <a:pt x="17133314" y="614264"/>
                  <a:pt x="17101698" y="614264"/>
                  <a:pt x="17137830" y="584678"/>
                </a:cubicBezTo>
                <a:cubicBezTo>
                  <a:pt x="17154770" y="572703"/>
                  <a:pt x="17180742" y="562489"/>
                  <a:pt x="17196550" y="562489"/>
                </a:cubicBezTo>
                <a:close/>
                <a:moveTo>
                  <a:pt x="18238798" y="551922"/>
                </a:moveTo>
                <a:cubicBezTo>
                  <a:pt x="18261382" y="552627"/>
                  <a:pt x="18282834" y="556853"/>
                  <a:pt x="18298642" y="564250"/>
                </a:cubicBezTo>
                <a:cubicBezTo>
                  <a:pt x="18330262" y="574464"/>
                  <a:pt x="18297514" y="589609"/>
                  <a:pt x="18230894" y="584678"/>
                </a:cubicBezTo>
                <a:cubicBezTo>
                  <a:pt x="18163142" y="584678"/>
                  <a:pt x="18138298" y="574464"/>
                  <a:pt x="18174434" y="559319"/>
                </a:cubicBezTo>
                <a:cubicBezTo>
                  <a:pt x="18193630" y="554035"/>
                  <a:pt x="18216214" y="551570"/>
                  <a:pt x="18238798" y="551922"/>
                </a:cubicBezTo>
                <a:close/>
                <a:moveTo>
                  <a:pt x="15078178" y="549809"/>
                </a:moveTo>
                <a:cubicBezTo>
                  <a:pt x="15095116" y="549809"/>
                  <a:pt x="15107537" y="557558"/>
                  <a:pt x="15107537" y="568828"/>
                </a:cubicBezTo>
                <a:cubicBezTo>
                  <a:pt x="15107537" y="579747"/>
                  <a:pt x="15088341" y="588553"/>
                  <a:pt x="15066886" y="588553"/>
                </a:cubicBezTo>
                <a:cubicBezTo>
                  <a:pt x="15043173" y="588553"/>
                  <a:pt x="15030752" y="579747"/>
                  <a:pt x="15037527" y="568828"/>
                </a:cubicBezTo>
                <a:cubicBezTo>
                  <a:pt x="15044302" y="557558"/>
                  <a:pt x="15062369" y="549809"/>
                  <a:pt x="15078178" y="549809"/>
                </a:cubicBezTo>
                <a:close/>
                <a:moveTo>
                  <a:pt x="7119608" y="547696"/>
                </a:moveTo>
                <a:cubicBezTo>
                  <a:pt x="7126383" y="544878"/>
                  <a:pt x="7139933" y="552979"/>
                  <a:pt x="7164775" y="568828"/>
                </a:cubicBezTo>
                <a:cubicBezTo>
                  <a:pt x="7190747" y="585383"/>
                  <a:pt x="7223494" y="586439"/>
                  <a:pt x="7284470" y="569885"/>
                </a:cubicBezTo>
                <a:cubicBezTo>
                  <a:pt x="7397390" y="540299"/>
                  <a:pt x="7361255" y="573407"/>
                  <a:pt x="7235915" y="612855"/>
                </a:cubicBezTo>
                <a:cubicBezTo>
                  <a:pt x="6957003" y="701614"/>
                  <a:pt x="6687126" y="804461"/>
                  <a:pt x="6680350" y="824185"/>
                </a:cubicBezTo>
                <a:cubicBezTo>
                  <a:pt x="6669059" y="857293"/>
                  <a:pt x="6578723" y="850601"/>
                  <a:pt x="6578723" y="816084"/>
                </a:cubicBezTo>
                <a:cubicBezTo>
                  <a:pt x="6578723" y="799530"/>
                  <a:pt x="6593402" y="784737"/>
                  <a:pt x="6613728" y="784737"/>
                </a:cubicBezTo>
                <a:cubicBezTo>
                  <a:pt x="6631795" y="782976"/>
                  <a:pt x="6753748" y="749163"/>
                  <a:pt x="6883606" y="707954"/>
                </a:cubicBezTo>
                <a:cubicBezTo>
                  <a:pt x="7095894" y="640328"/>
                  <a:pt x="7119608" y="629409"/>
                  <a:pt x="7113962" y="589609"/>
                </a:cubicBezTo>
                <a:cubicBezTo>
                  <a:pt x="7111703" y="564250"/>
                  <a:pt x="7111703" y="550513"/>
                  <a:pt x="7119608" y="547696"/>
                </a:cubicBezTo>
                <a:close/>
                <a:moveTo>
                  <a:pt x="9354285" y="521632"/>
                </a:moveTo>
                <a:cubicBezTo>
                  <a:pt x="9361061" y="522336"/>
                  <a:pt x="9368965" y="526210"/>
                  <a:pt x="9372353" y="532902"/>
                </a:cubicBezTo>
                <a:cubicBezTo>
                  <a:pt x="9379128" y="546639"/>
                  <a:pt x="9366707" y="557558"/>
                  <a:pt x="9345252" y="554035"/>
                </a:cubicBezTo>
                <a:cubicBezTo>
                  <a:pt x="9320410" y="550513"/>
                  <a:pt x="9314764" y="543469"/>
                  <a:pt x="9331702" y="529732"/>
                </a:cubicBezTo>
                <a:cubicBezTo>
                  <a:pt x="9339606" y="523040"/>
                  <a:pt x="9346381" y="520575"/>
                  <a:pt x="9354285" y="521632"/>
                </a:cubicBezTo>
                <a:close/>
                <a:moveTo>
                  <a:pt x="18855338" y="519518"/>
                </a:moveTo>
                <a:cubicBezTo>
                  <a:pt x="18844046" y="518814"/>
                  <a:pt x="18837270" y="519870"/>
                  <a:pt x="18832754" y="523393"/>
                </a:cubicBezTo>
                <a:cubicBezTo>
                  <a:pt x="18824850" y="530437"/>
                  <a:pt x="18829366" y="546287"/>
                  <a:pt x="18849690" y="568828"/>
                </a:cubicBezTo>
                <a:cubicBezTo>
                  <a:pt x="18889214" y="614969"/>
                  <a:pt x="18918574" y="620252"/>
                  <a:pt x="18903894" y="576929"/>
                </a:cubicBezTo>
                <a:cubicBezTo>
                  <a:pt x="18897118" y="560375"/>
                  <a:pt x="18903894" y="545582"/>
                  <a:pt x="18918574" y="545582"/>
                </a:cubicBezTo>
                <a:cubicBezTo>
                  <a:pt x="18933250" y="544173"/>
                  <a:pt x="18924218" y="537481"/>
                  <a:pt x="18897118" y="529028"/>
                </a:cubicBezTo>
                <a:cubicBezTo>
                  <a:pt x="18880178" y="523745"/>
                  <a:pt x="18865502" y="520223"/>
                  <a:pt x="18855338" y="519518"/>
                </a:cubicBezTo>
                <a:close/>
                <a:moveTo>
                  <a:pt x="9149901" y="515292"/>
                </a:moveTo>
                <a:cubicBezTo>
                  <a:pt x="9167968" y="515644"/>
                  <a:pt x="9181519" y="519870"/>
                  <a:pt x="9187164" y="526563"/>
                </a:cubicBezTo>
                <a:cubicBezTo>
                  <a:pt x="9199586" y="542412"/>
                  <a:pt x="9171357" y="550865"/>
                  <a:pt x="9101346" y="548752"/>
                </a:cubicBezTo>
                <a:lnTo>
                  <a:pt x="8995201" y="544526"/>
                </a:lnTo>
                <a:lnTo>
                  <a:pt x="9081020" y="524801"/>
                </a:lnTo>
                <a:cubicBezTo>
                  <a:pt x="9109250" y="517757"/>
                  <a:pt x="9131834" y="514587"/>
                  <a:pt x="9149901" y="515292"/>
                </a:cubicBezTo>
                <a:close/>
                <a:moveTo>
                  <a:pt x="6078489" y="509304"/>
                </a:moveTo>
                <a:cubicBezTo>
                  <a:pt x="6118011" y="507543"/>
                  <a:pt x="6143983" y="509656"/>
                  <a:pt x="6148499" y="517405"/>
                </a:cubicBezTo>
                <a:cubicBezTo>
                  <a:pt x="6156404" y="532550"/>
                  <a:pt x="6053646" y="548752"/>
                  <a:pt x="5824420" y="571998"/>
                </a:cubicBezTo>
                <a:cubicBezTo>
                  <a:pt x="5778123" y="576929"/>
                  <a:pt x="5705855" y="598415"/>
                  <a:pt x="5665204" y="619900"/>
                </a:cubicBezTo>
                <a:cubicBezTo>
                  <a:pt x="5616648" y="643146"/>
                  <a:pt x="5583902" y="652304"/>
                  <a:pt x="5575997" y="638919"/>
                </a:cubicBezTo>
                <a:cubicBezTo>
                  <a:pt x="5569222" y="629057"/>
                  <a:pt x="5585031" y="610038"/>
                  <a:pt x="5611002" y="600176"/>
                </a:cubicBezTo>
                <a:cubicBezTo>
                  <a:pt x="5727309" y="555092"/>
                  <a:pt x="5961053" y="514235"/>
                  <a:pt x="6078489" y="509304"/>
                </a:cubicBezTo>
                <a:close/>
                <a:moveTo>
                  <a:pt x="18674666" y="488171"/>
                </a:moveTo>
                <a:cubicBezTo>
                  <a:pt x="18664502" y="488171"/>
                  <a:pt x="18658858" y="494511"/>
                  <a:pt x="18658858" y="506839"/>
                </a:cubicBezTo>
                <a:cubicBezTo>
                  <a:pt x="18658858" y="516701"/>
                  <a:pt x="18680310" y="526563"/>
                  <a:pt x="18704026" y="526563"/>
                </a:cubicBezTo>
                <a:cubicBezTo>
                  <a:pt x="18740158" y="526563"/>
                  <a:pt x="18743546" y="521632"/>
                  <a:pt x="18718706" y="506839"/>
                </a:cubicBezTo>
                <a:cubicBezTo>
                  <a:pt x="18699510" y="494511"/>
                  <a:pt x="18684830" y="488171"/>
                  <a:pt x="18674666" y="488171"/>
                </a:cubicBezTo>
                <a:close/>
                <a:moveTo>
                  <a:pt x="6596790" y="485706"/>
                </a:moveTo>
                <a:cubicBezTo>
                  <a:pt x="6678092" y="485706"/>
                  <a:pt x="6681480" y="487819"/>
                  <a:pt x="6627278" y="506134"/>
                </a:cubicBezTo>
                <a:cubicBezTo>
                  <a:pt x="6593402" y="515996"/>
                  <a:pt x="6529038" y="524801"/>
                  <a:pt x="6485000" y="524801"/>
                </a:cubicBezTo>
                <a:cubicBezTo>
                  <a:pt x="6417248" y="524801"/>
                  <a:pt x="6411602" y="522336"/>
                  <a:pt x="6454511" y="506134"/>
                </a:cubicBezTo>
                <a:cubicBezTo>
                  <a:pt x="6482741" y="493806"/>
                  <a:pt x="6545976" y="485706"/>
                  <a:pt x="6596790" y="485706"/>
                </a:cubicBezTo>
                <a:close/>
                <a:moveTo>
                  <a:pt x="17435938" y="476548"/>
                </a:moveTo>
                <a:cubicBezTo>
                  <a:pt x="17442714" y="476900"/>
                  <a:pt x="17448358" y="479013"/>
                  <a:pt x="17451746" y="485706"/>
                </a:cubicBezTo>
                <a:cubicBezTo>
                  <a:pt x="17458522" y="499090"/>
                  <a:pt x="17447230" y="510008"/>
                  <a:pt x="17424646" y="510008"/>
                </a:cubicBezTo>
                <a:cubicBezTo>
                  <a:pt x="17400934" y="506839"/>
                  <a:pt x="17396418" y="496272"/>
                  <a:pt x="17413354" y="482888"/>
                </a:cubicBezTo>
                <a:cubicBezTo>
                  <a:pt x="17420130" y="477957"/>
                  <a:pt x="17428034" y="476196"/>
                  <a:pt x="17435938" y="476548"/>
                </a:cubicBezTo>
                <a:close/>
                <a:moveTo>
                  <a:pt x="17613222" y="457528"/>
                </a:moveTo>
                <a:cubicBezTo>
                  <a:pt x="17622254" y="457528"/>
                  <a:pt x="17631290" y="461755"/>
                  <a:pt x="17638066" y="469151"/>
                </a:cubicBezTo>
                <a:cubicBezTo>
                  <a:pt x="17651614" y="480422"/>
                  <a:pt x="17642582" y="491341"/>
                  <a:pt x="17613222" y="491341"/>
                </a:cubicBezTo>
                <a:cubicBezTo>
                  <a:pt x="17587250" y="491341"/>
                  <a:pt x="17574830" y="480422"/>
                  <a:pt x="17588378" y="469151"/>
                </a:cubicBezTo>
                <a:cubicBezTo>
                  <a:pt x="17596286" y="461755"/>
                  <a:pt x="17604190" y="457528"/>
                  <a:pt x="17613222" y="457528"/>
                </a:cubicBezTo>
                <a:close/>
                <a:moveTo>
                  <a:pt x="3261146" y="453654"/>
                </a:moveTo>
                <a:cubicBezTo>
                  <a:pt x="3262275" y="451188"/>
                  <a:pt x="3270180" y="452245"/>
                  <a:pt x="3283730" y="456824"/>
                </a:cubicBezTo>
                <a:cubicBezTo>
                  <a:pt x="3302926" y="464573"/>
                  <a:pt x="3318735" y="477605"/>
                  <a:pt x="3318735" y="487114"/>
                </a:cubicBezTo>
                <a:cubicBezTo>
                  <a:pt x="3318735" y="511770"/>
                  <a:pt x="3306314" y="507191"/>
                  <a:pt x="3276955" y="474435"/>
                </a:cubicBezTo>
                <a:cubicBezTo>
                  <a:pt x="3265663" y="462459"/>
                  <a:pt x="3260017" y="456119"/>
                  <a:pt x="3261146" y="453654"/>
                </a:cubicBezTo>
                <a:close/>
                <a:moveTo>
                  <a:pt x="11112443" y="447666"/>
                </a:moveTo>
                <a:cubicBezTo>
                  <a:pt x="11116960" y="447666"/>
                  <a:pt x="11121477" y="449780"/>
                  <a:pt x="11125993" y="453654"/>
                </a:cubicBezTo>
                <a:cubicBezTo>
                  <a:pt x="11132769" y="461050"/>
                  <a:pt x="11132769" y="473026"/>
                  <a:pt x="11125993" y="480775"/>
                </a:cubicBezTo>
                <a:cubicBezTo>
                  <a:pt x="11118089" y="488171"/>
                  <a:pt x="11105668" y="488171"/>
                  <a:pt x="11097763" y="480775"/>
                </a:cubicBezTo>
                <a:cubicBezTo>
                  <a:pt x="11090988" y="473026"/>
                  <a:pt x="11090988" y="461050"/>
                  <a:pt x="11097763" y="453654"/>
                </a:cubicBezTo>
                <a:cubicBezTo>
                  <a:pt x="11102280" y="449780"/>
                  <a:pt x="11106797" y="447666"/>
                  <a:pt x="11112443" y="447666"/>
                </a:cubicBezTo>
                <a:close/>
                <a:moveTo>
                  <a:pt x="18630626" y="446257"/>
                </a:moveTo>
                <a:cubicBezTo>
                  <a:pt x="18612562" y="446257"/>
                  <a:pt x="18603526" y="455415"/>
                  <a:pt x="18610302" y="467038"/>
                </a:cubicBezTo>
                <a:cubicBezTo>
                  <a:pt x="18617078" y="476900"/>
                  <a:pt x="18624982" y="487114"/>
                  <a:pt x="18630626" y="487114"/>
                </a:cubicBezTo>
                <a:cubicBezTo>
                  <a:pt x="18634014" y="487114"/>
                  <a:pt x="18643050" y="476900"/>
                  <a:pt x="18649822" y="467038"/>
                </a:cubicBezTo>
                <a:cubicBezTo>
                  <a:pt x="18657730" y="455415"/>
                  <a:pt x="18647566" y="446257"/>
                  <a:pt x="18630626" y="446257"/>
                </a:cubicBezTo>
                <a:close/>
                <a:moveTo>
                  <a:pt x="13706205" y="443087"/>
                </a:moveTo>
                <a:cubicBezTo>
                  <a:pt x="13694913" y="443087"/>
                  <a:pt x="13691526" y="453654"/>
                  <a:pt x="13697172" y="465277"/>
                </a:cubicBezTo>
                <a:cubicBezTo>
                  <a:pt x="13703947" y="475139"/>
                  <a:pt x="13712980" y="485001"/>
                  <a:pt x="13717497" y="485001"/>
                </a:cubicBezTo>
                <a:cubicBezTo>
                  <a:pt x="13722014" y="485001"/>
                  <a:pt x="13726531" y="475139"/>
                  <a:pt x="13726531" y="465277"/>
                </a:cubicBezTo>
                <a:cubicBezTo>
                  <a:pt x="13726531" y="453654"/>
                  <a:pt x="13717497" y="443087"/>
                  <a:pt x="13706205" y="443087"/>
                </a:cubicBezTo>
                <a:close/>
                <a:moveTo>
                  <a:pt x="14143204" y="434282"/>
                </a:moveTo>
                <a:cubicBezTo>
                  <a:pt x="14161271" y="435339"/>
                  <a:pt x="14179338" y="438509"/>
                  <a:pt x="14195147" y="444144"/>
                </a:cubicBezTo>
                <a:lnTo>
                  <a:pt x="14250478" y="460698"/>
                </a:lnTo>
                <a:lnTo>
                  <a:pt x="14188372" y="463868"/>
                </a:lnTo>
                <a:cubicBezTo>
                  <a:pt x="14153367" y="463868"/>
                  <a:pt x="14105941" y="471265"/>
                  <a:pt x="14079969" y="478661"/>
                </a:cubicBezTo>
                <a:cubicBezTo>
                  <a:pt x="14053998" y="486058"/>
                  <a:pt x="14032543" y="481831"/>
                  <a:pt x="14032543" y="469151"/>
                </a:cubicBezTo>
                <a:cubicBezTo>
                  <a:pt x="14032543" y="453654"/>
                  <a:pt x="14058514" y="441679"/>
                  <a:pt x="14090132" y="436395"/>
                </a:cubicBezTo>
                <a:cubicBezTo>
                  <a:pt x="14107070" y="433930"/>
                  <a:pt x="14125137" y="433225"/>
                  <a:pt x="14143204" y="434282"/>
                </a:cubicBezTo>
                <a:close/>
                <a:moveTo>
                  <a:pt x="12482157" y="421955"/>
                </a:moveTo>
                <a:cubicBezTo>
                  <a:pt x="12520550" y="423716"/>
                  <a:pt x="12525067" y="427590"/>
                  <a:pt x="12497966" y="444144"/>
                </a:cubicBezTo>
                <a:cubicBezTo>
                  <a:pt x="12458444" y="473378"/>
                  <a:pt x="12434731" y="473378"/>
                  <a:pt x="12434731" y="444144"/>
                </a:cubicBezTo>
                <a:cubicBezTo>
                  <a:pt x="12434731" y="433225"/>
                  <a:pt x="12455057" y="421955"/>
                  <a:pt x="12482157" y="421955"/>
                </a:cubicBezTo>
                <a:close/>
                <a:moveTo>
                  <a:pt x="14859114" y="419841"/>
                </a:moveTo>
                <a:cubicBezTo>
                  <a:pt x="14898636" y="419841"/>
                  <a:pt x="14927995" y="424420"/>
                  <a:pt x="14927995" y="430760"/>
                </a:cubicBezTo>
                <a:cubicBezTo>
                  <a:pt x="14927995" y="452950"/>
                  <a:pt x="14845564" y="463516"/>
                  <a:pt x="14819592" y="443087"/>
                </a:cubicBezTo>
                <a:cubicBezTo>
                  <a:pt x="14799267" y="428647"/>
                  <a:pt x="14812817" y="421955"/>
                  <a:pt x="14859114" y="419841"/>
                </a:cubicBezTo>
                <a:close/>
                <a:moveTo>
                  <a:pt x="14678443" y="418080"/>
                </a:moveTo>
                <a:cubicBezTo>
                  <a:pt x="14754099" y="415615"/>
                  <a:pt x="14774424" y="426533"/>
                  <a:pt x="14729257" y="448018"/>
                </a:cubicBezTo>
                <a:cubicBezTo>
                  <a:pt x="14715706" y="454711"/>
                  <a:pt x="14681830" y="449427"/>
                  <a:pt x="14652471" y="440974"/>
                </a:cubicBezTo>
                <a:cubicBezTo>
                  <a:pt x="14608433" y="423716"/>
                  <a:pt x="14611820" y="422307"/>
                  <a:pt x="14678443" y="418080"/>
                </a:cubicBezTo>
                <a:close/>
                <a:moveTo>
                  <a:pt x="14315971" y="418080"/>
                </a:moveTo>
                <a:cubicBezTo>
                  <a:pt x="14322746" y="418432"/>
                  <a:pt x="14328392" y="422307"/>
                  <a:pt x="14331780" y="429351"/>
                </a:cubicBezTo>
                <a:cubicBezTo>
                  <a:pt x="14339684" y="443792"/>
                  <a:pt x="14327263" y="454006"/>
                  <a:pt x="14303550" y="450484"/>
                </a:cubicBezTo>
                <a:cubicBezTo>
                  <a:pt x="14280966" y="450484"/>
                  <a:pt x="14275320" y="439565"/>
                  <a:pt x="14291129" y="425124"/>
                </a:cubicBezTo>
                <a:cubicBezTo>
                  <a:pt x="14299033" y="419841"/>
                  <a:pt x="14308067" y="417376"/>
                  <a:pt x="14315971" y="418080"/>
                </a:cubicBezTo>
                <a:close/>
                <a:moveTo>
                  <a:pt x="13215005" y="415615"/>
                </a:moveTo>
                <a:cubicBezTo>
                  <a:pt x="13224039" y="415262"/>
                  <a:pt x="13236460" y="416671"/>
                  <a:pt x="13251139" y="419137"/>
                </a:cubicBezTo>
                <a:cubicBezTo>
                  <a:pt x="13294049" y="426533"/>
                  <a:pt x="13304212" y="432873"/>
                  <a:pt x="13285015" y="448018"/>
                </a:cubicBezTo>
                <a:cubicBezTo>
                  <a:pt x="13253398" y="470560"/>
                  <a:pt x="13220651" y="473026"/>
                  <a:pt x="13202584" y="452597"/>
                </a:cubicBezTo>
                <a:cubicBezTo>
                  <a:pt x="13182259" y="428294"/>
                  <a:pt x="13186775" y="416319"/>
                  <a:pt x="13215005" y="415615"/>
                </a:cubicBezTo>
                <a:close/>
                <a:moveTo>
                  <a:pt x="12230347" y="409627"/>
                </a:moveTo>
                <a:cubicBezTo>
                  <a:pt x="12248414" y="409627"/>
                  <a:pt x="12255189" y="418785"/>
                  <a:pt x="12249543" y="428294"/>
                </a:cubicBezTo>
                <a:cubicBezTo>
                  <a:pt x="12242768" y="439565"/>
                  <a:pt x="12234863" y="447314"/>
                  <a:pt x="12230347" y="447314"/>
                </a:cubicBezTo>
                <a:cubicBezTo>
                  <a:pt x="12226959" y="447314"/>
                  <a:pt x="12217925" y="439565"/>
                  <a:pt x="12211150" y="428294"/>
                </a:cubicBezTo>
                <a:cubicBezTo>
                  <a:pt x="12205504" y="418785"/>
                  <a:pt x="12212280" y="409627"/>
                  <a:pt x="12230347" y="409627"/>
                </a:cubicBezTo>
                <a:close/>
                <a:moveTo>
                  <a:pt x="15663101" y="387437"/>
                </a:moveTo>
                <a:cubicBezTo>
                  <a:pt x="15693590" y="388494"/>
                  <a:pt x="15713915" y="392368"/>
                  <a:pt x="15720690" y="398004"/>
                </a:cubicBezTo>
                <a:cubicBezTo>
                  <a:pt x="15733111" y="411388"/>
                  <a:pt x="15710528" y="418080"/>
                  <a:pt x="15648422" y="418080"/>
                </a:cubicBezTo>
                <a:cubicBezTo>
                  <a:pt x="15598737" y="418080"/>
                  <a:pt x="15530985" y="422659"/>
                  <a:pt x="15501626" y="429351"/>
                </a:cubicBezTo>
                <a:cubicBezTo>
                  <a:pt x="15468880" y="434282"/>
                  <a:pt x="15430487" y="431112"/>
                  <a:pt x="15416937" y="421250"/>
                </a:cubicBezTo>
                <a:cubicBezTo>
                  <a:pt x="15401128" y="411036"/>
                  <a:pt x="15446296" y="400117"/>
                  <a:pt x="15545665" y="391664"/>
                </a:cubicBezTo>
                <a:cubicBezTo>
                  <a:pt x="15593091" y="387437"/>
                  <a:pt x="15632613" y="386029"/>
                  <a:pt x="15663101" y="387437"/>
                </a:cubicBezTo>
                <a:close/>
                <a:moveTo>
                  <a:pt x="12431343" y="383211"/>
                </a:moveTo>
                <a:cubicBezTo>
                  <a:pt x="12460703" y="384972"/>
                  <a:pt x="12460703" y="386733"/>
                  <a:pt x="12427956" y="412797"/>
                </a:cubicBezTo>
                <a:cubicBezTo>
                  <a:pt x="12388434" y="443087"/>
                  <a:pt x="12345525" y="447666"/>
                  <a:pt x="12345525" y="421955"/>
                </a:cubicBezTo>
                <a:cubicBezTo>
                  <a:pt x="12345525" y="411388"/>
                  <a:pt x="12357946" y="407514"/>
                  <a:pt x="12372625" y="413501"/>
                </a:cubicBezTo>
                <a:cubicBezTo>
                  <a:pt x="12386176" y="419489"/>
                  <a:pt x="12398597" y="415262"/>
                  <a:pt x="12398597" y="403287"/>
                </a:cubicBezTo>
                <a:cubicBezTo>
                  <a:pt x="12398597" y="392721"/>
                  <a:pt x="12414406" y="383211"/>
                  <a:pt x="12431343" y="383211"/>
                </a:cubicBezTo>
                <a:close/>
                <a:moveTo>
                  <a:pt x="18021990" y="373701"/>
                </a:moveTo>
                <a:cubicBezTo>
                  <a:pt x="18034414" y="373701"/>
                  <a:pt x="18046834" y="377223"/>
                  <a:pt x="18056994" y="384267"/>
                </a:cubicBezTo>
                <a:cubicBezTo>
                  <a:pt x="18073934" y="398004"/>
                  <a:pt x="18059254" y="407514"/>
                  <a:pt x="18023122" y="407514"/>
                </a:cubicBezTo>
                <a:cubicBezTo>
                  <a:pt x="17986986" y="407514"/>
                  <a:pt x="17971178" y="398004"/>
                  <a:pt x="17989246" y="384267"/>
                </a:cubicBezTo>
                <a:cubicBezTo>
                  <a:pt x="17998278" y="377223"/>
                  <a:pt x="18009570" y="373701"/>
                  <a:pt x="18021990" y="373701"/>
                </a:cubicBezTo>
                <a:close/>
                <a:moveTo>
                  <a:pt x="13653133" y="372644"/>
                </a:moveTo>
                <a:cubicBezTo>
                  <a:pt x="13663296" y="372644"/>
                  <a:pt x="13672329" y="375814"/>
                  <a:pt x="13677975" y="381450"/>
                </a:cubicBezTo>
                <a:cubicBezTo>
                  <a:pt x="13684751" y="388142"/>
                  <a:pt x="13700559" y="394482"/>
                  <a:pt x="13711851" y="396243"/>
                </a:cubicBezTo>
                <a:cubicBezTo>
                  <a:pt x="13725402" y="397652"/>
                  <a:pt x="13753632" y="399765"/>
                  <a:pt x="13775086" y="401174"/>
                </a:cubicBezTo>
                <a:cubicBezTo>
                  <a:pt x="13807833" y="404696"/>
                  <a:pt x="13810091" y="407866"/>
                  <a:pt x="13785249" y="424420"/>
                </a:cubicBezTo>
                <a:cubicBezTo>
                  <a:pt x="13769440" y="435691"/>
                  <a:pt x="13760407" y="443792"/>
                  <a:pt x="13766053" y="445201"/>
                </a:cubicBezTo>
                <a:cubicBezTo>
                  <a:pt x="13771699" y="446962"/>
                  <a:pt x="13811221" y="451893"/>
                  <a:pt x="13855259" y="456824"/>
                </a:cubicBezTo>
                <a:cubicBezTo>
                  <a:pt x="13961404" y="469856"/>
                  <a:pt x="13969308" y="485001"/>
                  <a:pt x="13869939" y="485001"/>
                </a:cubicBezTo>
                <a:cubicBezTo>
                  <a:pt x="13824771" y="485001"/>
                  <a:pt x="13784120" y="490637"/>
                  <a:pt x="13777345" y="500499"/>
                </a:cubicBezTo>
                <a:cubicBezTo>
                  <a:pt x="13763794" y="523393"/>
                  <a:pt x="13439715" y="550161"/>
                  <a:pt x="13226297" y="546991"/>
                </a:cubicBezTo>
                <a:cubicBezTo>
                  <a:pt x="13067081" y="542060"/>
                  <a:pt x="12674121" y="575168"/>
                  <a:pt x="12264223" y="626240"/>
                </a:cubicBezTo>
                <a:cubicBezTo>
                  <a:pt x="12170499" y="637863"/>
                  <a:pt x="12060967" y="648781"/>
                  <a:pt x="12018058" y="653712"/>
                </a:cubicBezTo>
                <a:cubicBezTo>
                  <a:pt x="11579930" y="691400"/>
                  <a:pt x="11296502" y="703727"/>
                  <a:pt x="11227622" y="683651"/>
                </a:cubicBezTo>
                <a:cubicBezTo>
                  <a:pt x="11168903" y="668858"/>
                  <a:pt x="11168903" y="668506"/>
                  <a:pt x="11246818" y="665335"/>
                </a:cubicBezTo>
                <a:cubicBezTo>
                  <a:pt x="11289727" y="663574"/>
                  <a:pt x="11360866" y="654065"/>
                  <a:pt x="11403775" y="644203"/>
                </a:cubicBezTo>
                <a:cubicBezTo>
                  <a:pt x="11446685" y="634341"/>
                  <a:pt x="11581059" y="620956"/>
                  <a:pt x="11700754" y="612855"/>
                </a:cubicBezTo>
                <a:cubicBezTo>
                  <a:pt x="11981924" y="594540"/>
                  <a:pt x="12039513" y="573407"/>
                  <a:pt x="11858841" y="555092"/>
                </a:cubicBezTo>
                <a:cubicBezTo>
                  <a:pt x="11707529" y="540299"/>
                  <a:pt x="11614935" y="504725"/>
                  <a:pt x="11725596" y="504725"/>
                </a:cubicBezTo>
                <a:cubicBezTo>
                  <a:pt x="11760602" y="504725"/>
                  <a:pt x="11818190" y="486410"/>
                  <a:pt x="11853195" y="465277"/>
                </a:cubicBezTo>
                <a:cubicBezTo>
                  <a:pt x="11894976" y="438861"/>
                  <a:pt x="11949177" y="425829"/>
                  <a:pt x="12007896" y="427590"/>
                </a:cubicBezTo>
                <a:lnTo>
                  <a:pt x="12095972" y="428294"/>
                </a:lnTo>
                <a:lnTo>
                  <a:pt x="12027092" y="448018"/>
                </a:lnTo>
                <a:cubicBezTo>
                  <a:pt x="11988700" y="457881"/>
                  <a:pt x="11925464" y="473730"/>
                  <a:pt x="11888200" y="481831"/>
                </a:cubicBezTo>
                <a:cubicBezTo>
                  <a:pt x="11836257" y="491693"/>
                  <a:pt x="11870133" y="497681"/>
                  <a:pt x="12027092" y="509304"/>
                </a:cubicBezTo>
                <a:cubicBezTo>
                  <a:pt x="12647020" y="555092"/>
                  <a:pt x="12738485" y="551922"/>
                  <a:pt x="12738485" y="482888"/>
                </a:cubicBezTo>
                <a:cubicBezTo>
                  <a:pt x="12738485" y="451893"/>
                  <a:pt x="12750906" y="443087"/>
                  <a:pt x="12813012" y="443087"/>
                </a:cubicBezTo>
                <a:lnTo>
                  <a:pt x="12886409" y="445201"/>
                </a:lnTo>
                <a:lnTo>
                  <a:pt x="12767844" y="527971"/>
                </a:lnTo>
                <a:lnTo>
                  <a:pt x="12934965" y="511065"/>
                </a:lnTo>
                <a:cubicBezTo>
                  <a:pt x="13027559" y="502964"/>
                  <a:pt x="13149512" y="497329"/>
                  <a:pt x="13205972" y="500499"/>
                </a:cubicBezTo>
                <a:cubicBezTo>
                  <a:pt x="13262431" y="503669"/>
                  <a:pt x="13339217" y="493102"/>
                  <a:pt x="13379868" y="476548"/>
                </a:cubicBezTo>
                <a:cubicBezTo>
                  <a:pt x="13417131" y="460346"/>
                  <a:pt x="13475849" y="449427"/>
                  <a:pt x="13507467" y="454358"/>
                </a:cubicBezTo>
                <a:cubicBezTo>
                  <a:pt x="13551506" y="459289"/>
                  <a:pt x="13569573" y="452950"/>
                  <a:pt x="13578606" y="425124"/>
                </a:cubicBezTo>
                <a:cubicBezTo>
                  <a:pt x="13586511" y="396595"/>
                  <a:pt x="13624903" y="372997"/>
                  <a:pt x="13653133" y="372644"/>
                </a:cubicBezTo>
                <a:close/>
                <a:moveTo>
                  <a:pt x="5402101" y="355034"/>
                </a:moveTo>
                <a:cubicBezTo>
                  <a:pt x="5415651" y="361373"/>
                  <a:pt x="5406618" y="370531"/>
                  <a:pt x="5382905" y="376871"/>
                </a:cubicBezTo>
                <a:cubicBezTo>
                  <a:pt x="5353546" y="384972"/>
                  <a:pt x="5342254" y="400822"/>
                  <a:pt x="5346770" y="423011"/>
                </a:cubicBezTo>
                <a:cubicBezTo>
                  <a:pt x="5354675" y="445201"/>
                  <a:pt x="5337737" y="461050"/>
                  <a:pt x="5288052" y="478661"/>
                </a:cubicBezTo>
                <a:cubicBezTo>
                  <a:pt x="5188683" y="511770"/>
                  <a:pt x="5159324" y="510008"/>
                  <a:pt x="5193200" y="470208"/>
                </a:cubicBezTo>
                <a:cubicBezTo>
                  <a:pt x="5237238" y="421250"/>
                  <a:pt x="5373871" y="345876"/>
                  <a:pt x="5402101" y="355034"/>
                </a:cubicBezTo>
                <a:close/>
                <a:moveTo>
                  <a:pt x="10934030" y="345524"/>
                </a:moveTo>
                <a:cubicBezTo>
                  <a:pt x="10946451" y="345524"/>
                  <a:pt x="10950968" y="353272"/>
                  <a:pt x="10944194" y="364191"/>
                </a:cubicBezTo>
                <a:cubicBezTo>
                  <a:pt x="10937419" y="375462"/>
                  <a:pt x="10927255" y="383211"/>
                  <a:pt x="10922738" y="383211"/>
                </a:cubicBezTo>
                <a:cubicBezTo>
                  <a:pt x="10917092" y="383211"/>
                  <a:pt x="10912575" y="375462"/>
                  <a:pt x="10912575" y="364191"/>
                </a:cubicBezTo>
                <a:cubicBezTo>
                  <a:pt x="10912575" y="353272"/>
                  <a:pt x="10923867" y="345524"/>
                  <a:pt x="10934030" y="345524"/>
                </a:cubicBezTo>
                <a:close/>
                <a:moveTo>
                  <a:pt x="16769713" y="319460"/>
                </a:moveTo>
                <a:lnTo>
                  <a:pt x="16721158" y="357147"/>
                </a:lnTo>
                <a:cubicBezTo>
                  <a:pt x="16677119" y="393425"/>
                  <a:pt x="16587913" y="412445"/>
                  <a:pt x="16347394" y="433930"/>
                </a:cubicBezTo>
                <a:cubicBezTo>
                  <a:pt x="16287546" y="440270"/>
                  <a:pt x="16201728" y="451188"/>
                  <a:pt x="16155431" y="459642"/>
                </a:cubicBezTo>
                <a:cubicBezTo>
                  <a:pt x="16087679" y="472674"/>
                  <a:pt x="16067353" y="469504"/>
                  <a:pt x="16059449" y="448018"/>
                </a:cubicBezTo>
                <a:cubicBezTo>
                  <a:pt x="16052674" y="431464"/>
                  <a:pt x="16052674" y="414206"/>
                  <a:pt x="16059449" y="407514"/>
                </a:cubicBezTo>
                <a:cubicBezTo>
                  <a:pt x="16066224" y="400822"/>
                  <a:pt x="16198340" y="382506"/>
                  <a:pt x="16353040" y="367361"/>
                </a:cubicBezTo>
                <a:cubicBezTo>
                  <a:pt x="16505481" y="354329"/>
                  <a:pt x="16663569" y="336014"/>
                  <a:pt x="16700832" y="331083"/>
                </a:cubicBezTo>
                <a:close/>
                <a:moveTo>
                  <a:pt x="12671862" y="316290"/>
                </a:moveTo>
                <a:cubicBezTo>
                  <a:pt x="12677508" y="316642"/>
                  <a:pt x="12682025" y="320164"/>
                  <a:pt x="12684283" y="326504"/>
                </a:cubicBezTo>
                <a:cubicBezTo>
                  <a:pt x="12691058" y="339888"/>
                  <a:pt x="12679767" y="349750"/>
                  <a:pt x="12661699" y="349750"/>
                </a:cubicBezTo>
                <a:cubicBezTo>
                  <a:pt x="12643632" y="346228"/>
                  <a:pt x="12639115" y="336718"/>
                  <a:pt x="12652666" y="323334"/>
                </a:cubicBezTo>
                <a:cubicBezTo>
                  <a:pt x="12658312" y="318403"/>
                  <a:pt x="12665087" y="315938"/>
                  <a:pt x="12671862" y="316290"/>
                </a:cubicBezTo>
                <a:close/>
                <a:moveTo>
                  <a:pt x="8732099" y="311007"/>
                </a:moveTo>
                <a:cubicBezTo>
                  <a:pt x="8751295" y="312415"/>
                  <a:pt x="8754683" y="316642"/>
                  <a:pt x="8743391" y="323334"/>
                </a:cubicBezTo>
                <a:cubicBezTo>
                  <a:pt x="8727582" y="334253"/>
                  <a:pt x="8672252" y="342354"/>
                  <a:pt x="8621437" y="343763"/>
                </a:cubicBezTo>
                <a:cubicBezTo>
                  <a:pt x="8569494" y="343763"/>
                  <a:pt x="8502872" y="352920"/>
                  <a:pt x="8473513" y="363487"/>
                </a:cubicBezTo>
                <a:cubicBezTo>
                  <a:pt x="8444154" y="374053"/>
                  <a:pt x="8339138" y="385676"/>
                  <a:pt x="8240899" y="388494"/>
                </a:cubicBezTo>
                <a:lnTo>
                  <a:pt x="8062485" y="396243"/>
                </a:lnTo>
                <a:lnTo>
                  <a:pt x="8174276" y="373701"/>
                </a:lnTo>
                <a:cubicBezTo>
                  <a:pt x="8235253" y="360317"/>
                  <a:pt x="8318813" y="353977"/>
                  <a:pt x="8358335" y="358556"/>
                </a:cubicBezTo>
                <a:cubicBezTo>
                  <a:pt x="8396729" y="361373"/>
                  <a:pt x="8439637" y="357147"/>
                  <a:pt x="8452058" y="346580"/>
                </a:cubicBezTo>
                <a:cubicBezTo>
                  <a:pt x="8465608" y="337423"/>
                  <a:pt x="8543523" y="324038"/>
                  <a:pt x="8624825" y="316290"/>
                </a:cubicBezTo>
                <a:cubicBezTo>
                  <a:pt x="8676769" y="311711"/>
                  <a:pt x="8712902" y="309950"/>
                  <a:pt x="8732099" y="311007"/>
                </a:cubicBezTo>
                <a:close/>
                <a:moveTo>
                  <a:pt x="14550844" y="297270"/>
                </a:moveTo>
                <a:cubicBezTo>
                  <a:pt x="14561006" y="297270"/>
                  <a:pt x="14571169" y="300440"/>
                  <a:pt x="14577944" y="307837"/>
                </a:cubicBezTo>
                <a:cubicBezTo>
                  <a:pt x="14596011" y="319107"/>
                  <a:pt x="14582461" y="331083"/>
                  <a:pt x="14551973" y="331083"/>
                </a:cubicBezTo>
                <a:cubicBezTo>
                  <a:pt x="14519226" y="331083"/>
                  <a:pt x="14505676" y="319107"/>
                  <a:pt x="14522614" y="307837"/>
                </a:cubicBezTo>
                <a:cubicBezTo>
                  <a:pt x="14530518" y="300440"/>
                  <a:pt x="14541810" y="297270"/>
                  <a:pt x="14550844" y="297270"/>
                </a:cubicBezTo>
                <a:close/>
                <a:moveTo>
                  <a:pt x="9028230" y="287848"/>
                </a:moveTo>
                <a:cubicBezTo>
                  <a:pt x="9036699" y="287320"/>
                  <a:pt x="9041498" y="288113"/>
                  <a:pt x="9042627" y="290226"/>
                </a:cubicBezTo>
                <a:cubicBezTo>
                  <a:pt x="9043757" y="294100"/>
                  <a:pt x="9032465" y="303258"/>
                  <a:pt x="9004235" y="318403"/>
                </a:cubicBezTo>
                <a:cubicBezTo>
                  <a:pt x="8981651" y="330731"/>
                  <a:pt x="8957938" y="332140"/>
                  <a:pt x="8951163" y="321573"/>
                </a:cubicBezTo>
                <a:cubicBezTo>
                  <a:pt x="8944388" y="311007"/>
                  <a:pt x="8963584" y="298679"/>
                  <a:pt x="8991814" y="293396"/>
                </a:cubicBezTo>
                <a:cubicBezTo>
                  <a:pt x="9007623" y="290226"/>
                  <a:pt x="9019762" y="288377"/>
                  <a:pt x="9028230" y="287848"/>
                </a:cubicBezTo>
                <a:close/>
                <a:moveTo>
                  <a:pt x="18647566" y="273672"/>
                </a:moveTo>
                <a:cubicBezTo>
                  <a:pt x="18654342" y="275785"/>
                  <a:pt x="18658858" y="287408"/>
                  <a:pt x="18658858" y="304667"/>
                </a:cubicBezTo>
                <a:cubicBezTo>
                  <a:pt x="18658858" y="347989"/>
                  <a:pt x="18658858" y="347989"/>
                  <a:pt x="18882438" y="304667"/>
                </a:cubicBezTo>
                <a:cubicBezTo>
                  <a:pt x="18935510" y="293044"/>
                  <a:pt x="19010038" y="287056"/>
                  <a:pt x="19051818" y="287056"/>
                </a:cubicBezTo>
                <a:lnTo>
                  <a:pt x="19124086" y="287056"/>
                </a:lnTo>
                <a:lnTo>
                  <a:pt x="19043914" y="316290"/>
                </a:lnTo>
                <a:cubicBezTo>
                  <a:pt x="19001002" y="332844"/>
                  <a:pt x="18950190" y="344819"/>
                  <a:pt x="18929866" y="346580"/>
                </a:cubicBezTo>
                <a:cubicBezTo>
                  <a:pt x="18911798" y="346580"/>
                  <a:pt x="18897118" y="355386"/>
                  <a:pt x="18897118" y="363487"/>
                </a:cubicBezTo>
                <a:cubicBezTo>
                  <a:pt x="18897118" y="386733"/>
                  <a:pt x="18964870" y="406105"/>
                  <a:pt x="19043914" y="407514"/>
                </a:cubicBezTo>
                <a:cubicBezTo>
                  <a:pt x="19077790" y="407514"/>
                  <a:pt x="19130862" y="421250"/>
                  <a:pt x="19163606" y="437804"/>
                </a:cubicBezTo>
                <a:lnTo>
                  <a:pt x="19221198" y="465981"/>
                </a:lnTo>
                <a:lnTo>
                  <a:pt x="19143282" y="455767"/>
                </a:lnTo>
                <a:cubicBezTo>
                  <a:pt x="19099242" y="450484"/>
                  <a:pt x="19026974" y="441326"/>
                  <a:pt x="18980678" y="434634"/>
                </a:cubicBezTo>
                <a:cubicBezTo>
                  <a:pt x="18924218" y="426181"/>
                  <a:pt x="18897118" y="429351"/>
                  <a:pt x="18897118" y="444144"/>
                </a:cubicBezTo>
                <a:cubicBezTo>
                  <a:pt x="18897118" y="455767"/>
                  <a:pt x="18905022" y="465981"/>
                  <a:pt x="18915186" y="465981"/>
                </a:cubicBezTo>
                <a:cubicBezTo>
                  <a:pt x="18925346" y="465981"/>
                  <a:pt x="18946802" y="480775"/>
                  <a:pt x="18963742" y="497329"/>
                </a:cubicBezTo>
                <a:cubicBezTo>
                  <a:pt x="19004390" y="538538"/>
                  <a:pt x="19154574" y="561784"/>
                  <a:pt x="19331858" y="555092"/>
                </a:cubicBezTo>
                <a:cubicBezTo>
                  <a:pt x="19442518" y="550161"/>
                  <a:pt x="19469618" y="553331"/>
                  <a:pt x="19443650" y="569885"/>
                </a:cubicBezTo>
                <a:cubicBezTo>
                  <a:pt x="19423322" y="581508"/>
                  <a:pt x="19395094" y="585383"/>
                  <a:pt x="19378154" y="580099"/>
                </a:cubicBezTo>
                <a:cubicBezTo>
                  <a:pt x="19343150" y="565306"/>
                  <a:pt x="19343150" y="589961"/>
                  <a:pt x="19374766" y="623070"/>
                </a:cubicBezTo>
                <a:cubicBezTo>
                  <a:pt x="19392834" y="641385"/>
                  <a:pt x="19373638" y="645964"/>
                  <a:pt x="19292334" y="641033"/>
                </a:cubicBezTo>
                <a:cubicBezTo>
                  <a:pt x="19234746" y="639272"/>
                  <a:pt x="19183934" y="645964"/>
                  <a:pt x="19180546" y="657587"/>
                </a:cubicBezTo>
                <a:cubicBezTo>
                  <a:pt x="19173770" y="679072"/>
                  <a:pt x="19299110" y="767478"/>
                  <a:pt x="19337502" y="767478"/>
                </a:cubicBezTo>
                <a:cubicBezTo>
                  <a:pt x="19351054" y="767478"/>
                  <a:pt x="19372510" y="756912"/>
                  <a:pt x="19386058" y="743880"/>
                </a:cubicBezTo>
                <a:cubicBezTo>
                  <a:pt x="19404126" y="723803"/>
                  <a:pt x="19410902" y="727326"/>
                  <a:pt x="19410902" y="751981"/>
                </a:cubicBezTo>
                <a:cubicBezTo>
                  <a:pt x="19410902" y="775227"/>
                  <a:pt x="19419934" y="781567"/>
                  <a:pt x="19440262" y="775227"/>
                </a:cubicBezTo>
                <a:cubicBezTo>
                  <a:pt x="19459458" y="766774"/>
                  <a:pt x="19468490" y="772409"/>
                  <a:pt x="19465102" y="790724"/>
                </a:cubicBezTo>
                <a:cubicBezTo>
                  <a:pt x="19458326" y="820310"/>
                  <a:pt x="19567858" y="823480"/>
                  <a:pt x="19713526" y="797064"/>
                </a:cubicBezTo>
                <a:cubicBezTo>
                  <a:pt x="19767726" y="786850"/>
                  <a:pt x="19793698" y="791077"/>
                  <a:pt x="19808378" y="810801"/>
                </a:cubicBezTo>
                <a:cubicBezTo>
                  <a:pt x="19821930" y="832286"/>
                  <a:pt x="19828702" y="831934"/>
                  <a:pt x="19836610" y="813618"/>
                </a:cubicBezTo>
                <a:cubicBezTo>
                  <a:pt x="19843382" y="795303"/>
                  <a:pt x="19855806" y="795303"/>
                  <a:pt x="19884034" y="813618"/>
                </a:cubicBezTo>
                <a:cubicBezTo>
                  <a:pt x="19912266" y="830172"/>
                  <a:pt x="19959690" y="829820"/>
                  <a:pt x="20085030" y="811505"/>
                </a:cubicBezTo>
                <a:cubicBezTo>
                  <a:pt x="20265702" y="785089"/>
                  <a:pt x="20481378" y="780510"/>
                  <a:pt x="20502834" y="801995"/>
                </a:cubicBezTo>
                <a:cubicBezTo>
                  <a:pt x="20509610" y="808687"/>
                  <a:pt x="20570586" y="816788"/>
                  <a:pt x="20638338" y="819958"/>
                </a:cubicBezTo>
                <a:cubicBezTo>
                  <a:pt x="21138570" y="838273"/>
                  <a:pt x="21505558" y="866803"/>
                  <a:pt x="21493138" y="888288"/>
                </a:cubicBezTo>
                <a:cubicBezTo>
                  <a:pt x="21487494" y="896389"/>
                  <a:pt x="21424258" y="898502"/>
                  <a:pt x="21351990" y="893219"/>
                </a:cubicBezTo>
                <a:cubicBezTo>
                  <a:pt x="21263910" y="886879"/>
                  <a:pt x="21224390" y="889697"/>
                  <a:pt x="21233422" y="902729"/>
                </a:cubicBezTo>
                <a:cubicBezTo>
                  <a:pt x="21244714" y="921044"/>
                  <a:pt x="21401674" y="947460"/>
                  <a:pt x="21512334" y="950982"/>
                </a:cubicBezTo>
                <a:cubicBezTo>
                  <a:pt x="21550726" y="950982"/>
                  <a:pt x="21900778" y="999588"/>
                  <a:pt x="22030634" y="1021073"/>
                </a:cubicBezTo>
                <a:cubicBezTo>
                  <a:pt x="22066770" y="1026004"/>
                  <a:pt x="22090482" y="1039036"/>
                  <a:pt x="22083706" y="1050660"/>
                </a:cubicBezTo>
                <a:cubicBezTo>
                  <a:pt x="22079190" y="1060522"/>
                  <a:pt x="22094998" y="1076723"/>
                  <a:pt x="22120970" y="1088347"/>
                </a:cubicBezTo>
                <a:cubicBezTo>
                  <a:pt x="22148070" y="1098209"/>
                  <a:pt x="22176302" y="1115115"/>
                  <a:pt x="22183078" y="1126738"/>
                </a:cubicBezTo>
                <a:cubicBezTo>
                  <a:pt x="22196626" y="1148223"/>
                  <a:pt x="21935782" y="1143292"/>
                  <a:pt x="21774306" y="1118285"/>
                </a:cubicBezTo>
                <a:cubicBezTo>
                  <a:pt x="21669294" y="1101731"/>
                  <a:pt x="21651226" y="1124625"/>
                  <a:pt x="21724622" y="1176048"/>
                </a:cubicBezTo>
                <a:cubicBezTo>
                  <a:pt x="21796890" y="1227472"/>
                  <a:pt x="21721234" y="1215496"/>
                  <a:pt x="21616222" y="1159142"/>
                </a:cubicBezTo>
                <a:cubicBezTo>
                  <a:pt x="21532662" y="1113002"/>
                  <a:pt x="21472814" y="1100322"/>
                  <a:pt x="21131794" y="1055591"/>
                </a:cubicBezTo>
                <a:cubicBezTo>
                  <a:pt x="21076466" y="1048898"/>
                  <a:pt x="21048234" y="1052421"/>
                  <a:pt x="21048234" y="1067214"/>
                </a:cubicBezTo>
                <a:cubicBezTo>
                  <a:pt x="21048234" y="1078837"/>
                  <a:pt x="21062914" y="1088347"/>
                  <a:pt x="21078722" y="1088347"/>
                </a:cubicBezTo>
                <a:cubicBezTo>
                  <a:pt x="21094534" y="1088347"/>
                  <a:pt x="21106954" y="1101731"/>
                  <a:pt x="21106954" y="1118285"/>
                </a:cubicBezTo>
                <a:cubicBezTo>
                  <a:pt x="21106954" y="1143292"/>
                  <a:pt x="21092274" y="1140122"/>
                  <a:pt x="21014358" y="1107014"/>
                </a:cubicBezTo>
                <a:cubicBezTo>
                  <a:pt x="20962418" y="1085529"/>
                  <a:pt x="20918378" y="1073906"/>
                  <a:pt x="20914990" y="1083768"/>
                </a:cubicBezTo>
                <a:cubicBezTo>
                  <a:pt x="20911602" y="1093982"/>
                  <a:pt x="20883374" y="1098209"/>
                  <a:pt x="20849498" y="1093278"/>
                </a:cubicBezTo>
                <a:cubicBezTo>
                  <a:pt x="20816750" y="1088347"/>
                  <a:pt x="20779486" y="1094686"/>
                  <a:pt x="20763678" y="1108071"/>
                </a:cubicBezTo>
                <a:cubicBezTo>
                  <a:pt x="20741094" y="1126386"/>
                  <a:pt x="20719638" y="1123568"/>
                  <a:pt x="20659790" y="1092221"/>
                </a:cubicBezTo>
                <a:cubicBezTo>
                  <a:pt x="20581878" y="1052421"/>
                  <a:pt x="20432822" y="1048546"/>
                  <a:pt x="20361686" y="1085177"/>
                </a:cubicBezTo>
                <a:cubicBezTo>
                  <a:pt x="20343618" y="1095039"/>
                  <a:pt x="20317646" y="1100322"/>
                  <a:pt x="20304094" y="1095391"/>
                </a:cubicBezTo>
                <a:cubicBezTo>
                  <a:pt x="20271350" y="1082007"/>
                  <a:pt x="20249894" y="1132374"/>
                  <a:pt x="20281510" y="1152098"/>
                </a:cubicBezTo>
                <a:cubicBezTo>
                  <a:pt x="20302966" y="1165482"/>
                  <a:pt x="20300706" y="1168300"/>
                  <a:pt x="20273606" y="1170061"/>
                </a:cubicBezTo>
                <a:cubicBezTo>
                  <a:pt x="20255538" y="1170061"/>
                  <a:pt x="20236342" y="1160199"/>
                  <a:pt x="20229570" y="1149984"/>
                </a:cubicBezTo>
                <a:cubicBezTo>
                  <a:pt x="20217146" y="1128499"/>
                  <a:pt x="20061318" y="1119694"/>
                  <a:pt x="20061318" y="1139418"/>
                </a:cubicBezTo>
                <a:cubicBezTo>
                  <a:pt x="20061318" y="1146110"/>
                  <a:pt x="20072610" y="1165130"/>
                  <a:pt x="20087290" y="1178162"/>
                </a:cubicBezTo>
                <a:cubicBezTo>
                  <a:pt x="20114390" y="1206339"/>
                  <a:pt x="20194562" y="1219371"/>
                  <a:pt x="20456538" y="1244378"/>
                </a:cubicBezTo>
                <a:lnTo>
                  <a:pt x="20603334" y="1257762"/>
                </a:lnTo>
                <a:lnTo>
                  <a:pt x="20475734" y="1278895"/>
                </a:lnTo>
                <a:lnTo>
                  <a:pt x="20347006" y="1301789"/>
                </a:lnTo>
                <a:lnTo>
                  <a:pt x="20463310" y="1317639"/>
                </a:lnTo>
                <a:cubicBezTo>
                  <a:pt x="20549130" y="1329262"/>
                  <a:pt x="20575102" y="1340181"/>
                  <a:pt x="20567198" y="1361666"/>
                </a:cubicBezTo>
                <a:cubicBezTo>
                  <a:pt x="20559294" y="1381742"/>
                  <a:pt x="20570586" y="1391252"/>
                  <a:pt x="20605590" y="1393013"/>
                </a:cubicBezTo>
                <a:cubicBezTo>
                  <a:pt x="20678990" y="1396535"/>
                  <a:pt x="20688022" y="1398296"/>
                  <a:pt x="20706090" y="1418020"/>
                </a:cubicBezTo>
                <a:cubicBezTo>
                  <a:pt x="20715122" y="1426474"/>
                  <a:pt x="20682374" y="1432814"/>
                  <a:pt x="20632690" y="1429644"/>
                </a:cubicBezTo>
                <a:cubicBezTo>
                  <a:pt x="20510738" y="1422952"/>
                  <a:pt x="20496058" y="1426121"/>
                  <a:pt x="20496058" y="1457821"/>
                </a:cubicBezTo>
                <a:cubicBezTo>
                  <a:pt x="20496058" y="1492690"/>
                  <a:pt x="20575102" y="1534252"/>
                  <a:pt x="20634950" y="1529321"/>
                </a:cubicBezTo>
                <a:cubicBezTo>
                  <a:pt x="20715122" y="1520867"/>
                  <a:pt x="20755774" y="1529321"/>
                  <a:pt x="20743354" y="1551158"/>
                </a:cubicBezTo>
                <a:cubicBezTo>
                  <a:pt x="20736578" y="1562429"/>
                  <a:pt x="20704958" y="1570882"/>
                  <a:pt x="20671082" y="1570882"/>
                </a:cubicBezTo>
                <a:cubicBezTo>
                  <a:pt x="20613494" y="1570882"/>
                  <a:pt x="20593170" y="1598707"/>
                  <a:pt x="20638338" y="1617022"/>
                </a:cubicBezTo>
                <a:cubicBezTo>
                  <a:pt x="20651886" y="1621953"/>
                  <a:pt x="20615754" y="1624067"/>
                  <a:pt x="20558166" y="1619136"/>
                </a:cubicBezTo>
                <a:cubicBezTo>
                  <a:pt x="20501706" y="1614205"/>
                  <a:pt x="20432822" y="1598355"/>
                  <a:pt x="20410238" y="1583562"/>
                </a:cubicBezTo>
                <a:cubicBezTo>
                  <a:pt x="20332326" y="1535661"/>
                  <a:pt x="20204726" y="1504666"/>
                  <a:pt x="20147138" y="1519811"/>
                </a:cubicBezTo>
                <a:cubicBezTo>
                  <a:pt x="20094066" y="1534604"/>
                  <a:pt x="20091806" y="1536013"/>
                  <a:pt x="20127942" y="1562429"/>
                </a:cubicBezTo>
                <a:cubicBezTo>
                  <a:pt x="20149394" y="1578983"/>
                  <a:pt x="20196822" y="1590958"/>
                  <a:pt x="20232954" y="1590958"/>
                </a:cubicBezTo>
                <a:cubicBezTo>
                  <a:pt x="20269090" y="1590958"/>
                  <a:pt x="20297322" y="1596946"/>
                  <a:pt x="20298450" y="1605399"/>
                </a:cubicBezTo>
                <a:cubicBezTo>
                  <a:pt x="20298450" y="1628645"/>
                  <a:pt x="20398946" y="1671616"/>
                  <a:pt x="20452018" y="1671616"/>
                </a:cubicBezTo>
                <a:cubicBezTo>
                  <a:pt x="20476862" y="1671616"/>
                  <a:pt x="20502834" y="1685352"/>
                  <a:pt x="20507350" y="1701906"/>
                </a:cubicBezTo>
                <a:cubicBezTo>
                  <a:pt x="20514126" y="1718460"/>
                  <a:pt x="20542354" y="1731492"/>
                  <a:pt x="20572842" y="1730084"/>
                </a:cubicBezTo>
                <a:cubicBezTo>
                  <a:pt x="20619142" y="1730084"/>
                  <a:pt x="20620270" y="1726209"/>
                  <a:pt x="20584134" y="1711416"/>
                </a:cubicBezTo>
                <a:cubicBezTo>
                  <a:pt x="20550258" y="1696271"/>
                  <a:pt x="20553646" y="1695214"/>
                  <a:pt x="20603334" y="1693453"/>
                </a:cubicBezTo>
                <a:cubicBezTo>
                  <a:pt x="20637206" y="1693453"/>
                  <a:pt x="20675602" y="1701906"/>
                  <a:pt x="20692538" y="1713177"/>
                </a:cubicBezTo>
                <a:cubicBezTo>
                  <a:pt x="20716250" y="1729731"/>
                  <a:pt x="20712866" y="1731492"/>
                  <a:pt x="20677858" y="1721630"/>
                </a:cubicBezTo>
                <a:cubicBezTo>
                  <a:pt x="20623658" y="1706837"/>
                  <a:pt x="20619142" y="1744877"/>
                  <a:pt x="20668826" y="1784677"/>
                </a:cubicBezTo>
                <a:cubicBezTo>
                  <a:pt x="20698186" y="1807923"/>
                  <a:pt x="20692538" y="1810741"/>
                  <a:pt x="20613494" y="1814263"/>
                </a:cubicBezTo>
                <a:cubicBezTo>
                  <a:pt x="20497186" y="1819194"/>
                  <a:pt x="20494930" y="1819194"/>
                  <a:pt x="20431694" y="1802640"/>
                </a:cubicBezTo>
                <a:cubicBezTo>
                  <a:pt x="20398946" y="1792778"/>
                  <a:pt x="20376362" y="1796300"/>
                  <a:pt x="20376362" y="1807923"/>
                </a:cubicBezTo>
                <a:cubicBezTo>
                  <a:pt x="20376362" y="1819546"/>
                  <a:pt x="20395562" y="1832578"/>
                  <a:pt x="20418146" y="1839270"/>
                </a:cubicBezTo>
                <a:cubicBezTo>
                  <a:pt x="20441858" y="1844201"/>
                  <a:pt x="20455406" y="1858995"/>
                  <a:pt x="20446374" y="1870618"/>
                </a:cubicBezTo>
                <a:cubicBezTo>
                  <a:pt x="20438470" y="1885411"/>
                  <a:pt x="20466698" y="1892807"/>
                  <a:pt x="20526546" y="1892807"/>
                </a:cubicBezTo>
                <a:cubicBezTo>
                  <a:pt x="20580750" y="1892807"/>
                  <a:pt x="20612366" y="1884002"/>
                  <a:pt x="20603334" y="1872379"/>
                </a:cubicBezTo>
                <a:cubicBezTo>
                  <a:pt x="20587522" y="1844201"/>
                  <a:pt x="20595426" y="1845610"/>
                  <a:pt x="20715122" y="1901965"/>
                </a:cubicBezTo>
                <a:lnTo>
                  <a:pt x="20820138" y="1950218"/>
                </a:lnTo>
                <a:lnTo>
                  <a:pt x="20663178" y="1953388"/>
                </a:lnTo>
                <a:cubicBezTo>
                  <a:pt x="20509610" y="1956911"/>
                  <a:pt x="20508478" y="1958319"/>
                  <a:pt x="20594298" y="1976635"/>
                </a:cubicBezTo>
                <a:cubicBezTo>
                  <a:pt x="20900310" y="2044260"/>
                  <a:pt x="21064042" y="2079834"/>
                  <a:pt x="21106954" y="2083356"/>
                </a:cubicBezTo>
                <a:cubicBezTo>
                  <a:pt x="21232294" y="2096388"/>
                  <a:pt x="21480718" y="2117521"/>
                  <a:pt x="21562018" y="2124213"/>
                </a:cubicBezTo>
                <a:cubicBezTo>
                  <a:pt x="21610574" y="2127383"/>
                  <a:pt x="21661390" y="2130905"/>
                  <a:pt x="21676066" y="2132314"/>
                </a:cubicBezTo>
                <a:cubicBezTo>
                  <a:pt x="21690746" y="2132314"/>
                  <a:pt x="21696394" y="2143937"/>
                  <a:pt x="21689618" y="2155560"/>
                </a:cubicBezTo>
                <a:cubicBezTo>
                  <a:pt x="21681714" y="2168592"/>
                  <a:pt x="21650098" y="2172114"/>
                  <a:pt x="21608318" y="2163661"/>
                </a:cubicBezTo>
                <a:cubicBezTo>
                  <a:pt x="21557502" y="2153799"/>
                  <a:pt x="21541694" y="2158378"/>
                  <a:pt x="21541694" y="2181624"/>
                </a:cubicBezTo>
                <a:cubicBezTo>
                  <a:pt x="21541694" y="2203109"/>
                  <a:pt x="21568794" y="2216493"/>
                  <a:pt x="21621866" y="2226355"/>
                </a:cubicBezTo>
                <a:cubicBezTo>
                  <a:pt x="21664774" y="2233047"/>
                  <a:pt x="21698650" y="2244318"/>
                  <a:pt x="21698650" y="2252772"/>
                </a:cubicBezTo>
                <a:cubicBezTo>
                  <a:pt x="21698650" y="2309126"/>
                  <a:pt x="21246974" y="2287641"/>
                  <a:pt x="20989518" y="2221424"/>
                </a:cubicBezTo>
                <a:cubicBezTo>
                  <a:pt x="20930798" y="2206279"/>
                  <a:pt x="20864178" y="2194304"/>
                  <a:pt x="20842722" y="2194304"/>
                </a:cubicBezTo>
                <a:cubicBezTo>
                  <a:pt x="20803198" y="2196065"/>
                  <a:pt x="20802070" y="2195008"/>
                  <a:pt x="20840462" y="2223185"/>
                </a:cubicBezTo>
                <a:cubicBezTo>
                  <a:pt x="20859658" y="2239740"/>
                  <a:pt x="20872082" y="2260168"/>
                  <a:pt x="20863046" y="2268621"/>
                </a:cubicBezTo>
                <a:cubicBezTo>
                  <a:pt x="20855142" y="2276722"/>
                  <a:pt x="20765938" y="2286584"/>
                  <a:pt x="20663178" y="2291515"/>
                </a:cubicBezTo>
                <a:cubicBezTo>
                  <a:pt x="20560422" y="2295037"/>
                  <a:pt x="20475734" y="2306661"/>
                  <a:pt x="20475734" y="2316523"/>
                </a:cubicBezTo>
                <a:cubicBezTo>
                  <a:pt x="20475734" y="2344700"/>
                  <a:pt x="20549130" y="2374286"/>
                  <a:pt x="20621398" y="2374286"/>
                </a:cubicBezTo>
                <a:cubicBezTo>
                  <a:pt x="20691410" y="2374286"/>
                  <a:pt x="20733190" y="2402463"/>
                  <a:pt x="20689150" y="2420427"/>
                </a:cubicBezTo>
                <a:cubicBezTo>
                  <a:pt x="20673342" y="2425710"/>
                  <a:pt x="20614626" y="2422540"/>
                  <a:pt x="20554778" y="2414087"/>
                </a:cubicBezTo>
                <a:cubicBezTo>
                  <a:pt x="20359426" y="2385909"/>
                  <a:pt x="20258926" y="2379922"/>
                  <a:pt x="20258926" y="2396476"/>
                </a:cubicBezTo>
                <a:cubicBezTo>
                  <a:pt x="20258926" y="2404577"/>
                  <a:pt x="20279254" y="2415496"/>
                  <a:pt x="20301838" y="2420427"/>
                </a:cubicBezTo>
                <a:cubicBezTo>
                  <a:pt x="20336842" y="2427119"/>
                  <a:pt x="20333454" y="2430288"/>
                  <a:pt x="20287158" y="2432050"/>
                </a:cubicBezTo>
                <a:cubicBezTo>
                  <a:pt x="20254410" y="2433811"/>
                  <a:pt x="20217146" y="2424301"/>
                  <a:pt x="20203598" y="2410917"/>
                </a:cubicBezTo>
                <a:cubicBezTo>
                  <a:pt x="20190046" y="2397885"/>
                  <a:pt x="20122294" y="2384501"/>
                  <a:pt x="20053414" y="2382739"/>
                </a:cubicBezTo>
                <a:cubicBezTo>
                  <a:pt x="19982274" y="2379570"/>
                  <a:pt x="19913394" y="2370764"/>
                  <a:pt x="19902102" y="2362663"/>
                </a:cubicBezTo>
                <a:cubicBezTo>
                  <a:pt x="19887422" y="2354210"/>
                  <a:pt x="19882906" y="2359845"/>
                  <a:pt x="19887422" y="2376399"/>
                </a:cubicBezTo>
                <a:cubicBezTo>
                  <a:pt x="19895326" y="2399646"/>
                  <a:pt x="19920170" y="2410917"/>
                  <a:pt x="20040994" y="2445434"/>
                </a:cubicBezTo>
                <a:cubicBezTo>
                  <a:pt x="20139234" y="2472202"/>
                  <a:pt x="20334582" y="2513059"/>
                  <a:pt x="20506222" y="2542646"/>
                </a:cubicBezTo>
                <a:cubicBezTo>
                  <a:pt x="20902570" y="2612384"/>
                  <a:pt x="20973710" y="2634221"/>
                  <a:pt x="20996294" y="2698677"/>
                </a:cubicBezTo>
                <a:cubicBezTo>
                  <a:pt x="21013230" y="2743409"/>
                  <a:pt x="21047106" y="2768768"/>
                  <a:pt x="21148734" y="2811738"/>
                </a:cubicBezTo>
                <a:cubicBezTo>
                  <a:pt x="21219874" y="2841676"/>
                  <a:pt x="21298918" y="2881477"/>
                  <a:pt x="21323758" y="2898031"/>
                </a:cubicBezTo>
                <a:cubicBezTo>
                  <a:pt x="21370054" y="2929378"/>
                  <a:pt x="21370054" y="2929378"/>
                  <a:pt x="21298918" y="2920925"/>
                </a:cubicBezTo>
                <a:cubicBezTo>
                  <a:pt x="21251490" y="2915994"/>
                  <a:pt x="21225518" y="2920925"/>
                  <a:pt x="21225518" y="2935718"/>
                </a:cubicBezTo>
                <a:cubicBezTo>
                  <a:pt x="21225518" y="2950511"/>
                  <a:pt x="21211970" y="2954386"/>
                  <a:pt x="21184866" y="2945932"/>
                </a:cubicBezTo>
                <a:cubicBezTo>
                  <a:pt x="21158898" y="2937832"/>
                  <a:pt x="21136314" y="2942763"/>
                  <a:pt x="21126150" y="2957555"/>
                </a:cubicBezTo>
                <a:cubicBezTo>
                  <a:pt x="21113730" y="2979041"/>
                  <a:pt x="21093402" y="2976927"/>
                  <a:pt x="21023394" y="2950511"/>
                </a:cubicBezTo>
                <a:cubicBezTo>
                  <a:pt x="20927410" y="2912472"/>
                  <a:pt x="20841594" y="2906132"/>
                  <a:pt x="20859658" y="2937832"/>
                </a:cubicBezTo>
                <a:cubicBezTo>
                  <a:pt x="20868694" y="2949454"/>
                  <a:pt x="20826914" y="2957555"/>
                  <a:pt x="20746738" y="2957555"/>
                </a:cubicBezTo>
                <a:cubicBezTo>
                  <a:pt x="20607850" y="2957555"/>
                  <a:pt x="20561550" y="2976927"/>
                  <a:pt x="20581878" y="3026590"/>
                </a:cubicBezTo>
                <a:cubicBezTo>
                  <a:pt x="20593170" y="3057937"/>
                  <a:pt x="20580750" y="3059698"/>
                  <a:pt x="20431694" y="3049484"/>
                </a:cubicBezTo>
                <a:cubicBezTo>
                  <a:pt x="20342486" y="3043144"/>
                  <a:pt x="20254410" y="3037156"/>
                  <a:pt x="20239730" y="3035395"/>
                </a:cubicBezTo>
                <a:cubicBezTo>
                  <a:pt x="20125682" y="3028703"/>
                  <a:pt x="20022926" y="3051597"/>
                  <a:pt x="19942754" y="3101260"/>
                </a:cubicBezTo>
                <a:cubicBezTo>
                  <a:pt x="19895326" y="3132607"/>
                  <a:pt x="19864838" y="3158319"/>
                  <a:pt x="19876130" y="3160079"/>
                </a:cubicBezTo>
                <a:cubicBezTo>
                  <a:pt x="19886294" y="3160079"/>
                  <a:pt x="19941622" y="3159375"/>
                  <a:pt x="20001470" y="3157614"/>
                </a:cubicBezTo>
                <a:cubicBezTo>
                  <a:pt x="20097454" y="3154092"/>
                  <a:pt x="20105358" y="3157966"/>
                  <a:pt x="20082774" y="3186144"/>
                </a:cubicBezTo>
                <a:cubicBezTo>
                  <a:pt x="20061318" y="3214321"/>
                  <a:pt x="20062446" y="3217843"/>
                  <a:pt x="20104226" y="3219604"/>
                </a:cubicBezTo>
                <a:cubicBezTo>
                  <a:pt x="20192306" y="3222774"/>
                  <a:pt x="20347006" y="3216082"/>
                  <a:pt x="20406854" y="3205868"/>
                </a:cubicBezTo>
                <a:cubicBezTo>
                  <a:pt x="20492670" y="3191075"/>
                  <a:pt x="20641726" y="3197767"/>
                  <a:pt x="20659790" y="3217491"/>
                </a:cubicBezTo>
                <a:cubicBezTo>
                  <a:pt x="20694798" y="3250599"/>
                  <a:pt x="20588654" y="3281946"/>
                  <a:pt x="20457666" y="3277015"/>
                </a:cubicBezTo>
                <a:cubicBezTo>
                  <a:pt x="20386526" y="3273845"/>
                  <a:pt x="20300706" y="3273845"/>
                  <a:pt x="20269090" y="3277015"/>
                </a:cubicBezTo>
                <a:lnTo>
                  <a:pt x="20210374" y="3282298"/>
                </a:lnTo>
                <a:lnTo>
                  <a:pt x="20269090" y="3299205"/>
                </a:lnTo>
                <a:cubicBezTo>
                  <a:pt x="20300706" y="3307658"/>
                  <a:pt x="20398946" y="3315054"/>
                  <a:pt x="20485894" y="3316816"/>
                </a:cubicBezTo>
                <a:cubicBezTo>
                  <a:pt x="20572842" y="3318224"/>
                  <a:pt x="20706090" y="3330552"/>
                  <a:pt x="20782874" y="3342175"/>
                </a:cubicBezTo>
                <a:cubicBezTo>
                  <a:pt x="20858530" y="3355207"/>
                  <a:pt x="20961286" y="3364717"/>
                  <a:pt x="21012102" y="3363308"/>
                </a:cubicBezTo>
                <a:cubicBezTo>
                  <a:pt x="21083242" y="3359786"/>
                  <a:pt x="21103566" y="3364717"/>
                  <a:pt x="21095662" y="3386202"/>
                </a:cubicBezTo>
                <a:cubicBezTo>
                  <a:pt x="21085498" y="3416140"/>
                  <a:pt x="21141958" y="3438682"/>
                  <a:pt x="21231166" y="3438682"/>
                </a:cubicBezTo>
                <a:cubicBezTo>
                  <a:pt x="21263910" y="3440091"/>
                  <a:pt x="21285366" y="3449249"/>
                  <a:pt x="21285366" y="3467564"/>
                </a:cubicBezTo>
                <a:cubicBezTo>
                  <a:pt x="21285366" y="3482357"/>
                  <a:pt x="21305690" y="3501024"/>
                  <a:pt x="21330534" y="3507717"/>
                </a:cubicBezTo>
                <a:cubicBezTo>
                  <a:pt x="21394898" y="3522510"/>
                  <a:pt x="21143086" y="3503842"/>
                  <a:pt x="20960158" y="3479187"/>
                </a:cubicBezTo>
                <a:cubicBezTo>
                  <a:pt x="20873210" y="3468973"/>
                  <a:pt x="20673342" y="3459815"/>
                  <a:pt x="20515254" y="3461576"/>
                </a:cubicBezTo>
                <a:cubicBezTo>
                  <a:pt x="20357166" y="3461576"/>
                  <a:pt x="20220534" y="3459463"/>
                  <a:pt x="20210374" y="3455941"/>
                </a:cubicBezTo>
                <a:cubicBezTo>
                  <a:pt x="20197950" y="3452771"/>
                  <a:pt x="20184402" y="3458406"/>
                  <a:pt x="20179882" y="3470030"/>
                </a:cubicBezTo>
                <a:cubicBezTo>
                  <a:pt x="20161818" y="3508069"/>
                  <a:pt x="20397818" y="3583443"/>
                  <a:pt x="20573974" y="3593305"/>
                </a:cubicBezTo>
                <a:cubicBezTo>
                  <a:pt x="20666566" y="3599997"/>
                  <a:pt x="20745610" y="3610211"/>
                  <a:pt x="20752386" y="3618312"/>
                </a:cubicBezTo>
                <a:cubicBezTo>
                  <a:pt x="20758030" y="3626765"/>
                  <a:pt x="20788522" y="3643320"/>
                  <a:pt x="20820138" y="3653181"/>
                </a:cubicBezTo>
                <a:cubicBezTo>
                  <a:pt x="20873210" y="3671497"/>
                  <a:pt x="20864178" y="3675019"/>
                  <a:pt x="20732062" y="3686642"/>
                </a:cubicBezTo>
                <a:cubicBezTo>
                  <a:pt x="20645114" y="3693334"/>
                  <a:pt x="20551390" y="3689812"/>
                  <a:pt x="20506222" y="3678189"/>
                </a:cubicBezTo>
                <a:cubicBezTo>
                  <a:pt x="20465570" y="3666566"/>
                  <a:pt x="20409110" y="3659874"/>
                  <a:pt x="20384270" y="3664805"/>
                </a:cubicBezTo>
                <a:cubicBezTo>
                  <a:pt x="20359426" y="3669736"/>
                  <a:pt x="20284898" y="3665861"/>
                  <a:pt x="20219406" y="3655999"/>
                </a:cubicBezTo>
                <a:cubicBezTo>
                  <a:pt x="20142622" y="3646137"/>
                  <a:pt x="20083902" y="3646137"/>
                  <a:pt x="20064706" y="3659169"/>
                </a:cubicBezTo>
                <a:cubicBezTo>
                  <a:pt x="20036474" y="3675723"/>
                  <a:pt x="20037606" y="3677484"/>
                  <a:pt x="20075998" y="3679245"/>
                </a:cubicBezTo>
                <a:cubicBezTo>
                  <a:pt x="20098582" y="3679245"/>
                  <a:pt x="20123422" y="3689460"/>
                  <a:pt x="20130198" y="3699322"/>
                </a:cubicBezTo>
                <a:cubicBezTo>
                  <a:pt x="20144878" y="3725738"/>
                  <a:pt x="20103098" y="3726442"/>
                  <a:pt x="19951786" y="3698265"/>
                </a:cubicBezTo>
                <a:cubicBezTo>
                  <a:pt x="19882906" y="3686642"/>
                  <a:pt x="19810638" y="3679598"/>
                  <a:pt x="19791442" y="3684529"/>
                </a:cubicBezTo>
                <a:cubicBezTo>
                  <a:pt x="19732722" y="3699674"/>
                  <a:pt x="19859194" y="3742644"/>
                  <a:pt x="19961950" y="3744053"/>
                </a:cubicBezTo>
                <a:cubicBezTo>
                  <a:pt x="20011634" y="3745814"/>
                  <a:pt x="20062446" y="3759903"/>
                  <a:pt x="20079386" y="3774696"/>
                </a:cubicBezTo>
                <a:cubicBezTo>
                  <a:pt x="20095194" y="3793011"/>
                  <a:pt x="20125682" y="3798647"/>
                  <a:pt x="20155042" y="3790193"/>
                </a:cubicBezTo>
                <a:cubicBezTo>
                  <a:pt x="20183270" y="3783501"/>
                  <a:pt x="20217146" y="3789137"/>
                  <a:pt x="20235214" y="3803930"/>
                </a:cubicBezTo>
                <a:cubicBezTo>
                  <a:pt x="20260058" y="3825767"/>
                  <a:pt x="20265702" y="3826119"/>
                  <a:pt x="20272478" y="3806043"/>
                </a:cubicBezTo>
                <a:cubicBezTo>
                  <a:pt x="20278122" y="3792659"/>
                  <a:pt x="20295062" y="3780684"/>
                  <a:pt x="20313130" y="3780684"/>
                </a:cubicBezTo>
                <a:cubicBezTo>
                  <a:pt x="20340230" y="3780684"/>
                  <a:pt x="20342486" y="3783501"/>
                  <a:pt x="20321034" y="3798647"/>
                </a:cubicBezTo>
                <a:cubicBezTo>
                  <a:pt x="20297322" y="3811678"/>
                  <a:pt x="20297322" y="3817314"/>
                  <a:pt x="20321034" y="3827176"/>
                </a:cubicBezTo>
                <a:cubicBezTo>
                  <a:pt x="20339102" y="3833868"/>
                  <a:pt x="20336842" y="3837038"/>
                  <a:pt x="20311998" y="3838447"/>
                </a:cubicBezTo>
                <a:cubicBezTo>
                  <a:pt x="20293934" y="3840208"/>
                  <a:pt x="20278122" y="3850422"/>
                  <a:pt x="20278122" y="3860284"/>
                </a:cubicBezTo>
                <a:cubicBezTo>
                  <a:pt x="20278122" y="3890223"/>
                  <a:pt x="20463310" y="3884939"/>
                  <a:pt x="20494930" y="3855353"/>
                </a:cubicBezTo>
                <a:cubicBezTo>
                  <a:pt x="20516386" y="3835277"/>
                  <a:pt x="20517514" y="3835277"/>
                  <a:pt x="20507350" y="3855353"/>
                </a:cubicBezTo>
                <a:cubicBezTo>
                  <a:pt x="20483638" y="3895154"/>
                  <a:pt x="20538966" y="3905016"/>
                  <a:pt x="20685762" y="3886700"/>
                </a:cubicBezTo>
                <a:cubicBezTo>
                  <a:pt x="20800942" y="3873316"/>
                  <a:pt x="20820138" y="3865567"/>
                  <a:pt x="20820138" y="3832107"/>
                </a:cubicBezTo>
                <a:cubicBezTo>
                  <a:pt x="20820138" y="3795829"/>
                  <a:pt x="20807718" y="3791955"/>
                  <a:pt x="20615754" y="3795477"/>
                </a:cubicBezTo>
                <a:cubicBezTo>
                  <a:pt x="20494930" y="3798647"/>
                  <a:pt x="20398946" y="3810622"/>
                  <a:pt x="20378622" y="3824006"/>
                </a:cubicBezTo>
                <a:cubicBezTo>
                  <a:pt x="20350394" y="3847252"/>
                  <a:pt x="20350394" y="3845843"/>
                  <a:pt x="20378622" y="3814496"/>
                </a:cubicBezTo>
                <a:cubicBezTo>
                  <a:pt x="20403466" y="3786319"/>
                  <a:pt x="20456538" y="3776457"/>
                  <a:pt x="20629302" y="3766243"/>
                </a:cubicBezTo>
                <a:cubicBezTo>
                  <a:pt x="20780614" y="3758142"/>
                  <a:pt x="20848366" y="3761312"/>
                  <a:pt x="20858530" y="3777866"/>
                </a:cubicBezTo>
                <a:cubicBezTo>
                  <a:pt x="20866434" y="3791250"/>
                  <a:pt x="20882242" y="3800760"/>
                  <a:pt x="20893534" y="3800760"/>
                </a:cubicBezTo>
                <a:cubicBezTo>
                  <a:pt x="20903698" y="3800760"/>
                  <a:pt x="20908214" y="3794420"/>
                  <a:pt x="20903698" y="3786319"/>
                </a:cubicBezTo>
                <a:cubicBezTo>
                  <a:pt x="20898054" y="3777866"/>
                  <a:pt x="20968062" y="3772935"/>
                  <a:pt x="21059526" y="3777866"/>
                </a:cubicBezTo>
                <a:cubicBezTo>
                  <a:pt x="21176962" y="3781388"/>
                  <a:pt x="21226650" y="3790193"/>
                  <a:pt x="21234554" y="3809917"/>
                </a:cubicBezTo>
                <a:cubicBezTo>
                  <a:pt x="21239070" y="3826472"/>
                  <a:pt x="21235682" y="3845139"/>
                  <a:pt x="21225518" y="3850070"/>
                </a:cubicBezTo>
                <a:cubicBezTo>
                  <a:pt x="21214226" y="3856762"/>
                  <a:pt x="21206322" y="3849013"/>
                  <a:pt x="21206322" y="3832107"/>
                </a:cubicBezTo>
                <a:cubicBezTo>
                  <a:pt x="21206322" y="3814144"/>
                  <a:pt x="21197290" y="3800760"/>
                  <a:pt x="21185998" y="3800760"/>
                </a:cubicBezTo>
                <a:cubicBezTo>
                  <a:pt x="21175834" y="3800760"/>
                  <a:pt x="21165670" y="3819075"/>
                  <a:pt x="21165670" y="3840560"/>
                </a:cubicBezTo>
                <a:cubicBezTo>
                  <a:pt x="21165670" y="3868737"/>
                  <a:pt x="21153250" y="3881417"/>
                  <a:pt x="21121634" y="3881417"/>
                </a:cubicBezTo>
                <a:cubicBezTo>
                  <a:pt x="21080982" y="3883178"/>
                  <a:pt x="21080982" y="3885292"/>
                  <a:pt x="21117118" y="3900085"/>
                </a:cubicBezTo>
                <a:cubicBezTo>
                  <a:pt x="21161154" y="3918400"/>
                  <a:pt x="21138570" y="3935306"/>
                  <a:pt x="21048234" y="3945520"/>
                </a:cubicBezTo>
                <a:cubicBezTo>
                  <a:pt x="21020006" y="3948690"/>
                  <a:pt x="21004198" y="3959257"/>
                  <a:pt x="21008714" y="3969119"/>
                </a:cubicBezTo>
                <a:cubicBezTo>
                  <a:pt x="21018878" y="3987434"/>
                  <a:pt x="21227778" y="3988139"/>
                  <a:pt x="21397158" y="3968414"/>
                </a:cubicBezTo>
                <a:cubicBezTo>
                  <a:pt x="21461522" y="3961722"/>
                  <a:pt x="21502170" y="3964892"/>
                  <a:pt x="21511206" y="3980038"/>
                </a:cubicBezTo>
                <a:cubicBezTo>
                  <a:pt x="21519110" y="3993070"/>
                  <a:pt x="21505558" y="4000818"/>
                  <a:pt x="21472814" y="4000818"/>
                </a:cubicBezTo>
                <a:cubicBezTo>
                  <a:pt x="21444582" y="4000818"/>
                  <a:pt x="21394898" y="4014203"/>
                  <a:pt x="21363282" y="4032166"/>
                </a:cubicBezTo>
                <a:cubicBezTo>
                  <a:pt x="21329406" y="4048720"/>
                  <a:pt x="21293270" y="4060695"/>
                  <a:pt x="21280850" y="4057173"/>
                </a:cubicBezTo>
                <a:cubicBezTo>
                  <a:pt x="21267298" y="4055764"/>
                  <a:pt x="21235682" y="4063865"/>
                  <a:pt x="21210838" y="4077249"/>
                </a:cubicBezTo>
                <a:cubicBezTo>
                  <a:pt x="21185998" y="4092042"/>
                  <a:pt x="21165670" y="4096973"/>
                  <a:pt x="21165670" y="4091690"/>
                </a:cubicBezTo>
                <a:cubicBezTo>
                  <a:pt x="21165670" y="4085350"/>
                  <a:pt x="21139702" y="4093451"/>
                  <a:pt x="21106954" y="4111766"/>
                </a:cubicBezTo>
                <a:cubicBezTo>
                  <a:pt x="21044846" y="4144875"/>
                  <a:pt x="21043718" y="4181857"/>
                  <a:pt x="21105826" y="4181857"/>
                </a:cubicBezTo>
                <a:cubicBezTo>
                  <a:pt x="21125022" y="4181857"/>
                  <a:pt x="21146474" y="4187845"/>
                  <a:pt x="21153250" y="4194537"/>
                </a:cubicBezTo>
                <a:cubicBezTo>
                  <a:pt x="21166802" y="4209682"/>
                  <a:pt x="21757370" y="4225532"/>
                  <a:pt x="22005794" y="4218840"/>
                </a:cubicBezTo>
                <a:cubicBezTo>
                  <a:pt x="22082578" y="4217079"/>
                  <a:pt x="22184206" y="4217079"/>
                  <a:pt x="22231634" y="4218840"/>
                </a:cubicBezTo>
                <a:cubicBezTo>
                  <a:pt x="22495862" y="4226941"/>
                  <a:pt x="22751062" y="4221658"/>
                  <a:pt x="22865110" y="4205104"/>
                </a:cubicBezTo>
                <a:cubicBezTo>
                  <a:pt x="22937378" y="4194889"/>
                  <a:pt x="22994970" y="4194889"/>
                  <a:pt x="23000614" y="4205104"/>
                </a:cubicBezTo>
                <a:cubicBezTo>
                  <a:pt x="23004002" y="4214966"/>
                  <a:pt x="23060462" y="4221658"/>
                  <a:pt x="23127086" y="4221658"/>
                </a:cubicBezTo>
                <a:cubicBezTo>
                  <a:pt x="23298722" y="4221658"/>
                  <a:pt x="23244522" y="4256879"/>
                  <a:pt x="23051430" y="4269911"/>
                </a:cubicBezTo>
                <a:cubicBezTo>
                  <a:pt x="22965610" y="4276603"/>
                  <a:pt x="22858334" y="4286465"/>
                  <a:pt x="22814298" y="4293157"/>
                </a:cubicBezTo>
                <a:cubicBezTo>
                  <a:pt x="22771386" y="4299850"/>
                  <a:pt x="22696862" y="4309007"/>
                  <a:pt x="22649434" y="4313938"/>
                </a:cubicBezTo>
                <a:cubicBezTo>
                  <a:pt x="22586198" y="4322391"/>
                  <a:pt x="22569262" y="4330845"/>
                  <a:pt x="22589586" y="4344229"/>
                </a:cubicBezTo>
                <a:cubicBezTo>
                  <a:pt x="22604266" y="4354091"/>
                  <a:pt x="22608782" y="4362192"/>
                  <a:pt x="22596362" y="4362192"/>
                </a:cubicBezTo>
                <a:cubicBezTo>
                  <a:pt x="22587330" y="4362192"/>
                  <a:pt x="22565874" y="4350216"/>
                  <a:pt x="22551194" y="4337184"/>
                </a:cubicBezTo>
                <a:cubicBezTo>
                  <a:pt x="22529738" y="4317108"/>
                  <a:pt x="22521834" y="4317108"/>
                  <a:pt x="22515062" y="4337184"/>
                </a:cubicBezTo>
                <a:cubicBezTo>
                  <a:pt x="22510542" y="4350216"/>
                  <a:pt x="22481186" y="4362192"/>
                  <a:pt x="22449566" y="4362192"/>
                </a:cubicBezTo>
                <a:cubicBezTo>
                  <a:pt x="22415690" y="4362192"/>
                  <a:pt x="22391978" y="4371349"/>
                  <a:pt x="22391978" y="4381211"/>
                </a:cubicBezTo>
                <a:cubicBezTo>
                  <a:pt x="22391978" y="4391073"/>
                  <a:pt x="22372782" y="4404458"/>
                  <a:pt x="22350198" y="4409389"/>
                </a:cubicBezTo>
                <a:cubicBezTo>
                  <a:pt x="22284706" y="4427704"/>
                  <a:pt x="22324226" y="4468209"/>
                  <a:pt x="22391978" y="4453416"/>
                </a:cubicBezTo>
                <a:cubicBezTo>
                  <a:pt x="22426982" y="4444962"/>
                  <a:pt x="22450698" y="4448485"/>
                  <a:pt x="22450698" y="4461869"/>
                </a:cubicBezTo>
                <a:cubicBezTo>
                  <a:pt x="22450698" y="4473492"/>
                  <a:pt x="22424726" y="4483706"/>
                  <a:pt x="22391978" y="4483706"/>
                </a:cubicBezTo>
                <a:cubicBezTo>
                  <a:pt x="22315194" y="4483706"/>
                  <a:pt x="22154846" y="4525972"/>
                  <a:pt x="22154846" y="4547457"/>
                </a:cubicBezTo>
                <a:cubicBezTo>
                  <a:pt x="22154846" y="4555910"/>
                  <a:pt x="22209050" y="4564011"/>
                  <a:pt x="22277930" y="4564011"/>
                </a:cubicBezTo>
                <a:cubicBezTo>
                  <a:pt x="22345682" y="4565772"/>
                  <a:pt x="22449566" y="4574930"/>
                  <a:pt x="22508286" y="4583031"/>
                </a:cubicBezTo>
                <a:cubicBezTo>
                  <a:pt x="22568134" y="4591484"/>
                  <a:pt x="22746546" y="4588666"/>
                  <a:pt x="22905762" y="4578804"/>
                </a:cubicBezTo>
                <a:cubicBezTo>
                  <a:pt x="23102242" y="4564011"/>
                  <a:pt x="23214034" y="4564011"/>
                  <a:pt x="23252426" y="4578804"/>
                </a:cubicBezTo>
                <a:cubicBezTo>
                  <a:pt x="23297594" y="4595359"/>
                  <a:pt x="23277266" y="4597824"/>
                  <a:pt x="23160962" y="4589371"/>
                </a:cubicBezTo>
                <a:cubicBezTo>
                  <a:pt x="23067238" y="4584440"/>
                  <a:pt x="23022070" y="4586905"/>
                  <a:pt x="23039006" y="4598528"/>
                </a:cubicBezTo>
                <a:cubicBezTo>
                  <a:pt x="23072882" y="4623536"/>
                  <a:pt x="22912538" y="4643964"/>
                  <a:pt x="22682182" y="4643964"/>
                </a:cubicBezTo>
                <a:cubicBezTo>
                  <a:pt x="22586198" y="4643964"/>
                  <a:pt x="22493606" y="4652770"/>
                  <a:pt x="22474410" y="4662632"/>
                </a:cubicBezTo>
                <a:cubicBezTo>
                  <a:pt x="22456342" y="4672494"/>
                  <a:pt x="22417950" y="4688696"/>
                  <a:pt x="22391978" y="4700319"/>
                </a:cubicBezTo>
                <a:cubicBezTo>
                  <a:pt x="22356974" y="4715112"/>
                  <a:pt x="22352458" y="4721452"/>
                  <a:pt x="22377298" y="4723213"/>
                </a:cubicBezTo>
                <a:cubicBezTo>
                  <a:pt x="22395366" y="4723213"/>
                  <a:pt x="22411174" y="4733779"/>
                  <a:pt x="22411174" y="4745402"/>
                </a:cubicBezTo>
                <a:cubicBezTo>
                  <a:pt x="22411174" y="4757026"/>
                  <a:pt x="22487958" y="4761604"/>
                  <a:pt x="22616686" y="4758082"/>
                </a:cubicBezTo>
                <a:cubicBezTo>
                  <a:pt x="22772518" y="4753151"/>
                  <a:pt x="22819942" y="4756673"/>
                  <a:pt x="22812038" y="4774989"/>
                </a:cubicBezTo>
                <a:cubicBezTo>
                  <a:pt x="22806394" y="4789782"/>
                  <a:pt x="22782678" y="4799996"/>
                  <a:pt x="22760094" y="4799996"/>
                </a:cubicBezTo>
                <a:cubicBezTo>
                  <a:pt x="22541030" y="4801405"/>
                  <a:pt x="22044186" y="4831695"/>
                  <a:pt x="21962882" y="4848249"/>
                </a:cubicBezTo>
                <a:cubicBezTo>
                  <a:pt x="21905294" y="4858111"/>
                  <a:pt x="21849966" y="4862338"/>
                  <a:pt x="21842058" y="4857407"/>
                </a:cubicBezTo>
                <a:cubicBezTo>
                  <a:pt x="21831898" y="4850715"/>
                  <a:pt x="21792374" y="4855646"/>
                  <a:pt x="21752854" y="4865860"/>
                </a:cubicBezTo>
                <a:cubicBezTo>
                  <a:pt x="21699782" y="4880653"/>
                  <a:pt x="21659130" y="4878892"/>
                  <a:pt x="21597026" y="4857407"/>
                </a:cubicBezTo>
                <a:cubicBezTo>
                  <a:pt x="21515722" y="4830991"/>
                  <a:pt x="21258266" y="4826060"/>
                  <a:pt x="21233422" y="4851067"/>
                </a:cubicBezTo>
                <a:cubicBezTo>
                  <a:pt x="21226650" y="4857759"/>
                  <a:pt x="21267298" y="4869735"/>
                  <a:pt x="21322630" y="4876427"/>
                </a:cubicBezTo>
                <a:cubicBezTo>
                  <a:pt x="21377962" y="4884880"/>
                  <a:pt x="21417482" y="4897912"/>
                  <a:pt x="21411838" y="4907774"/>
                </a:cubicBezTo>
                <a:cubicBezTo>
                  <a:pt x="21406190" y="4917636"/>
                  <a:pt x="21416354" y="4925737"/>
                  <a:pt x="21433290" y="4925737"/>
                </a:cubicBezTo>
                <a:cubicBezTo>
                  <a:pt x="21451358" y="4925737"/>
                  <a:pt x="21459262" y="4915875"/>
                  <a:pt x="21451358" y="4902491"/>
                </a:cubicBezTo>
                <a:cubicBezTo>
                  <a:pt x="21436678" y="4877836"/>
                  <a:pt x="21682842" y="4899321"/>
                  <a:pt x="21698650" y="4925737"/>
                </a:cubicBezTo>
                <a:cubicBezTo>
                  <a:pt x="21717850" y="4952153"/>
                  <a:pt x="22092742" y="4952153"/>
                  <a:pt x="22124358" y="4925737"/>
                </a:cubicBezTo>
                <a:cubicBezTo>
                  <a:pt x="22134522" y="4915875"/>
                  <a:pt x="22317450" y="4904252"/>
                  <a:pt x="22525222" y="4897560"/>
                </a:cubicBezTo>
                <a:cubicBezTo>
                  <a:pt x="22735254" y="4892629"/>
                  <a:pt x="22912538" y="4883119"/>
                  <a:pt x="22919314" y="4876427"/>
                </a:cubicBezTo>
                <a:cubicBezTo>
                  <a:pt x="22926086" y="4869735"/>
                  <a:pt x="22915926" y="4864804"/>
                  <a:pt x="22898986" y="4864804"/>
                </a:cubicBezTo>
                <a:cubicBezTo>
                  <a:pt x="22880918" y="4864804"/>
                  <a:pt x="22862854" y="4858111"/>
                  <a:pt x="22856078" y="4848249"/>
                </a:cubicBezTo>
                <a:cubicBezTo>
                  <a:pt x="22849302" y="4838387"/>
                  <a:pt x="22885438" y="4837683"/>
                  <a:pt x="22932862" y="4845784"/>
                </a:cubicBezTo>
                <a:cubicBezTo>
                  <a:pt x="22981418" y="4855998"/>
                  <a:pt x="23145150" y="4859873"/>
                  <a:pt x="23299850" y="4856703"/>
                </a:cubicBezTo>
                <a:cubicBezTo>
                  <a:pt x="23453422" y="4853180"/>
                  <a:pt x="23571986" y="4856703"/>
                  <a:pt x="23562954" y="4864804"/>
                </a:cubicBezTo>
                <a:cubicBezTo>
                  <a:pt x="23553922" y="4873257"/>
                  <a:pt x="23377766" y="4889459"/>
                  <a:pt x="23171122" y="4902491"/>
                </a:cubicBezTo>
                <a:cubicBezTo>
                  <a:pt x="22963350" y="4915875"/>
                  <a:pt x="22613302" y="4940530"/>
                  <a:pt x="22391978" y="4957084"/>
                </a:cubicBezTo>
                <a:cubicBezTo>
                  <a:pt x="21726882" y="5006747"/>
                  <a:pt x="21217614" y="5015200"/>
                  <a:pt x="21057270" y="4978921"/>
                </a:cubicBezTo>
                <a:cubicBezTo>
                  <a:pt x="20971450" y="4960606"/>
                  <a:pt x="20846110" y="4950392"/>
                  <a:pt x="20719638" y="4953914"/>
                </a:cubicBezTo>
                <a:cubicBezTo>
                  <a:pt x="20562682" y="4957084"/>
                  <a:pt x="20520902" y="4953562"/>
                  <a:pt x="20529934" y="4932077"/>
                </a:cubicBezTo>
                <a:cubicBezTo>
                  <a:pt x="20536710" y="4915523"/>
                  <a:pt x="20517514" y="4902491"/>
                  <a:pt x="20483638" y="4894390"/>
                </a:cubicBezTo>
                <a:cubicBezTo>
                  <a:pt x="20452018" y="4887698"/>
                  <a:pt x="20401206" y="4867621"/>
                  <a:pt x="20369590" y="4851067"/>
                </a:cubicBezTo>
                <a:cubicBezTo>
                  <a:pt x="20323290" y="4824651"/>
                  <a:pt x="20214890" y="4817959"/>
                  <a:pt x="19736110" y="4811267"/>
                </a:cubicBezTo>
                <a:cubicBezTo>
                  <a:pt x="19419934" y="4808097"/>
                  <a:pt x="19118438" y="4812676"/>
                  <a:pt x="19067626" y="4820777"/>
                </a:cubicBezTo>
                <a:cubicBezTo>
                  <a:pt x="19010038" y="4832400"/>
                  <a:pt x="18970514" y="4833104"/>
                  <a:pt x="18963742" y="4819720"/>
                </a:cubicBezTo>
                <a:cubicBezTo>
                  <a:pt x="18949062" y="4796474"/>
                  <a:pt x="18779682" y="4819720"/>
                  <a:pt x="18741290" y="4851067"/>
                </a:cubicBezTo>
                <a:cubicBezTo>
                  <a:pt x="18723222" y="4865860"/>
                  <a:pt x="18711930" y="4866565"/>
                  <a:pt x="18701766" y="4848249"/>
                </a:cubicBezTo>
                <a:cubicBezTo>
                  <a:pt x="18690474" y="4829934"/>
                  <a:pt x="18678054" y="4834513"/>
                  <a:pt x="18653210" y="4862690"/>
                </a:cubicBezTo>
                <a:cubicBezTo>
                  <a:pt x="18618206" y="4900730"/>
                  <a:pt x="18619334" y="4900730"/>
                  <a:pt x="18683698" y="4885937"/>
                </a:cubicBezTo>
                <a:cubicBezTo>
                  <a:pt x="18720962" y="4877836"/>
                  <a:pt x="18801134" y="4875370"/>
                  <a:pt x="18862114" y="4880301"/>
                </a:cubicBezTo>
                <a:cubicBezTo>
                  <a:pt x="18923090" y="4885232"/>
                  <a:pt x="18999874" y="4881358"/>
                  <a:pt x="19032622" y="4867974"/>
                </a:cubicBezTo>
                <a:cubicBezTo>
                  <a:pt x="19072142" y="4854942"/>
                  <a:pt x="19094726" y="4854942"/>
                  <a:pt x="19094726" y="4867974"/>
                </a:cubicBezTo>
                <a:cubicBezTo>
                  <a:pt x="19094726" y="4879597"/>
                  <a:pt x="19142154" y="4886289"/>
                  <a:pt x="19206518" y="4884880"/>
                </a:cubicBezTo>
                <a:cubicBezTo>
                  <a:pt x="19269754" y="4883119"/>
                  <a:pt x="19497850" y="4881005"/>
                  <a:pt x="19714654" y="4882767"/>
                </a:cubicBezTo>
                <a:cubicBezTo>
                  <a:pt x="20120038" y="4884528"/>
                  <a:pt x="20226182" y="4904604"/>
                  <a:pt x="19899842" y="4916227"/>
                </a:cubicBezTo>
                <a:cubicBezTo>
                  <a:pt x="19696590" y="4924328"/>
                  <a:pt x="19561086" y="4964833"/>
                  <a:pt x="19580282" y="5014495"/>
                </a:cubicBezTo>
                <a:cubicBezTo>
                  <a:pt x="19587058" y="5031049"/>
                  <a:pt x="19580282" y="5045138"/>
                  <a:pt x="19568990" y="5045138"/>
                </a:cubicBezTo>
                <a:cubicBezTo>
                  <a:pt x="19555438" y="5045138"/>
                  <a:pt x="19550922" y="5038094"/>
                  <a:pt x="19556566" y="5028232"/>
                </a:cubicBezTo>
                <a:cubicBezTo>
                  <a:pt x="19571246" y="5004985"/>
                  <a:pt x="19521562" y="4985261"/>
                  <a:pt x="19448166" y="4985261"/>
                </a:cubicBezTo>
                <a:cubicBezTo>
                  <a:pt x="19380414" y="4985261"/>
                  <a:pt x="19369122" y="5025766"/>
                  <a:pt x="19434614" y="5027175"/>
                </a:cubicBezTo>
                <a:cubicBezTo>
                  <a:pt x="19476394" y="5028936"/>
                  <a:pt x="19476394" y="5028584"/>
                  <a:pt x="19440262" y="5045138"/>
                </a:cubicBezTo>
                <a:cubicBezTo>
                  <a:pt x="19418806" y="5055000"/>
                  <a:pt x="19370250" y="5057818"/>
                  <a:pt x="19335246" y="5051126"/>
                </a:cubicBezTo>
                <a:cubicBezTo>
                  <a:pt x="19299110" y="5046195"/>
                  <a:pt x="19272010" y="5050069"/>
                  <a:pt x="19272010" y="5061692"/>
                </a:cubicBezTo>
                <a:cubicBezTo>
                  <a:pt x="19272010" y="5071906"/>
                  <a:pt x="19325082" y="5084938"/>
                  <a:pt x="19390578" y="5089869"/>
                </a:cubicBezTo>
                <a:cubicBezTo>
                  <a:pt x="19503494" y="5098323"/>
                  <a:pt x="19548662" y="5113116"/>
                  <a:pt x="19524950" y="5138123"/>
                </a:cubicBezTo>
                <a:cubicBezTo>
                  <a:pt x="19508014" y="5152916"/>
                  <a:pt x="19452682" y="5151155"/>
                  <a:pt x="19351054" y="5129670"/>
                </a:cubicBezTo>
                <a:cubicBezTo>
                  <a:pt x="19223454" y="5103254"/>
                  <a:pt x="18259122" y="5126852"/>
                  <a:pt x="18227506" y="5158199"/>
                </a:cubicBezTo>
                <a:cubicBezTo>
                  <a:pt x="18217342" y="5168061"/>
                  <a:pt x="18355102" y="5170879"/>
                  <a:pt x="18984066" y="5175810"/>
                </a:cubicBezTo>
                <a:cubicBezTo>
                  <a:pt x="19515918" y="5178980"/>
                  <a:pt x="19504626" y="5179684"/>
                  <a:pt x="19474138" y="5209271"/>
                </a:cubicBezTo>
                <a:cubicBezTo>
                  <a:pt x="19461714" y="5220894"/>
                  <a:pt x="19441390" y="5223359"/>
                  <a:pt x="19426710" y="5213497"/>
                </a:cubicBezTo>
                <a:cubicBezTo>
                  <a:pt x="19395094" y="5193421"/>
                  <a:pt x="19092470" y="5203635"/>
                  <a:pt x="19064238" y="5225472"/>
                </a:cubicBezTo>
                <a:cubicBezTo>
                  <a:pt x="19052946" y="5233573"/>
                  <a:pt x="18874534" y="5238857"/>
                  <a:pt x="18667890" y="5235687"/>
                </a:cubicBezTo>
                <a:cubicBezTo>
                  <a:pt x="18463506" y="5232165"/>
                  <a:pt x="18107810" y="5228995"/>
                  <a:pt x="17879714" y="5227234"/>
                </a:cubicBezTo>
                <a:cubicBezTo>
                  <a:pt x="17652742" y="5225472"/>
                  <a:pt x="17429162" y="5214906"/>
                  <a:pt x="17386254" y="5205044"/>
                </a:cubicBezTo>
                <a:cubicBezTo>
                  <a:pt x="17289142" y="5181798"/>
                  <a:pt x="16730191" y="5167709"/>
                  <a:pt x="16710995" y="5187785"/>
                </a:cubicBezTo>
                <a:cubicBezTo>
                  <a:pt x="16689540" y="5207509"/>
                  <a:pt x="16488543" y="5220894"/>
                  <a:pt x="16500964" y="5201170"/>
                </a:cubicBezTo>
                <a:cubicBezTo>
                  <a:pt x="16505481" y="5192716"/>
                  <a:pt x="16538228" y="5186024"/>
                  <a:pt x="16573233" y="5184615"/>
                </a:cubicBezTo>
                <a:cubicBezTo>
                  <a:pt x="16625176" y="5184615"/>
                  <a:pt x="16629693" y="5180741"/>
                  <a:pt x="16596946" y="5167357"/>
                </a:cubicBezTo>
                <a:cubicBezTo>
                  <a:pt x="16550649" y="5149042"/>
                  <a:pt x="16404983" y="5164891"/>
                  <a:pt x="16388045" y="5189546"/>
                </a:cubicBezTo>
                <a:cubicBezTo>
                  <a:pt x="16381270" y="5199408"/>
                  <a:pt x="16309001" y="5208918"/>
                  <a:pt x="16225441" y="5210679"/>
                </a:cubicBezTo>
                <a:cubicBezTo>
                  <a:pt x="16141880" y="5213849"/>
                  <a:pt x="16072999" y="5218780"/>
                  <a:pt x="16072999" y="5222303"/>
                </a:cubicBezTo>
                <a:cubicBezTo>
                  <a:pt x="16072999" y="5248719"/>
                  <a:pt x="16224312" y="5267034"/>
                  <a:pt x="16487414" y="5272317"/>
                </a:cubicBezTo>
                <a:cubicBezTo>
                  <a:pt x="16660181" y="5273726"/>
                  <a:pt x="16796814" y="5283588"/>
                  <a:pt x="16790038" y="5292041"/>
                </a:cubicBezTo>
                <a:cubicBezTo>
                  <a:pt x="16785522" y="5300142"/>
                  <a:pt x="16760679" y="5306834"/>
                  <a:pt x="16735837" y="5306834"/>
                </a:cubicBezTo>
                <a:cubicBezTo>
                  <a:pt x="16709866" y="5306834"/>
                  <a:pt x="16675990" y="5320218"/>
                  <a:pt x="16659052" y="5335364"/>
                </a:cubicBezTo>
                <a:cubicBezTo>
                  <a:pt x="16633080" y="5363541"/>
                  <a:pt x="16595817" y="5359314"/>
                  <a:pt x="16454667" y="5316344"/>
                </a:cubicBezTo>
                <a:cubicBezTo>
                  <a:pt x="16428696" y="5307891"/>
                  <a:pt x="16358686" y="5325502"/>
                  <a:pt x="16269479" y="5360371"/>
                </a:cubicBezTo>
                <a:cubicBezTo>
                  <a:pt x="16114780" y="5421657"/>
                  <a:pt x="16115909" y="5442437"/>
                  <a:pt x="16275125" y="5407568"/>
                </a:cubicBezTo>
                <a:cubicBezTo>
                  <a:pt x="16350781" y="5391014"/>
                  <a:pt x="16415146" y="5391366"/>
                  <a:pt x="16522419" y="5409329"/>
                </a:cubicBezTo>
                <a:cubicBezTo>
                  <a:pt x="16731320" y="5442437"/>
                  <a:pt x="16678248" y="5472376"/>
                  <a:pt x="16428696" y="5460753"/>
                </a:cubicBezTo>
                <a:cubicBezTo>
                  <a:pt x="16310130" y="5455822"/>
                  <a:pt x="16208503" y="5456526"/>
                  <a:pt x="16203986" y="5463218"/>
                </a:cubicBezTo>
                <a:cubicBezTo>
                  <a:pt x="16197211" y="5468149"/>
                  <a:pt x="16146397" y="5474137"/>
                  <a:pt x="16086550" y="5477307"/>
                </a:cubicBezTo>
                <a:cubicBezTo>
                  <a:pt x="16028961" y="5479068"/>
                  <a:pt x="15971372" y="5486817"/>
                  <a:pt x="15957821" y="5495270"/>
                </a:cubicBezTo>
                <a:cubicBezTo>
                  <a:pt x="15946529" y="5503371"/>
                  <a:pt x="15935237" y="5501962"/>
                  <a:pt x="15935237" y="5492100"/>
                </a:cubicBezTo>
                <a:cubicBezTo>
                  <a:pt x="15935237" y="5483647"/>
                  <a:pt x="15870873" y="5475193"/>
                  <a:pt x="15789571" y="5475193"/>
                </a:cubicBezTo>
                <a:cubicBezTo>
                  <a:pt x="15708269" y="5476954"/>
                  <a:pt x="15652939" y="5484351"/>
                  <a:pt x="15666489" y="5494565"/>
                </a:cubicBezTo>
                <a:cubicBezTo>
                  <a:pt x="15677781" y="5502666"/>
                  <a:pt x="15659714" y="5504075"/>
                  <a:pt x="15626967" y="5497735"/>
                </a:cubicBezTo>
                <a:cubicBezTo>
                  <a:pt x="15578412" y="5489282"/>
                  <a:pt x="15558086" y="5493509"/>
                  <a:pt x="15545665" y="5518164"/>
                </a:cubicBezTo>
                <a:cubicBezTo>
                  <a:pt x="15532115" y="5543171"/>
                  <a:pt x="15514047" y="5548806"/>
                  <a:pt x="15481301" y="5537183"/>
                </a:cubicBezTo>
                <a:cubicBezTo>
                  <a:pt x="15435004" y="5522390"/>
                  <a:pt x="15433875" y="5521686"/>
                  <a:pt x="15493722" y="5489986"/>
                </a:cubicBezTo>
                <a:cubicBezTo>
                  <a:pt x="15527598" y="5471671"/>
                  <a:pt x="15550182" y="5445607"/>
                  <a:pt x="15545665" y="5432575"/>
                </a:cubicBezTo>
                <a:cubicBezTo>
                  <a:pt x="15538890" y="5414260"/>
                  <a:pt x="15570507" y="5407568"/>
                  <a:pt x="15664231" y="5407568"/>
                </a:cubicBezTo>
                <a:cubicBezTo>
                  <a:pt x="15734241" y="5407568"/>
                  <a:pt x="15834739" y="5393127"/>
                  <a:pt x="15887811" y="5377982"/>
                </a:cubicBezTo>
                <a:cubicBezTo>
                  <a:pt x="15940883" y="5361428"/>
                  <a:pt x="16006377" y="5346635"/>
                  <a:pt x="16033477" y="5346635"/>
                </a:cubicBezTo>
                <a:cubicBezTo>
                  <a:pt x="16084291" y="5345226"/>
                  <a:pt x="16198340" y="5289928"/>
                  <a:pt x="16163335" y="5284997"/>
                </a:cubicBezTo>
                <a:cubicBezTo>
                  <a:pt x="16028961" y="5261751"/>
                  <a:pt x="15893457" y="5276544"/>
                  <a:pt x="15692460" y="5341351"/>
                </a:cubicBezTo>
                <a:cubicBezTo>
                  <a:pt x="15628096" y="5361076"/>
                  <a:pt x="15589704" y="5364950"/>
                  <a:pt x="15572766" y="5349805"/>
                </a:cubicBezTo>
                <a:cubicBezTo>
                  <a:pt x="15558086" y="5336773"/>
                  <a:pt x="15525339" y="5340295"/>
                  <a:pt x="15471138" y="5360371"/>
                </a:cubicBezTo>
                <a:cubicBezTo>
                  <a:pt x="15428229" y="5376925"/>
                  <a:pt x="15364994" y="5398058"/>
                  <a:pt x="15333376" y="5406159"/>
                </a:cubicBezTo>
                <a:lnTo>
                  <a:pt x="15273529" y="5423065"/>
                </a:lnTo>
                <a:lnTo>
                  <a:pt x="15327730" y="5424122"/>
                </a:lnTo>
                <a:cubicBezTo>
                  <a:pt x="15357089" y="5425883"/>
                  <a:pt x="15401128" y="5419191"/>
                  <a:pt x="15428229" y="5407568"/>
                </a:cubicBezTo>
                <a:cubicBezTo>
                  <a:pt x="15454200" y="5397706"/>
                  <a:pt x="15482430" y="5394536"/>
                  <a:pt x="15489205" y="5401228"/>
                </a:cubicBezTo>
                <a:cubicBezTo>
                  <a:pt x="15512918" y="5425883"/>
                  <a:pt x="15392094" y="5468854"/>
                  <a:pt x="15273529" y="5475193"/>
                </a:cubicBezTo>
                <a:cubicBezTo>
                  <a:pt x="15208035" y="5478716"/>
                  <a:pt x="15106408" y="5500553"/>
                  <a:pt x="15048819" y="5520629"/>
                </a:cubicBezTo>
                <a:cubicBezTo>
                  <a:pt x="14950579" y="5555499"/>
                  <a:pt x="14943804" y="5555851"/>
                  <a:pt x="14925737" y="5522743"/>
                </a:cubicBezTo>
                <a:cubicBezTo>
                  <a:pt x="14914445" y="5504427"/>
                  <a:pt x="14892990" y="5486817"/>
                  <a:pt x="14878310" y="5486817"/>
                </a:cubicBezTo>
                <a:cubicBezTo>
                  <a:pt x="14861372" y="5486817"/>
                  <a:pt x="14848951" y="5480477"/>
                  <a:pt x="14848951" y="5472023"/>
                </a:cubicBezTo>
                <a:cubicBezTo>
                  <a:pt x="14848951" y="5463922"/>
                  <a:pt x="14926866" y="5438915"/>
                  <a:pt x="15022847" y="5418839"/>
                </a:cubicBezTo>
                <a:cubicBezTo>
                  <a:pt x="15296113" y="5361076"/>
                  <a:pt x="15394353" y="5311413"/>
                  <a:pt x="15241911" y="5310004"/>
                </a:cubicBezTo>
                <a:cubicBezTo>
                  <a:pt x="15179806" y="5310004"/>
                  <a:pt x="15165126" y="5315287"/>
                  <a:pt x="15173030" y="5338534"/>
                </a:cubicBezTo>
                <a:cubicBezTo>
                  <a:pt x="15179806" y="5358258"/>
                  <a:pt x="15169643" y="5366711"/>
                  <a:pt x="15134638" y="5366711"/>
                </a:cubicBezTo>
                <a:cubicBezTo>
                  <a:pt x="15108666" y="5366711"/>
                  <a:pt x="15086082" y="5358258"/>
                  <a:pt x="15086082" y="5346635"/>
                </a:cubicBezTo>
                <a:cubicBezTo>
                  <a:pt x="15086082" y="5336773"/>
                  <a:pt x="15100762" y="5326558"/>
                  <a:pt x="15116571" y="5326558"/>
                </a:cubicBezTo>
                <a:cubicBezTo>
                  <a:pt x="15133509" y="5326558"/>
                  <a:pt x="15143671" y="5318105"/>
                  <a:pt x="15136896" y="5310004"/>
                </a:cubicBezTo>
                <a:cubicBezTo>
                  <a:pt x="15126733" y="5291689"/>
                  <a:pt x="15403386" y="5247310"/>
                  <a:pt x="15527598" y="5247310"/>
                </a:cubicBezTo>
                <a:cubicBezTo>
                  <a:pt x="15568249" y="5247310"/>
                  <a:pt x="15596479" y="5238857"/>
                  <a:pt x="15589704" y="5227234"/>
                </a:cubicBezTo>
                <a:cubicBezTo>
                  <a:pt x="15582928" y="5217371"/>
                  <a:pt x="15617933" y="5212440"/>
                  <a:pt x="15671006" y="5215963"/>
                </a:cubicBezTo>
                <a:cubicBezTo>
                  <a:pt x="15760212" y="5222303"/>
                  <a:pt x="15832481" y="5188842"/>
                  <a:pt x="15800863" y="5155734"/>
                </a:cubicBezTo>
                <a:cubicBezTo>
                  <a:pt x="15794088" y="5149394"/>
                  <a:pt x="15805380" y="5144815"/>
                  <a:pt x="15826835" y="5149746"/>
                </a:cubicBezTo>
                <a:cubicBezTo>
                  <a:pt x="15848289" y="5153268"/>
                  <a:pt x="15875390" y="5149042"/>
                  <a:pt x="15886682" y="5142350"/>
                </a:cubicBezTo>
                <a:cubicBezTo>
                  <a:pt x="15912654" y="5125795"/>
                  <a:pt x="16235603" y="5112763"/>
                  <a:pt x="16260446" y="5127556"/>
                </a:cubicBezTo>
                <a:cubicBezTo>
                  <a:pt x="16286417" y="5144111"/>
                  <a:pt x="16428696" y="5126148"/>
                  <a:pt x="16428696" y="5107832"/>
                </a:cubicBezTo>
                <a:cubicBezTo>
                  <a:pt x="16428696" y="5099731"/>
                  <a:pt x="16401595" y="5096562"/>
                  <a:pt x="16367719" y="5101493"/>
                </a:cubicBezTo>
                <a:cubicBezTo>
                  <a:pt x="16328198" y="5108185"/>
                  <a:pt x="16301097" y="5099379"/>
                  <a:pt x="16285288" y="5079655"/>
                </a:cubicBezTo>
                <a:cubicBezTo>
                  <a:pt x="16266092" y="5053239"/>
                  <a:pt x="16245766" y="5051478"/>
                  <a:pt x="16163335" y="5068032"/>
                </a:cubicBezTo>
                <a:cubicBezTo>
                  <a:pt x="16108004" y="5079655"/>
                  <a:pt x="16050415" y="5088461"/>
                  <a:pt x="16033477" y="5086699"/>
                </a:cubicBezTo>
                <a:cubicBezTo>
                  <a:pt x="15851677" y="5065214"/>
                  <a:pt x="15599866" y="5113468"/>
                  <a:pt x="15599866" y="5169822"/>
                </a:cubicBezTo>
                <a:cubicBezTo>
                  <a:pt x="15599866" y="5181445"/>
                  <a:pt x="15585187" y="5184615"/>
                  <a:pt x="15567120" y="5177923"/>
                </a:cubicBezTo>
                <a:cubicBezTo>
                  <a:pt x="15545665" y="5169822"/>
                  <a:pt x="15538890" y="5174401"/>
                  <a:pt x="15546794" y="5195886"/>
                </a:cubicBezTo>
                <a:cubicBezTo>
                  <a:pt x="15553569" y="5212440"/>
                  <a:pt x="15550182" y="5227234"/>
                  <a:pt x="15541148" y="5227234"/>
                </a:cubicBezTo>
                <a:cubicBezTo>
                  <a:pt x="15528727" y="5227234"/>
                  <a:pt x="15520823" y="5217371"/>
                  <a:pt x="15520823" y="5207509"/>
                </a:cubicBezTo>
                <a:cubicBezTo>
                  <a:pt x="15520823" y="5182502"/>
                  <a:pt x="15349185" y="5197647"/>
                  <a:pt x="15271270" y="5227234"/>
                </a:cubicBezTo>
                <a:cubicBezTo>
                  <a:pt x="15243041" y="5237096"/>
                  <a:pt x="15214811" y="5241674"/>
                  <a:pt x="15204648" y="5236743"/>
                </a:cubicBezTo>
                <a:cubicBezTo>
                  <a:pt x="15186581" y="5225120"/>
                  <a:pt x="15063498" y="5221950"/>
                  <a:pt x="14977680" y="5233573"/>
                </a:cubicBezTo>
                <a:cubicBezTo>
                  <a:pt x="14944933" y="5237096"/>
                  <a:pt x="14898636" y="5242379"/>
                  <a:pt x="14873794" y="5244140"/>
                </a:cubicBezTo>
                <a:cubicBezTo>
                  <a:pt x="14797008" y="5249071"/>
                  <a:pt x="14825238" y="5286758"/>
                  <a:pt x="14908799" y="5286758"/>
                </a:cubicBezTo>
                <a:cubicBezTo>
                  <a:pt x="14949450" y="5286758"/>
                  <a:pt x="14991230" y="5295211"/>
                  <a:pt x="14998005" y="5306834"/>
                </a:cubicBezTo>
                <a:cubicBezTo>
                  <a:pt x="15003651" y="5318105"/>
                  <a:pt x="14979938" y="5325502"/>
                  <a:pt x="14934770" y="5323741"/>
                </a:cubicBezTo>
                <a:cubicBezTo>
                  <a:pt x="14768778" y="5318810"/>
                  <a:pt x="14631017" y="5333603"/>
                  <a:pt x="14609562" y="5360371"/>
                </a:cubicBezTo>
                <a:cubicBezTo>
                  <a:pt x="14596011" y="5376925"/>
                  <a:pt x="14551973" y="5387492"/>
                  <a:pt x="14505676" y="5387492"/>
                </a:cubicBezTo>
                <a:cubicBezTo>
                  <a:pt x="14461637" y="5386083"/>
                  <a:pt x="14384852" y="5389957"/>
                  <a:pt x="14335167" y="5394888"/>
                </a:cubicBezTo>
                <a:cubicBezTo>
                  <a:pt x="14257253" y="5402989"/>
                  <a:pt x="14253865" y="5402637"/>
                  <a:pt x="14315971" y="5387492"/>
                </a:cubicBezTo>
                <a:cubicBezTo>
                  <a:pt x="14380335" y="5372699"/>
                  <a:pt x="14375818" y="5371290"/>
                  <a:pt x="14273062" y="5369881"/>
                </a:cubicBezTo>
                <a:cubicBezTo>
                  <a:pt x="14208697" y="5368120"/>
                  <a:pt x="14159013" y="5376573"/>
                  <a:pt x="14159013" y="5386435"/>
                </a:cubicBezTo>
                <a:cubicBezTo>
                  <a:pt x="14159013" y="5398058"/>
                  <a:pt x="14172563" y="5407920"/>
                  <a:pt x="14192889" y="5409329"/>
                </a:cubicBezTo>
                <a:cubicBezTo>
                  <a:pt x="14214343" y="5409329"/>
                  <a:pt x="14203051" y="5420952"/>
                  <a:pt x="14164659" y="5437506"/>
                </a:cubicBezTo>
                <a:cubicBezTo>
                  <a:pt x="14129654" y="5454060"/>
                  <a:pt x="14096907" y="5475193"/>
                  <a:pt x="14087873" y="5486817"/>
                </a:cubicBezTo>
                <a:cubicBezTo>
                  <a:pt x="14081098" y="5498440"/>
                  <a:pt x="14056256" y="5506541"/>
                  <a:pt x="14030284" y="5506541"/>
                </a:cubicBezTo>
                <a:cubicBezTo>
                  <a:pt x="14003184" y="5506541"/>
                  <a:pt x="13981729" y="5517459"/>
                  <a:pt x="13981729" y="5529082"/>
                </a:cubicBezTo>
                <a:cubicBezTo>
                  <a:pt x="13981729" y="5540706"/>
                  <a:pt x="13946724" y="5548454"/>
                  <a:pt x="13907202" y="5546693"/>
                </a:cubicBezTo>
                <a:cubicBezTo>
                  <a:pt x="13840580" y="5545284"/>
                  <a:pt x="13793153" y="5551624"/>
                  <a:pt x="13576348" y="5598117"/>
                </a:cubicBezTo>
                <a:cubicBezTo>
                  <a:pt x="13543601" y="5604457"/>
                  <a:pt x="13502950" y="5616432"/>
                  <a:pt x="13486012" y="5623124"/>
                </a:cubicBezTo>
                <a:cubicBezTo>
                  <a:pt x="13471333" y="5628055"/>
                  <a:pt x="13443103" y="5636156"/>
                  <a:pt x="13428423" y="5637565"/>
                </a:cubicBezTo>
                <a:cubicBezTo>
                  <a:pt x="13411485" y="5641087"/>
                  <a:pt x="13345992" y="5653415"/>
                  <a:pt x="13279369" y="5665038"/>
                </a:cubicBezTo>
                <a:cubicBezTo>
                  <a:pt x="13215005" y="5676661"/>
                  <a:pt x="13072727" y="5686523"/>
                  <a:pt x="12964324" y="5687932"/>
                </a:cubicBezTo>
                <a:cubicBezTo>
                  <a:pt x="12857050" y="5689693"/>
                  <a:pt x="12755423" y="5699203"/>
                  <a:pt x="12735097" y="5709065"/>
                </a:cubicBezTo>
                <a:cubicBezTo>
                  <a:pt x="12717030" y="5718927"/>
                  <a:pt x="12573622" y="5733720"/>
                  <a:pt x="12420052" y="5740412"/>
                </a:cubicBezTo>
                <a:cubicBezTo>
                  <a:pt x="12153561" y="5753796"/>
                  <a:pt x="12138882" y="5752739"/>
                  <a:pt x="12151303" y="5719279"/>
                </a:cubicBezTo>
                <a:cubicBezTo>
                  <a:pt x="12163724" y="5687932"/>
                  <a:pt x="12156949" y="5684762"/>
                  <a:pt x="12100489" y="5696385"/>
                </a:cubicBezTo>
                <a:cubicBezTo>
                  <a:pt x="12064355" y="5704838"/>
                  <a:pt x="11983054" y="5716109"/>
                  <a:pt x="11917559" y="5722449"/>
                </a:cubicBezTo>
                <a:cubicBezTo>
                  <a:pt x="11853195" y="5729141"/>
                  <a:pt x="11782056" y="5744286"/>
                  <a:pt x="11760602" y="5755909"/>
                </a:cubicBezTo>
                <a:cubicBezTo>
                  <a:pt x="11739147" y="5767532"/>
                  <a:pt x="11662361" y="5778451"/>
                  <a:pt x="11591222" y="5780212"/>
                </a:cubicBezTo>
                <a:cubicBezTo>
                  <a:pt x="11522341" y="5783382"/>
                  <a:pt x="11411680" y="5790074"/>
                  <a:pt x="11350703" y="5796766"/>
                </a:cubicBezTo>
                <a:cubicBezTo>
                  <a:pt x="11041304" y="5826705"/>
                  <a:pt x="10387499" y="5848894"/>
                  <a:pt x="9478497" y="5858756"/>
                </a:cubicBezTo>
                <a:cubicBezTo>
                  <a:pt x="9055049" y="5861926"/>
                  <a:pt x="8928579" y="5869675"/>
                  <a:pt x="8817918" y="5899613"/>
                </a:cubicBezTo>
                <a:cubicBezTo>
                  <a:pt x="8654184" y="5941175"/>
                  <a:pt x="8596595" y="5980623"/>
                  <a:pt x="8728711" y="5959138"/>
                </a:cubicBezTo>
                <a:cubicBezTo>
                  <a:pt x="8795334" y="5949276"/>
                  <a:pt x="8811142" y="5951037"/>
                  <a:pt x="8795334" y="5967591"/>
                </a:cubicBezTo>
                <a:cubicBezTo>
                  <a:pt x="8781783" y="5982384"/>
                  <a:pt x="8671123" y="5995768"/>
                  <a:pt x="8509647" y="6002460"/>
                </a:cubicBezTo>
                <a:cubicBezTo>
                  <a:pt x="8365110" y="6007391"/>
                  <a:pt x="8156209" y="6016197"/>
                  <a:pt x="8047806" y="6021128"/>
                </a:cubicBezTo>
                <a:cubicBezTo>
                  <a:pt x="7939404" y="6026059"/>
                  <a:pt x="7835518" y="6030638"/>
                  <a:pt x="7816321" y="6030638"/>
                </a:cubicBezTo>
                <a:cubicBezTo>
                  <a:pt x="7774541" y="6032399"/>
                  <a:pt x="7768895" y="6070438"/>
                  <a:pt x="7810675" y="6070438"/>
                </a:cubicBezTo>
                <a:cubicBezTo>
                  <a:pt x="7845680" y="6070438"/>
                  <a:pt x="7850197" y="6102490"/>
                  <a:pt x="7819708" y="6120805"/>
                </a:cubicBezTo>
                <a:cubicBezTo>
                  <a:pt x="7808416" y="6127145"/>
                  <a:pt x="7806158" y="6141938"/>
                  <a:pt x="7812933" y="6152152"/>
                </a:cubicBezTo>
                <a:cubicBezTo>
                  <a:pt x="7819708" y="6162014"/>
                  <a:pt x="7814062" y="6169763"/>
                  <a:pt x="7802770" y="6169763"/>
                </a:cubicBezTo>
                <a:cubicBezTo>
                  <a:pt x="7790349" y="6169763"/>
                  <a:pt x="7781316" y="6157787"/>
                  <a:pt x="7781316" y="6144403"/>
                </a:cubicBezTo>
                <a:cubicBezTo>
                  <a:pt x="7781316" y="6131371"/>
                  <a:pt x="7768895" y="6104955"/>
                  <a:pt x="7754216" y="6084879"/>
                </a:cubicBezTo>
                <a:cubicBezTo>
                  <a:pt x="7729373" y="6051770"/>
                  <a:pt x="7718081" y="6052475"/>
                  <a:pt x="7573544" y="6080652"/>
                </a:cubicBezTo>
                <a:cubicBezTo>
                  <a:pt x="7430136" y="6108829"/>
                  <a:pt x="7321734" y="6108477"/>
                  <a:pt x="7118478" y="6078539"/>
                </a:cubicBezTo>
                <a:cubicBezTo>
                  <a:pt x="7059760" y="6070438"/>
                  <a:pt x="7029272" y="6075369"/>
                  <a:pt x="7007817" y="6095445"/>
                </a:cubicBezTo>
                <a:cubicBezTo>
                  <a:pt x="6993138" y="6111999"/>
                  <a:pt x="6947970" y="6132076"/>
                  <a:pt x="6911836" y="6140529"/>
                </a:cubicBezTo>
                <a:cubicBezTo>
                  <a:pt x="6832792" y="6158844"/>
                  <a:pt x="6775203" y="6184908"/>
                  <a:pt x="6775203" y="6206393"/>
                </a:cubicBezTo>
                <a:cubicBezTo>
                  <a:pt x="6775203" y="6214846"/>
                  <a:pt x="6828275" y="6234218"/>
                  <a:pt x="6892639" y="6249364"/>
                </a:cubicBezTo>
                <a:cubicBezTo>
                  <a:pt x="6982975" y="6269088"/>
                  <a:pt x="7025884" y="6271553"/>
                  <a:pt x="7063147" y="6254999"/>
                </a:cubicBezTo>
                <a:cubicBezTo>
                  <a:pt x="7112832" y="6229992"/>
                  <a:pt x="7176067" y="6242319"/>
                  <a:pt x="7158000" y="6272258"/>
                </a:cubicBezTo>
                <a:cubicBezTo>
                  <a:pt x="7151225" y="6282120"/>
                  <a:pt x="7082344" y="6291277"/>
                  <a:pt x="7004430" y="6291277"/>
                </a:cubicBezTo>
                <a:cubicBezTo>
                  <a:pt x="6900544" y="6291277"/>
                  <a:pt x="6840696" y="6278950"/>
                  <a:pt x="6784236" y="6249364"/>
                </a:cubicBezTo>
                <a:cubicBezTo>
                  <a:pt x="6741327" y="6227878"/>
                  <a:pt x="6690513" y="6213085"/>
                  <a:pt x="6670188" y="6218016"/>
                </a:cubicBezTo>
                <a:cubicBezTo>
                  <a:pt x="6649862" y="6222947"/>
                  <a:pt x="6636312" y="6214142"/>
                  <a:pt x="6636312" y="6196179"/>
                </a:cubicBezTo>
                <a:cubicBezTo>
                  <a:pt x="6636312" y="6179625"/>
                  <a:pt x="6653250" y="6160957"/>
                  <a:pt x="6675834" y="6156026"/>
                </a:cubicBezTo>
                <a:cubicBezTo>
                  <a:pt x="6698418" y="6149334"/>
                  <a:pt x="6715356" y="6133132"/>
                  <a:pt x="6715356" y="6118339"/>
                </a:cubicBezTo>
                <a:cubicBezTo>
                  <a:pt x="6715356" y="6101785"/>
                  <a:pt x="6727777" y="6095797"/>
                  <a:pt x="6744715" y="6103898"/>
                </a:cubicBezTo>
                <a:cubicBezTo>
                  <a:pt x="6763911" y="6110591"/>
                  <a:pt x="6775203" y="6101785"/>
                  <a:pt x="6775203" y="6081709"/>
                </a:cubicBezTo>
                <a:cubicBezTo>
                  <a:pt x="6775203" y="6063394"/>
                  <a:pt x="6783107" y="6050362"/>
                  <a:pt x="6794399" y="6050362"/>
                </a:cubicBezTo>
                <a:cubicBezTo>
                  <a:pt x="6806820" y="6050362"/>
                  <a:pt x="6814725" y="6058815"/>
                  <a:pt x="6814725" y="6070438"/>
                </a:cubicBezTo>
                <a:cubicBezTo>
                  <a:pt x="6814725" y="6080300"/>
                  <a:pt x="6822629" y="6090162"/>
                  <a:pt x="6833921" y="6090162"/>
                </a:cubicBezTo>
                <a:cubicBezTo>
                  <a:pt x="6844084" y="6090162"/>
                  <a:pt x="6850859" y="6078539"/>
                  <a:pt x="6848601" y="6065155"/>
                </a:cubicBezTo>
                <a:cubicBezTo>
                  <a:pt x="6846342" y="6048601"/>
                  <a:pt x="6862151" y="6041908"/>
                  <a:pt x="6892639" y="6045431"/>
                </a:cubicBezTo>
                <a:cubicBezTo>
                  <a:pt x="6955874" y="6051770"/>
                  <a:pt x="7103799" y="5996473"/>
                  <a:pt x="7117349" y="5958433"/>
                </a:cubicBezTo>
                <a:cubicBezTo>
                  <a:pt x="7124124" y="5941879"/>
                  <a:pt x="7155742" y="5929904"/>
                  <a:pt x="7196393" y="5929904"/>
                </a:cubicBezTo>
                <a:cubicBezTo>
                  <a:pt x="7246077" y="5929904"/>
                  <a:pt x="7272049" y="5916520"/>
                  <a:pt x="7295762" y="5878480"/>
                </a:cubicBezTo>
                <a:cubicBezTo>
                  <a:pt x="7321734" y="5838680"/>
                  <a:pt x="7338672" y="5830579"/>
                  <a:pt x="7381581" y="5842202"/>
                </a:cubicBezTo>
                <a:cubicBezTo>
                  <a:pt x="7434653" y="5855234"/>
                  <a:pt x="7434653" y="5853825"/>
                  <a:pt x="7401906" y="5815786"/>
                </a:cubicBezTo>
                <a:cubicBezTo>
                  <a:pt x="7375935" y="5786200"/>
                  <a:pt x="7372547" y="5770350"/>
                  <a:pt x="7390615" y="5752035"/>
                </a:cubicBezTo>
                <a:cubicBezTo>
                  <a:pt x="7404165" y="5738651"/>
                  <a:pt x="7409811" y="5727732"/>
                  <a:pt x="7405294" y="5727732"/>
                </a:cubicBezTo>
                <a:cubicBezTo>
                  <a:pt x="7342059" y="5717870"/>
                  <a:pt x="7148967" y="5724210"/>
                  <a:pt x="7111703" y="5737242"/>
                </a:cubicBezTo>
                <a:cubicBezTo>
                  <a:pt x="7084603" y="5747104"/>
                  <a:pt x="7071052" y="5745695"/>
                  <a:pt x="7077827" y="5734072"/>
                </a:cubicBezTo>
                <a:cubicBezTo>
                  <a:pt x="7093636" y="5705895"/>
                  <a:pt x="6778590" y="5681592"/>
                  <a:pt x="6746973" y="5708008"/>
                </a:cubicBezTo>
                <a:cubicBezTo>
                  <a:pt x="6730035" y="5721040"/>
                  <a:pt x="6716485" y="5721040"/>
                  <a:pt x="6701805" y="5708008"/>
                </a:cubicBezTo>
                <a:cubicBezTo>
                  <a:pt x="6689384" y="5694624"/>
                  <a:pt x="6580981" y="5688636"/>
                  <a:pt x="6427411" y="5692158"/>
                </a:cubicBezTo>
                <a:cubicBezTo>
                  <a:pt x="6193667" y="5697089"/>
                  <a:pt x="6177858" y="5700964"/>
                  <a:pt x="6227543" y="5725619"/>
                </a:cubicBezTo>
                <a:cubicBezTo>
                  <a:pt x="6256902" y="5742525"/>
                  <a:pt x="6281744" y="5761897"/>
                  <a:pt x="6281744" y="5771759"/>
                </a:cubicBezTo>
                <a:cubicBezTo>
                  <a:pt x="6281744" y="5781621"/>
                  <a:pt x="6261419" y="5777042"/>
                  <a:pt x="6236577" y="5760488"/>
                </a:cubicBezTo>
                <a:cubicBezTo>
                  <a:pt x="6211734" y="5745343"/>
                  <a:pt x="6154145" y="5725971"/>
                  <a:pt x="6107848" y="5719279"/>
                </a:cubicBezTo>
                <a:cubicBezTo>
                  <a:pt x="6062680" y="5711178"/>
                  <a:pt x="6028804" y="5696033"/>
                  <a:pt x="6034450" y="5686171"/>
                </a:cubicBezTo>
                <a:cubicBezTo>
                  <a:pt x="6041225" y="5676309"/>
                  <a:pt x="6026546" y="5668208"/>
                  <a:pt x="6001704" y="5668208"/>
                </a:cubicBezTo>
                <a:cubicBezTo>
                  <a:pt x="5975732" y="5666447"/>
                  <a:pt x="5849263" y="5661868"/>
                  <a:pt x="5718276" y="5656584"/>
                </a:cubicBezTo>
                <a:cubicBezTo>
                  <a:pt x="5533087" y="5648484"/>
                  <a:pt x="5473240" y="5651301"/>
                  <a:pt x="5443881" y="5674547"/>
                </a:cubicBezTo>
                <a:cubicBezTo>
                  <a:pt x="5373871" y="5727732"/>
                  <a:pt x="5425814" y="5754148"/>
                  <a:pt x="5568093" y="5742525"/>
                </a:cubicBezTo>
                <a:cubicBezTo>
                  <a:pt x="5670850" y="5732663"/>
                  <a:pt x="5686658" y="5735833"/>
                  <a:pt x="5643749" y="5750626"/>
                </a:cubicBezTo>
                <a:cubicBezTo>
                  <a:pt x="5572610" y="5778803"/>
                  <a:pt x="5575997" y="5802402"/>
                  <a:pt x="5658428" y="5842202"/>
                </a:cubicBezTo>
                <a:cubicBezTo>
                  <a:pt x="5694563" y="5860165"/>
                  <a:pt x="5721663" y="5881650"/>
                  <a:pt x="5718276" y="5890103"/>
                </a:cubicBezTo>
                <a:cubicBezTo>
                  <a:pt x="5704725" y="5911589"/>
                  <a:pt x="5562447" y="5875310"/>
                  <a:pt x="5554542" y="5850303"/>
                </a:cubicBezTo>
                <a:cubicBezTo>
                  <a:pt x="5550026" y="5838680"/>
                  <a:pt x="5529700" y="5828466"/>
                  <a:pt x="5509374" y="5828466"/>
                </a:cubicBezTo>
                <a:cubicBezTo>
                  <a:pt x="5487920" y="5828466"/>
                  <a:pt x="5472111" y="5820013"/>
                  <a:pt x="5472111" y="5808389"/>
                </a:cubicBezTo>
                <a:cubicBezTo>
                  <a:pt x="5472111" y="5796766"/>
                  <a:pt x="5458561" y="5788665"/>
                  <a:pt x="5443881" y="5788665"/>
                </a:cubicBezTo>
                <a:cubicBezTo>
                  <a:pt x="5429202" y="5788665"/>
                  <a:pt x="5405489" y="5775633"/>
                  <a:pt x="5391938" y="5759079"/>
                </a:cubicBezTo>
                <a:cubicBezTo>
                  <a:pt x="5365967" y="5725971"/>
                  <a:pt x="5247401" y="5661515"/>
                  <a:pt x="5264339" y="5687932"/>
                </a:cubicBezTo>
                <a:cubicBezTo>
                  <a:pt x="5268855" y="5698146"/>
                  <a:pt x="5266597" y="5710826"/>
                  <a:pt x="5255305" y="5717518"/>
                </a:cubicBezTo>
                <a:cubicBezTo>
                  <a:pt x="5244013" y="5725619"/>
                  <a:pt x="5234980" y="5717518"/>
                  <a:pt x="5234980" y="5702725"/>
                </a:cubicBezTo>
                <a:cubicBezTo>
                  <a:pt x="5234980" y="5666447"/>
                  <a:pt x="5176262" y="5655176"/>
                  <a:pt x="5030596" y="5665038"/>
                </a:cubicBezTo>
                <a:cubicBezTo>
                  <a:pt x="4952681" y="5669969"/>
                  <a:pt x="4918805" y="5681240"/>
                  <a:pt x="4918805" y="5699555"/>
                </a:cubicBezTo>
                <a:cubicBezTo>
                  <a:pt x="4918805" y="5717870"/>
                  <a:pt x="4940260" y="5724562"/>
                  <a:pt x="4998978" y="5719279"/>
                </a:cubicBezTo>
                <a:cubicBezTo>
                  <a:pt x="5041888" y="5714348"/>
                  <a:pt x="5075764" y="5718927"/>
                  <a:pt x="5075764" y="5728789"/>
                </a:cubicBezTo>
                <a:cubicBezTo>
                  <a:pt x="5075764" y="5740412"/>
                  <a:pt x="5048663" y="5748865"/>
                  <a:pt x="5012528" y="5748865"/>
                </a:cubicBezTo>
                <a:cubicBezTo>
                  <a:pt x="4976394" y="5748865"/>
                  <a:pt x="4928968" y="5761897"/>
                  <a:pt x="4907513" y="5777042"/>
                </a:cubicBezTo>
                <a:cubicBezTo>
                  <a:pt x="4886059" y="5793596"/>
                  <a:pt x="4855570" y="5806628"/>
                  <a:pt x="4839762" y="5808389"/>
                </a:cubicBezTo>
                <a:cubicBezTo>
                  <a:pt x="4822824" y="5808389"/>
                  <a:pt x="4782173" y="5823535"/>
                  <a:pt x="4751684" y="5840089"/>
                </a:cubicBezTo>
                <a:cubicBezTo>
                  <a:pt x="4716679" y="5858404"/>
                  <a:pt x="4665866" y="5868618"/>
                  <a:pt x="4630860" y="5861926"/>
                </a:cubicBezTo>
                <a:cubicBezTo>
                  <a:pt x="4581176" y="5855234"/>
                  <a:pt x="4549558" y="5867914"/>
                  <a:pt x="4465998" y="5930961"/>
                </a:cubicBezTo>
                <a:cubicBezTo>
                  <a:pt x="4409538" y="5975692"/>
                  <a:pt x="4351949" y="6009505"/>
                  <a:pt x="4340657" y="6004221"/>
                </a:cubicBezTo>
                <a:cubicBezTo>
                  <a:pt x="4329365" y="6001051"/>
                  <a:pt x="4367758" y="5964069"/>
                  <a:pt x="4427605" y="5922507"/>
                </a:cubicBezTo>
                <a:cubicBezTo>
                  <a:pt x="4586822" y="5813320"/>
                  <a:pt x="4607147" y="5793949"/>
                  <a:pt x="4594726" y="5770702"/>
                </a:cubicBezTo>
                <a:cubicBezTo>
                  <a:pt x="4584563" y="5755557"/>
                  <a:pt x="4611664" y="5748865"/>
                  <a:pt x="4666995" y="5748865"/>
                </a:cubicBezTo>
                <a:cubicBezTo>
                  <a:pt x="4713292" y="5748865"/>
                  <a:pt x="4769752" y="5735481"/>
                  <a:pt x="4790077" y="5720688"/>
                </a:cubicBezTo>
                <a:cubicBezTo>
                  <a:pt x="4822824" y="5697441"/>
                  <a:pt x="4817178" y="5692863"/>
                  <a:pt x="4730229" y="5683001"/>
                </a:cubicBezTo>
                <a:cubicBezTo>
                  <a:pt x="4672641" y="5676309"/>
                  <a:pt x="4600372" y="5682648"/>
                  <a:pt x="4554075" y="5697441"/>
                </a:cubicBezTo>
                <a:cubicBezTo>
                  <a:pt x="4510037" y="5712587"/>
                  <a:pt x="4403892" y="5745343"/>
                  <a:pt x="4316944" y="5768589"/>
                </a:cubicBezTo>
                <a:cubicBezTo>
                  <a:pt x="4231125" y="5793596"/>
                  <a:pt x="4102397" y="5830227"/>
                  <a:pt x="4034645" y="5848542"/>
                </a:cubicBezTo>
                <a:cubicBezTo>
                  <a:pt x="3966894" y="5868266"/>
                  <a:pt x="3908175" y="5878480"/>
                  <a:pt x="3902529" y="5870379"/>
                </a:cubicBezTo>
                <a:cubicBezTo>
                  <a:pt x="3886720" y="5843611"/>
                  <a:pt x="4132885" y="5744638"/>
                  <a:pt x="4423088" y="5656584"/>
                </a:cubicBezTo>
                <a:cubicBezTo>
                  <a:pt x="4459223" y="5644961"/>
                  <a:pt x="4414055" y="5588255"/>
                  <a:pt x="4367758" y="5586494"/>
                </a:cubicBezTo>
                <a:cubicBezTo>
                  <a:pt x="4345174" y="5584732"/>
                  <a:pt x="4346303" y="5581915"/>
                  <a:pt x="4376791" y="5568531"/>
                </a:cubicBezTo>
                <a:cubicBezTo>
                  <a:pt x="4434380" y="5542114"/>
                  <a:pt x="4445672" y="5543875"/>
                  <a:pt x="4445672" y="5576984"/>
                </a:cubicBezTo>
                <a:cubicBezTo>
                  <a:pt x="4445672" y="5618545"/>
                  <a:pt x="4528104" y="5636508"/>
                  <a:pt x="4596985" y="5611501"/>
                </a:cubicBezTo>
                <a:lnTo>
                  <a:pt x="4652315" y="5593538"/>
                </a:lnTo>
                <a:lnTo>
                  <a:pt x="4596985" y="5569939"/>
                </a:lnTo>
                <a:cubicBezTo>
                  <a:pt x="4566496" y="5558316"/>
                  <a:pt x="4526974" y="5546693"/>
                  <a:pt x="4507778" y="5546693"/>
                </a:cubicBezTo>
                <a:cubicBezTo>
                  <a:pt x="4471644" y="5546693"/>
                  <a:pt x="4419701" y="5480124"/>
                  <a:pt x="4438897" y="5458639"/>
                </a:cubicBezTo>
                <a:cubicBezTo>
                  <a:pt x="4445672" y="5451947"/>
                  <a:pt x="4473902" y="5460400"/>
                  <a:pt x="4499873" y="5478363"/>
                </a:cubicBezTo>
                <a:cubicBezTo>
                  <a:pt x="4534879" y="5501610"/>
                  <a:pt x="4554075" y="5505836"/>
                  <a:pt x="4569884" y="5489282"/>
                </a:cubicBezTo>
                <a:cubicBezTo>
                  <a:pt x="4607147" y="5451243"/>
                  <a:pt x="4646669" y="5461809"/>
                  <a:pt x="4633119" y="5506541"/>
                </a:cubicBezTo>
                <a:cubicBezTo>
                  <a:pt x="4625214" y="5534718"/>
                  <a:pt x="4628602" y="5546693"/>
                  <a:pt x="4648928" y="5546693"/>
                </a:cubicBezTo>
                <a:cubicBezTo>
                  <a:pt x="4663607" y="5546693"/>
                  <a:pt x="4704258" y="5553737"/>
                  <a:pt x="4735875" y="5560430"/>
                </a:cubicBezTo>
                <a:cubicBezTo>
                  <a:pt x="4774268" y="5566769"/>
                  <a:pt x="4803627" y="5561838"/>
                  <a:pt x="4821695" y="5543523"/>
                </a:cubicBezTo>
                <a:cubicBezTo>
                  <a:pt x="4837503" y="5526969"/>
                  <a:pt x="4877025" y="5506541"/>
                  <a:pt x="4909772" y="5498440"/>
                </a:cubicBezTo>
                <a:cubicBezTo>
                  <a:pt x="4941389" y="5489986"/>
                  <a:pt x="5005753" y="5467445"/>
                  <a:pt x="5049792" y="5445959"/>
                </a:cubicBezTo>
                <a:cubicBezTo>
                  <a:pt x="5096089" y="5424474"/>
                  <a:pt x="5159324" y="5405807"/>
                  <a:pt x="5188683" y="5404398"/>
                </a:cubicBezTo>
                <a:cubicBezTo>
                  <a:pt x="5222559" y="5402637"/>
                  <a:pt x="5229334" y="5399467"/>
                  <a:pt x="5210138" y="5392775"/>
                </a:cubicBezTo>
                <a:cubicBezTo>
                  <a:pt x="5155936" y="5379391"/>
                  <a:pt x="5169487" y="5346635"/>
                  <a:pt x="5229334" y="5346635"/>
                </a:cubicBezTo>
                <a:cubicBezTo>
                  <a:pt x="5266597" y="5346635"/>
                  <a:pt x="5276760" y="5340999"/>
                  <a:pt x="5260951" y="5324445"/>
                </a:cubicBezTo>
                <a:cubicBezTo>
                  <a:pt x="5233851" y="5298029"/>
                  <a:pt x="4963973" y="5336773"/>
                  <a:pt x="4884929" y="5377982"/>
                </a:cubicBezTo>
                <a:cubicBezTo>
                  <a:pt x="4854441" y="5393127"/>
                  <a:pt x="4800240" y="5402989"/>
                  <a:pt x="4761847" y="5398058"/>
                </a:cubicBezTo>
                <a:cubicBezTo>
                  <a:pt x="4723454" y="5393127"/>
                  <a:pt x="4622956" y="5383265"/>
                  <a:pt x="4539396" y="5377982"/>
                </a:cubicBezTo>
                <a:cubicBezTo>
                  <a:pt x="4455835" y="5373051"/>
                  <a:pt x="4371145" y="5357553"/>
                  <a:pt x="4349691" y="5344521"/>
                </a:cubicBezTo>
                <a:cubicBezTo>
                  <a:pt x="4321461" y="5326206"/>
                  <a:pt x="4285327" y="5324797"/>
                  <a:pt x="4206283" y="5341351"/>
                </a:cubicBezTo>
                <a:cubicBezTo>
                  <a:pt x="4086588" y="5364245"/>
                  <a:pt x="3866395" y="5353679"/>
                  <a:pt x="3884462" y="5323741"/>
                </a:cubicBezTo>
                <a:cubicBezTo>
                  <a:pt x="3890108" y="5312118"/>
                  <a:pt x="3918338" y="5307891"/>
                  <a:pt x="3945439" y="5316344"/>
                </a:cubicBezTo>
                <a:cubicBezTo>
                  <a:pt x="4000769" y="5329376"/>
                  <a:pt x="4223220" y="5290280"/>
                  <a:pt x="4237900" y="5263864"/>
                </a:cubicBezTo>
                <a:cubicBezTo>
                  <a:pt x="4244675" y="5254002"/>
                  <a:pt x="4201766" y="5245549"/>
                  <a:pt x="4144177" y="5244140"/>
                </a:cubicBezTo>
                <a:cubicBezTo>
                  <a:pt x="3973669" y="5240618"/>
                  <a:pt x="3912692" y="5248719"/>
                  <a:pt x="3856232" y="5278657"/>
                </a:cubicBezTo>
                <a:cubicBezTo>
                  <a:pt x="3828002" y="5293450"/>
                  <a:pt x="3789610" y="5306834"/>
                  <a:pt x="3773801" y="5306834"/>
                </a:cubicBezTo>
                <a:cubicBezTo>
                  <a:pt x="3754605" y="5306834"/>
                  <a:pt x="3732021" y="5315992"/>
                  <a:pt x="3720729" y="5327615"/>
                </a:cubicBezTo>
                <a:cubicBezTo>
                  <a:pt x="3706049" y="5344169"/>
                  <a:pt x="3695887" y="5344169"/>
                  <a:pt x="3686853" y="5327615"/>
                </a:cubicBezTo>
                <a:cubicBezTo>
                  <a:pt x="3680078" y="5315992"/>
                  <a:pt x="3639427" y="5304721"/>
                  <a:pt x="3599905" y="5304721"/>
                </a:cubicBezTo>
                <a:lnTo>
                  <a:pt x="3527636" y="5301551"/>
                </a:lnTo>
                <a:lnTo>
                  <a:pt x="3601034" y="5286758"/>
                </a:lnTo>
                <a:cubicBezTo>
                  <a:pt x="3709437" y="5267034"/>
                  <a:pt x="3719600" y="5241674"/>
                  <a:pt x="3614584" y="5256820"/>
                </a:cubicBezTo>
                <a:cubicBezTo>
                  <a:pt x="3339061" y="5294859"/>
                  <a:pt x="3257758" y="5313526"/>
                  <a:pt x="3247596" y="5338534"/>
                </a:cubicBezTo>
                <a:cubicBezTo>
                  <a:pt x="3241950" y="5353327"/>
                  <a:pt x="3205816" y="5370585"/>
                  <a:pt x="3167423" y="5379039"/>
                </a:cubicBezTo>
                <a:cubicBezTo>
                  <a:pt x="3131289" y="5385378"/>
                  <a:pt x="3059020" y="5420600"/>
                  <a:pt x="3008206" y="5455469"/>
                </a:cubicBezTo>
                <a:cubicBezTo>
                  <a:pt x="2956263" y="5490339"/>
                  <a:pt x="2878349" y="5530491"/>
                  <a:pt x="2832052" y="5543523"/>
                </a:cubicBezTo>
                <a:cubicBezTo>
                  <a:pt x="2740587" y="5571700"/>
                  <a:pt x="2387149" y="5627703"/>
                  <a:pt x="2374728" y="5617841"/>
                </a:cubicBezTo>
                <a:cubicBezTo>
                  <a:pt x="2371340" y="5612910"/>
                  <a:pt x="2425542" y="5591425"/>
                  <a:pt x="2494422" y="5569939"/>
                </a:cubicBezTo>
                <a:cubicBezTo>
                  <a:pt x="2562174" y="5546693"/>
                  <a:pt x="2654768" y="5514994"/>
                  <a:pt x="2697678" y="5498440"/>
                </a:cubicBezTo>
                <a:lnTo>
                  <a:pt x="2776721" y="5467092"/>
                </a:lnTo>
                <a:lnTo>
                  <a:pt x="2658156" y="5478363"/>
                </a:lnTo>
                <a:cubicBezTo>
                  <a:pt x="2592662" y="5486817"/>
                  <a:pt x="2524911" y="5499848"/>
                  <a:pt x="2506843" y="5509711"/>
                </a:cubicBezTo>
                <a:cubicBezTo>
                  <a:pt x="2461676" y="5532957"/>
                  <a:pt x="2425542" y="5532252"/>
                  <a:pt x="2441350" y="5509006"/>
                </a:cubicBezTo>
                <a:cubicBezTo>
                  <a:pt x="2448125" y="5497383"/>
                  <a:pt x="2517006" y="5468854"/>
                  <a:pt x="2594921" y="5447016"/>
                </a:cubicBezTo>
                <a:cubicBezTo>
                  <a:pt x="2733812" y="5405807"/>
                  <a:pt x="2836568" y="5369529"/>
                  <a:pt x="2954005" y="5318105"/>
                </a:cubicBezTo>
                <a:cubicBezTo>
                  <a:pt x="3036436" y="5281827"/>
                  <a:pt x="3593130" y="5157143"/>
                  <a:pt x="3607809" y="5170527"/>
                </a:cubicBezTo>
                <a:cubicBezTo>
                  <a:pt x="3612326" y="5177219"/>
                  <a:pt x="3571675" y="5191660"/>
                  <a:pt x="3512957" y="5205044"/>
                </a:cubicBezTo>
                <a:cubicBezTo>
                  <a:pt x="3387616" y="5231460"/>
                  <a:pt x="3310831" y="5275135"/>
                  <a:pt x="3418104" y="5258581"/>
                </a:cubicBezTo>
                <a:cubicBezTo>
                  <a:pt x="3456497" y="5253650"/>
                  <a:pt x="3554737" y="5242379"/>
                  <a:pt x="3636039" y="5235687"/>
                </a:cubicBezTo>
                <a:cubicBezTo>
                  <a:pt x="3739925" y="5225825"/>
                  <a:pt x="3799772" y="5210327"/>
                  <a:pt x="3834777" y="5182150"/>
                </a:cubicBezTo>
                <a:lnTo>
                  <a:pt x="3883333" y="5142350"/>
                </a:lnTo>
                <a:lnTo>
                  <a:pt x="3753476" y="5153973"/>
                </a:lnTo>
                <a:cubicBezTo>
                  <a:pt x="3675561" y="5162074"/>
                  <a:pt x="3637168" y="5159960"/>
                  <a:pt x="3656365" y="5149746"/>
                </a:cubicBezTo>
                <a:cubicBezTo>
                  <a:pt x="3671044" y="5139884"/>
                  <a:pt x="3778318" y="5126148"/>
                  <a:pt x="3892366" y="5119456"/>
                </a:cubicBezTo>
                <a:cubicBezTo>
                  <a:pt x="4084330" y="5107832"/>
                  <a:pt x="4314686" y="5055352"/>
                  <a:pt x="4372275" y="5010621"/>
                </a:cubicBezTo>
                <a:cubicBezTo>
                  <a:pt x="4383567" y="4998998"/>
                  <a:pt x="4409538" y="4990192"/>
                  <a:pt x="4425347" y="4988431"/>
                </a:cubicBezTo>
                <a:cubicBezTo>
                  <a:pt x="4442285" y="4988431"/>
                  <a:pt x="4578917" y="4970116"/>
                  <a:pt x="4731358" y="4948631"/>
                </a:cubicBezTo>
                <a:cubicBezTo>
                  <a:pt x="4881542" y="4927146"/>
                  <a:pt x="5015916" y="4914466"/>
                  <a:pt x="5023821" y="4919397"/>
                </a:cubicBezTo>
                <a:cubicBezTo>
                  <a:pt x="5030596" y="4924328"/>
                  <a:pt x="5036242" y="4917284"/>
                  <a:pt x="5036242" y="4905661"/>
                </a:cubicBezTo>
                <a:cubicBezTo>
                  <a:pt x="5036242" y="4894390"/>
                  <a:pt x="5020432" y="4884880"/>
                  <a:pt x="4998978" y="4884880"/>
                </a:cubicBezTo>
                <a:cubicBezTo>
                  <a:pt x="4975265" y="4884880"/>
                  <a:pt x="4962844" y="4874666"/>
                  <a:pt x="4968490" y="4859873"/>
                </a:cubicBezTo>
                <a:cubicBezTo>
                  <a:pt x="4982040" y="4825003"/>
                  <a:pt x="4800240" y="4774989"/>
                  <a:pt x="4739263" y="4794713"/>
                </a:cubicBezTo>
                <a:cubicBezTo>
                  <a:pt x="4696354" y="4809506"/>
                  <a:pt x="4695225" y="4809506"/>
                  <a:pt x="4751684" y="4837683"/>
                </a:cubicBezTo>
                <a:cubicBezTo>
                  <a:pt x="4801369" y="4860929"/>
                  <a:pt x="4802498" y="4863747"/>
                  <a:pt x="4759588" y="4852124"/>
                </a:cubicBezTo>
                <a:cubicBezTo>
                  <a:pt x="4733617" y="4845784"/>
                  <a:pt x="4680545" y="4834513"/>
                  <a:pt x="4642152" y="4826060"/>
                </a:cubicBezTo>
                <a:lnTo>
                  <a:pt x="4573271" y="4812676"/>
                </a:lnTo>
                <a:lnTo>
                  <a:pt x="4638765" y="4799996"/>
                </a:lnTo>
                <a:cubicBezTo>
                  <a:pt x="4680545" y="4789782"/>
                  <a:pt x="4698612" y="4776045"/>
                  <a:pt x="4690708" y="4760900"/>
                </a:cubicBezTo>
                <a:cubicBezTo>
                  <a:pt x="4673770" y="4734484"/>
                  <a:pt x="4863475" y="4753151"/>
                  <a:pt x="4921064" y="4786259"/>
                </a:cubicBezTo>
                <a:cubicBezTo>
                  <a:pt x="4985427" y="4821129"/>
                  <a:pt x="5125448" y="4806336"/>
                  <a:pt x="5229334" y="4754912"/>
                </a:cubicBezTo>
                <a:cubicBezTo>
                  <a:pt x="5288052" y="4726735"/>
                  <a:pt x="5332091" y="4695036"/>
                  <a:pt x="5332091" y="4683412"/>
                </a:cubicBezTo>
                <a:cubicBezTo>
                  <a:pt x="5332091" y="4673550"/>
                  <a:pt x="5354675" y="4663688"/>
                  <a:pt x="5380646" y="4663688"/>
                </a:cubicBezTo>
                <a:cubicBezTo>
                  <a:pt x="5406618" y="4663688"/>
                  <a:pt x="5435977" y="4655940"/>
                  <a:pt x="5440494" y="4645725"/>
                </a:cubicBezTo>
                <a:cubicBezTo>
                  <a:pt x="5447269" y="4635863"/>
                  <a:pt x="5518408" y="4628819"/>
                  <a:pt x="5599710" y="4630228"/>
                </a:cubicBezTo>
                <a:cubicBezTo>
                  <a:pt x="5749893" y="4633750"/>
                  <a:pt x="5776993" y="4622127"/>
                  <a:pt x="5709242" y="4584088"/>
                </a:cubicBezTo>
                <a:cubicBezTo>
                  <a:pt x="5655041" y="4554149"/>
                  <a:pt x="5544380" y="4559785"/>
                  <a:pt x="5477757" y="4594654"/>
                </a:cubicBezTo>
                <a:cubicBezTo>
                  <a:pt x="5397584" y="4637624"/>
                  <a:pt x="5339995" y="4632693"/>
                  <a:pt x="5326445" y="4581270"/>
                </a:cubicBezTo>
                <a:cubicBezTo>
                  <a:pt x="5316282" y="4541470"/>
                  <a:pt x="5308378" y="4538652"/>
                  <a:pt x="5203363" y="4551684"/>
                </a:cubicBezTo>
                <a:cubicBezTo>
                  <a:pt x="5142386" y="4558376"/>
                  <a:pt x="5067859" y="4581270"/>
                  <a:pt x="5039629" y="4600994"/>
                </a:cubicBezTo>
                <a:cubicBezTo>
                  <a:pt x="5011399" y="4622479"/>
                  <a:pt x="4944777" y="4643612"/>
                  <a:pt x="4889446" y="4650304"/>
                </a:cubicBezTo>
                <a:cubicBezTo>
                  <a:pt x="4721196" y="4673550"/>
                  <a:pt x="4673770" y="4685878"/>
                  <a:pt x="4627473" y="4717225"/>
                </a:cubicBezTo>
                <a:cubicBezTo>
                  <a:pt x="4602631" y="4732370"/>
                  <a:pt x="4572142" y="4740471"/>
                  <a:pt x="4563109" y="4734132"/>
                </a:cubicBezTo>
                <a:cubicBezTo>
                  <a:pt x="4539396" y="4720747"/>
                  <a:pt x="4305652" y="4761957"/>
                  <a:pt x="4277422" y="4785203"/>
                </a:cubicBezTo>
                <a:cubicBezTo>
                  <a:pt x="4267259" y="4793304"/>
                  <a:pt x="4215316" y="4808097"/>
                  <a:pt x="4163374" y="4814437"/>
                </a:cubicBezTo>
                <a:cubicBezTo>
                  <a:pt x="4111430" y="4822890"/>
                  <a:pt x="4064004" y="4838387"/>
                  <a:pt x="4058358" y="4848249"/>
                </a:cubicBezTo>
                <a:cubicBezTo>
                  <a:pt x="4052712" y="4856703"/>
                  <a:pt x="4057229" y="4864804"/>
                  <a:pt x="4068521" y="4864804"/>
                </a:cubicBezTo>
                <a:cubicBezTo>
                  <a:pt x="4103526" y="4864804"/>
                  <a:pt x="4093363" y="4898968"/>
                  <a:pt x="4054971" y="4909183"/>
                </a:cubicBezTo>
                <a:cubicBezTo>
                  <a:pt x="4036903" y="4914114"/>
                  <a:pt x="3975927" y="4912353"/>
                  <a:pt x="3922855" y="4905661"/>
                </a:cubicBezTo>
                <a:lnTo>
                  <a:pt x="3823485" y="4891924"/>
                </a:lnTo>
                <a:lnTo>
                  <a:pt x="3960118" y="4828173"/>
                </a:lnTo>
                <a:cubicBezTo>
                  <a:pt x="4036903" y="4793304"/>
                  <a:pt x="4145306" y="4742233"/>
                  <a:pt x="4199508" y="4714055"/>
                </a:cubicBezTo>
                <a:lnTo>
                  <a:pt x="4296619" y="4663688"/>
                </a:lnTo>
                <a:lnTo>
                  <a:pt x="4159986" y="4672142"/>
                </a:lnTo>
                <a:cubicBezTo>
                  <a:pt x="3936405" y="4688696"/>
                  <a:pt x="3734279" y="4720747"/>
                  <a:pt x="3589742" y="4765479"/>
                </a:cubicBezTo>
                <a:cubicBezTo>
                  <a:pt x="3479081" y="4799996"/>
                  <a:pt x="3449722" y="4801053"/>
                  <a:pt x="3424880" y="4781328"/>
                </a:cubicBezTo>
                <a:cubicBezTo>
                  <a:pt x="3393262" y="4754560"/>
                  <a:pt x="3450851" y="4735188"/>
                  <a:pt x="3694757" y="4685526"/>
                </a:cubicBezTo>
                <a:cubicBezTo>
                  <a:pt x="3744442" y="4677425"/>
                  <a:pt x="3852845" y="4652418"/>
                  <a:pt x="3938664" y="4634455"/>
                </a:cubicBezTo>
                <a:cubicBezTo>
                  <a:pt x="4061746" y="4607686"/>
                  <a:pt x="4104655" y="4604516"/>
                  <a:pt x="4137402" y="4622831"/>
                </a:cubicBezTo>
                <a:cubicBezTo>
                  <a:pt x="4192733" y="4652770"/>
                  <a:pt x="4567625" y="4639386"/>
                  <a:pt x="4580047" y="4606277"/>
                </a:cubicBezTo>
                <a:cubicBezTo>
                  <a:pt x="4583434" y="4594654"/>
                  <a:pt x="4594726" y="4584088"/>
                  <a:pt x="4606018" y="4584088"/>
                </a:cubicBezTo>
                <a:cubicBezTo>
                  <a:pt x="4616181" y="4584088"/>
                  <a:pt x="4619568" y="4592541"/>
                  <a:pt x="4612793" y="4604164"/>
                </a:cubicBezTo>
                <a:cubicBezTo>
                  <a:pt x="4596985" y="4630580"/>
                  <a:pt x="4634248" y="4629523"/>
                  <a:pt x="4685062" y="4603107"/>
                </a:cubicBezTo>
                <a:cubicBezTo>
                  <a:pt x="4713292" y="4586553"/>
                  <a:pt x="4732488" y="4586553"/>
                  <a:pt x="4747167" y="4603107"/>
                </a:cubicBezTo>
                <a:cubicBezTo>
                  <a:pt x="4778785" y="4634455"/>
                  <a:pt x="4819436" y="4629523"/>
                  <a:pt x="4819436" y="4594654"/>
                </a:cubicBezTo>
                <a:cubicBezTo>
                  <a:pt x="4819436" y="4573169"/>
                  <a:pt x="4842020" y="4563307"/>
                  <a:pt x="4892834" y="4563307"/>
                </a:cubicBezTo>
                <a:cubicBezTo>
                  <a:pt x="4932356" y="4563307"/>
                  <a:pt x="4979782" y="4550275"/>
                  <a:pt x="5000107" y="4531960"/>
                </a:cubicBezTo>
                <a:cubicBezTo>
                  <a:pt x="5033983" y="4500613"/>
                  <a:pt x="5092701" y="4491455"/>
                  <a:pt x="5317411" y="4484763"/>
                </a:cubicBezTo>
                <a:cubicBezTo>
                  <a:pt x="5370484" y="4484763"/>
                  <a:pt x="5412264" y="4476310"/>
                  <a:pt x="5412264" y="4468209"/>
                </a:cubicBezTo>
                <a:cubicBezTo>
                  <a:pt x="5412264" y="4435100"/>
                  <a:pt x="4566496" y="4431930"/>
                  <a:pt x="4354208" y="4461869"/>
                </a:cubicBezTo>
                <a:cubicBezTo>
                  <a:pt x="4279681" y="4473492"/>
                  <a:pt x="4101268" y="4483706"/>
                  <a:pt x="3958989" y="4483706"/>
                </a:cubicBezTo>
                <a:cubicBezTo>
                  <a:pt x="3782834" y="4483706"/>
                  <a:pt x="3677819" y="4491807"/>
                  <a:pt x="3632651" y="4511883"/>
                </a:cubicBezTo>
                <a:cubicBezTo>
                  <a:pt x="3596517" y="4526676"/>
                  <a:pt x="3488115" y="4559080"/>
                  <a:pt x="3389875" y="4584088"/>
                </a:cubicBezTo>
                <a:cubicBezTo>
                  <a:pt x="3290505" y="4607334"/>
                  <a:pt x="3197911" y="4640442"/>
                  <a:pt x="3178715" y="4655235"/>
                </a:cubicBezTo>
                <a:cubicBezTo>
                  <a:pt x="3129030" y="4699967"/>
                  <a:pt x="2780109" y="4814437"/>
                  <a:pt x="2634443" y="4834513"/>
                </a:cubicBezTo>
                <a:cubicBezTo>
                  <a:pt x="2530556" y="4849306"/>
                  <a:pt x="2451513" y="4889459"/>
                  <a:pt x="2451513" y="4927498"/>
                </a:cubicBezTo>
                <a:cubicBezTo>
                  <a:pt x="2451513" y="4949335"/>
                  <a:pt x="2465063" y="4965537"/>
                  <a:pt x="2483130" y="4965537"/>
                </a:cubicBezTo>
                <a:cubicBezTo>
                  <a:pt x="2500068" y="4965537"/>
                  <a:pt x="2506843" y="4973638"/>
                  <a:pt x="2500068" y="4985261"/>
                </a:cubicBezTo>
                <a:cubicBezTo>
                  <a:pt x="2482001" y="5015200"/>
                  <a:pt x="2535073" y="5010269"/>
                  <a:pt x="2580241" y="4978921"/>
                </a:cubicBezTo>
                <a:cubicBezTo>
                  <a:pt x="2601696" y="4962367"/>
                  <a:pt x="2650251" y="4944404"/>
                  <a:pt x="2688644" y="4935951"/>
                </a:cubicBezTo>
                <a:cubicBezTo>
                  <a:pt x="2725908" y="4927850"/>
                  <a:pt x="2813985" y="4904252"/>
                  <a:pt x="2882866" y="4882767"/>
                </a:cubicBezTo>
                <a:cubicBezTo>
                  <a:pt x="2952876" y="4861281"/>
                  <a:pt x="3013852" y="4847193"/>
                  <a:pt x="3019498" y="4852124"/>
                </a:cubicBezTo>
                <a:cubicBezTo>
                  <a:pt x="3030790" y="4863747"/>
                  <a:pt x="2909966" y="4915875"/>
                  <a:pt x="2828664" y="4933838"/>
                </a:cubicBezTo>
                <a:cubicBezTo>
                  <a:pt x="2794788" y="4942291"/>
                  <a:pt x="2760912" y="4960606"/>
                  <a:pt x="2751879" y="4973638"/>
                </a:cubicBezTo>
                <a:cubicBezTo>
                  <a:pt x="2729295" y="5013439"/>
                  <a:pt x="2647993" y="5051478"/>
                  <a:pt x="2647993" y="5025062"/>
                </a:cubicBezTo>
                <a:cubicBezTo>
                  <a:pt x="2647993" y="5011678"/>
                  <a:pt x="2600567" y="5055352"/>
                  <a:pt x="2540719" y="5118047"/>
                </a:cubicBezTo>
                <a:cubicBezTo>
                  <a:pt x="2480872" y="5182854"/>
                  <a:pt x="2426671" y="5227586"/>
                  <a:pt x="2417637" y="5220894"/>
                </a:cubicBezTo>
                <a:cubicBezTo>
                  <a:pt x="2410862" y="5212793"/>
                  <a:pt x="2407474" y="5204340"/>
                  <a:pt x="2413120" y="5201170"/>
                </a:cubicBezTo>
                <a:cubicBezTo>
                  <a:pt x="2417637" y="5197647"/>
                  <a:pt x="2450384" y="5169118"/>
                  <a:pt x="2486518" y="5139180"/>
                </a:cubicBezTo>
                <a:cubicBezTo>
                  <a:pt x="2576854" y="5064510"/>
                  <a:pt x="2526040" y="5072259"/>
                  <a:pt x="2331818" y="5158199"/>
                </a:cubicBezTo>
                <a:cubicBezTo>
                  <a:pt x="2128563" y="5249423"/>
                  <a:pt x="1986284" y="5334307"/>
                  <a:pt x="1993059" y="5364245"/>
                </a:cubicBezTo>
                <a:cubicBezTo>
                  <a:pt x="1994189" y="5375869"/>
                  <a:pt x="1980638" y="5386435"/>
                  <a:pt x="1961442" y="5386435"/>
                </a:cubicBezTo>
                <a:cubicBezTo>
                  <a:pt x="1921920" y="5386435"/>
                  <a:pt x="1778512" y="5525208"/>
                  <a:pt x="1778512" y="5563600"/>
                </a:cubicBezTo>
                <a:cubicBezTo>
                  <a:pt x="1778512" y="5581563"/>
                  <a:pt x="1764962" y="5579801"/>
                  <a:pt x="1720923" y="5558316"/>
                </a:cubicBezTo>
                <a:cubicBezTo>
                  <a:pt x="1674626" y="5533309"/>
                  <a:pt x="1662205" y="5513937"/>
                  <a:pt x="1662205" y="5465684"/>
                </a:cubicBezTo>
                <a:cubicBezTo>
                  <a:pt x="1662205" y="5432575"/>
                  <a:pt x="1667851" y="5409681"/>
                  <a:pt x="1676885" y="5414612"/>
                </a:cubicBezTo>
                <a:cubicBezTo>
                  <a:pt x="1684789" y="5419543"/>
                  <a:pt x="1736732" y="5388901"/>
                  <a:pt x="1793192" y="5347691"/>
                </a:cubicBezTo>
                <a:cubicBezTo>
                  <a:pt x="1868848" y="5291337"/>
                  <a:pt x="1890303" y="5266682"/>
                  <a:pt x="1876752" y="5245197"/>
                </a:cubicBezTo>
                <a:cubicBezTo>
                  <a:pt x="1866590" y="5228642"/>
                  <a:pt x="1858685" y="5187081"/>
                  <a:pt x="1858685" y="5150803"/>
                </a:cubicBezTo>
                <a:cubicBezTo>
                  <a:pt x="1858685" y="5106071"/>
                  <a:pt x="1848523" y="5086699"/>
                  <a:pt x="1828197" y="5086699"/>
                </a:cubicBezTo>
                <a:cubicBezTo>
                  <a:pt x="1789804" y="5086699"/>
                  <a:pt x="1789804" y="5053591"/>
                  <a:pt x="1828197" y="5038798"/>
                </a:cubicBezTo>
                <a:cubicBezTo>
                  <a:pt x="1845135" y="5032106"/>
                  <a:pt x="1858685" y="5006394"/>
                  <a:pt x="1858685" y="4983148"/>
                </a:cubicBezTo>
                <a:cubicBezTo>
                  <a:pt x="1858685" y="4943348"/>
                  <a:pt x="1851910" y="4942643"/>
                  <a:pt x="1735603" y="4955675"/>
                </a:cubicBezTo>
                <a:cubicBezTo>
                  <a:pt x="1667851" y="4964128"/>
                  <a:pt x="1582032" y="4981739"/>
                  <a:pt x="1545898" y="4996884"/>
                </a:cubicBezTo>
                <a:cubicBezTo>
                  <a:pt x="1449916" y="5038094"/>
                  <a:pt x="1430720" y="5031754"/>
                  <a:pt x="1480405" y="4978921"/>
                </a:cubicBezTo>
                <a:cubicBezTo>
                  <a:pt x="1544769" y="4909183"/>
                  <a:pt x="1513151" y="4902491"/>
                  <a:pt x="1368614" y="4957084"/>
                </a:cubicBezTo>
                <a:cubicBezTo>
                  <a:pt x="1216173" y="5014847"/>
                  <a:pt x="1145034" y="5015552"/>
                  <a:pt x="1236498" y="4955675"/>
                </a:cubicBezTo>
                <a:cubicBezTo>
                  <a:pt x="1388940" y="4859873"/>
                  <a:pt x="1443141" y="4768649"/>
                  <a:pt x="1374260" y="4728848"/>
                </a:cubicBezTo>
                <a:cubicBezTo>
                  <a:pt x="1349418" y="4714055"/>
                  <a:pt x="1351677" y="4703841"/>
                  <a:pt x="1396844" y="4657349"/>
                </a:cubicBezTo>
                <a:cubicBezTo>
                  <a:pt x="1426203" y="4627410"/>
                  <a:pt x="1458950" y="4604516"/>
                  <a:pt x="1471371" y="4606277"/>
                </a:cubicBezTo>
                <a:cubicBezTo>
                  <a:pt x="1528960" y="4612969"/>
                  <a:pt x="1562836" y="4601346"/>
                  <a:pt x="1562836" y="4574930"/>
                </a:cubicBezTo>
                <a:cubicBezTo>
                  <a:pt x="1562836" y="4500260"/>
                  <a:pt x="1493955" y="4523507"/>
                  <a:pt x="1316672" y="4662632"/>
                </a:cubicBezTo>
                <a:cubicBezTo>
                  <a:pt x="1195847" y="4758787"/>
                  <a:pt x="1184556" y="4774636"/>
                  <a:pt x="1251178" y="4758082"/>
                </a:cubicBezTo>
                <a:cubicBezTo>
                  <a:pt x="1292958" y="4748220"/>
                  <a:pt x="1294088" y="4748572"/>
                  <a:pt x="1257953" y="4771819"/>
                </a:cubicBezTo>
                <a:cubicBezTo>
                  <a:pt x="1237628" y="4783442"/>
                  <a:pt x="1192460" y="4819368"/>
                  <a:pt x="1160842" y="4848954"/>
                </a:cubicBezTo>
                <a:cubicBezTo>
                  <a:pt x="1104383" y="4902138"/>
                  <a:pt x="1012918" y="4920454"/>
                  <a:pt x="871768" y="4909183"/>
                </a:cubicBezTo>
                <a:cubicBezTo>
                  <a:pt x="804017" y="4902491"/>
                  <a:pt x="784820" y="4923976"/>
                  <a:pt x="822084" y="4965537"/>
                </a:cubicBezTo>
                <a:cubicBezTo>
                  <a:pt x="855960" y="5004985"/>
                  <a:pt x="857089" y="5004985"/>
                  <a:pt x="790466" y="4991601"/>
                </a:cubicBezTo>
                <a:cubicBezTo>
                  <a:pt x="615441" y="4958493"/>
                  <a:pt x="686580" y="4889459"/>
                  <a:pt x="896611" y="4888050"/>
                </a:cubicBezTo>
                <a:cubicBezTo>
                  <a:pt x="1027597" y="4886289"/>
                  <a:pt x="1113416" y="4864804"/>
                  <a:pt x="1138258" y="4825003"/>
                </a:cubicBezTo>
                <a:cubicBezTo>
                  <a:pt x="1159713" y="4788373"/>
                  <a:pt x="1140517" y="4782737"/>
                  <a:pt x="1071636" y="4809506"/>
                </a:cubicBezTo>
                <a:cubicBezTo>
                  <a:pt x="1024210" y="4827469"/>
                  <a:pt x="1005013" y="4827469"/>
                  <a:pt x="986946" y="4809506"/>
                </a:cubicBezTo>
                <a:cubicBezTo>
                  <a:pt x="967750" y="4789429"/>
                  <a:pt x="967750" y="4785203"/>
                  <a:pt x="986946" y="4785203"/>
                </a:cubicBezTo>
                <a:cubicBezTo>
                  <a:pt x="999367" y="4785203"/>
                  <a:pt x="1009530" y="4770058"/>
                  <a:pt x="1009530" y="4751742"/>
                </a:cubicBezTo>
                <a:cubicBezTo>
                  <a:pt x="1009530" y="4728496"/>
                  <a:pt x="1019693" y="4723565"/>
                  <a:pt x="1044535" y="4735188"/>
                </a:cubicBezTo>
                <a:cubicBezTo>
                  <a:pt x="1096478" y="4758434"/>
                  <a:pt x="1155196" y="4749629"/>
                  <a:pt x="1180039" y="4714760"/>
                </a:cubicBezTo>
                <a:cubicBezTo>
                  <a:pt x="1191331" y="4698206"/>
                  <a:pt x="1209398" y="4683412"/>
                  <a:pt x="1220690" y="4683412"/>
                </a:cubicBezTo>
                <a:cubicBezTo>
                  <a:pt x="1230852" y="4683412"/>
                  <a:pt x="1265857" y="4657701"/>
                  <a:pt x="1297475" y="4622831"/>
                </a:cubicBezTo>
                <a:cubicBezTo>
                  <a:pt x="1329093" y="4589723"/>
                  <a:pt x="1388940" y="4544639"/>
                  <a:pt x="1428462" y="4523154"/>
                </a:cubicBezTo>
                <a:cubicBezTo>
                  <a:pt x="1490567" y="4488285"/>
                  <a:pt x="1567353" y="4401640"/>
                  <a:pt x="1534606" y="4401640"/>
                </a:cubicBezTo>
                <a:cubicBezTo>
                  <a:pt x="1493955" y="4401640"/>
                  <a:pt x="1318930" y="4517519"/>
                  <a:pt x="1311026" y="4547457"/>
                </a:cubicBezTo>
                <a:cubicBezTo>
                  <a:pt x="1306509" y="4568942"/>
                  <a:pt x="1289571" y="4580565"/>
                  <a:pt x="1273762" y="4575634"/>
                </a:cubicBezTo>
                <a:cubicBezTo>
                  <a:pt x="1259082" y="4568942"/>
                  <a:pt x="1215044" y="4579157"/>
                  <a:pt x="1173264" y="4595711"/>
                </a:cubicBezTo>
                <a:cubicBezTo>
                  <a:pt x="1104383" y="4625649"/>
                  <a:pt x="1102124" y="4628819"/>
                  <a:pt x="1137129" y="4655235"/>
                </a:cubicBezTo>
                <a:cubicBezTo>
                  <a:pt x="1175522" y="4683412"/>
                  <a:pt x="1174393" y="4683412"/>
                  <a:pt x="1134871" y="4683412"/>
                </a:cubicBezTo>
                <a:cubicBezTo>
                  <a:pt x="1113416" y="4683412"/>
                  <a:pt x="1088574" y="4675664"/>
                  <a:pt x="1077282" y="4665802"/>
                </a:cubicBezTo>
                <a:cubicBezTo>
                  <a:pt x="1051311" y="4637624"/>
                  <a:pt x="796112" y="4700319"/>
                  <a:pt x="750944" y="4746811"/>
                </a:cubicBezTo>
                <a:cubicBezTo>
                  <a:pt x="731748" y="4766535"/>
                  <a:pt x="712552" y="4809858"/>
                  <a:pt x="712552" y="4839444"/>
                </a:cubicBezTo>
                <a:cubicBezTo>
                  <a:pt x="712552" y="4877483"/>
                  <a:pt x="708035" y="4887698"/>
                  <a:pt x="692226" y="4871143"/>
                </a:cubicBezTo>
                <a:cubicBezTo>
                  <a:pt x="677547" y="4856350"/>
                  <a:pt x="679805" y="4833104"/>
                  <a:pt x="701260" y="4788373"/>
                </a:cubicBezTo>
                <a:cubicBezTo>
                  <a:pt x="721585" y="4748572"/>
                  <a:pt x="726102" y="4722508"/>
                  <a:pt x="712552" y="4714055"/>
                </a:cubicBezTo>
                <a:cubicBezTo>
                  <a:pt x="683193" y="4695740"/>
                  <a:pt x="709164" y="4666858"/>
                  <a:pt x="747557" y="4675312"/>
                </a:cubicBezTo>
                <a:cubicBezTo>
                  <a:pt x="767882" y="4680243"/>
                  <a:pt x="827730" y="4672142"/>
                  <a:pt x="880802" y="4657349"/>
                </a:cubicBezTo>
                <a:cubicBezTo>
                  <a:pt x="956458" y="4637624"/>
                  <a:pt x="981300" y="4620366"/>
                  <a:pt x="989205" y="4584088"/>
                </a:cubicBezTo>
                <a:cubicBezTo>
                  <a:pt x="999367" y="4540765"/>
                  <a:pt x="1002755" y="4540061"/>
                  <a:pt x="1034373" y="4571760"/>
                </a:cubicBezTo>
                <a:cubicBezTo>
                  <a:pt x="1076153" y="4614730"/>
                  <a:pt x="1113416" y="4611913"/>
                  <a:pt x="1168747" y="4567181"/>
                </a:cubicBezTo>
                <a:lnTo>
                  <a:pt x="1211656" y="4531960"/>
                </a:lnTo>
                <a:lnTo>
                  <a:pt x="1142775" y="4476310"/>
                </a:lnTo>
                <a:cubicBezTo>
                  <a:pt x="1104383" y="4446724"/>
                  <a:pt x="1062603" y="4424182"/>
                  <a:pt x="1049052" y="4424182"/>
                </a:cubicBezTo>
                <a:cubicBezTo>
                  <a:pt x="1037760" y="4424182"/>
                  <a:pt x="1050181" y="4400583"/>
                  <a:pt x="1080670" y="4372406"/>
                </a:cubicBezTo>
                <a:cubicBezTo>
                  <a:pt x="1110029" y="4345990"/>
                  <a:pt x="1147292" y="4322391"/>
                  <a:pt x="1163101" y="4322391"/>
                </a:cubicBezTo>
                <a:cubicBezTo>
                  <a:pt x="1212785" y="4322391"/>
                  <a:pt x="1317801" y="4245961"/>
                  <a:pt x="1342643" y="4191367"/>
                </a:cubicBezTo>
                <a:cubicBezTo>
                  <a:pt x="1364098" y="4141705"/>
                  <a:pt x="1362969" y="4140648"/>
                  <a:pt x="1320059" y="4153680"/>
                </a:cubicBezTo>
                <a:cubicBezTo>
                  <a:pt x="1295217" y="4160372"/>
                  <a:pt x="1260211" y="4179744"/>
                  <a:pt x="1244403" y="4194537"/>
                </a:cubicBezTo>
                <a:cubicBezTo>
                  <a:pt x="1217302" y="4217783"/>
                  <a:pt x="1209398" y="4220249"/>
                  <a:pt x="1201493" y="4198764"/>
                </a:cubicBezTo>
                <a:cubicBezTo>
                  <a:pt x="1187943" y="4160372"/>
                  <a:pt x="1027597" y="4247722"/>
                  <a:pt x="903386" y="4362192"/>
                </a:cubicBezTo>
                <a:cubicBezTo>
                  <a:pt x="846926" y="4413615"/>
                  <a:pt x="744169" y="4484763"/>
                  <a:pt x="673030" y="4521393"/>
                </a:cubicBezTo>
                <a:cubicBezTo>
                  <a:pt x="529622" y="4595711"/>
                  <a:pt x="461870" y="4653474"/>
                  <a:pt x="434770" y="4718282"/>
                </a:cubicBezTo>
                <a:cubicBezTo>
                  <a:pt x="426865" y="4744698"/>
                  <a:pt x="407669" y="4760548"/>
                  <a:pt x="391860" y="4753856"/>
                </a:cubicBezTo>
                <a:cubicBezTo>
                  <a:pt x="355726" y="4739063"/>
                  <a:pt x="315075" y="4824651"/>
                  <a:pt x="312817" y="4922567"/>
                </a:cubicBezTo>
                <a:cubicBezTo>
                  <a:pt x="309429" y="5015200"/>
                  <a:pt x="267649" y="5049717"/>
                  <a:pt x="241677" y="4979978"/>
                </a:cubicBezTo>
                <a:cubicBezTo>
                  <a:pt x="230385" y="4948631"/>
                  <a:pt x="232643" y="4925032"/>
                  <a:pt x="250711" y="4903547"/>
                </a:cubicBezTo>
                <a:cubicBezTo>
                  <a:pt x="267649" y="4885232"/>
                  <a:pt x="274424" y="4866565"/>
                  <a:pt x="267649" y="4859873"/>
                </a:cubicBezTo>
                <a:cubicBezTo>
                  <a:pt x="259744" y="4853180"/>
                  <a:pt x="260874" y="4829230"/>
                  <a:pt x="271036" y="4809506"/>
                </a:cubicBezTo>
                <a:cubicBezTo>
                  <a:pt x="289104" y="4766183"/>
                  <a:pt x="300395" y="4697149"/>
                  <a:pt x="298137" y="4604164"/>
                </a:cubicBezTo>
                <a:cubicBezTo>
                  <a:pt x="298137" y="4542878"/>
                  <a:pt x="315075" y="4515053"/>
                  <a:pt x="416702" y="4415729"/>
                </a:cubicBezTo>
                <a:cubicBezTo>
                  <a:pt x="482196" y="4349512"/>
                  <a:pt x="580436" y="4276603"/>
                  <a:pt x="635766" y="4250187"/>
                </a:cubicBezTo>
                <a:cubicBezTo>
                  <a:pt x="688839" y="4225180"/>
                  <a:pt x="732877" y="4194537"/>
                  <a:pt x="732877" y="4183266"/>
                </a:cubicBezTo>
                <a:cubicBezTo>
                  <a:pt x="732877" y="4171643"/>
                  <a:pt x="718198" y="4125855"/>
                  <a:pt x="700130" y="4079362"/>
                </a:cubicBezTo>
                <a:cubicBezTo>
                  <a:pt x="674159" y="4009976"/>
                  <a:pt x="671901" y="3992717"/>
                  <a:pt x="696743" y="3977924"/>
                </a:cubicBezTo>
                <a:cubicBezTo>
                  <a:pt x="956458" y="3810622"/>
                  <a:pt x="1115675" y="3711649"/>
                  <a:pt x="1187943" y="3671849"/>
                </a:cubicBezTo>
                <a:cubicBezTo>
                  <a:pt x="1446529" y="3534485"/>
                  <a:pt x="1542510" y="3474961"/>
                  <a:pt x="1542510" y="3458406"/>
                </a:cubicBezTo>
                <a:cubicBezTo>
                  <a:pt x="1542510" y="3440091"/>
                  <a:pt x="1481534" y="3456997"/>
                  <a:pt x="1411524" y="3496798"/>
                </a:cubicBezTo>
                <a:cubicBezTo>
                  <a:pt x="1391198" y="3507012"/>
                  <a:pt x="1331351" y="3538712"/>
                  <a:pt x="1276020" y="3565128"/>
                </a:cubicBezTo>
                <a:cubicBezTo>
                  <a:pt x="1146163" y="3629935"/>
                  <a:pt x="1035502" y="3692982"/>
                  <a:pt x="960975" y="3749337"/>
                </a:cubicBezTo>
                <a:cubicBezTo>
                  <a:pt x="928228" y="3774344"/>
                  <a:pt x="864993" y="3813792"/>
                  <a:pt x="822084" y="3838447"/>
                </a:cubicBezTo>
                <a:cubicBezTo>
                  <a:pt x="744169" y="3883530"/>
                  <a:pt x="744169" y="3883530"/>
                  <a:pt x="792725" y="3840560"/>
                </a:cubicBezTo>
                <a:cubicBezTo>
                  <a:pt x="818696" y="3817314"/>
                  <a:pt x="879673" y="3772583"/>
                  <a:pt x="925970" y="3740883"/>
                </a:cubicBezTo>
                <a:cubicBezTo>
                  <a:pt x="973396" y="3709536"/>
                  <a:pt x="1005013" y="3678541"/>
                  <a:pt x="994851" y="3671849"/>
                </a:cubicBezTo>
                <a:cubicBezTo>
                  <a:pt x="959845" y="3650364"/>
                  <a:pt x="798371" y="3714467"/>
                  <a:pt x="663996" y="3803930"/>
                </a:cubicBezTo>
                <a:cubicBezTo>
                  <a:pt x="618829" y="3832107"/>
                  <a:pt x="519459" y="3888814"/>
                  <a:pt x="441545" y="3928614"/>
                </a:cubicBezTo>
                <a:cubicBezTo>
                  <a:pt x="306041" y="3998353"/>
                  <a:pt x="237161" y="4069500"/>
                  <a:pt x="195380" y="4187140"/>
                </a:cubicBezTo>
                <a:cubicBezTo>
                  <a:pt x="188605" y="4206865"/>
                  <a:pt x="166021" y="4221658"/>
                  <a:pt x="144566" y="4221658"/>
                </a:cubicBezTo>
                <a:cubicBezTo>
                  <a:pt x="124241" y="4221658"/>
                  <a:pt x="96011" y="4236803"/>
                  <a:pt x="82461" y="4253357"/>
                </a:cubicBezTo>
                <a:cubicBezTo>
                  <a:pt x="30518" y="4315347"/>
                  <a:pt x="-1100" y="4258993"/>
                  <a:pt x="29" y="4173052"/>
                </a:cubicBezTo>
                <a:cubicBezTo>
                  <a:pt x="1159" y="4121628"/>
                  <a:pt x="14709" y="4059638"/>
                  <a:pt x="42939" y="4006102"/>
                </a:cubicBezTo>
                <a:cubicBezTo>
                  <a:pt x="68910" y="3956439"/>
                  <a:pt x="82461" y="3893745"/>
                  <a:pt x="82461" y="3817666"/>
                </a:cubicBezTo>
                <a:cubicBezTo>
                  <a:pt x="82461" y="3723273"/>
                  <a:pt x="88107" y="3697913"/>
                  <a:pt x="119724" y="3681359"/>
                </a:cubicBezTo>
                <a:cubicBezTo>
                  <a:pt x="182959" y="3646842"/>
                  <a:pt x="204414" y="3656351"/>
                  <a:pt x="171667" y="3704605"/>
                </a:cubicBezTo>
                <a:cubicBezTo>
                  <a:pt x="133274" y="3759199"/>
                  <a:pt x="132145" y="3800760"/>
                  <a:pt x="167150" y="3800760"/>
                </a:cubicBezTo>
                <a:cubicBezTo>
                  <a:pt x="202155" y="3800760"/>
                  <a:pt x="259744" y="3736304"/>
                  <a:pt x="259744" y="3698265"/>
                </a:cubicBezTo>
                <a:cubicBezTo>
                  <a:pt x="259744" y="3666566"/>
                  <a:pt x="521718" y="3419662"/>
                  <a:pt x="552206" y="3419662"/>
                </a:cubicBezTo>
                <a:cubicBezTo>
                  <a:pt x="564627" y="3419662"/>
                  <a:pt x="632379" y="3373874"/>
                  <a:pt x="703518" y="3319281"/>
                </a:cubicBezTo>
                <a:cubicBezTo>
                  <a:pt x="775787" y="3264336"/>
                  <a:pt x="840151" y="3217491"/>
                  <a:pt x="846926" y="3217491"/>
                </a:cubicBezTo>
                <a:cubicBezTo>
                  <a:pt x="855960" y="3217491"/>
                  <a:pt x="888706" y="3196358"/>
                  <a:pt x="921453" y="3168180"/>
                </a:cubicBezTo>
                <a:cubicBezTo>
                  <a:pt x="997109" y="3103725"/>
                  <a:pt x="928228" y="3122393"/>
                  <a:pt x="837893" y="3192131"/>
                </a:cubicBezTo>
                <a:cubicBezTo>
                  <a:pt x="773528" y="3240032"/>
                  <a:pt x="732877" y="3238624"/>
                  <a:pt x="732877" y="3188961"/>
                </a:cubicBezTo>
                <a:cubicBezTo>
                  <a:pt x="732877" y="3174168"/>
                  <a:pt x="764495" y="3138242"/>
                  <a:pt x="802888" y="3108304"/>
                </a:cubicBezTo>
                <a:cubicBezTo>
                  <a:pt x="841280" y="3080127"/>
                  <a:pt x="871768" y="3045609"/>
                  <a:pt x="871768" y="3033986"/>
                </a:cubicBezTo>
                <a:cubicBezTo>
                  <a:pt x="871768" y="3007570"/>
                  <a:pt x="984688" y="2897327"/>
                  <a:pt x="998238" y="2910711"/>
                </a:cubicBezTo>
                <a:cubicBezTo>
                  <a:pt x="1005013" y="2917403"/>
                  <a:pt x="1034373" y="2899792"/>
                  <a:pt x="1067119" y="2875137"/>
                </a:cubicBezTo>
                <a:cubicBezTo>
                  <a:pt x="1206010" y="2760667"/>
                  <a:pt x="1305380" y="2695155"/>
                  <a:pt x="1462338" y="2617315"/>
                </a:cubicBezTo>
                <a:cubicBezTo>
                  <a:pt x="1554932" y="2571175"/>
                  <a:pt x="1645267" y="2521513"/>
                  <a:pt x="1662205" y="2508128"/>
                </a:cubicBezTo>
                <a:cubicBezTo>
                  <a:pt x="1783029" y="2407042"/>
                  <a:pt x="2598308" y="2059758"/>
                  <a:pt x="2825277" y="2011856"/>
                </a:cubicBezTo>
                <a:cubicBezTo>
                  <a:pt x="2914483" y="1991780"/>
                  <a:pt x="3005948" y="1931551"/>
                  <a:pt x="2944972" y="1933312"/>
                </a:cubicBezTo>
                <a:cubicBezTo>
                  <a:pt x="2845602" y="1934721"/>
                  <a:pt x="2362307" y="2087935"/>
                  <a:pt x="2183894" y="2174227"/>
                </a:cubicBezTo>
                <a:cubicBezTo>
                  <a:pt x="2117271" y="2205575"/>
                  <a:pt x="2035969" y="2229526"/>
                  <a:pt x="2004351" y="2229526"/>
                </a:cubicBezTo>
                <a:cubicBezTo>
                  <a:pt x="1946763" y="2228116"/>
                  <a:pt x="1805613" y="2291163"/>
                  <a:pt x="1755928" y="2340826"/>
                </a:cubicBezTo>
                <a:cubicBezTo>
                  <a:pt x="1741249" y="2355619"/>
                  <a:pt x="1706244" y="2375343"/>
                  <a:pt x="1680272" y="2383796"/>
                </a:cubicBezTo>
                <a:cubicBezTo>
                  <a:pt x="1641880" y="2395419"/>
                  <a:pt x="1653172" y="2379217"/>
                  <a:pt x="1729957" y="2306308"/>
                </a:cubicBezTo>
                <a:cubicBezTo>
                  <a:pt x="1783029" y="2254885"/>
                  <a:pt x="1837231" y="2214028"/>
                  <a:pt x="1851910" y="2214028"/>
                </a:cubicBezTo>
                <a:cubicBezTo>
                  <a:pt x="1865461" y="2214028"/>
                  <a:pt x="1906112" y="2195713"/>
                  <a:pt x="1942246" y="2174227"/>
                </a:cubicBezTo>
                <a:cubicBezTo>
                  <a:pt x="1977251" y="2152742"/>
                  <a:pt x="2022419" y="2134427"/>
                  <a:pt x="2040486" y="2134427"/>
                </a:cubicBezTo>
                <a:cubicBezTo>
                  <a:pt x="2059682" y="2134427"/>
                  <a:pt x="2104850" y="2105545"/>
                  <a:pt x="2140984" y="2072437"/>
                </a:cubicBezTo>
                <a:cubicBezTo>
                  <a:pt x="2180506" y="2037568"/>
                  <a:pt x="2231320" y="2012913"/>
                  <a:pt x="2264066" y="2012913"/>
                </a:cubicBezTo>
                <a:cubicBezTo>
                  <a:pt x="2293425" y="2012913"/>
                  <a:pt x="2442479" y="1981918"/>
                  <a:pt x="2597179" y="1943879"/>
                </a:cubicBezTo>
                <a:cubicBezTo>
                  <a:pt x="2750750" y="1905839"/>
                  <a:pt x="2964168" y="1858995"/>
                  <a:pt x="3073700" y="1842440"/>
                </a:cubicBezTo>
                <a:cubicBezTo>
                  <a:pt x="3180973" y="1824125"/>
                  <a:pt x="3288247" y="1798061"/>
                  <a:pt x="3309701" y="1784677"/>
                </a:cubicBezTo>
                <a:cubicBezTo>
                  <a:pt x="3331156" y="1769884"/>
                  <a:pt x="3368420" y="1752978"/>
                  <a:pt x="3393262" y="1747694"/>
                </a:cubicBezTo>
                <a:cubicBezTo>
                  <a:pt x="3424880" y="1739593"/>
                  <a:pt x="3432784" y="1742411"/>
                  <a:pt x="3424880" y="1765657"/>
                </a:cubicBezTo>
                <a:cubicBezTo>
                  <a:pt x="3418104" y="1783973"/>
                  <a:pt x="3419234" y="1794891"/>
                  <a:pt x="3429396" y="1789960"/>
                </a:cubicBezTo>
                <a:cubicBezTo>
                  <a:pt x="3439559" y="1786790"/>
                  <a:pt x="3480210" y="1768475"/>
                  <a:pt x="3521990" y="1753330"/>
                </a:cubicBezTo>
                <a:cubicBezTo>
                  <a:pt x="3562641" y="1736776"/>
                  <a:pt x="3596517" y="1716347"/>
                  <a:pt x="3596517" y="1708246"/>
                </a:cubicBezTo>
                <a:cubicBezTo>
                  <a:pt x="3596517" y="1698384"/>
                  <a:pt x="3606680" y="1691340"/>
                  <a:pt x="3621359" y="1691340"/>
                </a:cubicBezTo>
                <a:cubicBezTo>
                  <a:pt x="3634910" y="1689931"/>
                  <a:pt x="3681207" y="1673377"/>
                  <a:pt x="3724116" y="1651892"/>
                </a:cubicBezTo>
                <a:cubicBezTo>
                  <a:pt x="3773801" y="1628645"/>
                  <a:pt x="3806548" y="1621601"/>
                  <a:pt x="3809935" y="1634633"/>
                </a:cubicBezTo>
                <a:cubicBezTo>
                  <a:pt x="3814452" y="1646256"/>
                  <a:pt x="3806548" y="1663867"/>
                  <a:pt x="3791868" y="1673729"/>
                </a:cubicBezTo>
                <a:cubicBezTo>
                  <a:pt x="3738796" y="1705076"/>
                  <a:pt x="3786222" y="1707894"/>
                  <a:pt x="3955602" y="1683239"/>
                </a:cubicBezTo>
                <a:cubicBezTo>
                  <a:pt x="4051583" y="1668094"/>
                  <a:pt x="4152081" y="1659993"/>
                  <a:pt x="4183699" y="1663163"/>
                </a:cubicBezTo>
                <a:cubicBezTo>
                  <a:pt x="4213058" y="1666685"/>
                  <a:pt x="4275164" y="1655766"/>
                  <a:pt x="4320332" y="1639212"/>
                </a:cubicBezTo>
                <a:cubicBezTo>
                  <a:pt x="4367758" y="1620897"/>
                  <a:pt x="4435510" y="1609978"/>
                  <a:pt x="4478419" y="1614909"/>
                </a:cubicBezTo>
                <a:cubicBezTo>
                  <a:pt x="4520199" y="1619840"/>
                  <a:pt x="4576659" y="1617727"/>
                  <a:pt x="4602631" y="1607865"/>
                </a:cubicBezTo>
                <a:cubicBezTo>
                  <a:pt x="4629731" y="1596242"/>
                  <a:pt x="4696354" y="1583562"/>
                  <a:pt x="4751684" y="1580392"/>
                </a:cubicBezTo>
                <a:cubicBezTo>
                  <a:pt x="4803627" y="1575461"/>
                  <a:pt x="4901867" y="1550454"/>
                  <a:pt x="4968490" y="1524037"/>
                </a:cubicBezTo>
                <a:cubicBezTo>
                  <a:pt x="5122061" y="1459230"/>
                  <a:pt x="5234980" y="1437745"/>
                  <a:pt x="5253047" y="1469092"/>
                </a:cubicBezTo>
                <a:cubicBezTo>
                  <a:pt x="5264339" y="1485646"/>
                  <a:pt x="5304990" y="1483180"/>
                  <a:pt x="5412264" y="1451833"/>
                </a:cubicBezTo>
                <a:cubicBezTo>
                  <a:pt x="5492436" y="1430348"/>
                  <a:pt x="5561318" y="1415203"/>
                  <a:pt x="5565834" y="1420134"/>
                </a:cubicBezTo>
                <a:cubicBezTo>
                  <a:pt x="5571480" y="1425065"/>
                  <a:pt x="5561318" y="1434575"/>
                  <a:pt x="5543250" y="1440915"/>
                </a:cubicBezTo>
                <a:cubicBezTo>
                  <a:pt x="5526313" y="1449368"/>
                  <a:pt x="5511633" y="1465217"/>
                  <a:pt x="5511633" y="1476841"/>
                </a:cubicBezTo>
                <a:cubicBezTo>
                  <a:pt x="5511633" y="1486703"/>
                  <a:pt x="5495824" y="1509244"/>
                  <a:pt x="5476628" y="1524037"/>
                </a:cubicBezTo>
                <a:cubicBezTo>
                  <a:pt x="5408876" y="1582153"/>
                  <a:pt x="5632457" y="1533899"/>
                  <a:pt x="5778123" y="1460991"/>
                </a:cubicBezTo>
                <a:cubicBezTo>
                  <a:pt x="5853779" y="1422952"/>
                  <a:pt x="5956536" y="1387026"/>
                  <a:pt x="6008479" y="1380333"/>
                </a:cubicBezTo>
                <a:cubicBezTo>
                  <a:pt x="6079618" y="1370471"/>
                  <a:pt x="6098815" y="1360257"/>
                  <a:pt x="6090910" y="1338772"/>
                </a:cubicBezTo>
                <a:cubicBezTo>
                  <a:pt x="6084135" y="1320457"/>
                  <a:pt x="6090910" y="1310242"/>
                  <a:pt x="6111236" y="1310242"/>
                </a:cubicBezTo>
                <a:cubicBezTo>
                  <a:pt x="6130432" y="1310242"/>
                  <a:pt x="6137207" y="1319752"/>
                  <a:pt x="6129303" y="1341590"/>
                </a:cubicBezTo>
                <a:cubicBezTo>
                  <a:pt x="6119140" y="1368006"/>
                  <a:pt x="6130432" y="1371880"/>
                  <a:pt x="6212863" y="1358496"/>
                </a:cubicBezTo>
                <a:cubicBezTo>
                  <a:pt x="6268194" y="1351804"/>
                  <a:pt x="6321266" y="1336659"/>
                  <a:pt x="6333687" y="1326797"/>
                </a:cubicBezTo>
                <a:cubicBezTo>
                  <a:pt x="6346109" y="1316935"/>
                  <a:pt x="6378855" y="1313412"/>
                  <a:pt x="6407085" y="1321513"/>
                </a:cubicBezTo>
                <a:cubicBezTo>
                  <a:pt x="6440961" y="1328205"/>
                  <a:pt x="6485000" y="1322570"/>
                  <a:pt x="6527909" y="1301085"/>
                </a:cubicBezTo>
                <a:cubicBezTo>
                  <a:pt x="6588886" y="1271147"/>
                  <a:pt x="6619374" y="1270794"/>
                  <a:pt x="6794399" y="1292279"/>
                </a:cubicBezTo>
                <a:cubicBezTo>
                  <a:pt x="6935549" y="1308834"/>
                  <a:pt x="7005559" y="1310242"/>
                  <a:pt x="7036047" y="1295449"/>
                </a:cubicBezTo>
                <a:cubicBezTo>
                  <a:pt x="7060889" y="1283826"/>
                  <a:pt x="7143321" y="1264454"/>
                  <a:pt x="7217848" y="1254592"/>
                </a:cubicBezTo>
                <a:cubicBezTo>
                  <a:pt x="7293503" y="1242969"/>
                  <a:pt x="7383839" y="1225711"/>
                  <a:pt x="7416586" y="1219371"/>
                </a:cubicBezTo>
                <a:cubicBezTo>
                  <a:pt x="7473046" y="1205987"/>
                  <a:pt x="7475304" y="1205987"/>
                  <a:pt x="7436912" y="1235925"/>
                </a:cubicBezTo>
                <a:cubicBezTo>
                  <a:pt x="7398519" y="1267272"/>
                  <a:pt x="7400777" y="1268681"/>
                  <a:pt x="7485467" y="1270442"/>
                </a:cubicBezTo>
                <a:cubicBezTo>
                  <a:pt x="7602903" y="1275373"/>
                  <a:pt x="7631133" y="1269385"/>
                  <a:pt x="6933290" y="1371880"/>
                </a:cubicBezTo>
                <a:cubicBezTo>
                  <a:pt x="6775203" y="1395126"/>
                  <a:pt x="6611470" y="1427178"/>
                  <a:pt x="6567430" y="1445493"/>
                </a:cubicBezTo>
                <a:cubicBezTo>
                  <a:pt x="6524521" y="1462047"/>
                  <a:pt x="6461287" y="1478954"/>
                  <a:pt x="6428540" y="1483885"/>
                </a:cubicBezTo>
                <a:cubicBezTo>
                  <a:pt x="6322395" y="1500439"/>
                  <a:pt x="6313362" y="1507483"/>
                  <a:pt x="6341592" y="1540592"/>
                </a:cubicBezTo>
                <a:cubicBezTo>
                  <a:pt x="6367563" y="1573700"/>
                  <a:pt x="6489516" y="1582505"/>
                  <a:pt x="6507583" y="1551158"/>
                </a:cubicBezTo>
                <a:cubicBezTo>
                  <a:pt x="6514358" y="1539535"/>
                  <a:pt x="6508713" y="1530730"/>
                  <a:pt x="6495162" y="1529321"/>
                </a:cubicBezTo>
                <a:cubicBezTo>
                  <a:pt x="6480483" y="1529321"/>
                  <a:pt x="6486129" y="1520867"/>
                  <a:pt x="6507583" y="1512414"/>
                </a:cubicBezTo>
                <a:cubicBezTo>
                  <a:pt x="6529038" y="1504313"/>
                  <a:pt x="6716485" y="1496212"/>
                  <a:pt x="6924257" y="1494804"/>
                </a:cubicBezTo>
                <a:cubicBezTo>
                  <a:pt x="7273178" y="1494804"/>
                  <a:pt x="7308183" y="1489168"/>
                  <a:pt x="7444816" y="1440915"/>
                </a:cubicBezTo>
                <a:cubicBezTo>
                  <a:pt x="7611937" y="1383151"/>
                  <a:pt x="7667267" y="1376811"/>
                  <a:pt x="7650330" y="1420134"/>
                </a:cubicBezTo>
                <a:cubicBezTo>
                  <a:pt x="7645813" y="1434927"/>
                  <a:pt x="7630004" y="1444789"/>
                  <a:pt x="7616454" y="1439858"/>
                </a:cubicBezTo>
                <a:cubicBezTo>
                  <a:pt x="7602903" y="1434927"/>
                  <a:pt x="7548701" y="1447607"/>
                  <a:pt x="7494501" y="1469092"/>
                </a:cubicBezTo>
                <a:lnTo>
                  <a:pt x="7396260" y="1509244"/>
                </a:lnTo>
                <a:lnTo>
                  <a:pt x="7468529" y="1509244"/>
                </a:lnTo>
                <a:cubicBezTo>
                  <a:pt x="7509180" y="1511005"/>
                  <a:pt x="7547572" y="1501143"/>
                  <a:pt x="7555477" y="1489520"/>
                </a:cubicBezTo>
                <a:cubicBezTo>
                  <a:pt x="7564510" y="1476136"/>
                  <a:pt x="7575803" y="1480010"/>
                  <a:pt x="7590482" y="1499735"/>
                </a:cubicBezTo>
                <a:cubicBezTo>
                  <a:pt x="7610808" y="1526151"/>
                  <a:pt x="7637908" y="1527560"/>
                  <a:pt x="7767766" y="1512414"/>
                </a:cubicBezTo>
                <a:cubicBezTo>
                  <a:pt x="7978925" y="1487759"/>
                  <a:pt x="7994734" y="1457821"/>
                  <a:pt x="7791479" y="1465922"/>
                </a:cubicBezTo>
                <a:cubicBezTo>
                  <a:pt x="7759861" y="1467683"/>
                  <a:pt x="7746311" y="1464513"/>
                  <a:pt x="7760991" y="1457821"/>
                </a:cubicBezTo>
                <a:cubicBezTo>
                  <a:pt x="7777929" y="1451129"/>
                  <a:pt x="7802770" y="1437040"/>
                  <a:pt x="7816321" y="1425417"/>
                </a:cubicBezTo>
                <a:cubicBezTo>
                  <a:pt x="7828742" y="1415555"/>
                  <a:pt x="7934887" y="1403580"/>
                  <a:pt x="8048935" y="1400057"/>
                </a:cubicBezTo>
                <a:cubicBezTo>
                  <a:pt x="8207023" y="1395126"/>
                  <a:pt x="8266870" y="1384912"/>
                  <a:pt x="8292842" y="1361666"/>
                </a:cubicBezTo>
                <a:cubicBezTo>
                  <a:pt x="8312038" y="1343351"/>
                  <a:pt x="8338009" y="1329967"/>
                  <a:pt x="8353818" y="1329967"/>
                </a:cubicBezTo>
                <a:cubicBezTo>
                  <a:pt x="8366240" y="1329967"/>
                  <a:pt x="8373015" y="1317639"/>
                  <a:pt x="8366240" y="1301085"/>
                </a:cubicBezTo>
                <a:cubicBezTo>
                  <a:pt x="8358335" y="1279600"/>
                  <a:pt x="8366240" y="1269385"/>
                  <a:pt x="8393340" y="1269385"/>
                </a:cubicBezTo>
                <a:cubicBezTo>
                  <a:pt x="8419311" y="1269385"/>
                  <a:pt x="8428346" y="1279600"/>
                  <a:pt x="8420441" y="1301085"/>
                </a:cubicBezTo>
                <a:cubicBezTo>
                  <a:pt x="8410279" y="1327501"/>
                  <a:pt x="8436250" y="1329967"/>
                  <a:pt x="8621437" y="1321513"/>
                </a:cubicBezTo>
                <a:cubicBezTo>
                  <a:pt x="8738874" y="1314821"/>
                  <a:pt x="8840501" y="1304607"/>
                  <a:pt x="8845018" y="1294745"/>
                </a:cubicBezTo>
                <a:cubicBezTo>
                  <a:pt x="8869861" y="1256353"/>
                  <a:pt x="8990684" y="1242969"/>
                  <a:pt x="9371223" y="1238038"/>
                </a:cubicBezTo>
                <a:cubicBezTo>
                  <a:pt x="9588029" y="1234516"/>
                  <a:pt x="9840969" y="1225711"/>
                  <a:pt x="9932435" y="1219371"/>
                </a:cubicBezTo>
                <a:cubicBezTo>
                  <a:pt x="10025028" y="1210918"/>
                  <a:pt x="10154885" y="1203169"/>
                  <a:pt x="10220379" y="1201408"/>
                </a:cubicBezTo>
                <a:cubicBezTo>
                  <a:pt x="10284743" y="1199647"/>
                  <a:pt x="10347978" y="1191194"/>
                  <a:pt x="10360399" y="1184854"/>
                </a:cubicBezTo>
                <a:cubicBezTo>
                  <a:pt x="10369432" y="1178162"/>
                  <a:pt x="10420246" y="1173231"/>
                  <a:pt x="10467673" y="1173231"/>
                </a:cubicBezTo>
                <a:cubicBezTo>
                  <a:pt x="10516228" y="1173231"/>
                  <a:pt x="10595271" y="1168300"/>
                  <a:pt x="10644956" y="1161607"/>
                </a:cubicBezTo>
                <a:cubicBezTo>
                  <a:pt x="10759005" y="1146814"/>
                  <a:pt x="10897896" y="1131669"/>
                  <a:pt x="11058242" y="1118285"/>
                </a:cubicBezTo>
                <a:cubicBezTo>
                  <a:pt x="11129381" y="1113354"/>
                  <a:pt x="11266014" y="1098561"/>
                  <a:pt x="11364254" y="1086938"/>
                </a:cubicBezTo>
                <a:cubicBezTo>
                  <a:pt x="11587834" y="1062283"/>
                  <a:pt x="11703012" y="1052421"/>
                  <a:pt x="11880296" y="1039036"/>
                </a:cubicBezTo>
                <a:cubicBezTo>
                  <a:pt x="11955952" y="1034105"/>
                  <a:pt x="12059838" y="1021073"/>
                  <a:pt x="12107264" y="1007689"/>
                </a:cubicBezTo>
                <a:cubicBezTo>
                  <a:pt x="12155820" y="996066"/>
                  <a:pt x="12219055" y="980569"/>
                  <a:pt x="12250672" y="973877"/>
                </a:cubicBezTo>
                <a:cubicBezTo>
                  <a:pt x="12290194" y="965775"/>
                  <a:pt x="12299228" y="959083"/>
                  <a:pt x="12280031" y="945699"/>
                </a:cubicBezTo>
                <a:cubicBezTo>
                  <a:pt x="12264223" y="937598"/>
                  <a:pt x="12232605" y="934781"/>
                  <a:pt x="12207763" y="941473"/>
                </a:cubicBezTo>
                <a:cubicBezTo>
                  <a:pt x="12170499" y="951335"/>
                  <a:pt x="12163724" y="944290"/>
                  <a:pt x="12163724" y="899559"/>
                </a:cubicBezTo>
                <a:cubicBezTo>
                  <a:pt x="12163724" y="849897"/>
                  <a:pt x="12168241" y="848840"/>
                  <a:pt x="12287936" y="845318"/>
                </a:cubicBezTo>
                <a:cubicBezTo>
                  <a:pt x="12521679" y="838626"/>
                  <a:pt x="12727193" y="852714"/>
                  <a:pt x="12741872" y="874199"/>
                </a:cubicBezTo>
                <a:cubicBezTo>
                  <a:pt x="12752035" y="889345"/>
                  <a:pt x="12756552" y="888288"/>
                  <a:pt x="12756552" y="868212"/>
                </a:cubicBezTo>
                <a:cubicBezTo>
                  <a:pt x="12756552" y="846727"/>
                  <a:pt x="12778007" y="834751"/>
                  <a:pt x="12820916" y="831581"/>
                </a:cubicBezTo>
                <a:cubicBezTo>
                  <a:pt x="12855921" y="829820"/>
                  <a:pt x="12908993" y="821719"/>
                  <a:pt x="12938352" y="816788"/>
                </a:cubicBezTo>
                <a:cubicBezTo>
                  <a:pt x="12971099" y="808335"/>
                  <a:pt x="12992554" y="812914"/>
                  <a:pt x="12992554" y="826298"/>
                </a:cubicBezTo>
                <a:cubicBezTo>
                  <a:pt x="12992554" y="837921"/>
                  <a:pt x="12962065" y="848488"/>
                  <a:pt x="12924802" y="848488"/>
                </a:cubicBezTo>
                <a:cubicBezTo>
                  <a:pt x="12861567" y="848488"/>
                  <a:pt x="12796074" y="890049"/>
                  <a:pt x="12796074" y="929849"/>
                </a:cubicBezTo>
                <a:cubicBezTo>
                  <a:pt x="12796074" y="939712"/>
                  <a:pt x="12809624" y="947813"/>
                  <a:pt x="12826562" y="947813"/>
                </a:cubicBezTo>
                <a:cubicBezTo>
                  <a:pt x="12842371" y="947813"/>
                  <a:pt x="12855921" y="934076"/>
                  <a:pt x="12855921" y="917522"/>
                </a:cubicBezTo>
                <a:cubicBezTo>
                  <a:pt x="12855921" y="900968"/>
                  <a:pt x="12868342" y="888288"/>
                  <a:pt x="12886409" y="888288"/>
                </a:cubicBezTo>
                <a:cubicBezTo>
                  <a:pt x="12913510" y="888288"/>
                  <a:pt x="12915768" y="892867"/>
                  <a:pt x="12895443" y="917522"/>
                </a:cubicBezTo>
                <a:cubicBezTo>
                  <a:pt x="12866084" y="952391"/>
                  <a:pt x="12864955" y="953096"/>
                  <a:pt x="13032076" y="929849"/>
                </a:cubicBezTo>
                <a:cubicBezTo>
                  <a:pt x="13103215" y="919988"/>
                  <a:pt x="13289532" y="901320"/>
                  <a:pt x="13448749" y="888288"/>
                </a:cubicBezTo>
                <a:cubicBezTo>
                  <a:pt x="13605707" y="876665"/>
                  <a:pt x="13769440" y="862224"/>
                  <a:pt x="13812350" y="858702"/>
                </a:cubicBezTo>
                <a:cubicBezTo>
                  <a:pt x="13855259" y="853771"/>
                  <a:pt x="13950112" y="845670"/>
                  <a:pt x="14018992" y="838978"/>
                </a:cubicBezTo>
                <a:cubicBezTo>
                  <a:pt x="14204181" y="822424"/>
                  <a:pt x="14401790" y="788963"/>
                  <a:pt x="14434536" y="767478"/>
                </a:cubicBezTo>
                <a:cubicBezTo>
                  <a:pt x="14459379" y="752685"/>
                  <a:pt x="14459379" y="742471"/>
                  <a:pt x="14437924" y="706193"/>
                </a:cubicBezTo>
                <a:cubicBezTo>
                  <a:pt x="14423245" y="682946"/>
                  <a:pt x="14418728" y="657587"/>
                  <a:pt x="14426632" y="649134"/>
                </a:cubicBezTo>
                <a:cubicBezTo>
                  <a:pt x="14433407" y="642794"/>
                  <a:pt x="14444699" y="647725"/>
                  <a:pt x="14449216" y="662870"/>
                </a:cubicBezTo>
                <a:cubicBezTo>
                  <a:pt x="14452604" y="675902"/>
                  <a:pt x="14474058" y="688230"/>
                  <a:pt x="14495513" y="688230"/>
                </a:cubicBezTo>
                <a:cubicBezTo>
                  <a:pt x="14516968" y="688230"/>
                  <a:pt x="14530518" y="678368"/>
                  <a:pt x="14523743" y="668506"/>
                </a:cubicBezTo>
                <a:cubicBezTo>
                  <a:pt x="14502288" y="633636"/>
                  <a:pt x="14596011" y="644907"/>
                  <a:pt x="14620854" y="679776"/>
                </a:cubicBezTo>
                <a:cubicBezTo>
                  <a:pt x="14641179" y="707954"/>
                  <a:pt x="14651342" y="707249"/>
                  <a:pt x="14722481" y="669210"/>
                </a:cubicBezTo>
                <a:cubicBezTo>
                  <a:pt x="14790233" y="632580"/>
                  <a:pt x="14811688" y="629409"/>
                  <a:pt x="14868148" y="649134"/>
                </a:cubicBezTo>
                <a:cubicBezTo>
                  <a:pt x="14920091" y="667449"/>
                  <a:pt x="14935899" y="667449"/>
                  <a:pt x="14949450" y="644203"/>
                </a:cubicBezTo>
                <a:cubicBezTo>
                  <a:pt x="14964129" y="620956"/>
                  <a:pt x="14970904" y="620956"/>
                  <a:pt x="14985584" y="644203"/>
                </a:cubicBezTo>
                <a:cubicBezTo>
                  <a:pt x="14995747" y="660757"/>
                  <a:pt x="14999134" y="685412"/>
                  <a:pt x="14992359" y="700557"/>
                </a:cubicBezTo>
                <a:cubicBezTo>
                  <a:pt x="14981067" y="731904"/>
                  <a:pt x="15010426" y="737540"/>
                  <a:pt x="15037527" y="709363"/>
                </a:cubicBezTo>
                <a:cubicBezTo>
                  <a:pt x="15048819" y="697739"/>
                  <a:pt x="15127863" y="687525"/>
                  <a:pt x="15213681" y="685764"/>
                </a:cubicBezTo>
                <a:cubicBezTo>
                  <a:pt x="15315309" y="684003"/>
                  <a:pt x="15383061" y="672732"/>
                  <a:pt x="15402257" y="654417"/>
                </a:cubicBezTo>
                <a:cubicBezTo>
                  <a:pt x="15420324" y="639624"/>
                  <a:pt x="15475655" y="621309"/>
                  <a:pt x="15527598" y="614616"/>
                </a:cubicBezTo>
                <a:cubicBezTo>
                  <a:pt x="15602125" y="604754"/>
                  <a:pt x="15620192" y="606163"/>
                  <a:pt x="15615675" y="629409"/>
                </a:cubicBezTo>
                <a:cubicBezTo>
                  <a:pt x="15612288" y="644203"/>
                  <a:pt x="15619063" y="655826"/>
                  <a:pt x="15630355" y="652304"/>
                </a:cubicBezTo>
                <a:cubicBezTo>
                  <a:pt x="15642776" y="650895"/>
                  <a:pt x="15733111" y="644907"/>
                  <a:pt x="15829093" y="639624"/>
                </a:cubicBezTo>
                <a:cubicBezTo>
                  <a:pt x="15925075" y="633284"/>
                  <a:pt x="16075258" y="623070"/>
                  <a:pt x="16163335" y="617787"/>
                </a:cubicBezTo>
                <a:cubicBezTo>
                  <a:pt x="16249154" y="611447"/>
                  <a:pt x="16368849" y="605107"/>
                  <a:pt x="16428696" y="605107"/>
                </a:cubicBezTo>
                <a:cubicBezTo>
                  <a:pt x="16488543" y="603698"/>
                  <a:pt x="16541615" y="597006"/>
                  <a:pt x="16546132" y="588553"/>
                </a:cubicBezTo>
                <a:cubicBezTo>
                  <a:pt x="16551778" y="580452"/>
                  <a:pt x="16625176" y="567067"/>
                  <a:pt x="16707607" y="560375"/>
                </a:cubicBezTo>
                <a:cubicBezTo>
                  <a:pt x="16821658" y="550513"/>
                  <a:pt x="16864566" y="553683"/>
                  <a:pt x="16881502" y="575168"/>
                </a:cubicBezTo>
                <a:cubicBezTo>
                  <a:pt x="16899570" y="596654"/>
                  <a:pt x="16865694" y="602993"/>
                  <a:pt x="16700832" y="612855"/>
                </a:cubicBezTo>
                <a:cubicBezTo>
                  <a:pt x="16487414" y="625887"/>
                  <a:pt x="15996214" y="678015"/>
                  <a:pt x="15879907" y="699853"/>
                </a:cubicBezTo>
                <a:cubicBezTo>
                  <a:pt x="15814414" y="712885"/>
                  <a:pt x="15813284" y="713941"/>
                  <a:pt x="15852806" y="735426"/>
                </a:cubicBezTo>
                <a:cubicBezTo>
                  <a:pt x="15909266" y="765365"/>
                  <a:pt x="15887811" y="787554"/>
                  <a:pt x="15804251" y="787554"/>
                </a:cubicBezTo>
                <a:cubicBezTo>
                  <a:pt x="15766987" y="787554"/>
                  <a:pt x="15737628" y="796360"/>
                  <a:pt x="15737628" y="806574"/>
                </a:cubicBezTo>
                <a:cubicBezTo>
                  <a:pt x="15737628" y="816436"/>
                  <a:pt x="15766987" y="823128"/>
                  <a:pt x="15801992" y="823128"/>
                </a:cubicBezTo>
                <a:cubicBezTo>
                  <a:pt x="15836997" y="821367"/>
                  <a:pt x="15907008" y="823480"/>
                  <a:pt x="15954434" y="825241"/>
                </a:cubicBezTo>
                <a:cubicBezTo>
                  <a:pt x="16040253" y="830172"/>
                  <a:pt x="17144606" y="835456"/>
                  <a:pt x="17535306" y="833695"/>
                </a:cubicBezTo>
                <a:cubicBezTo>
                  <a:pt x="17858258" y="832286"/>
                  <a:pt x="18543678" y="788611"/>
                  <a:pt x="18577554" y="768887"/>
                </a:cubicBezTo>
                <a:cubicBezTo>
                  <a:pt x="18604654" y="752333"/>
                  <a:pt x="18597882" y="748811"/>
                  <a:pt x="18548198" y="748811"/>
                </a:cubicBezTo>
                <a:cubicBezTo>
                  <a:pt x="18513190" y="747402"/>
                  <a:pt x="18478186" y="738949"/>
                  <a:pt x="18473670" y="729087"/>
                </a:cubicBezTo>
                <a:cubicBezTo>
                  <a:pt x="18456730" y="702670"/>
                  <a:pt x="18527870" y="683299"/>
                  <a:pt x="18589978" y="699853"/>
                </a:cubicBezTo>
                <a:cubicBezTo>
                  <a:pt x="18626110" y="709715"/>
                  <a:pt x="18640790" y="704432"/>
                  <a:pt x="18640790" y="682946"/>
                </a:cubicBezTo>
                <a:cubicBezTo>
                  <a:pt x="18640790" y="638215"/>
                  <a:pt x="18596750" y="609685"/>
                  <a:pt x="18503030" y="594892"/>
                </a:cubicBezTo>
                <a:cubicBezTo>
                  <a:pt x="18449958" y="586791"/>
                  <a:pt x="18428502" y="575521"/>
                  <a:pt x="18445438" y="565658"/>
                </a:cubicBezTo>
                <a:cubicBezTo>
                  <a:pt x="18464634" y="554035"/>
                  <a:pt x="18462378" y="538186"/>
                  <a:pt x="18431890" y="501555"/>
                </a:cubicBezTo>
                <a:cubicBezTo>
                  <a:pt x="18410434" y="476900"/>
                  <a:pt x="18382206" y="449075"/>
                  <a:pt x="18368654" y="440974"/>
                </a:cubicBezTo>
                <a:cubicBezTo>
                  <a:pt x="18329134" y="414558"/>
                  <a:pt x="18339294" y="381450"/>
                  <a:pt x="18384462" y="393073"/>
                </a:cubicBezTo>
                <a:cubicBezTo>
                  <a:pt x="18410434" y="399413"/>
                  <a:pt x="18439794" y="386733"/>
                  <a:pt x="18471410" y="355034"/>
                </a:cubicBezTo>
                <a:cubicBezTo>
                  <a:pt x="18510934" y="313824"/>
                  <a:pt x="18527870" y="309950"/>
                  <a:pt x="18570782" y="326504"/>
                </a:cubicBezTo>
                <a:cubicBezTo>
                  <a:pt x="18638530" y="353272"/>
                  <a:pt x="18645306" y="351159"/>
                  <a:pt x="18632886" y="316290"/>
                </a:cubicBezTo>
                <a:cubicBezTo>
                  <a:pt x="18627238" y="299736"/>
                  <a:pt x="18631758" y="282125"/>
                  <a:pt x="18640790" y="275433"/>
                </a:cubicBezTo>
                <a:cubicBezTo>
                  <a:pt x="18644178" y="273672"/>
                  <a:pt x="18645306" y="273319"/>
                  <a:pt x="18647566" y="273672"/>
                </a:cubicBezTo>
                <a:close/>
                <a:moveTo>
                  <a:pt x="19176030" y="268388"/>
                </a:moveTo>
                <a:cubicBezTo>
                  <a:pt x="19191838" y="268388"/>
                  <a:pt x="19209906" y="277898"/>
                  <a:pt x="19216678" y="287056"/>
                </a:cubicBezTo>
                <a:cubicBezTo>
                  <a:pt x="19223454" y="297622"/>
                  <a:pt x="19213294" y="306780"/>
                  <a:pt x="19188450" y="306780"/>
                </a:cubicBezTo>
                <a:cubicBezTo>
                  <a:pt x="19166994" y="306780"/>
                  <a:pt x="19147798" y="297622"/>
                  <a:pt x="19147798" y="287056"/>
                </a:cubicBezTo>
                <a:cubicBezTo>
                  <a:pt x="19147798" y="277898"/>
                  <a:pt x="19159090" y="268388"/>
                  <a:pt x="19176030" y="268388"/>
                </a:cubicBezTo>
                <a:close/>
                <a:moveTo>
                  <a:pt x="12803978" y="268388"/>
                </a:moveTo>
                <a:cubicBezTo>
                  <a:pt x="12857050" y="269797"/>
                  <a:pt x="12869471" y="273672"/>
                  <a:pt x="12848017" y="284943"/>
                </a:cubicBezTo>
                <a:cubicBezTo>
                  <a:pt x="12808495" y="307132"/>
                  <a:pt x="12703480" y="307132"/>
                  <a:pt x="12718159" y="284943"/>
                </a:cubicBezTo>
                <a:cubicBezTo>
                  <a:pt x="12724934" y="276489"/>
                  <a:pt x="12762198" y="268388"/>
                  <a:pt x="12803978" y="268388"/>
                </a:cubicBezTo>
                <a:close/>
                <a:moveTo>
                  <a:pt x="5957665" y="258879"/>
                </a:moveTo>
                <a:cubicBezTo>
                  <a:pt x="5963311" y="259231"/>
                  <a:pt x="5970086" y="262049"/>
                  <a:pt x="5972345" y="269093"/>
                </a:cubicBezTo>
                <a:cubicBezTo>
                  <a:pt x="5977991" y="283534"/>
                  <a:pt x="5968957" y="294805"/>
                  <a:pt x="5950890" y="291283"/>
                </a:cubicBezTo>
                <a:cubicBezTo>
                  <a:pt x="5931694" y="291283"/>
                  <a:pt x="5926048" y="280364"/>
                  <a:pt x="5940727" y="265923"/>
                </a:cubicBezTo>
                <a:cubicBezTo>
                  <a:pt x="5945244" y="260640"/>
                  <a:pt x="5952019" y="258174"/>
                  <a:pt x="5957665" y="258879"/>
                </a:cubicBezTo>
                <a:close/>
                <a:moveTo>
                  <a:pt x="11859970" y="238802"/>
                </a:moveTo>
                <a:cubicBezTo>
                  <a:pt x="11867875" y="239507"/>
                  <a:pt x="11873521" y="243381"/>
                  <a:pt x="11878038" y="250425"/>
                </a:cubicBezTo>
                <a:cubicBezTo>
                  <a:pt x="11884813" y="264866"/>
                  <a:pt x="11872392" y="275785"/>
                  <a:pt x="11848679" y="272263"/>
                </a:cubicBezTo>
                <a:cubicBezTo>
                  <a:pt x="11826095" y="272263"/>
                  <a:pt x="11820449" y="261696"/>
                  <a:pt x="11836257" y="247256"/>
                </a:cubicBezTo>
                <a:cubicBezTo>
                  <a:pt x="11844162" y="241972"/>
                  <a:pt x="11853195" y="238450"/>
                  <a:pt x="11859970" y="238802"/>
                </a:cubicBezTo>
                <a:close/>
                <a:moveTo>
                  <a:pt x="17498046" y="226123"/>
                </a:moveTo>
                <a:cubicBezTo>
                  <a:pt x="17508206" y="226123"/>
                  <a:pt x="17507078" y="235632"/>
                  <a:pt x="17491270" y="253595"/>
                </a:cubicBezTo>
                <a:cubicBezTo>
                  <a:pt x="17477718" y="269093"/>
                  <a:pt x="17450618" y="281773"/>
                  <a:pt x="17433682" y="281773"/>
                </a:cubicBezTo>
                <a:cubicBezTo>
                  <a:pt x="17407710" y="281773"/>
                  <a:pt x="17411098" y="276137"/>
                  <a:pt x="17442714" y="254300"/>
                </a:cubicBezTo>
                <a:cubicBezTo>
                  <a:pt x="17468686" y="235632"/>
                  <a:pt x="17489010" y="226475"/>
                  <a:pt x="17498046" y="226123"/>
                </a:cubicBezTo>
                <a:close/>
                <a:moveTo>
                  <a:pt x="9829677" y="212386"/>
                </a:moveTo>
                <a:cubicBezTo>
                  <a:pt x="9843227" y="213443"/>
                  <a:pt x="9852261" y="215908"/>
                  <a:pt x="9852261" y="221192"/>
                </a:cubicBezTo>
                <a:cubicBezTo>
                  <a:pt x="9852261" y="233871"/>
                  <a:pt x="9812739" y="245142"/>
                  <a:pt x="9766442" y="245142"/>
                </a:cubicBezTo>
                <a:cubicBezTo>
                  <a:pt x="9720145" y="245142"/>
                  <a:pt x="9686270" y="241268"/>
                  <a:pt x="9689657" y="237746"/>
                </a:cubicBezTo>
                <a:cubicBezTo>
                  <a:pt x="9702078" y="225770"/>
                  <a:pt x="9741600" y="217317"/>
                  <a:pt x="9779992" y="213443"/>
                </a:cubicBezTo>
                <a:cubicBezTo>
                  <a:pt x="9798059" y="211682"/>
                  <a:pt x="9816126" y="211330"/>
                  <a:pt x="9829677" y="212386"/>
                </a:cubicBezTo>
                <a:close/>
                <a:moveTo>
                  <a:pt x="9930175" y="194775"/>
                </a:moveTo>
                <a:cubicBezTo>
                  <a:pt x="9938080" y="195832"/>
                  <a:pt x="9943726" y="199354"/>
                  <a:pt x="9947114" y="206399"/>
                </a:cubicBezTo>
                <a:cubicBezTo>
                  <a:pt x="9953889" y="220135"/>
                  <a:pt x="9942596" y="230701"/>
                  <a:pt x="9921143" y="227531"/>
                </a:cubicBezTo>
                <a:cubicBezTo>
                  <a:pt x="9896299" y="224009"/>
                  <a:pt x="9890653" y="216965"/>
                  <a:pt x="9906462" y="203229"/>
                </a:cubicBezTo>
                <a:cubicBezTo>
                  <a:pt x="9914366" y="196184"/>
                  <a:pt x="9923400" y="194071"/>
                  <a:pt x="9930175" y="194775"/>
                </a:cubicBezTo>
                <a:close/>
                <a:moveTo>
                  <a:pt x="13715239" y="190549"/>
                </a:moveTo>
                <a:cubicBezTo>
                  <a:pt x="13741210" y="189140"/>
                  <a:pt x="13764923" y="193014"/>
                  <a:pt x="13764923" y="203229"/>
                </a:cubicBezTo>
                <a:cubicBezTo>
                  <a:pt x="13764923" y="214499"/>
                  <a:pt x="13737823" y="224361"/>
                  <a:pt x="13706205" y="224361"/>
                </a:cubicBezTo>
                <a:cubicBezTo>
                  <a:pt x="13672329" y="224361"/>
                  <a:pt x="13649746" y="217317"/>
                  <a:pt x="13654262" y="210273"/>
                </a:cubicBezTo>
                <a:cubicBezTo>
                  <a:pt x="13663296" y="199002"/>
                  <a:pt x="13690397" y="191958"/>
                  <a:pt x="13715239" y="190549"/>
                </a:cubicBezTo>
                <a:close/>
                <a:moveTo>
                  <a:pt x="4175795" y="178926"/>
                </a:moveTo>
                <a:cubicBezTo>
                  <a:pt x="4188216" y="178926"/>
                  <a:pt x="4200637" y="182800"/>
                  <a:pt x="4200637" y="188435"/>
                </a:cubicBezTo>
                <a:cubicBezTo>
                  <a:pt x="4200637" y="192310"/>
                  <a:pt x="4188216" y="201820"/>
                  <a:pt x="4175795" y="209568"/>
                </a:cubicBezTo>
                <a:cubicBezTo>
                  <a:pt x="4161115" y="217317"/>
                  <a:pt x="4148694" y="213443"/>
                  <a:pt x="4148694" y="202172"/>
                </a:cubicBezTo>
                <a:cubicBezTo>
                  <a:pt x="4148694" y="188435"/>
                  <a:pt x="4161115" y="178926"/>
                  <a:pt x="4175795" y="178926"/>
                </a:cubicBezTo>
                <a:close/>
                <a:moveTo>
                  <a:pt x="10163919" y="169768"/>
                </a:moveTo>
                <a:cubicBezTo>
                  <a:pt x="10178598" y="170825"/>
                  <a:pt x="10193279" y="175051"/>
                  <a:pt x="10203441" y="181391"/>
                </a:cubicBezTo>
                <a:cubicBezTo>
                  <a:pt x="10222637" y="194071"/>
                  <a:pt x="10201183" y="203229"/>
                  <a:pt x="10157145" y="203229"/>
                </a:cubicBezTo>
                <a:cubicBezTo>
                  <a:pt x="10109717" y="203229"/>
                  <a:pt x="10095038" y="189844"/>
                  <a:pt x="10121009" y="177165"/>
                </a:cubicBezTo>
                <a:cubicBezTo>
                  <a:pt x="10133430" y="170473"/>
                  <a:pt x="10149239" y="168711"/>
                  <a:pt x="10163919" y="169768"/>
                </a:cubicBezTo>
                <a:close/>
                <a:moveTo>
                  <a:pt x="10696899" y="143704"/>
                </a:moveTo>
                <a:lnTo>
                  <a:pt x="10875312" y="146522"/>
                </a:lnTo>
                <a:lnTo>
                  <a:pt x="10717225" y="162372"/>
                </a:lnTo>
                <a:cubicBezTo>
                  <a:pt x="10422504" y="190197"/>
                  <a:pt x="10378466" y="191253"/>
                  <a:pt x="10341202" y="178926"/>
                </a:cubicBezTo>
                <a:cubicBezTo>
                  <a:pt x="10285872" y="160258"/>
                  <a:pt x="10481223" y="140534"/>
                  <a:pt x="10696899" y="143704"/>
                </a:cubicBezTo>
                <a:close/>
                <a:moveTo>
                  <a:pt x="18674666" y="131024"/>
                </a:moveTo>
                <a:cubicBezTo>
                  <a:pt x="18683698" y="131024"/>
                  <a:pt x="18692734" y="134899"/>
                  <a:pt x="18699510" y="142647"/>
                </a:cubicBezTo>
                <a:cubicBezTo>
                  <a:pt x="18713058" y="153566"/>
                  <a:pt x="18702894" y="164133"/>
                  <a:pt x="18674666" y="164133"/>
                </a:cubicBezTo>
                <a:cubicBezTo>
                  <a:pt x="18647566" y="164133"/>
                  <a:pt x="18636274" y="153566"/>
                  <a:pt x="18649822" y="142647"/>
                </a:cubicBezTo>
                <a:cubicBezTo>
                  <a:pt x="18656598" y="134899"/>
                  <a:pt x="18665634" y="131024"/>
                  <a:pt x="18674666" y="131024"/>
                </a:cubicBezTo>
                <a:close/>
                <a:moveTo>
                  <a:pt x="12435860" y="131024"/>
                </a:moveTo>
                <a:cubicBezTo>
                  <a:pt x="12444894" y="131024"/>
                  <a:pt x="12452798" y="134899"/>
                  <a:pt x="12459573" y="142647"/>
                </a:cubicBezTo>
                <a:cubicBezTo>
                  <a:pt x="12473124" y="153566"/>
                  <a:pt x="12462961" y="164133"/>
                  <a:pt x="12434731" y="164133"/>
                </a:cubicBezTo>
                <a:cubicBezTo>
                  <a:pt x="12407630" y="164133"/>
                  <a:pt x="12396338" y="153566"/>
                  <a:pt x="12409889" y="142647"/>
                </a:cubicBezTo>
                <a:cubicBezTo>
                  <a:pt x="12416664" y="134899"/>
                  <a:pt x="12426827" y="131024"/>
                  <a:pt x="12435860" y="131024"/>
                </a:cubicBezTo>
                <a:close/>
                <a:moveTo>
                  <a:pt x="19480910" y="118345"/>
                </a:moveTo>
                <a:cubicBezTo>
                  <a:pt x="19488818" y="118697"/>
                  <a:pt x="19495590" y="122219"/>
                  <a:pt x="19498978" y="128911"/>
                </a:cubicBezTo>
                <a:cubicBezTo>
                  <a:pt x="19505754" y="142295"/>
                  <a:pt x="19493334" y="152157"/>
                  <a:pt x="19470750" y="152157"/>
                </a:cubicBezTo>
                <a:cubicBezTo>
                  <a:pt x="19448166" y="148635"/>
                  <a:pt x="19442518" y="137716"/>
                  <a:pt x="19458326" y="124684"/>
                </a:cubicBezTo>
                <a:cubicBezTo>
                  <a:pt x="19466234" y="119753"/>
                  <a:pt x="19474138" y="117992"/>
                  <a:pt x="19480910" y="118345"/>
                </a:cubicBezTo>
                <a:close/>
                <a:moveTo>
                  <a:pt x="12582656" y="103551"/>
                </a:moveTo>
                <a:cubicBezTo>
                  <a:pt x="12631211" y="103551"/>
                  <a:pt x="12639115" y="109891"/>
                  <a:pt x="12617661" y="124684"/>
                </a:cubicBezTo>
                <a:cubicBezTo>
                  <a:pt x="12579268" y="153918"/>
                  <a:pt x="12545392" y="153918"/>
                  <a:pt x="12530713" y="124684"/>
                </a:cubicBezTo>
                <a:cubicBezTo>
                  <a:pt x="12523938" y="112005"/>
                  <a:pt x="12545392" y="101790"/>
                  <a:pt x="12582656" y="103551"/>
                </a:cubicBezTo>
                <a:close/>
                <a:moveTo>
                  <a:pt x="15279175" y="101438"/>
                </a:moveTo>
                <a:cubicBezTo>
                  <a:pt x="15314180" y="102495"/>
                  <a:pt x="15290467" y="123628"/>
                  <a:pt x="15210294" y="156032"/>
                </a:cubicBezTo>
                <a:cubicBezTo>
                  <a:pt x="15115441" y="191958"/>
                  <a:pt x="15069144" y="191958"/>
                  <a:pt x="15080436" y="156032"/>
                </a:cubicBezTo>
                <a:cubicBezTo>
                  <a:pt x="15086082" y="139830"/>
                  <a:pt x="15101891" y="125741"/>
                  <a:pt x="15114312" y="125741"/>
                </a:cubicBezTo>
                <a:cubicBezTo>
                  <a:pt x="15127863" y="123980"/>
                  <a:pt x="15177547" y="116936"/>
                  <a:pt x="15224973" y="107778"/>
                </a:cubicBezTo>
                <a:cubicBezTo>
                  <a:pt x="15249816" y="103551"/>
                  <a:pt x="15267883" y="101438"/>
                  <a:pt x="15279175" y="101438"/>
                </a:cubicBezTo>
                <a:close/>
                <a:moveTo>
                  <a:pt x="18812426" y="95098"/>
                </a:moveTo>
                <a:cubicBezTo>
                  <a:pt x="18829366" y="97564"/>
                  <a:pt x="18850822" y="102847"/>
                  <a:pt x="18873406" y="109891"/>
                </a:cubicBezTo>
                <a:cubicBezTo>
                  <a:pt x="18928734" y="126093"/>
                  <a:pt x="18954706" y="145817"/>
                  <a:pt x="18954706" y="169768"/>
                </a:cubicBezTo>
                <a:cubicBezTo>
                  <a:pt x="18954706" y="204990"/>
                  <a:pt x="18952450" y="204637"/>
                  <a:pt x="18888082" y="188435"/>
                </a:cubicBezTo>
                <a:cubicBezTo>
                  <a:pt x="18840658" y="177165"/>
                  <a:pt x="18763874" y="110948"/>
                  <a:pt x="18779682" y="96507"/>
                </a:cubicBezTo>
                <a:cubicBezTo>
                  <a:pt x="18783070" y="93337"/>
                  <a:pt x="18794362" y="92985"/>
                  <a:pt x="18812426" y="95098"/>
                </a:cubicBezTo>
                <a:close/>
                <a:moveTo>
                  <a:pt x="12273256" y="91224"/>
                </a:moveTo>
                <a:cubicBezTo>
                  <a:pt x="12276644" y="92633"/>
                  <a:pt x="12276644" y="95098"/>
                  <a:pt x="12273256" y="100382"/>
                </a:cubicBezTo>
                <a:cubicBezTo>
                  <a:pt x="12259706" y="121867"/>
                  <a:pt x="12217925" y="131377"/>
                  <a:pt x="12217925" y="115175"/>
                </a:cubicBezTo>
                <a:cubicBezTo>
                  <a:pt x="12217925" y="109539"/>
                  <a:pt x="12232605" y="101790"/>
                  <a:pt x="12252931" y="94394"/>
                </a:cubicBezTo>
                <a:cubicBezTo>
                  <a:pt x="12263093" y="90872"/>
                  <a:pt x="12269868" y="89815"/>
                  <a:pt x="12273256" y="91224"/>
                </a:cubicBezTo>
                <a:close/>
                <a:moveTo>
                  <a:pt x="11427489" y="88758"/>
                </a:moveTo>
                <a:cubicBezTo>
                  <a:pt x="11476045" y="90520"/>
                  <a:pt x="11476045" y="91224"/>
                  <a:pt x="11417326" y="116231"/>
                </a:cubicBezTo>
                <a:cubicBezTo>
                  <a:pt x="11384579" y="130320"/>
                  <a:pt x="11314569" y="152510"/>
                  <a:pt x="11263755" y="166598"/>
                </a:cubicBezTo>
                <a:cubicBezTo>
                  <a:pt x="11210684" y="179278"/>
                  <a:pt x="11177936" y="194071"/>
                  <a:pt x="11191488" y="202172"/>
                </a:cubicBezTo>
                <a:cubicBezTo>
                  <a:pt x="11205037" y="209921"/>
                  <a:pt x="11191488" y="219430"/>
                  <a:pt x="11157611" y="227531"/>
                </a:cubicBezTo>
                <a:cubicBezTo>
                  <a:pt x="11127123" y="232110"/>
                  <a:pt x="11088730" y="243029"/>
                  <a:pt x="11071792" y="249369"/>
                </a:cubicBezTo>
                <a:cubicBezTo>
                  <a:pt x="11054854" y="255356"/>
                  <a:pt x="11023237" y="248312"/>
                  <a:pt x="11001782" y="232462"/>
                </a:cubicBezTo>
                <a:cubicBezTo>
                  <a:pt x="10980328" y="216965"/>
                  <a:pt x="10972423" y="203581"/>
                  <a:pt x="10983715" y="202172"/>
                </a:cubicBezTo>
                <a:cubicBezTo>
                  <a:pt x="10996136" y="202172"/>
                  <a:pt x="11022107" y="189844"/>
                  <a:pt x="11041304" y="175756"/>
                </a:cubicBezTo>
                <a:cubicBezTo>
                  <a:pt x="11075180" y="153918"/>
                  <a:pt x="11067275" y="150748"/>
                  <a:pt x="10972423" y="157088"/>
                </a:cubicBezTo>
                <a:cubicBezTo>
                  <a:pt x="10887733" y="163428"/>
                  <a:pt x="10875312" y="161315"/>
                  <a:pt x="10911446" y="145817"/>
                </a:cubicBezTo>
                <a:cubicBezTo>
                  <a:pt x="10936288" y="134546"/>
                  <a:pt x="11015332" y="126446"/>
                  <a:pt x="11088730" y="126446"/>
                </a:cubicBezTo>
                <a:cubicBezTo>
                  <a:pt x="11160998" y="126446"/>
                  <a:pt x="11254722" y="119049"/>
                  <a:pt x="11297631" y="107778"/>
                </a:cubicBezTo>
                <a:cubicBezTo>
                  <a:pt x="11342799" y="96859"/>
                  <a:pt x="11401517" y="88758"/>
                  <a:pt x="11427489" y="88758"/>
                </a:cubicBezTo>
                <a:close/>
                <a:moveTo>
                  <a:pt x="15578412" y="83827"/>
                </a:moveTo>
                <a:cubicBezTo>
                  <a:pt x="15613417" y="84884"/>
                  <a:pt x="15637130" y="90167"/>
                  <a:pt x="15630355" y="100382"/>
                </a:cubicBezTo>
                <a:cubicBezTo>
                  <a:pt x="15617933" y="122923"/>
                  <a:pt x="15466621" y="140534"/>
                  <a:pt x="15438391" y="121515"/>
                </a:cubicBezTo>
                <a:cubicBezTo>
                  <a:pt x="15427099" y="114470"/>
                  <a:pt x="15438391" y="102143"/>
                  <a:pt x="15463234" y="95098"/>
                </a:cubicBezTo>
                <a:cubicBezTo>
                  <a:pt x="15498239" y="85589"/>
                  <a:pt x="15543407" y="82771"/>
                  <a:pt x="15578412" y="83827"/>
                </a:cubicBezTo>
                <a:close/>
                <a:moveTo>
                  <a:pt x="15676652" y="76079"/>
                </a:moveTo>
                <a:cubicBezTo>
                  <a:pt x="15681168" y="76079"/>
                  <a:pt x="15685685" y="78896"/>
                  <a:pt x="15689073" y="83827"/>
                </a:cubicBezTo>
                <a:cubicBezTo>
                  <a:pt x="15696977" y="93689"/>
                  <a:pt x="15696977" y="110244"/>
                  <a:pt x="15689073" y="120106"/>
                </a:cubicBezTo>
                <a:cubicBezTo>
                  <a:pt x="15682298" y="130320"/>
                  <a:pt x="15669876" y="130320"/>
                  <a:pt x="15663101" y="120106"/>
                </a:cubicBezTo>
                <a:cubicBezTo>
                  <a:pt x="15655197" y="110244"/>
                  <a:pt x="15655197" y="93689"/>
                  <a:pt x="15663101" y="83827"/>
                </a:cubicBezTo>
                <a:cubicBezTo>
                  <a:pt x="15666489" y="78896"/>
                  <a:pt x="15671006" y="76079"/>
                  <a:pt x="15676652" y="76079"/>
                </a:cubicBezTo>
                <a:close/>
                <a:moveTo>
                  <a:pt x="12105006" y="0"/>
                </a:moveTo>
                <a:cubicBezTo>
                  <a:pt x="12156949" y="0"/>
                  <a:pt x="12165983" y="5988"/>
                  <a:pt x="12141140" y="22894"/>
                </a:cubicBezTo>
                <a:cubicBezTo>
                  <a:pt x="12101618" y="51424"/>
                  <a:pt x="12038383" y="51424"/>
                  <a:pt x="12038383" y="22894"/>
                </a:cubicBezTo>
                <a:cubicBezTo>
                  <a:pt x="12038383" y="9862"/>
                  <a:pt x="12067742" y="0"/>
                  <a:pt x="12105006" y="0"/>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0" name="Body text">
            <a:extLst>
              <a:ext uri="{FF2B5EF4-FFF2-40B4-BE49-F238E27FC236}">
                <a16:creationId xmlns:a16="http://schemas.microsoft.com/office/drawing/2014/main" id="{9AFCB965-EAF9-4E31-88A0-B673DF19976A}"/>
              </a:ext>
            </a:extLst>
          </p:cNvPr>
          <p:cNvSpPr>
            <a:spLocks noGrp="1"/>
          </p:cNvSpPr>
          <p:nvPr>
            <p:ph type="body" sz="quarter" idx="42" hasCustomPrompt="1"/>
          </p:nvPr>
        </p:nvSpPr>
        <p:spPr>
          <a:xfrm>
            <a:off x="14392562" y="9694853"/>
            <a:ext cx="846539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F999015F-36CA-4119-9907-338E1CE4E5BE}"/>
              </a:ext>
            </a:extLst>
          </p:cNvPr>
          <p:cNvSpPr>
            <a:spLocks noGrp="1"/>
          </p:cNvSpPr>
          <p:nvPr>
            <p:ph type="body" sz="quarter" idx="43" hasCustomPrompt="1"/>
          </p:nvPr>
        </p:nvSpPr>
        <p:spPr>
          <a:xfrm>
            <a:off x="14392561" y="6201237"/>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 name="Body text">
            <a:extLst>
              <a:ext uri="{FF2B5EF4-FFF2-40B4-BE49-F238E27FC236}">
                <a16:creationId xmlns:a16="http://schemas.microsoft.com/office/drawing/2014/main" id="{B3D03186-180B-426D-BC09-238BEC056D76}"/>
              </a:ext>
            </a:extLst>
          </p:cNvPr>
          <p:cNvSpPr>
            <a:spLocks noGrp="1"/>
          </p:cNvSpPr>
          <p:nvPr>
            <p:ph type="body" sz="quarter" idx="50" hasCustomPrompt="1"/>
          </p:nvPr>
        </p:nvSpPr>
        <p:spPr>
          <a:xfrm>
            <a:off x="1532667" y="10738480"/>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5" name="Title text">
            <a:extLst>
              <a:ext uri="{FF2B5EF4-FFF2-40B4-BE49-F238E27FC236}">
                <a16:creationId xmlns:a16="http://schemas.microsoft.com/office/drawing/2014/main" id="{ED8AF4D1-29BE-4C35-A002-6D31CF0AA92B}"/>
              </a:ext>
            </a:extLst>
          </p:cNvPr>
          <p:cNvSpPr>
            <a:spLocks noGrp="1"/>
          </p:cNvSpPr>
          <p:nvPr>
            <p:ph type="body" sz="quarter" idx="51" hasCustomPrompt="1"/>
          </p:nvPr>
        </p:nvSpPr>
        <p:spPr>
          <a:xfrm>
            <a:off x="1532665" y="9669453"/>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6" name="Title text">
            <a:extLst>
              <a:ext uri="{FF2B5EF4-FFF2-40B4-BE49-F238E27FC236}">
                <a16:creationId xmlns:a16="http://schemas.microsoft.com/office/drawing/2014/main" id="{837A5AB2-B430-4D6D-BBBD-5B73AB1DEC33}"/>
              </a:ext>
            </a:extLst>
          </p:cNvPr>
          <p:cNvSpPr>
            <a:spLocks noGrp="1"/>
          </p:cNvSpPr>
          <p:nvPr>
            <p:ph type="body" sz="quarter" idx="52" hasCustomPrompt="1"/>
          </p:nvPr>
        </p:nvSpPr>
        <p:spPr>
          <a:xfrm>
            <a:off x="2601349" y="10255316"/>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17" name="Body text">
            <a:extLst>
              <a:ext uri="{FF2B5EF4-FFF2-40B4-BE49-F238E27FC236}">
                <a16:creationId xmlns:a16="http://schemas.microsoft.com/office/drawing/2014/main" id="{83FC6A5D-1AB0-4711-9BAF-728A42E8FF3B}"/>
              </a:ext>
            </a:extLst>
          </p:cNvPr>
          <p:cNvSpPr>
            <a:spLocks noGrp="1"/>
          </p:cNvSpPr>
          <p:nvPr>
            <p:ph type="body" sz="quarter" idx="53" hasCustomPrompt="1"/>
          </p:nvPr>
        </p:nvSpPr>
        <p:spPr>
          <a:xfrm>
            <a:off x="4961008" y="10738480"/>
            <a:ext cx="2713811"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34A99D34-40B9-42C4-84FF-660C68A6489B}"/>
              </a:ext>
            </a:extLst>
          </p:cNvPr>
          <p:cNvSpPr>
            <a:spLocks noGrp="1"/>
          </p:cNvSpPr>
          <p:nvPr>
            <p:ph type="body" sz="quarter" idx="54" hasCustomPrompt="1"/>
          </p:nvPr>
        </p:nvSpPr>
        <p:spPr>
          <a:xfrm>
            <a:off x="4953197" y="9669453"/>
            <a:ext cx="1752085"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D0B082"/>
                </a:solidFill>
                <a:effectLst/>
                <a:uFillTx/>
                <a:latin typeface="Quicksand Bold"/>
                <a:ea typeface="Quicksand Bold"/>
                <a:cs typeface="Quicksand Bold"/>
                <a:sym typeface="Helvetica Neue"/>
              </a:defRPr>
            </a:lvl1pPr>
          </a:lstStyle>
          <a:p>
            <a:pPr lvl="0"/>
            <a:r>
              <a:rPr lang="en-US" dirty="0"/>
              <a:t>00</a:t>
            </a:r>
          </a:p>
        </p:txBody>
      </p:sp>
      <p:sp>
        <p:nvSpPr>
          <p:cNvPr id="19" name="Title text">
            <a:extLst>
              <a:ext uri="{FF2B5EF4-FFF2-40B4-BE49-F238E27FC236}">
                <a16:creationId xmlns:a16="http://schemas.microsoft.com/office/drawing/2014/main" id="{28852667-FF0B-4488-9C6D-600A1ED60594}"/>
              </a:ext>
            </a:extLst>
          </p:cNvPr>
          <p:cNvSpPr>
            <a:spLocks noGrp="1"/>
          </p:cNvSpPr>
          <p:nvPr>
            <p:ph type="body" sz="quarter" idx="55" hasCustomPrompt="1"/>
          </p:nvPr>
        </p:nvSpPr>
        <p:spPr>
          <a:xfrm>
            <a:off x="6012995" y="10255316"/>
            <a:ext cx="658043"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D0B082"/>
                </a:solidFill>
                <a:effectLst/>
                <a:uFillTx/>
                <a:latin typeface="Quicksand Bold"/>
                <a:ea typeface="Quicksand Bold"/>
                <a:cs typeface="Quicksand Bold"/>
                <a:sym typeface="Helvetica Neue"/>
              </a:defRPr>
            </a:lvl1pPr>
          </a:lstStyle>
          <a:p>
            <a:pPr lvl="0"/>
            <a:r>
              <a:rPr lang="en-US" dirty="0"/>
              <a:t>%</a:t>
            </a:r>
          </a:p>
        </p:txBody>
      </p:sp>
      <p:sp>
        <p:nvSpPr>
          <p:cNvPr id="23" name="Body text">
            <a:extLst>
              <a:ext uri="{FF2B5EF4-FFF2-40B4-BE49-F238E27FC236}">
                <a16:creationId xmlns:a16="http://schemas.microsoft.com/office/drawing/2014/main" id="{81FE9225-AB95-439E-BEF2-6CF79B0FE03E}"/>
              </a:ext>
            </a:extLst>
          </p:cNvPr>
          <p:cNvSpPr>
            <a:spLocks noGrp="1"/>
          </p:cNvSpPr>
          <p:nvPr>
            <p:ph type="body" sz="quarter" idx="56" hasCustomPrompt="1"/>
          </p:nvPr>
        </p:nvSpPr>
        <p:spPr>
          <a:xfrm>
            <a:off x="8381541" y="10738480"/>
            <a:ext cx="2713811"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DD581BC1-6556-4F16-AD36-690A951AD3E6}"/>
              </a:ext>
            </a:extLst>
          </p:cNvPr>
          <p:cNvSpPr>
            <a:spLocks noGrp="1"/>
          </p:cNvSpPr>
          <p:nvPr>
            <p:ph type="body" sz="quarter" idx="57" hasCustomPrompt="1"/>
          </p:nvPr>
        </p:nvSpPr>
        <p:spPr>
          <a:xfrm>
            <a:off x="8373731" y="9669453"/>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5" name="Title text">
            <a:extLst>
              <a:ext uri="{FF2B5EF4-FFF2-40B4-BE49-F238E27FC236}">
                <a16:creationId xmlns:a16="http://schemas.microsoft.com/office/drawing/2014/main" id="{C3F8B8A6-05A0-42F7-86A7-8342B734C29B}"/>
              </a:ext>
            </a:extLst>
          </p:cNvPr>
          <p:cNvSpPr>
            <a:spLocks noGrp="1"/>
          </p:cNvSpPr>
          <p:nvPr>
            <p:ph type="body" sz="quarter" idx="58" hasCustomPrompt="1"/>
          </p:nvPr>
        </p:nvSpPr>
        <p:spPr>
          <a:xfrm>
            <a:off x="9532016" y="10255316"/>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0" name="Slide Number">
            <a:extLst>
              <a:ext uri="{FF2B5EF4-FFF2-40B4-BE49-F238E27FC236}">
                <a16:creationId xmlns:a16="http://schemas.microsoft.com/office/drawing/2014/main" id="{0A11A9DB-3358-4815-9CFA-4BC8D4EF177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63092590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3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6F2B4E6-9706-4808-8097-F66697E410EC}"/>
              </a:ext>
            </a:extLst>
          </p:cNvPr>
          <p:cNvSpPr>
            <a:spLocks noGrp="1"/>
          </p:cNvSpPr>
          <p:nvPr>
            <p:ph type="pic" sz="quarter" idx="11" hasCustomPrompt="1"/>
          </p:nvPr>
        </p:nvSpPr>
        <p:spPr>
          <a:xfrm>
            <a:off x="1520119" y="3337572"/>
            <a:ext cx="12936898" cy="7040868"/>
          </a:xfrm>
          <a:custGeom>
            <a:avLst/>
            <a:gdLst>
              <a:gd name="connsiteX0" fmla="*/ 3160220 w 12936898"/>
              <a:gd name="connsiteY0" fmla="*/ 6867187 h 7040868"/>
              <a:gd name="connsiteX1" fmla="*/ 3139850 w 12936898"/>
              <a:gd name="connsiteY1" fmla="*/ 6878613 h 7040868"/>
              <a:gd name="connsiteX2" fmla="*/ 3190773 w 12936898"/>
              <a:gd name="connsiteY2" fmla="*/ 6873390 h 7040868"/>
              <a:gd name="connsiteX3" fmla="*/ 3160220 w 12936898"/>
              <a:gd name="connsiteY3" fmla="*/ 6867187 h 7040868"/>
              <a:gd name="connsiteX4" fmla="*/ 2791774 w 12936898"/>
              <a:gd name="connsiteY4" fmla="*/ 6866208 h 7040868"/>
              <a:gd name="connsiteX5" fmla="*/ 2764216 w 12936898"/>
              <a:gd name="connsiteY5" fmla="*/ 6868819 h 7040868"/>
              <a:gd name="connsiteX6" fmla="*/ 2776198 w 12936898"/>
              <a:gd name="connsiteY6" fmla="*/ 6872737 h 7040868"/>
              <a:gd name="connsiteX7" fmla="*/ 2791774 w 12936898"/>
              <a:gd name="connsiteY7" fmla="*/ 6866208 h 7040868"/>
              <a:gd name="connsiteX8" fmla="*/ 2806752 w 12936898"/>
              <a:gd name="connsiteY8" fmla="*/ 6817565 h 7040868"/>
              <a:gd name="connsiteX9" fmla="*/ 2758824 w 12936898"/>
              <a:gd name="connsiteY9" fmla="*/ 6824094 h 7040868"/>
              <a:gd name="connsiteX10" fmla="*/ 2733662 w 12936898"/>
              <a:gd name="connsiteY10" fmla="*/ 6844987 h 7040868"/>
              <a:gd name="connsiteX11" fmla="*/ 2810346 w 12936898"/>
              <a:gd name="connsiteY11" fmla="*/ 6835847 h 7040868"/>
              <a:gd name="connsiteX12" fmla="*/ 2806752 w 12936898"/>
              <a:gd name="connsiteY12" fmla="*/ 6817565 h 7040868"/>
              <a:gd name="connsiteX13" fmla="*/ 3205751 w 12936898"/>
              <a:gd name="connsiteY13" fmla="*/ 6799609 h 7040868"/>
              <a:gd name="connsiteX14" fmla="*/ 3187179 w 12936898"/>
              <a:gd name="connsiteY14" fmla="*/ 6800262 h 7040868"/>
              <a:gd name="connsiteX15" fmla="*/ 3193170 w 12936898"/>
              <a:gd name="connsiteY15" fmla="*/ 6805159 h 7040868"/>
              <a:gd name="connsiteX16" fmla="*/ 3205751 w 12936898"/>
              <a:gd name="connsiteY16" fmla="*/ 6799609 h 7040868"/>
              <a:gd name="connsiteX17" fmla="*/ 2075852 w 12936898"/>
              <a:gd name="connsiteY17" fmla="*/ 6734969 h 7040868"/>
              <a:gd name="connsiteX18" fmla="*/ 2045898 w 12936898"/>
              <a:gd name="connsiteY18" fmla="*/ 6738561 h 7040868"/>
              <a:gd name="connsiteX19" fmla="*/ 2050091 w 12936898"/>
              <a:gd name="connsiteY19" fmla="*/ 6751619 h 7040868"/>
              <a:gd name="connsiteX20" fmla="*/ 2086037 w 12936898"/>
              <a:gd name="connsiteY20" fmla="*/ 6747701 h 7040868"/>
              <a:gd name="connsiteX21" fmla="*/ 2075852 w 12936898"/>
              <a:gd name="connsiteY21" fmla="*/ 6734969 h 7040868"/>
              <a:gd name="connsiteX22" fmla="*/ 4651374 w 12936898"/>
              <a:gd name="connsiteY22" fmla="*/ 6733337 h 7040868"/>
              <a:gd name="connsiteX23" fmla="*/ 4633401 w 12936898"/>
              <a:gd name="connsiteY23" fmla="*/ 6736275 h 7040868"/>
              <a:gd name="connsiteX24" fmla="*/ 4607041 w 12936898"/>
              <a:gd name="connsiteY24" fmla="*/ 6746069 h 7040868"/>
              <a:gd name="connsiteX25" fmla="*/ 4656766 w 12936898"/>
              <a:gd name="connsiteY25" fmla="*/ 6737581 h 7040868"/>
              <a:gd name="connsiteX26" fmla="*/ 4651374 w 12936898"/>
              <a:gd name="connsiteY26" fmla="*/ 6733337 h 7040868"/>
              <a:gd name="connsiteX27" fmla="*/ 4545933 w 12936898"/>
              <a:gd name="connsiteY27" fmla="*/ 6729419 h 7040868"/>
              <a:gd name="connsiteX28" fmla="*/ 4495010 w 12936898"/>
              <a:gd name="connsiteY28" fmla="*/ 6734643 h 7040868"/>
              <a:gd name="connsiteX29" fmla="*/ 4521370 w 12936898"/>
              <a:gd name="connsiteY29" fmla="*/ 6736275 h 7040868"/>
              <a:gd name="connsiteX30" fmla="*/ 4545933 w 12936898"/>
              <a:gd name="connsiteY30" fmla="*/ 6729419 h 7040868"/>
              <a:gd name="connsiteX31" fmla="*/ 1833068 w 12936898"/>
              <a:gd name="connsiteY31" fmla="*/ 6680817 h 7040868"/>
              <a:gd name="connsiteX32" fmla="*/ 1825429 w 12936898"/>
              <a:gd name="connsiteY32" fmla="*/ 6681429 h 7040868"/>
              <a:gd name="connsiteX33" fmla="*/ 1867965 w 12936898"/>
              <a:gd name="connsiteY33" fmla="*/ 6706241 h 7040868"/>
              <a:gd name="connsiteX34" fmla="*/ 1947046 w 12936898"/>
              <a:gd name="connsiteY34" fmla="*/ 6720279 h 7040868"/>
              <a:gd name="connsiteX35" fmla="*/ 1988983 w 12936898"/>
              <a:gd name="connsiteY35" fmla="*/ 6715381 h 7040868"/>
              <a:gd name="connsiteX36" fmla="*/ 1946447 w 12936898"/>
              <a:gd name="connsiteY36" fmla="*/ 6707220 h 7040868"/>
              <a:gd name="connsiteX37" fmla="*/ 1859578 w 12936898"/>
              <a:gd name="connsiteY37" fmla="*/ 6687305 h 7040868"/>
              <a:gd name="connsiteX38" fmla="*/ 1833068 w 12936898"/>
              <a:gd name="connsiteY38" fmla="*/ 6680817 h 7040868"/>
              <a:gd name="connsiteX39" fmla="*/ 5936439 w 12936898"/>
              <a:gd name="connsiteY39" fmla="*/ 6676533 h 7040868"/>
              <a:gd name="connsiteX40" fmla="*/ 5917867 w 12936898"/>
              <a:gd name="connsiteY40" fmla="*/ 6677839 h 7040868"/>
              <a:gd name="connsiteX41" fmla="*/ 5923858 w 12936898"/>
              <a:gd name="connsiteY41" fmla="*/ 6683388 h 7040868"/>
              <a:gd name="connsiteX42" fmla="*/ 5936439 w 12936898"/>
              <a:gd name="connsiteY42" fmla="*/ 6676533 h 7040868"/>
              <a:gd name="connsiteX43" fmla="*/ 4159814 w 12936898"/>
              <a:gd name="connsiteY43" fmla="*/ 6665882 h 7040868"/>
              <a:gd name="connsiteX44" fmla="*/ 4096010 w 12936898"/>
              <a:gd name="connsiteY44" fmla="*/ 6668697 h 7040868"/>
              <a:gd name="connsiteX45" fmla="*/ 4007344 w 12936898"/>
              <a:gd name="connsiteY45" fmla="*/ 6681756 h 7040868"/>
              <a:gd name="connsiteX46" fmla="*/ 3927664 w 12936898"/>
              <a:gd name="connsiteY46" fmla="*/ 6690244 h 7040868"/>
              <a:gd name="connsiteX47" fmla="*/ 3838398 w 12936898"/>
              <a:gd name="connsiteY47" fmla="*/ 6687305 h 7040868"/>
              <a:gd name="connsiteX48" fmla="*/ 3806047 w 12936898"/>
              <a:gd name="connsiteY48" fmla="*/ 6692529 h 7040868"/>
              <a:gd name="connsiteX49" fmla="*/ 3834804 w 12936898"/>
              <a:gd name="connsiteY49" fmla="*/ 6698079 h 7040868"/>
              <a:gd name="connsiteX50" fmla="*/ 3934254 w 12936898"/>
              <a:gd name="connsiteY50" fmla="*/ 6707873 h 7040868"/>
              <a:gd name="connsiteX51" fmla="*/ 4235600 w 12936898"/>
              <a:gd name="connsiteY51" fmla="*/ 6707873 h 7040868"/>
              <a:gd name="connsiteX52" fmla="*/ 4176290 w 12936898"/>
              <a:gd name="connsiteY52" fmla="*/ 6703955 h 7040868"/>
              <a:gd name="connsiteX53" fmla="*/ 4093614 w 12936898"/>
              <a:gd name="connsiteY53" fmla="*/ 6696447 h 7040868"/>
              <a:gd name="connsiteX54" fmla="*/ 4068452 w 12936898"/>
              <a:gd name="connsiteY54" fmla="*/ 6685021 h 7040868"/>
              <a:gd name="connsiteX55" fmla="*/ 4101402 w 12936898"/>
              <a:gd name="connsiteY55" fmla="*/ 6683388 h 7040868"/>
              <a:gd name="connsiteX56" fmla="*/ 4193064 w 12936898"/>
              <a:gd name="connsiteY56" fmla="*/ 6668697 h 7040868"/>
              <a:gd name="connsiteX57" fmla="*/ 4159814 w 12936898"/>
              <a:gd name="connsiteY57" fmla="*/ 6665882 h 7040868"/>
              <a:gd name="connsiteX58" fmla="*/ 5006639 w 12936898"/>
              <a:gd name="connsiteY58" fmla="*/ 6657924 h 7040868"/>
              <a:gd name="connsiteX59" fmla="*/ 4982675 w 12936898"/>
              <a:gd name="connsiteY59" fmla="*/ 6660209 h 7040868"/>
              <a:gd name="connsiteX60" fmla="*/ 4995257 w 12936898"/>
              <a:gd name="connsiteY60" fmla="*/ 6663474 h 7040868"/>
              <a:gd name="connsiteX61" fmla="*/ 5006639 w 12936898"/>
              <a:gd name="connsiteY61" fmla="*/ 6657924 h 7040868"/>
              <a:gd name="connsiteX62" fmla="*/ 3745538 w 12936898"/>
              <a:gd name="connsiteY62" fmla="*/ 6657924 h 7040868"/>
              <a:gd name="connsiteX63" fmla="*/ 3737151 w 12936898"/>
              <a:gd name="connsiteY63" fmla="*/ 6668697 h 7040868"/>
              <a:gd name="connsiteX64" fmla="*/ 3753326 w 12936898"/>
              <a:gd name="connsiteY64" fmla="*/ 6676533 h 7040868"/>
              <a:gd name="connsiteX65" fmla="*/ 3761714 w 12936898"/>
              <a:gd name="connsiteY65" fmla="*/ 6666412 h 7040868"/>
              <a:gd name="connsiteX66" fmla="*/ 3745538 w 12936898"/>
              <a:gd name="connsiteY66" fmla="*/ 6657924 h 7040868"/>
              <a:gd name="connsiteX67" fmla="*/ 4035501 w 12936898"/>
              <a:gd name="connsiteY67" fmla="*/ 6649763 h 7040868"/>
              <a:gd name="connsiteX68" fmla="*/ 3951628 w 12936898"/>
              <a:gd name="connsiteY68" fmla="*/ 6657924 h 7040868"/>
              <a:gd name="connsiteX69" fmla="*/ 4009740 w 12936898"/>
              <a:gd name="connsiteY69" fmla="*/ 6660209 h 7040868"/>
              <a:gd name="connsiteX70" fmla="*/ 4094213 w 12936898"/>
              <a:gd name="connsiteY70" fmla="*/ 6651069 h 7040868"/>
              <a:gd name="connsiteX71" fmla="*/ 5450122 w 12936898"/>
              <a:gd name="connsiteY71" fmla="*/ 6648701 h 7040868"/>
              <a:gd name="connsiteX72" fmla="*/ 5410432 w 12936898"/>
              <a:gd name="connsiteY72" fmla="*/ 6649763 h 7040868"/>
              <a:gd name="connsiteX73" fmla="*/ 5376283 w 12936898"/>
              <a:gd name="connsiteY73" fmla="*/ 6658577 h 7040868"/>
              <a:gd name="connsiteX74" fmla="*/ 5470940 w 12936898"/>
              <a:gd name="connsiteY74" fmla="*/ 6652047 h 7040868"/>
              <a:gd name="connsiteX75" fmla="*/ 5450122 w 12936898"/>
              <a:gd name="connsiteY75" fmla="*/ 6648701 h 7040868"/>
              <a:gd name="connsiteX76" fmla="*/ 4199055 w 12936898"/>
              <a:gd name="connsiteY76" fmla="*/ 6648130 h 7040868"/>
              <a:gd name="connsiteX77" fmla="*/ 4182280 w 12936898"/>
              <a:gd name="connsiteY77" fmla="*/ 6648783 h 7040868"/>
              <a:gd name="connsiteX78" fmla="*/ 4187672 w 12936898"/>
              <a:gd name="connsiteY78" fmla="*/ 6653680 h 7040868"/>
              <a:gd name="connsiteX79" fmla="*/ 4199055 w 12936898"/>
              <a:gd name="connsiteY79" fmla="*/ 6648130 h 7040868"/>
              <a:gd name="connsiteX80" fmla="*/ 5233098 w 12936898"/>
              <a:gd name="connsiteY80" fmla="*/ 6645519 h 7040868"/>
              <a:gd name="connsiteX81" fmla="*/ 5229504 w 12936898"/>
              <a:gd name="connsiteY81" fmla="*/ 6651069 h 7040868"/>
              <a:gd name="connsiteX82" fmla="*/ 5260657 w 12936898"/>
              <a:gd name="connsiteY82" fmla="*/ 6661841 h 7040868"/>
              <a:gd name="connsiteX83" fmla="*/ 5303792 w 12936898"/>
              <a:gd name="connsiteY83" fmla="*/ 6663474 h 7040868"/>
              <a:gd name="connsiteX84" fmla="*/ 5314576 w 12936898"/>
              <a:gd name="connsiteY84" fmla="*/ 6654333 h 7040868"/>
              <a:gd name="connsiteX85" fmla="*/ 5286419 w 12936898"/>
              <a:gd name="connsiteY85" fmla="*/ 6648130 h 7040868"/>
              <a:gd name="connsiteX86" fmla="*/ 5243882 w 12936898"/>
              <a:gd name="connsiteY86" fmla="*/ 6645519 h 7040868"/>
              <a:gd name="connsiteX87" fmla="*/ 5233098 w 12936898"/>
              <a:gd name="connsiteY87" fmla="*/ 6645519 h 7040868"/>
              <a:gd name="connsiteX88" fmla="*/ 3818029 w 12936898"/>
              <a:gd name="connsiteY88" fmla="*/ 6642580 h 7040868"/>
              <a:gd name="connsiteX89" fmla="*/ 3794664 w 12936898"/>
              <a:gd name="connsiteY89" fmla="*/ 6656291 h 7040868"/>
              <a:gd name="connsiteX90" fmla="*/ 3817430 w 12936898"/>
              <a:gd name="connsiteY90" fmla="*/ 6662821 h 7040868"/>
              <a:gd name="connsiteX91" fmla="*/ 3842592 w 12936898"/>
              <a:gd name="connsiteY91" fmla="*/ 6648130 h 7040868"/>
              <a:gd name="connsiteX92" fmla="*/ 3818029 w 12936898"/>
              <a:gd name="connsiteY92" fmla="*/ 6642580 h 7040868"/>
              <a:gd name="connsiteX93" fmla="*/ 2790576 w 12936898"/>
              <a:gd name="connsiteY93" fmla="*/ 6628869 h 7040868"/>
              <a:gd name="connsiteX94" fmla="*/ 2764815 w 12936898"/>
              <a:gd name="connsiteY94" fmla="*/ 6630501 h 7040868"/>
              <a:gd name="connsiteX95" fmla="*/ 2648590 w 12936898"/>
              <a:gd name="connsiteY95" fmla="*/ 6656291 h 7040868"/>
              <a:gd name="connsiteX96" fmla="*/ 2558126 w 12936898"/>
              <a:gd name="connsiteY96" fmla="*/ 6678491 h 7040868"/>
              <a:gd name="connsiteX97" fmla="*/ 2591076 w 12936898"/>
              <a:gd name="connsiteY97" fmla="*/ 6685021 h 7040868"/>
              <a:gd name="connsiteX98" fmla="*/ 2742049 w 12936898"/>
              <a:gd name="connsiteY98" fmla="*/ 6698079 h 7040868"/>
              <a:gd name="connsiteX99" fmla="*/ 2791774 w 12936898"/>
              <a:gd name="connsiteY99" fmla="*/ 6698079 h 7040868"/>
              <a:gd name="connsiteX100" fmla="*/ 2816936 w 12936898"/>
              <a:gd name="connsiteY100" fmla="*/ 6681756 h 7040868"/>
              <a:gd name="connsiteX101" fmla="*/ 2801959 w 12936898"/>
              <a:gd name="connsiteY101" fmla="*/ 6645519 h 7040868"/>
              <a:gd name="connsiteX102" fmla="*/ 2790576 w 12936898"/>
              <a:gd name="connsiteY102" fmla="*/ 6628869 h 7040868"/>
              <a:gd name="connsiteX103" fmla="*/ 2697716 w 12936898"/>
              <a:gd name="connsiteY103" fmla="*/ 6621360 h 7040868"/>
              <a:gd name="connsiteX104" fmla="*/ 2652784 w 12936898"/>
              <a:gd name="connsiteY104" fmla="*/ 6628216 h 7040868"/>
              <a:gd name="connsiteX105" fmla="*/ 2624626 w 12936898"/>
              <a:gd name="connsiteY105" fmla="*/ 6632133 h 7040868"/>
              <a:gd name="connsiteX106" fmla="*/ 2570707 w 12936898"/>
              <a:gd name="connsiteY106" fmla="*/ 6632787 h 7040868"/>
              <a:gd name="connsiteX107" fmla="*/ 2546743 w 12936898"/>
              <a:gd name="connsiteY107" fmla="*/ 6648783 h 7040868"/>
              <a:gd name="connsiteX108" fmla="*/ 2665964 w 12936898"/>
              <a:gd name="connsiteY108" fmla="*/ 6637357 h 7040868"/>
              <a:gd name="connsiteX109" fmla="*/ 2697716 w 12936898"/>
              <a:gd name="connsiteY109" fmla="*/ 6621360 h 7040868"/>
              <a:gd name="connsiteX110" fmla="*/ 7697787 w 12936898"/>
              <a:gd name="connsiteY110" fmla="*/ 6616789 h 7040868"/>
              <a:gd name="connsiteX111" fmla="*/ 7669629 w 12936898"/>
              <a:gd name="connsiteY111" fmla="*/ 6618095 h 7040868"/>
              <a:gd name="connsiteX112" fmla="*/ 7681012 w 12936898"/>
              <a:gd name="connsiteY112" fmla="*/ 6622666 h 7040868"/>
              <a:gd name="connsiteX113" fmla="*/ 7697787 w 12936898"/>
              <a:gd name="connsiteY113" fmla="*/ 6616789 h 7040868"/>
              <a:gd name="connsiteX114" fmla="*/ 5430801 w 12936898"/>
              <a:gd name="connsiteY114" fmla="*/ 6614178 h 7040868"/>
              <a:gd name="connsiteX115" fmla="*/ 5382873 w 12936898"/>
              <a:gd name="connsiteY115" fmla="*/ 6628216 h 7040868"/>
              <a:gd name="connsiteX116" fmla="*/ 5422413 w 12936898"/>
              <a:gd name="connsiteY116" fmla="*/ 6626583 h 7040868"/>
              <a:gd name="connsiteX117" fmla="*/ 5430801 w 12936898"/>
              <a:gd name="connsiteY117" fmla="*/ 6614178 h 7040868"/>
              <a:gd name="connsiteX118" fmla="*/ 5550620 w 12936898"/>
              <a:gd name="connsiteY118" fmla="*/ 6613525 h 7040868"/>
              <a:gd name="connsiteX119" fmla="*/ 5550620 w 12936898"/>
              <a:gd name="connsiteY119" fmla="*/ 6635725 h 7040868"/>
              <a:gd name="connsiteX120" fmla="*/ 5599746 w 12936898"/>
              <a:gd name="connsiteY120" fmla="*/ 6628869 h 7040868"/>
              <a:gd name="connsiteX121" fmla="*/ 5550620 w 12936898"/>
              <a:gd name="connsiteY121" fmla="*/ 6613525 h 7040868"/>
              <a:gd name="connsiteX122" fmla="*/ 5221116 w 12936898"/>
              <a:gd name="connsiteY122" fmla="*/ 6613525 h 7040868"/>
              <a:gd name="connsiteX123" fmla="*/ 5189365 w 12936898"/>
              <a:gd name="connsiteY123" fmla="*/ 6619727 h 7040868"/>
              <a:gd name="connsiteX124" fmla="*/ 5222315 w 12936898"/>
              <a:gd name="connsiteY124" fmla="*/ 6624951 h 7040868"/>
              <a:gd name="connsiteX125" fmla="*/ 5254067 w 12936898"/>
              <a:gd name="connsiteY125" fmla="*/ 6618095 h 7040868"/>
              <a:gd name="connsiteX126" fmla="*/ 5221116 w 12936898"/>
              <a:gd name="connsiteY126" fmla="*/ 6613525 h 7040868"/>
              <a:gd name="connsiteX127" fmla="*/ 5362504 w 12936898"/>
              <a:gd name="connsiteY127" fmla="*/ 6612545 h 7040868"/>
              <a:gd name="connsiteX128" fmla="*/ 5339139 w 12936898"/>
              <a:gd name="connsiteY128" fmla="*/ 6617443 h 7040868"/>
              <a:gd name="connsiteX129" fmla="*/ 5290013 w 12936898"/>
              <a:gd name="connsiteY129" fmla="*/ 6629848 h 7040868"/>
              <a:gd name="connsiteX130" fmla="*/ 5307986 w 12936898"/>
              <a:gd name="connsiteY130" fmla="*/ 6635725 h 7040868"/>
              <a:gd name="connsiteX131" fmla="*/ 5366697 w 12936898"/>
              <a:gd name="connsiteY131" fmla="*/ 6621360 h 7040868"/>
              <a:gd name="connsiteX132" fmla="*/ 5362504 w 12936898"/>
              <a:gd name="connsiteY132" fmla="*/ 6612545 h 7040868"/>
              <a:gd name="connsiteX133" fmla="*/ 5155216 w 12936898"/>
              <a:gd name="connsiteY133" fmla="*/ 6611893 h 7040868"/>
              <a:gd name="connsiteX134" fmla="*/ 5142036 w 12936898"/>
              <a:gd name="connsiteY134" fmla="*/ 6622666 h 7040868"/>
              <a:gd name="connsiteX135" fmla="*/ 5151622 w 12936898"/>
              <a:gd name="connsiteY135" fmla="*/ 6631481 h 7040868"/>
              <a:gd name="connsiteX136" fmla="*/ 5165400 w 12936898"/>
              <a:gd name="connsiteY136" fmla="*/ 6620707 h 7040868"/>
              <a:gd name="connsiteX137" fmla="*/ 5155216 w 12936898"/>
              <a:gd name="connsiteY137" fmla="*/ 6611893 h 7040868"/>
              <a:gd name="connsiteX138" fmla="*/ 4898801 w 12936898"/>
              <a:gd name="connsiteY138" fmla="*/ 6610587 h 7040868"/>
              <a:gd name="connsiteX139" fmla="*/ 4870644 w 12936898"/>
              <a:gd name="connsiteY139" fmla="*/ 6612545 h 7040868"/>
              <a:gd name="connsiteX140" fmla="*/ 4883225 w 12936898"/>
              <a:gd name="connsiteY140" fmla="*/ 6616789 h 7040868"/>
              <a:gd name="connsiteX141" fmla="*/ 4898801 w 12936898"/>
              <a:gd name="connsiteY141" fmla="*/ 6610587 h 7040868"/>
              <a:gd name="connsiteX142" fmla="*/ 4303897 w 12936898"/>
              <a:gd name="connsiteY142" fmla="*/ 6599161 h 7040868"/>
              <a:gd name="connsiteX143" fmla="*/ 4261361 w 12936898"/>
              <a:gd name="connsiteY143" fmla="*/ 6601119 h 7040868"/>
              <a:gd name="connsiteX144" fmla="*/ 4232006 w 12936898"/>
              <a:gd name="connsiteY144" fmla="*/ 6612545 h 7040868"/>
              <a:gd name="connsiteX145" fmla="*/ 4325465 w 12936898"/>
              <a:gd name="connsiteY145" fmla="*/ 6603405 h 7040868"/>
              <a:gd name="connsiteX146" fmla="*/ 4303897 w 12936898"/>
              <a:gd name="connsiteY146" fmla="*/ 6599161 h 7040868"/>
              <a:gd name="connsiteX147" fmla="*/ 4421320 w 12936898"/>
              <a:gd name="connsiteY147" fmla="*/ 6595243 h 7040868"/>
              <a:gd name="connsiteX148" fmla="*/ 4399753 w 12936898"/>
              <a:gd name="connsiteY148" fmla="*/ 6603405 h 7040868"/>
              <a:gd name="connsiteX149" fmla="*/ 4444685 w 12936898"/>
              <a:gd name="connsiteY149" fmla="*/ 6608301 h 7040868"/>
              <a:gd name="connsiteX150" fmla="*/ 4466253 w 12936898"/>
              <a:gd name="connsiteY150" fmla="*/ 6600140 h 7040868"/>
              <a:gd name="connsiteX151" fmla="*/ 4421320 w 12936898"/>
              <a:gd name="connsiteY151" fmla="*/ 6595243 h 7040868"/>
              <a:gd name="connsiteX152" fmla="*/ 5485918 w 12936898"/>
              <a:gd name="connsiteY152" fmla="*/ 6594590 h 7040868"/>
              <a:gd name="connsiteX153" fmla="*/ 5467945 w 12936898"/>
              <a:gd name="connsiteY153" fmla="*/ 6595243 h 7040868"/>
              <a:gd name="connsiteX154" fmla="*/ 5473337 w 12936898"/>
              <a:gd name="connsiteY154" fmla="*/ 6600140 h 7040868"/>
              <a:gd name="connsiteX155" fmla="*/ 5485918 w 12936898"/>
              <a:gd name="connsiteY155" fmla="*/ 6594590 h 7040868"/>
              <a:gd name="connsiteX156" fmla="*/ 4363807 w 12936898"/>
              <a:gd name="connsiteY156" fmla="*/ 6593611 h 7040868"/>
              <a:gd name="connsiteX157" fmla="*/ 4345834 w 12936898"/>
              <a:gd name="connsiteY157" fmla="*/ 6595243 h 7040868"/>
              <a:gd name="connsiteX158" fmla="*/ 4352424 w 12936898"/>
              <a:gd name="connsiteY158" fmla="*/ 6600140 h 7040868"/>
              <a:gd name="connsiteX159" fmla="*/ 4363807 w 12936898"/>
              <a:gd name="connsiteY159" fmla="*/ 6593611 h 7040868"/>
              <a:gd name="connsiteX160" fmla="*/ 2753432 w 12936898"/>
              <a:gd name="connsiteY160" fmla="*/ 6591979 h 7040868"/>
              <a:gd name="connsiteX161" fmla="*/ 2735459 w 12936898"/>
              <a:gd name="connsiteY161" fmla="*/ 6592957 h 7040868"/>
              <a:gd name="connsiteX162" fmla="*/ 2741450 w 12936898"/>
              <a:gd name="connsiteY162" fmla="*/ 6597528 h 7040868"/>
              <a:gd name="connsiteX163" fmla="*/ 2753432 w 12936898"/>
              <a:gd name="connsiteY163" fmla="*/ 6591979 h 7040868"/>
              <a:gd name="connsiteX164" fmla="*/ 2813941 w 12936898"/>
              <a:gd name="connsiteY164" fmla="*/ 6573043 h 7040868"/>
              <a:gd name="connsiteX165" fmla="*/ 2804954 w 12936898"/>
              <a:gd name="connsiteY165" fmla="*/ 6594590 h 7040868"/>
              <a:gd name="connsiteX166" fmla="*/ 2780391 w 12936898"/>
              <a:gd name="connsiteY166" fmla="*/ 6604384 h 7040868"/>
              <a:gd name="connsiteX167" fmla="*/ 2824724 w 12936898"/>
              <a:gd name="connsiteY167" fmla="*/ 6608301 h 7040868"/>
              <a:gd name="connsiteX168" fmla="*/ 2906801 w 12936898"/>
              <a:gd name="connsiteY168" fmla="*/ 6597528 h 7040868"/>
              <a:gd name="connsiteX169" fmla="*/ 2813941 w 12936898"/>
              <a:gd name="connsiteY169" fmla="*/ 6573043 h 7040868"/>
              <a:gd name="connsiteX170" fmla="*/ 10140908 w 12936898"/>
              <a:gd name="connsiteY170" fmla="*/ 6572064 h 7040868"/>
              <a:gd name="connsiteX171" fmla="*/ 10094178 w 12936898"/>
              <a:gd name="connsiteY171" fmla="*/ 6579899 h 7040868"/>
              <a:gd name="connsiteX172" fmla="*/ 10215196 w 12936898"/>
              <a:gd name="connsiteY172" fmla="*/ 6574675 h 7040868"/>
              <a:gd name="connsiteX173" fmla="*/ 10140908 w 12936898"/>
              <a:gd name="connsiteY173" fmla="*/ 6572064 h 7040868"/>
              <a:gd name="connsiteX174" fmla="*/ 1450394 w 12936898"/>
              <a:gd name="connsiteY174" fmla="*/ 6569779 h 7040868"/>
              <a:gd name="connsiteX175" fmla="*/ 1467169 w 12936898"/>
              <a:gd name="connsiteY175" fmla="*/ 6615810 h 7040868"/>
              <a:gd name="connsiteX176" fmla="*/ 1516295 w 12936898"/>
              <a:gd name="connsiteY176" fmla="*/ 6641927 h 7040868"/>
              <a:gd name="connsiteX177" fmla="*/ 1536065 w 12936898"/>
              <a:gd name="connsiteY177" fmla="*/ 6653680 h 7040868"/>
              <a:gd name="connsiteX178" fmla="*/ 1826029 w 12936898"/>
              <a:gd name="connsiteY178" fmla="*/ 6732031 h 7040868"/>
              <a:gd name="connsiteX179" fmla="*/ 1796074 w 12936898"/>
              <a:gd name="connsiteY179" fmla="*/ 6707873 h 7040868"/>
              <a:gd name="connsiteX180" fmla="*/ 1737362 w 12936898"/>
              <a:gd name="connsiteY180" fmla="*/ 6694815 h 7040868"/>
              <a:gd name="connsiteX181" fmla="*/ 1675056 w 12936898"/>
              <a:gd name="connsiteY181" fmla="*/ 6652047 h 7040868"/>
              <a:gd name="connsiteX182" fmla="*/ 1510903 w 12936898"/>
              <a:gd name="connsiteY182" fmla="*/ 6580552 h 7040868"/>
              <a:gd name="connsiteX183" fmla="*/ 1450394 w 12936898"/>
              <a:gd name="connsiteY183" fmla="*/ 6569779 h 7040868"/>
              <a:gd name="connsiteX184" fmla="*/ 3198562 w 12936898"/>
              <a:gd name="connsiteY184" fmla="*/ 6568147 h 7040868"/>
              <a:gd name="connsiteX185" fmla="*/ 3157224 w 12936898"/>
              <a:gd name="connsiteY185" fmla="*/ 6569126 h 7040868"/>
              <a:gd name="connsiteX186" fmla="*/ 3118283 w 12936898"/>
              <a:gd name="connsiteY186" fmla="*/ 6586755 h 7040868"/>
              <a:gd name="connsiteX187" fmla="*/ 3164413 w 12936898"/>
              <a:gd name="connsiteY187" fmla="*/ 6592957 h 7040868"/>
              <a:gd name="connsiteX188" fmla="*/ 3203953 w 12936898"/>
              <a:gd name="connsiteY188" fmla="*/ 6583817 h 7040868"/>
              <a:gd name="connsiteX189" fmla="*/ 3215336 w 12936898"/>
              <a:gd name="connsiteY189" fmla="*/ 6573043 h 7040868"/>
              <a:gd name="connsiteX190" fmla="*/ 3198562 w 12936898"/>
              <a:gd name="connsiteY190" fmla="*/ 6568147 h 7040868"/>
              <a:gd name="connsiteX191" fmla="*/ 10278701 w 12936898"/>
              <a:gd name="connsiteY191" fmla="*/ 6565535 h 7040868"/>
              <a:gd name="connsiteX192" fmla="*/ 10246349 w 12936898"/>
              <a:gd name="connsiteY192" fmla="*/ 6568147 h 7040868"/>
              <a:gd name="connsiteX193" fmla="*/ 10263124 w 12936898"/>
              <a:gd name="connsiteY193" fmla="*/ 6571411 h 7040868"/>
              <a:gd name="connsiteX194" fmla="*/ 10278701 w 12936898"/>
              <a:gd name="connsiteY194" fmla="*/ 6565535 h 7040868"/>
              <a:gd name="connsiteX195" fmla="*/ 3810091 w 12936898"/>
              <a:gd name="connsiteY195" fmla="*/ 6561454 h 7040868"/>
              <a:gd name="connsiteX196" fmla="*/ 3723970 w 12936898"/>
              <a:gd name="connsiteY196" fmla="*/ 6562923 h 7040868"/>
              <a:gd name="connsiteX197" fmla="*/ 3586178 w 12936898"/>
              <a:gd name="connsiteY197" fmla="*/ 6573043 h 7040868"/>
              <a:gd name="connsiteX198" fmla="*/ 3580187 w 12936898"/>
              <a:gd name="connsiteY198" fmla="*/ 6596875 h 7040868"/>
              <a:gd name="connsiteX199" fmla="*/ 3595763 w 12936898"/>
              <a:gd name="connsiteY199" fmla="*/ 6606017 h 7040868"/>
              <a:gd name="connsiteX200" fmla="*/ 3621525 w 12936898"/>
              <a:gd name="connsiteY200" fmla="*/ 6608301 h 7040868"/>
              <a:gd name="connsiteX201" fmla="*/ 3751529 w 12936898"/>
              <a:gd name="connsiteY201" fmla="*/ 6583817 h 7040868"/>
              <a:gd name="connsiteX202" fmla="*/ 3852177 w 12936898"/>
              <a:gd name="connsiteY202" fmla="*/ 6563903 h 7040868"/>
              <a:gd name="connsiteX203" fmla="*/ 3810091 w 12936898"/>
              <a:gd name="connsiteY203" fmla="*/ 6561454 h 7040868"/>
              <a:gd name="connsiteX204" fmla="*/ 3088927 w 12936898"/>
              <a:gd name="connsiteY204" fmla="*/ 6559985 h 7040868"/>
              <a:gd name="connsiteX205" fmla="*/ 3040999 w 12936898"/>
              <a:gd name="connsiteY205" fmla="*/ 6562923 h 7040868"/>
              <a:gd name="connsiteX206" fmla="*/ 2956526 w 12936898"/>
              <a:gd name="connsiteY206" fmla="*/ 6578920 h 7040868"/>
              <a:gd name="connsiteX207" fmla="*/ 3068557 w 12936898"/>
              <a:gd name="connsiteY207" fmla="*/ 6568147 h 7040868"/>
              <a:gd name="connsiteX208" fmla="*/ 3088927 w 12936898"/>
              <a:gd name="connsiteY208" fmla="*/ 6559985 h 7040868"/>
              <a:gd name="connsiteX209" fmla="*/ 3318381 w 12936898"/>
              <a:gd name="connsiteY209" fmla="*/ 6558679 h 7040868"/>
              <a:gd name="connsiteX210" fmla="*/ 3250084 w 12936898"/>
              <a:gd name="connsiteY210" fmla="*/ 6581205 h 7040868"/>
              <a:gd name="connsiteX211" fmla="*/ 3215336 w 12936898"/>
              <a:gd name="connsiteY211" fmla="*/ 6592957 h 7040868"/>
              <a:gd name="connsiteX212" fmla="*/ 3192571 w 12936898"/>
              <a:gd name="connsiteY212" fmla="*/ 6637357 h 7040868"/>
              <a:gd name="connsiteX213" fmla="*/ 3184783 w 12936898"/>
              <a:gd name="connsiteY213" fmla="*/ 6646498 h 7040868"/>
              <a:gd name="connsiteX214" fmla="*/ 3164413 w 12936898"/>
              <a:gd name="connsiteY214" fmla="*/ 6629848 h 7040868"/>
              <a:gd name="connsiteX215" fmla="*/ 3152431 w 12936898"/>
              <a:gd name="connsiteY215" fmla="*/ 6617443 h 7040868"/>
              <a:gd name="connsiteX216" fmla="*/ 3149436 w 12936898"/>
              <a:gd name="connsiteY216" fmla="*/ 6626583 h 7040868"/>
              <a:gd name="connsiteX217" fmla="*/ 3088328 w 12936898"/>
              <a:gd name="connsiteY217" fmla="*/ 6638009 h 7040868"/>
              <a:gd name="connsiteX218" fmla="*/ 3026620 w 12936898"/>
              <a:gd name="connsiteY218" fmla="*/ 6629848 h 7040868"/>
              <a:gd name="connsiteX219" fmla="*/ 3000260 w 12936898"/>
              <a:gd name="connsiteY219" fmla="*/ 6619727 h 7040868"/>
              <a:gd name="connsiteX220" fmla="*/ 2818733 w 12936898"/>
              <a:gd name="connsiteY220" fmla="*/ 6636377 h 7040868"/>
              <a:gd name="connsiteX221" fmla="*/ 2887031 w 12936898"/>
              <a:gd name="connsiteY221" fmla="*/ 6640621 h 7040868"/>
              <a:gd name="connsiteX222" fmla="*/ 2964314 w 12936898"/>
              <a:gd name="connsiteY222" fmla="*/ 6638989 h 7040868"/>
              <a:gd name="connsiteX223" fmla="*/ 2928368 w 12936898"/>
              <a:gd name="connsiteY223" fmla="*/ 6648783 h 7040868"/>
              <a:gd name="connsiteX224" fmla="*/ 2839103 w 12936898"/>
              <a:gd name="connsiteY224" fmla="*/ 6685021 h 7040868"/>
              <a:gd name="connsiteX225" fmla="*/ 2867860 w 12936898"/>
              <a:gd name="connsiteY225" fmla="*/ 6692529 h 7040868"/>
              <a:gd name="connsiteX226" fmla="*/ 2900810 w 12936898"/>
              <a:gd name="connsiteY226" fmla="*/ 6697099 h 7040868"/>
              <a:gd name="connsiteX227" fmla="*/ 2555730 w 12936898"/>
              <a:gd name="connsiteY227" fmla="*/ 6693182 h 7040868"/>
              <a:gd name="connsiteX228" fmla="*/ 2341253 w 12936898"/>
              <a:gd name="connsiteY228" fmla="*/ 6703955 h 7040868"/>
              <a:gd name="connsiteX229" fmla="*/ 2358027 w 12936898"/>
              <a:gd name="connsiteY229" fmla="*/ 6711464 h 7040868"/>
              <a:gd name="connsiteX230" fmla="*/ 2395172 w 12936898"/>
              <a:gd name="connsiteY230" fmla="*/ 6717993 h 7040868"/>
              <a:gd name="connsiteX231" fmla="*/ 2304708 w 12936898"/>
              <a:gd name="connsiteY231" fmla="*/ 6720279 h 7040868"/>
              <a:gd name="connsiteX232" fmla="*/ 2139357 w 12936898"/>
              <a:gd name="connsiteY232" fmla="*/ 6727135 h 7040868"/>
              <a:gd name="connsiteX233" fmla="*/ 2210649 w 12936898"/>
              <a:gd name="connsiteY233" fmla="*/ 6773819 h 7040868"/>
              <a:gd name="connsiteX234" fmla="*/ 2269361 w 12936898"/>
              <a:gd name="connsiteY234" fmla="*/ 6787203 h 7040868"/>
              <a:gd name="connsiteX235" fmla="*/ 2256780 w 12936898"/>
              <a:gd name="connsiteY235" fmla="*/ 6797977 h 7040868"/>
              <a:gd name="connsiteX236" fmla="*/ 2242402 w 12936898"/>
              <a:gd name="connsiteY236" fmla="*/ 6818217 h 7040868"/>
              <a:gd name="connsiteX237" fmla="*/ 2352036 w 12936898"/>
              <a:gd name="connsiteY237" fmla="*/ 6831603 h 7040868"/>
              <a:gd name="connsiteX238" fmla="*/ 2461671 w 12936898"/>
              <a:gd name="connsiteY238" fmla="*/ 6817565 h 7040868"/>
              <a:gd name="connsiteX239" fmla="*/ 2529369 w 12936898"/>
              <a:gd name="connsiteY239" fmla="*/ 6796018 h 7040868"/>
              <a:gd name="connsiteX240" fmla="*/ 2536559 w 12936898"/>
              <a:gd name="connsiteY240" fmla="*/ 6781327 h 7040868"/>
              <a:gd name="connsiteX241" fmla="*/ 2547342 w 12936898"/>
              <a:gd name="connsiteY241" fmla="*/ 6791121 h 7040868"/>
              <a:gd name="connsiteX242" fmla="*/ 2573703 w 12936898"/>
              <a:gd name="connsiteY242" fmla="*/ 6792753 h 7040868"/>
              <a:gd name="connsiteX243" fmla="*/ 2668360 w 12936898"/>
              <a:gd name="connsiteY243" fmla="*/ 6772187 h 7040868"/>
              <a:gd name="connsiteX244" fmla="*/ 2742648 w 12936898"/>
              <a:gd name="connsiteY244" fmla="*/ 6750966 h 7040868"/>
              <a:gd name="connsiteX245" fmla="*/ 2782189 w 12936898"/>
              <a:gd name="connsiteY245" fmla="*/ 6746722 h 7040868"/>
              <a:gd name="connsiteX246" fmla="*/ 2967909 w 12936898"/>
              <a:gd name="connsiteY246" fmla="*/ 6725502 h 7040868"/>
              <a:gd name="connsiteX247" fmla="*/ 3147039 w 12936898"/>
              <a:gd name="connsiteY247" fmla="*/ 6697099 h 7040868"/>
              <a:gd name="connsiteX248" fmla="*/ 3171602 w 12936898"/>
              <a:gd name="connsiteY248" fmla="*/ 6685673 h 7040868"/>
              <a:gd name="connsiteX249" fmla="*/ 3221926 w 12936898"/>
              <a:gd name="connsiteY249" fmla="*/ 6667718 h 7040868"/>
              <a:gd name="connsiteX250" fmla="*/ 3317183 w 12936898"/>
              <a:gd name="connsiteY250" fmla="*/ 6655639 h 7040868"/>
              <a:gd name="connsiteX251" fmla="*/ 3380687 w 12936898"/>
              <a:gd name="connsiteY251" fmla="*/ 6655639 h 7040868"/>
              <a:gd name="connsiteX252" fmla="*/ 3558620 w 12936898"/>
              <a:gd name="connsiteY252" fmla="*/ 6620707 h 7040868"/>
              <a:gd name="connsiteX253" fmla="*/ 3581984 w 12936898"/>
              <a:gd name="connsiteY253" fmla="*/ 6613525 h 7040868"/>
              <a:gd name="connsiteX254" fmla="*/ 3560417 w 12936898"/>
              <a:gd name="connsiteY254" fmla="*/ 6607649 h 7040868"/>
              <a:gd name="connsiteX255" fmla="*/ 3537052 w 12936898"/>
              <a:gd name="connsiteY255" fmla="*/ 6591979 h 7040868"/>
              <a:gd name="connsiteX256" fmla="*/ 3448385 w 12936898"/>
              <a:gd name="connsiteY256" fmla="*/ 6580552 h 7040868"/>
              <a:gd name="connsiteX257" fmla="*/ 3383084 w 12936898"/>
              <a:gd name="connsiteY257" fmla="*/ 6586102 h 7040868"/>
              <a:gd name="connsiteX258" fmla="*/ 3352530 w 12936898"/>
              <a:gd name="connsiteY258" fmla="*/ 6581205 h 7040868"/>
              <a:gd name="connsiteX259" fmla="*/ 3390273 w 12936898"/>
              <a:gd name="connsiteY259" fmla="*/ 6576308 h 7040868"/>
              <a:gd name="connsiteX260" fmla="*/ 3398061 w 12936898"/>
              <a:gd name="connsiteY260" fmla="*/ 6564555 h 7040868"/>
              <a:gd name="connsiteX261" fmla="*/ 3354926 w 12936898"/>
              <a:gd name="connsiteY261" fmla="*/ 6565535 h 7040868"/>
              <a:gd name="connsiteX262" fmla="*/ 3332160 w 12936898"/>
              <a:gd name="connsiteY262" fmla="*/ 6562270 h 7040868"/>
              <a:gd name="connsiteX263" fmla="*/ 3318381 w 12936898"/>
              <a:gd name="connsiteY263" fmla="*/ 6558679 h 7040868"/>
              <a:gd name="connsiteX264" fmla="*/ 7483310 w 12936898"/>
              <a:gd name="connsiteY264" fmla="*/ 6556720 h 7040868"/>
              <a:gd name="connsiteX265" fmla="*/ 7500085 w 12936898"/>
              <a:gd name="connsiteY265" fmla="*/ 6569126 h 7040868"/>
              <a:gd name="connsiteX266" fmla="*/ 7709169 w 12936898"/>
              <a:gd name="connsiteY266" fmla="*/ 6579899 h 7040868"/>
              <a:gd name="connsiteX267" fmla="*/ 7483310 w 12936898"/>
              <a:gd name="connsiteY267" fmla="*/ 6556720 h 7040868"/>
              <a:gd name="connsiteX268" fmla="*/ 5188166 w 12936898"/>
              <a:gd name="connsiteY268" fmla="*/ 6536806 h 7040868"/>
              <a:gd name="connsiteX269" fmla="*/ 5136644 w 12936898"/>
              <a:gd name="connsiteY269" fmla="*/ 6541703 h 7040868"/>
              <a:gd name="connsiteX270" fmla="*/ 5314576 w 12936898"/>
              <a:gd name="connsiteY270" fmla="*/ 6546927 h 7040868"/>
              <a:gd name="connsiteX271" fmla="*/ 5365499 w 12936898"/>
              <a:gd name="connsiteY271" fmla="*/ 6541703 h 7040868"/>
              <a:gd name="connsiteX272" fmla="*/ 5313977 w 12936898"/>
              <a:gd name="connsiteY272" fmla="*/ 6539417 h 7040868"/>
              <a:gd name="connsiteX273" fmla="*/ 5188166 w 12936898"/>
              <a:gd name="connsiteY273" fmla="*/ 6536806 h 7040868"/>
              <a:gd name="connsiteX274" fmla="*/ 2702508 w 12936898"/>
              <a:gd name="connsiteY274" fmla="*/ 6528645 h 7040868"/>
              <a:gd name="connsiteX275" fmla="*/ 2630617 w 12936898"/>
              <a:gd name="connsiteY275" fmla="*/ 6535173 h 7040868"/>
              <a:gd name="connsiteX276" fmla="*/ 2593473 w 12936898"/>
              <a:gd name="connsiteY276" fmla="*/ 6540723 h 7040868"/>
              <a:gd name="connsiteX277" fmla="*/ 2356829 w 12936898"/>
              <a:gd name="connsiteY277" fmla="*/ 6554109 h 7040868"/>
              <a:gd name="connsiteX278" fmla="*/ 2438906 w 12936898"/>
              <a:gd name="connsiteY278" fmla="*/ 6582837 h 7040868"/>
              <a:gd name="connsiteX279" fmla="*/ 2454482 w 12936898"/>
              <a:gd name="connsiteY279" fmla="*/ 6589693 h 7040868"/>
              <a:gd name="connsiteX280" fmla="*/ 2531766 w 12936898"/>
              <a:gd name="connsiteY280" fmla="*/ 6591325 h 7040868"/>
              <a:gd name="connsiteX281" fmla="*/ 2604856 w 12936898"/>
              <a:gd name="connsiteY281" fmla="*/ 6594590 h 7040868"/>
              <a:gd name="connsiteX282" fmla="*/ 2423928 w 12936898"/>
              <a:gd name="connsiteY282" fmla="*/ 6616789 h 7040868"/>
              <a:gd name="connsiteX283" fmla="*/ 2386185 w 12936898"/>
              <a:gd name="connsiteY283" fmla="*/ 6615157 h 7040868"/>
              <a:gd name="connsiteX284" fmla="*/ 2409550 w 12936898"/>
              <a:gd name="connsiteY284" fmla="*/ 6631481 h 7040868"/>
              <a:gd name="connsiteX285" fmla="*/ 2494622 w 12936898"/>
              <a:gd name="connsiteY285" fmla="*/ 6635725 h 7040868"/>
              <a:gd name="connsiteX286" fmla="*/ 2592874 w 12936898"/>
              <a:gd name="connsiteY286" fmla="*/ 6611893 h 7040868"/>
              <a:gd name="connsiteX287" fmla="*/ 2663567 w 12936898"/>
              <a:gd name="connsiteY287" fmla="*/ 6596875 h 7040868"/>
              <a:gd name="connsiteX288" fmla="*/ 2706103 w 12936898"/>
              <a:gd name="connsiteY288" fmla="*/ 6575329 h 7040868"/>
              <a:gd name="connsiteX289" fmla="*/ 2715090 w 12936898"/>
              <a:gd name="connsiteY289" fmla="*/ 6568147 h 7040868"/>
              <a:gd name="connsiteX290" fmla="*/ 2770806 w 12936898"/>
              <a:gd name="connsiteY290" fmla="*/ 6548559 h 7040868"/>
              <a:gd name="connsiteX291" fmla="*/ 2702508 w 12936898"/>
              <a:gd name="connsiteY291" fmla="*/ 6528645 h 7040868"/>
              <a:gd name="connsiteX292" fmla="*/ 6357605 w 12936898"/>
              <a:gd name="connsiteY292" fmla="*/ 6520157 h 7040868"/>
              <a:gd name="connsiteX293" fmla="*/ 6330646 w 12936898"/>
              <a:gd name="connsiteY293" fmla="*/ 6530277 h 7040868"/>
              <a:gd name="connsiteX294" fmla="*/ 6406132 w 12936898"/>
              <a:gd name="connsiteY294" fmla="*/ 6539417 h 7040868"/>
              <a:gd name="connsiteX295" fmla="*/ 6413322 w 12936898"/>
              <a:gd name="connsiteY295" fmla="*/ 6535173 h 7040868"/>
              <a:gd name="connsiteX296" fmla="*/ 6386961 w 12936898"/>
              <a:gd name="connsiteY296" fmla="*/ 6526033 h 7040868"/>
              <a:gd name="connsiteX297" fmla="*/ 6357605 w 12936898"/>
              <a:gd name="connsiteY297" fmla="*/ 6520157 h 7040868"/>
              <a:gd name="connsiteX298" fmla="*/ 6461858 w 12936898"/>
              <a:gd name="connsiteY298" fmla="*/ 6519269 h 7040868"/>
              <a:gd name="connsiteX299" fmla="*/ 6462447 w 12936898"/>
              <a:gd name="connsiteY299" fmla="*/ 6530929 h 7040868"/>
              <a:gd name="connsiteX300" fmla="*/ 6537934 w 12936898"/>
              <a:gd name="connsiteY300" fmla="*/ 6538439 h 7040868"/>
              <a:gd name="connsiteX301" fmla="*/ 6567289 w 12936898"/>
              <a:gd name="connsiteY301" fmla="*/ 6527012 h 7040868"/>
              <a:gd name="connsiteX302" fmla="*/ 6491204 w 12936898"/>
              <a:gd name="connsiteY302" fmla="*/ 6519503 h 7040868"/>
              <a:gd name="connsiteX303" fmla="*/ 6461858 w 12936898"/>
              <a:gd name="connsiteY303" fmla="*/ 6519269 h 7040868"/>
              <a:gd name="connsiteX304" fmla="*/ 5738138 w 12936898"/>
              <a:gd name="connsiteY304" fmla="*/ 6511995 h 7040868"/>
              <a:gd name="connsiteX305" fmla="*/ 5696202 w 12936898"/>
              <a:gd name="connsiteY305" fmla="*/ 6516239 h 7040868"/>
              <a:gd name="connsiteX306" fmla="*/ 5717169 w 12936898"/>
              <a:gd name="connsiteY306" fmla="*/ 6517871 h 7040868"/>
              <a:gd name="connsiteX307" fmla="*/ 5738138 w 12936898"/>
              <a:gd name="connsiteY307" fmla="*/ 6511995 h 7040868"/>
              <a:gd name="connsiteX308" fmla="*/ 8694087 w 12936898"/>
              <a:gd name="connsiteY308" fmla="*/ 6511015 h 7040868"/>
              <a:gd name="connsiteX309" fmla="*/ 8698879 w 12936898"/>
              <a:gd name="connsiteY309" fmla="*/ 6518524 h 7040868"/>
              <a:gd name="connsiteX310" fmla="*/ 8737222 w 12936898"/>
              <a:gd name="connsiteY310" fmla="*/ 6522768 h 7040868"/>
              <a:gd name="connsiteX311" fmla="*/ 8731231 w 12936898"/>
              <a:gd name="connsiteY311" fmla="*/ 6515586 h 7040868"/>
              <a:gd name="connsiteX312" fmla="*/ 8694087 w 12936898"/>
              <a:gd name="connsiteY312" fmla="*/ 6511015 h 7040868"/>
              <a:gd name="connsiteX313" fmla="*/ 6603834 w 12936898"/>
              <a:gd name="connsiteY313" fmla="*/ 6508077 h 7040868"/>
              <a:gd name="connsiteX314" fmla="*/ 6579870 w 12936898"/>
              <a:gd name="connsiteY314" fmla="*/ 6509383 h 7040868"/>
              <a:gd name="connsiteX315" fmla="*/ 6592452 w 12936898"/>
              <a:gd name="connsiteY315" fmla="*/ 6513953 h 7040868"/>
              <a:gd name="connsiteX316" fmla="*/ 6603834 w 12936898"/>
              <a:gd name="connsiteY316" fmla="*/ 6508077 h 7040868"/>
              <a:gd name="connsiteX317" fmla="*/ 6146863 w 12936898"/>
              <a:gd name="connsiteY317" fmla="*/ 6507944 h 7040868"/>
              <a:gd name="connsiteX318" fmla="*/ 5859156 w 12936898"/>
              <a:gd name="connsiteY318" fmla="*/ 6526033 h 7040868"/>
              <a:gd name="connsiteX319" fmla="*/ 5789660 w 12936898"/>
              <a:gd name="connsiteY319" fmla="*/ 6537785 h 7040868"/>
              <a:gd name="connsiteX320" fmla="*/ 5833994 w 12936898"/>
              <a:gd name="connsiteY320" fmla="*/ 6550844 h 7040868"/>
              <a:gd name="connsiteX321" fmla="*/ 5919665 w 12936898"/>
              <a:gd name="connsiteY321" fmla="*/ 6559005 h 7040868"/>
              <a:gd name="connsiteX322" fmla="*/ 6133543 w 12936898"/>
              <a:gd name="connsiteY322" fmla="*/ 6554109 h 7040868"/>
              <a:gd name="connsiteX323" fmla="*/ 6189858 w 12936898"/>
              <a:gd name="connsiteY323" fmla="*/ 6543988 h 7040868"/>
              <a:gd name="connsiteX324" fmla="*/ 6228799 w 12936898"/>
              <a:gd name="connsiteY324" fmla="*/ 6524727 h 7040868"/>
              <a:gd name="connsiteX325" fmla="*/ 6267142 w 12936898"/>
              <a:gd name="connsiteY325" fmla="*/ 6513953 h 7040868"/>
              <a:gd name="connsiteX326" fmla="*/ 6224605 w 12936898"/>
              <a:gd name="connsiteY326" fmla="*/ 6509383 h 7040868"/>
              <a:gd name="connsiteX327" fmla="*/ 6146863 w 12936898"/>
              <a:gd name="connsiteY327" fmla="*/ 6507944 h 7040868"/>
              <a:gd name="connsiteX328" fmla="*/ 7095693 w 12936898"/>
              <a:gd name="connsiteY328" fmla="*/ 6506445 h 7040868"/>
              <a:gd name="connsiteX329" fmla="*/ 7064541 w 12936898"/>
              <a:gd name="connsiteY329" fmla="*/ 6518524 h 7040868"/>
              <a:gd name="connsiteX330" fmla="*/ 7069333 w 12936898"/>
              <a:gd name="connsiteY330" fmla="*/ 6527665 h 7040868"/>
              <a:gd name="connsiteX331" fmla="*/ 7101685 w 12936898"/>
              <a:gd name="connsiteY331" fmla="*/ 6515586 h 7040868"/>
              <a:gd name="connsiteX332" fmla="*/ 7095693 w 12936898"/>
              <a:gd name="connsiteY332" fmla="*/ 6506445 h 7040868"/>
              <a:gd name="connsiteX333" fmla="*/ 3022277 w 12936898"/>
              <a:gd name="connsiteY333" fmla="*/ 6505995 h 7040868"/>
              <a:gd name="connsiteX334" fmla="*/ 3002057 w 12936898"/>
              <a:gd name="connsiteY334" fmla="*/ 6507097 h 7040868"/>
              <a:gd name="connsiteX335" fmla="*/ 2978693 w 12936898"/>
              <a:gd name="connsiteY335" fmla="*/ 6516891 h 7040868"/>
              <a:gd name="connsiteX336" fmla="*/ 3030814 w 12936898"/>
              <a:gd name="connsiteY336" fmla="*/ 6508077 h 7040868"/>
              <a:gd name="connsiteX337" fmla="*/ 3022277 w 12936898"/>
              <a:gd name="connsiteY337" fmla="*/ 6505995 h 7040868"/>
              <a:gd name="connsiteX338" fmla="*/ 2036761 w 12936898"/>
              <a:gd name="connsiteY338" fmla="*/ 6504608 h 7040868"/>
              <a:gd name="connsiteX339" fmla="*/ 2000366 w 12936898"/>
              <a:gd name="connsiteY339" fmla="*/ 6505792 h 7040868"/>
              <a:gd name="connsiteX340" fmla="*/ 1957231 w 12936898"/>
              <a:gd name="connsiteY340" fmla="*/ 6517871 h 7040868"/>
              <a:gd name="connsiteX341" fmla="*/ 2021334 w 12936898"/>
              <a:gd name="connsiteY341" fmla="*/ 6520157 h 7040868"/>
              <a:gd name="connsiteX342" fmla="*/ 2065069 w 12936898"/>
              <a:gd name="connsiteY342" fmla="*/ 6508077 h 7040868"/>
              <a:gd name="connsiteX343" fmla="*/ 2036761 w 12936898"/>
              <a:gd name="connsiteY343" fmla="*/ 6504608 h 7040868"/>
              <a:gd name="connsiteX344" fmla="*/ 7775669 w 12936898"/>
              <a:gd name="connsiteY344" fmla="*/ 6501875 h 7040868"/>
              <a:gd name="connsiteX345" fmla="*/ 7746913 w 12936898"/>
              <a:gd name="connsiteY345" fmla="*/ 6510363 h 7040868"/>
              <a:gd name="connsiteX346" fmla="*/ 7701981 w 12936898"/>
              <a:gd name="connsiteY346" fmla="*/ 6526033 h 7040868"/>
              <a:gd name="connsiteX347" fmla="*/ 7691197 w 12936898"/>
              <a:gd name="connsiteY347" fmla="*/ 6534194 h 7040868"/>
              <a:gd name="connsiteX348" fmla="*/ 7752904 w 12936898"/>
              <a:gd name="connsiteY348" fmla="*/ 6537785 h 7040868"/>
              <a:gd name="connsiteX349" fmla="*/ 7805025 w 12936898"/>
              <a:gd name="connsiteY349" fmla="*/ 6526033 h 7040868"/>
              <a:gd name="connsiteX350" fmla="*/ 7814611 w 12936898"/>
              <a:gd name="connsiteY350" fmla="*/ 6512974 h 7040868"/>
              <a:gd name="connsiteX351" fmla="*/ 7803228 w 12936898"/>
              <a:gd name="connsiteY351" fmla="*/ 6502527 h 7040868"/>
              <a:gd name="connsiteX352" fmla="*/ 7775669 w 12936898"/>
              <a:gd name="connsiteY352" fmla="*/ 6501875 h 7040868"/>
              <a:gd name="connsiteX353" fmla="*/ 1276656 w 12936898"/>
              <a:gd name="connsiteY353" fmla="*/ 6496325 h 7040868"/>
              <a:gd name="connsiteX354" fmla="*/ 1273660 w 12936898"/>
              <a:gd name="connsiteY354" fmla="*/ 6506445 h 7040868"/>
              <a:gd name="connsiteX355" fmla="*/ 1284444 w 12936898"/>
              <a:gd name="connsiteY355" fmla="*/ 6514607 h 7040868"/>
              <a:gd name="connsiteX356" fmla="*/ 1287440 w 12936898"/>
              <a:gd name="connsiteY356" fmla="*/ 6504813 h 7040868"/>
              <a:gd name="connsiteX357" fmla="*/ 1276656 w 12936898"/>
              <a:gd name="connsiteY357" fmla="*/ 6496325 h 7040868"/>
              <a:gd name="connsiteX358" fmla="*/ 8557492 w 12936898"/>
              <a:gd name="connsiteY358" fmla="*/ 6494039 h 7040868"/>
              <a:gd name="connsiteX359" fmla="*/ 8552100 w 12936898"/>
              <a:gd name="connsiteY359" fmla="*/ 6503833 h 7040868"/>
              <a:gd name="connsiteX360" fmla="*/ 8585051 w 12936898"/>
              <a:gd name="connsiteY360" fmla="*/ 6500242 h 7040868"/>
              <a:gd name="connsiteX361" fmla="*/ 8557492 w 12936898"/>
              <a:gd name="connsiteY361" fmla="*/ 6494039 h 7040868"/>
              <a:gd name="connsiteX362" fmla="*/ 7662440 w 12936898"/>
              <a:gd name="connsiteY362" fmla="*/ 6491754 h 7040868"/>
              <a:gd name="connsiteX363" fmla="*/ 7517459 w 12936898"/>
              <a:gd name="connsiteY363" fmla="*/ 6525379 h 7040868"/>
              <a:gd name="connsiteX364" fmla="*/ 7684607 w 12936898"/>
              <a:gd name="connsiteY364" fmla="*/ 6521135 h 7040868"/>
              <a:gd name="connsiteX365" fmla="*/ 7710967 w 12936898"/>
              <a:gd name="connsiteY365" fmla="*/ 6515586 h 7040868"/>
              <a:gd name="connsiteX366" fmla="*/ 7709169 w 12936898"/>
              <a:gd name="connsiteY366" fmla="*/ 6501221 h 7040868"/>
              <a:gd name="connsiteX367" fmla="*/ 7662440 w 12936898"/>
              <a:gd name="connsiteY367" fmla="*/ 6491754 h 7040868"/>
              <a:gd name="connsiteX368" fmla="*/ 8825888 w 12936898"/>
              <a:gd name="connsiteY368" fmla="*/ 6490448 h 7040868"/>
              <a:gd name="connsiteX369" fmla="*/ 8803123 w 12936898"/>
              <a:gd name="connsiteY369" fmla="*/ 6493387 h 7040868"/>
              <a:gd name="connsiteX370" fmla="*/ 8814505 w 12936898"/>
              <a:gd name="connsiteY370" fmla="*/ 6496325 h 7040868"/>
              <a:gd name="connsiteX371" fmla="*/ 8825888 w 12936898"/>
              <a:gd name="connsiteY371" fmla="*/ 6490448 h 7040868"/>
              <a:gd name="connsiteX372" fmla="*/ 6678722 w 12936898"/>
              <a:gd name="connsiteY372" fmla="*/ 6487183 h 7040868"/>
              <a:gd name="connsiteX373" fmla="*/ 6672731 w 12936898"/>
              <a:gd name="connsiteY373" fmla="*/ 6508077 h 7040868"/>
              <a:gd name="connsiteX374" fmla="*/ 6715267 w 12936898"/>
              <a:gd name="connsiteY374" fmla="*/ 6512974 h 7040868"/>
              <a:gd name="connsiteX375" fmla="*/ 6711073 w 12936898"/>
              <a:gd name="connsiteY375" fmla="*/ 6503833 h 7040868"/>
              <a:gd name="connsiteX376" fmla="*/ 6699690 w 12936898"/>
              <a:gd name="connsiteY376" fmla="*/ 6495671 h 7040868"/>
              <a:gd name="connsiteX377" fmla="*/ 6678722 w 12936898"/>
              <a:gd name="connsiteY377" fmla="*/ 6487183 h 7040868"/>
              <a:gd name="connsiteX378" fmla="*/ 6746644 w 12936898"/>
              <a:gd name="connsiteY378" fmla="*/ 6485021 h 7040868"/>
              <a:gd name="connsiteX379" fmla="*/ 6724253 w 12936898"/>
              <a:gd name="connsiteY379" fmla="*/ 6488163 h 7040868"/>
              <a:gd name="connsiteX380" fmla="*/ 6741028 w 12936898"/>
              <a:gd name="connsiteY380" fmla="*/ 6491754 h 7040868"/>
              <a:gd name="connsiteX381" fmla="*/ 6757803 w 12936898"/>
              <a:gd name="connsiteY381" fmla="*/ 6503833 h 7040868"/>
              <a:gd name="connsiteX382" fmla="*/ 6848266 w 12936898"/>
              <a:gd name="connsiteY382" fmla="*/ 6516239 h 7040868"/>
              <a:gd name="connsiteX383" fmla="*/ 6875825 w 12936898"/>
              <a:gd name="connsiteY383" fmla="*/ 6517871 h 7040868"/>
              <a:gd name="connsiteX384" fmla="*/ 6890203 w 12936898"/>
              <a:gd name="connsiteY384" fmla="*/ 6525379 h 7040868"/>
              <a:gd name="connsiteX385" fmla="*/ 6897392 w 12936898"/>
              <a:gd name="connsiteY385" fmla="*/ 6512974 h 7040868"/>
              <a:gd name="connsiteX386" fmla="*/ 6906379 w 12936898"/>
              <a:gd name="connsiteY386" fmla="*/ 6512974 h 7040868"/>
              <a:gd name="connsiteX387" fmla="*/ 6939329 w 12936898"/>
              <a:gd name="connsiteY387" fmla="*/ 6517871 h 7040868"/>
              <a:gd name="connsiteX388" fmla="*/ 6931541 w 12936898"/>
              <a:gd name="connsiteY388" fmla="*/ 6511995 h 7040868"/>
              <a:gd name="connsiteX389" fmla="*/ 6908176 w 12936898"/>
              <a:gd name="connsiteY389" fmla="*/ 6511995 h 7040868"/>
              <a:gd name="connsiteX390" fmla="*/ 6930941 w 12936898"/>
              <a:gd name="connsiteY390" fmla="*/ 6503180 h 7040868"/>
              <a:gd name="connsiteX391" fmla="*/ 6906379 w 12936898"/>
              <a:gd name="connsiteY391" fmla="*/ 6491754 h 7040868"/>
              <a:gd name="connsiteX392" fmla="*/ 6793748 w 12936898"/>
              <a:gd name="connsiteY392" fmla="*/ 6485551 h 7040868"/>
              <a:gd name="connsiteX393" fmla="*/ 6746644 w 12936898"/>
              <a:gd name="connsiteY393" fmla="*/ 6485021 h 7040868"/>
              <a:gd name="connsiteX394" fmla="*/ 6983662 w 12936898"/>
              <a:gd name="connsiteY394" fmla="*/ 6478043 h 7040868"/>
              <a:gd name="connsiteX395" fmla="*/ 6972279 w 12936898"/>
              <a:gd name="connsiteY395" fmla="*/ 6511015 h 7040868"/>
              <a:gd name="connsiteX396" fmla="*/ 7020807 w 12936898"/>
              <a:gd name="connsiteY396" fmla="*/ 6511015 h 7040868"/>
              <a:gd name="connsiteX397" fmla="*/ 7041175 w 12936898"/>
              <a:gd name="connsiteY397" fmla="*/ 6504813 h 7040868"/>
              <a:gd name="connsiteX398" fmla="*/ 7024401 w 12936898"/>
              <a:gd name="connsiteY398" fmla="*/ 6493387 h 7040868"/>
              <a:gd name="connsiteX399" fmla="*/ 6998639 w 12936898"/>
              <a:gd name="connsiteY399" fmla="*/ 6492407 h 7040868"/>
              <a:gd name="connsiteX400" fmla="*/ 6986059 w 12936898"/>
              <a:gd name="connsiteY400" fmla="*/ 6488816 h 7040868"/>
              <a:gd name="connsiteX401" fmla="*/ 6983662 w 12936898"/>
              <a:gd name="connsiteY401" fmla="*/ 6478043 h 7040868"/>
              <a:gd name="connsiteX402" fmla="*/ 4042690 w 12936898"/>
              <a:gd name="connsiteY402" fmla="*/ 6477389 h 7040868"/>
              <a:gd name="connsiteX403" fmla="*/ 4037299 w 12936898"/>
              <a:gd name="connsiteY403" fmla="*/ 6486531 h 7040868"/>
              <a:gd name="connsiteX404" fmla="*/ 4063659 w 12936898"/>
              <a:gd name="connsiteY404" fmla="*/ 6493387 h 7040868"/>
              <a:gd name="connsiteX405" fmla="*/ 4069650 w 12936898"/>
              <a:gd name="connsiteY405" fmla="*/ 6483266 h 7040868"/>
              <a:gd name="connsiteX406" fmla="*/ 4042690 w 12936898"/>
              <a:gd name="connsiteY406" fmla="*/ 6477389 h 7040868"/>
              <a:gd name="connsiteX407" fmla="*/ 1357534 w 12936898"/>
              <a:gd name="connsiteY407" fmla="*/ 6469555 h 7040868"/>
              <a:gd name="connsiteX408" fmla="*/ 1350944 w 12936898"/>
              <a:gd name="connsiteY408" fmla="*/ 6480001 h 7040868"/>
              <a:gd name="connsiteX409" fmla="*/ 1379102 w 12936898"/>
              <a:gd name="connsiteY409" fmla="*/ 6476410 h 7040868"/>
              <a:gd name="connsiteX410" fmla="*/ 1357534 w 12936898"/>
              <a:gd name="connsiteY410" fmla="*/ 6469555 h 7040868"/>
              <a:gd name="connsiteX411" fmla="*/ 2003362 w 12936898"/>
              <a:gd name="connsiteY411" fmla="*/ 6466616 h 7040868"/>
              <a:gd name="connsiteX412" fmla="*/ 1966816 w 12936898"/>
              <a:gd name="connsiteY412" fmla="*/ 6469555 h 7040868"/>
              <a:gd name="connsiteX413" fmla="*/ 2024330 w 12936898"/>
              <a:gd name="connsiteY413" fmla="*/ 6482613 h 7040868"/>
              <a:gd name="connsiteX414" fmla="*/ 2032717 w 12936898"/>
              <a:gd name="connsiteY414" fmla="*/ 6474125 h 7040868"/>
              <a:gd name="connsiteX415" fmla="*/ 2003362 w 12936898"/>
              <a:gd name="connsiteY415" fmla="*/ 6466616 h 7040868"/>
              <a:gd name="connsiteX416" fmla="*/ 4073244 w 12936898"/>
              <a:gd name="connsiteY416" fmla="*/ 6448008 h 7040868"/>
              <a:gd name="connsiteX417" fmla="*/ 4050479 w 12936898"/>
              <a:gd name="connsiteY417" fmla="*/ 6450293 h 7040868"/>
              <a:gd name="connsiteX418" fmla="*/ 4061862 w 12936898"/>
              <a:gd name="connsiteY418" fmla="*/ 6453557 h 7040868"/>
              <a:gd name="connsiteX419" fmla="*/ 4073244 w 12936898"/>
              <a:gd name="connsiteY419" fmla="*/ 6448008 h 7040868"/>
              <a:gd name="connsiteX420" fmla="*/ 2042902 w 12936898"/>
              <a:gd name="connsiteY420" fmla="*/ 6447355 h 7040868"/>
              <a:gd name="connsiteX421" fmla="*/ 2024330 w 12936898"/>
              <a:gd name="connsiteY421" fmla="*/ 6448008 h 7040868"/>
              <a:gd name="connsiteX422" fmla="*/ 2030920 w 12936898"/>
              <a:gd name="connsiteY422" fmla="*/ 6453557 h 7040868"/>
              <a:gd name="connsiteX423" fmla="*/ 2042902 w 12936898"/>
              <a:gd name="connsiteY423" fmla="*/ 6447355 h 7040868"/>
              <a:gd name="connsiteX424" fmla="*/ 7092698 w 12936898"/>
              <a:gd name="connsiteY424" fmla="*/ 6442785 h 7040868"/>
              <a:gd name="connsiteX425" fmla="*/ 7074126 w 12936898"/>
              <a:gd name="connsiteY425" fmla="*/ 6443764 h 7040868"/>
              <a:gd name="connsiteX426" fmla="*/ 7080716 w 12936898"/>
              <a:gd name="connsiteY426" fmla="*/ 6449640 h 7040868"/>
              <a:gd name="connsiteX427" fmla="*/ 7092698 w 12936898"/>
              <a:gd name="connsiteY427" fmla="*/ 6442785 h 7040868"/>
              <a:gd name="connsiteX428" fmla="*/ 6554109 w 12936898"/>
              <a:gd name="connsiteY428" fmla="*/ 6426461 h 7040868"/>
              <a:gd name="connsiteX429" fmla="*/ 6535537 w 12936898"/>
              <a:gd name="connsiteY429" fmla="*/ 6427441 h 7040868"/>
              <a:gd name="connsiteX430" fmla="*/ 6542726 w 12936898"/>
              <a:gd name="connsiteY430" fmla="*/ 6432011 h 7040868"/>
              <a:gd name="connsiteX431" fmla="*/ 6554109 w 12936898"/>
              <a:gd name="connsiteY431" fmla="*/ 6426461 h 7040868"/>
              <a:gd name="connsiteX432" fmla="*/ 6361200 w 12936898"/>
              <a:gd name="connsiteY432" fmla="*/ 6423849 h 7040868"/>
              <a:gd name="connsiteX433" fmla="*/ 6319263 w 12936898"/>
              <a:gd name="connsiteY433" fmla="*/ 6428093 h 7040868"/>
              <a:gd name="connsiteX434" fmla="*/ 6340232 w 12936898"/>
              <a:gd name="connsiteY434" fmla="*/ 6430379 h 7040868"/>
              <a:gd name="connsiteX435" fmla="*/ 6361200 w 12936898"/>
              <a:gd name="connsiteY435" fmla="*/ 6423849 h 7040868"/>
              <a:gd name="connsiteX436" fmla="*/ 1890132 w 12936898"/>
              <a:gd name="connsiteY436" fmla="*/ 6422217 h 7040868"/>
              <a:gd name="connsiteX437" fmla="*/ 1895524 w 12936898"/>
              <a:gd name="connsiteY437" fmla="*/ 6426461 h 7040868"/>
              <a:gd name="connsiteX438" fmla="*/ 1912299 w 12936898"/>
              <a:gd name="connsiteY438" fmla="*/ 6441152 h 7040868"/>
              <a:gd name="connsiteX439" fmla="*/ 1929673 w 12936898"/>
              <a:gd name="connsiteY439" fmla="*/ 6454211 h 7040868"/>
              <a:gd name="connsiteX440" fmla="*/ 1988384 w 12936898"/>
              <a:gd name="connsiteY440" fmla="*/ 6447355 h 7040868"/>
              <a:gd name="connsiteX441" fmla="*/ 1961425 w 12936898"/>
              <a:gd name="connsiteY441" fmla="*/ 6432991 h 7040868"/>
              <a:gd name="connsiteX442" fmla="*/ 1890132 w 12936898"/>
              <a:gd name="connsiteY442" fmla="*/ 6422217 h 7040868"/>
              <a:gd name="connsiteX443" fmla="*/ 6425902 w 12936898"/>
              <a:gd name="connsiteY443" fmla="*/ 6418953 h 7040868"/>
              <a:gd name="connsiteX444" fmla="*/ 6403137 w 12936898"/>
              <a:gd name="connsiteY444" fmla="*/ 6420585 h 7040868"/>
              <a:gd name="connsiteX445" fmla="*/ 6414519 w 12936898"/>
              <a:gd name="connsiteY445" fmla="*/ 6424503 h 7040868"/>
              <a:gd name="connsiteX446" fmla="*/ 6425902 w 12936898"/>
              <a:gd name="connsiteY446" fmla="*/ 6418953 h 7040868"/>
              <a:gd name="connsiteX447" fmla="*/ 2307703 w 12936898"/>
              <a:gd name="connsiteY447" fmla="*/ 6415035 h 7040868"/>
              <a:gd name="connsiteX448" fmla="*/ 2272956 w 12936898"/>
              <a:gd name="connsiteY448" fmla="*/ 6421564 h 7040868"/>
              <a:gd name="connsiteX449" fmla="*/ 2307104 w 12936898"/>
              <a:gd name="connsiteY449" fmla="*/ 6428093 h 7040868"/>
              <a:gd name="connsiteX450" fmla="*/ 2341253 w 12936898"/>
              <a:gd name="connsiteY450" fmla="*/ 6435275 h 7040868"/>
              <a:gd name="connsiteX451" fmla="*/ 2309501 w 12936898"/>
              <a:gd name="connsiteY451" fmla="*/ 6443764 h 7040868"/>
              <a:gd name="connsiteX452" fmla="*/ 2275352 w 12936898"/>
              <a:gd name="connsiteY452" fmla="*/ 6448661 h 7040868"/>
              <a:gd name="connsiteX453" fmla="*/ 2316689 w 12936898"/>
              <a:gd name="connsiteY453" fmla="*/ 6458781 h 7040868"/>
              <a:gd name="connsiteX454" fmla="*/ 2386185 w 12936898"/>
              <a:gd name="connsiteY454" fmla="*/ 6466616 h 7040868"/>
              <a:gd name="connsiteX455" fmla="*/ 2434113 w 12936898"/>
              <a:gd name="connsiteY455" fmla="*/ 6468249 h 7040868"/>
              <a:gd name="connsiteX456" fmla="*/ 2392176 w 12936898"/>
              <a:gd name="connsiteY456" fmla="*/ 6448661 h 7040868"/>
              <a:gd name="connsiteX457" fmla="*/ 2364018 w 12936898"/>
              <a:gd name="connsiteY457" fmla="*/ 6432011 h 7040868"/>
              <a:gd name="connsiteX458" fmla="*/ 2307703 w 12936898"/>
              <a:gd name="connsiteY458" fmla="*/ 6415035 h 7040868"/>
              <a:gd name="connsiteX459" fmla="*/ 2788179 w 12936898"/>
              <a:gd name="connsiteY459" fmla="*/ 6405241 h 7040868"/>
              <a:gd name="connsiteX460" fmla="*/ 2760022 w 12936898"/>
              <a:gd name="connsiteY460" fmla="*/ 6407527 h 7040868"/>
              <a:gd name="connsiteX461" fmla="*/ 2772004 w 12936898"/>
              <a:gd name="connsiteY461" fmla="*/ 6411444 h 7040868"/>
              <a:gd name="connsiteX462" fmla="*/ 2788179 w 12936898"/>
              <a:gd name="connsiteY462" fmla="*/ 6405241 h 7040868"/>
              <a:gd name="connsiteX463" fmla="*/ 3664061 w 12936898"/>
              <a:gd name="connsiteY463" fmla="*/ 6381735 h 7040868"/>
              <a:gd name="connsiteX464" fmla="*/ 3637101 w 12936898"/>
              <a:gd name="connsiteY464" fmla="*/ 6383695 h 7040868"/>
              <a:gd name="connsiteX465" fmla="*/ 3632308 w 12936898"/>
              <a:gd name="connsiteY465" fmla="*/ 6418953 h 7040868"/>
              <a:gd name="connsiteX466" fmla="*/ 3643691 w 12936898"/>
              <a:gd name="connsiteY466" fmla="*/ 6406873 h 7040868"/>
              <a:gd name="connsiteX467" fmla="*/ 3692218 w 12936898"/>
              <a:gd name="connsiteY467" fmla="*/ 6397733 h 7040868"/>
              <a:gd name="connsiteX468" fmla="*/ 3741943 w 12936898"/>
              <a:gd name="connsiteY468" fmla="*/ 6398385 h 7040868"/>
              <a:gd name="connsiteX469" fmla="*/ 3699407 w 12936898"/>
              <a:gd name="connsiteY469" fmla="*/ 6387612 h 7040868"/>
              <a:gd name="connsiteX470" fmla="*/ 3664061 w 12936898"/>
              <a:gd name="connsiteY470" fmla="*/ 6381735 h 7040868"/>
              <a:gd name="connsiteX471" fmla="*/ 4805941 w 12936898"/>
              <a:gd name="connsiteY471" fmla="*/ 6369330 h 7040868"/>
              <a:gd name="connsiteX472" fmla="*/ 4787968 w 12936898"/>
              <a:gd name="connsiteY472" fmla="*/ 6370636 h 7040868"/>
              <a:gd name="connsiteX473" fmla="*/ 4793960 w 12936898"/>
              <a:gd name="connsiteY473" fmla="*/ 6376186 h 7040868"/>
              <a:gd name="connsiteX474" fmla="*/ 4805941 w 12936898"/>
              <a:gd name="connsiteY474" fmla="*/ 6369330 h 7040868"/>
              <a:gd name="connsiteX475" fmla="*/ 6827298 w 12936898"/>
              <a:gd name="connsiteY475" fmla="*/ 6367697 h 7040868"/>
              <a:gd name="connsiteX476" fmla="*/ 6806929 w 12936898"/>
              <a:gd name="connsiteY476" fmla="*/ 6379451 h 7040868"/>
              <a:gd name="connsiteX477" fmla="*/ 6834487 w 12936898"/>
              <a:gd name="connsiteY477" fmla="*/ 6376839 h 7040868"/>
              <a:gd name="connsiteX478" fmla="*/ 6827298 w 12936898"/>
              <a:gd name="connsiteY478" fmla="*/ 6367697 h 7040868"/>
              <a:gd name="connsiteX479" fmla="*/ 2624027 w 12936898"/>
              <a:gd name="connsiteY479" fmla="*/ 6363127 h 7040868"/>
              <a:gd name="connsiteX480" fmla="*/ 2595869 w 12936898"/>
              <a:gd name="connsiteY480" fmla="*/ 6365413 h 7040868"/>
              <a:gd name="connsiteX481" fmla="*/ 2608450 w 12936898"/>
              <a:gd name="connsiteY481" fmla="*/ 6368677 h 7040868"/>
              <a:gd name="connsiteX482" fmla="*/ 2624027 w 12936898"/>
              <a:gd name="connsiteY482" fmla="*/ 6363127 h 7040868"/>
              <a:gd name="connsiteX483" fmla="*/ 4626212 w 12936898"/>
              <a:gd name="connsiteY483" fmla="*/ 6357904 h 7040868"/>
              <a:gd name="connsiteX484" fmla="*/ 4608239 w 12936898"/>
              <a:gd name="connsiteY484" fmla="*/ 6358557 h 7040868"/>
              <a:gd name="connsiteX485" fmla="*/ 4613631 w 12936898"/>
              <a:gd name="connsiteY485" fmla="*/ 6363780 h 7040868"/>
              <a:gd name="connsiteX486" fmla="*/ 4626212 w 12936898"/>
              <a:gd name="connsiteY486" fmla="*/ 6357904 h 7040868"/>
              <a:gd name="connsiteX487" fmla="*/ 7356301 w 12936898"/>
              <a:gd name="connsiteY487" fmla="*/ 6357251 h 7040868"/>
              <a:gd name="connsiteX488" fmla="*/ 7361693 w 12936898"/>
              <a:gd name="connsiteY488" fmla="*/ 6365413 h 7040868"/>
              <a:gd name="connsiteX489" fmla="*/ 7385657 w 12936898"/>
              <a:gd name="connsiteY489" fmla="*/ 6372921 h 7040868"/>
              <a:gd name="connsiteX490" fmla="*/ 7379666 w 12936898"/>
              <a:gd name="connsiteY490" fmla="*/ 6363780 h 7040868"/>
              <a:gd name="connsiteX491" fmla="*/ 7356301 w 12936898"/>
              <a:gd name="connsiteY491" fmla="*/ 6357251 h 7040868"/>
              <a:gd name="connsiteX492" fmla="*/ 7084909 w 12936898"/>
              <a:gd name="connsiteY492" fmla="*/ 6357251 h 7040868"/>
              <a:gd name="connsiteX493" fmla="*/ 7066937 w 12936898"/>
              <a:gd name="connsiteY493" fmla="*/ 6357904 h 7040868"/>
              <a:gd name="connsiteX494" fmla="*/ 7072928 w 12936898"/>
              <a:gd name="connsiteY494" fmla="*/ 6363127 h 7040868"/>
              <a:gd name="connsiteX495" fmla="*/ 7084909 w 12936898"/>
              <a:gd name="connsiteY495" fmla="*/ 6357251 h 7040868"/>
              <a:gd name="connsiteX496" fmla="*/ 4666950 w 12936898"/>
              <a:gd name="connsiteY496" fmla="*/ 6357251 h 7040868"/>
              <a:gd name="connsiteX497" fmla="*/ 4648378 w 12936898"/>
              <a:gd name="connsiteY497" fmla="*/ 6367045 h 7040868"/>
              <a:gd name="connsiteX498" fmla="*/ 4683725 w 12936898"/>
              <a:gd name="connsiteY498" fmla="*/ 6367045 h 7040868"/>
              <a:gd name="connsiteX499" fmla="*/ 4699302 w 12936898"/>
              <a:gd name="connsiteY499" fmla="*/ 6357251 h 7040868"/>
              <a:gd name="connsiteX500" fmla="*/ 4666950 w 12936898"/>
              <a:gd name="connsiteY500" fmla="*/ 6357251 h 7040868"/>
              <a:gd name="connsiteX501" fmla="*/ 7253855 w 12936898"/>
              <a:gd name="connsiteY501" fmla="*/ 6350721 h 7040868"/>
              <a:gd name="connsiteX502" fmla="*/ 7235883 w 12936898"/>
              <a:gd name="connsiteY502" fmla="*/ 6351701 h 7040868"/>
              <a:gd name="connsiteX503" fmla="*/ 7242473 w 12936898"/>
              <a:gd name="connsiteY503" fmla="*/ 6357251 h 7040868"/>
              <a:gd name="connsiteX504" fmla="*/ 7253855 w 12936898"/>
              <a:gd name="connsiteY504" fmla="*/ 6350721 h 7040868"/>
              <a:gd name="connsiteX505" fmla="*/ 1706808 w 12936898"/>
              <a:gd name="connsiteY505" fmla="*/ 6350721 h 7040868"/>
              <a:gd name="connsiteX506" fmla="*/ 1712200 w 12936898"/>
              <a:gd name="connsiteY506" fmla="*/ 6358557 h 7040868"/>
              <a:gd name="connsiteX507" fmla="*/ 1735565 w 12936898"/>
              <a:gd name="connsiteY507" fmla="*/ 6357251 h 7040868"/>
              <a:gd name="connsiteX508" fmla="*/ 1706808 w 12936898"/>
              <a:gd name="connsiteY508" fmla="*/ 6350721 h 7040868"/>
              <a:gd name="connsiteX509" fmla="*/ 6969883 w 12936898"/>
              <a:gd name="connsiteY509" fmla="*/ 6348110 h 7040868"/>
              <a:gd name="connsiteX510" fmla="*/ 6909374 w 12936898"/>
              <a:gd name="connsiteY510" fmla="*/ 6366392 h 7040868"/>
              <a:gd name="connsiteX511" fmla="*/ 6918959 w 12936898"/>
              <a:gd name="connsiteY511" fmla="*/ 6368677 h 7040868"/>
              <a:gd name="connsiteX512" fmla="*/ 6936933 w 12936898"/>
              <a:gd name="connsiteY512" fmla="*/ 6367045 h 7040868"/>
              <a:gd name="connsiteX513" fmla="*/ 6936933 w 12936898"/>
              <a:gd name="connsiteY513" fmla="*/ 6366392 h 7040868"/>
              <a:gd name="connsiteX514" fmla="*/ 6959099 w 12936898"/>
              <a:gd name="connsiteY514" fmla="*/ 6367045 h 7040868"/>
              <a:gd name="connsiteX515" fmla="*/ 7002234 w 12936898"/>
              <a:gd name="connsiteY515" fmla="*/ 6362148 h 7040868"/>
              <a:gd name="connsiteX516" fmla="*/ 7038180 w 12936898"/>
              <a:gd name="connsiteY516" fmla="*/ 6363780 h 7040868"/>
              <a:gd name="connsiteX517" fmla="*/ 6969883 w 12936898"/>
              <a:gd name="connsiteY517" fmla="*/ 6348110 h 7040868"/>
              <a:gd name="connsiteX518" fmla="*/ 2111798 w 12936898"/>
              <a:gd name="connsiteY518" fmla="*/ 6347131 h 7040868"/>
              <a:gd name="connsiteX519" fmla="*/ 2098618 w 12936898"/>
              <a:gd name="connsiteY519" fmla="*/ 6352354 h 7040868"/>
              <a:gd name="connsiteX520" fmla="*/ 2130969 w 12936898"/>
              <a:gd name="connsiteY520" fmla="*/ 6354639 h 7040868"/>
              <a:gd name="connsiteX521" fmla="*/ 2111798 w 12936898"/>
              <a:gd name="connsiteY521" fmla="*/ 6347131 h 7040868"/>
              <a:gd name="connsiteX522" fmla="*/ 10683092 w 12936898"/>
              <a:gd name="connsiteY522" fmla="*/ 6345498 h 7040868"/>
              <a:gd name="connsiteX523" fmla="*/ 10664520 w 12936898"/>
              <a:gd name="connsiteY523" fmla="*/ 6346477 h 7040868"/>
              <a:gd name="connsiteX524" fmla="*/ 10671709 w 12936898"/>
              <a:gd name="connsiteY524" fmla="*/ 6351701 h 7040868"/>
              <a:gd name="connsiteX525" fmla="*/ 10683092 w 12936898"/>
              <a:gd name="connsiteY525" fmla="*/ 6345498 h 7040868"/>
              <a:gd name="connsiteX526" fmla="*/ 6885410 w 12936898"/>
              <a:gd name="connsiteY526" fmla="*/ 6344519 h 7040868"/>
              <a:gd name="connsiteX527" fmla="*/ 6881815 w 12936898"/>
              <a:gd name="connsiteY527" fmla="*/ 6351701 h 7040868"/>
              <a:gd name="connsiteX528" fmla="*/ 6864442 w 12936898"/>
              <a:gd name="connsiteY528" fmla="*/ 6353986 h 7040868"/>
              <a:gd name="connsiteX529" fmla="*/ 6858451 w 12936898"/>
              <a:gd name="connsiteY529" fmla="*/ 6368677 h 7040868"/>
              <a:gd name="connsiteX530" fmla="*/ 6882415 w 12936898"/>
              <a:gd name="connsiteY530" fmla="*/ 6372268 h 7040868"/>
              <a:gd name="connsiteX531" fmla="*/ 6892599 w 12936898"/>
              <a:gd name="connsiteY531" fmla="*/ 6350069 h 7040868"/>
              <a:gd name="connsiteX532" fmla="*/ 6885410 w 12936898"/>
              <a:gd name="connsiteY532" fmla="*/ 6344519 h 7040868"/>
              <a:gd name="connsiteX533" fmla="*/ 1870961 w 12936898"/>
              <a:gd name="connsiteY533" fmla="*/ 6343866 h 7040868"/>
              <a:gd name="connsiteX534" fmla="*/ 1881146 w 12936898"/>
              <a:gd name="connsiteY534" fmla="*/ 6357904 h 7040868"/>
              <a:gd name="connsiteX535" fmla="*/ 1909902 w 12936898"/>
              <a:gd name="connsiteY535" fmla="*/ 6368677 h 7040868"/>
              <a:gd name="connsiteX536" fmla="*/ 1900916 w 12936898"/>
              <a:gd name="connsiteY536" fmla="*/ 6355619 h 7040868"/>
              <a:gd name="connsiteX537" fmla="*/ 1870961 w 12936898"/>
              <a:gd name="connsiteY537" fmla="*/ 6343866 h 7040868"/>
              <a:gd name="connsiteX538" fmla="*/ 6728447 w 12936898"/>
              <a:gd name="connsiteY538" fmla="*/ 6341907 h 7040868"/>
              <a:gd name="connsiteX539" fmla="*/ 6708677 w 12936898"/>
              <a:gd name="connsiteY539" fmla="*/ 6342560 h 7040868"/>
              <a:gd name="connsiteX540" fmla="*/ 6688307 w 12936898"/>
              <a:gd name="connsiteY540" fmla="*/ 6349089 h 7040868"/>
              <a:gd name="connsiteX541" fmla="*/ 6701487 w 12936898"/>
              <a:gd name="connsiteY541" fmla="*/ 6361495 h 7040868"/>
              <a:gd name="connsiteX542" fmla="*/ 6662546 w 12936898"/>
              <a:gd name="connsiteY542" fmla="*/ 6366392 h 7040868"/>
              <a:gd name="connsiteX543" fmla="*/ 6546920 w 12936898"/>
              <a:gd name="connsiteY543" fmla="*/ 6376186 h 7040868"/>
              <a:gd name="connsiteX544" fmla="*/ 6487010 w 12936898"/>
              <a:gd name="connsiteY544" fmla="*/ 6388591 h 7040868"/>
              <a:gd name="connsiteX545" fmla="*/ 6516366 w 12936898"/>
              <a:gd name="connsiteY545" fmla="*/ 6408179 h 7040868"/>
              <a:gd name="connsiteX546" fmla="*/ 6466042 w 12936898"/>
              <a:gd name="connsiteY546" fmla="*/ 6415035 h 7040868"/>
              <a:gd name="connsiteX547" fmla="*/ 6527150 w 12936898"/>
              <a:gd name="connsiteY547" fmla="*/ 6415688 h 7040868"/>
              <a:gd name="connsiteX548" fmla="*/ 6625402 w 12936898"/>
              <a:gd name="connsiteY548" fmla="*/ 6408179 h 7040868"/>
              <a:gd name="connsiteX549" fmla="*/ 6704483 w 12936898"/>
              <a:gd name="connsiteY549" fmla="*/ 6394467 h 7040868"/>
              <a:gd name="connsiteX550" fmla="*/ 6772181 w 12936898"/>
              <a:gd name="connsiteY550" fmla="*/ 6383695 h 7040868"/>
              <a:gd name="connsiteX551" fmla="*/ 6796145 w 12936898"/>
              <a:gd name="connsiteY551" fmla="*/ 6366392 h 7040868"/>
              <a:gd name="connsiteX552" fmla="*/ 6774577 w 12936898"/>
              <a:gd name="connsiteY552" fmla="*/ 6365413 h 7040868"/>
              <a:gd name="connsiteX553" fmla="*/ 6750613 w 12936898"/>
              <a:gd name="connsiteY553" fmla="*/ 6367697 h 7040868"/>
              <a:gd name="connsiteX554" fmla="*/ 6730244 w 12936898"/>
              <a:gd name="connsiteY554" fmla="*/ 6367045 h 7040868"/>
              <a:gd name="connsiteX555" fmla="*/ 6721857 w 12936898"/>
              <a:gd name="connsiteY555" fmla="*/ 6377818 h 7040868"/>
              <a:gd name="connsiteX556" fmla="*/ 6728447 w 12936898"/>
              <a:gd name="connsiteY556" fmla="*/ 6346477 h 7040868"/>
              <a:gd name="connsiteX557" fmla="*/ 6728447 w 12936898"/>
              <a:gd name="connsiteY557" fmla="*/ 6341907 h 7040868"/>
              <a:gd name="connsiteX558" fmla="*/ 10572858 w 12936898"/>
              <a:gd name="connsiteY558" fmla="*/ 6333419 h 7040868"/>
              <a:gd name="connsiteX559" fmla="*/ 10548894 w 12936898"/>
              <a:gd name="connsiteY559" fmla="*/ 6344845 h 7040868"/>
              <a:gd name="connsiteX560" fmla="*/ 10598619 w 12936898"/>
              <a:gd name="connsiteY560" fmla="*/ 6349089 h 7040868"/>
              <a:gd name="connsiteX561" fmla="*/ 10623781 w 12936898"/>
              <a:gd name="connsiteY561" fmla="*/ 6337663 h 7040868"/>
              <a:gd name="connsiteX562" fmla="*/ 10572858 w 12936898"/>
              <a:gd name="connsiteY562" fmla="*/ 6333419 h 7040868"/>
              <a:gd name="connsiteX563" fmla="*/ 4063659 w 12936898"/>
              <a:gd name="connsiteY563" fmla="*/ 6333419 h 7040868"/>
              <a:gd name="connsiteX564" fmla="*/ 4035501 w 12936898"/>
              <a:gd name="connsiteY564" fmla="*/ 6335705 h 7040868"/>
              <a:gd name="connsiteX565" fmla="*/ 4047483 w 12936898"/>
              <a:gd name="connsiteY565" fmla="*/ 6339295 h 7040868"/>
              <a:gd name="connsiteX566" fmla="*/ 4063659 w 12936898"/>
              <a:gd name="connsiteY566" fmla="*/ 6333419 h 7040868"/>
              <a:gd name="connsiteX567" fmla="*/ 7464738 w 12936898"/>
              <a:gd name="connsiteY567" fmla="*/ 6330807 h 7040868"/>
              <a:gd name="connsiteX568" fmla="*/ 7435981 w 12936898"/>
              <a:gd name="connsiteY568" fmla="*/ 6332439 h 7040868"/>
              <a:gd name="connsiteX569" fmla="*/ 7447963 w 12936898"/>
              <a:gd name="connsiteY569" fmla="*/ 6336357 h 7040868"/>
              <a:gd name="connsiteX570" fmla="*/ 7464738 w 12936898"/>
              <a:gd name="connsiteY570" fmla="*/ 6330807 h 7040868"/>
              <a:gd name="connsiteX571" fmla="*/ 4104997 w 12936898"/>
              <a:gd name="connsiteY571" fmla="*/ 6330155 h 7040868"/>
              <a:gd name="connsiteX572" fmla="*/ 4087623 w 12936898"/>
              <a:gd name="connsiteY572" fmla="*/ 6330807 h 7040868"/>
              <a:gd name="connsiteX573" fmla="*/ 4093614 w 12936898"/>
              <a:gd name="connsiteY573" fmla="*/ 6335705 h 7040868"/>
              <a:gd name="connsiteX574" fmla="*/ 4104997 w 12936898"/>
              <a:gd name="connsiteY574" fmla="*/ 6330155 h 7040868"/>
              <a:gd name="connsiteX575" fmla="*/ 3997159 w 12936898"/>
              <a:gd name="connsiteY575" fmla="*/ 6330155 h 7040868"/>
              <a:gd name="connsiteX576" fmla="*/ 3968403 w 12936898"/>
              <a:gd name="connsiteY576" fmla="*/ 6332439 h 7040868"/>
              <a:gd name="connsiteX577" fmla="*/ 3981583 w 12936898"/>
              <a:gd name="connsiteY577" fmla="*/ 6335705 h 7040868"/>
              <a:gd name="connsiteX578" fmla="*/ 3997159 w 12936898"/>
              <a:gd name="connsiteY578" fmla="*/ 6330155 h 7040868"/>
              <a:gd name="connsiteX579" fmla="*/ 6455857 w 12936898"/>
              <a:gd name="connsiteY579" fmla="*/ 6329175 h 7040868"/>
              <a:gd name="connsiteX580" fmla="*/ 6427700 w 12936898"/>
              <a:gd name="connsiteY580" fmla="*/ 6331787 h 7040868"/>
              <a:gd name="connsiteX581" fmla="*/ 6440281 w 12936898"/>
              <a:gd name="connsiteY581" fmla="*/ 6334725 h 7040868"/>
              <a:gd name="connsiteX582" fmla="*/ 6455857 w 12936898"/>
              <a:gd name="connsiteY582" fmla="*/ 6329175 h 7040868"/>
              <a:gd name="connsiteX583" fmla="*/ 6585861 w 12936898"/>
              <a:gd name="connsiteY583" fmla="*/ 6326563 h 7040868"/>
              <a:gd name="connsiteX584" fmla="*/ 6540929 w 12936898"/>
              <a:gd name="connsiteY584" fmla="*/ 6329175 h 7040868"/>
              <a:gd name="connsiteX585" fmla="*/ 6519961 w 12936898"/>
              <a:gd name="connsiteY585" fmla="*/ 6339295 h 7040868"/>
              <a:gd name="connsiteX586" fmla="*/ 6603834 w 12936898"/>
              <a:gd name="connsiteY586" fmla="*/ 6330807 h 7040868"/>
              <a:gd name="connsiteX587" fmla="*/ 6585861 w 12936898"/>
              <a:gd name="connsiteY587" fmla="*/ 6326563 h 7040868"/>
              <a:gd name="connsiteX588" fmla="*/ 7507873 w 12936898"/>
              <a:gd name="connsiteY588" fmla="*/ 6323299 h 7040868"/>
              <a:gd name="connsiteX589" fmla="*/ 7495292 w 12936898"/>
              <a:gd name="connsiteY589" fmla="*/ 6334072 h 7040868"/>
              <a:gd name="connsiteX590" fmla="*/ 7515062 w 12936898"/>
              <a:gd name="connsiteY590" fmla="*/ 6341581 h 7040868"/>
              <a:gd name="connsiteX591" fmla="*/ 7528242 w 12936898"/>
              <a:gd name="connsiteY591" fmla="*/ 6330807 h 7040868"/>
              <a:gd name="connsiteX592" fmla="*/ 7507873 w 12936898"/>
              <a:gd name="connsiteY592" fmla="*/ 6323299 h 7040868"/>
              <a:gd name="connsiteX593" fmla="*/ 1961425 w 12936898"/>
              <a:gd name="connsiteY593" fmla="*/ 6316769 h 7040868"/>
              <a:gd name="connsiteX594" fmla="*/ 1942853 w 12936898"/>
              <a:gd name="connsiteY594" fmla="*/ 6330155 h 7040868"/>
              <a:gd name="connsiteX595" fmla="*/ 2007555 w 12936898"/>
              <a:gd name="connsiteY595" fmla="*/ 6350069 h 7040868"/>
              <a:gd name="connsiteX596" fmla="*/ 2001564 w 12936898"/>
              <a:gd name="connsiteY596" fmla="*/ 6331787 h 7040868"/>
              <a:gd name="connsiteX597" fmla="*/ 1961425 w 12936898"/>
              <a:gd name="connsiteY597" fmla="*/ 6316769 h 7040868"/>
              <a:gd name="connsiteX598" fmla="*/ 6833888 w 12936898"/>
              <a:gd name="connsiteY598" fmla="*/ 6316117 h 7040868"/>
              <a:gd name="connsiteX599" fmla="*/ 6791951 w 12936898"/>
              <a:gd name="connsiteY599" fmla="*/ 6323299 h 7040868"/>
              <a:gd name="connsiteX600" fmla="*/ 6841077 w 12936898"/>
              <a:gd name="connsiteY600" fmla="*/ 6328522 h 7040868"/>
              <a:gd name="connsiteX601" fmla="*/ 6886009 w 12936898"/>
              <a:gd name="connsiteY601" fmla="*/ 6321013 h 7040868"/>
              <a:gd name="connsiteX602" fmla="*/ 6833888 w 12936898"/>
              <a:gd name="connsiteY602" fmla="*/ 6316117 h 7040868"/>
              <a:gd name="connsiteX603" fmla="*/ 7162193 w 12936898"/>
              <a:gd name="connsiteY603" fmla="*/ 6297835 h 7040868"/>
              <a:gd name="connsiteX604" fmla="*/ 7148414 w 12936898"/>
              <a:gd name="connsiteY604" fmla="*/ 6303385 h 7040868"/>
              <a:gd name="connsiteX605" fmla="*/ 7145419 w 12936898"/>
              <a:gd name="connsiteY605" fmla="*/ 6324931 h 7040868"/>
              <a:gd name="connsiteX606" fmla="*/ 7148414 w 12936898"/>
              <a:gd name="connsiteY606" fmla="*/ 6329175 h 7040868"/>
              <a:gd name="connsiteX607" fmla="*/ 7167585 w 12936898"/>
              <a:gd name="connsiteY607" fmla="*/ 6321013 h 7040868"/>
              <a:gd name="connsiteX608" fmla="*/ 7177171 w 12936898"/>
              <a:gd name="connsiteY608" fmla="*/ 6311873 h 7040868"/>
              <a:gd name="connsiteX609" fmla="*/ 7162193 w 12936898"/>
              <a:gd name="connsiteY609" fmla="*/ 6297835 h 7040868"/>
              <a:gd name="connsiteX610" fmla="*/ 1483345 w 12936898"/>
              <a:gd name="connsiteY610" fmla="*/ 6294897 h 7040868"/>
              <a:gd name="connsiteX611" fmla="*/ 1469565 w 12936898"/>
              <a:gd name="connsiteY611" fmla="*/ 6298814 h 7040868"/>
              <a:gd name="connsiteX612" fmla="*/ 1549245 w 12936898"/>
              <a:gd name="connsiteY612" fmla="*/ 6335705 h 7040868"/>
              <a:gd name="connsiteX613" fmla="*/ 1548646 w 12936898"/>
              <a:gd name="connsiteY613" fmla="*/ 6317749 h 7040868"/>
              <a:gd name="connsiteX614" fmla="*/ 1483345 w 12936898"/>
              <a:gd name="connsiteY614" fmla="*/ 6294897 h 7040868"/>
              <a:gd name="connsiteX615" fmla="*/ 7376521 w 12936898"/>
              <a:gd name="connsiteY615" fmla="*/ 6287184 h 7040868"/>
              <a:gd name="connsiteX616" fmla="*/ 7357499 w 12936898"/>
              <a:gd name="connsiteY616" fmla="*/ 6291958 h 7040868"/>
              <a:gd name="connsiteX617" fmla="*/ 7321553 w 12936898"/>
              <a:gd name="connsiteY617" fmla="*/ 6291958 h 7040868"/>
              <a:gd name="connsiteX618" fmla="*/ 7298189 w 12936898"/>
              <a:gd name="connsiteY618" fmla="*/ 6287714 h 7040868"/>
              <a:gd name="connsiteX619" fmla="*/ 7250261 w 12936898"/>
              <a:gd name="connsiteY619" fmla="*/ 6289673 h 7040868"/>
              <a:gd name="connsiteX620" fmla="*/ 7186157 w 12936898"/>
              <a:gd name="connsiteY620" fmla="*/ 6308608 h 7040868"/>
              <a:gd name="connsiteX621" fmla="*/ 7225099 w 12936898"/>
              <a:gd name="connsiteY621" fmla="*/ 6311219 h 7040868"/>
              <a:gd name="connsiteX622" fmla="*/ 7267035 w 12936898"/>
              <a:gd name="connsiteY622" fmla="*/ 6308608 h 7040868"/>
              <a:gd name="connsiteX623" fmla="*/ 7299986 w 12936898"/>
              <a:gd name="connsiteY623" fmla="*/ 6313505 h 7040868"/>
              <a:gd name="connsiteX624" fmla="*/ 7333535 w 12936898"/>
              <a:gd name="connsiteY624" fmla="*/ 6321013 h 7040868"/>
              <a:gd name="connsiteX625" fmla="*/ 7359895 w 12936898"/>
              <a:gd name="connsiteY625" fmla="*/ 6311219 h 7040868"/>
              <a:gd name="connsiteX626" fmla="*/ 7382063 w 12936898"/>
              <a:gd name="connsiteY626" fmla="*/ 6288041 h 7040868"/>
              <a:gd name="connsiteX627" fmla="*/ 7376521 w 12936898"/>
              <a:gd name="connsiteY627" fmla="*/ 6287184 h 7040868"/>
              <a:gd name="connsiteX628" fmla="*/ 8635375 w 12936898"/>
              <a:gd name="connsiteY628" fmla="*/ 6258333 h 7040868"/>
              <a:gd name="connsiteX629" fmla="*/ 8612010 w 12936898"/>
              <a:gd name="connsiteY629" fmla="*/ 6260944 h 7040868"/>
              <a:gd name="connsiteX630" fmla="*/ 8623992 w 12936898"/>
              <a:gd name="connsiteY630" fmla="*/ 6265188 h 7040868"/>
              <a:gd name="connsiteX631" fmla="*/ 8635375 w 12936898"/>
              <a:gd name="connsiteY631" fmla="*/ 6258333 h 7040868"/>
              <a:gd name="connsiteX632" fmla="*/ 9031379 w 12936898"/>
              <a:gd name="connsiteY632" fmla="*/ 6257353 h 7040868"/>
              <a:gd name="connsiteX633" fmla="*/ 9024789 w 12936898"/>
              <a:gd name="connsiteY633" fmla="*/ 6266494 h 7040868"/>
              <a:gd name="connsiteX634" fmla="*/ 9045757 w 12936898"/>
              <a:gd name="connsiteY634" fmla="*/ 6274329 h 7040868"/>
              <a:gd name="connsiteX635" fmla="*/ 9052946 w 12936898"/>
              <a:gd name="connsiteY635" fmla="*/ 6264209 h 7040868"/>
              <a:gd name="connsiteX636" fmla="*/ 9031379 w 12936898"/>
              <a:gd name="connsiteY636" fmla="*/ 6257353 h 7040868"/>
              <a:gd name="connsiteX637" fmla="*/ 8462835 w 12936898"/>
              <a:gd name="connsiteY637" fmla="*/ 6226992 h 7040868"/>
              <a:gd name="connsiteX638" fmla="*/ 8434677 w 12936898"/>
              <a:gd name="connsiteY638" fmla="*/ 6229603 h 7040868"/>
              <a:gd name="connsiteX639" fmla="*/ 8447258 w 12936898"/>
              <a:gd name="connsiteY639" fmla="*/ 6232868 h 7040868"/>
              <a:gd name="connsiteX640" fmla="*/ 8462835 w 12936898"/>
              <a:gd name="connsiteY640" fmla="*/ 6226992 h 7040868"/>
              <a:gd name="connsiteX641" fmla="*/ 7065139 w 12936898"/>
              <a:gd name="connsiteY641" fmla="*/ 6224707 h 7040868"/>
              <a:gd name="connsiteX642" fmla="*/ 6998639 w 12936898"/>
              <a:gd name="connsiteY642" fmla="*/ 6228951 h 7040868"/>
              <a:gd name="connsiteX643" fmla="*/ 6902185 w 12936898"/>
              <a:gd name="connsiteY643" fmla="*/ 6245927 h 7040868"/>
              <a:gd name="connsiteX644" fmla="*/ 7042973 w 12936898"/>
              <a:gd name="connsiteY644" fmla="*/ 6232868 h 7040868"/>
              <a:gd name="connsiteX645" fmla="*/ 7065139 w 12936898"/>
              <a:gd name="connsiteY645" fmla="*/ 6224707 h 7040868"/>
              <a:gd name="connsiteX646" fmla="*/ 7407823 w 12936898"/>
              <a:gd name="connsiteY646" fmla="*/ 6220136 h 7040868"/>
              <a:gd name="connsiteX647" fmla="*/ 7404229 w 12936898"/>
              <a:gd name="connsiteY647" fmla="*/ 6222095 h 7040868"/>
              <a:gd name="connsiteX648" fmla="*/ 7403031 w 12936898"/>
              <a:gd name="connsiteY648" fmla="*/ 6249191 h 7040868"/>
              <a:gd name="connsiteX649" fmla="*/ 7413815 w 12936898"/>
              <a:gd name="connsiteY649" fmla="*/ 6260944 h 7040868"/>
              <a:gd name="connsiteX650" fmla="*/ 7456351 w 12936898"/>
              <a:gd name="connsiteY650" fmla="*/ 6271391 h 7040868"/>
              <a:gd name="connsiteX651" fmla="*/ 7427593 w 12936898"/>
              <a:gd name="connsiteY651" fmla="*/ 6282164 h 7040868"/>
              <a:gd name="connsiteX652" fmla="*/ 7455751 w 12936898"/>
              <a:gd name="connsiteY652" fmla="*/ 6298814 h 7040868"/>
              <a:gd name="connsiteX653" fmla="*/ 7697188 w 12936898"/>
              <a:gd name="connsiteY653" fmla="*/ 6276615 h 7040868"/>
              <a:gd name="connsiteX654" fmla="*/ 7619305 w 12936898"/>
              <a:gd name="connsiteY654" fmla="*/ 6275635 h 7040868"/>
              <a:gd name="connsiteX655" fmla="*/ 7568981 w 12936898"/>
              <a:gd name="connsiteY655" fmla="*/ 6269105 h 7040868"/>
              <a:gd name="connsiteX656" fmla="*/ 7553405 w 12936898"/>
              <a:gd name="connsiteY656" fmla="*/ 6260944 h 7040868"/>
              <a:gd name="connsiteX657" fmla="*/ 7545616 w 12936898"/>
              <a:gd name="connsiteY657" fmla="*/ 6270738 h 7040868"/>
              <a:gd name="connsiteX658" fmla="*/ 7477918 w 12936898"/>
              <a:gd name="connsiteY658" fmla="*/ 6273349 h 7040868"/>
              <a:gd name="connsiteX659" fmla="*/ 7499485 w 12936898"/>
              <a:gd name="connsiteY659" fmla="*/ 6236785 h 7040868"/>
              <a:gd name="connsiteX660" fmla="*/ 7499485 w 12936898"/>
              <a:gd name="connsiteY660" fmla="*/ 6227971 h 7040868"/>
              <a:gd name="connsiteX661" fmla="*/ 7438977 w 12936898"/>
              <a:gd name="connsiteY661" fmla="*/ 6233847 h 7040868"/>
              <a:gd name="connsiteX662" fmla="*/ 7435981 w 12936898"/>
              <a:gd name="connsiteY662" fmla="*/ 6243641 h 7040868"/>
              <a:gd name="connsiteX663" fmla="*/ 7415013 w 12936898"/>
              <a:gd name="connsiteY663" fmla="*/ 6228951 h 7040868"/>
              <a:gd name="connsiteX664" fmla="*/ 7407823 w 12936898"/>
              <a:gd name="connsiteY664" fmla="*/ 6220136 h 7040868"/>
              <a:gd name="connsiteX665" fmla="*/ 7338927 w 12936898"/>
              <a:gd name="connsiteY665" fmla="*/ 6216871 h 7040868"/>
              <a:gd name="connsiteX666" fmla="*/ 7317359 w 12936898"/>
              <a:gd name="connsiteY666" fmla="*/ 6217525 h 7040868"/>
              <a:gd name="connsiteX667" fmla="*/ 7298189 w 12936898"/>
              <a:gd name="connsiteY667" fmla="*/ 6223727 h 7040868"/>
              <a:gd name="connsiteX668" fmla="*/ 7302981 w 12936898"/>
              <a:gd name="connsiteY668" fmla="*/ 6251803 h 7040868"/>
              <a:gd name="connsiteX669" fmla="*/ 7318558 w 12936898"/>
              <a:gd name="connsiteY669" fmla="*/ 6257353 h 7040868"/>
              <a:gd name="connsiteX670" fmla="*/ 7346715 w 12936898"/>
              <a:gd name="connsiteY670" fmla="*/ 6251803 h 7040868"/>
              <a:gd name="connsiteX671" fmla="*/ 7356900 w 12936898"/>
              <a:gd name="connsiteY671" fmla="*/ 6252783 h 7040868"/>
              <a:gd name="connsiteX672" fmla="*/ 7368283 w 12936898"/>
              <a:gd name="connsiteY672" fmla="*/ 6244295 h 7040868"/>
              <a:gd name="connsiteX673" fmla="*/ 7387454 w 12936898"/>
              <a:gd name="connsiteY673" fmla="*/ 6238418 h 7040868"/>
              <a:gd name="connsiteX674" fmla="*/ 7368283 w 12936898"/>
              <a:gd name="connsiteY674" fmla="*/ 6230583 h 7040868"/>
              <a:gd name="connsiteX675" fmla="*/ 7348513 w 12936898"/>
              <a:gd name="connsiteY675" fmla="*/ 6223075 h 7040868"/>
              <a:gd name="connsiteX676" fmla="*/ 7338927 w 12936898"/>
              <a:gd name="connsiteY676" fmla="*/ 6216871 h 7040868"/>
              <a:gd name="connsiteX677" fmla="*/ 7112468 w 12936898"/>
              <a:gd name="connsiteY677" fmla="*/ 6216219 h 7040868"/>
              <a:gd name="connsiteX678" fmla="*/ 7093896 w 12936898"/>
              <a:gd name="connsiteY678" fmla="*/ 6226992 h 7040868"/>
              <a:gd name="connsiteX679" fmla="*/ 7113667 w 12936898"/>
              <a:gd name="connsiteY679" fmla="*/ 6235153 h 7040868"/>
              <a:gd name="connsiteX680" fmla="*/ 7131639 w 12936898"/>
              <a:gd name="connsiteY680" fmla="*/ 6223727 h 7040868"/>
              <a:gd name="connsiteX681" fmla="*/ 7112468 w 12936898"/>
              <a:gd name="connsiteY681" fmla="*/ 6216219 h 7040868"/>
              <a:gd name="connsiteX682" fmla="*/ 6563695 w 12936898"/>
              <a:gd name="connsiteY682" fmla="*/ 6203813 h 7040868"/>
              <a:gd name="connsiteX683" fmla="*/ 6529546 w 12936898"/>
              <a:gd name="connsiteY683" fmla="*/ 6204793 h 7040868"/>
              <a:gd name="connsiteX684" fmla="*/ 6481618 w 12936898"/>
              <a:gd name="connsiteY684" fmla="*/ 6218177 h 7040868"/>
              <a:gd name="connsiteX685" fmla="*/ 6555307 w 12936898"/>
              <a:gd name="connsiteY685" fmla="*/ 6210669 h 7040868"/>
              <a:gd name="connsiteX686" fmla="*/ 6563695 w 12936898"/>
              <a:gd name="connsiteY686" fmla="*/ 6203813 h 7040868"/>
              <a:gd name="connsiteX687" fmla="*/ 7202932 w 12936898"/>
              <a:gd name="connsiteY687" fmla="*/ 6201527 h 7040868"/>
              <a:gd name="connsiteX688" fmla="*/ 7184360 w 12936898"/>
              <a:gd name="connsiteY688" fmla="*/ 6202181 h 7040868"/>
              <a:gd name="connsiteX689" fmla="*/ 7190351 w 12936898"/>
              <a:gd name="connsiteY689" fmla="*/ 6208383 h 7040868"/>
              <a:gd name="connsiteX690" fmla="*/ 7202932 w 12936898"/>
              <a:gd name="connsiteY690" fmla="*/ 6201527 h 7040868"/>
              <a:gd name="connsiteX691" fmla="*/ 7689399 w 12936898"/>
              <a:gd name="connsiteY691" fmla="*/ 6190755 h 7040868"/>
              <a:gd name="connsiteX692" fmla="*/ 7667233 w 12936898"/>
              <a:gd name="connsiteY692" fmla="*/ 6202181 h 7040868"/>
              <a:gd name="connsiteX693" fmla="*/ 7691197 w 12936898"/>
              <a:gd name="connsiteY693" fmla="*/ 6210015 h 7040868"/>
              <a:gd name="connsiteX694" fmla="*/ 7713363 w 12936898"/>
              <a:gd name="connsiteY694" fmla="*/ 6198263 h 7040868"/>
              <a:gd name="connsiteX695" fmla="*/ 7689399 w 12936898"/>
              <a:gd name="connsiteY695" fmla="*/ 6190755 h 7040868"/>
              <a:gd name="connsiteX696" fmla="*/ 6796744 w 12936898"/>
              <a:gd name="connsiteY696" fmla="*/ 6182919 h 7040868"/>
              <a:gd name="connsiteX697" fmla="*/ 6772181 w 12936898"/>
              <a:gd name="connsiteY697" fmla="*/ 6183245 h 7040868"/>
              <a:gd name="connsiteX698" fmla="*/ 6746420 w 12936898"/>
              <a:gd name="connsiteY698" fmla="*/ 6183245 h 7040868"/>
              <a:gd name="connsiteX699" fmla="*/ 6661348 w 12936898"/>
              <a:gd name="connsiteY699" fmla="*/ 6197610 h 7040868"/>
              <a:gd name="connsiteX700" fmla="*/ 6566091 w 12936898"/>
              <a:gd name="connsiteY700" fmla="*/ 6221442 h 7040868"/>
              <a:gd name="connsiteX701" fmla="*/ 6747019 w 12936898"/>
              <a:gd name="connsiteY701" fmla="*/ 6218177 h 7040868"/>
              <a:gd name="connsiteX702" fmla="*/ 6777573 w 12936898"/>
              <a:gd name="connsiteY702" fmla="*/ 6207404 h 7040868"/>
              <a:gd name="connsiteX703" fmla="*/ 6821307 w 12936898"/>
              <a:gd name="connsiteY703" fmla="*/ 6200875 h 7040868"/>
              <a:gd name="connsiteX704" fmla="*/ 6860847 w 12936898"/>
              <a:gd name="connsiteY704" fmla="*/ 6202181 h 7040868"/>
              <a:gd name="connsiteX705" fmla="*/ 6827298 w 12936898"/>
              <a:gd name="connsiteY705" fmla="*/ 6190101 h 7040868"/>
              <a:gd name="connsiteX706" fmla="*/ 6796744 w 12936898"/>
              <a:gd name="connsiteY706" fmla="*/ 6182919 h 7040868"/>
              <a:gd name="connsiteX707" fmla="*/ 6874627 w 12936898"/>
              <a:gd name="connsiteY707" fmla="*/ 6163005 h 7040868"/>
              <a:gd name="connsiteX708" fmla="*/ 6849465 w 12936898"/>
              <a:gd name="connsiteY708" fmla="*/ 6173778 h 7040868"/>
              <a:gd name="connsiteX709" fmla="*/ 6856654 w 12936898"/>
              <a:gd name="connsiteY709" fmla="*/ 6181613 h 7040868"/>
              <a:gd name="connsiteX710" fmla="*/ 6881815 w 12936898"/>
              <a:gd name="connsiteY710" fmla="*/ 6170187 h 7040868"/>
              <a:gd name="connsiteX711" fmla="*/ 6874627 w 12936898"/>
              <a:gd name="connsiteY711" fmla="*/ 6163005 h 7040868"/>
              <a:gd name="connsiteX712" fmla="*/ 7048964 w 12936898"/>
              <a:gd name="connsiteY712" fmla="*/ 6149620 h 7040868"/>
              <a:gd name="connsiteX713" fmla="*/ 7027397 w 12936898"/>
              <a:gd name="connsiteY713" fmla="*/ 6168555 h 7040868"/>
              <a:gd name="connsiteX714" fmla="*/ 6957302 w 12936898"/>
              <a:gd name="connsiteY714" fmla="*/ 6195325 h 7040868"/>
              <a:gd name="connsiteX715" fmla="*/ 6937531 w 12936898"/>
              <a:gd name="connsiteY715" fmla="*/ 6204793 h 7040868"/>
              <a:gd name="connsiteX716" fmla="*/ 7035783 w 12936898"/>
              <a:gd name="connsiteY716" fmla="*/ 6194019 h 7040868"/>
              <a:gd name="connsiteX717" fmla="*/ 7059747 w 12936898"/>
              <a:gd name="connsiteY717" fmla="*/ 6165290 h 7040868"/>
              <a:gd name="connsiteX718" fmla="*/ 7048964 w 12936898"/>
              <a:gd name="connsiteY718" fmla="*/ 6149620 h 7040868"/>
              <a:gd name="connsiteX719" fmla="*/ 6811721 w 12936898"/>
              <a:gd name="connsiteY719" fmla="*/ 6148641 h 7040868"/>
              <a:gd name="connsiteX720" fmla="*/ 6805730 w 12936898"/>
              <a:gd name="connsiteY720" fmla="*/ 6158761 h 7040868"/>
              <a:gd name="connsiteX721" fmla="*/ 6827298 w 12936898"/>
              <a:gd name="connsiteY721" fmla="*/ 6166269 h 7040868"/>
              <a:gd name="connsiteX722" fmla="*/ 6833888 w 12936898"/>
              <a:gd name="connsiteY722" fmla="*/ 6156149 h 7040868"/>
              <a:gd name="connsiteX723" fmla="*/ 6811721 w 12936898"/>
              <a:gd name="connsiteY723" fmla="*/ 6148641 h 7040868"/>
              <a:gd name="connsiteX724" fmla="*/ 5576381 w 12936898"/>
              <a:gd name="connsiteY724" fmla="*/ 6143091 h 7040868"/>
              <a:gd name="connsiteX725" fmla="*/ 5559008 w 12936898"/>
              <a:gd name="connsiteY725" fmla="*/ 6144070 h 7040868"/>
              <a:gd name="connsiteX726" fmla="*/ 5564999 w 12936898"/>
              <a:gd name="connsiteY726" fmla="*/ 6149620 h 7040868"/>
              <a:gd name="connsiteX727" fmla="*/ 5576381 w 12936898"/>
              <a:gd name="connsiteY727" fmla="*/ 6143091 h 7040868"/>
              <a:gd name="connsiteX728" fmla="*/ 8870596 w 12936898"/>
              <a:gd name="connsiteY728" fmla="*/ 6123176 h 7040868"/>
              <a:gd name="connsiteX729" fmla="*/ 8830681 w 12936898"/>
              <a:gd name="connsiteY729" fmla="*/ 6125788 h 7040868"/>
              <a:gd name="connsiteX730" fmla="*/ 8882203 w 12936898"/>
              <a:gd name="connsiteY730" fmla="*/ 6131665 h 7040868"/>
              <a:gd name="connsiteX731" fmla="*/ 8970870 w 12936898"/>
              <a:gd name="connsiteY731" fmla="*/ 6138193 h 7040868"/>
              <a:gd name="connsiteX732" fmla="*/ 9041563 w 12936898"/>
              <a:gd name="connsiteY732" fmla="*/ 6144723 h 7040868"/>
              <a:gd name="connsiteX733" fmla="*/ 9099676 w 12936898"/>
              <a:gd name="connsiteY733" fmla="*/ 6148641 h 7040868"/>
              <a:gd name="connsiteX734" fmla="*/ 9160185 w 12936898"/>
              <a:gd name="connsiteY734" fmla="*/ 6153211 h 7040868"/>
              <a:gd name="connsiteX735" fmla="*/ 9236270 w 12936898"/>
              <a:gd name="connsiteY735" fmla="*/ 6156149 h 7040868"/>
              <a:gd name="connsiteX736" fmla="*/ 9316549 w 12936898"/>
              <a:gd name="connsiteY736" fmla="*/ 6162352 h 7040868"/>
              <a:gd name="connsiteX737" fmla="*/ 9396829 w 12936898"/>
              <a:gd name="connsiteY737" fmla="*/ 6156149 h 7040868"/>
              <a:gd name="connsiteX738" fmla="*/ 9296180 w 12936898"/>
              <a:gd name="connsiteY738" fmla="*/ 6146355 h 7040868"/>
              <a:gd name="connsiteX739" fmla="*/ 9144608 w 12936898"/>
              <a:gd name="connsiteY739" fmla="*/ 6134929 h 7040868"/>
              <a:gd name="connsiteX740" fmla="*/ 8959487 w 12936898"/>
              <a:gd name="connsiteY740" fmla="*/ 6124482 h 7040868"/>
              <a:gd name="connsiteX741" fmla="*/ 8870596 w 12936898"/>
              <a:gd name="connsiteY741" fmla="*/ 6123176 h 7040868"/>
              <a:gd name="connsiteX742" fmla="*/ 8810911 w 12936898"/>
              <a:gd name="connsiteY742" fmla="*/ 6117300 h 7040868"/>
              <a:gd name="connsiteX743" fmla="*/ 8783352 w 12936898"/>
              <a:gd name="connsiteY743" fmla="*/ 6119259 h 7040868"/>
              <a:gd name="connsiteX744" fmla="*/ 8795334 w 12936898"/>
              <a:gd name="connsiteY744" fmla="*/ 6123503 h 7040868"/>
              <a:gd name="connsiteX745" fmla="*/ 8810911 w 12936898"/>
              <a:gd name="connsiteY745" fmla="*/ 6117300 h 7040868"/>
              <a:gd name="connsiteX746" fmla="*/ 7056153 w 12936898"/>
              <a:gd name="connsiteY746" fmla="*/ 6115015 h 7040868"/>
              <a:gd name="connsiteX747" fmla="*/ 6866838 w 12936898"/>
              <a:gd name="connsiteY747" fmla="*/ 6143091 h 7040868"/>
              <a:gd name="connsiteX748" fmla="*/ 6848266 w 12936898"/>
              <a:gd name="connsiteY748" fmla="*/ 6153211 h 7040868"/>
              <a:gd name="connsiteX749" fmla="*/ 6868037 w 12936898"/>
              <a:gd name="connsiteY749" fmla="*/ 6152231 h 7040868"/>
              <a:gd name="connsiteX750" fmla="*/ 6895595 w 12936898"/>
              <a:gd name="connsiteY750" fmla="*/ 6159414 h 7040868"/>
              <a:gd name="connsiteX751" fmla="*/ 6910572 w 12936898"/>
              <a:gd name="connsiteY751" fmla="*/ 6163005 h 7040868"/>
              <a:gd name="connsiteX752" fmla="*/ 6919559 w 12936898"/>
              <a:gd name="connsiteY752" fmla="*/ 6166269 h 7040868"/>
              <a:gd name="connsiteX753" fmla="*/ 6948315 w 12936898"/>
              <a:gd name="connsiteY753" fmla="*/ 6173778 h 7040868"/>
              <a:gd name="connsiteX754" fmla="*/ 6969284 w 12936898"/>
              <a:gd name="connsiteY754" fmla="*/ 6157781 h 7040868"/>
              <a:gd name="connsiteX755" fmla="*/ 7016613 w 12936898"/>
              <a:gd name="connsiteY755" fmla="*/ 6138193 h 7040868"/>
              <a:gd name="connsiteX756" fmla="*/ 7056153 w 12936898"/>
              <a:gd name="connsiteY756" fmla="*/ 6115015 h 7040868"/>
              <a:gd name="connsiteX757" fmla="*/ 9730526 w 12936898"/>
              <a:gd name="connsiteY757" fmla="*/ 6099671 h 7040868"/>
              <a:gd name="connsiteX758" fmla="*/ 9713751 w 12936898"/>
              <a:gd name="connsiteY758" fmla="*/ 6105874 h 7040868"/>
              <a:gd name="connsiteX759" fmla="*/ 9737116 w 12936898"/>
              <a:gd name="connsiteY759" fmla="*/ 6112729 h 7040868"/>
              <a:gd name="connsiteX760" fmla="*/ 9750895 w 12936898"/>
              <a:gd name="connsiteY760" fmla="*/ 6101956 h 7040868"/>
              <a:gd name="connsiteX761" fmla="*/ 9730526 w 12936898"/>
              <a:gd name="connsiteY761" fmla="*/ 6099671 h 7040868"/>
              <a:gd name="connsiteX762" fmla="*/ 7264639 w 12936898"/>
              <a:gd name="connsiteY762" fmla="*/ 6099671 h 7040868"/>
              <a:gd name="connsiteX763" fmla="*/ 7240675 w 12936898"/>
              <a:gd name="connsiteY763" fmla="*/ 6101956 h 7040868"/>
              <a:gd name="connsiteX764" fmla="*/ 7252657 w 12936898"/>
              <a:gd name="connsiteY764" fmla="*/ 6105221 h 7040868"/>
              <a:gd name="connsiteX765" fmla="*/ 7264639 w 12936898"/>
              <a:gd name="connsiteY765" fmla="*/ 6099671 h 7040868"/>
              <a:gd name="connsiteX766" fmla="*/ 5672237 w 12936898"/>
              <a:gd name="connsiteY766" fmla="*/ 6095101 h 7040868"/>
              <a:gd name="connsiteX767" fmla="*/ 5629102 w 12936898"/>
              <a:gd name="connsiteY767" fmla="*/ 6098691 h 7040868"/>
              <a:gd name="connsiteX768" fmla="*/ 5650670 w 12936898"/>
              <a:gd name="connsiteY768" fmla="*/ 6100977 h 7040868"/>
              <a:gd name="connsiteX769" fmla="*/ 5672237 w 12936898"/>
              <a:gd name="connsiteY769" fmla="*/ 6095101 h 7040868"/>
              <a:gd name="connsiteX770" fmla="*/ 5576981 w 12936898"/>
              <a:gd name="connsiteY770" fmla="*/ 6094447 h 7040868"/>
              <a:gd name="connsiteX771" fmla="*/ 5535044 w 12936898"/>
              <a:gd name="connsiteY771" fmla="*/ 6098691 h 7040868"/>
              <a:gd name="connsiteX772" fmla="*/ 5556612 w 12936898"/>
              <a:gd name="connsiteY772" fmla="*/ 6100324 h 7040868"/>
              <a:gd name="connsiteX773" fmla="*/ 5576981 w 12936898"/>
              <a:gd name="connsiteY773" fmla="*/ 6094447 h 7040868"/>
              <a:gd name="connsiteX774" fmla="*/ 7305977 w 12936898"/>
              <a:gd name="connsiteY774" fmla="*/ 6093141 h 7040868"/>
              <a:gd name="connsiteX775" fmla="*/ 7298189 w 12936898"/>
              <a:gd name="connsiteY775" fmla="*/ 6100324 h 7040868"/>
              <a:gd name="connsiteX776" fmla="*/ 7252058 w 12936898"/>
              <a:gd name="connsiteY776" fmla="*/ 6116647 h 7040868"/>
              <a:gd name="connsiteX777" fmla="*/ 7217311 w 12936898"/>
              <a:gd name="connsiteY777" fmla="*/ 6129053 h 7040868"/>
              <a:gd name="connsiteX778" fmla="*/ 7196342 w 12936898"/>
              <a:gd name="connsiteY778" fmla="*/ 6133297 h 7040868"/>
              <a:gd name="connsiteX779" fmla="*/ 7128045 w 12936898"/>
              <a:gd name="connsiteY779" fmla="*/ 6154843 h 7040868"/>
              <a:gd name="connsiteX780" fmla="*/ 7277819 w 12936898"/>
              <a:gd name="connsiteY780" fmla="*/ 6146355 h 7040868"/>
              <a:gd name="connsiteX781" fmla="*/ 7339527 w 12936898"/>
              <a:gd name="connsiteY781" fmla="*/ 6125788 h 7040868"/>
              <a:gd name="connsiteX782" fmla="*/ 7318558 w 12936898"/>
              <a:gd name="connsiteY782" fmla="*/ 6120238 h 7040868"/>
              <a:gd name="connsiteX783" fmla="*/ 7304179 w 12936898"/>
              <a:gd name="connsiteY783" fmla="*/ 6104241 h 7040868"/>
              <a:gd name="connsiteX784" fmla="*/ 7305977 w 12936898"/>
              <a:gd name="connsiteY784" fmla="*/ 6093141 h 7040868"/>
              <a:gd name="connsiteX785" fmla="*/ 6045251 w 12936898"/>
              <a:gd name="connsiteY785" fmla="*/ 6092897 h 7040868"/>
              <a:gd name="connsiteX786" fmla="*/ 6022709 w 12936898"/>
              <a:gd name="connsiteY786" fmla="*/ 6096080 h 7040868"/>
              <a:gd name="connsiteX787" fmla="*/ 5990957 w 12936898"/>
              <a:gd name="connsiteY787" fmla="*/ 6106527 h 7040868"/>
              <a:gd name="connsiteX788" fmla="*/ 6023908 w 12936898"/>
              <a:gd name="connsiteY788" fmla="*/ 6106527 h 7040868"/>
              <a:gd name="connsiteX789" fmla="*/ 6055660 w 12936898"/>
              <a:gd name="connsiteY789" fmla="*/ 6096080 h 7040868"/>
              <a:gd name="connsiteX790" fmla="*/ 6045251 w 12936898"/>
              <a:gd name="connsiteY790" fmla="*/ 6092897 h 7040868"/>
              <a:gd name="connsiteX791" fmla="*/ 6745821 w 12936898"/>
              <a:gd name="connsiteY791" fmla="*/ 6090857 h 7040868"/>
              <a:gd name="connsiteX792" fmla="*/ 6743424 w 12936898"/>
              <a:gd name="connsiteY792" fmla="*/ 6096080 h 7040868"/>
              <a:gd name="connsiteX793" fmla="*/ 6754208 w 12936898"/>
              <a:gd name="connsiteY793" fmla="*/ 6105874 h 7040868"/>
              <a:gd name="connsiteX794" fmla="*/ 6763194 w 12936898"/>
              <a:gd name="connsiteY794" fmla="*/ 6100324 h 7040868"/>
              <a:gd name="connsiteX795" fmla="*/ 6752411 w 12936898"/>
              <a:gd name="connsiteY795" fmla="*/ 6091183 h 7040868"/>
              <a:gd name="connsiteX796" fmla="*/ 6745821 w 12936898"/>
              <a:gd name="connsiteY796" fmla="*/ 6090857 h 7040868"/>
              <a:gd name="connsiteX797" fmla="*/ 5751319 w 12936898"/>
              <a:gd name="connsiteY797" fmla="*/ 6087919 h 7040868"/>
              <a:gd name="connsiteX798" fmla="*/ 5713575 w 12936898"/>
              <a:gd name="connsiteY798" fmla="*/ 6091183 h 7040868"/>
              <a:gd name="connsiteX799" fmla="*/ 5730350 w 12936898"/>
              <a:gd name="connsiteY799" fmla="*/ 6093468 h 7040868"/>
              <a:gd name="connsiteX800" fmla="*/ 5751319 w 12936898"/>
              <a:gd name="connsiteY800" fmla="*/ 6087919 h 7040868"/>
              <a:gd name="connsiteX801" fmla="*/ 6819510 w 12936898"/>
              <a:gd name="connsiteY801" fmla="*/ 6081389 h 7040868"/>
              <a:gd name="connsiteX802" fmla="*/ 6785361 w 12936898"/>
              <a:gd name="connsiteY802" fmla="*/ 6092815 h 7040868"/>
              <a:gd name="connsiteX803" fmla="*/ 6802136 w 12936898"/>
              <a:gd name="connsiteY803" fmla="*/ 6098039 h 7040868"/>
              <a:gd name="connsiteX804" fmla="*/ 6837483 w 12936898"/>
              <a:gd name="connsiteY804" fmla="*/ 6086613 h 7040868"/>
              <a:gd name="connsiteX805" fmla="*/ 6819510 w 12936898"/>
              <a:gd name="connsiteY805" fmla="*/ 6081389 h 7040868"/>
              <a:gd name="connsiteX806" fmla="*/ 1445601 w 12936898"/>
              <a:gd name="connsiteY806" fmla="*/ 6076492 h 7040868"/>
              <a:gd name="connsiteX807" fmla="*/ 1451592 w 12936898"/>
              <a:gd name="connsiteY807" fmla="*/ 6103589 h 7040868"/>
              <a:gd name="connsiteX808" fmla="*/ 1504912 w 12936898"/>
              <a:gd name="connsiteY808" fmla="*/ 6096080 h 7040868"/>
              <a:gd name="connsiteX809" fmla="*/ 1445601 w 12936898"/>
              <a:gd name="connsiteY809" fmla="*/ 6076492 h 7040868"/>
              <a:gd name="connsiteX810" fmla="*/ 1372511 w 12936898"/>
              <a:gd name="connsiteY810" fmla="*/ 6075186 h 7040868"/>
              <a:gd name="connsiteX811" fmla="*/ 1374908 w 12936898"/>
              <a:gd name="connsiteY811" fmla="*/ 6080409 h 7040868"/>
              <a:gd name="connsiteX812" fmla="*/ 1370714 w 12936898"/>
              <a:gd name="connsiteY812" fmla="*/ 6096080 h 7040868"/>
              <a:gd name="connsiteX813" fmla="*/ 1370714 w 12936898"/>
              <a:gd name="connsiteY813" fmla="*/ 6101956 h 7040868"/>
              <a:gd name="connsiteX814" fmla="*/ 1386291 w 12936898"/>
              <a:gd name="connsiteY814" fmla="*/ 6092163 h 7040868"/>
              <a:gd name="connsiteX815" fmla="*/ 1379102 w 12936898"/>
              <a:gd name="connsiteY815" fmla="*/ 6077471 h 7040868"/>
              <a:gd name="connsiteX816" fmla="*/ 1372511 w 12936898"/>
              <a:gd name="connsiteY816" fmla="*/ 6075186 h 7040868"/>
              <a:gd name="connsiteX817" fmla="*/ 7927841 w 12936898"/>
              <a:gd name="connsiteY817" fmla="*/ 6074533 h 7040868"/>
              <a:gd name="connsiteX818" fmla="*/ 7907471 w 12936898"/>
              <a:gd name="connsiteY818" fmla="*/ 6083674 h 7040868"/>
              <a:gd name="connsiteX819" fmla="*/ 7927241 w 12936898"/>
              <a:gd name="connsiteY819" fmla="*/ 6089551 h 7040868"/>
              <a:gd name="connsiteX820" fmla="*/ 7952403 w 12936898"/>
              <a:gd name="connsiteY820" fmla="*/ 6111097 h 7040868"/>
              <a:gd name="connsiteX821" fmla="*/ 7997336 w 12936898"/>
              <a:gd name="connsiteY821" fmla="*/ 6110118 h 7040868"/>
              <a:gd name="connsiteX822" fmla="*/ 8061439 w 12936898"/>
              <a:gd name="connsiteY822" fmla="*/ 6115015 h 7040868"/>
              <a:gd name="connsiteX823" fmla="*/ 8111165 w 12936898"/>
              <a:gd name="connsiteY823" fmla="*/ 6112729 h 7040868"/>
              <a:gd name="connsiteX824" fmla="*/ 8072223 w 12936898"/>
              <a:gd name="connsiteY824" fmla="*/ 6100977 h 7040868"/>
              <a:gd name="connsiteX825" fmla="*/ 8038075 w 12936898"/>
              <a:gd name="connsiteY825" fmla="*/ 6091183 h 7040868"/>
              <a:gd name="connsiteX826" fmla="*/ 7979363 w 12936898"/>
              <a:gd name="connsiteY826" fmla="*/ 6077471 h 7040868"/>
              <a:gd name="connsiteX827" fmla="*/ 7927841 w 12936898"/>
              <a:gd name="connsiteY827" fmla="*/ 6074533 h 7040868"/>
              <a:gd name="connsiteX828" fmla="*/ 7051361 w 12936898"/>
              <a:gd name="connsiteY828" fmla="*/ 6068331 h 7040868"/>
              <a:gd name="connsiteX829" fmla="*/ 7042973 w 12936898"/>
              <a:gd name="connsiteY829" fmla="*/ 6078777 h 7040868"/>
              <a:gd name="connsiteX830" fmla="*/ 7058549 w 12936898"/>
              <a:gd name="connsiteY830" fmla="*/ 6086613 h 7040868"/>
              <a:gd name="connsiteX831" fmla="*/ 7066937 w 12936898"/>
              <a:gd name="connsiteY831" fmla="*/ 6076492 h 7040868"/>
              <a:gd name="connsiteX832" fmla="*/ 7051361 w 12936898"/>
              <a:gd name="connsiteY832" fmla="*/ 6068331 h 7040868"/>
              <a:gd name="connsiteX833" fmla="*/ 6474429 w 12936898"/>
              <a:gd name="connsiteY833" fmla="*/ 6059189 h 7040868"/>
              <a:gd name="connsiteX834" fmla="*/ 6455857 w 12936898"/>
              <a:gd name="connsiteY834" fmla="*/ 6059843 h 7040868"/>
              <a:gd name="connsiteX835" fmla="*/ 6461249 w 12936898"/>
              <a:gd name="connsiteY835" fmla="*/ 6065066 h 7040868"/>
              <a:gd name="connsiteX836" fmla="*/ 6474429 w 12936898"/>
              <a:gd name="connsiteY836" fmla="*/ 6059189 h 7040868"/>
              <a:gd name="connsiteX837" fmla="*/ 7697188 w 12936898"/>
              <a:gd name="connsiteY837" fmla="*/ 6039928 h 7040868"/>
              <a:gd name="connsiteX838" fmla="*/ 7678616 w 12936898"/>
              <a:gd name="connsiteY838" fmla="*/ 6040907 h 7040868"/>
              <a:gd name="connsiteX839" fmla="*/ 7685206 w 12936898"/>
              <a:gd name="connsiteY839" fmla="*/ 6046131 h 7040868"/>
              <a:gd name="connsiteX840" fmla="*/ 7697188 w 12936898"/>
              <a:gd name="connsiteY840" fmla="*/ 6039928 h 7040868"/>
              <a:gd name="connsiteX841" fmla="*/ 5266049 w 12936898"/>
              <a:gd name="connsiteY841" fmla="*/ 6037643 h 7040868"/>
              <a:gd name="connsiteX842" fmla="*/ 5248076 w 12936898"/>
              <a:gd name="connsiteY842" fmla="*/ 6039275 h 7040868"/>
              <a:gd name="connsiteX843" fmla="*/ 5253468 w 12936898"/>
              <a:gd name="connsiteY843" fmla="*/ 6044499 h 7040868"/>
              <a:gd name="connsiteX844" fmla="*/ 5266049 w 12936898"/>
              <a:gd name="connsiteY844" fmla="*/ 6037643 h 7040868"/>
              <a:gd name="connsiteX845" fmla="*/ 5186668 w 12936898"/>
              <a:gd name="connsiteY845" fmla="*/ 6036174 h 7040868"/>
              <a:gd name="connsiteX846" fmla="*/ 5160008 w 12936898"/>
              <a:gd name="connsiteY846" fmla="*/ 6036990 h 7040868"/>
              <a:gd name="connsiteX847" fmla="*/ 5131252 w 12936898"/>
              <a:gd name="connsiteY847" fmla="*/ 6039275 h 7040868"/>
              <a:gd name="connsiteX848" fmla="*/ 5160608 w 12936898"/>
              <a:gd name="connsiteY848" fmla="*/ 6044499 h 7040868"/>
              <a:gd name="connsiteX849" fmla="*/ 5212729 w 12936898"/>
              <a:gd name="connsiteY849" fmla="*/ 6046784 h 7040868"/>
              <a:gd name="connsiteX850" fmla="*/ 5236094 w 12936898"/>
              <a:gd name="connsiteY850" fmla="*/ 6045151 h 7040868"/>
              <a:gd name="connsiteX851" fmla="*/ 5211531 w 12936898"/>
              <a:gd name="connsiteY851" fmla="*/ 6039275 h 7040868"/>
              <a:gd name="connsiteX852" fmla="*/ 5186668 w 12936898"/>
              <a:gd name="connsiteY852" fmla="*/ 6036174 h 7040868"/>
              <a:gd name="connsiteX853" fmla="*/ 7433585 w 12936898"/>
              <a:gd name="connsiteY853" fmla="*/ 6036011 h 7040868"/>
              <a:gd name="connsiteX854" fmla="*/ 7359297 w 12936898"/>
              <a:gd name="connsiteY854" fmla="*/ 6050701 h 7040868"/>
              <a:gd name="connsiteX855" fmla="*/ 7351509 w 12936898"/>
              <a:gd name="connsiteY855" fmla="*/ 6051681 h 7040868"/>
              <a:gd name="connsiteX856" fmla="*/ 7341323 w 12936898"/>
              <a:gd name="connsiteY856" fmla="*/ 6040907 h 7040868"/>
              <a:gd name="connsiteX857" fmla="*/ 7343720 w 12936898"/>
              <a:gd name="connsiteY857" fmla="*/ 6060495 h 7040868"/>
              <a:gd name="connsiteX858" fmla="*/ 7380864 w 12936898"/>
              <a:gd name="connsiteY858" fmla="*/ 6071269 h 7040868"/>
              <a:gd name="connsiteX859" fmla="*/ 7423400 w 12936898"/>
              <a:gd name="connsiteY859" fmla="*/ 6057557 h 7040868"/>
              <a:gd name="connsiteX860" fmla="*/ 7449161 w 12936898"/>
              <a:gd name="connsiteY860" fmla="*/ 6050701 h 7040868"/>
              <a:gd name="connsiteX861" fmla="*/ 7450359 w 12936898"/>
              <a:gd name="connsiteY861" fmla="*/ 6041887 h 7040868"/>
              <a:gd name="connsiteX862" fmla="*/ 7433585 w 12936898"/>
              <a:gd name="connsiteY862" fmla="*/ 6036011 h 7040868"/>
              <a:gd name="connsiteX863" fmla="*/ 5762701 w 12936898"/>
              <a:gd name="connsiteY863" fmla="*/ 6035357 h 7040868"/>
              <a:gd name="connsiteX864" fmla="*/ 5740535 w 12936898"/>
              <a:gd name="connsiteY864" fmla="*/ 6047437 h 7040868"/>
              <a:gd name="connsiteX865" fmla="*/ 5769890 w 12936898"/>
              <a:gd name="connsiteY865" fmla="*/ 6054293 h 7040868"/>
              <a:gd name="connsiteX866" fmla="*/ 5792057 w 12936898"/>
              <a:gd name="connsiteY866" fmla="*/ 6042867 h 7040868"/>
              <a:gd name="connsiteX867" fmla="*/ 5762701 w 12936898"/>
              <a:gd name="connsiteY867" fmla="*/ 6035357 h 7040868"/>
              <a:gd name="connsiteX868" fmla="*/ 7131041 w 12936898"/>
              <a:gd name="connsiteY868" fmla="*/ 6034378 h 7040868"/>
              <a:gd name="connsiteX869" fmla="*/ 7093896 w 12936898"/>
              <a:gd name="connsiteY869" fmla="*/ 6037643 h 7040868"/>
              <a:gd name="connsiteX870" fmla="*/ 7110671 w 12936898"/>
              <a:gd name="connsiteY870" fmla="*/ 6040907 h 7040868"/>
              <a:gd name="connsiteX871" fmla="*/ 7131041 w 12936898"/>
              <a:gd name="connsiteY871" fmla="*/ 6034378 h 7040868"/>
              <a:gd name="connsiteX872" fmla="*/ 6263547 w 12936898"/>
              <a:gd name="connsiteY872" fmla="*/ 6030787 h 7040868"/>
              <a:gd name="connsiteX873" fmla="*/ 6191656 w 12936898"/>
              <a:gd name="connsiteY873" fmla="*/ 6036011 h 7040868"/>
              <a:gd name="connsiteX874" fmla="*/ 6070637 w 12936898"/>
              <a:gd name="connsiteY874" fmla="*/ 6054945 h 7040868"/>
              <a:gd name="connsiteX875" fmla="*/ 6238385 w 12936898"/>
              <a:gd name="connsiteY875" fmla="*/ 6039275 h 7040868"/>
              <a:gd name="connsiteX876" fmla="*/ 6263547 w 12936898"/>
              <a:gd name="connsiteY876" fmla="*/ 6030787 h 7040868"/>
              <a:gd name="connsiteX877" fmla="*/ 7552206 w 12936898"/>
              <a:gd name="connsiteY877" fmla="*/ 6025237 h 7040868"/>
              <a:gd name="connsiteX878" fmla="*/ 7552805 w 12936898"/>
              <a:gd name="connsiteY878" fmla="*/ 6030134 h 7040868"/>
              <a:gd name="connsiteX879" fmla="*/ 7576769 w 12936898"/>
              <a:gd name="connsiteY879" fmla="*/ 6034378 h 7040868"/>
              <a:gd name="connsiteX880" fmla="*/ 7561193 w 12936898"/>
              <a:gd name="connsiteY880" fmla="*/ 6026217 h 7040868"/>
              <a:gd name="connsiteX881" fmla="*/ 7552206 w 12936898"/>
              <a:gd name="connsiteY881" fmla="*/ 6025237 h 7040868"/>
              <a:gd name="connsiteX882" fmla="*/ 7054355 w 12936898"/>
              <a:gd name="connsiteY882" fmla="*/ 6022952 h 7040868"/>
              <a:gd name="connsiteX883" fmla="*/ 7021405 w 12936898"/>
              <a:gd name="connsiteY883" fmla="*/ 6026217 h 7040868"/>
              <a:gd name="connsiteX884" fmla="*/ 7038779 w 12936898"/>
              <a:gd name="connsiteY884" fmla="*/ 6028502 h 7040868"/>
              <a:gd name="connsiteX885" fmla="*/ 7054355 w 12936898"/>
              <a:gd name="connsiteY885" fmla="*/ 6022952 h 7040868"/>
              <a:gd name="connsiteX886" fmla="*/ 7274824 w 12936898"/>
              <a:gd name="connsiteY886" fmla="*/ 6021319 h 7040868"/>
              <a:gd name="connsiteX887" fmla="*/ 7267035 w 12936898"/>
              <a:gd name="connsiteY887" fmla="*/ 6026217 h 7040868"/>
              <a:gd name="connsiteX888" fmla="*/ 7253855 w 12936898"/>
              <a:gd name="connsiteY888" fmla="*/ 6033725 h 7040868"/>
              <a:gd name="connsiteX889" fmla="*/ 7250261 w 12936898"/>
              <a:gd name="connsiteY889" fmla="*/ 6038296 h 7040868"/>
              <a:gd name="connsiteX890" fmla="*/ 7249063 w 12936898"/>
              <a:gd name="connsiteY890" fmla="*/ 6049069 h 7040868"/>
              <a:gd name="connsiteX891" fmla="*/ 7237081 w 12936898"/>
              <a:gd name="connsiteY891" fmla="*/ 6038296 h 7040868"/>
              <a:gd name="connsiteX892" fmla="*/ 7228094 w 12936898"/>
              <a:gd name="connsiteY892" fmla="*/ 6041887 h 7040868"/>
              <a:gd name="connsiteX893" fmla="*/ 7244869 w 12936898"/>
              <a:gd name="connsiteY893" fmla="*/ 6065719 h 7040868"/>
              <a:gd name="connsiteX894" fmla="*/ 7267035 w 12936898"/>
              <a:gd name="connsiteY894" fmla="*/ 6050049 h 7040868"/>
              <a:gd name="connsiteX895" fmla="*/ 7271229 w 12936898"/>
              <a:gd name="connsiteY895" fmla="*/ 6037643 h 7040868"/>
              <a:gd name="connsiteX896" fmla="*/ 7306576 w 12936898"/>
              <a:gd name="connsiteY896" fmla="*/ 6072248 h 7040868"/>
              <a:gd name="connsiteX897" fmla="*/ 7331139 w 12936898"/>
              <a:gd name="connsiteY897" fmla="*/ 6068983 h 7040868"/>
              <a:gd name="connsiteX898" fmla="*/ 7324549 w 12936898"/>
              <a:gd name="connsiteY898" fmla="*/ 6054293 h 7040868"/>
              <a:gd name="connsiteX899" fmla="*/ 7291599 w 12936898"/>
              <a:gd name="connsiteY899" fmla="*/ 6032746 h 7040868"/>
              <a:gd name="connsiteX900" fmla="*/ 7274824 w 12936898"/>
              <a:gd name="connsiteY900" fmla="*/ 6021319 h 7040868"/>
              <a:gd name="connsiteX901" fmla="*/ 7324549 w 12936898"/>
              <a:gd name="connsiteY901" fmla="*/ 6019687 h 7040868"/>
              <a:gd name="connsiteX902" fmla="*/ 7306576 w 12936898"/>
              <a:gd name="connsiteY902" fmla="*/ 6025237 h 7040868"/>
              <a:gd name="connsiteX903" fmla="*/ 7321553 w 12936898"/>
              <a:gd name="connsiteY903" fmla="*/ 6032746 h 7040868"/>
              <a:gd name="connsiteX904" fmla="*/ 7340125 w 12936898"/>
              <a:gd name="connsiteY904" fmla="*/ 6027849 h 7040868"/>
              <a:gd name="connsiteX905" fmla="*/ 7324549 w 12936898"/>
              <a:gd name="connsiteY905" fmla="*/ 6019687 h 7040868"/>
              <a:gd name="connsiteX906" fmla="*/ 7178968 w 12936898"/>
              <a:gd name="connsiteY906" fmla="*/ 6017729 h 7040868"/>
              <a:gd name="connsiteX907" fmla="*/ 7170581 w 12936898"/>
              <a:gd name="connsiteY907" fmla="*/ 6027849 h 7040868"/>
              <a:gd name="connsiteX908" fmla="*/ 7180765 w 12936898"/>
              <a:gd name="connsiteY908" fmla="*/ 6036990 h 7040868"/>
              <a:gd name="connsiteX909" fmla="*/ 7189752 w 12936898"/>
              <a:gd name="connsiteY909" fmla="*/ 6026217 h 7040868"/>
              <a:gd name="connsiteX910" fmla="*/ 7178968 w 12936898"/>
              <a:gd name="connsiteY910" fmla="*/ 6017729 h 7040868"/>
              <a:gd name="connsiteX911" fmla="*/ 7464139 w 12936898"/>
              <a:gd name="connsiteY911" fmla="*/ 6013158 h 7040868"/>
              <a:gd name="connsiteX912" fmla="*/ 7435981 w 12936898"/>
              <a:gd name="connsiteY912" fmla="*/ 6015443 h 7040868"/>
              <a:gd name="connsiteX913" fmla="*/ 7447364 w 12936898"/>
              <a:gd name="connsiteY913" fmla="*/ 6019361 h 7040868"/>
              <a:gd name="connsiteX914" fmla="*/ 7464139 w 12936898"/>
              <a:gd name="connsiteY914" fmla="*/ 6013158 h 7040868"/>
              <a:gd name="connsiteX915" fmla="*/ 5734543 w 12936898"/>
              <a:gd name="connsiteY915" fmla="*/ 6013158 h 7040868"/>
              <a:gd name="connsiteX916" fmla="*/ 5716570 w 12936898"/>
              <a:gd name="connsiteY916" fmla="*/ 6013811 h 7040868"/>
              <a:gd name="connsiteX917" fmla="*/ 5723160 w 12936898"/>
              <a:gd name="connsiteY917" fmla="*/ 6019361 h 7040868"/>
              <a:gd name="connsiteX918" fmla="*/ 5734543 w 12936898"/>
              <a:gd name="connsiteY918" fmla="*/ 6013158 h 7040868"/>
              <a:gd name="connsiteX919" fmla="*/ 10511750 w 12936898"/>
              <a:gd name="connsiteY919" fmla="*/ 6012179 h 7040868"/>
              <a:gd name="connsiteX920" fmla="*/ 10487187 w 12936898"/>
              <a:gd name="connsiteY920" fmla="*/ 6023605 h 7040868"/>
              <a:gd name="connsiteX921" fmla="*/ 10499169 w 12936898"/>
              <a:gd name="connsiteY921" fmla="*/ 6032093 h 7040868"/>
              <a:gd name="connsiteX922" fmla="*/ 10523732 w 12936898"/>
              <a:gd name="connsiteY922" fmla="*/ 6020667 h 7040868"/>
              <a:gd name="connsiteX923" fmla="*/ 10511750 w 12936898"/>
              <a:gd name="connsiteY923" fmla="*/ 6012179 h 7040868"/>
              <a:gd name="connsiteX924" fmla="*/ 8800127 w 12936898"/>
              <a:gd name="connsiteY924" fmla="*/ 6003037 h 7040868"/>
              <a:gd name="connsiteX925" fmla="*/ 8777361 w 12936898"/>
              <a:gd name="connsiteY925" fmla="*/ 6004670 h 7040868"/>
              <a:gd name="connsiteX926" fmla="*/ 8789343 w 12936898"/>
              <a:gd name="connsiteY926" fmla="*/ 6008914 h 7040868"/>
              <a:gd name="connsiteX927" fmla="*/ 8800127 w 12936898"/>
              <a:gd name="connsiteY927" fmla="*/ 6003037 h 7040868"/>
              <a:gd name="connsiteX928" fmla="*/ 1711601 w 12936898"/>
              <a:gd name="connsiteY928" fmla="*/ 5993897 h 7040868"/>
              <a:gd name="connsiteX929" fmla="*/ 1708605 w 12936898"/>
              <a:gd name="connsiteY929" fmla="*/ 6004017 h 7040868"/>
              <a:gd name="connsiteX930" fmla="*/ 1719389 w 12936898"/>
              <a:gd name="connsiteY930" fmla="*/ 6012179 h 7040868"/>
              <a:gd name="connsiteX931" fmla="*/ 1722385 w 12936898"/>
              <a:gd name="connsiteY931" fmla="*/ 6002385 h 7040868"/>
              <a:gd name="connsiteX932" fmla="*/ 1711601 w 12936898"/>
              <a:gd name="connsiteY932" fmla="*/ 5993897 h 7040868"/>
              <a:gd name="connsiteX933" fmla="*/ 8135129 w 12936898"/>
              <a:gd name="connsiteY933" fmla="*/ 5989326 h 7040868"/>
              <a:gd name="connsiteX934" fmla="*/ 8116557 w 12936898"/>
              <a:gd name="connsiteY934" fmla="*/ 5989979 h 7040868"/>
              <a:gd name="connsiteX935" fmla="*/ 8123745 w 12936898"/>
              <a:gd name="connsiteY935" fmla="*/ 5995529 h 7040868"/>
              <a:gd name="connsiteX936" fmla="*/ 8135129 w 12936898"/>
              <a:gd name="connsiteY936" fmla="*/ 5989326 h 7040868"/>
              <a:gd name="connsiteX937" fmla="*/ 6185065 w 12936898"/>
              <a:gd name="connsiteY937" fmla="*/ 5989326 h 7040868"/>
              <a:gd name="connsiteX938" fmla="*/ 6147921 w 12936898"/>
              <a:gd name="connsiteY938" fmla="*/ 5992265 h 7040868"/>
              <a:gd name="connsiteX939" fmla="*/ 6164097 w 12936898"/>
              <a:gd name="connsiteY939" fmla="*/ 5995529 h 7040868"/>
              <a:gd name="connsiteX940" fmla="*/ 6185065 w 12936898"/>
              <a:gd name="connsiteY940" fmla="*/ 5989326 h 7040868"/>
              <a:gd name="connsiteX941" fmla="*/ 6339632 w 12936898"/>
              <a:gd name="connsiteY941" fmla="*/ 5984103 h 7040868"/>
              <a:gd name="connsiteX942" fmla="*/ 6297695 w 12936898"/>
              <a:gd name="connsiteY942" fmla="*/ 5988347 h 7040868"/>
              <a:gd name="connsiteX943" fmla="*/ 6319263 w 12936898"/>
              <a:gd name="connsiteY943" fmla="*/ 5989979 h 7040868"/>
              <a:gd name="connsiteX944" fmla="*/ 6339632 w 12936898"/>
              <a:gd name="connsiteY944" fmla="*/ 5984103 h 7040868"/>
              <a:gd name="connsiteX945" fmla="*/ 6249768 w 12936898"/>
              <a:gd name="connsiteY945" fmla="*/ 5984103 h 7040868"/>
              <a:gd name="connsiteX946" fmla="*/ 6231795 w 12936898"/>
              <a:gd name="connsiteY946" fmla="*/ 5984755 h 7040868"/>
              <a:gd name="connsiteX947" fmla="*/ 6238385 w 12936898"/>
              <a:gd name="connsiteY947" fmla="*/ 5989979 h 7040868"/>
              <a:gd name="connsiteX948" fmla="*/ 6249768 w 12936898"/>
              <a:gd name="connsiteY948" fmla="*/ 5984103 h 7040868"/>
              <a:gd name="connsiteX949" fmla="*/ 8563484 w 12936898"/>
              <a:gd name="connsiteY949" fmla="*/ 5977211 h 7040868"/>
              <a:gd name="connsiteX950" fmla="*/ 8522146 w 12936898"/>
              <a:gd name="connsiteY950" fmla="*/ 5977573 h 7040868"/>
              <a:gd name="connsiteX951" fmla="*/ 8477812 w 12936898"/>
              <a:gd name="connsiteY951" fmla="*/ 5991611 h 7040868"/>
              <a:gd name="connsiteX952" fmla="*/ 8452051 w 12936898"/>
              <a:gd name="connsiteY952" fmla="*/ 5992265 h 7040868"/>
              <a:gd name="connsiteX953" fmla="*/ 8311263 w 12936898"/>
              <a:gd name="connsiteY953" fmla="*/ 6001405 h 7040868"/>
              <a:gd name="connsiteX954" fmla="*/ 8371772 w 12936898"/>
              <a:gd name="connsiteY954" fmla="*/ 6016096 h 7040868"/>
              <a:gd name="connsiteX955" fmla="*/ 8495785 w 12936898"/>
              <a:gd name="connsiteY955" fmla="*/ 6019361 h 7040868"/>
              <a:gd name="connsiteX956" fmla="*/ 8610812 w 12936898"/>
              <a:gd name="connsiteY956" fmla="*/ 6015443 h 7040868"/>
              <a:gd name="connsiteX957" fmla="*/ 8663533 w 12936898"/>
              <a:gd name="connsiteY957" fmla="*/ 6013811 h 7040868"/>
              <a:gd name="connsiteX958" fmla="*/ 8745609 w 12936898"/>
              <a:gd name="connsiteY958" fmla="*/ 6005649 h 7040868"/>
              <a:gd name="connsiteX959" fmla="*/ 8703672 w 12936898"/>
              <a:gd name="connsiteY959" fmla="*/ 5996509 h 7040868"/>
              <a:gd name="connsiteX960" fmla="*/ 8676713 w 12936898"/>
              <a:gd name="connsiteY960" fmla="*/ 5995529 h 7040868"/>
              <a:gd name="connsiteX961" fmla="*/ 8563484 w 12936898"/>
              <a:gd name="connsiteY961" fmla="*/ 5977211 h 7040868"/>
              <a:gd name="connsiteX962" fmla="*/ 8990041 w 12936898"/>
              <a:gd name="connsiteY962" fmla="*/ 5973003 h 7040868"/>
              <a:gd name="connsiteX963" fmla="*/ 8971469 w 12936898"/>
              <a:gd name="connsiteY963" fmla="*/ 5980185 h 7040868"/>
              <a:gd name="connsiteX964" fmla="*/ 8957690 w 12936898"/>
              <a:gd name="connsiteY964" fmla="*/ 5995529 h 7040868"/>
              <a:gd name="connsiteX965" fmla="*/ 8982253 w 12936898"/>
              <a:gd name="connsiteY965" fmla="*/ 5987694 h 7040868"/>
              <a:gd name="connsiteX966" fmla="*/ 8990041 w 12936898"/>
              <a:gd name="connsiteY966" fmla="*/ 5973003 h 7040868"/>
              <a:gd name="connsiteX967" fmla="*/ 8027291 w 12936898"/>
              <a:gd name="connsiteY967" fmla="*/ 5957007 h 7040868"/>
              <a:gd name="connsiteX968" fmla="*/ 8013511 w 12936898"/>
              <a:gd name="connsiteY968" fmla="*/ 5967779 h 7040868"/>
              <a:gd name="connsiteX969" fmla="*/ 8023097 w 12936898"/>
              <a:gd name="connsiteY969" fmla="*/ 5976921 h 7040868"/>
              <a:gd name="connsiteX970" fmla="*/ 8036277 w 12936898"/>
              <a:gd name="connsiteY970" fmla="*/ 5966147 h 7040868"/>
              <a:gd name="connsiteX971" fmla="*/ 8027291 w 12936898"/>
              <a:gd name="connsiteY971" fmla="*/ 5957007 h 7040868"/>
              <a:gd name="connsiteX972" fmla="*/ 7557598 w 12936898"/>
              <a:gd name="connsiteY972" fmla="*/ 5957007 h 7040868"/>
              <a:gd name="connsiteX973" fmla="*/ 7539625 w 12936898"/>
              <a:gd name="connsiteY973" fmla="*/ 5957985 h 7040868"/>
              <a:gd name="connsiteX974" fmla="*/ 7545616 w 12936898"/>
              <a:gd name="connsiteY974" fmla="*/ 5962556 h 7040868"/>
              <a:gd name="connsiteX975" fmla="*/ 7557598 w 12936898"/>
              <a:gd name="connsiteY975" fmla="*/ 5957007 h 7040868"/>
              <a:gd name="connsiteX976" fmla="*/ 8216605 w 12936898"/>
              <a:gd name="connsiteY976" fmla="*/ 5951783 h 7040868"/>
              <a:gd name="connsiteX977" fmla="*/ 8183655 w 12936898"/>
              <a:gd name="connsiteY977" fmla="*/ 5954721 h 7040868"/>
              <a:gd name="connsiteX978" fmla="*/ 8201029 w 12936898"/>
              <a:gd name="connsiteY978" fmla="*/ 5957985 h 7040868"/>
              <a:gd name="connsiteX979" fmla="*/ 8216605 w 12936898"/>
              <a:gd name="connsiteY979" fmla="*/ 5951783 h 7040868"/>
              <a:gd name="connsiteX980" fmla="*/ 8108768 w 12936898"/>
              <a:gd name="connsiteY980" fmla="*/ 5950803 h 7040868"/>
              <a:gd name="connsiteX981" fmla="*/ 8083007 w 12936898"/>
              <a:gd name="connsiteY981" fmla="*/ 5960924 h 7040868"/>
              <a:gd name="connsiteX982" fmla="*/ 8091394 w 12936898"/>
              <a:gd name="connsiteY982" fmla="*/ 5969412 h 7040868"/>
              <a:gd name="connsiteX983" fmla="*/ 8115957 w 12936898"/>
              <a:gd name="connsiteY983" fmla="*/ 5958639 h 7040868"/>
              <a:gd name="connsiteX984" fmla="*/ 8108768 w 12936898"/>
              <a:gd name="connsiteY984" fmla="*/ 5950803 h 7040868"/>
              <a:gd name="connsiteX985" fmla="*/ 7980561 w 12936898"/>
              <a:gd name="connsiteY985" fmla="*/ 5945580 h 7040868"/>
              <a:gd name="connsiteX986" fmla="*/ 7948210 w 12936898"/>
              <a:gd name="connsiteY986" fmla="*/ 5947865 h 7040868"/>
              <a:gd name="connsiteX987" fmla="*/ 7964385 w 12936898"/>
              <a:gd name="connsiteY987" fmla="*/ 5951130 h 7040868"/>
              <a:gd name="connsiteX988" fmla="*/ 7980561 w 12936898"/>
              <a:gd name="connsiteY988" fmla="*/ 5945580 h 7040868"/>
              <a:gd name="connsiteX989" fmla="*/ 8301677 w 12936898"/>
              <a:gd name="connsiteY989" fmla="*/ 5943948 h 7040868"/>
              <a:gd name="connsiteX990" fmla="*/ 8263335 w 12936898"/>
              <a:gd name="connsiteY990" fmla="*/ 5947213 h 7040868"/>
              <a:gd name="connsiteX991" fmla="*/ 8280110 w 12936898"/>
              <a:gd name="connsiteY991" fmla="*/ 5950477 h 7040868"/>
              <a:gd name="connsiteX992" fmla="*/ 8301677 w 12936898"/>
              <a:gd name="connsiteY992" fmla="*/ 5943948 h 7040868"/>
              <a:gd name="connsiteX993" fmla="*/ 1559430 w 12936898"/>
              <a:gd name="connsiteY993" fmla="*/ 5943621 h 7040868"/>
              <a:gd name="connsiteX994" fmla="*/ 1557633 w 12936898"/>
              <a:gd name="connsiteY994" fmla="*/ 5954721 h 7040868"/>
              <a:gd name="connsiteX995" fmla="*/ 1573209 w 12936898"/>
              <a:gd name="connsiteY995" fmla="*/ 5968433 h 7040868"/>
              <a:gd name="connsiteX996" fmla="*/ 1587588 w 12936898"/>
              <a:gd name="connsiteY996" fmla="*/ 5963535 h 7040868"/>
              <a:gd name="connsiteX997" fmla="*/ 1571412 w 12936898"/>
              <a:gd name="connsiteY997" fmla="*/ 5949497 h 7040868"/>
              <a:gd name="connsiteX998" fmla="*/ 1559430 w 12936898"/>
              <a:gd name="connsiteY998" fmla="*/ 5943621 h 7040868"/>
              <a:gd name="connsiteX999" fmla="*/ 7429990 w 12936898"/>
              <a:gd name="connsiteY999" fmla="*/ 5940030 h 7040868"/>
              <a:gd name="connsiteX1000" fmla="*/ 7415013 w 12936898"/>
              <a:gd name="connsiteY1000" fmla="*/ 5945580 h 7040868"/>
              <a:gd name="connsiteX1001" fmla="*/ 7447963 w 12936898"/>
              <a:gd name="connsiteY1001" fmla="*/ 5951130 h 7040868"/>
              <a:gd name="connsiteX1002" fmla="*/ 7488701 w 12936898"/>
              <a:gd name="connsiteY1002" fmla="*/ 5947865 h 7040868"/>
              <a:gd name="connsiteX1003" fmla="*/ 7455751 w 12936898"/>
              <a:gd name="connsiteY1003" fmla="*/ 5941336 h 7040868"/>
              <a:gd name="connsiteX1004" fmla="*/ 7429990 w 12936898"/>
              <a:gd name="connsiteY1004" fmla="*/ 5940030 h 7040868"/>
              <a:gd name="connsiteX1005" fmla="*/ 8046462 w 12936898"/>
              <a:gd name="connsiteY1005" fmla="*/ 5939703 h 7040868"/>
              <a:gd name="connsiteX1006" fmla="*/ 8027890 w 12936898"/>
              <a:gd name="connsiteY1006" fmla="*/ 5940357 h 7040868"/>
              <a:gd name="connsiteX1007" fmla="*/ 8033881 w 12936898"/>
              <a:gd name="connsiteY1007" fmla="*/ 5946233 h 7040868"/>
              <a:gd name="connsiteX1008" fmla="*/ 8046462 w 12936898"/>
              <a:gd name="connsiteY1008" fmla="*/ 5939703 h 7040868"/>
              <a:gd name="connsiteX1009" fmla="*/ 1667866 w 12936898"/>
              <a:gd name="connsiteY1009" fmla="*/ 5930563 h 7040868"/>
              <a:gd name="connsiteX1010" fmla="*/ 1664871 w 12936898"/>
              <a:gd name="connsiteY1010" fmla="*/ 5940357 h 7040868"/>
              <a:gd name="connsiteX1011" fmla="*/ 1681047 w 12936898"/>
              <a:gd name="connsiteY1011" fmla="*/ 5948845 h 7040868"/>
              <a:gd name="connsiteX1012" fmla="*/ 1683443 w 12936898"/>
              <a:gd name="connsiteY1012" fmla="*/ 5938725 h 7040868"/>
              <a:gd name="connsiteX1013" fmla="*/ 1667866 w 12936898"/>
              <a:gd name="connsiteY1013" fmla="*/ 5930563 h 7040868"/>
              <a:gd name="connsiteX1014" fmla="*/ 7787277 w 12936898"/>
              <a:gd name="connsiteY1014" fmla="*/ 5928768 h 7040868"/>
              <a:gd name="connsiteX1015" fmla="*/ 7752305 w 12936898"/>
              <a:gd name="connsiteY1015" fmla="*/ 5934807 h 7040868"/>
              <a:gd name="connsiteX1016" fmla="*/ 7706175 w 12936898"/>
              <a:gd name="connsiteY1016" fmla="*/ 5935786 h 7040868"/>
              <a:gd name="connsiteX1017" fmla="*/ 7695391 w 12936898"/>
              <a:gd name="connsiteY1017" fmla="*/ 5934154 h 7040868"/>
              <a:gd name="connsiteX1018" fmla="*/ 7646265 w 12936898"/>
              <a:gd name="connsiteY1018" fmla="*/ 5944927 h 7040868"/>
              <a:gd name="connsiteX1019" fmla="*/ 7621103 w 12936898"/>
              <a:gd name="connsiteY1019" fmla="*/ 5956353 h 7040868"/>
              <a:gd name="connsiteX1020" fmla="*/ 7739723 w 12936898"/>
              <a:gd name="connsiteY1020" fmla="*/ 5953415 h 7040868"/>
              <a:gd name="connsiteX1021" fmla="*/ 7858345 w 12936898"/>
              <a:gd name="connsiteY1021" fmla="*/ 5947865 h 7040868"/>
              <a:gd name="connsiteX1022" fmla="*/ 7906872 w 12936898"/>
              <a:gd name="connsiteY1022" fmla="*/ 5940357 h 7040868"/>
              <a:gd name="connsiteX1023" fmla="*/ 7837976 w 12936898"/>
              <a:gd name="connsiteY1023" fmla="*/ 5931215 h 7040868"/>
              <a:gd name="connsiteX1024" fmla="*/ 7802030 w 12936898"/>
              <a:gd name="connsiteY1024" fmla="*/ 5929583 h 7040868"/>
              <a:gd name="connsiteX1025" fmla="*/ 7787277 w 12936898"/>
              <a:gd name="connsiteY1025" fmla="*/ 5928768 h 7040868"/>
              <a:gd name="connsiteX1026" fmla="*/ 1406061 w 12936898"/>
              <a:gd name="connsiteY1026" fmla="*/ 5916525 h 7040868"/>
              <a:gd name="connsiteX1027" fmla="*/ 1370714 w 12936898"/>
              <a:gd name="connsiteY1027" fmla="*/ 5920443 h 7040868"/>
              <a:gd name="connsiteX1028" fmla="*/ 1411453 w 12936898"/>
              <a:gd name="connsiteY1028" fmla="*/ 5949497 h 7040868"/>
              <a:gd name="connsiteX1029" fmla="*/ 1496525 w 12936898"/>
              <a:gd name="connsiteY1029" fmla="*/ 5973983 h 7040868"/>
              <a:gd name="connsiteX1030" fmla="*/ 1527678 w 12936898"/>
              <a:gd name="connsiteY1030" fmla="*/ 5954721 h 7040868"/>
              <a:gd name="connsiteX1031" fmla="*/ 1469565 w 12936898"/>
              <a:gd name="connsiteY1031" fmla="*/ 5930563 h 7040868"/>
              <a:gd name="connsiteX1032" fmla="*/ 1447998 w 12936898"/>
              <a:gd name="connsiteY1032" fmla="*/ 5927298 h 7040868"/>
              <a:gd name="connsiteX1033" fmla="*/ 1406061 w 12936898"/>
              <a:gd name="connsiteY1033" fmla="*/ 5916525 h 7040868"/>
              <a:gd name="connsiteX1034" fmla="*/ 1544453 w 12936898"/>
              <a:gd name="connsiteY1034" fmla="*/ 5913260 h 7040868"/>
              <a:gd name="connsiteX1035" fmla="*/ 1531272 w 12936898"/>
              <a:gd name="connsiteY1035" fmla="*/ 5924033 h 7040868"/>
              <a:gd name="connsiteX1036" fmla="*/ 1551642 w 12936898"/>
              <a:gd name="connsiteY1036" fmla="*/ 5932521 h 7040868"/>
              <a:gd name="connsiteX1037" fmla="*/ 1564223 w 12936898"/>
              <a:gd name="connsiteY1037" fmla="*/ 5920443 h 7040868"/>
              <a:gd name="connsiteX1038" fmla="*/ 1544453 w 12936898"/>
              <a:gd name="connsiteY1038" fmla="*/ 5913260 h 7040868"/>
              <a:gd name="connsiteX1039" fmla="*/ 9063131 w 12936898"/>
              <a:gd name="connsiteY1039" fmla="*/ 5895957 h 7040868"/>
              <a:gd name="connsiteX1040" fmla="*/ 9034374 w 12936898"/>
              <a:gd name="connsiteY1040" fmla="*/ 5906731 h 7040868"/>
              <a:gd name="connsiteX1041" fmla="*/ 9012807 w 12936898"/>
              <a:gd name="connsiteY1041" fmla="*/ 5921748 h 7040868"/>
              <a:gd name="connsiteX1042" fmla="*/ 9040964 w 12936898"/>
              <a:gd name="connsiteY1042" fmla="*/ 5919789 h 7040868"/>
              <a:gd name="connsiteX1043" fmla="*/ 9052347 w 12936898"/>
              <a:gd name="connsiteY1043" fmla="*/ 5925013 h 7040868"/>
              <a:gd name="connsiteX1044" fmla="*/ 8973266 w 12936898"/>
              <a:gd name="connsiteY1044" fmla="*/ 5926645 h 7040868"/>
              <a:gd name="connsiteX1045" fmla="*/ 8866028 w 12936898"/>
              <a:gd name="connsiteY1045" fmla="*/ 5937092 h 7040868"/>
              <a:gd name="connsiteX1046" fmla="*/ 8846857 w 12936898"/>
              <a:gd name="connsiteY1046" fmla="*/ 5966147 h 7040868"/>
              <a:gd name="connsiteX1047" fmla="*/ 8871420 w 12936898"/>
              <a:gd name="connsiteY1047" fmla="*/ 5973329 h 7040868"/>
              <a:gd name="connsiteX1048" fmla="*/ 8930730 w 12936898"/>
              <a:gd name="connsiteY1048" fmla="*/ 5971697 h 7040868"/>
              <a:gd name="connsiteX1049" fmla="*/ 9085298 w 12936898"/>
              <a:gd name="connsiteY1049" fmla="*/ 5943295 h 7040868"/>
              <a:gd name="connsiteX1050" fmla="*/ 9091888 w 12936898"/>
              <a:gd name="connsiteY1050" fmla="*/ 5936439 h 7040868"/>
              <a:gd name="connsiteX1051" fmla="*/ 9072717 w 12936898"/>
              <a:gd name="connsiteY1051" fmla="*/ 5915872 h 7040868"/>
              <a:gd name="connsiteX1052" fmla="*/ 9063131 w 12936898"/>
              <a:gd name="connsiteY1052" fmla="*/ 5895957 h 7040868"/>
              <a:gd name="connsiteX1053" fmla="*/ 8869622 w 12936898"/>
              <a:gd name="connsiteY1053" fmla="*/ 5881267 h 7040868"/>
              <a:gd name="connsiteX1054" fmla="*/ 8851649 w 12936898"/>
              <a:gd name="connsiteY1054" fmla="*/ 5882899 h 7040868"/>
              <a:gd name="connsiteX1055" fmla="*/ 8858240 w 12936898"/>
              <a:gd name="connsiteY1055" fmla="*/ 5887469 h 7040868"/>
              <a:gd name="connsiteX1056" fmla="*/ 8869622 w 12936898"/>
              <a:gd name="connsiteY1056" fmla="*/ 5881267 h 7040868"/>
              <a:gd name="connsiteX1057" fmla="*/ 7574373 w 12936898"/>
              <a:gd name="connsiteY1057" fmla="*/ 5878002 h 7040868"/>
              <a:gd name="connsiteX1058" fmla="*/ 7550409 w 12936898"/>
              <a:gd name="connsiteY1058" fmla="*/ 5880614 h 7040868"/>
              <a:gd name="connsiteX1059" fmla="*/ 7562990 w 12936898"/>
              <a:gd name="connsiteY1059" fmla="*/ 5883552 h 7040868"/>
              <a:gd name="connsiteX1060" fmla="*/ 7574373 w 12936898"/>
              <a:gd name="connsiteY1060" fmla="*/ 5878002 h 7040868"/>
              <a:gd name="connsiteX1061" fmla="*/ 8819897 w 12936898"/>
              <a:gd name="connsiteY1061" fmla="*/ 5872779 h 7040868"/>
              <a:gd name="connsiteX1062" fmla="*/ 8810911 w 12936898"/>
              <a:gd name="connsiteY1062" fmla="*/ 5882899 h 7040868"/>
              <a:gd name="connsiteX1063" fmla="*/ 8816303 w 12936898"/>
              <a:gd name="connsiteY1063" fmla="*/ 5892693 h 7040868"/>
              <a:gd name="connsiteX1064" fmla="*/ 8825289 w 12936898"/>
              <a:gd name="connsiteY1064" fmla="*/ 5881919 h 7040868"/>
              <a:gd name="connsiteX1065" fmla="*/ 8819897 w 12936898"/>
              <a:gd name="connsiteY1065" fmla="*/ 5872779 h 7040868"/>
              <a:gd name="connsiteX1066" fmla="*/ 7950606 w 12936898"/>
              <a:gd name="connsiteY1066" fmla="*/ 5871473 h 7040868"/>
              <a:gd name="connsiteX1067" fmla="*/ 7908669 w 12936898"/>
              <a:gd name="connsiteY1067" fmla="*/ 5874411 h 7040868"/>
              <a:gd name="connsiteX1068" fmla="*/ 7929638 w 12936898"/>
              <a:gd name="connsiteY1068" fmla="*/ 5877023 h 7040868"/>
              <a:gd name="connsiteX1069" fmla="*/ 7950606 w 12936898"/>
              <a:gd name="connsiteY1069" fmla="*/ 5871473 h 7040868"/>
              <a:gd name="connsiteX1070" fmla="*/ 7513864 w 12936898"/>
              <a:gd name="connsiteY1070" fmla="*/ 5870493 h 7040868"/>
              <a:gd name="connsiteX1071" fmla="*/ 7505477 w 12936898"/>
              <a:gd name="connsiteY1071" fmla="*/ 5881267 h 7040868"/>
              <a:gd name="connsiteX1072" fmla="*/ 7521652 w 12936898"/>
              <a:gd name="connsiteY1072" fmla="*/ 5889755 h 7040868"/>
              <a:gd name="connsiteX1073" fmla="*/ 7528841 w 12936898"/>
              <a:gd name="connsiteY1073" fmla="*/ 5878981 h 7040868"/>
              <a:gd name="connsiteX1074" fmla="*/ 7513864 w 12936898"/>
              <a:gd name="connsiteY1074" fmla="*/ 5870493 h 7040868"/>
              <a:gd name="connsiteX1075" fmla="*/ 8265133 w 12936898"/>
              <a:gd name="connsiteY1075" fmla="*/ 5863964 h 7040868"/>
              <a:gd name="connsiteX1076" fmla="*/ 8027890 w 12936898"/>
              <a:gd name="connsiteY1076" fmla="*/ 5903466 h 7040868"/>
              <a:gd name="connsiteX1077" fmla="*/ 8159093 w 12936898"/>
              <a:gd name="connsiteY1077" fmla="*/ 5910975 h 7040868"/>
              <a:gd name="connsiteX1078" fmla="*/ 8276515 w 12936898"/>
              <a:gd name="connsiteY1078" fmla="*/ 5913260 h 7040868"/>
              <a:gd name="connsiteX1079" fmla="*/ 8366380 w 12936898"/>
              <a:gd name="connsiteY1079" fmla="*/ 5913260 h 7040868"/>
              <a:gd name="connsiteX1080" fmla="*/ 8408317 w 12936898"/>
              <a:gd name="connsiteY1080" fmla="*/ 5909016 h 7040868"/>
              <a:gd name="connsiteX1081" fmla="*/ 8365781 w 12936898"/>
              <a:gd name="connsiteY1081" fmla="*/ 5903466 h 7040868"/>
              <a:gd name="connsiteX1082" fmla="*/ 8283105 w 12936898"/>
              <a:gd name="connsiteY1082" fmla="*/ 5901181 h 7040868"/>
              <a:gd name="connsiteX1083" fmla="*/ 8274119 w 12936898"/>
              <a:gd name="connsiteY1083" fmla="*/ 5885185 h 7040868"/>
              <a:gd name="connsiteX1084" fmla="*/ 8265133 w 12936898"/>
              <a:gd name="connsiteY1084" fmla="*/ 5863964 h 7040868"/>
              <a:gd name="connsiteX1085" fmla="*/ 7752305 w 12936898"/>
              <a:gd name="connsiteY1085" fmla="*/ 5861271 h 7040868"/>
              <a:gd name="connsiteX1086" fmla="*/ 7706773 w 12936898"/>
              <a:gd name="connsiteY1086" fmla="*/ 5863964 h 7040868"/>
              <a:gd name="connsiteX1087" fmla="*/ 7684607 w 12936898"/>
              <a:gd name="connsiteY1087" fmla="*/ 5872779 h 7040868"/>
              <a:gd name="connsiteX1088" fmla="*/ 7781661 w 12936898"/>
              <a:gd name="connsiteY1088" fmla="*/ 5863964 h 7040868"/>
              <a:gd name="connsiteX1089" fmla="*/ 7752305 w 12936898"/>
              <a:gd name="connsiteY1089" fmla="*/ 5861271 h 7040868"/>
              <a:gd name="connsiteX1090" fmla="*/ 8086003 w 12936898"/>
              <a:gd name="connsiteY1090" fmla="*/ 5850253 h 7040868"/>
              <a:gd name="connsiteX1091" fmla="*/ 8053052 w 12936898"/>
              <a:gd name="connsiteY1091" fmla="*/ 5856782 h 7040868"/>
              <a:gd name="connsiteX1092" fmla="*/ 8013511 w 12936898"/>
              <a:gd name="connsiteY1092" fmla="*/ 5877023 h 7040868"/>
              <a:gd name="connsiteX1093" fmla="*/ 7958993 w 12936898"/>
              <a:gd name="connsiteY1093" fmla="*/ 5885185 h 7040868"/>
              <a:gd name="connsiteX1094" fmla="*/ 7994341 w 12936898"/>
              <a:gd name="connsiteY1094" fmla="*/ 5892040 h 7040868"/>
              <a:gd name="connsiteX1095" fmla="*/ 8074619 w 12936898"/>
              <a:gd name="connsiteY1095" fmla="*/ 5877023 h 7040868"/>
              <a:gd name="connsiteX1096" fmla="*/ 8124345 w 12936898"/>
              <a:gd name="connsiteY1096" fmla="*/ 5867229 h 7040868"/>
              <a:gd name="connsiteX1097" fmla="*/ 8149507 w 12936898"/>
              <a:gd name="connsiteY1097" fmla="*/ 5860699 h 7040868"/>
              <a:gd name="connsiteX1098" fmla="*/ 8086003 w 12936898"/>
              <a:gd name="connsiteY1098" fmla="*/ 5850253 h 7040868"/>
              <a:gd name="connsiteX1099" fmla="*/ 1518092 w 12936898"/>
              <a:gd name="connsiteY1099" fmla="*/ 5841438 h 7040868"/>
              <a:gd name="connsiteX1100" fmla="*/ 1512700 w 12936898"/>
              <a:gd name="connsiteY1100" fmla="*/ 5849273 h 7040868"/>
              <a:gd name="connsiteX1101" fmla="*/ 1458782 w 12936898"/>
              <a:gd name="connsiteY1101" fmla="*/ 5853844 h 7040868"/>
              <a:gd name="connsiteX1102" fmla="*/ 1309606 w 12936898"/>
              <a:gd name="connsiteY1102" fmla="*/ 5868208 h 7040868"/>
              <a:gd name="connsiteX1103" fmla="*/ 1320390 w 12936898"/>
              <a:gd name="connsiteY1103" fmla="*/ 5898243 h 7040868"/>
              <a:gd name="connsiteX1104" fmla="*/ 1378502 w 12936898"/>
              <a:gd name="connsiteY1104" fmla="*/ 5898243 h 7040868"/>
              <a:gd name="connsiteX1105" fmla="*/ 1437214 w 12936898"/>
              <a:gd name="connsiteY1105" fmla="*/ 5893673 h 7040868"/>
              <a:gd name="connsiteX1106" fmla="*/ 1465372 w 12936898"/>
              <a:gd name="connsiteY1106" fmla="*/ 5891061 h 7040868"/>
              <a:gd name="connsiteX1107" fmla="*/ 1478552 w 12936898"/>
              <a:gd name="connsiteY1107" fmla="*/ 5900201 h 7040868"/>
              <a:gd name="connsiteX1108" fmla="*/ 1480948 w 12936898"/>
              <a:gd name="connsiteY1108" fmla="*/ 5890407 h 7040868"/>
              <a:gd name="connsiteX1109" fmla="*/ 1484543 w 12936898"/>
              <a:gd name="connsiteY1109" fmla="*/ 5880614 h 7040868"/>
              <a:gd name="connsiteX1110" fmla="*/ 1494727 w 12936898"/>
              <a:gd name="connsiteY1110" fmla="*/ 5888775 h 7040868"/>
              <a:gd name="connsiteX1111" fmla="*/ 1568416 w 12936898"/>
              <a:gd name="connsiteY1111" fmla="*/ 5884531 h 7040868"/>
              <a:gd name="connsiteX1112" fmla="*/ 1552241 w 12936898"/>
              <a:gd name="connsiteY1112" fmla="*/ 5873758 h 7040868"/>
              <a:gd name="connsiteX1113" fmla="*/ 1525281 w 12936898"/>
              <a:gd name="connsiteY1113" fmla="*/ 5854823 h 7040868"/>
              <a:gd name="connsiteX1114" fmla="*/ 1518092 w 12936898"/>
              <a:gd name="connsiteY1114" fmla="*/ 5841438 h 7040868"/>
              <a:gd name="connsiteX1115" fmla="*/ 9681999 w 12936898"/>
              <a:gd name="connsiteY1115" fmla="*/ 5795407 h 7040868"/>
              <a:gd name="connsiteX1116" fmla="*/ 9663427 w 12936898"/>
              <a:gd name="connsiteY1116" fmla="*/ 5796386 h 7040868"/>
              <a:gd name="connsiteX1117" fmla="*/ 9670017 w 12936898"/>
              <a:gd name="connsiteY1117" fmla="*/ 5801609 h 7040868"/>
              <a:gd name="connsiteX1118" fmla="*/ 9681999 w 12936898"/>
              <a:gd name="connsiteY1118" fmla="*/ 5795407 h 7040868"/>
              <a:gd name="connsiteX1119" fmla="*/ 10173858 w 12936898"/>
              <a:gd name="connsiteY1119" fmla="*/ 5767331 h 7040868"/>
              <a:gd name="connsiteX1120" fmla="*/ 10151093 w 12936898"/>
              <a:gd name="connsiteY1120" fmla="*/ 5770269 h 7040868"/>
              <a:gd name="connsiteX1121" fmla="*/ 10162476 w 12936898"/>
              <a:gd name="connsiteY1121" fmla="*/ 5773207 h 7040868"/>
              <a:gd name="connsiteX1122" fmla="*/ 10173858 w 12936898"/>
              <a:gd name="connsiteY1122" fmla="*/ 5767331 h 7040868"/>
              <a:gd name="connsiteX1123" fmla="*/ 9351297 w 12936898"/>
              <a:gd name="connsiteY1123" fmla="*/ 5739581 h 7040868"/>
              <a:gd name="connsiteX1124" fmla="*/ 9327932 w 12936898"/>
              <a:gd name="connsiteY1124" fmla="*/ 5741867 h 7040868"/>
              <a:gd name="connsiteX1125" fmla="*/ 9340513 w 12936898"/>
              <a:gd name="connsiteY1125" fmla="*/ 5745131 h 7040868"/>
              <a:gd name="connsiteX1126" fmla="*/ 9351297 w 12936898"/>
              <a:gd name="connsiteY1126" fmla="*/ 5739581 h 7040868"/>
              <a:gd name="connsiteX1127" fmla="*/ 9221293 w 12936898"/>
              <a:gd name="connsiteY1127" fmla="*/ 5729787 h 7040868"/>
              <a:gd name="connsiteX1128" fmla="*/ 9173964 w 12936898"/>
              <a:gd name="connsiteY1128" fmla="*/ 5733705 h 7040868"/>
              <a:gd name="connsiteX1129" fmla="*/ 9137419 w 12936898"/>
              <a:gd name="connsiteY1129" fmla="*/ 5739581 h 7040868"/>
              <a:gd name="connsiteX1130" fmla="*/ 9170969 w 12936898"/>
              <a:gd name="connsiteY1130" fmla="*/ 5743499 h 7040868"/>
              <a:gd name="connsiteX1131" fmla="*/ 9277009 w 12936898"/>
              <a:gd name="connsiteY1131" fmla="*/ 5736317 h 7040868"/>
              <a:gd name="connsiteX1132" fmla="*/ 9256041 w 12936898"/>
              <a:gd name="connsiteY1132" fmla="*/ 5730441 h 7040868"/>
              <a:gd name="connsiteX1133" fmla="*/ 9221293 w 12936898"/>
              <a:gd name="connsiteY1133" fmla="*/ 5729787 h 7040868"/>
              <a:gd name="connsiteX1134" fmla="*/ 9326734 w 12936898"/>
              <a:gd name="connsiteY1134" fmla="*/ 5722932 h 7040868"/>
              <a:gd name="connsiteX1135" fmla="*/ 9308761 w 12936898"/>
              <a:gd name="connsiteY1135" fmla="*/ 5724237 h 7040868"/>
              <a:gd name="connsiteX1136" fmla="*/ 9314752 w 12936898"/>
              <a:gd name="connsiteY1136" fmla="*/ 5729787 h 7040868"/>
              <a:gd name="connsiteX1137" fmla="*/ 9326734 w 12936898"/>
              <a:gd name="connsiteY1137" fmla="*/ 5722932 h 7040868"/>
              <a:gd name="connsiteX1138" fmla="*/ 9992931 w 12936898"/>
              <a:gd name="connsiteY1138" fmla="*/ 5720647 h 7040868"/>
              <a:gd name="connsiteX1139" fmla="*/ 9964773 w 12936898"/>
              <a:gd name="connsiteY1139" fmla="*/ 5726523 h 7040868"/>
              <a:gd name="connsiteX1140" fmla="*/ 10045052 w 12936898"/>
              <a:gd name="connsiteY1140" fmla="*/ 5724891 h 7040868"/>
              <a:gd name="connsiteX1141" fmla="*/ 9992931 w 12936898"/>
              <a:gd name="connsiteY1141" fmla="*/ 5720647 h 7040868"/>
              <a:gd name="connsiteX1142" fmla="*/ 10247548 w 12936898"/>
              <a:gd name="connsiteY1142" fmla="*/ 5719014 h 7040868"/>
              <a:gd name="connsiteX1143" fmla="*/ 10142106 w 12936898"/>
              <a:gd name="connsiteY1143" fmla="*/ 5721299 h 7040868"/>
              <a:gd name="connsiteX1144" fmla="*/ 10064224 w 12936898"/>
              <a:gd name="connsiteY1144" fmla="*/ 5732725 h 7040868"/>
              <a:gd name="connsiteX1145" fmla="*/ 10110953 w 12936898"/>
              <a:gd name="connsiteY1145" fmla="*/ 5744479 h 7040868"/>
              <a:gd name="connsiteX1146" fmla="*/ 10193629 w 12936898"/>
              <a:gd name="connsiteY1146" fmla="*/ 5751007 h 7040868"/>
              <a:gd name="connsiteX1147" fmla="*/ 10270912 w 12936898"/>
              <a:gd name="connsiteY1147" fmla="*/ 5748723 h 7040868"/>
              <a:gd name="connsiteX1148" fmla="*/ 10263723 w 12936898"/>
              <a:gd name="connsiteY1148" fmla="*/ 5724237 h 7040868"/>
              <a:gd name="connsiteX1149" fmla="*/ 10247548 w 12936898"/>
              <a:gd name="connsiteY1149" fmla="*/ 5719014 h 7040868"/>
              <a:gd name="connsiteX1150" fmla="*/ 9817395 w 12936898"/>
              <a:gd name="connsiteY1150" fmla="*/ 5717382 h 7040868"/>
              <a:gd name="connsiteX1151" fmla="*/ 9770067 w 12936898"/>
              <a:gd name="connsiteY1151" fmla="*/ 5722279 h 7040868"/>
              <a:gd name="connsiteX1152" fmla="*/ 9791035 w 12936898"/>
              <a:gd name="connsiteY1152" fmla="*/ 5732073 h 7040868"/>
              <a:gd name="connsiteX1153" fmla="*/ 9856936 w 12936898"/>
              <a:gd name="connsiteY1153" fmla="*/ 5732073 h 7040868"/>
              <a:gd name="connsiteX1154" fmla="*/ 9904264 w 12936898"/>
              <a:gd name="connsiteY1154" fmla="*/ 5720647 h 7040868"/>
              <a:gd name="connsiteX1155" fmla="*/ 9817395 w 12936898"/>
              <a:gd name="connsiteY1155" fmla="*/ 5717382 h 7040868"/>
              <a:gd name="connsiteX1156" fmla="*/ 9081104 w 12936898"/>
              <a:gd name="connsiteY1156" fmla="*/ 5717382 h 7040868"/>
              <a:gd name="connsiteX1157" fmla="*/ 9063131 w 12936898"/>
              <a:gd name="connsiteY1157" fmla="*/ 5718035 h 7040868"/>
              <a:gd name="connsiteX1158" fmla="*/ 9069122 w 12936898"/>
              <a:gd name="connsiteY1158" fmla="*/ 5724237 h 7040868"/>
              <a:gd name="connsiteX1159" fmla="*/ 9081104 w 12936898"/>
              <a:gd name="connsiteY1159" fmla="*/ 5717382 h 7040868"/>
              <a:gd name="connsiteX1160" fmla="*/ 9115852 w 12936898"/>
              <a:gd name="connsiteY1160" fmla="*/ 5705303 h 7040868"/>
              <a:gd name="connsiteX1161" fmla="*/ 9105667 w 12936898"/>
              <a:gd name="connsiteY1161" fmla="*/ 5707588 h 7040868"/>
              <a:gd name="connsiteX1162" fmla="*/ 9092487 w 12936898"/>
              <a:gd name="connsiteY1162" fmla="*/ 5718035 h 7040868"/>
              <a:gd name="connsiteX1163" fmla="*/ 9107464 w 12936898"/>
              <a:gd name="connsiteY1163" fmla="*/ 5720647 h 7040868"/>
              <a:gd name="connsiteX1164" fmla="*/ 9120644 w 12936898"/>
              <a:gd name="connsiteY1164" fmla="*/ 5709873 h 7040868"/>
              <a:gd name="connsiteX1165" fmla="*/ 9115852 w 12936898"/>
              <a:gd name="connsiteY1165" fmla="*/ 5705303 h 7040868"/>
              <a:gd name="connsiteX1166" fmla="*/ 9147005 w 12936898"/>
              <a:gd name="connsiteY1166" fmla="*/ 5697467 h 7040868"/>
              <a:gd name="connsiteX1167" fmla="*/ 9144009 w 12936898"/>
              <a:gd name="connsiteY1167" fmla="*/ 5707588 h 7040868"/>
              <a:gd name="connsiteX1168" fmla="*/ 9154793 w 12936898"/>
              <a:gd name="connsiteY1168" fmla="*/ 5716729 h 7040868"/>
              <a:gd name="connsiteX1169" fmla="*/ 9157788 w 12936898"/>
              <a:gd name="connsiteY1169" fmla="*/ 5706609 h 7040868"/>
              <a:gd name="connsiteX1170" fmla="*/ 9147005 w 12936898"/>
              <a:gd name="connsiteY1170" fmla="*/ 5697467 h 7040868"/>
              <a:gd name="connsiteX1171" fmla="*/ 8994235 w 12936898"/>
              <a:gd name="connsiteY1171" fmla="*/ 5693550 h 7040868"/>
              <a:gd name="connsiteX1172" fmla="*/ 8992437 w 12936898"/>
              <a:gd name="connsiteY1172" fmla="*/ 5702691 h 7040868"/>
              <a:gd name="connsiteX1173" fmla="*/ 9014604 w 12936898"/>
              <a:gd name="connsiteY1173" fmla="*/ 5709873 h 7040868"/>
              <a:gd name="connsiteX1174" fmla="*/ 9016401 w 12936898"/>
              <a:gd name="connsiteY1174" fmla="*/ 5700732 h 7040868"/>
              <a:gd name="connsiteX1175" fmla="*/ 8994235 w 12936898"/>
              <a:gd name="connsiteY1175" fmla="*/ 5693550 h 7040868"/>
              <a:gd name="connsiteX1176" fmla="*/ 9049951 w 12936898"/>
              <a:gd name="connsiteY1176" fmla="*/ 5691917 h 7040868"/>
              <a:gd name="connsiteX1177" fmla="*/ 9032577 w 12936898"/>
              <a:gd name="connsiteY1177" fmla="*/ 5692897 h 7040868"/>
              <a:gd name="connsiteX1178" fmla="*/ 9038568 w 12936898"/>
              <a:gd name="connsiteY1178" fmla="*/ 5697467 h 7040868"/>
              <a:gd name="connsiteX1179" fmla="*/ 9049951 w 12936898"/>
              <a:gd name="connsiteY1179" fmla="*/ 5691917 h 7040868"/>
              <a:gd name="connsiteX1180" fmla="*/ 8942113 w 12936898"/>
              <a:gd name="connsiteY1180" fmla="*/ 5691917 h 7040868"/>
              <a:gd name="connsiteX1181" fmla="*/ 8918748 w 12936898"/>
              <a:gd name="connsiteY1181" fmla="*/ 5693550 h 7040868"/>
              <a:gd name="connsiteX1182" fmla="*/ 8930730 w 12936898"/>
              <a:gd name="connsiteY1182" fmla="*/ 5697467 h 7040868"/>
              <a:gd name="connsiteX1183" fmla="*/ 8942113 w 12936898"/>
              <a:gd name="connsiteY1183" fmla="*/ 5691917 h 7040868"/>
              <a:gd name="connsiteX1184" fmla="*/ 8782154 w 12936898"/>
              <a:gd name="connsiteY1184" fmla="*/ 5687673 h 7040868"/>
              <a:gd name="connsiteX1185" fmla="*/ 8753397 w 12936898"/>
              <a:gd name="connsiteY1185" fmla="*/ 5689306 h 7040868"/>
              <a:gd name="connsiteX1186" fmla="*/ 8765978 w 12936898"/>
              <a:gd name="connsiteY1186" fmla="*/ 5693550 h 7040868"/>
              <a:gd name="connsiteX1187" fmla="*/ 8782154 w 12936898"/>
              <a:gd name="connsiteY1187" fmla="*/ 5687673 h 7040868"/>
              <a:gd name="connsiteX1188" fmla="*/ 1675056 w 12936898"/>
              <a:gd name="connsiteY1188" fmla="*/ 5651436 h 7040868"/>
              <a:gd name="connsiteX1189" fmla="*/ 1682844 w 12936898"/>
              <a:gd name="connsiteY1189" fmla="*/ 5669718 h 7040868"/>
              <a:gd name="connsiteX1190" fmla="*/ 1725380 w 12936898"/>
              <a:gd name="connsiteY1190" fmla="*/ 5675268 h 7040868"/>
              <a:gd name="connsiteX1191" fmla="*/ 1705610 w 12936898"/>
              <a:gd name="connsiteY1191" fmla="*/ 5667107 h 7040868"/>
              <a:gd name="connsiteX1192" fmla="*/ 1691232 w 12936898"/>
              <a:gd name="connsiteY1192" fmla="*/ 5658945 h 7040868"/>
              <a:gd name="connsiteX1193" fmla="*/ 1675056 w 12936898"/>
              <a:gd name="connsiteY1193" fmla="*/ 5651436 h 7040868"/>
              <a:gd name="connsiteX1194" fmla="*/ 1467768 w 12936898"/>
              <a:gd name="connsiteY1194" fmla="*/ 5626951 h 7040868"/>
              <a:gd name="connsiteX1195" fmla="*/ 1446800 w 12936898"/>
              <a:gd name="connsiteY1195" fmla="*/ 5627605 h 7040868"/>
              <a:gd name="connsiteX1196" fmla="*/ 1458182 w 12936898"/>
              <a:gd name="connsiteY1196" fmla="*/ 5632501 h 7040868"/>
              <a:gd name="connsiteX1197" fmla="*/ 1440809 w 12936898"/>
              <a:gd name="connsiteY1197" fmla="*/ 5649804 h 7040868"/>
              <a:gd name="connsiteX1198" fmla="*/ 1391683 w 12936898"/>
              <a:gd name="connsiteY1198" fmla="*/ 5657965 h 7040868"/>
              <a:gd name="connsiteX1199" fmla="*/ 1320390 w 12936898"/>
              <a:gd name="connsiteY1199" fmla="*/ 5656333 h 7040868"/>
              <a:gd name="connsiteX1200" fmla="*/ 1282647 w 12936898"/>
              <a:gd name="connsiteY1200" fmla="*/ 5674615 h 7040868"/>
              <a:gd name="connsiteX1201" fmla="*/ 1344354 w 12936898"/>
              <a:gd name="connsiteY1201" fmla="*/ 5676901 h 7040868"/>
              <a:gd name="connsiteX1202" fmla="*/ 1397074 w 12936898"/>
              <a:gd name="connsiteY1202" fmla="*/ 5685062 h 7040868"/>
              <a:gd name="connsiteX1203" fmla="*/ 1444403 w 12936898"/>
              <a:gd name="connsiteY1203" fmla="*/ 5691265 h 7040868"/>
              <a:gd name="connsiteX1204" fmla="*/ 1478552 w 12936898"/>
              <a:gd name="connsiteY1204" fmla="*/ 5689959 h 7040868"/>
              <a:gd name="connsiteX1205" fmla="*/ 1509106 w 12936898"/>
              <a:gd name="connsiteY1205" fmla="*/ 5691917 h 7040868"/>
              <a:gd name="connsiteX1206" fmla="*/ 1554637 w 12936898"/>
              <a:gd name="connsiteY1206" fmla="*/ 5691265 h 7040868"/>
              <a:gd name="connsiteX1207" fmla="*/ 1609155 w 12936898"/>
              <a:gd name="connsiteY1207" fmla="*/ 5686695 h 7040868"/>
              <a:gd name="connsiteX1208" fmla="*/ 1539659 w 12936898"/>
              <a:gd name="connsiteY1208" fmla="*/ 5644581 h 7040868"/>
              <a:gd name="connsiteX1209" fmla="*/ 1495926 w 12936898"/>
              <a:gd name="connsiteY1209" fmla="*/ 5633154 h 7040868"/>
              <a:gd name="connsiteX1210" fmla="*/ 1467768 w 12936898"/>
              <a:gd name="connsiteY1210" fmla="*/ 5626951 h 7040868"/>
              <a:gd name="connsiteX1211" fmla="*/ 7867331 w 12936898"/>
              <a:gd name="connsiteY1211" fmla="*/ 5581573 h 7040868"/>
              <a:gd name="connsiteX1212" fmla="*/ 7839174 w 12936898"/>
              <a:gd name="connsiteY1212" fmla="*/ 5583205 h 7040868"/>
              <a:gd name="connsiteX1213" fmla="*/ 7851755 w 12936898"/>
              <a:gd name="connsiteY1213" fmla="*/ 5587123 h 7040868"/>
              <a:gd name="connsiteX1214" fmla="*/ 7867331 w 12936898"/>
              <a:gd name="connsiteY1214" fmla="*/ 5581573 h 7040868"/>
              <a:gd name="connsiteX1215" fmla="*/ 9374662 w 12936898"/>
              <a:gd name="connsiteY1215" fmla="*/ 5574065 h 7040868"/>
              <a:gd name="connsiteX1216" fmla="*/ 9346504 w 12936898"/>
              <a:gd name="connsiteY1216" fmla="*/ 5576349 h 7040868"/>
              <a:gd name="connsiteX1217" fmla="*/ 9358486 w 12936898"/>
              <a:gd name="connsiteY1217" fmla="*/ 5579614 h 7040868"/>
              <a:gd name="connsiteX1218" fmla="*/ 9374662 w 12936898"/>
              <a:gd name="connsiteY1218" fmla="*/ 5574065 h 7040868"/>
              <a:gd name="connsiteX1219" fmla="*/ 7609719 w 12936898"/>
              <a:gd name="connsiteY1219" fmla="*/ 5568188 h 7040868"/>
              <a:gd name="connsiteX1220" fmla="*/ 7597139 w 12936898"/>
              <a:gd name="connsiteY1220" fmla="*/ 5574065 h 7040868"/>
              <a:gd name="connsiteX1221" fmla="*/ 7621103 w 12936898"/>
              <a:gd name="connsiteY1221" fmla="*/ 5581573 h 7040868"/>
              <a:gd name="connsiteX1222" fmla="*/ 7629489 w 12936898"/>
              <a:gd name="connsiteY1222" fmla="*/ 5570799 h 7040868"/>
              <a:gd name="connsiteX1223" fmla="*/ 7609719 w 12936898"/>
              <a:gd name="connsiteY1223" fmla="*/ 5568188 h 7040868"/>
              <a:gd name="connsiteX1224" fmla="*/ 7512665 w 12936898"/>
              <a:gd name="connsiteY1224" fmla="*/ 5566555 h 7040868"/>
              <a:gd name="connsiteX1225" fmla="*/ 7495292 w 12936898"/>
              <a:gd name="connsiteY1225" fmla="*/ 5568188 h 7040868"/>
              <a:gd name="connsiteX1226" fmla="*/ 7500683 w 12936898"/>
              <a:gd name="connsiteY1226" fmla="*/ 5573411 h 7040868"/>
              <a:gd name="connsiteX1227" fmla="*/ 7512665 w 12936898"/>
              <a:gd name="connsiteY1227" fmla="*/ 5566555 h 7040868"/>
              <a:gd name="connsiteX1228" fmla="*/ 7380864 w 12936898"/>
              <a:gd name="connsiteY1228" fmla="*/ 5560353 h 7040868"/>
              <a:gd name="connsiteX1229" fmla="*/ 7362292 w 12936898"/>
              <a:gd name="connsiteY1229" fmla="*/ 5561006 h 7040868"/>
              <a:gd name="connsiteX1230" fmla="*/ 7368283 w 12936898"/>
              <a:gd name="connsiteY1230" fmla="*/ 5566555 h 7040868"/>
              <a:gd name="connsiteX1231" fmla="*/ 7380864 w 12936898"/>
              <a:gd name="connsiteY1231" fmla="*/ 5560353 h 7040868"/>
              <a:gd name="connsiteX1232" fmla="*/ 7323950 w 12936898"/>
              <a:gd name="connsiteY1232" fmla="*/ 5555129 h 7040868"/>
              <a:gd name="connsiteX1233" fmla="*/ 7285607 w 12936898"/>
              <a:gd name="connsiteY1233" fmla="*/ 5558067 h 7040868"/>
              <a:gd name="connsiteX1234" fmla="*/ 7302383 w 12936898"/>
              <a:gd name="connsiteY1234" fmla="*/ 5561659 h 7040868"/>
              <a:gd name="connsiteX1235" fmla="*/ 7323950 w 12936898"/>
              <a:gd name="connsiteY1235" fmla="*/ 5555129 h 7040868"/>
              <a:gd name="connsiteX1236" fmla="*/ 1700817 w 12936898"/>
              <a:gd name="connsiteY1236" fmla="*/ 5542724 h 7040868"/>
              <a:gd name="connsiteX1237" fmla="*/ 1687038 w 12936898"/>
              <a:gd name="connsiteY1237" fmla="*/ 5553497 h 7040868"/>
              <a:gd name="connsiteX1238" fmla="*/ 1691232 w 12936898"/>
              <a:gd name="connsiteY1238" fmla="*/ 5563291 h 7040868"/>
              <a:gd name="connsiteX1239" fmla="*/ 1705011 w 12936898"/>
              <a:gd name="connsiteY1239" fmla="*/ 5551865 h 7040868"/>
              <a:gd name="connsiteX1240" fmla="*/ 1700817 w 12936898"/>
              <a:gd name="connsiteY1240" fmla="*/ 5542724 h 7040868"/>
              <a:gd name="connsiteX1241" fmla="*/ 8067431 w 12936898"/>
              <a:gd name="connsiteY1241" fmla="*/ 5523136 h 7040868"/>
              <a:gd name="connsiteX1242" fmla="*/ 8081809 w 12936898"/>
              <a:gd name="connsiteY1242" fmla="*/ 5533583 h 7040868"/>
              <a:gd name="connsiteX1243" fmla="*/ 8089597 w 12936898"/>
              <a:gd name="connsiteY1243" fmla="*/ 5547621 h 7040868"/>
              <a:gd name="connsiteX1244" fmla="*/ 8084804 w 12936898"/>
              <a:gd name="connsiteY1244" fmla="*/ 5557415 h 7040868"/>
              <a:gd name="connsiteX1245" fmla="*/ 8121349 w 12936898"/>
              <a:gd name="connsiteY1245" fmla="*/ 5555129 h 7040868"/>
              <a:gd name="connsiteX1246" fmla="*/ 8081809 w 12936898"/>
              <a:gd name="connsiteY1246" fmla="*/ 5525421 h 7040868"/>
              <a:gd name="connsiteX1247" fmla="*/ 8067431 w 12936898"/>
              <a:gd name="connsiteY1247" fmla="*/ 5523136 h 7040868"/>
              <a:gd name="connsiteX1248" fmla="*/ 9548147 w 12936898"/>
              <a:gd name="connsiteY1248" fmla="*/ 5518954 h 7040868"/>
              <a:gd name="connsiteX1249" fmla="*/ 9284198 w 12936898"/>
              <a:gd name="connsiteY1249" fmla="*/ 5540439 h 7040868"/>
              <a:gd name="connsiteX1250" fmla="*/ 9303369 w 12936898"/>
              <a:gd name="connsiteY1250" fmla="*/ 5548600 h 7040868"/>
              <a:gd name="connsiteX1251" fmla="*/ 9323139 w 12936898"/>
              <a:gd name="connsiteY1251" fmla="*/ 5557415 h 7040868"/>
              <a:gd name="connsiteX1252" fmla="*/ 9358486 w 12936898"/>
              <a:gd name="connsiteY1252" fmla="*/ 5558067 h 7040868"/>
              <a:gd name="connsiteX1253" fmla="*/ 9415401 w 12936898"/>
              <a:gd name="connsiteY1253" fmla="*/ 5547621 h 7040868"/>
              <a:gd name="connsiteX1254" fmla="*/ 9435171 w 12936898"/>
              <a:gd name="connsiteY1254" fmla="*/ 5595611 h 7040868"/>
              <a:gd name="connsiteX1255" fmla="*/ 9462130 w 12936898"/>
              <a:gd name="connsiteY1255" fmla="*/ 5588755 h 7040868"/>
              <a:gd name="connsiteX1256" fmla="*/ 9492085 w 12936898"/>
              <a:gd name="connsiteY1256" fmla="*/ 5579614 h 7040868"/>
              <a:gd name="connsiteX1257" fmla="*/ 9509459 w 12936898"/>
              <a:gd name="connsiteY1257" fmla="*/ 5586470 h 7040868"/>
              <a:gd name="connsiteX1258" fmla="*/ 9514851 w 12936898"/>
              <a:gd name="connsiteY1258" fmla="*/ 5598549 h 7040868"/>
              <a:gd name="connsiteX1259" fmla="*/ 9770067 w 12936898"/>
              <a:gd name="connsiteY1259" fmla="*/ 5592020 h 7040868"/>
              <a:gd name="connsiteX1260" fmla="*/ 9807810 w 12936898"/>
              <a:gd name="connsiteY1260" fmla="*/ 5569821 h 7040868"/>
              <a:gd name="connsiteX1261" fmla="*/ 9865922 w 12936898"/>
              <a:gd name="connsiteY1261" fmla="*/ 5529665 h 7040868"/>
              <a:gd name="connsiteX1262" fmla="*/ 9696377 w 12936898"/>
              <a:gd name="connsiteY1262" fmla="*/ 5520525 h 7040868"/>
              <a:gd name="connsiteX1263" fmla="*/ 9548147 w 12936898"/>
              <a:gd name="connsiteY1263" fmla="*/ 5518954 h 7040868"/>
              <a:gd name="connsiteX1264" fmla="*/ 1799069 w 12936898"/>
              <a:gd name="connsiteY1264" fmla="*/ 5514648 h 7040868"/>
              <a:gd name="connsiteX1265" fmla="*/ 1836812 w 12936898"/>
              <a:gd name="connsiteY1265" fmla="*/ 5550233 h 7040868"/>
              <a:gd name="connsiteX1266" fmla="*/ 1884740 w 12936898"/>
              <a:gd name="connsiteY1266" fmla="*/ 5553497 h 7040868"/>
              <a:gd name="connsiteX1267" fmla="*/ 1912299 w 12936898"/>
              <a:gd name="connsiteY1267" fmla="*/ 5551865 h 7040868"/>
              <a:gd name="connsiteX1268" fmla="*/ 1882943 w 12936898"/>
              <a:gd name="connsiteY1268" fmla="*/ 5535215 h 7040868"/>
              <a:gd name="connsiteX1269" fmla="*/ 1836812 w 12936898"/>
              <a:gd name="connsiteY1269" fmla="*/ 5523789 h 7040868"/>
              <a:gd name="connsiteX1270" fmla="*/ 1815245 w 12936898"/>
              <a:gd name="connsiteY1270" fmla="*/ 5521177 h 7040868"/>
              <a:gd name="connsiteX1271" fmla="*/ 1799069 w 12936898"/>
              <a:gd name="connsiteY1271" fmla="*/ 5514648 h 7040868"/>
              <a:gd name="connsiteX1272" fmla="*/ 9992332 w 12936898"/>
              <a:gd name="connsiteY1272" fmla="*/ 5477757 h 7040868"/>
              <a:gd name="connsiteX1273" fmla="*/ 9973760 w 12936898"/>
              <a:gd name="connsiteY1273" fmla="*/ 5478411 h 7040868"/>
              <a:gd name="connsiteX1274" fmla="*/ 9980350 w 12936898"/>
              <a:gd name="connsiteY1274" fmla="*/ 5484287 h 7040868"/>
              <a:gd name="connsiteX1275" fmla="*/ 9992332 w 12936898"/>
              <a:gd name="connsiteY1275" fmla="*/ 5477757 h 7040868"/>
              <a:gd name="connsiteX1276" fmla="*/ 8074021 w 12936898"/>
              <a:gd name="connsiteY1276" fmla="*/ 5465352 h 7040868"/>
              <a:gd name="connsiteX1277" fmla="*/ 8046462 w 12936898"/>
              <a:gd name="connsiteY1277" fmla="*/ 5467637 h 7040868"/>
              <a:gd name="connsiteX1278" fmla="*/ 8057845 w 12936898"/>
              <a:gd name="connsiteY1278" fmla="*/ 5472207 h 7040868"/>
              <a:gd name="connsiteX1279" fmla="*/ 8074021 w 12936898"/>
              <a:gd name="connsiteY1279" fmla="*/ 5465352 h 7040868"/>
              <a:gd name="connsiteX1280" fmla="*/ 9920440 w 12936898"/>
              <a:gd name="connsiteY1280" fmla="*/ 5464699 h 7040868"/>
              <a:gd name="connsiteX1281" fmla="*/ 9897075 w 12936898"/>
              <a:gd name="connsiteY1281" fmla="*/ 5466984 h 7040868"/>
              <a:gd name="connsiteX1282" fmla="*/ 9908458 w 12936898"/>
              <a:gd name="connsiteY1282" fmla="*/ 5470902 h 7040868"/>
              <a:gd name="connsiteX1283" fmla="*/ 9920440 w 12936898"/>
              <a:gd name="connsiteY1283" fmla="*/ 5464699 h 7040868"/>
              <a:gd name="connsiteX1284" fmla="*/ 1537263 w 12936898"/>
              <a:gd name="connsiteY1284" fmla="*/ 5461761 h 7040868"/>
              <a:gd name="connsiteX1285" fmla="*/ 1538462 w 12936898"/>
              <a:gd name="connsiteY1285" fmla="*/ 5476778 h 7040868"/>
              <a:gd name="connsiteX1286" fmla="*/ 1560029 w 12936898"/>
              <a:gd name="connsiteY1286" fmla="*/ 5498977 h 7040868"/>
              <a:gd name="connsiteX1287" fmla="*/ 1564223 w 12936898"/>
              <a:gd name="connsiteY1287" fmla="*/ 5518239 h 7040868"/>
              <a:gd name="connsiteX1288" fmla="*/ 1579200 w 12936898"/>
              <a:gd name="connsiteY1288" fmla="*/ 5516607 h 7040868"/>
              <a:gd name="connsiteX1289" fmla="*/ 1612151 w 12936898"/>
              <a:gd name="connsiteY1289" fmla="*/ 5513015 h 7040868"/>
              <a:gd name="connsiteX1290" fmla="*/ 1605561 w 12936898"/>
              <a:gd name="connsiteY1290" fmla="*/ 5486899 h 7040868"/>
              <a:gd name="connsiteX1291" fmla="*/ 1537263 w 12936898"/>
              <a:gd name="connsiteY1291" fmla="*/ 5461761 h 7040868"/>
              <a:gd name="connsiteX1292" fmla="*/ 1401268 w 12936898"/>
              <a:gd name="connsiteY1292" fmla="*/ 5446417 h 7040868"/>
              <a:gd name="connsiteX1293" fmla="*/ 1412651 w 12936898"/>
              <a:gd name="connsiteY1293" fmla="*/ 5459475 h 7040868"/>
              <a:gd name="connsiteX1294" fmla="*/ 1449795 w 12936898"/>
              <a:gd name="connsiteY1294" fmla="*/ 5463719 h 7040868"/>
              <a:gd name="connsiteX1295" fmla="*/ 1453989 w 12936898"/>
              <a:gd name="connsiteY1295" fmla="*/ 5467637 h 7040868"/>
              <a:gd name="connsiteX1296" fmla="*/ 1465372 w 12936898"/>
              <a:gd name="connsiteY1296" fmla="*/ 5481675 h 7040868"/>
              <a:gd name="connsiteX1297" fmla="*/ 1463574 w 12936898"/>
              <a:gd name="connsiteY1297" fmla="*/ 5486899 h 7040868"/>
              <a:gd name="connsiteX1298" fmla="*/ 1394678 w 12936898"/>
              <a:gd name="connsiteY1298" fmla="*/ 5493101 h 7040868"/>
              <a:gd name="connsiteX1299" fmla="*/ 1358732 w 12936898"/>
              <a:gd name="connsiteY1299" fmla="*/ 5513015 h 7040868"/>
              <a:gd name="connsiteX1300" fmla="*/ 1414448 w 12936898"/>
              <a:gd name="connsiteY1300" fmla="*/ 5517259 h 7040868"/>
              <a:gd name="connsiteX1301" fmla="*/ 1471363 w 12936898"/>
              <a:gd name="connsiteY1301" fmla="*/ 5516607 h 7040868"/>
              <a:gd name="connsiteX1302" fmla="*/ 1507908 w 12936898"/>
              <a:gd name="connsiteY1302" fmla="*/ 5513015 h 7040868"/>
              <a:gd name="connsiteX1303" fmla="*/ 1500718 w 12936898"/>
              <a:gd name="connsiteY1303" fmla="*/ 5484287 h 7040868"/>
              <a:gd name="connsiteX1304" fmla="*/ 1401268 w 12936898"/>
              <a:gd name="connsiteY1304" fmla="*/ 5446417 h 7040868"/>
              <a:gd name="connsiteX1305" fmla="*/ 8743812 w 12936898"/>
              <a:gd name="connsiteY1305" fmla="*/ 5425197 h 7040868"/>
              <a:gd name="connsiteX1306" fmla="*/ 8703672 w 12936898"/>
              <a:gd name="connsiteY1306" fmla="*/ 5425523 h 7040868"/>
              <a:gd name="connsiteX1307" fmla="*/ 8651551 w 12936898"/>
              <a:gd name="connsiteY1307" fmla="*/ 5444785 h 7040868"/>
              <a:gd name="connsiteX1308" fmla="*/ 8660537 w 12936898"/>
              <a:gd name="connsiteY1308" fmla="*/ 5448702 h 7040868"/>
              <a:gd name="connsiteX1309" fmla="*/ 8709064 w 12936898"/>
              <a:gd name="connsiteY1309" fmla="*/ 5439235 h 7040868"/>
              <a:gd name="connsiteX1310" fmla="*/ 8758789 w 12936898"/>
              <a:gd name="connsiteY1310" fmla="*/ 5430094 h 7040868"/>
              <a:gd name="connsiteX1311" fmla="*/ 8743812 w 12936898"/>
              <a:gd name="connsiteY1311" fmla="*/ 5425197 h 7040868"/>
              <a:gd name="connsiteX1312" fmla="*/ 8227389 w 12936898"/>
              <a:gd name="connsiteY1312" fmla="*/ 5424544 h 7040868"/>
              <a:gd name="connsiteX1313" fmla="*/ 8202827 w 12936898"/>
              <a:gd name="connsiteY1313" fmla="*/ 5428461 h 7040868"/>
              <a:gd name="connsiteX1314" fmla="*/ 8199232 w 12936898"/>
              <a:gd name="connsiteY1314" fmla="*/ 5440867 h 7040868"/>
              <a:gd name="connsiteX1315" fmla="*/ 8238173 w 12936898"/>
              <a:gd name="connsiteY1315" fmla="*/ 5428461 h 7040868"/>
              <a:gd name="connsiteX1316" fmla="*/ 8227389 w 12936898"/>
              <a:gd name="connsiteY1316" fmla="*/ 5424544 h 7040868"/>
              <a:gd name="connsiteX1317" fmla="*/ 8577862 w 12936898"/>
              <a:gd name="connsiteY1317" fmla="*/ 5419321 h 7040868"/>
              <a:gd name="connsiteX1318" fmla="*/ 8608416 w 12936898"/>
              <a:gd name="connsiteY1318" fmla="*/ 5434011 h 7040868"/>
              <a:gd name="connsiteX1319" fmla="*/ 8600028 w 12936898"/>
              <a:gd name="connsiteY1319" fmla="*/ 5419973 h 7040868"/>
              <a:gd name="connsiteX1320" fmla="*/ 8577862 w 12936898"/>
              <a:gd name="connsiteY1320" fmla="*/ 5419321 h 7040868"/>
              <a:gd name="connsiteX1321" fmla="*/ 8541916 w 12936898"/>
              <a:gd name="connsiteY1321" fmla="*/ 5418667 h 7040868"/>
              <a:gd name="connsiteX1322" fmla="*/ 8529335 w 12936898"/>
              <a:gd name="connsiteY1322" fmla="*/ 5433359 h 7040868"/>
              <a:gd name="connsiteX1323" fmla="*/ 8567078 w 12936898"/>
              <a:gd name="connsiteY1323" fmla="*/ 5424217 h 7040868"/>
              <a:gd name="connsiteX1324" fmla="*/ 8541916 w 12936898"/>
              <a:gd name="connsiteY1324" fmla="*/ 5418667 h 7040868"/>
              <a:gd name="connsiteX1325" fmla="*/ 1407109 w 12936898"/>
              <a:gd name="connsiteY1325" fmla="*/ 5373412 h 7040868"/>
              <a:gd name="connsiteX1326" fmla="*/ 1394678 w 12936898"/>
              <a:gd name="connsiteY1326" fmla="*/ 5373942 h 7040868"/>
              <a:gd name="connsiteX1327" fmla="*/ 1470164 w 12936898"/>
              <a:gd name="connsiteY1327" fmla="*/ 5403324 h 7040868"/>
              <a:gd name="connsiteX1328" fmla="*/ 1507908 w 12936898"/>
              <a:gd name="connsiteY1328" fmla="*/ 5404956 h 7040868"/>
              <a:gd name="connsiteX1329" fmla="*/ 1498322 w 12936898"/>
              <a:gd name="connsiteY1329" fmla="*/ 5397121 h 7040868"/>
              <a:gd name="connsiteX1330" fmla="*/ 1431223 w 12936898"/>
              <a:gd name="connsiteY1330" fmla="*/ 5379492 h 7040868"/>
              <a:gd name="connsiteX1331" fmla="*/ 1407109 w 12936898"/>
              <a:gd name="connsiteY1331" fmla="*/ 5373412 h 7040868"/>
              <a:gd name="connsiteX1332" fmla="*/ 8785150 w 12936898"/>
              <a:gd name="connsiteY1332" fmla="*/ 5371983 h 7040868"/>
              <a:gd name="connsiteX1333" fmla="*/ 8756393 w 12936898"/>
              <a:gd name="connsiteY1333" fmla="*/ 5384715 h 7040868"/>
              <a:gd name="connsiteX1334" fmla="*/ 8729433 w 12936898"/>
              <a:gd name="connsiteY1334" fmla="*/ 5400385 h 7040868"/>
              <a:gd name="connsiteX1335" fmla="*/ 8757591 w 12936898"/>
              <a:gd name="connsiteY1335" fmla="*/ 5391897 h 7040868"/>
              <a:gd name="connsiteX1336" fmla="*/ 8788145 w 12936898"/>
              <a:gd name="connsiteY1336" fmla="*/ 5379492 h 7040868"/>
              <a:gd name="connsiteX1337" fmla="*/ 8785150 w 12936898"/>
              <a:gd name="connsiteY1337" fmla="*/ 5371983 h 7040868"/>
              <a:gd name="connsiteX1338" fmla="*/ 8999627 w 12936898"/>
              <a:gd name="connsiteY1338" fmla="*/ 5371657 h 7040868"/>
              <a:gd name="connsiteX1339" fmla="*/ 8922343 w 12936898"/>
              <a:gd name="connsiteY1339" fmla="*/ 5387327 h 7040868"/>
              <a:gd name="connsiteX1340" fmla="*/ 8909762 w 12936898"/>
              <a:gd name="connsiteY1340" fmla="*/ 5382103 h 7040868"/>
              <a:gd name="connsiteX1341" fmla="*/ 8873816 w 12936898"/>
              <a:gd name="connsiteY1341" fmla="*/ 5382757 h 7040868"/>
              <a:gd name="connsiteX1342" fmla="*/ 8866028 w 12936898"/>
              <a:gd name="connsiteY1342" fmla="*/ 5397774 h 7040868"/>
              <a:gd name="connsiteX1343" fmla="*/ 9008014 w 12936898"/>
              <a:gd name="connsiteY1343" fmla="*/ 5375575 h 7040868"/>
              <a:gd name="connsiteX1344" fmla="*/ 8999627 w 12936898"/>
              <a:gd name="connsiteY1344" fmla="*/ 5371657 h 7040868"/>
              <a:gd name="connsiteX1345" fmla="*/ 8800127 w 12936898"/>
              <a:gd name="connsiteY1345" fmla="*/ 5368392 h 7040868"/>
              <a:gd name="connsiteX1346" fmla="*/ 8799528 w 12936898"/>
              <a:gd name="connsiteY1346" fmla="*/ 5378839 h 7040868"/>
              <a:gd name="connsiteX1347" fmla="*/ 8805519 w 12936898"/>
              <a:gd name="connsiteY1347" fmla="*/ 5391245 h 7040868"/>
              <a:gd name="connsiteX1348" fmla="*/ 8804920 w 12936898"/>
              <a:gd name="connsiteY1348" fmla="*/ 5371983 h 7040868"/>
              <a:gd name="connsiteX1349" fmla="*/ 8800127 w 12936898"/>
              <a:gd name="connsiteY1349" fmla="*/ 5368392 h 7040868"/>
              <a:gd name="connsiteX1350" fmla="*/ 1497124 w 12936898"/>
              <a:gd name="connsiteY1350" fmla="*/ 5355333 h 7040868"/>
              <a:gd name="connsiteX1351" fmla="*/ 1447998 w 12936898"/>
              <a:gd name="connsiteY1351" fmla="*/ 5364801 h 7040868"/>
              <a:gd name="connsiteX1352" fmla="*/ 1449196 w 12936898"/>
              <a:gd name="connsiteY1352" fmla="*/ 5378186 h 7040868"/>
              <a:gd name="connsiteX1353" fmla="*/ 1548646 w 12936898"/>
              <a:gd name="connsiteY1353" fmla="*/ 5382757 h 7040868"/>
              <a:gd name="connsiteX1354" fmla="*/ 1586389 w 12936898"/>
              <a:gd name="connsiteY1354" fmla="*/ 5380471 h 7040868"/>
              <a:gd name="connsiteX1355" fmla="*/ 1557034 w 12936898"/>
              <a:gd name="connsiteY1355" fmla="*/ 5368065 h 7040868"/>
              <a:gd name="connsiteX1356" fmla="*/ 1497124 w 12936898"/>
              <a:gd name="connsiteY1356" fmla="*/ 5355333 h 7040868"/>
              <a:gd name="connsiteX1357" fmla="*/ 1558232 w 12936898"/>
              <a:gd name="connsiteY1357" fmla="*/ 5345213 h 7040868"/>
              <a:gd name="connsiteX1358" fmla="*/ 1555236 w 12936898"/>
              <a:gd name="connsiteY1358" fmla="*/ 5355007 h 7040868"/>
              <a:gd name="connsiteX1359" fmla="*/ 1571412 w 12936898"/>
              <a:gd name="connsiteY1359" fmla="*/ 5362516 h 7040868"/>
              <a:gd name="connsiteX1360" fmla="*/ 1573808 w 12936898"/>
              <a:gd name="connsiteY1360" fmla="*/ 5352722 h 7040868"/>
              <a:gd name="connsiteX1361" fmla="*/ 1558232 w 12936898"/>
              <a:gd name="connsiteY1361" fmla="*/ 5345213 h 7040868"/>
              <a:gd name="connsiteX1362" fmla="*/ 9082227 w 12936898"/>
              <a:gd name="connsiteY1362" fmla="*/ 5325462 h 7040868"/>
              <a:gd name="connsiteX1363" fmla="*/ 9079906 w 12936898"/>
              <a:gd name="connsiteY1363" fmla="*/ 5328563 h 7040868"/>
              <a:gd name="connsiteX1364" fmla="*/ 9060735 w 12936898"/>
              <a:gd name="connsiteY1364" fmla="*/ 5339990 h 7040868"/>
              <a:gd name="connsiteX1365" fmla="*/ 9058338 w 12936898"/>
              <a:gd name="connsiteY1365" fmla="*/ 5331175 h 7040868"/>
              <a:gd name="connsiteX1366" fmla="*/ 9055343 w 12936898"/>
              <a:gd name="connsiteY1366" fmla="*/ 5325625 h 7040868"/>
              <a:gd name="connsiteX1367" fmla="*/ 9019996 w 12936898"/>
              <a:gd name="connsiteY1367" fmla="*/ 5330523 h 7040868"/>
              <a:gd name="connsiteX1368" fmla="*/ 8993037 w 12936898"/>
              <a:gd name="connsiteY1368" fmla="*/ 5346845 h 7040868"/>
              <a:gd name="connsiteX1369" fmla="*/ 9082302 w 12936898"/>
              <a:gd name="connsiteY1369" fmla="*/ 5331175 h 7040868"/>
              <a:gd name="connsiteX1370" fmla="*/ 9082227 w 12936898"/>
              <a:gd name="connsiteY1370" fmla="*/ 5325462 h 7040868"/>
              <a:gd name="connsiteX1371" fmla="*/ 8809113 w 12936898"/>
              <a:gd name="connsiteY1371" fmla="*/ 5319749 h 7040868"/>
              <a:gd name="connsiteX1372" fmla="*/ 8791740 w 12936898"/>
              <a:gd name="connsiteY1372" fmla="*/ 5321381 h 7040868"/>
              <a:gd name="connsiteX1373" fmla="*/ 8797731 w 12936898"/>
              <a:gd name="connsiteY1373" fmla="*/ 5325952 h 7040868"/>
              <a:gd name="connsiteX1374" fmla="*/ 8809113 w 12936898"/>
              <a:gd name="connsiteY1374" fmla="*/ 5319749 h 7040868"/>
              <a:gd name="connsiteX1375" fmla="*/ 1379102 w 12936898"/>
              <a:gd name="connsiteY1375" fmla="*/ 5316158 h 7040868"/>
              <a:gd name="connsiteX1376" fmla="*/ 1392881 w 12936898"/>
              <a:gd name="connsiteY1376" fmla="*/ 5341295 h 7040868"/>
              <a:gd name="connsiteX1377" fmla="*/ 1557633 w 12936898"/>
              <a:gd name="connsiteY1377" fmla="*/ 5325952 h 7040868"/>
              <a:gd name="connsiteX1378" fmla="*/ 1471962 w 12936898"/>
              <a:gd name="connsiteY1378" fmla="*/ 5319749 h 7040868"/>
              <a:gd name="connsiteX1379" fmla="*/ 1379102 w 12936898"/>
              <a:gd name="connsiteY1379" fmla="*/ 5316158 h 7040868"/>
              <a:gd name="connsiteX1380" fmla="*/ 9137419 w 12936898"/>
              <a:gd name="connsiteY1380" fmla="*/ 5313873 h 7040868"/>
              <a:gd name="connsiteX1381" fmla="*/ 9123041 w 12936898"/>
              <a:gd name="connsiteY1381" fmla="*/ 5324319 h 7040868"/>
              <a:gd name="connsiteX1382" fmla="*/ 9108063 w 12936898"/>
              <a:gd name="connsiteY1382" fmla="*/ 5339011 h 7040868"/>
              <a:gd name="connsiteX1383" fmla="*/ 9113455 w 12936898"/>
              <a:gd name="connsiteY1383" fmla="*/ 5344234 h 7040868"/>
              <a:gd name="connsiteX1384" fmla="*/ 9135622 w 12936898"/>
              <a:gd name="connsiteY1384" fmla="*/ 5351743 h 7040868"/>
              <a:gd name="connsiteX1385" fmla="*/ 9166176 w 12936898"/>
              <a:gd name="connsiteY1385" fmla="*/ 5355007 h 7040868"/>
              <a:gd name="connsiteX1386" fmla="*/ 9238667 w 12936898"/>
              <a:gd name="connsiteY1386" fmla="*/ 5344234 h 7040868"/>
              <a:gd name="connsiteX1387" fmla="*/ 9261432 w 12936898"/>
              <a:gd name="connsiteY1387" fmla="*/ 5329543 h 7040868"/>
              <a:gd name="connsiteX1388" fmla="*/ 9193734 w 12936898"/>
              <a:gd name="connsiteY1388" fmla="*/ 5324319 h 7040868"/>
              <a:gd name="connsiteX1389" fmla="*/ 9148203 w 12936898"/>
              <a:gd name="connsiteY1389" fmla="*/ 5320402 h 7040868"/>
              <a:gd name="connsiteX1390" fmla="*/ 9137419 w 12936898"/>
              <a:gd name="connsiteY1390" fmla="*/ 5313873 h 7040868"/>
              <a:gd name="connsiteX1391" fmla="*/ 8689893 w 12936898"/>
              <a:gd name="connsiteY1391" fmla="*/ 5301467 h 7040868"/>
              <a:gd name="connsiteX1392" fmla="*/ 8667127 w 12936898"/>
              <a:gd name="connsiteY1392" fmla="*/ 5303753 h 7040868"/>
              <a:gd name="connsiteX1393" fmla="*/ 8679109 w 12936898"/>
              <a:gd name="connsiteY1393" fmla="*/ 5308323 h 7040868"/>
              <a:gd name="connsiteX1394" fmla="*/ 8689893 w 12936898"/>
              <a:gd name="connsiteY1394" fmla="*/ 5301467 h 7040868"/>
              <a:gd name="connsiteX1395" fmla="*/ 8946906 w 12936898"/>
              <a:gd name="connsiteY1395" fmla="*/ 5295591 h 7040868"/>
              <a:gd name="connsiteX1396" fmla="*/ 8930730 w 12936898"/>
              <a:gd name="connsiteY1396" fmla="*/ 5303753 h 7040868"/>
              <a:gd name="connsiteX1397" fmla="*/ 8936122 w 12936898"/>
              <a:gd name="connsiteY1397" fmla="*/ 5308323 h 7040868"/>
              <a:gd name="connsiteX1398" fmla="*/ 8946906 w 12936898"/>
              <a:gd name="connsiteY1398" fmla="*/ 5295591 h 7040868"/>
              <a:gd name="connsiteX1399" fmla="*/ 9315351 w 12936898"/>
              <a:gd name="connsiteY1399" fmla="*/ 5290367 h 7040868"/>
              <a:gd name="connsiteX1400" fmla="*/ 9283000 w 12936898"/>
              <a:gd name="connsiteY1400" fmla="*/ 5290694 h 7040868"/>
              <a:gd name="connsiteX1401" fmla="*/ 9291986 w 12936898"/>
              <a:gd name="connsiteY1401" fmla="*/ 5311261 h 7040868"/>
              <a:gd name="connsiteX1402" fmla="*/ 9332725 w 12936898"/>
              <a:gd name="connsiteY1402" fmla="*/ 5294611 h 7040868"/>
              <a:gd name="connsiteX1403" fmla="*/ 9315351 w 12936898"/>
              <a:gd name="connsiteY1403" fmla="*/ 5290367 h 7040868"/>
              <a:gd name="connsiteX1404" fmla="*/ 1518691 w 12936898"/>
              <a:gd name="connsiteY1404" fmla="*/ 5283838 h 7040868"/>
              <a:gd name="connsiteX1405" fmla="*/ 1491132 w 12936898"/>
              <a:gd name="connsiteY1405" fmla="*/ 5286776 h 7040868"/>
              <a:gd name="connsiteX1406" fmla="*/ 1502516 w 12936898"/>
              <a:gd name="connsiteY1406" fmla="*/ 5290694 h 7040868"/>
              <a:gd name="connsiteX1407" fmla="*/ 1518691 w 12936898"/>
              <a:gd name="connsiteY1407" fmla="*/ 5283838 h 7040868"/>
              <a:gd name="connsiteX1408" fmla="*/ 8860636 w 12936898"/>
              <a:gd name="connsiteY1408" fmla="*/ 5282532 h 7040868"/>
              <a:gd name="connsiteX1409" fmla="*/ 8847456 w 12936898"/>
              <a:gd name="connsiteY1409" fmla="*/ 5292979 h 7040868"/>
              <a:gd name="connsiteX1410" fmla="*/ 8861235 w 12936898"/>
              <a:gd name="connsiteY1410" fmla="*/ 5295591 h 7040868"/>
              <a:gd name="connsiteX1411" fmla="*/ 8874415 w 12936898"/>
              <a:gd name="connsiteY1411" fmla="*/ 5284817 h 7040868"/>
              <a:gd name="connsiteX1412" fmla="*/ 8860636 w 12936898"/>
              <a:gd name="connsiteY1412" fmla="*/ 5282532 h 7040868"/>
              <a:gd name="connsiteX1413" fmla="*/ 9559783 w 12936898"/>
              <a:gd name="connsiteY1413" fmla="*/ 5278288 h 7040868"/>
              <a:gd name="connsiteX1414" fmla="*/ 9541810 w 12936898"/>
              <a:gd name="connsiteY1414" fmla="*/ 5279267 h 7040868"/>
              <a:gd name="connsiteX1415" fmla="*/ 9547202 w 12936898"/>
              <a:gd name="connsiteY1415" fmla="*/ 5283838 h 7040868"/>
              <a:gd name="connsiteX1416" fmla="*/ 9559783 w 12936898"/>
              <a:gd name="connsiteY1416" fmla="*/ 5278288 h 7040868"/>
              <a:gd name="connsiteX1417" fmla="*/ 8807915 w 12936898"/>
              <a:gd name="connsiteY1417" fmla="*/ 5277635 h 7040868"/>
              <a:gd name="connsiteX1418" fmla="*/ 8813906 w 12936898"/>
              <a:gd name="connsiteY1418" fmla="*/ 5301467 h 7040868"/>
              <a:gd name="connsiteX1419" fmla="*/ 8844460 w 12936898"/>
              <a:gd name="connsiteY1419" fmla="*/ 5322035 h 7040868"/>
              <a:gd name="connsiteX1420" fmla="*/ 8844460 w 12936898"/>
              <a:gd name="connsiteY1420" fmla="*/ 5312893 h 7040868"/>
              <a:gd name="connsiteX1421" fmla="*/ 8833077 w 12936898"/>
              <a:gd name="connsiteY1421" fmla="*/ 5304731 h 7040868"/>
              <a:gd name="connsiteX1422" fmla="*/ 8807915 w 12936898"/>
              <a:gd name="connsiteY1422" fmla="*/ 5277635 h 7040868"/>
              <a:gd name="connsiteX1423" fmla="*/ 1678051 w 12936898"/>
              <a:gd name="connsiteY1423" fmla="*/ 5276329 h 7040868"/>
              <a:gd name="connsiteX1424" fmla="*/ 1651092 w 12936898"/>
              <a:gd name="connsiteY1424" fmla="*/ 5289061 h 7040868"/>
              <a:gd name="connsiteX1425" fmla="*/ 1634916 w 12936898"/>
              <a:gd name="connsiteY1425" fmla="*/ 5290694 h 7040868"/>
              <a:gd name="connsiteX1426" fmla="*/ 1617543 w 12936898"/>
              <a:gd name="connsiteY1426" fmla="*/ 5281553 h 7040868"/>
              <a:gd name="connsiteX1427" fmla="*/ 1631921 w 12936898"/>
              <a:gd name="connsiteY1427" fmla="*/ 5303099 h 7040868"/>
              <a:gd name="connsiteX1428" fmla="*/ 1700218 w 12936898"/>
              <a:gd name="connsiteY1428" fmla="*/ 5319749 h 7040868"/>
              <a:gd name="connsiteX1429" fmla="*/ 1749344 w 12936898"/>
              <a:gd name="connsiteY1429" fmla="*/ 5306364 h 7040868"/>
              <a:gd name="connsiteX1430" fmla="*/ 1731371 w 12936898"/>
              <a:gd name="connsiteY1430" fmla="*/ 5299835 h 7040868"/>
              <a:gd name="connsiteX1431" fmla="*/ 1702015 w 12936898"/>
              <a:gd name="connsiteY1431" fmla="*/ 5288409 h 7040868"/>
              <a:gd name="connsiteX1432" fmla="*/ 1678051 w 12936898"/>
              <a:gd name="connsiteY1432" fmla="*/ 5276329 h 7040868"/>
              <a:gd name="connsiteX1433" fmla="*/ 1339561 w 12936898"/>
              <a:gd name="connsiteY1433" fmla="*/ 5265229 h 7040868"/>
              <a:gd name="connsiteX1434" fmla="*/ 1297624 w 12936898"/>
              <a:gd name="connsiteY1434" fmla="*/ 5281553 h 7040868"/>
              <a:gd name="connsiteX1435" fmla="*/ 1379102 w 12936898"/>
              <a:gd name="connsiteY1435" fmla="*/ 5273391 h 7040868"/>
              <a:gd name="connsiteX1436" fmla="*/ 1339561 w 12936898"/>
              <a:gd name="connsiteY1436" fmla="*/ 5265229 h 7040868"/>
              <a:gd name="connsiteX1437" fmla="*/ 1436615 w 12936898"/>
              <a:gd name="connsiteY1437" fmla="*/ 5263271 h 7040868"/>
              <a:gd name="connsiteX1438" fmla="*/ 1418642 w 12936898"/>
              <a:gd name="connsiteY1438" fmla="*/ 5265229 h 7040868"/>
              <a:gd name="connsiteX1439" fmla="*/ 1424034 w 12936898"/>
              <a:gd name="connsiteY1439" fmla="*/ 5270127 h 7040868"/>
              <a:gd name="connsiteX1440" fmla="*/ 1436615 w 12936898"/>
              <a:gd name="connsiteY1440" fmla="*/ 5263271 h 7040868"/>
              <a:gd name="connsiteX1441" fmla="*/ 9152397 w 12936898"/>
              <a:gd name="connsiteY1441" fmla="*/ 5258701 h 7040868"/>
              <a:gd name="connsiteX1442" fmla="*/ 9135023 w 12936898"/>
              <a:gd name="connsiteY1442" fmla="*/ 5259353 h 7040868"/>
              <a:gd name="connsiteX1443" fmla="*/ 9140415 w 12936898"/>
              <a:gd name="connsiteY1443" fmla="*/ 5265229 h 7040868"/>
              <a:gd name="connsiteX1444" fmla="*/ 9152397 w 12936898"/>
              <a:gd name="connsiteY1444" fmla="*/ 5258701 h 7040868"/>
              <a:gd name="connsiteX1445" fmla="*/ 10720835 w 12936898"/>
              <a:gd name="connsiteY1445" fmla="*/ 5252497 h 7040868"/>
              <a:gd name="connsiteX1446" fmla="*/ 10696272 w 12936898"/>
              <a:gd name="connsiteY1446" fmla="*/ 5263271 h 7040868"/>
              <a:gd name="connsiteX1447" fmla="*/ 10735812 w 12936898"/>
              <a:gd name="connsiteY1447" fmla="*/ 5268494 h 7040868"/>
              <a:gd name="connsiteX1448" fmla="*/ 10760974 w 12936898"/>
              <a:gd name="connsiteY1448" fmla="*/ 5257721 h 7040868"/>
              <a:gd name="connsiteX1449" fmla="*/ 10720835 w 12936898"/>
              <a:gd name="connsiteY1449" fmla="*/ 5252497 h 7040868"/>
              <a:gd name="connsiteX1450" fmla="*/ 10641155 w 12936898"/>
              <a:gd name="connsiteY1450" fmla="*/ 5249559 h 7040868"/>
              <a:gd name="connsiteX1451" fmla="*/ 10625578 w 12936898"/>
              <a:gd name="connsiteY1451" fmla="*/ 5260333 h 7040868"/>
              <a:gd name="connsiteX1452" fmla="*/ 10671709 w 12936898"/>
              <a:gd name="connsiteY1452" fmla="*/ 5256089 h 7040868"/>
              <a:gd name="connsiteX1453" fmla="*/ 10641155 w 12936898"/>
              <a:gd name="connsiteY1453" fmla="*/ 5249559 h 7040868"/>
              <a:gd name="connsiteX1454" fmla="*/ 10593227 w 12936898"/>
              <a:gd name="connsiteY1454" fmla="*/ 5247927 h 7040868"/>
              <a:gd name="connsiteX1455" fmla="*/ 10575254 w 12936898"/>
              <a:gd name="connsiteY1455" fmla="*/ 5249559 h 7040868"/>
              <a:gd name="connsiteX1456" fmla="*/ 10581844 w 12936898"/>
              <a:gd name="connsiteY1456" fmla="*/ 5254457 h 7040868"/>
              <a:gd name="connsiteX1457" fmla="*/ 10593227 w 12936898"/>
              <a:gd name="connsiteY1457" fmla="*/ 5247927 h 7040868"/>
              <a:gd name="connsiteX1458" fmla="*/ 9353693 w 12936898"/>
              <a:gd name="connsiteY1458" fmla="*/ 5246295 h 7040868"/>
              <a:gd name="connsiteX1459" fmla="*/ 9357288 w 12936898"/>
              <a:gd name="connsiteY1459" fmla="*/ 5255435 h 7040868"/>
              <a:gd name="connsiteX1460" fmla="*/ 9375860 w 12936898"/>
              <a:gd name="connsiteY1460" fmla="*/ 5253151 h 7040868"/>
              <a:gd name="connsiteX1461" fmla="*/ 9353693 w 12936898"/>
              <a:gd name="connsiteY1461" fmla="*/ 5246295 h 7040868"/>
              <a:gd name="connsiteX1462" fmla="*/ 9577082 w 12936898"/>
              <a:gd name="connsiteY1462" fmla="*/ 5245274 h 7040868"/>
              <a:gd name="connsiteX1463" fmla="*/ 9525635 w 12936898"/>
              <a:gd name="connsiteY1463" fmla="*/ 5249559 h 7040868"/>
              <a:gd name="connsiteX1464" fmla="*/ 9475909 w 12936898"/>
              <a:gd name="connsiteY1464" fmla="*/ 5262618 h 7040868"/>
              <a:gd name="connsiteX1465" fmla="*/ 9595729 w 12936898"/>
              <a:gd name="connsiteY1465" fmla="*/ 5245642 h 7040868"/>
              <a:gd name="connsiteX1466" fmla="*/ 9577082 w 12936898"/>
              <a:gd name="connsiteY1466" fmla="*/ 5245274 h 7040868"/>
              <a:gd name="connsiteX1467" fmla="*/ 9241063 w 12936898"/>
              <a:gd name="connsiteY1467" fmla="*/ 5240419 h 7040868"/>
              <a:gd name="connsiteX1468" fmla="*/ 9217099 w 12936898"/>
              <a:gd name="connsiteY1468" fmla="*/ 5243030 h 7040868"/>
              <a:gd name="connsiteX1469" fmla="*/ 9229081 w 12936898"/>
              <a:gd name="connsiteY1469" fmla="*/ 5246295 h 7040868"/>
              <a:gd name="connsiteX1470" fmla="*/ 9241063 w 12936898"/>
              <a:gd name="connsiteY1470" fmla="*/ 5240419 h 7040868"/>
              <a:gd name="connsiteX1471" fmla="*/ 10863420 w 12936898"/>
              <a:gd name="connsiteY1471" fmla="*/ 5238786 h 7040868"/>
              <a:gd name="connsiteX1472" fmla="*/ 10869411 w 12936898"/>
              <a:gd name="connsiteY1472" fmla="*/ 5246947 h 7040868"/>
              <a:gd name="connsiteX1473" fmla="*/ 10892776 w 12936898"/>
              <a:gd name="connsiteY1473" fmla="*/ 5254457 h 7040868"/>
              <a:gd name="connsiteX1474" fmla="*/ 10886785 w 12936898"/>
              <a:gd name="connsiteY1474" fmla="*/ 5245642 h 7040868"/>
              <a:gd name="connsiteX1475" fmla="*/ 10863420 w 12936898"/>
              <a:gd name="connsiteY1475" fmla="*/ 5238786 h 7040868"/>
              <a:gd name="connsiteX1476" fmla="*/ 8731231 w 12936898"/>
              <a:gd name="connsiteY1476" fmla="*/ 5238786 h 7040868"/>
              <a:gd name="connsiteX1477" fmla="*/ 8711461 w 12936898"/>
              <a:gd name="connsiteY1477" fmla="*/ 5248580 h 7040868"/>
              <a:gd name="connsiteX1478" fmla="*/ 8761785 w 12936898"/>
              <a:gd name="connsiteY1478" fmla="*/ 5245642 h 7040868"/>
              <a:gd name="connsiteX1479" fmla="*/ 8731231 w 12936898"/>
              <a:gd name="connsiteY1479" fmla="*/ 5238786 h 7040868"/>
              <a:gd name="connsiteX1480" fmla="*/ 8522745 w 12936898"/>
              <a:gd name="connsiteY1480" fmla="*/ 5221810 h 7040868"/>
              <a:gd name="connsiteX1481" fmla="*/ 8499979 w 12936898"/>
              <a:gd name="connsiteY1481" fmla="*/ 5223116 h 7040868"/>
              <a:gd name="connsiteX1482" fmla="*/ 8511362 w 12936898"/>
              <a:gd name="connsiteY1482" fmla="*/ 5227360 h 7040868"/>
              <a:gd name="connsiteX1483" fmla="*/ 8522745 w 12936898"/>
              <a:gd name="connsiteY1483" fmla="*/ 5221810 h 7040868"/>
              <a:gd name="connsiteX1484" fmla="*/ 9795828 w 12936898"/>
              <a:gd name="connsiteY1484" fmla="*/ 5216913 h 7040868"/>
              <a:gd name="connsiteX1485" fmla="*/ 9755688 w 12936898"/>
              <a:gd name="connsiteY1485" fmla="*/ 5222463 h 7040868"/>
              <a:gd name="connsiteX1486" fmla="*/ 9665224 w 12936898"/>
              <a:gd name="connsiteY1486" fmla="*/ 5235521 h 7040868"/>
              <a:gd name="connsiteX1487" fmla="*/ 9634670 w 12936898"/>
              <a:gd name="connsiteY1487" fmla="*/ 5246947 h 7040868"/>
              <a:gd name="connsiteX1488" fmla="*/ 9782648 w 12936898"/>
              <a:gd name="connsiteY1488" fmla="*/ 5223116 h 7040868"/>
              <a:gd name="connsiteX1489" fmla="*/ 9795828 w 12936898"/>
              <a:gd name="connsiteY1489" fmla="*/ 5216913 h 7040868"/>
              <a:gd name="connsiteX1490" fmla="*/ 9034374 w 12936898"/>
              <a:gd name="connsiteY1490" fmla="*/ 5202549 h 7040868"/>
              <a:gd name="connsiteX1491" fmla="*/ 9016401 w 12936898"/>
              <a:gd name="connsiteY1491" fmla="*/ 5203528 h 7040868"/>
              <a:gd name="connsiteX1492" fmla="*/ 9022991 w 12936898"/>
              <a:gd name="connsiteY1492" fmla="*/ 5209405 h 7040868"/>
              <a:gd name="connsiteX1493" fmla="*/ 9034374 w 12936898"/>
              <a:gd name="connsiteY1493" fmla="*/ 5202549 h 7040868"/>
              <a:gd name="connsiteX1494" fmla="*/ 9523238 w 12936898"/>
              <a:gd name="connsiteY1494" fmla="*/ 5195040 h 7040868"/>
              <a:gd name="connsiteX1495" fmla="*/ 9505265 w 12936898"/>
              <a:gd name="connsiteY1495" fmla="*/ 5196019 h 7040868"/>
              <a:gd name="connsiteX1496" fmla="*/ 9511855 w 12936898"/>
              <a:gd name="connsiteY1496" fmla="*/ 5200916 h 7040868"/>
              <a:gd name="connsiteX1497" fmla="*/ 9523238 w 12936898"/>
              <a:gd name="connsiteY1497" fmla="*/ 5195040 h 7040868"/>
              <a:gd name="connsiteX1498" fmla="*/ 9168123 w 12936898"/>
              <a:gd name="connsiteY1498" fmla="*/ 5168025 h 7040868"/>
              <a:gd name="connsiteX1499" fmla="*/ 9148802 w 12936898"/>
              <a:gd name="connsiteY1499" fmla="*/ 5168923 h 7040868"/>
              <a:gd name="connsiteX1500" fmla="*/ 9120045 w 12936898"/>
              <a:gd name="connsiteY1500" fmla="*/ 5181329 h 7040868"/>
              <a:gd name="connsiteX1501" fmla="*/ 9173964 w 12936898"/>
              <a:gd name="connsiteY1501" fmla="*/ 5169575 h 7040868"/>
              <a:gd name="connsiteX1502" fmla="*/ 9168123 w 12936898"/>
              <a:gd name="connsiteY1502" fmla="*/ 5168025 h 7040868"/>
              <a:gd name="connsiteX1503" fmla="*/ 9028383 w 12936898"/>
              <a:gd name="connsiteY1503" fmla="*/ 5162067 h 7040868"/>
              <a:gd name="connsiteX1504" fmla="*/ 9001424 w 12936898"/>
              <a:gd name="connsiteY1504" fmla="*/ 5172841 h 7040868"/>
              <a:gd name="connsiteX1505" fmla="*/ 8997230 w 12936898"/>
              <a:gd name="connsiteY1505" fmla="*/ 5181981 h 7040868"/>
              <a:gd name="connsiteX1506" fmla="*/ 9024789 w 12936898"/>
              <a:gd name="connsiteY1506" fmla="*/ 5170555 h 7040868"/>
              <a:gd name="connsiteX1507" fmla="*/ 9028383 w 12936898"/>
              <a:gd name="connsiteY1507" fmla="*/ 5162067 h 7040868"/>
              <a:gd name="connsiteX1508" fmla="*/ 1507908 w 12936898"/>
              <a:gd name="connsiteY1508" fmla="*/ 5159129 h 7040868"/>
              <a:gd name="connsiteX1509" fmla="*/ 1455187 w 12936898"/>
              <a:gd name="connsiteY1509" fmla="*/ 5172841 h 7040868"/>
              <a:gd name="connsiteX1510" fmla="*/ 1480349 w 12936898"/>
              <a:gd name="connsiteY1510" fmla="*/ 5195040 h 7040868"/>
              <a:gd name="connsiteX1511" fmla="*/ 1522885 w 12936898"/>
              <a:gd name="connsiteY1511" fmla="*/ 5175125 h 7040868"/>
              <a:gd name="connsiteX1512" fmla="*/ 1507908 w 12936898"/>
              <a:gd name="connsiteY1512" fmla="*/ 5159129 h 7040868"/>
              <a:gd name="connsiteX1513" fmla="*/ 1630124 w 12936898"/>
              <a:gd name="connsiteY1513" fmla="*/ 5151947 h 7040868"/>
              <a:gd name="connsiteX1514" fmla="*/ 1579799 w 12936898"/>
              <a:gd name="connsiteY1514" fmla="*/ 5156517 h 7040868"/>
              <a:gd name="connsiteX1515" fmla="*/ 1567817 w 12936898"/>
              <a:gd name="connsiteY1515" fmla="*/ 5173819 h 7040868"/>
              <a:gd name="connsiteX1516" fmla="*/ 1589984 w 12936898"/>
              <a:gd name="connsiteY1516" fmla="*/ 5169575 h 7040868"/>
              <a:gd name="connsiteX1517" fmla="*/ 1614547 w 12936898"/>
              <a:gd name="connsiteY1517" fmla="*/ 5170555 h 7040868"/>
              <a:gd name="connsiteX1518" fmla="*/ 1659479 w 12936898"/>
              <a:gd name="connsiteY1518" fmla="*/ 5167943 h 7040868"/>
              <a:gd name="connsiteX1519" fmla="*/ 1630124 w 12936898"/>
              <a:gd name="connsiteY1519" fmla="*/ 5151947 h 7040868"/>
              <a:gd name="connsiteX1520" fmla="*/ 10089985 w 12936898"/>
              <a:gd name="connsiteY1520" fmla="*/ 5150641 h 7040868"/>
              <a:gd name="connsiteX1521" fmla="*/ 10066021 w 12936898"/>
              <a:gd name="connsiteY1521" fmla="*/ 5152926 h 7040868"/>
              <a:gd name="connsiteX1522" fmla="*/ 10078602 w 12936898"/>
              <a:gd name="connsiteY1522" fmla="*/ 5156517 h 7040868"/>
              <a:gd name="connsiteX1523" fmla="*/ 10089985 w 12936898"/>
              <a:gd name="connsiteY1523" fmla="*/ 5150641 h 7040868"/>
              <a:gd name="connsiteX1524" fmla="*/ 1689434 w 12936898"/>
              <a:gd name="connsiteY1524" fmla="*/ 5150315 h 7040868"/>
              <a:gd name="connsiteX1525" fmla="*/ 1684042 w 12936898"/>
              <a:gd name="connsiteY1525" fmla="*/ 5164679 h 7040868"/>
              <a:gd name="connsiteX1526" fmla="*/ 1708605 w 12936898"/>
              <a:gd name="connsiteY1526" fmla="*/ 5170555 h 7040868"/>
              <a:gd name="connsiteX1527" fmla="*/ 1709804 w 12936898"/>
              <a:gd name="connsiteY1527" fmla="*/ 5156517 h 7040868"/>
              <a:gd name="connsiteX1528" fmla="*/ 1689434 w 12936898"/>
              <a:gd name="connsiteY1528" fmla="*/ 5150315 h 7040868"/>
              <a:gd name="connsiteX1529" fmla="*/ 9269221 w 12936898"/>
              <a:gd name="connsiteY1529" fmla="*/ 5129094 h 7040868"/>
              <a:gd name="connsiteX1530" fmla="*/ 9253644 w 12936898"/>
              <a:gd name="connsiteY1530" fmla="*/ 5145091 h 7040868"/>
              <a:gd name="connsiteX1531" fmla="*/ 9302171 w 12936898"/>
              <a:gd name="connsiteY1531" fmla="*/ 5137583 h 7040868"/>
              <a:gd name="connsiteX1532" fmla="*/ 9269221 w 12936898"/>
              <a:gd name="connsiteY1532" fmla="*/ 5129094 h 7040868"/>
              <a:gd name="connsiteX1533" fmla="*/ 10968861 w 12936898"/>
              <a:gd name="connsiteY1533" fmla="*/ 5126156 h 7040868"/>
              <a:gd name="connsiteX1534" fmla="*/ 10950289 w 12936898"/>
              <a:gd name="connsiteY1534" fmla="*/ 5127462 h 7040868"/>
              <a:gd name="connsiteX1535" fmla="*/ 10957479 w 12936898"/>
              <a:gd name="connsiteY1535" fmla="*/ 5132685 h 7040868"/>
              <a:gd name="connsiteX1536" fmla="*/ 10968861 w 12936898"/>
              <a:gd name="connsiteY1536" fmla="*/ 5126156 h 7040868"/>
              <a:gd name="connsiteX1537" fmla="*/ 10870010 w 12936898"/>
              <a:gd name="connsiteY1537" fmla="*/ 5125177 h 7040868"/>
              <a:gd name="connsiteX1538" fmla="*/ 10846046 w 12936898"/>
              <a:gd name="connsiteY1538" fmla="*/ 5127462 h 7040868"/>
              <a:gd name="connsiteX1539" fmla="*/ 10858627 w 12936898"/>
              <a:gd name="connsiteY1539" fmla="*/ 5131706 h 7040868"/>
              <a:gd name="connsiteX1540" fmla="*/ 10870010 w 12936898"/>
              <a:gd name="connsiteY1540" fmla="*/ 5125177 h 7040868"/>
              <a:gd name="connsiteX1541" fmla="*/ 9321941 w 12936898"/>
              <a:gd name="connsiteY1541" fmla="*/ 5123545 h 7040868"/>
              <a:gd name="connsiteX1542" fmla="*/ 9318347 w 12936898"/>
              <a:gd name="connsiteY1542" fmla="*/ 5133665 h 7040868"/>
              <a:gd name="connsiteX1543" fmla="*/ 9329130 w 12936898"/>
              <a:gd name="connsiteY1543" fmla="*/ 5142153 h 7040868"/>
              <a:gd name="connsiteX1544" fmla="*/ 9332725 w 12936898"/>
              <a:gd name="connsiteY1544" fmla="*/ 5132685 h 7040868"/>
              <a:gd name="connsiteX1545" fmla="*/ 9321941 w 12936898"/>
              <a:gd name="connsiteY1545" fmla="*/ 5123545 h 7040868"/>
              <a:gd name="connsiteX1546" fmla="*/ 8931929 w 12936898"/>
              <a:gd name="connsiteY1546" fmla="*/ 5116035 h 7040868"/>
              <a:gd name="connsiteX1547" fmla="*/ 8913956 w 12936898"/>
              <a:gd name="connsiteY1547" fmla="*/ 5117015 h 7040868"/>
              <a:gd name="connsiteX1548" fmla="*/ 8920546 w 12936898"/>
              <a:gd name="connsiteY1548" fmla="*/ 5121912 h 7040868"/>
              <a:gd name="connsiteX1549" fmla="*/ 8931929 w 12936898"/>
              <a:gd name="connsiteY1549" fmla="*/ 5116035 h 7040868"/>
              <a:gd name="connsiteX1550" fmla="*/ 9188942 w 12936898"/>
              <a:gd name="connsiteY1550" fmla="*/ 5112445 h 7040868"/>
              <a:gd name="connsiteX1551" fmla="*/ 9170969 w 12936898"/>
              <a:gd name="connsiteY1551" fmla="*/ 5123545 h 7040868"/>
              <a:gd name="connsiteX1552" fmla="*/ 9181153 w 12936898"/>
              <a:gd name="connsiteY1552" fmla="*/ 5136603 h 7040868"/>
              <a:gd name="connsiteX1553" fmla="*/ 9199725 w 12936898"/>
              <a:gd name="connsiteY1553" fmla="*/ 5126156 h 7040868"/>
              <a:gd name="connsiteX1554" fmla="*/ 9188942 w 12936898"/>
              <a:gd name="connsiteY1554" fmla="*/ 5112445 h 7040868"/>
              <a:gd name="connsiteX1555" fmla="*/ 9237468 w 12936898"/>
              <a:gd name="connsiteY1555" fmla="*/ 5102977 h 7040868"/>
              <a:gd name="connsiteX1556" fmla="*/ 9217099 w 12936898"/>
              <a:gd name="connsiteY1556" fmla="*/ 5114403 h 7040868"/>
              <a:gd name="connsiteX1557" fmla="*/ 9274013 w 12936898"/>
              <a:gd name="connsiteY1557" fmla="*/ 5108527 h 7040868"/>
              <a:gd name="connsiteX1558" fmla="*/ 9237468 w 12936898"/>
              <a:gd name="connsiteY1558" fmla="*/ 5102977 h 7040868"/>
              <a:gd name="connsiteX1559" fmla="*/ 9019996 w 12936898"/>
              <a:gd name="connsiteY1559" fmla="*/ 5097753 h 7040868"/>
              <a:gd name="connsiteX1560" fmla="*/ 8997230 w 12936898"/>
              <a:gd name="connsiteY1560" fmla="*/ 5099713 h 7040868"/>
              <a:gd name="connsiteX1561" fmla="*/ 9008613 w 12936898"/>
              <a:gd name="connsiteY1561" fmla="*/ 5103957 h 7040868"/>
              <a:gd name="connsiteX1562" fmla="*/ 9019996 w 12936898"/>
              <a:gd name="connsiteY1562" fmla="*/ 5097753 h 7040868"/>
              <a:gd name="connsiteX1563" fmla="*/ 9043361 w 12936898"/>
              <a:gd name="connsiteY1563" fmla="*/ 5094163 h 7040868"/>
              <a:gd name="connsiteX1564" fmla="*/ 9040964 w 12936898"/>
              <a:gd name="connsiteY1564" fmla="*/ 5101345 h 7040868"/>
              <a:gd name="connsiteX1565" fmla="*/ 9038568 w 12936898"/>
              <a:gd name="connsiteY1565" fmla="*/ 5112118 h 7040868"/>
              <a:gd name="connsiteX1566" fmla="*/ 9030181 w 12936898"/>
              <a:gd name="connsiteY1566" fmla="*/ 5123545 h 7040868"/>
              <a:gd name="connsiteX1567" fmla="*/ 9041563 w 12936898"/>
              <a:gd name="connsiteY1567" fmla="*/ 5122891 h 7040868"/>
              <a:gd name="connsiteX1568" fmla="*/ 9085897 w 12936898"/>
              <a:gd name="connsiteY1568" fmla="*/ 5113751 h 7040868"/>
              <a:gd name="connsiteX1569" fmla="*/ 9066726 w 12936898"/>
              <a:gd name="connsiteY1569" fmla="*/ 5094815 h 7040868"/>
              <a:gd name="connsiteX1570" fmla="*/ 9043361 w 12936898"/>
              <a:gd name="connsiteY1570" fmla="*/ 5094163 h 7040868"/>
              <a:gd name="connsiteX1571" fmla="*/ 9487891 w 12936898"/>
              <a:gd name="connsiteY1571" fmla="*/ 5086981 h 7040868"/>
              <a:gd name="connsiteX1572" fmla="*/ 9439364 w 12936898"/>
              <a:gd name="connsiteY1572" fmla="*/ 5094815 h 7040868"/>
              <a:gd name="connsiteX1573" fmla="*/ 9471117 w 12936898"/>
              <a:gd name="connsiteY1573" fmla="*/ 5102324 h 7040868"/>
              <a:gd name="connsiteX1574" fmla="*/ 9520243 w 12936898"/>
              <a:gd name="connsiteY1574" fmla="*/ 5102977 h 7040868"/>
              <a:gd name="connsiteX1575" fmla="*/ 9526833 w 12936898"/>
              <a:gd name="connsiteY1575" fmla="*/ 5095469 h 7040868"/>
              <a:gd name="connsiteX1576" fmla="*/ 9487891 w 12936898"/>
              <a:gd name="connsiteY1576" fmla="*/ 5086981 h 7040868"/>
              <a:gd name="connsiteX1577" fmla="*/ 11106055 w 12936898"/>
              <a:gd name="connsiteY1577" fmla="*/ 5061843 h 7040868"/>
              <a:gd name="connsiteX1578" fmla="*/ 11098267 w 12936898"/>
              <a:gd name="connsiteY1578" fmla="*/ 5071637 h 7040868"/>
              <a:gd name="connsiteX1579" fmla="*/ 11107852 w 12936898"/>
              <a:gd name="connsiteY1579" fmla="*/ 5080777 h 7040868"/>
              <a:gd name="connsiteX1580" fmla="*/ 11116839 w 12936898"/>
              <a:gd name="connsiteY1580" fmla="*/ 5070005 h 7040868"/>
              <a:gd name="connsiteX1581" fmla="*/ 11106055 w 12936898"/>
              <a:gd name="connsiteY1581" fmla="*/ 5061843 h 7040868"/>
              <a:gd name="connsiteX1582" fmla="*/ 11043749 w 12936898"/>
              <a:gd name="connsiteY1582" fmla="*/ 5020382 h 7040868"/>
              <a:gd name="connsiteX1583" fmla="*/ 11046744 w 12936898"/>
              <a:gd name="connsiteY1583" fmla="*/ 5028870 h 7040868"/>
              <a:gd name="connsiteX1584" fmla="*/ 11073704 w 12936898"/>
              <a:gd name="connsiteY1584" fmla="*/ 5034746 h 7040868"/>
              <a:gd name="connsiteX1585" fmla="*/ 11070109 w 12936898"/>
              <a:gd name="connsiteY1585" fmla="*/ 5026258 h 7040868"/>
              <a:gd name="connsiteX1586" fmla="*/ 11043749 w 12936898"/>
              <a:gd name="connsiteY1586" fmla="*/ 5020382 h 7040868"/>
              <a:gd name="connsiteX1587" fmla="*/ 1462975 w 12936898"/>
              <a:gd name="connsiteY1587" fmla="*/ 4981859 h 7040868"/>
              <a:gd name="connsiteX1588" fmla="*/ 1439610 w 12936898"/>
              <a:gd name="connsiteY1588" fmla="*/ 4984471 h 7040868"/>
              <a:gd name="connsiteX1589" fmla="*/ 1451592 w 12936898"/>
              <a:gd name="connsiteY1589" fmla="*/ 4987409 h 7040868"/>
              <a:gd name="connsiteX1590" fmla="*/ 1462975 w 12936898"/>
              <a:gd name="connsiteY1590" fmla="*/ 4981859 h 7040868"/>
              <a:gd name="connsiteX1591" fmla="*/ 11059924 w 12936898"/>
              <a:gd name="connsiteY1591" fmla="*/ 4964557 h 7040868"/>
              <a:gd name="connsiteX1592" fmla="*/ 11047942 w 12936898"/>
              <a:gd name="connsiteY1592" fmla="*/ 4970433 h 7040868"/>
              <a:gd name="connsiteX1593" fmla="*/ 11070708 w 12936898"/>
              <a:gd name="connsiteY1593" fmla="*/ 4977615 h 7040868"/>
              <a:gd name="connsiteX1594" fmla="*/ 11079695 w 12936898"/>
              <a:gd name="connsiteY1594" fmla="*/ 4966842 h 7040868"/>
              <a:gd name="connsiteX1595" fmla="*/ 11059924 w 12936898"/>
              <a:gd name="connsiteY1595" fmla="*/ 4964557 h 7040868"/>
              <a:gd name="connsiteX1596" fmla="*/ 9324338 w 12936898"/>
              <a:gd name="connsiteY1596" fmla="*/ 4963577 h 7040868"/>
              <a:gd name="connsiteX1597" fmla="*/ 9305766 w 12936898"/>
              <a:gd name="connsiteY1597" fmla="*/ 4964557 h 7040868"/>
              <a:gd name="connsiteX1598" fmla="*/ 9311757 w 12936898"/>
              <a:gd name="connsiteY1598" fmla="*/ 4970433 h 7040868"/>
              <a:gd name="connsiteX1599" fmla="*/ 9324338 w 12936898"/>
              <a:gd name="connsiteY1599" fmla="*/ 4963577 h 7040868"/>
              <a:gd name="connsiteX1600" fmla="*/ 9601720 w 12936898"/>
              <a:gd name="connsiteY1600" fmla="*/ 4956069 h 7040868"/>
              <a:gd name="connsiteX1601" fmla="*/ 9573562 w 12936898"/>
              <a:gd name="connsiteY1601" fmla="*/ 4959007 h 7040868"/>
              <a:gd name="connsiteX1602" fmla="*/ 9585544 w 12936898"/>
              <a:gd name="connsiteY1602" fmla="*/ 4962271 h 7040868"/>
              <a:gd name="connsiteX1603" fmla="*/ 9601720 w 12936898"/>
              <a:gd name="connsiteY1603" fmla="*/ 4956069 h 7040868"/>
              <a:gd name="connsiteX1604" fmla="*/ 10025881 w 12936898"/>
              <a:gd name="connsiteY1604" fmla="*/ 4954436 h 7040868"/>
              <a:gd name="connsiteX1605" fmla="*/ 9997125 w 12936898"/>
              <a:gd name="connsiteY1605" fmla="*/ 4957375 h 7040868"/>
              <a:gd name="connsiteX1606" fmla="*/ 10009107 w 12936898"/>
              <a:gd name="connsiteY1606" fmla="*/ 4961292 h 7040868"/>
              <a:gd name="connsiteX1607" fmla="*/ 10025881 w 12936898"/>
              <a:gd name="connsiteY1607" fmla="*/ 4954436 h 7040868"/>
              <a:gd name="connsiteX1608" fmla="*/ 9916845 w 12936898"/>
              <a:gd name="connsiteY1608" fmla="*/ 4953783 h 7040868"/>
              <a:gd name="connsiteX1609" fmla="*/ 9898873 w 12936898"/>
              <a:gd name="connsiteY1609" fmla="*/ 4961292 h 7040868"/>
              <a:gd name="connsiteX1610" fmla="*/ 9910255 w 12936898"/>
              <a:gd name="connsiteY1610" fmla="*/ 4971412 h 7040868"/>
              <a:gd name="connsiteX1611" fmla="*/ 9931224 w 12936898"/>
              <a:gd name="connsiteY1611" fmla="*/ 4959007 h 7040868"/>
              <a:gd name="connsiteX1612" fmla="*/ 9916845 w 12936898"/>
              <a:gd name="connsiteY1612" fmla="*/ 4953783 h 7040868"/>
              <a:gd name="connsiteX1613" fmla="*/ 1673259 w 12936898"/>
              <a:gd name="connsiteY1613" fmla="*/ 4911343 h 7040868"/>
              <a:gd name="connsiteX1614" fmla="*/ 1561826 w 12936898"/>
              <a:gd name="connsiteY1614" fmla="*/ 4916893 h 7040868"/>
              <a:gd name="connsiteX1615" fmla="*/ 1559430 w 12936898"/>
              <a:gd name="connsiteY1615" fmla="*/ 4953130 h 7040868"/>
              <a:gd name="connsiteX1616" fmla="*/ 1623533 w 12936898"/>
              <a:gd name="connsiteY1616" fmla="*/ 4958027 h 7040868"/>
              <a:gd name="connsiteX1617" fmla="*/ 1686439 w 12936898"/>
              <a:gd name="connsiteY1617" fmla="*/ 4946601 h 7040868"/>
              <a:gd name="connsiteX1618" fmla="*/ 1711002 w 12936898"/>
              <a:gd name="connsiteY1618" fmla="*/ 4935828 h 7040868"/>
              <a:gd name="connsiteX1619" fmla="*/ 1700218 w 12936898"/>
              <a:gd name="connsiteY1619" fmla="*/ 4927666 h 7040868"/>
              <a:gd name="connsiteX1620" fmla="*/ 1694826 w 12936898"/>
              <a:gd name="connsiteY1620" fmla="*/ 4918525 h 7040868"/>
              <a:gd name="connsiteX1621" fmla="*/ 1673259 w 12936898"/>
              <a:gd name="connsiteY1621" fmla="*/ 4911343 h 7040868"/>
              <a:gd name="connsiteX1622" fmla="*/ 9529828 w 12936898"/>
              <a:gd name="connsiteY1622" fmla="*/ 4893061 h 7040868"/>
              <a:gd name="connsiteX1623" fmla="*/ 9504067 w 12936898"/>
              <a:gd name="connsiteY1623" fmla="*/ 4904487 h 7040868"/>
              <a:gd name="connsiteX1624" fmla="*/ 9540013 w 12936898"/>
              <a:gd name="connsiteY1624" fmla="*/ 4911017 h 7040868"/>
              <a:gd name="connsiteX1625" fmla="*/ 9565175 w 12936898"/>
              <a:gd name="connsiteY1625" fmla="*/ 4898611 h 7040868"/>
              <a:gd name="connsiteX1626" fmla="*/ 9529828 w 12936898"/>
              <a:gd name="connsiteY1626" fmla="*/ 4893061 h 7040868"/>
              <a:gd name="connsiteX1627" fmla="*/ 9127234 w 12936898"/>
              <a:gd name="connsiteY1627" fmla="*/ 4876411 h 7040868"/>
              <a:gd name="connsiteX1628" fmla="*/ 9109262 w 12936898"/>
              <a:gd name="connsiteY1628" fmla="*/ 4877064 h 7040868"/>
              <a:gd name="connsiteX1629" fmla="*/ 9115852 w 12936898"/>
              <a:gd name="connsiteY1629" fmla="*/ 4883267 h 7040868"/>
              <a:gd name="connsiteX1630" fmla="*/ 9127234 w 12936898"/>
              <a:gd name="connsiteY1630" fmla="*/ 4876411 h 7040868"/>
              <a:gd name="connsiteX1631" fmla="*/ 9305766 w 12936898"/>
              <a:gd name="connsiteY1631" fmla="*/ 4868903 h 7040868"/>
              <a:gd name="connsiteX1632" fmla="*/ 9287793 w 12936898"/>
              <a:gd name="connsiteY1632" fmla="*/ 4870862 h 7040868"/>
              <a:gd name="connsiteX1633" fmla="*/ 9294383 w 12936898"/>
              <a:gd name="connsiteY1633" fmla="*/ 4875759 h 7040868"/>
              <a:gd name="connsiteX1634" fmla="*/ 9305766 w 12936898"/>
              <a:gd name="connsiteY1634" fmla="*/ 4868903 h 7040868"/>
              <a:gd name="connsiteX1635" fmla="*/ 10048048 w 12936898"/>
              <a:gd name="connsiteY1635" fmla="*/ 4863353 h 7040868"/>
              <a:gd name="connsiteX1636" fmla="*/ 10030075 w 12936898"/>
              <a:gd name="connsiteY1636" fmla="*/ 4874126 h 7040868"/>
              <a:gd name="connsiteX1637" fmla="*/ 10043854 w 12936898"/>
              <a:gd name="connsiteY1637" fmla="*/ 4883267 h 7040868"/>
              <a:gd name="connsiteX1638" fmla="*/ 10061827 w 12936898"/>
              <a:gd name="connsiteY1638" fmla="*/ 4871515 h 7040868"/>
              <a:gd name="connsiteX1639" fmla="*/ 10048048 w 12936898"/>
              <a:gd name="connsiteY1639" fmla="*/ 4863353 h 7040868"/>
              <a:gd name="connsiteX1640" fmla="*/ 9210509 w 12936898"/>
              <a:gd name="connsiteY1640" fmla="*/ 4861721 h 7040868"/>
              <a:gd name="connsiteX1641" fmla="*/ 9185347 w 12936898"/>
              <a:gd name="connsiteY1641" fmla="*/ 4870209 h 7040868"/>
              <a:gd name="connsiteX1642" fmla="*/ 9157189 w 12936898"/>
              <a:gd name="connsiteY1642" fmla="*/ 4884900 h 7040868"/>
              <a:gd name="connsiteX1643" fmla="*/ 9188942 w 12936898"/>
              <a:gd name="connsiteY1643" fmla="*/ 4887185 h 7040868"/>
              <a:gd name="connsiteX1644" fmla="*/ 9221892 w 12936898"/>
              <a:gd name="connsiteY1644" fmla="*/ 4879676 h 7040868"/>
              <a:gd name="connsiteX1645" fmla="*/ 9210509 w 12936898"/>
              <a:gd name="connsiteY1645" fmla="*/ 4861721 h 7040868"/>
              <a:gd name="connsiteX1646" fmla="*/ 1606159 w 12936898"/>
              <a:gd name="connsiteY1646" fmla="*/ 4852580 h 7040868"/>
              <a:gd name="connsiteX1647" fmla="*/ 1510903 w 12936898"/>
              <a:gd name="connsiteY1647" fmla="*/ 4868903 h 7040868"/>
              <a:gd name="connsiteX1648" fmla="*/ 1431223 w 12936898"/>
              <a:gd name="connsiteY1648" fmla="*/ 4887838 h 7040868"/>
              <a:gd name="connsiteX1649" fmla="*/ 1383894 w 12936898"/>
              <a:gd name="connsiteY1649" fmla="*/ 4901876 h 7040868"/>
              <a:gd name="connsiteX1650" fmla="*/ 1504313 w 12936898"/>
              <a:gd name="connsiteY1650" fmla="*/ 4887838 h 7040868"/>
              <a:gd name="connsiteX1651" fmla="*/ 1520489 w 12936898"/>
              <a:gd name="connsiteY1651" fmla="*/ 4883920 h 7040868"/>
              <a:gd name="connsiteX1652" fmla="*/ 1658281 w 12936898"/>
              <a:gd name="connsiteY1652" fmla="*/ 4873147 h 7040868"/>
              <a:gd name="connsiteX1653" fmla="*/ 1638511 w 12936898"/>
              <a:gd name="connsiteY1653" fmla="*/ 4865638 h 7040868"/>
              <a:gd name="connsiteX1654" fmla="*/ 1619339 w 12936898"/>
              <a:gd name="connsiteY1654" fmla="*/ 4858456 h 7040868"/>
              <a:gd name="connsiteX1655" fmla="*/ 1606159 w 12936898"/>
              <a:gd name="connsiteY1655" fmla="*/ 4852580 h 7040868"/>
              <a:gd name="connsiteX1656" fmla="*/ 9344108 w 12936898"/>
              <a:gd name="connsiteY1656" fmla="*/ 4844418 h 7040868"/>
              <a:gd name="connsiteX1657" fmla="*/ 9348901 w 12936898"/>
              <a:gd name="connsiteY1657" fmla="*/ 4851927 h 7040868"/>
              <a:gd name="connsiteX1658" fmla="*/ 9381851 w 12936898"/>
              <a:gd name="connsiteY1658" fmla="*/ 4848662 h 7040868"/>
              <a:gd name="connsiteX1659" fmla="*/ 9344108 w 12936898"/>
              <a:gd name="connsiteY1659" fmla="*/ 4844418 h 7040868"/>
              <a:gd name="connsiteX1660" fmla="*/ 1738560 w 12936898"/>
              <a:gd name="connsiteY1660" fmla="*/ 4837889 h 7040868"/>
              <a:gd name="connsiteX1661" fmla="*/ 1735565 w 12936898"/>
              <a:gd name="connsiteY1661" fmla="*/ 4847683 h 7040868"/>
              <a:gd name="connsiteX1662" fmla="*/ 1746349 w 12936898"/>
              <a:gd name="connsiteY1662" fmla="*/ 4855844 h 7040868"/>
              <a:gd name="connsiteX1663" fmla="*/ 1749344 w 12936898"/>
              <a:gd name="connsiteY1663" fmla="*/ 4845724 h 7040868"/>
              <a:gd name="connsiteX1664" fmla="*/ 1738560 w 12936898"/>
              <a:gd name="connsiteY1664" fmla="*/ 4837889 h 7040868"/>
              <a:gd name="connsiteX1665" fmla="*/ 10663921 w 12936898"/>
              <a:gd name="connsiteY1665" fmla="*/ 4805895 h 7040868"/>
              <a:gd name="connsiteX1666" fmla="*/ 10641754 w 12936898"/>
              <a:gd name="connsiteY1666" fmla="*/ 4817322 h 7040868"/>
              <a:gd name="connsiteX1667" fmla="*/ 10637560 w 12936898"/>
              <a:gd name="connsiteY1667" fmla="*/ 4826463 h 7040868"/>
              <a:gd name="connsiteX1668" fmla="*/ 10659727 w 12936898"/>
              <a:gd name="connsiteY1668" fmla="*/ 4815036 h 7040868"/>
              <a:gd name="connsiteX1669" fmla="*/ 10663921 w 12936898"/>
              <a:gd name="connsiteY1669" fmla="*/ 4805895 h 7040868"/>
              <a:gd name="connsiteX1670" fmla="*/ 1830222 w 12936898"/>
              <a:gd name="connsiteY1670" fmla="*/ 4794796 h 7040868"/>
              <a:gd name="connsiteX1671" fmla="*/ 1811051 w 12936898"/>
              <a:gd name="connsiteY1671" fmla="*/ 4800672 h 7040868"/>
              <a:gd name="connsiteX1672" fmla="*/ 1821236 w 12936898"/>
              <a:gd name="connsiteY1672" fmla="*/ 4809813 h 7040868"/>
              <a:gd name="connsiteX1673" fmla="*/ 1843402 w 12936898"/>
              <a:gd name="connsiteY1673" fmla="*/ 4798060 h 7040868"/>
              <a:gd name="connsiteX1674" fmla="*/ 1830222 w 12936898"/>
              <a:gd name="connsiteY1674" fmla="*/ 4794796 h 7040868"/>
              <a:gd name="connsiteX1675" fmla="*/ 10430871 w 12936898"/>
              <a:gd name="connsiteY1675" fmla="*/ 4784675 h 7040868"/>
              <a:gd name="connsiteX1676" fmla="*/ 10360777 w 12936898"/>
              <a:gd name="connsiteY1676" fmla="*/ 4788266 h 7040868"/>
              <a:gd name="connsiteX1677" fmla="*/ 10267318 w 12936898"/>
              <a:gd name="connsiteY1677" fmla="*/ 4805895 h 7040868"/>
              <a:gd name="connsiteX1678" fmla="*/ 10188836 w 12936898"/>
              <a:gd name="connsiteY1678" fmla="*/ 4819607 h 7040868"/>
              <a:gd name="connsiteX1679" fmla="*/ 10104962 w 12936898"/>
              <a:gd name="connsiteY1679" fmla="*/ 4835930 h 7040868"/>
              <a:gd name="connsiteX1680" fmla="*/ 10118142 w 12936898"/>
              <a:gd name="connsiteY1680" fmla="*/ 4850947 h 7040868"/>
              <a:gd name="connsiteX1681" fmla="*/ 10281696 w 12936898"/>
              <a:gd name="connsiteY1681" fmla="*/ 4841806 h 7040868"/>
              <a:gd name="connsiteX1682" fmla="*/ 10314647 w 12936898"/>
              <a:gd name="connsiteY1682" fmla="*/ 4835277 h 7040868"/>
              <a:gd name="connsiteX1683" fmla="*/ 10345800 w 12936898"/>
              <a:gd name="connsiteY1683" fmla="*/ 4827115 h 7040868"/>
              <a:gd name="connsiteX1684" fmla="*/ 10366768 w 12936898"/>
              <a:gd name="connsiteY1684" fmla="*/ 4813730 h 7040868"/>
              <a:gd name="connsiteX1685" fmla="*/ 10421286 w 12936898"/>
              <a:gd name="connsiteY1685" fmla="*/ 4796754 h 7040868"/>
              <a:gd name="connsiteX1686" fmla="*/ 10430871 w 12936898"/>
              <a:gd name="connsiteY1686" fmla="*/ 4784675 h 7040868"/>
              <a:gd name="connsiteX1687" fmla="*/ 9619094 w 12936898"/>
              <a:gd name="connsiteY1687" fmla="*/ 4768352 h 7040868"/>
              <a:gd name="connsiteX1688" fmla="*/ 9610706 w 12936898"/>
              <a:gd name="connsiteY1688" fmla="*/ 4779125 h 7040868"/>
              <a:gd name="connsiteX1689" fmla="*/ 9626283 w 12936898"/>
              <a:gd name="connsiteY1689" fmla="*/ 4787613 h 7040868"/>
              <a:gd name="connsiteX1690" fmla="*/ 9634670 w 12936898"/>
              <a:gd name="connsiteY1690" fmla="*/ 4776840 h 7040868"/>
              <a:gd name="connsiteX1691" fmla="*/ 9619094 w 12936898"/>
              <a:gd name="connsiteY1691" fmla="*/ 4768352 h 7040868"/>
              <a:gd name="connsiteX1692" fmla="*/ 1391683 w 12936898"/>
              <a:gd name="connsiteY1692" fmla="*/ 4767699 h 7040868"/>
              <a:gd name="connsiteX1693" fmla="*/ 1373709 w 12936898"/>
              <a:gd name="connsiteY1693" fmla="*/ 4769331 h 7040868"/>
              <a:gd name="connsiteX1694" fmla="*/ 1379701 w 12936898"/>
              <a:gd name="connsiteY1694" fmla="*/ 4774555 h 7040868"/>
              <a:gd name="connsiteX1695" fmla="*/ 1391683 w 12936898"/>
              <a:gd name="connsiteY1695" fmla="*/ 4767699 h 7040868"/>
              <a:gd name="connsiteX1696" fmla="*/ 9711355 w 12936898"/>
              <a:gd name="connsiteY1696" fmla="*/ 4763781 h 7040868"/>
              <a:gd name="connsiteX1697" fmla="*/ 9693382 w 12936898"/>
              <a:gd name="connsiteY1697" fmla="*/ 4765414 h 7040868"/>
              <a:gd name="connsiteX1698" fmla="*/ 9698774 w 12936898"/>
              <a:gd name="connsiteY1698" fmla="*/ 4769984 h 7040868"/>
              <a:gd name="connsiteX1699" fmla="*/ 9711355 w 12936898"/>
              <a:gd name="connsiteY1699" fmla="*/ 4763781 h 7040868"/>
              <a:gd name="connsiteX1700" fmla="*/ 1442606 w 12936898"/>
              <a:gd name="connsiteY1700" fmla="*/ 4762149 h 7040868"/>
              <a:gd name="connsiteX1701" fmla="*/ 1425232 w 12936898"/>
              <a:gd name="connsiteY1701" fmla="*/ 4764434 h 7040868"/>
              <a:gd name="connsiteX1702" fmla="*/ 1442007 w 12936898"/>
              <a:gd name="connsiteY1702" fmla="*/ 4769984 h 7040868"/>
              <a:gd name="connsiteX1703" fmla="*/ 1453989 w 12936898"/>
              <a:gd name="connsiteY1703" fmla="*/ 4774555 h 7040868"/>
              <a:gd name="connsiteX1704" fmla="*/ 1447998 w 12936898"/>
              <a:gd name="connsiteY1704" fmla="*/ 4788266 h 7040868"/>
              <a:gd name="connsiteX1705" fmla="*/ 1518092 w 12936898"/>
              <a:gd name="connsiteY1705" fmla="*/ 4782716 h 7040868"/>
              <a:gd name="connsiteX1706" fmla="*/ 1442606 w 12936898"/>
              <a:gd name="connsiteY1706" fmla="*/ 4762149 h 7040868"/>
              <a:gd name="connsiteX1707" fmla="*/ 10037863 w 12936898"/>
              <a:gd name="connsiteY1707" fmla="*/ 4758558 h 7040868"/>
              <a:gd name="connsiteX1708" fmla="*/ 10006111 w 12936898"/>
              <a:gd name="connsiteY1708" fmla="*/ 4771290 h 7040868"/>
              <a:gd name="connsiteX1709" fmla="*/ 10012102 w 12936898"/>
              <a:gd name="connsiteY1709" fmla="*/ 4779125 h 7040868"/>
              <a:gd name="connsiteX1710" fmla="*/ 10043255 w 12936898"/>
              <a:gd name="connsiteY1710" fmla="*/ 4766720 h 7040868"/>
              <a:gd name="connsiteX1711" fmla="*/ 10037863 w 12936898"/>
              <a:gd name="connsiteY1711" fmla="*/ 4758558 h 7040868"/>
              <a:gd name="connsiteX1712" fmla="*/ 9557387 w 12936898"/>
              <a:gd name="connsiteY1712" fmla="*/ 4756926 h 7040868"/>
              <a:gd name="connsiteX1713" fmla="*/ 9534022 w 12936898"/>
              <a:gd name="connsiteY1713" fmla="*/ 4759211 h 7040868"/>
              <a:gd name="connsiteX1714" fmla="*/ 9492684 w 12936898"/>
              <a:gd name="connsiteY1714" fmla="*/ 4771290 h 7040868"/>
              <a:gd name="connsiteX1715" fmla="*/ 9493882 w 12936898"/>
              <a:gd name="connsiteY1715" fmla="*/ 4779125 h 7040868"/>
              <a:gd name="connsiteX1716" fmla="*/ 9534621 w 12936898"/>
              <a:gd name="connsiteY1716" fmla="*/ 4766720 h 7040868"/>
              <a:gd name="connsiteX1717" fmla="*/ 1216147 w 12936898"/>
              <a:gd name="connsiteY1717" fmla="*/ 4756273 h 7040868"/>
              <a:gd name="connsiteX1718" fmla="*/ 1305413 w 12936898"/>
              <a:gd name="connsiteY1718" fmla="*/ 4780758 h 7040868"/>
              <a:gd name="connsiteX1719" fmla="*/ 1280849 w 12936898"/>
              <a:gd name="connsiteY1719" fmla="*/ 4764434 h 7040868"/>
              <a:gd name="connsiteX1720" fmla="*/ 1216147 w 12936898"/>
              <a:gd name="connsiteY1720" fmla="*/ 4756273 h 7040868"/>
              <a:gd name="connsiteX1721" fmla="*/ 10651939 w 12936898"/>
              <a:gd name="connsiteY1721" fmla="*/ 4752029 h 7040868"/>
              <a:gd name="connsiteX1722" fmla="*/ 10633966 w 12936898"/>
              <a:gd name="connsiteY1722" fmla="*/ 4753008 h 7040868"/>
              <a:gd name="connsiteX1723" fmla="*/ 10639957 w 12936898"/>
              <a:gd name="connsiteY1723" fmla="*/ 4758558 h 7040868"/>
              <a:gd name="connsiteX1724" fmla="*/ 10651939 w 12936898"/>
              <a:gd name="connsiteY1724" fmla="*/ 4752029 h 7040868"/>
              <a:gd name="connsiteX1725" fmla="*/ 10757979 w 12936898"/>
              <a:gd name="connsiteY1725" fmla="*/ 4747785 h 7040868"/>
              <a:gd name="connsiteX1726" fmla="*/ 10749592 w 12936898"/>
              <a:gd name="connsiteY1726" fmla="*/ 4758558 h 7040868"/>
              <a:gd name="connsiteX1727" fmla="*/ 10759776 w 12936898"/>
              <a:gd name="connsiteY1727" fmla="*/ 4766720 h 7040868"/>
              <a:gd name="connsiteX1728" fmla="*/ 10768164 w 12936898"/>
              <a:gd name="connsiteY1728" fmla="*/ 4756926 h 7040868"/>
              <a:gd name="connsiteX1729" fmla="*/ 10757979 w 12936898"/>
              <a:gd name="connsiteY1729" fmla="*/ 4747785 h 7040868"/>
              <a:gd name="connsiteX1730" fmla="*/ 10672308 w 12936898"/>
              <a:gd name="connsiteY1730" fmla="*/ 4746152 h 7040868"/>
              <a:gd name="connsiteX1731" fmla="*/ 10664520 w 12936898"/>
              <a:gd name="connsiteY1731" fmla="*/ 4756926 h 7040868"/>
              <a:gd name="connsiteX1732" fmla="*/ 10679497 w 12936898"/>
              <a:gd name="connsiteY1732" fmla="*/ 4765414 h 7040868"/>
              <a:gd name="connsiteX1733" fmla="*/ 10687884 w 12936898"/>
              <a:gd name="connsiteY1733" fmla="*/ 4754641 h 7040868"/>
              <a:gd name="connsiteX1734" fmla="*/ 10672308 w 12936898"/>
              <a:gd name="connsiteY1734" fmla="*/ 4746152 h 7040868"/>
              <a:gd name="connsiteX1735" fmla="*/ 10197223 w 12936898"/>
              <a:gd name="connsiteY1735" fmla="*/ 4743867 h 7040868"/>
              <a:gd name="connsiteX1736" fmla="*/ 10173858 w 12936898"/>
              <a:gd name="connsiteY1736" fmla="*/ 4755293 h 7040868"/>
              <a:gd name="connsiteX1737" fmla="*/ 10170863 w 12936898"/>
              <a:gd name="connsiteY1737" fmla="*/ 4764434 h 7040868"/>
              <a:gd name="connsiteX1738" fmla="*/ 10193030 w 12936898"/>
              <a:gd name="connsiteY1738" fmla="*/ 4753008 h 7040868"/>
              <a:gd name="connsiteX1739" fmla="*/ 10197223 w 12936898"/>
              <a:gd name="connsiteY1739" fmla="*/ 4743867 h 7040868"/>
              <a:gd name="connsiteX1740" fmla="*/ 1667866 w 12936898"/>
              <a:gd name="connsiteY1740" fmla="*/ 4741908 h 7040868"/>
              <a:gd name="connsiteX1741" fmla="*/ 1536065 w 12936898"/>
              <a:gd name="connsiteY1741" fmla="*/ 4780758 h 7040868"/>
              <a:gd name="connsiteX1742" fmla="*/ 1565421 w 12936898"/>
              <a:gd name="connsiteY1742" fmla="*/ 4786634 h 7040868"/>
              <a:gd name="connsiteX1743" fmla="*/ 1592380 w 12936898"/>
              <a:gd name="connsiteY1743" fmla="*/ 4774555 h 7040868"/>
              <a:gd name="connsiteX1744" fmla="*/ 1673858 w 12936898"/>
              <a:gd name="connsiteY1744" fmla="*/ 4756273 h 7040868"/>
              <a:gd name="connsiteX1745" fmla="*/ 1721786 w 12936898"/>
              <a:gd name="connsiteY1745" fmla="*/ 4742235 h 7040868"/>
              <a:gd name="connsiteX1746" fmla="*/ 1667866 w 12936898"/>
              <a:gd name="connsiteY1746" fmla="*/ 4741908 h 7040868"/>
              <a:gd name="connsiteX1747" fmla="*/ 10489583 w 12936898"/>
              <a:gd name="connsiteY1747" fmla="*/ 4731462 h 7040868"/>
              <a:gd name="connsiteX1748" fmla="*/ 10475205 w 12936898"/>
              <a:gd name="connsiteY1748" fmla="*/ 4747785 h 7040868"/>
              <a:gd name="connsiteX1749" fmla="*/ 10496772 w 12936898"/>
              <a:gd name="connsiteY1749" fmla="*/ 4749744 h 7040868"/>
              <a:gd name="connsiteX1750" fmla="*/ 10535115 w 12936898"/>
              <a:gd name="connsiteY1750" fmla="*/ 4739950 h 7040868"/>
              <a:gd name="connsiteX1751" fmla="*/ 10527326 w 12936898"/>
              <a:gd name="connsiteY1751" fmla="*/ 4731462 h 7040868"/>
              <a:gd name="connsiteX1752" fmla="*/ 10489583 w 12936898"/>
              <a:gd name="connsiteY1752" fmla="*/ 4731462 h 7040868"/>
              <a:gd name="connsiteX1753" fmla="*/ 1468966 w 12936898"/>
              <a:gd name="connsiteY1753" fmla="*/ 4731462 h 7040868"/>
              <a:gd name="connsiteX1754" fmla="*/ 1445002 w 12936898"/>
              <a:gd name="connsiteY1754" fmla="*/ 4734073 h 7040868"/>
              <a:gd name="connsiteX1755" fmla="*/ 1456984 w 12936898"/>
              <a:gd name="connsiteY1755" fmla="*/ 4737011 h 7040868"/>
              <a:gd name="connsiteX1756" fmla="*/ 1468966 w 12936898"/>
              <a:gd name="connsiteY1756" fmla="*/ 4731462 h 7040868"/>
              <a:gd name="connsiteX1757" fmla="*/ 1337764 w 12936898"/>
              <a:gd name="connsiteY1757" fmla="*/ 4721668 h 7040868"/>
              <a:gd name="connsiteX1758" fmla="*/ 1324584 w 12936898"/>
              <a:gd name="connsiteY1758" fmla="*/ 4732441 h 7040868"/>
              <a:gd name="connsiteX1759" fmla="*/ 1345552 w 12936898"/>
              <a:gd name="connsiteY1759" fmla="*/ 4739950 h 7040868"/>
              <a:gd name="connsiteX1760" fmla="*/ 1357534 w 12936898"/>
              <a:gd name="connsiteY1760" fmla="*/ 4729176 h 7040868"/>
              <a:gd name="connsiteX1761" fmla="*/ 1337764 w 12936898"/>
              <a:gd name="connsiteY1761" fmla="*/ 4721668 h 7040868"/>
              <a:gd name="connsiteX1762" fmla="*/ 10783740 w 12936898"/>
              <a:gd name="connsiteY1762" fmla="*/ 4716771 h 7040868"/>
              <a:gd name="connsiteX1763" fmla="*/ 10774155 w 12936898"/>
              <a:gd name="connsiteY1763" fmla="*/ 4727544 h 7040868"/>
              <a:gd name="connsiteX1764" fmla="*/ 10784938 w 12936898"/>
              <a:gd name="connsiteY1764" fmla="*/ 4735379 h 7040868"/>
              <a:gd name="connsiteX1765" fmla="*/ 10793326 w 12936898"/>
              <a:gd name="connsiteY1765" fmla="*/ 4725585 h 7040868"/>
              <a:gd name="connsiteX1766" fmla="*/ 10783740 w 12936898"/>
              <a:gd name="connsiteY1766" fmla="*/ 4716771 h 7040868"/>
              <a:gd name="connsiteX1767" fmla="*/ 10836461 w 12936898"/>
              <a:gd name="connsiteY1767" fmla="*/ 4714159 h 7040868"/>
              <a:gd name="connsiteX1768" fmla="*/ 10810700 w 12936898"/>
              <a:gd name="connsiteY1768" fmla="*/ 4721668 h 7040868"/>
              <a:gd name="connsiteX1769" fmla="*/ 10828073 w 12936898"/>
              <a:gd name="connsiteY1769" fmla="*/ 4723953 h 7040868"/>
              <a:gd name="connsiteX1770" fmla="*/ 10836461 w 12936898"/>
              <a:gd name="connsiteY1770" fmla="*/ 4714159 h 7040868"/>
              <a:gd name="connsiteX1771" fmla="*/ 10448844 w 12936898"/>
              <a:gd name="connsiteY1771" fmla="*/ 4700121 h 7040868"/>
              <a:gd name="connsiteX1772" fmla="*/ 10419489 w 12936898"/>
              <a:gd name="connsiteY1772" fmla="*/ 4711547 h 7040868"/>
              <a:gd name="connsiteX1773" fmla="*/ 10388336 w 12936898"/>
              <a:gd name="connsiteY1773" fmla="*/ 4728523 h 7040868"/>
              <a:gd name="connsiteX1774" fmla="*/ 10366169 w 12936898"/>
              <a:gd name="connsiteY1774" fmla="*/ 4734073 h 7040868"/>
              <a:gd name="connsiteX1775" fmla="*/ 10389534 w 12936898"/>
              <a:gd name="connsiteY1775" fmla="*/ 4733094 h 7040868"/>
              <a:gd name="connsiteX1776" fmla="*/ 10443453 w 12936898"/>
              <a:gd name="connsiteY1776" fmla="*/ 4723300 h 7040868"/>
              <a:gd name="connsiteX1777" fmla="*/ 10471610 w 12936898"/>
              <a:gd name="connsiteY1777" fmla="*/ 4706977 h 7040868"/>
              <a:gd name="connsiteX1778" fmla="*/ 10448844 w 12936898"/>
              <a:gd name="connsiteY1778" fmla="*/ 4700121 h 7040868"/>
              <a:gd name="connsiteX1779" fmla="*/ 1745749 w 12936898"/>
              <a:gd name="connsiteY1779" fmla="*/ 4694898 h 7040868"/>
              <a:gd name="connsiteX1780" fmla="*/ 1694826 w 12936898"/>
              <a:gd name="connsiteY1780" fmla="*/ 4698489 h 7040868"/>
              <a:gd name="connsiteX1781" fmla="*/ 1598371 w 12936898"/>
              <a:gd name="connsiteY1781" fmla="*/ 4702733 h 7040868"/>
              <a:gd name="connsiteX1782" fmla="*/ 1573209 w 12936898"/>
              <a:gd name="connsiteY1782" fmla="*/ 4711547 h 7040868"/>
              <a:gd name="connsiteX1783" fmla="*/ 1563025 w 12936898"/>
              <a:gd name="connsiteY1783" fmla="*/ 4732441 h 7040868"/>
              <a:gd name="connsiteX1784" fmla="*/ 1625930 w 12936898"/>
              <a:gd name="connsiteY1784" fmla="*/ 4727544 h 7040868"/>
              <a:gd name="connsiteX1785" fmla="*/ 1740358 w 12936898"/>
              <a:gd name="connsiteY1785" fmla="*/ 4712527 h 7040868"/>
              <a:gd name="connsiteX1786" fmla="*/ 1769114 w 12936898"/>
              <a:gd name="connsiteY1786" fmla="*/ 4699468 h 7040868"/>
              <a:gd name="connsiteX1787" fmla="*/ 1745749 w 12936898"/>
              <a:gd name="connsiteY1787" fmla="*/ 4694898 h 7040868"/>
              <a:gd name="connsiteX1788" fmla="*/ 10533317 w 12936898"/>
              <a:gd name="connsiteY1788" fmla="*/ 4685430 h 7040868"/>
              <a:gd name="connsiteX1789" fmla="*/ 10485989 w 12936898"/>
              <a:gd name="connsiteY1789" fmla="*/ 4701753 h 7040868"/>
              <a:gd name="connsiteX1790" fmla="*/ 10524930 w 12936898"/>
              <a:gd name="connsiteY1790" fmla="*/ 4701753 h 7040868"/>
              <a:gd name="connsiteX1791" fmla="*/ 10547696 w 12936898"/>
              <a:gd name="connsiteY1791" fmla="*/ 4704039 h 7040868"/>
              <a:gd name="connsiteX1792" fmla="*/ 10575853 w 12936898"/>
              <a:gd name="connsiteY1792" fmla="*/ 4711547 h 7040868"/>
              <a:gd name="connsiteX1793" fmla="*/ 10533317 w 12936898"/>
              <a:gd name="connsiteY1793" fmla="*/ 4685430 h 7040868"/>
              <a:gd name="connsiteX1794" fmla="*/ 10306259 w 12936898"/>
              <a:gd name="connsiteY1794" fmla="*/ 4675310 h 7040868"/>
              <a:gd name="connsiteX1795" fmla="*/ 10261926 w 12936898"/>
              <a:gd name="connsiteY1795" fmla="*/ 4689348 h 7040868"/>
              <a:gd name="connsiteX1796" fmla="*/ 10276903 w 12936898"/>
              <a:gd name="connsiteY1796" fmla="*/ 4690980 h 7040868"/>
              <a:gd name="connsiteX1797" fmla="*/ 10308656 w 12936898"/>
              <a:gd name="connsiteY1797" fmla="*/ 4678901 h 7040868"/>
              <a:gd name="connsiteX1798" fmla="*/ 10306259 w 12936898"/>
              <a:gd name="connsiteY1798" fmla="*/ 4675310 h 7040868"/>
              <a:gd name="connsiteX1799" fmla="*/ 1798470 w 12936898"/>
              <a:gd name="connsiteY1799" fmla="*/ 4647560 h 7040868"/>
              <a:gd name="connsiteX1800" fmla="*/ 1770912 w 12936898"/>
              <a:gd name="connsiteY1800" fmla="*/ 4658007 h 7040868"/>
              <a:gd name="connsiteX1801" fmla="*/ 1796673 w 12936898"/>
              <a:gd name="connsiteY1801" fmla="*/ 4662578 h 7040868"/>
              <a:gd name="connsiteX1802" fmla="*/ 1824231 w 12936898"/>
              <a:gd name="connsiteY1802" fmla="*/ 4651804 h 7040868"/>
              <a:gd name="connsiteX1803" fmla="*/ 1798470 w 12936898"/>
              <a:gd name="connsiteY1803" fmla="*/ 4647560 h 7040868"/>
              <a:gd name="connsiteX1804" fmla="*/ 1886537 w 12936898"/>
              <a:gd name="connsiteY1804" fmla="*/ 4593041 h 7040868"/>
              <a:gd name="connsiteX1805" fmla="*/ 1882943 w 12936898"/>
              <a:gd name="connsiteY1805" fmla="*/ 4602835 h 7040868"/>
              <a:gd name="connsiteX1806" fmla="*/ 1893726 w 12936898"/>
              <a:gd name="connsiteY1806" fmla="*/ 4611323 h 7040868"/>
              <a:gd name="connsiteX1807" fmla="*/ 1896722 w 12936898"/>
              <a:gd name="connsiteY1807" fmla="*/ 4601529 h 7040868"/>
              <a:gd name="connsiteX1808" fmla="*/ 1886537 w 12936898"/>
              <a:gd name="connsiteY1808" fmla="*/ 4593041 h 7040868"/>
              <a:gd name="connsiteX1809" fmla="*/ 2167065 w 12936898"/>
              <a:gd name="connsiteY1809" fmla="*/ 4588185 h 7040868"/>
              <a:gd name="connsiteX1810" fmla="*/ 2139357 w 12936898"/>
              <a:gd name="connsiteY1810" fmla="*/ 4589123 h 7040868"/>
              <a:gd name="connsiteX1811" fmla="*/ 2127375 w 12936898"/>
              <a:gd name="connsiteY1811" fmla="*/ 4598264 h 7040868"/>
              <a:gd name="connsiteX1812" fmla="*/ 2179496 w 12936898"/>
              <a:gd name="connsiteY1812" fmla="*/ 4592388 h 7040868"/>
              <a:gd name="connsiteX1813" fmla="*/ 2167065 w 12936898"/>
              <a:gd name="connsiteY1813" fmla="*/ 4588185 h 7040868"/>
              <a:gd name="connsiteX1814" fmla="*/ 10863420 w 12936898"/>
              <a:gd name="connsiteY1814" fmla="*/ 4562027 h 7040868"/>
              <a:gd name="connsiteX1815" fmla="*/ 10855033 w 12936898"/>
              <a:gd name="connsiteY1815" fmla="*/ 4576065 h 7040868"/>
              <a:gd name="connsiteX1816" fmla="*/ 10881393 w 12936898"/>
              <a:gd name="connsiteY1816" fmla="*/ 4582268 h 7040868"/>
              <a:gd name="connsiteX1817" fmla="*/ 10886785 w 12936898"/>
              <a:gd name="connsiteY1817" fmla="*/ 4568556 h 7040868"/>
              <a:gd name="connsiteX1818" fmla="*/ 10863420 w 12936898"/>
              <a:gd name="connsiteY1818" fmla="*/ 4562027 h 7040868"/>
              <a:gd name="connsiteX1819" fmla="*/ 10344002 w 12936898"/>
              <a:gd name="connsiteY1819" fmla="*/ 4547662 h 7040868"/>
              <a:gd name="connsiteX1820" fmla="*/ 10349993 w 12936898"/>
              <a:gd name="connsiteY1820" fmla="*/ 4560068 h 7040868"/>
              <a:gd name="connsiteX1821" fmla="*/ 10397322 w 12936898"/>
              <a:gd name="connsiteY1821" fmla="*/ 4565292 h 7040868"/>
              <a:gd name="connsiteX1822" fmla="*/ 10429673 w 12936898"/>
              <a:gd name="connsiteY1822" fmla="*/ 4556803 h 7040868"/>
              <a:gd name="connsiteX1823" fmla="*/ 10344002 w 12936898"/>
              <a:gd name="connsiteY1823" fmla="*/ 4547662 h 7040868"/>
              <a:gd name="connsiteX1824" fmla="*/ 2005159 w 12936898"/>
              <a:gd name="connsiteY1824" fmla="*/ 4545377 h 7040868"/>
              <a:gd name="connsiteX1825" fmla="*/ 1991979 w 12936898"/>
              <a:gd name="connsiteY1825" fmla="*/ 4554518 h 7040868"/>
              <a:gd name="connsiteX1826" fmla="*/ 2018938 w 12936898"/>
              <a:gd name="connsiteY1826" fmla="*/ 4553865 h 7040868"/>
              <a:gd name="connsiteX1827" fmla="*/ 2005159 w 12936898"/>
              <a:gd name="connsiteY1827" fmla="*/ 4545377 h 7040868"/>
              <a:gd name="connsiteX1828" fmla="*/ 1881146 w 12936898"/>
              <a:gd name="connsiteY1828" fmla="*/ 4545377 h 7040868"/>
              <a:gd name="connsiteX1829" fmla="*/ 1891330 w 12936898"/>
              <a:gd name="connsiteY1829" fmla="*/ 4563006 h 7040868"/>
              <a:gd name="connsiteX1830" fmla="*/ 1941654 w 12936898"/>
              <a:gd name="connsiteY1830" fmla="*/ 4570841 h 7040868"/>
              <a:gd name="connsiteX1831" fmla="*/ 1881146 w 12936898"/>
              <a:gd name="connsiteY1831" fmla="*/ 4545377 h 7040868"/>
              <a:gd name="connsiteX1832" fmla="*/ 10914343 w 12936898"/>
              <a:gd name="connsiteY1832" fmla="*/ 4525463 h 7040868"/>
              <a:gd name="connsiteX1833" fmla="*/ 10896371 w 12936898"/>
              <a:gd name="connsiteY1833" fmla="*/ 4526442 h 7040868"/>
              <a:gd name="connsiteX1834" fmla="*/ 10902362 w 12936898"/>
              <a:gd name="connsiteY1834" fmla="*/ 4532319 h 7040868"/>
              <a:gd name="connsiteX1835" fmla="*/ 10914343 w 12936898"/>
              <a:gd name="connsiteY1835" fmla="*/ 4525463 h 7040868"/>
              <a:gd name="connsiteX1836" fmla="*/ 10992825 w 12936898"/>
              <a:gd name="connsiteY1836" fmla="*/ 4517628 h 7040868"/>
              <a:gd name="connsiteX1837" fmla="*/ 10964668 w 12936898"/>
              <a:gd name="connsiteY1837" fmla="*/ 4517954 h 7040868"/>
              <a:gd name="connsiteX1838" fmla="*/ 10930519 w 12936898"/>
              <a:gd name="connsiteY1838" fmla="*/ 4530033 h 7040868"/>
              <a:gd name="connsiteX1839" fmla="*/ 10988033 w 12936898"/>
              <a:gd name="connsiteY1839" fmla="*/ 4524810 h 7040868"/>
              <a:gd name="connsiteX1840" fmla="*/ 10992825 w 12936898"/>
              <a:gd name="connsiteY1840" fmla="*/ 4517628 h 7040868"/>
              <a:gd name="connsiteX1841" fmla="*/ 1754736 w 12936898"/>
              <a:gd name="connsiteY1841" fmla="*/ 4512404 h 7040868"/>
              <a:gd name="connsiteX1842" fmla="*/ 1737362 w 12936898"/>
              <a:gd name="connsiteY1842" fmla="*/ 4514037 h 7040868"/>
              <a:gd name="connsiteX1843" fmla="*/ 1742754 w 12936898"/>
              <a:gd name="connsiteY1843" fmla="*/ 4519260 h 7040868"/>
              <a:gd name="connsiteX1844" fmla="*/ 1754736 w 12936898"/>
              <a:gd name="connsiteY1844" fmla="*/ 4512404 h 7040868"/>
              <a:gd name="connsiteX1845" fmla="*/ 10554286 w 12936898"/>
              <a:gd name="connsiteY1845" fmla="*/ 4511751 h 7040868"/>
              <a:gd name="connsiteX1846" fmla="*/ 10537511 w 12936898"/>
              <a:gd name="connsiteY1846" fmla="*/ 4512404 h 7040868"/>
              <a:gd name="connsiteX1847" fmla="*/ 10542903 w 12936898"/>
              <a:gd name="connsiteY1847" fmla="*/ 4517301 h 7040868"/>
              <a:gd name="connsiteX1848" fmla="*/ 10554286 w 12936898"/>
              <a:gd name="connsiteY1848" fmla="*/ 4511751 h 7040868"/>
              <a:gd name="connsiteX1849" fmla="*/ 1648096 w 12936898"/>
              <a:gd name="connsiteY1849" fmla="*/ 4509466 h 7040868"/>
              <a:gd name="connsiteX1850" fmla="*/ 1631322 w 12936898"/>
              <a:gd name="connsiteY1850" fmla="*/ 4520892 h 7040868"/>
              <a:gd name="connsiteX1851" fmla="*/ 1655885 w 12936898"/>
              <a:gd name="connsiteY1851" fmla="*/ 4528075 h 7040868"/>
              <a:gd name="connsiteX1852" fmla="*/ 1672660 w 12936898"/>
              <a:gd name="connsiteY1852" fmla="*/ 4516322 h 7040868"/>
              <a:gd name="connsiteX1853" fmla="*/ 1648096 w 12936898"/>
              <a:gd name="connsiteY1853" fmla="*/ 4509466 h 7040868"/>
              <a:gd name="connsiteX1854" fmla="*/ 10572858 w 12936898"/>
              <a:gd name="connsiteY1854" fmla="*/ 4506855 h 7040868"/>
              <a:gd name="connsiteX1855" fmla="*/ 10566867 w 12936898"/>
              <a:gd name="connsiteY1855" fmla="*/ 4515669 h 7040868"/>
              <a:gd name="connsiteX1856" fmla="*/ 10594425 w 12936898"/>
              <a:gd name="connsiteY1856" fmla="*/ 4522525 h 7040868"/>
              <a:gd name="connsiteX1857" fmla="*/ 10599817 w 12936898"/>
              <a:gd name="connsiteY1857" fmla="*/ 4513384 h 7040868"/>
              <a:gd name="connsiteX1858" fmla="*/ 10572858 w 12936898"/>
              <a:gd name="connsiteY1858" fmla="*/ 4506855 h 7040868"/>
              <a:gd name="connsiteX1859" fmla="*/ 1338962 w 12936898"/>
              <a:gd name="connsiteY1859" fmla="*/ 4500652 h 7040868"/>
              <a:gd name="connsiteX1860" fmla="*/ 1304813 w 12936898"/>
              <a:gd name="connsiteY1860" fmla="*/ 4513384 h 7040868"/>
              <a:gd name="connsiteX1861" fmla="*/ 1326980 w 12936898"/>
              <a:gd name="connsiteY1861" fmla="*/ 4520892 h 7040868"/>
              <a:gd name="connsiteX1862" fmla="*/ 1361129 w 12936898"/>
              <a:gd name="connsiteY1862" fmla="*/ 4507181 h 7040868"/>
              <a:gd name="connsiteX1863" fmla="*/ 1338962 w 12936898"/>
              <a:gd name="connsiteY1863" fmla="*/ 4500652 h 7040868"/>
              <a:gd name="connsiteX1864" fmla="*/ 1422836 w 12936898"/>
              <a:gd name="connsiteY1864" fmla="*/ 4497061 h 7040868"/>
              <a:gd name="connsiteX1865" fmla="*/ 1401867 w 12936898"/>
              <a:gd name="connsiteY1865" fmla="*/ 4507181 h 7040868"/>
              <a:gd name="connsiteX1866" fmla="*/ 1290435 w 12936898"/>
              <a:gd name="connsiteY1866" fmla="*/ 4544724 h 7040868"/>
              <a:gd name="connsiteX1867" fmla="*/ 1257485 w 12936898"/>
              <a:gd name="connsiteY1867" fmla="*/ 4553865 h 7040868"/>
              <a:gd name="connsiteX1868" fmla="*/ 1295827 w 12936898"/>
              <a:gd name="connsiteY1868" fmla="*/ 4561700 h 7040868"/>
              <a:gd name="connsiteX1869" fmla="*/ 1356935 w 12936898"/>
              <a:gd name="connsiteY1869" fmla="*/ 4565944 h 7040868"/>
              <a:gd name="connsiteX1870" fmla="*/ 1412052 w 12936898"/>
              <a:gd name="connsiteY1870" fmla="*/ 4550927 h 7040868"/>
              <a:gd name="connsiteX1871" fmla="*/ 1412651 w 12936898"/>
              <a:gd name="connsiteY1871" fmla="*/ 4541460 h 7040868"/>
              <a:gd name="connsiteX1872" fmla="*/ 1479750 w 12936898"/>
              <a:gd name="connsiteY1872" fmla="*/ 4564312 h 7040868"/>
              <a:gd name="connsiteX1873" fmla="*/ 1489336 w 12936898"/>
              <a:gd name="connsiteY1873" fmla="*/ 4572474 h 7040868"/>
              <a:gd name="connsiteX1874" fmla="*/ 1513299 w 12936898"/>
              <a:gd name="connsiteY1874" fmla="*/ 4577697 h 7040868"/>
              <a:gd name="connsiteX1875" fmla="*/ 1484543 w 12936898"/>
              <a:gd name="connsiteY1875" fmla="*/ 4593041 h 7040868"/>
              <a:gd name="connsiteX1876" fmla="*/ 1504912 w 12936898"/>
              <a:gd name="connsiteY1876" fmla="*/ 4621117 h 7040868"/>
              <a:gd name="connsiteX1877" fmla="*/ 1576205 w 12936898"/>
              <a:gd name="connsiteY1877" fmla="*/ 4642011 h 7040868"/>
              <a:gd name="connsiteX1878" fmla="*/ 1669664 w 12936898"/>
              <a:gd name="connsiteY1878" fmla="*/ 4659640 h 7040868"/>
              <a:gd name="connsiteX1879" fmla="*/ 1694227 w 12936898"/>
              <a:gd name="connsiteY1879" fmla="*/ 4649846 h 7040868"/>
              <a:gd name="connsiteX1880" fmla="*/ 1725380 w 12936898"/>
              <a:gd name="connsiteY1880" fmla="*/ 4626667 h 7040868"/>
              <a:gd name="connsiteX1881" fmla="*/ 1737961 w 12936898"/>
              <a:gd name="connsiteY1881" fmla="*/ 4585859 h 7040868"/>
              <a:gd name="connsiteX1882" fmla="*/ 1571412 w 12936898"/>
              <a:gd name="connsiteY1882" fmla="*/ 4564312 h 7040868"/>
              <a:gd name="connsiteX1883" fmla="*/ 1524682 w 12936898"/>
              <a:gd name="connsiteY1883" fmla="*/ 4545377 h 7040868"/>
              <a:gd name="connsiteX1884" fmla="*/ 1500718 w 12936898"/>
              <a:gd name="connsiteY1884" fmla="*/ 4523178 h 7040868"/>
              <a:gd name="connsiteX1885" fmla="*/ 1540259 w 12936898"/>
              <a:gd name="connsiteY1885" fmla="*/ 4519913 h 7040868"/>
              <a:gd name="connsiteX1886" fmla="*/ 1575006 w 12936898"/>
              <a:gd name="connsiteY1886" fmla="*/ 4525463 h 7040868"/>
              <a:gd name="connsiteX1887" fmla="*/ 1611552 w 12936898"/>
              <a:gd name="connsiteY1887" fmla="*/ 4532972 h 7040868"/>
              <a:gd name="connsiteX1888" fmla="*/ 1604362 w 12936898"/>
              <a:gd name="connsiteY1888" fmla="*/ 4523178 h 7040868"/>
              <a:gd name="connsiteX1889" fmla="*/ 1588186 w 12936898"/>
              <a:gd name="connsiteY1889" fmla="*/ 4515669 h 7040868"/>
              <a:gd name="connsiteX1890" fmla="*/ 1518691 w 12936898"/>
              <a:gd name="connsiteY1890" fmla="*/ 4503263 h 7040868"/>
              <a:gd name="connsiteX1891" fmla="*/ 1422836 w 12936898"/>
              <a:gd name="connsiteY1891" fmla="*/ 4497061 h 7040868"/>
              <a:gd name="connsiteX1892" fmla="*/ 10883190 w 12936898"/>
              <a:gd name="connsiteY1892" fmla="*/ 4489552 h 7040868"/>
              <a:gd name="connsiteX1893" fmla="*/ 10845447 w 12936898"/>
              <a:gd name="connsiteY1893" fmla="*/ 4492490 h 7040868"/>
              <a:gd name="connsiteX1894" fmla="*/ 10862222 w 12936898"/>
              <a:gd name="connsiteY1894" fmla="*/ 4495102 h 7040868"/>
              <a:gd name="connsiteX1895" fmla="*/ 10883190 w 12936898"/>
              <a:gd name="connsiteY1895" fmla="*/ 4489552 h 7040868"/>
              <a:gd name="connsiteX1896" fmla="*/ 10683691 w 12936898"/>
              <a:gd name="connsiteY1896" fmla="*/ 4480411 h 7040868"/>
              <a:gd name="connsiteX1897" fmla="*/ 10665718 w 12936898"/>
              <a:gd name="connsiteY1897" fmla="*/ 4481064 h 7040868"/>
              <a:gd name="connsiteX1898" fmla="*/ 10672308 w 12936898"/>
              <a:gd name="connsiteY1898" fmla="*/ 4486287 h 7040868"/>
              <a:gd name="connsiteX1899" fmla="*/ 10683691 w 12936898"/>
              <a:gd name="connsiteY1899" fmla="*/ 4480411 h 7040868"/>
              <a:gd name="connsiteX1900" fmla="*/ 10804109 w 12936898"/>
              <a:gd name="connsiteY1900" fmla="*/ 4467679 h 7040868"/>
              <a:gd name="connsiteX1901" fmla="*/ 10760974 w 12936898"/>
              <a:gd name="connsiteY1901" fmla="*/ 4469638 h 7040868"/>
              <a:gd name="connsiteX1902" fmla="*/ 10713646 w 12936898"/>
              <a:gd name="connsiteY1902" fmla="*/ 4482043 h 7040868"/>
              <a:gd name="connsiteX1903" fmla="*/ 10715443 w 12936898"/>
              <a:gd name="connsiteY1903" fmla="*/ 4495102 h 7040868"/>
              <a:gd name="connsiteX1904" fmla="*/ 10723231 w 12936898"/>
              <a:gd name="connsiteY1904" fmla="*/ 4500978 h 7040868"/>
              <a:gd name="connsiteX1905" fmla="*/ 10743601 w 12936898"/>
              <a:gd name="connsiteY1905" fmla="*/ 4490205 h 7040868"/>
              <a:gd name="connsiteX1906" fmla="*/ 10759776 w 12936898"/>
              <a:gd name="connsiteY1906" fmla="*/ 4478779 h 7040868"/>
              <a:gd name="connsiteX1907" fmla="*/ 10762772 w 12936898"/>
              <a:gd name="connsiteY1907" fmla="*/ 4487920 h 7040868"/>
              <a:gd name="connsiteX1908" fmla="*/ 10757979 w 12936898"/>
              <a:gd name="connsiteY1908" fmla="*/ 4498693 h 7040868"/>
              <a:gd name="connsiteX1909" fmla="*/ 10754983 w 12936898"/>
              <a:gd name="connsiteY1909" fmla="*/ 4512404 h 7040868"/>
              <a:gd name="connsiteX1910" fmla="*/ 10792727 w 12936898"/>
              <a:gd name="connsiteY1910" fmla="*/ 4504243 h 7040868"/>
              <a:gd name="connsiteX1911" fmla="*/ 10804709 w 12936898"/>
              <a:gd name="connsiteY1911" fmla="*/ 4484329 h 7040868"/>
              <a:gd name="connsiteX1912" fmla="*/ 10808303 w 12936898"/>
              <a:gd name="connsiteY1912" fmla="*/ 4474535 h 7040868"/>
              <a:gd name="connsiteX1913" fmla="*/ 10804109 w 12936898"/>
              <a:gd name="connsiteY1913" fmla="*/ 4467679 h 7040868"/>
              <a:gd name="connsiteX1914" fmla="*/ 1378502 w 12936898"/>
              <a:gd name="connsiteY1914" fmla="*/ 4458864 h 7040868"/>
              <a:gd name="connsiteX1915" fmla="*/ 1371313 w 12936898"/>
              <a:gd name="connsiteY1915" fmla="*/ 4468005 h 7040868"/>
              <a:gd name="connsiteX1916" fmla="*/ 1404264 w 12936898"/>
              <a:gd name="connsiteY1916" fmla="*/ 4464741 h 7040868"/>
              <a:gd name="connsiteX1917" fmla="*/ 1378502 w 12936898"/>
              <a:gd name="connsiteY1917" fmla="*/ 4458864 h 7040868"/>
              <a:gd name="connsiteX1918" fmla="*/ 10777150 w 12936898"/>
              <a:gd name="connsiteY1918" fmla="*/ 4440582 h 7040868"/>
              <a:gd name="connsiteX1919" fmla="*/ 10756182 w 12936898"/>
              <a:gd name="connsiteY1919" fmla="*/ 4448091 h 7040868"/>
              <a:gd name="connsiteX1920" fmla="*/ 10778348 w 12936898"/>
              <a:gd name="connsiteY1920" fmla="*/ 4456579 h 7040868"/>
              <a:gd name="connsiteX1921" fmla="*/ 10798119 w 12936898"/>
              <a:gd name="connsiteY1921" fmla="*/ 4444173 h 7040868"/>
              <a:gd name="connsiteX1922" fmla="*/ 10777150 w 12936898"/>
              <a:gd name="connsiteY1922" fmla="*/ 4440582 h 7040868"/>
              <a:gd name="connsiteX1923" fmla="*/ 10704060 w 12936898"/>
              <a:gd name="connsiteY1923" fmla="*/ 4436665 h 7040868"/>
              <a:gd name="connsiteX1924" fmla="*/ 10656731 w 12936898"/>
              <a:gd name="connsiteY1924" fmla="*/ 4446459 h 7040868"/>
              <a:gd name="connsiteX1925" fmla="*/ 10633367 w 12936898"/>
              <a:gd name="connsiteY1925" fmla="*/ 4462782 h 7040868"/>
              <a:gd name="connsiteX1926" fmla="*/ 10665718 w 12936898"/>
              <a:gd name="connsiteY1926" fmla="*/ 4460497 h 7040868"/>
              <a:gd name="connsiteX1927" fmla="*/ 10693875 w 12936898"/>
              <a:gd name="connsiteY1927" fmla="*/ 4454294 h 7040868"/>
              <a:gd name="connsiteX1928" fmla="*/ 10720835 w 12936898"/>
              <a:gd name="connsiteY1928" fmla="*/ 4445153 h 7040868"/>
              <a:gd name="connsiteX1929" fmla="*/ 10704060 w 12936898"/>
              <a:gd name="connsiteY1929" fmla="*/ 4436665 h 7040868"/>
              <a:gd name="connsiteX1930" fmla="*/ 10872407 w 12936898"/>
              <a:gd name="connsiteY1930" fmla="*/ 4410548 h 7040868"/>
              <a:gd name="connsiteX1931" fmla="*/ 10864618 w 12936898"/>
              <a:gd name="connsiteY1931" fmla="*/ 4421321 h 7040868"/>
              <a:gd name="connsiteX1932" fmla="*/ 10885587 w 12936898"/>
              <a:gd name="connsiteY1932" fmla="*/ 4428503 h 7040868"/>
              <a:gd name="connsiteX1933" fmla="*/ 10892776 w 12936898"/>
              <a:gd name="connsiteY1933" fmla="*/ 4418383 h 7040868"/>
              <a:gd name="connsiteX1934" fmla="*/ 10872407 w 12936898"/>
              <a:gd name="connsiteY1934" fmla="*/ 4410548 h 7040868"/>
              <a:gd name="connsiteX1935" fmla="*/ 10743001 w 12936898"/>
              <a:gd name="connsiteY1935" fmla="*/ 4406957 h 7040868"/>
              <a:gd name="connsiteX1936" fmla="*/ 10725029 w 12936898"/>
              <a:gd name="connsiteY1936" fmla="*/ 4407610 h 7040868"/>
              <a:gd name="connsiteX1937" fmla="*/ 10731619 w 12936898"/>
              <a:gd name="connsiteY1937" fmla="*/ 4413812 h 7040868"/>
              <a:gd name="connsiteX1938" fmla="*/ 10743001 w 12936898"/>
              <a:gd name="connsiteY1938" fmla="*/ 4406957 h 7040868"/>
              <a:gd name="connsiteX1939" fmla="*/ 11028771 w 12936898"/>
              <a:gd name="connsiteY1939" fmla="*/ 4396183 h 7040868"/>
              <a:gd name="connsiteX1940" fmla="*/ 11011397 w 12936898"/>
              <a:gd name="connsiteY1940" fmla="*/ 4408589 h 7040868"/>
              <a:gd name="connsiteX1941" fmla="*/ 11001213 w 12936898"/>
              <a:gd name="connsiteY1941" fmla="*/ 4409568 h 7040868"/>
              <a:gd name="connsiteX1942" fmla="*/ 10952686 w 12936898"/>
              <a:gd name="connsiteY1942" fmla="*/ 4405324 h 7040868"/>
              <a:gd name="connsiteX1943" fmla="*/ 10928123 w 12936898"/>
              <a:gd name="connsiteY1943" fmla="*/ 4424259 h 7040868"/>
              <a:gd name="connsiteX1944" fmla="*/ 10883790 w 12936898"/>
              <a:gd name="connsiteY1944" fmla="*/ 4447438 h 7040868"/>
              <a:gd name="connsiteX1945" fmla="*/ 10863420 w 12936898"/>
              <a:gd name="connsiteY1945" fmla="*/ 4459844 h 7040868"/>
              <a:gd name="connsiteX1946" fmla="*/ 11004807 w 12936898"/>
              <a:gd name="connsiteY1946" fmla="*/ 4429809 h 7040868"/>
              <a:gd name="connsiteX1947" fmla="*/ 11037758 w 12936898"/>
              <a:gd name="connsiteY1947" fmla="*/ 4403039 h 7040868"/>
              <a:gd name="connsiteX1948" fmla="*/ 11028771 w 12936898"/>
              <a:gd name="connsiteY1948" fmla="*/ 4396183 h 7040868"/>
              <a:gd name="connsiteX1949" fmla="*/ 2349640 w 12936898"/>
              <a:gd name="connsiteY1949" fmla="*/ 4370066 h 7040868"/>
              <a:gd name="connsiteX1950" fmla="*/ 2326874 w 12936898"/>
              <a:gd name="connsiteY1950" fmla="*/ 4371699 h 7040868"/>
              <a:gd name="connsiteX1951" fmla="*/ 2338257 w 12936898"/>
              <a:gd name="connsiteY1951" fmla="*/ 4375616 h 7040868"/>
              <a:gd name="connsiteX1952" fmla="*/ 2349640 w 12936898"/>
              <a:gd name="connsiteY1952" fmla="*/ 4370066 h 7040868"/>
              <a:gd name="connsiteX1953" fmla="*/ 2153735 w 12936898"/>
              <a:gd name="connsiteY1953" fmla="*/ 4366149 h 7040868"/>
              <a:gd name="connsiteX1954" fmla="*/ 2145348 w 12936898"/>
              <a:gd name="connsiteY1954" fmla="*/ 4375616 h 7040868"/>
              <a:gd name="connsiteX1955" fmla="*/ 2155532 w 12936898"/>
              <a:gd name="connsiteY1955" fmla="*/ 4384757 h 7040868"/>
              <a:gd name="connsiteX1956" fmla="*/ 2163919 w 12936898"/>
              <a:gd name="connsiteY1956" fmla="*/ 4373984 h 7040868"/>
              <a:gd name="connsiteX1957" fmla="*/ 2153735 w 12936898"/>
              <a:gd name="connsiteY1957" fmla="*/ 4366149 h 7040868"/>
              <a:gd name="connsiteX1958" fmla="*/ 1518092 w 12936898"/>
              <a:gd name="connsiteY1958" fmla="*/ 4351784 h 7040868"/>
              <a:gd name="connsiteX1959" fmla="*/ 1395277 w 12936898"/>
              <a:gd name="connsiteY1959" fmla="*/ 4369087 h 7040868"/>
              <a:gd name="connsiteX1960" fmla="*/ 1373111 w 12936898"/>
              <a:gd name="connsiteY1960" fmla="*/ 4379207 h 7040868"/>
              <a:gd name="connsiteX1961" fmla="*/ 1397074 w 12936898"/>
              <a:gd name="connsiteY1961" fmla="*/ 4382145 h 7040868"/>
              <a:gd name="connsiteX1962" fmla="*/ 1548047 w 12936898"/>
              <a:gd name="connsiteY1962" fmla="*/ 4382145 h 7040868"/>
              <a:gd name="connsiteX1963" fmla="*/ 1566020 w 12936898"/>
              <a:gd name="connsiteY1963" fmla="*/ 4373331 h 7040868"/>
              <a:gd name="connsiteX1964" fmla="*/ 1532471 w 12936898"/>
              <a:gd name="connsiteY1964" fmla="*/ 4366802 h 7040868"/>
              <a:gd name="connsiteX1965" fmla="*/ 1526480 w 12936898"/>
              <a:gd name="connsiteY1965" fmla="*/ 4357661 h 7040868"/>
              <a:gd name="connsiteX1966" fmla="*/ 1518092 w 12936898"/>
              <a:gd name="connsiteY1966" fmla="*/ 4351784 h 7040868"/>
              <a:gd name="connsiteX1967" fmla="*/ 1655885 w 12936898"/>
              <a:gd name="connsiteY1967" fmla="*/ 4335461 h 7040868"/>
              <a:gd name="connsiteX1968" fmla="*/ 1643304 w 12936898"/>
              <a:gd name="connsiteY1968" fmla="*/ 4346234 h 7040868"/>
              <a:gd name="connsiteX1969" fmla="*/ 1664272 w 12936898"/>
              <a:gd name="connsiteY1969" fmla="*/ 4354396 h 7040868"/>
              <a:gd name="connsiteX1970" fmla="*/ 1676254 w 12936898"/>
              <a:gd name="connsiteY1970" fmla="*/ 4343949 h 7040868"/>
              <a:gd name="connsiteX1971" fmla="*/ 1655885 w 12936898"/>
              <a:gd name="connsiteY1971" fmla="*/ 4335461 h 7040868"/>
              <a:gd name="connsiteX1972" fmla="*/ 10735213 w 12936898"/>
              <a:gd name="connsiteY1972" fmla="*/ 4322729 h 7040868"/>
              <a:gd name="connsiteX1973" fmla="*/ 10724429 w 12936898"/>
              <a:gd name="connsiteY1973" fmla="*/ 4324688 h 7040868"/>
              <a:gd name="connsiteX1974" fmla="*/ 10730420 w 12936898"/>
              <a:gd name="connsiteY1974" fmla="*/ 4337093 h 7040868"/>
              <a:gd name="connsiteX1975" fmla="*/ 10743601 w 12936898"/>
              <a:gd name="connsiteY1975" fmla="*/ 4327299 h 7040868"/>
              <a:gd name="connsiteX1976" fmla="*/ 10735213 w 12936898"/>
              <a:gd name="connsiteY1976" fmla="*/ 4322729 h 7040868"/>
              <a:gd name="connsiteX1977" fmla="*/ 1555236 w 12936898"/>
              <a:gd name="connsiteY1977" fmla="*/ 4306406 h 7040868"/>
              <a:gd name="connsiteX1978" fmla="*/ 1542056 w 12936898"/>
              <a:gd name="connsiteY1978" fmla="*/ 4317179 h 7040868"/>
              <a:gd name="connsiteX1979" fmla="*/ 1557034 w 12936898"/>
              <a:gd name="connsiteY1979" fmla="*/ 4325667 h 7040868"/>
              <a:gd name="connsiteX1980" fmla="*/ 1570214 w 12936898"/>
              <a:gd name="connsiteY1980" fmla="*/ 4314894 h 7040868"/>
              <a:gd name="connsiteX1981" fmla="*/ 1555236 w 12936898"/>
              <a:gd name="connsiteY1981" fmla="*/ 4306406 h 7040868"/>
              <a:gd name="connsiteX1982" fmla="*/ 2342451 w 12936898"/>
              <a:gd name="connsiteY1982" fmla="*/ 4280289 h 7040868"/>
              <a:gd name="connsiteX1983" fmla="*/ 2280145 w 12936898"/>
              <a:gd name="connsiteY1983" fmla="*/ 4292694 h 7040868"/>
              <a:gd name="connsiteX1984" fmla="*/ 2304708 w 12936898"/>
              <a:gd name="connsiteY1984" fmla="*/ 4296612 h 7040868"/>
              <a:gd name="connsiteX1985" fmla="*/ 2347244 w 12936898"/>
              <a:gd name="connsiteY1985" fmla="*/ 4285186 h 7040868"/>
              <a:gd name="connsiteX1986" fmla="*/ 2342451 w 12936898"/>
              <a:gd name="connsiteY1986" fmla="*/ 4280289 h 7040868"/>
              <a:gd name="connsiteX1987" fmla="*/ 10814893 w 12936898"/>
              <a:gd name="connsiteY1987" fmla="*/ 4272127 h 7040868"/>
              <a:gd name="connsiteX1988" fmla="*/ 10808303 w 12936898"/>
              <a:gd name="connsiteY1988" fmla="*/ 4291715 h 7040868"/>
              <a:gd name="connsiteX1989" fmla="*/ 10813096 w 12936898"/>
              <a:gd name="connsiteY1989" fmla="*/ 4310976 h 7040868"/>
              <a:gd name="connsiteX1990" fmla="*/ 10820285 w 12936898"/>
              <a:gd name="connsiteY1990" fmla="*/ 4290083 h 7040868"/>
              <a:gd name="connsiteX1991" fmla="*/ 10814893 w 12936898"/>
              <a:gd name="connsiteY1991" fmla="*/ 4272127 h 7040868"/>
              <a:gd name="connsiteX1992" fmla="*/ 2255582 w 12936898"/>
              <a:gd name="connsiteY1992" fmla="*/ 4240787 h 7040868"/>
              <a:gd name="connsiteX1993" fmla="*/ 2237009 w 12936898"/>
              <a:gd name="connsiteY1993" fmla="*/ 4257436 h 7040868"/>
              <a:gd name="connsiteX1994" fmla="*/ 2232816 w 12936898"/>
              <a:gd name="connsiteY1994" fmla="*/ 4272127 h 7040868"/>
              <a:gd name="connsiteX1995" fmla="*/ 2252586 w 12936898"/>
              <a:gd name="connsiteY1995" fmla="*/ 4255151 h 7040868"/>
              <a:gd name="connsiteX1996" fmla="*/ 2255582 w 12936898"/>
              <a:gd name="connsiteY1996" fmla="*/ 4240787 h 7040868"/>
              <a:gd name="connsiteX1997" fmla="*/ 1338363 w 12936898"/>
              <a:gd name="connsiteY1997" fmla="*/ 4224790 h 7040868"/>
              <a:gd name="connsiteX1998" fmla="*/ 1335966 w 12936898"/>
              <a:gd name="connsiteY1998" fmla="*/ 4230666 h 7040868"/>
              <a:gd name="connsiteX1999" fmla="*/ 1346151 w 12936898"/>
              <a:gd name="connsiteY1999" fmla="*/ 4239807 h 7040868"/>
              <a:gd name="connsiteX2000" fmla="*/ 1355138 w 12936898"/>
              <a:gd name="connsiteY2000" fmla="*/ 4234910 h 7040868"/>
              <a:gd name="connsiteX2001" fmla="*/ 1345552 w 12936898"/>
              <a:gd name="connsiteY2001" fmla="*/ 4226096 h 7040868"/>
              <a:gd name="connsiteX2002" fmla="*/ 1338363 w 12936898"/>
              <a:gd name="connsiteY2002" fmla="*/ 4224790 h 7040868"/>
              <a:gd name="connsiteX2003" fmla="*/ 1480948 w 12936898"/>
              <a:gd name="connsiteY2003" fmla="*/ 4217934 h 7040868"/>
              <a:gd name="connsiteX2004" fmla="*/ 1403665 w 12936898"/>
              <a:gd name="connsiteY2004" fmla="*/ 4223484 h 7040868"/>
              <a:gd name="connsiteX2005" fmla="*/ 1410255 w 12936898"/>
              <a:gd name="connsiteY2005" fmla="*/ 4243072 h 7040868"/>
              <a:gd name="connsiteX2006" fmla="*/ 1416246 w 12936898"/>
              <a:gd name="connsiteY2006" fmla="*/ 4253845 h 7040868"/>
              <a:gd name="connsiteX2007" fmla="*/ 1419840 w 12936898"/>
              <a:gd name="connsiteY2007" fmla="*/ 4278003 h 7040868"/>
              <a:gd name="connsiteX2008" fmla="*/ 1467768 w 12936898"/>
              <a:gd name="connsiteY2008" fmla="*/ 4276045 h 7040868"/>
              <a:gd name="connsiteX2009" fmla="*/ 1489336 w 12936898"/>
              <a:gd name="connsiteY2009" fmla="*/ 4264292 h 7040868"/>
              <a:gd name="connsiteX2010" fmla="*/ 1518092 w 12936898"/>
              <a:gd name="connsiteY2010" fmla="*/ 4284206 h 7040868"/>
              <a:gd name="connsiteX2011" fmla="*/ 1531272 w 12936898"/>
              <a:gd name="connsiteY2011" fmla="*/ 4289430 h 7040868"/>
              <a:gd name="connsiteX2012" fmla="*/ 1561826 w 12936898"/>
              <a:gd name="connsiteY2012" fmla="*/ 4276698 h 7040868"/>
              <a:gd name="connsiteX2013" fmla="*/ 1549245 w 12936898"/>
              <a:gd name="connsiteY2013" fmla="*/ 4267883 h 7040868"/>
              <a:gd name="connsiteX2014" fmla="*/ 1560029 w 12936898"/>
              <a:gd name="connsiteY2014" fmla="*/ 4258089 h 7040868"/>
              <a:gd name="connsiteX2015" fmla="*/ 1535466 w 12936898"/>
              <a:gd name="connsiteY2015" fmla="*/ 4250580 h 7040868"/>
              <a:gd name="connsiteX2016" fmla="*/ 1507308 w 12936898"/>
              <a:gd name="connsiteY2016" fmla="*/ 4247316 h 7040868"/>
              <a:gd name="connsiteX2017" fmla="*/ 1543853 w 12936898"/>
              <a:gd name="connsiteY2017" fmla="*/ 4234910 h 7040868"/>
              <a:gd name="connsiteX2018" fmla="*/ 1543254 w 12936898"/>
              <a:gd name="connsiteY2018" fmla="*/ 4221525 h 7040868"/>
              <a:gd name="connsiteX2019" fmla="*/ 1480948 w 12936898"/>
              <a:gd name="connsiteY2019" fmla="*/ 4217934 h 7040868"/>
              <a:gd name="connsiteX2020" fmla="*/ 9808409 w 12936898"/>
              <a:gd name="connsiteY2020" fmla="*/ 4198020 h 7040868"/>
              <a:gd name="connsiteX2021" fmla="*/ 9789238 w 12936898"/>
              <a:gd name="connsiteY2021" fmla="*/ 4199326 h 7040868"/>
              <a:gd name="connsiteX2022" fmla="*/ 9757485 w 12936898"/>
              <a:gd name="connsiteY2022" fmla="*/ 4208467 h 7040868"/>
              <a:gd name="connsiteX2023" fmla="*/ 9828778 w 12936898"/>
              <a:gd name="connsiteY2023" fmla="*/ 4218261 h 7040868"/>
              <a:gd name="connsiteX2024" fmla="*/ 9828179 w 12936898"/>
              <a:gd name="connsiteY2024" fmla="*/ 4205202 h 7040868"/>
              <a:gd name="connsiteX2025" fmla="*/ 9808409 w 12936898"/>
              <a:gd name="connsiteY2025" fmla="*/ 4198020 h 7040868"/>
              <a:gd name="connsiteX2026" fmla="*/ 1364723 w 12936898"/>
              <a:gd name="connsiteY2026" fmla="*/ 4161782 h 7040868"/>
              <a:gd name="connsiteX2027" fmla="*/ 1359331 w 12936898"/>
              <a:gd name="connsiteY2027" fmla="*/ 4171576 h 7040868"/>
              <a:gd name="connsiteX2028" fmla="*/ 1386889 w 12936898"/>
              <a:gd name="connsiteY2028" fmla="*/ 4169291 h 7040868"/>
              <a:gd name="connsiteX2029" fmla="*/ 1364723 w 12936898"/>
              <a:gd name="connsiteY2029" fmla="*/ 4161782 h 7040868"/>
              <a:gd name="connsiteX2030" fmla="*/ 10853236 w 12936898"/>
              <a:gd name="connsiteY2030" fmla="*/ 4153294 h 7040868"/>
              <a:gd name="connsiteX2031" fmla="*/ 10809501 w 12936898"/>
              <a:gd name="connsiteY2031" fmla="*/ 4177126 h 7040868"/>
              <a:gd name="connsiteX2032" fmla="*/ 10847245 w 12936898"/>
              <a:gd name="connsiteY2032" fmla="*/ 4167332 h 7040868"/>
              <a:gd name="connsiteX2033" fmla="*/ 10853236 w 12936898"/>
              <a:gd name="connsiteY2033" fmla="*/ 4153294 h 7040868"/>
              <a:gd name="connsiteX2034" fmla="*/ 10791528 w 12936898"/>
              <a:gd name="connsiteY2034" fmla="*/ 4152968 h 7040868"/>
              <a:gd name="connsiteX2035" fmla="*/ 10790330 w 12936898"/>
              <a:gd name="connsiteY2035" fmla="*/ 4162435 h 7040868"/>
              <a:gd name="connsiteX2036" fmla="*/ 10796321 w 12936898"/>
              <a:gd name="connsiteY2036" fmla="*/ 4174841 h 7040868"/>
              <a:gd name="connsiteX2037" fmla="*/ 10795722 w 12936898"/>
              <a:gd name="connsiteY2037" fmla="*/ 4156559 h 7040868"/>
              <a:gd name="connsiteX2038" fmla="*/ 10791528 w 12936898"/>
              <a:gd name="connsiteY2038" fmla="*/ 4152968 h 7040868"/>
              <a:gd name="connsiteX2039" fmla="*/ 10898767 w 12936898"/>
              <a:gd name="connsiteY2039" fmla="*/ 4148397 h 7040868"/>
              <a:gd name="connsiteX2040" fmla="*/ 10886785 w 12936898"/>
              <a:gd name="connsiteY2040" fmla="*/ 4164067 h 7040868"/>
              <a:gd name="connsiteX2041" fmla="*/ 10873006 w 12936898"/>
              <a:gd name="connsiteY2041" fmla="*/ 4180717 h 7040868"/>
              <a:gd name="connsiteX2042" fmla="*/ 10834663 w 12936898"/>
              <a:gd name="connsiteY2042" fmla="*/ 4193123 h 7040868"/>
              <a:gd name="connsiteX2043" fmla="*/ 10840055 w 12936898"/>
              <a:gd name="connsiteY2043" fmla="*/ 4201284 h 7040868"/>
              <a:gd name="connsiteX2044" fmla="*/ 10896970 w 12936898"/>
              <a:gd name="connsiteY2044" fmla="*/ 4178758 h 7040868"/>
              <a:gd name="connsiteX2045" fmla="*/ 10898767 w 12936898"/>
              <a:gd name="connsiteY2045" fmla="*/ 4148397 h 7040868"/>
              <a:gd name="connsiteX2046" fmla="*/ 11116839 w 12936898"/>
              <a:gd name="connsiteY2046" fmla="*/ 4140562 h 7040868"/>
              <a:gd name="connsiteX2047" fmla="*/ 11090478 w 12936898"/>
              <a:gd name="connsiteY2047" fmla="*/ 4144153 h 7040868"/>
              <a:gd name="connsiteX2048" fmla="*/ 11039555 w 12936898"/>
              <a:gd name="connsiteY2048" fmla="*/ 4164067 h 7040868"/>
              <a:gd name="connsiteX2049" fmla="*/ 11002411 w 12936898"/>
              <a:gd name="connsiteY2049" fmla="*/ 4186267 h 7040868"/>
              <a:gd name="connsiteX2050" fmla="*/ 11016190 w 12936898"/>
              <a:gd name="connsiteY2050" fmla="*/ 4194429 h 7040868"/>
              <a:gd name="connsiteX2051" fmla="*/ 11055132 w 12936898"/>
              <a:gd name="connsiteY2051" fmla="*/ 4181370 h 7040868"/>
              <a:gd name="connsiteX2052" fmla="*/ 11070708 w 12936898"/>
              <a:gd name="connsiteY2052" fmla="*/ 4170923 h 7040868"/>
              <a:gd name="connsiteX2053" fmla="*/ 11073704 w 12936898"/>
              <a:gd name="connsiteY2053" fmla="*/ 4180064 h 7040868"/>
              <a:gd name="connsiteX2054" fmla="*/ 11070109 w 12936898"/>
              <a:gd name="connsiteY2054" fmla="*/ 4190511 h 7040868"/>
              <a:gd name="connsiteX2055" fmla="*/ 11059325 w 12936898"/>
              <a:gd name="connsiteY2055" fmla="*/ 4201284 h 7040868"/>
              <a:gd name="connsiteX2056" fmla="*/ 11024578 w 12936898"/>
              <a:gd name="connsiteY2056" fmla="*/ 4207814 h 7040868"/>
              <a:gd name="connsiteX2057" fmla="*/ 11011397 w 12936898"/>
              <a:gd name="connsiteY2057" fmla="*/ 4218261 h 7040868"/>
              <a:gd name="connsiteX2058" fmla="*/ 11026375 w 12936898"/>
              <a:gd name="connsiteY2058" fmla="*/ 4232298 h 7040868"/>
              <a:gd name="connsiteX2059" fmla="*/ 11044348 w 12936898"/>
              <a:gd name="connsiteY2059" fmla="*/ 4238175 h 7040868"/>
              <a:gd name="connsiteX2060" fmla="*/ 10994024 w 12936898"/>
              <a:gd name="connsiteY2060" fmla="*/ 4249601 h 7040868"/>
              <a:gd name="connsiteX2061" fmla="*/ 10938907 w 12936898"/>
              <a:gd name="connsiteY2061" fmla="*/ 4248295 h 7040868"/>
              <a:gd name="connsiteX2062" fmla="*/ 10924528 w 12936898"/>
              <a:gd name="connsiteY2062" fmla="*/ 4242092 h 7040868"/>
              <a:gd name="connsiteX2063" fmla="*/ 10911348 w 12936898"/>
              <a:gd name="connsiteY2063" fmla="*/ 4253845 h 7040868"/>
              <a:gd name="connsiteX2064" fmla="*/ 10889181 w 12936898"/>
              <a:gd name="connsiteY2064" fmla="*/ 4261354 h 7040868"/>
              <a:gd name="connsiteX2065" fmla="*/ 10865817 w 12936898"/>
              <a:gd name="connsiteY2065" fmla="*/ 4285186 h 7040868"/>
              <a:gd name="connsiteX2066" fmla="*/ 10892776 w 12936898"/>
              <a:gd name="connsiteY2066" fmla="*/ 4284206 h 7040868"/>
              <a:gd name="connsiteX2067" fmla="*/ 10923330 w 12936898"/>
              <a:gd name="connsiteY2067" fmla="*/ 4285186 h 7040868"/>
              <a:gd name="connsiteX2068" fmla="*/ 10935312 w 12936898"/>
              <a:gd name="connsiteY2068" fmla="*/ 4298897 h 7040868"/>
              <a:gd name="connsiteX2069" fmla="*/ 10938307 w 12936898"/>
              <a:gd name="connsiteY2069" fmla="*/ 4283553 h 7040868"/>
              <a:gd name="connsiteX2070" fmla="*/ 10943100 w 12936898"/>
              <a:gd name="connsiteY2070" fmla="*/ 4272127 h 7040868"/>
              <a:gd name="connsiteX2071" fmla="*/ 10960474 w 12936898"/>
              <a:gd name="connsiteY2071" fmla="*/ 4294980 h 7040868"/>
              <a:gd name="connsiteX2072" fmla="*/ 10973055 w 12936898"/>
              <a:gd name="connsiteY2072" fmla="*/ 4309670 h 7040868"/>
              <a:gd name="connsiteX2073" fmla="*/ 11018587 w 12936898"/>
              <a:gd name="connsiteY2073" fmla="*/ 4296612 h 7040868"/>
              <a:gd name="connsiteX2074" fmla="*/ 11064717 w 12936898"/>
              <a:gd name="connsiteY2074" fmla="*/ 4251233 h 7040868"/>
              <a:gd name="connsiteX2075" fmla="*/ 11070109 w 12936898"/>
              <a:gd name="connsiteY2075" fmla="*/ 4238175 h 7040868"/>
              <a:gd name="connsiteX2076" fmla="*/ 11076100 w 12936898"/>
              <a:gd name="connsiteY2076" fmla="*/ 4231646 h 7040868"/>
              <a:gd name="connsiteX2077" fmla="*/ 11089879 w 12936898"/>
              <a:gd name="connsiteY2077" fmla="*/ 4203570 h 7040868"/>
              <a:gd name="connsiteX2078" fmla="*/ 11112046 w 12936898"/>
              <a:gd name="connsiteY2078" fmla="*/ 4166353 h 7040868"/>
              <a:gd name="connsiteX2079" fmla="*/ 11122830 w 12936898"/>
              <a:gd name="connsiteY2079" fmla="*/ 4144153 h 7040868"/>
              <a:gd name="connsiteX2080" fmla="*/ 11116839 w 12936898"/>
              <a:gd name="connsiteY2080" fmla="*/ 4140562 h 7040868"/>
              <a:gd name="connsiteX2081" fmla="*/ 536171 w 12936898"/>
              <a:gd name="connsiteY2081" fmla="*/ 4138603 h 7040868"/>
              <a:gd name="connsiteX2082" fmla="*/ 523590 w 12936898"/>
              <a:gd name="connsiteY2082" fmla="*/ 4142521 h 7040868"/>
              <a:gd name="connsiteX2083" fmla="*/ 533175 w 12936898"/>
              <a:gd name="connsiteY2083" fmla="*/ 4150029 h 7040868"/>
              <a:gd name="connsiteX2084" fmla="*/ 546355 w 12936898"/>
              <a:gd name="connsiteY2084" fmla="*/ 4145785 h 7040868"/>
              <a:gd name="connsiteX2085" fmla="*/ 536171 w 12936898"/>
              <a:gd name="connsiteY2085" fmla="*/ 4138603 h 7040868"/>
              <a:gd name="connsiteX2086" fmla="*/ 10842452 w 12936898"/>
              <a:gd name="connsiteY2086" fmla="*/ 4120321 h 7040868"/>
              <a:gd name="connsiteX2087" fmla="*/ 10823880 w 12936898"/>
              <a:gd name="connsiteY2087" fmla="*/ 4123586 h 7040868"/>
              <a:gd name="connsiteX2088" fmla="*/ 10806506 w 12936898"/>
              <a:gd name="connsiteY2088" fmla="*/ 4139583 h 7040868"/>
              <a:gd name="connsiteX2089" fmla="*/ 10824479 w 12936898"/>
              <a:gd name="connsiteY2089" fmla="*/ 4136318 h 7040868"/>
              <a:gd name="connsiteX2090" fmla="*/ 10842452 w 12936898"/>
              <a:gd name="connsiteY2090" fmla="*/ 4120321 h 7040868"/>
              <a:gd name="connsiteX2091" fmla="*/ 1048999 w 12936898"/>
              <a:gd name="connsiteY2091" fmla="*/ 4115751 h 7040868"/>
              <a:gd name="connsiteX2092" fmla="*/ 992683 w 12936898"/>
              <a:gd name="connsiteY2092" fmla="*/ 4134359 h 7040868"/>
              <a:gd name="connsiteX2093" fmla="*/ 966323 w 12936898"/>
              <a:gd name="connsiteY2093" fmla="*/ 4151009 h 7040868"/>
              <a:gd name="connsiteX2094" fmla="*/ 1003467 w 12936898"/>
              <a:gd name="connsiteY2094" fmla="*/ 4141868 h 7040868"/>
              <a:gd name="connsiteX2095" fmla="*/ 1047800 w 12936898"/>
              <a:gd name="connsiteY2095" fmla="*/ 4122607 h 7040868"/>
              <a:gd name="connsiteX2096" fmla="*/ 1048999 w 12936898"/>
              <a:gd name="connsiteY2096" fmla="*/ 4115751 h 7040868"/>
              <a:gd name="connsiteX2097" fmla="*/ 10952087 w 12936898"/>
              <a:gd name="connsiteY2097" fmla="*/ 4100407 h 7040868"/>
              <a:gd name="connsiteX2098" fmla="*/ 10926925 w 12936898"/>
              <a:gd name="connsiteY2098" fmla="*/ 4114771 h 7040868"/>
              <a:gd name="connsiteX2099" fmla="*/ 10917339 w 12936898"/>
              <a:gd name="connsiteY2099" fmla="*/ 4122607 h 7040868"/>
              <a:gd name="connsiteX2100" fmla="*/ 10908353 w 12936898"/>
              <a:gd name="connsiteY2100" fmla="*/ 4127830 h 7040868"/>
              <a:gd name="connsiteX2101" fmla="*/ 10966465 w 12936898"/>
              <a:gd name="connsiteY2101" fmla="*/ 4132727 h 7040868"/>
              <a:gd name="connsiteX2102" fmla="*/ 11021582 w 12936898"/>
              <a:gd name="connsiteY2102" fmla="*/ 4118036 h 7040868"/>
              <a:gd name="connsiteX2103" fmla="*/ 10952087 w 12936898"/>
              <a:gd name="connsiteY2103" fmla="*/ 4100407 h 7040868"/>
              <a:gd name="connsiteX2104" fmla="*/ 697328 w 12936898"/>
              <a:gd name="connsiteY2104" fmla="*/ 4093878 h 7040868"/>
              <a:gd name="connsiteX2105" fmla="*/ 697927 w 12936898"/>
              <a:gd name="connsiteY2105" fmla="*/ 4099101 h 7040868"/>
              <a:gd name="connsiteX2106" fmla="*/ 721891 w 12936898"/>
              <a:gd name="connsiteY2106" fmla="*/ 4102366 h 7040868"/>
              <a:gd name="connsiteX2107" fmla="*/ 705715 w 12936898"/>
              <a:gd name="connsiteY2107" fmla="*/ 4094204 h 7040868"/>
              <a:gd name="connsiteX2108" fmla="*/ 697328 w 12936898"/>
              <a:gd name="connsiteY2108" fmla="*/ 4093878 h 7040868"/>
              <a:gd name="connsiteX2109" fmla="*/ 11089280 w 12936898"/>
              <a:gd name="connsiteY2109" fmla="*/ 4087267 h 7040868"/>
              <a:gd name="connsiteX2110" fmla="*/ 11083888 w 12936898"/>
              <a:gd name="connsiteY2110" fmla="*/ 4087348 h 7040868"/>
              <a:gd name="connsiteX2111" fmla="*/ 11076699 w 12936898"/>
              <a:gd name="connsiteY2111" fmla="*/ 4103345 h 7040868"/>
              <a:gd name="connsiteX2112" fmla="*/ 11089280 w 12936898"/>
              <a:gd name="connsiteY2112" fmla="*/ 4096489 h 7040868"/>
              <a:gd name="connsiteX2113" fmla="*/ 11089280 w 12936898"/>
              <a:gd name="connsiteY2113" fmla="*/ 4087267 h 7040868"/>
              <a:gd name="connsiteX2114" fmla="*/ 11046744 w 12936898"/>
              <a:gd name="connsiteY2114" fmla="*/ 4076575 h 7040868"/>
              <a:gd name="connsiteX2115" fmla="*/ 11032965 w 12936898"/>
              <a:gd name="connsiteY2115" fmla="*/ 4087348 h 7040868"/>
              <a:gd name="connsiteX2116" fmla="*/ 11037159 w 12936898"/>
              <a:gd name="connsiteY2116" fmla="*/ 4096489 h 7040868"/>
              <a:gd name="connsiteX2117" fmla="*/ 11050938 w 12936898"/>
              <a:gd name="connsiteY2117" fmla="*/ 4085716 h 7040868"/>
              <a:gd name="connsiteX2118" fmla="*/ 11046744 w 12936898"/>
              <a:gd name="connsiteY2118" fmla="*/ 4076575 h 7040868"/>
              <a:gd name="connsiteX2119" fmla="*/ 742260 w 12936898"/>
              <a:gd name="connsiteY2119" fmla="*/ 4075269 h 7040868"/>
              <a:gd name="connsiteX2120" fmla="*/ 729080 w 12936898"/>
              <a:gd name="connsiteY2120" fmla="*/ 4085716 h 7040868"/>
              <a:gd name="connsiteX2121" fmla="*/ 744058 w 12936898"/>
              <a:gd name="connsiteY2121" fmla="*/ 4088328 h 7040868"/>
              <a:gd name="connsiteX2122" fmla="*/ 757238 w 12936898"/>
              <a:gd name="connsiteY2122" fmla="*/ 4077555 h 7040868"/>
              <a:gd name="connsiteX2123" fmla="*/ 742260 w 12936898"/>
              <a:gd name="connsiteY2123" fmla="*/ 4075269 h 7040868"/>
              <a:gd name="connsiteX2124" fmla="*/ 10934114 w 12936898"/>
              <a:gd name="connsiteY2124" fmla="*/ 4071025 h 7040868"/>
              <a:gd name="connsiteX2125" fmla="*/ 10911348 w 12936898"/>
              <a:gd name="connsiteY2125" fmla="*/ 4073637 h 7040868"/>
              <a:gd name="connsiteX2126" fmla="*/ 10923330 w 12936898"/>
              <a:gd name="connsiteY2126" fmla="*/ 4077555 h 7040868"/>
              <a:gd name="connsiteX2127" fmla="*/ 10934114 w 12936898"/>
              <a:gd name="connsiteY2127" fmla="*/ 4071025 h 7040868"/>
              <a:gd name="connsiteX2128" fmla="*/ 1311403 w 12936898"/>
              <a:gd name="connsiteY2128" fmla="*/ 4070372 h 7040868"/>
              <a:gd name="connsiteX2129" fmla="*/ 1298822 w 12936898"/>
              <a:gd name="connsiteY2129" fmla="*/ 4081146 h 7040868"/>
              <a:gd name="connsiteX2130" fmla="*/ 1324584 w 12936898"/>
              <a:gd name="connsiteY2130" fmla="*/ 4088328 h 7040868"/>
              <a:gd name="connsiteX2131" fmla="*/ 1335966 w 12936898"/>
              <a:gd name="connsiteY2131" fmla="*/ 4077555 h 7040868"/>
              <a:gd name="connsiteX2132" fmla="*/ 1311403 w 12936898"/>
              <a:gd name="connsiteY2132" fmla="*/ 4070372 h 7040868"/>
              <a:gd name="connsiteX2133" fmla="*/ 10959875 w 12936898"/>
              <a:gd name="connsiteY2133" fmla="*/ 4066128 h 7040868"/>
              <a:gd name="connsiteX2134" fmla="*/ 10951488 w 12936898"/>
              <a:gd name="connsiteY2134" fmla="*/ 4075922 h 7040868"/>
              <a:gd name="connsiteX2135" fmla="*/ 10967064 w 12936898"/>
              <a:gd name="connsiteY2135" fmla="*/ 4084410 h 7040868"/>
              <a:gd name="connsiteX2136" fmla="*/ 10974253 w 12936898"/>
              <a:gd name="connsiteY2136" fmla="*/ 4074290 h 7040868"/>
              <a:gd name="connsiteX2137" fmla="*/ 10959875 w 12936898"/>
              <a:gd name="connsiteY2137" fmla="*/ 4066128 h 7040868"/>
              <a:gd name="connsiteX2138" fmla="*/ 10202615 w 12936898"/>
              <a:gd name="connsiteY2138" fmla="*/ 4054376 h 7040868"/>
              <a:gd name="connsiteX2139" fmla="*/ 10184642 w 12936898"/>
              <a:gd name="connsiteY2139" fmla="*/ 4055355 h 7040868"/>
              <a:gd name="connsiteX2140" fmla="*/ 10190633 w 12936898"/>
              <a:gd name="connsiteY2140" fmla="*/ 4060578 h 7040868"/>
              <a:gd name="connsiteX2141" fmla="*/ 10202615 w 12936898"/>
              <a:gd name="connsiteY2141" fmla="*/ 4054376 h 7040868"/>
              <a:gd name="connsiteX2142" fmla="*/ 11022181 w 12936898"/>
              <a:gd name="connsiteY2142" fmla="*/ 4053723 h 7040868"/>
              <a:gd name="connsiteX2143" fmla="*/ 11004208 w 12936898"/>
              <a:gd name="connsiteY2143" fmla="*/ 4055355 h 7040868"/>
              <a:gd name="connsiteX2144" fmla="*/ 11010798 w 12936898"/>
              <a:gd name="connsiteY2144" fmla="*/ 4060578 h 7040868"/>
              <a:gd name="connsiteX2145" fmla="*/ 11022181 w 12936898"/>
              <a:gd name="connsiteY2145" fmla="*/ 4053723 h 7040868"/>
              <a:gd name="connsiteX2146" fmla="*/ 913003 w 12936898"/>
              <a:gd name="connsiteY2146" fmla="*/ 4053723 h 7040868"/>
              <a:gd name="connsiteX2147" fmla="*/ 895030 w 12936898"/>
              <a:gd name="connsiteY2147" fmla="*/ 4054376 h 7040868"/>
              <a:gd name="connsiteX2148" fmla="*/ 900422 w 12936898"/>
              <a:gd name="connsiteY2148" fmla="*/ 4059599 h 7040868"/>
              <a:gd name="connsiteX2149" fmla="*/ 913003 w 12936898"/>
              <a:gd name="connsiteY2149" fmla="*/ 4053723 h 7040868"/>
              <a:gd name="connsiteX2150" fmla="*/ 650757 w 12936898"/>
              <a:gd name="connsiteY2150" fmla="*/ 4034961 h 7040868"/>
              <a:gd name="connsiteX2151" fmla="*/ 601472 w 12936898"/>
              <a:gd name="connsiteY2151" fmla="*/ 4075269 h 7040868"/>
              <a:gd name="connsiteX2152" fmla="*/ 567324 w 12936898"/>
              <a:gd name="connsiteY2152" fmla="*/ 4112160 h 7040868"/>
              <a:gd name="connsiteX2153" fmla="*/ 603269 w 12936898"/>
              <a:gd name="connsiteY2153" fmla="*/ 4089960 h 7040868"/>
              <a:gd name="connsiteX2154" fmla="*/ 649999 w 12936898"/>
              <a:gd name="connsiteY2154" fmla="*/ 4051437 h 7040868"/>
              <a:gd name="connsiteX2155" fmla="*/ 656589 w 12936898"/>
              <a:gd name="connsiteY2155" fmla="*/ 4035767 h 7040868"/>
              <a:gd name="connsiteX2156" fmla="*/ 650757 w 12936898"/>
              <a:gd name="connsiteY2156" fmla="*/ 4034961 h 7040868"/>
              <a:gd name="connsiteX2157" fmla="*/ 11053933 w 12936898"/>
              <a:gd name="connsiteY2157" fmla="*/ 4031523 h 7040868"/>
              <a:gd name="connsiteX2158" fmla="*/ 11030568 w 12936898"/>
              <a:gd name="connsiteY2158" fmla="*/ 4033155 h 7040868"/>
              <a:gd name="connsiteX2159" fmla="*/ 11041951 w 12936898"/>
              <a:gd name="connsiteY2159" fmla="*/ 4037399 h 7040868"/>
              <a:gd name="connsiteX2160" fmla="*/ 11053933 w 12936898"/>
              <a:gd name="connsiteY2160" fmla="*/ 4031523 h 7040868"/>
              <a:gd name="connsiteX2161" fmla="*/ 1449196 w 12936898"/>
              <a:gd name="connsiteY2161" fmla="*/ 4028259 h 7040868"/>
              <a:gd name="connsiteX2162" fmla="*/ 1445601 w 12936898"/>
              <a:gd name="connsiteY2162" fmla="*/ 4038379 h 7040868"/>
              <a:gd name="connsiteX2163" fmla="*/ 1456385 w 12936898"/>
              <a:gd name="connsiteY2163" fmla="*/ 4046214 h 7040868"/>
              <a:gd name="connsiteX2164" fmla="*/ 1459381 w 12936898"/>
              <a:gd name="connsiteY2164" fmla="*/ 4036094 h 7040868"/>
              <a:gd name="connsiteX2165" fmla="*/ 1449196 w 12936898"/>
              <a:gd name="connsiteY2165" fmla="*/ 4028259 h 7040868"/>
              <a:gd name="connsiteX2166" fmla="*/ 1232323 w 12936898"/>
              <a:gd name="connsiteY2166" fmla="*/ 4026626 h 7040868"/>
              <a:gd name="connsiteX2167" fmla="*/ 1116098 w 12936898"/>
              <a:gd name="connsiteY2167" fmla="*/ 4065149 h 7040868"/>
              <a:gd name="connsiteX2168" fmla="*/ 1119692 w 12936898"/>
              <a:gd name="connsiteY2168" fmla="*/ 4092572 h 7040868"/>
              <a:gd name="connsiteX2169" fmla="*/ 1205363 w 12936898"/>
              <a:gd name="connsiteY2169" fmla="*/ 4088328 h 7040868"/>
              <a:gd name="connsiteX2170" fmla="*/ 1282647 w 12936898"/>
              <a:gd name="connsiteY2170" fmla="*/ 4075269 h 7040868"/>
              <a:gd name="connsiteX2171" fmla="*/ 1265273 w 12936898"/>
              <a:gd name="connsiteY2171" fmla="*/ 4062864 h 7040868"/>
              <a:gd name="connsiteX2172" fmla="*/ 1232323 w 12936898"/>
              <a:gd name="connsiteY2172" fmla="*/ 4053723 h 7040868"/>
              <a:gd name="connsiteX2173" fmla="*/ 1210755 w 12936898"/>
              <a:gd name="connsiteY2173" fmla="*/ 4041317 h 7040868"/>
              <a:gd name="connsiteX2174" fmla="*/ 1234119 w 12936898"/>
              <a:gd name="connsiteY2174" fmla="*/ 4039032 h 7040868"/>
              <a:gd name="connsiteX2175" fmla="*/ 1243705 w 12936898"/>
              <a:gd name="connsiteY2175" fmla="*/ 4029238 h 7040868"/>
              <a:gd name="connsiteX2176" fmla="*/ 1232323 w 12936898"/>
              <a:gd name="connsiteY2176" fmla="*/ 4026626 h 7040868"/>
              <a:gd name="connsiteX2177" fmla="*/ 1409056 w 12936898"/>
              <a:gd name="connsiteY2177" fmla="*/ 4025647 h 7040868"/>
              <a:gd name="connsiteX2178" fmla="*/ 1395876 w 12936898"/>
              <a:gd name="connsiteY2178" fmla="*/ 4025973 h 7040868"/>
              <a:gd name="connsiteX2179" fmla="*/ 1324584 w 12936898"/>
              <a:gd name="connsiteY2179" fmla="*/ 4025973 h 7040868"/>
              <a:gd name="connsiteX2180" fmla="*/ 1271264 w 12936898"/>
              <a:gd name="connsiteY2180" fmla="*/ 4033808 h 7040868"/>
              <a:gd name="connsiteX2181" fmla="*/ 1313800 w 12936898"/>
              <a:gd name="connsiteY2181" fmla="*/ 4040664 h 7040868"/>
              <a:gd name="connsiteX2182" fmla="*/ 1357534 w 12936898"/>
              <a:gd name="connsiteY2182" fmla="*/ 4046214 h 7040868"/>
              <a:gd name="connsiteX2183" fmla="*/ 1397674 w 12936898"/>
              <a:gd name="connsiteY2183" fmla="*/ 4038379 h 7040868"/>
              <a:gd name="connsiteX2184" fmla="*/ 1409056 w 12936898"/>
              <a:gd name="connsiteY2184" fmla="*/ 4025647 h 7040868"/>
              <a:gd name="connsiteX2185" fmla="*/ 11182140 w 12936898"/>
              <a:gd name="connsiteY2185" fmla="*/ 4018138 h 7040868"/>
              <a:gd name="connsiteX2186" fmla="*/ 11166564 w 12936898"/>
              <a:gd name="connsiteY2186" fmla="*/ 4025973 h 7040868"/>
              <a:gd name="connsiteX2187" fmla="*/ 11127622 w 12936898"/>
              <a:gd name="connsiteY2187" fmla="*/ 4040664 h 7040868"/>
              <a:gd name="connsiteX2188" fmla="*/ 11109649 w 12936898"/>
              <a:gd name="connsiteY2188" fmla="*/ 4053070 h 7040868"/>
              <a:gd name="connsiteX2189" fmla="*/ 11133613 w 12936898"/>
              <a:gd name="connsiteY2189" fmla="*/ 4056987 h 7040868"/>
              <a:gd name="connsiteX2190" fmla="*/ 11139604 w 12936898"/>
              <a:gd name="connsiteY2190" fmla="*/ 4072658 h 7040868"/>
              <a:gd name="connsiteX2191" fmla="*/ 11122230 w 12936898"/>
              <a:gd name="connsiteY2191" fmla="*/ 4088981 h 7040868"/>
              <a:gd name="connsiteX2192" fmla="*/ 11164167 w 12936898"/>
              <a:gd name="connsiteY2192" fmla="*/ 4074290 h 7040868"/>
              <a:gd name="connsiteX2193" fmla="*/ 11209100 w 12936898"/>
              <a:gd name="connsiteY2193" fmla="*/ 4056987 h 7040868"/>
              <a:gd name="connsiteX2194" fmla="*/ 11227672 w 12936898"/>
              <a:gd name="connsiteY2194" fmla="*/ 4030544 h 7040868"/>
              <a:gd name="connsiteX2195" fmla="*/ 11189329 w 12936898"/>
              <a:gd name="connsiteY2195" fmla="*/ 4023035 h 7040868"/>
              <a:gd name="connsiteX2196" fmla="*/ 11182140 w 12936898"/>
              <a:gd name="connsiteY2196" fmla="*/ 4018138 h 7040868"/>
              <a:gd name="connsiteX2197" fmla="*/ 1134071 w 12936898"/>
              <a:gd name="connsiteY2197" fmla="*/ 4004427 h 7040868"/>
              <a:gd name="connsiteX2198" fmla="*/ 1116098 w 12936898"/>
              <a:gd name="connsiteY2198" fmla="*/ 4005406 h 7040868"/>
              <a:gd name="connsiteX2199" fmla="*/ 1122089 w 12936898"/>
              <a:gd name="connsiteY2199" fmla="*/ 4009977 h 7040868"/>
              <a:gd name="connsiteX2200" fmla="*/ 1134071 w 12936898"/>
              <a:gd name="connsiteY2200" fmla="*/ 4004427 h 7040868"/>
              <a:gd name="connsiteX2201" fmla="*/ 1356336 w 12936898"/>
              <a:gd name="connsiteY2201" fmla="*/ 3988756 h 7040868"/>
              <a:gd name="connsiteX2202" fmla="*/ 1338363 w 12936898"/>
              <a:gd name="connsiteY2202" fmla="*/ 4000183 h 7040868"/>
              <a:gd name="connsiteX2203" fmla="*/ 1362926 w 12936898"/>
              <a:gd name="connsiteY2203" fmla="*/ 4007691 h 7040868"/>
              <a:gd name="connsiteX2204" fmla="*/ 1380899 w 12936898"/>
              <a:gd name="connsiteY2204" fmla="*/ 3996265 h 7040868"/>
              <a:gd name="connsiteX2205" fmla="*/ 1356336 w 12936898"/>
              <a:gd name="connsiteY2205" fmla="*/ 3988756 h 7040868"/>
              <a:gd name="connsiteX2206" fmla="*/ 11534410 w 12936898"/>
              <a:gd name="connsiteY2206" fmla="*/ 3987124 h 7040868"/>
              <a:gd name="connsiteX2207" fmla="*/ 11516437 w 12936898"/>
              <a:gd name="connsiteY2207" fmla="*/ 3987777 h 7040868"/>
              <a:gd name="connsiteX2208" fmla="*/ 11523027 w 12936898"/>
              <a:gd name="connsiteY2208" fmla="*/ 3993000 h 7040868"/>
              <a:gd name="connsiteX2209" fmla="*/ 11534410 w 12936898"/>
              <a:gd name="connsiteY2209" fmla="*/ 3987124 h 7040868"/>
              <a:gd name="connsiteX2210" fmla="*/ 11276798 w 12936898"/>
              <a:gd name="connsiteY2210" fmla="*/ 3977983 h 7040868"/>
              <a:gd name="connsiteX2211" fmla="*/ 11231266 w 12936898"/>
              <a:gd name="connsiteY2211" fmla="*/ 3991695 h 7040868"/>
              <a:gd name="connsiteX2212" fmla="*/ 11279194 w 12936898"/>
              <a:gd name="connsiteY2212" fmla="*/ 3996918 h 7040868"/>
              <a:gd name="connsiteX2213" fmla="*/ 11324126 w 12936898"/>
              <a:gd name="connsiteY2213" fmla="*/ 3983859 h 7040868"/>
              <a:gd name="connsiteX2214" fmla="*/ 11276798 w 12936898"/>
              <a:gd name="connsiteY2214" fmla="*/ 3977983 h 7040868"/>
              <a:gd name="connsiteX2215" fmla="*/ 2327473 w 12936898"/>
              <a:gd name="connsiteY2215" fmla="*/ 3968842 h 7040868"/>
              <a:gd name="connsiteX2216" fmla="*/ 2309501 w 12936898"/>
              <a:gd name="connsiteY2216" fmla="*/ 3969495 h 7040868"/>
              <a:gd name="connsiteX2217" fmla="*/ 2315491 w 12936898"/>
              <a:gd name="connsiteY2217" fmla="*/ 3974718 h 7040868"/>
              <a:gd name="connsiteX2218" fmla="*/ 2327473 w 12936898"/>
              <a:gd name="connsiteY2218" fmla="*/ 3968842 h 7040868"/>
              <a:gd name="connsiteX2219" fmla="*/ 1261079 w 12936898"/>
              <a:gd name="connsiteY2219" fmla="*/ 3941419 h 7040868"/>
              <a:gd name="connsiteX2220" fmla="*/ 1250295 w 12936898"/>
              <a:gd name="connsiteY2220" fmla="*/ 3944031 h 7040868"/>
              <a:gd name="connsiteX2221" fmla="*/ 1190386 w 12936898"/>
              <a:gd name="connsiteY2221" fmla="*/ 3957416 h 7040868"/>
              <a:gd name="connsiteX2222" fmla="*/ 1175408 w 12936898"/>
              <a:gd name="connsiteY2222" fmla="*/ 3967210 h 7040868"/>
              <a:gd name="connsiteX2223" fmla="*/ 1258682 w 12936898"/>
              <a:gd name="connsiteY2223" fmla="*/ 3947295 h 7040868"/>
              <a:gd name="connsiteX2224" fmla="*/ 1261079 w 12936898"/>
              <a:gd name="connsiteY2224" fmla="*/ 3941419 h 7040868"/>
              <a:gd name="connsiteX2225" fmla="*/ 10940105 w 12936898"/>
              <a:gd name="connsiteY2225" fmla="*/ 3924443 h 7040868"/>
              <a:gd name="connsiteX2226" fmla="*/ 10931717 w 12936898"/>
              <a:gd name="connsiteY2226" fmla="*/ 3930972 h 7040868"/>
              <a:gd name="connsiteX2227" fmla="*/ 10944298 w 12936898"/>
              <a:gd name="connsiteY2227" fmla="*/ 3943378 h 7040868"/>
              <a:gd name="connsiteX2228" fmla="*/ 11004807 w 12936898"/>
              <a:gd name="connsiteY2228" fmla="*/ 3935869 h 7040868"/>
              <a:gd name="connsiteX2229" fmla="*/ 10997618 w 12936898"/>
              <a:gd name="connsiteY2229" fmla="*/ 3932605 h 7040868"/>
              <a:gd name="connsiteX2230" fmla="*/ 10967064 w 12936898"/>
              <a:gd name="connsiteY2230" fmla="*/ 3930319 h 7040868"/>
              <a:gd name="connsiteX2231" fmla="*/ 10940105 w 12936898"/>
              <a:gd name="connsiteY2231" fmla="*/ 3924443 h 7040868"/>
              <a:gd name="connsiteX2232" fmla="*/ 11119694 w 12936898"/>
              <a:gd name="connsiteY2232" fmla="*/ 3921428 h 7040868"/>
              <a:gd name="connsiteX2233" fmla="*/ 11051537 w 12936898"/>
              <a:gd name="connsiteY2233" fmla="*/ 3940113 h 7040868"/>
              <a:gd name="connsiteX2234" fmla="*/ 11122830 w 12936898"/>
              <a:gd name="connsiteY2234" fmla="*/ 3939460 h 7040868"/>
              <a:gd name="connsiteX2235" fmla="*/ 11193523 w 12936898"/>
              <a:gd name="connsiteY2235" fmla="*/ 3937502 h 7040868"/>
              <a:gd name="connsiteX2236" fmla="*/ 11168960 w 12936898"/>
              <a:gd name="connsiteY2236" fmla="*/ 3950234 h 7040868"/>
              <a:gd name="connsiteX2237" fmla="*/ 11114442 w 12936898"/>
              <a:gd name="connsiteY2237" fmla="*/ 3954804 h 7040868"/>
              <a:gd name="connsiteX2238" fmla="*/ 11106055 w 12936898"/>
              <a:gd name="connsiteY2238" fmla="*/ 3965577 h 7040868"/>
              <a:gd name="connsiteX2239" fmla="*/ 11218685 w 12936898"/>
              <a:gd name="connsiteY2239" fmla="*/ 3954804 h 7040868"/>
              <a:gd name="connsiteX2240" fmla="*/ 11235460 w 12936898"/>
              <a:gd name="connsiteY2240" fmla="*/ 3949254 h 7040868"/>
              <a:gd name="connsiteX2241" fmla="*/ 11252834 w 12936898"/>
              <a:gd name="connsiteY2241" fmla="*/ 3939460 h 7040868"/>
              <a:gd name="connsiteX2242" fmla="*/ 11179744 w 12936898"/>
              <a:gd name="connsiteY2242" fmla="*/ 3922811 h 7040868"/>
              <a:gd name="connsiteX2243" fmla="*/ 11119694 w 12936898"/>
              <a:gd name="connsiteY2243" fmla="*/ 3921428 h 7040868"/>
              <a:gd name="connsiteX2244" fmla="*/ 10808303 w 12936898"/>
              <a:gd name="connsiteY2244" fmla="*/ 3919546 h 7040868"/>
              <a:gd name="connsiteX2245" fmla="*/ 10784339 w 12936898"/>
              <a:gd name="connsiteY2245" fmla="*/ 3921831 h 7040868"/>
              <a:gd name="connsiteX2246" fmla="*/ 10796321 w 12936898"/>
              <a:gd name="connsiteY2246" fmla="*/ 3925749 h 7040868"/>
              <a:gd name="connsiteX2247" fmla="*/ 10808303 w 12936898"/>
              <a:gd name="connsiteY2247" fmla="*/ 3919546 h 7040868"/>
              <a:gd name="connsiteX2248" fmla="*/ 11144996 w 12936898"/>
              <a:gd name="connsiteY2248" fmla="*/ 3897999 h 7040868"/>
              <a:gd name="connsiteX2249" fmla="*/ 11122230 w 12936898"/>
              <a:gd name="connsiteY2249" fmla="*/ 3899632 h 7040868"/>
              <a:gd name="connsiteX2250" fmla="*/ 11134212 w 12936898"/>
              <a:gd name="connsiteY2250" fmla="*/ 3903549 h 7040868"/>
              <a:gd name="connsiteX2251" fmla="*/ 11144996 w 12936898"/>
              <a:gd name="connsiteY2251" fmla="*/ 3897999 h 7040868"/>
              <a:gd name="connsiteX2252" fmla="*/ 11009600 w 12936898"/>
              <a:gd name="connsiteY2252" fmla="*/ 3893429 h 7040868"/>
              <a:gd name="connsiteX2253" fmla="*/ 10949091 w 12936898"/>
              <a:gd name="connsiteY2253" fmla="*/ 3906488 h 7040868"/>
              <a:gd name="connsiteX2254" fmla="*/ 10982042 w 12936898"/>
              <a:gd name="connsiteY2254" fmla="*/ 3909752 h 7040868"/>
              <a:gd name="connsiteX2255" fmla="*/ 11019785 w 12936898"/>
              <a:gd name="connsiteY2255" fmla="*/ 3897347 h 7040868"/>
              <a:gd name="connsiteX2256" fmla="*/ 11009600 w 12936898"/>
              <a:gd name="connsiteY2256" fmla="*/ 3893429 h 7040868"/>
              <a:gd name="connsiteX2257" fmla="*/ 10929920 w 12936898"/>
              <a:gd name="connsiteY2257" fmla="*/ 3885920 h 7040868"/>
              <a:gd name="connsiteX2258" fmla="*/ 10920934 w 12936898"/>
              <a:gd name="connsiteY2258" fmla="*/ 3896694 h 7040868"/>
              <a:gd name="connsiteX2259" fmla="*/ 10925726 w 12936898"/>
              <a:gd name="connsiteY2259" fmla="*/ 3905508 h 7040868"/>
              <a:gd name="connsiteX2260" fmla="*/ 10935312 w 12936898"/>
              <a:gd name="connsiteY2260" fmla="*/ 3895061 h 7040868"/>
              <a:gd name="connsiteX2261" fmla="*/ 10929920 w 12936898"/>
              <a:gd name="connsiteY2261" fmla="*/ 3885920 h 7040868"/>
              <a:gd name="connsiteX2262" fmla="*/ 1291633 w 12936898"/>
              <a:gd name="connsiteY2262" fmla="*/ 3882329 h 7040868"/>
              <a:gd name="connsiteX2263" fmla="*/ 1244305 w 12936898"/>
              <a:gd name="connsiteY2263" fmla="*/ 3884288 h 7040868"/>
              <a:gd name="connsiteX2264" fmla="*/ 1186791 w 12936898"/>
              <a:gd name="connsiteY2264" fmla="*/ 3912037 h 7040868"/>
              <a:gd name="connsiteX2265" fmla="*/ 1303016 w 12936898"/>
              <a:gd name="connsiteY2265" fmla="*/ 3890491 h 7040868"/>
              <a:gd name="connsiteX2266" fmla="*/ 1291633 w 12936898"/>
              <a:gd name="connsiteY2266" fmla="*/ 3882329 h 7040868"/>
              <a:gd name="connsiteX2267" fmla="*/ 715301 w 12936898"/>
              <a:gd name="connsiteY2267" fmla="*/ 3860130 h 7040868"/>
              <a:gd name="connsiteX2268" fmla="*/ 605067 w 12936898"/>
              <a:gd name="connsiteY2268" fmla="*/ 3920199 h 7040868"/>
              <a:gd name="connsiteX2269" fmla="*/ 660184 w 12936898"/>
              <a:gd name="connsiteY2269" fmla="*/ 3899632 h 7040868"/>
              <a:gd name="connsiteX2270" fmla="*/ 715301 w 12936898"/>
              <a:gd name="connsiteY2270" fmla="*/ 3860130 h 7040868"/>
              <a:gd name="connsiteX2271" fmla="*/ 10861024 w 12936898"/>
              <a:gd name="connsiteY2271" fmla="*/ 3825525 h 7040868"/>
              <a:gd name="connsiteX2272" fmla="*/ 10853835 w 12936898"/>
              <a:gd name="connsiteY2272" fmla="*/ 3835318 h 7040868"/>
              <a:gd name="connsiteX2273" fmla="*/ 10877199 w 12936898"/>
              <a:gd name="connsiteY2273" fmla="*/ 3833033 h 7040868"/>
              <a:gd name="connsiteX2274" fmla="*/ 10861024 w 12936898"/>
              <a:gd name="connsiteY2274" fmla="*/ 3825525 h 7040868"/>
              <a:gd name="connsiteX2275" fmla="*/ 10790330 w 12936898"/>
              <a:gd name="connsiteY2275" fmla="*/ 3825525 h 7040868"/>
              <a:gd name="connsiteX2276" fmla="*/ 10765767 w 12936898"/>
              <a:gd name="connsiteY2276" fmla="*/ 3827157 h 7040868"/>
              <a:gd name="connsiteX2277" fmla="*/ 10778348 w 12936898"/>
              <a:gd name="connsiteY2277" fmla="*/ 3831401 h 7040868"/>
              <a:gd name="connsiteX2278" fmla="*/ 10790330 w 12936898"/>
              <a:gd name="connsiteY2278" fmla="*/ 3825525 h 7040868"/>
              <a:gd name="connsiteX2279" fmla="*/ 10919735 w 12936898"/>
              <a:gd name="connsiteY2279" fmla="*/ 3824872 h 7040868"/>
              <a:gd name="connsiteX2280" fmla="*/ 10881992 w 12936898"/>
              <a:gd name="connsiteY2280" fmla="*/ 3841521 h 7040868"/>
              <a:gd name="connsiteX2281" fmla="*/ 10872407 w 12936898"/>
              <a:gd name="connsiteY2281" fmla="*/ 3865027 h 7040868"/>
              <a:gd name="connsiteX2282" fmla="*/ 10902362 w 12936898"/>
              <a:gd name="connsiteY2282" fmla="*/ 3863721 h 7040868"/>
              <a:gd name="connsiteX2283" fmla="*/ 10923330 w 12936898"/>
              <a:gd name="connsiteY2283" fmla="*/ 3857518 h 7040868"/>
              <a:gd name="connsiteX2284" fmla="*/ 10919735 w 12936898"/>
              <a:gd name="connsiteY2284" fmla="*/ 3824872 h 7040868"/>
              <a:gd name="connsiteX2285" fmla="*/ 11340302 w 12936898"/>
              <a:gd name="connsiteY2285" fmla="*/ 3822260 h 7040868"/>
              <a:gd name="connsiteX2286" fmla="*/ 11322928 w 12936898"/>
              <a:gd name="connsiteY2286" fmla="*/ 3823239 h 7040868"/>
              <a:gd name="connsiteX2287" fmla="*/ 11328919 w 12936898"/>
              <a:gd name="connsiteY2287" fmla="*/ 3827810 h 7040868"/>
              <a:gd name="connsiteX2288" fmla="*/ 11340302 w 12936898"/>
              <a:gd name="connsiteY2288" fmla="*/ 3822260 h 7040868"/>
              <a:gd name="connsiteX2289" fmla="*/ 653594 w 12936898"/>
              <a:gd name="connsiteY2289" fmla="*/ 3820628 h 7040868"/>
              <a:gd name="connsiteX2290" fmla="*/ 548752 w 12936898"/>
              <a:gd name="connsiteY2290" fmla="*/ 3895714 h 7040868"/>
              <a:gd name="connsiteX2291" fmla="*/ 540364 w 12936898"/>
              <a:gd name="connsiteY2291" fmla="*/ 3915302 h 7040868"/>
              <a:gd name="connsiteX2292" fmla="*/ 527184 w 12936898"/>
              <a:gd name="connsiteY2292" fmla="*/ 3931952 h 7040868"/>
              <a:gd name="connsiteX2293" fmla="*/ 597279 w 12936898"/>
              <a:gd name="connsiteY2293" fmla="*/ 3897999 h 7040868"/>
              <a:gd name="connsiteX2294" fmla="*/ 642810 w 12936898"/>
              <a:gd name="connsiteY2294" fmla="*/ 3853600 h 7040868"/>
              <a:gd name="connsiteX2295" fmla="*/ 653594 w 12936898"/>
              <a:gd name="connsiteY2295" fmla="*/ 3820628 h 7040868"/>
              <a:gd name="connsiteX2296" fmla="*/ 206068 w 12936898"/>
              <a:gd name="connsiteY2296" fmla="*/ 3768067 h 7040868"/>
              <a:gd name="connsiteX2297" fmla="*/ 177311 w 12936898"/>
              <a:gd name="connsiteY2297" fmla="*/ 3786349 h 7040868"/>
              <a:gd name="connsiteX2298" fmla="*/ 134775 w 12936898"/>
              <a:gd name="connsiteY2298" fmla="*/ 3805610 h 7040868"/>
              <a:gd name="connsiteX2299" fmla="*/ 120397 w 12936898"/>
              <a:gd name="connsiteY2299" fmla="*/ 3815731 h 7040868"/>
              <a:gd name="connsiteX2300" fmla="*/ 137771 w 12936898"/>
              <a:gd name="connsiteY2300" fmla="*/ 3853600 h 7040868"/>
              <a:gd name="connsiteX2301" fmla="*/ 172518 w 12936898"/>
              <a:gd name="connsiteY2301" fmla="*/ 3810834 h 7040868"/>
              <a:gd name="connsiteX2302" fmla="*/ 11251636 w 12936898"/>
              <a:gd name="connsiteY2302" fmla="*/ 3749785 h 7040868"/>
              <a:gd name="connsiteX2303" fmla="*/ 11248041 w 12936898"/>
              <a:gd name="connsiteY2303" fmla="*/ 3759579 h 7040868"/>
              <a:gd name="connsiteX2304" fmla="*/ 11258226 w 12936898"/>
              <a:gd name="connsiteY2304" fmla="*/ 3768720 h 7040868"/>
              <a:gd name="connsiteX2305" fmla="*/ 11261820 w 12936898"/>
              <a:gd name="connsiteY2305" fmla="*/ 3758926 h 7040868"/>
              <a:gd name="connsiteX2306" fmla="*/ 11251636 w 12936898"/>
              <a:gd name="connsiteY2306" fmla="*/ 3749785 h 7040868"/>
              <a:gd name="connsiteX2307" fmla="*/ 590689 w 12936898"/>
              <a:gd name="connsiteY2307" fmla="*/ 3743256 h 7040868"/>
              <a:gd name="connsiteX2308" fmla="*/ 581702 w 12936898"/>
              <a:gd name="connsiteY2308" fmla="*/ 3754029 h 7040868"/>
              <a:gd name="connsiteX2309" fmla="*/ 586495 w 12936898"/>
              <a:gd name="connsiteY2309" fmla="*/ 3763170 h 7040868"/>
              <a:gd name="connsiteX2310" fmla="*/ 595481 w 12936898"/>
              <a:gd name="connsiteY2310" fmla="*/ 3753376 h 7040868"/>
              <a:gd name="connsiteX2311" fmla="*/ 590689 w 12936898"/>
              <a:gd name="connsiteY2311" fmla="*/ 3743256 h 7040868"/>
              <a:gd name="connsiteX2312" fmla="*/ 11175550 w 12936898"/>
              <a:gd name="connsiteY2312" fmla="*/ 3737379 h 7040868"/>
              <a:gd name="connsiteX2313" fmla="*/ 11167163 w 12936898"/>
              <a:gd name="connsiteY2313" fmla="*/ 3748153 h 7040868"/>
              <a:gd name="connsiteX2314" fmla="*/ 11177347 w 12936898"/>
              <a:gd name="connsiteY2314" fmla="*/ 3757294 h 7040868"/>
              <a:gd name="connsiteX2315" fmla="*/ 11185735 w 12936898"/>
              <a:gd name="connsiteY2315" fmla="*/ 3746520 h 7040868"/>
              <a:gd name="connsiteX2316" fmla="*/ 11175550 w 12936898"/>
              <a:gd name="connsiteY2316" fmla="*/ 3737379 h 7040868"/>
              <a:gd name="connsiteX2317" fmla="*/ 176263 w 12936898"/>
              <a:gd name="connsiteY2317" fmla="*/ 3727545 h 7040868"/>
              <a:gd name="connsiteX2318" fmla="*/ 168325 w 12936898"/>
              <a:gd name="connsiteY2318" fmla="*/ 3727585 h 7040868"/>
              <a:gd name="connsiteX2319" fmla="*/ 138969 w 12936898"/>
              <a:gd name="connsiteY2319" fmla="*/ 3764149 h 7040868"/>
              <a:gd name="connsiteX2320" fmla="*/ 115604 w 12936898"/>
              <a:gd name="connsiteY2320" fmla="*/ 3802346 h 7040868"/>
              <a:gd name="connsiteX2321" fmla="*/ 146158 w 12936898"/>
              <a:gd name="connsiteY2321" fmla="*/ 3779493 h 7040868"/>
              <a:gd name="connsiteX2322" fmla="*/ 177910 w 12936898"/>
              <a:gd name="connsiteY2322" fmla="*/ 3740970 h 7040868"/>
              <a:gd name="connsiteX2323" fmla="*/ 176263 w 12936898"/>
              <a:gd name="connsiteY2323" fmla="*/ 3727545 h 7040868"/>
              <a:gd name="connsiteX2324" fmla="*/ 241415 w 12936898"/>
              <a:gd name="connsiteY2324" fmla="*/ 3723015 h 7040868"/>
              <a:gd name="connsiteX2325" fmla="*/ 227036 w 12936898"/>
              <a:gd name="connsiteY2325" fmla="*/ 3734115 h 7040868"/>
              <a:gd name="connsiteX2326" fmla="*/ 226437 w 12936898"/>
              <a:gd name="connsiteY2326" fmla="*/ 3748806 h 7040868"/>
              <a:gd name="connsiteX2327" fmla="*/ 241415 w 12936898"/>
              <a:gd name="connsiteY2327" fmla="*/ 3737379 h 7040868"/>
              <a:gd name="connsiteX2328" fmla="*/ 241415 w 12936898"/>
              <a:gd name="connsiteY2328" fmla="*/ 3723015 h 7040868"/>
              <a:gd name="connsiteX2329" fmla="*/ 11037758 w 12936898"/>
              <a:gd name="connsiteY2329" fmla="*/ 3695265 h 7040868"/>
              <a:gd name="connsiteX2330" fmla="*/ 11036559 w 12936898"/>
              <a:gd name="connsiteY2330" fmla="*/ 3722035 h 7040868"/>
              <a:gd name="connsiteX2331" fmla="*/ 11050339 w 12936898"/>
              <a:gd name="connsiteY2331" fmla="*/ 3705386 h 7040868"/>
              <a:gd name="connsiteX2332" fmla="*/ 11037758 w 12936898"/>
              <a:gd name="connsiteY2332" fmla="*/ 3695265 h 7040868"/>
              <a:gd name="connsiteX2333" fmla="*/ 440914 w 12936898"/>
              <a:gd name="connsiteY2333" fmla="*/ 3676657 h 7040868"/>
              <a:gd name="connsiteX2334" fmla="*/ 427135 w 12936898"/>
              <a:gd name="connsiteY2334" fmla="*/ 3688083 h 7040868"/>
              <a:gd name="connsiteX2335" fmla="*/ 404968 w 12936898"/>
              <a:gd name="connsiteY2335" fmla="*/ 3710283 h 7040868"/>
              <a:gd name="connsiteX2336" fmla="*/ 409761 w 12936898"/>
              <a:gd name="connsiteY2336" fmla="*/ 3723668 h 7040868"/>
              <a:gd name="connsiteX2337" fmla="*/ 433725 w 12936898"/>
              <a:gd name="connsiteY2337" fmla="*/ 3711262 h 7040868"/>
              <a:gd name="connsiteX2338" fmla="*/ 447504 w 12936898"/>
              <a:gd name="connsiteY2338" fmla="*/ 3677310 h 7040868"/>
              <a:gd name="connsiteX2339" fmla="*/ 440914 w 12936898"/>
              <a:gd name="connsiteY2339" fmla="*/ 3676657 h 7040868"/>
              <a:gd name="connsiteX2340" fmla="*/ 230631 w 12936898"/>
              <a:gd name="connsiteY2340" fmla="*/ 3671760 h 7040868"/>
              <a:gd name="connsiteX2341" fmla="*/ 219248 w 12936898"/>
              <a:gd name="connsiteY2341" fmla="*/ 3681554 h 7040868"/>
              <a:gd name="connsiteX2342" fmla="*/ 208464 w 12936898"/>
              <a:gd name="connsiteY2342" fmla="*/ 3702774 h 7040868"/>
              <a:gd name="connsiteX2343" fmla="*/ 223442 w 12936898"/>
              <a:gd name="connsiteY2343" fmla="*/ 3684492 h 7040868"/>
              <a:gd name="connsiteX2344" fmla="*/ 230631 w 12936898"/>
              <a:gd name="connsiteY2344" fmla="*/ 3671760 h 7040868"/>
              <a:gd name="connsiteX2345" fmla="*/ 782999 w 12936898"/>
              <a:gd name="connsiteY2345" fmla="*/ 3670781 h 7040868"/>
              <a:gd name="connsiteX2346" fmla="*/ 771017 w 12936898"/>
              <a:gd name="connsiteY2346" fmla="*/ 3681554 h 7040868"/>
              <a:gd name="connsiteX2347" fmla="*/ 787792 w 12936898"/>
              <a:gd name="connsiteY2347" fmla="*/ 3687430 h 7040868"/>
              <a:gd name="connsiteX2348" fmla="*/ 792585 w 12936898"/>
              <a:gd name="connsiteY2348" fmla="*/ 3670781 h 7040868"/>
              <a:gd name="connsiteX2349" fmla="*/ 782999 w 12936898"/>
              <a:gd name="connsiteY2349" fmla="*/ 3670781 h 7040868"/>
              <a:gd name="connsiteX2350" fmla="*/ 733873 w 12936898"/>
              <a:gd name="connsiteY2350" fmla="*/ 3664904 h 7040868"/>
              <a:gd name="connsiteX2351" fmla="*/ 726085 w 12936898"/>
              <a:gd name="connsiteY2351" fmla="*/ 3676657 h 7040868"/>
              <a:gd name="connsiteX2352" fmla="*/ 705715 w 12936898"/>
              <a:gd name="connsiteY2352" fmla="*/ 3691348 h 7040868"/>
              <a:gd name="connsiteX2353" fmla="*/ 612256 w 12936898"/>
              <a:gd name="connsiteY2353" fmla="*/ 3757947 h 7040868"/>
              <a:gd name="connsiteX2354" fmla="*/ 584698 w 12936898"/>
              <a:gd name="connsiteY2354" fmla="*/ 3793205 h 7040868"/>
              <a:gd name="connsiteX2355" fmla="*/ 560135 w 12936898"/>
              <a:gd name="connsiteY2355" fmla="*/ 3833033 h 7040868"/>
              <a:gd name="connsiteX2356" fmla="*/ 633824 w 12936898"/>
              <a:gd name="connsiteY2356" fmla="*/ 3787002 h 7040868"/>
              <a:gd name="connsiteX2357" fmla="*/ 735670 w 12936898"/>
              <a:gd name="connsiteY2357" fmla="*/ 3673066 h 7040868"/>
              <a:gd name="connsiteX2358" fmla="*/ 733873 w 12936898"/>
              <a:gd name="connsiteY2358" fmla="*/ 3664904 h 7040868"/>
              <a:gd name="connsiteX2359" fmla="*/ 823738 w 12936898"/>
              <a:gd name="connsiteY2359" fmla="*/ 3654458 h 7040868"/>
              <a:gd name="connsiteX2360" fmla="*/ 809359 w 12936898"/>
              <a:gd name="connsiteY2360" fmla="*/ 3665231 h 7040868"/>
              <a:gd name="connsiteX2361" fmla="*/ 814152 w 12936898"/>
              <a:gd name="connsiteY2361" fmla="*/ 3674698 h 7040868"/>
              <a:gd name="connsiteX2362" fmla="*/ 827931 w 12936898"/>
              <a:gd name="connsiteY2362" fmla="*/ 3663272 h 7040868"/>
              <a:gd name="connsiteX2363" fmla="*/ 823738 w 12936898"/>
              <a:gd name="connsiteY2363" fmla="*/ 3654458 h 7040868"/>
              <a:gd name="connsiteX2364" fmla="*/ 11140203 w 12936898"/>
              <a:gd name="connsiteY2364" fmla="*/ 3646949 h 7040868"/>
              <a:gd name="connsiteX2365" fmla="*/ 11052735 w 12936898"/>
              <a:gd name="connsiteY2365" fmla="*/ 3666863 h 7040868"/>
              <a:gd name="connsiteX2366" fmla="*/ 11068911 w 12936898"/>
              <a:gd name="connsiteY2366" fmla="*/ 3683186 h 7040868"/>
              <a:gd name="connsiteX2367" fmla="*/ 11128221 w 12936898"/>
              <a:gd name="connsiteY2367" fmla="*/ 3669148 h 7040868"/>
              <a:gd name="connsiteX2368" fmla="*/ 11157577 w 12936898"/>
              <a:gd name="connsiteY2368" fmla="*/ 3657722 h 7040868"/>
              <a:gd name="connsiteX2369" fmla="*/ 11167163 w 12936898"/>
              <a:gd name="connsiteY2369" fmla="*/ 3652499 h 7040868"/>
              <a:gd name="connsiteX2370" fmla="*/ 11140203 w 12936898"/>
              <a:gd name="connsiteY2370" fmla="*/ 3646949 h 7040868"/>
              <a:gd name="connsiteX2371" fmla="*/ 519995 w 12936898"/>
              <a:gd name="connsiteY2371" fmla="*/ 3634543 h 7040868"/>
              <a:gd name="connsiteX2372" fmla="*/ 511009 w 12936898"/>
              <a:gd name="connsiteY2372" fmla="*/ 3645317 h 7040868"/>
              <a:gd name="connsiteX2373" fmla="*/ 515801 w 12936898"/>
              <a:gd name="connsiteY2373" fmla="*/ 3654458 h 7040868"/>
              <a:gd name="connsiteX2374" fmla="*/ 524788 w 12936898"/>
              <a:gd name="connsiteY2374" fmla="*/ 3644664 h 7040868"/>
              <a:gd name="connsiteX2375" fmla="*/ 519995 w 12936898"/>
              <a:gd name="connsiteY2375" fmla="*/ 3634543 h 7040868"/>
              <a:gd name="connsiteX2376" fmla="*/ 70672 w 12936898"/>
              <a:gd name="connsiteY2376" fmla="*/ 3630626 h 7040868"/>
              <a:gd name="connsiteX2377" fmla="*/ 42514 w 12936898"/>
              <a:gd name="connsiteY2377" fmla="*/ 3659354 h 7040868"/>
              <a:gd name="connsiteX2378" fmla="*/ 59289 w 12936898"/>
              <a:gd name="connsiteY2378" fmla="*/ 3666863 h 7040868"/>
              <a:gd name="connsiteX2379" fmla="*/ 76663 w 12936898"/>
              <a:gd name="connsiteY2379" fmla="*/ 3640093 h 7040868"/>
              <a:gd name="connsiteX2380" fmla="*/ 70672 w 12936898"/>
              <a:gd name="connsiteY2380" fmla="*/ 3630626 h 7040868"/>
              <a:gd name="connsiteX2381" fmla="*/ 11241451 w 12936898"/>
              <a:gd name="connsiteY2381" fmla="*/ 3608753 h 7040868"/>
              <a:gd name="connsiteX2382" fmla="*/ 11194721 w 12936898"/>
              <a:gd name="connsiteY2382" fmla="*/ 3613976 h 7040868"/>
              <a:gd name="connsiteX2383" fmla="*/ 11215690 w 12936898"/>
              <a:gd name="connsiteY2383" fmla="*/ 3615608 h 7040868"/>
              <a:gd name="connsiteX2384" fmla="*/ 11241451 w 12936898"/>
              <a:gd name="connsiteY2384" fmla="*/ 3610058 h 7040868"/>
              <a:gd name="connsiteX2385" fmla="*/ 11292374 w 12936898"/>
              <a:gd name="connsiteY2385" fmla="*/ 3605488 h 7040868"/>
              <a:gd name="connsiteX2386" fmla="*/ 11275000 w 12936898"/>
              <a:gd name="connsiteY2386" fmla="*/ 3606467 h 7040868"/>
              <a:gd name="connsiteX2387" fmla="*/ 11280991 w 12936898"/>
              <a:gd name="connsiteY2387" fmla="*/ 3611691 h 7040868"/>
              <a:gd name="connsiteX2388" fmla="*/ 11292374 w 12936898"/>
              <a:gd name="connsiteY2388" fmla="*/ 3605488 h 7040868"/>
              <a:gd name="connsiteX2389" fmla="*/ 1075359 w 12936898"/>
              <a:gd name="connsiteY2389" fmla="*/ 3604835 h 7040868"/>
              <a:gd name="connsiteX2390" fmla="*/ 1051395 w 12936898"/>
              <a:gd name="connsiteY2390" fmla="*/ 3607120 h 7040868"/>
              <a:gd name="connsiteX2391" fmla="*/ 1063377 w 12936898"/>
              <a:gd name="connsiteY2391" fmla="*/ 3611691 h 7040868"/>
              <a:gd name="connsiteX2392" fmla="*/ 1075359 w 12936898"/>
              <a:gd name="connsiteY2392" fmla="*/ 3604835 h 7040868"/>
              <a:gd name="connsiteX2393" fmla="*/ 598477 w 12936898"/>
              <a:gd name="connsiteY2393" fmla="*/ 3603978 h 7040868"/>
              <a:gd name="connsiteX2394" fmla="*/ 591887 w 12936898"/>
              <a:gd name="connsiteY2394" fmla="*/ 3604182 h 7040868"/>
              <a:gd name="connsiteX2395" fmla="*/ 583500 w 12936898"/>
              <a:gd name="connsiteY2395" fmla="*/ 3619526 h 7040868"/>
              <a:gd name="connsiteX2396" fmla="*/ 594283 w 12936898"/>
              <a:gd name="connsiteY2396" fmla="*/ 3628014 h 7040868"/>
              <a:gd name="connsiteX2397" fmla="*/ 601472 w 12936898"/>
              <a:gd name="connsiteY2397" fmla="*/ 3612344 h 7040868"/>
              <a:gd name="connsiteX2398" fmla="*/ 598477 w 12936898"/>
              <a:gd name="connsiteY2398" fmla="*/ 3603978 h 7040868"/>
              <a:gd name="connsiteX2399" fmla="*/ 727283 w 12936898"/>
              <a:gd name="connsiteY2399" fmla="*/ 3591450 h 7040868"/>
              <a:gd name="connsiteX2400" fmla="*/ 717697 w 12936898"/>
              <a:gd name="connsiteY2400" fmla="*/ 3593409 h 7040868"/>
              <a:gd name="connsiteX2401" fmla="*/ 704517 w 12936898"/>
              <a:gd name="connsiteY2401" fmla="*/ 3604182 h 7040868"/>
              <a:gd name="connsiteX2402" fmla="*/ 719495 w 12936898"/>
              <a:gd name="connsiteY2402" fmla="*/ 3606467 h 7040868"/>
              <a:gd name="connsiteX2403" fmla="*/ 732675 w 12936898"/>
              <a:gd name="connsiteY2403" fmla="*/ 3595694 h 7040868"/>
              <a:gd name="connsiteX2404" fmla="*/ 727283 w 12936898"/>
              <a:gd name="connsiteY2404" fmla="*/ 3591450 h 7040868"/>
              <a:gd name="connsiteX2405" fmla="*/ 11125226 w 12936898"/>
              <a:gd name="connsiteY2405" fmla="*/ 3572842 h 7040868"/>
              <a:gd name="connsiteX2406" fmla="*/ 11101262 w 12936898"/>
              <a:gd name="connsiteY2406" fmla="*/ 3575127 h 7040868"/>
              <a:gd name="connsiteX2407" fmla="*/ 11113843 w 12936898"/>
              <a:gd name="connsiteY2407" fmla="*/ 3578718 h 7040868"/>
              <a:gd name="connsiteX2408" fmla="*/ 11125226 w 12936898"/>
              <a:gd name="connsiteY2408" fmla="*/ 3572842 h 7040868"/>
              <a:gd name="connsiteX2409" fmla="*/ 1132872 w 12936898"/>
              <a:gd name="connsiteY2409" fmla="*/ 3567945 h 7040868"/>
              <a:gd name="connsiteX2410" fmla="*/ 1111904 w 12936898"/>
              <a:gd name="connsiteY2410" fmla="*/ 3579371 h 7040868"/>
              <a:gd name="connsiteX2411" fmla="*/ 1135868 w 12936898"/>
              <a:gd name="connsiteY2411" fmla="*/ 3577086 h 7040868"/>
              <a:gd name="connsiteX2412" fmla="*/ 1132872 w 12936898"/>
              <a:gd name="connsiteY2412" fmla="*/ 3567945 h 7040868"/>
              <a:gd name="connsiteX2413" fmla="*/ 11384036 w 12936898"/>
              <a:gd name="connsiteY2413" fmla="*/ 3567292 h 7040868"/>
              <a:gd name="connsiteX2414" fmla="*/ 11351086 w 12936898"/>
              <a:gd name="connsiteY2414" fmla="*/ 3570230 h 7040868"/>
              <a:gd name="connsiteX2415" fmla="*/ 11367262 w 12936898"/>
              <a:gd name="connsiteY2415" fmla="*/ 3573494 h 7040868"/>
              <a:gd name="connsiteX2416" fmla="*/ 11384036 w 12936898"/>
              <a:gd name="connsiteY2416" fmla="*/ 3567292 h 7040868"/>
              <a:gd name="connsiteX2417" fmla="*/ 839614 w 12936898"/>
              <a:gd name="connsiteY2417" fmla="*/ 3558151 h 7040868"/>
              <a:gd name="connsiteX2418" fmla="*/ 829729 w 12936898"/>
              <a:gd name="connsiteY2418" fmla="*/ 3558151 h 7040868"/>
              <a:gd name="connsiteX2419" fmla="*/ 782400 w 12936898"/>
              <a:gd name="connsiteY2419" fmla="*/ 3577086 h 7040868"/>
              <a:gd name="connsiteX2420" fmla="*/ 746454 w 12936898"/>
              <a:gd name="connsiteY2420" fmla="*/ 3595041 h 7040868"/>
              <a:gd name="connsiteX2421" fmla="*/ 787792 w 12936898"/>
              <a:gd name="connsiteY2421" fmla="*/ 3584921 h 7040868"/>
              <a:gd name="connsiteX2422" fmla="*/ 836918 w 12936898"/>
              <a:gd name="connsiteY2422" fmla="*/ 3565006 h 7040868"/>
              <a:gd name="connsiteX2423" fmla="*/ 839614 w 12936898"/>
              <a:gd name="connsiteY2423" fmla="*/ 3558151 h 7040868"/>
              <a:gd name="connsiteX2424" fmla="*/ 593085 w 12936898"/>
              <a:gd name="connsiteY2424" fmla="*/ 3551621 h 7040868"/>
              <a:gd name="connsiteX2425" fmla="*/ 556540 w 12936898"/>
              <a:gd name="connsiteY2425" fmla="*/ 3577739 h 7040868"/>
              <a:gd name="connsiteX2426" fmla="*/ 519995 w 12936898"/>
              <a:gd name="connsiteY2426" fmla="*/ 3599938 h 7040868"/>
              <a:gd name="connsiteX2427" fmla="*/ 507414 w 12936898"/>
              <a:gd name="connsiteY2427" fmla="*/ 3610711 h 7040868"/>
              <a:gd name="connsiteX2428" fmla="*/ 531378 w 12936898"/>
              <a:gd name="connsiteY2428" fmla="*/ 3613976 h 7040868"/>
              <a:gd name="connsiteX2429" fmla="*/ 576310 w 12936898"/>
              <a:gd name="connsiteY2429" fmla="*/ 3584268 h 7040868"/>
              <a:gd name="connsiteX2430" fmla="*/ 596679 w 12936898"/>
              <a:gd name="connsiteY2430" fmla="*/ 3558151 h 7040868"/>
              <a:gd name="connsiteX2431" fmla="*/ 593085 w 12936898"/>
              <a:gd name="connsiteY2431" fmla="*/ 3551621 h 7040868"/>
              <a:gd name="connsiteX2432" fmla="*/ 11485284 w 12936898"/>
              <a:gd name="connsiteY2432" fmla="*/ 3549010 h 7040868"/>
              <a:gd name="connsiteX2433" fmla="*/ 11467910 w 12936898"/>
              <a:gd name="connsiteY2433" fmla="*/ 3549663 h 7040868"/>
              <a:gd name="connsiteX2434" fmla="*/ 11473901 w 12936898"/>
              <a:gd name="connsiteY2434" fmla="*/ 3555539 h 7040868"/>
              <a:gd name="connsiteX2435" fmla="*/ 11485284 w 12936898"/>
              <a:gd name="connsiteY2435" fmla="*/ 3549010 h 7040868"/>
              <a:gd name="connsiteX2436" fmla="*/ 827931 w 12936898"/>
              <a:gd name="connsiteY2436" fmla="*/ 3536278 h 7040868"/>
              <a:gd name="connsiteX2437" fmla="*/ 806963 w 12936898"/>
              <a:gd name="connsiteY2437" fmla="*/ 3538889 h 7040868"/>
              <a:gd name="connsiteX2438" fmla="*/ 775211 w 12936898"/>
              <a:gd name="connsiteY2438" fmla="*/ 3549663 h 7040868"/>
              <a:gd name="connsiteX2439" fmla="*/ 834522 w 12936898"/>
              <a:gd name="connsiteY2439" fmla="*/ 3539869 h 7040868"/>
              <a:gd name="connsiteX2440" fmla="*/ 827931 w 12936898"/>
              <a:gd name="connsiteY2440" fmla="*/ 3536278 h 7040868"/>
              <a:gd name="connsiteX2441" fmla="*/ 892634 w 12936898"/>
              <a:gd name="connsiteY2441" fmla="*/ 3526810 h 7040868"/>
              <a:gd name="connsiteX2442" fmla="*/ 875260 w 12936898"/>
              <a:gd name="connsiteY2442" fmla="*/ 3527463 h 7040868"/>
              <a:gd name="connsiteX2443" fmla="*/ 881251 w 12936898"/>
              <a:gd name="connsiteY2443" fmla="*/ 3533339 h 7040868"/>
              <a:gd name="connsiteX2444" fmla="*/ 892634 w 12936898"/>
              <a:gd name="connsiteY2444" fmla="*/ 3526810 h 7040868"/>
              <a:gd name="connsiteX2445" fmla="*/ 970517 w 12936898"/>
              <a:gd name="connsiteY2445" fmla="*/ 3525178 h 7040868"/>
              <a:gd name="connsiteX2446" fmla="*/ 962129 w 12936898"/>
              <a:gd name="connsiteY2446" fmla="*/ 3535951 h 7040868"/>
              <a:gd name="connsiteX2447" fmla="*/ 972913 w 12936898"/>
              <a:gd name="connsiteY2447" fmla="*/ 3544113 h 7040868"/>
              <a:gd name="connsiteX2448" fmla="*/ 981301 w 12936898"/>
              <a:gd name="connsiteY2448" fmla="*/ 3534319 h 7040868"/>
              <a:gd name="connsiteX2449" fmla="*/ 970517 w 12936898"/>
              <a:gd name="connsiteY2449" fmla="*/ 3525178 h 7040868"/>
              <a:gd name="connsiteX2450" fmla="*/ 11248041 w 12936898"/>
              <a:gd name="connsiteY2450" fmla="*/ 3523546 h 7040868"/>
              <a:gd name="connsiteX2451" fmla="*/ 11230068 w 12936898"/>
              <a:gd name="connsiteY2451" fmla="*/ 3524198 h 7040868"/>
              <a:gd name="connsiteX2452" fmla="*/ 11235460 w 12936898"/>
              <a:gd name="connsiteY2452" fmla="*/ 3529095 h 7040868"/>
              <a:gd name="connsiteX2453" fmla="*/ 11248041 w 12936898"/>
              <a:gd name="connsiteY2453" fmla="*/ 3523546 h 7040868"/>
              <a:gd name="connsiteX2454" fmla="*/ 11175625 w 12936898"/>
              <a:gd name="connsiteY2454" fmla="*/ 3513344 h 7040868"/>
              <a:gd name="connsiteX2455" fmla="*/ 11135411 w 12936898"/>
              <a:gd name="connsiteY2455" fmla="*/ 3514405 h 7040868"/>
              <a:gd name="connsiteX2456" fmla="*/ 11080893 w 12936898"/>
              <a:gd name="connsiteY2456" fmla="*/ 3525178 h 7040868"/>
              <a:gd name="connsiteX2457" fmla="*/ 11121032 w 12936898"/>
              <a:gd name="connsiteY2457" fmla="*/ 3533339 h 7040868"/>
              <a:gd name="connsiteX2458" fmla="*/ 11198316 w 12936898"/>
              <a:gd name="connsiteY2458" fmla="*/ 3516690 h 7040868"/>
              <a:gd name="connsiteX2459" fmla="*/ 11175625 w 12936898"/>
              <a:gd name="connsiteY2459" fmla="*/ 3513344 h 7040868"/>
              <a:gd name="connsiteX2460" fmla="*/ 10940105 w 12936898"/>
              <a:gd name="connsiteY2460" fmla="*/ 3505264 h 7040868"/>
              <a:gd name="connsiteX2461" fmla="*/ 10910150 w 12936898"/>
              <a:gd name="connsiteY2461" fmla="*/ 3518322 h 7040868"/>
              <a:gd name="connsiteX2462" fmla="*/ 10980843 w 12936898"/>
              <a:gd name="connsiteY2462" fmla="*/ 3516037 h 7040868"/>
              <a:gd name="connsiteX2463" fmla="*/ 10940105 w 12936898"/>
              <a:gd name="connsiteY2463" fmla="*/ 3505264 h 7040868"/>
              <a:gd name="connsiteX2464" fmla="*/ 177311 w 12936898"/>
              <a:gd name="connsiteY2464" fmla="*/ 3503631 h 7040868"/>
              <a:gd name="connsiteX2465" fmla="*/ 106617 w 12936898"/>
              <a:gd name="connsiteY2465" fmla="*/ 3605488 h 7040868"/>
              <a:gd name="connsiteX2466" fmla="*/ 73667 w 12936898"/>
              <a:gd name="connsiteY2466" fmla="*/ 3668495 h 7040868"/>
              <a:gd name="connsiteX2467" fmla="*/ 51501 w 12936898"/>
              <a:gd name="connsiteY2467" fmla="*/ 3720403 h 7040868"/>
              <a:gd name="connsiteX2468" fmla="*/ 106617 w 12936898"/>
              <a:gd name="connsiteY2468" fmla="*/ 3673066 h 7040868"/>
              <a:gd name="connsiteX2469" fmla="*/ 122793 w 12936898"/>
              <a:gd name="connsiteY2469" fmla="*/ 3606467 h 7040868"/>
              <a:gd name="connsiteX2470" fmla="*/ 119798 w 12936898"/>
              <a:gd name="connsiteY2470" fmla="*/ 3602550 h 7040868"/>
              <a:gd name="connsiteX2471" fmla="*/ 161135 w 12936898"/>
              <a:gd name="connsiteY2471" fmla="*/ 3574147 h 7040868"/>
              <a:gd name="connsiteX2472" fmla="*/ 180906 w 12936898"/>
              <a:gd name="connsiteY2472" fmla="*/ 3551948 h 7040868"/>
              <a:gd name="connsiteX2473" fmla="*/ 177311 w 12936898"/>
              <a:gd name="connsiteY2473" fmla="*/ 3503631 h 7040868"/>
              <a:gd name="connsiteX2474" fmla="*/ 756039 w 12936898"/>
              <a:gd name="connsiteY2474" fmla="*/ 3490573 h 7040868"/>
              <a:gd name="connsiteX2475" fmla="*/ 688342 w 12936898"/>
              <a:gd name="connsiteY2475" fmla="*/ 3538889 h 7040868"/>
              <a:gd name="connsiteX2476" fmla="*/ 686544 w 12936898"/>
              <a:gd name="connsiteY2476" fmla="*/ 3556518 h 7040868"/>
              <a:gd name="connsiteX2477" fmla="*/ 742260 w 12936898"/>
              <a:gd name="connsiteY2477" fmla="*/ 3525178 h 7040868"/>
              <a:gd name="connsiteX2478" fmla="*/ 771017 w 12936898"/>
              <a:gd name="connsiteY2478" fmla="*/ 3492858 h 7040868"/>
              <a:gd name="connsiteX2479" fmla="*/ 756039 w 12936898"/>
              <a:gd name="connsiteY2479" fmla="*/ 3490573 h 7040868"/>
              <a:gd name="connsiteX2480" fmla="*/ 343261 w 12936898"/>
              <a:gd name="connsiteY2480" fmla="*/ 3488287 h 7040868"/>
              <a:gd name="connsiteX2481" fmla="*/ 298928 w 12936898"/>
              <a:gd name="connsiteY2481" fmla="*/ 3521913 h 7040868"/>
              <a:gd name="connsiteX2482" fmla="*/ 271370 w 12936898"/>
              <a:gd name="connsiteY2482" fmla="*/ 3552927 h 7040868"/>
              <a:gd name="connsiteX2483" fmla="*/ 304919 w 12936898"/>
              <a:gd name="connsiteY2483" fmla="*/ 3529095 h 7040868"/>
              <a:gd name="connsiteX2484" fmla="*/ 342063 w 12936898"/>
              <a:gd name="connsiteY2484" fmla="*/ 3496776 h 7040868"/>
              <a:gd name="connsiteX2485" fmla="*/ 343261 w 12936898"/>
              <a:gd name="connsiteY2485" fmla="*/ 3488287 h 7040868"/>
              <a:gd name="connsiteX2486" fmla="*/ 11038357 w 12936898"/>
              <a:gd name="connsiteY2486" fmla="*/ 3486982 h 7040868"/>
              <a:gd name="connsiteX2487" fmla="*/ 11015591 w 12936898"/>
              <a:gd name="connsiteY2487" fmla="*/ 3497755 h 7040868"/>
              <a:gd name="connsiteX2488" fmla="*/ 11025776 w 12936898"/>
              <a:gd name="connsiteY2488" fmla="*/ 3511140 h 7040868"/>
              <a:gd name="connsiteX2489" fmla="*/ 11050339 w 12936898"/>
              <a:gd name="connsiteY2489" fmla="*/ 3500367 h 7040868"/>
              <a:gd name="connsiteX2490" fmla="*/ 11038357 w 12936898"/>
              <a:gd name="connsiteY2490" fmla="*/ 3486982 h 7040868"/>
              <a:gd name="connsiteX2491" fmla="*/ 1101120 w 12936898"/>
              <a:gd name="connsiteY2491" fmla="*/ 3458253 h 7040868"/>
              <a:gd name="connsiteX2492" fmla="*/ 1089737 w 12936898"/>
              <a:gd name="connsiteY2492" fmla="*/ 3459885 h 7040868"/>
              <a:gd name="connsiteX2493" fmla="*/ 1040012 w 12936898"/>
              <a:gd name="connsiteY2493" fmla="*/ 3476208 h 7040868"/>
              <a:gd name="connsiteX2494" fmla="*/ 1028030 w 12936898"/>
              <a:gd name="connsiteY2494" fmla="*/ 3512119 h 7040868"/>
              <a:gd name="connsiteX2495" fmla="*/ 1049598 w 12936898"/>
              <a:gd name="connsiteY2495" fmla="*/ 3511140 h 7040868"/>
              <a:gd name="connsiteX2496" fmla="*/ 1029228 w 12936898"/>
              <a:gd name="connsiteY2496" fmla="*/ 3516690 h 7040868"/>
              <a:gd name="connsiteX2497" fmla="*/ 1009458 w 12936898"/>
              <a:gd name="connsiteY2497" fmla="*/ 3533339 h 7040868"/>
              <a:gd name="connsiteX2498" fmla="*/ 1062778 w 12936898"/>
              <a:gd name="connsiteY2498" fmla="*/ 3516037 h 7040868"/>
              <a:gd name="connsiteX2499" fmla="*/ 1078354 w 12936898"/>
              <a:gd name="connsiteY2499" fmla="*/ 3505264 h 7040868"/>
              <a:gd name="connsiteX2500" fmla="*/ 1090336 w 12936898"/>
              <a:gd name="connsiteY2500" fmla="*/ 3495470 h 7040868"/>
              <a:gd name="connsiteX2501" fmla="*/ 1102318 w 12936898"/>
              <a:gd name="connsiteY2501" fmla="*/ 3488940 h 7040868"/>
              <a:gd name="connsiteX2502" fmla="*/ 1131075 w 12936898"/>
              <a:gd name="connsiteY2502" fmla="*/ 3464782 h 7040868"/>
              <a:gd name="connsiteX2503" fmla="*/ 1119692 w 12936898"/>
              <a:gd name="connsiteY2503" fmla="*/ 3470658 h 7040868"/>
              <a:gd name="connsiteX2504" fmla="*/ 1106512 w 12936898"/>
              <a:gd name="connsiteY2504" fmla="*/ 3483717 h 7040868"/>
              <a:gd name="connsiteX2505" fmla="*/ 1101120 w 12936898"/>
              <a:gd name="connsiteY2505" fmla="*/ 3469026 h 7040868"/>
              <a:gd name="connsiteX2506" fmla="*/ 1101120 w 12936898"/>
              <a:gd name="connsiteY2506" fmla="*/ 3458253 h 7040868"/>
              <a:gd name="connsiteX2507" fmla="*/ 409761 w 12936898"/>
              <a:gd name="connsiteY2507" fmla="*/ 3440297 h 7040868"/>
              <a:gd name="connsiteX2508" fmla="*/ 394784 w 12936898"/>
              <a:gd name="connsiteY2508" fmla="*/ 3454009 h 7040868"/>
              <a:gd name="connsiteX2509" fmla="*/ 377410 w 12936898"/>
              <a:gd name="connsiteY2509" fmla="*/ 3483064 h 7040868"/>
              <a:gd name="connsiteX2510" fmla="*/ 343860 w 12936898"/>
              <a:gd name="connsiteY2510" fmla="*/ 3523546 h 7040868"/>
              <a:gd name="connsiteX2511" fmla="*/ 325887 w 12936898"/>
              <a:gd name="connsiteY2511" fmla="*/ 3552927 h 7040868"/>
              <a:gd name="connsiteX2512" fmla="*/ 364829 w 12936898"/>
              <a:gd name="connsiteY2512" fmla="*/ 3522566 h 7040868"/>
              <a:gd name="connsiteX2513" fmla="*/ 385198 w 12936898"/>
              <a:gd name="connsiteY2513" fmla="*/ 3501999 h 7040868"/>
              <a:gd name="connsiteX2514" fmla="*/ 401374 w 12936898"/>
              <a:gd name="connsiteY2514" fmla="*/ 3464782 h 7040868"/>
              <a:gd name="connsiteX2515" fmla="*/ 416950 w 12936898"/>
              <a:gd name="connsiteY2515" fmla="*/ 3440297 h 7040868"/>
              <a:gd name="connsiteX2516" fmla="*/ 409761 w 12936898"/>
              <a:gd name="connsiteY2516" fmla="*/ 3440297 h 7040868"/>
              <a:gd name="connsiteX2517" fmla="*/ 1005264 w 12936898"/>
              <a:gd name="connsiteY2517" fmla="*/ 3436053 h 7040868"/>
              <a:gd name="connsiteX2518" fmla="*/ 966323 w 12936898"/>
              <a:gd name="connsiteY2518" fmla="*/ 3439318 h 7040868"/>
              <a:gd name="connsiteX2519" fmla="*/ 923188 w 12936898"/>
              <a:gd name="connsiteY2519" fmla="*/ 3457600 h 7040868"/>
              <a:gd name="connsiteX2520" fmla="*/ 901021 w 12936898"/>
              <a:gd name="connsiteY2520" fmla="*/ 3473923 h 7040868"/>
              <a:gd name="connsiteX2521" fmla="*/ 880053 w 12936898"/>
              <a:gd name="connsiteY2521" fmla="*/ 3490573 h 7040868"/>
              <a:gd name="connsiteX2522" fmla="*/ 850098 w 12936898"/>
              <a:gd name="connsiteY2522" fmla="*/ 3497755 h 7040868"/>
              <a:gd name="connsiteX2523" fmla="*/ 807562 w 12936898"/>
              <a:gd name="connsiteY2523" fmla="*/ 3502978 h 7040868"/>
              <a:gd name="connsiteX2524" fmla="*/ 858485 w 12936898"/>
              <a:gd name="connsiteY2524" fmla="*/ 3516690 h 7040868"/>
              <a:gd name="connsiteX2525" fmla="*/ 961530 w 12936898"/>
              <a:gd name="connsiteY2525" fmla="*/ 3470658 h 7040868"/>
              <a:gd name="connsiteX2526" fmla="*/ 1119692 w 12936898"/>
              <a:gd name="connsiteY2526" fmla="*/ 3415486 h 7040868"/>
              <a:gd name="connsiteX2527" fmla="*/ 1021440 w 12936898"/>
              <a:gd name="connsiteY2527" fmla="*/ 3457600 h 7040868"/>
              <a:gd name="connsiteX2528" fmla="*/ 1056787 w 12936898"/>
              <a:gd name="connsiteY2528" fmla="*/ 3458253 h 7040868"/>
              <a:gd name="connsiteX2529" fmla="*/ 1116098 w 12936898"/>
              <a:gd name="connsiteY2529" fmla="*/ 3437686 h 7040868"/>
              <a:gd name="connsiteX2530" fmla="*/ 1119692 w 12936898"/>
              <a:gd name="connsiteY2530" fmla="*/ 3415486 h 7040868"/>
              <a:gd name="connsiteX2531" fmla="*/ 509211 w 12936898"/>
              <a:gd name="connsiteY2531" fmla="*/ 3371413 h 7040868"/>
              <a:gd name="connsiteX2532" fmla="*/ 501423 w 12936898"/>
              <a:gd name="connsiteY2532" fmla="*/ 3373372 h 7040868"/>
              <a:gd name="connsiteX2533" fmla="*/ 496031 w 12936898"/>
              <a:gd name="connsiteY2533" fmla="*/ 3387410 h 7040868"/>
              <a:gd name="connsiteX2534" fmla="*/ 510410 w 12936898"/>
              <a:gd name="connsiteY2534" fmla="*/ 3376637 h 7040868"/>
              <a:gd name="connsiteX2535" fmla="*/ 509211 w 12936898"/>
              <a:gd name="connsiteY2535" fmla="*/ 3371413 h 7040868"/>
              <a:gd name="connsiteX2536" fmla="*/ 11367861 w 12936898"/>
              <a:gd name="connsiteY2536" fmla="*/ 3348234 h 7040868"/>
              <a:gd name="connsiteX2537" fmla="*/ 11345095 w 12936898"/>
              <a:gd name="connsiteY2537" fmla="*/ 3350520 h 7040868"/>
              <a:gd name="connsiteX2538" fmla="*/ 11357077 w 12936898"/>
              <a:gd name="connsiteY2538" fmla="*/ 3353784 h 7040868"/>
              <a:gd name="connsiteX2539" fmla="*/ 11367861 w 12936898"/>
              <a:gd name="connsiteY2539" fmla="*/ 3348234 h 7040868"/>
              <a:gd name="connsiteX2540" fmla="*/ 1117296 w 12936898"/>
              <a:gd name="connsiteY2540" fmla="*/ 3345296 h 7040868"/>
              <a:gd name="connsiteX2541" fmla="*/ 1056188 w 12936898"/>
              <a:gd name="connsiteY2541" fmla="*/ 3364231 h 7040868"/>
              <a:gd name="connsiteX2542" fmla="*/ 1133471 w 12936898"/>
              <a:gd name="connsiteY2542" fmla="*/ 3356723 h 7040868"/>
              <a:gd name="connsiteX2543" fmla="*/ 1117296 w 12936898"/>
              <a:gd name="connsiteY2543" fmla="*/ 3345296 h 7040868"/>
              <a:gd name="connsiteX2544" fmla="*/ 11428369 w 12936898"/>
              <a:gd name="connsiteY2544" fmla="*/ 3339094 h 7040868"/>
              <a:gd name="connsiteX2545" fmla="*/ 11408599 w 12936898"/>
              <a:gd name="connsiteY2545" fmla="*/ 3350520 h 7040868"/>
              <a:gd name="connsiteX2546" fmla="*/ 11417586 w 12936898"/>
              <a:gd name="connsiteY2546" fmla="*/ 3359661 h 7040868"/>
              <a:gd name="connsiteX2547" fmla="*/ 11436158 w 12936898"/>
              <a:gd name="connsiteY2547" fmla="*/ 3348234 h 7040868"/>
              <a:gd name="connsiteX2548" fmla="*/ 11428369 w 12936898"/>
              <a:gd name="connsiteY2548" fmla="*/ 3339094 h 7040868"/>
              <a:gd name="connsiteX2549" fmla="*/ 458288 w 12936898"/>
              <a:gd name="connsiteY2549" fmla="*/ 3332891 h 7040868"/>
              <a:gd name="connsiteX2550" fmla="*/ 333077 w 12936898"/>
              <a:gd name="connsiteY2550" fmla="*/ 3452376 h 7040868"/>
              <a:gd name="connsiteX2551" fmla="*/ 372018 w 12936898"/>
              <a:gd name="connsiteY2551" fmla="*/ 3437686 h 7040868"/>
              <a:gd name="connsiteX2552" fmla="*/ 416950 w 12936898"/>
              <a:gd name="connsiteY2552" fmla="*/ 3404713 h 7040868"/>
              <a:gd name="connsiteX2553" fmla="*/ 458288 w 12936898"/>
              <a:gd name="connsiteY2553" fmla="*/ 3332891 h 7040868"/>
              <a:gd name="connsiteX2554" fmla="*/ 1247899 w 12936898"/>
              <a:gd name="connsiteY2554" fmla="*/ 3329300 h 7040868"/>
              <a:gd name="connsiteX2555" fmla="*/ 1245503 w 12936898"/>
              <a:gd name="connsiteY2555" fmla="*/ 3335829 h 7040868"/>
              <a:gd name="connsiteX2556" fmla="*/ 1256286 w 12936898"/>
              <a:gd name="connsiteY2556" fmla="*/ 3344643 h 7040868"/>
              <a:gd name="connsiteX2557" fmla="*/ 1265273 w 12936898"/>
              <a:gd name="connsiteY2557" fmla="*/ 3339746 h 7040868"/>
              <a:gd name="connsiteX2558" fmla="*/ 1254489 w 12936898"/>
              <a:gd name="connsiteY2558" fmla="*/ 3329953 h 7040868"/>
              <a:gd name="connsiteX2559" fmla="*/ 1247899 w 12936898"/>
              <a:gd name="connsiteY2559" fmla="*/ 3329300 h 7040868"/>
              <a:gd name="connsiteX2560" fmla="*/ 11418185 w 12936898"/>
              <a:gd name="connsiteY2560" fmla="*/ 3325056 h 7040868"/>
              <a:gd name="connsiteX2561" fmla="*/ 11400212 w 12936898"/>
              <a:gd name="connsiteY2561" fmla="*/ 3325708 h 7040868"/>
              <a:gd name="connsiteX2562" fmla="*/ 11406203 w 12936898"/>
              <a:gd name="connsiteY2562" fmla="*/ 3330605 h 7040868"/>
              <a:gd name="connsiteX2563" fmla="*/ 11418185 w 12936898"/>
              <a:gd name="connsiteY2563" fmla="*/ 3325056 h 7040868"/>
              <a:gd name="connsiteX2564" fmla="*/ 11524225 w 12936898"/>
              <a:gd name="connsiteY2564" fmla="*/ 3322117 h 7040868"/>
              <a:gd name="connsiteX2565" fmla="*/ 11503257 w 12936898"/>
              <a:gd name="connsiteY2565" fmla="*/ 3329953 h 7040868"/>
              <a:gd name="connsiteX2566" fmla="*/ 11525423 w 12936898"/>
              <a:gd name="connsiteY2566" fmla="*/ 3338114 h 7040868"/>
              <a:gd name="connsiteX2567" fmla="*/ 11545194 w 12936898"/>
              <a:gd name="connsiteY2567" fmla="*/ 3325708 h 7040868"/>
              <a:gd name="connsiteX2568" fmla="*/ 11524225 w 12936898"/>
              <a:gd name="connsiteY2568" fmla="*/ 3322117 h 7040868"/>
              <a:gd name="connsiteX2569" fmla="*/ 1423435 w 12936898"/>
              <a:gd name="connsiteY2569" fmla="*/ 3319179 h 7040868"/>
              <a:gd name="connsiteX2570" fmla="*/ 1405462 w 12936898"/>
              <a:gd name="connsiteY2570" fmla="*/ 3329953 h 7040868"/>
              <a:gd name="connsiteX2571" fmla="*/ 1424034 w 12936898"/>
              <a:gd name="connsiteY2571" fmla="*/ 3331258 h 7040868"/>
              <a:gd name="connsiteX2572" fmla="*/ 1442007 w 12936898"/>
              <a:gd name="connsiteY2572" fmla="*/ 3320812 h 7040868"/>
              <a:gd name="connsiteX2573" fmla="*/ 1423435 w 12936898"/>
              <a:gd name="connsiteY2573" fmla="*/ 3319179 h 7040868"/>
              <a:gd name="connsiteX2574" fmla="*/ 1343156 w 12936898"/>
              <a:gd name="connsiteY2574" fmla="*/ 3316568 h 7040868"/>
              <a:gd name="connsiteX2575" fmla="*/ 1334768 w 12936898"/>
              <a:gd name="connsiteY2575" fmla="*/ 3327341 h 7040868"/>
              <a:gd name="connsiteX2576" fmla="*/ 1339561 w 12936898"/>
              <a:gd name="connsiteY2576" fmla="*/ 3336482 h 7040868"/>
              <a:gd name="connsiteX2577" fmla="*/ 1348548 w 12936898"/>
              <a:gd name="connsiteY2577" fmla="*/ 3326688 h 7040868"/>
              <a:gd name="connsiteX2578" fmla="*/ 1343156 w 12936898"/>
              <a:gd name="connsiteY2578" fmla="*/ 3316568 h 7040868"/>
              <a:gd name="connsiteX2579" fmla="*/ 11582338 w 12936898"/>
              <a:gd name="connsiteY2579" fmla="*/ 3290124 h 7040868"/>
              <a:gd name="connsiteX2580" fmla="*/ 11531414 w 12936898"/>
              <a:gd name="connsiteY2580" fmla="*/ 3303509 h 7040868"/>
              <a:gd name="connsiteX2581" fmla="*/ 11634459 w 12936898"/>
              <a:gd name="connsiteY2581" fmla="*/ 3307753 h 7040868"/>
              <a:gd name="connsiteX2582" fmla="*/ 11685982 w 12936898"/>
              <a:gd name="connsiteY2582" fmla="*/ 3294368 h 7040868"/>
              <a:gd name="connsiteX2583" fmla="*/ 11582338 w 12936898"/>
              <a:gd name="connsiteY2583" fmla="*/ 3290124 h 7040868"/>
              <a:gd name="connsiteX2584" fmla="*/ 11480491 w 12936898"/>
              <a:gd name="connsiteY2584" fmla="*/ 3289471 h 7040868"/>
              <a:gd name="connsiteX2585" fmla="*/ 11463117 w 12936898"/>
              <a:gd name="connsiteY2585" fmla="*/ 3290777 h 7040868"/>
              <a:gd name="connsiteX2586" fmla="*/ 11469108 w 12936898"/>
              <a:gd name="connsiteY2586" fmla="*/ 3296000 h 7040868"/>
              <a:gd name="connsiteX2587" fmla="*/ 11480491 w 12936898"/>
              <a:gd name="connsiteY2587" fmla="*/ 3289471 h 7040868"/>
              <a:gd name="connsiteX2588" fmla="*/ 1417444 w 12936898"/>
              <a:gd name="connsiteY2588" fmla="*/ 3281636 h 7040868"/>
              <a:gd name="connsiteX2589" fmla="*/ 1392881 w 12936898"/>
              <a:gd name="connsiteY2589" fmla="*/ 3293715 h 7040868"/>
              <a:gd name="connsiteX2590" fmla="*/ 1405462 w 12936898"/>
              <a:gd name="connsiteY2590" fmla="*/ 3301550 h 7040868"/>
              <a:gd name="connsiteX2591" fmla="*/ 1430025 w 12936898"/>
              <a:gd name="connsiteY2591" fmla="*/ 3289471 h 7040868"/>
              <a:gd name="connsiteX2592" fmla="*/ 1417444 w 12936898"/>
              <a:gd name="connsiteY2592" fmla="*/ 3281636 h 7040868"/>
              <a:gd name="connsiteX2593" fmla="*/ 1509106 w 12936898"/>
              <a:gd name="connsiteY2593" fmla="*/ 3277065 h 7040868"/>
              <a:gd name="connsiteX2594" fmla="*/ 1500119 w 12936898"/>
              <a:gd name="connsiteY2594" fmla="*/ 3279351 h 7040868"/>
              <a:gd name="connsiteX2595" fmla="*/ 1495926 w 12936898"/>
              <a:gd name="connsiteY2595" fmla="*/ 3293062 h 7040868"/>
              <a:gd name="connsiteX2596" fmla="*/ 1510304 w 12936898"/>
              <a:gd name="connsiteY2596" fmla="*/ 3282289 h 7040868"/>
              <a:gd name="connsiteX2597" fmla="*/ 1509106 w 12936898"/>
              <a:gd name="connsiteY2597" fmla="*/ 3277065 h 7040868"/>
              <a:gd name="connsiteX2598" fmla="*/ 480979 w 12936898"/>
              <a:gd name="connsiteY2598" fmla="*/ 3276698 h 7040868"/>
              <a:gd name="connsiteX2599" fmla="*/ 469072 w 12936898"/>
              <a:gd name="connsiteY2599" fmla="*/ 3283921 h 7040868"/>
              <a:gd name="connsiteX2600" fmla="*/ 450500 w 12936898"/>
              <a:gd name="connsiteY2600" fmla="*/ 3300897 h 7040868"/>
              <a:gd name="connsiteX2601" fmla="*/ 469671 w 12936898"/>
              <a:gd name="connsiteY2601" fmla="*/ 3293715 h 7040868"/>
              <a:gd name="connsiteX2602" fmla="*/ 487045 w 12936898"/>
              <a:gd name="connsiteY2602" fmla="*/ 3277065 h 7040868"/>
              <a:gd name="connsiteX2603" fmla="*/ 480979 w 12936898"/>
              <a:gd name="connsiteY2603" fmla="*/ 3276698 h 7040868"/>
              <a:gd name="connsiteX2604" fmla="*/ 635621 w 12936898"/>
              <a:gd name="connsiteY2604" fmla="*/ 3267271 h 7040868"/>
              <a:gd name="connsiteX2605" fmla="*/ 591887 w 12936898"/>
              <a:gd name="connsiteY2605" fmla="*/ 3286859 h 7040868"/>
              <a:gd name="connsiteX2606" fmla="*/ 546954 w 12936898"/>
              <a:gd name="connsiteY2606" fmla="*/ 3319832 h 7040868"/>
              <a:gd name="connsiteX2607" fmla="*/ 617648 w 12936898"/>
              <a:gd name="connsiteY2607" fmla="*/ 3290777 h 7040868"/>
              <a:gd name="connsiteX2608" fmla="*/ 635621 w 12936898"/>
              <a:gd name="connsiteY2608" fmla="*/ 3267271 h 7040868"/>
              <a:gd name="connsiteX2609" fmla="*/ 513405 w 12936898"/>
              <a:gd name="connsiteY2609" fmla="*/ 3250948 h 7040868"/>
              <a:gd name="connsiteX2610" fmla="*/ 499626 w 12936898"/>
              <a:gd name="connsiteY2610" fmla="*/ 3261395 h 7040868"/>
              <a:gd name="connsiteX2611" fmla="*/ 504419 w 12936898"/>
              <a:gd name="connsiteY2611" fmla="*/ 3271516 h 7040868"/>
              <a:gd name="connsiteX2612" fmla="*/ 518198 w 12936898"/>
              <a:gd name="connsiteY2612" fmla="*/ 3260089 h 7040868"/>
              <a:gd name="connsiteX2613" fmla="*/ 513405 w 12936898"/>
              <a:gd name="connsiteY2613" fmla="*/ 3250948 h 7040868"/>
              <a:gd name="connsiteX2614" fmla="*/ 620644 w 12936898"/>
              <a:gd name="connsiteY2614" fmla="*/ 3243440 h 7040868"/>
              <a:gd name="connsiteX2615" fmla="*/ 548153 w 12936898"/>
              <a:gd name="connsiteY2615" fmla="*/ 3287839 h 7040868"/>
              <a:gd name="connsiteX2616" fmla="*/ 584099 w 12936898"/>
              <a:gd name="connsiteY2616" fmla="*/ 3271516 h 7040868"/>
              <a:gd name="connsiteX2617" fmla="*/ 620644 w 12936898"/>
              <a:gd name="connsiteY2617" fmla="*/ 3243440 h 7040868"/>
              <a:gd name="connsiteX2618" fmla="*/ 1489935 w 12936898"/>
              <a:gd name="connsiteY2618" fmla="*/ 3228096 h 7040868"/>
              <a:gd name="connsiteX2619" fmla="*/ 1482745 w 12936898"/>
              <a:gd name="connsiteY2619" fmla="*/ 3233319 h 7040868"/>
              <a:gd name="connsiteX2620" fmla="*/ 1455786 w 12936898"/>
              <a:gd name="connsiteY2620" fmla="*/ 3255519 h 7040868"/>
              <a:gd name="connsiteX2621" fmla="*/ 1472561 w 12936898"/>
              <a:gd name="connsiteY2621" fmla="*/ 3265639 h 7040868"/>
              <a:gd name="connsiteX2622" fmla="*/ 1511502 w 12936898"/>
              <a:gd name="connsiteY2622" fmla="*/ 3249316 h 7040868"/>
              <a:gd name="connsiteX2623" fmla="*/ 1489935 w 12936898"/>
              <a:gd name="connsiteY2623" fmla="*/ 3228096 h 7040868"/>
              <a:gd name="connsiteX2624" fmla="*/ 11677594 w 12936898"/>
              <a:gd name="connsiteY2624" fmla="*/ 3227769 h 7040868"/>
              <a:gd name="connsiteX2625" fmla="*/ 11602108 w 12936898"/>
              <a:gd name="connsiteY2625" fmla="*/ 3229402 h 7040868"/>
              <a:gd name="connsiteX2626" fmla="*/ 11372653 w 12936898"/>
              <a:gd name="connsiteY2626" fmla="*/ 3233319 h 7040868"/>
              <a:gd name="connsiteX2627" fmla="*/ 11337307 w 12936898"/>
              <a:gd name="connsiteY2627" fmla="*/ 3240175 h 7040868"/>
              <a:gd name="connsiteX2628" fmla="*/ 11442149 w 12936898"/>
              <a:gd name="connsiteY2628" fmla="*/ 3254866 h 7040868"/>
              <a:gd name="connsiteX2629" fmla="*/ 11560770 w 12936898"/>
              <a:gd name="connsiteY2629" fmla="*/ 3262375 h 7040868"/>
              <a:gd name="connsiteX2630" fmla="*/ 11688378 w 12936898"/>
              <a:gd name="connsiteY2630" fmla="*/ 3255519 h 7040868"/>
              <a:gd name="connsiteX2631" fmla="*/ 11677594 w 12936898"/>
              <a:gd name="connsiteY2631" fmla="*/ 3227769 h 7040868"/>
              <a:gd name="connsiteX2632" fmla="*/ 1466569 w 12936898"/>
              <a:gd name="connsiteY2632" fmla="*/ 3218628 h 7040868"/>
              <a:gd name="connsiteX2633" fmla="*/ 1395876 w 12936898"/>
              <a:gd name="connsiteY2633" fmla="*/ 3227116 h 7040868"/>
              <a:gd name="connsiteX2634" fmla="*/ 1320390 w 12936898"/>
              <a:gd name="connsiteY2634" fmla="*/ 3244745 h 7040868"/>
              <a:gd name="connsiteX2635" fmla="*/ 1302417 w 12936898"/>
              <a:gd name="connsiteY2635" fmla="*/ 3246378 h 7040868"/>
              <a:gd name="connsiteX2636" fmla="*/ 1109507 w 12936898"/>
              <a:gd name="connsiteY2636" fmla="*/ 3271516 h 7040868"/>
              <a:gd name="connsiteX2637" fmla="*/ 1117895 w 12936898"/>
              <a:gd name="connsiteY2637" fmla="*/ 3280330 h 7040868"/>
              <a:gd name="connsiteX2638" fmla="*/ 1132872 w 12936898"/>
              <a:gd name="connsiteY2638" fmla="*/ 3287839 h 7040868"/>
              <a:gd name="connsiteX2639" fmla="*/ 1041210 w 12936898"/>
              <a:gd name="connsiteY2639" fmla="*/ 3312323 h 7040868"/>
              <a:gd name="connsiteX2640" fmla="*/ 933972 w 12936898"/>
              <a:gd name="connsiteY2640" fmla="*/ 3331258 h 7040868"/>
              <a:gd name="connsiteX2641" fmla="*/ 892634 w 12936898"/>
              <a:gd name="connsiteY2641" fmla="*/ 3339094 h 7040868"/>
              <a:gd name="connsiteX2642" fmla="*/ 889039 w 12936898"/>
              <a:gd name="connsiteY2642" fmla="*/ 3350520 h 7040868"/>
              <a:gd name="connsiteX2643" fmla="*/ 891436 w 12936898"/>
              <a:gd name="connsiteY2643" fmla="*/ 3359661 h 7040868"/>
              <a:gd name="connsiteX2644" fmla="*/ 847103 w 12936898"/>
              <a:gd name="connsiteY2644" fmla="*/ 3388063 h 7040868"/>
              <a:gd name="connsiteX2645" fmla="*/ 814751 w 12936898"/>
              <a:gd name="connsiteY2645" fmla="*/ 3415486 h 7040868"/>
              <a:gd name="connsiteX2646" fmla="*/ 862080 w 12936898"/>
              <a:gd name="connsiteY2646" fmla="*/ 3409610 h 7040868"/>
              <a:gd name="connsiteX2647" fmla="*/ 1007661 w 12936898"/>
              <a:gd name="connsiteY2647" fmla="*/ 3361946 h 7040868"/>
              <a:gd name="connsiteX2648" fmla="*/ 1122688 w 12936898"/>
              <a:gd name="connsiteY2648" fmla="*/ 3328973 h 7040868"/>
              <a:gd name="connsiteX2649" fmla="*/ 1199971 w 12936898"/>
              <a:gd name="connsiteY2649" fmla="*/ 3327341 h 7040868"/>
              <a:gd name="connsiteX2650" fmla="*/ 1286840 w 12936898"/>
              <a:gd name="connsiteY2650" fmla="*/ 3323097 h 7040868"/>
              <a:gd name="connsiteX2651" fmla="*/ 1296426 w 12936898"/>
              <a:gd name="connsiteY2651" fmla="*/ 3330605 h 7040868"/>
              <a:gd name="connsiteX2652" fmla="*/ 1315597 w 12936898"/>
              <a:gd name="connsiteY2652" fmla="*/ 3315262 h 7040868"/>
              <a:gd name="connsiteX2653" fmla="*/ 1333570 w 12936898"/>
              <a:gd name="connsiteY2653" fmla="*/ 3298612 h 7040868"/>
              <a:gd name="connsiteX2654" fmla="*/ 1350944 w 12936898"/>
              <a:gd name="connsiteY2654" fmla="*/ 3282289 h 7040868"/>
              <a:gd name="connsiteX2655" fmla="*/ 1368917 w 12936898"/>
              <a:gd name="connsiteY2655" fmla="*/ 3270536 h 7040868"/>
              <a:gd name="connsiteX2656" fmla="*/ 1424034 w 12936898"/>
              <a:gd name="connsiteY2656" fmla="*/ 3246378 h 7040868"/>
              <a:gd name="connsiteX2657" fmla="*/ 650224 w 12936898"/>
              <a:gd name="connsiteY2657" fmla="*/ 3211773 h 7040868"/>
              <a:gd name="connsiteX2658" fmla="*/ 636220 w 12936898"/>
              <a:gd name="connsiteY2658" fmla="*/ 3212099 h 7040868"/>
              <a:gd name="connsiteX2659" fmla="*/ 600274 w 12936898"/>
              <a:gd name="connsiteY2659" fmla="*/ 3223525 h 7040868"/>
              <a:gd name="connsiteX2660" fmla="*/ 600873 w 12936898"/>
              <a:gd name="connsiteY2660" fmla="*/ 3231687 h 7040868"/>
              <a:gd name="connsiteX2661" fmla="*/ 636819 w 12936898"/>
              <a:gd name="connsiteY2661" fmla="*/ 3220261 h 7040868"/>
              <a:gd name="connsiteX2662" fmla="*/ 650224 w 12936898"/>
              <a:gd name="connsiteY2662" fmla="*/ 3211773 h 7040868"/>
              <a:gd name="connsiteX2663" fmla="*/ 1561227 w 12936898"/>
              <a:gd name="connsiteY2663" fmla="*/ 3207202 h 7040868"/>
              <a:gd name="connsiteX2664" fmla="*/ 1535466 w 12936898"/>
              <a:gd name="connsiteY2664" fmla="*/ 3214384 h 7040868"/>
              <a:gd name="connsiteX2665" fmla="*/ 1554637 w 12936898"/>
              <a:gd name="connsiteY2665" fmla="*/ 3234952 h 7040868"/>
              <a:gd name="connsiteX2666" fmla="*/ 1576205 w 12936898"/>
              <a:gd name="connsiteY2666" fmla="*/ 3227769 h 7040868"/>
              <a:gd name="connsiteX2667" fmla="*/ 1583993 w 12936898"/>
              <a:gd name="connsiteY2667" fmla="*/ 3218628 h 7040868"/>
              <a:gd name="connsiteX2668" fmla="*/ 1561227 w 12936898"/>
              <a:gd name="connsiteY2668" fmla="*/ 3207202 h 7040868"/>
              <a:gd name="connsiteX2669" fmla="*/ 1425232 w 12936898"/>
              <a:gd name="connsiteY2669" fmla="*/ 3207202 h 7040868"/>
              <a:gd name="connsiteX2670" fmla="*/ 1397074 w 12936898"/>
              <a:gd name="connsiteY2670" fmla="*/ 3209487 h 7040868"/>
              <a:gd name="connsiteX2671" fmla="*/ 1409056 w 12936898"/>
              <a:gd name="connsiteY2671" fmla="*/ 3212752 h 7040868"/>
              <a:gd name="connsiteX2672" fmla="*/ 1425232 w 12936898"/>
              <a:gd name="connsiteY2672" fmla="*/ 3207202 h 7040868"/>
              <a:gd name="connsiteX2673" fmla="*/ 11799211 w 12936898"/>
              <a:gd name="connsiteY2673" fmla="*/ 3176188 h 7040868"/>
              <a:gd name="connsiteX2674" fmla="*/ 11738702 w 12936898"/>
              <a:gd name="connsiteY2674" fmla="*/ 3179126 h 7040868"/>
              <a:gd name="connsiteX2675" fmla="*/ 11691373 w 12936898"/>
              <a:gd name="connsiteY2675" fmla="*/ 3188920 h 7040868"/>
              <a:gd name="connsiteX2676" fmla="*/ 11818382 w 12936898"/>
              <a:gd name="connsiteY2676" fmla="*/ 3179779 h 7040868"/>
              <a:gd name="connsiteX2677" fmla="*/ 11799211 w 12936898"/>
              <a:gd name="connsiteY2677" fmla="*/ 3176188 h 7040868"/>
              <a:gd name="connsiteX2678" fmla="*/ 11674599 w 12936898"/>
              <a:gd name="connsiteY2678" fmla="*/ 3134074 h 7040868"/>
              <a:gd name="connsiteX2679" fmla="*/ 11589527 w 12936898"/>
              <a:gd name="connsiteY2679" fmla="*/ 3139624 h 7040868"/>
              <a:gd name="connsiteX2680" fmla="*/ 11809396 w 12936898"/>
              <a:gd name="connsiteY2680" fmla="*/ 3146806 h 7040868"/>
              <a:gd name="connsiteX2681" fmla="*/ 11851333 w 12936898"/>
              <a:gd name="connsiteY2681" fmla="*/ 3142889 h 7040868"/>
              <a:gd name="connsiteX2682" fmla="*/ 11808797 w 12936898"/>
              <a:gd name="connsiteY2682" fmla="*/ 3139624 h 7040868"/>
              <a:gd name="connsiteX2683" fmla="*/ 11674599 w 12936898"/>
              <a:gd name="connsiteY2683" fmla="*/ 3134074 h 7040868"/>
              <a:gd name="connsiteX2684" fmla="*/ 798576 w 12936898"/>
              <a:gd name="connsiteY2684" fmla="*/ 3121016 h 7040868"/>
              <a:gd name="connsiteX2685" fmla="*/ 779405 w 12936898"/>
              <a:gd name="connsiteY2685" fmla="*/ 3125586 h 7040868"/>
              <a:gd name="connsiteX2686" fmla="*/ 705715 w 12936898"/>
              <a:gd name="connsiteY2686" fmla="*/ 3165088 h 7040868"/>
              <a:gd name="connsiteX2687" fmla="*/ 752445 w 12936898"/>
              <a:gd name="connsiteY2687" fmla="*/ 3150397 h 7040868"/>
              <a:gd name="connsiteX2688" fmla="*/ 798576 w 12936898"/>
              <a:gd name="connsiteY2688" fmla="*/ 3121016 h 7040868"/>
              <a:gd name="connsiteX2689" fmla="*/ 11527820 w 12936898"/>
              <a:gd name="connsiteY2689" fmla="*/ 3083799 h 7040868"/>
              <a:gd name="connsiteX2690" fmla="*/ 11509847 w 12936898"/>
              <a:gd name="connsiteY2690" fmla="*/ 3084452 h 7040868"/>
              <a:gd name="connsiteX2691" fmla="*/ 11516437 w 12936898"/>
              <a:gd name="connsiteY2691" fmla="*/ 3089349 h 7040868"/>
              <a:gd name="connsiteX2692" fmla="*/ 11527820 w 12936898"/>
              <a:gd name="connsiteY2692" fmla="*/ 3083799 h 7040868"/>
              <a:gd name="connsiteX2693" fmla="*/ 11606302 w 12936898"/>
              <a:gd name="connsiteY2693" fmla="*/ 3056376 h 7040868"/>
              <a:gd name="connsiteX2694" fmla="*/ 11582338 w 12936898"/>
              <a:gd name="connsiteY2694" fmla="*/ 3058661 h 7040868"/>
              <a:gd name="connsiteX2695" fmla="*/ 11594919 w 12936898"/>
              <a:gd name="connsiteY2695" fmla="*/ 3062252 h 7040868"/>
              <a:gd name="connsiteX2696" fmla="*/ 11606302 w 12936898"/>
              <a:gd name="connsiteY2696" fmla="*/ 3056376 h 7040868"/>
              <a:gd name="connsiteX2697" fmla="*/ 11790824 w 12936898"/>
              <a:gd name="connsiteY2697" fmla="*/ 3047888 h 7040868"/>
              <a:gd name="connsiteX2698" fmla="*/ 11717135 w 12936898"/>
              <a:gd name="connsiteY2698" fmla="*/ 3063232 h 7040868"/>
              <a:gd name="connsiteX2699" fmla="*/ 11654828 w 12936898"/>
              <a:gd name="connsiteY2699" fmla="*/ 3061273 h 7040868"/>
              <a:gd name="connsiteX2700" fmla="*/ 11650036 w 12936898"/>
              <a:gd name="connsiteY2700" fmla="*/ 3068782 h 7040868"/>
              <a:gd name="connsiteX2701" fmla="*/ 11730315 w 12936898"/>
              <a:gd name="connsiteY2701" fmla="*/ 3076290 h 7040868"/>
              <a:gd name="connsiteX2702" fmla="*/ 11827369 w 12936898"/>
              <a:gd name="connsiteY2702" fmla="*/ 3090981 h 7040868"/>
              <a:gd name="connsiteX2703" fmla="*/ 11944792 w 12936898"/>
              <a:gd name="connsiteY2703" fmla="*/ 3073678 h 7040868"/>
              <a:gd name="connsiteX2704" fmla="*/ 11920229 w 12936898"/>
              <a:gd name="connsiteY2704" fmla="*/ 3061273 h 7040868"/>
              <a:gd name="connsiteX2705" fmla="*/ 11883085 w 12936898"/>
              <a:gd name="connsiteY2705" fmla="*/ 3063232 h 7040868"/>
              <a:gd name="connsiteX2706" fmla="*/ 11790824 w 12936898"/>
              <a:gd name="connsiteY2706" fmla="*/ 3047888 h 7040868"/>
              <a:gd name="connsiteX2707" fmla="*/ 11671004 w 12936898"/>
              <a:gd name="connsiteY2707" fmla="*/ 2992063 h 7040868"/>
              <a:gd name="connsiteX2708" fmla="*/ 11638054 w 12936898"/>
              <a:gd name="connsiteY2708" fmla="*/ 2995327 h 7040868"/>
              <a:gd name="connsiteX2709" fmla="*/ 11654828 w 12936898"/>
              <a:gd name="connsiteY2709" fmla="*/ 2997939 h 7040868"/>
              <a:gd name="connsiteX2710" fmla="*/ 11671004 w 12936898"/>
              <a:gd name="connsiteY2710" fmla="*/ 2992063 h 7040868"/>
              <a:gd name="connsiteX2711" fmla="*/ 11842945 w 12936898"/>
              <a:gd name="connsiteY2711" fmla="*/ 2918608 h 7040868"/>
              <a:gd name="connsiteX2712" fmla="*/ 11824972 w 12936898"/>
              <a:gd name="connsiteY2712" fmla="*/ 2920567 h 7040868"/>
              <a:gd name="connsiteX2713" fmla="*/ 11830963 w 12936898"/>
              <a:gd name="connsiteY2713" fmla="*/ 2925464 h 7040868"/>
              <a:gd name="connsiteX2714" fmla="*/ 11842945 w 12936898"/>
              <a:gd name="connsiteY2714" fmla="*/ 2918608 h 7040868"/>
              <a:gd name="connsiteX2715" fmla="*/ 11748887 w 12936898"/>
              <a:gd name="connsiteY2715" fmla="*/ 2915017 h 7040868"/>
              <a:gd name="connsiteX2716" fmla="*/ 11724324 w 12936898"/>
              <a:gd name="connsiteY2716" fmla="*/ 2926117 h 7040868"/>
              <a:gd name="connsiteX2717" fmla="*/ 11730914 w 12936898"/>
              <a:gd name="connsiteY2717" fmla="*/ 2935258 h 7040868"/>
              <a:gd name="connsiteX2718" fmla="*/ 11757274 w 12936898"/>
              <a:gd name="connsiteY2718" fmla="*/ 2923832 h 7040868"/>
              <a:gd name="connsiteX2719" fmla="*/ 11748887 w 12936898"/>
              <a:gd name="connsiteY2719" fmla="*/ 2915017 h 7040868"/>
              <a:gd name="connsiteX2720" fmla="*/ 11747689 w 12936898"/>
              <a:gd name="connsiteY2720" fmla="*/ 2877800 h 7040868"/>
              <a:gd name="connsiteX2721" fmla="*/ 11710545 w 12936898"/>
              <a:gd name="connsiteY2721" fmla="*/ 2889226 h 7040868"/>
              <a:gd name="connsiteX2722" fmla="*/ 11780639 w 12936898"/>
              <a:gd name="connsiteY2722" fmla="*/ 2881718 h 7040868"/>
              <a:gd name="connsiteX2723" fmla="*/ 11747689 w 12936898"/>
              <a:gd name="connsiteY2723" fmla="*/ 2877800 h 7040868"/>
              <a:gd name="connsiteX2724" fmla="*/ 11573950 w 12936898"/>
              <a:gd name="connsiteY2724" fmla="*/ 2873556 h 7040868"/>
              <a:gd name="connsiteX2725" fmla="*/ 11549986 w 12936898"/>
              <a:gd name="connsiteY2725" fmla="*/ 2884982 h 7040868"/>
              <a:gd name="connsiteX2726" fmla="*/ 11570356 w 12936898"/>
              <a:gd name="connsiteY2726" fmla="*/ 2893144 h 7040868"/>
              <a:gd name="connsiteX2727" fmla="*/ 11592522 w 12936898"/>
              <a:gd name="connsiteY2727" fmla="*/ 2881065 h 7040868"/>
              <a:gd name="connsiteX2728" fmla="*/ 11573950 w 12936898"/>
              <a:gd name="connsiteY2728" fmla="*/ 2873556 h 7040868"/>
              <a:gd name="connsiteX2729" fmla="*/ 11412793 w 12936898"/>
              <a:gd name="connsiteY2729" fmla="*/ 2869312 h 7040868"/>
              <a:gd name="connsiteX2730" fmla="*/ 11404406 w 12936898"/>
              <a:gd name="connsiteY2730" fmla="*/ 2880085 h 7040868"/>
              <a:gd name="connsiteX2731" fmla="*/ 11413991 w 12936898"/>
              <a:gd name="connsiteY2731" fmla="*/ 2888574 h 7040868"/>
              <a:gd name="connsiteX2732" fmla="*/ 11422379 w 12936898"/>
              <a:gd name="connsiteY2732" fmla="*/ 2877800 h 7040868"/>
              <a:gd name="connsiteX2733" fmla="*/ 11412793 w 12936898"/>
              <a:gd name="connsiteY2733" fmla="*/ 2869312 h 7040868"/>
              <a:gd name="connsiteX2734" fmla="*/ 11669806 w 12936898"/>
              <a:gd name="connsiteY2734" fmla="*/ 2861803 h 7040868"/>
              <a:gd name="connsiteX2735" fmla="*/ 11608698 w 12936898"/>
              <a:gd name="connsiteY2735" fmla="*/ 2873556 h 7040868"/>
              <a:gd name="connsiteX2736" fmla="*/ 11642247 w 12936898"/>
              <a:gd name="connsiteY2736" fmla="*/ 2877147 h 7040868"/>
              <a:gd name="connsiteX2737" fmla="*/ 11680590 w 12936898"/>
              <a:gd name="connsiteY2737" fmla="*/ 2866374 h 7040868"/>
              <a:gd name="connsiteX2738" fmla="*/ 11669806 w 12936898"/>
              <a:gd name="connsiteY2738" fmla="*/ 2861803 h 7040868"/>
              <a:gd name="connsiteX2739" fmla="*/ 1555835 w 12936898"/>
              <a:gd name="connsiteY2739" fmla="*/ 2837319 h 7040868"/>
              <a:gd name="connsiteX2740" fmla="*/ 1353939 w 12936898"/>
              <a:gd name="connsiteY2740" fmla="*/ 2865395 h 7040868"/>
              <a:gd name="connsiteX2741" fmla="*/ 1259881 w 12936898"/>
              <a:gd name="connsiteY2741" fmla="*/ 2895756 h 7040868"/>
              <a:gd name="connsiteX2742" fmla="*/ 1295827 w 12936898"/>
              <a:gd name="connsiteY2742" fmla="*/ 2896409 h 7040868"/>
              <a:gd name="connsiteX2743" fmla="*/ 1170615 w 12936898"/>
              <a:gd name="connsiteY2743" fmla="*/ 2923179 h 7040868"/>
              <a:gd name="connsiteX2744" fmla="*/ 932774 w 12936898"/>
              <a:gd name="connsiteY2744" fmla="*/ 2994348 h 7040868"/>
              <a:gd name="connsiteX2745" fmla="*/ 823738 w 12936898"/>
              <a:gd name="connsiteY2745" fmla="*/ 3043970 h 7040868"/>
              <a:gd name="connsiteX2746" fmla="*/ 641013 w 12936898"/>
              <a:gd name="connsiteY2746" fmla="*/ 3157580 h 7040868"/>
              <a:gd name="connsiteX2747" fmla="*/ 705715 w 12936898"/>
              <a:gd name="connsiteY2747" fmla="*/ 3146153 h 7040868"/>
              <a:gd name="connsiteX2748" fmla="*/ 851296 w 12936898"/>
              <a:gd name="connsiteY2748" fmla="*/ 3087716 h 7040868"/>
              <a:gd name="connsiteX2749" fmla="*/ 1096327 w 12936898"/>
              <a:gd name="connsiteY2749" fmla="*/ 2983901 h 7040868"/>
              <a:gd name="connsiteX2750" fmla="*/ 1422236 w 12936898"/>
              <a:gd name="connsiteY2750" fmla="*/ 2909794 h 7040868"/>
              <a:gd name="connsiteX2751" fmla="*/ 1537263 w 12936898"/>
              <a:gd name="connsiteY2751" fmla="*/ 2882697 h 7040868"/>
              <a:gd name="connsiteX2752" fmla="*/ 1548047 w 12936898"/>
              <a:gd name="connsiteY2752" fmla="*/ 2878453 h 7040868"/>
              <a:gd name="connsiteX2753" fmla="*/ 1626529 w 12936898"/>
              <a:gd name="connsiteY2753" fmla="*/ 2855601 h 7040868"/>
              <a:gd name="connsiteX2754" fmla="*/ 1588786 w 12936898"/>
              <a:gd name="connsiteY2754" fmla="*/ 2854621 h 7040868"/>
              <a:gd name="connsiteX2755" fmla="*/ 1561826 w 12936898"/>
              <a:gd name="connsiteY2755" fmla="*/ 2841236 h 7040868"/>
              <a:gd name="connsiteX2756" fmla="*/ 1555835 w 12936898"/>
              <a:gd name="connsiteY2756" fmla="*/ 2837319 h 7040868"/>
              <a:gd name="connsiteX2757" fmla="*/ 1874556 w 12936898"/>
              <a:gd name="connsiteY2757" fmla="*/ 2819037 h 7040868"/>
              <a:gd name="connsiteX2758" fmla="*/ 1857182 w 12936898"/>
              <a:gd name="connsiteY2758" fmla="*/ 2819690 h 7040868"/>
              <a:gd name="connsiteX2759" fmla="*/ 1863173 w 12936898"/>
              <a:gd name="connsiteY2759" fmla="*/ 2824913 h 7040868"/>
              <a:gd name="connsiteX2760" fmla="*/ 1874556 w 12936898"/>
              <a:gd name="connsiteY2760" fmla="*/ 2819037 h 7040868"/>
              <a:gd name="connsiteX2761" fmla="*/ 1793677 w 12936898"/>
              <a:gd name="connsiteY2761" fmla="*/ 2815119 h 7040868"/>
              <a:gd name="connsiteX2762" fmla="*/ 1771511 w 12936898"/>
              <a:gd name="connsiteY2762" fmla="*/ 2823281 h 7040868"/>
              <a:gd name="connsiteX2763" fmla="*/ 1785290 w 12936898"/>
              <a:gd name="connsiteY2763" fmla="*/ 2826545 h 7040868"/>
              <a:gd name="connsiteX2764" fmla="*/ 1793677 w 12936898"/>
              <a:gd name="connsiteY2764" fmla="*/ 2815119 h 7040868"/>
              <a:gd name="connsiteX2765" fmla="*/ 1305413 w 12936898"/>
              <a:gd name="connsiteY2765" fmla="*/ 2784432 h 7040868"/>
              <a:gd name="connsiteX2766" fmla="*/ 1267070 w 12936898"/>
              <a:gd name="connsiteY2766" fmla="*/ 2790634 h 7040868"/>
              <a:gd name="connsiteX2767" fmla="*/ 1149048 w 12936898"/>
              <a:gd name="connsiteY2767" fmla="*/ 2812834 h 7040868"/>
              <a:gd name="connsiteX2768" fmla="*/ 1087341 w 12936898"/>
              <a:gd name="connsiteY2768" fmla="*/ 2833401 h 7040868"/>
              <a:gd name="connsiteX2769" fmla="*/ 1171814 w 12936898"/>
              <a:gd name="connsiteY2769" fmla="*/ 2823281 h 7040868"/>
              <a:gd name="connsiteX2770" fmla="*/ 1259881 w 12936898"/>
              <a:gd name="connsiteY2770" fmla="*/ 2804346 h 7040868"/>
              <a:gd name="connsiteX2771" fmla="*/ 1311403 w 12936898"/>
              <a:gd name="connsiteY2771" fmla="*/ 2789002 h 7040868"/>
              <a:gd name="connsiteX2772" fmla="*/ 1305413 w 12936898"/>
              <a:gd name="connsiteY2772" fmla="*/ 2784432 h 7040868"/>
              <a:gd name="connsiteX2773" fmla="*/ 12171850 w 12936898"/>
              <a:gd name="connsiteY2773" fmla="*/ 2723709 h 7040868"/>
              <a:gd name="connsiteX2774" fmla="*/ 12138900 w 12936898"/>
              <a:gd name="connsiteY2774" fmla="*/ 2726321 h 7040868"/>
              <a:gd name="connsiteX2775" fmla="*/ 12088575 w 12936898"/>
              <a:gd name="connsiteY2775" fmla="*/ 2738400 h 7040868"/>
              <a:gd name="connsiteX2776" fmla="*/ 12093368 w 12936898"/>
              <a:gd name="connsiteY2776" fmla="*/ 2745909 h 7040868"/>
              <a:gd name="connsiteX2777" fmla="*/ 12144891 w 12936898"/>
              <a:gd name="connsiteY2777" fmla="*/ 2733830 h 7040868"/>
              <a:gd name="connsiteX2778" fmla="*/ 2053086 w 12936898"/>
              <a:gd name="connsiteY2778" fmla="*/ 2684207 h 7040868"/>
              <a:gd name="connsiteX2779" fmla="*/ 2017141 w 12936898"/>
              <a:gd name="connsiteY2779" fmla="*/ 2695633 h 7040868"/>
              <a:gd name="connsiteX2780" fmla="*/ 2022533 w 12936898"/>
              <a:gd name="connsiteY2780" fmla="*/ 2703795 h 7040868"/>
              <a:gd name="connsiteX2781" fmla="*/ 2059078 w 12936898"/>
              <a:gd name="connsiteY2781" fmla="*/ 2692369 h 7040868"/>
              <a:gd name="connsiteX2782" fmla="*/ 2053086 w 12936898"/>
              <a:gd name="connsiteY2782" fmla="*/ 2684207 h 7040868"/>
              <a:gd name="connsiteX2783" fmla="*/ 1769114 w 12936898"/>
              <a:gd name="connsiteY2783" fmla="*/ 2680943 h 7040868"/>
              <a:gd name="connsiteX2784" fmla="*/ 1742754 w 12936898"/>
              <a:gd name="connsiteY2784" fmla="*/ 2731871 h 7040868"/>
              <a:gd name="connsiteX2785" fmla="*/ 1779299 w 12936898"/>
              <a:gd name="connsiteY2785" fmla="*/ 2724689 h 7040868"/>
              <a:gd name="connsiteX2786" fmla="*/ 1782893 w 12936898"/>
              <a:gd name="connsiteY2786" fmla="*/ 2704774 h 7040868"/>
              <a:gd name="connsiteX2787" fmla="*/ 1776903 w 12936898"/>
              <a:gd name="connsiteY2787" fmla="*/ 2689431 h 7040868"/>
              <a:gd name="connsiteX2788" fmla="*/ 1769114 w 12936898"/>
              <a:gd name="connsiteY2788" fmla="*/ 2680943 h 7040868"/>
              <a:gd name="connsiteX2789" fmla="*/ 1471363 w 12936898"/>
              <a:gd name="connsiteY2789" fmla="*/ 2647317 h 7040868"/>
              <a:gd name="connsiteX2790" fmla="*/ 1391683 w 12936898"/>
              <a:gd name="connsiteY2790" fmla="*/ 2664293 h 7040868"/>
              <a:gd name="connsiteX2791" fmla="*/ 1311403 w 12936898"/>
              <a:gd name="connsiteY2791" fmla="*/ 2697919 h 7040868"/>
              <a:gd name="connsiteX2792" fmla="*/ 1449196 w 12936898"/>
              <a:gd name="connsiteY2792" fmla="*/ 2711630 h 7040868"/>
              <a:gd name="connsiteX2793" fmla="*/ 1463574 w 12936898"/>
              <a:gd name="connsiteY2793" fmla="*/ 2700857 h 7040868"/>
              <a:gd name="connsiteX2794" fmla="*/ 1473759 w 12936898"/>
              <a:gd name="connsiteY2794" fmla="*/ 2705427 h 7040868"/>
              <a:gd name="connsiteX2795" fmla="*/ 1473759 w 12936898"/>
              <a:gd name="connsiteY2795" fmla="*/ 2728606 h 7040868"/>
              <a:gd name="connsiteX2796" fmla="*/ 1463574 w 12936898"/>
              <a:gd name="connsiteY2796" fmla="*/ 2747541 h 7040868"/>
              <a:gd name="connsiteX2797" fmla="*/ 1423435 w 12936898"/>
              <a:gd name="connsiteY2797" fmla="*/ 2737747 h 7040868"/>
              <a:gd name="connsiteX2798" fmla="*/ 1383894 w 12936898"/>
              <a:gd name="connsiteY2798" fmla="*/ 2732524 h 7040868"/>
              <a:gd name="connsiteX2799" fmla="*/ 1356935 w 12936898"/>
              <a:gd name="connsiteY2799" fmla="*/ 2730892 h 7040868"/>
              <a:gd name="connsiteX2800" fmla="*/ 1298822 w 12936898"/>
              <a:gd name="connsiteY2800" fmla="*/ 2711630 h 7040868"/>
              <a:gd name="connsiteX2801" fmla="*/ 1189188 w 12936898"/>
              <a:gd name="connsiteY2801" fmla="*/ 2720118 h 7040868"/>
              <a:gd name="connsiteX2802" fmla="*/ 1081949 w 12936898"/>
              <a:gd name="connsiteY2802" fmla="*/ 2773005 h 7040868"/>
              <a:gd name="connsiteX2803" fmla="*/ 1293431 w 12936898"/>
              <a:gd name="connsiteY2803" fmla="*/ 2764517 h 7040868"/>
              <a:gd name="connsiteX2804" fmla="*/ 1373111 w 12936898"/>
              <a:gd name="connsiteY2804" fmla="*/ 2766803 h 7040868"/>
              <a:gd name="connsiteX2805" fmla="*/ 1392282 w 12936898"/>
              <a:gd name="connsiteY2805" fmla="*/ 2773658 h 7040868"/>
              <a:gd name="connsiteX2806" fmla="*/ 1405462 w 12936898"/>
              <a:gd name="connsiteY2806" fmla="*/ 2758967 h 7040868"/>
              <a:gd name="connsiteX2807" fmla="*/ 1401268 w 12936898"/>
              <a:gd name="connsiteY2807" fmla="*/ 2744277 h 7040868"/>
              <a:gd name="connsiteX2808" fmla="*/ 1432421 w 12936898"/>
              <a:gd name="connsiteY2808" fmla="*/ 2756029 h 7040868"/>
              <a:gd name="connsiteX2809" fmla="*/ 1504313 w 12936898"/>
              <a:gd name="connsiteY2809" fmla="*/ 2754070 h 7040868"/>
              <a:gd name="connsiteX2810" fmla="*/ 1507908 w 12936898"/>
              <a:gd name="connsiteY2810" fmla="*/ 2744277 h 7040868"/>
              <a:gd name="connsiteX2811" fmla="*/ 1511502 w 12936898"/>
              <a:gd name="connsiteY2811" fmla="*/ 2734483 h 7040868"/>
              <a:gd name="connsiteX2812" fmla="*/ 1546849 w 12936898"/>
              <a:gd name="connsiteY2812" fmla="*/ 2736115 h 7040868"/>
              <a:gd name="connsiteX2813" fmla="*/ 1628925 w 12936898"/>
              <a:gd name="connsiteY2813" fmla="*/ 2741665 h 7040868"/>
              <a:gd name="connsiteX2814" fmla="*/ 1713997 w 12936898"/>
              <a:gd name="connsiteY2814" fmla="*/ 2711630 h 7040868"/>
              <a:gd name="connsiteX2815" fmla="*/ 1737961 w 12936898"/>
              <a:gd name="connsiteY2815" fmla="*/ 2685840 h 7040868"/>
              <a:gd name="connsiteX2816" fmla="*/ 1700817 w 12936898"/>
              <a:gd name="connsiteY2816" fmla="*/ 2690084 h 7040868"/>
              <a:gd name="connsiteX2817" fmla="*/ 1518092 w 12936898"/>
              <a:gd name="connsiteY2817" fmla="*/ 2658743 h 7040868"/>
              <a:gd name="connsiteX2818" fmla="*/ 1471363 w 12936898"/>
              <a:gd name="connsiteY2818" fmla="*/ 2647317 h 7040868"/>
              <a:gd name="connsiteX2819" fmla="*/ 11565563 w 12936898"/>
              <a:gd name="connsiteY2819" fmla="*/ 2591491 h 7040868"/>
              <a:gd name="connsiteX2820" fmla="*/ 11552383 w 12936898"/>
              <a:gd name="connsiteY2820" fmla="*/ 2593777 h 7040868"/>
              <a:gd name="connsiteX2821" fmla="*/ 11534410 w 12936898"/>
              <a:gd name="connsiteY2821" fmla="*/ 2604224 h 7040868"/>
              <a:gd name="connsiteX2822" fmla="*/ 11553581 w 12936898"/>
              <a:gd name="connsiteY2822" fmla="*/ 2605856 h 7040868"/>
              <a:gd name="connsiteX2823" fmla="*/ 11571554 w 12936898"/>
              <a:gd name="connsiteY2823" fmla="*/ 2596062 h 7040868"/>
              <a:gd name="connsiteX2824" fmla="*/ 11565563 w 12936898"/>
              <a:gd name="connsiteY2824" fmla="*/ 2591491 h 7040868"/>
              <a:gd name="connsiteX2825" fmla="*/ 11621878 w 12936898"/>
              <a:gd name="connsiteY2825" fmla="*/ 2570598 h 7040868"/>
              <a:gd name="connsiteX2826" fmla="*/ 11607500 w 12936898"/>
              <a:gd name="connsiteY2826" fmla="*/ 2582024 h 7040868"/>
              <a:gd name="connsiteX2827" fmla="*/ 11617684 w 12936898"/>
              <a:gd name="connsiteY2827" fmla="*/ 2590186 h 7040868"/>
              <a:gd name="connsiteX2828" fmla="*/ 11630865 w 12936898"/>
              <a:gd name="connsiteY2828" fmla="*/ 2579739 h 7040868"/>
              <a:gd name="connsiteX2829" fmla="*/ 11621878 w 12936898"/>
              <a:gd name="connsiteY2829" fmla="*/ 2570598 h 7040868"/>
              <a:gd name="connsiteX2830" fmla="*/ 11762666 w 12936898"/>
              <a:gd name="connsiteY2830" fmla="*/ 2570271 h 7040868"/>
              <a:gd name="connsiteX2831" fmla="*/ 11727319 w 12936898"/>
              <a:gd name="connsiteY2831" fmla="*/ 2571251 h 7040868"/>
              <a:gd name="connsiteX2832" fmla="*/ 11697364 w 12936898"/>
              <a:gd name="connsiteY2832" fmla="*/ 2583003 h 7040868"/>
              <a:gd name="connsiteX2833" fmla="*/ 11772252 w 12936898"/>
              <a:gd name="connsiteY2833" fmla="*/ 2576148 h 7040868"/>
              <a:gd name="connsiteX2834" fmla="*/ 11762666 w 12936898"/>
              <a:gd name="connsiteY2834" fmla="*/ 2570271 h 7040868"/>
              <a:gd name="connsiteX2835" fmla="*/ 11440951 w 12936898"/>
              <a:gd name="connsiteY2835" fmla="*/ 2568965 h 7040868"/>
              <a:gd name="connsiteX2836" fmla="*/ 11400811 w 12936898"/>
              <a:gd name="connsiteY2836" fmla="*/ 2592144 h 7040868"/>
              <a:gd name="connsiteX2837" fmla="*/ 11452933 w 12936898"/>
              <a:gd name="connsiteY2837" fmla="*/ 2585942 h 7040868"/>
              <a:gd name="connsiteX2838" fmla="*/ 11452933 w 12936898"/>
              <a:gd name="connsiteY2838" fmla="*/ 2570598 h 7040868"/>
              <a:gd name="connsiteX2839" fmla="*/ 11440951 w 12936898"/>
              <a:gd name="connsiteY2839" fmla="*/ 2568965 h 7040868"/>
              <a:gd name="connsiteX2840" fmla="*/ 1529101 w 12936898"/>
              <a:gd name="connsiteY2840" fmla="*/ 2566273 h 7040868"/>
              <a:gd name="connsiteX2841" fmla="*/ 1501916 w 12936898"/>
              <a:gd name="connsiteY2841" fmla="*/ 2566354 h 7040868"/>
              <a:gd name="connsiteX2842" fmla="*/ 1455187 w 12936898"/>
              <a:gd name="connsiteY2842" fmla="*/ 2577780 h 7040868"/>
              <a:gd name="connsiteX2843" fmla="*/ 1491132 w 12936898"/>
              <a:gd name="connsiteY2843" fmla="*/ 2582024 h 7040868"/>
              <a:gd name="connsiteX2844" fmla="*/ 1537862 w 12936898"/>
              <a:gd name="connsiteY2844" fmla="*/ 2570598 h 7040868"/>
              <a:gd name="connsiteX2845" fmla="*/ 1529101 w 12936898"/>
              <a:gd name="connsiteY2845" fmla="*/ 2566273 h 7040868"/>
              <a:gd name="connsiteX2846" fmla="*/ 11494270 w 12936898"/>
              <a:gd name="connsiteY2846" fmla="*/ 2563742 h 7040868"/>
              <a:gd name="connsiteX2847" fmla="*/ 11479892 w 12936898"/>
              <a:gd name="connsiteY2847" fmla="*/ 2574515 h 7040868"/>
              <a:gd name="connsiteX2848" fmla="*/ 11484086 w 12936898"/>
              <a:gd name="connsiteY2848" fmla="*/ 2583656 h 7040868"/>
              <a:gd name="connsiteX2849" fmla="*/ 11499063 w 12936898"/>
              <a:gd name="connsiteY2849" fmla="*/ 2572883 h 7040868"/>
              <a:gd name="connsiteX2850" fmla="*/ 11494270 w 12936898"/>
              <a:gd name="connsiteY2850" fmla="*/ 2563742 h 7040868"/>
              <a:gd name="connsiteX2851" fmla="*/ 11494270 w 12936898"/>
              <a:gd name="connsiteY2851" fmla="*/ 2547745 h 7040868"/>
              <a:gd name="connsiteX2852" fmla="*/ 11471505 w 12936898"/>
              <a:gd name="connsiteY2852" fmla="*/ 2550031 h 7040868"/>
              <a:gd name="connsiteX2853" fmla="*/ 11482887 w 12936898"/>
              <a:gd name="connsiteY2853" fmla="*/ 2553295 h 7040868"/>
              <a:gd name="connsiteX2854" fmla="*/ 11494270 w 12936898"/>
              <a:gd name="connsiteY2854" fmla="*/ 2547745 h 7040868"/>
              <a:gd name="connsiteX2855" fmla="*/ 12219179 w 12936898"/>
              <a:gd name="connsiteY2855" fmla="*/ 2537625 h 7040868"/>
              <a:gd name="connsiteX2856" fmla="*/ 12194616 w 12936898"/>
              <a:gd name="connsiteY2856" fmla="*/ 2539257 h 7040868"/>
              <a:gd name="connsiteX2857" fmla="*/ 12207197 w 12936898"/>
              <a:gd name="connsiteY2857" fmla="*/ 2543175 h 7040868"/>
              <a:gd name="connsiteX2858" fmla="*/ 12219179 w 12936898"/>
              <a:gd name="connsiteY2858" fmla="*/ 2537625 h 7040868"/>
              <a:gd name="connsiteX2859" fmla="*/ 1225133 w 12936898"/>
              <a:gd name="connsiteY2859" fmla="*/ 2530116 h 7040868"/>
              <a:gd name="connsiteX2860" fmla="*/ 1240710 w 12936898"/>
              <a:gd name="connsiteY2860" fmla="*/ 2550684 h 7040868"/>
              <a:gd name="connsiteX2861" fmla="*/ 1291633 w 12936898"/>
              <a:gd name="connsiteY2861" fmla="*/ 2544154 h 7040868"/>
              <a:gd name="connsiteX2862" fmla="*/ 1225133 w 12936898"/>
              <a:gd name="connsiteY2862" fmla="*/ 2530116 h 7040868"/>
              <a:gd name="connsiteX2863" fmla="*/ 12083783 w 12936898"/>
              <a:gd name="connsiteY2863" fmla="*/ 2526852 h 7040868"/>
              <a:gd name="connsiteX2864" fmla="*/ 11972350 w 12936898"/>
              <a:gd name="connsiteY2864" fmla="*/ 2547745 h 7040868"/>
              <a:gd name="connsiteX2865" fmla="*/ 11950184 w 12936898"/>
              <a:gd name="connsiteY2865" fmla="*/ 2568965 h 7040868"/>
              <a:gd name="connsiteX2866" fmla="*/ 11947188 w 12936898"/>
              <a:gd name="connsiteY2866" fmla="*/ 2581371 h 7040868"/>
              <a:gd name="connsiteX2867" fmla="*/ 11953179 w 12936898"/>
              <a:gd name="connsiteY2867" fmla="*/ 2585942 h 7040868"/>
              <a:gd name="connsiteX2868" fmla="*/ 12007697 w 12936898"/>
              <a:gd name="connsiteY2868" fmla="*/ 2567007 h 7040868"/>
              <a:gd name="connsiteX2869" fmla="*/ 12033458 w 12936898"/>
              <a:gd name="connsiteY2869" fmla="*/ 2550031 h 7040868"/>
              <a:gd name="connsiteX2870" fmla="*/ 12001706 w 12936898"/>
              <a:gd name="connsiteY2870" fmla="*/ 2558192 h 7040868"/>
              <a:gd name="connsiteX2871" fmla="*/ 11985531 w 12936898"/>
              <a:gd name="connsiteY2871" fmla="*/ 2554601 h 7040868"/>
              <a:gd name="connsiteX2872" fmla="*/ 12024472 w 12936898"/>
              <a:gd name="connsiteY2872" fmla="*/ 2544807 h 7040868"/>
              <a:gd name="connsiteX2873" fmla="*/ 12081386 w 12936898"/>
              <a:gd name="connsiteY2873" fmla="*/ 2536972 h 7040868"/>
              <a:gd name="connsiteX2874" fmla="*/ 12116733 w 12936898"/>
              <a:gd name="connsiteY2874" fmla="*/ 2526852 h 7040868"/>
              <a:gd name="connsiteX2875" fmla="*/ 1428377 w 12936898"/>
              <a:gd name="connsiteY2875" fmla="*/ 2522200 h 7040868"/>
              <a:gd name="connsiteX2876" fmla="*/ 1386889 w 12936898"/>
              <a:gd name="connsiteY2876" fmla="*/ 2526199 h 7040868"/>
              <a:gd name="connsiteX2877" fmla="*/ 1328777 w 12936898"/>
              <a:gd name="connsiteY2877" fmla="*/ 2533381 h 7040868"/>
              <a:gd name="connsiteX2878" fmla="*/ 1375507 w 12936898"/>
              <a:gd name="connsiteY2878" fmla="*/ 2534034 h 7040868"/>
              <a:gd name="connsiteX2879" fmla="*/ 1445601 w 12936898"/>
              <a:gd name="connsiteY2879" fmla="*/ 2522608 h 7040868"/>
              <a:gd name="connsiteX2880" fmla="*/ 1428377 w 12936898"/>
              <a:gd name="connsiteY2880" fmla="*/ 2522200 h 7040868"/>
              <a:gd name="connsiteX2881" fmla="*/ 1688236 w 12936898"/>
              <a:gd name="connsiteY2881" fmla="*/ 2520649 h 7040868"/>
              <a:gd name="connsiteX2882" fmla="*/ 1467768 w 12936898"/>
              <a:gd name="connsiteY2882" fmla="*/ 2540890 h 7040868"/>
              <a:gd name="connsiteX2883" fmla="*/ 1518691 w 12936898"/>
              <a:gd name="connsiteY2883" fmla="*/ 2550031 h 7040868"/>
              <a:gd name="connsiteX2884" fmla="*/ 1650493 w 12936898"/>
              <a:gd name="connsiteY2884" fmla="*/ 2546766 h 7040868"/>
              <a:gd name="connsiteX2885" fmla="*/ 1742754 w 12936898"/>
              <a:gd name="connsiteY2885" fmla="*/ 2539910 h 7040868"/>
              <a:gd name="connsiteX2886" fmla="*/ 1742155 w 12936898"/>
              <a:gd name="connsiteY2886" fmla="*/ 2526199 h 7040868"/>
              <a:gd name="connsiteX2887" fmla="*/ 1688236 w 12936898"/>
              <a:gd name="connsiteY2887" fmla="*/ 2520649 h 7040868"/>
              <a:gd name="connsiteX2888" fmla="*/ 11955576 w 12936898"/>
              <a:gd name="connsiteY2888" fmla="*/ 2519343 h 7040868"/>
              <a:gd name="connsiteX2889" fmla="*/ 11923224 w 12936898"/>
              <a:gd name="connsiteY2889" fmla="*/ 2528484 h 7040868"/>
              <a:gd name="connsiteX2890" fmla="*/ 11779441 w 12936898"/>
              <a:gd name="connsiteY2890" fmla="*/ 2544154 h 7040868"/>
              <a:gd name="connsiteX2891" fmla="*/ 11765063 w 12936898"/>
              <a:gd name="connsiteY2891" fmla="*/ 2548398 h 7040868"/>
              <a:gd name="connsiteX2892" fmla="*/ 11850734 w 12936898"/>
              <a:gd name="connsiteY2892" fmla="*/ 2558192 h 7040868"/>
              <a:gd name="connsiteX2893" fmla="*/ 11888477 w 12936898"/>
              <a:gd name="connsiteY2893" fmla="*/ 2563089 h 7040868"/>
              <a:gd name="connsiteX2894" fmla="*/ 11925022 w 12936898"/>
              <a:gd name="connsiteY2894" fmla="*/ 2541543 h 7040868"/>
              <a:gd name="connsiteX2895" fmla="*/ 11865112 w 12936898"/>
              <a:gd name="connsiteY2895" fmla="*/ 2509549 h 7040868"/>
              <a:gd name="connsiteX2896" fmla="*/ 11856724 w 12936898"/>
              <a:gd name="connsiteY2896" fmla="*/ 2520322 h 7040868"/>
              <a:gd name="connsiteX2897" fmla="*/ 11867508 w 12936898"/>
              <a:gd name="connsiteY2897" fmla="*/ 2528484 h 7040868"/>
              <a:gd name="connsiteX2898" fmla="*/ 11875297 w 12936898"/>
              <a:gd name="connsiteY2898" fmla="*/ 2517711 h 7040868"/>
              <a:gd name="connsiteX2899" fmla="*/ 11865112 w 12936898"/>
              <a:gd name="connsiteY2899" fmla="*/ 2509549 h 7040868"/>
              <a:gd name="connsiteX2900" fmla="*/ 12495363 w 12936898"/>
              <a:gd name="connsiteY2900" fmla="*/ 2509223 h 7040868"/>
              <a:gd name="connsiteX2901" fmla="*/ 12466007 w 12936898"/>
              <a:gd name="connsiteY2901" fmla="*/ 2526199 h 7040868"/>
              <a:gd name="connsiteX2902" fmla="*/ 12482183 w 12936898"/>
              <a:gd name="connsiteY2902" fmla="*/ 2531749 h 7040868"/>
              <a:gd name="connsiteX2903" fmla="*/ 12543890 w 12936898"/>
              <a:gd name="connsiteY2903" fmla="*/ 2519343 h 7040868"/>
              <a:gd name="connsiteX2904" fmla="*/ 12558268 w 12936898"/>
              <a:gd name="connsiteY2904" fmla="*/ 2511834 h 7040868"/>
              <a:gd name="connsiteX2905" fmla="*/ 12495363 w 12936898"/>
              <a:gd name="connsiteY2905" fmla="*/ 2509223 h 7040868"/>
              <a:gd name="connsiteX2906" fmla="*/ 11669806 w 12936898"/>
              <a:gd name="connsiteY2906" fmla="*/ 2508570 h 7040868"/>
              <a:gd name="connsiteX2907" fmla="*/ 11633261 w 12936898"/>
              <a:gd name="connsiteY2907" fmla="*/ 2535993 h 7040868"/>
              <a:gd name="connsiteX2908" fmla="*/ 11613491 w 12936898"/>
              <a:gd name="connsiteY2908" fmla="*/ 2562436 h 7040868"/>
              <a:gd name="connsiteX2909" fmla="*/ 11636856 w 12936898"/>
              <a:gd name="connsiteY2909" fmla="*/ 2559824 h 7040868"/>
              <a:gd name="connsiteX2910" fmla="*/ 11672801 w 12936898"/>
              <a:gd name="connsiteY2910" fmla="*/ 2532402 h 7040868"/>
              <a:gd name="connsiteX2911" fmla="*/ 11669806 w 12936898"/>
              <a:gd name="connsiteY2911" fmla="*/ 2508570 h 7040868"/>
              <a:gd name="connsiteX2912" fmla="*/ 12412088 w 12936898"/>
              <a:gd name="connsiteY2912" fmla="*/ 2506284 h 7040868"/>
              <a:gd name="connsiteX2913" fmla="*/ 12389323 w 12936898"/>
              <a:gd name="connsiteY2913" fmla="*/ 2517711 h 7040868"/>
              <a:gd name="connsiteX2914" fmla="*/ 12402503 w 12936898"/>
              <a:gd name="connsiteY2914" fmla="*/ 2526199 h 7040868"/>
              <a:gd name="connsiteX2915" fmla="*/ 12426467 w 12936898"/>
              <a:gd name="connsiteY2915" fmla="*/ 2514772 h 7040868"/>
              <a:gd name="connsiteX2916" fmla="*/ 12412088 w 12936898"/>
              <a:gd name="connsiteY2916" fmla="*/ 2506284 h 7040868"/>
              <a:gd name="connsiteX2917" fmla="*/ 11561968 w 12936898"/>
              <a:gd name="connsiteY2917" fmla="*/ 2503020 h 7040868"/>
              <a:gd name="connsiteX2918" fmla="*/ 11479892 w 12936898"/>
              <a:gd name="connsiteY2918" fmla="*/ 2519343 h 7040868"/>
              <a:gd name="connsiteX2919" fmla="*/ 11523027 w 12936898"/>
              <a:gd name="connsiteY2919" fmla="*/ 2530116 h 7040868"/>
              <a:gd name="connsiteX2920" fmla="*/ 11620680 w 12936898"/>
              <a:gd name="connsiteY2920" fmla="*/ 2523261 h 7040868"/>
              <a:gd name="connsiteX2921" fmla="*/ 11561968 w 12936898"/>
              <a:gd name="connsiteY2921" fmla="*/ 2503020 h 7040868"/>
              <a:gd name="connsiteX2922" fmla="*/ 11857923 w 12936898"/>
              <a:gd name="connsiteY2922" fmla="*/ 2487350 h 7040868"/>
              <a:gd name="connsiteX2923" fmla="*/ 11830963 w 12936898"/>
              <a:gd name="connsiteY2923" fmla="*/ 2493226 h 7040868"/>
              <a:gd name="connsiteX2924" fmla="*/ 11910044 w 12936898"/>
              <a:gd name="connsiteY2924" fmla="*/ 2492573 h 7040868"/>
              <a:gd name="connsiteX2925" fmla="*/ 11857923 w 12936898"/>
              <a:gd name="connsiteY2925" fmla="*/ 2487350 h 7040868"/>
              <a:gd name="connsiteX2926" fmla="*/ 1617917 w 12936898"/>
              <a:gd name="connsiteY2926" fmla="*/ 2486982 h 7040868"/>
              <a:gd name="connsiteX2927" fmla="*/ 1513299 w 12936898"/>
              <a:gd name="connsiteY2927" fmla="*/ 2488002 h 7040868"/>
              <a:gd name="connsiteX2928" fmla="*/ 1463574 w 12936898"/>
              <a:gd name="connsiteY2928" fmla="*/ 2498123 h 7040868"/>
              <a:gd name="connsiteX2929" fmla="*/ 1779898 w 12936898"/>
              <a:gd name="connsiteY2929" fmla="*/ 2492573 h 7040868"/>
              <a:gd name="connsiteX2930" fmla="*/ 1701416 w 12936898"/>
              <a:gd name="connsiteY2930" fmla="*/ 2487676 h 7040868"/>
              <a:gd name="connsiteX2931" fmla="*/ 1617917 w 12936898"/>
              <a:gd name="connsiteY2931" fmla="*/ 2486982 h 7040868"/>
              <a:gd name="connsiteX2932" fmla="*/ 1421038 w 12936898"/>
              <a:gd name="connsiteY2932" fmla="*/ 2485717 h 7040868"/>
              <a:gd name="connsiteX2933" fmla="*/ 1388088 w 12936898"/>
              <a:gd name="connsiteY2933" fmla="*/ 2488982 h 7040868"/>
              <a:gd name="connsiteX2934" fmla="*/ 1405462 w 12936898"/>
              <a:gd name="connsiteY2934" fmla="*/ 2491267 h 7040868"/>
              <a:gd name="connsiteX2935" fmla="*/ 1421038 w 12936898"/>
              <a:gd name="connsiteY2935" fmla="*/ 2485717 h 7040868"/>
              <a:gd name="connsiteX2936" fmla="*/ 12108945 w 12936898"/>
              <a:gd name="connsiteY2936" fmla="*/ 2479188 h 7040868"/>
              <a:gd name="connsiteX2937" fmla="*/ 12060418 w 12936898"/>
              <a:gd name="connsiteY2937" fmla="*/ 2488002 h 7040868"/>
              <a:gd name="connsiteX2938" fmla="*/ 12028666 w 12936898"/>
              <a:gd name="connsiteY2938" fmla="*/ 2497143 h 7040868"/>
              <a:gd name="connsiteX2939" fmla="*/ 12067607 w 12936898"/>
              <a:gd name="connsiteY2939" fmla="*/ 2505632 h 7040868"/>
              <a:gd name="connsiteX2940" fmla="*/ 12216782 w 12936898"/>
              <a:gd name="connsiteY2940" fmla="*/ 2495511 h 7040868"/>
              <a:gd name="connsiteX2941" fmla="*/ 12244341 w 12936898"/>
              <a:gd name="connsiteY2941" fmla="*/ 2485717 h 7040868"/>
              <a:gd name="connsiteX2942" fmla="*/ 12211390 w 12936898"/>
              <a:gd name="connsiteY2942" fmla="*/ 2485717 h 7040868"/>
              <a:gd name="connsiteX2943" fmla="*/ 12147886 w 12936898"/>
              <a:gd name="connsiteY2943" fmla="*/ 2491267 h 7040868"/>
              <a:gd name="connsiteX2944" fmla="*/ 12120927 w 12936898"/>
              <a:gd name="connsiteY2944" fmla="*/ 2487350 h 7040868"/>
              <a:gd name="connsiteX2945" fmla="*/ 12108945 w 12936898"/>
              <a:gd name="connsiteY2945" fmla="*/ 2479188 h 7040868"/>
              <a:gd name="connsiteX2946" fmla="*/ 12846734 w 12936898"/>
              <a:gd name="connsiteY2946" fmla="*/ 2478250 h 7040868"/>
              <a:gd name="connsiteX2947" fmla="*/ 12816479 w 12936898"/>
              <a:gd name="connsiteY2947" fmla="*/ 2483432 h 7040868"/>
              <a:gd name="connsiteX2948" fmla="*/ 12760763 w 12936898"/>
              <a:gd name="connsiteY2948" fmla="*/ 2511834 h 7040868"/>
              <a:gd name="connsiteX2949" fmla="*/ 12830259 w 12936898"/>
              <a:gd name="connsiteY2949" fmla="*/ 2500408 h 7040868"/>
              <a:gd name="connsiteX2950" fmla="*/ 12859015 w 12936898"/>
              <a:gd name="connsiteY2950" fmla="*/ 2479188 h 7040868"/>
              <a:gd name="connsiteX2951" fmla="*/ 12846734 w 12936898"/>
              <a:gd name="connsiteY2951" fmla="*/ 2478250 h 7040868"/>
              <a:gd name="connsiteX2952" fmla="*/ 11587730 w 12936898"/>
              <a:gd name="connsiteY2952" fmla="*/ 2473312 h 7040868"/>
              <a:gd name="connsiteX2953" fmla="*/ 11538004 w 12936898"/>
              <a:gd name="connsiteY2953" fmla="*/ 2481800 h 7040868"/>
              <a:gd name="connsiteX2954" fmla="*/ 11651234 w 12936898"/>
              <a:gd name="connsiteY2954" fmla="*/ 2488982 h 7040868"/>
              <a:gd name="connsiteX2955" fmla="*/ 11664414 w 12936898"/>
              <a:gd name="connsiteY2955" fmla="*/ 2481800 h 7040868"/>
              <a:gd name="connsiteX2956" fmla="*/ 11587730 w 12936898"/>
              <a:gd name="connsiteY2956" fmla="*/ 2473312 h 7040868"/>
              <a:gd name="connsiteX2957" fmla="*/ 11286982 w 12936898"/>
              <a:gd name="connsiteY2957" fmla="*/ 2458294 h 7040868"/>
              <a:gd name="connsiteX2958" fmla="*/ 11263618 w 12936898"/>
              <a:gd name="connsiteY2958" fmla="*/ 2470047 h 7040868"/>
              <a:gd name="connsiteX2959" fmla="*/ 11276798 w 12936898"/>
              <a:gd name="connsiteY2959" fmla="*/ 2478209 h 7040868"/>
              <a:gd name="connsiteX2960" fmla="*/ 11300762 w 12936898"/>
              <a:gd name="connsiteY2960" fmla="*/ 2466782 h 7040868"/>
              <a:gd name="connsiteX2961" fmla="*/ 11286982 w 12936898"/>
              <a:gd name="connsiteY2961" fmla="*/ 2458294 h 7040868"/>
              <a:gd name="connsiteX2962" fmla="*/ 1686439 w 12936898"/>
              <a:gd name="connsiteY2962" fmla="*/ 2441971 h 7040868"/>
              <a:gd name="connsiteX2963" fmla="*/ 1658281 w 12936898"/>
              <a:gd name="connsiteY2963" fmla="*/ 2444256 h 7040868"/>
              <a:gd name="connsiteX2964" fmla="*/ 1669664 w 12936898"/>
              <a:gd name="connsiteY2964" fmla="*/ 2447521 h 7040868"/>
              <a:gd name="connsiteX2965" fmla="*/ 1686439 w 12936898"/>
              <a:gd name="connsiteY2965" fmla="*/ 2441971 h 7040868"/>
              <a:gd name="connsiteX2966" fmla="*/ 1592380 w 12936898"/>
              <a:gd name="connsiteY2966" fmla="*/ 2422057 h 7040868"/>
              <a:gd name="connsiteX2967" fmla="*/ 1564223 w 12936898"/>
              <a:gd name="connsiteY2967" fmla="*/ 2427280 h 7040868"/>
              <a:gd name="connsiteX2968" fmla="*/ 1552241 w 12936898"/>
              <a:gd name="connsiteY2968" fmla="*/ 2442950 h 7040868"/>
              <a:gd name="connsiteX2969" fmla="*/ 1593579 w 12936898"/>
              <a:gd name="connsiteY2969" fmla="*/ 2437401 h 7040868"/>
              <a:gd name="connsiteX2970" fmla="*/ 1592380 w 12936898"/>
              <a:gd name="connsiteY2970" fmla="*/ 2422057 h 7040868"/>
              <a:gd name="connsiteX2971" fmla="*/ 1504313 w 12936898"/>
              <a:gd name="connsiteY2971" fmla="*/ 2421404 h 7040868"/>
              <a:gd name="connsiteX2972" fmla="*/ 1485741 w 12936898"/>
              <a:gd name="connsiteY2972" fmla="*/ 2424669 h 7040868"/>
              <a:gd name="connsiteX2973" fmla="*/ 1483345 w 12936898"/>
              <a:gd name="connsiteY2973" fmla="*/ 2438706 h 7040868"/>
              <a:gd name="connsiteX2974" fmla="*/ 1512700 w 12936898"/>
              <a:gd name="connsiteY2974" fmla="*/ 2426627 h 7040868"/>
              <a:gd name="connsiteX2975" fmla="*/ 1504313 w 12936898"/>
              <a:gd name="connsiteY2975" fmla="*/ 2421404 h 7040868"/>
              <a:gd name="connsiteX2976" fmla="*/ 1432421 w 12936898"/>
              <a:gd name="connsiteY2976" fmla="*/ 2420098 h 7040868"/>
              <a:gd name="connsiteX2977" fmla="*/ 1406061 w 12936898"/>
              <a:gd name="connsiteY2977" fmla="*/ 2423689 h 7040868"/>
              <a:gd name="connsiteX2978" fmla="*/ 1397674 w 12936898"/>
              <a:gd name="connsiteY2978" fmla="*/ 2437401 h 7040868"/>
              <a:gd name="connsiteX2979" fmla="*/ 1440809 w 12936898"/>
              <a:gd name="connsiteY2979" fmla="*/ 2423689 h 7040868"/>
              <a:gd name="connsiteX2980" fmla="*/ 1432421 w 12936898"/>
              <a:gd name="connsiteY2980" fmla="*/ 2420098 h 7040868"/>
              <a:gd name="connsiteX2981" fmla="*/ 11318135 w 12936898"/>
              <a:gd name="connsiteY2981" fmla="*/ 2397572 h 7040868"/>
              <a:gd name="connsiteX2982" fmla="*/ 11290577 w 12936898"/>
              <a:gd name="connsiteY2982" fmla="*/ 2409978 h 7040868"/>
              <a:gd name="connsiteX2983" fmla="*/ 11291176 w 12936898"/>
              <a:gd name="connsiteY2983" fmla="*/ 2419119 h 7040868"/>
              <a:gd name="connsiteX2984" fmla="*/ 11318735 w 12936898"/>
              <a:gd name="connsiteY2984" fmla="*/ 2407366 h 7040868"/>
              <a:gd name="connsiteX2985" fmla="*/ 11318135 w 12936898"/>
              <a:gd name="connsiteY2985" fmla="*/ 2397572 h 7040868"/>
              <a:gd name="connsiteX2986" fmla="*/ 11449956 w 12936898"/>
              <a:gd name="connsiteY2986" fmla="*/ 2397292 h 7040868"/>
              <a:gd name="connsiteX2987" fmla="*/ 11408000 w 12936898"/>
              <a:gd name="connsiteY2987" fmla="*/ 2399857 h 7040868"/>
              <a:gd name="connsiteX2988" fmla="*/ 11375050 w 12936898"/>
              <a:gd name="connsiteY2988" fmla="*/ 2408998 h 7040868"/>
              <a:gd name="connsiteX2989" fmla="*/ 11411595 w 12936898"/>
              <a:gd name="connsiteY2989" fmla="*/ 2423036 h 7040868"/>
              <a:gd name="connsiteX2990" fmla="*/ 11472703 w 12936898"/>
              <a:gd name="connsiteY2990" fmla="*/ 2420751 h 7040868"/>
              <a:gd name="connsiteX2991" fmla="*/ 11449956 w 12936898"/>
              <a:gd name="connsiteY2991" fmla="*/ 2397292 h 7040868"/>
              <a:gd name="connsiteX2992" fmla="*/ 11759072 w 12936898"/>
              <a:gd name="connsiteY2992" fmla="*/ 2388431 h 7040868"/>
              <a:gd name="connsiteX2993" fmla="*/ 11673401 w 12936898"/>
              <a:gd name="connsiteY2993" fmla="*/ 2395287 h 7040868"/>
              <a:gd name="connsiteX2994" fmla="*/ 11573950 w 12936898"/>
              <a:gd name="connsiteY2994" fmla="*/ 2414548 h 7040868"/>
              <a:gd name="connsiteX2995" fmla="*/ 11597914 w 12936898"/>
              <a:gd name="connsiteY2995" fmla="*/ 2417486 h 7040868"/>
              <a:gd name="connsiteX2996" fmla="*/ 11621878 w 12936898"/>
              <a:gd name="connsiteY2996" fmla="*/ 2422057 h 7040868"/>
              <a:gd name="connsiteX2997" fmla="*/ 11753680 w 12936898"/>
              <a:gd name="connsiteY2997" fmla="*/ 2405081 h 7040868"/>
              <a:gd name="connsiteX2998" fmla="*/ 11759072 w 12936898"/>
              <a:gd name="connsiteY2998" fmla="*/ 2388431 h 7040868"/>
              <a:gd name="connsiteX2999" fmla="*/ 1638511 w 12936898"/>
              <a:gd name="connsiteY2999" fmla="*/ 2371128 h 7040868"/>
              <a:gd name="connsiteX3000" fmla="*/ 1551043 w 12936898"/>
              <a:gd name="connsiteY3000" fmla="*/ 2382881 h 7040868"/>
              <a:gd name="connsiteX3001" fmla="*/ 1636714 w 12936898"/>
              <a:gd name="connsiteY3001" fmla="*/ 2390716 h 7040868"/>
              <a:gd name="connsiteX3002" fmla="*/ 1656484 w 12936898"/>
              <a:gd name="connsiteY3002" fmla="*/ 2403122 h 7040868"/>
              <a:gd name="connsiteX3003" fmla="*/ 1669664 w 12936898"/>
              <a:gd name="connsiteY3003" fmla="*/ 2417486 h 7040868"/>
              <a:gd name="connsiteX3004" fmla="*/ 1709804 w 12936898"/>
              <a:gd name="connsiteY3004" fmla="*/ 2415854 h 7040868"/>
              <a:gd name="connsiteX3005" fmla="*/ 1755335 w 12936898"/>
              <a:gd name="connsiteY3005" fmla="*/ 2404428 h 7040868"/>
              <a:gd name="connsiteX3006" fmla="*/ 1736164 w 12936898"/>
              <a:gd name="connsiteY3006" fmla="*/ 2382881 h 7040868"/>
              <a:gd name="connsiteX3007" fmla="*/ 1638511 w 12936898"/>
              <a:gd name="connsiteY3007" fmla="*/ 2371128 h 7040868"/>
              <a:gd name="connsiteX3008" fmla="*/ 1488736 w 12936898"/>
              <a:gd name="connsiteY3008" fmla="*/ 2364599 h 7040868"/>
              <a:gd name="connsiteX3009" fmla="*/ 1389286 w 12936898"/>
              <a:gd name="connsiteY3009" fmla="*/ 2377658 h 7040868"/>
              <a:gd name="connsiteX3010" fmla="*/ 1471363 w 12936898"/>
              <a:gd name="connsiteY3010" fmla="*/ 2389084 h 7040868"/>
              <a:gd name="connsiteX3011" fmla="*/ 1507908 w 12936898"/>
              <a:gd name="connsiteY3011" fmla="*/ 2379290 h 7040868"/>
              <a:gd name="connsiteX3012" fmla="*/ 1488736 w 12936898"/>
              <a:gd name="connsiteY3012" fmla="*/ 2364599 h 7040868"/>
              <a:gd name="connsiteX3013" fmla="*/ 12120328 w 12936898"/>
              <a:gd name="connsiteY3013" fmla="*/ 2360682 h 7040868"/>
              <a:gd name="connsiteX3014" fmla="*/ 12106548 w 12936898"/>
              <a:gd name="connsiteY3014" fmla="*/ 2371128 h 7040868"/>
              <a:gd name="connsiteX3015" fmla="*/ 12121526 w 12936898"/>
              <a:gd name="connsiteY3015" fmla="*/ 2373740 h 7040868"/>
              <a:gd name="connsiteX3016" fmla="*/ 12134706 w 12936898"/>
              <a:gd name="connsiteY3016" fmla="*/ 2362967 h 7040868"/>
              <a:gd name="connsiteX3017" fmla="*/ 12120328 w 12936898"/>
              <a:gd name="connsiteY3017" fmla="*/ 2360682 h 7040868"/>
              <a:gd name="connsiteX3018" fmla="*/ 11823549 w 12936898"/>
              <a:gd name="connsiteY3018" fmla="*/ 2345461 h 7040868"/>
              <a:gd name="connsiteX3019" fmla="*/ 11804603 w 12936898"/>
              <a:gd name="connsiteY3019" fmla="*/ 2347950 h 7040868"/>
              <a:gd name="connsiteX3020" fmla="*/ 11848337 w 12936898"/>
              <a:gd name="connsiteY3020" fmla="*/ 2359376 h 7040868"/>
              <a:gd name="connsiteX3021" fmla="*/ 11872301 w 12936898"/>
              <a:gd name="connsiteY3021" fmla="*/ 2367864 h 7040868"/>
              <a:gd name="connsiteX3022" fmla="*/ 11989724 w 12936898"/>
              <a:gd name="connsiteY3022" fmla="*/ 2386799 h 7040868"/>
              <a:gd name="connsiteX3023" fmla="*/ 12047238 w 12936898"/>
              <a:gd name="connsiteY3023" fmla="*/ 2387778 h 7040868"/>
              <a:gd name="connsiteX3024" fmla="*/ 12096963 w 12936898"/>
              <a:gd name="connsiteY3024" fmla="*/ 2376025 h 7040868"/>
              <a:gd name="connsiteX3025" fmla="*/ 11916035 w 12936898"/>
              <a:gd name="connsiteY3025" fmla="*/ 2370149 h 7040868"/>
              <a:gd name="connsiteX3026" fmla="*/ 11905251 w 12936898"/>
              <a:gd name="connsiteY3026" fmla="*/ 2350888 h 7040868"/>
              <a:gd name="connsiteX3027" fmla="*/ 11864513 w 12936898"/>
              <a:gd name="connsiteY3027" fmla="*/ 2345664 h 7040868"/>
              <a:gd name="connsiteX3028" fmla="*/ 11823549 w 12936898"/>
              <a:gd name="connsiteY3028" fmla="*/ 2345461 h 7040868"/>
              <a:gd name="connsiteX3029" fmla="*/ 1700218 w 12936898"/>
              <a:gd name="connsiteY3029" fmla="*/ 2342073 h 7040868"/>
              <a:gd name="connsiteX3030" fmla="*/ 1694227 w 12936898"/>
              <a:gd name="connsiteY3030" fmla="*/ 2351541 h 7040868"/>
              <a:gd name="connsiteX3031" fmla="*/ 1715795 w 12936898"/>
              <a:gd name="connsiteY3031" fmla="*/ 2358723 h 7040868"/>
              <a:gd name="connsiteX3032" fmla="*/ 1722385 w 12936898"/>
              <a:gd name="connsiteY3032" fmla="*/ 2348602 h 7040868"/>
              <a:gd name="connsiteX3033" fmla="*/ 1700218 w 12936898"/>
              <a:gd name="connsiteY3033" fmla="*/ 2342073 h 7040868"/>
              <a:gd name="connsiteX3034" fmla="*/ 1397674 w 12936898"/>
              <a:gd name="connsiteY3034" fmla="*/ 2334238 h 7040868"/>
              <a:gd name="connsiteX3035" fmla="*/ 1364723 w 12936898"/>
              <a:gd name="connsiteY3035" fmla="*/ 2337176 h 7040868"/>
              <a:gd name="connsiteX3036" fmla="*/ 1382097 w 12936898"/>
              <a:gd name="connsiteY3036" fmla="*/ 2340114 h 7040868"/>
              <a:gd name="connsiteX3037" fmla="*/ 1397674 w 12936898"/>
              <a:gd name="connsiteY3037" fmla="*/ 2334238 h 7040868"/>
              <a:gd name="connsiteX3038" fmla="*/ 11529617 w 12936898"/>
              <a:gd name="connsiteY3038" fmla="*/ 2313344 h 7040868"/>
              <a:gd name="connsiteX3039" fmla="*/ 11508649 w 12936898"/>
              <a:gd name="connsiteY3039" fmla="*/ 2320200 h 7040868"/>
              <a:gd name="connsiteX3040" fmla="*/ 11531414 w 12936898"/>
              <a:gd name="connsiteY3040" fmla="*/ 2332606 h 7040868"/>
              <a:gd name="connsiteX3041" fmla="*/ 11519432 w 12936898"/>
              <a:gd name="connsiteY3041" fmla="*/ 2339135 h 7040868"/>
              <a:gd name="connsiteX3042" fmla="*/ 11457126 w 12936898"/>
              <a:gd name="connsiteY3042" fmla="*/ 2365579 h 7040868"/>
              <a:gd name="connsiteX3043" fmla="*/ 11685382 w 12936898"/>
              <a:gd name="connsiteY3043" fmla="*/ 2340114 h 7040868"/>
              <a:gd name="connsiteX3044" fmla="*/ 11623076 w 12936898"/>
              <a:gd name="connsiteY3044" fmla="*/ 2320853 h 7040868"/>
              <a:gd name="connsiteX3045" fmla="*/ 11529617 w 12936898"/>
              <a:gd name="connsiteY3045" fmla="*/ 2313344 h 7040868"/>
              <a:gd name="connsiteX3046" fmla="*/ 11403207 w 12936898"/>
              <a:gd name="connsiteY3046" fmla="*/ 2309100 h 7040868"/>
              <a:gd name="connsiteX3047" fmla="*/ 11346892 w 12936898"/>
              <a:gd name="connsiteY3047" fmla="*/ 2317915 h 7040868"/>
              <a:gd name="connsiteX3048" fmla="*/ 11334910 w 12936898"/>
              <a:gd name="connsiteY3048" fmla="*/ 2329341 h 7040868"/>
              <a:gd name="connsiteX3049" fmla="*/ 11298964 w 12936898"/>
              <a:gd name="connsiteY3049" fmla="*/ 2346317 h 7040868"/>
              <a:gd name="connsiteX3050" fmla="*/ 11254032 w 12936898"/>
              <a:gd name="connsiteY3050" fmla="*/ 2362967 h 7040868"/>
              <a:gd name="connsiteX3051" fmla="*/ 11331316 w 12936898"/>
              <a:gd name="connsiteY3051" fmla="*/ 2356438 h 7040868"/>
              <a:gd name="connsiteX3052" fmla="*/ 11406802 w 12936898"/>
              <a:gd name="connsiteY3052" fmla="*/ 2340767 h 7040868"/>
              <a:gd name="connsiteX3053" fmla="*/ 11424775 w 12936898"/>
              <a:gd name="connsiteY3053" fmla="*/ 2329994 h 7040868"/>
              <a:gd name="connsiteX3054" fmla="*/ 11443347 w 12936898"/>
              <a:gd name="connsiteY3054" fmla="*/ 2319547 h 7040868"/>
              <a:gd name="connsiteX3055" fmla="*/ 11403207 w 12936898"/>
              <a:gd name="connsiteY3055" fmla="*/ 2309100 h 7040868"/>
              <a:gd name="connsiteX3056" fmla="*/ 11243248 w 12936898"/>
              <a:gd name="connsiteY3056" fmla="*/ 2273516 h 7040868"/>
              <a:gd name="connsiteX3057" fmla="*/ 11215091 w 12936898"/>
              <a:gd name="connsiteY3057" fmla="*/ 2275801 h 7040868"/>
              <a:gd name="connsiteX3058" fmla="*/ 11227073 w 12936898"/>
              <a:gd name="connsiteY3058" fmla="*/ 2279066 h 7040868"/>
              <a:gd name="connsiteX3059" fmla="*/ 11243248 w 12936898"/>
              <a:gd name="connsiteY3059" fmla="*/ 2273516 h 7040868"/>
              <a:gd name="connsiteX3060" fmla="*/ 11561968 w 12936898"/>
              <a:gd name="connsiteY3060" fmla="*/ 2240543 h 7040868"/>
              <a:gd name="connsiteX3061" fmla="*/ 11538004 w 12936898"/>
              <a:gd name="connsiteY3061" fmla="*/ 2256540 h 7040868"/>
              <a:gd name="connsiteX3062" fmla="*/ 11564964 w 12936898"/>
              <a:gd name="connsiteY3062" fmla="*/ 2254254 h 7040868"/>
              <a:gd name="connsiteX3063" fmla="*/ 11561968 w 12936898"/>
              <a:gd name="connsiteY3063" fmla="*/ 2240543 h 7040868"/>
              <a:gd name="connsiteX3064" fmla="*/ 11491275 w 12936898"/>
              <a:gd name="connsiteY3064" fmla="*/ 2239237 h 7040868"/>
              <a:gd name="connsiteX3065" fmla="*/ 11433162 w 12936898"/>
              <a:gd name="connsiteY3065" fmla="*/ 2265681 h 7040868"/>
              <a:gd name="connsiteX3066" fmla="*/ 11413991 w 12936898"/>
              <a:gd name="connsiteY3066" fmla="*/ 2291145 h 7040868"/>
              <a:gd name="connsiteX3067" fmla="*/ 11448739 w 12936898"/>
              <a:gd name="connsiteY3067" fmla="*/ 2292124 h 7040868"/>
              <a:gd name="connsiteX3068" fmla="*/ 11490676 w 12936898"/>
              <a:gd name="connsiteY3068" fmla="*/ 2292777 h 7040868"/>
              <a:gd name="connsiteX3069" fmla="*/ 11502059 w 12936898"/>
              <a:gd name="connsiteY3069" fmla="*/ 2274822 h 7040868"/>
              <a:gd name="connsiteX3070" fmla="*/ 11520631 w 12936898"/>
              <a:gd name="connsiteY3070" fmla="*/ 2252622 h 7040868"/>
              <a:gd name="connsiteX3071" fmla="*/ 11516437 w 12936898"/>
              <a:gd name="connsiteY3071" fmla="*/ 2244461 h 7040868"/>
              <a:gd name="connsiteX3072" fmla="*/ 11491275 w 12936898"/>
              <a:gd name="connsiteY3072" fmla="*/ 2239237 h 7040868"/>
              <a:gd name="connsiteX3073" fmla="*/ 1733337 w 12936898"/>
              <a:gd name="connsiteY3073" fmla="*/ 2217548 h 7040868"/>
              <a:gd name="connsiteX3074" fmla="*/ 1549844 w 12936898"/>
              <a:gd name="connsiteY3074" fmla="*/ 2226179 h 7040868"/>
              <a:gd name="connsiteX3075" fmla="*/ 1425232 w 12936898"/>
              <a:gd name="connsiteY3075" fmla="*/ 2241849 h 7040868"/>
              <a:gd name="connsiteX3076" fmla="*/ 1587588 w 12936898"/>
              <a:gd name="connsiteY3076" fmla="*/ 2236952 h 7040868"/>
              <a:gd name="connsiteX3077" fmla="*/ 1698421 w 12936898"/>
              <a:gd name="connsiteY3077" fmla="*/ 2236952 h 7040868"/>
              <a:gd name="connsiteX3078" fmla="*/ 1758331 w 12936898"/>
              <a:gd name="connsiteY3078" fmla="*/ 2231402 h 7040868"/>
              <a:gd name="connsiteX3079" fmla="*/ 1780497 w 12936898"/>
              <a:gd name="connsiteY3079" fmla="*/ 2222261 h 7040868"/>
              <a:gd name="connsiteX3080" fmla="*/ 1757132 w 12936898"/>
              <a:gd name="connsiteY3080" fmla="*/ 2218343 h 7040868"/>
              <a:gd name="connsiteX3081" fmla="*/ 1733337 w 12936898"/>
              <a:gd name="connsiteY3081" fmla="*/ 2217548 h 7040868"/>
              <a:gd name="connsiteX3082" fmla="*/ 11605103 w 12936898"/>
              <a:gd name="connsiteY3082" fmla="*/ 2210508 h 7040868"/>
              <a:gd name="connsiteX3083" fmla="*/ 11576946 w 12936898"/>
              <a:gd name="connsiteY3083" fmla="*/ 2212141 h 7040868"/>
              <a:gd name="connsiteX3084" fmla="*/ 11588928 w 12936898"/>
              <a:gd name="connsiteY3084" fmla="*/ 2216058 h 7040868"/>
              <a:gd name="connsiteX3085" fmla="*/ 11605103 w 12936898"/>
              <a:gd name="connsiteY3085" fmla="*/ 2210508 h 7040868"/>
              <a:gd name="connsiteX3086" fmla="*/ 11529018 w 12936898"/>
              <a:gd name="connsiteY3086" fmla="*/ 2167415 h 7040868"/>
              <a:gd name="connsiteX3087" fmla="*/ 11505653 w 12936898"/>
              <a:gd name="connsiteY3087" fmla="*/ 2177862 h 7040868"/>
              <a:gd name="connsiteX3088" fmla="*/ 11554779 w 12936898"/>
              <a:gd name="connsiteY3088" fmla="*/ 2181779 h 7040868"/>
              <a:gd name="connsiteX3089" fmla="*/ 11579342 w 12936898"/>
              <a:gd name="connsiteY3089" fmla="*/ 2171006 h 7040868"/>
              <a:gd name="connsiteX3090" fmla="*/ 11529018 w 12936898"/>
              <a:gd name="connsiteY3090" fmla="*/ 2167415 h 7040868"/>
              <a:gd name="connsiteX3091" fmla="*/ 11810594 w 12936898"/>
              <a:gd name="connsiteY3091" fmla="*/ 2162518 h 7040868"/>
              <a:gd name="connsiteX3092" fmla="*/ 11782436 w 12936898"/>
              <a:gd name="connsiteY3092" fmla="*/ 2168721 h 7040868"/>
              <a:gd name="connsiteX3093" fmla="*/ 11747689 w 12936898"/>
              <a:gd name="connsiteY3093" fmla="*/ 2193206 h 7040868"/>
              <a:gd name="connsiteX3094" fmla="*/ 11802207 w 12936898"/>
              <a:gd name="connsiteY3094" fmla="*/ 2174597 h 7040868"/>
              <a:gd name="connsiteX3095" fmla="*/ 11810594 w 12936898"/>
              <a:gd name="connsiteY3095" fmla="*/ 2162518 h 7040868"/>
              <a:gd name="connsiteX3096" fmla="*/ 1719904 w 12936898"/>
              <a:gd name="connsiteY3096" fmla="*/ 2149934 h 7040868"/>
              <a:gd name="connsiteX3097" fmla="*/ 1678650 w 12936898"/>
              <a:gd name="connsiteY3097" fmla="*/ 2151092 h 7040868"/>
              <a:gd name="connsiteX3098" fmla="*/ 1665470 w 12936898"/>
              <a:gd name="connsiteY3098" fmla="*/ 2171659 h 7040868"/>
              <a:gd name="connsiteX3099" fmla="*/ 1702614 w 12936898"/>
              <a:gd name="connsiteY3099" fmla="*/ 2181779 h 7040868"/>
              <a:gd name="connsiteX3100" fmla="*/ 1737961 w 12936898"/>
              <a:gd name="connsiteY3100" fmla="*/ 2180800 h 7040868"/>
              <a:gd name="connsiteX3101" fmla="*/ 1895524 w 12936898"/>
              <a:gd name="connsiteY3101" fmla="*/ 2170027 h 7040868"/>
              <a:gd name="connsiteX3102" fmla="*/ 1917091 w 12936898"/>
              <a:gd name="connsiteY3102" fmla="*/ 2159580 h 7040868"/>
              <a:gd name="connsiteX3103" fmla="*/ 1892528 w 12936898"/>
              <a:gd name="connsiteY3103" fmla="*/ 2156315 h 7040868"/>
              <a:gd name="connsiteX3104" fmla="*/ 1719904 w 12936898"/>
              <a:gd name="connsiteY3104" fmla="*/ 2149934 h 7040868"/>
              <a:gd name="connsiteX3105" fmla="*/ 12062814 w 12936898"/>
              <a:gd name="connsiteY3105" fmla="*/ 2127586 h 7040868"/>
              <a:gd name="connsiteX3106" fmla="*/ 12041846 w 12936898"/>
              <a:gd name="connsiteY3106" fmla="*/ 2144889 h 7040868"/>
              <a:gd name="connsiteX3107" fmla="*/ 12053229 w 12936898"/>
              <a:gd name="connsiteY3107" fmla="*/ 2149460 h 7040868"/>
              <a:gd name="connsiteX3108" fmla="*/ 12066409 w 12936898"/>
              <a:gd name="connsiteY3108" fmla="*/ 2133136 h 7040868"/>
              <a:gd name="connsiteX3109" fmla="*/ 12062814 w 12936898"/>
              <a:gd name="connsiteY3109" fmla="*/ 2127586 h 7040868"/>
              <a:gd name="connsiteX3110" fmla="*/ 11709946 w 12936898"/>
              <a:gd name="connsiteY3110" fmla="*/ 2123342 h 7040868"/>
              <a:gd name="connsiteX3111" fmla="*/ 11686581 w 12936898"/>
              <a:gd name="connsiteY3111" fmla="*/ 2125628 h 7040868"/>
              <a:gd name="connsiteX3112" fmla="*/ 11699162 w 12936898"/>
              <a:gd name="connsiteY3112" fmla="*/ 2128892 h 7040868"/>
              <a:gd name="connsiteX3113" fmla="*/ 11709946 w 12936898"/>
              <a:gd name="connsiteY3113" fmla="*/ 2123342 h 7040868"/>
              <a:gd name="connsiteX3114" fmla="*/ 11579342 w 12936898"/>
              <a:gd name="connsiteY3114" fmla="*/ 2113549 h 7040868"/>
              <a:gd name="connsiteX3115" fmla="*/ 11566761 w 12936898"/>
              <a:gd name="connsiteY3115" fmla="*/ 2123995 h 7040868"/>
              <a:gd name="connsiteX3116" fmla="*/ 11581739 w 12936898"/>
              <a:gd name="connsiteY3116" fmla="*/ 2132483 h 7040868"/>
              <a:gd name="connsiteX3117" fmla="*/ 11594919 w 12936898"/>
              <a:gd name="connsiteY3117" fmla="*/ 2121710 h 7040868"/>
              <a:gd name="connsiteX3118" fmla="*/ 11579342 w 12936898"/>
              <a:gd name="connsiteY3118" fmla="*/ 2113549 h 7040868"/>
              <a:gd name="connsiteX3119" fmla="*/ 12132310 w 12936898"/>
              <a:gd name="connsiteY3119" fmla="*/ 2102775 h 7040868"/>
              <a:gd name="connsiteX3120" fmla="*/ 12098161 w 12936898"/>
              <a:gd name="connsiteY3120" fmla="*/ 2121710 h 7040868"/>
              <a:gd name="connsiteX3121" fmla="*/ 12083783 w 12936898"/>
              <a:gd name="connsiteY3121" fmla="*/ 2143257 h 7040868"/>
              <a:gd name="connsiteX3122" fmla="*/ 12103553 w 12936898"/>
              <a:gd name="connsiteY3122" fmla="*/ 2126607 h 7040868"/>
              <a:gd name="connsiteX3123" fmla="*/ 12128715 w 12936898"/>
              <a:gd name="connsiteY3123" fmla="*/ 2109305 h 7040868"/>
              <a:gd name="connsiteX3124" fmla="*/ 12132310 w 12936898"/>
              <a:gd name="connsiteY3124" fmla="*/ 2102775 h 7040868"/>
              <a:gd name="connsiteX3125" fmla="*/ 11634459 w 12936898"/>
              <a:gd name="connsiteY3125" fmla="*/ 2069802 h 7040868"/>
              <a:gd name="connsiteX3126" fmla="*/ 11631464 w 12936898"/>
              <a:gd name="connsiteY3126" fmla="*/ 2092002 h 7040868"/>
              <a:gd name="connsiteX3127" fmla="*/ 11727319 w 12936898"/>
              <a:gd name="connsiteY3127" fmla="*/ 2081229 h 7040868"/>
              <a:gd name="connsiteX3128" fmla="*/ 11634459 w 12936898"/>
              <a:gd name="connsiteY3128" fmla="*/ 2069802 h 7040868"/>
              <a:gd name="connsiteX3129" fmla="*/ 11095271 w 12936898"/>
              <a:gd name="connsiteY3129" fmla="*/ 2035197 h 7040868"/>
              <a:gd name="connsiteX3130" fmla="*/ 11065316 w 12936898"/>
              <a:gd name="connsiteY3130" fmla="*/ 2046623 h 7040868"/>
              <a:gd name="connsiteX3131" fmla="*/ 11072505 w 12936898"/>
              <a:gd name="connsiteY3131" fmla="*/ 2055111 h 7040868"/>
              <a:gd name="connsiteX3132" fmla="*/ 11101861 w 12936898"/>
              <a:gd name="connsiteY3132" fmla="*/ 2042706 h 7040868"/>
              <a:gd name="connsiteX3133" fmla="*/ 11095271 w 12936898"/>
              <a:gd name="connsiteY3133" fmla="*/ 2035197 h 7040868"/>
              <a:gd name="connsiteX3134" fmla="*/ 11333712 w 12936898"/>
              <a:gd name="connsiteY3134" fmla="*/ 2030953 h 7040868"/>
              <a:gd name="connsiteX3135" fmla="*/ 11318735 w 12936898"/>
              <a:gd name="connsiteY3135" fmla="*/ 2041726 h 7040868"/>
              <a:gd name="connsiteX3136" fmla="*/ 11323527 w 12936898"/>
              <a:gd name="connsiteY3136" fmla="*/ 2050867 h 7040868"/>
              <a:gd name="connsiteX3137" fmla="*/ 11337307 w 12936898"/>
              <a:gd name="connsiteY3137" fmla="*/ 2040094 h 7040868"/>
              <a:gd name="connsiteX3138" fmla="*/ 11333712 w 12936898"/>
              <a:gd name="connsiteY3138" fmla="*/ 2030953 h 7040868"/>
              <a:gd name="connsiteX3139" fmla="*/ 11238455 w 12936898"/>
              <a:gd name="connsiteY3139" fmla="*/ 2029973 h 7040868"/>
              <a:gd name="connsiteX3140" fmla="*/ 11219883 w 12936898"/>
              <a:gd name="connsiteY3140" fmla="*/ 2045970 h 7040868"/>
              <a:gd name="connsiteX3141" fmla="*/ 11230068 w 12936898"/>
              <a:gd name="connsiteY3141" fmla="*/ 2059682 h 7040868"/>
              <a:gd name="connsiteX3142" fmla="*/ 11248041 w 12936898"/>
              <a:gd name="connsiteY3142" fmla="*/ 2043685 h 7040868"/>
              <a:gd name="connsiteX3143" fmla="*/ 11238455 w 12936898"/>
              <a:gd name="connsiteY3143" fmla="*/ 2029973 h 7040868"/>
              <a:gd name="connsiteX3144" fmla="*/ 11192924 w 12936898"/>
              <a:gd name="connsiteY3144" fmla="*/ 2027688 h 7040868"/>
              <a:gd name="connsiteX3145" fmla="*/ 11160573 w 12936898"/>
              <a:gd name="connsiteY3145" fmla="*/ 2029321 h 7040868"/>
              <a:gd name="connsiteX3146" fmla="*/ 11146793 w 12936898"/>
              <a:gd name="connsiteY3146" fmla="*/ 2036176 h 7040868"/>
              <a:gd name="connsiteX3147" fmla="*/ 11172555 w 12936898"/>
              <a:gd name="connsiteY3147" fmla="*/ 2046623 h 7040868"/>
              <a:gd name="connsiteX3148" fmla="*/ 11191127 w 12936898"/>
              <a:gd name="connsiteY3148" fmla="*/ 2039114 h 7040868"/>
              <a:gd name="connsiteX3149" fmla="*/ 11192924 w 12936898"/>
              <a:gd name="connsiteY3149" fmla="*/ 2027688 h 7040868"/>
              <a:gd name="connsiteX3150" fmla="*/ 1835614 w 12936898"/>
              <a:gd name="connsiteY3150" fmla="*/ 2023771 h 7040868"/>
              <a:gd name="connsiteX3151" fmla="*/ 1793677 w 12936898"/>
              <a:gd name="connsiteY3151" fmla="*/ 2027688 h 7040868"/>
              <a:gd name="connsiteX3152" fmla="*/ 1815245 w 12936898"/>
              <a:gd name="connsiteY3152" fmla="*/ 2029321 h 7040868"/>
              <a:gd name="connsiteX3153" fmla="*/ 1835614 w 12936898"/>
              <a:gd name="connsiteY3153" fmla="*/ 2023771 h 7040868"/>
              <a:gd name="connsiteX3154" fmla="*/ 2085438 w 12936898"/>
              <a:gd name="connsiteY3154" fmla="*/ 2019853 h 7040868"/>
              <a:gd name="connsiteX3155" fmla="*/ 2057280 w 12936898"/>
              <a:gd name="connsiteY3155" fmla="*/ 2020180 h 7040868"/>
              <a:gd name="connsiteX3156" fmla="*/ 2018339 w 12936898"/>
              <a:gd name="connsiteY3156" fmla="*/ 2025403 h 7040868"/>
              <a:gd name="connsiteX3157" fmla="*/ 2051289 w 12936898"/>
              <a:gd name="connsiteY3157" fmla="*/ 2029321 h 7040868"/>
              <a:gd name="connsiteX3158" fmla="*/ 2090829 w 12936898"/>
              <a:gd name="connsiteY3158" fmla="*/ 2033565 h 7040868"/>
              <a:gd name="connsiteX3159" fmla="*/ 2098019 w 12936898"/>
              <a:gd name="connsiteY3159" fmla="*/ 2025403 h 7040868"/>
              <a:gd name="connsiteX3160" fmla="*/ 2085438 w 12936898"/>
              <a:gd name="connsiteY3160" fmla="*/ 2019853 h 7040868"/>
              <a:gd name="connsiteX3161" fmla="*/ 12241944 w 12936898"/>
              <a:gd name="connsiteY3161" fmla="*/ 1993083 h 7040868"/>
              <a:gd name="connsiteX3162" fmla="*/ 12233557 w 12936898"/>
              <a:gd name="connsiteY3162" fmla="*/ 2003856 h 7040868"/>
              <a:gd name="connsiteX3163" fmla="*/ 12249134 w 12936898"/>
              <a:gd name="connsiteY3163" fmla="*/ 2012344 h 7040868"/>
              <a:gd name="connsiteX3164" fmla="*/ 12257521 w 12936898"/>
              <a:gd name="connsiteY3164" fmla="*/ 2001571 h 7040868"/>
              <a:gd name="connsiteX3165" fmla="*/ 12241944 w 12936898"/>
              <a:gd name="connsiteY3165" fmla="*/ 1993083 h 7040868"/>
              <a:gd name="connsiteX3166" fmla="*/ 11814788 w 12936898"/>
              <a:gd name="connsiteY3166" fmla="*/ 1980025 h 7040868"/>
              <a:gd name="connsiteX3167" fmla="*/ 11796216 w 12936898"/>
              <a:gd name="connsiteY3167" fmla="*/ 1981004 h 7040868"/>
              <a:gd name="connsiteX3168" fmla="*/ 11802806 w 12936898"/>
              <a:gd name="connsiteY3168" fmla="*/ 1985574 h 7040868"/>
              <a:gd name="connsiteX3169" fmla="*/ 11814788 w 12936898"/>
              <a:gd name="connsiteY3169" fmla="*/ 1980025 h 7040868"/>
              <a:gd name="connsiteX3170" fmla="*/ 11812391 w 12936898"/>
              <a:gd name="connsiteY3170" fmla="*/ 1892859 h 7040868"/>
              <a:gd name="connsiteX3171" fmla="*/ 11787828 w 12936898"/>
              <a:gd name="connsiteY3171" fmla="*/ 1895144 h 7040868"/>
              <a:gd name="connsiteX3172" fmla="*/ 11800409 w 12936898"/>
              <a:gd name="connsiteY3172" fmla="*/ 1898409 h 7040868"/>
              <a:gd name="connsiteX3173" fmla="*/ 11812391 w 12936898"/>
              <a:gd name="connsiteY3173" fmla="*/ 1892859 h 7040868"/>
              <a:gd name="connsiteX3174" fmla="*/ 11646141 w 12936898"/>
              <a:gd name="connsiteY3174" fmla="*/ 1839074 h 7040868"/>
              <a:gd name="connsiteX3175" fmla="*/ 11627869 w 12936898"/>
              <a:gd name="connsiteY3175" fmla="*/ 1839972 h 7040868"/>
              <a:gd name="connsiteX3176" fmla="*/ 11615887 w 12936898"/>
              <a:gd name="connsiteY3176" fmla="*/ 1849765 h 7040868"/>
              <a:gd name="connsiteX3177" fmla="*/ 11653630 w 12936898"/>
              <a:gd name="connsiteY3177" fmla="*/ 1840625 h 7040868"/>
              <a:gd name="connsiteX3178" fmla="*/ 11646141 w 12936898"/>
              <a:gd name="connsiteY3178" fmla="*/ 1839074 h 7040868"/>
              <a:gd name="connsiteX3179" fmla="*/ 11369059 w 12936898"/>
              <a:gd name="connsiteY3179" fmla="*/ 1838339 h 7040868"/>
              <a:gd name="connsiteX3180" fmla="*/ 11331316 w 12936898"/>
              <a:gd name="connsiteY3180" fmla="*/ 1841604 h 7040868"/>
              <a:gd name="connsiteX3181" fmla="*/ 11348090 w 12936898"/>
              <a:gd name="connsiteY3181" fmla="*/ 1843889 h 7040868"/>
              <a:gd name="connsiteX3182" fmla="*/ 11369059 w 12936898"/>
              <a:gd name="connsiteY3182" fmla="*/ 1838339 h 7040868"/>
              <a:gd name="connsiteX3183" fmla="*/ 11817783 w 12936898"/>
              <a:gd name="connsiteY3183" fmla="*/ 1812875 h 7040868"/>
              <a:gd name="connsiteX3184" fmla="*/ 11784833 w 12936898"/>
              <a:gd name="connsiteY3184" fmla="*/ 1819404 h 7040868"/>
              <a:gd name="connsiteX3185" fmla="*/ 11721328 w 12936898"/>
              <a:gd name="connsiteY3185" fmla="*/ 1845848 h 7040868"/>
              <a:gd name="connsiteX3186" fmla="*/ 11747689 w 12936898"/>
              <a:gd name="connsiteY3186" fmla="*/ 1854010 h 7040868"/>
              <a:gd name="connsiteX3187" fmla="*/ 11811193 w 12936898"/>
              <a:gd name="connsiteY3187" fmla="*/ 1827566 h 7040868"/>
              <a:gd name="connsiteX3188" fmla="*/ 11817783 w 12936898"/>
              <a:gd name="connsiteY3188" fmla="*/ 1812875 h 7040868"/>
              <a:gd name="connsiteX3189" fmla="*/ 1888934 w 12936898"/>
              <a:gd name="connsiteY3189" fmla="*/ 1775658 h 7040868"/>
              <a:gd name="connsiteX3190" fmla="*/ 1840407 w 12936898"/>
              <a:gd name="connsiteY3190" fmla="*/ 1778923 h 7040868"/>
              <a:gd name="connsiteX3191" fmla="*/ 1918289 w 12936898"/>
              <a:gd name="connsiteY3191" fmla="*/ 1810916 h 7040868"/>
              <a:gd name="connsiteX3192" fmla="*/ 2012348 w 12936898"/>
              <a:gd name="connsiteY3192" fmla="*/ 1810263 h 7040868"/>
              <a:gd name="connsiteX3193" fmla="*/ 2082442 w 12936898"/>
              <a:gd name="connsiteY3193" fmla="*/ 1803734 h 7040868"/>
              <a:gd name="connsiteX3194" fmla="*/ 2015943 w 12936898"/>
              <a:gd name="connsiteY3194" fmla="*/ 1796225 h 7040868"/>
              <a:gd name="connsiteX3195" fmla="*/ 1929673 w 12936898"/>
              <a:gd name="connsiteY3195" fmla="*/ 1781535 h 7040868"/>
              <a:gd name="connsiteX3196" fmla="*/ 1888934 w 12936898"/>
              <a:gd name="connsiteY3196" fmla="*/ 1775658 h 7040868"/>
              <a:gd name="connsiteX3197" fmla="*/ 1722984 w 12936898"/>
              <a:gd name="connsiteY3197" fmla="*/ 1772394 h 7040868"/>
              <a:gd name="connsiteX3198" fmla="*/ 1718191 w 12936898"/>
              <a:gd name="connsiteY3198" fmla="*/ 1781535 h 7040868"/>
              <a:gd name="connsiteX3199" fmla="*/ 1760128 w 12936898"/>
              <a:gd name="connsiteY3199" fmla="*/ 1777943 h 7040868"/>
              <a:gd name="connsiteX3200" fmla="*/ 1722984 w 12936898"/>
              <a:gd name="connsiteY3200" fmla="*/ 1772394 h 7040868"/>
              <a:gd name="connsiteX3201" fmla="*/ 1367120 w 12936898"/>
              <a:gd name="connsiteY3201" fmla="*/ 1746603 h 7040868"/>
              <a:gd name="connsiteX3202" fmla="*/ 1221539 w 12936898"/>
              <a:gd name="connsiteY3202" fmla="*/ 1767497 h 7040868"/>
              <a:gd name="connsiteX3203" fmla="*/ 1041210 w 12936898"/>
              <a:gd name="connsiteY3203" fmla="*/ 1806346 h 7040868"/>
              <a:gd name="connsiteX3204" fmla="*/ 999873 w 12936898"/>
              <a:gd name="connsiteY3204" fmla="*/ 1818425 h 7040868"/>
              <a:gd name="connsiteX3205" fmla="*/ 1052593 w 12936898"/>
              <a:gd name="connsiteY3205" fmla="*/ 1814507 h 7040868"/>
              <a:gd name="connsiteX3206" fmla="*/ 1162228 w 12936898"/>
              <a:gd name="connsiteY3206" fmla="*/ 1828545 h 7040868"/>
              <a:gd name="connsiteX3207" fmla="*/ 1485142 w 12936898"/>
              <a:gd name="connsiteY3207" fmla="*/ 1826913 h 7040868"/>
              <a:gd name="connsiteX3208" fmla="*/ 1755934 w 12936898"/>
              <a:gd name="connsiteY3208" fmla="*/ 1811896 h 7040868"/>
              <a:gd name="connsiteX3209" fmla="*/ 1799668 w 12936898"/>
              <a:gd name="connsiteY3209" fmla="*/ 1812875 h 7040868"/>
              <a:gd name="connsiteX3210" fmla="*/ 1823033 w 12936898"/>
              <a:gd name="connsiteY3210" fmla="*/ 1800143 h 7040868"/>
              <a:gd name="connsiteX3211" fmla="*/ 1779898 w 12936898"/>
              <a:gd name="connsiteY3211" fmla="*/ 1794593 h 7040868"/>
              <a:gd name="connsiteX3212" fmla="*/ 1690033 w 12936898"/>
              <a:gd name="connsiteY3212" fmla="*/ 1788717 h 7040868"/>
              <a:gd name="connsiteX3213" fmla="*/ 1561826 w 12936898"/>
              <a:gd name="connsiteY3213" fmla="*/ 1776638 h 7040868"/>
              <a:gd name="connsiteX3214" fmla="*/ 1461777 w 12936898"/>
              <a:gd name="connsiteY3214" fmla="*/ 1762600 h 7040868"/>
              <a:gd name="connsiteX3215" fmla="*/ 1367120 w 12936898"/>
              <a:gd name="connsiteY3215" fmla="*/ 1746603 h 7040868"/>
              <a:gd name="connsiteX3216" fmla="*/ 12088575 w 12936898"/>
              <a:gd name="connsiteY3216" fmla="*/ 1738441 h 7040868"/>
              <a:gd name="connsiteX3217" fmla="*/ 12028666 w 12936898"/>
              <a:gd name="connsiteY3217" fmla="*/ 1747256 h 7040868"/>
              <a:gd name="connsiteX3218" fmla="*/ 11950783 w 12936898"/>
              <a:gd name="connsiteY3218" fmla="*/ 1764232 h 7040868"/>
              <a:gd name="connsiteX3219" fmla="*/ 12014287 w 12936898"/>
              <a:gd name="connsiteY3219" fmla="*/ 1777943 h 7040868"/>
              <a:gd name="connsiteX3220" fmla="*/ 12084981 w 12936898"/>
              <a:gd name="connsiteY3220" fmla="*/ 1752806 h 7040868"/>
              <a:gd name="connsiteX3221" fmla="*/ 12088575 w 12936898"/>
              <a:gd name="connsiteY3221" fmla="*/ 1738441 h 7040868"/>
              <a:gd name="connsiteX3222" fmla="*/ 1503115 w 12936898"/>
              <a:gd name="connsiteY3222" fmla="*/ 1728974 h 7040868"/>
              <a:gd name="connsiteX3223" fmla="*/ 1485142 w 12936898"/>
              <a:gd name="connsiteY3223" fmla="*/ 1729627 h 7040868"/>
              <a:gd name="connsiteX3224" fmla="*/ 1491732 w 12936898"/>
              <a:gd name="connsiteY3224" fmla="*/ 1735177 h 7040868"/>
              <a:gd name="connsiteX3225" fmla="*/ 1503115 w 12936898"/>
              <a:gd name="connsiteY3225" fmla="*/ 1728974 h 7040868"/>
              <a:gd name="connsiteX3226" fmla="*/ 2413144 w 12936898"/>
              <a:gd name="connsiteY3226" fmla="*/ 1670863 h 7040868"/>
              <a:gd name="connsiteX3227" fmla="*/ 2361622 w 12936898"/>
              <a:gd name="connsiteY3227" fmla="*/ 1677719 h 7040868"/>
              <a:gd name="connsiteX3228" fmla="*/ 2362820 w 12936898"/>
              <a:gd name="connsiteY3228" fmla="*/ 1693389 h 7040868"/>
              <a:gd name="connsiteX3229" fmla="*/ 2392775 w 12936898"/>
              <a:gd name="connsiteY3229" fmla="*/ 1689145 h 7040868"/>
              <a:gd name="connsiteX3230" fmla="*/ 2422730 w 12936898"/>
              <a:gd name="connsiteY3230" fmla="*/ 1681963 h 7040868"/>
              <a:gd name="connsiteX3231" fmla="*/ 2421532 w 12936898"/>
              <a:gd name="connsiteY3231" fmla="*/ 1696654 h 7040868"/>
              <a:gd name="connsiteX3232" fmla="*/ 2422730 w 12936898"/>
              <a:gd name="connsiteY3232" fmla="*/ 1705142 h 7040868"/>
              <a:gd name="connsiteX3233" fmla="*/ 2453284 w 12936898"/>
              <a:gd name="connsiteY3233" fmla="*/ 1693389 h 7040868"/>
              <a:gd name="connsiteX3234" fmla="*/ 2460473 w 12936898"/>
              <a:gd name="connsiteY3234" fmla="*/ 1677719 h 7040868"/>
              <a:gd name="connsiteX3235" fmla="*/ 2413144 w 12936898"/>
              <a:gd name="connsiteY3235" fmla="*/ 1670863 h 7040868"/>
              <a:gd name="connsiteX3236" fmla="*/ 1921884 w 12936898"/>
              <a:gd name="connsiteY3236" fmla="*/ 1638217 h 7040868"/>
              <a:gd name="connsiteX3237" fmla="*/ 1922483 w 12936898"/>
              <a:gd name="connsiteY3237" fmla="*/ 1647032 h 7040868"/>
              <a:gd name="connsiteX3238" fmla="*/ 1951240 w 12936898"/>
              <a:gd name="connsiteY3238" fmla="*/ 1653887 h 7040868"/>
              <a:gd name="connsiteX3239" fmla="*/ 1950641 w 12936898"/>
              <a:gd name="connsiteY3239" fmla="*/ 1644746 h 7040868"/>
              <a:gd name="connsiteX3240" fmla="*/ 1921884 w 12936898"/>
              <a:gd name="connsiteY3240" fmla="*/ 1638217 h 7040868"/>
              <a:gd name="connsiteX3241" fmla="*/ 1867844 w 12936898"/>
              <a:gd name="connsiteY3241" fmla="*/ 1637182 h 7040868"/>
              <a:gd name="connsiteX3242" fmla="*/ 1676853 w 12936898"/>
              <a:gd name="connsiteY3242" fmla="*/ 1642461 h 7040868"/>
              <a:gd name="connsiteX3243" fmla="*/ 1395277 w 12936898"/>
              <a:gd name="connsiteY3243" fmla="*/ 1654540 h 7040868"/>
              <a:gd name="connsiteX3244" fmla="*/ 1315597 w 12936898"/>
              <a:gd name="connsiteY3244" fmla="*/ 1657805 h 7040868"/>
              <a:gd name="connsiteX3245" fmla="*/ 1382097 w 12936898"/>
              <a:gd name="connsiteY3245" fmla="*/ 1664661 h 7040868"/>
              <a:gd name="connsiteX3246" fmla="*/ 1449196 w 12936898"/>
              <a:gd name="connsiteY3246" fmla="*/ 1672169 h 7040868"/>
              <a:gd name="connsiteX3247" fmla="*/ 1346151 w 12936898"/>
              <a:gd name="connsiteY3247" fmla="*/ 1677719 h 7040868"/>
              <a:gd name="connsiteX3248" fmla="*/ 1241908 w 12936898"/>
              <a:gd name="connsiteY3248" fmla="*/ 1684248 h 7040868"/>
              <a:gd name="connsiteX3249" fmla="*/ 1295827 w 12936898"/>
              <a:gd name="connsiteY3249" fmla="*/ 1703510 h 7040868"/>
              <a:gd name="connsiteX3250" fmla="*/ 1403065 w 12936898"/>
              <a:gd name="connsiteY3250" fmla="*/ 1712324 h 7040868"/>
              <a:gd name="connsiteX3251" fmla="*/ 1461178 w 12936898"/>
              <a:gd name="connsiteY3251" fmla="*/ 1709713 h 7040868"/>
              <a:gd name="connsiteX3252" fmla="*/ 1558232 w 12936898"/>
              <a:gd name="connsiteY3252" fmla="*/ 1716568 h 7040868"/>
              <a:gd name="connsiteX3253" fmla="*/ 1599570 w 12936898"/>
              <a:gd name="connsiteY3253" fmla="*/ 1726362 h 7040868"/>
              <a:gd name="connsiteX3254" fmla="*/ 1548646 w 12936898"/>
              <a:gd name="connsiteY3254" fmla="*/ 1737136 h 7040868"/>
              <a:gd name="connsiteX3255" fmla="*/ 1600768 w 12936898"/>
              <a:gd name="connsiteY3255" fmla="*/ 1734524 h 7040868"/>
              <a:gd name="connsiteX3256" fmla="*/ 1704412 w 12936898"/>
              <a:gd name="connsiteY3256" fmla="*/ 1734524 h 7040868"/>
              <a:gd name="connsiteX3257" fmla="*/ 1788885 w 12936898"/>
              <a:gd name="connsiteY3257" fmla="*/ 1734524 h 7040868"/>
              <a:gd name="connsiteX3258" fmla="*/ 1821835 w 12936898"/>
              <a:gd name="connsiteY3258" fmla="*/ 1731259 h 7040868"/>
              <a:gd name="connsiteX3259" fmla="*/ 1793078 w 12936898"/>
              <a:gd name="connsiteY3259" fmla="*/ 1727342 h 7040868"/>
              <a:gd name="connsiteX3260" fmla="*/ 1787686 w 12936898"/>
              <a:gd name="connsiteY3260" fmla="*/ 1719833 h 7040868"/>
              <a:gd name="connsiteX3261" fmla="*/ 1867366 w 12936898"/>
              <a:gd name="connsiteY3261" fmla="*/ 1718854 h 7040868"/>
              <a:gd name="connsiteX3262" fmla="*/ 1953037 w 12936898"/>
              <a:gd name="connsiteY3262" fmla="*/ 1701551 h 7040868"/>
              <a:gd name="connsiteX3263" fmla="*/ 1982992 w 12936898"/>
              <a:gd name="connsiteY3263" fmla="*/ 1682943 h 7040868"/>
              <a:gd name="connsiteX3264" fmla="*/ 1956033 w 12936898"/>
              <a:gd name="connsiteY3264" fmla="*/ 1677719 h 7040868"/>
              <a:gd name="connsiteX3265" fmla="*/ 1826029 w 12936898"/>
              <a:gd name="connsiteY3265" fmla="*/ 1676740 h 7040868"/>
              <a:gd name="connsiteX3266" fmla="*/ 1754736 w 12936898"/>
              <a:gd name="connsiteY3266" fmla="*/ 1666293 h 7040868"/>
              <a:gd name="connsiteX3267" fmla="*/ 1796074 w 12936898"/>
              <a:gd name="connsiteY3267" fmla="*/ 1660743 h 7040868"/>
              <a:gd name="connsiteX3268" fmla="*/ 1838011 w 12936898"/>
              <a:gd name="connsiteY3268" fmla="*/ 1664661 h 7040868"/>
              <a:gd name="connsiteX3269" fmla="*/ 1887136 w 12936898"/>
              <a:gd name="connsiteY3269" fmla="*/ 1638217 h 7040868"/>
              <a:gd name="connsiteX3270" fmla="*/ 1867844 w 12936898"/>
              <a:gd name="connsiteY3270" fmla="*/ 1637182 h 7040868"/>
              <a:gd name="connsiteX3271" fmla="*/ 2105208 w 12936898"/>
              <a:gd name="connsiteY3271" fmla="*/ 1632667 h 7040868"/>
              <a:gd name="connsiteX3272" fmla="*/ 2057280 w 12936898"/>
              <a:gd name="connsiteY3272" fmla="*/ 1636258 h 7040868"/>
              <a:gd name="connsiteX3273" fmla="*/ 2021334 w 12936898"/>
              <a:gd name="connsiteY3273" fmla="*/ 1657152 h 7040868"/>
              <a:gd name="connsiteX3274" fmla="*/ 2062672 w 12936898"/>
              <a:gd name="connsiteY3274" fmla="*/ 1657152 h 7040868"/>
              <a:gd name="connsiteX3275" fmla="*/ 2106406 w 12936898"/>
              <a:gd name="connsiteY3275" fmla="*/ 1649970 h 7040868"/>
              <a:gd name="connsiteX3276" fmla="*/ 2134564 w 12936898"/>
              <a:gd name="connsiteY3276" fmla="*/ 1652908 h 7040868"/>
              <a:gd name="connsiteX3277" fmla="*/ 2102812 w 12936898"/>
              <a:gd name="connsiteY3277" fmla="*/ 1662049 h 7040868"/>
              <a:gd name="connsiteX3278" fmla="*/ 2033316 w 12936898"/>
              <a:gd name="connsiteY3278" fmla="*/ 1681310 h 7040868"/>
              <a:gd name="connsiteX3279" fmla="*/ 2021334 w 12936898"/>
              <a:gd name="connsiteY3279" fmla="*/ 1698286 h 7040868"/>
              <a:gd name="connsiteX3280" fmla="*/ 2301712 w 12936898"/>
              <a:gd name="connsiteY3280" fmla="*/ 1679351 h 7040868"/>
              <a:gd name="connsiteX3281" fmla="*/ 2181893 w 12936898"/>
              <a:gd name="connsiteY3281" fmla="*/ 1670537 h 7040868"/>
              <a:gd name="connsiteX3282" fmla="*/ 2133366 w 12936898"/>
              <a:gd name="connsiteY3282" fmla="*/ 1685228 h 7040868"/>
              <a:gd name="connsiteX3283" fmla="*/ 2132168 w 12936898"/>
              <a:gd name="connsiteY3283" fmla="*/ 1675434 h 7040868"/>
              <a:gd name="connsiteX3284" fmla="*/ 2166316 w 12936898"/>
              <a:gd name="connsiteY3284" fmla="*/ 1663028 h 7040868"/>
              <a:gd name="connsiteX3285" fmla="*/ 2186086 w 12936898"/>
              <a:gd name="connsiteY3285" fmla="*/ 1645399 h 7040868"/>
              <a:gd name="connsiteX3286" fmla="*/ 2164519 w 12936898"/>
              <a:gd name="connsiteY3286" fmla="*/ 1637564 h 7040868"/>
              <a:gd name="connsiteX3287" fmla="*/ 2132168 w 12936898"/>
              <a:gd name="connsiteY3287" fmla="*/ 1636258 h 7040868"/>
              <a:gd name="connsiteX3288" fmla="*/ 2105208 w 12936898"/>
              <a:gd name="connsiteY3288" fmla="*/ 1632667 h 7040868"/>
              <a:gd name="connsiteX3289" fmla="*/ 11360072 w 12936898"/>
              <a:gd name="connsiteY3289" fmla="*/ 1564110 h 7040868"/>
              <a:gd name="connsiteX3290" fmla="*/ 11293572 w 12936898"/>
              <a:gd name="connsiteY3290" fmla="*/ 1569660 h 7040868"/>
              <a:gd name="connsiteX3291" fmla="*/ 11348090 w 12936898"/>
              <a:gd name="connsiteY3291" fmla="*/ 1587289 h 7040868"/>
              <a:gd name="connsiteX3292" fmla="*/ 11413392 w 12936898"/>
              <a:gd name="connsiteY3292" fmla="*/ 1572598 h 7040868"/>
              <a:gd name="connsiteX3293" fmla="*/ 11360072 w 12936898"/>
              <a:gd name="connsiteY3293" fmla="*/ 1564110 h 7040868"/>
              <a:gd name="connsiteX3294" fmla="*/ 1478851 w 12936898"/>
              <a:gd name="connsiteY3294" fmla="*/ 1539666 h 7040868"/>
              <a:gd name="connsiteX3295" fmla="*/ 1342556 w 12936898"/>
              <a:gd name="connsiteY3295" fmla="*/ 1541257 h 7040868"/>
              <a:gd name="connsiteX3296" fmla="*/ 1203566 w 12936898"/>
              <a:gd name="connsiteY3296" fmla="*/ 1559866 h 7040868"/>
              <a:gd name="connsiteX3297" fmla="*/ 1356935 w 12936898"/>
              <a:gd name="connsiteY3297" fmla="*/ 1560845 h 7040868"/>
              <a:gd name="connsiteX3298" fmla="*/ 1579799 w 12936898"/>
              <a:gd name="connsiteY3298" fmla="*/ 1554316 h 7040868"/>
              <a:gd name="connsiteX3299" fmla="*/ 1634916 w 12936898"/>
              <a:gd name="connsiteY3299" fmla="*/ 1544195 h 7040868"/>
              <a:gd name="connsiteX3300" fmla="*/ 1478851 w 12936898"/>
              <a:gd name="connsiteY3300" fmla="*/ 1539666 h 7040868"/>
              <a:gd name="connsiteX3301" fmla="*/ 11303926 w 12936898"/>
              <a:gd name="connsiteY3301" fmla="*/ 1448052 h 7040868"/>
              <a:gd name="connsiteX3302" fmla="*/ 11271406 w 12936898"/>
              <a:gd name="connsiteY3302" fmla="*/ 1470088 h 7040868"/>
              <a:gd name="connsiteX3303" fmla="*/ 11313942 w 12936898"/>
              <a:gd name="connsiteY3303" fmla="*/ 1464538 h 7040868"/>
              <a:gd name="connsiteX3304" fmla="*/ 11313942 w 12936898"/>
              <a:gd name="connsiteY3304" fmla="*/ 1449521 h 7040868"/>
              <a:gd name="connsiteX3305" fmla="*/ 11303926 w 12936898"/>
              <a:gd name="connsiteY3305" fmla="*/ 1448052 h 7040868"/>
              <a:gd name="connsiteX3306" fmla="*/ 1199372 w 12936898"/>
              <a:gd name="connsiteY3306" fmla="*/ 1446583 h 7040868"/>
              <a:gd name="connsiteX3307" fmla="*/ 1141859 w 12936898"/>
              <a:gd name="connsiteY3307" fmla="*/ 1458662 h 7040868"/>
              <a:gd name="connsiteX3308" fmla="*/ 1119692 w 12936898"/>
              <a:gd name="connsiteY3308" fmla="*/ 1466824 h 7040868"/>
              <a:gd name="connsiteX3309" fmla="*/ 1143057 w 12936898"/>
              <a:gd name="connsiteY3309" fmla="*/ 1471720 h 7040868"/>
              <a:gd name="connsiteX3310" fmla="*/ 1226931 w 12936898"/>
              <a:gd name="connsiteY3310" fmla="*/ 1457683 h 7040868"/>
              <a:gd name="connsiteX3311" fmla="*/ 1199372 w 12936898"/>
              <a:gd name="connsiteY3311" fmla="*/ 1446583 h 7040868"/>
              <a:gd name="connsiteX3312" fmla="*/ 1297624 w 12936898"/>
              <a:gd name="connsiteY3312" fmla="*/ 1438748 h 7040868"/>
              <a:gd name="connsiteX3313" fmla="*/ 1271264 w 12936898"/>
              <a:gd name="connsiteY3313" fmla="*/ 1453765 h 7040868"/>
              <a:gd name="connsiteX3314" fmla="*/ 1368318 w 12936898"/>
              <a:gd name="connsiteY3314" fmla="*/ 1460294 h 7040868"/>
              <a:gd name="connsiteX3315" fmla="*/ 1349146 w 12936898"/>
              <a:gd name="connsiteY3315" fmla="*/ 1443971 h 7040868"/>
              <a:gd name="connsiteX3316" fmla="*/ 1297624 w 12936898"/>
              <a:gd name="connsiteY3316" fmla="*/ 1438748 h 7040868"/>
              <a:gd name="connsiteX3317" fmla="*/ 892035 w 12936898"/>
              <a:gd name="connsiteY3317" fmla="*/ 1430912 h 7040868"/>
              <a:gd name="connsiteX3318" fmla="*/ 874062 w 12936898"/>
              <a:gd name="connsiteY3318" fmla="*/ 1431565 h 7040868"/>
              <a:gd name="connsiteX3319" fmla="*/ 880053 w 12936898"/>
              <a:gd name="connsiteY3319" fmla="*/ 1437115 h 7040868"/>
              <a:gd name="connsiteX3320" fmla="*/ 892035 w 12936898"/>
              <a:gd name="connsiteY3320" fmla="*/ 1430912 h 7040868"/>
              <a:gd name="connsiteX3321" fmla="*/ 1207760 w 12936898"/>
              <a:gd name="connsiteY3321" fmla="*/ 1429280 h 7040868"/>
              <a:gd name="connsiteX3322" fmla="*/ 1184395 w 12936898"/>
              <a:gd name="connsiteY3322" fmla="*/ 1431565 h 7040868"/>
              <a:gd name="connsiteX3323" fmla="*/ 1196976 w 12936898"/>
              <a:gd name="connsiteY3323" fmla="*/ 1435483 h 7040868"/>
              <a:gd name="connsiteX3324" fmla="*/ 1207760 w 12936898"/>
              <a:gd name="connsiteY3324" fmla="*/ 1429280 h 7040868"/>
              <a:gd name="connsiteX3325" fmla="*/ 11140803 w 12936898"/>
              <a:gd name="connsiteY3325" fmla="*/ 1424057 h 7040868"/>
              <a:gd name="connsiteX3326" fmla="*/ 11119834 w 12936898"/>
              <a:gd name="connsiteY3326" fmla="*/ 1445603 h 7040868"/>
              <a:gd name="connsiteX3327" fmla="*/ 11172555 w 12936898"/>
              <a:gd name="connsiteY3327" fmla="*/ 1438095 h 7040868"/>
              <a:gd name="connsiteX3328" fmla="*/ 11140803 w 12936898"/>
              <a:gd name="connsiteY3328" fmla="*/ 1424057 h 7040868"/>
              <a:gd name="connsiteX3329" fmla="*/ 11586531 w 12936898"/>
              <a:gd name="connsiteY3329" fmla="*/ 1392063 h 7040868"/>
              <a:gd name="connsiteX3330" fmla="*/ 11479892 w 12936898"/>
              <a:gd name="connsiteY3330" fmla="*/ 1424710 h 7040868"/>
              <a:gd name="connsiteX3331" fmla="*/ 11384635 w 12936898"/>
              <a:gd name="connsiteY3331" fmla="*/ 1442992 h 7040868"/>
              <a:gd name="connsiteX3332" fmla="*/ 11334910 w 12936898"/>
              <a:gd name="connsiteY3332" fmla="*/ 1475312 h 7040868"/>
              <a:gd name="connsiteX3333" fmla="*/ 11529617 w 12936898"/>
              <a:gd name="connsiteY3333" fmla="*/ 1438748 h 7040868"/>
              <a:gd name="connsiteX3334" fmla="*/ 11587730 w 12936898"/>
              <a:gd name="connsiteY3334" fmla="*/ 1403490 h 7040868"/>
              <a:gd name="connsiteX3335" fmla="*/ 11586531 w 12936898"/>
              <a:gd name="connsiteY3335" fmla="*/ 1392063 h 7040868"/>
              <a:gd name="connsiteX3336" fmla="*/ 11384654 w 12936898"/>
              <a:gd name="connsiteY3336" fmla="*/ 1374914 h 7040868"/>
              <a:gd name="connsiteX3337" fmla="*/ 11315140 w 12936898"/>
              <a:gd name="connsiteY3337" fmla="*/ 1376393 h 7040868"/>
              <a:gd name="connsiteX3338" fmla="*/ 11228870 w 12936898"/>
              <a:gd name="connsiteY3338" fmla="*/ 1420139 h 7040868"/>
              <a:gd name="connsiteX3339" fmla="*/ 11345694 w 12936898"/>
              <a:gd name="connsiteY3339" fmla="*/ 1414916 h 7040868"/>
              <a:gd name="connsiteX3340" fmla="*/ 11369059 w 12936898"/>
              <a:gd name="connsiteY3340" fmla="*/ 1409366 h 7040868"/>
              <a:gd name="connsiteX3341" fmla="*/ 11378644 w 12936898"/>
              <a:gd name="connsiteY3341" fmla="*/ 1425689 h 7040868"/>
              <a:gd name="connsiteX3342" fmla="*/ 11417586 w 12936898"/>
              <a:gd name="connsiteY3342" fmla="*/ 1410998 h 7040868"/>
              <a:gd name="connsiteX3343" fmla="*/ 11472703 w 12936898"/>
              <a:gd name="connsiteY3343" fmla="*/ 1399572 h 7040868"/>
              <a:gd name="connsiteX3344" fmla="*/ 11504455 w 12936898"/>
              <a:gd name="connsiteY3344" fmla="*/ 1390431 h 7040868"/>
              <a:gd name="connsiteX3345" fmla="*/ 11384654 w 12936898"/>
              <a:gd name="connsiteY3345" fmla="*/ 1374914 h 7040868"/>
              <a:gd name="connsiteX3346" fmla="*/ 11572153 w 12936898"/>
              <a:gd name="connsiteY3346" fmla="*/ 1335259 h 7040868"/>
              <a:gd name="connsiteX3347" fmla="*/ 11476297 w 12936898"/>
              <a:gd name="connsiteY3347" fmla="*/ 1339829 h 7040868"/>
              <a:gd name="connsiteX3348" fmla="*/ 11415788 w 12936898"/>
              <a:gd name="connsiteY3348" fmla="*/ 1340808 h 7040868"/>
              <a:gd name="connsiteX3349" fmla="*/ 11477496 w 12936898"/>
              <a:gd name="connsiteY3349" fmla="*/ 1347338 h 7040868"/>
              <a:gd name="connsiteX3350" fmla="*/ 11608698 w 12936898"/>
              <a:gd name="connsiteY3350" fmla="*/ 1341788 h 7040868"/>
              <a:gd name="connsiteX3351" fmla="*/ 11572153 w 12936898"/>
              <a:gd name="connsiteY3351" fmla="*/ 1335259 h 7040868"/>
              <a:gd name="connsiteX3352" fmla="*/ 389991 w 12936898"/>
              <a:gd name="connsiteY3352" fmla="*/ 1295430 h 7040868"/>
              <a:gd name="connsiteX3353" fmla="*/ 301924 w 12936898"/>
              <a:gd name="connsiteY3353" fmla="*/ 1331341 h 7040868"/>
              <a:gd name="connsiteX3354" fmla="*/ 367824 w 12936898"/>
              <a:gd name="connsiteY3354" fmla="*/ 1316977 h 7040868"/>
              <a:gd name="connsiteX3355" fmla="*/ 389991 w 12936898"/>
              <a:gd name="connsiteY3355" fmla="*/ 1295430 h 7040868"/>
              <a:gd name="connsiteX3356" fmla="*/ 11485509 w 12936898"/>
              <a:gd name="connsiteY3356" fmla="*/ 1292533 h 7040868"/>
              <a:gd name="connsiteX3357" fmla="*/ 11446942 w 12936898"/>
              <a:gd name="connsiteY3357" fmla="*/ 1296409 h 7040868"/>
              <a:gd name="connsiteX3358" fmla="*/ 11491275 w 12936898"/>
              <a:gd name="connsiteY3358" fmla="*/ 1318609 h 7040868"/>
              <a:gd name="connsiteX3359" fmla="*/ 11613491 w 12936898"/>
              <a:gd name="connsiteY3359" fmla="*/ 1325138 h 7040868"/>
              <a:gd name="connsiteX3360" fmla="*/ 11632662 w 12936898"/>
              <a:gd name="connsiteY3360" fmla="*/ 1322853 h 7040868"/>
              <a:gd name="connsiteX3361" fmla="*/ 11628468 w 12936898"/>
              <a:gd name="connsiteY3361" fmla="*/ 1306856 h 7040868"/>
              <a:gd name="connsiteX3362" fmla="*/ 11539802 w 12936898"/>
              <a:gd name="connsiteY3362" fmla="*/ 1293798 h 7040868"/>
              <a:gd name="connsiteX3363" fmla="*/ 11485509 w 12936898"/>
              <a:gd name="connsiteY3363" fmla="*/ 1292533 h 7040868"/>
              <a:gd name="connsiteX3364" fmla="*/ 11380442 w 12936898"/>
              <a:gd name="connsiteY3364" fmla="*/ 1289227 h 7040868"/>
              <a:gd name="connsiteX3365" fmla="*/ 11356478 w 12936898"/>
              <a:gd name="connsiteY3365" fmla="*/ 1291512 h 7040868"/>
              <a:gd name="connsiteX3366" fmla="*/ 11369059 w 12936898"/>
              <a:gd name="connsiteY3366" fmla="*/ 1294777 h 7040868"/>
              <a:gd name="connsiteX3367" fmla="*/ 11380442 w 12936898"/>
              <a:gd name="connsiteY3367" fmla="*/ 1289227 h 7040868"/>
              <a:gd name="connsiteX3368" fmla="*/ 10446448 w 12936898"/>
              <a:gd name="connsiteY3368" fmla="*/ 1280739 h 7040868"/>
              <a:gd name="connsiteX3369" fmla="*/ 10423682 w 12936898"/>
              <a:gd name="connsiteY3369" fmla="*/ 1283024 h 7040868"/>
              <a:gd name="connsiteX3370" fmla="*/ 10435664 w 12936898"/>
              <a:gd name="connsiteY3370" fmla="*/ 1286616 h 7040868"/>
              <a:gd name="connsiteX3371" fmla="*/ 10446448 w 12936898"/>
              <a:gd name="connsiteY3371" fmla="*/ 1280739 h 7040868"/>
              <a:gd name="connsiteX3372" fmla="*/ 11360072 w 12936898"/>
              <a:gd name="connsiteY3372" fmla="*/ 1225893 h 7040868"/>
              <a:gd name="connsiteX3373" fmla="*/ 11355879 w 12936898"/>
              <a:gd name="connsiteY3373" fmla="*/ 1235687 h 7040868"/>
              <a:gd name="connsiteX3374" fmla="*/ 11534410 w 12936898"/>
              <a:gd name="connsiteY3374" fmla="*/ 1251684 h 7040868"/>
              <a:gd name="connsiteX3375" fmla="*/ 11564365 w 12936898"/>
              <a:gd name="connsiteY3375" fmla="*/ 1258540 h 7040868"/>
              <a:gd name="connsiteX3376" fmla="*/ 11699761 w 12936898"/>
              <a:gd name="connsiteY3376" fmla="*/ 1256254 h 7040868"/>
              <a:gd name="connsiteX3377" fmla="*/ 11725522 w 12936898"/>
              <a:gd name="connsiteY3377" fmla="*/ 1243196 h 7040868"/>
              <a:gd name="connsiteX3378" fmla="*/ 11712342 w 12936898"/>
              <a:gd name="connsiteY3378" fmla="*/ 1234055 h 7040868"/>
              <a:gd name="connsiteX3379" fmla="*/ 11620081 w 12936898"/>
              <a:gd name="connsiteY3379" fmla="*/ 1236340 h 7040868"/>
              <a:gd name="connsiteX3380" fmla="*/ 11561968 w 12936898"/>
              <a:gd name="connsiteY3380" fmla="*/ 1238625 h 7040868"/>
              <a:gd name="connsiteX3381" fmla="*/ 11478095 w 12936898"/>
              <a:gd name="connsiteY3381" fmla="*/ 1229484 h 7040868"/>
              <a:gd name="connsiteX3382" fmla="*/ 11360072 w 12936898"/>
              <a:gd name="connsiteY3382" fmla="*/ 1225893 h 7040868"/>
              <a:gd name="connsiteX3383" fmla="*/ 525387 w 12936898"/>
              <a:gd name="connsiteY3383" fmla="*/ 1203041 h 7040868"/>
              <a:gd name="connsiteX3384" fmla="*/ 488842 w 12936898"/>
              <a:gd name="connsiteY3384" fmla="*/ 1227852 h 7040868"/>
              <a:gd name="connsiteX3385" fmla="*/ 433725 w 12936898"/>
              <a:gd name="connsiteY3385" fmla="*/ 1261804 h 7040868"/>
              <a:gd name="connsiteX3386" fmla="*/ 410360 w 12936898"/>
              <a:gd name="connsiteY3386" fmla="*/ 1284657 h 7040868"/>
              <a:gd name="connsiteX3387" fmla="*/ 464878 w 12936898"/>
              <a:gd name="connsiteY3387" fmla="*/ 1283024 h 7040868"/>
              <a:gd name="connsiteX3388" fmla="*/ 536770 w 12936898"/>
              <a:gd name="connsiteY3388" fmla="*/ 1218058 h 7040868"/>
              <a:gd name="connsiteX3389" fmla="*/ 525387 w 12936898"/>
              <a:gd name="connsiteY3389" fmla="*/ 1203041 h 7040868"/>
              <a:gd name="connsiteX3390" fmla="*/ 585896 w 12936898"/>
              <a:gd name="connsiteY3390" fmla="*/ 1171374 h 7040868"/>
              <a:gd name="connsiteX3391" fmla="*/ 555342 w 12936898"/>
              <a:gd name="connsiteY3391" fmla="*/ 1219038 h 7040868"/>
              <a:gd name="connsiteX3392" fmla="*/ 581103 w 12936898"/>
              <a:gd name="connsiteY3392" fmla="*/ 1205652 h 7040868"/>
              <a:gd name="connsiteX3393" fmla="*/ 585896 w 12936898"/>
              <a:gd name="connsiteY3393" fmla="*/ 1171374 h 7040868"/>
              <a:gd name="connsiteX3394" fmla="*/ 12092769 w 12936898"/>
              <a:gd name="connsiteY3394" fmla="*/ 1144930 h 7040868"/>
              <a:gd name="connsiteX3395" fmla="*/ 11944792 w 12936898"/>
              <a:gd name="connsiteY3395" fmla="*/ 1196512 h 7040868"/>
              <a:gd name="connsiteX3396" fmla="*/ 11960968 w 12936898"/>
              <a:gd name="connsiteY3396" fmla="*/ 1197491 h 7040868"/>
              <a:gd name="connsiteX3397" fmla="*/ 12013688 w 12936898"/>
              <a:gd name="connsiteY3397" fmla="*/ 1182800 h 7040868"/>
              <a:gd name="connsiteX3398" fmla="*/ 12092769 w 12936898"/>
              <a:gd name="connsiteY3398" fmla="*/ 1144930 h 7040868"/>
              <a:gd name="connsiteX3399" fmla="*/ 11312145 w 12936898"/>
              <a:gd name="connsiteY3399" fmla="*/ 911835 h 7040868"/>
              <a:gd name="connsiteX3400" fmla="*/ 11298365 w 12936898"/>
              <a:gd name="connsiteY3400" fmla="*/ 922282 h 7040868"/>
              <a:gd name="connsiteX3401" fmla="*/ 11350487 w 12936898"/>
              <a:gd name="connsiteY3401" fmla="*/ 923261 h 7040868"/>
              <a:gd name="connsiteX3402" fmla="*/ 11347491 w 12936898"/>
              <a:gd name="connsiteY3402" fmla="*/ 915426 h 7040868"/>
              <a:gd name="connsiteX3403" fmla="*/ 11312145 w 12936898"/>
              <a:gd name="connsiteY3403" fmla="*/ 911835 h 7040868"/>
              <a:gd name="connsiteX3404" fmla="*/ 11572715 w 12936898"/>
              <a:gd name="connsiteY3404" fmla="*/ 910392 h 7040868"/>
              <a:gd name="connsiteX3405" fmla="*/ 11392424 w 12936898"/>
              <a:gd name="connsiteY3405" fmla="*/ 934035 h 7040868"/>
              <a:gd name="connsiteX3406" fmla="*/ 11431365 w 12936898"/>
              <a:gd name="connsiteY3406" fmla="*/ 944808 h 7040868"/>
              <a:gd name="connsiteX3407" fmla="*/ 11648238 w 12936898"/>
              <a:gd name="connsiteY3407" fmla="*/ 925220 h 7040868"/>
              <a:gd name="connsiteX3408" fmla="*/ 11631464 w 12936898"/>
              <a:gd name="connsiteY3408" fmla="*/ 910856 h 7040868"/>
              <a:gd name="connsiteX3409" fmla="*/ 11572715 w 12936898"/>
              <a:gd name="connsiteY3409" fmla="*/ 910392 h 7040868"/>
              <a:gd name="connsiteX3410" fmla="*/ 11449085 w 12936898"/>
              <a:gd name="connsiteY3410" fmla="*/ 816166 h 7040868"/>
              <a:gd name="connsiteX3411" fmla="*/ 11397816 w 12936898"/>
              <a:gd name="connsiteY3411" fmla="*/ 816181 h 7040868"/>
              <a:gd name="connsiteX3412" fmla="*/ 11357077 w 12936898"/>
              <a:gd name="connsiteY3412" fmla="*/ 821078 h 7040868"/>
              <a:gd name="connsiteX3413" fmla="*/ 11360671 w 12936898"/>
              <a:gd name="connsiteY3413" fmla="*/ 846542 h 7040868"/>
              <a:gd name="connsiteX3414" fmla="*/ 11367861 w 12936898"/>
              <a:gd name="connsiteY3414" fmla="*/ 886371 h 7040868"/>
              <a:gd name="connsiteX3415" fmla="*/ 11428369 w 12936898"/>
              <a:gd name="connsiteY3415" fmla="*/ 894532 h 7040868"/>
              <a:gd name="connsiteX3416" fmla="*/ 11514640 w 12936898"/>
              <a:gd name="connsiteY3416" fmla="*/ 874945 h 7040868"/>
              <a:gd name="connsiteX3417" fmla="*/ 11510446 w 12936898"/>
              <a:gd name="connsiteY3417" fmla="*/ 883106 h 7040868"/>
              <a:gd name="connsiteX3418" fmla="*/ 11531414 w 12936898"/>
              <a:gd name="connsiteY3418" fmla="*/ 899429 h 7040868"/>
              <a:gd name="connsiteX3419" fmla="*/ 11668608 w 12936898"/>
              <a:gd name="connsiteY3419" fmla="*/ 888656 h 7040868"/>
              <a:gd name="connsiteX3420" fmla="*/ 11787229 w 12936898"/>
              <a:gd name="connsiteY3420" fmla="*/ 854051 h 7040868"/>
              <a:gd name="connsiteX3421" fmla="*/ 11809995 w 12936898"/>
              <a:gd name="connsiteY3421" fmla="*/ 831852 h 7040868"/>
              <a:gd name="connsiteX3422" fmla="*/ 11730315 w 12936898"/>
              <a:gd name="connsiteY3422" fmla="*/ 839360 h 7040868"/>
              <a:gd name="connsiteX3423" fmla="*/ 11600311 w 12936898"/>
              <a:gd name="connsiteY3423" fmla="*/ 832831 h 7040868"/>
              <a:gd name="connsiteX3424" fmla="*/ 11449085 w 12936898"/>
              <a:gd name="connsiteY3424" fmla="*/ 816166 h 7040868"/>
              <a:gd name="connsiteX3425" fmla="*/ 706914 w 12936898"/>
              <a:gd name="connsiteY3425" fmla="*/ 695716 h 7040868"/>
              <a:gd name="connsiteX3426" fmla="*/ 673963 w 12936898"/>
              <a:gd name="connsiteY3426" fmla="*/ 706816 h 7040868"/>
              <a:gd name="connsiteX3427" fmla="*/ 653594 w 12936898"/>
              <a:gd name="connsiteY3427" fmla="*/ 742400 h 7040868"/>
              <a:gd name="connsiteX3428" fmla="*/ 688941 w 12936898"/>
              <a:gd name="connsiteY3428" fmla="*/ 753827 h 7040868"/>
              <a:gd name="connsiteX3429" fmla="*/ 715301 w 12936898"/>
              <a:gd name="connsiteY3429" fmla="*/ 717589 h 7040868"/>
              <a:gd name="connsiteX3430" fmla="*/ 706914 w 12936898"/>
              <a:gd name="connsiteY3430" fmla="*/ 695716 h 7040868"/>
              <a:gd name="connsiteX3431" fmla="*/ 994481 w 12936898"/>
              <a:gd name="connsiteY3431" fmla="*/ 465559 h 7040868"/>
              <a:gd name="connsiteX3432" fmla="*/ 987891 w 12936898"/>
              <a:gd name="connsiteY3432" fmla="*/ 475027 h 7040868"/>
              <a:gd name="connsiteX3433" fmla="*/ 1010656 w 12936898"/>
              <a:gd name="connsiteY3433" fmla="*/ 473721 h 7040868"/>
              <a:gd name="connsiteX3434" fmla="*/ 994481 w 12936898"/>
              <a:gd name="connsiteY3434" fmla="*/ 465559 h 7040868"/>
              <a:gd name="connsiteX3435" fmla="*/ 2086037 w 12936898"/>
              <a:gd name="connsiteY3435" fmla="*/ 226588 h 7040868"/>
              <a:gd name="connsiteX3436" fmla="*/ 1826029 w 12936898"/>
              <a:gd name="connsiteY3436" fmla="*/ 243890 h 7040868"/>
              <a:gd name="connsiteX3437" fmla="*/ 1619339 w 12936898"/>
              <a:gd name="connsiteY3437" fmla="*/ 258908 h 7040868"/>
              <a:gd name="connsiteX3438" fmla="*/ 1247300 w 12936898"/>
              <a:gd name="connsiteY3438" fmla="*/ 330403 h 7040868"/>
              <a:gd name="connsiteX3439" fmla="*/ 1010656 w 12936898"/>
              <a:gd name="connsiteY3439" fmla="*/ 423446 h 7040868"/>
              <a:gd name="connsiteX3440" fmla="*/ 1284444 w 12936898"/>
              <a:gd name="connsiteY3440" fmla="*/ 370885 h 7040868"/>
              <a:gd name="connsiteX3441" fmla="*/ 1854186 w 12936898"/>
              <a:gd name="connsiteY3441" fmla="*/ 270334 h 7040868"/>
              <a:gd name="connsiteX3442" fmla="*/ 2063870 w 12936898"/>
              <a:gd name="connsiteY3442" fmla="*/ 242258 h 7040868"/>
              <a:gd name="connsiteX3443" fmla="*/ 2147145 w 12936898"/>
              <a:gd name="connsiteY3443" fmla="*/ 228220 h 7040868"/>
              <a:gd name="connsiteX3444" fmla="*/ 5325359 w 12936898"/>
              <a:gd name="connsiteY3444" fmla="*/ 176965 h 7040868"/>
              <a:gd name="connsiteX3445" fmla="*/ 5304392 w 12936898"/>
              <a:gd name="connsiteY3445" fmla="*/ 183821 h 7040868"/>
              <a:gd name="connsiteX3446" fmla="*/ 5359509 w 12936898"/>
              <a:gd name="connsiteY3446" fmla="*/ 193942 h 7040868"/>
              <a:gd name="connsiteX3447" fmla="*/ 5550620 w 12936898"/>
              <a:gd name="connsiteY3447" fmla="*/ 200144 h 7040868"/>
              <a:gd name="connsiteX3448" fmla="*/ 5725557 w 12936898"/>
              <a:gd name="connsiteY3448" fmla="*/ 206021 h 7040868"/>
              <a:gd name="connsiteX3449" fmla="*/ 5781273 w 12936898"/>
              <a:gd name="connsiteY3449" fmla="*/ 205368 h 7040868"/>
              <a:gd name="connsiteX3450" fmla="*/ 5794453 w 12936898"/>
              <a:gd name="connsiteY3450" fmla="*/ 200797 h 7040868"/>
              <a:gd name="connsiteX3451" fmla="*/ 5455364 w 12936898"/>
              <a:gd name="connsiteY3451" fmla="*/ 180557 h 7040868"/>
              <a:gd name="connsiteX3452" fmla="*/ 5325359 w 12936898"/>
              <a:gd name="connsiteY3452" fmla="*/ 176965 h 7040868"/>
              <a:gd name="connsiteX3453" fmla="*/ 4220023 w 12936898"/>
              <a:gd name="connsiteY3453" fmla="*/ 22 h 7040868"/>
              <a:gd name="connsiteX3454" fmla="*/ 4219424 w 12936898"/>
              <a:gd name="connsiteY3454" fmla="*/ 10142 h 7040868"/>
              <a:gd name="connsiteX3455" fmla="*/ 4423717 w 12936898"/>
              <a:gd name="connsiteY3455" fmla="*/ 27445 h 7040868"/>
              <a:gd name="connsiteX3456" fmla="*/ 4639991 w 12936898"/>
              <a:gd name="connsiteY3456" fmla="*/ 26139 h 7040868"/>
              <a:gd name="connsiteX3457" fmla="*/ 4923364 w 12936898"/>
              <a:gd name="connsiteY3457" fmla="*/ 29077 h 7040868"/>
              <a:gd name="connsiteX3458" fmla="*/ 5182774 w 12936898"/>
              <a:gd name="connsiteY3458" fmla="*/ 32995 h 7040868"/>
              <a:gd name="connsiteX3459" fmla="*/ 5343332 w 12936898"/>
              <a:gd name="connsiteY3459" fmla="*/ 36912 h 7040868"/>
              <a:gd name="connsiteX3460" fmla="*/ 5508085 w 12936898"/>
              <a:gd name="connsiteY3460" fmla="*/ 40503 h 7040868"/>
              <a:gd name="connsiteX3461" fmla="*/ 5678229 w 12936898"/>
              <a:gd name="connsiteY3461" fmla="*/ 43115 h 7040868"/>
              <a:gd name="connsiteX3462" fmla="*/ 5875930 w 12936898"/>
              <a:gd name="connsiteY3462" fmla="*/ 47686 h 7040868"/>
              <a:gd name="connsiteX3463" fmla="*/ 6808127 w 12936898"/>
              <a:gd name="connsiteY3463" fmla="*/ 38871 h 7040868"/>
              <a:gd name="connsiteX3464" fmla="*/ 6963293 w 12936898"/>
              <a:gd name="connsiteY3464" fmla="*/ 32995 h 7040868"/>
              <a:gd name="connsiteX3465" fmla="*/ 7132837 w 12936898"/>
              <a:gd name="connsiteY3465" fmla="*/ 28424 h 7040868"/>
              <a:gd name="connsiteX3466" fmla="*/ 7321553 w 12936898"/>
              <a:gd name="connsiteY3466" fmla="*/ 33974 h 7040868"/>
              <a:gd name="connsiteX3467" fmla="*/ 7425797 w 12936898"/>
              <a:gd name="connsiteY3467" fmla="*/ 41483 h 7040868"/>
              <a:gd name="connsiteX3468" fmla="*/ 7461143 w 12936898"/>
              <a:gd name="connsiteY3468" fmla="*/ 47686 h 7040868"/>
              <a:gd name="connsiteX3469" fmla="*/ 7413815 w 12936898"/>
              <a:gd name="connsiteY3469" fmla="*/ 67600 h 7040868"/>
              <a:gd name="connsiteX3470" fmla="*/ 7437179 w 12936898"/>
              <a:gd name="connsiteY3470" fmla="*/ 71191 h 7040868"/>
              <a:gd name="connsiteX3471" fmla="*/ 7528841 w 12936898"/>
              <a:gd name="connsiteY3471" fmla="*/ 73476 h 7040868"/>
              <a:gd name="connsiteX3472" fmla="*/ 7767881 w 12936898"/>
              <a:gd name="connsiteY3472" fmla="*/ 68253 h 7040868"/>
              <a:gd name="connsiteX3473" fmla="*/ 7861939 w 12936898"/>
              <a:gd name="connsiteY3473" fmla="*/ 77394 h 7040868"/>
              <a:gd name="connsiteX3474" fmla="*/ 7907471 w 12936898"/>
              <a:gd name="connsiteY3474" fmla="*/ 57806 h 7040868"/>
              <a:gd name="connsiteX3475" fmla="*/ 7954800 w 12936898"/>
              <a:gd name="connsiteY3475" fmla="*/ 68253 h 7040868"/>
              <a:gd name="connsiteX3476" fmla="*/ 8010516 w 12936898"/>
              <a:gd name="connsiteY3476" fmla="*/ 89800 h 7040868"/>
              <a:gd name="connsiteX3477" fmla="*/ 8244763 w 12936898"/>
              <a:gd name="connsiteY3477" fmla="*/ 95676 h 7040868"/>
              <a:gd name="connsiteX3478" fmla="*/ 8462236 w 12936898"/>
              <a:gd name="connsiteY3478" fmla="*/ 102205 h 7040868"/>
              <a:gd name="connsiteX3479" fmla="*/ 8220799 w 12936898"/>
              <a:gd name="connsiteY3479" fmla="*/ 117875 h 7040868"/>
              <a:gd name="connsiteX3480" fmla="*/ 8078214 w 12936898"/>
              <a:gd name="connsiteY3480" fmla="*/ 122772 h 7040868"/>
              <a:gd name="connsiteX3481" fmla="*/ 7987751 w 12936898"/>
              <a:gd name="connsiteY3481" fmla="*/ 121793 h 7040868"/>
              <a:gd name="connsiteX3482" fmla="*/ 7611517 w 12936898"/>
              <a:gd name="connsiteY3482" fmla="*/ 107102 h 7040868"/>
              <a:gd name="connsiteX3483" fmla="*/ 7141824 w 12936898"/>
              <a:gd name="connsiteY3483" fmla="*/ 102205 h 7040868"/>
              <a:gd name="connsiteX3484" fmla="*/ 7038180 w 12936898"/>
              <a:gd name="connsiteY3484" fmla="*/ 102858 h 7040868"/>
              <a:gd name="connsiteX3485" fmla="*/ 6823703 w 12936898"/>
              <a:gd name="connsiteY3485" fmla="*/ 111346 h 7040868"/>
              <a:gd name="connsiteX3486" fmla="*/ 6703285 w 12936898"/>
              <a:gd name="connsiteY3486" fmla="*/ 117222 h 7040868"/>
              <a:gd name="connsiteX3487" fmla="*/ 6723654 w 12936898"/>
              <a:gd name="connsiteY3487" fmla="*/ 127996 h 7040868"/>
              <a:gd name="connsiteX3488" fmla="*/ 6712870 w 12936898"/>
              <a:gd name="connsiteY3488" fmla="*/ 132566 h 7040868"/>
              <a:gd name="connsiteX3489" fmla="*/ 6269538 w 12936898"/>
              <a:gd name="connsiteY3489" fmla="*/ 129628 h 7040868"/>
              <a:gd name="connsiteX3490" fmla="*/ 5152220 w 12936898"/>
              <a:gd name="connsiteY3490" fmla="*/ 117222 h 7040868"/>
              <a:gd name="connsiteX3491" fmla="*/ 4841288 w 12936898"/>
              <a:gd name="connsiteY3491" fmla="*/ 111999 h 7040868"/>
              <a:gd name="connsiteX3492" fmla="*/ 4666351 w 12936898"/>
              <a:gd name="connsiteY3492" fmla="*/ 109714 h 7040868"/>
              <a:gd name="connsiteX3493" fmla="*/ 4163109 w 12936898"/>
              <a:gd name="connsiteY3493" fmla="*/ 112978 h 7040868"/>
              <a:gd name="connsiteX3494" fmla="*/ 4078037 w 12936898"/>
              <a:gd name="connsiteY3494" fmla="*/ 132566 h 7040868"/>
              <a:gd name="connsiteX3495" fmla="*/ 4067254 w 12936898"/>
              <a:gd name="connsiteY3495" fmla="*/ 130934 h 7040868"/>
              <a:gd name="connsiteX3496" fmla="*/ 3951029 w 12936898"/>
              <a:gd name="connsiteY3496" fmla="*/ 115590 h 7040868"/>
              <a:gd name="connsiteX3497" fmla="*/ 3795862 w 12936898"/>
              <a:gd name="connsiteY3497" fmla="*/ 120487 h 7040868"/>
              <a:gd name="connsiteX3498" fmla="*/ 3385480 w 12936898"/>
              <a:gd name="connsiteY3498" fmla="*/ 139422 h 7040868"/>
              <a:gd name="connsiteX3499" fmla="*/ 3257273 w 12936898"/>
              <a:gd name="connsiteY3499" fmla="*/ 158357 h 7040868"/>
              <a:gd name="connsiteX3500" fmla="*/ 3250084 w 12936898"/>
              <a:gd name="connsiteY3500" fmla="*/ 159336 h 7040868"/>
              <a:gd name="connsiteX3501" fmla="*/ 2778594 w 12936898"/>
              <a:gd name="connsiteY3501" fmla="*/ 177945 h 7040868"/>
              <a:gd name="connsiteX3502" fmla="*/ 2428721 w 12936898"/>
              <a:gd name="connsiteY3502" fmla="*/ 213529 h 7040868"/>
              <a:gd name="connsiteX3503" fmla="*/ 2392775 w 12936898"/>
              <a:gd name="connsiteY3503" fmla="*/ 226588 h 7040868"/>
              <a:gd name="connsiteX3504" fmla="*/ 2507203 w 12936898"/>
              <a:gd name="connsiteY3504" fmla="*/ 231485 h 7040868"/>
              <a:gd name="connsiteX3505" fmla="*/ 3214138 w 12936898"/>
              <a:gd name="connsiteY3505" fmla="*/ 189371 h 7040868"/>
              <a:gd name="connsiteX3506" fmla="*/ 3238701 w 12936898"/>
              <a:gd name="connsiteY3506" fmla="*/ 185454 h 7040868"/>
              <a:gd name="connsiteX3507" fmla="*/ 3263863 w 12936898"/>
              <a:gd name="connsiteY3507" fmla="*/ 187739 h 7040868"/>
              <a:gd name="connsiteX3508" fmla="*/ 3241697 w 12936898"/>
              <a:gd name="connsiteY3508" fmla="*/ 198512 h 7040868"/>
              <a:gd name="connsiteX3509" fmla="*/ 3203354 w 12936898"/>
              <a:gd name="connsiteY3509" fmla="*/ 206021 h 7040868"/>
              <a:gd name="connsiteX3510" fmla="*/ 3181787 w 12936898"/>
              <a:gd name="connsiteY3510" fmla="*/ 212550 h 7040868"/>
              <a:gd name="connsiteX3511" fmla="*/ 3223125 w 12936898"/>
              <a:gd name="connsiteY3511" fmla="*/ 218426 h 7040868"/>
              <a:gd name="connsiteX3512" fmla="*/ 3296215 w 12936898"/>
              <a:gd name="connsiteY3512" fmla="*/ 215161 h 7040868"/>
              <a:gd name="connsiteX3513" fmla="*/ 3685628 w 12936898"/>
              <a:gd name="connsiteY3513" fmla="*/ 202103 h 7040868"/>
              <a:gd name="connsiteX3514" fmla="*/ 3760515 w 12936898"/>
              <a:gd name="connsiteY3514" fmla="*/ 199491 h 7040868"/>
              <a:gd name="connsiteX3515" fmla="*/ 3924069 w 12936898"/>
              <a:gd name="connsiteY3515" fmla="*/ 189371 h 7040868"/>
              <a:gd name="connsiteX3516" fmla="*/ 3948632 w 12936898"/>
              <a:gd name="connsiteY3516" fmla="*/ 189371 h 7040868"/>
              <a:gd name="connsiteX3517" fmla="*/ 4146934 w 12936898"/>
              <a:gd name="connsiteY3517" fmla="*/ 192309 h 7040868"/>
              <a:gd name="connsiteX3518" fmla="*/ 4613032 w 12936898"/>
              <a:gd name="connsiteY3518" fmla="*/ 192309 h 7040868"/>
              <a:gd name="connsiteX3519" fmla="*/ 4862256 w 12936898"/>
              <a:gd name="connsiteY3519" fmla="*/ 192962 h 7040868"/>
              <a:gd name="connsiteX3520" fmla="*/ 5130054 w 12936898"/>
              <a:gd name="connsiteY3520" fmla="*/ 192309 h 7040868"/>
              <a:gd name="connsiteX3521" fmla="*/ 5231302 w 12936898"/>
              <a:gd name="connsiteY3521" fmla="*/ 183821 h 7040868"/>
              <a:gd name="connsiteX3522" fmla="*/ 5184571 w 12936898"/>
              <a:gd name="connsiteY3522" fmla="*/ 174027 h 7040868"/>
              <a:gd name="connsiteX3523" fmla="*/ 5025811 w 12936898"/>
              <a:gd name="connsiteY3523" fmla="*/ 168804 h 7040868"/>
              <a:gd name="connsiteX3524" fmla="*/ 4853270 w 12936898"/>
              <a:gd name="connsiteY3524" fmla="*/ 170109 h 7040868"/>
              <a:gd name="connsiteX3525" fmla="*/ 4784374 w 12936898"/>
              <a:gd name="connsiteY3525" fmla="*/ 160969 h 7040868"/>
              <a:gd name="connsiteX3526" fmla="*/ 4864653 w 12936898"/>
              <a:gd name="connsiteY3526" fmla="*/ 143339 h 7040868"/>
              <a:gd name="connsiteX3527" fmla="*/ 5013229 w 12936898"/>
              <a:gd name="connsiteY3527" fmla="*/ 143339 h 7040868"/>
              <a:gd name="connsiteX3528" fmla="*/ 5145630 w 12936898"/>
              <a:gd name="connsiteY3528" fmla="*/ 146604 h 7040868"/>
              <a:gd name="connsiteX3529" fmla="*/ 5273238 w 12936898"/>
              <a:gd name="connsiteY3529" fmla="*/ 149216 h 7040868"/>
              <a:gd name="connsiteX3530" fmla="*/ 5508085 w 12936898"/>
              <a:gd name="connsiteY3530" fmla="*/ 156398 h 7040868"/>
              <a:gd name="connsiteX3531" fmla="*/ 5872336 w 12936898"/>
              <a:gd name="connsiteY3531" fmla="*/ 175660 h 7040868"/>
              <a:gd name="connsiteX3532" fmla="*/ 6370785 w 12936898"/>
              <a:gd name="connsiteY3532" fmla="*/ 193942 h 7040868"/>
              <a:gd name="connsiteX3533" fmla="*/ 6460650 w 12936898"/>
              <a:gd name="connsiteY3533" fmla="*/ 194595 h 7040868"/>
              <a:gd name="connsiteX3534" fmla="*/ 6469636 w 12936898"/>
              <a:gd name="connsiteY3534" fmla="*/ 196227 h 7040868"/>
              <a:gd name="connsiteX3535" fmla="*/ 6596645 w 12936898"/>
              <a:gd name="connsiteY3535" fmla="*/ 188718 h 7040868"/>
              <a:gd name="connsiteX3536" fmla="*/ 6983662 w 12936898"/>
              <a:gd name="connsiteY3536" fmla="*/ 184801 h 7040868"/>
              <a:gd name="connsiteX3537" fmla="*/ 7126847 w 12936898"/>
              <a:gd name="connsiteY3537" fmla="*/ 186106 h 7040868"/>
              <a:gd name="connsiteX3538" fmla="*/ 7226896 w 12936898"/>
              <a:gd name="connsiteY3538" fmla="*/ 176313 h 7040868"/>
              <a:gd name="connsiteX3539" fmla="*/ 7257450 w 12936898"/>
              <a:gd name="connsiteY3539" fmla="*/ 176965 h 7040868"/>
              <a:gd name="connsiteX3540" fmla="*/ 7616309 w 12936898"/>
              <a:gd name="connsiteY3540" fmla="*/ 188718 h 7040868"/>
              <a:gd name="connsiteX3541" fmla="*/ 7657048 w 12936898"/>
              <a:gd name="connsiteY3541" fmla="*/ 192962 h 7040868"/>
              <a:gd name="connsiteX3542" fmla="*/ 7860143 w 12936898"/>
              <a:gd name="connsiteY3542" fmla="*/ 207000 h 7040868"/>
              <a:gd name="connsiteX3543" fmla="*/ 7958993 w 12936898"/>
              <a:gd name="connsiteY3543" fmla="*/ 204388 h 7040868"/>
              <a:gd name="connsiteX3544" fmla="*/ 7955399 w 12936898"/>
              <a:gd name="connsiteY3544" fmla="*/ 217447 h 7040868"/>
              <a:gd name="connsiteX3545" fmla="*/ 8082407 w 12936898"/>
              <a:gd name="connsiteY3545" fmla="*/ 220711 h 7040868"/>
              <a:gd name="connsiteX3546" fmla="*/ 9017000 w 12936898"/>
              <a:gd name="connsiteY3546" fmla="*/ 239973 h 7040868"/>
              <a:gd name="connsiteX3547" fmla="*/ 9230279 w 12936898"/>
              <a:gd name="connsiteY3547" fmla="*/ 248134 h 7040868"/>
              <a:gd name="connsiteX3548" fmla="*/ 9423788 w 12936898"/>
              <a:gd name="connsiteY3548" fmla="*/ 253684 h 7040868"/>
              <a:gd name="connsiteX3549" fmla="*/ 9608909 w 12936898"/>
              <a:gd name="connsiteY3549" fmla="*/ 252052 h 7040868"/>
              <a:gd name="connsiteX3550" fmla="*/ 9571166 w 12936898"/>
              <a:gd name="connsiteY3550" fmla="*/ 241279 h 7040868"/>
              <a:gd name="connsiteX3551" fmla="*/ 9727531 w 12936898"/>
              <a:gd name="connsiteY3551" fmla="*/ 246502 h 7040868"/>
              <a:gd name="connsiteX3552" fmla="*/ 9852742 w 12936898"/>
              <a:gd name="connsiteY3552" fmla="*/ 242911 h 7040868"/>
              <a:gd name="connsiteX3553" fmla="*/ 9883895 w 12936898"/>
              <a:gd name="connsiteY3553" fmla="*/ 243890 h 7040868"/>
              <a:gd name="connsiteX3554" fmla="*/ 9859332 w 12936898"/>
              <a:gd name="connsiteY3554" fmla="*/ 255969 h 7040868"/>
              <a:gd name="connsiteX3555" fmla="*/ 9933620 w 12936898"/>
              <a:gd name="connsiteY3555" fmla="*/ 263478 h 7040868"/>
              <a:gd name="connsiteX3556" fmla="*/ 10122336 w 12936898"/>
              <a:gd name="connsiteY3556" fmla="*/ 268049 h 7040868"/>
              <a:gd name="connsiteX3557" fmla="*/ 10230773 w 12936898"/>
              <a:gd name="connsiteY3557" fmla="*/ 274251 h 7040868"/>
              <a:gd name="connsiteX3558" fmla="*/ 10462624 w 12936898"/>
              <a:gd name="connsiteY3558" fmla="*/ 281107 h 7040868"/>
              <a:gd name="connsiteX3559" fmla="*/ 10920934 w 12936898"/>
              <a:gd name="connsiteY3559" fmla="*/ 257928 h 7040868"/>
              <a:gd name="connsiteX3560" fmla="*/ 11125226 w 12936898"/>
              <a:gd name="connsiteY3560" fmla="*/ 215161 h 7040868"/>
              <a:gd name="connsiteX3561" fmla="*/ 11204307 w 12936898"/>
              <a:gd name="connsiteY3561" fmla="*/ 207000 h 7040868"/>
              <a:gd name="connsiteX3562" fmla="*/ 11194122 w 12936898"/>
              <a:gd name="connsiteY3562" fmla="*/ 216141 h 7040868"/>
              <a:gd name="connsiteX3563" fmla="*/ 11077298 w 12936898"/>
              <a:gd name="connsiteY3563" fmla="*/ 257928 h 7040868"/>
              <a:gd name="connsiteX3564" fmla="*/ 11446342 w 12936898"/>
              <a:gd name="connsiteY3564" fmla="*/ 218426 h 7040868"/>
              <a:gd name="connsiteX3565" fmla="*/ 11493671 w 12936898"/>
              <a:gd name="connsiteY3565" fmla="*/ 212550 h 7040868"/>
              <a:gd name="connsiteX3566" fmla="*/ 11573351 w 12936898"/>
              <a:gd name="connsiteY3566" fmla="*/ 209285 h 7040868"/>
              <a:gd name="connsiteX3567" fmla="*/ 11756076 w 12936898"/>
              <a:gd name="connsiteY3567" fmla="*/ 183821 h 7040868"/>
              <a:gd name="connsiteX3568" fmla="*/ 11777044 w 12936898"/>
              <a:gd name="connsiteY3568" fmla="*/ 204388 h 7040868"/>
              <a:gd name="connsiteX3569" fmla="*/ 11815986 w 12936898"/>
              <a:gd name="connsiteY3569" fmla="*/ 248787 h 7040868"/>
              <a:gd name="connsiteX3570" fmla="*/ 11765662 w 12936898"/>
              <a:gd name="connsiteY3570" fmla="*/ 278169 h 7040868"/>
              <a:gd name="connsiteX3571" fmla="*/ 11668608 w 12936898"/>
              <a:gd name="connsiteY3571" fmla="*/ 330403 h 7040868"/>
              <a:gd name="connsiteX3572" fmla="*/ 11723126 w 12936898"/>
              <a:gd name="connsiteY3572" fmla="*/ 340197 h 7040868"/>
              <a:gd name="connsiteX3573" fmla="*/ 11763864 w 12936898"/>
              <a:gd name="connsiteY3573" fmla="*/ 346073 h 7040868"/>
              <a:gd name="connsiteX3574" fmla="*/ 11872301 w 12936898"/>
              <a:gd name="connsiteY3574" fmla="*/ 346073 h 7040868"/>
              <a:gd name="connsiteX3575" fmla="*/ 11879490 w 12936898"/>
              <a:gd name="connsiteY3575" fmla="*/ 372517 h 7040868"/>
              <a:gd name="connsiteX3576" fmla="*/ 11732711 w 12936898"/>
              <a:gd name="connsiteY3576" fmla="*/ 417569 h 7040868"/>
              <a:gd name="connsiteX3577" fmla="*/ 11814788 w 12936898"/>
              <a:gd name="connsiteY3577" fmla="*/ 413652 h 7040868"/>
              <a:gd name="connsiteX3578" fmla="*/ 11875297 w 12936898"/>
              <a:gd name="connsiteY3578" fmla="*/ 480250 h 7040868"/>
              <a:gd name="connsiteX3579" fmla="*/ 11960368 w 12936898"/>
              <a:gd name="connsiteY3579" fmla="*/ 507347 h 7040868"/>
              <a:gd name="connsiteX3580" fmla="*/ 12081386 w 12936898"/>
              <a:gd name="connsiteY3580" fmla="*/ 518120 h 7040868"/>
              <a:gd name="connsiteX3581" fmla="*/ 12209593 w 12936898"/>
              <a:gd name="connsiteY3581" fmla="*/ 540973 h 7040868"/>
              <a:gd name="connsiteX3582" fmla="*/ 12290471 w 12936898"/>
              <a:gd name="connsiteY3582" fmla="*/ 547828 h 7040868"/>
              <a:gd name="connsiteX3583" fmla="*/ 12244341 w 12936898"/>
              <a:gd name="connsiteY3583" fmla="*/ 555990 h 7040868"/>
              <a:gd name="connsiteX3584" fmla="*/ 12211990 w 12936898"/>
              <a:gd name="connsiteY3584" fmla="*/ 567742 h 7040868"/>
              <a:gd name="connsiteX3585" fmla="*/ 12224571 w 12936898"/>
              <a:gd name="connsiteY3585" fmla="*/ 581454 h 7040868"/>
              <a:gd name="connsiteX3586" fmla="*/ 12221575 w 12936898"/>
              <a:gd name="connsiteY3586" fmla="*/ 598103 h 7040868"/>
              <a:gd name="connsiteX3587" fmla="*/ 12211390 w 12936898"/>
              <a:gd name="connsiteY3587" fmla="*/ 606918 h 7040868"/>
              <a:gd name="connsiteX3588" fmla="*/ 12183233 w 12936898"/>
              <a:gd name="connsiteY3588" fmla="*/ 593859 h 7040868"/>
              <a:gd name="connsiteX3589" fmla="*/ 12144891 w 12936898"/>
              <a:gd name="connsiteY3589" fmla="*/ 579169 h 7040868"/>
              <a:gd name="connsiteX3590" fmla="*/ 12094566 w 12936898"/>
              <a:gd name="connsiteY3590" fmla="*/ 560234 h 7040868"/>
              <a:gd name="connsiteX3591" fmla="*/ 11945391 w 12936898"/>
              <a:gd name="connsiteY3591" fmla="*/ 543911 h 7040868"/>
              <a:gd name="connsiteX3592" fmla="*/ 11839351 w 12936898"/>
              <a:gd name="connsiteY3592" fmla="*/ 557622 h 7040868"/>
              <a:gd name="connsiteX3593" fmla="*/ 11644644 w 12936898"/>
              <a:gd name="connsiteY3593" fmla="*/ 605286 h 7040868"/>
              <a:gd name="connsiteX3594" fmla="*/ 11576946 w 12936898"/>
              <a:gd name="connsiteY3594" fmla="*/ 677108 h 7040868"/>
              <a:gd name="connsiteX3595" fmla="*/ 11717135 w 12936898"/>
              <a:gd name="connsiteY3595" fmla="*/ 713998 h 7040868"/>
              <a:gd name="connsiteX3596" fmla="*/ 12155674 w 12936898"/>
              <a:gd name="connsiteY3596" fmla="*/ 665682 h 7040868"/>
              <a:gd name="connsiteX3597" fmla="*/ 12255125 w 12936898"/>
              <a:gd name="connsiteY3597" fmla="*/ 636626 h 7040868"/>
              <a:gd name="connsiteX3598" fmla="*/ 12254525 w 12936898"/>
              <a:gd name="connsiteY3598" fmla="*/ 625200 h 7040868"/>
              <a:gd name="connsiteX3599" fmla="*/ 12264111 w 12936898"/>
              <a:gd name="connsiteY3599" fmla="*/ 619650 h 7040868"/>
              <a:gd name="connsiteX3600" fmla="*/ 12288674 w 12936898"/>
              <a:gd name="connsiteY3600" fmla="*/ 623568 h 7040868"/>
              <a:gd name="connsiteX3601" fmla="*/ 12298859 w 12936898"/>
              <a:gd name="connsiteY3601" fmla="*/ 632709 h 7040868"/>
              <a:gd name="connsiteX3602" fmla="*/ 12281485 w 12936898"/>
              <a:gd name="connsiteY3602" fmla="*/ 643482 h 7040868"/>
              <a:gd name="connsiteX3603" fmla="*/ 12261715 w 12936898"/>
              <a:gd name="connsiteY3603" fmla="*/ 702572 h 7040868"/>
              <a:gd name="connsiteX3604" fmla="*/ 12298859 w 12936898"/>
              <a:gd name="connsiteY3604" fmla="*/ 740768 h 7040868"/>
              <a:gd name="connsiteX3605" fmla="*/ 12316832 w 12936898"/>
              <a:gd name="connsiteY3605" fmla="*/ 760029 h 7040868"/>
              <a:gd name="connsiteX3606" fmla="*/ 12255125 w 12936898"/>
              <a:gd name="connsiteY3606" fmla="*/ 785820 h 7040868"/>
              <a:gd name="connsiteX3607" fmla="*/ 12189823 w 12936898"/>
              <a:gd name="connsiteY3607" fmla="*/ 815528 h 7040868"/>
              <a:gd name="connsiteX3608" fmla="*/ 12131710 w 12936898"/>
              <a:gd name="connsiteY3608" fmla="*/ 849481 h 7040868"/>
              <a:gd name="connsiteX3609" fmla="*/ 12094566 w 12936898"/>
              <a:gd name="connsiteY3609" fmla="*/ 873965 h 7040868"/>
              <a:gd name="connsiteX3610" fmla="*/ 12356971 w 12936898"/>
              <a:gd name="connsiteY3610" fmla="*/ 841972 h 7040868"/>
              <a:gd name="connsiteX3611" fmla="*/ 12455223 w 12936898"/>
              <a:gd name="connsiteY3611" fmla="*/ 849481 h 7040868"/>
              <a:gd name="connsiteX3612" fmla="*/ 12365958 w 12936898"/>
              <a:gd name="connsiteY3612" fmla="*/ 974516 h 7040868"/>
              <a:gd name="connsiteX3613" fmla="*/ 12286278 w 12936898"/>
              <a:gd name="connsiteY3613" fmla="*/ 1048623 h 7040868"/>
              <a:gd name="connsiteX3614" fmla="*/ 12204800 w 12936898"/>
              <a:gd name="connsiteY3614" fmla="*/ 1097919 h 7040868"/>
              <a:gd name="connsiteX3615" fmla="*/ 12145490 w 12936898"/>
              <a:gd name="connsiteY3615" fmla="*/ 1146563 h 7040868"/>
              <a:gd name="connsiteX3616" fmla="*/ 12170652 w 12936898"/>
              <a:gd name="connsiteY3616" fmla="*/ 1181821 h 7040868"/>
              <a:gd name="connsiteX3617" fmla="*/ 12175445 w 12936898"/>
              <a:gd name="connsiteY3617" fmla="*/ 1192594 h 7040868"/>
              <a:gd name="connsiteX3618" fmla="*/ 12138900 w 12936898"/>
              <a:gd name="connsiteY3618" fmla="*/ 1205652 h 7040868"/>
              <a:gd name="connsiteX3619" fmla="*/ 12082584 w 12936898"/>
              <a:gd name="connsiteY3619" fmla="*/ 1238625 h 7040868"/>
              <a:gd name="connsiteX3620" fmla="*/ 12089774 w 12936898"/>
              <a:gd name="connsiteY3620" fmla="*/ 1261804 h 7040868"/>
              <a:gd name="connsiteX3621" fmla="*/ 12165260 w 12936898"/>
              <a:gd name="connsiteY3621" fmla="*/ 1246134 h 7040868"/>
              <a:gd name="connsiteX3622" fmla="*/ 12143093 w 12936898"/>
              <a:gd name="connsiteY3622" fmla="*/ 1265395 h 7040868"/>
              <a:gd name="connsiteX3623" fmla="*/ 12067607 w 12936898"/>
              <a:gd name="connsiteY3623" fmla="*/ 1315997 h 7040868"/>
              <a:gd name="connsiteX3624" fmla="*/ 12065211 w 12936898"/>
              <a:gd name="connsiteY3624" fmla="*/ 1331341 h 7040868"/>
              <a:gd name="connsiteX3625" fmla="*/ 12093368 w 12936898"/>
              <a:gd name="connsiteY3625" fmla="*/ 1313059 h 7040868"/>
              <a:gd name="connsiteX3626" fmla="*/ 12116733 w 12936898"/>
              <a:gd name="connsiteY3626" fmla="*/ 1306203 h 7040868"/>
              <a:gd name="connsiteX3627" fmla="*/ 12095165 w 12936898"/>
              <a:gd name="connsiteY3627" fmla="*/ 1328403 h 7040868"/>
              <a:gd name="connsiteX3628" fmla="*/ 12051431 w 12936898"/>
              <a:gd name="connsiteY3628" fmla="*/ 1367252 h 7040868"/>
              <a:gd name="connsiteX3629" fmla="*/ 12026868 w 12936898"/>
              <a:gd name="connsiteY3629" fmla="*/ 1388799 h 7040868"/>
              <a:gd name="connsiteX3630" fmla="*/ 11977143 w 12936898"/>
              <a:gd name="connsiteY3630" fmla="*/ 1444624 h 7040868"/>
              <a:gd name="connsiteX3631" fmla="*/ 12033458 w 12936898"/>
              <a:gd name="connsiteY3631" fmla="*/ 1448542 h 7040868"/>
              <a:gd name="connsiteX3632" fmla="*/ 12186228 w 12936898"/>
              <a:gd name="connsiteY3632" fmla="*/ 1466824 h 7040868"/>
              <a:gd name="connsiteX3633" fmla="*/ 12155674 w 12936898"/>
              <a:gd name="connsiteY3633" fmla="*/ 1468456 h 7040868"/>
              <a:gd name="connsiteX3634" fmla="*/ 11935805 w 12936898"/>
              <a:gd name="connsiteY3634" fmla="*/ 1474332 h 7040868"/>
              <a:gd name="connsiteX3635" fmla="*/ 11940598 w 12936898"/>
              <a:gd name="connsiteY3635" fmla="*/ 1502408 h 7040868"/>
              <a:gd name="connsiteX3636" fmla="*/ 11927418 w 12936898"/>
              <a:gd name="connsiteY3636" fmla="*/ 1538646 h 7040868"/>
              <a:gd name="connsiteX3637" fmla="*/ 11921427 w 12936898"/>
              <a:gd name="connsiteY3637" fmla="*/ 1567374 h 7040868"/>
              <a:gd name="connsiteX3638" fmla="*/ 11983733 w 12936898"/>
              <a:gd name="connsiteY3638" fmla="*/ 1551051 h 7040868"/>
              <a:gd name="connsiteX3639" fmla="*/ 12053229 w 12936898"/>
              <a:gd name="connsiteY3639" fmla="*/ 1516120 h 7040868"/>
              <a:gd name="connsiteX3640" fmla="*/ 12072999 w 12936898"/>
              <a:gd name="connsiteY3640" fmla="*/ 1519711 h 7040868"/>
              <a:gd name="connsiteX3641" fmla="*/ 12052030 w 12936898"/>
              <a:gd name="connsiteY3641" fmla="*/ 1560845 h 7040868"/>
              <a:gd name="connsiteX3642" fmla="*/ 12032859 w 12936898"/>
              <a:gd name="connsiteY3642" fmla="*/ 1603285 h 7040868"/>
              <a:gd name="connsiteX3643" fmla="*/ 12013688 w 12936898"/>
              <a:gd name="connsiteY3643" fmla="*/ 1655520 h 7040868"/>
              <a:gd name="connsiteX3644" fmla="*/ 12005301 w 12936898"/>
              <a:gd name="connsiteY3644" fmla="*/ 1686860 h 7040868"/>
              <a:gd name="connsiteX3645" fmla="*/ 12026868 w 12936898"/>
              <a:gd name="connsiteY3645" fmla="*/ 1690778 h 7040868"/>
              <a:gd name="connsiteX3646" fmla="*/ 12084981 w 12936898"/>
              <a:gd name="connsiteY3646" fmla="*/ 1670537 h 7040868"/>
              <a:gd name="connsiteX3647" fmla="*/ 12095165 w 12936898"/>
              <a:gd name="connsiteY3647" fmla="*/ 1681963 h 7040868"/>
              <a:gd name="connsiteX3648" fmla="*/ 12090972 w 12936898"/>
              <a:gd name="connsiteY3648" fmla="*/ 1697633 h 7040868"/>
              <a:gd name="connsiteX3649" fmla="*/ 12150882 w 12936898"/>
              <a:gd name="connsiteY3649" fmla="*/ 1681310 h 7040868"/>
              <a:gd name="connsiteX3650" fmla="*/ 12261715 w 12936898"/>
              <a:gd name="connsiteY3650" fmla="*/ 1656172 h 7040868"/>
              <a:gd name="connsiteX3651" fmla="*/ 12221575 w 12936898"/>
              <a:gd name="connsiteY3651" fmla="*/ 1678372 h 7040868"/>
              <a:gd name="connsiteX3652" fmla="*/ 12228764 w 12936898"/>
              <a:gd name="connsiteY3652" fmla="*/ 1682943 h 7040868"/>
              <a:gd name="connsiteX3653" fmla="*/ 12279089 w 12936898"/>
              <a:gd name="connsiteY3653" fmla="*/ 1667599 h 7040868"/>
              <a:gd name="connsiteX3654" fmla="*/ 12271300 w 12936898"/>
              <a:gd name="connsiteY3654" fmla="*/ 1677719 h 7040868"/>
              <a:gd name="connsiteX3655" fmla="*/ 12231760 w 12936898"/>
              <a:gd name="connsiteY3655" fmla="*/ 1710692 h 7040868"/>
              <a:gd name="connsiteX3656" fmla="*/ 12167057 w 12936898"/>
              <a:gd name="connsiteY3656" fmla="*/ 1732891 h 7040868"/>
              <a:gd name="connsiteX3657" fmla="*/ 12110143 w 12936898"/>
              <a:gd name="connsiteY3657" fmla="*/ 1760314 h 7040868"/>
              <a:gd name="connsiteX3658" fmla="*/ 12121526 w 12936898"/>
              <a:gd name="connsiteY3658" fmla="*/ 1765864 h 7040868"/>
              <a:gd name="connsiteX3659" fmla="*/ 12146089 w 12936898"/>
              <a:gd name="connsiteY3659" fmla="*/ 1754112 h 7040868"/>
              <a:gd name="connsiteX3660" fmla="*/ 12113138 w 12936898"/>
              <a:gd name="connsiteY3660" fmla="*/ 1797205 h 7040868"/>
              <a:gd name="connsiteX3661" fmla="*/ 12068805 w 12936898"/>
              <a:gd name="connsiteY3661" fmla="*/ 1863151 h 7040868"/>
              <a:gd name="connsiteX3662" fmla="*/ 12040648 w 12936898"/>
              <a:gd name="connsiteY3662" fmla="*/ 1900367 h 7040868"/>
              <a:gd name="connsiteX3663" fmla="*/ 12010094 w 12936898"/>
              <a:gd name="connsiteY3663" fmla="*/ 1918976 h 7040868"/>
              <a:gd name="connsiteX3664" fmla="*/ 11927418 w 12936898"/>
              <a:gd name="connsiteY3664" fmla="*/ 1940522 h 7040868"/>
              <a:gd name="connsiteX3665" fmla="*/ 11854328 w 12936898"/>
              <a:gd name="connsiteY3665" fmla="*/ 1966313 h 7040868"/>
              <a:gd name="connsiteX3666" fmla="*/ 11868706 w 12936898"/>
              <a:gd name="connsiteY3666" fmla="*/ 1979372 h 7040868"/>
              <a:gd name="connsiteX3667" fmla="*/ 11835756 w 12936898"/>
              <a:gd name="connsiteY3667" fmla="*/ 1991451 h 7040868"/>
              <a:gd name="connsiteX3668" fmla="*/ 11919630 w 12936898"/>
              <a:gd name="connsiteY3668" fmla="*/ 1989166 h 7040868"/>
              <a:gd name="connsiteX3669" fmla="*/ 11966359 w 12936898"/>
              <a:gd name="connsiteY3669" fmla="*/ 1987207 h 7040868"/>
              <a:gd name="connsiteX3670" fmla="*/ 11949585 w 12936898"/>
              <a:gd name="connsiteY3670" fmla="*/ 2019200 h 7040868"/>
              <a:gd name="connsiteX3671" fmla="*/ 11948386 w 12936898"/>
              <a:gd name="connsiteY3671" fmla="*/ 2036829 h 7040868"/>
              <a:gd name="connsiteX3672" fmla="*/ 11938801 w 12936898"/>
              <a:gd name="connsiteY3672" fmla="*/ 2018547 h 7040868"/>
              <a:gd name="connsiteX3673" fmla="*/ 11852531 w 12936898"/>
              <a:gd name="connsiteY3673" fmla="*/ 2021485 h 7040868"/>
              <a:gd name="connsiteX3674" fmla="*/ 11817184 w 12936898"/>
              <a:gd name="connsiteY3674" fmla="*/ 2024424 h 7040868"/>
              <a:gd name="connsiteX3675" fmla="*/ 11759072 w 12936898"/>
              <a:gd name="connsiteY3675" fmla="*/ 2023771 h 7040868"/>
              <a:gd name="connsiteX3676" fmla="*/ 11721328 w 12936898"/>
              <a:gd name="connsiteY3676" fmla="*/ 2024424 h 7040868"/>
              <a:gd name="connsiteX3677" fmla="*/ 11691973 w 12936898"/>
              <a:gd name="connsiteY3677" fmla="*/ 2022791 h 7040868"/>
              <a:gd name="connsiteX3678" fmla="*/ 11677594 w 12936898"/>
              <a:gd name="connsiteY3678" fmla="*/ 2038462 h 7040868"/>
              <a:gd name="connsiteX3679" fmla="*/ 11705752 w 12936898"/>
              <a:gd name="connsiteY3679" fmla="*/ 2042706 h 7040868"/>
              <a:gd name="connsiteX3680" fmla="*/ 11727918 w 12936898"/>
              <a:gd name="connsiteY3680" fmla="*/ 2051520 h 7040868"/>
              <a:gd name="connsiteX3681" fmla="*/ 11800409 w 12936898"/>
              <a:gd name="connsiteY3681" fmla="*/ 2050867 h 7040868"/>
              <a:gd name="connsiteX3682" fmla="*/ 11829166 w 12936898"/>
              <a:gd name="connsiteY3682" fmla="*/ 2062293 h 7040868"/>
              <a:gd name="connsiteX3683" fmla="*/ 11776445 w 12936898"/>
              <a:gd name="connsiteY3683" fmla="*/ 2074373 h 7040868"/>
              <a:gd name="connsiteX3684" fmla="*/ 11756076 w 12936898"/>
              <a:gd name="connsiteY3684" fmla="*/ 2099511 h 7040868"/>
              <a:gd name="connsiteX3685" fmla="*/ 11853729 w 12936898"/>
              <a:gd name="connsiteY3685" fmla="*/ 2068170 h 7040868"/>
              <a:gd name="connsiteX3686" fmla="*/ 11907648 w 12936898"/>
              <a:gd name="connsiteY3686" fmla="*/ 2050867 h 7040868"/>
              <a:gd name="connsiteX3687" fmla="*/ 11960368 w 12936898"/>
              <a:gd name="connsiteY3687" fmla="*/ 2038462 h 7040868"/>
              <a:gd name="connsiteX3688" fmla="*/ 11978341 w 12936898"/>
              <a:gd name="connsiteY3688" fmla="*/ 2027688 h 7040868"/>
              <a:gd name="connsiteX3689" fmla="*/ 11975945 w 12936898"/>
              <a:gd name="connsiteY3689" fmla="*/ 2047603 h 7040868"/>
              <a:gd name="connsiteX3690" fmla="*/ 11944193 w 12936898"/>
              <a:gd name="connsiteY3690" fmla="*/ 2063926 h 7040868"/>
              <a:gd name="connsiteX3691" fmla="*/ 11889675 w 12936898"/>
              <a:gd name="connsiteY3691" fmla="*/ 2095267 h 7040868"/>
              <a:gd name="connsiteX3692" fmla="*/ 11921427 w 12936898"/>
              <a:gd name="connsiteY3692" fmla="*/ 2085146 h 7040868"/>
              <a:gd name="connsiteX3693" fmla="*/ 11946589 w 12936898"/>
              <a:gd name="connsiteY3693" fmla="*/ 2081229 h 7040868"/>
              <a:gd name="connsiteX3694" fmla="*/ 11936405 w 12936898"/>
              <a:gd name="connsiteY3694" fmla="*/ 2101796 h 7040868"/>
              <a:gd name="connsiteX3695" fmla="*/ 11977143 w 12936898"/>
              <a:gd name="connsiteY3695" fmla="*/ 2101143 h 7040868"/>
              <a:gd name="connsiteX3696" fmla="*/ 12026269 w 12936898"/>
              <a:gd name="connsiteY3696" fmla="*/ 2101143 h 7040868"/>
              <a:gd name="connsiteX3697" fmla="*/ 12062814 w 12936898"/>
              <a:gd name="connsiteY3697" fmla="*/ 2082208 h 7040868"/>
              <a:gd name="connsiteX3698" fmla="*/ 12113138 w 12936898"/>
              <a:gd name="connsiteY3698" fmla="*/ 2057396 h 7040868"/>
              <a:gd name="connsiteX3699" fmla="*/ 12150282 w 12936898"/>
              <a:gd name="connsiteY3699" fmla="*/ 2053152 h 7040868"/>
              <a:gd name="connsiteX3700" fmla="*/ 12160467 w 12936898"/>
              <a:gd name="connsiteY3700" fmla="*/ 2038462 h 7040868"/>
              <a:gd name="connsiteX3701" fmla="*/ 12173647 w 12936898"/>
              <a:gd name="connsiteY3701" fmla="*/ 2028341 h 7040868"/>
              <a:gd name="connsiteX3702" fmla="*/ 12191620 w 12936898"/>
              <a:gd name="connsiteY3702" fmla="*/ 2015283 h 7040868"/>
              <a:gd name="connsiteX3703" fmla="*/ 12200008 w 12936898"/>
              <a:gd name="connsiteY3703" fmla="*/ 2009406 h 7040868"/>
              <a:gd name="connsiteX3704" fmla="*/ 12215584 w 12936898"/>
              <a:gd name="connsiteY3704" fmla="*/ 2005489 h 7040868"/>
              <a:gd name="connsiteX3705" fmla="*/ 12193418 w 12936898"/>
              <a:gd name="connsiteY3705" fmla="*/ 1996348 h 7040868"/>
              <a:gd name="connsiteX3706" fmla="*/ 12189823 w 12936898"/>
              <a:gd name="connsiteY3706" fmla="*/ 1991451 h 7040868"/>
              <a:gd name="connsiteX3707" fmla="*/ 12237751 w 12936898"/>
              <a:gd name="connsiteY3707" fmla="*/ 1945419 h 7040868"/>
              <a:gd name="connsiteX3708" fmla="*/ 12271300 w 12936898"/>
              <a:gd name="connsiteY3708" fmla="*/ 1934973 h 7040868"/>
              <a:gd name="connsiteX3709" fmla="*/ 12303652 w 12936898"/>
              <a:gd name="connsiteY3709" fmla="*/ 1939543 h 7040868"/>
              <a:gd name="connsiteX3710" fmla="*/ 12275494 w 12936898"/>
              <a:gd name="connsiteY3710" fmla="*/ 1950969 h 7040868"/>
              <a:gd name="connsiteX3711" fmla="*/ 12244341 w 12936898"/>
              <a:gd name="connsiteY3711" fmla="*/ 1968598 h 7040868"/>
              <a:gd name="connsiteX3712" fmla="*/ 12259917 w 12936898"/>
              <a:gd name="connsiteY3712" fmla="*/ 1988513 h 7040868"/>
              <a:gd name="connsiteX3713" fmla="*/ 12292868 w 12936898"/>
              <a:gd name="connsiteY3713" fmla="*/ 1991451 h 7040868"/>
              <a:gd name="connsiteX3714" fmla="*/ 12268305 w 12936898"/>
              <a:gd name="connsiteY3714" fmla="*/ 2015283 h 7040868"/>
              <a:gd name="connsiteX3715" fmla="*/ 12252129 w 12936898"/>
              <a:gd name="connsiteY3715" fmla="*/ 2049235 h 7040868"/>
              <a:gd name="connsiteX3716" fmla="*/ 12231161 w 12936898"/>
              <a:gd name="connsiteY3716" fmla="*/ 2061314 h 7040868"/>
              <a:gd name="connsiteX3717" fmla="*/ 12198809 w 12936898"/>
              <a:gd name="connsiteY3717" fmla="*/ 2080576 h 7040868"/>
              <a:gd name="connsiteX3718" fmla="*/ 12234156 w 12936898"/>
              <a:gd name="connsiteY3718" fmla="*/ 2102775 h 7040868"/>
              <a:gd name="connsiteX3719" fmla="*/ 12242544 w 12936898"/>
              <a:gd name="connsiteY3719" fmla="*/ 2114201 h 7040868"/>
              <a:gd name="connsiteX3720" fmla="*/ 12149683 w 12936898"/>
              <a:gd name="connsiteY3720" fmla="*/ 2152398 h 7040868"/>
              <a:gd name="connsiteX3721" fmla="*/ 12062215 w 12936898"/>
              <a:gd name="connsiteY3721" fmla="*/ 2193206 h 7040868"/>
              <a:gd name="connsiteX3722" fmla="*/ 12007098 w 12936898"/>
              <a:gd name="connsiteY3722" fmla="*/ 2215405 h 7040868"/>
              <a:gd name="connsiteX3723" fmla="*/ 11978940 w 12936898"/>
              <a:gd name="connsiteY3723" fmla="*/ 2210508 h 7040868"/>
              <a:gd name="connsiteX3724" fmla="*/ 12007697 w 12936898"/>
              <a:gd name="connsiteY3724" fmla="*/ 2198429 h 7040868"/>
              <a:gd name="connsiteX3725" fmla="*/ 12027467 w 12936898"/>
              <a:gd name="connsiteY3725" fmla="*/ 2189288 h 7040868"/>
              <a:gd name="connsiteX3726" fmla="*/ 11902855 w 12936898"/>
              <a:gd name="connsiteY3726" fmla="*/ 2212141 h 7040868"/>
              <a:gd name="connsiteX3727" fmla="*/ 11869905 w 12936898"/>
              <a:gd name="connsiteY3727" fmla="*/ 2212141 h 7040868"/>
              <a:gd name="connsiteX3728" fmla="*/ 11865112 w 12936898"/>
              <a:gd name="connsiteY3728" fmla="*/ 2202347 h 7040868"/>
              <a:gd name="connsiteX3729" fmla="*/ 11857923 w 12936898"/>
              <a:gd name="connsiteY3729" fmla="*/ 2188309 h 7040868"/>
              <a:gd name="connsiteX3730" fmla="*/ 11808797 w 12936898"/>
              <a:gd name="connsiteY3730" fmla="*/ 2198429 h 7040868"/>
              <a:gd name="connsiteX3731" fmla="*/ 11826170 w 12936898"/>
              <a:gd name="connsiteY3731" fmla="*/ 2208223 h 7040868"/>
              <a:gd name="connsiteX3732" fmla="*/ 11747090 w 12936898"/>
              <a:gd name="connsiteY3732" fmla="*/ 2214752 h 7040868"/>
              <a:gd name="connsiteX3733" fmla="*/ 11602108 w 12936898"/>
              <a:gd name="connsiteY3733" fmla="*/ 2249031 h 7040868"/>
              <a:gd name="connsiteX3734" fmla="*/ 11553581 w 12936898"/>
              <a:gd name="connsiteY3734" fmla="*/ 2288860 h 7040868"/>
              <a:gd name="connsiteX3735" fmla="*/ 11760270 w 12936898"/>
              <a:gd name="connsiteY3735" fmla="*/ 2268292 h 7040868"/>
              <a:gd name="connsiteX3736" fmla="*/ 11870504 w 12936898"/>
              <a:gd name="connsiteY3736" fmla="*/ 2221282 h 7040868"/>
              <a:gd name="connsiteX3737" fmla="*/ 11872301 w 12936898"/>
              <a:gd name="connsiteY3737" fmla="*/ 2231402 h 7040868"/>
              <a:gd name="connsiteX3738" fmla="*/ 11877094 w 12936898"/>
              <a:gd name="connsiteY3738" fmla="*/ 2247399 h 7040868"/>
              <a:gd name="connsiteX3739" fmla="*/ 11833360 w 12936898"/>
              <a:gd name="connsiteY3739" fmla="*/ 2257519 h 7040868"/>
              <a:gd name="connsiteX3740" fmla="*/ 11765063 w 12936898"/>
              <a:gd name="connsiteY3740" fmla="*/ 2280372 h 7040868"/>
              <a:gd name="connsiteX3741" fmla="*/ 11711144 w 12936898"/>
              <a:gd name="connsiteY3741" fmla="*/ 2303550 h 7040868"/>
              <a:gd name="connsiteX3742" fmla="*/ 11759072 w 12936898"/>
              <a:gd name="connsiteY3742" fmla="*/ 2311712 h 7040868"/>
              <a:gd name="connsiteX3743" fmla="*/ 11888477 w 12936898"/>
              <a:gd name="connsiteY3743" fmla="*/ 2309427 h 7040868"/>
              <a:gd name="connsiteX3744" fmla="*/ 11928017 w 12936898"/>
              <a:gd name="connsiteY3744" fmla="*/ 2310406 h 7040868"/>
              <a:gd name="connsiteX3745" fmla="*/ 11949585 w 12936898"/>
              <a:gd name="connsiteY3745" fmla="*/ 2314324 h 7040868"/>
              <a:gd name="connsiteX3746" fmla="*/ 12001706 w 12936898"/>
              <a:gd name="connsiteY3746" fmla="*/ 2320853 h 7040868"/>
              <a:gd name="connsiteX3747" fmla="*/ 12035855 w 12936898"/>
              <a:gd name="connsiteY3747" fmla="*/ 2325750 h 7040868"/>
              <a:gd name="connsiteX3748" fmla="*/ 12099359 w 12936898"/>
              <a:gd name="connsiteY3748" fmla="*/ 2321832 h 7040868"/>
              <a:gd name="connsiteX3749" fmla="*/ 12255125 w 12936898"/>
              <a:gd name="connsiteY3749" fmla="*/ 2283963 h 7040868"/>
              <a:gd name="connsiteX3750" fmla="*/ 12318629 w 12936898"/>
              <a:gd name="connsiteY3750" fmla="*/ 2265028 h 7040868"/>
              <a:gd name="connsiteX3751" fmla="*/ 12337201 w 12936898"/>
              <a:gd name="connsiteY3751" fmla="*/ 2267313 h 7040868"/>
              <a:gd name="connsiteX3752" fmla="*/ 12356372 w 12936898"/>
              <a:gd name="connsiteY3752" fmla="*/ 2275801 h 7040868"/>
              <a:gd name="connsiteX3753" fmla="*/ 12351579 w 12936898"/>
              <a:gd name="connsiteY3753" fmla="*/ 2290492 h 7040868"/>
              <a:gd name="connsiteX3754" fmla="*/ 12354575 w 12936898"/>
              <a:gd name="connsiteY3754" fmla="*/ 2300286 h 7040868"/>
              <a:gd name="connsiteX3755" fmla="*/ 12360566 w 12936898"/>
              <a:gd name="connsiteY3755" fmla="*/ 2308774 h 7040868"/>
              <a:gd name="connsiteX3756" fmla="*/ 12332408 w 12936898"/>
              <a:gd name="connsiteY3756" fmla="*/ 2298001 h 7040868"/>
              <a:gd name="connsiteX3757" fmla="*/ 12285679 w 12936898"/>
              <a:gd name="connsiteY3757" fmla="*/ 2298653 h 7040868"/>
              <a:gd name="connsiteX3758" fmla="*/ 12268904 w 12936898"/>
              <a:gd name="connsiteY3758" fmla="*/ 2320853 h 7040868"/>
              <a:gd name="connsiteX3759" fmla="*/ 12277291 w 12936898"/>
              <a:gd name="connsiteY3759" fmla="*/ 2325750 h 7040868"/>
              <a:gd name="connsiteX3760" fmla="*/ 12235953 w 12936898"/>
              <a:gd name="connsiteY3760" fmla="*/ 2340114 h 7040868"/>
              <a:gd name="connsiteX3761" fmla="*/ 12361165 w 12936898"/>
              <a:gd name="connsiteY3761" fmla="*/ 2362967 h 7040868"/>
              <a:gd name="connsiteX3762" fmla="*/ 12613984 w 12936898"/>
              <a:gd name="connsiteY3762" fmla="*/ 2349908 h 7040868"/>
              <a:gd name="connsiteX3763" fmla="*/ 12651128 w 12936898"/>
              <a:gd name="connsiteY3763" fmla="*/ 2340114 h 7040868"/>
              <a:gd name="connsiteX3764" fmla="*/ 12687074 w 12936898"/>
              <a:gd name="connsiteY3764" fmla="*/ 2327709 h 7040868"/>
              <a:gd name="connsiteX3765" fmla="*/ 12697858 w 12936898"/>
              <a:gd name="connsiteY3765" fmla="*/ 2313344 h 7040868"/>
              <a:gd name="connsiteX3766" fmla="*/ 12690669 w 12936898"/>
              <a:gd name="connsiteY3766" fmla="*/ 2312691 h 7040868"/>
              <a:gd name="connsiteX3767" fmla="*/ 12652926 w 12936898"/>
              <a:gd name="connsiteY3767" fmla="*/ 2305183 h 7040868"/>
              <a:gd name="connsiteX3768" fmla="*/ 12696660 w 12936898"/>
              <a:gd name="connsiteY3768" fmla="*/ 2297021 h 7040868"/>
              <a:gd name="connsiteX3769" fmla="*/ 12723020 w 12936898"/>
              <a:gd name="connsiteY3769" fmla="*/ 2325750 h 7040868"/>
              <a:gd name="connsiteX3770" fmla="*/ 12771547 w 12936898"/>
              <a:gd name="connsiteY3770" fmla="*/ 2333259 h 7040868"/>
              <a:gd name="connsiteX3771" fmla="*/ 12818876 w 12936898"/>
              <a:gd name="connsiteY3771" fmla="*/ 2344032 h 7040868"/>
              <a:gd name="connsiteX3772" fmla="*/ 12872795 w 12936898"/>
              <a:gd name="connsiteY3772" fmla="*/ 2342400 h 7040868"/>
              <a:gd name="connsiteX3773" fmla="*/ 12936898 w 12936898"/>
              <a:gd name="connsiteY3773" fmla="*/ 2331626 h 7040868"/>
              <a:gd name="connsiteX3774" fmla="*/ 12895560 w 12936898"/>
              <a:gd name="connsiteY3774" fmla="*/ 2348602 h 7040868"/>
              <a:gd name="connsiteX3775" fmla="*/ 12812885 w 12936898"/>
              <a:gd name="connsiteY3775" fmla="*/ 2362314 h 7040868"/>
              <a:gd name="connsiteX3776" fmla="*/ 12783529 w 12936898"/>
              <a:gd name="connsiteY3776" fmla="*/ 2357091 h 7040868"/>
              <a:gd name="connsiteX3777" fmla="*/ 12732007 w 12936898"/>
              <a:gd name="connsiteY3777" fmla="*/ 2345664 h 7040868"/>
              <a:gd name="connsiteX3778" fmla="*/ 12684678 w 12936898"/>
              <a:gd name="connsiteY3778" fmla="*/ 2354805 h 7040868"/>
              <a:gd name="connsiteX3779" fmla="*/ 12699056 w 12936898"/>
              <a:gd name="connsiteY3779" fmla="*/ 2358723 h 7040868"/>
              <a:gd name="connsiteX3780" fmla="*/ 12734403 w 12936898"/>
              <a:gd name="connsiteY3780" fmla="*/ 2366231 h 7040868"/>
              <a:gd name="connsiteX3781" fmla="*/ 12762561 w 12936898"/>
              <a:gd name="connsiteY3781" fmla="*/ 2378637 h 7040868"/>
              <a:gd name="connsiteX3782" fmla="*/ 12736799 w 12936898"/>
              <a:gd name="connsiteY3782" fmla="*/ 2375372 h 7040868"/>
              <a:gd name="connsiteX3783" fmla="*/ 12715232 w 12936898"/>
              <a:gd name="connsiteY3783" fmla="*/ 2388431 h 7040868"/>
              <a:gd name="connsiteX3784" fmla="*/ 12758966 w 12936898"/>
              <a:gd name="connsiteY3784" fmla="*/ 2404428 h 7040868"/>
              <a:gd name="connsiteX3785" fmla="*/ 12798506 w 12936898"/>
              <a:gd name="connsiteY3785" fmla="*/ 2411610 h 7040868"/>
              <a:gd name="connsiteX3786" fmla="*/ 12782930 w 12936898"/>
              <a:gd name="connsiteY3786" fmla="*/ 2417486 h 7040868"/>
              <a:gd name="connsiteX3787" fmla="*/ 12738597 w 12936898"/>
              <a:gd name="connsiteY3787" fmla="*/ 2425321 h 7040868"/>
              <a:gd name="connsiteX3788" fmla="*/ 12666705 w 12936898"/>
              <a:gd name="connsiteY3788" fmla="*/ 2412916 h 7040868"/>
              <a:gd name="connsiteX3789" fmla="*/ 12494764 w 12936898"/>
              <a:gd name="connsiteY3789" fmla="*/ 2395940 h 7040868"/>
              <a:gd name="connsiteX3790" fmla="*/ 12380336 w 12936898"/>
              <a:gd name="connsiteY3790" fmla="*/ 2395940 h 7040868"/>
              <a:gd name="connsiteX3791" fmla="*/ 12364760 w 12936898"/>
              <a:gd name="connsiteY3791" fmla="*/ 2376025 h 7040868"/>
              <a:gd name="connsiteX3792" fmla="*/ 12253327 w 12936898"/>
              <a:gd name="connsiteY3792" fmla="*/ 2371128 h 7040868"/>
              <a:gd name="connsiteX3793" fmla="*/ 12135904 w 12936898"/>
              <a:gd name="connsiteY3793" fmla="*/ 2380269 h 7040868"/>
              <a:gd name="connsiteX3794" fmla="*/ 11954377 w 12936898"/>
              <a:gd name="connsiteY3794" fmla="*/ 2433809 h 7040868"/>
              <a:gd name="connsiteX3795" fmla="*/ 11911841 w 12936898"/>
              <a:gd name="connsiteY3795" fmla="*/ 2445889 h 7040868"/>
              <a:gd name="connsiteX3796" fmla="*/ 12101156 w 12936898"/>
              <a:gd name="connsiteY3796" fmla="*/ 2421404 h 7040868"/>
              <a:gd name="connsiteX3797" fmla="*/ 12145490 w 12936898"/>
              <a:gd name="connsiteY3797" fmla="*/ 2409978 h 7040868"/>
              <a:gd name="connsiteX3798" fmla="*/ 12125120 w 12936898"/>
              <a:gd name="connsiteY3798" fmla="*/ 2423689 h 7040868"/>
              <a:gd name="connsiteX3799" fmla="*/ 12081386 w 12936898"/>
              <a:gd name="connsiteY3799" fmla="*/ 2447521 h 7040868"/>
              <a:gd name="connsiteX3800" fmla="*/ 12137701 w 12936898"/>
              <a:gd name="connsiteY3800" fmla="*/ 2451112 h 7040868"/>
              <a:gd name="connsiteX3801" fmla="*/ 12185030 w 12936898"/>
              <a:gd name="connsiteY3801" fmla="*/ 2449480 h 7040868"/>
              <a:gd name="connsiteX3802" fmla="*/ 12156873 w 12936898"/>
              <a:gd name="connsiteY3802" fmla="*/ 2459600 h 7040868"/>
              <a:gd name="connsiteX3803" fmla="*/ 12200607 w 12936898"/>
              <a:gd name="connsiteY3803" fmla="*/ 2467435 h 7040868"/>
              <a:gd name="connsiteX3804" fmla="*/ 12287476 w 12936898"/>
              <a:gd name="connsiteY3804" fmla="*/ 2466782 h 7040868"/>
              <a:gd name="connsiteX3805" fmla="*/ 12334805 w 12936898"/>
              <a:gd name="connsiteY3805" fmla="*/ 2468088 h 7040868"/>
              <a:gd name="connsiteX3806" fmla="*/ 12392318 w 12936898"/>
              <a:gd name="connsiteY3806" fmla="*/ 2474291 h 7040868"/>
              <a:gd name="connsiteX3807" fmla="*/ 12434255 w 12936898"/>
              <a:gd name="connsiteY3807" fmla="*/ 2476576 h 7040868"/>
              <a:gd name="connsiteX3808" fmla="*/ 12464210 w 12936898"/>
              <a:gd name="connsiteY3808" fmla="*/ 2481800 h 7040868"/>
              <a:gd name="connsiteX3809" fmla="*/ 12558867 w 12936898"/>
              <a:gd name="connsiteY3809" fmla="*/ 2488982 h 7040868"/>
              <a:gd name="connsiteX3810" fmla="*/ 12696660 w 12936898"/>
              <a:gd name="connsiteY3810" fmla="*/ 2484738 h 7040868"/>
              <a:gd name="connsiteX3811" fmla="*/ 12854822 w 12936898"/>
              <a:gd name="connsiteY3811" fmla="*/ 2460253 h 7040868"/>
              <a:gd name="connsiteX3812" fmla="*/ 12929110 w 12936898"/>
              <a:gd name="connsiteY3812" fmla="*/ 2450459 h 7040868"/>
              <a:gd name="connsiteX3813" fmla="*/ 12866804 w 12936898"/>
              <a:gd name="connsiteY3813" fmla="*/ 2488982 h 7040868"/>
              <a:gd name="connsiteX3814" fmla="*/ 12761362 w 12936898"/>
              <a:gd name="connsiteY3814" fmla="*/ 2525219 h 7040868"/>
              <a:gd name="connsiteX3815" fmla="*/ 12681682 w 12936898"/>
              <a:gd name="connsiteY3815" fmla="*/ 2524240 h 7040868"/>
              <a:gd name="connsiteX3816" fmla="*/ 12615782 w 12936898"/>
              <a:gd name="connsiteY3816" fmla="*/ 2522608 h 7040868"/>
              <a:gd name="connsiteX3817" fmla="*/ 12599007 w 12936898"/>
              <a:gd name="connsiteY3817" fmla="*/ 2522608 h 7040868"/>
              <a:gd name="connsiteX3818" fmla="*/ 12563061 w 12936898"/>
              <a:gd name="connsiteY3818" fmla="*/ 2559172 h 7040868"/>
              <a:gd name="connsiteX3819" fmla="*/ 12463611 w 12936898"/>
              <a:gd name="connsiteY3819" fmla="*/ 2553295 h 7040868"/>
              <a:gd name="connsiteX3820" fmla="*/ 12360566 w 12936898"/>
              <a:gd name="connsiteY3820" fmla="*/ 2562436 h 7040868"/>
              <a:gd name="connsiteX3821" fmla="*/ 12332408 w 12936898"/>
              <a:gd name="connsiteY3821" fmla="*/ 2570598 h 7040868"/>
              <a:gd name="connsiteX3822" fmla="*/ 12315034 w 12936898"/>
              <a:gd name="connsiteY3822" fmla="*/ 2563089 h 7040868"/>
              <a:gd name="connsiteX3823" fmla="*/ 12312039 w 12936898"/>
              <a:gd name="connsiteY3823" fmla="*/ 2554601 h 7040868"/>
              <a:gd name="connsiteX3824" fmla="*/ 12282084 w 12936898"/>
              <a:gd name="connsiteY3824" fmla="*/ 2548398 h 7040868"/>
              <a:gd name="connsiteX3825" fmla="*/ 12029265 w 12936898"/>
              <a:gd name="connsiteY3825" fmla="*/ 2603571 h 7040868"/>
              <a:gd name="connsiteX3826" fmla="*/ 11949585 w 12936898"/>
              <a:gd name="connsiteY3826" fmla="*/ 2605203 h 7040868"/>
              <a:gd name="connsiteX3827" fmla="*/ 11802207 w 12936898"/>
              <a:gd name="connsiteY3827" fmla="*/ 2631320 h 7040868"/>
              <a:gd name="connsiteX3828" fmla="*/ 11793220 w 12936898"/>
              <a:gd name="connsiteY3828" fmla="*/ 2650255 h 7040868"/>
              <a:gd name="connsiteX3829" fmla="*/ 11802806 w 12936898"/>
              <a:gd name="connsiteY3829" fmla="*/ 2656458 h 7040868"/>
              <a:gd name="connsiteX3830" fmla="*/ 11835157 w 12936898"/>
              <a:gd name="connsiteY3830" fmla="*/ 2648949 h 7040868"/>
              <a:gd name="connsiteX3831" fmla="*/ 11808797 w 12936898"/>
              <a:gd name="connsiteY3831" fmla="*/ 2664293 h 7040868"/>
              <a:gd name="connsiteX3832" fmla="*/ 11760869 w 12936898"/>
              <a:gd name="connsiteY3832" fmla="*/ 2682575 h 7040868"/>
              <a:gd name="connsiteX3833" fmla="*/ 11741099 w 12936898"/>
              <a:gd name="connsiteY3833" fmla="*/ 2698898 h 7040868"/>
              <a:gd name="connsiteX3834" fmla="*/ 11717135 w 12936898"/>
              <a:gd name="connsiteY3834" fmla="*/ 2726974 h 7040868"/>
              <a:gd name="connsiteX3835" fmla="*/ 11710545 w 12936898"/>
              <a:gd name="connsiteY3835" fmla="*/ 2742318 h 7040868"/>
              <a:gd name="connsiteX3836" fmla="*/ 11738103 w 12936898"/>
              <a:gd name="connsiteY3836" fmla="*/ 2734483 h 7040868"/>
              <a:gd name="connsiteX3837" fmla="*/ 11765662 w 12936898"/>
              <a:gd name="connsiteY3837" fmla="*/ 2721098 h 7040868"/>
              <a:gd name="connsiteX3838" fmla="*/ 11772252 w 12936898"/>
              <a:gd name="connsiteY3838" fmla="*/ 2730892 h 7040868"/>
              <a:gd name="connsiteX3839" fmla="*/ 11830963 w 12936898"/>
              <a:gd name="connsiteY3839" fmla="*/ 2730239 h 7040868"/>
              <a:gd name="connsiteX3840" fmla="*/ 11874697 w 12936898"/>
              <a:gd name="connsiteY3840" fmla="*/ 2744277 h 7040868"/>
              <a:gd name="connsiteX3841" fmla="*/ 11834558 w 12936898"/>
              <a:gd name="connsiteY3841" fmla="*/ 2764517 h 7040868"/>
              <a:gd name="connsiteX3842" fmla="*/ 11778243 w 12936898"/>
              <a:gd name="connsiteY3842" fmla="*/ 2773005 h 7040868"/>
              <a:gd name="connsiteX3843" fmla="*/ 11688977 w 12936898"/>
              <a:gd name="connsiteY3843" fmla="*/ 2800428 h 7040868"/>
              <a:gd name="connsiteX3844" fmla="*/ 11644045 w 12936898"/>
              <a:gd name="connsiteY3844" fmla="*/ 2829810 h 7040868"/>
              <a:gd name="connsiteX3845" fmla="*/ 11685982 w 12936898"/>
              <a:gd name="connsiteY3845" fmla="*/ 2819690 h 7040868"/>
              <a:gd name="connsiteX3846" fmla="*/ 11712342 w 12936898"/>
              <a:gd name="connsiteY3846" fmla="*/ 2825892 h 7040868"/>
              <a:gd name="connsiteX3847" fmla="*/ 11723126 w 12936898"/>
              <a:gd name="connsiteY3847" fmla="*/ 2843195 h 7040868"/>
              <a:gd name="connsiteX3848" fmla="*/ 11833360 w 12936898"/>
              <a:gd name="connsiteY3848" fmla="*/ 2812834 h 7040868"/>
              <a:gd name="connsiteX3849" fmla="*/ 11853729 w 12936898"/>
              <a:gd name="connsiteY3849" fmla="*/ 2807610 h 7040868"/>
              <a:gd name="connsiteX3850" fmla="*/ 11894468 w 12936898"/>
              <a:gd name="connsiteY3850" fmla="*/ 2796837 h 7040868"/>
              <a:gd name="connsiteX3851" fmla="*/ 11872301 w 12936898"/>
              <a:gd name="connsiteY3851" fmla="*/ 2765823 h 7040868"/>
              <a:gd name="connsiteX3852" fmla="*/ 11836954 w 12936898"/>
              <a:gd name="connsiteY3852" fmla="*/ 2765823 h 7040868"/>
              <a:gd name="connsiteX3853" fmla="*/ 11873499 w 12936898"/>
              <a:gd name="connsiteY3853" fmla="*/ 2759947 h 7040868"/>
              <a:gd name="connsiteX3854" fmla="*/ 11922625 w 12936898"/>
              <a:gd name="connsiteY3854" fmla="*/ 2742318 h 7040868"/>
              <a:gd name="connsiteX3855" fmla="*/ 11941796 w 12936898"/>
              <a:gd name="connsiteY3855" fmla="*/ 2741665 h 7040868"/>
              <a:gd name="connsiteX3856" fmla="*/ 11991522 w 12936898"/>
              <a:gd name="connsiteY3856" fmla="*/ 2743297 h 7040868"/>
              <a:gd name="connsiteX3857" fmla="*/ 12074796 w 12936898"/>
              <a:gd name="connsiteY3857" fmla="*/ 2726321 h 7040868"/>
              <a:gd name="connsiteX3858" fmla="*/ 12147287 w 12936898"/>
              <a:gd name="connsiteY3858" fmla="*/ 2701510 h 7040868"/>
              <a:gd name="connsiteX3859" fmla="*/ 12230562 w 12936898"/>
              <a:gd name="connsiteY3859" fmla="*/ 2678657 h 7040868"/>
              <a:gd name="connsiteX3860" fmla="*/ 12219179 w 12936898"/>
              <a:gd name="connsiteY3860" fmla="*/ 2687145 h 7040868"/>
              <a:gd name="connsiteX3861" fmla="*/ 12188625 w 12936898"/>
              <a:gd name="connsiteY3861" fmla="*/ 2700857 h 7040868"/>
              <a:gd name="connsiteX3862" fmla="*/ 12198210 w 12936898"/>
              <a:gd name="connsiteY3862" fmla="*/ 2708692 h 7040868"/>
              <a:gd name="connsiteX3863" fmla="*/ 12208395 w 12936898"/>
              <a:gd name="connsiteY3863" fmla="*/ 2723056 h 7040868"/>
              <a:gd name="connsiteX3864" fmla="*/ 12194616 w 12936898"/>
              <a:gd name="connsiteY3864" fmla="*/ 2738400 h 7040868"/>
              <a:gd name="connsiteX3865" fmla="*/ 12191021 w 12936898"/>
              <a:gd name="connsiteY3865" fmla="*/ 2728606 h 7040868"/>
              <a:gd name="connsiteX3866" fmla="*/ 12186827 w 12936898"/>
              <a:gd name="connsiteY3866" fmla="*/ 2719465 h 7040868"/>
              <a:gd name="connsiteX3867" fmla="*/ 12175445 w 12936898"/>
              <a:gd name="connsiteY3867" fmla="*/ 2729259 h 7040868"/>
              <a:gd name="connsiteX3868" fmla="*/ 12065810 w 12936898"/>
              <a:gd name="connsiteY3868" fmla="*/ 2750806 h 7040868"/>
              <a:gd name="connsiteX3869" fmla="*/ 12055625 w 12936898"/>
              <a:gd name="connsiteY3869" fmla="*/ 2746888 h 7040868"/>
              <a:gd name="connsiteX3870" fmla="*/ 12016684 w 12936898"/>
              <a:gd name="connsiteY3870" fmla="*/ 2761579 h 7040868"/>
              <a:gd name="connsiteX3871" fmla="*/ 11938202 w 12936898"/>
              <a:gd name="connsiteY3871" fmla="*/ 2797490 h 7040868"/>
              <a:gd name="connsiteX3872" fmla="*/ 11875297 w 12936898"/>
              <a:gd name="connsiteY3872" fmla="*/ 2830463 h 7040868"/>
              <a:gd name="connsiteX3873" fmla="*/ 11815986 w 12936898"/>
              <a:gd name="connsiteY3873" fmla="*/ 2869312 h 7040868"/>
              <a:gd name="connsiteX3874" fmla="*/ 11873499 w 12936898"/>
              <a:gd name="connsiteY3874" fmla="*/ 2903264 h 7040868"/>
              <a:gd name="connsiteX3875" fmla="*/ 11863914 w 12936898"/>
              <a:gd name="connsiteY3875" fmla="*/ 2913058 h 7040868"/>
              <a:gd name="connsiteX3876" fmla="*/ 11948386 w 12936898"/>
              <a:gd name="connsiteY3876" fmla="*/ 2909141 h 7040868"/>
              <a:gd name="connsiteX3877" fmla="*/ 12028666 w 12936898"/>
              <a:gd name="connsiteY3877" fmla="*/ 2909141 h 7040868"/>
              <a:gd name="connsiteX3878" fmla="*/ 11989724 w 12936898"/>
              <a:gd name="connsiteY3878" fmla="*/ 2926117 h 7040868"/>
              <a:gd name="connsiteX3879" fmla="*/ 11833360 w 12936898"/>
              <a:gd name="connsiteY3879" fmla="*/ 2958437 h 7040868"/>
              <a:gd name="connsiteX3880" fmla="*/ 11840549 w 12936898"/>
              <a:gd name="connsiteY3880" fmla="*/ 2972148 h 7040868"/>
              <a:gd name="connsiteX3881" fmla="*/ 11861517 w 12936898"/>
              <a:gd name="connsiteY3881" fmla="*/ 2975739 h 7040868"/>
              <a:gd name="connsiteX3882" fmla="*/ 11895666 w 12936898"/>
              <a:gd name="connsiteY3882" fmla="*/ 2966598 h 7040868"/>
              <a:gd name="connsiteX3883" fmla="*/ 11923823 w 12936898"/>
              <a:gd name="connsiteY3883" fmla="*/ 2956804 h 7040868"/>
              <a:gd name="connsiteX3884" fmla="*/ 11945391 w 12936898"/>
              <a:gd name="connsiteY3884" fmla="*/ 2949949 h 7040868"/>
              <a:gd name="connsiteX3885" fmla="*/ 11957972 w 12936898"/>
              <a:gd name="connsiteY3885" fmla="*/ 2962354 h 7040868"/>
              <a:gd name="connsiteX3886" fmla="*/ 12071202 w 12936898"/>
              <a:gd name="connsiteY3886" fmla="*/ 2975739 h 7040868"/>
              <a:gd name="connsiteX3887" fmla="*/ 12125120 w 12936898"/>
              <a:gd name="connsiteY3887" fmla="*/ 2984554 h 7040868"/>
              <a:gd name="connsiteX3888" fmla="*/ 11958571 w 12936898"/>
              <a:gd name="connsiteY3888" fmla="*/ 2980636 h 7040868"/>
              <a:gd name="connsiteX3889" fmla="*/ 11934008 w 12936898"/>
              <a:gd name="connsiteY3889" fmla="*/ 2974107 h 7040868"/>
              <a:gd name="connsiteX3890" fmla="*/ 11921427 w 12936898"/>
              <a:gd name="connsiteY3890" fmla="*/ 2983901 h 7040868"/>
              <a:gd name="connsiteX3891" fmla="*/ 11862116 w 12936898"/>
              <a:gd name="connsiteY3891" fmla="*/ 2995327 h 7040868"/>
              <a:gd name="connsiteX3892" fmla="*/ 11725522 w 12936898"/>
              <a:gd name="connsiteY3892" fmla="*/ 3002836 h 7040868"/>
              <a:gd name="connsiteX3893" fmla="*/ 11713540 w 12936898"/>
              <a:gd name="connsiteY3893" fmla="*/ 3014262 h 7040868"/>
              <a:gd name="connsiteX3894" fmla="*/ 11699761 w 12936898"/>
              <a:gd name="connsiteY3894" fmla="*/ 3025035 h 7040868"/>
              <a:gd name="connsiteX3895" fmla="*/ 11789026 w 12936898"/>
              <a:gd name="connsiteY3895" fmla="*/ 3022750 h 7040868"/>
              <a:gd name="connsiteX3896" fmla="*/ 11875896 w 12936898"/>
              <a:gd name="connsiteY3896" fmla="*/ 3021118 h 7040868"/>
              <a:gd name="connsiteX3897" fmla="*/ 12013089 w 12936898"/>
              <a:gd name="connsiteY3897" fmla="*/ 3015894 h 7040868"/>
              <a:gd name="connsiteX3898" fmla="*/ 12031062 w 12936898"/>
              <a:gd name="connsiteY3898" fmla="*/ 3022750 h 7040868"/>
              <a:gd name="connsiteX3899" fmla="*/ 11977742 w 12936898"/>
              <a:gd name="connsiteY3899" fmla="*/ 3047888 h 7040868"/>
              <a:gd name="connsiteX3900" fmla="*/ 11971751 w 12936898"/>
              <a:gd name="connsiteY3900" fmla="*/ 3065517 h 7040868"/>
              <a:gd name="connsiteX3901" fmla="*/ 12067607 w 12936898"/>
              <a:gd name="connsiteY3901" fmla="*/ 3076943 h 7040868"/>
              <a:gd name="connsiteX3902" fmla="*/ 12096963 w 12936898"/>
              <a:gd name="connsiteY3902" fmla="*/ 3082493 h 7040868"/>
              <a:gd name="connsiteX3903" fmla="*/ 12158071 w 12936898"/>
              <a:gd name="connsiteY3903" fmla="*/ 3091634 h 7040868"/>
              <a:gd name="connsiteX3904" fmla="*/ 12204800 w 12936898"/>
              <a:gd name="connsiteY3904" fmla="*/ 3084452 h 7040868"/>
              <a:gd name="connsiteX3905" fmla="*/ 12155674 w 12936898"/>
              <a:gd name="connsiteY3905" fmla="*/ 3099143 h 7040868"/>
              <a:gd name="connsiteX3906" fmla="*/ 12186827 w 12936898"/>
              <a:gd name="connsiteY3906" fmla="*/ 3128851 h 7040868"/>
              <a:gd name="connsiteX3907" fmla="*/ 12464809 w 12936898"/>
              <a:gd name="connsiteY3907" fmla="*/ 3132115 h 7040868"/>
              <a:gd name="connsiteX3908" fmla="*/ 12409692 w 12936898"/>
              <a:gd name="connsiteY3908" fmla="*/ 3148439 h 7040868"/>
              <a:gd name="connsiteX3909" fmla="*/ 12216782 w 12936898"/>
              <a:gd name="connsiteY3909" fmla="*/ 3152030 h 7040868"/>
              <a:gd name="connsiteX3910" fmla="*/ 11887278 w 12936898"/>
              <a:gd name="connsiteY3910" fmla="*/ 3178147 h 7040868"/>
              <a:gd name="connsiteX3911" fmla="*/ 11832161 w 12936898"/>
              <a:gd name="connsiteY3911" fmla="*/ 3215364 h 7040868"/>
              <a:gd name="connsiteX3912" fmla="*/ 11807598 w 12936898"/>
              <a:gd name="connsiteY3912" fmla="*/ 3235604 h 7040868"/>
              <a:gd name="connsiteX3913" fmla="*/ 11747689 w 12936898"/>
              <a:gd name="connsiteY3913" fmla="*/ 3253886 h 7040868"/>
              <a:gd name="connsiteX3914" fmla="*/ 11682986 w 12936898"/>
              <a:gd name="connsiteY3914" fmla="*/ 3282289 h 7040868"/>
              <a:gd name="connsiteX3915" fmla="*/ 11775846 w 12936898"/>
              <a:gd name="connsiteY3915" fmla="*/ 3287839 h 7040868"/>
              <a:gd name="connsiteX3916" fmla="*/ 11832161 w 12936898"/>
              <a:gd name="connsiteY3916" fmla="*/ 3299918 h 7040868"/>
              <a:gd name="connsiteX3917" fmla="*/ 11595518 w 12936898"/>
              <a:gd name="connsiteY3917" fmla="*/ 3343664 h 7040868"/>
              <a:gd name="connsiteX3918" fmla="*/ 11636856 w 12936898"/>
              <a:gd name="connsiteY3918" fmla="*/ 3348887 h 7040868"/>
              <a:gd name="connsiteX3919" fmla="*/ 11605103 w 12936898"/>
              <a:gd name="connsiteY3919" fmla="*/ 3370434 h 7040868"/>
              <a:gd name="connsiteX3920" fmla="*/ 11521829 w 12936898"/>
              <a:gd name="connsiteY3920" fmla="*/ 3424627 h 7040868"/>
              <a:gd name="connsiteX3921" fmla="*/ 11508649 w 12936898"/>
              <a:gd name="connsiteY3921" fmla="*/ 3437686 h 7040868"/>
              <a:gd name="connsiteX3922" fmla="*/ 11648238 w 12936898"/>
              <a:gd name="connsiteY3922" fmla="*/ 3445194 h 7040868"/>
              <a:gd name="connsiteX3923" fmla="*/ 11636856 w 12936898"/>
              <a:gd name="connsiteY3923" fmla="*/ 3455641 h 7040868"/>
              <a:gd name="connsiteX3924" fmla="*/ 11564365 w 12936898"/>
              <a:gd name="connsiteY3924" fmla="*/ 3460864 h 7040868"/>
              <a:gd name="connsiteX3925" fmla="*/ 11513441 w 12936898"/>
              <a:gd name="connsiteY3925" fmla="*/ 3469026 h 7040868"/>
              <a:gd name="connsiteX3926" fmla="*/ 11390027 w 12936898"/>
              <a:gd name="connsiteY3926" fmla="*/ 3490573 h 7040868"/>
              <a:gd name="connsiteX3927" fmla="*/ 11295969 w 12936898"/>
              <a:gd name="connsiteY3927" fmla="*/ 3504284 h 7040868"/>
              <a:gd name="connsiteX3928" fmla="*/ 11338505 w 12936898"/>
              <a:gd name="connsiteY3928" fmla="*/ 3512119 h 7040868"/>
              <a:gd name="connsiteX3929" fmla="*/ 11366662 w 12936898"/>
              <a:gd name="connsiteY3929" fmla="*/ 3509834 h 7040868"/>
              <a:gd name="connsiteX3930" fmla="*/ 11340302 w 12936898"/>
              <a:gd name="connsiteY3930" fmla="*/ 3525831 h 7040868"/>
              <a:gd name="connsiteX3931" fmla="*/ 11378045 w 12936898"/>
              <a:gd name="connsiteY3931" fmla="*/ 3535951 h 7040868"/>
              <a:gd name="connsiteX3932" fmla="*/ 11428969 w 12936898"/>
              <a:gd name="connsiteY3932" fmla="*/ 3521913 h 7040868"/>
              <a:gd name="connsiteX3933" fmla="*/ 11455928 w 12936898"/>
              <a:gd name="connsiteY3933" fmla="*/ 3507549 h 7040868"/>
              <a:gd name="connsiteX3934" fmla="*/ 11510446 w 12936898"/>
              <a:gd name="connsiteY3934" fmla="*/ 3509834 h 7040868"/>
              <a:gd name="connsiteX3935" fmla="*/ 11520631 w 12936898"/>
              <a:gd name="connsiteY3935" fmla="*/ 3509834 h 7040868"/>
              <a:gd name="connsiteX3936" fmla="*/ 11501459 w 12936898"/>
              <a:gd name="connsiteY3936" fmla="*/ 3529748 h 7040868"/>
              <a:gd name="connsiteX3937" fmla="*/ 11523027 w 12936898"/>
              <a:gd name="connsiteY3937" fmla="*/ 3541501 h 7040868"/>
              <a:gd name="connsiteX3938" fmla="*/ 11537405 w 12936898"/>
              <a:gd name="connsiteY3938" fmla="*/ 3549010 h 7040868"/>
              <a:gd name="connsiteX3939" fmla="*/ 11588928 w 12936898"/>
              <a:gd name="connsiteY3939" fmla="*/ 3553580 h 7040868"/>
              <a:gd name="connsiteX3940" fmla="*/ 11685982 w 12936898"/>
              <a:gd name="connsiteY3940" fmla="*/ 3554886 h 7040868"/>
              <a:gd name="connsiteX3941" fmla="*/ 11648838 w 12936898"/>
              <a:gd name="connsiteY3941" fmla="*/ 3562068 h 7040868"/>
              <a:gd name="connsiteX3942" fmla="*/ 11564964 w 12936898"/>
              <a:gd name="connsiteY3942" fmla="*/ 3578718 h 7040868"/>
              <a:gd name="connsiteX3943" fmla="*/ 11479293 w 12936898"/>
              <a:gd name="connsiteY3943" fmla="*/ 3601570 h 7040868"/>
              <a:gd name="connsiteX3944" fmla="*/ 11466113 w 12936898"/>
              <a:gd name="connsiteY3944" fmla="*/ 3592429 h 7040868"/>
              <a:gd name="connsiteX3945" fmla="*/ 11484086 w 12936898"/>
              <a:gd name="connsiteY3945" fmla="*/ 3590144 h 7040868"/>
              <a:gd name="connsiteX3946" fmla="*/ 11524225 w 12936898"/>
              <a:gd name="connsiteY3946" fmla="*/ 3579371 h 7040868"/>
              <a:gd name="connsiteX3947" fmla="*/ 11238455 w 12936898"/>
              <a:gd name="connsiteY3947" fmla="*/ 3650213 h 7040868"/>
              <a:gd name="connsiteX3948" fmla="*/ 11174951 w 12936898"/>
              <a:gd name="connsiteY3948" fmla="*/ 3670781 h 7040868"/>
              <a:gd name="connsiteX3949" fmla="*/ 11142001 w 12936898"/>
              <a:gd name="connsiteY3949" fmla="*/ 3683186 h 7040868"/>
              <a:gd name="connsiteX3950" fmla="*/ 11103658 w 12936898"/>
              <a:gd name="connsiteY3950" fmla="*/ 3698857 h 7040868"/>
              <a:gd name="connsiteX3951" fmla="*/ 11094073 w 12936898"/>
              <a:gd name="connsiteY3951" fmla="*/ 3724321 h 7040868"/>
              <a:gd name="connsiteX3952" fmla="*/ 11118636 w 12936898"/>
              <a:gd name="connsiteY3952" fmla="*/ 3734115 h 7040868"/>
              <a:gd name="connsiteX3953" fmla="*/ 11136010 w 12936898"/>
              <a:gd name="connsiteY3953" fmla="*/ 3732482 h 7040868"/>
              <a:gd name="connsiteX3954" fmla="*/ 11219284 w 12936898"/>
              <a:gd name="connsiteY3954" fmla="*/ 3708977 h 7040868"/>
              <a:gd name="connsiteX3955" fmla="*/ 11279194 w 12936898"/>
              <a:gd name="connsiteY3955" fmla="*/ 3689716 h 7040868"/>
              <a:gd name="connsiteX3956" fmla="*/ 11322928 w 12936898"/>
              <a:gd name="connsiteY3956" fmla="*/ 3673066 h 7040868"/>
              <a:gd name="connsiteX3957" fmla="*/ 11378045 w 12936898"/>
              <a:gd name="connsiteY3957" fmla="*/ 3673066 h 7040868"/>
              <a:gd name="connsiteX3958" fmla="*/ 11445144 w 12936898"/>
              <a:gd name="connsiteY3958" fmla="*/ 3670781 h 7040868"/>
              <a:gd name="connsiteX3959" fmla="*/ 11502059 w 12936898"/>
              <a:gd name="connsiteY3959" fmla="*/ 3674698 h 7040868"/>
              <a:gd name="connsiteX3960" fmla="*/ 11403207 w 12936898"/>
              <a:gd name="connsiteY3960" fmla="*/ 3696245 h 7040868"/>
              <a:gd name="connsiteX3961" fmla="*/ 11294771 w 12936898"/>
              <a:gd name="connsiteY3961" fmla="*/ 3709630 h 7040868"/>
              <a:gd name="connsiteX3962" fmla="*/ 11254631 w 12936898"/>
              <a:gd name="connsiteY3962" fmla="*/ 3729218 h 7040868"/>
              <a:gd name="connsiteX3963" fmla="*/ 11312744 w 12936898"/>
              <a:gd name="connsiteY3963" fmla="*/ 3731829 h 7040868"/>
              <a:gd name="connsiteX3964" fmla="*/ 11411595 w 12936898"/>
              <a:gd name="connsiteY3964" fmla="*/ 3732482 h 7040868"/>
              <a:gd name="connsiteX3965" fmla="*/ 11378045 w 12936898"/>
              <a:gd name="connsiteY3965" fmla="*/ 3748153 h 7040868"/>
              <a:gd name="connsiteX3966" fmla="*/ 11331915 w 12936898"/>
              <a:gd name="connsiteY3966" fmla="*/ 3752397 h 7040868"/>
              <a:gd name="connsiteX3967" fmla="*/ 11366662 w 12936898"/>
              <a:gd name="connsiteY3967" fmla="*/ 3764149 h 7040868"/>
              <a:gd name="connsiteX3968" fmla="*/ 11428969 w 12936898"/>
              <a:gd name="connsiteY3968" fmla="*/ 3777208 h 7040868"/>
              <a:gd name="connsiteX3969" fmla="*/ 11481689 w 12936898"/>
              <a:gd name="connsiteY3969" fmla="*/ 3786349 h 7040868"/>
              <a:gd name="connsiteX3970" fmla="*/ 11472104 w 12936898"/>
              <a:gd name="connsiteY3970" fmla="*/ 3792552 h 7040868"/>
              <a:gd name="connsiteX3971" fmla="*/ 11424775 w 12936898"/>
              <a:gd name="connsiteY3971" fmla="*/ 3801693 h 7040868"/>
              <a:gd name="connsiteX3972" fmla="*/ 11459523 w 12936898"/>
              <a:gd name="connsiteY3972" fmla="*/ 3809201 h 7040868"/>
              <a:gd name="connsiteX3973" fmla="*/ 11469108 w 12936898"/>
              <a:gd name="connsiteY3973" fmla="*/ 3814098 h 7040868"/>
              <a:gd name="connsiteX3974" fmla="*/ 11455928 w 12936898"/>
              <a:gd name="connsiteY3974" fmla="*/ 3826177 h 7040868"/>
              <a:gd name="connsiteX3975" fmla="*/ 11373852 w 12936898"/>
              <a:gd name="connsiteY3975" fmla="*/ 3840542 h 7040868"/>
              <a:gd name="connsiteX3976" fmla="*/ 11284586 w 12936898"/>
              <a:gd name="connsiteY3976" fmla="*/ 3842174 h 7040868"/>
              <a:gd name="connsiteX3977" fmla="*/ 11281591 w 12936898"/>
              <a:gd name="connsiteY3977" fmla="*/ 3834665 h 7040868"/>
              <a:gd name="connsiteX3978" fmla="*/ 11254631 w 12936898"/>
              <a:gd name="connsiteY3978" fmla="*/ 3827157 h 7040868"/>
              <a:gd name="connsiteX3979" fmla="*/ 11137208 w 12936898"/>
              <a:gd name="connsiteY3979" fmla="*/ 3838583 h 7040868"/>
              <a:gd name="connsiteX3980" fmla="*/ 11122230 w 12936898"/>
              <a:gd name="connsiteY3980" fmla="*/ 3848377 h 7040868"/>
              <a:gd name="connsiteX3981" fmla="*/ 11116839 w 12936898"/>
              <a:gd name="connsiteY3981" fmla="*/ 3840542 h 7040868"/>
              <a:gd name="connsiteX3982" fmla="*/ 11022181 w 12936898"/>
              <a:gd name="connsiteY3982" fmla="*/ 3816384 h 7040868"/>
              <a:gd name="connsiteX3983" fmla="*/ 11106654 w 12936898"/>
              <a:gd name="connsiteY3983" fmla="*/ 3805610 h 7040868"/>
              <a:gd name="connsiteX3984" fmla="*/ 11212694 w 12936898"/>
              <a:gd name="connsiteY3984" fmla="*/ 3803978 h 7040868"/>
              <a:gd name="connsiteX3985" fmla="*/ 11263018 w 12936898"/>
              <a:gd name="connsiteY3985" fmla="*/ 3801693 h 7040868"/>
              <a:gd name="connsiteX3986" fmla="*/ 11298964 w 12936898"/>
              <a:gd name="connsiteY3986" fmla="*/ 3802346 h 7040868"/>
              <a:gd name="connsiteX3987" fmla="*/ 11315140 w 12936898"/>
              <a:gd name="connsiteY3987" fmla="*/ 3810834 h 7040868"/>
              <a:gd name="connsiteX3988" fmla="*/ 11366662 w 12936898"/>
              <a:gd name="connsiteY3988" fmla="*/ 3813119 h 7040868"/>
              <a:gd name="connsiteX3989" fmla="*/ 11376248 w 12936898"/>
              <a:gd name="connsiteY3989" fmla="*/ 3807569 h 7040868"/>
              <a:gd name="connsiteX3990" fmla="*/ 11389428 w 12936898"/>
              <a:gd name="connsiteY3990" fmla="*/ 3792552 h 7040868"/>
              <a:gd name="connsiteX3991" fmla="*/ 11204307 w 12936898"/>
              <a:gd name="connsiteY3991" fmla="*/ 3780146 h 7040868"/>
              <a:gd name="connsiteX3992" fmla="*/ 10991028 w 12936898"/>
              <a:gd name="connsiteY3992" fmla="*/ 3817036 h 7040868"/>
              <a:gd name="connsiteX3993" fmla="*/ 10962870 w 12936898"/>
              <a:gd name="connsiteY3993" fmla="*/ 3829116 h 7040868"/>
              <a:gd name="connsiteX3994" fmla="*/ 10947893 w 12936898"/>
              <a:gd name="connsiteY3994" fmla="*/ 3834665 h 7040868"/>
              <a:gd name="connsiteX3995" fmla="*/ 11001213 w 12936898"/>
              <a:gd name="connsiteY3995" fmla="*/ 3854580 h 7040868"/>
              <a:gd name="connsiteX3996" fmla="*/ 11035361 w 12936898"/>
              <a:gd name="connsiteY3996" fmla="*/ 3856865 h 7040868"/>
              <a:gd name="connsiteX3997" fmla="*/ 11065915 w 12936898"/>
              <a:gd name="connsiteY3997" fmla="*/ 3854580 h 7040868"/>
              <a:gd name="connsiteX3998" fmla="*/ 11089879 w 12936898"/>
              <a:gd name="connsiteY3998" fmla="*/ 3842174 h 7040868"/>
              <a:gd name="connsiteX3999" fmla="*/ 11091676 w 12936898"/>
              <a:gd name="connsiteY3999" fmla="*/ 3852947 h 7040868"/>
              <a:gd name="connsiteX4000" fmla="*/ 11122230 w 12936898"/>
              <a:gd name="connsiteY4000" fmla="*/ 3854580 h 7040868"/>
              <a:gd name="connsiteX4001" fmla="*/ 11167163 w 12936898"/>
              <a:gd name="connsiteY4001" fmla="*/ 3854580 h 7040868"/>
              <a:gd name="connsiteX4002" fmla="*/ 11182140 w 12936898"/>
              <a:gd name="connsiteY4002" fmla="*/ 3862088 h 7040868"/>
              <a:gd name="connsiteX4003" fmla="*/ 11194721 w 12936898"/>
              <a:gd name="connsiteY4003" fmla="*/ 3851315 h 7040868"/>
              <a:gd name="connsiteX4004" fmla="*/ 11227073 w 12936898"/>
              <a:gd name="connsiteY4004" fmla="*/ 3838583 h 7040868"/>
              <a:gd name="connsiteX4005" fmla="*/ 11219284 w 12936898"/>
              <a:gd name="connsiteY4005" fmla="*/ 3865027 h 7040868"/>
              <a:gd name="connsiteX4006" fmla="*/ 11161172 w 12936898"/>
              <a:gd name="connsiteY4006" fmla="*/ 3893103 h 7040868"/>
              <a:gd name="connsiteX4007" fmla="*/ 11189329 w 12936898"/>
              <a:gd name="connsiteY4007" fmla="*/ 3899632 h 7040868"/>
              <a:gd name="connsiteX4008" fmla="*/ 11223478 w 12936898"/>
              <a:gd name="connsiteY4008" fmla="*/ 3906488 h 7040868"/>
              <a:gd name="connsiteX4009" fmla="*/ 11255230 w 12936898"/>
              <a:gd name="connsiteY4009" fmla="*/ 3912690 h 7040868"/>
              <a:gd name="connsiteX4010" fmla="*/ 11260023 w 12936898"/>
              <a:gd name="connsiteY4010" fmla="*/ 3897347 h 7040868"/>
              <a:gd name="connsiteX4011" fmla="*/ 11296568 w 12936898"/>
              <a:gd name="connsiteY4011" fmla="*/ 3881350 h 7040868"/>
              <a:gd name="connsiteX4012" fmla="*/ 11349289 w 12936898"/>
              <a:gd name="connsiteY4012" fmla="*/ 3868291 h 7040868"/>
              <a:gd name="connsiteX4013" fmla="*/ 11370257 w 12936898"/>
              <a:gd name="connsiteY4013" fmla="*/ 3854580 h 7040868"/>
              <a:gd name="connsiteX4014" fmla="*/ 11385234 w 12936898"/>
              <a:gd name="connsiteY4014" fmla="*/ 3866659 h 7040868"/>
              <a:gd name="connsiteX4015" fmla="*/ 11355879 w 12936898"/>
              <a:gd name="connsiteY4015" fmla="*/ 3889838 h 7040868"/>
              <a:gd name="connsiteX4016" fmla="*/ 11354680 w 12936898"/>
              <a:gd name="connsiteY4016" fmla="*/ 3904529 h 7040868"/>
              <a:gd name="connsiteX4017" fmla="*/ 11468509 w 12936898"/>
              <a:gd name="connsiteY4017" fmla="*/ 3902896 h 7040868"/>
              <a:gd name="connsiteX4018" fmla="*/ 11534410 w 12936898"/>
              <a:gd name="connsiteY4018" fmla="*/ 3902896 h 7040868"/>
              <a:gd name="connsiteX4019" fmla="*/ 11498464 w 12936898"/>
              <a:gd name="connsiteY4019" fmla="*/ 3919546 h 7040868"/>
              <a:gd name="connsiteX4020" fmla="*/ 11473901 w 12936898"/>
              <a:gd name="connsiteY4020" fmla="*/ 3930972 h 7040868"/>
              <a:gd name="connsiteX4021" fmla="*/ 11457725 w 12936898"/>
              <a:gd name="connsiteY4021" fmla="*/ 3942725 h 7040868"/>
              <a:gd name="connsiteX4022" fmla="*/ 11432563 w 12936898"/>
              <a:gd name="connsiteY4022" fmla="*/ 3948275 h 7040868"/>
              <a:gd name="connsiteX4023" fmla="*/ 11404406 w 12936898"/>
              <a:gd name="connsiteY4023" fmla="*/ 3926728 h 7040868"/>
              <a:gd name="connsiteX4024" fmla="*/ 11361870 w 12936898"/>
              <a:gd name="connsiteY4024" fmla="*/ 3925096 h 7040868"/>
              <a:gd name="connsiteX4025" fmla="*/ 11295969 w 12936898"/>
              <a:gd name="connsiteY4025" fmla="*/ 3941746 h 7040868"/>
              <a:gd name="connsiteX4026" fmla="*/ 11288181 w 12936898"/>
              <a:gd name="connsiteY4026" fmla="*/ 3959701 h 7040868"/>
              <a:gd name="connsiteX4027" fmla="*/ 11327721 w 12936898"/>
              <a:gd name="connsiteY4027" fmla="*/ 3963292 h 7040868"/>
              <a:gd name="connsiteX4028" fmla="*/ 11396018 w 12936898"/>
              <a:gd name="connsiteY4028" fmla="*/ 3962313 h 7040868"/>
              <a:gd name="connsiteX4029" fmla="*/ 11726720 w 12936898"/>
              <a:gd name="connsiteY4029" fmla="*/ 3922811 h 7040868"/>
              <a:gd name="connsiteX4030" fmla="*/ 11714139 w 12936898"/>
              <a:gd name="connsiteY4030" fmla="*/ 3941746 h 7040868"/>
              <a:gd name="connsiteX4031" fmla="*/ 11644045 w 12936898"/>
              <a:gd name="connsiteY4031" fmla="*/ 3970474 h 7040868"/>
              <a:gd name="connsiteX4032" fmla="*/ 11426572 w 12936898"/>
              <a:gd name="connsiteY4032" fmla="*/ 4015853 h 7040868"/>
              <a:gd name="connsiteX4033" fmla="*/ 11260023 w 12936898"/>
              <a:gd name="connsiteY4033" fmla="*/ 4057640 h 7040868"/>
              <a:gd name="connsiteX4034" fmla="*/ 11280991 w 12936898"/>
              <a:gd name="connsiteY4034" fmla="*/ 4064496 h 7040868"/>
              <a:gd name="connsiteX4035" fmla="*/ 11294771 w 12936898"/>
              <a:gd name="connsiteY4035" fmla="*/ 4073637 h 7040868"/>
              <a:gd name="connsiteX4036" fmla="*/ 11233064 w 12936898"/>
              <a:gd name="connsiteY4036" fmla="*/ 4083431 h 7040868"/>
              <a:gd name="connsiteX4037" fmla="*/ 11183338 w 12936898"/>
              <a:gd name="connsiteY4037" fmla="*/ 4092572 h 7040868"/>
              <a:gd name="connsiteX4038" fmla="*/ 11325924 w 12936898"/>
              <a:gd name="connsiteY4038" fmla="*/ 4088981 h 7040868"/>
              <a:gd name="connsiteX4039" fmla="*/ 11455928 w 12936898"/>
              <a:gd name="connsiteY4039" fmla="*/ 4087348 h 7040868"/>
              <a:gd name="connsiteX4040" fmla="*/ 11301960 w 12936898"/>
              <a:gd name="connsiteY4040" fmla="*/ 4108895 h 7040868"/>
              <a:gd name="connsiteX4041" fmla="*/ 11159974 w 12936898"/>
              <a:gd name="connsiteY4041" fmla="*/ 4125545 h 7040868"/>
              <a:gd name="connsiteX4042" fmla="*/ 11149190 w 12936898"/>
              <a:gd name="connsiteY4042" fmla="*/ 4134359 h 7040868"/>
              <a:gd name="connsiteX4043" fmla="*/ 11145595 w 12936898"/>
              <a:gd name="connsiteY4043" fmla="*/ 4148397 h 7040868"/>
              <a:gd name="connsiteX4044" fmla="*/ 11145595 w 12936898"/>
              <a:gd name="connsiteY4044" fmla="*/ 4167332 h 7040868"/>
              <a:gd name="connsiteX4045" fmla="*/ 11153384 w 12936898"/>
              <a:gd name="connsiteY4045" fmla="*/ 4169944 h 7040868"/>
              <a:gd name="connsiteX4046" fmla="*/ 11167762 w 12936898"/>
              <a:gd name="connsiteY4046" fmla="*/ 4153947 h 7040868"/>
              <a:gd name="connsiteX4047" fmla="*/ 11179744 w 12936898"/>
              <a:gd name="connsiteY4047" fmla="*/ 4140889 h 7040868"/>
              <a:gd name="connsiteX4048" fmla="*/ 11186334 w 12936898"/>
              <a:gd name="connsiteY4048" fmla="*/ 4153294 h 7040868"/>
              <a:gd name="connsiteX4049" fmla="*/ 11188730 w 12936898"/>
              <a:gd name="connsiteY4049" fmla="*/ 4177126 h 7040868"/>
              <a:gd name="connsiteX4050" fmla="*/ 11180343 w 12936898"/>
              <a:gd name="connsiteY4050" fmla="*/ 4189532 h 7040868"/>
              <a:gd name="connsiteX4051" fmla="*/ 11172555 w 12936898"/>
              <a:gd name="connsiteY4051" fmla="*/ 4210099 h 7040868"/>
              <a:gd name="connsiteX4052" fmla="*/ 11167163 w 12936898"/>
              <a:gd name="connsiteY4052" fmla="*/ 4219240 h 7040868"/>
              <a:gd name="connsiteX4053" fmla="*/ 11170158 w 12936898"/>
              <a:gd name="connsiteY4053" fmla="*/ 4228381 h 7040868"/>
              <a:gd name="connsiteX4054" fmla="*/ 11153384 w 12936898"/>
              <a:gd name="connsiteY4054" fmla="*/ 4247316 h 7040868"/>
              <a:gd name="connsiteX4055" fmla="*/ 11111447 w 12936898"/>
              <a:gd name="connsiteY4055" fmla="*/ 4262986 h 7040868"/>
              <a:gd name="connsiteX4056" fmla="*/ 11091676 w 12936898"/>
              <a:gd name="connsiteY4056" fmla="*/ 4274412 h 7040868"/>
              <a:gd name="connsiteX4057" fmla="*/ 11073704 w 12936898"/>
              <a:gd name="connsiteY4057" fmla="*/ 4286818 h 7040868"/>
              <a:gd name="connsiteX4058" fmla="*/ 11121032 w 12936898"/>
              <a:gd name="connsiteY4058" fmla="*/ 4286818 h 7040868"/>
              <a:gd name="connsiteX4059" fmla="*/ 11167762 w 12936898"/>
              <a:gd name="connsiteY4059" fmla="*/ 4280289 h 7040868"/>
              <a:gd name="connsiteX4060" fmla="*/ 11099465 w 12936898"/>
              <a:gd name="connsiteY4060" fmla="*/ 4307385 h 7040868"/>
              <a:gd name="connsiteX4061" fmla="*/ 11032366 w 12936898"/>
              <a:gd name="connsiteY4061" fmla="*/ 4339379 h 7040868"/>
              <a:gd name="connsiteX4062" fmla="*/ 11039555 w 12936898"/>
              <a:gd name="connsiteY4062" fmla="*/ 4342643 h 7040868"/>
              <a:gd name="connsiteX4063" fmla="*/ 11061122 w 12936898"/>
              <a:gd name="connsiteY4063" fmla="*/ 4345255 h 7040868"/>
              <a:gd name="connsiteX4064" fmla="*/ 11039555 w 12936898"/>
              <a:gd name="connsiteY4064" fmla="*/ 4356028 h 7040868"/>
              <a:gd name="connsiteX4065" fmla="*/ 11007204 w 12936898"/>
              <a:gd name="connsiteY4065" fmla="*/ 4344602 h 7040868"/>
              <a:gd name="connsiteX4066" fmla="*/ 11003609 w 12936898"/>
              <a:gd name="connsiteY4066" fmla="*/ 4336114 h 7040868"/>
              <a:gd name="connsiteX4067" fmla="*/ 10995821 w 12936898"/>
              <a:gd name="connsiteY4067" fmla="*/ 4357661 h 7040868"/>
              <a:gd name="connsiteX4068" fmla="*/ 10984438 w 12936898"/>
              <a:gd name="connsiteY4068" fmla="*/ 4363210 h 7040868"/>
              <a:gd name="connsiteX4069" fmla="*/ 10905956 w 12936898"/>
              <a:gd name="connsiteY4069" fmla="*/ 4371699 h 7040868"/>
              <a:gd name="connsiteX4070" fmla="*/ 11001812 w 12936898"/>
              <a:gd name="connsiteY4070" fmla="*/ 4373331 h 7040868"/>
              <a:gd name="connsiteX4071" fmla="*/ 11050938 w 12936898"/>
              <a:gd name="connsiteY4071" fmla="*/ 4377575 h 7040868"/>
              <a:gd name="connsiteX4072" fmla="*/ 11085685 w 12936898"/>
              <a:gd name="connsiteY4072" fmla="*/ 4371699 h 7040868"/>
              <a:gd name="connsiteX4073" fmla="*/ 11110249 w 12936898"/>
              <a:gd name="connsiteY4073" fmla="*/ 4373984 h 7040868"/>
              <a:gd name="connsiteX4074" fmla="*/ 11146793 w 12936898"/>
              <a:gd name="connsiteY4074" fmla="*/ 4385410 h 7040868"/>
              <a:gd name="connsiteX4075" fmla="*/ 11611094 w 12936898"/>
              <a:gd name="connsiteY4075" fmla="*/ 4330238 h 7040868"/>
              <a:gd name="connsiteX4076" fmla="*/ 11721927 w 12936898"/>
              <a:gd name="connsiteY4076" fmla="*/ 4320444 h 7040868"/>
              <a:gd name="connsiteX4077" fmla="*/ 11597315 w 12936898"/>
              <a:gd name="connsiteY4077" fmla="*/ 4358640 h 7040868"/>
              <a:gd name="connsiteX4078" fmla="*/ 11494869 w 12936898"/>
              <a:gd name="connsiteY4078" fmla="*/ 4401407 h 7040868"/>
              <a:gd name="connsiteX4079" fmla="*/ 11452333 w 12936898"/>
              <a:gd name="connsiteY4079" fmla="*/ 4432747 h 7040868"/>
              <a:gd name="connsiteX4080" fmla="*/ 11449937 w 12936898"/>
              <a:gd name="connsiteY4080" fmla="*/ 4424259 h 7040868"/>
              <a:gd name="connsiteX4081" fmla="*/ 11483487 w 12936898"/>
              <a:gd name="connsiteY4081" fmla="*/ 4392919 h 7040868"/>
              <a:gd name="connsiteX4082" fmla="*/ 11499063 w 12936898"/>
              <a:gd name="connsiteY4082" fmla="*/ 4370719 h 7040868"/>
              <a:gd name="connsiteX4083" fmla="*/ 11331915 w 12936898"/>
              <a:gd name="connsiteY4083" fmla="*/ 4388348 h 7040868"/>
              <a:gd name="connsiteX4084" fmla="*/ 11115041 w 12936898"/>
              <a:gd name="connsiteY4084" fmla="*/ 4403039 h 7040868"/>
              <a:gd name="connsiteX4085" fmla="*/ 11061122 w 12936898"/>
              <a:gd name="connsiteY4085" fmla="*/ 4416098 h 7040868"/>
              <a:gd name="connsiteX4086" fmla="*/ 11036559 w 12936898"/>
              <a:gd name="connsiteY4086" fmla="*/ 4433400 h 7040868"/>
              <a:gd name="connsiteX4087" fmla="*/ 11007204 w 12936898"/>
              <a:gd name="connsiteY4087" fmla="*/ 4445806 h 7040868"/>
              <a:gd name="connsiteX4088" fmla="*/ 10962870 w 12936898"/>
              <a:gd name="connsiteY4088" fmla="*/ 4467352 h 7040868"/>
              <a:gd name="connsiteX4089" fmla="*/ 10926925 w 12936898"/>
              <a:gd name="connsiteY4089" fmla="*/ 4479432 h 7040868"/>
              <a:gd name="connsiteX4090" fmla="*/ 10965866 w 12936898"/>
              <a:gd name="connsiteY4090" fmla="*/ 4486940 h 7040868"/>
              <a:gd name="connsiteX4091" fmla="*/ 11132415 w 12936898"/>
              <a:gd name="connsiteY4091" fmla="*/ 4472902 h 7040868"/>
              <a:gd name="connsiteX4092" fmla="*/ 11157577 w 12936898"/>
              <a:gd name="connsiteY4092" fmla="*/ 4472902 h 7040868"/>
              <a:gd name="connsiteX4093" fmla="*/ 11142001 w 12936898"/>
              <a:gd name="connsiteY4093" fmla="*/ 4488573 h 7040868"/>
              <a:gd name="connsiteX4094" fmla="*/ 11089280 w 12936898"/>
              <a:gd name="connsiteY4094" fmla="*/ 4507181 h 7040868"/>
              <a:gd name="connsiteX4095" fmla="*/ 11363068 w 12936898"/>
              <a:gd name="connsiteY4095" fmla="*/ 4493469 h 7040868"/>
              <a:gd name="connsiteX4096" fmla="*/ 11566761 w 12936898"/>
              <a:gd name="connsiteY4096" fmla="*/ 4478779 h 7040868"/>
              <a:gd name="connsiteX4097" fmla="*/ 11538604 w 12936898"/>
              <a:gd name="connsiteY4097" fmla="*/ 4492490 h 7040868"/>
              <a:gd name="connsiteX4098" fmla="*/ 11461919 w 12936898"/>
              <a:gd name="connsiteY4098" fmla="*/ 4510119 h 7040868"/>
              <a:gd name="connsiteX4099" fmla="*/ 11318135 w 12936898"/>
              <a:gd name="connsiteY4099" fmla="*/ 4523178 h 7040868"/>
              <a:gd name="connsiteX4100" fmla="*/ 11094672 w 12936898"/>
              <a:gd name="connsiteY4100" fmla="*/ 4528728 h 7040868"/>
              <a:gd name="connsiteX4101" fmla="*/ 10971857 w 12936898"/>
              <a:gd name="connsiteY4101" fmla="*/ 4549295 h 7040868"/>
              <a:gd name="connsiteX4102" fmla="*/ 10951488 w 12936898"/>
              <a:gd name="connsiteY4102" fmla="*/ 4566924 h 7040868"/>
              <a:gd name="connsiteX4103" fmla="*/ 10947893 w 12936898"/>
              <a:gd name="connsiteY4103" fmla="*/ 4556803 h 7040868"/>
              <a:gd name="connsiteX4104" fmla="*/ 10940105 w 12936898"/>
              <a:gd name="connsiteY4104" fmla="*/ 4548642 h 7040868"/>
              <a:gd name="connsiteX4105" fmla="*/ 10916141 w 12936898"/>
              <a:gd name="connsiteY4105" fmla="*/ 4572474 h 7040868"/>
              <a:gd name="connsiteX4106" fmla="*/ 10874803 w 12936898"/>
              <a:gd name="connsiteY4106" fmla="*/ 4598264 h 7040868"/>
              <a:gd name="connsiteX4107" fmla="*/ 10820285 w 12936898"/>
              <a:gd name="connsiteY4107" fmla="*/ 4626667 h 7040868"/>
              <a:gd name="connsiteX4108" fmla="*/ 10820884 w 12936898"/>
              <a:gd name="connsiteY4108" fmla="*/ 4655722 h 7040868"/>
              <a:gd name="connsiteX4109" fmla="*/ 10820884 w 12936898"/>
              <a:gd name="connsiteY4109" fmla="*/ 4674004 h 7040868"/>
              <a:gd name="connsiteX4110" fmla="*/ 10841254 w 12936898"/>
              <a:gd name="connsiteY4110" fmla="*/ 4678901 h 7040868"/>
              <a:gd name="connsiteX4111" fmla="*/ 10864618 w 12936898"/>
              <a:gd name="connsiteY4111" fmla="*/ 4681186 h 7040868"/>
              <a:gd name="connsiteX4112" fmla="*/ 10878997 w 12936898"/>
              <a:gd name="connsiteY4112" fmla="*/ 4684777 h 7040868"/>
              <a:gd name="connsiteX4113" fmla="*/ 10941902 w 12936898"/>
              <a:gd name="connsiteY4113" fmla="*/ 4668128 h 7040868"/>
              <a:gd name="connsiteX4114" fmla="*/ 10991028 w 12936898"/>
              <a:gd name="connsiteY4114" fmla="*/ 4648213 h 7040868"/>
              <a:gd name="connsiteX4115" fmla="*/ 11014992 w 12936898"/>
              <a:gd name="connsiteY4115" fmla="*/ 4646581 h 7040868"/>
              <a:gd name="connsiteX4116" fmla="*/ 11009001 w 12936898"/>
              <a:gd name="connsiteY4116" fmla="*/ 4655722 h 7040868"/>
              <a:gd name="connsiteX4117" fmla="*/ 10993424 w 12936898"/>
              <a:gd name="connsiteY4117" fmla="*/ 4667148 h 7040868"/>
              <a:gd name="connsiteX4118" fmla="*/ 10977249 w 12936898"/>
              <a:gd name="connsiteY4118" fmla="*/ 4676289 h 7040868"/>
              <a:gd name="connsiteX4119" fmla="*/ 10941902 w 12936898"/>
              <a:gd name="connsiteY4119" fmla="*/ 4690327 h 7040868"/>
              <a:gd name="connsiteX4120" fmla="*/ 10897569 w 12936898"/>
              <a:gd name="connsiteY4120" fmla="*/ 4707630 h 7040868"/>
              <a:gd name="connsiteX4121" fmla="*/ 10868213 w 12936898"/>
              <a:gd name="connsiteY4121" fmla="*/ 4722321 h 7040868"/>
              <a:gd name="connsiteX4122" fmla="*/ 10855033 w 12936898"/>
              <a:gd name="connsiteY4122" fmla="*/ 4738970 h 7040868"/>
              <a:gd name="connsiteX4123" fmla="*/ 10847245 w 12936898"/>
              <a:gd name="connsiteY4123" fmla="*/ 4749091 h 7040868"/>
              <a:gd name="connsiteX4124" fmla="*/ 10890380 w 12936898"/>
              <a:gd name="connsiteY4124" fmla="*/ 4739950 h 7040868"/>
              <a:gd name="connsiteX4125" fmla="*/ 10941902 w 12936898"/>
              <a:gd name="connsiteY4125" fmla="*/ 4721668 h 7040868"/>
              <a:gd name="connsiteX4126" fmla="*/ 10922132 w 12936898"/>
              <a:gd name="connsiteY4126" fmla="*/ 4736359 h 7040868"/>
              <a:gd name="connsiteX4127" fmla="*/ 10958078 w 12936898"/>
              <a:gd name="connsiteY4127" fmla="*/ 4759211 h 7040868"/>
              <a:gd name="connsiteX4128" fmla="*/ 10980843 w 12936898"/>
              <a:gd name="connsiteY4128" fmla="*/ 4768352 h 7040868"/>
              <a:gd name="connsiteX4129" fmla="*/ 10943100 w 12936898"/>
              <a:gd name="connsiteY4129" fmla="*/ 4795122 h 7040868"/>
              <a:gd name="connsiteX4130" fmla="*/ 10955681 w 12936898"/>
              <a:gd name="connsiteY4130" fmla="*/ 4806548 h 7040868"/>
              <a:gd name="connsiteX4131" fmla="*/ 10960474 w 12936898"/>
              <a:gd name="connsiteY4131" fmla="*/ 4828748 h 7040868"/>
              <a:gd name="connsiteX4132" fmla="*/ 11000014 w 12936898"/>
              <a:gd name="connsiteY4132" fmla="*/ 4825483 h 7040868"/>
              <a:gd name="connsiteX4133" fmla="*/ 11104258 w 12936898"/>
              <a:gd name="connsiteY4133" fmla="*/ 4787613 h 7040868"/>
              <a:gd name="connsiteX4134" fmla="*/ 11159974 w 12936898"/>
              <a:gd name="connsiteY4134" fmla="*/ 4758558 h 7040868"/>
              <a:gd name="connsiteX4135" fmla="*/ 11180343 w 12936898"/>
              <a:gd name="connsiteY4135" fmla="*/ 4743214 h 7040868"/>
              <a:gd name="connsiteX4136" fmla="*/ 11172555 w 12936898"/>
              <a:gd name="connsiteY4136" fmla="*/ 4726238 h 7040868"/>
              <a:gd name="connsiteX4137" fmla="*/ 11213293 w 12936898"/>
              <a:gd name="connsiteY4137" fmla="*/ 4699468 h 7040868"/>
              <a:gd name="connsiteX4138" fmla="*/ 11280991 w 12936898"/>
              <a:gd name="connsiteY4138" fmla="*/ 4690980 h 7040868"/>
              <a:gd name="connsiteX4139" fmla="*/ 11270208 w 12936898"/>
              <a:gd name="connsiteY4139" fmla="*/ 4709262 h 7040868"/>
              <a:gd name="connsiteX4140" fmla="*/ 11194122 w 12936898"/>
              <a:gd name="connsiteY4140" fmla="*/ 4763781 h 7040868"/>
              <a:gd name="connsiteX4141" fmla="*/ 11230068 w 12936898"/>
              <a:gd name="connsiteY4141" fmla="*/ 4790552 h 7040868"/>
              <a:gd name="connsiteX4142" fmla="*/ 11282190 w 12936898"/>
              <a:gd name="connsiteY4142" fmla="*/ 4790552 h 7040868"/>
              <a:gd name="connsiteX4143" fmla="*/ 11296568 w 12936898"/>
              <a:gd name="connsiteY4143" fmla="*/ 4790552 h 7040868"/>
              <a:gd name="connsiteX4144" fmla="*/ 11400811 w 12936898"/>
              <a:gd name="connsiteY4144" fmla="*/ 4778472 h 7040868"/>
              <a:gd name="connsiteX4145" fmla="*/ 11434960 w 12936898"/>
              <a:gd name="connsiteY4145" fmla="*/ 4756926 h 7040868"/>
              <a:gd name="connsiteX4146" fmla="*/ 11450536 w 12936898"/>
              <a:gd name="connsiteY4146" fmla="*/ 4764434 h 7040868"/>
              <a:gd name="connsiteX4147" fmla="*/ 11426572 w 12936898"/>
              <a:gd name="connsiteY4147" fmla="*/ 4782716 h 7040868"/>
              <a:gd name="connsiteX4148" fmla="*/ 11444545 w 12936898"/>
              <a:gd name="connsiteY4148" fmla="*/ 4789246 h 7040868"/>
              <a:gd name="connsiteX4149" fmla="*/ 11431365 w 12936898"/>
              <a:gd name="connsiteY4149" fmla="*/ 4799040 h 7040868"/>
              <a:gd name="connsiteX4150" fmla="*/ 11344496 w 12936898"/>
              <a:gd name="connsiteY4150" fmla="*/ 4822871 h 7040868"/>
              <a:gd name="connsiteX4151" fmla="*/ 11282190 w 12936898"/>
              <a:gd name="connsiteY4151" fmla="*/ 4842786 h 7040868"/>
              <a:gd name="connsiteX4152" fmla="*/ 11257627 w 12936898"/>
              <a:gd name="connsiteY4152" fmla="*/ 4859435 h 7040868"/>
              <a:gd name="connsiteX4153" fmla="*/ 11213892 w 12936898"/>
              <a:gd name="connsiteY4153" fmla="*/ 4873147 h 7040868"/>
              <a:gd name="connsiteX4154" fmla="*/ 11169559 w 12936898"/>
              <a:gd name="connsiteY4154" fmla="*/ 4873147 h 7040868"/>
              <a:gd name="connsiteX4155" fmla="*/ 11217487 w 12936898"/>
              <a:gd name="connsiteY4155" fmla="*/ 4885552 h 7040868"/>
              <a:gd name="connsiteX4156" fmla="*/ 11238455 w 12936898"/>
              <a:gd name="connsiteY4156" fmla="*/ 4924402 h 7040868"/>
              <a:gd name="connsiteX4157" fmla="*/ 11209100 w 12936898"/>
              <a:gd name="connsiteY4157" fmla="*/ 4947581 h 7040868"/>
              <a:gd name="connsiteX4158" fmla="*/ 11242050 w 12936898"/>
              <a:gd name="connsiteY4158" fmla="*/ 4945622 h 7040868"/>
              <a:gd name="connsiteX4159" fmla="*/ 11215091 w 12936898"/>
              <a:gd name="connsiteY4159" fmla="*/ 4954436 h 7040868"/>
              <a:gd name="connsiteX4160" fmla="*/ 11168960 w 12936898"/>
              <a:gd name="connsiteY4160" fmla="*/ 4957375 h 7040868"/>
              <a:gd name="connsiteX4161" fmla="*/ 11157577 w 12936898"/>
              <a:gd name="connsiteY4161" fmla="*/ 4959007 h 7040868"/>
              <a:gd name="connsiteX4162" fmla="*/ 11153384 w 12936898"/>
              <a:gd name="connsiteY4162" fmla="*/ 4974351 h 7040868"/>
              <a:gd name="connsiteX4163" fmla="*/ 11178546 w 12936898"/>
              <a:gd name="connsiteY4163" fmla="*/ 4975983 h 7040868"/>
              <a:gd name="connsiteX4164" fmla="*/ 11263618 w 12936898"/>
              <a:gd name="connsiteY4164" fmla="*/ 4979574 h 7040868"/>
              <a:gd name="connsiteX4165" fmla="*/ 11234861 w 12936898"/>
              <a:gd name="connsiteY4165" fmla="*/ 4991980 h 7040868"/>
              <a:gd name="connsiteX4166" fmla="*/ 11271406 w 12936898"/>
              <a:gd name="connsiteY4166" fmla="*/ 5005691 h 7040868"/>
              <a:gd name="connsiteX4167" fmla="*/ 11323527 w 12936898"/>
              <a:gd name="connsiteY4167" fmla="*/ 5008956 h 7040868"/>
              <a:gd name="connsiteX4168" fmla="*/ 11256428 w 12936898"/>
              <a:gd name="connsiteY4168" fmla="*/ 5023320 h 7040868"/>
              <a:gd name="connsiteX4169" fmla="*/ 11189329 w 12936898"/>
              <a:gd name="connsiteY4169" fmla="*/ 5045520 h 7040868"/>
              <a:gd name="connsiteX4170" fmla="*/ 11208501 w 12936898"/>
              <a:gd name="connsiteY4170" fmla="*/ 5051723 h 7040868"/>
              <a:gd name="connsiteX4171" fmla="*/ 11234861 w 12936898"/>
              <a:gd name="connsiteY4171" fmla="*/ 5060863 h 7040868"/>
              <a:gd name="connsiteX4172" fmla="*/ 11227073 w 12936898"/>
              <a:gd name="connsiteY4172" fmla="*/ 5066739 h 7040868"/>
              <a:gd name="connsiteX4173" fmla="*/ 11215091 w 12936898"/>
              <a:gd name="connsiteY4173" fmla="*/ 5089265 h 7040868"/>
              <a:gd name="connsiteX4174" fmla="*/ 11213293 w 12936898"/>
              <a:gd name="connsiteY4174" fmla="*/ 5093183 h 7040868"/>
              <a:gd name="connsiteX4175" fmla="*/ 11133613 w 12936898"/>
              <a:gd name="connsiteY4175" fmla="*/ 5095469 h 7040868"/>
              <a:gd name="connsiteX4176" fmla="*/ 11103059 w 12936898"/>
              <a:gd name="connsiteY4176" fmla="*/ 5101345 h 7040868"/>
              <a:gd name="connsiteX4177" fmla="*/ 11082091 w 12936898"/>
              <a:gd name="connsiteY4177" fmla="*/ 5101345 h 7040868"/>
              <a:gd name="connsiteX4178" fmla="*/ 11103658 w 12936898"/>
              <a:gd name="connsiteY4178" fmla="*/ 5115383 h 7040868"/>
              <a:gd name="connsiteX4179" fmla="*/ 11098267 w 12936898"/>
              <a:gd name="connsiteY4179" fmla="*/ 5135297 h 7040868"/>
              <a:gd name="connsiteX4180" fmla="*/ 11086884 w 12936898"/>
              <a:gd name="connsiteY4180" fmla="*/ 5149009 h 7040868"/>
              <a:gd name="connsiteX4181" fmla="*/ 11087483 w 12936898"/>
              <a:gd name="connsiteY4181" fmla="*/ 5159782 h 7040868"/>
              <a:gd name="connsiteX4182" fmla="*/ 11056929 w 12936898"/>
              <a:gd name="connsiteY4182" fmla="*/ 5166637 h 7040868"/>
              <a:gd name="connsiteX4183" fmla="*/ 11040753 w 12936898"/>
              <a:gd name="connsiteY4183" fmla="*/ 5170555 h 7040868"/>
              <a:gd name="connsiteX4184" fmla="*/ 11067113 w 12936898"/>
              <a:gd name="connsiteY4184" fmla="*/ 5178717 h 7040868"/>
              <a:gd name="connsiteX4185" fmla="*/ 11072505 w 12936898"/>
              <a:gd name="connsiteY4185" fmla="*/ 5189490 h 7040868"/>
              <a:gd name="connsiteX4186" fmla="*/ 11043749 w 12936898"/>
              <a:gd name="connsiteY4186" fmla="*/ 5203528 h 7040868"/>
              <a:gd name="connsiteX4187" fmla="*/ 11017987 w 12936898"/>
              <a:gd name="connsiteY4187" fmla="*/ 5209405 h 7040868"/>
              <a:gd name="connsiteX4188" fmla="*/ 10899965 w 12936898"/>
              <a:gd name="connsiteY4188" fmla="*/ 5217239 h 7040868"/>
              <a:gd name="connsiteX4189" fmla="*/ 10893974 w 12936898"/>
              <a:gd name="connsiteY4189" fmla="*/ 5229645 h 7040868"/>
              <a:gd name="connsiteX4190" fmla="*/ 10903560 w 12936898"/>
              <a:gd name="connsiteY4190" fmla="*/ 5230298 h 7040868"/>
              <a:gd name="connsiteX4191" fmla="*/ 10922132 w 12936898"/>
              <a:gd name="connsiteY4191" fmla="*/ 5243030 h 7040868"/>
              <a:gd name="connsiteX4192" fmla="*/ 10927524 w 12936898"/>
              <a:gd name="connsiteY4192" fmla="*/ 5260985 h 7040868"/>
              <a:gd name="connsiteX4193" fmla="*/ 10935312 w 12936898"/>
              <a:gd name="connsiteY4193" fmla="*/ 5250213 h 7040868"/>
              <a:gd name="connsiteX4194" fmla="*/ 10944298 w 12936898"/>
              <a:gd name="connsiteY4194" fmla="*/ 5245642 h 7040868"/>
              <a:gd name="connsiteX4195" fmla="*/ 10933515 w 12936898"/>
              <a:gd name="connsiteY4195" fmla="*/ 5279921 h 7040868"/>
              <a:gd name="connsiteX4196" fmla="*/ 10910150 w 12936898"/>
              <a:gd name="connsiteY4196" fmla="*/ 5293959 h 7040868"/>
              <a:gd name="connsiteX4197" fmla="*/ 10901163 w 12936898"/>
              <a:gd name="connsiteY4197" fmla="*/ 5287429 h 7040868"/>
              <a:gd name="connsiteX4198" fmla="*/ 10892177 w 12936898"/>
              <a:gd name="connsiteY4198" fmla="*/ 5286123 h 7040868"/>
              <a:gd name="connsiteX4199" fmla="*/ 10861024 w 12936898"/>
              <a:gd name="connsiteY4199" fmla="*/ 5294611 h 7040868"/>
              <a:gd name="connsiteX4200" fmla="*/ 10857429 w 12936898"/>
              <a:gd name="connsiteY4200" fmla="*/ 5276983 h 7040868"/>
              <a:gd name="connsiteX4201" fmla="*/ 10858627 w 12936898"/>
              <a:gd name="connsiteY4201" fmla="*/ 5268494 h 7040868"/>
              <a:gd name="connsiteX4202" fmla="*/ 10837659 w 12936898"/>
              <a:gd name="connsiteY4202" fmla="*/ 5289061 h 7040868"/>
              <a:gd name="connsiteX4203" fmla="*/ 10826875 w 12936898"/>
              <a:gd name="connsiteY4203" fmla="*/ 5303753 h 7040868"/>
              <a:gd name="connsiteX4204" fmla="*/ 10790330 w 12936898"/>
              <a:gd name="connsiteY4204" fmla="*/ 5318769 h 7040868"/>
              <a:gd name="connsiteX4205" fmla="*/ 10722033 w 12936898"/>
              <a:gd name="connsiteY4205" fmla="*/ 5343581 h 7040868"/>
              <a:gd name="connsiteX4206" fmla="*/ 10615394 w 12936898"/>
              <a:gd name="connsiteY4206" fmla="*/ 5361537 h 7040868"/>
              <a:gd name="connsiteX4207" fmla="*/ 10604610 w 12936898"/>
              <a:gd name="connsiteY4207" fmla="*/ 5353375 h 7040868"/>
              <a:gd name="connsiteX4208" fmla="*/ 10518939 w 12936898"/>
              <a:gd name="connsiteY4208" fmla="*/ 5338357 h 7040868"/>
              <a:gd name="connsiteX4209" fmla="*/ 10341606 w 12936898"/>
              <a:gd name="connsiteY4209" fmla="*/ 5350763 h 7040868"/>
              <a:gd name="connsiteX4210" fmla="*/ 10270912 w 12936898"/>
              <a:gd name="connsiteY4210" fmla="*/ 5360557 h 7040868"/>
              <a:gd name="connsiteX4211" fmla="*/ 10219390 w 12936898"/>
              <a:gd name="connsiteY4211" fmla="*/ 5376553 h 7040868"/>
              <a:gd name="connsiteX4212" fmla="*/ 10144503 w 12936898"/>
              <a:gd name="connsiteY4212" fmla="*/ 5387980 h 7040868"/>
              <a:gd name="connsiteX4213" fmla="*/ 10133719 w 12936898"/>
              <a:gd name="connsiteY4213" fmla="*/ 5403324 h 7040868"/>
              <a:gd name="connsiteX4214" fmla="*/ 10113949 w 12936898"/>
              <a:gd name="connsiteY4214" fmla="*/ 5419973 h 7040868"/>
              <a:gd name="connsiteX4215" fmla="*/ 10111552 w 12936898"/>
              <a:gd name="connsiteY4215" fmla="*/ 5443805 h 7040868"/>
              <a:gd name="connsiteX4216" fmla="*/ 10161277 w 12936898"/>
              <a:gd name="connsiteY4216" fmla="*/ 5448702 h 7040868"/>
              <a:gd name="connsiteX4217" fmla="*/ 10124732 w 12936898"/>
              <a:gd name="connsiteY4217" fmla="*/ 5460129 h 7040868"/>
              <a:gd name="connsiteX4218" fmla="*/ 10012701 w 12936898"/>
              <a:gd name="connsiteY4218" fmla="*/ 5480695 h 7040868"/>
              <a:gd name="connsiteX4219" fmla="*/ 9992931 w 12936898"/>
              <a:gd name="connsiteY4219" fmla="*/ 5502243 h 7040868"/>
              <a:gd name="connsiteX4220" fmla="*/ 9964773 w 12936898"/>
              <a:gd name="connsiteY4220" fmla="*/ 5522809 h 7040868"/>
              <a:gd name="connsiteX4221" fmla="*/ 9944404 w 12936898"/>
              <a:gd name="connsiteY4221" fmla="*/ 5532930 h 7040868"/>
              <a:gd name="connsiteX4222" fmla="*/ 9793431 w 12936898"/>
              <a:gd name="connsiteY4222" fmla="*/ 5600181 h 7040868"/>
              <a:gd name="connsiteX4223" fmla="*/ 9889886 w 12936898"/>
              <a:gd name="connsiteY4223" fmla="*/ 5603773 h 7040868"/>
              <a:gd name="connsiteX4224" fmla="*/ 10019890 w 12936898"/>
              <a:gd name="connsiteY4224" fmla="*/ 5603773 h 7040868"/>
              <a:gd name="connsiteX4225" fmla="*/ 10025881 w 12936898"/>
              <a:gd name="connsiteY4225" fmla="*/ 5615525 h 7040868"/>
              <a:gd name="connsiteX4226" fmla="*/ 10037863 w 12936898"/>
              <a:gd name="connsiteY4226" fmla="*/ 5626951 h 7040868"/>
              <a:gd name="connsiteX4227" fmla="*/ 10030674 w 12936898"/>
              <a:gd name="connsiteY4227" fmla="*/ 5650783 h 7040868"/>
              <a:gd name="connsiteX4228" fmla="*/ 10009107 w 12936898"/>
              <a:gd name="connsiteY4228" fmla="*/ 5667759 h 7040868"/>
              <a:gd name="connsiteX4229" fmla="*/ 10076805 w 12936898"/>
              <a:gd name="connsiteY4229" fmla="*/ 5676901 h 7040868"/>
              <a:gd name="connsiteX4230" fmla="*/ 10339809 w 12936898"/>
              <a:gd name="connsiteY4230" fmla="*/ 5665474 h 7040868"/>
              <a:gd name="connsiteX4231" fmla="*/ 10594425 w 12936898"/>
              <a:gd name="connsiteY4231" fmla="*/ 5621075 h 7040868"/>
              <a:gd name="connsiteX4232" fmla="*/ 10646547 w 12936898"/>
              <a:gd name="connsiteY4232" fmla="*/ 5604752 h 7040868"/>
              <a:gd name="connsiteX4233" fmla="*/ 10657330 w 12936898"/>
              <a:gd name="connsiteY4233" fmla="*/ 5628584 h 7040868"/>
              <a:gd name="connsiteX4234" fmla="*/ 10660925 w 12936898"/>
              <a:gd name="connsiteY4234" fmla="*/ 5641643 h 7040868"/>
              <a:gd name="connsiteX4235" fmla="*/ 10710051 w 12936898"/>
              <a:gd name="connsiteY4235" fmla="*/ 5655354 h 7040868"/>
              <a:gd name="connsiteX4236" fmla="*/ 10870010 w 12936898"/>
              <a:gd name="connsiteY4236" fmla="*/ 5654701 h 7040868"/>
              <a:gd name="connsiteX4237" fmla="*/ 10962271 w 12936898"/>
              <a:gd name="connsiteY4237" fmla="*/ 5652415 h 7040868"/>
              <a:gd name="connsiteX4238" fmla="*/ 10630970 w 12936898"/>
              <a:gd name="connsiteY4238" fmla="*/ 5693550 h 7040868"/>
              <a:gd name="connsiteX4239" fmla="*/ 10344601 w 12936898"/>
              <a:gd name="connsiteY4239" fmla="*/ 5726523 h 7040868"/>
              <a:gd name="connsiteX4240" fmla="*/ 10351791 w 12936898"/>
              <a:gd name="connsiteY4240" fmla="*/ 5738929 h 7040868"/>
              <a:gd name="connsiteX4241" fmla="*/ 10374556 w 12936898"/>
              <a:gd name="connsiteY4241" fmla="*/ 5746437 h 7040868"/>
              <a:gd name="connsiteX4242" fmla="*/ 10400318 w 12936898"/>
              <a:gd name="connsiteY4242" fmla="*/ 5743499 h 7040868"/>
              <a:gd name="connsiteX4243" fmla="*/ 10376953 w 12936898"/>
              <a:gd name="connsiteY4243" fmla="*/ 5759495 h 7040868"/>
              <a:gd name="connsiteX4244" fmla="*/ 10228976 w 12936898"/>
              <a:gd name="connsiteY4244" fmla="*/ 5779410 h 7040868"/>
              <a:gd name="connsiteX4245" fmla="*/ 10061827 w 12936898"/>
              <a:gd name="connsiteY4245" fmla="*/ 5807159 h 7040868"/>
              <a:gd name="connsiteX4246" fmla="*/ 10055836 w 12936898"/>
              <a:gd name="connsiteY4246" fmla="*/ 5807813 h 7040868"/>
              <a:gd name="connsiteX4247" fmla="*/ 10043255 w 12936898"/>
              <a:gd name="connsiteY4247" fmla="*/ 5783981 h 7040868"/>
              <a:gd name="connsiteX4248" fmla="*/ 10052242 w 12936898"/>
              <a:gd name="connsiteY4248" fmla="*/ 5780063 h 7040868"/>
              <a:gd name="connsiteX4249" fmla="*/ 10046251 w 12936898"/>
              <a:gd name="connsiteY4249" fmla="*/ 5763413 h 7040868"/>
              <a:gd name="connsiteX4250" fmla="*/ 9605315 w 12936898"/>
              <a:gd name="connsiteY4250" fmla="*/ 5780063 h 7040868"/>
              <a:gd name="connsiteX4251" fmla="*/ 9749098 w 12936898"/>
              <a:gd name="connsiteY4251" fmla="*/ 5784960 h 7040868"/>
              <a:gd name="connsiteX4252" fmla="*/ 9942607 w 12936898"/>
              <a:gd name="connsiteY4252" fmla="*/ 5786266 h 7040868"/>
              <a:gd name="connsiteX4253" fmla="*/ 9904864 w 12936898"/>
              <a:gd name="connsiteY4253" fmla="*/ 5794754 h 7040868"/>
              <a:gd name="connsiteX4254" fmla="*/ 9734121 w 12936898"/>
              <a:gd name="connsiteY4254" fmla="*/ 5831644 h 7040868"/>
              <a:gd name="connsiteX4255" fmla="*/ 9809008 w 12936898"/>
              <a:gd name="connsiteY4255" fmla="*/ 5846661 h 7040868"/>
              <a:gd name="connsiteX4256" fmla="*/ 9859332 w 12936898"/>
              <a:gd name="connsiteY4256" fmla="*/ 5858414 h 7040868"/>
              <a:gd name="connsiteX4257" fmla="*/ 9815598 w 12936898"/>
              <a:gd name="connsiteY4257" fmla="*/ 5870493 h 7040868"/>
              <a:gd name="connsiteX4258" fmla="*/ 9760481 w 12936898"/>
              <a:gd name="connsiteY4258" fmla="*/ 5861353 h 7040868"/>
              <a:gd name="connsiteX4259" fmla="*/ 9641860 w 12936898"/>
              <a:gd name="connsiteY4259" fmla="*/ 5874411 h 7040868"/>
              <a:gd name="connsiteX4260" fmla="*/ 9539414 w 12936898"/>
              <a:gd name="connsiteY4260" fmla="*/ 5907384 h 7040868"/>
              <a:gd name="connsiteX4261" fmla="*/ 9478905 w 12936898"/>
              <a:gd name="connsiteY4261" fmla="*/ 5921748 h 7040868"/>
              <a:gd name="connsiteX4262" fmla="*/ 9467522 w 12936898"/>
              <a:gd name="connsiteY4262" fmla="*/ 5921748 h 7040868"/>
              <a:gd name="connsiteX4263" fmla="*/ 9472315 w 12936898"/>
              <a:gd name="connsiteY4263" fmla="*/ 5906731 h 7040868"/>
              <a:gd name="connsiteX4264" fmla="*/ 9514851 w 12936898"/>
              <a:gd name="connsiteY4264" fmla="*/ 5896611 h 7040868"/>
              <a:gd name="connsiteX4265" fmla="*/ 9608909 w 12936898"/>
              <a:gd name="connsiteY4265" fmla="*/ 5862985 h 7040868"/>
              <a:gd name="connsiteX4266" fmla="*/ 9623887 w 12936898"/>
              <a:gd name="connsiteY4266" fmla="*/ 5854823 h 7040868"/>
              <a:gd name="connsiteX4267" fmla="*/ 9687391 w 12936898"/>
              <a:gd name="connsiteY4267" fmla="*/ 5827727 h 7040868"/>
              <a:gd name="connsiteX4268" fmla="*/ 9610107 w 12936898"/>
              <a:gd name="connsiteY4268" fmla="*/ 5831644 h 7040868"/>
              <a:gd name="connsiteX4269" fmla="*/ 9550797 w 12936898"/>
              <a:gd name="connsiteY4269" fmla="*/ 5831644 h 7040868"/>
              <a:gd name="connsiteX4270" fmla="*/ 9600522 w 12936898"/>
              <a:gd name="connsiteY4270" fmla="*/ 5816301 h 7040868"/>
              <a:gd name="connsiteX4271" fmla="*/ 9514252 w 12936898"/>
              <a:gd name="connsiteY4271" fmla="*/ 5800630 h 7040868"/>
              <a:gd name="connsiteX4272" fmla="*/ 9312356 w 12936898"/>
              <a:gd name="connsiteY4272" fmla="*/ 5830012 h 7040868"/>
              <a:gd name="connsiteX4273" fmla="*/ 9333324 w 12936898"/>
              <a:gd name="connsiteY4273" fmla="*/ 5872779 h 7040868"/>
              <a:gd name="connsiteX4274" fmla="*/ 9327333 w 12936898"/>
              <a:gd name="connsiteY4274" fmla="*/ 5901834 h 7040868"/>
              <a:gd name="connsiteX4275" fmla="*/ 9290189 w 12936898"/>
              <a:gd name="connsiteY4275" fmla="*/ 5879635 h 7040868"/>
              <a:gd name="connsiteX4276" fmla="*/ 9233874 w 12936898"/>
              <a:gd name="connsiteY4276" fmla="*/ 5862332 h 7040868"/>
              <a:gd name="connsiteX4277" fmla="*/ 9163180 w 12936898"/>
              <a:gd name="connsiteY4277" fmla="*/ 5879635 h 7040868"/>
              <a:gd name="connsiteX4278" fmla="*/ 9127834 w 12936898"/>
              <a:gd name="connsiteY4278" fmla="*/ 5885185 h 7040868"/>
              <a:gd name="connsiteX4279" fmla="*/ 9082901 w 12936898"/>
              <a:gd name="connsiteY4279" fmla="*/ 5916525 h 7040868"/>
              <a:gd name="connsiteX4280" fmla="*/ 9102072 w 12936898"/>
              <a:gd name="connsiteY4280" fmla="*/ 5923381 h 7040868"/>
              <a:gd name="connsiteX4281" fmla="*/ 9121843 w 12936898"/>
              <a:gd name="connsiteY4281" fmla="*/ 5931215 h 7040868"/>
              <a:gd name="connsiteX4282" fmla="*/ 9143410 w 12936898"/>
              <a:gd name="connsiteY4282" fmla="*/ 5934154 h 7040868"/>
              <a:gd name="connsiteX4283" fmla="*/ 9271617 w 12936898"/>
              <a:gd name="connsiteY4283" fmla="*/ 5916525 h 7040868"/>
              <a:gd name="connsiteX4284" fmla="*/ 9362081 w 12936898"/>
              <a:gd name="connsiteY4284" fmla="*/ 5941989 h 7040868"/>
              <a:gd name="connsiteX4285" fmla="*/ 9380054 w 12936898"/>
              <a:gd name="connsiteY4285" fmla="*/ 5957007 h 7040868"/>
              <a:gd name="connsiteX4286" fmla="*/ 9355491 w 12936898"/>
              <a:gd name="connsiteY4286" fmla="*/ 5957985 h 7040868"/>
              <a:gd name="connsiteX4287" fmla="*/ 9297977 w 12936898"/>
              <a:gd name="connsiteY4287" fmla="*/ 5951130 h 7040868"/>
              <a:gd name="connsiteX4288" fmla="*/ 9254842 w 12936898"/>
              <a:gd name="connsiteY4288" fmla="*/ 5946233 h 7040868"/>
              <a:gd name="connsiteX4289" fmla="*/ 9164379 w 12936898"/>
              <a:gd name="connsiteY4289" fmla="*/ 5946233 h 7040868"/>
              <a:gd name="connsiteX4290" fmla="*/ 9061933 w 12936898"/>
              <a:gd name="connsiteY4290" fmla="*/ 5970065 h 7040868"/>
              <a:gd name="connsiteX4291" fmla="*/ 9028982 w 12936898"/>
              <a:gd name="connsiteY4291" fmla="*/ 5989326 h 7040868"/>
              <a:gd name="connsiteX4292" fmla="*/ 9099676 w 12936898"/>
              <a:gd name="connsiteY4292" fmla="*/ 6000753 h 7040868"/>
              <a:gd name="connsiteX4293" fmla="*/ 9192536 w 12936898"/>
              <a:gd name="connsiteY4293" fmla="*/ 6000753 h 7040868"/>
              <a:gd name="connsiteX4294" fmla="*/ 9210509 w 12936898"/>
              <a:gd name="connsiteY4294" fmla="*/ 5989979 h 7040868"/>
              <a:gd name="connsiteX4295" fmla="*/ 9214104 w 12936898"/>
              <a:gd name="connsiteY4295" fmla="*/ 5998467 h 7040868"/>
              <a:gd name="connsiteX4296" fmla="*/ 9360284 w 12936898"/>
              <a:gd name="connsiteY4296" fmla="*/ 6018708 h 7040868"/>
              <a:gd name="connsiteX4297" fmla="*/ 9544806 w 12936898"/>
              <a:gd name="connsiteY4297" fmla="*/ 6025237 h 7040868"/>
              <a:gd name="connsiteX4298" fmla="*/ 9896476 w 12936898"/>
              <a:gd name="connsiteY4298" fmla="*/ 6018708 h 7040868"/>
              <a:gd name="connsiteX4299" fmla="*/ 10098971 w 12936898"/>
              <a:gd name="connsiteY4299" fmla="*/ 5989326 h 7040868"/>
              <a:gd name="connsiteX4300" fmla="*/ 10167268 w 12936898"/>
              <a:gd name="connsiteY4300" fmla="*/ 5978553 h 7040868"/>
              <a:gd name="connsiteX4301" fmla="*/ 10300867 w 12936898"/>
              <a:gd name="connsiteY4301" fmla="*/ 5957985 h 7040868"/>
              <a:gd name="connsiteX4302" fmla="*/ 10316444 w 12936898"/>
              <a:gd name="connsiteY4302" fmla="*/ 5962556 h 7040868"/>
              <a:gd name="connsiteX4303" fmla="*/ 10341606 w 12936898"/>
              <a:gd name="connsiteY4303" fmla="*/ 5967127 h 7040868"/>
              <a:gd name="connsiteX4304" fmla="*/ 10455435 w 12936898"/>
              <a:gd name="connsiteY4304" fmla="*/ 5948845 h 7040868"/>
              <a:gd name="connsiteX4305" fmla="*/ 10010904 w 12936898"/>
              <a:gd name="connsiteY4305" fmla="*/ 6024585 h 7040868"/>
              <a:gd name="connsiteX4306" fmla="*/ 9561580 w 12936898"/>
              <a:gd name="connsiteY4306" fmla="*/ 6050049 h 7040868"/>
              <a:gd name="connsiteX4307" fmla="*/ 9386045 w 12936898"/>
              <a:gd name="connsiteY4307" fmla="*/ 6044499 h 7040868"/>
              <a:gd name="connsiteX4308" fmla="*/ 9329130 w 12936898"/>
              <a:gd name="connsiteY4308" fmla="*/ 6040907 h 7040868"/>
              <a:gd name="connsiteX4309" fmla="*/ 9186545 w 12936898"/>
              <a:gd name="connsiteY4309" fmla="*/ 6031440 h 7040868"/>
              <a:gd name="connsiteX4310" fmla="*/ 8983451 w 12936898"/>
              <a:gd name="connsiteY4310" fmla="*/ 6016096 h 7040868"/>
              <a:gd name="connsiteX4311" fmla="*/ 8815104 w 12936898"/>
              <a:gd name="connsiteY4311" fmla="*/ 6014464 h 7040868"/>
              <a:gd name="connsiteX4312" fmla="*/ 8864830 w 12936898"/>
              <a:gd name="connsiteY4312" fmla="*/ 6032093 h 7040868"/>
              <a:gd name="connsiteX4313" fmla="*/ 8915154 w 12936898"/>
              <a:gd name="connsiteY4313" fmla="*/ 6041887 h 7040868"/>
              <a:gd name="connsiteX4314" fmla="*/ 8926537 w 12936898"/>
              <a:gd name="connsiteY4314" fmla="*/ 6054945 h 7040868"/>
              <a:gd name="connsiteX4315" fmla="*/ 8929532 w 12936898"/>
              <a:gd name="connsiteY4315" fmla="*/ 6046131 h 7040868"/>
              <a:gd name="connsiteX4316" fmla="*/ 8932528 w 12936898"/>
              <a:gd name="connsiteY4316" fmla="*/ 6031440 h 7040868"/>
              <a:gd name="connsiteX4317" fmla="*/ 8942712 w 12936898"/>
              <a:gd name="connsiteY4317" fmla="*/ 6039275 h 7040868"/>
              <a:gd name="connsiteX4318" fmla="*/ 8957690 w 12936898"/>
              <a:gd name="connsiteY4318" fmla="*/ 6049069 h 7040868"/>
              <a:gd name="connsiteX4319" fmla="*/ 9054145 w 12936898"/>
              <a:gd name="connsiteY4319" fmla="*/ 6064087 h 7040868"/>
              <a:gd name="connsiteX4320" fmla="*/ 9176960 w 12936898"/>
              <a:gd name="connsiteY4320" fmla="*/ 6070615 h 7040868"/>
              <a:gd name="connsiteX4321" fmla="*/ 9324937 w 12936898"/>
              <a:gd name="connsiteY4321" fmla="*/ 6061475 h 7040868"/>
              <a:gd name="connsiteX4322" fmla="*/ 9338716 w 12936898"/>
              <a:gd name="connsiteY4322" fmla="*/ 6065066 h 7040868"/>
              <a:gd name="connsiteX4323" fmla="*/ 9375261 w 12936898"/>
              <a:gd name="connsiteY4323" fmla="*/ 6080409 h 7040868"/>
              <a:gd name="connsiteX4324" fmla="*/ 9423788 w 12936898"/>
              <a:gd name="connsiteY4324" fmla="*/ 6087919 h 7040868"/>
              <a:gd name="connsiteX4325" fmla="*/ 9678405 w 12936898"/>
              <a:gd name="connsiteY4325" fmla="*/ 6090530 h 7040868"/>
              <a:gd name="connsiteX4326" fmla="*/ 9752094 w 12936898"/>
              <a:gd name="connsiteY4326" fmla="*/ 6093468 h 7040868"/>
              <a:gd name="connsiteX4327" fmla="*/ 9953990 w 12936898"/>
              <a:gd name="connsiteY4327" fmla="*/ 6090530 h 7040868"/>
              <a:gd name="connsiteX4328" fmla="*/ 10007309 w 12936898"/>
              <a:gd name="connsiteY4328" fmla="*/ 6087265 h 7040868"/>
              <a:gd name="connsiteX4329" fmla="*/ 10047449 w 12936898"/>
              <a:gd name="connsiteY4329" fmla="*/ 6094447 h 7040868"/>
              <a:gd name="connsiteX4330" fmla="*/ 10070814 w 12936898"/>
              <a:gd name="connsiteY4330" fmla="*/ 6101956 h 7040868"/>
              <a:gd name="connsiteX4331" fmla="*/ 10142705 w 12936898"/>
              <a:gd name="connsiteY4331" fmla="*/ 6104241 h 7040868"/>
              <a:gd name="connsiteX4332" fmla="*/ 10297872 w 12936898"/>
              <a:gd name="connsiteY4332" fmla="*/ 6073881 h 7040868"/>
              <a:gd name="connsiteX4333" fmla="*/ 10399718 w 12936898"/>
              <a:gd name="connsiteY4333" fmla="*/ 6035357 h 7040868"/>
              <a:gd name="connsiteX4334" fmla="*/ 10426678 w 12936898"/>
              <a:gd name="connsiteY4334" fmla="*/ 6002385 h 7040868"/>
              <a:gd name="connsiteX4335" fmla="*/ 10443453 w 12936898"/>
              <a:gd name="connsiteY4335" fmla="*/ 5970065 h 7040868"/>
              <a:gd name="connsiteX4336" fmla="*/ 10457831 w 12936898"/>
              <a:gd name="connsiteY4336" fmla="*/ 5988347 h 7040868"/>
              <a:gd name="connsiteX4337" fmla="*/ 10492579 w 12936898"/>
              <a:gd name="connsiteY4337" fmla="*/ 5989326 h 7040868"/>
              <a:gd name="connsiteX4338" fmla="*/ 10533317 w 12936898"/>
              <a:gd name="connsiteY4338" fmla="*/ 5971697 h 7040868"/>
              <a:gd name="connsiteX4339" fmla="*/ 10534515 w 12936898"/>
              <a:gd name="connsiteY4339" fmla="*/ 5985735 h 7040868"/>
              <a:gd name="connsiteX4340" fmla="*/ 10550691 w 12936898"/>
              <a:gd name="connsiteY4340" fmla="*/ 5994876 h 7040868"/>
              <a:gd name="connsiteX4341" fmla="*/ 10605808 w 12936898"/>
              <a:gd name="connsiteY4341" fmla="*/ 5979206 h 7040868"/>
              <a:gd name="connsiteX4342" fmla="*/ 10627975 w 12936898"/>
              <a:gd name="connsiteY4342" fmla="*/ 5971044 h 7040868"/>
              <a:gd name="connsiteX4343" fmla="*/ 10606407 w 12936898"/>
              <a:gd name="connsiteY4343" fmla="*/ 5987694 h 7040868"/>
              <a:gd name="connsiteX4344" fmla="*/ 10602213 w 12936898"/>
              <a:gd name="connsiteY4344" fmla="*/ 6002385 h 7040868"/>
              <a:gd name="connsiteX4345" fmla="*/ 10657330 w 12936898"/>
              <a:gd name="connsiteY4345" fmla="*/ 5983123 h 7040868"/>
              <a:gd name="connsiteX4346" fmla="*/ 10694475 w 12936898"/>
              <a:gd name="connsiteY4346" fmla="*/ 5979206 h 7040868"/>
              <a:gd name="connsiteX4347" fmla="*/ 10740006 w 12936898"/>
              <a:gd name="connsiteY4347" fmla="*/ 6006955 h 7040868"/>
              <a:gd name="connsiteX4348" fmla="*/ 10787335 w 12936898"/>
              <a:gd name="connsiteY4348" fmla="*/ 6014464 h 7040868"/>
              <a:gd name="connsiteX4349" fmla="*/ 10724429 w 12936898"/>
              <a:gd name="connsiteY4349" fmla="*/ 6033725 h 7040868"/>
              <a:gd name="connsiteX4350" fmla="*/ 10639358 w 12936898"/>
              <a:gd name="connsiteY4350" fmla="*/ 6056578 h 7040868"/>
              <a:gd name="connsiteX4351" fmla="*/ 10617790 w 12936898"/>
              <a:gd name="connsiteY4351" fmla="*/ 6067351 h 7040868"/>
              <a:gd name="connsiteX4352" fmla="*/ 10641155 w 12936898"/>
              <a:gd name="connsiteY4352" fmla="*/ 6073881 h 7040868"/>
              <a:gd name="connsiteX4353" fmla="*/ 10652538 w 12936898"/>
              <a:gd name="connsiteY4353" fmla="*/ 6090530 h 7040868"/>
              <a:gd name="connsiteX4354" fmla="*/ 10663921 w 12936898"/>
              <a:gd name="connsiteY4354" fmla="*/ 6103589 h 7040868"/>
              <a:gd name="connsiteX4355" fmla="*/ 10523732 w 12936898"/>
              <a:gd name="connsiteY4355" fmla="*/ 6122523 h 7040868"/>
              <a:gd name="connsiteX4356" fmla="*/ 10342804 w 12936898"/>
              <a:gd name="connsiteY4356" fmla="*/ 6149620 h 7040868"/>
              <a:gd name="connsiteX4357" fmla="*/ 10349993 w 12936898"/>
              <a:gd name="connsiteY4357" fmla="*/ 6161046 h 7040868"/>
              <a:gd name="connsiteX4358" fmla="*/ 10382944 w 12936898"/>
              <a:gd name="connsiteY4358" fmla="*/ 6169534 h 7040868"/>
              <a:gd name="connsiteX4359" fmla="*/ 10373358 w 12936898"/>
              <a:gd name="connsiteY4359" fmla="*/ 6175411 h 7040868"/>
              <a:gd name="connsiteX4360" fmla="*/ 10261926 w 12936898"/>
              <a:gd name="connsiteY4360" fmla="*/ 6178675 h 7040868"/>
              <a:gd name="connsiteX4361" fmla="*/ 10399718 w 12936898"/>
              <a:gd name="connsiteY4361" fmla="*/ 6186184 h 7040868"/>
              <a:gd name="connsiteX4362" fmla="*/ 10564470 w 12936898"/>
              <a:gd name="connsiteY4362" fmla="*/ 6186837 h 7040868"/>
              <a:gd name="connsiteX4363" fmla="*/ 10664520 w 12936898"/>
              <a:gd name="connsiteY4363" fmla="*/ 6166269 h 7040868"/>
              <a:gd name="connsiteX4364" fmla="*/ 10750790 w 12936898"/>
              <a:gd name="connsiteY4364" fmla="*/ 6148641 h 7040868"/>
              <a:gd name="connsiteX4365" fmla="*/ 10768164 w 12936898"/>
              <a:gd name="connsiteY4365" fmla="*/ 6161046 h 7040868"/>
              <a:gd name="connsiteX4366" fmla="*/ 10778348 w 12936898"/>
              <a:gd name="connsiteY4366" fmla="*/ 6173778 h 7040868"/>
              <a:gd name="connsiteX4367" fmla="*/ 10836461 w 12936898"/>
              <a:gd name="connsiteY4367" fmla="*/ 6185205 h 7040868"/>
              <a:gd name="connsiteX4368" fmla="*/ 11185735 w 12936898"/>
              <a:gd name="connsiteY4368" fmla="*/ 6163005 h 7040868"/>
              <a:gd name="connsiteX4369" fmla="*/ 11330117 w 12936898"/>
              <a:gd name="connsiteY4369" fmla="*/ 6150273 h 7040868"/>
              <a:gd name="connsiteX4370" fmla="*/ 11244446 w 12936898"/>
              <a:gd name="connsiteY4370" fmla="*/ 6174431 h 7040868"/>
              <a:gd name="connsiteX4371" fmla="*/ 10896371 w 12936898"/>
              <a:gd name="connsiteY4371" fmla="*/ 6246906 h 7040868"/>
              <a:gd name="connsiteX4372" fmla="*/ 10872407 w 12936898"/>
              <a:gd name="connsiteY4372" fmla="*/ 6250497 h 7040868"/>
              <a:gd name="connsiteX4373" fmla="*/ 10676502 w 12936898"/>
              <a:gd name="connsiteY4373" fmla="*/ 6285755 h 7040868"/>
              <a:gd name="connsiteX4374" fmla="*/ 10643551 w 12936898"/>
              <a:gd name="connsiteY4374" fmla="*/ 6297181 h 7040868"/>
              <a:gd name="connsiteX4375" fmla="*/ 10677700 w 12936898"/>
              <a:gd name="connsiteY4375" fmla="*/ 6317749 h 7040868"/>
              <a:gd name="connsiteX4376" fmla="*/ 10740605 w 12936898"/>
              <a:gd name="connsiteY4376" fmla="*/ 6327869 h 7040868"/>
              <a:gd name="connsiteX4377" fmla="*/ 10775952 w 12936898"/>
              <a:gd name="connsiteY4377" fmla="*/ 6333419 h 7040868"/>
              <a:gd name="connsiteX4378" fmla="*/ 10793925 w 12936898"/>
              <a:gd name="connsiteY4378" fmla="*/ 6339949 h 7040868"/>
              <a:gd name="connsiteX4379" fmla="*/ 10861024 w 12936898"/>
              <a:gd name="connsiteY4379" fmla="*/ 6349089 h 7040868"/>
              <a:gd name="connsiteX4380" fmla="*/ 10920934 w 12936898"/>
              <a:gd name="connsiteY4380" fmla="*/ 6347131 h 7040868"/>
              <a:gd name="connsiteX4381" fmla="*/ 10910150 w 12936898"/>
              <a:gd name="connsiteY4381" fmla="*/ 6358557 h 7040868"/>
              <a:gd name="connsiteX4382" fmla="*/ 10913744 w 12936898"/>
              <a:gd name="connsiteY4382" fmla="*/ 6367697 h 7040868"/>
              <a:gd name="connsiteX4383" fmla="*/ 11076699 w 12936898"/>
              <a:gd name="connsiteY4383" fmla="*/ 6333419 h 7040868"/>
              <a:gd name="connsiteX4384" fmla="*/ 11129420 w 12936898"/>
              <a:gd name="connsiteY4384" fmla="*/ 6332439 h 7040868"/>
              <a:gd name="connsiteX4385" fmla="*/ 11048541 w 12936898"/>
              <a:gd name="connsiteY4385" fmla="*/ 6379451 h 7040868"/>
              <a:gd name="connsiteX4386" fmla="*/ 11023978 w 12936898"/>
              <a:gd name="connsiteY4386" fmla="*/ 6388591 h 7040868"/>
              <a:gd name="connsiteX4387" fmla="*/ 11052735 w 12936898"/>
              <a:gd name="connsiteY4387" fmla="*/ 6397733 h 7040868"/>
              <a:gd name="connsiteX4388" fmla="*/ 11070708 w 12936898"/>
              <a:gd name="connsiteY4388" fmla="*/ 6414382 h 7040868"/>
              <a:gd name="connsiteX4389" fmla="*/ 10766965 w 12936898"/>
              <a:gd name="connsiteY4389" fmla="*/ 6443764 h 7040868"/>
              <a:gd name="connsiteX4390" fmla="*/ 10716641 w 12936898"/>
              <a:gd name="connsiteY4390" fmla="*/ 6451273 h 7040868"/>
              <a:gd name="connsiteX4391" fmla="*/ 10641754 w 12936898"/>
              <a:gd name="connsiteY4391" fmla="*/ 6480001 h 7040868"/>
              <a:gd name="connsiteX4392" fmla="*/ 10572858 w 12936898"/>
              <a:gd name="connsiteY4392" fmla="*/ 6495671 h 7040868"/>
              <a:gd name="connsiteX4393" fmla="*/ 10512349 w 12936898"/>
              <a:gd name="connsiteY4393" fmla="*/ 6519503 h 7040868"/>
              <a:gd name="connsiteX4394" fmla="*/ 10529124 w 12936898"/>
              <a:gd name="connsiteY4394" fmla="*/ 6528645 h 7040868"/>
              <a:gd name="connsiteX4395" fmla="*/ 10590831 w 12936898"/>
              <a:gd name="connsiteY4395" fmla="*/ 6508730 h 7040868"/>
              <a:gd name="connsiteX4396" fmla="*/ 10639957 w 12936898"/>
              <a:gd name="connsiteY4396" fmla="*/ 6496325 h 7040868"/>
              <a:gd name="connsiteX4397" fmla="*/ 10763371 w 12936898"/>
              <a:gd name="connsiteY4397" fmla="*/ 6497304 h 7040868"/>
              <a:gd name="connsiteX4398" fmla="*/ 10808303 w 12936898"/>
              <a:gd name="connsiteY4398" fmla="*/ 6502527 h 7040868"/>
              <a:gd name="connsiteX4399" fmla="*/ 10820285 w 12936898"/>
              <a:gd name="connsiteY4399" fmla="*/ 6506445 h 7040868"/>
              <a:gd name="connsiteX4400" fmla="*/ 10907154 w 12936898"/>
              <a:gd name="connsiteY4400" fmla="*/ 6498936 h 7040868"/>
              <a:gd name="connsiteX4401" fmla="*/ 10863420 w 12936898"/>
              <a:gd name="connsiteY4401" fmla="*/ 6516891 h 7040868"/>
              <a:gd name="connsiteX4402" fmla="*/ 10718438 w 12936898"/>
              <a:gd name="connsiteY4402" fmla="*/ 6549865 h 7040868"/>
              <a:gd name="connsiteX4403" fmla="*/ 10482993 w 12936898"/>
              <a:gd name="connsiteY4403" fmla="*/ 6591979 h 7040868"/>
              <a:gd name="connsiteX4404" fmla="*/ 9894080 w 12936898"/>
              <a:gd name="connsiteY4404" fmla="*/ 6627237 h 7040868"/>
              <a:gd name="connsiteX4405" fmla="*/ 9679004 w 12936898"/>
              <a:gd name="connsiteY4405" fmla="*/ 6628869 h 7040868"/>
              <a:gd name="connsiteX4406" fmla="*/ 9678405 w 12936898"/>
              <a:gd name="connsiteY4406" fmla="*/ 6648783 h 7040868"/>
              <a:gd name="connsiteX4407" fmla="*/ 9655639 w 12936898"/>
              <a:gd name="connsiteY4407" fmla="*/ 6652701 h 7040868"/>
              <a:gd name="connsiteX4408" fmla="*/ 9620891 w 12936898"/>
              <a:gd name="connsiteY4408" fmla="*/ 6660209 h 7040868"/>
              <a:gd name="connsiteX4409" fmla="*/ 9587941 w 12936898"/>
              <a:gd name="connsiteY4409" fmla="*/ 6679471 h 7040868"/>
              <a:gd name="connsiteX4410" fmla="*/ 9501671 w 12936898"/>
              <a:gd name="connsiteY4410" fmla="*/ 6692529 h 7040868"/>
              <a:gd name="connsiteX4411" fmla="*/ 9553792 w 12936898"/>
              <a:gd name="connsiteY4411" fmla="*/ 6673268 h 7040868"/>
              <a:gd name="connsiteX4412" fmla="*/ 9587941 w 12936898"/>
              <a:gd name="connsiteY4412" fmla="*/ 6657271 h 7040868"/>
              <a:gd name="connsiteX4413" fmla="*/ 9611306 w 12936898"/>
              <a:gd name="connsiteY4413" fmla="*/ 6646498 h 7040868"/>
              <a:gd name="connsiteX4414" fmla="*/ 9652643 w 12936898"/>
              <a:gd name="connsiteY4414" fmla="*/ 6616789 h 7040868"/>
              <a:gd name="connsiteX4415" fmla="*/ 9454941 w 12936898"/>
              <a:gd name="connsiteY4415" fmla="*/ 6601119 h 7040868"/>
              <a:gd name="connsiteX4416" fmla="*/ 9261432 w 12936898"/>
              <a:gd name="connsiteY4416" fmla="*/ 6618095 h 7040868"/>
              <a:gd name="connsiteX4417" fmla="*/ 9233874 w 12936898"/>
              <a:gd name="connsiteY4417" fmla="*/ 6624298 h 7040868"/>
              <a:gd name="connsiteX4418" fmla="*/ 9244658 w 12936898"/>
              <a:gd name="connsiteY4418" fmla="*/ 6606017 h 7040868"/>
              <a:gd name="connsiteX4419" fmla="*/ 9280604 w 12936898"/>
              <a:gd name="connsiteY4419" fmla="*/ 6591325 h 7040868"/>
              <a:gd name="connsiteX4420" fmla="*/ 9250050 w 12936898"/>
              <a:gd name="connsiteY4420" fmla="*/ 6591979 h 7040868"/>
              <a:gd name="connsiteX4421" fmla="*/ 9212306 w 12936898"/>
              <a:gd name="connsiteY4421" fmla="*/ 6591325 h 7040868"/>
              <a:gd name="connsiteX4422" fmla="*/ 9019996 w 12936898"/>
              <a:gd name="connsiteY4422" fmla="*/ 6584469 h 7040868"/>
              <a:gd name="connsiteX4423" fmla="*/ 8823492 w 12936898"/>
              <a:gd name="connsiteY4423" fmla="*/ 6561617 h 7040868"/>
              <a:gd name="connsiteX4424" fmla="*/ 8805519 w 12936898"/>
              <a:gd name="connsiteY4424" fmla="*/ 6549865 h 7040868"/>
              <a:gd name="connsiteX4425" fmla="*/ 8805519 w 12936898"/>
              <a:gd name="connsiteY4425" fmla="*/ 6554761 h 7040868"/>
              <a:gd name="connsiteX4426" fmla="*/ 8685100 w 12936898"/>
              <a:gd name="connsiteY4426" fmla="*/ 6574675 h 7040868"/>
              <a:gd name="connsiteX4427" fmla="*/ 8638371 w 12936898"/>
              <a:gd name="connsiteY4427" fmla="*/ 6573043 h 7040868"/>
              <a:gd name="connsiteX4428" fmla="*/ 8676713 w 12936898"/>
              <a:gd name="connsiteY4428" fmla="*/ 6582837 h 7040868"/>
              <a:gd name="connsiteX4429" fmla="*/ 8733627 w 12936898"/>
              <a:gd name="connsiteY4429" fmla="*/ 6591979 h 7040868"/>
              <a:gd name="connsiteX4430" fmla="*/ 8743213 w 12936898"/>
              <a:gd name="connsiteY4430" fmla="*/ 6600140 h 7040868"/>
              <a:gd name="connsiteX4431" fmla="*/ 8675515 w 12936898"/>
              <a:gd name="connsiteY4431" fmla="*/ 6599161 h 7040868"/>
              <a:gd name="connsiteX4432" fmla="*/ 8608416 w 12936898"/>
              <a:gd name="connsiteY4432" fmla="*/ 6602751 h 7040868"/>
              <a:gd name="connsiteX4433" fmla="*/ 8586249 w 12936898"/>
              <a:gd name="connsiteY4433" fmla="*/ 6587735 h 7040868"/>
              <a:gd name="connsiteX4434" fmla="*/ 8528137 w 12936898"/>
              <a:gd name="connsiteY4434" fmla="*/ 6563903 h 7040868"/>
              <a:gd name="connsiteX4435" fmla="*/ 8387349 w 12936898"/>
              <a:gd name="connsiteY4435" fmla="*/ 6562923 h 7040868"/>
              <a:gd name="connsiteX4436" fmla="*/ 8204025 w 12936898"/>
              <a:gd name="connsiteY4436" fmla="*/ 6559985 h 7040868"/>
              <a:gd name="connsiteX4437" fmla="*/ 8164484 w 12936898"/>
              <a:gd name="connsiteY4437" fmla="*/ 6545947 h 7040868"/>
              <a:gd name="connsiteX4438" fmla="*/ 8519749 w 12936898"/>
              <a:gd name="connsiteY4438" fmla="*/ 6550844 h 7040868"/>
              <a:gd name="connsiteX4439" fmla="*/ 8734226 w 12936898"/>
              <a:gd name="connsiteY4439" fmla="*/ 6543335 h 7040868"/>
              <a:gd name="connsiteX4440" fmla="*/ 8688096 w 12936898"/>
              <a:gd name="connsiteY4440" fmla="*/ 6534194 h 7040868"/>
              <a:gd name="connsiteX4441" fmla="*/ 8661136 w 12936898"/>
              <a:gd name="connsiteY4441" fmla="*/ 6522768 h 7040868"/>
              <a:gd name="connsiteX4442" fmla="*/ 8661136 w 12936898"/>
              <a:gd name="connsiteY4442" fmla="*/ 6509383 h 7040868"/>
              <a:gd name="connsiteX4443" fmla="*/ 8614407 w 12936898"/>
              <a:gd name="connsiteY4443" fmla="*/ 6516891 h 7040868"/>
              <a:gd name="connsiteX4444" fmla="*/ 8607817 w 12936898"/>
              <a:gd name="connsiteY4444" fmla="*/ 6527665 h 7040868"/>
              <a:gd name="connsiteX4445" fmla="*/ 8498182 w 12936898"/>
              <a:gd name="connsiteY4445" fmla="*/ 6497957 h 7040868"/>
              <a:gd name="connsiteX4446" fmla="*/ 8429885 w 12936898"/>
              <a:gd name="connsiteY4446" fmla="*/ 6497957 h 7040868"/>
              <a:gd name="connsiteX4447" fmla="*/ 8319651 w 12936898"/>
              <a:gd name="connsiteY4447" fmla="*/ 6492407 h 7040868"/>
              <a:gd name="connsiteX4448" fmla="*/ 8280709 w 12936898"/>
              <a:gd name="connsiteY4448" fmla="*/ 6482613 h 7040868"/>
              <a:gd name="connsiteX4449" fmla="*/ 8315457 w 12936898"/>
              <a:gd name="connsiteY4449" fmla="*/ 6478043 h 7040868"/>
              <a:gd name="connsiteX4450" fmla="*/ 8354398 w 12936898"/>
              <a:gd name="connsiteY4450" fmla="*/ 6465963 h 7040868"/>
              <a:gd name="connsiteX4451" fmla="*/ 8394538 w 12936898"/>
              <a:gd name="connsiteY4451" fmla="*/ 6462045 h 7040868"/>
              <a:gd name="connsiteX4452" fmla="*/ 8583254 w 12936898"/>
              <a:gd name="connsiteY4452" fmla="*/ 6466616 h 7040868"/>
              <a:gd name="connsiteX4453" fmla="*/ 8627587 w 12936898"/>
              <a:gd name="connsiteY4453" fmla="*/ 6470207 h 7040868"/>
              <a:gd name="connsiteX4454" fmla="*/ 8675515 w 12936898"/>
              <a:gd name="connsiteY4454" fmla="*/ 6472493 h 7040868"/>
              <a:gd name="connsiteX4455" fmla="*/ 8767177 w 12936898"/>
              <a:gd name="connsiteY4455" fmla="*/ 6473472 h 7040868"/>
              <a:gd name="connsiteX4456" fmla="*/ 8843861 w 12936898"/>
              <a:gd name="connsiteY4456" fmla="*/ 6481633 h 7040868"/>
              <a:gd name="connsiteX4457" fmla="*/ 8895384 w 12936898"/>
              <a:gd name="connsiteY4457" fmla="*/ 6497304 h 7040868"/>
              <a:gd name="connsiteX4458" fmla="*/ 9006217 w 12936898"/>
              <a:gd name="connsiteY4458" fmla="*/ 6503180 h 7040868"/>
              <a:gd name="connsiteX4459" fmla="*/ 9076311 w 12936898"/>
              <a:gd name="connsiteY4459" fmla="*/ 6500242 h 7040868"/>
              <a:gd name="connsiteX4460" fmla="*/ 9104469 w 12936898"/>
              <a:gd name="connsiteY4460" fmla="*/ 6518524 h 7040868"/>
              <a:gd name="connsiteX4461" fmla="*/ 9151797 w 12936898"/>
              <a:gd name="connsiteY4461" fmla="*/ 6523747 h 7040868"/>
              <a:gd name="connsiteX4462" fmla="*/ 9202122 w 12936898"/>
              <a:gd name="connsiteY4462" fmla="*/ 6534194 h 7040868"/>
              <a:gd name="connsiteX4463" fmla="*/ 9344108 w 12936898"/>
              <a:gd name="connsiteY4463" fmla="*/ 6539417 h 7040868"/>
              <a:gd name="connsiteX4464" fmla="*/ 9459734 w 12936898"/>
              <a:gd name="connsiteY4464" fmla="*/ 6536806 h 7040868"/>
              <a:gd name="connsiteX4465" fmla="*/ 9497477 w 12936898"/>
              <a:gd name="connsiteY4465" fmla="*/ 6540071 h 7040868"/>
              <a:gd name="connsiteX4466" fmla="*/ 9555589 w 12936898"/>
              <a:gd name="connsiteY4466" fmla="*/ 6549865 h 7040868"/>
              <a:gd name="connsiteX4467" fmla="*/ 9644256 w 12936898"/>
              <a:gd name="connsiteY4467" fmla="*/ 6554761 h 7040868"/>
              <a:gd name="connsiteX4468" fmla="*/ 10199021 w 12936898"/>
              <a:gd name="connsiteY4468" fmla="*/ 6532562 h 7040868"/>
              <a:gd name="connsiteX4469" fmla="*/ 10527326 w 12936898"/>
              <a:gd name="connsiteY4469" fmla="*/ 6471839 h 7040868"/>
              <a:gd name="connsiteX4470" fmla="*/ 10595024 w 12936898"/>
              <a:gd name="connsiteY4470" fmla="*/ 6450293 h 7040868"/>
              <a:gd name="connsiteX4471" fmla="*/ 10086390 w 12936898"/>
              <a:gd name="connsiteY4471" fmla="*/ 6442131 h 7040868"/>
              <a:gd name="connsiteX4472" fmla="*/ 9716148 w 12936898"/>
              <a:gd name="connsiteY4472" fmla="*/ 6462045 h 7040868"/>
              <a:gd name="connsiteX4473" fmla="*/ 9248252 w 12936898"/>
              <a:gd name="connsiteY4473" fmla="*/ 6443764 h 7040868"/>
              <a:gd name="connsiteX4474" fmla="*/ 9091888 w 12936898"/>
              <a:gd name="connsiteY4474" fmla="*/ 6428093 h 7040868"/>
              <a:gd name="connsiteX4475" fmla="*/ 9043361 w 12936898"/>
              <a:gd name="connsiteY4475" fmla="*/ 6422870 h 7040868"/>
              <a:gd name="connsiteX4476" fmla="*/ 8934924 w 12936898"/>
              <a:gd name="connsiteY4476" fmla="*/ 6419932 h 7040868"/>
              <a:gd name="connsiteX4477" fmla="*/ 8781555 w 12936898"/>
              <a:gd name="connsiteY4477" fmla="*/ 6415688 h 7040868"/>
              <a:gd name="connsiteX4478" fmla="*/ 8764181 w 12936898"/>
              <a:gd name="connsiteY4478" fmla="*/ 6406873 h 7040868"/>
              <a:gd name="connsiteX4479" fmla="*/ 8729433 w 12936898"/>
              <a:gd name="connsiteY4479" fmla="*/ 6405241 h 7040868"/>
              <a:gd name="connsiteX4480" fmla="*/ 8712060 w 12936898"/>
              <a:gd name="connsiteY4480" fmla="*/ 6404261 h 7040868"/>
              <a:gd name="connsiteX4481" fmla="*/ 8663533 w 12936898"/>
              <a:gd name="connsiteY4481" fmla="*/ 6388591 h 7040868"/>
              <a:gd name="connsiteX4482" fmla="*/ 8492191 w 12936898"/>
              <a:gd name="connsiteY4482" fmla="*/ 6373901 h 7040868"/>
              <a:gd name="connsiteX4483" fmla="*/ 8337623 w 12936898"/>
              <a:gd name="connsiteY4483" fmla="*/ 6368677 h 7040868"/>
              <a:gd name="connsiteX4484" fmla="*/ 8280110 w 12936898"/>
              <a:gd name="connsiteY4484" fmla="*/ 6355619 h 7040868"/>
              <a:gd name="connsiteX4485" fmla="*/ 8253749 w 12936898"/>
              <a:gd name="connsiteY4485" fmla="*/ 6350069 h 7040868"/>
              <a:gd name="connsiteX4486" fmla="*/ 8175268 w 12936898"/>
              <a:gd name="connsiteY4486" fmla="*/ 6341581 h 7040868"/>
              <a:gd name="connsiteX4487" fmla="*/ 8108768 w 12936898"/>
              <a:gd name="connsiteY4487" fmla="*/ 6342560 h 7040868"/>
              <a:gd name="connsiteX4488" fmla="*/ 8059043 w 12936898"/>
              <a:gd name="connsiteY4488" fmla="*/ 6342560 h 7040868"/>
              <a:gd name="connsiteX4489" fmla="*/ 8051255 w 12936898"/>
              <a:gd name="connsiteY4489" fmla="*/ 6330155 h 7040868"/>
              <a:gd name="connsiteX4490" fmla="*/ 8030286 w 12936898"/>
              <a:gd name="connsiteY4490" fmla="*/ 6317749 h 7040868"/>
              <a:gd name="connsiteX4491" fmla="*/ 8001529 w 12936898"/>
              <a:gd name="connsiteY4491" fmla="*/ 6306975 h 7040868"/>
              <a:gd name="connsiteX4492" fmla="*/ 8039273 w 12936898"/>
              <a:gd name="connsiteY4492" fmla="*/ 6309587 h 7040868"/>
              <a:gd name="connsiteX4493" fmla="*/ 8082407 w 12936898"/>
              <a:gd name="connsiteY4493" fmla="*/ 6317096 h 7040868"/>
              <a:gd name="connsiteX4494" fmla="*/ 8106371 w 12936898"/>
              <a:gd name="connsiteY4494" fmla="*/ 6321667 h 7040868"/>
              <a:gd name="connsiteX4495" fmla="*/ 8224993 w 12936898"/>
              <a:gd name="connsiteY4495" fmla="*/ 6329175 h 7040868"/>
              <a:gd name="connsiteX4496" fmla="*/ 8385551 w 12936898"/>
              <a:gd name="connsiteY4496" fmla="*/ 6331787 h 7040868"/>
              <a:gd name="connsiteX4497" fmla="*/ 8461038 w 12936898"/>
              <a:gd name="connsiteY4497" fmla="*/ 6339949 h 7040868"/>
              <a:gd name="connsiteX4498" fmla="*/ 8571871 w 12936898"/>
              <a:gd name="connsiteY4498" fmla="*/ 6347131 h 7040868"/>
              <a:gd name="connsiteX4499" fmla="*/ 8596434 w 12936898"/>
              <a:gd name="connsiteY4499" fmla="*/ 6337663 h 7040868"/>
              <a:gd name="connsiteX4500" fmla="*/ 8594037 w 12936898"/>
              <a:gd name="connsiteY4500" fmla="*/ 6344845 h 7040868"/>
              <a:gd name="connsiteX4501" fmla="*/ 8602425 w 12936898"/>
              <a:gd name="connsiteY4501" fmla="*/ 6362148 h 7040868"/>
              <a:gd name="connsiteX4502" fmla="*/ 8647357 w 12936898"/>
              <a:gd name="connsiteY4502" fmla="*/ 6363780 h 7040868"/>
              <a:gd name="connsiteX4503" fmla="*/ 8689294 w 12936898"/>
              <a:gd name="connsiteY4503" fmla="*/ 6368677 h 7040868"/>
              <a:gd name="connsiteX4504" fmla="*/ 8722843 w 12936898"/>
              <a:gd name="connsiteY4504" fmla="*/ 6361495 h 7040868"/>
              <a:gd name="connsiteX4505" fmla="*/ 8735424 w 12936898"/>
              <a:gd name="connsiteY4505" fmla="*/ 6347131 h 7040868"/>
              <a:gd name="connsiteX4506" fmla="*/ 8740217 w 12936898"/>
              <a:gd name="connsiteY4506" fmla="*/ 6365413 h 7040868"/>
              <a:gd name="connsiteX4507" fmla="*/ 8758789 w 12936898"/>
              <a:gd name="connsiteY4507" fmla="*/ 6382062 h 7040868"/>
              <a:gd name="connsiteX4508" fmla="*/ 8871420 w 12936898"/>
              <a:gd name="connsiteY4508" fmla="*/ 6396100 h 7040868"/>
              <a:gd name="connsiteX4509" fmla="*/ 9036172 w 12936898"/>
              <a:gd name="connsiteY4509" fmla="*/ 6404261 h 7040868"/>
              <a:gd name="connsiteX4510" fmla="*/ 9117649 w 12936898"/>
              <a:gd name="connsiteY4510" fmla="*/ 6410791 h 7040868"/>
              <a:gd name="connsiteX4511" fmla="*/ 9185347 w 12936898"/>
              <a:gd name="connsiteY4511" fmla="*/ 6423849 h 7040868"/>
              <a:gd name="connsiteX4512" fmla="*/ 9355491 w 12936898"/>
              <a:gd name="connsiteY4512" fmla="*/ 6438214 h 7040868"/>
              <a:gd name="connsiteX4513" fmla="*/ 9991134 w 12936898"/>
              <a:gd name="connsiteY4513" fmla="*/ 6432991 h 7040868"/>
              <a:gd name="connsiteX4514" fmla="*/ 10113350 w 12936898"/>
              <a:gd name="connsiteY4514" fmla="*/ 6422870 h 7040868"/>
              <a:gd name="connsiteX4515" fmla="*/ 10055836 w 12936898"/>
              <a:gd name="connsiteY4515" fmla="*/ 6415035 h 7040868"/>
              <a:gd name="connsiteX4516" fmla="*/ 9931823 w 12936898"/>
              <a:gd name="connsiteY4516" fmla="*/ 6402303 h 7040868"/>
              <a:gd name="connsiteX4517" fmla="*/ 9670017 w 12936898"/>
              <a:gd name="connsiteY4517" fmla="*/ 6380103 h 7040868"/>
              <a:gd name="connsiteX4518" fmla="*/ 9579553 w 12936898"/>
              <a:gd name="connsiteY4518" fmla="*/ 6373901 h 7040868"/>
              <a:gd name="connsiteX4519" fmla="*/ 9457337 w 12936898"/>
              <a:gd name="connsiteY4519" fmla="*/ 6367045 h 7040868"/>
              <a:gd name="connsiteX4520" fmla="*/ 9423788 w 12936898"/>
              <a:gd name="connsiteY4520" fmla="*/ 6355619 h 7040868"/>
              <a:gd name="connsiteX4521" fmla="*/ 9726931 w 12936898"/>
              <a:gd name="connsiteY4521" fmla="*/ 6368677 h 7040868"/>
              <a:gd name="connsiteX4522" fmla="*/ 10109755 w 12936898"/>
              <a:gd name="connsiteY4522" fmla="*/ 6365413 h 7040868"/>
              <a:gd name="connsiteX4523" fmla="*/ 10088787 w 12936898"/>
              <a:gd name="connsiteY4523" fmla="*/ 6358557 h 7040868"/>
              <a:gd name="connsiteX4524" fmla="*/ 10102566 w 12936898"/>
              <a:gd name="connsiteY4524" fmla="*/ 6353007 h 7040868"/>
              <a:gd name="connsiteX4525" fmla="*/ 10460826 w 12936898"/>
              <a:gd name="connsiteY4525" fmla="*/ 6337663 h 7040868"/>
              <a:gd name="connsiteX4526" fmla="*/ 10485389 w 12936898"/>
              <a:gd name="connsiteY4526" fmla="*/ 6321013 h 7040868"/>
              <a:gd name="connsiteX4527" fmla="*/ 10508155 w 12936898"/>
              <a:gd name="connsiteY4527" fmla="*/ 6310240 h 7040868"/>
              <a:gd name="connsiteX4528" fmla="*/ 10649542 w 12936898"/>
              <a:gd name="connsiteY4528" fmla="*/ 6258333 h 7040868"/>
              <a:gd name="connsiteX4529" fmla="*/ 10313448 w 12936898"/>
              <a:gd name="connsiteY4529" fmla="*/ 6236785 h 7040868"/>
              <a:gd name="connsiteX4530" fmla="*/ 10112151 w 12936898"/>
              <a:gd name="connsiteY4530" fmla="*/ 6226992 h 7040868"/>
              <a:gd name="connsiteX4531" fmla="*/ 10006710 w 12936898"/>
              <a:gd name="connsiteY4531" fmla="*/ 6231236 h 7040868"/>
              <a:gd name="connsiteX4532" fmla="*/ 9906062 w 12936898"/>
              <a:gd name="connsiteY4532" fmla="*/ 6231236 h 7040868"/>
              <a:gd name="connsiteX4533" fmla="*/ 9916845 w 12936898"/>
              <a:gd name="connsiteY4533" fmla="*/ 6221442 h 7040868"/>
              <a:gd name="connsiteX4534" fmla="*/ 9870116 w 12936898"/>
              <a:gd name="connsiteY4534" fmla="*/ 6212301 h 7040868"/>
              <a:gd name="connsiteX4535" fmla="*/ 9816796 w 12936898"/>
              <a:gd name="connsiteY4535" fmla="*/ 6219809 h 7040868"/>
              <a:gd name="connsiteX4536" fmla="*/ 9838963 w 12936898"/>
              <a:gd name="connsiteY4536" fmla="*/ 6232215 h 7040868"/>
              <a:gd name="connsiteX4537" fmla="*/ 9649648 w 12936898"/>
              <a:gd name="connsiteY4537" fmla="*/ 6240377 h 7040868"/>
              <a:gd name="connsiteX4538" fmla="*/ 9619693 w 12936898"/>
              <a:gd name="connsiteY4538" fmla="*/ 6229603 h 7040868"/>
              <a:gd name="connsiteX4539" fmla="*/ 9641860 w 12936898"/>
              <a:gd name="connsiteY4539" fmla="*/ 6220463 h 7040868"/>
              <a:gd name="connsiteX4540" fmla="*/ 9617297 w 12936898"/>
              <a:gd name="connsiteY4540" fmla="*/ 6222095 h 7040868"/>
              <a:gd name="connsiteX4541" fmla="*/ 9545405 w 12936898"/>
              <a:gd name="connsiteY4541" fmla="*/ 6210015 h 7040868"/>
              <a:gd name="connsiteX4542" fmla="*/ 9265626 w 12936898"/>
              <a:gd name="connsiteY4542" fmla="*/ 6190755 h 7040868"/>
              <a:gd name="connsiteX4543" fmla="*/ 9167973 w 12936898"/>
              <a:gd name="connsiteY4543" fmla="*/ 6185205 h 7040868"/>
              <a:gd name="connsiteX4544" fmla="*/ 9135023 w 12936898"/>
              <a:gd name="connsiteY4544" fmla="*/ 6179328 h 7040868"/>
              <a:gd name="connsiteX4545" fmla="*/ 9102072 w 12936898"/>
              <a:gd name="connsiteY4545" fmla="*/ 6174431 h 7040868"/>
              <a:gd name="connsiteX4546" fmla="*/ 9071518 w 12936898"/>
              <a:gd name="connsiteY4546" fmla="*/ 6173778 h 7040868"/>
              <a:gd name="connsiteX4547" fmla="*/ 9051748 w 12936898"/>
              <a:gd name="connsiteY4547" fmla="*/ 6171819 h 7040868"/>
              <a:gd name="connsiteX4548" fmla="*/ 9003221 w 12936898"/>
              <a:gd name="connsiteY4548" fmla="*/ 6168555 h 7040868"/>
              <a:gd name="connsiteX4549" fmla="*/ 8827086 w 12936898"/>
              <a:gd name="connsiteY4549" fmla="*/ 6148641 h 7040868"/>
              <a:gd name="connsiteX4550" fmla="*/ 8817501 w 12936898"/>
              <a:gd name="connsiteY4550" fmla="*/ 6142437 h 7040868"/>
              <a:gd name="connsiteX4551" fmla="*/ 8799528 w 12936898"/>
              <a:gd name="connsiteY4551" fmla="*/ 6156149 h 7040868"/>
              <a:gd name="connsiteX4552" fmla="*/ 8794136 w 12936898"/>
              <a:gd name="connsiteY4552" fmla="*/ 6151579 h 7040868"/>
              <a:gd name="connsiteX4553" fmla="*/ 8770771 w 12936898"/>
              <a:gd name="connsiteY4553" fmla="*/ 6138193 h 7040868"/>
              <a:gd name="connsiteX4554" fmla="*/ 8761785 w 12936898"/>
              <a:gd name="connsiteY4554" fmla="*/ 6144070 h 7040868"/>
              <a:gd name="connsiteX4555" fmla="*/ 8751001 w 12936898"/>
              <a:gd name="connsiteY4555" fmla="*/ 6167902 h 7040868"/>
              <a:gd name="connsiteX4556" fmla="*/ 8741415 w 12936898"/>
              <a:gd name="connsiteY4556" fmla="*/ 6160393 h 7040868"/>
              <a:gd name="connsiteX4557" fmla="*/ 8574267 w 12936898"/>
              <a:gd name="connsiteY4557" fmla="*/ 6154843 h 7040868"/>
              <a:gd name="connsiteX4558" fmla="*/ 8491592 w 12936898"/>
              <a:gd name="connsiteY4558" fmla="*/ 6153864 h 7040868"/>
              <a:gd name="connsiteX4559" fmla="*/ 8507168 w 12936898"/>
              <a:gd name="connsiteY4559" fmla="*/ 6142437 h 7040868"/>
              <a:gd name="connsiteX4560" fmla="*/ 8498781 w 12936898"/>
              <a:gd name="connsiteY4560" fmla="*/ 6132644 h 7040868"/>
              <a:gd name="connsiteX4561" fmla="*/ 8442466 w 12936898"/>
              <a:gd name="connsiteY4561" fmla="*/ 6133297 h 7040868"/>
              <a:gd name="connsiteX4562" fmla="*/ 8381357 w 12936898"/>
              <a:gd name="connsiteY4562" fmla="*/ 6135582 h 7040868"/>
              <a:gd name="connsiteX4563" fmla="*/ 8376565 w 12936898"/>
              <a:gd name="connsiteY4563" fmla="*/ 6125788 h 7040868"/>
              <a:gd name="connsiteX4564" fmla="*/ 8206421 w 12936898"/>
              <a:gd name="connsiteY4564" fmla="*/ 6122523 h 7040868"/>
              <a:gd name="connsiteX4565" fmla="*/ 8076417 w 12936898"/>
              <a:gd name="connsiteY4565" fmla="*/ 6144723 h 7040868"/>
              <a:gd name="connsiteX4566" fmla="*/ 8130935 w 12936898"/>
              <a:gd name="connsiteY4566" fmla="*/ 6149620 h 7040868"/>
              <a:gd name="connsiteX4567" fmla="*/ 8256745 w 12936898"/>
              <a:gd name="connsiteY4567" fmla="*/ 6155497 h 7040868"/>
              <a:gd name="connsiteX4568" fmla="*/ 8256146 w 12936898"/>
              <a:gd name="connsiteY4568" fmla="*/ 6168555 h 7040868"/>
              <a:gd name="connsiteX4569" fmla="*/ 8446060 w 12936898"/>
              <a:gd name="connsiteY4569" fmla="*/ 6150273 h 7040868"/>
              <a:gd name="connsiteX4570" fmla="*/ 8470623 w 12936898"/>
              <a:gd name="connsiteY4570" fmla="*/ 6149620 h 7040868"/>
              <a:gd name="connsiteX4571" fmla="*/ 8462835 w 12936898"/>
              <a:gd name="connsiteY4571" fmla="*/ 6169534 h 7040868"/>
              <a:gd name="connsiteX4572" fmla="*/ 8414308 w 12936898"/>
              <a:gd name="connsiteY4572" fmla="*/ 6179981 h 7040868"/>
              <a:gd name="connsiteX4573" fmla="*/ 8484402 w 12936898"/>
              <a:gd name="connsiteY4573" fmla="*/ 6196631 h 7040868"/>
              <a:gd name="connsiteX4574" fmla="*/ 8574866 w 12936898"/>
              <a:gd name="connsiteY4574" fmla="*/ 6207404 h 7040868"/>
              <a:gd name="connsiteX4575" fmla="*/ 8665330 w 12936898"/>
              <a:gd name="connsiteY4575" fmla="*/ 6219157 h 7040868"/>
              <a:gd name="connsiteX4576" fmla="*/ 8759987 w 12936898"/>
              <a:gd name="connsiteY4576" fmla="*/ 6224707 h 7040868"/>
              <a:gd name="connsiteX4577" fmla="*/ 8824690 w 12936898"/>
              <a:gd name="connsiteY4577" fmla="*/ 6232868 h 7040868"/>
              <a:gd name="connsiteX4578" fmla="*/ 8913956 w 12936898"/>
              <a:gd name="connsiteY4578" fmla="*/ 6239724 h 7040868"/>
              <a:gd name="connsiteX4579" fmla="*/ 9022991 w 12936898"/>
              <a:gd name="connsiteY4579" fmla="*/ 6244295 h 7040868"/>
              <a:gd name="connsiteX4580" fmla="*/ 9080505 w 12936898"/>
              <a:gd name="connsiteY4580" fmla="*/ 6262577 h 7040868"/>
              <a:gd name="connsiteX4581" fmla="*/ 9434572 w 12936898"/>
              <a:gd name="connsiteY4581" fmla="*/ 6288693 h 7040868"/>
              <a:gd name="connsiteX4582" fmla="*/ 9446554 w 12936898"/>
              <a:gd name="connsiteY4582" fmla="*/ 6296529 h 7040868"/>
              <a:gd name="connsiteX4583" fmla="*/ 9475909 w 12936898"/>
              <a:gd name="connsiteY4583" fmla="*/ 6301099 h 7040868"/>
              <a:gd name="connsiteX4584" fmla="*/ 9504067 w 12936898"/>
              <a:gd name="connsiteY4584" fmla="*/ 6306975 h 7040868"/>
              <a:gd name="connsiteX4585" fmla="*/ 9459734 w 12936898"/>
              <a:gd name="connsiteY4585" fmla="*/ 6311873 h 7040868"/>
              <a:gd name="connsiteX4586" fmla="*/ 9184149 w 12936898"/>
              <a:gd name="connsiteY4586" fmla="*/ 6309587 h 7040868"/>
              <a:gd name="connsiteX4587" fmla="*/ 9173365 w 12936898"/>
              <a:gd name="connsiteY4587" fmla="*/ 6302079 h 7040868"/>
              <a:gd name="connsiteX4588" fmla="*/ 9115852 w 12936898"/>
              <a:gd name="connsiteY4588" fmla="*/ 6289673 h 7040868"/>
              <a:gd name="connsiteX4589" fmla="*/ 8878609 w 12936898"/>
              <a:gd name="connsiteY4589" fmla="*/ 6269105 h 7040868"/>
              <a:gd name="connsiteX4590" fmla="*/ 8654546 w 12936898"/>
              <a:gd name="connsiteY4590" fmla="*/ 6268127 h 7040868"/>
              <a:gd name="connsiteX4591" fmla="*/ 8706668 w 12936898"/>
              <a:gd name="connsiteY4591" fmla="*/ 6269759 h 7040868"/>
              <a:gd name="connsiteX4592" fmla="*/ 8775564 w 12936898"/>
              <a:gd name="connsiteY4592" fmla="*/ 6276615 h 7040868"/>
              <a:gd name="connsiteX4593" fmla="*/ 8753397 w 12936898"/>
              <a:gd name="connsiteY4593" fmla="*/ 6288693 h 7040868"/>
              <a:gd name="connsiteX4594" fmla="*/ 8576664 w 12936898"/>
              <a:gd name="connsiteY4594" fmla="*/ 6269105 h 7040868"/>
              <a:gd name="connsiteX4595" fmla="*/ 8380159 w 12936898"/>
              <a:gd name="connsiteY4595" fmla="*/ 6254415 h 7040868"/>
              <a:gd name="connsiteX4596" fmla="*/ 8322047 w 12936898"/>
              <a:gd name="connsiteY4596" fmla="*/ 6240377 h 7040868"/>
              <a:gd name="connsiteX4597" fmla="*/ 8322646 w 12936898"/>
              <a:gd name="connsiteY4597" fmla="*/ 6226992 h 7040868"/>
              <a:gd name="connsiteX4598" fmla="*/ 8327439 w 12936898"/>
              <a:gd name="connsiteY4598" fmla="*/ 6217525 h 7040868"/>
              <a:gd name="connsiteX4599" fmla="*/ 8271123 w 12936898"/>
              <a:gd name="connsiteY4599" fmla="*/ 6212301 h 7040868"/>
              <a:gd name="connsiteX4600" fmla="*/ 8223195 w 12936898"/>
              <a:gd name="connsiteY4600" fmla="*/ 6208383 h 7040868"/>
              <a:gd name="connsiteX4601" fmla="*/ 8215407 w 12936898"/>
              <a:gd name="connsiteY4601" fmla="*/ 6199895 h 7040868"/>
              <a:gd name="connsiteX4602" fmla="*/ 8180061 w 12936898"/>
              <a:gd name="connsiteY4602" fmla="*/ 6193366 h 7040868"/>
              <a:gd name="connsiteX4603" fmla="*/ 8139322 w 12936898"/>
              <a:gd name="connsiteY4603" fmla="*/ 6184551 h 7040868"/>
              <a:gd name="connsiteX4604" fmla="*/ 7994341 w 12936898"/>
              <a:gd name="connsiteY4604" fmla="*/ 6172473 h 7040868"/>
              <a:gd name="connsiteX4605" fmla="*/ 7849958 w 12936898"/>
              <a:gd name="connsiteY4605" fmla="*/ 6172473 h 7040868"/>
              <a:gd name="connsiteX4606" fmla="*/ 7808620 w 12936898"/>
              <a:gd name="connsiteY4606" fmla="*/ 6199243 h 7040868"/>
              <a:gd name="connsiteX4607" fmla="*/ 7751107 w 12936898"/>
              <a:gd name="connsiteY4607" fmla="*/ 6190101 h 7040868"/>
              <a:gd name="connsiteX4608" fmla="*/ 7788251 w 12936898"/>
              <a:gd name="connsiteY4608" fmla="*/ 6154843 h 7040868"/>
              <a:gd name="connsiteX4609" fmla="*/ 7810417 w 12936898"/>
              <a:gd name="connsiteY4609" fmla="*/ 6153211 h 7040868"/>
              <a:gd name="connsiteX4610" fmla="*/ 7803827 w 12936898"/>
              <a:gd name="connsiteY4610" fmla="*/ 6131665 h 7040868"/>
              <a:gd name="connsiteX4611" fmla="*/ 7796638 w 12936898"/>
              <a:gd name="connsiteY4611" fmla="*/ 6117300 h 7040868"/>
              <a:gd name="connsiteX4612" fmla="*/ 7781061 w 12936898"/>
              <a:gd name="connsiteY4612" fmla="*/ 6104241 h 7040868"/>
              <a:gd name="connsiteX4613" fmla="*/ 7840372 w 12936898"/>
              <a:gd name="connsiteY4613" fmla="*/ 6085633 h 7040868"/>
              <a:gd name="connsiteX4614" fmla="*/ 7895489 w 12936898"/>
              <a:gd name="connsiteY4614" fmla="*/ 6068331 h 7040868"/>
              <a:gd name="connsiteX4615" fmla="*/ 7845764 w 12936898"/>
              <a:gd name="connsiteY4615" fmla="*/ 6071269 h 7040868"/>
              <a:gd name="connsiteX4616" fmla="*/ 7790647 w 12936898"/>
              <a:gd name="connsiteY4616" fmla="*/ 6063107 h 7040868"/>
              <a:gd name="connsiteX4617" fmla="*/ 7719953 w 12936898"/>
              <a:gd name="connsiteY4617" fmla="*/ 6057557 h 7040868"/>
              <a:gd name="connsiteX4618" fmla="*/ 7652255 w 12936898"/>
              <a:gd name="connsiteY4618" fmla="*/ 6039928 h 7040868"/>
              <a:gd name="connsiteX4619" fmla="*/ 7640273 w 12936898"/>
              <a:gd name="connsiteY4619" fmla="*/ 6032093 h 7040868"/>
              <a:gd name="connsiteX4620" fmla="*/ 7614513 w 12936898"/>
              <a:gd name="connsiteY4620" fmla="*/ 6042867 h 7040868"/>
              <a:gd name="connsiteX4621" fmla="*/ 7520454 w 12936898"/>
              <a:gd name="connsiteY4621" fmla="*/ 6042867 h 7040868"/>
              <a:gd name="connsiteX4622" fmla="*/ 7491697 w 12936898"/>
              <a:gd name="connsiteY4622" fmla="*/ 6035357 h 7040868"/>
              <a:gd name="connsiteX4623" fmla="*/ 7467134 w 12936898"/>
              <a:gd name="connsiteY4623" fmla="*/ 6059189 h 7040868"/>
              <a:gd name="connsiteX4624" fmla="*/ 7530039 w 12936898"/>
              <a:gd name="connsiteY4624" fmla="*/ 6084327 h 7040868"/>
              <a:gd name="connsiteX4625" fmla="*/ 7552805 w 12936898"/>
              <a:gd name="connsiteY4625" fmla="*/ 6088897 h 7040868"/>
              <a:gd name="connsiteX4626" fmla="*/ 7581562 w 12936898"/>
              <a:gd name="connsiteY4626" fmla="*/ 6092815 h 7040868"/>
              <a:gd name="connsiteX4627" fmla="*/ 7613314 w 12936898"/>
              <a:gd name="connsiteY4627" fmla="*/ 6098039 h 7040868"/>
              <a:gd name="connsiteX4628" fmla="*/ 7426395 w 12936898"/>
              <a:gd name="connsiteY4628" fmla="*/ 6091183 h 7040868"/>
              <a:gd name="connsiteX4629" fmla="*/ 7414413 w 12936898"/>
              <a:gd name="connsiteY4629" fmla="*/ 6087919 h 7040868"/>
              <a:gd name="connsiteX4630" fmla="*/ 7409021 w 12936898"/>
              <a:gd name="connsiteY4630" fmla="*/ 6105221 h 7040868"/>
              <a:gd name="connsiteX4631" fmla="*/ 7393445 w 12936898"/>
              <a:gd name="connsiteY4631" fmla="*/ 6100324 h 7040868"/>
              <a:gd name="connsiteX4632" fmla="*/ 7359895 w 12936898"/>
              <a:gd name="connsiteY4632" fmla="*/ 6089551 h 7040868"/>
              <a:gd name="connsiteX4633" fmla="*/ 7332937 w 12936898"/>
              <a:gd name="connsiteY4633" fmla="*/ 6100324 h 7040868"/>
              <a:gd name="connsiteX4634" fmla="*/ 7352707 w 12936898"/>
              <a:gd name="connsiteY4634" fmla="*/ 6106527 h 7040868"/>
              <a:gd name="connsiteX4635" fmla="*/ 7353905 w 12936898"/>
              <a:gd name="connsiteY4635" fmla="*/ 6133297 h 7040868"/>
              <a:gd name="connsiteX4636" fmla="*/ 7217311 w 12936898"/>
              <a:gd name="connsiteY4636" fmla="*/ 6166923 h 7040868"/>
              <a:gd name="connsiteX4637" fmla="*/ 7170581 w 12936898"/>
              <a:gd name="connsiteY4637" fmla="*/ 6181613 h 7040868"/>
              <a:gd name="connsiteX4638" fmla="*/ 7196342 w 12936898"/>
              <a:gd name="connsiteY4638" fmla="*/ 6189122 h 7040868"/>
              <a:gd name="connsiteX4639" fmla="*/ 7189752 w 12936898"/>
              <a:gd name="connsiteY4639" fmla="*/ 6238418 h 7040868"/>
              <a:gd name="connsiteX4640" fmla="*/ 7186157 w 12936898"/>
              <a:gd name="connsiteY4640" fmla="*/ 6246906 h 7040868"/>
              <a:gd name="connsiteX4641" fmla="*/ 7252657 w 12936898"/>
              <a:gd name="connsiteY4641" fmla="*/ 6245927 h 7040868"/>
              <a:gd name="connsiteX4642" fmla="*/ 7286805 w 12936898"/>
              <a:gd name="connsiteY4642" fmla="*/ 6242009 h 7040868"/>
              <a:gd name="connsiteX4643" fmla="*/ 7278419 w 12936898"/>
              <a:gd name="connsiteY4643" fmla="*/ 6229603 h 7040868"/>
              <a:gd name="connsiteX4644" fmla="*/ 7262842 w 12936898"/>
              <a:gd name="connsiteY4644" fmla="*/ 6218177 h 7040868"/>
              <a:gd name="connsiteX4645" fmla="*/ 7244869 w 12936898"/>
              <a:gd name="connsiteY4645" fmla="*/ 6224707 h 7040868"/>
              <a:gd name="connsiteX4646" fmla="*/ 7235883 w 12936898"/>
              <a:gd name="connsiteY4646" fmla="*/ 6228951 h 7040868"/>
              <a:gd name="connsiteX4647" fmla="*/ 7255053 w 12936898"/>
              <a:gd name="connsiteY4647" fmla="*/ 6196631 h 7040868"/>
              <a:gd name="connsiteX4648" fmla="*/ 7306576 w 12936898"/>
              <a:gd name="connsiteY4648" fmla="*/ 6183245 h 7040868"/>
              <a:gd name="connsiteX4649" fmla="*/ 7322153 w 12936898"/>
              <a:gd name="connsiteY4649" fmla="*/ 6185205 h 7040868"/>
              <a:gd name="connsiteX4650" fmla="*/ 7361693 w 12936898"/>
              <a:gd name="connsiteY4650" fmla="*/ 6194019 h 7040868"/>
              <a:gd name="connsiteX4651" fmla="*/ 7379067 w 12936898"/>
              <a:gd name="connsiteY4651" fmla="*/ 6200875 h 7040868"/>
              <a:gd name="connsiteX4652" fmla="*/ 7407823 w 12936898"/>
              <a:gd name="connsiteY4652" fmla="*/ 6205445 h 7040868"/>
              <a:gd name="connsiteX4653" fmla="*/ 7440175 w 12936898"/>
              <a:gd name="connsiteY4653" fmla="*/ 6195325 h 7040868"/>
              <a:gd name="connsiteX4654" fmla="*/ 7462941 w 12936898"/>
              <a:gd name="connsiteY4654" fmla="*/ 6185205 h 7040868"/>
              <a:gd name="connsiteX4655" fmla="*/ 7491697 w 12936898"/>
              <a:gd name="connsiteY4655" fmla="*/ 6190101 h 7040868"/>
              <a:gd name="connsiteX4656" fmla="*/ 7489900 w 12936898"/>
              <a:gd name="connsiteY4656" fmla="*/ 6199243 h 7040868"/>
              <a:gd name="connsiteX4657" fmla="*/ 7503080 w 12936898"/>
              <a:gd name="connsiteY4657" fmla="*/ 6207404 h 7040868"/>
              <a:gd name="connsiteX4658" fmla="*/ 7534833 w 12936898"/>
              <a:gd name="connsiteY4658" fmla="*/ 6219809 h 7040868"/>
              <a:gd name="connsiteX4659" fmla="*/ 7552206 w 12936898"/>
              <a:gd name="connsiteY4659" fmla="*/ 6233847 h 7040868"/>
              <a:gd name="connsiteX4660" fmla="*/ 7570778 w 12936898"/>
              <a:gd name="connsiteY4660" fmla="*/ 6236133 h 7040868"/>
              <a:gd name="connsiteX4661" fmla="*/ 7625296 w 12936898"/>
              <a:gd name="connsiteY4661" fmla="*/ 6225359 h 7040868"/>
              <a:gd name="connsiteX4662" fmla="*/ 7636679 w 12936898"/>
              <a:gd name="connsiteY4662" fmla="*/ 6212301 h 7040868"/>
              <a:gd name="connsiteX4663" fmla="*/ 7621701 w 12936898"/>
              <a:gd name="connsiteY4663" fmla="*/ 6201527 h 7040868"/>
              <a:gd name="connsiteX4664" fmla="*/ 7604327 w 12936898"/>
              <a:gd name="connsiteY4664" fmla="*/ 6196631 h 7040868"/>
              <a:gd name="connsiteX4665" fmla="*/ 7660643 w 12936898"/>
              <a:gd name="connsiteY4665" fmla="*/ 6182593 h 7040868"/>
              <a:gd name="connsiteX4666" fmla="*/ 7665435 w 12936898"/>
              <a:gd name="connsiteY4666" fmla="*/ 6175411 h 7040868"/>
              <a:gd name="connsiteX4667" fmla="*/ 7664237 w 12936898"/>
              <a:gd name="connsiteY4667" fmla="*/ 6158761 h 7040868"/>
              <a:gd name="connsiteX4668" fmla="*/ 7679215 w 12936898"/>
              <a:gd name="connsiteY4668" fmla="*/ 6161046 h 7040868"/>
              <a:gd name="connsiteX4669" fmla="*/ 7705575 w 12936898"/>
              <a:gd name="connsiteY4669" fmla="*/ 6170187 h 7040868"/>
              <a:gd name="connsiteX4670" fmla="*/ 7728341 w 12936898"/>
              <a:gd name="connsiteY4670" fmla="*/ 6195978 h 7040868"/>
              <a:gd name="connsiteX4671" fmla="*/ 7706773 w 12936898"/>
              <a:gd name="connsiteY4671" fmla="*/ 6226013 h 7040868"/>
              <a:gd name="connsiteX4672" fmla="*/ 7627693 w 12936898"/>
              <a:gd name="connsiteY4672" fmla="*/ 6241356 h 7040868"/>
              <a:gd name="connsiteX4673" fmla="*/ 7572575 w 12936898"/>
              <a:gd name="connsiteY4673" fmla="*/ 6252783 h 7040868"/>
              <a:gd name="connsiteX4674" fmla="*/ 7639675 w 12936898"/>
              <a:gd name="connsiteY4674" fmla="*/ 6258985 h 7040868"/>
              <a:gd name="connsiteX4675" fmla="*/ 7746913 w 12936898"/>
              <a:gd name="connsiteY4675" fmla="*/ 6251803 h 7040868"/>
              <a:gd name="connsiteX4676" fmla="*/ 7755301 w 12936898"/>
              <a:gd name="connsiteY4676" fmla="*/ 6245927 h 7040868"/>
              <a:gd name="connsiteX4677" fmla="*/ 8049457 w 12936898"/>
              <a:gd name="connsiteY4677" fmla="*/ 6224707 h 7040868"/>
              <a:gd name="connsiteX4678" fmla="*/ 8187250 w 12936898"/>
              <a:gd name="connsiteY4678" fmla="*/ 6220463 h 7040868"/>
              <a:gd name="connsiteX4679" fmla="*/ 7904475 w 12936898"/>
              <a:gd name="connsiteY4679" fmla="*/ 6270738 h 7040868"/>
              <a:gd name="connsiteX4680" fmla="*/ 7704377 w 12936898"/>
              <a:gd name="connsiteY4680" fmla="*/ 6306323 h 7040868"/>
              <a:gd name="connsiteX4681" fmla="*/ 7724147 w 12936898"/>
              <a:gd name="connsiteY4681" fmla="*/ 6309587 h 7040868"/>
              <a:gd name="connsiteX4682" fmla="*/ 7737327 w 12936898"/>
              <a:gd name="connsiteY4682" fmla="*/ 6313505 h 7040868"/>
              <a:gd name="connsiteX4683" fmla="*/ 7653453 w 12936898"/>
              <a:gd name="connsiteY4683" fmla="*/ 6324278 h 7040868"/>
              <a:gd name="connsiteX4684" fmla="*/ 7574972 w 12936898"/>
              <a:gd name="connsiteY4684" fmla="*/ 6335705 h 7040868"/>
              <a:gd name="connsiteX4685" fmla="*/ 7616309 w 12936898"/>
              <a:gd name="connsiteY4685" fmla="*/ 6342560 h 7040868"/>
              <a:gd name="connsiteX4686" fmla="*/ 7779264 w 12936898"/>
              <a:gd name="connsiteY4686" fmla="*/ 6345498 h 7040868"/>
              <a:gd name="connsiteX4687" fmla="*/ 7878115 w 12936898"/>
              <a:gd name="connsiteY4687" fmla="*/ 6347131 h 7040868"/>
              <a:gd name="connsiteX4688" fmla="*/ 7860143 w 12936898"/>
              <a:gd name="connsiteY4688" fmla="*/ 6357904 h 7040868"/>
              <a:gd name="connsiteX4689" fmla="*/ 7658845 w 12936898"/>
              <a:gd name="connsiteY4689" fmla="*/ 6387612 h 7040868"/>
              <a:gd name="connsiteX4690" fmla="*/ 7645665 w 12936898"/>
              <a:gd name="connsiteY4690" fmla="*/ 6377818 h 7040868"/>
              <a:gd name="connsiteX4691" fmla="*/ 7627093 w 12936898"/>
              <a:gd name="connsiteY4691" fmla="*/ 6388591 h 7040868"/>
              <a:gd name="connsiteX4692" fmla="*/ 7639675 w 12936898"/>
              <a:gd name="connsiteY4692" fmla="*/ 6397733 h 7040868"/>
              <a:gd name="connsiteX4693" fmla="*/ 7645067 w 12936898"/>
              <a:gd name="connsiteY4693" fmla="*/ 6401650 h 7040868"/>
              <a:gd name="connsiteX4694" fmla="*/ 7566585 w 12936898"/>
              <a:gd name="connsiteY4694" fmla="*/ 6394467 h 7040868"/>
              <a:gd name="connsiteX4695" fmla="*/ 7591147 w 12936898"/>
              <a:gd name="connsiteY4695" fmla="*/ 6389897 h 7040868"/>
              <a:gd name="connsiteX4696" fmla="*/ 7604327 w 12936898"/>
              <a:gd name="connsiteY4696" fmla="*/ 6383695 h 7040868"/>
              <a:gd name="connsiteX4697" fmla="*/ 7471328 w 12936898"/>
              <a:gd name="connsiteY4697" fmla="*/ 6369330 h 7040868"/>
              <a:gd name="connsiteX4698" fmla="*/ 7423400 w 12936898"/>
              <a:gd name="connsiteY4698" fmla="*/ 6378471 h 7040868"/>
              <a:gd name="connsiteX4699" fmla="*/ 7316161 w 12936898"/>
              <a:gd name="connsiteY4699" fmla="*/ 6389897 h 7040868"/>
              <a:gd name="connsiteX4700" fmla="*/ 7302981 w 12936898"/>
              <a:gd name="connsiteY4700" fmla="*/ 6382062 h 7040868"/>
              <a:gd name="connsiteX4701" fmla="*/ 7338328 w 12936898"/>
              <a:gd name="connsiteY4701" fmla="*/ 6367045 h 7040868"/>
              <a:gd name="connsiteX4702" fmla="*/ 7310769 w 12936898"/>
              <a:gd name="connsiteY4702" fmla="*/ 6360842 h 7040868"/>
              <a:gd name="connsiteX4703" fmla="*/ 7234085 w 12936898"/>
              <a:gd name="connsiteY4703" fmla="*/ 6368677 h 7040868"/>
              <a:gd name="connsiteX4704" fmla="*/ 7113067 w 12936898"/>
              <a:gd name="connsiteY4704" fmla="*/ 6379451 h 7040868"/>
              <a:gd name="connsiteX4705" fmla="*/ 7142423 w 12936898"/>
              <a:gd name="connsiteY4705" fmla="*/ 6392835 h 7040868"/>
              <a:gd name="connsiteX4706" fmla="*/ 7192149 w 12936898"/>
              <a:gd name="connsiteY4706" fmla="*/ 6397733 h 7040868"/>
              <a:gd name="connsiteX4707" fmla="*/ 7044770 w 12936898"/>
              <a:gd name="connsiteY4707" fmla="*/ 6415688 h 7040868"/>
              <a:gd name="connsiteX4708" fmla="*/ 7037581 w 12936898"/>
              <a:gd name="connsiteY4708" fmla="*/ 6406873 h 7040868"/>
              <a:gd name="connsiteX4709" fmla="*/ 7057351 w 12936898"/>
              <a:gd name="connsiteY4709" fmla="*/ 6395121 h 7040868"/>
              <a:gd name="connsiteX4710" fmla="*/ 7040577 w 12936898"/>
              <a:gd name="connsiteY4710" fmla="*/ 6388591 h 7040868"/>
              <a:gd name="connsiteX4711" fmla="*/ 6988455 w 12936898"/>
              <a:gd name="connsiteY4711" fmla="*/ 6387612 h 7040868"/>
              <a:gd name="connsiteX4712" fmla="*/ 6958500 w 12936898"/>
              <a:gd name="connsiteY4712" fmla="*/ 6391529 h 7040868"/>
              <a:gd name="connsiteX4713" fmla="*/ 6788357 w 12936898"/>
              <a:gd name="connsiteY4713" fmla="*/ 6413076 h 7040868"/>
              <a:gd name="connsiteX4714" fmla="*/ 6628397 w 12936898"/>
              <a:gd name="connsiteY4714" fmla="*/ 6429726 h 7040868"/>
              <a:gd name="connsiteX4715" fmla="*/ 6878221 w 12936898"/>
              <a:gd name="connsiteY4715" fmla="*/ 6424503 h 7040868"/>
              <a:gd name="connsiteX4716" fmla="*/ 6947117 w 12936898"/>
              <a:gd name="connsiteY4716" fmla="*/ 6425809 h 7040868"/>
              <a:gd name="connsiteX4717" fmla="*/ 6972279 w 12936898"/>
              <a:gd name="connsiteY4717" fmla="*/ 6432991 h 7040868"/>
              <a:gd name="connsiteX4718" fmla="*/ 6977072 w 12936898"/>
              <a:gd name="connsiteY4718" fmla="*/ 6418299 h 7040868"/>
              <a:gd name="connsiteX4719" fmla="*/ 6986657 w 12936898"/>
              <a:gd name="connsiteY4719" fmla="*/ 6411444 h 7040868"/>
              <a:gd name="connsiteX4720" fmla="*/ 7014216 w 12936898"/>
              <a:gd name="connsiteY4720" fmla="*/ 6422217 h 7040868"/>
              <a:gd name="connsiteX4721" fmla="*/ 7062144 w 12936898"/>
              <a:gd name="connsiteY4721" fmla="*/ 6432011 h 7040868"/>
              <a:gd name="connsiteX4722" fmla="*/ 7118459 w 12936898"/>
              <a:gd name="connsiteY4722" fmla="*/ 6439519 h 7040868"/>
              <a:gd name="connsiteX4723" fmla="*/ 7155004 w 12936898"/>
              <a:gd name="connsiteY4723" fmla="*/ 6450293 h 7040868"/>
              <a:gd name="connsiteX4724" fmla="*/ 7172378 w 12936898"/>
              <a:gd name="connsiteY4724" fmla="*/ 6442785 h 7040868"/>
              <a:gd name="connsiteX4725" fmla="*/ 7175373 w 12936898"/>
              <a:gd name="connsiteY4725" fmla="*/ 6429073 h 7040868"/>
              <a:gd name="connsiteX4726" fmla="*/ 7255053 w 12936898"/>
              <a:gd name="connsiteY4726" fmla="*/ 6435275 h 7040868"/>
              <a:gd name="connsiteX4727" fmla="*/ 7245468 w 12936898"/>
              <a:gd name="connsiteY4727" fmla="*/ 6439519 h 7040868"/>
              <a:gd name="connsiteX4728" fmla="*/ 7242473 w 12936898"/>
              <a:gd name="connsiteY4728" fmla="*/ 6448661 h 7040868"/>
              <a:gd name="connsiteX4729" fmla="*/ 7264639 w 12936898"/>
              <a:gd name="connsiteY4729" fmla="*/ 6462045 h 7040868"/>
              <a:gd name="connsiteX4730" fmla="*/ 7273625 w 12936898"/>
              <a:gd name="connsiteY4730" fmla="*/ 6466616 h 7040868"/>
              <a:gd name="connsiteX4731" fmla="*/ 7114865 w 12936898"/>
              <a:gd name="connsiteY4731" fmla="*/ 6481633 h 7040868"/>
              <a:gd name="connsiteX4732" fmla="*/ 7084311 w 12936898"/>
              <a:gd name="connsiteY4732" fmla="*/ 6488816 h 7040868"/>
              <a:gd name="connsiteX4733" fmla="*/ 7098689 w 12936898"/>
              <a:gd name="connsiteY4733" fmla="*/ 6496325 h 7040868"/>
              <a:gd name="connsiteX4734" fmla="*/ 7120855 w 12936898"/>
              <a:gd name="connsiteY4734" fmla="*/ 6516239 h 7040868"/>
              <a:gd name="connsiteX4735" fmla="*/ 7126847 w 12936898"/>
              <a:gd name="connsiteY4735" fmla="*/ 6520157 h 7040868"/>
              <a:gd name="connsiteX4736" fmla="*/ 7153806 w 12936898"/>
              <a:gd name="connsiteY4736" fmla="*/ 6510363 h 7040868"/>
              <a:gd name="connsiteX4737" fmla="*/ 7176571 w 12936898"/>
              <a:gd name="connsiteY4737" fmla="*/ 6508077 h 7040868"/>
              <a:gd name="connsiteX4738" fmla="*/ 7178369 w 12936898"/>
              <a:gd name="connsiteY4738" fmla="*/ 6498936 h 7040868"/>
              <a:gd name="connsiteX4739" fmla="*/ 7202333 w 12936898"/>
              <a:gd name="connsiteY4739" fmla="*/ 6511015 h 7040868"/>
              <a:gd name="connsiteX4740" fmla="*/ 7214315 w 12936898"/>
              <a:gd name="connsiteY4740" fmla="*/ 6514607 h 7040868"/>
              <a:gd name="connsiteX4741" fmla="*/ 7313765 w 12936898"/>
              <a:gd name="connsiteY4741" fmla="*/ 6506445 h 7040868"/>
              <a:gd name="connsiteX4742" fmla="*/ 7444967 w 12936898"/>
              <a:gd name="connsiteY4742" fmla="*/ 6506445 h 7040868"/>
              <a:gd name="connsiteX4743" fmla="*/ 7720553 w 12936898"/>
              <a:gd name="connsiteY4743" fmla="*/ 6460413 h 7040868"/>
              <a:gd name="connsiteX4744" fmla="*/ 7741521 w 12936898"/>
              <a:gd name="connsiteY4744" fmla="*/ 6464331 h 7040868"/>
              <a:gd name="connsiteX4745" fmla="*/ 7842769 w 12936898"/>
              <a:gd name="connsiteY4745" fmla="*/ 6469555 h 7040868"/>
              <a:gd name="connsiteX4746" fmla="*/ 7964385 w 12936898"/>
              <a:gd name="connsiteY4746" fmla="*/ 6472493 h 7040868"/>
              <a:gd name="connsiteX4747" fmla="*/ 8024895 w 12936898"/>
              <a:gd name="connsiteY4747" fmla="*/ 6476410 h 7040868"/>
              <a:gd name="connsiteX4748" fmla="*/ 8046462 w 12936898"/>
              <a:gd name="connsiteY4748" fmla="*/ 6484245 h 7040868"/>
              <a:gd name="connsiteX4749" fmla="*/ 8062637 w 12936898"/>
              <a:gd name="connsiteY4749" fmla="*/ 6496325 h 7040868"/>
              <a:gd name="connsiteX4750" fmla="*/ 8103975 w 12936898"/>
              <a:gd name="connsiteY4750" fmla="*/ 6501221 h 7040868"/>
              <a:gd name="connsiteX4751" fmla="*/ 8091993 w 12936898"/>
              <a:gd name="connsiteY4751" fmla="*/ 6507097 h 7040868"/>
              <a:gd name="connsiteX4752" fmla="*/ 8068629 w 12936898"/>
              <a:gd name="connsiteY4752" fmla="*/ 6521135 h 7040868"/>
              <a:gd name="connsiteX4753" fmla="*/ 8048859 w 12936898"/>
              <a:gd name="connsiteY4753" fmla="*/ 6528645 h 7040868"/>
              <a:gd name="connsiteX4754" fmla="*/ 7964385 w 12936898"/>
              <a:gd name="connsiteY4754" fmla="*/ 6521135 h 7040868"/>
              <a:gd name="connsiteX4755" fmla="*/ 7882309 w 12936898"/>
              <a:gd name="connsiteY4755" fmla="*/ 6512974 h 7040868"/>
              <a:gd name="connsiteX4756" fmla="*/ 7853553 w 12936898"/>
              <a:gd name="connsiteY4756" fmla="*/ 6523747 h 7040868"/>
              <a:gd name="connsiteX4757" fmla="*/ 7958993 w 12936898"/>
              <a:gd name="connsiteY4757" fmla="*/ 6540723 h 7040868"/>
              <a:gd name="connsiteX4758" fmla="*/ 8047660 w 12936898"/>
              <a:gd name="connsiteY4758" fmla="*/ 6552476 h 7040868"/>
              <a:gd name="connsiteX4759" fmla="*/ 7992543 w 12936898"/>
              <a:gd name="connsiteY4759" fmla="*/ 6558353 h 7040868"/>
              <a:gd name="connsiteX4760" fmla="*/ 7882908 w 12936898"/>
              <a:gd name="connsiteY4760" fmla="*/ 6562270 h 7040868"/>
              <a:gd name="connsiteX4761" fmla="*/ 7831385 w 12936898"/>
              <a:gd name="connsiteY4761" fmla="*/ 6562923 h 7040868"/>
              <a:gd name="connsiteX4762" fmla="*/ 7854151 w 12936898"/>
              <a:gd name="connsiteY4762" fmla="*/ 6554109 h 7040868"/>
              <a:gd name="connsiteX4763" fmla="*/ 7830187 w 12936898"/>
              <a:gd name="connsiteY4763" fmla="*/ 6549865 h 7040868"/>
              <a:gd name="connsiteX4764" fmla="*/ 7785255 w 12936898"/>
              <a:gd name="connsiteY4764" fmla="*/ 6554109 h 7040868"/>
              <a:gd name="connsiteX4765" fmla="*/ 7755899 w 12936898"/>
              <a:gd name="connsiteY4765" fmla="*/ 6582185 h 7040868"/>
              <a:gd name="connsiteX4766" fmla="*/ 7732535 w 12936898"/>
              <a:gd name="connsiteY4766" fmla="*/ 6591325 h 7040868"/>
              <a:gd name="connsiteX4767" fmla="*/ 7775071 w 12936898"/>
              <a:gd name="connsiteY4767" fmla="*/ 6606669 h 7040868"/>
              <a:gd name="connsiteX4768" fmla="*/ 7763089 w 12936898"/>
              <a:gd name="connsiteY4768" fmla="*/ 6615157 h 7040868"/>
              <a:gd name="connsiteX4769" fmla="*/ 7719953 w 12936898"/>
              <a:gd name="connsiteY4769" fmla="*/ 6629848 h 7040868"/>
              <a:gd name="connsiteX4770" fmla="*/ 7695391 w 12936898"/>
              <a:gd name="connsiteY4770" fmla="*/ 6636377 h 7040868"/>
              <a:gd name="connsiteX4771" fmla="*/ 7643269 w 12936898"/>
              <a:gd name="connsiteY4771" fmla="*/ 6618095 h 7040868"/>
              <a:gd name="connsiteX4772" fmla="*/ 7621701 w 12936898"/>
              <a:gd name="connsiteY4772" fmla="*/ 6611893 h 7040868"/>
              <a:gd name="connsiteX4773" fmla="*/ 7562990 w 12936898"/>
              <a:gd name="connsiteY4773" fmla="*/ 6635071 h 7040868"/>
              <a:gd name="connsiteX4774" fmla="*/ 7574972 w 12936898"/>
              <a:gd name="connsiteY4774" fmla="*/ 6643559 h 7040868"/>
              <a:gd name="connsiteX4775" fmla="*/ 7491697 w 12936898"/>
              <a:gd name="connsiteY4775" fmla="*/ 6639642 h 7040868"/>
              <a:gd name="connsiteX4776" fmla="*/ 7488701 w 12936898"/>
              <a:gd name="connsiteY4776" fmla="*/ 6616789 h 7040868"/>
              <a:gd name="connsiteX4777" fmla="*/ 7480315 w 12936898"/>
              <a:gd name="connsiteY4777" fmla="*/ 6604384 h 7040868"/>
              <a:gd name="connsiteX4778" fmla="*/ 7429990 w 12936898"/>
              <a:gd name="connsiteY4778" fmla="*/ 6604384 h 7040868"/>
              <a:gd name="connsiteX4779" fmla="*/ 7343121 w 12936898"/>
              <a:gd name="connsiteY4779" fmla="*/ 6602751 h 7040868"/>
              <a:gd name="connsiteX4780" fmla="*/ 7353905 w 12936898"/>
              <a:gd name="connsiteY4780" fmla="*/ 6581205 h 7040868"/>
              <a:gd name="connsiteX4781" fmla="*/ 7429990 w 12936898"/>
              <a:gd name="connsiteY4781" fmla="*/ 6576961 h 7040868"/>
              <a:gd name="connsiteX4782" fmla="*/ 7392247 w 12936898"/>
              <a:gd name="connsiteY4782" fmla="*/ 6561617 h 7040868"/>
              <a:gd name="connsiteX4783" fmla="*/ 7249661 w 12936898"/>
              <a:gd name="connsiteY4783" fmla="*/ 6550844 h 7040868"/>
              <a:gd name="connsiteX4784" fmla="*/ 7169981 w 12936898"/>
              <a:gd name="connsiteY4784" fmla="*/ 6559005 h 7040868"/>
              <a:gd name="connsiteX4785" fmla="*/ 7141824 w 12936898"/>
              <a:gd name="connsiteY4785" fmla="*/ 6551497 h 7040868"/>
              <a:gd name="connsiteX4786" fmla="*/ 7084909 w 12936898"/>
              <a:gd name="connsiteY4786" fmla="*/ 6540723 h 7040868"/>
              <a:gd name="connsiteX4787" fmla="*/ 6931541 w 12936898"/>
              <a:gd name="connsiteY4787" fmla="*/ 6543988 h 7040868"/>
              <a:gd name="connsiteX4788" fmla="*/ 6869235 w 12936898"/>
              <a:gd name="connsiteY4788" fmla="*/ 6554761 h 7040868"/>
              <a:gd name="connsiteX4789" fmla="*/ 6838082 w 12936898"/>
              <a:gd name="connsiteY4789" fmla="*/ 6569126 h 7040868"/>
              <a:gd name="connsiteX4790" fmla="*/ 6804532 w 12936898"/>
              <a:gd name="connsiteY4790" fmla="*/ 6562270 h 7040868"/>
              <a:gd name="connsiteX4791" fmla="*/ 6812920 w 12936898"/>
              <a:gd name="connsiteY4791" fmla="*/ 6556720 h 7040868"/>
              <a:gd name="connsiteX4792" fmla="*/ 6822505 w 12936898"/>
              <a:gd name="connsiteY4792" fmla="*/ 6551497 h 7040868"/>
              <a:gd name="connsiteX4793" fmla="*/ 6801537 w 12936898"/>
              <a:gd name="connsiteY4793" fmla="*/ 6543335 h 7040868"/>
              <a:gd name="connsiteX4794" fmla="*/ 6789555 w 12936898"/>
              <a:gd name="connsiteY4794" fmla="*/ 6554109 h 7040868"/>
              <a:gd name="connsiteX4795" fmla="*/ 6732640 w 12936898"/>
              <a:gd name="connsiteY4795" fmla="*/ 6568147 h 7040868"/>
              <a:gd name="connsiteX4796" fmla="*/ 6710474 w 12936898"/>
              <a:gd name="connsiteY4796" fmla="*/ 6561617 h 7040868"/>
              <a:gd name="connsiteX4797" fmla="*/ 6643375 w 12936898"/>
              <a:gd name="connsiteY4797" fmla="*/ 6565535 h 7040868"/>
              <a:gd name="connsiteX4798" fmla="*/ 6513970 w 12936898"/>
              <a:gd name="connsiteY4798" fmla="*/ 6571411 h 7040868"/>
              <a:gd name="connsiteX4799" fmla="*/ 6419912 w 12936898"/>
              <a:gd name="connsiteY4799" fmla="*/ 6564555 h 7040868"/>
              <a:gd name="connsiteX4800" fmla="*/ 6376776 w 12936898"/>
              <a:gd name="connsiteY4800" fmla="*/ 6569779 h 7040868"/>
              <a:gd name="connsiteX4801" fmla="*/ 6471434 w 12936898"/>
              <a:gd name="connsiteY4801" fmla="*/ 6579899 h 7040868"/>
              <a:gd name="connsiteX4802" fmla="*/ 6768586 w 12936898"/>
              <a:gd name="connsiteY4802" fmla="*/ 6593611 h 7040868"/>
              <a:gd name="connsiteX4803" fmla="*/ 6843474 w 12936898"/>
              <a:gd name="connsiteY4803" fmla="*/ 6595243 h 7040868"/>
              <a:gd name="connsiteX4804" fmla="*/ 6903383 w 12936898"/>
              <a:gd name="connsiteY4804" fmla="*/ 6609281 h 7040868"/>
              <a:gd name="connsiteX4805" fmla="*/ 6954905 w 12936898"/>
              <a:gd name="connsiteY4805" fmla="*/ 6614178 h 7040868"/>
              <a:gd name="connsiteX4806" fmla="*/ 6889604 w 12936898"/>
              <a:gd name="connsiteY4806" fmla="*/ 6616789 h 7040868"/>
              <a:gd name="connsiteX4807" fmla="*/ 6766789 w 12936898"/>
              <a:gd name="connsiteY4807" fmla="*/ 6615810 h 7040868"/>
              <a:gd name="connsiteX4808" fmla="*/ 6392353 w 12936898"/>
              <a:gd name="connsiteY4808" fmla="*/ 6595243 h 7040868"/>
              <a:gd name="connsiteX4809" fmla="*/ 6203637 w 12936898"/>
              <a:gd name="connsiteY4809" fmla="*/ 6594590 h 7040868"/>
              <a:gd name="connsiteX4810" fmla="*/ 6041881 w 12936898"/>
              <a:gd name="connsiteY4810" fmla="*/ 6601119 h 7040868"/>
              <a:gd name="connsiteX4811" fmla="*/ 5974782 w 12936898"/>
              <a:gd name="connsiteY4811" fmla="*/ 6611893 h 7040868"/>
              <a:gd name="connsiteX4812" fmla="*/ 5978975 w 12936898"/>
              <a:gd name="connsiteY4812" fmla="*/ 6620707 h 7040868"/>
              <a:gd name="connsiteX4813" fmla="*/ 5862152 w 12936898"/>
              <a:gd name="connsiteY4813" fmla="*/ 6612545 h 7040868"/>
              <a:gd name="connsiteX4814" fmla="*/ 5646476 w 12936898"/>
              <a:gd name="connsiteY4814" fmla="*/ 6623319 h 7040868"/>
              <a:gd name="connsiteX4815" fmla="*/ 5675233 w 12936898"/>
              <a:gd name="connsiteY4815" fmla="*/ 6628216 h 7040868"/>
              <a:gd name="connsiteX4816" fmla="*/ 5642282 w 12936898"/>
              <a:gd name="connsiteY4816" fmla="*/ 6632787 h 7040868"/>
              <a:gd name="connsiteX4817" fmla="*/ 5609931 w 12936898"/>
              <a:gd name="connsiteY4817" fmla="*/ 6638009 h 7040868"/>
              <a:gd name="connsiteX4818" fmla="*/ 5638089 w 12936898"/>
              <a:gd name="connsiteY4818" fmla="*/ 6643559 h 7040868"/>
              <a:gd name="connsiteX4819" fmla="*/ 5678229 w 12936898"/>
              <a:gd name="connsiteY4819" fmla="*/ 6637357 h 7040868"/>
              <a:gd name="connsiteX4820" fmla="*/ 5697399 w 12936898"/>
              <a:gd name="connsiteY4820" fmla="*/ 6634092 h 7040868"/>
              <a:gd name="connsiteX4821" fmla="*/ 5839985 w 12936898"/>
              <a:gd name="connsiteY4821" fmla="*/ 6657924 h 7040868"/>
              <a:gd name="connsiteX4822" fmla="*/ 5954412 w 12936898"/>
              <a:gd name="connsiteY4822" fmla="*/ 6684041 h 7040868"/>
              <a:gd name="connsiteX4823" fmla="*/ 5881322 w 12936898"/>
              <a:gd name="connsiteY4823" fmla="*/ 6703303 h 7040868"/>
              <a:gd name="connsiteX4824" fmla="*/ 5743530 w 12936898"/>
              <a:gd name="connsiteY4824" fmla="*/ 6698079 h 7040868"/>
              <a:gd name="connsiteX4825" fmla="*/ 5672237 w 12936898"/>
              <a:gd name="connsiteY4825" fmla="*/ 6694161 h 7040868"/>
              <a:gd name="connsiteX4826" fmla="*/ 5606336 w 12936898"/>
              <a:gd name="connsiteY4826" fmla="*/ 6696447 h 7040868"/>
              <a:gd name="connsiteX4827" fmla="*/ 5520665 w 12936898"/>
              <a:gd name="connsiteY4827" fmla="*/ 6703303 h 7040868"/>
              <a:gd name="connsiteX4828" fmla="*/ 5481724 w 12936898"/>
              <a:gd name="connsiteY4828" fmla="*/ 6702323 h 7040868"/>
              <a:gd name="connsiteX4829" fmla="*/ 5215125 w 12936898"/>
              <a:gd name="connsiteY4829" fmla="*/ 6692529 h 7040868"/>
              <a:gd name="connsiteX4830" fmla="*/ 5018622 w 12936898"/>
              <a:gd name="connsiteY4830" fmla="*/ 6693182 h 7040868"/>
              <a:gd name="connsiteX4831" fmla="*/ 4697504 w 12936898"/>
              <a:gd name="connsiteY4831" fmla="*/ 6733663 h 7040868"/>
              <a:gd name="connsiteX4832" fmla="*/ 4678933 w 12936898"/>
              <a:gd name="connsiteY4832" fmla="*/ 6752272 h 7040868"/>
              <a:gd name="connsiteX4833" fmla="*/ 4626212 w 12936898"/>
              <a:gd name="connsiteY4833" fmla="*/ 6761413 h 7040868"/>
              <a:gd name="connsiteX4834" fmla="*/ 4566901 w 12936898"/>
              <a:gd name="connsiteY4834" fmla="*/ 6764025 h 7040868"/>
              <a:gd name="connsiteX4835" fmla="*/ 4514780 w 12936898"/>
              <a:gd name="connsiteY4835" fmla="*/ 6757495 h 7040868"/>
              <a:gd name="connsiteX4836" fmla="*/ 4469847 w 12936898"/>
              <a:gd name="connsiteY4836" fmla="*/ 6751619 h 7040868"/>
              <a:gd name="connsiteX4837" fmla="*/ 4432703 w 12936898"/>
              <a:gd name="connsiteY4837" fmla="*/ 6747701 h 7040868"/>
              <a:gd name="connsiteX4838" fmla="*/ 4414131 w 12936898"/>
              <a:gd name="connsiteY4838" fmla="*/ 6725502 h 7040868"/>
              <a:gd name="connsiteX4839" fmla="*/ 4547131 w 12936898"/>
              <a:gd name="connsiteY4839" fmla="*/ 6708853 h 7040868"/>
              <a:gd name="connsiteX4840" fmla="*/ 4588469 w 12936898"/>
              <a:gd name="connsiteY4840" fmla="*/ 6720279 h 7040868"/>
              <a:gd name="connsiteX4841" fmla="*/ 4797554 w 12936898"/>
              <a:gd name="connsiteY4841" fmla="*/ 6685021 h 7040868"/>
              <a:gd name="connsiteX4842" fmla="*/ 4964702 w 12936898"/>
              <a:gd name="connsiteY4842" fmla="*/ 6639642 h 7040868"/>
              <a:gd name="connsiteX4843" fmla="*/ 4789166 w 12936898"/>
              <a:gd name="connsiteY4843" fmla="*/ 6659557 h 7040868"/>
              <a:gd name="connsiteX4844" fmla="*/ 4701698 w 12936898"/>
              <a:gd name="connsiteY4844" fmla="*/ 6679471 h 7040868"/>
              <a:gd name="connsiteX4845" fmla="*/ 4589068 w 12936898"/>
              <a:gd name="connsiteY4845" fmla="*/ 6700038 h 7040868"/>
              <a:gd name="connsiteX4846" fmla="*/ 4560311 w 12936898"/>
              <a:gd name="connsiteY4846" fmla="*/ 6698079 h 7040868"/>
              <a:gd name="connsiteX4847" fmla="*/ 4600451 w 12936898"/>
              <a:gd name="connsiteY4847" fmla="*/ 6680123 h 7040868"/>
              <a:gd name="connsiteX4848" fmla="*/ 4366803 w 12936898"/>
              <a:gd name="connsiteY4848" fmla="*/ 6709505 h 7040868"/>
              <a:gd name="connsiteX4849" fmla="*/ 4196059 w 12936898"/>
              <a:gd name="connsiteY4849" fmla="*/ 6752272 h 7040868"/>
              <a:gd name="connsiteX4850" fmla="*/ 4153524 w 12936898"/>
              <a:gd name="connsiteY4850" fmla="*/ 6756843 h 7040868"/>
              <a:gd name="connsiteX4851" fmla="*/ 3995362 w 12936898"/>
              <a:gd name="connsiteY4851" fmla="*/ 6783613 h 7040868"/>
              <a:gd name="connsiteX4852" fmla="*/ 3960614 w 12936898"/>
              <a:gd name="connsiteY4852" fmla="*/ 6784592 h 7040868"/>
              <a:gd name="connsiteX4853" fmla="*/ 4051078 w 12936898"/>
              <a:gd name="connsiteY4853" fmla="*/ 6754231 h 7040868"/>
              <a:gd name="connsiteX4854" fmla="*/ 4082830 w 12936898"/>
              <a:gd name="connsiteY4854" fmla="*/ 6736928 h 7040868"/>
              <a:gd name="connsiteX4855" fmla="*/ 4025317 w 12936898"/>
              <a:gd name="connsiteY4855" fmla="*/ 6728440 h 7040868"/>
              <a:gd name="connsiteX4856" fmla="*/ 3799457 w 12936898"/>
              <a:gd name="connsiteY4856" fmla="*/ 6713749 h 7040868"/>
              <a:gd name="connsiteX4857" fmla="*/ 3718579 w 12936898"/>
              <a:gd name="connsiteY4857" fmla="*/ 6718647 h 7040868"/>
              <a:gd name="connsiteX4858" fmla="*/ 3643092 w 12936898"/>
              <a:gd name="connsiteY4858" fmla="*/ 6725502 h 7040868"/>
              <a:gd name="connsiteX4859" fmla="*/ 3410043 w 12936898"/>
              <a:gd name="connsiteY4859" fmla="*/ 6739213 h 7040868"/>
              <a:gd name="connsiteX4860" fmla="*/ 3374696 w 12936898"/>
              <a:gd name="connsiteY4860" fmla="*/ 6736928 h 7040868"/>
              <a:gd name="connsiteX4861" fmla="*/ 3304602 w 12936898"/>
              <a:gd name="connsiteY4861" fmla="*/ 6734643 h 7040868"/>
              <a:gd name="connsiteX4862" fmla="*/ 3205751 w 12936898"/>
              <a:gd name="connsiteY4862" fmla="*/ 6750966 h 7040868"/>
              <a:gd name="connsiteX4863" fmla="*/ 3166810 w 12936898"/>
              <a:gd name="connsiteY4863" fmla="*/ 6761413 h 7040868"/>
              <a:gd name="connsiteX4864" fmla="*/ 3252480 w 12936898"/>
              <a:gd name="connsiteY4864" fmla="*/ 6776757 h 7040868"/>
              <a:gd name="connsiteX4865" fmla="*/ 3304602 w 12936898"/>
              <a:gd name="connsiteY4865" fmla="*/ 6780675 h 7040868"/>
              <a:gd name="connsiteX4866" fmla="*/ 3333958 w 12936898"/>
              <a:gd name="connsiteY4866" fmla="*/ 6769901 h 7040868"/>
              <a:gd name="connsiteX4867" fmla="*/ 3359719 w 12936898"/>
              <a:gd name="connsiteY4867" fmla="*/ 6761413 h 7040868"/>
              <a:gd name="connsiteX4868" fmla="*/ 3387876 w 12936898"/>
              <a:gd name="connsiteY4868" fmla="*/ 6768921 h 7040868"/>
              <a:gd name="connsiteX4869" fmla="*/ 3430413 w 12936898"/>
              <a:gd name="connsiteY4869" fmla="*/ 6779695 h 7040868"/>
              <a:gd name="connsiteX4870" fmla="*/ 3459768 w 12936898"/>
              <a:gd name="connsiteY4870" fmla="*/ 6787203 h 7040868"/>
              <a:gd name="connsiteX4871" fmla="*/ 3468156 w 12936898"/>
              <a:gd name="connsiteY4871" fmla="*/ 6795365 h 7040868"/>
              <a:gd name="connsiteX4872" fmla="*/ 3435804 w 12936898"/>
              <a:gd name="connsiteY4872" fmla="*/ 6812668 h 7040868"/>
              <a:gd name="connsiteX4873" fmla="*/ 3458570 w 12936898"/>
              <a:gd name="connsiteY4873" fmla="*/ 6832582 h 7040868"/>
              <a:gd name="connsiteX4874" fmla="*/ 3514885 w 12936898"/>
              <a:gd name="connsiteY4874" fmla="*/ 6860331 h 7040868"/>
              <a:gd name="connsiteX4875" fmla="*/ 3483133 w 12936898"/>
              <a:gd name="connsiteY4875" fmla="*/ 6860331 h 7040868"/>
              <a:gd name="connsiteX4876" fmla="*/ 3448385 w 12936898"/>
              <a:gd name="connsiteY4876" fmla="*/ 6849558 h 7040868"/>
              <a:gd name="connsiteX4877" fmla="*/ 3414836 w 12936898"/>
              <a:gd name="connsiteY4877" fmla="*/ 6843355 h 7040868"/>
              <a:gd name="connsiteX4878" fmla="*/ 3385480 w 12936898"/>
              <a:gd name="connsiteY4878" fmla="*/ 6836499 h 7040868"/>
              <a:gd name="connsiteX4879" fmla="*/ 3350133 w 12936898"/>
              <a:gd name="connsiteY4879" fmla="*/ 6823441 h 7040868"/>
              <a:gd name="connsiteX4880" fmla="*/ 3369304 w 12936898"/>
              <a:gd name="connsiteY4880" fmla="*/ 6812015 h 7040868"/>
              <a:gd name="connsiteX4881" fmla="*/ 3387876 w 12936898"/>
              <a:gd name="connsiteY4881" fmla="*/ 6807445 h 7040868"/>
              <a:gd name="connsiteX4882" fmla="*/ 3311192 w 12936898"/>
              <a:gd name="connsiteY4882" fmla="*/ 6801241 h 7040868"/>
              <a:gd name="connsiteX4883" fmla="*/ 3291422 w 12936898"/>
              <a:gd name="connsiteY4883" fmla="*/ 6808751 h 7040868"/>
              <a:gd name="connsiteX4884" fmla="*/ 3305800 w 12936898"/>
              <a:gd name="connsiteY4884" fmla="*/ 6831603 h 7040868"/>
              <a:gd name="connsiteX4885" fmla="*/ 3281237 w 12936898"/>
              <a:gd name="connsiteY4885" fmla="*/ 6825727 h 7040868"/>
              <a:gd name="connsiteX4886" fmla="*/ 3197963 w 12936898"/>
              <a:gd name="connsiteY4886" fmla="*/ 6820177 h 7040868"/>
              <a:gd name="connsiteX4887" fmla="*/ 3058972 w 12936898"/>
              <a:gd name="connsiteY4887" fmla="*/ 6815933 h 7040868"/>
              <a:gd name="connsiteX4888" fmla="*/ 2987080 w 12936898"/>
              <a:gd name="connsiteY4888" fmla="*/ 6812668 h 7040868"/>
              <a:gd name="connsiteX4889" fmla="*/ 2876846 w 12936898"/>
              <a:gd name="connsiteY4889" fmla="*/ 6811035 h 7040868"/>
              <a:gd name="connsiteX4890" fmla="*/ 2826522 w 12936898"/>
              <a:gd name="connsiteY4890" fmla="*/ 6829644 h 7040868"/>
              <a:gd name="connsiteX4891" fmla="*/ 2891823 w 12936898"/>
              <a:gd name="connsiteY4891" fmla="*/ 6844009 h 7040868"/>
              <a:gd name="connsiteX4892" fmla="*/ 2878643 w 12936898"/>
              <a:gd name="connsiteY4892" fmla="*/ 6862617 h 7040868"/>
              <a:gd name="connsiteX4893" fmla="*/ 2922377 w 12936898"/>
              <a:gd name="connsiteY4893" fmla="*/ 6876329 h 7040868"/>
              <a:gd name="connsiteX4894" fmla="*/ 3017634 w 12936898"/>
              <a:gd name="connsiteY4894" fmla="*/ 6858699 h 7040868"/>
              <a:gd name="connsiteX4895" fmla="*/ 3082936 w 12936898"/>
              <a:gd name="connsiteY4895" fmla="*/ 6849558 h 7040868"/>
              <a:gd name="connsiteX4896" fmla="*/ 3160818 w 12936898"/>
              <a:gd name="connsiteY4896" fmla="*/ 6854781 h 7040868"/>
              <a:gd name="connsiteX4897" fmla="*/ 3289025 w 12936898"/>
              <a:gd name="connsiteY4897" fmla="*/ 6858047 h 7040868"/>
              <a:gd name="connsiteX4898" fmla="*/ 3413638 w 12936898"/>
              <a:gd name="connsiteY4898" fmla="*/ 6861964 h 7040868"/>
              <a:gd name="connsiteX4899" fmla="*/ 3450183 w 12936898"/>
              <a:gd name="connsiteY4899" fmla="*/ 6868819 h 7040868"/>
              <a:gd name="connsiteX4900" fmla="*/ 3422025 w 12936898"/>
              <a:gd name="connsiteY4900" fmla="*/ 6876329 h 7040868"/>
              <a:gd name="connsiteX4901" fmla="*/ 3365111 w 12936898"/>
              <a:gd name="connsiteY4901" fmla="*/ 6871758 h 7040868"/>
              <a:gd name="connsiteX4902" fmla="*/ 3344741 w 12936898"/>
              <a:gd name="connsiteY4902" fmla="*/ 6885469 h 7040868"/>
              <a:gd name="connsiteX4903" fmla="*/ 3324372 w 12936898"/>
              <a:gd name="connsiteY4903" fmla="*/ 6895589 h 7040868"/>
              <a:gd name="connsiteX4904" fmla="*/ 3291422 w 12936898"/>
              <a:gd name="connsiteY4904" fmla="*/ 6884163 h 7040868"/>
              <a:gd name="connsiteX4905" fmla="*/ 3266260 w 12936898"/>
              <a:gd name="connsiteY4905" fmla="*/ 6872737 h 7040868"/>
              <a:gd name="connsiteX4906" fmla="*/ 3267458 w 12936898"/>
              <a:gd name="connsiteY4906" fmla="*/ 6881878 h 7040868"/>
              <a:gd name="connsiteX4907" fmla="*/ 3248886 w 12936898"/>
              <a:gd name="connsiteY4907" fmla="*/ 6892325 h 7040868"/>
              <a:gd name="connsiteX4908" fmla="*/ 3226120 w 12936898"/>
              <a:gd name="connsiteY4908" fmla="*/ 6898528 h 7040868"/>
              <a:gd name="connsiteX4909" fmla="*/ 3311791 w 12936898"/>
              <a:gd name="connsiteY4909" fmla="*/ 6909301 h 7040868"/>
              <a:gd name="connsiteX4910" fmla="*/ 3392670 w 12936898"/>
              <a:gd name="connsiteY4910" fmla="*/ 6896895 h 7040868"/>
              <a:gd name="connsiteX4911" fmla="*/ 3429214 w 12936898"/>
              <a:gd name="connsiteY4911" fmla="*/ 6885469 h 7040868"/>
              <a:gd name="connsiteX4912" fmla="*/ 3465759 w 12936898"/>
              <a:gd name="connsiteY4912" fmla="*/ 6891019 h 7040868"/>
              <a:gd name="connsiteX4913" fmla="*/ 3513687 w 12936898"/>
              <a:gd name="connsiteY4913" fmla="*/ 6898528 h 7040868"/>
              <a:gd name="connsiteX4914" fmla="*/ 3580187 w 12936898"/>
              <a:gd name="connsiteY4914" fmla="*/ 6907669 h 7040868"/>
              <a:gd name="connsiteX4915" fmla="*/ 3571200 w 12936898"/>
              <a:gd name="connsiteY4915" fmla="*/ 6913871 h 7040868"/>
              <a:gd name="connsiteX4916" fmla="*/ 3549034 w 12936898"/>
              <a:gd name="connsiteY4916" fmla="*/ 6926277 h 7040868"/>
              <a:gd name="connsiteX4917" fmla="*/ 3533457 w 12936898"/>
              <a:gd name="connsiteY4917" fmla="*/ 6937703 h 7040868"/>
              <a:gd name="connsiteX4918" fmla="*/ 3618529 w 12936898"/>
              <a:gd name="connsiteY4918" fmla="*/ 6962841 h 7040868"/>
              <a:gd name="connsiteX4919" fmla="*/ 3732358 w 12936898"/>
              <a:gd name="connsiteY4919" fmla="*/ 6973288 h 7040868"/>
              <a:gd name="connsiteX4920" fmla="*/ 3472350 w 12936898"/>
              <a:gd name="connsiteY4920" fmla="*/ 6967411 h 7040868"/>
              <a:gd name="connsiteX4921" fmla="*/ 3250683 w 12936898"/>
              <a:gd name="connsiteY4921" fmla="*/ 6959903 h 7040868"/>
              <a:gd name="connsiteX4922" fmla="*/ 3072751 w 12936898"/>
              <a:gd name="connsiteY4922" fmla="*/ 6955985 h 7040868"/>
              <a:gd name="connsiteX4923" fmla="*/ 2939751 w 12936898"/>
              <a:gd name="connsiteY4923" fmla="*/ 6959903 h 7040868"/>
              <a:gd name="connsiteX4924" fmla="*/ 2907999 w 12936898"/>
              <a:gd name="connsiteY4924" fmla="*/ 6959903 h 7040868"/>
              <a:gd name="connsiteX4925" fmla="*/ 2839702 w 12936898"/>
              <a:gd name="connsiteY4925" fmla="*/ 6977532 h 7040868"/>
              <a:gd name="connsiteX4926" fmla="*/ 2867860 w 12936898"/>
              <a:gd name="connsiteY4926" fmla="*/ 6991243 h 7040868"/>
              <a:gd name="connsiteX4927" fmla="*/ 2856477 w 12936898"/>
              <a:gd name="connsiteY4927" fmla="*/ 7002669 h 7040868"/>
              <a:gd name="connsiteX4928" fmla="*/ 2819932 w 12936898"/>
              <a:gd name="connsiteY4928" fmla="*/ 6988959 h 7040868"/>
              <a:gd name="connsiteX4929" fmla="*/ 2803756 w 12936898"/>
              <a:gd name="connsiteY4929" fmla="*/ 6967411 h 7040868"/>
              <a:gd name="connsiteX4930" fmla="*/ 2791175 w 12936898"/>
              <a:gd name="connsiteY4930" fmla="*/ 6983082 h 7040868"/>
              <a:gd name="connsiteX4931" fmla="*/ 2782189 w 12936898"/>
              <a:gd name="connsiteY4931" fmla="*/ 7004302 h 7040868"/>
              <a:gd name="connsiteX4932" fmla="*/ 2775000 w 12936898"/>
              <a:gd name="connsiteY4932" fmla="*/ 6980470 h 7040868"/>
              <a:gd name="connsiteX4933" fmla="*/ 2777995 w 12936898"/>
              <a:gd name="connsiteY4933" fmla="*/ 6949129 h 7040868"/>
              <a:gd name="connsiteX4934" fmla="*/ 2738454 w 12936898"/>
              <a:gd name="connsiteY4934" fmla="*/ 6955985 h 7040868"/>
              <a:gd name="connsiteX4935" fmla="*/ 2689328 w 12936898"/>
              <a:gd name="connsiteY4935" fmla="*/ 6958271 h 7040868"/>
              <a:gd name="connsiteX4936" fmla="*/ 2610248 w 12936898"/>
              <a:gd name="connsiteY4936" fmla="*/ 6958271 h 7040868"/>
              <a:gd name="connsiteX4937" fmla="*/ 2525176 w 12936898"/>
              <a:gd name="connsiteY4937" fmla="*/ 6959903 h 7040868"/>
              <a:gd name="connsiteX4938" fmla="*/ 2245397 w 12936898"/>
              <a:gd name="connsiteY4938" fmla="*/ 6955985 h 7040868"/>
              <a:gd name="connsiteX4939" fmla="*/ 2287933 w 12936898"/>
              <a:gd name="connsiteY4939" fmla="*/ 6986673 h 7040868"/>
              <a:gd name="connsiteX4940" fmla="*/ 2353235 w 12936898"/>
              <a:gd name="connsiteY4940" fmla="*/ 7004302 h 7040868"/>
              <a:gd name="connsiteX4941" fmla="*/ 2365216 w 12936898"/>
              <a:gd name="connsiteY4941" fmla="*/ 7007240 h 7040868"/>
              <a:gd name="connsiteX4942" fmla="*/ 2401762 w 12936898"/>
              <a:gd name="connsiteY4942" fmla="*/ 7025195 h 7040868"/>
              <a:gd name="connsiteX4943" fmla="*/ 2431117 w 12936898"/>
              <a:gd name="connsiteY4943" fmla="*/ 7038255 h 7040868"/>
              <a:gd name="connsiteX4944" fmla="*/ 2192676 w 12936898"/>
              <a:gd name="connsiteY4944" fmla="*/ 6969044 h 7040868"/>
              <a:gd name="connsiteX4945" fmla="*/ 1987785 w 12936898"/>
              <a:gd name="connsiteY4945" fmla="*/ 6932807 h 7040868"/>
              <a:gd name="connsiteX4946" fmla="*/ 2018339 w 12936898"/>
              <a:gd name="connsiteY4946" fmla="*/ 6954353 h 7040868"/>
              <a:gd name="connsiteX4947" fmla="*/ 2038109 w 12936898"/>
              <a:gd name="connsiteY4947" fmla="*/ 6972309 h 7040868"/>
              <a:gd name="connsiteX4948" fmla="*/ 1939857 w 12936898"/>
              <a:gd name="connsiteY4948" fmla="*/ 6926930 h 7040868"/>
              <a:gd name="connsiteX4949" fmla="*/ 1894925 w 12936898"/>
              <a:gd name="connsiteY4949" fmla="*/ 6904077 h 7040868"/>
              <a:gd name="connsiteX4950" fmla="*/ 1835015 w 12936898"/>
              <a:gd name="connsiteY4950" fmla="*/ 6886122 h 7040868"/>
              <a:gd name="connsiteX4951" fmla="*/ 1747547 w 12936898"/>
              <a:gd name="connsiteY4951" fmla="*/ 6856414 h 7040868"/>
              <a:gd name="connsiteX4952" fmla="*/ 1357534 w 12936898"/>
              <a:gd name="connsiteY4952" fmla="*/ 6657271 h 7040868"/>
              <a:gd name="connsiteX4953" fmla="*/ 1170016 w 12936898"/>
              <a:gd name="connsiteY4953" fmla="*/ 6557373 h 7040868"/>
              <a:gd name="connsiteX4954" fmla="*/ 1038215 w 12936898"/>
              <a:gd name="connsiteY4954" fmla="*/ 6455843 h 7040868"/>
              <a:gd name="connsiteX4955" fmla="*/ 1001071 w 12936898"/>
              <a:gd name="connsiteY4955" fmla="*/ 6412423 h 7040868"/>
              <a:gd name="connsiteX4956" fmla="*/ 968719 w 12936898"/>
              <a:gd name="connsiteY4956" fmla="*/ 6383695 h 7040868"/>
              <a:gd name="connsiteX4957" fmla="*/ 1089737 w 12936898"/>
              <a:gd name="connsiteY4957" fmla="*/ 6471839 h 7040868"/>
              <a:gd name="connsiteX4958" fmla="*/ 1269466 w 12936898"/>
              <a:gd name="connsiteY4958" fmla="*/ 6570758 h 7040868"/>
              <a:gd name="connsiteX4959" fmla="*/ 1258682 w 12936898"/>
              <a:gd name="connsiteY4959" fmla="*/ 6531583 h 7040868"/>
              <a:gd name="connsiteX4960" fmla="*/ 1191584 w 12936898"/>
              <a:gd name="connsiteY4960" fmla="*/ 6422870 h 7040868"/>
              <a:gd name="connsiteX4961" fmla="*/ 1258682 w 12936898"/>
              <a:gd name="connsiteY4961" fmla="*/ 6414382 h 7040868"/>
              <a:gd name="connsiteX4962" fmla="*/ 1329376 w 12936898"/>
              <a:gd name="connsiteY4962" fmla="*/ 6449640 h 7040868"/>
              <a:gd name="connsiteX4963" fmla="*/ 1226931 w 12936898"/>
              <a:gd name="connsiteY4963" fmla="*/ 6370636 h 7040868"/>
              <a:gd name="connsiteX4964" fmla="*/ 1213751 w 12936898"/>
              <a:gd name="connsiteY4964" fmla="*/ 6339295 h 7040868"/>
              <a:gd name="connsiteX4965" fmla="*/ 1314998 w 12936898"/>
              <a:gd name="connsiteY4965" fmla="*/ 6367697 h 7040868"/>
              <a:gd name="connsiteX4966" fmla="*/ 1348548 w 12936898"/>
              <a:gd name="connsiteY4966" fmla="*/ 6376839 h 7040868"/>
              <a:gd name="connsiteX4967" fmla="*/ 1368917 w 12936898"/>
              <a:gd name="connsiteY4967" fmla="*/ 6379451 h 7040868"/>
              <a:gd name="connsiteX4968" fmla="*/ 1497124 w 12936898"/>
              <a:gd name="connsiteY4968" fmla="*/ 6432011 h 7040868"/>
              <a:gd name="connsiteX4969" fmla="*/ 1515696 w 12936898"/>
              <a:gd name="connsiteY4969" fmla="*/ 6445069 h 7040868"/>
              <a:gd name="connsiteX4970" fmla="*/ 1500119 w 12936898"/>
              <a:gd name="connsiteY4970" fmla="*/ 6451925 h 7040868"/>
              <a:gd name="connsiteX4971" fmla="*/ 1460579 w 12936898"/>
              <a:gd name="connsiteY4971" fmla="*/ 6438867 h 7040868"/>
              <a:gd name="connsiteX4972" fmla="*/ 1449196 w 12936898"/>
              <a:gd name="connsiteY4972" fmla="*/ 6462699 h 7040868"/>
              <a:gd name="connsiteX4973" fmla="*/ 1500119 w 12936898"/>
              <a:gd name="connsiteY4973" fmla="*/ 6485551 h 7040868"/>
              <a:gd name="connsiteX4974" fmla="*/ 1540858 w 12936898"/>
              <a:gd name="connsiteY4974" fmla="*/ 6482613 h 7040868"/>
              <a:gd name="connsiteX4975" fmla="*/ 1581596 w 12936898"/>
              <a:gd name="connsiteY4975" fmla="*/ 6511015 h 7040868"/>
              <a:gd name="connsiteX4976" fmla="*/ 1627727 w 12936898"/>
              <a:gd name="connsiteY4976" fmla="*/ 6540071 h 7040868"/>
              <a:gd name="connsiteX4977" fmla="*/ 1666669 w 12936898"/>
              <a:gd name="connsiteY4977" fmla="*/ 6549865 h 7040868"/>
              <a:gd name="connsiteX4978" fmla="*/ 1739159 w 12936898"/>
              <a:gd name="connsiteY4978" fmla="*/ 6561617 h 7040868"/>
              <a:gd name="connsiteX4979" fmla="*/ 1844002 w 12936898"/>
              <a:gd name="connsiteY4979" fmla="*/ 6567167 h 7040868"/>
              <a:gd name="connsiteX4980" fmla="*/ 1911100 w 12936898"/>
              <a:gd name="connsiteY4980" fmla="*/ 6572064 h 7040868"/>
              <a:gd name="connsiteX4981" fmla="*/ 1875754 w 12936898"/>
              <a:gd name="connsiteY4981" fmla="*/ 6583817 h 7040868"/>
              <a:gd name="connsiteX4982" fmla="*/ 1784092 w 12936898"/>
              <a:gd name="connsiteY4982" fmla="*/ 6592957 h 7040868"/>
              <a:gd name="connsiteX4983" fmla="*/ 1769114 w 12936898"/>
              <a:gd name="connsiteY4983" fmla="*/ 6608301 h 7040868"/>
              <a:gd name="connsiteX4984" fmla="*/ 1788285 w 12936898"/>
              <a:gd name="connsiteY4984" fmla="*/ 6620707 h 7040868"/>
              <a:gd name="connsiteX4985" fmla="*/ 1757132 w 12936898"/>
              <a:gd name="connsiteY4985" fmla="*/ 6628869 h 7040868"/>
              <a:gd name="connsiteX4986" fmla="*/ 1809853 w 12936898"/>
              <a:gd name="connsiteY4986" fmla="*/ 6645519 h 7040868"/>
              <a:gd name="connsiteX4987" fmla="*/ 2135762 w 12936898"/>
              <a:gd name="connsiteY4987" fmla="*/ 6690244 h 7040868"/>
              <a:gd name="connsiteX4988" fmla="*/ 2260974 w 12936898"/>
              <a:gd name="connsiteY4988" fmla="*/ 6677839 h 7040868"/>
              <a:gd name="connsiteX4989" fmla="*/ 2340654 w 12936898"/>
              <a:gd name="connsiteY4989" fmla="*/ 6665106 h 7040868"/>
              <a:gd name="connsiteX4990" fmla="*/ 2402361 w 12936898"/>
              <a:gd name="connsiteY4990" fmla="*/ 6651069 h 7040868"/>
              <a:gd name="connsiteX4991" fmla="*/ 2187285 w 12936898"/>
              <a:gd name="connsiteY4991" fmla="*/ 6598507 h 7040868"/>
              <a:gd name="connsiteX4992" fmla="*/ 2153136 w 12936898"/>
              <a:gd name="connsiteY4992" fmla="*/ 6591979 h 7040868"/>
              <a:gd name="connsiteX4993" fmla="*/ 2115393 w 12936898"/>
              <a:gd name="connsiteY4993" fmla="*/ 6595896 h 7040868"/>
              <a:gd name="connsiteX4994" fmla="*/ 2087235 w 12936898"/>
              <a:gd name="connsiteY4994" fmla="*/ 6595896 h 7040868"/>
              <a:gd name="connsiteX4995" fmla="*/ 2034515 w 12936898"/>
              <a:gd name="connsiteY4995" fmla="*/ 6563903 h 7040868"/>
              <a:gd name="connsiteX4996" fmla="*/ 1980596 w 12936898"/>
              <a:gd name="connsiteY4996" fmla="*/ 6542356 h 7040868"/>
              <a:gd name="connsiteX4997" fmla="*/ 1922483 w 12936898"/>
              <a:gd name="connsiteY4997" fmla="*/ 6521789 h 7040868"/>
              <a:gd name="connsiteX4998" fmla="*/ 1841006 w 12936898"/>
              <a:gd name="connsiteY4998" fmla="*/ 6508077 h 7040868"/>
              <a:gd name="connsiteX4999" fmla="*/ 1786488 w 12936898"/>
              <a:gd name="connsiteY4999" fmla="*/ 6505465 h 7040868"/>
              <a:gd name="connsiteX5000" fmla="*/ 1733168 w 12936898"/>
              <a:gd name="connsiteY5000" fmla="*/ 6487183 h 7040868"/>
              <a:gd name="connsiteX5001" fmla="*/ 1679250 w 12936898"/>
              <a:gd name="connsiteY5001" fmla="*/ 6464984 h 7040868"/>
              <a:gd name="connsiteX5002" fmla="*/ 1696024 w 12936898"/>
              <a:gd name="connsiteY5002" fmla="*/ 6462045 h 7040868"/>
              <a:gd name="connsiteX5003" fmla="*/ 1929673 w 12936898"/>
              <a:gd name="connsiteY5003" fmla="*/ 6473472 h 7040868"/>
              <a:gd name="connsiteX5004" fmla="*/ 1893726 w 12936898"/>
              <a:gd name="connsiteY5004" fmla="*/ 6466616 h 7040868"/>
              <a:gd name="connsiteX5005" fmla="*/ 1874556 w 12936898"/>
              <a:gd name="connsiteY5005" fmla="*/ 6461067 h 7040868"/>
              <a:gd name="connsiteX5006" fmla="*/ 1814646 w 12936898"/>
              <a:gd name="connsiteY5006" fmla="*/ 6422870 h 7040868"/>
              <a:gd name="connsiteX5007" fmla="*/ 1817042 w 12936898"/>
              <a:gd name="connsiteY5007" fmla="*/ 6446049 h 7040868"/>
              <a:gd name="connsiteX5008" fmla="*/ 1848195 w 12936898"/>
              <a:gd name="connsiteY5008" fmla="*/ 6440499 h 7040868"/>
              <a:gd name="connsiteX5009" fmla="*/ 1856583 w 12936898"/>
              <a:gd name="connsiteY5009" fmla="*/ 6449640 h 7040868"/>
              <a:gd name="connsiteX5010" fmla="*/ 1840407 w 12936898"/>
              <a:gd name="connsiteY5010" fmla="*/ 6467595 h 7040868"/>
              <a:gd name="connsiteX5011" fmla="*/ 1799069 w 12936898"/>
              <a:gd name="connsiteY5011" fmla="*/ 6460413 h 7040868"/>
              <a:gd name="connsiteX5012" fmla="*/ 1757132 w 12936898"/>
              <a:gd name="connsiteY5012" fmla="*/ 6437235 h 7040868"/>
              <a:gd name="connsiteX5013" fmla="*/ 1746349 w 12936898"/>
              <a:gd name="connsiteY5013" fmla="*/ 6430379 h 7040868"/>
              <a:gd name="connsiteX5014" fmla="*/ 1715795 w 12936898"/>
              <a:gd name="connsiteY5014" fmla="*/ 6443764 h 7040868"/>
              <a:gd name="connsiteX5015" fmla="*/ 1705610 w 12936898"/>
              <a:gd name="connsiteY5015" fmla="*/ 6425809 h 7040868"/>
              <a:gd name="connsiteX5016" fmla="*/ 1727177 w 12936898"/>
              <a:gd name="connsiteY5016" fmla="*/ 6417320 h 7040868"/>
              <a:gd name="connsiteX5017" fmla="*/ 1705610 w 12936898"/>
              <a:gd name="connsiteY5017" fmla="*/ 6418299 h 7040868"/>
              <a:gd name="connsiteX5018" fmla="*/ 1659479 w 12936898"/>
              <a:gd name="connsiteY5018" fmla="*/ 6405894 h 7040868"/>
              <a:gd name="connsiteX5019" fmla="*/ 1636115 w 12936898"/>
              <a:gd name="connsiteY5019" fmla="*/ 6400017 h 7040868"/>
              <a:gd name="connsiteX5020" fmla="*/ 1618142 w 12936898"/>
              <a:gd name="connsiteY5020" fmla="*/ 6395121 h 7040868"/>
              <a:gd name="connsiteX5021" fmla="*/ 1524682 w 12936898"/>
              <a:gd name="connsiteY5021" fmla="*/ 6370636 h 7040868"/>
              <a:gd name="connsiteX5022" fmla="*/ 1511502 w 12936898"/>
              <a:gd name="connsiteY5022" fmla="*/ 6362148 h 7040868"/>
              <a:gd name="connsiteX5023" fmla="*/ 1422836 w 12936898"/>
              <a:gd name="connsiteY5023" fmla="*/ 6339295 h 7040868"/>
              <a:gd name="connsiteX5024" fmla="*/ 1535466 w 12936898"/>
              <a:gd name="connsiteY5024" fmla="*/ 6379451 h 7040868"/>
              <a:gd name="connsiteX5025" fmla="*/ 1568416 w 12936898"/>
              <a:gd name="connsiteY5025" fmla="*/ 6390877 h 7040868"/>
              <a:gd name="connsiteX5026" fmla="*/ 1555835 w 12936898"/>
              <a:gd name="connsiteY5026" fmla="*/ 6412423 h 7040868"/>
              <a:gd name="connsiteX5027" fmla="*/ 1540259 w 12936898"/>
              <a:gd name="connsiteY5027" fmla="*/ 6400671 h 7040868"/>
              <a:gd name="connsiteX5028" fmla="*/ 1524083 w 12936898"/>
              <a:gd name="connsiteY5028" fmla="*/ 6387612 h 7040868"/>
              <a:gd name="connsiteX5029" fmla="*/ 1455786 w 12936898"/>
              <a:gd name="connsiteY5029" fmla="*/ 6383041 h 7040868"/>
              <a:gd name="connsiteX5030" fmla="*/ 1419840 w 12936898"/>
              <a:gd name="connsiteY5030" fmla="*/ 6363780 h 7040868"/>
              <a:gd name="connsiteX5031" fmla="*/ 1401867 w 12936898"/>
              <a:gd name="connsiteY5031" fmla="*/ 6328522 h 7040868"/>
              <a:gd name="connsiteX5032" fmla="*/ 1382097 w 12936898"/>
              <a:gd name="connsiteY5032" fmla="*/ 6302079 h 7040868"/>
              <a:gd name="connsiteX5033" fmla="*/ 1352741 w 12936898"/>
              <a:gd name="connsiteY5033" fmla="*/ 6287387 h 7040868"/>
              <a:gd name="connsiteX5034" fmla="*/ 1323385 w 12936898"/>
              <a:gd name="connsiteY5034" fmla="*/ 6276615 h 7040868"/>
              <a:gd name="connsiteX5035" fmla="*/ 1267070 w 12936898"/>
              <a:gd name="connsiteY5035" fmla="*/ 6251150 h 7040868"/>
              <a:gd name="connsiteX5036" fmla="*/ 1256286 w 12936898"/>
              <a:gd name="connsiteY5036" fmla="*/ 6213933 h 7040868"/>
              <a:gd name="connsiteX5037" fmla="*/ 1253890 w 12936898"/>
              <a:gd name="connsiteY5037" fmla="*/ 6194019 h 7040868"/>
              <a:gd name="connsiteX5038" fmla="*/ 1204165 w 12936898"/>
              <a:gd name="connsiteY5038" fmla="*/ 6144723 h 7040868"/>
              <a:gd name="connsiteX5039" fmla="*/ 1226931 w 12936898"/>
              <a:gd name="connsiteY5039" fmla="*/ 6147987 h 7040868"/>
              <a:gd name="connsiteX5040" fmla="*/ 1315597 w 12936898"/>
              <a:gd name="connsiteY5040" fmla="*/ 6190101 h 7040868"/>
              <a:gd name="connsiteX5041" fmla="*/ 1341957 w 12936898"/>
              <a:gd name="connsiteY5041" fmla="*/ 6200875 h 7040868"/>
              <a:gd name="connsiteX5042" fmla="*/ 1326980 w 12936898"/>
              <a:gd name="connsiteY5042" fmla="*/ 6211321 h 7040868"/>
              <a:gd name="connsiteX5043" fmla="*/ 1393480 w 12936898"/>
              <a:gd name="connsiteY5043" fmla="*/ 6231236 h 7040868"/>
              <a:gd name="connsiteX5044" fmla="*/ 1425831 w 12936898"/>
              <a:gd name="connsiteY5044" fmla="*/ 6231236 h 7040868"/>
              <a:gd name="connsiteX5045" fmla="*/ 1401268 w 12936898"/>
              <a:gd name="connsiteY5045" fmla="*/ 6212301 h 7040868"/>
              <a:gd name="connsiteX5046" fmla="*/ 1285043 w 12936898"/>
              <a:gd name="connsiteY5046" fmla="*/ 6136561 h 7040868"/>
              <a:gd name="connsiteX5047" fmla="*/ 1054390 w 12936898"/>
              <a:gd name="connsiteY5047" fmla="*/ 6118606 h 7040868"/>
              <a:gd name="connsiteX5048" fmla="*/ 1014251 w 12936898"/>
              <a:gd name="connsiteY5048" fmla="*/ 6118606 h 7040868"/>
              <a:gd name="connsiteX5049" fmla="*/ 996877 w 12936898"/>
              <a:gd name="connsiteY5049" fmla="*/ 6103589 h 7040868"/>
              <a:gd name="connsiteX5050" fmla="*/ 1009458 w 12936898"/>
              <a:gd name="connsiteY5050" fmla="*/ 6092163 h 7040868"/>
              <a:gd name="connsiteX5051" fmla="*/ 1026832 w 12936898"/>
              <a:gd name="connsiteY5051" fmla="*/ 6081389 h 7040868"/>
              <a:gd name="connsiteX5052" fmla="*/ 1016647 w 12936898"/>
              <a:gd name="connsiteY5052" fmla="*/ 6068983 h 7040868"/>
              <a:gd name="connsiteX5053" fmla="*/ 1007062 w 12936898"/>
              <a:gd name="connsiteY5053" fmla="*/ 6060495 h 7040868"/>
              <a:gd name="connsiteX5054" fmla="*/ 1036418 w 12936898"/>
              <a:gd name="connsiteY5054" fmla="*/ 6059843 h 7040868"/>
              <a:gd name="connsiteX5055" fmla="*/ 1051395 w 12936898"/>
              <a:gd name="connsiteY5055" fmla="*/ 6072901 h 7040868"/>
              <a:gd name="connsiteX5056" fmla="*/ 1042408 w 12936898"/>
              <a:gd name="connsiteY5056" fmla="*/ 6086613 h 7040868"/>
              <a:gd name="connsiteX5057" fmla="*/ 1085544 w 12936898"/>
              <a:gd name="connsiteY5057" fmla="*/ 6080409 h 7040868"/>
              <a:gd name="connsiteX5058" fmla="*/ 1112503 w 12936898"/>
              <a:gd name="connsiteY5058" fmla="*/ 6077471 h 7040868"/>
              <a:gd name="connsiteX5059" fmla="*/ 1254489 w 12936898"/>
              <a:gd name="connsiteY5059" fmla="*/ 6103589 h 7040868"/>
              <a:gd name="connsiteX5060" fmla="*/ 1291633 w 12936898"/>
              <a:gd name="connsiteY5060" fmla="*/ 6072901 h 7040868"/>
              <a:gd name="connsiteX5061" fmla="*/ 1258682 w 12936898"/>
              <a:gd name="connsiteY5061" fmla="*/ 6066698 h 7040868"/>
              <a:gd name="connsiteX5062" fmla="*/ 1125683 w 12936898"/>
              <a:gd name="connsiteY5062" fmla="*/ 5988347 h 7040868"/>
              <a:gd name="connsiteX5063" fmla="*/ 1162228 w 12936898"/>
              <a:gd name="connsiteY5063" fmla="*/ 6004017 h 7040868"/>
              <a:gd name="connsiteX5064" fmla="*/ 1197575 w 12936898"/>
              <a:gd name="connsiteY5064" fmla="*/ 6035357 h 7040868"/>
              <a:gd name="connsiteX5065" fmla="*/ 1195178 w 12936898"/>
              <a:gd name="connsiteY5065" fmla="*/ 6005649 h 7040868"/>
              <a:gd name="connsiteX5066" fmla="*/ 1210156 w 12936898"/>
              <a:gd name="connsiteY5066" fmla="*/ 5973329 h 7040868"/>
              <a:gd name="connsiteX5067" fmla="*/ 1240710 w 12936898"/>
              <a:gd name="connsiteY5067" fmla="*/ 5984755 h 7040868"/>
              <a:gd name="connsiteX5068" fmla="*/ 1235917 w 12936898"/>
              <a:gd name="connsiteY5068" fmla="*/ 6000753 h 7040868"/>
              <a:gd name="connsiteX5069" fmla="*/ 1238314 w 12936898"/>
              <a:gd name="connsiteY5069" fmla="*/ 6014464 h 7040868"/>
              <a:gd name="connsiteX5070" fmla="*/ 1279651 w 12936898"/>
              <a:gd name="connsiteY5070" fmla="*/ 6024585 h 7040868"/>
              <a:gd name="connsiteX5071" fmla="*/ 1329376 w 12936898"/>
              <a:gd name="connsiteY5071" fmla="*/ 6036011 h 7040868"/>
              <a:gd name="connsiteX5072" fmla="*/ 1383295 w 12936898"/>
              <a:gd name="connsiteY5072" fmla="*/ 6038296 h 7040868"/>
              <a:gd name="connsiteX5073" fmla="*/ 1409056 w 12936898"/>
              <a:gd name="connsiteY5073" fmla="*/ 6027849 h 7040868"/>
              <a:gd name="connsiteX5074" fmla="*/ 1378502 w 12936898"/>
              <a:gd name="connsiteY5074" fmla="*/ 6026869 h 7040868"/>
              <a:gd name="connsiteX5075" fmla="*/ 1335966 w 12936898"/>
              <a:gd name="connsiteY5075" fmla="*/ 6004670 h 7040868"/>
              <a:gd name="connsiteX5076" fmla="*/ 1298223 w 12936898"/>
              <a:gd name="connsiteY5076" fmla="*/ 5970065 h 7040868"/>
              <a:gd name="connsiteX5077" fmla="*/ 1295228 w 12936898"/>
              <a:gd name="connsiteY5077" fmla="*/ 5960924 h 7040868"/>
              <a:gd name="connsiteX5078" fmla="*/ 1335367 w 12936898"/>
              <a:gd name="connsiteY5078" fmla="*/ 5968433 h 7040868"/>
              <a:gd name="connsiteX5079" fmla="*/ 1350345 w 12936898"/>
              <a:gd name="connsiteY5079" fmla="*/ 5952763 h 7040868"/>
              <a:gd name="connsiteX5080" fmla="*/ 1295827 w 12936898"/>
              <a:gd name="connsiteY5080" fmla="*/ 5920443 h 7040868"/>
              <a:gd name="connsiteX5081" fmla="*/ 1241309 w 12936898"/>
              <a:gd name="connsiteY5081" fmla="*/ 5892040 h 7040868"/>
              <a:gd name="connsiteX5082" fmla="*/ 1268868 w 12936898"/>
              <a:gd name="connsiteY5082" fmla="*/ 5878002 h 7040868"/>
              <a:gd name="connsiteX5083" fmla="*/ 1295827 w 12936898"/>
              <a:gd name="connsiteY5083" fmla="*/ 5865270 h 7040868"/>
              <a:gd name="connsiteX5084" fmla="*/ 1174809 w 12936898"/>
              <a:gd name="connsiteY5084" fmla="*/ 5833603 h 7040868"/>
              <a:gd name="connsiteX5085" fmla="*/ 1097526 w 12936898"/>
              <a:gd name="connsiteY5085" fmla="*/ 5840133 h 7040868"/>
              <a:gd name="connsiteX5086" fmla="*/ 1078354 w 12936898"/>
              <a:gd name="connsiteY5086" fmla="*/ 5843071 h 7040868"/>
              <a:gd name="connsiteX5087" fmla="*/ 997476 w 12936898"/>
              <a:gd name="connsiteY5087" fmla="*/ 5826095 h 7040868"/>
              <a:gd name="connsiteX5088" fmla="*/ 931575 w 12936898"/>
              <a:gd name="connsiteY5088" fmla="*/ 5806180 h 7040868"/>
              <a:gd name="connsiteX5089" fmla="*/ 872864 w 12936898"/>
              <a:gd name="connsiteY5089" fmla="*/ 5802263 h 7040868"/>
              <a:gd name="connsiteX5090" fmla="*/ 814152 w 12936898"/>
              <a:gd name="connsiteY5090" fmla="*/ 5805527 h 7040868"/>
              <a:gd name="connsiteX5091" fmla="*/ 888440 w 12936898"/>
              <a:gd name="connsiteY5091" fmla="*/ 5793121 h 7040868"/>
              <a:gd name="connsiteX5092" fmla="*/ 981301 w 12936898"/>
              <a:gd name="connsiteY5092" fmla="*/ 5786266 h 7040868"/>
              <a:gd name="connsiteX5093" fmla="*/ 1066972 w 12936898"/>
              <a:gd name="connsiteY5093" fmla="*/ 5796386 h 7040868"/>
              <a:gd name="connsiteX5094" fmla="*/ 1304214 w 12936898"/>
              <a:gd name="connsiteY5094" fmla="*/ 5791489 h 7040868"/>
              <a:gd name="connsiteX5095" fmla="*/ 1338363 w 12936898"/>
              <a:gd name="connsiteY5095" fmla="*/ 5786266 h 7040868"/>
              <a:gd name="connsiteX5096" fmla="*/ 1397074 w 12936898"/>
              <a:gd name="connsiteY5096" fmla="*/ 5792469 h 7040868"/>
              <a:gd name="connsiteX5097" fmla="*/ 1422236 w 12936898"/>
              <a:gd name="connsiteY5097" fmla="*/ 5787898 h 7040868"/>
              <a:gd name="connsiteX5098" fmla="*/ 1434818 w 12936898"/>
              <a:gd name="connsiteY5098" fmla="*/ 5780716 h 7040868"/>
              <a:gd name="connsiteX5099" fmla="*/ 1406660 w 12936898"/>
              <a:gd name="connsiteY5099" fmla="*/ 5772555 h 7040868"/>
              <a:gd name="connsiteX5100" fmla="*/ 1324584 w 12936898"/>
              <a:gd name="connsiteY5100" fmla="*/ 5771575 h 7040868"/>
              <a:gd name="connsiteX5101" fmla="*/ 1263476 w 12936898"/>
              <a:gd name="connsiteY5101" fmla="*/ 5770269 h 7040868"/>
              <a:gd name="connsiteX5102" fmla="*/ 1312602 w 12936898"/>
              <a:gd name="connsiteY5102" fmla="*/ 5763413 h 7040868"/>
              <a:gd name="connsiteX5103" fmla="*/ 1359930 w 12936898"/>
              <a:gd name="connsiteY5103" fmla="*/ 5744479 h 7040868"/>
              <a:gd name="connsiteX5104" fmla="*/ 1296426 w 12936898"/>
              <a:gd name="connsiteY5104" fmla="*/ 5725543 h 7040868"/>
              <a:gd name="connsiteX5105" fmla="*/ 1260480 w 12936898"/>
              <a:gd name="connsiteY5105" fmla="*/ 5707588 h 7040868"/>
              <a:gd name="connsiteX5106" fmla="*/ 1143057 w 12936898"/>
              <a:gd name="connsiteY5106" fmla="*/ 5641643 h 7040868"/>
              <a:gd name="connsiteX5107" fmla="*/ 1016647 w 12936898"/>
              <a:gd name="connsiteY5107" fmla="*/ 5586470 h 7040868"/>
              <a:gd name="connsiteX5108" fmla="*/ 1078354 w 12936898"/>
              <a:gd name="connsiteY5108" fmla="*/ 5573411 h 7040868"/>
              <a:gd name="connsiteX5109" fmla="*/ 1114899 w 12936898"/>
              <a:gd name="connsiteY5109" fmla="*/ 5588755 h 7040868"/>
              <a:gd name="connsiteX5110" fmla="*/ 1175408 w 12936898"/>
              <a:gd name="connsiteY5110" fmla="*/ 5619443 h 7040868"/>
              <a:gd name="connsiteX5111" fmla="*/ 1329976 w 12936898"/>
              <a:gd name="connsiteY5111" fmla="*/ 5639031 h 7040868"/>
              <a:gd name="connsiteX5112" fmla="*/ 1390484 w 12936898"/>
              <a:gd name="connsiteY5112" fmla="*/ 5624993 h 7040868"/>
              <a:gd name="connsiteX5113" fmla="*/ 1333570 w 12936898"/>
              <a:gd name="connsiteY5113" fmla="*/ 5616178 h 7040868"/>
              <a:gd name="connsiteX5114" fmla="*/ 1270066 w 12936898"/>
              <a:gd name="connsiteY5114" fmla="*/ 5584837 h 7040868"/>
              <a:gd name="connsiteX5115" fmla="*/ 1316196 w 12936898"/>
              <a:gd name="connsiteY5115" fmla="*/ 5571779 h 7040868"/>
              <a:gd name="connsiteX5116" fmla="*/ 1368917 w 12936898"/>
              <a:gd name="connsiteY5116" fmla="*/ 5561659 h 7040868"/>
              <a:gd name="connsiteX5117" fmla="*/ 1364124 w 12936898"/>
              <a:gd name="connsiteY5117" fmla="*/ 5558067 h 7040868"/>
              <a:gd name="connsiteX5118" fmla="*/ 1337764 w 12936898"/>
              <a:gd name="connsiteY5118" fmla="*/ 5561006 h 7040868"/>
              <a:gd name="connsiteX5119" fmla="*/ 1337764 w 12936898"/>
              <a:gd name="connsiteY5119" fmla="*/ 5547621 h 7040868"/>
              <a:gd name="connsiteX5120" fmla="*/ 1335966 w 12936898"/>
              <a:gd name="connsiteY5120" fmla="*/ 5533583 h 7040868"/>
              <a:gd name="connsiteX5121" fmla="*/ 1280250 w 12936898"/>
              <a:gd name="connsiteY5121" fmla="*/ 5489837 h 7040868"/>
              <a:gd name="connsiteX5122" fmla="*/ 1331773 w 12936898"/>
              <a:gd name="connsiteY5122" fmla="*/ 5480043 h 7040868"/>
              <a:gd name="connsiteX5123" fmla="*/ 1364124 w 12936898"/>
              <a:gd name="connsiteY5123" fmla="*/ 5478411 h 7040868"/>
              <a:gd name="connsiteX5124" fmla="*/ 1386889 w 12936898"/>
              <a:gd name="connsiteY5124" fmla="*/ 5469269 h 7040868"/>
              <a:gd name="connsiteX5125" fmla="*/ 1358732 w 12936898"/>
              <a:gd name="connsiteY5125" fmla="*/ 5464699 h 7040868"/>
              <a:gd name="connsiteX5126" fmla="*/ 1304214 w 12936898"/>
              <a:gd name="connsiteY5126" fmla="*/ 5444785 h 7040868"/>
              <a:gd name="connsiteX5127" fmla="*/ 1221539 w 12936898"/>
              <a:gd name="connsiteY5127" fmla="*/ 5425523 h 7040868"/>
              <a:gd name="connsiteX5128" fmla="*/ 992683 w 12936898"/>
              <a:gd name="connsiteY5128" fmla="*/ 5374921 h 7040868"/>
              <a:gd name="connsiteX5129" fmla="*/ 974111 w 12936898"/>
              <a:gd name="connsiteY5129" fmla="*/ 5357293 h 7040868"/>
              <a:gd name="connsiteX5130" fmla="*/ 1254489 w 12936898"/>
              <a:gd name="connsiteY5130" fmla="*/ 5408547 h 7040868"/>
              <a:gd name="connsiteX5131" fmla="*/ 1226931 w 12936898"/>
              <a:gd name="connsiteY5131" fmla="*/ 5391245 h 7040868"/>
              <a:gd name="connsiteX5132" fmla="*/ 1262876 w 12936898"/>
              <a:gd name="connsiteY5132" fmla="*/ 5387980 h 7040868"/>
              <a:gd name="connsiteX5133" fmla="*/ 1381498 w 12936898"/>
              <a:gd name="connsiteY5133" fmla="*/ 5398753 h 7040868"/>
              <a:gd name="connsiteX5134" fmla="*/ 1370115 w 12936898"/>
              <a:gd name="connsiteY5134" fmla="*/ 5391245 h 7040868"/>
              <a:gd name="connsiteX5135" fmla="*/ 1329376 w 12936898"/>
              <a:gd name="connsiteY5135" fmla="*/ 5376553 h 7040868"/>
              <a:gd name="connsiteX5136" fmla="*/ 1284444 w 12936898"/>
              <a:gd name="connsiteY5136" fmla="*/ 5359904 h 7040868"/>
              <a:gd name="connsiteX5137" fmla="*/ 1295827 w 12936898"/>
              <a:gd name="connsiteY5137" fmla="*/ 5345866 h 7040868"/>
              <a:gd name="connsiteX5138" fmla="*/ 1326980 w 12936898"/>
              <a:gd name="connsiteY5138" fmla="*/ 5329543 h 7040868"/>
              <a:gd name="connsiteX5139" fmla="*/ 1289237 w 12936898"/>
              <a:gd name="connsiteY5139" fmla="*/ 5332807 h 7040868"/>
              <a:gd name="connsiteX5140" fmla="*/ 1143057 w 12936898"/>
              <a:gd name="connsiteY5140" fmla="*/ 5304731 h 7040868"/>
              <a:gd name="connsiteX5141" fmla="*/ 1067571 w 12936898"/>
              <a:gd name="connsiteY5141" fmla="*/ 5299835 h 7040868"/>
              <a:gd name="connsiteX5142" fmla="*/ 1084345 w 12936898"/>
              <a:gd name="connsiteY5142" fmla="*/ 5280900 h 7040868"/>
              <a:gd name="connsiteX5143" fmla="*/ 1226931 w 12936898"/>
              <a:gd name="connsiteY5143" fmla="*/ 5257068 h 7040868"/>
              <a:gd name="connsiteX5144" fmla="*/ 1237115 w 12936898"/>
              <a:gd name="connsiteY5144" fmla="*/ 5236501 h 7040868"/>
              <a:gd name="connsiteX5145" fmla="*/ 1156237 w 12936898"/>
              <a:gd name="connsiteY5145" fmla="*/ 5228665 h 7040868"/>
              <a:gd name="connsiteX5146" fmla="*/ 1180800 w 12936898"/>
              <a:gd name="connsiteY5146" fmla="*/ 5223116 h 7040868"/>
              <a:gd name="connsiteX5147" fmla="*/ 1284444 w 12936898"/>
              <a:gd name="connsiteY5147" fmla="*/ 5220177 h 7040868"/>
              <a:gd name="connsiteX5148" fmla="*/ 1292831 w 12936898"/>
              <a:gd name="connsiteY5148" fmla="*/ 5211037 h 7040868"/>
              <a:gd name="connsiteX5149" fmla="*/ 1265872 w 12936898"/>
              <a:gd name="connsiteY5149" fmla="*/ 5200916 h 7040868"/>
              <a:gd name="connsiteX5150" fmla="*/ 1251494 w 12936898"/>
              <a:gd name="connsiteY5150" fmla="*/ 5181329 h 7040868"/>
              <a:gd name="connsiteX5151" fmla="*/ 1262277 w 12936898"/>
              <a:gd name="connsiteY5151" fmla="*/ 5153905 h 7040868"/>
              <a:gd name="connsiteX5152" fmla="*/ 1261079 w 12936898"/>
              <a:gd name="connsiteY5152" fmla="*/ 5145744 h 7040868"/>
              <a:gd name="connsiteX5153" fmla="*/ 1326381 w 12936898"/>
              <a:gd name="connsiteY5153" fmla="*/ 5151293 h 7040868"/>
              <a:gd name="connsiteX5154" fmla="*/ 1384493 w 12936898"/>
              <a:gd name="connsiteY5154" fmla="*/ 5137583 h 7040868"/>
              <a:gd name="connsiteX5155" fmla="*/ 1440809 w 12936898"/>
              <a:gd name="connsiteY5155" fmla="*/ 5126156 h 7040868"/>
              <a:gd name="connsiteX5156" fmla="*/ 1565421 w 12936898"/>
              <a:gd name="connsiteY5156" fmla="*/ 5122891 h 7040868"/>
              <a:gd name="connsiteX5157" fmla="*/ 1642705 w 12936898"/>
              <a:gd name="connsiteY5157" fmla="*/ 5116035 h 7040868"/>
              <a:gd name="connsiteX5158" fmla="*/ 1619339 w 12936898"/>
              <a:gd name="connsiteY5158" fmla="*/ 5096121 h 7040868"/>
              <a:gd name="connsiteX5159" fmla="*/ 1519290 w 12936898"/>
              <a:gd name="connsiteY5159" fmla="*/ 5086981 h 7040868"/>
              <a:gd name="connsiteX5160" fmla="*/ 1441408 w 12936898"/>
              <a:gd name="connsiteY5160" fmla="*/ 5084042 h 7040868"/>
              <a:gd name="connsiteX5161" fmla="*/ 1305413 w 12936898"/>
              <a:gd name="connsiteY5161" fmla="*/ 5057925 h 7040868"/>
              <a:gd name="connsiteX5162" fmla="*/ 1328777 w 12936898"/>
              <a:gd name="connsiteY5162" fmla="*/ 5077513 h 7040868"/>
              <a:gd name="connsiteX5163" fmla="*/ 1380899 w 12936898"/>
              <a:gd name="connsiteY5163" fmla="*/ 5093836 h 7040868"/>
              <a:gd name="connsiteX5164" fmla="*/ 1311403 w 12936898"/>
              <a:gd name="connsiteY5164" fmla="*/ 5099713 h 7040868"/>
              <a:gd name="connsiteX5165" fmla="*/ 1251494 w 12936898"/>
              <a:gd name="connsiteY5165" fmla="*/ 5090571 h 7040868"/>
              <a:gd name="connsiteX5166" fmla="*/ 1262876 w 12936898"/>
              <a:gd name="connsiteY5166" fmla="*/ 5057925 h 7040868"/>
              <a:gd name="connsiteX5167" fmla="*/ 1207760 w 12936898"/>
              <a:gd name="connsiteY5167" fmla="*/ 5053355 h 7040868"/>
              <a:gd name="connsiteX5168" fmla="*/ 1023836 w 12936898"/>
              <a:gd name="connsiteY5168" fmla="*/ 5052701 h 7040868"/>
              <a:gd name="connsiteX5169" fmla="*/ 933373 w 12936898"/>
              <a:gd name="connsiteY5169" fmla="*/ 5042582 h 7040868"/>
              <a:gd name="connsiteX5170" fmla="*/ 1026832 w 12936898"/>
              <a:gd name="connsiteY5170" fmla="*/ 5028870 h 7040868"/>
              <a:gd name="connsiteX5171" fmla="*/ 1146652 w 12936898"/>
              <a:gd name="connsiteY5171" fmla="*/ 5005038 h 7040868"/>
              <a:gd name="connsiteX5172" fmla="*/ 1259881 w 12936898"/>
              <a:gd name="connsiteY5172" fmla="*/ 4996550 h 7040868"/>
              <a:gd name="connsiteX5173" fmla="*/ 1317394 w 12936898"/>
              <a:gd name="connsiteY5173" fmla="*/ 4978268 h 7040868"/>
              <a:gd name="connsiteX5174" fmla="*/ 1298822 w 12936898"/>
              <a:gd name="connsiteY5174" fmla="*/ 4965210 h 7040868"/>
              <a:gd name="connsiteX5175" fmla="*/ 1334768 w 12936898"/>
              <a:gd name="connsiteY5175" fmla="*/ 4964557 h 7040868"/>
              <a:gd name="connsiteX5176" fmla="*/ 1359930 w 12936898"/>
              <a:gd name="connsiteY5176" fmla="*/ 4959660 h 7040868"/>
              <a:gd name="connsiteX5177" fmla="*/ 1483345 w 12936898"/>
              <a:gd name="connsiteY5177" fmla="*/ 4953783 h 7040868"/>
              <a:gd name="connsiteX5178" fmla="*/ 1506709 w 12936898"/>
              <a:gd name="connsiteY5178" fmla="*/ 4938440 h 7040868"/>
              <a:gd name="connsiteX5179" fmla="*/ 1422236 w 12936898"/>
              <a:gd name="connsiteY5179" fmla="*/ 4920158 h 7040868"/>
              <a:gd name="connsiteX5180" fmla="*/ 1329976 w 12936898"/>
              <a:gd name="connsiteY5180" fmla="*/ 4930931 h 7040868"/>
              <a:gd name="connsiteX5181" fmla="*/ 1080751 w 12936898"/>
              <a:gd name="connsiteY5181" fmla="*/ 4946601 h 7040868"/>
              <a:gd name="connsiteX5182" fmla="*/ 1145453 w 12936898"/>
              <a:gd name="connsiteY5182" fmla="*/ 4937460 h 7040868"/>
              <a:gd name="connsiteX5183" fmla="*/ 1210755 w 12936898"/>
              <a:gd name="connsiteY5183" fmla="*/ 4926687 h 7040868"/>
              <a:gd name="connsiteX5184" fmla="*/ 1197575 w 12936898"/>
              <a:gd name="connsiteY5184" fmla="*/ 4916893 h 7040868"/>
              <a:gd name="connsiteX5185" fmla="*/ 1201769 w 12936898"/>
              <a:gd name="connsiteY5185" fmla="*/ 4907099 h 7040868"/>
              <a:gd name="connsiteX5186" fmla="*/ 1235917 w 12936898"/>
              <a:gd name="connsiteY5186" fmla="*/ 4903834 h 7040868"/>
              <a:gd name="connsiteX5187" fmla="*/ 1362327 w 12936898"/>
              <a:gd name="connsiteY5187" fmla="*/ 4876411 h 7040868"/>
              <a:gd name="connsiteX5188" fmla="*/ 1377304 w 12936898"/>
              <a:gd name="connsiteY5188" fmla="*/ 4872494 h 7040868"/>
              <a:gd name="connsiteX5189" fmla="*/ 1599570 w 12936898"/>
              <a:gd name="connsiteY5189" fmla="*/ 4828095 h 7040868"/>
              <a:gd name="connsiteX5190" fmla="*/ 1679250 w 12936898"/>
              <a:gd name="connsiteY5190" fmla="*/ 4805895 h 7040868"/>
              <a:gd name="connsiteX5191" fmla="*/ 1753538 w 12936898"/>
              <a:gd name="connsiteY5191" fmla="*/ 4785981 h 7040868"/>
              <a:gd name="connsiteX5192" fmla="*/ 1673858 w 12936898"/>
              <a:gd name="connsiteY5192" fmla="*/ 4787613 h 7040868"/>
              <a:gd name="connsiteX5193" fmla="*/ 1595376 w 12936898"/>
              <a:gd name="connsiteY5193" fmla="*/ 4804263 h 7040868"/>
              <a:gd name="connsiteX5194" fmla="*/ 1553439 w 12936898"/>
              <a:gd name="connsiteY5194" fmla="*/ 4808833 h 7040868"/>
              <a:gd name="connsiteX5195" fmla="*/ 1487538 w 12936898"/>
              <a:gd name="connsiteY5195" fmla="*/ 4817322 h 7040868"/>
              <a:gd name="connsiteX5196" fmla="*/ 1476155 w 12936898"/>
              <a:gd name="connsiteY5196" fmla="*/ 4838542 h 7040868"/>
              <a:gd name="connsiteX5197" fmla="*/ 1455786 w 12936898"/>
              <a:gd name="connsiteY5197" fmla="*/ 4838542 h 7040868"/>
              <a:gd name="connsiteX5198" fmla="*/ 1412651 w 12936898"/>
              <a:gd name="connsiteY5198" fmla="*/ 4833645 h 7040868"/>
              <a:gd name="connsiteX5199" fmla="*/ 1401867 w 12936898"/>
              <a:gd name="connsiteY5199" fmla="*/ 4850294 h 7040868"/>
              <a:gd name="connsiteX5200" fmla="*/ 1355138 w 12936898"/>
              <a:gd name="connsiteY5200" fmla="*/ 4853233 h 7040868"/>
              <a:gd name="connsiteX5201" fmla="*/ 1317994 w 12936898"/>
              <a:gd name="connsiteY5201" fmla="*/ 4856497 h 7040868"/>
              <a:gd name="connsiteX5202" fmla="*/ 1270066 w 12936898"/>
              <a:gd name="connsiteY5202" fmla="*/ 4863353 h 7040868"/>
              <a:gd name="connsiteX5203" fmla="*/ 1252692 w 12936898"/>
              <a:gd name="connsiteY5203" fmla="*/ 4850294 h 7040868"/>
              <a:gd name="connsiteX5204" fmla="*/ 1277255 w 12936898"/>
              <a:gd name="connsiteY5204" fmla="*/ 4832012 h 7040868"/>
              <a:gd name="connsiteX5205" fmla="*/ 1347948 w 12936898"/>
              <a:gd name="connsiteY5205" fmla="*/ 4816342 h 7040868"/>
              <a:gd name="connsiteX5206" fmla="*/ 1413849 w 12936898"/>
              <a:gd name="connsiteY5206" fmla="*/ 4798060 h 7040868"/>
              <a:gd name="connsiteX5207" fmla="*/ 1353340 w 12936898"/>
              <a:gd name="connsiteY5207" fmla="*/ 4794143 h 7040868"/>
              <a:gd name="connsiteX5208" fmla="*/ 1173611 w 12936898"/>
              <a:gd name="connsiteY5208" fmla="*/ 4772922 h 7040868"/>
              <a:gd name="connsiteX5209" fmla="*/ 1081949 w 12936898"/>
              <a:gd name="connsiteY5209" fmla="*/ 4779125 h 7040868"/>
              <a:gd name="connsiteX5210" fmla="*/ 1022039 w 12936898"/>
              <a:gd name="connsiteY5210" fmla="*/ 4795122 h 7040868"/>
              <a:gd name="connsiteX5211" fmla="*/ 1031625 w 12936898"/>
              <a:gd name="connsiteY5211" fmla="*/ 4783696 h 7040868"/>
              <a:gd name="connsiteX5212" fmla="*/ 1011855 w 12936898"/>
              <a:gd name="connsiteY5212" fmla="*/ 4757579 h 7040868"/>
              <a:gd name="connsiteX5213" fmla="*/ 977107 w 12936898"/>
              <a:gd name="connsiteY5213" fmla="*/ 4743867 h 7040868"/>
              <a:gd name="connsiteX5214" fmla="*/ 996278 w 12936898"/>
              <a:gd name="connsiteY5214" fmla="*/ 4738317 h 7040868"/>
              <a:gd name="connsiteX5215" fmla="*/ 1044805 w 12936898"/>
              <a:gd name="connsiteY5215" fmla="*/ 4741582 h 7040868"/>
              <a:gd name="connsiteX5216" fmla="*/ 1078953 w 12936898"/>
              <a:gd name="connsiteY5216" fmla="*/ 4730809 h 7040868"/>
              <a:gd name="connsiteX5217" fmla="*/ 1124485 w 12936898"/>
              <a:gd name="connsiteY5217" fmla="*/ 4741582 h 7040868"/>
              <a:gd name="connsiteX5218" fmla="*/ 1120890 w 12936898"/>
              <a:gd name="connsiteY5218" fmla="*/ 4727544 h 7040868"/>
              <a:gd name="connsiteX5219" fmla="*/ 1191584 w 12936898"/>
              <a:gd name="connsiteY5219" fmla="*/ 4710241 h 7040868"/>
              <a:gd name="connsiteX5220" fmla="*/ 1241309 w 12936898"/>
              <a:gd name="connsiteY5220" fmla="*/ 4697183 h 7040868"/>
              <a:gd name="connsiteX5221" fmla="*/ 1174809 w 12936898"/>
              <a:gd name="connsiteY5221" fmla="*/ 4688695 h 7040868"/>
              <a:gd name="connsiteX5222" fmla="*/ 1128080 w 12936898"/>
              <a:gd name="connsiteY5222" fmla="*/ 4683798 h 7040868"/>
              <a:gd name="connsiteX5223" fmla="*/ 1225732 w 12936898"/>
              <a:gd name="connsiteY5223" fmla="*/ 4680207 h 7040868"/>
              <a:gd name="connsiteX5224" fmla="*/ 1512700 w 12936898"/>
              <a:gd name="connsiteY5224" fmla="*/ 4668781 h 7040868"/>
              <a:gd name="connsiteX5225" fmla="*/ 1468966 w 12936898"/>
              <a:gd name="connsiteY5225" fmla="*/ 4638419 h 7040868"/>
              <a:gd name="connsiteX5226" fmla="*/ 1391683 w 12936898"/>
              <a:gd name="connsiteY5226" fmla="*/ 4620464 h 7040868"/>
              <a:gd name="connsiteX5227" fmla="*/ 1359930 w 12936898"/>
              <a:gd name="connsiteY5227" fmla="*/ 4598917 h 7040868"/>
              <a:gd name="connsiteX5228" fmla="*/ 1318593 w 12936898"/>
              <a:gd name="connsiteY5228" fmla="*/ 4579982 h 7040868"/>
              <a:gd name="connsiteX5229" fmla="*/ 1265872 w 12936898"/>
              <a:gd name="connsiteY5229" fmla="*/ 4602835 h 7040868"/>
              <a:gd name="connsiteX5230" fmla="*/ 1263476 w 12936898"/>
              <a:gd name="connsiteY5230" fmla="*/ 4614588 h 7040868"/>
              <a:gd name="connsiteX5231" fmla="*/ 1074161 w 12936898"/>
              <a:gd name="connsiteY5231" fmla="*/ 4615240 h 7040868"/>
              <a:gd name="connsiteX5232" fmla="*/ 1031625 w 12936898"/>
              <a:gd name="connsiteY5232" fmla="*/ 4606426 h 7040868"/>
              <a:gd name="connsiteX5233" fmla="*/ 953143 w 12936898"/>
              <a:gd name="connsiteY5233" fmla="*/ 4582268 h 7040868"/>
              <a:gd name="connsiteX5234" fmla="*/ 969319 w 12936898"/>
              <a:gd name="connsiteY5234" fmla="*/ 4578350 h 7040868"/>
              <a:gd name="connsiteX5235" fmla="*/ 1193980 w 12936898"/>
              <a:gd name="connsiteY5235" fmla="*/ 4589776 h 7040868"/>
              <a:gd name="connsiteX5236" fmla="*/ 1188588 w 12936898"/>
              <a:gd name="connsiteY5236" fmla="*/ 4581615 h 7040868"/>
              <a:gd name="connsiteX5237" fmla="*/ 1251494 w 12936898"/>
              <a:gd name="connsiteY5237" fmla="*/ 4530033 h 7040868"/>
              <a:gd name="connsiteX5238" fmla="*/ 1274859 w 12936898"/>
              <a:gd name="connsiteY5238" fmla="*/ 4514037 h 7040868"/>
              <a:gd name="connsiteX5239" fmla="*/ 1316196 w 12936898"/>
              <a:gd name="connsiteY5239" fmla="*/ 4482696 h 7040868"/>
              <a:gd name="connsiteX5240" fmla="*/ 1331773 w 12936898"/>
              <a:gd name="connsiteY5240" fmla="*/ 4470291 h 7040868"/>
              <a:gd name="connsiteX5241" fmla="*/ 1101120 w 12936898"/>
              <a:gd name="connsiteY5241" fmla="*/ 4504243 h 7040868"/>
              <a:gd name="connsiteX5242" fmla="*/ 1075958 w 12936898"/>
              <a:gd name="connsiteY5242" fmla="*/ 4515016 h 7040868"/>
              <a:gd name="connsiteX5243" fmla="*/ 986692 w 12936898"/>
              <a:gd name="connsiteY5243" fmla="*/ 4543092 h 7040868"/>
              <a:gd name="connsiteX5244" fmla="*/ 844706 w 12936898"/>
              <a:gd name="connsiteY5244" fmla="*/ 4567577 h 7040868"/>
              <a:gd name="connsiteX5245" fmla="*/ 1090336 w 12936898"/>
              <a:gd name="connsiteY5245" fmla="*/ 4451356 h 7040868"/>
              <a:gd name="connsiteX5246" fmla="*/ 1186791 w 12936898"/>
              <a:gd name="connsiteY5246" fmla="*/ 4427524 h 7040868"/>
              <a:gd name="connsiteX5247" fmla="*/ 1267070 w 12936898"/>
              <a:gd name="connsiteY5247" fmla="*/ 4411201 h 7040868"/>
              <a:gd name="connsiteX5248" fmla="*/ 1331174 w 12936898"/>
              <a:gd name="connsiteY5248" fmla="*/ 4405977 h 7040868"/>
              <a:gd name="connsiteX5249" fmla="*/ 1328777 w 12936898"/>
              <a:gd name="connsiteY5249" fmla="*/ 4389001 h 7040868"/>
              <a:gd name="connsiteX5250" fmla="*/ 1302417 w 12936898"/>
              <a:gd name="connsiteY5250" fmla="*/ 4362558 h 7040868"/>
              <a:gd name="connsiteX5251" fmla="*/ 1205363 w 12936898"/>
              <a:gd name="connsiteY5251" fmla="*/ 4357008 h 7040868"/>
              <a:gd name="connsiteX5252" fmla="*/ 1098724 w 12936898"/>
              <a:gd name="connsiteY5252" fmla="*/ 4364843 h 7040868"/>
              <a:gd name="connsiteX5253" fmla="*/ 1186791 w 12936898"/>
              <a:gd name="connsiteY5253" fmla="*/ 4351784 h 7040868"/>
              <a:gd name="connsiteX5254" fmla="*/ 1273660 w 12936898"/>
              <a:gd name="connsiteY5254" fmla="*/ 4313914 h 7040868"/>
              <a:gd name="connsiteX5255" fmla="*/ 1304214 w 12936898"/>
              <a:gd name="connsiteY5255" fmla="*/ 4287471 h 7040868"/>
              <a:gd name="connsiteX5256" fmla="*/ 1367719 w 12936898"/>
              <a:gd name="connsiteY5256" fmla="*/ 4288124 h 7040868"/>
              <a:gd name="connsiteX5257" fmla="*/ 1386291 w 12936898"/>
              <a:gd name="connsiteY5257" fmla="*/ 4273433 h 7040868"/>
              <a:gd name="connsiteX5258" fmla="*/ 1326381 w 12936898"/>
              <a:gd name="connsiteY5258" fmla="*/ 4261354 h 7040868"/>
              <a:gd name="connsiteX5259" fmla="*/ 1254489 w 12936898"/>
              <a:gd name="connsiteY5259" fmla="*/ 4268862 h 7040868"/>
              <a:gd name="connsiteX5260" fmla="*/ 1247899 w 12936898"/>
              <a:gd name="connsiteY5260" fmla="*/ 4253845 h 7040868"/>
              <a:gd name="connsiteX5261" fmla="*/ 1296426 w 12936898"/>
              <a:gd name="connsiteY5261" fmla="*/ 4234910 h 7040868"/>
              <a:gd name="connsiteX5262" fmla="*/ 1263476 w 12936898"/>
              <a:gd name="connsiteY5262" fmla="*/ 4213690 h 7040868"/>
              <a:gd name="connsiteX5263" fmla="*/ 1149048 w 12936898"/>
              <a:gd name="connsiteY5263" fmla="*/ 4245031 h 7040868"/>
              <a:gd name="connsiteX5264" fmla="*/ 1138863 w 12936898"/>
              <a:gd name="connsiteY5264" fmla="*/ 4260374 h 7040868"/>
              <a:gd name="connsiteX5265" fmla="*/ 1170016 w 12936898"/>
              <a:gd name="connsiteY5265" fmla="*/ 4265924 h 7040868"/>
              <a:gd name="connsiteX5266" fmla="*/ 1212552 w 12936898"/>
              <a:gd name="connsiteY5266" fmla="*/ 4268862 h 7040868"/>
              <a:gd name="connsiteX5267" fmla="*/ 1159832 w 12936898"/>
              <a:gd name="connsiteY5267" fmla="*/ 4275065 h 7040868"/>
              <a:gd name="connsiteX5268" fmla="*/ 1076557 w 12936898"/>
              <a:gd name="connsiteY5268" fmla="*/ 4289430 h 7040868"/>
              <a:gd name="connsiteX5269" fmla="*/ 1045404 w 12936898"/>
              <a:gd name="connsiteY5269" fmla="*/ 4297265 h 7040868"/>
              <a:gd name="connsiteX5270" fmla="*/ 1072963 w 12936898"/>
              <a:gd name="connsiteY5270" fmla="*/ 4282574 h 7040868"/>
              <a:gd name="connsiteX5271" fmla="*/ 1138863 w 12936898"/>
              <a:gd name="connsiteY5271" fmla="*/ 4230013 h 7040868"/>
              <a:gd name="connsiteX5272" fmla="*/ 1096327 w 12936898"/>
              <a:gd name="connsiteY5272" fmla="*/ 4234910 h 7040868"/>
              <a:gd name="connsiteX5273" fmla="*/ 1081949 w 12936898"/>
              <a:gd name="connsiteY5273" fmla="*/ 4245684 h 7040868"/>
              <a:gd name="connsiteX5274" fmla="*/ 1078354 w 12936898"/>
              <a:gd name="connsiteY5274" fmla="*/ 4234910 h 7040868"/>
              <a:gd name="connsiteX5275" fmla="*/ 1014850 w 12936898"/>
              <a:gd name="connsiteY5275" fmla="*/ 4235890 h 7040868"/>
              <a:gd name="connsiteX5276" fmla="*/ 978904 w 12936898"/>
              <a:gd name="connsiteY5276" fmla="*/ 4235890 h 7040868"/>
              <a:gd name="connsiteX5277" fmla="*/ 1141259 w 12936898"/>
              <a:gd name="connsiteY5277" fmla="*/ 4210099 h 7040868"/>
              <a:gd name="connsiteX5278" fmla="*/ 1296426 w 12936898"/>
              <a:gd name="connsiteY5278" fmla="*/ 4174841 h 7040868"/>
              <a:gd name="connsiteX5279" fmla="*/ 1314998 w 12936898"/>
              <a:gd name="connsiteY5279" fmla="*/ 4168311 h 7040868"/>
              <a:gd name="connsiteX5280" fmla="*/ 1328777 w 12936898"/>
              <a:gd name="connsiteY5280" fmla="*/ 4158518 h 7040868"/>
              <a:gd name="connsiteX5281" fmla="*/ 1343156 w 12936898"/>
              <a:gd name="connsiteY5281" fmla="*/ 4142521 h 7040868"/>
              <a:gd name="connsiteX5282" fmla="*/ 1328178 w 12936898"/>
              <a:gd name="connsiteY5282" fmla="*/ 4136318 h 7040868"/>
              <a:gd name="connsiteX5283" fmla="*/ 1040012 w 12936898"/>
              <a:gd name="connsiteY5283" fmla="*/ 4182349 h 7040868"/>
              <a:gd name="connsiteX5284" fmla="*/ 787792 w 12936898"/>
              <a:gd name="connsiteY5284" fmla="*/ 4304121 h 7040868"/>
              <a:gd name="connsiteX5285" fmla="*/ 741661 w 12936898"/>
              <a:gd name="connsiteY5285" fmla="*/ 4333829 h 7040868"/>
              <a:gd name="connsiteX5286" fmla="*/ 524189 w 12936898"/>
              <a:gd name="connsiteY5286" fmla="*/ 4445806 h 7040868"/>
              <a:gd name="connsiteX5287" fmla="*/ 489441 w 12936898"/>
              <a:gd name="connsiteY5287" fmla="*/ 4457232 h 7040868"/>
              <a:gd name="connsiteX5288" fmla="*/ 558936 w 12936898"/>
              <a:gd name="connsiteY5288" fmla="*/ 4410548 h 7040868"/>
              <a:gd name="connsiteX5289" fmla="*/ 654193 w 12936898"/>
              <a:gd name="connsiteY5289" fmla="*/ 4357008 h 7040868"/>
              <a:gd name="connsiteX5290" fmla="*/ 688941 w 12936898"/>
              <a:gd name="connsiteY5290" fmla="*/ 4340358 h 7040868"/>
              <a:gd name="connsiteX5291" fmla="*/ 755441 w 12936898"/>
              <a:gd name="connsiteY5291" fmla="*/ 4269515 h 7040868"/>
              <a:gd name="connsiteX5292" fmla="*/ 891436 w 12936898"/>
              <a:gd name="connsiteY5292" fmla="*/ 4181370 h 7040868"/>
              <a:gd name="connsiteX5293" fmla="*/ 915399 w 12936898"/>
              <a:gd name="connsiteY5293" fmla="*/ 4164720 h 7040868"/>
              <a:gd name="connsiteX5294" fmla="*/ 1035219 w 12936898"/>
              <a:gd name="connsiteY5294" fmla="*/ 4079840 h 7040868"/>
              <a:gd name="connsiteX5295" fmla="*/ 1058584 w 12936898"/>
              <a:gd name="connsiteY5295" fmla="*/ 4054376 h 7040868"/>
              <a:gd name="connsiteX5296" fmla="*/ 1099922 w 12936898"/>
              <a:gd name="connsiteY5296" fmla="*/ 4035441 h 7040868"/>
              <a:gd name="connsiteX5297" fmla="*/ 1174809 w 12936898"/>
              <a:gd name="connsiteY5297" fmla="*/ 4012588 h 7040868"/>
              <a:gd name="connsiteX5298" fmla="*/ 1206561 w 12936898"/>
              <a:gd name="connsiteY5298" fmla="*/ 3994633 h 7040868"/>
              <a:gd name="connsiteX5299" fmla="*/ 1176007 w 12936898"/>
              <a:gd name="connsiteY5299" fmla="*/ 3996918 h 7040868"/>
              <a:gd name="connsiteX5300" fmla="*/ 1146652 w 12936898"/>
              <a:gd name="connsiteY5300" fmla="*/ 4008344 h 7040868"/>
              <a:gd name="connsiteX5301" fmla="*/ 1113701 w 12936898"/>
              <a:gd name="connsiteY5301" fmla="*/ 4021403 h 7040868"/>
              <a:gd name="connsiteX5302" fmla="*/ 1085544 w 12936898"/>
              <a:gd name="connsiteY5302" fmla="*/ 4013894 h 7040868"/>
              <a:gd name="connsiteX5303" fmla="*/ 1050197 w 12936898"/>
              <a:gd name="connsiteY5303" fmla="*/ 4009324 h 7040868"/>
              <a:gd name="connsiteX5304" fmla="*/ 1038814 w 12936898"/>
              <a:gd name="connsiteY5304" fmla="*/ 4019118 h 7040868"/>
              <a:gd name="connsiteX5305" fmla="*/ 1032224 w 12936898"/>
              <a:gd name="connsiteY5305" fmla="*/ 4028259 h 7040868"/>
              <a:gd name="connsiteX5306" fmla="*/ 972314 w 12936898"/>
              <a:gd name="connsiteY5306" fmla="*/ 4053723 h 7040868"/>
              <a:gd name="connsiteX5307" fmla="*/ 941760 w 12936898"/>
              <a:gd name="connsiteY5307" fmla="*/ 4069066 h 7040868"/>
              <a:gd name="connsiteX5308" fmla="*/ 880652 w 12936898"/>
              <a:gd name="connsiteY5308" fmla="*/ 4104977 h 7040868"/>
              <a:gd name="connsiteX5309" fmla="*/ 772814 w 12936898"/>
              <a:gd name="connsiteY5309" fmla="*/ 4151009 h 7040868"/>
              <a:gd name="connsiteX5310" fmla="*/ 785995 w 12936898"/>
              <a:gd name="connsiteY5310" fmla="*/ 4138603 h 7040868"/>
              <a:gd name="connsiteX5311" fmla="*/ 847103 w 12936898"/>
              <a:gd name="connsiteY5311" fmla="*/ 4103998 h 7040868"/>
              <a:gd name="connsiteX5312" fmla="*/ 875859 w 12936898"/>
              <a:gd name="connsiteY5312" fmla="*/ 4072658 h 7040868"/>
              <a:gd name="connsiteX5313" fmla="*/ 843508 w 12936898"/>
              <a:gd name="connsiteY5313" fmla="*/ 4085063 h 7040868"/>
              <a:gd name="connsiteX5314" fmla="*/ 801571 w 12936898"/>
              <a:gd name="connsiteY5314" fmla="*/ 4084410 h 7040868"/>
              <a:gd name="connsiteX5315" fmla="*/ 743459 w 12936898"/>
              <a:gd name="connsiteY5315" fmla="*/ 4099754 h 7040868"/>
              <a:gd name="connsiteX5316" fmla="*/ 699725 w 12936898"/>
              <a:gd name="connsiteY5316" fmla="*/ 4127830 h 7040868"/>
              <a:gd name="connsiteX5317" fmla="*/ 671567 w 12936898"/>
              <a:gd name="connsiteY5317" fmla="*/ 4136971 h 7040868"/>
              <a:gd name="connsiteX5318" fmla="*/ 670369 w 12936898"/>
              <a:gd name="connsiteY5318" fmla="*/ 4125545 h 7040868"/>
              <a:gd name="connsiteX5319" fmla="*/ 676359 w 12936898"/>
              <a:gd name="connsiteY5319" fmla="*/ 4103345 h 7040868"/>
              <a:gd name="connsiteX5320" fmla="*/ 618846 w 12936898"/>
              <a:gd name="connsiteY5320" fmla="*/ 4155579 h 7040868"/>
              <a:gd name="connsiteX5321" fmla="*/ 565527 w 12936898"/>
              <a:gd name="connsiteY5321" fmla="*/ 4198673 h 7040868"/>
              <a:gd name="connsiteX5322" fmla="*/ 493635 w 12936898"/>
              <a:gd name="connsiteY5322" fmla="*/ 4267883 h 7040868"/>
              <a:gd name="connsiteX5323" fmla="*/ 473865 w 12936898"/>
              <a:gd name="connsiteY5323" fmla="*/ 4302488 h 7040868"/>
              <a:gd name="connsiteX5324" fmla="*/ 474464 w 12936898"/>
              <a:gd name="connsiteY5324" fmla="*/ 4242092 h 7040868"/>
              <a:gd name="connsiteX5325" fmla="*/ 456491 w 12936898"/>
              <a:gd name="connsiteY5325" fmla="*/ 4239154 h 7040868"/>
              <a:gd name="connsiteX5326" fmla="*/ 438518 w 12936898"/>
              <a:gd name="connsiteY5326" fmla="*/ 4256457 h 7040868"/>
              <a:gd name="connsiteX5327" fmla="*/ 465477 w 12936898"/>
              <a:gd name="connsiteY5327" fmla="*/ 4191490 h 7040868"/>
              <a:gd name="connsiteX5328" fmla="*/ 478058 w 12936898"/>
              <a:gd name="connsiteY5328" fmla="*/ 4169944 h 7040868"/>
              <a:gd name="connsiteX5329" fmla="*/ 570918 w 12936898"/>
              <a:gd name="connsiteY5329" fmla="*/ 4072658 h 7040868"/>
              <a:gd name="connsiteX5330" fmla="*/ 572716 w 12936898"/>
              <a:gd name="connsiteY5330" fmla="*/ 4063517 h 7040868"/>
              <a:gd name="connsiteX5331" fmla="*/ 627234 w 12936898"/>
              <a:gd name="connsiteY5331" fmla="*/ 4019118 h 7040868"/>
              <a:gd name="connsiteX5332" fmla="*/ 690738 w 12936898"/>
              <a:gd name="connsiteY5332" fmla="*/ 3942725 h 7040868"/>
              <a:gd name="connsiteX5333" fmla="*/ 701522 w 12936898"/>
              <a:gd name="connsiteY5333" fmla="*/ 3914323 h 7040868"/>
              <a:gd name="connsiteX5334" fmla="*/ 705116 w 12936898"/>
              <a:gd name="connsiteY5334" fmla="*/ 3896694 h 7040868"/>
              <a:gd name="connsiteX5335" fmla="*/ 528982 w 12936898"/>
              <a:gd name="connsiteY5335" fmla="*/ 4009324 h 7040868"/>
              <a:gd name="connsiteX5336" fmla="*/ 502621 w 12936898"/>
              <a:gd name="connsiteY5336" fmla="*/ 4024667 h 7040868"/>
              <a:gd name="connsiteX5337" fmla="*/ 508612 w 12936898"/>
              <a:gd name="connsiteY5337" fmla="*/ 4006712 h 7040868"/>
              <a:gd name="connsiteX5338" fmla="*/ 500225 w 12936898"/>
              <a:gd name="connsiteY5338" fmla="*/ 3991695 h 7040868"/>
              <a:gd name="connsiteX5339" fmla="*/ 404968 w 12936898"/>
              <a:gd name="connsiteY5339" fmla="*/ 4081146 h 7040868"/>
              <a:gd name="connsiteX5340" fmla="*/ 383401 w 12936898"/>
              <a:gd name="connsiteY5340" fmla="*/ 4109548 h 7040868"/>
              <a:gd name="connsiteX5341" fmla="*/ 348653 w 12936898"/>
              <a:gd name="connsiteY5341" fmla="*/ 4127177 h 7040868"/>
              <a:gd name="connsiteX5342" fmla="*/ 351050 w 12936898"/>
              <a:gd name="connsiteY5342" fmla="*/ 4115751 h 7040868"/>
              <a:gd name="connsiteX5343" fmla="*/ 378608 w 12936898"/>
              <a:gd name="connsiteY5343" fmla="*/ 4095837 h 7040868"/>
              <a:gd name="connsiteX5344" fmla="*/ 366027 w 12936898"/>
              <a:gd name="connsiteY5344" fmla="*/ 4090613 h 7040868"/>
              <a:gd name="connsiteX5345" fmla="*/ 296532 w 12936898"/>
              <a:gd name="connsiteY5345" fmla="*/ 4140889 h 7040868"/>
              <a:gd name="connsiteX5346" fmla="*/ 267775 w 12936898"/>
              <a:gd name="connsiteY5346" fmla="*/ 4142521 h 7040868"/>
              <a:gd name="connsiteX5347" fmla="*/ 316901 w 12936898"/>
              <a:gd name="connsiteY5347" fmla="*/ 4090613 h 7040868"/>
              <a:gd name="connsiteX5348" fmla="*/ 352847 w 12936898"/>
              <a:gd name="connsiteY5348" fmla="*/ 4064496 h 7040868"/>
              <a:gd name="connsiteX5349" fmla="*/ 394784 w 12936898"/>
              <a:gd name="connsiteY5349" fmla="*/ 4036094 h 7040868"/>
              <a:gd name="connsiteX5350" fmla="*/ 439117 w 12936898"/>
              <a:gd name="connsiteY5350" fmla="*/ 4007691 h 7040868"/>
              <a:gd name="connsiteX5351" fmla="*/ 479855 w 12936898"/>
              <a:gd name="connsiteY5351" fmla="*/ 3979615 h 7040868"/>
              <a:gd name="connsiteX5352" fmla="*/ 488842 w 12936898"/>
              <a:gd name="connsiteY5352" fmla="*/ 3954804 h 7040868"/>
              <a:gd name="connsiteX5353" fmla="*/ 496031 w 12936898"/>
              <a:gd name="connsiteY5353" fmla="*/ 3930972 h 7040868"/>
              <a:gd name="connsiteX5354" fmla="*/ 508612 w 12936898"/>
              <a:gd name="connsiteY5354" fmla="*/ 3905508 h 7040868"/>
              <a:gd name="connsiteX5355" fmla="*/ 496630 w 12936898"/>
              <a:gd name="connsiteY5355" fmla="*/ 3913670 h 7040868"/>
              <a:gd name="connsiteX5356" fmla="*/ 466675 w 12936898"/>
              <a:gd name="connsiteY5356" fmla="*/ 3940113 h 7040868"/>
              <a:gd name="connsiteX5357" fmla="*/ 434324 w 12936898"/>
              <a:gd name="connsiteY5357" fmla="*/ 3944031 h 7040868"/>
              <a:gd name="connsiteX5358" fmla="*/ 446905 w 12936898"/>
              <a:gd name="connsiteY5358" fmla="*/ 3924443 h 7040868"/>
              <a:gd name="connsiteX5359" fmla="*/ 452896 w 12936898"/>
              <a:gd name="connsiteY5359" fmla="*/ 3898979 h 7040868"/>
              <a:gd name="connsiteX5360" fmla="*/ 487045 w 12936898"/>
              <a:gd name="connsiteY5360" fmla="*/ 3852947 h 7040868"/>
              <a:gd name="connsiteX5361" fmla="*/ 490639 w 12936898"/>
              <a:gd name="connsiteY5361" fmla="*/ 3878412 h 7040868"/>
              <a:gd name="connsiteX5362" fmla="*/ 496031 w 12936898"/>
              <a:gd name="connsiteY5362" fmla="*/ 3879065 h 7040868"/>
              <a:gd name="connsiteX5363" fmla="*/ 508612 w 12936898"/>
              <a:gd name="connsiteY5363" fmla="*/ 3857518 h 7040868"/>
              <a:gd name="connsiteX5364" fmla="*/ 524788 w 12936898"/>
              <a:gd name="connsiteY5364" fmla="*/ 3830748 h 7040868"/>
              <a:gd name="connsiteX5365" fmla="*/ 544558 w 12936898"/>
              <a:gd name="connsiteY5365" fmla="*/ 3796143 h 7040868"/>
              <a:gd name="connsiteX5366" fmla="*/ 559536 w 12936898"/>
              <a:gd name="connsiteY5366" fmla="*/ 3768067 h 7040868"/>
              <a:gd name="connsiteX5367" fmla="*/ 549351 w 12936898"/>
              <a:gd name="connsiteY5367" fmla="*/ 3764149 h 7040868"/>
              <a:gd name="connsiteX5368" fmla="*/ 501423 w 12936898"/>
              <a:gd name="connsiteY5368" fmla="*/ 3773943 h 7040868"/>
              <a:gd name="connsiteX5369" fmla="*/ 424738 w 12936898"/>
              <a:gd name="connsiteY5369" fmla="*/ 3810834 h 7040868"/>
              <a:gd name="connsiteX5370" fmla="*/ 288743 w 12936898"/>
              <a:gd name="connsiteY5370" fmla="*/ 3902896 h 7040868"/>
              <a:gd name="connsiteX5371" fmla="*/ 467274 w 12936898"/>
              <a:gd name="connsiteY5371" fmla="*/ 3769699 h 7040868"/>
              <a:gd name="connsiteX5372" fmla="*/ 469072 w 12936898"/>
              <a:gd name="connsiteY5372" fmla="*/ 3733462 h 7040868"/>
              <a:gd name="connsiteX5373" fmla="*/ 473865 w 12936898"/>
              <a:gd name="connsiteY5373" fmla="*/ 3713547 h 7040868"/>
              <a:gd name="connsiteX5374" fmla="*/ 481653 w 12936898"/>
              <a:gd name="connsiteY5374" fmla="*/ 3680575 h 7040868"/>
              <a:gd name="connsiteX5375" fmla="*/ 469072 w 12936898"/>
              <a:gd name="connsiteY5375" fmla="*/ 3681554 h 7040868"/>
              <a:gd name="connsiteX5376" fmla="*/ 405567 w 12936898"/>
              <a:gd name="connsiteY5376" fmla="*/ 3760558 h 7040868"/>
              <a:gd name="connsiteX5377" fmla="*/ 404968 w 12936898"/>
              <a:gd name="connsiteY5377" fmla="*/ 3755008 h 7040868"/>
              <a:gd name="connsiteX5378" fmla="*/ 400775 w 12936898"/>
              <a:gd name="connsiteY5378" fmla="*/ 3732482 h 7040868"/>
              <a:gd name="connsiteX5379" fmla="*/ 315104 w 12936898"/>
              <a:gd name="connsiteY5379" fmla="*/ 3789287 h 7040868"/>
              <a:gd name="connsiteX5380" fmla="*/ 278559 w 12936898"/>
              <a:gd name="connsiteY5380" fmla="*/ 3805610 h 7040868"/>
              <a:gd name="connsiteX5381" fmla="*/ 154545 w 12936898"/>
              <a:gd name="connsiteY5381" fmla="*/ 3900611 h 7040868"/>
              <a:gd name="connsiteX5382" fmla="*/ 95834 w 12936898"/>
              <a:gd name="connsiteY5382" fmla="*/ 3928687 h 7040868"/>
              <a:gd name="connsiteX5383" fmla="*/ 108415 w 12936898"/>
              <a:gd name="connsiteY5383" fmla="*/ 3896694 h 7040868"/>
              <a:gd name="connsiteX5384" fmla="*/ 93437 w 12936898"/>
              <a:gd name="connsiteY5384" fmla="*/ 3819975 h 7040868"/>
              <a:gd name="connsiteX5385" fmla="*/ 56293 w 12936898"/>
              <a:gd name="connsiteY5385" fmla="*/ 3837930 h 7040868"/>
              <a:gd name="connsiteX5386" fmla="*/ 7167 w 12936898"/>
              <a:gd name="connsiteY5386" fmla="*/ 3853600 h 7040868"/>
              <a:gd name="connsiteX5387" fmla="*/ 14357 w 12936898"/>
              <a:gd name="connsiteY5387" fmla="*/ 3813119 h 7040868"/>
              <a:gd name="connsiteX5388" fmla="*/ 26338 w 12936898"/>
              <a:gd name="connsiteY5388" fmla="*/ 3754029 h 7040868"/>
              <a:gd name="connsiteX5389" fmla="*/ 25140 w 12936898"/>
              <a:gd name="connsiteY5389" fmla="*/ 3618873 h 7040868"/>
              <a:gd name="connsiteX5390" fmla="*/ 102424 w 12936898"/>
              <a:gd name="connsiteY5390" fmla="*/ 3469026 h 7040868"/>
              <a:gd name="connsiteX5391" fmla="*/ 119798 w 12936898"/>
              <a:gd name="connsiteY5391" fmla="*/ 3433442 h 7040868"/>
              <a:gd name="connsiteX5392" fmla="*/ 278559 w 12936898"/>
              <a:gd name="connsiteY5392" fmla="*/ 3245725 h 7040868"/>
              <a:gd name="connsiteX5393" fmla="*/ 301924 w 12936898"/>
              <a:gd name="connsiteY5393" fmla="*/ 3221893 h 7040868"/>
              <a:gd name="connsiteX5394" fmla="*/ 493036 w 12936898"/>
              <a:gd name="connsiteY5394" fmla="*/ 3059641 h 7040868"/>
              <a:gd name="connsiteX5395" fmla="*/ 627833 w 12936898"/>
              <a:gd name="connsiteY5395" fmla="*/ 2933626 h 7040868"/>
              <a:gd name="connsiteX5396" fmla="*/ 672166 w 12936898"/>
              <a:gd name="connsiteY5396" fmla="*/ 2889226 h 7040868"/>
              <a:gd name="connsiteX5397" fmla="*/ 693134 w 12936898"/>
              <a:gd name="connsiteY5397" fmla="*/ 2877800 h 7040868"/>
              <a:gd name="connsiteX5398" fmla="*/ 772814 w 12936898"/>
              <a:gd name="connsiteY5398" fmla="*/ 2843195 h 7040868"/>
              <a:gd name="connsiteX5399" fmla="*/ 803968 w 12936898"/>
              <a:gd name="connsiteY5399" fmla="*/ 2802061 h 7040868"/>
              <a:gd name="connsiteX5400" fmla="*/ 705715 w 12936898"/>
              <a:gd name="connsiteY5400" fmla="*/ 2796184 h 7040868"/>
              <a:gd name="connsiteX5401" fmla="*/ 644607 w 12936898"/>
              <a:gd name="connsiteY5401" fmla="*/ 2771373 h 7040868"/>
              <a:gd name="connsiteX5402" fmla="*/ 768621 w 12936898"/>
              <a:gd name="connsiteY5402" fmla="*/ 2770720 h 7040868"/>
              <a:gd name="connsiteX5403" fmla="*/ 932774 w 12936898"/>
              <a:gd name="connsiteY5403" fmla="*/ 2751459 h 7040868"/>
              <a:gd name="connsiteX5404" fmla="*/ 1077755 w 12936898"/>
              <a:gd name="connsiteY5404" fmla="*/ 2701510 h 7040868"/>
              <a:gd name="connsiteX5405" fmla="*/ 1148449 w 12936898"/>
              <a:gd name="connsiteY5405" fmla="*/ 2673434 h 7040868"/>
              <a:gd name="connsiteX5406" fmla="*/ 1116098 w 12936898"/>
              <a:gd name="connsiteY5406" fmla="*/ 2657111 h 7040868"/>
              <a:gd name="connsiteX5407" fmla="*/ 1043008 w 12936898"/>
              <a:gd name="connsiteY5407" fmla="*/ 2617282 h 7040868"/>
              <a:gd name="connsiteX5408" fmla="*/ 1108908 w 12936898"/>
              <a:gd name="connsiteY5408" fmla="*/ 2638176 h 7040868"/>
              <a:gd name="connsiteX5409" fmla="*/ 1170615 w 12936898"/>
              <a:gd name="connsiteY5409" fmla="*/ 2662661 h 7040868"/>
              <a:gd name="connsiteX5410" fmla="*/ 1261079 w 12936898"/>
              <a:gd name="connsiteY5410" fmla="*/ 2642093 h 7040868"/>
              <a:gd name="connsiteX5411" fmla="*/ 1343156 w 12936898"/>
              <a:gd name="connsiteY5411" fmla="*/ 2614997 h 7040868"/>
              <a:gd name="connsiteX5412" fmla="*/ 1193980 w 12936898"/>
              <a:gd name="connsiteY5412" fmla="*/ 2596715 h 7040868"/>
              <a:gd name="connsiteX5413" fmla="*/ 1148449 w 12936898"/>
              <a:gd name="connsiteY5413" fmla="*/ 2569945 h 7040868"/>
              <a:gd name="connsiteX5414" fmla="*/ 1161629 w 12936898"/>
              <a:gd name="connsiteY5414" fmla="*/ 2555580 h 7040868"/>
              <a:gd name="connsiteX5415" fmla="*/ 1151444 w 12936898"/>
              <a:gd name="connsiteY5415" fmla="*/ 2526852 h 7040868"/>
              <a:gd name="connsiteX5416" fmla="*/ 1062179 w 12936898"/>
              <a:gd name="connsiteY5416" fmla="*/ 2539257 h 7040868"/>
              <a:gd name="connsiteX5417" fmla="*/ 942359 w 12936898"/>
              <a:gd name="connsiteY5417" fmla="*/ 2536972 h 7040868"/>
              <a:gd name="connsiteX5418" fmla="*/ 1016048 w 12936898"/>
              <a:gd name="connsiteY5418" fmla="*/ 2509549 h 7040868"/>
              <a:gd name="connsiteX5419" fmla="*/ 1115498 w 12936898"/>
              <a:gd name="connsiteY5419" fmla="*/ 2484085 h 7040868"/>
              <a:gd name="connsiteX5420" fmla="*/ 1225133 w 12936898"/>
              <a:gd name="connsiteY5420" fmla="*/ 2462538 h 7040868"/>
              <a:gd name="connsiteX5421" fmla="*/ 1303016 w 12936898"/>
              <a:gd name="connsiteY5421" fmla="*/ 2441318 h 7040868"/>
              <a:gd name="connsiteX5422" fmla="*/ 1353939 w 12936898"/>
              <a:gd name="connsiteY5422" fmla="*/ 2421404 h 7040868"/>
              <a:gd name="connsiteX5423" fmla="*/ 1350345 w 12936898"/>
              <a:gd name="connsiteY5423" fmla="*/ 2382881 h 7040868"/>
              <a:gd name="connsiteX5424" fmla="*/ 1252692 w 12936898"/>
              <a:gd name="connsiteY5424" fmla="*/ 2372108 h 7040868"/>
              <a:gd name="connsiteX5425" fmla="*/ 1184395 w 12936898"/>
              <a:gd name="connsiteY5425" fmla="*/ 2390716 h 7040868"/>
              <a:gd name="connsiteX5426" fmla="*/ 1155638 w 12936898"/>
              <a:gd name="connsiteY5426" fmla="*/ 2393654 h 7040868"/>
              <a:gd name="connsiteX5427" fmla="*/ 1101120 w 12936898"/>
              <a:gd name="connsiteY5427" fmla="*/ 2378637 h 7040868"/>
              <a:gd name="connsiteX5428" fmla="*/ 1077755 w 12936898"/>
              <a:gd name="connsiteY5428" fmla="*/ 2372108 h 7040868"/>
              <a:gd name="connsiteX5429" fmla="*/ 1106512 w 12936898"/>
              <a:gd name="connsiteY5429" fmla="*/ 2366231 h 7040868"/>
              <a:gd name="connsiteX5430" fmla="*/ 1129278 w 12936898"/>
              <a:gd name="connsiteY5430" fmla="*/ 2356438 h 7040868"/>
              <a:gd name="connsiteX5431" fmla="*/ 1205962 w 12936898"/>
              <a:gd name="connsiteY5431" fmla="*/ 2343053 h 7040868"/>
              <a:gd name="connsiteX5432" fmla="*/ 1263476 w 12936898"/>
              <a:gd name="connsiteY5432" fmla="*/ 2334891 h 7040868"/>
              <a:gd name="connsiteX5433" fmla="*/ 1192782 w 12936898"/>
              <a:gd name="connsiteY5433" fmla="*/ 2330973 h 7040868"/>
              <a:gd name="connsiteX5434" fmla="*/ 1157435 w 12936898"/>
              <a:gd name="connsiteY5434" fmla="*/ 2328362 h 7040868"/>
              <a:gd name="connsiteX5435" fmla="*/ 1107111 w 12936898"/>
              <a:gd name="connsiteY5435" fmla="*/ 2298653 h 7040868"/>
              <a:gd name="connsiteX5436" fmla="*/ 1142458 w 12936898"/>
              <a:gd name="connsiteY5436" fmla="*/ 2293757 h 7040868"/>
              <a:gd name="connsiteX5437" fmla="*/ 1161629 w 12936898"/>
              <a:gd name="connsiteY5437" fmla="*/ 2282983 h 7040868"/>
              <a:gd name="connsiteX5438" fmla="*/ 1156237 w 12936898"/>
              <a:gd name="connsiteY5438" fmla="*/ 2267313 h 7040868"/>
              <a:gd name="connsiteX5439" fmla="*/ 1183796 w 12936898"/>
              <a:gd name="connsiteY5439" fmla="*/ 2293757 h 7040868"/>
              <a:gd name="connsiteX5440" fmla="*/ 1225732 w 12936898"/>
              <a:gd name="connsiteY5440" fmla="*/ 2308774 h 7040868"/>
              <a:gd name="connsiteX5441" fmla="*/ 1247899 w 12936898"/>
              <a:gd name="connsiteY5441" fmla="*/ 2314977 h 7040868"/>
              <a:gd name="connsiteX5442" fmla="*/ 1331174 w 12936898"/>
              <a:gd name="connsiteY5442" fmla="*/ 2322485 h 7040868"/>
              <a:gd name="connsiteX5443" fmla="*/ 1489336 w 12936898"/>
              <a:gd name="connsiteY5443" fmla="*/ 2333259 h 7040868"/>
              <a:gd name="connsiteX5444" fmla="*/ 1484543 w 12936898"/>
              <a:gd name="connsiteY5444" fmla="*/ 2341747 h 7040868"/>
              <a:gd name="connsiteX5445" fmla="*/ 1513899 w 12936898"/>
              <a:gd name="connsiteY5445" fmla="*/ 2329341 h 7040868"/>
              <a:gd name="connsiteX5446" fmla="*/ 1589984 w 12936898"/>
              <a:gd name="connsiteY5446" fmla="*/ 2342400 h 7040868"/>
              <a:gd name="connsiteX5447" fmla="*/ 1614547 w 12936898"/>
              <a:gd name="connsiteY5447" fmla="*/ 2353826 h 7040868"/>
              <a:gd name="connsiteX5448" fmla="*/ 1625930 w 12936898"/>
              <a:gd name="connsiteY5448" fmla="*/ 2318568 h 7040868"/>
              <a:gd name="connsiteX5449" fmla="*/ 1631921 w 12936898"/>
              <a:gd name="connsiteY5449" fmla="*/ 2289513 h 7040868"/>
              <a:gd name="connsiteX5450" fmla="*/ 1647497 w 12936898"/>
              <a:gd name="connsiteY5450" fmla="*/ 2274822 h 7040868"/>
              <a:gd name="connsiteX5451" fmla="*/ 1424034 w 12936898"/>
              <a:gd name="connsiteY5451" fmla="*/ 2279719 h 7040868"/>
              <a:gd name="connsiteX5452" fmla="*/ 1384493 w 12936898"/>
              <a:gd name="connsiteY5452" fmla="*/ 2269925 h 7040868"/>
              <a:gd name="connsiteX5453" fmla="*/ 1309606 w 12936898"/>
              <a:gd name="connsiteY5453" fmla="*/ 2248378 h 7040868"/>
              <a:gd name="connsiteX5454" fmla="*/ 1208359 w 12936898"/>
              <a:gd name="connsiteY5454" fmla="*/ 2233034 h 7040868"/>
              <a:gd name="connsiteX5455" fmla="*/ 1149048 w 12936898"/>
              <a:gd name="connsiteY5455" fmla="*/ 2229770 h 7040868"/>
              <a:gd name="connsiteX5456" fmla="*/ 1117296 w 12936898"/>
              <a:gd name="connsiteY5456" fmla="*/ 2223893 h 7040868"/>
              <a:gd name="connsiteX5457" fmla="*/ 1095129 w 12936898"/>
              <a:gd name="connsiteY5457" fmla="*/ 2212141 h 7040868"/>
              <a:gd name="connsiteX5458" fmla="*/ 1229327 w 12936898"/>
              <a:gd name="connsiteY5458" fmla="*/ 2210508 h 7040868"/>
              <a:gd name="connsiteX5459" fmla="*/ 1455786 w 12936898"/>
              <a:gd name="connsiteY5459" fmla="*/ 2204632 h 7040868"/>
              <a:gd name="connsiteX5460" fmla="*/ 1621137 w 12936898"/>
              <a:gd name="connsiteY5460" fmla="*/ 2194838 h 7040868"/>
              <a:gd name="connsiteX5461" fmla="*/ 1614547 w 12936898"/>
              <a:gd name="connsiteY5461" fmla="*/ 2171659 h 7040868"/>
              <a:gd name="connsiteX5462" fmla="*/ 1440809 w 12936898"/>
              <a:gd name="connsiteY5462" fmla="*/ 2144889 h 7040868"/>
              <a:gd name="connsiteX5463" fmla="*/ 878855 w 12936898"/>
              <a:gd name="connsiteY5463" fmla="*/ 2213120 h 7040868"/>
              <a:gd name="connsiteX5464" fmla="*/ 840513 w 12936898"/>
              <a:gd name="connsiteY5464" fmla="*/ 2200714 h 7040868"/>
              <a:gd name="connsiteX5465" fmla="*/ 815350 w 12936898"/>
              <a:gd name="connsiteY5465" fmla="*/ 2172638 h 7040868"/>
              <a:gd name="connsiteX5466" fmla="*/ 747053 w 12936898"/>
              <a:gd name="connsiteY5466" fmla="*/ 2185371 h 7040868"/>
              <a:gd name="connsiteX5467" fmla="*/ 609261 w 12936898"/>
              <a:gd name="connsiteY5467" fmla="*/ 2228464 h 7040868"/>
              <a:gd name="connsiteX5468" fmla="*/ 515202 w 12936898"/>
              <a:gd name="connsiteY5468" fmla="*/ 2250010 h 7040868"/>
              <a:gd name="connsiteX5469" fmla="*/ 542162 w 12936898"/>
              <a:gd name="connsiteY5469" fmla="*/ 2226831 h 7040868"/>
              <a:gd name="connsiteX5470" fmla="*/ 600873 w 12936898"/>
              <a:gd name="connsiteY5470" fmla="*/ 2204632 h 7040868"/>
              <a:gd name="connsiteX5471" fmla="*/ 812954 w 12936898"/>
              <a:gd name="connsiteY5471" fmla="*/ 2143910 h 7040868"/>
              <a:gd name="connsiteX5472" fmla="*/ 928580 w 12936898"/>
              <a:gd name="connsiteY5472" fmla="*/ 2115834 h 7040868"/>
              <a:gd name="connsiteX5473" fmla="*/ 1010057 w 12936898"/>
              <a:gd name="connsiteY5473" fmla="*/ 2085146 h 7040868"/>
              <a:gd name="connsiteX5474" fmla="*/ 790787 w 12936898"/>
              <a:gd name="connsiteY5474" fmla="*/ 2115834 h 7040868"/>
              <a:gd name="connsiteX5475" fmla="*/ 689540 w 12936898"/>
              <a:gd name="connsiteY5475" fmla="*/ 2115834 h 7040868"/>
              <a:gd name="connsiteX5476" fmla="*/ 803368 w 12936898"/>
              <a:gd name="connsiteY5476" fmla="*/ 2089717 h 7040868"/>
              <a:gd name="connsiteX5477" fmla="*/ 922589 w 12936898"/>
              <a:gd name="connsiteY5477" fmla="*/ 2057396 h 7040868"/>
              <a:gd name="connsiteX5478" fmla="*/ 939364 w 12936898"/>
              <a:gd name="connsiteY5478" fmla="*/ 2030953 h 7040868"/>
              <a:gd name="connsiteX5479" fmla="*/ 957336 w 12936898"/>
              <a:gd name="connsiteY5479" fmla="*/ 2016262 h 7040868"/>
              <a:gd name="connsiteX5480" fmla="*/ 762031 w 12936898"/>
              <a:gd name="connsiteY5480" fmla="*/ 2049888 h 7040868"/>
              <a:gd name="connsiteX5481" fmla="*/ 618846 w 12936898"/>
              <a:gd name="connsiteY5481" fmla="*/ 2053152 h 7040868"/>
              <a:gd name="connsiteX5482" fmla="*/ 596679 w 12936898"/>
              <a:gd name="connsiteY5482" fmla="*/ 2023771 h 7040868"/>
              <a:gd name="connsiteX5483" fmla="*/ 564328 w 12936898"/>
              <a:gd name="connsiteY5483" fmla="*/ 1992430 h 7040868"/>
              <a:gd name="connsiteX5484" fmla="*/ 615252 w 12936898"/>
              <a:gd name="connsiteY5484" fmla="*/ 1972516 h 7040868"/>
              <a:gd name="connsiteX5485" fmla="*/ 653594 w 12936898"/>
              <a:gd name="connsiteY5485" fmla="*/ 1948031 h 7040868"/>
              <a:gd name="connsiteX5486" fmla="*/ 669171 w 12936898"/>
              <a:gd name="connsiteY5486" fmla="*/ 1932034 h 7040868"/>
              <a:gd name="connsiteX5487" fmla="*/ 844706 w 12936898"/>
              <a:gd name="connsiteY5487" fmla="*/ 1904285 h 7040868"/>
              <a:gd name="connsiteX5488" fmla="*/ 1062179 w 12936898"/>
              <a:gd name="connsiteY5488" fmla="*/ 1870659 h 7040868"/>
              <a:gd name="connsiteX5489" fmla="*/ 1117296 w 12936898"/>
              <a:gd name="connsiteY5489" fmla="*/ 1858906 h 7040868"/>
              <a:gd name="connsiteX5490" fmla="*/ 986692 w 12936898"/>
              <a:gd name="connsiteY5490" fmla="*/ 1854662 h 7040868"/>
              <a:gd name="connsiteX5491" fmla="*/ 865675 w 12936898"/>
              <a:gd name="connsiteY5491" fmla="*/ 1841604 h 7040868"/>
              <a:gd name="connsiteX5492" fmla="*/ 895030 w 12936898"/>
              <a:gd name="connsiteY5492" fmla="*/ 1819404 h 7040868"/>
              <a:gd name="connsiteX5493" fmla="*/ 902219 w 12936898"/>
              <a:gd name="connsiteY5493" fmla="*/ 1813854 h 7040868"/>
              <a:gd name="connsiteX5494" fmla="*/ 853693 w 12936898"/>
              <a:gd name="connsiteY5494" fmla="*/ 1825281 h 7040868"/>
              <a:gd name="connsiteX5495" fmla="*/ 832125 w 12936898"/>
              <a:gd name="connsiteY5495" fmla="*/ 1807978 h 7040868"/>
              <a:gd name="connsiteX5496" fmla="*/ 1075359 w 12936898"/>
              <a:gd name="connsiteY5496" fmla="*/ 1756723 h 7040868"/>
              <a:gd name="connsiteX5497" fmla="*/ 1035219 w 12936898"/>
              <a:gd name="connsiteY5497" fmla="*/ 1768150 h 7040868"/>
              <a:gd name="connsiteX5498" fmla="*/ 939364 w 12936898"/>
              <a:gd name="connsiteY5498" fmla="*/ 1784799 h 7040868"/>
              <a:gd name="connsiteX5499" fmla="*/ 1130476 w 12936898"/>
              <a:gd name="connsiteY5499" fmla="*/ 1762600 h 7040868"/>
              <a:gd name="connsiteX5500" fmla="*/ 1117296 w 12936898"/>
              <a:gd name="connsiteY5500" fmla="*/ 1751173 h 7040868"/>
              <a:gd name="connsiteX5501" fmla="*/ 1195178 w 12936898"/>
              <a:gd name="connsiteY5501" fmla="*/ 1736483 h 7040868"/>
              <a:gd name="connsiteX5502" fmla="*/ 1303016 w 12936898"/>
              <a:gd name="connsiteY5502" fmla="*/ 1724403 h 7040868"/>
              <a:gd name="connsiteX5503" fmla="*/ 1244305 w 12936898"/>
              <a:gd name="connsiteY5503" fmla="*/ 1699919 h 7040868"/>
              <a:gd name="connsiteX5504" fmla="*/ 1185593 w 12936898"/>
              <a:gd name="connsiteY5504" fmla="*/ 1675434 h 7040868"/>
              <a:gd name="connsiteX5505" fmla="*/ 1027431 w 12936898"/>
              <a:gd name="connsiteY5505" fmla="*/ 1699919 h 7040868"/>
              <a:gd name="connsiteX5506" fmla="*/ 865675 w 12936898"/>
              <a:gd name="connsiteY5506" fmla="*/ 1722118 h 7040868"/>
              <a:gd name="connsiteX5507" fmla="*/ 920193 w 12936898"/>
              <a:gd name="connsiteY5507" fmla="*/ 1698939 h 7040868"/>
              <a:gd name="connsiteX5508" fmla="*/ 978904 w 12936898"/>
              <a:gd name="connsiteY5508" fmla="*/ 1679351 h 7040868"/>
              <a:gd name="connsiteX5509" fmla="*/ 889639 w 12936898"/>
              <a:gd name="connsiteY5509" fmla="*/ 1692736 h 7040868"/>
              <a:gd name="connsiteX5510" fmla="*/ 866873 w 12936898"/>
              <a:gd name="connsiteY5510" fmla="*/ 1680004 h 7040868"/>
              <a:gd name="connsiteX5511" fmla="*/ 887242 w 12936898"/>
              <a:gd name="connsiteY5511" fmla="*/ 1663028 h 7040868"/>
              <a:gd name="connsiteX5512" fmla="*/ 876458 w 12936898"/>
              <a:gd name="connsiteY5512" fmla="*/ 1648990 h 7040868"/>
              <a:gd name="connsiteX5513" fmla="*/ 853693 w 12936898"/>
              <a:gd name="connsiteY5513" fmla="*/ 1637564 h 7040868"/>
              <a:gd name="connsiteX5514" fmla="*/ 806963 w 12936898"/>
              <a:gd name="connsiteY5514" fmla="*/ 1633973 h 7040868"/>
              <a:gd name="connsiteX5515" fmla="*/ 842309 w 12936898"/>
              <a:gd name="connsiteY5515" fmla="*/ 1618629 h 7040868"/>
              <a:gd name="connsiteX5516" fmla="*/ 937566 w 12936898"/>
              <a:gd name="connsiteY5516" fmla="*/ 1596430 h 7040868"/>
              <a:gd name="connsiteX5517" fmla="*/ 1071764 w 12936898"/>
              <a:gd name="connsiteY5517" fmla="*/ 1569007 h 7040868"/>
              <a:gd name="connsiteX5518" fmla="*/ 1181998 w 12936898"/>
              <a:gd name="connsiteY5518" fmla="*/ 1536687 h 7040868"/>
              <a:gd name="connsiteX5519" fmla="*/ 1120291 w 12936898"/>
              <a:gd name="connsiteY5519" fmla="*/ 1531137 h 7040868"/>
              <a:gd name="connsiteX5520" fmla="*/ 744657 w 12936898"/>
              <a:gd name="connsiteY5520" fmla="*/ 1589574 h 7040868"/>
              <a:gd name="connsiteX5521" fmla="*/ 669171 w 12936898"/>
              <a:gd name="connsiteY5521" fmla="*/ 1592839 h 7040868"/>
              <a:gd name="connsiteX5522" fmla="*/ 546954 w 12936898"/>
              <a:gd name="connsiteY5522" fmla="*/ 1593818 h 7040868"/>
              <a:gd name="connsiteX5523" fmla="*/ 509211 w 12936898"/>
              <a:gd name="connsiteY5523" fmla="*/ 1584024 h 7040868"/>
              <a:gd name="connsiteX5524" fmla="*/ 702720 w 12936898"/>
              <a:gd name="connsiteY5524" fmla="*/ 1546807 h 7040868"/>
              <a:gd name="connsiteX5525" fmla="*/ 1102917 w 12936898"/>
              <a:gd name="connsiteY5525" fmla="*/ 1481514 h 7040868"/>
              <a:gd name="connsiteX5526" fmla="*/ 1098125 w 12936898"/>
              <a:gd name="connsiteY5526" fmla="*/ 1475312 h 7040868"/>
              <a:gd name="connsiteX5527" fmla="*/ 1086742 w 12936898"/>
              <a:gd name="connsiteY5527" fmla="*/ 1466171 h 7040868"/>
              <a:gd name="connsiteX5528" fmla="*/ 1118494 w 12936898"/>
              <a:gd name="connsiteY5528" fmla="*/ 1453765 h 7040868"/>
              <a:gd name="connsiteX5529" fmla="*/ 1144854 w 12936898"/>
              <a:gd name="connsiteY5529" fmla="*/ 1440706 h 7040868"/>
              <a:gd name="connsiteX5530" fmla="*/ 968719 w 12936898"/>
              <a:gd name="connsiteY5530" fmla="*/ 1453765 h 7040868"/>
              <a:gd name="connsiteX5531" fmla="*/ 723688 w 12936898"/>
              <a:gd name="connsiteY5531" fmla="*/ 1497511 h 7040868"/>
              <a:gd name="connsiteX5532" fmla="*/ 680553 w 12936898"/>
              <a:gd name="connsiteY5532" fmla="*/ 1508937 h 7040868"/>
              <a:gd name="connsiteX5533" fmla="*/ 618846 w 12936898"/>
              <a:gd name="connsiteY5533" fmla="*/ 1510570 h 7040868"/>
              <a:gd name="connsiteX5534" fmla="*/ 696130 w 12936898"/>
              <a:gd name="connsiteY5534" fmla="*/ 1475312 h 7040868"/>
              <a:gd name="connsiteX5535" fmla="*/ 801571 w 12936898"/>
              <a:gd name="connsiteY5535" fmla="*/ 1420792 h 7040868"/>
              <a:gd name="connsiteX5536" fmla="*/ 726684 w 12936898"/>
              <a:gd name="connsiteY5536" fmla="*/ 1424710 h 7040868"/>
              <a:gd name="connsiteX5537" fmla="*/ 752445 w 12936898"/>
              <a:gd name="connsiteY5537" fmla="*/ 1397940 h 7040868"/>
              <a:gd name="connsiteX5538" fmla="*/ 836319 w 12936898"/>
              <a:gd name="connsiteY5538" fmla="*/ 1375740 h 7040868"/>
              <a:gd name="connsiteX5539" fmla="*/ 820143 w 12936898"/>
              <a:gd name="connsiteY5539" fmla="*/ 1373781 h 7040868"/>
              <a:gd name="connsiteX5540" fmla="*/ 794981 w 12936898"/>
              <a:gd name="connsiteY5540" fmla="*/ 1369537 h 7040868"/>
              <a:gd name="connsiteX5541" fmla="*/ 540364 w 12936898"/>
              <a:gd name="connsiteY5541" fmla="*/ 1410998 h 7040868"/>
              <a:gd name="connsiteX5542" fmla="*/ 407964 w 12936898"/>
              <a:gd name="connsiteY5542" fmla="*/ 1486085 h 7040868"/>
              <a:gd name="connsiteX5543" fmla="*/ 345658 w 12936898"/>
              <a:gd name="connsiteY5543" fmla="*/ 1508937 h 7040868"/>
              <a:gd name="connsiteX5544" fmla="*/ 373216 w 12936898"/>
              <a:gd name="connsiteY5544" fmla="*/ 1473679 h 7040868"/>
              <a:gd name="connsiteX5545" fmla="*/ 402572 w 12936898"/>
              <a:gd name="connsiteY5545" fmla="*/ 1455397 h 7040868"/>
              <a:gd name="connsiteX5546" fmla="*/ 333676 w 12936898"/>
              <a:gd name="connsiteY5546" fmla="*/ 1460947 h 7040868"/>
              <a:gd name="connsiteX5547" fmla="*/ 232428 w 12936898"/>
              <a:gd name="connsiteY5547" fmla="*/ 1485105 h 7040868"/>
              <a:gd name="connsiteX5548" fmla="*/ 158140 w 12936898"/>
              <a:gd name="connsiteY5548" fmla="*/ 1500776 h 7040868"/>
              <a:gd name="connsiteX5549" fmla="*/ 132379 w 12936898"/>
              <a:gd name="connsiteY5549" fmla="*/ 1477597 h 7040868"/>
              <a:gd name="connsiteX5550" fmla="*/ 146158 w 12936898"/>
              <a:gd name="connsiteY5550" fmla="*/ 1441686 h 7040868"/>
              <a:gd name="connsiteX5551" fmla="*/ 216253 w 12936898"/>
              <a:gd name="connsiteY5551" fmla="*/ 1381290 h 7040868"/>
              <a:gd name="connsiteX5552" fmla="*/ 287545 w 12936898"/>
              <a:gd name="connsiteY5552" fmla="*/ 1336891 h 7040868"/>
              <a:gd name="connsiteX5553" fmla="*/ 246807 w 12936898"/>
              <a:gd name="connsiteY5553" fmla="*/ 1326771 h 7040868"/>
              <a:gd name="connsiteX5554" fmla="*/ 231829 w 12936898"/>
              <a:gd name="connsiteY5554" fmla="*/ 1233075 h 7040868"/>
              <a:gd name="connsiteX5555" fmla="*/ 324090 w 12936898"/>
              <a:gd name="connsiteY5555" fmla="*/ 1211855 h 7040868"/>
              <a:gd name="connsiteX5556" fmla="*/ 411558 w 12936898"/>
              <a:gd name="connsiteY5556" fmla="*/ 1202714 h 7040868"/>
              <a:gd name="connsiteX5557" fmla="*/ 468473 w 12936898"/>
              <a:gd name="connsiteY5557" fmla="*/ 1146563 h 7040868"/>
              <a:gd name="connsiteX5558" fmla="*/ 502621 w 12936898"/>
              <a:gd name="connsiteY5558" fmla="*/ 1087146 h 7040868"/>
              <a:gd name="connsiteX5559" fmla="*/ 467274 w 12936898"/>
              <a:gd name="connsiteY5559" fmla="*/ 1057764 h 7040868"/>
              <a:gd name="connsiteX5560" fmla="*/ 432527 w 12936898"/>
              <a:gd name="connsiteY5560" fmla="*/ 1065600 h 7040868"/>
              <a:gd name="connsiteX5561" fmla="*/ 469072 w 12936898"/>
              <a:gd name="connsiteY5561" fmla="*/ 1044379 h 7040868"/>
              <a:gd name="connsiteX5562" fmla="*/ 487644 w 12936898"/>
              <a:gd name="connsiteY5562" fmla="*/ 1017936 h 7040868"/>
              <a:gd name="connsiteX5563" fmla="*/ 461284 w 12936898"/>
              <a:gd name="connsiteY5563" fmla="*/ 953622 h 7040868"/>
              <a:gd name="connsiteX5564" fmla="*/ 502621 w 12936898"/>
              <a:gd name="connsiteY5564" fmla="*/ 914447 h 7040868"/>
              <a:gd name="connsiteX5565" fmla="*/ 548752 w 12936898"/>
              <a:gd name="connsiteY5565" fmla="*/ 888003 h 7040868"/>
              <a:gd name="connsiteX5566" fmla="*/ 574513 w 12936898"/>
              <a:gd name="connsiteY5566" fmla="*/ 864824 h 7040868"/>
              <a:gd name="connsiteX5567" fmla="*/ 576909 w 12936898"/>
              <a:gd name="connsiteY5567" fmla="*/ 838707 h 7040868"/>
              <a:gd name="connsiteX5568" fmla="*/ 558936 w 12936898"/>
              <a:gd name="connsiteY5568" fmla="*/ 827934 h 7040868"/>
              <a:gd name="connsiteX5569" fmla="*/ 600274 w 12936898"/>
              <a:gd name="connsiteY5569" fmla="*/ 798226 h 7040868"/>
              <a:gd name="connsiteX5570" fmla="*/ 642211 w 12936898"/>
              <a:gd name="connsiteY5570" fmla="*/ 762968 h 7040868"/>
              <a:gd name="connsiteX5571" fmla="*/ 639815 w 12936898"/>
              <a:gd name="connsiteY5571" fmla="*/ 732280 h 7040868"/>
              <a:gd name="connsiteX5572" fmla="*/ 534373 w 12936898"/>
              <a:gd name="connsiteY5572" fmla="*/ 740768 h 7040868"/>
              <a:gd name="connsiteX5573" fmla="*/ 418748 w 12936898"/>
              <a:gd name="connsiteY5573" fmla="*/ 744686 h 7040868"/>
              <a:gd name="connsiteX5574" fmla="*/ 429531 w 12936898"/>
              <a:gd name="connsiteY5574" fmla="*/ 720854 h 7040868"/>
              <a:gd name="connsiteX5575" fmla="*/ 517599 w 12936898"/>
              <a:gd name="connsiteY5575" fmla="*/ 702572 h 7040868"/>
              <a:gd name="connsiteX5576" fmla="*/ 757837 w 12936898"/>
              <a:gd name="connsiteY5576" fmla="*/ 629444 h 7040868"/>
              <a:gd name="connsiteX5577" fmla="*/ 809359 w 12936898"/>
              <a:gd name="connsiteY5577" fmla="*/ 588310 h 7040868"/>
              <a:gd name="connsiteX5578" fmla="*/ 870467 w 12936898"/>
              <a:gd name="connsiteY5578" fmla="*/ 543911 h 7040868"/>
              <a:gd name="connsiteX5579" fmla="*/ 932774 w 12936898"/>
              <a:gd name="connsiteY5579" fmla="*/ 509305 h 7040868"/>
              <a:gd name="connsiteX5580" fmla="*/ 939963 w 12936898"/>
              <a:gd name="connsiteY5580" fmla="*/ 487106 h 7040868"/>
              <a:gd name="connsiteX5581" fmla="*/ 930377 w 12936898"/>
              <a:gd name="connsiteY5581" fmla="*/ 472088 h 7040868"/>
              <a:gd name="connsiteX5582" fmla="*/ 905814 w 12936898"/>
              <a:gd name="connsiteY5582" fmla="*/ 475027 h 7040868"/>
              <a:gd name="connsiteX5583" fmla="*/ 849499 w 12936898"/>
              <a:gd name="connsiteY5583" fmla="*/ 489391 h 7040868"/>
              <a:gd name="connsiteX5584" fmla="*/ 771017 w 12936898"/>
              <a:gd name="connsiteY5584" fmla="*/ 520079 h 7040868"/>
              <a:gd name="connsiteX5585" fmla="*/ 702121 w 12936898"/>
              <a:gd name="connsiteY5585" fmla="*/ 535423 h 7040868"/>
              <a:gd name="connsiteX5586" fmla="*/ 857886 w 12936898"/>
              <a:gd name="connsiteY5586" fmla="*/ 460336 h 7040868"/>
              <a:gd name="connsiteX5587" fmla="*/ 930377 w 12936898"/>
              <a:gd name="connsiteY5587" fmla="*/ 456418 h 7040868"/>
              <a:gd name="connsiteX5588" fmla="*/ 968120 w 12936898"/>
              <a:gd name="connsiteY5588" fmla="*/ 430628 h 7040868"/>
              <a:gd name="connsiteX5589" fmla="*/ 990886 w 12936898"/>
              <a:gd name="connsiteY5589" fmla="*/ 387861 h 7040868"/>
              <a:gd name="connsiteX5590" fmla="*/ 1003467 w 12936898"/>
              <a:gd name="connsiteY5590" fmla="*/ 380679 h 7040868"/>
              <a:gd name="connsiteX5591" fmla="*/ 997476 w 12936898"/>
              <a:gd name="connsiteY5591" fmla="*/ 367620 h 7040868"/>
              <a:gd name="connsiteX5592" fmla="*/ 961530 w 12936898"/>
              <a:gd name="connsiteY5592" fmla="*/ 367620 h 7040868"/>
              <a:gd name="connsiteX5593" fmla="*/ 911805 w 12936898"/>
              <a:gd name="connsiteY5593" fmla="*/ 369252 h 7040868"/>
              <a:gd name="connsiteX5594" fmla="*/ 999273 w 12936898"/>
              <a:gd name="connsiteY5594" fmla="*/ 349338 h 7040868"/>
              <a:gd name="connsiteX5595" fmla="*/ 1139462 w 12936898"/>
              <a:gd name="connsiteY5595" fmla="*/ 316366 h 7040868"/>
              <a:gd name="connsiteX5596" fmla="*/ 1232323 w 12936898"/>
              <a:gd name="connsiteY5596" fmla="*/ 288943 h 7040868"/>
              <a:gd name="connsiteX5597" fmla="*/ 1280849 w 12936898"/>
              <a:gd name="connsiteY5597" fmla="*/ 269681 h 7040868"/>
              <a:gd name="connsiteX5598" fmla="*/ 1208359 w 12936898"/>
              <a:gd name="connsiteY5598" fmla="*/ 266743 h 7040868"/>
              <a:gd name="connsiteX5599" fmla="*/ 910607 w 12936898"/>
              <a:gd name="connsiteY5599" fmla="*/ 325506 h 7040868"/>
              <a:gd name="connsiteX5600" fmla="*/ 906413 w 12936898"/>
              <a:gd name="connsiteY5600" fmla="*/ 303960 h 7040868"/>
              <a:gd name="connsiteX5601" fmla="*/ 931575 w 12936898"/>
              <a:gd name="connsiteY5601" fmla="*/ 272619 h 7040868"/>
              <a:gd name="connsiteX5602" fmla="*/ 950746 w 12936898"/>
              <a:gd name="connsiteY5602" fmla="*/ 248134 h 7040868"/>
              <a:gd name="connsiteX5603" fmla="*/ 1152643 w 12936898"/>
              <a:gd name="connsiteY5603" fmla="*/ 216141 h 7040868"/>
              <a:gd name="connsiteX5604" fmla="*/ 1366520 w 12936898"/>
              <a:gd name="connsiteY5604" fmla="*/ 196227 h 7040868"/>
              <a:gd name="connsiteX5605" fmla="*/ 1539659 w 12936898"/>
              <a:gd name="connsiteY5605" fmla="*/ 182189 h 7040868"/>
              <a:gd name="connsiteX5606" fmla="*/ 1923082 w 12936898"/>
              <a:gd name="connsiteY5606" fmla="*/ 141054 h 7040868"/>
              <a:gd name="connsiteX5607" fmla="*/ 2535960 w 12936898"/>
              <a:gd name="connsiteY5607" fmla="*/ 98940 h 7040868"/>
              <a:gd name="connsiteX5608" fmla="*/ 3230314 w 12936898"/>
              <a:gd name="connsiteY5608" fmla="*/ 58459 h 7040868"/>
              <a:gd name="connsiteX5609" fmla="*/ 3934254 w 12936898"/>
              <a:gd name="connsiteY5609" fmla="*/ 35280 h 7040868"/>
              <a:gd name="connsiteX5610" fmla="*/ 4163708 w 12936898"/>
              <a:gd name="connsiteY5610" fmla="*/ 28424 h 7040868"/>
              <a:gd name="connsiteX5611" fmla="*/ 4207443 w 12936898"/>
              <a:gd name="connsiteY5611" fmla="*/ 12427 h 7040868"/>
              <a:gd name="connsiteX5612" fmla="*/ 4220023 w 12936898"/>
              <a:gd name="connsiteY5612" fmla="*/ 22 h 704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Lst>
            <a:rect l="l" t="t" r="r" b="b"/>
            <a:pathLst>
              <a:path w="12936898" h="7040868">
                <a:moveTo>
                  <a:pt x="3160220" y="6867187"/>
                </a:moveTo>
                <a:cubicBezTo>
                  <a:pt x="3133859" y="6869473"/>
                  <a:pt x="3129066" y="6872737"/>
                  <a:pt x="3139850" y="6878613"/>
                </a:cubicBezTo>
                <a:cubicBezTo>
                  <a:pt x="3158422" y="6889387"/>
                  <a:pt x="3184783" y="6886775"/>
                  <a:pt x="3190773" y="6873390"/>
                </a:cubicBezTo>
                <a:cubicBezTo>
                  <a:pt x="3194368" y="6867513"/>
                  <a:pt x="3181787" y="6865555"/>
                  <a:pt x="3160220" y="6867187"/>
                </a:cubicBezTo>
                <a:close/>
                <a:moveTo>
                  <a:pt x="2791774" y="6866208"/>
                </a:moveTo>
                <a:cubicBezTo>
                  <a:pt x="2785184" y="6864575"/>
                  <a:pt x="2773202" y="6865229"/>
                  <a:pt x="2764216" y="6868819"/>
                </a:cubicBezTo>
                <a:cubicBezTo>
                  <a:pt x="2755229" y="6872084"/>
                  <a:pt x="2760621" y="6873390"/>
                  <a:pt x="2776198" y="6872737"/>
                </a:cubicBezTo>
                <a:cubicBezTo>
                  <a:pt x="2791175" y="6871105"/>
                  <a:pt x="2798364" y="6868819"/>
                  <a:pt x="2791774" y="6866208"/>
                </a:cubicBezTo>
                <a:close/>
                <a:moveTo>
                  <a:pt x="2806752" y="6817565"/>
                </a:moveTo>
                <a:cubicBezTo>
                  <a:pt x="2800161" y="6815933"/>
                  <a:pt x="2786382" y="6818544"/>
                  <a:pt x="2758824" y="6824094"/>
                </a:cubicBezTo>
                <a:cubicBezTo>
                  <a:pt x="2714490" y="6834215"/>
                  <a:pt x="2712094" y="6835847"/>
                  <a:pt x="2733662" y="6844987"/>
                </a:cubicBezTo>
                <a:cubicBezTo>
                  <a:pt x="2766612" y="6859679"/>
                  <a:pt x="2804355" y="6855435"/>
                  <a:pt x="2810346" y="6835847"/>
                </a:cubicBezTo>
                <a:cubicBezTo>
                  <a:pt x="2813342" y="6824747"/>
                  <a:pt x="2813941" y="6818871"/>
                  <a:pt x="2806752" y="6817565"/>
                </a:cubicBezTo>
                <a:close/>
                <a:moveTo>
                  <a:pt x="3205751" y="6799609"/>
                </a:moveTo>
                <a:cubicBezTo>
                  <a:pt x="3202156" y="6796345"/>
                  <a:pt x="3193769" y="6796997"/>
                  <a:pt x="3187179" y="6800262"/>
                </a:cubicBezTo>
                <a:cubicBezTo>
                  <a:pt x="3179990" y="6803853"/>
                  <a:pt x="3182386" y="6806139"/>
                  <a:pt x="3193170" y="6805159"/>
                </a:cubicBezTo>
                <a:cubicBezTo>
                  <a:pt x="3203354" y="6805159"/>
                  <a:pt x="3208746" y="6802221"/>
                  <a:pt x="3205751" y="6799609"/>
                </a:cubicBezTo>
                <a:close/>
                <a:moveTo>
                  <a:pt x="2075852" y="6734969"/>
                </a:moveTo>
                <a:cubicBezTo>
                  <a:pt x="2066866" y="6733011"/>
                  <a:pt x="2055483" y="6733663"/>
                  <a:pt x="2045898" y="6738561"/>
                </a:cubicBezTo>
                <a:cubicBezTo>
                  <a:pt x="2032717" y="6745090"/>
                  <a:pt x="2032717" y="6746722"/>
                  <a:pt x="2050091" y="6751619"/>
                </a:cubicBezTo>
                <a:cubicBezTo>
                  <a:pt x="2075852" y="6759128"/>
                  <a:pt x="2080645" y="6758475"/>
                  <a:pt x="2086037" y="6747701"/>
                </a:cubicBezTo>
                <a:cubicBezTo>
                  <a:pt x="2089033" y="6741499"/>
                  <a:pt x="2084239" y="6736928"/>
                  <a:pt x="2075852" y="6734969"/>
                </a:cubicBezTo>
                <a:close/>
                <a:moveTo>
                  <a:pt x="4651374" y="6733337"/>
                </a:moveTo>
                <a:cubicBezTo>
                  <a:pt x="4647180" y="6733011"/>
                  <a:pt x="4640590" y="6733990"/>
                  <a:pt x="4633401" y="6736275"/>
                </a:cubicBezTo>
                <a:cubicBezTo>
                  <a:pt x="4618423" y="6739540"/>
                  <a:pt x="4606441" y="6744437"/>
                  <a:pt x="4607041" y="6746069"/>
                </a:cubicBezTo>
                <a:cubicBezTo>
                  <a:pt x="4607041" y="6753578"/>
                  <a:pt x="4653171" y="6746069"/>
                  <a:pt x="4656766" y="6737581"/>
                </a:cubicBezTo>
                <a:cubicBezTo>
                  <a:pt x="4657964" y="6735296"/>
                  <a:pt x="4655568" y="6733663"/>
                  <a:pt x="4651374" y="6733337"/>
                </a:cubicBezTo>
                <a:close/>
                <a:moveTo>
                  <a:pt x="4545933" y="6729419"/>
                </a:moveTo>
                <a:cubicBezTo>
                  <a:pt x="4532153" y="6728440"/>
                  <a:pt x="4508789" y="6731379"/>
                  <a:pt x="4495010" y="6734643"/>
                </a:cubicBezTo>
                <a:cubicBezTo>
                  <a:pt x="4481230" y="6737907"/>
                  <a:pt x="4492613" y="6738561"/>
                  <a:pt x="4521370" y="6736275"/>
                </a:cubicBezTo>
                <a:cubicBezTo>
                  <a:pt x="4549527" y="6733663"/>
                  <a:pt x="4560910" y="6730073"/>
                  <a:pt x="4545933" y="6729419"/>
                </a:cubicBezTo>
                <a:close/>
                <a:moveTo>
                  <a:pt x="1833068" y="6680817"/>
                </a:moveTo>
                <a:cubicBezTo>
                  <a:pt x="1827376" y="6679797"/>
                  <a:pt x="1824830" y="6679960"/>
                  <a:pt x="1825429" y="6681429"/>
                </a:cubicBezTo>
                <a:cubicBezTo>
                  <a:pt x="1826628" y="6684367"/>
                  <a:pt x="1841006" y="6692203"/>
                  <a:pt x="1867965" y="6706241"/>
                </a:cubicBezTo>
                <a:cubicBezTo>
                  <a:pt x="1893726" y="6718647"/>
                  <a:pt x="1918889" y="6723543"/>
                  <a:pt x="1947046" y="6720279"/>
                </a:cubicBezTo>
                <a:lnTo>
                  <a:pt x="1988983" y="6715381"/>
                </a:lnTo>
                <a:lnTo>
                  <a:pt x="1946447" y="6707220"/>
                </a:lnTo>
                <a:cubicBezTo>
                  <a:pt x="1922483" y="6702323"/>
                  <a:pt x="1883542" y="6693835"/>
                  <a:pt x="1859578" y="6687305"/>
                </a:cubicBezTo>
                <a:cubicBezTo>
                  <a:pt x="1847596" y="6684041"/>
                  <a:pt x="1838759" y="6681838"/>
                  <a:pt x="1833068" y="6680817"/>
                </a:cubicBezTo>
                <a:close/>
                <a:moveTo>
                  <a:pt x="5936439" y="6676533"/>
                </a:moveTo>
                <a:cubicBezTo>
                  <a:pt x="5932246" y="6674247"/>
                  <a:pt x="5924457" y="6674573"/>
                  <a:pt x="5917867" y="6677839"/>
                </a:cubicBezTo>
                <a:cubicBezTo>
                  <a:pt x="5910679" y="6681756"/>
                  <a:pt x="5913075" y="6683388"/>
                  <a:pt x="5923858" y="6683388"/>
                </a:cubicBezTo>
                <a:cubicBezTo>
                  <a:pt x="5933444" y="6682409"/>
                  <a:pt x="5939435" y="6679797"/>
                  <a:pt x="5936439" y="6676533"/>
                </a:cubicBezTo>
                <a:close/>
                <a:moveTo>
                  <a:pt x="4159814" y="6665882"/>
                </a:moveTo>
                <a:cubicBezTo>
                  <a:pt x="4141841" y="6666004"/>
                  <a:pt x="4118776" y="6667065"/>
                  <a:pt x="4096010" y="6668697"/>
                </a:cubicBezTo>
                <a:cubicBezTo>
                  <a:pt x="4051078" y="6671962"/>
                  <a:pt x="4007344" y="6677185"/>
                  <a:pt x="4007344" y="6681756"/>
                </a:cubicBezTo>
                <a:cubicBezTo>
                  <a:pt x="4008542" y="6693182"/>
                  <a:pt x="3940844" y="6700691"/>
                  <a:pt x="3927664" y="6690244"/>
                </a:cubicBezTo>
                <a:cubicBezTo>
                  <a:pt x="3916281" y="6680123"/>
                  <a:pt x="3885128" y="6679144"/>
                  <a:pt x="3838398" y="6687305"/>
                </a:cubicBezTo>
                <a:lnTo>
                  <a:pt x="3806047" y="6692529"/>
                </a:lnTo>
                <a:lnTo>
                  <a:pt x="3834804" y="6698079"/>
                </a:lnTo>
                <a:cubicBezTo>
                  <a:pt x="3850380" y="6701343"/>
                  <a:pt x="3895313" y="6706241"/>
                  <a:pt x="3934254" y="6707873"/>
                </a:cubicBezTo>
                <a:cubicBezTo>
                  <a:pt x="4198456" y="6723543"/>
                  <a:pt x="4237397" y="6723543"/>
                  <a:pt x="4235600" y="6707873"/>
                </a:cubicBezTo>
                <a:cubicBezTo>
                  <a:pt x="4235600" y="6702976"/>
                  <a:pt x="4209240" y="6700691"/>
                  <a:pt x="4176290" y="6703955"/>
                </a:cubicBezTo>
                <a:cubicBezTo>
                  <a:pt x="4142740" y="6706567"/>
                  <a:pt x="4107992" y="6703955"/>
                  <a:pt x="4093614" y="6696447"/>
                </a:cubicBezTo>
                <a:lnTo>
                  <a:pt x="4068452" y="6685021"/>
                </a:lnTo>
                <a:lnTo>
                  <a:pt x="4101402" y="6683388"/>
                </a:lnTo>
                <a:cubicBezTo>
                  <a:pt x="4157717" y="6680123"/>
                  <a:pt x="4198456" y="6673595"/>
                  <a:pt x="4193064" y="6668697"/>
                </a:cubicBezTo>
                <a:cubicBezTo>
                  <a:pt x="4190668" y="6666575"/>
                  <a:pt x="4177787" y="6665759"/>
                  <a:pt x="4159814" y="6665882"/>
                </a:cubicBezTo>
                <a:close/>
                <a:moveTo>
                  <a:pt x="5006639" y="6657924"/>
                </a:moveTo>
                <a:cubicBezTo>
                  <a:pt x="5000049" y="6656291"/>
                  <a:pt x="4989266" y="6656945"/>
                  <a:pt x="4982675" y="6660209"/>
                </a:cubicBezTo>
                <a:cubicBezTo>
                  <a:pt x="4976684" y="6663474"/>
                  <a:pt x="4982675" y="6665106"/>
                  <a:pt x="4995257" y="6663474"/>
                </a:cubicBezTo>
                <a:cubicBezTo>
                  <a:pt x="5008437" y="6662821"/>
                  <a:pt x="5013229" y="6660535"/>
                  <a:pt x="5006639" y="6657924"/>
                </a:cubicBezTo>
                <a:close/>
                <a:moveTo>
                  <a:pt x="3745538" y="6657924"/>
                </a:moveTo>
                <a:cubicBezTo>
                  <a:pt x="3737151" y="6658903"/>
                  <a:pt x="3734155" y="6663801"/>
                  <a:pt x="3737151" y="6668697"/>
                </a:cubicBezTo>
                <a:cubicBezTo>
                  <a:pt x="3741344" y="6673595"/>
                  <a:pt x="3748533" y="6676533"/>
                  <a:pt x="3753326" y="6676533"/>
                </a:cubicBezTo>
                <a:cubicBezTo>
                  <a:pt x="3758119" y="6675879"/>
                  <a:pt x="3761714" y="6671962"/>
                  <a:pt x="3761714" y="6666412"/>
                </a:cubicBezTo>
                <a:cubicBezTo>
                  <a:pt x="3760515" y="6661189"/>
                  <a:pt x="3753925" y="6657271"/>
                  <a:pt x="3745538" y="6657924"/>
                </a:cubicBezTo>
                <a:close/>
                <a:moveTo>
                  <a:pt x="4035501" y="6649763"/>
                </a:moveTo>
                <a:cubicBezTo>
                  <a:pt x="4003749" y="6647803"/>
                  <a:pt x="3965407" y="6652047"/>
                  <a:pt x="3951628" y="6657924"/>
                </a:cubicBezTo>
                <a:cubicBezTo>
                  <a:pt x="3933655" y="6665433"/>
                  <a:pt x="3950429" y="6666085"/>
                  <a:pt x="4009740" y="6660209"/>
                </a:cubicBezTo>
                <a:lnTo>
                  <a:pt x="4094213" y="6651069"/>
                </a:lnTo>
                <a:close/>
                <a:moveTo>
                  <a:pt x="5450122" y="6648701"/>
                </a:moveTo>
                <a:cubicBezTo>
                  <a:pt x="5439188" y="6648212"/>
                  <a:pt x="5425110" y="6648457"/>
                  <a:pt x="5410432" y="6649763"/>
                </a:cubicBezTo>
                <a:cubicBezTo>
                  <a:pt x="5375684" y="6652047"/>
                  <a:pt x="5364301" y="6655313"/>
                  <a:pt x="5376283" y="6658577"/>
                </a:cubicBezTo>
                <a:cubicBezTo>
                  <a:pt x="5400846" y="6666085"/>
                  <a:pt x="5480526" y="6660209"/>
                  <a:pt x="5470940" y="6652047"/>
                </a:cubicBezTo>
                <a:cubicBezTo>
                  <a:pt x="5468844" y="6650415"/>
                  <a:pt x="5461056" y="6649191"/>
                  <a:pt x="5450122" y="6648701"/>
                </a:cubicBezTo>
                <a:close/>
                <a:moveTo>
                  <a:pt x="4199055" y="6648130"/>
                </a:moveTo>
                <a:cubicBezTo>
                  <a:pt x="4196059" y="6645519"/>
                  <a:pt x="4188271" y="6645519"/>
                  <a:pt x="4182280" y="6648783"/>
                </a:cubicBezTo>
                <a:cubicBezTo>
                  <a:pt x="4175091" y="6653027"/>
                  <a:pt x="4176888" y="6654333"/>
                  <a:pt x="4187672" y="6653680"/>
                </a:cubicBezTo>
                <a:cubicBezTo>
                  <a:pt x="4197857" y="6653680"/>
                  <a:pt x="4202650" y="6650415"/>
                  <a:pt x="4199055" y="6648130"/>
                </a:cubicBezTo>
                <a:close/>
                <a:moveTo>
                  <a:pt x="5233098" y="6645519"/>
                </a:moveTo>
                <a:cubicBezTo>
                  <a:pt x="5230702" y="6646824"/>
                  <a:pt x="5228905" y="6648783"/>
                  <a:pt x="5229504" y="6651069"/>
                </a:cubicBezTo>
                <a:cubicBezTo>
                  <a:pt x="5229504" y="6656945"/>
                  <a:pt x="5244482" y="6661841"/>
                  <a:pt x="5260657" y="6661841"/>
                </a:cubicBezTo>
                <a:cubicBezTo>
                  <a:pt x="5278031" y="6662821"/>
                  <a:pt x="5297202" y="6663474"/>
                  <a:pt x="5303792" y="6663474"/>
                </a:cubicBezTo>
                <a:cubicBezTo>
                  <a:pt x="5310382" y="6663474"/>
                  <a:pt x="5315175" y="6659230"/>
                  <a:pt x="5314576" y="6654333"/>
                </a:cubicBezTo>
                <a:cubicBezTo>
                  <a:pt x="5314576" y="6649436"/>
                  <a:pt x="5301396" y="6646498"/>
                  <a:pt x="5286419" y="6648130"/>
                </a:cubicBezTo>
                <a:cubicBezTo>
                  <a:pt x="5271441" y="6648783"/>
                  <a:pt x="5252869" y="6648130"/>
                  <a:pt x="5243882" y="6645519"/>
                </a:cubicBezTo>
                <a:cubicBezTo>
                  <a:pt x="5239688" y="6644539"/>
                  <a:pt x="5235495" y="6644539"/>
                  <a:pt x="5233098" y="6645519"/>
                </a:cubicBezTo>
                <a:close/>
                <a:moveTo>
                  <a:pt x="3818029" y="6642580"/>
                </a:moveTo>
                <a:cubicBezTo>
                  <a:pt x="3810840" y="6643886"/>
                  <a:pt x="3803650" y="6648457"/>
                  <a:pt x="3794664" y="6656291"/>
                </a:cubicBezTo>
                <a:cubicBezTo>
                  <a:pt x="3781484" y="6667718"/>
                  <a:pt x="3784480" y="6668371"/>
                  <a:pt x="3817430" y="6662821"/>
                </a:cubicBezTo>
                <a:cubicBezTo>
                  <a:pt x="3844389" y="6656945"/>
                  <a:pt x="3852177" y="6653027"/>
                  <a:pt x="3842592" y="6648130"/>
                </a:cubicBezTo>
                <a:cubicBezTo>
                  <a:pt x="3833605" y="6643233"/>
                  <a:pt x="3825817" y="6641275"/>
                  <a:pt x="3818029" y="6642580"/>
                </a:cubicBezTo>
                <a:close/>
                <a:moveTo>
                  <a:pt x="2790576" y="6628869"/>
                </a:moveTo>
                <a:cubicBezTo>
                  <a:pt x="2785184" y="6626910"/>
                  <a:pt x="2777396" y="6627563"/>
                  <a:pt x="2764815" y="6630501"/>
                </a:cubicBezTo>
                <a:cubicBezTo>
                  <a:pt x="2749238" y="6634745"/>
                  <a:pt x="2696518" y="6645519"/>
                  <a:pt x="2648590" y="6656291"/>
                </a:cubicBezTo>
                <a:cubicBezTo>
                  <a:pt x="2600063" y="6666085"/>
                  <a:pt x="2559923" y="6676206"/>
                  <a:pt x="2558126" y="6678491"/>
                </a:cubicBezTo>
                <a:cubicBezTo>
                  <a:pt x="2555730" y="6681103"/>
                  <a:pt x="2570707" y="6683388"/>
                  <a:pt x="2591076" y="6685021"/>
                </a:cubicBezTo>
                <a:cubicBezTo>
                  <a:pt x="2623428" y="6686653"/>
                  <a:pt x="2678545" y="6691550"/>
                  <a:pt x="2742049" y="6698079"/>
                </a:cubicBezTo>
                <a:cubicBezTo>
                  <a:pt x="2751635" y="6699711"/>
                  <a:pt x="2774400" y="6699711"/>
                  <a:pt x="2791774" y="6698079"/>
                </a:cubicBezTo>
                <a:cubicBezTo>
                  <a:pt x="2817535" y="6697099"/>
                  <a:pt x="2822927" y="6694161"/>
                  <a:pt x="2816936" y="6681756"/>
                </a:cubicBezTo>
                <a:cubicBezTo>
                  <a:pt x="2812743" y="6674247"/>
                  <a:pt x="2806153" y="6657924"/>
                  <a:pt x="2801959" y="6645519"/>
                </a:cubicBezTo>
                <a:cubicBezTo>
                  <a:pt x="2798364" y="6636704"/>
                  <a:pt x="2795968" y="6631154"/>
                  <a:pt x="2790576" y="6628869"/>
                </a:cubicBezTo>
                <a:close/>
                <a:moveTo>
                  <a:pt x="2697716" y="6621360"/>
                </a:moveTo>
                <a:cubicBezTo>
                  <a:pt x="2682139" y="6619727"/>
                  <a:pt x="2661171" y="6623319"/>
                  <a:pt x="2652784" y="6628216"/>
                </a:cubicBezTo>
                <a:cubicBezTo>
                  <a:pt x="2643797" y="6634092"/>
                  <a:pt x="2631216" y="6635398"/>
                  <a:pt x="2624626" y="6632133"/>
                </a:cubicBezTo>
                <a:cubicBezTo>
                  <a:pt x="2606054" y="6622339"/>
                  <a:pt x="2569509" y="6622339"/>
                  <a:pt x="2570707" y="6632787"/>
                </a:cubicBezTo>
                <a:cubicBezTo>
                  <a:pt x="2571306" y="6638009"/>
                  <a:pt x="2560523" y="6645519"/>
                  <a:pt x="2546743" y="6648783"/>
                </a:cubicBezTo>
                <a:cubicBezTo>
                  <a:pt x="2501212" y="6660209"/>
                  <a:pt x="2604256" y="6650415"/>
                  <a:pt x="2665964" y="6637357"/>
                </a:cubicBezTo>
                <a:cubicBezTo>
                  <a:pt x="2714490" y="6627563"/>
                  <a:pt x="2720481" y="6624625"/>
                  <a:pt x="2697716" y="6621360"/>
                </a:cubicBezTo>
                <a:close/>
                <a:moveTo>
                  <a:pt x="7697787" y="6616789"/>
                </a:moveTo>
                <a:cubicBezTo>
                  <a:pt x="7691197" y="6614178"/>
                  <a:pt x="7678017" y="6614831"/>
                  <a:pt x="7669629" y="6618095"/>
                </a:cubicBezTo>
                <a:cubicBezTo>
                  <a:pt x="7660643" y="6621687"/>
                  <a:pt x="7665435" y="6623319"/>
                  <a:pt x="7681012" y="6622666"/>
                </a:cubicBezTo>
                <a:cubicBezTo>
                  <a:pt x="7696589" y="6621033"/>
                  <a:pt x="7704377" y="6618422"/>
                  <a:pt x="7697787" y="6616789"/>
                </a:cubicBezTo>
                <a:close/>
                <a:moveTo>
                  <a:pt x="5430801" y="6614178"/>
                </a:moveTo>
                <a:cubicBezTo>
                  <a:pt x="5402044" y="6609281"/>
                  <a:pt x="5374485" y="6617443"/>
                  <a:pt x="5382873" y="6628216"/>
                </a:cubicBezTo>
                <a:cubicBezTo>
                  <a:pt x="5385269" y="6631481"/>
                  <a:pt x="5402643" y="6630827"/>
                  <a:pt x="5422413" y="6626583"/>
                </a:cubicBezTo>
                <a:cubicBezTo>
                  <a:pt x="5457161" y="6619075"/>
                  <a:pt x="5457161" y="6619075"/>
                  <a:pt x="5430801" y="6614178"/>
                </a:cubicBezTo>
                <a:close/>
                <a:moveTo>
                  <a:pt x="5550620" y="6613525"/>
                </a:moveTo>
                <a:cubicBezTo>
                  <a:pt x="5521864" y="6615810"/>
                  <a:pt x="5521864" y="6632460"/>
                  <a:pt x="5550620" y="6635725"/>
                </a:cubicBezTo>
                <a:cubicBezTo>
                  <a:pt x="5587765" y="6638989"/>
                  <a:pt x="5594355" y="6638009"/>
                  <a:pt x="5599746" y="6628869"/>
                </a:cubicBezTo>
                <a:cubicBezTo>
                  <a:pt x="5604539" y="6617443"/>
                  <a:pt x="5581175" y="6610261"/>
                  <a:pt x="5550620" y="6613525"/>
                </a:cubicBezTo>
                <a:close/>
                <a:moveTo>
                  <a:pt x="5221116" y="6613525"/>
                </a:moveTo>
                <a:cubicBezTo>
                  <a:pt x="5203143" y="6613525"/>
                  <a:pt x="5188765" y="6615810"/>
                  <a:pt x="5189365" y="6619727"/>
                </a:cubicBezTo>
                <a:cubicBezTo>
                  <a:pt x="5189365" y="6623972"/>
                  <a:pt x="5204342" y="6626583"/>
                  <a:pt x="5222315" y="6624951"/>
                </a:cubicBezTo>
                <a:cubicBezTo>
                  <a:pt x="5240288" y="6623319"/>
                  <a:pt x="5255266" y="6620054"/>
                  <a:pt x="5254067" y="6618095"/>
                </a:cubicBezTo>
                <a:cubicBezTo>
                  <a:pt x="5254067" y="6615810"/>
                  <a:pt x="5239089" y="6614178"/>
                  <a:pt x="5221116" y="6613525"/>
                </a:cubicBezTo>
                <a:close/>
                <a:moveTo>
                  <a:pt x="5362504" y="6612545"/>
                </a:moveTo>
                <a:cubicBezTo>
                  <a:pt x="5358310" y="6612219"/>
                  <a:pt x="5350522" y="6613851"/>
                  <a:pt x="5339139" y="6617443"/>
                </a:cubicBezTo>
                <a:cubicBezTo>
                  <a:pt x="5322364" y="6622339"/>
                  <a:pt x="5301396" y="6627237"/>
                  <a:pt x="5290013" y="6629848"/>
                </a:cubicBezTo>
                <a:cubicBezTo>
                  <a:pt x="5279229" y="6631481"/>
                  <a:pt x="5287017" y="6634092"/>
                  <a:pt x="5307986" y="6635725"/>
                </a:cubicBezTo>
                <a:cubicBezTo>
                  <a:pt x="5354715" y="6639969"/>
                  <a:pt x="5363103" y="6638009"/>
                  <a:pt x="5366697" y="6621360"/>
                </a:cubicBezTo>
                <a:cubicBezTo>
                  <a:pt x="5367895" y="6616137"/>
                  <a:pt x="5366697" y="6613199"/>
                  <a:pt x="5362504" y="6612545"/>
                </a:cubicBezTo>
                <a:close/>
                <a:moveTo>
                  <a:pt x="5155216" y="6611893"/>
                </a:moveTo>
                <a:cubicBezTo>
                  <a:pt x="5148026" y="6612872"/>
                  <a:pt x="5141436" y="6617769"/>
                  <a:pt x="5142036" y="6622666"/>
                </a:cubicBezTo>
                <a:cubicBezTo>
                  <a:pt x="5142036" y="6628543"/>
                  <a:pt x="5147427" y="6632133"/>
                  <a:pt x="5151622" y="6631481"/>
                </a:cubicBezTo>
                <a:cubicBezTo>
                  <a:pt x="5156414" y="6630501"/>
                  <a:pt x="5163004" y="6625604"/>
                  <a:pt x="5165400" y="6620707"/>
                </a:cubicBezTo>
                <a:cubicBezTo>
                  <a:pt x="5167797" y="6614831"/>
                  <a:pt x="5163603" y="6611239"/>
                  <a:pt x="5155216" y="6611893"/>
                </a:cubicBezTo>
                <a:close/>
                <a:moveTo>
                  <a:pt x="4898801" y="6610587"/>
                </a:moveTo>
                <a:cubicBezTo>
                  <a:pt x="4892211" y="6608301"/>
                  <a:pt x="4879630" y="6609281"/>
                  <a:pt x="4870644" y="6612545"/>
                </a:cubicBezTo>
                <a:cubicBezTo>
                  <a:pt x="4861657" y="6616137"/>
                  <a:pt x="4867648" y="6617443"/>
                  <a:pt x="4883225" y="6616789"/>
                </a:cubicBezTo>
                <a:cubicBezTo>
                  <a:pt x="4898203" y="6615157"/>
                  <a:pt x="4905391" y="6612219"/>
                  <a:pt x="4898801" y="6610587"/>
                </a:cubicBezTo>
                <a:close/>
                <a:moveTo>
                  <a:pt x="4303897" y="6599161"/>
                </a:moveTo>
                <a:cubicBezTo>
                  <a:pt x="4291915" y="6598834"/>
                  <a:pt x="4276938" y="6599487"/>
                  <a:pt x="4261361" y="6601119"/>
                </a:cubicBezTo>
                <a:cubicBezTo>
                  <a:pt x="4215231" y="6606017"/>
                  <a:pt x="4209240" y="6608628"/>
                  <a:pt x="4232006" y="6612545"/>
                </a:cubicBezTo>
                <a:cubicBezTo>
                  <a:pt x="4275739" y="6619401"/>
                  <a:pt x="4332654" y="6614178"/>
                  <a:pt x="4325465" y="6603405"/>
                </a:cubicBezTo>
                <a:cubicBezTo>
                  <a:pt x="4323667" y="6601119"/>
                  <a:pt x="4315280" y="6599487"/>
                  <a:pt x="4303897" y="6599161"/>
                </a:cubicBezTo>
                <a:close/>
                <a:moveTo>
                  <a:pt x="4421320" y="6595243"/>
                </a:moveTo>
                <a:cubicBezTo>
                  <a:pt x="4406343" y="6595896"/>
                  <a:pt x="4396158" y="6599161"/>
                  <a:pt x="4399753" y="6603405"/>
                </a:cubicBezTo>
                <a:cubicBezTo>
                  <a:pt x="4402150" y="6607649"/>
                  <a:pt x="4422518" y="6609281"/>
                  <a:pt x="4444685" y="6608301"/>
                </a:cubicBezTo>
                <a:cubicBezTo>
                  <a:pt x="4475240" y="6606669"/>
                  <a:pt x="4481230" y="6605037"/>
                  <a:pt x="4466253" y="6600140"/>
                </a:cubicBezTo>
                <a:cubicBezTo>
                  <a:pt x="4454271" y="6595896"/>
                  <a:pt x="4435699" y="6594590"/>
                  <a:pt x="4421320" y="6595243"/>
                </a:cubicBezTo>
                <a:close/>
                <a:moveTo>
                  <a:pt x="5485918" y="6594590"/>
                </a:moveTo>
                <a:cubicBezTo>
                  <a:pt x="5482922" y="6590999"/>
                  <a:pt x="5474535" y="6591979"/>
                  <a:pt x="5467945" y="6595243"/>
                </a:cubicBezTo>
                <a:cubicBezTo>
                  <a:pt x="5460156" y="6598507"/>
                  <a:pt x="5462553" y="6600793"/>
                  <a:pt x="5473337" y="6600140"/>
                </a:cubicBezTo>
                <a:cubicBezTo>
                  <a:pt x="5482922" y="6600140"/>
                  <a:pt x="5489512" y="6596875"/>
                  <a:pt x="5485918" y="6594590"/>
                </a:cubicBezTo>
                <a:close/>
                <a:moveTo>
                  <a:pt x="4363807" y="6593611"/>
                </a:moveTo>
                <a:cubicBezTo>
                  <a:pt x="4360811" y="6591325"/>
                  <a:pt x="4352424" y="6591979"/>
                  <a:pt x="4345834" y="6595243"/>
                </a:cubicBezTo>
                <a:cubicBezTo>
                  <a:pt x="4339244" y="6598507"/>
                  <a:pt x="4341640" y="6600793"/>
                  <a:pt x="4352424" y="6600140"/>
                </a:cubicBezTo>
                <a:cubicBezTo>
                  <a:pt x="4362609" y="6599161"/>
                  <a:pt x="4368001" y="6596875"/>
                  <a:pt x="4363807" y="6593611"/>
                </a:cubicBezTo>
                <a:close/>
                <a:moveTo>
                  <a:pt x="2753432" y="6591979"/>
                </a:moveTo>
                <a:cubicBezTo>
                  <a:pt x="2750436" y="6588713"/>
                  <a:pt x="2742049" y="6589693"/>
                  <a:pt x="2735459" y="6592957"/>
                </a:cubicBezTo>
                <a:cubicBezTo>
                  <a:pt x="2727671" y="6596875"/>
                  <a:pt x="2730666" y="6598507"/>
                  <a:pt x="2741450" y="6597528"/>
                </a:cubicBezTo>
                <a:cubicBezTo>
                  <a:pt x="2751036" y="6597528"/>
                  <a:pt x="2757026" y="6594590"/>
                  <a:pt x="2753432" y="6591979"/>
                </a:cubicBezTo>
                <a:close/>
                <a:moveTo>
                  <a:pt x="2813941" y="6573043"/>
                </a:moveTo>
                <a:cubicBezTo>
                  <a:pt x="2791175" y="6574675"/>
                  <a:pt x="2783387" y="6593611"/>
                  <a:pt x="2804954" y="6594590"/>
                </a:cubicBezTo>
                <a:cubicBezTo>
                  <a:pt x="2811544" y="6594590"/>
                  <a:pt x="2800161" y="6599487"/>
                  <a:pt x="2780391" y="6604384"/>
                </a:cubicBezTo>
                <a:cubicBezTo>
                  <a:pt x="2751635" y="6612545"/>
                  <a:pt x="2760621" y="6613199"/>
                  <a:pt x="2824724" y="6608301"/>
                </a:cubicBezTo>
                <a:cubicBezTo>
                  <a:pt x="2870256" y="6605037"/>
                  <a:pt x="2907400" y="6600140"/>
                  <a:pt x="2906801" y="6597528"/>
                </a:cubicBezTo>
                <a:cubicBezTo>
                  <a:pt x="2906801" y="6589367"/>
                  <a:pt x="2836706" y="6570431"/>
                  <a:pt x="2813941" y="6573043"/>
                </a:cubicBezTo>
                <a:close/>
                <a:moveTo>
                  <a:pt x="10140908" y="6572064"/>
                </a:moveTo>
                <a:cubicBezTo>
                  <a:pt x="10097174" y="6573043"/>
                  <a:pt x="10079201" y="6575655"/>
                  <a:pt x="10094178" y="6579899"/>
                </a:cubicBezTo>
                <a:cubicBezTo>
                  <a:pt x="10116944" y="6585449"/>
                  <a:pt x="10223584" y="6580225"/>
                  <a:pt x="10215196" y="6574675"/>
                </a:cubicBezTo>
                <a:cubicBezTo>
                  <a:pt x="10212800" y="6573043"/>
                  <a:pt x="10179849" y="6571411"/>
                  <a:pt x="10140908" y="6572064"/>
                </a:cubicBezTo>
                <a:close/>
                <a:moveTo>
                  <a:pt x="1450394" y="6569779"/>
                </a:moveTo>
                <a:cubicBezTo>
                  <a:pt x="1423435" y="6563249"/>
                  <a:pt x="1433619" y="6592957"/>
                  <a:pt x="1467169" y="6615810"/>
                </a:cubicBezTo>
                <a:cubicBezTo>
                  <a:pt x="1483944" y="6628216"/>
                  <a:pt x="1505511" y="6639642"/>
                  <a:pt x="1516295" y="6641927"/>
                </a:cubicBezTo>
                <a:cubicBezTo>
                  <a:pt x="1527079" y="6644539"/>
                  <a:pt x="1536065" y="6649436"/>
                  <a:pt x="1536065" y="6653680"/>
                </a:cubicBezTo>
                <a:cubicBezTo>
                  <a:pt x="1537862" y="6674247"/>
                  <a:pt x="1761925" y="6735296"/>
                  <a:pt x="1826029" y="6732031"/>
                </a:cubicBezTo>
                <a:cubicBezTo>
                  <a:pt x="1843402" y="6731379"/>
                  <a:pt x="1835614" y="6725175"/>
                  <a:pt x="1796074" y="6707873"/>
                </a:cubicBezTo>
                <a:cubicBezTo>
                  <a:pt x="1766119" y="6695467"/>
                  <a:pt x="1739758" y="6689917"/>
                  <a:pt x="1737362" y="6694815"/>
                </a:cubicBezTo>
                <a:cubicBezTo>
                  <a:pt x="1734366" y="6699711"/>
                  <a:pt x="1706808" y="6680123"/>
                  <a:pt x="1675056" y="6652047"/>
                </a:cubicBezTo>
                <a:cubicBezTo>
                  <a:pt x="1618142" y="6600793"/>
                  <a:pt x="1603164" y="6595243"/>
                  <a:pt x="1510903" y="6580552"/>
                </a:cubicBezTo>
                <a:cubicBezTo>
                  <a:pt x="1486939" y="6576308"/>
                  <a:pt x="1460579" y="6571411"/>
                  <a:pt x="1450394" y="6569779"/>
                </a:cubicBezTo>
                <a:close/>
                <a:moveTo>
                  <a:pt x="3198562" y="6568147"/>
                </a:moveTo>
                <a:cubicBezTo>
                  <a:pt x="3187778" y="6567493"/>
                  <a:pt x="3173399" y="6567820"/>
                  <a:pt x="3157224" y="6569126"/>
                </a:cubicBezTo>
                <a:cubicBezTo>
                  <a:pt x="3103305" y="6574675"/>
                  <a:pt x="3100909" y="6575329"/>
                  <a:pt x="3118283" y="6586755"/>
                </a:cubicBezTo>
                <a:cubicBezTo>
                  <a:pt x="3130264" y="6595243"/>
                  <a:pt x="3148836" y="6596875"/>
                  <a:pt x="3164413" y="6592957"/>
                </a:cubicBezTo>
                <a:cubicBezTo>
                  <a:pt x="3178791" y="6588713"/>
                  <a:pt x="3196764" y="6584469"/>
                  <a:pt x="3203953" y="6583817"/>
                </a:cubicBezTo>
                <a:cubicBezTo>
                  <a:pt x="3210544" y="6583817"/>
                  <a:pt x="3216534" y="6578920"/>
                  <a:pt x="3215336" y="6573043"/>
                </a:cubicBezTo>
                <a:cubicBezTo>
                  <a:pt x="3215336" y="6570431"/>
                  <a:pt x="3208746" y="6569126"/>
                  <a:pt x="3198562" y="6568147"/>
                </a:cubicBezTo>
                <a:close/>
                <a:moveTo>
                  <a:pt x="10278701" y="6565535"/>
                </a:moveTo>
                <a:cubicBezTo>
                  <a:pt x="10269714" y="6563903"/>
                  <a:pt x="10254737" y="6565861"/>
                  <a:pt x="10246349" y="6568147"/>
                </a:cubicBezTo>
                <a:cubicBezTo>
                  <a:pt x="10237363" y="6571411"/>
                  <a:pt x="10245151" y="6573043"/>
                  <a:pt x="10263124" y="6571411"/>
                </a:cubicBezTo>
                <a:cubicBezTo>
                  <a:pt x="10281097" y="6569779"/>
                  <a:pt x="10288286" y="6567167"/>
                  <a:pt x="10278701" y="6565535"/>
                </a:cubicBezTo>
                <a:close/>
                <a:moveTo>
                  <a:pt x="3810091" y="6561454"/>
                </a:moveTo>
                <a:cubicBezTo>
                  <a:pt x="3786427" y="6561373"/>
                  <a:pt x="3755423" y="6561944"/>
                  <a:pt x="3723970" y="6562923"/>
                </a:cubicBezTo>
                <a:cubicBezTo>
                  <a:pt x="3661065" y="6565209"/>
                  <a:pt x="3596962" y="6569453"/>
                  <a:pt x="3586178" y="6573043"/>
                </a:cubicBezTo>
                <a:cubicBezTo>
                  <a:pt x="3562813" y="6582185"/>
                  <a:pt x="3558620" y="6598507"/>
                  <a:pt x="3580187" y="6596875"/>
                </a:cubicBezTo>
                <a:cubicBezTo>
                  <a:pt x="3588574" y="6595896"/>
                  <a:pt x="3594565" y="6600140"/>
                  <a:pt x="3595763" y="6606017"/>
                </a:cubicBezTo>
                <a:cubicBezTo>
                  <a:pt x="3595763" y="6612545"/>
                  <a:pt x="3605948" y="6613199"/>
                  <a:pt x="3621525" y="6608301"/>
                </a:cubicBezTo>
                <a:cubicBezTo>
                  <a:pt x="3635304" y="6603405"/>
                  <a:pt x="3694016" y="6592631"/>
                  <a:pt x="3751529" y="6583817"/>
                </a:cubicBezTo>
                <a:cubicBezTo>
                  <a:pt x="3809043" y="6575329"/>
                  <a:pt x="3854574" y="6566187"/>
                  <a:pt x="3852177" y="6563903"/>
                </a:cubicBezTo>
                <a:cubicBezTo>
                  <a:pt x="3850081" y="6562271"/>
                  <a:pt x="3833755" y="6561536"/>
                  <a:pt x="3810091" y="6561454"/>
                </a:cubicBezTo>
                <a:close/>
                <a:moveTo>
                  <a:pt x="3088927" y="6559985"/>
                </a:moveTo>
                <a:cubicBezTo>
                  <a:pt x="3085332" y="6559332"/>
                  <a:pt x="3069756" y="6560311"/>
                  <a:pt x="3040999" y="6562923"/>
                </a:cubicBezTo>
                <a:cubicBezTo>
                  <a:pt x="3004454" y="6565535"/>
                  <a:pt x="2966711" y="6573043"/>
                  <a:pt x="2956526" y="6578920"/>
                </a:cubicBezTo>
                <a:cubicBezTo>
                  <a:pt x="2932562" y="6591979"/>
                  <a:pt x="3018233" y="6583817"/>
                  <a:pt x="3068557" y="6568147"/>
                </a:cubicBezTo>
                <a:cubicBezTo>
                  <a:pt x="3085332" y="6563249"/>
                  <a:pt x="3093120" y="6560638"/>
                  <a:pt x="3088927" y="6559985"/>
                </a:cubicBezTo>
                <a:close/>
                <a:moveTo>
                  <a:pt x="3318381" y="6558679"/>
                </a:moveTo>
                <a:cubicBezTo>
                  <a:pt x="3296814" y="6559005"/>
                  <a:pt x="3259670" y="6569453"/>
                  <a:pt x="3250084" y="6581205"/>
                </a:cubicBezTo>
                <a:cubicBezTo>
                  <a:pt x="3245291" y="6586429"/>
                  <a:pt x="3230314" y="6591325"/>
                  <a:pt x="3215336" y="6592957"/>
                </a:cubicBezTo>
                <a:cubicBezTo>
                  <a:pt x="3185980" y="6595243"/>
                  <a:pt x="3173999" y="6618422"/>
                  <a:pt x="3192571" y="6637357"/>
                </a:cubicBezTo>
                <a:cubicBezTo>
                  <a:pt x="3202156" y="6647151"/>
                  <a:pt x="3201557" y="6648783"/>
                  <a:pt x="3184783" y="6646498"/>
                </a:cubicBezTo>
                <a:cubicBezTo>
                  <a:pt x="3173999" y="6644865"/>
                  <a:pt x="3165012" y="6637031"/>
                  <a:pt x="3164413" y="6629848"/>
                </a:cubicBezTo>
                <a:cubicBezTo>
                  <a:pt x="3163215" y="6622339"/>
                  <a:pt x="3158422" y="6617443"/>
                  <a:pt x="3152431" y="6617443"/>
                </a:cubicBezTo>
                <a:cubicBezTo>
                  <a:pt x="3147638" y="6618422"/>
                  <a:pt x="3146440" y="6622339"/>
                  <a:pt x="3149436" y="6626583"/>
                </a:cubicBezTo>
                <a:cubicBezTo>
                  <a:pt x="3160220" y="6642253"/>
                  <a:pt x="3127868" y="6648130"/>
                  <a:pt x="3088328" y="6638009"/>
                </a:cubicBezTo>
                <a:cubicBezTo>
                  <a:pt x="3066161" y="6632460"/>
                  <a:pt x="3039202" y="6628216"/>
                  <a:pt x="3026620" y="6629848"/>
                </a:cubicBezTo>
                <a:cubicBezTo>
                  <a:pt x="3015238" y="6630501"/>
                  <a:pt x="3003855" y="6626583"/>
                  <a:pt x="3000260" y="6619727"/>
                </a:cubicBezTo>
                <a:cubicBezTo>
                  <a:pt x="2993670" y="6604057"/>
                  <a:pt x="2822927" y="6620054"/>
                  <a:pt x="2818733" y="6636377"/>
                </a:cubicBezTo>
                <a:cubicBezTo>
                  <a:pt x="2816936" y="6645519"/>
                  <a:pt x="2834909" y="6646171"/>
                  <a:pt x="2887031" y="6640621"/>
                </a:cubicBezTo>
                <a:cubicBezTo>
                  <a:pt x="2925373" y="6636377"/>
                  <a:pt x="2960121" y="6635725"/>
                  <a:pt x="2964314" y="6638989"/>
                </a:cubicBezTo>
                <a:cubicBezTo>
                  <a:pt x="2967310" y="6642253"/>
                  <a:pt x="2951134" y="6646498"/>
                  <a:pt x="2928368" y="6648783"/>
                </a:cubicBezTo>
                <a:cubicBezTo>
                  <a:pt x="2880441" y="6653027"/>
                  <a:pt x="2838504" y="6670003"/>
                  <a:pt x="2839103" y="6685021"/>
                </a:cubicBezTo>
                <a:cubicBezTo>
                  <a:pt x="2840301" y="6690571"/>
                  <a:pt x="2852882" y="6694161"/>
                  <a:pt x="2867860" y="6692529"/>
                </a:cubicBezTo>
                <a:cubicBezTo>
                  <a:pt x="2882837" y="6690897"/>
                  <a:pt x="2897215" y="6693182"/>
                  <a:pt x="2900810" y="6697099"/>
                </a:cubicBezTo>
                <a:cubicBezTo>
                  <a:pt x="2913990" y="6715381"/>
                  <a:pt x="2659374" y="6712117"/>
                  <a:pt x="2555730" y="6693182"/>
                </a:cubicBezTo>
                <a:cubicBezTo>
                  <a:pt x="2486833" y="6680777"/>
                  <a:pt x="2364018" y="6686653"/>
                  <a:pt x="2341253" y="6703955"/>
                </a:cubicBezTo>
                <a:cubicBezTo>
                  <a:pt x="2331667" y="6711464"/>
                  <a:pt x="2335861" y="6714076"/>
                  <a:pt x="2358027" y="6711464"/>
                </a:cubicBezTo>
                <a:cubicBezTo>
                  <a:pt x="2374802" y="6709831"/>
                  <a:pt x="2390978" y="6712770"/>
                  <a:pt x="2395172" y="6717993"/>
                </a:cubicBezTo>
                <a:cubicBezTo>
                  <a:pt x="2404757" y="6731705"/>
                  <a:pt x="2352636" y="6733337"/>
                  <a:pt x="2304708" y="6720279"/>
                </a:cubicBezTo>
                <a:cubicBezTo>
                  <a:pt x="2263969" y="6709505"/>
                  <a:pt x="2148942" y="6714729"/>
                  <a:pt x="2139357" y="6727135"/>
                </a:cubicBezTo>
                <a:cubicBezTo>
                  <a:pt x="2129172" y="6739213"/>
                  <a:pt x="2172906" y="6767943"/>
                  <a:pt x="2210649" y="6773819"/>
                </a:cubicBezTo>
                <a:cubicBezTo>
                  <a:pt x="2232217" y="6777083"/>
                  <a:pt x="2258577" y="6783286"/>
                  <a:pt x="2269361" y="6787203"/>
                </a:cubicBezTo>
                <a:cubicBezTo>
                  <a:pt x="2285536" y="6793080"/>
                  <a:pt x="2283140" y="6794713"/>
                  <a:pt x="2256780" y="6797977"/>
                </a:cubicBezTo>
                <a:cubicBezTo>
                  <a:pt x="2226226" y="6801241"/>
                  <a:pt x="2225627" y="6801895"/>
                  <a:pt x="2242402" y="6818217"/>
                </a:cubicBezTo>
                <a:cubicBezTo>
                  <a:pt x="2263969" y="6838132"/>
                  <a:pt x="2296320" y="6842376"/>
                  <a:pt x="2352036" y="6831603"/>
                </a:cubicBezTo>
                <a:cubicBezTo>
                  <a:pt x="2374203" y="6827685"/>
                  <a:pt x="2423928" y="6820829"/>
                  <a:pt x="2461671" y="6817565"/>
                </a:cubicBezTo>
                <a:cubicBezTo>
                  <a:pt x="2516189" y="6811689"/>
                  <a:pt x="2529969" y="6807445"/>
                  <a:pt x="2529369" y="6796018"/>
                </a:cubicBezTo>
                <a:cubicBezTo>
                  <a:pt x="2528171" y="6788509"/>
                  <a:pt x="2531766" y="6782307"/>
                  <a:pt x="2536559" y="6781327"/>
                </a:cubicBezTo>
                <a:cubicBezTo>
                  <a:pt x="2542550" y="6780675"/>
                  <a:pt x="2546743" y="6785571"/>
                  <a:pt x="2547342" y="6791121"/>
                </a:cubicBezTo>
                <a:cubicBezTo>
                  <a:pt x="2548541" y="6797977"/>
                  <a:pt x="2556928" y="6798630"/>
                  <a:pt x="2573703" y="6792753"/>
                </a:cubicBezTo>
                <a:cubicBezTo>
                  <a:pt x="2586883" y="6787857"/>
                  <a:pt x="2630018" y="6778715"/>
                  <a:pt x="2668360" y="6772187"/>
                </a:cubicBezTo>
                <a:cubicBezTo>
                  <a:pt x="2706702" y="6765657"/>
                  <a:pt x="2740252" y="6755863"/>
                  <a:pt x="2742648" y="6750966"/>
                </a:cubicBezTo>
                <a:cubicBezTo>
                  <a:pt x="2746243" y="6744111"/>
                  <a:pt x="2760022" y="6742805"/>
                  <a:pt x="2782189" y="6746722"/>
                </a:cubicBezTo>
                <a:cubicBezTo>
                  <a:pt x="2806752" y="6751619"/>
                  <a:pt x="2861869" y="6745090"/>
                  <a:pt x="2967909" y="6725502"/>
                </a:cubicBezTo>
                <a:cubicBezTo>
                  <a:pt x="3050584" y="6710485"/>
                  <a:pt x="3131463" y="6698079"/>
                  <a:pt x="3147039" y="6697099"/>
                </a:cubicBezTo>
                <a:cubicBezTo>
                  <a:pt x="3165012" y="6697099"/>
                  <a:pt x="3173399" y="6693182"/>
                  <a:pt x="3171602" y="6685673"/>
                </a:cubicBezTo>
                <a:cubicBezTo>
                  <a:pt x="3169206" y="6677512"/>
                  <a:pt x="3184183" y="6671962"/>
                  <a:pt x="3221926" y="6667718"/>
                </a:cubicBezTo>
                <a:cubicBezTo>
                  <a:pt x="3251282" y="6663801"/>
                  <a:pt x="3294417" y="6658903"/>
                  <a:pt x="3317183" y="6655639"/>
                </a:cubicBezTo>
                <a:cubicBezTo>
                  <a:pt x="3340548" y="6652374"/>
                  <a:pt x="3369304" y="6652374"/>
                  <a:pt x="3380687" y="6655639"/>
                </a:cubicBezTo>
                <a:cubicBezTo>
                  <a:pt x="3400458" y="6660535"/>
                  <a:pt x="3479538" y="6644539"/>
                  <a:pt x="3558620" y="6620707"/>
                </a:cubicBezTo>
                <a:lnTo>
                  <a:pt x="3581984" y="6613525"/>
                </a:lnTo>
                <a:lnTo>
                  <a:pt x="3560417" y="6607649"/>
                </a:lnTo>
                <a:cubicBezTo>
                  <a:pt x="3547836" y="6604384"/>
                  <a:pt x="3538250" y="6596875"/>
                  <a:pt x="3537052" y="6591979"/>
                </a:cubicBezTo>
                <a:cubicBezTo>
                  <a:pt x="3536453" y="6577287"/>
                  <a:pt x="3485529" y="6570758"/>
                  <a:pt x="3448385" y="6580552"/>
                </a:cubicBezTo>
                <a:cubicBezTo>
                  <a:pt x="3429214" y="6586429"/>
                  <a:pt x="3399858" y="6588713"/>
                  <a:pt x="3383084" y="6586102"/>
                </a:cubicBezTo>
                <a:lnTo>
                  <a:pt x="3352530" y="6581205"/>
                </a:lnTo>
                <a:lnTo>
                  <a:pt x="3390273" y="6576308"/>
                </a:lnTo>
                <a:cubicBezTo>
                  <a:pt x="3428016" y="6571085"/>
                  <a:pt x="3427417" y="6571411"/>
                  <a:pt x="3398061" y="6564555"/>
                </a:cubicBezTo>
                <a:cubicBezTo>
                  <a:pt x="3382485" y="6561291"/>
                  <a:pt x="3362714" y="6562270"/>
                  <a:pt x="3354926" y="6565535"/>
                </a:cubicBezTo>
                <a:cubicBezTo>
                  <a:pt x="3346539" y="6568799"/>
                  <a:pt x="3336354" y="6568147"/>
                  <a:pt x="3332160" y="6562270"/>
                </a:cubicBezTo>
                <a:cubicBezTo>
                  <a:pt x="3330363" y="6559659"/>
                  <a:pt x="3324971" y="6558679"/>
                  <a:pt x="3318381" y="6558679"/>
                </a:cubicBezTo>
                <a:close/>
                <a:moveTo>
                  <a:pt x="7483310" y="6556720"/>
                </a:moveTo>
                <a:cubicBezTo>
                  <a:pt x="7474923" y="6557699"/>
                  <a:pt x="7482711" y="6563249"/>
                  <a:pt x="7500085" y="6569126"/>
                </a:cubicBezTo>
                <a:cubicBezTo>
                  <a:pt x="7537229" y="6581531"/>
                  <a:pt x="7724147" y="6590346"/>
                  <a:pt x="7709169" y="6579899"/>
                </a:cubicBezTo>
                <a:cubicBezTo>
                  <a:pt x="7703778" y="6574675"/>
                  <a:pt x="7502481" y="6554109"/>
                  <a:pt x="7483310" y="6556720"/>
                </a:cubicBezTo>
                <a:close/>
                <a:moveTo>
                  <a:pt x="5188166" y="6536806"/>
                </a:moveTo>
                <a:cubicBezTo>
                  <a:pt x="5154617" y="6537459"/>
                  <a:pt x="5133649" y="6538765"/>
                  <a:pt x="5136644" y="6541703"/>
                </a:cubicBezTo>
                <a:cubicBezTo>
                  <a:pt x="5145031" y="6549211"/>
                  <a:pt x="5254666" y="6552476"/>
                  <a:pt x="5314576" y="6546927"/>
                </a:cubicBezTo>
                <a:lnTo>
                  <a:pt x="5365499" y="6541703"/>
                </a:lnTo>
                <a:lnTo>
                  <a:pt x="5313977" y="6539417"/>
                </a:lnTo>
                <a:cubicBezTo>
                  <a:pt x="5267846" y="6537133"/>
                  <a:pt x="5221716" y="6536479"/>
                  <a:pt x="5188166" y="6536806"/>
                </a:cubicBezTo>
                <a:close/>
                <a:moveTo>
                  <a:pt x="2702508" y="6528645"/>
                </a:moveTo>
                <a:cubicBezTo>
                  <a:pt x="2662968" y="6527012"/>
                  <a:pt x="2634212" y="6529623"/>
                  <a:pt x="2630617" y="6535173"/>
                </a:cubicBezTo>
                <a:cubicBezTo>
                  <a:pt x="2628221" y="6540397"/>
                  <a:pt x="2611446" y="6542356"/>
                  <a:pt x="2593473" y="6540723"/>
                </a:cubicBezTo>
                <a:cubicBezTo>
                  <a:pt x="2553932" y="6536806"/>
                  <a:pt x="2355631" y="6548232"/>
                  <a:pt x="2356829" y="6554109"/>
                </a:cubicBezTo>
                <a:cubicBezTo>
                  <a:pt x="2356829" y="6559005"/>
                  <a:pt x="2426325" y="6583817"/>
                  <a:pt x="2438906" y="6582837"/>
                </a:cubicBezTo>
                <a:cubicBezTo>
                  <a:pt x="2444298" y="6582837"/>
                  <a:pt x="2451487" y="6586429"/>
                  <a:pt x="2454482" y="6589693"/>
                </a:cubicBezTo>
                <a:cubicBezTo>
                  <a:pt x="2456879" y="6592957"/>
                  <a:pt x="2492225" y="6593611"/>
                  <a:pt x="2531766" y="6591325"/>
                </a:cubicBezTo>
                <a:cubicBezTo>
                  <a:pt x="2571306" y="6588713"/>
                  <a:pt x="2604256" y="6590346"/>
                  <a:pt x="2604856" y="6594590"/>
                </a:cubicBezTo>
                <a:cubicBezTo>
                  <a:pt x="2606054" y="6605037"/>
                  <a:pt x="2493424" y="6619075"/>
                  <a:pt x="2423928" y="6616789"/>
                </a:cubicBezTo>
                <a:lnTo>
                  <a:pt x="2386185" y="6615157"/>
                </a:lnTo>
                <a:lnTo>
                  <a:pt x="2409550" y="6631481"/>
                </a:lnTo>
                <a:cubicBezTo>
                  <a:pt x="2430518" y="6645192"/>
                  <a:pt x="2443099" y="6646498"/>
                  <a:pt x="2494622" y="6635725"/>
                </a:cubicBezTo>
                <a:cubicBezTo>
                  <a:pt x="2528171" y="6629195"/>
                  <a:pt x="2571905" y="6618422"/>
                  <a:pt x="2592874" y="6611893"/>
                </a:cubicBezTo>
                <a:cubicBezTo>
                  <a:pt x="2612644" y="6605363"/>
                  <a:pt x="2644995" y="6598507"/>
                  <a:pt x="2663567" y="6596875"/>
                </a:cubicBezTo>
                <a:cubicBezTo>
                  <a:pt x="2686932" y="6594263"/>
                  <a:pt x="2700711" y="6587081"/>
                  <a:pt x="2706103" y="6575329"/>
                </a:cubicBezTo>
                <a:cubicBezTo>
                  <a:pt x="2710297" y="6565535"/>
                  <a:pt x="2714490" y="6562597"/>
                  <a:pt x="2715090" y="6568147"/>
                </a:cubicBezTo>
                <a:cubicBezTo>
                  <a:pt x="2718085" y="6586429"/>
                  <a:pt x="2772004" y="6566514"/>
                  <a:pt x="2770806" y="6548559"/>
                </a:cubicBezTo>
                <a:cubicBezTo>
                  <a:pt x="2769008" y="6535173"/>
                  <a:pt x="2755828" y="6530929"/>
                  <a:pt x="2702508" y="6528645"/>
                </a:cubicBezTo>
                <a:close/>
                <a:moveTo>
                  <a:pt x="6357605" y="6520157"/>
                </a:moveTo>
                <a:cubicBezTo>
                  <a:pt x="6342029" y="6521135"/>
                  <a:pt x="6329448" y="6525053"/>
                  <a:pt x="6330646" y="6530277"/>
                </a:cubicBezTo>
                <a:cubicBezTo>
                  <a:pt x="6331245" y="6540071"/>
                  <a:pt x="6361799" y="6544315"/>
                  <a:pt x="6406132" y="6539417"/>
                </a:cubicBezTo>
                <a:cubicBezTo>
                  <a:pt x="6432492" y="6536806"/>
                  <a:pt x="6434290" y="6536153"/>
                  <a:pt x="6413322" y="6535173"/>
                </a:cubicBezTo>
                <a:cubicBezTo>
                  <a:pt x="6398943" y="6533541"/>
                  <a:pt x="6386961" y="6530277"/>
                  <a:pt x="6386961" y="6526033"/>
                </a:cubicBezTo>
                <a:cubicBezTo>
                  <a:pt x="6385763" y="6522115"/>
                  <a:pt x="6373781" y="6519503"/>
                  <a:pt x="6357605" y="6520157"/>
                </a:cubicBezTo>
                <a:close/>
                <a:moveTo>
                  <a:pt x="6461858" y="6519269"/>
                </a:moveTo>
                <a:cubicBezTo>
                  <a:pt x="6440992" y="6519666"/>
                  <a:pt x="6444474" y="6522360"/>
                  <a:pt x="6462447" y="6530929"/>
                </a:cubicBezTo>
                <a:cubicBezTo>
                  <a:pt x="6476227" y="6538439"/>
                  <a:pt x="6508578" y="6541703"/>
                  <a:pt x="6537934" y="6538439"/>
                </a:cubicBezTo>
                <a:cubicBezTo>
                  <a:pt x="6579870" y="6534521"/>
                  <a:pt x="6585262" y="6531909"/>
                  <a:pt x="6567289" y="6527012"/>
                </a:cubicBezTo>
                <a:cubicBezTo>
                  <a:pt x="6554708" y="6522768"/>
                  <a:pt x="6519961" y="6519503"/>
                  <a:pt x="6491204" y="6519503"/>
                </a:cubicBezTo>
                <a:cubicBezTo>
                  <a:pt x="6478473" y="6519258"/>
                  <a:pt x="6468813" y="6519136"/>
                  <a:pt x="6461858" y="6519269"/>
                </a:cubicBezTo>
                <a:close/>
                <a:moveTo>
                  <a:pt x="5738138" y="6511995"/>
                </a:moveTo>
                <a:cubicBezTo>
                  <a:pt x="5725557" y="6510363"/>
                  <a:pt x="5707584" y="6511995"/>
                  <a:pt x="5696202" y="6516239"/>
                </a:cubicBezTo>
                <a:cubicBezTo>
                  <a:pt x="5684219" y="6519503"/>
                  <a:pt x="5693206" y="6520157"/>
                  <a:pt x="5717169" y="6517871"/>
                </a:cubicBezTo>
                <a:cubicBezTo>
                  <a:pt x="5740535" y="6516239"/>
                  <a:pt x="5749521" y="6512647"/>
                  <a:pt x="5738138" y="6511995"/>
                </a:cubicBezTo>
                <a:close/>
                <a:moveTo>
                  <a:pt x="8694087" y="6511015"/>
                </a:moveTo>
                <a:cubicBezTo>
                  <a:pt x="8686898" y="6511668"/>
                  <a:pt x="8686898" y="6514607"/>
                  <a:pt x="8698879" y="6518524"/>
                </a:cubicBezTo>
                <a:cubicBezTo>
                  <a:pt x="8709663" y="6521789"/>
                  <a:pt x="8727037" y="6524401"/>
                  <a:pt x="8737222" y="6522768"/>
                </a:cubicBezTo>
                <a:cubicBezTo>
                  <a:pt x="8752199" y="6520809"/>
                  <a:pt x="8751001" y="6520483"/>
                  <a:pt x="8731231" y="6515586"/>
                </a:cubicBezTo>
                <a:cubicBezTo>
                  <a:pt x="8715055" y="6511668"/>
                  <a:pt x="8701276" y="6510363"/>
                  <a:pt x="8694087" y="6511015"/>
                </a:cubicBezTo>
                <a:close/>
                <a:moveTo>
                  <a:pt x="6603834" y="6508077"/>
                </a:moveTo>
                <a:cubicBezTo>
                  <a:pt x="6597244" y="6505465"/>
                  <a:pt x="6586461" y="6506119"/>
                  <a:pt x="6579870" y="6509383"/>
                </a:cubicBezTo>
                <a:cubicBezTo>
                  <a:pt x="6574479" y="6512647"/>
                  <a:pt x="6579870" y="6514607"/>
                  <a:pt x="6592452" y="6513953"/>
                </a:cubicBezTo>
                <a:cubicBezTo>
                  <a:pt x="6605632" y="6512321"/>
                  <a:pt x="6610424" y="6509709"/>
                  <a:pt x="6603834" y="6508077"/>
                </a:cubicBezTo>
                <a:close/>
                <a:moveTo>
                  <a:pt x="6146863" y="6507944"/>
                </a:moveTo>
                <a:cubicBezTo>
                  <a:pt x="6050792" y="6509016"/>
                  <a:pt x="5913524" y="6516973"/>
                  <a:pt x="5859156" y="6526033"/>
                </a:cubicBezTo>
                <a:lnTo>
                  <a:pt x="5789660" y="6537785"/>
                </a:lnTo>
                <a:lnTo>
                  <a:pt x="5833994" y="6550844"/>
                </a:lnTo>
                <a:cubicBezTo>
                  <a:pt x="5858557" y="6558353"/>
                  <a:pt x="5897498" y="6561617"/>
                  <a:pt x="5919665" y="6559005"/>
                </a:cubicBezTo>
                <a:cubicBezTo>
                  <a:pt x="5974782" y="6552476"/>
                  <a:pt x="6127552" y="6548885"/>
                  <a:pt x="6133543" y="6554109"/>
                </a:cubicBezTo>
                <a:cubicBezTo>
                  <a:pt x="6142529" y="6561291"/>
                  <a:pt x="6191056" y="6553129"/>
                  <a:pt x="6189858" y="6543988"/>
                </a:cubicBezTo>
                <a:cubicBezTo>
                  <a:pt x="6189858" y="6539091"/>
                  <a:pt x="6207232" y="6530277"/>
                  <a:pt x="6228799" y="6524727"/>
                </a:cubicBezTo>
                <a:lnTo>
                  <a:pt x="6267142" y="6513953"/>
                </a:lnTo>
                <a:lnTo>
                  <a:pt x="6224605" y="6509383"/>
                </a:lnTo>
                <a:cubicBezTo>
                  <a:pt x="6206333" y="6507995"/>
                  <a:pt x="6178887" y="6507587"/>
                  <a:pt x="6146863" y="6507944"/>
                </a:cubicBezTo>
                <a:close/>
                <a:moveTo>
                  <a:pt x="7095693" y="6506445"/>
                </a:moveTo>
                <a:cubicBezTo>
                  <a:pt x="7085509" y="6507097"/>
                  <a:pt x="7071729" y="6512974"/>
                  <a:pt x="7064541" y="6518524"/>
                </a:cubicBezTo>
                <a:cubicBezTo>
                  <a:pt x="7052559" y="6527665"/>
                  <a:pt x="7054955" y="6529297"/>
                  <a:pt x="7069333" y="6527665"/>
                </a:cubicBezTo>
                <a:cubicBezTo>
                  <a:pt x="7080117" y="6527012"/>
                  <a:pt x="7094495" y="6521135"/>
                  <a:pt x="7101685" y="6515586"/>
                </a:cubicBezTo>
                <a:cubicBezTo>
                  <a:pt x="7112468" y="6506445"/>
                  <a:pt x="7111270" y="6504813"/>
                  <a:pt x="7095693" y="6506445"/>
                </a:cubicBezTo>
                <a:close/>
                <a:moveTo>
                  <a:pt x="3022277" y="6505995"/>
                </a:moveTo>
                <a:cubicBezTo>
                  <a:pt x="3017035" y="6505873"/>
                  <a:pt x="3009846" y="6506281"/>
                  <a:pt x="3002057" y="6507097"/>
                </a:cubicBezTo>
                <a:cubicBezTo>
                  <a:pt x="2985283" y="6508730"/>
                  <a:pt x="2975697" y="6512974"/>
                  <a:pt x="2978693" y="6516891"/>
                </a:cubicBezTo>
                <a:cubicBezTo>
                  <a:pt x="2984085" y="6524401"/>
                  <a:pt x="3031413" y="6516239"/>
                  <a:pt x="3030814" y="6508077"/>
                </a:cubicBezTo>
                <a:cubicBezTo>
                  <a:pt x="3030814" y="6506771"/>
                  <a:pt x="3027519" y="6506118"/>
                  <a:pt x="3022277" y="6505995"/>
                </a:cubicBezTo>
                <a:close/>
                <a:moveTo>
                  <a:pt x="2036761" y="6504608"/>
                </a:moveTo>
                <a:cubicBezTo>
                  <a:pt x="2025229" y="6504323"/>
                  <a:pt x="2012348" y="6504813"/>
                  <a:pt x="2000366" y="6505792"/>
                </a:cubicBezTo>
                <a:cubicBezTo>
                  <a:pt x="1977001" y="6508077"/>
                  <a:pt x="1956632" y="6512647"/>
                  <a:pt x="1957231" y="6517871"/>
                </a:cubicBezTo>
                <a:cubicBezTo>
                  <a:pt x="1957830" y="6522115"/>
                  <a:pt x="1986587" y="6523421"/>
                  <a:pt x="2021334" y="6520157"/>
                </a:cubicBezTo>
                <a:cubicBezTo>
                  <a:pt x="2063271" y="6516239"/>
                  <a:pt x="2078249" y="6511995"/>
                  <a:pt x="2065069" y="6508077"/>
                </a:cubicBezTo>
                <a:cubicBezTo>
                  <a:pt x="2058479" y="6505955"/>
                  <a:pt x="2048294" y="6504894"/>
                  <a:pt x="2036761" y="6504608"/>
                </a:cubicBezTo>
                <a:close/>
                <a:moveTo>
                  <a:pt x="7775669" y="6501875"/>
                </a:moveTo>
                <a:cubicBezTo>
                  <a:pt x="7765485" y="6503507"/>
                  <a:pt x="7755899" y="6506119"/>
                  <a:pt x="7746913" y="6510363"/>
                </a:cubicBezTo>
                <a:cubicBezTo>
                  <a:pt x="7731337" y="6518524"/>
                  <a:pt x="7710967" y="6525379"/>
                  <a:pt x="7701981" y="6526033"/>
                </a:cubicBezTo>
                <a:cubicBezTo>
                  <a:pt x="7692395" y="6527012"/>
                  <a:pt x="7687602" y="6530929"/>
                  <a:pt x="7691197" y="6534194"/>
                </a:cubicBezTo>
                <a:cubicBezTo>
                  <a:pt x="7693593" y="6538112"/>
                  <a:pt x="7721751" y="6539417"/>
                  <a:pt x="7752904" y="6537785"/>
                </a:cubicBezTo>
                <a:cubicBezTo>
                  <a:pt x="7785255" y="6536153"/>
                  <a:pt x="7808021" y="6531256"/>
                  <a:pt x="7805025" y="6526033"/>
                </a:cubicBezTo>
                <a:cubicBezTo>
                  <a:pt x="7801431" y="6522115"/>
                  <a:pt x="7806823" y="6516239"/>
                  <a:pt x="7814611" y="6512974"/>
                </a:cubicBezTo>
                <a:cubicBezTo>
                  <a:pt x="7827192" y="6509057"/>
                  <a:pt x="7824197" y="6506445"/>
                  <a:pt x="7803228" y="6502527"/>
                </a:cubicBezTo>
                <a:cubicBezTo>
                  <a:pt x="7794841" y="6500569"/>
                  <a:pt x="7785255" y="6500569"/>
                  <a:pt x="7775669" y="6501875"/>
                </a:cubicBezTo>
                <a:close/>
                <a:moveTo>
                  <a:pt x="1276656" y="6496325"/>
                </a:moveTo>
                <a:cubicBezTo>
                  <a:pt x="1270665" y="6496325"/>
                  <a:pt x="1269466" y="6501548"/>
                  <a:pt x="1273660" y="6506445"/>
                </a:cubicBezTo>
                <a:cubicBezTo>
                  <a:pt x="1276656" y="6511342"/>
                  <a:pt x="1282048" y="6514607"/>
                  <a:pt x="1284444" y="6514607"/>
                </a:cubicBezTo>
                <a:cubicBezTo>
                  <a:pt x="1286840" y="6514607"/>
                  <a:pt x="1287440" y="6510363"/>
                  <a:pt x="1287440" y="6504813"/>
                </a:cubicBezTo>
                <a:cubicBezTo>
                  <a:pt x="1286840" y="6499915"/>
                  <a:pt x="1281449" y="6495671"/>
                  <a:pt x="1276656" y="6496325"/>
                </a:cubicBezTo>
                <a:close/>
                <a:moveTo>
                  <a:pt x="8557492" y="6494039"/>
                </a:moveTo>
                <a:cubicBezTo>
                  <a:pt x="8540718" y="6495671"/>
                  <a:pt x="8539519" y="6497304"/>
                  <a:pt x="8552100" y="6503833"/>
                </a:cubicBezTo>
                <a:cubicBezTo>
                  <a:pt x="8570673" y="6514607"/>
                  <a:pt x="8592839" y="6511995"/>
                  <a:pt x="8585051" y="6500242"/>
                </a:cubicBezTo>
                <a:cubicBezTo>
                  <a:pt x="8580857" y="6495345"/>
                  <a:pt x="8568276" y="6492407"/>
                  <a:pt x="8557492" y="6494039"/>
                </a:cubicBezTo>
                <a:close/>
                <a:moveTo>
                  <a:pt x="7662440" y="6491754"/>
                </a:moveTo>
                <a:cubicBezTo>
                  <a:pt x="7603729" y="6497304"/>
                  <a:pt x="7516859" y="6517218"/>
                  <a:pt x="7517459" y="6525379"/>
                </a:cubicBezTo>
                <a:cubicBezTo>
                  <a:pt x="7517459" y="6532889"/>
                  <a:pt x="7658845" y="6529297"/>
                  <a:pt x="7684607" y="6521135"/>
                </a:cubicBezTo>
                <a:cubicBezTo>
                  <a:pt x="7691197" y="6518524"/>
                  <a:pt x="7703179" y="6516239"/>
                  <a:pt x="7710967" y="6515586"/>
                </a:cubicBezTo>
                <a:cubicBezTo>
                  <a:pt x="7722949" y="6514607"/>
                  <a:pt x="7723548" y="6512647"/>
                  <a:pt x="7709169" y="6501221"/>
                </a:cubicBezTo>
                <a:cubicBezTo>
                  <a:pt x="7700783" y="6493713"/>
                  <a:pt x="7679814" y="6490121"/>
                  <a:pt x="7662440" y="6491754"/>
                </a:cubicBezTo>
                <a:close/>
                <a:moveTo>
                  <a:pt x="8825888" y="6490448"/>
                </a:moveTo>
                <a:cubicBezTo>
                  <a:pt x="8819298" y="6488816"/>
                  <a:pt x="8808514" y="6489795"/>
                  <a:pt x="8803123" y="6493387"/>
                </a:cubicBezTo>
                <a:cubicBezTo>
                  <a:pt x="8796532" y="6496651"/>
                  <a:pt x="8801924" y="6497957"/>
                  <a:pt x="8814505" y="6496325"/>
                </a:cubicBezTo>
                <a:cubicBezTo>
                  <a:pt x="8827686" y="6495671"/>
                  <a:pt x="8832478" y="6493060"/>
                  <a:pt x="8825888" y="6490448"/>
                </a:cubicBezTo>
                <a:close/>
                <a:moveTo>
                  <a:pt x="6678722" y="6487183"/>
                </a:moveTo>
                <a:cubicBezTo>
                  <a:pt x="6654159" y="6489795"/>
                  <a:pt x="6654758" y="6490775"/>
                  <a:pt x="6672731" y="6508077"/>
                </a:cubicBezTo>
                <a:cubicBezTo>
                  <a:pt x="6693100" y="6527665"/>
                  <a:pt x="6697294" y="6527991"/>
                  <a:pt x="6715267" y="6512974"/>
                </a:cubicBezTo>
                <a:cubicBezTo>
                  <a:pt x="6726050" y="6504159"/>
                  <a:pt x="6726050" y="6503180"/>
                  <a:pt x="6711073" y="6503833"/>
                </a:cubicBezTo>
                <a:cubicBezTo>
                  <a:pt x="6702086" y="6504813"/>
                  <a:pt x="6696095" y="6501221"/>
                  <a:pt x="6699690" y="6495671"/>
                </a:cubicBezTo>
                <a:cubicBezTo>
                  <a:pt x="6702086" y="6489795"/>
                  <a:pt x="6693100" y="6486531"/>
                  <a:pt x="6678722" y="6487183"/>
                </a:cubicBezTo>
                <a:close/>
                <a:moveTo>
                  <a:pt x="6746644" y="6485021"/>
                </a:moveTo>
                <a:cubicBezTo>
                  <a:pt x="6733988" y="6485470"/>
                  <a:pt x="6725451" y="6486531"/>
                  <a:pt x="6724253" y="6488163"/>
                </a:cubicBezTo>
                <a:cubicBezTo>
                  <a:pt x="6721857" y="6490448"/>
                  <a:pt x="6729645" y="6492407"/>
                  <a:pt x="6741028" y="6491754"/>
                </a:cubicBezTo>
                <a:cubicBezTo>
                  <a:pt x="6755406" y="6490121"/>
                  <a:pt x="6760199" y="6494039"/>
                  <a:pt x="6757803" y="6503833"/>
                </a:cubicBezTo>
                <a:cubicBezTo>
                  <a:pt x="6753010" y="6522115"/>
                  <a:pt x="6806929" y="6529297"/>
                  <a:pt x="6848266" y="6516239"/>
                </a:cubicBezTo>
                <a:cubicBezTo>
                  <a:pt x="6862645" y="6511995"/>
                  <a:pt x="6875225" y="6511995"/>
                  <a:pt x="6875825" y="6517871"/>
                </a:cubicBezTo>
                <a:cubicBezTo>
                  <a:pt x="6875825" y="6522768"/>
                  <a:pt x="6883013" y="6526359"/>
                  <a:pt x="6890203" y="6525379"/>
                </a:cubicBezTo>
                <a:cubicBezTo>
                  <a:pt x="6900387" y="6524401"/>
                  <a:pt x="6902784" y="6520483"/>
                  <a:pt x="6897392" y="6512974"/>
                </a:cubicBezTo>
                <a:cubicBezTo>
                  <a:pt x="6891401" y="6504813"/>
                  <a:pt x="6893797" y="6504813"/>
                  <a:pt x="6906379" y="6512974"/>
                </a:cubicBezTo>
                <a:cubicBezTo>
                  <a:pt x="6915365" y="6518851"/>
                  <a:pt x="6930343" y="6521135"/>
                  <a:pt x="6939329" y="6517871"/>
                </a:cubicBezTo>
                <a:cubicBezTo>
                  <a:pt x="6950712" y="6513627"/>
                  <a:pt x="6948915" y="6511995"/>
                  <a:pt x="6931541" y="6511995"/>
                </a:cubicBezTo>
                <a:lnTo>
                  <a:pt x="6908176" y="6511995"/>
                </a:lnTo>
                <a:lnTo>
                  <a:pt x="6930941" y="6503180"/>
                </a:lnTo>
                <a:cubicBezTo>
                  <a:pt x="6950113" y="6495019"/>
                  <a:pt x="6946518" y="6493387"/>
                  <a:pt x="6906379" y="6491754"/>
                </a:cubicBezTo>
                <a:cubicBezTo>
                  <a:pt x="6880019" y="6490775"/>
                  <a:pt x="6829694" y="6488163"/>
                  <a:pt x="6793748" y="6485551"/>
                </a:cubicBezTo>
                <a:cubicBezTo>
                  <a:pt x="6776075" y="6484735"/>
                  <a:pt x="6759300" y="6484572"/>
                  <a:pt x="6746644" y="6485021"/>
                </a:cubicBezTo>
                <a:close/>
                <a:moveTo>
                  <a:pt x="6983662" y="6478043"/>
                </a:moveTo>
                <a:cubicBezTo>
                  <a:pt x="6965689" y="6479675"/>
                  <a:pt x="6955505" y="6506119"/>
                  <a:pt x="6972279" y="6511015"/>
                </a:cubicBezTo>
                <a:cubicBezTo>
                  <a:pt x="6978869" y="6513627"/>
                  <a:pt x="6999838" y="6513627"/>
                  <a:pt x="7020807" y="6511015"/>
                </a:cubicBezTo>
                <a:cubicBezTo>
                  <a:pt x="7041175" y="6509383"/>
                  <a:pt x="7051361" y="6506445"/>
                  <a:pt x="7041175" y="6504813"/>
                </a:cubicBezTo>
                <a:cubicBezTo>
                  <a:pt x="7032189" y="6503180"/>
                  <a:pt x="7025000" y="6498283"/>
                  <a:pt x="7024401" y="6493387"/>
                </a:cubicBezTo>
                <a:cubicBezTo>
                  <a:pt x="7024401" y="6488163"/>
                  <a:pt x="7011820" y="6487510"/>
                  <a:pt x="6998639" y="6492407"/>
                </a:cubicBezTo>
                <a:cubicBezTo>
                  <a:pt x="6978869" y="6498283"/>
                  <a:pt x="6976473" y="6496977"/>
                  <a:pt x="6986059" y="6488816"/>
                </a:cubicBezTo>
                <a:cubicBezTo>
                  <a:pt x="6997441" y="6478043"/>
                  <a:pt x="6996843" y="6477389"/>
                  <a:pt x="6983662" y="6478043"/>
                </a:cubicBezTo>
                <a:close/>
                <a:moveTo>
                  <a:pt x="4042690" y="6477389"/>
                </a:moveTo>
                <a:cubicBezTo>
                  <a:pt x="4037898" y="6477716"/>
                  <a:pt x="4036700" y="6480654"/>
                  <a:pt x="4037299" y="6486531"/>
                </a:cubicBezTo>
                <a:cubicBezTo>
                  <a:pt x="4037299" y="6491427"/>
                  <a:pt x="4049281" y="6495019"/>
                  <a:pt x="4063659" y="6493387"/>
                </a:cubicBezTo>
                <a:cubicBezTo>
                  <a:pt x="4085826" y="6489795"/>
                  <a:pt x="4087024" y="6489142"/>
                  <a:pt x="4069650" y="6483266"/>
                </a:cubicBezTo>
                <a:cubicBezTo>
                  <a:pt x="4056470" y="6478695"/>
                  <a:pt x="4048083" y="6476737"/>
                  <a:pt x="4042690" y="6477389"/>
                </a:cubicBezTo>
                <a:close/>
                <a:moveTo>
                  <a:pt x="1357534" y="6469555"/>
                </a:moveTo>
                <a:cubicBezTo>
                  <a:pt x="1340160" y="6471187"/>
                  <a:pt x="1338363" y="6473472"/>
                  <a:pt x="1350944" y="6480001"/>
                </a:cubicBezTo>
                <a:cubicBezTo>
                  <a:pt x="1370115" y="6490121"/>
                  <a:pt x="1379701" y="6488816"/>
                  <a:pt x="1379102" y="6476410"/>
                </a:cubicBezTo>
                <a:cubicBezTo>
                  <a:pt x="1378502" y="6471513"/>
                  <a:pt x="1368917" y="6468575"/>
                  <a:pt x="1357534" y="6469555"/>
                </a:cubicBezTo>
                <a:close/>
                <a:moveTo>
                  <a:pt x="2003362" y="6466616"/>
                </a:moveTo>
                <a:cubicBezTo>
                  <a:pt x="1990181" y="6465637"/>
                  <a:pt x="1976402" y="6466616"/>
                  <a:pt x="1966816" y="6469555"/>
                </a:cubicBezTo>
                <a:cubicBezTo>
                  <a:pt x="1955434" y="6473472"/>
                  <a:pt x="2000366" y="6483266"/>
                  <a:pt x="2024330" y="6482613"/>
                </a:cubicBezTo>
                <a:cubicBezTo>
                  <a:pt x="2035713" y="6482613"/>
                  <a:pt x="2039307" y="6479022"/>
                  <a:pt x="2032717" y="6474125"/>
                </a:cubicBezTo>
                <a:cubicBezTo>
                  <a:pt x="2027925" y="6470207"/>
                  <a:pt x="2016542" y="6467595"/>
                  <a:pt x="2003362" y="6466616"/>
                </a:cubicBezTo>
                <a:close/>
                <a:moveTo>
                  <a:pt x="4073244" y="6448008"/>
                </a:moveTo>
                <a:cubicBezTo>
                  <a:pt x="4066654" y="6445396"/>
                  <a:pt x="4056470" y="6447029"/>
                  <a:pt x="4050479" y="6450293"/>
                </a:cubicBezTo>
                <a:cubicBezTo>
                  <a:pt x="4043889" y="6453557"/>
                  <a:pt x="4049880" y="6455190"/>
                  <a:pt x="4061862" y="6453557"/>
                </a:cubicBezTo>
                <a:cubicBezTo>
                  <a:pt x="4075042" y="6452579"/>
                  <a:pt x="4079835" y="6449640"/>
                  <a:pt x="4073244" y="6448008"/>
                </a:cubicBezTo>
                <a:close/>
                <a:moveTo>
                  <a:pt x="2042902" y="6447355"/>
                </a:moveTo>
                <a:cubicBezTo>
                  <a:pt x="2039307" y="6444743"/>
                  <a:pt x="2030920" y="6444743"/>
                  <a:pt x="2024330" y="6448008"/>
                </a:cubicBezTo>
                <a:cubicBezTo>
                  <a:pt x="2017141" y="6452252"/>
                  <a:pt x="2019537" y="6453557"/>
                  <a:pt x="2030920" y="6453557"/>
                </a:cubicBezTo>
                <a:cubicBezTo>
                  <a:pt x="2041105" y="6452579"/>
                  <a:pt x="2045898" y="6450619"/>
                  <a:pt x="2042902" y="6447355"/>
                </a:cubicBezTo>
                <a:close/>
                <a:moveTo>
                  <a:pt x="7092698" y="6442785"/>
                </a:moveTo>
                <a:cubicBezTo>
                  <a:pt x="7089103" y="6440499"/>
                  <a:pt x="7080716" y="6440173"/>
                  <a:pt x="7074126" y="6443764"/>
                </a:cubicBezTo>
                <a:cubicBezTo>
                  <a:pt x="7067536" y="6447681"/>
                  <a:pt x="7069333" y="6449640"/>
                  <a:pt x="7080716" y="6449640"/>
                </a:cubicBezTo>
                <a:cubicBezTo>
                  <a:pt x="7090901" y="6448661"/>
                  <a:pt x="7095693" y="6446049"/>
                  <a:pt x="7092698" y="6442785"/>
                </a:cubicBezTo>
                <a:close/>
                <a:moveTo>
                  <a:pt x="6554109" y="6426461"/>
                </a:moveTo>
                <a:cubicBezTo>
                  <a:pt x="6550515" y="6423197"/>
                  <a:pt x="6542127" y="6424176"/>
                  <a:pt x="6535537" y="6427441"/>
                </a:cubicBezTo>
                <a:cubicBezTo>
                  <a:pt x="6528947" y="6431358"/>
                  <a:pt x="6531943" y="6432991"/>
                  <a:pt x="6542726" y="6432011"/>
                </a:cubicBezTo>
                <a:cubicBezTo>
                  <a:pt x="6552312" y="6432011"/>
                  <a:pt x="6557105" y="6429073"/>
                  <a:pt x="6554109" y="6426461"/>
                </a:cubicBezTo>
                <a:close/>
                <a:moveTo>
                  <a:pt x="6361200" y="6423849"/>
                </a:moveTo>
                <a:cubicBezTo>
                  <a:pt x="6348619" y="6422870"/>
                  <a:pt x="6329448" y="6424829"/>
                  <a:pt x="6319263" y="6428093"/>
                </a:cubicBezTo>
                <a:cubicBezTo>
                  <a:pt x="6307281" y="6431358"/>
                  <a:pt x="6316267" y="6432991"/>
                  <a:pt x="6340232" y="6430379"/>
                </a:cubicBezTo>
                <a:cubicBezTo>
                  <a:pt x="6363596" y="6428093"/>
                  <a:pt x="6372583" y="6425482"/>
                  <a:pt x="6361200" y="6423849"/>
                </a:cubicBezTo>
                <a:close/>
                <a:moveTo>
                  <a:pt x="1890132" y="6422217"/>
                </a:moveTo>
                <a:cubicBezTo>
                  <a:pt x="1887136" y="6422870"/>
                  <a:pt x="1888934" y="6424176"/>
                  <a:pt x="1895524" y="6426461"/>
                </a:cubicBezTo>
                <a:cubicBezTo>
                  <a:pt x="1905110" y="6429726"/>
                  <a:pt x="1913497" y="6436255"/>
                  <a:pt x="1912299" y="6441152"/>
                </a:cubicBezTo>
                <a:cubicBezTo>
                  <a:pt x="1912299" y="6446049"/>
                  <a:pt x="1920087" y="6451925"/>
                  <a:pt x="1929673" y="6454211"/>
                </a:cubicBezTo>
                <a:cubicBezTo>
                  <a:pt x="1951240" y="6460087"/>
                  <a:pt x="1988983" y="6455517"/>
                  <a:pt x="1988384" y="6447355"/>
                </a:cubicBezTo>
                <a:cubicBezTo>
                  <a:pt x="1988384" y="6443764"/>
                  <a:pt x="1976402" y="6437887"/>
                  <a:pt x="1961425" y="6432991"/>
                </a:cubicBezTo>
                <a:cubicBezTo>
                  <a:pt x="1937461" y="6426135"/>
                  <a:pt x="1897321" y="6420585"/>
                  <a:pt x="1890132" y="6422217"/>
                </a:cubicBezTo>
                <a:close/>
                <a:moveTo>
                  <a:pt x="6425902" y="6418953"/>
                </a:moveTo>
                <a:cubicBezTo>
                  <a:pt x="6419312" y="6416667"/>
                  <a:pt x="6409128" y="6417320"/>
                  <a:pt x="6403137" y="6420585"/>
                </a:cubicBezTo>
                <a:cubicBezTo>
                  <a:pt x="6396547" y="6423849"/>
                  <a:pt x="6402538" y="6425482"/>
                  <a:pt x="6414519" y="6424503"/>
                </a:cubicBezTo>
                <a:cubicBezTo>
                  <a:pt x="6427700" y="6422870"/>
                  <a:pt x="6432492" y="6420585"/>
                  <a:pt x="6425902" y="6418953"/>
                </a:cubicBezTo>
                <a:close/>
                <a:moveTo>
                  <a:pt x="2307703" y="6415035"/>
                </a:moveTo>
                <a:cubicBezTo>
                  <a:pt x="2280744" y="6413403"/>
                  <a:pt x="2269361" y="6415688"/>
                  <a:pt x="2272956" y="6421564"/>
                </a:cubicBezTo>
                <a:cubicBezTo>
                  <a:pt x="2277149" y="6426461"/>
                  <a:pt x="2292126" y="6429726"/>
                  <a:pt x="2307104" y="6428093"/>
                </a:cubicBezTo>
                <a:cubicBezTo>
                  <a:pt x="2322082" y="6426461"/>
                  <a:pt x="2337658" y="6430379"/>
                  <a:pt x="2341253" y="6435275"/>
                </a:cubicBezTo>
                <a:cubicBezTo>
                  <a:pt x="2347244" y="6443437"/>
                  <a:pt x="2338257" y="6445396"/>
                  <a:pt x="2309501" y="6443764"/>
                </a:cubicBezTo>
                <a:cubicBezTo>
                  <a:pt x="2285536" y="6442131"/>
                  <a:pt x="2271757" y="6444743"/>
                  <a:pt x="2275352" y="6448661"/>
                </a:cubicBezTo>
                <a:cubicBezTo>
                  <a:pt x="2278946" y="6453884"/>
                  <a:pt x="2298118" y="6457801"/>
                  <a:pt x="2316689" y="6458781"/>
                </a:cubicBezTo>
                <a:cubicBezTo>
                  <a:pt x="2336460" y="6460413"/>
                  <a:pt x="2367613" y="6463351"/>
                  <a:pt x="2386185" y="6466616"/>
                </a:cubicBezTo>
                <a:cubicBezTo>
                  <a:pt x="2428721" y="6474778"/>
                  <a:pt x="2434113" y="6474778"/>
                  <a:pt x="2434113" y="6468249"/>
                </a:cubicBezTo>
                <a:cubicBezTo>
                  <a:pt x="2432915" y="6465637"/>
                  <a:pt x="2414343" y="6457149"/>
                  <a:pt x="2392176" y="6448661"/>
                </a:cubicBezTo>
                <a:cubicBezTo>
                  <a:pt x="2368811" y="6440499"/>
                  <a:pt x="2356230" y="6432991"/>
                  <a:pt x="2364018" y="6432011"/>
                </a:cubicBezTo>
                <a:cubicBezTo>
                  <a:pt x="2389181" y="6428747"/>
                  <a:pt x="2352036" y="6417647"/>
                  <a:pt x="2307703" y="6415035"/>
                </a:cubicBezTo>
                <a:close/>
                <a:moveTo>
                  <a:pt x="2788179" y="6405241"/>
                </a:moveTo>
                <a:cubicBezTo>
                  <a:pt x="2782189" y="6403609"/>
                  <a:pt x="2769008" y="6404261"/>
                  <a:pt x="2760022" y="6407527"/>
                </a:cubicBezTo>
                <a:cubicBezTo>
                  <a:pt x="2751635" y="6410791"/>
                  <a:pt x="2756427" y="6412423"/>
                  <a:pt x="2772004" y="6411444"/>
                </a:cubicBezTo>
                <a:cubicBezTo>
                  <a:pt x="2787580" y="6409811"/>
                  <a:pt x="2794770" y="6407527"/>
                  <a:pt x="2788179" y="6405241"/>
                </a:cubicBezTo>
                <a:close/>
                <a:moveTo>
                  <a:pt x="3664061" y="6381735"/>
                </a:moveTo>
                <a:cubicBezTo>
                  <a:pt x="3652678" y="6381083"/>
                  <a:pt x="3642493" y="6381735"/>
                  <a:pt x="3637101" y="6383695"/>
                </a:cubicBezTo>
                <a:cubicBezTo>
                  <a:pt x="3615534" y="6391203"/>
                  <a:pt x="3611340" y="6420585"/>
                  <a:pt x="3632308" y="6418953"/>
                </a:cubicBezTo>
                <a:cubicBezTo>
                  <a:pt x="3638899" y="6418299"/>
                  <a:pt x="3643691" y="6412423"/>
                  <a:pt x="3643691" y="6406873"/>
                </a:cubicBezTo>
                <a:cubicBezTo>
                  <a:pt x="3643092" y="6399365"/>
                  <a:pt x="3658070" y="6396753"/>
                  <a:pt x="3692218" y="6397733"/>
                </a:cubicBezTo>
                <a:lnTo>
                  <a:pt x="3741943" y="6398385"/>
                </a:lnTo>
                <a:lnTo>
                  <a:pt x="3699407" y="6387612"/>
                </a:lnTo>
                <a:cubicBezTo>
                  <a:pt x="3688025" y="6384347"/>
                  <a:pt x="3675443" y="6382389"/>
                  <a:pt x="3664061" y="6381735"/>
                </a:cubicBezTo>
                <a:close/>
                <a:moveTo>
                  <a:pt x="4805941" y="6369330"/>
                </a:moveTo>
                <a:cubicBezTo>
                  <a:pt x="4802346" y="6367045"/>
                  <a:pt x="4793960" y="6367371"/>
                  <a:pt x="4787968" y="6370636"/>
                </a:cubicBezTo>
                <a:cubicBezTo>
                  <a:pt x="4780779" y="6374880"/>
                  <a:pt x="4783774" y="6376186"/>
                  <a:pt x="4793960" y="6376186"/>
                </a:cubicBezTo>
                <a:cubicBezTo>
                  <a:pt x="4804144" y="6375207"/>
                  <a:pt x="4809536" y="6372595"/>
                  <a:pt x="4805941" y="6369330"/>
                </a:cubicBezTo>
                <a:close/>
                <a:moveTo>
                  <a:pt x="6827298" y="6367697"/>
                </a:moveTo>
                <a:cubicBezTo>
                  <a:pt x="6815915" y="6369330"/>
                  <a:pt x="6806929" y="6374553"/>
                  <a:pt x="6806929" y="6379451"/>
                </a:cubicBezTo>
                <a:cubicBezTo>
                  <a:pt x="6807528" y="6391529"/>
                  <a:pt x="6817113" y="6390223"/>
                  <a:pt x="6834487" y="6376839"/>
                </a:cubicBezTo>
                <a:cubicBezTo>
                  <a:pt x="6845271" y="6368677"/>
                  <a:pt x="6844073" y="6367045"/>
                  <a:pt x="6827298" y="6367697"/>
                </a:cubicBezTo>
                <a:close/>
                <a:moveTo>
                  <a:pt x="2624027" y="6363127"/>
                </a:moveTo>
                <a:cubicBezTo>
                  <a:pt x="2617437" y="6361495"/>
                  <a:pt x="2604856" y="6362148"/>
                  <a:pt x="2595869" y="6365413"/>
                </a:cubicBezTo>
                <a:cubicBezTo>
                  <a:pt x="2586883" y="6368677"/>
                  <a:pt x="2592874" y="6370309"/>
                  <a:pt x="2608450" y="6368677"/>
                </a:cubicBezTo>
                <a:cubicBezTo>
                  <a:pt x="2623428" y="6367697"/>
                  <a:pt x="2630617" y="6365413"/>
                  <a:pt x="2624027" y="6363127"/>
                </a:cubicBezTo>
                <a:close/>
                <a:moveTo>
                  <a:pt x="4626212" y="6357904"/>
                </a:moveTo>
                <a:cubicBezTo>
                  <a:pt x="4622018" y="6354639"/>
                  <a:pt x="4614829" y="6355292"/>
                  <a:pt x="4608239" y="6358557"/>
                </a:cubicBezTo>
                <a:cubicBezTo>
                  <a:pt x="4600451" y="6362148"/>
                  <a:pt x="4602847" y="6364759"/>
                  <a:pt x="4613631" y="6363780"/>
                </a:cubicBezTo>
                <a:cubicBezTo>
                  <a:pt x="4623216" y="6363780"/>
                  <a:pt x="4629207" y="6360515"/>
                  <a:pt x="4626212" y="6357904"/>
                </a:cubicBezTo>
                <a:close/>
                <a:moveTo>
                  <a:pt x="7356301" y="6357251"/>
                </a:moveTo>
                <a:cubicBezTo>
                  <a:pt x="7350909" y="6357251"/>
                  <a:pt x="7353305" y="6361169"/>
                  <a:pt x="7361693" y="6365413"/>
                </a:cubicBezTo>
                <a:cubicBezTo>
                  <a:pt x="7370081" y="6370309"/>
                  <a:pt x="7380864" y="6373901"/>
                  <a:pt x="7385657" y="6372921"/>
                </a:cubicBezTo>
                <a:cubicBezTo>
                  <a:pt x="7390449" y="6372268"/>
                  <a:pt x="7388053" y="6368677"/>
                  <a:pt x="7379666" y="6363780"/>
                </a:cubicBezTo>
                <a:cubicBezTo>
                  <a:pt x="7371877" y="6359863"/>
                  <a:pt x="7361094" y="6356271"/>
                  <a:pt x="7356301" y="6357251"/>
                </a:cubicBezTo>
                <a:close/>
                <a:moveTo>
                  <a:pt x="7084909" y="6357251"/>
                </a:moveTo>
                <a:cubicBezTo>
                  <a:pt x="7081914" y="6353660"/>
                  <a:pt x="7073527" y="6354639"/>
                  <a:pt x="7066937" y="6357904"/>
                </a:cubicBezTo>
                <a:cubicBezTo>
                  <a:pt x="7059747" y="6362148"/>
                  <a:pt x="7062144" y="6363780"/>
                  <a:pt x="7072928" y="6363127"/>
                </a:cubicBezTo>
                <a:cubicBezTo>
                  <a:pt x="7082513" y="6363127"/>
                  <a:pt x="7088505" y="6359536"/>
                  <a:pt x="7084909" y="6357251"/>
                </a:cubicBezTo>
                <a:close/>
                <a:moveTo>
                  <a:pt x="4666950" y="6357251"/>
                </a:moveTo>
                <a:cubicBezTo>
                  <a:pt x="4656167" y="6359209"/>
                  <a:pt x="4647780" y="6362801"/>
                  <a:pt x="4648378" y="6367045"/>
                </a:cubicBezTo>
                <a:cubicBezTo>
                  <a:pt x="4648378" y="6369657"/>
                  <a:pt x="4663955" y="6369657"/>
                  <a:pt x="4683725" y="6367045"/>
                </a:cubicBezTo>
                <a:cubicBezTo>
                  <a:pt x="4710086" y="6363780"/>
                  <a:pt x="4714280" y="6362148"/>
                  <a:pt x="4699302" y="6357251"/>
                </a:cubicBezTo>
                <a:cubicBezTo>
                  <a:pt x="4690315" y="6354639"/>
                  <a:pt x="4677135" y="6354965"/>
                  <a:pt x="4666950" y="6357251"/>
                </a:cubicBezTo>
                <a:close/>
                <a:moveTo>
                  <a:pt x="7253855" y="6350721"/>
                </a:moveTo>
                <a:cubicBezTo>
                  <a:pt x="7250860" y="6348437"/>
                  <a:pt x="7242473" y="6348110"/>
                  <a:pt x="7235883" y="6351701"/>
                </a:cubicBezTo>
                <a:cubicBezTo>
                  <a:pt x="7228094" y="6355619"/>
                  <a:pt x="7231089" y="6357251"/>
                  <a:pt x="7242473" y="6357251"/>
                </a:cubicBezTo>
                <a:cubicBezTo>
                  <a:pt x="7252657" y="6356271"/>
                  <a:pt x="7257450" y="6353986"/>
                  <a:pt x="7253855" y="6350721"/>
                </a:cubicBezTo>
                <a:close/>
                <a:moveTo>
                  <a:pt x="1706808" y="6350721"/>
                </a:moveTo>
                <a:cubicBezTo>
                  <a:pt x="1697223" y="6352354"/>
                  <a:pt x="1699019" y="6354639"/>
                  <a:pt x="1712200" y="6358557"/>
                </a:cubicBezTo>
                <a:cubicBezTo>
                  <a:pt x="1738560" y="6367697"/>
                  <a:pt x="1753538" y="6366065"/>
                  <a:pt x="1735565" y="6357251"/>
                </a:cubicBezTo>
                <a:cubicBezTo>
                  <a:pt x="1727177" y="6352027"/>
                  <a:pt x="1713997" y="6350069"/>
                  <a:pt x="1706808" y="6350721"/>
                </a:cubicBezTo>
                <a:close/>
                <a:moveTo>
                  <a:pt x="6969883" y="6348110"/>
                </a:moveTo>
                <a:cubicBezTo>
                  <a:pt x="6912969" y="6348110"/>
                  <a:pt x="6908176" y="6349742"/>
                  <a:pt x="6909374" y="6366392"/>
                </a:cubicBezTo>
                <a:cubicBezTo>
                  <a:pt x="6911171" y="6381083"/>
                  <a:pt x="6912369" y="6381735"/>
                  <a:pt x="6918959" y="6368677"/>
                </a:cubicBezTo>
                <a:cubicBezTo>
                  <a:pt x="6926149" y="6355292"/>
                  <a:pt x="6928545" y="6355619"/>
                  <a:pt x="6936933" y="6367045"/>
                </a:cubicBezTo>
                <a:lnTo>
                  <a:pt x="6936933" y="6366392"/>
                </a:lnTo>
                <a:cubicBezTo>
                  <a:pt x="6944121" y="6376839"/>
                  <a:pt x="6949513" y="6376839"/>
                  <a:pt x="6959099" y="6367045"/>
                </a:cubicBezTo>
                <a:cubicBezTo>
                  <a:pt x="6968085" y="6357251"/>
                  <a:pt x="6978869" y="6356598"/>
                  <a:pt x="7002234" y="6362148"/>
                </a:cubicBezTo>
                <a:cubicBezTo>
                  <a:pt x="7019608" y="6366392"/>
                  <a:pt x="7035783" y="6367045"/>
                  <a:pt x="7038180" y="6363780"/>
                </a:cubicBezTo>
                <a:cubicBezTo>
                  <a:pt x="7047765" y="6351375"/>
                  <a:pt x="7032189" y="6348110"/>
                  <a:pt x="6969883" y="6348110"/>
                </a:cubicBezTo>
                <a:close/>
                <a:moveTo>
                  <a:pt x="2111798" y="6347131"/>
                </a:moveTo>
                <a:cubicBezTo>
                  <a:pt x="2101014" y="6345498"/>
                  <a:pt x="2095623" y="6348110"/>
                  <a:pt x="2098618" y="6352354"/>
                </a:cubicBezTo>
                <a:cubicBezTo>
                  <a:pt x="2104609" y="6360515"/>
                  <a:pt x="2131568" y="6362148"/>
                  <a:pt x="2130969" y="6354639"/>
                </a:cubicBezTo>
                <a:cubicBezTo>
                  <a:pt x="2130969" y="6352354"/>
                  <a:pt x="2121384" y="6348763"/>
                  <a:pt x="2111798" y="6347131"/>
                </a:cubicBezTo>
                <a:close/>
                <a:moveTo>
                  <a:pt x="10683092" y="6345498"/>
                </a:moveTo>
                <a:cubicBezTo>
                  <a:pt x="10679497" y="6342233"/>
                  <a:pt x="10671110" y="6343213"/>
                  <a:pt x="10664520" y="6346477"/>
                </a:cubicBezTo>
                <a:cubicBezTo>
                  <a:pt x="10657330" y="6349742"/>
                  <a:pt x="10659727" y="6352354"/>
                  <a:pt x="10671709" y="6351701"/>
                </a:cubicBezTo>
                <a:cubicBezTo>
                  <a:pt x="10681294" y="6351701"/>
                  <a:pt x="10686087" y="6348110"/>
                  <a:pt x="10683092" y="6345498"/>
                </a:cubicBezTo>
                <a:close/>
                <a:moveTo>
                  <a:pt x="6885410" y="6344519"/>
                </a:moveTo>
                <a:cubicBezTo>
                  <a:pt x="6883613" y="6344519"/>
                  <a:pt x="6882415" y="6347131"/>
                  <a:pt x="6881815" y="6351701"/>
                </a:cubicBezTo>
                <a:cubicBezTo>
                  <a:pt x="6880019" y="6361495"/>
                  <a:pt x="6875825" y="6361495"/>
                  <a:pt x="6864442" y="6353986"/>
                </a:cubicBezTo>
                <a:cubicBezTo>
                  <a:pt x="6849465" y="6343213"/>
                  <a:pt x="6848266" y="6346477"/>
                  <a:pt x="6858451" y="6368677"/>
                </a:cubicBezTo>
                <a:cubicBezTo>
                  <a:pt x="6863843" y="6380103"/>
                  <a:pt x="6869235" y="6380430"/>
                  <a:pt x="6882415" y="6372268"/>
                </a:cubicBezTo>
                <a:cubicBezTo>
                  <a:pt x="6892599" y="6365739"/>
                  <a:pt x="6896793" y="6355619"/>
                  <a:pt x="6892599" y="6350069"/>
                </a:cubicBezTo>
                <a:cubicBezTo>
                  <a:pt x="6889604" y="6346151"/>
                  <a:pt x="6887207" y="6344193"/>
                  <a:pt x="6885410" y="6344519"/>
                </a:cubicBezTo>
                <a:close/>
                <a:moveTo>
                  <a:pt x="1870961" y="6343866"/>
                </a:moveTo>
                <a:cubicBezTo>
                  <a:pt x="1866168" y="6344845"/>
                  <a:pt x="1870362" y="6351375"/>
                  <a:pt x="1881146" y="6357904"/>
                </a:cubicBezTo>
                <a:cubicBezTo>
                  <a:pt x="1891929" y="6364433"/>
                  <a:pt x="1905110" y="6369330"/>
                  <a:pt x="1909902" y="6368677"/>
                </a:cubicBezTo>
                <a:cubicBezTo>
                  <a:pt x="1915893" y="6367697"/>
                  <a:pt x="1911700" y="6362148"/>
                  <a:pt x="1900916" y="6355619"/>
                </a:cubicBezTo>
                <a:cubicBezTo>
                  <a:pt x="1890132" y="6349089"/>
                  <a:pt x="1876952" y="6343866"/>
                  <a:pt x="1870961" y="6343866"/>
                </a:cubicBezTo>
                <a:close/>
                <a:moveTo>
                  <a:pt x="6728447" y="6341907"/>
                </a:moveTo>
                <a:cubicBezTo>
                  <a:pt x="6725451" y="6341254"/>
                  <a:pt x="6718861" y="6341254"/>
                  <a:pt x="6708677" y="6342560"/>
                </a:cubicBezTo>
                <a:cubicBezTo>
                  <a:pt x="6691303" y="6344193"/>
                  <a:pt x="6681717" y="6346804"/>
                  <a:pt x="6688307" y="6349089"/>
                </a:cubicBezTo>
                <a:cubicBezTo>
                  <a:pt x="6695496" y="6350721"/>
                  <a:pt x="6701487" y="6356598"/>
                  <a:pt x="6701487" y="6361495"/>
                </a:cubicBezTo>
                <a:cubicBezTo>
                  <a:pt x="6702086" y="6372268"/>
                  <a:pt x="6668537" y="6376186"/>
                  <a:pt x="6662546" y="6366392"/>
                </a:cubicBezTo>
                <a:cubicBezTo>
                  <a:pt x="6660749" y="6362801"/>
                  <a:pt x="6608028" y="6367045"/>
                  <a:pt x="6546920" y="6376186"/>
                </a:cubicBezTo>
                <a:cubicBezTo>
                  <a:pt x="6485213" y="6384347"/>
                  <a:pt x="6459452" y="6390223"/>
                  <a:pt x="6487010" y="6388591"/>
                </a:cubicBezTo>
                <a:cubicBezTo>
                  <a:pt x="6560699" y="6384347"/>
                  <a:pt x="6583465" y="6400017"/>
                  <a:pt x="6516366" y="6408179"/>
                </a:cubicBezTo>
                <a:lnTo>
                  <a:pt x="6466042" y="6415035"/>
                </a:lnTo>
                <a:lnTo>
                  <a:pt x="6527150" y="6415688"/>
                </a:lnTo>
                <a:cubicBezTo>
                  <a:pt x="6561298" y="6416667"/>
                  <a:pt x="6605033" y="6413403"/>
                  <a:pt x="6625402" y="6408179"/>
                </a:cubicBezTo>
                <a:cubicBezTo>
                  <a:pt x="6645771" y="6404261"/>
                  <a:pt x="6681717" y="6397733"/>
                  <a:pt x="6704483" y="6394467"/>
                </a:cubicBezTo>
                <a:cubicBezTo>
                  <a:pt x="6727848" y="6390223"/>
                  <a:pt x="6757203" y="6386306"/>
                  <a:pt x="6772181" y="6383695"/>
                </a:cubicBezTo>
                <a:cubicBezTo>
                  <a:pt x="6787757" y="6382062"/>
                  <a:pt x="6796744" y="6375207"/>
                  <a:pt x="6796145" y="6366392"/>
                </a:cubicBezTo>
                <a:cubicBezTo>
                  <a:pt x="6794348" y="6349089"/>
                  <a:pt x="6778771" y="6348110"/>
                  <a:pt x="6774577" y="6365413"/>
                </a:cubicBezTo>
                <a:cubicBezTo>
                  <a:pt x="6772181" y="6375207"/>
                  <a:pt x="6767388" y="6376186"/>
                  <a:pt x="6750613" y="6367697"/>
                </a:cubicBezTo>
                <a:cubicBezTo>
                  <a:pt x="6737433" y="6362148"/>
                  <a:pt x="6729046" y="6361169"/>
                  <a:pt x="6730244" y="6367045"/>
                </a:cubicBezTo>
                <a:cubicBezTo>
                  <a:pt x="6730843" y="6372921"/>
                  <a:pt x="6726649" y="6377818"/>
                  <a:pt x="6721857" y="6377818"/>
                </a:cubicBezTo>
                <a:cubicBezTo>
                  <a:pt x="6708077" y="6379451"/>
                  <a:pt x="6712870" y="6355619"/>
                  <a:pt x="6728447" y="6346477"/>
                </a:cubicBezTo>
                <a:cubicBezTo>
                  <a:pt x="6732041" y="6344193"/>
                  <a:pt x="6732041" y="6342887"/>
                  <a:pt x="6728447" y="6341907"/>
                </a:cubicBezTo>
                <a:close/>
                <a:moveTo>
                  <a:pt x="10572858" y="6333419"/>
                </a:moveTo>
                <a:cubicBezTo>
                  <a:pt x="10556682" y="6334725"/>
                  <a:pt x="10544700" y="6338969"/>
                  <a:pt x="10548894" y="6344845"/>
                </a:cubicBezTo>
                <a:cubicBezTo>
                  <a:pt x="10552488" y="6349742"/>
                  <a:pt x="10575254" y="6351701"/>
                  <a:pt x="10598619" y="6349089"/>
                </a:cubicBezTo>
                <a:cubicBezTo>
                  <a:pt x="10632767" y="6345171"/>
                  <a:pt x="10638159" y="6342560"/>
                  <a:pt x="10623781" y="6337663"/>
                </a:cubicBezTo>
                <a:cubicBezTo>
                  <a:pt x="10609403" y="6333093"/>
                  <a:pt x="10589033" y="6331787"/>
                  <a:pt x="10572858" y="6333419"/>
                </a:cubicBezTo>
                <a:close/>
                <a:moveTo>
                  <a:pt x="4063659" y="6333419"/>
                </a:moveTo>
                <a:cubicBezTo>
                  <a:pt x="4057069" y="6331787"/>
                  <a:pt x="4043889" y="6332439"/>
                  <a:pt x="4035501" y="6335705"/>
                </a:cubicBezTo>
                <a:cubicBezTo>
                  <a:pt x="4026515" y="6338969"/>
                  <a:pt x="4031907" y="6340927"/>
                  <a:pt x="4047483" y="6339295"/>
                </a:cubicBezTo>
                <a:cubicBezTo>
                  <a:pt x="4063060" y="6338316"/>
                  <a:pt x="4070249" y="6335051"/>
                  <a:pt x="4063659" y="6333419"/>
                </a:cubicBezTo>
                <a:close/>
                <a:moveTo>
                  <a:pt x="7464738" y="6330807"/>
                </a:moveTo>
                <a:cubicBezTo>
                  <a:pt x="7458147" y="6328522"/>
                  <a:pt x="7444967" y="6329175"/>
                  <a:pt x="7435981" y="6332439"/>
                </a:cubicBezTo>
                <a:cubicBezTo>
                  <a:pt x="7427593" y="6335705"/>
                  <a:pt x="7432387" y="6337337"/>
                  <a:pt x="7447963" y="6336357"/>
                </a:cubicBezTo>
                <a:cubicBezTo>
                  <a:pt x="7463539" y="6334725"/>
                  <a:pt x="7471328" y="6332439"/>
                  <a:pt x="7464738" y="6330807"/>
                </a:cubicBezTo>
                <a:close/>
                <a:moveTo>
                  <a:pt x="4104997" y="6330155"/>
                </a:moveTo>
                <a:cubicBezTo>
                  <a:pt x="4101402" y="6326889"/>
                  <a:pt x="4093015" y="6327543"/>
                  <a:pt x="4087623" y="6330807"/>
                </a:cubicBezTo>
                <a:cubicBezTo>
                  <a:pt x="4079835" y="6335051"/>
                  <a:pt x="4082830" y="6336357"/>
                  <a:pt x="4093614" y="6335705"/>
                </a:cubicBezTo>
                <a:cubicBezTo>
                  <a:pt x="4103200" y="6335705"/>
                  <a:pt x="4109190" y="6332439"/>
                  <a:pt x="4104997" y="6330155"/>
                </a:cubicBezTo>
                <a:close/>
                <a:moveTo>
                  <a:pt x="3997159" y="6330155"/>
                </a:moveTo>
                <a:cubicBezTo>
                  <a:pt x="3990569" y="6328522"/>
                  <a:pt x="3977988" y="6329175"/>
                  <a:pt x="3968403" y="6332439"/>
                </a:cubicBezTo>
                <a:cubicBezTo>
                  <a:pt x="3959416" y="6335705"/>
                  <a:pt x="3966006" y="6337337"/>
                  <a:pt x="3981583" y="6335705"/>
                </a:cubicBezTo>
                <a:cubicBezTo>
                  <a:pt x="3995961" y="6334725"/>
                  <a:pt x="4003749" y="6331787"/>
                  <a:pt x="3997159" y="6330155"/>
                </a:cubicBezTo>
                <a:close/>
                <a:moveTo>
                  <a:pt x="6455857" y="6329175"/>
                </a:moveTo>
                <a:cubicBezTo>
                  <a:pt x="6449267" y="6327543"/>
                  <a:pt x="6436686" y="6328522"/>
                  <a:pt x="6427700" y="6331787"/>
                </a:cubicBezTo>
                <a:cubicBezTo>
                  <a:pt x="6419312" y="6335051"/>
                  <a:pt x="6424106" y="6336683"/>
                  <a:pt x="6440281" y="6334725"/>
                </a:cubicBezTo>
                <a:cubicBezTo>
                  <a:pt x="6454659" y="6334072"/>
                  <a:pt x="6462447" y="6331787"/>
                  <a:pt x="6455857" y="6329175"/>
                </a:cubicBezTo>
                <a:close/>
                <a:moveTo>
                  <a:pt x="6585861" y="6326563"/>
                </a:moveTo>
                <a:cubicBezTo>
                  <a:pt x="6574479" y="6326237"/>
                  <a:pt x="6558902" y="6327216"/>
                  <a:pt x="6540929" y="6329175"/>
                </a:cubicBezTo>
                <a:cubicBezTo>
                  <a:pt x="6481019" y="6336031"/>
                  <a:pt x="6479821" y="6336683"/>
                  <a:pt x="6519961" y="6339295"/>
                </a:cubicBezTo>
                <a:cubicBezTo>
                  <a:pt x="6587060" y="6343213"/>
                  <a:pt x="6605632" y="6341581"/>
                  <a:pt x="6603834" y="6330807"/>
                </a:cubicBezTo>
                <a:cubicBezTo>
                  <a:pt x="6603834" y="6328522"/>
                  <a:pt x="6597244" y="6326889"/>
                  <a:pt x="6585861" y="6326563"/>
                </a:cubicBezTo>
                <a:close/>
                <a:moveTo>
                  <a:pt x="7507873" y="6323299"/>
                </a:moveTo>
                <a:cubicBezTo>
                  <a:pt x="7497089" y="6324278"/>
                  <a:pt x="7491098" y="6329175"/>
                  <a:pt x="7495292" y="6334072"/>
                </a:cubicBezTo>
                <a:cubicBezTo>
                  <a:pt x="7498887" y="6338969"/>
                  <a:pt x="7507274" y="6342560"/>
                  <a:pt x="7515062" y="6341581"/>
                </a:cubicBezTo>
                <a:cubicBezTo>
                  <a:pt x="7522251" y="6340927"/>
                  <a:pt x="7528242" y="6335705"/>
                  <a:pt x="7528242" y="6330807"/>
                </a:cubicBezTo>
                <a:cubicBezTo>
                  <a:pt x="7527643" y="6325911"/>
                  <a:pt x="7518057" y="6321667"/>
                  <a:pt x="7507873" y="6323299"/>
                </a:cubicBezTo>
                <a:close/>
                <a:moveTo>
                  <a:pt x="1961425" y="6316769"/>
                </a:moveTo>
                <a:cubicBezTo>
                  <a:pt x="1948245" y="6316117"/>
                  <a:pt x="1938659" y="6320687"/>
                  <a:pt x="1942853" y="6330155"/>
                </a:cubicBezTo>
                <a:cubicBezTo>
                  <a:pt x="1947046" y="6340927"/>
                  <a:pt x="1978799" y="6350069"/>
                  <a:pt x="2007555" y="6350069"/>
                </a:cubicBezTo>
                <a:cubicBezTo>
                  <a:pt x="2017141" y="6349089"/>
                  <a:pt x="2015343" y="6344845"/>
                  <a:pt x="2001564" y="6331787"/>
                </a:cubicBezTo>
                <a:cubicBezTo>
                  <a:pt x="1991380" y="6322319"/>
                  <a:pt x="1974605" y="6317096"/>
                  <a:pt x="1961425" y="6316769"/>
                </a:cubicBezTo>
                <a:close/>
                <a:moveTo>
                  <a:pt x="6833888" y="6316117"/>
                </a:moveTo>
                <a:cubicBezTo>
                  <a:pt x="6811721" y="6316769"/>
                  <a:pt x="6791352" y="6319381"/>
                  <a:pt x="6791951" y="6323299"/>
                </a:cubicBezTo>
                <a:cubicBezTo>
                  <a:pt x="6792550" y="6328195"/>
                  <a:pt x="6814717" y="6331134"/>
                  <a:pt x="6841077" y="6328522"/>
                </a:cubicBezTo>
                <a:cubicBezTo>
                  <a:pt x="6867437" y="6325911"/>
                  <a:pt x="6887207" y="6322645"/>
                  <a:pt x="6886009" y="6321013"/>
                </a:cubicBezTo>
                <a:cubicBezTo>
                  <a:pt x="6880019" y="6316769"/>
                  <a:pt x="6856055" y="6315463"/>
                  <a:pt x="6833888" y="6316117"/>
                </a:cubicBezTo>
                <a:close/>
                <a:moveTo>
                  <a:pt x="7162193" y="6297835"/>
                </a:moveTo>
                <a:cubicBezTo>
                  <a:pt x="7154405" y="6298814"/>
                  <a:pt x="7148414" y="6301099"/>
                  <a:pt x="7148414" y="6303385"/>
                </a:cubicBezTo>
                <a:cubicBezTo>
                  <a:pt x="7148414" y="6305343"/>
                  <a:pt x="7147216" y="6315137"/>
                  <a:pt x="7145419" y="6324931"/>
                </a:cubicBezTo>
                <a:cubicBezTo>
                  <a:pt x="7141824" y="6338969"/>
                  <a:pt x="7142423" y="6339949"/>
                  <a:pt x="7148414" y="6329175"/>
                </a:cubicBezTo>
                <a:cubicBezTo>
                  <a:pt x="7153207" y="6321993"/>
                  <a:pt x="7161595" y="6317749"/>
                  <a:pt x="7167585" y="6321013"/>
                </a:cubicBezTo>
                <a:cubicBezTo>
                  <a:pt x="7174175" y="6324278"/>
                  <a:pt x="7178369" y="6320034"/>
                  <a:pt x="7177171" y="6311873"/>
                </a:cubicBezTo>
                <a:cubicBezTo>
                  <a:pt x="7176571" y="6303711"/>
                  <a:pt x="7169981" y="6297181"/>
                  <a:pt x="7162193" y="6297835"/>
                </a:cubicBezTo>
                <a:close/>
                <a:moveTo>
                  <a:pt x="1483345" y="6294897"/>
                </a:moveTo>
                <a:cubicBezTo>
                  <a:pt x="1476755" y="6294897"/>
                  <a:pt x="1471962" y="6296202"/>
                  <a:pt x="1469565" y="6298814"/>
                </a:cubicBezTo>
                <a:cubicBezTo>
                  <a:pt x="1462975" y="6306975"/>
                  <a:pt x="1528876" y="6337337"/>
                  <a:pt x="1549245" y="6335705"/>
                </a:cubicBezTo>
                <a:cubicBezTo>
                  <a:pt x="1566020" y="6334072"/>
                  <a:pt x="1566020" y="6333419"/>
                  <a:pt x="1548646" y="6317749"/>
                </a:cubicBezTo>
                <a:cubicBezTo>
                  <a:pt x="1534867" y="6304690"/>
                  <a:pt x="1502516" y="6294570"/>
                  <a:pt x="1483345" y="6294897"/>
                </a:cubicBezTo>
                <a:close/>
                <a:moveTo>
                  <a:pt x="7376521" y="6287184"/>
                </a:moveTo>
                <a:cubicBezTo>
                  <a:pt x="7372027" y="6287877"/>
                  <a:pt x="7365287" y="6289509"/>
                  <a:pt x="7357499" y="6291958"/>
                </a:cubicBezTo>
                <a:cubicBezTo>
                  <a:pt x="7341323" y="6296855"/>
                  <a:pt x="7324549" y="6296855"/>
                  <a:pt x="7321553" y="6291958"/>
                </a:cubicBezTo>
                <a:cubicBezTo>
                  <a:pt x="7319756" y="6289673"/>
                  <a:pt x="7310769" y="6288041"/>
                  <a:pt x="7298189" y="6287714"/>
                </a:cubicBezTo>
                <a:cubicBezTo>
                  <a:pt x="7285009" y="6287387"/>
                  <a:pt x="7268233" y="6288041"/>
                  <a:pt x="7250261" y="6289673"/>
                </a:cubicBezTo>
                <a:cubicBezTo>
                  <a:pt x="7201734" y="6294570"/>
                  <a:pt x="7185558" y="6298814"/>
                  <a:pt x="7186157" y="6308608"/>
                </a:cubicBezTo>
                <a:cubicBezTo>
                  <a:pt x="7186757" y="6318728"/>
                  <a:pt x="7196342" y="6319381"/>
                  <a:pt x="7225099" y="6311219"/>
                </a:cubicBezTo>
                <a:cubicBezTo>
                  <a:pt x="7244869" y="6305343"/>
                  <a:pt x="7264639" y="6304690"/>
                  <a:pt x="7267035" y="6308608"/>
                </a:cubicBezTo>
                <a:cubicBezTo>
                  <a:pt x="7270630" y="6312852"/>
                  <a:pt x="7285009" y="6315137"/>
                  <a:pt x="7299986" y="6313505"/>
                </a:cubicBezTo>
                <a:cubicBezTo>
                  <a:pt x="7314963" y="6312525"/>
                  <a:pt x="7330540" y="6316117"/>
                  <a:pt x="7333535" y="6321013"/>
                </a:cubicBezTo>
                <a:cubicBezTo>
                  <a:pt x="7338927" y="6327543"/>
                  <a:pt x="7347913" y="6324278"/>
                  <a:pt x="7359895" y="6311219"/>
                </a:cubicBezTo>
                <a:cubicBezTo>
                  <a:pt x="7370081" y="6301099"/>
                  <a:pt x="7380864" y="6290653"/>
                  <a:pt x="7382063" y="6288041"/>
                </a:cubicBezTo>
                <a:cubicBezTo>
                  <a:pt x="7383261" y="6286735"/>
                  <a:pt x="7381014" y="6286490"/>
                  <a:pt x="7376521" y="6287184"/>
                </a:cubicBezTo>
                <a:close/>
                <a:moveTo>
                  <a:pt x="8635375" y="6258333"/>
                </a:moveTo>
                <a:cubicBezTo>
                  <a:pt x="8628785" y="6256700"/>
                  <a:pt x="8618600" y="6257679"/>
                  <a:pt x="8612010" y="6260944"/>
                </a:cubicBezTo>
                <a:cubicBezTo>
                  <a:pt x="8606019" y="6264209"/>
                  <a:pt x="8610812" y="6265841"/>
                  <a:pt x="8623992" y="6265188"/>
                </a:cubicBezTo>
                <a:cubicBezTo>
                  <a:pt x="8637172" y="6263229"/>
                  <a:pt x="8641965" y="6260617"/>
                  <a:pt x="8635375" y="6258333"/>
                </a:cubicBezTo>
                <a:close/>
                <a:moveTo>
                  <a:pt x="9031379" y="6257353"/>
                </a:moveTo>
                <a:cubicBezTo>
                  <a:pt x="9008613" y="6259965"/>
                  <a:pt x="9008014" y="6261597"/>
                  <a:pt x="9024789" y="6266494"/>
                </a:cubicBezTo>
                <a:cubicBezTo>
                  <a:pt x="9034973" y="6270738"/>
                  <a:pt x="9045158" y="6273349"/>
                  <a:pt x="9045757" y="6274329"/>
                </a:cubicBezTo>
                <a:cubicBezTo>
                  <a:pt x="9047554" y="6274329"/>
                  <a:pt x="9049951" y="6270085"/>
                  <a:pt x="9052946" y="6264209"/>
                </a:cubicBezTo>
                <a:cubicBezTo>
                  <a:pt x="9055343" y="6258333"/>
                  <a:pt x="9046356" y="6255721"/>
                  <a:pt x="9031379" y="6257353"/>
                </a:cubicBezTo>
                <a:close/>
                <a:moveTo>
                  <a:pt x="8462835" y="6226992"/>
                </a:moveTo>
                <a:cubicBezTo>
                  <a:pt x="8457443" y="6224380"/>
                  <a:pt x="8443664" y="6226339"/>
                  <a:pt x="8434677" y="6229603"/>
                </a:cubicBezTo>
                <a:cubicBezTo>
                  <a:pt x="8426290" y="6232868"/>
                  <a:pt x="8431682" y="6234501"/>
                  <a:pt x="8447258" y="6232868"/>
                </a:cubicBezTo>
                <a:cubicBezTo>
                  <a:pt x="8462835" y="6232215"/>
                  <a:pt x="8469425" y="6228624"/>
                  <a:pt x="8462835" y="6226992"/>
                </a:cubicBezTo>
                <a:close/>
                <a:moveTo>
                  <a:pt x="7065139" y="6224707"/>
                </a:moveTo>
                <a:cubicBezTo>
                  <a:pt x="7058549" y="6224053"/>
                  <a:pt x="7037581" y="6225686"/>
                  <a:pt x="6998639" y="6228951"/>
                </a:cubicBezTo>
                <a:cubicBezTo>
                  <a:pt x="6948315" y="6233195"/>
                  <a:pt x="6905779" y="6241030"/>
                  <a:pt x="6902185" y="6245927"/>
                </a:cubicBezTo>
                <a:cubicBezTo>
                  <a:pt x="6897392" y="6257679"/>
                  <a:pt x="6976473" y="6250171"/>
                  <a:pt x="7042973" y="6232868"/>
                </a:cubicBezTo>
                <a:cubicBezTo>
                  <a:pt x="7062743" y="6227971"/>
                  <a:pt x="7071131" y="6225033"/>
                  <a:pt x="7065139" y="6224707"/>
                </a:cubicBezTo>
                <a:close/>
                <a:moveTo>
                  <a:pt x="7407823" y="6220136"/>
                </a:moveTo>
                <a:cubicBezTo>
                  <a:pt x="7405427" y="6219157"/>
                  <a:pt x="7404229" y="6219809"/>
                  <a:pt x="7404229" y="6222095"/>
                </a:cubicBezTo>
                <a:cubicBezTo>
                  <a:pt x="7404229" y="6227971"/>
                  <a:pt x="7403630" y="6240051"/>
                  <a:pt x="7403031" y="6249191"/>
                </a:cubicBezTo>
                <a:cubicBezTo>
                  <a:pt x="7401233" y="6261597"/>
                  <a:pt x="7405427" y="6265188"/>
                  <a:pt x="7413815" y="6260944"/>
                </a:cubicBezTo>
                <a:cubicBezTo>
                  <a:pt x="7429391" y="6253762"/>
                  <a:pt x="7455751" y="6258985"/>
                  <a:pt x="7456351" y="6271391"/>
                </a:cubicBezTo>
                <a:cubicBezTo>
                  <a:pt x="7457549" y="6275635"/>
                  <a:pt x="7443769" y="6281185"/>
                  <a:pt x="7427593" y="6282164"/>
                </a:cubicBezTo>
                <a:cubicBezTo>
                  <a:pt x="7386256" y="6286082"/>
                  <a:pt x="7400635" y="6294570"/>
                  <a:pt x="7455751" y="6298814"/>
                </a:cubicBezTo>
                <a:cubicBezTo>
                  <a:pt x="7515062" y="6303711"/>
                  <a:pt x="7736728" y="6283143"/>
                  <a:pt x="7697188" y="6276615"/>
                </a:cubicBezTo>
                <a:cubicBezTo>
                  <a:pt x="7681012" y="6274003"/>
                  <a:pt x="7646863" y="6273349"/>
                  <a:pt x="7619305" y="6275635"/>
                </a:cubicBezTo>
                <a:cubicBezTo>
                  <a:pt x="7592345" y="6277267"/>
                  <a:pt x="7570179" y="6274655"/>
                  <a:pt x="7568981" y="6269105"/>
                </a:cubicBezTo>
                <a:cubicBezTo>
                  <a:pt x="7568981" y="6264209"/>
                  <a:pt x="7561791" y="6260291"/>
                  <a:pt x="7553405" y="6260944"/>
                </a:cubicBezTo>
                <a:cubicBezTo>
                  <a:pt x="7546215" y="6261923"/>
                  <a:pt x="7542021" y="6266494"/>
                  <a:pt x="7545616" y="6270738"/>
                </a:cubicBezTo>
                <a:cubicBezTo>
                  <a:pt x="7550409" y="6277920"/>
                  <a:pt x="7487503" y="6279879"/>
                  <a:pt x="7477918" y="6273349"/>
                </a:cubicBezTo>
                <a:cubicBezTo>
                  <a:pt x="7468931" y="6267473"/>
                  <a:pt x="7486305" y="6238418"/>
                  <a:pt x="7499485" y="6236785"/>
                </a:cubicBezTo>
                <a:cubicBezTo>
                  <a:pt x="7512665" y="6236133"/>
                  <a:pt x="7512665" y="6234827"/>
                  <a:pt x="7499485" y="6227971"/>
                </a:cubicBezTo>
                <a:cubicBezTo>
                  <a:pt x="7479715" y="6217525"/>
                  <a:pt x="7429990" y="6222095"/>
                  <a:pt x="7438977" y="6233847"/>
                </a:cubicBezTo>
                <a:cubicBezTo>
                  <a:pt x="7442571" y="6238745"/>
                  <a:pt x="7441373" y="6242662"/>
                  <a:pt x="7435981" y="6243641"/>
                </a:cubicBezTo>
                <a:cubicBezTo>
                  <a:pt x="7430589" y="6243641"/>
                  <a:pt x="7421603" y="6237112"/>
                  <a:pt x="7415013" y="6228951"/>
                </a:cubicBezTo>
                <a:cubicBezTo>
                  <a:pt x="7412017" y="6224380"/>
                  <a:pt x="7409621" y="6221442"/>
                  <a:pt x="7407823" y="6220136"/>
                </a:cubicBezTo>
                <a:close/>
                <a:moveTo>
                  <a:pt x="7338927" y="6216871"/>
                </a:moveTo>
                <a:cubicBezTo>
                  <a:pt x="7333535" y="6215892"/>
                  <a:pt x="7325148" y="6216219"/>
                  <a:pt x="7317359" y="6217525"/>
                </a:cubicBezTo>
                <a:cubicBezTo>
                  <a:pt x="7300585" y="6219157"/>
                  <a:pt x="7292797" y="6222095"/>
                  <a:pt x="7298189" y="6223727"/>
                </a:cubicBezTo>
                <a:cubicBezTo>
                  <a:pt x="7306576" y="6226339"/>
                  <a:pt x="7308373" y="6234501"/>
                  <a:pt x="7302981" y="6251803"/>
                </a:cubicBezTo>
                <a:cubicBezTo>
                  <a:pt x="7295792" y="6279879"/>
                  <a:pt x="7304179" y="6282164"/>
                  <a:pt x="7318558" y="6257353"/>
                </a:cubicBezTo>
                <a:cubicBezTo>
                  <a:pt x="7327545" y="6242009"/>
                  <a:pt x="7331139" y="6241356"/>
                  <a:pt x="7346715" y="6251803"/>
                </a:cubicBezTo>
                <a:cubicBezTo>
                  <a:pt x="7361094" y="6261923"/>
                  <a:pt x="7363491" y="6261923"/>
                  <a:pt x="7356900" y="6252783"/>
                </a:cubicBezTo>
                <a:cubicBezTo>
                  <a:pt x="7350310" y="6242989"/>
                  <a:pt x="7352707" y="6241030"/>
                  <a:pt x="7368283" y="6244295"/>
                </a:cubicBezTo>
                <a:cubicBezTo>
                  <a:pt x="7380864" y="6247559"/>
                  <a:pt x="7388053" y="6244947"/>
                  <a:pt x="7387454" y="6238418"/>
                </a:cubicBezTo>
                <a:cubicBezTo>
                  <a:pt x="7387454" y="6233521"/>
                  <a:pt x="7378467" y="6229603"/>
                  <a:pt x="7368283" y="6230583"/>
                </a:cubicBezTo>
                <a:cubicBezTo>
                  <a:pt x="7357499" y="6231236"/>
                  <a:pt x="7349112" y="6227971"/>
                  <a:pt x="7348513" y="6223075"/>
                </a:cubicBezTo>
                <a:cubicBezTo>
                  <a:pt x="7347913" y="6220136"/>
                  <a:pt x="7344918" y="6218177"/>
                  <a:pt x="7338927" y="6216871"/>
                </a:cubicBezTo>
                <a:close/>
                <a:moveTo>
                  <a:pt x="7112468" y="6216219"/>
                </a:moveTo>
                <a:cubicBezTo>
                  <a:pt x="7102283" y="6217198"/>
                  <a:pt x="7093896" y="6222095"/>
                  <a:pt x="7093896" y="6226992"/>
                </a:cubicBezTo>
                <a:cubicBezTo>
                  <a:pt x="7095095" y="6232541"/>
                  <a:pt x="7104081" y="6236133"/>
                  <a:pt x="7113667" y="6235153"/>
                </a:cubicBezTo>
                <a:cubicBezTo>
                  <a:pt x="7124450" y="6234501"/>
                  <a:pt x="7131639" y="6229603"/>
                  <a:pt x="7131639" y="6223727"/>
                </a:cubicBezTo>
                <a:cubicBezTo>
                  <a:pt x="7131041" y="6218830"/>
                  <a:pt x="7123252" y="6215239"/>
                  <a:pt x="7112468" y="6216219"/>
                </a:cubicBezTo>
                <a:close/>
                <a:moveTo>
                  <a:pt x="6563695" y="6203813"/>
                </a:moveTo>
                <a:cubicBezTo>
                  <a:pt x="6559501" y="6202833"/>
                  <a:pt x="6548717" y="6203160"/>
                  <a:pt x="6529546" y="6204793"/>
                </a:cubicBezTo>
                <a:cubicBezTo>
                  <a:pt x="6503186" y="6206425"/>
                  <a:pt x="6480420" y="6212301"/>
                  <a:pt x="6481618" y="6218177"/>
                </a:cubicBezTo>
                <a:cubicBezTo>
                  <a:pt x="6482218" y="6228951"/>
                  <a:pt x="6523555" y="6225359"/>
                  <a:pt x="6555307" y="6210669"/>
                </a:cubicBezTo>
                <a:cubicBezTo>
                  <a:pt x="6564893" y="6207077"/>
                  <a:pt x="6567289" y="6204793"/>
                  <a:pt x="6563695" y="6203813"/>
                </a:cubicBezTo>
                <a:close/>
                <a:moveTo>
                  <a:pt x="7202932" y="6201527"/>
                </a:moveTo>
                <a:cubicBezTo>
                  <a:pt x="7199337" y="6198916"/>
                  <a:pt x="7190950" y="6198916"/>
                  <a:pt x="7184360" y="6202181"/>
                </a:cubicBezTo>
                <a:cubicBezTo>
                  <a:pt x="7177171" y="6206425"/>
                  <a:pt x="7179567" y="6209037"/>
                  <a:pt x="7190351" y="6208383"/>
                </a:cubicBezTo>
                <a:cubicBezTo>
                  <a:pt x="7200535" y="6207404"/>
                  <a:pt x="7205927" y="6204793"/>
                  <a:pt x="7202932" y="6201527"/>
                </a:cubicBezTo>
                <a:close/>
                <a:moveTo>
                  <a:pt x="7689399" y="6190755"/>
                </a:moveTo>
                <a:cubicBezTo>
                  <a:pt x="7676219" y="6191733"/>
                  <a:pt x="7666634" y="6197283"/>
                  <a:pt x="7667233" y="6202181"/>
                </a:cubicBezTo>
                <a:cubicBezTo>
                  <a:pt x="7667233" y="6207404"/>
                  <a:pt x="7678017" y="6210669"/>
                  <a:pt x="7691197" y="6210015"/>
                </a:cubicBezTo>
                <a:cubicBezTo>
                  <a:pt x="7704377" y="6208383"/>
                  <a:pt x="7713963" y="6203160"/>
                  <a:pt x="7713363" y="6198263"/>
                </a:cubicBezTo>
                <a:cubicBezTo>
                  <a:pt x="7713363" y="6192713"/>
                  <a:pt x="7701981" y="6189122"/>
                  <a:pt x="7689399" y="6190755"/>
                </a:cubicBezTo>
                <a:close/>
                <a:moveTo>
                  <a:pt x="6796744" y="6182919"/>
                </a:moveTo>
                <a:cubicBezTo>
                  <a:pt x="6786559" y="6181613"/>
                  <a:pt x="6778172" y="6181613"/>
                  <a:pt x="6772181" y="6183245"/>
                </a:cubicBezTo>
                <a:cubicBezTo>
                  <a:pt x="6760798" y="6186511"/>
                  <a:pt x="6748816" y="6186511"/>
                  <a:pt x="6746420" y="6183245"/>
                </a:cubicBezTo>
                <a:cubicBezTo>
                  <a:pt x="6744023" y="6179981"/>
                  <a:pt x="6705681" y="6186184"/>
                  <a:pt x="6661348" y="6197610"/>
                </a:cubicBezTo>
                <a:cubicBezTo>
                  <a:pt x="6616415" y="6209037"/>
                  <a:pt x="6573879" y="6219809"/>
                  <a:pt x="6566091" y="6221442"/>
                </a:cubicBezTo>
                <a:cubicBezTo>
                  <a:pt x="6552911" y="6224707"/>
                  <a:pt x="6690704" y="6222421"/>
                  <a:pt x="6747019" y="6218177"/>
                </a:cubicBezTo>
                <a:cubicBezTo>
                  <a:pt x="6761996" y="6217525"/>
                  <a:pt x="6775176" y="6212301"/>
                  <a:pt x="6777573" y="6207404"/>
                </a:cubicBezTo>
                <a:cubicBezTo>
                  <a:pt x="6779969" y="6203487"/>
                  <a:pt x="6799739" y="6199895"/>
                  <a:pt x="6821307" y="6200875"/>
                </a:cubicBezTo>
                <a:lnTo>
                  <a:pt x="6860847" y="6202181"/>
                </a:lnTo>
                <a:lnTo>
                  <a:pt x="6827298" y="6190101"/>
                </a:lnTo>
                <a:cubicBezTo>
                  <a:pt x="6817712" y="6186837"/>
                  <a:pt x="6806929" y="6184225"/>
                  <a:pt x="6796744" y="6182919"/>
                </a:cubicBezTo>
                <a:close/>
                <a:moveTo>
                  <a:pt x="6874627" y="6163005"/>
                </a:moveTo>
                <a:cubicBezTo>
                  <a:pt x="6869833" y="6163658"/>
                  <a:pt x="6862046" y="6167249"/>
                  <a:pt x="6849465" y="6173778"/>
                </a:cubicBezTo>
                <a:cubicBezTo>
                  <a:pt x="6833289" y="6182919"/>
                  <a:pt x="6834487" y="6183245"/>
                  <a:pt x="6856654" y="6181613"/>
                </a:cubicBezTo>
                <a:cubicBezTo>
                  <a:pt x="6871032" y="6180961"/>
                  <a:pt x="6882415" y="6176063"/>
                  <a:pt x="6881815" y="6170187"/>
                </a:cubicBezTo>
                <a:cubicBezTo>
                  <a:pt x="6881217" y="6164963"/>
                  <a:pt x="6879419" y="6162679"/>
                  <a:pt x="6874627" y="6163005"/>
                </a:cubicBezTo>
                <a:close/>
                <a:moveTo>
                  <a:pt x="7048964" y="6149620"/>
                </a:moveTo>
                <a:cubicBezTo>
                  <a:pt x="7038779" y="6150273"/>
                  <a:pt x="7029193" y="6158761"/>
                  <a:pt x="7027397" y="6168555"/>
                </a:cubicBezTo>
                <a:cubicBezTo>
                  <a:pt x="7023203" y="6185205"/>
                  <a:pt x="7015415" y="6188469"/>
                  <a:pt x="6957302" y="6195325"/>
                </a:cubicBezTo>
                <a:cubicBezTo>
                  <a:pt x="6943523" y="6195978"/>
                  <a:pt x="6934536" y="6200549"/>
                  <a:pt x="6937531" y="6204793"/>
                </a:cubicBezTo>
                <a:cubicBezTo>
                  <a:pt x="6945919" y="6215565"/>
                  <a:pt x="7015415" y="6208057"/>
                  <a:pt x="7035783" y="6194019"/>
                </a:cubicBezTo>
                <a:cubicBezTo>
                  <a:pt x="7044770" y="6188143"/>
                  <a:pt x="7055554" y="6175411"/>
                  <a:pt x="7059747" y="6165290"/>
                </a:cubicBezTo>
                <a:cubicBezTo>
                  <a:pt x="7065139" y="6151579"/>
                  <a:pt x="7062743" y="6147987"/>
                  <a:pt x="7048964" y="6149620"/>
                </a:cubicBezTo>
                <a:close/>
                <a:moveTo>
                  <a:pt x="6811721" y="6148641"/>
                </a:moveTo>
                <a:cubicBezTo>
                  <a:pt x="6806929" y="6149293"/>
                  <a:pt x="6805131" y="6152558"/>
                  <a:pt x="6805730" y="6158761"/>
                </a:cubicBezTo>
                <a:cubicBezTo>
                  <a:pt x="6805730" y="6163658"/>
                  <a:pt x="6815915" y="6166923"/>
                  <a:pt x="6827298" y="6166269"/>
                </a:cubicBezTo>
                <a:cubicBezTo>
                  <a:pt x="6844672" y="6164637"/>
                  <a:pt x="6845271" y="6162025"/>
                  <a:pt x="6833888" y="6156149"/>
                </a:cubicBezTo>
                <a:cubicBezTo>
                  <a:pt x="6823703" y="6150926"/>
                  <a:pt x="6816514" y="6148314"/>
                  <a:pt x="6811721" y="6148641"/>
                </a:cubicBezTo>
                <a:close/>
                <a:moveTo>
                  <a:pt x="5576381" y="6143091"/>
                </a:moveTo>
                <a:cubicBezTo>
                  <a:pt x="5573386" y="6140805"/>
                  <a:pt x="5565598" y="6140805"/>
                  <a:pt x="5559008" y="6144070"/>
                </a:cubicBezTo>
                <a:cubicBezTo>
                  <a:pt x="5551818" y="6147987"/>
                  <a:pt x="5554215" y="6149620"/>
                  <a:pt x="5564999" y="6149620"/>
                </a:cubicBezTo>
                <a:cubicBezTo>
                  <a:pt x="5574584" y="6148641"/>
                  <a:pt x="5580575" y="6146355"/>
                  <a:pt x="5576381" y="6143091"/>
                </a:cubicBezTo>
                <a:close/>
                <a:moveTo>
                  <a:pt x="8870596" y="6123176"/>
                </a:moveTo>
                <a:cubicBezTo>
                  <a:pt x="8847156" y="6123339"/>
                  <a:pt x="8831879" y="6124156"/>
                  <a:pt x="8830681" y="6125788"/>
                </a:cubicBezTo>
                <a:cubicBezTo>
                  <a:pt x="8828285" y="6128073"/>
                  <a:pt x="8852249" y="6131011"/>
                  <a:pt x="8882203" y="6131665"/>
                </a:cubicBezTo>
                <a:cubicBezTo>
                  <a:pt x="8912757" y="6132644"/>
                  <a:pt x="8951699" y="6134603"/>
                  <a:pt x="8970870" y="6138193"/>
                </a:cubicBezTo>
                <a:cubicBezTo>
                  <a:pt x="8988843" y="6140479"/>
                  <a:pt x="9021194" y="6144070"/>
                  <a:pt x="9041563" y="6144723"/>
                </a:cubicBezTo>
                <a:cubicBezTo>
                  <a:pt x="9063131" y="6146355"/>
                  <a:pt x="9088892" y="6147987"/>
                  <a:pt x="9099676" y="6148641"/>
                </a:cubicBezTo>
                <a:cubicBezTo>
                  <a:pt x="9109262" y="6150273"/>
                  <a:pt x="9137419" y="6152231"/>
                  <a:pt x="9160185" y="6153211"/>
                </a:cubicBezTo>
                <a:cubicBezTo>
                  <a:pt x="9184149" y="6153864"/>
                  <a:pt x="9217698" y="6155497"/>
                  <a:pt x="9236270" y="6156149"/>
                </a:cubicBezTo>
                <a:cubicBezTo>
                  <a:pt x="9254243" y="6158108"/>
                  <a:pt x="9290189" y="6160719"/>
                  <a:pt x="9316549" y="6162352"/>
                </a:cubicBezTo>
                <a:cubicBezTo>
                  <a:pt x="9384847" y="6166269"/>
                  <a:pt x="9414801" y="6164637"/>
                  <a:pt x="9396829" y="6156149"/>
                </a:cubicBezTo>
                <a:cubicBezTo>
                  <a:pt x="9388441" y="6152885"/>
                  <a:pt x="9343509" y="6147987"/>
                  <a:pt x="9296180" y="6146355"/>
                </a:cubicBezTo>
                <a:cubicBezTo>
                  <a:pt x="9250050" y="6143743"/>
                  <a:pt x="9181752" y="6138847"/>
                  <a:pt x="9144608" y="6134929"/>
                </a:cubicBezTo>
                <a:cubicBezTo>
                  <a:pt x="9104469" y="6130359"/>
                  <a:pt x="9027185" y="6126441"/>
                  <a:pt x="8959487" y="6124482"/>
                </a:cubicBezTo>
                <a:cubicBezTo>
                  <a:pt x="8925638" y="6123503"/>
                  <a:pt x="8894036" y="6123013"/>
                  <a:pt x="8870596" y="6123176"/>
                </a:cubicBezTo>
                <a:close/>
                <a:moveTo>
                  <a:pt x="8810911" y="6117300"/>
                </a:moveTo>
                <a:cubicBezTo>
                  <a:pt x="8804321" y="6115015"/>
                  <a:pt x="8792339" y="6115994"/>
                  <a:pt x="8783352" y="6119259"/>
                </a:cubicBezTo>
                <a:cubicBezTo>
                  <a:pt x="8774366" y="6122523"/>
                  <a:pt x="8779758" y="6124156"/>
                  <a:pt x="8795334" y="6123503"/>
                </a:cubicBezTo>
                <a:cubicBezTo>
                  <a:pt x="8810312" y="6121871"/>
                  <a:pt x="8817501" y="6118933"/>
                  <a:pt x="8810911" y="6117300"/>
                </a:cubicBezTo>
                <a:close/>
                <a:moveTo>
                  <a:pt x="7056153" y="6115015"/>
                </a:moveTo>
                <a:cubicBezTo>
                  <a:pt x="6963892" y="6121544"/>
                  <a:pt x="6884811" y="6133297"/>
                  <a:pt x="6866838" y="6143091"/>
                </a:cubicBezTo>
                <a:lnTo>
                  <a:pt x="6848266" y="6153211"/>
                </a:lnTo>
                <a:lnTo>
                  <a:pt x="6868037" y="6152231"/>
                </a:lnTo>
                <a:cubicBezTo>
                  <a:pt x="6878820" y="6151579"/>
                  <a:pt x="6891401" y="6154517"/>
                  <a:pt x="6895595" y="6159414"/>
                </a:cubicBezTo>
                <a:cubicBezTo>
                  <a:pt x="6899189" y="6164311"/>
                  <a:pt x="6905181" y="6166269"/>
                  <a:pt x="6910572" y="6163005"/>
                </a:cubicBezTo>
                <a:cubicBezTo>
                  <a:pt x="6914167" y="6159741"/>
                  <a:pt x="6918361" y="6161373"/>
                  <a:pt x="6919559" y="6166269"/>
                </a:cubicBezTo>
                <a:cubicBezTo>
                  <a:pt x="6920158" y="6172146"/>
                  <a:pt x="6932739" y="6175411"/>
                  <a:pt x="6948315" y="6173778"/>
                </a:cubicBezTo>
                <a:cubicBezTo>
                  <a:pt x="6969284" y="6172146"/>
                  <a:pt x="6974077" y="6167902"/>
                  <a:pt x="6969284" y="6157781"/>
                </a:cubicBezTo>
                <a:cubicBezTo>
                  <a:pt x="6963892" y="6146355"/>
                  <a:pt x="6972279" y="6143091"/>
                  <a:pt x="7016613" y="6138193"/>
                </a:cubicBezTo>
                <a:cubicBezTo>
                  <a:pt x="7084311" y="6131338"/>
                  <a:pt x="7120855" y="6110118"/>
                  <a:pt x="7056153" y="6115015"/>
                </a:cubicBezTo>
                <a:close/>
                <a:moveTo>
                  <a:pt x="9730526" y="6099671"/>
                </a:moveTo>
                <a:cubicBezTo>
                  <a:pt x="9723936" y="6100324"/>
                  <a:pt x="9718544" y="6102283"/>
                  <a:pt x="9713751" y="6105874"/>
                </a:cubicBezTo>
                <a:cubicBezTo>
                  <a:pt x="9702968" y="6113383"/>
                  <a:pt x="9708359" y="6115015"/>
                  <a:pt x="9737116" y="6112729"/>
                </a:cubicBezTo>
                <a:cubicBezTo>
                  <a:pt x="9768868" y="6109465"/>
                  <a:pt x="9770666" y="6107833"/>
                  <a:pt x="9750895" y="6101956"/>
                </a:cubicBezTo>
                <a:cubicBezTo>
                  <a:pt x="9743706" y="6099997"/>
                  <a:pt x="9737116" y="6099018"/>
                  <a:pt x="9730526" y="6099671"/>
                </a:cubicBezTo>
                <a:close/>
                <a:moveTo>
                  <a:pt x="7264639" y="6099671"/>
                </a:moveTo>
                <a:cubicBezTo>
                  <a:pt x="7258049" y="6097059"/>
                  <a:pt x="7247265" y="6098691"/>
                  <a:pt x="7240675" y="6101956"/>
                </a:cubicBezTo>
                <a:cubicBezTo>
                  <a:pt x="7234684" y="6105221"/>
                  <a:pt x="7239477" y="6106853"/>
                  <a:pt x="7252657" y="6105221"/>
                </a:cubicBezTo>
                <a:cubicBezTo>
                  <a:pt x="7265837" y="6104241"/>
                  <a:pt x="7271229" y="6101303"/>
                  <a:pt x="7264639" y="6099671"/>
                </a:cubicBezTo>
                <a:close/>
                <a:moveTo>
                  <a:pt x="5672237" y="6095101"/>
                </a:moveTo>
                <a:cubicBezTo>
                  <a:pt x="5659656" y="6093468"/>
                  <a:pt x="5640485" y="6095427"/>
                  <a:pt x="5629102" y="6098691"/>
                </a:cubicBezTo>
                <a:cubicBezTo>
                  <a:pt x="5618318" y="6101956"/>
                  <a:pt x="5627305" y="6103589"/>
                  <a:pt x="5650670" y="6100977"/>
                </a:cubicBezTo>
                <a:cubicBezTo>
                  <a:pt x="5674634" y="6098691"/>
                  <a:pt x="5683620" y="6096080"/>
                  <a:pt x="5672237" y="6095101"/>
                </a:cubicBezTo>
                <a:close/>
                <a:moveTo>
                  <a:pt x="5576981" y="6094447"/>
                </a:moveTo>
                <a:cubicBezTo>
                  <a:pt x="5565598" y="6092815"/>
                  <a:pt x="5546427" y="6094774"/>
                  <a:pt x="5535044" y="6098691"/>
                </a:cubicBezTo>
                <a:cubicBezTo>
                  <a:pt x="5523661" y="6101956"/>
                  <a:pt x="5533246" y="6102935"/>
                  <a:pt x="5556612" y="6100324"/>
                </a:cubicBezTo>
                <a:cubicBezTo>
                  <a:pt x="5579377" y="6097712"/>
                  <a:pt x="5588963" y="6095101"/>
                  <a:pt x="5576981" y="6094447"/>
                </a:cubicBezTo>
                <a:close/>
                <a:moveTo>
                  <a:pt x="7305977" y="6093141"/>
                </a:moveTo>
                <a:cubicBezTo>
                  <a:pt x="7305378" y="6092489"/>
                  <a:pt x="7302981" y="6095101"/>
                  <a:pt x="7298189" y="6100324"/>
                </a:cubicBezTo>
                <a:cubicBezTo>
                  <a:pt x="7292797" y="6107833"/>
                  <a:pt x="7271829" y="6114035"/>
                  <a:pt x="7252058" y="6116647"/>
                </a:cubicBezTo>
                <a:cubicBezTo>
                  <a:pt x="7232288" y="6118279"/>
                  <a:pt x="7216711" y="6123829"/>
                  <a:pt x="7217311" y="6129053"/>
                </a:cubicBezTo>
                <a:cubicBezTo>
                  <a:pt x="7217311" y="6134603"/>
                  <a:pt x="7209522" y="6136561"/>
                  <a:pt x="7196342" y="6133297"/>
                </a:cubicBezTo>
                <a:cubicBezTo>
                  <a:pt x="7168783" y="6125788"/>
                  <a:pt x="7129243" y="6138193"/>
                  <a:pt x="7128045" y="6154843"/>
                </a:cubicBezTo>
                <a:cubicBezTo>
                  <a:pt x="7126247" y="6168555"/>
                  <a:pt x="7177171" y="6165290"/>
                  <a:pt x="7277819" y="6146355"/>
                </a:cubicBezTo>
                <a:cubicBezTo>
                  <a:pt x="7312567" y="6139826"/>
                  <a:pt x="7340125" y="6130685"/>
                  <a:pt x="7339527" y="6125788"/>
                </a:cubicBezTo>
                <a:cubicBezTo>
                  <a:pt x="7339527" y="6121544"/>
                  <a:pt x="7330540" y="6118606"/>
                  <a:pt x="7318558" y="6120238"/>
                </a:cubicBezTo>
                <a:cubicBezTo>
                  <a:pt x="7304179" y="6120891"/>
                  <a:pt x="7300585" y="6117627"/>
                  <a:pt x="7304179" y="6104241"/>
                </a:cubicBezTo>
                <a:cubicBezTo>
                  <a:pt x="7305977" y="6097385"/>
                  <a:pt x="7306576" y="6093795"/>
                  <a:pt x="7305977" y="6093141"/>
                </a:cubicBezTo>
                <a:close/>
                <a:moveTo>
                  <a:pt x="6045251" y="6092897"/>
                </a:moveTo>
                <a:cubicBezTo>
                  <a:pt x="6039335" y="6092897"/>
                  <a:pt x="6031396" y="6093958"/>
                  <a:pt x="6022709" y="6096080"/>
                </a:cubicBezTo>
                <a:cubicBezTo>
                  <a:pt x="6004137" y="6099345"/>
                  <a:pt x="5990957" y="6104241"/>
                  <a:pt x="5990957" y="6106527"/>
                </a:cubicBezTo>
                <a:cubicBezTo>
                  <a:pt x="5990957" y="6108485"/>
                  <a:pt x="6005336" y="6108485"/>
                  <a:pt x="6023908" y="6106527"/>
                </a:cubicBezTo>
                <a:cubicBezTo>
                  <a:pt x="6041881" y="6104895"/>
                  <a:pt x="6055660" y="6099997"/>
                  <a:pt x="6055660" y="6096080"/>
                </a:cubicBezTo>
                <a:cubicBezTo>
                  <a:pt x="6055061" y="6093958"/>
                  <a:pt x="6051167" y="6092897"/>
                  <a:pt x="6045251" y="6092897"/>
                </a:cubicBezTo>
                <a:close/>
                <a:moveTo>
                  <a:pt x="6745821" y="6090857"/>
                </a:moveTo>
                <a:cubicBezTo>
                  <a:pt x="6744023" y="6091836"/>
                  <a:pt x="6743424" y="6093468"/>
                  <a:pt x="6743424" y="6096080"/>
                </a:cubicBezTo>
                <a:cubicBezTo>
                  <a:pt x="6744023" y="6101630"/>
                  <a:pt x="6748217" y="6105874"/>
                  <a:pt x="6754208" y="6105874"/>
                </a:cubicBezTo>
                <a:cubicBezTo>
                  <a:pt x="6759001" y="6105221"/>
                  <a:pt x="6763194" y="6102935"/>
                  <a:pt x="6763194" y="6100324"/>
                </a:cubicBezTo>
                <a:cubicBezTo>
                  <a:pt x="6761996" y="6098691"/>
                  <a:pt x="6758402" y="6094447"/>
                  <a:pt x="6752411" y="6091183"/>
                </a:cubicBezTo>
                <a:cubicBezTo>
                  <a:pt x="6749415" y="6089877"/>
                  <a:pt x="6747019" y="6089877"/>
                  <a:pt x="6745821" y="6090857"/>
                </a:cubicBezTo>
                <a:close/>
                <a:moveTo>
                  <a:pt x="5751319" y="6087919"/>
                </a:moveTo>
                <a:cubicBezTo>
                  <a:pt x="5741733" y="6086286"/>
                  <a:pt x="5725557" y="6087919"/>
                  <a:pt x="5713575" y="6091183"/>
                </a:cubicBezTo>
                <a:cubicBezTo>
                  <a:pt x="5702192" y="6094447"/>
                  <a:pt x="5709980" y="6095101"/>
                  <a:pt x="5730350" y="6093468"/>
                </a:cubicBezTo>
                <a:cubicBezTo>
                  <a:pt x="5751319" y="6091836"/>
                  <a:pt x="5760305" y="6089551"/>
                  <a:pt x="5751319" y="6087919"/>
                </a:cubicBezTo>
                <a:close/>
                <a:moveTo>
                  <a:pt x="6819510" y="6081389"/>
                </a:moveTo>
                <a:cubicBezTo>
                  <a:pt x="6809325" y="6082695"/>
                  <a:pt x="6796744" y="6086613"/>
                  <a:pt x="6785361" y="6092815"/>
                </a:cubicBezTo>
                <a:cubicBezTo>
                  <a:pt x="6771582" y="6100977"/>
                  <a:pt x="6775176" y="6101956"/>
                  <a:pt x="6802136" y="6098039"/>
                </a:cubicBezTo>
                <a:cubicBezTo>
                  <a:pt x="6821307" y="6095427"/>
                  <a:pt x="6837483" y="6089877"/>
                  <a:pt x="6837483" y="6086613"/>
                </a:cubicBezTo>
                <a:cubicBezTo>
                  <a:pt x="6836883" y="6081389"/>
                  <a:pt x="6829694" y="6080083"/>
                  <a:pt x="6819510" y="6081389"/>
                </a:cubicBezTo>
                <a:close/>
                <a:moveTo>
                  <a:pt x="1445601" y="6076492"/>
                </a:moveTo>
                <a:cubicBezTo>
                  <a:pt x="1409656" y="6079757"/>
                  <a:pt x="1412651" y="6096080"/>
                  <a:pt x="1451592" y="6103589"/>
                </a:cubicBezTo>
                <a:cubicBezTo>
                  <a:pt x="1495926" y="6112729"/>
                  <a:pt x="1505511" y="6110771"/>
                  <a:pt x="1504912" y="6096080"/>
                </a:cubicBezTo>
                <a:cubicBezTo>
                  <a:pt x="1503115" y="6079430"/>
                  <a:pt x="1482745" y="6073227"/>
                  <a:pt x="1445601" y="6076492"/>
                </a:cubicBezTo>
                <a:close/>
                <a:moveTo>
                  <a:pt x="1372511" y="6075186"/>
                </a:moveTo>
                <a:cubicBezTo>
                  <a:pt x="1371912" y="6075839"/>
                  <a:pt x="1372511" y="6077471"/>
                  <a:pt x="1374908" y="6080409"/>
                </a:cubicBezTo>
                <a:cubicBezTo>
                  <a:pt x="1379102" y="6086286"/>
                  <a:pt x="1376705" y="6092815"/>
                  <a:pt x="1370714" y="6096080"/>
                </a:cubicBezTo>
                <a:cubicBezTo>
                  <a:pt x="1362327" y="6099997"/>
                  <a:pt x="1362327" y="6101956"/>
                  <a:pt x="1370714" y="6101956"/>
                </a:cubicBezTo>
                <a:cubicBezTo>
                  <a:pt x="1376705" y="6101956"/>
                  <a:pt x="1383894" y="6097712"/>
                  <a:pt x="1386291" y="6092163"/>
                </a:cubicBezTo>
                <a:cubicBezTo>
                  <a:pt x="1388687" y="6086939"/>
                  <a:pt x="1385692" y="6080736"/>
                  <a:pt x="1379102" y="6077471"/>
                </a:cubicBezTo>
                <a:cubicBezTo>
                  <a:pt x="1375507" y="6075513"/>
                  <a:pt x="1373709" y="6074859"/>
                  <a:pt x="1372511" y="6075186"/>
                </a:cubicBezTo>
                <a:close/>
                <a:moveTo>
                  <a:pt x="7927841" y="6074533"/>
                </a:moveTo>
                <a:cubicBezTo>
                  <a:pt x="7917057" y="6075513"/>
                  <a:pt x="7911665" y="6078451"/>
                  <a:pt x="7907471" y="6083674"/>
                </a:cubicBezTo>
                <a:cubicBezTo>
                  <a:pt x="7899683" y="6093468"/>
                  <a:pt x="7904475" y="6095427"/>
                  <a:pt x="7927241" y="6089551"/>
                </a:cubicBezTo>
                <a:cubicBezTo>
                  <a:pt x="7958993" y="6082369"/>
                  <a:pt x="7981160" y="6101303"/>
                  <a:pt x="7952403" y="6111097"/>
                </a:cubicBezTo>
                <a:cubicBezTo>
                  <a:pt x="7944016" y="6114362"/>
                  <a:pt x="7963787" y="6113709"/>
                  <a:pt x="7997336" y="6110118"/>
                </a:cubicBezTo>
                <a:cubicBezTo>
                  <a:pt x="8036277" y="6106200"/>
                  <a:pt x="8058444" y="6107506"/>
                  <a:pt x="8061439" y="6115015"/>
                </a:cubicBezTo>
                <a:cubicBezTo>
                  <a:pt x="8067431" y="6128073"/>
                  <a:pt x="8112961" y="6126767"/>
                  <a:pt x="8111165" y="6112729"/>
                </a:cubicBezTo>
                <a:cubicBezTo>
                  <a:pt x="8110565" y="6107833"/>
                  <a:pt x="8093191" y="6101956"/>
                  <a:pt x="8072223" y="6100977"/>
                </a:cubicBezTo>
                <a:cubicBezTo>
                  <a:pt x="8051853" y="6099345"/>
                  <a:pt x="8036277" y="6095427"/>
                  <a:pt x="8038075" y="6091183"/>
                </a:cubicBezTo>
                <a:cubicBezTo>
                  <a:pt x="8040471" y="6086939"/>
                  <a:pt x="8014111" y="6081389"/>
                  <a:pt x="7979363" y="6077471"/>
                </a:cubicBezTo>
                <a:cubicBezTo>
                  <a:pt x="7954800" y="6074859"/>
                  <a:pt x="7938624" y="6073554"/>
                  <a:pt x="7927841" y="6074533"/>
                </a:cubicBezTo>
                <a:close/>
                <a:moveTo>
                  <a:pt x="7051361" y="6068331"/>
                </a:moveTo>
                <a:cubicBezTo>
                  <a:pt x="7046567" y="6068331"/>
                  <a:pt x="7042973" y="6073227"/>
                  <a:pt x="7042973" y="6078777"/>
                </a:cubicBezTo>
                <a:cubicBezTo>
                  <a:pt x="7043572" y="6084001"/>
                  <a:pt x="7050761" y="6087265"/>
                  <a:pt x="7058549" y="6086613"/>
                </a:cubicBezTo>
                <a:cubicBezTo>
                  <a:pt x="7066937" y="6086613"/>
                  <a:pt x="7070531" y="6081389"/>
                  <a:pt x="7066937" y="6076492"/>
                </a:cubicBezTo>
                <a:cubicBezTo>
                  <a:pt x="7062743" y="6071595"/>
                  <a:pt x="7056153" y="6067351"/>
                  <a:pt x="7051361" y="6068331"/>
                </a:cubicBezTo>
                <a:close/>
                <a:moveTo>
                  <a:pt x="6474429" y="6059189"/>
                </a:moveTo>
                <a:cubicBezTo>
                  <a:pt x="6470835" y="6055925"/>
                  <a:pt x="6462447" y="6056578"/>
                  <a:pt x="6455857" y="6059843"/>
                </a:cubicBezTo>
                <a:cubicBezTo>
                  <a:pt x="6448669" y="6064087"/>
                  <a:pt x="6451065" y="6065719"/>
                  <a:pt x="6461249" y="6065066"/>
                </a:cubicBezTo>
                <a:cubicBezTo>
                  <a:pt x="6471434" y="6065066"/>
                  <a:pt x="6477425" y="6061475"/>
                  <a:pt x="6474429" y="6059189"/>
                </a:cubicBezTo>
                <a:close/>
                <a:moveTo>
                  <a:pt x="7697188" y="6039928"/>
                </a:moveTo>
                <a:cubicBezTo>
                  <a:pt x="7693593" y="6036663"/>
                  <a:pt x="7685206" y="6037643"/>
                  <a:pt x="7678616" y="6040907"/>
                </a:cubicBezTo>
                <a:cubicBezTo>
                  <a:pt x="7671427" y="6044172"/>
                  <a:pt x="7673823" y="6046784"/>
                  <a:pt x="7685206" y="6046131"/>
                </a:cubicBezTo>
                <a:cubicBezTo>
                  <a:pt x="7695391" y="6046131"/>
                  <a:pt x="7700183" y="6042540"/>
                  <a:pt x="7697188" y="6039928"/>
                </a:cubicBezTo>
                <a:close/>
                <a:moveTo>
                  <a:pt x="5266049" y="6037643"/>
                </a:moveTo>
                <a:cubicBezTo>
                  <a:pt x="5263053" y="6035031"/>
                  <a:pt x="5254666" y="6035031"/>
                  <a:pt x="5248076" y="6039275"/>
                </a:cubicBezTo>
                <a:cubicBezTo>
                  <a:pt x="5240288" y="6042540"/>
                  <a:pt x="5242684" y="6045151"/>
                  <a:pt x="5253468" y="6044499"/>
                </a:cubicBezTo>
                <a:cubicBezTo>
                  <a:pt x="5263053" y="6043519"/>
                  <a:pt x="5269643" y="6040907"/>
                  <a:pt x="5266049" y="6037643"/>
                </a:cubicBezTo>
                <a:close/>
                <a:moveTo>
                  <a:pt x="5186668" y="6036174"/>
                </a:moveTo>
                <a:cubicBezTo>
                  <a:pt x="5177382" y="6035766"/>
                  <a:pt x="5167797" y="6036010"/>
                  <a:pt x="5160008" y="6036990"/>
                </a:cubicBezTo>
                <a:lnTo>
                  <a:pt x="5131252" y="6039275"/>
                </a:lnTo>
                <a:lnTo>
                  <a:pt x="5160608" y="6044499"/>
                </a:lnTo>
                <a:cubicBezTo>
                  <a:pt x="5176184" y="6046784"/>
                  <a:pt x="5200149" y="6047437"/>
                  <a:pt x="5212729" y="6046784"/>
                </a:cubicBezTo>
                <a:lnTo>
                  <a:pt x="5236094" y="6045151"/>
                </a:lnTo>
                <a:lnTo>
                  <a:pt x="5211531" y="6039275"/>
                </a:lnTo>
                <a:cubicBezTo>
                  <a:pt x="5204941" y="6037643"/>
                  <a:pt x="5195954" y="6036582"/>
                  <a:pt x="5186668" y="6036174"/>
                </a:cubicBezTo>
                <a:close/>
                <a:moveTo>
                  <a:pt x="7433585" y="6036011"/>
                </a:moveTo>
                <a:cubicBezTo>
                  <a:pt x="7408423" y="6033725"/>
                  <a:pt x="7364689" y="6040255"/>
                  <a:pt x="7359297" y="6050701"/>
                </a:cubicBezTo>
                <a:cubicBezTo>
                  <a:pt x="7354504" y="6061475"/>
                  <a:pt x="7352707" y="6061475"/>
                  <a:pt x="7351509" y="6051681"/>
                </a:cubicBezTo>
                <a:cubicBezTo>
                  <a:pt x="7350909" y="6044825"/>
                  <a:pt x="7346117" y="6039928"/>
                  <a:pt x="7341323" y="6040907"/>
                </a:cubicBezTo>
                <a:cubicBezTo>
                  <a:pt x="7334733" y="6041561"/>
                  <a:pt x="7335333" y="6048416"/>
                  <a:pt x="7343720" y="6060495"/>
                </a:cubicBezTo>
                <a:cubicBezTo>
                  <a:pt x="7353905" y="6075513"/>
                  <a:pt x="7361094" y="6077798"/>
                  <a:pt x="7380864" y="6071269"/>
                </a:cubicBezTo>
                <a:cubicBezTo>
                  <a:pt x="7394045" y="6066371"/>
                  <a:pt x="7412617" y="6060822"/>
                  <a:pt x="7423400" y="6057557"/>
                </a:cubicBezTo>
                <a:cubicBezTo>
                  <a:pt x="7433585" y="6054945"/>
                  <a:pt x="7444967" y="6051681"/>
                  <a:pt x="7449161" y="6050701"/>
                </a:cubicBezTo>
                <a:cubicBezTo>
                  <a:pt x="7452756" y="6050049"/>
                  <a:pt x="7453954" y="6046131"/>
                  <a:pt x="7450359" y="6041887"/>
                </a:cubicBezTo>
                <a:cubicBezTo>
                  <a:pt x="7447963" y="6038949"/>
                  <a:pt x="7441972" y="6036990"/>
                  <a:pt x="7433585" y="6036011"/>
                </a:cubicBezTo>
                <a:close/>
                <a:moveTo>
                  <a:pt x="5762701" y="6035357"/>
                </a:moveTo>
                <a:cubicBezTo>
                  <a:pt x="5750120" y="6036990"/>
                  <a:pt x="5740535" y="6041887"/>
                  <a:pt x="5740535" y="6047437"/>
                </a:cubicBezTo>
                <a:cubicBezTo>
                  <a:pt x="5741133" y="6052660"/>
                  <a:pt x="5754314" y="6055925"/>
                  <a:pt x="5769890" y="6054293"/>
                </a:cubicBezTo>
                <a:cubicBezTo>
                  <a:pt x="5786066" y="6052660"/>
                  <a:pt x="5795052" y="6047763"/>
                  <a:pt x="5792057" y="6042867"/>
                </a:cubicBezTo>
                <a:cubicBezTo>
                  <a:pt x="5787863" y="6037969"/>
                  <a:pt x="5774683" y="6034378"/>
                  <a:pt x="5762701" y="6035357"/>
                </a:cubicBezTo>
                <a:close/>
                <a:moveTo>
                  <a:pt x="7131041" y="6034378"/>
                </a:moveTo>
                <a:cubicBezTo>
                  <a:pt x="7122054" y="6033725"/>
                  <a:pt x="7105878" y="6034378"/>
                  <a:pt x="7093896" y="6037643"/>
                </a:cubicBezTo>
                <a:cubicBezTo>
                  <a:pt x="7082513" y="6041887"/>
                  <a:pt x="7090301" y="6042540"/>
                  <a:pt x="7110671" y="6040907"/>
                </a:cubicBezTo>
                <a:cubicBezTo>
                  <a:pt x="7131639" y="6039275"/>
                  <a:pt x="7140027" y="6036011"/>
                  <a:pt x="7131041" y="6034378"/>
                </a:cubicBezTo>
                <a:close/>
                <a:moveTo>
                  <a:pt x="6263547" y="6030787"/>
                </a:moveTo>
                <a:cubicBezTo>
                  <a:pt x="6256957" y="6030461"/>
                  <a:pt x="6234191" y="6032419"/>
                  <a:pt x="6191656" y="6036011"/>
                </a:cubicBezTo>
                <a:cubicBezTo>
                  <a:pt x="6137137" y="6040907"/>
                  <a:pt x="6083817" y="6049395"/>
                  <a:pt x="6070637" y="6054945"/>
                </a:cubicBezTo>
                <a:cubicBezTo>
                  <a:pt x="6040682" y="6067351"/>
                  <a:pt x="6169488" y="6055599"/>
                  <a:pt x="6238385" y="6039275"/>
                </a:cubicBezTo>
                <a:cubicBezTo>
                  <a:pt x="6260552" y="6033725"/>
                  <a:pt x="6270137" y="6031440"/>
                  <a:pt x="6263547" y="6030787"/>
                </a:cubicBezTo>
                <a:close/>
                <a:moveTo>
                  <a:pt x="7552206" y="6025237"/>
                </a:moveTo>
                <a:cubicBezTo>
                  <a:pt x="7550409" y="6025890"/>
                  <a:pt x="7551008" y="6027523"/>
                  <a:pt x="7552805" y="6030134"/>
                </a:cubicBezTo>
                <a:cubicBezTo>
                  <a:pt x="7558796" y="6039275"/>
                  <a:pt x="7576769" y="6041887"/>
                  <a:pt x="7576769" y="6034378"/>
                </a:cubicBezTo>
                <a:cubicBezTo>
                  <a:pt x="7576170" y="6032093"/>
                  <a:pt x="7569580" y="6028502"/>
                  <a:pt x="7561193" y="6026217"/>
                </a:cubicBezTo>
                <a:cubicBezTo>
                  <a:pt x="7556400" y="6024911"/>
                  <a:pt x="7553405" y="6024585"/>
                  <a:pt x="7552206" y="6025237"/>
                </a:cubicBezTo>
                <a:close/>
                <a:moveTo>
                  <a:pt x="7054355" y="6022952"/>
                </a:moveTo>
                <a:cubicBezTo>
                  <a:pt x="7045369" y="6021319"/>
                  <a:pt x="7030392" y="6022952"/>
                  <a:pt x="7021405" y="6026217"/>
                </a:cubicBezTo>
                <a:cubicBezTo>
                  <a:pt x="7013018" y="6028502"/>
                  <a:pt x="7020807" y="6030134"/>
                  <a:pt x="7038779" y="6028502"/>
                </a:cubicBezTo>
                <a:cubicBezTo>
                  <a:pt x="7056752" y="6026869"/>
                  <a:pt x="7063342" y="6024585"/>
                  <a:pt x="7054355" y="6022952"/>
                </a:cubicBezTo>
                <a:close/>
                <a:moveTo>
                  <a:pt x="7274824" y="6021319"/>
                </a:moveTo>
                <a:cubicBezTo>
                  <a:pt x="7270630" y="6020341"/>
                  <a:pt x="7268233" y="6021973"/>
                  <a:pt x="7267035" y="6026217"/>
                </a:cubicBezTo>
                <a:cubicBezTo>
                  <a:pt x="7265238" y="6032746"/>
                  <a:pt x="7259847" y="6036011"/>
                  <a:pt x="7253855" y="6033725"/>
                </a:cubicBezTo>
                <a:cubicBezTo>
                  <a:pt x="7247265" y="6030461"/>
                  <a:pt x="7246067" y="6031767"/>
                  <a:pt x="7250261" y="6038296"/>
                </a:cubicBezTo>
                <a:cubicBezTo>
                  <a:pt x="7254455" y="6044172"/>
                  <a:pt x="7253855" y="6049069"/>
                  <a:pt x="7249063" y="6049069"/>
                </a:cubicBezTo>
                <a:cubicBezTo>
                  <a:pt x="7243071" y="6050049"/>
                  <a:pt x="7238279" y="6045151"/>
                  <a:pt x="7237081" y="6038296"/>
                </a:cubicBezTo>
                <a:cubicBezTo>
                  <a:pt x="7236481" y="6030134"/>
                  <a:pt x="7234085" y="6032093"/>
                  <a:pt x="7228094" y="6041887"/>
                </a:cubicBezTo>
                <a:cubicBezTo>
                  <a:pt x="7216711" y="6065066"/>
                  <a:pt x="7219107" y="6069963"/>
                  <a:pt x="7244869" y="6065719"/>
                </a:cubicBezTo>
                <a:cubicBezTo>
                  <a:pt x="7257450" y="6064087"/>
                  <a:pt x="7267035" y="6056578"/>
                  <a:pt x="7267035" y="6050049"/>
                </a:cubicBezTo>
                <a:cubicBezTo>
                  <a:pt x="7266437" y="6043193"/>
                  <a:pt x="7267635" y="6037643"/>
                  <a:pt x="7271229" y="6037643"/>
                </a:cubicBezTo>
                <a:cubicBezTo>
                  <a:pt x="7280215" y="6036663"/>
                  <a:pt x="7305378" y="6061475"/>
                  <a:pt x="7306576" y="6072248"/>
                </a:cubicBezTo>
                <a:cubicBezTo>
                  <a:pt x="7307774" y="6086286"/>
                  <a:pt x="7323950" y="6083674"/>
                  <a:pt x="7331139" y="6068983"/>
                </a:cubicBezTo>
                <a:cubicBezTo>
                  <a:pt x="7334135" y="6062454"/>
                  <a:pt x="7331139" y="6055925"/>
                  <a:pt x="7324549" y="6054293"/>
                </a:cubicBezTo>
                <a:cubicBezTo>
                  <a:pt x="7317959" y="6052660"/>
                  <a:pt x="7302981" y="6042867"/>
                  <a:pt x="7291599" y="6032746"/>
                </a:cubicBezTo>
                <a:cubicBezTo>
                  <a:pt x="7284409" y="6026217"/>
                  <a:pt x="7278419" y="6022299"/>
                  <a:pt x="7274824" y="6021319"/>
                </a:cubicBezTo>
                <a:close/>
                <a:moveTo>
                  <a:pt x="7324549" y="6019687"/>
                </a:moveTo>
                <a:cubicBezTo>
                  <a:pt x="7316761" y="6019035"/>
                  <a:pt x="7308373" y="6020667"/>
                  <a:pt x="7306576" y="6025237"/>
                </a:cubicBezTo>
                <a:cubicBezTo>
                  <a:pt x="7304179" y="6030134"/>
                  <a:pt x="7310769" y="6034378"/>
                  <a:pt x="7321553" y="6032746"/>
                </a:cubicBezTo>
                <a:cubicBezTo>
                  <a:pt x="7332337" y="6032093"/>
                  <a:pt x="7340125" y="6029481"/>
                  <a:pt x="7340125" y="6027849"/>
                </a:cubicBezTo>
                <a:cubicBezTo>
                  <a:pt x="7339527" y="6023279"/>
                  <a:pt x="7332337" y="6020341"/>
                  <a:pt x="7324549" y="6019687"/>
                </a:cubicBezTo>
                <a:close/>
                <a:moveTo>
                  <a:pt x="7178968" y="6017729"/>
                </a:moveTo>
                <a:cubicBezTo>
                  <a:pt x="7174175" y="6017729"/>
                  <a:pt x="7170581" y="6022625"/>
                  <a:pt x="7170581" y="6027849"/>
                </a:cubicBezTo>
                <a:cubicBezTo>
                  <a:pt x="7171779" y="6033399"/>
                  <a:pt x="7175973" y="6036990"/>
                  <a:pt x="7180765" y="6036990"/>
                </a:cubicBezTo>
                <a:cubicBezTo>
                  <a:pt x="7186157" y="6036011"/>
                  <a:pt x="7189752" y="6031113"/>
                  <a:pt x="7189752" y="6026217"/>
                </a:cubicBezTo>
                <a:cubicBezTo>
                  <a:pt x="7189153" y="6021319"/>
                  <a:pt x="7183761" y="6017075"/>
                  <a:pt x="7178968" y="6017729"/>
                </a:cubicBezTo>
                <a:close/>
                <a:moveTo>
                  <a:pt x="7464139" y="6013158"/>
                </a:moveTo>
                <a:cubicBezTo>
                  <a:pt x="7457549" y="6011526"/>
                  <a:pt x="7444967" y="6012179"/>
                  <a:pt x="7435981" y="6015443"/>
                </a:cubicBezTo>
                <a:cubicBezTo>
                  <a:pt x="7426995" y="6018708"/>
                  <a:pt x="7432387" y="6020341"/>
                  <a:pt x="7447364" y="6019361"/>
                </a:cubicBezTo>
                <a:cubicBezTo>
                  <a:pt x="7462941" y="6017729"/>
                  <a:pt x="7470729" y="6015443"/>
                  <a:pt x="7464139" y="6013158"/>
                </a:cubicBezTo>
                <a:close/>
                <a:moveTo>
                  <a:pt x="5734543" y="6013158"/>
                </a:moveTo>
                <a:cubicBezTo>
                  <a:pt x="5730949" y="6010547"/>
                  <a:pt x="5723160" y="6010547"/>
                  <a:pt x="5716570" y="6013811"/>
                </a:cubicBezTo>
                <a:cubicBezTo>
                  <a:pt x="5709980" y="6018055"/>
                  <a:pt x="5712377" y="6019361"/>
                  <a:pt x="5723160" y="6019361"/>
                </a:cubicBezTo>
                <a:cubicBezTo>
                  <a:pt x="5732746" y="6018708"/>
                  <a:pt x="5737539" y="6016423"/>
                  <a:pt x="5734543" y="6013158"/>
                </a:cubicBezTo>
                <a:close/>
                <a:moveTo>
                  <a:pt x="10511750" y="6012179"/>
                </a:moveTo>
                <a:cubicBezTo>
                  <a:pt x="10504561" y="6012831"/>
                  <a:pt x="10495574" y="6016749"/>
                  <a:pt x="10487187" y="6023605"/>
                </a:cubicBezTo>
                <a:cubicBezTo>
                  <a:pt x="10476403" y="6032093"/>
                  <a:pt x="10479398" y="6033725"/>
                  <a:pt x="10499169" y="6032093"/>
                </a:cubicBezTo>
                <a:cubicBezTo>
                  <a:pt x="10513547" y="6030461"/>
                  <a:pt x="10524930" y="6025563"/>
                  <a:pt x="10523732" y="6020667"/>
                </a:cubicBezTo>
                <a:cubicBezTo>
                  <a:pt x="10523732" y="6014464"/>
                  <a:pt x="10518340" y="6011526"/>
                  <a:pt x="10511750" y="6012179"/>
                </a:cubicBezTo>
                <a:close/>
                <a:moveTo>
                  <a:pt x="8800127" y="6003037"/>
                </a:moveTo>
                <a:cubicBezTo>
                  <a:pt x="8793537" y="6000753"/>
                  <a:pt x="8783951" y="6001405"/>
                  <a:pt x="8777361" y="6004670"/>
                </a:cubicBezTo>
                <a:cubicBezTo>
                  <a:pt x="8771370" y="6007935"/>
                  <a:pt x="8776163" y="6009893"/>
                  <a:pt x="8789343" y="6008914"/>
                </a:cubicBezTo>
                <a:cubicBezTo>
                  <a:pt x="8801924" y="6007281"/>
                  <a:pt x="8806717" y="6004670"/>
                  <a:pt x="8800127" y="6003037"/>
                </a:cubicBezTo>
                <a:close/>
                <a:moveTo>
                  <a:pt x="1711601" y="5993897"/>
                </a:moveTo>
                <a:cubicBezTo>
                  <a:pt x="1705610" y="5993897"/>
                  <a:pt x="1705011" y="5999120"/>
                  <a:pt x="1708605" y="6004017"/>
                </a:cubicBezTo>
                <a:cubicBezTo>
                  <a:pt x="1711601" y="6008914"/>
                  <a:pt x="1716993" y="6012179"/>
                  <a:pt x="1719389" y="6012179"/>
                </a:cubicBezTo>
                <a:cubicBezTo>
                  <a:pt x="1721786" y="6012179"/>
                  <a:pt x="1722984" y="6007281"/>
                  <a:pt x="1722385" y="6002385"/>
                </a:cubicBezTo>
                <a:cubicBezTo>
                  <a:pt x="1721786" y="5997488"/>
                  <a:pt x="1717592" y="5993244"/>
                  <a:pt x="1711601" y="5993897"/>
                </a:cubicBezTo>
                <a:close/>
                <a:moveTo>
                  <a:pt x="8135129" y="5989326"/>
                </a:moveTo>
                <a:cubicBezTo>
                  <a:pt x="8131534" y="5986715"/>
                  <a:pt x="8123147" y="5986715"/>
                  <a:pt x="8116557" y="5989979"/>
                </a:cubicBezTo>
                <a:cubicBezTo>
                  <a:pt x="8109367" y="5994223"/>
                  <a:pt x="8112961" y="5995529"/>
                  <a:pt x="8123745" y="5995529"/>
                </a:cubicBezTo>
                <a:cubicBezTo>
                  <a:pt x="8133331" y="5994876"/>
                  <a:pt x="8138124" y="5992591"/>
                  <a:pt x="8135129" y="5989326"/>
                </a:cubicBezTo>
                <a:close/>
                <a:moveTo>
                  <a:pt x="6185065" y="5989326"/>
                </a:moveTo>
                <a:cubicBezTo>
                  <a:pt x="6176078" y="5987694"/>
                  <a:pt x="6159304" y="5989000"/>
                  <a:pt x="6147921" y="5992265"/>
                </a:cubicBezTo>
                <a:cubicBezTo>
                  <a:pt x="6136539" y="5995529"/>
                  <a:pt x="6143727" y="5997161"/>
                  <a:pt x="6164097" y="5995529"/>
                </a:cubicBezTo>
                <a:cubicBezTo>
                  <a:pt x="6185065" y="5993244"/>
                  <a:pt x="6194052" y="5990959"/>
                  <a:pt x="6185065" y="5989326"/>
                </a:cubicBezTo>
                <a:close/>
                <a:moveTo>
                  <a:pt x="6339632" y="5984103"/>
                </a:moveTo>
                <a:cubicBezTo>
                  <a:pt x="6328249" y="5982471"/>
                  <a:pt x="6309079" y="5985082"/>
                  <a:pt x="6297695" y="5988347"/>
                </a:cubicBezTo>
                <a:cubicBezTo>
                  <a:pt x="6286312" y="5991611"/>
                  <a:pt x="6295899" y="5992591"/>
                  <a:pt x="6319263" y="5989979"/>
                </a:cubicBezTo>
                <a:cubicBezTo>
                  <a:pt x="6342029" y="5988347"/>
                  <a:pt x="6351015" y="5984755"/>
                  <a:pt x="6339632" y="5984103"/>
                </a:cubicBezTo>
                <a:close/>
                <a:moveTo>
                  <a:pt x="6249768" y="5984103"/>
                </a:moveTo>
                <a:cubicBezTo>
                  <a:pt x="6246772" y="5980838"/>
                  <a:pt x="6238385" y="5981491"/>
                  <a:pt x="6231795" y="5984755"/>
                </a:cubicBezTo>
                <a:cubicBezTo>
                  <a:pt x="6225205" y="5988021"/>
                  <a:pt x="6227601" y="5990959"/>
                  <a:pt x="6238385" y="5989979"/>
                </a:cubicBezTo>
                <a:cubicBezTo>
                  <a:pt x="6248569" y="5989326"/>
                  <a:pt x="6253362" y="5986388"/>
                  <a:pt x="6249768" y="5984103"/>
                </a:cubicBezTo>
                <a:close/>
                <a:moveTo>
                  <a:pt x="8563484" y="5977211"/>
                </a:moveTo>
                <a:cubicBezTo>
                  <a:pt x="8547645" y="5976553"/>
                  <a:pt x="8533079" y="5976594"/>
                  <a:pt x="8522146" y="5977573"/>
                </a:cubicBezTo>
                <a:cubicBezTo>
                  <a:pt x="8504772" y="5980185"/>
                  <a:pt x="8484402" y="5985735"/>
                  <a:pt x="8477812" y="5991611"/>
                </a:cubicBezTo>
                <a:cubicBezTo>
                  <a:pt x="8469425" y="5997488"/>
                  <a:pt x="8459839" y="5998141"/>
                  <a:pt x="8452051" y="5992265"/>
                </a:cubicBezTo>
                <a:cubicBezTo>
                  <a:pt x="8438871" y="5983450"/>
                  <a:pt x="8319651" y="5990959"/>
                  <a:pt x="8311263" y="6001405"/>
                </a:cubicBezTo>
                <a:cubicBezTo>
                  <a:pt x="8301677" y="6013158"/>
                  <a:pt x="8316655" y="6017075"/>
                  <a:pt x="8371772" y="6016096"/>
                </a:cubicBezTo>
                <a:cubicBezTo>
                  <a:pt x="8402326" y="6015443"/>
                  <a:pt x="8458042" y="6016749"/>
                  <a:pt x="8495785" y="6019361"/>
                </a:cubicBezTo>
                <a:cubicBezTo>
                  <a:pt x="8533528" y="6021973"/>
                  <a:pt x="8585650" y="6020341"/>
                  <a:pt x="8610812" y="6015443"/>
                </a:cubicBezTo>
                <a:cubicBezTo>
                  <a:pt x="8636573" y="6010547"/>
                  <a:pt x="8660537" y="6009567"/>
                  <a:pt x="8663533" y="6013811"/>
                </a:cubicBezTo>
                <a:cubicBezTo>
                  <a:pt x="8671321" y="6024585"/>
                  <a:pt x="8740816" y="6017075"/>
                  <a:pt x="8745609" y="6005649"/>
                </a:cubicBezTo>
                <a:cubicBezTo>
                  <a:pt x="8752199" y="5993244"/>
                  <a:pt x="8727037" y="5987367"/>
                  <a:pt x="8703672" y="5996509"/>
                </a:cubicBezTo>
                <a:cubicBezTo>
                  <a:pt x="8692888" y="6000426"/>
                  <a:pt x="8680307" y="5999773"/>
                  <a:pt x="8676713" y="5995529"/>
                </a:cubicBezTo>
                <a:cubicBezTo>
                  <a:pt x="8669973" y="5987448"/>
                  <a:pt x="8610999" y="5979185"/>
                  <a:pt x="8563484" y="5977211"/>
                </a:cubicBezTo>
                <a:close/>
                <a:moveTo>
                  <a:pt x="8990041" y="5973003"/>
                </a:moveTo>
                <a:cubicBezTo>
                  <a:pt x="8988244" y="5971697"/>
                  <a:pt x="8982253" y="5974309"/>
                  <a:pt x="8971469" y="5980185"/>
                </a:cubicBezTo>
                <a:cubicBezTo>
                  <a:pt x="8963681" y="5983450"/>
                  <a:pt x="8957690" y="5990632"/>
                  <a:pt x="8957690" y="5995529"/>
                </a:cubicBezTo>
                <a:cubicBezTo>
                  <a:pt x="8959487" y="6007935"/>
                  <a:pt x="8967874" y="6004997"/>
                  <a:pt x="8982253" y="5987694"/>
                </a:cubicBezTo>
                <a:cubicBezTo>
                  <a:pt x="8988843" y="5978879"/>
                  <a:pt x="8991838" y="5973983"/>
                  <a:pt x="8990041" y="5973003"/>
                </a:cubicBezTo>
                <a:close/>
                <a:moveTo>
                  <a:pt x="8027291" y="5957007"/>
                </a:moveTo>
                <a:cubicBezTo>
                  <a:pt x="8018903" y="5957985"/>
                  <a:pt x="8012313" y="5962883"/>
                  <a:pt x="8013511" y="5967779"/>
                </a:cubicBezTo>
                <a:cubicBezTo>
                  <a:pt x="8014111" y="5973656"/>
                  <a:pt x="8018305" y="5976921"/>
                  <a:pt x="8023097" y="5976921"/>
                </a:cubicBezTo>
                <a:cubicBezTo>
                  <a:pt x="8027890" y="5975941"/>
                  <a:pt x="8033881" y="5971044"/>
                  <a:pt x="8036277" y="5966147"/>
                </a:cubicBezTo>
                <a:cubicBezTo>
                  <a:pt x="8039872" y="5960271"/>
                  <a:pt x="8034480" y="5956353"/>
                  <a:pt x="8027291" y="5957007"/>
                </a:cubicBezTo>
                <a:close/>
                <a:moveTo>
                  <a:pt x="7557598" y="5957007"/>
                </a:moveTo>
                <a:cubicBezTo>
                  <a:pt x="7553405" y="5953741"/>
                  <a:pt x="7546215" y="5954721"/>
                  <a:pt x="7539625" y="5957985"/>
                </a:cubicBezTo>
                <a:cubicBezTo>
                  <a:pt x="7532436" y="5961903"/>
                  <a:pt x="7534833" y="5963535"/>
                  <a:pt x="7545616" y="5962556"/>
                </a:cubicBezTo>
                <a:cubicBezTo>
                  <a:pt x="7555201" y="5962556"/>
                  <a:pt x="7561193" y="5959618"/>
                  <a:pt x="7557598" y="5957007"/>
                </a:cubicBezTo>
                <a:close/>
                <a:moveTo>
                  <a:pt x="8216605" y="5951783"/>
                </a:moveTo>
                <a:cubicBezTo>
                  <a:pt x="8207619" y="5950151"/>
                  <a:pt x="8192641" y="5951457"/>
                  <a:pt x="8183655" y="5954721"/>
                </a:cubicBezTo>
                <a:cubicBezTo>
                  <a:pt x="8175268" y="5957985"/>
                  <a:pt x="8183056" y="5959618"/>
                  <a:pt x="8201029" y="5957985"/>
                </a:cubicBezTo>
                <a:cubicBezTo>
                  <a:pt x="8219002" y="5956353"/>
                  <a:pt x="8225592" y="5953415"/>
                  <a:pt x="8216605" y="5951783"/>
                </a:cubicBezTo>
                <a:close/>
                <a:moveTo>
                  <a:pt x="8108768" y="5950803"/>
                </a:moveTo>
                <a:cubicBezTo>
                  <a:pt x="8103376" y="5951130"/>
                  <a:pt x="8095588" y="5954395"/>
                  <a:pt x="8083007" y="5960924"/>
                </a:cubicBezTo>
                <a:cubicBezTo>
                  <a:pt x="8067431" y="5970065"/>
                  <a:pt x="8068629" y="5971044"/>
                  <a:pt x="8091394" y="5969412"/>
                </a:cubicBezTo>
                <a:cubicBezTo>
                  <a:pt x="8105173" y="5968433"/>
                  <a:pt x="8115957" y="5963535"/>
                  <a:pt x="8115957" y="5958639"/>
                </a:cubicBezTo>
                <a:cubicBezTo>
                  <a:pt x="8115358" y="5952763"/>
                  <a:pt x="8113561" y="5950151"/>
                  <a:pt x="8108768" y="5950803"/>
                </a:cubicBezTo>
                <a:close/>
                <a:moveTo>
                  <a:pt x="7980561" y="5945580"/>
                </a:moveTo>
                <a:cubicBezTo>
                  <a:pt x="7970975" y="5943948"/>
                  <a:pt x="7956597" y="5944601"/>
                  <a:pt x="7948210" y="5947865"/>
                </a:cubicBezTo>
                <a:cubicBezTo>
                  <a:pt x="7939223" y="5951130"/>
                  <a:pt x="7946413" y="5952763"/>
                  <a:pt x="7964385" y="5951130"/>
                </a:cubicBezTo>
                <a:cubicBezTo>
                  <a:pt x="7982359" y="5949497"/>
                  <a:pt x="7990147" y="5947213"/>
                  <a:pt x="7980561" y="5945580"/>
                </a:cubicBezTo>
                <a:close/>
                <a:moveTo>
                  <a:pt x="8301677" y="5943948"/>
                </a:moveTo>
                <a:cubicBezTo>
                  <a:pt x="8291493" y="5942315"/>
                  <a:pt x="8274718" y="5943948"/>
                  <a:pt x="8263335" y="5947213"/>
                </a:cubicBezTo>
                <a:cubicBezTo>
                  <a:pt x="8251953" y="5950477"/>
                  <a:pt x="8259141" y="5952109"/>
                  <a:pt x="8280110" y="5950477"/>
                </a:cubicBezTo>
                <a:cubicBezTo>
                  <a:pt x="8300479" y="5947865"/>
                  <a:pt x="8309466" y="5945580"/>
                  <a:pt x="8301677" y="5943948"/>
                </a:cubicBezTo>
                <a:close/>
                <a:moveTo>
                  <a:pt x="1559430" y="5943621"/>
                </a:moveTo>
                <a:cubicBezTo>
                  <a:pt x="1557633" y="5944274"/>
                  <a:pt x="1557034" y="5948192"/>
                  <a:pt x="1557633" y="5954721"/>
                </a:cubicBezTo>
                <a:cubicBezTo>
                  <a:pt x="1558232" y="5962883"/>
                  <a:pt x="1566020" y="5969412"/>
                  <a:pt x="1573209" y="5968433"/>
                </a:cubicBezTo>
                <a:cubicBezTo>
                  <a:pt x="1580398" y="5967779"/>
                  <a:pt x="1587588" y="5965168"/>
                  <a:pt x="1587588" y="5963535"/>
                </a:cubicBezTo>
                <a:cubicBezTo>
                  <a:pt x="1586389" y="5960924"/>
                  <a:pt x="1579799" y="5955374"/>
                  <a:pt x="1571412" y="5949497"/>
                </a:cubicBezTo>
                <a:cubicBezTo>
                  <a:pt x="1565421" y="5944927"/>
                  <a:pt x="1561826" y="5942969"/>
                  <a:pt x="1559430" y="5943621"/>
                </a:cubicBezTo>
                <a:close/>
                <a:moveTo>
                  <a:pt x="7429990" y="5940030"/>
                </a:moveTo>
                <a:cubicBezTo>
                  <a:pt x="7422801" y="5940683"/>
                  <a:pt x="7417409" y="5942642"/>
                  <a:pt x="7415013" y="5945580"/>
                </a:cubicBezTo>
                <a:cubicBezTo>
                  <a:pt x="7410220" y="5952109"/>
                  <a:pt x="7422801" y="5953741"/>
                  <a:pt x="7447963" y="5951130"/>
                </a:cubicBezTo>
                <a:lnTo>
                  <a:pt x="7488701" y="5947865"/>
                </a:lnTo>
                <a:lnTo>
                  <a:pt x="7455751" y="5941336"/>
                </a:lnTo>
                <a:cubicBezTo>
                  <a:pt x="7445567" y="5939703"/>
                  <a:pt x="7436580" y="5939377"/>
                  <a:pt x="7429990" y="5940030"/>
                </a:cubicBezTo>
                <a:close/>
                <a:moveTo>
                  <a:pt x="8046462" y="5939703"/>
                </a:moveTo>
                <a:cubicBezTo>
                  <a:pt x="8042867" y="5937092"/>
                  <a:pt x="8034480" y="5937092"/>
                  <a:pt x="8027890" y="5940357"/>
                </a:cubicBezTo>
                <a:cubicBezTo>
                  <a:pt x="8020701" y="5944601"/>
                  <a:pt x="8023097" y="5946233"/>
                  <a:pt x="8033881" y="5946233"/>
                </a:cubicBezTo>
                <a:cubicBezTo>
                  <a:pt x="8044065" y="5945580"/>
                  <a:pt x="8049457" y="5942969"/>
                  <a:pt x="8046462" y="5939703"/>
                </a:cubicBezTo>
                <a:close/>
                <a:moveTo>
                  <a:pt x="1667866" y="5930563"/>
                </a:moveTo>
                <a:cubicBezTo>
                  <a:pt x="1662475" y="5931215"/>
                  <a:pt x="1661276" y="5935459"/>
                  <a:pt x="1664871" y="5940357"/>
                </a:cubicBezTo>
                <a:cubicBezTo>
                  <a:pt x="1669065" y="5945253"/>
                  <a:pt x="1676254" y="5948845"/>
                  <a:pt x="1681047" y="5948845"/>
                </a:cubicBezTo>
                <a:cubicBezTo>
                  <a:pt x="1685839" y="5947865"/>
                  <a:pt x="1687038" y="5943621"/>
                  <a:pt x="1683443" y="5938725"/>
                </a:cubicBezTo>
                <a:cubicBezTo>
                  <a:pt x="1680448" y="5933827"/>
                  <a:pt x="1672660" y="5929583"/>
                  <a:pt x="1667866" y="5930563"/>
                </a:cubicBezTo>
                <a:close/>
                <a:moveTo>
                  <a:pt x="7787277" y="5928768"/>
                </a:moveTo>
                <a:cubicBezTo>
                  <a:pt x="7778216" y="5929747"/>
                  <a:pt x="7765785" y="5931869"/>
                  <a:pt x="7752305" y="5934807"/>
                </a:cubicBezTo>
                <a:cubicBezTo>
                  <a:pt x="7720553" y="5941336"/>
                  <a:pt x="7703778" y="5941336"/>
                  <a:pt x="7706175" y="5935786"/>
                </a:cubicBezTo>
                <a:cubicBezTo>
                  <a:pt x="7709169" y="5929910"/>
                  <a:pt x="7704377" y="5929257"/>
                  <a:pt x="7695391" y="5934154"/>
                </a:cubicBezTo>
                <a:cubicBezTo>
                  <a:pt x="7686404" y="5938071"/>
                  <a:pt x="7664837" y="5942969"/>
                  <a:pt x="7646265" y="5944927"/>
                </a:cubicBezTo>
                <a:cubicBezTo>
                  <a:pt x="7628291" y="5946559"/>
                  <a:pt x="7616909" y="5951457"/>
                  <a:pt x="7621103" y="5956353"/>
                </a:cubicBezTo>
                <a:cubicBezTo>
                  <a:pt x="7624697" y="5961251"/>
                  <a:pt x="7678017" y="5959945"/>
                  <a:pt x="7739723" y="5953415"/>
                </a:cubicBezTo>
                <a:cubicBezTo>
                  <a:pt x="7801431" y="5947865"/>
                  <a:pt x="7855349" y="5945580"/>
                  <a:pt x="7858345" y="5947865"/>
                </a:cubicBezTo>
                <a:cubicBezTo>
                  <a:pt x="7867331" y="5956027"/>
                  <a:pt x="7907471" y="5950151"/>
                  <a:pt x="7906872" y="5940357"/>
                </a:cubicBezTo>
                <a:cubicBezTo>
                  <a:pt x="7906273" y="5928931"/>
                  <a:pt x="7879913" y="5925666"/>
                  <a:pt x="7837976" y="5931215"/>
                </a:cubicBezTo>
                <a:cubicBezTo>
                  <a:pt x="7818805" y="5933827"/>
                  <a:pt x="7803228" y="5932848"/>
                  <a:pt x="7802030" y="5929583"/>
                </a:cubicBezTo>
                <a:cubicBezTo>
                  <a:pt x="7802030" y="5927951"/>
                  <a:pt x="7796339" y="5927788"/>
                  <a:pt x="7787277" y="5928768"/>
                </a:cubicBezTo>
                <a:close/>
                <a:moveTo>
                  <a:pt x="1406061" y="5916525"/>
                </a:moveTo>
                <a:lnTo>
                  <a:pt x="1370714" y="5920443"/>
                </a:lnTo>
                <a:lnTo>
                  <a:pt x="1411453" y="5949497"/>
                </a:lnTo>
                <a:cubicBezTo>
                  <a:pt x="1445002" y="5973329"/>
                  <a:pt x="1458782" y="5977573"/>
                  <a:pt x="1496525" y="5973983"/>
                </a:cubicBezTo>
                <a:cubicBezTo>
                  <a:pt x="1536664" y="5970065"/>
                  <a:pt x="1539659" y="5967779"/>
                  <a:pt x="1527678" y="5954721"/>
                </a:cubicBezTo>
                <a:cubicBezTo>
                  <a:pt x="1502516" y="5927625"/>
                  <a:pt x="1485142" y="5919789"/>
                  <a:pt x="1469565" y="5930563"/>
                </a:cubicBezTo>
                <a:cubicBezTo>
                  <a:pt x="1459979" y="5937745"/>
                  <a:pt x="1452791" y="5936439"/>
                  <a:pt x="1447998" y="5927298"/>
                </a:cubicBezTo>
                <a:cubicBezTo>
                  <a:pt x="1443804" y="5918157"/>
                  <a:pt x="1429426" y="5914893"/>
                  <a:pt x="1406061" y="5916525"/>
                </a:cubicBezTo>
                <a:close/>
                <a:moveTo>
                  <a:pt x="1544453" y="5913260"/>
                </a:moveTo>
                <a:cubicBezTo>
                  <a:pt x="1533669" y="5914239"/>
                  <a:pt x="1527678" y="5919137"/>
                  <a:pt x="1531272" y="5924033"/>
                </a:cubicBezTo>
                <a:cubicBezTo>
                  <a:pt x="1535466" y="5928931"/>
                  <a:pt x="1544453" y="5932521"/>
                  <a:pt x="1551642" y="5932521"/>
                </a:cubicBezTo>
                <a:cubicBezTo>
                  <a:pt x="1559430" y="5931542"/>
                  <a:pt x="1564822" y="5926319"/>
                  <a:pt x="1564223" y="5920443"/>
                </a:cubicBezTo>
                <a:cubicBezTo>
                  <a:pt x="1564223" y="5915545"/>
                  <a:pt x="1555236" y="5912607"/>
                  <a:pt x="1544453" y="5913260"/>
                </a:cubicBezTo>
                <a:close/>
                <a:moveTo>
                  <a:pt x="9063131" y="5895957"/>
                </a:moveTo>
                <a:cubicBezTo>
                  <a:pt x="9056541" y="5894651"/>
                  <a:pt x="9047554" y="5897917"/>
                  <a:pt x="9034374" y="5906731"/>
                </a:cubicBezTo>
                <a:lnTo>
                  <a:pt x="9012807" y="5921748"/>
                </a:lnTo>
                <a:lnTo>
                  <a:pt x="9040964" y="5919789"/>
                </a:lnTo>
                <a:cubicBezTo>
                  <a:pt x="9056541" y="5918810"/>
                  <a:pt x="9061933" y="5921748"/>
                  <a:pt x="9052347" y="5925013"/>
                </a:cubicBezTo>
                <a:cubicBezTo>
                  <a:pt x="9043960" y="5928277"/>
                  <a:pt x="9008014" y="5928931"/>
                  <a:pt x="8973266" y="5926645"/>
                </a:cubicBezTo>
                <a:cubicBezTo>
                  <a:pt x="8930730" y="5924033"/>
                  <a:pt x="8896582" y="5927298"/>
                  <a:pt x="8866028" y="5937092"/>
                </a:cubicBezTo>
                <a:cubicBezTo>
                  <a:pt x="8819298" y="5952109"/>
                  <a:pt x="8807915" y="5970391"/>
                  <a:pt x="8846857" y="5966147"/>
                </a:cubicBezTo>
                <a:cubicBezTo>
                  <a:pt x="8860037" y="5965495"/>
                  <a:pt x="8870221" y="5968433"/>
                  <a:pt x="8871420" y="5973329"/>
                </a:cubicBezTo>
                <a:cubicBezTo>
                  <a:pt x="8872019" y="5984103"/>
                  <a:pt x="8921145" y="5982471"/>
                  <a:pt x="8930730" y="5971697"/>
                </a:cubicBezTo>
                <a:cubicBezTo>
                  <a:pt x="8934325" y="5966147"/>
                  <a:pt x="8969073" y="5959618"/>
                  <a:pt x="9085298" y="5943295"/>
                </a:cubicBezTo>
                <a:cubicBezTo>
                  <a:pt x="9100874" y="5940683"/>
                  <a:pt x="9102671" y="5939051"/>
                  <a:pt x="9091888" y="5936439"/>
                </a:cubicBezTo>
                <a:cubicBezTo>
                  <a:pt x="9082302" y="5935459"/>
                  <a:pt x="9073915" y="5925666"/>
                  <a:pt x="9072717" y="5915872"/>
                </a:cubicBezTo>
                <a:cubicBezTo>
                  <a:pt x="9072117" y="5903793"/>
                  <a:pt x="9069122" y="5897263"/>
                  <a:pt x="9063131" y="5895957"/>
                </a:cubicBezTo>
                <a:close/>
                <a:moveTo>
                  <a:pt x="8869622" y="5881267"/>
                </a:moveTo>
                <a:cubicBezTo>
                  <a:pt x="8866627" y="5878655"/>
                  <a:pt x="8858240" y="5878655"/>
                  <a:pt x="8851649" y="5882899"/>
                </a:cubicBezTo>
                <a:cubicBezTo>
                  <a:pt x="8845059" y="5886163"/>
                  <a:pt x="8846857" y="5888449"/>
                  <a:pt x="8858240" y="5887469"/>
                </a:cubicBezTo>
                <a:cubicBezTo>
                  <a:pt x="8867825" y="5886817"/>
                  <a:pt x="8873217" y="5884531"/>
                  <a:pt x="8869622" y="5881267"/>
                </a:cubicBezTo>
                <a:close/>
                <a:moveTo>
                  <a:pt x="7574373" y="5878002"/>
                </a:moveTo>
                <a:cubicBezTo>
                  <a:pt x="7567783" y="5876370"/>
                  <a:pt x="7556999" y="5877023"/>
                  <a:pt x="7550409" y="5880614"/>
                </a:cubicBezTo>
                <a:cubicBezTo>
                  <a:pt x="7545017" y="5883879"/>
                  <a:pt x="7549809" y="5885185"/>
                  <a:pt x="7562990" y="5883552"/>
                </a:cubicBezTo>
                <a:cubicBezTo>
                  <a:pt x="7576170" y="5882899"/>
                  <a:pt x="7580963" y="5879635"/>
                  <a:pt x="7574373" y="5878002"/>
                </a:cubicBezTo>
                <a:close/>
                <a:moveTo>
                  <a:pt x="8819897" y="5872779"/>
                </a:moveTo>
                <a:cubicBezTo>
                  <a:pt x="8817501" y="5872779"/>
                  <a:pt x="8813307" y="5878002"/>
                  <a:pt x="8810911" y="5882899"/>
                </a:cubicBezTo>
                <a:cubicBezTo>
                  <a:pt x="8808514" y="5888775"/>
                  <a:pt x="8810312" y="5892693"/>
                  <a:pt x="8816303" y="5892693"/>
                </a:cubicBezTo>
                <a:cubicBezTo>
                  <a:pt x="8821695" y="5892040"/>
                  <a:pt x="8825888" y="5887143"/>
                  <a:pt x="8825289" y="5881919"/>
                </a:cubicBezTo>
                <a:cubicBezTo>
                  <a:pt x="8824690" y="5876370"/>
                  <a:pt x="8822294" y="5872125"/>
                  <a:pt x="8819897" y="5872779"/>
                </a:cubicBezTo>
                <a:close/>
                <a:moveTo>
                  <a:pt x="7950606" y="5871473"/>
                </a:moveTo>
                <a:cubicBezTo>
                  <a:pt x="7938025" y="5869841"/>
                  <a:pt x="7919453" y="5871147"/>
                  <a:pt x="7908669" y="5874411"/>
                </a:cubicBezTo>
                <a:cubicBezTo>
                  <a:pt x="7896687" y="5877675"/>
                  <a:pt x="7906273" y="5879308"/>
                  <a:pt x="7929638" y="5877023"/>
                </a:cubicBezTo>
                <a:cubicBezTo>
                  <a:pt x="7953003" y="5874411"/>
                  <a:pt x="7961989" y="5872125"/>
                  <a:pt x="7950606" y="5871473"/>
                </a:cubicBezTo>
                <a:close/>
                <a:moveTo>
                  <a:pt x="7513864" y="5870493"/>
                </a:moveTo>
                <a:cubicBezTo>
                  <a:pt x="7509071" y="5871473"/>
                  <a:pt x="7505477" y="5875391"/>
                  <a:pt x="7505477" y="5881267"/>
                </a:cubicBezTo>
                <a:cubicBezTo>
                  <a:pt x="7506675" y="5886163"/>
                  <a:pt x="7513265" y="5890407"/>
                  <a:pt x="7521652" y="5889755"/>
                </a:cubicBezTo>
                <a:cubicBezTo>
                  <a:pt x="7530039" y="5888775"/>
                  <a:pt x="7533035" y="5883879"/>
                  <a:pt x="7528841" y="5878981"/>
                </a:cubicBezTo>
                <a:cubicBezTo>
                  <a:pt x="7525846" y="5874085"/>
                  <a:pt x="7518657" y="5870493"/>
                  <a:pt x="7513864" y="5870493"/>
                </a:cubicBezTo>
                <a:close/>
                <a:moveTo>
                  <a:pt x="8265133" y="5863964"/>
                </a:moveTo>
                <a:cubicBezTo>
                  <a:pt x="8227989" y="5862005"/>
                  <a:pt x="8035079" y="5894325"/>
                  <a:pt x="8027890" y="5903466"/>
                </a:cubicBezTo>
                <a:cubicBezTo>
                  <a:pt x="8023097" y="5909343"/>
                  <a:pt x="8074619" y="5912607"/>
                  <a:pt x="8159093" y="5910975"/>
                </a:cubicBezTo>
                <a:cubicBezTo>
                  <a:pt x="8197435" y="5910322"/>
                  <a:pt x="8250155" y="5911628"/>
                  <a:pt x="8276515" y="5913260"/>
                </a:cubicBezTo>
                <a:cubicBezTo>
                  <a:pt x="8302876" y="5915219"/>
                  <a:pt x="8343615" y="5915219"/>
                  <a:pt x="8366380" y="5913260"/>
                </a:cubicBezTo>
                <a:lnTo>
                  <a:pt x="8408317" y="5909016"/>
                </a:lnTo>
                <a:lnTo>
                  <a:pt x="8365781" y="5903466"/>
                </a:lnTo>
                <a:cubicBezTo>
                  <a:pt x="8341817" y="5901181"/>
                  <a:pt x="8304673" y="5899549"/>
                  <a:pt x="8283105" y="5901181"/>
                </a:cubicBezTo>
                <a:cubicBezTo>
                  <a:pt x="8242966" y="5903466"/>
                  <a:pt x="8234579" y="5889429"/>
                  <a:pt x="8274119" y="5885185"/>
                </a:cubicBezTo>
                <a:cubicBezTo>
                  <a:pt x="8313659" y="5881919"/>
                  <a:pt x="8306471" y="5866249"/>
                  <a:pt x="8265133" y="5863964"/>
                </a:cubicBezTo>
                <a:close/>
                <a:moveTo>
                  <a:pt x="7752305" y="5861271"/>
                </a:moveTo>
                <a:cubicBezTo>
                  <a:pt x="7738675" y="5861271"/>
                  <a:pt x="7722350" y="5862168"/>
                  <a:pt x="7706773" y="5863964"/>
                </a:cubicBezTo>
                <a:cubicBezTo>
                  <a:pt x="7661841" y="5868861"/>
                  <a:pt x="7657647" y="5870493"/>
                  <a:pt x="7684607" y="5872779"/>
                </a:cubicBezTo>
                <a:cubicBezTo>
                  <a:pt x="7732535" y="5878002"/>
                  <a:pt x="7805625" y="5870493"/>
                  <a:pt x="7781661" y="5863964"/>
                </a:cubicBezTo>
                <a:cubicBezTo>
                  <a:pt x="7776868" y="5862168"/>
                  <a:pt x="7765934" y="5861271"/>
                  <a:pt x="7752305" y="5861271"/>
                </a:cubicBezTo>
                <a:close/>
                <a:moveTo>
                  <a:pt x="8086003" y="5850253"/>
                </a:moveTo>
                <a:cubicBezTo>
                  <a:pt x="8065633" y="5849273"/>
                  <a:pt x="8049457" y="5851232"/>
                  <a:pt x="8053052" y="5856782"/>
                </a:cubicBezTo>
                <a:cubicBezTo>
                  <a:pt x="8061439" y="5868208"/>
                  <a:pt x="8033281" y="5881919"/>
                  <a:pt x="8013511" y="5877023"/>
                </a:cubicBezTo>
                <a:cubicBezTo>
                  <a:pt x="8005723" y="5874411"/>
                  <a:pt x="7981160" y="5878655"/>
                  <a:pt x="7958993" y="5885185"/>
                </a:cubicBezTo>
                <a:cubicBezTo>
                  <a:pt x="7920052" y="5896611"/>
                  <a:pt x="7922449" y="5897590"/>
                  <a:pt x="7994341" y="5892040"/>
                </a:cubicBezTo>
                <a:cubicBezTo>
                  <a:pt x="8036277" y="5888775"/>
                  <a:pt x="8072223" y="5881919"/>
                  <a:pt x="8074619" y="5877023"/>
                </a:cubicBezTo>
                <a:cubicBezTo>
                  <a:pt x="8077016" y="5872125"/>
                  <a:pt x="8099781" y="5868208"/>
                  <a:pt x="8124345" y="5867229"/>
                </a:cubicBezTo>
                <a:cubicBezTo>
                  <a:pt x="8155497" y="5867229"/>
                  <a:pt x="8162687" y="5864617"/>
                  <a:pt x="8149507" y="5860699"/>
                </a:cubicBezTo>
                <a:cubicBezTo>
                  <a:pt x="8132732" y="5854823"/>
                  <a:pt x="8106971" y="5851232"/>
                  <a:pt x="8086003" y="5850253"/>
                </a:cubicBezTo>
                <a:close/>
                <a:moveTo>
                  <a:pt x="1518092" y="5841438"/>
                </a:moveTo>
                <a:cubicBezTo>
                  <a:pt x="1516295" y="5840785"/>
                  <a:pt x="1514498" y="5843397"/>
                  <a:pt x="1512700" y="5849273"/>
                </a:cubicBezTo>
                <a:cubicBezTo>
                  <a:pt x="1506110" y="5868208"/>
                  <a:pt x="1482745" y="5870493"/>
                  <a:pt x="1458782" y="5853844"/>
                </a:cubicBezTo>
                <a:cubicBezTo>
                  <a:pt x="1437214" y="5838173"/>
                  <a:pt x="1328777" y="5849273"/>
                  <a:pt x="1309606" y="5868208"/>
                </a:cubicBezTo>
                <a:cubicBezTo>
                  <a:pt x="1289836" y="5888775"/>
                  <a:pt x="1295827" y="5905751"/>
                  <a:pt x="1320390" y="5898243"/>
                </a:cubicBezTo>
                <a:cubicBezTo>
                  <a:pt x="1332971" y="5894978"/>
                  <a:pt x="1358732" y="5894978"/>
                  <a:pt x="1378502" y="5898243"/>
                </a:cubicBezTo>
                <a:cubicBezTo>
                  <a:pt x="1402466" y="5903140"/>
                  <a:pt x="1421637" y="5901834"/>
                  <a:pt x="1437214" y="5893673"/>
                </a:cubicBezTo>
                <a:cubicBezTo>
                  <a:pt x="1453989" y="5885185"/>
                  <a:pt x="1462975" y="5884531"/>
                  <a:pt x="1465372" y="5891061"/>
                </a:cubicBezTo>
                <a:cubicBezTo>
                  <a:pt x="1467768" y="5896937"/>
                  <a:pt x="1473759" y="5901181"/>
                  <a:pt x="1478552" y="5900201"/>
                </a:cubicBezTo>
                <a:cubicBezTo>
                  <a:pt x="1484543" y="5900201"/>
                  <a:pt x="1485142" y="5895305"/>
                  <a:pt x="1480948" y="5890407"/>
                </a:cubicBezTo>
                <a:cubicBezTo>
                  <a:pt x="1477953" y="5885511"/>
                  <a:pt x="1479151" y="5881267"/>
                  <a:pt x="1484543" y="5880614"/>
                </a:cubicBezTo>
                <a:cubicBezTo>
                  <a:pt x="1489935" y="5880614"/>
                  <a:pt x="1494727" y="5883879"/>
                  <a:pt x="1494727" y="5888775"/>
                </a:cubicBezTo>
                <a:cubicBezTo>
                  <a:pt x="1497723" y="5907711"/>
                  <a:pt x="1563624" y="5904119"/>
                  <a:pt x="1568416" y="5884531"/>
                </a:cubicBezTo>
                <a:cubicBezTo>
                  <a:pt x="1570214" y="5878002"/>
                  <a:pt x="1563025" y="5872779"/>
                  <a:pt x="1552241" y="5873758"/>
                </a:cubicBezTo>
                <a:cubicBezTo>
                  <a:pt x="1540858" y="5875391"/>
                  <a:pt x="1530673" y="5866903"/>
                  <a:pt x="1525281" y="5854823"/>
                </a:cubicBezTo>
                <a:cubicBezTo>
                  <a:pt x="1522885" y="5846335"/>
                  <a:pt x="1520489" y="5842417"/>
                  <a:pt x="1518092" y="5841438"/>
                </a:cubicBezTo>
                <a:close/>
                <a:moveTo>
                  <a:pt x="9681999" y="5795407"/>
                </a:moveTo>
                <a:cubicBezTo>
                  <a:pt x="9678405" y="5792142"/>
                  <a:pt x="9670017" y="5793121"/>
                  <a:pt x="9663427" y="5796386"/>
                </a:cubicBezTo>
                <a:cubicBezTo>
                  <a:pt x="9656238" y="5800303"/>
                  <a:pt x="9658634" y="5802263"/>
                  <a:pt x="9670017" y="5801609"/>
                </a:cubicBezTo>
                <a:cubicBezTo>
                  <a:pt x="9680202" y="5801609"/>
                  <a:pt x="9684995" y="5798019"/>
                  <a:pt x="9681999" y="5795407"/>
                </a:cubicBezTo>
                <a:close/>
                <a:moveTo>
                  <a:pt x="10173858" y="5767331"/>
                </a:moveTo>
                <a:cubicBezTo>
                  <a:pt x="10167268" y="5765699"/>
                  <a:pt x="10156485" y="5767005"/>
                  <a:pt x="10151093" y="5770269"/>
                </a:cubicBezTo>
                <a:cubicBezTo>
                  <a:pt x="10144503" y="5773533"/>
                  <a:pt x="10149895" y="5774839"/>
                  <a:pt x="10162476" y="5773207"/>
                </a:cubicBezTo>
                <a:cubicBezTo>
                  <a:pt x="10175656" y="5772555"/>
                  <a:pt x="10180449" y="5769943"/>
                  <a:pt x="10173858" y="5767331"/>
                </a:cubicBezTo>
                <a:close/>
                <a:moveTo>
                  <a:pt x="9351297" y="5739581"/>
                </a:moveTo>
                <a:cubicBezTo>
                  <a:pt x="9344707" y="5736969"/>
                  <a:pt x="9334522" y="5738602"/>
                  <a:pt x="9327932" y="5741867"/>
                </a:cubicBezTo>
                <a:cubicBezTo>
                  <a:pt x="9322540" y="5745131"/>
                  <a:pt x="9327333" y="5746763"/>
                  <a:pt x="9340513" y="5745131"/>
                </a:cubicBezTo>
                <a:cubicBezTo>
                  <a:pt x="9353094" y="5744479"/>
                  <a:pt x="9357887" y="5741214"/>
                  <a:pt x="9351297" y="5739581"/>
                </a:cubicBezTo>
                <a:close/>
                <a:moveTo>
                  <a:pt x="9221293" y="5729787"/>
                </a:moveTo>
                <a:cubicBezTo>
                  <a:pt x="9216500" y="5728808"/>
                  <a:pt x="9194933" y="5730441"/>
                  <a:pt x="9173964" y="5733705"/>
                </a:cubicBezTo>
                <a:lnTo>
                  <a:pt x="9137419" y="5739581"/>
                </a:lnTo>
                <a:lnTo>
                  <a:pt x="9170969" y="5743499"/>
                </a:lnTo>
                <a:cubicBezTo>
                  <a:pt x="9217099" y="5749375"/>
                  <a:pt x="9272216" y="5745458"/>
                  <a:pt x="9277009" y="5736317"/>
                </a:cubicBezTo>
                <a:cubicBezTo>
                  <a:pt x="9278806" y="5732399"/>
                  <a:pt x="9269221" y="5729787"/>
                  <a:pt x="9256041" y="5730441"/>
                </a:cubicBezTo>
                <a:cubicBezTo>
                  <a:pt x="9241662" y="5731420"/>
                  <a:pt x="9226086" y="5731420"/>
                  <a:pt x="9221293" y="5729787"/>
                </a:cubicBezTo>
                <a:close/>
                <a:moveTo>
                  <a:pt x="9326734" y="5722932"/>
                </a:moveTo>
                <a:cubicBezTo>
                  <a:pt x="9323139" y="5720320"/>
                  <a:pt x="9315351" y="5720973"/>
                  <a:pt x="9308761" y="5724237"/>
                </a:cubicBezTo>
                <a:cubicBezTo>
                  <a:pt x="9300973" y="5728155"/>
                  <a:pt x="9303369" y="5729787"/>
                  <a:pt x="9314752" y="5729787"/>
                </a:cubicBezTo>
                <a:cubicBezTo>
                  <a:pt x="9324338" y="5728808"/>
                  <a:pt x="9329730" y="5726197"/>
                  <a:pt x="9326734" y="5722932"/>
                </a:cubicBezTo>
                <a:close/>
                <a:moveTo>
                  <a:pt x="9992931" y="5720647"/>
                </a:moveTo>
                <a:cubicBezTo>
                  <a:pt x="9961778" y="5719667"/>
                  <a:pt x="9952192" y="5721626"/>
                  <a:pt x="9964773" y="5726523"/>
                </a:cubicBezTo>
                <a:cubicBezTo>
                  <a:pt x="9983345" y="5733052"/>
                  <a:pt x="10052841" y="5732399"/>
                  <a:pt x="10045052" y="5724891"/>
                </a:cubicBezTo>
                <a:cubicBezTo>
                  <a:pt x="10042656" y="5723258"/>
                  <a:pt x="10019291" y="5721299"/>
                  <a:pt x="9992931" y="5720647"/>
                </a:cubicBezTo>
                <a:close/>
                <a:moveTo>
                  <a:pt x="10247548" y="5719014"/>
                </a:moveTo>
                <a:cubicBezTo>
                  <a:pt x="10231372" y="5719667"/>
                  <a:pt x="10184043" y="5720647"/>
                  <a:pt x="10142106" y="5721299"/>
                </a:cubicBezTo>
                <a:cubicBezTo>
                  <a:pt x="10085192" y="5721299"/>
                  <a:pt x="10063624" y="5724564"/>
                  <a:pt x="10064224" y="5732725"/>
                </a:cubicBezTo>
                <a:cubicBezTo>
                  <a:pt x="10065422" y="5739581"/>
                  <a:pt x="10085192" y="5744479"/>
                  <a:pt x="10110953" y="5744479"/>
                </a:cubicBezTo>
                <a:cubicBezTo>
                  <a:pt x="10135516" y="5745131"/>
                  <a:pt x="10172061" y="5747743"/>
                  <a:pt x="10193629" y="5751007"/>
                </a:cubicBezTo>
                <a:cubicBezTo>
                  <a:pt x="10230773" y="5756884"/>
                  <a:pt x="10305061" y="5754599"/>
                  <a:pt x="10270912" y="5748723"/>
                </a:cubicBezTo>
                <a:cubicBezTo>
                  <a:pt x="10251142" y="5745458"/>
                  <a:pt x="10248147" y="5732399"/>
                  <a:pt x="10263723" y="5724237"/>
                </a:cubicBezTo>
                <a:cubicBezTo>
                  <a:pt x="10270313" y="5720973"/>
                  <a:pt x="10263124" y="5719014"/>
                  <a:pt x="10247548" y="5719014"/>
                </a:cubicBezTo>
                <a:close/>
                <a:moveTo>
                  <a:pt x="9817395" y="5717382"/>
                </a:moveTo>
                <a:cubicBezTo>
                  <a:pt x="9778454" y="5719014"/>
                  <a:pt x="9757485" y="5720320"/>
                  <a:pt x="9770067" y="5722279"/>
                </a:cubicBezTo>
                <a:cubicBezTo>
                  <a:pt x="9781449" y="5723911"/>
                  <a:pt x="9791035" y="5727829"/>
                  <a:pt x="9791035" y="5732073"/>
                </a:cubicBezTo>
                <a:cubicBezTo>
                  <a:pt x="9792233" y="5736317"/>
                  <a:pt x="9821589" y="5736317"/>
                  <a:pt x="9856936" y="5732073"/>
                </a:cubicBezTo>
                <a:cubicBezTo>
                  <a:pt x="9892282" y="5728808"/>
                  <a:pt x="9913850" y="5723911"/>
                  <a:pt x="9904264" y="5720647"/>
                </a:cubicBezTo>
                <a:cubicBezTo>
                  <a:pt x="9894080" y="5718035"/>
                  <a:pt x="9855138" y="5716403"/>
                  <a:pt x="9817395" y="5717382"/>
                </a:cubicBezTo>
                <a:close/>
                <a:moveTo>
                  <a:pt x="9081104" y="5717382"/>
                </a:moveTo>
                <a:cubicBezTo>
                  <a:pt x="9078108" y="5714770"/>
                  <a:pt x="9069721" y="5714770"/>
                  <a:pt x="9063131" y="5718035"/>
                </a:cubicBezTo>
                <a:cubicBezTo>
                  <a:pt x="9055343" y="5722279"/>
                  <a:pt x="9058338" y="5724237"/>
                  <a:pt x="9069122" y="5724237"/>
                </a:cubicBezTo>
                <a:cubicBezTo>
                  <a:pt x="9078708" y="5723258"/>
                  <a:pt x="9084699" y="5720647"/>
                  <a:pt x="9081104" y="5717382"/>
                </a:cubicBezTo>
                <a:close/>
                <a:moveTo>
                  <a:pt x="9115852" y="5705303"/>
                </a:moveTo>
                <a:cubicBezTo>
                  <a:pt x="9112856" y="5704977"/>
                  <a:pt x="9109861" y="5705955"/>
                  <a:pt x="9105667" y="5707588"/>
                </a:cubicBezTo>
                <a:cubicBezTo>
                  <a:pt x="9098478" y="5711505"/>
                  <a:pt x="9092487" y="5716403"/>
                  <a:pt x="9092487" y="5718035"/>
                </a:cubicBezTo>
                <a:cubicBezTo>
                  <a:pt x="9093685" y="5720647"/>
                  <a:pt x="9099077" y="5721299"/>
                  <a:pt x="9107464" y="5720647"/>
                </a:cubicBezTo>
                <a:cubicBezTo>
                  <a:pt x="9114653" y="5719667"/>
                  <a:pt x="9120644" y="5715749"/>
                  <a:pt x="9120644" y="5709873"/>
                </a:cubicBezTo>
                <a:cubicBezTo>
                  <a:pt x="9120644" y="5707261"/>
                  <a:pt x="9118248" y="5705955"/>
                  <a:pt x="9115852" y="5705303"/>
                </a:cubicBezTo>
                <a:close/>
                <a:moveTo>
                  <a:pt x="9147005" y="5697467"/>
                </a:moveTo>
                <a:cubicBezTo>
                  <a:pt x="9141613" y="5698447"/>
                  <a:pt x="9140415" y="5702365"/>
                  <a:pt x="9144009" y="5707588"/>
                </a:cubicBezTo>
                <a:cubicBezTo>
                  <a:pt x="9148203" y="5712485"/>
                  <a:pt x="9152397" y="5716729"/>
                  <a:pt x="9154793" y="5716729"/>
                </a:cubicBezTo>
                <a:cubicBezTo>
                  <a:pt x="9157189" y="5716729"/>
                  <a:pt x="9158388" y="5711505"/>
                  <a:pt x="9157788" y="5706609"/>
                </a:cubicBezTo>
                <a:cubicBezTo>
                  <a:pt x="9157788" y="5700732"/>
                  <a:pt x="9152996" y="5697467"/>
                  <a:pt x="9147005" y="5697467"/>
                </a:cubicBezTo>
                <a:close/>
                <a:moveTo>
                  <a:pt x="8994235" y="5693550"/>
                </a:moveTo>
                <a:cubicBezTo>
                  <a:pt x="8974465" y="5696162"/>
                  <a:pt x="8974465" y="5696815"/>
                  <a:pt x="8992437" y="5702691"/>
                </a:cubicBezTo>
                <a:cubicBezTo>
                  <a:pt x="9003221" y="5706935"/>
                  <a:pt x="9012807" y="5708894"/>
                  <a:pt x="9014604" y="5709873"/>
                </a:cubicBezTo>
                <a:cubicBezTo>
                  <a:pt x="9016401" y="5709873"/>
                  <a:pt x="9016401" y="5705629"/>
                  <a:pt x="9016401" y="5700732"/>
                </a:cubicBezTo>
                <a:cubicBezTo>
                  <a:pt x="9015203" y="5694856"/>
                  <a:pt x="9005618" y="5691917"/>
                  <a:pt x="8994235" y="5693550"/>
                </a:cubicBezTo>
                <a:close/>
                <a:moveTo>
                  <a:pt x="9049951" y="5691917"/>
                </a:moveTo>
                <a:cubicBezTo>
                  <a:pt x="9046356" y="5688653"/>
                  <a:pt x="9039167" y="5689306"/>
                  <a:pt x="9032577" y="5692897"/>
                </a:cubicBezTo>
                <a:cubicBezTo>
                  <a:pt x="9025388" y="5696162"/>
                  <a:pt x="9027784" y="5698447"/>
                  <a:pt x="9038568" y="5697467"/>
                </a:cubicBezTo>
                <a:cubicBezTo>
                  <a:pt x="9048154" y="5696815"/>
                  <a:pt x="9054145" y="5694529"/>
                  <a:pt x="9049951" y="5691917"/>
                </a:cubicBezTo>
                <a:close/>
                <a:moveTo>
                  <a:pt x="8942113" y="5691917"/>
                </a:moveTo>
                <a:cubicBezTo>
                  <a:pt x="8935523" y="5689633"/>
                  <a:pt x="8924739" y="5690285"/>
                  <a:pt x="8918748" y="5693550"/>
                </a:cubicBezTo>
                <a:cubicBezTo>
                  <a:pt x="8912158" y="5696815"/>
                  <a:pt x="8918149" y="5698447"/>
                  <a:pt x="8930730" y="5697467"/>
                </a:cubicBezTo>
                <a:cubicBezTo>
                  <a:pt x="8943911" y="5695835"/>
                  <a:pt x="8948703" y="5693550"/>
                  <a:pt x="8942113" y="5691917"/>
                </a:cubicBezTo>
                <a:close/>
                <a:moveTo>
                  <a:pt x="8782154" y="5687673"/>
                </a:moveTo>
                <a:cubicBezTo>
                  <a:pt x="8774965" y="5685062"/>
                  <a:pt x="8762384" y="5686041"/>
                  <a:pt x="8753397" y="5689306"/>
                </a:cubicBezTo>
                <a:cubicBezTo>
                  <a:pt x="8745010" y="5692571"/>
                  <a:pt x="8749803" y="5694529"/>
                  <a:pt x="8765978" y="5693550"/>
                </a:cubicBezTo>
                <a:cubicBezTo>
                  <a:pt x="8781555" y="5691917"/>
                  <a:pt x="8788145" y="5689306"/>
                  <a:pt x="8782154" y="5687673"/>
                </a:cubicBezTo>
                <a:close/>
                <a:moveTo>
                  <a:pt x="1675056" y="5651436"/>
                </a:moveTo>
                <a:cubicBezTo>
                  <a:pt x="1660678" y="5653069"/>
                  <a:pt x="1661876" y="5656659"/>
                  <a:pt x="1682844" y="5669718"/>
                </a:cubicBezTo>
                <a:cubicBezTo>
                  <a:pt x="1709204" y="5687021"/>
                  <a:pt x="1737362" y="5689959"/>
                  <a:pt x="1725380" y="5675268"/>
                </a:cubicBezTo>
                <a:cubicBezTo>
                  <a:pt x="1722385" y="5670371"/>
                  <a:pt x="1713398" y="5667107"/>
                  <a:pt x="1705610" y="5667107"/>
                </a:cubicBezTo>
                <a:cubicBezTo>
                  <a:pt x="1698421" y="5667759"/>
                  <a:pt x="1691831" y="5664821"/>
                  <a:pt x="1691232" y="5658945"/>
                </a:cubicBezTo>
                <a:cubicBezTo>
                  <a:pt x="1691232" y="5654048"/>
                  <a:pt x="1682844" y="5650783"/>
                  <a:pt x="1675056" y="5651436"/>
                </a:cubicBezTo>
                <a:close/>
                <a:moveTo>
                  <a:pt x="1467768" y="5626951"/>
                </a:moveTo>
                <a:cubicBezTo>
                  <a:pt x="1458782" y="5625972"/>
                  <a:pt x="1450993" y="5625972"/>
                  <a:pt x="1446800" y="5627605"/>
                </a:cubicBezTo>
                <a:cubicBezTo>
                  <a:pt x="1436016" y="5630869"/>
                  <a:pt x="1440210" y="5633154"/>
                  <a:pt x="1458182" y="5632501"/>
                </a:cubicBezTo>
                <a:cubicBezTo>
                  <a:pt x="1482745" y="5632501"/>
                  <a:pt x="1480349" y="5634133"/>
                  <a:pt x="1440809" y="5649804"/>
                </a:cubicBezTo>
                <a:cubicBezTo>
                  <a:pt x="1413250" y="5660577"/>
                  <a:pt x="1394079" y="5663515"/>
                  <a:pt x="1391683" y="5657965"/>
                </a:cubicBezTo>
                <a:cubicBezTo>
                  <a:pt x="1388687" y="5652742"/>
                  <a:pt x="1357534" y="5652089"/>
                  <a:pt x="1320390" y="5656333"/>
                </a:cubicBezTo>
                <a:cubicBezTo>
                  <a:pt x="1256286" y="5662863"/>
                  <a:pt x="1254489" y="5663842"/>
                  <a:pt x="1282647" y="5674615"/>
                </a:cubicBezTo>
                <a:cubicBezTo>
                  <a:pt x="1300021" y="5680165"/>
                  <a:pt x="1325782" y="5681145"/>
                  <a:pt x="1344354" y="5676901"/>
                </a:cubicBezTo>
                <a:cubicBezTo>
                  <a:pt x="1368318" y="5670371"/>
                  <a:pt x="1382097" y="5672983"/>
                  <a:pt x="1397074" y="5685062"/>
                </a:cubicBezTo>
                <a:cubicBezTo>
                  <a:pt x="1412651" y="5697467"/>
                  <a:pt x="1423435" y="5699427"/>
                  <a:pt x="1444403" y="5691265"/>
                </a:cubicBezTo>
                <a:cubicBezTo>
                  <a:pt x="1462376" y="5683756"/>
                  <a:pt x="1473759" y="5683429"/>
                  <a:pt x="1478552" y="5689959"/>
                </a:cubicBezTo>
                <a:cubicBezTo>
                  <a:pt x="1482745" y="5695835"/>
                  <a:pt x="1495926" y="5696815"/>
                  <a:pt x="1509106" y="5691917"/>
                </a:cubicBezTo>
                <a:cubicBezTo>
                  <a:pt x="1521088" y="5688000"/>
                  <a:pt x="1542056" y="5687021"/>
                  <a:pt x="1554637" y="5691265"/>
                </a:cubicBezTo>
                <a:cubicBezTo>
                  <a:pt x="1583993" y="5700079"/>
                  <a:pt x="1610353" y="5697467"/>
                  <a:pt x="1609155" y="5686695"/>
                </a:cubicBezTo>
                <a:cubicBezTo>
                  <a:pt x="1607957" y="5675268"/>
                  <a:pt x="1554038" y="5642948"/>
                  <a:pt x="1539659" y="5644581"/>
                </a:cubicBezTo>
                <a:cubicBezTo>
                  <a:pt x="1533069" y="5644581"/>
                  <a:pt x="1513299" y="5639683"/>
                  <a:pt x="1495926" y="5633154"/>
                </a:cubicBezTo>
                <a:cubicBezTo>
                  <a:pt x="1486939" y="5629889"/>
                  <a:pt x="1476755" y="5627931"/>
                  <a:pt x="1467768" y="5626951"/>
                </a:cubicBezTo>
                <a:close/>
                <a:moveTo>
                  <a:pt x="7867331" y="5581573"/>
                </a:moveTo>
                <a:cubicBezTo>
                  <a:pt x="7861341" y="5579287"/>
                  <a:pt x="7848759" y="5579941"/>
                  <a:pt x="7839174" y="5583205"/>
                </a:cubicBezTo>
                <a:cubicBezTo>
                  <a:pt x="7831385" y="5586470"/>
                  <a:pt x="7836179" y="5588102"/>
                  <a:pt x="7851755" y="5587123"/>
                </a:cubicBezTo>
                <a:cubicBezTo>
                  <a:pt x="7867331" y="5585491"/>
                  <a:pt x="7873921" y="5583205"/>
                  <a:pt x="7867331" y="5581573"/>
                </a:cubicBezTo>
                <a:close/>
                <a:moveTo>
                  <a:pt x="9374662" y="5574065"/>
                </a:moveTo>
                <a:cubicBezTo>
                  <a:pt x="9368072" y="5571779"/>
                  <a:pt x="9355491" y="5573085"/>
                  <a:pt x="9346504" y="5576349"/>
                </a:cubicBezTo>
                <a:cubicBezTo>
                  <a:pt x="9337518" y="5579614"/>
                  <a:pt x="9342910" y="5581247"/>
                  <a:pt x="9358486" y="5579614"/>
                </a:cubicBezTo>
                <a:cubicBezTo>
                  <a:pt x="9373464" y="5578961"/>
                  <a:pt x="9381252" y="5575697"/>
                  <a:pt x="9374662" y="5574065"/>
                </a:cubicBezTo>
                <a:close/>
                <a:moveTo>
                  <a:pt x="7609719" y="5568188"/>
                </a:moveTo>
                <a:cubicBezTo>
                  <a:pt x="7604327" y="5568841"/>
                  <a:pt x="7600134" y="5570799"/>
                  <a:pt x="7597139" y="5574065"/>
                </a:cubicBezTo>
                <a:cubicBezTo>
                  <a:pt x="7591747" y="5581573"/>
                  <a:pt x="7598935" y="5584185"/>
                  <a:pt x="7621103" y="5581573"/>
                </a:cubicBezTo>
                <a:cubicBezTo>
                  <a:pt x="7651057" y="5578309"/>
                  <a:pt x="7651657" y="5577655"/>
                  <a:pt x="7629489" y="5570799"/>
                </a:cubicBezTo>
                <a:cubicBezTo>
                  <a:pt x="7621701" y="5568515"/>
                  <a:pt x="7615111" y="5567535"/>
                  <a:pt x="7609719" y="5568188"/>
                </a:cubicBezTo>
                <a:close/>
                <a:moveTo>
                  <a:pt x="7512665" y="5566555"/>
                </a:moveTo>
                <a:cubicBezTo>
                  <a:pt x="7509071" y="5563944"/>
                  <a:pt x="7501283" y="5563944"/>
                  <a:pt x="7495292" y="5568188"/>
                </a:cubicBezTo>
                <a:cubicBezTo>
                  <a:pt x="7488103" y="5571453"/>
                  <a:pt x="7489900" y="5574065"/>
                  <a:pt x="7500683" y="5573411"/>
                </a:cubicBezTo>
                <a:cubicBezTo>
                  <a:pt x="7510869" y="5572432"/>
                  <a:pt x="7516260" y="5569821"/>
                  <a:pt x="7512665" y="5566555"/>
                </a:cubicBezTo>
                <a:close/>
                <a:moveTo>
                  <a:pt x="7380864" y="5560353"/>
                </a:moveTo>
                <a:cubicBezTo>
                  <a:pt x="7376671" y="5557741"/>
                  <a:pt x="7368283" y="5557741"/>
                  <a:pt x="7362292" y="5561006"/>
                </a:cubicBezTo>
                <a:cubicBezTo>
                  <a:pt x="7355103" y="5565250"/>
                  <a:pt x="7357499" y="5566555"/>
                  <a:pt x="7368283" y="5566555"/>
                </a:cubicBezTo>
                <a:cubicBezTo>
                  <a:pt x="7378467" y="5565577"/>
                  <a:pt x="7383859" y="5563617"/>
                  <a:pt x="7380864" y="5560353"/>
                </a:cubicBezTo>
                <a:close/>
                <a:moveTo>
                  <a:pt x="7323950" y="5555129"/>
                </a:moveTo>
                <a:cubicBezTo>
                  <a:pt x="7313765" y="5553497"/>
                  <a:pt x="7297589" y="5554803"/>
                  <a:pt x="7285607" y="5558067"/>
                </a:cubicBezTo>
                <a:cubicBezTo>
                  <a:pt x="7274225" y="5561659"/>
                  <a:pt x="7282013" y="5563291"/>
                  <a:pt x="7302383" y="5561659"/>
                </a:cubicBezTo>
                <a:cubicBezTo>
                  <a:pt x="7322751" y="5559373"/>
                  <a:pt x="7332937" y="5556761"/>
                  <a:pt x="7323950" y="5555129"/>
                </a:cubicBezTo>
                <a:close/>
                <a:moveTo>
                  <a:pt x="1700817" y="5542724"/>
                </a:moveTo>
                <a:cubicBezTo>
                  <a:pt x="1696024" y="5543703"/>
                  <a:pt x="1689434" y="5548600"/>
                  <a:pt x="1687038" y="5553497"/>
                </a:cubicBezTo>
                <a:cubicBezTo>
                  <a:pt x="1684042" y="5559373"/>
                  <a:pt x="1685839" y="5563291"/>
                  <a:pt x="1691232" y="5563291"/>
                </a:cubicBezTo>
                <a:cubicBezTo>
                  <a:pt x="1696024" y="5562638"/>
                  <a:pt x="1702614" y="5557741"/>
                  <a:pt x="1705011" y="5551865"/>
                </a:cubicBezTo>
                <a:cubicBezTo>
                  <a:pt x="1708006" y="5546968"/>
                  <a:pt x="1705610" y="5542724"/>
                  <a:pt x="1700817" y="5542724"/>
                </a:cubicBezTo>
                <a:close/>
                <a:moveTo>
                  <a:pt x="8067431" y="5523136"/>
                </a:moveTo>
                <a:cubicBezTo>
                  <a:pt x="8067431" y="5524442"/>
                  <a:pt x="8072223" y="5527380"/>
                  <a:pt x="8081809" y="5533583"/>
                </a:cubicBezTo>
                <a:cubicBezTo>
                  <a:pt x="8091993" y="5540112"/>
                  <a:pt x="8096187" y="5546641"/>
                  <a:pt x="8089597" y="5547621"/>
                </a:cubicBezTo>
                <a:cubicBezTo>
                  <a:pt x="8083007" y="5547621"/>
                  <a:pt x="8080611" y="5552517"/>
                  <a:pt x="8084804" y="5557415"/>
                </a:cubicBezTo>
                <a:cubicBezTo>
                  <a:pt x="8093191" y="5568188"/>
                  <a:pt x="8115358" y="5567535"/>
                  <a:pt x="8121349" y="5555129"/>
                </a:cubicBezTo>
                <a:cubicBezTo>
                  <a:pt x="8126142" y="5544356"/>
                  <a:pt x="8109367" y="5531951"/>
                  <a:pt x="8081809" y="5525421"/>
                </a:cubicBezTo>
                <a:cubicBezTo>
                  <a:pt x="8072223" y="5523136"/>
                  <a:pt x="8067431" y="5522157"/>
                  <a:pt x="8067431" y="5523136"/>
                </a:cubicBezTo>
                <a:close/>
                <a:moveTo>
                  <a:pt x="9548147" y="5518954"/>
                </a:moveTo>
                <a:cubicBezTo>
                  <a:pt x="9404055" y="5520055"/>
                  <a:pt x="9283299" y="5528687"/>
                  <a:pt x="9284198" y="5540439"/>
                </a:cubicBezTo>
                <a:cubicBezTo>
                  <a:pt x="9284198" y="5545335"/>
                  <a:pt x="9293784" y="5549579"/>
                  <a:pt x="9303369" y="5548600"/>
                </a:cubicBezTo>
                <a:cubicBezTo>
                  <a:pt x="9314153" y="5547947"/>
                  <a:pt x="9322540" y="5551539"/>
                  <a:pt x="9323139" y="5557415"/>
                </a:cubicBezTo>
                <a:cubicBezTo>
                  <a:pt x="9324338" y="5563944"/>
                  <a:pt x="9335721" y="5564923"/>
                  <a:pt x="9358486" y="5558067"/>
                </a:cubicBezTo>
                <a:cubicBezTo>
                  <a:pt x="9445955" y="5533583"/>
                  <a:pt x="9441761" y="5533583"/>
                  <a:pt x="9415401" y="5547621"/>
                </a:cubicBezTo>
                <a:cubicBezTo>
                  <a:pt x="9381851" y="5565577"/>
                  <a:pt x="9393234" y="5594631"/>
                  <a:pt x="9435171" y="5595611"/>
                </a:cubicBezTo>
                <a:cubicBezTo>
                  <a:pt x="9452545" y="5596264"/>
                  <a:pt x="9465126" y="5592999"/>
                  <a:pt x="9462130" y="5588755"/>
                </a:cubicBezTo>
                <a:cubicBezTo>
                  <a:pt x="9459135" y="5585491"/>
                  <a:pt x="9472315" y="5580593"/>
                  <a:pt x="9492085" y="5579614"/>
                </a:cubicBezTo>
                <a:cubicBezTo>
                  <a:pt x="9520243" y="5577329"/>
                  <a:pt x="9524436" y="5578961"/>
                  <a:pt x="9509459" y="5586470"/>
                </a:cubicBezTo>
                <a:cubicBezTo>
                  <a:pt x="9493283" y="5595611"/>
                  <a:pt x="9493882" y="5596264"/>
                  <a:pt x="9514851" y="5598549"/>
                </a:cubicBezTo>
                <a:cubicBezTo>
                  <a:pt x="9601720" y="5610302"/>
                  <a:pt x="9770666" y="5605079"/>
                  <a:pt x="9770067" y="5592020"/>
                </a:cubicBezTo>
                <a:cubicBezTo>
                  <a:pt x="9768868" y="5587776"/>
                  <a:pt x="9786242" y="5577003"/>
                  <a:pt x="9807810" y="5569821"/>
                </a:cubicBezTo>
                <a:cubicBezTo>
                  <a:pt x="9850346" y="5553171"/>
                  <a:pt x="9874909" y="5537174"/>
                  <a:pt x="9865922" y="5529665"/>
                </a:cubicBezTo>
                <a:cubicBezTo>
                  <a:pt x="9862328" y="5527053"/>
                  <a:pt x="9786242" y="5523136"/>
                  <a:pt x="9696377" y="5520525"/>
                </a:cubicBezTo>
                <a:cubicBezTo>
                  <a:pt x="9646802" y="5519056"/>
                  <a:pt x="9596178" y="5518586"/>
                  <a:pt x="9548147" y="5518954"/>
                </a:cubicBezTo>
                <a:close/>
                <a:moveTo>
                  <a:pt x="1799069" y="5514648"/>
                </a:moveTo>
                <a:cubicBezTo>
                  <a:pt x="1784691" y="5515301"/>
                  <a:pt x="1812848" y="5542724"/>
                  <a:pt x="1836812" y="5550233"/>
                </a:cubicBezTo>
                <a:cubicBezTo>
                  <a:pt x="1847596" y="5553497"/>
                  <a:pt x="1869164" y="5555129"/>
                  <a:pt x="1884740" y="5553497"/>
                </a:cubicBezTo>
                <a:lnTo>
                  <a:pt x="1912299" y="5551865"/>
                </a:lnTo>
                <a:lnTo>
                  <a:pt x="1882943" y="5535215"/>
                </a:lnTo>
                <a:cubicBezTo>
                  <a:pt x="1866767" y="5526074"/>
                  <a:pt x="1845799" y="5521177"/>
                  <a:pt x="1836812" y="5523789"/>
                </a:cubicBezTo>
                <a:cubicBezTo>
                  <a:pt x="1828425" y="5527053"/>
                  <a:pt x="1818839" y="5526401"/>
                  <a:pt x="1815245" y="5521177"/>
                </a:cubicBezTo>
                <a:cubicBezTo>
                  <a:pt x="1812249" y="5517259"/>
                  <a:pt x="1804461" y="5513669"/>
                  <a:pt x="1799069" y="5514648"/>
                </a:cubicBezTo>
                <a:close/>
                <a:moveTo>
                  <a:pt x="9992332" y="5477757"/>
                </a:moveTo>
                <a:cubicBezTo>
                  <a:pt x="9988737" y="5475146"/>
                  <a:pt x="9980350" y="5475146"/>
                  <a:pt x="9973760" y="5478411"/>
                </a:cubicBezTo>
                <a:cubicBezTo>
                  <a:pt x="9966571" y="5482655"/>
                  <a:pt x="9968967" y="5484287"/>
                  <a:pt x="9980350" y="5484287"/>
                </a:cubicBezTo>
                <a:cubicBezTo>
                  <a:pt x="9990535" y="5483634"/>
                  <a:pt x="9995327" y="5481022"/>
                  <a:pt x="9992332" y="5477757"/>
                </a:cubicBezTo>
                <a:close/>
                <a:moveTo>
                  <a:pt x="8074021" y="5465352"/>
                </a:moveTo>
                <a:cubicBezTo>
                  <a:pt x="8067431" y="5463719"/>
                  <a:pt x="8055449" y="5464373"/>
                  <a:pt x="8046462" y="5467637"/>
                </a:cubicBezTo>
                <a:cubicBezTo>
                  <a:pt x="8036877" y="5470902"/>
                  <a:pt x="8042867" y="5472861"/>
                  <a:pt x="8057845" y="5472207"/>
                </a:cubicBezTo>
                <a:cubicBezTo>
                  <a:pt x="8073421" y="5470575"/>
                  <a:pt x="8080611" y="5467963"/>
                  <a:pt x="8074021" y="5465352"/>
                </a:cubicBezTo>
                <a:close/>
                <a:moveTo>
                  <a:pt x="9920440" y="5464699"/>
                </a:moveTo>
                <a:cubicBezTo>
                  <a:pt x="9913850" y="5463067"/>
                  <a:pt x="9903066" y="5463719"/>
                  <a:pt x="9897075" y="5466984"/>
                </a:cubicBezTo>
                <a:cubicBezTo>
                  <a:pt x="9890485" y="5470249"/>
                  <a:pt x="9896476" y="5471881"/>
                  <a:pt x="9908458" y="5470902"/>
                </a:cubicBezTo>
                <a:cubicBezTo>
                  <a:pt x="9921638" y="5469269"/>
                  <a:pt x="9927030" y="5466984"/>
                  <a:pt x="9920440" y="5464699"/>
                </a:cubicBezTo>
                <a:close/>
                <a:moveTo>
                  <a:pt x="1537263" y="5461761"/>
                </a:moveTo>
                <a:cubicBezTo>
                  <a:pt x="1521687" y="5459475"/>
                  <a:pt x="1518691" y="5464046"/>
                  <a:pt x="1538462" y="5476778"/>
                </a:cubicBezTo>
                <a:cubicBezTo>
                  <a:pt x="1549245" y="5484287"/>
                  <a:pt x="1559430" y="5494081"/>
                  <a:pt x="1560029" y="5498977"/>
                </a:cubicBezTo>
                <a:cubicBezTo>
                  <a:pt x="1561826" y="5503875"/>
                  <a:pt x="1563025" y="5512363"/>
                  <a:pt x="1564223" y="5518239"/>
                </a:cubicBezTo>
                <a:cubicBezTo>
                  <a:pt x="1565421" y="5526401"/>
                  <a:pt x="1570214" y="5525747"/>
                  <a:pt x="1579200" y="5516607"/>
                </a:cubicBezTo>
                <a:cubicBezTo>
                  <a:pt x="1588186" y="5506813"/>
                  <a:pt x="1596574" y="5505507"/>
                  <a:pt x="1612151" y="5513015"/>
                </a:cubicBezTo>
                <a:cubicBezTo>
                  <a:pt x="1657083" y="5531951"/>
                  <a:pt x="1651691" y="5510731"/>
                  <a:pt x="1605561" y="5486899"/>
                </a:cubicBezTo>
                <a:cubicBezTo>
                  <a:pt x="1579200" y="5472861"/>
                  <a:pt x="1552241" y="5464046"/>
                  <a:pt x="1537263" y="5461761"/>
                </a:cubicBezTo>
                <a:close/>
                <a:moveTo>
                  <a:pt x="1401268" y="5446417"/>
                </a:moveTo>
                <a:cubicBezTo>
                  <a:pt x="1389885" y="5447070"/>
                  <a:pt x="1394079" y="5451314"/>
                  <a:pt x="1412651" y="5459475"/>
                </a:cubicBezTo>
                <a:cubicBezTo>
                  <a:pt x="1428228" y="5466005"/>
                  <a:pt x="1445002" y="5467963"/>
                  <a:pt x="1449795" y="5463719"/>
                </a:cubicBezTo>
                <a:cubicBezTo>
                  <a:pt x="1455786" y="5460455"/>
                  <a:pt x="1456984" y="5462087"/>
                  <a:pt x="1453989" y="5467637"/>
                </a:cubicBezTo>
                <a:cubicBezTo>
                  <a:pt x="1450993" y="5473513"/>
                  <a:pt x="1456385" y="5480043"/>
                  <a:pt x="1465372" y="5481675"/>
                </a:cubicBezTo>
                <a:cubicBezTo>
                  <a:pt x="1479151" y="5483961"/>
                  <a:pt x="1479151" y="5485266"/>
                  <a:pt x="1463574" y="5486899"/>
                </a:cubicBezTo>
                <a:cubicBezTo>
                  <a:pt x="1453989" y="5487551"/>
                  <a:pt x="1422836" y="5489837"/>
                  <a:pt x="1394678" y="5493101"/>
                </a:cubicBezTo>
                <a:cubicBezTo>
                  <a:pt x="1350944" y="5498977"/>
                  <a:pt x="1346151" y="5500610"/>
                  <a:pt x="1358732" y="5513015"/>
                </a:cubicBezTo>
                <a:cubicBezTo>
                  <a:pt x="1368318" y="5523789"/>
                  <a:pt x="1382097" y="5524769"/>
                  <a:pt x="1414448" y="5517259"/>
                </a:cubicBezTo>
                <a:cubicBezTo>
                  <a:pt x="1437214" y="5512363"/>
                  <a:pt x="1462975" y="5511709"/>
                  <a:pt x="1471363" y="5516607"/>
                </a:cubicBezTo>
                <a:cubicBezTo>
                  <a:pt x="1489336" y="5526401"/>
                  <a:pt x="1491732" y="5526074"/>
                  <a:pt x="1507908" y="5513015"/>
                </a:cubicBezTo>
                <a:cubicBezTo>
                  <a:pt x="1518691" y="5504854"/>
                  <a:pt x="1518092" y="5500937"/>
                  <a:pt x="1500718" y="5484287"/>
                </a:cubicBezTo>
                <a:cubicBezTo>
                  <a:pt x="1478552" y="5463067"/>
                  <a:pt x="1427628" y="5443805"/>
                  <a:pt x="1401268" y="5446417"/>
                </a:cubicBezTo>
                <a:close/>
                <a:moveTo>
                  <a:pt x="8743812" y="5425197"/>
                </a:moveTo>
                <a:cubicBezTo>
                  <a:pt x="8733627" y="5424544"/>
                  <a:pt x="8719848" y="5424544"/>
                  <a:pt x="8703672" y="5425523"/>
                </a:cubicBezTo>
                <a:cubicBezTo>
                  <a:pt x="8653348" y="5429767"/>
                  <a:pt x="8645560" y="5432379"/>
                  <a:pt x="8651551" y="5444785"/>
                </a:cubicBezTo>
                <a:cubicBezTo>
                  <a:pt x="8655744" y="5452947"/>
                  <a:pt x="8659938" y="5454579"/>
                  <a:pt x="8660537" y="5448702"/>
                </a:cubicBezTo>
                <a:cubicBezTo>
                  <a:pt x="8662335" y="5442826"/>
                  <a:pt x="8682105" y="5439235"/>
                  <a:pt x="8709064" y="5439235"/>
                </a:cubicBezTo>
                <a:cubicBezTo>
                  <a:pt x="8733627" y="5439235"/>
                  <a:pt x="8756393" y="5434991"/>
                  <a:pt x="8758789" y="5430094"/>
                </a:cubicBezTo>
                <a:cubicBezTo>
                  <a:pt x="8759987" y="5428135"/>
                  <a:pt x="8753996" y="5426176"/>
                  <a:pt x="8743812" y="5425197"/>
                </a:cubicBezTo>
                <a:close/>
                <a:moveTo>
                  <a:pt x="8227389" y="5424544"/>
                </a:moveTo>
                <a:cubicBezTo>
                  <a:pt x="8220799" y="5424544"/>
                  <a:pt x="8211813" y="5425850"/>
                  <a:pt x="8202827" y="5428461"/>
                </a:cubicBezTo>
                <a:cubicBezTo>
                  <a:pt x="8154899" y="5440867"/>
                  <a:pt x="8154299" y="5445764"/>
                  <a:pt x="8199232" y="5440867"/>
                </a:cubicBezTo>
                <a:cubicBezTo>
                  <a:pt x="8220799" y="5439235"/>
                  <a:pt x="8238173" y="5433359"/>
                  <a:pt x="8238173" y="5428461"/>
                </a:cubicBezTo>
                <a:cubicBezTo>
                  <a:pt x="8237574" y="5425850"/>
                  <a:pt x="8233381" y="5424544"/>
                  <a:pt x="8227389" y="5424544"/>
                </a:cubicBezTo>
                <a:close/>
                <a:moveTo>
                  <a:pt x="8577862" y="5419321"/>
                </a:moveTo>
                <a:cubicBezTo>
                  <a:pt x="8570673" y="5428461"/>
                  <a:pt x="8598830" y="5442173"/>
                  <a:pt x="8608416" y="5434011"/>
                </a:cubicBezTo>
                <a:cubicBezTo>
                  <a:pt x="8613808" y="5430747"/>
                  <a:pt x="8609015" y="5424217"/>
                  <a:pt x="8600028" y="5419973"/>
                </a:cubicBezTo>
                <a:cubicBezTo>
                  <a:pt x="8591042" y="5416056"/>
                  <a:pt x="8581456" y="5416056"/>
                  <a:pt x="8577862" y="5419321"/>
                </a:cubicBezTo>
                <a:close/>
                <a:moveTo>
                  <a:pt x="8541916" y="5418667"/>
                </a:moveTo>
                <a:cubicBezTo>
                  <a:pt x="8521546" y="5420300"/>
                  <a:pt x="8519749" y="5422585"/>
                  <a:pt x="8529335" y="5433359"/>
                </a:cubicBezTo>
                <a:cubicBezTo>
                  <a:pt x="8542515" y="5446417"/>
                  <a:pt x="8568276" y="5439887"/>
                  <a:pt x="8567078" y="5424217"/>
                </a:cubicBezTo>
                <a:cubicBezTo>
                  <a:pt x="8566479" y="5419973"/>
                  <a:pt x="8555096" y="5417035"/>
                  <a:pt x="8541916" y="5418667"/>
                </a:cubicBezTo>
                <a:close/>
                <a:moveTo>
                  <a:pt x="1407109" y="5373412"/>
                </a:moveTo>
                <a:cubicBezTo>
                  <a:pt x="1400519" y="5372555"/>
                  <a:pt x="1395876" y="5372799"/>
                  <a:pt x="1394678" y="5373942"/>
                </a:cubicBezTo>
                <a:cubicBezTo>
                  <a:pt x="1390484" y="5379165"/>
                  <a:pt x="1418642" y="5389286"/>
                  <a:pt x="1470164" y="5403324"/>
                </a:cubicBezTo>
                <a:cubicBezTo>
                  <a:pt x="1478552" y="5405935"/>
                  <a:pt x="1494727" y="5406589"/>
                  <a:pt x="1507908" y="5404956"/>
                </a:cubicBezTo>
                <a:cubicBezTo>
                  <a:pt x="1527079" y="5403324"/>
                  <a:pt x="1525281" y="5402018"/>
                  <a:pt x="1498322" y="5397121"/>
                </a:cubicBezTo>
                <a:cubicBezTo>
                  <a:pt x="1479151" y="5393857"/>
                  <a:pt x="1449795" y="5385369"/>
                  <a:pt x="1431223" y="5379492"/>
                </a:cubicBezTo>
                <a:cubicBezTo>
                  <a:pt x="1422237" y="5376227"/>
                  <a:pt x="1413699" y="5374269"/>
                  <a:pt x="1407109" y="5373412"/>
                </a:cubicBezTo>
                <a:close/>
                <a:moveTo>
                  <a:pt x="8785150" y="5371983"/>
                </a:moveTo>
                <a:cubicBezTo>
                  <a:pt x="8779159" y="5372963"/>
                  <a:pt x="8768375" y="5377859"/>
                  <a:pt x="8756393" y="5384715"/>
                </a:cubicBezTo>
                <a:lnTo>
                  <a:pt x="8729433" y="5400385"/>
                </a:lnTo>
                <a:lnTo>
                  <a:pt x="8757591" y="5391897"/>
                </a:lnTo>
                <a:cubicBezTo>
                  <a:pt x="8771969" y="5387653"/>
                  <a:pt x="8786348" y="5382103"/>
                  <a:pt x="8788145" y="5379492"/>
                </a:cubicBezTo>
                <a:cubicBezTo>
                  <a:pt x="8792938" y="5373615"/>
                  <a:pt x="8791141" y="5371004"/>
                  <a:pt x="8785150" y="5371983"/>
                </a:cubicBezTo>
                <a:close/>
                <a:moveTo>
                  <a:pt x="8999627" y="5371657"/>
                </a:moveTo>
                <a:cubicBezTo>
                  <a:pt x="8979856" y="5371331"/>
                  <a:pt x="8931329" y="5379819"/>
                  <a:pt x="8922343" y="5387327"/>
                </a:cubicBezTo>
                <a:cubicBezTo>
                  <a:pt x="8918149" y="5390591"/>
                  <a:pt x="8912158" y="5387653"/>
                  <a:pt x="8909762" y="5382103"/>
                </a:cubicBezTo>
                <a:cubicBezTo>
                  <a:pt x="8906766" y="5375575"/>
                  <a:pt x="8895384" y="5375248"/>
                  <a:pt x="8873816" y="5382757"/>
                </a:cubicBezTo>
                <a:cubicBezTo>
                  <a:pt x="8843262" y="5392551"/>
                  <a:pt x="8843262" y="5393857"/>
                  <a:pt x="8866028" y="5397774"/>
                </a:cubicBezTo>
                <a:cubicBezTo>
                  <a:pt x="8895983" y="5403650"/>
                  <a:pt x="8999028" y="5387327"/>
                  <a:pt x="9008014" y="5375575"/>
                </a:cubicBezTo>
                <a:cubicBezTo>
                  <a:pt x="9009811" y="5373289"/>
                  <a:pt x="9006816" y="5371983"/>
                  <a:pt x="8999627" y="5371657"/>
                </a:cubicBezTo>
                <a:close/>
                <a:moveTo>
                  <a:pt x="8800127" y="5368392"/>
                </a:moveTo>
                <a:cubicBezTo>
                  <a:pt x="8799528" y="5369698"/>
                  <a:pt x="8798929" y="5372963"/>
                  <a:pt x="8799528" y="5378839"/>
                </a:cubicBezTo>
                <a:cubicBezTo>
                  <a:pt x="8799528" y="5388633"/>
                  <a:pt x="8803123" y="5394509"/>
                  <a:pt x="8805519" y="5391245"/>
                </a:cubicBezTo>
                <a:cubicBezTo>
                  <a:pt x="8807915" y="5387001"/>
                  <a:pt x="8807915" y="5378839"/>
                  <a:pt x="8804920" y="5371983"/>
                </a:cubicBezTo>
                <a:cubicBezTo>
                  <a:pt x="8802523" y="5368392"/>
                  <a:pt x="8801325" y="5367413"/>
                  <a:pt x="8800127" y="5368392"/>
                </a:cubicBezTo>
                <a:close/>
                <a:moveTo>
                  <a:pt x="1497124" y="5355333"/>
                </a:moveTo>
                <a:cubicBezTo>
                  <a:pt x="1476755" y="5354681"/>
                  <a:pt x="1458182" y="5357945"/>
                  <a:pt x="1447998" y="5364801"/>
                </a:cubicBezTo>
                <a:cubicBezTo>
                  <a:pt x="1436615" y="5373289"/>
                  <a:pt x="1436615" y="5374595"/>
                  <a:pt x="1449196" y="5378186"/>
                </a:cubicBezTo>
                <a:cubicBezTo>
                  <a:pt x="1471363" y="5383736"/>
                  <a:pt x="1507308" y="5385369"/>
                  <a:pt x="1548646" y="5382757"/>
                </a:cubicBezTo>
                <a:lnTo>
                  <a:pt x="1586389" y="5380471"/>
                </a:lnTo>
                <a:lnTo>
                  <a:pt x="1557034" y="5368065"/>
                </a:lnTo>
                <a:cubicBezTo>
                  <a:pt x="1539659" y="5360231"/>
                  <a:pt x="1517493" y="5355987"/>
                  <a:pt x="1497124" y="5355333"/>
                </a:cubicBezTo>
                <a:close/>
                <a:moveTo>
                  <a:pt x="1558232" y="5345213"/>
                </a:moveTo>
                <a:cubicBezTo>
                  <a:pt x="1552840" y="5345213"/>
                  <a:pt x="1552241" y="5350110"/>
                  <a:pt x="1555236" y="5355007"/>
                </a:cubicBezTo>
                <a:cubicBezTo>
                  <a:pt x="1559430" y="5359904"/>
                  <a:pt x="1566619" y="5363495"/>
                  <a:pt x="1571412" y="5362516"/>
                </a:cubicBezTo>
                <a:cubicBezTo>
                  <a:pt x="1576804" y="5362516"/>
                  <a:pt x="1578002" y="5357619"/>
                  <a:pt x="1573808" y="5352722"/>
                </a:cubicBezTo>
                <a:cubicBezTo>
                  <a:pt x="1570812" y="5347825"/>
                  <a:pt x="1563624" y="5344234"/>
                  <a:pt x="1558232" y="5345213"/>
                </a:cubicBezTo>
                <a:close/>
                <a:moveTo>
                  <a:pt x="9082227" y="5325462"/>
                </a:moveTo>
                <a:cubicBezTo>
                  <a:pt x="9081853" y="5324972"/>
                  <a:pt x="9081104" y="5325952"/>
                  <a:pt x="9079906" y="5328563"/>
                </a:cubicBezTo>
                <a:cubicBezTo>
                  <a:pt x="9078108" y="5334113"/>
                  <a:pt x="9069122" y="5339011"/>
                  <a:pt x="9060735" y="5339990"/>
                </a:cubicBezTo>
                <a:cubicBezTo>
                  <a:pt x="9046356" y="5341622"/>
                  <a:pt x="9046955" y="5340317"/>
                  <a:pt x="9058338" y="5331175"/>
                </a:cubicBezTo>
                <a:cubicBezTo>
                  <a:pt x="9062532" y="5327911"/>
                  <a:pt x="9061334" y="5325952"/>
                  <a:pt x="9055343" y="5325625"/>
                </a:cubicBezTo>
                <a:cubicBezTo>
                  <a:pt x="9049352" y="5325299"/>
                  <a:pt x="9037370" y="5327257"/>
                  <a:pt x="9019996" y="5330523"/>
                </a:cubicBezTo>
                <a:cubicBezTo>
                  <a:pt x="8940316" y="5343581"/>
                  <a:pt x="8937920" y="5344887"/>
                  <a:pt x="8993037" y="5346845"/>
                </a:cubicBezTo>
                <a:cubicBezTo>
                  <a:pt x="9062532" y="5349131"/>
                  <a:pt x="9081104" y="5346193"/>
                  <a:pt x="9082302" y="5331175"/>
                </a:cubicBezTo>
                <a:cubicBezTo>
                  <a:pt x="9082602" y="5327911"/>
                  <a:pt x="9082602" y="5325952"/>
                  <a:pt x="9082227" y="5325462"/>
                </a:cubicBezTo>
                <a:close/>
                <a:moveTo>
                  <a:pt x="8809113" y="5319749"/>
                </a:moveTo>
                <a:cubicBezTo>
                  <a:pt x="8806118" y="5317137"/>
                  <a:pt x="8798330" y="5317137"/>
                  <a:pt x="8791740" y="5321381"/>
                </a:cubicBezTo>
                <a:cubicBezTo>
                  <a:pt x="8783951" y="5324646"/>
                  <a:pt x="8786348" y="5326931"/>
                  <a:pt x="8797731" y="5325952"/>
                </a:cubicBezTo>
                <a:cubicBezTo>
                  <a:pt x="8807915" y="5325299"/>
                  <a:pt x="8812708" y="5323013"/>
                  <a:pt x="8809113" y="5319749"/>
                </a:cubicBezTo>
                <a:close/>
                <a:moveTo>
                  <a:pt x="1379102" y="5316158"/>
                </a:moveTo>
                <a:cubicBezTo>
                  <a:pt x="1350345" y="5311914"/>
                  <a:pt x="1361728" y="5332155"/>
                  <a:pt x="1392881" y="5341295"/>
                </a:cubicBezTo>
                <a:cubicBezTo>
                  <a:pt x="1420439" y="5349457"/>
                  <a:pt x="1577403" y="5335093"/>
                  <a:pt x="1557633" y="5325952"/>
                </a:cubicBezTo>
                <a:cubicBezTo>
                  <a:pt x="1549245" y="5322687"/>
                  <a:pt x="1511502" y="5319749"/>
                  <a:pt x="1471962" y="5319749"/>
                </a:cubicBezTo>
                <a:cubicBezTo>
                  <a:pt x="1433020" y="5319749"/>
                  <a:pt x="1391683" y="5317791"/>
                  <a:pt x="1379102" y="5316158"/>
                </a:cubicBezTo>
                <a:close/>
                <a:moveTo>
                  <a:pt x="9137419" y="5313873"/>
                </a:moveTo>
                <a:cubicBezTo>
                  <a:pt x="9129032" y="5314525"/>
                  <a:pt x="9123041" y="5319423"/>
                  <a:pt x="9123041" y="5324319"/>
                </a:cubicBezTo>
                <a:cubicBezTo>
                  <a:pt x="9124239" y="5329543"/>
                  <a:pt x="9117050" y="5335746"/>
                  <a:pt x="9108063" y="5339011"/>
                </a:cubicBezTo>
                <a:cubicBezTo>
                  <a:pt x="9096081" y="5343255"/>
                  <a:pt x="9097879" y="5345213"/>
                  <a:pt x="9113455" y="5344234"/>
                </a:cubicBezTo>
                <a:cubicBezTo>
                  <a:pt x="9124838" y="5343581"/>
                  <a:pt x="9135023" y="5346845"/>
                  <a:pt x="9135622" y="5351743"/>
                </a:cubicBezTo>
                <a:cubicBezTo>
                  <a:pt x="9135622" y="5355987"/>
                  <a:pt x="9150000" y="5357619"/>
                  <a:pt x="9166176" y="5355007"/>
                </a:cubicBezTo>
                <a:cubicBezTo>
                  <a:pt x="9182951" y="5352395"/>
                  <a:pt x="9215302" y="5347499"/>
                  <a:pt x="9238667" y="5344234"/>
                </a:cubicBezTo>
                <a:cubicBezTo>
                  <a:pt x="9274013" y="5339337"/>
                  <a:pt x="9277009" y="5337051"/>
                  <a:pt x="9261432" y="5329543"/>
                </a:cubicBezTo>
                <a:cubicBezTo>
                  <a:pt x="9251847" y="5325625"/>
                  <a:pt x="9221293" y="5322687"/>
                  <a:pt x="9193734" y="5324319"/>
                </a:cubicBezTo>
                <a:cubicBezTo>
                  <a:pt x="9166775" y="5325952"/>
                  <a:pt x="9146406" y="5324646"/>
                  <a:pt x="9148203" y="5320402"/>
                </a:cubicBezTo>
                <a:cubicBezTo>
                  <a:pt x="9150599" y="5316485"/>
                  <a:pt x="9145207" y="5313873"/>
                  <a:pt x="9137419" y="5313873"/>
                </a:cubicBezTo>
                <a:close/>
                <a:moveTo>
                  <a:pt x="8689893" y="5301467"/>
                </a:moveTo>
                <a:cubicBezTo>
                  <a:pt x="8683303" y="5299835"/>
                  <a:pt x="8672519" y="5300487"/>
                  <a:pt x="8667127" y="5303753"/>
                </a:cubicBezTo>
                <a:cubicBezTo>
                  <a:pt x="8660537" y="5307017"/>
                  <a:pt x="8665929" y="5308975"/>
                  <a:pt x="8679109" y="5308323"/>
                </a:cubicBezTo>
                <a:cubicBezTo>
                  <a:pt x="8691690" y="5306691"/>
                  <a:pt x="8696483" y="5304079"/>
                  <a:pt x="8689893" y="5301467"/>
                </a:cubicBezTo>
                <a:close/>
                <a:moveTo>
                  <a:pt x="8946906" y="5295591"/>
                </a:moveTo>
                <a:cubicBezTo>
                  <a:pt x="8943911" y="5292979"/>
                  <a:pt x="8936122" y="5296570"/>
                  <a:pt x="8930730" y="5303753"/>
                </a:cubicBezTo>
                <a:cubicBezTo>
                  <a:pt x="8922343" y="5313873"/>
                  <a:pt x="8922942" y="5314852"/>
                  <a:pt x="8936122" y="5308323"/>
                </a:cubicBezTo>
                <a:cubicBezTo>
                  <a:pt x="8945708" y="5304079"/>
                  <a:pt x="8950501" y="5297876"/>
                  <a:pt x="8946906" y="5295591"/>
                </a:cubicBezTo>
                <a:close/>
                <a:moveTo>
                  <a:pt x="9315351" y="5290367"/>
                </a:moveTo>
                <a:cubicBezTo>
                  <a:pt x="9306365" y="5289388"/>
                  <a:pt x="9294982" y="5289388"/>
                  <a:pt x="9283000" y="5290694"/>
                </a:cubicBezTo>
                <a:cubicBezTo>
                  <a:pt x="9232676" y="5295591"/>
                  <a:pt x="9239865" y="5310608"/>
                  <a:pt x="9291986" y="5311261"/>
                </a:cubicBezTo>
                <a:cubicBezTo>
                  <a:pt x="9329730" y="5311261"/>
                  <a:pt x="9340513" y="5307017"/>
                  <a:pt x="9332725" y="5294611"/>
                </a:cubicBezTo>
                <a:cubicBezTo>
                  <a:pt x="9330928" y="5292653"/>
                  <a:pt x="9324338" y="5291020"/>
                  <a:pt x="9315351" y="5290367"/>
                </a:cubicBezTo>
                <a:close/>
                <a:moveTo>
                  <a:pt x="1518691" y="5283838"/>
                </a:moveTo>
                <a:cubicBezTo>
                  <a:pt x="1512101" y="5282205"/>
                  <a:pt x="1499520" y="5283511"/>
                  <a:pt x="1491132" y="5286776"/>
                </a:cubicBezTo>
                <a:cubicBezTo>
                  <a:pt x="1482146" y="5290041"/>
                  <a:pt x="1486939" y="5291673"/>
                  <a:pt x="1502516" y="5290694"/>
                </a:cubicBezTo>
                <a:cubicBezTo>
                  <a:pt x="1518092" y="5289061"/>
                  <a:pt x="1525281" y="5286449"/>
                  <a:pt x="1518691" y="5283838"/>
                </a:cubicBezTo>
                <a:close/>
                <a:moveTo>
                  <a:pt x="8860636" y="5282532"/>
                </a:moveTo>
                <a:cubicBezTo>
                  <a:pt x="8853447" y="5283185"/>
                  <a:pt x="8846857" y="5288082"/>
                  <a:pt x="8847456" y="5292979"/>
                </a:cubicBezTo>
                <a:cubicBezTo>
                  <a:pt x="8847456" y="5298203"/>
                  <a:pt x="8854046" y="5298855"/>
                  <a:pt x="8861235" y="5295591"/>
                </a:cubicBezTo>
                <a:cubicBezTo>
                  <a:pt x="8869023" y="5291347"/>
                  <a:pt x="8875014" y="5286449"/>
                  <a:pt x="8874415" y="5284817"/>
                </a:cubicBezTo>
                <a:cubicBezTo>
                  <a:pt x="8874415" y="5282205"/>
                  <a:pt x="8867825" y="5281553"/>
                  <a:pt x="8860636" y="5282532"/>
                </a:cubicBezTo>
                <a:close/>
                <a:moveTo>
                  <a:pt x="9559783" y="5278288"/>
                </a:moveTo>
                <a:cubicBezTo>
                  <a:pt x="9556788" y="5275023"/>
                  <a:pt x="9548400" y="5276003"/>
                  <a:pt x="9541810" y="5279267"/>
                </a:cubicBezTo>
                <a:cubicBezTo>
                  <a:pt x="9534022" y="5282532"/>
                  <a:pt x="9536418" y="5284817"/>
                  <a:pt x="9547202" y="5283838"/>
                </a:cubicBezTo>
                <a:cubicBezTo>
                  <a:pt x="9556788" y="5283838"/>
                  <a:pt x="9563378" y="5280900"/>
                  <a:pt x="9559783" y="5278288"/>
                </a:cubicBezTo>
                <a:close/>
                <a:moveTo>
                  <a:pt x="8807915" y="5277635"/>
                </a:moveTo>
                <a:cubicBezTo>
                  <a:pt x="8803722" y="5278615"/>
                  <a:pt x="8806118" y="5289061"/>
                  <a:pt x="8813906" y="5301467"/>
                </a:cubicBezTo>
                <a:cubicBezTo>
                  <a:pt x="8821095" y="5314525"/>
                  <a:pt x="8834276" y="5323013"/>
                  <a:pt x="8844460" y="5322035"/>
                </a:cubicBezTo>
                <a:cubicBezTo>
                  <a:pt x="8863631" y="5319749"/>
                  <a:pt x="8863631" y="5319423"/>
                  <a:pt x="8844460" y="5312893"/>
                </a:cubicBezTo>
                <a:cubicBezTo>
                  <a:pt x="8834276" y="5309629"/>
                  <a:pt x="8828285" y="5305385"/>
                  <a:pt x="8833077" y="5304731"/>
                </a:cubicBezTo>
                <a:cubicBezTo>
                  <a:pt x="8842064" y="5303099"/>
                  <a:pt x="8818699" y="5276656"/>
                  <a:pt x="8807915" y="5277635"/>
                </a:cubicBezTo>
                <a:close/>
                <a:moveTo>
                  <a:pt x="1678051" y="5276329"/>
                </a:moveTo>
                <a:cubicBezTo>
                  <a:pt x="1668466" y="5276656"/>
                  <a:pt x="1657682" y="5280900"/>
                  <a:pt x="1651092" y="5289061"/>
                </a:cubicBezTo>
                <a:cubicBezTo>
                  <a:pt x="1644502" y="5297223"/>
                  <a:pt x="1640308" y="5297223"/>
                  <a:pt x="1634916" y="5290694"/>
                </a:cubicBezTo>
                <a:cubicBezTo>
                  <a:pt x="1630723" y="5284817"/>
                  <a:pt x="1623533" y="5280900"/>
                  <a:pt x="1617543" y="5281553"/>
                </a:cubicBezTo>
                <a:cubicBezTo>
                  <a:pt x="1612749" y="5281553"/>
                  <a:pt x="1618741" y="5291347"/>
                  <a:pt x="1631921" y="5303099"/>
                </a:cubicBezTo>
                <a:cubicBezTo>
                  <a:pt x="1649894" y="5318769"/>
                  <a:pt x="1664871" y="5323013"/>
                  <a:pt x="1700218" y="5319749"/>
                </a:cubicBezTo>
                <a:cubicBezTo>
                  <a:pt x="1724781" y="5317137"/>
                  <a:pt x="1746948" y="5311261"/>
                  <a:pt x="1749344" y="5306364"/>
                </a:cubicBezTo>
                <a:cubicBezTo>
                  <a:pt x="1751740" y="5301141"/>
                  <a:pt x="1743952" y="5298203"/>
                  <a:pt x="1731371" y="5299835"/>
                </a:cubicBezTo>
                <a:cubicBezTo>
                  <a:pt x="1718191" y="5300814"/>
                  <a:pt x="1705011" y="5295917"/>
                  <a:pt x="1702015" y="5288409"/>
                </a:cubicBezTo>
                <a:cubicBezTo>
                  <a:pt x="1697822" y="5280247"/>
                  <a:pt x="1688236" y="5276329"/>
                  <a:pt x="1678051" y="5276329"/>
                </a:cubicBezTo>
                <a:close/>
                <a:moveTo>
                  <a:pt x="1339561" y="5265229"/>
                </a:moveTo>
                <a:cubicBezTo>
                  <a:pt x="1295228" y="5261965"/>
                  <a:pt x="1274859" y="5270127"/>
                  <a:pt x="1297624" y="5281553"/>
                </a:cubicBezTo>
                <a:cubicBezTo>
                  <a:pt x="1312003" y="5289061"/>
                  <a:pt x="1370714" y="5283185"/>
                  <a:pt x="1379102" y="5273391"/>
                </a:cubicBezTo>
                <a:cubicBezTo>
                  <a:pt x="1381498" y="5270127"/>
                  <a:pt x="1364124" y="5266209"/>
                  <a:pt x="1339561" y="5265229"/>
                </a:cubicBezTo>
                <a:close/>
                <a:moveTo>
                  <a:pt x="1436615" y="5263271"/>
                </a:moveTo>
                <a:cubicBezTo>
                  <a:pt x="1433619" y="5260985"/>
                  <a:pt x="1425232" y="5261312"/>
                  <a:pt x="1418642" y="5265229"/>
                </a:cubicBezTo>
                <a:cubicBezTo>
                  <a:pt x="1410854" y="5268494"/>
                  <a:pt x="1413849" y="5270779"/>
                  <a:pt x="1424034" y="5270127"/>
                </a:cubicBezTo>
                <a:cubicBezTo>
                  <a:pt x="1434219" y="5269147"/>
                  <a:pt x="1440210" y="5266535"/>
                  <a:pt x="1436615" y="5263271"/>
                </a:cubicBezTo>
                <a:close/>
                <a:moveTo>
                  <a:pt x="9152397" y="5258701"/>
                </a:moveTo>
                <a:cubicBezTo>
                  <a:pt x="9148802" y="5256089"/>
                  <a:pt x="9141613" y="5256089"/>
                  <a:pt x="9135023" y="5259353"/>
                </a:cubicBezTo>
                <a:cubicBezTo>
                  <a:pt x="9127234" y="5263597"/>
                  <a:pt x="9129631" y="5265229"/>
                  <a:pt x="9140415" y="5265229"/>
                </a:cubicBezTo>
                <a:cubicBezTo>
                  <a:pt x="9150000" y="5264577"/>
                  <a:pt x="9155991" y="5261965"/>
                  <a:pt x="9152397" y="5258701"/>
                </a:cubicBezTo>
                <a:close/>
                <a:moveTo>
                  <a:pt x="10720835" y="5252497"/>
                </a:moveTo>
                <a:cubicBezTo>
                  <a:pt x="10708254" y="5253803"/>
                  <a:pt x="10699267" y="5257068"/>
                  <a:pt x="10696272" y="5263271"/>
                </a:cubicBezTo>
                <a:cubicBezTo>
                  <a:pt x="10692677" y="5269800"/>
                  <a:pt x="10708853" y="5271759"/>
                  <a:pt x="10735812" y="5268494"/>
                </a:cubicBezTo>
                <a:cubicBezTo>
                  <a:pt x="10769362" y="5265229"/>
                  <a:pt x="10775952" y="5261965"/>
                  <a:pt x="10760974" y="5257721"/>
                </a:cubicBezTo>
                <a:cubicBezTo>
                  <a:pt x="10747794" y="5253151"/>
                  <a:pt x="10732817" y="5251518"/>
                  <a:pt x="10720835" y="5252497"/>
                </a:cubicBezTo>
                <a:close/>
                <a:moveTo>
                  <a:pt x="10641155" y="5249559"/>
                </a:moveTo>
                <a:cubicBezTo>
                  <a:pt x="10617790" y="5251845"/>
                  <a:pt x="10614195" y="5254457"/>
                  <a:pt x="10625578" y="5260333"/>
                </a:cubicBezTo>
                <a:cubicBezTo>
                  <a:pt x="10644150" y="5270779"/>
                  <a:pt x="10672907" y="5268494"/>
                  <a:pt x="10671709" y="5256089"/>
                </a:cubicBezTo>
                <a:cubicBezTo>
                  <a:pt x="10671709" y="5251191"/>
                  <a:pt x="10657330" y="5247927"/>
                  <a:pt x="10641155" y="5249559"/>
                </a:cubicBezTo>
                <a:close/>
                <a:moveTo>
                  <a:pt x="10593227" y="5247927"/>
                </a:moveTo>
                <a:cubicBezTo>
                  <a:pt x="10590232" y="5245315"/>
                  <a:pt x="10581844" y="5245315"/>
                  <a:pt x="10575254" y="5249559"/>
                </a:cubicBezTo>
                <a:cubicBezTo>
                  <a:pt x="10567466" y="5252824"/>
                  <a:pt x="10570461" y="5255435"/>
                  <a:pt x="10581844" y="5254457"/>
                </a:cubicBezTo>
                <a:cubicBezTo>
                  <a:pt x="10591430" y="5253803"/>
                  <a:pt x="10596822" y="5251191"/>
                  <a:pt x="10593227" y="5247927"/>
                </a:cubicBezTo>
                <a:close/>
                <a:moveTo>
                  <a:pt x="9353693" y="5246295"/>
                </a:moveTo>
                <a:cubicBezTo>
                  <a:pt x="9340513" y="5247927"/>
                  <a:pt x="9341712" y="5249559"/>
                  <a:pt x="9357288" y="5255435"/>
                </a:cubicBezTo>
                <a:cubicBezTo>
                  <a:pt x="9383648" y="5263597"/>
                  <a:pt x="9383648" y="5263597"/>
                  <a:pt x="9375860" y="5253151"/>
                </a:cubicBezTo>
                <a:cubicBezTo>
                  <a:pt x="9372865" y="5247927"/>
                  <a:pt x="9362081" y="5245315"/>
                  <a:pt x="9353693" y="5246295"/>
                </a:cubicBezTo>
                <a:close/>
                <a:moveTo>
                  <a:pt x="9577082" y="5245274"/>
                </a:moveTo>
                <a:cubicBezTo>
                  <a:pt x="9564277" y="5245968"/>
                  <a:pt x="9546004" y="5247437"/>
                  <a:pt x="9525635" y="5249559"/>
                </a:cubicBezTo>
                <a:cubicBezTo>
                  <a:pt x="9476509" y="5255109"/>
                  <a:pt x="9460333" y="5259353"/>
                  <a:pt x="9475909" y="5262618"/>
                </a:cubicBezTo>
                <a:cubicBezTo>
                  <a:pt x="9498076" y="5267515"/>
                  <a:pt x="9587941" y="5254457"/>
                  <a:pt x="9595729" y="5245642"/>
                </a:cubicBezTo>
                <a:cubicBezTo>
                  <a:pt x="9597227" y="5244662"/>
                  <a:pt x="9589888" y="5244581"/>
                  <a:pt x="9577082" y="5245274"/>
                </a:cubicBezTo>
                <a:close/>
                <a:moveTo>
                  <a:pt x="9241063" y="5240419"/>
                </a:moveTo>
                <a:cubicBezTo>
                  <a:pt x="9233275" y="5237807"/>
                  <a:pt x="9223689" y="5239765"/>
                  <a:pt x="9217099" y="5243030"/>
                </a:cubicBezTo>
                <a:cubicBezTo>
                  <a:pt x="9211108" y="5245642"/>
                  <a:pt x="9215901" y="5246947"/>
                  <a:pt x="9229081" y="5246295"/>
                </a:cubicBezTo>
                <a:cubicBezTo>
                  <a:pt x="9242261" y="5245315"/>
                  <a:pt x="9247653" y="5242051"/>
                  <a:pt x="9241063" y="5240419"/>
                </a:cubicBezTo>
                <a:close/>
                <a:moveTo>
                  <a:pt x="10863420" y="5238786"/>
                </a:moveTo>
                <a:cubicBezTo>
                  <a:pt x="10858028" y="5238786"/>
                  <a:pt x="10861024" y="5243030"/>
                  <a:pt x="10869411" y="5246947"/>
                </a:cubicBezTo>
                <a:cubicBezTo>
                  <a:pt x="10877199" y="5252171"/>
                  <a:pt x="10887983" y="5254457"/>
                  <a:pt x="10892776" y="5254457"/>
                </a:cubicBezTo>
                <a:cubicBezTo>
                  <a:pt x="10898168" y="5253803"/>
                  <a:pt x="10895172" y="5249559"/>
                  <a:pt x="10886785" y="5245642"/>
                </a:cubicBezTo>
                <a:cubicBezTo>
                  <a:pt x="10879596" y="5241397"/>
                  <a:pt x="10868213" y="5237807"/>
                  <a:pt x="10863420" y="5238786"/>
                </a:cubicBezTo>
                <a:close/>
                <a:moveTo>
                  <a:pt x="8731231" y="5238786"/>
                </a:moveTo>
                <a:cubicBezTo>
                  <a:pt x="8705470" y="5240419"/>
                  <a:pt x="8700677" y="5243030"/>
                  <a:pt x="8711461" y="5248580"/>
                </a:cubicBezTo>
                <a:cubicBezTo>
                  <a:pt x="8729433" y="5258701"/>
                  <a:pt x="8756992" y="5256089"/>
                  <a:pt x="8761785" y="5245642"/>
                </a:cubicBezTo>
                <a:cubicBezTo>
                  <a:pt x="8764181" y="5240419"/>
                  <a:pt x="8750402" y="5237807"/>
                  <a:pt x="8731231" y="5238786"/>
                </a:cubicBezTo>
                <a:close/>
                <a:moveTo>
                  <a:pt x="8522745" y="5221810"/>
                </a:moveTo>
                <a:cubicBezTo>
                  <a:pt x="8516155" y="5219198"/>
                  <a:pt x="8505371" y="5220831"/>
                  <a:pt x="8499979" y="5223116"/>
                </a:cubicBezTo>
                <a:cubicBezTo>
                  <a:pt x="8493389" y="5226707"/>
                  <a:pt x="8498781" y="5228013"/>
                  <a:pt x="8511362" y="5227360"/>
                </a:cubicBezTo>
                <a:cubicBezTo>
                  <a:pt x="8524542" y="5225727"/>
                  <a:pt x="8529335" y="5223442"/>
                  <a:pt x="8522745" y="5221810"/>
                </a:cubicBezTo>
                <a:close/>
                <a:moveTo>
                  <a:pt x="9795828" y="5216913"/>
                </a:moveTo>
                <a:cubicBezTo>
                  <a:pt x="9791634" y="5216913"/>
                  <a:pt x="9778454" y="5218871"/>
                  <a:pt x="9755688" y="5222463"/>
                </a:cubicBezTo>
                <a:cubicBezTo>
                  <a:pt x="9723337" y="5228339"/>
                  <a:pt x="9682598" y="5233889"/>
                  <a:pt x="9665224" y="5235521"/>
                </a:cubicBezTo>
                <a:cubicBezTo>
                  <a:pt x="9647851" y="5237153"/>
                  <a:pt x="9633472" y="5242051"/>
                  <a:pt x="9634670" y="5246947"/>
                </a:cubicBezTo>
                <a:cubicBezTo>
                  <a:pt x="9635269" y="5257068"/>
                  <a:pt x="9733522" y="5241397"/>
                  <a:pt x="9782648" y="5223116"/>
                </a:cubicBezTo>
                <a:cubicBezTo>
                  <a:pt x="9795229" y="5219198"/>
                  <a:pt x="9800021" y="5216913"/>
                  <a:pt x="9795828" y="5216913"/>
                </a:cubicBezTo>
                <a:close/>
                <a:moveTo>
                  <a:pt x="9034374" y="5202549"/>
                </a:moveTo>
                <a:cubicBezTo>
                  <a:pt x="9031379" y="5200263"/>
                  <a:pt x="9022991" y="5200263"/>
                  <a:pt x="9016401" y="5203528"/>
                </a:cubicBezTo>
                <a:cubicBezTo>
                  <a:pt x="9009811" y="5207445"/>
                  <a:pt x="9012208" y="5209405"/>
                  <a:pt x="9022991" y="5209405"/>
                </a:cubicBezTo>
                <a:cubicBezTo>
                  <a:pt x="9032577" y="5208425"/>
                  <a:pt x="9037969" y="5205813"/>
                  <a:pt x="9034374" y="5202549"/>
                </a:cubicBezTo>
                <a:close/>
                <a:moveTo>
                  <a:pt x="9523238" y="5195040"/>
                </a:moveTo>
                <a:cubicBezTo>
                  <a:pt x="9520243" y="5191775"/>
                  <a:pt x="9511855" y="5192428"/>
                  <a:pt x="9505265" y="5196019"/>
                </a:cubicBezTo>
                <a:cubicBezTo>
                  <a:pt x="9498675" y="5199284"/>
                  <a:pt x="9501072" y="5201895"/>
                  <a:pt x="9511855" y="5200916"/>
                </a:cubicBezTo>
                <a:cubicBezTo>
                  <a:pt x="9522040" y="5200916"/>
                  <a:pt x="9526833" y="5197651"/>
                  <a:pt x="9523238" y="5195040"/>
                </a:cubicBezTo>
                <a:close/>
                <a:moveTo>
                  <a:pt x="9168123" y="5168025"/>
                </a:moveTo>
                <a:cubicBezTo>
                  <a:pt x="9163480" y="5167862"/>
                  <a:pt x="9156590" y="5168107"/>
                  <a:pt x="9148802" y="5168923"/>
                </a:cubicBezTo>
                <a:cubicBezTo>
                  <a:pt x="9132027" y="5170555"/>
                  <a:pt x="9118847" y="5176105"/>
                  <a:pt x="9120045" y="5181329"/>
                </a:cubicBezTo>
                <a:cubicBezTo>
                  <a:pt x="9120644" y="5190143"/>
                  <a:pt x="9164379" y="5180349"/>
                  <a:pt x="9173964" y="5169575"/>
                </a:cubicBezTo>
                <a:cubicBezTo>
                  <a:pt x="9175162" y="5168759"/>
                  <a:pt x="9172766" y="5168188"/>
                  <a:pt x="9168123" y="5168025"/>
                </a:cubicBezTo>
                <a:close/>
                <a:moveTo>
                  <a:pt x="9028383" y="5162067"/>
                </a:moveTo>
                <a:cubicBezTo>
                  <a:pt x="9023591" y="5162720"/>
                  <a:pt x="9014005" y="5166311"/>
                  <a:pt x="9001424" y="5172841"/>
                </a:cubicBezTo>
                <a:cubicBezTo>
                  <a:pt x="8990041" y="5179369"/>
                  <a:pt x="8988244" y="5182961"/>
                  <a:pt x="8997230" y="5181981"/>
                </a:cubicBezTo>
                <a:cubicBezTo>
                  <a:pt x="9005618" y="5181981"/>
                  <a:pt x="9018199" y="5177085"/>
                  <a:pt x="9024789" y="5170555"/>
                </a:cubicBezTo>
                <a:cubicBezTo>
                  <a:pt x="9032577" y="5164353"/>
                  <a:pt x="9033176" y="5161741"/>
                  <a:pt x="9028383" y="5162067"/>
                </a:cubicBezTo>
                <a:close/>
                <a:moveTo>
                  <a:pt x="1507908" y="5159129"/>
                </a:moveTo>
                <a:cubicBezTo>
                  <a:pt x="1507308" y="5157170"/>
                  <a:pt x="1482745" y="5163047"/>
                  <a:pt x="1455187" y="5172841"/>
                </a:cubicBezTo>
                <a:cubicBezTo>
                  <a:pt x="1392881" y="5192755"/>
                  <a:pt x="1403665" y="5202549"/>
                  <a:pt x="1480349" y="5195040"/>
                </a:cubicBezTo>
                <a:cubicBezTo>
                  <a:pt x="1529475" y="5190143"/>
                  <a:pt x="1533669" y="5188511"/>
                  <a:pt x="1522885" y="5175125"/>
                </a:cubicBezTo>
                <a:cubicBezTo>
                  <a:pt x="1516295" y="5167943"/>
                  <a:pt x="1509106" y="5160761"/>
                  <a:pt x="1507908" y="5159129"/>
                </a:cubicBezTo>
                <a:close/>
                <a:moveTo>
                  <a:pt x="1630124" y="5151947"/>
                </a:moveTo>
                <a:cubicBezTo>
                  <a:pt x="1615745" y="5149661"/>
                  <a:pt x="1597772" y="5151293"/>
                  <a:pt x="1579799" y="5156517"/>
                </a:cubicBezTo>
                <a:cubicBezTo>
                  <a:pt x="1555236" y="5164026"/>
                  <a:pt x="1552840" y="5166964"/>
                  <a:pt x="1567817" y="5173819"/>
                </a:cubicBezTo>
                <a:cubicBezTo>
                  <a:pt x="1579200" y="5178717"/>
                  <a:pt x="1586389" y="5177085"/>
                  <a:pt x="1589984" y="5169575"/>
                </a:cubicBezTo>
                <a:cubicBezTo>
                  <a:pt x="1594178" y="5162393"/>
                  <a:pt x="1601367" y="5162393"/>
                  <a:pt x="1614547" y="5170555"/>
                </a:cubicBezTo>
                <a:cubicBezTo>
                  <a:pt x="1639709" y="5186879"/>
                  <a:pt x="1668466" y="5185246"/>
                  <a:pt x="1659479" y="5167943"/>
                </a:cubicBezTo>
                <a:cubicBezTo>
                  <a:pt x="1655286" y="5159455"/>
                  <a:pt x="1644502" y="5153905"/>
                  <a:pt x="1630124" y="5151947"/>
                </a:cubicBezTo>
                <a:close/>
                <a:moveTo>
                  <a:pt x="10089985" y="5150641"/>
                </a:moveTo>
                <a:cubicBezTo>
                  <a:pt x="10083395" y="5149009"/>
                  <a:pt x="10072611" y="5149661"/>
                  <a:pt x="10066021" y="5152926"/>
                </a:cubicBezTo>
                <a:cubicBezTo>
                  <a:pt x="10060629" y="5156191"/>
                  <a:pt x="10066021" y="5158149"/>
                  <a:pt x="10078602" y="5156517"/>
                </a:cubicBezTo>
                <a:cubicBezTo>
                  <a:pt x="10091782" y="5155864"/>
                  <a:pt x="10096575" y="5153253"/>
                  <a:pt x="10089985" y="5150641"/>
                </a:cubicBezTo>
                <a:close/>
                <a:moveTo>
                  <a:pt x="1689434" y="5150315"/>
                </a:moveTo>
                <a:cubicBezTo>
                  <a:pt x="1685241" y="5151620"/>
                  <a:pt x="1683443" y="5156191"/>
                  <a:pt x="1684042" y="5164679"/>
                </a:cubicBezTo>
                <a:cubicBezTo>
                  <a:pt x="1685839" y="5181002"/>
                  <a:pt x="1687637" y="5181329"/>
                  <a:pt x="1708605" y="5170555"/>
                </a:cubicBezTo>
                <a:cubicBezTo>
                  <a:pt x="1720587" y="5164679"/>
                  <a:pt x="1720587" y="5161414"/>
                  <a:pt x="1709804" y="5156517"/>
                </a:cubicBezTo>
                <a:cubicBezTo>
                  <a:pt x="1700817" y="5151293"/>
                  <a:pt x="1693628" y="5149009"/>
                  <a:pt x="1689434" y="5150315"/>
                </a:cubicBezTo>
                <a:close/>
                <a:moveTo>
                  <a:pt x="9269221" y="5129094"/>
                </a:moveTo>
                <a:cubicBezTo>
                  <a:pt x="9235072" y="5132359"/>
                  <a:pt x="9234473" y="5133665"/>
                  <a:pt x="9253644" y="5145091"/>
                </a:cubicBezTo>
                <a:cubicBezTo>
                  <a:pt x="9275811" y="5159129"/>
                  <a:pt x="9297977" y="5155538"/>
                  <a:pt x="9302171" y="5137583"/>
                </a:cubicBezTo>
                <a:cubicBezTo>
                  <a:pt x="9304567" y="5129421"/>
                  <a:pt x="9293784" y="5126809"/>
                  <a:pt x="9269221" y="5129094"/>
                </a:cubicBezTo>
                <a:close/>
                <a:moveTo>
                  <a:pt x="10968861" y="5126156"/>
                </a:moveTo>
                <a:cubicBezTo>
                  <a:pt x="10965267" y="5123545"/>
                  <a:pt x="10956879" y="5123545"/>
                  <a:pt x="10950289" y="5127462"/>
                </a:cubicBezTo>
                <a:cubicBezTo>
                  <a:pt x="10943100" y="5131053"/>
                  <a:pt x="10945497" y="5133665"/>
                  <a:pt x="10957479" y="5132685"/>
                </a:cubicBezTo>
                <a:cubicBezTo>
                  <a:pt x="10967064" y="5132033"/>
                  <a:pt x="10971857" y="5129421"/>
                  <a:pt x="10968861" y="5126156"/>
                </a:cubicBezTo>
                <a:close/>
                <a:moveTo>
                  <a:pt x="10870010" y="5125177"/>
                </a:moveTo>
                <a:cubicBezTo>
                  <a:pt x="10863420" y="5123545"/>
                  <a:pt x="10852636" y="5124197"/>
                  <a:pt x="10846046" y="5127462"/>
                </a:cubicBezTo>
                <a:cubicBezTo>
                  <a:pt x="10840654" y="5131053"/>
                  <a:pt x="10845447" y="5132359"/>
                  <a:pt x="10858627" y="5131706"/>
                </a:cubicBezTo>
                <a:cubicBezTo>
                  <a:pt x="10871808" y="5130073"/>
                  <a:pt x="10876600" y="5127789"/>
                  <a:pt x="10870010" y="5125177"/>
                </a:cubicBezTo>
                <a:close/>
                <a:moveTo>
                  <a:pt x="9321941" y="5123545"/>
                </a:moveTo>
                <a:cubicBezTo>
                  <a:pt x="9315950" y="5124523"/>
                  <a:pt x="9314752" y="5128767"/>
                  <a:pt x="9318347" y="5133665"/>
                </a:cubicBezTo>
                <a:cubicBezTo>
                  <a:pt x="9321941" y="5138561"/>
                  <a:pt x="9326734" y="5142153"/>
                  <a:pt x="9329130" y="5142153"/>
                </a:cubicBezTo>
                <a:cubicBezTo>
                  <a:pt x="9330928" y="5141500"/>
                  <a:pt x="9332725" y="5137583"/>
                  <a:pt x="9332725" y="5132685"/>
                </a:cubicBezTo>
                <a:cubicBezTo>
                  <a:pt x="9331527" y="5127135"/>
                  <a:pt x="9326734" y="5123545"/>
                  <a:pt x="9321941" y="5123545"/>
                </a:cubicBezTo>
                <a:close/>
                <a:moveTo>
                  <a:pt x="8931929" y="5116035"/>
                </a:moveTo>
                <a:cubicBezTo>
                  <a:pt x="8928933" y="5112771"/>
                  <a:pt x="8920546" y="5113751"/>
                  <a:pt x="8913956" y="5117015"/>
                </a:cubicBezTo>
                <a:cubicBezTo>
                  <a:pt x="8907366" y="5120933"/>
                  <a:pt x="8909762" y="5122891"/>
                  <a:pt x="8920546" y="5121912"/>
                </a:cubicBezTo>
                <a:cubicBezTo>
                  <a:pt x="8930131" y="5121912"/>
                  <a:pt x="8935523" y="5118647"/>
                  <a:pt x="8931929" y="5116035"/>
                </a:cubicBezTo>
                <a:close/>
                <a:moveTo>
                  <a:pt x="9188942" y="5112445"/>
                </a:moveTo>
                <a:cubicBezTo>
                  <a:pt x="9182951" y="5112118"/>
                  <a:pt x="9176360" y="5115709"/>
                  <a:pt x="9170969" y="5123545"/>
                </a:cubicBezTo>
                <a:cubicBezTo>
                  <a:pt x="9162581" y="5135950"/>
                  <a:pt x="9164379" y="5138235"/>
                  <a:pt x="9181153" y="5136603"/>
                </a:cubicBezTo>
                <a:cubicBezTo>
                  <a:pt x="9191338" y="5135950"/>
                  <a:pt x="9200924" y="5131053"/>
                  <a:pt x="9199725" y="5126156"/>
                </a:cubicBezTo>
                <a:cubicBezTo>
                  <a:pt x="9199126" y="5117668"/>
                  <a:pt x="9194333" y="5113097"/>
                  <a:pt x="9188942" y="5112445"/>
                </a:cubicBezTo>
                <a:close/>
                <a:moveTo>
                  <a:pt x="9237468" y="5102977"/>
                </a:moveTo>
                <a:cubicBezTo>
                  <a:pt x="9211108" y="5105589"/>
                  <a:pt x="9206315" y="5108853"/>
                  <a:pt x="9217099" y="5114403"/>
                </a:cubicBezTo>
                <a:cubicBezTo>
                  <a:pt x="9236869" y="5124523"/>
                  <a:pt x="9274613" y="5120933"/>
                  <a:pt x="9274013" y="5108527"/>
                </a:cubicBezTo>
                <a:cubicBezTo>
                  <a:pt x="9272815" y="5103630"/>
                  <a:pt x="9256640" y="5101345"/>
                  <a:pt x="9237468" y="5102977"/>
                </a:cubicBezTo>
                <a:close/>
                <a:moveTo>
                  <a:pt x="9019996" y="5097753"/>
                </a:moveTo>
                <a:cubicBezTo>
                  <a:pt x="9013406" y="5095469"/>
                  <a:pt x="9002622" y="5096448"/>
                  <a:pt x="8997230" y="5099713"/>
                </a:cubicBezTo>
                <a:cubicBezTo>
                  <a:pt x="8990640" y="5102977"/>
                  <a:pt x="8996032" y="5104609"/>
                  <a:pt x="9008613" y="5103957"/>
                </a:cubicBezTo>
                <a:cubicBezTo>
                  <a:pt x="9021793" y="5102324"/>
                  <a:pt x="9026586" y="5099386"/>
                  <a:pt x="9019996" y="5097753"/>
                </a:cubicBezTo>
                <a:close/>
                <a:moveTo>
                  <a:pt x="9043361" y="5094163"/>
                </a:moveTo>
                <a:cubicBezTo>
                  <a:pt x="9039167" y="5095469"/>
                  <a:pt x="9038568" y="5097753"/>
                  <a:pt x="9040964" y="5101345"/>
                </a:cubicBezTo>
                <a:cubicBezTo>
                  <a:pt x="9045158" y="5106241"/>
                  <a:pt x="9043960" y="5111465"/>
                  <a:pt x="9038568" y="5112118"/>
                </a:cubicBezTo>
                <a:cubicBezTo>
                  <a:pt x="9033176" y="5112118"/>
                  <a:pt x="9028982" y="5117995"/>
                  <a:pt x="9030181" y="5123545"/>
                </a:cubicBezTo>
                <a:cubicBezTo>
                  <a:pt x="9030181" y="5131053"/>
                  <a:pt x="9034374" y="5131053"/>
                  <a:pt x="9041563" y="5122891"/>
                </a:cubicBezTo>
                <a:cubicBezTo>
                  <a:pt x="9048154" y="5117015"/>
                  <a:pt x="9067924" y="5112771"/>
                  <a:pt x="9085897" y="5113751"/>
                </a:cubicBezTo>
                <a:cubicBezTo>
                  <a:pt x="9127834" y="5116362"/>
                  <a:pt x="9111059" y="5100365"/>
                  <a:pt x="9066726" y="5094815"/>
                </a:cubicBezTo>
                <a:cubicBezTo>
                  <a:pt x="9054744" y="5093509"/>
                  <a:pt x="9047554" y="5093183"/>
                  <a:pt x="9043361" y="5094163"/>
                </a:cubicBezTo>
                <a:close/>
                <a:moveTo>
                  <a:pt x="9487891" y="5086981"/>
                </a:moveTo>
                <a:cubicBezTo>
                  <a:pt x="9468121" y="5086981"/>
                  <a:pt x="9446554" y="5089265"/>
                  <a:pt x="9439364" y="5094815"/>
                </a:cubicBezTo>
                <a:cubicBezTo>
                  <a:pt x="9433973" y="5098733"/>
                  <a:pt x="9448351" y="5102977"/>
                  <a:pt x="9471117" y="5102324"/>
                </a:cubicBezTo>
                <a:cubicBezTo>
                  <a:pt x="9494481" y="5102324"/>
                  <a:pt x="9516049" y="5102977"/>
                  <a:pt x="9520243" y="5102977"/>
                </a:cubicBezTo>
                <a:cubicBezTo>
                  <a:pt x="9524436" y="5103957"/>
                  <a:pt x="9526833" y="5100365"/>
                  <a:pt x="9526833" y="5095469"/>
                </a:cubicBezTo>
                <a:cubicBezTo>
                  <a:pt x="9526234" y="5090245"/>
                  <a:pt x="9508261" y="5087307"/>
                  <a:pt x="9487891" y="5086981"/>
                </a:cubicBezTo>
                <a:close/>
                <a:moveTo>
                  <a:pt x="11106055" y="5061843"/>
                </a:moveTo>
                <a:cubicBezTo>
                  <a:pt x="11101262" y="5061843"/>
                  <a:pt x="11097068" y="5066739"/>
                  <a:pt x="11098267" y="5071637"/>
                </a:cubicBezTo>
                <a:cubicBezTo>
                  <a:pt x="11098866" y="5077513"/>
                  <a:pt x="11102460" y="5080777"/>
                  <a:pt x="11107852" y="5080777"/>
                </a:cubicBezTo>
                <a:cubicBezTo>
                  <a:pt x="11113244" y="5080125"/>
                  <a:pt x="11116839" y="5075881"/>
                  <a:pt x="11116839" y="5070005"/>
                </a:cubicBezTo>
                <a:cubicBezTo>
                  <a:pt x="11116239" y="5065107"/>
                  <a:pt x="11112046" y="5060863"/>
                  <a:pt x="11106055" y="5061843"/>
                </a:cubicBezTo>
                <a:close/>
                <a:moveTo>
                  <a:pt x="11043749" y="5020382"/>
                </a:moveTo>
                <a:cubicBezTo>
                  <a:pt x="11024578" y="5022994"/>
                  <a:pt x="11024578" y="5023973"/>
                  <a:pt x="11046744" y="5028870"/>
                </a:cubicBezTo>
                <a:cubicBezTo>
                  <a:pt x="11059924" y="5031155"/>
                  <a:pt x="11072505" y="5034746"/>
                  <a:pt x="11073704" y="5034746"/>
                </a:cubicBezTo>
                <a:cubicBezTo>
                  <a:pt x="11075501" y="5035726"/>
                  <a:pt x="11074303" y="5031482"/>
                  <a:pt x="11070109" y="5026258"/>
                </a:cubicBezTo>
                <a:cubicBezTo>
                  <a:pt x="11066514" y="5021361"/>
                  <a:pt x="11054532" y="5018750"/>
                  <a:pt x="11043749" y="5020382"/>
                </a:cubicBezTo>
                <a:close/>
                <a:moveTo>
                  <a:pt x="1462975" y="4981859"/>
                </a:moveTo>
                <a:cubicBezTo>
                  <a:pt x="1456385" y="4980227"/>
                  <a:pt x="1445601" y="4981206"/>
                  <a:pt x="1439610" y="4984471"/>
                </a:cubicBezTo>
                <a:cubicBezTo>
                  <a:pt x="1433020" y="4987736"/>
                  <a:pt x="1439011" y="4989041"/>
                  <a:pt x="1451592" y="4987409"/>
                </a:cubicBezTo>
                <a:cubicBezTo>
                  <a:pt x="1464773" y="4986756"/>
                  <a:pt x="1469565" y="4984471"/>
                  <a:pt x="1462975" y="4981859"/>
                </a:cubicBezTo>
                <a:close/>
                <a:moveTo>
                  <a:pt x="11059924" y="4964557"/>
                </a:moveTo>
                <a:cubicBezTo>
                  <a:pt x="11054532" y="4965210"/>
                  <a:pt x="11050938" y="4967168"/>
                  <a:pt x="11047942" y="4970433"/>
                </a:cubicBezTo>
                <a:cubicBezTo>
                  <a:pt x="11041951" y="4977942"/>
                  <a:pt x="11049141" y="4980227"/>
                  <a:pt x="11070708" y="4977615"/>
                </a:cubicBezTo>
                <a:cubicBezTo>
                  <a:pt x="11101262" y="4974351"/>
                  <a:pt x="11101861" y="4973371"/>
                  <a:pt x="11079695" y="4966842"/>
                </a:cubicBezTo>
                <a:cubicBezTo>
                  <a:pt x="11071906" y="4964557"/>
                  <a:pt x="11065316" y="4963904"/>
                  <a:pt x="11059924" y="4964557"/>
                </a:cubicBezTo>
                <a:close/>
                <a:moveTo>
                  <a:pt x="9324338" y="4963577"/>
                </a:moveTo>
                <a:cubicBezTo>
                  <a:pt x="9320144" y="4961292"/>
                  <a:pt x="9312356" y="4961292"/>
                  <a:pt x="9305766" y="4964557"/>
                </a:cubicBezTo>
                <a:cubicBezTo>
                  <a:pt x="9298576" y="4968474"/>
                  <a:pt x="9300973" y="4970433"/>
                  <a:pt x="9311757" y="4970433"/>
                </a:cubicBezTo>
                <a:cubicBezTo>
                  <a:pt x="9321941" y="4969780"/>
                  <a:pt x="9327333" y="4967168"/>
                  <a:pt x="9324338" y="4963577"/>
                </a:cubicBezTo>
                <a:close/>
                <a:moveTo>
                  <a:pt x="9601720" y="4956069"/>
                </a:moveTo>
                <a:cubicBezTo>
                  <a:pt x="9595130" y="4954436"/>
                  <a:pt x="9581950" y="4955742"/>
                  <a:pt x="9573562" y="4959007"/>
                </a:cubicBezTo>
                <a:cubicBezTo>
                  <a:pt x="9564576" y="4962271"/>
                  <a:pt x="9569369" y="4963904"/>
                  <a:pt x="9585544" y="4962271"/>
                </a:cubicBezTo>
                <a:cubicBezTo>
                  <a:pt x="9601121" y="4961292"/>
                  <a:pt x="9608310" y="4958680"/>
                  <a:pt x="9601720" y="4956069"/>
                </a:cubicBezTo>
                <a:close/>
                <a:moveTo>
                  <a:pt x="10025881" y="4954436"/>
                </a:moveTo>
                <a:cubicBezTo>
                  <a:pt x="10018692" y="4952804"/>
                  <a:pt x="10006111" y="4954110"/>
                  <a:pt x="9997125" y="4957375"/>
                </a:cubicBezTo>
                <a:cubicBezTo>
                  <a:pt x="9988737" y="4960639"/>
                  <a:pt x="9993530" y="4962271"/>
                  <a:pt x="10009107" y="4961292"/>
                </a:cubicBezTo>
                <a:cubicBezTo>
                  <a:pt x="10024683" y="4959660"/>
                  <a:pt x="10031872" y="4957048"/>
                  <a:pt x="10025881" y="4954436"/>
                </a:cubicBezTo>
                <a:close/>
                <a:moveTo>
                  <a:pt x="9916845" y="4953783"/>
                </a:moveTo>
                <a:cubicBezTo>
                  <a:pt x="9912053" y="4954110"/>
                  <a:pt x="9906062" y="4956722"/>
                  <a:pt x="9898873" y="4961292"/>
                </a:cubicBezTo>
                <a:cubicBezTo>
                  <a:pt x="9879701" y="4972718"/>
                  <a:pt x="9880900" y="4973698"/>
                  <a:pt x="9910255" y="4971412"/>
                </a:cubicBezTo>
                <a:cubicBezTo>
                  <a:pt x="9934818" y="4969454"/>
                  <a:pt x="9940210" y="4967168"/>
                  <a:pt x="9931224" y="4959007"/>
                </a:cubicBezTo>
                <a:cubicBezTo>
                  <a:pt x="9926431" y="4955089"/>
                  <a:pt x="9922237" y="4953457"/>
                  <a:pt x="9916845" y="4953783"/>
                </a:cubicBezTo>
                <a:close/>
                <a:moveTo>
                  <a:pt x="1673259" y="4911343"/>
                </a:moveTo>
                <a:cubicBezTo>
                  <a:pt x="1653488" y="4911017"/>
                  <a:pt x="1619339" y="4913302"/>
                  <a:pt x="1561826" y="4916893"/>
                </a:cubicBezTo>
                <a:cubicBezTo>
                  <a:pt x="1527079" y="4919505"/>
                  <a:pt x="1526480" y="4935828"/>
                  <a:pt x="1559430" y="4953130"/>
                </a:cubicBezTo>
                <a:cubicBezTo>
                  <a:pt x="1579799" y="4963577"/>
                  <a:pt x="1595376" y="4965536"/>
                  <a:pt x="1623533" y="4958027"/>
                </a:cubicBezTo>
                <a:cubicBezTo>
                  <a:pt x="1643304" y="4952478"/>
                  <a:pt x="1671461" y="4947581"/>
                  <a:pt x="1686439" y="4946601"/>
                </a:cubicBezTo>
                <a:cubicBezTo>
                  <a:pt x="1700218" y="4945948"/>
                  <a:pt x="1711601" y="4940725"/>
                  <a:pt x="1711002" y="4935828"/>
                </a:cubicBezTo>
                <a:cubicBezTo>
                  <a:pt x="1709804" y="4930931"/>
                  <a:pt x="1706209" y="4926687"/>
                  <a:pt x="1700218" y="4927666"/>
                </a:cubicBezTo>
                <a:cubicBezTo>
                  <a:pt x="1694227" y="4928319"/>
                  <a:pt x="1692429" y="4924075"/>
                  <a:pt x="1694826" y="4918525"/>
                </a:cubicBezTo>
                <a:cubicBezTo>
                  <a:pt x="1697223" y="4913955"/>
                  <a:pt x="1692429" y="4911670"/>
                  <a:pt x="1673259" y="4911343"/>
                </a:cubicBezTo>
                <a:close/>
                <a:moveTo>
                  <a:pt x="9529828" y="4893061"/>
                </a:moveTo>
                <a:cubicBezTo>
                  <a:pt x="9518445" y="4894367"/>
                  <a:pt x="9507662" y="4898285"/>
                  <a:pt x="9504067" y="4904487"/>
                </a:cubicBezTo>
                <a:cubicBezTo>
                  <a:pt x="9501671" y="4911017"/>
                  <a:pt x="9515450" y="4912649"/>
                  <a:pt x="9540013" y="4911017"/>
                </a:cubicBezTo>
                <a:cubicBezTo>
                  <a:pt x="9569968" y="4907752"/>
                  <a:pt x="9575959" y="4904487"/>
                  <a:pt x="9565175" y="4898611"/>
                </a:cubicBezTo>
                <a:cubicBezTo>
                  <a:pt x="9555589" y="4893714"/>
                  <a:pt x="9541810" y="4892082"/>
                  <a:pt x="9529828" y="4893061"/>
                </a:cubicBezTo>
                <a:close/>
                <a:moveTo>
                  <a:pt x="9127234" y="4876411"/>
                </a:moveTo>
                <a:cubicBezTo>
                  <a:pt x="9124239" y="4873800"/>
                  <a:pt x="9115852" y="4873800"/>
                  <a:pt x="9109262" y="4877064"/>
                </a:cubicBezTo>
                <a:cubicBezTo>
                  <a:pt x="9102671" y="4881308"/>
                  <a:pt x="9104469" y="4883267"/>
                  <a:pt x="9115852" y="4883267"/>
                </a:cubicBezTo>
                <a:cubicBezTo>
                  <a:pt x="9125437" y="4882288"/>
                  <a:pt x="9130829" y="4879676"/>
                  <a:pt x="9127234" y="4876411"/>
                </a:cubicBezTo>
                <a:close/>
                <a:moveTo>
                  <a:pt x="9305766" y="4868903"/>
                </a:moveTo>
                <a:cubicBezTo>
                  <a:pt x="9302770" y="4866291"/>
                  <a:pt x="9294383" y="4866618"/>
                  <a:pt x="9287793" y="4870862"/>
                </a:cubicBezTo>
                <a:cubicBezTo>
                  <a:pt x="9280604" y="4874126"/>
                  <a:pt x="9283000" y="4876411"/>
                  <a:pt x="9294383" y="4875759"/>
                </a:cubicBezTo>
                <a:cubicBezTo>
                  <a:pt x="9303968" y="4874779"/>
                  <a:pt x="9309360" y="4872167"/>
                  <a:pt x="9305766" y="4868903"/>
                </a:cubicBezTo>
                <a:close/>
                <a:moveTo>
                  <a:pt x="10048048" y="4863353"/>
                </a:moveTo>
                <a:cubicBezTo>
                  <a:pt x="10040859" y="4864006"/>
                  <a:pt x="10032471" y="4869229"/>
                  <a:pt x="10030075" y="4874126"/>
                </a:cubicBezTo>
                <a:cubicBezTo>
                  <a:pt x="10026480" y="4879676"/>
                  <a:pt x="10033070" y="4883920"/>
                  <a:pt x="10043854" y="4883267"/>
                </a:cubicBezTo>
                <a:cubicBezTo>
                  <a:pt x="10054638" y="4881635"/>
                  <a:pt x="10063025" y="4876738"/>
                  <a:pt x="10061827" y="4871515"/>
                </a:cubicBezTo>
                <a:cubicBezTo>
                  <a:pt x="10061827" y="4865965"/>
                  <a:pt x="10055237" y="4862374"/>
                  <a:pt x="10048048" y="4863353"/>
                </a:cubicBezTo>
                <a:close/>
                <a:moveTo>
                  <a:pt x="9210509" y="4861721"/>
                </a:moveTo>
                <a:cubicBezTo>
                  <a:pt x="9212905" y="4858456"/>
                  <a:pt x="9202122" y="4862700"/>
                  <a:pt x="9185347" y="4870209"/>
                </a:cubicBezTo>
                <a:lnTo>
                  <a:pt x="9157189" y="4884900"/>
                </a:lnTo>
                <a:lnTo>
                  <a:pt x="9188942" y="4887185"/>
                </a:lnTo>
                <a:cubicBezTo>
                  <a:pt x="9238068" y="4892082"/>
                  <a:pt x="9241063" y="4891102"/>
                  <a:pt x="9221892" y="4879676"/>
                </a:cubicBezTo>
                <a:cubicBezTo>
                  <a:pt x="9212905" y="4873147"/>
                  <a:pt x="9207514" y="4865965"/>
                  <a:pt x="9210509" y="4861721"/>
                </a:cubicBezTo>
                <a:close/>
                <a:moveTo>
                  <a:pt x="1606159" y="4852580"/>
                </a:moveTo>
                <a:cubicBezTo>
                  <a:pt x="1582795" y="4850294"/>
                  <a:pt x="1534268" y="4857150"/>
                  <a:pt x="1510903" y="4868903"/>
                </a:cubicBezTo>
                <a:cubicBezTo>
                  <a:pt x="1497124" y="4875432"/>
                  <a:pt x="1461178" y="4884573"/>
                  <a:pt x="1431223" y="4887838"/>
                </a:cubicBezTo>
                <a:cubicBezTo>
                  <a:pt x="1402466" y="4891102"/>
                  <a:pt x="1381498" y="4897632"/>
                  <a:pt x="1383894" y="4901876"/>
                </a:cubicBezTo>
                <a:cubicBezTo>
                  <a:pt x="1391083" y="4911670"/>
                  <a:pt x="1498322" y="4900243"/>
                  <a:pt x="1504313" y="4887838"/>
                </a:cubicBezTo>
                <a:cubicBezTo>
                  <a:pt x="1506709" y="4882288"/>
                  <a:pt x="1513899" y="4880656"/>
                  <a:pt x="1520489" y="4883920"/>
                </a:cubicBezTo>
                <a:cubicBezTo>
                  <a:pt x="1551043" y="4899590"/>
                  <a:pt x="1659479" y="4891429"/>
                  <a:pt x="1658281" y="4873147"/>
                </a:cubicBezTo>
                <a:cubicBezTo>
                  <a:pt x="1657083" y="4868250"/>
                  <a:pt x="1648696" y="4864985"/>
                  <a:pt x="1638511" y="4865638"/>
                </a:cubicBezTo>
                <a:cubicBezTo>
                  <a:pt x="1628326" y="4867271"/>
                  <a:pt x="1619339" y="4863353"/>
                  <a:pt x="1619339" y="4858456"/>
                </a:cubicBezTo>
                <a:cubicBezTo>
                  <a:pt x="1619339" y="4855518"/>
                  <a:pt x="1613948" y="4853233"/>
                  <a:pt x="1606159" y="4852580"/>
                </a:cubicBezTo>
                <a:close/>
                <a:moveTo>
                  <a:pt x="9344108" y="4844418"/>
                </a:moveTo>
                <a:cubicBezTo>
                  <a:pt x="9322540" y="4846703"/>
                  <a:pt x="9322540" y="4847683"/>
                  <a:pt x="9348901" y="4851927"/>
                </a:cubicBezTo>
                <a:cubicBezTo>
                  <a:pt x="9390838" y="4858456"/>
                  <a:pt x="9399225" y="4857803"/>
                  <a:pt x="9381851" y="4848662"/>
                </a:cubicBezTo>
                <a:cubicBezTo>
                  <a:pt x="9373464" y="4844418"/>
                  <a:pt x="9356090" y="4842459"/>
                  <a:pt x="9344108" y="4844418"/>
                </a:cubicBezTo>
                <a:close/>
                <a:moveTo>
                  <a:pt x="1738560" y="4837889"/>
                </a:moveTo>
                <a:cubicBezTo>
                  <a:pt x="1733768" y="4837889"/>
                  <a:pt x="1731970" y="4842786"/>
                  <a:pt x="1735565" y="4847683"/>
                </a:cubicBezTo>
                <a:cubicBezTo>
                  <a:pt x="1739758" y="4852906"/>
                  <a:pt x="1744551" y="4855844"/>
                  <a:pt x="1746349" y="4855844"/>
                </a:cubicBezTo>
                <a:cubicBezTo>
                  <a:pt x="1748745" y="4855844"/>
                  <a:pt x="1749943" y="4850947"/>
                  <a:pt x="1749344" y="4845724"/>
                </a:cubicBezTo>
                <a:cubicBezTo>
                  <a:pt x="1749344" y="4840827"/>
                  <a:pt x="1744551" y="4837236"/>
                  <a:pt x="1738560" y="4837889"/>
                </a:cubicBezTo>
                <a:close/>
                <a:moveTo>
                  <a:pt x="10663921" y="4805895"/>
                </a:moveTo>
                <a:cubicBezTo>
                  <a:pt x="10659128" y="4805895"/>
                  <a:pt x="10648344" y="4811445"/>
                  <a:pt x="10641754" y="4817322"/>
                </a:cubicBezTo>
                <a:cubicBezTo>
                  <a:pt x="10634565" y="4823198"/>
                  <a:pt x="10632767" y="4827115"/>
                  <a:pt x="10637560" y="4826463"/>
                </a:cubicBezTo>
                <a:cubicBezTo>
                  <a:pt x="10642952" y="4826463"/>
                  <a:pt x="10653137" y="4820586"/>
                  <a:pt x="10659727" y="4815036"/>
                </a:cubicBezTo>
                <a:cubicBezTo>
                  <a:pt x="10667515" y="4809160"/>
                  <a:pt x="10668713" y="4804916"/>
                  <a:pt x="10663921" y="4805895"/>
                </a:cubicBezTo>
                <a:close/>
                <a:moveTo>
                  <a:pt x="1830222" y="4794796"/>
                </a:moveTo>
                <a:cubicBezTo>
                  <a:pt x="1824830" y="4795122"/>
                  <a:pt x="1818240" y="4796754"/>
                  <a:pt x="1811051" y="4800672"/>
                </a:cubicBezTo>
                <a:cubicBezTo>
                  <a:pt x="1790682" y="4811445"/>
                  <a:pt x="1790682" y="4812098"/>
                  <a:pt x="1821236" y="4809813"/>
                </a:cubicBezTo>
                <a:cubicBezTo>
                  <a:pt x="1843402" y="4808181"/>
                  <a:pt x="1850592" y="4804916"/>
                  <a:pt x="1843402" y="4798060"/>
                </a:cubicBezTo>
                <a:cubicBezTo>
                  <a:pt x="1839808" y="4795448"/>
                  <a:pt x="1835015" y="4794143"/>
                  <a:pt x="1830222" y="4794796"/>
                </a:cubicBezTo>
                <a:close/>
                <a:moveTo>
                  <a:pt x="10430871" y="4784675"/>
                </a:moveTo>
                <a:cubicBezTo>
                  <a:pt x="10423083" y="4783696"/>
                  <a:pt x="10400917" y="4785002"/>
                  <a:pt x="10360777" y="4788266"/>
                </a:cubicBezTo>
                <a:cubicBezTo>
                  <a:pt x="10311651" y="4792510"/>
                  <a:pt x="10270313" y="4800019"/>
                  <a:pt x="10267318" y="4805895"/>
                </a:cubicBezTo>
                <a:cubicBezTo>
                  <a:pt x="10264921" y="4810792"/>
                  <a:pt x="10230174" y="4817322"/>
                  <a:pt x="10188836" y="4819607"/>
                </a:cubicBezTo>
                <a:cubicBezTo>
                  <a:pt x="10142106" y="4822219"/>
                  <a:pt x="10110354" y="4828421"/>
                  <a:pt x="10104962" y="4835930"/>
                </a:cubicBezTo>
                <a:cubicBezTo>
                  <a:pt x="10097174" y="4845071"/>
                  <a:pt x="10100769" y="4848662"/>
                  <a:pt x="10118142" y="4850947"/>
                </a:cubicBezTo>
                <a:cubicBezTo>
                  <a:pt x="10182845" y="4859109"/>
                  <a:pt x="10290083" y="4853559"/>
                  <a:pt x="10281696" y="4841806"/>
                </a:cubicBezTo>
                <a:cubicBezTo>
                  <a:pt x="10277502" y="4836909"/>
                  <a:pt x="10292480" y="4834298"/>
                  <a:pt x="10314647" y="4835277"/>
                </a:cubicBezTo>
                <a:cubicBezTo>
                  <a:pt x="10342804" y="4836909"/>
                  <a:pt x="10351791" y="4834624"/>
                  <a:pt x="10345800" y="4827115"/>
                </a:cubicBezTo>
                <a:cubicBezTo>
                  <a:pt x="10341007" y="4819933"/>
                  <a:pt x="10347597" y="4815363"/>
                  <a:pt x="10366768" y="4813730"/>
                </a:cubicBezTo>
                <a:cubicBezTo>
                  <a:pt x="10381745" y="4812098"/>
                  <a:pt x="10406308" y="4804916"/>
                  <a:pt x="10421286" y="4796754"/>
                </a:cubicBezTo>
                <a:cubicBezTo>
                  <a:pt x="10433867" y="4789572"/>
                  <a:pt x="10439259" y="4785981"/>
                  <a:pt x="10430871" y="4784675"/>
                </a:cubicBezTo>
                <a:close/>
                <a:moveTo>
                  <a:pt x="9619094" y="4768352"/>
                </a:moveTo>
                <a:cubicBezTo>
                  <a:pt x="9614301" y="4769331"/>
                  <a:pt x="9610706" y="4773249"/>
                  <a:pt x="9610706" y="4779125"/>
                </a:cubicBezTo>
                <a:cubicBezTo>
                  <a:pt x="9611306" y="4784022"/>
                  <a:pt x="9619094" y="4788266"/>
                  <a:pt x="9626283" y="4787613"/>
                </a:cubicBezTo>
                <a:cubicBezTo>
                  <a:pt x="9634670" y="4786634"/>
                  <a:pt x="9637666" y="4781737"/>
                  <a:pt x="9634670" y="4776840"/>
                </a:cubicBezTo>
                <a:cubicBezTo>
                  <a:pt x="9630477" y="4771943"/>
                  <a:pt x="9623887" y="4768352"/>
                  <a:pt x="9619094" y="4768352"/>
                </a:cubicBezTo>
                <a:close/>
                <a:moveTo>
                  <a:pt x="1391683" y="4767699"/>
                </a:moveTo>
                <a:cubicBezTo>
                  <a:pt x="1388088" y="4765087"/>
                  <a:pt x="1379701" y="4765087"/>
                  <a:pt x="1373709" y="4769331"/>
                </a:cubicBezTo>
                <a:cubicBezTo>
                  <a:pt x="1366520" y="4772596"/>
                  <a:pt x="1368917" y="4775208"/>
                  <a:pt x="1379701" y="4774555"/>
                </a:cubicBezTo>
                <a:cubicBezTo>
                  <a:pt x="1389885" y="4773575"/>
                  <a:pt x="1394678" y="4770964"/>
                  <a:pt x="1391683" y="4767699"/>
                </a:cubicBezTo>
                <a:close/>
                <a:moveTo>
                  <a:pt x="9711355" y="4763781"/>
                </a:moveTo>
                <a:cubicBezTo>
                  <a:pt x="9707161" y="4761170"/>
                  <a:pt x="9699972" y="4761170"/>
                  <a:pt x="9693382" y="4765414"/>
                </a:cubicBezTo>
                <a:cubicBezTo>
                  <a:pt x="9685594" y="4768678"/>
                  <a:pt x="9687990" y="4770964"/>
                  <a:pt x="9698774" y="4769984"/>
                </a:cubicBezTo>
                <a:cubicBezTo>
                  <a:pt x="9708959" y="4769331"/>
                  <a:pt x="9714350" y="4767046"/>
                  <a:pt x="9711355" y="4763781"/>
                </a:cubicBezTo>
                <a:close/>
                <a:moveTo>
                  <a:pt x="1442606" y="4762149"/>
                </a:moveTo>
                <a:cubicBezTo>
                  <a:pt x="1433619" y="4761823"/>
                  <a:pt x="1427029" y="4762149"/>
                  <a:pt x="1425232" y="4764434"/>
                </a:cubicBezTo>
                <a:cubicBezTo>
                  <a:pt x="1421637" y="4768678"/>
                  <a:pt x="1430025" y="4770964"/>
                  <a:pt x="1442007" y="4769984"/>
                </a:cubicBezTo>
                <a:cubicBezTo>
                  <a:pt x="1454588" y="4769331"/>
                  <a:pt x="1459381" y="4770964"/>
                  <a:pt x="1453989" y="4774555"/>
                </a:cubicBezTo>
                <a:cubicBezTo>
                  <a:pt x="1447399" y="4777819"/>
                  <a:pt x="1445002" y="4784022"/>
                  <a:pt x="1447998" y="4788266"/>
                </a:cubicBezTo>
                <a:cubicBezTo>
                  <a:pt x="1456385" y="4799040"/>
                  <a:pt x="1518691" y="4793490"/>
                  <a:pt x="1518092" y="4782716"/>
                </a:cubicBezTo>
                <a:cubicBezTo>
                  <a:pt x="1517493" y="4774555"/>
                  <a:pt x="1469565" y="4763455"/>
                  <a:pt x="1442606" y="4762149"/>
                </a:cubicBezTo>
                <a:close/>
                <a:moveTo>
                  <a:pt x="10037863" y="4758558"/>
                </a:moveTo>
                <a:cubicBezTo>
                  <a:pt x="10027679" y="4759211"/>
                  <a:pt x="10013300" y="4765414"/>
                  <a:pt x="10006111" y="4771290"/>
                </a:cubicBezTo>
                <a:cubicBezTo>
                  <a:pt x="9995327" y="4779452"/>
                  <a:pt x="9996526" y="4780758"/>
                  <a:pt x="10012102" y="4779125"/>
                </a:cubicBezTo>
                <a:cubicBezTo>
                  <a:pt x="10021688" y="4778472"/>
                  <a:pt x="10036665" y="4773575"/>
                  <a:pt x="10043255" y="4766720"/>
                </a:cubicBezTo>
                <a:cubicBezTo>
                  <a:pt x="10054638" y="4758558"/>
                  <a:pt x="10054039" y="4756926"/>
                  <a:pt x="10037863" y="4758558"/>
                </a:cubicBezTo>
                <a:close/>
                <a:moveTo>
                  <a:pt x="9557387" y="4756926"/>
                </a:moveTo>
                <a:lnTo>
                  <a:pt x="9534022" y="4759211"/>
                </a:lnTo>
                <a:cubicBezTo>
                  <a:pt x="9520842" y="4760190"/>
                  <a:pt x="9502869" y="4765414"/>
                  <a:pt x="9492684" y="4771290"/>
                </a:cubicBezTo>
                <a:cubicBezTo>
                  <a:pt x="9474711" y="4781084"/>
                  <a:pt x="9475310" y="4780758"/>
                  <a:pt x="9493882" y="4779125"/>
                </a:cubicBezTo>
                <a:cubicBezTo>
                  <a:pt x="9504067" y="4777493"/>
                  <a:pt x="9521441" y="4772596"/>
                  <a:pt x="9534621" y="4766720"/>
                </a:cubicBezTo>
                <a:close/>
                <a:moveTo>
                  <a:pt x="1216147" y="4756273"/>
                </a:moveTo>
                <a:cubicBezTo>
                  <a:pt x="1207760" y="4766720"/>
                  <a:pt x="1271863" y="4784022"/>
                  <a:pt x="1305413" y="4780758"/>
                </a:cubicBezTo>
                <a:cubicBezTo>
                  <a:pt x="1341957" y="4776514"/>
                  <a:pt x="1341358" y="4776840"/>
                  <a:pt x="1280849" y="4764434"/>
                </a:cubicBezTo>
                <a:cubicBezTo>
                  <a:pt x="1247300" y="4757905"/>
                  <a:pt x="1218543" y="4753661"/>
                  <a:pt x="1216147" y="4756273"/>
                </a:cubicBezTo>
                <a:close/>
                <a:moveTo>
                  <a:pt x="10651939" y="4752029"/>
                </a:moveTo>
                <a:cubicBezTo>
                  <a:pt x="10648344" y="4749744"/>
                  <a:pt x="10639957" y="4749744"/>
                  <a:pt x="10633966" y="4753008"/>
                </a:cubicBezTo>
                <a:cubicBezTo>
                  <a:pt x="10626777" y="4757252"/>
                  <a:pt x="10629772" y="4758558"/>
                  <a:pt x="10639957" y="4758558"/>
                </a:cubicBezTo>
                <a:cubicBezTo>
                  <a:pt x="10650141" y="4757579"/>
                  <a:pt x="10655533" y="4755620"/>
                  <a:pt x="10651939" y="4752029"/>
                </a:cubicBezTo>
                <a:close/>
                <a:moveTo>
                  <a:pt x="10757979" y="4747785"/>
                </a:moveTo>
                <a:cubicBezTo>
                  <a:pt x="10753186" y="4748764"/>
                  <a:pt x="10748992" y="4752682"/>
                  <a:pt x="10749592" y="4758558"/>
                </a:cubicBezTo>
                <a:cubicBezTo>
                  <a:pt x="10749592" y="4763455"/>
                  <a:pt x="10754983" y="4767699"/>
                  <a:pt x="10759776" y="4766720"/>
                </a:cubicBezTo>
                <a:cubicBezTo>
                  <a:pt x="10764569" y="4766720"/>
                  <a:pt x="10768763" y="4761823"/>
                  <a:pt x="10768164" y="4756926"/>
                </a:cubicBezTo>
                <a:cubicBezTo>
                  <a:pt x="10768164" y="4751049"/>
                  <a:pt x="10762772" y="4747785"/>
                  <a:pt x="10757979" y="4747785"/>
                </a:cubicBezTo>
                <a:close/>
                <a:moveTo>
                  <a:pt x="10672308" y="4746152"/>
                </a:moveTo>
                <a:cubicBezTo>
                  <a:pt x="10667515" y="4747132"/>
                  <a:pt x="10663921" y="4752029"/>
                  <a:pt x="10664520" y="4756926"/>
                </a:cubicBezTo>
                <a:cubicBezTo>
                  <a:pt x="10664520" y="4761823"/>
                  <a:pt x="10671110" y="4766067"/>
                  <a:pt x="10679497" y="4765414"/>
                </a:cubicBezTo>
                <a:cubicBezTo>
                  <a:pt x="10687884" y="4764434"/>
                  <a:pt x="10690880" y="4759537"/>
                  <a:pt x="10687884" y="4754641"/>
                </a:cubicBezTo>
                <a:cubicBezTo>
                  <a:pt x="10684290" y="4749744"/>
                  <a:pt x="10677101" y="4746152"/>
                  <a:pt x="10672308" y="4746152"/>
                </a:cubicBezTo>
                <a:close/>
                <a:moveTo>
                  <a:pt x="10197223" y="4743867"/>
                </a:moveTo>
                <a:cubicBezTo>
                  <a:pt x="10191232" y="4743867"/>
                  <a:pt x="10181048" y="4748764"/>
                  <a:pt x="10173858" y="4755293"/>
                </a:cubicBezTo>
                <a:cubicBezTo>
                  <a:pt x="10166669" y="4761170"/>
                  <a:pt x="10164872" y="4765414"/>
                  <a:pt x="10170863" y="4764434"/>
                </a:cubicBezTo>
                <a:cubicBezTo>
                  <a:pt x="10175656" y="4764434"/>
                  <a:pt x="10185241" y="4758885"/>
                  <a:pt x="10193030" y="4753008"/>
                </a:cubicBezTo>
                <a:cubicBezTo>
                  <a:pt x="10200219" y="4747132"/>
                  <a:pt x="10202016" y="4742888"/>
                  <a:pt x="10197223" y="4743867"/>
                </a:cubicBezTo>
                <a:close/>
                <a:moveTo>
                  <a:pt x="1667866" y="4741908"/>
                </a:moveTo>
                <a:cubicBezTo>
                  <a:pt x="1607358" y="4746805"/>
                  <a:pt x="1534867" y="4765414"/>
                  <a:pt x="1536065" y="4780758"/>
                </a:cubicBezTo>
                <a:cubicBezTo>
                  <a:pt x="1537263" y="4785002"/>
                  <a:pt x="1550444" y="4787613"/>
                  <a:pt x="1565421" y="4786634"/>
                </a:cubicBezTo>
                <a:cubicBezTo>
                  <a:pt x="1580998" y="4785002"/>
                  <a:pt x="1592979" y="4779452"/>
                  <a:pt x="1592380" y="4774555"/>
                </a:cubicBezTo>
                <a:cubicBezTo>
                  <a:pt x="1592380" y="4768678"/>
                  <a:pt x="1625930" y="4761170"/>
                  <a:pt x="1673858" y="4756273"/>
                </a:cubicBezTo>
                <a:cubicBezTo>
                  <a:pt x="1738560" y="4748764"/>
                  <a:pt x="1748745" y="4746479"/>
                  <a:pt x="1721786" y="4742235"/>
                </a:cubicBezTo>
                <a:cubicBezTo>
                  <a:pt x="1707407" y="4740276"/>
                  <a:pt x="1688236" y="4740276"/>
                  <a:pt x="1667866" y="4741908"/>
                </a:cubicBezTo>
                <a:close/>
                <a:moveTo>
                  <a:pt x="10489583" y="4731462"/>
                </a:moveTo>
                <a:cubicBezTo>
                  <a:pt x="10479998" y="4734726"/>
                  <a:pt x="10474606" y="4740276"/>
                  <a:pt x="10475205" y="4747785"/>
                </a:cubicBezTo>
                <a:cubicBezTo>
                  <a:pt x="10475205" y="4753661"/>
                  <a:pt x="10485389" y="4754641"/>
                  <a:pt x="10496772" y="4749744"/>
                </a:cubicBezTo>
                <a:cubicBezTo>
                  <a:pt x="10507556" y="4745826"/>
                  <a:pt x="10525529" y="4741582"/>
                  <a:pt x="10535115" y="4739950"/>
                </a:cubicBezTo>
                <a:cubicBezTo>
                  <a:pt x="10549493" y="4737338"/>
                  <a:pt x="10547096" y="4735706"/>
                  <a:pt x="10527326" y="4731462"/>
                </a:cubicBezTo>
                <a:cubicBezTo>
                  <a:pt x="10512349" y="4728197"/>
                  <a:pt x="10499169" y="4728523"/>
                  <a:pt x="10489583" y="4731462"/>
                </a:cubicBezTo>
                <a:close/>
                <a:moveTo>
                  <a:pt x="1468966" y="4731462"/>
                </a:moveTo>
                <a:cubicBezTo>
                  <a:pt x="1462376" y="4729176"/>
                  <a:pt x="1451592" y="4730482"/>
                  <a:pt x="1445002" y="4734073"/>
                </a:cubicBezTo>
                <a:cubicBezTo>
                  <a:pt x="1439011" y="4737338"/>
                  <a:pt x="1445002" y="4738644"/>
                  <a:pt x="1456984" y="4737011"/>
                </a:cubicBezTo>
                <a:cubicBezTo>
                  <a:pt x="1470164" y="4736359"/>
                  <a:pt x="1475556" y="4733094"/>
                  <a:pt x="1468966" y="4731462"/>
                </a:cubicBezTo>
                <a:close/>
                <a:moveTo>
                  <a:pt x="1337764" y="4721668"/>
                </a:moveTo>
                <a:cubicBezTo>
                  <a:pt x="1330575" y="4722321"/>
                  <a:pt x="1324584" y="4726565"/>
                  <a:pt x="1324584" y="4732441"/>
                </a:cubicBezTo>
                <a:cubicBezTo>
                  <a:pt x="1325782" y="4737338"/>
                  <a:pt x="1334768" y="4740603"/>
                  <a:pt x="1345552" y="4739950"/>
                </a:cubicBezTo>
                <a:cubicBezTo>
                  <a:pt x="1356336" y="4738970"/>
                  <a:pt x="1361728" y="4734073"/>
                  <a:pt x="1357534" y="4729176"/>
                </a:cubicBezTo>
                <a:cubicBezTo>
                  <a:pt x="1354539" y="4724279"/>
                  <a:pt x="1344953" y="4720688"/>
                  <a:pt x="1337764" y="4721668"/>
                </a:cubicBezTo>
                <a:close/>
                <a:moveTo>
                  <a:pt x="10783740" y="4716771"/>
                </a:moveTo>
                <a:cubicBezTo>
                  <a:pt x="10778348" y="4717750"/>
                  <a:pt x="10774155" y="4722647"/>
                  <a:pt x="10774155" y="4727544"/>
                </a:cubicBezTo>
                <a:cubicBezTo>
                  <a:pt x="10775353" y="4732441"/>
                  <a:pt x="10780146" y="4736359"/>
                  <a:pt x="10784938" y="4735379"/>
                </a:cubicBezTo>
                <a:cubicBezTo>
                  <a:pt x="10789731" y="4735379"/>
                  <a:pt x="10793925" y="4730482"/>
                  <a:pt x="10793326" y="4725585"/>
                </a:cubicBezTo>
                <a:cubicBezTo>
                  <a:pt x="10793326" y="4719709"/>
                  <a:pt x="10788533" y="4716771"/>
                  <a:pt x="10783740" y="4716771"/>
                </a:cubicBezTo>
                <a:close/>
                <a:moveTo>
                  <a:pt x="10836461" y="4714159"/>
                </a:moveTo>
                <a:cubicBezTo>
                  <a:pt x="10826276" y="4712527"/>
                  <a:pt x="10814294" y="4716771"/>
                  <a:pt x="10810700" y="4721668"/>
                </a:cubicBezTo>
                <a:cubicBezTo>
                  <a:pt x="10804709" y="4728197"/>
                  <a:pt x="10811299" y="4728850"/>
                  <a:pt x="10828073" y="4723953"/>
                </a:cubicBezTo>
                <a:cubicBezTo>
                  <a:pt x="10846645" y="4718403"/>
                  <a:pt x="10849641" y="4715791"/>
                  <a:pt x="10836461" y="4714159"/>
                </a:cubicBezTo>
                <a:close/>
                <a:moveTo>
                  <a:pt x="10448844" y="4700121"/>
                </a:moveTo>
                <a:cubicBezTo>
                  <a:pt x="10437462" y="4701427"/>
                  <a:pt x="10424881" y="4705671"/>
                  <a:pt x="10419489" y="4711547"/>
                </a:cubicBezTo>
                <a:cubicBezTo>
                  <a:pt x="10415295" y="4717424"/>
                  <a:pt x="10401516" y="4724279"/>
                  <a:pt x="10388336" y="4728523"/>
                </a:cubicBezTo>
                <a:lnTo>
                  <a:pt x="10366169" y="4734073"/>
                </a:lnTo>
                <a:lnTo>
                  <a:pt x="10389534" y="4733094"/>
                </a:lnTo>
                <a:cubicBezTo>
                  <a:pt x="10403912" y="4733094"/>
                  <a:pt x="10427876" y="4728197"/>
                  <a:pt x="10443453" y="4723300"/>
                </a:cubicBezTo>
                <a:cubicBezTo>
                  <a:pt x="10459029" y="4719056"/>
                  <a:pt x="10472209" y="4711221"/>
                  <a:pt x="10471610" y="4706977"/>
                </a:cubicBezTo>
                <a:cubicBezTo>
                  <a:pt x="10471011" y="4701100"/>
                  <a:pt x="10460227" y="4699142"/>
                  <a:pt x="10448844" y="4700121"/>
                </a:cubicBezTo>
                <a:close/>
                <a:moveTo>
                  <a:pt x="1745749" y="4694898"/>
                </a:moveTo>
                <a:cubicBezTo>
                  <a:pt x="1732569" y="4694898"/>
                  <a:pt x="1715195" y="4696203"/>
                  <a:pt x="1694826" y="4698489"/>
                </a:cubicBezTo>
                <a:cubicBezTo>
                  <a:pt x="1658880" y="4703712"/>
                  <a:pt x="1615745" y="4705997"/>
                  <a:pt x="1598371" y="4702733"/>
                </a:cubicBezTo>
                <a:cubicBezTo>
                  <a:pt x="1572610" y="4699142"/>
                  <a:pt x="1568416" y="4701100"/>
                  <a:pt x="1573209" y="4711547"/>
                </a:cubicBezTo>
                <a:cubicBezTo>
                  <a:pt x="1577403" y="4720035"/>
                  <a:pt x="1573209" y="4728197"/>
                  <a:pt x="1563025" y="4732441"/>
                </a:cubicBezTo>
                <a:cubicBezTo>
                  <a:pt x="1554038" y="4736359"/>
                  <a:pt x="1582196" y="4734073"/>
                  <a:pt x="1625930" y="4727544"/>
                </a:cubicBezTo>
                <a:cubicBezTo>
                  <a:pt x="1669664" y="4721015"/>
                  <a:pt x="1720587" y="4714159"/>
                  <a:pt x="1740358" y="4712527"/>
                </a:cubicBezTo>
                <a:cubicBezTo>
                  <a:pt x="1763722" y="4709915"/>
                  <a:pt x="1773308" y="4705018"/>
                  <a:pt x="1769114" y="4699468"/>
                </a:cubicBezTo>
                <a:cubicBezTo>
                  <a:pt x="1767317" y="4696530"/>
                  <a:pt x="1758930" y="4695224"/>
                  <a:pt x="1745749" y="4694898"/>
                </a:cubicBezTo>
                <a:close/>
                <a:moveTo>
                  <a:pt x="10533317" y="4685430"/>
                </a:moveTo>
                <a:cubicBezTo>
                  <a:pt x="10511750" y="4683145"/>
                  <a:pt x="10490182" y="4687715"/>
                  <a:pt x="10485989" y="4701753"/>
                </a:cubicBezTo>
                <a:cubicBezTo>
                  <a:pt x="10481196" y="4719056"/>
                  <a:pt x="10509952" y="4719056"/>
                  <a:pt x="10524930" y="4701753"/>
                </a:cubicBezTo>
                <a:cubicBezTo>
                  <a:pt x="10531520" y="4693592"/>
                  <a:pt x="10538110" y="4694245"/>
                  <a:pt x="10547696" y="4704039"/>
                </a:cubicBezTo>
                <a:cubicBezTo>
                  <a:pt x="10561475" y="4718077"/>
                  <a:pt x="10576452" y="4721668"/>
                  <a:pt x="10575853" y="4711547"/>
                </a:cubicBezTo>
                <a:cubicBezTo>
                  <a:pt x="10574056" y="4697183"/>
                  <a:pt x="10554286" y="4688042"/>
                  <a:pt x="10533317" y="4685430"/>
                </a:cubicBezTo>
                <a:close/>
                <a:moveTo>
                  <a:pt x="10306259" y="4675310"/>
                </a:moveTo>
                <a:cubicBezTo>
                  <a:pt x="10297273" y="4674657"/>
                  <a:pt x="10271511" y="4682166"/>
                  <a:pt x="10261926" y="4689348"/>
                </a:cubicBezTo>
                <a:cubicBezTo>
                  <a:pt x="10252939" y="4697836"/>
                  <a:pt x="10257133" y="4697509"/>
                  <a:pt x="10276903" y="4690980"/>
                </a:cubicBezTo>
                <a:cubicBezTo>
                  <a:pt x="10291881" y="4686083"/>
                  <a:pt x="10305660" y="4680533"/>
                  <a:pt x="10308656" y="4678901"/>
                </a:cubicBezTo>
                <a:cubicBezTo>
                  <a:pt x="10310453" y="4676616"/>
                  <a:pt x="10309255" y="4675310"/>
                  <a:pt x="10306259" y="4675310"/>
                </a:cubicBezTo>
                <a:close/>
                <a:moveTo>
                  <a:pt x="1798470" y="4647560"/>
                </a:moveTo>
                <a:cubicBezTo>
                  <a:pt x="1778699" y="4645602"/>
                  <a:pt x="1769713" y="4649193"/>
                  <a:pt x="1770912" y="4658007"/>
                </a:cubicBezTo>
                <a:cubicBezTo>
                  <a:pt x="1771511" y="4667148"/>
                  <a:pt x="1779299" y="4669107"/>
                  <a:pt x="1796673" y="4662578"/>
                </a:cubicBezTo>
                <a:cubicBezTo>
                  <a:pt x="1810452" y="4657681"/>
                  <a:pt x="1823033" y="4652457"/>
                  <a:pt x="1824231" y="4651804"/>
                </a:cubicBezTo>
                <a:cubicBezTo>
                  <a:pt x="1826029" y="4650172"/>
                  <a:pt x="1814046" y="4648213"/>
                  <a:pt x="1798470" y="4647560"/>
                </a:cubicBezTo>
                <a:close/>
                <a:moveTo>
                  <a:pt x="1886537" y="4593041"/>
                </a:moveTo>
                <a:cubicBezTo>
                  <a:pt x="1881146" y="4593041"/>
                  <a:pt x="1879947" y="4597938"/>
                  <a:pt x="1882943" y="4602835"/>
                </a:cubicBezTo>
                <a:cubicBezTo>
                  <a:pt x="1887136" y="4608058"/>
                  <a:pt x="1891929" y="4611323"/>
                  <a:pt x="1893726" y="4611323"/>
                </a:cubicBezTo>
                <a:cubicBezTo>
                  <a:pt x="1896123" y="4611323"/>
                  <a:pt x="1897920" y="4606426"/>
                  <a:pt x="1896722" y="4601529"/>
                </a:cubicBezTo>
                <a:cubicBezTo>
                  <a:pt x="1896722" y="4596306"/>
                  <a:pt x="1891929" y="4592062"/>
                  <a:pt x="1886537" y="4593041"/>
                </a:cubicBezTo>
                <a:close/>
                <a:moveTo>
                  <a:pt x="2167065" y="4588185"/>
                </a:moveTo>
                <a:cubicBezTo>
                  <a:pt x="2159726" y="4587573"/>
                  <a:pt x="2149841" y="4587818"/>
                  <a:pt x="2139357" y="4589123"/>
                </a:cubicBezTo>
                <a:cubicBezTo>
                  <a:pt x="2102812" y="4594020"/>
                  <a:pt x="2102213" y="4595000"/>
                  <a:pt x="2127375" y="4598264"/>
                </a:cubicBezTo>
                <a:cubicBezTo>
                  <a:pt x="2166915" y="4603161"/>
                  <a:pt x="2180694" y="4602182"/>
                  <a:pt x="2179496" y="4592388"/>
                </a:cubicBezTo>
                <a:cubicBezTo>
                  <a:pt x="2179197" y="4590266"/>
                  <a:pt x="2174404" y="4588797"/>
                  <a:pt x="2167065" y="4588185"/>
                </a:cubicBezTo>
                <a:close/>
                <a:moveTo>
                  <a:pt x="10863420" y="4562027"/>
                </a:moveTo>
                <a:cubicBezTo>
                  <a:pt x="10857429" y="4563333"/>
                  <a:pt x="10854434" y="4568230"/>
                  <a:pt x="10855033" y="4576065"/>
                </a:cubicBezTo>
                <a:cubicBezTo>
                  <a:pt x="10855632" y="4580962"/>
                  <a:pt x="10867614" y="4583900"/>
                  <a:pt x="10881393" y="4582268"/>
                </a:cubicBezTo>
                <a:cubicBezTo>
                  <a:pt x="10905357" y="4580635"/>
                  <a:pt x="10905357" y="4579982"/>
                  <a:pt x="10886785" y="4568556"/>
                </a:cubicBezTo>
                <a:cubicBezTo>
                  <a:pt x="10877199" y="4562680"/>
                  <a:pt x="10868812" y="4560721"/>
                  <a:pt x="10863420" y="4562027"/>
                </a:cubicBezTo>
                <a:close/>
                <a:moveTo>
                  <a:pt x="10344002" y="4547662"/>
                </a:moveTo>
                <a:cubicBezTo>
                  <a:pt x="10321237" y="4549295"/>
                  <a:pt x="10321237" y="4550274"/>
                  <a:pt x="10349993" y="4560068"/>
                </a:cubicBezTo>
                <a:cubicBezTo>
                  <a:pt x="10365570" y="4565944"/>
                  <a:pt x="10387137" y="4568556"/>
                  <a:pt x="10397322" y="4565292"/>
                </a:cubicBezTo>
                <a:cubicBezTo>
                  <a:pt x="10406908" y="4562027"/>
                  <a:pt x="10421885" y="4558436"/>
                  <a:pt x="10429673" y="4556803"/>
                </a:cubicBezTo>
                <a:cubicBezTo>
                  <a:pt x="10449444" y="4553539"/>
                  <a:pt x="10372759" y="4545377"/>
                  <a:pt x="10344002" y="4547662"/>
                </a:cubicBezTo>
                <a:close/>
                <a:moveTo>
                  <a:pt x="2005159" y="4545377"/>
                </a:moveTo>
                <a:cubicBezTo>
                  <a:pt x="1994375" y="4546357"/>
                  <a:pt x="1988983" y="4549621"/>
                  <a:pt x="1991979" y="4554518"/>
                </a:cubicBezTo>
                <a:cubicBezTo>
                  <a:pt x="1999767" y="4565292"/>
                  <a:pt x="2014145" y="4564312"/>
                  <a:pt x="2018938" y="4553865"/>
                </a:cubicBezTo>
                <a:cubicBezTo>
                  <a:pt x="2021334" y="4548968"/>
                  <a:pt x="2014744" y="4545377"/>
                  <a:pt x="2005159" y="4545377"/>
                </a:cubicBezTo>
                <a:close/>
                <a:moveTo>
                  <a:pt x="1881146" y="4545377"/>
                </a:moveTo>
                <a:cubicBezTo>
                  <a:pt x="1876952" y="4545377"/>
                  <a:pt x="1881146" y="4553865"/>
                  <a:pt x="1891330" y="4563006"/>
                </a:cubicBezTo>
                <a:cubicBezTo>
                  <a:pt x="1909303" y="4579329"/>
                  <a:pt x="1942853" y="4584879"/>
                  <a:pt x="1941654" y="4570841"/>
                </a:cubicBezTo>
                <a:cubicBezTo>
                  <a:pt x="1940456" y="4563333"/>
                  <a:pt x="1894326" y="4543745"/>
                  <a:pt x="1881146" y="4545377"/>
                </a:cubicBezTo>
                <a:close/>
                <a:moveTo>
                  <a:pt x="10914343" y="4525463"/>
                </a:moveTo>
                <a:cubicBezTo>
                  <a:pt x="10911348" y="4523178"/>
                  <a:pt x="10902961" y="4523178"/>
                  <a:pt x="10896371" y="4526442"/>
                </a:cubicBezTo>
                <a:cubicBezTo>
                  <a:pt x="10888582" y="4530360"/>
                  <a:pt x="10891578" y="4532319"/>
                  <a:pt x="10902362" y="4532319"/>
                </a:cubicBezTo>
                <a:cubicBezTo>
                  <a:pt x="10911947" y="4531339"/>
                  <a:pt x="10917938" y="4528728"/>
                  <a:pt x="10914343" y="4525463"/>
                </a:cubicBezTo>
                <a:close/>
                <a:moveTo>
                  <a:pt x="10992825" y="4517628"/>
                </a:moveTo>
                <a:cubicBezTo>
                  <a:pt x="10989231" y="4516648"/>
                  <a:pt x="10980244" y="4516648"/>
                  <a:pt x="10964668" y="4517954"/>
                </a:cubicBezTo>
                <a:cubicBezTo>
                  <a:pt x="10939506" y="4519587"/>
                  <a:pt x="10927524" y="4525136"/>
                  <a:pt x="10930519" y="4530033"/>
                </a:cubicBezTo>
                <a:cubicBezTo>
                  <a:pt x="10938907" y="4540807"/>
                  <a:pt x="10962271" y="4538848"/>
                  <a:pt x="10988033" y="4524810"/>
                </a:cubicBezTo>
                <a:cubicBezTo>
                  <a:pt x="10994623" y="4521219"/>
                  <a:pt x="10996420" y="4518607"/>
                  <a:pt x="10992825" y="4517628"/>
                </a:cubicBezTo>
                <a:close/>
                <a:moveTo>
                  <a:pt x="1754736" y="4512404"/>
                </a:moveTo>
                <a:cubicBezTo>
                  <a:pt x="1751141" y="4510119"/>
                  <a:pt x="1743952" y="4509793"/>
                  <a:pt x="1737362" y="4514037"/>
                </a:cubicBezTo>
                <a:cubicBezTo>
                  <a:pt x="1729574" y="4517301"/>
                  <a:pt x="1732569" y="4519913"/>
                  <a:pt x="1742754" y="4519260"/>
                </a:cubicBezTo>
                <a:cubicBezTo>
                  <a:pt x="1752939" y="4518281"/>
                  <a:pt x="1758930" y="4515669"/>
                  <a:pt x="1754736" y="4512404"/>
                </a:cubicBezTo>
                <a:close/>
                <a:moveTo>
                  <a:pt x="10554286" y="4511751"/>
                </a:moveTo>
                <a:cubicBezTo>
                  <a:pt x="10551290" y="4508487"/>
                  <a:pt x="10542903" y="4509140"/>
                  <a:pt x="10537511" y="4512404"/>
                </a:cubicBezTo>
                <a:cubicBezTo>
                  <a:pt x="10529723" y="4515669"/>
                  <a:pt x="10532119" y="4517954"/>
                  <a:pt x="10542903" y="4517301"/>
                </a:cubicBezTo>
                <a:cubicBezTo>
                  <a:pt x="10553087" y="4517301"/>
                  <a:pt x="10558479" y="4514037"/>
                  <a:pt x="10554286" y="4511751"/>
                </a:cubicBezTo>
                <a:close/>
                <a:moveTo>
                  <a:pt x="1648096" y="4509466"/>
                </a:moveTo>
                <a:cubicBezTo>
                  <a:pt x="1634317" y="4511099"/>
                  <a:pt x="1627128" y="4515995"/>
                  <a:pt x="1631322" y="4520892"/>
                </a:cubicBezTo>
                <a:cubicBezTo>
                  <a:pt x="1634317" y="4525789"/>
                  <a:pt x="1645700" y="4528728"/>
                  <a:pt x="1655885" y="4528075"/>
                </a:cubicBezTo>
                <a:cubicBezTo>
                  <a:pt x="1665470" y="4527095"/>
                  <a:pt x="1673858" y="4522198"/>
                  <a:pt x="1672660" y="4516322"/>
                </a:cubicBezTo>
                <a:cubicBezTo>
                  <a:pt x="1672060" y="4511425"/>
                  <a:pt x="1661276" y="4508487"/>
                  <a:pt x="1648096" y="4509466"/>
                </a:cubicBezTo>
                <a:close/>
                <a:moveTo>
                  <a:pt x="10572858" y="4506855"/>
                </a:moveTo>
                <a:cubicBezTo>
                  <a:pt x="10568065" y="4507181"/>
                  <a:pt x="10566268" y="4510446"/>
                  <a:pt x="10566867" y="4515669"/>
                </a:cubicBezTo>
                <a:cubicBezTo>
                  <a:pt x="10567466" y="4521545"/>
                  <a:pt x="10580047" y="4524157"/>
                  <a:pt x="10594425" y="4522525"/>
                </a:cubicBezTo>
                <a:cubicBezTo>
                  <a:pt x="10616592" y="4519913"/>
                  <a:pt x="10617191" y="4518934"/>
                  <a:pt x="10599817" y="4513384"/>
                </a:cubicBezTo>
                <a:cubicBezTo>
                  <a:pt x="10586637" y="4508813"/>
                  <a:pt x="10578250" y="4506528"/>
                  <a:pt x="10572858" y="4506855"/>
                </a:cubicBezTo>
                <a:close/>
                <a:moveTo>
                  <a:pt x="1338962" y="4500652"/>
                </a:moveTo>
                <a:cubicBezTo>
                  <a:pt x="1326980" y="4501958"/>
                  <a:pt x="1313800" y="4506202"/>
                  <a:pt x="1304813" y="4513384"/>
                </a:cubicBezTo>
                <a:cubicBezTo>
                  <a:pt x="1295228" y="4520566"/>
                  <a:pt x="1300619" y="4522525"/>
                  <a:pt x="1326980" y="4520892"/>
                </a:cubicBezTo>
                <a:cubicBezTo>
                  <a:pt x="1346151" y="4518281"/>
                  <a:pt x="1361728" y="4512404"/>
                  <a:pt x="1361129" y="4507181"/>
                </a:cubicBezTo>
                <a:cubicBezTo>
                  <a:pt x="1360530" y="4501305"/>
                  <a:pt x="1350944" y="4499346"/>
                  <a:pt x="1338962" y="4500652"/>
                </a:cubicBezTo>
                <a:close/>
                <a:moveTo>
                  <a:pt x="1422836" y="4497061"/>
                </a:moveTo>
                <a:cubicBezTo>
                  <a:pt x="1403065" y="4495428"/>
                  <a:pt x="1397074" y="4497387"/>
                  <a:pt x="1401867" y="4507181"/>
                </a:cubicBezTo>
                <a:cubicBezTo>
                  <a:pt x="1409656" y="4522851"/>
                  <a:pt x="1376106" y="4534604"/>
                  <a:pt x="1290435" y="4544724"/>
                </a:cubicBezTo>
                <a:cubicBezTo>
                  <a:pt x="1256286" y="4548642"/>
                  <a:pt x="1241309" y="4552886"/>
                  <a:pt x="1257485" y="4553865"/>
                </a:cubicBezTo>
                <a:cubicBezTo>
                  <a:pt x="1273061" y="4554518"/>
                  <a:pt x="1289836" y="4557456"/>
                  <a:pt x="1295827" y="4561700"/>
                </a:cubicBezTo>
                <a:cubicBezTo>
                  <a:pt x="1300619" y="4564965"/>
                  <a:pt x="1328777" y="4567577"/>
                  <a:pt x="1356935" y="4565944"/>
                </a:cubicBezTo>
                <a:cubicBezTo>
                  <a:pt x="1423435" y="4562680"/>
                  <a:pt x="1430025" y="4560068"/>
                  <a:pt x="1412052" y="4550927"/>
                </a:cubicBezTo>
                <a:cubicBezTo>
                  <a:pt x="1399471" y="4543418"/>
                  <a:pt x="1399471" y="4543092"/>
                  <a:pt x="1412651" y="4541460"/>
                </a:cubicBezTo>
                <a:cubicBezTo>
                  <a:pt x="1433619" y="4539827"/>
                  <a:pt x="1496525" y="4561047"/>
                  <a:pt x="1479750" y="4564312"/>
                </a:cubicBezTo>
                <a:cubicBezTo>
                  <a:pt x="1471962" y="4566271"/>
                  <a:pt x="1476155" y="4569209"/>
                  <a:pt x="1489336" y="4572474"/>
                </a:cubicBezTo>
                <a:lnTo>
                  <a:pt x="1513299" y="4577697"/>
                </a:lnTo>
                <a:lnTo>
                  <a:pt x="1484543" y="4593041"/>
                </a:lnTo>
                <a:cubicBezTo>
                  <a:pt x="1440809" y="4616220"/>
                  <a:pt x="1451592" y="4630258"/>
                  <a:pt x="1504912" y="4621117"/>
                </a:cubicBezTo>
                <a:cubicBezTo>
                  <a:pt x="1522286" y="4617852"/>
                  <a:pt x="1591781" y="4638419"/>
                  <a:pt x="1576205" y="4642011"/>
                </a:cubicBezTo>
                <a:cubicBezTo>
                  <a:pt x="1559430" y="4645275"/>
                  <a:pt x="1642705" y="4661272"/>
                  <a:pt x="1669664" y="4659640"/>
                </a:cubicBezTo>
                <a:cubicBezTo>
                  <a:pt x="1683443" y="4659640"/>
                  <a:pt x="1694826" y="4654743"/>
                  <a:pt x="1694227" y="4649846"/>
                </a:cubicBezTo>
                <a:cubicBezTo>
                  <a:pt x="1694227" y="4644949"/>
                  <a:pt x="1707407" y="4635155"/>
                  <a:pt x="1725380" y="4626667"/>
                </a:cubicBezTo>
                <a:cubicBezTo>
                  <a:pt x="1760727" y="4610996"/>
                  <a:pt x="1763123" y="4604141"/>
                  <a:pt x="1737961" y="4585859"/>
                </a:cubicBezTo>
                <a:cubicBezTo>
                  <a:pt x="1720587" y="4573453"/>
                  <a:pt x="1617543" y="4560395"/>
                  <a:pt x="1571412" y="4564312"/>
                </a:cubicBezTo>
                <a:cubicBezTo>
                  <a:pt x="1559430" y="4566271"/>
                  <a:pt x="1537862" y="4556803"/>
                  <a:pt x="1524682" y="4545377"/>
                </a:cubicBezTo>
                <a:lnTo>
                  <a:pt x="1500718" y="4523178"/>
                </a:lnTo>
                <a:lnTo>
                  <a:pt x="1540259" y="4519913"/>
                </a:lnTo>
                <a:cubicBezTo>
                  <a:pt x="1564223" y="4517628"/>
                  <a:pt x="1578002" y="4519913"/>
                  <a:pt x="1575006" y="4525463"/>
                </a:cubicBezTo>
                <a:cubicBezTo>
                  <a:pt x="1567218" y="4540480"/>
                  <a:pt x="1599570" y="4547010"/>
                  <a:pt x="1611552" y="4532972"/>
                </a:cubicBezTo>
                <a:cubicBezTo>
                  <a:pt x="1618142" y="4524810"/>
                  <a:pt x="1616943" y="4522525"/>
                  <a:pt x="1604362" y="4523178"/>
                </a:cubicBezTo>
                <a:cubicBezTo>
                  <a:pt x="1596574" y="4524157"/>
                  <a:pt x="1588186" y="4520566"/>
                  <a:pt x="1588186" y="4515669"/>
                </a:cubicBezTo>
                <a:cubicBezTo>
                  <a:pt x="1587588" y="4510772"/>
                  <a:pt x="1555835" y="4504896"/>
                  <a:pt x="1518691" y="4503263"/>
                </a:cubicBezTo>
                <a:cubicBezTo>
                  <a:pt x="1480948" y="4500978"/>
                  <a:pt x="1437813" y="4497714"/>
                  <a:pt x="1422836" y="4497061"/>
                </a:cubicBezTo>
                <a:close/>
                <a:moveTo>
                  <a:pt x="10883190" y="4489552"/>
                </a:moveTo>
                <a:cubicBezTo>
                  <a:pt x="10874204" y="4487920"/>
                  <a:pt x="10856830" y="4489225"/>
                  <a:pt x="10845447" y="4492490"/>
                </a:cubicBezTo>
                <a:cubicBezTo>
                  <a:pt x="10834663" y="4496081"/>
                  <a:pt x="10841853" y="4497387"/>
                  <a:pt x="10862222" y="4495102"/>
                </a:cubicBezTo>
                <a:cubicBezTo>
                  <a:pt x="10883190" y="4493469"/>
                  <a:pt x="10892177" y="4491184"/>
                  <a:pt x="10883190" y="4489552"/>
                </a:cubicBezTo>
                <a:close/>
                <a:moveTo>
                  <a:pt x="10683691" y="4480411"/>
                </a:moveTo>
                <a:cubicBezTo>
                  <a:pt x="10680695" y="4477146"/>
                  <a:pt x="10672308" y="4477799"/>
                  <a:pt x="10665718" y="4481064"/>
                </a:cubicBezTo>
                <a:cubicBezTo>
                  <a:pt x="10659128" y="4484329"/>
                  <a:pt x="10661524" y="4487267"/>
                  <a:pt x="10672308" y="4486287"/>
                </a:cubicBezTo>
                <a:cubicBezTo>
                  <a:pt x="10682493" y="4486287"/>
                  <a:pt x="10687285" y="4482696"/>
                  <a:pt x="10683691" y="4480411"/>
                </a:cubicBezTo>
                <a:close/>
                <a:moveTo>
                  <a:pt x="10804109" y="4467679"/>
                </a:moveTo>
                <a:cubicBezTo>
                  <a:pt x="10796321" y="4466699"/>
                  <a:pt x="10781943" y="4467679"/>
                  <a:pt x="10760974" y="4469638"/>
                </a:cubicBezTo>
                <a:cubicBezTo>
                  <a:pt x="10723231" y="4472902"/>
                  <a:pt x="10705258" y="4477799"/>
                  <a:pt x="10713646" y="4482043"/>
                </a:cubicBezTo>
                <a:cubicBezTo>
                  <a:pt x="10725029" y="4487593"/>
                  <a:pt x="10725029" y="4490205"/>
                  <a:pt x="10715443" y="4495102"/>
                </a:cubicBezTo>
                <a:cubicBezTo>
                  <a:pt x="10707655" y="4499019"/>
                  <a:pt x="10711848" y="4501631"/>
                  <a:pt x="10723231" y="4500978"/>
                </a:cubicBezTo>
                <a:cubicBezTo>
                  <a:pt x="10735213" y="4499999"/>
                  <a:pt x="10744799" y="4495102"/>
                  <a:pt x="10743601" y="4490205"/>
                </a:cubicBezTo>
                <a:cubicBezTo>
                  <a:pt x="10743001" y="4484329"/>
                  <a:pt x="10750790" y="4479432"/>
                  <a:pt x="10759776" y="4478779"/>
                </a:cubicBezTo>
                <a:cubicBezTo>
                  <a:pt x="10773555" y="4477799"/>
                  <a:pt x="10773555" y="4479758"/>
                  <a:pt x="10762772" y="4487920"/>
                </a:cubicBezTo>
                <a:cubicBezTo>
                  <a:pt x="10755583" y="4494449"/>
                  <a:pt x="10753186" y="4498693"/>
                  <a:pt x="10757979" y="4498693"/>
                </a:cubicBezTo>
                <a:cubicBezTo>
                  <a:pt x="10762173" y="4497714"/>
                  <a:pt x="10760974" y="4504243"/>
                  <a:pt x="10754983" y="4512404"/>
                </a:cubicBezTo>
                <a:cubicBezTo>
                  <a:pt x="10739407" y="4536236"/>
                  <a:pt x="10765168" y="4530360"/>
                  <a:pt x="10792727" y="4504243"/>
                </a:cubicBezTo>
                <a:cubicBezTo>
                  <a:pt x="10804109" y="4492490"/>
                  <a:pt x="10810100" y="4483349"/>
                  <a:pt x="10804709" y="4484329"/>
                </a:cubicBezTo>
                <a:cubicBezTo>
                  <a:pt x="10799916" y="4484329"/>
                  <a:pt x="10801713" y="4480084"/>
                  <a:pt x="10808303" y="4474535"/>
                </a:cubicBezTo>
                <a:cubicBezTo>
                  <a:pt x="10813096" y="4470617"/>
                  <a:pt x="10811898" y="4468332"/>
                  <a:pt x="10804109" y="4467679"/>
                </a:cubicBezTo>
                <a:close/>
                <a:moveTo>
                  <a:pt x="1378502" y="4458864"/>
                </a:moveTo>
                <a:cubicBezTo>
                  <a:pt x="1355138" y="4461476"/>
                  <a:pt x="1354539" y="4462129"/>
                  <a:pt x="1371313" y="4468005"/>
                </a:cubicBezTo>
                <a:cubicBezTo>
                  <a:pt x="1397674" y="4477146"/>
                  <a:pt x="1405462" y="4476493"/>
                  <a:pt x="1404264" y="4464741"/>
                </a:cubicBezTo>
                <a:cubicBezTo>
                  <a:pt x="1403665" y="4459844"/>
                  <a:pt x="1392282" y="4457232"/>
                  <a:pt x="1378502" y="4458864"/>
                </a:cubicBezTo>
                <a:close/>
                <a:moveTo>
                  <a:pt x="10777150" y="4440582"/>
                </a:moveTo>
                <a:cubicBezTo>
                  <a:pt x="10770560" y="4441235"/>
                  <a:pt x="10763371" y="4443521"/>
                  <a:pt x="10756182" y="4448091"/>
                </a:cubicBezTo>
                <a:cubicBezTo>
                  <a:pt x="10738808" y="4458864"/>
                  <a:pt x="10741204" y="4459844"/>
                  <a:pt x="10778348" y="4456579"/>
                </a:cubicBezTo>
                <a:cubicBezTo>
                  <a:pt x="10815492" y="4453314"/>
                  <a:pt x="10817889" y="4451682"/>
                  <a:pt x="10798119" y="4444173"/>
                </a:cubicBezTo>
                <a:cubicBezTo>
                  <a:pt x="10790330" y="4441235"/>
                  <a:pt x="10783740" y="4439929"/>
                  <a:pt x="10777150" y="4440582"/>
                </a:cubicBezTo>
                <a:close/>
                <a:moveTo>
                  <a:pt x="10704060" y="4436665"/>
                </a:moveTo>
                <a:cubicBezTo>
                  <a:pt x="10693276" y="4436991"/>
                  <a:pt x="10677700" y="4439929"/>
                  <a:pt x="10656731" y="4446459"/>
                </a:cubicBezTo>
                <a:cubicBezTo>
                  <a:pt x="10640556" y="4451682"/>
                  <a:pt x="10630371" y="4458864"/>
                  <a:pt x="10633367" y="4462782"/>
                </a:cubicBezTo>
                <a:cubicBezTo>
                  <a:pt x="10640556" y="4472902"/>
                  <a:pt x="10666317" y="4471270"/>
                  <a:pt x="10665718" y="4460497"/>
                </a:cubicBezTo>
                <a:cubicBezTo>
                  <a:pt x="10665718" y="4456253"/>
                  <a:pt x="10678299" y="4453314"/>
                  <a:pt x="10693875" y="4454294"/>
                </a:cubicBezTo>
                <a:cubicBezTo>
                  <a:pt x="10711249" y="4454947"/>
                  <a:pt x="10721434" y="4451682"/>
                  <a:pt x="10720835" y="4445153"/>
                </a:cubicBezTo>
                <a:cubicBezTo>
                  <a:pt x="10720236" y="4439277"/>
                  <a:pt x="10714844" y="4436338"/>
                  <a:pt x="10704060" y="4436665"/>
                </a:cubicBezTo>
                <a:close/>
                <a:moveTo>
                  <a:pt x="10872407" y="4410548"/>
                </a:moveTo>
                <a:cubicBezTo>
                  <a:pt x="10864019" y="4411201"/>
                  <a:pt x="10860425" y="4416098"/>
                  <a:pt x="10864618" y="4421321"/>
                </a:cubicBezTo>
                <a:cubicBezTo>
                  <a:pt x="10868213" y="4426218"/>
                  <a:pt x="10877799" y="4429156"/>
                  <a:pt x="10885587" y="4428503"/>
                </a:cubicBezTo>
                <a:cubicBezTo>
                  <a:pt x="10892776" y="4427524"/>
                  <a:pt x="10896371" y="4423280"/>
                  <a:pt x="10892776" y="4418383"/>
                </a:cubicBezTo>
                <a:cubicBezTo>
                  <a:pt x="10888582" y="4413486"/>
                  <a:pt x="10879596" y="4409568"/>
                  <a:pt x="10872407" y="4410548"/>
                </a:cubicBezTo>
                <a:close/>
                <a:moveTo>
                  <a:pt x="10743001" y="4406957"/>
                </a:moveTo>
                <a:cubicBezTo>
                  <a:pt x="10739407" y="4404345"/>
                  <a:pt x="10731619" y="4404345"/>
                  <a:pt x="10725029" y="4407610"/>
                </a:cubicBezTo>
                <a:cubicBezTo>
                  <a:pt x="10718438" y="4411854"/>
                  <a:pt x="10720835" y="4413812"/>
                  <a:pt x="10731619" y="4413812"/>
                </a:cubicBezTo>
                <a:cubicBezTo>
                  <a:pt x="10741204" y="4412833"/>
                  <a:pt x="10745997" y="4410221"/>
                  <a:pt x="10743001" y="4406957"/>
                </a:cubicBezTo>
                <a:close/>
                <a:moveTo>
                  <a:pt x="11028771" y="4396183"/>
                </a:moveTo>
                <a:cubicBezTo>
                  <a:pt x="11023978" y="4397489"/>
                  <a:pt x="11017987" y="4401407"/>
                  <a:pt x="11011397" y="4408589"/>
                </a:cubicBezTo>
                <a:cubicBezTo>
                  <a:pt x="11004208" y="4418383"/>
                  <a:pt x="11001812" y="4418709"/>
                  <a:pt x="11001213" y="4409568"/>
                </a:cubicBezTo>
                <a:cubicBezTo>
                  <a:pt x="11000014" y="4401407"/>
                  <a:pt x="10985037" y="4400427"/>
                  <a:pt x="10952686" y="4405324"/>
                </a:cubicBezTo>
                <a:cubicBezTo>
                  <a:pt x="10907753" y="4411854"/>
                  <a:pt x="10887384" y="4428503"/>
                  <a:pt x="10928123" y="4424259"/>
                </a:cubicBezTo>
                <a:cubicBezTo>
                  <a:pt x="10970060" y="4420342"/>
                  <a:pt x="10929920" y="4440909"/>
                  <a:pt x="10883790" y="4447438"/>
                </a:cubicBezTo>
                <a:cubicBezTo>
                  <a:pt x="10872407" y="4449070"/>
                  <a:pt x="10863420" y="4454620"/>
                  <a:pt x="10863420" y="4459844"/>
                </a:cubicBezTo>
                <a:cubicBezTo>
                  <a:pt x="10864618" y="4474535"/>
                  <a:pt x="10962870" y="4453967"/>
                  <a:pt x="11004807" y="4429809"/>
                </a:cubicBezTo>
                <a:cubicBezTo>
                  <a:pt x="11022780" y="4419362"/>
                  <a:pt x="11037758" y="4407936"/>
                  <a:pt x="11037758" y="4403039"/>
                </a:cubicBezTo>
                <a:cubicBezTo>
                  <a:pt x="11037159" y="4397163"/>
                  <a:pt x="11033564" y="4395204"/>
                  <a:pt x="11028771" y="4396183"/>
                </a:cubicBezTo>
                <a:close/>
                <a:moveTo>
                  <a:pt x="2349640" y="4370066"/>
                </a:moveTo>
                <a:cubicBezTo>
                  <a:pt x="2343050" y="4367454"/>
                  <a:pt x="2332865" y="4368434"/>
                  <a:pt x="2326874" y="4371699"/>
                </a:cubicBezTo>
                <a:cubicBezTo>
                  <a:pt x="2320284" y="4374963"/>
                  <a:pt x="2326275" y="4376269"/>
                  <a:pt x="2338257" y="4375616"/>
                </a:cubicBezTo>
                <a:cubicBezTo>
                  <a:pt x="2351437" y="4373984"/>
                  <a:pt x="2356230" y="4371699"/>
                  <a:pt x="2349640" y="4370066"/>
                </a:cubicBezTo>
                <a:close/>
                <a:moveTo>
                  <a:pt x="2153735" y="4366149"/>
                </a:moveTo>
                <a:cubicBezTo>
                  <a:pt x="2145348" y="4366802"/>
                  <a:pt x="2141154" y="4370719"/>
                  <a:pt x="2145348" y="4375616"/>
                </a:cubicBezTo>
                <a:cubicBezTo>
                  <a:pt x="2148942" y="4380513"/>
                  <a:pt x="2153735" y="4384757"/>
                  <a:pt x="2155532" y="4384757"/>
                </a:cubicBezTo>
                <a:cubicBezTo>
                  <a:pt x="2157929" y="4384757"/>
                  <a:pt x="2161523" y="4379860"/>
                  <a:pt x="2163919" y="4373984"/>
                </a:cubicBezTo>
                <a:cubicBezTo>
                  <a:pt x="2166915" y="4369087"/>
                  <a:pt x="2162122" y="4365169"/>
                  <a:pt x="2153735" y="4366149"/>
                </a:cubicBezTo>
                <a:close/>
                <a:moveTo>
                  <a:pt x="1518092" y="4351784"/>
                </a:moveTo>
                <a:cubicBezTo>
                  <a:pt x="1491732" y="4349825"/>
                  <a:pt x="1421637" y="4358640"/>
                  <a:pt x="1395277" y="4369087"/>
                </a:cubicBezTo>
                <a:lnTo>
                  <a:pt x="1373111" y="4379207"/>
                </a:lnTo>
                <a:lnTo>
                  <a:pt x="1397074" y="4382145"/>
                </a:lnTo>
                <a:cubicBezTo>
                  <a:pt x="1419241" y="4386389"/>
                  <a:pt x="1467768" y="4386389"/>
                  <a:pt x="1548047" y="4382145"/>
                </a:cubicBezTo>
                <a:cubicBezTo>
                  <a:pt x="1571412" y="4381492"/>
                  <a:pt x="1576804" y="4378881"/>
                  <a:pt x="1566020" y="4373331"/>
                </a:cubicBezTo>
                <a:cubicBezTo>
                  <a:pt x="1557633" y="4368107"/>
                  <a:pt x="1543254" y="4366149"/>
                  <a:pt x="1532471" y="4366802"/>
                </a:cubicBezTo>
                <a:cubicBezTo>
                  <a:pt x="1516894" y="4367781"/>
                  <a:pt x="1515696" y="4365822"/>
                  <a:pt x="1526480" y="4357661"/>
                </a:cubicBezTo>
                <a:cubicBezTo>
                  <a:pt x="1530673" y="4354396"/>
                  <a:pt x="1526480" y="4352437"/>
                  <a:pt x="1518092" y="4351784"/>
                </a:cubicBezTo>
                <a:close/>
                <a:moveTo>
                  <a:pt x="1655885" y="4335461"/>
                </a:moveTo>
                <a:cubicBezTo>
                  <a:pt x="1645700" y="4337093"/>
                  <a:pt x="1640308" y="4341337"/>
                  <a:pt x="1643304" y="4346234"/>
                </a:cubicBezTo>
                <a:cubicBezTo>
                  <a:pt x="1647497" y="4351131"/>
                  <a:pt x="1656484" y="4355375"/>
                  <a:pt x="1664272" y="4354396"/>
                </a:cubicBezTo>
                <a:cubicBezTo>
                  <a:pt x="1671461" y="4353743"/>
                  <a:pt x="1676254" y="4348846"/>
                  <a:pt x="1676254" y="4343949"/>
                </a:cubicBezTo>
                <a:cubicBezTo>
                  <a:pt x="1675655" y="4338073"/>
                  <a:pt x="1666669" y="4334808"/>
                  <a:pt x="1655885" y="4335461"/>
                </a:cubicBezTo>
                <a:close/>
                <a:moveTo>
                  <a:pt x="10735213" y="4322729"/>
                </a:moveTo>
                <a:cubicBezTo>
                  <a:pt x="10732218" y="4322402"/>
                  <a:pt x="10728024" y="4323055"/>
                  <a:pt x="10724429" y="4324688"/>
                </a:cubicBezTo>
                <a:cubicBezTo>
                  <a:pt x="10705258" y="4334482"/>
                  <a:pt x="10708254" y="4339379"/>
                  <a:pt x="10730420" y="4337093"/>
                </a:cubicBezTo>
                <a:cubicBezTo>
                  <a:pt x="10741204" y="4336114"/>
                  <a:pt x="10747195" y="4331217"/>
                  <a:pt x="10743601" y="4327299"/>
                </a:cubicBezTo>
                <a:cubicBezTo>
                  <a:pt x="10741803" y="4324688"/>
                  <a:pt x="10738808" y="4323055"/>
                  <a:pt x="10735213" y="4322729"/>
                </a:cubicBezTo>
                <a:close/>
                <a:moveTo>
                  <a:pt x="1555236" y="4306406"/>
                </a:moveTo>
                <a:cubicBezTo>
                  <a:pt x="1546849" y="4307385"/>
                  <a:pt x="1540858" y="4312282"/>
                  <a:pt x="1542056" y="4317179"/>
                </a:cubicBezTo>
                <a:cubicBezTo>
                  <a:pt x="1542056" y="4323055"/>
                  <a:pt x="1549245" y="4326320"/>
                  <a:pt x="1557034" y="4325667"/>
                </a:cubicBezTo>
                <a:cubicBezTo>
                  <a:pt x="1564223" y="4324688"/>
                  <a:pt x="1570214" y="4319791"/>
                  <a:pt x="1570214" y="4314894"/>
                </a:cubicBezTo>
                <a:cubicBezTo>
                  <a:pt x="1569016" y="4309997"/>
                  <a:pt x="1562426" y="4305753"/>
                  <a:pt x="1555236" y="4306406"/>
                </a:cubicBezTo>
                <a:close/>
                <a:moveTo>
                  <a:pt x="2342451" y="4280289"/>
                </a:moveTo>
                <a:cubicBezTo>
                  <a:pt x="2327473" y="4278330"/>
                  <a:pt x="2287933" y="4284533"/>
                  <a:pt x="2280145" y="4292694"/>
                </a:cubicBezTo>
                <a:cubicBezTo>
                  <a:pt x="2267564" y="4303468"/>
                  <a:pt x="2271757" y="4304121"/>
                  <a:pt x="2304708" y="4296612"/>
                </a:cubicBezTo>
                <a:cubicBezTo>
                  <a:pt x="2326874" y="4291715"/>
                  <a:pt x="2346045" y="4285839"/>
                  <a:pt x="2347244" y="4285186"/>
                </a:cubicBezTo>
                <a:cubicBezTo>
                  <a:pt x="2349640" y="4282247"/>
                  <a:pt x="2347843" y="4280942"/>
                  <a:pt x="2342451" y="4280289"/>
                </a:cubicBezTo>
                <a:close/>
                <a:moveTo>
                  <a:pt x="10814893" y="4272127"/>
                </a:moveTo>
                <a:cubicBezTo>
                  <a:pt x="10813096" y="4272127"/>
                  <a:pt x="10809501" y="4281268"/>
                  <a:pt x="10808303" y="4291715"/>
                </a:cubicBezTo>
                <a:cubicBezTo>
                  <a:pt x="10806506" y="4302488"/>
                  <a:pt x="10808902" y="4310976"/>
                  <a:pt x="10813096" y="4310976"/>
                </a:cubicBezTo>
                <a:cubicBezTo>
                  <a:pt x="10817889" y="4309997"/>
                  <a:pt x="10821483" y="4300856"/>
                  <a:pt x="10820285" y="4290083"/>
                </a:cubicBezTo>
                <a:cubicBezTo>
                  <a:pt x="10818488" y="4280289"/>
                  <a:pt x="10816691" y="4271148"/>
                  <a:pt x="10814893" y="4272127"/>
                </a:cubicBezTo>
                <a:close/>
                <a:moveTo>
                  <a:pt x="2255582" y="4240787"/>
                </a:moveTo>
                <a:cubicBezTo>
                  <a:pt x="2252586" y="4240787"/>
                  <a:pt x="2243600" y="4248295"/>
                  <a:pt x="2237009" y="4257436"/>
                </a:cubicBezTo>
                <a:cubicBezTo>
                  <a:pt x="2229820" y="4265598"/>
                  <a:pt x="2228023" y="4272127"/>
                  <a:pt x="2232816" y="4272127"/>
                </a:cubicBezTo>
                <a:cubicBezTo>
                  <a:pt x="2237609" y="4271148"/>
                  <a:pt x="2246595" y="4263639"/>
                  <a:pt x="2252586" y="4255151"/>
                </a:cubicBezTo>
                <a:cubicBezTo>
                  <a:pt x="2257379" y="4246989"/>
                  <a:pt x="2259775" y="4240787"/>
                  <a:pt x="2255582" y="4240787"/>
                </a:cubicBezTo>
                <a:close/>
                <a:moveTo>
                  <a:pt x="1338363" y="4224790"/>
                </a:moveTo>
                <a:cubicBezTo>
                  <a:pt x="1336566" y="4225769"/>
                  <a:pt x="1335966" y="4227728"/>
                  <a:pt x="1335966" y="4230666"/>
                </a:cubicBezTo>
                <a:cubicBezTo>
                  <a:pt x="1337165" y="4235563"/>
                  <a:pt x="1341358" y="4240787"/>
                  <a:pt x="1346151" y="4239807"/>
                </a:cubicBezTo>
                <a:cubicBezTo>
                  <a:pt x="1352142" y="4239154"/>
                  <a:pt x="1355736" y="4237522"/>
                  <a:pt x="1355138" y="4234910"/>
                </a:cubicBezTo>
                <a:cubicBezTo>
                  <a:pt x="1355138" y="4232625"/>
                  <a:pt x="1350944" y="4228381"/>
                  <a:pt x="1345552" y="4226096"/>
                </a:cubicBezTo>
                <a:cubicBezTo>
                  <a:pt x="1342556" y="4224137"/>
                  <a:pt x="1339561" y="4223810"/>
                  <a:pt x="1338363" y="4224790"/>
                </a:cubicBezTo>
                <a:close/>
                <a:moveTo>
                  <a:pt x="1480948" y="4217934"/>
                </a:moveTo>
                <a:cubicBezTo>
                  <a:pt x="1452191" y="4218261"/>
                  <a:pt x="1420439" y="4220219"/>
                  <a:pt x="1403665" y="4223484"/>
                </a:cubicBezTo>
                <a:cubicBezTo>
                  <a:pt x="1386291" y="4226749"/>
                  <a:pt x="1391683" y="4244704"/>
                  <a:pt x="1410255" y="4243072"/>
                </a:cubicBezTo>
                <a:cubicBezTo>
                  <a:pt x="1421637" y="4242092"/>
                  <a:pt x="1423435" y="4244704"/>
                  <a:pt x="1416246" y="4253845"/>
                </a:cubicBezTo>
                <a:cubicBezTo>
                  <a:pt x="1408457" y="4262660"/>
                  <a:pt x="1410255" y="4268862"/>
                  <a:pt x="1419840" y="4278003"/>
                </a:cubicBezTo>
                <a:cubicBezTo>
                  <a:pt x="1436615" y="4291062"/>
                  <a:pt x="1477953" y="4290083"/>
                  <a:pt x="1467768" y="4276045"/>
                </a:cubicBezTo>
                <a:cubicBezTo>
                  <a:pt x="1463574" y="4271148"/>
                  <a:pt x="1473160" y="4265924"/>
                  <a:pt x="1489336" y="4264292"/>
                </a:cubicBezTo>
                <a:cubicBezTo>
                  <a:pt x="1518092" y="4262007"/>
                  <a:pt x="1536664" y="4274412"/>
                  <a:pt x="1518092" y="4284206"/>
                </a:cubicBezTo>
                <a:cubicBezTo>
                  <a:pt x="1511502" y="4287471"/>
                  <a:pt x="1518092" y="4290409"/>
                  <a:pt x="1531272" y="4289430"/>
                </a:cubicBezTo>
                <a:cubicBezTo>
                  <a:pt x="1545052" y="4287797"/>
                  <a:pt x="1559430" y="4282574"/>
                  <a:pt x="1561826" y="4276698"/>
                </a:cubicBezTo>
                <a:cubicBezTo>
                  <a:pt x="1564223" y="4271801"/>
                  <a:pt x="1559430" y="4267230"/>
                  <a:pt x="1549245" y="4267883"/>
                </a:cubicBezTo>
                <a:cubicBezTo>
                  <a:pt x="1540259" y="4267883"/>
                  <a:pt x="1545052" y="4263965"/>
                  <a:pt x="1560029" y="4258089"/>
                </a:cubicBezTo>
                <a:cubicBezTo>
                  <a:pt x="1583993" y="4249928"/>
                  <a:pt x="1579799" y="4248948"/>
                  <a:pt x="1535466" y="4250580"/>
                </a:cubicBezTo>
                <a:cubicBezTo>
                  <a:pt x="1507308" y="4252213"/>
                  <a:pt x="1494128" y="4250580"/>
                  <a:pt x="1507308" y="4247316"/>
                </a:cubicBezTo>
                <a:cubicBezTo>
                  <a:pt x="1519890" y="4243398"/>
                  <a:pt x="1536664" y="4238501"/>
                  <a:pt x="1543853" y="4234910"/>
                </a:cubicBezTo>
                <a:cubicBezTo>
                  <a:pt x="1556435" y="4229360"/>
                  <a:pt x="1556435" y="4227402"/>
                  <a:pt x="1543254" y="4221525"/>
                </a:cubicBezTo>
                <a:cubicBezTo>
                  <a:pt x="1536664" y="4218587"/>
                  <a:pt x="1510304" y="4217608"/>
                  <a:pt x="1480948" y="4217934"/>
                </a:cubicBezTo>
                <a:close/>
                <a:moveTo>
                  <a:pt x="9808409" y="4198020"/>
                </a:moveTo>
                <a:cubicBezTo>
                  <a:pt x="9801220" y="4197040"/>
                  <a:pt x="9794030" y="4197367"/>
                  <a:pt x="9789238" y="4199326"/>
                </a:cubicBezTo>
                <a:cubicBezTo>
                  <a:pt x="9779652" y="4202590"/>
                  <a:pt x="9765873" y="4207814"/>
                  <a:pt x="9757485" y="4208467"/>
                </a:cubicBezTo>
                <a:cubicBezTo>
                  <a:pt x="9741909" y="4211731"/>
                  <a:pt x="9800021" y="4219893"/>
                  <a:pt x="9828778" y="4218261"/>
                </a:cubicBezTo>
                <a:cubicBezTo>
                  <a:pt x="9847949" y="4217608"/>
                  <a:pt x="9847949" y="4217608"/>
                  <a:pt x="9828179" y="4205202"/>
                </a:cubicBezTo>
                <a:cubicBezTo>
                  <a:pt x="9822188" y="4201611"/>
                  <a:pt x="9815598" y="4199326"/>
                  <a:pt x="9808409" y="4198020"/>
                </a:cubicBezTo>
                <a:close/>
                <a:moveTo>
                  <a:pt x="1364723" y="4161782"/>
                </a:moveTo>
                <a:cubicBezTo>
                  <a:pt x="1348548" y="4163415"/>
                  <a:pt x="1346750" y="4165047"/>
                  <a:pt x="1359331" y="4171576"/>
                </a:cubicBezTo>
                <a:cubicBezTo>
                  <a:pt x="1377903" y="4181370"/>
                  <a:pt x="1388088" y="4180717"/>
                  <a:pt x="1386889" y="4169291"/>
                </a:cubicBezTo>
                <a:cubicBezTo>
                  <a:pt x="1386291" y="4163415"/>
                  <a:pt x="1376106" y="4160150"/>
                  <a:pt x="1364723" y="4161782"/>
                </a:cubicBezTo>
                <a:close/>
                <a:moveTo>
                  <a:pt x="10853236" y="4153294"/>
                </a:moveTo>
                <a:cubicBezTo>
                  <a:pt x="10831069" y="4154926"/>
                  <a:pt x="10808902" y="4166353"/>
                  <a:pt x="10809501" y="4177126"/>
                </a:cubicBezTo>
                <a:cubicBezTo>
                  <a:pt x="10810700" y="4188552"/>
                  <a:pt x="10820884" y="4186267"/>
                  <a:pt x="10847245" y="4167332"/>
                </a:cubicBezTo>
                <a:cubicBezTo>
                  <a:pt x="10862821" y="4156559"/>
                  <a:pt x="10864019" y="4152641"/>
                  <a:pt x="10853236" y="4153294"/>
                </a:cubicBezTo>
                <a:close/>
                <a:moveTo>
                  <a:pt x="10791528" y="4152968"/>
                </a:moveTo>
                <a:cubicBezTo>
                  <a:pt x="10790330" y="4153947"/>
                  <a:pt x="10790330" y="4157212"/>
                  <a:pt x="10790330" y="4162435"/>
                </a:cubicBezTo>
                <a:cubicBezTo>
                  <a:pt x="10790929" y="4172229"/>
                  <a:pt x="10793326" y="4178105"/>
                  <a:pt x="10796321" y="4174841"/>
                </a:cubicBezTo>
                <a:cubicBezTo>
                  <a:pt x="10798718" y="4171576"/>
                  <a:pt x="10799317" y="4163088"/>
                  <a:pt x="10795722" y="4156559"/>
                </a:cubicBezTo>
                <a:cubicBezTo>
                  <a:pt x="10793925" y="4152641"/>
                  <a:pt x="10792128" y="4151988"/>
                  <a:pt x="10791528" y="4152968"/>
                </a:cubicBezTo>
                <a:close/>
                <a:moveTo>
                  <a:pt x="10898767" y="4148397"/>
                </a:moveTo>
                <a:cubicBezTo>
                  <a:pt x="10886186" y="4149377"/>
                  <a:pt x="10883190" y="4154274"/>
                  <a:pt x="10886785" y="4164067"/>
                </a:cubicBezTo>
                <a:cubicBezTo>
                  <a:pt x="10892177" y="4173208"/>
                  <a:pt x="10887983" y="4178105"/>
                  <a:pt x="10873006" y="4180717"/>
                </a:cubicBezTo>
                <a:cubicBezTo>
                  <a:pt x="10862222" y="4181370"/>
                  <a:pt x="10844249" y="4187246"/>
                  <a:pt x="10834663" y="4193123"/>
                </a:cubicBezTo>
                <a:cubicBezTo>
                  <a:pt x="10817889" y="4201937"/>
                  <a:pt x="10819087" y="4202917"/>
                  <a:pt x="10840055" y="4201284"/>
                </a:cubicBezTo>
                <a:cubicBezTo>
                  <a:pt x="10852636" y="4200632"/>
                  <a:pt x="10878997" y="4189532"/>
                  <a:pt x="10896970" y="4178758"/>
                </a:cubicBezTo>
                <a:cubicBezTo>
                  <a:pt x="10931717" y="4158191"/>
                  <a:pt x="10931717" y="4145133"/>
                  <a:pt x="10898767" y="4148397"/>
                </a:cubicBezTo>
                <a:close/>
                <a:moveTo>
                  <a:pt x="11116839" y="4140562"/>
                </a:moveTo>
                <a:cubicBezTo>
                  <a:pt x="11110848" y="4140562"/>
                  <a:pt x="11101861" y="4141868"/>
                  <a:pt x="11090478" y="4144153"/>
                </a:cubicBezTo>
                <a:cubicBezTo>
                  <a:pt x="11069510" y="4148397"/>
                  <a:pt x="11044947" y="4157538"/>
                  <a:pt x="11039555" y="4164067"/>
                </a:cubicBezTo>
                <a:cubicBezTo>
                  <a:pt x="11032965" y="4170597"/>
                  <a:pt x="11016789" y="4180391"/>
                  <a:pt x="11002411" y="4186267"/>
                </a:cubicBezTo>
                <a:cubicBezTo>
                  <a:pt x="10978447" y="4196061"/>
                  <a:pt x="10979645" y="4197040"/>
                  <a:pt x="11016190" y="4194429"/>
                </a:cubicBezTo>
                <a:cubicBezTo>
                  <a:pt x="11037758" y="4192796"/>
                  <a:pt x="11056330" y="4187246"/>
                  <a:pt x="11055132" y="4181370"/>
                </a:cubicBezTo>
                <a:cubicBezTo>
                  <a:pt x="11054532" y="4176473"/>
                  <a:pt x="11061722" y="4171576"/>
                  <a:pt x="11070708" y="4170923"/>
                </a:cubicBezTo>
                <a:cubicBezTo>
                  <a:pt x="11085086" y="4169944"/>
                  <a:pt x="11084487" y="4170923"/>
                  <a:pt x="11073704" y="4180064"/>
                </a:cubicBezTo>
                <a:cubicBezTo>
                  <a:pt x="11066514" y="4185614"/>
                  <a:pt x="11065316" y="4190511"/>
                  <a:pt x="11070109" y="4190511"/>
                </a:cubicBezTo>
                <a:cubicBezTo>
                  <a:pt x="11074902" y="4190511"/>
                  <a:pt x="11070708" y="4195408"/>
                  <a:pt x="11059325" y="4201284"/>
                </a:cubicBezTo>
                <a:cubicBezTo>
                  <a:pt x="11047942" y="4207161"/>
                  <a:pt x="11032366" y="4209446"/>
                  <a:pt x="11024578" y="4207814"/>
                </a:cubicBezTo>
                <a:cubicBezTo>
                  <a:pt x="11015591" y="4204549"/>
                  <a:pt x="11010798" y="4208467"/>
                  <a:pt x="11011397" y="4218261"/>
                </a:cubicBezTo>
                <a:cubicBezTo>
                  <a:pt x="11012596" y="4226749"/>
                  <a:pt x="11019186" y="4232951"/>
                  <a:pt x="11026375" y="4232298"/>
                </a:cubicBezTo>
                <a:cubicBezTo>
                  <a:pt x="11033564" y="4231319"/>
                  <a:pt x="11041951" y="4234257"/>
                  <a:pt x="11044348" y="4238175"/>
                </a:cubicBezTo>
                <a:cubicBezTo>
                  <a:pt x="11047942" y="4241439"/>
                  <a:pt x="11024578" y="4247316"/>
                  <a:pt x="10994024" y="4249601"/>
                </a:cubicBezTo>
                <a:cubicBezTo>
                  <a:pt x="10964668" y="4253192"/>
                  <a:pt x="10938907" y="4252213"/>
                  <a:pt x="10938907" y="4248295"/>
                </a:cubicBezTo>
                <a:cubicBezTo>
                  <a:pt x="10938307" y="4244051"/>
                  <a:pt x="10931717" y="4241439"/>
                  <a:pt x="10924528" y="4242092"/>
                </a:cubicBezTo>
                <a:cubicBezTo>
                  <a:pt x="10916141" y="4243072"/>
                  <a:pt x="10910150" y="4247969"/>
                  <a:pt x="10911348" y="4253845"/>
                </a:cubicBezTo>
                <a:cubicBezTo>
                  <a:pt x="10911947" y="4260374"/>
                  <a:pt x="10902961" y="4262986"/>
                  <a:pt x="10889181" y="4261354"/>
                </a:cubicBezTo>
                <a:cubicBezTo>
                  <a:pt x="10862821" y="4257110"/>
                  <a:pt x="10852636" y="4266904"/>
                  <a:pt x="10865817" y="4285186"/>
                </a:cubicBezTo>
                <a:cubicBezTo>
                  <a:pt x="10873006" y="4294000"/>
                  <a:pt x="10878997" y="4294000"/>
                  <a:pt x="10892776" y="4284206"/>
                </a:cubicBezTo>
                <a:cubicBezTo>
                  <a:pt x="10916740" y="4268536"/>
                  <a:pt x="10922132" y="4268536"/>
                  <a:pt x="10923330" y="4285186"/>
                </a:cubicBezTo>
                <a:cubicBezTo>
                  <a:pt x="10924528" y="4293347"/>
                  <a:pt x="10929321" y="4298897"/>
                  <a:pt x="10935312" y="4298897"/>
                </a:cubicBezTo>
                <a:cubicBezTo>
                  <a:pt x="10940704" y="4298244"/>
                  <a:pt x="10942501" y="4290736"/>
                  <a:pt x="10938307" y="4283553"/>
                </a:cubicBezTo>
                <a:cubicBezTo>
                  <a:pt x="10934114" y="4274412"/>
                  <a:pt x="10935312" y="4269515"/>
                  <a:pt x="10943100" y="4272127"/>
                </a:cubicBezTo>
                <a:cubicBezTo>
                  <a:pt x="10949690" y="4272780"/>
                  <a:pt x="10956879" y="4283553"/>
                  <a:pt x="10960474" y="4294980"/>
                </a:cubicBezTo>
                <a:cubicBezTo>
                  <a:pt x="10962870" y="4306406"/>
                  <a:pt x="10968861" y="4312935"/>
                  <a:pt x="10973055" y="4309670"/>
                </a:cubicBezTo>
                <a:cubicBezTo>
                  <a:pt x="10976650" y="4306406"/>
                  <a:pt x="10997618" y="4300856"/>
                  <a:pt x="11018587" y="4296612"/>
                </a:cubicBezTo>
                <a:cubicBezTo>
                  <a:pt x="11059325" y="4288450"/>
                  <a:pt x="11074902" y="4272780"/>
                  <a:pt x="11064717" y="4251233"/>
                </a:cubicBezTo>
                <a:cubicBezTo>
                  <a:pt x="11061122" y="4244704"/>
                  <a:pt x="11063519" y="4239154"/>
                  <a:pt x="11070109" y="4238175"/>
                </a:cubicBezTo>
                <a:cubicBezTo>
                  <a:pt x="11076699" y="4237522"/>
                  <a:pt x="11079095" y="4234910"/>
                  <a:pt x="11076100" y="4231646"/>
                </a:cubicBezTo>
                <a:cubicBezTo>
                  <a:pt x="11072505" y="4229034"/>
                  <a:pt x="11079095" y="4215975"/>
                  <a:pt x="11089879" y="4203570"/>
                </a:cubicBezTo>
                <a:cubicBezTo>
                  <a:pt x="11101262" y="4190511"/>
                  <a:pt x="11111447" y="4173861"/>
                  <a:pt x="11112046" y="4166353"/>
                </a:cubicBezTo>
                <a:cubicBezTo>
                  <a:pt x="11112645" y="4158191"/>
                  <a:pt x="11118037" y="4148397"/>
                  <a:pt x="11122830" y="4144153"/>
                </a:cubicBezTo>
                <a:cubicBezTo>
                  <a:pt x="11125226" y="4141868"/>
                  <a:pt x="11122830" y="4140562"/>
                  <a:pt x="11116839" y="4140562"/>
                </a:cubicBezTo>
                <a:close/>
                <a:moveTo>
                  <a:pt x="536171" y="4138603"/>
                </a:moveTo>
                <a:cubicBezTo>
                  <a:pt x="530779" y="4137950"/>
                  <a:pt x="525387" y="4138930"/>
                  <a:pt x="523590" y="4142521"/>
                </a:cubicBezTo>
                <a:cubicBezTo>
                  <a:pt x="521792" y="4146765"/>
                  <a:pt x="525986" y="4150029"/>
                  <a:pt x="533175" y="4150029"/>
                </a:cubicBezTo>
                <a:cubicBezTo>
                  <a:pt x="540964" y="4149377"/>
                  <a:pt x="546355" y="4147418"/>
                  <a:pt x="546355" y="4145785"/>
                </a:cubicBezTo>
                <a:cubicBezTo>
                  <a:pt x="545756" y="4141541"/>
                  <a:pt x="541563" y="4139256"/>
                  <a:pt x="536171" y="4138603"/>
                </a:cubicBezTo>
                <a:close/>
                <a:moveTo>
                  <a:pt x="10842452" y="4120321"/>
                </a:moveTo>
                <a:cubicBezTo>
                  <a:pt x="10842452" y="4118689"/>
                  <a:pt x="10834064" y="4120321"/>
                  <a:pt x="10823880" y="4123586"/>
                </a:cubicBezTo>
                <a:cubicBezTo>
                  <a:pt x="10814294" y="4127503"/>
                  <a:pt x="10805907" y="4134359"/>
                  <a:pt x="10806506" y="4139583"/>
                </a:cubicBezTo>
                <a:cubicBezTo>
                  <a:pt x="10806506" y="4144480"/>
                  <a:pt x="10815492" y="4142847"/>
                  <a:pt x="10824479" y="4136318"/>
                </a:cubicBezTo>
                <a:cubicBezTo>
                  <a:pt x="10834663" y="4129789"/>
                  <a:pt x="10842452" y="4122933"/>
                  <a:pt x="10842452" y="4120321"/>
                </a:cubicBezTo>
                <a:close/>
                <a:moveTo>
                  <a:pt x="1048999" y="4115751"/>
                </a:moveTo>
                <a:cubicBezTo>
                  <a:pt x="1043008" y="4112486"/>
                  <a:pt x="1015449" y="4119995"/>
                  <a:pt x="992683" y="4134359"/>
                </a:cubicBezTo>
                <a:lnTo>
                  <a:pt x="966323" y="4151009"/>
                </a:lnTo>
                <a:lnTo>
                  <a:pt x="1003467" y="4141868"/>
                </a:lnTo>
                <a:cubicBezTo>
                  <a:pt x="1023237" y="4136971"/>
                  <a:pt x="1043607" y="4127830"/>
                  <a:pt x="1047800" y="4122607"/>
                </a:cubicBezTo>
                <a:cubicBezTo>
                  <a:pt x="1050796" y="4119015"/>
                  <a:pt x="1051395" y="4116730"/>
                  <a:pt x="1048999" y="4115751"/>
                </a:cubicBezTo>
                <a:close/>
                <a:moveTo>
                  <a:pt x="10952087" y="4100407"/>
                </a:moveTo>
                <a:cubicBezTo>
                  <a:pt x="10934713" y="4101386"/>
                  <a:pt x="10925726" y="4106610"/>
                  <a:pt x="10926925" y="4114771"/>
                </a:cubicBezTo>
                <a:cubicBezTo>
                  <a:pt x="10927524" y="4122280"/>
                  <a:pt x="10923330" y="4125218"/>
                  <a:pt x="10917339" y="4122607"/>
                </a:cubicBezTo>
                <a:cubicBezTo>
                  <a:pt x="10912546" y="4119342"/>
                  <a:pt x="10908353" y="4122280"/>
                  <a:pt x="10908353" y="4127830"/>
                </a:cubicBezTo>
                <a:cubicBezTo>
                  <a:pt x="10909551" y="4133706"/>
                  <a:pt x="10932916" y="4135012"/>
                  <a:pt x="10966465" y="4132727"/>
                </a:cubicBezTo>
                <a:cubicBezTo>
                  <a:pt x="10997019" y="4129462"/>
                  <a:pt x="11021582" y="4122933"/>
                  <a:pt x="11021582" y="4118036"/>
                </a:cubicBezTo>
                <a:cubicBezTo>
                  <a:pt x="11019785" y="4108242"/>
                  <a:pt x="10989830" y="4099754"/>
                  <a:pt x="10952087" y="4100407"/>
                </a:cubicBezTo>
                <a:close/>
                <a:moveTo>
                  <a:pt x="697328" y="4093878"/>
                </a:moveTo>
                <a:cubicBezTo>
                  <a:pt x="695531" y="4094857"/>
                  <a:pt x="696130" y="4096489"/>
                  <a:pt x="697927" y="4099101"/>
                </a:cubicBezTo>
                <a:cubicBezTo>
                  <a:pt x="703918" y="4107263"/>
                  <a:pt x="722490" y="4110854"/>
                  <a:pt x="721891" y="4102366"/>
                </a:cubicBezTo>
                <a:cubicBezTo>
                  <a:pt x="721891" y="4100733"/>
                  <a:pt x="714103" y="4096489"/>
                  <a:pt x="705715" y="4094204"/>
                </a:cubicBezTo>
                <a:cubicBezTo>
                  <a:pt x="702121" y="4092898"/>
                  <a:pt x="698526" y="4092898"/>
                  <a:pt x="697328" y="4093878"/>
                </a:cubicBezTo>
                <a:close/>
                <a:moveTo>
                  <a:pt x="11089280" y="4087267"/>
                </a:moveTo>
                <a:cubicBezTo>
                  <a:pt x="11088232" y="4085716"/>
                  <a:pt x="11086284" y="4085716"/>
                  <a:pt x="11083888" y="4087348"/>
                </a:cubicBezTo>
                <a:cubicBezTo>
                  <a:pt x="11079695" y="4091592"/>
                  <a:pt x="11076100" y="4098448"/>
                  <a:pt x="11076699" y="4103345"/>
                </a:cubicBezTo>
                <a:cubicBezTo>
                  <a:pt x="11077298" y="4117383"/>
                  <a:pt x="11083888" y="4113792"/>
                  <a:pt x="11089280" y="4096489"/>
                </a:cubicBezTo>
                <a:cubicBezTo>
                  <a:pt x="11090478" y="4091919"/>
                  <a:pt x="11090328" y="4088817"/>
                  <a:pt x="11089280" y="4087267"/>
                </a:cubicBezTo>
                <a:close/>
                <a:moveTo>
                  <a:pt x="11046744" y="4076575"/>
                </a:moveTo>
                <a:cubicBezTo>
                  <a:pt x="11041951" y="4077555"/>
                  <a:pt x="11035361" y="4082451"/>
                  <a:pt x="11032965" y="4087348"/>
                </a:cubicBezTo>
                <a:cubicBezTo>
                  <a:pt x="11029969" y="4093225"/>
                  <a:pt x="11032366" y="4097469"/>
                  <a:pt x="11037159" y="4096489"/>
                </a:cubicBezTo>
                <a:cubicBezTo>
                  <a:pt x="11041951" y="4096489"/>
                  <a:pt x="11048541" y="4091592"/>
                  <a:pt x="11050938" y="4085716"/>
                </a:cubicBezTo>
                <a:cubicBezTo>
                  <a:pt x="11054532" y="4080166"/>
                  <a:pt x="11052136" y="4075922"/>
                  <a:pt x="11046744" y="4076575"/>
                </a:cubicBezTo>
                <a:close/>
                <a:moveTo>
                  <a:pt x="742260" y="4075269"/>
                </a:moveTo>
                <a:cubicBezTo>
                  <a:pt x="735071" y="4075922"/>
                  <a:pt x="729080" y="4080819"/>
                  <a:pt x="729080" y="4085716"/>
                </a:cubicBezTo>
                <a:cubicBezTo>
                  <a:pt x="729679" y="4090940"/>
                  <a:pt x="736869" y="4092245"/>
                  <a:pt x="744058" y="4088328"/>
                </a:cubicBezTo>
                <a:cubicBezTo>
                  <a:pt x="751247" y="4085063"/>
                  <a:pt x="757238" y="4079840"/>
                  <a:pt x="757238" y="4077555"/>
                </a:cubicBezTo>
                <a:cubicBezTo>
                  <a:pt x="757238" y="4075922"/>
                  <a:pt x="750648" y="4075269"/>
                  <a:pt x="742260" y="4075269"/>
                </a:cubicBezTo>
                <a:close/>
                <a:moveTo>
                  <a:pt x="10934114" y="4071025"/>
                </a:moveTo>
                <a:cubicBezTo>
                  <a:pt x="10927524" y="4069393"/>
                  <a:pt x="10917938" y="4070372"/>
                  <a:pt x="10911348" y="4073637"/>
                </a:cubicBezTo>
                <a:cubicBezTo>
                  <a:pt x="10905357" y="4076902"/>
                  <a:pt x="10910150" y="4078207"/>
                  <a:pt x="10923330" y="4077555"/>
                </a:cubicBezTo>
                <a:cubicBezTo>
                  <a:pt x="10936510" y="4075922"/>
                  <a:pt x="10941902" y="4073637"/>
                  <a:pt x="10934114" y="4071025"/>
                </a:cubicBezTo>
                <a:close/>
                <a:moveTo>
                  <a:pt x="1311403" y="4070372"/>
                </a:moveTo>
                <a:cubicBezTo>
                  <a:pt x="1300619" y="4071352"/>
                  <a:pt x="1295827" y="4076249"/>
                  <a:pt x="1298822" y="4081146"/>
                </a:cubicBezTo>
                <a:cubicBezTo>
                  <a:pt x="1302417" y="4086043"/>
                  <a:pt x="1313800" y="4088981"/>
                  <a:pt x="1324584" y="4088328"/>
                </a:cubicBezTo>
                <a:cubicBezTo>
                  <a:pt x="1334768" y="4086696"/>
                  <a:pt x="1340160" y="4082451"/>
                  <a:pt x="1335966" y="4077555"/>
                </a:cubicBezTo>
                <a:cubicBezTo>
                  <a:pt x="1332971" y="4072658"/>
                  <a:pt x="1320989" y="4069393"/>
                  <a:pt x="1311403" y="4070372"/>
                </a:cubicBezTo>
                <a:close/>
                <a:moveTo>
                  <a:pt x="10959875" y="4066128"/>
                </a:moveTo>
                <a:cubicBezTo>
                  <a:pt x="10954483" y="4066128"/>
                  <a:pt x="10950289" y="4071025"/>
                  <a:pt x="10951488" y="4075922"/>
                </a:cubicBezTo>
                <a:cubicBezTo>
                  <a:pt x="10952087" y="4081799"/>
                  <a:pt x="10958677" y="4085063"/>
                  <a:pt x="10967064" y="4084410"/>
                </a:cubicBezTo>
                <a:cubicBezTo>
                  <a:pt x="10975451" y="4083431"/>
                  <a:pt x="10978447" y="4079187"/>
                  <a:pt x="10974253" y="4074290"/>
                </a:cubicBezTo>
                <a:cubicBezTo>
                  <a:pt x="10971258" y="4069393"/>
                  <a:pt x="10964668" y="4065149"/>
                  <a:pt x="10959875" y="4066128"/>
                </a:cubicBezTo>
                <a:close/>
                <a:moveTo>
                  <a:pt x="10202615" y="4054376"/>
                </a:moveTo>
                <a:cubicBezTo>
                  <a:pt x="10199620" y="4051111"/>
                  <a:pt x="10191232" y="4052090"/>
                  <a:pt x="10184642" y="4055355"/>
                </a:cubicBezTo>
                <a:cubicBezTo>
                  <a:pt x="10177453" y="4058620"/>
                  <a:pt x="10179849" y="4061231"/>
                  <a:pt x="10190633" y="4060578"/>
                </a:cubicBezTo>
                <a:cubicBezTo>
                  <a:pt x="10200219" y="4060578"/>
                  <a:pt x="10206210" y="4056987"/>
                  <a:pt x="10202615" y="4054376"/>
                </a:cubicBezTo>
                <a:close/>
                <a:moveTo>
                  <a:pt x="11022181" y="4053723"/>
                </a:moveTo>
                <a:cubicBezTo>
                  <a:pt x="11019186" y="4051111"/>
                  <a:pt x="11010798" y="4051111"/>
                  <a:pt x="11004208" y="4055355"/>
                </a:cubicBezTo>
                <a:cubicBezTo>
                  <a:pt x="10997618" y="4058620"/>
                  <a:pt x="10999415" y="4061231"/>
                  <a:pt x="11010798" y="4060578"/>
                </a:cubicBezTo>
                <a:cubicBezTo>
                  <a:pt x="11020983" y="4059599"/>
                  <a:pt x="11025776" y="4056987"/>
                  <a:pt x="11022181" y="4053723"/>
                </a:cubicBezTo>
                <a:close/>
                <a:moveTo>
                  <a:pt x="913003" y="4053723"/>
                </a:moveTo>
                <a:cubicBezTo>
                  <a:pt x="908809" y="4050458"/>
                  <a:pt x="901620" y="4051111"/>
                  <a:pt x="895030" y="4054376"/>
                </a:cubicBezTo>
                <a:cubicBezTo>
                  <a:pt x="887242" y="4058620"/>
                  <a:pt x="889639" y="4060578"/>
                  <a:pt x="900422" y="4059599"/>
                </a:cubicBezTo>
                <a:cubicBezTo>
                  <a:pt x="910607" y="4059599"/>
                  <a:pt x="915999" y="4056334"/>
                  <a:pt x="913003" y="4053723"/>
                </a:cubicBezTo>
                <a:close/>
                <a:moveTo>
                  <a:pt x="650757" y="4034961"/>
                </a:moveTo>
                <a:cubicBezTo>
                  <a:pt x="641238" y="4038297"/>
                  <a:pt x="621692" y="4053478"/>
                  <a:pt x="601472" y="4075269"/>
                </a:cubicBezTo>
                <a:lnTo>
                  <a:pt x="567324" y="4112160"/>
                </a:lnTo>
                <a:lnTo>
                  <a:pt x="603269" y="4089960"/>
                </a:lnTo>
                <a:cubicBezTo>
                  <a:pt x="623040" y="4077555"/>
                  <a:pt x="644008" y="4060252"/>
                  <a:pt x="649999" y="4051437"/>
                </a:cubicBezTo>
                <a:cubicBezTo>
                  <a:pt x="655391" y="4043276"/>
                  <a:pt x="657189" y="4038052"/>
                  <a:pt x="656589" y="4035767"/>
                </a:cubicBezTo>
                <a:cubicBezTo>
                  <a:pt x="655990" y="4034053"/>
                  <a:pt x="653931" y="4033849"/>
                  <a:pt x="650757" y="4034961"/>
                </a:cubicBezTo>
                <a:close/>
                <a:moveTo>
                  <a:pt x="11053933" y="4031523"/>
                </a:moveTo>
                <a:cubicBezTo>
                  <a:pt x="11047343" y="4028911"/>
                  <a:pt x="11035960" y="4030544"/>
                  <a:pt x="11030568" y="4033155"/>
                </a:cubicBezTo>
                <a:cubicBezTo>
                  <a:pt x="11023978" y="4036420"/>
                  <a:pt x="11029370" y="4038379"/>
                  <a:pt x="11041951" y="4037399"/>
                </a:cubicBezTo>
                <a:cubicBezTo>
                  <a:pt x="11055132" y="4036747"/>
                  <a:pt x="11060523" y="4033155"/>
                  <a:pt x="11053933" y="4031523"/>
                </a:cubicBezTo>
                <a:close/>
                <a:moveTo>
                  <a:pt x="1449196" y="4028259"/>
                </a:moveTo>
                <a:cubicBezTo>
                  <a:pt x="1443804" y="4029238"/>
                  <a:pt x="1442606" y="4033155"/>
                  <a:pt x="1445601" y="4038379"/>
                </a:cubicBezTo>
                <a:cubicBezTo>
                  <a:pt x="1449795" y="4043276"/>
                  <a:pt x="1454588" y="4046867"/>
                  <a:pt x="1456385" y="4046214"/>
                </a:cubicBezTo>
                <a:cubicBezTo>
                  <a:pt x="1458782" y="4046214"/>
                  <a:pt x="1460579" y="4041970"/>
                  <a:pt x="1459381" y="4036094"/>
                </a:cubicBezTo>
                <a:cubicBezTo>
                  <a:pt x="1459381" y="4031197"/>
                  <a:pt x="1454588" y="4027606"/>
                  <a:pt x="1449196" y="4028259"/>
                </a:cubicBezTo>
                <a:close/>
                <a:moveTo>
                  <a:pt x="1232323" y="4026626"/>
                </a:moveTo>
                <a:cubicBezTo>
                  <a:pt x="1217345" y="4026953"/>
                  <a:pt x="1189786" y="4036747"/>
                  <a:pt x="1116098" y="4065149"/>
                </a:cubicBezTo>
                <a:cubicBezTo>
                  <a:pt x="1060381" y="4087348"/>
                  <a:pt x="1062778" y="4104977"/>
                  <a:pt x="1119692" y="4092572"/>
                </a:cubicBezTo>
                <a:cubicBezTo>
                  <a:pt x="1140061" y="4087675"/>
                  <a:pt x="1179602" y="4085716"/>
                  <a:pt x="1205363" y="4088328"/>
                </a:cubicBezTo>
                <a:cubicBezTo>
                  <a:pt x="1280250" y="4094857"/>
                  <a:pt x="1287440" y="4093225"/>
                  <a:pt x="1282647" y="4075269"/>
                </a:cubicBezTo>
                <a:cubicBezTo>
                  <a:pt x="1279651" y="4066128"/>
                  <a:pt x="1271863" y="4060252"/>
                  <a:pt x="1265273" y="4062864"/>
                </a:cubicBezTo>
                <a:cubicBezTo>
                  <a:pt x="1259282" y="4064496"/>
                  <a:pt x="1244305" y="4060252"/>
                  <a:pt x="1232323" y="4053723"/>
                </a:cubicBezTo>
                <a:lnTo>
                  <a:pt x="1210755" y="4041317"/>
                </a:lnTo>
                <a:lnTo>
                  <a:pt x="1234119" y="4039032"/>
                </a:lnTo>
                <a:cubicBezTo>
                  <a:pt x="1250295" y="4037399"/>
                  <a:pt x="1253890" y="4034135"/>
                  <a:pt x="1243705" y="4029238"/>
                </a:cubicBezTo>
                <a:cubicBezTo>
                  <a:pt x="1240710" y="4027606"/>
                  <a:pt x="1237115" y="4026626"/>
                  <a:pt x="1232323" y="4026626"/>
                </a:cubicBezTo>
                <a:close/>
                <a:moveTo>
                  <a:pt x="1409056" y="4025647"/>
                </a:moveTo>
                <a:cubicBezTo>
                  <a:pt x="1409056" y="4024014"/>
                  <a:pt x="1404863" y="4024667"/>
                  <a:pt x="1395876" y="4025973"/>
                </a:cubicBezTo>
                <a:cubicBezTo>
                  <a:pt x="1386889" y="4026626"/>
                  <a:pt x="1354539" y="4027606"/>
                  <a:pt x="1324584" y="4025973"/>
                </a:cubicBezTo>
                <a:cubicBezTo>
                  <a:pt x="1286840" y="4024341"/>
                  <a:pt x="1270066" y="4026300"/>
                  <a:pt x="1271264" y="4033808"/>
                </a:cubicBezTo>
                <a:cubicBezTo>
                  <a:pt x="1271863" y="4040338"/>
                  <a:pt x="1289836" y="4042949"/>
                  <a:pt x="1313800" y="4040664"/>
                </a:cubicBezTo>
                <a:cubicBezTo>
                  <a:pt x="1337764" y="4039032"/>
                  <a:pt x="1356935" y="4041317"/>
                  <a:pt x="1357534" y="4046214"/>
                </a:cubicBezTo>
                <a:cubicBezTo>
                  <a:pt x="1358732" y="4060252"/>
                  <a:pt x="1378502" y="4056334"/>
                  <a:pt x="1397674" y="4038379"/>
                </a:cubicBezTo>
                <a:cubicBezTo>
                  <a:pt x="1405462" y="4030870"/>
                  <a:pt x="1409656" y="4026953"/>
                  <a:pt x="1409056" y="4025647"/>
                </a:cubicBezTo>
                <a:close/>
                <a:moveTo>
                  <a:pt x="11182140" y="4018138"/>
                </a:moveTo>
                <a:cubicBezTo>
                  <a:pt x="11178546" y="4018138"/>
                  <a:pt x="11173154" y="4021076"/>
                  <a:pt x="11166564" y="4025973"/>
                </a:cubicBezTo>
                <a:cubicBezTo>
                  <a:pt x="11155780" y="4033482"/>
                  <a:pt x="11138406" y="4039032"/>
                  <a:pt x="11127622" y="4040664"/>
                </a:cubicBezTo>
                <a:cubicBezTo>
                  <a:pt x="11116839" y="4041317"/>
                  <a:pt x="11109050" y="4047193"/>
                  <a:pt x="11109649" y="4053070"/>
                </a:cubicBezTo>
                <a:cubicBezTo>
                  <a:pt x="11110249" y="4058620"/>
                  <a:pt x="11120433" y="4060252"/>
                  <a:pt x="11133613" y="4056987"/>
                </a:cubicBezTo>
                <a:cubicBezTo>
                  <a:pt x="11160573" y="4048499"/>
                  <a:pt x="11165366" y="4061884"/>
                  <a:pt x="11139604" y="4072658"/>
                </a:cubicBezTo>
                <a:cubicBezTo>
                  <a:pt x="11129420" y="4076902"/>
                  <a:pt x="11122230" y="4084084"/>
                  <a:pt x="11122230" y="4088981"/>
                </a:cubicBezTo>
                <a:cubicBezTo>
                  <a:pt x="11123429" y="4098122"/>
                  <a:pt x="11148591" y="4089307"/>
                  <a:pt x="11164167" y="4074290"/>
                </a:cubicBezTo>
                <a:cubicBezTo>
                  <a:pt x="11168960" y="4069393"/>
                  <a:pt x="11189329" y="4060905"/>
                  <a:pt x="11209100" y="4056987"/>
                </a:cubicBezTo>
                <a:cubicBezTo>
                  <a:pt x="11257627" y="4046214"/>
                  <a:pt x="11271406" y="4026626"/>
                  <a:pt x="11227672" y="4030544"/>
                </a:cubicBezTo>
                <a:cubicBezTo>
                  <a:pt x="11209100" y="4032176"/>
                  <a:pt x="11191726" y="4028911"/>
                  <a:pt x="11189329" y="4023035"/>
                </a:cubicBezTo>
                <a:cubicBezTo>
                  <a:pt x="11187532" y="4019444"/>
                  <a:pt x="11185735" y="4017812"/>
                  <a:pt x="11182140" y="4018138"/>
                </a:cubicBezTo>
                <a:close/>
                <a:moveTo>
                  <a:pt x="1134071" y="4004427"/>
                </a:moveTo>
                <a:cubicBezTo>
                  <a:pt x="1131075" y="4001162"/>
                  <a:pt x="1122688" y="4002141"/>
                  <a:pt x="1116098" y="4005406"/>
                </a:cubicBezTo>
                <a:cubicBezTo>
                  <a:pt x="1108908" y="4008671"/>
                  <a:pt x="1111305" y="4010956"/>
                  <a:pt x="1122089" y="4009977"/>
                </a:cubicBezTo>
                <a:cubicBezTo>
                  <a:pt x="1131674" y="4009324"/>
                  <a:pt x="1137665" y="4007038"/>
                  <a:pt x="1134071" y="4004427"/>
                </a:cubicBezTo>
                <a:close/>
                <a:moveTo>
                  <a:pt x="1356336" y="3988756"/>
                </a:moveTo>
                <a:cubicBezTo>
                  <a:pt x="1343156" y="3990389"/>
                  <a:pt x="1335367" y="3995286"/>
                  <a:pt x="1338363" y="4000183"/>
                </a:cubicBezTo>
                <a:cubicBezTo>
                  <a:pt x="1342556" y="4005080"/>
                  <a:pt x="1353340" y="4008344"/>
                  <a:pt x="1362926" y="4007691"/>
                </a:cubicBezTo>
                <a:cubicBezTo>
                  <a:pt x="1373709" y="4006712"/>
                  <a:pt x="1381498" y="4001162"/>
                  <a:pt x="1380899" y="3996265"/>
                </a:cubicBezTo>
                <a:cubicBezTo>
                  <a:pt x="1380899" y="3991368"/>
                  <a:pt x="1369516" y="3987777"/>
                  <a:pt x="1356336" y="3988756"/>
                </a:cubicBezTo>
                <a:close/>
                <a:moveTo>
                  <a:pt x="11534410" y="3987124"/>
                </a:moveTo>
                <a:cubicBezTo>
                  <a:pt x="11530815" y="3983859"/>
                  <a:pt x="11523027" y="3984512"/>
                  <a:pt x="11516437" y="3987777"/>
                </a:cubicBezTo>
                <a:cubicBezTo>
                  <a:pt x="11509248" y="3991042"/>
                  <a:pt x="11511045" y="3993653"/>
                  <a:pt x="11523027" y="3993000"/>
                </a:cubicBezTo>
                <a:cubicBezTo>
                  <a:pt x="11532613" y="3992021"/>
                  <a:pt x="11537405" y="3989409"/>
                  <a:pt x="11534410" y="3987124"/>
                </a:cubicBezTo>
                <a:close/>
                <a:moveTo>
                  <a:pt x="11276798" y="3977983"/>
                </a:moveTo>
                <a:cubicBezTo>
                  <a:pt x="11254631" y="3980268"/>
                  <a:pt x="11234262" y="3986145"/>
                  <a:pt x="11231266" y="3991695"/>
                </a:cubicBezTo>
                <a:cubicBezTo>
                  <a:pt x="11228271" y="3998224"/>
                  <a:pt x="11246244" y="4000183"/>
                  <a:pt x="11279194" y="3996918"/>
                </a:cubicBezTo>
                <a:cubicBezTo>
                  <a:pt x="11311545" y="3994633"/>
                  <a:pt x="11328320" y="3988756"/>
                  <a:pt x="11324126" y="3983859"/>
                </a:cubicBezTo>
                <a:cubicBezTo>
                  <a:pt x="11321131" y="3978962"/>
                  <a:pt x="11299563" y="3976351"/>
                  <a:pt x="11276798" y="3977983"/>
                </a:cubicBezTo>
                <a:close/>
                <a:moveTo>
                  <a:pt x="2327473" y="3968842"/>
                </a:moveTo>
                <a:cubicBezTo>
                  <a:pt x="2324478" y="3965577"/>
                  <a:pt x="2316091" y="3966230"/>
                  <a:pt x="2309501" y="3969495"/>
                </a:cubicBezTo>
                <a:cubicBezTo>
                  <a:pt x="2301712" y="3972760"/>
                  <a:pt x="2304708" y="3975698"/>
                  <a:pt x="2315491" y="3974718"/>
                </a:cubicBezTo>
                <a:cubicBezTo>
                  <a:pt x="2325077" y="3973739"/>
                  <a:pt x="2331068" y="3971127"/>
                  <a:pt x="2327473" y="3968842"/>
                </a:cubicBezTo>
                <a:close/>
                <a:moveTo>
                  <a:pt x="1261079" y="3941419"/>
                </a:moveTo>
                <a:cubicBezTo>
                  <a:pt x="1259881" y="3940766"/>
                  <a:pt x="1256286" y="3941746"/>
                  <a:pt x="1250295" y="3944031"/>
                </a:cubicBezTo>
                <a:cubicBezTo>
                  <a:pt x="1241309" y="3949254"/>
                  <a:pt x="1214350" y="3954804"/>
                  <a:pt x="1190386" y="3957416"/>
                </a:cubicBezTo>
                <a:cubicBezTo>
                  <a:pt x="1151444" y="3962313"/>
                  <a:pt x="1150246" y="3962966"/>
                  <a:pt x="1175408" y="3967210"/>
                </a:cubicBezTo>
                <a:cubicBezTo>
                  <a:pt x="1208359" y="3972107"/>
                  <a:pt x="1246701" y="3962966"/>
                  <a:pt x="1258682" y="3947295"/>
                </a:cubicBezTo>
                <a:cubicBezTo>
                  <a:pt x="1261678" y="3943704"/>
                  <a:pt x="1262277" y="3941746"/>
                  <a:pt x="1261079" y="3941419"/>
                </a:cubicBezTo>
                <a:close/>
                <a:moveTo>
                  <a:pt x="10940105" y="3924443"/>
                </a:moveTo>
                <a:cubicBezTo>
                  <a:pt x="10923929" y="3926728"/>
                  <a:pt x="10920934" y="3929340"/>
                  <a:pt x="10931717" y="3930972"/>
                </a:cubicBezTo>
                <a:cubicBezTo>
                  <a:pt x="10940704" y="3932605"/>
                  <a:pt x="10946695" y="3937502"/>
                  <a:pt x="10944298" y="3943378"/>
                </a:cubicBezTo>
                <a:cubicBezTo>
                  <a:pt x="10938307" y="3954151"/>
                  <a:pt x="10974253" y="3949907"/>
                  <a:pt x="11004807" y="3935869"/>
                </a:cubicBezTo>
                <a:cubicBezTo>
                  <a:pt x="11024578" y="3926075"/>
                  <a:pt x="11023978" y="3926075"/>
                  <a:pt x="10997618" y="3932605"/>
                </a:cubicBezTo>
                <a:cubicBezTo>
                  <a:pt x="10980843" y="3935869"/>
                  <a:pt x="10967064" y="3935216"/>
                  <a:pt x="10967064" y="3930319"/>
                </a:cubicBezTo>
                <a:cubicBezTo>
                  <a:pt x="10966465" y="3925422"/>
                  <a:pt x="10953884" y="3922811"/>
                  <a:pt x="10940105" y="3924443"/>
                </a:cubicBezTo>
                <a:close/>
                <a:moveTo>
                  <a:pt x="11119694" y="3921428"/>
                </a:moveTo>
                <a:cubicBezTo>
                  <a:pt x="11070184" y="3921872"/>
                  <a:pt x="11051088" y="3927871"/>
                  <a:pt x="11051537" y="3940113"/>
                </a:cubicBezTo>
                <a:cubicBezTo>
                  <a:pt x="11052735" y="3949254"/>
                  <a:pt x="11069510" y="3949254"/>
                  <a:pt x="11122830" y="3939460"/>
                </a:cubicBezTo>
                <a:cubicBezTo>
                  <a:pt x="11173154" y="3930319"/>
                  <a:pt x="11192325" y="3929340"/>
                  <a:pt x="11193523" y="3937502"/>
                </a:cubicBezTo>
                <a:cubicBezTo>
                  <a:pt x="11193523" y="3944031"/>
                  <a:pt x="11182739" y="3949254"/>
                  <a:pt x="11168960" y="3950234"/>
                </a:cubicBezTo>
                <a:cubicBezTo>
                  <a:pt x="11153983" y="3950234"/>
                  <a:pt x="11130019" y="3952519"/>
                  <a:pt x="11114442" y="3954804"/>
                </a:cubicBezTo>
                <a:cubicBezTo>
                  <a:pt x="11090478" y="3958069"/>
                  <a:pt x="11089879" y="3959701"/>
                  <a:pt x="11106055" y="3965577"/>
                </a:cubicBezTo>
                <a:cubicBezTo>
                  <a:pt x="11133014" y="3973739"/>
                  <a:pt x="11212694" y="3967210"/>
                  <a:pt x="11218685" y="3954804"/>
                </a:cubicBezTo>
                <a:cubicBezTo>
                  <a:pt x="11221082" y="3949907"/>
                  <a:pt x="11228870" y="3947622"/>
                  <a:pt x="11235460" y="3949254"/>
                </a:cubicBezTo>
                <a:cubicBezTo>
                  <a:pt x="11242649" y="3951866"/>
                  <a:pt x="11250437" y="3946969"/>
                  <a:pt x="11252834" y="3939460"/>
                </a:cubicBezTo>
                <a:cubicBezTo>
                  <a:pt x="11255230" y="3928687"/>
                  <a:pt x="11239654" y="3924443"/>
                  <a:pt x="11179744" y="3922811"/>
                </a:cubicBezTo>
                <a:cubicBezTo>
                  <a:pt x="11156080" y="3921750"/>
                  <a:pt x="11136197" y="3921281"/>
                  <a:pt x="11119694" y="3921428"/>
                </a:cubicBezTo>
                <a:close/>
                <a:moveTo>
                  <a:pt x="10808303" y="3919546"/>
                </a:moveTo>
                <a:cubicBezTo>
                  <a:pt x="10800515" y="3917914"/>
                  <a:pt x="10790929" y="3918567"/>
                  <a:pt x="10784339" y="3921831"/>
                </a:cubicBezTo>
                <a:cubicBezTo>
                  <a:pt x="10778348" y="3925096"/>
                  <a:pt x="10783141" y="3926728"/>
                  <a:pt x="10796321" y="3925749"/>
                </a:cubicBezTo>
                <a:cubicBezTo>
                  <a:pt x="10809501" y="3924117"/>
                  <a:pt x="10814893" y="3922158"/>
                  <a:pt x="10808303" y="3919546"/>
                </a:cubicBezTo>
                <a:close/>
                <a:moveTo>
                  <a:pt x="11144996" y="3897999"/>
                </a:moveTo>
                <a:cubicBezTo>
                  <a:pt x="11138406" y="3895714"/>
                  <a:pt x="11127622" y="3896367"/>
                  <a:pt x="11122230" y="3899632"/>
                </a:cubicBezTo>
                <a:cubicBezTo>
                  <a:pt x="11115640" y="3902896"/>
                  <a:pt x="11121032" y="3904529"/>
                  <a:pt x="11134212" y="3903549"/>
                </a:cubicBezTo>
                <a:cubicBezTo>
                  <a:pt x="11146793" y="3901917"/>
                  <a:pt x="11151586" y="3899632"/>
                  <a:pt x="11144996" y="3897999"/>
                </a:cubicBezTo>
                <a:close/>
                <a:moveTo>
                  <a:pt x="11009600" y="3893429"/>
                </a:moveTo>
                <a:cubicBezTo>
                  <a:pt x="10991627" y="3892123"/>
                  <a:pt x="10955082" y="3898326"/>
                  <a:pt x="10949091" y="3906488"/>
                </a:cubicBezTo>
                <a:cubicBezTo>
                  <a:pt x="10945497" y="3910732"/>
                  <a:pt x="10960474" y="3912037"/>
                  <a:pt x="10982042" y="3909752"/>
                </a:cubicBezTo>
                <a:cubicBezTo>
                  <a:pt x="11003010" y="3908120"/>
                  <a:pt x="11020384" y="3902243"/>
                  <a:pt x="11019785" y="3897347"/>
                </a:cubicBezTo>
                <a:cubicBezTo>
                  <a:pt x="11019785" y="3895061"/>
                  <a:pt x="11015591" y="3893755"/>
                  <a:pt x="11009600" y="3893429"/>
                </a:cubicBezTo>
                <a:close/>
                <a:moveTo>
                  <a:pt x="10929920" y="3885920"/>
                </a:moveTo>
                <a:cubicBezTo>
                  <a:pt x="10927524" y="3885920"/>
                  <a:pt x="10923330" y="3890817"/>
                  <a:pt x="10920934" y="3896694"/>
                </a:cubicBezTo>
                <a:cubicBezTo>
                  <a:pt x="10918537" y="3902243"/>
                  <a:pt x="10920934" y="3906488"/>
                  <a:pt x="10925726" y="3905508"/>
                </a:cubicBezTo>
                <a:cubicBezTo>
                  <a:pt x="10931717" y="3904855"/>
                  <a:pt x="10935911" y="3900611"/>
                  <a:pt x="10935312" y="3895061"/>
                </a:cubicBezTo>
                <a:cubicBezTo>
                  <a:pt x="10935312" y="3890164"/>
                  <a:pt x="10932316" y="3885920"/>
                  <a:pt x="10929920" y="3885920"/>
                </a:cubicBezTo>
                <a:close/>
                <a:moveTo>
                  <a:pt x="1291633" y="3882329"/>
                </a:moveTo>
                <a:cubicBezTo>
                  <a:pt x="1282048" y="3881350"/>
                  <a:pt x="1267070" y="3882329"/>
                  <a:pt x="1244305" y="3884288"/>
                </a:cubicBezTo>
                <a:cubicBezTo>
                  <a:pt x="1187989" y="3889185"/>
                  <a:pt x="1159832" y="3902896"/>
                  <a:pt x="1186791" y="3912037"/>
                </a:cubicBezTo>
                <a:cubicBezTo>
                  <a:pt x="1210755" y="3919546"/>
                  <a:pt x="1300021" y="3902896"/>
                  <a:pt x="1303016" y="3890491"/>
                </a:cubicBezTo>
                <a:cubicBezTo>
                  <a:pt x="1304214" y="3885920"/>
                  <a:pt x="1300619" y="3883309"/>
                  <a:pt x="1291633" y="3882329"/>
                </a:cubicBezTo>
                <a:close/>
                <a:moveTo>
                  <a:pt x="715301" y="3860130"/>
                </a:moveTo>
                <a:cubicBezTo>
                  <a:pt x="708711" y="3854253"/>
                  <a:pt x="618846" y="3903876"/>
                  <a:pt x="605067" y="3920199"/>
                </a:cubicBezTo>
                <a:cubicBezTo>
                  <a:pt x="587693" y="3941746"/>
                  <a:pt x="592486" y="3940113"/>
                  <a:pt x="660184" y="3899632"/>
                </a:cubicBezTo>
                <a:cubicBezTo>
                  <a:pt x="693134" y="3880044"/>
                  <a:pt x="717697" y="3861762"/>
                  <a:pt x="715301" y="3860130"/>
                </a:cubicBezTo>
                <a:close/>
                <a:moveTo>
                  <a:pt x="10861024" y="3825525"/>
                </a:moveTo>
                <a:cubicBezTo>
                  <a:pt x="10843650" y="3827157"/>
                  <a:pt x="10842452" y="3828789"/>
                  <a:pt x="10853835" y="3835318"/>
                </a:cubicBezTo>
                <a:cubicBezTo>
                  <a:pt x="10873006" y="3845439"/>
                  <a:pt x="10871208" y="3845439"/>
                  <a:pt x="10877199" y="3833033"/>
                </a:cubicBezTo>
                <a:cubicBezTo>
                  <a:pt x="10880195" y="3827157"/>
                  <a:pt x="10873006" y="3823892"/>
                  <a:pt x="10861024" y="3825525"/>
                </a:cubicBezTo>
                <a:close/>
                <a:moveTo>
                  <a:pt x="10790330" y="3825525"/>
                </a:moveTo>
                <a:cubicBezTo>
                  <a:pt x="10783740" y="3822913"/>
                  <a:pt x="10772357" y="3823892"/>
                  <a:pt x="10765767" y="3827157"/>
                </a:cubicBezTo>
                <a:cubicBezTo>
                  <a:pt x="10760375" y="3830421"/>
                  <a:pt x="10765767" y="3832380"/>
                  <a:pt x="10778348" y="3831401"/>
                </a:cubicBezTo>
                <a:cubicBezTo>
                  <a:pt x="10791528" y="3829769"/>
                  <a:pt x="10796920" y="3827157"/>
                  <a:pt x="10790330" y="3825525"/>
                </a:cubicBezTo>
                <a:close/>
                <a:moveTo>
                  <a:pt x="10919735" y="3824872"/>
                </a:moveTo>
                <a:cubicBezTo>
                  <a:pt x="10914943" y="3822260"/>
                  <a:pt x="10898168" y="3829769"/>
                  <a:pt x="10881992" y="3841521"/>
                </a:cubicBezTo>
                <a:cubicBezTo>
                  <a:pt x="10859226" y="3859477"/>
                  <a:pt x="10857429" y="3862741"/>
                  <a:pt x="10872407" y="3865027"/>
                </a:cubicBezTo>
                <a:cubicBezTo>
                  <a:pt x="10881992" y="3866985"/>
                  <a:pt x="10895771" y="3866006"/>
                  <a:pt x="10902362" y="3863721"/>
                </a:cubicBezTo>
                <a:cubicBezTo>
                  <a:pt x="10909551" y="3861109"/>
                  <a:pt x="10918537" y="3857518"/>
                  <a:pt x="10923330" y="3857518"/>
                </a:cubicBezTo>
                <a:cubicBezTo>
                  <a:pt x="10934114" y="3856865"/>
                  <a:pt x="10931717" y="3830421"/>
                  <a:pt x="10919735" y="3824872"/>
                </a:cubicBezTo>
                <a:close/>
                <a:moveTo>
                  <a:pt x="11340302" y="3822260"/>
                </a:moveTo>
                <a:cubicBezTo>
                  <a:pt x="11336708" y="3818995"/>
                  <a:pt x="11329518" y="3819975"/>
                  <a:pt x="11322928" y="3823239"/>
                </a:cubicBezTo>
                <a:cubicBezTo>
                  <a:pt x="11315140" y="3827157"/>
                  <a:pt x="11318135" y="3828789"/>
                  <a:pt x="11328919" y="3827810"/>
                </a:cubicBezTo>
                <a:cubicBezTo>
                  <a:pt x="11338505" y="3827810"/>
                  <a:pt x="11344496" y="3824872"/>
                  <a:pt x="11340302" y="3822260"/>
                </a:cubicBezTo>
                <a:close/>
                <a:moveTo>
                  <a:pt x="653594" y="3820628"/>
                </a:moveTo>
                <a:cubicBezTo>
                  <a:pt x="633225" y="3815078"/>
                  <a:pt x="541563" y="3881023"/>
                  <a:pt x="548752" y="3895714"/>
                </a:cubicBezTo>
                <a:cubicBezTo>
                  <a:pt x="551148" y="3903223"/>
                  <a:pt x="548153" y="3911058"/>
                  <a:pt x="540364" y="3915302"/>
                </a:cubicBezTo>
                <a:cubicBezTo>
                  <a:pt x="531977" y="3918567"/>
                  <a:pt x="526585" y="3927055"/>
                  <a:pt x="527184" y="3931952"/>
                </a:cubicBezTo>
                <a:cubicBezTo>
                  <a:pt x="528383" y="3941746"/>
                  <a:pt x="561932" y="3926075"/>
                  <a:pt x="597279" y="3897999"/>
                </a:cubicBezTo>
                <a:cubicBezTo>
                  <a:pt x="608662" y="3889838"/>
                  <a:pt x="629630" y="3869271"/>
                  <a:pt x="642810" y="3853600"/>
                </a:cubicBezTo>
                <a:cubicBezTo>
                  <a:pt x="663180" y="3830748"/>
                  <a:pt x="664977" y="3823892"/>
                  <a:pt x="653594" y="3820628"/>
                </a:cubicBezTo>
                <a:close/>
                <a:moveTo>
                  <a:pt x="206068" y="3768067"/>
                </a:moveTo>
                <a:lnTo>
                  <a:pt x="177311" y="3786349"/>
                </a:lnTo>
                <a:cubicBezTo>
                  <a:pt x="161735" y="3796143"/>
                  <a:pt x="142563" y="3804957"/>
                  <a:pt x="134775" y="3805610"/>
                </a:cubicBezTo>
                <a:cubicBezTo>
                  <a:pt x="126388" y="3806590"/>
                  <a:pt x="120397" y="3810507"/>
                  <a:pt x="120397" y="3815731"/>
                </a:cubicBezTo>
                <a:cubicBezTo>
                  <a:pt x="121595" y="3824545"/>
                  <a:pt x="134775" y="3853600"/>
                  <a:pt x="137771" y="3853600"/>
                </a:cubicBezTo>
                <a:cubicBezTo>
                  <a:pt x="138969" y="3853600"/>
                  <a:pt x="154545" y="3834013"/>
                  <a:pt x="172518" y="3810834"/>
                </a:cubicBezTo>
                <a:close/>
                <a:moveTo>
                  <a:pt x="11251636" y="3749785"/>
                </a:moveTo>
                <a:cubicBezTo>
                  <a:pt x="11245645" y="3750438"/>
                  <a:pt x="11244446" y="3754682"/>
                  <a:pt x="11248041" y="3759579"/>
                </a:cubicBezTo>
                <a:cubicBezTo>
                  <a:pt x="11251037" y="3764476"/>
                  <a:pt x="11255829" y="3768720"/>
                  <a:pt x="11258226" y="3768720"/>
                </a:cubicBezTo>
                <a:cubicBezTo>
                  <a:pt x="11261221" y="3768067"/>
                  <a:pt x="11263018" y="3763823"/>
                  <a:pt x="11261820" y="3758926"/>
                </a:cubicBezTo>
                <a:cubicBezTo>
                  <a:pt x="11261221" y="3753050"/>
                  <a:pt x="11257027" y="3748806"/>
                  <a:pt x="11251636" y="3749785"/>
                </a:cubicBezTo>
                <a:close/>
                <a:moveTo>
                  <a:pt x="590689" y="3743256"/>
                </a:moveTo>
                <a:cubicBezTo>
                  <a:pt x="588292" y="3744235"/>
                  <a:pt x="584099" y="3748153"/>
                  <a:pt x="581702" y="3754029"/>
                </a:cubicBezTo>
                <a:cubicBezTo>
                  <a:pt x="579306" y="3759905"/>
                  <a:pt x="580504" y="3764149"/>
                  <a:pt x="586495" y="3763170"/>
                </a:cubicBezTo>
                <a:cubicBezTo>
                  <a:pt x="592486" y="3763170"/>
                  <a:pt x="596679" y="3758273"/>
                  <a:pt x="595481" y="3753376"/>
                </a:cubicBezTo>
                <a:cubicBezTo>
                  <a:pt x="594882" y="3747500"/>
                  <a:pt x="593085" y="3743256"/>
                  <a:pt x="590689" y="3743256"/>
                </a:cubicBezTo>
                <a:close/>
                <a:moveTo>
                  <a:pt x="11175550" y="3737379"/>
                </a:moveTo>
                <a:cubicBezTo>
                  <a:pt x="11170757" y="3738359"/>
                  <a:pt x="11166564" y="3743256"/>
                  <a:pt x="11167163" y="3748153"/>
                </a:cubicBezTo>
                <a:cubicBezTo>
                  <a:pt x="11167163" y="3753050"/>
                  <a:pt x="11171956" y="3757294"/>
                  <a:pt x="11177347" y="3757294"/>
                </a:cubicBezTo>
                <a:cubicBezTo>
                  <a:pt x="11182140" y="3756314"/>
                  <a:pt x="11186334" y="3751417"/>
                  <a:pt x="11185735" y="3746520"/>
                </a:cubicBezTo>
                <a:cubicBezTo>
                  <a:pt x="11185735" y="3741623"/>
                  <a:pt x="11180343" y="3737379"/>
                  <a:pt x="11175550" y="3737379"/>
                </a:cubicBezTo>
                <a:close/>
                <a:moveTo>
                  <a:pt x="176263" y="3727545"/>
                </a:moveTo>
                <a:cubicBezTo>
                  <a:pt x="174615" y="3725382"/>
                  <a:pt x="171919" y="3725463"/>
                  <a:pt x="168325" y="3727585"/>
                </a:cubicBezTo>
                <a:cubicBezTo>
                  <a:pt x="161735" y="3731829"/>
                  <a:pt x="150951" y="3744235"/>
                  <a:pt x="138969" y="3764149"/>
                </a:cubicBezTo>
                <a:lnTo>
                  <a:pt x="115604" y="3802346"/>
                </a:lnTo>
                <a:lnTo>
                  <a:pt x="146158" y="3779493"/>
                </a:lnTo>
                <a:cubicBezTo>
                  <a:pt x="163532" y="3768067"/>
                  <a:pt x="177311" y="3750111"/>
                  <a:pt x="177910" y="3740970"/>
                </a:cubicBezTo>
                <a:cubicBezTo>
                  <a:pt x="178509" y="3734115"/>
                  <a:pt x="177910" y="3729707"/>
                  <a:pt x="176263" y="3727545"/>
                </a:cubicBezTo>
                <a:close/>
                <a:moveTo>
                  <a:pt x="241415" y="3723015"/>
                </a:moveTo>
                <a:cubicBezTo>
                  <a:pt x="238419" y="3722362"/>
                  <a:pt x="232428" y="3725953"/>
                  <a:pt x="227036" y="3734115"/>
                </a:cubicBezTo>
                <a:cubicBezTo>
                  <a:pt x="220446" y="3744235"/>
                  <a:pt x="220446" y="3749785"/>
                  <a:pt x="226437" y="3748806"/>
                </a:cubicBezTo>
                <a:cubicBezTo>
                  <a:pt x="231829" y="3748153"/>
                  <a:pt x="238419" y="3743256"/>
                  <a:pt x="241415" y="3737379"/>
                </a:cubicBezTo>
                <a:cubicBezTo>
                  <a:pt x="245608" y="3728891"/>
                  <a:pt x="245009" y="3723994"/>
                  <a:pt x="241415" y="3723015"/>
                </a:cubicBezTo>
                <a:close/>
                <a:moveTo>
                  <a:pt x="11037758" y="3695265"/>
                </a:moveTo>
                <a:cubicBezTo>
                  <a:pt x="11020384" y="3702774"/>
                  <a:pt x="11019785" y="3723668"/>
                  <a:pt x="11036559" y="3722035"/>
                </a:cubicBezTo>
                <a:cubicBezTo>
                  <a:pt x="11044348" y="3721056"/>
                  <a:pt x="11050938" y="3713547"/>
                  <a:pt x="11050339" y="3705386"/>
                </a:cubicBezTo>
                <a:cubicBezTo>
                  <a:pt x="11049141" y="3696898"/>
                  <a:pt x="11043749" y="3692980"/>
                  <a:pt x="11037758" y="3695265"/>
                </a:cubicBezTo>
                <a:close/>
                <a:moveTo>
                  <a:pt x="440914" y="3676657"/>
                </a:moveTo>
                <a:cubicBezTo>
                  <a:pt x="437320" y="3678616"/>
                  <a:pt x="432527" y="3682533"/>
                  <a:pt x="427135" y="3688083"/>
                </a:cubicBezTo>
                <a:cubicBezTo>
                  <a:pt x="416351" y="3698857"/>
                  <a:pt x="406167" y="3708650"/>
                  <a:pt x="404968" y="3710283"/>
                </a:cubicBezTo>
                <a:cubicBezTo>
                  <a:pt x="403171" y="3711262"/>
                  <a:pt x="405567" y="3716812"/>
                  <a:pt x="409761" y="3723668"/>
                </a:cubicBezTo>
                <a:cubicBezTo>
                  <a:pt x="415153" y="3730850"/>
                  <a:pt x="422342" y="3727585"/>
                  <a:pt x="433725" y="3711262"/>
                </a:cubicBezTo>
                <a:cubicBezTo>
                  <a:pt x="442112" y="3697877"/>
                  <a:pt x="448702" y="3683186"/>
                  <a:pt x="447504" y="3677310"/>
                </a:cubicBezTo>
                <a:cubicBezTo>
                  <a:pt x="447504" y="3675025"/>
                  <a:pt x="444509" y="3674698"/>
                  <a:pt x="440914" y="3676657"/>
                </a:cubicBezTo>
                <a:close/>
                <a:moveTo>
                  <a:pt x="230631" y="3671760"/>
                </a:moveTo>
                <a:cubicBezTo>
                  <a:pt x="230032" y="3671434"/>
                  <a:pt x="226437" y="3674698"/>
                  <a:pt x="219248" y="3681554"/>
                </a:cubicBezTo>
                <a:cubicBezTo>
                  <a:pt x="205469" y="3695592"/>
                  <a:pt x="200676" y="3703754"/>
                  <a:pt x="208464" y="3702774"/>
                </a:cubicBezTo>
                <a:cubicBezTo>
                  <a:pt x="210261" y="3702774"/>
                  <a:pt x="216852" y="3694613"/>
                  <a:pt x="223442" y="3684492"/>
                </a:cubicBezTo>
                <a:cubicBezTo>
                  <a:pt x="228234" y="3676331"/>
                  <a:pt x="231230" y="3672413"/>
                  <a:pt x="230631" y="3671760"/>
                </a:cubicBezTo>
                <a:close/>
                <a:moveTo>
                  <a:pt x="782999" y="3670781"/>
                </a:moveTo>
                <a:cubicBezTo>
                  <a:pt x="778805" y="3672739"/>
                  <a:pt x="774612" y="3676657"/>
                  <a:pt x="771017" y="3681554"/>
                </a:cubicBezTo>
                <a:cubicBezTo>
                  <a:pt x="755441" y="3700489"/>
                  <a:pt x="766224" y="3703754"/>
                  <a:pt x="787792" y="3687430"/>
                </a:cubicBezTo>
                <a:cubicBezTo>
                  <a:pt x="794382" y="3681554"/>
                  <a:pt x="796778" y="3674045"/>
                  <a:pt x="792585" y="3670781"/>
                </a:cubicBezTo>
                <a:cubicBezTo>
                  <a:pt x="790188" y="3668822"/>
                  <a:pt x="786594" y="3668822"/>
                  <a:pt x="782999" y="3670781"/>
                </a:cubicBezTo>
                <a:close/>
                <a:moveTo>
                  <a:pt x="733873" y="3664904"/>
                </a:moveTo>
                <a:cubicBezTo>
                  <a:pt x="732675" y="3665231"/>
                  <a:pt x="729679" y="3669148"/>
                  <a:pt x="726085" y="3676657"/>
                </a:cubicBezTo>
                <a:cubicBezTo>
                  <a:pt x="719495" y="3687430"/>
                  <a:pt x="709909" y="3693960"/>
                  <a:pt x="705715" y="3691348"/>
                </a:cubicBezTo>
                <a:cubicBezTo>
                  <a:pt x="693734" y="3684819"/>
                  <a:pt x="609261" y="3745541"/>
                  <a:pt x="612256" y="3757947"/>
                </a:cubicBezTo>
                <a:cubicBezTo>
                  <a:pt x="614054" y="3763823"/>
                  <a:pt x="601472" y="3779493"/>
                  <a:pt x="584698" y="3793205"/>
                </a:cubicBezTo>
                <a:cubicBezTo>
                  <a:pt x="557738" y="3816384"/>
                  <a:pt x="546954" y="3834665"/>
                  <a:pt x="560135" y="3833033"/>
                </a:cubicBezTo>
                <a:cubicBezTo>
                  <a:pt x="562531" y="3833033"/>
                  <a:pt x="596081" y="3811813"/>
                  <a:pt x="633824" y="3787002"/>
                </a:cubicBezTo>
                <a:cubicBezTo>
                  <a:pt x="699725" y="3742603"/>
                  <a:pt x="735071" y="3703427"/>
                  <a:pt x="735670" y="3673066"/>
                </a:cubicBezTo>
                <a:cubicBezTo>
                  <a:pt x="736269" y="3666863"/>
                  <a:pt x="735670" y="3664251"/>
                  <a:pt x="733873" y="3664904"/>
                </a:cubicBezTo>
                <a:close/>
                <a:moveTo>
                  <a:pt x="823738" y="3654458"/>
                </a:moveTo>
                <a:cubicBezTo>
                  <a:pt x="818346" y="3655437"/>
                  <a:pt x="812355" y="3660334"/>
                  <a:pt x="809359" y="3665231"/>
                </a:cubicBezTo>
                <a:cubicBezTo>
                  <a:pt x="806963" y="3670781"/>
                  <a:pt x="808161" y="3674698"/>
                  <a:pt x="814152" y="3674698"/>
                </a:cubicBezTo>
                <a:cubicBezTo>
                  <a:pt x="818945" y="3673719"/>
                  <a:pt x="825535" y="3668822"/>
                  <a:pt x="827931" y="3663272"/>
                </a:cubicBezTo>
                <a:cubicBezTo>
                  <a:pt x="830328" y="3658375"/>
                  <a:pt x="828531" y="3654458"/>
                  <a:pt x="823738" y="3654458"/>
                </a:cubicBezTo>
                <a:close/>
                <a:moveTo>
                  <a:pt x="11140203" y="3646949"/>
                </a:moveTo>
                <a:cubicBezTo>
                  <a:pt x="11106055" y="3644990"/>
                  <a:pt x="11056330" y="3654458"/>
                  <a:pt x="11052735" y="3666863"/>
                </a:cubicBezTo>
                <a:cubicBezTo>
                  <a:pt x="11050339" y="3676657"/>
                  <a:pt x="11055731" y="3682207"/>
                  <a:pt x="11068911" y="3683186"/>
                </a:cubicBezTo>
                <a:cubicBezTo>
                  <a:pt x="11111447" y="3687104"/>
                  <a:pt x="11124028" y="3684819"/>
                  <a:pt x="11128221" y="3669148"/>
                </a:cubicBezTo>
                <a:cubicBezTo>
                  <a:pt x="11130618" y="3658375"/>
                  <a:pt x="11140203" y="3655110"/>
                  <a:pt x="11157577" y="3657722"/>
                </a:cubicBezTo>
                <a:cubicBezTo>
                  <a:pt x="11176149" y="3660007"/>
                  <a:pt x="11178546" y="3658375"/>
                  <a:pt x="11167163" y="3652499"/>
                </a:cubicBezTo>
                <a:cubicBezTo>
                  <a:pt x="11161172" y="3649234"/>
                  <a:pt x="11151586" y="3647602"/>
                  <a:pt x="11140203" y="3646949"/>
                </a:cubicBezTo>
                <a:close/>
                <a:moveTo>
                  <a:pt x="519995" y="3634543"/>
                </a:moveTo>
                <a:cubicBezTo>
                  <a:pt x="514004" y="3635523"/>
                  <a:pt x="510410" y="3640420"/>
                  <a:pt x="511009" y="3645317"/>
                </a:cubicBezTo>
                <a:cubicBezTo>
                  <a:pt x="511009" y="3651193"/>
                  <a:pt x="513405" y="3655437"/>
                  <a:pt x="515801" y="3654458"/>
                </a:cubicBezTo>
                <a:cubicBezTo>
                  <a:pt x="517599" y="3654458"/>
                  <a:pt x="521792" y="3649561"/>
                  <a:pt x="524788" y="3644664"/>
                </a:cubicBezTo>
                <a:cubicBezTo>
                  <a:pt x="527184" y="3638787"/>
                  <a:pt x="524788" y="3634543"/>
                  <a:pt x="519995" y="3634543"/>
                </a:cubicBezTo>
                <a:close/>
                <a:moveTo>
                  <a:pt x="70672" y="3630626"/>
                </a:moveTo>
                <a:cubicBezTo>
                  <a:pt x="60487" y="3627361"/>
                  <a:pt x="43113" y="3641399"/>
                  <a:pt x="42514" y="3659354"/>
                </a:cubicBezTo>
                <a:cubicBezTo>
                  <a:pt x="41316" y="3678942"/>
                  <a:pt x="43113" y="3679922"/>
                  <a:pt x="59289" y="3666863"/>
                </a:cubicBezTo>
                <a:cubicBezTo>
                  <a:pt x="69474" y="3659354"/>
                  <a:pt x="77861" y="3646622"/>
                  <a:pt x="76663" y="3640093"/>
                </a:cubicBezTo>
                <a:cubicBezTo>
                  <a:pt x="76064" y="3634543"/>
                  <a:pt x="73667" y="3631932"/>
                  <a:pt x="70672" y="3630626"/>
                </a:cubicBezTo>
                <a:close/>
                <a:moveTo>
                  <a:pt x="11241451" y="3608753"/>
                </a:moveTo>
                <a:cubicBezTo>
                  <a:pt x="11230068" y="3608100"/>
                  <a:pt x="11209100" y="3609732"/>
                  <a:pt x="11194721" y="3613976"/>
                </a:cubicBezTo>
                <a:cubicBezTo>
                  <a:pt x="11180942" y="3617241"/>
                  <a:pt x="11189929" y="3617894"/>
                  <a:pt x="11215690" y="3615608"/>
                </a:cubicBezTo>
                <a:cubicBezTo>
                  <a:pt x="11242050" y="3612997"/>
                  <a:pt x="11252834" y="3610711"/>
                  <a:pt x="11241451" y="3610058"/>
                </a:cubicBezTo>
                <a:close/>
                <a:moveTo>
                  <a:pt x="11292374" y="3605488"/>
                </a:moveTo>
                <a:cubicBezTo>
                  <a:pt x="11288780" y="3602223"/>
                  <a:pt x="11281591" y="3603203"/>
                  <a:pt x="11275000" y="3606467"/>
                </a:cubicBezTo>
                <a:cubicBezTo>
                  <a:pt x="11267811" y="3609732"/>
                  <a:pt x="11270208" y="3612344"/>
                  <a:pt x="11280991" y="3611691"/>
                </a:cubicBezTo>
                <a:cubicBezTo>
                  <a:pt x="11290577" y="3611691"/>
                  <a:pt x="11296568" y="3608100"/>
                  <a:pt x="11292374" y="3605488"/>
                </a:cubicBezTo>
                <a:close/>
                <a:moveTo>
                  <a:pt x="1075359" y="3604835"/>
                </a:moveTo>
                <a:cubicBezTo>
                  <a:pt x="1067571" y="3603203"/>
                  <a:pt x="1057985" y="3603856"/>
                  <a:pt x="1051395" y="3607120"/>
                </a:cubicBezTo>
                <a:cubicBezTo>
                  <a:pt x="1045404" y="3610385"/>
                  <a:pt x="1050197" y="3612344"/>
                  <a:pt x="1063377" y="3611691"/>
                </a:cubicBezTo>
                <a:cubicBezTo>
                  <a:pt x="1075958" y="3610058"/>
                  <a:pt x="1081949" y="3607447"/>
                  <a:pt x="1075359" y="3604835"/>
                </a:cubicBezTo>
                <a:close/>
                <a:moveTo>
                  <a:pt x="598477" y="3603978"/>
                </a:moveTo>
                <a:cubicBezTo>
                  <a:pt x="596680" y="3602550"/>
                  <a:pt x="594283" y="3602550"/>
                  <a:pt x="591887" y="3604182"/>
                </a:cubicBezTo>
                <a:cubicBezTo>
                  <a:pt x="586495" y="3608100"/>
                  <a:pt x="583500" y="3614629"/>
                  <a:pt x="583500" y="3619526"/>
                </a:cubicBezTo>
                <a:cubicBezTo>
                  <a:pt x="584099" y="3624423"/>
                  <a:pt x="588292" y="3628667"/>
                  <a:pt x="594283" y="3628014"/>
                </a:cubicBezTo>
                <a:cubicBezTo>
                  <a:pt x="599076" y="3627035"/>
                  <a:pt x="602671" y="3620505"/>
                  <a:pt x="601472" y="3612344"/>
                </a:cubicBezTo>
                <a:cubicBezTo>
                  <a:pt x="601472" y="3608263"/>
                  <a:pt x="600274" y="3605406"/>
                  <a:pt x="598477" y="3603978"/>
                </a:cubicBezTo>
                <a:close/>
                <a:moveTo>
                  <a:pt x="727283" y="3591450"/>
                </a:moveTo>
                <a:cubicBezTo>
                  <a:pt x="724886" y="3590797"/>
                  <a:pt x="721292" y="3591776"/>
                  <a:pt x="717697" y="3593409"/>
                </a:cubicBezTo>
                <a:cubicBezTo>
                  <a:pt x="709909" y="3597326"/>
                  <a:pt x="704517" y="3602550"/>
                  <a:pt x="704517" y="3604182"/>
                </a:cubicBezTo>
                <a:cubicBezTo>
                  <a:pt x="705116" y="3606467"/>
                  <a:pt x="711107" y="3607120"/>
                  <a:pt x="719495" y="3606467"/>
                </a:cubicBezTo>
                <a:cubicBezTo>
                  <a:pt x="726684" y="3605488"/>
                  <a:pt x="732675" y="3600591"/>
                  <a:pt x="732675" y="3595694"/>
                </a:cubicBezTo>
                <a:cubicBezTo>
                  <a:pt x="732076" y="3593409"/>
                  <a:pt x="730278" y="3591776"/>
                  <a:pt x="727283" y="3591450"/>
                </a:cubicBezTo>
                <a:close/>
                <a:moveTo>
                  <a:pt x="11125226" y="3572842"/>
                </a:moveTo>
                <a:cubicBezTo>
                  <a:pt x="11118636" y="3570230"/>
                  <a:pt x="11107852" y="3571862"/>
                  <a:pt x="11101262" y="3575127"/>
                </a:cubicBezTo>
                <a:cubicBezTo>
                  <a:pt x="11095870" y="3578391"/>
                  <a:pt x="11101262" y="3580350"/>
                  <a:pt x="11113843" y="3578718"/>
                </a:cubicBezTo>
                <a:cubicBezTo>
                  <a:pt x="11127023" y="3577739"/>
                  <a:pt x="11131816" y="3574474"/>
                  <a:pt x="11125226" y="3572842"/>
                </a:cubicBezTo>
                <a:close/>
                <a:moveTo>
                  <a:pt x="1132872" y="3567945"/>
                </a:moveTo>
                <a:cubicBezTo>
                  <a:pt x="1124485" y="3568598"/>
                  <a:pt x="1115498" y="3573821"/>
                  <a:pt x="1111904" y="3579371"/>
                </a:cubicBezTo>
                <a:cubicBezTo>
                  <a:pt x="1106512" y="3591776"/>
                  <a:pt x="1118494" y="3591124"/>
                  <a:pt x="1135868" y="3577086"/>
                </a:cubicBezTo>
                <a:cubicBezTo>
                  <a:pt x="1146652" y="3567945"/>
                  <a:pt x="1146652" y="3566312"/>
                  <a:pt x="1132872" y="3567945"/>
                </a:cubicBezTo>
                <a:close/>
                <a:moveTo>
                  <a:pt x="11384036" y="3567292"/>
                </a:moveTo>
                <a:cubicBezTo>
                  <a:pt x="11375050" y="3566312"/>
                  <a:pt x="11360072" y="3566965"/>
                  <a:pt x="11351086" y="3570230"/>
                </a:cubicBezTo>
                <a:cubicBezTo>
                  <a:pt x="11342099" y="3573494"/>
                  <a:pt x="11349888" y="3575127"/>
                  <a:pt x="11367262" y="3573494"/>
                </a:cubicBezTo>
                <a:cubicBezTo>
                  <a:pt x="11385234" y="3571862"/>
                  <a:pt x="11393023" y="3568924"/>
                  <a:pt x="11384036" y="3567292"/>
                </a:cubicBezTo>
                <a:close/>
                <a:moveTo>
                  <a:pt x="839614" y="3558151"/>
                </a:moveTo>
                <a:cubicBezTo>
                  <a:pt x="838266" y="3557008"/>
                  <a:pt x="834821" y="3557008"/>
                  <a:pt x="829729" y="3558151"/>
                </a:cubicBezTo>
                <a:cubicBezTo>
                  <a:pt x="819544" y="3560109"/>
                  <a:pt x="802769" y="3566639"/>
                  <a:pt x="782400" y="3577086"/>
                </a:cubicBezTo>
                <a:lnTo>
                  <a:pt x="746454" y="3595041"/>
                </a:lnTo>
                <a:lnTo>
                  <a:pt x="787792" y="3584921"/>
                </a:lnTo>
                <a:cubicBezTo>
                  <a:pt x="810558" y="3579371"/>
                  <a:pt x="832724" y="3570883"/>
                  <a:pt x="836918" y="3565006"/>
                </a:cubicBezTo>
                <a:cubicBezTo>
                  <a:pt x="840213" y="3561579"/>
                  <a:pt x="840962" y="3559293"/>
                  <a:pt x="839614" y="3558151"/>
                </a:cubicBezTo>
                <a:close/>
                <a:moveTo>
                  <a:pt x="593085" y="3551621"/>
                </a:moveTo>
                <a:cubicBezTo>
                  <a:pt x="587094" y="3549336"/>
                  <a:pt x="573315" y="3559457"/>
                  <a:pt x="556540" y="3577739"/>
                </a:cubicBezTo>
                <a:cubicBezTo>
                  <a:pt x="543959" y="3591776"/>
                  <a:pt x="527184" y="3601570"/>
                  <a:pt x="519995" y="3599938"/>
                </a:cubicBezTo>
                <a:cubicBezTo>
                  <a:pt x="511608" y="3597653"/>
                  <a:pt x="506815" y="3601897"/>
                  <a:pt x="507414" y="3610711"/>
                </a:cubicBezTo>
                <a:cubicBezTo>
                  <a:pt x="508612" y="3623117"/>
                  <a:pt x="513405" y="3623770"/>
                  <a:pt x="531378" y="3613976"/>
                </a:cubicBezTo>
                <a:cubicBezTo>
                  <a:pt x="544558" y="3608100"/>
                  <a:pt x="564927" y="3594062"/>
                  <a:pt x="576310" y="3584268"/>
                </a:cubicBezTo>
                <a:cubicBezTo>
                  <a:pt x="587693" y="3573494"/>
                  <a:pt x="596679" y="3562068"/>
                  <a:pt x="596679" y="3558151"/>
                </a:cubicBezTo>
                <a:cubicBezTo>
                  <a:pt x="596081" y="3554560"/>
                  <a:pt x="595481" y="3552274"/>
                  <a:pt x="593085" y="3551621"/>
                </a:cubicBezTo>
                <a:close/>
                <a:moveTo>
                  <a:pt x="11485284" y="3549010"/>
                </a:moveTo>
                <a:cubicBezTo>
                  <a:pt x="11481689" y="3546398"/>
                  <a:pt x="11474500" y="3546398"/>
                  <a:pt x="11467910" y="3549663"/>
                </a:cubicBezTo>
                <a:cubicBezTo>
                  <a:pt x="11460122" y="3553907"/>
                  <a:pt x="11463117" y="3555539"/>
                  <a:pt x="11473901" y="3555539"/>
                </a:cubicBezTo>
                <a:cubicBezTo>
                  <a:pt x="11483487" y="3554886"/>
                  <a:pt x="11489477" y="3552274"/>
                  <a:pt x="11485284" y="3549010"/>
                </a:cubicBezTo>
                <a:close/>
                <a:moveTo>
                  <a:pt x="827931" y="3536278"/>
                </a:moveTo>
                <a:cubicBezTo>
                  <a:pt x="822540" y="3535951"/>
                  <a:pt x="815350" y="3536931"/>
                  <a:pt x="806963" y="3538889"/>
                </a:cubicBezTo>
                <a:cubicBezTo>
                  <a:pt x="789589" y="3542154"/>
                  <a:pt x="775211" y="3547051"/>
                  <a:pt x="775211" y="3549663"/>
                </a:cubicBezTo>
                <a:cubicBezTo>
                  <a:pt x="776409" y="3556192"/>
                  <a:pt x="830328" y="3548030"/>
                  <a:pt x="834522" y="3539869"/>
                </a:cubicBezTo>
                <a:cubicBezTo>
                  <a:pt x="835121" y="3537583"/>
                  <a:pt x="832724" y="3536278"/>
                  <a:pt x="827931" y="3536278"/>
                </a:cubicBezTo>
                <a:close/>
                <a:moveTo>
                  <a:pt x="892634" y="3526810"/>
                </a:moveTo>
                <a:cubicBezTo>
                  <a:pt x="889639" y="3524198"/>
                  <a:pt x="881850" y="3524198"/>
                  <a:pt x="875260" y="3527463"/>
                </a:cubicBezTo>
                <a:cubicBezTo>
                  <a:pt x="867472" y="3531707"/>
                  <a:pt x="869868" y="3533339"/>
                  <a:pt x="881251" y="3533339"/>
                </a:cubicBezTo>
                <a:cubicBezTo>
                  <a:pt x="891436" y="3532687"/>
                  <a:pt x="896229" y="3530075"/>
                  <a:pt x="892634" y="3526810"/>
                </a:cubicBezTo>
                <a:close/>
                <a:moveTo>
                  <a:pt x="970517" y="3525178"/>
                </a:moveTo>
                <a:cubicBezTo>
                  <a:pt x="965125" y="3525831"/>
                  <a:pt x="962129" y="3530075"/>
                  <a:pt x="962129" y="3535951"/>
                </a:cubicBezTo>
                <a:cubicBezTo>
                  <a:pt x="963328" y="3540848"/>
                  <a:pt x="967521" y="3545092"/>
                  <a:pt x="972913" y="3544113"/>
                </a:cubicBezTo>
                <a:cubicBezTo>
                  <a:pt x="978305" y="3544113"/>
                  <a:pt x="981301" y="3539216"/>
                  <a:pt x="981301" y="3534319"/>
                </a:cubicBezTo>
                <a:cubicBezTo>
                  <a:pt x="980102" y="3528442"/>
                  <a:pt x="975909" y="3525178"/>
                  <a:pt x="970517" y="3525178"/>
                </a:cubicBezTo>
                <a:close/>
                <a:moveTo>
                  <a:pt x="11248041" y="3523546"/>
                </a:moveTo>
                <a:cubicBezTo>
                  <a:pt x="11243847" y="3520281"/>
                  <a:pt x="11236658" y="3520934"/>
                  <a:pt x="11230068" y="3524198"/>
                </a:cubicBezTo>
                <a:cubicBezTo>
                  <a:pt x="11222280" y="3528442"/>
                  <a:pt x="11224676" y="3529748"/>
                  <a:pt x="11235460" y="3529095"/>
                </a:cubicBezTo>
                <a:cubicBezTo>
                  <a:pt x="11245645" y="3529095"/>
                  <a:pt x="11251037" y="3525831"/>
                  <a:pt x="11248041" y="3523546"/>
                </a:cubicBezTo>
                <a:close/>
                <a:moveTo>
                  <a:pt x="11175625" y="3513344"/>
                </a:moveTo>
                <a:cubicBezTo>
                  <a:pt x="11164017" y="3513017"/>
                  <a:pt x="11149489" y="3513426"/>
                  <a:pt x="11135411" y="3514405"/>
                </a:cubicBezTo>
                <a:cubicBezTo>
                  <a:pt x="11107253" y="3516363"/>
                  <a:pt x="11080294" y="3520607"/>
                  <a:pt x="11080893" y="3525178"/>
                </a:cubicBezTo>
                <a:cubicBezTo>
                  <a:pt x="11080893" y="3530075"/>
                  <a:pt x="11100064" y="3533339"/>
                  <a:pt x="11121032" y="3533339"/>
                </a:cubicBezTo>
                <a:cubicBezTo>
                  <a:pt x="11164766" y="3532687"/>
                  <a:pt x="11206703" y="3523219"/>
                  <a:pt x="11198316" y="3516690"/>
                </a:cubicBezTo>
                <a:cubicBezTo>
                  <a:pt x="11195919" y="3514731"/>
                  <a:pt x="11187232" y="3513670"/>
                  <a:pt x="11175625" y="3513344"/>
                </a:cubicBezTo>
                <a:close/>
                <a:moveTo>
                  <a:pt x="10940105" y="3505264"/>
                </a:moveTo>
                <a:cubicBezTo>
                  <a:pt x="10918537" y="3505264"/>
                  <a:pt x="10908952" y="3509181"/>
                  <a:pt x="10910150" y="3518322"/>
                </a:cubicBezTo>
                <a:cubicBezTo>
                  <a:pt x="10911947" y="3533992"/>
                  <a:pt x="10973055" y="3531707"/>
                  <a:pt x="10980843" y="3516037"/>
                </a:cubicBezTo>
                <a:cubicBezTo>
                  <a:pt x="10986235" y="3505264"/>
                  <a:pt x="10986235" y="3505264"/>
                  <a:pt x="10940105" y="3505264"/>
                </a:cubicBezTo>
                <a:close/>
                <a:moveTo>
                  <a:pt x="177311" y="3503631"/>
                </a:moveTo>
                <a:cubicBezTo>
                  <a:pt x="156942" y="3506243"/>
                  <a:pt x="111410" y="3569250"/>
                  <a:pt x="106617" y="3605488"/>
                </a:cubicBezTo>
                <a:cubicBezTo>
                  <a:pt x="104820" y="3619526"/>
                  <a:pt x="90442" y="3647602"/>
                  <a:pt x="73667" y="3668495"/>
                </a:cubicBezTo>
                <a:cubicBezTo>
                  <a:pt x="53897" y="3692980"/>
                  <a:pt x="46708" y="3710609"/>
                  <a:pt x="51501" y="3720403"/>
                </a:cubicBezTo>
                <a:cubicBezTo>
                  <a:pt x="64082" y="3744888"/>
                  <a:pt x="71271" y="3738032"/>
                  <a:pt x="106617" y="3673066"/>
                </a:cubicBezTo>
                <a:cubicBezTo>
                  <a:pt x="141964" y="3608753"/>
                  <a:pt x="148554" y="3581003"/>
                  <a:pt x="122793" y="3606467"/>
                </a:cubicBezTo>
                <a:cubicBezTo>
                  <a:pt x="109014" y="3619526"/>
                  <a:pt x="109014" y="3618873"/>
                  <a:pt x="119798" y="3602550"/>
                </a:cubicBezTo>
                <a:cubicBezTo>
                  <a:pt x="135374" y="3577739"/>
                  <a:pt x="168325" y="3554560"/>
                  <a:pt x="161135" y="3574147"/>
                </a:cubicBezTo>
                <a:cubicBezTo>
                  <a:pt x="157541" y="3581656"/>
                  <a:pt x="167126" y="3571862"/>
                  <a:pt x="180906" y="3551948"/>
                </a:cubicBezTo>
                <a:cubicBezTo>
                  <a:pt x="207865" y="3515057"/>
                  <a:pt x="206068" y="3501020"/>
                  <a:pt x="177311" y="3503631"/>
                </a:cubicBezTo>
                <a:close/>
                <a:moveTo>
                  <a:pt x="756039" y="3490573"/>
                </a:moveTo>
                <a:cubicBezTo>
                  <a:pt x="736869" y="3494164"/>
                  <a:pt x="707513" y="3514405"/>
                  <a:pt x="688342" y="3538889"/>
                </a:cubicBezTo>
                <a:cubicBezTo>
                  <a:pt x="670968" y="3562068"/>
                  <a:pt x="670968" y="3563701"/>
                  <a:pt x="686544" y="3556518"/>
                </a:cubicBezTo>
                <a:cubicBezTo>
                  <a:pt x="696130" y="3552274"/>
                  <a:pt x="721891" y="3538236"/>
                  <a:pt x="742260" y="3525178"/>
                </a:cubicBezTo>
                <a:cubicBezTo>
                  <a:pt x="767423" y="3509508"/>
                  <a:pt x="777008" y="3498734"/>
                  <a:pt x="771017" y="3492858"/>
                </a:cubicBezTo>
                <a:cubicBezTo>
                  <a:pt x="767423" y="3489920"/>
                  <a:pt x="762629" y="3489267"/>
                  <a:pt x="756039" y="3490573"/>
                </a:cubicBezTo>
                <a:close/>
                <a:moveTo>
                  <a:pt x="343261" y="3488287"/>
                </a:moveTo>
                <a:cubicBezTo>
                  <a:pt x="338468" y="3485349"/>
                  <a:pt x="318698" y="3499714"/>
                  <a:pt x="298928" y="3521913"/>
                </a:cubicBezTo>
                <a:lnTo>
                  <a:pt x="271370" y="3552927"/>
                </a:lnTo>
                <a:lnTo>
                  <a:pt x="304919" y="3529095"/>
                </a:lnTo>
                <a:cubicBezTo>
                  <a:pt x="323491" y="3516690"/>
                  <a:pt x="339667" y="3501999"/>
                  <a:pt x="342063" y="3496776"/>
                </a:cubicBezTo>
                <a:cubicBezTo>
                  <a:pt x="344459" y="3491879"/>
                  <a:pt x="344459" y="3489267"/>
                  <a:pt x="343261" y="3488287"/>
                </a:cubicBezTo>
                <a:close/>
                <a:moveTo>
                  <a:pt x="11038357" y="3486982"/>
                </a:moveTo>
                <a:cubicBezTo>
                  <a:pt x="11032366" y="3486329"/>
                  <a:pt x="11023978" y="3489920"/>
                  <a:pt x="11015591" y="3497755"/>
                </a:cubicBezTo>
                <a:cubicBezTo>
                  <a:pt x="11000014" y="3512446"/>
                  <a:pt x="11000614" y="3513752"/>
                  <a:pt x="11025776" y="3511140"/>
                </a:cubicBezTo>
                <a:cubicBezTo>
                  <a:pt x="11039555" y="3510487"/>
                  <a:pt x="11050938" y="3505264"/>
                  <a:pt x="11050339" y="3500367"/>
                </a:cubicBezTo>
                <a:cubicBezTo>
                  <a:pt x="11049141" y="3492205"/>
                  <a:pt x="11044947" y="3487635"/>
                  <a:pt x="11038357" y="3486982"/>
                </a:cubicBezTo>
                <a:close/>
                <a:moveTo>
                  <a:pt x="1101120" y="3458253"/>
                </a:moveTo>
                <a:cubicBezTo>
                  <a:pt x="1099323" y="3456947"/>
                  <a:pt x="1095728" y="3457600"/>
                  <a:pt x="1089737" y="3459885"/>
                </a:cubicBezTo>
                <a:cubicBezTo>
                  <a:pt x="1080751" y="3463150"/>
                  <a:pt x="1058584" y="3470332"/>
                  <a:pt x="1040012" y="3476208"/>
                </a:cubicBezTo>
                <a:cubicBezTo>
                  <a:pt x="1001670" y="3486002"/>
                  <a:pt x="993882" y="3512772"/>
                  <a:pt x="1028030" y="3512119"/>
                </a:cubicBezTo>
                <a:lnTo>
                  <a:pt x="1049598" y="3511140"/>
                </a:lnTo>
                <a:lnTo>
                  <a:pt x="1029228" y="3516690"/>
                </a:lnTo>
                <a:cubicBezTo>
                  <a:pt x="1017246" y="3519954"/>
                  <a:pt x="1009458" y="3527790"/>
                  <a:pt x="1009458" y="3533339"/>
                </a:cubicBezTo>
                <a:cubicBezTo>
                  <a:pt x="1010057" y="3545092"/>
                  <a:pt x="1059782" y="3529095"/>
                  <a:pt x="1062778" y="3516037"/>
                </a:cubicBezTo>
                <a:cubicBezTo>
                  <a:pt x="1064575" y="3511140"/>
                  <a:pt x="1070566" y="3505916"/>
                  <a:pt x="1078354" y="3505264"/>
                </a:cubicBezTo>
                <a:cubicBezTo>
                  <a:pt x="1085544" y="3504284"/>
                  <a:pt x="1090336" y="3500367"/>
                  <a:pt x="1090336" y="3495470"/>
                </a:cubicBezTo>
                <a:cubicBezTo>
                  <a:pt x="1089737" y="3489593"/>
                  <a:pt x="1095728" y="3487308"/>
                  <a:pt x="1102318" y="3488940"/>
                </a:cubicBezTo>
                <a:cubicBezTo>
                  <a:pt x="1117895" y="3493837"/>
                  <a:pt x="1141859" y="3473923"/>
                  <a:pt x="1131075" y="3464782"/>
                </a:cubicBezTo>
                <a:cubicBezTo>
                  <a:pt x="1126282" y="3460538"/>
                  <a:pt x="1120890" y="3463150"/>
                  <a:pt x="1119692" y="3470658"/>
                </a:cubicBezTo>
                <a:cubicBezTo>
                  <a:pt x="1117895" y="3477188"/>
                  <a:pt x="1111904" y="3483064"/>
                  <a:pt x="1106512" y="3483717"/>
                </a:cubicBezTo>
                <a:cubicBezTo>
                  <a:pt x="1101719" y="3483717"/>
                  <a:pt x="1098724" y="3477514"/>
                  <a:pt x="1101120" y="3469026"/>
                </a:cubicBezTo>
                <a:cubicBezTo>
                  <a:pt x="1102917" y="3463476"/>
                  <a:pt x="1102917" y="3459885"/>
                  <a:pt x="1101120" y="3458253"/>
                </a:cubicBezTo>
                <a:close/>
                <a:moveTo>
                  <a:pt x="409761" y="3440297"/>
                </a:moveTo>
                <a:cubicBezTo>
                  <a:pt x="406167" y="3442583"/>
                  <a:pt x="400775" y="3447479"/>
                  <a:pt x="394784" y="3454009"/>
                </a:cubicBezTo>
                <a:cubicBezTo>
                  <a:pt x="382203" y="3468047"/>
                  <a:pt x="375013" y="3480452"/>
                  <a:pt x="377410" y="3483064"/>
                </a:cubicBezTo>
                <a:cubicBezTo>
                  <a:pt x="380405" y="3485349"/>
                  <a:pt x="364829" y="3503631"/>
                  <a:pt x="343860" y="3523546"/>
                </a:cubicBezTo>
                <a:cubicBezTo>
                  <a:pt x="304919" y="3560436"/>
                  <a:pt x="288743" y="3585900"/>
                  <a:pt x="325887" y="3552927"/>
                </a:cubicBezTo>
                <a:cubicBezTo>
                  <a:pt x="336671" y="3543786"/>
                  <a:pt x="354644" y="3530075"/>
                  <a:pt x="364829" y="3522566"/>
                </a:cubicBezTo>
                <a:cubicBezTo>
                  <a:pt x="376811" y="3516037"/>
                  <a:pt x="385198" y="3506243"/>
                  <a:pt x="385198" y="3501999"/>
                </a:cubicBezTo>
                <a:cubicBezTo>
                  <a:pt x="383401" y="3484696"/>
                  <a:pt x="385797" y="3478820"/>
                  <a:pt x="401374" y="3464782"/>
                </a:cubicBezTo>
                <a:cubicBezTo>
                  <a:pt x="410360" y="3457273"/>
                  <a:pt x="416950" y="3446827"/>
                  <a:pt x="416950" y="3440297"/>
                </a:cubicBezTo>
                <a:cubicBezTo>
                  <a:pt x="416351" y="3437359"/>
                  <a:pt x="413955" y="3437686"/>
                  <a:pt x="409761" y="3440297"/>
                </a:cubicBezTo>
                <a:close/>
                <a:moveTo>
                  <a:pt x="1005264" y="3436053"/>
                </a:moveTo>
                <a:lnTo>
                  <a:pt x="966323" y="3439318"/>
                </a:lnTo>
                <a:cubicBezTo>
                  <a:pt x="940562" y="3441930"/>
                  <a:pt x="926184" y="3447806"/>
                  <a:pt x="923188" y="3457600"/>
                </a:cubicBezTo>
                <a:cubicBezTo>
                  <a:pt x="920792" y="3465761"/>
                  <a:pt x="911206" y="3472944"/>
                  <a:pt x="901021" y="3473923"/>
                </a:cubicBezTo>
                <a:cubicBezTo>
                  <a:pt x="891436" y="3474576"/>
                  <a:pt x="881251" y="3482411"/>
                  <a:pt x="880053" y="3490573"/>
                </a:cubicBezTo>
                <a:cubicBezTo>
                  <a:pt x="876458" y="3501999"/>
                  <a:pt x="869868" y="3503305"/>
                  <a:pt x="850098" y="3497755"/>
                </a:cubicBezTo>
                <a:cubicBezTo>
                  <a:pt x="833323" y="3492858"/>
                  <a:pt x="820143" y="3494490"/>
                  <a:pt x="807562" y="3502978"/>
                </a:cubicBezTo>
                <a:cubicBezTo>
                  <a:pt x="778206" y="3522566"/>
                  <a:pt x="797377" y="3527463"/>
                  <a:pt x="858485" y="3516690"/>
                </a:cubicBezTo>
                <a:cubicBezTo>
                  <a:pt x="902819" y="3508528"/>
                  <a:pt x="928580" y="3497102"/>
                  <a:pt x="961530" y="3470658"/>
                </a:cubicBezTo>
                <a:close/>
                <a:moveTo>
                  <a:pt x="1119692" y="3415486"/>
                </a:moveTo>
                <a:cubicBezTo>
                  <a:pt x="1073562" y="3419730"/>
                  <a:pt x="1019643" y="3442909"/>
                  <a:pt x="1021440" y="3457600"/>
                </a:cubicBezTo>
                <a:cubicBezTo>
                  <a:pt x="1022039" y="3467394"/>
                  <a:pt x="1029827" y="3467394"/>
                  <a:pt x="1056787" y="3458253"/>
                </a:cubicBezTo>
                <a:cubicBezTo>
                  <a:pt x="1075958" y="3451724"/>
                  <a:pt x="1102318" y="3442583"/>
                  <a:pt x="1116098" y="3437686"/>
                </a:cubicBezTo>
                <a:cubicBezTo>
                  <a:pt x="1153242" y="3426259"/>
                  <a:pt x="1155039" y="3411568"/>
                  <a:pt x="1119692" y="3415486"/>
                </a:cubicBezTo>
                <a:close/>
                <a:moveTo>
                  <a:pt x="509211" y="3371413"/>
                </a:moveTo>
                <a:cubicBezTo>
                  <a:pt x="507414" y="3370760"/>
                  <a:pt x="505018" y="3371413"/>
                  <a:pt x="501423" y="3373372"/>
                </a:cubicBezTo>
                <a:cubicBezTo>
                  <a:pt x="485847" y="3381860"/>
                  <a:pt x="482851" y="3388063"/>
                  <a:pt x="496031" y="3387410"/>
                </a:cubicBezTo>
                <a:cubicBezTo>
                  <a:pt x="500824" y="3386431"/>
                  <a:pt x="506815" y="3381534"/>
                  <a:pt x="510410" y="3376637"/>
                </a:cubicBezTo>
                <a:cubicBezTo>
                  <a:pt x="511608" y="3373699"/>
                  <a:pt x="511009" y="3372066"/>
                  <a:pt x="509211" y="3371413"/>
                </a:cubicBezTo>
                <a:close/>
                <a:moveTo>
                  <a:pt x="11367861" y="3348234"/>
                </a:moveTo>
                <a:cubicBezTo>
                  <a:pt x="11361271" y="3345623"/>
                  <a:pt x="11351685" y="3347255"/>
                  <a:pt x="11345095" y="3350520"/>
                </a:cubicBezTo>
                <a:cubicBezTo>
                  <a:pt x="11339104" y="3353784"/>
                  <a:pt x="11343897" y="3355417"/>
                  <a:pt x="11357077" y="3353784"/>
                </a:cubicBezTo>
                <a:cubicBezTo>
                  <a:pt x="11369658" y="3352805"/>
                  <a:pt x="11375649" y="3349867"/>
                  <a:pt x="11367861" y="3348234"/>
                </a:cubicBezTo>
                <a:close/>
                <a:moveTo>
                  <a:pt x="1117296" y="3345296"/>
                </a:moveTo>
                <a:cubicBezTo>
                  <a:pt x="1084345" y="3341052"/>
                  <a:pt x="1047800" y="3352805"/>
                  <a:pt x="1056188" y="3364231"/>
                </a:cubicBezTo>
                <a:cubicBezTo>
                  <a:pt x="1063377" y="3374352"/>
                  <a:pt x="1117895" y="3369128"/>
                  <a:pt x="1133471" y="3356723"/>
                </a:cubicBezTo>
                <a:cubicBezTo>
                  <a:pt x="1141859" y="3350193"/>
                  <a:pt x="1137066" y="3346929"/>
                  <a:pt x="1117296" y="3345296"/>
                </a:cubicBezTo>
                <a:close/>
                <a:moveTo>
                  <a:pt x="11428369" y="3339094"/>
                </a:moveTo>
                <a:cubicBezTo>
                  <a:pt x="11419982" y="3339746"/>
                  <a:pt x="11411595" y="3344643"/>
                  <a:pt x="11408599" y="3350520"/>
                </a:cubicBezTo>
                <a:cubicBezTo>
                  <a:pt x="11406203" y="3356070"/>
                  <a:pt x="11410397" y="3360314"/>
                  <a:pt x="11417586" y="3359661"/>
                </a:cubicBezTo>
                <a:cubicBezTo>
                  <a:pt x="11425973" y="3358681"/>
                  <a:pt x="11433761" y="3353784"/>
                  <a:pt x="11436158" y="3348234"/>
                </a:cubicBezTo>
                <a:cubicBezTo>
                  <a:pt x="11439752" y="3342358"/>
                  <a:pt x="11435559" y="3338114"/>
                  <a:pt x="11428369" y="3339094"/>
                </a:cubicBezTo>
                <a:close/>
                <a:moveTo>
                  <a:pt x="458288" y="3332891"/>
                </a:moveTo>
                <a:cubicBezTo>
                  <a:pt x="435522" y="3335502"/>
                  <a:pt x="331279" y="3434421"/>
                  <a:pt x="333077" y="3452376"/>
                </a:cubicBezTo>
                <a:cubicBezTo>
                  <a:pt x="333676" y="3465761"/>
                  <a:pt x="348653" y="3459885"/>
                  <a:pt x="372018" y="3437686"/>
                </a:cubicBezTo>
                <a:cubicBezTo>
                  <a:pt x="383401" y="3426259"/>
                  <a:pt x="403770" y="3411568"/>
                  <a:pt x="416950" y="3404713"/>
                </a:cubicBezTo>
                <a:cubicBezTo>
                  <a:pt x="436721" y="3394919"/>
                  <a:pt x="473265" y="3331258"/>
                  <a:pt x="458288" y="3332891"/>
                </a:cubicBezTo>
                <a:close/>
                <a:moveTo>
                  <a:pt x="1247899" y="3329300"/>
                </a:moveTo>
                <a:cubicBezTo>
                  <a:pt x="1246701" y="3330605"/>
                  <a:pt x="1245503" y="3332891"/>
                  <a:pt x="1245503" y="3335829"/>
                </a:cubicBezTo>
                <a:cubicBezTo>
                  <a:pt x="1246102" y="3340726"/>
                  <a:pt x="1250895" y="3344643"/>
                  <a:pt x="1256286" y="3344643"/>
                </a:cubicBezTo>
                <a:cubicBezTo>
                  <a:pt x="1261079" y="3343664"/>
                  <a:pt x="1265273" y="3341379"/>
                  <a:pt x="1265273" y="3339746"/>
                </a:cubicBezTo>
                <a:cubicBezTo>
                  <a:pt x="1264075" y="3337135"/>
                  <a:pt x="1260480" y="3333217"/>
                  <a:pt x="1254489" y="3329953"/>
                </a:cubicBezTo>
                <a:cubicBezTo>
                  <a:pt x="1252093" y="3328647"/>
                  <a:pt x="1249696" y="3328320"/>
                  <a:pt x="1247899" y="3329300"/>
                </a:cubicBezTo>
                <a:close/>
                <a:moveTo>
                  <a:pt x="11418185" y="3325056"/>
                </a:moveTo>
                <a:cubicBezTo>
                  <a:pt x="11414590" y="3321791"/>
                  <a:pt x="11406802" y="3322444"/>
                  <a:pt x="11400212" y="3325708"/>
                </a:cubicBezTo>
                <a:cubicBezTo>
                  <a:pt x="11393023" y="3329300"/>
                  <a:pt x="11395419" y="3331585"/>
                  <a:pt x="11406203" y="3330605"/>
                </a:cubicBezTo>
                <a:cubicBezTo>
                  <a:pt x="11415788" y="3329626"/>
                  <a:pt x="11421779" y="3327667"/>
                  <a:pt x="11418185" y="3325056"/>
                </a:cubicBezTo>
                <a:close/>
                <a:moveTo>
                  <a:pt x="11524225" y="3322117"/>
                </a:moveTo>
                <a:cubicBezTo>
                  <a:pt x="11517036" y="3322770"/>
                  <a:pt x="11510446" y="3325382"/>
                  <a:pt x="11503257" y="3329953"/>
                </a:cubicBezTo>
                <a:cubicBezTo>
                  <a:pt x="11485883" y="3340399"/>
                  <a:pt x="11488279" y="3341379"/>
                  <a:pt x="11525423" y="3338114"/>
                </a:cubicBezTo>
                <a:cubicBezTo>
                  <a:pt x="11562567" y="3334849"/>
                  <a:pt x="11564964" y="3333217"/>
                  <a:pt x="11545194" y="3325708"/>
                </a:cubicBezTo>
                <a:cubicBezTo>
                  <a:pt x="11537405" y="3323097"/>
                  <a:pt x="11530815" y="3321791"/>
                  <a:pt x="11524225" y="3322117"/>
                </a:cubicBezTo>
                <a:close/>
                <a:moveTo>
                  <a:pt x="1423435" y="3319179"/>
                </a:moveTo>
                <a:cubicBezTo>
                  <a:pt x="1412651" y="3319832"/>
                  <a:pt x="1405462" y="3324729"/>
                  <a:pt x="1405462" y="3329953"/>
                </a:cubicBezTo>
                <a:cubicBezTo>
                  <a:pt x="1406061" y="3333870"/>
                  <a:pt x="1414448" y="3334849"/>
                  <a:pt x="1424034" y="3331258"/>
                </a:cubicBezTo>
                <a:cubicBezTo>
                  <a:pt x="1434219" y="3327341"/>
                  <a:pt x="1442007" y="3323097"/>
                  <a:pt x="1442007" y="3320812"/>
                </a:cubicBezTo>
                <a:cubicBezTo>
                  <a:pt x="1442007" y="3319179"/>
                  <a:pt x="1433619" y="3318200"/>
                  <a:pt x="1423435" y="3319179"/>
                </a:cubicBezTo>
                <a:close/>
                <a:moveTo>
                  <a:pt x="1343156" y="3316568"/>
                </a:moveTo>
                <a:cubicBezTo>
                  <a:pt x="1340759" y="3317547"/>
                  <a:pt x="1337165" y="3321791"/>
                  <a:pt x="1334768" y="3327341"/>
                </a:cubicBezTo>
                <a:cubicBezTo>
                  <a:pt x="1332372" y="3333217"/>
                  <a:pt x="1334169" y="3337461"/>
                  <a:pt x="1339561" y="3336482"/>
                </a:cubicBezTo>
                <a:cubicBezTo>
                  <a:pt x="1344953" y="3336482"/>
                  <a:pt x="1349146" y="3331585"/>
                  <a:pt x="1348548" y="3326688"/>
                </a:cubicBezTo>
                <a:cubicBezTo>
                  <a:pt x="1348548" y="3320812"/>
                  <a:pt x="1345552" y="3316568"/>
                  <a:pt x="1343156" y="3316568"/>
                </a:cubicBezTo>
                <a:close/>
                <a:moveTo>
                  <a:pt x="11582338" y="3290124"/>
                </a:moveTo>
                <a:cubicBezTo>
                  <a:pt x="11514040" y="3291756"/>
                  <a:pt x="11509847" y="3293062"/>
                  <a:pt x="11531414" y="3303509"/>
                </a:cubicBezTo>
                <a:cubicBezTo>
                  <a:pt x="11546991" y="3311018"/>
                  <a:pt x="11582338" y="3312650"/>
                  <a:pt x="11634459" y="3307753"/>
                </a:cubicBezTo>
                <a:cubicBezTo>
                  <a:pt x="11695567" y="3301877"/>
                  <a:pt x="11708148" y="3298612"/>
                  <a:pt x="11685982" y="3294368"/>
                </a:cubicBezTo>
                <a:cubicBezTo>
                  <a:pt x="11670405" y="3291103"/>
                  <a:pt x="11623675" y="3289145"/>
                  <a:pt x="11582338" y="3290124"/>
                </a:cubicBezTo>
                <a:close/>
                <a:moveTo>
                  <a:pt x="11480491" y="3289471"/>
                </a:moveTo>
                <a:cubicBezTo>
                  <a:pt x="11477496" y="3286859"/>
                  <a:pt x="11469707" y="3286859"/>
                  <a:pt x="11463117" y="3290777"/>
                </a:cubicBezTo>
                <a:cubicBezTo>
                  <a:pt x="11455329" y="3294368"/>
                  <a:pt x="11457725" y="3296980"/>
                  <a:pt x="11469108" y="3296000"/>
                </a:cubicBezTo>
                <a:cubicBezTo>
                  <a:pt x="11479293" y="3295347"/>
                  <a:pt x="11484086" y="3292736"/>
                  <a:pt x="11480491" y="3289471"/>
                </a:cubicBezTo>
                <a:close/>
                <a:moveTo>
                  <a:pt x="1417444" y="3281636"/>
                </a:moveTo>
                <a:cubicBezTo>
                  <a:pt x="1410854" y="3282615"/>
                  <a:pt x="1401867" y="3286859"/>
                  <a:pt x="1392881" y="3293715"/>
                </a:cubicBezTo>
                <a:cubicBezTo>
                  <a:pt x="1382097" y="3301877"/>
                  <a:pt x="1385692" y="3303182"/>
                  <a:pt x="1405462" y="3301550"/>
                </a:cubicBezTo>
                <a:cubicBezTo>
                  <a:pt x="1419241" y="3299918"/>
                  <a:pt x="1430624" y="3295021"/>
                  <a:pt x="1430025" y="3289471"/>
                </a:cubicBezTo>
                <a:cubicBezTo>
                  <a:pt x="1429426" y="3283595"/>
                  <a:pt x="1424633" y="3280983"/>
                  <a:pt x="1417444" y="3281636"/>
                </a:cubicBezTo>
                <a:close/>
                <a:moveTo>
                  <a:pt x="1509106" y="3277065"/>
                </a:moveTo>
                <a:cubicBezTo>
                  <a:pt x="1507308" y="3276739"/>
                  <a:pt x="1504313" y="3277392"/>
                  <a:pt x="1500119" y="3279351"/>
                </a:cubicBezTo>
                <a:cubicBezTo>
                  <a:pt x="1484543" y="3286859"/>
                  <a:pt x="1482745" y="3294694"/>
                  <a:pt x="1495926" y="3293062"/>
                </a:cubicBezTo>
                <a:cubicBezTo>
                  <a:pt x="1500718" y="3293062"/>
                  <a:pt x="1506709" y="3287839"/>
                  <a:pt x="1510304" y="3282289"/>
                </a:cubicBezTo>
                <a:cubicBezTo>
                  <a:pt x="1511502" y="3279351"/>
                  <a:pt x="1510903" y="3277392"/>
                  <a:pt x="1509106" y="3277065"/>
                </a:cubicBezTo>
                <a:close/>
                <a:moveTo>
                  <a:pt x="480979" y="3276698"/>
                </a:moveTo>
                <a:cubicBezTo>
                  <a:pt x="477759" y="3277963"/>
                  <a:pt x="473565" y="3280493"/>
                  <a:pt x="469072" y="3283921"/>
                </a:cubicBezTo>
                <a:cubicBezTo>
                  <a:pt x="458887" y="3290450"/>
                  <a:pt x="450500" y="3298286"/>
                  <a:pt x="450500" y="3300897"/>
                </a:cubicBezTo>
                <a:cubicBezTo>
                  <a:pt x="451698" y="3303182"/>
                  <a:pt x="460085" y="3300244"/>
                  <a:pt x="469671" y="3293715"/>
                </a:cubicBezTo>
                <a:cubicBezTo>
                  <a:pt x="478657" y="3287186"/>
                  <a:pt x="487045" y="3279351"/>
                  <a:pt x="487045" y="3277065"/>
                </a:cubicBezTo>
                <a:cubicBezTo>
                  <a:pt x="486446" y="3275433"/>
                  <a:pt x="484199" y="3275433"/>
                  <a:pt x="480979" y="3276698"/>
                </a:cubicBezTo>
                <a:close/>
                <a:moveTo>
                  <a:pt x="635621" y="3267271"/>
                </a:moveTo>
                <a:cubicBezTo>
                  <a:pt x="629630" y="3266292"/>
                  <a:pt x="614054" y="3272495"/>
                  <a:pt x="591887" y="3286859"/>
                </a:cubicBezTo>
                <a:cubicBezTo>
                  <a:pt x="566725" y="3302530"/>
                  <a:pt x="546954" y="3317547"/>
                  <a:pt x="546954" y="3319832"/>
                </a:cubicBezTo>
                <a:cubicBezTo>
                  <a:pt x="548153" y="3327994"/>
                  <a:pt x="596679" y="3308079"/>
                  <a:pt x="617648" y="3290777"/>
                </a:cubicBezTo>
                <a:cubicBezTo>
                  <a:pt x="636220" y="3276086"/>
                  <a:pt x="641013" y="3267924"/>
                  <a:pt x="635621" y="3267271"/>
                </a:cubicBezTo>
                <a:close/>
                <a:moveTo>
                  <a:pt x="513405" y="3250948"/>
                </a:moveTo>
                <a:cubicBezTo>
                  <a:pt x="508612" y="3251601"/>
                  <a:pt x="502022" y="3256498"/>
                  <a:pt x="499626" y="3261395"/>
                </a:cubicBezTo>
                <a:cubicBezTo>
                  <a:pt x="497229" y="3267271"/>
                  <a:pt x="498428" y="3271516"/>
                  <a:pt x="504419" y="3271516"/>
                </a:cubicBezTo>
                <a:cubicBezTo>
                  <a:pt x="509211" y="3270536"/>
                  <a:pt x="515801" y="3265639"/>
                  <a:pt x="518198" y="3260089"/>
                </a:cubicBezTo>
                <a:cubicBezTo>
                  <a:pt x="520594" y="3254866"/>
                  <a:pt x="519396" y="3250948"/>
                  <a:pt x="513405" y="3250948"/>
                </a:cubicBezTo>
                <a:close/>
                <a:moveTo>
                  <a:pt x="620644" y="3243440"/>
                </a:moveTo>
                <a:cubicBezTo>
                  <a:pt x="615851" y="3238216"/>
                  <a:pt x="553545" y="3276086"/>
                  <a:pt x="548153" y="3287839"/>
                </a:cubicBezTo>
                <a:cubicBezTo>
                  <a:pt x="545756" y="3292736"/>
                  <a:pt x="561932" y="3285553"/>
                  <a:pt x="584099" y="3271516"/>
                </a:cubicBezTo>
                <a:cubicBezTo>
                  <a:pt x="606265" y="3257478"/>
                  <a:pt x="623040" y="3245072"/>
                  <a:pt x="620644" y="3243440"/>
                </a:cubicBezTo>
                <a:close/>
                <a:moveTo>
                  <a:pt x="1489935" y="3228096"/>
                </a:moveTo>
                <a:cubicBezTo>
                  <a:pt x="1487538" y="3228749"/>
                  <a:pt x="1484543" y="3230381"/>
                  <a:pt x="1482745" y="3233319"/>
                </a:cubicBezTo>
                <a:cubicBezTo>
                  <a:pt x="1480349" y="3238216"/>
                  <a:pt x="1467768" y="3248337"/>
                  <a:pt x="1455786" y="3255519"/>
                </a:cubicBezTo>
                <a:cubicBezTo>
                  <a:pt x="1434219" y="3267924"/>
                  <a:pt x="1434818" y="3268904"/>
                  <a:pt x="1472561" y="3265639"/>
                </a:cubicBezTo>
                <a:cubicBezTo>
                  <a:pt x="1501318" y="3264007"/>
                  <a:pt x="1512700" y="3259110"/>
                  <a:pt x="1511502" y="3249316"/>
                </a:cubicBezTo>
                <a:cubicBezTo>
                  <a:pt x="1510304" y="3236257"/>
                  <a:pt x="1498921" y="3226790"/>
                  <a:pt x="1489935" y="3228096"/>
                </a:cubicBezTo>
                <a:close/>
                <a:moveTo>
                  <a:pt x="11677594" y="3227769"/>
                </a:moveTo>
                <a:cubicBezTo>
                  <a:pt x="11658423" y="3227443"/>
                  <a:pt x="11632662" y="3228096"/>
                  <a:pt x="11602108" y="3229402"/>
                </a:cubicBezTo>
                <a:cubicBezTo>
                  <a:pt x="11451135" y="3236910"/>
                  <a:pt x="11412194" y="3237563"/>
                  <a:pt x="11372653" y="3233319"/>
                </a:cubicBezTo>
                <a:cubicBezTo>
                  <a:pt x="11348689" y="3231034"/>
                  <a:pt x="11336708" y="3233646"/>
                  <a:pt x="11337307" y="3240175"/>
                </a:cubicBezTo>
                <a:cubicBezTo>
                  <a:pt x="11338505" y="3253234"/>
                  <a:pt x="11362469" y="3256498"/>
                  <a:pt x="11442149" y="3254866"/>
                </a:cubicBezTo>
                <a:cubicBezTo>
                  <a:pt x="11476297" y="3253886"/>
                  <a:pt x="11529617" y="3257478"/>
                  <a:pt x="11560770" y="3262375"/>
                </a:cubicBezTo>
                <a:cubicBezTo>
                  <a:pt x="11634459" y="3273801"/>
                  <a:pt x="11632063" y="3273801"/>
                  <a:pt x="11688378" y="3255519"/>
                </a:cubicBezTo>
                <a:cubicBezTo>
                  <a:pt x="11741099" y="3238869"/>
                  <a:pt x="11735707" y="3229075"/>
                  <a:pt x="11677594" y="3227769"/>
                </a:cubicBezTo>
                <a:close/>
                <a:moveTo>
                  <a:pt x="1466569" y="3218628"/>
                </a:moveTo>
                <a:lnTo>
                  <a:pt x="1395876" y="3227116"/>
                </a:lnTo>
                <a:cubicBezTo>
                  <a:pt x="1357534" y="3231034"/>
                  <a:pt x="1323385" y="3239196"/>
                  <a:pt x="1320390" y="3244745"/>
                </a:cubicBezTo>
                <a:cubicBezTo>
                  <a:pt x="1316795" y="3253234"/>
                  <a:pt x="1311403" y="3252907"/>
                  <a:pt x="1302417" y="3246378"/>
                </a:cubicBezTo>
                <a:cubicBezTo>
                  <a:pt x="1286241" y="3234952"/>
                  <a:pt x="1131674" y="3255845"/>
                  <a:pt x="1109507" y="3271516"/>
                </a:cubicBezTo>
                <a:cubicBezTo>
                  <a:pt x="1097526" y="3280656"/>
                  <a:pt x="1098724" y="3281962"/>
                  <a:pt x="1117895" y="3280330"/>
                </a:cubicBezTo>
                <a:cubicBezTo>
                  <a:pt x="1131674" y="3278698"/>
                  <a:pt x="1137665" y="3281962"/>
                  <a:pt x="1132872" y="3287839"/>
                </a:cubicBezTo>
                <a:cubicBezTo>
                  <a:pt x="1128679" y="3293389"/>
                  <a:pt x="1087341" y="3304162"/>
                  <a:pt x="1041210" y="3312323"/>
                </a:cubicBezTo>
                <a:cubicBezTo>
                  <a:pt x="995079" y="3320485"/>
                  <a:pt x="947152" y="3329626"/>
                  <a:pt x="933972" y="3331258"/>
                </a:cubicBezTo>
                <a:cubicBezTo>
                  <a:pt x="921990" y="3333870"/>
                  <a:pt x="902819" y="3337135"/>
                  <a:pt x="892634" y="3339094"/>
                </a:cubicBezTo>
                <a:cubicBezTo>
                  <a:pt x="877057" y="3341379"/>
                  <a:pt x="876458" y="3343990"/>
                  <a:pt x="889039" y="3350520"/>
                </a:cubicBezTo>
                <a:cubicBezTo>
                  <a:pt x="899823" y="3356070"/>
                  <a:pt x="900422" y="3358681"/>
                  <a:pt x="891436" y="3359661"/>
                </a:cubicBezTo>
                <a:cubicBezTo>
                  <a:pt x="884846" y="3360314"/>
                  <a:pt x="865076" y="3373372"/>
                  <a:pt x="847103" y="3388063"/>
                </a:cubicBezTo>
                <a:lnTo>
                  <a:pt x="814751" y="3415486"/>
                </a:lnTo>
                <a:lnTo>
                  <a:pt x="862080" y="3409610"/>
                </a:lnTo>
                <a:cubicBezTo>
                  <a:pt x="887242" y="3406345"/>
                  <a:pt x="952544" y="3385125"/>
                  <a:pt x="1007661" y="3361946"/>
                </a:cubicBezTo>
                <a:cubicBezTo>
                  <a:pt x="1111305" y="3318200"/>
                  <a:pt x="1146652" y="3307753"/>
                  <a:pt x="1122688" y="3328973"/>
                </a:cubicBezTo>
                <a:cubicBezTo>
                  <a:pt x="1113102" y="3337135"/>
                  <a:pt x="1135269" y="3337461"/>
                  <a:pt x="1199971" y="3327341"/>
                </a:cubicBezTo>
                <a:cubicBezTo>
                  <a:pt x="1254489" y="3319179"/>
                  <a:pt x="1289237" y="3317220"/>
                  <a:pt x="1286840" y="3323097"/>
                </a:cubicBezTo>
                <a:cubicBezTo>
                  <a:pt x="1284444" y="3327994"/>
                  <a:pt x="1289237" y="3331585"/>
                  <a:pt x="1296426" y="3330605"/>
                </a:cubicBezTo>
                <a:cubicBezTo>
                  <a:pt x="1304813" y="3330605"/>
                  <a:pt x="1313800" y="3323423"/>
                  <a:pt x="1315597" y="3315262"/>
                </a:cubicBezTo>
                <a:cubicBezTo>
                  <a:pt x="1317994" y="3306774"/>
                  <a:pt x="1325782" y="3299265"/>
                  <a:pt x="1333570" y="3298612"/>
                </a:cubicBezTo>
                <a:cubicBezTo>
                  <a:pt x="1340160" y="3297633"/>
                  <a:pt x="1348548" y="3290450"/>
                  <a:pt x="1350944" y="3282289"/>
                </a:cubicBezTo>
                <a:cubicBezTo>
                  <a:pt x="1353340" y="3273801"/>
                  <a:pt x="1361728" y="3268904"/>
                  <a:pt x="1368917" y="3270536"/>
                </a:cubicBezTo>
                <a:cubicBezTo>
                  <a:pt x="1376705" y="3273148"/>
                  <a:pt x="1401268" y="3262048"/>
                  <a:pt x="1424034" y="3246378"/>
                </a:cubicBezTo>
                <a:close/>
                <a:moveTo>
                  <a:pt x="650224" y="3211773"/>
                </a:moveTo>
                <a:cubicBezTo>
                  <a:pt x="650149" y="3210712"/>
                  <a:pt x="645506" y="3211120"/>
                  <a:pt x="636220" y="3212099"/>
                </a:cubicBezTo>
                <a:cubicBezTo>
                  <a:pt x="626035" y="3212752"/>
                  <a:pt x="609860" y="3217649"/>
                  <a:pt x="600274" y="3223525"/>
                </a:cubicBezTo>
                <a:cubicBezTo>
                  <a:pt x="581702" y="3233319"/>
                  <a:pt x="581702" y="3233319"/>
                  <a:pt x="600873" y="3231687"/>
                </a:cubicBezTo>
                <a:cubicBezTo>
                  <a:pt x="610459" y="3231034"/>
                  <a:pt x="627234" y="3225158"/>
                  <a:pt x="636819" y="3220261"/>
                </a:cubicBezTo>
                <a:cubicBezTo>
                  <a:pt x="645806" y="3215364"/>
                  <a:pt x="650299" y="3212834"/>
                  <a:pt x="650224" y="3211773"/>
                </a:cubicBezTo>
                <a:close/>
                <a:moveTo>
                  <a:pt x="1561227" y="3207202"/>
                </a:moveTo>
                <a:cubicBezTo>
                  <a:pt x="1549844" y="3206223"/>
                  <a:pt x="1538462" y="3208182"/>
                  <a:pt x="1535466" y="3214384"/>
                </a:cubicBezTo>
                <a:cubicBezTo>
                  <a:pt x="1527079" y="3230708"/>
                  <a:pt x="1537862" y="3243113"/>
                  <a:pt x="1554637" y="3234952"/>
                </a:cubicBezTo>
                <a:cubicBezTo>
                  <a:pt x="1561826" y="3231687"/>
                  <a:pt x="1572011" y="3228749"/>
                  <a:pt x="1576205" y="3227769"/>
                </a:cubicBezTo>
                <a:cubicBezTo>
                  <a:pt x="1580998" y="3227769"/>
                  <a:pt x="1583993" y="3223525"/>
                  <a:pt x="1583993" y="3218628"/>
                </a:cubicBezTo>
                <a:cubicBezTo>
                  <a:pt x="1582795" y="3212099"/>
                  <a:pt x="1572610" y="3208182"/>
                  <a:pt x="1561227" y="3207202"/>
                </a:cubicBezTo>
                <a:close/>
                <a:moveTo>
                  <a:pt x="1425232" y="3207202"/>
                </a:moveTo>
                <a:cubicBezTo>
                  <a:pt x="1418642" y="3204590"/>
                  <a:pt x="1406061" y="3206223"/>
                  <a:pt x="1397074" y="3209487"/>
                </a:cubicBezTo>
                <a:cubicBezTo>
                  <a:pt x="1388088" y="3212752"/>
                  <a:pt x="1393480" y="3214384"/>
                  <a:pt x="1409056" y="3212752"/>
                </a:cubicBezTo>
                <a:cubicBezTo>
                  <a:pt x="1424034" y="3211120"/>
                  <a:pt x="1431822" y="3208834"/>
                  <a:pt x="1425232" y="3207202"/>
                </a:cubicBezTo>
                <a:close/>
                <a:moveTo>
                  <a:pt x="11799211" y="3176188"/>
                </a:moveTo>
                <a:cubicBezTo>
                  <a:pt x="11784833" y="3176188"/>
                  <a:pt x="11763265" y="3176841"/>
                  <a:pt x="11738702" y="3179126"/>
                </a:cubicBezTo>
                <a:cubicBezTo>
                  <a:pt x="11673401" y="3184676"/>
                  <a:pt x="11660819" y="3187288"/>
                  <a:pt x="11691373" y="3188920"/>
                </a:cubicBezTo>
                <a:cubicBezTo>
                  <a:pt x="11751882" y="3193164"/>
                  <a:pt x="11806999" y="3188920"/>
                  <a:pt x="11818382" y="3179779"/>
                </a:cubicBezTo>
                <a:cubicBezTo>
                  <a:pt x="11821378" y="3177167"/>
                  <a:pt x="11814189" y="3176188"/>
                  <a:pt x="11799211" y="3176188"/>
                </a:cubicBezTo>
                <a:close/>
                <a:moveTo>
                  <a:pt x="11674599" y="3134074"/>
                </a:moveTo>
                <a:cubicBezTo>
                  <a:pt x="11632662" y="3134074"/>
                  <a:pt x="11599112" y="3136033"/>
                  <a:pt x="11589527" y="3139624"/>
                </a:cubicBezTo>
                <a:cubicBezTo>
                  <a:pt x="11567959" y="3148112"/>
                  <a:pt x="11734509" y="3152683"/>
                  <a:pt x="11809396" y="3146806"/>
                </a:cubicBezTo>
                <a:lnTo>
                  <a:pt x="11851333" y="3142889"/>
                </a:lnTo>
                <a:lnTo>
                  <a:pt x="11808797" y="3139624"/>
                </a:lnTo>
                <a:cubicBezTo>
                  <a:pt x="11766261" y="3136033"/>
                  <a:pt x="11715936" y="3134074"/>
                  <a:pt x="11674599" y="3134074"/>
                </a:cubicBezTo>
                <a:close/>
                <a:moveTo>
                  <a:pt x="798576" y="3121016"/>
                </a:moveTo>
                <a:cubicBezTo>
                  <a:pt x="795580" y="3120689"/>
                  <a:pt x="789589" y="3121995"/>
                  <a:pt x="779405" y="3125586"/>
                </a:cubicBezTo>
                <a:cubicBezTo>
                  <a:pt x="746454" y="3137012"/>
                  <a:pt x="694333" y="3165088"/>
                  <a:pt x="705715" y="3165088"/>
                </a:cubicBezTo>
                <a:cubicBezTo>
                  <a:pt x="711107" y="3165088"/>
                  <a:pt x="732076" y="3157906"/>
                  <a:pt x="752445" y="3150397"/>
                </a:cubicBezTo>
                <a:cubicBezTo>
                  <a:pt x="785995" y="3136686"/>
                  <a:pt x="806963" y="3121669"/>
                  <a:pt x="798576" y="3121016"/>
                </a:cubicBezTo>
                <a:close/>
                <a:moveTo>
                  <a:pt x="11527820" y="3083799"/>
                </a:moveTo>
                <a:cubicBezTo>
                  <a:pt x="11524824" y="3080534"/>
                  <a:pt x="11516437" y="3081187"/>
                  <a:pt x="11509847" y="3084452"/>
                </a:cubicBezTo>
                <a:cubicBezTo>
                  <a:pt x="11503257" y="3088696"/>
                  <a:pt x="11505653" y="3090002"/>
                  <a:pt x="11516437" y="3089349"/>
                </a:cubicBezTo>
                <a:cubicBezTo>
                  <a:pt x="11526622" y="3089349"/>
                  <a:pt x="11532013" y="3086084"/>
                  <a:pt x="11527820" y="3083799"/>
                </a:cubicBezTo>
                <a:close/>
                <a:moveTo>
                  <a:pt x="11606302" y="3056376"/>
                </a:moveTo>
                <a:cubicBezTo>
                  <a:pt x="11599711" y="3053764"/>
                  <a:pt x="11588928" y="3055396"/>
                  <a:pt x="11582338" y="3058661"/>
                </a:cubicBezTo>
                <a:cubicBezTo>
                  <a:pt x="11576347" y="3061926"/>
                  <a:pt x="11582338" y="3063885"/>
                  <a:pt x="11594919" y="3062252"/>
                </a:cubicBezTo>
                <a:cubicBezTo>
                  <a:pt x="11608099" y="3061599"/>
                  <a:pt x="11612892" y="3058008"/>
                  <a:pt x="11606302" y="3056376"/>
                </a:cubicBezTo>
                <a:close/>
                <a:moveTo>
                  <a:pt x="11790824" y="3047888"/>
                </a:moveTo>
                <a:cubicBezTo>
                  <a:pt x="11751882" y="3047888"/>
                  <a:pt x="11716536" y="3053111"/>
                  <a:pt x="11717135" y="3063232"/>
                </a:cubicBezTo>
                <a:cubicBezTo>
                  <a:pt x="11718333" y="3073026"/>
                  <a:pt x="11696765" y="3072699"/>
                  <a:pt x="11654828" y="3061273"/>
                </a:cubicBezTo>
                <a:cubicBezTo>
                  <a:pt x="11639851" y="3057682"/>
                  <a:pt x="11639252" y="3058661"/>
                  <a:pt x="11650036" y="3068782"/>
                </a:cubicBezTo>
                <a:cubicBezTo>
                  <a:pt x="11659022" y="3076943"/>
                  <a:pt x="11685982" y="3079555"/>
                  <a:pt x="11730315" y="3076290"/>
                </a:cubicBezTo>
                <a:cubicBezTo>
                  <a:pt x="11800409" y="3070414"/>
                  <a:pt x="11835157" y="3075311"/>
                  <a:pt x="11827369" y="3090981"/>
                </a:cubicBezTo>
                <a:cubicBezTo>
                  <a:pt x="11819580" y="3107304"/>
                  <a:pt x="11933409" y="3090981"/>
                  <a:pt x="11944792" y="3073678"/>
                </a:cubicBezTo>
                <a:cubicBezTo>
                  <a:pt x="11959769" y="3051479"/>
                  <a:pt x="11945391" y="3044623"/>
                  <a:pt x="11920229" y="3061273"/>
                </a:cubicBezTo>
                <a:cubicBezTo>
                  <a:pt x="11901657" y="3073352"/>
                  <a:pt x="11896265" y="3074658"/>
                  <a:pt x="11883085" y="3063232"/>
                </a:cubicBezTo>
                <a:cubicBezTo>
                  <a:pt x="11871103" y="3053111"/>
                  <a:pt x="11829166" y="3047888"/>
                  <a:pt x="11790824" y="3047888"/>
                </a:cubicBezTo>
                <a:close/>
                <a:moveTo>
                  <a:pt x="11671004" y="2992063"/>
                </a:moveTo>
                <a:cubicBezTo>
                  <a:pt x="11661419" y="2990430"/>
                  <a:pt x="11647639" y="2992063"/>
                  <a:pt x="11638054" y="2995327"/>
                </a:cubicBezTo>
                <a:cubicBezTo>
                  <a:pt x="11629067" y="2998592"/>
                  <a:pt x="11636256" y="2999571"/>
                  <a:pt x="11654828" y="2997939"/>
                </a:cubicBezTo>
                <a:cubicBezTo>
                  <a:pt x="11672801" y="2996307"/>
                  <a:pt x="11680590" y="2993695"/>
                  <a:pt x="11671004" y="2992063"/>
                </a:cubicBezTo>
                <a:close/>
                <a:moveTo>
                  <a:pt x="11842945" y="2918608"/>
                </a:moveTo>
                <a:cubicBezTo>
                  <a:pt x="11839950" y="2916323"/>
                  <a:pt x="11831562" y="2916649"/>
                  <a:pt x="11824972" y="2920567"/>
                </a:cubicBezTo>
                <a:cubicBezTo>
                  <a:pt x="11817783" y="2923832"/>
                  <a:pt x="11820180" y="2926117"/>
                  <a:pt x="11830963" y="2925464"/>
                </a:cubicBezTo>
                <a:cubicBezTo>
                  <a:pt x="11840549" y="2924485"/>
                  <a:pt x="11846540" y="2921873"/>
                  <a:pt x="11842945" y="2918608"/>
                </a:cubicBezTo>
                <a:close/>
                <a:moveTo>
                  <a:pt x="11748887" y="2915017"/>
                </a:moveTo>
                <a:cubicBezTo>
                  <a:pt x="11742297" y="2915670"/>
                  <a:pt x="11732711" y="2919588"/>
                  <a:pt x="11724324" y="2926117"/>
                </a:cubicBezTo>
                <a:cubicBezTo>
                  <a:pt x="11713540" y="2935258"/>
                  <a:pt x="11714738" y="2936890"/>
                  <a:pt x="11730914" y="2935258"/>
                </a:cubicBezTo>
                <a:cubicBezTo>
                  <a:pt x="11741698" y="2934605"/>
                  <a:pt x="11753680" y="2928729"/>
                  <a:pt x="11757274" y="2923832"/>
                </a:cubicBezTo>
                <a:cubicBezTo>
                  <a:pt x="11759671" y="2917302"/>
                  <a:pt x="11756076" y="2914364"/>
                  <a:pt x="11748887" y="2915017"/>
                </a:cubicBezTo>
                <a:close/>
                <a:moveTo>
                  <a:pt x="11747689" y="2877800"/>
                </a:moveTo>
                <a:cubicBezTo>
                  <a:pt x="11727319" y="2879433"/>
                  <a:pt x="11710545" y="2884329"/>
                  <a:pt x="11710545" y="2889226"/>
                </a:cubicBezTo>
                <a:cubicBezTo>
                  <a:pt x="11711144" y="2898367"/>
                  <a:pt x="11772851" y="2891512"/>
                  <a:pt x="11780639" y="2881718"/>
                </a:cubicBezTo>
                <a:cubicBezTo>
                  <a:pt x="11783035" y="2878453"/>
                  <a:pt x="11768657" y="2876821"/>
                  <a:pt x="11747689" y="2877800"/>
                </a:cubicBezTo>
                <a:close/>
                <a:moveTo>
                  <a:pt x="11573950" y="2873556"/>
                </a:moveTo>
                <a:cubicBezTo>
                  <a:pt x="11560171" y="2874209"/>
                  <a:pt x="11549986" y="2880085"/>
                  <a:pt x="11549986" y="2884982"/>
                </a:cubicBezTo>
                <a:cubicBezTo>
                  <a:pt x="11551185" y="2890532"/>
                  <a:pt x="11559572" y="2894123"/>
                  <a:pt x="11570356" y="2893144"/>
                </a:cubicBezTo>
                <a:cubicBezTo>
                  <a:pt x="11579941" y="2892491"/>
                  <a:pt x="11589527" y="2886615"/>
                  <a:pt x="11592522" y="2881065"/>
                </a:cubicBezTo>
                <a:cubicBezTo>
                  <a:pt x="11595518" y="2875188"/>
                  <a:pt x="11587130" y="2871924"/>
                  <a:pt x="11573950" y="2873556"/>
                </a:cubicBezTo>
                <a:close/>
                <a:moveTo>
                  <a:pt x="11412793" y="2869312"/>
                </a:moveTo>
                <a:cubicBezTo>
                  <a:pt x="11404406" y="2870292"/>
                  <a:pt x="11400212" y="2875188"/>
                  <a:pt x="11404406" y="2880085"/>
                </a:cubicBezTo>
                <a:cubicBezTo>
                  <a:pt x="11407401" y="2884982"/>
                  <a:pt x="11412194" y="2888574"/>
                  <a:pt x="11413991" y="2888574"/>
                </a:cubicBezTo>
                <a:cubicBezTo>
                  <a:pt x="11415788" y="2888574"/>
                  <a:pt x="11419982" y="2883677"/>
                  <a:pt x="11422379" y="2877800"/>
                </a:cubicBezTo>
                <a:cubicBezTo>
                  <a:pt x="11424775" y="2872903"/>
                  <a:pt x="11420581" y="2868659"/>
                  <a:pt x="11412793" y="2869312"/>
                </a:cubicBezTo>
                <a:close/>
                <a:moveTo>
                  <a:pt x="11669806" y="2861803"/>
                </a:moveTo>
                <a:cubicBezTo>
                  <a:pt x="11651833" y="2860498"/>
                  <a:pt x="11614689" y="2866048"/>
                  <a:pt x="11608698" y="2873556"/>
                </a:cubicBezTo>
                <a:cubicBezTo>
                  <a:pt x="11606302" y="2876821"/>
                  <a:pt x="11620680" y="2878780"/>
                  <a:pt x="11642247" y="2877147"/>
                </a:cubicBezTo>
                <a:cubicBezTo>
                  <a:pt x="11663815" y="2874536"/>
                  <a:pt x="11681189" y="2869639"/>
                  <a:pt x="11680590" y="2866374"/>
                </a:cubicBezTo>
                <a:cubicBezTo>
                  <a:pt x="11680590" y="2864089"/>
                  <a:pt x="11676396" y="2862456"/>
                  <a:pt x="11669806" y="2861803"/>
                </a:cubicBezTo>
                <a:close/>
                <a:moveTo>
                  <a:pt x="1555835" y="2837319"/>
                </a:moveTo>
                <a:cubicBezTo>
                  <a:pt x="1530074" y="2836992"/>
                  <a:pt x="1449196" y="2848092"/>
                  <a:pt x="1353939" y="2865395"/>
                </a:cubicBezTo>
                <a:cubicBezTo>
                  <a:pt x="1230525" y="2887594"/>
                  <a:pt x="1154439" y="2912079"/>
                  <a:pt x="1259881" y="2895756"/>
                </a:cubicBezTo>
                <a:cubicBezTo>
                  <a:pt x="1295827" y="2889879"/>
                  <a:pt x="1307209" y="2889879"/>
                  <a:pt x="1295827" y="2896409"/>
                </a:cubicBezTo>
                <a:cubicBezTo>
                  <a:pt x="1285642" y="2902285"/>
                  <a:pt x="1229926" y="2914038"/>
                  <a:pt x="1170615" y="2923179"/>
                </a:cubicBezTo>
                <a:cubicBezTo>
                  <a:pt x="1058584" y="2940481"/>
                  <a:pt x="1029228" y="2949296"/>
                  <a:pt x="932774" y="2994348"/>
                </a:cubicBezTo>
                <a:cubicBezTo>
                  <a:pt x="900422" y="3010018"/>
                  <a:pt x="851296" y="3032544"/>
                  <a:pt x="823738" y="3043970"/>
                </a:cubicBezTo>
                <a:cubicBezTo>
                  <a:pt x="753643" y="3073026"/>
                  <a:pt x="671567" y="3124607"/>
                  <a:pt x="641013" y="3157580"/>
                </a:cubicBezTo>
                <a:cubicBezTo>
                  <a:pt x="611058" y="3188920"/>
                  <a:pt x="617049" y="3187941"/>
                  <a:pt x="705715" y="3146153"/>
                </a:cubicBezTo>
                <a:cubicBezTo>
                  <a:pt x="735670" y="3132115"/>
                  <a:pt x="800972" y="3105998"/>
                  <a:pt x="851296" y="3087716"/>
                </a:cubicBezTo>
                <a:cubicBezTo>
                  <a:pt x="936967" y="3057355"/>
                  <a:pt x="1054390" y="3006753"/>
                  <a:pt x="1096327" y="2983901"/>
                </a:cubicBezTo>
                <a:cubicBezTo>
                  <a:pt x="1137665" y="2960722"/>
                  <a:pt x="1244904" y="2936237"/>
                  <a:pt x="1422236" y="2909794"/>
                </a:cubicBezTo>
                <a:cubicBezTo>
                  <a:pt x="1500718" y="2898367"/>
                  <a:pt x="1542056" y="2888247"/>
                  <a:pt x="1537263" y="2882697"/>
                </a:cubicBezTo>
                <a:cubicBezTo>
                  <a:pt x="1533069" y="2876821"/>
                  <a:pt x="1537263" y="2875188"/>
                  <a:pt x="1548047" y="2878453"/>
                </a:cubicBezTo>
                <a:cubicBezTo>
                  <a:pt x="1570812" y="2884329"/>
                  <a:pt x="1627727" y="2868006"/>
                  <a:pt x="1626529" y="2855601"/>
                </a:cubicBezTo>
                <a:cubicBezTo>
                  <a:pt x="1625930" y="2849724"/>
                  <a:pt x="1611552" y="2849071"/>
                  <a:pt x="1588786" y="2854621"/>
                </a:cubicBezTo>
                <a:cubicBezTo>
                  <a:pt x="1553439" y="2863109"/>
                  <a:pt x="1536664" y="2854295"/>
                  <a:pt x="1561826" y="2841236"/>
                </a:cubicBezTo>
                <a:cubicBezTo>
                  <a:pt x="1566619" y="2838625"/>
                  <a:pt x="1564223" y="2837319"/>
                  <a:pt x="1555835" y="2837319"/>
                </a:cubicBezTo>
                <a:close/>
                <a:moveTo>
                  <a:pt x="1874556" y="2819037"/>
                </a:moveTo>
                <a:cubicBezTo>
                  <a:pt x="1871560" y="2815772"/>
                  <a:pt x="1863173" y="2816425"/>
                  <a:pt x="1857182" y="2819690"/>
                </a:cubicBezTo>
                <a:cubicBezTo>
                  <a:pt x="1849992" y="2823281"/>
                  <a:pt x="1852389" y="2825892"/>
                  <a:pt x="1863173" y="2824913"/>
                </a:cubicBezTo>
                <a:cubicBezTo>
                  <a:pt x="1873357" y="2824913"/>
                  <a:pt x="1878150" y="2821648"/>
                  <a:pt x="1874556" y="2819037"/>
                </a:cubicBezTo>
                <a:close/>
                <a:moveTo>
                  <a:pt x="1793677" y="2815119"/>
                </a:moveTo>
                <a:cubicBezTo>
                  <a:pt x="1786488" y="2813487"/>
                  <a:pt x="1776303" y="2816751"/>
                  <a:pt x="1771511" y="2823281"/>
                </a:cubicBezTo>
                <a:cubicBezTo>
                  <a:pt x="1766119" y="2830789"/>
                  <a:pt x="1769713" y="2831442"/>
                  <a:pt x="1785290" y="2826545"/>
                </a:cubicBezTo>
                <a:cubicBezTo>
                  <a:pt x="1797272" y="2821648"/>
                  <a:pt x="1800267" y="2816751"/>
                  <a:pt x="1793677" y="2815119"/>
                </a:cubicBezTo>
                <a:close/>
                <a:moveTo>
                  <a:pt x="1305413" y="2784432"/>
                </a:moveTo>
                <a:cubicBezTo>
                  <a:pt x="1297624" y="2784758"/>
                  <a:pt x="1284444" y="2786717"/>
                  <a:pt x="1267070" y="2790634"/>
                </a:cubicBezTo>
                <a:cubicBezTo>
                  <a:pt x="1236516" y="2796184"/>
                  <a:pt x="1183796" y="2805978"/>
                  <a:pt x="1149048" y="2812834"/>
                </a:cubicBezTo>
                <a:cubicBezTo>
                  <a:pt x="1114899" y="2819363"/>
                  <a:pt x="1086742" y="2828504"/>
                  <a:pt x="1087341" y="2833401"/>
                </a:cubicBezTo>
                <a:cubicBezTo>
                  <a:pt x="1087940" y="2844174"/>
                  <a:pt x="1112503" y="2840583"/>
                  <a:pt x="1171814" y="2823281"/>
                </a:cubicBezTo>
                <a:cubicBezTo>
                  <a:pt x="1198174" y="2816099"/>
                  <a:pt x="1237115" y="2806958"/>
                  <a:pt x="1259881" y="2804346"/>
                </a:cubicBezTo>
                <a:cubicBezTo>
                  <a:pt x="1282048" y="2801081"/>
                  <a:pt x="1304813" y="2794552"/>
                  <a:pt x="1311403" y="2789002"/>
                </a:cubicBezTo>
                <a:cubicBezTo>
                  <a:pt x="1314998" y="2786064"/>
                  <a:pt x="1312602" y="2784432"/>
                  <a:pt x="1305413" y="2784432"/>
                </a:cubicBezTo>
                <a:close/>
                <a:moveTo>
                  <a:pt x="12171850" y="2723709"/>
                </a:moveTo>
                <a:lnTo>
                  <a:pt x="12138900" y="2726321"/>
                </a:lnTo>
                <a:cubicBezTo>
                  <a:pt x="12120927" y="2726974"/>
                  <a:pt x="12098760" y="2732850"/>
                  <a:pt x="12088575" y="2738400"/>
                </a:cubicBezTo>
                <a:cubicBezTo>
                  <a:pt x="12072400" y="2747541"/>
                  <a:pt x="12072400" y="2748521"/>
                  <a:pt x="12093368" y="2745909"/>
                </a:cubicBezTo>
                <a:cubicBezTo>
                  <a:pt x="12106548" y="2744277"/>
                  <a:pt x="12129314" y="2738727"/>
                  <a:pt x="12144891" y="2733830"/>
                </a:cubicBezTo>
                <a:close/>
                <a:moveTo>
                  <a:pt x="2053086" y="2684207"/>
                </a:moveTo>
                <a:cubicBezTo>
                  <a:pt x="2041105" y="2684860"/>
                  <a:pt x="2024929" y="2689757"/>
                  <a:pt x="2017141" y="2695633"/>
                </a:cubicBezTo>
                <a:cubicBezTo>
                  <a:pt x="2006357" y="2704774"/>
                  <a:pt x="2006956" y="2706407"/>
                  <a:pt x="2022533" y="2703795"/>
                </a:cubicBezTo>
                <a:cubicBezTo>
                  <a:pt x="2032717" y="2703142"/>
                  <a:pt x="2049492" y="2697266"/>
                  <a:pt x="2059078" y="2692369"/>
                </a:cubicBezTo>
                <a:cubicBezTo>
                  <a:pt x="2075852" y="2683228"/>
                  <a:pt x="2074654" y="2682575"/>
                  <a:pt x="2053086" y="2684207"/>
                </a:cubicBezTo>
                <a:close/>
                <a:moveTo>
                  <a:pt x="1769114" y="2680943"/>
                </a:moveTo>
                <a:cubicBezTo>
                  <a:pt x="1753538" y="2682575"/>
                  <a:pt x="1733768" y="2720118"/>
                  <a:pt x="1742754" y="2731871"/>
                </a:cubicBezTo>
                <a:cubicBezTo>
                  <a:pt x="1751141" y="2743297"/>
                  <a:pt x="1760128" y="2741991"/>
                  <a:pt x="1779299" y="2724689"/>
                </a:cubicBezTo>
                <a:cubicBezTo>
                  <a:pt x="1790682" y="2714568"/>
                  <a:pt x="1791281" y="2709018"/>
                  <a:pt x="1782893" y="2704774"/>
                </a:cubicBezTo>
                <a:cubicBezTo>
                  <a:pt x="1777502" y="2701510"/>
                  <a:pt x="1774506" y="2694328"/>
                  <a:pt x="1776903" y="2689431"/>
                </a:cubicBezTo>
                <a:cubicBezTo>
                  <a:pt x="1779299" y="2684207"/>
                  <a:pt x="1775704" y="2679963"/>
                  <a:pt x="1769114" y="2680943"/>
                </a:cubicBezTo>
                <a:close/>
                <a:moveTo>
                  <a:pt x="1471363" y="2647317"/>
                </a:moveTo>
                <a:cubicBezTo>
                  <a:pt x="1455187" y="2647970"/>
                  <a:pt x="1433619" y="2653520"/>
                  <a:pt x="1391683" y="2664293"/>
                </a:cubicBezTo>
                <a:cubicBezTo>
                  <a:pt x="1303016" y="2688125"/>
                  <a:pt x="1288039" y="2694001"/>
                  <a:pt x="1311403" y="2697919"/>
                </a:cubicBezTo>
                <a:cubicBezTo>
                  <a:pt x="1410255" y="2717833"/>
                  <a:pt x="1456984" y="2722077"/>
                  <a:pt x="1449196" y="2711630"/>
                </a:cubicBezTo>
                <a:cubicBezTo>
                  <a:pt x="1445002" y="2705754"/>
                  <a:pt x="1450394" y="2701510"/>
                  <a:pt x="1463574" y="2700857"/>
                </a:cubicBezTo>
                <a:cubicBezTo>
                  <a:pt x="1474957" y="2699877"/>
                  <a:pt x="1480349" y="2702163"/>
                  <a:pt x="1473759" y="2705427"/>
                </a:cubicBezTo>
                <a:cubicBezTo>
                  <a:pt x="1465971" y="2709671"/>
                  <a:pt x="1465971" y="2716201"/>
                  <a:pt x="1473759" y="2728606"/>
                </a:cubicBezTo>
                <a:cubicBezTo>
                  <a:pt x="1483345" y="2743297"/>
                  <a:pt x="1481547" y="2745909"/>
                  <a:pt x="1463574" y="2747541"/>
                </a:cubicBezTo>
                <a:cubicBezTo>
                  <a:pt x="1452191" y="2748521"/>
                  <a:pt x="1434219" y="2744277"/>
                  <a:pt x="1423435" y="2737747"/>
                </a:cubicBezTo>
                <a:cubicBezTo>
                  <a:pt x="1412651" y="2730239"/>
                  <a:pt x="1395277" y="2728280"/>
                  <a:pt x="1383894" y="2732524"/>
                </a:cubicBezTo>
                <a:cubicBezTo>
                  <a:pt x="1373111" y="2736768"/>
                  <a:pt x="1361129" y="2735788"/>
                  <a:pt x="1356935" y="2730892"/>
                </a:cubicBezTo>
                <a:cubicBezTo>
                  <a:pt x="1353340" y="2725342"/>
                  <a:pt x="1326980" y="2717180"/>
                  <a:pt x="1298822" y="2711630"/>
                </a:cubicBezTo>
                <a:cubicBezTo>
                  <a:pt x="1254489" y="2703142"/>
                  <a:pt x="1240710" y="2703795"/>
                  <a:pt x="1189188" y="2720118"/>
                </a:cubicBezTo>
                <a:cubicBezTo>
                  <a:pt x="1119093" y="2742318"/>
                  <a:pt x="1080751" y="2761579"/>
                  <a:pt x="1081949" y="2773005"/>
                </a:cubicBezTo>
                <a:cubicBezTo>
                  <a:pt x="1083746" y="2786064"/>
                  <a:pt x="1203566" y="2781820"/>
                  <a:pt x="1293431" y="2764517"/>
                </a:cubicBezTo>
                <a:cubicBezTo>
                  <a:pt x="1377903" y="2748194"/>
                  <a:pt x="1396475" y="2748521"/>
                  <a:pt x="1373111" y="2766803"/>
                </a:cubicBezTo>
                <a:cubicBezTo>
                  <a:pt x="1363525" y="2773985"/>
                  <a:pt x="1368917" y="2776270"/>
                  <a:pt x="1392282" y="2773658"/>
                </a:cubicBezTo>
                <a:cubicBezTo>
                  <a:pt x="1422836" y="2771373"/>
                  <a:pt x="1423435" y="2770720"/>
                  <a:pt x="1405462" y="2758967"/>
                </a:cubicBezTo>
                <a:cubicBezTo>
                  <a:pt x="1388088" y="2748521"/>
                  <a:pt x="1388088" y="2746235"/>
                  <a:pt x="1401268" y="2744277"/>
                </a:cubicBezTo>
                <a:cubicBezTo>
                  <a:pt x="1410255" y="2743624"/>
                  <a:pt x="1424034" y="2748521"/>
                  <a:pt x="1432421" y="2756029"/>
                </a:cubicBezTo>
                <a:cubicBezTo>
                  <a:pt x="1449795" y="2770720"/>
                  <a:pt x="1484543" y="2769741"/>
                  <a:pt x="1504313" y="2754070"/>
                </a:cubicBezTo>
                <a:cubicBezTo>
                  <a:pt x="1511502" y="2748194"/>
                  <a:pt x="1513299" y="2743624"/>
                  <a:pt x="1507908" y="2744277"/>
                </a:cubicBezTo>
                <a:cubicBezTo>
                  <a:pt x="1502516" y="2744277"/>
                  <a:pt x="1504912" y="2740359"/>
                  <a:pt x="1511502" y="2734483"/>
                </a:cubicBezTo>
                <a:cubicBezTo>
                  <a:pt x="1520489" y="2726974"/>
                  <a:pt x="1531872" y="2727953"/>
                  <a:pt x="1546849" y="2736115"/>
                </a:cubicBezTo>
                <a:cubicBezTo>
                  <a:pt x="1560029" y="2743624"/>
                  <a:pt x="1591781" y="2745909"/>
                  <a:pt x="1628925" y="2741665"/>
                </a:cubicBezTo>
                <a:cubicBezTo>
                  <a:pt x="1680448" y="2737421"/>
                  <a:pt x="1694227" y="2732197"/>
                  <a:pt x="1713997" y="2711630"/>
                </a:cubicBezTo>
                <a:lnTo>
                  <a:pt x="1737961" y="2685840"/>
                </a:lnTo>
                <a:lnTo>
                  <a:pt x="1700817" y="2690084"/>
                </a:lnTo>
                <a:cubicBezTo>
                  <a:pt x="1654686" y="2694980"/>
                  <a:pt x="1571412" y="2680943"/>
                  <a:pt x="1518092" y="2658743"/>
                </a:cubicBezTo>
                <a:cubicBezTo>
                  <a:pt x="1498921" y="2650581"/>
                  <a:pt x="1488137" y="2646337"/>
                  <a:pt x="1471363" y="2647317"/>
                </a:cubicBezTo>
                <a:close/>
                <a:moveTo>
                  <a:pt x="11565563" y="2591491"/>
                </a:moveTo>
                <a:cubicBezTo>
                  <a:pt x="11561968" y="2591165"/>
                  <a:pt x="11557775" y="2592144"/>
                  <a:pt x="11552383" y="2593777"/>
                </a:cubicBezTo>
                <a:cubicBezTo>
                  <a:pt x="11542797" y="2597694"/>
                  <a:pt x="11534410" y="2602591"/>
                  <a:pt x="11534410" y="2604224"/>
                </a:cubicBezTo>
                <a:cubicBezTo>
                  <a:pt x="11534410" y="2605856"/>
                  <a:pt x="11542797" y="2606835"/>
                  <a:pt x="11553581" y="2605856"/>
                </a:cubicBezTo>
                <a:cubicBezTo>
                  <a:pt x="11564365" y="2605203"/>
                  <a:pt x="11571554" y="2599980"/>
                  <a:pt x="11571554" y="2596062"/>
                </a:cubicBezTo>
                <a:cubicBezTo>
                  <a:pt x="11570955" y="2593450"/>
                  <a:pt x="11568558" y="2592144"/>
                  <a:pt x="11565563" y="2591491"/>
                </a:cubicBezTo>
                <a:close/>
                <a:moveTo>
                  <a:pt x="11621878" y="2570598"/>
                </a:moveTo>
                <a:cubicBezTo>
                  <a:pt x="11613491" y="2571577"/>
                  <a:pt x="11607500" y="2576474"/>
                  <a:pt x="11607500" y="2582024"/>
                </a:cubicBezTo>
                <a:cubicBezTo>
                  <a:pt x="11608698" y="2586921"/>
                  <a:pt x="11612892" y="2590839"/>
                  <a:pt x="11617684" y="2590186"/>
                </a:cubicBezTo>
                <a:cubicBezTo>
                  <a:pt x="11622477" y="2590186"/>
                  <a:pt x="11628468" y="2585615"/>
                  <a:pt x="11630865" y="2579739"/>
                </a:cubicBezTo>
                <a:cubicBezTo>
                  <a:pt x="11633860" y="2573862"/>
                  <a:pt x="11629067" y="2570598"/>
                  <a:pt x="11621878" y="2570598"/>
                </a:cubicBezTo>
                <a:close/>
                <a:moveTo>
                  <a:pt x="11762666" y="2570271"/>
                </a:moveTo>
                <a:cubicBezTo>
                  <a:pt x="11754878" y="2569292"/>
                  <a:pt x="11742896" y="2569618"/>
                  <a:pt x="11727319" y="2571251"/>
                </a:cubicBezTo>
                <a:cubicBezTo>
                  <a:pt x="11690774" y="2575495"/>
                  <a:pt x="11683585" y="2578106"/>
                  <a:pt x="11697364" y="2583003"/>
                </a:cubicBezTo>
                <a:cubicBezTo>
                  <a:pt x="11724923" y="2591818"/>
                  <a:pt x="11766860" y="2587574"/>
                  <a:pt x="11772252" y="2576148"/>
                </a:cubicBezTo>
                <a:cubicBezTo>
                  <a:pt x="11773450" y="2572883"/>
                  <a:pt x="11770454" y="2570924"/>
                  <a:pt x="11762666" y="2570271"/>
                </a:cubicBezTo>
                <a:close/>
                <a:moveTo>
                  <a:pt x="11440951" y="2568965"/>
                </a:moveTo>
                <a:cubicBezTo>
                  <a:pt x="11424775" y="2571577"/>
                  <a:pt x="11400212" y="2583983"/>
                  <a:pt x="11400811" y="2592144"/>
                </a:cubicBezTo>
                <a:cubicBezTo>
                  <a:pt x="11402608" y="2604550"/>
                  <a:pt x="11446342" y="2599327"/>
                  <a:pt x="11452933" y="2585942"/>
                </a:cubicBezTo>
                <a:cubicBezTo>
                  <a:pt x="11456527" y="2580392"/>
                  <a:pt x="11456527" y="2573210"/>
                  <a:pt x="11452933" y="2570598"/>
                </a:cubicBezTo>
                <a:cubicBezTo>
                  <a:pt x="11450536" y="2568639"/>
                  <a:pt x="11446342" y="2568313"/>
                  <a:pt x="11440951" y="2568965"/>
                </a:cubicBezTo>
                <a:close/>
                <a:moveTo>
                  <a:pt x="1529101" y="2566273"/>
                </a:moveTo>
                <a:cubicBezTo>
                  <a:pt x="1522585" y="2565538"/>
                  <a:pt x="1513000" y="2565538"/>
                  <a:pt x="1501916" y="2566354"/>
                </a:cubicBezTo>
                <a:cubicBezTo>
                  <a:pt x="1479750" y="2568639"/>
                  <a:pt x="1458182" y="2573536"/>
                  <a:pt x="1455187" y="2577780"/>
                </a:cubicBezTo>
                <a:cubicBezTo>
                  <a:pt x="1451592" y="2582677"/>
                  <a:pt x="1467768" y="2584636"/>
                  <a:pt x="1491132" y="2582024"/>
                </a:cubicBezTo>
                <a:cubicBezTo>
                  <a:pt x="1515097" y="2579739"/>
                  <a:pt x="1536065" y="2574842"/>
                  <a:pt x="1537862" y="2570598"/>
                </a:cubicBezTo>
                <a:cubicBezTo>
                  <a:pt x="1539061" y="2568476"/>
                  <a:pt x="1535616" y="2567007"/>
                  <a:pt x="1529101" y="2566273"/>
                </a:cubicBezTo>
                <a:close/>
                <a:moveTo>
                  <a:pt x="11494270" y="2563742"/>
                </a:moveTo>
                <a:cubicBezTo>
                  <a:pt x="11489477" y="2563742"/>
                  <a:pt x="11482288" y="2568965"/>
                  <a:pt x="11479892" y="2574515"/>
                </a:cubicBezTo>
                <a:cubicBezTo>
                  <a:pt x="11477496" y="2580392"/>
                  <a:pt x="11479293" y="2584636"/>
                  <a:pt x="11484086" y="2583656"/>
                </a:cubicBezTo>
                <a:cubicBezTo>
                  <a:pt x="11490077" y="2583656"/>
                  <a:pt x="11495468" y="2578759"/>
                  <a:pt x="11499063" y="2572883"/>
                </a:cubicBezTo>
                <a:cubicBezTo>
                  <a:pt x="11501459" y="2567333"/>
                  <a:pt x="11499063" y="2563089"/>
                  <a:pt x="11494270" y="2563742"/>
                </a:cubicBezTo>
                <a:close/>
                <a:moveTo>
                  <a:pt x="11494270" y="2547745"/>
                </a:moveTo>
                <a:cubicBezTo>
                  <a:pt x="11487680" y="2545787"/>
                  <a:pt x="11476896" y="2546766"/>
                  <a:pt x="11471505" y="2550031"/>
                </a:cubicBezTo>
                <a:cubicBezTo>
                  <a:pt x="11464914" y="2553295"/>
                  <a:pt x="11470306" y="2554928"/>
                  <a:pt x="11482887" y="2553295"/>
                </a:cubicBezTo>
                <a:cubicBezTo>
                  <a:pt x="11496068" y="2552316"/>
                  <a:pt x="11500860" y="2550031"/>
                  <a:pt x="11494270" y="2547745"/>
                </a:cubicBezTo>
                <a:close/>
                <a:moveTo>
                  <a:pt x="12219179" y="2537625"/>
                </a:moveTo>
                <a:cubicBezTo>
                  <a:pt x="12212589" y="2535340"/>
                  <a:pt x="12201206" y="2535993"/>
                  <a:pt x="12194616" y="2539257"/>
                </a:cubicBezTo>
                <a:cubicBezTo>
                  <a:pt x="12189224" y="2542522"/>
                  <a:pt x="12194017" y="2544154"/>
                  <a:pt x="12207197" y="2543175"/>
                </a:cubicBezTo>
                <a:cubicBezTo>
                  <a:pt x="12220377" y="2541543"/>
                  <a:pt x="12225769" y="2539257"/>
                  <a:pt x="12219179" y="2537625"/>
                </a:cubicBezTo>
                <a:close/>
                <a:moveTo>
                  <a:pt x="1225133" y="2530116"/>
                </a:moveTo>
                <a:cubicBezTo>
                  <a:pt x="1193980" y="2533381"/>
                  <a:pt x="1204165" y="2547419"/>
                  <a:pt x="1240710" y="2550684"/>
                </a:cubicBezTo>
                <a:cubicBezTo>
                  <a:pt x="1282048" y="2553948"/>
                  <a:pt x="1286840" y="2552969"/>
                  <a:pt x="1291633" y="2544154"/>
                </a:cubicBezTo>
                <a:cubicBezTo>
                  <a:pt x="1296426" y="2533381"/>
                  <a:pt x="1264674" y="2526852"/>
                  <a:pt x="1225133" y="2530116"/>
                </a:cubicBezTo>
                <a:close/>
                <a:moveTo>
                  <a:pt x="12083783" y="2526852"/>
                </a:moveTo>
                <a:cubicBezTo>
                  <a:pt x="12026868" y="2528484"/>
                  <a:pt x="12014287" y="2530443"/>
                  <a:pt x="11972350" y="2547745"/>
                </a:cubicBezTo>
                <a:cubicBezTo>
                  <a:pt x="11938801" y="2560804"/>
                  <a:pt x="11934607" y="2565048"/>
                  <a:pt x="11950184" y="2568965"/>
                </a:cubicBezTo>
                <a:cubicBezTo>
                  <a:pt x="11968157" y="2573862"/>
                  <a:pt x="11968756" y="2574842"/>
                  <a:pt x="11947188" y="2581371"/>
                </a:cubicBezTo>
                <a:cubicBezTo>
                  <a:pt x="11926220" y="2587247"/>
                  <a:pt x="11926819" y="2587574"/>
                  <a:pt x="11953179" y="2585942"/>
                </a:cubicBezTo>
                <a:cubicBezTo>
                  <a:pt x="11969355" y="2585289"/>
                  <a:pt x="11993918" y="2576801"/>
                  <a:pt x="12007697" y="2567007"/>
                </a:cubicBezTo>
                <a:lnTo>
                  <a:pt x="12033458" y="2550031"/>
                </a:lnTo>
                <a:lnTo>
                  <a:pt x="12001706" y="2558192"/>
                </a:lnTo>
                <a:cubicBezTo>
                  <a:pt x="11975945" y="2565048"/>
                  <a:pt x="11972350" y="2564721"/>
                  <a:pt x="11985531" y="2554601"/>
                </a:cubicBezTo>
                <a:cubicBezTo>
                  <a:pt x="11994517" y="2548072"/>
                  <a:pt x="12011891" y="2544154"/>
                  <a:pt x="12024472" y="2544807"/>
                </a:cubicBezTo>
                <a:cubicBezTo>
                  <a:pt x="12037053" y="2546439"/>
                  <a:pt x="12062215" y="2542522"/>
                  <a:pt x="12081386" y="2536972"/>
                </a:cubicBezTo>
                <a:lnTo>
                  <a:pt x="12116733" y="2526852"/>
                </a:lnTo>
                <a:close/>
                <a:moveTo>
                  <a:pt x="1428377" y="2522200"/>
                </a:moveTo>
                <a:cubicBezTo>
                  <a:pt x="1417743" y="2522771"/>
                  <a:pt x="1403065" y="2524077"/>
                  <a:pt x="1386889" y="2526199"/>
                </a:cubicBezTo>
                <a:lnTo>
                  <a:pt x="1328777" y="2533381"/>
                </a:lnTo>
                <a:lnTo>
                  <a:pt x="1375507" y="2534034"/>
                </a:lnTo>
                <a:cubicBezTo>
                  <a:pt x="1419840" y="2535666"/>
                  <a:pt x="1446800" y="2531749"/>
                  <a:pt x="1445601" y="2522608"/>
                </a:cubicBezTo>
                <a:cubicBezTo>
                  <a:pt x="1445601" y="2521792"/>
                  <a:pt x="1439011" y="2521628"/>
                  <a:pt x="1428377" y="2522200"/>
                </a:cubicBezTo>
                <a:close/>
                <a:moveTo>
                  <a:pt x="1688236" y="2520649"/>
                </a:moveTo>
                <a:cubicBezTo>
                  <a:pt x="1615745" y="2519017"/>
                  <a:pt x="1500718" y="2528484"/>
                  <a:pt x="1467768" y="2540890"/>
                </a:cubicBezTo>
                <a:cubicBezTo>
                  <a:pt x="1425232" y="2557213"/>
                  <a:pt x="1424633" y="2557539"/>
                  <a:pt x="1518691" y="2550031"/>
                </a:cubicBezTo>
                <a:cubicBezTo>
                  <a:pt x="1569615" y="2545134"/>
                  <a:pt x="1628925" y="2544481"/>
                  <a:pt x="1650493" y="2546766"/>
                </a:cubicBezTo>
                <a:cubicBezTo>
                  <a:pt x="1698421" y="2553295"/>
                  <a:pt x="1721786" y="2551663"/>
                  <a:pt x="1742754" y="2539910"/>
                </a:cubicBezTo>
                <a:cubicBezTo>
                  <a:pt x="1760128" y="2531096"/>
                  <a:pt x="1760128" y="2531096"/>
                  <a:pt x="1742155" y="2526199"/>
                </a:cubicBezTo>
                <a:cubicBezTo>
                  <a:pt x="1731970" y="2522934"/>
                  <a:pt x="1712200" y="2520975"/>
                  <a:pt x="1688236" y="2520649"/>
                </a:cubicBezTo>
                <a:close/>
                <a:moveTo>
                  <a:pt x="11955576" y="2519343"/>
                </a:moveTo>
                <a:lnTo>
                  <a:pt x="11923224" y="2528484"/>
                </a:lnTo>
                <a:cubicBezTo>
                  <a:pt x="11878891" y="2540890"/>
                  <a:pt x="11854328" y="2543175"/>
                  <a:pt x="11779441" y="2544154"/>
                </a:cubicBezTo>
                <a:cubicBezTo>
                  <a:pt x="11714139" y="2544154"/>
                  <a:pt x="11714139" y="2544154"/>
                  <a:pt x="11765063" y="2548398"/>
                </a:cubicBezTo>
                <a:cubicBezTo>
                  <a:pt x="11793819" y="2551010"/>
                  <a:pt x="11832761" y="2555907"/>
                  <a:pt x="11850734" y="2558192"/>
                </a:cubicBezTo>
                <a:cubicBezTo>
                  <a:pt x="11868706" y="2560804"/>
                  <a:pt x="11886080" y="2563089"/>
                  <a:pt x="11888477" y="2563089"/>
                </a:cubicBezTo>
                <a:cubicBezTo>
                  <a:pt x="11891472" y="2563742"/>
                  <a:pt x="11907648" y="2553948"/>
                  <a:pt x="11925022" y="2541543"/>
                </a:cubicBezTo>
                <a:close/>
                <a:moveTo>
                  <a:pt x="11865112" y="2509549"/>
                </a:moveTo>
                <a:cubicBezTo>
                  <a:pt x="11859720" y="2510202"/>
                  <a:pt x="11856724" y="2514446"/>
                  <a:pt x="11856724" y="2520322"/>
                </a:cubicBezTo>
                <a:cubicBezTo>
                  <a:pt x="11857324" y="2525219"/>
                  <a:pt x="11861517" y="2529463"/>
                  <a:pt x="11867508" y="2528484"/>
                </a:cubicBezTo>
                <a:cubicBezTo>
                  <a:pt x="11872301" y="2527831"/>
                  <a:pt x="11875297" y="2523587"/>
                  <a:pt x="11875297" y="2517711"/>
                </a:cubicBezTo>
                <a:cubicBezTo>
                  <a:pt x="11874697" y="2512814"/>
                  <a:pt x="11870504" y="2508570"/>
                  <a:pt x="11865112" y="2509549"/>
                </a:cubicBezTo>
                <a:close/>
                <a:moveTo>
                  <a:pt x="12495363" y="2509223"/>
                </a:moveTo>
                <a:cubicBezTo>
                  <a:pt x="12479187" y="2511508"/>
                  <a:pt x="12468403" y="2517384"/>
                  <a:pt x="12466007" y="2526199"/>
                </a:cubicBezTo>
                <a:cubicBezTo>
                  <a:pt x="12462412" y="2538604"/>
                  <a:pt x="12466007" y="2539257"/>
                  <a:pt x="12482183" y="2531749"/>
                </a:cubicBezTo>
                <a:cubicBezTo>
                  <a:pt x="12492966" y="2526852"/>
                  <a:pt x="12521124" y="2520975"/>
                  <a:pt x="12543890" y="2519343"/>
                </a:cubicBezTo>
                <a:cubicBezTo>
                  <a:pt x="12581633" y="2517058"/>
                  <a:pt x="12584029" y="2516078"/>
                  <a:pt x="12558268" y="2511834"/>
                </a:cubicBezTo>
                <a:cubicBezTo>
                  <a:pt x="12533106" y="2507264"/>
                  <a:pt x="12511538" y="2506611"/>
                  <a:pt x="12495363" y="2509223"/>
                </a:cubicBezTo>
                <a:close/>
                <a:moveTo>
                  <a:pt x="11669806" y="2508570"/>
                </a:moveTo>
                <a:cubicBezTo>
                  <a:pt x="11660819" y="2509549"/>
                  <a:pt x="11644045" y="2521955"/>
                  <a:pt x="11633261" y="2535993"/>
                </a:cubicBezTo>
                <a:lnTo>
                  <a:pt x="11613491" y="2562436"/>
                </a:lnTo>
                <a:lnTo>
                  <a:pt x="11636856" y="2559824"/>
                </a:lnTo>
                <a:cubicBezTo>
                  <a:pt x="11651833" y="2558192"/>
                  <a:pt x="11664414" y="2548072"/>
                  <a:pt x="11672801" y="2532402"/>
                </a:cubicBezTo>
                <a:cubicBezTo>
                  <a:pt x="11685382" y="2508570"/>
                  <a:pt x="11685382" y="2506937"/>
                  <a:pt x="11669806" y="2508570"/>
                </a:cubicBezTo>
                <a:close/>
                <a:moveTo>
                  <a:pt x="12412088" y="2506284"/>
                </a:moveTo>
                <a:cubicBezTo>
                  <a:pt x="12402503" y="2507264"/>
                  <a:pt x="12391719" y="2512161"/>
                  <a:pt x="12389323" y="2517711"/>
                </a:cubicBezTo>
                <a:cubicBezTo>
                  <a:pt x="12385728" y="2523587"/>
                  <a:pt x="12392318" y="2526852"/>
                  <a:pt x="12402503" y="2526199"/>
                </a:cubicBezTo>
                <a:cubicBezTo>
                  <a:pt x="12413286" y="2525219"/>
                  <a:pt x="12424070" y="2520322"/>
                  <a:pt x="12426467" y="2514772"/>
                </a:cubicBezTo>
                <a:cubicBezTo>
                  <a:pt x="12428863" y="2508896"/>
                  <a:pt x="12422872" y="2505632"/>
                  <a:pt x="12412088" y="2506284"/>
                </a:cubicBezTo>
                <a:close/>
                <a:moveTo>
                  <a:pt x="11561968" y="2503020"/>
                </a:moveTo>
                <a:cubicBezTo>
                  <a:pt x="11502658" y="2500735"/>
                  <a:pt x="11444545" y="2511181"/>
                  <a:pt x="11479892" y="2519343"/>
                </a:cubicBezTo>
                <a:cubicBezTo>
                  <a:pt x="11487680" y="2520975"/>
                  <a:pt x="11507450" y="2525872"/>
                  <a:pt x="11523027" y="2530116"/>
                </a:cubicBezTo>
                <a:cubicBezTo>
                  <a:pt x="11560770" y="2539257"/>
                  <a:pt x="11604504" y="2535666"/>
                  <a:pt x="11620680" y="2523261"/>
                </a:cubicBezTo>
                <a:cubicBezTo>
                  <a:pt x="11639252" y="2508570"/>
                  <a:pt x="11633261" y="2507264"/>
                  <a:pt x="11561968" y="2503020"/>
                </a:cubicBezTo>
                <a:close/>
                <a:moveTo>
                  <a:pt x="11857923" y="2487350"/>
                </a:moveTo>
                <a:cubicBezTo>
                  <a:pt x="11826770" y="2486370"/>
                  <a:pt x="11817783" y="2488329"/>
                  <a:pt x="11830963" y="2493226"/>
                </a:cubicBezTo>
                <a:cubicBezTo>
                  <a:pt x="11848936" y="2499755"/>
                  <a:pt x="11919031" y="2499102"/>
                  <a:pt x="11910044" y="2492573"/>
                </a:cubicBezTo>
                <a:cubicBezTo>
                  <a:pt x="11907648" y="2490941"/>
                  <a:pt x="11884283" y="2488002"/>
                  <a:pt x="11857923" y="2487350"/>
                </a:cubicBezTo>
                <a:close/>
                <a:moveTo>
                  <a:pt x="1617917" y="2486982"/>
                </a:moveTo>
                <a:cubicBezTo>
                  <a:pt x="1586239" y="2487023"/>
                  <a:pt x="1551042" y="2487350"/>
                  <a:pt x="1513299" y="2488002"/>
                </a:cubicBezTo>
                <a:cubicBezTo>
                  <a:pt x="1463574" y="2488982"/>
                  <a:pt x="1450993" y="2491267"/>
                  <a:pt x="1463574" y="2498123"/>
                </a:cubicBezTo>
                <a:cubicBezTo>
                  <a:pt x="1485142" y="2508570"/>
                  <a:pt x="1793078" y="2503020"/>
                  <a:pt x="1779898" y="2492573"/>
                </a:cubicBezTo>
                <a:cubicBezTo>
                  <a:pt x="1777502" y="2490288"/>
                  <a:pt x="1748745" y="2488329"/>
                  <a:pt x="1701416" y="2487676"/>
                </a:cubicBezTo>
                <a:cubicBezTo>
                  <a:pt x="1677752" y="2487187"/>
                  <a:pt x="1649594" y="2486942"/>
                  <a:pt x="1617917" y="2486982"/>
                </a:cubicBezTo>
                <a:close/>
                <a:moveTo>
                  <a:pt x="1421038" y="2485717"/>
                </a:moveTo>
                <a:cubicBezTo>
                  <a:pt x="1411453" y="2484085"/>
                  <a:pt x="1397074" y="2485717"/>
                  <a:pt x="1388088" y="2488982"/>
                </a:cubicBezTo>
                <a:cubicBezTo>
                  <a:pt x="1379701" y="2492247"/>
                  <a:pt x="1386889" y="2492899"/>
                  <a:pt x="1405462" y="2491267"/>
                </a:cubicBezTo>
                <a:cubicBezTo>
                  <a:pt x="1423435" y="2489635"/>
                  <a:pt x="1430025" y="2487350"/>
                  <a:pt x="1421038" y="2485717"/>
                </a:cubicBezTo>
                <a:close/>
                <a:moveTo>
                  <a:pt x="12108945" y="2479188"/>
                </a:moveTo>
                <a:cubicBezTo>
                  <a:pt x="12098760" y="2479514"/>
                  <a:pt x="12081985" y="2482453"/>
                  <a:pt x="12060418" y="2488002"/>
                </a:cubicBezTo>
                <a:lnTo>
                  <a:pt x="12028666" y="2497143"/>
                </a:lnTo>
                <a:lnTo>
                  <a:pt x="12067607" y="2505632"/>
                </a:lnTo>
                <a:cubicBezTo>
                  <a:pt x="12110143" y="2515425"/>
                  <a:pt x="12174845" y="2510528"/>
                  <a:pt x="12216782" y="2495511"/>
                </a:cubicBezTo>
                <a:lnTo>
                  <a:pt x="12244341" y="2485717"/>
                </a:lnTo>
                <a:lnTo>
                  <a:pt x="12211390" y="2485717"/>
                </a:lnTo>
                <a:cubicBezTo>
                  <a:pt x="12193418" y="2485717"/>
                  <a:pt x="12164661" y="2488002"/>
                  <a:pt x="12147886" y="2491267"/>
                </a:cubicBezTo>
                <a:cubicBezTo>
                  <a:pt x="12130512" y="2493552"/>
                  <a:pt x="12118530" y="2492247"/>
                  <a:pt x="12120927" y="2487350"/>
                </a:cubicBezTo>
                <a:cubicBezTo>
                  <a:pt x="12123922" y="2481800"/>
                  <a:pt x="12119129" y="2479188"/>
                  <a:pt x="12108945" y="2479188"/>
                </a:cubicBezTo>
                <a:close/>
                <a:moveTo>
                  <a:pt x="12846734" y="2478250"/>
                </a:moveTo>
                <a:cubicBezTo>
                  <a:pt x="12839694" y="2478943"/>
                  <a:pt x="12829659" y="2480657"/>
                  <a:pt x="12816479" y="2483432"/>
                </a:cubicBezTo>
                <a:cubicBezTo>
                  <a:pt x="12752376" y="2497143"/>
                  <a:pt x="12742790" y="2502693"/>
                  <a:pt x="12760763" y="2511834"/>
                </a:cubicBezTo>
                <a:cubicBezTo>
                  <a:pt x="12780533" y="2522608"/>
                  <a:pt x="12794313" y="2519996"/>
                  <a:pt x="12830259" y="2500408"/>
                </a:cubicBezTo>
                <a:cubicBezTo>
                  <a:pt x="12851826" y="2488982"/>
                  <a:pt x="12861412" y="2482126"/>
                  <a:pt x="12859015" y="2479188"/>
                </a:cubicBezTo>
                <a:cubicBezTo>
                  <a:pt x="12857817" y="2477882"/>
                  <a:pt x="12853773" y="2477556"/>
                  <a:pt x="12846734" y="2478250"/>
                </a:cubicBezTo>
                <a:close/>
                <a:moveTo>
                  <a:pt x="11587730" y="2473312"/>
                </a:moveTo>
                <a:cubicBezTo>
                  <a:pt x="11557775" y="2473312"/>
                  <a:pt x="11532013" y="2476250"/>
                  <a:pt x="11538004" y="2481800"/>
                </a:cubicBezTo>
                <a:cubicBezTo>
                  <a:pt x="11546991" y="2489961"/>
                  <a:pt x="11587130" y="2492247"/>
                  <a:pt x="11651234" y="2488982"/>
                </a:cubicBezTo>
                <a:cubicBezTo>
                  <a:pt x="11671004" y="2488002"/>
                  <a:pt x="11675198" y="2485717"/>
                  <a:pt x="11664414" y="2481800"/>
                </a:cubicBezTo>
                <a:cubicBezTo>
                  <a:pt x="11653031" y="2476250"/>
                  <a:pt x="11618284" y="2473312"/>
                  <a:pt x="11587730" y="2473312"/>
                </a:cubicBezTo>
                <a:close/>
                <a:moveTo>
                  <a:pt x="11286982" y="2458294"/>
                </a:moveTo>
                <a:cubicBezTo>
                  <a:pt x="11276798" y="2459274"/>
                  <a:pt x="11266014" y="2464497"/>
                  <a:pt x="11263618" y="2470047"/>
                </a:cubicBezTo>
                <a:cubicBezTo>
                  <a:pt x="11260622" y="2475923"/>
                  <a:pt x="11266613" y="2478861"/>
                  <a:pt x="11276798" y="2478209"/>
                </a:cubicBezTo>
                <a:cubicBezTo>
                  <a:pt x="11287581" y="2477229"/>
                  <a:pt x="11298365" y="2471679"/>
                  <a:pt x="11300762" y="2466782"/>
                </a:cubicBezTo>
                <a:cubicBezTo>
                  <a:pt x="11303158" y="2460906"/>
                  <a:pt x="11297167" y="2456662"/>
                  <a:pt x="11286982" y="2458294"/>
                </a:cubicBezTo>
                <a:close/>
                <a:moveTo>
                  <a:pt x="1686439" y="2441971"/>
                </a:moveTo>
                <a:cubicBezTo>
                  <a:pt x="1679849" y="2440339"/>
                  <a:pt x="1666069" y="2440992"/>
                  <a:pt x="1658281" y="2444256"/>
                </a:cubicBezTo>
                <a:cubicBezTo>
                  <a:pt x="1649295" y="2447847"/>
                  <a:pt x="1654087" y="2449153"/>
                  <a:pt x="1669664" y="2447521"/>
                </a:cubicBezTo>
                <a:cubicBezTo>
                  <a:pt x="1685241" y="2446868"/>
                  <a:pt x="1693029" y="2443603"/>
                  <a:pt x="1686439" y="2441971"/>
                </a:cubicBezTo>
                <a:close/>
                <a:moveTo>
                  <a:pt x="1592380" y="2422057"/>
                </a:moveTo>
                <a:cubicBezTo>
                  <a:pt x="1586989" y="2420424"/>
                  <a:pt x="1577403" y="2422383"/>
                  <a:pt x="1564223" y="2427280"/>
                </a:cubicBezTo>
                <a:cubicBezTo>
                  <a:pt x="1545651" y="2433809"/>
                  <a:pt x="1542655" y="2437727"/>
                  <a:pt x="1552241" y="2442950"/>
                </a:cubicBezTo>
                <a:cubicBezTo>
                  <a:pt x="1570812" y="2451765"/>
                  <a:pt x="1586989" y="2450459"/>
                  <a:pt x="1593579" y="2437401"/>
                </a:cubicBezTo>
                <a:cubicBezTo>
                  <a:pt x="1597772" y="2428913"/>
                  <a:pt x="1597173" y="2423689"/>
                  <a:pt x="1592380" y="2422057"/>
                </a:cubicBezTo>
                <a:close/>
                <a:moveTo>
                  <a:pt x="1504313" y="2421404"/>
                </a:moveTo>
                <a:cubicBezTo>
                  <a:pt x="1500119" y="2421077"/>
                  <a:pt x="1493529" y="2422057"/>
                  <a:pt x="1485741" y="2424669"/>
                </a:cubicBezTo>
                <a:cubicBezTo>
                  <a:pt x="1450394" y="2437074"/>
                  <a:pt x="1449795" y="2442298"/>
                  <a:pt x="1483345" y="2438706"/>
                </a:cubicBezTo>
                <a:cubicBezTo>
                  <a:pt x="1500119" y="2437074"/>
                  <a:pt x="1512700" y="2431524"/>
                  <a:pt x="1512700" y="2426627"/>
                </a:cubicBezTo>
                <a:cubicBezTo>
                  <a:pt x="1512101" y="2423689"/>
                  <a:pt x="1509106" y="2421730"/>
                  <a:pt x="1504313" y="2421404"/>
                </a:cubicBezTo>
                <a:close/>
                <a:moveTo>
                  <a:pt x="1432421" y="2420098"/>
                </a:moveTo>
                <a:cubicBezTo>
                  <a:pt x="1426430" y="2420098"/>
                  <a:pt x="1417444" y="2421404"/>
                  <a:pt x="1406061" y="2423689"/>
                </a:cubicBezTo>
                <a:cubicBezTo>
                  <a:pt x="1353939" y="2435442"/>
                  <a:pt x="1350944" y="2441318"/>
                  <a:pt x="1397674" y="2437401"/>
                </a:cubicBezTo>
                <a:cubicBezTo>
                  <a:pt x="1419241" y="2434789"/>
                  <a:pt x="1438412" y="2429565"/>
                  <a:pt x="1440809" y="2423689"/>
                </a:cubicBezTo>
                <a:cubicBezTo>
                  <a:pt x="1442007" y="2421404"/>
                  <a:pt x="1439011" y="2420098"/>
                  <a:pt x="1432421" y="2420098"/>
                </a:cubicBezTo>
                <a:close/>
                <a:moveTo>
                  <a:pt x="11318135" y="2397572"/>
                </a:moveTo>
                <a:cubicBezTo>
                  <a:pt x="11310347" y="2398551"/>
                  <a:pt x="11298365" y="2404101"/>
                  <a:pt x="11290577" y="2409978"/>
                </a:cubicBezTo>
                <a:cubicBezTo>
                  <a:pt x="11279194" y="2418792"/>
                  <a:pt x="11279194" y="2419772"/>
                  <a:pt x="11291176" y="2419119"/>
                </a:cubicBezTo>
                <a:cubicBezTo>
                  <a:pt x="11298964" y="2418139"/>
                  <a:pt x="11312145" y="2413242"/>
                  <a:pt x="11318735" y="2407366"/>
                </a:cubicBezTo>
                <a:cubicBezTo>
                  <a:pt x="11330117" y="2397572"/>
                  <a:pt x="11330117" y="2396593"/>
                  <a:pt x="11318135" y="2397572"/>
                </a:cubicBezTo>
                <a:close/>
                <a:moveTo>
                  <a:pt x="11449956" y="2397292"/>
                </a:moveTo>
                <a:cubicBezTo>
                  <a:pt x="11438554" y="2397225"/>
                  <a:pt x="11424475" y="2398062"/>
                  <a:pt x="11408000" y="2399857"/>
                </a:cubicBezTo>
                <a:cubicBezTo>
                  <a:pt x="11377446" y="2403122"/>
                  <a:pt x="11362469" y="2407366"/>
                  <a:pt x="11375050" y="2408998"/>
                </a:cubicBezTo>
                <a:cubicBezTo>
                  <a:pt x="11387032" y="2409978"/>
                  <a:pt x="11404406" y="2416507"/>
                  <a:pt x="11411595" y="2423036"/>
                </a:cubicBezTo>
                <a:cubicBezTo>
                  <a:pt x="11428969" y="2437727"/>
                  <a:pt x="11448140" y="2437074"/>
                  <a:pt x="11472703" y="2420751"/>
                </a:cubicBezTo>
                <a:cubicBezTo>
                  <a:pt x="11494270" y="2405815"/>
                  <a:pt x="11484160" y="2397491"/>
                  <a:pt x="11449956" y="2397292"/>
                </a:cubicBezTo>
                <a:close/>
                <a:moveTo>
                  <a:pt x="11759072" y="2388431"/>
                </a:moveTo>
                <a:cubicBezTo>
                  <a:pt x="11748887" y="2387125"/>
                  <a:pt x="11723725" y="2389737"/>
                  <a:pt x="11673401" y="2395287"/>
                </a:cubicBezTo>
                <a:cubicBezTo>
                  <a:pt x="11618284" y="2401816"/>
                  <a:pt x="11573950" y="2410631"/>
                  <a:pt x="11573950" y="2414548"/>
                </a:cubicBezTo>
                <a:cubicBezTo>
                  <a:pt x="11573950" y="2419445"/>
                  <a:pt x="11584734" y="2420751"/>
                  <a:pt x="11597914" y="2417486"/>
                </a:cubicBezTo>
                <a:cubicBezTo>
                  <a:pt x="11611693" y="2412589"/>
                  <a:pt x="11620680" y="2414875"/>
                  <a:pt x="11621878" y="2422057"/>
                </a:cubicBezTo>
                <a:cubicBezTo>
                  <a:pt x="11623076" y="2442624"/>
                  <a:pt x="11729716" y="2428913"/>
                  <a:pt x="11753680" y="2405081"/>
                </a:cubicBezTo>
                <a:cubicBezTo>
                  <a:pt x="11763864" y="2394960"/>
                  <a:pt x="11768657" y="2389737"/>
                  <a:pt x="11759072" y="2388431"/>
                </a:cubicBezTo>
                <a:close/>
                <a:moveTo>
                  <a:pt x="1638511" y="2371128"/>
                </a:moveTo>
                <a:cubicBezTo>
                  <a:pt x="1595975" y="2371128"/>
                  <a:pt x="1555236" y="2375046"/>
                  <a:pt x="1551043" y="2382881"/>
                </a:cubicBezTo>
                <a:cubicBezTo>
                  <a:pt x="1545052" y="2395940"/>
                  <a:pt x="1606159" y="2401490"/>
                  <a:pt x="1636714" y="2390716"/>
                </a:cubicBezTo>
                <a:cubicBezTo>
                  <a:pt x="1658281" y="2383534"/>
                  <a:pt x="1660078" y="2385166"/>
                  <a:pt x="1656484" y="2403122"/>
                </a:cubicBezTo>
                <a:cubicBezTo>
                  <a:pt x="1652290" y="2421404"/>
                  <a:pt x="1654686" y="2423036"/>
                  <a:pt x="1669664" y="2417486"/>
                </a:cubicBezTo>
                <a:cubicBezTo>
                  <a:pt x="1678650" y="2413242"/>
                  <a:pt x="1697822" y="2412589"/>
                  <a:pt x="1709804" y="2415854"/>
                </a:cubicBezTo>
                <a:cubicBezTo>
                  <a:pt x="1733768" y="2422383"/>
                  <a:pt x="1755934" y="2416833"/>
                  <a:pt x="1755335" y="2404428"/>
                </a:cubicBezTo>
                <a:cubicBezTo>
                  <a:pt x="1754736" y="2400184"/>
                  <a:pt x="1746349" y="2391043"/>
                  <a:pt x="1736164" y="2382881"/>
                </a:cubicBezTo>
                <a:cubicBezTo>
                  <a:pt x="1725380" y="2375046"/>
                  <a:pt x="1681047" y="2371128"/>
                  <a:pt x="1638511" y="2371128"/>
                </a:cubicBezTo>
                <a:close/>
                <a:moveTo>
                  <a:pt x="1488736" y="2364599"/>
                </a:moveTo>
                <a:cubicBezTo>
                  <a:pt x="1447399" y="2359702"/>
                  <a:pt x="1379102" y="2368517"/>
                  <a:pt x="1389286" y="2377658"/>
                </a:cubicBezTo>
                <a:cubicBezTo>
                  <a:pt x="1395876" y="2382555"/>
                  <a:pt x="1452191" y="2391696"/>
                  <a:pt x="1471363" y="2389084"/>
                </a:cubicBezTo>
                <a:cubicBezTo>
                  <a:pt x="1478552" y="2389084"/>
                  <a:pt x="1495926" y="2384187"/>
                  <a:pt x="1507908" y="2379290"/>
                </a:cubicBezTo>
                <a:cubicBezTo>
                  <a:pt x="1528876" y="2370149"/>
                  <a:pt x="1526480" y="2369496"/>
                  <a:pt x="1488736" y="2364599"/>
                </a:cubicBezTo>
                <a:close/>
                <a:moveTo>
                  <a:pt x="12120328" y="2360682"/>
                </a:moveTo>
                <a:cubicBezTo>
                  <a:pt x="12112539" y="2361335"/>
                  <a:pt x="12106548" y="2365905"/>
                  <a:pt x="12106548" y="2371128"/>
                </a:cubicBezTo>
                <a:cubicBezTo>
                  <a:pt x="12107747" y="2376025"/>
                  <a:pt x="12114337" y="2377005"/>
                  <a:pt x="12121526" y="2373740"/>
                </a:cubicBezTo>
                <a:cubicBezTo>
                  <a:pt x="12129314" y="2369496"/>
                  <a:pt x="12134706" y="2364599"/>
                  <a:pt x="12134706" y="2362967"/>
                </a:cubicBezTo>
                <a:cubicBezTo>
                  <a:pt x="12134107" y="2360682"/>
                  <a:pt x="12128116" y="2359702"/>
                  <a:pt x="12120328" y="2360682"/>
                </a:cubicBezTo>
                <a:close/>
                <a:moveTo>
                  <a:pt x="11823549" y="2345461"/>
                </a:moveTo>
                <a:cubicBezTo>
                  <a:pt x="11812691" y="2345828"/>
                  <a:pt x="11805502" y="2346644"/>
                  <a:pt x="11804603" y="2347950"/>
                </a:cubicBezTo>
                <a:cubicBezTo>
                  <a:pt x="11795617" y="2357743"/>
                  <a:pt x="11817783" y="2363620"/>
                  <a:pt x="11848337" y="2359376"/>
                </a:cubicBezTo>
                <a:cubicBezTo>
                  <a:pt x="11872900" y="2357091"/>
                  <a:pt x="11878891" y="2358723"/>
                  <a:pt x="11872301" y="2367864"/>
                </a:cubicBezTo>
                <a:cubicBezTo>
                  <a:pt x="11857923" y="2385166"/>
                  <a:pt x="11928017" y="2395940"/>
                  <a:pt x="11989724" y="2386799"/>
                </a:cubicBezTo>
                <a:cubicBezTo>
                  <a:pt x="12018481" y="2381902"/>
                  <a:pt x="12044242" y="2382555"/>
                  <a:pt x="12047238" y="2387778"/>
                </a:cubicBezTo>
                <a:cubicBezTo>
                  <a:pt x="12053229" y="2394960"/>
                  <a:pt x="12087377" y="2387778"/>
                  <a:pt x="12096963" y="2376025"/>
                </a:cubicBezTo>
                <a:cubicBezTo>
                  <a:pt x="12111940" y="2359702"/>
                  <a:pt x="12063413" y="2357743"/>
                  <a:pt x="11916035" y="2370149"/>
                </a:cubicBezTo>
                <a:cubicBezTo>
                  <a:pt x="11888477" y="2372761"/>
                  <a:pt x="11878891" y="2355785"/>
                  <a:pt x="11905251" y="2350888"/>
                </a:cubicBezTo>
                <a:cubicBezTo>
                  <a:pt x="11914238" y="2349255"/>
                  <a:pt x="11895666" y="2347297"/>
                  <a:pt x="11864513" y="2345664"/>
                </a:cubicBezTo>
                <a:cubicBezTo>
                  <a:pt x="11848936" y="2345175"/>
                  <a:pt x="11834408" y="2345093"/>
                  <a:pt x="11823549" y="2345461"/>
                </a:cubicBezTo>
                <a:close/>
                <a:moveTo>
                  <a:pt x="1700218" y="2342073"/>
                </a:moveTo>
                <a:cubicBezTo>
                  <a:pt x="1695425" y="2342400"/>
                  <a:pt x="1693628" y="2345664"/>
                  <a:pt x="1694227" y="2351541"/>
                </a:cubicBezTo>
                <a:cubicBezTo>
                  <a:pt x="1694227" y="2356438"/>
                  <a:pt x="1703813" y="2359376"/>
                  <a:pt x="1715795" y="2358723"/>
                </a:cubicBezTo>
                <a:cubicBezTo>
                  <a:pt x="1733168" y="2357091"/>
                  <a:pt x="1733768" y="2355458"/>
                  <a:pt x="1722385" y="2348602"/>
                </a:cubicBezTo>
                <a:cubicBezTo>
                  <a:pt x="1712799" y="2343379"/>
                  <a:pt x="1705011" y="2341420"/>
                  <a:pt x="1700218" y="2342073"/>
                </a:cubicBezTo>
                <a:close/>
                <a:moveTo>
                  <a:pt x="1397674" y="2334238"/>
                </a:moveTo>
                <a:cubicBezTo>
                  <a:pt x="1388687" y="2332279"/>
                  <a:pt x="1373709" y="2333912"/>
                  <a:pt x="1364723" y="2337176"/>
                </a:cubicBezTo>
                <a:cubicBezTo>
                  <a:pt x="1356336" y="2340441"/>
                  <a:pt x="1364124" y="2341747"/>
                  <a:pt x="1382097" y="2340114"/>
                </a:cubicBezTo>
                <a:cubicBezTo>
                  <a:pt x="1400669" y="2338482"/>
                  <a:pt x="1406660" y="2335870"/>
                  <a:pt x="1397674" y="2334238"/>
                </a:cubicBezTo>
                <a:close/>
                <a:moveTo>
                  <a:pt x="11529617" y="2313344"/>
                </a:moveTo>
                <a:cubicBezTo>
                  <a:pt x="11518234" y="2311712"/>
                  <a:pt x="11508050" y="2314324"/>
                  <a:pt x="11508649" y="2320200"/>
                </a:cubicBezTo>
                <a:cubicBezTo>
                  <a:pt x="11508649" y="2326076"/>
                  <a:pt x="11519432" y="2330973"/>
                  <a:pt x="11531414" y="2332606"/>
                </a:cubicBezTo>
                <a:cubicBezTo>
                  <a:pt x="11545194" y="2333259"/>
                  <a:pt x="11541599" y="2335870"/>
                  <a:pt x="11519432" y="2339135"/>
                </a:cubicBezTo>
                <a:cubicBezTo>
                  <a:pt x="11470905" y="2345664"/>
                  <a:pt x="11442149" y="2358070"/>
                  <a:pt x="11457126" y="2365579"/>
                </a:cubicBezTo>
                <a:cubicBezTo>
                  <a:pt x="11481090" y="2377658"/>
                  <a:pt x="11672202" y="2355785"/>
                  <a:pt x="11685382" y="2340114"/>
                </a:cubicBezTo>
                <a:cubicBezTo>
                  <a:pt x="11694968" y="2328362"/>
                  <a:pt x="11684783" y="2325097"/>
                  <a:pt x="11623076" y="2320853"/>
                </a:cubicBezTo>
                <a:cubicBezTo>
                  <a:pt x="11583536" y="2318568"/>
                  <a:pt x="11541000" y="2314977"/>
                  <a:pt x="11529617" y="2313344"/>
                </a:cubicBezTo>
                <a:close/>
                <a:moveTo>
                  <a:pt x="11403207" y="2309100"/>
                </a:moveTo>
                <a:cubicBezTo>
                  <a:pt x="11382239" y="2308774"/>
                  <a:pt x="11358275" y="2311712"/>
                  <a:pt x="11346892" y="2317915"/>
                </a:cubicBezTo>
                <a:cubicBezTo>
                  <a:pt x="11334910" y="2323465"/>
                  <a:pt x="11330117" y="2328362"/>
                  <a:pt x="11334910" y="2329341"/>
                </a:cubicBezTo>
                <a:cubicBezTo>
                  <a:pt x="11340302" y="2329341"/>
                  <a:pt x="11324726" y="2337176"/>
                  <a:pt x="11298964" y="2346317"/>
                </a:cubicBezTo>
                <a:lnTo>
                  <a:pt x="11254032" y="2362967"/>
                </a:lnTo>
                <a:lnTo>
                  <a:pt x="11331316" y="2356438"/>
                </a:lnTo>
                <a:cubicBezTo>
                  <a:pt x="11376248" y="2352846"/>
                  <a:pt x="11408000" y="2346644"/>
                  <a:pt x="11406802" y="2340767"/>
                </a:cubicBezTo>
                <a:cubicBezTo>
                  <a:pt x="11406802" y="2335870"/>
                  <a:pt x="11413991" y="2330973"/>
                  <a:pt x="11424775" y="2329994"/>
                </a:cubicBezTo>
                <a:cubicBezTo>
                  <a:pt x="11434960" y="2329341"/>
                  <a:pt x="11443347" y="2324444"/>
                  <a:pt x="11443347" y="2319547"/>
                </a:cubicBezTo>
                <a:cubicBezTo>
                  <a:pt x="11442149" y="2313344"/>
                  <a:pt x="11424176" y="2309427"/>
                  <a:pt x="11403207" y="2309100"/>
                </a:cubicBezTo>
                <a:close/>
                <a:moveTo>
                  <a:pt x="11243248" y="2273516"/>
                </a:moveTo>
                <a:cubicBezTo>
                  <a:pt x="11236658" y="2271557"/>
                  <a:pt x="11224077" y="2272536"/>
                  <a:pt x="11215091" y="2275801"/>
                </a:cubicBezTo>
                <a:cubicBezTo>
                  <a:pt x="11206703" y="2279066"/>
                  <a:pt x="11211496" y="2280698"/>
                  <a:pt x="11227073" y="2279066"/>
                </a:cubicBezTo>
                <a:cubicBezTo>
                  <a:pt x="11242649" y="2278086"/>
                  <a:pt x="11250437" y="2275801"/>
                  <a:pt x="11243248" y="2273516"/>
                </a:cubicBezTo>
                <a:close/>
                <a:moveTo>
                  <a:pt x="11561968" y="2240543"/>
                </a:moveTo>
                <a:cubicBezTo>
                  <a:pt x="11549986" y="2241196"/>
                  <a:pt x="11539802" y="2248378"/>
                  <a:pt x="11538004" y="2256540"/>
                </a:cubicBezTo>
                <a:cubicBezTo>
                  <a:pt x="11532013" y="2275475"/>
                  <a:pt x="11542797" y="2274822"/>
                  <a:pt x="11564964" y="2254254"/>
                </a:cubicBezTo>
                <a:cubicBezTo>
                  <a:pt x="11581139" y="2239564"/>
                  <a:pt x="11581739" y="2238911"/>
                  <a:pt x="11561968" y="2240543"/>
                </a:cubicBezTo>
                <a:close/>
                <a:moveTo>
                  <a:pt x="11491275" y="2239237"/>
                </a:moveTo>
                <a:cubicBezTo>
                  <a:pt x="11467311" y="2237605"/>
                  <a:pt x="11447541" y="2246746"/>
                  <a:pt x="11433162" y="2265681"/>
                </a:cubicBezTo>
                <a:lnTo>
                  <a:pt x="11413991" y="2291145"/>
                </a:lnTo>
                <a:lnTo>
                  <a:pt x="11448739" y="2292124"/>
                </a:lnTo>
                <a:cubicBezTo>
                  <a:pt x="11467311" y="2292124"/>
                  <a:pt x="11486482" y="2292777"/>
                  <a:pt x="11490676" y="2292777"/>
                </a:cubicBezTo>
                <a:cubicBezTo>
                  <a:pt x="11494869" y="2293757"/>
                  <a:pt x="11500261" y="2285595"/>
                  <a:pt x="11502059" y="2274822"/>
                </a:cubicBezTo>
                <a:cubicBezTo>
                  <a:pt x="11503856" y="2264375"/>
                  <a:pt x="11512243" y="2254254"/>
                  <a:pt x="11520631" y="2252622"/>
                </a:cubicBezTo>
                <a:cubicBezTo>
                  <a:pt x="11532013" y="2250990"/>
                  <a:pt x="11531414" y="2249357"/>
                  <a:pt x="11516437" y="2244461"/>
                </a:cubicBezTo>
                <a:cubicBezTo>
                  <a:pt x="11507450" y="2241522"/>
                  <a:pt x="11499063" y="2239890"/>
                  <a:pt x="11491275" y="2239237"/>
                </a:cubicBezTo>
                <a:close/>
                <a:moveTo>
                  <a:pt x="1733337" y="2217548"/>
                </a:moveTo>
                <a:cubicBezTo>
                  <a:pt x="1696773" y="2217854"/>
                  <a:pt x="1625331" y="2221282"/>
                  <a:pt x="1549844" y="2226179"/>
                </a:cubicBezTo>
                <a:cubicBezTo>
                  <a:pt x="1421038" y="2235320"/>
                  <a:pt x="1384493" y="2239564"/>
                  <a:pt x="1425232" y="2241849"/>
                </a:cubicBezTo>
                <a:cubicBezTo>
                  <a:pt x="1456385" y="2244461"/>
                  <a:pt x="1530074" y="2241849"/>
                  <a:pt x="1587588" y="2236952"/>
                </a:cubicBezTo>
                <a:cubicBezTo>
                  <a:pt x="1645101" y="2232708"/>
                  <a:pt x="1695425" y="2232708"/>
                  <a:pt x="1698421" y="2236952"/>
                </a:cubicBezTo>
                <a:cubicBezTo>
                  <a:pt x="1705011" y="2245766"/>
                  <a:pt x="1725380" y="2243481"/>
                  <a:pt x="1758331" y="2231402"/>
                </a:cubicBezTo>
                <a:lnTo>
                  <a:pt x="1780497" y="2222261"/>
                </a:lnTo>
                <a:lnTo>
                  <a:pt x="1757132" y="2218343"/>
                </a:lnTo>
                <a:cubicBezTo>
                  <a:pt x="1753837" y="2217690"/>
                  <a:pt x="1745525" y="2217446"/>
                  <a:pt x="1733337" y="2217548"/>
                </a:cubicBezTo>
                <a:close/>
                <a:moveTo>
                  <a:pt x="11605103" y="2210508"/>
                </a:moveTo>
                <a:cubicBezTo>
                  <a:pt x="11598513" y="2208223"/>
                  <a:pt x="11585333" y="2209855"/>
                  <a:pt x="11576946" y="2212141"/>
                </a:cubicBezTo>
                <a:cubicBezTo>
                  <a:pt x="11567959" y="2215405"/>
                  <a:pt x="11573950" y="2217038"/>
                  <a:pt x="11588928" y="2216058"/>
                </a:cubicBezTo>
                <a:cubicBezTo>
                  <a:pt x="11604504" y="2214426"/>
                  <a:pt x="11611693" y="2212141"/>
                  <a:pt x="11605103" y="2210508"/>
                </a:cubicBezTo>
                <a:close/>
                <a:moveTo>
                  <a:pt x="11529018" y="2167415"/>
                </a:moveTo>
                <a:cubicBezTo>
                  <a:pt x="11514640" y="2168721"/>
                  <a:pt x="11505054" y="2172312"/>
                  <a:pt x="11505653" y="2177862"/>
                </a:cubicBezTo>
                <a:cubicBezTo>
                  <a:pt x="11505653" y="2183412"/>
                  <a:pt x="11527820" y="2185044"/>
                  <a:pt x="11554779" y="2181779"/>
                </a:cubicBezTo>
                <a:cubicBezTo>
                  <a:pt x="11593721" y="2177535"/>
                  <a:pt x="11598513" y="2174924"/>
                  <a:pt x="11579342" y="2171006"/>
                </a:cubicBezTo>
                <a:cubicBezTo>
                  <a:pt x="11562567" y="2166762"/>
                  <a:pt x="11543396" y="2166109"/>
                  <a:pt x="11529018" y="2167415"/>
                </a:cubicBezTo>
                <a:close/>
                <a:moveTo>
                  <a:pt x="11810594" y="2162518"/>
                </a:moveTo>
                <a:cubicBezTo>
                  <a:pt x="11807598" y="2161865"/>
                  <a:pt x="11799211" y="2164150"/>
                  <a:pt x="11782436" y="2168721"/>
                </a:cubicBezTo>
                <a:cubicBezTo>
                  <a:pt x="11721328" y="2183412"/>
                  <a:pt x="11703355" y="2196470"/>
                  <a:pt x="11747689" y="2193206"/>
                </a:cubicBezTo>
                <a:cubicBezTo>
                  <a:pt x="11768657" y="2191573"/>
                  <a:pt x="11793220" y="2183738"/>
                  <a:pt x="11802207" y="2174597"/>
                </a:cubicBezTo>
                <a:cubicBezTo>
                  <a:pt x="11809995" y="2167415"/>
                  <a:pt x="11812990" y="2163497"/>
                  <a:pt x="11810594" y="2162518"/>
                </a:cubicBezTo>
                <a:close/>
                <a:moveTo>
                  <a:pt x="1719904" y="2149934"/>
                </a:moveTo>
                <a:cubicBezTo>
                  <a:pt x="1700780" y="2149929"/>
                  <a:pt x="1685690" y="2150276"/>
                  <a:pt x="1678650" y="2151092"/>
                </a:cubicBezTo>
                <a:cubicBezTo>
                  <a:pt x="1663074" y="2152071"/>
                  <a:pt x="1660678" y="2156968"/>
                  <a:pt x="1665470" y="2171659"/>
                </a:cubicBezTo>
                <a:cubicBezTo>
                  <a:pt x="1671461" y="2187329"/>
                  <a:pt x="1676853" y="2188962"/>
                  <a:pt x="1702614" y="2181779"/>
                </a:cubicBezTo>
                <a:cubicBezTo>
                  <a:pt x="1718790" y="2176883"/>
                  <a:pt x="1734366" y="2176883"/>
                  <a:pt x="1737961" y="2180800"/>
                </a:cubicBezTo>
                <a:cubicBezTo>
                  <a:pt x="1745150" y="2191573"/>
                  <a:pt x="1869164" y="2183412"/>
                  <a:pt x="1895524" y="2170027"/>
                </a:cubicBezTo>
                <a:lnTo>
                  <a:pt x="1917091" y="2159580"/>
                </a:lnTo>
                <a:lnTo>
                  <a:pt x="1892528" y="2156315"/>
                </a:lnTo>
                <a:cubicBezTo>
                  <a:pt x="1870961" y="2153132"/>
                  <a:pt x="1777277" y="2149949"/>
                  <a:pt x="1719904" y="2149934"/>
                </a:cubicBezTo>
                <a:close/>
                <a:moveTo>
                  <a:pt x="12062814" y="2127586"/>
                </a:moveTo>
                <a:cubicBezTo>
                  <a:pt x="12056224" y="2125628"/>
                  <a:pt x="12044242" y="2133789"/>
                  <a:pt x="12041846" y="2144889"/>
                </a:cubicBezTo>
                <a:cubicBezTo>
                  <a:pt x="12040048" y="2152071"/>
                  <a:pt x="12044242" y="2153704"/>
                  <a:pt x="12053229" y="2149460"/>
                </a:cubicBezTo>
                <a:cubicBezTo>
                  <a:pt x="12061017" y="2145542"/>
                  <a:pt x="12067607" y="2138360"/>
                  <a:pt x="12066409" y="2133136"/>
                </a:cubicBezTo>
                <a:cubicBezTo>
                  <a:pt x="12066409" y="2130198"/>
                  <a:pt x="12064611" y="2128239"/>
                  <a:pt x="12062814" y="2127586"/>
                </a:cubicBezTo>
                <a:close/>
                <a:moveTo>
                  <a:pt x="11709946" y="2123342"/>
                </a:moveTo>
                <a:cubicBezTo>
                  <a:pt x="11703355" y="2121710"/>
                  <a:pt x="11692572" y="2122363"/>
                  <a:pt x="11686581" y="2125628"/>
                </a:cubicBezTo>
                <a:cubicBezTo>
                  <a:pt x="11679991" y="2128892"/>
                  <a:pt x="11685982" y="2130525"/>
                  <a:pt x="11699162" y="2128892"/>
                </a:cubicBezTo>
                <a:cubicBezTo>
                  <a:pt x="11711144" y="2127913"/>
                  <a:pt x="11716536" y="2125954"/>
                  <a:pt x="11709946" y="2123342"/>
                </a:cubicBezTo>
                <a:close/>
                <a:moveTo>
                  <a:pt x="11579342" y="2113549"/>
                </a:moveTo>
                <a:cubicBezTo>
                  <a:pt x="11571554" y="2114201"/>
                  <a:pt x="11565563" y="2119098"/>
                  <a:pt x="11566761" y="2123995"/>
                </a:cubicBezTo>
                <a:cubicBezTo>
                  <a:pt x="11566761" y="2129219"/>
                  <a:pt x="11573950" y="2133136"/>
                  <a:pt x="11581739" y="2132483"/>
                </a:cubicBezTo>
                <a:cubicBezTo>
                  <a:pt x="11588928" y="2131504"/>
                  <a:pt x="11595518" y="2126607"/>
                  <a:pt x="11594919" y="2121710"/>
                </a:cubicBezTo>
                <a:cubicBezTo>
                  <a:pt x="11594919" y="2115834"/>
                  <a:pt x="11587130" y="2112569"/>
                  <a:pt x="11579342" y="2113549"/>
                </a:cubicBezTo>
                <a:close/>
                <a:moveTo>
                  <a:pt x="12132310" y="2102775"/>
                </a:moveTo>
                <a:cubicBezTo>
                  <a:pt x="12125719" y="2101143"/>
                  <a:pt x="12110143" y="2109305"/>
                  <a:pt x="12098161" y="2121710"/>
                </a:cubicBezTo>
                <a:cubicBezTo>
                  <a:pt x="12084981" y="2134116"/>
                  <a:pt x="12078391" y="2143257"/>
                  <a:pt x="12083783" y="2143257"/>
                </a:cubicBezTo>
                <a:cubicBezTo>
                  <a:pt x="12089174" y="2142277"/>
                  <a:pt x="12097562" y="2134769"/>
                  <a:pt x="12103553" y="2126607"/>
                </a:cubicBezTo>
                <a:cubicBezTo>
                  <a:pt x="12108945" y="2118119"/>
                  <a:pt x="12120328" y="2110284"/>
                  <a:pt x="12128715" y="2109305"/>
                </a:cubicBezTo>
                <a:cubicBezTo>
                  <a:pt x="12138900" y="2107672"/>
                  <a:pt x="12140098" y="2105060"/>
                  <a:pt x="12132310" y="2102775"/>
                </a:cubicBezTo>
                <a:close/>
                <a:moveTo>
                  <a:pt x="11634459" y="2069802"/>
                </a:moveTo>
                <a:cubicBezTo>
                  <a:pt x="11603306" y="2072088"/>
                  <a:pt x="11602108" y="2088737"/>
                  <a:pt x="11631464" y="2092002"/>
                </a:cubicBezTo>
                <a:cubicBezTo>
                  <a:pt x="11671004" y="2096246"/>
                  <a:pt x="11722527" y="2090370"/>
                  <a:pt x="11727319" y="2081229"/>
                </a:cubicBezTo>
                <a:cubicBezTo>
                  <a:pt x="11731513" y="2072088"/>
                  <a:pt x="11679392" y="2065558"/>
                  <a:pt x="11634459" y="2069802"/>
                </a:cubicBezTo>
                <a:close/>
                <a:moveTo>
                  <a:pt x="11095271" y="2035197"/>
                </a:moveTo>
                <a:cubicBezTo>
                  <a:pt x="11088082" y="2035850"/>
                  <a:pt x="11077298" y="2039767"/>
                  <a:pt x="11065316" y="2046623"/>
                </a:cubicBezTo>
                <a:cubicBezTo>
                  <a:pt x="11048541" y="2055111"/>
                  <a:pt x="11049141" y="2055764"/>
                  <a:pt x="11072505" y="2055111"/>
                </a:cubicBezTo>
                <a:cubicBezTo>
                  <a:pt x="11085685" y="2054132"/>
                  <a:pt x="11099465" y="2048582"/>
                  <a:pt x="11101861" y="2042706"/>
                </a:cubicBezTo>
                <a:cubicBezTo>
                  <a:pt x="11104857" y="2037156"/>
                  <a:pt x="11101861" y="2034544"/>
                  <a:pt x="11095271" y="2035197"/>
                </a:cubicBezTo>
                <a:close/>
                <a:moveTo>
                  <a:pt x="11333712" y="2030953"/>
                </a:moveTo>
                <a:cubicBezTo>
                  <a:pt x="11327721" y="2030953"/>
                  <a:pt x="11321131" y="2035850"/>
                  <a:pt x="11318735" y="2041726"/>
                </a:cubicBezTo>
                <a:cubicBezTo>
                  <a:pt x="11316338" y="2047276"/>
                  <a:pt x="11317536" y="2051520"/>
                  <a:pt x="11323527" y="2050867"/>
                </a:cubicBezTo>
                <a:cubicBezTo>
                  <a:pt x="11328320" y="2050867"/>
                  <a:pt x="11334311" y="2045644"/>
                  <a:pt x="11337307" y="2040094"/>
                </a:cubicBezTo>
                <a:cubicBezTo>
                  <a:pt x="11339703" y="2034218"/>
                  <a:pt x="11338505" y="2029973"/>
                  <a:pt x="11333712" y="2030953"/>
                </a:cubicBezTo>
                <a:close/>
                <a:moveTo>
                  <a:pt x="11238455" y="2029973"/>
                </a:moveTo>
                <a:cubicBezTo>
                  <a:pt x="11227073" y="2030953"/>
                  <a:pt x="11219883" y="2037809"/>
                  <a:pt x="11219883" y="2045970"/>
                </a:cubicBezTo>
                <a:cubicBezTo>
                  <a:pt x="11221082" y="2054132"/>
                  <a:pt x="11225275" y="2059682"/>
                  <a:pt x="11230068" y="2059682"/>
                </a:cubicBezTo>
                <a:cubicBezTo>
                  <a:pt x="11234262" y="2059029"/>
                  <a:pt x="11242649" y="2051847"/>
                  <a:pt x="11248041" y="2043685"/>
                </a:cubicBezTo>
                <a:cubicBezTo>
                  <a:pt x="11257027" y="2031279"/>
                  <a:pt x="11255230" y="2028341"/>
                  <a:pt x="11238455" y="2029973"/>
                </a:cubicBezTo>
                <a:close/>
                <a:moveTo>
                  <a:pt x="11192924" y="2027688"/>
                </a:moveTo>
                <a:cubicBezTo>
                  <a:pt x="11188131" y="2026382"/>
                  <a:pt x="11177947" y="2026709"/>
                  <a:pt x="11160573" y="2029321"/>
                </a:cubicBezTo>
                <a:cubicBezTo>
                  <a:pt x="11133014" y="2032585"/>
                  <a:pt x="11128221" y="2035197"/>
                  <a:pt x="11146793" y="2036176"/>
                </a:cubicBezTo>
                <a:cubicBezTo>
                  <a:pt x="11160573" y="2036829"/>
                  <a:pt x="11172555" y="2041726"/>
                  <a:pt x="11172555" y="2046623"/>
                </a:cubicBezTo>
                <a:cubicBezTo>
                  <a:pt x="11174352" y="2059029"/>
                  <a:pt x="11179744" y="2057396"/>
                  <a:pt x="11191127" y="2039114"/>
                </a:cubicBezTo>
                <a:cubicBezTo>
                  <a:pt x="11195320" y="2032585"/>
                  <a:pt x="11197118" y="2028994"/>
                  <a:pt x="11192924" y="2027688"/>
                </a:cubicBezTo>
                <a:close/>
                <a:moveTo>
                  <a:pt x="1835614" y="2023771"/>
                </a:moveTo>
                <a:cubicBezTo>
                  <a:pt x="1824231" y="2022138"/>
                  <a:pt x="1805060" y="2024424"/>
                  <a:pt x="1793677" y="2027688"/>
                </a:cubicBezTo>
                <a:cubicBezTo>
                  <a:pt x="1782294" y="2030953"/>
                  <a:pt x="1792479" y="2031606"/>
                  <a:pt x="1815245" y="2029321"/>
                </a:cubicBezTo>
                <a:cubicBezTo>
                  <a:pt x="1838610" y="2027688"/>
                  <a:pt x="1848195" y="2024424"/>
                  <a:pt x="1835614" y="2023771"/>
                </a:cubicBezTo>
                <a:close/>
                <a:moveTo>
                  <a:pt x="2085438" y="2019853"/>
                </a:moveTo>
                <a:cubicBezTo>
                  <a:pt x="2078249" y="2018874"/>
                  <a:pt x="2068064" y="2018874"/>
                  <a:pt x="2057280" y="2020180"/>
                </a:cubicBezTo>
                <a:lnTo>
                  <a:pt x="2018339" y="2025403"/>
                </a:lnTo>
                <a:lnTo>
                  <a:pt x="2051289" y="2029321"/>
                </a:lnTo>
                <a:cubicBezTo>
                  <a:pt x="2069861" y="2031606"/>
                  <a:pt x="2087834" y="2033565"/>
                  <a:pt x="2090829" y="2033565"/>
                </a:cubicBezTo>
                <a:cubicBezTo>
                  <a:pt x="2095023" y="2034544"/>
                  <a:pt x="2098618" y="2030300"/>
                  <a:pt x="2098019" y="2025403"/>
                </a:cubicBezTo>
                <a:cubicBezTo>
                  <a:pt x="2097420" y="2022465"/>
                  <a:pt x="2092627" y="2020506"/>
                  <a:pt x="2085438" y="2019853"/>
                </a:cubicBezTo>
                <a:close/>
                <a:moveTo>
                  <a:pt x="12241944" y="1993083"/>
                </a:moveTo>
                <a:cubicBezTo>
                  <a:pt x="12237152" y="1994062"/>
                  <a:pt x="12233557" y="1997980"/>
                  <a:pt x="12233557" y="2003856"/>
                </a:cubicBezTo>
                <a:cubicBezTo>
                  <a:pt x="12234755" y="2008753"/>
                  <a:pt x="12240746" y="2012997"/>
                  <a:pt x="12249134" y="2012344"/>
                </a:cubicBezTo>
                <a:cubicBezTo>
                  <a:pt x="12257521" y="2011365"/>
                  <a:pt x="12260516" y="2006468"/>
                  <a:pt x="12257521" y="2001571"/>
                </a:cubicBezTo>
                <a:cubicBezTo>
                  <a:pt x="12253926" y="1996674"/>
                  <a:pt x="12246737" y="1993083"/>
                  <a:pt x="12241944" y="1993083"/>
                </a:cubicBezTo>
                <a:close/>
                <a:moveTo>
                  <a:pt x="11814788" y="1980025"/>
                </a:moveTo>
                <a:cubicBezTo>
                  <a:pt x="11811193" y="1976760"/>
                  <a:pt x="11803405" y="1977413"/>
                  <a:pt x="11796216" y="1981004"/>
                </a:cubicBezTo>
                <a:cubicBezTo>
                  <a:pt x="11789626" y="1984269"/>
                  <a:pt x="11792022" y="1986554"/>
                  <a:pt x="11802806" y="1985574"/>
                </a:cubicBezTo>
                <a:cubicBezTo>
                  <a:pt x="11812990" y="1984921"/>
                  <a:pt x="11817783" y="1982636"/>
                  <a:pt x="11814788" y="1980025"/>
                </a:cubicBezTo>
                <a:close/>
                <a:moveTo>
                  <a:pt x="11812391" y="1892859"/>
                </a:moveTo>
                <a:cubicBezTo>
                  <a:pt x="11805801" y="1891226"/>
                  <a:pt x="11794418" y="1891879"/>
                  <a:pt x="11787828" y="1895144"/>
                </a:cubicBezTo>
                <a:cubicBezTo>
                  <a:pt x="11782436" y="1898409"/>
                  <a:pt x="11787229" y="1900041"/>
                  <a:pt x="11800409" y="1898409"/>
                </a:cubicBezTo>
                <a:cubicBezTo>
                  <a:pt x="11813589" y="1897429"/>
                  <a:pt x="11818981" y="1895144"/>
                  <a:pt x="11812391" y="1892859"/>
                </a:cubicBezTo>
                <a:close/>
                <a:moveTo>
                  <a:pt x="11646141" y="1839074"/>
                </a:moveTo>
                <a:cubicBezTo>
                  <a:pt x="11641498" y="1838911"/>
                  <a:pt x="11635058" y="1839156"/>
                  <a:pt x="11627869" y="1839972"/>
                </a:cubicBezTo>
                <a:cubicBezTo>
                  <a:pt x="11609297" y="1841604"/>
                  <a:pt x="11606302" y="1844216"/>
                  <a:pt x="11615887" y="1849765"/>
                </a:cubicBezTo>
                <a:cubicBezTo>
                  <a:pt x="11629067" y="1856621"/>
                  <a:pt x="11654828" y="1849765"/>
                  <a:pt x="11653630" y="1840625"/>
                </a:cubicBezTo>
                <a:cubicBezTo>
                  <a:pt x="11653630" y="1839809"/>
                  <a:pt x="11650784" y="1839237"/>
                  <a:pt x="11646141" y="1839074"/>
                </a:cubicBezTo>
                <a:close/>
                <a:moveTo>
                  <a:pt x="11369059" y="1838339"/>
                </a:moveTo>
                <a:cubicBezTo>
                  <a:pt x="11360072" y="1836707"/>
                  <a:pt x="11342698" y="1838339"/>
                  <a:pt x="11331316" y="1841604"/>
                </a:cubicBezTo>
                <a:cubicBezTo>
                  <a:pt x="11320532" y="1844869"/>
                  <a:pt x="11327721" y="1845521"/>
                  <a:pt x="11348090" y="1843889"/>
                </a:cubicBezTo>
                <a:cubicBezTo>
                  <a:pt x="11369059" y="1842257"/>
                  <a:pt x="11378045" y="1839972"/>
                  <a:pt x="11369059" y="1838339"/>
                </a:cubicBezTo>
                <a:close/>
                <a:moveTo>
                  <a:pt x="11817783" y="1812875"/>
                </a:moveTo>
                <a:cubicBezTo>
                  <a:pt x="11814189" y="1811896"/>
                  <a:pt x="11804004" y="1814507"/>
                  <a:pt x="11784833" y="1819404"/>
                </a:cubicBezTo>
                <a:cubicBezTo>
                  <a:pt x="11762666" y="1824301"/>
                  <a:pt x="11734509" y="1837033"/>
                  <a:pt x="11721328" y="1845848"/>
                </a:cubicBezTo>
                <a:cubicBezTo>
                  <a:pt x="11699162" y="1862498"/>
                  <a:pt x="11700360" y="1862171"/>
                  <a:pt x="11747689" y="1854010"/>
                </a:cubicBezTo>
                <a:cubicBezTo>
                  <a:pt x="11779441" y="1848786"/>
                  <a:pt x="11802207" y="1839319"/>
                  <a:pt x="11811193" y="1827566"/>
                </a:cubicBezTo>
                <a:cubicBezTo>
                  <a:pt x="11818382" y="1818751"/>
                  <a:pt x="11821378" y="1814181"/>
                  <a:pt x="11817783" y="1812875"/>
                </a:cubicBezTo>
                <a:close/>
                <a:moveTo>
                  <a:pt x="1888934" y="1775658"/>
                </a:moveTo>
                <a:cubicBezTo>
                  <a:pt x="1872758" y="1775332"/>
                  <a:pt x="1854785" y="1775985"/>
                  <a:pt x="1840407" y="1778923"/>
                </a:cubicBezTo>
                <a:cubicBezTo>
                  <a:pt x="1826029" y="1782188"/>
                  <a:pt x="1872159" y="1800143"/>
                  <a:pt x="1918289" y="1810916"/>
                </a:cubicBezTo>
                <a:cubicBezTo>
                  <a:pt x="1931469" y="1814181"/>
                  <a:pt x="1974006" y="1813528"/>
                  <a:pt x="2012348" y="1810263"/>
                </a:cubicBezTo>
                <a:lnTo>
                  <a:pt x="2082442" y="1803734"/>
                </a:lnTo>
                <a:lnTo>
                  <a:pt x="2015943" y="1796225"/>
                </a:lnTo>
                <a:cubicBezTo>
                  <a:pt x="1979398" y="1792308"/>
                  <a:pt x="1940456" y="1784799"/>
                  <a:pt x="1929673" y="1781535"/>
                </a:cubicBezTo>
                <a:cubicBezTo>
                  <a:pt x="1920686" y="1778270"/>
                  <a:pt x="1905709" y="1776311"/>
                  <a:pt x="1888934" y="1775658"/>
                </a:cubicBezTo>
                <a:close/>
                <a:moveTo>
                  <a:pt x="1722984" y="1772394"/>
                </a:moveTo>
                <a:cubicBezTo>
                  <a:pt x="1695425" y="1776638"/>
                  <a:pt x="1695425" y="1776638"/>
                  <a:pt x="1718191" y="1781535"/>
                </a:cubicBezTo>
                <a:cubicBezTo>
                  <a:pt x="1752340" y="1790023"/>
                  <a:pt x="1767317" y="1788064"/>
                  <a:pt x="1760128" y="1777943"/>
                </a:cubicBezTo>
                <a:cubicBezTo>
                  <a:pt x="1755934" y="1773047"/>
                  <a:pt x="1739758" y="1770761"/>
                  <a:pt x="1722984" y="1772394"/>
                </a:cubicBezTo>
                <a:close/>
                <a:moveTo>
                  <a:pt x="1367120" y="1746603"/>
                </a:moveTo>
                <a:cubicBezTo>
                  <a:pt x="1333570" y="1747582"/>
                  <a:pt x="1291633" y="1754112"/>
                  <a:pt x="1221539" y="1767497"/>
                </a:cubicBezTo>
                <a:cubicBezTo>
                  <a:pt x="1144854" y="1782188"/>
                  <a:pt x="1064575" y="1799817"/>
                  <a:pt x="1041210" y="1806346"/>
                </a:cubicBezTo>
                <a:lnTo>
                  <a:pt x="999873" y="1818425"/>
                </a:lnTo>
                <a:lnTo>
                  <a:pt x="1052593" y="1814507"/>
                </a:lnTo>
                <a:cubicBezTo>
                  <a:pt x="1083147" y="1812222"/>
                  <a:pt x="1128080" y="1817772"/>
                  <a:pt x="1162228" y="1828545"/>
                </a:cubicBezTo>
                <a:cubicBezTo>
                  <a:pt x="1216746" y="1844869"/>
                  <a:pt x="1234119" y="1844869"/>
                  <a:pt x="1485142" y="1826913"/>
                </a:cubicBezTo>
                <a:cubicBezTo>
                  <a:pt x="1631921" y="1816140"/>
                  <a:pt x="1753538" y="1809284"/>
                  <a:pt x="1755934" y="1811896"/>
                </a:cubicBezTo>
                <a:cubicBezTo>
                  <a:pt x="1759529" y="1814181"/>
                  <a:pt x="1779299" y="1814507"/>
                  <a:pt x="1799668" y="1812875"/>
                </a:cubicBezTo>
                <a:cubicBezTo>
                  <a:pt x="1827826" y="1809610"/>
                  <a:pt x="1834416" y="1806999"/>
                  <a:pt x="1823033" y="1800143"/>
                </a:cubicBezTo>
                <a:cubicBezTo>
                  <a:pt x="1815245" y="1796225"/>
                  <a:pt x="1795475" y="1793940"/>
                  <a:pt x="1779898" y="1794593"/>
                </a:cubicBezTo>
                <a:cubicBezTo>
                  <a:pt x="1764921" y="1796225"/>
                  <a:pt x="1724182" y="1792961"/>
                  <a:pt x="1690033" y="1788717"/>
                </a:cubicBezTo>
                <a:cubicBezTo>
                  <a:pt x="1656484" y="1783820"/>
                  <a:pt x="1597772" y="1778923"/>
                  <a:pt x="1561826" y="1776638"/>
                </a:cubicBezTo>
                <a:cubicBezTo>
                  <a:pt x="1525281" y="1774679"/>
                  <a:pt x="1480349" y="1768476"/>
                  <a:pt x="1461777" y="1762600"/>
                </a:cubicBezTo>
                <a:cubicBezTo>
                  <a:pt x="1425831" y="1751500"/>
                  <a:pt x="1400669" y="1745950"/>
                  <a:pt x="1367120" y="1746603"/>
                </a:cubicBezTo>
                <a:close/>
                <a:moveTo>
                  <a:pt x="12088575" y="1738441"/>
                </a:moveTo>
                <a:cubicBezTo>
                  <a:pt x="12081386" y="1737788"/>
                  <a:pt x="12063413" y="1741053"/>
                  <a:pt x="12028666" y="1747256"/>
                </a:cubicBezTo>
                <a:cubicBezTo>
                  <a:pt x="11987927" y="1753785"/>
                  <a:pt x="11953778" y="1761620"/>
                  <a:pt x="11950783" y="1764232"/>
                </a:cubicBezTo>
                <a:cubicBezTo>
                  <a:pt x="11939400" y="1778923"/>
                  <a:pt x="11964562" y="1784799"/>
                  <a:pt x="12014287" y="1777943"/>
                </a:cubicBezTo>
                <a:cubicBezTo>
                  <a:pt x="12055026" y="1774026"/>
                  <a:pt x="12074796" y="1766517"/>
                  <a:pt x="12084981" y="1752806"/>
                </a:cubicBezTo>
                <a:cubicBezTo>
                  <a:pt x="12092769" y="1743665"/>
                  <a:pt x="12096364" y="1739094"/>
                  <a:pt x="12088575" y="1738441"/>
                </a:cubicBezTo>
                <a:close/>
                <a:moveTo>
                  <a:pt x="1503115" y="1728974"/>
                </a:moveTo>
                <a:cubicBezTo>
                  <a:pt x="1500119" y="1726362"/>
                  <a:pt x="1491732" y="1726362"/>
                  <a:pt x="1485142" y="1729627"/>
                </a:cubicBezTo>
                <a:cubicBezTo>
                  <a:pt x="1477354" y="1733871"/>
                  <a:pt x="1480349" y="1735177"/>
                  <a:pt x="1491732" y="1735177"/>
                </a:cubicBezTo>
                <a:cubicBezTo>
                  <a:pt x="1501916" y="1734524"/>
                  <a:pt x="1506709" y="1732239"/>
                  <a:pt x="1503115" y="1728974"/>
                </a:cubicBezTo>
                <a:close/>
                <a:moveTo>
                  <a:pt x="2413144" y="1670863"/>
                </a:moveTo>
                <a:cubicBezTo>
                  <a:pt x="2392176" y="1670863"/>
                  <a:pt x="2370009" y="1673149"/>
                  <a:pt x="2361622" y="1677719"/>
                </a:cubicBezTo>
                <a:cubicBezTo>
                  <a:pt x="2345446" y="1685228"/>
                  <a:pt x="2345446" y="1686207"/>
                  <a:pt x="2362820" y="1693389"/>
                </a:cubicBezTo>
                <a:cubicBezTo>
                  <a:pt x="2375401" y="1699266"/>
                  <a:pt x="2384388" y="1698286"/>
                  <a:pt x="2392775" y="1689145"/>
                </a:cubicBezTo>
                <a:cubicBezTo>
                  <a:pt x="2399964" y="1681637"/>
                  <a:pt x="2413144" y="1678698"/>
                  <a:pt x="2422730" y="1681963"/>
                </a:cubicBezTo>
                <a:cubicBezTo>
                  <a:pt x="2438306" y="1686860"/>
                  <a:pt x="2438306" y="1687513"/>
                  <a:pt x="2421532" y="1696654"/>
                </a:cubicBezTo>
                <a:cubicBezTo>
                  <a:pt x="2403559" y="1706448"/>
                  <a:pt x="2403559" y="1706774"/>
                  <a:pt x="2422730" y="1705142"/>
                </a:cubicBezTo>
                <a:cubicBezTo>
                  <a:pt x="2432316" y="1704163"/>
                  <a:pt x="2446694" y="1699266"/>
                  <a:pt x="2453284" y="1693389"/>
                </a:cubicBezTo>
                <a:cubicBezTo>
                  <a:pt x="2461072" y="1688492"/>
                  <a:pt x="2464068" y="1680984"/>
                  <a:pt x="2460473" y="1677719"/>
                </a:cubicBezTo>
                <a:cubicBezTo>
                  <a:pt x="2455081" y="1673149"/>
                  <a:pt x="2434712" y="1670863"/>
                  <a:pt x="2413144" y="1670863"/>
                </a:cubicBezTo>
                <a:close/>
                <a:moveTo>
                  <a:pt x="1921884" y="1638217"/>
                </a:moveTo>
                <a:cubicBezTo>
                  <a:pt x="1909303" y="1639196"/>
                  <a:pt x="1909303" y="1639849"/>
                  <a:pt x="1922483" y="1647032"/>
                </a:cubicBezTo>
                <a:cubicBezTo>
                  <a:pt x="1930871" y="1651276"/>
                  <a:pt x="1944051" y="1654540"/>
                  <a:pt x="1951240" y="1653887"/>
                </a:cubicBezTo>
                <a:cubicBezTo>
                  <a:pt x="1963821" y="1652908"/>
                  <a:pt x="1963821" y="1651276"/>
                  <a:pt x="1950641" y="1644746"/>
                </a:cubicBezTo>
                <a:cubicBezTo>
                  <a:pt x="1942254" y="1640502"/>
                  <a:pt x="1929073" y="1637564"/>
                  <a:pt x="1921884" y="1638217"/>
                </a:cubicBezTo>
                <a:close/>
                <a:moveTo>
                  <a:pt x="1867844" y="1637182"/>
                </a:moveTo>
                <a:cubicBezTo>
                  <a:pt x="1834004" y="1636830"/>
                  <a:pt x="1759978" y="1638544"/>
                  <a:pt x="1676853" y="1642461"/>
                </a:cubicBezTo>
                <a:cubicBezTo>
                  <a:pt x="1566020" y="1647358"/>
                  <a:pt x="1439011" y="1652255"/>
                  <a:pt x="1395277" y="1654540"/>
                </a:cubicBezTo>
                <a:lnTo>
                  <a:pt x="1315597" y="1657805"/>
                </a:lnTo>
                <a:lnTo>
                  <a:pt x="1382097" y="1664661"/>
                </a:lnTo>
                <a:lnTo>
                  <a:pt x="1449196" y="1672169"/>
                </a:lnTo>
                <a:lnTo>
                  <a:pt x="1346151" y="1677719"/>
                </a:lnTo>
                <a:lnTo>
                  <a:pt x="1241908" y="1684248"/>
                </a:lnTo>
                <a:lnTo>
                  <a:pt x="1295827" y="1703510"/>
                </a:lnTo>
                <a:cubicBezTo>
                  <a:pt x="1340160" y="1719180"/>
                  <a:pt x="1359331" y="1720486"/>
                  <a:pt x="1403065" y="1712324"/>
                </a:cubicBezTo>
                <a:cubicBezTo>
                  <a:pt x="1432421" y="1707101"/>
                  <a:pt x="1458782" y="1705795"/>
                  <a:pt x="1461178" y="1709713"/>
                </a:cubicBezTo>
                <a:cubicBezTo>
                  <a:pt x="1464773" y="1712977"/>
                  <a:pt x="1508506" y="1716568"/>
                  <a:pt x="1558232" y="1716568"/>
                </a:cubicBezTo>
                <a:cubicBezTo>
                  <a:pt x="1648096" y="1715589"/>
                  <a:pt x="1649295" y="1715915"/>
                  <a:pt x="1599570" y="1726362"/>
                </a:cubicBezTo>
                <a:lnTo>
                  <a:pt x="1548646" y="1737136"/>
                </a:lnTo>
                <a:lnTo>
                  <a:pt x="1600768" y="1734524"/>
                </a:lnTo>
                <a:cubicBezTo>
                  <a:pt x="1629524" y="1733544"/>
                  <a:pt x="1675056" y="1733544"/>
                  <a:pt x="1704412" y="1734524"/>
                </a:cubicBezTo>
                <a:cubicBezTo>
                  <a:pt x="1733168" y="1736156"/>
                  <a:pt x="1770912" y="1736156"/>
                  <a:pt x="1788885" y="1734524"/>
                </a:cubicBezTo>
                <a:lnTo>
                  <a:pt x="1821835" y="1731259"/>
                </a:lnTo>
                <a:lnTo>
                  <a:pt x="1793078" y="1727342"/>
                </a:lnTo>
                <a:cubicBezTo>
                  <a:pt x="1766718" y="1722445"/>
                  <a:pt x="1766718" y="1722118"/>
                  <a:pt x="1787686" y="1719833"/>
                </a:cubicBezTo>
                <a:cubicBezTo>
                  <a:pt x="1800866" y="1718201"/>
                  <a:pt x="1836812" y="1718201"/>
                  <a:pt x="1867366" y="1718854"/>
                </a:cubicBezTo>
                <a:cubicBezTo>
                  <a:pt x="1913497" y="1720486"/>
                  <a:pt x="1929673" y="1717221"/>
                  <a:pt x="1953037" y="1701551"/>
                </a:cubicBezTo>
                <a:lnTo>
                  <a:pt x="1982992" y="1682943"/>
                </a:lnTo>
                <a:lnTo>
                  <a:pt x="1956033" y="1677719"/>
                </a:lnTo>
                <a:cubicBezTo>
                  <a:pt x="1941055" y="1675107"/>
                  <a:pt x="1882943" y="1675107"/>
                  <a:pt x="1826029" y="1676740"/>
                </a:cubicBezTo>
                <a:cubicBezTo>
                  <a:pt x="1733168" y="1679351"/>
                  <a:pt x="1725979" y="1678372"/>
                  <a:pt x="1754736" y="1666293"/>
                </a:cubicBezTo>
                <a:cubicBezTo>
                  <a:pt x="1772709" y="1658784"/>
                  <a:pt x="1790682" y="1656499"/>
                  <a:pt x="1796074" y="1660743"/>
                </a:cubicBezTo>
                <a:cubicBezTo>
                  <a:pt x="1801466" y="1664661"/>
                  <a:pt x="1820038" y="1666293"/>
                  <a:pt x="1838011" y="1664661"/>
                </a:cubicBezTo>
                <a:cubicBezTo>
                  <a:pt x="1873956" y="1661396"/>
                  <a:pt x="1902114" y="1645726"/>
                  <a:pt x="1887136" y="1638217"/>
                </a:cubicBezTo>
                <a:cubicBezTo>
                  <a:pt x="1885938" y="1637646"/>
                  <a:pt x="1879123" y="1637299"/>
                  <a:pt x="1867844" y="1637182"/>
                </a:cubicBezTo>
                <a:close/>
                <a:moveTo>
                  <a:pt x="2105208" y="1632667"/>
                </a:moveTo>
                <a:cubicBezTo>
                  <a:pt x="2092028" y="1632667"/>
                  <a:pt x="2074654" y="1633973"/>
                  <a:pt x="2057280" y="1636258"/>
                </a:cubicBezTo>
                <a:cubicBezTo>
                  <a:pt x="1996172" y="1644746"/>
                  <a:pt x="1994974" y="1645399"/>
                  <a:pt x="2021334" y="1657152"/>
                </a:cubicBezTo>
                <a:cubicBezTo>
                  <a:pt x="2039906" y="1664334"/>
                  <a:pt x="2052488" y="1664334"/>
                  <a:pt x="2062672" y="1657152"/>
                </a:cubicBezTo>
                <a:cubicBezTo>
                  <a:pt x="2070461" y="1651276"/>
                  <a:pt x="2090231" y="1647358"/>
                  <a:pt x="2106406" y="1649970"/>
                </a:cubicBezTo>
                <a:lnTo>
                  <a:pt x="2134564" y="1652908"/>
                </a:lnTo>
                <a:lnTo>
                  <a:pt x="2102812" y="1662049"/>
                </a:lnTo>
                <a:cubicBezTo>
                  <a:pt x="2084839" y="1667272"/>
                  <a:pt x="2054285" y="1675434"/>
                  <a:pt x="2033316" y="1681310"/>
                </a:cubicBezTo>
                <a:cubicBezTo>
                  <a:pt x="1997969" y="1690451"/>
                  <a:pt x="1997371" y="1690778"/>
                  <a:pt x="2021334" y="1698286"/>
                </a:cubicBezTo>
                <a:cubicBezTo>
                  <a:pt x="2072258" y="1714610"/>
                  <a:pt x="2268762" y="1700572"/>
                  <a:pt x="2301712" y="1679351"/>
                </a:cubicBezTo>
                <a:cubicBezTo>
                  <a:pt x="2325077" y="1662702"/>
                  <a:pt x="2220834" y="1655846"/>
                  <a:pt x="2181893" y="1670537"/>
                </a:cubicBezTo>
                <a:cubicBezTo>
                  <a:pt x="2163321" y="1678046"/>
                  <a:pt x="2140555" y="1684248"/>
                  <a:pt x="2133366" y="1685228"/>
                </a:cubicBezTo>
                <a:cubicBezTo>
                  <a:pt x="2120785" y="1685881"/>
                  <a:pt x="2120785" y="1685228"/>
                  <a:pt x="2132168" y="1675434"/>
                </a:cubicBezTo>
                <a:cubicBezTo>
                  <a:pt x="2139956" y="1669558"/>
                  <a:pt x="2154334" y="1663681"/>
                  <a:pt x="2166316" y="1663028"/>
                </a:cubicBezTo>
                <a:cubicBezTo>
                  <a:pt x="2179496" y="1661396"/>
                  <a:pt x="2186685" y="1654540"/>
                  <a:pt x="2186086" y="1645399"/>
                </a:cubicBezTo>
                <a:cubicBezTo>
                  <a:pt x="2184888" y="1633973"/>
                  <a:pt x="2179496" y="1631688"/>
                  <a:pt x="2164519" y="1637564"/>
                </a:cubicBezTo>
                <a:cubicBezTo>
                  <a:pt x="2153735" y="1641808"/>
                  <a:pt x="2138758" y="1640502"/>
                  <a:pt x="2132168" y="1636258"/>
                </a:cubicBezTo>
                <a:cubicBezTo>
                  <a:pt x="2129172" y="1633973"/>
                  <a:pt x="2118987" y="1632667"/>
                  <a:pt x="2105208" y="1632667"/>
                </a:cubicBezTo>
                <a:close/>
                <a:moveTo>
                  <a:pt x="11360072" y="1564110"/>
                </a:moveTo>
                <a:cubicBezTo>
                  <a:pt x="11333113" y="1563457"/>
                  <a:pt x="11303158" y="1565089"/>
                  <a:pt x="11293572" y="1569660"/>
                </a:cubicBezTo>
                <a:cubicBezTo>
                  <a:pt x="11263618" y="1584677"/>
                  <a:pt x="11286982" y="1592839"/>
                  <a:pt x="11348090" y="1587289"/>
                </a:cubicBezTo>
                <a:cubicBezTo>
                  <a:pt x="11384635" y="1584024"/>
                  <a:pt x="11413392" y="1577495"/>
                  <a:pt x="11413392" y="1572598"/>
                </a:cubicBezTo>
                <a:cubicBezTo>
                  <a:pt x="11412194" y="1568027"/>
                  <a:pt x="11387631" y="1564763"/>
                  <a:pt x="11360072" y="1564110"/>
                </a:cubicBezTo>
                <a:close/>
                <a:moveTo>
                  <a:pt x="1478851" y="1539666"/>
                </a:moveTo>
                <a:cubicBezTo>
                  <a:pt x="1429126" y="1539217"/>
                  <a:pt x="1382696" y="1539788"/>
                  <a:pt x="1342556" y="1541257"/>
                </a:cubicBezTo>
                <a:cubicBezTo>
                  <a:pt x="1262876" y="1543869"/>
                  <a:pt x="1208359" y="1550398"/>
                  <a:pt x="1203566" y="1559866"/>
                </a:cubicBezTo>
                <a:cubicBezTo>
                  <a:pt x="1201769" y="1564763"/>
                  <a:pt x="1270665" y="1565089"/>
                  <a:pt x="1356935" y="1560845"/>
                </a:cubicBezTo>
                <a:cubicBezTo>
                  <a:pt x="1443205" y="1556928"/>
                  <a:pt x="1542655" y="1553336"/>
                  <a:pt x="1579799" y="1554316"/>
                </a:cubicBezTo>
                <a:cubicBezTo>
                  <a:pt x="1688835" y="1555948"/>
                  <a:pt x="1726578" y="1549419"/>
                  <a:pt x="1634916" y="1544195"/>
                </a:cubicBezTo>
                <a:cubicBezTo>
                  <a:pt x="1581596" y="1541584"/>
                  <a:pt x="1528576" y="1540114"/>
                  <a:pt x="1478851" y="1539666"/>
                </a:cubicBezTo>
                <a:close/>
                <a:moveTo>
                  <a:pt x="11303926" y="1448052"/>
                </a:moveTo>
                <a:cubicBezTo>
                  <a:pt x="11290727" y="1450256"/>
                  <a:pt x="11270957" y="1462008"/>
                  <a:pt x="11271406" y="1470088"/>
                </a:cubicBezTo>
                <a:cubicBezTo>
                  <a:pt x="11272604" y="1482494"/>
                  <a:pt x="11307951" y="1477597"/>
                  <a:pt x="11313942" y="1464538"/>
                </a:cubicBezTo>
                <a:cubicBezTo>
                  <a:pt x="11316937" y="1458662"/>
                  <a:pt x="11316937" y="1451806"/>
                  <a:pt x="11313942" y="1449521"/>
                </a:cubicBezTo>
                <a:cubicBezTo>
                  <a:pt x="11311995" y="1447644"/>
                  <a:pt x="11308326" y="1447317"/>
                  <a:pt x="11303926" y="1448052"/>
                </a:cubicBezTo>
                <a:close/>
                <a:moveTo>
                  <a:pt x="1199372" y="1446583"/>
                </a:moveTo>
                <a:cubicBezTo>
                  <a:pt x="1183196" y="1446909"/>
                  <a:pt x="1162228" y="1450827"/>
                  <a:pt x="1141859" y="1458662"/>
                </a:cubicBezTo>
                <a:lnTo>
                  <a:pt x="1119692" y="1466824"/>
                </a:lnTo>
                <a:lnTo>
                  <a:pt x="1143057" y="1471720"/>
                </a:lnTo>
                <a:cubicBezTo>
                  <a:pt x="1187989" y="1479882"/>
                  <a:pt x="1228129" y="1473353"/>
                  <a:pt x="1226931" y="1457683"/>
                </a:cubicBezTo>
                <a:cubicBezTo>
                  <a:pt x="1226332" y="1449847"/>
                  <a:pt x="1215548" y="1446583"/>
                  <a:pt x="1199372" y="1446583"/>
                </a:cubicBezTo>
                <a:close/>
                <a:moveTo>
                  <a:pt x="1297624" y="1438748"/>
                </a:moveTo>
                <a:cubicBezTo>
                  <a:pt x="1282647" y="1440706"/>
                  <a:pt x="1271863" y="1445930"/>
                  <a:pt x="1271264" y="1453765"/>
                </a:cubicBezTo>
                <a:cubicBezTo>
                  <a:pt x="1269466" y="1464538"/>
                  <a:pt x="1346750" y="1469109"/>
                  <a:pt x="1368318" y="1460294"/>
                </a:cubicBezTo>
                <a:cubicBezTo>
                  <a:pt x="1376705" y="1456050"/>
                  <a:pt x="1370115" y="1450500"/>
                  <a:pt x="1349146" y="1443971"/>
                </a:cubicBezTo>
                <a:cubicBezTo>
                  <a:pt x="1331773" y="1438421"/>
                  <a:pt x="1312003" y="1436789"/>
                  <a:pt x="1297624" y="1438748"/>
                </a:cubicBezTo>
                <a:close/>
                <a:moveTo>
                  <a:pt x="892035" y="1430912"/>
                </a:moveTo>
                <a:cubicBezTo>
                  <a:pt x="889039" y="1428301"/>
                  <a:pt x="880652" y="1428301"/>
                  <a:pt x="874062" y="1431565"/>
                </a:cubicBezTo>
                <a:cubicBezTo>
                  <a:pt x="866873" y="1435809"/>
                  <a:pt x="869269" y="1437115"/>
                  <a:pt x="880053" y="1437115"/>
                </a:cubicBezTo>
                <a:cubicBezTo>
                  <a:pt x="889639" y="1436462"/>
                  <a:pt x="895630" y="1434177"/>
                  <a:pt x="892035" y="1430912"/>
                </a:cubicBezTo>
                <a:close/>
                <a:moveTo>
                  <a:pt x="1207760" y="1429280"/>
                </a:moveTo>
                <a:cubicBezTo>
                  <a:pt x="1201169" y="1427648"/>
                  <a:pt x="1190386" y="1428301"/>
                  <a:pt x="1184395" y="1431565"/>
                </a:cubicBezTo>
                <a:cubicBezTo>
                  <a:pt x="1177805" y="1434830"/>
                  <a:pt x="1183796" y="1436462"/>
                  <a:pt x="1196976" y="1435483"/>
                </a:cubicBezTo>
                <a:cubicBezTo>
                  <a:pt x="1209557" y="1433851"/>
                  <a:pt x="1214350" y="1431565"/>
                  <a:pt x="1207760" y="1429280"/>
                </a:cubicBezTo>
                <a:close/>
                <a:moveTo>
                  <a:pt x="11140803" y="1424057"/>
                </a:moveTo>
                <a:cubicBezTo>
                  <a:pt x="11109050" y="1426668"/>
                  <a:pt x="11107852" y="1428301"/>
                  <a:pt x="11119834" y="1445603"/>
                </a:cubicBezTo>
                <a:cubicBezTo>
                  <a:pt x="11134212" y="1468456"/>
                  <a:pt x="11170158" y="1462579"/>
                  <a:pt x="11172555" y="1438095"/>
                </a:cubicBezTo>
                <a:cubicBezTo>
                  <a:pt x="11174352" y="1424057"/>
                  <a:pt x="11167762" y="1421445"/>
                  <a:pt x="11140803" y="1424057"/>
                </a:cubicBezTo>
                <a:close/>
                <a:moveTo>
                  <a:pt x="11586531" y="1392063"/>
                </a:moveTo>
                <a:cubicBezTo>
                  <a:pt x="11574549" y="1394349"/>
                  <a:pt x="11543995" y="1404142"/>
                  <a:pt x="11479892" y="1424710"/>
                </a:cubicBezTo>
                <a:cubicBezTo>
                  <a:pt x="11444545" y="1436462"/>
                  <a:pt x="11402009" y="1444624"/>
                  <a:pt x="11384635" y="1442992"/>
                </a:cubicBezTo>
                <a:cubicBezTo>
                  <a:pt x="11352883" y="1439727"/>
                  <a:pt x="11322928" y="1458662"/>
                  <a:pt x="11334910" y="1475312"/>
                </a:cubicBezTo>
                <a:cubicBezTo>
                  <a:pt x="11343298" y="1486738"/>
                  <a:pt x="11466712" y="1464212"/>
                  <a:pt x="11529617" y="1438748"/>
                </a:cubicBezTo>
                <a:cubicBezTo>
                  <a:pt x="11555977" y="1428954"/>
                  <a:pt x="11581139" y="1412631"/>
                  <a:pt x="11587730" y="1403490"/>
                </a:cubicBezTo>
                <a:cubicBezTo>
                  <a:pt x="11594320" y="1394349"/>
                  <a:pt x="11599112" y="1389452"/>
                  <a:pt x="11586531" y="1392063"/>
                </a:cubicBezTo>
                <a:close/>
                <a:moveTo>
                  <a:pt x="11384654" y="1374914"/>
                </a:moveTo>
                <a:cubicBezTo>
                  <a:pt x="11359548" y="1374536"/>
                  <a:pt x="11334910" y="1374924"/>
                  <a:pt x="11315140" y="1376393"/>
                </a:cubicBezTo>
                <a:cubicBezTo>
                  <a:pt x="11279194" y="1379005"/>
                  <a:pt x="11213293" y="1411978"/>
                  <a:pt x="11228870" y="1420139"/>
                </a:cubicBezTo>
                <a:cubicBezTo>
                  <a:pt x="11250437" y="1430912"/>
                  <a:pt x="11340302" y="1427321"/>
                  <a:pt x="11345694" y="1414916"/>
                </a:cubicBezTo>
                <a:cubicBezTo>
                  <a:pt x="11352284" y="1402510"/>
                  <a:pt x="11369658" y="1398593"/>
                  <a:pt x="11369059" y="1409366"/>
                </a:cubicBezTo>
                <a:cubicBezTo>
                  <a:pt x="11367861" y="1427648"/>
                  <a:pt x="11373252" y="1435483"/>
                  <a:pt x="11378644" y="1425689"/>
                </a:cubicBezTo>
                <a:cubicBezTo>
                  <a:pt x="11382239" y="1419813"/>
                  <a:pt x="11399613" y="1413283"/>
                  <a:pt x="11417586" y="1410998"/>
                </a:cubicBezTo>
                <a:cubicBezTo>
                  <a:pt x="11434960" y="1408386"/>
                  <a:pt x="11460721" y="1403490"/>
                  <a:pt x="11472703" y="1399572"/>
                </a:cubicBezTo>
                <a:cubicBezTo>
                  <a:pt x="11485284" y="1395328"/>
                  <a:pt x="11499063" y="1391084"/>
                  <a:pt x="11504455" y="1390431"/>
                </a:cubicBezTo>
                <a:cubicBezTo>
                  <a:pt x="11539503" y="1384065"/>
                  <a:pt x="11459972" y="1376046"/>
                  <a:pt x="11384654" y="1374914"/>
                </a:cubicBezTo>
                <a:close/>
                <a:moveTo>
                  <a:pt x="11572153" y="1335259"/>
                </a:moveTo>
                <a:cubicBezTo>
                  <a:pt x="11552383" y="1336891"/>
                  <a:pt x="11508649" y="1339176"/>
                  <a:pt x="11476297" y="1339829"/>
                </a:cubicBezTo>
                <a:lnTo>
                  <a:pt x="11415788" y="1340808"/>
                </a:lnTo>
                <a:lnTo>
                  <a:pt x="11477496" y="1347338"/>
                </a:lnTo>
                <a:cubicBezTo>
                  <a:pt x="11554779" y="1356479"/>
                  <a:pt x="11610495" y="1354194"/>
                  <a:pt x="11608698" y="1341788"/>
                </a:cubicBezTo>
                <a:cubicBezTo>
                  <a:pt x="11608698" y="1336238"/>
                  <a:pt x="11591923" y="1333626"/>
                  <a:pt x="11572153" y="1335259"/>
                </a:cubicBezTo>
                <a:close/>
                <a:moveTo>
                  <a:pt x="389991" y="1295430"/>
                </a:moveTo>
                <a:cubicBezTo>
                  <a:pt x="382802" y="1288901"/>
                  <a:pt x="301324" y="1322200"/>
                  <a:pt x="301924" y="1331341"/>
                </a:cubicBezTo>
                <a:cubicBezTo>
                  <a:pt x="302523" y="1343420"/>
                  <a:pt x="339067" y="1335912"/>
                  <a:pt x="367824" y="1316977"/>
                </a:cubicBezTo>
                <a:cubicBezTo>
                  <a:pt x="382802" y="1307183"/>
                  <a:pt x="392387" y="1297062"/>
                  <a:pt x="389991" y="1295430"/>
                </a:cubicBezTo>
                <a:close/>
                <a:moveTo>
                  <a:pt x="11485509" y="1292533"/>
                </a:moveTo>
                <a:cubicBezTo>
                  <a:pt x="11469108" y="1292900"/>
                  <a:pt x="11455329" y="1294124"/>
                  <a:pt x="11446942" y="1296409"/>
                </a:cubicBezTo>
                <a:cubicBezTo>
                  <a:pt x="11400811" y="1308489"/>
                  <a:pt x="11420581" y="1318609"/>
                  <a:pt x="11491275" y="1318609"/>
                </a:cubicBezTo>
                <a:cubicBezTo>
                  <a:pt x="11582937" y="1318609"/>
                  <a:pt x="11608099" y="1320241"/>
                  <a:pt x="11613491" y="1325138"/>
                </a:cubicBezTo>
                <a:cubicBezTo>
                  <a:pt x="11617085" y="1327750"/>
                  <a:pt x="11624874" y="1326118"/>
                  <a:pt x="11632662" y="1322853"/>
                </a:cubicBezTo>
                <a:cubicBezTo>
                  <a:pt x="11644045" y="1316977"/>
                  <a:pt x="11643446" y="1314365"/>
                  <a:pt x="11628468" y="1306856"/>
                </a:cubicBezTo>
                <a:cubicBezTo>
                  <a:pt x="11614689" y="1300653"/>
                  <a:pt x="11577545" y="1296083"/>
                  <a:pt x="11539802" y="1293798"/>
                </a:cubicBezTo>
                <a:cubicBezTo>
                  <a:pt x="11520931" y="1292655"/>
                  <a:pt x="11501909" y="1292165"/>
                  <a:pt x="11485509" y="1292533"/>
                </a:cubicBezTo>
                <a:close/>
                <a:moveTo>
                  <a:pt x="11380442" y="1289227"/>
                </a:moveTo>
                <a:cubicBezTo>
                  <a:pt x="11373852" y="1287595"/>
                  <a:pt x="11363068" y="1288248"/>
                  <a:pt x="11356478" y="1291512"/>
                </a:cubicBezTo>
                <a:cubicBezTo>
                  <a:pt x="11350487" y="1294777"/>
                  <a:pt x="11356478" y="1296409"/>
                  <a:pt x="11369059" y="1294777"/>
                </a:cubicBezTo>
                <a:cubicBezTo>
                  <a:pt x="11382239" y="1293798"/>
                  <a:pt x="11387032" y="1291512"/>
                  <a:pt x="11380442" y="1289227"/>
                </a:cubicBezTo>
                <a:close/>
                <a:moveTo>
                  <a:pt x="10446448" y="1280739"/>
                </a:moveTo>
                <a:cubicBezTo>
                  <a:pt x="10439858" y="1279107"/>
                  <a:pt x="10429074" y="1279760"/>
                  <a:pt x="10423682" y="1283024"/>
                </a:cubicBezTo>
                <a:cubicBezTo>
                  <a:pt x="10417092" y="1286616"/>
                  <a:pt x="10422484" y="1288248"/>
                  <a:pt x="10435664" y="1286616"/>
                </a:cubicBezTo>
                <a:cubicBezTo>
                  <a:pt x="10448245" y="1285963"/>
                  <a:pt x="10453038" y="1283351"/>
                  <a:pt x="10446448" y="1280739"/>
                </a:cubicBezTo>
                <a:close/>
                <a:moveTo>
                  <a:pt x="11360072" y="1225893"/>
                </a:moveTo>
                <a:cubicBezTo>
                  <a:pt x="11345095" y="1226873"/>
                  <a:pt x="11348689" y="1229811"/>
                  <a:pt x="11355879" y="1235687"/>
                </a:cubicBezTo>
                <a:cubicBezTo>
                  <a:pt x="11369658" y="1246134"/>
                  <a:pt x="11484086" y="1256907"/>
                  <a:pt x="11534410" y="1251684"/>
                </a:cubicBezTo>
                <a:cubicBezTo>
                  <a:pt x="11549986" y="1251031"/>
                  <a:pt x="11563167" y="1253643"/>
                  <a:pt x="11564365" y="1258540"/>
                </a:cubicBezTo>
                <a:cubicBezTo>
                  <a:pt x="11564964" y="1275842"/>
                  <a:pt x="11691373" y="1273557"/>
                  <a:pt x="11699761" y="1256254"/>
                </a:cubicBezTo>
                <a:cubicBezTo>
                  <a:pt x="11702157" y="1250378"/>
                  <a:pt x="11714139" y="1244828"/>
                  <a:pt x="11725522" y="1243196"/>
                </a:cubicBezTo>
                <a:cubicBezTo>
                  <a:pt x="11739900" y="1241564"/>
                  <a:pt x="11735707" y="1237972"/>
                  <a:pt x="11712342" y="1234055"/>
                </a:cubicBezTo>
                <a:cubicBezTo>
                  <a:pt x="11693770" y="1229811"/>
                  <a:pt x="11652432" y="1231443"/>
                  <a:pt x="11620081" y="1236340"/>
                </a:cubicBezTo>
                <a:cubicBezTo>
                  <a:pt x="11588928" y="1241237"/>
                  <a:pt x="11562567" y="1242869"/>
                  <a:pt x="11561968" y="1238625"/>
                </a:cubicBezTo>
                <a:cubicBezTo>
                  <a:pt x="11561968" y="1235361"/>
                  <a:pt x="11523626" y="1231117"/>
                  <a:pt x="11478095" y="1229484"/>
                </a:cubicBezTo>
                <a:cubicBezTo>
                  <a:pt x="11409797" y="1226873"/>
                  <a:pt x="11375050" y="1225240"/>
                  <a:pt x="11360072" y="1225893"/>
                </a:cubicBezTo>
                <a:close/>
                <a:moveTo>
                  <a:pt x="525387" y="1203041"/>
                </a:moveTo>
                <a:cubicBezTo>
                  <a:pt x="518198" y="1204673"/>
                  <a:pt x="506815" y="1212835"/>
                  <a:pt x="488842" y="1227852"/>
                </a:cubicBezTo>
                <a:cubicBezTo>
                  <a:pt x="471468" y="1241890"/>
                  <a:pt x="446905" y="1256907"/>
                  <a:pt x="433725" y="1261804"/>
                </a:cubicBezTo>
                <a:cubicBezTo>
                  <a:pt x="420545" y="1266701"/>
                  <a:pt x="409761" y="1277475"/>
                  <a:pt x="410360" y="1284657"/>
                </a:cubicBezTo>
                <a:cubicBezTo>
                  <a:pt x="412157" y="1301959"/>
                  <a:pt x="410959" y="1301959"/>
                  <a:pt x="464878" y="1283024"/>
                </a:cubicBezTo>
                <a:cubicBezTo>
                  <a:pt x="514004" y="1265722"/>
                  <a:pt x="539166" y="1243522"/>
                  <a:pt x="536770" y="1218058"/>
                </a:cubicBezTo>
                <a:cubicBezTo>
                  <a:pt x="535572" y="1206632"/>
                  <a:pt x="532576" y="1201408"/>
                  <a:pt x="525387" y="1203041"/>
                </a:cubicBezTo>
                <a:close/>
                <a:moveTo>
                  <a:pt x="585896" y="1171374"/>
                </a:moveTo>
                <a:cubicBezTo>
                  <a:pt x="576909" y="1163865"/>
                  <a:pt x="554144" y="1200103"/>
                  <a:pt x="555342" y="1219038"/>
                </a:cubicBezTo>
                <a:cubicBezTo>
                  <a:pt x="558337" y="1246134"/>
                  <a:pt x="569720" y="1240258"/>
                  <a:pt x="581103" y="1205652"/>
                </a:cubicBezTo>
                <a:cubicBezTo>
                  <a:pt x="586495" y="1189329"/>
                  <a:pt x="588292" y="1173659"/>
                  <a:pt x="585896" y="1171374"/>
                </a:cubicBezTo>
                <a:close/>
                <a:moveTo>
                  <a:pt x="12092769" y="1144930"/>
                </a:moveTo>
                <a:cubicBezTo>
                  <a:pt x="12074796" y="1140033"/>
                  <a:pt x="11942995" y="1185085"/>
                  <a:pt x="11944792" y="1196512"/>
                </a:cubicBezTo>
                <a:cubicBezTo>
                  <a:pt x="11944792" y="1201735"/>
                  <a:pt x="11951981" y="1202388"/>
                  <a:pt x="11960968" y="1197491"/>
                </a:cubicBezTo>
                <a:cubicBezTo>
                  <a:pt x="11969355" y="1192594"/>
                  <a:pt x="11993319" y="1186065"/>
                  <a:pt x="12013688" y="1182800"/>
                </a:cubicBezTo>
                <a:cubicBezTo>
                  <a:pt x="12056823" y="1175291"/>
                  <a:pt x="12110143" y="1150154"/>
                  <a:pt x="12092769" y="1144930"/>
                </a:cubicBezTo>
                <a:close/>
                <a:moveTo>
                  <a:pt x="11312145" y="911835"/>
                </a:moveTo>
                <a:cubicBezTo>
                  <a:pt x="11301361" y="908570"/>
                  <a:pt x="11296568" y="912488"/>
                  <a:pt x="11298365" y="922282"/>
                </a:cubicBezTo>
                <a:cubicBezTo>
                  <a:pt x="11298964" y="938932"/>
                  <a:pt x="11321131" y="939584"/>
                  <a:pt x="11350487" y="923261"/>
                </a:cubicBezTo>
                <a:cubicBezTo>
                  <a:pt x="11367262" y="913467"/>
                  <a:pt x="11367262" y="913794"/>
                  <a:pt x="11347491" y="915426"/>
                </a:cubicBezTo>
                <a:cubicBezTo>
                  <a:pt x="11336108" y="915426"/>
                  <a:pt x="11320532" y="914120"/>
                  <a:pt x="11312145" y="911835"/>
                </a:cubicBezTo>
                <a:close/>
                <a:moveTo>
                  <a:pt x="11572715" y="910392"/>
                </a:moveTo>
                <a:cubicBezTo>
                  <a:pt x="11501160" y="913223"/>
                  <a:pt x="11403657" y="924730"/>
                  <a:pt x="11392424" y="934035"/>
                </a:cubicBezTo>
                <a:cubicBezTo>
                  <a:pt x="11382838" y="942196"/>
                  <a:pt x="11393023" y="944808"/>
                  <a:pt x="11431365" y="944808"/>
                </a:cubicBezTo>
                <a:cubicBezTo>
                  <a:pt x="11529617" y="944808"/>
                  <a:pt x="11627869" y="935993"/>
                  <a:pt x="11648238" y="925220"/>
                </a:cubicBezTo>
                <a:cubicBezTo>
                  <a:pt x="11668009" y="916079"/>
                  <a:pt x="11666211" y="914120"/>
                  <a:pt x="11631464" y="910856"/>
                </a:cubicBezTo>
                <a:cubicBezTo>
                  <a:pt x="11617535" y="909468"/>
                  <a:pt x="11596567" y="909448"/>
                  <a:pt x="11572715" y="910392"/>
                </a:cubicBezTo>
                <a:close/>
                <a:moveTo>
                  <a:pt x="11449085" y="816166"/>
                </a:moveTo>
                <a:cubicBezTo>
                  <a:pt x="11430317" y="815631"/>
                  <a:pt x="11412643" y="815610"/>
                  <a:pt x="11397816" y="816181"/>
                </a:cubicBezTo>
                <a:cubicBezTo>
                  <a:pt x="11378045" y="816834"/>
                  <a:pt x="11363068" y="818467"/>
                  <a:pt x="11357077" y="821078"/>
                </a:cubicBezTo>
                <a:cubicBezTo>
                  <a:pt x="11345694" y="826955"/>
                  <a:pt x="11346293" y="830219"/>
                  <a:pt x="11360671" y="846542"/>
                </a:cubicBezTo>
                <a:cubicBezTo>
                  <a:pt x="11372054" y="861560"/>
                  <a:pt x="11374451" y="871354"/>
                  <a:pt x="11367861" y="886371"/>
                </a:cubicBezTo>
                <a:cubicBezTo>
                  <a:pt x="11360671" y="905306"/>
                  <a:pt x="11362469" y="905306"/>
                  <a:pt x="11428369" y="894532"/>
                </a:cubicBezTo>
                <a:cubicBezTo>
                  <a:pt x="11466113" y="888003"/>
                  <a:pt x="11505054" y="879842"/>
                  <a:pt x="11514640" y="874945"/>
                </a:cubicBezTo>
                <a:cubicBezTo>
                  <a:pt x="11526622" y="869068"/>
                  <a:pt x="11525423" y="872333"/>
                  <a:pt x="11510446" y="883106"/>
                </a:cubicBezTo>
                <a:cubicBezTo>
                  <a:pt x="11488878" y="899756"/>
                  <a:pt x="11488878" y="899429"/>
                  <a:pt x="11531414" y="899429"/>
                </a:cubicBezTo>
                <a:cubicBezTo>
                  <a:pt x="11554180" y="900082"/>
                  <a:pt x="11615887" y="895185"/>
                  <a:pt x="11668608" y="888656"/>
                </a:cubicBezTo>
                <a:cubicBezTo>
                  <a:pt x="11748887" y="878862"/>
                  <a:pt x="11767459" y="872986"/>
                  <a:pt x="11787229" y="854051"/>
                </a:cubicBezTo>
                <a:lnTo>
                  <a:pt x="11809995" y="831852"/>
                </a:lnTo>
                <a:lnTo>
                  <a:pt x="11730315" y="839360"/>
                </a:lnTo>
                <a:cubicBezTo>
                  <a:pt x="11672202" y="845237"/>
                  <a:pt x="11636256" y="843278"/>
                  <a:pt x="11600311" y="832831"/>
                </a:cubicBezTo>
                <a:cubicBezTo>
                  <a:pt x="11571554" y="824017"/>
                  <a:pt x="11505391" y="817773"/>
                  <a:pt x="11449085" y="816166"/>
                </a:cubicBezTo>
                <a:close/>
                <a:moveTo>
                  <a:pt x="706914" y="695716"/>
                </a:moveTo>
                <a:cubicBezTo>
                  <a:pt x="701522" y="694410"/>
                  <a:pt x="691337" y="698328"/>
                  <a:pt x="673963" y="706816"/>
                </a:cubicBezTo>
                <a:cubicBezTo>
                  <a:pt x="658387" y="715304"/>
                  <a:pt x="651796" y="725751"/>
                  <a:pt x="653594" y="742400"/>
                </a:cubicBezTo>
                <a:cubicBezTo>
                  <a:pt x="655990" y="770150"/>
                  <a:pt x="654193" y="769497"/>
                  <a:pt x="688941" y="753827"/>
                </a:cubicBezTo>
                <a:cubicBezTo>
                  <a:pt x="708112" y="744686"/>
                  <a:pt x="715301" y="734239"/>
                  <a:pt x="715301" y="717589"/>
                </a:cubicBezTo>
                <a:cubicBezTo>
                  <a:pt x="714702" y="704531"/>
                  <a:pt x="712905" y="697348"/>
                  <a:pt x="706914" y="695716"/>
                </a:cubicBezTo>
                <a:close/>
                <a:moveTo>
                  <a:pt x="994481" y="465559"/>
                </a:moveTo>
                <a:cubicBezTo>
                  <a:pt x="977107" y="467192"/>
                  <a:pt x="975310" y="469477"/>
                  <a:pt x="987891" y="475027"/>
                </a:cubicBezTo>
                <a:cubicBezTo>
                  <a:pt x="1005864" y="485147"/>
                  <a:pt x="1005264" y="485147"/>
                  <a:pt x="1010656" y="473721"/>
                </a:cubicBezTo>
                <a:cubicBezTo>
                  <a:pt x="1013053" y="467844"/>
                  <a:pt x="1005864" y="464906"/>
                  <a:pt x="994481" y="465559"/>
                </a:cubicBezTo>
                <a:close/>
                <a:moveTo>
                  <a:pt x="2086037" y="226588"/>
                </a:moveTo>
                <a:cubicBezTo>
                  <a:pt x="2052488" y="226588"/>
                  <a:pt x="1935663" y="233770"/>
                  <a:pt x="1826029" y="243890"/>
                </a:cubicBezTo>
                <a:cubicBezTo>
                  <a:pt x="1716394" y="253684"/>
                  <a:pt x="1623533" y="260540"/>
                  <a:pt x="1619339" y="258908"/>
                </a:cubicBezTo>
                <a:cubicBezTo>
                  <a:pt x="1609155" y="253031"/>
                  <a:pt x="1338962" y="305592"/>
                  <a:pt x="1247300" y="330403"/>
                </a:cubicBezTo>
                <a:cubicBezTo>
                  <a:pt x="1102318" y="370558"/>
                  <a:pt x="1008859" y="407122"/>
                  <a:pt x="1010656" y="423446"/>
                </a:cubicBezTo>
                <a:cubicBezTo>
                  <a:pt x="1011855" y="433566"/>
                  <a:pt x="1120291" y="412019"/>
                  <a:pt x="1284444" y="370885"/>
                </a:cubicBezTo>
                <a:cubicBezTo>
                  <a:pt x="1439610" y="331383"/>
                  <a:pt x="1682844" y="288616"/>
                  <a:pt x="1854186" y="270334"/>
                </a:cubicBezTo>
                <a:cubicBezTo>
                  <a:pt x="1924281" y="263805"/>
                  <a:pt x="2017740" y="250420"/>
                  <a:pt x="2063870" y="242258"/>
                </a:cubicBezTo>
                <a:lnTo>
                  <a:pt x="2147145" y="228220"/>
                </a:lnTo>
                <a:close/>
                <a:moveTo>
                  <a:pt x="5325359" y="176965"/>
                </a:moveTo>
                <a:cubicBezTo>
                  <a:pt x="5313977" y="176313"/>
                  <a:pt x="5303792" y="178924"/>
                  <a:pt x="5304392" y="183821"/>
                </a:cubicBezTo>
                <a:cubicBezTo>
                  <a:pt x="5304392" y="188718"/>
                  <a:pt x="5330152" y="193942"/>
                  <a:pt x="5359509" y="193942"/>
                </a:cubicBezTo>
                <a:cubicBezTo>
                  <a:pt x="5389463" y="194595"/>
                  <a:pt x="5475733" y="196880"/>
                  <a:pt x="5550620" y="200144"/>
                </a:cubicBezTo>
                <a:cubicBezTo>
                  <a:pt x="5626706" y="203409"/>
                  <a:pt x="5704588" y="206021"/>
                  <a:pt x="5725557" y="206021"/>
                </a:cubicBezTo>
                <a:cubicBezTo>
                  <a:pt x="5746525" y="206021"/>
                  <a:pt x="5771088" y="206021"/>
                  <a:pt x="5781273" y="205368"/>
                </a:cubicBezTo>
                <a:cubicBezTo>
                  <a:pt x="5790859" y="205368"/>
                  <a:pt x="5797449" y="203409"/>
                  <a:pt x="5794453" y="200797"/>
                </a:cubicBezTo>
                <a:cubicBezTo>
                  <a:pt x="5786665" y="194268"/>
                  <a:pt x="5576381" y="181536"/>
                  <a:pt x="5455364" y="180557"/>
                </a:cubicBezTo>
                <a:cubicBezTo>
                  <a:pt x="5395454" y="180557"/>
                  <a:pt x="5336742" y="178598"/>
                  <a:pt x="5325359" y="176965"/>
                </a:cubicBezTo>
                <a:close/>
                <a:moveTo>
                  <a:pt x="4220023" y="22"/>
                </a:moveTo>
                <a:cubicBezTo>
                  <a:pt x="4221821" y="-305"/>
                  <a:pt x="4221222" y="2960"/>
                  <a:pt x="4219424" y="10142"/>
                </a:cubicBezTo>
                <a:cubicBezTo>
                  <a:pt x="4214033" y="29077"/>
                  <a:pt x="4224816" y="30057"/>
                  <a:pt x="4423717" y="27445"/>
                </a:cubicBezTo>
                <a:cubicBezTo>
                  <a:pt x="4493811" y="26792"/>
                  <a:pt x="4590865" y="25486"/>
                  <a:pt x="4639991" y="26139"/>
                </a:cubicBezTo>
                <a:cubicBezTo>
                  <a:pt x="4689717" y="27118"/>
                  <a:pt x="4816725" y="28098"/>
                  <a:pt x="4923364" y="29077"/>
                </a:cubicBezTo>
                <a:cubicBezTo>
                  <a:pt x="5029405" y="29077"/>
                  <a:pt x="5146229" y="31362"/>
                  <a:pt x="5182774" y="32995"/>
                </a:cubicBezTo>
                <a:cubicBezTo>
                  <a:pt x="5218720" y="35606"/>
                  <a:pt x="5291810" y="36912"/>
                  <a:pt x="5343332" y="36912"/>
                </a:cubicBezTo>
                <a:cubicBezTo>
                  <a:pt x="5395454" y="36912"/>
                  <a:pt x="5469742" y="38218"/>
                  <a:pt x="5508085" y="40503"/>
                </a:cubicBezTo>
                <a:cubicBezTo>
                  <a:pt x="5547625" y="42136"/>
                  <a:pt x="5624309" y="43768"/>
                  <a:pt x="5678229" y="43115"/>
                </a:cubicBezTo>
                <a:cubicBezTo>
                  <a:pt x="5732746" y="43115"/>
                  <a:pt x="5822012" y="45400"/>
                  <a:pt x="5875930" y="47686"/>
                </a:cubicBezTo>
                <a:cubicBezTo>
                  <a:pt x="6036489" y="55847"/>
                  <a:pt x="6590055" y="50624"/>
                  <a:pt x="6808127" y="38871"/>
                </a:cubicBezTo>
                <a:cubicBezTo>
                  <a:pt x="6842275" y="37239"/>
                  <a:pt x="6911171" y="33974"/>
                  <a:pt x="6963293" y="32995"/>
                </a:cubicBezTo>
                <a:cubicBezTo>
                  <a:pt x="7014815" y="31362"/>
                  <a:pt x="7090901" y="29077"/>
                  <a:pt x="7132837" y="28424"/>
                </a:cubicBezTo>
                <a:cubicBezTo>
                  <a:pt x="7244270" y="24833"/>
                  <a:pt x="7299986" y="26465"/>
                  <a:pt x="7321553" y="33974"/>
                </a:cubicBezTo>
                <a:cubicBezTo>
                  <a:pt x="7332337" y="37892"/>
                  <a:pt x="7379067" y="41483"/>
                  <a:pt x="7425797" y="41483"/>
                </a:cubicBezTo>
                <a:cubicBezTo>
                  <a:pt x="7492297" y="42136"/>
                  <a:pt x="7500085" y="42789"/>
                  <a:pt x="7461143" y="47686"/>
                </a:cubicBezTo>
                <a:cubicBezTo>
                  <a:pt x="7425197" y="51930"/>
                  <a:pt x="7412617" y="56827"/>
                  <a:pt x="7413815" y="67600"/>
                </a:cubicBezTo>
                <a:cubicBezTo>
                  <a:pt x="7415013" y="83923"/>
                  <a:pt x="7429990" y="85882"/>
                  <a:pt x="7437179" y="71191"/>
                </a:cubicBezTo>
                <a:cubicBezTo>
                  <a:pt x="7445567" y="53888"/>
                  <a:pt x="7485706" y="55521"/>
                  <a:pt x="7528841" y="73476"/>
                </a:cubicBezTo>
                <a:cubicBezTo>
                  <a:pt x="7570179" y="90779"/>
                  <a:pt x="7597737" y="89800"/>
                  <a:pt x="7767881" y="68253"/>
                </a:cubicBezTo>
                <a:cubicBezTo>
                  <a:pt x="7809818" y="62703"/>
                  <a:pt x="7834381" y="64988"/>
                  <a:pt x="7861939" y="77394"/>
                </a:cubicBezTo>
                <a:cubicBezTo>
                  <a:pt x="7910467" y="97961"/>
                  <a:pt x="7931435" y="88820"/>
                  <a:pt x="7907471" y="57806"/>
                </a:cubicBezTo>
                <a:cubicBezTo>
                  <a:pt x="7873921" y="14713"/>
                  <a:pt x="7898485" y="20589"/>
                  <a:pt x="7954800" y="68253"/>
                </a:cubicBezTo>
                <a:cubicBezTo>
                  <a:pt x="7967980" y="79026"/>
                  <a:pt x="7992543" y="88820"/>
                  <a:pt x="8010516" y="89800"/>
                </a:cubicBezTo>
                <a:cubicBezTo>
                  <a:pt x="8027890" y="90779"/>
                  <a:pt x="8133331" y="93391"/>
                  <a:pt x="8244763" y="95676"/>
                </a:cubicBezTo>
                <a:cubicBezTo>
                  <a:pt x="8355597" y="98287"/>
                  <a:pt x="8453848" y="100573"/>
                  <a:pt x="8462236" y="102205"/>
                </a:cubicBezTo>
                <a:cubicBezTo>
                  <a:pt x="8497583" y="108734"/>
                  <a:pt x="8337025" y="118855"/>
                  <a:pt x="8220799" y="117875"/>
                </a:cubicBezTo>
                <a:cubicBezTo>
                  <a:pt x="8151903" y="117222"/>
                  <a:pt x="8087201" y="119508"/>
                  <a:pt x="8078214" y="122772"/>
                </a:cubicBezTo>
                <a:cubicBezTo>
                  <a:pt x="8069227" y="126037"/>
                  <a:pt x="8027890" y="126037"/>
                  <a:pt x="7987751" y="121793"/>
                </a:cubicBezTo>
                <a:cubicBezTo>
                  <a:pt x="7885305" y="111346"/>
                  <a:pt x="7788251" y="108081"/>
                  <a:pt x="7611517" y="107102"/>
                </a:cubicBezTo>
                <a:cubicBezTo>
                  <a:pt x="7251459" y="107102"/>
                  <a:pt x="7150211" y="105470"/>
                  <a:pt x="7141824" y="102205"/>
                </a:cubicBezTo>
                <a:cubicBezTo>
                  <a:pt x="7137631" y="99593"/>
                  <a:pt x="7090901" y="100573"/>
                  <a:pt x="7038180" y="102858"/>
                </a:cubicBezTo>
                <a:cubicBezTo>
                  <a:pt x="6985459" y="105470"/>
                  <a:pt x="6889005" y="109714"/>
                  <a:pt x="6823703" y="111346"/>
                </a:cubicBezTo>
                <a:cubicBezTo>
                  <a:pt x="6759600" y="112978"/>
                  <a:pt x="6705082" y="115590"/>
                  <a:pt x="6703285" y="117222"/>
                </a:cubicBezTo>
                <a:cubicBezTo>
                  <a:pt x="6700888" y="118855"/>
                  <a:pt x="6710474" y="123752"/>
                  <a:pt x="6723654" y="127996"/>
                </a:cubicBezTo>
                <a:cubicBezTo>
                  <a:pt x="6743424" y="134525"/>
                  <a:pt x="6741627" y="135178"/>
                  <a:pt x="6712870" y="132566"/>
                </a:cubicBezTo>
                <a:cubicBezTo>
                  <a:pt x="6676325" y="129302"/>
                  <a:pt x="6633789" y="128649"/>
                  <a:pt x="6269538" y="129628"/>
                </a:cubicBezTo>
                <a:cubicBezTo>
                  <a:pt x="6016718" y="129628"/>
                  <a:pt x="5548823" y="124731"/>
                  <a:pt x="5152220" y="117222"/>
                </a:cubicBezTo>
                <a:cubicBezTo>
                  <a:pt x="5033000" y="115590"/>
                  <a:pt x="4892810" y="112978"/>
                  <a:pt x="4841288" y="111999"/>
                </a:cubicBezTo>
                <a:cubicBezTo>
                  <a:pt x="4789166" y="111999"/>
                  <a:pt x="4710685" y="110367"/>
                  <a:pt x="4666351" y="109714"/>
                </a:cubicBezTo>
                <a:cubicBezTo>
                  <a:pt x="4580680" y="108081"/>
                  <a:pt x="4317077" y="109387"/>
                  <a:pt x="4163109" y="112978"/>
                </a:cubicBezTo>
                <a:cubicBezTo>
                  <a:pt x="4074443" y="115264"/>
                  <a:pt x="4070848" y="116243"/>
                  <a:pt x="4078037" y="132566"/>
                </a:cubicBezTo>
                <a:cubicBezTo>
                  <a:pt x="4084627" y="147583"/>
                  <a:pt x="4083429" y="146604"/>
                  <a:pt x="4067254" y="130934"/>
                </a:cubicBezTo>
                <a:cubicBezTo>
                  <a:pt x="4051078" y="112978"/>
                  <a:pt x="4037898" y="111346"/>
                  <a:pt x="3951029" y="115590"/>
                </a:cubicBezTo>
                <a:cubicBezTo>
                  <a:pt x="3896511" y="117222"/>
                  <a:pt x="3827614" y="119508"/>
                  <a:pt x="3795862" y="120487"/>
                </a:cubicBezTo>
                <a:cubicBezTo>
                  <a:pt x="3726966" y="122119"/>
                  <a:pt x="3558020" y="130281"/>
                  <a:pt x="3385480" y="139422"/>
                </a:cubicBezTo>
                <a:cubicBezTo>
                  <a:pt x="3283633" y="145298"/>
                  <a:pt x="3256674" y="149542"/>
                  <a:pt x="3257273" y="158357"/>
                </a:cubicBezTo>
                <a:cubicBezTo>
                  <a:pt x="3258471" y="168477"/>
                  <a:pt x="3256674" y="168151"/>
                  <a:pt x="3250084" y="159336"/>
                </a:cubicBezTo>
                <a:cubicBezTo>
                  <a:pt x="3239900" y="145951"/>
                  <a:pt x="3164413" y="149216"/>
                  <a:pt x="2778594" y="177945"/>
                </a:cubicBezTo>
                <a:cubicBezTo>
                  <a:pt x="2627622" y="189371"/>
                  <a:pt x="2469459" y="205368"/>
                  <a:pt x="2428721" y="213529"/>
                </a:cubicBezTo>
                <a:cubicBezTo>
                  <a:pt x="2382590" y="223650"/>
                  <a:pt x="2368811" y="228220"/>
                  <a:pt x="2392775" y="226588"/>
                </a:cubicBezTo>
                <a:cubicBezTo>
                  <a:pt x="2413144" y="225935"/>
                  <a:pt x="2464068" y="228220"/>
                  <a:pt x="2507203" y="231485"/>
                </a:cubicBezTo>
                <a:cubicBezTo>
                  <a:pt x="2655180" y="243890"/>
                  <a:pt x="3215336" y="210918"/>
                  <a:pt x="3214138" y="189371"/>
                </a:cubicBezTo>
                <a:cubicBezTo>
                  <a:pt x="3212940" y="185454"/>
                  <a:pt x="3224323" y="183821"/>
                  <a:pt x="3238701" y="185454"/>
                </a:cubicBezTo>
                <a:lnTo>
                  <a:pt x="3263863" y="187739"/>
                </a:lnTo>
                <a:lnTo>
                  <a:pt x="3241697" y="198512"/>
                </a:lnTo>
                <a:cubicBezTo>
                  <a:pt x="3230314" y="204388"/>
                  <a:pt x="3212940" y="207653"/>
                  <a:pt x="3203354" y="206021"/>
                </a:cubicBezTo>
                <a:cubicBezTo>
                  <a:pt x="3194368" y="204388"/>
                  <a:pt x="3184183" y="207653"/>
                  <a:pt x="3181787" y="212550"/>
                </a:cubicBezTo>
                <a:cubicBezTo>
                  <a:pt x="3179390" y="217447"/>
                  <a:pt x="3198562" y="220058"/>
                  <a:pt x="3223125" y="218426"/>
                </a:cubicBezTo>
                <a:cubicBezTo>
                  <a:pt x="3247688" y="216794"/>
                  <a:pt x="3280638" y="215161"/>
                  <a:pt x="3296215" y="215161"/>
                </a:cubicBezTo>
                <a:cubicBezTo>
                  <a:pt x="3332759" y="215161"/>
                  <a:pt x="3667655" y="203735"/>
                  <a:pt x="3685628" y="202103"/>
                </a:cubicBezTo>
                <a:cubicBezTo>
                  <a:pt x="3693416" y="200471"/>
                  <a:pt x="3726367" y="199491"/>
                  <a:pt x="3760515" y="199491"/>
                </a:cubicBezTo>
                <a:cubicBezTo>
                  <a:pt x="3840196" y="198512"/>
                  <a:pt x="3912686" y="193615"/>
                  <a:pt x="3924069" y="189371"/>
                </a:cubicBezTo>
                <a:cubicBezTo>
                  <a:pt x="3930060" y="187086"/>
                  <a:pt x="3940245" y="187739"/>
                  <a:pt x="3948632" y="189371"/>
                </a:cubicBezTo>
                <a:cubicBezTo>
                  <a:pt x="3956420" y="191983"/>
                  <a:pt x="4045686" y="192962"/>
                  <a:pt x="4146934" y="192309"/>
                </a:cubicBezTo>
                <a:cubicBezTo>
                  <a:pt x="4389568" y="190677"/>
                  <a:pt x="4521370" y="190677"/>
                  <a:pt x="4613032" y="192309"/>
                </a:cubicBezTo>
                <a:cubicBezTo>
                  <a:pt x="4653770" y="192962"/>
                  <a:pt x="4767000" y="192962"/>
                  <a:pt x="4862256" y="192962"/>
                </a:cubicBezTo>
                <a:cubicBezTo>
                  <a:pt x="4958112" y="192309"/>
                  <a:pt x="5079130" y="192309"/>
                  <a:pt x="5130054" y="192309"/>
                </a:cubicBezTo>
                <a:cubicBezTo>
                  <a:pt x="5183373" y="192962"/>
                  <a:pt x="5227107" y="188718"/>
                  <a:pt x="5231302" y="183821"/>
                </a:cubicBezTo>
                <a:cubicBezTo>
                  <a:pt x="5235495" y="178924"/>
                  <a:pt x="5215725" y="174680"/>
                  <a:pt x="5184571" y="174027"/>
                </a:cubicBezTo>
                <a:cubicBezTo>
                  <a:pt x="5154018" y="174027"/>
                  <a:pt x="5082126" y="171089"/>
                  <a:pt x="5025811" y="168804"/>
                </a:cubicBezTo>
                <a:cubicBezTo>
                  <a:pt x="4967698" y="165539"/>
                  <a:pt x="4890414" y="166518"/>
                  <a:pt x="4853270" y="170109"/>
                </a:cubicBezTo>
                <a:cubicBezTo>
                  <a:pt x="4798153" y="175006"/>
                  <a:pt x="4784973" y="173048"/>
                  <a:pt x="4784374" y="160969"/>
                </a:cubicBezTo>
                <a:cubicBezTo>
                  <a:pt x="4783176" y="148563"/>
                  <a:pt x="4794558" y="145951"/>
                  <a:pt x="4864653" y="143339"/>
                </a:cubicBezTo>
                <a:cubicBezTo>
                  <a:pt x="4910184" y="141707"/>
                  <a:pt x="4977283" y="141707"/>
                  <a:pt x="5013229" y="143339"/>
                </a:cubicBezTo>
                <a:cubicBezTo>
                  <a:pt x="5050374" y="144972"/>
                  <a:pt x="5109685" y="146604"/>
                  <a:pt x="5145630" y="146604"/>
                </a:cubicBezTo>
                <a:cubicBezTo>
                  <a:pt x="5182175" y="145625"/>
                  <a:pt x="5239688" y="147583"/>
                  <a:pt x="5273238" y="149216"/>
                </a:cubicBezTo>
                <a:cubicBezTo>
                  <a:pt x="5306788" y="151828"/>
                  <a:pt x="5412828" y="154766"/>
                  <a:pt x="5508085" y="156398"/>
                </a:cubicBezTo>
                <a:cubicBezTo>
                  <a:pt x="5603940" y="158030"/>
                  <a:pt x="5767494" y="167171"/>
                  <a:pt x="5872336" y="175660"/>
                </a:cubicBezTo>
                <a:cubicBezTo>
                  <a:pt x="6145525" y="197859"/>
                  <a:pt x="6258155" y="202103"/>
                  <a:pt x="6370785" y="193942"/>
                </a:cubicBezTo>
                <a:cubicBezTo>
                  <a:pt x="6425902" y="188718"/>
                  <a:pt x="6466641" y="189698"/>
                  <a:pt x="6460650" y="194595"/>
                </a:cubicBezTo>
                <a:cubicBezTo>
                  <a:pt x="6454659" y="199491"/>
                  <a:pt x="6458853" y="200144"/>
                  <a:pt x="6469636" y="196227"/>
                </a:cubicBezTo>
                <a:cubicBezTo>
                  <a:pt x="6480420" y="191983"/>
                  <a:pt x="6537335" y="188718"/>
                  <a:pt x="6596645" y="188718"/>
                </a:cubicBezTo>
                <a:cubicBezTo>
                  <a:pt x="6709875" y="187739"/>
                  <a:pt x="6877622" y="187086"/>
                  <a:pt x="6983662" y="184801"/>
                </a:cubicBezTo>
                <a:cubicBezTo>
                  <a:pt x="7018410" y="184801"/>
                  <a:pt x="7082513" y="184474"/>
                  <a:pt x="7126847" y="186106"/>
                </a:cubicBezTo>
                <a:cubicBezTo>
                  <a:pt x="7186157" y="187739"/>
                  <a:pt x="7213716" y="185454"/>
                  <a:pt x="7226896" y="176313"/>
                </a:cubicBezTo>
                <a:cubicBezTo>
                  <a:pt x="7241275" y="167171"/>
                  <a:pt x="7247865" y="167171"/>
                  <a:pt x="7257450" y="176965"/>
                </a:cubicBezTo>
                <a:cubicBezTo>
                  <a:pt x="7269432" y="189371"/>
                  <a:pt x="7517459" y="197533"/>
                  <a:pt x="7616309" y="188718"/>
                </a:cubicBezTo>
                <a:cubicBezTo>
                  <a:pt x="7640873" y="186106"/>
                  <a:pt x="7658845" y="188065"/>
                  <a:pt x="7657048" y="192962"/>
                </a:cubicBezTo>
                <a:cubicBezTo>
                  <a:pt x="7648062" y="211244"/>
                  <a:pt x="7737927" y="217447"/>
                  <a:pt x="7860143" y="207000"/>
                </a:cubicBezTo>
                <a:cubicBezTo>
                  <a:pt x="7929039" y="201124"/>
                  <a:pt x="7973971" y="200471"/>
                  <a:pt x="7958993" y="204388"/>
                </a:cubicBezTo>
                <a:cubicBezTo>
                  <a:pt x="7931435" y="213529"/>
                  <a:pt x="7931435" y="213529"/>
                  <a:pt x="7955399" y="217447"/>
                </a:cubicBezTo>
                <a:cubicBezTo>
                  <a:pt x="7968579" y="219079"/>
                  <a:pt x="8025493" y="220711"/>
                  <a:pt x="8082407" y="220711"/>
                </a:cubicBezTo>
                <a:cubicBezTo>
                  <a:pt x="8353200" y="220058"/>
                  <a:pt x="8773767" y="229199"/>
                  <a:pt x="9017000" y="239973"/>
                </a:cubicBezTo>
                <a:cubicBezTo>
                  <a:pt x="9095482" y="243237"/>
                  <a:pt x="9190739" y="247481"/>
                  <a:pt x="9230279" y="248134"/>
                </a:cubicBezTo>
                <a:cubicBezTo>
                  <a:pt x="9269221" y="249767"/>
                  <a:pt x="9356090" y="251073"/>
                  <a:pt x="9423788" y="253684"/>
                </a:cubicBezTo>
                <a:cubicBezTo>
                  <a:pt x="9608310" y="258581"/>
                  <a:pt x="9647851" y="257928"/>
                  <a:pt x="9608909" y="252052"/>
                </a:cubicBezTo>
                <a:cubicBezTo>
                  <a:pt x="9591535" y="248787"/>
                  <a:pt x="9574761" y="243890"/>
                  <a:pt x="9571166" y="241279"/>
                </a:cubicBezTo>
                <a:cubicBezTo>
                  <a:pt x="9564576" y="235729"/>
                  <a:pt x="9605914" y="236708"/>
                  <a:pt x="9727531" y="246502"/>
                </a:cubicBezTo>
                <a:cubicBezTo>
                  <a:pt x="9776057" y="249767"/>
                  <a:pt x="9832972" y="247808"/>
                  <a:pt x="9852742" y="242911"/>
                </a:cubicBezTo>
                <a:cubicBezTo>
                  <a:pt x="9876706" y="237361"/>
                  <a:pt x="9887490" y="237035"/>
                  <a:pt x="9883895" y="243890"/>
                </a:cubicBezTo>
                <a:cubicBezTo>
                  <a:pt x="9881499" y="249440"/>
                  <a:pt x="9871314" y="255317"/>
                  <a:pt x="9859332" y="255969"/>
                </a:cubicBezTo>
                <a:cubicBezTo>
                  <a:pt x="9813202" y="260213"/>
                  <a:pt x="9855738" y="265437"/>
                  <a:pt x="9933620" y="263478"/>
                </a:cubicBezTo>
                <a:cubicBezTo>
                  <a:pt x="10055836" y="261846"/>
                  <a:pt x="10059431" y="262172"/>
                  <a:pt x="10122336" y="268049"/>
                </a:cubicBezTo>
                <a:cubicBezTo>
                  <a:pt x="10153489" y="271313"/>
                  <a:pt x="10202016" y="273598"/>
                  <a:pt x="10230773" y="274251"/>
                </a:cubicBezTo>
                <a:cubicBezTo>
                  <a:pt x="10259529" y="274251"/>
                  <a:pt x="10363773" y="277843"/>
                  <a:pt x="10462624" y="281107"/>
                </a:cubicBezTo>
                <a:cubicBezTo>
                  <a:pt x="10748992" y="290248"/>
                  <a:pt x="10760974" y="290248"/>
                  <a:pt x="10920934" y="257928"/>
                </a:cubicBezTo>
                <a:cubicBezTo>
                  <a:pt x="11003010" y="241605"/>
                  <a:pt x="11094672" y="221691"/>
                  <a:pt x="11125226" y="215161"/>
                </a:cubicBezTo>
                <a:cubicBezTo>
                  <a:pt x="11154582" y="207653"/>
                  <a:pt x="11191127" y="204388"/>
                  <a:pt x="11204307" y="207000"/>
                </a:cubicBezTo>
                <a:cubicBezTo>
                  <a:pt x="11226474" y="211897"/>
                  <a:pt x="11224676" y="212550"/>
                  <a:pt x="11194122" y="216141"/>
                </a:cubicBezTo>
                <a:cubicBezTo>
                  <a:pt x="11152185" y="221038"/>
                  <a:pt x="11076699" y="249114"/>
                  <a:pt x="11077298" y="257928"/>
                </a:cubicBezTo>
                <a:cubicBezTo>
                  <a:pt x="11080294" y="282087"/>
                  <a:pt x="11385234" y="248787"/>
                  <a:pt x="11446342" y="218426"/>
                </a:cubicBezTo>
                <a:cubicBezTo>
                  <a:pt x="11475698" y="203409"/>
                  <a:pt x="11484685" y="202430"/>
                  <a:pt x="11493671" y="212550"/>
                </a:cubicBezTo>
                <a:cubicBezTo>
                  <a:pt x="11501459" y="221364"/>
                  <a:pt x="11518833" y="221691"/>
                  <a:pt x="11573351" y="209285"/>
                </a:cubicBezTo>
                <a:cubicBezTo>
                  <a:pt x="11711743" y="178924"/>
                  <a:pt x="11772252" y="170762"/>
                  <a:pt x="11756076" y="183821"/>
                </a:cubicBezTo>
                <a:cubicBezTo>
                  <a:pt x="11733310" y="200471"/>
                  <a:pt x="11747689" y="213529"/>
                  <a:pt x="11777044" y="204388"/>
                </a:cubicBezTo>
                <a:cubicBezTo>
                  <a:pt x="11815387" y="192962"/>
                  <a:pt x="11833360" y="215161"/>
                  <a:pt x="11815986" y="248787"/>
                </a:cubicBezTo>
                <a:cubicBezTo>
                  <a:pt x="11805202" y="269681"/>
                  <a:pt x="11794418" y="275884"/>
                  <a:pt x="11765662" y="278169"/>
                </a:cubicBezTo>
                <a:cubicBezTo>
                  <a:pt x="11719531" y="282413"/>
                  <a:pt x="11666211" y="311469"/>
                  <a:pt x="11668608" y="330403"/>
                </a:cubicBezTo>
                <a:cubicBezTo>
                  <a:pt x="11669806" y="341829"/>
                  <a:pt x="11680590" y="344441"/>
                  <a:pt x="11723126" y="340197"/>
                </a:cubicBezTo>
                <a:cubicBezTo>
                  <a:pt x="11761468" y="336932"/>
                  <a:pt x="11773450" y="338891"/>
                  <a:pt x="11763864" y="346073"/>
                </a:cubicBezTo>
                <a:cubicBezTo>
                  <a:pt x="11754878" y="353582"/>
                  <a:pt x="11789626" y="353582"/>
                  <a:pt x="11872301" y="346073"/>
                </a:cubicBezTo>
                <a:cubicBezTo>
                  <a:pt x="12008895" y="333668"/>
                  <a:pt x="12011292" y="343462"/>
                  <a:pt x="11879490" y="372517"/>
                </a:cubicBezTo>
                <a:cubicBezTo>
                  <a:pt x="11747689" y="401899"/>
                  <a:pt x="11730914" y="406796"/>
                  <a:pt x="11732711" y="417569"/>
                </a:cubicBezTo>
                <a:cubicBezTo>
                  <a:pt x="11732711" y="424099"/>
                  <a:pt x="11760869" y="422793"/>
                  <a:pt x="11814788" y="413652"/>
                </a:cubicBezTo>
                <a:cubicBezTo>
                  <a:pt x="11960968" y="388187"/>
                  <a:pt x="11994517" y="425078"/>
                  <a:pt x="11875297" y="480250"/>
                </a:cubicBezTo>
                <a:cubicBezTo>
                  <a:pt x="11829765" y="501797"/>
                  <a:pt x="11865711" y="513223"/>
                  <a:pt x="11960368" y="507347"/>
                </a:cubicBezTo>
                <a:cubicBezTo>
                  <a:pt x="12064611" y="502450"/>
                  <a:pt x="12098760" y="504735"/>
                  <a:pt x="12081386" y="518120"/>
                </a:cubicBezTo>
                <a:cubicBezTo>
                  <a:pt x="12064611" y="530526"/>
                  <a:pt x="12125120" y="540973"/>
                  <a:pt x="12209593" y="540973"/>
                </a:cubicBezTo>
                <a:cubicBezTo>
                  <a:pt x="12246737" y="540973"/>
                  <a:pt x="12282683" y="543584"/>
                  <a:pt x="12290471" y="547828"/>
                </a:cubicBezTo>
                <a:cubicBezTo>
                  <a:pt x="12299458" y="551746"/>
                  <a:pt x="12281485" y="555337"/>
                  <a:pt x="12244341" y="555990"/>
                </a:cubicBezTo>
                <a:cubicBezTo>
                  <a:pt x="12185629" y="556969"/>
                  <a:pt x="12184431" y="556969"/>
                  <a:pt x="12211990" y="567742"/>
                </a:cubicBezTo>
                <a:cubicBezTo>
                  <a:pt x="12233557" y="575904"/>
                  <a:pt x="12237152" y="579821"/>
                  <a:pt x="12224571" y="581454"/>
                </a:cubicBezTo>
                <a:cubicBezTo>
                  <a:pt x="12208994" y="583086"/>
                  <a:pt x="12208994" y="585045"/>
                  <a:pt x="12221575" y="598103"/>
                </a:cubicBezTo>
                <a:cubicBezTo>
                  <a:pt x="12233557" y="610509"/>
                  <a:pt x="12232958" y="611815"/>
                  <a:pt x="12211390" y="606918"/>
                </a:cubicBezTo>
                <a:cubicBezTo>
                  <a:pt x="12198210" y="603653"/>
                  <a:pt x="12185629" y="597777"/>
                  <a:pt x="12183233" y="593859"/>
                </a:cubicBezTo>
                <a:cubicBezTo>
                  <a:pt x="12181436" y="590595"/>
                  <a:pt x="12164661" y="583413"/>
                  <a:pt x="12144891" y="579169"/>
                </a:cubicBezTo>
                <a:cubicBezTo>
                  <a:pt x="12125120" y="574272"/>
                  <a:pt x="12102355" y="565784"/>
                  <a:pt x="12094566" y="560234"/>
                </a:cubicBezTo>
                <a:cubicBezTo>
                  <a:pt x="12068206" y="541952"/>
                  <a:pt x="11991522" y="533790"/>
                  <a:pt x="11945391" y="543911"/>
                </a:cubicBezTo>
                <a:cubicBezTo>
                  <a:pt x="11920828" y="549461"/>
                  <a:pt x="11872900" y="555337"/>
                  <a:pt x="11839351" y="557622"/>
                </a:cubicBezTo>
                <a:cubicBezTo>
                  <a:pt x="11723126" y="565784"/>
                  <a:pt x="11703955" y="570028"/>
                  <a:pt x="11644644" y="605286"/>
                </a:cubicBezTo>
                <a:cubicBezTo>
                  <a:pt x="11594320" y="634994"/>
                  <a:pt x="11574549" y="656541"/>
                  <a:pt x="11576946" y="677108"/>
                </a:cubicBezTo>
                <a:cubicBezTo>
                  <a:pt x="11578144" y="690493"/>
                  <a:pt x="11635657" y="705837"/>
                  <a:pt x="11717135" y="713998"/>
                </a:cubicBezTo>
                <a:cubicBezTo>
                  <a:pt x="11840549" y="726404"/>
                  <a:pt x="12024472" y="706816"/>
                  <a:pt x="12155674" y="665682"/>
                </a:cubicBezTo>
                <a:cubicBezTo>
                  <a:pt x="12205399" y="650012"/>
                  <a:pt x="12250931" y="636626"/>
                  <a:pt x="12255125" y="636626"/>
                </a:cubicBezTo>
                <a:cubicBezTo>
                  <a:pt x="12259318" y="635974"/>
                  <a:pt x="12258120" y="631076"/>
                  <a:pt x="12254525" y="625200"/>
                </a:cubicBezTo>
                <a:cubicBezTo>
                  <a:pt x="12249134" y="617691"/>
                  <a:pt x="12252129" y="616385"/>
                  <a:pt x="12264111" y="619650"/>
                </a:cubicBezTo>
                <a:cubicBezTo>
                  <a:pt x="12273098" y="621935"/>
                  <a:pt x="12284480" y="624547"/>
                  <a:pt x="12288674" y="623568"/>
                </a:cubicBezTo>
                <a:cubicBezTo>
                  <a:pt x="12293467" y="622915"/>
                  <a:pt x="12297661" y="626832"/>
                  <a:pt x="12298859" y="632709"/>
                </a:cubicBezTo>
                <a:cubicBezTo>
                  <a:pt x="12298859" y="637606"/>
                  <a:pt x="12291070" y="642503"/>
                  <a:pt x="12281485" y="643482"/>
                </a:cubicBezTo>
                <a:cubicBezTo>
                  <a:pt x="12260516" y="645767"/>
                  <a:pt x="12256323" y="658826"/>
                  <a:pt x="12261715" y="702572"/>
                </a:cubicBezTo>
                <a:cubicBezTo>
                  <a:pt x="12265309" y="731301"/>
                  <a:pt x="12268904" y="735871"/>
                  <a:pt x="12298859" y="740768"/>
                </a:cubicBezTo>
                <a:cubicBezTo>
                  <a:pt x="12329413" y="745665"/>
                  <a:pt x="12331210" y="746971"/>
                  <a:pt x="12316832" y="760029"/>
                </a:cubicBezTo>
                <a:cubicBezTo>
                  <a:pt x="12307845" y="768191"/>
                  <a:pt x="12279688" y="779291"/>
                  <a:pt x="12255125" y="785820"/>
                </a:cubicBezTo>
                <a:cubicBezTo>
                  <a:pt x="12230562" y="791697"/>
                  <a:pt x="12201805" y="805081"/>
                  <a:pt x="12189823" y="815528"/>
                </a:cubicBezTo>
                <a:cubicBezTo>
                  <a:pt x="12179039" y="826302"/>
                  <a:pt x="12153278" y="841972"/>
                  <a:pt x="12131710" y="849481"/>
                </a:cubicBezTo>
                <a:cubicBezTo>
                  <a:pt x="12111341" y="857642"/>
                  <a:pt x="12093368" y="868089"/>
                  <a:pt x="12094566" y="873965"/>
                </a:cubicBezTo>
                <a:cubicBezTo>
                  <a:pt x="12095165" y="888003"/>
                  <a:pt x="12279688" y="865804"/>
                  <a:pt x="12356971" y="841972"/>
                </a:cubicBezTo>
                <a:cubicBezTo>
                  <a:pt x="12424669" y="821405"/>
                  <a:pt x="12444440" y="823037"/>
                  <a:pt x="12455223" y="849481"/>
                </a:cubicBezTo>
                <a:cubicBezTo>
                  <a:pt x="12468403" y="881474"/>
                  <a:pt x="12435453" y="928158"/>
                  <a:pt x="12365958" y="974516"/>
                </a:cubicBezTo>
                <a:cubicBezTo>
                  <a:pt x="12310841" y="1011407"/>
                  <a:pt x="12292269" y="1028709"/>
                  <a:pt x="12286278" y="1048623"/>
                </a:cubicBezTo>
                <a:cubicBezTo>
                  <a:pt x="12283881" y="1057764"/>
                  <a:pt x="12251530" y="1077352"/>
                  <a:pt x="12204800" y="1097919"/>
                </a:cubicBezTo>
                <a:cubicBezTo>
                  <a:pt x="12121526" y="1134157"/>
                  <a:pt x="12101156" y="1150807"/>
                  <a:pt x="12145490" y="1146563"/>
                </a:cubicBezTo>
                <a:cubicBezTo>
                  <a:pt x="12177841" y="1144277"/>
                  <a:pt x="12193418" y="1166477"/>
                  <a:pt x="12170652" y="1181821"/>
                </a:cubicBezTo>
                <a:cubicBezTo>
                  <a:pt x="12156873" y="1191941"/>
                  <a:pt x="12158071" y="1193573"/>
                  <a:pt x="12175445" y="1192594"/>
                </a:cubicBezTo>
                <a:cubicBezTo>
                  <a:pt x="12185030" y="1192594"/>
                  <a:pt x="12169454" y="1198470"/>
                  <a:pt x="12138900" y="1205652"/>
                </a:cubicBezTo>
                <a:cubicBezTo>
                  <a:pt x="12086778" y="1219038"/>
                  <a:pt x="12046639" y="1242869"/>
                  <a:pt x="12082584" y="1238625"/>
                </a:cubicBezTo>
                <a:cubicBezTo>
                  <a:pt x="12101156" y="1236993"/>
                  <a:pt x="12105350" y="1252010"/>
                  <a:pt x="12089774" y="1261804"/>
                </a:cubicBezTo>
                <a:cubicBezTo>
                  <a:pt x="12078990" y="1268334"/>
                  <a:pt x="12089774" y="1266048"/>
                  <a:pt x="12165260" y="1246134"/>
                </a:cubicBezTo>
                <a:cubicBezTo>
                  <a:pt x="12189224" y="1239605"/>
                  <a:pt x="12182634" y="1245481"/>
                  <a:pt x="12143093" y="1265395"/>
                </a:cubicBezTo>
                <a:cubicBezTo>
                  <a:pt x="12112539" y="1281066"/>
                  <a:pt x="12078990" y="1303918"/>
                  <a:pt x="12067607" y="1315997"/>
                </a:cubicBezTo>
                <a:cubicBezTo>
                  <a:pt x="12049035" y="1336564"/>
                  <a:pt x="12049035" y="1338523"/>
                  <a:pt x="12065211" y="1331341"/>
                </a:cubicBezTo>
                <a:cubicBezTo>
                  <a:pt x="12074796" y="1327097"/>
                  <a:pt x="12087976" y="1317956"/>
                  <a:pt x="12093368" y="1313059"/>
                </a:cubicBezTo>
                <a:cubicBezTo>
                  <a:pt x="12099359" y="1307183"/>
                  <a:pt x="12108945" y="1303592"/>
                  <a:pt x="12116733" y="1306203"/>
                </a:cubicBezTo>
                <a:cubicBezTo>
                  <a:pt x="12123323" y="1307836"/>
                  <a:pt x="12113138" y="1317630"/>
                  <a:pt x="12095165" y="1328403"/>
                </a:cubicBezTo>
                <a:cubicBezTo>
                  <a:pt x="12075994" y="1338197"/>
                  <a:pt x="12057422" y="1356479"/>
                  <a:pt x="12051431" y="1367252"/>
                </a:cubicBezTo>
                <a:cubicBezTo>
                  <a:pt x="12045440" y="1378025"/>
                  <a:pt x="12035256" y="1387819"/>
                  <a:pt x="12026868" y="1388799"/>
                </a:cubicBezTo>
                <a:cubicBezTo>
                  <a:pt x="12011891" y="1390431"/>
                  <a:pt x="11969355" y="1439074"/>
                  <a:pt x="11977143" y="1444624"/>
                </a:cubicBezTo>
                <a:cubicBezTo>
                  <a:pt x="11979540" y="1447236"/>
                  <a:pt x="12004702" y="1448542"/>
                  <a:pt x="12033458" y="1448542"/>
                </a:cubicBezTo>
                <a:cubicBezTo>
                  <a:pt x="12097562" y="1449521"/>
                  <a:pt x="12185030" y="1460294"/>
                  <a:pt x="12186228" y="1466824"/>
                </a:cubicBezTo>
                <a:cubicBezTo>
                  <a:pt x="12186228" y="1470088"/>
                  <a:pt x="12171850" y="1471068"/>
                  <a:pt x="12155674" y="1468456"/>
                </a:cubicBezTo>
                <a:cubicBezTo>
                  <a:pt x="12067607" y="1459315"/>
                  <a:pt x="11947787" y="1462906"/>
                  <a:pt x="11935805" y="1474332"/>
                </a:cubicBezTo>
                <a:cubicBezTo>
                  <a:pt x="11919031" y="1491635"/>
                  <a:pt x="11921427" y="1504040"/>
                  <a:pt x="11940598" y="1502408"/>
                </a:cubicBezTo>
                <a:cubicBezTo>
                  <a:pt x="11952580" y="1501429"/>
                  <a:pt x="11949585" y="1510896"/>
                  <a:pt x="11927418" y="1538646"/>
                </a:cubicBezTo>
                <a:cubicBezTo>
                  <a:pt x="11899860" y="1574230"/>
                  <a:pt x="11900459" y="1575536"/>
                  <a:pt x="11921427" y="1567374"/>
                </a:cubicBezTo>
                <a:cubicBezTo>
                  <a:pt x="11934008" y="1562477"/>
                  <a:pt x="11961567" y="1555295"/>
                  <a:pt x="11983733" y="1551051"/>
                </a:cubicBezTo>
                <a:cubicBezTo>
                  <a:pt x="12008895" y="1546807"/>
                  <a:pt x="12036454" y="1532769"/>
                  <a:pt x="12053229" y="1516120"/>
                </a:cubicBezTo>
                <a:cubicBezTo>
                  <a:pt x="12092170" y="1479882"/>
                  <a:pt x="12099359" y="1480861"/>
                  <a:pt x="12072999" y="1519711"/>
                </a:cubicBezTo>
                <a:cubicBezTo>
                  <a:pt x="12061616" y="1537013"/>
                  <a:pt x="12052030" y="1555948"/>
                  <a:pt x="12052030" y="1560845"/>
                </a:cubicBezTo>
                <a:cubicBezTo>
                  <a:pt x="12053229" y="1566068"/>
                  <a:pt x="12044242" y="1585330"/>
                  <a:pt x="12032859" y="1603285"/>
                </a:cubicBezTo>
                <a:cubicBezTo>
                  <a:pt x="12022076" y="1621567"/>
                  <a:pt x="12013089" y="1645399"/>
                  <a:pt x="12013688" y="1655520"/>
                </a:cubicBezTo>
                <a:cubicBezTo>
                  <a:pt x="12015485" y="1666293"/>
                  <a:pt x="12011292" y="1680331"/>
                  <a:pt x="12005301" y="1686860"/>
                </a:cubicBezTo>
                <a:cubicBezTo>
                  <a:pt x="11996913" y="1696654"/>
                  <a:pt x="12002305" y="1697307"/>
                  <a:pt x="12026868" y="1690778"/>
                </a:cubicBezTo>
                <a:cubicBezTo>
                  <a:pt x="12044841" y="1685881"/>
                  <a:pt x="12070602" y="1677066"/>
                  <a:pt x="12084981" y="1670537"/>
                </a:cubicBezTo>
                <a:cubicBezTo>
                  <a:pt x="12120328" y="1655846"/>
                  <a:pt x="12128116" y="1664008"/>
                  <a:pt x="12095165" y="1681963"/>
                </a:cubicBezTo>
                <a:cubicBezTo>
                  <a:pt x="12070602" y="1695348"/>
                  <a:pt x="12070602" y="1696001"/>
                  <a:pt x="12090972" y="1697633"/>
                </a:cubicBezTo>
                <a:cubicBezTo>
                  <a:pt x="12102954" y="1698286"/>
                  <a:pt x="12129913" y="1691104"/>
                  <a:pt x="12150882" y="1681310"/>
                </a:cubicBezTo>
                <a:cubicBezTo>
                  <a:pt x="12192219" y="1661396"/>
                  <a:pt x="12297061" y="1637238"/>
                  <a:pt x="12261715" y="1656172"/>
                </a:cubicBezTo>
                <a:cubicBezTo>
                  <a:pt x="12250332" y="1662049"/>
                  <a:pt x="12231760" y="1671843"/>
                  <a:pt x="12221575" y="1678372"/>
                </a:cubicBezTo>
                <a:cubicBezTo>
                  <a:pt x="12203003" y="1688492"/>
                  <a:pt x="12204201" y="1689472"/>
                  <a:pt x="12228764" y="1682943"/>
                </a:cubicBezTo>
                <a:cubicBezTo>
                  <a:pt x="12243742" y="1678698"/>
                  <a:pt x="12266507" y="1671843"/>
                  <a:pt x="12279089" y="1667599"/>
                </a:cubicBezTo>
                <a:cubicBezTo>
                  <a:pt x="12294665" y="1662049"/>
                  <a:pt x="12291670" y="1665313"/>
                  <a:pt x="12271300" y="1677719"/>
                </a:cubicBezTo>
                <a:cubicBezTo>
                  <a:pt x="12255125" y="1687513"/>
                  <a:pt x="12237152" y="1702204"/>
                  <a:pt x="12231760" y="1710692"/>
                </a:cubicBezTo>
                <a:cubicBezTo>
                  <a:pt x="12226368" y="1719506"/>
                  <a:pt x="12202404" y="1727995"/>
                  <a:pt x="12167057" y="1732891"/>
                </a:cubicBezTo>
                <a:cubicBezTo>
                  <a:pt x="12119728" y="1740400"/>
                  <a:pt x="12110742" y="1744644"/>
                  <a:pt x="12110143" y="1760314"/>
                </a:cubicBezTo>
                <a:cubicBezTo>
                  <a:pt x="12108346" y="1776638"/>
                  <a:pt x="12110143" y="1777291"/>
                  <a:pt x="12121526" y="1765864"/>
                </a:cubicBezTo>
                <a:cubicBezTo>
                  <a:pt x="12129314" y="1757376"/>
                  <a:pt x="12140697" y="1752479"/>
                  <a:pt x="12146089" y="1754112"/>
                </a:cubicBezTo>
                <a:cubicBezTo>
                  <a:pt x="12152679" y="1755744"/>
                  <a:pt x="12138301" y="1775005"/>
                  <a:pt x="12113138" y="1797205"/>
                </a:cubicBezTo>
                <a:cubicBezTo>
                  <a:pt x="12083183" y="1825281"/>
                  <a:pt x="12068805" y="1844869"/>
                  <a:pt x="12068805" y="1863151"/>
                </a:cubicBezTo>
                <a:cubicBezTo>
                  <a:pt x="12068206" y="1881106"/>
                  <a:pt x="12060418" y="1891226"/>
                  <a:pt x="12040648" y="1900367"/>
                </a:cubicBezTo>
                <a:cubicBezTo>
                  <a:pt x="12025670" y="1906897"/>
                  <a:pt x="12012490" y="1914732"/>
                  <a:pt x="12010094" y="1918976"/>
                </a:cubicBezTo>
                <a:cubicBezTo>
                  <a:pt x="12007098" y="1923220"/>
                  <a:pt x="11969954" y="1933014"/>
                  <a:pt x="11927418" y="1940522"/>
                </a:cubicBezTo>
                <a:cubicBezTo>
                  <a:pt x="11848936" y="1953581"/>
                  <a:pt x="11829765" y="1961090"/>
                  <a:pt x="11854328" y="1966313"/>
                </a:cubicBezTo>
                <a:cubicBezTo>
                  <a:pt x="11891472" y="1974475"/>
                  <a:pt x="11894468" y="1977739"/>
                  <a:pt x="11868706" y="1979372"/>
                </a:cubicBezTo>
                <a:cubicBezTo>
                  <a:pt x="11827968" y="1981657"/>
                  <a:pt x="11821378" y="1984269"/>
                  <a:pt x="11835756" y="1991451"/>
                </a:cubicBezTo>
                <a:cubicBezTo>
                  <a:pt x="11842346" y="1995695"/>
                  <a:pt x="11880089" y="1995042"/>
                  <a:pt x="11919630" y="1989166"/>
                </a:cubicBezTo>
                <a:cubicBezTo>
                  <a:pt x="11959170" y="1984269"/>
                  <a:pt x="11980139" y="1982963"/>
                  <a:pt x="11966359" y="1987207"/>
                </a:cubicBezTo>
                <a:cubicBezTo>
                  <a:pt x="11944193" y="1993083"/>
                  <a:pt x="11941796" y="1997001"/>
                  <a:pt x="11949585" y="2019200"/>
                </a:cubicBezTo>
                <a:cubicBezTo>
                  <a:pt x="11954377" y="2033238"/>
                  <a:pt x="11953778" y="2041073"/>
                  <a:pt x="11948386" y="2036829"/>
                </a:cubicBezTo>
                <a:cubicBezTo>
                  <a:pt x="11943594" y="2032585"/>
                  <a:pt x="11939400" y="2024424"/>
                  <a:pt x="11938801" y="2018547"/>
                </a:cubicBezTo>
                <a:cubicBezTo>
                  <a:pt x="11937004" y="2002877"/>
                  <a:pt x="11877094" y="2004836"/>
                  <a:pt x="11852531" y="2021485"/>
                </a:cubicBezTo>
                <a:cubicBezTo>
                  <a:pt x="11836355" y="2031932"/>
                  <a:pt x="11829166" y="2032912"/>
                  <a:pt x="11817184" y="2024424"/>
                </a:cubicBezTo>
                <a:cubicBezTo>
                  <a:pt x="11806400" y="2017241"/>
                  <a:pt x="11788427" y="2017241"/>
                  <a:pt x="11759072" y="2023771"/>
                </a:cubicBezTo>
                <a:cubicBezTo>
                  <a:pt x="11731513" y="2031279"/>
                  <a:pt x="11717734" y="2030953"/>
                  <a:pt x="11721328" y="2024424"/>
                </a:cubicBezTo>
                <a:cubicBezTo>
                  <a:pt x="11724324" y="2017894"/>
                  <a:pt x="11714139" y="2017241"/>
                  <a:pt x="11691973" y="2022791"/>
                </a:cubicBezTo>
                <a:cubicBezTo>
                  <a:pt x="11646441" y="2034544"/>
                  <a:pt x="11633860" y="2047603"/>
                  <a:pt x="11677594" y="2038462"/>
                </a:cubicBezTo>
                <a:cubicBezTo>
                  <a:pt x="11700959" y="2033565"/>
                  <a:pt x="11709946" y="2034544"/>
                  <a:pt x="11705752" y="2042706"/>
                </a:cubicBezTo>
                <a:cubicBezTo>
                  <a:pt x="11702756" y="2050214"/>
                  <a:pt x="11709946" y="2053152"/>
                  <a:pt x="11727918" y="2051520"/>
                </a:cubicBezTo>
                <a:cubicBezTo>
                  <a:pt x="11742896" y="2049888"/>
                  <a:pt x="11775846" y="2049888"/>
                  <a:pt x="11800409" y="2050867"/>
                </a:cubicBezTo>
                <a:cubicBezTo>
                  <a:pt x="11835756" y="2052499"/>
                  <a:pt x="11842346" y="2054785"/>
                  <a:pt x="11829166" y="2062293"/>
                </a:cubicBezTo>
                <a:cubicBezTo>
                  <a:pt x="11819580" y="2067190"/>
                  <a:pt x="11795617" y="2072741"/>
                  <a:pt x="11776445" y="2074373"/>
                </a:cubicBezTo>
                <a:cubicBezTo>
                  <a:pt x="11741698" y="2078617"/>
                  <a:pt x="11730315" y="2092981"/>
                  <a:pt x="11756076" y="2099511"/>
                </a:cubicBezTo>
                <a:cubicBezTo>
                  <a:pt x="11775846" y="2105387"/>
                  <a:pt x="11846540" y="2082208"/>
                  <a:pt x="11853729" y="2068170"/>
                </a:cubicBezTo>
                <a:cubicBezTo>
                  <a:pt x="11857324" y="2060008"/>
                  <a:pt x="11878292" y="2053152"/>
                  <a:pt x="11907648" y="2050867"/>
                </a:cubicBezTo>
                <a:cubicBezTo>
                  <a:pt x="11934008" y="2048908"/>
                  <a:pt x="11957972" y="2043359"/>
                  <a:pt x="11960368" y="2038462"/>
                </a:cubicBezTo>
                <a:cubicBezTo>
                  <a:pt x="11961567" y="2033565"/>
                  <a:pt x="11969954" y="2028668"/>
                  <a:pt x="11978341" y="2027688"/>
                </a:cubicBezTo>
                <a:cubicBezTo>
                  <a:pt x="11989125" y="2027035"/>
                  <a:pt x="11988526" y="2030953"/>
                  <a:pt x="11975945" y="2047603"/>
                </a:cubicBezTo>
                <a:cubicBezTo>
                  <a:pt x="11966359" y="2060661"/>
                  <a:pt x="11953778" y="2066211"/>
                  <a:pt x="11944193" y="2063926"/>
                </a:cubicBezTo>
                <a:cubicBezTo>
                  <a:pt x="11925022" y="2058049"/>
                  <a:pt x="11881288" y="2083514"/>
                  <a:pt x="11889675" y="2095267"/>
                </a:cubicBezTo>
                <a:cubicBezTo>
                  <a:pt x="11892670" y="2099184"/>
                  <a:pt x="11907648" y="2095267"/>
                  <a:pt x="11921427" y="2085146"/>
                </a:cubicBezTo>
                <a:cubicBezTo>
                  <a:pt x="11941197" y="2072741"/>
                  <a:pt x="11947787" y="2071435"/>
                  <a:pt x="11946589" y="2081229"/>
                </a:cubicBezTo>
                <a:cubicBezTo>
                  <a:pt x="11946589" y="2087758"/>
                  <a:pt x="11941197" y="2097878"/>
                  <a:pt x="11936405" y="2101796"/>
                </a:cubicBezTo>
                <a:cubicBezTo>
                  <a:pt x="11932211" y="2106693"/>
                  <a:pt x="11950783" y="2107019"/>
                  <a:pt x="11977143" y="2101143"/>
                </a:cubicBezTo>
                <a:cubicBezTo>
                  <a:pt x="12005900" y="2095267"/>
                  <a:pt x="12025071" y="2095267"/>
                  <a:pt x="12026269" y="2101143"/>
                </a:cubicBezTo>
                <a:cubicBezTo>
                  <a:pt x="12026269" y="2106040"/>
                  <a:pt x="12043044" y="2096899"/>
                  <a:pt x="12062814" y="2082208"/>
                </a:cubicBezTo>
                <a:cubicBezTo>
                  <a:pt x="12082584" y="2066537"/>
                  <a:pt x="12105350" y="2055764"/>
                  <a:pt x="12113138" y="2057396"/>
                </a:cubicBezTo>
                <a:cubicBezTo>
                  <a:pt x="12120927" y="2060008"/>
                  <a:pt x="12137701" y="2058049"/>
                  <a:pt x="12150282" y="2053152"/>
                </a:cubicBezTo>
                <a:cubicBezTo>
                  <a:pt x="12167656" y="2047276"/>
                  <a:pt x="12170053" y="2043359"/>
                  <a:pt x="12160467" y="2038462"/>
                </a:cubicBezTo>
                <a:cubicBezTo>
                  <a:pt x="12150882" y="2033565"/>
                  <a:pt x="12155674" y="2030300"/>
                  <a:pt x="12173647" y="2028341"/>
                </a:cubicBezTo>
                <a:cubicBezTo>
                  <a:pt x="12191021" y="2026709"/>
                  <a:pt x="12196413" y="2022791"/>
                  <a:pt x="12191620" y="2015283"/>
                </a:cubicBezTo>
                <a:cubicBezTo>
                  <a:pt x="12186827" y="2008753"/>
                  <a:pt x="12189224" y="2006142"/>
                  <a:pt x="12200008" y="2009406"/>
                </a:cubicBezTo>
                <a:cubicBezTo>
                  <a:pt x="12208994" y="2012018"/>
                  <a:pt x="12215584" y="2010386"/>
                  <a:pt x="12215584" y="2005489"/>
                </a:cubicBezTo>
                <a:cubicBezTo>
                  <a:pt x="12214386" y="1999612"/>
                  <a:pt x="12204800" y="1996348"/>
                  <a:pt x="12193418" y="1996348"/>
                </a:cubicBezTo>
                <a:cubicBezTo>
                  <a:pt x="12174246" y="1997327"/>
                  <a:pt x="12174246" y="1997327"/>
                  <a:pt x="12189823" y="1991451"/>
                </a:cubicBezTo>
                <a:cubicBezTo>
                  <a:pt x="12220976" y="1980025"/>
                  <a:pt x="12249733" y="1952275"/>
                  <a:pt x="12237751" y="1945419"/>
                </a:cubicBezTo>
                <a:cubicBezTo>
                  <a:pt x="12231161" y="1942155"/>
                  <a:pt x="12246737" y="1937258"/>
                  <a:pt x="12271300" y="1934973"/>
                </a:cubicBezTo>
                <a:cubicBezTo>
                  <a:pt x="12303652" y="1930729"/>
                  <a:pt x="12312638" y="1932034"/>
                  <a:pt x="12303652" y="1939543"/>
                </a:cubicBezTo>
                <a:cubicBezTo>
                  <a:pt x="12295863" y="1945419"/>
                  <a:pt x="12283881" y="1950316"/>
                  <a:pt x="12275494" y="1950969"/>
                </a:cubicBezTo>
                <a:cubicBezTo>
                  <a:pt x="12268305" y="1952602"/>
                  <a:pt x="12254525" y="1960437"/>
                  <a:pt x="12244341" y="1968598"/>
                </a:cubicBezTo>
                <a:cubicBezTo>
                  <a:pt x="12228764" y="1983289"/>
                  <a:pt x="12229363" y="1984269"/>
                  <a:pt x="12259917" y="1988513"/>
                </a:cubicBezTo>
                <a:lnTo>
                  <a:pt x="12292868" y="1991451"/>
                </a:lnTo>
                <a:lnTo>
                  <a:pt x="12268305" y="2015283"/>
                </a:lnTo>
                <a:cubicBezTo>
                  <a:pt x="12255125" y="2028668"/>
                  <a:pt x="12247935" y="2043359"/>
                  <a:pt x="12252129" y="2049235"/>
                </a:cubicBezTo>
                <a:cubicBezTo>
                  <a:pt x="12256922" y="2055764"/>
                  <a:pt x="12249134" y="2059682"/>
                  <a:pt x="12231161" y="2061314"/>
                </a:cubicBezTo>
                <a:cubicBezTo>
                  <a:pt x="12214985" y="2062946"/>
                  <a:pt x="12202404" y="2070455"/>
                  <a:pt x="12198809" y="2080576"/>
                </a:cubicBezTo>
                <a:cubicBezTo>
                  <a:pt x="12193418" y="2101796"/>
                  <a:pt x="12200008" y="2106040"/>
                  <a:pt x="12234156" y="2102775"/>
                </a:cubicBezTo>
                <a:cubicBezTo>
                  <a:pt x="12263512" y="2100164"/>
                  <a:pt x="12263512" y="2100164"/>
                  <a:pt x="12242544" y="2114201"/>
                </a:cubicBezTo>
                <a:cubicBezTo>
                  <a:pt x="12231161" y="2122363"/>
                  <a:pt x="12189224" y="2139992"/>
                  <a:pt x="12149683" y="2152398"/>
                </a:cubicBezTo>
                <a:cubicBezTo>
                  <a:pt x="12108945" y="2165456"/>
                  <a:pt x="12070602" y="2183412"/>
                  <a:pt x="12062215" y="2193206"/>
                </a:cubicBezTo>
                <a:cubicBezTo>
                  <a:pt x="12053828" y="2203000"/>
                  <a:pt x="12031661" y="2212141"/>
                  <a:pt x="12007098" y="2215405"/>
                </a:cubicBezTo>
                <a:cubicBezTo>
                  <a:pt x="11977143" y="2219649"/>
                  <a:pt x="11969954" y="2218017"/>
                  <a:pt x="11978940" y="2210508"/>
                </a:cubicBezTo>
                <a:cubicBezTo>
                  <a:pt x="11986729" y="2204958"/>
                  <a:pt x="11999310" y="2199082"/>
                  <a:pt x="12007697" y="2198429"/>
                </a:cubicBezTo>
                <a:cubicBezTo>
                  <a:pt x="12016684" y="2197450"/>
                  <a:pt x="12026269" y="2193206"/>
                  <a:pt x="12027467" y="2189288"/>
                </a:cubicBezTo>
                <a:cubicBezTo>
                  <a:pt x="12032859" y="2179494"/>
                  <a:pt x="11923823" y="2199735"/>
                  <a:pt x="11902855" y="2212141"/>
                </a:cubicBezTo>
                <a:cubicBezTo>
                  <a:pt x="11894468" y="2217038"/>
                  <a:pt x="11879490" y="2217038"/>
                  <a:pt x="11869905" y="2212141"/>
                </a:cubicBezTo>
                <a:cubicBezTo>
                  <a:pt x="11856724" y="2205611"/>
                  <a:pt x="11855526" y="2203000"/>
                  <a:pt x="11865112" y="2202347"/>
                </a:cubicBezTo>
                <a:cubicBezTo>
                  <a:pt x="11874098" y="2200714"/>
                  <a:pt x="11872301" y="2196797"/>
                  <a:pt x="11857923" y="2188309"/>
                </a:cubicBezTo>
                <a:cubicBezTo>
                  <a:pt x="11837553" y="2176230"/>
                  <a:pt x="11806999" y="2181779"/>
                  <a:pt x="11808797" y="2198429"/>
                </a:cubicBezTo>
                <a:cubicBezTo>
                  <a:pt x="11808797" y="2202347"/>
                  <a:pt x="11817184" y="2206591"/>
                  <a:pt x="11826170" y="2208223"/>
                </a:cubicBezTo>
                <a:cubicBezTo>
                  <a:pt x="11835157" y="2209202"/>
                  <a:pt x="11799810" y="2212141"/>
                  <a:pt x="11747090" y="2214752"/>
                </a:cubicBezTo>
                <a:cubicBezTo>
                  <a:pt x="11658423" y="2218670"/>
                  <a:pt x="11647040" y="2221935"/>
                  <a:pt x="11602108" y="2249031"/>
                </a:cubicBezTo>
                <a:cubicBezTo>
                  <a:pt x="11573950" y="2265681"/>
                  <a:pt x="11552383" y="2283963"/>
                  <a:pt x="11553581" y="2288860"/>
                </a:cubicBezTo>
                <a:cubicBezTo>
                  <a:pt x="11554779" y="2307794"/>
                  <a:pt x="11729117" y="2289513"/>
                  <a:pt x="11760270" y="2268292"/>
                </a:cubicBezTo>
                <a:cubicBezTo>
                  <a:pt x="11778842" y="2254907"/>
                  <a:pt x="11851333" y="2223893"/>
                  <a:pt x="11870504" y="2221282"/>
                </a:cubicBezTo>
                <a:cubicBezTo>
                  <a:pt x="11874697" y="2220629"/>
                  <a:pt x="11875297" y="2224546"/>
                  <a:pt x="11872301" y="2231402"/>
                </a:cubicBezTo>
                <a:cubicBezTo>
                  <a:pt x="11869905" y="2236952"/>
                  <a:pt x="11871702" y="2244134"/>
                  <a:pt x="11877094" y="2247399"/>
                </a:cubicBezTo>
                <a:cubicBezTo>
                  <a:pt x="11883085" y="2250010"/>
                  <a:pt x="11863315" y="2254907"/>
                  <a:pt x="11833360" y="2257519"/>
                </a:cubicBezTo>
                <a:cubicBezTo>
                  <a:pt x="11795617" y="2261763"/>
                  <a:pt x="11775846" y="2268292"/>
                  <a:pt x="11765063" y="2280372"/>
                </a:cubicBezTo>
                <a:cubicBezTo>
                  <a:pt x="11756675" y="2292124"/>
                  <a:pt x="11735108" y="2300939"/>
                  <a:pt x="11711144" y="2303550"/>
                </a:cubicBezTo>
                <a:cubicBezTo>
                  <a:pt x="11686581" y="2306815"/>
                  <a:pt x="11705153" y="2310080"/>
                  <a:pt x="11759072" y="2311712"/>
                </a:cubicBezTo>
                <a:cubicBezTo>
                  <a:pt x="11806999" y="2313344"/>
                  <a:pt x="11865711" y="2312039"/>
                  <a:pt x="11888477" y="2309427"/>
                </a:cubicBezTo>
                <a:cubicBezTo>
                  <a:pt x="11911841" y="2306162"/>
                  <a:pt x="11929814" y="2306815"/>
                  <a:pt x="11928017" y="2310406"/>
                </a:cubicBezTo>
                <a:cubicBezTo>
                  <a:pt x="11925621" y="2314324"/>
                  <a:pt x="11935206" y="2315956"/>
                  <a:pt x="11949585" y="2314324"/>
                </a:cubicBezTo>
                <a:cubicBezTo>
                  <a:pt x="11963364" y="2311712"/>
                  <a:pt x="11986729" y="2315303"/>
                  <a:pt x="12001706" y="2320853"/>
                </a:cubicBezTo>
                <a:cubicBezTo>
                  <a:pt x="12016085" y="2326729"/>
                  <a:pt x="12031661" y="2329015"/>
                  <a:pt x="12035855" y="2325750"/>
                </a:cubicBezTo>
                <a:cubicBezTo>
                  <a:pt x="12040648" y="2322485"/>
                  <a:pt x="12068805" y="2320853"/>
                  <a:pt x="12099359" y="2321832"/>
                </a:cubicBezTo>
                <a:cubicBezTo>
                  <a:pt x="12164661" y="2325097"/>
                  <a:pt x="12222174" y="2311386"/>
                  <a:pt x="12255125" y="2283963"/>
                </a:cubicBezTo>
                <a:cubicBezTo>
                  <a:pt x="12283881" y="2261110"/>
                  <a:pt x="12310242" y="2252622"/>
                  <a:pt x="12318629" y="2265028"/>
                </a:cubicBezTo>
                <a:cubicBezTo>
                  <a:pt x="12321624" y="2269272"/>
                  <a:pt x="12330012" y="2270578"/>
                  <a:pt x="12337201" y="2267313"/>
                </a:cubicBezTo>
                <a:cubicBezTo>
                  <a:pt x="12343791" y="2264048"/>
                  <a:pt x="12352178" y="2267639"/>
                  <a:pt x="12356372" y="2275801"/>
                </a:cubicBezTo>
                <a:cubicBezTo>
                  <a:pt x="12359368" y="2283310"/>
                  <a:pt x="12358169" y="2290492"/>
                  <a:pt x="12351579" y="2290492"/>
                </a:cubicBezTo>
                <a:cubicBezTo>
                  <a:pt x="12344390" y="2291145"/>
                  <a:pt x="12345588" y="2294736"/>
                  <a:pt x="12354575" y="2300286"/>
                </a:cubicBezTo>
                <a:cubicBezTo>
                  <a:pt x="12362962" y="2304530"/>
                  <a:pt x="12365359" y="2308774"/>
                  <a:pt x="12360566" y="2308774"/>
                </a:cubicBezTo>
                <a:cubicBezTo>
                  <a:pt x="12355773" y="2309427"/>
                  <a:pt x="12343192" y="2304530"/>
                  <a:pt x="12332408" y="2298001"/>
                </a:cubicBezTo>
                <a:cubicBezTo>
                  <a:pt x="12318629" y="2288860"/>
                  <a:pt x="12307845" y="2288860"/>
                  <a:pt x="12285679" y="2298653"/>
                </a:cubicBezTo>
                <a:cubicBezTo>
                  <a:pt x="12246737" y="2316935"/>
                  <a:pt x="12237751" y="2328362"/>
                  <a:pt x="12268904" y="2320853"/>
                </a:cubicBezTo>
                <a:cubicBezTo>
                  <a:pt x="12291070" y="2315956"/>
                  <a:pt x="12292269" y="2316609"/>
                  <a:pt x="12277291" y="2325750"/>
                </a:cubicBezTo>
                <a:cubicBezTo>
                  <a:pt x="12267706" y="2331626"/>
                  <a:pt x="12249134" y="2338482"/>
                  <a:pt x="12235953" y="2340114"/>
                </a:cubicBezTo>
                <a:cubicBezTo>
                  <a:pt x="12185030" y="2346644"/>
                  <a:pt x="12246737" y="2358070"/>
                  <a:pt x="12361165" y="2362967"/>
                </a:cubicBezTo>
                <a:cubicBezTo>
                  <a:pt x="12488773" y="2367864"/>
                  <a:pt x="12615182" y="2361335"/>
                  <a:pt x="12613984" y="2349908"/>
                </a:cubicBezTo>
                <a:cubicBezTo>
                  <a:pt x="12613385" y="2346644"/>
                  <a:pt x="12630759" y="2341747"/>
                  <a:pt x="12651128" y="2340114"/>
                </a:cubicBezTo>
                <a:cubicBezTo>
                  <a:pt x="12670899" y="2337503"/>
                  <a:pt x="12687074" y="2331953"/>
                  <a:pt x="12687074" y="2327709"/>
                </a:cubicBezTo>
                <a:cubicBezTo>
                  <a:pt x="12686475" y="2322812"/>
                  <a:pt x="12691268" y="2315956"/>
                  <a:pt x="12697858" y="2313344"/>
                </a:cubicBezTo>
                <a:cubicBezTo>
                  <a:pt x="12703849" y="2310080"/>
                  <a:pt x="12700853" y="2310080"/>
                  <a:pt x="12690669" y="2312691"/>
                </a:cubicBezTo>
                <a:cubicBezTo>
                  <a:pt x="12681083" y="2314977"/>
                  <a:pt x="12663709" y="2311712"/>
                  <a:pt x="12652926" y="2305183"/>
                </a:cubicBezTo>
                <a:cubicBezTo>
                  <a:pt x="12628962" y="2290165"/>
                  <a:pt x="12644538" y="2288207"/>
                  <a:pt x="12696660" y="2297021"/>
                </a:cubicBezTo>
                <a:cubicBezTo>
                  <a:pt x="12732606" y="2303877"/>
                  <a:pt x="12743389" y="2315956"/>
                  <a:pt x="12723020" y="2325750"/>
                </a:cubicBezTo>
                <a:cubicBezTo>
                  <a:pt x="12716430" y="2329015"/>
                  <a:pt x="12738597" y="2332606"/>
                  <a:pt x="12771547" y="2333259"/>
                </a:cubicBezTo>
                <a:cubicBezTo>
                  <a:pt x="12809290" y="2334238"/>
                  <a:pt x="12826664" y="2338156"/>
                  <a:pt x="12818876" y="2344032"/>
                </a:cubicBezTo>
                <a:cubicBezTo>
                  <a:pt x="12812286" y="2348929"/>
                  <a:pt x="12835650" y="2348276"/>
                  <a:pt x="12872795" y="2342400"/>
                </a:cubicBezTo>
                <a:lnTo>
                  <a:pt x="12936898" y="2331626"/>
                </a:lnTo>
                <a:lnTo>
                  <a:pt x="12895560" y="2348602"/>
                </a:lnTo>
                <a:cubicBezTo>
                  <a:pt x="12869200" y="2359376"/>
                  <a:pt x="12839844" y="2364599"/>
                  <a:pt x="12812885" y="2362314"/>
                </a:cubicBezTo>
                <a:cubicBezTo>
                  <a:pt x="12789520" y="2360682"/>
                  <a:pt x="12776340" y="2358070"/>
                  <a:pt x="12783529" y="2357091"/>
                </a:cubicBezTo>
                <a:cubicBezTo>
                  <a:pt x="12809889" y="2352194"/>
                  <a:pt x="12785326" y="2346317"/>
                  <a:pt x="12732007" y="2345664"/>
                </a:cubicBezTo>
                <a:cubicBezTo>
                  <a:pt x="12693065" y="2344685"/>
                  <a:pt x="12679286" y="2348276"/>
                  <a:pt x="12684678" y="2354805"/>
                </a:cubicBezTo>
                <a:cubicBezTo>
                  <a:pt x="12688272" y="2360355"/>
                  <a:pt x="12694862" y="2361987"/>
                  <a:pt x="12699056" y="2358723"/>
                </a:cubicBezTo>
                <a:cubicBezTo>
                  <a:pt x="12702651" y="2356111"/>
                  <a:pt x="12718826" y="2358723"/>
                  <a:pt x="12734403" y="2366231"/>
                </a:cubicBezTo>
                <a:lnTo>
                  <a:pt x="12762561" y="2378637"/>
                </a:lnTo>
                <a:lnTo>
                  <a:pt x="12736799" y="2375372"/>
                </a:lnTo>
                <a:cubicBezTo>
                  <a:pt x="12717029" y="2372761"/>
                  <a:pt x="12712835" y="2375372"/>
                  <a:pt x="12715232" y="2388431"/>
                </a:cubicBezTo>
                <a:cubicBezTo>
                  <a:pt x="12718826" y="2400837"/>
                  <a:pt x="12730209" y="2405081"/>
                  <a:pt x="12758966" y="2404428"/>
                </a:cubicBezTo>
                <a:cubicBezTo>
                  <a:pt x="12780533" y="2404428"/>
                  <a:pt x="12797308" y="2407366"/>
                  <a:pt x="12798506" y="2411610"/>
                </a:cubicBezTo>
                <a:cubicBezTo>
                  <a:pt x="12798506" y="2416507"/>
                  <a:pt x="12791916" y="2419119"/>
                  <a:pt x="12782930" y="2417486"/>
                </a:cubicBezTo>
                <a:cubicBezTo>
                  <a:pt x="12772745" y="2415854"/>
                  <a:pt x="12753574" y="2419445"/>
                  <a:pt x="12738597" y="2425321"/>
                </a:cubicBezTo>
                <a:cubicBezTo>
                  <a:pt x="12716430" y="2433483"/>
                  <a:pt x="12702651" y="2431198"/>
                  <a:pt x="12666705" y="2412916"/>
                </a:cubicBezTo>
                <a:cubicBezTo>
                  <a:pt x="12624768" y="2391696"/>
                  <a:pt x="12612786" y="2390063"/>
                  <a:pt x="12494764" y="2395940"/>
                </a:cubicBezTo>
                <a:cubicBezTo>
                  <a:pt x="12425867" y="2398551"/>
                  <a:pt x="12373746" y="2399204"/>
                  <a:pt x="12380336" y="2395940"/>
                </a:cubicBezTo>
                <a:cubicBezTo>
                  <a:pt x="12400705" y="2386799"/>
                  <a:pt x="12389922" y="2373740"/>
                  <a:pt x="12364760" y="2376025"/>
                </a:cubicBezTo>
                <a:cubicBezTo>
                  <a:pt x="12350381" y="2377005"/>
                  <a:pt x="12300656" y="2375046"/>
                  <a:pt x="12253327" y="2371128"/>
                </a:cubicBezTo>
                <a:cubicBezTo>
                  <a:pt x="12175445" y="2363620"/>
                  <a:pt x="12162864" y="2365252"/>
                  <a:pt x="12135904" y="2380269"/>
                </a:cubicBezTo>
                <a:cubicBezTo>
                  <a:pt x="12096963" y="2402469"/>
                  <a:pt x="12005900" y="2428913"/>
                  <a:pt x="11954377" y="2433809"/>
                </a:cubicBezTo>
                <a:cubicBezTo>
                  <a:pt x="11934008" y="2435442"/>
                  <a:pt x="11914238" y="2440992"/>
                  <a:pt x="11911841" y="2445889"/>
                </a:cubicBezTo>
                <a:cubicBezTo>
                  <a:pt x="11905851" y="2459274"/>
                  <a:pt x="12052630" y="2439359"/>
                  <a:pt x="12101156" y="2421404"/>
                </a:cubicBezTo>
                <a:cubicBezTo>
                  <a:pt x="12123323" y="2413242"/>
                  <a:pt x="12143093" y="2408345"/>
                  <a:pt x="12145490" y="2409978"/>
                </a:cubicBezTo>
                <a:cubicBezTo>
                  <a:pt x="12149084" y="2412263"/>
                  <a:pt x="12138900" y="2418792"/>
                  <a:pt x="12125120" y="2423689"/>
                </a:cubicBezTo>
                <a:cubicBezTo>
                  <a:pt x="12110143" y="2428586"/>
                  <a:pt x="12090373" y="2439359"/>
                  <a:pt x="12081386" y="2447521"/>
                </a:cubicBezTo>
                <a:cubicBezTo>
                  <a:pt x="12065810" y="2461559"/>
                  <a:pt x="12072400" y="2461885"/>
                  <a:pt x="12137701" y="2451112"/>
                </a:cubicBezTo>
                <a:cubicBezTo>
                  <a:pt x="12180836" y="2444583"/>
                  <a:pt x="12200607" y="2443930"/>
                  <a:pt x="12185030" y="2449480"/>
                </a:cubicBezTo>
                <a:lnTo>
                  <a:pt x="12156873" y="2459600"/>
                </a:lnTo>
                <a:lnTo>
                  <a:pt x="12200607" y="2467435"/>
                </a:lnTo>
                <a:cubicBezTo>
                  <a:pt x="12224571" y="2472332"/>
                  <a:pt x="12263512" y="2471679"/>
                  <a:pt x="12287476" y="2466782"/>
                </a:cubicBezTo>
                <a:cubicBezTo>
                  <a:pt x="12316832" y="2459927"/>
                  <a:pt x="12331809" y="2460906"/>
                  <a:pt x="12334805" y="2468088"/>
                </a:cubicBezTo>
                <a:cubicBezTo>
                  <a:pt x="12338399" y="2474944"/>
                  <a:pt x="12359368" y="2477556"/>
                  <a:pt x="12392318" y="2474291"/>
                </a:cubicBezTo>
                <a:cubicBezTo>
                  <a:pt x="12421075" y="2471026"/>
                  <a:pt x="12440246" y="2472332"/>
                  <a:pt x="12434255" y="2476576"/>
                </a:cubicBezTo>
                <a:cubicBezTo>
                  <a:pt x="12427665" y="2481473"/>
                  <a:pt x="12441444" y="2484085"/>
                  <a:pt x="12464210" y="2481800"/>
                </a:cubicBezTo>
                <a:cubicBezTo>
                  <a:pt x="12486376" y="2480167"/>
                  <a:pt x="12529511" y="2483106"/>
                  <a:pt x="12558867" y="2488982"/>
                </a:cubicBezTo>
                <a:cubicBezTo>
                  <a:pt x="12600205" y="2497143"/>
                  <a:pt x="12630759" y="2496491"/>
                  <a:pt x="12696660" y="2484738"/>
                </a:cubicBezTo>
                <a:cubicBezTo>
                  <a:pt x="12742790" y="2476576"/>
                  <a:pt x="12813484" y="2465150"/>
                  <a:pt x="12854822" y="2460253"/>
                </a:cubicBezTo>
                <a:lnTo>
                  <a:pt x="12929110" y="2450459"/>
                </a:lnTo>
                <a:lnTo>
                  <a:pt x="12866804" y="2488982"/>
                </a:lnTo>
                <a:cubicBezTo>
                  <a:pt x="12812885" y="2522608"/>
                  <a:pt x="12798506" y="2527831"/>
                  <a:pt x="12761362" y="2525219"/>
                </a:cubicBezTo>
                <a:cubicBezTo>
                  <a:pt x="12738597" y="2524566"/>
                  <a:pt x="12702052" y="2523261"/>
                  <a:pt x="12681682" y="2524240"/>
                </a:cubicBezTo>
                <a:cubicBezTo>
                  <a:pt x="12661313" y="2524893"/>
                  <a:pt x="12631358" y="2524240"/>
                  <a:pt x="12615782" y="2522608"/>
                </a:cubicBezTo>
                <a:cubicBezTo>
                  <a:pt x="12599606" y="2519996"/>
                  <a:pt x="12591818" y="2519996"/>
                  <a:pt x="12599007" y="2522608"/>
                </a:cubicBezTo>
                <a:cubicBezTo>
                  <a:pt x="12616980" y="2530116"/>
                  <a:pt x="12591818" y="2556560"/>
                  <a:pt x="12563061" y="2559172"/>
                </a:cubicBezTo>
                <a:cubicBezTo>
                  <a:pt x="12549881" y="2560804"/>
                  <a:pt x="12504349" y="2558192"/>
                  <a:pt x="12463611" y="2553295"/>
                </a:cubicBezTo>
                <a:cubicBezTo>
                  <a:pt x="12395314" y="2545787"/>
                  <a:pt x="12385129" y="2546766"/>
                  <a:pt x="12360566" y="2562436"/>
                </a:cubicBezTo>
                <a:cubicBezTo>
                  <a:pt x="12345588" y="2571251"/>
                  <a:pt x="12332408" y="2575495"/>
                  <a:pt x="12332408" y="2570598"/>
                </a:cubicBezTo>
                <a:cubicBezTo>
                  <a:pt x="12331809" y="2565701"/>
                  <a:pt x="12324021" y="2562110"/>
                  <a:pt x="12315034" y="2563089"/>
                </a:cubicBezTo>
                <a:cubicBezTo>
                  <a:pt x="12301255" y="2564721"/>
                  <a:pt x="12301255" y="2563089"/>
                  <a:pt x="12312039" y="2554601"/>
                </a:cubicBezTo>
                <a:cubicBezTo>
                  <a:pt x="12333007" y="2537298"/>
                  <a:pt x="12315633" y="2534360"/>
                  <a:pt x="12282084" y="2548398"/>
                </a:cubicBezTo>
                <a:cubicBezTo>
                  <a:pt x="12246737" y="2562436"/>
                  <a:pt x="12084981" y="2598674"/>
                  <a:pt x="12029265" y="2603571"/>
                </a:cubicBezTo>
                <a:cubicBezTo>
                  <a:pt x="12008895" y="2606182"/>
                  <a:pt x="11972350" y="2605856"/>
                  <a:pt x="11949585" y="2605203"/>
                </a:cubicBezTo>
                <a:cubicBezTo>
                  <a:pt x="11896864" y="2601938"/>
                  <a:pt x="11784234" y="2622179"/>
                  <a:pt x="11802207" y="2631320"/>
                </a:cubicBezTo>
                <a:cubicBezTo>
                  <a:pt x="11812391" y="2636217"/>
                  <a:pt x="11809396" y="2641440"/>
                  <a:pt x="11793220" y="2650255"/>
                </a:cubicBezTo>
                <a:cubicBezTo>
                  <a:pt x="11772252" y="2662008"/>
                  <a:pt x="11773450" y="2662987"/>
                  <a:pt x="11802806" y="2656458"/>
                </a:cubicBezTo>
                <a:lnTo>
                  <a:pt x="11835157" y="2648949"/>
                </a:lnTo>
                <a:lnTo>
                  <a:pt x="11808797" y="2664293"/>
                </a:lnTo>
                <a:cubicBezTo>
                  <a:pt x="11793819" y="2672454"/>
                  <a:pt x="11772252" y="2680943"/>
                  <a:pt x="11760869" y="2682575"/>
                </a:cubicBezTo>
                <a:cubicBezTo>
                  <a:pt x="11748887" y="2684207"/>
                  <a:pt x="11740499" y="2690410"/>
                  <a:pt x="11741099" y="2698898"/>
                </a:cubicBezTo>
                <a:cubicBezTo>
                  <a:pt x="11741099" y="2707060"/>
                  <a:pt x="11731513" y="2719465"/>
                  <a:pt x="11717135" y="2726974"/>
                </a:cubicBezTo>
                <a:cubicBezTo>
                  <a:pt x="11696765" y="2738400"/>
                  <a:pt x="11695567" y="2740685"/>
                  <a:pt x="11710545" y="2742318"/>
                </a:cubicBezTo>
                <a:cubicBezTo>
                  <a:pt x="11720729" y="2743950"/>
                  <a:pt x="11732112" y="2740359"/>
                  <a:pt x="11738103" y="2734483"/>
                </a:cubicBezTo>
                <a:cubicBezTo>
                  <a:pt x="11742896" y="2727953"/>
                  <a:pt x="11754878" y="2721751"/>
                  <a:pt x="11765662" y="2721098"/>
                </a:cubicBezTo>
                <a:cubicBezTo>
                  <a:pt x="11782436" y="2719465"/>
                  <a:pt x="11783035" y="2721098"/>
                  <a:pt x="11772252" y="2730892"/>
                </a:cubicBezTo>
                <a:cubicBezTo>
                  <a:pt x="11762666" y="2739053"/>
                  <a:pt x="11778842" y="2739053"/>
                  <a:pt x="11830963" y="2730239"/>
                </a:cubicBezTo>
                <a:cubicBezTo>
                  <a:pt x="11903454" y="2717833"/>
                  <a:pt x="11930414" y="2727300"/>
                  <a:pt x="11874697" y="2744277"/>
                </a:cubicBezTo>
                <a:cubicBezTo>
                  <a:pt x="11857923" y="2750153"/>
                  <a:pt x="11839950" y="2758967"/>
                  <a:pt x="11834558" y="2764517"/>
                </a:cubicBezTo>
                <a:cubicBezTo>
                  <a:pt x="11828567" y="2770394"/>
                  <a:pt x="11804004" y="2773985"/>
                  <a:pt x="11778243" y="2773005"/>
                </a:cubicBezTo>
                <a:cubicBezTo>
                  <a:pt x="11741099" y="2771373"/>
                  <a:pt x="11725522" y="2776596"/>
                  <a:pt x="11688977" y="2800428"/>
                </a:cubicBezTo>
                <a:lnTo>
                  <a:pt x="11644045" y="2829810"/>
                </a:lnTo>
                <a:lnTo>
                  <a:pt x="11685982" y="2819690"/>
                </a:lnTo>
                <a:cubicBezTo>
                  <a:pt x="11721927" y="2811528"/>
                  <a:pt x="11725522" y="2812507"/>
                  <a:pt x="11712342" y="2825892"/>
                </a:cubicBezTo>
                <a:cubicBezTo>
                  <a:pt x="11697964" y="2838951"/>
                  <a:pt x="11697964" y="2840910"/>
                  <a:pt x="11723126" y="2843195"/>
                </a:cubicBezTo>
                <a:cubicBezTo>
                  <a:pt x="11757274" y="2846460"/>
                  <a:pt x="11809995" y="2832422"/>
                  <a:pt x="11833360" y="2812834"/>
                </a:cubicBezTo>
                <a:cubicBezTo>
                  <a:pt x="11846540" y="2802714"/>
                  <a:pt x="11853729" y="2800102"/>
                  <a:pt x="11853729" y="2807610"/>
                </a:cubicBezTo>
                <a:cubicBezTo>
                  <a:pt x="11855526" y="2823934"/>
                  <a:pt x="11878891" y="2817404"/>
                  <a:pt x="11894468" y="2796837"/>
                </a:cubicBezTo>
                <a:cubicBezTo>
                  <a:pt x="11914238" y="2769741"/>
                  <a:pt x="11911841" y="2766803"/>
                  <a:pt x="11872301" y="2765823"/>
                </a:cubicBezTo>
                <a:lnTo>
                  <a:pt x="11836954" y="2765823"/>
                </a:lnTo>
                <a:lnTo>
                  <a:pt x="11873499" y="2759947"/>
                </a:lnTo>
                <a:cubicBezTo>
                  <a:pt x="11895067" y="2757335"/>
                  <a:pt x="11916634" y="2749173"/>
                  <a:pt x="11922625" y="2742318"/>
                </a:cubicBezTo>
                <a:cubicBezTo>
                  <a:pt x="11931013" y="2731871"/>
                  <a:pt x="11934607" y="2731871"/>
                  <a:pt x="11941796" y="2741665"/>
                </a:cubicBezTo>
                <a:cubicBezTo>
                  <a:pt x="11948386" y="2749826"/>
                  <a:pt x="11962166" y="2750806"/>
                  <a:pt x="11991522" y="2743297"/>
                </a:cubicBezTo>
                <a:cubicBezTo>
                  <a:pt x="12013688" y="2738400"/>
                  <a:pt x="12050832" y="2730239"/>
                  <a:pt x="12074796" y="2726321"/>
                </a:cubicBezTo>
                <a:cubicBezTo>
                  <a:pt x="12098161" y="2722077"/>
                  <a:pt x="12130512" y="2710651"/>
                  <a:pt x="12147287" y="2701510"/>
                </a:cubicBezTo>
                <a:cubicBezTo>
                  <a:pt x="12189823" y="2677025"/>
                  <a:pt x="12214985" y="2670169"/>
                  <a:pt x="12230562" y="2678657"/>
                </a:cubicBezTo>
                <a:cubicBezTo>
                  <a:pt x="12239548" y="2683554"/>
                  <a:pt x="12235953" y="2685513"/>
                  <a:pt x="12219179" y="2687145"/>
                </a:cubicBezTo>
                <a:cubicBezTo>
                  <a:pt x="12204800" y="2688778"/>
                  <a:pt x="12191021" y="2694980"/>
                  <a:pt x="12188625" y="2700857"/>
                </a:cubicBezTo>
                <a:cubicBezTo>
                  <a:pt x="12185629" y="2705754"/>
                  <a:pt x="12189823" y="2709671"/>
                  <a:pt x="12198210" y="2708692"/>
                </a:cubicBezTo>
                <a:cubicBezTo>
                  <a:pt x="12206598" y="2708039"/>
                  <a:pt x="12210791" y="2713262"/>
                  <a:pt x="12208395" y="2723056"/>
                </a:cubicBezTo>
                <a:cubicBezTo>
                  <a:pt x="12205999" y="2730565"/>
                  <a:pt x="12199408" y="2737747"/>
                  <a:pt x="12194616" y="2738400"/>
                </a:cubicBezTo>
                <a:cubicBezTo>
                  <a:pt x="12189823" y="2738400"/>
                  <a:pt x="12188026" y="2734483"/>
                  <a:pt x="12191021" y="2728606"/>
                </a:cubicBezTo>
                <a:cubicBezTo>
                  <a:pt x="12194017" y="2723709"/>
                  <a:pt x="12191620" y="2719465"/>
                  <a:pt x="12186827" y="2719465"/>
                </a:cubicBezTo>
                <a:cubicBezTo>
                  <a:pt x="12182035" y="2720118"/>
                  <a:pt x="12176643" y="2724362"/>
                  <a:pt x="12175445" y="2729259"/>
                </a:cubicBezTo>
                <a:cubicBezTo>
                  <a:pt x="12171850" y="2743297"/>
                  <a:pt x="12067607" y="2763864"/>
                  <a:pt x="12065810" y="2750806"/>
                </a:cubicBezTo>
                <a:cubicBezTo>
                  <a:pt x="12065810" y="2744277"/>
                  <a:pt x="12061017" y="2742644"/>
                  <a:pt x="12055625" y="2746888"/>
                </a:cubicBezTo>
                <a:cubicBezTo>
                  <a:pt x="12050832" y="2750806"/>
                  <a:pt x="12033458" y="2757335"/>
                  <a:pt x="12016684" y="2761579"/>
                </a:cubicBezTo>
                <a:cubicBezTo>
                  <a:pt x="12000508" y="2765497"/>
                  <a:pt x="11965161" y="2781820"/>
                  <a:pt x="11938202" y="2797490"/>
                </a:cubicBezTo>
                <a:cubicBezTo>
                  <a:pt x="11911841" y="2814140"/>
                  <a:pt x="11882486" y="2828831"/>
                  <a:pt x="11875297" y="2830463"/>
                </a:cubicBezTo>
                <a:cubicBezTo>
                  <a:pt x="11850734" y="2835360"/>
                  <a:pt x="11797414" y="2870944"/>
                  <a:pt x="11815986" y="2869312"/>
                </a:cubicBezTo>
                <a:cubicBezTo>
                  <a:pt x="11835157" y="2868659"/>
                  <a:pt x="11892071" y="2901632"/>
                  <a:pt x="11873499" y="2903264"/>
                </a:cubicBezTo>
                <a:cubicBezTo>
                  <a:pt x="11868107" y="2903264"/>
                  <a:pt x="11863914" y="2908161"/>
                  <a:pt x="11863914" y="2913058"/>
                </a:cubicBezTo>
                <a:cubicBezTo>
                  <a:pt x="11864513" y="2918935"/>
                  <a:pt x="11896864" y="2917302"/>
                  <a:pt x="11948386" y="2909141"/>
                </a:cubicBezTo>
                <a:cubicBezTo>
                  <a:pt x="12018481" y="2897714"/>
                  <a:pt x="12031661" y="2897714"/>
                  <a:pt x="12028666" y="2909141"/>
                </a:cubicBezTo>
                <a:cubicBezTo>
                  <a:pt x="12026269" y="2918282"/>
                  <a:pt x="12011292" y="2924485"/>
                  <a:pt x="11989724" y="2926117"/>
                </a:cubicBezTo>
                <a:cubicBezTo>
                  <a:pt x="11956175" y="2929381"/>
                  <a:pt x="11836954" y="2953540"/>
                  <a:pt x="11833360" y="2958437"/>
                </a:cubicBezTo>
                <a:cubicBezTo>
                  <a:pt x="11832761" y="2959090"/>
                  <a:pt x="11835756" y="2965619"/>
                  <a:pt x="11840549" y="2972148"/>
                </a:cubicBezTo>
                <a:cubicBezTo>
                  <a:pt x="11845941" y="2979657"/>
                  <a:pt x="11853729" y="2981616"/>
                  <a:pt x="11861517" y="2975739"/>
                </a:cubicBezTo>
                <a:cubicBezTo>
                  <a:pt x="11868107" y="2970189"/>
                  <a:pt x="11883684" y="2966598"/>
                  <a:pt x="11895666" y="2966598"/>
                </a:cubicBezTo>
                <a:cubicBezTo>
                  <a:pt x="11908247" y="2967578"/>
                  <a:pt x="11920828" y="2962681"/>
                  <a:pt x="11923823" y="2956804"/>
                </a:cubicBezTo>
                <a:cubicBezTo>
                  <a:pt x="11927418" y="2950275"/>
                  <a:pt x="11937004" y="2946684"/>
                  <a:pt x="11945391" y="2949949"/>
                </a:cubicBezTo>
                <a:cubicBezTo>
                  <a:pt x="11954377" y="2952560"/>
                  <a:pt x="11960368" y="2958110"/>
                  <a:pt x="11957972" y="2962354"/>
                </a:cubicBezTo>
                <a:cubicBezTo>
                  <a:pt x="11952580" y="2972148"/>
                  <a:pt x="11982535" y="2975739"/>
                  <a:pt x="12071202" y="2975739"/>
                </a:cubicBezTo>
                <a:cubicBezTo>
                  <a:pt x="12108945" y="2976719"/>
                  <a:pt x="12131710" y="2979657"/>
                  <a:pt x="12125120" y="2984554"/>
                </a:cubicBezTo>
                <a:cubicBezTo>
                  <a:pt x="12105350" y="3000224"/>
                  <a:pt x="11971152" y="2996307"/>
                  <a:pt x="11958571" y="2980636"/>
                </a:cubicBezTo>
                <a:cubicBezTo>
                  <a:pt x="11955576" y="2975739"/>
                  <a:pt x="11944792" y="2973454"/>
                  <a:pt x="11934008" y="2974107"/>
                </a:cubicBezTo>
                <a:cubicBezTo>
                  <a:pt x="11923823" y="2975086"/>
                  <a:pt x="11918432" y="2979657"/>
                  <a:pt x="11921427" y="2983901"/>
                </a:cubicBezTo>
                <a:cubicBezTo>
                  <a:pt x="11931612" y="2997612"/>
                  <a:pt x="11898661" y="3003489"/>
                  <a:pt x="11862116" y="2995327"/>
                </a:cubicBezTo>
                <a:cubicBezTo>
                  <a:pt x="11816585" y="2984554"/>
                  <a:pt x="11716536" y="2990430"/>
                  <a:pt x="11725522" y="3002836"/>
                </a:cubicBezTo>
                <a:cubicBezTo>
                  <a:pt x="11729716" y="3008712"/>
                  <a:pt x="11724923" y="3013609"/>
                  <a:pt x="11713540" y="3014262"/>
                </a:cubicBezTo>
                <a:cubicBezTo>
                  <a:pt x="11701558" y="3015241"/>
                  <a:pt x="11695567" y="3020138"/>
                  <a:pt x="11699761" y="3025035"/>
                </a:cubicBezTo>
                <a:cubicBezTo>
                  <a:pt x="11703955" y="3030912"/>
                  <a:pt x="11739301" y="3029279"/>
                  <a:pt x="11789026" y="3022750"/>
                </a:cubicBezTo>
                <a:cubicBezTo>
                  <a:pt x="11842945" y="3014262"/>
                  <a:pt x="11872900" y="3014589"/>
                  <a:pt x="11875896" y="3021118"/>
                </a:cubicBezTo>
                <a:cubicBezTo>
                  <a:pt x="11881887" y="3035156"/>
                  <a:pt x="11989724" y="3030585"/>
                  <a:pt x="12013089" y="3015894"/>
                </a:cubicBezTo>
                <a:cubicBezTo>
                  <a:pt x="12028666" y="3005121"/>
                  <a:pt x="12031062" y="3006100"/>
                  <a:pt x="12031062" y="3022750"/>
                </a:cubicBezTo>
                <a:cubicBezTo>
                  <a:pt x="12032260" y="3040053"/>
                  <a:pt x="12009494" y="3050500"/>
                  <a:pt x="11977742" y="3047888"/>
                </a:cubicBezTo>
                <a:cubicBezTo>
                  <a:pt x="11973549" y="3047888"/>
                  <a:pt x="11971152" y="3055723"/>
                  <a:pt x="11971751" y="3065517"/>
                </a:cubicBezTo>
                <a:cubicBezTo>
                  <a:pt x="11973549" y="3084452"/>
                  <a:pt x="11980738" y="3085105"/>
                  <a:pt x="12067607" y="3076943"/>
                </a:cubicBezTo>
                <a:cubicBezTo>
                  <a:pt x="12094566" y="3074658"/>
                  <a:pt x="12105350" y="3075964"/>
                  <a:pt x="12096963" y="3082493"/>
                </a:cubicBezTo>
                <a:cubicBezTo>
                  <a:pt x="12078990" y="3097510"/>
                  <a:pt x="12102954" y="3100775"/>
                  <a:pt x="12158071" y="3091634"/>
                </a:cubicBezTo>
                <a:lnTo>
                  <a:pt x="12204800" y="3084452"/>
                </a:lnTo>
                <a:lnTo>
                  <a:pt x="12155674" y="3099143"/>
                </a:lnTo>
                <a:cubicBezTo>
                  <a:pt x="12090972" y="3118078"/>
                  <a:pt x="12107147" y="3133095"/>
                  <a:pt x="12186827" y="3128851"/>
                </a:cubicBezTo>
                <a:cubicBezTo>
                  <a:pt x="12255125" y="3125586"/>
                  <a:pt x="12468403" y="3128198"/>
                  <a:pt x="12464809" y="3132115"/>
                </a:cubicBezTo>
                <a:cubicBezTo>
                  <a:pt x="12463611" y="3133748"/>
                  <a:pt x="12438449" y="3140930"/>
                  <a:pt x="12409692" y="3148439"/>
                </a:cubicBezTo>
                <a:cubicBezTo>
                  <a:pt x="12367755" y="3159212"/>
                  <a:pt x="12328215" y="3160191"/>
                  <a:pt x="12216782" y="3152030"/>
                </a:cubicBezTo>
                <a:cubicBezTo>
                  <a:pt x="12027467" y="3137992"/>
                  <a:pt x="11928017" y="3146153"/>
                  <a:pt x="11887278" y="3178147"/>
                </a:cubicBezTo>
                <a:cubicBezTo>
                  <a:pt x="11870504" y="3191532"/>
                  <a:pt x="11845342" y="3208182"/>
                  <a:pt x="11832161" y="3215364"/>
                </a:cubicBezTo>
                <a:cubicBezTo>
                  <a:pt x="11818382" y="3222872"/>
                  <a:pt x="11807598" y="3231687"/>
                  <a:pt x="11807598" y="3235604"/>
                </a:cubicBezTo>
                <a:cubicBezTo>
                  <a:pt x="11808797" y="3239849"/>
                  <a:pt x="11781837" y="3247357"/>
                  <a:pt x="11747689" y="3253886"/>
                </a:cubicBezTo>
                <a:cubicBezTo>
                  <a:pt x="11689576" y="3264007"/>
                  <a:pt x="11671004" y="3272168"/>
                  <a:pt x="11682986" y="3282289"/>
                </a:cubicBezTo>
                <a:cubicBezTo>
                  <a:pt x="11685982" y="3284574"/>
                  <a:pt x="11727918" y="3286859"/>
                  <a:pt x="11775846" y="3287839"/>
                </a:cubicBezTo>
                <a:cubicBezTo>
                  <a:pt x="11869306" y="3288492"/>
                  <a:pt x="11900459" y="3296000"/>
                  <a:pt x="11832161" y="3299918"/>
                </a:cubicBezTo>
                <a:cubicBezTo>
                  <a:pt x="11763265" y="3304162"/>
                  <a:pt x="11600311" y="3334523"/>
                  <a:pt x="11595518" y="3343664"/>
                </a:cubicBezTo>
                <a:cubicBezTo>
                  <a:pt x="11593721" y="3348561"/>
                  <a:pt x="11612293" y="3351499"/>
                  <a:pt x="11636856" y="3348887"/>
                </a:cubicBezTo>
                <a:cubicBezTo>
                  <a:pt x="11694369" y="3344643"/>
                  <a:pt x="11665612" y="3362925"/>
                  <a:pt x="11605103" y="3370434"/>
                </a:cubicBezTo>
                <a:cubicBezTo>
                  <a:pt x="11567360" y="3374352"/>
                  <a:pt x="11512842" y="3409936"/>
                  <a:pt x="11521829" y="3424627"/>
                </a:cubicBezTo>
                <a:cubicBezTo>
                  <a:pt x="11523626" y="3427892"/>
                  <a:pt x="11518234" y="3433768"/>
                  <a:pt x="11508649" y="3437686"/>
                </a:cubicBezTo>
                <a:cubicBezTo>
                  <a:pt x="11492473" y="3445847"/>
                  <a:pt x="11603905" y="3452050"/>
                  <a:pt x="11648238" y="3445194"/>
                </a:cubicBezTo>
                <a:cubicBezTo>
                  <a:pt x="11663216" y="3443562"/>
                  <a:pt x="11659022" y="3446500"/>
                  <a:pt x="11636856" y="3455641"/>
                </a:cubicBezTo>
                <a:cubicBezTo>
                  <a:pt x="11610495" y="3465435"/>
                  <a:pt x="11591923" y="3467394"/>
                  <a:pt x="11564365" y="3460864"/>
                </a:cubicBezTo>
                <a:cubicBezTo>
                  <a:pt x="11532613" y="3453356"/>
                  <a:pt x="11525423" y="3454335"/>
                  <a:pt x="11513441" y="3469026"/>
                </a:cubicBezTo>
                <a:cubicBezTo>
                  <a:pt x="11502059" y="3483064"/>
                  <a:pt x="11483487" y="3486329"/>
                  <a:pt x="11390027" y="3490573"/>
                </a:cubicBezTo>
                <a:cubicBezTo>
                  <a:pt x="11310946" y="3494817"/>
                  <a:pt x="11285185" y="3497755"/>
                  <a:pt x="11295969" y="3504284"/>
                </a:cubicBezTo>
                <a:cubicBezTo>
                  <a:pt x="11304356" y="3509508"/>
                  <a:pt x="11322928" y="3512772"/>
                  <a:pt x="11338505" y="3512119"/>
                </a:cubicBezTo>
                <a:lnTo>
                  <a:pt x="11366662" y="3509834"/>
                </a:lnTo>
                <a:lnTo>
                  <a:pt x="11340302" y="3525831"/>
                </a:lnTo>
                <a:cubicBezTo>
                  <a:pt x="11313942" y="3540848"/>
                  <a:pt x="11315140" y="3541501"/>
                  <a:pt x="11378045" y="3535951"/>
                </a:cubicBezTo>
                <a:cubicBezTo>
                  <a:pt x="11422379" y="3531707"/>
                  <a:pt x="11439153" y="3527790"/>
                  <a:pt x="11428969" y="3521913"/>
                </a:cubicBezTo>
                <a:cubicBezTo>
                  <a:pt x="11405005" y="3509508"/>
                  <a:pt x="11424176" y="3500040"/>
                  <a:pt x="11455928" y="3507549"/>
                </a:cubicBezTo>
                <a:cubicBezTo>
                  <a:pt x="11472703" y="3512446"/>
                  <a:pt x="11497266" y="3513425"/>
                  <a:pt x="11510446" y="3509834"/>
                </a:cubicBezTo>
                <a:cubicBezTo>
                  <a:pt x="11524824" y="3506569"/>
                  <a:pt x="11528419" y="3506569"/>
                  <a:pt x="11520631" y="3509834"/>
                </a:cubicBezTo>
                <a:cubicBezTo>
                  <a:pt x="11512243" y="3513425"/>
                  <a:pt x="11503856" y="3521587"/>
                  <a:pt x="11501459" y="3529748"/>
                </a:cubicBezTo>
                <a:cubicBezTo>
                  <a:pt x="11499063" y="3539869"/>
                  <a:pt x="11504455" y="3543133"/>
                  <a:pt x="11523027" y="3541501"/>
                </a:cubicBezTo>
                <a:cubicBezTo>
                  <a:pt x="11540401" y="3540522"/>
                  <a:pt x="11544594" y="3542154"/>
                  <a:pt x="11537405" y="3549010"/>
                </a:cubicBezTo>
                <a:cubicBezTo>
                  <a:pt x="11529617" y="3553907"/>
                  <a:pt x="11550585" y="3556192"/>
                  <a:pt x="11588928" y="3553580"/>
                </a:cubicBezTo>
                <a:cubicBezTo>
                  <a:pt x="11624275" y="3551295"/>
                  <a:pt x="11668009" y="3551621"/>
                  <a:pt x="11685982" y="3554886"/>
                </a:cubicBezTo>
                <a:cubicBezTo>
                  <a:pt x="11710545" y="3558804"/>
                  <a:pt x="11700959" y="3560436"/>
                  <a:pt x="11648838" y="3562068"/>
                </a:cubicBezTo>
                <a:cubicBezTo>
                  <a:pt x="11593121" y="3562721"/>
                  <a:pt x="11574549" y="3566312"/>
                  <a:pt x="11564964" y="3578718"/>
                </a:cubicBezTo>
                <a:cubicBezTo>
                  <a:pt x="11552383" y="3594388"/>
                  <a:pt x="11472703" y="3615608"/>
                  <a:pt x="11479293" y="3601570"/>
                </a:cubicBezTo>
                <a:cubicBezTo>
                  <a:pt x="11481689" y="3598306"/>
                  <a:pt x="11475099" y="3593409"/>
                  <a:pt x="11466113" y="3592429"/>
                </a:cubicBezTo>
                <a:cubicBezTo>
                  <a:pt x="11457126" y="3590797"/>
                  <a:pt x="11465514" y="3590144"/>
                  <a:pt x="11484086" y="3590144"/>
                </a:cubicBezTo>
                <a:cubicBezTo>
                  <a:pt x="11503257" y="3590144"/>
                  <a:pt x="11521230" y="3585247"/>
                  <a:pt x="11524225" y="3579371"/>
                </a:cubicBezTo>
                <a:cubicBezTo>
                  <a:pt x="11535009" y="3557171"/>
                  <a:pt x="11305554" y="3613976"/>
                  <a:pt x="11238455" y="3650213"/>
                </a:cubicBezTo>
                <a:cubicBezTo>
                  <a:pt x="11221082" y="3660007"/>
                  <a:pt x="11192924" y="3669148"/>
                  <a:pt x="11174951" y="3670781"/>
                </a:cubicBezTo>
                <a:cubicBezTo>
                  <a:pt x="11155780" y="3672413"/>
                  <a:pt x="11142001" y="3677963"/>
                  <a:pt x="11142001" y="3683186"/>
                </a:cubicBezTo>
                <a:cubicBezTo>
                  <a:pt x="11142600" y="3688083"/>
                  <a:pt x="11125226" y="3694939"/>
                  <a:pt x="11103658" y="3698857"/>
                </a:cubicBezTo>
                <a:cubicBezTo>
                  <a:pt x="11061122" y="3705386"/>
                  <a:pt x="11054532" y="3723341"/>
                  <a:pt x="11094073" y="3724321"/>
                </a:cubicBezTo>
                <a:cubicBezTo>
                  <a:pt x="11107253" y="3724974"/>
                  <a:pt x="11117438" y="3729218"/>
                  <a:pt x="11118636" y="3734115"/>
                </a:cubicBezTo>
                <a:cubicBezTo>
                  <a:pt x="11118636" y="3740970"/>
                  <a:pt x="11125226" y="3739991"/>
                  <a:pt x="11136010" y="3732482"/>
                </a:cubicBezTo>
                <a:cubicBezTo>
                  <a:pt x="11145595" y="3725953"/>
                  <a:pt x="11182739" y="3715506"/>
                  <a:pt x="11219284" y="3708977"/>
                </a:cubicBezTo>
                <a:cubicBezTo>
                  <a:pt x="11254631" y="3702121"/>
                  <a:pt x="11281591" y="3692980"/>
                  <a:pt x="11279194" y="3689716"/>
                </a:cubicBezTo>
                <a:cubicBezTo>
                  <a:pt x="11276798" y="3685798"/>
                  <a:pt x="11296568" y="3678942"/>
                  <a:pt x="11322928" y="3673066"/>
                </a:cubicBezTo>
                <a:cubicBezTo>
                  <a:pt x="11351685" y="3667190"/>
                  <a:pt x="11373852" y="3667190"/>
                  <a:pt x="11378045" y="3673066"/>
                </a:cubicBezTo>
                <a:cubicBezTo>
                  <a:pt x="11382838" y="3678942"/>
                  <a:pt x="11407401" y="3678289"/>
                  <a:pt x="11445144" y="3670781"/>
                </a:cubicBezTo>
                <a:cubicBezTo>
                  <a:pt x="11497865" y="3660987"/>
                  <a:pt x="11505653" y="3661640"/>
                  <a:pt x="11502059" y="3674698"/>
                </a:cubicBezTo>
                <a:cubicBezTo>
                  <a:pt x="11499063" y="3687757"/>
                  <a:pt x="11481689" y="3691021"/>
                  <a:pt x="11403207" y="3696245"/>
                </a:cubicBezTo>
                <a:cubicBezTo>
                  <a:pt x="11351685" y="3699509"/>
                  <a:pt x="11301960" y="3706365"/>
                  <a:pt x="11294771" y="3709630"/>
                </a:cubicBezTo>
                <a:cubicBezTo>
                  <a:pt x="11286982" y="3713874"/>
                  <a:pt x="11269609" y="3722362"/>
                  <a:pt x="11254631" y="3729218"/>
                </a:cubicBezTo>
                <a:cubicBezTo>
                  <a:pt x="11232464" y="3739665"/>
                  <a:pt x="11242649" y="3739991"/>
                  <a:pt x="11312744" y="3731829"/>
                </a:cubicBezTo>
                <a:cubicBezTo>
                  <a:pt x="11372054" y="3725300"/>
                  <a:pt x="11402608" y="3725300"/>
                  <a:pt x="11411595" y="3732482"/>
                </a:cubicBezTo>
                <a:cubicBezTo>
                  <a:pt x="11421779" y="3740970"/>
                  <a:pt x="11415189" y="3743909"/>
                  <a:pt x="11378045" y="3748153"/>
                </a:cubicBezTo>
                <a:lnTo>
                  <a:pt x="11331915" y="3752397"/>
                </a:lnTo>
                <a:lnTo>
                  <a:pt x="11366662" y="3764149"/>
                </a:lnTo>
                <a:cubicBezTo>
                  <a:pt x="11384635" y="3770679"/>
                  <a:pt x="11413392" y="3776228"/>
                  <a:pt x="11428969" y="3777208"/>
                </a:cubicBezTo>
                <a:cubicBezTo>
                  <a:pt x="11445743" y="3777861"/>
                  <a:pt x="11469707" y="3782105"/>
                  <a:pt x="11481689" y="3786349"/>
                </a:cubicBezTo>
                <a:cubicBezTo>
                  <a:pt x="11503257" y="3792878"/>
                  <a:pt x="11501459" y="3793531"/>
                  <a:pt x="11472104" y="3792552"/>
                </a:cubicBezTo>
                <a:cubicBezTo>
                  <a:pt x="11452933" y="3792552"/>
                  <a:pt x="11431964" y="3795816"/>
                  <a:pt x="11424775" y="3801693"/>
                </a:cubicBezTo>
                <a:cubicBezTo>
                  <a:pt x="11416388" y="3808222"/>
                  <a:pt x="11427770" y="3810834"/>
                  <a:pt x="11459523" y="3809201"/>
                </a:cubicBezTo>
                <a:cubicBezTo>
                  <a:pt x="11505653" y="3805937"/>
                  <a:pt x="11505653" y="3806590"/>
                  <a:pt x="11469108" y="3814098"/>
                </a:cubicBezTo>
                <a:cubicBezTo>
                  <a:pt x="11437356" y="3821280"/>
                  <a:pt x="11435559" y="3822260"/>
                  <a:pt x="11455928" y="3826177"/>
                </a:cubicBezTo>
                <a:cubicBezTo>
                  <a:pt x="11469108" y="3828789"/>
                  <a:pt x="11432563" y="3834665"/>
                  <a:pt x="11373852" y="3840542"/>
                </a:cubicBezTo>
                <a:cubicBezTo>
                  <a:pt x="11315739" y="3846418"/>
                  <a:pt x="11275000" y="3847071"/>
                  <a:pt x="11284586" y="3842174"/>
                </a:cubicBezTo>
                <a:cubicBezTo>
                  <a:pt x="11300762" y="3834013"/>
                  <a:pt x="11299563" y="3833033"/>
                  <a:pt x="11281591" y="3834665"/>
                </a:cubicBezTo>
                <a:cubicBezTo>
                  <a:pt x="11270208" y="3834665"/>
                  <a:pt x="11257627" y="3831074"/>
                  <a:pt x="11254631" y="3827157"/>
                </a:cubicBezTo>
                <a:cubicBezTo>
                  <a:pt x="11246244" y="3815404"/>
                  <a:pt x="11136010" y="3826177"/>
                  <a:pt x="11137208" y="3838583"/>
                </a:cubicBezTo>
                <a:cubicBezTo>
                  <a:pt x="11137208" y="3842827"/>
                  <a:pt x="11131217" y="3847724"/>
                  <a:pt x="11122230" y="3848377"/>
                </a:cubicBezTo>
                <a:cubicBezTo>
                  <a:pt x="11109649" y="3849356"/>
                  <a:pt x="11107852" y="3848051"/>
                  <a:pt x="11116839" y="3840542"/>
                </a:cubicBezTo>
                <a:cubicBezTo>
                  <a:pt x="11128221" y="3832380"/>
                  <a:pt x="11079095" y="3818995"/>
                  <a:pt x="11022181" y="3816384"/>
                </a:cubicBezTo>
                <a:cubicBezTo>
                  <a:pt x="11009001" y="3816384"/>
                  <a:pt x="11047343" y="3811487"/>
                  <a:pt x="11106654" y="3805610"/>
                </a:cubicBezTo>
                <a:cubicBezTo>
                  <a:pt x="11167163" y="3800713"/>
                  <a:pt x="11215091" y="3800060"/>
                  <a:pt x="11212694" y="3803978"/>
                </a:cubicBezTo>
                <a:cubicBezTo>
                  <a:pt x="11210897" y="3808222"/>
                  <a:pt x="11233064" y="3807569"/>
                  <a:pt x="11263018" y="3801693"/>
                </a:cubicBezTo>
                <a:cubicBezTo>
                  <a:pt x="11300762" y="3794184"/>
                  <a:pt x="11311545" y="3795163"/>
                  <a:pt x="11298964" y="3802346"/>
                </a:cubicBezTo>
                <a:cubicBezTo>
                  <a:pt x="11283987" y="3811487"/>
                  <a:pt x="11286383" y="3812466"/>
                  <a:pt x="11315140" y="3810834"/>
                </a:cubicBezTo>
                <a:cubicBezTo>
                  <a:pt x="11334311" y="3809201"/>
                  <a:pt x="11357676" y="3809854"/>
                  <a:pt x="11366662" y="3813119"/>
                </a:cubicBezTo>
                <a:cubicBezTo>
                  <a:pt x="11377446" y="3815731"/>
                  <a:pt x="11381041" y="3814098"/>
                  <a:pt x="11376248" y="3807569"/>
                </a:cubicBezTo>
                <a:cubicBezTo>
                  <a:pt x="11372054" y="3802019"/>
                  <a:pt x="11376847" y="3795816"/>
                  <a:pt x="11389428" y="3792552"/>
                </a:cubicBezTo>
                <a:cubicBezTo>
                  <a:pt x="11432563" y="3781125"/>
                  <a:pt x="11298964" y="3772964"/>
                  <a:pt x="11204307" y="3780146"/>
                </a:cubicBezTo>
                <a:cubicBezTo>
                  <a:pt x="11042550" y="3794184"/>
                  <a:pt x="11004208" y="3800713"/>
                  <a:pt x="10991028" y="3817036"/>
                </a:cubicBezTo>
                <a:cubicBezTo>
                  <a:pt x="10983839" y="3826177"/>
                  <a:pt x="10971258" y="3831401"/>
                  <a:pt x="10962870" y="3829116"/>
                </a:cubicBezTo>
                <a:cubicBezTo>
                  <a:pt x="10954483" y="3826504"/>
                  <a:pt x="10947893" y="3828789"/>
                  <a:pt x="10947893" y="3834665"/>
                </a:cubicBezTo>
                <a:cubicBezTo>
                  <a:pt x="10949690" y="3849356"/>
                  <a:pt x="10984438" y="3862741"/>
                  <a:pt x="11001213" y="3854580"/>
                </a:cubicBezTo>
                <a:cubicBezTo>
                  <a:pt x="11008402" y="3851315"/>
                  <a:pt x="11023978" y="3851968"/>
                  <a:pt x="11035361" y="3856865"/>
                </a:cubicBezTo>
                <a:cubicBezTo>
                  <a:pt x="11050938" y="3863394"/>
                  <a:pt x="11059325" y="3862741"/>
                  <a:pt x="11065915" y="3854580"/>
                </a:cubicBezTo>
                <a:cubicBezTo>
                  <a:pt x="11071906" y="3848703"/>
                  <a:pt x="11082690" y="3843154"/>
                  <a:pt x="11089879" y="3842174"/>
                </a:cubicBezTo>
                <a:cubicBezTo>
                  <a:pt x="11103059" y="3841195"/>
                  <a:pt x="11103059" y="3842174"/>
                  <a:pt x="11091676" y="3852947"/>
                </a:cubicBezTo>
                <a:cubicBezTo>
                  <a:pt x="11081492" y="3861109"/>
                  <a:pt x="11089879" y="3861762"/>
                  <a:pt x="11122230" y="3854580"/>
                </a:cubicBezTo>
                <a:cubicBezTo>
                  <a:pt x="11148591" y="3848703"/>
                  <a:pt x="11166564" y="3848703"/>
                  <a:pt x="11167163" y="3854580"/>
                </a:cubicBezTo>
                <a:cubicBezTo>
                  <a:pt x="11167163" y="3859477"/>
                  <a:pt x="11173753" y="3862741"/>
                  <a:pt x="11182140" y="3862088"/>
                </a:cubicBezTo>
                <a:cubicBezTo>
                  <a:pt x="11189329" y="3862088"/>
                  <a:pt x="11194721" y="3857191"/>
                  <a:pt x="11194721" y="3851315"/>
                </a:cubicBezTo>
                <a:cubicBezTo>
                  <a:pt x="11194122" y="3846418"/>
                  <a:pt x="11209100" y="3840215"/>
                  <a:pt x="11227073" y="3838583"/>
                </a:cubicBezTo>
                <a:cubicBezTo>
                  <a:pt x="11273203" y="3834339"/>
                  <a:pt x="11267212" y="3856212"/>
                  <a:pt x="11219284" y="3865027"/>
                </a:cubicBezTo>
                <a:cubicBezTo>
                  <a:pt x="11173154" y="3874168"/>
                  <a:pt x="11159375" y="3879717"/>
                  <a:pt x="11161172" y="3893103"/>
                </a:cubicBezTo>
                <a:cubicBezTo>
                  <a:pt x="11161172" y="3897999"/>
                  <a:pt x="11174352" y="3901264"/>
                  <a:pt x="11189329" y="3899632"/>
                </a:cubicBezTo>
                <a:cubicBezTo>
                  <a:pt x="11204307" y="3898979"/>
                  <a:pt x="11219883" y="3901591"/>
                  <a:pt x="11223478" y="3906488"/>
                </a:cubicBezTo>
                <a:cubicBezTo>
                  <a:pt x="11227073" y="3911384"/>
                  <a:pt x="11241451" y="3914323"/>
                  <a:pt x="11255230" y="3912690"/>
                </a:cubicBezTo>
                <a:cubicBezTo>
                  <a:pt x="11279793" y="3910405"/>
                  <a:pt x="11279793" y="3909752"/>
                  <a:pt x="11260023" y="3897347"/>
                </a:cubicBezTo>
                <a:cubicBezTo>
                  <a:pt x="11241451" y="3884941"/>
                  <a:pt x="11244446" y="3883962"/>
                  <a:pt x="11296568" y="3881350"/>
                </a:cubicBezTo>
                <a:cubicBezTo>
                  <a:pt x="11337906" y="3879717"/>
                  <a:pt x="11352284" y="3876453"/>
                  <a:pt x="11349289" y="3868291"/>
                </a:cubicBezTo>
                <a:cubicBezTo>
                  <a:pt x="11347491" y="3861109"/>
                  <a:pt x="11355879" y="3855233"/>
                  <a:pt x="11370257" y="3854580"/>
                </a:cubicBezTo>
                <a:cubicBezTo>
                  <a:pt x="11391225" y="3851968"/>
                  <a:pt x="11393622" y="3854580"/>
                  <a:pt x="11385234" y="3866659"/>
                </a:cubicBezTo>
                <a:cubicBezTo>
                  <a:pt x="11379843" y="3875147"/>
                  <a:pt x="11366662" y="3885594"/>
                  <a:pt x="11355879" y="3889838"/>
                </a:cubicBezTo>
                <a:cubicBezTo>
                  <a:pt x="11336108" y="3898979"/>
                  <a:pt x="11336108" y="3898652"/>
                  <a:pt x="11354680" y="3904529"/>
                </a:cubicBezTo>
                <a:cubicBezTo>
                  <a:pt x="11365464" y="3906814"/>
                  <a:pt x="11416388" y="3907140"/>
                  <a:pt x="11468509" y="3902896"/>
                </a:cubicBezTo>
                <a:cubicBezTo>
                  <a:pt x="11519432" y="3899632"/>
                  <a:pt x="11549387" y="3899632"/>
                  <a:pt x="11534410" y="3902896"/>
                </a:cubicBezTo>
                <a:cubicBezTo>
                  <a:pt x="11518833" y="3907140"/>
                  <a:pt x="11503257" y="3914649"/>
                  <a:pt x="11498464" y="3919546"/>
                </a:cubicBezTo>
                <a:cubicBezTo>
                  <a:pt x="11494270" y="3925422"/>
                  <a:pt x="11482887" y="3930319"/>
                  <a:pt x="11473901" y="3930972"/>
                </a:cubicBezTo>
                <a:cubicBezTo>
                  <a:pt x="11464315" y="3931952"/>
                  <a:pt x="11457126" y="3936849"/>
                  <a:pt x="11457725" y="3942725"/>
                </a:cubicBezTo>
                <a:cubicBezTo>
                  <a:pt x="11457725" y="3947622"/>
                  <a:pt x="11446942" y="3950560"/>
                  <a:pt x="11432563" y="3948275"/>
                </a:cubicBezTo>
                <a:cubicBezTo>
                  <a:pt x="11382239" y="3942399"/>
                  <a:pt x="11375050" y="3937502"/>
                  <a:pt x="11404406" y="3926728"/>
                </a:cubicBezTo>
                <a:cubicBezTo>
                  <a:pt x="11422379" y="3920199"/>
                  <a:pt x="11409198" y="3920199"/>
                  <a:pt x="11361870" y="3925096"/>
                </a:cubicBezTo>
                <a:cubicBezTo>
                  <a:pt x="11323527" y="3929993"/>
                  <a:pt x="11294172" y="3937828"/>
                  <a:pt x="11295969" y="3941746"/>
                </a:cubicBezTo>
                <a:cubicBezTo>
                  <a:pt x="11298365" y="3946643"/>
                  <a:pt x="11294771" y="3953825"/>
                  <a:pt x="11288181" y="3959701"/>
                </a:cubicBezTo>
                <a:cubicBezTo>
                  <a:pt x="11280991" y="3966230"/>
                  <a:pt x="11293572" y="3967210"/>
                  <a:pt x="11327721" y="3963292"/>
                </a:cubicBezTo>
                <a:cubicBezTo>
                  <a:pt x="11355280" y="3959048"/>
                  <a:pt x="11387032" y="3959048"/>
                  <a:pt x="11396018" y="3962313"/>
                </a:cubicBezTo>
                <a:cubicBezTo>
                  <a:pt x="11411595" y="3967210"/>
                  <a:pt x="11622477" y="3941746"/>
                  <a:pt x="11726720" y="3922811"/>
                </a:cubicBezTo>
                <a:cubicBezTo>
                  <a:pt x="11780040" y="3912037"/>
                  <a:pt x="11769256" y="3929340"/>
                  <a:pt x="11714139" y="3941746"/>
                </a:cubicBezTo>
                <a:cubicBezTo>
                  <a:pt x="11690175" y="3947622"/>
                  <a:pt x="11658423" y="3960354"/>
                  <a:pt x="11644045" y="3970474"/>
                </a:cubicBezTo>
                <a:cubicBezTo>
                  <a:pt x="11613491" y="3991042"/>
                  <a:pt x="11588329" y="3996918"/>
                  <a:pt x="11426572" y="4015853"/>
                </a:cubicBezTo>
                <a:cubicBezTo>
                  <a:pt x="11309748" y="4029238"/>
                  <a:pt x="11259424" y="4041970"/>
                  <a:pt x="11260023" y="4057640"/>
                </a:cubicBezTo>
                <a:cubicBezTo>
                  <a:pt x="11260622" y="4062537"/>
                  <a:pt x="11270208" y="4065149"/>
                  <a:pt x="11280991" y="4064496"/>
                </a:cubicBezTo>
                <a:cubicBezTo>
                  <a:pt x="11292374" y="4063517"/>
                  <a:pt x="11297766" y="4067108"/>
                  <a:pt x="11294771" y="4073637"/>
                </a:cubicBezTo>
                <a:cubicBezTo>
                  <a:pt x="11291176" y="4080166"/>
                  <a:pt x="11268410" y="4083431"/>
                  <a:pt x="11233064" y="4083431"/>
                </a:cubicBezTo>
                <a:cubicBezTo>
                  <a:pt x="11194122" y="4082778"/>
                  <a:pt x="11178546" y="4086043"/>
                  <a:pt x="11183338" y="4092572"/>
                </a:cubicBezTo>
                <a:cubicBezTo>
                  <a:pt x="11187532" y="4098448"/>
                  <a:pt x="11240253" y="4097142"/>
                  <a:pt x="11325924" y="4088981"/>
                </a:cubicBezTo>
                <a:cubicBezTo>
                  <a:pt x="11424176" y="4079840"/>
                  <a:pt x="11459523" y="4079187"/>
                  <a:pt x="11455928" y="4087348"/>
                </a:cubicBezTo>
                <a:cubicBezTo>
                  <a:pt x="11452333" y="4095510"/>
                  <a:pt x="11406203" y="4101386"/>
                  <a:pt x="11301960" y="4108895"/>
                </a:cubicBezTo>
                <a:cubicBezTo>
                  <a:pt x="11220483" y="4113792"/>
                  <a:pt x="11156379" y="4121301"/>
                  <a:pt x="11159974" y="4125545"/>
                </a:cubicBezTo>
                <a:cubicBezTo>
                  <a:pt x="11162370" y="4129789"/>
                  <a:pt x="11158176" y="4133380"/>
                  <a:pt x="11149190" y="4134359"/>
                </a:cubicBezTo>
                <a:cubicBezTo>
                  <a:pt x="11136609" y="4135992"/>
                  <a:pt x="11136010" y="4138603"/>
                  <a:pt x="11145595" y="4148397"/>
                </a:cubicBezTo>
                <a:cubicBezTo>
                  <a:pt x="11154582" y="4157538"/>
                  <a:pt x="11154582" y="4162109"/>
                  <a:pt x="11145595" y="4167332"/>
                </a:cubicBezTo>
                <a:cubicBezTo>
                  <a:pt x="11140203" y="4170597"/>
                  <a:pt x="11143199" y="4172555"/>
                  <a:pt x="11153384" y="4169944"/>
                </a:cubicBezTo>
                <a:cubicBezTo>
                  <a:pt x="11162969" y="4167659"/>
                  <a:pt x="11169559" y="4159823"/>
                  <a:pt x="11167762" y="4153947"/>
                </a:cubicBezTo>
                <a:cubicBezTo>
                  <a:pt x="11166564" y="4147418"/>
                  <a:pt x="11171356" y="4141868"/>
                  <a:pt x="11179744" y="4140889"/>
                </a:cubicBezTo>
                <a:cubicBezTo>
                  <a:pt x="11191127" y="4140236"/>
                  <a:pt x="11192924" y="4143500"/>
                  <a:pt x="11186334" y="4153294"/>
                </a:cubicBezTo>
                <a:cubicBezTo>
                  <a:pt x="11179744" y="4163088"/>
                  <a:pt x="11180343" y="4169617"/>
                  <a:pt x="11188730" y="4177126"/>
                </a:cubicBezTo>
                <a:cubicBezTo>
                  <a:pt x="11197717" y="4184635"/>
                  <a:pt x="11195920" y="4187899"/>
                  <a:pt x="11180343" y="4189532"/>
                </a:cubicBezTo>
                <a:cubicBezTo>
                  <a:pt x="11158775" y="4191164"/>
                  <a:pt x="11152185" y="4210752"/>
                  <a:pt x="11172555" y="4210099"/>
                </a:cubicBezTo>
                <a:cubicBezTo>
                  <a:pt x="11179145" y="4209120"/>
                  <a:pt x="11177347" y="4214343"/>
                  <a:pt x="11167163" y="4219240"/>
                </a:cubicBezTo>
                <a:cubicBezTo>
                  <a:pt x="11149789" y="4229034"/>
                  <a:pt x="11149789" y="4229034"/>
                  <a:pt x="11170158" y="4228381"/>
                </a:cubicBezTo>
                <a:cubicBezTo>
                  <a:pt x="11207302" y="4225769"/>
                  <a:pt x="11193523" y="4240787"/>
                  <a:pt x="11153384" y="4247316"/>
                </a:cubicBezTo>
                <a:cubicBezTo>
                  <a:pt x="11131217" y="4250580"/>
                  <a:pt x="11112645" y="4257763"/>
                  <a:pt x="11111447" y="4262986"/>
                </a:cubicBezTo>
                <a:cubicBezTo>
                  <a:pt x="11110249" y="4268536"/>
                  <a:pt x="11101262" y="4273433"/>
                  <a:pt x="11091676" y="4274412"/>
                </a:cubicBezTo>
                <a:cubicBezTo>
                  <a:pt x="11081492" y="4275065"/>
                  <a:pt x="11073104" y="4280942"/>
                  <a:pt x="11073704" y="4286818"/>
                </a:cubicBezTo>
                <a:cubicBezTo>
                  <a:pt x="11074902" y="4294000"/>
                  <a:pt x="11089879" y="4294000"/>
                  <a:pt x="11121032" y="4286818"/>
                </a:cubicBezTo>
                <a:cubicBezTo>
                  <a:pt x="11146793" y="4280942"/>
                  <a:pt x="11167163" y="4278656"/>
                  <a:pt x="11167762" y="4280289"/>
                </a:cubicBezTo>
                <a:cubicBezTo>
                  <a:pt x="11167762" y="4282900"/>
                  <a:pt x="11137807" y="4294980"/>
                  <a:pt x="11099465" y="4307385"/>
                </a:cubicBezTo>
                <a:cubicBezTo>
                  <a:pt x="11061722" y="4320444"/>
                  <a:pt x="11031767" y="4335461"/>
                  <a:pt x="11032366" y="4339379"/>
                </a:cubicBezTo>
                <a:cubicBezTo>
                  <a:pt x="11032366" y="4344276"/>
                  <a:pt x="11035361" y="4345908"/>
                  <a:pt x="11039555" y="4342643"/>
                </a:cubicBezTo>
                <a:cubicBezTo>
                  <a:pt x="11043749" y="4340032"/>
                  <a:pt x="11052735" y="4341337"/>
                  <a:pt x="11061122" y="4345255"/>
                </a:cubicBezTo>
                <a:cubicBezTo>
                  <a:pt x="11071307" y="4350478"/>
                  <a:pt x="11064717" y="4353743"/>
                  <a:pt x="11039555" y="4356028"/>
                </a:cubicBezTo>
                <a:cubicBezTo>
                  <a:pt x="11010798" y="4359293"/>
                  <a:pt x="11004208" y="4357008"/>
                  <a:pt x="11007204" y="4344602"/>
                </a:cubicBezTo>
                <a:cubicBezTo>
                  <a:pt x="11009600" y="4335461"/>
                  <a:pt x="11008402" y="4332196"/>
                  <a:pt x="11003609" y="4336114"/>
                </a:cubicBezTo>
                <a:cubicBezTo>
                  <a:pt x="10998217" y="4339705"/>
                  <a:pt x="10995222" y="4349499"/>
                  <a:pt x="10995821" y="4357661"/>
                </a:cubicBezTo>
                <a:cubicBezTo>
                  <a:pt x="10996420" y="4368434"/>
                  <a:pt x="10993424" y="4369740"/>
                  <a:pt x="10984438" y="4363210"/>
                </a:cubicBezTo>
                <a:cubicBezTo>
                  <a:pt x="10971258" y="4354069"/>
                  <a:pt x="10916141" y="4359946"/>
                  <a:pt x="10905956" y="4371699"/>
                </a:cubicBezTo>
                <a:cubicBezTo>
                  <a:pt x="10900564" y="4378881"/>
                  <a:pt x="10919136" y="4378881"/>
                  <a:pt x="11001812" y="4373331"/>
                </a:cubicBezTo>
                <a:cubicBezTo>
                  <a:pt x="11022181" y="4371372"/>
                  <a:pt x="11044348" y="4373331"/>
                  <a:pt x="11050938" y="4377575"/>
                </a:cubicBezTo>
                <a:cubicBezTo>
                  <a:pt x="11056929" y="4380840"/>
                  <a:pt x="11073104" y="4378228"/>
                  <a:pt x="11085685" y="4371699"/>
                </a:cubicBezTo>
                <a:cubicBezTo>
                  <a:pt x="11104258" y="4362558"/>
                  <a:pt x="11109649" y="4362558"/>
                  <a:pt x="11110249" y="4373984"/>
                </a:cubicBezTo>
                <a:cubicBezTo>
                  <a:pt x="11111447" y="4383778"/>
                  <a:pt x="11121631" y="4387042"/>
                  <a:pt x="11146793" y="4385410"/>
                </a:cubicBezTo>
                <a:cubicBezTo>
                  <a:pt x="11437356" y="4361578"/>
                  <a:pt x="11591923" y="4342643"/>
                  <a:pt x="11611094" y="4330238"/>
                </a:cubicBezTo>
                <a:cubicBezTo>
                  <a:pt x="11618284" y="4324688"/>
                  <a:pt x="11699761" y="4317832"/>
                  <a:pt x="11721927" y="4320444"/>
                </a:cubicBezTo>
                <a:cubicBezTo>
                  <a:pt x="11745292" y="4322729"/>
                  <a:pt x="11671004" y="4345255"/>
                  <a:pt x="11597315" y="4358640"/>
                </a:cubicBezTo>
                <a:cubicBezTo>
                  <a:pt x="11523027" y="4370719"/>
                  <a:pt x="11514040" y="4374963"/>
                  <a:pt x="11494869" y="4401407"/>
                </a:cubicBezTo>
                <a:cubicBezTo>
                  <a:pt x="11482887" y="4417730"/>
                  <a:pt x="11464315" y="4431768"/>
                  <a:pt x="11452333" y="4432747"/>
                </a:cubicBezTo>
                <a:cubicBezTo>
                  <a:pt x="11432563" y="4433400"/>
                  <a:pt x="11432563" y="4433400"/>
                  <a:pt x="11449937" y="4424259"/>
                </a:cubicBezTo>
                <a:cubicBezTo>
                  <a:pt x="11459523" y="4418709"/>
                  <a:pt x="11474500" y="4404671"/>
                  <a:pt x="11483487" y="4392919"/>
                </a:cubicBezTo>
                <a:lnTo>
                  <a:pt x="11499063" y="4370719"/>
                </a:lnTo>
                <a:lnTo>
                  <a:pt x="11331915" y="4388348"/>
                </a:lnTo>
                <a:cubicBezTo>
                  <a:pt x="11239654" y="4397163"/>
                  <a:pt x="11142600" y="4403692"/>
                  <a:pt x="11115041" y="4403039"/>
                </a:cubicBezTo>
                <a:cubicBezTo>
                  <a:pt x="11074902" y="4401407"/>
                  <a:pt x="11064118" y="4403692"/>
                  <a:pt x="11061122" y="4416098"/>
                </a:cubicBezTo>
                <a:cubicBezTo>
                  <a:pt x="11058127" y="4425239"/>
                  <a:pt x="11047942" y="4432747"/>
                  <a:pt x="11036559" y="4433400"/>
                </a:cubicBezTo>
                <a:cubicBezTo>
                  <a:pt x="11025776" y="4435032"/>
                  <a:pt x="11011996" y="4439929"/>
                  <a:pt x="11007204" y="4445806"/>
                </a:cubicBezTo>
                <a:cubicBezTo>
                  <a:pt x="11003010" y="4451682"/>
                  <a:pt x="10983240" y="4460497"/>
                  <a:pt x="10962870" y="4467352"/>
                </a:cubicBezTo>
                <a:lnTo>
                  <a:pt x="10926925" y="4479432"/>
                </a:lnTo>
                <a:lnTo>
                  <a:pt x="10965866" y="4486940"/>
                </a:lnTo>
                <a:cubicBezTo>
                  <a:pt x="11011996" y="4496081"/>
                  <a:pt x="11101262" y="4488573"/>
                  <a:pt x="11132415" y="4472902"/>
                </a:cubicBezTo>
                <a:cubicBezTo>
                  <a:pt x="11149789" y="4463761"/>
                  <a:pt x="11155780" y="4464414"/>
                  <a:pt x="11157577" y="4472902"/>
                </a:cubicBezTo>
                <a:cubicBezTo>
                  <a:pt x="11157577" y="4480084"/>
                  <a:pt x="11150987" y="4486940"/>
                  <a:pt x="11142001" y="4488573"/>
                </a:cubicBezTo>
                <a:cubicBezTo>
                  <a:pt x="11111447" y="4495102"/>
                  <a:pt x="11094073" y="4500652"/>
                  <a:pt x="11089280" y="4507181"/>
                </a:cubicBezTo>
                <a:cubicBezTo>
                  <a:pt x="11077298" y="4521219"/>
                  <a:pt x="11180343" y="4516648"/>
                  <a:pt x="11363068" y="4493469"/>
                </a:cubicBezTo>
                <a:cubicBezTo>
                  <a:pt x="11502658" y="4476167"/>
                  <a:pt x="11561369" y="4472249"/>
                  <a:pt x="11566761" y="4478779"/>
                </a:cubicBezTo>
                <a:cubicBezTo>
                  <a:pt x="11571554" y="4485308"/>
                  <a:pt x="11561968" y="4490205"/>
                  <a:pt x="11538604" y="4492490"/>
                </a:cubicBezTo>
                <a:cubicBezTo>
                  <a:pt x="11518833" y="4494122"/>
                  <a:pt x="11484086" y="4501958"/>
                  <a:pt x="11461919" y="4510119"/>
                </a:cubicBezTo>
                <a:cubicBezTo>
                  <a:pt x="11434960" y="4519260"/>
                  <a:pt x="11388230" y="4523178"/>
                  <a:pt x="11318135" y="4523178"/>
                </a:cubicBezTo>
                <a:cubicBezTo>
                  <a:pt x="11260622" y="4523178"/>
                  <a:pt x="11159375" y="4525463"/>
                  <a:pt x="11094672" y="4528728"/>
                </a:cubicBezTo>
                <a:cubicBezTo>
                  <a:pt x="10993424" y="4533625"/>
                  <a:pt x="10976051" y="4536236"/>
                  <a:pt x="10971857" y="4549295"/>
                </a:cubicBezTo>
                <a:cubicBezTo>
                  <a:pt x="10969461" y="4557783"/>
                  <a:pt x="10960474" y="4565944"/>
                  <a:pt x="10951488" y="4566924"/>
                </a:cubicBezTo>
                <a:cubicBezTo>
                  <a:pt x="10937109" y="4567577"/>
                  <a:pt x="10936510" y="4565944"/>
                  <a:pt x="10947893" y="4556803"/>
                </a:cubicBezTo>
                <a:cubicBezTo>
                  <a:pt x="10958677" y="4548642"/>
                  <a:pt x="10956879" y="4547010"/>
                  <a:pt x="10940105" y="4548642"/>
                </a:cubicBezTo>
                <a:cubicBezTo>
                  <a:pt x="10925726" y="4549295"/>
                  <a:pt x="10918537" y="4557456"/>
                  <a:pt x="10916141" y="4572474"/>
                </a:cubicBezTo>
                <a:cubicBezTo>
                  <a:pt x="10913744" y="4590429"/>
                  <a:pt x="10905956" y="4595000"/>
                  <a:pt x="10874803" y="4598264"/>
                </a:cubicBezTo>
                <a:cubicBezTo>
                  <a:pt x="10846046" y="4601529"/>
                  <a:pt x="10831668" y="4608711"/>
                  <a:pt x="10820285" y="4626667"/>
                </a:cubicBezTo>
                <a:cubicBezTo>
                  <a:pt x="10804709" y="4650499"/>
                  <a:pt x="10804709" y="4651478"/>
                  <a:pt x="10820884" y="4655722"/>
                </a:cubicBezTo>
                <a:cubicBezTo>
                  <a:pt x="10837659" y="4660619"/>
                  <a:pt x="10837659" y="4661598"/>
                  <a:pt x="10820884" y="4674004"/>
                </a:cubicBezTo>
                <a:cubicBezTo>
                  <a:pt x="10806506" y="4685430"/>
                  <a:pt x="10808902" y="4686083"/>
                  <a:pt x="10841254" y="4678901"/>
                </a:cubicBezTo>
                <a:cubicBezTo>
                  <a:pt x="10868213" y="4672045"/>
                  <a:pt x="10874803" y="4673025"/>
                  <a:pt x="10864618" y="4681186"/>
                </a:cubicBezTo>
                <a:cubicBezTo>
                  <a:pt x="10855033" y="4690327"/>
                  <a:pt x="10858627" y="4691307"/>
                  <a:pt x="10878997" y="4684777"/>
                </a:cubicBezTo>
                <a:cubicBezTo>
                  <a:pt x="10894573" y="4679880"/>
                  <a:pt x="10922731" y="4672045"/>
                  <a:pt x="10941902" y="4668128"/>
                </a:cubicBezTo>
                <a:cubicBezTo>
                  <a:pt x="10961672" y="4663884"/>
                  <a:pt x="10983839" y="4654743"/>
                  <a:pt x="10991028" y="4648213"/>
                </a:cubicBezTo>
                <a:cubicBezTo>
                  <a:pt x="11000014" y="4638419"/>
                  <a:pt x="11006005" y="4638419"/>
                  <a:pt x="11014992" y="4646581"/>
                </a:cubicBezTo>
                <a:cubicBezTo>
                  <a:pt x="11024578" y="4654743"/>
                  <a:pt x="11023978" y="4656701"/>
                  <a:pt x="11009001" y="4655722"/>
                </a:cubicBezTo>
                <a:cubicBezTo>
                  <a:pt x="10996420" y="4655069"/>
                  <a:pt x="10991028" y="4658987"/>
                  <a:pt x="10993424" y="4667148"/>
                </a:cubicBezTo>
                <a:cubicBezTo>
                  <a:pt x="10995821" y="4676289"/>
                  <a:pt x="10991028" y="4678901"/>
                  <a:pt x="10977249" y="4676289"/>
                </a:cubicBezTo>
                <a:cubicBezTo>
                  <a:pt x="10964668" y="4674657"/>
                  <a:pt x="10951488" y="4680533"/>
                  <a:pt x="10941902" y="4690327"/>
                </a:cubicBezTo>
                <a:cubicBezTo>
                  <a:pt x="10934114" y="4701753"/>
                  <a:pt x="10916740" y="4708609"/>
                  <a:pt x="10897569" y="4707630"/>
                </a:cubicBezTo>
                <a:cubicBezTo>
                  <a:pt x="10874803" y="4707630"/>
                  <a:pt x="10867614" y="4711874"/>
                  <a:pt x="10868213" y="4722321"/>
                </a:cubicBezTo>
                <a:cubicBezTo>
                  <a:pt x="10869411" y="4730809"/>
                  <a:pt x="10863420" y="4738317"/>
                  <a:pt x="10855033" y="4738970"/>
                </a:cubicBezTo>
                <a:cubicBezTo>
                  <a:pt x="10847245" y="4739950"/>
                  <a:pt x="10843650" y="4744194"/>
                  <a:pt x="10847245" y="4749091"/>
                </a:cubicBezTo>
                <a:cubicBezTo>
                  <a:pt x="10850839" y="4753988"/>
                  <a:pt x="10868213" y="4750723"/>
                  <a:pt x="10890380" y="4739950"/>
                </a:cubicBezTo>
                <a:cubicBezTo>
                  <a:pt x="10911348" y="4730809"/>
                  <a:pt x="10934114" y="4722321"/>
                  <a:pt x="10941902" y="4721668"/>
                </a:cubicBezTo>
                <a:cubicBezTo>
                  <a:pt x="10951488" y="4721668"/>
                  <a:pt x="10941902" y="4728197"/>
                  <a:pt x="10922132" y="4736359"/>
                </a:cubicBezTo>
                <a:cubicBezTo>
                  <a:pt x="10876600" y="4754314"/>
                  <a:pt x="10891578" y="4764108"/>
                  <a:pt x="10958078" y="4759211"/>
                </a:cubicBezTo>
                <a:cubicBezTo>
                  <a:pt x="11004807" y="4756926"/>
                  <a:pt x="11006605" y="4756926"/>
                  <a:pt x="10980843" y="4768352"/>
                </a:cubicBezTo>
                <a:cubicBezTo>
                  <a:pt x="10966465" y="4775208"/>
                  <a:pt x="10948492" y="4787613"/>
                  <a:pt x="10943100" y="4795122"/>
                </a:cubicBezTo>
                <a:cubicBezTo>
                  <a:pt x="10932916" y="4806548"/>
                  <a:pt x="10935911" y="4808181"/>
                  <a:pt x="10955681" y="4806548"/>
                </a:cubicBezTo>
                <a:cubicBezTo>
                  <a:pt x="10985636" y="4803937"/>
                  <a:pt x="10988632" y="4819607"/>
                  <a:pt x="10960474" y="4828748"/>
                </a:cubicBezTo>
                <a:cubicBezTo>
                  <a:pt x="10949091" y="4832992"/>
                  <a:pt x="10967064" y="4831359"/>
                  <a:pt x="11000014" y="4825483"/>
                </a:cubicBezTo>
                <a:cubicBezTo>
                  <a:pt x="11039555" y="4819933"/>
                  <a:pt x="11075501" y="4805569"/>
                  <a:pt x="11104258" y="4787613"/>
                </a:cubicBezTo>
                <a:cubicBezTo>
                  <a:pt x="11128221" y="4771943"/>
                  <a:pt x="11153384" y="4758558"/>
                  <a:pt x="11159974" y="4758558"/>
                </a:cubicBezTo>
                <a:cubicBezTo>
                  <a:pt x="11166564" y="4757579"/>
                  <a:pt x="11175550" y="4751376"/>
                  <a:pt x="11180343" y="4743214"/>
                </a:cubicBezTo>
                <a:cubicBezTo>
                  <a:pt x="11188730" y="4731462"/>
                  <a:pt x="11186933" y="4728197"/>
                  <a:pt x="11172555" y="4726238"/>
                </a:cubicBezTo>
                <a:cubicBezTo>
                  <a:pt x="11163568" y="4725585"/>
                  <a:pt x="11180942" y="4713506"/>
                  <a:pt x="11213293" y="4699468"/>
                </a:cubicBezTo>
                <a:cubicBezTo>
                  <a:pt x="11268410" y="4674657"/>
                  <a:pt x="11270807" y="4674657"/>
                  <a:pt x="11280991" y="4690980"/>
                </a:cubicBezTo>
                <a:cubicBezTo>
                  <a:pt x="11289978" y="4705018"/>
                  <a:pt x="11288181" y="4707630"/>
                  <a:pt x="11270208" y="4709262"/>
                </a:cubicBezTo>
                <a:cubicBezTo>
                  <a:pt x="11246843" y="4711874"/>
                  <a:pt x="11212095" y="4737338"/>
                  <a:pt x="11194122" y="4763781"/>
                </a:cubicBezTo>
                <a:cubicBezTo>
                  <a:pt x="11185136" y="4777819"/>
                  <a:pt x="11190528" y="4780758"/>
                  <a:pt x="11230068" y="4790552"/>
                </a:cubicBezTo>
                <a:cubicBezTo>
                  <a:pt x="11261221" y="4797407"/>
                  <a:pt x="11277996" y="4797407"/>
                  <a:pt x="11282190" y="4790552"/>
                </a:cubicBezTo>
                <a:cubicBezTo>
                  <a:pt x="11286383" y="4783369"/>
                  <a:pt x="11291775" y="4783369"/>
                  <a:pt x="11296568" y="4790552"/>
                </a:cubicBezTo>
                <a:cubicBezTo>
                  <a:pt x="11307352" y="4804589"/>
                  <a:pt x="11383437" y="4795775"/>
                  <a:pt x="11400811" y="4778472"/>
                </a:cubicBezTo>
                <a:cubicBezTo>
                  <a:pt x="11408599" y="4770964"/>
                  <a:pt x="11422978" y="4761823"/>
                  <a:pt x="11434960" y="4756926"/>
                </a:cubicBezTo>
                <a:cubicBezTo>
                  <a:pt x="11450536" y="4750396"/>
                  <a:pt x="11454131" y="4752029"/>
                  <a:pt x="11450536" y="4764434"/>
                </a:cubicBezTo>
                <a:cubicBezTo>
                  <a:pt x="11448739" y="4772596"/>
                  <a:pt x="11437356" y="4781084"/>
                  <a:pt x="11426572" y="4782716"/>
                </a:cubicBezTo>
                <a:cubicBezTo>
                  <a:pt x="11415788" y="4784349"/>
                  <a:pt x="11424176" y="4787287"/>
                  <a:pt x="11444545" y="4789246"/>
                </a:cubicBezTo>
                <a:cubicBezTo>
                  <a:pt x="11482288" y="4792510"/>
                  <a:pt x="11481689" y="4792510"/>
                  <a:pt x="11431365" y="4799040"/>
                </a:cubicBezTo>
                <a:cubicBezTo>
                  <a:pt x="11403806" y="4803284"/>
                  <a:pt x="11364266" y="4813730"/>
                  <a:pt x="11344496" y="4822871"/>
                </a:cubicBezTo>
                <a:cubicBezTo>
                  <a:pt x="11324726" y="4832665"/>
                  <a:pt x="11296568" y="4841806"/>
                  <a:pt x="11282190" y="4842786"/>
                </a:cubicBezTo>
                <a:cubicBezTo>
                  <a:pt x="11266014" y="4844418"/>
                  <a:pt x="11257027" y="4850947"/>
                  <a:pt x="11257627" y="4859435"/>
                </a:cubicBezTo>
                <a:cubicBezTo>
                  <a:pt x="11258825" y="4869882"/>
                  <a:pt x="11248640" y="4873147"/>
                  <a:pt x="11213892" y="4873147"/>
                </a:cubicBezTo>
                <a:lnTo>
                  <a:pt x="11169559" y="4873147"/>
                </a:lnTo>
                <a:lnTo>
                  <a:pt x="11217487" y="4885552"/>
                </a:lnTo>
                <a:cubicBezTo>
                  <a:pt x="11277397" y="4901223"/>
                  <a:pt x="11286982" y="4919505"/>
                  <a:pt x="11238455" y="4924402"/>
                </a:cubicBezTo>
                <a:cubicBezTo>
                  <a:pt x="11189929" y="4929299"/>
                  <a:pt x="11164167" y="4949866"/>
                  <a:pt x="11209100" y="4947581"/>
                </a:cubicBezTo>
                <a:lnTo>
                  <a:pt x="11242050" y="4945622"/>
                </a:lnTo>
                <a:lnTo>
                  <a:pt x="11215091" y="4954436"/>
                </a:lnTo>
                <a:cubicBezTo>
                  <a:pt x="11198915" y="4959660"/>
                  <a:pt x="11178546" y="4960639"/>
                  <a:pt x="11168960" y="4957375"/>
                </a:cubicBezTo>
                <a:cubicBezTo>
                  <a:pt x="11156379" y="4952478"/>
                  <a:pt x="11153384" y="4953130"/>
                  <a:pt x="11157577" y="4959007"/>
                </a:cubicBezTo>
                <a:cubicBezTo>
                  <a:pt x="11161172" y="4963904"/>
                  <a:pt x="11159375" y="4971086"/>
                  <a:pt x="11153384" y="4974351"/>
                </a:cubicBezTo>
                <a:cubicBezTo>
                  <a:pt x="11146793" y="4977615"/>
                  <a:pt x="11158176" y="4978595"/>
                  <a:pt x="11178546" y="4975983"/>
                </a:cubicBezTo>
                <a:cubicBezTo>
                  <a:pt x="11244446" y="4967821"/>
                  <a:pt x="11269609" y="4968801"/>
                  <a:pt x="11263618" y="4979574"/>
                </a:cubicBezTo>
                <a:cubicBezTo>
                  <a:pt x="11261221" y="4985450"/>
                  <a:pt x="11248041" y="4991000"/>
                  <a:pt x="11234861" y="4991980"/>
                </a:cubicBezTo>
                <a:cubicBezTo>
                  <a:pt x="11197118" y="4995244"/>
                  <a:pt x="11214492" y="5002427"/>
                  <a:pt x="11271406" y="5005691"/>
                </a:cubicBezTo>
                <a:lnTo>
                  <a:pt x="11323527" y="5008956"/>
                </a:lnTo>
                <a:lnTo>
                  <a:pt x="11256428" y="5023320"/>
                </a:lnTo>
                <a:cubicBezTo>
                  <a:pt x="11219284" y="5030502"/>
                  <a:pt x="11189329" y="5041276"/>
                  <a:pt x="11189329" y="5045520"/>
                </a:cubicBezTo>
                <a:cubicBezTo>
                  <a:pt x="11190528" y="5050417"/>
                  <a:pt x="11198915" y="5052701"/>
                  <a:pt x="11208501" y="5051723"/>
                </a:cubicBezTo>
                <a:cubicBezTo>
                  <a:pt x="11219284" y="5051069"/>
                  <a:pt x="11230667" y="5055313"/>
                  <a:pt x="11234861" y="5060863"/>
                </a:cubicBezTo>
                <a:cubicBezTo>
                  <a:pt x="11239654" y="5067393"/>
                  <a:pt x="11237257" y="5070331"/>
                  <a:pt x="11227073" y="5066739"/>
                </a:cubicBezTo>
                <a:cubicBezTo>
                  <a:pt x="11205505" y="5061189"/>
                  <a:pt x="11198915" y="5072616"/>
                  <a:pt x="11215091" y="5089265"/>
                </a:cubicBezTo>
                <a:cubicBezTo>
                  <a:pt x="11225275" y="5100692"/>
                  <a:pt x="11225874" y="5101345"/>
                  <a:pt x="11213293" y="5093183"/>
                </a:cubicBezTo>
                <a:cubicBezTo>
                  <a:pt x="11187532" y="5077513"/>
                  <a:pt x="11161771" y="5078166"/>
                  <a:pt x="11133613" y="5095469"/>
                </a:cubicBezTo>
                <a:cubicBezTo>
                  <a:pt x="11114442" y="5106895"/>
                  <a:pt x="11106055" y="5108853"/>
                  <a:pt x="11103059" y="5101345"/>
                </a:cubicBezTo>
                <a:cubicBezTo>
                  <a:pt x="11097068" y="5088939"/>
                  <a:pt x="11080893" y="5088939"/>
                  <a:pt x="11082091" y="5101345"/>
                </a:cubicBezTo>
                <a:cubicBezTo>
                  <a:pt x="11082091" y="5106241"/>
                  <a:pt x="11092276" y="5112771"/>
                  <a:pt x="11103658" y="5115383"/>
                </a:cubicBezTo>
                <a:cubicBezTo>
                  <a:pt x="11123429" y="5119301"/>
                  <a:pt x="11123429" y="5120279"/>
                  <a:pt x="11098267" y="5135297"/>
                </a:cubicBezTo>
                <a:cubicBezTo>
                  <a:pt x="11083888" y="5143459"/>
                  <a:pt x="11078496" y="5149988"/>
                  <a:pt x="11086884" y="5149009"/>
                </a:cubicBezTo>
                <a:cubicBezTo>
                  <a:pt x="11098866" y="5149009"/>
                  <a:pt x="11098866" y="5149988"/>
                  <a:pt x="11087483" y="5159782"/>
                </a:cubicBezTo>
                <a:cubicBezTo>
                  <a:pt x="11080294" y="5165658"/>
                  <a:pt x="11065915" y="5168270"/>
                  <a:pt x="11056929" y="5166637"/>
                </a:cubicBezTo>
                <a:cubicBezTo>
                  <a:pt x="11047942" y="5164026"/>
                  <a:pt x="11040154" y="5166311"/>
                  <a:pt x="11040753" y="5170555"/>
                </a:cubicBezTo>
                <a:cubicBezTo>
                  <a:pt x="11040753" y="5175452"/>
                  <a:pt x="11052735" y="5178717"/>
                  <a:pt x="11067113" y="5178717"/>
                </a:cubicBezTo>
                <a:cubicBezTo>
                  <a:pt x="11103059" y="5178064"/>
                  <a:pt x="11107253" y="5186225"/>
                  <a:pt x="11072505" y="5189490"/>
                </a:cubicBezTo>
                <a:cubicBezTo>
                  <a:pt x="11055731" y="5191123"/>
                  <a:pt x="11043749" y="5197651"/>
                  <a:pt x="11043749" y="5203528"/>
                </a:cubicBezTo>
                <a:cubicBezTo>
                  <a:pt x="11044348" y="5210057"/>
                  <a:pt x="11035361" y="5212669"/>
                  <a:pt x="11017987" y="5209405"/>
                </a:cubicBezTo>
                <a:cubicBezTo>
                  <a:pt x="10983240" y="5203528"/>
                  <a:pt x="10894573" y="5209078"/>
                  <a:pt x="10899965" y="5217239"/>
                </a:cubicBezTo>
                <a:cubicBezTo>
                  <a:pt x="10902961" y="5220504"/>
                  <a:pt x="10899366" y="5226381"/>
                  <a:pt x="10893974" y="5229645"/>
                </a:cubicBezTo>
                <a:cubicBezTo>
                  <a:pt x="10887384" y="5233889"/>
                  <a:pt x="10892177" y="5233563"/>
                  <a:pt x="10903560" y="5230298"/>
                </a:cubicBezTo>
                <a:cubicBezTo>
                  <a:pt x="10920934" y="5225401"/>
                  <a:pt x="10925127" y="5227360"/>
                  <a:pt x="10922132" y="5243030"/>
                </a:cubicBezTo>
                <a:cubicBezTo>
                  <a:pt x="10920334" y="5253803"/>
                  <a:pt x="10922731" y="5261639"/>
                  <a:pt x="10927524" y="5260985"/>
                </a:cubicBezTo>
                <a:cubicBezTo>
                  <a:pt x="10932316" y="5260006"/>
                  <a:pt x="10935911" y="5256089"/>
                  <a:pt x="10935312" y="5250213"/>
                </a:cubicBezTo>
                <a:cubicBezTo>
                  <a:pt x="10935312" y="5244336"/>
                  <a:pt x="10938307" y="5242051"/>
                  <a:pt x="10944298" y="5245642"/>
                </a:cubicBezTo>
                <a:cubicBezTo>
                  <a:pt x="10964069" y="5255435"/>
                  <a:pt x="10956280" y="5277635"/>
                  <a:pt x="10933515" y="5279921"/>
                </a:cubicBezTo>
                <a:cubicBezTo>
                  <a:pt x="10920334" y="5280900"/>
                  <a:pt x="10910150" y="5287429"/>
                  <a:pt x="10910150" y="5293959"/>
                </a:cubicBezTo>
                <a:cubicBezTo>
                  <a:pt x="10910150" y="5300487"/>
                  <a:pt x="10906555" y="5297549"/>
                  <a:pt x="10901163" y="5287429"/>
                </a:cubicBezTo>
                <a:cubicBezTo>
                  <a:pt x="10892177" y="5271759"/>
                  <a:pt x="10891578" y="5272085"/>
                  <a:pt x="10892177" y="5286123"/>
                </a:cubicBezTo>
                <a:cubicBezTo>
                  <a:pt x="10892776" y="5305711"/>
                  <a:pt x="10888582" y="5307017"/>
                  <a:pt x="10861024" y="5294611"/>
                </a:cubicBezTo>
                <a:cubicBezTo>
                  <a:pt x="10840055" y="5285797"/>
                  <a:pt x="10840654" y="5285144"/>
                  <a:pt x="10857429" y="5276983"/>
                </a:cubicBezTo>
                <a:cubicBezTo>
                  <a:pt x="10874204" y="5268494"/>
                  <a:pt x="10874204" y="5267841"/>
                  <a:pt x="10858627" y="5268494"/>
                </a:cubicBezTo>
                <a:cubicBezTo>
                  <a:pt x="10848443" y="5268494"/>
                  <a:pt x="10839456" y="5277635"/>
                  <a:pt x="10837659" y="5289061"/>
                </a:cubicBezTo>
                <a:cubicBezTo>
                  <a:pt x="10836461" y="5299182"/>
                  <a:pt x="10831069" y="5306364"/>
                  <a:pt x="10826875" y="5303753"/>
                </a:cubicBezTo>
                <a:cubicBezTo>
                  <a:pt x="10823281" y="5302120"/>
                  <a:pt x="10806506" y="5308975"/>
                  <a:pt x="10790330" y="5318769"/>
                </a:cubicBezTo>
                <a:cubicBezTo>
                  <a:pt x="10773555" y="5329543"/>
                  <a:pt x="10743601" y="5340317"/>
                  <a:pt x="10722033" y="5343581"/>
                </a:cubicBezTo>
                <a:cubicBezTo>
                  <a:pt x="10701664" y="5346845"/>
                  <a:pt x="10654335" y="5354681"/>
                  <a:pt x="10615394" y="5361537"/>
                </a:cubicBezTo>
                <a:cubicBezTo>
                  <a:pt x="10550691" y="5371983"/>
                  <a:pt x="10548894" y="5370677"/>
                  <a:pt x="10604610" y="5353375"/>
                </a:cubicBezTo>
                <a:cubicBezTo>
                  <a:pt x="10650141" y="5338684"/>
                  <a:pt x="10599817" y="5330196"/>
                  <a:pt x="10518939" y="5338357"/>
                </a:cubicBezTo>
                <a:cubicBezTo>
                  <a:pt x="10475205" y="5342601"/>
                  <a:pt x="10395525" y="5348151"/>
                  <a:pt x="10341606" y="5350763"/>
                </a:cubicBezTo>
                <a:cubicBezTo>
                  <a:pt x="10280498" y="5353049"/>
                  <a:pt x="10253539" y="5357293"/>
                  <a:pt x="10270912" y="5360557"/>
                </a:cubicBezTo>
                <a:cubicBezTo>
                  <a:pt x="10306259" y="5367087"/>
                  <a:pt x="10286489" y="5373289"/>
                  <a:pt x="10219390" y="5376553"/>
                </a:cubicBezTo>
                <a:cubicBezTo>
                  <a:pt x="10194827" y="5377207"/>
                  <a:pt x="10161877" y="5383083"/>
                  <a:pt x="10144503" y="5387980"/>
                </a:cubicBezTo>
                <a:cubicBezTo>
                  <a:pt x="10118741" y="5397121"/>
                  <a:pt x="10117543" y="5398427"/>
                  <a:pt x="10133719" y="5403324"/>
                </a:cubicBezTo>
                <a:cubicBezTo>
                  <a:pt x="10149295" y="5407568"/>
                  <a:pt x="10145102" y="5411159"/>
                  <a:pt x="10113949" y="5419973"/>
                </a:cubicBezTo>
                <a:cubicBezTo>
                  <a:pt x="10066021" y="5433359"/>
                  <a:pt x="10064823" y="5448049"/>
                  <a:pt x="10111552" y="5443805"/>
                </a:cubicBezTo>
                <a:cubicBezTo>
                  <a:pt x="10131323" y="5442173"/>
                  <a:pt x="10153489" y="5444458"/>
                  <a:pt x="10161277" y="5448702"/>
                </a:cubicBezTo>
                <a:cubicBezTo>
                  <a:pt x="10172061" y="5455231"/>
                  <a:pt x="10162476" y="5458496"/>
                  <a:pt x="10124732" y="5460129"/>
                </a:cubicBezTo>
                <a:cubicBezTo>
                  <a:pt x="10043255" y="5464373"/>
                  <a:pt x="9997125" y="5472534"/>
                  <a:pt x="10012701" y="5480695"/>
                </a:cubicBezTo>
                <a:cubicBezTo>
                  <a:pt x="10022886" y="5485919"/>
                  <a:pt x="10017494" y="5491469"/>
                  <a:pt x="9992931" y="5502243"/>
                </a:cubicBezTo>
                <a:cubicBezTo>
                  <a:pt x="9974958" y="5510404"/>
                  <a:pt x="9962377" y="5519545"/>
                  <a:pt x="9964773" y="5522809"/>
                </a:cubicBezTo>
                <a:cubicBezTo>
                  <a:pt x="9967170" y="5526074"/>
                  <a:pt x="9958183" y="5530318"/>
                  <a:pt x="9944404" y="5532930"/>
                </a:cubicBezTo>
                <a:cubicBezTo>
                  <a:pt x="9919841" y="5536195"/>
                  <a:pt x="9803616" y="5587776"/>
                  <a:pt x="9793431" y="5600181"/>
                </a:cubicBezTo>
                <a:cubicBezTo>
                  <a:pt x="9791035" y="5603446"/>
                  <a:pt x="9834170" y="5605405"/>
                  <a:pt x="9889886" y="5603773"/>
                </a:cubicBezTo>
                <a:cubicBezTo>
                  <a:pt x="9946201" y="5602140"/>
                  <a:pt x="10004314" y="5602140"/>
                  <a:pt x="10019890" y="5603773"/>
                </a:cubicBezTo>
                <a:cubicBezTo>
                  <a:pt x="10048647" y="5607037"/>
                  <a:pt x="10048647" y="5607037"/>
                  <a:pt x="10025881" y="5615525"/>
                </a:cubicBezTo>
                <a:cubicBezTo>
                  <a:pt x="10005512" y="5622707"/>
                  <a:pt x="10006111" y="5623687"/>
                  <a:pt x="10037863" y="5626951"/>
                </a:cubicBezTo>
                <a:cubicBezTo>
                  <a:pt x="10100769" y="5633481"/>
                  <a:pt x="10094778" y="5650783"/>
                  <a:pt x="10030674" y="5650783"/>
                </a:cubicBezTo>
                <a:cubicBezTo>
                  <a:pt x="9973161" y="5650783"/>
                  <a:pt x="9958183" y="5662863"/>
                  <a:pt x="10009107" y="5667759"/>
                </a:cubicBezTo>
                <a:cubicBezTo>
                  <a:pt x="10024084" y="5669391"/>
                  <a:pt x="10054039" y="5673636"/>
                  <a:pt x="10076805" y="5676901"/>
                </a:cubicBezTo>
                <a:cubicBezTo>
                  <a:pt x="10100169" y="5681145"/>
                  <a:pt x="10216994" y="5675268"/>
                  <a:pt x="10339809" y="5665474"/>
                </a:cubicBezTo>
                <a:cubicBezTo>
                  <a:pt x="10556083" y="5646539"/>
                  <a:pt x="10562074" y="5645560"/>
                  <a:pt x="10594425" y="5621075"/>
                </a:cubicBezTo>
                <a:cubicBezTo>
                  <a:pt x="10620786" y="5600181"/>
                  <a:pt x="10629772" y="5598223"/>
                  <a:pt x="10646547" y="5604752"/>
                </a:cubicBezTo>
                <a:cubicBezTo>
                  <a:pt x="10663921" y="5611934"/>
                  <a:pt x="10665718" y="5616831"/>
                  <a:pt x="10657330" y="5628584"/>
                </a:cubicBezTo>
                <a:cubicBezTo>
                  <a:pt x="10649542" y="5640010"/>
                  <a:pt x="10650740" y="5643275"/>
                  <a:pt x="10660925" y="5641643"/>
                </a:cubicBezTo>
                <a:cubicBezTo>
                  <a:pt x="10668114" y="5641643"/>
                  <a:pt x="10690281" y="5647192"/>
                  <a:pt x="10710051" y="5655354"/>
                </a:cubicBezTo>
                <a:cubicBezTo>
                  <a:pt x="10741204" y="5667759"/>
                  <a:pt x="10763970" y="5667759"/>
                  <a:pt x="10870010" y="5654701"/>
                </a:cubicBezTo>
                <a:cubicBezTo>
                  <a:pt x="10962271" y="5643927"/>
                  <a:pt x="10985636" y="5643275"/>
                  <a:pt x="10962271" y="5652415"/>
                </a:cubicBezTo>
                <a:cubicBezTo>
                  <a:pt x="10944897" y="5658945"/>
                  <a:pt x="10795722" y="5677880"/>
                  <a:pt x="10630970" y="5693550"/>
                </a:cubicBezTo>
                <a:cubicBezTo>
                  <a:pt x="10467416" y="5709873"/>
                  <a:pt x="10338011" y="5723911"/>
                  <a:pt x="10344601" y="5726523"/>
                </a:cubicBezTo>
                <a:cubicBezTo>
                  <a:pt x="10351191" y="5728155"/>
                  <a:pt x="10354786" y="5733705"/>
                  <a:pt x="10351791" y="5738929"/>
                </a:cubicBezTo>
                <a:cubicBezTo>
                  <a:pt x="10350592" y="5744479"/>
                  <a:pt x="10359579" y="5747090"/>
                  <a:pt x="10374556" y="5746437"/>
                </a:cubicBezTo>
                <a:lnTo>
                  <a:pt x="10400318" y="5743499"/>
                </a:lnTo>
                <a:lnTo>
                  <a:pt x="10376953" y="5759495"/>
                </a:lnTo>
                <a:cubicBezTo>
                  <a:pt x="10351191" y="5775819"/>
                  <a:pt x="10237962" y="5790836"/>
                  <a:pt x="10228976" y="5779410"/>
                </a:cubicBezTo>
                <a:cubicBezTo>
                  <a:pt x="10224183" y="5773533"/>
                  <a:pt x="10122935" y="5789857"/>
                  <a:pt x="10061827" y="5807159"/>
                </a:cubicBezTo>
                <a:cubicBezTo>
                  <a:pt x="10049845" y="5810424"/>
                  <a:pt x="10046251" y="5810424"/>
                  <a:pt x="10055836" y="5807813"/>
                </a:cubicBezTo>
                <a:cubicBezTo>
                  <a:pt x="10079201" y="5798671"/>
                  <a:pt x="10073210" y="5785613"/>
                  <a:pt x="10043255" y="5783981"/>
                </a:cubicBezTo>
                <a:cubicBezTo>
                  <a:pt x="10027679" y="5782348"/>
                  <a:pt x="10030674" y="5781695"/>
                  <a:pt x="10052242" y="5780063"/>
                </a:cubicBezTo>
                <a:cubicBezTo>
                  <a:pt x="10100769" y="5777451"/>
                  <a:pt x="10095976" y="5765045"/>
                  <a:pt x="10046251" y="5763413"/>
                </a:cubicBezTo>
                <a:cubicBezTo>
                  <a:pt x="9856337" y="5757537"/>
                  <a:pt x="9588540" y="5767657"/>
                  <a:pt x="9605315" y="5780063"/>
                </a:cubicBezTo>
                <a:cubicBezTo>
                  <a:pt x="9609508" y="5784307"/>
                  <a:pt x="9674211" y="5785613"/>
                  <a:pt x="9749098" y="5784960"/>
                </a:cubicBezTo>
                <a:cubicBezTo>
                  <a:pt x="9823985" y="5783981"/>
                  <a:pt x="9911454" y="5784633"/>
                  <a:pt x="9942607" y="5786266"/>
                </a:cubicBezTo>
                <a:cubicBezTo>
                  <a:pt x="9989336" y="5788877"/>
                  <a:pt x="9983944" y="5790510"/>
                  <a:pt x="9904864" y="5794754"/>
                </a:cubicBezTo>
                <a:cubicBezTo>
                  <a:pt x="9819792" y="5798998"/>
                  <a:pt x="9795229" y="5803569"/>
                  <a:pt x="9734121" y="5831644"/>
                </a:cubicBezTo>
                <a:cubicBezTo>
                  <a:pt x="9711954" y="5842417"/>
                  <a:pt x="9753891" y="5850905"/>
                  <a:pt x="9809008" y="5846661"/>
                </a:cubicBezTo>
                <a:cubicBezTo>
                  <a:pt x="9847949" y="5843397"/>
                  <a:pt x="9858733" y="5846009"/>
                  <a:pt x="9859332" y="5858414"/>
                </a:cubicBezTo>
                <a:cubicBezTo>
                  <a:pt x="9860530" y="5870493"/>
                  <a:pt x="9853940" y="5873105"/>
                  <a:pt x="9815598" y="5870493"/>
                </a:cubicBezTo>
                <a:cubicBezTo>
                  <a:pt x="9791035" y="5869841"/>
                  <a:pt x="9766472" y="5865597"/>
                  <a:pt x="9760481" y="5861353"/>
                </a:cubicBezTo>
                <a:cubicBezTo>
                  <a:pt x="9737715" y="5846661"/>
                  <a:pt x="9704765" y="5850579"/>
                  <a:pt x="9641860" y="5874411"/>
                </a:cubicBezTo>
                <a:cubicBezTo>
                  <a:pt x="9605914" y="5889429"/>
                  <a:pt x="9559184" y="5904119"/>
                  <a:pt x="9539414" y="5907384"/>
                </a:cubicBezTo>
                <a:cubicBezTo>
                  <a:pt x="9518445" y="5910649"/>
                  <a:pt x="9491486" y="5917504"/>
                  <a:pt x="9478905" y="5921748"/>
                </a:cubicBezTo>
                <a:cubicBezTo>
                  <a:pt x="9465725" y="5925992"/>
                  <a:pt x="9460932" y="5925992"/>
                  <a:pt x="9467522" y="5921748"/>
                </a:cubicBezTo>
                <a:cubicBezTo>
                  <a:pt x="9472914" y="5918483"/>
                  <a:pt x="9475909" y="5910649"/>
                  <a:pt x="9472315" y="5906731"/>
                </a:cubicBezTo>
                <a:cubicBezTo>
                  <a:pt x="9468720" y="5900855"/>
                  <a:pt x="9484297" y="5897590"/>
                  <a:pt x="9514851" y="5896611"/>
                </a:cubicBezTo>
                <a:cubicBezTo>
                  <a:pt x="9563378" y="5896611"/>
                  <a:pt x="9623288" y="5874411"/>
                  <a:pt x="9608909" y="5862985"/>
                </a:cubicBezTo>
                <a:cubicBezTo>
                  <a:pt x="9604715" y="5859720"/>
                  <a:pt x="9611306" y="5855476"/>
                  <a:pt x="9623887" y="5854823"/>
                </a:cubicBezTo>
                <a:cubicBezTo>
                  <a:pt x="9657436" y="5851232"/>
                  <a:pt x="9687990" y="5838500"/>
                  <a:pt x="9687391" y="5827727"/>
                </a:cubicBezTo>
                <a:cubicBezTo>
                  <a:pt x="9686193" y="5821851"/>
                  <a:pt x="9657436" y="5823483"/>
                  <a:pt x="9610107" y="5831644"/>
                </a:cubicBezTo>
                <a:cubicBezTo>
                  <a:pt x="9548400" y="5842417"/>
                  <a:pt x="9537017" y="5842417"/>
                  <a:pt x="9550797" y="5831644"/>
                </a:cubicBezTo>
                <a:cubicBezTo>
                  <a:pt x="9559783" y="5824135"/>
                  <a:pt x="9581950" y="5817933"/>
                  <a:pt x="9600522" y="5816301"/>
                </a:cubicBezTo>
                <a:cubicBezTo>
                  <a:pt x="9657436" y="5813036"/>
                  <a:pt x="9602918" y="5802263"/>
                  <a:pt x="9514252" y="5800630"/>
                </a:cubicBezTo>
                <a:cubicBezTo>
                  <a:pt x="9435171" y="5798345"/>
                  <a:pt x="9333923" y="5812709"/>
                  <a:pt x="9312356" y="5830012"/>
                </a:cubicBezTo>
                <a:cubicBezTo>
                  <a:pt x="9293784" y="5844050"/>
                  <a:pt x="9302770" y="5862985"/>
                  <a:pt x="9333324" y="5872779"/>
                </a:cubicBezTo>
                <a:cubicBezTo>
                  <a:pt x="9372865" y="5885185"/>
                  <a:pt x="9371067" y="5897917"/>
                  <a:pt x="9327333" y="5901834"/>
                </a:cubicBezTo>
                <a:cubicBezTo>
                  <a:pt x="9294383" y="5905099"/>
                  <a:pt x="9291387" y="5903466"/>
                  <a:pt x="9290189" y="5879635"/>
                </a:cubicBezTo>
                <a:cubicBezTo>
                  <a:pt x="9288991" y="5854170"/>
                  <a:pt x="9287793" y="5853844"/>
                  <a:pt x="9233874" y="5862332"/>
                </a:cubicBezTo>
                <a:cubicBezTo>
                  <a:pt x="9203320" y="5866249"/>
                  <a:pt x="9171568" y="5873758"/>
                  <a:pt x="9163180" y="5879635"/>
                </a:cubicBezTo>
                <a:cubicBezTo>
                  <a:pt x="9155392" y="5884531"/>
                  <a:pt x="9139816" y="5887796"/>
                  <a:pt x="9127834" y="5885185"/>
                </a:cubicBezTo>
                <a:cubicBezTo>
                  <a:pt x="9108063" y="5881919"/>
                  <a:pt x="9081104" y="5900201"/>
                  <a:pt x="9082901" y="5916525"/>
                </a:cubicBezTo>
                <a:cubicBezTo>
                  <a:pt x="9082901" y="5921422"/>
                  <a:pt x="9091888" y="5924033"/>
                  <a:pt x="9102072" y="5923381"/>
                </a:cubicBezTo>
                <a:cubicBezTo>
                  <a:pt x="9112856" y="5922401"/>
                  <a:pt x="9121843" y="5925666"/>
                  <a:pt x="9121843" y="5931215"/>
                </a:cubicBezTo>
                <a:cubicBezTo>
                  <a:pt x="9122442" y="5936113"/>
                  <a:pt x="9131428" y="5938071"/>
                  <a:pt x="9143410" y="5934154"/>
                </a:cubicBezTo>
                <a:cubicBezTo>
                  <a:pt x="9185946" y="5920116"/>
                  <a:pt x="9270419" y="5908363"/>
                  <a:pt x="9271617" y="5916525"/>
                </a:cubicBezTo>
                <a:cubicBezTo>
                  <a:pt x="9271617" y="5924687"/>
                  <a:pt x="9306964" y="5934481"/>
                  <a:pt x="9362081" y="5941989"/>
                </a:cubicBezTo>
                <a:cubicBezTo>
                  <a:pt x="9381851" y="5944601"/>
                  <a:pt x="9386644" y="5948845"/>
                  <a:pt x="9380054" y="5957007"/>
                </a:cubicBezTo>
                <a:cubicBezTo>
                  <a:pt x="9373464" y="5965168"/>
                  <a:pt x="9366874" y="5965168"/>
                  <a:pt x="9355491" y="5957985"/>
                </a:cubicBezTo>
                <a:cubicBezTo>
                  <a:pt x="9347103" y="5952109"/>
                  <a:pt x="9321941" y="5948518"/>
                  <a:pt x="9297977" y="5951130"/>
                </a:cubicBezTo>
                <a:cubicBezTo>
                  <a:pt x="9274613" y="5953741"/>
                  <a:pt x="9254842" y="5951457"/>
                  <a:pt x="9254842" y="5946233"/>
                </a:cubicBezTo>
                <a:cubicBezTo>
                  <a:pt x="9254243" y="5942315"/>
                  <a:pt x="9214104" y="5941336"/>
                  <a:pt x="9164379" y="5946233"/>
                </a:cubicBezTo>
                <a:cubicBezTo>
                  <a:pt x="9097879" y="5953089"/>
                  <a:pt x="9072117" y="5958639"/>
                  <a:pt x="9061933" y="5970065"/>
                </a:cubicBezTo>
                <a:cubicBezTo>
                  <a:pt x="9055343" y="5979206"/>
                  <a:pt x="9040964" y="5987694"/>
                  <a:pt x="9028982" y="5989326"/>
                </a:cubicBezTo>
                <a:cubicBezTo>
                  <a:pt x="9018798" y="5990959"/>
                  <a:pt x="9049951" y="5995855"/>
                  <a:pt x="9099676" y="6000753"/>
                </a:cubicBezTo>
                <a:cubicBezTo>
                  <a:pt x="9150000" y="6005649"/>
                  <a:pt x="9190739" y="6005649"/>
                  <a:pt x="9192536" y="6000753"/>
                </a:cubicBezTo>
                <a:cubicBezTo>
                  <a:pt x="9193135" y="5995855"/>
                  <a:pt x="9201523" y="5990959"/>
                  <a:pt x="9210509" y="5989979"/>
                </a:cubicBezTo>
                <a:cubicBezTo>
                  <a:pt x="9223090" y="5989326"/>
                  <a:pt x="9223689" y="5990959"/>
                  <a:pt x="9214104" y="5998467"/>
                </a:cubicBezTo>
                <a:cubicBezTo>
                  <a:pt x="9194333" y="6014137"/>
                  <a:pt x="9212905" y="6016096"/>
                  <a:pt x="9360284" y="6018708"/>
                </a:cubicBezTo>
                <a:cubicBezTo>
                  <a:pt x="9438765" y="6019361"/>
                  <a:pt x="9520842" y="6022952"/>
                  <a:pt x="9544806" y="6025237"/>
                </a:cubicBezTo>
                <a:cubicBezTo>
                  <a:pt x="9617896" y="6034378"/>
                  <a:pt x="9693981" y="6032746"/>
                  <a:pt x="9896476" y="6018708"/>
                </a:cubicBezTo>
                <a:cubicBezTo>
                  <a:pt x="10068417" y="6006303"/>
                  <a:pt x="10093579" y="6003364"/>
                  <a:pt x="10098971" y="5989326"/>
                </a:cubicBezTo>
                <a:cubicBezTo>
                  <a:pt x="10107359" y="5971044"/>
                  <a:pt x="10157084" y="5962883"/>
                  <a:pt x="10167268" y="5978553"/>
                </a:cubicBezTo>
                <a:cubicBezTo>
                  <a:pt x="10175057" y="5988347"/>
                  <a:pt x="10252939" y="5976921"/>
                  <a:pt x="10300867" y="5957985"/>
                </a:cubicBezTo>
                <a:cubicBezTo>
                  <a:pt x="10317043" y="5952109"/>
                  <a:pt x="10321237" y="5952763"/>
                  <a:pt x="10316444" y="5962556"/>
                </a:cubicBezTo>
                <a:cubicBezTo>
                  <a:pt x="10311651" y="5972350"/>
                  <a:pt x="10317642" y="5973656"/>
                  <a:pt x="10341606" y="5967127"/>
                </a:cubicBezTo>
                <a:cubicBezTo>
                  <a:pt x="10430272" y="5942969"/>
                  <a:pt x="10464421" y="5937092"/>
                  <a:pt x="10455435" y="5948845"/>
                </a:cubicBezTo>
                <a:cubicBezTo>
                  <a:pt x="10434466" y="5976594"/>
                  <a:pt x="10324831" y="5994876"/>
                  <a:pt x="10010904" y="6024585"/>
                </a:cubicBezTo>
                <a:cubicBezTo>
                  <a:pt x="9764076" y="6047437"/>
                  <a:pt x="9664625" y="6053313"/>
                  <a:pt x="9561580" y="6050049"/>
                </a:cubicBezTo>
                <a:cubicBezTo>
                  <a:pt x="9487891" y="6047437"/>
                  <a:pt x="9410009" y="6045151"/>
                  <a:pt x="9386045" y="6044499"/>
                </a:cubicBezTo>
                <a:cubicBezTo>
                  <a:pt x="9363279" y="6044499"/>
                  <a:pt x="9337518" y="6042540"/>
                  <a:pt x="9329130" y="6040907"/>
                </a:cubicBezTo>
                <a:cubicBezTo>
                  <a:pt x="9321342" y="6039275"/>
                  <a:pt x="9257838" y="6035357"/>
                  <a:pt x="9186545" y="6031440"/>
                </a:cubicBezTo>
                <a:cubicBezTo>
                  <a:pt x="9117050" y="6027196"/>
                  <a:pt x="9025388" y="6020341"/>
                  <a:pt x="8983451" y="6016096"/>
                </a:cubicBezTo>
                <a:cubicBezTo>
                  <a:pt x="8882203" y="6006303"/>
                  <a:pt x="8845658" y="6005649"/>
                  <a:pt x="8815104" y="6014464"/>
                </a:cubicBezTo>
                <a:cubicBezTo>
                  <a:pt x="8774965" y="6026869"/>
                  <a:pt x="8806118" y="6037969"/>
                  <a:pt x="8864830" y="6032093"/>
                </a:cubicBezTo>
                <a:cubicBezTo>
                  <a:pt x="8901375" y="6028829"/>
                  <a:pt x="8913956" y="6031440"/>
                  <a:pt x="8915154" y="6041887"/>
                </a:cubicBezTo>
                <a:cubicBezTo>
                  <a:pt x="8915753" y="6050375"/>
                  <a:pt x="8920546" y="6055925"/>
                  <a:pt x="8926537" y="6054945"/>
                </a:cubicBezTo>
                <a:cubicBezTo>
                  <a:pt x="8931329" y="6054945"/>
                  <a:pt x="8933127" y="6051028"/>
                  <a:pt x="8929532" y="6046131"/>
                </a:cubicBezTo>
                <a:cubicBezTo>
                  <a:pt x="8926537" y="6040907"/>
                  <a:pt x="8927735" y="6034705"/>
                  <a:pt x="8932528" y="6031440"/>
                </a:cubicBezTo>
                <a:cubicBezTo>
                  <a:pt x="8937920" y="6027196"/>
                  <a:pt x="8942113" y="6031113"/>
                  <a:pt x="8942712" y="6039275"/>
                </a:cubicBezTo>
                <a:cubicBezTo>
                  <a:pt x="8943311" y="6049069"/>
                  <a:pt x="8949302" y="6053313"/>
                  <a:pt x="8957690" y="6049069"/>
                </a:cubicBezTo>
                <a:cubicBezTo>
                  <a:pt x="8969073" y="6043519"/>
                  <a:pt x="9008014" y="6049395"/>
                  <a:pt x="9054145" y="6064087"/>
                </a:cubicBezTo>
                <a:cubicBezTo>
                  <a:pt x="9064329" y="6067677"/>
                  <a:pt x="9120045" y="6070615"/>
                  <a:pt x="9176960" y="6070615"/>
                </a:cubicBezTo>
                <a:cubicBezTo>
                  <a:pt x="9308761" y="6071269"/>
                  <a:pt x="9305167" y="6071269"/>
                  <a:pt x="9324937" y="6061475"/>
                </a:cubicBezTo>
                <a:cubicBezTo>
                  <a:pt x="9335721" y="6054945"/>
                  <a:pt x="9339914" y="6056904"/>
                  <a:pt x="9338716" y="6065066"/>
                </a:cubicBezTo>
                <a:cubicBezTo>
                  <a:pt x="9338117" y="6074207"/>
                  <a:pt x="9350698" y="6078777"/>
                  <a:pt x="9375261" y="6080409"/>
                </a:cubicBezTo>
                <a:cubicBezTo>
                  <a:pt x="9395630" y="6081389"/>
                  <a:pt x="9417797" y="6084653"/>
                  <a:pt x="9423788" y="6087919"/>
                </a:cubicBezTo>
                <a:cubicBezTo>
                  <a:pt x="9453144" y="6102935"/>
                  <a:pt x="9688589" y="6105221"/>
                  <a:pt x="9678405" y="6090530"/>
                </a:cubicBezTo>
                <a:cubicBezTo>
                  <a:pt x="9668220" y="6077145"/>
                  <a:pt x="9680801" y="6077798"/>
                  <a:pt x="9752094" y="6093468"/>
                </a:cubicBezTo>
                <a:cubicBezTo>
                  <a:pt x="9827580" y="6109139"/>
                  <a:pt x="9873111" y="6108485"/>
                  <a:pt x="9953990" y="6090530"/>
                </a:cubicBezTo>
                <a:cubicBezTo>
                  <a:pt x="9995327" y="6080409"/>
                  <a:pt x="10010904" y="6079757"/>
                  <a:pt x="10007309" y="6087265"/>
                </a:cubicBezTo>
                <a:cubicBezTo>
                  <a:pt x="10004314" y="6094774"/>
                  <a:pt x="10018692" y="6096733"/>
                  <a:pt x="10047449" y="6094447"/>
                </a:cubicBezTo>
                <a:cubicBezTo>
                  <a:pt x="10085791" y="6091183"/>
                  <a:pt x="10089386" y="6092815"/>
                  <a:pt x="10070814" y="6101956"/>
                </a:cubicBezTo>
                <a:cubicBezTo>
                  <a:pt x="10031273" y="6122523"/>
                  <a:pt x="10059431" y="6123177"/>
                  <a:pt x="10142705" y="6104241"/>
                </a:cubicBezTo>
                <a:cubicBezTo>
                  <a:pt x="10187638" y="6094447"/>
                  <a:pt x="10257133" y="6080409"/>
                  <a:pt x="10297872" y="6073881"/>
                </a:cubicBezTo>
                <a:cubicBezTo>
                  <a:pt x="10357182" y="6063760"/>
                  <a:pt x="10376354" y="6056578"/>
                  <a:pt x="10399718" y="6035357"/>
                </a:cubicBezTo>
                <a:cubicBezTo>
                  <a:pt x="10415295" y="6020341"/>
                  <a:pt x="10427277" y="6005649"/>
                  <a:pt x="10426678" y="6002385"/>
                </a:cubicBezTo>
                <a:cubicBezTo>
                  <a:pt x="10422484" y="5981817"/>
                  <a:pt x="10427876" y="5971697"/>
                  <a:pt x="10443453" y="5970065"/>
                </a:cubicBezTo>
                <a:cubicBezTo>
                  <a:pt x="10456633" y="5968433"/>
                  <a:pt x="10460227" y="5973656"/>
                  <a:pt x="10457831" y="5988347"/>
                </a:cubicBezTo>
                <a:cubicBezTo>
                  <a:pt x="10454835" y="6010547"/>
                  <a:pt x="10462624" y="6011526"/>
                  <a:pt x="10492579" y="5989326"/>
                </a:cubicBezTo>
                <a:cubicBezTo>
                  <a:pt x="10505160" y="5980838"/>
                  <a:pt x="10523133" y="5972677"/>
                  <a:pt x="10533317" y="5971697"/>
                </a:cubicBezTo>
                <a:cubicBezTo>
                  <a:pt x="10551290" y="5969412"/>
                  <a:pt x="10551290" y="5970065"/>
                  <a:pt x="10534515" y="5985735"/>
                </a:cubicBezTo>
                <a:cubicBezTo>
                  <a:pt x="10518939" y="6001405"/>
                  <a:pt x="10520137" y="6002059"/>
                  <a:pt x="10550691" y="5994876"/>
                </a:cubicBezTo>
                <a:cubicBezTo>
                  <a:pt x="10568065" y="5991611"/>
                  <a:pt x="10592628" y="5984103"/>
                  <a:pt x="10605808" y="5979206"/>
                </a:cubicBezTo>
                <a:lnTo>
                  <a:pt x="10627975" y="5971044"/>
                </a:lnTo>
                <a:lnTo>
                  <a:pt x="10606407" y="5987694"/>
                </a:lnTo>
                <a:cubicBezTo>
                  <a:pt x="10586637" y="6002385"/>
                  <a:pt x="10585439" y="6004017"/>
                  <a:pt x="10602213" y="6002385"/>
                </a:cubicBezTo>
                <a:cubicBezTo>
                  <a:pt x="10612997" y="6001405"/>
                  <a:pt x="10637560" y="5993244"/>
                  <a:pt x="10657330" y="5983123"/>
                </a:cubicBezTo>
                <a:cubicBezTo>
                  <a:pt x="10703461" y="5960924"/>
                  <a:pt x="10716042" y="5960271"/>
                  <a:pt x="10694475" y="5979206"/>
                </a:cubicBezTo>
                <a:cubicBezTo>
                  <a:pt x="10671709" y="5999773"/>
                  <a:pt x="10683092" y="6006955"/>
                  <a:pt x="10740006" y="6006955"/>
                </a:cubicBezTo>
                <a:cubicBezTo>
                  <a:pt x="10765168" y="6006955"/>
                  <a:pt x="10786736" y="6010547"/>
                  <a:pt x="10787335" y="6014464"/>
                </a:cubicBezTo>
                <a:cubicBezTo>
                  <a:pt x="10787335" y="6018708"/>
                  <a:pt x="10759776" y="6027196"/>
                  <a:pt x="10724429" y="6033725"/>
                </a:cubicBezTo>
                <a:cubicBezTo>
                  <a:pt x="10689083" y="6040255"/>
                  <a:pt x="10650740" y="6051028"/>
                  <a:pt x="10639358" y="6056578"/>
                </a:cubicBezTo>
                <a:lnTo>
                  <a:pt x="10617790" y="6067351"/>
                </a:lnTo>
                <a:lnTo>
                  <a:pt x="10641155" y="6073881"/>
                </a:lnTo>
                <a:cubicBezTo>
                  <a:pt x="10659727" y="6079430"/>
                  <a:pt x="10662123" y="6083021"/>
                  <a:pt x="10652538" y="6090530"/>
                </a:cubicBezTo>
                <a:cubicBezTo>
                  <a:pt x="10642353" y="6097712"/>
                  <a:pt x="10645349" y="6100977"/>
                  <a:pt x="10663921" y="6103589"/>
                </a:cubicBezTo>
                <a:cubicBezTo>
                  <a:pt x="10677101" y="6105874"/>
                  <a:pt x="10613596" y="6114362"/>
                  <a:pt x="10523732" y="6122523"/>
                </a:cubicBezTo>
                <a:cubicBezTo>
                  <a:pt x="10410502" y="6132317"/>
                  <a:pt x="10355385" y="6140479"/>
                  <a:pt x="10342804" y="6149620"/>
                </a:cubicBezTo>
                <a:cubicBezTo>
                  <a:pt x="10326628" y="6162679"/>
                  <a:pt x="10326029" y="6162679"/>
                  <a:pt x="10349993" y="6161046"/>
                </a:cubicBezTo>
                <a:cubicBezTo>
                  <a:pt x="10363773" y="6160393"/>
                  <a:pt x="10378750" y="6163658"/>
                  <a:pt x="10382944" y="6169534"/>
                </a:cubicBezTo>
                <a:cubicBezTo>
                  <a:pt x="10388935" y="6176717"/>
                  <a:pt x="10385939" y="6178675"/>
                  <a:pt x="10373358" y="6175411"/>
                </a:cubicBezTo>
                <a:cubicBezTo>
                  <a:pt x="10344002" y="6167249"/>
                  <a:pt x="10237363" y="6170187"/>
                  <a:pt x="10261926" y="6178675"/>
                </a:cubicBezTo>
                <a:cubicBezTo>
                  <a:pt x="10273309" y="6182593"/>
                  <a:pt x="10335615" y="6186184"/>
                  <a:pt x="10399718" y="6186184"/>
                </a:cubicBezTo>
                <a:cubicBezTo>
                  <a:pt x="10463223" y="6186184"/>
                  <a:pt x="10538110" y="6186837"/>
                  <a:pt x="10564470" y="6186837"/>
                </a:cubicBezTo>
                <a:cubicBezTo>
                  <a:pt x="10595024" y="6186837"/>
                  <a:pt x="10632767" y="6178675"/>
                  <a:pt x="10664520" y="6166269"/>
                </a:cubicBezTo>
                <a:cubicBezTo>
                  <a:pt x="10696871" y="6152885"/>
                  <a:pt x="10727425" y="6147008"/>
                  <a:pt x="10750790" y="6148641"/>
                </a:cubicBezTo>
                <a:cubicBezTo>
                  <a:pt x="10779546" y="6151905"/>
                  <a:pt x="10782542" y="6153537"/>
                  <a:pt x="10768164" y="6161046"/>
                </a:cubicBezTo>
                <a:cubicBezTo>
                  <a:pt x="10752587" y="6168555"/>
                  <a:pt x="10752587" y="6170513"/>
                  <a:pt x="10778348" y="6173778"/>
                </a:cubicBezTo>
                <a:cubicBezTo>
                  <a:pt x="10793925" y="6176390"/>
                  <a:pt x="10819686" y="6181287"/>
                  <a:pt x="10836461" y="6185205"/>
                </a:cubicBezTo>
                <a:cubicBezTo>
                  <a:pt x="10878997" y="6194999"/>
                  <a:pt x="11046145" y="6185205"/>
                  <a:pt x="11185735" y="6163005"/>
                </a:cubicBezTo>
                <a:cubicBezTo>
                  <a:pt x="11263018" y="6150599"/>
                  <a:pt x="11316338" y="6146355"/>
                  <a:pt x="11330117" y="6150273"/>
                </a:cubicBezTo>
                <a:cubicBezTo>
                  <a:pt x="11346892" y="6156149"/>
                  <a:pt x="11325325" y="6162352"/>
                  <a:pt x="11244446" y="6174431"/>
                </a:cubicBezTo>
                <a:cubicBezTo>
                  <a:pt x="11074303" y="6200222"/>
                  <a:pt x="10907753" y="6234501"/>
                  <a:pt x="10896371" y="6246906"/>
                </a:cubicBezTo>
                <a:cubicBezTo>
                  <a:pt x="10888582" y="6253435"/>
                  <a:pt x="10879596" y="6255394"/>
                  <a:pt x="10872407" y="6250497"/>
                </a:cubicBezTo>
                <a:cubicBezTo>
                  <a:pt x="10846645" y="6235480"/>
                  <a:pt x="10663321" y="6268453"/>
                  <a:pt x="10676502" y="6285755"/>
                </a:cubicBezTo>
                <a:cubicBezTo>
                  <a:pt x="10679497" y="6290653"/>
                  <a:pt x="10664520" y="6295549"/>
                  <a:pt x="10643551" y="6297181"/>
                </a:cubicBezTo>
                <a:cubicBezTo>
                  <a:pt x="10584840" y="6303058"/>
                  <a:pt x="10608804" y="6317096"/>
                  <a:pt x="10677700" y="6317749"/>
                </a:cubicBezTo>
                <a:cubicBezTo>
                  <a:pt x="10711848" y="6318728"/>
                  <a:pt x="10740006" y="6322645"/>
                  <a:pt x="10740605" y="6327869"/>
                </a:cubicBezTo>
                <a:cubicBezTo>
                  <a:pt x="10740605" y="6332766"/>
                  <a:pt x="10756781" y="6335051"/>
                  <a:pt x="10775952" y="6333419"/>
                </a:cubicBezTo>
                <a:cubicBezTo>
                  <a:pt x="10802312" y="6331787"/>
                  <a:pt x="10806506" y="6333419"/>
                  <a:pt x="10793925" y="6339949"/>
                </a:cubicBezTo>
                <a:cubicBezTo>
                  <a:pt x="10760974" y="6356598"/>
                  <a:pt x="10799317" y="6362475"/>
                  <a:pt x="10861024" y="6349089"/>
                </a:cubicBezTo>
                <a:cubicBezTo>
                  <a:pt x="10901163" y="6340927"/>
                  <a:pt x="10920934" y="6340601"/>
                  <a:pt x="10920934" y="6347131"/>
                </a:cubicBezTo>
                <a:cubicBezTo>
                  <a:pt x="10921533" y="6353007"/>
                  <a:pt x="10916740" y="6357904"/>
                  <a:pt x="10910150" y="6358557"/>
                </a:cubicBezTo>
                <a:cubicBezTo>
                  <a:pt x="10902362" y="6359536"/>
                  <a:pt x="10903560" y="6362801"/>
                  <a:pt x="10913744" y="6367697"/>
                </a:cubicBezTo>
                <a:cubicBezTo>
                  <a:pt x="10941902" y="6382715"/>
                  <a:pt x="11006605" y="6368677"/>
                  <a:pt x="11076699" y="6333419"/>
                </a:cubicBezTo>
                <a:cubicBezTo>
                  <a:pt x="11171356" y="6285429"/>
                  <a:pt x="11198915" y="6285429"/>
                  <a:pt x="11129420" y="6332439"/>
                </a:cubicBezTo>
                <a:cubicBezTo>
                  <a:pt x="11098866" y="6353007"/>
                  <a:pt x="11062321" y="6374553"/>
                  <a:pt x="11048541" y="6379451"/>
                </a:cubicBezTo>
                <a:lnTo>
                  <a:pt x="11023978" y="6388591"/>
                </a:lnTo>
                <a:lnTo>
                  <a:pt x="11052735" y="6397733"/>
                </a:lnTo>
                <a:cubicBezTo>
                  <a:pt x="11070708" y="6403283"/>
                  <a:pt x="11077298" y="6409159"/>
                  <a:pt x="11070708" y="6414382"/>
                </a:cubicBezTo>
                <a:cubicBezTo>
                  <a:pt x="11057528" y="6424829"/>
                  <a:pt x="10842452" y="6445396"/>
                  <a:pt x="10766965" y="6443764"/>
                </a:cubicBezTo>
                <a:cubicBezTo>
                  <a:pt x="10728623" y="6442785"/>
                  <a:pt x="10712448" y="6445396"/>
                  <a:pt x="10716641" y="6451273"/>
                </a:cubicBezTo>
                <a:cubicBezTo>
                  <a:pt x="10725628" y="6463678"/>
                  <a:pt x="10695074" y="6475105"/>
                  <a:pt x="10641754" y="6480001"/>
                </a:cubicBezTo>
                <a:cubicBezTo>
                  <a:pt x="10618988" y="6482613"/>
                  <a:pt x="10588434" y="6489795"/>
                  <a:pt x="10572858" y="6495671"/>
                </a:cubicBezTo>
                <a:cubicBezTo>
                  <a:pt x="10557281" y="6502201"/>
                  <a:pt x="10530322" y="6512974"/>
                  <a:pt x="10512349" y="6519503"/>
                </a:cubicBezTo>
                <a:cubicBezTo>
                  <a:pt x="10481196" y="6531909"/>
                  <a:pt x="10481196" y="6531909"/>
                  <a:pt x="10529124" y="6528645"/>
                </a:cubicBezTo>
                <a:cubicBezTo>
                  <a:pt x="10562074" y="6526033"/>
                  <a:pt x="10582443" y="6519503"/>
                  <a:pt x="10590831" y="6508730"/>
                </a:cubicBezTo>
                <a:cubicBezTo>
                  <a:pt x="10600416" y="6496325"/>
                  <a:pt x="10612997" y="6493060"/>
                  <a:pt x="10639957" y="6496325"/>
                </a:cubicBezTo>
                <a:cubicBezTo>
                  <a:pt x="10691479" y="6501221"/>
                  <a:pt x="10707655" y="6501221"/>
                  <a:pt x="10763371" y="6497304"/>
                </a:cubicBezTo>
                <a:cubicBezTo>
                  <a:pt x="10790929" y="6494692"/>
                  <a:pt x="10810700" y="6497304"/>
                  <a:pt x="10808303" y="6502527"/>
                </a:cubicBezTo>
                <a:cubicBezTo>
                  <a:pt x="10805308" y="6507424"/>
                  <a:pt x="10811299" y="6508730"/>
                  <a:pt x="10820285" y="6506445"/>
                </a:cubicBezTo>
                <a:cubicBezTo>
                  <a:pt x="10881393" y="6488163"/>
                  <a:pt x="10905357" y="6485551"/>
                  <a:pt x="10907154" y="6498936"/>
                </a:cubicBezTo>
                <a:cubicBezTo>
                  <a:pt x="10907753" y="6509383"/>
                  <a:pt x="10895172" y="6513627"/>
                  <a:pt x="10863420" y="6516891"/>
                </a:cubicBezTo>
                <a:cubicBezTo>
                  <a:pt x="10838258" y="6519503"/>
                  <a:pt x="10773555" y="6534194"/>
                  <a:pt x="10718438" y="6549865"/>
                </a:cubicBezTo>
                <a:cubicBezTo>
                  <a:pt x="10650740" y="6568799"/>
                  <a:pt x="10575853" y="6582837"/>
                  <a:pt x="10482993" y="6591979"/>
                </a:cubicBezTo>
                <a:cubicBezTo>
                  <a:pt x="10264921" y="6614178"/>
                  <a:pt x="9944404" y="6633113"/>
                  <a:pt x="9894080" y="6627237"/>
                </a:cubicBezTo>
                <a:cubicBezTo>
                  <a:pt x="9765873" y="6611893"/>
                  <a:pt x="9695179" y="6611566"/>
                  <a:pt x="9679004" y="6628869"/>
                </a:cubicBezTo>
                <a:cubicBezTo>
                  <a:pt x="9668220" y="6639642"/>
                  <a:pt x="9668220" y="6643886"/>
                  <a:pt x="9678405" y="6648783"/>
                </a:cubicBezTo>
                <a:cubicBezTo>
                  <a:pt x="9685594" y="6653027"/>
                  <a:pt x="9674810" y="6654333"/>
                  <a:pt x="9655639" y="6652701"/>
                </a:cubicBezTo>
                <a:cubicBezTo>
                  <a:pt x="9633472" y="6652047"/>
                  <a:pt x="9620891" y="6654659"/>
                  <a:pt x="9620891" y="6660209"/>
                </a:cubicBezTo>
                <a:cubicBezTo>
                  <a:pt x="9621490" y="6666085"/>
                  <a:pt x="9606513" y="6674573"/>
                  <a:pt x="9587941" y="6679471"/>
                </a:cubicBezTo>
                <a:cubicBezTo>
                  <a:pt x="9505265" y="6700038"/>
                  <a:pt x="9489689" y="6702323"/>
                  <a:pt x="9501671" y="6692529"/>
                </a:cubicBezTo>
                <a:cubicBezTo>
                  <a:pt x="9508261" y="6687632"/>
                  <a:pt x="9532225" y="6678491"/>
                  <a:pt x="9553792" y="6673268"/>
                </a:cubicBezTo>
                <a:cubicBezTo>
                  <a:pt x="9575360" y="6667718"/>
                  <a:pt x="9590337" y="6660535"/>
                  <a:pt x="9587941" y="6657271"/>
                </a:cubicBezTo>
                <a:cubicBezTo>
                  <a:pt x="9584945" y="6653027"/>
                  <a:pt x="9595729" y="6648783"/>
                  <a:pt x="9611306" y="6646498"/>
                </a:cubicBezTo>
                <a:cubicBezTo>
                  <a:pt x="9640062" y="6643233"/>
                  <a:pt x="9664026" y="6625604"/>
                  <a:pt x="9652643" y="6616789"/>
                </a:cubicBezTo>
                <a:cubicBezTo>
                  <a:pt x="9646053" y="6610913"/>
                  <a:pt x="9569369" y="6605363"/>
                  <a:pt x="9454941" y="6601119"/>
                </a:cubicBezTo>
                <a:cubicBezTo>
                  <a:pt x="9360284" y="6597201"/>
                  <a:pt x="9263829" y="6606017"/>
                  <a:pt x="9261432" y="6618095"/>
                </a:cubicBezTo>
                <a:cubicBezTo>
                  <a:pt x="9259635" y="6622339"/>
                  <a:pt x="9247653" y="6625931"/>
                  <a:pt x="9233874" y="6624298"/>
                </a:cubicBezTo>
                <a:cubicBezTo>
                  <a:pt x="9208712" y="6621687"/>
                  <a:pt x="9209910" y="6620707"/>
                  <a:pt x="9244658" y="6606017"/>
                </a:cubicBezTo>
                <a:lnTo>
                  <a:pt x="9280604" y="6591325"/>
                </a:lnTo>
                <a:lnTo>
                  <a:pt x="9250050" y="6591979"/>
                </a:lnTo>
                <a:cubicBezTo>
                  <a:pt x="9232676" y="6591979"/>
                  <a:pt x="9215302" y="6591979"/>
                  <a:pt x="9212306" y="6591325"/>
                </a:cubicBezTo>
                <a:cubicBezTo>
                  <a:pt x="9197928" y="6588713"/>
                  <a:pt x="9118248" y="6586102"/>
                  <a:pt x="9019996" y="6584469"/>
                </a:cubicBezTo>
                <a:cubicBezTo>
                  <a:pt x="8894784" y="6582837"/>
                  <a:pt x="8821695" y="6574675"/>
                  <a:pt x="8823492" y="6561617"/>
                </a:cubicBezTo>
                <a:cubicBezTo>
                  <a:pt x="8824091" y="6555741"/>
                  <a:pt x="8816303" y="6550844"/>
                  <a:pt x="8805519" y="6549865"/>
                </a:cubicBezTo>
                <a:cubicBezTo>
                  <a:pt x="8787546" y="6549211"/>
                  <a:pt x="8787546" y="6548885"/>
                  <a:pt x="8805519" y="6554761"/>
                </a:cubicBezTo>
                <a:cubicBezTo>
                  <a:pt x="8848055" y="6568799"/>
                  <a:pt x="8796532" y="6577941"/>
                  <a:pt x="8685100" y="6574675"/>
                </a:cubicBezTo>
                <a:lnTo>
                  <a:pt x="8638371" y="6573043"/>
                </a:lnTo>
                <a:lnTo>
                  <a:pt x="8676713" y="6582837"/>
                </a:lnTo>
                <a:cubicBezTo>
                  <a:pt x="8697681" y="6588713"/>
                  <a:pt x="8722843" y="6591979"/>
                  <a:pt x="8733627" y="6591979"/>
                </a:cubicBezTo>
                <a:cubicBezTo>
                  <a:pt x="8744411" y="6591325"/>
                  <a:pt x="8748605" y="6594263"/>
                  <a:pt x="8743213" y="6600140"/>
                </a:cubicBezTo>
                <a:cubicBezTo>
                  <a:pt x="8738420" y="6605690"/>
                  <a:pt x="8712060" y="6605690"/>
                  <a:pt x="8675515" y="6599161"/>
                </a:cubicBezTo>
                <a:cubicBezTo>
                  <a:pt x="8625790" y="6590999"/>
                  <a:pt x="8614407" y="6591979"/>
                  <a:pt x="8608416" y="6602751"/>
                </a:cubicBezTo>
                <a:cubicBezTo>
                  <a:pt x="8603623" y="6612545"/>
                  <a:pt x="8597632" y="6608955"/>
                  <a:pt x="8586249" y="6587735"/>
                </a:cubicBezTo>
                <a:cubicBezTo>
                  <a:pt x="8572470" y="6562270"/>
                  <a:pt x="8566479" y="6559659"/>
                  <a:pt x="8528137" y="6563903"/>
                </a:cubicBezTo>
                <a:cubicBezTo>
                  <a:pt x="8504772" y="6565535"/>
                  <a:pt x="8440668" y="6565535"/>
                  <a:pt x="8387349" y="6562923"/>
                </a:cubicBezTo>
                <a:cubicBezTo>
                  <a:pt x="8332831" y="6560638"/>
                  <a:pt x="8250155" y="6559005"/>
                  <a:pt x="8204025" y="6559985"/>
                </a:cubicBezTo>
                <a:cubicBezTo>
                  <a:pt x="8082407" y="6561617"/>
                  <a:pt x="8050057" y="6550191"/>
                  <a:pt x="8164484" y="6545947"/>
                </a:cubicBezTo>
                <a:cubicBezTo>
                  <a:pt x="8256745" y="6542029"/>
                  <a:pt x="8282507" y="6542683"/>
                  <a:pt x="8519749" y="6550844"/>
                </a:cubicBezTo>
                <a:cubicBezTo>
                  <a:pt x="8656344" y="6554761"/>
                  <a:pt x="8735424" y="6552149"/>
                  <a:pt x="8734226" y="6543335"/>
                </a:cubicBezTo>
                <a:cubicBezTo>
                  <a:pt x="8733627" y="6540071"/>
                  <a:pt x="8713258" y="6535827"/>
                  <a:pt x="8688096" y="6534194"/>
                </a:cubicBezTo>
                <a:cubicBezTo>
                  <a:pt x="8655145" y="6531583"/>
                  <a:pt x="8647956" y="6529297"/>
                  <a:pt x="8661136" y="6522768"/>
                </a:cubicBezTo>
                <a:cubicBezTo>
                  <a:pt x="8676713" y="6515259"/>
                  <a:pt x="8676713" y="6513627"/>
                  <a:pt x="8661136" y="6509383"/>
                </a:cubicBezTo>
                <a:cubicBezTo>
                  <a:pt x="8635974" y="6502201"/>
                  <a:pt x="8606019" y="6507097"/>
                  <a:pt x="8614407" y="6516891"/>
                </a:cubicBezTo>
                <a:cubicBezTo>
                  <a:pt x="8617402" y="6522115"/>
                  <a:pt x="8615006" y="6527012"/>
                  <a:pt x="8607817" y="6527665"/>
                </a:cubicBezTo>
                <a:cubicBezTo>
                  <a:pt x="8590443" y="6529297"/>
                  <a:pt x="8493988" y="6503833"/>
                  <a:pt x="8498182" y="6497957"/>
                </a:cubicBezTo>
                <a:cubicBezTo>
                  <a:pt x="8500578" y="6495671"/>
                  <a:pt x="8469425" y="6495671"/>
                  <a:pt x="8429885" y="6497957"/>
                </a:cubicBezTo>
                <a:cubicBezTo>
                  <a:pt x="8390344" y="6500569"/>
                  <a:pt x="8341218" y="6497304"/>
                  <a:pt x="8319651" y="6492407"/>
                </a:cubicBezTo>
                <a:lnTo>
                  <a:pt x="8280709" y="6482613"/>
                </a:lnTo>
                <a:lnTo>
                  <a:pt x="8315457" y="6478043"/>
                </a:lnTo>
                <a:cubicBezTo>
                  <a:pt x="8334029" y="6476410"/>
                  <a:pt x="8352002" y="6470861"/>
                  <a:pt x="8354398" y="6465963"/>
                </a:cubicBezTo>
                <a:cubicBezTo>
                  <a:pt x="8356795" y="6460087"/>
                  <a:pt x="8373569" y="6458455"/>
                  <a:pt x="8394538" y="6462045"/>
                </a:cubicBezTo>
                <a:cubicBezTo>
                  <a:pt x="8441267" y="6469228"/>
                  <a:pt x="8522146" y="6470861"/>
                  <a:pt x="8583254" y="6466616"/>
                </a:cubicBezTo>
                <a:cubicBezTo>
                  <a:pt x="8609614" y="6464331"/>
                  <a:pt x="8629384" y="6465963"/>
                  <a:pt x="8627587" y="6470207"/>
                </a:cubicBezTo>
                <a:cubicBezTo>
                  <a:pt x="8625190" y="6474451"/>
                  <a:pt x="8646159" y="6475757"/>
                  <a:pt x="8675515" y="6472493"/>
                </a:cubicBezTo>
                <a:cubicBezTo>
                  <a:pt x="8704271" y="6470207"/>
                  <a:pt x="8745010" y="6470861"/>
                  <a:pt x="8767177" y="6473472"/>
                </a:cubicBezTo>
                <a:cubicBezTo>
                  <a:pt x="8790541" y="6476737"/>
                  <a:pt x="8824091" y="6480001"/>
                  <a:pt x="8843861" y="6481633"/>
                </a:cubicBezTo>
                <a:cubicBezTo>
                  <a:pt x="8863032" y="6482613"/>
                  <a:pt x="8885798" y="6489795"/>
                  <a:pt x="8895384" y="6497304"/>
                </a:cubicBezTo>
                <a:cubicBezTo>
                  <a:pt x="8907366" y="6507097"/>
                  <a:pt x="8933726" y="6509057"/>
                  <a:pt x="9006217" y="6503180"/>
                </a:cubicBezTo>
                <a:cubicBezTo>
                  <a:pt x="9058937" y="6498936"/>
                  <a:pt x="9090090" y="6497957"/>
                  <a:pt x="9076311" y="6500242"/>
                </a:cubicBezTo>
                <a:cubicBezTo>
                  <a:pt x="9030780" y="6510363"/>
                  <a:pt x="9051748" y="6524401"/>
                  <a:pt x="9104469" y="6518524"/>
                </a:cubicBezTo>
                <a:cubicBezTo>
                  <a:pt x="9133825" y="6516239"/>
                  <a:pt x="9154194" y="6517871"/>
                  <a:pt x="9151797" y="6523747"/>
                </a:cubicBezTo>
                <a:cubicBezTo>
                  <a:pt x="9149401" y="6528645"/>
                  <a:pt x="9171568" y="6533215"/>
                  <a:pt x="9202122" y="6534194"/>
                </a:cubicBezTo>
                <a:cubicBezTo>
                  <a:pt x="9232077" y="6534847"/>
                  <a:pt x="9295581" y="6537785"/>
                  <a:pt x="9344108" y="6539417"/>
                </a:cubicBezTo>
                <a:cubicBezTo>
                  <a:pt x="9392036" y="6541703"/>
                  <a:pt x="9444157" y="6540071"/>
                  <a:pt x="9459734" y="6536806"/>
                </a:cubicBezTo>
                <a:cubicBezTo>
                  <a:pt x="9476509" y="6533541"/>
                  <a:pt x="9493882" y="6535173"/>
                  <a:pt x="9497477" y="6540071"/>
                </a:cubicBezTo>
                <a:cubicBezTo>
                  <a:pt x="9501072" y="6544967"/>
                  <a:pt x="9526833" y="6549211"/>
                  <a:pt x="9555589" y="6549865"/>
                </a:cubicBezTo>
                <a:cubicBezTo>
                  <a:pt x="9583747" y="6549865"/>
                  <a:pt x="9623288" y="6552149"/>
                  <a:pt x="9644256" y="6554761"/>
                </a:cubicBezTo>
                <a:cubicBezTo>
                  <a:pt x="9701769" y="6562923"/>
                  <a:pt x="9997724" y="6550517"/>
                  <a:pt x="10199021" y="6532562"/>
                </a:cubicBezTo>
                <a:cubicBezTo>
                  <a:pt x="10363773" y="6517545"/>
                  <a:pt x="10447646" y="6502201"/>
                  <a:pt x="10527326" y="6471839"/>
                </a:cubicBezTo>
                <a:cubicBezTo>
                  <a:pt x="10544700" y="6465311"/>
                  <a:pt x="10575254" y="6456169"/>
                  <a:pt x="10595024" y="6450293"/>
                </a:cubicBezTo>
                <a:cubicBezTo>
                  <a:pt x="10716641" y="6418953"/>
                  <a:pt x="10441655" y="6414055"/>
                  <a:pt x="10086390" y="6442131"/>
                </a:cubicBezTo>
                <a:cubicBezTo>
                  <a:pt x="9931823" y="6453557"/>
                  <a:pt x="9765873" y="6462699"/>
                  <a:pt x="9716148" y="6462045"/>
                </a:cubicBezTo>
                <a:cubicBezTo>
                  <a:pt x="9445355" y="6455190"/>
                  <a:pt x="9377657" y="6452579"/>
                  <a:pt x="9248252" y="6443764"/>
                </a:cubicBezTo>
                <a:cubicBezTo>
                  <a:pt x="9170370" y="6437887"/>
                  <a:pt x="9100275" y="6430705"/>
                  <a:pt x="9091888" y="6428093"/>
                </a:cubicBezTo>
                <a:cubicBezTo>
                  <a:pt x="9083500" y="6424829"/>
                  <a:pt x="9061334" y="6422217"/>
                  <a:pt x="9043361" y="6422870"/>
                </a:cubicBezTo>
                <a:cubicBezTo>
                  <a:pt x="9024789" y="6422870"/>
                  <a:pt x="8976861" y="6421564"/>
                  <a:pt x="8934924" y="6419932"/>
                </a:cubicBezTo>
                <a:cubicBezTo>
                  <a:pt x="8827086" y="6415035"/>
                  <a:pt x="8805519" y="6414055"/>
                  <a:pt x="8781555" y="6415688"/>
                </a:cubicBezTo>
                <a:cubicBezTo>
                  <a:pt x="8768375" y="6416667"/>
                  <a:pt x="8761785" y="6412423"/>
                  <a:pt x="8764181" y="6406873"/>
                </a:cubicBezTo>
                <a:cubicBezTo>
                  <a:pt x="8767177" y="6400017"/>
                  <a:pt x="8755195" y="6399365"/>
                  <a:pt x="8729433" y="6405241"/>
                </a:cubicBezTo>
                <a:cubicBezTo>
                  <a:pt x="8702474" y="6410791"/>
                  <a:pt x="8696483" y="6410791"/>
                  <a:pt x="8712060" y="6404261"/>
                </a:cubicBezTo>
                <a:cubicBezTo>
                  <a:pt x="8730033" y="6396100"/>
                  <a:pt x="8721645" y="6393489"/>
                  <a:pt x="8663533" y="6388591"/>
                </a:cubicBezTo>
                <a:cubicBezTo>
                  <a:pt x="8625190" y="6385979"/>
                  <a:pt x="8547308" y="6378797"/>
                  <a:pt x="8492191" y="6373901"/>
                </a:cubicBezTo>
                <a:cubicBezTo>
                  <a:pt x="8437673" y="6368024"/>
                  <a:pt x="8368177" y="6365413"/>
                  <a:pt x="8337623" y="6368677"/>
                </a:cubicBezTo>
                <a:cubicBezTo>
                  <a:pt x="8277115" y="6375207"/>
                  <a:pt x="8251953" y="6369657"/>
                  <a:pt x="8280110" y="6355619"/>
                </a:cubicBezTo>
                <a:cubicBezTo>
                  <a:pt x="8291493" y="6349089"/>
                  <a:pt x="8283705" y="6347457"/>
                  <a:pt x="8253749" y="6350069"/>
                </a:cubicBezTo>
                <a:cubicBezTo>
                  <a:pt x="8229786" y="6351701"/>
                  <a:pt x="8193840" y="6348110"/>
                  <a:pt x="8175268" y="6341581"/>
                </a:cubicBezTo>
                <a:cubicBezTo>
                  <a:pt x="8148309" y="6333419"/>
                  <a:pt x="8130935" y="6333419"/>
                  <a:pt x="8108768" y="6342560"/>
                </a:cubicBezTo>
                <a:cubicBezTo>
                  <a:pt x="8085403" y="6351375"/>
                  <a:pt x="8072223" y="6351375"/>
                  <a:pt x="8059043" y="6342560"/>
                </a:cubicBezTo>
                <a:cubicBezTo>
                  <a:pt x="8049457" y="6336683"/>
                  <a:pt x="8045263" y="6330807"/>
                  <a:pt x="8051255" y="6330155"/>
                </a:cubicBezTo>
                <a:cubicBezTo>
                  <a:pt x="8056047" y="6328522"/>
                  <a:pt x="8047061" y="6323625"/>
                  <a:pt x="8030286" y="6317749"/>
                </a:cubicBezTo>
                <a:lnTo>
                  <a:pt x="8001529" y="6306975"/>
                </a:lnTo>
                <a:lnTo>
                  <a:pt x="8039273" y="6309587"/>
                </a:lnTo>
                <a:cubicBezTo>
                  <a:pt x="8060241" y="6310240"/>
                  <a:pt x="8080011" y="6313831"/>
                  <a:pt x="8082407" y="6317096"/>
                </a:cubicBezTo>
                <a:cubicBezTo>
                  <a:pt x="8085403" y="6320361"/>
                  <a:pt x="8096187" y="6321667"/>
                  <a:pt x="8106371" y="6321667"/>
                </a:cubicBezTo>
                <a:cubicBezTo>
                  <a:pt x="8116557" y="6321013"/>
                  <a:pt x="8169876" y="6324278"/>
                  <a:pt x="8224993" y="6329175"/>
                </a:cubicBezTo>
                <a:cubicBezTo>
                  <a:pt x="8280110" y="6333419"/>
                  <a:pt x="8352002" y="6335051"/>
                  <a:pt x="8385551" y="6331787"/>
                </a:cubicBezTo>
                <a:cubicBezTo>
                  <a:pt x="8429285" y="6327543"/>
                  <a:pt x="8450254" y="6330155"/>
                  <a:pt x="8461038" y="6339949"/>
                </a:cubicBezTo>
                <a:cubicBezTo>
                  <a:pt x="8478411" y="6355619"/>
                  <a:pt x="8564082" y="6361169"/>
                  <a:pt x="8571871" y="6347131"/>
                </a:cubicBezTo>
                <a:cubicBezTo>
                  <a:pt x="8573069" y="6342233"/>
                  <a:pt x="8584452" y="6337663"/>
                  <a:pt x="8596434" y="6337663"/>
                </a:cubicBezTo>
                <a:cubicBezTo>
                  <a:pt x="8615006" y="6336031"/>
                  <a:pt x="8615006" y="6336683"/>
                  <a:pt x="8594037" y="6344845"/>
                </a:cubicBezTo>
                <a:cubicBezTo>
                  <a:pt x="8571871" y="6353986"/>
                  <a:pt x="8571272" y="6353986"/>
                  <a:pt x="8602425" y="6362148"/>
                </a:cubicBezTo>
                <a:cubicBezTo>
                  <a:pt x="8619799" y="6366392"/>
                  <a:pt x="8639569" y="6367045"/>
                  <a:pt x="8647357" y="6363780"/>
                </a:cubicBezTo>
                <a:cubicBezTo>
                  <a:pt x="8654546" y="6360515"/>
                  <a:pt x="8673717" y="6362148"/>
                  <a:pt x="8689294" y="6368677"/>
                </a:cubicBezTo>
                <a:cubicBezTo>
                  <a:pt x="8716253" y="6379451"/>
                  <a:pt x="8718650" y="6379451"/>
                  <a:pt x="8722843" y="6361495"/>
                </a:cubicBezTo>
                <a:cubicBezTo>
                  <a:pt x="8724641" y="6351701"/>
                  <a:pt x="8730033" y="6344845"/>
                  <a:pt x="8735424" y="6347131"/>
                </a:cubicBezTo>
                <a:cubicBezTo>
                  <a:pt x="8740217" y="6349742"/>
                  <a:pt x="8742614" y="6357904"/>
                  <a:pt x="8740217" y="6365413"/>
                </a:cubicBezTo>
                <a:cubicBezTo>
                  <a:pt x="8737821" y="6374553"/>
                  <a:pt x="8744411" y="6380430"/>
                  <a:pt x="8758789" y="6382062"/>
                </a:cubicBezTo>
                <a:cubicBezTo>
                  <a:pt x="8770771" y="6383041"/>
                  <a:pt x="8821695" y="6389571"/>
                  <a:pt x="8871420" y="6396100"/>
                </a:cubicBezTo>
                <a:cubicBezTo>
                  <a:pt x="8921744" y="6402629"/>
                  <a:pt x="8995433" y="6406873"/>
                  <a:pt x="9036172" y="6404261"/>
                </a:cubicBezTo>
                <a:cubicBezTo>
                  <a:pt x="9076311" y="6402629"/>
                  <a:pt x="9113455" y="6404915"/>
                  <a:pt x="9117649" y="6410791"/>
                </a:cubicBezTo>
                <a:cubicBezTo>
                  <a:pt x="9120644" y="6416341"/>
                  <a:pt x="9151797" y="6422217"/>
                  <a:pt x="9185347" y="6423849"/>
                </a:cubicBezTo>
                <a:cubicBezTo>
                  <a:pt x="9218297" y="6426135"/>
                  <a:pt x="9296180" y="6432337"/>
                  <a:pt x="9355491" y="6438214"/>
                </a:cubicBezTo>
                <a:cubicBezTo>
                  <a:pt x="9491486" y="6449640"/>
                  <a:pt x="9828778" y="6447029"/>
                  <a:pt x="9991134" y="6432991"/>
                </a:cubicBezTo>
                <a:lnTo>
                  <a:pt x="10113350" y="6422870"/>
                </a:lnTo>
                <a:lnTo>
                  <a:pt x="10055836" y="6415035"/>
                </a:lnTo>
                <a:cubicBezTo>
                  <a:pt x="10024084" y="6410791"/>
                  <a:pt x="9968967" y="6404915"/>
                  <a:pt x="9931823" y="6402303"/>
                </a:cubicBezTo>
                <a:cubicBezTo>
                  <a:pt x="9850346" y="6397406"/>
                  <a:pt x="9728729" y="6386633"/>
                  <a:pt x="9670017" y="6380103"/>
                </a:cubicBezTo>
                <a:cubicBezTo>
                  <a:pt x="9645454" y="6376839"/>
                  <a:pt x="9604715" y="6374553"/>
                  <a:pt x="9579553" y="6373901"/>
                </a:cubicBezTo>
                <a:cubicBezTo>
                  <a:pt x="9554391" y="6373901"/>
                  <a:pt x="9499274" y="6370309"/>
                  <a:pt x="9457337" y="6367045"/>
                </a:cubicBezTo>
                <a:cubicBezTo>
                  <a:pt x="9391437" y="6361169"/>
                  <a:pt x="9387243" y="6359536"/>
                  <a:pt x="9423788" y="6355619"/>
                </a:cubicBezTo>
                <a:cubicBezTo>
                  <a:pt x="9463927" y="6350721"/>
                  <a:pt x="9698175" y="6360515"/>
                  <a:pt x="9726931" y="6368677"/>
                </a:cubicBezTo>
                <a:cubicBezTo>
                  <a:pt x="9740711" y="6371941"/>
                  <a:pt x="10094178" y="6369657"/>
                  <a:pt x="10109755" y="6365413"/>
                </a:cubicBezTo>
                <a:cubicBezTo>
                  <a:pt x="10113949" y="6364759"/>
                  <a:pt x="10104363" y="6361169"/>
                  <a:pt x="10088787" y="6358557"/>
                </a:cubicBezTo>
                <a:cubicBezTo>
                  <a:pt x="10064823" y="6353660"/>
                  <a:pt x="10067219" y="6353007"/>
                  <a:pt x="10102566" y="6353007"/>
                </a:cubicBezTo>
                <a:cubicBezTo>
                  <a:pt x="10243354" y="6353007"/>
                  <a:pt x="10439259" y="6345171"/>
                  <a:pt x="10460826" y="6337663"/>
                </a:cubicBezTo>
                <a:cubicBezTo>
                  <a:pt x="10474606" y="6333419"/>
                  <a:pt x="10485989" y="6325911"/>
                  <a:pt x="10485389" y="6321013"/>
                </a:cubicBezTo>
                <a:cubicBezTo>
                  <a:pt x="10485389" y="6316117"/>
                  <a:pt x="10494975" y="6311219"/>
                  <a:pt x="10508155" y="6310240"/>
                </a:cubicBezTo>
                <a:cubicBezTo>
                  <a:pt x="10541106" y="6306975"/>
                  <a:pt x="10650141" y="6266494"/>
                  <a:pt x="10649542" y="6258333"/>
                </a:cubicBezTo>
                <a:cubicBezTo>
                  <a:pt x="10648344" y="6250171"/>
                  <a:pt x="10584241" y="6245927"/>
                  <a:pt x="10313448" y="6236785"/>
                </a:cubicBezTo>
                <a:cubicBezTo>
                  <a:pt x="10208606" y="6232868"/>
                  <a:pt x="10118741" y="6228624"/>
                  <a:pt x="10112151" y="6226992"/>
                </a:cubicBezTo>
                <a:cubicBezTo>
                  <a:pt x="10105561" y="6225359"/>
                  <a:pt x="10057634" y="6227971"/>
                  <a:pt x="10006710" y="6231236"/>
                </a:cubicBezTo>
                <a:cubicBezTo>
                  <a:pt x="9954589" y="6235480"/>
                  <a:pt x="9909656" y="6235480"/>
                  <a:pt x="9906062" y="6231236"/>
                </a:cubicBezTo>
                <a:cubicBezTo>
                  <a:pt x="9903066" y="6226339"/>
                  <a:pt x="9907859" y="6222095"/>
                  <a:pt x="9916845" y="6221442"/>
                </a:cubicBezTo>
                <a:cubicBezTo>
                  <a:pt x="9948598" y="6218830"/>
                  <a:pt x="9924035" y="6212954"/>
                  <a:pt x="9870116" y="6212301"/>
                </a:cubicBezTo>
                <a:cubicBezTo>
                  <a:pt x="9835368" y="6210669"/>
                  <a:pt x="9816796" y="6213933"/>
                  <a:pt x="9816796" y="6219809"/>
                </a:cubicBezTo>
                <a:cubicBezTo>
                  <a:pt x="9817395" y="6225686"/>
                  <a:pt x="9827580" y="6230583"/>
                  <a:pt x="9838963" y="6232215"/>
                </a:cubicBezTo>
                <a:cubicBezTo>
                  <a:pt x="9868319" y="6235480"/>
                  <a:pt x="9713152" y="6242009"/>
                  <a:pt x="9649648" y="6240377"/>
                </a:cubicBezTo>
                <a:cubicBezTo>
                  <a:pt x="9606513" y="6238745"/>
                  <a:pt x="9601121" y="6237112"/>
                  <a:pt x="9619693" y="6229603"/>
                </a:cubicBezTo>
                <a:lnTo>
                  <a:pt x="9641860" y="6220463"/>
                </a:lnTo>
                <a:lnTo>
                  <a:pt x="9617297" y="6222095"/>
                </a:lnTo>
                <a:cubicBezTo>
                  <a:pt x="9603517" y="6222095"/>
                  <a:pt x="9570567" y="6217198"/>
                  <a:pt x="9545405" y="6210015"/>
                </a:cubicBezTo>
                <a:cubicBezTo>
                  <a:pt x="9491486" y="6194345"/>
                  <a:pt x="9395031" y="6187489"/>
                  <a:pt x="9265626" y="6190755"/>
                </a:cubicBezTo>
                <a:cubicBezTo>
                  <a:pt x="9214703" y="6192387"/>
                  <a:pt x="9170969" y="6190101"/>
                  <a:pt x="9167973" y="6185205"/>
                </a:cubicBezTo>
                <a:cubicBezTo>
                  <a:pt x="9164379" y="6181287"/>
                  <a:pt x="9149401" y="6178349"/>
                  <a:pt x="9135023" y="6179328"/>
                </a:cubicBezTo>
                <a:cubicBezTo>
                  <a:pt x="9120045" y="6180961"/>
                  <a:pt x="9105068" y="6178675"/>
                  <a:pt x="9102072" y="6174431"/>
                </a:cubicBezTo>
                <a:cubicBezTo>
                  <a:pt x="9098478" y="6170513"/>
                  <a:pt x="9085298" y="6170513"/>
                  <a:pt x="9071518" y="6173778"/>
                </a:cubicBezTo>
                <a:cubicBezTo>
                  <a:pt x="9058338" y="6178023"/>
                  <a:pt x="9048753" y="6176717"/>
                  <a:pt x="9051748" y="6171819"/>
                </a:cubicBezTo>
                <a:cubicBezTo>
                  <a:pt x="9054145" y="6166923"/>
                  <a:pt x="9032577" y="6165290"/>
                  <a:pt x="9003221" y="6168555"/>
                </a:cubicBezTo>
                <a:cubicBezTo>
                  <a:pt x="8944510" y="6175084"/>
                  <a:pt x="8816303" y="6160393"/>
                  <a:pt x="8827086" y="6148641"/>
                </a:cubicBezTo>
                <a:cubicBezTo>
                  <a:pt x="8830082" y="6143743"/>
                  <a:pt x="8825888" y="6141459"/>
                  <a:pt x="8817501" y="6142437"/>
                </a:cubicBezTo>
                <a:cubicBezTo>
                  <a:pt x="8810312" y="6143091"/>
                  <a:pt x="8801325" y="6148967"/>
                  <a:pt x="8799528" y="6156149"/>
                </a:cubicBezTo>
                <a:cubicBezTo>
                  <a:pt x="8797132" y="6163658"/>
                  <a:pt x="8794735" y="6161373"/>
                  <a:pt x="8794136" y="6151579"/>
                </a:cubicBezTo>
                <a:cubicBezTo>
                  <a:pt x="8792339" y="6140805"/>
                  <a:pt x="8783951" y="6135582"/>
                  <a:pt x="8770771" y="6138193"/>
                </a:cubicBezTo>
                <a:cubicBezTo>
                  <a:pt x="8759388" y="6138847"/>
                  <a:pt x="8755195" y="6142437"/>
                  <a:pt x="8761785" y="6144070"/>
                </a:cubicBezTo>
                <a:cubicBezTo>
                  <a:pt x="8777361" y="6148967"/>
                  <a:pt x="8768974" y="6166269"/>
                  <a:pt x="8751001" y="6167902"/>
                </a:cubicBezTo>
                <a:cubicBezTo>
                  <a:pt x="8743812" y="6168555"/>
                  <a:pt x="8738420" y="6165290"/>
                  <a:pt x="8741415" y="6160393"/>
                </a:cubicBezTo>
                <a:cubicBezTo>
                  <a:pt x="8748006" y="6146355"/>
                  <a:pt x="8664731" y="6144070"/>
                  <a:pt x="8574267" y="6154843"/>
                </a:cubicBezTo>
                <a:cubicBezTo>
                  <a:pt x="8522146" y="6160393"/>
                  <a:pt x="8492191" y="6160393"/>
                  <a:pt x="8491592" y="6153864"/>
                </a:cubicBezTo>
                <a:cubicBezTo>
                  <a:pt x="8491592" y="6148967"/>
                  <a:pt x="8498182" y="6143091"/>
                  <a:pt x="8507168" y="6142437"/>
                </a:cubicBezTo>
                <a:cubicBezTo>
                  <a:pt x="8519150" y="6140805"/>
                  <a:pt x="8516155" y="6137541"/>
                  <a:pt x="8498781" y="6132644"/>
                </a:cubicBezTo>
                <a:cubicBezTo>
                  <a:pt x="8485601" y="6128400"/>
                  <a:pt x="8460439" y="6129053"/>
                  <a:pt x="8442466" y="6133297"/>
                </a:cubicBezTo>
                <a:cubicBezTo>
                  <a:pt x="8425092" y="6138193"/>
                  <a:pt x="8396934" y="6138847"/>
                  <a:pt x="8381357" y="6135582"/>
                </a:cubicBezTo>
                <a:cubicBezTo>
                  <a:pt x="8353799" y="6130032"/>
                  <a:pt x="8354398" y="6129705"/>
                  <a:pt x="8376565" y="6125788"/>
                </a:cubicBezTo>
                <a:cubicBezTo>
                  <a:pt x="8418502" y="6118279"/>
                  <a:pt x="8296285" y="6115994"/>
                  <a:pt x="8206421" y="6122523"/>
                </a:cubicBezTo>
                <a:cubicBezTo>
                  <a:pt x="8086601" y="6131665"/>
                  <a:pt x="8074619" y="6133949"/>
                  <a:pt x="8076417" y="6144723"/>
                </a:cubicBezTo>
                <a:cubicBezTo>
                  <a:pt x="8076417" y="6149620"/>
                  <a:pt x="8100980" y="6151905"/>
                  <a:pt x="8130935" y="6149620"/>
                </a:cubicBezTo>
                <a:cubicBezTo>
                  <a:pt x="8181858" y="6145376"/>
                  <a:pt x="8284903" y="6150599"/>
                  <a:pt x="8256745" y="6155497"/>
                </a:cubicBezTo>
                <a:cubicBezTo>
                  <a:pt x="8245961" y="6157129"/>
                  <a:pt x="8246561" y="6159414"/>
                  <a:pt x="8256146" y="6168555"/>
                </a:cubicBezTo>
                <a:cubicBezTo>
                  <a:pt x="8273520" y="6183572"/>
                  <a:pt x="8428087" y="6168555"/>
                  <a:pt x="8446060" y="6150273"/>
                </a:cubicBezTo>
                <a:cubicBezTo>
                  <a:pt x="8456844" y="6139499"/>
                  <a:pt x="8461637" y="6139826"/>
                  <a:pt x="8470623" y="6149620"/>
                </a:cubicBezTo>
                <a:cubicBezTo>
                  <a:pt x="8480808" y="6159414"/>
                  <a:pt x="8479610" y="6163658"/>
                  <a:pt x="8462835" y="6169534"/>
                </a:cubicBezTo>
                <a:cubicBezTo>
                  <a:pt x="8451452" y="6173452"/>
                  <a:pt x="8428686" y="6178349"/>
                  <a:pt x="8414308" y="6179981"/>
                </a:cubicBezTo>
                <a:cubicBezTo>
                  <a:pt x="8363983" y="6185857"/>
                  <a:pt x="8411312" y="6196631"/>
                  <a:pt x="8484402" y="6196631"/>
                </a:cubicBezTo>
                <a:cubicBezTo>
                  <a:pt x="8522146" y="6196631"/>
                  <a:pt x="8563483" y="6201854"/>
                  <a:pt x="8574866" y="6207404"/>
                </a:cubicBezTo>
                <a:cubicBezTo>
                  <a:pt x="8586249" y="6213933"/>
                  <a:pt x="8627587" y="6219157"/>
                  <a:pt x="8665330" y="6219157"/>
                </a:cubicBezTo>
                <a:cubicBezTo>
                  <a:pt x="8703073" y="6219157"/>
                  <a:pt x="8745609" y="6221115"/>
                  <a:pt x="8759987" y="6224707"/>
                </a:cubicBezTo>
                <a:cubicBezTo>
                  <a:pt x="8774366" y="6227971"/>
                  <a:pt x="8803123" y="6232215"/>
                  <a:pt x="8824690" y="6232868"/>
                </a:cubicBezTo>
                <a:cubicBezTo>
                  <a:pt x="8845059" y="6234501"/>
                  <a:pt x="8885199" y="6238091"/>
                  <a:pt x="8913956" y="6239724"/>
                </a:cubicBezTo>
                <a:cubicBezTo>
                  <a:pt x="8942712" y="6242009"/>
                  <a:pt x="8991838" y="6244295"/>
                  <a:pt x="9022991" y="6244295"/>
                </a:cubicBezTo>
                <a:cubicBezTo>
                  <a:pt x="9078108" y="6244295"/>
                  <a:pt x="9117649" y="6257027"/>
                  <a:pt x="9080505" y="6262577"/>
                </a:cubicBezTo>
                <a:cubicBezTo>
                  <a:pt x="9046955" y="6268453"/>
                  <a:pt x="9377657" y="6292285"/>
                  <a:pt x="9434572" y="6288693"/>
                </a:cubicBezTo>
                <a:cubicBezTo>
                  <a:pt x="9441162" y="6288693"/>
                  <a:pt x="9445955" y="6292285"/>
                  <a:pt x="9446554" y="6296529"/>
                </a:cubicBezTo>
                <a:cubicBezTo>
                  <a:pt x="9446554" y="6300446"/>
                  <a:pt x="9460333" y="6302731"/>
                  <a:pt x="9475909" y="6301099"/>
                </a:cubicBezTo>
                <a:cubicBezTo>
                  <a:pt x="9490288" y="6300446"/>
                  <a:pt x="9503468" y="6303058"/>
                  <a:pt x="9504067" y="6306975"/>
                </a:cubicBezTo>
                <a:cubicBezTo>
                  <a:pt x="9504067" y="6311219"/>
                  <a:pt x="9484297" y="6313505"/>
                  <a:pt x="9459734" y="6311873"/>
                </a:cubicBezTo>
                <a:cubicBezTo>
                  <a:pt x="9386045" y="6306975"/>
                  <a:pt x="9250649" y="6306323"/>
                  <a:pt x="9184149" y="6309587"/>
                </a:cubicBezTo>
                <a:cubicBezTo>
                  <a:pt x="9155392" y="6310240"/>
                  <a:pt x="9153595" y="6309261"/>
                  <a:pt x="9173365" y="6302079"/>
                </a:cubicBezTo>
                <a:cubicBezTo>
                  <a:pt x="9190739" y="6295223"/>
                  <a:pt x="9175162" y="6291958"/>
                  <a:pt x="9115852" y="6289673"/>
                </a:cubicBezTo>
                <a:cubicBezTo>
                  <a:pt x="9003221" y="6283797"/>
                  <a:pt x="8981654" y="6282164"/>
                  <a:pt x="8878609" y="6269105"/>
                </a:cubicBezTo>
                <a:cubicBezTo>
                  <a:pt x="8786348" y="6257353"/>
                  <a:pt x="8641965" y="6256700"/>
                  <a:pt x="8654546" y="6268127"/>
                </a:cubicBezTo>
                <a:cubicBezTo>
                  <a:pt x="8658141" y="6271391"/>
                  <a:pt x="8682105" y="6272371"/>
                  <a:pt x="8706668" y="6269759"/>
                </a:cubicBezTo>
                <a:cubicBezTo>
                  <a:pt x="8731231" y="6267473"/>
                  <a:pt x="8762384" y="6270738"/>
                  <a:pt x="8775564" y="6276615"/>
                </a:cubicBezTo>
                <a:cubicBezTo>
                  <a:pt x="8799528" y="6288041"/>
                  <a:pt x="8798929" y="6288693"/>
                  <a:pt x="8753397" y="6288693"/>
                </a:cubicBezTo>
                <a:cubicBezTo>
                  <a:pt x="8676713" y="6288693"/>
                  <a:pt x="8583853" y="6277920"/>
                  <a:pt x="8576664" y="6269105"/>
                </a:cubicBezTo>
                <a:cubicBezTo>
                  <a:pt x="8568875" y="6258985"/>
                  <a:pt x="8491592" y="6253435"/>
                  <a:pt x="8380159" y="6254415"/>
                </a:cubicBezTo>
                <a:cubicBezTo>
                  <a:pt x="8324443" y="6254415"/>
                  <a:pt x="8313659" y="6251803"/>
                  <a:pt x="8322047" y="6240377"/>
                </a:cubicBezTo>
                <a:cubicBezTo>
                  <a:pt x="8326839" y="6232868"/>
                  <a:pt x="8326839" y="6226992"/>
                  <a:pt x="8322646" y="6226992"/>
                </a:cubicBezTo>
                <a:cubicBezTo>
                  <a:pt x="8318453" y="6226992"/>
                  <a:pt x="8320249" y="6223075"/>
                  <a:pt x="8327439" y="6217525"/>
                </a:cubicBezTo>
                <a:cubicBezTo>
                  <a:pt x="8336425" y="6210015"/>
                  <a:pt x="8319651" y="6208057"/>
                  <a:pt x="8271123" y="6212301"/>
                </a:cubicBezTo>
                <a:cubicBezTo>
                  <a:pt x="8221399" y="6216219"/>
                  <a:pt x="8207619" y="6214913"/>
                  <a:pt x="8223195" y="6208383"/>
                </a:cubicBezTo>
                <a:cubicBezTo>
                  <a:pt x="8244763" y="6198263"/>
                  <a:pt x="8244763" y="6198263"/>
                  <a:pt x="8215407" y="6199895"/>
                </a:cubicBezTo>
                <a:cubicBezTo>
                  <a:pt x="8199232" y="6200875"/>
                  <a:pt x="8183655" y="6198263"/>
                  <a:pt x="8180061" y="6193366"/>
                </a:cubicBezTo>
                <a:cubicBezTo>
                  <a:pt x="8177065" y="6189122"/>
                  <a:pt x="8157894" y="6185205"/>
                  <a:pt x="8139322" y="6184551"/>
                </a:cubicBezTo>
                <a:cubicBezTo>
                  <a:pt x="8119552" y="6183572"/>
                  <a:pt x="8054250" y="6177369"/>
                  <a:pt x="7994341" y="6172473"/>
                </a:cubicBezTo>
                <a:cubicBezTo>
                  <a:pt x="7893692" y="6163658"/>
                  <a:pt x="7821201" y="6163658"/>
                  <a:pt x="7849958" y="6172473"/>
                </a:cubicBezTo>
                <a:cubicBezTo>
                  <a:pt x="7875719" y="6179981"/>
                  <a:pt x="7851755" y="6194999"/>
                  <a:pt x="7808620" y="6199243"/>
                </a:cubicBezTo>
                <a:cubicBezTo>
                  <a:pt x="7781061" y="6201527"/>
                  <a:pt x="7758895" y="6198263"/>
                  <a:pt x="7751107" y="6190101"/>
                </a:cubicBezTo>
                <a:cubicBezTo>
                  <a:pt x="7730737" y="6169534"/>
                  <a:pt x="7746314" y="6154843"/>
                  <a:pt x="7788251" y="6154843"/>
                </a:cubicBezTo>
                <a:cubicBezTo>
                  <a:pt x="7810417" y="6155497"/>
                  <a:pt x="7820602" y="6154843"/>
                  <a:pt x="7810417" y="6153211"/>
                </a:cubicBezTo>
                <a:cubicBezTo>
                  <a:pt x="7791246" y="6150599"/>
                  <a:pt x="7787053" y="6134276"/>
                  <a:pt x="7803827" y="6131665"/>
                </a:cubicBezTo>
                <a:cubicBezTo>
                  <a:pt x="7810417" y="6131011"/>
                  <a:pt x="7807422" y="6124809"/>
                  <a:pt x="7796638" y="6117300"/>
                </a:cubicBezTo>
                <a:cubicBezTo>
                  <a:pt x="7785855" y="6110771"/>
                  <a:pt x="7779264" y="6105221"/>
                  <a:pt x="7781061" y="6104241"/>
                </a:cubicBezTo>
                <a:cubicBezTo>
                  <a:pt x="7783458" y="6103589"/>
                  <a:pt x="7809818" y="6094774"/>
                  <a:pt x="7840372" y="6085633"/>
                </a:cubicBezTo>
                <a:lnTo>
                  <a:pt x="7895489" y="6068331"/>
                </a:lnTo>
                <a:lnTo>
                  <a:pt x="7845764" y="6071269"/>
                </a:lnTo>
                <a:cubicBezTo>
                  <a:pt x="7815210" y="6073881"/>
                  <a:pt x="7793643" y="6070289"/>
                  <a:pt x="7790647" y="6063107"/>
                </a:cubicBezTo>
                <a:cubicBezTo>
                  <a:pt x="7786453" y="6055599"/>
                  <a:pt x="7763089" y="6054293"/>
                  <a:pt x="7719953" y="6057557"/>
                </a:cubicBezTo>
                <a:cubicBezTo>
                  <a:pt x="7653453" y="6064087"/>
                  <a:pt x="7630089" y="6057231"/>
                  <a:pt x="7652255" y="6039928"/>
                </a:cubicBezTo>
                <a:cubicBezTo>
                  <a:pt x="7662440" y="6031767"/>
                  <a:pt x="7658845" y="6030461"/>
                  <a:pt x="7640273" y="6032093"/>
                </a:cubicBezTo>
                <a:cubicBezTo>
                  <a:pt x="7625296" y="6033725"/>
                  <a:pt x="7614513" y="6038622"/>
                  <a:pt x="7614513" y="6042867"/>
                </a:cubicBezTo>
                <a:cubicBezTo>
                  <a:pt x="7615111" y="6052660"/>
                  <a:pt x="7528242" y="6052660"/>
                  <a:pt x="7520454" y="6042867"/>
                </a:cubicBezTo>
                <a:cubicBezTo>
                  <a:pt x="7517459" y="6039601"/>
                  <a:pt x="7504279" y="6035357"/>
                  <a:pt x="7491697" y="6035357"/>
                </a:cubicBezTo>
                <a:cubicBezTo>
                  <a:pt x="7471927" y="6033725"/>
                  <a:pt x="7467733" y="6037643"/>
                  <a:pt x="7467134" y="6059189"/>
                </a:cubicBezTo>
                <a:cubicBezTo>
                  <a:pt x="7466535" y="6086939"/>
                  <a:pt x="7489301" y="6096080"/>
                  <a:pt x="7530039" y="6084327"/>
                </a:cubicBezTo>
                <a:cubicBezTo>
                  <a:pt x="7543219" y="6081063"/>
                  <a:pt x="7552805" y="6083021"/>
                  <a:pt x="7552805" y="6088897"/>
                </a:cubicBezTo>
                <a:cubicBezTo>
                  <a:pt x="7554003" y="6095427"/>
                  <a:pt x="7564787" y="6097059"/>
                  <a:pt x="7581562" y="6092815"/>
                </a:cubicBezTo>
                <a:cubicBezTo>
                  <a:pt x="7597139" y="6088571"/>
                  <a:pt x="7610917" y="6091509"/>
                  <a:pt x="7613314" y="6098039"/>
                </a:cubicBezTo>
                <a:cubicBezTo>
                  <a:pt x="7625895" y="6122523"/>
                  <a:pt x="7463539" y="6117627"/>
                  <a:pt x="7426395" y="6091183"/>
                </a:cubicBezTo>
                <a:cubicBezTo>
                  <a:pt x="7416211" y="6083674"/>
                  <a:pt x="7410220" y="6082369"/>
                  <a:pt x="7414413" y="6087919"/>
                </a:cubicBezTo>
                <a:cubicBezTo>
                  <a:pt x="7418607" y="6093795"/>
                  <a:pt x="7416211" y="6101956"/>
                  <a:pt x="7409021" y="6105221"/>
                </a:cubicBezTo>
                <a:cubicBezTo>
                  <a:pt x="7401233" y="6109139"/>
                  <a:pt x="7394643" y="6106853"/>
                  <a:pt x="7393445" y="6100324"/>
                </a:cubicBezTo>
                <a:cubicBezTo>
                  <a:pt x="7392846" y="6092815"/>
                  <a:pt x="7379666" y="6088897"/>
                  <a:pt x="7359895" y="6089551"/>
                </a:cubicBezTo>
                <a:cubicBezTo>
                  <a:pt x="7341923" y="6091183"/>
                  <a:pt x="7329941" y="6096080"/>
                  <a:pt x="7332937" y="6100324"/>
                </a:cubicBezTo>
                <a:cubicBezTo>
                  <a:pt x="7336531" y="6104568"/>
                  <a:pt x="7345517" y="6107506"/>
                  <a:pt x="7352707" y="6106527"/>
                </a:cubicBezTo>
                <a:cubicBezTo>
                  <a:pt x="7370081" y="6104895"/>
                  <a:pt x="7370679" y="6112729"/>
                  <a:pt x="7353905" y="6133297"/>
                </a:cubicBezTo>
                <a:cubicBezTo>
                  <a:pt x="7340725" y="6149620"/>
                  <a:pt x="7317359" y="6155497"/>
                  <a:pt x="7217311" y="6166923"/>
                </a:cubicBezTo>
                <a:cubicBezTo>
                  <a:pt x="7184360" y="6170187"/>
                  <a:pt x="7166387" y="6176063"/>
                  <a:pt x="7170581" y="6181613"/>
                </a:cubicBezTo>
                <a:cubicBezTo>
                  <a:pt x="7174175" y="6186511"/>
                  <a:pt x="7185558" y="6190101"/>
                  <a:pt x="7196342" y="6189122"/>
                </a:cubicBezTo>
                <a:cubicBezTo>
                  <a:pt x="7223901" y="6186837"/>
                  <a:pt x="7219107" y="6226992"/>
                  <a:pt x="7189752" y="6238418"/>
                </a:cubicBezTo>
                <a:cubicBezTo>
                  <a:pt x="7169981" y="6246579"/>
                  <a:pt x="7168783" y="6247559"/>
                  <a:pt x="7186157" y="6246906"/>
                </a:cubicBezTo>
                <a:cubicBezTo>
                  <a:pt x="7197540" y="6245927"/>
                  <a:pt x="7227495" y="6245927"/>
                  <a:pt x="7252657" y="6245927"/>
                </a:cubicBezTo>
                <a:cubicBezTo>
                  <a:pt x="7277819" y="6246906"/>
                  <a:pt x="7293396" y="6245274"/>
                  <a:pt x="7286805" y="6242009"/>
                </a:cubicBezTo>
                <a:cubicBezTo>
                  <a:pt x="7279617" y="6239397"/>
                  <a:pt x="7276022" y="6234501"/>
                  <a:pt x="7278419" y="6229603"/>
                </a:cubicBezTo>
                <a:cubicBezTo>
                  <a:pt x="7280215" y="6225686"/>
                  <a:pt x="7273625" y="6220789"/>
                  <a:pt x="7262842" y="6218177"/>
                </a:cubicBezTo>
                <a:cubicBezTo>
                  <a:pt x="7252657" y="6216545"/>
                  <a:pt x="7244869" y="6219483"/>
                  <a:pt x="7244869" y="6224707"/>
                </a:cubicBezTo>
                <a:cubicBezTo>
                  <a:pt x="7245468" y="6229603"/>
                  <a:pt x="7241275" y="6231236"/>
                  <a:pt x="7235883" y="6228951"/>
                </a:cubicBezTo>
                <a:cubicBezTo>
                  <a:pt x="7214315" y="6218177"/>
                  <a:pt x="7225099" y="6199243"/>
                  <a:pt x="7255053" y="6196631"/>
                </a:cubicBezTo>
                <a:cubicBezTo>
                  <a:pt x="7271229" y="6194999"/>
                  <a:pt x="7293995" y="6188143"/>
                  <a:pt x="7306576" y="6183245"/>
                </a:cubicBezTo>
                <a:cubicBezTo>
                  <a:pt x="7322153" y="6175737"/>
                  <a:pt x="7326346" y="6177043"/>
                  <a:pt x="7322153" y="6185205"/>
                </a:cubicBezTo>
                <a:cubicBezTo>
                  <a:pt x="7319157" y="6193366"/>
                  <a:pt x="7330540" y="6195651"/>
                  <a:pt x="7361693" y="6194019"/>
                </a:cubicBezTo>
                <a:cubicBezTo>
                  <a:pt x="7401833" y="6190755"/>
                  <a:pt x="7403630" y="6191733"/>
                  <a:pt x="7379067" y="6200875"/>
                </a:cubicBezTo>
                <a:cubicBezTo>
                  <a:pt x="7357499" y="6208057"/>
                  <a:pt x="7364089" y="6209689"/>
                  <a:pt x="7407823" y="6205445"/>
                </a:cubicBezTo>
                <a:cubicBezTo>
                  <a:pt x="7449161" y="6201527"/>
                  <a:pt x="7458147" y="6199243"/>
                  <a:pt x="7440175" y="6195325"/>
                </a:cubicBezTo>
                <a:cubicBezTo>
                  <a:pt x="7421003" y="6191081"/>
                  <a:pt x="7426395" y="6188469"/>
                  <a:pt x="7462941" y="6185205"/>
                </a:cubicBezTo>
                <a:cubicBezTo>
                  <a:pt x="7497089" y="6181940"/>
                  <a:pt x="7504279" y="6182593"/>
                  <a:pt x="7491697" y="6190101"/>
                </a:cubicBezTo>
                <a:cubicBezTo>
                  <a:pt x="7475521" y="6199243"/>
                  <a:pt x="7475521" y="6199895"/>
                  <a:pt x="7489900" y="6199243"/>
                </a:cubicBezTo>
                <a:cubicBezTo>
                  <a:pt x="7500085" y="6198263"/>
                  <a:pt x="7505477" y="6202507"/>
                  <a:pt x="7503080" y="6207404"/>
                </a:cubicBezTo>
                <a:cubicBezTo>
                  <a:pt x="7500683" y="6212301"/>
                  <a:pt x="7515062" y="6218177"/>
                  <a:pt x="7534833" y="6219809"/>
                </a:cubicBezTo>
                <a:cubicBezTo>
                  <a:pt x="7565387" y="6223075"/>
                  <a:pt x="7567783" y="6224707"/>
                  <a:pt x="7552206" y="6233847"/>
                </a:cubicBezTo>
                <a:cubicBezTo>
                  <a:pt x="7539026" y="6241030"/>
                  <a:pt x="7544418" y="6241683"/>
                  <a:pt x="7570778" y="6236133"/>
                </a:cubicBezTo>
                <a:cubicBezTo>
                  <a:pt x="7591147" y="6231236"/>
                  <a:pt x="7615111" y="6226339"/>
                  <a:pt x="7625296" y="6225359"/>
                </a:cubicBezTo>
                <a:cubicBezTo>
                  <a:pt x="7634283" y="6224380"/>
                  <a:pt x="7639675" y="6218830"/>
                  <a:pt x="7636679" y="6212301"/>
                </a:cubicBezTo>
                <a:cubicBezTo>
                  <a:pt x="7634283" y="6206425"/>
                  <a:pt x="7627693" y="6201527"/>
                  <a:pt x="7621701" y="6201527"/>
                </a:cubicBezTo>
                <a:cubicBezTo>
                  <a:pt x="7616309" y="6202507"/>
                  <a:pt x="7608521" y="6200222"/>
                  <a:pt x="7604327" y="6196631"/>
                </a:cubicBezTo>
                <a:cubicBezTo>
                  <a:pt x="7596539" y="6190101"/>
                  <a:pt x="7625296" y="6182593"/>
                  <a:pt x="7660643" y="6182593"/>
                </a:cubicBezTo>
                <a:cubicBezTo>
                  <a:pt x="7675021" y="6181613"/>
                  <a:pt x="7675621" y="6180307"/>
                  <a:pt x="7665435" y="6175411"/>
                </a:cubicBezTo>
                <a:cubicBezTo>
                  <a:pt x="7654652" y="6169534"/>
                  <a:pt x="7654053" y="6165943"/>
                  <a:pt x="7664237" y="6158761"/>
                </a:cubicBezTo>
                <a:cubicBezTo>
                  <a:pt x="7670827" y="6153864"/>
                  <a:pt x="7676819" y="6154517"/>
                  <a:pt x="7679215" y="6161046"/>
                </a:cubicBezTo>
                <a:cubicBezTo>
                  <a:pt x="7682211" y="6166923"/>
                  <a:pt x="7693593" y="6171167"/>
                  <a:pt x="7705575" y="6170187"/>
                </a:cubicBezTo>
                <a:cubicBezTo>
                  <a:pt x="7721151" y="6168555"/>
                  <a:pt x="7725945" y="6173778"/>
                  <a:pt x="7728341" y="6195978"/>
                </a:cubicBezTo>
                <a:cubicBezTo>
                  <a:pt x="7730737" y="6219809"/>
                  <a:pt x="7727742" y="6224380"/>
                  <a:pt x="7706773" y="6226013"/>
                </a:cubicBezTo>
                <a:cubicBezTo>
                  <a:pt x="7694791" y="6227645"/>
                  <a:pt x="7658247" y="6234501"/>
                  <a:pt x="7627693" y="6241356"/>
                </a:cubicBezTo>
                <a:lnTo>
                  <a:pt x="7572575" y="6252783"/>
                </a:lnTo>
                <a:lnTo>
                  <a:pt x="7639675" y="6258985"/>
                </a:lnTo>
                <a:cubicBezTo>
                  <a:pt x="7726543" y="6266494"/>
                  <a:pt x="7766683" y="6263556"/>
                  <a:pt x="7746913" y="6251803"/>
                </a:cubicBezTo>
                <a:cubicBezTo>
                  <a:pt x="7734332" y="6244621"/>
                  <a:pt x="7737327" y="6243641"/>
                  <a:pt x="7755301" y="6245927"/>
                </a:cubicBezTo>
                <a:cubicBezTo>
                  <a:pt x="7812813" y="6254089"/>
                  <a:pt x="7972773" y="6242662"/>
                  <a:pt x="8049457" y="6224707"/>
                </a:cubicBezTo>
                <a:cubicBezTo>
                  <a:pt x="8128539" y="6206425"/>
                  <a:pt x="8185453" y="6204793"/>
                  <a:pt x="8187250" y="6220463"/>
                </a:cubicBezTo>
                <a:cubicBezTo>
                  <a:pt x="8187849" y="6227319"/>
                  <a:pt x="8018305" y="6257353"/>
                  <a:pt x="7904475" y="6270738"/>
                </a:cubicBezTo>
                <a:cubicBezTo>
                  <a:pt x="7731337" y="6291305"/>
                  <a:pt x="7703778" y="6295549"/>
                  <a:pt x="7704377" y="6306323"/>
                </a:cubicBezTo>
                <a:cubicBezTo>
                  <a:pt x="7705575" y="6312199"/>
                  <a:pt x="7713363" y="6313505"/>
                  <a:pt x="7724147" y="6309587"/>
                </a:cubicBezTo>
                <a:cubicBezTo>
                  <a:pt x="7734931" y="6305343"/>
                  <a:pt x="7739723" y="6306975"/>
                  <a:pt x="7737327" y="6313505"/>
                </a:cubicBezTo>
                <a:cubicBezTo>
                  <a:pt x="7734332" y="6320034"/>
                  <a:pt x="7704377" y="6324278"/>
                  <a:pt x="7653453" y="6324278"/>
                </a:cubicBezTo>
                <a:cubicBezTo>
                  <a:pt x="7600733" y="6324931"/>
                  <a:pt x="7574972" y="6329175"/>
                  <a:pt x="7574972" y="6335705"/>
                </a:cubicBezTo>
                <a:cubicBezTo>
                  <a:pt x="7576170" y="6340601"/>
                  <a:pt x="7594143" y="6344193"/>
                  <a:pt x="7616309" y="6342560"/>
                </a:cubicBezTo>
                <a:cubicBezTo>
                  <a:pt x="7660043" y="6339295"/>
                  <a:pt x="7692395" y="6339949"/>
                  <a:pt x="7779264" y="6345498"/>
                </a:cubicBezTo>
                <a:cubicBezTo>
                  <a:pt x="7810417" y="6348110"/>
                  <a:pt x="7854751" y="6348763"/>
                  <a:pt x="7878115" y="6347131"/>
                </a:cubicBezTo>
                <a:cubicBezTo>
                  <a:pt x="7915259" y="6345498"/>
                  <a:pt x="7913462" y="6346477"/>
                  <a:pt x="7860143" y="6357904"/>
                </a:cubicBezTo>
                <a:cubicBezTo>
                  <a:pt x="7691197" y="6393162"/>
                  <a:pt x="7652855" y="6399038"/>
                  <a:pt x="7658845" y="6387612"/>
                </a:cubicBezTo>
                <a:cubicBezTo>
                  <a:pt x="7663039" y="6380103"/>
                  <a:pt x="7657048" y="6376186"/>
                  <a:pt x="7645665" y="6377818"/>
                </a:cubicBezTo>
                <a:cubicBezTo>
                  <a:pt x="7634881" y="6378471"/>
                  <a:pt x="7627093" y="6383368"/>
                  <a:pt x="7627093" y="6388591"/>
                </a:cubicBezTo>
                <a:cubicBezTo>
                  <a:pt x="7627693" y="6394141"/>
                  <a:pt x="7633085" y="6397733"/>
                  <a:pt x="7639675" y="6397733"/>
                </a:cubicBezTo>
                <a:cubicBezTo>
                  <a:pt x="7645067" y="6396753"/>
                  <a:pt x="7647463" y="6399038"/>
                  <a:pt x="7645067" y="6401650"/>
                </a:cubicBezTo>
                <a:cubicBezTo>
                  <a:pt x="7638476" y="6410465"/>
                  <a:pt x="7562391" y="6403609"/>
                  <a:pt x="7566585" y="6394467"/>
                </a:cubicBezTo>
                <a:cubicBezTo>
                  <a:pt x="7568981" y="6390223"/>
                  <a:pt x="7579765" y="6387612"/>
                  <a:pt x="7591147" y="6389897"/>
                </a:cubicBezTo>
                <a:cubicBezTo>
                  <a:pt x="7604327" y="6391856"/>
                  <a:pt x="7609121" y="6390223"/>
                  <a:pt x="7604327" y="6383695"/>
                </a:cubicBezTo>
                <a:cubicBezTo>
                  <a:pt x="7597139" y="6373901"/>
                  <a:pt x="7571377" y="6370963"/>
                  <a:pt x="7471328" y="6369330"/>
                </a:cubicBezTo>
                <a:cubicBezTo>
                  <a:pt x="7432387" y="6368677"/>
                  <a:pt x="7418607" y="6371289"/>
                  <a:pt x="7423400" y="6378471"/>
                </a:cubicBezTo>
                <a:cubicBezTo>
                  <a:pt x="7431787" y="6390223"/>
                  <a:pt x="7380864" y="6395121"/>
                  <a:pt x="7316161" y="6389897"/>
                </a:cubicBezTo>
                <a:cubicBezTo>
                  <a:pt x="7280215" y="6386633"/>
                  <a:pt x="7277819" y="6385327"/>
                  <a:pt x="7302981" y="6382062"/>
                </a:cubicBezTo>
                <a:cubicBezTo>
                  <a:pt x="7319756" y="6380430"/>
                  <a:pt x="7335333" y="6372921"/>
                  <a:pt x="7338328" y="6367045"/>
                </a:cubicBezTo>
                <a:cubicBezTo>
                  <a:pt x="7346715" y="6348763"/>
                  <a:pt x="7332337" y="6345825"/>
                  <a:pt x="7310769" y="6360842"/>
                </a:cubicBezTo>
                <a:cubicBezTo>
                  <a:pt x="7294594" y="6371289"/>
                  <a:pt x="7277819" y="6372595"/>
                  <a:pt x="7234085" y="6368677"/>
                </a:cubicBezTo>
                <a:cubicBezTo>
                  <a:pt x="7134635" y="6358883"/>
                  <a:pt x="7128045" y="6358883"/>
                  <a:pt x="7113067" y="6379451"/>
                </a:cubicBezTo>
                <a:cubicBezTo>
                  <a:pt x="7099887" y="6397406"/>
                  <a:pt x="7100487" y="6398712"/>
                  <a:pt x="7142423" y="6392835"/>
                </a:cubicBezTo>
                <a:cubicBezTo>
                  <a:pt x="7168185" y="6389571"/>
                  <a:pt x="7188553" y="6390877"/>
                  <a:pt x="7192149" y="6397733"/>
                </a:cubicBezTo>
                <a:cubicBezTo>
                  <a:pt x="7198139" y="6410791"/>
                  <a:pt x="7077121" y="6425809"/>
                  <a:pt x="7044770" y="6415688"/>
                </a:cubicBezTo>
                <a:cubicBezTo>
                  <a:pt x="7028595" y="6410791"/>
                  <a:pt x="7026797" y="6408505"/>
                  <a:pt x="7037581" y="6406873"/>
                </a:cubicBezTo>
                <a:cubicBezTo>
                  <a:pt x="7045369" y="6405894"/>
                  <a:pt x="7054955" y="6400017"/>
                  <a:pt x="7057351" y="6395121"/>
                </a:cubicBezTo>
                <a:cubicBezTo>
                  <a:pt x="7059747" y="6390223"/>
                  <a:pt x="7051959" y="6387612"/>
                  <a:pt x="7040577" y="6388591"/>
                </a:cubicBezTo>
                <a:cubicBezTo>
                  <a:pt x="7029193" y="6390223"/>
                  <a:pt x="7005829" y="6389245"/>
                  <a:pt x="6988455" y="6387612"/>
                </a:cubicBezTo>
                <a:cubicBezTo>
                  <a:pt x="6972279" y="6385979"/>
                  <a:pt x="6958500" y="6387612"/>
                  <a:pt x="6958500" y="6391529"/>
                </a:cubicBezTo>
                <a:cubicBezTo>
                  <a:pt x="6959099" y="6395773"/>
                  <a:pt x="6882415" y="6404915"/>
                  <a:pt x="6788357" y="6413076"/>
                </a:cubicBezTo>
                <a:cubicBezTo>
                  <a:pt x="6694897" y="6420585"/>
                  <a:pt x="6622406" y="6428093"/>
                  <a:pt x="6628397" y="6429726"/>
                </a:cubicBezTo>
                <a:cubicBezTo>
                  <a:pt x="6642177" y="6433970"/>
                  <a:pt x="6795546" y="6430379"/>
                  <a:pt x="6878221" y="6424503"/>
                </a:cubicBezTo>
                <a:cubicBezTo>
                  <a:pt x="6917761" y="6421238"/>
                  <a:pt x="6948315" y="6421564"/>
                  <a:pt x="6947117" y="6425809"/>
                </a:cubicBezTo>
                <a:cubicBezTo>
                  <a:pt x="6945320" y="6429073"/>
                  <a:pt x="6956703" y="6432011"/>
                  <a:pt x="6972279" y="6432991"/>
                </a:cubicBezTo>
                <a:cubicBezTo>
                  <a:pt x="7004631" y="6435275"/>
                  <a:pt x="7009423" y="6421564"/>
                  <a:pt x="6977072" y="6418299"/>
                </a:cubicBezTo>
                <a:cubicBezTo>
                  <a:pt x="6962095" y="6416667"/>
                  <a:pt x="6965689" y="6414709"/>
                  <a:pt x="6986657" y="6411444"/>
                </a:cubicBezTo>
                <a:cubicBezTo>
                  <a:pt x="7011820" y="6408179"/>
                  <a:pt x="7017811" y="6410791"/>
                  <a:pt x="7014216" y="6422217"/>
                </a:cubicBezTo>
                <a:cubicBezTo>
                  <a:pt x="7011221" y="6434623"/>
                  <a:pt x="7020207" y="6436255"/>
                  <a:pt x="7062144" y="6432011"/>
                </a:cubicBezTo>
                <a:cubicBezTo>
                  <a:pt x="7095095" y="6429726"/>
                  <a:pt x="7115463" y="6432337"/>
                  <a:pt x="7118459" y="6439519"/>
                </a:cubicBezTo>
                <a:cubicBezTo>
                  <a:pt x="7122054" y="6446375"/>
                  <a:pt x="7138829" y="6451273"/>
                  <a:pt x="7155004" y="6450293"/>
                </a:cubicBezTo>
                <a:cubicBezTo>
                  <a:pt x="7174775" y="6450293"/>
                  <a:pt x="7180765" y="6447029"/>
                  <a:pt x="7172378" y="6442785"/>
                </a:cubicBezTo>
                <a:cubicBezTo>
                  <a:pt x="7161595" y="6436908"/>
                  <a:pt x="7162193" y="6433970"/>
                  <a:pt x="7175373" y="6429073"/>
                </a:cubicBezTo>
                <a:cubicBezTo>
                  <a:pt x="7199937" y="6420585"/>
                  <a:pt x="7253855" y="6424503"/>
                  <a:pt x="7255053" y="6435275"/>
                </a:cubicBezTo>
                <a:cubicBezTo>
                  <a:pt x="7255653" y="6440173"/>
                  <a:pt x="7250860" y="6442131"/>
                  <a:pt x="7245468" y="6439519"/>
                </a:cubicBezTo>
                <a:cubicBezTo>
                  <a:pt x="7240076" y="6436255"/>
                  <a:pt x="7239477" y="6440499"/>
                  <a:pt x="7242473" y="6448661"/>
                </a:cubicBezTo>
                <a:cubicBezTo>
                  <a:pt x="7246666" y="6456169"/>
                  <a:pt x="7256251" y="6462699"/>
                  <a:pt x="7264639" y="6462045"/>
                </a:cubicBezTo>
                <a:cubicBezTo>
                  <a:pt x="7272427" y="6461067"/>
                  <a:pt x="7276022" y="6463351"/>
                  <a:pt x="7273625" y="6466616"/>
                </a:cubicBezTo>
                <a:cubicBezTo>
                  <a:pt x="7267635" y="6473145"/>
                  <a:pt x="7167585" y="6482613"/>
                  <a:pt x="7114865" y="6481633"/>
                </a:cubicBezTo>
                <a:cubicBezTo>
                  <a:pt x="7100487" y="6480981"/>
                  <a:pt x="7086707" y="6484898"/>
                  <a:pt x="7084311" y="6488816"/>
                </a:cubicBezTo>
                <a:cubicBezTo>
                  <a:pt x="7081914" y="6493713"/>
                  <a:pt x="7089103" y="6497304"/>
                  <a:pt x="7098689" y="6496325"/>
                </a:cubicBezTo>
                <a:cubicBezTo>
                  <a:pt x="7113067" y="6494692"/>
                  <a:pt x="7119657" y="6500569"/>
                  <a:pt x="7120855" y="6516239"/>
                </a:cubicBezTo>
                <a:cubicBezTo>
                  <a:pt x="7123851" y="6530929"/>
                  <a:pt x="7125649" y="6532562"/>
                  <a:pt x="7126847" y="6520157"/>
                </a:cubicBezTo>
                <a:cubicBezTo>
                  <a:pt x="7129243" y="6507097"/>
                  <a:pt x="7134036" y="6505465"/>
                  <a:pt x="7153806" y="6510363"/>
                </a:cubicBezTo>
                <a:cubicBezTo>
                  <a:pt x="7185558" y="6519503"/>
                  <a:pt x="7195743" y="6518524"/>
                  <a:pt x="7176571" y="6508077"/>
                </a:cubicBezTo>
                <a:cubicBezTo>
                  <a:pt x="7164590" y="6501221"/>
                  <a:pt x="7163991" y="6499589"/>
                  <a:pt x="7178369" y="6498936"/>
                </a:cubicBezTo>
                <a:cubicBezTo>
                  <a:pt x="7187355" y="6497304"/>
                  <a:pt x="7198139" y="6503833"/>
                  <a:pt x="7202333" y="6511015"/>
                </a:cubicBezTo>
                <a:cubicBezTo>
                  <a:pt x="7207125" y="6521789"/>
                  <a:pt x="7210121" y="6522768"/>
                  <a:pt x="7214315" y="6514607"/>
                </a:cubicBezTo>
                <a:cubicBezTo>
                  <a:pt x="7219107" y="6505465"/>
                  <a:pt x="7243071" y="6503180"/>
                  <a:pt x="7313765" y="6506445"/>
                </a:cubicBezTo>
                <a:cubicBezTo>
                  <a:pt x="7365287" y="6508077"/>
                  <a:pt x="7424598" y="6508077"/>
                  <a:pt x="7444967" y="6506445"/>
                </a:cubicBezTo>
                <a:cubicBezTo>
                  <a:pt x="7510269" y="6500569"/>
                  <a:pt x="7712765" y="6466943"/>
                  <a:pt x="7720553" y="6460413"/>
                </a:cubicBezTo>
                <a:cubicBezTo>
                  <a:pt x="7724747" y="6457149"/>
                  <a:pt x="7733733" y="6458455"/>
                  <a:pt x="7741521" y="6464331"/>
                </a:cubicBezTo>
                <a:cubicBezTo>
                  <a:pt x="7748710" y="6469228"/>
                  <a:pt x="7794241" y="6471839"/>
                  <a:pt x="7842769" y="6469555"/>
                </a:cubicBezTo>
                <a:cubicBezTo>
                  <a:pt x="7891295" y="6466943"/>
                  <a:pt x="7946413" y="6468575"/>
                  <a:pt x="7964385" y="6472493"/>
                </a:cubicBezTo>
                <a:cubicBezTo>
                  <a:pt x="7982359" y="6475757"/>
                  <a:pt x="8009917" y="6477389"/>
                  <a:pt x="8024895" y="6476410"/>
                </a:cubicBezTo>
                <a:cubicBezTo>
                  <a:pt x="8038673" y="6474778"/>
                  <a:pt x="8048859" y="6478369"/>
                  <a:pt x="8046462" y="6484245"/>
                </a:cubicBezTo>
                <a:cubicBezTo>
                  <a:pt x="8043467" y="6489142"/>
                  <a:pt x="8050655" y="6494692"/>
                  <a:pt x="8062637" y="6496325"/>
                </a:cubicBezTo>
                <a:cubicBezTo>
                  <a:pt x="8074619" y="6497957"/>
                  <a:pt x="8093191" y="6499589"/>
                  <a:pt x="8103975" y="6501221"/>
                </a:cubicBezTo>
                <a:cubicBezTo>
                  <a:pt x="8114160" y="6501875"/>
                  <a:pt x="8109367" y="6505465"/>
                  <a:pt x="8091993" y="6507097"/>
                </a:cubicBezTo>
                <a:cubicBezTo>
                  <a:pt x="8072223" y="6510363"/>
                  <a:pt x="8064435" y="6515259"/>
                  <a:pt x="8068629" y="6521135"/>
                </a:cubicBezTo>
                <a:cubicBezTo>
                  <a:pt x="8073421" y="6528318"/>
                  <a:pt x="8067431" y="6530277"/>
                  <a:pt x="8048859" y="6528645"/>
                </a:cubicBezTo>
                <a:cubicBezTo>
                  <a:pt x="8033881" y="6527012"/>
                  <a:pt x="7995539" y="6523421"/>
                  <a:pt x="7964385" y="6521135"/>
                </a:cubicBezTo>
                <a:cubicBezTo>
                  <a:pt x="7933233" y="6518524"/>
                  <a:pt x="7896089" y="6514607"/>
                  <a:pt x="7882309" y="6512974"/>
                </a:cubicBezTo>
                <a:cubicBezTo>
                  <a:pt x="7865535" y="6510689"/>
                  <a:pt x="7856548" y="6514607"/>
                  <a:pt x="7853553" y="6523747"/>
                </a:cubicBezTo>
                <a:cubicBezTo>
                  <a:pt x="7850557" y="6535173"/>
                  <a:pt x="7871525" y="6538439"/>
                  <a:pt x="7958993" y="6540723"/>
                </a:cubicBezTo>
                <a:cubicBezTo>
                  <a:pt x="8036277" y="6542356"/>
                  <a:pt x="8062039" y="6545621"/>
                  <a:pt x="8047660" y="6552476"/>
                </a:cubicBezTo>
                <a:cubicBezTo>
                  <a:pt x="8036877" y="6558026"/>
                  <a:pt x="8012313" y="6560638"/>
                  <a:pt x="7992543" y="6558353"/>
                </a:cubicBezTo>
                <a:cubicBezTo>
                  <a:pt x="7973971" y="6555741"/>
                  <a:pt x="7924246" y="6558026"/>
                  <a:pt x="7882908" y="6562270"/>
                </a:cubicBezTo>
                <a:cubicBezTo>
                  <a:pt x="7842169" y="6567167"/>
                  <a:pt x="7818805" y="6567167"/>
                  <a:pt x="7831385" y="6562923"/>
                </a:cubicBezTo>
                <a:lnTo>
                  <a:pt x="7854151" y="6554109"/>
                </a:lnTo>
                <a:lnTo>
                  <a:pt x="7830187" y="6549865"/>
                </a:lnTo>
                <a:cubicBezTo>
                  <a:pt x="7799035" y="6544315"/>
                  <a:pt x="7782859" y="6545621"/>
                  <a:pt x="7785255" y="6554109"/>
                </a:cubicBezTo>
                <a:cubicBezTo>
                  <a:pt x="7790647" y="6578593"/>
                  <a:pt x="7784057" y="6584469"/>
                  <a:pt x="7755899" y="6582185"/>
                </a:cubicBezTo>
                <a:cubicBezTo>
                  <a:pt x="7733133" y="6579573"/>
                  <a:pt x="7728341" y="6581531"/>
                  <a:pt x="7732535" y="6591325"/>
                </a:cubicBezTo>
                <a:cubicBezTo>
                  <a:pt x="7735530" y="6598834"/>
                  <a:pt x="7754701" y="6605037"/>
                  <a:pt x="7775071" y="6606669"/>
                </a:cubicBezTo>
                <a:cubicBezTo>
                  <a:pt x="7810417" y="6609281"/>
                  <a:pt x="7809818" y="6609281"/>
                  <a:pt x="7763089" y="6615157"/>
                </a:cubicBezTo>
                <a:cubicBezTo>
                  <a:pt x="7733133" y="6619075"/>
                  <a:pt x="7715760" y="6624951"/>
                  <a:pt x="7719953" y="6629848"/>
                </a:cubicBezTo>
                <a:cubicBezTo>
                  <a:pt x="7723548" y="6635398"/>
                  <a:pt x="7714561" y="6638009"/>
                  <a:pt x="7695391" y="6636377"/>
                </a:cubicBezTo>
                <a:cubicBezTo>
                  <a:pt x="7646863" y="6632460"/>
                  <a:pt x="7637877" y="6628869"/>
                  <a:pt x="7643269" y="6618095"/>
                </a:cubicBezTo>
                <a:cubicBezTo>
                  <a:pt x="7645665" y="6612545"/>
                  <a:pt x="7637877" y="6609281"/>
                  <a:pt x="7621701" y="6611893"/>
                </a:cubicBezTo>
                <a:cubicBezTo>
                  <a:pt x="7594143" y="6615157"/>
                  <a:pt x="7543219" y="6635071"/>
                  <a:pt x="7562990" y="6635071"/>
                </a:cubicBezTo>
                <a:cubicBezTo>
                  <a:pt x="7569580" y="6634092"/>
                  <a:pt x="7574373" y="6638663"/>
                  <a:pt x="7574972" y="6643559"/>
                </a:cubicBezTo>
                <a:cubicBezTo>
                  <a:pt x="7576170" y="6655965"/>
                  <a:pt x="7510869" y="6652047"/>
                  <a:pt x="7491697" y="6639642"/>
                </a:cubicBezTo>
                <a:cubicBezTo>
                  <a:pt x="7482711" y="6633113"/>
                  <a:pt x="7482111" y="6627237"/>
                  <a:pt x="7488701" y="6616789"/>
                </a:cubicBezTo>
                <a:cubicBezTo>
                  <a:pt x="7495891" y="6606017"/>
                  <a:pt x="7494093" y="6603405"/>
                  <a:pt x="7480315" y="6604384"/>
                </a:cubicBezTo>
                <a:cubicBezTo>
                  <a:pt x="7471328" y="6605037"/>
                  <a:pt x="7448562" y="6605037"/>
                  <a:pt x="7429990" y="6604384"/>
                </a:cubicBezTo>
                <a:cubicBezTo>
                  <a:pt x="7412017" y="6604384"/>
                  <a:pt x="7372477" y="6603731"/>
                  <a:pt x="7343121" y="6602751"/>
                </a:cubicBezTo>
                <a:cubicBezTo>
                  <a:pt x="7258648" y="6602099"/>
                  <a:pt x="7266437" y="6586429"/>
                  <a:pt x="7353905" y="6581205"/>
                </a:cubicBezTo>
                <a:lnTo>
                  <a:pt x="7429990" y="6576961"/>
                </a:lnTo>
                <a:lnTo>
                  <a:pt x="7392247" y="6561617"/>
                </a:lnTo>
                <a:cubicBezTo>
                  <a:pt x="7347913" y="6543335"/>
                  <a:pt x="7263441" y="6536806"/>
                  <a:pt x="7249661" y="6550844"/>
                </a:cubicBezTo>
                <a:cubicBezTo>
                  <a:pt x="7243071" y="6557373"/>
                  <a:pt x="7212517" y="6559985"/>
                  <a:pt x="7169981" y="6559005"/>
                </a:cubicBezTo>
                <a:cubicBezTo>
                  <a:pt x="7113667" y="6556720"/>
                  <a:pt x="7108873" y="6555741"/>
                  <a:pt x="7141824" y="6551497"/>
                </a:cubicBezTo>
                <a:cubicBezTo>
                  <a:pt x="7208324" y="6543335"/>
                  <a:pt x="7180765" y="6538439"/>
                  <a:pt x="7084909" y="6540723"/>
                </a:cubicBezTo>
                <a:cubicBezTo>
                  <a:pt x="7035783" y="6542356"/>
                  <a:pt x="6966887" y="6543988"/>
                  <a:pt x="6931541" y="6543988"/>
                </a:cubicBezTo>
                <a:cubicBezTo>
                  <a:pt x="6887207" y="6543988"/>
                  <a:pt x="6869235" y="6547253"/>
                  <a:pt x="6869235" y="6554761"/>
                </a:cubicBezTo>
                <a:cubicBezTo>
                  <a:pt x="6870433" y="6561291"/>
                  <a:pt x="6856055" y="6567493"/>
                  <a:pt x="6838082" y="6569126"/>
                </a:cubicBezTo>
                <a:cubicBezTo>
                  <a:pt x="6820109" y="6570758"/>
                  <a:pt x="6805131" y="6567167"/>
                  <a:pt x="6804532" y="6562270"/>
                </a:cubicBezTo>
                <a:cubicBezTo>
                  <a:pt x="6804532" y="6556394"/>
                  <a:pt x="6807528" y="6554109"/>
                  <a:pt x="6812920" y="6556720"/>
                </a:cubicBezTo>
                <a:cubicBezTo>
                  <a:pt x="6818911" y="6559985"/>
                  <a:pt x="6822505" y="6557373"/>
                  <a:pt x="6822505" y="6551497"/>
                </a:cubicBezTo>
                <a:cubicBezTo>
                  <a:pt x="6821307" y="6546600"/>
                  <a:pt x="6812320" y="6542356"/>
                  <a:pt x="6801537" y="6543335"/>
                </a:cubicBezTo>
                <a:cubicBezTo>
                  <a:pt x="6791951" y="6543988"/>
                  <a:pt x="6785960" y="6548885"/>
                  <a:pt x="6789555" y="6554109"/>
                </a:cubicBezTo>
                <a:cubicBezTo>
                  <a:pt x="6793149" y="6559659"/>
                  <a:pt x="6772780" y="6564882"/>
                  <a:pt x="6732640" y="6568147"/>
                </a:cubicBezTo>
                <a:cubicBezTo>
                  <a:pt x="6671532" y="6572391"/>
                  <a:pt x="6670933" y="6572064"/>
                  <a:pt x="6710474" y="6561617"/>
                </a:cubicBezTo>
                <a:cubicBezTo>
                  <a:pt x="6732640" y="6555741"/>
                  <a:pt x="6702686" y="6557373"/>
                  <a:pt x="6643375" y="6565535"/>
                </a:cubicBezTo>
                <a:cubicBezTo>
                  <a:pt x="6568488" y="6576308"/>
                  <a:pt x="6528947" y="6577941"/>
                  <a:pt x="6513970" y="6571411"/>
                </a:cubicBezTo>
                <a:cubicBezTo>
                  <a:pt x="6501988" y="6565535"/>
                  <a:pt x="6459452" y="6562923"/>
                  <a:pt x="6419912" y="6564555"/>
                </a:cubicBezTo>
                <a:cubicBezTo>
                  <a:pt x="6380371" y="6566187"/>
                  <a:pt x="6360601" y="6569126"/>
                  <a:pt x="6376776" y="6569779"/>
                </a:cubicBezTo>
                <a:cubicBezTo>
                  <a:pt x="6391754" y="6570758"/>
                  <a:pt x="6434290" y="6575655"/>
                  <a:pt x="6471434" y="6579899"/>
                </a:cubicBezTo>
                <a:cubicBezTo>
                  <a:pt x="6611623" y="6596223"/>
                  <a:pt x="6702086" y="6600140"/>
                  <a:pt x="6768586" y="6593611"/>
                </a:cubicBezTo>
                <a:cubicBezTo>
                  <a:pt x="6806329" y="6590346"/>
                  <a:pt x="6840478" y="6590346"/>
                  <a:pt x="6843474" y="6595243"/>
                </a:cubicBezTo>
                <a:cubicBezTo>
                  <a:pt x="6847667" y="6599487"/>
                  <a:pt x="6874627" y="6605690"/>
                  <a:pt x="6903383" y="6609281"/>
                </a:cubicBezTo>
                <a:lnTo>
                  <a:pt x="6954905" y="6614178"/>
                </a:lnTo>
                <a:lnTo>
                  <a:pt x="6889604" y="6616789"/>
                </a:lnTo>
                <a:cubicBezTo>
                  <a:pt x="6853658" y="6618422"/>
                  <a:pt x="6798541" y="6617443"/>
                  <a:pt x="6766789" y="6615810"/>
                </a:cubicBezTo>
                <a:cubicBezTo>
                  <a:pt x="6713469" y="6611893"/>
                  <a:pt x="6652361" y="6608301"/>
                  <a:pt x="6392353" y="6595243"/>
                </a:cubicBezTo>
                <a:cubicBezTo>
                  <a:pt x="6337835" y="6592631"/>
                  <a:pt x="6253362" y="6591979"/>
                  <a:pt x="6203637" y="6594590"/>
                </a:cubicBezTo>
                <a:cubicBezTo>
                  <a:pt x="6155110" y="6596875"/>
                  <a:pt x="6082020" y="6599487"/>
                  <a:pt x="6041881" y="6601119"/>
                </a:cubicBezTo>
                <a:cubicBezTo>
                  <a:pt x="5995750" y="6602751"/>
                  <a:pt x="5970588" y="6606995"/>
                  <a:pt x="5974782" y="6611893"/>
                </a:cubicBezTo>
                <a:cubicBezTo>
                  <a:pt x="5978975" y="6616789"/>
                  <a:pt x="5980773" y="6620707"/>
                  <a:pt x="5978975" y="6620707"/>
                </a:cubicBezTo>
                <a:cubicBezTo>
                  <a:pt x="5977178" y="6620707"/>
                  <a:pt x="5925056" y="6617769"/>
                  <a:pt x="5862152" y="6612545"/>
                </a:cubicBezTo>
                <a:cubicBezTo>
                  <a:pt x="5751917" y="6604384"/>
                  <a:pt x="5581773" y="6613525"/>
                  <a:pt x="5646476" y="6623319"/>
                </a:cubicBezTo>
                <a:lnTo>
                  <a:pt x="5675233" y="6628216"/>
                </a:lnTo>
                <a:lnTo>
                  <a:pt x="5642282" y="6632787"/>
                </a:lnTo>
                <a:lnTo>
                  <a:pt x="5609931" y="6638009"/>
                </a:lnTo>
                <a:lnTo>
                  <a:pt x="5638089" y="6643559"/>
                </a:lnTo>
                <a:cubicBezTo>
                  <a:pt x="5656661" y="6647803"/>
                  <a:pt x="5670440" y="6645519"/>
                  <a:pt x="5678229" y="6637357"/>
                </a:cubicBezTo>
                <a:cubicBezTo>
                  <a:pt x="5686016" y="6629848"/>
                  <a:pt x="5692606" y="6628216"/>
                  <a:pt x="5697399" y="6634092"/>
                </a:cubicBezTo>
                <a:cubicBezTo>
                  <a:pt x="5712377" y="6653027"/>
                  <a:pt x="5771088" y="6662168"/>
                  <a:pt x="5839985" y="6657924"/>
                </a:cubicBezTo>
                <a:cubicBezTo>
                  <a:pt x="5916669" y="6652047"/>
                  <a:pt x="5948422" y="6659557"/>
                  <a:pt x="5954412" y="6684041"/>
                </a:cubicBezTo>
                <a:cubicBezTo>
                  <a:pt x="5956809" y="6696447"/>
                  <a:pt x="5946025" y="6700038"/>
                  <a:pt x="5881322" y="6703303"/>
                </a:cubicBezTo>
                <a:cubicBezTo>
                  <a:pt x="5839385" y="6705587"/>
                  <a:pt x="5777079" y="6702976"/>
                  <a:pt x="5743530" y="6698079"/>
                </a:cubicBezTo>
                <a:cubicBezTo>
                  <a:pt x="5709980" y="6693182"/>
                  <a:pt x="5677629" y="6691550"/>
                  <a:pt x="5672237" y="6694161"/>
                </a:cubicBezTo>
                <a:cubicBezTo>
                  <a:pt x="5666246" y="6697426"/>
                  <a:pt x="5636890" y="6698079"/>
                  <a:pt x="5606336" y="6696447"/>
                </a:cubicBezTo>
                <a:cubicBezTo>
                  <a:pt x="5576381" y="6693835"/>
                  <a:pt x="5538039" y="6697426"/>
                  <a:pt x="5520665" y="6703303"/>
                </a:cubicBezTo>
                <a:cubicBezTo>
                  <a:pt x="5499697" y="6709831"/>
                  <a:pt x="5486517" y="6709831"/>
                  <a:pt x="5481724" y="6702323"/>
                </a:cubicBezTo>
                <a:cubicBezTo>
                  <a:pt x="5470342" y="6686653"/>
                  <a:pt x="5262454" y="6679144"/>
                  <a:pt x="5215125" y="6692529"/>
                </a:cubicBezTo>
                <a:cubicBezTo>
                  <a:pt x="5171990" y="6704935"/>
                  <a:pt x="5046779" y="6705587"/>
                  <a:pt x="5018622" y="6693182"/>
                </a:cubicBezTo>
                <a:cubicBezTo>
                  <a:pt x="4949725" y="6663474"/>
                  <a:pt x="4729257" y="6690897"/>
                  <a:pt x="4697504" y="6733663"/>
                </a:cubicBezTo>
                <a:cubicBezTo>
                  <a:pt x="4690315" y="6744437"/>
                  <a:pt x="4681329" y="6752272"/>
                  <a:pt x="4678933" y="6752272"/>
                </a:cubicBezTo>
                <a:cubicBezTo>
                  <a:pt x="4675338" y="6751619"/>
                  <a:pt x="4651374" y="6755863"/>
                  <a:pt x="4626212" y="6761413"/>
                </a:cubicBezTo>
                <a:cubicBezTo>
                  <a:pt x="4596856" y="6768269"/>
                  <a:pt x="4574090" y="6768921"/>
                  <a:pt x="4566901" y="6764025"/>
                </a:cubicBezTo>
                <a:cubicBezTo>
                  <a:pt x="4559113" y="6758801"/>
                  <a:pt x="4536347" y="6755863"/>
                  <a:pt x="4514780" y="6757495"/>
                </a:cubicBezTo>
                <a:cubicBezTo>
                  <a:pt x="4492613" y="6758475"/>
                  <a:pt x="4472843" y="6755863"/>
                  <a:pt x="4469847" y="6751619"/>
                </a:cubicBezTo>
                <a:cubicBezTo>
                  <a:pt x="4466253" y="6747375"/>
                  <a:pt x="4450077" y="6746069"/>
                  <a:pt x="4432703" y="6747701"/>
                </a:cubicBezTo>
                <a:cubicBezTo>
                  <a:pt x="4397956" y="6750966"/>
                  <a:pt x="4387771" y="6738561"/>
                  <a:pt x="4414131" y="6725502"/>
                </a:cubicBezTo>
                <a:cubicBezTo>
                  <a:pt x="4435699" y="6713749"/>
                  <a:pt x="4545933" y="6700365"/>
                  <a:pt x="4547131" y="6708853"/>
                </a:cubicBezTo>
                <a:cubicBezTo>
                  <a:pt x="4547131" y="6712117"/>
                  <a:pt x="4565703" y="6717667"/>
                  <a:pt x="4588469" y="6720279"/>
                </a:cubicBezTo>
                <a:cubicBezTo>
                  <a:pt x="4619622" y="6724523"/>
                  <a:pt x="4671144" y="6715381"/>
                  <a:pt x="4797554" y="6685021"/>
                </a:cubicBezTo>
                <a:cubicBezTo>
                  <a:pt x="4889815" y="6662821"/>
                  <a:pt x="4965301" y="6642253"/>
                  <a:pt x="4964702" y="6639642"/>
                </a:cubicBezTo>
                <a:cubicBezTo>
                  <a:pt x="4963504" y="6630501"/>
                  <a:pt x="4802346" y="6648783"/>
                  <a:pt x="4789166" y="6659557"/>
                </a:cubicBezTo>
                <a:cubicBezTo>
                  <a:pt x="4783176" y="6664453"/>
                  <a:pt x="4743635" y="6673595"/>
                  <a:pt x="4701698" y="6679471"/>
                </a:cubicBezTo>
                <a:cubicBezTo>
                  <a:pt x="4659761" y="6685021"/>
                  <a:pt x="4608838" y="6694161"/>
                  <a:pt x="4589068" y="6700038"/>
                </a:cubicBezTo>
                <a:cubicBezTo>
                  <a:pt x="4563306" y="6706567"/>
                  <a:pt x="4554320" y="6705587"/>
                  <a:pt x="4560311" y="6698079"/>
                </a:cubicBezTo>
                <a:cubicBezTo>
                  <a:pt x="4565104" y="6692203"/>
                  <a:pt x="4583077" y="6684367"/>
                  <a:pt x="4600451" y="6680123"/>
                </a:cubicBezTo>
                <a:cubicBezTo>
                  <a:pt x="4631004" y="6672615"/>
                  <a:pt x="4485424" y="6691550"/>
                  <a:pt x="4366803" y="6709505"/>
                </a:cubicBezTo>
                <a:cubicBezTo>
                  <a:pt x="4293713" y="6720279"/>
                  <a:pt x="4229609" y="6736602"/>
                  <a:pt x="4196059" y="6752272"/>
                </a:cubicBezTo>
                <a:cubicBezTo>
                  <a:pt x="4174492" y="6762393"/>
                  <a:pt x="4163109" y="6763372"/>
                  <a:pt x="4153524" y="6756843"/>
                </a:cubicBezTo>
                <a:cubicBezTo>
                  <a:pt x="4140343" y="6747701"/>
                  <a:pt x="4090618" y="6755863"/>
                  <a:pt x="3995362" y="6783613"/>
                </a:cubicBezTo>
                <a:cubicBezTo>
                  <a:pt x="3974993" y="6789489"/>
                  <a:pt x="3960614" y="6790142"/>
                  <a:pt x="3960614" y="6784592"/>
                </a:cubicBezTo>
                <a:cubicBezTo>
                  <a:pt x="3959416" y="6770554"/>
                  <a:pt x="3991767" y="6760107"/>
                  <a:pt x="4051078" y="6754231"/>
                </a:cubicBezTo>
                <a:cubicBezTo>
                  <a:pt x="4098407" y="6750313"/>
                  <a:pt x="4100803" y="6748355"/>
                  <a:pt x="4082830" y="6736928"/>
                </a:cubicBezTo>
                <a:cubicBezTo>
                  <a:pt x="4072046" y="6730399"/>
                  <a:pt x="4046285" y="6726155"/>
                  <a:pt x="4025317" y="6728440"/>
                </a:cubicBezTo>
                <a:cubicBezTo>
                  <a:pt x="3986375" y="6732031"/>
                  <a:pt x="3934254" y="6728767"/>
                  <a:pt x="3799457" y="6713749"/>
                </a:cubicBezTo>
                <a:cubicBezTo>
                  <a:pt x="3738948" y="6707220"/>
                  <a:pt x="3723371" y="6708853"/>
                  <a:pt x="3718579" y="6718647"/>
                </a:cubicBezTo>
                <a:cubicBezTo>
                  <a:pt x="3713786" y="6729419"/>
                  <a:pt x="3698808" y="6730399"/>
                  <a:pt x="3643092" y="6725502"/>
                </a:cubicBezTo>
                <a:cubicBezTo>
                  <a:pt x="3555624" y="6717993"/>
                  <a:pt x="3439399" y="6725175"/>
                  <a:pt x="3410043" y="6739213"/>
                </a:cubicBezTo>
                <a:cubicBezTo>
                  <a:pt x="3393268" y="6747375"/>
                  <a:pt x="3384881" y="6747701"/>
                  <a:pt x="3374696" y="6736928"/>
                </a:cubicBezTo>
                <a:cubicBezTo>
                  <a:pt x="3365111" y="6725502"/>
                  <a:pt x="3351931" y="6724523"/>
                  <a:pt x="3304602" y="6734643"/>
                </a:cubicBezTo>
                <a:cubicBezTo>
                  <a:pt x="3272251" y="6741173"/>
                  <a:pt x="3227917" y="6748355"/>
                  <a:pt x="3205751" y="6750966"/>
                </a:cubicBezTo>
                <a:cubicBezTo>
                  <a:pt x="3184183" y="6753251"/>
                  <a:pt x="3166810" y="6758149"/>
                  <a:pt x="3166810" y="6761413"/>
                </a:cubicBezTo>
                <a:cubicBezTo>
                  <a:pt x="3167408" y="6767289"/>
                  <a:pt x="3213539" y="6775777"/>
                  <a:pt x="3252480" y="6776757"/>
                </a:cubicBezTo>
                <a:cubicBezTo>
                  <a:pt x="3260868" y="6776757"/>
                  <a:pt x="3283633" y="6778063"/>
                  <a:pt x="3304602" y="6780675"/>
                </a:cubicBezTo>
                <a:cubicBezTo>
                  <a:pt x="3335755" y="6783939"/>
                  <a:pt x="3339949" y="6782307"/>
                  <a:pt x="3333958" y="6769901"/>
                </a:cubicBezTo>
                <a:cubicBezTo>
                  <a:pt x="3325570" y="6753251"/>
                  <a:pt x="3348935" y="6746722"/>
                  <a:pt x="3359719" y="6761413"/>
                </a:cubicBezTo>
                <a:cubicBezTo>
                  <a:pt x="3363913" y="6766310"/>
                  <a:pt x="3375895" y="6769901"/>
                  <a:pt x="3387876" y="6768921"/>
                </a:cubicBezTo>
                <a:cubicBezTo>
                  <a:pt x="3398660" y="6767289"/>
                  <a:pt x="3417831" y="6772513"/>
                  <a:pt x="3430413" y="6779695"/>
                </a:cubicBezTo>
                <a:cubicBezTo>
                  <a:pt x="3441795" y="6787203"/>
                  <a:pt x="3455575" y="6790469"/>
                  <a:pt x="3459768" y="6787203"/>
                </a:cubicBezTo>
                <a:cubicBezTo>
                  <a:pt x="3463363" y="6783939"/>
                  <a:pt x="3467557" y="6787857"/>
                  <a:pt x="3468156" y="6795365"/>
                </a:cubicBezTo>
                <a:cubicBezTo>
                  <a:pt x="3469354" y="6804180"/>
                  <a:pt x="3458570" y="6810383"/>
                  <a:pt x="3435804" y="6812668"/>
                </a:cubicBezTo>
                <a:cubicBezTo>
                  <a:pt x="3403453" y="6816912"/>
                  <a:pt x="3404052" y="6817891"/>
                  <a:pt x="3458570" y="6832582"/>
                </a:cubicBezTo>
                <a:cubicBezTo>
                  <a:pt x="3488525" y="6841723"/>
                  <a:pt x="3514286" y="6853803"/>
                  <a:pt x="3514885" y="6860331"/>
                </a:cubicBezTo>
                <a:cubicBezTo>
                  <a:pt x="3516083" y="6876655"/>
                  <a:pt x="3490921" y="6877634"/>
                  <a:pt x="3483133" y="6860331"/>
                </a:cubicBezTo>
                <a:cubicBezTo>
                  <a:pt x="3479538" y="6852823"/>
                  <a:pt x="3465160" y="6847926"/>
                  <a:pt x="3448385" y="6849558"/>
                </a:cubicBezTo>
                <a:cubicBezTo>
                  <a:pt x="3433408" y="6850537"/>
                  <a:pt x="3417831" y="6848253"/>
                  <a:pt x="3414836" y="6843355"/>
                </a:cubicBezTo>
                <a:cubicBezTo>
                  <a:pt x="3410642" y="6838459"/>
                  <a:pt x="3398061" y="6834867"/>
                  <a:pt x="3385480" y="6836499"/>
                </a:cubicBezTo>
                <a:cubicBezTo>
                  <a:pt x="3374097" y="6837479"/>
                  <a:pt x="3357922" y="6831603"/>
                  <a:pt x="3350133" y="6823441"/>
                </a:cubicBezTo>
                <a:cubicBezTo>
                  <a:pt x="3336953" y="6810383"/>
                  <a:pt x="3338750" y="6809403"/>
                  <a:pt x="3369304" y="6812015"/>
                </a:cubicBezTo>
                <a:cubicBezTo>
                  <a:pt x="3390872" y="6814300"/>
                  <a:pt x="3397462" y="6812341"/>
                  <a:pt x="3387876" y="6807445"/>
                </a:cubicBezTo>
                <a:cubicBezTo>
                  <a:pt x="3379489" y="6803527"/>
                  <a:pt x="3344741" y="6801241"/>
                  <a:pt x="3311192" y="6801241"/>
                </a:cubicBezTo>
                <a:cubicBezTo>
                  <a:pt x="3253679" y="6801895"/>
                  <a:pt x="3252480" y="6802221"/>
                  <a:pt x="3291422" y="6808751"/>
                </a:cubicBezTo>
                <a:cubicBezTo>
                  <a:pt x="3337553" y="6816259"/>
                  <a:pt x="3346539" y="6830950"/>
                  <a:pt x="3305800" y="6831603"/>
                </a:cubicBezTo>
                <a:cubicBezTo>
                  <a:pt x="3290823" y="6831603"/>
                  <a:pt x="3279440" y="6828991"/>
                  <a:pt x="3281237" y="6825727"/>
                </a:cubicBezTo>
                <a:cubicBezTo>
                  <a:pt x="3283034" y="6822461"/>
                  <a:pt x="3245890" y="6819523"/>
                  <a:pt x="3197963" y="6820177"/>
                </a:cubicBezTo>
                <a:cubicBezTo>
                  <a:pt x="3079940" y="6821156"/>
                  <a:pt x="3075746" y="6820829"/>
                  <a:pt x="3058972" y="6815933"/>
                </a:cubicBezTo>
                <a:cubicBezTo>
                  <a:pt x="3050584" y="6814300"/>
                  <a:pt x="3018233" y="6812668"/>
                  <a:pt x="2987080" y="6812668"/>
                </a:cubicBezTo>
                <a:cubicBezTo>
                  <a:pt x="2956526" y="6812668"/>
                  <a:pt x="2906801" y="6812015"/>
                  <a:pt x="2876846" y="6811035"/>
                </a:cubicBezTo>
                <a:cubicBezTo>
                  <a:pt x="2825923" y="6809403"/>
                  <a:pt x="2822927" y="6810709"/>
                  <a:pt x="2826522" y="6829644"/>
                </a:cubicBezTo>
                <a:cubicBezTo>
                  <a:pt x="2829517" y="6850211"/>
                  <a:pt x="2837306" y="6852170"/>
                  <a:pt x="2891823" y="6844009"/>
                </a:cubicBezTo>
                <a:cubicBezTo>
                  <a:pt x="2931963" y="6838459"/>
                  <a:pt x="2925373" y="6846947"/>
                  <a:pt x="2878643" y="6862617"/>
                </a:cubicBezTo>
                <a:cubicBezTo>
                  <a:pt x="2843896" y="6873390"/>
                  <a:pt x="2846292" y="6874696"/>
                  <a:pt x="2922377" y="6876329"/>
                </a:cubicBezTo>
                <a:cubicBezTo>
                  <a:pt x="2994868" y="6877961"/>
                  <a:pt x="3004454" y="6876002"/>
                  <a:pt x="3017634" y="6858699"/>
                </a:cubicBezTo>
                <a:cubicBezTo>
                  <a:pt x="3035607" y="6836499"/>
                  <a:pt x="3032013" y="6837153"/>
                  <a:pt x="3082936" y="6849558"/>
                </a:cubicBezTo>
                <a:cubicBezTo>
                  <a:pt x="3105103" y="6855435"/>
                  <a:pt x="3140449" y="6857393"/>
                  <a:pt x="3160818" y="6854781"/>
                </a:cubicBezTo>
                <a:cubicBezTo>
                  <a:pt x="3181787" y="6852170"/>
                  <a:pt x="3239300" y="6853803"/>
                  <a:pt x="3289025" y="6858047"/>
                </a:cubicBezTo>
                <a:cubicBezTo>
                  <a:pt x="3338151" y="6861964"/>
                  <a:pt x="3393867" y="6864249"/>
                  <a:pt x="3413638" y="6861964"/>
                </a:cubicBezTo>
                <a:cubicBezTo>
                  <a:pt x="3432809" y="6860331"/>
                  <a:pt x="3448984" y="6862943"/>
                  <a:pt x="3450183" y="6868819"/>
                </a:cubicBezTo>
                <a:cubicBezTo>
                  <a:pt x="3450183" y="6873717"/>
                  <a:pt x="3437602" y="6876981"/>
                  <a:pt x="3422025" y="6876329"/>
                </a:cubicBezTo>
                <a:cubicBezTo>
                  <a:pt x="3406449" y="6874696"/>
                  <a:pt x="3380687" y="6872737"/>
                  <a:pt x="3365111" y="6871758"/>
                </a:cubicBezTo>
                <a:cubicBezTo>
                  <a:pt x="3342944" y="6870125"/>
                  <a:pt x="3338750" y="6873063"/>
                  <a:pt x="3344741" y="6885469"/>
                </a:cubicBezTo>
                <a:cubicBezTo>
                  <a:pt x="3350733" y="6897549"/>
                  <a:pt x="3347138" y="6898855"/>
                  <a:pt x="3324372" y="6895589"/>
                </a:cubicBezTo>
                <a:cubicBezTo>
                  <a:pt x="3308796" y="6893305"/>
                  <a:pt x="3293818" y="6888407"/>
                  <a:pt x="3291422" y="6884163"/>
                </a:cubicBezTo>
                <a:cubicBezTo>
                  <a:pt x="3287827" y="6880899"/>
                  <a:pt x="3277043" y="6876002"/>
                  <a:pt x="3266260" y="6872737"/>
                </a:cubicBezTo>
                <a:cubicBezTo>
                  <a:pt x="3246490" y="6868493"/>
                  <a:pt x="3247088" y="6868493"/>
                  <a:pt x="3267458" y="6881878"/>
                </a:cubicBezTo>
                <a:cubicBezTo>
                  <a:pt x="3286629" y="6894284"/>
                  <a:pt x="3284832" y="6894937"/>
                  <a:pt x="3248886" y="6892325"/>
                </a:cubicBezTo>
                <a:cubicBezTo>
                  <a:pt x="3222526" y="6890693"/>
                  <a:pt x="3216534" y="6892651"/>
                  <a:pt x="3226120" y="6898528"/>
                </a:cubicBezTo>
                <a:cubicBezTo>
                  <a:pt x="3234507" y="6902445"/>
                  <a:pt x="3273449" y="6907669"/>
                  <a:pt x="3311791" y="6909301"/>
                </a:cubicBezTo>
                <a:cubicBezTo>
                  <a:pt x="3373498" y="6912565"/>
                  <a:pt x="3384282" y="6910933"/>
                  <a:pt x="3392670" y="6896895"/>
                </a:cubicBezTo>
                <a:cubicBezTo>
                  <a:pt x="3399858" y="6884490"/>
                  <a:pt x="3409444" y="6882205"/>
                  <a:pt x="3429214" y="6885469"/>
                </a:cubicBezTo>
                <a:cubicBezTo>
                  <a:pt x="3444192" y="6888734"/>
                  <a:pt x="3460966" y="6890039"/>
                  <a:pt x="3465759" y="6891019"/>
                </a:cubicBezTo>
                <a:cubicBezTo>
                  <a:pt x="3470552" y="6891019"/>
                  <a:pt x="3492120" y="6894284"/>
                  <a:pt x="3513687" y="6898528"/>
                </a:cubicBezTo>
                <a:cubicBezTo>
                  <a:pt x="3534656" y="6902445"/>
                  <a:pt x="3564610" y="6906689"/>
                  <a:pt x="3580187" y="6907669"/>
                </a:cubicBezTo>
                <a:cubicBezTo>
                  <a:pt x="3604151" y="6908321"/>
                  <a:pt x="3602354" y="6908975"/>
                  <a:pt x="3571200" y="6913871"/>
                </a:cubicBezTo>
                <a:cubicBezTo>
                  <a:pt x="3543642" y="6917136"/>
                  <a:pt x="3538250" y="6920401"/>
                  <a:pt x="3549034" y="6926277"/>
                </a:cubicBezTo>
                <a:cubicBezTo>
                  <a:pt x="3560417" y="6932807"/>
                  <a:pt x="3556223" y="6935418"/>
                  <a:pt x="3533457" y="6937703"/>
                </a:cubicBezTo>
                <a:cubicBezTo>
                  <a:pt x="3467557" y="6944233"/>
                  <a:pt x="3510093" y="6956965"/>
                  <a:pt x="3618529" y="6962841"/>
                </a:cubicBezTo>
                <a:cubicBezTo>
                  <a:pt x="3680835" y="6966759"/>
                  <a:pt x="3732358" y="6971655"/>
                  <a:pt x="3732358" y="6973288"/>
                </a:cubicBezTo>
                <a:cubicBezTo>
                  <a:pt x="3732358" y="6979165"/>
                  <a:pt x="3659268" y="6977532"/>
                  <a:pt x="3472350" y="6967411"/>
                </a:cubicBezTo>
                <a:cubicBezTo>
                  <a:pt x="3389075" y="6962515"/>
                  <a:pt x="3289624" y="6959250"/>
                  <a:pt x="3250683" y="6959903"/>
                </a:cubicBezTo>
                <a:cubicBezTo>
                  <a:pt x="3212341" y="6959903"/>
                  <a:pt x="3131463" y="6958597"/>
                  <a:pt x="3072751" y="6955985"/>
                </a:cubicBezTo>
                <a:cubicBezTo>
                  <a:pt x="3013440" y="6953373"/>
                  <a:pt x="2954130" y="6955006"/>
                  <a:pt x="2939751" y="6959903"/>
                </a:cubicBezTo>
                <a:cubicBezTo>
                  <a:pt x="2925373" y="6964147"/>
                  <a:pt x="2911594" y="6964800"/>
                  <a:pt x="2907999" y="6959903"/>
                </a:cubicBezTo>
                <a:cubicBezTo>
                  <a:pt x="2900211" y="6949129"/>
                  <a:pt x="2834909" y="6965127"/>
                  <a:pt x="2839702" y="6977532"/>
                </a:cubicBezTo>
                <a:cubicBezTo>
                  <a:pt x="2842697" y="6983082"/>
                  <a:pt x="2854680" y="6988959"/>
                  <a:pt x="2867860" y="6991243"/>
                </a:cubicBezTo>
                <a:cubicBezTo>
                  <a:pt x="2887630" y="6994508"/>
                  <a:pt x="2885833" y="6996141"/>
                  <a:pt x="2856477" y="7002669"/>
                </a:cubicBezTo>
                <a:cubicBezTo>
                  <a:pt x="2824724" y="7009525"/>
                  <a:pt x="2821729" y="7008546"/>
                  <a:pt x="2819932" y="6988959"/>
                </a:cubicBezTo>
                <a:cubicBezTo>
                  <a:pt x="2818733" y="6975899"/>
                  <a:pt x="2811544" y="6967411"/>
                  <a:pt x="2803756" y="6967411"/>
                </a:cubicBezTo>
                <a:cubicBezTo>
                  <a:pt x="2795968" y="6968391"/>
                  <a:pt x="2790576" y="6975573"/>
                  <a:pt x="2791175" y="6983082"/>
                </a:cubicBezTo>
                <a:cubicBezTo>
                  <a:pt x="2791175" y="6990264"/>
                  <a:pt x="2787580" y="7000385"/>
                  <a:pt x="2782189" y="7004302"/>
                </a:cubicBezTo>
                <a:cubicBezTo>
                  <a:pt x="2774400" y="7010179"/>
                  <a:pt x="2772603" y="7003649"/>
                  <a:pt x="2775000" y="6980470"/>
                </a:cubicBezTo>
                <a:lnTo>
                  <a:pt x="2777995" y="6949129"/>
                </a:lnTo>
                <a:lnTo>
                  <a:pt x="2738454" y="6955985"/>
                </a:lnTo>
                <a:cubicBezTo>
                  <a:pt x="2716288" y="6959250"/>
                  <a:pt x="2694720" y="6959903"/>
                  <a:pt x="2689328" y="6958271"/>
                </a:cubicBezTo>
                <a:cubicBezTo>
                  <a:pt x="2683936" y="6955985"/>
                  <a:pt x="2647991" y="6955985"/>
                  <a:pt x="2610248" y="6958271"/>
                </a:cubicBezTo>
                <a:cubicBezTo>
                  <a:pt x="2571306" y="6960883"/>
                  <a:pt x="2532964" y="6961535"/>
                  <a:pt x="2525176" y="6959903"/>
                </a:cubicBezTo>
                <a:cubicBezTo>
                  <a:pt x="2497018" y="6955006"/>
                  <a:pt x="2248992" y="6951741"/>
                  <a:pt x="2245397" y="6955985"/>
                </a:cubicBezTo>
                <a:cubicBezTo>
                  <a:pt x="2243600" y="6958597"/>
                  <a:pt x="2262172" y="6972635"/>
                  <a:pt x="2287933" y="6986673"/>
                </a:cubicBezTo>
                <a:cubicBezTo>
                  <a:pt x="2319086" y="7002996"/>
                  <a:pt x="2341253" y="7009199"/>
                  <a:pt x="2353235" y="7004302"/>
                </a:cubicBezTo>
                <a:cubicBezTo>
                  <a:pt x="2362820" y="7000385"/>
                  <a:pt x="2368811" y="7001364"/>
                  <a:pt x="2365216" y="7007240"/>
                </a:cubicBezTo>
                <a:cubicBezTo>
                  <a:pt x="2362820" y="7012137"/>
                  <a:pt x="2379595" y="7019973"/>
                  <a:pt x="2401762" y="7025195"/>
                </a:cubicBezTo>
                <a:cubicBezTo>
                  <a:pt x="2423928" y="7029113"/>
                  <a:pt x="2437108" y="7035643"/>
                  <a:pt x="2431117" y="7038255"/>
                </a:cubicBezTo>
                <a:cubicBezTo>
                  <a:pt x="2402960" y="7051313"/>
                  <a:pt x="2274154" y="7013443"/>
                  <a:pt x="2192676" y="6969044"/>
                </a:cubicBezTo>
                <a:cubicBezTo>
                  <a:pt x="2159127" y="6951089"/>
                  <a:pt x="1996771" y="6922359"/>
                  <a:pt x="1987785" y="6932807"/>
                </a:cubicBezTo>
                <a:cubicBezTo>
                  <a:pt x="1986587" y="6935418"/>
                  <a:pt x="1999767" y="6944559"/>
                  <a:pt x="2018339" y="6954353"/>
                </a:cubicBezTo>
                <a:cubicBezTo>
                  <a:pt x="2035114" y="6963494"/>
                  <a:pt x="2044699" y="6971329"/>
                  <a:pt x="2038109" y="6972309"/>
                </a:cubicBezTo>
                <a:cubicBezTo>
                  <a:pt x="2021334" y="6973941"/>
                  <a:pt x="1972208" y="6950762"/>
                  <a:pt x="1939857" y="6926930"/>
                </a:cubicBezTo>
                <a:cubicBezTo>
                  <a:pt x="1926677" y="6916157"/>
                  <a:pt x="1906308" y="6906363"/>
                  <a:pt x="1894925" y="6904077"/>
                </a:cubicBezTo>
                <a:cubicBezTo>
                  <a:pt x="1884141" y="6901466"/>
                  <a:pt x="1856583" y="6894284"/>
                  <a:pt x="1835015" y="6886122"/>
                </a:cubicBezTo>
                <a:cubicBezTo>
                  <a:pt x="1813448" y="6878613"/>
                  <a:pt x="1773907" y="6864575"/>
                  <a:pt x="1747547" y="6856414"/>
                </a:cubicBezTo>
                <a:cubicBezTo>
                  <a:pt x="1658281" y="6826053"/>
                  <a:pt x="1631322" y="6812015"/>
                  <a:pt x="1357534" y="6657271"/>
                </a:cubicBezTo>
                <a:cubicBezTo>
                  <a:pt x="1289237" y="6617769"/>
                  <a:pt x="1204764" y="6573043"/>
                  <a:pt x="1170016" y="6557373"/>
                </a:cubicBezTo>
                <a:cubicBezTo>
                  <a:pt x="1091535" y="6523095"/>
                  <a:pt x="1040611" y="6483266"/>
                  <a:pt x="1038215" y="6455843"/>
                </a:cubicBezTo>
                <a:cubicBezTo>
                  <a:pt x="1037616" y="6444417"/>
                  <a:pt x="1021440" y="6425482"/>
                  <a:pt x="1001071" y="6412423"/>
                </a:cubicBezTo>
                <a:cubicBezTo>
                  <a:pt x="981301" y="6399038"/>
                  <a:pt x="966922" y="6386306"/>
                  <a:pt x="968719" y="6383695"/>
                </a:cubicBezTo>
                <a:cubicBezTo>
                  <a:pt x="973512" y="6377818"/>
                  <a:pt x="1013053" y="6406873"/>
                  <a:pt x="1089737" y="6471839"/>
                </a:cubicBezTo>
                <a:cubicBezTo>
                  <a:pt x="1159832" y="6531256"/>
                  <a:pt x="1249696" y="6580552"/>
                  <a:pt x="1269466" y="6570758"/>
                </a:cubicBezTo>
                <a:cubicBezTo>
                  <a:pt x="1280849" y="6564882"/>
                  <a:pt x="1279651" y="6558026"/>
                  <a:pt x="1258682" y="6531583"/>
                </a:cubicBezTo>
                <a:cubicBezTo>
                  <a:pt x="1196976" y="6450293"/>
                  <a:pt x="1187989" y="6436255"/>
                  <a:pt x="1191584" y="6422870"/>
                </a:cubicBezTo>
                <a:cubicBezTo>
                  <a:pt x="1199372" y="6395773"/>
                  <a:pt x="1229926" y="6392183"/>
                  <a:pt x="1258682" y="6414382"/>
                </a:cubicBezTo>
                <a:cubicBezTo>
                  <a:pt x="1286241" y="6435602"/>
                  <a:pt x="1330575" y="6457801"/>
                  <a:pt x="1329376" y="6449640"/>
                </a:cubicBezTo>
                <a:cubicBezTo>
                  <a:pt x="1328777" y="6439846"/>
                  <a:pt x="1243705" y="6374880"/>
                  <a:pt x="1226931" y="6370636"/>
                </a:cubicBezTo>
                <a:cubicBezTo>
                  <a:pt x="1210156" y="6367371"/>
                  <a:pt x="1198773" y="6339949"/>
                  <a:pt x="1213751" y="6339295"/>
                </a:cubicBezTo>
                <a:cubicBezTo>
                  <a:pt x="1236516" y="6336683"/>
                  <a:pt x="1297624" y="6353986"/>
                  <a:pt x="1314998" y="6367697"/>
                </a:cubicBezTo>
                <a:cubicBezTo>
                  <a:pt x="1326381" y="6376186"/>
                  <a:pt x="1341358" y="6380103"/>
                  <a:pt x="1348548" y="6376839"/>
                </a:cubicBezTo>
                <a:cubicBezTo>
                  <a:pt x="1355736" y="6372921"/>
                  <a:pt x="1365322" y="6374553"/>
                  <a:pt x="1368917" y="6379451"/>
                </a:cubicBezTo>
                <a:cubicBezTo>
                  <a:pt x="1377304" y="6390877"/>
                  <a:pt x="1490534" y="6436908"/>
                  <a:pt x="1497124" y="6432011"/>
                </a:cubicBezTo>
                <a:cubicBezTo>
                  <a:pt x="1500119" y="6429726"/>
                  <a:pt x="1507908" y="6436255"/>
                  <a:pt x="1515696" y="6445069"/>
                </a:cubicBezTo>
                <a:cubicBezTo>
                  <a:pt x="1530673" y="6464984"/>
                  <a:pt x="1518092" y="6470861"/>
                  <a:pt x="1500119" y="6451925"/>
                </a:cubicBezTo>
                <a:cubicBezTo>
                  <a:pt x="1493529" y="6445396"/>
                  <a:pt x="1476155" y="6439846"/>
                  <a:pt x="1460579" y="6438867"/>
                </a:cubicBezTo>
                <a:cubicBezTo>
                  <a:pt x="1433020" y="6437235"/>
                  <a:pt x="1433020" y="6437235"/>
                  <a:pt x="1449196" y="6462699"/>
                </a:cubicBezTo>
                <a:cubicBezTo>
                  <a:pt x="1462376" y="6483266"/>
                  <a:pt x="1471962" y="6487183"/>
                  <a:pt x="1500119" y="6485551"/>
                </a:cubicBezTo>
                <a:cubicBezTo>
                  <a:pt x="1519890" y="6484898"/>
                  <a:pt x="1537862" y="6483266"/>
                  <a:pt x="1540858" y="6482613"/>
                </a:cubicBezTo>
                <a:cubicBezTo>
                  <a:pt x="1545052" y="6481633"/>
                  <a:pt x="1562426" y="6494692"/>
                  <a:pt x="1581596" y="6511015"/>
                </a:cubicBezTo>
                <a:cubicBezTo>
                  <a:pt x="1599570" y="6527665"/>
                  <a:pt x="1621137" y="6541050"/>
                  <a:pt x="1627727" y="6540071"/>
                </a:cubicBezTo>
                <a:cubicBezTo>
                  <a:pt x="1634317" y="6539091"/>
                  <a:pt x="1651691" y="6544315"/>
                  <a:pt x="1666669" y="6549865"/>
                </a:cubicBezTo>
                <a:cubicBezTo>
                  <a:pt x="1681047" y="6555741"/>
                  <a:pt x="1713997" y="6561617"/>
                  <a:pt x="1739159" y="6561617"/>
                </a:cubicBezTo>
                <a:cubicBezTo>
                  <a:pt x="1765519" y="6562270"/>
                  <a:pt x="1812848" y="6564555"/>
                  <a:pt x="1844002" y="6567167"/>
                </a:cubicBezTo>
                <a:cubicBezTo>
                  <a:pt x="1875754" y="6569453"/>
                  <a:pt x="1905110" y="6572064"/>
                  <a:pt x="1911100" y="6572064"/>
                </a:cubicBezTo>
                <a:cubicBezTo>
                  <a:pt x="1915893" y="6573043"/>
                  <a:pt x="1900316" y="6577941"/>
                  <a:pt x="1875754" y="6583817"/>
                </a:cubicBezTo>
                <a:cubicBezTo>
                  <a:pt x="1850592" y="6589367"/>
                  <a:pt x="1809853" y="6593611"/>
                  <a:pt x="1784092" y="6592957"/>
                </a:cubicBezTo>
                <a:cubicBezTo>
                  <a:pt x="1721186" y="6590346"/>
                  <a:pt x="1706808" y="6605037"/>
                  <a:pt x="1769114" y="6608301"/>
                </a:cubicBezTo>
                <a:cubicBezTo>
                  <a:pt x="1817641" y="6611566"/>
                  <a:pt x="1818839" y="6612545"/>
                  <a:pt x="1788285" y="6620707"/>
                </a:cubicBezTo>
                <a:lnTo>
                  <a:pt x="1757132" y="6628869"/>
                </a:lnTo>
                <a:lnTo>
                  <a:pt x="1809853" y="6645519"/>
                </a:lnTo>
                <a:cubicBezTo>
                  <a:pt x="1916492" y="6678491"/>
                  <a:pt x="2025528" y="6693509"/>
                  <a:pt x="2135762" y="6690244"/>
                </a:cubicBezTo>
                <a:cubicBezTo>
                  <a:pt x="2196271" y="6688285"/>
                  <a:pt x="2251987" y="6682735"/>
                  <a:pt x="2260974" y="6677839"/>
                </a:cubicBezTo>
                <a:cubicBezTo>
                  <a:pt x="2269960" y="6673595"/>
                  <a:pt x="2305307" y="6666739"/>
                  <a:pt x="2340654" y="6665106"/>
                </a:cubicBezTo>
                <a:cubicBezTo>
                  <a:pt x="2376000" y="6662495"/>
                  <a:pt x="2403559" y="6656945"/>
                  <a:pt x="2402361" y="6651069"/>
                </a:cubicBezTo>
                <a:cubicBezTo>
                  <a:pt x="2399964" y="6624951"/>
                  <a:pt x="2231019" y="6582837"/>
                  <a:pt x="2187285" y="6598507"/>
                </a:cubicBezTo>
                <a:cubicBezTo>
                  <a:pt x="2174104" y="6603405"/>
                  <a:pt x="2161523" y="6601119"/>
                  <a:pt x="2153136" y="6591979"/>
                </a:cubicBezTo>
                <a:cubicBezTo>
                  <a:pt x="2135762" y="6574675"/>
                  <a:pt x="2113596" y="6576308"/>
                  <a:pt x="2115393" y="6595896"/>
                </a:cubicBezTo>
                <a:cubicBezTo>
                  <a:pt x="2117190" y="6608301"/>
                  <a:pt x="2112397" y="6608301"/>
                  <a:pt x="2087235" y="6595896"/>
                </a:cubicBezTo>
                <a:cubicBezTo>
                  <a:pt x="2070461" y="6588713"/>
                  <a:pt x="2047695" y="6573697"/>
                  <a:pt x="2034515" y="6563903"/>
                </a:cubicBezTo>
                <a:cubicBezTo>
                  <a:pt x="2021934" y="6554109"/>
                  <a:pt x="1997371" y="6543988"/>
                  <a:pt x="1980596" y="6542356"/>
                </a:cubicBezTo>
                <a:cubicBezTo>
                  <a:pt x="1963222" y="6540723"/>
                  <a:pt x="1937461" y="6531583"/>
                  <a:pt x="1922483" y="6521789"/>
                </a:cubicBezTo>
                <a:cubicBezTo>
                  <a:pt x="1903312" y="6510363"/>
                  <a:pt x="1878150" y="6506119"/>
                  <a:pt x="1841006" y="6508077"/>
                </a:cubicBezTo>
                <a:cubicBezTo>
                  <a:pt x="1811650" y="6509709"/>
                  <a:pt x="1787686" y="6508077"/>
                  <a:pt x="1786488" y="6505465"/>
                </a:cubicBezTo>
                <a:cubicBezTo>
                  <a:pt x="1786488" y="6503180"/>
                  <a:pt x="1762524" y="6494692"/>
                  <a:pt x="1733168" y="6487183"/>
                </a:cubicBezTo>
                <a:cubicBezTo>
                  <a:pt x="1704412" y="6480001"/>
                  <a:pt x="1679250" y="6469881"/>
                  <a:pt x="1679250" y="6464984"/>
                </a:cubicBezTo>
                <a:cubicBezTo>
                  <a:pt x="1678650" y="6460087"/>
                  <a:pt x="1685839" y="6458455"/>
                  <a:pt x="1696024" y="6462045"/>
                </a:cubicBezTo>
                <a:cubicBezTo>
                  <a:pt x="1760128" y="6481633"/>
                  <a:pt x="1942853" y="6490775"/>
                  <a:pt x="1929673" y="6473472"/>
                </a:cubicBezTo>
                <a:cubicBezTo>
                  <a:pt x="1926677" y="6468575"/>
                  <a:pt x="1909902" y="6464984"/>
                  <a:pt x="1893726" y="6466616"/>
                </a:cubicBezTo>
                <a:cubicBezTo>
                  <a:pt x="1874556" y="6468249"/>
                  <a:pt x="1867965" y="6465963"/>
                  <a:pt x="1874556" y="6461067"/>
                </a:cubicBezTo>
                <a:cubicBezTo>
                  <a:pt x="1891929" y="6447029"/>
                  <a:pt x="1857182" y="6426135"/>
                  <a:pt x="1814646" y="6422870"/>
                </a:cubicBezTo>
                <a:cubicBezTo>
                  <a:pt x="1773907" y="6420585"/>
                  <a:pt x="1776303" y="6434623"/>
                  <a:pt x="1817042" y="6446049"/>
                </a:cubicBezTo>
                <a:cubicBezTo>
                  <a:pt x="1835614" y="6451925"/>
                  <a:pt x="1843402" y="6450293"/>
                  <a:pt x="1848195" y="6440499"/>
                </a:cubicBezTo>
                <a:cubicBezTo>
                  <a:pt x="1852389" y="6431358"/>
                  <a:pt x="1855983" y="6434623"/>
                  <a:pt x="1856583" y="6449640"/>
                </a:cubicBezTo>
                <a:cubicBezTo>
                  <a:pt x="1858379" y="6466943"/>
                  <a:pt x="1854785" y="6470861"/>
                  <a:pt x="1840407" y="6467595"/>
                </a:cubicBezTo>
                <a:cubicBezTo>
                  <a:pt x="1829623" y="6465637"/>
                  <a:pt x="1811051" y="6462699"/>
                  <a:pt x="1799069" y="6460413"/>
                </a:cubicBezTo>
                <a:cubicBezTo>
                  <a:pt x="1787686" y="6458781"/>
                  <a:pt x="1768515" y="6448008"/>
                  <a:pt x="1757132" y="6437235"/>
                </a:cubicBezTo>
                <a:cubicBezTo>
                  <a:pt x="1745150" y="6427441"/>
                  <a:pt x="1740358" y="6423849"/>
                  <a:pt x="1746349" y="6430379"/>
                </a:cubicBezTo>
                <a:cubicBezTo>
                  <a:pt x="1760727" y="6449313"/>
                  <a:pt x="1747547" y="6455190"/>
                  <a:pt x="1715795" y="6443764"/>
                </a:cubicBezTo>
                <a:cubicBezTo>
                  <a:pt x="1687038" y="6433643"/>
                  <a:pt x="1685839" y="6433970"/>
                  <a:pt x="1705610" y="6425809"/>
                </a:cubicBezTo>
                <a:lnTo>
                  <a:pt x="1727177" y="6417320"/>
                </a:lnTo>
                <a:lnTo>
                  <a:pt x="1705610" y="6418299"/>
                </a:lnTo>
                <a:cubicBezTo>
                  <a:pt x="1693628" y="6418953"/>
                  <a:pt x="1672660" y="6413403"/>
                  <a:pt x="1659479" y="6405894"/>
                </a:cubicBezTo>
                <a:cubicBezTo>
                  <a:pt x="1646299" y="6399365"/>
                  <a:pt x="1636115" y="6395773"/>
                  <a:pt x="1636115" y="6400017"/>
                </a:cubicBezTo>
                <a:cubicBezTo>
                  <a:pt x="1636115" y="6403935"/>
                  <a:pt x="1628326" y="6401650"/>
                  <a:pt x="1618142" y="6395121"/>
                </a:cubicBezTo>
                <a:cubicBezTo>
                  <a:pt x="1591781" y="6376186"/>
                  <a:pt x="1540259" y="6363127"/>
                  <a:pt x="1524682" y="6370636"/>
                </a:cubicBezTo>
                <a:cubicBezTo>
                  <a:pt x="1515097" y="6375533"/>
                  <a:pt x="1510903" y="6372921"/>
                  <a:pt x="1511502" y="6362148"/>
                </a:cubicBezTo>
                <a:cubicBezTo>
                  <a:pt x="1513299" y="6344193"/>
                  <a:pt x="1440809" y="6325257"/>
                  <a:pt x="1422836" y="6339295"/>
                </a:cubicBezTo>
                <a:cubicBezTo>
                  <a:pt x="1406061" y="6351701"/>
                  <a:pt x="1509705" y="6388265"/>
                  <a:pt x="1535466" y="6379451"/>
                </a:cubicBezTo>
                <a:cubicBezTo>
                  <a:pt x="1551043" y="6373574"/>
                  <a:pt x="1560029" y="6376839"/>
                  <a:pt x="1568416" y="6390877"/>
                </a:cubicBezTo>
                <a:cubicBezTo>
                  <a:pt x="1579799" y="6408179"/>
                  <a:pt x="1578601" y="6409811"/>
                  <a:pt x="1555835" y="6412423"/>
                </a:cubicBezTo>
                <a:cubicBezTo>
                  <a:pt x="1536065" y="6414055"/>
                  <a:pt x="1533069" y="6411444"/>
                  <a:pt x="1540259" y="6400671"/>
                </a:cubicBezTo>
                <a:cubicBezTo>
                  <a:pt x="1547448" y="6389245"/>
                  <a:pt x="1544453" y="6386959"/>
                  <a:pt x="1524083" y="6387612"/>
                </a:cubicBezTo>
                <a:cubicBezTo>
                  <a:pt x="1478552" y="6390223"/>
                  <a:pt x="1455786" y="6388591"/>
                  <a:pt x="1455786" y="6383041"/>
                </a:cubicBezTo>
                <a:cubicBezTo>
                  <a:pt x="1454588" y="6379777"/>
                  <a:pt x="1439011" y="6371289"/>
                  <a:pt x="1419840" y="6363780"/>
                </a:cubicBezTo>
                <a:cubicBezTo>
                  <a:pt x="1388687" y="6352354"/>
                  <a:pt x="1374908" y="6324278"/>
                  <a:pt x="1401867" y="6328522"/>
                </a:cubicBezTo>
                <a:cubicBezTo>
                  <a:pt x="1425831" y="6331787"/>
                  <a:pt x="1408457" y="6308608"/>
                  <a:pt x="1382097" y="6302079"/>
                </a:cubicBezTo>
                <a:cubicBezTo>
                  <a:pt x="1365921" y="6297835"/>
                  <a:pt x="1352741" y="6291305"/>
                  <a:pt x="1352741" y="6287387"/>
                </a:cubicBezTo>
                <a:cubicBezTo>
                  <a:pt x="1351543" y="6283143"/>
                  <a:pt x="1338962" y="6278899"/>
                  <a:pt x="1323385" y="6276615"/>
                </a:cubicBezTo>
                <a:cubicBezTo>
                  <a:pt x="1307209" y="6274982"/>
                  <a:pt x="1281449" y="6263556"/>
                  <a:pt x="1267070" y="6251150"/>
                </a:cubicBezTo>
                <a:cubicBezTo>
                  <a:pt x="1241309" y="6228951"/>
                  <a:pt x="1240111" y="6226992"/>
                  <a:pt x="1256286" y="6213933"/>
                </a:cubicBezTo>
                <a:cubicBezTo>
                  <a:pt x="1270665" y="6199895"/>
                  <a:pt x="1271264" y="6198916"/>
                  <a:pt x="1253890" y="6194019"/>
                </a:cubicBezTo>
                <a:cubicBezTo>
                  <a:pt x="1231723" y="6187489"/>
                  <a:pt x="1199372" y="6155497"/>
                  <a:pt x="1204165" y="6144723"/>
                </a:cubicBezTo>
                <a:cubicBezTo>
                  <a:pt x="1210156" y="6132317"/>
                  <a:pt x="1225732" y="6134929"/>
                  <a:pt x="1226931" y="6147987"/>
                </a:cubicBezTo>
                <a:cubicBezTo>
                  <a:pt x="1228129" y="6163658"/>
                  <a:pt x="1263476" y="6180961"/>
                  <a:pt x="1315597" y="6190101"/>
                </a:cubicBezTo>
                <a:cubicBezTo>
                  <a:pt x="1339561" y="6194999"/>
                  <a:pt x="1350944" y="6199243"/>
                  <a:pt x="1341957" y="6200875"/>
                </a:cubicBezTo>
                <a:cubicBezTo>
                  <a:pt x="1333570" y="6202507"/>
                  <a:pt x="1326381" y="6207404"/>
                  <a:pt x="1326980" y="6211321"/>
                </a:cubicBezTo>
                <a:cubicBezTo>
                  <a:pt x="1328178" y="6223075"/>
                  <a:pt x="1355138" y="6231236"/>
                  <a:pt x="1393480" y="6231236"/>
                </a:cubicBezTo>
                <a:lnTo>
                  <a:pt x="1425831" y="6231236"/>
                </a:lnTo>
                <a:lnTo>
                  <a:pt x="1401268" y="6212301"/>
                </a:lnTo>
                <a:cubicBezTo>
                  <a:pt x="1372511" y="6190755"/>
                  <a:pt x="1302417" y="6144723"/>
                  <a:pt x="1285043" y="6136561"/>
                </a:cubicBezTo>
                <a:cubicBezTo>
                  <a:pt x="1274259" y="6130685"/>
                  <a:pt x="1105314" y="6117627"/>
                  <a:pt x="1054390" y="6118606"/>
                </a:cubicBezTo>
                <a:cubicBezTo>
                  <a:pt x="1041210" y="6118606"/>
                  <a:pt x="1023237" y="6118606"/>
                  <a:pt x="1014251" y="6118606"/>
                </a:cubicBezTo>
                <a:cubicBezTo>
                  <a:pt x="1004665" y="6118606"/>
                  <a:pt x="997476" y="6111750"/>
                  <a:pt x="996877" y="6103589"/>
                </a:cubicBezTo>
                <a:cubicBezTo>
                  <a:pt x="996278" y="6093795"/>
                  <a:pt x="1001071" y="6089551"/>
                  <a:pt x="1009458" y="6092163"/>
                </a:cubicBezTo>
                <a:cubicBezTo>
                  <a:pt x="1016647" y="6093795"/>
                  <a:pt x="1024436" y="6089551"/>
                  <a:pt x="1026832" y="6081389"/>
                </a:cubicBezTo>
                <a:cubicBezTo>
                  <a:pt x="1029228" y="6072901"/>
                  <a:pt x="1025035" y="6068004"/>
                  <a:pt x="1016647" y="6068983"/>
                </a:cubicBezTo>
                <a:cubicBezTo>
                  <a:pt x="1008260" y="6069963"/>
                  <a:pt x="1004066" y="6065719"/>
                  <a:pt x="1007062" y="6060495"/>
                </a:cubicBezTo>
                <a:cubicBezTo>
                  <a:pt x="1010057" y="6053966"/>
                  <a:pt x="1020242" y="6053966"/>
                  <a:pt x="1036418" y="6059843"/>
                </a:cubicBezTo>
                <a:cubicBezTo>
                  <a:pt x="1050197" y="6064739"/>
                  <a:pt x="1056787" y="6070615"/>
                  <a:pt x="1051395" y="6072901"/>
                </a:cubicBezTo>
                <a:cubicBezTo>
                  <a:pt x="1046602" y="6075513"/>
                  <a:pt x="1042408" y="6081389"/>
                  <a:pt x="1042408" y="6086613"/>
                </a:cubicBezTo>
                <a:cubicBezTo>
                  <a:pt x="1043008" y="6098691"/>
                  <a:pt x="1074161" y="6094447"/>
                  <a:pt x="1085544" y="6080409"/>
                </a:cubicBezTo>
                <a:cubicBezTo>
                  <a:pt x="1092134" y="6073227"/>
                  <a:pt x="1100521" y="6072248"/>
                  <a:pt x="1112503" y="6077471"/>
                </a:cubicBezTo>
                <a:cubicBezTo>
                  <a:pt x="1140661" y="6088897"/>
                  <a:pt x="1231124" y="6105874"/>
                  <a:pt x="1254489" y="6103589"/>
                </a:cubicBezTo>
                <a:cubicBezTo>
                  <a:pt x="1281449" y="6100977"/>
                  <a:pt x="1300619" y="6085307"/>
                  <a:pt x="1291633" y="6072901"/>
                </a:cubicBezTo>
                <a:cubicBezTo>
                  <a:pt x="1287440" y="6067351"/>
                  <a:pt x="1273061" y="6065066"/>
                  <a:pt x="1258682" y="6066698"/>
                </a:cubicBezTo>
                <a:cubicBezTo>
                  <a:pt x="1216147" y="6073881"/>
                  <a:pt x="1146652" y="6033725"/>
                  <a:pt x="1125683" y="5988347"/>
                </a:cubicBezTo>
                <a:cubicBezTo>
                  <a:pt x="1113102" y="5964515"/>
                  <a:pt x="1123886" y="5968433"/>
                  <a:pt x="1162228" y="6004017"/>
                </a:cubicBezTo>
                <a:lnTo>
                  <a:pt x="1197575" y="6035357"/>
                </a:lnTo>
                <a:lnTo>
                  <a:pt x="1195178" y="6005649"/>
                </a:lnTo>
                <a:cubicBezTo>
                  <a:pt x="1192782" y="5982471"/>
                  <a:pt x="1195778" y="5974962"/>
                  <a:pt x="1210156" y="5973329"/>
                </a:cubicBezTo>
                <a:cubicBezTo>
                  <a:pt x="1219142" y="5972677"/>
                  <a:pt x="1232922" y="5978227"/>
                  <a:pt x="1240710" y="5984755"/>
                </a:cubicBezTo>
                <a:cubicBezTo>
                  <a:pt x="1251494" y="5996509"/>
                  <a:pt x="1250895" y="5999120"/>
                  <a:pt x="1235917" y="6000753"/>
                </a:cubicBezTo>
                <a:cubicBezTo>
                  <a:pt x="1219142" y="6002385"/>
                  <a:pt x="1219142" y="6003037"/>
                  <a:pt x="1238314" y="6014464"/>
                </a:cubicBezTo>
                <a:cubicBezTo>
                  <a:pt x="1247899" y="6021319"/>
                  <a:pt x="1267070" y="6026217"/>
                  <a:pt x="1279651" y="6024585"/>
                </a:cubicBezTo>
                <a:cubicBezTo>
                  <a:pt x="1291633" y="6023605"/>
                  <a:pt x="1314399" y="6028502"/>
                  <a:pt x="1329376" y="6036011"/>
                </a:cubicBezTo>
                <a:cubicBezTo>
                  <a:pt x="1349146" y="6045151"/>
                  <a:pt x="1364124" y="6045805"/>
                  <a:pt x="1383295" y="6038296"/>
                </a:cubicBezTo>
                <a:lnTo>
                  <a:pt x="1409056" y="6027849"/>
                </a:lnTo>
                <a:lnTo>
                  <a:pt x="1378502" y="6026869"/>
                </a:lnTo>
                <a:cubicBezTo>
                  <a:pt x="1356336" y="6026869"/>
                  <a:pt x="1343755" y="6020341"/>
                  <a:pt x="1335966" y="6004670"/>
                </a:cubicBezTo>
                <a:cubicBezTo>
                  <a:pt x="1330575" y="5993244"/>
                  <a:pt x="1313201" y="5977573"/>
                  <a:pt x="1298223" y="5970065"/>
                </a:cubicBezTo>
                <a:cubicBezTo>
                  <a:pt x="1271863" y="5957659"/>
                  <a:pt x="1271863" y="5957659"/>
                  <a:pt x="1295228" y="5960924"/>
                </a:cubicBezTo>
                <a:cubicBezTo>
                  <a:pt x="1308408" y="5962556"/>
                  <a:pt x="1326381" y="5966147"/>
                  <a:pt x="1335367" y="5968433"/>
                </a:cubicBezTo>
                <a:cubicBezTo>
                  <a:pt x="1347948" y="5971044"/>
                  <a:pt x="1351543" y="5966800"/>
                  <a:pt x="1350345" y="5952763"/>
                </a:cubicBezTo>
                <a:cubicBezTo>
                  <a:pt x="1349146" y="5937092"/>
                  <a:pt x="1337764" y="5930563"/>
                  <a:pt x="1295827" y="5920443"/>
                </a:cubicBezTo>
                <a:cubicBezTo>
                  <a:pt x="1258084" y="5912281"/>
                  <a:pt x="1241908" y="5904445"/>
                  <a:pt x="1241309" y="5892040"/>
                </a:cubicBezTo>
                <a:cubicBezTo>
                  <a:pt x="1239512" y="5878655"/>
                  <a:pt x="1245503" y="5875717"/>
                  <a:pt x="1268868" y="5878002"/>
                </a:cubicBezTo>
                <a:cubicBezTo>
                  <a:pt x="1291034" y="5880614"/>
                  <a:pt x="1296426" y="5877675"/>
                  <a:pt x="1295827" y="5865270"/>
                </a:cubicBezTo>
                <a:cubicBezTo>
                  <a:pt x="1293431" y="5845682"/>
                  <a:pt x="1268868" y="5839479"/>
                  <a:pt x="1174809" y="5833603"/>
                </a:cubicBezTo>
                <a:cubicBezTo>
                  <a:pt x="1123886" y="5831318"/>
                  <a:pt x="1098125" y="5832623"/>
                  <a:pt x="1097526" y="5840133"/>
                </a:cubicBezTo>
                <a:cubicBezTo>
                  <a:pt x="1095728" y="5845682"/>
                  <a:pt x="1087940" y="5847315"/>
                  <a:pt x="1078354" y="5843071"/>
                </a:cubicBezTo>
                <a:cubicBezTo>
                  <a:pt x="1069368" y="5839806"/>
                  <a:pt x="1032823" y="5831971"/>
                  <a:pt x="997476" y="5826095"/>
                </a:cubicBezTo>
                <a:cubicBezTo>
                  <a:pt x="962129" y="5820218"/>
                  <a:pt x="932774" y="5811077"/>
                  <a:pt x="931575" y="5806180"/>
                </a:cubicBezTo>
                <a:cubicBezTo>
                  <a:pt x="931575" y="5802263"/>
                  <a:pt x="904616" y="5799977"/>
                  <a:pt x="872864" y="5802263"/>
                </a:cubicBezTo>
                <a:lnTo>
                  <a:pt x="814152" y="5805527"/>
                </a:lnTo>
                <a:lnTo>
                  <a:pt x="888440" y="5793121"/>
                </a:lnTo>
                <a:cubicBezTo>
                  <a:pt x="929179" y="5785613"/>
                  <a:pt x="971116" y="5782348"/>
                  <a:pt x="981301" y="5786266"/>
                </a:cubicBezTo>
                <a:cubicBezTo>
                  <a:pt x="990886" y="5790510"/>
                  <a:pt x="1029827" y="5794754"/>
                  <a:pt x="1066972" y="5796386"/>
                </a:cubicBezTo>
                <a:cubicBezTo>
                  <a:pt x="1245503" y="5802915"/>
                  <a:pt x="1282048" y="5802263"/>
                  <a:pt x="1304214" y="5791489"/>
                </a:cubicBezTo>
                <a:cubicBezTo>
                  <a:pt x="1317994" y="5784307"/>
                  <a:pt x="1332971" y="5782348"/>
                  <a:pt x="1338363" y="5786266"/>
                </a:cubicBezTo>
                <a:cubicBezTo>
                  <a:pt x="1356935" y="5798019"/>
                  <a:pt x="1392881" y="5802263"/>
                  <a:pt x="1397074" y="5792469"/>
                </a:cubicBezTo>
                <a:cubicBezTo>
                  <a:pt x="1399471" y="5788225"/>
                  <a:pt x="1410255" y="5785613"/>
                  <a:pt x="1422236" y="5787898"/>
                </a:cubicBezTo>
                <a:cubicBezTo>
                  <a:pt x="1436016" y="5790510"/>
                  <a:pt x="1440210" y="5788225"/>
                  <a:pt x="1434818" y="5780716"/>
                </a:cubicBezTo>
                <a:cubicBezTo>
                  <a:pt x="1431223" y="5775819"/>
                  <a:pt x="1417444" y="5771575"/>
                  <a:pt x="1406660" y="5772555"/>
                </a:cubicBezTo>
                <a:cubicBezTo>
                  <a:pt x="1395277" y="5773207"/>
                  <a:pt x="1358732" y="5773533"/>
                  <a:pt x="1324584" y="5771575"/>
                </a:cubicBezTo>
                <a:lnTo>
                  <a:pt x="1263476" y="5770269"/>
                </a:lnTo>
                <a:lnTo>
                  <a:pt x="1312602" y="5763413"/>
                </a:lnTo>
                <a:cubicBezTo>
                  <a:pt x="1346750" y="5759169"/>
                  <a:pt x="1361129" y="5753293"/>
                  <a:pt x="1359930" y="5744479"/>
                </a:cubicBezTo>
                <a:cubicBezTo>
                  <a:pt x="1358133" y="5727829"/>
                  <a:pt x="1337165" y="5721626"/>
                  <a:pt x="1296426" y="5725543"/>
                </a:cubicBezTo>
                <a:cubicBezTo>
                  <a:pt x="1271863" y="5727503"/>
                  <a:pt x="1264674" y="5723911"/>
                  <a:pt x="1260480" y="5707588"/>
                </a:cubicBezTo>
                <a:cubicBezTo>
                  <a:pt x="1256886" y="5690939"/>
                  <a:pt x="1231723" y="5676247"/>
                  <a:pt x="1143057" y="5641643"/>
                </a:cubicBezTo>
                <a:cubicBezTo>
                  <a:pt x="1081350" y="5617811"/>
                  <a:pt x="1025035" y="5592999"/>
                  <a:pt x="1016647" y="5586470"/>
                </a:cubicBezTo>
                <a:cubicBezTo>
                  <a:pt x="993882" y="5569821"/>
                  <a:pt x="1017845" y="5564271"/>
                  <a:pt x="1078354" y="5573411"/>
                </a:cubicBezTo>
                <a:cubicBezTo>
                  <a:pt x="1113701" y="5578309"/>
                  <a:pt x="1126282" y="5582879"/>
                  <a:pt x="1114899" y="5588755"/>
                </a:cubicBezTo>
                <a:cubicBezTo>
                  <a:pt x="1103516" y="5593652"/>
                  <a:pt x="1120890" y="5602793"/>
                  <a:pt x="1175408" y="5619443"/>
                </a:cubicBezTo>
                <a:cubicBezTo>
                  <a:pt x="1232323" y="5636745"/>
                  <a:pt x="1271863" y="5641643"/>
                  <a:pt x="1329976" y="5639031"/>
                </a:cubicBezTo>
                <a:cubicBezTo>
                  <a:pt x="1399471" y="5636745"/>
                  <a:pt x="1407259" y="5634787"/>
                  <a:pt x="1390484" y="5624993"/>
                </a:cubicBezTo>
                <a:cubicBezTo>
                  <a:pt x="1379701" y="5618463"/>
                  <a:pt x="1353939" y="5614546"/>
                  <a:pt x="1333570" y="5616178"/>
                </a:cubicBezTo>
                <a:cubicBezTo>
                  <a:pt x="1294629" y="5619443"/>
                  <a:pt x="1271863" y="5608669"/>
                  <a:pt x="1270066" y="5584837"/>
                </a:cubicBezTo>
                <a:cubicBezTo>
                  <a:pt x="1269466" y="5575043"/>
                  <a:pt x="1279052" y="5571779"/>
                  <a:pt x="1316196" y="5571779"/>
                </a:cubicBezTo>
                <a:cubicBezTo>
                  <a:pt x="1343755" y="5571779"/>
                  <a:pt x="1365921" y="5567535"/>
                  <a:pt x="1368917" y="5561659"/>
                </a:cubicBezTo>
                <a:cubicBezTo>
                  <a:pt x="1371912" y="5556109"/>
                  <a:pt x="1368917" y="5554803"/>
                  <a:pt x="1364124" y="5558067"/>
                </a:cubicBezTo>
                <a:cubicBezTo>
                  <a:pt x="1359331" y="5562311"/>
                  <a:pt x="1346750" y="5563617"/>
                  <a:pt x="1337764" y="5561006"/>
                </a:cubicBezTo>
                <a:cubicBezTo>
                  <a:pt x="1322187" y="5556761"/>
                  <a:pt x="1322187" y="5555783"/>
                  <a:pt x="1337764" y="5547621"/>
                </a:cubicBezTo>
                <a:cubicBezTo>
                  <a:pt x="1355138" y="5539133"/>
                  <a:pt x="1355138" y="5538480"/>
                  <a:pt x="1335966" y="5533583"/>
                </a:cubicBezTo>
                <a:cubicBezTo>
                  <a:pt x="1308408" y="5525421"/>
                  <a:pt x="1282048" y="5504854"/>
                  <a:pt x="1280250" y="5489837"/>
                </a:cubicBezTo>
                <a:cubicBezTo>
                  <a:pt x="1279651" y="5475146"/>
                  <a:pt x="1316196" y="5468617"/>
                  <a:pt x="1331773" y="5480043"/>
                </a:cubicBezTo>
                <a:cubicBezTo>
                  <a:pt x="1336566" y="5484287"/>
                  <a:pt x="1351543" y="5483307"/>
                  <a:pt x="1364124" y="5478411"/>
                </a:cubicBezTo>
                <a:lnTo>
                  <a:pt x="1386889" y="5469269"/>
                </a:lnTo>
                <a:lnTo>
                  <a:pt x="1358732" y="5464699"/>
                </a:lnTo>
                <a:cubicBezTo>
                  <a:pt x="1342556" y="5462087"/>
                  <a:pt x="1317994" y="5452947"/>
                  <a:pt x="1304214" y="5444785"/>
                </a:cubicBezTo>
                <a:cubicBezTo>
                  <a:pt x="1289237" y="5436623"/>
                  <a:pt x="1252692" y="5428135"/>
                  <a:pt x="1221539" y="5425523"/>
                </a:cubicBezTo>
                <a:cubicBezTo>
                  <a:pt x="1153841" y="5420627"/>
                  <a:pt x="1066372" y="5401365"/>
                  <a:pt x="992683" y="5374921"/>
                </a:cubicBezTo>
                <a:cubicBezTo>
                  <a:pt x="932174" y="5353375"/>
                  <a:pt x="915999" y="5337705"/>
                  <a:pt x="974111" y="5357293"/>
                </a:cubicBezTo>
                <a:cubicBezTo>
                  <a:pt x="1071165" y="5390265"/>
                  <a:pt x="1255088" y="5424217"/>
                  <a:pt x="1254489" y="5408547"/>
                </a:cubicBezTo>
                <a:cubicBezTo>
                  <a:pt x="1253890" y="5405283"/>
                  <a:pt x="1241309" y="5397774"/>
                  <a:pt x="1226931" y="5391245"/>
                </a:cubicBezTo>
                <a:cubicBezTo>
                  <a:pt x="1190386" y="5375575"/>
                  <a:pt x="1210156" y="5373942"/>
                  <a:pt x="1262876" y="5387980"/>
                </a:cubicBezTo>
                <a:cubicBezTo>
                  <a:pt x="1322187" y="5404303"/>
                  <a:pt x="1376705" y="5409527"/>
                  <a:pt x="1381498" y="5398753"/>
                </a:cubicBezTo>
                <a:cubicBezTo>
                  <a:pt x="1383894" y="5393857"/>
                  <a:pt x="1379102" y="5390265"/>
                  <a:pt x="1370115" y="5391245"/>
                </a:cubicBezTo>
                <a:cubicBezTo>
                  <a:pt x="1361728" y="5391897"/>
                  <a:pt x="1343755" y="5385369"/>
                  <a:pt x="1329376" y="5376553"/>
                </a:cubicBezTo>
                <a:cubicBezTo>
                  <a:pt x="1315597" y="5366433"/>
                  <a:pt x="1295228" y="5359904"/>
                  <a:pt x="1284444" y="5359904"/>
                </a:cubicBezTo>
                <a:cubicBezTo>
                  <a:pt x="1269466" y="5360557"/>
                  <a:pt x="1272462" y="5357293"/>
                  <a:pt x="1295827" y="5345866"/>
                </a:cubicBezTo>
                <a:lnTo>
                  <a:pt x="1326980" y="5329543"/>
                </a:lnTo>
                <a:lnTo>
                  <a:pt x="1289237" y="5332807"/>
                </a:lnTo>
                <a:cubicBezTo>
                  <a:pt x="1250295" y="5335419"/>
                  <a:pt x="1165823" y="5319423"/>
                  <a:pt x="1143057" y="5304731"/>
                </a:cubicBezTo>
                <a:cubicBezTo>
                  <a:pt x="1136467" y="5299835"/>
                  <a:pt x="1102917" y="5298203"/>
                  <a:pt x="1067571" y="5299835"/>
                </a:cubicBezTo>
                <a:cubicBezTo>
                  <a:pt x="941760" y="5305711"/>
                  <a:pt x="955539" y="5289715"/>
                  <a:pt x="1084345" y="5280900"/>
                </a:cubicBezTo>
                <a:cubicBezTo>
                  <a:pt x="1181998" y="5274371"/>
                  <a:pt x="1213751" y="5268494"/>
                  <a:pt x="1226931" y="5257068"/>
                </a:cubicBezTo>
                <a:cubicBezTo>
                  <a:pt x="1236516" y="5247927"/>
                  <a:pt x="1240710" y="5238786"/>
                  <a:pt x="1237115" y="5236501"/>
                </a:cubicBezTo>
                <a:cubicBezTo>
                  <a:pt x="1234119" y="5232909"/>
                  <a:pt x="1197575" y="5229645"/>
                  <a:pt x="1156237" y="5228665"/>
                </a:cubicBezTo>
                <a:cubicBezTo>
                  <a:pt x="1085544" y="5227033"/>
                  <a:pt x="1086742" y="5227360"/>
                  <a:pt x="1180800" y="5223116"/>
                </a:cubicBezTo>
                <a:cubicBezTo>
                  <a:pt x="1234719" y="5220831"/>
                  <a:pt x="1282048" y="5219198"/>
                  <a:pt x="1284444" y="5220177"/>
                </a:cubicBezTo>
                <a:cubicBezTo>
                  <a:pt x="1286840" y="5220831"/>
                  <a:pt x="1291034" y="5216587"/>
                  <a:pt x="1292831" y="5211037"/>
                </a:cubicBezTo>
                <a:cubicBezTo>
                  <a:pt x="1295228" y="5206139"/>
                  <a:pt x="1282647" y="5200916"/>
                  <a:pt x="1265872" y="5200916"/>
                </a:cubicBezTo>
                <a:cubicBezTo>
                  <a:pt x="1234119" y="5200916"/>
                  <a:pt x="1220939" y="5184593"/>
                  <a:pt x="1251494" y="5181329"/>
                </a:cubicBezTo>
                <a:cubicBezTo>
                  <a:pt x="1276656" y="5178717"/>
                  <a:pt x="1280849" y="5167943"/>
                  <a:pt x="1262277" y="5153905"/>
                </a:cubicBezTo>
                <a:cubicBezTo>
                  <a:pt x="1244904" y="5142153"/>
                  <a:pt x="1244904" y="5142479"/>
                  <a:pt x="1261079" y="5145744"/>
                </a:cubicBezTo>
                <a:cubicBezTo>
                  <a:pt x="1270066" y="5147376"/>
                  <a:pt x="1300021" y="5149661"/>
                  <a:pt x="1326381" y="5151293"/>
                </a:cubicBezTo>
                <a:cubicBezTo>
                  <a:pt x="1364723" y="5152926"/>
                  <a:pt x="1377304" y="5149988"/>
                  <a:pt x="1384493" y="5137583"/>
                </a:cubicBezTo>
                <a:cubicBezTo>
                  <a:pt x="1392282" y="5125177"/>
                  <a:pt x="1402466" y="5122891"/>
                  <a:pt x="1440809" y="5126156"/>
                </a:cubicBezTo>
                <a:cubicBezTo>
                  <a:pt x="1467169" y="5127789"/>
                  <a:pt x="1523484" y="5126156"/>
                  <a:pt x="1565421" y="5122891"/>
                </a:cubicBezTo>
                <a:lnTo>
                  <a:pt x="1642705" y="5116035"/>
                </a:lnTo>
                <a:lnTo>
                  <a:pt x="1619339" y="5096121"/>
                </a:lnTo>
                <a:cubicBezTo>
                  <a:pt x="1598970" y="5078819"/>
                  <a:pt x="1588786" y="5078166"/>
                  <a:pt x="1519290" y="5086981"/>
                </a:cubicBezTo>
                <a:cubicBezTo>
                  <a:pt x="1459381" y="5094489"/>
                  <a:pt x="1442007" y="5093836"/>
                  <a:pt x="1441408" y="5084042"/>
                </a:cubicBezTo>
                <a:cubicBezTo>
                  <a:pt x="1439610" y="5065107"/>
                  <a:pt x="1329376" y="5043887"/>
                  <a:pt x="1305413" y="5057925"/>
                </a:cubicBezTo>
                <a:cubicBezTo>
                  <a:pt x="1289237" y="5067719"/>
                  <a:pt x="1291633" y="5069351"/>
                  <a:pt x="1328777" y="5077513"/>
                </a:cubicBezTo>
                <a:cubicBezTo>
                  <a:pt x="1352741" y="5082410"/>
                  <a:pt x="1375507" y="5089919"/>
                  <a:pt x="1380899" y="5093836"/>
                </a:cubicBezTo>
                <a:cubicBezTo>
                  <a:pt x="1394079" y="5102977"/>
                  <a:pt x="1353340" y="5107221"/>
                  <a:pt x="1311403" y="5099713"/>
                </a:cubicBezTo>
                <a:cubicBezTo>
                  <a:pt x="1292232" y="5096448"/>
                  <a:pt x="1265872" y="5093183"/>
                  <a:pt x="1251494" y="5090571"/>
                </a:cubicBezTo>
                <a:cubicBezTo>
                  <a:pt x="1213151" y="5085675"/>
                  <a:pt x="1217345" y="5073269"/>
                  <a:pt x="1262876" y="5057925"/>
                </a:cubicBezTo>
                <a:cubicBezTo>
                  <a:pt x="1296426" y="5046173"/>
                  <a:pt x="1291034" y="5045193"/>
                  <a:pt x="1207760" y="5053355"/>
                </a:cubicBezTo>
                <a:cubicBezTo>
                  <a:pt x="1151444" y="5059231"/>
                  <a:pt x="1078354" y="5059231"/>
                  <a:pt x="1023836" y="5052701"/>
                </a:cubicBezTo>
                <a:lnTo>
                  <a:pt x="933373" y="5042582"/>
                </a:lnTo>
                <a:lnTo>
                  <a:pt x="1026832" y="5028870"/>
                </a:lnTo>
                <a:cubicBezTo>
                  <a:pt x="1077755" y="5020708"/>
                  <a:pt x="1131674" y="5009935"/>
                  <a:pt x="1146652" y="5005038"/>
                </a:cubicBezTo>
                <a:cubicBezTo>
                  <a:pt x="1162228" y="5000141"/>
                  <a:pt x="1212552" y="4995897"/>
                  <a:pt x="1259881" y="4996550"/>
                </a:cubicBezTo>
                <a:cubicBezTo>
                  <a:pt x="1346750" y="4998182"/>
                  <a:pt x="1389885" y="4984145"/>
                  <a:pt x="1317394" y="4978268"/>
                </a:cubicBezTo>
                <a:cubicBezTo>
                  <a:pt x="1280849" y="4975004"/>
                  <a:pt x="1278453" y="4973698"/>
                  <a:pt x="1298822" y="4965210"/>
                </a:cubicBezTo>
                <a:cubicBezTo>
                  <a:pt x="1311403" y="4960313"/>
                  <a:pt x="1326980" y="4960313"/>
                  <a:pt x="1334768" y="4964557"/>
                </a:cubicBezTo>
                <a:cubicBezTo>
                  <a:pt x="1343156" y="4970433"/>
                  <a:pt x="1350944" y="4968801"/>
                  <a:pt x="1359930" y="4959660"/>
                </a:cubicBezTo>
                <a:cubicBezTo>
                  <a:pt x="1372511" y="4947254"/>
                  <a:pt x="1392282" y="4945622"/>
                  <a:pt x="1483345" y="4953783"/>
                </a:cubicBezTo>
                <a:cubicBezTo>
                  <a:pt x="1509705" y="4956395"/>
                  <a:pt x="1513299" y="4954763"/>
                  <a:pt x="1506709" y="4938440"/>
                </a:cubicBezTo>
                <a:cubicBezTo>
                  <a:pt x="1501318" y="4922769"/>
                  <a:pt x="1489336" y="4920158"/>
                  <a:pt x="1422236" y="4920158"/>
                </a:cubicBezTo>
                <a:cubicBezTo>
                  <a:pt x="1379102" y="4920811"/>
                  <a:pt x="1336566" y="4925055"/>
                  <a:pt x="1329976" y="4930931"/>
                </a:cubicBezTo>
                <a:cubicBezTo>
                  <a:pt x="1311403" y="4943010"/>
                  <a:pt x="1081350" y="4958027"/>
                  <a:pt x="1080751" y="4946601"/>
                </a:cubicBezTo>
                <a:cubicBezTo>
                  <a:pt x="1079553" y="4940072"/>
                  <a:pt x="1102917" y="4936807"/>
                  <a:pt x="1145453" y="4937460"/>
                </a:cubicBezTo>
                <a:cubicBezTo>
                  <a:pt x="1191584" y="4937460"/>
                  <a:pt x="1210755" y="4934196"/>
                  <a:pt x="1210755" y="4926687"/>
                </a:cubicBezTo>
                <a:cubicBezTo>
                  <a:pt x="1210156" y="4921137"/>
                  <a:pt x="1204165" y="4916893"/>
                  <a:pt x="1197575" y="4916893"/>
                </a:cubicBezTo>
                <a:cubicBezTo>
                  <a:pt x="1190985" y="4917546"/>
                  <a:pt x="1192782" y="4912649"/>
                  <a:pt x="1201769" y="4907099"/>
                </a:cubicBezTo>
                <a:cubicBezTo>
                  <a:pt x="1211354" y="4898611"/>
                  <a:pt x="1223336" y="4897958"/>
                  <a:pt x="1235917" y="4903834"/>
                </a:cubicBezTo>
                <a:cubicBezTo>
                  <a:pt x="1264075" y="4916240"/>
                  <a:pt x="1370115" y="4892735"/>
                  <a:pt x="1362327" y="4876411"/>
                </a:cubicBezTo>
                <a:cubicBezTo>
                  <a:pt x="1357534" y="4865638"/>
                  <a:pt x="1359930" y="4864985"/>
                  <a:pt x="1377304" y="4872494"/>
                </a:cubicBezTo>
                <a:cubicBezTo>
                  <a:pt x="1401867" y="4883267"/>
                  <a:pt x="1589984" y="4845397"/>
                  <a:pt x="1599570" y="4828095"/>
                </a:cubicBezTo>
                <a:cubicBezTo>
                  <a:pt x="1601966" y="4821239"/>
                  <a:pt x="1638511" y="4812425"/>
                  <a:pt x="1679250" y="4805895"/>
                </a:cubicBezTo>
                <a:cubicBezTo>
                  <a:pt x="1720587" y="4800019"/>
                  <a:pt x="1754736" y="4791531"/>
                  <a:pt x="1753538" y="4785981"/>
                </a:cubicBezTo>
                <a:cubicBezTo>
                  <a:pt x="1753538" y="4781084"/>
                  <a:pt x="1720587" y="4780758"/>
                  <a:pt x="1673858" y="4787613"/>
                </a:cubicBezTo>
                <a:cubicBezTo>
                  <a:pt x="1630124" y="4793163"/>
                  <a:pt x="1594777" y="4800998"/>
                  <a:pt x="1595376" y="4804263"/>
                </a:cubicBezTo>
                <a:cubicBezTo>
                  <a:pt x="1595376" y="4807528"/>
                  <a:pt x="1576804" y="4809813"/>
                  <a:pt x="1553439" y="4808833"/>
                </a:cubicBezTo>
                <a:cubicBezTo>
                  <a:pt x="1530673" y="4808833"/>
                  <a:pt x="1500718" y="4812425"/>
                  <a:pt x="1487538" y="4817322"/>
                </a:cubicBezTo>
                <a:cubicBezTo>
                  <a:pt x="1468367" y="4824830"/>
                  <a:pt x="1465971" y="4828095"/>
                  <a:pt x="1476155" y="4838542"/>
                </a:cubicBezTo>
                <a:cubicBezTo>
                  <a:pt x="1492930" y="4855844"/>
                  <a:pt x="1478552" y="4855844"/>
                  <a:pt x="1455786" y="4838542"/>
                </a:cubicBezTo>
                <a:cubicBezTo>
                  <a:pt x="1443205" y="4829727"/>
                  <a:pt x="1430025" y="4827768"/>
                  <a:pt x="1412651" y="4833645"/>
                </a:cubicBezTo>
                <a:cubicBezTo>
                  <a:pt x="1392881" y="4840827"/>
                  <a:pt x="1390484" y="4844418"/>
                  <a:pt x="1401867" y="4850294"/>
                </a:cubicBezTo>
                <a:cubicBezTo>
                  <a:pt x="1423435" y="4861721"/>
                  <a:pt x="1394678" y="4863353"/>
                  <a:pt x="1355138" y="4853233"/>
                </a:cubicBezTo>
                <a:cubicBezTo>
                  <a:pt x="1331773" y="4846703"/>
                  <a:pt x="1322187" y="4848336"/>
                  <a:pt x="1317994" y="4856497"/>
                </a:cubicBezTo>
                <a:cubicBezTo>
                  <a:pt x="1314399" y="4864006"/>
                  <a:pt x="1299422" y="4866618"/>
                  <a:pt x="1270066" y="4863353"/>
                </a:cubicBezTo>
                <a:cubicBezTo>
                  <a:pt x="1230525" y="4860088"/>
                  <a:pt x="1228728" y="4859109"/>
                  <a:pt x="1252692" y="4850294"/>
                </a:cubicBezTo>
                <a:cubicBezTo>
                  <a:pt x="1267070" y="4844418"/>
                  <a:pt x="1277255" y="4835930"/>
                  <a:pt x="1277255" y="4832012"/>
                </a:cubicBezTo>
                <a:cubicBezTo>
                  <a:pt x="1276656" y="4827115"/>
                  <a:pt x="1308408" y="4820586"/>
                  <a:pt x="1347948" y="4816342"/>
                </a:cubicBezTo>
                <a:cubicBezTo>
                  <a:pt x="1400669" y="4811445"/>
                  <a:pt x="1416845" y="4807201"/>
                  <a:pt x="1413849" y="4798060"/>
                </a:cubicBezTo>
                <a:cubicBezTo>
                  <a:pt x="1410255" y="4790878"/>
                  <a:pt x="1390484" y="4789246"/>
                  <a:pt x="1353340" y="4794143"/>
                </a:cubicBezTo>
                <a:cubicBezTo>
                  <a:pt x="1291633" y="4802631"/>
                  <a:pt x="1231723" y="4795775"/>
                  <a:pt x="1173611" y="4772922"/>
                </a:cubicBezTo>
                <a:cubicBezTo>
                  <a:pt x="1137665" y="4758885"/>
                  <a:pt x="1134670" y="4758558"/>
                  <a:pt x="1081949" y="4779125"/>
                </a:cubicBezTo>
                <a:cubicBezTo>
                  <a:pt x="1051994" y="4790552"/>
                  <a:pt x="1025634" y="4798387"/>
                  <a:pt x="1022039" y="4795122"/>
                </a:cubicBezTo>
                <a:cubicBezTo>
                  <a:pt x="1019044" y="4792510"/>
                  <a:pt x="1023237" y="4787613"/>
                  <a:pt x="1031625" y="4783696"/>
                </a:cubicBezTo>
                <a:cubicBezTo>
                  <a:pt x="1055589" y="4771290"/>
                  <a:pt x="1047201" y="4761170"/>
                  <a:pt x="1011855" y="4757579"/>
                </a:cubicBezTo>
                <a:cubicBezTo>
                  <a:pt x="993282" y="4755293"/>
                  <a:pt x="977706" y="4749744"/>
                  <a:pt x="977107" y="4743867"/>
                </a:cubicBezTo>
                <a:cubicBezTo>
                  <a:pt x="977107" y="4737991"/>
                  <a:pt x="984296" y="4735706"/>
                  <a:pt x="996278" y="4738317"/>
                </a:cubicBezTo>
                <a:cubicBezTo>
                  <a:pt x="1043607" y="4748111"/>
                  <a:pt x="1057985" y="4749744"/>
                  <a:pt x="1044805" y="4741582"/>
                </a:cubicBezTo>
                <a:cubicBezTo>
                  <a:pt x="1019643" y="4726565"/>
                  <a:pt x="1048399" y="4718403"/>
                  <a:pt x="1078953" y="4730809"/>
                </a:cubicBezTo>
                <a:cubicBezTo>
                  <a:pt x="1094530" y="4737338"/>
                  <a:pt x="1115498" y="4742235"/>
                  <a:pt x="1124485" y="4741582"/>
                </a:cubicBezTo>
                <a:cubicBezTo>
                  <a:pt x="1138863" y="4739950"/>
                  <a:pt x="1138264" y="4738970"/>
                  <a:pt x="1120890" y="4727544"/>
                </a:cubicBezTo>
                <a:cubicBezTo>
                  <a:pt x="1104116" y="4716118"/>
                  <a:pt x="1110706" y="4714159"/>
                  <a:pt x="1191584" y="4710241"/>
                </a:cubicBezTo>
                <a:cubicBezTo>
                  <a:pt x="1275458" y="4705997"/>
                  <a:pt x="1278453" y="4705344"/>
                  <a:pt x="1241309" y="4697183"/>
                </a:cubicBezTo>
                <a:cubicBezTo>
                  <a:pt x="1220939" y="4691959"/>
                  <a:pt x="1190386" y="4687715"/>
                  <a:pt x="1174809" y="4688695"/>
                </a:cubicBezTo>
                <a:cubicBezTo>
                  <a:pt x="1159832" y="4689348"/>
                  <a:pt x="1138863" y="4687063"/>
                  <a:pt x="1128080" y="4683798"/>
                </a:cubicBezTo>
                <a:cubicBezTo>
                  <a:pt x="1092733" y="4672372"/>
                  <a:pt x="1157435" y="4669760"/>
                  <a:pt x="1225732" y="4680207"/>
                </a:cubicBezTo>
                <a:cubicBezTo>
                  <a:pt x="1325782" y="4695224"/>
                  <a:pt x="1484543" y="4688695"/>
                  <a:pt x="1512700" y="4668781"/>
                </a:cubicBezTo>
                <a:cubicBezTo>
                  <a:pt x="1524083" y="4660619"/>
                  <a:pt x="1515097" y="4654090"/>
                  <a:pt x="1468966" y="4638419"/>
                </a:cubicBezTo>
                <a:cubicBezTo>
                  <a:pt x="1437214" y="4627646"/>
                  <a:pt x="1401867" y="4619485"/>
                  <a:pt x="1391683" y="4620464"/>
                </a:cubicBezTo>
                <a:cubicBezTo>
                  <a:pt x="1378502" y="4621117"/>
                  <a:pt x="1367719" y="4613935"/>
                  <a:pt x="1359930" y="4598917"/>
                </a:cubicBezTo>
                <a:cubicBezTo>
                  <a:pt x="1350944" y="4580962"/>
                  <a:pt x="1342556" y="4576718"/>
                  <a:pt x="1318593" y="4579982"/>
                </a:cubicBezTo>
                <a:cubicBezTo>
                  <a:pt x="1285642" y="4583247"/>
                  <a:pt x="1240710" y="4602835"/>
                  <a:pt x="1265872" y="4602835"/>
                </a:cubicBezTo>
                <a:cubicBezTo>
                  <a:pt x="1276656" y="4602182"/>
                  <a:pt x="1276656" y="4604467"/>
                  <a:pt x="1263476" y="4614588"/>
                </a:cubicBezTo>
                <a:cubicBezTo>
                  <a:pt x="1243106" y="4629278"/>
                  <a:pt x="1109507" y="4629931"/>
                  <a:pt x="1074161" y="4615240"/>
                </a:cubicBezTo>
                <a:cubicBezTo>
                  <a:pt x="1059183" y="4609364"/>
                  <a:pt x="1040611" y="4605773"/>
                  <a:pt x="1031625" y="4606426"/>
                </a:cubicBezTo>
                <a:cubicBezTo>
                  <a:pt x="1005264" y="4609038"/>
                  <a:pt x="954341" y="4593041"/>
                  <a:pt x="953143" y="4582268"/>
                </a:cubicBezTo>
                <a:cubicBezTo>
                  <a:pt x="953143" y="4577371"/>
                  <a:pt x="959733" y="4575085"/>
                  <a:pt x="969319" y="4578350"/>
                </a:cubicBezTo>
                <a:cubicBezTo>
                  <a:pt x="1007661" y="4589776"/>
                  <a:pt x="1186192" y="4599897"/>
                  <a:pt x="1193980" y="4589776"/>
                </a:cubicBezTo>
                <a:cubicBezTo>
                  <a:pt x="1198773" y="4584226"/>
                  <a:pt x="1196976" y="4580635"/>
                  <a:pt x="1188588" y="4581615"/>
                </a:cubicBezTo>
                <a:cubicBezTo>
                  <a:pt x="1160431" y="4583900"/>
                  <a:pt x="1216147" y="4538195"/>
                  <a:pt x="1251494" y="4530033"/>
                </a:cubicBezTo>
                <a:cubicBezTo>
                  <a:pt x="1276656" y="4524157"/>
                  <a:pt x="1284444" y="4518934"/>
                  <a:pt x="1274859" y="4514037"/>
                </a:cubicBezTo>
                <a:cubicBezTo>
                  <a:pt x="1256886" y="4504243"/>
                  <a:pt x="1280250" y="4486940"/>
                  <a:pt x="1316196" y="4482696"/>
                </a:cubicBezTo>
                <a:cubicBezTo>
                  <a:pt x="1337165" y="4481064"/>
                  <a:pt x="1340759" y="4477799"/>
                  <a:pt x="1331773" y="4470291"/>
                </a:cubicBezTo>
                <a:cubicBezTo>
                  <a:pt x="1311403" y="4452988"/>
                  <a:pt x="1111904" y="4482043"/>
                  <a:pt x="1101120" y="4504243"/>
                </a:cubicBezTo>
                <a:cubicBezTo>
                  <a:pt x="1098724" y="4509140"/>
                  <a:pt x="1087341" y="4514037"/>
                  <a:pt x="1075958" y="4515016"/>
                </a:cubicBezTo>
                <a:cubicBezTo>
                  <a:pt x="1064575" y="4516648"/>
                  <a:pt x="1023836" y="4529054"/>
                  <a:pt x="986692" y="4543092"/>
                </a:cubicBezTo>
                <a:cubicBezTo>
                  <a:pt x="919593" y="4568556"/>
                  <a:pt x="829129" y="4584226"/>
                  <a:pt x="844706" y="4567577"/>
                </a:cubicBezTo>
                <a:cubicBezTo>
                  <a:pt x="856688" y="4554518"/>
                  <a:pt x="1027431" y="4474535"/>
                  <a:pt x="1090336" y="4451356"/>
                </a:cubicBezTo>
                <a:cubicBezTo>
                  <a:pt x="1122688" y="4440582"/>
                  <a:pt x="1165823" y="4429156"/>
                  <a:pt x="1186791" y="4427524"/>
                </a:cubicBezTo>
                <a:cubicBezTo>
                  <a:pt x="1208359" y="4425239"/>
                  <a:pt x="1244305" y="4417730"/>
                  <a:pt x="1267070" y="4411201"/>
                </a:cubicBezTo>
                <a:cubicBezTo>
                  <a:pt x="1290435" y="4404671"/>
                  <a:pt x="1317994" y="4402060"/>
                  <a:pt x="1331174" y="4405977"/>
                </a:cubicBezTo>
                <a:cubicBezTo>
                  <a:pt x="1368917" y="4416751"/>
                  <a:pt x="1366520" y="4404018"/>
                  <a:pt x="1328777" y="4389001"/>
                </a:cubicBezTo>
                <a:cubicBezTo>
                  <a:pt x="1300619" y="4379207"/>
                  <a:pt x="1295228" y="4373331"/>
                  <a:pt x="1302417" y="4362558"/>
                </a:cubicBezTo>
                <a:cubicBezTo>
                  <a:pt x="1309606" y="4350805"/>
                  <a:pt x="1292831" y="4350478"/>
                  <a:pt x="1205363" y="4357008"/>
                </a:cubicBezTo>
                <a:lnTo>
                  <a:pt x="1098724" y="4364843"/>
                </a:lnTo>
                <a:lnTo>
                  <a:pt x="1186791" y="4351784"/>
                </a:lnTo>
                <a:cubicBezTo>
                  <a:pt x="1273660" y="4337746"/>
                  <a:pt x="1275458" y="4337093"/>
                  <a:pt x="1273660" y="4313914"/>
                </a:cubicBezTo>
                <a:cubicBezTo>
                  <a:pt x="1271863" y="4293347"/>
                  <a:pt x="1275458" y="4290083"/>
                  <a:pt x="1304214" y="4287471"/>
                </a:cubicBezTo>
                <a:cubicBezTo>
                  <a:pt x="1321588" y="4285839"/>
                  <a:pt x="1350345" y="4285839"/>
                  <a:pt x="1367719" y="4288124"/>
                </a:cubicBezTo>
                <a:cubicBezTo>
                  <a:pt x="1397074" y="4291388"/>
                  <a:pt x="1397674" y="4290736"/>
                  <a:pt x="1386291" y="4273433"/>
                </a:cubicBezTo>
                <a:cubicBezTo>
                  <a:pt x="1376106" y="4257763"/>
                  <a:pt x="1366520" y="4255477"/>
                  <a:pt x="1326381" y="4261354"/>
                </a:cubicBezTo>
                <a:cubicBezTo>
                  <a:pt x="1300021" y="4265271"/>
                  <a:pt x="1267669" y="4268862"/>
                  <a:pt x="1254489" y="4268862"/>
                </a:cubicBezTo>
                <a:cubicBezTo>
                  <a:pt x="1232323" y="4269515"/>
                  <a:pt x="1231723" y="4268536"/>
                  <a:pt x="1247899" y="4253845"/>
                </a:cubicBezTo>
                <a:cubicBezTo>
                  <a:pt x="1256886" y="4244704"/>
                  <a:pt x="1279052" y="4236869"/>
                  <a:pt x="1296426" y="4234910"/>
                </a:cubicBezTo>
                <a:cubicBezTo>
                  <a:pt x="1344953" y="4230013"/>
                  <a:pt x="1322187" y="4215322"/>
                  <a:pt x="1263476" y="4213690"/>
                </a:cubicBezTo>
                <a:cubicBezTo>
                  <a:pt x="1199971" y="4211078"/>
                  <a:pt x="1147849" y="4226096"/>
                  <a:pt x="1149048" y="4245031"/>
                </a:cubicBezTo>
                <a:cubicBezTo>
                  <a:pt x="1150246" y="4252539"/>
                  <a:pt x="1145453" y="4259721"/>
                  <a:pt x="1138863" y="4260374"/>
                </a:cubicBezTo>
                <a:cubicBezTo>
                  <a:pt x="1132872" y="4262007"/>
                  <a:pt x="1146652" y="4264292"/>
                  <a:pt x="1170016" y="4265924"/>
                </a:cubicBezTo>
                <a:lnTo>
                  <a:pt x="1212552" y="4268862"/>
                </a:lnTo>
                <a:lnTo>
                  <a:pt x="1159832" y="4275065"/>
                </a:lnTo>
                <a:cubicBezTo>
                  <a:pt x="1131075" y="4278330"/>
                  <a:pt x="1093332" y="4285186"/>
                  <a:pt x="1076557" y="4289430"/>
                </a:cubicBezTo>
                <a:lnTo>
                  <a:pt x="1045404" y="4297265"/>
                </a:lnTo>
                <a:lnTo>
                  <a:pt x="1072963" y="4282574"/>
                </a:lnTo>
                <a:cubicBezTo>
                  <a:pt x="1115498" y="4259721"/>
                  <a:pt x="1139462" y="4239807"/>
                  <a:pt x="1138863" y="4230013"/>
                </a:cubicBezTo>
                <a:cubicBezTo>
                  <a:pt x="1137066" y="4218261"/>
                  <a:pt x="1102318" y="4221852"/>
                  <a:pt x="1096327" y="4234910"/>
                </a:cubicBezTo>
                <a:cubicBezTo>
                  <a:pt x="1093332" y="4240134"/>
                  <a:pt x="1087341" y="4245031"/>
                  <a:pt x="1081949" y="4245684"/>
                </a:cubicBezTo>
                <a:cubicBezTo>
                  <a:pt x="1077156" y="4245684"/>
                  <a:pt x="1074759" y="4241766"/>
                  <a:pt x="1078354" y="4234910"/>
                </a:cubicBezTo>
                <a:cubicBezTo>
                  <a:pt x="1081350" y="4226749"/>
                  <a:pt x="1063976" y="4227728"/>
                  <a:pt x="1014850" y="4235890"/>
                </a:cubicBezTo>
                <a:cubicBezTo>
                  <a:pt x="962129" y="4245031"/>
                  <a:pt x="953742" y="4245031"/>
                  <a:pt x="978904" y="4235890"/>
                </a:cubicBezTo>
                <a:cubicBezTo>
                  <a:pt x="995679" y="4229360"/>
                  <a:pt x="1069368" y="4217608"/>
                  <a:pt x="1141259" y="4210099"/>
                </a:cubicBezTo>
                <a:cubicBezTo>
                  <a:pt x="1280250" y="4197040"/>
                  <a:pt x="1307809" y="4190511"/>
                  <a:pt x="1296426" y="4174841"/>
                </a:cubicBezTo>
                <a:cubicBezTo>
                  <a:pt x="1292232" y="4168964"/>
                  <a:pt x="1298223" y="4166679"/>
                  <a:pt x="1314998" y="4168311"/>
                </a:cubicBezTo>
                <a:cubicBezTo>
                  <a:pt x="1335367" y="4169944"/>
                  <a:pt x="1337764" y="4168311"/>
                  <a:pt x="1328777" y="4158518"/>
                </a:cubicBezTo>
                <a:cubicBezTo>
                  <a:pt x="1318593" y="4148724"/>
                  <a:pt x="1322187" y="4145785"/>
                  <a:pt x="1343156" y="4142521"/>
                </a:cubicBezTo>
                <a:cubicBezTo>
                  <a:pt x="1362327" y="4140236"/>
                  <a:pt x="1358133" y="4138603"/>
                  <a:pt x="1328178" y="4136318"/>
                </a:cubicBezTo>
                <a:cubicBezTo>
                  <a:pt x="1277854" y="4133053"/>
                  <a:pt x="1125683" y="4156885"/>
                  <a:pt x="1040012" y="4182349"/>
                </a:cubicBezTo>
                <a:cubicBezTo>
                  <a:pt x="924386" y="4216955"/>
                  <a:pt x="757837" y="4296612"/>
                  <a:pt x="787792" y="4304121"/>
                </a:cubicBezTo>
                <a:cubicBezTo>
                  <a:pt x="794382" y="4305753"/>
                  <a:pt x="774013" y="4319138"/>
                  <a:pt x="741661" y="4333829"/>
                </a:cubicBezTo>
                <a:cubicBezTo>
                  <a:pt x="684148" y="4360272"/>
                  <a:pt x="587693" y="4410548"/>
                  <a:pt x="524189" y="4445806"/>
                </a:cubicBezTo>
                <a:cubicBezTo>
                  <a:pt x="506216" y="4456579"/>
                  <a:pt x="490639" y="4461476"/>
                  <a:pt x="489441" y="4457232"/>
                </a:cubicBezTo>
                <a:cubicBezTo>
                  <a:pt x="489441" y="4452335"/>
                  <a:pt x="519995" y="4431768"/>
                  <a:pt x="558936" y="4410548"/>
                </a:cubicBezTo>
                <a:cubicBezTo>
                  <a:pt x="596679" y="4389980"/>
                  <a:pt x="639815" y="4365169"/>
                  <a:pt x="654193" y="4357008"/>
                </a:cubicBezTo>
                <a:cubicBezTo>
                  <a:pt x="668571" y="4347867"/>
                  <a:pt x="684148" y="4340358"/>
                  <a:pt x="688941" y="4340358"/>
                </a:cubicBezTo>
                <a:cubicBezTo>
                  <a:pt x="702720" y="4338726"/>
                  <a:pt x="756639" y="4281921"/>
                  <a:pt x="755441" y="4269515"/>
                </a:cubicBezTo>
                <a:cubicBezTo>
                  <a:pt x="754842" y="4257110"/>
                  <a:pt x="847702" y="4197040"/>
                  <a:pt x="891436" y="4181370"/>
                </a:cubicBezTo>
                <a:cubicBezTo>
                  <a:pt x="905215" y="4176473"/>
                  <a:pt x="915999" y="4168964"/>
                  <a:pt x="915399" y="4164720"/>
                </a:cubicBezTo>
                <a:cubicBezTo>
                  <a:pt x="914202" y="4155906"/>
                  <a:pt x="997476" y="4096489"/>
                  <a:pt x="1035219" y="4079840"/>
                </a:cubicBezTo>
                <a:cubicBezTo>
                  <a:pt x="1050197" y="4072331"/>
                  <a:pt x="1060981" y="4061884"/>
                  <a:pt x="1058584" y="4054376"/>
                </a:cubicBezTo>
                <a:cubicBezTo>
                  <a:pt x="1056188" y="4044582"/>
                  <a:pt x="1067571" y="4039685"/>
                  <a:pt x="1099922" y="4035441"/>
                </a:cubicBezTo>
                <a:cubicBezTo>
                  <a:pt x="1123287" y="4032829"/>
                  <a:pt x="1158034" y="4022382"/>
                  <a:pt x="1174809" y="4012588"/>
                </a:cubicBezTo>
                <a:lnTo>
                  <a:pt x="1206561" y="3994633"/>
                </a:lnTo>
                <a:lnTo>
                  <a:pt x="1176007" y="3996918"/>
                </a:lnTo>
                <a:cubicBezTo>
                  <a:pt x="1159233" y="3997897"/>
                  <a:pt x="1145453" y="4003447"/>
                  <a:pt x="1146652" y="4008344"/>
                </a:cubicBezTo>
                <a:cubicBezTo>
                  <a:pt x="1146652" y="4014221"/>
                  <a:pt x="1132273" y="4019770"/>
                  <a:pt x="1113701" y="4021403"/>
                </a:cubicBezTo>
                <a:cubicBezTo>
                  <a:pt x="1093931" y="4023362"/>
                  <a:pt x="1082548" y="4020750"/>
                  <a:pt x="1085544" y="4013894"/>
                </a:cubicBezTo>
                <a:cubicBezTo>
                  <a:pt x="1089138" y="4008344"/>
                  <a:pt x="1075359" y="4006059"/>
                  <a:pt x="1050197" y="4009324"/>
                </a:cubicBezTo>
                <a:cubicBezTo>
                  <a:pt x="1013652" y="4014221"/>
                  <a:pt x="1012454" y="4014221"/>
                  <a:pt x="1038814" y="4019118"/>
                </a:cubicBezTo>
                <a:cubicBezTo>
                  <a:pt x="1067571" y="4023362"/>
                  <a:pt x="1066972" y="4023362"/>
                  <a:pt x="1032224" y="4028259"/>
                </a:cubicBezTo>
                <a:cubicBezTo>
                  <a:pt x="1012454" y="4030870"/>
                  <a:pt x="985494" y="4042296"/>
                  <a:pt x="972314" y="4053723"/>
                </a:cubicBezTo>
                <a:cubicBezTo>
                  <a:pt x="959134" y="4065149"/>
                  <a:pt x="944756" y="4072331"/>
                  <a:pt x="941760" y="4069066"/>
                </a:cubicBezTo>
                <a:cubicBezTo>
                  <a:pt x="938165" y="4066781"/>
                  <a:pt x="910008" y="4082778"/>
                  <a:pt x="880652" y="4104977"/>
                </a:cubicBezTo>
                <a:cubicBezTo>
                  <a:pt x="821940" y="4148397"/>
                  <a:pt x="774013" y="4168964"/>
                  <a:pt x="772814" y="4151009"/>
                </a:cubicBezTo>
                <a:cubicBezTo>
                  <a:pt x="772814" y="4145133"/>
                  <a:pt x="778805" y="4139583"/>
                  <a:pt x="785995" y="4138603"/>
                </a:cubicBezTo>
                <a:cubicBezTo>
                  <a:pt x="794382" y="4137950"/>
                  <a:pt x="821341" y="4122280"/>
                  <a:pt x="847103" y="4103998"/>
                </a:cubicBezTo>
                <a:cubicBezTo>
                  <a:pt x="872265" y="4086043"/>
                  <a:pt x="885445" y="4072005"/>
                  <a:pt x="875859" y="4072658"/>
                </a:cubicBezTo>
                <a:cubicBezTo>
                  <a:pt x="866873" y="4073637"/>
                  <a:pt x="851895" y="4079187"/>
                  <a:pt x="843508" y="4085063"/>
                </a:cubicBezTo>
                <a:cubicBezTo>
                  <a:pt x="832724" y="4091592"/>
                  <a:pt x="818945" y="4091592"/>
                  <a:pt x="801571" y="4084410"/>
                </a:cubicBezTo>
                <a:cubicBezTo>
                  <a:pt x="777008" y="4074290"/>
                  <a:pt x="772215" y="4075922"/>
                  <a:pt x="743459" y="4099754"/>
                </a:cubicBezTo>
                <a:cubicBezTo>
                  <a:pt x="726085" y="4114445"/>
                  <a:pt x="706315" y="4127177"/>
                  <a:pt x="699725" y="4127830"/>
                </a:cubicBezTo>
                <a:cubicBezTo>
                  <a:pt x="693134" y="4127830"/>
                  <a:pt x="680553" y="4133053"/>
                  <a:pt x="671567" y="4136971"/>
                </a:cubicBezTo>
                <a:cubicBezTo>
                  <a:pt x="655990" y="4145133"/>
                  <a:pt x="655990" y="4144480"/>
                  <a:pt x="670369" y="4125545"/>
                </a:cubicBezTo>
                <a:cubicBezTo>
                  <a:pt x="679954" y="4114118"/>
                  <a:pt x="682351" y="4104977"/>
                  <a:pt x="676359" y="4103345"/>
                </a:cubicBezTo>
                <a:cubicBezTo>
                  <a:pt x="662580" y="4100081"/>
                  <a:pt x="611058" y="4145785"/>
                  <a:pt x="618846" y="4155579"/>
                </a:cubicBezTo>
                <a:cubicBezTo>
                  <a:pt x="621842" y="4159823"/>
                  <a:pt x="597878" y="4178758"/>
                  <a:pt x="565527" y="4198673"/>
                </a:cubicBezTo>
                <a:cubicBezTo>
                  <a:pt x="519995" y="4225769"/>
                  <a:pt x="503820" y="4242419"/>
                  <a:pt x="493635" y="4267883"/>
                </a:cubicBezTo>
                <a:cubicBezTo>
                  <a:pt x="487045" y="4286818"/>
                  <a:pt x="478058" y="4302488"/>
                  <a:pt x="473865" y="4302488"/>
                </a:cubicBezTo>
                <a:cubicBezTo>
                  <a:pt x="462482" y="4304121"/>
                  <a:pt x="462482" y="4272780"/>
                  <a:pt x="474464" y="4242092"/>
                </a:cubicBezTo>
                <a:cubicBezTo>
                  <a:pt x="487644" y="4210099"/>
                  <a:pt x="475063" y="4206834"/>
                  <a:pt x="456491" y="4239154"/>
                </a:cubicBezTo>
                <a:cubicBezTo>
                  <a:pt x="449901" y="4251233"/>
                  <a:pt x="441513" y="4259069"/>
                  <a:pt x="438518" y="4256457"/>
                </a:cubicBezTo>
                <a:cubicBezTo>
                  <a:pt x="431329" y="4249928"/>
                  <a:pt x="448103" y="4208793"/>
                  <a:pt x="465477" y="4191490"/>
                </a:cubicBezTo>
                <a:cubicBezTo>
                  <a:pt x="472666" y="4184961"/>
                  <a:pt x="478058" y="4174841"/>
                  <a:pt x="478058" y="4169944"/>
                </a:cubicBezTo>
                <a:cubicBezTo>
                  <a:pt x="477459" y="4159170"/>
                  <a:pt x="558936" y="4073637"/>
                  <a:pt x="570918" y="4072658"/>
                </a:cubicBezTo>
                <a:cubicBezTo>
                  <a:pt x="575112" y="4072005"/>
                  <a:pt x="575711" y="4067761"/>
                  <a:pt x="572716" y="4063517"/>
                </a:cubicBezTo>
                <a:cubicBezTo>
                  <a:pt x="564927" y="4053723"/>
                  <a:pt x="605067" y="4021729"/>
                  <a:pt x="627234" y="4019118"/>
                </a:cubicBezTo>
                <a:cubicBezTo>
                  <a:pt x="645806" y="4017485"/>
                  <a:pt x="696130" y="3955784"/>
                  <a:pt x="690738" y="3942725"/>
                </a:cubicBezTo>
                <a:cubicBezTo>
                  <a:pt x="687743" y="3937502"/>
                  <a:pt x="693134" y="3925096"/>
                  <a:pt x="701522" y="3914323"/>
                </a:cubicBezTo>
                <a:cubicBezTo>
                  <a:pt x="708711" y="3903549"/>
                  <a:pt x="709909" y="3895714"/>
                  <a:pt x="705116" y="3896694"/>
                </a:cubicBezTo>
                <a:cubicBezTo>
                  <a:pt x="696130" y="3897347"/>
                  <a:pt x="551148" y="3989409"/>
                  <a:pt x="528982" y="4009324"/>
                </a:cubicBezTo>
                <a:cubicBezTo>
                  <a:pt x="524788" y="4013241"/>
                  <a:pt x="512806" y="4019770"/>
                  <a:pt x="502621" y="4024667"/>
                </a:cubicBezTo>
                <a:cubicBezTo>
                  <a:pt x="489441" y="4031197"/>
                  <a:pt x="491238" y="4027606"/>
                  <a:pt x="508612" y="4006712"/>
                </a:cubicBezTo>
                <a:cubicBezTo>
                  <a:pt x="538567" y="3972433"/>
                  <a:pt x="537369" y="3968842"/>
                  <a:pt x="500225" y="3991695"/>
                </a:cubicBezTo>
                <a:cubicBezTo>
                  <a:pt x="458288" y="4019118"/>
                  <a:pt x="398378" y="4075269"/>
                  <a:pt x="404968" y="4081146"/>
                </a:cubicBezTo>
                <a:cubicBezTo>
                  <a:pt x="407964" y="4083431"/>
                  <a:pt x="398378" y="4096489"/>
                  <a:pt x="383401" y="4109548"/>
                </a:cubicBezTo>
                <a:cubicBezTo>
                  <a:pt x="367824" y="4122933"/>
                  <a:pt x="352847" y="4130442"/>
                  <a:pt x="348653" y="4127177"/>
                </a:cubicBezTo>
                <a:cubicBezTo>
                  <a:pt x="344459" y="4122933"/>
                  <a:pt x="346257" y="4118036"/>
                  <a:pt x="351050" y="4115751"/>
                </a:cubicBezTo>
                <a:cubicBezTo>
                  <a:pt x="357041" y="4113139"/>
                  <a:pt x="369621" y="4103998"/>
                  <a:pt x="378608" y="4095837"/>
                </a:cubicBezTo>
                <a:cubicBezTo>
                  <a:pt x="393585" y="4081799"/>
                  <a:pt x="392387" y="4080819"/>
                  <a:pt x="366027" y="4090613"/>
                </a:cubicBezTo>
                <a:cubicBezTo>
                  <a:pt x="351050" y="4096489"/>
                  <a:pt x="319896" y="4119668"/>
                  <a:pt x="296532" y="4140889"/>
                </a:cubicBezTo>
                <a:cubicBezTo>
                  <a:pt x="250401" y="4183982"/>
                  <a:pt x="226437" y="4185288"/>
                  <a:pt x="267775" y="4142521"/>
                </a:cubicBezTo>
                <a:cubicBezTo>
                  <a:pt x="282752" y="4127830"/>
                  <a:pt x="304320" y="4104651"/>
                  <a:pt x="316901" y="4090613"/>
                </a:cubicBezTo>
                <a:cubicBezTo>
                  <a:pt x="330081" y="4076575"/>
                  <a:pt x="345058" y="4064496"/>
                  <a:pt x="352847" y="4064496"/>
                </a:cubicBezTo>
                <a:cubicBezTo>
                  <a:pt x="359437" y="4063517"/>
                  <a:pt x="379207" y="4051111"/>
                  <a:pt x="394784" y="4036094"/>
                </a:cubicBezTo>
                <a:cubicBezTo>
                  <a:pt x="411558" y="4021403"/>
                  <a:pt x="431329" y="4008344"/>
                  <a:pt x="439117" y="4007691"/>
                </a:cubicBezTo>
                <a:cubicBezTo>
                  <a:pt x="447504" y="4006712"/>
                  <a:pt x="465477" y="3994306"/>
                  <a:pt x="479855" y="3979615"/>
                </a:cubicBezTo>
                <a:cubicBezTo>
                  <a:pt x="500225" y="3959048"/>
                  <a:pt x="502022" y="3954151"/>
                  <a:pt x="488842" y="3954804"/>
                </a:cubicBezTo>
                <a:cubicBezTo>
                  <a:pt x="475063" y="3956436"/>
                  <a:pt x="476261" y="3951540"/>
                  <a:pt x="496031" y="3930972"/>
                </a:cubicBezTo>
                <a:cubicBezTo>
                  <a:pt x="509211" y="3916281"/>
                  <a:pt x="515202" y="3905508"/>
                  <a:pt x="508612" y="3905508"/>
                </a:cubicBezTo>
                <a:cubicBezTo>
                  <a:pt x="502022" y="3906488"/>
                  <a:pt x="496630" y="3909426"/>
                  <a:pt x="496630" y="3913670"/>
                </a:cubicBezTo>
                <a:cubicBezTo>
                  <a:pt x="497828" y="3917587"/>
                  <a:pt x="484049" y="3929340"/>
                  <a:pt x="466675" y="3940113"/>
                </a:cubicBezTo>
                <a:cubicBezTo>
                  <a:pt x="440315" y="3955131"/>
                  <a:pt x="435522" y="3955784"/>
                  <a:pt x="434324" y="3944031"/>
                </a:cubicBezTo>
                <a:cubicBezTo>
                  <a:pt x="433725" y="3936849"/>
                  <a:pt x="439117" y="3927708"/>
                  <a:pt x="446905" y="3924443"/>
                </a:cubicBezTo>
                <a:cubicBezTo>
                  <a:pt x="455892" y="3919220"/>
                  <a:pt x="457090" y="3910405"/>
                  <a:pt x="452896" y="3898979"/>
                </a:cubicBezTo>
                <a:cubicBezTo>
                  <a:pt x="442711" y="3874168"/>
                  <a:pt x="469072" y="3837930"/>
                  <a:pt x="487045" y="3852947"/>
                </a:cubicBezTo>
                <a:cubicBezTo>
                  <a:pt x="496630" y="3860456"/>
                  <a:pt x="497828" y="3866659"/>
                  <a:pt x="490639" y="3878412"/>
                </a:cubicBezTo>
                <a:cubicBezTo>
                  <a:pt x="482252" y="3891470"/>
                  <a:pt x="482851" y="3891470"/>
                  <a:pt x="496031" y="3879065"/>
                </a:cubicBezTo>
                <a:cubicBezTo>
                  <a:pt x="504419" y="3870903"/>
                  <a:pt x="509810" y="3861762"/>
                  <a:pt x="508612" y="3857518"/>
                </a:cubicBezTo>
                <a:cubicBezTo>
                  <a:pt x="506815" y="3853600"/>
                  <a:pt x="514603" y="3841521"/>
                  <a:pt x="524788" y="3830748"/>
                </a:cubicBezTo>
                <a:cubicBezTo>
                  <a:pt x="534973" y="3819975"/>
                  <a:pt x="543959" y="3804304"/>
                  <a:pt x="544558" y="3796143"/>
                </a:cubicBezTo>
                <a:cubicBezTo>
                  <a:pt x="545756" y="3787981"/>
                  <a:pt x="552346" y="3775249"/>
                  <a:pt x="559536" y="3768067"/>
                </a:cubicBezTo>
                <a:cubicBezTo>
                  <a:pt x="570319" y="3756314"/>
                  <a:pt x="568522" y="3755661"/>
                  <a:pt x="549351" y="3764149"/>
                </a:cubicBezTo>
                <a:cubicBezTo>
                  <a:pt x="537369" y="3769046"/>
                  <a:pt x="515202" y="3772964"/>
                  <a:pt x="501423" y="3773943"/>
                </a:cubicBezTo>
                <a:cubicBezTo>
                  <a:pt x="486446" y="3774596"/>
                  <a:pt x="452896" y="3790266"/>
                  <a:pt x="424738" y="3810834"/>
                </a:cubicBezTo>
                <a:cubicBezTo>
                  <a:pt x="302523" y="3897999"/>
                  <a:pt x="289342" y="3907140"/>
                  <a:pt x="288743" y="3902896"/>
                </a:cubicBezTo>
                <a:cubicBezTo>
                  <a:pt x="288743" y="3897999"/>
                  <a:pt x="445108" y="3780146"/>
                  <a:pt x="467274" y="3769699"/>
                </a:cubicBezTo>
                <a:cubicBezTo>
                  <a:pt x="486446" y="3759579"/>
                  <a:pt x="487045" y="3738359"/>
                  <a:pt x="469072" y="3733462"/>
                </a:cubicBezTo>
                <a:cubicBezTo>
                  <a:pt x="460684" y="3730850"/>
                  <a:pt x="462482" y="3724974"/>
                  <a:pt x="473865" y="3713547"/>
                </a:cubicBezTo>
                <a:cubicBezTo>
                  <a:pt x="485247" y="3702774"/>
                  <a:pt x="488243" y="3692980"/>
                  <a:pt x="481653" y="3680575"/>
                </a:cubicBezTo>
                <a:cubicBezTo>
                  <a:pt x="472067" y="3664251"/>
                  <a:pt x="471468" y="3664251"/>
                  <a:pt x="469072" y="3681554"/>
                </a:cubicBezTo>
                <a:cubicBezTo>
                  <a:pt x="465477" y="3704406"/>
                  <a:pt x="421144" y="3759579"/>
                  <a:pt x="405567" y="3760558"/>
                </a:cubicBezTo>
                <a:cubicBezTo>
                  <a:pt x="396581" y="3760558"/>
                  <a:pt x="396581" y="3758926"/>
                  <a:pt x="404968" y="3755008"/>
                </a:cubicBezTo>
                <a:cubicBezTo>
                  <a:pt x="421144" y="3746520"/>
                  <a:pt x="418148" y="3730850"/>
                  <a:pt x="400775" y="3732482"/>
                </a:cubicBezTo>
                <a:cubicBezTo>
                  <a:pt x="381004" y="3735094"/>
                  <a:pt x="317500" y="3776228"/>
                  <a:pt x="315104" y="3789287"/>
                </a:cubicBezTo>
                <a:cubicBezTo>
                  <a:pt x="313306" y="3795163"/>
                  <a:pt x="296532" y="3802346"/>
                  <a:pt x="278559" y="3805610"/>
                </a:cubicBezTo>
                <a:cubicBezTo>
                  <a:pt x="236622" y="3813119"/>
                  <a:pt x="194086" y="3845439"/>
                  <a:pt x="154545" y="3900611"/>
                </a:cubicBezTo>
                <a:cubicBezTo>
                  <a:pt x="124591" y="3940766"/>
                  <a:pt x="106018" y="3950234"/>
                  <a:pt x="95834" y="3928687"/>
                </a:cubicBezTo>
                <a:cubicBezTo>
                  <a:pt x="94636" y="3923790"/>
                  <a:pt x="99428" y="3908773"/>
                  <a:pt x="108415" y="3896694"/>
                </a:cubicBezTo>
                <a:cubicBezTo>
                  <a:pt x="126388" y="3870250"/>
                  <a:pt x="119199" y="3830748"/>
                  <a:pt x="93437" y="3819975"/>
                </a:cubicBezTo>
                <a:cubicBezTo>
                  <a:pt x="80257" y="3814098"/>
                  <a:pt x="71271" y="3818016"/>
                  <a:pt x="56293" y="3837930"/>
                </a:cubicBezTo>
                <a:cubicBezTo>
                  <a:pt x="34127" y="3866659"/>
                  <a:pt x="26937" y="3869271"/>
                  <a:pt x="7167" y="3853600"/>
                </a:cubicBezTo>
                <a:cubicBezTo>
                  <a:pt x="-3616" y="3845439"/>
                  <a:pt x="-3017" y="3837930"/>
                  <a:pt x="14357" y="3813119"/>
                </a:cubicBezTo>
                <a:cubicBezTo>
                  <a:pt x="29933" y="3789287"/>
                  <a:pt x="32928" y="3776228"/>
                  <a:pt x="26338" y="3754029"/>
                </a:cubicBezTo>
                <a:cubicBezTo>
                  <a:pt x="-22" y="3666863"/>
                  <a:pt x="-22" y="3650866"/>
                  <a:pt x="25140" y="3618873"/>
                </a:cubicBezTo>
                <a:cubicBezTo>
                  <a:pt x="77861" y="3549663"/>
                  <a:pt x="104820" y="3498734"/>
                  <a:pt x="102424" y="3469026"/>
                </a:cubicBezTo>
                <a:cubicBezTo>
                  <a:pt x="101226" y="3446827"/>
                  <a:pt x="106018" y="3437359"/>
                  <a:pt x="119798" y="3433442"/>
                </a:cubicBezTo>
                <a:cubicBezTo>
                  <a:pt x="141365" y="3427565"/>
                  <a:pt x="254595" y="3293389"/>
                  <a:pt x="278559" y="3245725"/>
                </a:cubicBezTo>
                <a:cubicBezTo>
                  <a:pt x="287545" y="3226790"/>
                  <a:pt x="298928" y="3216017"/>
                  <a:pt x="301924" y="3221893"/>
                </a:cubicBezTo>
                <a:cubicBezTo>
                  <a:pt x="312707" y="3234952"/>
                  <a:pt x="394784" y="3165088"/>
                  <a:pt x="493036" y="3059641"/>
                </a:cubicBezTo>
                <a:cubicBezTo>
                  <a:pt x="539166" y="3010018"/>
                  <a:pt x="599675" y="2953540"/>
                  <a:pt x="627833" y="2933626"/>
                </a:cubicBezTo>
                <a:cubicBezTo>
                  <a:pt x="655990" y="2914038"/>
                  <a:pt x="675761" y="2893470"/>
                  <a:pt x="672166" y="2889226"/>
                </a:cubicBezTo>
                <a:cubicBezTo>
                  <a:pt x="669171" y="2884329"/>
                  <a:pt x="678157" y="2879433"/>
                  <a:pt x="693134" y="2877800"/>
                </a:cubicBezTo>
                <a:cubicBezTo>
                  <a:pt x="706914" y="2876168"/>
                  <a:pt x="742860" y="2860498"/>
                  <a:pt x="772814" y="2843195"/>
                </a:cubicBezTo>
                <a:cubicBezTo>
                  <a:pt x="823738" y="2812834"/>
                  <a:pt x="825535" y="2811202"/>
                  <a:pt x="803968" y="2802061"/>
                </a:cubicBezTo>
                <a:cubicBezTo>
                  <a:pt x="791386" y="2796184"/>
                  <a:pt x="748251" y="2793573"/>
                  <a:pt x="705715" y="2796184"/>
                </a:cubicBezTo>
                <a:cubicBezTo>
                  <a:pt x="619445" y="2800102"/>
                  <a:pt x="589490" y="2788023"/>
                  <a:pt x="644607" y="2771373"/>
                </a:cubicBezTo>
                <a:cubicBezTo>
                  <a:pt x="667373" y="2764844"/>
                  <a:pt x="711706" y="2764844"/>
                  <a:pt x="768621" y="2770720"/>
                </a:cubicBezTo>
                <a:cubicBezTo>
                  <a:pt x="857886" y="2779535"/>
                  <a:pt x="857886" y="2779535"/>
                  <a:pt x="932774" y="2751459"/>
                </a:cubicBezTo>
                <a:cubicBezTo>
                  <a:pt x="972913" y="2735788"/>
                  <a:pt x="1038814" y="2713262"/>
                  <a:pt x="1077755" y="2701510"/>
                </a:cubicBezTo>
                <a:cubicBezTo>
                  <a:pt x="1116696" y="2689104"/>
                  <a:pt x="1148449" y="2675719"/>
                  <a:pt x="1148449" y="2673434"/>
                </a:cubicBezTo>
                <a:cubicBezTo>
                  <a:pt x="1148449" y="2670169"/>
                  <a:pt x="1133471" y="2662987"/>
                  <a:pt x="1116098" y="2657111"/>
                </a:cubicBezTo>
                <a:cubicBezTo>
                  <a:pt x="1075359" y="2643073"/>
                  <a:pt x="1038814" y="2623158"/>
                  <a:pt x="1043008" y="2617282"/>
                </a:cubicBezTo>
                <a:cubicBezTo>
                  <a:pt x="1045404" y="2614997"/>
                  <a:pt x="1074161" y="2624138"/>
                  <a:pt x="1108908" y="2638176"/>
                </a:cubicBezTo>
                <a:lnTo>
                  <a:pt x="1170615" y="2662661"/>
                </a:lnTo>
                <a:lnTo>
                  <a:pt x="1261079" y="2642093"/>
                </a:lnTo>
                <a:cubicBezTo>
                  <a:pt x="1311403" y="2630667"/>
                  <a:pt x="1348548" y="2618262"/>
                  <a:pt x="1343156" y="2614997"/>
                </a:cubicBezTo>
                <a:cubicBezTo>
                  <a:pt x="1329976" y="2603571"/>
                  <a:pt x="1208359" y="2589533"/>
                  <a:pt x="1193980" y="2596715"/>
                </a:cubicBezTo>
                <a:cubicBezTo>
                  <a:pt x="1177206" y="2605203"/>
                  <a:pt x="1150246" y="2588880"/>
                  <a:pt x="1148449" y="2569945"/>
                </a:cubicBezTo>
                <a:cubicBezTo>
                  <a:pt x="1147849" y="2563089"/>
                  <a:pt x="1153242" y="2556233"/>
                  <a:pt x="1161629" y="2555580"/>
                </a:cubicBezTo>
                <a:cubicBezTo>
                  <a:pt x="1181998" y="2552969"/>
                  <a:pt x="1176606" y="2535993"/>
                  <a:pt x="1151444" y="2526852"/>
                </a:cubicBezTo>
                <a:cubicBezTo>
                  <a:pt x="1135868" y="2521955"/>
                  <a:pt x="1109507" y="2525219"/>
                  <a:pt x="1062179" y="2539257"/>
                </a:cubicBezTo>
                <a:cubicBezTo>
                  <a:pt x="990287" y="2560804"/>
                  <a:pt x="944756" y="2559824"/>
                  <a:pt x="942359" y="2536972"/>
                </a:cubicBezTo>
                <a:cubicBezTo>
                  <a:pt x="941760" y="2526852"/>
                  <a:pt x="960931" y="2519343"/>
                  <a:pt x="1016048" y="2509549"/>
                </a:cubicBezTo>
                <a:cubicBezTo>
                  <a:pt x="1056188" y="2502040"/>
                  <a:pt x="1101719" y="2490614"/>
                  <a:pt x="1115498" y="2484085"/>
                </a:cubicBezTo>
                <a:cubicBezTo>
                  <a:pt x="1129278" y="2476576"/>
                  <a:pt x="1179002" y="2467762"/>
                  <a:pt x="1225133" y="2462538"/>
                </a:cubicBezTo>
                <a:cubicBezTo>
                  <a:pt x="1297025" y="2456009"/>
                  <a:pt x="1309007" y="2452744"/>
                  <a:pt x="1303016" y="2441318"/>
                </a:cubicBezTo>
                <a:cubicBezTo>
                  <a:pt x="1295827" y="2425648"/>
                  <a:pt x="1302417" y="2423036"/>
                  <a:pt x="1353939" y="2421404"/>
                </a:cubicBezTo>
                <a:cubicBezTo>
                  <a:pt x="1397674" y="2419772"/>
                  <a:pt x="1397074" y="2409978"/>
                  <a:pt x="1350345" y="2382881"/>
                </a:cubicBezTo>
                <a:cubicBezTo>
                  <a:pt x="1317394" y="2364926"/>
                  <a:pt x="1305413" y="2362967"/>
                  <a:pt x="1252692" y="2372108"/>
                </a:cubicBezTo>
                <a:cubicBezTo>
                  <a:pt x="1219742" y="2377005"/>
                  <a:pt x="1188588" y="2385819"/>
                  <a:pt x="1184395" y="2390716"/>
                </a:cubicBezTo>
                <a:cubicBezTo>
                  <a:pt x="1174210" y="2403122"/>
                  <a:pt x="1149647" y="2405081"/>
                  <a:pt x="1155638" y="2393654"/>
                </a:cubicBezTo>
                <a:cubicBezTo>
                  <a:pt x="1160431" y="2382228"/>
                  <a:pt x="1136467" y="2375372"/>
                  <a:pt x="1101120" y="2378637"/>
                </a:cubicBezTo>
                <a:cubicBezTo>
                  <a:pt x="1085544" y="2380269"/>
                  <a:pt x="1075958" y="2377005"/>
                  <a:pt x="1077755" y="2372108"/>
                </a:cubicBezTo>
                <a:cubicBezTo>
                  <a:pt x="1080152" y="2368190"/>
                  <a:pt x="1093332" y="2364599"/>
                  <a:pt x="1106512" y="2366231"/>
                </a:cubicBezTo>
                <a:cubicBezTo>
                  <a:pt x="1121489" y="2367211"/>
                  <a:pt x="1129278" y="2363620"/>
                  <a:pt x="1129278" y="2356438"/>
                </a:cubicBezTo>
                <a:cubicBezTo>
                  <a:pt x="1128679" y="2347950"/>
                  <a:pt x="1147849" y="2345011"/>
                  <a:pt x="1205962" y="2343053"/>
                </a:cubicBezTo>
                <a:cubicBezTo>
                  <a:pt x="1256286" y="2342400"/>
                  <a:pt x="1276656" y="2339788"/>
                  <a:pt x="1263476" y="2334891"/>
                </a:cubicBezTo>
                <a:cubicBezTo>
                  <a:pt x="1252692" y="2330647"/>
                  <a:pt x="1220939" y="2329341"/>
                  <a:pt x="1192782" y="2330973"/>
                </a:cubicBezTo>
                <a:cubicBezTo>
                  <a:pt x="1164025" y="2332606"/>
                  <a:pt x="1148449" y="2331953"/>
                  <a:pt x="1157435" y="2328362"/>
                </a:cubicBezTo>
                <a:cubicBezTo>
                  <a:pt x="1186192" y="2316935"/>
                  <a:pt x="1172413" y="2308774"/>
                  <a:pt x="1107111" y="2298653"/>
                </a:cubicBezTo>
                <a:cubicBezTo>
                  <a:pt x="1046003" y="2289839"/>
                  <a:pt x="1069967" y="2286248"/>
                  <a:pt x="1142458" y="2293757"/>
                </a:cubicBezTo>
                <a:cubicBezTo>
                  <a:pt x="1172413" y="2297021"/>
                  <a:pt x="1174210" y="2296042"/>
                  <a:pt x="1161629" y="2282983"/>
                </a:cubicBezTo>
                <a:cubicBezTo>
                  <a:pt x="1153242" y="2274495"/>
                  <a:pt x="1151444" y="2268292"/>
                  <a:pt x="1156237" y="2267313"/>
                </a:cubicBezTo>
                <a:cubicBezTo>
                  <a:pt x="1168219" y="2266660"/>
                  <a:pt x="1194579" y="2292777"/>
                  <a:pt x="1183796" y="2293757"/>
                </a:cubicBezTo>
                <a:cubicBezTo>
                  <a:pt x="1164625" y="2296042"/>
                  <a:pt x="1207160" y="2310406"/>
                  <a:pt x="1225732" y="2308774"/>
                </a:cubicBezTo>
                <a:cubicBezTo>
                  <a:pt x="1237714" y="2307794"/>
                  <a:pt x="1247300" y="2311059"/>
                  <a:pt x="1247899" y="2314977"/>
                </a:cubicBezTo>
                <a:cubicBezTo>
                  <a:pt x="1247899" y="2319874"/>
                  <a:pt x="1285642" y="2323465"/>
                  <a:pt x="1331174" y="2322485"/>
                </a:cubicBezTo>
                <a:cubicBezTo>
                  <a:pt x="1470164" y="2319221"/>
                  <a:pt x="1510304" y="2322485"/>
                  <a:pt x="1489336" y="2333259"/>
                </a:cubicBezTo>
                <a:cubicBezTo>
                  <a:pt x="1479750" y="2338156"/>
                  <a:pt x="1476755" y="2342400"/>
                  <a:pt x="1484543" y="2341747"/>
                </a:cubicBezTo>
                <a:cubicBezTo>
                  <a:pt x="1491132" y="2341747"/>
                  <a:pt x="1504313" y="2335870"/>
                  <a:pt x="1513899" y="2329341"/>
                </a:cubicBezTo>
                <a:cubicBezTo>
                  <a:pt x="1534867" y="2315303"/>
                  <a:pt x="1607957" y="2327709"/>
                  <a:pt x="1589984" y="2342400"/>
                </a:cubicBezTo>
                <a:cubicBezTo>
                  <a:pt x="1583394" y="2347297"/>
                  <a:pt x="1592380" y="2351541"/>
                  <a:pt x="1614547" y="2353826"/>
                </a:cubicBezTo>
                <a:cubicBezTo>
                  <a:pt x="1662475" y="2358070"/>
                  <a:pt x="1665470" y="2348929"/>
                  <a:pt x="1625930" y="2318568"/>
                </a:cubicBezTo>
                <a:cubicBezTo>
                  <a:pt x="1586389" y="2288860"/>
                  <a:pt x="1589984" y="2276454"/>
                  <a:pt x="1631921" y="2289513"/>
                </a:cubicBezTo>
                <a:cubicBezTo>
                  <a:pt x="1669065" y="2301918"/>
                  <a:pt x="1678650" y="2292124"/>
                  <a:pt x="1647497" y="2274822"/>
                </a:cubicBezTo>
                <a:cubicBezTo>
                  <a:pt x="1616344" y="2258498"/>
                  <a:pt x="1433619" y="2261437"/>
                  <a:pt x="1424034" y="2279719"/>
                </a:cubicBezTo>
                <a:cubicBezTo>
                  <a:pt x="1416845" y="2294409"/>
                  <a:pt x="1386291" y="2287227"/>
                  <a:pt x="1384493" y="2269925"/>
                </a:cubicBezTo>
                <a:cubicBezTo>
                  <a:pt x="1384493" y="2261437"/>
                  <a:pt x="1357534" y="2253275"/>
                  <a:pt x="1309606" y="2248378"/>
                </a:cubicBezTo>
                <a:cubicBezTo>
                  <a:pt x="1269466" y="2243481"/>
                  <a:pt x="1223935" y="2236299"/>
                  <a:pt x="1208359" y="2233034"/>
                </a:cubicBezTo>
                <a:cubicBezTo>
                  <a:pt x="1192782" y="2229443"/>
                  <a:pt x="1166422" y="2228137"/>
                  <a:pt x="1149048" y="2229770"/>
                </a:cubicBezTo>
                <a:cubicBezTo>
                  <a:pt x="1132273" y="2231402"/>
                  <a:pt x="1117895" y="2228790"/>
                  <a:pt x="1117296" y="2223893"/>
                </a:cubicBezTo>
                <a:cubicBezTo>
                  <a:pt x="1116098" y="2218670"/>
                  <a:pt x="1106512" y="2213773"/>
                  <a:pt x="1095129" y="2212141"/>
                </a:cubicBezTo>
                <a:cubicBezTo>
                  <a:pt x="1056787" y="2207244"/>
                  <a:pt x="1164625" y="2206591"/>
                  <a:pt x="1229327" y="2210508"/>
                </a:cubicBezTo>
                <a:cubicBezTo>
                  <a:pt x="1262876" y="2213120"/>
                  <a:pt x="1365322" y="2210508"/>
                  <a:pt x="1455786" y="2204632"/>
                </a:cubicBezTo>
                <a:lnTo>
                  <a:pt x="1621137" y="2194838"/>
                </a:lnTo>
                <a:lnTo>
                  <a:pt x="1614547" y="2171659"/>
                </a:lnTo>
                <a:cubicBezTo>
                  <a:pt x="1606759" y="2146195"/>
                  <a:pt x="1600169" y="2145542"/>
                  <a:pt x="1440809" y="2144889"/>
                </a:cubicBezTo>
                <a:cubicBezTo>
                  <a:pt x="1155638" y="2143257"/>
                  <a:pt x="915999" y="2172638"/>
                  <a:pt x="878855" y="2213120"/>
                </a:cubicBezTo>
                <a:cubicBezTo>
                  <a:pt x="865675" y="2227811"/>
                  <a:pt x="862679" y="2226179"/>
                  <a:pt x="840513" y="2200714"/>
                </a:cubicBezTo>
                <a:lnTo>
                  <a:pt x="815350" y="2172638"/>
                </a:lnTo>
                <a:lnTo>
                  <a:pt x="747053" y="2185371"/>
                </a:lnTo>
                <a:cubicBezTo>
                  <a:pt x="709909" y="2192553"/>
                  <a:pt x="647603" y="2212141"/>
                  <a:pt x="609261" y="2228464"/>
                </a:cubicBezTo>
                <a:cubicBezTo>
                  <a:pt x="548153" y="2254907"/>
                  <a:pt x="533774" y="2258172"/>
                  <a:pt x="515202" y="2250010"/>
                </a:cubicBezTo>
                <a:cubicBezTo>
                  <a:pt x="493635" y="2240216"/>
                  <a:pt x="494234" y="2238584"/>
                  <a:pt x="542162" y="2226831"/>
                </a:cubicBezTo>
                <a:cubicBezTo>
                  <a:pt x="569121" y="2220302"/>
                  <a:pt x="596081" y="2210508"/>
                  <a:pt x="600873" y="2204632"/>
                </a:cubicBezTo>
                <a:cubicBezTo>
                  <a:pt x="617049" y="2188309"/>
                  <a:pt x="754842" y="2149786"/>
                  <a:pt x="812954" y="2143910"/>
                </a:cubicBezTo>
                <a:cubicBezTo>
                  <a:pt x="843508" y="2141624"/>
                  <a:pt x="895630" y="2128892"/>
                  <a:pt x="928580" y="2115834"/>
                </a:cubicBezTo>
                <a:cubicBezTo>
                  <a:pt x="960931" y="2102775"/>
                  <a:pt x="997476" y="2089390"/>
                  <a:pt x="1010057" y="2085146"/>
                </a:cubicBezTo>
                <a:cubicBezTo>
                  <a:pt x="1032224" y="2078617"/>
                  <a:pt x="992683" y="2083840"/>
                  <a:pt x="790787" y="2115834"/>
                </a:cubicBezTo>
                <a:cubicBezTo>
                  <a:pt x="709310" y="2128892"/>
                  <a:pt x="696130" y="2128892"/>
                  <a:pt x="689540" y="2115834"/>
                </a:cubicBezTo>
                <a:cubicBezTo>
                  <a:pt x="682949" y="2101796"/>
                  <a:pt x="695531" y="2099511"/>
                  <a:pt x="803368" y="2089717"/>
                </a:cubicBezTo>
                <a:cubicBezTo>
                  <a:pt x="920193" y="2077964"/>
                  <a:pt x="924985" y="2077311"/>
                  <a:pt x="922589" y="2057396"/>
                </a:cubicBezTo>
                <a:cubicBezTo>
                  <a:pt x="921990" y="2045970"/>
                  <a:pt x="928580" y="2034870"/>
                  <a:pt x="939364" y="2030953"/>
                </a:cubicBezTo>
                <a:cubicBezTo>
                  <a:pt x="950147" y="2027688"/>
                  <a:pt x="957336" y="2020180"/>
                  <a:pt x="957336" y="2016262"/>
                </a:cubicBezTo>
                <a:cubicBezTo>
                  <a:pt x="956138" y="2006468"/>
                  <a:pt x="875859" y="2020180"/>
                  <a:pt x="762031" y="2049888"/>
                </a:cubicBezTo>
                <a:cubicBezTo>
                  <a:pt x="681152" y="2070455"/>
                  <a:pt x="573914" y="2072741"/>
                  <a:pt x="618846" y="2053152"/>
                </a:cubicBezTo>
                <a:cubicBezTo>
                  <a:pt x="649400" y="2039767"/>
                  <a:pt x="636819" y="2023771"/>
                  <a:pt x="596679" y="2023771"/>
                </a:cubicBezTo>
                <a:cubicBezTo>
                  <a:pt x="561333" y="2024424"/>
                  <a:pt x="557139" y="2020506"/>
                  <a:pt x="564328" y="1992430"/>
                </a:cubicBezTo>
                <a:cubicBezTo>
                  <a:pt x="567324" y="1981004"/>
                  <a:pt x="581702" y="1975128"/>
                  <a:pt x="615252" y="1972516"/>
                </a:cubicBezTo>
                <a:cubicBezTo>
                  <a:pt x="658387" y="1968272"/>
                  <a:pt x="660783" y="1966966"/>
                  <a:pt x="653594" y="1948031"/>
                </a:cubicBezTo>
                <a:cubicBezTo>
                  <a:pt x="647004" y="1930729"/>
                  <a:pt x="648202" y="1928770"/>
                  <a:pt x="669171" y="1932034"/>
                </a:cubicBezTo>
                <a:cubicBezTo>
                  <a:pt x="682351" y="1933667"/>
                  <a:pt x="761432" y="1921588"/>
                  <a:pt x="844706" y="1904285"/>
                </a:cubicBezTo>
                <a:cubicBezTo>
                  <a:pt x="927382" y="1886982"/>
                  <a:pt x="1025634" y="1872291"/>
                  <a:pt x="1062179" y="1870659"/>
                </a:cubicBezTo>
                <a:cubicBezTo>
                  <a:pt x="1106512" y="1869027"/>
                  <a:pt x="1123886" y="1865762"/>
                  <a:pt x="1117296" y="1858906"/>
                </a:cubicBezTo>
                <a:cubicBezTo>
                  <a:pt x="1111305" y="1854010"/>
                  <a:pt x="1052593" y="1852051"/>
                  <a:pt x="986692" y="1854662"/>
                </a:cubicBezTo>
                <a:cubicBezTo>
                  <a:pt x="878855" y="1858906"/>
                  <a:pt x="867472" y="1857274"/>
                  <a:pt x="865675" y="1841604"/>
                </a:cubicBezTo>
                <a:cubicBezTo>
                  <a:pt x="864476" y="1828545"/>
                  <a:pt x="871666" y="1822669"/>
                  <a:pt x="895030" y="1819404"/>
                </a:cubicBezTo>
                <a:cubicBezTo>
                  <a:pt x="917796" y="1816140"/>
                  <a:pt x="919593" y="1815487"/>
                  <a:pt x="902219" y="1813854"/>
                </a:cubicBezTo>
                <a:cubicBezTo>
                  <a:pt x="889639" y="1812222"/>
                  <a:pt x="868670" y="1817772"/>
                  <a:pt x="853693" y="1825281"/>
                </a:cubicBezTo>
                <a:cubicBezTo>
                  <a:pt x="820143" y="1843563"/>
                  <a:pt x="806963" y="1832463"/>
                  <a:pt x="832125" y="1807978"/>
                </a:cubicBezTo>
                <a:cubicBezTo>
                  <a:pt x="865675" y="1774026"/>
                  <a:pt x="1072363" y="1730280"/>
                  <a:pt x="1075359" y="1756723"/>
                </a:cubicBezTo>
                <a:cubicBezTo>
                  <a:pt x="1075359" y="1762273"/>
                  <a:pt x="1059183" y="1767170"/>
                  <a:pt x="1035219" y="1768150"/>
                </a:cubicBezTo>
                <a:cubicBezTo>
                  <a:pt x="977706" y="1769782"/>
                  <a:pt x="932174" y="1778270"/>
                  <a:pt x="939364" y="1784799"/>
                </a:cubicBezTo>
                <a:cubicBezTo>
                  <a:pt x="947751" y="1791328"/>
                  <a:pt x="1110706" y="1772394"/>
                  <a:pt x="1130476" y="1762600"/>
                </a:cubicBezTo>
                <a:cubicBezTo>
                  <a:pt x="1141859" y="1756723"/>
                  <a:pt x="1138264" y="1753459"/>
                  <a:pt x="1117296" y="1751173"/>
                </a:cubicBezTo>
                <a:cubicBezTo>
                  <a:pt x="1100521" y="1749541"/>
                  <a:pt x="1135868" y="1742032"/>
                  <a:pt x="1195178" y="1736483"/>
                </a:cubicBezTo>
                <a:lnTo>
                  <a:pt x="1303016" y="1724403"/>
                </a:lnTo>
                <a:lnTo>
                  <a:pt x="1244305" y="1699919"/>
                </a:lnTo>
                <a:lnTo>
                  <a:pt x="1185593" y="1675434"/>
                </a:lnTo>
                <a:lnTo>
                  <a:pt x="1027431" y="1699919"/>
                </a:lnTo>
                <a:cubicBezTo>
                  <a:pt x="941161" y="1712977"/>
                  <a:pt x="867472" y="1723750"/>
                  <a:pt x="865675" y="1722118"/>
                </a:cubicBezTo>
                <a:cubicBezTo>
                  <a:pt x="864476" y="1720486"/>
                  <a:pt x="889039" y="1710692"/>
                  <a:pt x="920193" y="1698939"/>
                </a:cubicBezTo>
                <a:lnTo>
                  <a:pt x="978904" y="1679351"/>
                </a:lnTo>
                <a:lnTo>
                  <a:pt x="889639" y="1692736"/>
                </a:lnTo>
                <a:cubicBezTo>
                  <a:pt x="793184" y="1708407"/>
                  <a:pt x="780004" y="1701551"/>
                  <a:pt x="866873" y="1680004"/>
                </a:cubicBezTo>
                <a:cubicBezTo>
                  <a:pt x="920193" y="1667599"/>
                  <a:pt x="920193" y="1666946"/>
                  <a:pt x="887242" y="1663028"/>
                </a:cubicBezTo>
                <a:cubicBezTo>
                  <a:pt x="855490" y="1658131"/>
                  <a:pt x="855490" y="1657478"/>
                  <a:pt x="876458" y="1648990"/>
                </a:cubicBezTo>
                <a:cubicBezTo>
                  <a:pt x="895630" y="1642461"/>
                  <a:pt x="892035" y="1640829"/>
                  <a:pt x="853693" y="1637564"/>
                </a:cubicBezTo>
                <a:lnTo>
                  <a:pt x="806963" y="1633973"/>
                </a:lnTo>
                <a:lnTo>
                  <a:pt x="842309" y="1618629"/>
                </a:lnTo>
                <a:cubicBezTo>
                  <a:pt x="860882" y="1609488"/>
                  <a:pt x="904616" y="1599694"/>
                  <a:pt x="937566" y="1596430"/>
                </a:cubicBezTo>
                <a:cubicBezTo>
                  <a:pt x="971116" y="1593165"/>
                  <a:pt x="1031625" y="1580433"/>
                  <a:pt x="1071764" y="1569007"/>
                </a:cubicBezTo>
                <a:cubicBezTo>
                  <a:pt x="1112503" y="1556601"/>
                  <a:pt x="1162228" y="1542563"/>
                  <a:pt x="1181998" y="1536687"/>
                </a:cubicBezTo>
                <a:cubicBezTo>
                  <a:pt x="1211953" y="1528525"/>
                  <a:pt x="1199372" y="1527219"/>
                  <a:pt x="1120291" y="1531137"/>
                </a:cubicBezTo>
                <a:cubicBezTo>
                  <a:pt x="994481" y="1536034"/>
                  <a:pt x="823139" y="1563130"/>
                  <a:pt x="744657" y="1589574"/>
                </a:cubicBezTo>
                <a:cubicBezTo>
                  <a:pt x="685346" y="1609162"/>
                  <a:pt x="660184" y="1610141"/>
                  <a:pt x="669171" y="1592839"/>
                </a:cubicBezTo>
                <a:cubicBezTo>
                  <a:pt x="673364" y="1584350"/>
                  <a:pt x="658986" y="1585003"/>
                  <a:pt x="546954" y="1593818"/>
                </a:cubicBezTo>
                <a:cubicBezTo>
                  <a:pt x="499626" y="1598062"/>
                  <a:pt x="494234" y="1596430"/>
                  <a:pt x="509211" y="1584024"/>
                </a:cubicBezTo>
                <a:cubicBezTo>
                  <a:pt x="519995" y="1574883"/>
                  <a:pt x="581103" y="1562477"/>
                  <a:pt x="702720" y="1546807"/>
                </a:cubicBezTo>
                <a:cubicBezTo>
                  <a:pt x="950147" y="1513834"/>
                  <a:pt x="1095728" y="1490655"/>
                  <a:pt x="1102917" y="1481514"/>
                </a:cubicBezTo>
                <a:cubicBezTo>
                  <a:pt x="1105913" y="1477597"/>
                  <a:pt x="1104116" y="1474332"/>
                  <a:pt x="1098125" y="1475312"/>
                </a:cubicBezTo>
                <a:cubicBezTo>
                  <a:pt x="1092134" y="1475312"/>
                  <a:pt x="1086742" y="1472047"/>
                  <a:pt x="1086742" y="1466171"/>
                </a:cubicBezTo>
                <a:cubicBezTo>
                  <a:pt x="1085544" y="1461274"/>
                  <a:pt x="1100521" y="1455397"/>
                  <a:pt x="1118494" y="1453765"/>
                </a:cubicBezTo>
                <a:cubicBezTo>
                  <a:pt x="1140061" y="1452133"/>
                  <a:pt x="1149048" y="1447236"/>
                  <a:pt x="1144854" y="1440706"/>
                </a:cubicBezTo>
                <a:cubicBezTo>
                  <a:pt x="1139462" y="1434177"/>
                  <a:pt x="1086742" y="1438095"/>
                  <a:pt x="968719" y="1453765"/>
                </a:cubicBezTo>
                <a:cubicBezTo>
                  <a:pt x="742260" y="1483473"/>
                  <a:pt x="729080" y="1486085"/>
                  <a:pt x="723688" y="1497511"/>
                </a:cubicBezTo>
                <a:cubicBezTo>
                  <a:pt x="720094" y="1503387"/>
                  <a:pt x="700923" y="1508284"/>
                  <a:pt x="680553" y="1508937"/>
                </a:cubicBezTo>
                <a:cubicBezTo>
                  <a:pt x="658986" y="1508937"/>
                  <a:pt x="632026" y="1509917"/>
                  <a:pt x="618846" y="1510570"/>
                </a:cubicBezTo>
                <a:cubicBezTo>
                  <a:pt x="577509" y="1513181"/>
                  <a:pt x="617049" y="1494899"/>
                  <a:pt x="696130" y="1475312"/>
                </a:cubicBezTo>
                <a:cubicBezTo>
                  <a:pt x="824337" y="1442339"/>
                  <a:pt x="874062" y="1417527"/>
                  <a:pt x="801571" y="1420792"/>
                </a:cubicBezTo>
                <a:cubicBezTo>
                  <a:pt x="787792" y="1421772"/>
                  <a:pt x="753643" y="1424057"/>
                  <a:pt x="726684" y="1424710"/>
                </a:cubicBezTo>
                <a:cubicBezTo>
                  <a:pt x="651796" y="1429933"/>
                  <a:pt x="666774" y="1413610"/>
                  <a:pt x="752445" y="1397940"/>
                </a:cubicBezTo>
                <a:cubicBezTo>
                  <a:pt x="794981" y="1390431"/>
                  <a:pt x="832125" y="1380637"/>
                  <a:pt x="836319" y="1375740"/>
                </a:cubicBezTo>
                <a:cubicBezTo>
                  <a:pt x="840513" y="1370843"/>
                  <a:pt x="833323" y="1369537"/>
                  <a:pt x="820143" y="1373781"/>
                </a:cubicBezTo>
                <a:cubicBezTo>
                  <a:pt x="805765" y="1377699"/>
                  <a:pt x="795580" y="1376393"/>
                  <a:pt x="794981" y="1369537"/>
                </a:cubicBezTo>
                <a:cubicBezTo>
                  <a:pt x="793184" y="1348970"/>
                  <a:pt x="654193" y="1371496"/>
                  <a:pt x="540364" y="1410998"/>
                </a:cubicBezTo>
                <a:cubicBezTo>
                  <a:pt x="441513" y="1445603"/>
                  <a:pt x="430730" y="1452133"/>
                  <a:pt x="407964" y="1486085"/>
                </a:cubicBezTo>
                <a:cubicBezTo>
                  <a:pt x="381604" y="1526240"/>
                  <a:pt x="348653" y="1537666"/>
                  <a:pt x="345658" y="1508937"/>
                </a:cubicBezTo>
                <a:cubicBezTo>
                  <a:pt x="345058" y="1499143"/>
                  <a:pt x="355842" y="1484453"/>
                  <a:pt x="373216" y="1473679"/>
                </a:cubicBezTo>
                <a:lnTo>
                  <a:pt x="402572" y="1455397"/>
                </a:lnTo>
                <a:lnTo>
                  <a:pt x="333676" y="1460947"/>
                </a:lnTo>
                <a:cubicBezTo>
                  <a:pt x="291739" y="1464212"/>
                  <a:pt x="253397" y="1473679"/>
                  <a:pt x="232428" y="1485105"/>
                </a:cubicBezTo>
                <a:cubicBezTo>
                  <a:pt x="209662" y="1497511"/>
                  <a:pt x="186298" y="1502408"/>
                  <a:pt x="158140" y="1500776"/>
                </a:cubicBezTo>
                <a:cubicBezTo>
                  <a:pt x="117401" y="1498164"/>
                  <a:pt x="117401" y="1498164"/>
                  <a:pt x="132379" y="1477597"/>
                </a:cubicBezTo>
                <a:cubicBezTo>
                  <a:pt x="141365" y="1466171"/>
                  <a:pt x="146757" y="1449847"/>
                  <a:pt x="146158" y="1441686"/>
                </a:cubicBezTo>
                <a:cubicBezTo>
                  <a:pt x="144960" y="1430912"/>
                  <a:pt x="170122" y="1410019"/>
                  <a:pt x="216253" y="1381290"/>
                </a:cubicBezTo>
                <a:lnTo>
                  <a:pt x="287545" y="1336891"/>
                </a:lnTo>
                <a:lnTo>
                  <a:pt x="246807" y="1326771"/>
                </a:lnTo>
                <a:cubicBezTo>
                  <a:pt x="193487" y="1313712"/>
                  <a:pt x="188095" y="1283351"/>
                  <a:pt x="231829" y="1233075"/>
                </a:cubicBezTo>
                <a:cubicBezTo>
                  <a:pt x="266577" y="1192920"/>
                  <a:pt x="297131" y="1186065"/>
                  <a:pt x="324090" y="1211855"/>
                </a:cubicBezTo>
                <a:cubicBezTo>
                  <a:pt x="347455" y="1233075"/>
                  <a:pt x="358239" y="1232423"/>
                  <a:pt x="411558" y="1202714"/>
                </a:cubicBezTo>
                <a:cubicBezTo>
                  <a:pt x="438518" y="1187697"/>
                  <a:pt x="459486" y="1168109"/>
                  <a:pt x="468473" y="1146563"/>
                </a:cubicBezTo>
                <a:cubicBezTo>
                  <a:pt x="476261" y="1129260"/>
                  <a:pt x="491837" y="1101837"/>
                  <a:pt x="502621" y="1087146"/>
                </a:cubicBezTo>
                <a:cubicBezTo>
                  <a:pt x="527783" y="1054173"/>
                  <a:pt x="515801" y="1044706"/>
                  <a:pt x="467274" y="1057764"/>
                </a:cubicBezTo>
                <a:lnTo>
                  <a:pt x="432527" y="1065600"/>
                </a:lnTo>
                <a:lnTo>
                  <a:pt x="469072" y="1044379"/>
                </a:lnTo>
                <a:cubicBezTo>
                  <a:pt x="497229" y="1027730"/>
                  <a:pt x="500824" y="1022180"/>
                  <a:pt x="487644" y="1017936"/>
                </a:cubicBezTo>
                <a:cubicBezTo>
                  <a:pt x="466076" y="1011407"/>
                  <a:pt x="456491" y="985942"/>
                  <a:pt x="461284" y="953622"/>
                </a:cubicBezTo>
                <a:cubicBezTo>
                  <a:pt x="464279" y="934688"/>
                  <a:pt x="473865" y="925220"/>
                  <a:pt x="502621" y="914447"/>
                </a:cubicBezTo>
                <a:cubicBezTo>
                  <a:pt x="523590" y="906285"/>
                  <a:pt x="543959" y="894532"/>
                  <a:pt x="548752" y="888003"/>
                </a:cubicBezTo>
                <a:cubicBezTo>
                  <a:pt x="553545" y="882127"/>
                  <a:pt x="564927" y="871354"/>
                  <a:pt x="574513" y="864824"/>
                </a:cubicBezTo>
                <a:cubicBezTo>
                  <a:pt x="599076" y="847522"/>
                  <a:pt x="600873" y="829566"/>
                  <a:pt x="576909" y="838707"/>
                </a:cubicBezTo>
                <a:cubicBezTo>
                  <a:pt x="561333" y="844584"/>
                  <a:pt x="557738" y="841972"/>
                  <a:pt x="558936" y="827934"/>
                </a:cubicBezTo>
                <a:cubicBezTo>
                  <a:pt x="560135" y="815528"/>
                  <a:pt x="572716" y="806387"/>
                  <a:pt x="600274" y="798226"/>
                </a:cubicBezTo>
                <a:cubicBezTo>
                  <a:pt x="629630" y="789085"/>
                  <a:pt x="639815" y="780923"/>
                  <a:pt x="642211" y="762968"/>
                </a:cubicBezTo>
                <a:cubicBezTo>
                  <a:pt x="644008" y="750562"/>
                  <a:pt x="643409" y="736524"/>
                  <a:pt x="639815" y="732280"/>
                </a:cubicBezTo>
                <a:cubicBezTo>
                  <a:pt x="636819" y="728363"/>
                  <a:pt x="589490" y="732280"/>
                  <a:pt x="534373" y="740768"/>
                </a:cubicBezTo>
                <a:cubicBezTo>
                  <a:pt x="455892" y="753174"/>
                  <a:pt x="430130" y="753827"/>
                  <a:pt x="418748" y="744686"/>
                </a:cubicBezTo>
                <a:cubicBezTo>
                  <a:pt x="406167" y="734892"/>
                  <a:pt x="407964" y="731627"/>
                  <a:pt x="429531" y="720854"/>
                </a:cubicBezTo>
                <a:cubicBezTo>
                  <a:pt x="442711" y="714325"/>
                  <a:pt x="482851" y="705837"/>
                  <a:pt x="517599" y="702572"/>
                </a:cubicBezTo>
                <a:cubicBezTo>
                  <a:pt x="582301" y="696696"/>
                  <a:pt x="720094" y="654908"/>
                  <a:pt x="757837" y="629444"/>
                </a:cubicBezTo>
                <a:cubicBezTo>
                  <a:pt x="769220" y="622262"/>
                  <a:pt x="792585" y="603000"/>
                  <a:pt x="809359" y="588310"/>
                </a:cubicBezTo>
                <a:cubicBezTo>
                  <a:pt x="825535" y="572639"/>
                  <a:pt x="853693" y="552725"/>
                  <a:pt x="870467" y="543911"/>
                </a:cubicBezTo>
                <a:cubicBezTo>
                  <a:pt x="887841" y="534770"/>
                  <a:pt x="915999" y="519100"/>
                  <a:pt x="932774" y="509305"/>
                </a:cubicBezTo>
                <a:cubicBezTo>
                  <a:pt x="962129" y="491023"/>
                  <a:pt x="962129" y="490370"/>
                  <a:pt x="939963" y="487106"/>
                </a:cubicBezTo>
                <a:cubicBezTo>
                  <a:pt x="921391" y="482862"/>
                  <a:pt x="919593" y="480250"/>
                  <a:pt x="930377" y="472088"/>
                </a:cubicBezTo>
                <a:cubicBezTo>
                  <a:pt x="948350" y="457071"/>
                  <a:pt x="936967" y="458703"/>
                  <a:pt x="905814" y="475027"/>
                </a:cubicBezTo>
                <a:cubicBezTo>
                  <a:pt x="891436" y="482535"/>
                  <a:pt x="866274" y="489391"/>
                  <a:pt x="849499" y="489391"/>
                </a:cubicBezTo>
                <a:cubicBezTo>
                  <a:pt x="832724" y="490370"/>
                  <a:pt x="797377" y="504408"/>
                  <a:pt x="771017" y="520079"/>
                </a:cubicBezTo>
                <a:cubicBezTo>
                  <a:pt x="715900" y="553705"/>
                  <a:pt x="700324" y="556969"/>
                  <a:pt x="702121" y="535423"/>
                </a:cubicBezTo>
                <a:cubicBezTo>
                  <a:pt x="703918" y="519752"/>
                  <a:pt x="747053" y="499185"/>
                  <a:pt x="857886" y="460336"/>
                </a:cubicBezTo>
                <a:cubicBezTo>
                  <a:pt x="893832" y="447277"/>
                  <a:pt x="907012" y="447604"/>
                  <a:pt x="930377" y="456418"/>
                </a:cubicBezTo>
                <a:cubicBezTo>
                  <a:pt x="972913" y="473068"/>
                  <a:pt x="1008260" y="449562"/>
                  <a:pt x="968120" y="430628"/>
                </a:cubicBezTo>
                <a:cubicBezTo>
                  <a:pt x="941760" y="419202"/>
                  <a:pt x="955539" y="392105"/>
                  <a:pt x="990886" y="387861"/>
                </a:cubicBezTo>
                <a:cubicBezTo>
                  <a:pt x="1008859" y="385249"/>
                  <a:pt x="1014251" y="382311"/>
                  <a:pt x="1003467" y="380679"/>
                </a:cubicBezTo>
                <a:cubicBezTo>
                  <a:pt x="988489" y="378393"/>
                  <a:pt x="987891" y="375782"/>
                  <a:pt x="997476" y="367620"/>
                </a:cubicBezTo>
                <a:cubicBezTo>
                  <a:pt x="1005864" y="360111"/>
                  <a:pt x="993882" y="360111"/>
                  <a:pt x="961530" y="367620"/>
                </a:cubicBezTo>
                <a:cubicBezTo>
                  <a:pt x="934571" y="373496"/>
                  <a:pt x="911805" y="374149"/>
                  <a:pt x="911805" y="369252"/>
                </a:cubicBezTo>
                <a:cubicBezTo>
                  <a:pt x="911206" y="360111"/>
                  <a:pt x="909409" y="360764"/>
                  <a:pt x="999273" y="349338"/>
                </a:cubicBezTo>
                <a:cubicBezTo>
                  <a:pt x="1035219" y="345094"/>
                  <a:pt x="1098125" y="330403"/>
                  <a:pt x="1139462" y="316366"/>
                </a:cubicBezTo>
                <a:cubicBezTo>
                  <a:pt x="1179602" y="302328"/>
                  <a:pt x="1221539" y="289922"/>
                  <a:pt x="1232323" y="288943"/>
                </a:cubicBezTo>
                <a:cubicBezTo>
                  <a:pt x="1241908" y="288290"/>
                  <a:pt x="1264674" y="279475"/>
                  <a:pt x="1280849" y="269681"/>
                </a:cubicBezTo>
                <a:cubicBezTo>
                  <a:pt x="1309606" y="253031"/>
                  <a:pt x="1306611" y="252705"/>
                  <a:pt x="1208359" y="266743"/>
                </a:cubicBezTo>
                <a:cubicBezTo>
                  <a:pt x="1111305" y="281760"/>
                  <a:pt x="973512" y="308204"/>
                  <a:pt x="910607" y="325506"/>
                </a:cubicBezTo>
                <a:cubicBezTo>
                  <a:pt x="871666" y="335300"/>
                  <a:pt x="868670" y="315713"/>
                  <a:pt x="906413" y="303960"/>
                </a:cubicBezTo>
                <a:cubicBezTo>
                  <a:pt x="926783" y="297431"/>
                  <a:pt x="932774" y="290901"/>
                  <a:pt x="931575" y="272619"/>
                </a:cubicBezTo>
                <a:cubicBezTo>
                  <a:pt x="930377" y="256296"/>
                  <a:pt x="934571" y="249767"/>
                  <a:pt x="950746" y="248134"/>
                </a:cubicBezTo>
                <a:cubicBezTo>
                  <a:pt x="962129" y="247481"/>
                  <a:pt x="1052593" y="232464"/>
                  <a:pt x="1152643" y="216141"/>
                </a:cubicBezTo>
                <a:cubicBezTo>
                  <a:pt x="1307209" y="190351"/>
                  <a:pt x="1337764" y="187086"/>
                  <a:pt x="1366520" y="196227"/>
                </a:cubicBezTo>
                <a:cubicBezTo>
                  <a:pt x="1394678" y="205368"/>
                  <a:pt x="1422236" y="202756"/>
                  <a:pt x="1539659" y="182189"/>
                </a:cubicBezTo>
                <a:cubicBezTo>
                  <a:pt x="1628925" y="166518"/>
                  <a:pt x="1767317" y="151828"/>
                  <a:pt x="1923082" y="141054"/>
                </a:cubicBezTo>
                <a:cubicBezTo>
                  <a:pt x="2056681" y="131913"/>
                  <a:pt x="2332865" y="112978"/>
                  <a:pt x="2535960" y="98940"/>
                </a:cubicBezTo>
                <a:cubicBezTo>
                  <a:pt x="2938553" y="70865"/>
                  <a:pt x="3163215" y="58459"/>
                  <a:pt x="3230314" y="58459"/>
                </a:cubicBezTo>
                <a:cubicBezTo>
                  <a:pt x="3301007" y="59112"/>
                  <a:pt x="3719777" y="45400"/>
                  <a:pt x="3934254" y="35280"/>
                </a:cubicBezTo>
                <a:cubicBezTo>
                  <a:pt x="4045087" y="29730"/>
                  <a:pt x="4148132" y="26792"/>
                  <a:pt x="4163708" y="28424"/>
                </a:cubicBezTo>
                <a:cubicBezTo>
                  <a:pt x="4182280" y="30057"/>
                  <a:pt x="4196659" y="23854"/>
                  <a:pt x="4207443" y="12427"/>
                </a:cubicBezTo>
                <a:cubicBezTo>
                  <a:pt x="4214631" y="4592"/>
                  <a:pt x="4218825" y="675"/>
                  <a:pt x="4220023" y="22"/>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D92B2720-D8E8-41E5-A2E0-7EFA1647344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5020340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0_Blank Slide">
    <p:spTree>
      <p:nvGrpSpPr>
        <p:cNvPr id="1" name=""/>
        <p:cNvGrpSpPr/>
        <p:nvPr/>
      </p:nvGrpSpPr>
      <p:grpSpPr>
        <a:xfrm>
          <a:off x="0" y="0"/>
          <a:ext cx="0" cy="0"/>
          <a:chOff x="0" y="0"/>
          <a:chExt cx="0" cy="0"/>
        </a:xfrm>
      </p:grpSpPr>
      <p:sp>
        <p:nvSpPr>
          <p:cNvPr id="5" name="Body text">
            <a:extLst>
              <a:ext uri="{FF2B5EF4-FFF2-40B4-BE49-F238E27FC236}">
                <a16:creationId xmlns:a16="http://schemas.microsoft.com/office/drawing/2014/main" id="{11BE3E0A-D304-4D8D-A0FD-F16F21956B62}"/>
              </a:ext>
            </a:extLst>
          </p:cNvPr>
          <p:cNvSpPr>
            <a:spLocks noGrp="1"/>
          </p:cNvSpPr>
          <p:nvPr>
            <p:ph type="body" sz="quarter" idx="42" hasCustomPrompt="1"/>
          </p:nvPr>
        </p:nvSpPr>
        <p:spPr>
          <a:xfrm>
            <a:off x="15150649" y="7840191"/>
            <a:ext cx="846539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A98AFC0D-F349-4051-AAE7-8EECF9025157}"/>
              </a:ext>
            </a:extLst>
          </p:cNvPr>
          <p:cNvSpPr>
            <a:spLocks noGrp="1"/>
          </p:cNvSpPr>
          <p:nvPr>
            <p:ph type="body" sz="quarter" idx="43" hasCustomPrompt="1"/>
          </p:nvPr>
        </p:nvSpPr>
        <p:spPr>
          <a:xfrm>
            <a:off x="15150648" y="4346575"/>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8" name="Picture Placeholder 7">
            <a:extLst>
              <a:ext uri="{FF2B5EF4-FFF2-40B4-BE49-F238E27FC236}">
                <a16:creationId xmlns:a16="http://schemas.microsoft.com/office/drawing/2014/main" id="{B6F2B4E6-9706-4808-8097-F66697E410EC}"/>
              </a:ext>
            </a:extLst>
          </p:cNvPr>
          <p:cNvSpPr>
            <a:spLocks noGrp="1"/>
          </p:cNvSpPr>
          <p:nvPr>
            <p:ph type="pic" sz="quarter" idx="11" hasCustomPrompt="1"/>
          </p:nvPr>
        </p:nvSpPr>
        <p:spPr>
          <a:xfrm>
            <a:off x="1520119" y="3337572"/>
            <a:ext cx="12936898" cy="7040868"/>
          </a:xfrm>
          <a:custGeom>
            <a:avLst/>
            <a:gdLst>
              <a:gd name="connsiteX0" fmla="*/ 3160220 w 12936898"/>
              <a:gd name="connsiteY0" fmla="*/ 6867187 h 7040868"/>
              <a:gd name="connsiteX1" fmla="*/ 3139850 w 12936898"/>
              <a:gd name="connsiteY1" fmla="*/ 6878613 h 7040868"/>
              <a:gd name="connsiteX2" fmla="*/ 3190773 w 12936898"/>
              <a:gd name="connsiteY2" fmla="*/ 6873390 h 7040868"/>
              <a:gd name="connsiteX3" fmla="*/ 3160220 w 12936898"/>
              <a:gd name="connsiteY3" fmla="*/ 6867187 h 7040868"/>
              <a:gd name="connsiteX4" fmla="*/ 2791774 w 12936898"/>
              <a:gd name="connsiteY4" fmla="*/ 6866208 h 7040868"/>
              <a:gd name="connsiteX5" fmla="*/ 2764216 w 12936898"/>
              <a:gd name="connsiteY5" fmla="*/ 6868819 h 7040868"/>
              <a:gd name="connsiteX6" fmla="*/ 2776198 w 12936898"/>
              <a:gd name="connsiteY6" fmla="*/ 6872737 h 7040868"/>
              <a:gd name="connsiteX7" fmla="*/ 2791774 w 12936898"/>
              <a:gd name="connsiteY7" fmla="*/ 6866208 h 7040868"/>
              <a:gd name="connsiteX8" fmla="*/ 2806752 w 12936898"/>
              <a:gd name="connsiteY8" fmla="*/ 6817565 h 7040868"/>
              <a:gd name="connsiteX9" fmla="*/ 2758824 w 12936898"/>
              <a:gd name="connsiteY9" fmla="*/ 6824094 h 7040868"/>
              <a:gd name="connsiteX10" fmla="*/ 2733662 w 12936898"/>
              <a:gd name="connsiteY10" fmla="*/ 6844987 h 7040868"/>
              <a:gd name="connsiteX11" fmla="*/ 2810346 w 12936898"/>
              <a:gd name="connsiteY11" fmla="*/ 6835847 h 7040868"/>
              <a:gd name="connsiteX12" fmla="*/ 2806752 w 12936898"/>
              <a:gd name="connsiteY12" fmla="*/ 6817565 h 7040868"/>
              <a:gd name="connsiteX13" fmla="*/ 3205751 w 12936898"/>
              <a:gd name="connsiteY13" fmla="*/ 6799609 h 7040868"/>
              <a:gd name="connsiteX14" fmla="*/ 3187179 w 12936898"/>
              <a:gd name="connsiteY14" fmla="*/ 6800262 h 7040868"/>
              <a:gd name="connsiteX15" fmla="*/ 3193170 w 12936898"/>
              <a:gd name="connsiteY15" fmla="*/ 6805159 h 7040868"/>
              <a:gd name="connsiteX16" fmla="*/ 3205751 w 12936898"/>
              <a:gd name="connsiteY16" fmla="*/ 6799609 h 7040868"/>
              <a:gd name="connsiteX17" fmla="*/ 2075852 w 12936898"/>
              <a:gd name="connsiteY17" fmla="*/ 6734969 h 7040868"/>
              <a:gd name="connsiteX18" fmla="*/ 2045898 w 12936898"/>
              <a:gd name="connsiteY18" fmla="*/ 6738561 h 7040868"/>
              <a:gd name="connsiteX19" fmla="*/ 2050091 w 12936898"/>
              <a:gd name="connsiteY19" fmla="*/ 6751619 h 7040868"/>
              <a:gd name="connsiteX20" fmla="*/ 2086037 w 12936898"/>
              <a:gd name="connsiteY20" fmla="*/ 6747701 h 7040868"/>
              <a:gd name="connsiteX21" fmla="*/ 2075852 w 12936898"/>
              <a:gd name="connsiteY21" fmla="*/ 6734969 h 7040868"/>
              <a:gd name="connsiteX22" fmla="*/ 4651374 w 12936898"/>
              <a:gd name="connsiteY22" fmla="*/ 6733337 h 7040868"/>
              <a:gd name="connsiteX23" fmla="*/ 4633401 w 12936898"/>
              <a:gd name="connsiteY23" fmla="*/ 6736275 h 7040868"/>
              <a:gd name="connsiteX24" fmla="*/ 4607041 w 12936898"/>
              <a:gd name="connsiteY24" fmla="*/ 6746069 h 7040868"/>
              <a:gd name="connsiteX25" fmla="*/ 4656766 w 12936898"/>
              <a:gd name="connsiteY25" fmla="*/ 6737581 h 7040868"/>
              <a:gd name="connsiteX26" fmla="*/ 4651374 w 12936898"/>
              <a:gd name="connsiteY26" fmla="*/ 6733337 h 7040868"/>
              <a:gd name="connsiteX27" fmla="*/ 4545933 w 12936898"/>
              <a:gd name="connsiteY27" fmla="*/ 6729419 h 7040868"/>
              <a:gd name="connsiteX28" fmla="*/ 4495010 w 12936898"/>
              <a:gd name="connsiteY28" fmla="*/ 6734643 h 7040868"/>
              <a:gd name="connsiteX29" fmla="*/ 4521370 w 12936898"/>
              <a:gd name="connsiteY29" fmla="*/ 6736275 h 7040868"/>
              <a:gd name="connsiteX30" fmla="*/ 4545933 w 12936898"/>
              <a:gd name="connsiteY30" fmla="*/ 6729419 h 7040868"/>
              <a:gd name="connsiteX31" fmla="*/ 1833068 w 12936898"/>
              <a:gd name="connsiteY31" fmla="*/ 6680817 h 7040868"/>
              <a:gd name="connsiteX32" fmla="*/ 1825429 w 12936898"/>
              <a:gd name="connsiteY32" fmla="*/ 6681429 h 7040868"/>
              <a:gd name="connsiteX33" fmla="*/ 1867965 w 12936898"/>
              <a:gd name="connsiteY33" fmla="*/ 6706241 h 7040868"/>
              <a:gd name="connsiteX34" fmla="*/ 1947046 w 12936898"/>
              <a:gd name="connsiteY34" fmla="*/ 6720279 h 7040868"/>
              <a:gd name="connsiteX35" fmla="*/ 1988983 w 12936898"/>
              <a:gd name="connsiteY35" fmla="*/ 6715381 h 7040868"/>
              <a:gd name="connsiteX36" fmla="*/ 1946447 w 12936898"/>
              <a:gd name="connsiteY36" fmla="*/ 6707220 h 7040868"/>
              <a:gd name="connsiteX37" fmla="*/ 1859578 w 12936898"/>
              <a:gd name="connsiteY37" fmla="*/ 6687305 h 7040868"/>
              <a:gd name="connsiteX38" fmla="*/ 1833068 w 12936898"/>
              <a:gd name="connsiteY38" fmla="*/ 6680817 h 7040868"/>
              <a:gd name="connsiteX39" fmla="*/ 5936439 w 12936898"/>
              <a:gd name="connsiteY39" fmla="*/ 6676533 h 7040868"/>
              <a:gd name="connsiteX40" fmla="*/ 5917867 w 12936898"/>
              <a:gd name="connsiteY40" fmla="*/ 6677839 h 7040868"/>
              <a:gd name="connsiteX41" fmla="*/ 5923858 w 12936898"/>
              <a:gd name="connsiteY41" fmla="*/ 6683388 h 7040868"/>
              <a:gd name="connsiteX42" fmla="*/ 5936439 w 12936898"/>
              <a:gd name="connsiteY42" fmla="*/ 6676533 h 7040868"/>
              <a:gd name="connsiteX43" fmla="*/ 4159814 w 12936898"/>
              <a:gd name="connsiteY43" fmla="*/ 6665882 h 7040868"/>
              <a:gd name="connsiteX44" fmla="*/ 4096010 w 12936898"/>
              <a:gd name="connsiteY44" fmla="*/ 6668697 h 7040868"/>
              <a:gd name="connsiteX45" fmla="*/ 4007344 w 12936898"/>
              <a:gd name="connsiteY45" fmla="*/ 6681756 h 7040868"/>
              <a:gd name="connsiteX46" fmla="*/ 3927664 w 12936898"/>
              <a:gd name="connsiteY46" fmla="*/ 6690244 h 7040868"/>
              <a:gd name="connsiteX47" fmla="*/ 3838398 w 12936898"/>
              <a:gd name="connsiteY47" fmla="*/ 6687305 h 7040868"/>
              <a:gd name="connsiteX48" fmla="*/ 3806047 w 12936898"/>
              <a:gd name="connsiteY48" fmla="*/ 6692529 h 7040868"/>
              <a:gd name="connsiteX49" fmla="*/ 3834804 w 12936898"/>
              <a:gd name="connsiteY49" fmla="*/ 6698079 h 7040868"/>
              <a:gd name="connsiteX50" fmla="*/ 3934254 w 12936898"/>
              <a:gd name="connsiteY50" fmla="*/ 6707873 h 7040868"/>
              <a:gd name="connsiteX51" fmla="*/ 4235600 w 12936898"/>
              <a:gd name="connsiteY51" fmla="*/ 6707873 h 7040868"/>
              <a:gd name="connsiteX52" fmla="*/ 4176290 w 12936898"/>
              <a:gd name="connsiteY52" fmla="*/ 6703955 h 7040868"/>
              <a:gd name="connsiteX53" fmla="*/ 4093614 w 12936898"/>
              <a:gd name="connsiteY53" fmla="*/ 6696447 h 7040868"/>
              <a:gd name="connsiteX54" fmla="*/ 4068452 w 12936898"/>
              <a:gd name="connsiteY54" fmla="*/ 6685021 h 7040868"/>
              <a:gd name="connsiteX55" fmla="*/ 4101402 w 12936898"/>
              <a:gd name="connsiteY55" fmla="*/ 6683388 h 7040868"/>
              <a:gd name="connsiteX56" fmla="*/ 4193064 w 12936898"/>
              <a:gd name="connsiteY56" fmla="*/ 6668697 h 7040868"/>
              <a:gd name="connsiteX57" fmla="*/ 4159814 w 12936898"/>
              <a:gd name="connsiteY57" fmla="*/ 6665882 h 7040868"/>
              <a:gd name="connsiteX58" fmla="*/ 5006639 w 12936898"/>
              <a:gd name="connsiteY58" fmla="*/ 6657924 h 7040868"/>
              <a:gd name="connsiteX59" fmla="*/ 4982675 w 12936898"/>
              <a:gd name="connsiteY59" fmla="*/ 6660209 h 7040868"/>
              <a:gd name="connsiteX60" fmla="*/ 4995257 w 12936898"/>
              <a:gd name="connsiteY60" fmla="*/ 6663474 h 7040868"/>
              <a:gd name="connsiteX61" fmla="*/ 5006639 w 12936898"/>
              <a:gd name="connsiteY61" fmla="*/ 6657924 h 7040868"/>
              <a:gd name="connsiteX62" fmla="*/ 3745538 w 12936898"/>
              <a:gd name="connsiteY62" fmla="*/ 6657924 h 7040868"/>
              <a:gd name="connsiteX63" fmla="*/ 3737151 w 12936898"/>
              <a:gd name="connsiteY63" fmla="*/ 6668697 h 7040868"/>
              <a:gd name="connsiteX64" fmla="*/ 3753326 w 12936898"/>
              <a:gd name="connsiteY64" fmla="*/ 6676533 h 7040868"/>
              <a:gd name="connsiteX65" fmla="*/ 3761714 w 12936898"/>
              <a:gd name="connsiteY65" fmla="*/ 6666412 h 7040868"/>
              <a:gd name="connsiteX66" fmla="*/ 3745538 w 12936898"/>
              <a:gd name="connsiteY66" fmla="*/ 6657924 h 7040868"/>
              <a:gd name="connsiteX67" fmla="*/ 4035501 w 12936898"/>
              <a:gd name="connsiteY67" fmla="*/ 6649763 h 7040868"/>
              <a:gd name="connsiteX68" fmla="*/ 3951628 w 12936898"/>
              <a:gd name="connsiteY68" fmla="*/ 6657924 h 7040868"/>
              <a:gd name="connsiteX69" fmla="*/ 4009740 w 12936898"/>
              <a:gd name="connsiteY69" fmla="*/ 6660209 h 7040868"/>
              <a:gd name="connsiteX70" fmla="*/ 4094213 w 12936898"/>
              <a:gd name="connsiteY70" fmla="*/ 6651069 h 7040868"/>
              <a:gd name="connsiteX71" fmla="*/ 5450122 w 12936898"/>
              <a:gd name="connsiteY71" fmla="*/ 6648701 h 7040868"/>
              <a:gd name="connsiteX72" fmla="*/ 5410432 w 12936898"/>
              <a:gd name="connsiteY72" fmla="*/ 6649763 h 7040868"/>
              <a:gd name="connsiteX73" fmla="*/ 5376283 w 12936898"/>
              <a:gd name="connsiteY73" fmla="*/ 6658577 h 7040868"/>
              <a:gd name="connsiteX74" fmla="*/ 5470940 w 12936898"/>
              <a:gd name="connsiteY74" fmla="*/ 6652047 h 7040868"/>
              <a:gd name="connsiteX75" fmla="*/ 5450122 w 12936898"/>
              <a:gd name="connsiteY75" fmla="*/ 6648701 h 7040868"/>
              <a:gd name="connsiteX76" fmla="*/ 4199055 w 12936898"/>
              <a:gd name="connsiteY76" fmla="*/ 6648130 h 7040868"/>
              <a:gd name="connsiteX77" fmla="*/ 4182280 w 12936898"/>
              <a:gd name="connsiteY77" fmla="*/ 6648783 h 7040868"/>
              <a:gd name="connsiteX78" fmla="*/ 4187672 w 12936898"/>
              <a:gd name="connsiteY78" fmla="*/ 6653680 h 7040868"/>
              <a:gd name="connsiteX79" fmla="*/ 4199055 w 12936898"/>
              <a:gd name="connsiteY79" fmla="*/ 6648130 h 7040868"/>
              <a:gd name="connsiteX80" fmla="*/ 5233098 w 12936898"/>
              <a:gd name="connsiteY80" fmla="*/ 6645519 h 7040868"/>
              <a:gd name="connsiteX81" fmla="*/ 5229504 w 12936898"/>
              <a:gd name="connsiteY81" fmla="*/ 6651069 h 7040868"/>
              <a:gd name="connsiteX82" fmla="*/ 5260657 w 12936898"/>
              <a:gd name="connsiteY82" fmla="*/ 6661841 h 7040868"/>
              <a:gd name="connsiteX83" fmla="*/ 5303792 w 12936898"/>
              <a:gd name="connsiteY83" fmla="*/ 6663474 h 7040868"/>
              <a:gd name="connsiteX84" fmla="*/ 5314576 w 12936898"/>
              <a:gd name="connsiteY84" fmla="*/ 6654333 h 7040868"/>
              <a:gd name="connsiteX85" fmla="*/ 5286419 w 12936898"/>
              <a:gd name="connsiteY85" fmla="*/ 6648130 h 7040868"/>
              <a:gd name="connsiteX86" fmla="*/ 5243882 w 12936898"/>
              <a:gd name="connsiteY86" fmla="*/ 6645519 h 7040868"/>
              <a:gd name="connsiteX87" fmla="*/ 5233098 w 12936898"/>
              <a:gd name="connsiteY87" fmla="*/ 6645519 h 7040868"/>
              <a:gd name="connsiteX88" fmla="*/ 3818029 w 12936898"/>
              <a:gd name="connsiteY88" fmla="*/ 6642580 h 7040868"/>
              <a:gd name="connsiteX89" fmla="*/ 3794664 w 12936898"/>
              <a:gd name="connsiteY89" fmla="*/ 6656291 h 7040868"/>
              <a:gd name="connsiteX90" fmla="*/ 3817430 w 12936898"/>
              <a:gd name="connsiteY90" fmla="*/ 6662821 h 7040868"/>
              <a:gd name="connsiteX91" fmla="*/ 3842592 w 12936898"/>
              <a:gd name="connsiteY91" fmla="*/ 6648130 h 7040868"/>
              <a:gd name="connsiteX92" fmla="*/ 3818029 w 12936898"/>
              <a:gd name="connsiteY92" fmla="*/ 6642580 h 7040868"/>
              <a:gd name="connsiteX93" fmla="*/ 2790576 w 12936898"/>
              <a:gd name="connsiteY93" fmla="*/ 6628869 h 7040868"/>
              <a:gd name="connsiteX94" fmla="*/ 2764815 w 12936898"/>
              <a:gd name="connsiteY94" fmla="*/ 6630501 h 7040868"/>
              <a:gd name="connsiteX95" fmla="*/ 2648590 w 12936898"/>
              <a:gd name="connsiteY95" fmla="*/ 6656291 h 7040868"/>
              <a:gd name="connsiteX96" fmla="*/ 2558126 w 12936898"/>
              <a:gd name="connsiteY96" fmla="*/ 6678491 h 7040868"/>
              <a:gd name="connsiteX97" fmla="*/ 2591076 w 12936898"/>
              <a:gd name="connsiteY97" fmla="*/ 6685021 h 7040868"/>
              <a:gd name="connsiteX98" fmla="*/ 2742049 w 12936898"/>
              <a:gd name="connsiteY98" fmla="*/ 6698079 h 7040868"/>
              <a:gd name="connsiteX99" fmla="*/ 2791774 w 12936898"/>
              <a:gd name="connsiteY99" fmla="*/ 6698079 h 7040868"/>
              <a:gd name="connsiteX100" fmla="*/ 2816936 w 12936898"/>
              <a:gd name="connsiteY100" fmla="*/ 6681756 h 7040868"/>
              <a:gd name="connsiteX101" fmla="*/ 2801959 w 12936898"/>
              <a:gd name="connsiteY101" fmla="*/ 6645519 h 7040868"/>
              <a:gd name="connsiteX102" fmla="*/ 2790576 w 12936898"/>
              <a:gd name="connsiteY102" fmla="*/ 6628869 h 7040868"/>
              <a:gd name="connsiteX103" fmla="*/ 2697716 w 12936898"/>
              <a:gd name="connsiteY103" fmla="*/ 6621360 h 7040868"/>
              <a:gd name="connsiteX104" fmla="*/ 2652784 w 12936898"/>
              <a:gd name="connsiteY104" fmla="*/ 6628216 h 7040868"/>
              <a:gd name="connsiteX105" fmla="*/ 2624626 w 12936898"/>
              <a:gd name="connsiteY105" fmla="*/ 6632133 h 7040868"/>
              <a:gd name="connsiteX106" fmla="*/ 2570707 w 12936898"/>
              <a:gd name="connsiteY106" fmla="*/ 6632787 h 7040868"/>
              <a:gd name="connsiteX107" fmla="*/ 2546743 w 12936898"/>
              <a:gd name="connsiteY107" fmla="*/ 6648783 h 7040868"/>
              <a:gd name="connsiteX108" fmla="*/ 2665964 w 12936898"/>
              <a:gd name="connsiteY108" fmla="*/ 6637357 h 7040868"/>
              <a:gd name="connsiteX109" fmla="*/ 2697716 w 12936898"/>
              <a:gd name="connsiteY109" fmla="*/ 6621360 h 7040868"/>
              <a:gd name="connsiteX110" fmla="*/ 7697787 w 12936898"/>
              <a:gd name="connsiteY110" fmla="*/ 6616789 h 7040868"/>
              <a:gd name="connsiteX111" fmla="*/ 7669629 w 12936898"/>
              <a:gd name="connsiteY111" fmla="*/ 6618095 h 7040868"/>
              <a:gd name="connsiteX112" fmla="*/ 7681012 w 12936898"/>
              <a:gd name="connsiteY112" fmla="*/ 6622666 h 7040868"/>
              <a:gd name="connsiteX113" fmla="*/ 7697787 w 12936898"/>
              <a:gd name="connsiteY113" fmla="*/ 6616789 h 7040868"/>
              <a:gd name="connsiteX114" fmla="*/ 5430801 w 12936898"/>
              <a:gd name="connsiteY114" fmla="*/ 6614178 h 7040868"/>
              <a:gd name="connsiteX115" fmla="*/ 5382873 w 12936898"/>
              <a:gd name="connsiteY115" fmla="*/ 6628216 h 7040868"/>
              <a:gd name="connsiteX116" fmla="*/ 5422413 w 12936898"/>
              <a:gd name="connsiteY116" fmla="*/ 6626583 h 7040868"/>
              <a:gd name="connsiteX117" fmla="*/ 5430801 w 12936898"/>
              <a:gd name="connsiteY117" fmla="*/ 6614178 h 7040868"/>
              <a:gd name="connsiteX118" fmla="*/ 5550620 w 12936898"/>
              <a:gd name="connsiteY118" fmla="*/ 6613525 h 7040868"/>
              <a:gd name="connsiteX119" fmla="*/ 5550620 w 12936898"/>
              <a:gd name="connsiteY119" fmla="*/ 6635725 h 7040868"/>
              <a:gd name="connsiteX120" fmla="*/ 5599746 w 12936898"/>
              <a:gd name="connsiteY120" fmla="*/ 6628869 h 7040868"/>
              <a:gd name="connsiteX121" fmla="*/ 5550620 w 12936898"/>
              <a:gd name="connsiteY121" fmla="*/ 6613525 h 7040868"/>
              <a:gd name="connsiteX122" fmla="*/ 5221116 w 12936898"/>
              <a:gd name="connsiteY122" fmla="*/ 6613525 h 7040868"/>
              <a:gd name="connsiteX123" fmla="*/ 5189365 w 12936898"/>
              <a:gd name="connsiteY123" fmla="*/ 6619727 h 7040868"/>
              <a:gd name="connsiteX124" fmla="*/ 5222315 w 12936898"/>
              <a:gd name="connsiteY124" fmla="*/ 6624951 h 7040868"/>
              <a:gd name="connsiteX125" fmla="*/ 5254067 w 12936898"/>
              <a:gd name="connsiteY125" fmla="*/ 6618095 h 7040868"/>
              <a:gd name="connsiteX126" fmla="*/ 5221116 w 12936898"/>
              <a:gd name="connsiteY126" fmla="*/ 6613525 h 7040868"/>
              <a:gd name="connsiteX127" fmla="*/ 5362504 w 12936898"/>
              <a:gd name="connsiteY127" fmla="*/ 6612545 h 7040868"/>
              <a:gd name="connsiteX128" fmla="*/ 5339139 w 12936898"/>
              <a:gd name="connsiteY128" fmla="*/ 6617443 h 7040868"/>
              <a:gd name="connsiteX129" fmla="*/ 5290013 w 12936898"/>
              <a:gd name="connsiteY129" fmla="*/ 6629848 h 7040868"/>
              <a:gd name="connsiteX130" fmla="*/ 5307986 w 12936898"/>
              <a:gd name="connsiteY130" fmla="*/ 6635725 h 7040868"/>
              <a:gd name="connsiteX131" fmla="*/ 5366697 w 12936898"/>
              <a:gd name="connsiteY131" fmla="*/ 6621360 h 7040868"/>
              <a:gd name="connsiteX132" fmla="*/ 5362504 w 12936898"/>
              <a:gd name="connsiteY132" fmla="*/ 6612545 h 7040868"/>
              <a:gd name="connsiteX133" fmla="*/ 5155216 w 12936898"/>
              <a:gd name="connsiteY133" fmla="*/ 6611893 h 7040868"/>
              <a:gd name="connsiteX134" fmla="*/ 5142036 w 12936898"/>
              <a:gd name="connsiteY134" fmla="*/ 6622666 h 7040868"/>
              <a:gd name="connsiteX135" fmla="*/ 5151622 w 12936898"/>
              <a:gd name="connsiteY135" fmla="*/ 6631481 h 7040868"/>
              <a:gd name="connsiteX136" fmla="*/ 5165400 w 12936898"/>
              <a:gd name="connsiteY136" fmla="*/ 6620707 h 7040868"/>
              <a:gd name="connsiteX137" fmla="*/ 5155216 w 12936898"/>
              <a:gd name="connsiteY137" fmla="*/ 6611893 h 7040868"/>
              <a:gd name="connsiteX138" fmla="*/ 4898801 w 12936898"/>
              <a:gd name="connsiteY138" fmla="*/ 6610587 h 7040868"/>
              <a:gd name="connsiteX139" fmla="*/ 4870644 w 12936898"/>
              <a:gd name="connsiteY139" fmla="*/ 6612545 h 7040868"/>
              <a:gd name="connsiteX140" fmla="*/ 4883225 w 12936898"/>
              <a:gd name="connsiteY140" fmla="*/ 6616789 h 7040868"/>
              <a:gd name="connsiteX141" fmla="*/ 4898801 w 12936898"/>
              <a:gd name="connsiteY141" fmla="*/ 6610587 h 7040868"/>
              <a:gd name="connsiteX142" fmla="*/ 4303897 w 12936898"/>
              <a:gd name="connsiteY142" fmla="*/ 6599161 h 7040868"/>
              <a:gd name="connsiteX143" fmla="*/ 4261361 w 12936898"/>
              <a:gd name="connsiteY143" fmla="*/ 6601119 h 7040868"/>
              <a:gd name="connsiteX144" fmla="*/ 4232006 w 12936898"/>
              <a:gd name="connsiteY144" fmla="*/ 6612545 h 7040868"/>
              <a:gd name="connsiteX145" fmla="*/ 4325465 w 12936898"/>
              <a:gd name="connsiteY145" fmla="*/ 6603405 h 7040868"/>
              <a:gd name="connsiteX146" fmla="*/ 4303897 w 12936898"/>
              <a:gd name="connsiteY146" fmla="*/ 6599161 h 7040868"/>
              <a:gd name="connsiteX147" fmla="*/ 4421320 w 12936898"/>
              <a:gd name="connsiteY147" fmla="*/ 6595243 h 7040868"/>
              <a:gd name="connsiteX148" fmla="*/ 4399753 w 12936898"/>
              <a:gd name="connsiteY148" fmla="*/ 6603405 h 7040868"/>
              <a:gd name="connsiteX149" fmla="*/ 4444685 w 12936898"/>
              <a:gd name="connsiteY149" fmla="*/ 6608301 h 7040868"/>
              <a:gd name="connsiteX150" fmla="*/ 4466253 w 12936898"/>
              <a:gd name="connsiteY150" fmla="*/ 6600140 h 7040868"/>
              <a:gd name="connsiteX151" fmla="*/ 4421320 w 12936898"/>
              <a:gd name="connsiteY151" fmla="*/ 6595243 h 7040868"/>
              <a:gd name="connsiteX152" fmla="*/ 5485918 w 12936898"/>
              <a:gd name="connsiteY152" fmla="*/ 6594590 h 7040868"/>
              <a:gd name="connsiteX153" fmla="*/ 5467945 w 12936898"/>
              <a:gd name="connsiteY153" fmla="*/ 6595243 h 7040868"/>
              <a:gd name="connsiteX154" fmla="*/ 5473337 w 12936898"/>
              <a:gd name="connsiteY154" fmla="*/ 6600140 h 7040868"/>
              <a:gd name="connsiteX155" fmla="*/ 5485918 w 12936898"/>
              <a:gd name="connsiteY155" fmla="*/ 6594590 h 7040868"/>
              <a:gd name="connsiteX156" fmla="*/ 4363807 w 12936898"/>
              <a:gd name="connsiteY156" fmla="*/ 6593611 h 7040868"/>
              <a:gd name="connsiteX157" fmla="*/ 4345834 w 12936898"/>
              <a:gd name="connsiteY157" fmla="*/ 6595243 h 7040868"/>
              <a:gd name="connsiteX158" fmla="*/ 4352424 w 12936898"/>
              <a:gd name="connsiteY158" fmla="*/ 6600140 h 7040868"/>
              <a:gd name="connsiteX159" fmla="*/ 4363807 w 12936898"/>
              <a:gd name="connsiteY159" fmla="*/ 6593611 h 7040868"/>
              <a:gd name="connsiteX160" fmla="*/ 2753432 w 12936898"/>
              <a:gd name="connsiteY160" fmla="*/ 6591979 h 7040868"/>
              <a:gd name="connsiteX161" fmla="*/ 2735459 w 12936898"/>
              <a:gd name="connsiteY161" fmla="*/ 6592957 h 7040868"/>
              <a:gd name="connsiteX162" fmla="*/ 2741450 w 12936898"/>
              <a:gd name="connsiteY162" fmla="*/ 6597528 h 7040868"/>
              <a:gd name="connsiteX163" fmla="*/ 2753432 w 12936898"/>
              <a:gd name="connsiteY163" fmla="*/ 6591979 h 7040868"/>
              <a:gd name="connsiteX164" fmla="*/ 2813941 w 12936898"/>
              <a:gd name="connsiteY164" fmla="*/ 6573043 h 7040868"/>
              <a:gd name="connsiteX165" fmla="*/ 2804954 w 12936898"/>
              <a:gd name="connsiteY165" fmla="*/ 6594590 h 7040868"/>
              <a:gd name="connsiteX166" fmla="*/ 2780391 w 12936898"/>
              <a:gd name="connsiteY166" fmla="*/ 6604384 h 7040868"/>
              <a:gd name="connsiteX167" fmla="*/ 2824724 w 12936898"/>
              <a:gd name="connsiteY167" fmla="*/ 6608301 h 7040868"/>
              <a:gd name="connsiteX168" fmla="*/ 2906801 w 12936898"/>
              <a:gd name="connsiteY168" fmla="*/ 6597528 h 7040868"/>
              <a:gd name="connsiteX169" fmla="*/ 2813941 w 12936898"/>
              <a:gd name="connsiteY169" fmla="*/ 6573043 h 7040868"/>
              <a:gd name="connsiteX170" fmla="*/ 10140908 w 12936898"/>
              <a:gd name="connsiteY170" fmla="*/ 6572064 h 7040868"/>
              <a:gd name="connsiteX171" fmla="*/ 10094178 w 12936898"/>
              <a:gd name="connsiteY171" fmla="*/ 6579899 h 7040868"/>
              <a:gd name="connsiteX172" fmla="*/ 10215196 w 12936898"/>
              <a:gd name="connsiteY172" fmla="*/ 6574675 h 7040868"/>
              <a:gd name="connsiteX173" fmla="*/ 10140908 w 12936898"/>
              <a:gd name="connsiteY173" fmla="*/ 6572064 h 7040868"/>
              <a:gd name="connsiteX174" fmla="*/ 1450394 w 12936898"/>
              <a:gd name="connsiteY174" fmla="*/ 6569779 h 7040868"/>
              <a:gd name="connsiteX175" fmla="*/ 1467169 w 12936898"/>
              <a:gd name="connsiteY175" fmla="*/ 6615810 h 7040868"/>
              <a:gd name="connsiteX176" fmla="*/ 1516295 w 12936898"/>
              <a:gd name="connsiteY176" fmla="*/ 6641927 h 7040868"/>
              <a:gd name="connsiteX177" fmla="*/ 1536065 w 12936898"/>
              <a:gd name="connsiteY177" fmla="*/ 6653680 h 7040868"/>
              <a:gd name="connsiteX178" fmla="*/ 1826029 w 12936898"/>
              <a:gd name="connsiteY178" fmla="*/ 6732031 h 7040868"/>
              <a:gd name="connsiteX179" fmla="*/ 1796074 w 12936898"/>
              <a:gd name="connsiteY179" fmla="*/ 6707873 h 7040868"/>
              <a:gd name="connsiteX180" fmla="*/ 1737362 w 12936898"/>
              <a:gd name="connsiteY180" fmla="*/ 6694815 h 7040868"/>
              <a:gd name="connsiteX181" fmla="*/ 1675056 w 12936898"/>
              <a:gd name="connsiteY181" fmla="*/ 6652047 h 7040868"/>
              <a:gd name="connsiteX182" fmla="*/ 1510903 w 12936898"/>
              <a:gd name="connsiteY182" fmla="*/ 6580552 h 7040868"/>
              <a:gd name="connsiteX183" fmla="*/ 1450394 w 12936898"/>
              <a:gd name="connsiteY183" fmla="*/ 6569779 h 7040868"/>
              <a:gd name="connsiteX184" fmla="*/ 3198562 w 12936898"/>
              <a:gd name="connsiteY184" fmla="*/ 6568147 h 7040868"/>
              <a:gd name="connsiteX185" fmla="*/ 3157224 w 12936898"/>
              <a:gd name="connsiteY185" fmla="*/ 6569126 h 7040868"/>
              <a:gd name="connsiteX186" fmla="*/ 3118283 w 12936898"/>
              <a:gd name="connsiteY186" fmla="*/ 6586755 h 7040868"/>
              <a:gd name="connsiteX187" fmla="*/ 3164413 w 12936898"/>
              <a:gd name="connsiteY187" fmla="*/ 6592957 h 7040868"/>
              <a:gd name="connsiteX188" fmla="*/ 3203953 w 12936898"/>
              <a:gd name="connsiteY188" fmla="*/ 6583817 h 7040868"/>
              <a:gd name="connsiteX189" fmla="*/ 3215336 w 12936898"/>
              <a:gd name="connsiteY189" fmla="*/ 6573043 h 7040868"/>
              <a:gd name="connsiteX190" fmla="*/ 3198562 w 12936898"/>
              <a:gd name="connsiteY190" fmla="*/ 6568147 h 7040868"/>
              <a:gd name="connsiteX191" fmla="*/ 10278701 w 12936898"/>
              <a:gd name="connsiteY191" fmla="*/ 6565535 h 7040868"/>
              <a:gd name="connsiteX192" fmla="*/ 10246349 w 12936898"/>
              <a:gd name="connsiteY192" fmla="*/ 6568147 h 7040868"/>
              <a:gd name="connsiteX193" fmla="*/ 10263124 w 12936898"/>
              <a:gd name="connsiteY193" fmla="*/ 6571411 h 7040868"/>
              <a:gd name="connsiteX194" fmla="*/ 10278701 w 12936898"/>
              <a:gd name="connsiteY194" fmla="*/ 6565535 h 7040868"/>
              <a:gd name="connsiteX195" fmla="*/ 3810091 w 12936898"/>
              <a:gd name="connsiteY195" fmla="*/ 6561454 h 7040868"/>
              <a:gd name="connsiteX196" fmla="*/ 3723970 w 12936898"/>
              <a:gd name="connsiteY196" fmla="*/ 6562923 h 7040868"/>
              <a:gd name="connsiteX197" fmla="*/ 3586178 w 12936898"/>
              <a:gd name="connsiteY197" fmla="*/ 6573043 h 7040868"/>
              <a:gd name="connsiteX198" fmla="*/ 3580187 w 12936898"/>
              <a:gd name="connsiteY198" fmla="*/ 6596875 h 7040868"/>
              <a:gd name="connsiteX199" fmla="*/ 3595763 w 12936898"/>
              <a:gd name="connsiteY199" fmla="*/ 6606017 h 7040868"/>
              <a:gd name="connsiteX200" fmla="*/ 3621525 w 12936898"/>
              <a:gd name="connsiteY200" fmla="*/ 6608301 h 7040868"/>
              <a:gd name="connsiteX201" fmla="*/ 3751529 w 12936898"/>
              <a:gd name="connsiteY201" fmla="*/ 6583817 h 7040868"/>
              <a:gd name="connsiteX202" fmla="*/ 3852177 w 12936898"/>
              <a:gd name="connsiteY202" fmla="*/ 6563903 h 7040868"/>
              <a:gd name="connsiteX203" fmla="*/ 3810091 w 12936898"/>
              <a:gd name="connsiteY203" fmla="*/ 6561454 h 7040868"/>
              <a:gd name="connsiteX204" fmla="*/ 3088927 w 12936898"/>
              <a:gd name="connsiteY204" fmla="*/ 6559985 h 7040868"/>
              <a:gd name="connsiteX205" fmla="*/ 3040999 w 12936898"/>
              <a:gd name="connsiteY205" fmla="*/ 6562923 h 7040868"/>
              <a:gd name="connsiteX206" fmla="*/ 2956526 w 12936898"/>
              <a:gd name="connsiteY206" fmla="*/ 6578920 h 7040868"/>
              <a:gd name="connsiteX207" fmla="*/ 3068557 w 12936898"/>
              <a:gd name="connsiteY207" fmla="*/ 6568147 h 7040868"/>
              <a:gd name="connsiteX208" fmla="*/ 3088927 w 12936898"/>
              <a:gd name="connsiteY208" fmla="*/ 6559985 h 7040868"/>
              <a:gd name="connsiteX209" fmla="*/ 3318381 w 12936898"/>
              <a:gd name="connsiteY209" fmla="*/ 6558679 h 7040868"/>
              <a:gd name="connsiteX210" fmla="*/ 3250084 w 12936898"/>
              <a:gd name="connsiteY210" fmla="*/ 6581205 h 7040868"/>
              <a:gd name="connsiteX211" fmla="*/ 3215336 w 12936898"/>
              <a:gd name="connsiteY211" fmla="*/ 6592957 h 7040868"/>
              <a:gd name="connsiteX212" fmla="*/ 3192571 w 12936898"/>
              <a:gd name="connsiteY212" fmla="*/ 6637357 h 7040868"/>
              <a:gd name="connsiteX213" fmla="*/ 3184783 w 12936898"/>
              <a:gd name="connsiteY213" fmla="*/ 6646498 h 7040868"/>
              <a:gd name="connsiteX214" fmla="*/ 3164413 w 12936898"/>
              <a:gd name="connsiteY214" fmla="*/ 6629848 h 7040868"/>
              <a:gd name="connsiteX215" fmla="*/ 3152431 w 12936898"/>
              <a:gd name="connsiteY215" fmla="*/ 6617443 h 7040868"/>
              <a:gd name="connsiteX216" fmla="*/ 3149436 w 12936898"/>
              <a:gd name="connsiteY216" fmla="*/ 6626583 h 7040868"/>
              <a:gd name="connsiteX217" fmla="*/ 3088328 w 12936898"/>
              <a:gd name="connsiteY217" fmla="*/ 6638009 h 7040868"/>
              <a:gd name="connsiteX218" fmla="*/ 3026620 w 12936898"/>
              <a:gd name="connsiteY218" fmla="*/ 6629848 h 7040868"/>
              <a:gd name="connsiteX219" fmla="*/ 3000260 w 12936898"/>
              <a:gd name="connsiteY219" fmla="*/ 6619727 h 7040868"/>
              <a:gd name="connsiteX220" fmla="*/ 2818733 w 12936898"/>
              <a:gd name="connsiteY220" fmla="*/ 6636377 h 7040868"/>
              <a:gd name="connsiteX221" fmla="*/ 2887031 w 12936898"/>
              <a:gd name="connsiteY221" fmla="*/ 6640621 h 7040868"/>
              <a:gd name="connsiteX222" fmla="*/ 2964314 w 12936898"/>
              <a:gd name="connsiteY222" fmla="*/ 6638989 h 7040868"/>
              <a:gd name="connsiteX223" fmla="*/ 2928368 w 12936898"/>
              <a:gd name="connsiteY223" fmla="*/ 6648783 h 7040868"/>
              <a:gd name="connsiteX224" fmla="*/ 2839103 w 12936898"/>
              <a:gd name="connsiteY224" fmla="*/ 6685021 h 7040868"/>
              <a:gd name="connsiteX225" fmla="*/ 2867860 w 12936898"/>
              <a:gd name="connsiteY225" fmla="*/ 6692529 h 7040868"/>
              <a:gd name="connsiteX226" fmla="*/ 2900810 w 12936898"/>
              <a:gd name="connsiteY226" fmla="*/ 6697099 h 7040868"/>
              <a:gd name="connsiteX227" fmla="*/ 2555730 w 12936898"/>
              <a:gd name="connsiteY227" fmla="*/ 6693182 h 7040868"/>
              <a:gd name="connsiteX228" fmla="*/ 2341253 w 12936898"/>
              <a:gd name="connsiteY228" fmla="*/ 6703955 h 7040868"/>
              <a:gd name="connsiteX229" fmla="*/ 2358027 w 12936898"/>
              <a:gd name="connsiteY229" fmla="*/ 6711464 h 7040868"/>
              <a:gd name="connsiteX230" fmla="*/ 2395172 w 12936898"/>
              <a:gd name="connsiteY230" fmla="*/ 6717993 h 7040868"/>
              <a:gd name="connsiteX231" fmla="*/ 2304708 w 12936898"/>
              <a:gd name="connsiteY231" fmla="*/ 6720279 h 7040868"/>
              <a:gd name="connsiteX232" fmla="*/ 2139357 w 12936898"/>
              <a:gd name="connsiteY232" fmla="*/ 6727135 h 7040868"/>
              <a:gd name="connsiteX233" fmla="*/ 2210649 w 12936898"/>
              <a:gd name="connsiteY233" fmla="*/ 6773819 h 7040868"/>
              <a:gd name="connsiteX234" fmla="*/ 2269361 w 12936898"/>
              <a:gd name="connsiteY234" fmla="*/ 6787203 h 7040868"/>
              <a:gd name="connsiteX235" fmla="*/ 2256780 w 12936898"/>
              <a:gd name="connsiteY235" fmla="*/ 6797977 h 7040868"/>
              <a:gd name="connsiteX236" fmla="*/ 2242402 w 12936898"/>
              <a:gd name="connsiteY236" fmla="*/ 6818217 h 7040868"/>
              <a:gd name="connsiteX237" fmla="*/ 2352036 w 12936898"/>
              <a:gd name="connsiteY237" fmla="*/ 6831603 h 7040868"/>
              <a:gd name="connsiteX238" fmla="*/ 2461671 w 12936898"/>
              <a:gd name="connsiteY238" fmla="*/ 6817565 h 7040868"/>
              <a:gd name="connsiteX239" fmla="*/ 2529369 w 12936898"/>
              <a:gd name="connsiteY239" fmla="*/ 6796018 h 7040868"/>
              <a:gd name="connsiteX240" fmla="*/ 2536559 w 12936898"/>
              <a:gd name="connsiteY240" fmla="*/ 6781327 h 7040868"/>
              <a:gd name="connsiteX241" fmla="*/ 2547342 w 12936898"/>
              <a:gd name="connsiteY241" fmla="*/ 6791121 h 7040868"/>
              <a:gd name="connsiteX242" fmla="*/ 2573703 w 12936898"/>
              <a:gd name="connsiteY242" fmla="*/ 6792753 h 7040868"/>
              <a:gd name="connsiteX243" fmla="*/ 2668360 w 12936898"/>
              <a:gd name="connsiteY243" fmla="*/ 6772187 h 7040868"/>
              <a:gd name="connsiteX244" fmla="*/ 2742648 w 12936898"/>
              <a:gd name="connsiteY244" fmla="*/ 6750966 h 7040868"/>
              <a:gd name="connsiteX245" fmla="*/ 2782189 w 12936898"/>
              <a:gd name="connsiteY245" fmla="*/ 6746722 h 7040868"/>
              <a:gd name="connsiteX246" fmla="*/ 2967909 w 12936898"/>
              <a:gd name="connsiteY246" fmla="*/ 6725502 h 7040868"/>
              <a:gd name="connsiteX247" fmla="*/ 3147039 w 12936898"/>
              <a:gd name="connsiteY247" fmla="*/ 6697099 h 7040868"/>
              <a:gd name="connsiteX248" fmla="*/ 3171602 w 12936898"/>
              <a:gd name="connsiteY248" fmla="*/ 6685673 h 7040868"/>
              <a:gd name="connsiteX249" fmla="*/ 3221926 w 12936898"/>
              <a:gd name="connsiteY249" fmla="*/ 6667718 h 7040868"/>
              <a:gd name="connsiteX250" fmla="*/ 3317183 w 12936898"/>
              <a:gd name="connsiteY250" fmla="*/ 6655639 h 7040868"/>
              <a:gd name="connsiteX251" fmla="*/ 3380687 w 12936898"/>
              <a:gd name="connsiteY251" fmla="*/ 6655639 h 7040868"/>
              <a:gd name="connsiteX252" fmla="*/ 3558620 w 12936898"/>
              <a:gd name="connsiteY252" fmla="*/ 6620707 h 7040868"/>
              <a:gd name="connsiteX253" fmla="*/ 3581984 w 12936898"/>
              <a:gd name="connsiteY253" fmla="*/ 6613525 h 7040868"/>
              <a:gd name="connsiteX254" fmla="*/ 3560417 w 12936898"/>
              <a:gd name="connsiteY254" fmla="*/ 6607649 h 7040868"/>
              <a:gd name="connsiteX255" fmla="*/ 3537052 w 12936898"/>
              <a:gd name="connsiteY255" fmla="*/ 6591979 h 7040868"/>
              <a:gd name="connsiteX256" fmla="*/ 3448385 w 12936898"/>
              <a:gd name="connsiteY256" fmla="*/ 6580552 h 7040868"/>
              <a:gd name="connsiteX257" fmla="*/ 3383084 w 12936898"/>
              <a:gd name="connsiteY257" fmla="*/ 6586102 h 7040868"/>
              <a:gd name="connsiteX258" fmla="*/ 3352530 w 12936898"/>
              <a:gd name="connsiteY258" fmla="*/ 6581205 h 7040868"/>
              <a:gd name="connsiteX259" fmla="*/ 3390273 w 12936898"/>
              <a:gd name="connsiteY259" fmla="*/ 6576308 h 7040868"/>
              <a:gd name="connsiteX260" fmla="*/ 3398061 w 12936898"/>
              <a:gd name="connsiteY260" fmla="*/ 6564555 h 7040868"/>
              <a:gd name="connsiteX261" fmla="*/ 3354926 w 12936898"/>
              <a:gd name="connsiteY261" fmla="*/ 6565535 h 7040868"/>
              <a:gd name="connsiteX262" fmla="*/ 3332160 w 12936898"/>
              <a:gd name="connsiteY262" fmla="*/ 6562270 h 7040868"/>
              <a:gd name="connsiteX263" fmla="*/ 3318381 w 12936898"/>
              <a:gd name="connsiteY263" fmla="*/ 6558679 h 7040868"/>
              <a:gd name="connsiteX264" fmla="*/ 7483310 w 12936898"/>
              <a:gd name="connsiteY264" fmla="*/ 6556720 h 7040868"/>
              <a:gd name="connsiteX265" fmla="*/ 7500085 w 12936898"/>
              <a:gd name="connsiteY265" fmla="*/ 6569126 h 7040868"/>
              <a:gd name="connsiteX266" fmla="*/ 7709169 w 12936898"/>
              <a:gd name="connsiteY266" fmla="*/ 6579899 h 7040868"/>
              <a:gd name="connsiteX267" fmla="*/ 7483310 w 12936898"/>
              <a:gd name="connsiteY267" fmla="*/ 6556720 h 7040868"/>
              <a:gd name="connsiteX268" fmla="*/ 5188166 w 12936898"/>
              <a:gd name="connsiteY268" fmla="*/ 6536806 h 7040868"/>
              <a:gd name="connsiteX269" fmla="*/ 5136644 w 12936898"/>
              <a:gd name="connsiteY269" fmla="*/ 6541703 h 7040868"/>
              <a:gd name="connsiteX270" fmla="*/ 5314576 w 12936898"/>
              <a:gd name="connsiteY270" fmla="*/ 6546927 h 7040868"/>
              <a:gd name="connsiteX271" fmla="*/ 5365499 w 12936898"/>
              <a:gd name="connsiteY271" fmla="*/ 6541703 h 7040868"/>
              <a:gd name="connsiteX272" fmla="*/ 5313977 w 12936898"/>
              <a:gd name="connsiteY272" fmla="*/ 6539417 h 7040868"/>
              <a:gd name="connsiteX273" fmla="*/ 5188166 w 12936898"/>
              <a:gd name="connsiteY273" fmla="*/ 6536806 h 7040868"/>
              <a:gd name="connsiteX274" fmla="*/ 2702508 w 12936898"/>
              <a:gd name="connsiteY274" fmla="*/ 6528645 h 7040868"/>
              <a:gd name="connsiteX275" fmla="*/ 2630617 w 12936898"/>
              <a:gd name="connsiteY275" fmla="*/ 6535173 h 7040868"/>
              <a:gd name="connsiteX276" fmla="*/ 2593473 w 12936898"/>
              <a:gd name="connsiteY276" fmla="*/ 6540723 h 7040868"/>
              <a:gd name="connsiteX277" fmla="*/ 2356829 w 12936898"/>
              <a:gd name="connsiteY277" fmla="*/ 6554109 h 7040868"/>
              <a:gd name="connsiteX278" fmla="*/ 2438906 w 12936898"/>
              <a:gd name="connsiteY278" fmla="*/ 6582837 h 7040868"/>
              <a:gd name="connsiteX279" fmla="*/ 2454482 w 12936898"/>
              <a:gd name="connsiteY279" fmla="*/ 6589693 h 7040868"/>
              <a:gd name="connsiteX280" fmla="*/ 2531766 w 12936898"/>
              <a:gd name="connsiteY280" fmla="*/ 6591325 h 7040868"/>
              <a:gd name="connsiteX281" fmla="*/ 2604856 w 12936898"/>
              <a:gd name="connsiteY281" fmla="*/ 6594590 h 7040868"/>
              <a:gd name="connsiteX282" fmla="*/ 2423928 w 12936898"/>
              <a:gd name="connsiteY282" fmla="*/ 6616789 h 7040868"/>
              <a:gd name="connsiteX283" fmla="*/ 2386185 w 12936898"/>
              <a:gd name="connsiteY283" fmla="*/ 6615157 h 7040868"/>
              <a:gd name="connsiteX284" fmla="*/ 2409550 w 12936898"/>
              <a:gd name="connsiteY284" fmla="*/ 6631481 h 7040868"/>
              <a:gd name="connsiteX285" fmla="*/ 2494622 w 12936898"/>
              <a:gd name="connsiteY285" fmla="*/ 6635725 h 7040868"/>
              <a:gd name="connsiteX286" fmla="*/ 2592874 w 12936898"/>
              <a:gd name="connsiteY286" fmla="*/ 6611893 h 7040868"/>
              <a:gd name="connsiteX287" fmla="*/ 2663567 w 12936898"/>
              <a:gd name="connsiteY287" fmla="*/ 6596875 h 7040868"/>
              <a:gd name="connsiteX288" fmla="*/ 2706103 w 12936898"/>
              <a:gd name="connsiteY288" fmla="*/ 6575329 h 7040868"/>
              <a:gd name="connsiteX289" fmla="*/ 2715090 w 12936898"/>
              <a:gd name="connsiteY289" fmla="*/ 6568147 h 7040868"/>
              <a:gd name="connsiteX290" fmla="*/ 2770806 w 12936898"/>
              <a:gd name="connsiteY290" fmla="*/ 6548559 h 7040868"/>
              <a:gd name="connsiteX291" fmla="*/ 2702508 w 12936898"/>
              <a:gd name="connsiteY291" fmla="*/ 6528645 h 7040868"/>
              <a:gd name="connsiteX292" fmla="*/ 6357605 w 12936898"/>
              <a:gd name="connsiteY292" fmla="*/ 6520157 h 7040868"/>
              <a:gd name="connsiteX293" fmla="*/ 6330646 w 12936898"/>
              <a:gd name="connsiteY293" fmla="*/ 6530277 h 7040868"/>
              <a:gd name="connsiteX294" fmla="*/ 6406132 w 12936898"/>
              <a:gd name="connsiteY294" fmla="*/ 6539417 h 7040868"/>
              <a:gd name="connsiteX295" fmla="*/ 6413322 w 12936898"/>
              <a:gd name="connsiteY295" fmla="*/ 6535173 h 7040868"/>
              <a:gd name="connsiteX296" fmla="*/ 6386961 w 12936898"/>
              <a:gd name="connsiteY296" fmla="*/ 6526033 h 7040868"/>
              <a:gd name="connsiteX297" fmla="*/ 6357605 w 12936898"/>
              <a:gd name="connsiteY297" fmla="*/ 6520157 h 7040868"/>
              <a:gd name="connsiteX298" fmla="*/ 6461858 w 12936898"/>
              <a:gd name="connsiteY298" fmla="*/ 6519269 h 7040868"/>
              <a:gd name="connsiteX299" fmla="*/ 6462447 w 12936898"/>
              <a:gd name="connsiteY299" fmla="*/ 6530929 h 7040868"/>
              <a:gd name="connsiteX300" fmla="*/ 6537934 w 12936898"/>
              <a:gd name="connsiteY300" fmla="*/ 6538439 h 7040868"/>
              <a:gd name="connsiteX301" fmla="*/ 6567289 w 12936898"/>
              <a:gd name="connsiteY301" fmla="*/ 6527012 h 7040868"/>
              <a:gd name="connsiteX302" fmla="*/ 6491204 w 12936898"/>
              <a:gd name="connsiteY302" fmla="*/ 6519503 h 7040868"/>
              <a:gd name="connsiteX303" fmla="*/ 6461858 w 12936898"/>
              <a:gd name="connsiteY303" fmla="*/ 6519269 h 7040868"/>
              <a:gd name="connsiteX304" fmla="*/ 5738138 w 12936898"/>
              <a:gd name="connsiteY304" fmla="*/ 6511995 h 7040868"/>
              <a:gd name="connsiteX305" fmla="*/ 5696202 w 12936898"/>
              <a:gd name="connsiteY305" fmla="*/ 6516239 h 7040868"/>
              <a:gd name="connsiteX306" fmla="*/ 5717169 w 12936898"/>
              <a:gd name="connsiteY306" fmla="*/ 6517871 h 7040868"/>
              <a:gd name="connsiteX307" fmla="*/ 5738138 w 12936898"/>
              <a:gd name="connsiteY307" fmla="*/ 6511995 h 7040868"/>
              <a:gd name="connsiteX308" fmla="*/ 8694087 w 12936898"/>
              <a:gd name="connsiteY308" fmla="*/ 6511015 h 7040868"/>
              <a:gd name="connsiteX309" fmla="*/ 8698879 w 12936898"/>
              <a:gd name="connsiteY309" fmla="*/ 6518524 h 7040868"/>
              <a:gd name="connsiteX310" fmla="*/ 8737222 w 12936898"/>
              <a:gd name="connsiteY310" fmla="*/ 6522768 h 7040868"/>
              <a:gd name="connsiteX311" fmla="*/ 8731231 w 12936898"/>
              <a:gd name="connsiteY311" fmla="*/ 6515586 h 7040868"/>
              <a:gd name="connsiteX312" fmla="*/ 8694087 w 12936898"/>
              <a:gd name="connsiteY312" fmla="*/ 6511015 h 7040868"/>
              <a:gd name="connsiteX313" fmla="*/ 6603834 w 12936898"/>
              <a:gd name="connsiteY313" fmla="*/ 6508077 h 7040868"/>
              <a:gd name="connsiteX314" fmla="*/ 6579870 w 12936898"/>
              <a:gd name="connsiteY314" fmla="*/ 6509383 h 7040868"/>
              <a:gd name="connsiteX315" fmla="*/ 6592452 w 12936898"/>
              <a:gd name="connsiteY315" fmla="*/ 6513953 h 7040868"/>
              <a:gd name="connsiteX316" fmla="*/ 6603834 w 12936898"/>
              <a:gd name="connsiteY316" fmla="*/ 6508077 h 7040868"/>
              <a:gd name="connsiteX317" fmla="*/ 6146863 w 12936898"/>
              <a:gd name="connsiteY317" fmla="*/ 6507944 h 7040868"/>
              <a:gd name="connsiteX318" fmla="*/ 5859156 w 12936898"/>
              <a:gd name="connsiteY318" fmla="*/ 6526033 h 7040868"/>
              <a:gd name="connsiteX319" fmla="*/ 5789660 w 12936898"/>
              <a:gd name="connsiteY319" fmla="*/ 6537785 h 7040868"/>
              <a:gd name="connsiteX320" fmla="*/ 5833994 w 12936898"/>
              <a:gd name="connsiteY320" fmla="*/ 6550844 h 7040868"/>
              <a:gd name="connsiteX321" fmla="*/ 5919665 w 12936898"/>
              <a:gd name="connsiteY321" fmla="*/ 6559005 h 7040868"/>
              <a:gd name="connsiteX322" fmla="*/ 6133543 w 12936898"/>
              <a:gd name="connsiteY322" fmla="*/ 6554109 h 7040868"/>
              <a:gd name="connsiteX323" fmla="*/ 6189858 w 12936898"/>
              <a:gd name="connsiteY323" fmla="*/ 6543988 h 7040868"/>
              <a:gd name="connsiteX324" fmla="*/ 6228799 w 12936898"/>
              <a:gd name="connsiteY324" fmla="*/ 6524727 h 7040868"/>
              <a:gd name="connsiteX325" fmla="*/ 6267142 w 12936898"/>
              <a:gd name="connsiteY325" fmla="*/ 6513953 h 7040868"/>
              <a:gd name="connsiteX326" fmla="*/ 6224605 w 12936898"/>
              <a:gd name="connsiteY326" fmla="*/ 6509383 h 7040868"/>
              <a:gd name="connsiteX327" fmla="*/ 6146863 w 12936898"/>
              <a:gd name="connsiteY327" fmla="*/ 6507944 h 7040868"/>
              <a:gd name="connsiteX328" fmla="*/ 7095693 w 12936898"/>
              <a:gd name="connsiteY328" fmla="*/ 6506445 h 7040868"/>
              <a:gd name="connsiteX329" fmla="*/ 7064541 w 12936898"/>
              <a:gd name="connsiteY329" fmla="*/ 6518524 h 7040868"/>
              <a:gd name="connsiteX330" fmla="*/ 7069333 w 12936898"/>
              <a:gd name="connsiteY330" fmla="*/ 6527665 h 7040868"/>
              <a:gd name="connsiteX331" fmla="*/ 7101685 w 12936898"/>
              <a:gd name="connsiteY331" fmla="*/ 6515586 h 7040868"/>
              <a:gd name="connsiteX332" fmla="*/ 7095693 w 12936898"/>
              <a:gd name="connsiteY332" fmla="*/ 6506445 h 7040868"/>
              <a:gd name="connsiteX333" fmla="*/ 3022277 w 12936898"/>
              <a:gd name="connsiteY333" fmla="*/ 6505995 h 7040868"/>
              <a:gd name="connsiteX334" fmla="*/ 3002057 w 12936898"/>
              <a:gd name="connsiteY334" fmla="*/ 6507097 h 7040868"/>
              <a:gd name="connsiteX335" fmla="*/ 2978693 w 12936898"/>
              <a:gd name="connsiteY335" fmla="*/ 6516891 h 7040868"/>
              <a:gd name="connsiteX336" fmla="*/ 3030814 w 12936898"/>
              <a:gd name="connsiteY336" fmla="*/ 6508077 h 7040868"/>
              <a:gd name="connsiteX337" fmla="*/ 3022277 w 12936898"/>
              <a:gd name="connsiteY337" fmla="*/ 6505995 h 7040868"/>
              <a:gd name="connsiteX338" fmla="*/ 2036761 w 12936898"/>
              <a:gd name="connsiteY338" fmla="*/ 6504608 h 7040868"/>
              <a:gd name="connsiteX339" fmla="*/ 2000366 w 12936898"/>
              <a:gd name="connsiteY339" fmla="*/ 6505792 h 7040868"/>
              <a:gd name="connsiteX340" fmla="*/ 1957231 w 12936898"/>
              <a:gd name="connsiteY340" fmla="*/ 6517871 h 7040868"/>
              <a:gd name="connsiteX341" fmla="*/ 2021334 w 12936898"/>
              <a:gd name="connsiteY341" fmla="*/ 6520157 h 7040868"/>
              <a:gd name="connsiteX342" fmla="*/ 2065069 w 12936898"/>
              <a:gd name="connsiteY342" fmla="*/ 6508077 h 7040868"/>
              <a:gd name="connsiteX343" fmla="*/ 2036761 w 12936898"/>
              <a:gd name="connsiteY343" fmla="*/ 6504608 h 7040868"/>
              <a:gd name="connsiteX344" fmla="*/ 7775669 w 12936898"/>
              <a:gd name="connsiteY344" fmla="*/ 6501875 h 7040868"/>
              <a:gd name="connsiteX345" fmla="*/ 7746913 w 12936898"/>
              <a:gd name="connsiteY345" fmla="*/ 6510363 h 7040868"/>
              <a:gd name="connsiteX346" fmla="*/ 7701981 w 12936898"/>
              <a:gd name="connsiteY346" fmla="*/ 6526033 h 7040868"/>
              <a:gd name="connsiteX347" fmla="*/ 7691197 w 12936898"/>
              <a:gd name="connsiteY347" fmla="*/ 6534194 h 7040868"/>
              <a:gd name="connsiteX348" fmla="*/ 7752904 w 12936898"/>
              <a:gd name="connsiteY348" fmla="*/ 6537785 h 7040868"/>
              <a:gd name="connsiteX349" fmla="*/ 7805025 w 12936898"/>
              <a:gd name="connsiteY349" fmla="*/ 6526033 h 7040868"/>
              <a:gd name="connsiteX350" fmla="*/ 7814611 w 12936898"/>
              <a:gd name="connsiteY350" fmla="*/ 6512974 h 7040868"/>
              <a:gd name="connsiteX351" fmla="*/ 7803228 w 12936898"/>
              <a:gd name="connsiteY351" fmla="*/ 6502527 h 7040868"/>
              <a:gd name="connsiteX352" fmla="*/ 7775669 w 12936898"/>
              <a:gd name="connsiteY352" fmla="*/ 6501875 h 7040868"/>
              <a:gd name="connsiteX353" fmla="*/ 1276656 w 12936898"/>
              <a:gd name="connsiteY353" fmla="*/ 6496325 h 7040868"/>
              <a:gd name="connsiteX354" fmla="*/ 1273660 w 12936898"/>
              <a:gd name="connsiteY354" fmla="*/ 6506445 h 7040868"/>
              <a:gd name="connsiteX355" fmla="*/ 1284444 w 12936898"/>
              <a:gd name="connsiteY355" fmla="*/ 6514607 h 7040868"/>
              <a:gd name="connsiteX356" fmla="*/ 1287440 w 12936898"/>
              <a:gd name="connsiteY356" fmla="*/ 6504813 h 7040868"/>
              <a:gd name="connsiteX357" fmla="*/ 1276656 w 12936898"/>
              <a:gd name="connsiteY357" fmla="*/ 6496325 h 7040868"/>
              <a:gd name="connsiteX358" fmla="*/ 8557492 w 12936898"/>
              <a:gd name="connsiteY358" fmla="*/ 6494039 h 7040868"/>
              <a:gd name="connsiteX359" fmla="*/ 8552100 w 12936898"/>
              <a:gd name="connsiteY359" fmla="*/ 6503833 h 7040868"/>
              <a:gd name="connsiteX360" fmla="*/ 8585051 w 12936898"/>
              <a:gd name="connsiteY360" fmla="*/ 6500242 h 7040868"/>
              <a:gd name="connsiteX361" fmla="*/ 8557492 w 12936898"/>
              <a:gd name="connsiteY361" fmla="*/ 6494039 h 7040868"/>
              <a:gd name="connsiteX362" fmla="*/ 7662440 w 12936898"/>
              <a:gd name="connsiteY362" fmla="*/ 6491754 h 7040868"/>
              <a:gd name="connsiteX363" fmla="*/ 7517459 w 12936898"/>
              <a:gd name="connsiteY363" fmla="*/ 6525379 h 7040868"/>
              <a:gd name="connsiteX364" fmla="*/ 7684607 w 12936898"/>
              <a:gd name="connsiteY364" fmla="*/ 6521135 h 7040868"/>
              <a:gd name="connsiteX365" fmla="*/ 7710967 w 12936898"/>
              <a:gd name="connsiteY365" fmla="*/ 6515586 h 7040868"/>
              <a:gd name="connsiteX366" fmla="*/ 7709169 w 12936898"/>
              <a:gd name="connsiteY366" fmla="*/ 6501221 h 7040868"/>
              <a:gd name="connsiteX367" fmla="*/ 7662440 w 12936898"/>
              <a:gd name="connsiteY367" fmla="*/ 6491754 h 7040868"/>
              <a:gd name="connsiteX368" fmla="*/ 8825888 w 12936898"/>
              <a:gd name="connsiteY368" fmla="*/ 6490448 h 7040868"/>
              <a:gd name="connsiteX369" fmla="*/ 8803123 w 12936898"/>
              <a:gd name="connsiteY369" fmla="*/ 6493387 h 7040868"/>
              <a:gd name="connsiteX370" fmla="*/ 8814505 w 12936898"/>
              <a:gd name="connsiteY370" fmla="*/ 6496325 h 7040868"/>
              <a:gd name="connsiteX371" fmla="*/ 8825888 w 12936898"/>
              <a:gd name="connsiteY371" fmla="*/ 6490448 h 7040868"/>
              <a:gd name="connsiteX372" fmla="*/ 6678722 w 12936898"/>
              <a:gd name="connsiteY372" fmla="*/ 6487183 h 7040868"/>
              <a:gd name="connsiteX373" fmla="*/ 6672731 w 12936898"/>
              <a:gd name="connsiteY373" fmla="*/ 6508077 h 7040868"/>
              <a:gd name="connsiteX374" fmla="*/ 6715267 w 12936898"/>
              <a:gd name="connsiteY374" fmla="*/ 6512974 h 7040868"/>
              <a:gd name="connsiteX375" fmla="*/ 6711073 w 12936898"/>
              <a:gd name="connsiteY375" fmla="*/ 6503833 h 7040868"/>
              <a:gd name="connsiteX376" fmla="*/ 6699690 w 12936898"/>
              <a:gd name="connsiteY376" fmla="*/ 6495671 h 7040868"/>
              <a:gd name="connsiteX377" fmla="*/ 6678722 w 12936898"/>
              <a:gd name="connsiteY377" fmla="*/ 6487183 h 7040868"/>
              <a:gd name="connsiteX378" fmla="*/ 6746644 w 12936898"/>
              <a:gd name="connsiteY378" fmla="*/ 6485021 h 7040868"/>
              <a:gd name="connsiteX379" fmla="*/ 6724253 w 12936898"/>
              <a:gd name="connsiteY379" fmla="*/ 6488163 h 7040868"/>
              <a:gd name="connsiteX380" fmla="*/ 6741028 w 12936898"/>
              <a:gd name="connsiteY380" fmla="*/ 6491754 h 7040868"/>
              <a:gd name="connsiteX381" fmla="*/ 6757803 w 12936898"/>
              <a:gd name="connsiteY381" fmla="*/ 6503833 h 7040868"/>
              <a:gd name="connsiteX382" fmla="*/ 6848266 w 12936898"/>
              <a:gd name="connsiteY382" fmla="*/ 6516239 h 7040868"/>
              <a:gd name="connsiteX383" fmla="*/ 6875825 w 12936898"/>
              <a:gd name="connsiteY383" fmla="*/ 6517871 h 7040868"/>
              <a:gd name="connsiteX384" fmla="*/ 6890203 w 12936898"/>
              <a:gd name="connsiteY384" fmla="*/ 6525379 h 7040868"/>
              <a:gd name="connsiteX385" fmla="*/ 6897392 w 12936898"/>
              <a:gd name="connsiteY385" fmla="*/ 6512974 h 7040868"/>
              <a:gd name="connsiteX386" fmla="*/ 6906379 w 12936898"/>
              <a:gd name="connsiteY386" fmla="*/ 6512974 h 7040868"/>
              <a:gd name="connsiteX387" fmla="*/ 6939329 w 12936898"/>
              <a:gd name="connsiteY387" fmla="*/ 6517871 h 7040868"/>
              <a:gd name="connsiteX388" fmla="*/ 6931541 w 12936898"/>
              <a:gd name="connsiteY388" fmla="*/ 6511995 h 7040868"/>
              <a:gd name="connsiteX389" fmla="*/ 6908176 w 12936898"/>
              <a:gd name="connsiteY389" fmla="*/ 6511995 h 7040868"/>
              <a:gd name="connsiteX390" fmla="*/ 6930941 w 12936898"/>
              <a:gd name="connsiteY390" fmla="*/ 6503180 h 7040868"/>
              <a:gd name="connsiteX391" fmla="*/ 6906379 w 12936898"/>
              <a:gd name="connsiteY391" fmla="*/ 6491754 h 7040868"/>
              <a:gd name="connsiteX392" fmla="*/ 6793748 w 12936898"/>
              <a:gd name="connsiteY392" fmla="*/ 6485551 h 7040868"/>
              <a:gd name="connsiteX393" fmla="*/ 6746644 w 12936898"/>
              <a:gd name="connsiteY393" fmla="*/ 6485021 h 7040868"/>
              <a:gd name="connsiteX394" fmla="*/ 6983662 w 12936898"/>
              <a:gd name="connsiteY394" fmla="*/ 6478043 h 7040868"/>
              <a:gd name="connsiteX395" fmla="*/ 6972279 w 12936898"/>
              <a:gd name="connsiteY395" fmla="*/ 6511015 h 7040868"/>
              <a:gd name="connsiteX396" fmla="*/ 7020807 w 12936898"/>
              <a:gd name="connsiteY396" fmla="*/ 6511015 h 7040868"/>
              <a:gd name="connsiteX397" fmla="*/ 7041175 w 12936898"/>
              <a:gd name="connsiteY397" fmla="*/ 6504813 h 7040868"/>
              <a:gd name="connsiteX398" fmla="*/ 7024401 w 12936898"/>
              <a:gd name="connsiteY398" fmla="*/ 6493387 h 7040868"/>
              <a:gd name="connsiteX399" fmla="*/ 6998639 w 12936898"/>
              <a:gd name="connsiteY399" fmla="*/ 6492407 h 7040868"/>
              <a:gd name="connsiteX400" fmla="*/ 6986059 w 12936898"/>
              <a:gd name="connsiteY400" fmla="*/ 6488816 h 7040868"/>
              <a:gd name="connsiteX401" fmla="*/ 6983662 w 12936898"/>
              <a:gd name="connsiteY401" fmla="*/ 6478043 h 7040868"/>
              <a:gd name="connsiteX402" fmla="*/ 4042690 w 12936898"/>
              <a:gd name="connsiteY402" fmla="*/ 6477389 h 7040868"/>
              <a:gd name="connsiteX403" fmla="*/ 4037299 w 12936898"/>
              <a:gd name="connsiteY403" fmla="*/ 6486531 h 7040868"/>
              <a:gd name="connsiteX404" fmla="*/ 4063659 w 12936898"/>
              <a:gd name="connsiteY404" fmla="*/ 6493387 h 7040868"/>
              <a:gd name="connsiteX405" fmla="*/ 4069650 w 12936898"/>
              <a:gd name="connsiteY405" fmla="*/ 6483266 h 7040868"/>
              <a:gd name="connsiteX406" fmla="*/ 4042690 w 12936898"/>
              <a:gd name="connsiteY406" fmla="*/ 6477389 h 7040868"/>
              <a:gd name="connsiteX407" fmla="*/ 1357534 w 12936898"/>
              <a:gd name="connsiteY407" fmla="*/ 6469555 h 7040868"/>
              <a:gd name="connsiteX408" fmla="*/ 1350944 w 12936898"/>
              <a:gd name="connsiteY408" fmla="*/ 6480001 h 7040868"/>
              <a:gd name="connsiteX409" fmla="*/ 1379102 w 12936898"/>
              <a:gd name="connsiteY409" fmla="*/ 6476410 h 7040868"/>
              <a:gd name="connsiteX410" fmla="*/ 1357534 w 12936898"/>
              <a:gd name="connsiteY410" fmla="*/ 6469555 h 7040868"/>
              <a:gd name="connsiteX411" fmla="*/ 2003362 w 12936898"/>
              <a:gd name="connsiteY411" fmla="*/ 6466616 h 7040868"/>
              <a:gd name="connsiteX412" fmla="*/ 1966816 w 12936898"/>
              <a:gd name="connsiteY412" fmla="*/ 6469555 h 7040868"/>
              <a:gd name="connsiteX413" fmla="*/ 2024330 w 12936898"/>
              <a:gd name="connsiteY413" fmla="*/ 6482613 h 7040868"/>
              <a:gd name="connsiteX414" fmla="*/ 2032717 w 12936898"/>
              <a:gd name="connsiteY414" fmla="*/ 6474125 h 7040868"/>
              <a:gd name="connsiteX415" fmla="*/ 2003362 w 12936898"/>
              <a:gd name="connsiteY415" fmla="*/ 6466616 h 7040868"/>
              <a:gd name="connsiteX416" fmla="*/ 4073244 w 12936898"/>
              <a:gd name="connsiteY416" fmla="*/ 6448008 h 7040868"/>
              <a:gd name="connsiteX417" fmla="*/ 4050479 w 12936898"/>
              <a:gd name="connsiteY417" fmla="*/ 6450293 h 7040868"/>
              <a:gd name="connsiteX418" fmla="*/ 4061862 w 12936898"/>
              <a:gd name="connsiteY418" fmla="*/ 6453557 h 7040868"/>
              <a:gd name="connsiteX419" fmla="*/ 4073244 w 12936898"/>
              <a:gd name="connsiteY419" fmla="*/ 6448008 h 7040868"/>
              <a:gd name="connsiteX420" fmla="*/ 2042902 w 12936898"/>
              <a:gd name="connsiteY420" fmla="*/ 6447355 h 7040868"/>
              <a:gd name="connsiteX421" fmla="*/ 2024330 w 12936898"/>
              <a:gd name="connsiteY421" fmla="*/ 6448008 h 7040868"/>
              <a:gd name="connsiteX422" fmla="*/ 2030920 w 12936898"/>
              <a:gd name="connsiteY422" fmla="*/ 6453557 h 7040868"/>
              <a:gd name="connsiteX423" fmla="*/ 2042902 w 12936898"/>
              <a:gd name="connsiteY423" fmla="*/ 6447355 h 7040868"/>
              <a:gd name="connsiteX424" fmla="*/ 7092698 w 12936898"/>
              <a:gd name="connsiteY424" fmla="*/ 6442785 h 7040868"/>
              <a:gd name="connsiteX425" fmla="*/ 7074126 w 12936898"/>
              <a:gd name="connsiteY425" fmla="*/ 6443764 h 7040868"/>
              <a:gd name="connsiteX426" fmla="*/ 7080716 w 12936898"/>
              <a:gd name="connsiteY426" fmla="*/ 6449640 h 7040868"/>
              <a:gd name="connsiteX427" fmla="*/ 7092698 w 12936898"/>
              <a:gd name="connsiteY427" fmla="*/ 6442785 h 7040868"/>
              <a:gd name="connsiteX428" fmla="*/ 6554109 w 12936898"/>
              <a:gd name="connsiteY428" fmla="*/ 6426461 h 7040868"/>
              <a:gd name="connsiteX429" fmla="*/ 6535537 w 12936898"/>
              <a:gd name="connsiteY429" fmla="*/ 6427441 h 7040868"/>
              <a:gd name="connsiteX430" fmla="*/ 6542726 w 12936898"/>
              <a:gd name="connsiteY430" fmla="*/ 6432011 h 7040868"/>
              <a:gd name="connsiteX431" fmla="*/ 6554109 w 12936898"/>
              <a:gd name="connsiteY431" fmla="*/ 6426461 h 7040868"/>
              <a:gd name="connsiteX432" fmla="*/ 6361200 w 12936898"/>
              <a:gd name="connsiteY432" fmla="*/ 6423849 h 7040868"/>
              <a:gd name="connsiteX433" fmla="*/ 6319263 w 12936898"/>
              <a:gd name="connsiteY433" fmla="*/ 6428093 h 7040868"/>
              <a:gd name="connsiteX434" fmla="*/ 6340232 w 12936898"/>
              <a:gd name="connsiteY434" fmla="*/ 6430379 h 7040868"/>
              <a:gd name="connsiteX435" fmla="*/ 6361200 w 12936898"/>
              <a:gd name="connsiteY435" fmla="*/ 6423849 h 7040868"/>
              <a:gd name="connsiteX436" fmla="*/ 1890132 w 12936898"/>
              <a:gd name="connsiteY436" fmla="*/ 6422217 h 7040868"/>
              <a:gd name="connsiteX437" fmla="*/ 1895524 w 12936898"/>
              <a:gd name="connsiteY437" fmla="*/ 6426461 h 7040868"/>
              <a:gd name="connsiteX438" fmla="*/ 1912299 w 12936898"/>
              <a:gd name="connsiteY438" fmla="*/ 6441152 h 7040868"/>
              <a:gd name="connsiteX439" fmla="*/ 1929673 w 12936898"/>
              <a:gd name="connsiteY439" fmla="*/ 6454211 h 7040868"/>
              <a:gd name="connsiteX440" fmla="*/ 1988384 w 12936898"/>
              <a:gd name="connsiteY440" fmla="*/ 6447355 h 7040868"/>
              <a:gd name="connsiteX441" fmla="*/ 1961425 w 12936898"/>
              <a:gd name="connsiteY441" fmla="*/ 6432991 h 7040868"/>
              <a:gd name="connsiteX442" fmla="*/ 1890132 w 12936898"/>
              <a:gd name="connsiteY442" fmla="*/ 6422217 h 7040868"/>
              <a:gd name="connsiteX443" fmla="*/ 6425902 w 12936898"/>
              <a:gd name="connsiteY443" fmla="*/ 6418953 h 7040868"/>
              <a:gd name="connsiteX444" fmla="*/ 6403137 w 12936898"/>
              <a:gd name="connsiteY444" fmla="*/ 6420585 h 7040868"/>
              <a:gd name="connsiteX445" fmla="*/ 6414519 w 12936898"/>
              <a:gd name="connsiteY445" fmla="*/ 6424503 h 7040868"/>
              <a:gd name="connsiteX446" fmla="*/ 6425902 w 12936898"/>
              <a:gd name="connsiteY446" fmla="*/ 6418953 h 7040868"/>
              <a:gd name="connsiteX447" fmla="*/ 2307703 w 12936898"/>
              <a:gd name="connsiteY447" fmla="*/ 6415035 h 7040868"/>
              <a:gd name="connsiteX448" fmla="*/ 2272956 w 12936898"/>
              <a:gd name="connsiteY448" fmla="*/ 6421564 h 7040868"/>
              <a:gd name="connsiteX449" fmla="*/ 2307104 w 12936898"/>
              <a:gd name="connsiteY449" fmla="*/ 6428093 h 7040868"/>
              <a:gd name="connsiteX450" fmla="*/ 2341253 w 12936898"/>
              <a:gd name="connsiteY450" fmla="*/ 6435275 h 7040868"/>
              <a:gd name="connsiteX451" fmla="*/ 2309501 w 12936898"/>
              <a:gd name="connsiteY451" fmla="*/ 6443764 h 7040868"/>
              <a:gd name="connsiteX452" fmla="*/ 2275352 w 12936898"/>
              <a:gd name="connsiteY452" fmla="*/ 6448661 h 7040868"/>
              <a:gd name="connsiteX453" fmla="*/ 2316689 w 12936898"/>
              <a:gd name="connsiteY453" fmla="*/ 6458781 h 7040868"/>
              <a:gd name="connsiteX454" fmla="*/ 2386185 w 12936898"/>
              <a:gd name="connsiteY454" fmla="*/ 6466616 h 7040868"/>
              <a:gd name="connsiteX455" fmla="*/ 2434113 w 12936898"/>
              <a:gd name="connsiteY455" fmla="*/ 6468249 h 7040868"/>
              <a:gd name="connsiteX456" fmla="*/ 2392176 w 12936898"/>
              <a:gd name="connsiteY456" fmla="*/ 6448661 h 7040868"/>
              <a:gd name="connsiteX457" fmla="*/ 2364018 w 12936898"/>
              <a:gd name="connsiteY457" fmla="*/ 6432011 h 7040868"/>
              <a:gd name="connsiteX458" fmla="*/ 2307703 w 12936898"/>
              <a:gd name="connsiteY458" fmla="*/ 6415035 h 7040868"/>
              <a:gd name="connsiteX459" fmla="*/ 2788179 w 12936898"/>
              <a:gd name="connsiteY459" fmla="*/ 6405241 h 7040868"/>
              <a:gd name="connsiteX460" fmla="*/ 2760022 w 12936898"/>
              <a:gd name="connsiteY460" fmla="*/ 6407527 h 7040868"/>
              <a:gd name="connsiteX461" fmla="*/ 2772004 w 12936898"/>
              <a:gd name="connsiteY461" fmla="*/ 6411444 h 7040868"/>
              <a:gd name="connsiteX462" fmla="*/ 2788179 w 12936898"/>
              <a:gd name="connsiteY462" fmla="*/ 6405241 h 7040868"/>
              <a:gd name="connsiteX463" fmla="*/ 3664061 w 12936898"/>
              <a:gd name="connsiteY463" fmla="*/ 6381735 h 7040868"/>
              <a:gd name="connsiteX464" fmla="*/ 3637101 w 12936898"/>
              <a:gd name="connsiteY464" fmla="*/ 6383695 h 7040868"/>
              <a:gd name="connsiteX465" fmla="*/ 3632308 w 12936898"/>
              <a:gd name="connsiteY465" fmla="*/ 6418953 h 7040868"/>
              <a:gd name="connsiteX466" fmla="*/ 3643691 w 12936898"/>
              <a:gd name="connsiteY466" fmla="*/ 6406873 h 7040868"/>
              <a:gd name="connsiteX467" fmla="*/ 3692218 w 12936898"/>
              <a:gd name="connsiteY467" fmla="*/ 6397733 h 7040868"/>
              <a:gd name="connsiteX468" fmla="*/ 3741943 w 12936898"/>
              <a:gd name="connsiteY468" fmla="*/ 6398385 h 7040868"/>
              <a:gd name="connsiteX469" fmla="*/ 3699407 w 12936898"/>
              <a:gd name="connsiteY469" fmla="*/ 6387612 h 7040868"/>
              <a:gd name="connsiteX470" fmla="*/ 3664061 w 12936898"/>
              <a:gd name="connsiteY470" fmla="*/ 6381735 h 7040868"/>
              <a:gd name="connsiteX471" fmla="*/ 4805941 w 12936898"/>
              <a:gd name="connsiteY471" fmla="*/ 6369330 h 7040868"/>
              <a:gd name="connsiteX472" fmla="*/ 4787968 w 12936898"/>
              <a:gd name="connsiteY472" fmla="*/ 6370636 h 7040868"/>
              <a:gd name="connsiteX473" fmla="*/ 4793960 w 12936898"/>
              <a:gd name="connsiteY473" fmla="*/ 6376186 h 7040868"/>
              <a:gd name="connsiteX474" fmla="*/ 4805941 w 12936898"/>
              <a:gd name="connsiteY474" fmla="*/ 6369330 h 7040868"/>
              <a:gd name="connsiteX475" fmla="*/ 6827298 w 12936898"/>
              <a:gd name="connsiteY475" fmla="*/ 6367697 h 7040868"/>
              <a:gd name="connsiteX476" fmla="*/ 6806929 w 12936898"/>
              <a:gd name="connsiteY476" fmla="*/ 6379451 h 7040868"/>
              <a:gd name="connsiteX477" fmla="*/ 6834487 w 12936898"/>
              <a:gd name="connsiteY477" fmla="*/ 6376839 h 7040868"/>
              <a:gd name="connsiteX478" fmla="*/ 6827298 w 12936898"/>
              <a:gd name="connsiteY478" fmla="*/ 6367697 h 7040868"/>
              <a:gd name="connsiteX479" fmla="*/ 2624027 w 12936898"/>
              <a:gd name="connsiteY479" fmla="*/ 6363127 h 7040868"/>
              <a:gd name="connsiteX480" fmla="*/ 2595869 w 12936898"/>
              <a:gd name="connsiteY480" fmla="*/ 6365413 h 7040868"/>
              <a:gd name="connsiteX481" fmla="*/ 2608450 w 12936898"/>
              <a:gd name="connsiteY481" fmla="*/ 6368677 h 7040868"/>
              <a:gd name="connsiteX482" fmla="*/ 2624027 w 12936898"/>
              <a:gd name="connsiteY482" fmla="*/ 6363127 h 7040868"/>
              <a:gd name="connsiteX483" fmla="*/ 4626212 w 12936898"/>
              <a:gd name="connsiteY483" fmla="*/ 6357904 h 7040868"/>
              <a:gd name="connsiteX484" fmla="*/ 4608239 w 12936898"/>
              <a:gd name="connsiteY484" fmla="*/ 6358557 h 7040868"/>
              <a:gd name="connsiteX485" fmla="*/ 4613631 w 12936898"/>
              <a:gd name="connsiteY485" fmla="*/ 6363780 h 7040868"/>
              <a:gd name="connsiteX486" fmla="*/ 4626212 w 12936898"/>
              <a:gd name="connsiteY486" fmla="*/ 6357904 h 7040868"/>
              <a:gd name="connsiteX487" fmla="*/ 7356301 w 12936898"/>
              <a:gd name="connsiteY487" fmla="*/ 6357251 h 7040868"/>
              <a:gd name="connsiteX488" fmla="*/ 7361693 w 12936898"/>
              <a:gd name="connsiteY488" fmla="*/ 6365413 h 7040868"/>
              <a:gd name="connsiteX489" fmla="*/ 7385657 w 12936898"/>
              <a:gd name="connsiteY489" fmla="*/ 6372921 h 7040868"/>
              <a:gd name="connsiteX490" fmla="*/ 7379666 w 12936898"/>
              <a:gd name="connsiteY490" fmla="*/ 6363780 h 7040868"/>
              <a:gd name="connsiteX491" fmla="*/ 7356301 w 12936898"/>
              <a:gd name="connsiteY491" fmla="*/ 6357251 h 7040868"/>
              <a:gd name="connsiteX492" fmla="*/ 7084909 w 12936898"/>
              <a:gd name="connsiteY492" fmla="*/ 6357251 h 7040868"/>
              <a:gd name="connsiteX493" fmla="*/ 7066937 w 12936898"/>
              <a:gd name="connsiteY493" fmla="*/ 6357904 h 7040868"/>
              <a:gd name="connsiteX494" fmla="*/ 7072928 w 12936898"/>
              <a:gd name="connsiteY494" fmla="*/ 6363127 h 7040868"/>
              <a:gd name="connsiteX495" fmla="*/ 7084909 w 12936898"/>
              <a:gd name="connsiteY495" fmla="*/ 6357251 h 7040868"/>
              <a:gd name="connsiteX496" fmla="*/ 4666950 w 12936898"/>
              <a:gd name="connsiteY496" fmla="*/ 6357251 h 7040868"/>
              <a:gd name="connsiteX497" fmla="*/ 4648378 w 12936898"/>
              <a:gd name="connsiteY497" fmla="*/ 6367045 h 7040868"/>
              <a:gd name="connsiteX498" fmla="*/ 4683725 w 12936898"/>
              <a:gd name="connsiteY498" fmla="*/ 6367045 h 7040868"/>
              <a:gd name="connsiteX499" fmla="*/ 4699302 w 12936898"/>
              <a:gd name="connsiteY499" fmla="*/ 6357251 h 7040868"/>
              <a:gd name="connsiteX500" fmla="*/ 4666950 w 12936898"/>
              <a:gd name="connsiteY500" fmla="*/ 6357251 h 7040868"/>
              <a:gd name="connsiteX501" fmla="*/ 7253855 w 12936898"/>
              <a:gd name="connsiteY501" fmla="*/ 6350721 h 7040868"/>
              <a:gd name="connsiteX502" fmla="*/ 7235883 w 12936898"/>
              <a:gd name="connsiteY502" fmla="*/ 6351701 h 7040868"/>
              <a:gd name="connsiteX503" fmla="*/ 7242473 w 12936898"/>
              <a:gd name="connsiteY503" fmla="*/ 6357251 h 7040868"/>
              <a:gd name="connsiteX504" fmla="*/ 7253855 w 12936898"/>
              <a:gd name="connsiteY504" fmla="*/ 6350721 h 7040868"/>
              <a:gd name="connsiteX505" fmla="*/ 1706808 w 12936898"/>
              <a:gd name="connsiteY505" fmla="*/ 6350721 h 7040868"/>
              <a:gd name="connsiteX506" fmla="*/ 1712200 w 12936898"/>
              <a:gd name="connsiteY506" fmla="*/ 6358557 h 7040868"/>
              <a:gd name="connsiteX507" fmla="*/ 1735565 w 12936898"/>
              <a:gd name="connsiteY507" fmla="*/ 6357251 h 7040868"/>
              <a:gd name="connsiteX508" fmla="*/ 1706808 w 12936898"/>
              <a:gd name="connsiteY508" fmla="*/ 6350721 h 7040868"/>
              <a:gd name="connsiteX509" fmla="*/ 6969883 w 12936898"/>
              <a:gd name="connsiteY509" fmla="*/ 6348110 h 7040868"/>
              <a:gd name="connsiteX510" fmla="*/ 6909374 w 12936898"/>
              <a:gd name="connsiteY510" fmla="*/ 6366392 h 7040868"/>
              <a:gd name="connsiteX511" fmla="*/ 6918959 w 12936898"/>
              <a:gd name="connsiteY511" fmla="*/ 6368677 h 7040868"/>
              <a:gd name="connsiteX512" fmla="*/ 6936933 w 12936898"/>
              <a:gd name="connsiteY512" fmla="*/ 6367045 h 7040868"/>
              <a:gd name="connsiteX513" fmla="*/ 6936933 w 12936898"/>
              <a:gd name="connsiteY513" fmla="*/ 6366392 h 7040868"/>
              <a:gd name="connsiteX514" fmla="*/ 6959099 w 12936898"/>
              <a:gd name="connsiteY514" fmla="*/ 6367045 h 7040868"/>
              <a:gd name="connsiteX515" fmla="*/ 7002234 w 12936898"/>
              <a:gd name="connsiteY515" fmla="*/ 6362148 h 7040868"/>
              <a:gd name="connsiteX516" fmla="*/ 7038180 w 12936898"/>
              <a:gd name="connsiteY516" fmla="*/ 6363780 h 7040868"/>
              <a:gd name="connsiteX517" fmla="*/ 6969883 w 12936898"/>
              <a:gd name="connsiteY517" fmla="*/ 6348110 h 7040868"/>
              <a:gd name="connsiteX518" fmla="*/ 2111798 w 12936898"/>
              <a:gd name="connsiteY518" fmla="*/ 6347131 h 7040868"/>
              <a:gd name="connsiteX519" fmla="*/ 2098618 w 12936898"/>
              <a:gd name="connsiteY519" fmla="*/ 6352354 h 7040868"/>
              <a:gd name="connsiteX520" fmla="*/ 2130969 w 12936898"/>
              <a:gd name="connsiteY520" fmla="*/ 6354639 h 7040868"/>
              <a:gd name="connsiteX521" fmla="*/ 2111798 w 12936898"/>
              <a:gd name="connsiteY521" fmla="*/ 6347131 h 7040868"/>
              <a:gd name="connsiteX522" fmla="*/ 10683092 w 12936898"/>
              <a:gd name="connsiteY522" fmla="*/ 6345498 h 7040868"/>
              <a:gd name="connsiteX523" fmla="*/ 10664520 w 12936898"/>
              <a:gd name="connsiteY523" fmla="*/ 6346477 h 7040868"/>
              <a:gd name="connsiteX524" fmla="*/ 10671709 w 12936898"/>
              <a:gd name="connsiteY524" fmla="*/ 6351701 h 7040868"/>
              <a:gd name="connsiteX525" fmla="*/ 10683092 w 12936898"/>
              <a:gd name="connsiteY525" fmla="*/ 6345498 h 7040868"/>
              <a:gd name="connsiteX526" fmla="*/ 6885410 w 12936898"/>
              <a:gd name="connsiteY526" fmla="*/ 6344519 h 7040868"/>
              <a:gd name="connsiteX527" fmla="*/ 6881815 w 12936898"/>
              <a:gd name="connsiteY527" fmla="*/ 6351701 h 7040868"/>
              <a:gd name="connsiteX528" fmla="*/ 6864442 w 12936898"/>
              <a:gd name="connsiteY528" fmla="*/ 6353986 h 7040868"/>
              <a:gd name="connsiteX529" fmla="*/ 6858451 w 12936898"/>
              <a:gd name="connsiteY529" fmla="*/ 6368677 h 7040868"/>
              <a:gd name="connsiteX530" fmla="*/ 6882415 w 12936898"/>
              <a:gd name="connsiteY530" fmla="*/ 6372268 h 7040868"/>
              <a:gd name="connsiteX531" fmla="*/ 6892599 w 12936898"/>
              <a:gd name="connsiteY531" fmla="*/ 6350069 h 7040868"/>
              <a:gd name="connsiteX532" fmla="*/ 6885410 w 12936898"/>
              <a:gd name="connsiteY532" fmla="*/ 6344519 h 7040868"/>
              <a:gd name="connsiteX533" fmla="*/ 1870961 w 12936898"/>
              <a:gd name="connsiteY533" fmla="*/ 6343866 h 7040868"/>
              <a:gd name="connsiteX534" fmla="*/ 1881146 w 12936898"/>
              <a:gd name="connsiteY534" fmla="*/ 6357904 h 7040868"/>
              <a:gd name="connsiteX535" fmla="*/ 1909902 w 12936898"/>
              <a:gd name="connsiteY535" fmla="*/ 6368677 h 7040868"/>
              <a:gd name="connsiteX536" fmla="*/ 1900916 w 12936898"/>
              <a:gd name="connsiteY536" fmla="*/ 6355619 h 7040868"/>
              <a:gd name="connsiteX537" fmla="*/ 1870961 w 12936898"/>
              <a:gd name="connsiteY537" fmla="*/ 6343866 h 7040868"/>
              <a:gd name="connsiteX538" fmla="*/ 6728447 w 12936898"/>
              <a:gd name="connsiteY538" fmla="*/ 6341907 h 7040868"/>
              <a:gd name="connsiteX539" fmla="*/ 6708677 w 12936898"/>
              <a:gd name="connsiteY539" fmla="*/ 6342560 h 7040868"/>
              <a:gd name="connsiteX540" fmla="*/ 6688307 w 12936898"/>
              <a:gd name="connsiteY540" fmla="*/ 6349089 h 7040868"/>
              <a:gd name="connsiteX541" fmla="*/ 6701487 w 12936898"/>
              <a:gd name="connsiteY541" fmla="*/ 6361495 h 7040868"/>
              <a:gd name="connsiteX542" fmla="*/ 6662546 w 12936898"/>
              <a:gd name="connsiteY542" fmla="*/ 6366392 h 7040868"/>
              <a:gd name="connsiteX543" fmla="*/ 6546920 w 12936898"/>
              <a:gd name="connsiteY543" fmla="*/ 6376186 h 7040868"/>
              <a:gd name="connsiteX544" fmla="*/ 6487010 w 12936898"/>
              <a:gd name="connsiteY544" fmla="*/ 6388591 h 7040868"/>
              <a:gd name="connsiteX545" fmla="*/ 6516366 w 12936898"/>
              <a:gd name="connsiteY545" fmla="*/ 6408179 h 7040868"/>
              <a:gd name="connsiteX546" fmla="*/ 6466042 w 12936898"/>
              <a:gd name="connsiteY546" fmla="*/ 6415035 h 7040868"/>
              <a:gd name="connsiteX547" fmla="*/ 6527150 w 12936898"/>
              <a:gd name="connsiteY547" fmla="*/ 6415688 h 7040868"/>
              <a:gd name="connsiteX548" fmla="*/ 6625402 w 12936898"/>
              <a:gd name="connsiteY548" fmla="*/ 6408179 h 7040868"/>
              <a:gd name="connsiteX549" fmla="*/ 6704483 w 12936898"/>
              <a:gd name="connsiteY549" fmla="*/ 6394467 h 7040868"/>
              <a:gd name="connsiteX550" fmla="*/ 6772181 w 12936898"/>
              <a:gd name="connsiteY550" fmla="*/ 6383695 h 7040868"/>
              <a:gd name="connsiteX551" fmla="*/ 6796145 w 12936898"/>
              <a:gd name="connsiteY551" fmla="*/ 6366392 h 7040868"/>
              <a:gd name="connsiteX552" fmla="*/ 6774577 w 12936898"/>
              <a:gd name="connsiteY552" fmla="*/ 6365413 h 7040868"/>
              <a:gd name="connsiteX553" fmla="*/ 6750613 w 12936898"/>
              <a:gd name="connsiteY553" fmla="*/ 6367697 h 7040868"/>
              <a:gd name="connsiteX554" fmla="*/ 6730244 w 12936898"/>
              <a:gd name="connsiteY554" fmla="*/ 6367045 h 7040868"/>
              <a:gd name="connsiteX555" fmla="*/ 6721857 w 12936898"/>
              <a:gd name="connsiteY555" fmla="*/ 6377818 h 7040868"/>
              <a:gd name="connsiteX556" fmla="*/ 6728447 w 12936898"/>
              <a:gd name="connsiteY556" fmla="*/ 6346477 h 7040868"/>
              <a:gd name="connsiteX557" fmla="*/ 6728447 w 12936898"/>
              <a:gd name="connsiteY557" fmla="*/ 6341907 h 7040868"/>
              <a:gd name="connsiteX558" fmla="*/ 10572858 w 12936898"/>
              <a:gd name="connsiteY558" fmla="*/ 6333419 h 7040868"/>
              <a:gd name="connsiteX559" fmla="*/ 10548894 w 12936898"/>
              <a:gd name="connsiteY559" fmla="*/ 6344845 h 7040868"/>
              <a:gd name="connsiteX560" fmla="*/ 10598619 w 12936898"/>
              <a:gd name="connsiteY560" fmla="*/ 6349089 h 7040868"/>
              <a:gd name="connsiteX561" fmla="*/ 10623781 w 12936898"/>
              <a:gd name="connsiteY561" fmla="*/ 6337663 h 7040868"/>
              <a:gd name="connsiteX562" fmla="*/ 10572858 w 12936898"/>
              <a:gd name="connsiteY562" fmla="*/ 6333419 h 7040868"/>
              <a:gd name="connsiteX563" fmla="*/ 4063659 w 12936898"/>
              <a:gd name="connsiteY563" fmla="*/ 6333419 h 7040868"/>
              <a:gd name="connsiteX564" fmla="*/ 4035501 w 12936898"/>
              <a:gd name="connsiteY564" fmla="*/ 6335705 h 7040868"/>
              <a:gd name="connsiteX565" fmla="*/ 4047483 w 12936898"/>
              <a:gd name="connsiteY565" fmla="*/ 6339295 h 7040868"/>
              <a:gd name="connsiteX566" fmla="*/ 4063659 w 12936898"/>
              <a:gd name="connsiteY566" fmla="*/ 6333419 h 7040868"/>
              <a:gd name="connsiteX567" fmla="*/ 7464738 w 12936898"/>
              <a:gd name="connsiteY567" fmla="*/ 6330807 h 7040868"/>
              <a:gd name="connsiteX568" fmla="*/ 7435981 w 12936898"/>
              <a:gd name="connsiteY568" fmla="*/ 6332439 h 7040868"/>
              <a:gd name="connsiteX569" fmla="*/ 7447963 w 12936898"/>
              <a:gd name="connsiteY569" fmla="*/ 6336357 h 7040868"/>
              <a:gd name="connsiteX570" fmla="*/ 7464738 w 12936898"/>
              <a:gd name="connsiteY570" fmla="*/ 6330807 h 7040868"/>
              <a:gd name="connsiteX571" fmla="*/ 4104997 w 12936898"/>
              <a:gd name="connsiteY571" fmla="*/ 6330155 h 7040868"/>
              <a:gd name="connsiteX572" fmla="*/ 4087623 w 12936898"/>
              <a:gd name="connsiteY572" fmla="*/ 6330807 h 7040868"/>
              <a:gd name="connsiteX573" fmla="*/ 4093614 w 12936898"/>
              <a:gd name="connsiteY573" fmla="*/ 6335705 h 7040868"/>
              <a:gd name="connsiteX574" fmla="*/ 4104997 w 12936898"/>
              <a:gd name="connsiteY574" fmla="*/ 6330155 h 7040868"/>
              <a:gd name="connsiteX575" fmla="*/ 3997159 w 12936898"/>
              <a:gd name="connsiteY575" fmla="*/ 6330155 h 7040868"/>
              <a:gd name="connsiteX576" fmla="*/ 3968403 w 12936898"/>
              <a:gd name="connsiteY576" fmla="*/ 6332439 h 7040868"/>
              <a:gd name="connsiteX577" fmla="*/ 3981583 w 12936898"/>
              <a:gd name="connsiteY577" fmla="*/ 6335705 h 7040868"/>
              <a:gd name="connsiteX578" fmla="*/ 3997159 w 12936898"/>
              <a:gd name="connsiteY578" fmla="*/ 6330155 h 7040868"/>
              <a:gd name="connsiteX579" fmla="*/ 6455857 w 12936898"/>
              <a:gd name="connsiteY579" fmla="*/ 6329175 h 7040868"/>
              <a:gd name="connsiteX580" fmla="*/ 6427700 w 12936898"/>
              <a:gd name="connsiteY580" fmla="*/ 6331787 h 7040868"/>
              <a:gd name="connsiteX581" fmla="*/ 6440281 w 12936898"/>
              <a:gd name="connsiteY581" fmla="*/ 6334725 h 7040868"/>
              <a:gd name="connsiteX582" fmla="*/ 6455857 w 12936898"/>
              <a:gd name="connsiteY582" fmla="*/ 6329175 h 7040868"/>
              <a:gd name="connsiteX583" fmla="*/ 6585861 w 12936898"/>
              <a:gd name="connsiteY583" fmla="*/ 6326563 h 7040868"/>
              <a:gd name="connsiteX584" fmla="*/ 6540929 w 12936898"/>
              <a:gd name="connsiteY584" fmla="*/ 6329175 h 7040868"/>
              <a:gd name="connsiteX585" fmla="*/ 6519961 w 12936898"/>
              <a:gd name="connsiteY585" fmla="*/ 6339295 h 7040868"/>
              <a:gd name="connsiteX586" fmla="*/ 6603834 w 12936898"/>
              <a:gd name="connsiteY586" fmla="*/ 6330807 h 7040868"/>
              <a:gd name="connsiteX587" fmla="*/ 6585861 w 12936898"/>
              <a:gd name="connsiteY587" fmla="*/ 6326563 h 7040868"/>
              <a:gd name="connsiteX588" fmla="*/ 7507873 w 12936898"/>
              <a:gd name="connsiteY588" fmla="*/ 6323299 h 7040868"/>
              <a:gd name="connsiteX589" fmla="*/ 7495292 w 12936898"/>
              <a:gd name="connsiteY589" fmla="*/ 6334072 h 7040868"/>
              <a:gd name="connsiteX590" fmla="*/ 7515062 w 12936898"/>
              <a:gd name="connsiteY590" fmla="*/ 6341581 h 7040868"/>
              <a:gd name="connsiteX591" fmla="*/ 7528242 w 12936898"/>
              <a:gd name="connsiteY591" fmla="*/ 6330807 h 7040868"/>
              <a:gd name="connsiteX592" fmla="*/ 7507873 w 12936898"/>
              <a:gd name="connsiteY592" fmla="*/ 6323299 h 7040868"/>
              <a:gd name="connsiteX593" fmla="*/ 1961425 w 12936898"/>
              <a:gd name="connsiteY593" fmla="*/ 6316769 h 7040868"/>
              <a:gd name="connsiteX594" fmla="*/ 1942853 w 12936898"/>
              <a:gd name="connsiteY594" fmla="*/ 6330155 h 7040868"/>
              <a:gd name="connsiteX595" fmla="*/ 2007555 w 12936898"/>
              <a:gd name="connsiteY595" fmla="*/ 6350069 h 7040868"/>
              <a:gd name="connsiteX596" fmla="*/ 2001564 w 12936898"/>
              <a:gd name="connsiteY596" fmla="*/ 6331787 h 7040868"/>
              <a:gd name="connsiteX597" fmla="*/ 1961425 w 12936898"/>
              <a:gd name="connsiteY597" fmla="*/ 6316769 h 7040868"/>
              <a:gd name="connsiteX598" fmla="*/ 6833888 w 12936898"/>
              <a:gd name="connsiteY598" fmla="*/ 6316117 h 7040868"/>
              <a:gd name="connsiteX599" fmla="*/ 6791951 w 12936898"/>
              <a:gd name="connsiteY599" fmla="*/ 6323299 h 7040868"/>
              <a:gd name="connsiteX600" fmla="*/ 6841077 w 12936898"/>
              <a:gd name="connsiteY600" fmla="*/ 6328522 h 7040868"/>
              <a:gd name="connsiteX601" fmla="*/ 6886009 w 12936898"/>
              <a:gd name="connsiteY601" fmla="*/ 6321013 h 7040868"/>
              <a:gd name="connsiteX602" fmla="*/ 6833888 w 12936898"/>
              <a:gd name="connsiteY602" fmla="*/ 6316117 h 7040868"/>
              <a:gd name="connsiteX603" fmla="*/ 7162193 w 12936898"/>
              <a:gd name="connsiteY603" fmla="*/ 6297835 h 7040868"/>
              <a:gd name="connsiteX604" fmla="*/ 7148414 w 12936898"/>
              <a:gd name="connsiteY604" fmla="*/ 6303385 h 7040868"/>
              <a:gd name="connsiteX605" fmla="*/ 7145419 w 12936898"/>
              <a:gd name="connsiteY605" fmla="*/ 6324931 h 7040868"/>
              <a:gd name="connsiteX606" fmla="*/ 7148414 w 12936898"/>
              <a:gd name="connsiteY606" fmla="*/ 6329175 h 7040868"/>
              <a:gd name="connsiteX607" fmla="*/ 7167585 w 12936898"/>
              <a:gd name="connsiteY607" fmla="*/ 6321013 h 7040868"/>
              <a:gd name="connsiteX608" fmla="*/ 7177171 w 12936898"/>
              <a:gd name="connsiteY608" fmla="*/ 6311873 h 7040868"/>
              <a:gd name="connsiteX609" fmla="*/ 7162193 w 12936898"/>
              <a:gd name="connsiteY609" fmla="*/ 6297835 h 7040868"/>
              <a:gd name="connsiteX610" fmla="*/ 1483345 w 12936898"/>
              <a:gd name="connsiteY610" fmla="*/ 6294897 h 7040868"/>
              <a:gd name="connsiteX611" fmla="*/ 1469565 w 12936898"/>
              <a:gd name="connsiteY611" fmla="*/ 6298814 h 7040868"/>
              <a:gd name="connsiteX612" fmla="*/ 1549245 w 12936898"/>
              <a:gd name="connsiteY612" fmla="*/ 6335705 h 7040868"/>
              <a:gd name="connsiteX613" fmla="*/ 1548646 w 12936898"/>
              <a:gd name="connsiteY613" fmla="*/ 6317749 h 7040868"/>
              <a:gd name="connsiteX614" fmla="*/ 1483345 w 12936898"/>
              <a:gd name="connsiteY614" fmla="*/ 6294897 h 7040868"/>
              <a:gd name="connsiteX615" fmla="*/ 7376521 w 12936898"/>
              <a:gd name="connsiteY615" fmla="*/ 6287184 h 7040868"/>
              <a:gd name="connsiteX616" fmla="*/ 7357499 w 12936898"/>
              <a:gd name="connsiteY616" fmla="*/ 6291958 h 7040868"/>
              <a:gd name="connsiteX617" fmla="*/ 7321553 w 12936898"/>
              <a:gd name="connsiteY617" fmla="*/ 6291958 h 7040868"/>
              <a:gd name="connsiteX618" fmla="*/ 7298189 w 12936898"/>
              <a:gd name="connsiteY618" fmla="*/ 6287714 h 7040868"/>
              <a:gd name="connsiteX619" fmla="*/ 7250261 w 12936898"/>
              <a:gd name="connsiteY619" fmla="*/ 6289673 h 7040868"/>
              <a:gd name="connsiteX620" fmla="*/ 7186157 w 12936898"/>
              <a:gd name="connsiteY620" fmla="*/ 6308608 h 7040868"/>
              <a:gd name="connsiteX621" fmla="*/ 7225099 w 12936898"/>
              <a:gd name="connsiteY621" fmla="*/ 6311219 h 7040868"/>
              <a:gd name="connsiteX622" fmla="*/ 7267035 w 12936898"/>
              <a:gd name="connsiteY622" fmla="*/ 6308608 h 7040868"/>
              <a:gd name="connsiteX623" fmla="*/ 7299986 w 12936898"/>
              <a:gd name="connsiteY623" fmla="*/ 6313505 h 7040868"/>
              <a:gd name="connsiteX624" fmla="*/ 7333535 w 12936898"/>
              <a:gd name="connsiteY624" fmla="*/ 6321013 h 7040868"/>
              <a:gd name="connsiteX625" fmla="*/ 7359895 w 12936898"/>
              <a:gd name="connsiteY625" fmla="*/ 6311219 h 7040868"/>
              <a:gd name="connsiteX626" fmla="*/ 7382063 w 12936898"/>
              <a:gd name="connsiteY626" fmla="*/ 6288041 h 7040868"/>
              <a:gd name="connsiteX627" fmla="*/ 7376521 w 12936898"/>
              <a:gd name="connsiteY627" fmla="*/ 6287184 h 7040868"/>
              <a:gd name="connsiteX628" fmla="*/ 8635375 w 12936898"/>
              <a:gd name="connsiteY628" fmla="*/ 6258333 h 7040868"/>
              <a:gd name="connsiteX629" fmla="*/ 8612010 w 12936898"/>
              <a:gd name="connsiteY629" fmla="*/ 6260944 h 7040868"/>
              <a:gd name="connsiteX630" fmla="*/ 8623992 w 12936898"/>
              <a:gd name="connsiteY630" fmla="*/ 6265188 h 7040868"/>
              <a:gd name="connsiteX631" fmla="*/ 8635375 w 12936898"/>
              <a:gd name="connsiteY631" fmla="*/ 6258333 h 7040868"/>
              <a:gd name="connsiteX632" fmla="*/ 9031379 w 12936898"/>
              <a:gd name="connsiteY632" fmla="*/ 6257353 h 7040868"/>
              <a:gd name="connsiteX633" fmla="*/ 9024789 w 12936898"/>
              <a:gd name="connsiteY633" fmla="*/ 6266494 h 7040868"/>
              <a:gd name="connsiteX634" fmla="*/ 9045757 w 12936898"/>
              <a:gd name="connsiteY634" fmla="*/ 6274329 h 7040868"/>
              <a:gd name="connsiteX635" fmla="*/ 9052946 w 12936898"/>
              <a:gd name="connsiteY635" fmla="*/ 6264209 h 7040868"/>
              <a:gd name="connsiteX636" fmla="*/ 9031379 w 12936898"/>
              <a:gd name="connsiteY636" fmla="*/ 6257353 h 7040868"/>
              <a:gd name="connsiteX637" fmla="*/ 8462835 w 12936898"/>
              <a:gd name="connsiteY637" fmla="*/ 6226992 h 7040868"/>
              <a:gd name="connsiteX638" fmla="*/ 8434677 w 12936898"/>
              <a:gd name="connsiteY638" fmla="*/ 6229603 h 7040868"/>
              <a:gd name="connsiteX639" fmla="*/ 8447258 w 12936898"/>
              <a:gd name="connsiteY639" fmla="*/ 6232868 h 7040868"/>
              <a:gd name="connsiteX640" fmla="*/ 8462835 w 12936898"/>
              <a:gd name="connsiteY640" fmla="*/ 6226992 h 7040868"/>
              <a:gd name="connsiteX641" fmla="*/ 7065139 w 12936898"/>
              <a:gd name="connsiteY641" fmla="*/ 6224707 h 7040868"/>
              <a:gd name="connsiteX642" fmla="*/ 6998639 w 12936898"/>
              <a:gd name="connsiteY642" fmla="*/ 6228951 h 7040868"/>
              <a:gd name="connsiteX643" fmla="*/ 6902185 w 12936898"/>
              <a:gd name="connsiteY643" fmla="*/ 6245927 h 7040868"/>
              <a:gd name="connsiteX644" fmla="*/ 7042973 w 12936898"/>
              <a:gd name="connsiteY644" fmla="*/ 6232868 h 7040868"/>
              <a:gd name="connsiteX645" fmla="*/ 7065139 w 12936898"/>
              <a:gd name="connsiteY645" fmla="*/ 6224707 h 7040868"/>
              <a:gd name="connsiteX646" fmla="*/ 7407823 w 12936898"/>
              <a:gd name="connsiteY646" fmla="*/ 6220136 h 7040868"/>
              <a:gd name="connsiteX647" fmla="*/ 7404229 w 12936898"/>
              <a:gd name="connsiteY647" fmla="*/ 6222095 h 7040868"/>
              <a:gd name="connsiteX648" fmla="*/ 7403031 w 12936898"/>
              <a:gd name="connsiteY648" fmla="*/ 6249191 h 7040868"/>
              <a:gd name="connsiteX649" fmla="*/ 7413815 w 12936898"/>
              <a:gd name="connsiteY649" fmla="*/ 6260944 h 7040868"/>
              <a:gd name="connsiteX650" fmla="*/ 7456351 w 12936898"/>
              <a:gd name="connsiteY650" fmla="*/ 6271391 h 7040868"/>
              <a:gd name="connsiteX651" fmla="*/ 7427593 w 12936898"/>
              <a:gd name="connsiteY651" fmla="*/ 6282164 h 7040868"/>
              <a:gd name="connsiteX652" fmla="*/ 7455751 w 12936898"/>
              <a:gd name="connsiteY652" fmla="*/ 6298814 h 7040868"/>
              <a:gd name="connsiteX653" fmla="*/ 7697188 w 12936898"/>
              <a:gd name="connsiteY653" fmla="*/ 6276615 h 7040868"/>
              <a:gd name="connsiteX654" fmla="*/ 7619305 w 12936898"/>
              <a:gd name="connsiteY654" fmla="*/ 6275635 h 7040868"/>
              <a:gd name="connsiteX655" fmla="*/ 7568981 w 12936898"/>
              <a:gd name="connsiteY655" fmla="*/ 6269105 h 7040868"/>
              <a:gd name="connsiteX656" fmla="*/ 7553405 w 12936898"/>
              <a:gd name="connsiteY656" fmla="*/ 6260944 h 7040868"/>
              <a:gd name="connsiteX657" fmla="*/ 7545616 w 12936898"/>
              <a:gd name="connsiteY657" fmla="*/ 6270738 h 7040868"/>
              <a:gd name="connsiteX658" fmla="*/ 7477918 w 12936898"/>
              <a:gd name="connsiteY658" fmla="*/ 6273349 h 7040868"/>
              <a:gd name="connsiteX659" fmla="*/ 7499485 w 12936898"/>
              <a:gd name="connsiteY659" fmla="*/ 6236785 h 7040868"/>
              <a:gd name="connsiteX660" fmla="*/ 7499485 w 12936898"/>
              <a:gd name="connsiteY660" fmla="*/ 6227971 h 7040868"/>
              <a:gd name="connsiteX661" fmla="*/ 7438977 w 12936898"/>
              <a:gd name="connsiteY661" fmla="*/ 6233847 h 7040868"/>
              <a:gd name="connsiteX662" fmla="*/ 7435981 w 12936898"/>
              <a:gd name="connsiteY662" fmla="*/ 6243641 h 7040868"/>
              <a:gd name="connsiteX663" fmla="*/ 7415013 w 12936898"/>
              <a:gd name="connsiteY663" fmla="*/ 6228951 h 7040868"/>
              <a:gd name="connsiteX664" fmla="*/ 7407823 w 12936898"/>
              <a:gd name="connsiteY664" fmla="*/ 6220136 h 7040868"/>
              <a:gd name="connsiteX665" fmla="*/ 7338927 w 12936898"/>
              <a:gd name="connsiteY665" fmla="*/ 6216871 h 7040868"/>
              <a:gd name="connsiteX666" fmla="*/ 7317359 w 12936898"/>
              <a:gd name="connsiteY666" fmla="*/ 6217525 h 7040868"/>
              <a:gd name="connsiteX667" fmla="*/ 7298189 w 12936898"/>
              <a:gd name="connsiteY667" fmla="*/ 6223727 h 7040868"/>
              <a:gd name="connsiteX668" fmla="*/ 7302981 w 12936898"/>
              <a:gd name="connsiteY668" fmla="*/ 6251803 h 7040868"/>
              <a:gd name="connsiteX669" fmla="*/ 7318558 w 12936898"/>
              <a:gd name="connsiteY669" fmla="*/ 6257353 h 7040868"/>
              <a:gd name="connsiteX670" fmla="*/ 7346715 w 12936898"/>
              <a:gd name="connsiteY670" fmla="*/ 6251803 h 7040868"/>
              <a:gd name="connsiteX671" fmla="*/ 7356900 w 12936898"/>
              <a:gd name="connsiteY671" fmla="*/ 6252783 h 7040868"/>
              <a:gd name="connsiteX672" fmla="*/ 7368283 w 12936898"/>
              <a:gd name="connsiteY672" fmla="*/ 6244295 h 7040868"/>
              <a:gd name="connsiteX673" fmla="*/ 7387454 w 12936898"/>
              <a:gd name="connsiteY673" fmla="*/ 6238418 h 7040868"/>
              <a:gd name="connsiteX674" fmla="*/ 7368283 w 12936898"/>
              <a:gd name="connsiteY674" fmla="*/ 6230583 h 7040868"/>
              <a:gd name="connsiteX675" fmla="*/ 7348513 w 12936898"/>
              <a:gd name="connsiteY675" fmla="*/ 6223075 h 7040868"/>
              <a:gd name="connsiteX676" fmla="*/ 7338927 w 12936898"/>
              <a:gd name="connsiteY676" fmla="*/ 6216871 h 7040868"/>
              <a:gd name="connsiteX677" fmla="*/ 7112468 w 12936898"/>
              <a:gd name="connsiteY677" fmla="*/ 6216219 h 7040868"/>
              <a:gd name="connsiteX678" fmla="*/ 7093896 w 12936898"/>
              <a:gd name="connsiteY678" fmla="*/ 6226992 h 7040868"/>
              <a:gd name="connsiteX679" fmla="*/ 7113667 w 12936898"/>
              <a:gd name="connsiteY679" fmla="*/ 6235153 h 7040868"/>
              <a:gd name="connsiteX680" fmla="*/ 7131639 w 12936898"/>
              <a:gd name="connsiteY680" fmla="*/ 6223727 h 7040868"/>
              <a:gd name="connsiteX681" fmla="*/ 7112468 w 12936898"/>
              <a:gd name="connsiteY681" fmla="*/ 6216219 h 7040868"/>
              <a:gd name="connsiteX682" fmla="*/ 6563695 w 12936898"/>
              <a:gd name="connsiteY682" fmla="*/ 6203813 h 7040868"/>
              <a:gd name="connsiteX683" fmla="*/ 6529546 w 12936898"/>
              <a:gd name="connsiteY683" fmla="*/ 6204793 h 7040868"/>
              <a:gd name="connsiteX684" fmla="*/ 6481618 w 12936898"/>
              <a:gd name="connsiteY684" fmla="*/ 6218177 h 7040868"/>
              <a:gd name="connsiteX685" fmla="*/ 6555307 w 12936898"/>
              <a:gd name="connsiteY685" fmla="*/ 6210669 h 7040868"/>
              <a:gd name="connsiteX686" fmla="*/ 6563695 w 12936898"/>
              <a:gd name="connsiteY686" fmla="*/ 6203813 h 7040868"/>
              <a:gd name="connsiteX687" fmla="*/ 7202932 w 12936898"/>
              <a:gd name="connsiteY687" fmla="*/ 6201527 h 7040868"/>
              <a:gd name="connsiteX688" fmla="*/ 7184360 w 12936898"/>
              <a:gd name="connsiteY688" fmla="*/ 6202181 h 7040868"/>
              <a:gd name="connsiteX689" fmla="*/ 7190351 w 12936898"/>
              <a:gd name="connsiteY689" fmla="*/ 6208383 h 7040868"/>
              <a:gd name="connsiteX690" fmla="*/ 7202932 w 12936898"/>
              <a:gd name="connsiteY690" fmla="*/ 6201527 h 7040868"/>
              <a:gd name="connsiteX691" fmla="*/ 7689399 w 12936898"/>
              <a:gd name="connsiteY691" fmla="*/ 6190755 h 7040868"/>
              <a:gd name="connsiteX692" fmla="*/ 7667233 w 12936898"/>
              <a:gd name="connsiteY692" fmla="*/ 6202181 h 7040868"/>
              <a:gd name="connsiteX693" fmla="*/ 7691197 w 12936898"/>
              <a:gd name="connsiteY693" fmla="*/ 6210015 h 7040868"/>
              <a:gd name="connsiteX694" fmla="*/ 7713363 w 12936898"/>
              <a:gd name="connsiteY694" fmla="*/ 6198263 h 7040868"/>
              <a:gd name="connsiteX695" fmla="*/ 7689399 w 12936898"/>
              <a:gd name="connsiteY695" fmla="*/ 6190755 h 7040868"/>
              <a:gd name="connsiteX696" fmla="*/ 6796744 w 12936898"/>
              <a:gd name="connsiteY696" fmla="*/ 6182919 h 7040868"/>
              <a:gd name="connsiteX697" fmla="*/ 6772181 w 12936898"/>
              <a:gd name="connsiteY697" fmla="*/ 6183245 h 7040868"/>
              <a:gd name="connsiteX698" fmla="*/ 6746420 w 12936898"/>
              <a:gd name="connsiteY698" fmla="*/ 6183245 h 7040868"/>
              <a:gd name="connsiteX699" fmla="*/ 6661348 w 12936898"/>
              <a:gd name="connsiteY699" fmla="*/ 6197610 h 7040868"/>
              <a:gd name="connsiteX700" fmla="*/ 6566091 w 12936898"/>
              <a:gd name="connsiteY700" fmla="*/ 6221442 h 7040868"/>
              <a:gd name="connsiteX701" fmla="*/ 6747019 w 12936898"/>
              <a:gd name="connsiteY701" fmla="*/ 6218177 h 7040868"/>
              <a:gd name="connsiteX702" fmla="*/ 6777573 w 12936898"/>
              <a:gd name="connsiteY702" fmla="*/ 6207404 h 7040868"/>
              <a:gd name="connsiteX703" fmla="*/ 6821307 w 12936898"/>
              <a:gd name="connsiteY703" fmla="*/ 6200875 h 7040868"/>
              <a:gd name="connsiteX704" fmla="*/ 6860847 w 12936898"/>
              <a:gd name="connsiteY704" fmla="*/ 6202181 h 7040868"/>
              <a:gd name="connsiteX705" fmla="*/ 6827298 w 12936898"/>
              <a:gd name="connsiteY705" fmla="*/ 6190101 h 7040868"/>
              <a:gd name="connsiteX706" fmla="*/ 6796744 w 12936898"/>
              <a:gd name="connsiteY706" fmla="*/ 6182919 h 7040868"/>
              <a:gd name="connsiteX707" fmla="*/ 6874627 w 12936898"/>
              <a:gd name="connsiteY707" fmla="*/ 6163005 h 7040868"/>
              <a:gd name="connsiteX708" fmla="*/ 6849465 w 12936898"/>
              <a:gd name="connsiteY708" fmla="*/ 6173778 h 7040868"/>
              <a:gd name="connsiteX709" fmla="*/ 6856654 w 12936898"/>
              <a:gd name="connsiteY709" fmla="*/ 6181613 h 7040868"/>
              <a:gd name="connsiteX710" fmla="*/ 6881815 w 12936898"/>
              <a:gd name="connsiteY710" fmla="*/ 6170187 h 7040868"/>
              <a:gd name="connsiteX711" fmla="*/ 6874627 w 12936898"/>
              <a:gd name="connsiteY711" fmla="*/ 6163005 h 7040868"/>
              <a:gd name="connsiteX712" fmla="*/ 7048964 w 12936898"/>
              <a:gd name="connsiteY712" fmla="*/ 6149620 h 7040868"/>
              <a:gd name="connsiteX713" fmla="*/ 7027397 w 12936898"/>
              <a:gd name="connsiteY713" fmla="*/ 6168555 h 7040868"/>
              <a:gd name="connsiteX714" fmla="*/ 6957302 w 12936898"/>
              <a:gd name="connsiteY714" fmla="*/ 6195325 h 7040868"/>
              <a:gd name="connsiteX715" fmla="*/ 6937531 w 12936898"/>
              <a:gd name="connsiteY715" fmla="*/ 6204793 h 7040868"/>
              <a:gd name="connsiteX716" fmla="*/ 7035783 w 12936898"/>
              <a:gd name="connsiteY716" fmla="*/ 6194019 h 7040868"/>
              <a:gd name="connsiteX717" fmla="*/ 7059747 w 12936898"/>
              <a:gd name="connsiteY717" fmla="*/ 6165290 h 7040868"/>
              <a:gd name="connsiteX718" fmla="*/ 7048964 w 12936898"/>
              <a:gd name="connsiteY718" fmla="*/ 6149620 h 7040868"/>
              <a:gd name="connsiteX719" fmla="*/ 6811721 w 12936898"/>
              <a:gd name="connsiteY719" fmla="*/ 6148641 h 7040868"/>
              <a:gd name="connsiteX720" fmla="*/ 6805730 w 12936898"/>
              <a:gd name="connsiteY720" fmla="*/ 6158761 h 7040868"/>
              <a:gd name="connsiteX721" fmla="*/ 6827298 w 12936898"/>
              <a:gd name="connsiteY721" fmla="*/ 6166269 h 7040868"/>
              <a:gd name="connsiteX722" fmla="*/ 6833888 w 12936898"/>
              <a:gd name="connsiteY722" fmla="*/ 6156149 h 7040868"/>
              <a:gd name="connsiteX723" fmla="*/ 6811721 w 12936898"/>
              <a:gd name="connsiteY723" fmla="*/ 6148641 h 7040868"/>
              <a:gd name="connsiteX724" fmla="*/ 5576381 w 12936898"/>
              <a:gd name="connsiteY724" fmla="*/ 6143091 h 7040868"/>
              <a:gd name="connsiteX725" fmla="*/ 5559008 w 12936898"/>
              <a:gd name="connsiteY725" fmla="*/ 6144070 h 7040868"/>
              <a:gd name="connsiteX726" fmla="*/ 5564999 w 12936898"/>
              <a:gd name="connsiteY726" fmla="*/ 6149620 h 7040868"/>
              <a:gd name="connsiteX727" fmla="*/ 5576381 w 12936898"/>
              <a:gd name="connsiteY727" fmla="*/ 6143091 h 7040868"/>
              <a:gd name="connsiteX728" fmla="*/ 8870596 w 12936898"/>
              <a:gd name="connsiteY728" fmla="*/ 6123176 h 7040868"/>
              <a:gd name="connsiteX729" fmla="*/ 8830681 w 12936898"/>
              <a:gd name="connsiteY729" fmla="*/ 6125788 h 7040868"/>
              <a:gd name="connsiteX730" fmla="*/ 8882203 w 12936898"/>
              <a:gd name="connsiteY730" fmla="*/ 6131665 h 7040868"/>
              <a:gd name="connsiteX731" fmla="*/ 8970870 w 12936898"/>
              <a:gd name="connsiteY731" fmla="*/ 6138193 h 7040868"/>
              <a:gd name="connsiteX732" fmla="*/ 9041563 w 12936898"/>
              <a:gd name="connsiteY732" fmla="*/ 6144723 h 7040868"/>
              <a:gd name="connsiteX733" fmla="*/ 9099676 w 12936898"/>
              <a:gd name="connsiteY733" fmla="*/ 6148641 h 7040868"/>
              <a:gd name="connsiteX734" fmla="*/ 9160185 w 12936898"/>
              <a:gd name="connsiteY734" fmla="*/ 6153211 h 7040868"/>
              <a:gd name="connsiteX735" fmla="*/ 9236270 w 12936898"/>
              <a:gd name="connsiteY735" fmla="*/ 6156149 h 7040868"/>
              <a:gd name="connsiteX736" fmla="*/ 9316549 w 12936898"/>
              <a:gd name="connsiteY736" fmla="*/ 6162352 h 7040868"/>
              <a:gd name="connsiteX737" fmla="*/ 9396829 w 12936898"/>
              <a:gd name="connsiteY737" fmla="*/ 6156149 h 7040868"/>
              <a:gd name="connsiteX738" fmla="*/ 9296180 w 12936898"/>
              <a:gd name="connsiteY738" fmla="*/ 6146355 h 7040868"/>
              <a:gd name="connsiteX739" fmla="*/ 9144608 w 12936898"/>
              <a:gd name="connsiteY739" fmla="*/ 6134929 h 7040868"/>
              <a:gd name="connsiteX740" fmla="*/ 8959487 w 12936898"/>
              <a:gd name="connsiteY740" fmla="*/ 6124482 h 7040868"/>
              <a:gd name="connsiteX741" fmla="*/ 8870596 w 12936898"/>
              <a:gd name="connsiteY741" fmla="*/ 6123176 h 7040868"/>
              <a:gd name="connsiteX742" fmla="*/ 8810911 w 12936898"/>
              <a:gd name="connsiteY742" fmla="*/ 6117300 h 7040868"/>
              <a:gd name="connsiteX743" fmla="*/ 8783352 w 12936898"/>
              <a:gd name="connsiteY743" fmla="*/ 6119259 h 7040868"/>
              <a:gd name="connsiteX744" fmla="*/ 8795334 w 12936898"/>
              <a:gd name="connsiteY744" fmla="*/ 6123503 h 7040868"/>
              <a:gd name="connsiteX745" fmla="*/ 8810911 w 12936898"/>
              <a:gd name="connsiteY745" fmla="*/ 6117300 h 7040868"/>
              <a:gd name="connsiteX746" fmla="*/ 7056153 w 12936898"/>
              <a:gd name="connsiteY746" fmla="*/ 6115015 h 7040868"/>
              <a:gd name="connsiteX747" fmla="*/ 6866838 w 12936898"/>
              <a:gd name="connsiteY747" fmla="*/ 6143091 h 7040868"/>
              <a:gd name="connsiteX748" fmla="*/ 6848266 w 12936898"/>
              <a:gd name="connsiteY748" fmla="*/ 6153211 h 7040868"/>
              <a:gd name="connsiteX749" fmla="*/ 6868037 w 12936898"/>
              <a:gd name="connsiteY749" fmla="*/ 6152231 h 7040868"/>
              <a:gd name="connsiteX750" fmla="*/ 6895595 w 12936898"/>
              <a:gd name="connsiteY750" fmla="*/ 6159414 h 7040868"/>
              <a:gd name="connsiteX751" fmla="*/ 6910572 w 12936898"/>
              <a:gd name="connsiteY751" fmla="*/ 6163005 h 7040868"/>
              <a:gd name="connsiteX752" fmla="*/ 6919559 w 12936898"/>
              <a:gd name="connsiteY752" fmla="*/ 6166269 h 7040868"/>
              <a:gd name="connsiteX753" fmla="*/ 6948315 w 12936898"/>
              <a:gd name="connsiteY753" fmla="*/ 6173778 h 7040868"/>
              <a:gd name="connsiteX754" fmla="*/ 6969284 w 12936898"/>
              <a:gd name="connsiteY754" fmla="*/ 6157781 h 7040868"/>
              <a:gd name="connsiteX755" fmla="*/ 7016613 w 12936898"/>
              <a:gd name="connsiteY755" fmla="*/ 6138193 h 7040868"/>
              <a:gd name="connsiteX756" fmla="*/ 7056153 w 12936898"/>
              <a:gd name="connsiteY756" fmla="*/ 6115015 h 7040868"/>
              <a:gd name="connsiteX757" fmla="*/ 9730526 w 12936898"/>
              <a:gd name="connsiteY757" fmla="*/ 6099671 h 7040868"/>
              <a:gd name="connsiteX758" fmla="*/ 9713751 w 12936898"/>
              <a:gd name="connsiteY758" fmla="*/ 6105874 h 7040868"/>
              <a:gd name="connsiteX759" fmla="*/ 9737116 w 12936898"/>
              <a:gd name="connsiteY759" fmla="*/ 6112729 h 7040868"/>
              <a:gd name="connsiteX760" fmla="*/ 9750895 w 12936898"/>
              <a:gd name="connsiteY760" fmla="*/ 6101956 h 7040868"/>
              <a:gd name="connsiteX761" fmla="*/ 9730526 w 12936898"/>
              <a:gd name="connsiteY761" fmla="*/ 6099671 h 7040868"/>
              <a:gd name="connsiteX762" fmla="*/ 7264639 w 12936898"/>
              <a:gd name="connsiteY762" fmla="*/ 6099671 h 7040868"/>
              <a:gd name="connsiteX763" fmla="*/ 7240675 w 12936898"/>
              <a:gd name="connsiteY763" fmla="*/ 6101956 h 7040868"/>
              <a:gd name="connsiteX764" fmla="*/ 7252657 w 12936898"/>
              <a:gd name="connsiteY764" fmla="*/ 6105221 h 7040868"/>
              <a:gd name="connsiteX765" fmla="*/ 7264639 w 12936898"/>
              <a:gd name="connsiteY765" fmla="*/ 6099671 h 7040868"/>
              <a:gd name="connsiteX766" fmla="*/ 5672237 w 12936898"/>
              <a:gd name="connsiteY766" fmla="*/ 6095101 h 7040868"/>
              <a:gd name="connsiteX767" fmla="*/ 5629102 w 12936898"/>
              <a:gd name="connsiteY767" fmla="*/ 6098691 h 7040868"/>
              <a:gd name="connsiteX768" fmla="*/ 5650670 w 12936898"/>
              <a:gd name="connsiteY768" fmla="*/ 6100977 h 7040868"/>
              <a:gd name="connsiteX769" fmla="*/ 5672237 w 12936898"/>
              <a:gd name="connsiteY769" fmla="*/ 6095101 h 7040868"/>
              <a:gd name="connsiteX770" fmla="*/ 5576981 w 12936898"/>
              <a:gd name="connsiteY770" fmla="*/ 6094447 h 7040868"/>
              <a:gd name="connsiteX771" fmla="*/ 5535044 w 12936898"/>
              <a:gd name="connsiteY771" fmla="*/ 6098691 h 7040868"/>
              <a:gd name="connsiteX772" fmla="*/ 5556612 w 12936898"/>
              <a:gd name="connsiteY772" fmla="*/ 6100324 h 7040868"/>
              <a:gd name="connsiteX773" fmla="*/ 5576981 w 12936898"/>
              <a:gd name="connsiteY773" fmla="*/ 6094447 h 7040868"/>
              <a:gd name="connsiteX774" fmla="*/ 7305977 w 12936898"/>
              <a:gd name="connsiteY774" fmla="*/ 6093141 h 7040868"/>
              <a:gd name="connsiteX775" fmla="*/ 7298189 w 12936898"/>
              <a:gd name="connsiteY775" fmla="*/ 6100324 h 7040868"/>
              <a:gd name="connsiteX776" fmla="*/ 7252058 w 12936898"/>
              <a:gd name="connsiteY776" fmla="*/ 6116647 h 7040868"/>
              <a:gd name="connsiteX777" fmla="*/ 7217311 w 12936898"/>
              <a:gd name="connsiteY777" fmla="*/ 6129053 h 7040868"/>
              <a:gd name="connsiteX778" fmla="*/ 7196342 w 12936898"/>
              <a:gd name="connsiteY778" fmla="*/ 6133297 h 7040868"/>
              <a:gd name="connsiteX779" fmla="*/ 7128045 w 12936898"/>
              <a:gd name="connsiteY779" fmla="*/ 6154843 h 7040868"/>
              <a:gd name="connsiteX780" fmla="*/ 7277819 w 12936898"/>
              <a:gd name="connsiteY780" fmla="*/ 6146355 h 7040868"/>
              <a:gd name="connsiteX781" fmla="*/ 7339527 w 12936898"/>
              <a:gd name="connsiteY781" fmla="*/ 6125788 h 7040868"/>
              <a:gd name="connsiteX782" fmla="*/ 7318558 w 12936898"/>
              <a:gd name="connsiteY782" fmla="*/ 6120238 h 7040868"/>
              <a:gd name="connsiteX783" fmla="*/ 7304179 w 12936898"/>
              <a:gd name="connsiteY783" fmla="*/ 6104241 h 7040868"/>
              <a:gd name="connsiteX784" fmla="*/ 7305977 w 12936898"/>
              <a:gd name="connsiteY784" fmla="*/ 6093141 h 7040868"/>
              <a:gd name="connsiteX785" fmla="*/ 6045251 w 12936898"/>
              <a:gd name="connsiteY785" fmla="*/ 6092897 h 7040868"/>
              <a:gd name="connsiteX786" fmla="*/ 6022709 w 12936898"/>
              <a:gd name="connsiteY786" fmla="*/ 6096080 h 7040868"/>
              <a:gd name="connsiteX787" fmla="*/ 5990957 w 12936898"/>
              <a:gd name="connsiteY787" fmla="*/ 6106527 h 7040868"/>
              <a:gd name="connsiteX788" fmla="*/ 6023908 w 12936898"/>
              <a:gd name="connsiteY788" fmla="*/ 6106527 h 7040868"/>
              <a:gd name="connsiteX789" fmla="*/ 6055660 w 12936898"/>
              <a:gd name="connsiteY789" fmla="*/ 6096080 h 7040868"/>
              <a:gd name="connsiteX790" fmla="*/ 6045251 w 12936898"/>
              <a:gd name="connsiteY790" fmla="*/ 6092897 h 7040868"/>
              <a:gd name="connsiteX791" fmla="*/ 6745821 w 12936898"/>
              <a:gd name="connsiteY791" fmla="*/ 6090857 h 7040868"/>
              <a:gd name="connsiteX792" fmla="*/ 6743424 w 12936898"/>
              <a:gd name="connsiteY792" fmla="*/ 6096080 h 7040868"/>
              <a:gd name="connsiteX793" fmla="*/ 6754208 w 12936898"/>
              <a:gd name="connsiteY793" fmla="*/ 6105874 h 7040868"/>
              <a:gd name="connsiteX794" fmla="*/ 6763194 w 12936898"/>
              <a:gd name="connsiteY794" fmla="*/ 6100324 h 7040868"/>
              <a:gd name="connsiteX795" fmla="*/ 6752411 w 12936898"/>
              <a:gd name="connsiteY795" fmla="*/ 6091183 h 7040868"/>
              <a:gd name="connsiteX796" fmla="*/ 6745821 w 12936898"/>
              <a:gd name="connsiteY796" fmla="*/ 6090857 h 7040868"/>
              <a:gd name="connsiteX797" fmla="*/ 5751319 w 12936898"/>
              <a:gd name="connsiteY797" fmla="*/ 6087919 h 7040868"/>
              <a:gd name="connsiteX798" fmla="*/ 5713575 w 12936898"/>
              <a:gd name="connsiteY798" fmla="*/ 6091183 h 7040868"/>
              <a:gd name="connsiteX799" fmla="*/ 5730350 w 12936898"/>
              <a:gd name="connsiteY799" fmla="*/ 6093468 h 7040868"/>
              <a:gd name="connsiteX800" fmla="*/ 5751319 w 12936898"/>
              <a:gd name="connsiteY800" fmla="*/ 6087919 h 7040868"/>
              <a:gd name="connsiteX801" fmla="*/ 6819510 w 12936898"/>
              <a:gd name="connsiteY801" fmla="*/ 6081389 h 7040868"/>
              <a:gd name="connsiteX802" fmla="*/ 6785361 w 12936898"/>
              <a:gd name="connsiteY802" fmla="*/ 6092815 h 7040868"/>
              <a:gd name="connsiteX803" fmla="*/ 6802136 w 12936898"/>
              <a:gd name="connsiteY803" fmla="*/ 6098039 h 7040868"/>
              <a:gd name="connsiteX804" fmla="*/ 6837483 w 12936898"/>
              <a:gd name="connsiteY804" fmla="*/ 6086613 h 7040868"/>
              <a:gd name="connsiteX805" fmla="*/ 6819510 w 12936898"/>
              <a:gd name="connsiteY805" fmla="*/ 6081389 h 7040868"/>
              <a:gd name="connsiteX806" fmla="*/ 1445601 w 12936898"/>
              <a:gd name="connsiteY806" fmla="*/ 6076492 h 7040868"/>
              <a:gd name="connsiteX807" fmla="*/ 1451592 w 12936898"/>
              <a:gd name="connsiteY807" fmla="*/ 6103589 h 7040868"/>
              <a:gd name="connsiteX808" fmla="*/ 1504912 w 12936898"/>
              <a:gd name="connsiteY808" fmla="*/ 6096080 h 7040868"/>
              <a:gd name="connsiteX809" fmla="*/ 1445601 w 12936898"/>
              <a:gd name="connsiteY809" fmla="*/ 6076492 h 7040868"/>
              <a:gd name="connsiteX810" fmla="*/ 1372511 w 12936898"/>
              <a:gd name="connsiteY810" fmla="*/ 6075186 h 7040868"/>
              <a:gd name="connsiteX811" fmla="*/ 1374908 w 12936898"/>
              <a:gd name="connsiteY811" fmla="*/ 6080409 h 7040868"/>
              <a:gd name="connsiteX812" fmla="*/ 1370714 w 12936898"/>
              <a:gd name="connsiteY812" fmla="*/ 6096080 h 7040868"/>
              <a:gd name="connsiteX813" fmla="*/ 1370714 w 12936898"/>
              <a:gd name="connsiteY813" fmla="*/ 6101956 h 7040868"/>
              <a:gd name="connsiteX814" fmla="*/ 1386291 w 12936898"/>
              <a:gd name="connsiteY814" fmla="*/ 6092163 h 7040868"/>
              <a:gd name="connsiteX815" fmla="*/ 1379102 w 12936898"/>
              <a:gd name="connsiteY815" fmla="*/ 6077471 h 7040868"/>
              <a:gd name="connsiteX816" fmla="*/ 1372511 w 12936898"/>
              <a:gd name="connsiteY816" fmla="*/ 6075186 h 7040868"/>
              <a:gd name="connsiteX817" fmla="*/ 7927841 w 12936898"/>
              <a:gd name="connsiteY817" fmla="*/ 6074533 h 7040868"/>
              <a:gd name="connsiteX818" fmla="*/ 7907471 w 12936898"/>
              <a:gd name="connsiteY818" fmla="*/ 6083674 h 7040868"/>
              <a:gd name="connsiteX819" fmla="*/ 7927241 w 12936898"/>
              <a:gd name="connsiteY819" fmla="*/ 6089551 h 7040868"/>
              <a:gd name="connsiteX820" fmla="*/ 7952403 w 12936898"/>
              <a:gd name="connsiteY820" fmla="*/ 6111097 h 7040868"/>
              <a:gd name="connsiteX821" fmla="*/ 7997336 w 12936898"/>
              <a:gd name="connsiteY821" fmla="*/ 6110118 h 7040868"/>
              <a:gd name="connsiteX822" fmla="*/ 8061439 w 12936898"/>
              <a:gd name="connsiteY822" fmla="*/ 6115015 h 7040868"/>
              <a:gd name="connsiteX823" fmla="*/ 8111165 w 12936898"/>
              <a:gd name="connsiteY823" fmla="*/ 6112729 h 7040868"/>
              <a:gd name="connsiteX824" fmla="*/ 8072223 w 12936898"/>
              <a:gd name="connsiteY824" fmla="*/ 6100977 h 7040868"/>
              <a:gd name="connsiteX825" fmla="*/ 8038075 w 12936898"/>
              <a:gd name="connsiteY825" fmla="*/ 6091183 h 7040868"/>
              <a:gd name="connsiteX826" fmla="*/ 7979363 w 12936898"/>
              <a:gd name="connsiteY826" fmla="*/ 6077471 h 7040868"/>
              <a:gd name="connsiteX827" fmla="*/ 7927841 w 12936898"/>
              <a:gd name="connsiteY827" fmla="*/ 6074533 h 7040868"/>
              <a:gd name="connsiteX828" fmla="*/ 7051361 w 12936898"/>
              <a:gd name="connsiteY828" fmla="*/ 6068331 h 7040868"/>
              <a:gd name="connsiteX829" fmla="*/ 7042973 w 12936898"/>
              <a:gd name="connsiteY829" fmla="*/ 6078777 h 7040868"/>
              <a:gd name="connsiteX830" fmla="*/ 7058549 w 12936898"/>
              <a:gd name="connsiteY830" fmla="*/ 6086613 h 7040868"/>
              <a:gd name="connsiteX831" fmla="*/ 7066937 w 12936898"/>
              <a:gd name="connsiteY831" fmla="*/ 6076492 h 7040868"/>
              <a:gd name="connsiteX832" fmla="*/ 7051361 w 12936898"/>
              <a:gd name="connsiteY832" fmla="*/ 6068331 h 7040868"/>
              <a:gd name="connsiteX833" fmla="*/ 6474429 w 12936898"/>
              <a:gd name="connsiteY833" fmla="*/ 6059189 h 7040868"/>
              <a:gd name="connsiteX834" fmla="*/ 6455857 w 12936898"/>
              <a:gd name="connsiteY834" fmla="*/ 6059843 h 7040868"/>
              <a:gd name="connsiteX835" fmla="*/ 6461249 w 12936898"/>
              <a:gd name="connsiteY835" fmla="*/ 6065066 h 7040868"/>
              <a:gd name="connsiteX836" fmla="*/ 6474429 w 12936898"/>
              <a:gd name="connsiteY836" fmla="*/ 6059189 h 7040868"/>
              <a:gd name="connsiteX837" fmla="*/ 7697188 w 12936898"/>
              <a:gd name="connsiteY837" fmla="*/ 6039928 h 7040868"/>
              <a:gd name="connsiteX838" fmla="*/ 7678616 w 12936898"/>
              <a:gd name="connsiteY838" fmla="*/ 6040907 h 7040868"/>
              <a:gd name="connsiteX839" fmla="*/ 7685206 w 12936898"/>
              <a:gd name="connsiteY839" fmla="*/ 6046131 h 7040868"/>
              <a:gd name="connsiteX840" fmla="*/ 7697188 w 12936898"/>
              <a:gd name="connsiteY840" fmla="*/ 6039928 h 7040868"/>
              <a:gd name="connsiteX841" fmla="*/ 5266049 w 12936898"/>
              <a:gd name="connsiteY841" fmla="*/ 6037643 h 7040868"/>
              <a:gd name="connsiteX842" fmla="*/ 5248076 w 12936898"/>
              <a:gd name="connsiteY842" fmla="*/ 6039275 h 7040868"/>
              <a:gd name="connsiteX843" fmla="*/ 5253468 w 12936898"/>
              <a:gd name="connsiteY843" fmla="*/ 6044499 h 7040868"/>
              <a:gd name="connsiteX844" fmla="*/ 5266049 w 12936898"/>
              <a:gd name="connsiteY844" fmla="*/ 6037643 h 7040868"/>
              <a:gd name="connsiteX845" fmla="*/ 5186668 w 12936898"/>
              <a:gd name="connsiteY845" fmla="*/ 6036174 h 7040868"/>
              <a:gd name="connsiteX846" fmla="*/ 5160008 w 12936898"/>
              <a:gd name="connsiteY846" fmla="*/ 6036990 h 7040868"/>
              <a:gd name="connsiteX847" fmla="*/ 5131252 w 12936898"/>
              <a:gd name="connsiteY847" fmla="*/ 6039275 h 7040868"/>
              <a:gd name="connsiteX848" fmla="*/ 5160608 w 12936898"/>
              <a:gd name="connsiteY848" fmla="*/ 6044499 h 7040868"/>
              <a:gd name="connsiteX849" fmla="*/ 5212729 w 12936898"/>
              <a:gd name="connsiteY849" fmla="*/ 6046784 h 7040868"/>
              <a:gd name="connsiteX850" fmla="*/ 5236094 w 12936898"/>
              <a:gd name="connsiteY850" fmla="*/ 6045151 h 7040868"/>
              <a:gd name="connsiteX851" fmla="*/ 5211531 w 12936898"/>
              <a:gd name="connsiteY851" fmla="*/ 6039275 h 7040868"/>
              <a:gd name="connsiteX852" fmla="*/ 5186668 w 12936898"/>
              <a:gd name="connsiteY852" fmla="*/ 6036174 h 7040868"/>
              <a:gd name="connsiteX853" fmla="*/ 7433585 w 12936898"/>
              <a:gd name="connsiteY853" fmla="*/ 6036011 h 7040868"/>
              <a:gd name="connsiteX854" fmla="*/ 7359297 w 12936898"/>
              <a:gd name="connsiteY854" fmla="*/ 6050701 h 7040868"/>
              <a:gd name="connsiteX855" fmla="*/ 7351509 w 12936898"/>
              <a:gd name="connsiteY855" fmla="*/ 6051681 h 7040868"/>
              <a:gd name="connsiteX856" fmla="*/ 7341323 w 12936898"/>
              <a:gd name="connsiteY856" fmla="*/ 6040907 h 7040868"/>
              <a:gd name="connsiteX857" fmla="*/ 7343720 w 12936898"/>
              <a:gd name="connsiteY857" fmla="*/ 6060495 h 7040868"/>
              <a:gd name="connsiteX858" fmla="*/ 7380864 w 12936898"/>
              <a:gd name="connsiteY858" fmla="*/ 6071269 h 7040868"/>
              <a:gd name="connsiteX859" fmla="*/ 7423400 w 12936898"/>
              <a:gd name="connsiteY859" fmla="*/ 6057557 h 7040868"/>
              <a:gd name="connsiteX860" fmla="*/ 7449161 w 12936898"/>
              <a:gd name="connsiteY860" fmla="*/ 6050701 h 7040868"/>
              <a:gd name="connsiteX861" fmla="*/ 7450359 w 12936898"/>
              <a:gd name="connsiteY861" fmla="*/ 6041887 h 7040868"/>
              <a:gd name="connsiteX862" fmla="*/ 7433585 w 12936898"/>
              <a:gd name="connsiteY862" fmla="*/ 6036011 h 7040868"/>
              <a:gd name="connsiteX863" fmla="*/ 5762701 w 12936898"/>
              <a:gd name="connsiteY863" fmla="*/ 6035357 h 7040868"/>
              <a:gd name="connsiteX864" fmla="*/ 5740535 w 12936898"/>
              <a:gd name="connsiteY864" fmla="*/ 6047437 h 7040868"/>
              <a:gd name="connsiteX865" fmla="*/ 5769890 w 12936898"/>
              <a:gd name="connsiteY865" fmla="*/ 6054293 h 7040868"/>
              <a:gd name="connsiteX866" fmla="*/ 5792057 w 12936898"/>
              <a:gd name="connsiteY866" fmla="*/ 6042867 h 7040868"/>
              <a:gd name="connsiteX867" fmla="*/ 5762701 w 12936898"/>
              <a:gd name="connsiteY867" fmla="*/ 6035357 h 7040868"/>
              <a:gd name="connsiteX868" fmla="*/ 7131041 w 12936898"/>
              <a:gd name="connsiteY868" fmla="*/ 6034378 h 7040868"/>
              <a:gd name="connsiteX869" fmla="*/ 7093896 w 12936898"/>
              <a:gd name="connsiteY869" fmla="*/ 6037643 h 7040868"/>
              <a:gd name="connsiteX870" fmla="*/ 7110671 w 12936898"/>
              <a:gd name="connsiteY870" fmla="*/ 6040907 h 7040868"/>
              <a:gd name="connsiteX871" fmla="*/ 7131041 w 12936898"/>
              <a:gd name="connsiteY871" fmla="*/ 6034378 h 7040868"/>
              <a:gd name="connsiteX872" fmla="*/ 6263547 w 12936898"/>
              <a:gd name="connsiteY872" fmla="*/ 6030787 h 7040868"/>
              <a:gd name="connsiteX873" fmla="*/ 6191656 w 12936898"/>
              <a:gd name="connsiteY873" fmla="*/ 6036011 h 7040868"/>
              <a:gd name="connsiteX874" fmla="*/ 6070637 w 12936898"/>
              <a:gd name="connsiteY874" fmla="*/ 6054945 h 7040868"/>
              <a:gd name="connsiteX875" fmla="*/ 6238385 w 12936898"/>
              <a:gd name="connsiteY875" fmla="*/ 6039275 h 7040868"/>
              <a:gd name="connsiteX876" fmla="*/ 6263547 w 12936898"/>
              <a:gd name="connsiteY876" fmla="*/ 6030787 h 7040868"/>
              <a:gd name="connsiteX877" fmla="*/ 7552206 w 12936898"/>
              <a:gd name="connsiteY877" fmla="*/ 6025237 h 7040868"/>
              <a:gd name="connsiteX878" fmla="*/ 7552805 w 12936898"/>
              <a:gd name="connsiteY878" fmla="*/ 6030134 h 7040868"/>
              <a:gd name="connsiteX879" fmla="*/ 7576769 w 12936898"/>
              <a:gd name="connsiteY879" fmla="*/ 6034378 h 7040868"/>
              <a:gd name="connsiteX880" fmla="*/ 7561193 w 12936898"/>
              <a:gd name="connsiteY880" fmla="*/ 6026217 h 7040868"/>
              <a:gd name="connsiteX881" fmla="*/ 7552206 w 12936898"/>
              <a:gd name="connsiteY881" fmla="*/ 6025237 h 7040868"/>
              <a:gd name="connsiteX882" fmla="*/ 7054355 w 12936898"/>
              <a:gd name="connsiteY882" fmla="*/ 6022952 h 7040868"/>
              <a:gd name="connsiteX883" fmla="*/ 7021405 w 12936898"/>
              <a:gd name="connsiteY883" fmla="*/ 6026217 h 7040868"/>
              <a:gd name="connsiteX884" fmla="*/ 7038779 w 12936898"/>
              <a:gd name="connsiteY884" fmla="*/ 6028502 h 7040868"/>
              <a:gd name="connsiteX885" fmla="*/ 7054355 w 12936898"/>
              <a:gd name="connsiteY885" fmla="*/ 6022952 h 7040868"/>
              <a:gd name="connsiteX886" fmla="*/ 7274824 w 12936898"/>
              <a:gd name="connsiteY886" fmla="*/ 6021319 h 7040868"/>
              <a:gd name="connsiteX887" fmla="*/ 7267035 w 12936898"/>
              <a:gd name="connsiteY887" fmla="*/ 6026217 h 7040868"/>
              <a:gd name="connsiteX888" fmla="*/ 7253855 w 12936898"/>
              <a:gd name="connsiteY888" fmla="*/ 6033725 h 7040868"/>
              <a:gd name="connsiteX889" fmla="*/ 7250261 w 12936898"/>
              <a:gd name="connsiteY889" fmla="*/ 6038296 h 7040868"/>
              <a:gd name="connsiteX890" fmla="*/ 7249063 w 12936898"/>
              <a:gd name="connsiteY890" fmla="*/ 6049069 h 7040868"/>
              <a:gd name="connsiteX891" fmla="*/ 7237081 w 12936898"/>
              <a:gd name="connsiteY891" fmla="*/ 6038296 h 7040868"/>
              <a:gd name="connsiteX892" fmla="*/ 7228094 w 12936898"/>
              <a:gd name="connsiteY892" fmla="*/ 6041887 h 7040868"/>
              <a:gd name="connsiteX893" fmla="*/ 7244869 w 12936898"/>
              <a:gd name="connsiteY893" fmla="*/ 6065719 h 7040868"/>
              <a:gd name="connsiteX894" fmla="*/ 7267035 w 12936898"/>
              <a:gd name="connsiteY894" fmla="*/ 6050049 h 7040868"/>
              <a:gd name="connsiteX895" fmla="*/ 7271229 w 12936898"/>
              <a:gd name="connsiteY895" fmla="*/ 6037643 h 7040868"/>
              <a:gd name="connsiteX896" fmla="*/ 7306576 w 12936898"/>
              <a:gd name="connsiteY896" fmla="*/ 6072248 h 7040868"/>
              <a:gd name="connsiteX897" fmla="*/ 7331139 w 12936898"/>
              <a:gd name="connsiteY897" fmla="*/ 6068983 h 7040868"/>
              <a:gd name="connsiteX898" fmla="*/ 7324549 w 12936898"/>
              <a:gd name="connsiteY898" fmla="*/ 6054293 h 7040868"/>
              <a:gd name="connsiteX899" fmla="*/ 7291599 w 12936898"/>
              <a:gd name="connsiteY899" fmla="*/ 6032746 h 7040868"/>
              <a:gd name="connsiteX900" fmla="*/ 7274824 w 12936898"/>
              <a:gd name="connsiteY900" fmla="*/ 6021319 h 7040868"/>
              <a:gd name="connsiteX901" fmla="*/ 7324549 w 12936898"/>
              <a:gd name="connsiteY901" fmla="*/ 6019687 h 7040868"/>
              <a:gd name="connsiteX902" fmla="*/ 7306576 w 12936898"/>
              <a:gd name="connsiteY902" fmla="*/ 6025237 h 7040868"/>
              <a:gd name="connsiteX903" fmla="*/ 7321553 w 12936898"/>
              <a:gd name="connsiteY903" fmla="*/ 6032746 h 7040868"/>
              <a:gd name="connsiteX904" fmla="*/ 7340125 w 12936898"/>
              <a:gd name="connsiteY904" fmla="*/ 6027849 h 7040868"/>
              <a:gd name="connsiteX905" fmla="*/ 7324549 w 12936898"/>
              <a:gd name="connsiteY905" fmla="*/ 6019687 h 7040868"/>
              <a:gd name="connsiteX906" fmla="*/ 7178968 w 12936898"/>
              <a:gd name="connsiteY906" fmla="*/ 6017729 h 7040868"/>
              <a:gd name="connsiteX907" fmla="*/ 7170581 w 12936898"/>
              <a:gd name="connsiteY907" fmla="*/ 6027849 h 7040868"/>
              <a:gd name="connsiteX908" fmla="*/ 7180765 w 12936898"/>
              <a:gd name="connsiteY908" fmla="*/ 6036990 h 7040868"/>
              <a:gd name="connsiteX909" fmla="*/ 7189752 w 12936898"/>
              <a:gd name="connsiteY909" fmla="*/ 6026217 h 7040868"/>
              <a:gd name="connsiteX910" fmla="*/ 7178968 w 12936898"/>
              <a:gd name="connsiteY910" fmla="*/ 6017729 h 7040868"/>
              <a:gd name="connsiteX911" fmla="*/ 7464139 w 12936898"/>
              <a:gd name="connsiteY911" fmla="*/ 6013158 h 7040868"/>
              <a:gd name="connsiteX912" fmla="*/ 7435981 w 12936898"/>
              <a:gd name="connsiteY912" fmla="*/ 6015443 h 7040868"/>
              <a:gd name="connsiteX913" fmla="*/ 7447364 w 12936898"/>
              <a:gd name="connsiteY913" fmla="*/ 6019361 h 7040868"/>
              <a:gd name="connsiteX914" fmla="*/ 7464139 w 12936898"/>
              <a:gd name="connsiteY914" fmla="*/ 6013158 h 7040868"/>
              <a:gd name="connsiteX915" fmla="*/ 5734543 w 12936898"/>
              <a:gd name="connsiteY915" fmla="*/ 6013158 h 7040868"/>
              <a:gd name="connsiteX916" fmla="*/ 5716570 w 12936898"/>
              <a:gd name="connsiteY916" fmla="*/ 6013811 h 7040868"/>
              <a:gd name="connsiteX917" fmla="*/ 5723160 w 12936898"/>
              <a:gd name="connsiteY917" fmla="*/ 6019361 h 7040868"/>
              <a:gd name="connsiteX918" fmla="*/ 5734543 w 12936898"/>
              <a:gd name="connsiteY918" fmla="*/ 6013158 h 7040868"/>
              <a:gd name="connsiteX919" fmla="*/ 10511750 w 12936898"/>
              <a:gd name="connsiteY919" fmla="*/ 6012179 h 7040868"/>
              <a:gd name="connsiteX920" fmla="*/ 10487187 w 12936898"/>
              <a:gd name="connsiteY920" fmla="*/ 6023605 h 7040868"/>
              <a:gd name="connsiteX921" fmla="*/ 10499169 w 12936898"/>
              <a:gd name="connsiteY921" fmla="*/ 6032093 h 7040868"/>
              <a:gd name="connsiteX922" fmla="*/ 10523732 w 12936898"/>
              <a:gd name="connsiteY922" fmla="*/ 6020667 h 7040868"/>
              <a:gd name="connsiteX923" fmla="*/ 10511750 w 12936898"/>
              <a:gd name="connsiteY923" fmla="*/ 6012179 h 7040868"/>
              <a:gd name="connsiteX924" fmla="*/ 8800127 w 12936898"/>
              <a:gd name="connsiteY924" fmla="*/ 6003037 h 7040868"/>
              <a:gd name="connsiteX925" fmla="*/ 8777361 w 12936898"/>
              <a:gd name="connsiteY925" fmla="*/ 6004670 h 7040868"/>
              <a:gd name="connsiteX926" fmla="*/ 8789343 w 12936898"/>
              <a:gd name="connsiteY926" fmla="*/ 6008914 h 7040868"/>
              <a:gd name="connsiteX927" fmla="*/ 8800127 w 12936898"/>
              <a:gd name="connsiteY927" fmla="*/ 6003037 h 7040868"/>
              <a:gd name="connsiteX928" fmla="*/ 1711601 w 12936898"/>
              <a:gd name="connsiteY928" fmla="*/ 5993897 h 7040868"/>
              <a:gd name="connsiteX929" fmla="*/ 1708605 w 12936898"/>
              <a:gd name="connsiteY929" fmla="*/ 6004017 h 7040868"/>
              <a:gd name="connsiteX930" fmla="*/ 1719389 w 12936898"/>
              <a:gd name="connsiteY930" fmla="*/ 6012179 h 7040868"/>
              <a:gd name="connsiteX931" fmla="*/ 1722385 w 12936898"/>
              <a:gd name="connsiteY931" fmla="*/ 6002385 h 7040868"/>
              <a:gd name="connsiteX932" fmla="*/ 1711601 w 12936898"/>
              <a:gd name="connsiteY932" fmla="*/ 5993897 h 7040868"/>
              <a:gd name="connsiteX933" fmla="*/ 8135129 w 12936898"/>
              <a:gd name="connsiteY933" fmla="*/ 5989326 h 7040868"/>
              <a:gd name="connsiteX934" fmla="*/ 8116557 w 12936898"/>
              <a:gd name="connsiteY934" fmla="*/ 5989979 h 7040868"/>
              <a:gd name="connsiteX935" fmla="*/ 8123745 w 12936898"/>
              <a:gd name="connsiteY935" fmla="*/ 5995529 h 7040868"/>
              <a:gd name="connsiteX936" fmla="*/ 8135129 w 12936898"/>
              <a:gd name="connsiteY936" fmla="*/ 5989326 h 7040868"/>
              <a:gd name="connsiteX937" fmla="*/ 6185065 w 12936898"/>
              <a:gd name="connsiteY937" fmla="*/ 5989326 h 7040868"/>
              <a:gd name="connsiteX938" fmla="*/ 6147921 w 12936898"/>
              <a:gd name="connsiteY938" fmla="*/ 5992265 h 7040868"/>
              <a:gd name="connsiteX939" fmla="*/ 6164097 w 12936898"/>
              <a:gd name="connsiteY939" fmla="*/ 5995529 h 7040868"/>
              <a:gd name="connsiteX940" fmla="*/ 6185065 w 12936898"/>
              <a:gd name="connsiteY940" fmla="*/ 5989326 h 7040868"/>
              <a:gd name="connsiteX941" fmla="*/ 6339632 w 12936898"/>
              <a:gd name="connsiteY941" fmla="*/ 5984103 h 7040868"/>
              <a:gd name="connsiteX942" fmla="*/ 6297695 w 12936898"/>
              <a:gd name="connsiteY942" fmla="*/ 5988347 h 7040868"/>
              <a:gd name="connsiteX943" fmla="*/ 6319263 w 12936898"/>
              <a:gd name="connsiteY943" fmla="*/ 5989979 h 7040868"/>
              <a:gd name="connsiteX944" fmla="*/ 6339632 w 12936898"/>
              <a:gd name="connsiteY944" fmla="*/ 5984103 h 7040868"/>
              <a:gd name="connsiteX945" fmla="*/ 6249768 w 12936898"/>
              <a:gd name="connsiteY945" fmla="*/ 5984103 h 7040868"/>
              <a:gd name="connsiteX946" fmla="*/ 6231795 w 12936898"/>
              <a:gd name="connsiteY946" fmla="*/ 5984755 h 7040868"/>
              <a:gd name="connsiteX947" fmla="*/ 6238385 w 12936898"/>
              <a:gd name="connsiteY947" fmla="*/ 5989979 h 7040868"/>
              <a:gd name="connsiteX948" fmla="*/ 6249768 w 12936898"/>
              <a:gd name="connsiteY948" fmla="*/ 5984103 h 7040868"/>
              <a:gd name="connsiteX949" fmla="*/ 8563484 w 12936898"/>
              <a:gd name="connsiteY949" fmla="*/ 5977211 h 7040868"/>
              <a:gd name="connsiteX950" fmla="*/ 8522146 w 12936898"/>
              <a:gd name="connsiteY950" fmla="*/ 5977573 h 7040868"/>
              <a:gd name="connsiteX951" fmla="*/ 8477812 w 12936898"/>
              <a:gd name="connsiteY951" fmla="*/ 5991611 h 7040868"/>
              <a:gd name="connsiteX952" fmla="*/ 8452051 w 12936898"/>
              <a:gd name="connsiteY952" fmla="*/ 5992265 h 7040868"/>
              <a:gd name="connsiteX953" fmla="*/ 8311263 w 12936898"/>
              <a:gd name="connsiteY953" fmla="*/ 6001405 h 7040868"/>
              <a:gd name="connsiteX954" fmla="*/ 8371772 w 12936898"/>
              <a:gd name="connsiteY954" fmla="*/ 6016096 h 7040868"/>
              <a:gd name="connsiteX955" fmla="*/ 8495785 w 12936898"/>
              <a:gd name="connsiteY955" fmla="*/ 6019361 h 7040868"/>
              <a:gd name="connsiteX956" fmla="*/ 8610812 w 12936898"/>
              <a:gd name="connsiteY956" fmla="*/ 6015443 h 7040868"/>
              <a:gd name="connsiteX957" fmla="*/ 8663533 w 12936898"/>
              <a:gd name="connsiteY957" fmla="*/ 6013811 h 7040868"/>
              <a:gd name="connsiteX958" fmla="*/ 8745609 w 12936898"/>
              <a:gd name="connsiteY958" fmla="*/ 6005649 h 7040868"/>
              <a:gd name="connsiteX959" fmla="*/ 8703672 w 12936898"/>
              <a:gd name="connsiteY959" fmla="*/ 5996509 h 7040868"/>
              <a:gd name="connsiteX960" fmla="*/ 8676713 w 12936898"/>
              <a:gd name="connsiteY960" fmla="*/ 5995529 h 7040868"/>
              <a:gd name="connsiteX961" fmla="*/ 8563484 w 12936898"/>
              <a:gd name="connsiteY961" fmla="*/ 5977211 h 7040868"/>
              <a:gd name="connsiteX962" fmla="*/ 8990041 w 12936898"/>
              <a:gd name="connsiteY962" fmla="*/ 5973003 h 7040868"/>
              <a:gd name="connsiteX963" fmla="*/ 8971469 w 12936898"/>
              <a:gd name="connsiteY963" fmla="*/ 5980185 h 7040868"/>
              <a:gd name="connsiteX964" fmla="*/ 8957690 w 12936898"/>
              <a:gd name="connsiteY964" fmla="*/ 5995529 h 7040868"/>
              <a:gd name="connsiteX965" fmla="*/ 8982253 w 12936898"/>
              <a:gd name="connsiteY965" fmla="*/ 5987694 h 7040868"/>
              <a:gd name="connsiteX966" fmla="*/ 8990041 w 12936898"/>
              <a:gd name="connsiteY966" fmla="*/ 5973003 h 7040868"/>
              <a:gd name="connsiteX967" fmla="*/ 8027291 w 12936898"/>
              <a:gd name="connsiteY967" fmla="*/ 5957007 h 7040868"/>
              <a:gd name="connsiteX968" fmla="*/ 8013511 w 12936898"/>
              <a:gd name="connsiteY968" fmla="*/ 5967779 h 7040868"/>
              <a:gd name="connsiteX969" fmla="*/ 8023097 w 12936898"/>
              <a:gd name="connsiteY969" fmla="*/ 5976921 h 7040868"/>
              <a:gd name="connsiteX970" fmla="*/ 8036277 w 12936898"/>
              <a:gd name="connsiteY970" fmla="*/ 5966147 h 7040868"/>
              <a:gd name="connsiteX971" fmla="*/ 8027291 w 12936898"/>
              <a:gd name="connsiteY971" fmla="*/ 5957007 h 7040868"/>
              <a:gd name="connsiteX972" fmla="*/ 7557598 w 12936898"/>
              <a:gd name="connsiteY972" fmla="*/ 5957007 h 7040868"/>
              <a:gd name="connsiteX973" fmla="*/ 7539625 w 12936898"/>
              <a:gd name="connsiteY973" fmla="*/ 5957985 h 7040868"/>
              <a:gd name="connsiteX974" fmla="*/ 7545616 w 12936898"/>
              <a:gd name="connsiteY974" fmla="*/ 5962556 h 7040868"/>
              <a:gd name="connsiteX975" fmla="*/ 7557598 w 12936898"/>
              <a:gd name="connsiteY975" fmla="*/ 5957007 h 7040868"/>
              <a:gd name="connsiteX976" fmla="*/ 8216605 w 12936898"/>
              <a:gd name="connsiteY976" fmla="*/ 5951783 h 7040868"/>
              <a:gd name="connsiteX977" fmla="*/ 8183655 w 12936898"/>
              <a:gd name="connsiteY977" fmla="*/ 5954721 h 7040868"/>
              <a:gd name="connsiteX978" fmla="*/ 8201029 w 12936898"/>
              <a:gd name="connsiteY978" fmla="*/ 5957985 h 7040868"/>
              <a:gd name="connsiteX979" fmla="*/ 8216605 w 12936898"/>
              <a:gd name="connsiteY979" fmla="*/ 5951783 h 7040868"/>
              <a:gd name="connsiteX980" fmla="*/ 8108768 w 12936898"/>
              <a:gd name="connsiteY980" fmla="*/ 5950803 h 7040868"/>
              <a:gd name="connsiteX981" fmla="*/ 8083007 w 12936898"/>
              <a:gd name="connsiteY981" fmla="*/ 5960924 h 7040868"/>
              <a:gd name="connsiteX982" fmla="*/ 8091394 w 12936898"/>
              <a:gd name="connsiteY982" fmla="*/ 5969412 h 7040868"/>
              <a:gd name="connsiteX983" fmla="*/ 8115957 w 12936898"/>
              <a:gd name="connsiteY983" fmla="*/ 5958639 h 7040868"/>
              <a:gd name="connsiteX984" fmla="*/ 8108768 w 12936898"/>
              <a:gd name="connsiteY984" fmla="*/ 5950803 h 7040868"/>
              <a:gd name="connsiteX985" fmla="*/ 7980561 w 12936898"/>
              <a:gd name="connsiteY985" fmla="*/ 5945580 h 7040868"/>
              <a:gd name="connsiteX986" fmla="*/ 7948210 w 12936898"/>
              <a:gd name="connsiteY986" fmla="*/ 5947865 h 7040868"/>
              <a:gd name="connsiteX987" fmla="*/ 7964385 w 12936898"/>
              <a:gd name="connsiteY987" fmla="*/ 5951130 h 7040868"/>
              <a:gd name="connsiteX988" fmla="*/ 7980561 w 12936898"/>
              <a:gd name="connsiteY988" fmla="*/ 5945580 h 7040868"/>
              <a:gd name="connsiteX989" fmla="*/ 8301677 w 12936898"/>
              <a:gd name="connsiteY989" fmla="*/ 5943948 h 7040868"/>
              <a:gd name="connsiteX990" fmla="*/ 8263335 w 12936898"/>
              <a:gd name="connsiteY990" fmla="*/ 5947213 h 7040868"/>
              <a:gd name="connsiteX991" fmla="*/ 8280110 w 12936898"/>
              <a:gd name="connsiteY991" fmla="*/ 5950477 h 7040868"/>
              <a:gd name="connsiteX992" fmla="*/ 8301677 w 12936898"/>
              <a:gd name="connsiteY992" fmla="*/ 5943948 h 7040868"/>
              <a:gd name="connsiteX993" fmla="*/ 1559430 w 12936898"/>
              <a:gd name="connsiteY993" fmla="*/ 5943621 h 7040868"/>
              <a:gd name="connsiteX994" fmla="*/ 1557633 w 12936898"/>
              <a:gd name="connsiteY994" fmla="*/ 5954721 h 7040868"/>
              <a:gd name="connsiteX995" fmla="*/ 1573209 w 12936898"/>
              <a:gd name="connsiteY995" fmla="*/ 5968433 h 7040868"/>
              <a:gd name="connsiteX996" fmla="*/ 1587588 w 12936898"/>
              <a:gd name="connsiteY996" fmla="*/ 5963535 h 7040868"/>
              <a:gd name="connsiteX997" fmla="*/ 1571412 w 12936898"/>
              <a:gd name="connsiteY997" fmla="*/ 5949497 h 7040868"/>
              <a:gd name="connsiteX998" fmla="*/ 1559430 w 12936898"/>
              <a:gd name="connsiteY998" fmla="*/ 5943621 h 7040868"/>
              <a:gd name="connsiteX999" fmla="*/ 7429990 w 12936898"/>
              <a:gd name="connsiteY999" fmla="*/ 5940030 h 7040868"/>
              <a:gd name="connsiteX1000" fmla="*/ 7415013 w 12936898"/>
              <a:gd name="connsiteY1000" fmla="*/ 5945580 h 7040868"/>
              <a:gd name="connsiteX1001" fmla="*/ 7447963 w 12936898"/>
              <a:gd name="connsiteY1001" fmla="*/ 5951130 h 7040868"/>
              <a:gd name="connsiteX1002" fmla="*/ 7488701 w 12936898"/>
              <a:gd name="connsiteY1002" fmla="*/ 5947865 h 7040868"/>
              <a:gd name="connsiteX1003" fmla="*/ 7455751 w 12936898"/>
              <a:gd name="connsiteY1003" fmla="*/ 5941336 h 7040868"/>
              <a:gd name="connsiteX1004" fmla="*/ 7429990 w 12936898"/>
              <a:gd name="connsiteY1004" fmla="*/ 5940030 h 7040868"/>
              <a:gd name="connsiteX1005" fmla="*/ 8046462 w 12936898"/>
              <a:gd name="connsiteY1005" fmla="*/ 5939703 h 7040868"/>
              <a:gd name="connsiteX1006" fmla="*/ 8027890 w 12936898"/>
              <a:gd name="connsiteY1006" fmla="*/ 5940357 h 7040868"/>
              <a:gd name="connsiteX1007" fmla="*/ 8033881 w 12936898"/>
              <a:gd name="connsiteY1007" fmla="*/ 5946233 h 7040868"/>
              <a:gd name="connsiteX1008" fmla="*/ 8046462 w 12936898"/>
              <a:gd name="connsiteY1008" fmla="*/ 5939703 h 7040868"/>
              <a:gd name="connsiteX1009" fmla="*/ 1667866 w 12936898"/>
              <a:gd name="connsiteY1009" fmla="*/ 5930563 h 7040868"/>
              <a:gd name="connsiteX1010" fmla="*/ 1664871 w 12936898"/>
              <a:gd name="connsiteY1010" fmla="*/ 5940357 h 7040868"/>
              <a:gd name="connsiteX1011" fmla="*/ 1681047 w 12936898"/>
              <a:gd name="connsiteY1011" fmla="*/ 5948845 h 7040868"/>
              <a:gd name="connsiteX1012" fmla="*/ 1683443 w 12936898"/>
              <a:gd name="connsiteY1012" fmla="*/ 5938725 h 7040868"/>
              <a:gd name="connsiteX1013" fmla="*/ 1667866 w 12936898"/>
              <a:gd name="connsiteY1013" fmla="*/ 5930563 h 7040868"/>
              <a:gd name="connsiteX1014" fmla="*/ 7787277 w 12936898"/>
              <a:gd name="connsiteY1014" fmla="*/ 5928768 h 7040868"/>
              <a:gd name="connsiteX1015" fmla="*/ 7752305 w 12936898"/>
              <a:gd name="connsiteY1015" fmla="*/ 5934807 h 7040868"/>
              <a:gd name="connsiteX1016" fmla="*/ 7706175 w 12936898"/>
              <a:gd name="connsiteY1016" fmla="*/ 5935786 h 7040868"/>
              <a:gd name="connsiteX1017" fmla="*/ 7695391 w 12936898"/>
              <a:gd name="connsiteY1017" fmla="*/ 5934154 h 7040868"/>
              <a:gd name="connsiteX1018" fmla="*/ 7646265 w 12936898"/>
              <a:gd name="connsiteY1018" fmla="*/ 5944927 h 7040868"/>
              <a:gd name="connsiteX1019" fmla="*/ 7621103 w 12936898"/>
              <a:gd name="connsiteY1019" fmla="*/ 5956353 h 7040868"/>
              <a:gd name="connsiteX1020" fmla="*/ 7739723 w 12936898"/>
              <a:gd name="connsiteY1020" fmla="*/ 5953415 h 7040868"/>
              <a:gd name="connsiteX1021" fmla="*/ 7858345 w 12936898"/>
              <a:gd name="connsiteY1021" fmla="*/ 5947865 h 7040868"/>
              <a:gd name="connsiteX1022" fmla="*/ 7906872 w 12936898"/>
              <a:gd name="connsiteY1022" fmla="*/ 5940357 h 7040868"/>
              <a:gd name="connsiteX1023" fmla="*/ 7837976 w 12936898"/>
              <a:gd name="connsiteY1023" fmla="*/ 5931215 h 7040868"/>
              <a:gd name="connsiteX1024" fmla="*/ 7802030 w 12936898"/>
              <a:gd name="connsiteY1024" fmla="*/ 5929583 h 7040868"/>
              <a:gd name="connsiteX1025" fmla="*/ 7787277 w 12936898"/>
              <a:gd name="connsiteY1025" fmla="*/ 5928768 h 7040868"/>
              <a:gd name="connsiteX1026" fmla="*/ 1406061 w 12936898"/>
              <a:gd name="connsiteY1026" fmla="*/ 5916525 h 7040868"/>
              <a:gd name="connsiteX1027" fmla="*/ 1370714 w 12936898"/>
              <a:gd name="connsiteY1027" fmla="*/ 5920443 h 7040868"/>
              <a:gd name="connsiteX1028" fmla="*/ 1411453 w 12936898"/>
              <a:gd name="connsiteY1028" fmla="*/ 5949497 h 7040868"/>
              <a:gd name="connsiteX1029" fmla="*/ 1496525 w 12936898"/>
              <a:gd name="connsiteY1029" fmla="*/ 5973983 h 7040868"/>
              <a:gd name="connsiteX1030" fmla="*/ 1527678 w 12936898"/>
              <a:gd name="connsiteY1030" fmla="*/ 5954721 h 7040868"/>
              <a:gd name="connsiteX1031" fmla="*/ 1469565 w 12936898"/>
              <a:gd name="connsiteY1031" fmla="*/ 5930563 h 7040868"/>
              <a:gd name="connsiteX1032" fmla="*/ 1447998 w 12936898"/>
              <a:gd name="connsiteY1032" fmla="*/ 5927298 h 7040868"/>
              <a:gd name="connsiteX1033" fmla="*/ 1406061 w 12936898"/>
              <a:gd name="connsiteY1033" fmla="*/ 5916525 h 7040868"/>
              <a:gd name="connsiteX1034" fmla="*/ 1544453 w 12936898"/>
              <a:gd name="connsiteY1034" fmla="*/ 5913260 h 7040868"/>
              <a:gd name="connsiteX1035" fmla="*/ 1531272 w 12936898"/>
              <a:gd name="connsiteY1035" fmla="*/ 5924033 h 7040868"/>
              <a:gd name="connsiteX1036" fmla="*/ 1551642 w 12936898"/>
              <a:gd name="connsiteY1036" fmla="*/ 5932521 h 7040868"/>
              <a:gd name="connsiteX1037" fmla="*/ 1564223 w 12936898"/>
              <a:gd name="connsiteY1037" fmla="*/ 5920443 h 7040868"/>
              <a:gd name="connsiteX1038" fmla="*/ 1544453 w 12936898"/>
              <a:gd name="connsiteY1038" fmla="*/ 5913260 h 7040868"/>
              <a:gd name="connsiteX1039" fmla="*/ 9063131 w 12936898"/>
              <a:gd name="connsiteY1039" fmla="*/ 5895957 h 7040868"/>
              <a:gd name="connsiteX1040" fmla="*/ 9034374 w 12936898"/>
              <a:gd name="connsiteY1040" fmla="*/ 5906731 h 7040868"/>
              <a:gd name="connsiteX1041" fmla="*/ 9012807 w 12936898"/>
              <a:gd name="connsiteY1041" fmla="*/ 5921748 h 7040868"/>
              <a:gd name="connsiteX1042" fmla="*/ 9040964 w 12936898"/>
              <a:gd name="connsiteY1042" fmla="*/ 5919789 h 7040868"/>
              <a:gd name="connsiteX1043" fmla="*/ 9052347 w 12936898"/>
              <a:gd name="connsiteY1043" fmla="*/ 5925013 h 7040868"/>
              <a:gd name="connsiteX1044" fmla="*/ 8973266 w 12936898"/>
              <a:gd name="connsiteY1044" fmla="*/ 5926645 h 7040868"/>
              <a:gd name="connsiteX1045" fmla="*/ 8866028 w 12936898"/>
              <a:gd name="connsiteY1045" fmla="*/ 5937092 h 7040868"/>
              <a:gd name="connsiteX1046" fmla="*/ 8846857 w 12936898"/>
              <a:gd name="connsiteY1046" fmla="*/ 5966147 h 7040868"/>
              <a:gd name="connsiteX1047" fmla="*/ 8871420 w 12936898"/>
              <a:gd name="connsiteY1047" fmla="*/ 5973329 h 7040868"/>
              <a:gd name="connsiteX1048" fmla="*/ 8930730 w 12936898"/>
              <a:gd name="connsiteY1048" fmla="*/ 5971697 h 7040868"/>
              <a:gd name="connsiteX1049" fmla="*/ 9085298 w 12936898"/>
              <a:gd name="connsiteY1049" fmla="*/ 5943295 h 7040868"/>
              <a:gd name="connsiteX1050" fmla="*/ 9091888 w 12936898"/>
              <a:gd name="connsiteY1050" fmla="*/ 5936439 h 7040868"/>
              <a:gd name="connsiteX1051" fmla="*/ 9072717 w 12936898"/>
              <a:gd name="connsiteY1051" fmla="*/ 5915872 h 7040868"/>
              <a:gd name="connsiteX1052" fmla="*/ 9063131 w 12936898"/>
              <a:gd name="connsiteY1052" fmla="*/ 5895957 h 7040868"/>
              <a:gd name="connsiteX1053" fmla="*/ 8869622 w 12936898"/>
              <a:gd name="connsiteY1053" fmla="*/ 5881267 h 7040868"/>
              <a:gd name="connsiteX1054" fmla="*/ 8851649 w 12936898"/>
              <a:gd name="connsiteY1054" fmla="*/ 5882899 h 7040868"/>
              <a:gd name="connsiteX1055" fmla="*/ 8858240 w 12936898"/>
              <a:gd name="connsiteY1055" fmla="*/ 5887469 h 7040868"/>
              <a:gd name="connsiteX1056" fmla="*/ 8869622 w 12936898"/>
              <a:gd name="connsiteY1056" fmla="*/ 5881267 h 7040868"/>
              <a:gd name="connsiteX1057" fmla="*/ 7574373 w 12936898"/>
              <a:gd name="connsiteY1057" fmla="*/ 5878002 h 7040868"/>
              <a:gd name="connsiteX1058" fmla="*/ 7550409 w 12936898"/>
              <a:gd name="connsiteY1058" fmla="*/ 5880614 h 7040868"/>
              <a:gd name="connsiteX1059" fmla="*/ 7562990 w 12936898"/>
              <a:gd name="connsiteY1059" fmla="*/ 5883552 h 7040868"/>
              <a:gd name="connsiteX1060" fmla="*/ 7574373 w 12936898"/>
              <a:gd name="connsiteY1060" fmla="*/ 5878002 h 7040868"/>
              <a:gd name="connsiteX1061" fmla="*/ 8819897 w 12936898"/>
              <a:gd name="connsiteY1061" fmla="*/ 5872779 h 7040868"/>
              <a:gd name="connsiteX1062" fmla="*/ 8810911 w 12936898"/>
              <a:gd name="connsiteY1062" fmla="*/ 5882899 h 7040868"/>
              <a:gd name="connsiteX1063" fmla="*/ 8816303 w 12936898"/>
              <a:gd name="connsiteY1063" fmla="*/ 5892693 h 7040868"/>
              <a:gd name="connsiteX1064" fmla="*/ 8825289 w 12936898"/>
              <a:gd name="connsiteY1064" fmla="*/ 5881919 h 7040868"/>
              <a:gd name="connsiteX1065" fmla="*/ 8819897 w 12936898"/>
              <a:gd name="connsiteY1065" fmla="*/ 5872779 h 7040868"/>
              <a:gd name="connsiteX1066" fmla="*/ 7950606 w 12936898"/>
              <a:gd name="connsiteY1066" fmla="*/ 5871473 h 7040868"/>
              <a:gd name="connsiteX1067" fmla="*/ 7908669 w 12936898"/>
              <a:gd name="connsiteY1067" fmla="*/ 5874411 h 7040868"/>
              <a:gd name="connsiteX1068" fmla="*/ 7929638 w 12936898"/>
              <a:gd name="connsiteY1068" fmla="*/ 5877023 h 7040868"/>
              <a:gd name="connsiteX1069" fmla="*/ 7950606 w 12936898"/>
              <a:gd name="connsiteY1069" fmla="*/ 5871473 h 7040868"/>
              <a:gd name="connsiteX1070" fmla="*/ 7513864 w 12936898"/>
              <a:gd name="connsiteY1070" fmla="*/ 5870493 h 7040868"/>
              <a:gd name="connsiteX1071" fmla="*/ 7505477 w 12936898"/>
              <a:gd name="connsiteY1071" fmla="*/ 5881267 h 7040868"/>
              <a:gd name="connsiteX1072" fmla="*/ 7521652 w 12936898"/>
              <a:gd name="connsiteY1072" fmla="*/ 5889755 h 7040868"/>
              <a:gd name="connsiteX1073" fmla="*/ 7528841 w 12936898"/>
              <a:gd name="connsiteY1073" fmla="*/ 5878981 h 7040868"/>
              <a:gd name="connsiteX1074" fmla="*/ 7513864 w 12936898"/>
              <a:gd name="connsiteY1074" fmla="*/ 5870493 h 7040868"/>
              <a:gd name="connsiteX1075" fmla="*/ 8265133 w 12936898"/>
              <a:gd name="connsiteY1075" fmla="*/ 5863964 h 7040868"/>
              <a:gd name="connsiteX1076" fmla="*/ 8027890 w 12936898"/>
              <a:gd name="connsiteY1076" fmla="*/ 5903466 h 7040868"/>
              <a:gd name="connsiteX1077" fmla="*/ 8159093 w 12936898"/>
              <a:gd name="connsiteY1077" fmla="*/ 5910975 h 7040868"/>
              <a:gd name="connsiteX1078" fmla="*/ 8276515 w 12936898"/>
              <a:gd name="connsiteY1078" fmla="*/ 5913260 h 7040868"/>
              <a:gd name="connsiteX1079" fmla="*/ 8366380 w 12936898"/>
              <a:gd name="connsiteY1079" fmla="*/ 5913260 h 7040868"/>
              <a:gd name="connsiteX1080" fmla="*/ 8408317 w 12936898"/>
              <a:gd name="connsiteY1080" fmla="*/ 5909016 h 7040868"/>
              <a:gd name="connsiteX1081" fmla="*/ 8365781 w 12936898"/>
              <a:gd name="connsiteY1081" fmla="*/ 5903466 h 7040868"/>
              <a:gd name="connsiteX1082" fmla="*/ 8283105 w 12936898"/>
              <a:gd name="connsiteY1082" fmla="*/ 5901181 h 7040868"/>
              <a:gd name="connsiteX1083" fmla="*/ 8274119 w 12936898"/>
              <a:gd name="connsiteY1083" fmla="*/ 5885185 h 7040868"/>
              <a:gd name="connsiteX1084" fmla="*/ 8265133 w 12936898"/>
              <a:gd name="connsiteY1084" fmla="*/ 5863964 h 7040868"/>
              <a:gd name="connsiteX1085" fmla="*/ 7752305 w 12936898"/>
              <a:gd name="connsiteY1085" fmla="*/ 5861271 h 7040868"/>
              <a:gd name="connsiteX1086" fmla="*/ 7706773 w 12936898"/>
              <a:gd name="connsiteY1086" fmla="*/ 5863964 h 7040868"/>
              <a:gd name="connsiteX1087" fmla="*/ 7684607 w 12936898"/>
              <a:gd name="connsiteY1087" fmla="*/ 5872779 h 7040868"/>
              <a:gd name="connsiteX1088" fmla="*/ 7781661 w 12936898"/>
              <a:gd name="connsiteY1088" fmla="*/ 5863964 h 7040868"/>
              <a:gd name="connsiteX1089" fmla="*/ 7752305 w 12936898"/>
              <a:gd name="connsiteY1089" fmla="*/ 5861271 h 7040868"/>
              <a:gd name="connsiteX1090" fmla="*/ 8086003 w 12936898"/>
              <a:gd name="connsiteY1090" fmla="*/ 5850253 h 7040868"/>
              <a:gd name="connsiteX1091" fmla="*/ 8053052 w 12936898"/>
              <a:gd name="connsiteY1091" fmla="*/ 5856782 h 7040868"/>
              <a:gd name="connsiteX1092" fmla="*/ 8013511 w 12936898"/>
              <a:gd name="connsiteY1092" fmla="*/ 5877023 h 7040868"/>
              <a:gd name="connsiteX1093" fmla="*/ 7958993 w 12936898"/>
              <a:gd name="connsiteY1093" fmla="*/ 5885185 h 7040868"/>
              <a:gd name="connsiteX1094" fmla="*/ 7994341 w 12936898"/>
              <a:gd name="connsiteY1094" fmla="*/ 5892040 h 7040868"/>
              <a:gd name="connsiteX1095" fmla="*/ 8074619 w 12936898"/>
              <a:gd name="connsiteY1095" fmla="*/ 5877023 h 7040868"/>
              <a:gd name="connsiteX1096" fmla="*/ 8124345 w 12936898"/>
              <a:gd name="connsiteY1096" fmla="*/ 5867229 h 7040868"/>
              <a:gd name="connsiteX1097" fmla="*/ 8149507 w 12936898"/>
              <a:gd name="connsiteY1097" fmla="*/ 5860699 h 7040868"/>
              <a:gd name="connsiteX1098" fmla="*/ 8086003 w 12936898"/>
              <a:gd name="connsiteY1098" fmla="*/ 5850253 h 7040868"/>
              <a:gd name="connsiteX1099" fmla="*/ 1518092 w 12936898"/>
              <a:gd name="connsiteY1099" fmla="*/ 5841438 h 7040868"/>
              <a:gd name="connsiteX1100" fmla="*/ 1512700 w 12936898"/>
              <a:gd name="connsiteY1100" fmla="*/ 5849273 h 7040868"/>
              <a:gd name="connsiteX1101" fmla="*/ 1458782 w 12936898"/>
              <a:gd name="connsiteY1101" fmla="*/ 5853844 h 7040868"/>
              <a:gd name="connsiteX1102" fmla="*/ 1309606 w 12936898"/>
              <a:gd name="connsiteY1102" fmla="*/ 5868208 h 7040868"/>
              <a:gd name="connsiteX1103" fmla="*/ 1320390 w 12936898"/>
              <a:gd name="connsiteY1103" fmla="*/ 5898243 h 7040868"/>
              <a:gd name="connsiteX1104" fmla="*/ 1378502 w 12936898"/>
              <a:gd name="connsiteY1104" fmla="*/ 5898243 h 7040868"/>
              <a:gd name="connsiteX1105" fmla="*/ 1437214 w 12936898"/>
              <a:gd name="connsiteY1105" fmla="*/ 5893673 h 7040868"/>
              <a:gd name="connsiteX1106" fmla="*/ 1465372 w 12936898"/>
              <a:gd name="connsiteY1106" fmla="*/ 5891061 h 7040868"/>
              <a:gd name="connsiteX1107" fmla="*/ 1478552 w 12936898"/>
              <a:gd name="connsiteY1107" fmla="*/ 5900201 h 7040868"/>
              <a:gd name="connsiteX1108" fmla="*/ 1480948 w 12936898"/>
              <a:gd name="connsiteY1108" fmla="*/ 5890407 h 7040868"/>
              <a:gd name="connsiteX1109" fmla="*/ 1484543 w 12936898"/>
              <a:gd name="connsiteY1109" fmla="*/ 5880614 h 7040868"/>
              <a:gd name="connsiteX1110" fmla="*/ 1494727 w 12936898"/>
              <a:gd name="connsiteY1110" fmla="*/ 5888775 h 7040868"/>
              <a:gd name="connsiteX1111" fmla="*/ 1568416 w 12936898"/>
              <a:gd name="connsiteY1111" fmla="*/ 5884531 h 7040868"/>
              <a:gd name="connsiteX1112" fmla="*/ 1552241 w 12936898"/>
              <a:gd name="connsiteY1112" fmla="*/ 5873758 h 7040868"/>
              <a:gd name="connsiteX1113" fmla="*/ 1525281 w 12936898"/>
              <a:gd name="connsiteY1113" fmla="*/ 5854823 h 7040868"/>
              <a:gd name="connsiteX1114" fmla="*/ 1518092 w 12936898"/>
              <a:gd name="connsiteY1114" fmla="*/ 5841438 h 7040868"/>
              <a:gd name="connsiteX1115" fmla="*/ 9681999 w 12936898"/>
              <a:gd name="connsiteY1115" fmla="*/ 5795407 h 7040868"/>
              <a:gd name="connsiteX1116" fmla="*/ 9663427 w 12936898"/>
              <a:gd name="connsiteY1116" fmla="*/ 5796386 h 7040868"/>
              <a:gd name="connsiteX1117" fmla="*/ 9670017 w 12936898"/>
              <a:gd name="connsiteY1117" fmla="*/ 5801609 h 7040868"/>
              <a:gd name="connsiteX1118" fmla="*/ 9681999 w 12936898"/>
              <a:gd name="connsiteY1118" fmla="*/ 5795407 h 7040868"/>
              <a:gd name="connsiteX1119" fmla="*/ 10173858 w 12936898"/>
              <a:gd name="connsiteY1119" fmla="*/ 5767331 h 7040868"/>
              <a:gd name="connsiteX1120" fmla="*/ 10151093 w 12936898"/>
              <a:gd name="connsiteY1120" fmla="*/ 5770269 h 7040868"/>
              <a:gd name="connsiteX1121" fmla="*/ 10162476 w 12936898"/>
              <a:gd name="connsiteY1121" fmla="*/ 5773207 h 7040868"/>
              <a:gd name="connsiteX1122" fmla="*/ 10173858 w 12936898"/>
              <a:gd name="connsiteY1122" fmla="*/ 5767331 h 7040868"/>
              <a:gd name="connsiteX1123" fmla="*/ 9351297 w 12936898"/>
              <a:gd name="connsiteY1123" fmla="*/ 5739581 h 7040868"/>
              <a:gd name="connsiteX1124" fmla="*/ 9327932 w 12936898"/>
              <a:gd name="connsiteY1124" fmla="*/ 5741867 h 7040868"/>
              <a:gd name="connsiteX1125" fmla="*/ 9340513 w 12936898"/>
              <a:gd name="connsiteY1125" fmla="*/ 5745131 h 7040868"/>
              <a:gd name="connsiteX1126" fmla="*/ 9351297 w 12936898"/>
              <a:gd name="connsiteY1126" fmla="*/ 5739581 h 7040868"/>
              <a:gd name="connsiteX1127" fmla="*/ 9221293 w 12936898"/>
              <a:gd name="connsiteY1127" fmla="*/ 5729787 h 7040868"/>
              <a:gd name="connsiteX1128" fmla="*/ 9173964 w 12936898"/>
              <a:gd name="connsiteY1128" fmla="*/ 5733705 h 7040868"/>
              <a:gd name="connsiteX1129" fmla="*/ 9137419 w 12936898"/>
              <a:gd name="connsiteY1129" fmla="*/ 5739581 h 7040868"/>
              <a:gd name="connsiteX1130" fmla="*/ 9170969 w 12936898"/>
              <a:gd name="connsiteY1130" fmla="*/ 5743499 h 7040868"/>
              <a:gd name="connsiteX1131" fmla="*/ 9277009 w 12936898"/>
              <a:gd name="connsiteY1131" fmla="*/ 5736317 h 7040868"/>
              <a:gd name="connsiteX1132" fmla="*/ 9256041 w 12936898"/>
              <a:gd name="connsiteY1132" fmla="*/ 5730441 h 7040868"/>
              <a:gd name="connsiteX1133" fmla="*/ 9221293 w 12936898"/>
              <a:gd name="connsiteY1133" fmla="*/ 5729787 h 7040868"/>
              <a:gd name="connsiteX1134" fmla="*/ 9326734 w 12936898"/>
              <a:gd name="connsiteY1134" fmla="*/ 5722932 h 7040868"/>
              <a:gd name="connsiteX1135" fmla="*/ 9308761 w 12936898"/>
              <a:gd name="connsiteY1135" fmla="*/ 5724237 h 7040868"/>
              <a:gd name="connsiteX1136" fmla="*/ 9314752 w 12936898"/>
              <a:gd name="connsiteY1136" fmla="*/ 5729787 h 7040868"/>
              <a:gd name="connsiteX1137" fmla="*/ 9326734 w 12936898"/>
              <a:gd name="connsiteY1137" fmla="*/ 5722932 h 7040868"/>
              <a:gd name="connsiteX1138" fmla="*/ 9992931 w 12936898"/>
              <a:gd name="connsiteY1138" fmla="*/ 5720647 h 7040868"/>
              <a:gd name="connsiteX1139" fmla="*/ 9964773 w 12936898"/>
              <a:gd name="connsiteY1139" fmla="*/ 5726523 h 7040868"/>
              <a:gd name="connsiteX1140" fmla="*/ 10045052 w 12936898"/>
              <a:gd name="connsiteY1140" fmla="*/ 5724891 h 7040868"/>
              <a:gd name="connsiteX1141" fmla="*/ 9992931 w 12936898"/>
              <a:gd name="connsiteY1141" fmla="*/ 5720647 h 7040868"/>
              <a:gd name="connsiteX1142" fmla="*/ 10247548 w 12936898"/>
              <a:gd name="connsiteY1142" fmla="*/ 5719014 h 7040868"/>
              <a:gd name="connsiteX1143" fmla="*/ 10142106 w 12936898"/>
              <a:gd name="connsiteY1143" fmla="*/ 5721299 h 7040868"/>
              <a:gd name="connsiteX1144" fmla="*/ 10064224 w 12936898"/>
              <a:gd name="connsiteY1144" fmla="*/ 5732725 h 7040868"/>
              <a:gd name="connsiteX1145" fmla="*/ 10110953 w 12936898"/>
              <a:gd name="connsiteY1145" fmla="*/ 5744479 h 7040868"/>
              <a:gd name="connsiteX1146" fmla="*/ 10193629 w 12936898"/>
              <a:gd name="connsiteY1146" fmla="*/ 5751007 h 7040868"/>
              <a:gd name="connsiteX1147" fmla="*/ 10270912 w 12936898"/>
              <a:gd name="connsiteY1147" fmla="*/ 5748723 h 7040868"/>
              <a:gd name="connsiteX1148" fmla="*/ 10263723 w 12936898"/>
              <a:gd name="connsiteY1148" fmla="*/ 5724237 h 7040868"/>
              <a:gd name="connsiteX1149" fmla="*/ 10247548 w 12936898"/>
              <a:gd name="connsiteY1149" fmla="*/ 5719014 h 7040868"/>
              <a:gd name="connsiteX1150" fmla="*/ 9817395 w 12936898"/>
              <a:gd name="connsiteY1150" fmla="*/ 5717382 h 7040868"/>
              <a:gd name="connsiteX1151" fmla="*/ 9770067 w 12936898"/>
              <a:gd name="connsiteY1151" fmla="*/ 5722279 h 7040868"/>
              <a:gd name="connsiteX1152" fmla="*/ 9791035 w 12936898"/>
              <a:gd name="connsiteY1152" fmla="*/ 5732073 h 7040868"/>
              <a:gd name="connsiteX1153" fmla="*/ 9856936 w 12936898"/>
              <a:gd name="connsiteY1153" fmla="*/ 5732073 h 7040868"/>
              <a:gd name="connsiteX1154" fmla="*/ 9904264 w 12936898"/>
              <a:gd name="connsiteY1154" fmla="*/ 5720647 h 7040868"/>
              <a:gd name="connsiteX1155" fmla="*/ 9817395 w 12936898"/>
              <a:gd name="connsiteY1155" fmla="*/ 5717382 h 7040868"/>
              <a:gd name="connsiteX1156" fmla="*/ 9081104 w 12936898"/>
              <a:gd name="connsiteY1156" fmla="*/ 5717382 h 7040868"/>
              <a:gd name="connsiteX1157" fmla="*/ 9063131 w 12936898"/>
              <a:gd name="connsiteY1157" fmla="*/ 5718035 h 7040868"/>
              <a:gd name="connsiteX1158" fmla="*/ 9069122 w 12936898"/>
              <a:gd name="connsiteY1158" fmla="*/ 5724237 h 7040868"/>
              <a:gd name="connsiteX1159" fmla="*/ 9081104 w 12936898"/>
              <a:gd name="connsiteY1159" fmla="*/ 5717382 h 7040868"/>
              <a:gd name="connsiteX1160" fmla="*/ 9115852 w 12936898"/>
              <a:gd name="connsiteY1160" fmla="*/ 5705303 h 7040868"/>
              <a:gd name="connsiteX1161" fmla="*/ 9105667 w 12936898"/>
              <a:gd name="connsiteY1161" fmla="*/ 5707588 h 7040868"/>
              <a:gd name="connsiteX1162" fmla="*/ 9092487 w 12936898"/>
              <a:gd name="connsiteY1162" fmla="*/ 5718035 h 7040868"/>
              <a:gd name="connsiteX1163" fmla="*/ 9107464 w 12936898"/>
              <a:gd name="connsiteY1163" fmla="*/ 5720647 h 7040868"/>
              <a:gd name="connsiteX1164" fmla="*/ 9120644 w 12936898"/>
              <a:gd name="connsiteY1164" fmla="*/ 5709873 h 7040868"/>
              <a:gd name="connsiteX1165" fmla="*/ 9115852 w 12936898"/>
              <a:gd name="connsiteY1165" fmla="*/ 5705303 h 7040868"/>
              <a:gd name="connsiteX1166" fmla="*/ 9147005 w 12936898"/>
              <a:gd name="connsiteY1166" fmla="*/ 5697467 h 7040868"/>
              <a:gd name="connsiteX1167" fmla="*/ 9144009 w 12936898"/>
              <a:gd name="connsiteY1167" fmla="*/ 5707588 h 7040868"/>
              <a:gd name="connsiteX1168" fmla="*/ 9154793 w 12936898"/>
              <a:gd name="connsiteY1168" fmla="*/ 5716729 h 7040868"/>
              <a:gd name="connsiteX1169" fmla="*/ 9157788 w 12936898"/>
              <a:gd name="connsiteY1169" fmla="*/ 5706609 h 7040868"/>
              <a:gd name="connsiteX1170" fmla="*/ 9147005 w 12936898"/>
              <a:gd name="connsiteY1170" fmla="*/ 5697467 h 7040868"/>
              <a:gd name="connsiteX1171" fmla="*/ 8994235 w 12936898"/>
              <a:gd name="connsiteY1171" fmla="*/ 5693550 h 7040868"/>
              <a:gd name="connsiteX1172" fmla="*/ 8992437 w 12936898"/>
              <a:gd name="connsiteY1172" fmla="*/ 5702691 h 7040868"/>
              <a:gd name="connsiteX1173" fmla="*/ 9014604 w 12936898"/>
              <a:gd name="connsiteY1173" fmla="*/ 5709873 h 7040868"/>
              <a:gd name="connsiteX1174" fmla="*/ 9016401 w 12936898"/>
              <a:gd name="connsiteY1174" fmla="*/ 5700732 h 7040868"/>
              <a:gd name="connsiteX1175" fmla="*/ 8994235 w 12936898"/>
              <a:gd name="connsiteY1175" fmla="*/ 5693550 h 7040868"/>
              <a:gd name="connsiteX1176" fmla="*/ 9049951 w 12936898"/>
              <a:gd name="connsiteY1176" fmla="*/ 5691917 h 7040868"/>
              <a:gd name="connsiteX1177" fmla="*/ 9032577 w 12936898"/>
              <a:gd name="connsiteY1177" fmla="*/ 5692897 h 7040868"/>
              <a:gd name="connsiteX1178" fmla="*/ 9038568 w 12936898"/>
              <a:gd name="connsiteY1178" fmla="*/ 5697467 h 7040868"/>
              <a:gd name="connsiteX1179" fmla="*/ 9049951 w 12936898"/>
              <a:gd name="connsiteY1179" fmla="*/ 5691917 h 7040868"/>
              <a:gd name="connsiteX1180" fmla="*/ 8942113 w 12936898"/>
              <a:gd name="connsiteY1180" fmla="*/ 5691917 h 7040868"/>
              <a:gd name="connsiteX1181" fmla="*/ 8918748 w 12936898"/>
              <a:gd name="connsiteY1181" fmla="*/ 5693550 h 7040868"/>
              <a:gd name="connsiteX1182" fmla="*/ 8930730 w 12936898"/>
              <a:gd name="connsiteY1182" fmla="*/ 5697467 h 7040868"/>
              <a:gd name="connsiteX1183" fmla="*/ 8942113 w 12936898"/>
              <a:gd name="connsiteY1183" fmla="*/ 5691917 h 7040868"/>
              <a:gd name="connsiteX1184" fmla="*/ 8782154 w 12936898"/>
              <a:gd name="connsiteY1184" fmla="*/ 5687673 h 7040868"/>
              <a:gd name="connsiteX1185" fmla="*/ 8753397 w 12936898"/>
              <a:gd name="connsiteY1185" fmla="*/ 5689306 h 7040868"/>
              <a:gd name="connsiteX1186" fmla="*/ 8765978 w 12936898"/>
              <a:gd name="connsiteY1186" fmla="*/ 5693550 h 7040868"/>
              <a:gd name="connsiteX1187" fmla="*/ 8782154 w 12936898"/>
              <a:gd name="connsiteY1187" fmla="*/ 5687673 h 7040868"/>
              <a:gd name="connsiteX1188" fmla="*/ 1675056 w 12936898"/>
              <a:gd name="connsiteY1188" fmla="*/ 5651436 h 7040868"/>
              <a:gd name="connsiteX1189" fmla="*/ 1682844 w 12936898"/>
              <a:gd name="connsiteY1189" fmla="*/ 5669718 h 7040868"/>
              <a:gd name="connsiteX1190" fmla="*/ 1725380 w 12936898"/>
              <a:gd name="connsiteY1190" fmla="*/ 5675268 h 7040868"/>
              <a:gd name="connsiteX1191" fmla="*/ 1705610 w 12936898"/>
              <a:gd name="connsiteY1191" fmla="*/ 5667107 h 7040868"/>
              <a:gd name="connsiteX1192" fmla="*/ 1691232 w 12936898"/>
              <a:gd name="connsiteY1192" fmla="*/ 5658945 h 7040868"/>
              <a:gd name="connsiteX1193" fmla="*/ 1675056 w 12936898"/>
              <a:gd name="connsiteY1193" fmla="*/ 5651436 h 7040868"/>
              <a:gd name="connsiteX1194" fmla="*/ 1467768 w 12936898"/>
              <a:gd name="connsiteY1194" fmla="*/ 5626951 h 7040868"/>
              <a:gd name="connsiteX1195" fmla="*/ 1446800 w 12936898"/>
              <a:gd name="connsiteY1195" fmla="*/ 5627605 h 7040868"/>
              <a:gd name="connsiteX1196" fmla="*/ 1458182 w 12936898"/>
              <a:gd name="connsiteY1196" fmla="*/ 5632501 h 7040868"/>
              <a:gd name="connsiteX1197" fmla="*/ 1440809 w 12936898"/>
              <a:gd name="connsiteY1197" fmla="*/ 5649804 h 7040868"/>
              <a:gd name="connsiteX1198" fmla="*/ 1391683 w 12936898"/>
              <a:gd name="connsiteY1198" fmla="*/ 5657965 h 7040868"/>
              <a:gd name="connsiteX1199" fmla="*/ 1320390 w 12936898"/>
              <a:gd name="connsiteY1199" fmla="*/ 5656333 h 7040868"/>
              <a:gd name="connsiteX1200" fmla="*/ 1282647 w 12936898"/>
              <a:gd name="connsiteY1200" fmla="*/ 5674615 h 7040868"/>
              <a:gd name="connsiteX1201" fmla="*/ 1344354 w 12936898"/>
              <a:gd name="connsiteY1201" fmla="*/ 5676901 h 7040868"/>
              <a:gd name="connsiteX1202" fmla="*/ 1397074 w 12936898"/>
              <a:gd name="connsiteY1202" fmla="*/ 5685062 h 7040868"/>
              <a:gd name="connsiteX1203" fmla="*/ 1444403 w 12936898"/>
              <a:gd name="connsiteY1203" fmla="*/ 5691265 h 7040868"/>
              <a:gd name="connsiteX1204" fmla="*/ 1478552 w 12936898"/>
              <a:gd name="connsiteY1204" fmla="*/ 5689959 h 7040868"/>
              <a:gd name="connsiteX1205" fmla="*/ 1509106 w 12936898"/>
              <a:gd name="connsiteY1205" fmla="*/ 5691917 h 7040868"/>
              <a:gd name="connsiteX1206" fmla="*/ 1554637 w 12936898"/>
              <a:gd name="connsiteY1206" fmla="*/ 5691265 h 7040868"/>
              <a:gd name="connsiteX1207" fmla="*/ 1609155 w 12936898"/>
              <a:gd name="connsiteY1207" fmla="*/ 5686695 h 7040868"/>
              <a:gd name="connsiteX1208" fmla="*/ 1539659 w 12936898"/>
              <a:gd name="connsiteY1208" fmla="*/ 5644581 h 7040868"/>
              <a:gd name="connsiteX1209" fmla="*/ 1495926 w 12936898"/>
              <a:gd name="connsiteY1209" fmla="*/ 5633154 h 7040868"/>
              <a:gd name="connsiteX1210" fmla="*/ 1467768 w 12936898"/>
              <a:gd name="connsiteY1210" fmla="*/ 5626951 h 7040868"/>
              <a:gd name="connsiteX1211" fmla="*/ 7867331 w 12936898"/>
              <a:gd name="connsiteY1211" fmla="*/ 5581573 h 7040868"/>
              <a:gd name="connsiteX1212" fmla="*/ 7839174 w 12936898"/>
              <a:gd name="connsiteY1212" fmla="*/ 5583205 h 7040868"/>
              <a:gd name="connsiteX1213" fmla="*/ 7851755 w 12936898"/>
              <a:gd name="connsiteY1213" fmla="*/ 5587123 h 7040868"/>
              <a:gd name="connsiteX1214" fmla="*/ 7867331 w 12936898"/>
              <a:gd name="connsiteY1214" fmla="*/ 5581573 h 7040868"/>
              <a:gd name="connsiteX1215" fmla="*/ 9374662 w 12936898"/>
              <a:gd name="connsiteY1215" fmla="*/ 5574065 h 7040868"/>
              <a:gd name="connsiteX1216" fmla="*/ 9346504 w 12936898"/>
              <a:gd name="connsiteY1216" fmla="*/ 5576349 h 7040868"/>
              <a:gd name="connsiteX1217" fmla="*/ 9358486 w 12936898"/>
              <a:gd name="connsiteY1217" fmla="*/ 5579614 h 7040868"/>
              <a:gd name="connsiteX1218" fmla="*/ 9374662 w 12936898"/>
              <a:gd name="connsiteY1218" fmla="*/ 5574065 h 7040868"/>
              <a:gd name="connsiteX1219" fmla="*/ 7609719 w 12936898"/>
              <a:gd name="connsiteY1219" fmla="*/ 5568188 h 7040868"/>
              <a:gd name="connsiteX1220" fmla="*/ 7597139 w 12936898"/>
              <a:gd name="connsiteY1220" fmla="*/ 5574065 h 7040868"/>
              <a:gd name="connsiteX1221" fmla="*/ 7621103 w 12936898"/>
              <a:gd name="connsiteY1221" fmla="*/ 5581573 h 7040868"/>
              <a:gd name="connsiteX1222" fmla="*/ 7629489 w 12936898"/>
              <a:gd name="connsiteY1222" fmla="*/ 5570799 h 7040868"/>
              <a:gd name="connsiteX1223" fmla="*/ 7609719 w 12936898"/>
              <a:gd name="connsiteY1223" fmla="*/ 5568188 h 7040868"/>
              <a:gd name="connsiteX1224" fmla="*/ 7512665 w 12936898"/>
              <a:gd name="connsiteY1224" fmla="*/ 5566555 h 7040868"/>
              <a:gd name="connsiteX1225" fmla="*/ 7495292 w 12936898"/>
              <a:gd name="connsiteY1225" fmla="*/ 5568188 h 7040868"/>
              <a:gd name="connsiteX1226" fmla="*/ 7500683 w 12936898"/>
              <a:gd name="connsiteY1226" fmla="*/ 5573411 h 7040868"/>
              <a:gd name="connsiteX1227" fmla="*/ 7512665 w 12936898"/>
              <a:gd name="connsiteY1227" fmla="*/ 5566555 h 7040868"/>
              <a:gd name="connsiteX1228" fmla="*/ 7380864 w 12936898"/>
              <a:gd name="connsiteY1228" fmla="*/ 5560353 h 7040868"/>
              <a:gd name="connsiteX1229" fmla="*/ 7362292 w 12936898"/>
              <a:gd name="connsiteY1229" fmla="*/ 5561006 h 7040868"/>
              <a:gd name="connsiteX1230" fmla="*/ 7368283 w 12936898"/>
              <a:gd name="connsiteY1230" fmla="*/ 5566555 h 7040868"/>
              <a:gd name="connsiteX1231" fmla="*/ 7380864 w 12936898"/>
              <a:gd name="connsiteY1231" fmla="*/ 5560353 h 7040868"/>
              <a:gd name="connsiteX1232" fmla="*/ 7323950 w 12936898"/>
              <a:gd name="connsiteY1232" fmla="*/ 5555129 h 7040868"/>
              <a:gd name="connsiteX1233" fmla="*/ 7285607 w 12936898"/>
              <a:gd name="connsiteY1233" fmla="*/ 5558067 h 7040868"/>
              <a:gd name="connsiteX1234" fmla="*/ 7302383 w 12936898"/>
              <a:gd name="connsiteY1234" fmla="*/ 5561659 h 7040868"/>
              <a:gd name="connsiteX1235" fmla="*/ 7323950 w 12936898"/>
              <a:gd name="connsiteY1235" fmla="*/ 5555129 h 7040868"/>
              <a:gd name="connsiteX1236" fmla="*/ 1700817 w 12936898"/>
              <a:gd name="connsiteY1236" fmla="*/ 5542724 h 7040868"/>
              <a:gd name="connsiteX1237" fmla="*/ 1687038 w 12936898"/>
              <a:gd name="connsiteY1237" fmla="*/ 5553497 h 7040868"/>
              <a:gd name="connsiteX1238" fmla="*/ 1691232 w 12936898"/>
              <a:gd name="connsiteY1238" fmla="*/ 5563291 h 7040868"/>
              <a:gd name="connsiteX1239" fmla="*/ 1705011 w 12936898"/>
              <a:gd name="connsiteY1239" fmla="*/ 5551865 h 7040868"/>
              <a:gd name="connsiteX1240" fmla="*/ 1700817 w 12936898"/>
              <a:gd name="connsiteY1240" fmla="*/ 5542724 h 7040868"/>
              <a:gd name="connsiteX1241" fmla="*/ 8067431 w 12936898"/>
              <a:gd name="connsiteY1241" fmla="*/ 5523136 h 7040868"/>
              <a:gd name="connsiteX1242" fmla="*/ 8081809 w 12936898"/>
              <a:gd name="connsiteY1242" fmla="*/ 5533583 h 7040868"/>
              <a:gd name="connsiteX1243" fmla="*/ 8089597 w 12936898"/>
              <a:gd name="connsiteY1243" fmla="*/ 5547621 h 7040868"/>
              <a:gd name="connsiteX1244" fmla="*/ 8084804 w 12936898"/>
              <a:gd name="connsiteY1244" fmla="*/ 5557415 h 7040868"/>
              <a:gd name="connsiteX1245" fmla="*/ 8121349 w 12936898"/>
              <a:gd name="connsiteY1245" fmla="*/ 5555129 h 7040868"/>
              <a:gd name="connsiteX1246" fmla="*/ 8081809 w 12936898"/>
              <a:gd name="connsiteY1246" fmla="*/ 5525421 h 7040868"/>
              <a:gd name="connsiteX1247" fmla="*/ 8067431 w 12936898"/>
              <a:gd name="connsiteY1247" fmla="*/ 5523136 h 7040868"/>
              <a:gd name="connsiteX1248" fmla="*/ 9548147 w 12936898"/>
              <a:gd name="connsiteY1248" fmla="*/ 5518954 h 7040868"/>
              <a:gd name="connsiteX1249" fmla="*/ 9284198 w 12936898"/>
              <a:gd name="connsiteY1249" fmla="*/ 5540439 h 7040868"/>
              <a:gd name="connsiteX1250" fmla="*/ 9303369 w 12936898"/>
              <a:gd name="connsiteY1250" fmla="*/ 5548600 h 7040868"/>
              <a:gd name="connsiteX1251" fmla="*/ 9323139 w 12936898"/>
              <a:gd name="connsiteY1251" fmla="*/ 5557415 h 7040868"/>
              <a:gd name="connsiteX1252" fmla="*/ 9358486 w 12936898"/>
              <a:gd name="connsiteY1252" fmla="*/ 5558067 h 7040868"/>
              <a:gd name="connsiteX1253" fmla="*/ 9415401 w 12936898"/>
              <a:gd name="connsiteY1253" fmla="*/ 5547621 h 7040868"/>
              <a:gd name="connsiteX1254" fmla="*/ 9435171 w 12936898"/>
              <a:gd name="connsiteY1254" fmla="*/ 5595611 h 7040868"/>
              <a:gd name="connsiteX1255" fmla="*/ 9462130 w 12936898"/>
              <a:gd name="connsiteY1255" fmla="*/ 5588755 h 7040868"/>
              <a:gd name="connsiteX1256" fmla="*/ 9492085 w 12936898"/>
              <a:gd name="connsiteY1256" fmla="*/ 5579614 h 7040868"/>
              <a:gd name="connsiteX1257" fmla="*/ 9509459 w 12936898"/>
              <a:gd name="connsiteY1257" fmla="*/ 5586470 h 7040868"/>
              <a:gd name="connsiteX1258" fmla="*/ 9514851 w 12936898"/>
              <a:gd name="connsiteY1258" fmla="*/ 5598549 h 7040868"/>
              <a:gd name="connsiteX1259" fmla="*/ 9770067 w 12936898"/>
              <a:gd name="connsiteY1259" fmla="*/ 5592020 h 7040868"/>
              <a:gd name="connsiteX1260" fmla="*/ 9807810 w 12936898"/>
              <a:gd name="connsiteY1260" fmla="*/ 5569821 h 7040868"/>
              <a:gd name="connsiteX1261" fmla="*/ 9865922 w 12936898"/>
              <a:gd name="connsiteY1261" fmla="*/ 5529665 h 7040868"/>
              <a:gd name="connsiteX1262" fmla="*/ 9696377 w 12936898"/>
              <a:gd name="connsiteY1262" fmla="*/ 5520525 h 7040868"/>
              <a:gd name="connsiteX1263" fmla="*/ 9548147 w 12936898"/>
              <a:gd name="connsiteY1263" fmla="*/ 5518954 h 7040868"/>
              <a:gd name="connsiteX1264" fmla="*/ 1799069 w 12936898"/>
              <a:gd name="connsiteY1264" fmla="*/ 5514648 h 7040868"/>
              <a:gd name="connsiteX1265" fmla="*/ 1836812 w 12936898"/>
              <a:gd name="connsiteY1265" fmla="*/ 5550233 h 7040868"/>
              <a:gd name="connsiteX1266" fmla="*/ 1884740 w 12936898"/>
              <a:gd name="connsiteY1266" fmla="*/ 5553497 h 7040868"/>
              <a:gd name="connsiteX1267" fmla="*/ 1912299 w 12936898"/>
              <a:gd name="connsiteY1267" fmla="*/ 5551865 h 7040868"/>
              <a:gd name="connsiteX1268" fmla="*/ 1882943 w 12936898"/>
              <a:gd name="connsiteY1268" fmla="*/ 5535215 h 7040868"/>
              <a:gd name="connsiteX1269" fmla="*/ 1836812 w 12936898"/>
              <a:gd name="connsiteY1269" fmla="*/ 5523789 h 7040868"/>
              <a:gd name="connsiteX1270" fmla="*/ 1815245 w 12936898"/>
              <a:gd name="connsiteY1270" fmla="*/ 5521177 h 7040868"/>
              <a:gd name="connsiteX1271" fmla="*/ 1799069 w 12936898"/>
              <a:gd name="connsiteY1271" fmla="*/ 5514648 h 7040868"/>
              <a:gd name="connsiteX1272" fmla="*/ 9992332 w 12936898"/>
              <a:gd name="connsiteY1272" fmla="*/ 5477757 h 7040868"/>
              <a:gd name="connsiteX1273" fmla="*/ 9973760 w 12936898"/>
              <a:gd name="connsiteY1273" fmla="*/ 5478411 h 7040868"/>
              <a:gd name="connsiteX1274" fmla="*/ 9980350 w 12936898"/>
              <a:gd name="connsiteY1274" fmla="*/ 5484287 h 7040868"/>
              <a:gd name="connsiteX1275" fmla="*/ 9992332 w 12936898"/>
              <a:gd name="connsiteY1275" fmla="*/ 5477757 h 7040868"/>
              <a:gd name="connsiteX1276" fmla="*/ 8074021 w 12936898"/>
              <a:gd name="connsiteY1276" fmla="*/ 5465352 h 7040868"/>
              <a:gd name="connsiteX1277" fmla="*/ 8046462 w 12936898"/>
              <a:gd name="connsiteY1277" fmla="*/ 5467637 h 7040868"/>
              <a:gd name="connsiteX1278" fmla="*/ 8057845 w 12936898"/>
              <a:gd name="connsiteY1278" fmla="*/ 5472207 h 7040868"/>
              <a:gd name="connsiteX1279" fmla="*/ 8074021 w 12936898"/>
              <a:gd name="connsiteY1279" fmla="*/ 5465352 h 7040868"/>
              <a:gd name="connsiteX1280" fmla="*/ 9920440 w 12936898"/>
              <a:gd name="connsiteY1280" fmla="*/ 5464699 h 7040868"/>
              <a:gd name="connsiteX1281" fmla="*/ 9897075 w 12936898"/>
              <a:gd name="connsiteY1281" fmla="*/ 5466984 h 7040868"/>
              <a:gd name="connsiteX1282" fmla="*/ 9908458 w 12936898"/>
              <a:gd name="connsiteY1282" fmla="*/ 5470902 h 7040868"/>
              <a:gd name="connsiteX1283" fmla="*/ 9920440 w 12936898"/>
              <a:gd name="connsiteY1283" fmla="*/ 5464699 h 7040868"/>
              <a:gd name="connsiteX1284" fmla="*/ 1537263 w 12936898"/>
              <a:gd name="connsiteY1284" fmla="*/ 5461761 h 7040868"/>
              <a:gd name="connsiteX1285" fmla="*/ 1538462 w 12936898"/>
              <a:gd name="connsiteY1285" fmla="*/ 5476778 h 7040868"/>
              <a:gd name="connsiteX1286" fmla="*/ 1560029 w 12936898"/>
              <a:gd name="connsiteY1286" fmla="*/ 5498977 h 7040868"/>
              <a:gd name="connsiteX1287" fmla="*/ 1564223 w 12936898"/>
              <a:gd name="connsiteY1287" fmla="*/ 5518239 h 7040868"/>
              <a:gd name="connsiteX1288" fmla="*/ 1579200 w 12936898"/>
              <a:gd name="connsiteY1288" fmla="*/ 5516607 h 7040868"/>
              <a:gd name="connsiteX1289" fmla="*/ 1612151 w 12936898"/>
              <a:gd name="connsiteY1289" fmla="*/ 5513015 h 7040868"/>
              <a:gd name="connsiteX1290" fmla="*/ 1605561 w 12936898"/>
              <a:gd name="connsiteY1290" fmla="*/ 5486899 h 7040868"/>
              <a:gd name="connsiteX1291" fmla="*/ 1537263 w 12936898"/>
              <a:gd name="connsiteY1291" fmla="*/ 5461761 h 7040868"/>
              <a:gd name="connsiteX1292" fmla="*/ 1401268 w 12936898"/>
              <a:gd name="connsiteY1292" fmla="*/ 5446417 h 7040868"/>
              <a:gd name="connsiteX1293" fmla="*/ 1412651 w 12936898"/>
              <a:gd name="connsiteY1293" fmla="*/ 5459475 h 7040868"/>
              <a:gd name="connsiteX1294" fmla="*/ 1449795 w 12936898"/>
              <a:gd name="connsiteY1294" fmla="*/ 5463719 h 7040868"/>
              <a:gd name="connsiteX1295" fmla="*/ 1453989 w 12936898"/>
              <a:gd name="connsiteY1295" fmla="*/ 5467637 h 7040868"/>
              <a:gd name="connsiteX1296" fmla="*/ 1465372 w 12936898"/>
              <a:gd name="connsiteY1296" fmla="*/ 5481675 h 7040868"/>
              <a:gd name="connsiteX1297" fmla="*/ 1463574 w 12936898"/>
              <a:gd name="connsiteY1297" fmla="*/ 5486899 h 7040868"/>
              <a:gd name="connsiteX1298" fmla="*/ 1394678 w 12936898"/>
              <a:gd name="connsiteY1298" fmla="*/ 5493101 h 7040868"/>
              <a:gd name="connsiteX1299" fmla="*/ 1358732 w 12936898"/>
              <a:gd name="connsiteY1299" fmla="*/ 5513015 h 7040868"/>
              <a:gd name="connsiteX1300" fmla="*/ 1414448 w 12936898"/>
              <a:gd name="connsiteY1300" fmla="*/ 5517259 h 7040868"/>
              <a:gd name="connsiteX1301" fmla="*/ 1471363 w 12936898"/>
              <a:gd name="connsiteY1301" fmla="*/ 5516607 h 7040868"/>
              <a:gd name="connsiteX1302" fmla="*/ 1507908 w 12936898"/>
              <a:gd name="connsiteY1302" fmla="*/ 5513015 h 7040868"/>
              <a:gd name="connsiteX1303" fmla="*/ 1500718 w 12936898"/>
              <a:gd name="connsiteY1303" fmla="*/ 5484287 h 7040868"/>
              <a:gd name="connsiteX1304" fmla="*/ 1401268 w 12936898"/>
              <a:gd name="connsiteY1304" fmla="*/ 5446417 h 7040868"/>
              <a:gd name="connsiteX1305" fmla="*/ 8743812 w 12936898"/>
              <a:gd name="connsiteY1305" fmla="*/ 5425197 h 7040868"/>
              <a:gd name="connsiteX1306" fmla="*/ 8703672 w 12936898"/>
              <a:gd name="connsiteY1306" fmla="*/ 5425523 h 7040868"/>
              <a:gd name="connsiteX1307" fmla="*/ 8651551 w 12936898"/>
              <a:gd name="connsiteY1307" fmla="*/ 5444785 h 7040868"/>
              <a:gd name="connsiteX1308" fmla="*/ 8660537 w 12936898"/>
              <a:gd name="connsiteY1308" fmla="*/ 5448702 h 7040868"/>
              <a:gd name="connsiteX1309" fmla="*/ 8709064 w 12936898"/>
              <a:gd name="connsiteY1309" fmla="*/ 5439235 h 7040868"/>
              <a:gd name="connsiteX1310" fmla="*/ 8758789 w 12936898"/>
              <a:gd name="connsiteY1310" fmla="*/ 5430094 h 7040868"/>
              <a:gd name="connsiteX1311" fmla="*/ 8743812 w 12936898"/>
              <a:gd name="connsiteY1311" fmla="*/ 5425197 h 7040868"/>
              <a:gd name="connsiteX1312" fmla="*/ 8227389 w 12936898"/>
              <a:gd name="connsiteY1312" fmla="*/ 5424544 h 7040868"/>
              <a:gd name="connsiteX1313" fmla="*/ 8202827 w 12936898"/>
              <a:gd name="connsiteY1313" fmla="*/ 5428461 h 7040868"/>
              <a:gd name="connsiteX1314" fmla="*/ 8199232 w 12936898"/>
              <a:gd name="connsiteY1314" fmla="*/ 5440867 h 7040868"/>
              <a:gd name="connsiteX1315" fmla="*/ 8238173 w 12936898"/>
              <a:gd name="connsiteY1315" fmla="*/ 5428461 h 7040868"/>
              <a:gd name="connsiteX1316" fmla="*/ 8227389 w 12936898"/>
              <a:gd name="connsiteY1316" fmla="*/ 5424544 h 7040868"/>
              <a:gd name="connsiteX1317" fmla="*/ 8577862 w 12936898"/>
              <a:gd name="connsiteY1317" fmla="*/ 5419321 h 7040868"/>
              <a:gd name="connsiteX1318" fmla="*/ 8608416 w 12936898"/>
              <a:gd name="connsiteY1318" fmla="*/ 5434011 h 7040868"/>
              <a:gd name="connsiteX1319" fmla="*/ 8600028 w 12936898"/>
              <a:gd name="connsiteY1319" fmla="*/ 5419973 h 7040868"/>
              <a:gd name="connsiteX1320" fmla="*/ 8577862 w 12936898"/>
              <a:gd name="connsiteY1320" fmla="*/ 5419321 h 7040868"/>
              <a:gd name="connsiteX1321" fmla="*/ 8541916 w 12936898"/>
              <a:gd name="connsiteY1321" fmla="*/ 5418667 h 7040868"/>
              <a:gd name="connsiteX1322" fmla="*/ 8529335 w 12936898"/>
              <a:gd name="connsiteY1322" fmla="*/ 5433359 h 7040868"/>
              <a:gd name="connsiteX1323" fmla="*/ 8567078 w 12936898"/>
              <a:gd name="connsiteY1323" fmla="*/ 5424217 h 7040868"/>
              <a:gd name="connsiteX1324" fmla="*/ 8541916 w 12936898"/>
              <a:gd name="connsiteY1324" fmla="*/ 5418667 h 7040868"/>
              <a:gd name="connsiteX1325" fmla="*/ 1407109 w 12936898"/>
              <a:gd name="connsiteY1325" fmla="*/ 5373412 h 7040868"/>
              <a:gd name="connsiteX1326" fmla="*/ 1394678 w 12936898"/>
              <a:gd name="connsiteY1326" fmla="*/ 5373942 h 7040868"/>
              <a:gd name="connsiteX1327" fmla="*/ 1470164 w 12936898"/>
              <a:gd name="connsiteY1327" fmla="*/ 5403324 h 7040868"/>
              <a:gd name="connsiteX1328" fmla="*/ 1507908 w 12936898"/>
              <a:gd name="connsiteY1328" fmla="*/ 5404956 h 7040868"/>
              <a:gd name="connsiteX1329" fmla="*/ 1498322 w 12936898"/>
              <a:gd name="connsiteY1329" fmla="*/ 5397121 h 7040868"/>
              <a:gd name="connsiteX1330" fmla="*/ 1431223 w 12936898"/>
              <a:gd name="connsiteY1330" fmla="*/ 5379492 h 7040868"/>
              <a:gd name="connsiteX1331" fmla="*/ 1407109 w 12936898"/>
              <a:gd name="connsiteY1331" fmla="*/ 5373412 h 7040868"/>
              <a:gd name="connsiteX1332" fmla="*/ 8785150 w 12936898"/>
              <a:gd name="connsiteY1332" fmla="*/ 5371983 h 7040868"/>
              <a:gd name="connsiteX1333" fmla="*/ 8756393 w 12936898"/>
              <a:gd name="connsiteY1333" fmla="*/ 5384715 h 7040868"/>
              <a:gd name="connsiteX1334" fmla="*/ 8729433 w 12936898"/>
              <a:gd name="connsiteY1334" fmla="*/ 5400385 h 7040868"/>
              <a:gd name="connsiteX1335" fmla="*/ 8757591 w 12936898"/>
              <a:gd name="connsiteY1335" fmla="*/ 5391897 h 7040868"/>
              <a:gd name="connsiteX1336" fmla="*/ 8788145 w 12936898"/>
              <a:gd name="connsiteY1336" fmla="*/ 5379492 h 7040868"/>
              <a:gd name="connsiteX1337" fmla="*/ 8785150 w 12936898"/>
              <a:gd name="connsiteY1337" fmla="*/ 5371983 h 7040868"/>
              <a:gd name="connsiteX1338" fmla="*/ 8999627 w 12936898"/>
              <a:gd name="connsiteY1338" fmla="*/ 5371657 h 7040868"/>
              <a:gd name="connsiteX1339" fmla="*/ 8922343 w 12936898"/>
              <a:gd name="connsiteY1339" fmla="*/ 5387327 h 7040868"/>
              <a:gd name="connsiteX1340" fmla="*/ 8909762 w 12936898"/>
              <a:gd name="connsiteY1340" fmla="*/ 5382103 h 7040868"/>
              <a:gd name="connsiteX1341" fmla="*/ 8873816 w 12936898"/>
              <a:gd name="connsiteY1341" fmla="*/ 5382757 h 7040868"/>
              <a:gd name="connsiteX1342" fmla="*/ 8866028 w 12936898"/>
              <a:gd name="connsiteY1342" fmla="*/ 5397774 h 7040868"/>
              <a:gd name="connsiteX1343" fmla="*/ 9008014 w 12936898"/>
              <a:gd name="connsiteY1343" fmla="*/ 5375575 h 7040868"/>
              <a:gd name="connsiteX1344" fmla="*/ 8999627 w 12936898"/>
              <a:gd name="connsiteY1344" fmla="*/ 5371657 h 7040868"/>
              <a:gd name="connsiteX1345" fmla="*/ 8800127 w 12936898"/>
              <a:gd name="connsiteY1345" fmla="*/ 5368392 h 7040868"/>
              <a:gd name="connsiteX1346" fmla="*/ 8799528 w 12936898"/>
              <a:gd name="connsiteY1346" fmla="*/ 5378839 h 7040868"/>
              <a:gd name="connsiteX1347" fmla="*/ 8805519 w 12936898"/>
              <a:gd name="connsiteY1347" fmla="*/ 5391245 h 7040868"/>
              <a:gd name="connsiteX1348" fmla="*/ 8804920 w 12936898"/>
              <a:gd name="connsiteY1348" fmla="*/ 5371983 h 7040868"/>
              <a:gd name="connsiteX1349" fmla="*/ 8800127 w 12936898"/>
              <a:gd name="connsiteY1349" fmla="*/ 5368392 h 7040868"/>
              <a:gd name="connsiteX1350" fmla="*/ 1497124 w 12936898"/>
              <a:gd name="connsiteY1350" fmla="*/ 5355333 h 7040868"/>
              <a:gd name="connsiteX1351" fmla="*/ 1447998 w 12936898"/>
              <a:gd name="connsiteY1351" fmla="*/ 5364801 h 7040868"/>
              <a:gd name="connsiteX1352" fmla="*/ 1449196 w 12936898"/>
              <a:gd name="connsiteY1352" fmla="*/ 5378186 h 7040868"/>
              <a:gd name="connsiteX1353" fmla="*/ 1548646 w 12936898"/>
              <a:gd name="connsiteY1353" fmla="*/ 5382757 h 7040868"/>
              <a:gd name="connsiteX1354" fmla="*/ 1586389 w 12936898"/>
              <a:gd name="connsiteY1354" fmla="*/ 5380471 h 7040868"/>
              <a:gd name="connsiteX1355" fmla="*/ 1557034 w 12936898"/>
              <a:gd name="connsiteY1355" fmla="*/ 5368065 h 7040868"/>
              <a:gd name="connsiteX1356" fmla="*/ 1497124 w 12936898"/>
              <a:gd name="connsiteY1356" fmla="*/ 5355333 h 7040868"/>
              <a:gd name="connsiteX1357" fmla="*/ 1558232 w 12936898"/>
              <a:gd name="connsiteY1357" fmla="*/ 5345213 h 7040868"/>
              <a:gd name="connsiteX1358" fmla="*/ 1555236 w 12936898"/>
              <a:gd name="connsiteY1358" fmla="*/ 5355007 h 7040868"/>
              <a:gd name="connsiteX1359" fmla="*/ 1571412 w 12936898"/>
              <a:gd name="connsiteY1359" fmla="*/ 5362516 h 7040868"/>
              <a:gd name="connsiteX1360" fmla="*/ 1573808 w 12936898"/>
              <a:gd name="connsiteY1360" fmla="*/ 5352722 h 7040868"/>
              <a:gd name="connsiteX1361" fmla="*/ 1558232 w 12936898"/>
              <a:gd name="connsiteY1361" fmla="*/ 5345213 h 7040868"/>
              <a:gd name="connsiteX1362" fmla="*/ 9082227 w 12936898"/>
              <a:gd name="connsiteY1362" fmla="*/ 5325462 h 7040868"/>
              <a:gd name="connsiteX1363" fmla="*/ 9079906 w 12936898"/>
              <a:gd name="connsiteY1363" fmla="*/ 5328563 h 7040868"/>
              <a:gd name="connsiteX1364" fmla="*/ 9060735 w 12936898"/>
              <a:gd name="connsiteY1364" fmla="*/ 5339990 h 7040868"/>
              <a:gd name="connsiteX1365" fmla="*/ 9058338 w 12936898"/>
              <a:gd name="connsiteY1365" fmla="*/ 5331175 h 7040868"/>
              <a:gd name="connsiteX1366" fmla="*/ 9055343 w 12936898"/>
              <a:gd name="connsiteY1366" fmla="*/ 5325625 h 7040868"/>
              <a:gd name="connsiteX1367" fmla="*/ 9019996 w 12936898"/>
              <a:gd name="connsiteY1367" fmla="*/ 5330523 h 7040868"/>
              <a:gd name="connsiteX1368" fmla="*/ 8993037 w 12936898"/>
              <a:gd name="connsiteY1368" fmla="*/ 5346845 h 7040868"/>
              <a:gd name="connsiteX1369" fmla="*/ 9082302 w 12936898"/>
              <a:gd name="connsiteY1369" fmla="*/ 5331175 h 7040868"/>
              <a:gd name="connsiteX1370" fmla="*/ 9082227 w 12936898"/>
              <a:gd name="connsiteY1370" fmla="*/ 5325462 h 7040868"/>
              <a:gd name="connsiteX1371" fmla="*/ 8809113 w 12936898"/>
              <a:gd name="connsiteY1371" fmla="*/ 5319749 h 7040868"/>
              <a:gd name="connsiteX1372" fmla="*/ 8791740 w 12936898"/>
              <a:gd name="connsiteY1372" fmla="*/ 5321381 h 7040868"/>
              <a:gd name="connsiteX1373" fmla="*/ 8797731 w 12936898"/>
              <a:gd name="connsiteY1373" fmla="*/ 5325952 h 7040868"/>
              <a:gd name="connsiteX1374" fmla="*/ 8809113 w 12936898"/>
              <a:gd name="connsiteY1374" fmla="*/ 5319749 h 7040868"/>
              <a:gd name="connsiteX1375" fmla="*/ 1379102 w 12936898"/>
              <a:gd name="connsiteY1375" fmla="*/ 5316158 h 7040868"/>
              <a:gd name="connsiteX1376" fmla="*/ 1392881 w 12936898"/>
              <a:gd name="connsiteY1376" fmla="*/ 5341295 h 7040868"/>
              <a:gd name="connsiteX1377" fmla="*/ 1557633 w 12936898"/>
              <a:gd name="connsiteY1377" fmla="*/ 5325952 h 7040868"/>
              <a:gd name="connsiteX1378" fmla="*/ 1471962 w 12936898"/>
              <a:gd name="connsiteY1378" fmla="*/ 5319749 h 7040868"/>
              <a:gd name="connsiteX1379" fmla="*/ 1379102 w 12936898"/>
              <a:gd name="connsiteY1379" fmla="*/ 5316158 h 7040868"/>
              <a:gd name="connsiteX1380" fmla="*/ 9137419 w 12936898"/>
              <a:gd name="connsiteY1380" fmla="*/ 5313873 h 7040868"/>
              <a:gd name="connsiteX1381" fmla="*/ 9123041 w 12936898"/>
              <a:gd name="connsiteY1381" fmla="*/ 5324319 h 7040868"/>
              <a:gd name="connsiteX1382" fmla="*/ 9108063 w 12936898"/>
              <a:gd name="connsiteY1382" fmla="*/ 5339011 h 7040868"/>
              <a:gd name="connsiteX1383" fmla="*/ 9113455 w 12936898"/>
              <a:gd name="connsiteY1383" fmla="*/ 5344234 h 7040868"/>
              <a:gd name="connsiteX1384" fmla="*/ 9135622 w 12936898"/>
              <a:gd name="connsiteY1384" fmla="*/ 5351743 h 7040868"/>
              <a:gd name="connsiteX1385" fmla="*/ 9166176 w 12936898"/>
              <a:gd name="connsiteY1385" fmla="*/ 5355007 h 7040868"/>
              <a:gd name="connsiteX1386" fmla="*/ 9238667 w 12936898"/>
              <a:gd name="connsiteY1386" fmla="*/ 5344234 h 7040868"/>
              <a:gd name="connsiteX1387" fmla="*/ 9261432 w 12936898"/>
              <a:gd name="connsiteY1387" fmla="*/ 5329543 h 7040868"/>
              <a:gd name="connsiteX1388" fmla="*/ 9193734 w 12936898"/>
              <a:gd name="connsiteY1388" fmla="*/ 5324319 h 7040868"/>
              <a:gd name="connsiteX1389" fmla="*/ 9148203 w 12936898"/>
              <a:gd name="connsiteY1389" fmla="*/ 5320402 h 7040868"/>
              <a:gd name="connsiteX1390" fmla="*/ 9137419 w 12936898"/>
              <a:gd name="connsiteY1390" fmla="*/ 5313873 h 7040868"/>
              <a:gd name="connsiteX1391" fmla="*/ 8689893 w 12936898"/>
              <a:gd name="connsiteY1391" fmla="*/ 5301467 h 7040868"/>
              <a:gd name="connsiteX1392" fmla="*/ 8667127 w 12936898"/>
              <a:gd name="connsiteY1392" fmla="*/ 5303753 h 7040868"/>
              <a:gd name="connsiteX1393" fmla="*/ 8679109 w 12936898"/>
              <a:gd name="connsiteY1393" fmla="*/ 5308323 h 7040868"/>
              <a:gd name="connsiteX1394" fmla="*/ 8689893 w 12936898"/>
              <a:gd name="connsiteY1394" fmla="*/ 5301467 h 7040868"/>
              <a:gd name="connsiteX1395" fmla="*/ 8946906 w 12936898"/>
              <a:gd name="connsiteY1395" fmla="*/ 5295591 h 7040868"/>
              <a:gd name="connsiteX1396" fmla="*/ 8930730 w 12936898"/>
              <a:gd name="connsiteY1396" fmla="*/ 5303753 h 7040868"/>
              <a:gd name="connsiteX1397" fmla="*/ 8936122 w 12936898"/>
              <a:gd name="connsiteY1397" fmla="*/ 5308323 h 7040868"/>
              <a:gd name="connsiteX1398" fmla="*/ 8946906 w 12936898"/>
              <a:gd name="connsiteY1398" fmla="*/ 5295591 h 7040868"/>
              <a:gd name="connsiteX1399" fmla="*/ 9315351 w 12936898"/>
              <a:gd name="connsiteY1399" fmla="*/ 5290367 h 7040868"/>
              <a:gd name="connsiteX1400" fmla="*/ 9283000 w 12936898"/>
              <a:gd name="connsiteY1400" fmla="*/ 5290694 h 7040868"/>
              <a:gd name="connsiteX1401" fmla="*/ 9291986 w 12936898"/>
              <a:gd name="connsiteY1401" fmla="*/ 5311261 h 7040868"/>
              <a:gd name="connsiteX1402" fmla="*/ 9332725 w 12936898"/>
              <a:gd name="connsiteY1402" fmla="*/ 5294611 h 7040868"/>
              <a:gd name="connsiteX1403" fmla="*/ 9315351 w 12936898"/>
              <a:gd name="connsiteY1403" fmla="*/ 5290367 h 7040868"/>
              <a:gd name="connsiteX1404" fmla="*/ 1518691 w 12936898"/>
              <a:gd name="connsiteY1404" fmla="*/ 5283838 h 7040868"/>
              <a:gd name="connsiteX1405" fmla="*/ 1491132 w 12936898"/>
              <a:gd name="connsiteY1405" fmla="*/ 5286776 h 7040868"/>
              <a:gd name="connsiteX1406" fmla="*/ 1502516 w 12936898"/>
              <a:gd name="connsiteY1406" fmla="*/ 5290694 h 7040868"/>
              <a:gd name="connsiteX1407" fmla="*/ 1518691 w 12936898"/>
              <a:gd name="connsiteY1407" fmla="*/ 5283838 h 7040868"/>
              <a:gd name="connsiteX1408" fmla="*/ 8860636 w 12936898"/>
              <a:gd name="connsiteY1408" fmla="*/ 5282532 h 7040868"/>
              <a:gd name="connsiteX1409" fmla="*/ 8847456 w 12936898"/>
              <a:gd name="connsiteY1409" fmla="*/ 5292979 h 7040868"/>
              <a:gd name="connsiteX1410" fmla="*/ 8861235 w 12936898"/>
              <a:gd name="connsiteY1410" fmla="*/ 5295591 h 7040868"/>
              <a:gd name="connsiteX1411" fmla="*/ 8874415 w 12936898"/>
              <a:gd name="connsiteY1411" fmla="*/ 5284817 h 7040868"/>
              <a:gd name="connsiteX1412" fmla="*/ 8860636 w 12936898"/>
              <a:gd name="connsiteY1412" fmla="*/ 5282532 h 7040868"/>
              <a:gd name="connsiteX1413" fmla="*/ 9559783 w 12936898"/>
              <a:gd name="connsiteY1413" fmla="*/ 5278288 h 7040868"/>
              <a:gd name="connsiteX1414" fmla="*/ 9541810 w 12936898"/>
              <a:gd name="connsiteY1414" fmla="*/ 5279267 h 7040868"/>
              <a:gd name="connsiteX1415" fmla="*/ 9547202 w 12936898"/>
              <a:gd name="connsiteY1415" fmla="*/ 5283838 h 7040868"/>
              <a:gd name="connsiteX1416" fmla="*/ 9559783 w 12936898"/>
              <a:gd name="connsiteY1416" fmla="*/ 5278288 h 7040868"/>
              <a:gd name="connsiteX1417" fmla="*/ 8807915 w 12936898"/>
              <a:gd name="connsiteY1417" fmla="*/ 5277635 h 7040868"/>
              <a:gd name="connsiteX1418" fmla="*/ 8813906 w 12936898"/>
              <a:gd name="connsiteY1418" fmla="*/ 5301467 h 7040868"/>
              <a:gd name="connsiteX1419" fmla="*/ 8844460 w 12936898"/>
              <a:gd name="connsiteY1419" fmla="*/ 5322035 h 7040868"/>
              <a:gd name="connsiteX1420" fmla="*/ 8844460 w 12936898"/>
              <a:gd name="connsiteY1420" fmla="*/ 5312893 h 7040868"/>
              <a:gd name="connsiteX1421" fmla="*/ 8833077 w 12936898"/>
              <a:gd name="connsiteY1421" fmla="*/ 5304731 h 7040868"/>
              <a:gd name="connsiteX1422" fmla="*/ 8807915 w 12936898"/>
              <a:gd name="connsiteY1422" fmla="*/ 5277635 h 7040868"/>
              <a:gd name="connsiteX1423" fmla="*/ 1678051 w 12936898"/>
              <a:gd name="connsiteY1423" fmla="*/ 5276329 h 7040868"/>
              <a:gd name="connsiteX1424" fmla="*/ 1651092 w 12936898"/>
              <a:gd name="connsiteY1424" fmla="*/ 5289061 h 7040868"/>
              <a:gd name="connsiteX1425" fmla="*/ 1634916 w 12936898"/>
              <a:gd name="connsiteY1425" fmla="*/ 5290694 h 7040868"/>
              <a:gd name="connsiteX1426" fmla="*/ 1617543 w 12936898"/>
              <a:gd name="connsiteY1426" fmla="*/ 5281553 h 7040868"/>
              <a:gd name="connsiteX1427" fmla="*/ 1631921 w 12936898"/>
              <a:gd name="connsiteY1427" fmla="*/ 5303099 h 7040868"/>
              <a:gd name="connsiteX1428" fmla="*/ 1700218 w 12936898"/>
              <a:gd name="connsiteY1428" fmla="*/ 5319749 h 7040868"/>
              <a:gd name="connsiteX1429" fmla="*/ 1749344 w 12936898"/>
              <a:gd name="connsiteY1429" fmla="*/ 5306364 h 7040868"/>
              <a:gd name="connsiteX1430" fmla="*/ 1731371 w 12936898"/>
              <a:gd name="connsiteY1430" fmla="*/ 5299835 h 7040868"/>
              <a:gd name="connsiteX1431" fmla="*/ 1702015 w 12936898"/>
              <a:gd name="connsiteY1431" fmla="*/ 5288409 h 7040868"/>
              <a:gd name="connsiteX1432" fmla="*/ 1678051 w 12936898"/>
              <a:gd name="connsiteY1432" fmla="*/ 5276329 h 7040868"/>
              <a:gd name="connsiteX1433" fmla="*/ 1339561 w 12936898"/>
              <a:gd name="connsiteY1433" fmla="*/ 5265229 h 7040868"/>
              <a:gd name="connsiteX1434" fmla="*/ 1297624 w 12936898"/>
              <a:gd name="connsiteY1434" fmla="*/ 5281553 h 7040868"/>
              <a:gd name="connsiteX1435" fmla="*/ 1379102 w 12936898"/>
              <a:gd name="connsiteY1435" fmla="*/ 5273391 h 7040868"/>
              <a:gd name="connsiteX1436" fmla="*/ 1339561 w 12936898"/>
              <a:gd name="connsiteY1436" fmla="*/ 5265229 h 7040868"/>
              <a:gd name="connsiteX1437" fmla="*/ 1436615 w 12936898"/>
              <a:gd name="connsiteY1437" fmla="*/ 5263271 h 7040868"/>
              <a:gd name="connsiteX1438" fmla="*/ 1418642 w 12936898"/>
              <a:gd name="connsiteY1438" fmla="*/ 5265229 h 7040868"/>
              <a:gd name="connsiteX1439" fmla="*/ 1424034 w 12936898"/>
              <a:gd name="connsiteY1439" fmla="*/ 5270127 h 7040868"/>
              <a:gd name="connsiteX1440" fmla="*/ 1436615 w 12936898"/>
              <a:gd name="connsiteY1440" fmla="*/ 5263271 h 7040868"/>
              <a:gd name="connsiteX1441" fmla="*/ 9152397 w 12936898"/>
              <a:gd name="connsiteY1441" fmla="*/ 5258701 h 7040868"/>
              <a:gd name="connsiteX1442" fmla="*/ 9135023 w 12936898"/>
              <a:gd name="connsiteY1442" fmla="*/ 5259353 h 7040868"/>
              <a:gd name="connsiteX1443" fmla="*/ 9140415 w 12936898"/>
              <a:gd name="connsiteY1443" fmla="*/ 5265229 h 7040868"/>
              <a:gd name="connsiteX1444" fmla="*/ 9152397 w 12936898"/>
              <a:gd name="connsiteY1444" fmla="*/ 5258701 h 7040868"/>
              <a:gd name="connsiteX1445" fmla="*/ 10720835 w 12936898"/>
              <a:gd name="connsiteY1445" fmla="*/ 5252497 h 7040868"/>
              <a:gd name="connsiteX1446" fmla="*/ 10696272 w 12936898"/>
              <a:gd name="connsiteY1446" fmla="*/ 5263271 h 7040868"/>
              <a:gd name="connsiteX1447" fmla="*/ 10735812 w 12936898"/>
              <a:gd name="connsiteY1447" fmla="*/ 5268494 h 7040868"/>
              <a:gd name="connsiteX1448" fmla="*/ 10760974 w 12936898"/>
              <a:gd name="connsiteY1448" fmla="*/ 5257721 h 7040868"/>
              <a:gd name="connsiteX1449" fmla="*/ 10720835 w 12936898"/>
              <a:gd name="connsiteY1449" fmla="*/ 5252497 h 7040868"/>
              <a:gd name="connsiteX1450" fmla="*/ 10641155 w 12936898"/>
              <a:gd name="connsiteY1450" fmla="*/ 5249559 h 7040868"/>
              <a:gd name="connsiteX1451" fmla="*/ 10625578 w 12936898"/>
              <a:gd name="connsiteY1451" fmla="*/ 5260333 h 7040868"/>
              <a:gd name="connsiteX1452" fmla="*/ 10671709 w 12936898"/>
              <a:gd name="connsiteY1452" fmla="*/ 5256089 h 7040868"/>
              <a:gd name="connsiteX1453" fmla="*/ 10641155 w 12936898"/>
              <a:gd name="connsiteY1453" fmla="*/ 5249559 h 7040868"/>
              <a:gd name="connsiteX1454" fmla="*/ 10593227 w 12936898"/>
              <a:gd name="connsiteY1454" fmla="*/ 5247927 h 7040868"/>
              <a:gd name="connsiteX1455" fmla="*/ 10575254 w 12936898"/>
              <a:gd name="connsiteY1455" fmla="*/ 5249559 h 7040868"/>
              <a:gd name="connsiteX1456" fmla="*/ 10581844 w 12936898"/>
              <a:gd name="connsiteY1456" fmla="*/ 5254457 h 7040868"/>
              <a:gd name="connsiteX1457" fmla="*/ 10593227 w 12936898"/>
              <a:gd name="connsiteY1457" fmla="*/ 5247927 h 7040868"/>
              <a:gd name="connsiteX1458" fmla="*/ 9353693 w 12936898"/>
              <a:gd name="connsiteY1458" fmla="*/ 5246295 h 7040868"/>
              <a:gd name="connsiteX1459" fmla="*/ 9357288 w 12936898"/>
              <a:gd name="connsiteY1459" fmla="*/ 5255435 h 7040868"/>
              <a:gd name="connsiteX1460" fmla="*/ 9375860 w 12936898"/>
              <a:gd name="connsiteY1460" fmla="*/ 5253151 h 7040868"/>
              <a:gd name="connsiteX1461" fmla="*/ 9353693 w 12936898"/>
              <a:gd name="connsiteY1461" fmla="*/ 5246295 h 7040868"/>
              <a:gd name="connsiteX1462" fmla="*/ 9577082 w 12936898"/>
              <a:gd name="connsiteY1462" fmla="*/ 5245274 h 7040868"/>
              <a:gd name="connsiteX1463" fmla="*/ 9525635 w 12936898"/>
              <a:gd name="connsiteY1463" fmla="*/ 5249559 h 7040868"/>
              <a:gd name="connsiteX1464" fmla="*/ 9475909 w 12936898"/>
              <a:gd name="connsiteY1464" fmla="*/ 5262618 h 7040868"/>
              <a:gd name="connsiteX1465" fmla="*/ 9595729 w 12936898"/>
              <a:gd name="connsiteY1465" fmla="*/ 5245642 h 7040868"/>
              <a:gd name="connsiteX1466" fmla="*/ 9577082 w 12936898"/>
              <a:gd name="connsiteY1466" fmla="*/ 5245274 h 7040868"/>
              <a:gd name="connsiteX1467" fmla="*/ 9241063 w 12936898"/>
              <a:gd name="connsiteY1467" fmla="*/ 5240419 h 7040868"/>
              <a:gd name="connsiteX1468" fmla="*/ 9217099 w 12936898"/>
              <a:gd name="connsiteY1468" fmla="*/ 5243030 h 7040868"/>
              <a:gd name="connsiteX1469" fmla="*/ 9229081 w 12936898"/>
              <a:gd name="connsiteY1469" fmla="*/ 5246295 h 7040868"/>
              <a:gd name="connsiteX1470" fmla="*/ 9241063 w 12936898"/>
              <a:gd name="connsiteY1470" fmla="*/ 5240419 h 7040868"/>
              <a:gd name="connsiteX1471" fmla="*/ 10863420 w 12936898"/>
              <a:gd name="connsiteY1471" fmla="*/ 5238786 h 7040868"/>
              <a:gd name="connsiteX1472" fmla="*/ 10869411 w 12936898"/>
              <a:gd name="connsiteY1472" fmla="*/ 5246947 h 7040868"/>
              <a:gd name="connsiteX1473" fmla="*/ 10892776 w 12936898"/>
              <a:gd name="connsiteY1473" fmla="*/ 5254457 h 7040868"/>
              <a:gd name="connsiteX1474" fmla="*/ 10886785 w 12936898"/>
              <a:gd name="connsiteY1474" fmla="*/ 5245642 h 7040868"/>
              <a:gd name="connsiteX1475" fmla="*/ 10863420 w 12936898"/>
              <a:gd name="connsiteY1475" fmla="*/ 5238786 h 7040868"/>
              <a:gd name="connsiteX1476" fmla="*/ 8731231 w 12936898"/>
              <a:gd name="connsiteY1476" fmla="*/ 5238786 h 7040868"/>
              <a:gd name="connsiteX1477" fmla="*/ 8711461 w 12936898"/>
              <a:gd name="connsiteY1477" fmla="*/ 5248580 h 7040868"/>
              <a:gd name="connsiteX1478" fmla="*/ 8761785 w 12936898"/>
              <a:gd name="connsiteY1478" fmla="*/ 5245642 h 7040868"/>
              <a:gd name="connsiteX1479" fmla="*/ 8731231 w 12936898"/>
              <a:gd name="connsiteY1479" fmla="*/ 5238786 h 7040868"/>
              <a:gd name="connsiteX1480" fmla="*/ 8522745 w 12936898"/>
              <a:gd name="connsiteY1480" fmla="*/ 5221810 h 7040868"/>
              <a:gd name="connsiteX1481" fmla="*/ 8499979 w 12936898"/>
              <a:gd name="connsiteY1481" fmla="*/ 5223116 h 7040868"/>
              <a:gd name="connsiteX1482" fmla="*/ 8511362 w 12936898"/>
              <a:gd name="connsiteY1482" fmla="*/ 5227360 h 7040868"/>
              <a:gd name="connsiteX1483" fmla="*/ 8522745 w 12936898"/>
              <a:gd name="connsiteY1483" fmla="*/ 5221810 h 7040868"/>
              <a:gd name="connsiteX1484" fmla="*/ 9795828 w 12936898"/>
              <a:gd name="connsiteY1484" fmla="*/ 5216913 h 7040868"/>
              <a:gd name="connsiteX1485" fmla="*/ 9755688 w 12936898"/>
              <a:gd name="connsiteY1485" fmla="*/ 5222463 h 7040868"/>
              <a:gd name="connsiteX1486" fmla="*/ 9665224 w 12936898"/>
              <a:gd name="connsiteY1486" fmla="*/ 5235521 h 7040868"/>
              <a:gd name="connsiteX1487" fmla="*/ 9634670 w 12936898"/>
              <a:gd name="connsiteY1487" fmla="*/ 5246947 h 7040868"/>
              <a:gd name="connsiteX1488" fmla="*/ 9782648 w 12936898"/>
              <a:gd name="connsiteY1488" fmla="*/ 5223116 h 7040868"/>
              <a:gd name="connsiteX1489" fmla="*/ 9795828 w 12936898"/>
              <a:gd name="connsiteY1489" fmla="*/ 5216913 h 7040868"/>
              <a:gd name="connsiteX1490" fmla="*/ 9034374 w 12936898"/>
              <a:gd name="connsiteY1490" fmla="*/ 5202549 h 7040868"/>
              <a:gd name="connsiteX1491" fmla="*/ 9016401 w 12936898"/>
              <a:gd name="connsiteY1491" fmla="*/ 5203528 h 7040868"/>
              <a:gd name="connsiteX1492" fmla="*/ 9022991 w 12936898"/>
              <a:gd name="connsiteY1492" fmla="*/ 5209405 h 7040868"/>
              <a:gd name="connsiteX1493" fmla="*/ 9034374 w 12936898"/>
              <a:gd name="connsiteY1493" fmla="*/ 5202549 h 7040868"/>
              <a:gd name="connsiteX1494" fmla="*/ 9523238 w 12936898"/>
              <a:gd name="connsiteY1494" fmla="*/ 5195040 h 7040868"/>
              <a:gd name="connsiteX1495" fmla="*/ 9505265 w 12936898"/>
              <a:gd name="connsiteY1495" fmla="*/ 5196019 h 7040868"/>
              <a:gd name="connsiteX1496" fmla="*/ 9511855 w 12936898"/>
              <a:gd name="connsiteY1496" fmla="*/ 5200916 h 7040868"/>
              <a:gd name="connsiteX1497" fmla="*/ 9523238 w 12936898"/>
              <a:gd name="connsiteY1497" fmla="*/ 5195040 h 7040868"/>
              <a:gd name="connsiteX1498" fmla="*/ 9168123 w 12936898"/>
              <a:gd name="connsiteY1498" fmla="*/ 5168025 h 7040868"/>
              <a:gd name="connsiteX1499" fmla="*/ 9148802 w 12936898"/>
              <a:gd name="connsiteY1499" fmla="*/ 5168923 h 7040868"/>
              <a:gd name="connsiteX1500" fmla="*/ 9120045 w 12936898"/>
              <a:gd name="connsiteY1500" fmla="*/ 5181329 h 7040868"/>
              <a:gd name="connsiteX1501" fmla="*/ 9173964 w 12936898"/>
              <a:gd name="connsiteY1501" fmla="*/ 5169575 h 7040868"/>
              <a:gd name="connsiteX1502" fmla="*/ 9168123 w 12936898"/>
              <a:gd name="connsiteY1502" fmla="*/ 5168025 h 7040868"/>
              <a:gd name="connsiteX1503" fmla="*/ 9028383 w 12936898"/>
              <a:gd name="connsiteY1503" fmla="*/ 5162067 h 7040868"/>
              <a:gd name="connsiteX1504" fmla="*/ 9001424 w 12936898"/>
              <a:gd name="connsiteY1504" fmla="*/ 5172841 h 7040868"/>
              <a:gd name="connsiteX1505" fmla="*/ 8997230 w 12936898"/>
              <a:gd name="connsiteY1505" fmla="*/ 5181981 h 7040868"/>
              <a:gd name="connsiteX1506" fmla="*/ 9024789 w 12936898"/>
              <a:gd name="connsiteY1506" fmla="*/ 5170555 h 7040868"/>
              <a:gd name="connsiteX1507" fmla="*/ 9028383 w 12936898"/>
              <a:gd name="connsiteY1507" fmla="*/ 5162067 h 7040868"/>
              <a:gd name="connsiteX1508" fmla="*/ 1507908 w 12936898"/>
              <a:gd name="connsiteY1508" fmla="*/ 5159129 h 7040868"/>
              <a:gd name="connsiteX1509" fmla="*/ 1455187 w 12936898"/>
              <a:gd name="connsiteY1509" fmla="*/ 5172841 h 7040868"/>
              <a:gd name="connsiteX1510" fmla="*/ 1480349 w 12936898"/>
              <a:gd name="connsiteY1510" fmla="*/ 5195040 h 7040868"/>
              <a:gd name="connsiteX1511" fmla="*/ 1522885 w 12936898"/>
              <a:gd name="connsiteY1511" fmla="*/ 5175125 h 7040868"/>
              <a:gd name="connsiteX1512" fmla="*/ 1507908 w 12936898"/>
              <a:gd name="connsiteY1512" fmla="*/ 5159129 h 7040868"/>
              <a:gd name="connsiteX1513" fmla="*/ 1630124 w 12936898"/>
              <a:gd name="connsiteY1513" fmla="*/ 5151947 h 7040868"/>
              <a:gd name="connsiteX1514" fmla="*/ 1579799 w 12936898"/>
              <a:gd name="connsiteY1514" fmla="*/ 5156517 h 7040868"/>
              <a:gd name="connsiteX1515" fmla="*/ 1567817 w 12936898"/>
              <a:gd name="connsiteY1515" fmla="*/ 5173819 h 7040868"/>
              <a:gd name="connsiteX1516" fmla="*/ 1589984 w 12936898"/>
              <a:gd name="connsiteY1516" fmla="*/ 5169575 h 7040868"/>
              <a:gd name="connsiteX1517" fmla="*/ 1614547 w 12936898"/>
              <a:gd name="connsiteY1517" fmla="*/ 5170555 h 7040868"/>
              <a:gd name="connsiteX1518" fmla="*/ 1659479 w 12936898"/>
              <a:gd name="connsiteY1518" fmla="*/ 5167943 h 7040868"/>
              <a:gd name="connsiteX1519" fmla="*/ 1630124 w 12936898"/>
              <a:gd name="connsiteY1519" fmla="*/ 5151947 h 7040868"/>
              <a:gd name="connsiteX1520" fmla="*/ 10089985 w 12936898"/>
              <a:gd name="connsiteY1520" fmla="*/ 5150641 h 7040868"/>
              <a:gd name="connsiteX1521" fmla="*/ 10066021 w 12936898"/>
              <a:gd name="connsiteY1521" fmla="*/ 5152926 h 7040868"/>
              <a:gd name="connsiteX1522" fmla="*/ 10078602 w 12936898"/>
              <a:gd name="connsiteY1522" fmla="*/ 5156517 h 7040868"/>
              <a:gd name="connsiteX1523" fmla="*/ 10089985 w 12936898"/>
              <a:gd name="connsiteY1523" fmla="*/ 5150641 h 7040868"/>
              <a:gd name="connsiteX1524" fmla="*/ 1689434 w 12936898"/>
              <a:gd name="connsiteY1524" fmla="*/ 5150315 h 7040868"/>
              <a:gd name="connsiteX1525" fmla="*/ 1684042 w 12936898"/>
              <a:gd name="connsiteY1525" fmla="*/ 5164679 h 7040868"/>
              <a:gd name="connsiteX1526" fmla="*/ 1708605 w 12936898"/>
              <a:gd name="connsiteY1526" fmla="*/ 5170555 h 7040868"/>
              <a:gd name="connsiteX1527" fmla="*/ 1709804 w 12936898"/>
              <a:gd name="connsiteY1527" fmla="*/ 5156517 h 7040868"/>
              <a:gd name="connsiteX1528" fmla="*/ 1689434 w 12936898"/>
              <a:gd name="connsiteY1528" fmla="*/ 5150315 h 7040868"/>
              <a:gd name="connsiteX1529" fmla="*/ 9269221 w 12936898"/>
              <a:gd name="connsiteY1529" fmla="*/ 5129094 h 7040868"/>
              <a:gd name="connsiteX1530" fmla="*/ 9253644 w 12936898"/>
              <a:gd name="connsiteY1530" fmla="*/ 5145091 h 7040868"/>
              <a:gd name="connsiteX1531" fmla="*/ 9302171 w 12936898"/>
              <a:gd name="connsiteY1531" fmla="*/ 5137583 h 7040868"/>
              <a:gd name="connsiteX1532" fmla="*/ 9269221 w 12936898"/>
              <a:gd name="connsiteY1532" fmla="*/ 5129094 h 7040868"/>
              <a:gd name="connsiteX1533" fmla="*/ 10968861 w 12936898"/>
              <a:gd name="connsiteY1533" fmla="*/ 5126156 h 7040868"/>
              <a:gd name="connsiteX1534" fmla="*/ 10950289 w 12936898"/>
              <a:gd name="connsiteY1534" fmla="*/ 5127462 h 7040868"/>
              <a:gd name="connsiteX1535" fmla="*/ 10957479 w 12936898"/>
              <a:gd name="connsiteY1535" fmla="*/ 5132685 h 7040868"/>
              <a:gd name="connsiteX1536" fmla="*/ 10968861 w 12936898"/>
              <a:gd name="connsiteY1536" fmla="*/ 5126156 h 7040868"/>
              <a:gd name="connsiteX1537" fmla="*/ 10870010 w 12936898"/>
              <a:gd name="connsiteY1537" fmla="*/ 5125177 h 7040868"/>
              <a:gd name="connsiteX1538" fmla="*/ 10846046 w 12936898"/>
              <a:gd name="connsiteY1538" fmla="*/ 5127462 h 7040868"/>
              <a:gd name="connsiteX1539" fmla="*/ 10858627 w 12936898"/>
              <a:gd name="connsiteY1539" fmla="*/ 5131706 h 7040868"/>
              <a:gd name="connsiteX1540" fmla="*/ 10870010 w 12936898"/>
              <a:gd name="connsiteY1540" fmla="*/ 5125177 h 7040868"/>
              <a:gd name="connsiteX1541" fmla="*/ 9321941 w 12936898"/>
              <a:gd name="connsiteY1541" fmla="*/ 5123545 h 7040868"/>
              <a:gd name="connsiteX1542" fmla="*/ 9318347 w 12936898"/>
              <a:gd name="connsiteY1542" fmla="*/ 5133665 h 7040868"/>
              <a:gd name="connsiteX1543" fmla="*/ 9329130 w 12936898"/>
              <a:gd name="connsiteY1543" fmla="*/ 5142153 h 7040868"/>
              <a:gd name="connsiteX1544" fmla="*/ 9332725 w 12936898"/>
              <a:gd name="connsiteY1544" fmla="*/ 5132685 h 7040868"/>
              <a:gd name="connsiteX1545" fmla="*/ 9321941 w 12936898"/>
              <a:gd name="connsiteY1545" fmla="*/ 5123545 h 7040868"/>
              <a:gd name="connsiteX1546" fmla="*/ 8931929 w 12936898"/>
              <a:gd name="connsiteY1546" fmla="*/ 5116035 h 7040868"/>
              <a:gd name="connsiteX1547" fmla="*/ 8913956 w 12936898"/>
              <a:gd name="connsiteY1547" fmla="*/ 5117015 h 7040868"/>
              <a:gd name="connsiteX1548" fmla="*/ 8920546 w 12936898"/>
              <a:gd name="connsiteY1548" fmla="*/ 5121912 h 7040868"/>
              <a:gd name="connsiteX1549" fmla="*/ 8931929 w 12936898"/>
              <a:gd name="connsiteY1549" fmla="*/ 5116035 h 7040868"/>
              <a:gd name="connsiteX1550" fmla="*/ 9188942 w 12936898"/>
              <a:gd name="connsiteY1550" fmla="*/ 5112445 h 7040868"/>
              <a:gd name="connsiteX1551" fmla="*/ 9170969 w 12936898"/>
              <a:gd name="connsiteY1551" fmla="*/ 5123545 h 7040868"/>
              <a:gd name="connsiteX1552" fmla="*/ 9181153 w 12936898"/>
              <a:gd name="connsiteY1552" fmla="*/ 5136603 h 7040868"/>
              <a:gd name="connsiteX1553" fmla="*/ 9199725 w 12936898"/>
              <a:gd name="connsiteY1553" fmla="*/ 5126156 h 7040868"/>
              <a:gd name="connsiteX1554" fmla="*/ 9188942 w 12936898"/>
              <a:gd name="connsiteY1554" fmla="*/ 5112445 h 7040868"/>
              <a:gd name="connsiteX1555" fmla="*/ 9237468 w 12936898"/>
              <a:gd name="connsiteY1555" fmla="*/ 5102977 h 7040868"/>
              <a:gd name="connsiteX1556" fmla="*/ 9217099 w 12936898"/>
              <a:gd name="connsiteY1556" fmla="*/ 5114403 h 7040868"/>
              <a:gd name="connsiteX1557" fmla="*/ 9274013 w 12936898"/>
              <a:gd name="connsiteY1557" fmla="*/ 5108527 h 7040868"/>
              <a:gd name="connsiteX1558" fmla="*/ 9237468 w 12936898"/>
              <a:gd name="connsiteY1558" fmla="*/ 5102977 h 7040868"/>
              <a:gd name="connsiteX1559" fmla="*/ 9019996 w 12936898"/>
              <a:gd name="connsiteY1559" fmla="*/ 5097753 h 7040868"/>
              <a:gd name="connsiteX1560" fmla="*/ 8997230 w 12936898"/>
              <a:gd name="connsiteY1560" fmla="*/ 5099713 h 7040868"/>
              <a:gd name="connsiteX1561" fmla="*/ 9008613 w 12936898"/>
              <a:gd name="connsiteY1561" fmla="*/ 5103957 h 7040868"/>
              <a:gd name="connsiteX1562" fmla="*/ 9019996 w 12936898"/>
              <a:gd name="connsiteY1562" fmla="*/ 5097753 h 7040868"/>
              <a:gd name="connsiteX1563" fmla="*/ 9043361 w 12936898"/>
              <a:gd name="connsiteY1563" fmla="*/ 5094163 h 7040868"/>
              <a:gd name="connsiteX1564" fmla="*/ 9040964 w 12936898"/>
              <a:gd name="connsiteY1564" fmla="*/ 5101345 h 7040868"/>
              <a:gd name="connsiteX1565" fmla="*/ 9038568 w 12936898"/>
              <a:gd name="connsiteY1565" fmla="*/ 5112118 h 7040868"/>
              <a:gd name="connsiteX1566" fmla="*/ 9030181 w 12936898"/>
              <a:gd name="connsiteY1566" fmla="*/ 5123545 h 7040868"/>
              <a:gd name="connsiteX1567" fmla="*/ 9041563 w 12936898"/>
              <a:gd name="connsiteY1567" fmla="*/ 5122891 h 7040868"/>
              <a:gd name="connsiteX1568" fmla="*/ 9085897 w 12936898"/>
              <a:gd name="connsiteY1568" fmla="*/ 5113751 h 7040868"/>
              <a:gd name="connsiteX1569" fmla="*/ 9066726 w 12936898"/>
              <a:gd name="connsiteY1569" fmla="*/ 5094815 h 7040868"/>
              <a:gd name="connsiteX1570" fmla="*/ 9043361 w 12936898"/>
              <a:gd name="connsiteY1570" fmla="*/ 5094163 h 7040868"/>
              <a:gd name="connsiteX1571" fmla="*/ 9487891 w 12936898"/>
              <a:gd name="connsiteY1571" fmla="*/ 5086981 h 7040868"/>
              <a:gd name="connsiteX1572" fmla="*/ 9439364 w 12936898"/>
              <a:gd name="connsiteY1572" fmla="*/ 5094815 h 7040868"/>
              <a:gd name="connsiteX1573" fmla="*/ 9471117 w 12936898"/>
              <a:gd name="connsiteY1573" fmla="*/ 5102324 h 7040868"/>
              <a:gd name="connsiteX1574" fmla="*/ 9520243 w 12936898"/>
              <a:gd name="connsiteY1574" fmla="*/ 5102977 h 7040868"/>
              <a:gd name="connsiteX1575" fmla="*/ 9526833 w 12936898"/>
              <a:gd name="connsiteY1575" fmla="*/ 5095469 h 7040868"/>
              <a:gd name="connsiteX1576" fmla="*/ 9487891 w 12936898"/>
              <a:gd name="connsiteY1576" fmla="*/ 5086981 h 7040868"/>
              <a:gd name="connsiteX1577" fmla="*/ 11106055 w 12936898"/>
              <a:gd name="connsiteY1577" fmla="*/ 5061843 h 7040868"/>
              <a:gd name="connsiteX1578" fmla="*/ 11098267 w 12936898"/>
              <a:gd name="connsiteY1578" fmla="*/ 5071637 h 7040868"/>
              <a:gd name="connsiteX1579" fmla="*/ 11107852 w 12936898"/>
              <a:gd name="connsiteY1579" fmla="*/ 5080777 h 7040868"/>
              <a:gd name="connsiteX1580" fmla="*/ 11116839 w 12936898"/>
              <a:gd name="connsiteY1580" fmla="*/ 5070005 h 7040868"/>
              <a:gd name="connsiteX1581" fmla="*/ 11106055 w 12936898"/>
              <a:gd name="connsiteY1581" fmla="*/ 5061843 h 7040868"/>
              <a:gd name="connsiteX1582" fmla="*/ 11043749 w 12936898"/>
              <a:gd name="connsiteY1582" fmla="*/ 5020382 h 7040868"/>
              <a:gd name="connsiteX1583" fmla="*/ 11046744 w 12936898"/>
              <a:gd name="connsiteY1583" fmla="*/ 5028870 h 7040868"/>
              <a:gd name="connsiteX1584" fmla="*/ 11073704 w 12936898"/>
              <a:gd name="connsiteY1584" fmla="*/ 5034746 h 7040868"/>
              <a:gd name="connsiteX1585" fmla="*/ 11070109 w 12936898"/>
              <a:gd name="connsiteY1585" fmla="*/ 5026258 h 7040868"/>
              <a:gd name="connsiteX1586" fmla="*/ 11043749 w 12936898"/>
              <a:gd name="connsiteY1586" fmla="*/ 5020382 h 7040868"/>
              <a:gd name="connsiteX1587" fmla="*/ 1462975 w 12936898"/>
              <a:gd name="connsiteY1587" fmla="*/ 4981859 h 7040868"/>
              <a:gd name="connsiteX1588" fmla="*/ 1439610 w 12936898"/>
              <a:gd name="connsiteY1588" fmla="*/ 4984471 h 7040868"/>
              <a:gd name="connsiteX1589" fmla="*/ 1451592 w 12936898"/>
              <a:gd name="connsiteY1589" fmla="*/ 4987409 h 7040868"/>
              <a:gd name="connsiteX1590" fmla="*/ 1462975 w 12936898"/>
              <a:gd name="connsiteY1590" fmla="*/ 4981859 h 7040868"/>
              <a:gd name="connsiteX1591" fmla="*/ 11059924 w 12936898"/>
              <a:gd name="connsiteY1591" fmla="*/ 4964557 h 7040868"/>
              <a:gd name="connsiteX1592" fmla="*/ 11047942 w 12936898"/>
              <a:gd name="connsiteY1592" fmla="*/ 4970433 h 7040868"/>
              <a:gd name="connsiteX1593" fmla="*/ 11070708 w 12936898"/>
              <a:gd name="connsiteY1593" fmla="*/ 4977615 h 7040868"/>
              <a:gd name="connsiteX1594" fmla="*/ 11079695 w 12936898"/>
              <a:gd name="connsiteY1594" fmla="*/ 4966842 h 7040868"/>
              <a:gd name="connsiteX1595" fmla="*/ 11059924 w 12936898"/>
              <a:gd name="connsiteY1595" fmla="*/ 4964557 h 7040868"/>
              <a:gd name="connsiteX1596" fmla="*/ 9324338 w 12936898"/>
              <a:gd name="connsiteY1596" fmla="*/ 4963577 h 7040868"/>
              <a:gd name="connsiteX1597" fmla="*/ 9305766 w 12936898"/>
              <a:gd name="connsiteY1597" fmla="*/ 4964557 h 7040868"/>
              <a:gd name="connsiteX1598" fmla="*/ 9311757 w 12936898"/>
              <a:gd name="connsiteY1598" fmla="*/ 4970433 h 7040868"/>
              <a:gd name="connsiteX1599" fmla="*/ 9324338 w 12936898"/>
              <a:gd name="connsiteY1599" fmla="*/ 4963577 h 7040868"/>
              <a:gd name="connsiteX1600" fmla="*/ 9601720 w 12936898"/>
              <a:gd name="connsiteY1600" fmla="*/ 4956069 h 7040868"/>
              <a:gd name="connsiteX1601" fmla="*/ 9573562 w 12936898"/>
              <a:gd name="connsiteY1601" fmla="*/ 4959007 h 7040868"/>
              <a:gd name="connsiteX1602" fmla="*/ 9585544 w 12936898"/>
              <a:gd name="connsiteY1602" fmla="*/ 4962271 h 7040868"/>
              <a:gd name="connsiteX1603" fmla="*/ 9601720 w 12936898"/>
              <a:gd name="connsiteY1603" fmla="*/ 4956069 h 7040868"/>
              <a:gd name="connsiteX1604" fmla="*/ 10025881 w 12936898"/>
              <a:gd name="connsiteY1604" fmla="*/ 4954436 h 7040868"/>
              <a:gd name="connsiteX1605" fmla="*/ 9997125 w 12936898"/>
              <a:gd name="connsiteY1605" fmla="*/ 4957375 h 7040868"/>
              <a:gd name="connsiteX1606" fmla="*/ 10009107 w 12936898"/>
              <a:gd name="connsiteY1606" fmla="*/ 4961292 h 7040868"/>
              <a:gd name="connsiteX1607" fmla="*/ 10025881 w 12936898"/>
              <a:gd name="connsiteY1607" fmla="*/ 4954436 h 7040868"/>
              <a:gd name="connsiteX1608" fmla="*/ 9916845 w 12936898"/>
              <a:gd name="connsiteY1608" fmla="*/ 4953783 h 7040868"/>
              <a:gd name="connsiteX1609" fmla="*/ 9898873 w 12936898"/>
              <a:gd name="connsiteY1609" fmla="*/ 4961292 h 7040868"/>
              <a:gd name="connsiteX1610" fmla="*/ 9910255 w 12936898"/>
              <a:gd name="connsiteY1610" fmla="*/ 4971412 h 7040868"/>
              <a:gd name="connsiteX1611" fmla="*/ 9931224 w 12936898"/>
              <a:gd name="connsiteY1611" fmla="*/ 4959007 h 7040868"/>
              <a:gd name="connsiteX1612" fmla="*/ 9916845 w 12936898"/>
              <a:gd name="connsiteY1612" fmla="*/ 4953783 h 7040868"/>
              <a:gd name="connsiteX1613" fmla="*/ 1673259 w 12936898"/>
              <a:gd name="connsiteY1613" fmla="*/ 4911343 h 7040868"/>
              <a:gd name="connsiteX1614" fmla="*/ 1561826 w 12936898"/>
              <a:gd name="connsiteY1614" fmla="*/ 4916893 h 7040868"/>
              <a:gd name="connsiteX1615" fmla="*/ 1559430 w 12936898"/>
              <a:gd name="connsiteY1615" fmla="*/ 4953130 h 7040868"/>
              <a:gd name="connsiteX1616" fmla="*/ 1623533 w 12936898"/>
              <a:gd name="connsiteY1616" fmla="*/ 4958027 h 7040868"/>
              <a:gd name="connsiteX1617" fmla="*/ 1686439 w 12936898"/>
              <a:gd name="connsiteY1617" fmla="*/ 4946601 h 7040868"/>
              <a:gd name="connsiteX1618" fmla="*/ 1711002 w 12936898"/>
              <a:gd name="connsiteY1618" fmla="*/ 4935828 h 7040868"/>
              <a:gd name="connsiteX1619" fmla="*/ 1700218 w 12936898"/>
              <a:gd name="connsiteY1619" fmla="*/ 4927666 h 7040868"/>
              <a:gd name="connsiteX1620" fmla="*/ 1694826 w 12936898"/>
              <a:gd name="connsiteY1620" fmla="*/ 4918525 h 7040868"/>
              <a:gd name="connsiteX1621" fmla="*/ 1673259 w 12936898"/>
              <a:gd name="connsiteY1621" fmla="*/ 4911343 h 7040868"/>
              <a:gd name="connsiteX1622" fmla="*/ 9529828 w 12936898"/>
              <a:gd name="connsiteY1622" fmla="*/ 4893061 h 7040868"/>
              <a:gd name="connsiteX1623" fmla="*/ 9504067 w 12936898"/>
              <a:gd name="connsiteY1623" fmla="*/ 4904487 h 7040868"/>
              <a:gd name="connsiteX1624" fmla="*/ 9540013 w 12936898"/>
              <a:gd name="connsiteY1624" fmla="*/ 4911017 h 7040868"/>
              <a:gd name="connsiteX1625" fmla="*/ 9565175 w 12936898"/>
              <a:gd name="connsiteY1625" fmla="*/ 4898611 h 7040868"/>
              <a:gd name="connsiteX1626" fmla="*/ 9529828 w 12936898"/>
              <a:gd name="connsiteY1626" fmla="*/ 4893061 h 7040868"/>
              <a:gd name="connsiteX1627" fmla="*/ 9127234 w 12936898"/>
              <a:gd name="connsiteY1627" fmla="*/ 4876411 h 7040868"/>
              <a:gd name="connsiteX1628" fmla="*/ 9109262 w 12936898"/>
              <a:gd name="connsiteY1628" fmla="*/ 4877064 h 7040868"/>
              <a:gd name="connsiteX1629" fmla="*/ 9115852 w 12936898"/>
              <a:gd name="connsiteY1629" fmla="*/ 4883267 h 7040868"/>
              <a:gd name="connsiteX1630" fmla="*/ 9127234 w 12936898"/>
              <a:gd name="connsiteY1630" fmla="*/ 4876411 h 7040868"/>
              <a:gd name="connsiteX1631" fmla="*/ 9305766 w 12936898"/>
              <a:gd name="connsiteY1631" fmla="*/ 4868903 h 7040868"/>
              <a:gd name="connsiteX1632" fmla="*/ 9287793 w 12936898"/>
              <a:gd name="connsiteY1632" fmla="*/ 4870862 h 7040868"/>
              <a:gd name="connsiteX1633" fmla="*/ 9294383 w 12936898"/>
              <a:gd name="connsiteY1633" fmla="*/ 4875759 h 7040868"/>
              <a:gd name="connsiteX1634" fmla="*/ 9305766 w 12936898"/>
              <a:gd name="connsiteY1634" fmla="*/ 4868903 h 7040868"/>
              <a:gd name="connsiteX1635" fmla="*/ 10048048 w 12936898"/>
              <a:gd name="connsiteY1635" fmla="*/ 4863353 h 7040868"/>
              <a:gd name="connsiteX1636" fmla="*/ 10030075 w 12936898"/>
              <a:gd name="connsiteY1636" fmla="*/ 4874126 h 7040868"/>
              <a:gd name="connsiteX1637" fmla="*/ 10043854 w 12936898"/>
              <a:gd name="connsiteY1637" fmla="*/ 4883267 h 7040868"/>
              <a:gd name="connsiteX1638" fmla="*/ 10061827 w 12936898"/>
              <a:gd name="connsiteY1638" fmla="*/ 4871515 h 7040868"/>
              <a:gd name="connsiteX1639" fmla="*/ 10048048 w 12936898"/>
              <a:gd name="connsiteY1639" fmla="*/ 4863353 h 7040868"/>
              <a:gd name="connsiteX1640" fmla="*/ 9210509 w 12936898"/>
              <a:gd name="connsiteY1640" fmla="*/ 4861721 h 7040868"/>
              <a:gd name="connsiteX1641" fmla="*/ 9185347 w 12936898"/>
              <a:gd name="connsiteY1641" fmla="*/ 4870209 h 7040868"/>
              <a:gd name="connsiteX1642" fmla="*/ 9157189 w 12936898"/>
              <a:gd name="connsiteY1642" fmla="*/ 4884900 h 7040868"/>
              <a:gd name="connsiteX1643" fmla="*/ 9188942 w 12936898"/>
              <a:gd name="connsiteY1643" fmla="*/ 4887185 h 7040868"/>
              <a:gd name="connsiteX1644" fmla="*/ 9221892 w 12936898"/>
              <a:gd name="connsiteY1644" fmla="*/ 4879676 h 7040868"/>
              <a:gd name="connsiteX1645" fmla="*/ 9210509 w 12936898"/>
              <a:gd name="connsiteY1645" fmla="*/ 4861721 h 7040868"/>
              <a:gd name="connsiteX1646" fmla="*/ 1606159 w 12936898"/>
              <a:gd name="connsiteY1646" fmla="*/ 4852580 h 7040868"/>
              <a:gd name="connsiteX1647" fmla="*/ 1510903 w 12936898"/>
              <a:gd name="connsiteY1647" fmla="*/ 4868903 h 7040868"/>
              <a:gd name="connsiteX1648" fmla="*/ 1431223 w 12936898"/>
              <a:gd name="connsiteY1648" fmla="*/ 4887838 h 7040868"/>
              <a:gd name="connsiteX1649" fmla="*/ 1383894 w 12936898"/>
              <a:gd name="connsiteY1649" fmla="*/ 4901876 h 7040868"/>
              <a:gd name="connsiteX1650" fmla="*/ 1504313 w 12936898"/>
              <a:gd name="connsiteY1650" fmla="*/ 4887838 h 7040868"/>
              <a:gd name="connsiteX1651" fmla="*/ 1520489 w 12936898"/>
              <a:gd name="connsiteY1651" fmla="*/ 4883920 h 7040868"/>
              <a:gd name="connsiteX1652" fmla="*/ 1658281 w 12936898"/>
              <a:gd name="connsiteY1652" fmla="*/ 4873147 h 7040868"/>
              <a:gd name="connsiteX1653" fmla="*/ 1638511 w 12936898"/>
              <a:gd name="connsiteY1653" fmla="*/ 4865638 h 7040868"/>
              <a:gd name="connsiteX1654" fmla="*/ 1619339 w 12936898"/>
              <a:gd name="connsiteY1654" fmla="*/ 4858456 h 7040868"/>
              <a:gd name="connsiteX1655" fmla="*/ 1606159 w 12936898"/>
              <a:gd name="connsiteY1655" fmla="*/ 4852580 h 7040868"/>
              <a:gd name="connsiteX1656" fmla="*/ 9344108 w 12936898"/>
              <a:gd name="connsiteY1656" fmla="*/ 4844418 h 7040868"/>
              <a:gd name="connsiteX1657" fmla="*/ 9348901 w 12936898"/>
              <a:gd name="connsiteY1657" fmla="*/ 4851927 h 7040868"/>
              <a:gd name="connsiteX1658" fmla="*/ 9381851 w 12936898"/>
              <a:gd name="connsiteY1658" fmla="*/ 4848662 h 7040868"/>
              <a:gd name="connsiteX1659" fmla="*/ 9344108 w 12936898"/>
              <a:gd name="connsiteY1659" fmla="*/ 4844418 h 7040868"/>
              <a:gd name="connsiteX1660" fmla="*/ 1738560 w 12936898"/>
              <a:gd name="connsiteY1660" fmla="*/ 4837889 h 7040868"/>
              <a:gd name="connsiteX1661" fmla="*/ 1735565 w 12936898"/>
              <a:gd name="connsiteY1661" fmla="*/ 4847683 h 7040868"/>
              <a:gd name="connsiteX1662" fmla="*/ 1746349 w 12936898"/>
              <a:gd name="connsiteY1662" fmla="*/ 4855844 h 7040868"/>
              <a:gd name="connsiteX1663" fmla="*/ 1749344 w 12936898"/>
              <a:gd name="connsiteY1663" fmla="*/ 4845724 h 7040868"/>
              <a:gd name="connsiteX1664" fmla="*/ 1738560 w 12936898"/>
              <a:gd name="connsiteY1664" fmla="*/ 4837889 h 7040868"/>
              <a:gd name="connsiteX1665" fmla="*/ 10663921 w 12936898"/>
              <a:gd name="connsiteY1665" fmla="*/ 4805895 h 7040868"/>
              <a:gd name="connsiteX1666" fmla="*/ 10641754 w 12936898"/>
              <a:gd name="connsiteY1666" fmla="*/ 4817322 h 7040868"/>
              <a:gd name="connsiteX1667" fmla="*/ 10637560 w 12936898"/>
              <a:gd name="connsiteY1667" fmla="*/ 4826463 h 7040868"/>
              <a:gd name="connsiteX1668" fmla="*/ 10659727 w 12936898"/>
              <a:gd name="connsiteY1668" fmla="*/ 4815036 h 7040868"/>
              <a:gd name="connsiteX1669" fmla="*/ 10663921 w 12936898"/>
              <a:gd name="connsiteY1669" fmla="*/ 4805895 h 7040868"/>
              <a:gd name="connsiteX1670" fmla="*/ 1830222 w 12936898"/>
              <a:gd name="connsiteY1670" fmla="*/ 4794796 h 7040868"/>
              <a:gd name="connsiteX1671" fmla="*/ 1811051 w 12936898"/>
              <a:gd name="connsiteY1671" fmla="*/ 4800672 h 7040868"/>
              <a:gd name="connsiteX1672" fmla="*/ 1821236 w 12936898"/>
              <a:gd name="connsiteY1672" fmla="*/ 4809813 h 7040868"/>
              <a:gd name="connsiteX1673" fmla="*/ 1843402 w 12936898"/>
              <a:gd name="connsiteY1673" fmla="*/ 4798060 h 7040868"/>
              <a:gd name="connsiteX1674" fmla="*/ 1830222 w 12936898"/>
              <a:gd name="connsiteY1674" fmla="*/ 4794796 h 7040868"/>
              <a:gd name="connsiteX1675" fmla="*/ 10430871 w 12936898"/>
              <a:gd name="connsiteY1675" fmla="*/ 4784675 h 7040868"/>
              <a:gd name="connsiteX1676" fmla="*/ 10360777 w 12936898"/>
              <a:gd name="connsiteY1676" fmla="*/ 4788266 h 7040868"/>
              <a:gd name="connsiteX1677" fmla="*/ 10267318 w 12936898"/>
              <a:gd name="connsiteY1677" fmla="*/ 4805895 h 7040868"/>
              <a:gd name="connsiteX1678" fmla="*/ 10188836 w 12936898"/>
              <a:gd name="connsiteY1678" fmla="*/ 4819607 h 7040868"/>
              <a:gd name="connsiteX1679" fmla="*/ 10104962 w 12936898"/>
              <a:gd name="connsiteY1679" fmla="*/ 4835930 h 7040868"/>
              <a:gd name="connsiteX1680" fmla="*/ 10118142 w 12936898"/>
              <a:gd name="connsiteY1680" fmla="*/ 4850947 h 7040868"/>
              <a:gd name="connsiteX1681" fmla="*/ 10281696 w 12936898"/>
              <a:gd name="connsiteY1681" fmla="*/ 4841806 h 7040868"/>
              <a:gd name="connsiteX1682" fmla="*/ 10314647 w 12936898"/>
              <a:gd name="connsiteY1682" fmla="*/ 4835277 h 7040868"/>
              <a:gd name="connsiteX1683" fmla="*/ 10345800 w 12936898"/>
              <a:gd name="connsiteY1683" fmla="*/ 4827115 h 7040868"/>
              <a:gd name="connsiteX1684" fmla="*/ 10366768 w 12936898"/>
              <a:gd name="connsiteY1684" fmla="*/ 4813730 h 7040868"/>
              <a:gd name="connsiteX1685" fmla="*/ 10421286 w 12936898"/>
              <a:gd name="connsiteY1685" fmla="*/ 4796754 h 7040868"/>
              <a:gd name="connsiteX1686" fmla="*/ 10430871 w 12936898"/>
              <a:gd name="connsiteY1686" fmla="*/ 4784675 h 7040868"/>
              <a:gd name="connsiteX1687" fmla="*/ 9619094 w 12936898"/>
              <a:gd name="connsiteY1687" fmla="*/ 4768352 h 7040868"/>
              <a:gd name="connsiteX1688" fmla="*/ 9610706 w 12936898"/>
              <a:gd name="connsiteY1688" fmla="*/ 4779125 h 7040868"/>
              <a:gd name="connsiteX1689" fmla="*/ 9626283 w 12936898"/>
              <a:gd name="connsiteY1689" fmla="*/ 4787613 h 7040868"/>
              <a:gd name="connsiteX1690" fmla="*/ 9634670 w 12936898"/>
              <a:gd name="connsiteY1690" fmla="*/ 4776840 h 7040868"/>
              <a:gd name="connsiteX1691" fmla="*/ 9619094 w 12936898"/>
              <a:gd name="connsiteY1691" fmla="*/ 4768352 h 7040868"/>
              <a:gd name="connsiteX1692" fmla="*/ 1391683 w 12936898"/>
              <a:gd name="connsiteY1692" fmla="*/ 4767699 h 7040868"/>
              <a:gd name="connsiteX1693" fmla="*/ 1373709 w 12936898"/>
              <a:gd name="connsiteY1693" fmla="*/ 4769331 h 7040868"/>
              <a:gd name="connsiteX1694" fmla="*/ 1379701 w 12936898"/>
              <a:gd name="connsiteY1694" fmla="*/ 4774555 h 7040868"/>
              <a:gd name="connsiteX1695" fmla="*/ 1391683 w 12936898"/>
              <a:gd name="connsiteY1695" fmla="*/ 4767699 h 7040868"/>
              <a:gd name="connsiteX1696" fmla="*/ 9711355 w 12936898"/>
              <a:gd name="connsiteY1696" fmla="*/ 4763781 h 7040868"/>
              <a:gd name="connsiteX1697" fmla="*/ 9693382 w 12936898"/>
              <a:gd name="connsiteY1697" fmla="*/ 4765414 h 7040868"/>
              <a:gd name="connsiteX1698" fmla="*/ 9698774 w 12936898"/>
              <a:gd name="connsiteY1698" fmla="*/ 4769984 h 7040868"/>
              <a:gd name="connsiteX1699" fmla="*/ 9711355 w 12936898"/>
              <a:gd name="connsiteY1699" fmla="*/ 4763781 h 7040868"/>
              <a:gd name="connsiteX1700" fmla="*/ 1442606 w 12936898"/>
              <a:gd name="connsiteY1700" fmla="*/ 4762149 h 7040868"/>
              <a:gd name="connsiteX1701" fmla="*/ 1425232 w 12936898"/>
              <a:gd name="connsiteY1701" fmla="*/ 4764434 h 7040868"/>
              <a:gd name="connsiteX1702" fmla="*/ 1442007 w 12936898"/>
              <a:gd name="connsiteY1702" fmla="*/ 4769984 h 7040868"/>
              <a:gd name="connsiteX1703" fmla="*/ 1453989 w 12936898"/>
              <a:gd name="connsiteY1703" fmla="*/ 4774555 h 7040868"/>
              <a:gd name="connsiteX1704" fmla="*/ 1447998 w 12936898"/>
              <a:gd name="connsiteY1704" fmla="*/ 4788266 h 7040868"/>
              <a:gd name="connsiteX1705" fmla="*/ 1518092 w 12936898"/>
              <a:gd name="connsiteY1705" fmla="*/ 4782716 h 7040868"/>
              <a:gd name="connsiteX1706" fmla="*/ 1442606 w 12936898"/>
              <a:gd name="connsiteY1706" fmla="*/ 4762149 h 7040868"/>
              <a:gd name="connsiteX1707" fmla="*/ 10037863 w 12936898"/>
              <a:gd name="connsiteY1707" fmla="*/ 4758558 h 7040868"/>
              <a:gd name="connsiteX1708" fmla="*/ 10006111 w 12936898"/>
              <a:gd name="connsiteY1708" fmla="*/ 4771290 h 7040868"/>
              <a:gd name="connsiteX1709" fmla="*/ 10012102 w 12936898"/>
              <a:gd name="connsiteY1709" fmla="*/ 4779125 h 7040868"/>
              <a:gd name="connsiteX1710" fmla="*/ 10043255 w 12936898"/>
              <a:gd name="connsiteY1710" fmla="*/ 4766720 h 7040868"/>
              <a:gd name="connsiteX1711" fmla="*/ 10037863 w 12936898"/>
              <a:gd name="connsiteY1711" fmla="*/ 4758558 h 7040868"/>
              <a:gd name="connsiteX1712" fmla="*/ 9557387 w 12936898"/>
              <a:gd name="connsiteY1712" fmla="*/ 4756926 h 7040868"/>
              <a:gd name="connsiteX1713" fmla="*/ 9534022 w 12936898"/>
              <a:gd name="connsiteY1713" fmla="*/ 4759211 h 7040868"/>
              <a:gd name="connsiteX1714" fmla="*/ 9492684 w 12936898"/>
              <a:gd name="connsiteY1714" fmla="*/ 4771290 h 7040868"/>
              <a:gd name="connsiteX1715" fmla="*/ 9493882 w 12936898"/>
              <a:gd name="connsiteY1715" fmla="*/ 4779125 h 7040868"/>
              <a:gd name="connsiteX1716" fmla="*/ 9534621 w 12936898"/>
              <a:gd name="connsiteY1716" fmla="*/ 4766720 h 7040868"/>
              <a:gd name="connsiteX1717" fmla="*/ 1216147 w 12936898"/>
              <a:gd name="connsiteY1717" fmla="*/ 4756273 h 7040868"/>
              <a:gd name="connsiteX1718" fmla="*/ 1305413 w 12936898"/>
              <a:gd name="connsiteY1718" fmla="*/ 4780758 h 7040868"/>
              <a:gd name="connsiteX1719" fmla="*/ 1280849 w 12936898"/>
              <a:gd name="connsiteY1719" fmla="*/ 4764434 h 7040868"/>
              <a:gd name="connsiteX1720" fmla="*/ 1216147 w 12936898"/>
              <a:gd name="connsiteY1720" fmla="*/ 4756273 h 7040868"/>
              <a:gd name="connsiteX1721" fmla="*/ 10651939 w 12936898"/>
              <a:gd name="connsiteY1721" fmla="*/ 4752029 h 7040868"/>
              <a:gd name="connsiteX1722" fmla="*/ 10633966 w 12936898"/>
              <a:gd name="connsiteY1722" fmla="*/ 4753008 h 7040868"/>
              <a:gd name="connsiteX1723" fmla="*/ 10639957 w 12936898"/>
              <a:gd name="connsiteY1723" fmla="*/ 4758558 h 7040868"/>
              <a:gd name="connsiteX1724" fmla="*/ 10651939 w 12936898"/>
              <a:gd name="connsiteY1724" fmla="*/ 4752029 h 7040868"/>
              <a:gd name="connsiteX1725" fmla="*/ 10757979 w 12936898"/>
              <a:gd name="connsiteY1725" fmla="*/ 4747785 h 7040868"/>
              <a:gd name="connsiteX1726" fmla="*/ 10749592 w 12936898"/>
              <a:gd name="connsiteY1726" fmla="*/ 4758558 h 7040868"/>
              <a:gd name="connsiteX1727" fmla="*/ 10759776 w 12936898"/>
              <a:gd name="connsiteY1727" fmla="*/ 4766720 h 7040868"/>
              <a:gd name="connsiteX1728" fmla="*/ 10768164 w 12936898"/>
              <a:gd name="connsiteY1728" fmla="*/ 4756926 h 7040868"/>
              <a:gd name="connsiteX1729" fmla="*/ 10757979 w 12936898"/>
              <a:gd name="connsiteY1729" fmla="*/ 4747785 h 7040868"/>
              <a:gd name="connsiteX1730" fmla="*/ 10672308 w 12936898"/>
              <a:gd name="connsiteY1730" fmla="*/ 4746152 h 7040868"/>
              <a:gd name="connsiteX1731" fmla="*/ 10664520 w 12936898"/>
              <a:gd name="connsiteY1731" fmla="*/ 4756926 h 7040868"/>
              <a:gd name="connsiteX1732" fmla="*/ 10679497 w 12936898"/>
              <a:gd name="connsiteY1732" fmla="*/ 4765414 h 7040868"/>
              <a:gd name="connsiteX1733" fmla="*/ 10687884 w 12936898"/>
              <a:gd name="connsiteY1733" fmla="*/ 4754641 h 7040868"/>
              <a:gd name="connsiteX1734" fmla="*/ 10672308 w 12936898"/>
              <a:gd name="connsiteY1734" fmla="*/ 4746152 h 7040868"/>
              <a:gd name="connsiteX1735" fmla="*/ 10197223 w 12936898"/>
              <a:gd name="connsiteY1735" fmla="*/ 4743867 h 7040868"/>
              <a:gd name="connsiteX1736" fmla="*/ 10173858 w 12936898"/>
              <a:gd name="connsiteY1736" fmla="*/ 4755293 h 7040868"/>
              <a:gd name="connsiteX1737" fmla="*/ 10170863 w 12936898"/>
              <a:gd name="connsiteY1737" fmla="*/ 4764434 h 7040868"/>
              <a:gd name="connsiteX1738" fmla="*/ 10193030 w 12936898"/>
              <a:gd name="connsiteY1738" fmla="*/ 4753008 h 7040868"/>
              <a:gd name="connsiteX1739" fmla="*/ 10197223 w 12936898"/>
              <a:gd name="connsiteY1739" fmla="*/ 4743867 h 7040868"/>
              <a:gd name="connsiteX1740" fmla="*/ 1667866 w 12936898"/>
              <a:gd name="connsiteY1740" fmla="*/ 4741908 h 7040868"/>
              <a:gd name="connsiteX1741" fmla="*/ 1536065 w 12936898"/>
              <a:gd name="connsiteY1741" fmla="*/ 4780758 h 7040868"/>
              <a:gd name="connsiteX1742" fmla="*/ 1565421 w 12936898"/>
              <a:gd name="connsiteY1742" fmla="*/ 4786634 h 7040868"/>
              <a:gd name="connsiteX1743" fmla="*/ 1592380 w 12936898"/>
              <a:gd name="connsiteY1743" fmla="*/ 4774555 h 7040868"/>
              <a:gd name="connsiteX1744" fmla="*/ 1673858 w 12936898"/>
              <a:gd name="connsiteY1744" fmla="*/ 4756273 h 7040868"/>
              <a:gd name="connsiteX1745" fmla="*/ 1721786 w 12936898"/>
              <a:gd name="connsiteY1745" fmla="*/ 4742235 h 7040868"/>
              <a:gd name="connsiteX1746" fmla="*/ 1667866 w 12936898"/>
              <a:gd name="connsiteY1746" fmla="*/ 4741908 h 7040868"/>
              <a:gd name="connsiteX1747" fmla="*/ 10489583 w 12936898"/>
              <a:gd name="connsiteY1747" fmla="*/ 4731462 h 7040868"/>
              <a:gd name="connsiteX1748" fmla="*/ 10475205 w 12936898"/>
              <a:gd name="connsiteY1748" fmla="*/ 4747785 h 7040868"/>
              <a:gd name="connsiteX1749" fmla="*/ 10496772 w 12936898"/>
              <a:gd name="connsiteY1749" fmla="*/ 4749744 h 7040868"/>
              <a:gd name="connsiteX1750" fmla="*/ 10535115 w 12936898"/>
              <a:gd name="connsiteY1750" fmla="*/ 4739950 h 7040868"/>
              <a:gd name="connsiteX1751" fmla="*/ 10527326 w 12936898"/>
              <a:gd name="connsiteY1751" fmla="*/ 4731462 h 7040868"/>
              <a:gd name="connsiteX1752" fmla="*/ 10489583 w 12936898"/>
              <a:gd name="connsiteY1752" fmla="*/ 4731462 h 7040868"/>
              <a:gd name="connsiteX1753" fmla="*/ 1468966 w 12936898"/>
              <a:gd name="connsiteY1753" fmla="*/ 4731462 h 7040868"/>
              <a:gd name="connsiteX1754" fmla="*/ 1445002 w 12936898"/>
              <a:gd name="connsiteY1754" fmla="*/ 4734073 h 7040868"/>
              <a:gd name="connsiteX1755" fmla="*/ 1456984 w 12936898"/>
              <a:gd name="connsiteY1755" fmla="*/ 4737011 h 7040868"/>
              <a:gd name="connsiteX1756" fmla="*/ 1468966 w 12936898"/>
              <a:gd name="connsiteY1756" fmla="*/ 4731462 h 7040868"/>
              <a:gd name="connsiteX1757" fmla="*/ 1337764 w 12936898"/>
              <a:gd name="connsiteY1757" fmla="*/ 4721668 h 7040868"/>
              <a:gd name="connsiteX1758" fmla="*/ 1324584 w 12936898"/>
              <a:gd name="connsiteY1758" fmla="*/ 4732441 h 7040868"/>
              <a:gd name="connsiteX1759" fmla="*/ 1345552 w 12936898"/>
              <a:gd name="connsiteY1759" fmla="*/ 4739950 h 7040868"/>
              <a:gd name="connsiteX1760" fmla="*/ 1357534 w 12936898"/>
              <a:gd name="connsiteY1760" fmla="*/ 4729176 h 7040868"/>
              <a:gd name="connsiteX1761" fmla="*/ 1337764 w 12936898"/>
              <a:gd name="connsiteY1761" fmla="*/ 4721668 h 7040868"/>
              <a:gd name="connsiteX1762" fmla="*/ 10783740 w 12936898"/>
              <a:gd name="connsiteY1762" fmla="*/ 4716771 h 7040868"/>
              <a:gd name="connsiteX1763" fmla="*/ 10774155 w 12936898"/>
              <a:gd name="connsiteY1763" fmla="*/ 4727544 h 7040868"/>
              <a:gd name="connsiteX1764" fmla="*/ 10784938 w 12936898"/>
              <a:gd name="connsiteY1764" fmla="*/ 4735379 h 7040868"/>
              <a:gd name="connsiteX1765" fmla="*/ 10793326 w 12936898"/>
              <a:gd name="connsiteY1765" fmla="*/ 4725585 h 7040868"/>
              <a:gd name="connsiteX1766" fmla="*/ 10783740 w 12936898"/>
              <a:gd name="connsiteY1766" fmla="*/ 4716771 h 7040868"/>
              <a:gd name="connsiteX1767" fmla="*/ 10836461 w 12936898"/>
              <a:gd name="connsiteY1767" fmla="*/ 4714159 h 7040868"/>
              <a:gd name="connsiteX1768" fmla="*/ 10810700 w 12936898"/>
              <a:gd name="connsiteY1768" fmla="*/ 4721668 h 7040868"/>
              <a:gd name="connsiteX1769" fmla="*/ 10828073 w 12936898"/>
              <a:gd name="connsiteY1769" fmla="*/ 4723953 h 7040868"/>
              <a:gd name="connsiteX1770" fmla="*/ 10836461 w 12936898"/>
              <a:gd name="connsiteY1770" fmla="*/ 4714159 h 7040868"/>
              <a:gd name="connsiteX1771" fmla="*/ 10448844 w 12936898"/>
              <a:gd name="connsiteY1771" fmla="*/ 4700121 h 7040868"/>
              <a:gd name="connsiteX1772" fmla="*/ 10419489 w 12936898"/>
              <a:gd name="connsiteY1772" fmla="*/ 4711547 h 7040868"/>
              <a:gd name="connsiteX1773" fmla="*/ 10388336 w 12936898"/>
              <a:gd name="connsiteY1773" fmla="*/ 4728523 h 7040868"/>
              <a:gd name="connsiteX1774" fmla="*/ 10366169 w 12936898"/>
              <a:gd name="connsiteY1774" fmla="*/ 4734073 h 7040868"/>
              <a:gd name="connsiteX1775" fmla="*/ 10389534 w 12936898"/>
              <a:gd name="connsiteY1775" fmla="*/ 4733094 h 7040868"/>
              <a:gd name="connsiteX1776" fmla="*/ 10443453 w 12936898"/>
              <a:gd name="connsiteY1776" fmla="*/ 4723300 h 7040868"/>
              <a:gd name="connsiteX1777" fmla="*/ 10471610 w 12936898"/>
              <a:gd name="connsiteY1777" fmla="*/ 4706977 h 7040868"/>
              <a:gd name="connsiteX1778" fmla="*/ 10448844 w 12936898"/>
              <a:gd name="connsiteY1778" fmla="*/ 4700121 h 7040868"/>
              <a:gd name="connsiteX1779" fmla="*/ 1745749 w 12936898"/>
              <a:gd name="connsiteY1779" fmla="*/ 4694898 h 7040868"/>
              <a:gd name="connsiteX1780" fmla="*/ 1694826 w 12936898"/>
              <a:gd name="connsiteY1780" fmla="*/ 4698489 h 7040868"/>
              <a:gd name="connsiteX1781" fmla="*/ 1598371 w 12936898"/>
              <a:gd name="connsiteY1781" fmla="*/ 4702733 h 7040868"/>
              <a:gd name="connsiteX1782" fmla="*/ 1573209 w 12936898"/>
              <a:gd name="connsiteY1782" fmla="*/ 4711547 h 7040868"/>
              <a:gd name="connsiteX1783" fmla="*/ 1563025 w 12936898"/>
              <a:gd name="connsiteY1783" fmla="*/ 4732441 h 7040868"/>
              <a:gd name="connsiteX1784" fmla="*/ 1625930 w 12936898"/>
              <a:gd name="connsiteY1784" fmla="*/ 4727544 h 7040868"/>
              <a:gd name="connsiteX1785" fmla="*/ 1740358 w 12936898"/>
              <a:gd name="connsiteY1785" fmla="*/ 4712527 h 7040868"/>
              <a:gd name="connsiteX1786" fmla="*/ 1769114 w 12936898"/>
              <a:gd name="connsiteY1786" fmla="*/ 4699468 h 7040868"/>
              <a:gd name="connsiteX1787" fmla="*/ 1745749 w 12936898"/>
              <a:gd name="connsiteY1787" fmla="*/ 4694898 h 7040868"/>
              <a:gd name="connsiteX1788" fmla="*/ 10533317 w 12936898"/>
              <a:gd name="connsiteY1788" fmla="*/ 4685430 h 7040868"/>
              <a:gd name="connsiteX1789" fmla="*/ 10485989 w 12936898"/>
              <a:gd name="connsiteY1789" fmla="*/ 4701753 h 7040868"/>
              <a:gd name="connsiteX1790" fmla="*/ 10524930 w 12936898"/>
              <a:gd name="connsiteY1790" fmla="*/ 4701753 h 7040868"/>
              <a:gd name="connsiteX1791" fmla="*/ 10547696 w 12936898"/>
              <a:gd name="connsiteY1791" fmla="*/ 4704039 h 7040868"/>
              <a:gd name="connsiteX1792" fmla="*/ 10575853 w 12936898"/>
              <a:gd name="connsiteY1792" fmla="*/ 4711547 h 7040868"/>
              <a:gd name="connsiteX1793" fmla="*/ 10533317 w 12936898"/>
              <a:gd name="connsiteY1793" fmla="*/ 4685430 h 7040868"/>
              <a:gd name="connsiteX1794" fmla="*/ 10306259 w 12936898"/>
              <a:gd name="connsiteY1794" fmla="*/ 4675310 h 7040868"/>
              <a:gd name="connsiteX1795" fmla="*/ 10261926 w 12936898"/>
              <a:gd name="connsiteY1795" fmla="*/ 4689348 h 7040868"/>
              <a:gd name="connsiteX1796" fmla="*/ 10276903 w 12936898"/>
              <a:gd name="connsiteY1796" fmla="*/ 4690980 h 7040868"/>
              <a:gd name="connsiteX1797" fmla="*/ 10308656 w 12936898"/>
              <a:gd name="connsiteY1797" fmla="*/ 4678901 h 7040868"/>
              <a:gd name="connsiteX1798" fmla="*/ 10306259 w 12936898"/>
              <a:gd name="connsiteY1798" fmla="*/ 4675310 h 7040868"/>
              <a:gd name="connsiteX1799" fmla="*/ 1798470 w 12936898"/>
              <a:gd name="connsiteY1799" fmla="*/ 4647560 h 7040868"/>
              <a:gd name="connsiteX1800" fmla="*/ 1770912 w 12936898"/>
              <a:gd name="connsiteY1800" fmla="*/ 4658007 h 7040868"/>
              <a:gd name="connsiteX1801" fmla="*/ 1796673 w 12936898"/>
              <a:gd name="connsiteY1801" fmla="*/ 4662578 h 7040868"/>
              <a:gd name="connsiteX1802" fmla="*/ 1824231 w 12936898"/>
              <a:gd name="connsiteY1802" fmla="*/ 4651804 h 7040868"/>
              <a:gd name="connsiteX1803" fmla="*/ 1798470 w 12936898"/>
              <a:gd name="connsiteY1803" fmla="*/ 4647560 h 7040868"/>
              <a:gd name="connsiteX1804" fmla="*/ 1886537 w 12936898"/>
              <a:gd name="connsiteY1804" fmla="*/ 4593041 h 7040868"/>
              <a:gd name="connsiteX1805" fmla="*/ 1882943 w 12936898"/>
              <a:gd name="connsiteY1805" fmla="*/ 4602835 h 7040868"/>
              <a:gd name="connsiteX1806" fmla="*/ 1893726 w 12936898"/>
              <a:gd name="connsiteY1806" fmla="*/ 4611323 h 7040868"/>
              <a:gd name="connsiteX1807" fmla="*/ 1896722 w 12936898"/>
              <a:gd name="connsiteY1807" fmla="*/ 4601529 h 7040868"/>
              <a:gd name="connsiteX1808" fmla="*/ 1886537 w 12936898"/>
              <a:gd name="connsiteY1808" fmla="*/ 4593041 h 7040868"/>
              <a:gd name="connsiteX1809" fmla="*/ 2167065 w 12936898"/>
              <a:gd name="connsiteY1809" fmla="*/ 4588185 h 7040868"/>
              <a:gd name="connsiteX1810" fmla="*/ 2139357 w 12936898"/>
              <a:gd name="connsiteY1810" fmla="*/ 4589123 h 7040868"/>
              <a:gd name="connsiteX1811" fmla="*/ 2127375 w 12936898"/>
              <a:gd name="connsiteY1811" fmla="*/ 4598264 h 7040868"/>
              <a:gd name="connsiteX1812" fmla="*/ 2179496 w 12936898"/>
              <a:gd name="connsiteY1812" fmla="*/ 4592388 h 7040868"/>
              <a:gd name="connsiteX1813" fmla="*/ 2167065 w 12936898"/>
              <a:gd name="connsiteY1813" fmla="*/ 4588185 h 7040868"/>
              <a:gd name="connsiteX1814" fmla="*/ 10863420 w 12936898"/>
              <a:gd name="connsiteY1814" fmla="*/ 4562027 h 7040868"/>
              <a:gd name="connsiteX1815" fmla="*/ 10855033 w 12936898"/>
              <a:gd name="connsiteY1815" fmla="*/ 4576065 h 7040868"/>
              <a:gd name="connsiteX1816" fmla="*/ 10881393 w 12936898"/>
              <a:gd name="connsiteY1816" fmla="*/ 4582268 h 7040868"/>
              <a:gd name="connsiteX1817" fmla="*/ 10886785 w 12936898"/>
              <a:gd name="connsiteY1817" fmla="*/ 4568556 h 7040868"/>
              <a:gd name="connsiteX1818" fmla="*/ 10863420 w 12936898"/>
              <a:gd name="connsiteY1818" fmla="*/ 4562027 h 7040868"/>
              <a:gd name="connsiteX1819" fmla="*/ 10344002 w 12936898"/>
              <a:gd name="connsiteY1819" fmla="*/ 4547662 h 7040868"/>
              <a:gd name="connsiteX1820" fmla="*/ 10349993 w 12936898"/>
              <a:gd name="connsiteY1820" fmla="*/ 4560068 h 7040868"/>
              <a:gd name="connsiteX1821" fmla="*/ 10397322 w 12936898"/>
              <a:gd name="connsiteY1821" fmla="*/ 4565292 h 7040868"/>
              <a:gd name="connsiteX1822" fmla="*/ 10429673 w 12936898"/>
              <a:gd name="connsiteY1822" fmla="*/ 4556803 h 7040868"/>
              <a:gd name="connsiteX1823" fmla="*/ 10344002 w 12936898"/>
              <a:gd name="connsiteY1823" fmla="*/ 4547662 h 7040868"/>
              <a:gd name="connsiteX1824" fmla="*/ 2005159 w 12936898"/>
              <a:gd name="connsiteY1824" fmla="*/ 4545377 h 7040868"/>
              <a:gd name="connsiteX1825" fmla="*/ 1991979 w 12936898"/>
              <a:gd name="connsiteY1825" fmla="*/ 4554518 h 7040868"/>
              <a:gd name="connsiteX1826" fmla="*/ 2018938 w 12936898"/>
              <a:gd name="connsiteY1826" fmla="*/ 4553865 h 7040868"/>
              <a:gd name="connsiteX1827" fmla="*/ 2005159 w 12936898"/>
              <a:gd name="connsiteY1827" fmla="*/ 4545377 h 7040868"/>
              <a:gd name="connsiteX1828" fmla="*/ 1881146 w 12936898"/>
              <a:gd name="connsiteY1828" fmla="*/ 4545377 h 7040868"/>
              <a:gd name="connsiteX1829" fmla="*/ 1891330 w 12936898"/>
              <a:gd name="connsiteY1829" fmla="*/ 4563006 h 7040868"/>
              <a:gd name="connsiteX1830" fmla="*/ 1941654 w 12936898"/>
              <a:gd name="connsiteY1830" fmla="*/ 4570841 h 7040868"/>
              <a:gd name="connsiteX1831" fmla="*/ 1881146 w 12936898"/>
              <a:gd name="connsiteY1831" fmla="*/ 4545377 h 7040868"/>
              <a:gd name="connsiteX1832" fmla="*/ 10914343 w 12936898"/>
              <a:gd name="connsiteY1832" fmla="*/ 4525463 h 7040868"/>
              <a:gd name="connsiteX1833" fmla="*/ 10896371 w 12936898"/>
              <a:gd name="connsiteY1833" fmla="*/ 4526442 h 7040868"/>
              <a:gd name="connsiteX1834" fmla="*/ 10902362 w 12936898"/>
              <a:gd name="connsiteY1834" fmla="*/ 4532319 h 7040868"/>
              <a:gd name="connsiteX1835" fmla="*/ 10914343 w 12936898"/>
              <a:gd name="connsiteY1835" fmla="*/ 4525463 h 7040868"/>
              <a:gd name="connsiteX1836" fmla="*/ 10992825 w 12936898"/>
              <a:gd name="connsiteY1836" fmla="*/ 4517628 h 7040868"/>
              <a:gd name="connsiteX1837" fmla="*/ 10964668 w 12936898"/>
              <a:gd name="connsiteY1837" fmla="*/ 4517954 h 7040868"/>
              <a:gd name="connsiteX1838" fmla="*/ 10930519 w 12936898"/>
              <a:gd name="connsiteY1838" fmla="*/ 4530033 h 7040868"/>
              <a:gd name="connsiteX1839" fmla="*/ 10988033 w 12936898"/>
              <a:gd name="connsiteY1839" fmla="*/ 4524810 h 7040868"/>
              <a:gd name="connsiteX1840" fmla="*/ 10992825 w 12936898"/>
              <a:gd name="connsiteY1840" fmla="*/ 4517628 h 7040868"/>
              <a:gd name="connsiteX1841" fmla="*/ 1754736 w 12936898"/>
              <a:gd name="connsiteY1841" fmla="*/ 4512404 h 7040868"/>
              <a:gd name="connsiteX1842" fmla="*/ 1737362 w 12936898"/>
              <a:gd name="connsiteY1842" fmla="*/ 4514037 h 7040868"/>
              <a:gd name="connsiteX1843" fmla="*/ 1742754 w 12936898"/>
              <a:gd name="connsiteY1843" fmla="*/ 4519260 h 7040868"/>
              <a:gd name="connsiteX1844" fmla="*/ 1754736 w 12936898"/>
              <a:gd name="connsiteY1844" fmla="*/ 4512404 h 7040868"/>
              <a:gd name="connsiteX1845" fmla="*/ 10554286 w 12936898"/>
              <a:gd name="connsiteY1845" fmla="*/ 4511751 h 7040868"/>
              <a:gd name="connsiteX1846" fmla="*/ 10537511 w 12936898"/>
              <a:gd name="connsiteY1846" fmla="*/ 4512404 h 7040868"/>
              <a:gd name="connsiteX1847" fmla="*/ 10542903 w 12936898"/>
              <a:gd name="connsiteY1847" fmla="*/ 4517301 h 7040868"/>
              <a:gd name="connsiteX1848" fmla="*/ 10554286 w 12936898"/>
              <a:gd name="connsiteY1848" fmla="*/ 4511751 h 7040868"/>
              <a:gd name="connsiteX1849" fmla="*/ 1648096 w 12936898"/>
              <a:gd name="connsiteY1849" fmla="*/ 4509466 h 7040868"/>
              <a:gd name="connsiteX1850" fmla="*/ 1631322 w 12936898"/>
              <a:gd name="connsiteY1850" fmla="*/ 4520892 h 7040868"/>
              <a:gd name="connsiteX1851" fmla="*/ 1655885 w 12936898"/>
              <a:gd name="connsiteY1851" fmla="*/ 4528075 h 7040868"/>
              <a:gd name="connsiteX1852" fmla="*/ 1672660 w 12936898"/>
              <a:gd name="connsiteY1852" fmla="*/ 4516322 h 7040868"/>
              <a:gd name="connsiteX1853" fmla="*/ 1648096 w 12936898"/>
              <a:gd name="connsiteY1853" fmla="*/ 4509466 h 7040868"/>
              <a:gd name="connsiteX1854" fmla="*/ 10572858 w 12936898"/>
              <a:gd name="connsiteY1854" fmla="*/ 4506855 h 7040868"/>
              <a:gd name="connsiteX1855" fmla="*/ 10566867 w 12936898"/>
              <a:gd name="connsiteY1855" fmla="*/ 4515669 h 7040868"/>
              <a:gd name="connsiteX1856" fmla="*/ 10594425 w 12936898"/>
              <a:gd name="connsiteY1856" fmla="*/ 4522525 h 7040868"/>
              <a:gd name="connsiteX1857" fmla="*/ 10599817 w 12936898"/>
              <a:gd name="connsiteY1857" fmla="*/ 4513384 h 7040868"/>
              <a:gd name="connsiteX1858" fmla="*/ 10572858 w 12936898"/>
              <a:gd name="connsiteY1858" fmla="*/ 4506855 h 7040868"/>
              <a:gd name="connsiteX1859" fmla="*/ 1338962 w 12936898"/>
              <a:gd name="connsiteY1859" fmla="*/ 4500652 h 7040868"/>
              <a:gd name="connsiteX1860" fmla="*/ 1304813 w 12936898"/>
              <a:gd name="connsiteY1860" fmla="*/ 4513384 h 7040868"/>
              <a:gd name="connsiteX1861" fmla="*/ 1326980 w 12936898"/>
              <a:gd name="connsiteY1861" fmla="*/ 4520892 h 7040868"/>
              <a:gd name="connsiteX1862" fmla="*/ 1361129 w 12936898"/>
              <a:gd name="connsiteY1862" fmla="*/ 4507181 h 7040868"/>
              <a:gd name="connsiteX1863" fmla="*/ 1338962 w 12936898"/>
              <a:gd name="connsiteY1863" fmla="*/ 4500652 h 7040868"/>
              <a:gd name="connsiteX1864" fmla="*/ 1422836 w 12936898"/>
              <a:gd name="connsiteY1864" fmla="*/ 4497061 h 7040868"/>
              <a:gd name="connsiteX1865" fmla="*/ 1401867 w 12936898"/>
              <a:gd name="connsiteY1865" fmla="*/ 4507181 h 7040868"/>
              <a:gd name="connsiteX1866" fmla="*/ 1290435 w 12936898"/>
              <a:gd name="connsiteY1866" fmla="*/ 4544724 h 7040868"/>
              <a:gd name="connsiteX1867" fmla="*/ 1257485 w 12936898"/>
              <a:gd name="connsiteY1867" fmla="*/ 4553865 h 7040868"/>
              <a:gd name="connsiteX1868" fmla="*/ 1295827 w 12936898"/>
              <a:gd name="connsiteY1868" fmla="*/ 4561700 h 7040868"/>
              <a:gd name="connsiteX1869" fmla="*/ 1356935 w 12936898"/>
              <a:gd name="connsiteY1869" fmla="*/ 4565944 h 7040868"/>
              <a:gd name="connsiteX1870" fmla="*/ 1412052 w 12936898"/>
              <a:gd name="connsiteY1870" fmla="*/ 4550927 h 7040868"/>
              <a:gd name="connsiteX1871" fmla="*/ 1412651 w 12936898"/>
              <a:gd name="connsiteY1871" fmla="*/ 4541460 h 7040868"/>
              <a:gd name="connsiteX1872" fmla="*/ 1479750 w 12936898"/>
              <a:gd name="connsiteY1872" fmla="*/ 4564312 h 7040868"/>
              <a:gd name="connsiteX1873" fmla="*/ 1489336 w 12936898"/>
              <a:gd name="connsiteY1873" fmla="*/ 4572474 h 7040868"/>
              <a:gd name="connsiteX1874" fmla="*/ 1513299 w 12936898"/>
              <a:gd name="connsiteY1874" fmla="*/ 4577697 h 7040868"/>
              <a:gd name="connsiteX1875" fmla="*/ 1484543 w 12936898"/>
              <a:gd name="connsiteY1875" fmla="*/ 4593041 h 7040868"/>
              <a:gd name="connsiteX1876" fmla="*/ 1504912 w 12936898"/>
              <a:gd name="connsiteY1876" fmla="*/ 4621117 h 7040868"/>
              <a:gd name="connsiteX1877" fmla="*/ 1576205 w 12936898"/>
              <a:gd name="connsiteY1877" fmla="*/ 4642011 h 7040868"/>
              <a:gd name="connsiteX1878" fmla="*/ 1669664 w 12936898"/>
              <a:gd name="connsiteY1878" fmla="*/ 4659640 h 7040868"/>
              <a:gd name="connsiteX1879" fmla="*/ 1694227 w 12936898"/>
              <a:gd name="connsiteY1879" fmla="*/ 4649846 h 7040868"/>
              <a:gd name="connsiteX1880" fmla="*/ 1725380 w 12936898"/>
              <a:gd name="connsiteY1880" fmla="*/ 4626667 h 7040868"/>
              <a:gd name="connsiteX1881" fmla="*/ 1737961 w 12936898"/>
              <a:gd name="connsiteY1881" fmla="*/ 4585859 h 7040868"/>
              <a:gd name="connsiteX1882" fmla="*/ 1571412 w 12936898"/>
              <a:gd name="connsiteY1882" fmla="*/ 4564312 h 7040868"/>
              <a:gd name="connsiteX1883" fmla="*/ 1524682 w 12936898"/>
              <a:gd name="connsiteY1883" fmla="*/ 4545377 h 7040868"/>
              <a:gd name="connsiteX1884" fmla="*/ 1500718 w 12936898"/>
              <a:gd name="connsiteY1884" fmla="*/ 4523178 h 7040868"/>
              <a:gd name="connsiteX1885" fmla="*/ 1540259 w 12936898"/>
              <a:gd name="connsiteY1885" fmla="*/ 4519913 h 7040868"/>
              <a:gd name="connsiteX1886" fmla="*/ 1575006 w 12936898"/>
              <a:gd name="connsiteY1886" fmla="*/ 4525463 h 7040868"/>
              <a:gd name="connsiteX1887" fmla="*/ 1611552 w 12936898"/>
              <a:gd name="connsiteY1887" fmla="*/ 4532972 h 7040868"/>
              <a:gd name="connsiteX1888" fmla="*/ 1604362 w 12936898"/>
              <a:gd name="connsiteY1888" fmla="*/ 4523178 h 7040868"/>
              <a:gd name="connsiteX1889" fmla="*/ 1588186 w 12936898"/>
              <a:gd name="connsiteY1889" fmla="*/ 4515669 h 7040868"/>
              <a:gd name="connsiteX1890" fmla="*/ 1518691 w 12936898"/>
              <a:gd name="connsiteY1890" fmla="*/ 4503263 h 7040868"/>
              <a:gd name="connsiteX1891" fmla="*/ 1422836 w 12936898"/>
              <a:gd name="connsiteY1891" fmla="*/ 4497061 h 7040868"/>
              <a:gd name="connsiteX1892" fmla="*/ 10883190 w 12936898"/>
              <a:gd name="connsiteY1892" fmla="*/ 4489552 h 7040868"/>
              <a:gd name="connsiteX1893" fmla="*/ 10845447 w 12936898"/>
              <a:gd name="connsiteY1893" fmla="*/ 4492490 h 7040868"/>
              <a:gd name="connsiteX1894" fmla="*/ 10862222 w 12936898"/>
              <a:gd name="connsiteY1894" fmla="*/ 4495102 h 7040868"/>
              <a:gd name="connsiteX1895" fmla="*/ 10883190 w 12936898"/>
              <a:gd name="connsiteY1895" fmla="*/ 4489552 h 7040868"/>
              <a:gd name="connsiteX1896" fmla="*/ 10683691 w 12936898"/>
              <a:gd name="connsiteY1896" fmla="*/ 4480411 h 7040868"/>
              <a:gd name="connsiteX1897" fmla="*/ 10665718 w 12936898"/>
              <a:gd name="connsiteY1897" fmla="*/ 4481064 h 7040868"/>
              <a:gd name="connsiteX1898" fmla="*/ 10672308 w 12936898"/>
              <a:gd name="connsiteY1898" fmla="*/ 4486287 h 7040868"/>
              <a:gd name="connsiteX1899" fmla="*/ 10683691 w 12936898"/>
              <a:gd name="connsiteY1899" fmla="*/ 4480411 h 7040868"/>
              <a:gd name="connsiteX1900" fmla="*/ 10804109 w 12936898"/>
              <a:gd name="connsiteY1900" fmla="*/ 4467679 h 7040868"/>
              <a:gd name="connsiteX1901" fmla="*/ 10760974 w 12936898"/>
              <a:gd name="connsiteY1901" fmla="*/ 4469638 h 7040868"/>
              <a:gd name="connsiteX1902" fmla="*/ 10713646 w 12936898"/>
              <a:gd name="connsiteY1902" fmla="*/ 4482043 h 7040868"/>
              <a:gd name="connsiteX1903" fmla="*/ 10715443 w 12936898"/>
              <a:gd name="connsiteY1903" fmla="*/ 4495102 h 7040868"/>
              <a:gd name="connsiteX1904" fmla="*/ 10723231 w 12936898"/>
              <a:gd name="connsiteY1904" fmla="*/ 4500978 h 7040868"/>
              <a:gd name="connsiteX1905" fmla="*/ 10743601 w 12936898"/>
              <a:gd name="connsiteY1905" fmla="*/ 4490205 h 7040868"/>
              <a:gd name="connsiteX1906" fmla="*/ 10759776 w 12936898"/>
              <a:gd name="connsiteY1906" fmla="*/ 4478779 h 7040868"/>
              <a:gd name="connsiteX1907" fmla="*/ 10762772 w 12936898"/>
              <a:gd name="connsiteY1907" fmla="*/ 4487920 h 7040868"/>
              <a:gd name="connsiteX1908" fmla="*/ 10757979 w 12936898"/>
              <a:gd name="connsiteY1908" fmla="*/ 4498693 h 7040868"/>
              <a:gd name="connsiteX1909" fmla="*/ 10754983 w 12936898"/>
              <a:gd name="connsiteY1909" fmla="*/ 4512404 h 7040868"/>
              <a:gd name="connsiteX1910" fmla="*/ 10792727 w 12936898"/>
              <a:gd name="connsiteY1910" fmla="*/ 4504243 h 7040868"/>
              <a:gd name="connsiteX1911" fmla="*/ 10804709 w 12936898"/>
              <a:gd name="connsiteY1911" fmla="*/ 4484329 h 7040868"/>
              <a:gd name="connsiteX1912" fmla="*/ 10808303 w 12936898"/>
              <a:gd name="connsiteY1912" fmla="*/ 4474535 h 7040868"/>
              <a:gd name="connsiteX1913" fmla="*/ 10804109 w 12936898"/>
              <a:gd name="connsiteY1913" fmla="*/ 4467679 h 7040868"/>
              <a:gd name="connsiteX1914" fmla="*/ 1378502 w 12936898"/>
              <a:gd name="connsiteY1914" fmla="*/ 4458864 h 7040868"/>
              <a:gd name="connsiteX1915" fmla="*/ 1371313 w 12936898"/>
              <a:gd name="connsiteY1915" fmla="*/ 4468005 h 7040868"/>
              <a:gd name="connsiteX1916" fmla="*/ 1404264 w 12936898"/>
              <a:gd name="connsiteY1916" fmla="*/ 4464741 h 7040868"/>
              <a:gd name="connsiteX1917" fmla="*/ 1378502 w 12936898"/>
              <a:gd name="connsiteY1917" fmla="*/ 4458864 h 7040868"/>
              <a:gd name="connsiteX1918" fmla="*/ 10777150 w 12936898"/>
              <a:gd name="connsiteY1918" fmla="*/ 4440582 h 7040868"/>
              <a:gd name="connsiteX1919" fmla="*/ 10756182 w 12936898"/>
              <a:gd name="connsiteY1919" fmla="*/ 4448091 h 7040868"/>
              <a:gd name="connsiteX1920" fmla="*/ 10778348 w 12936898"/>
              <a:gd name="connsiteY1920" fmla="*/ 4456579 h 7040868"/>
              <a:gd name="connsiteX1921" fmla="*/ 10798119 w 12936898"/>
              <a:gd name="connsiteY1921" fmla="*/ 4444173 h 7040868"/>
              <a:gd name="connsiteX1922" fmla="*/ 10777150 w 12936898"/>
              <a:gd name="connsiteY1922" fmla="*/ 4440582 h 7040868"/>
              <a:gd name="connsiteX1923" fmla="*/ 10704060 w 12936898"/>
              <a:gd name="connsiteY1923" fmla="*/ 4436665 h 7040868"/>
              <a:gd name="connsiteX1924" fmla="*/ 10656731 w 12936898"/>
              <a:gd name="connsiteY1924" fmla="*/ 4446459 h 7040868"/>
              <a:gd name="connsiteX1925" fmla="*/ 10633367 w 12936898"/>
              <a:gd name="connsiteY1925" fmla="*/ 4462782 h 7040868"/>
              <a:gd name="connsiteX1926" fmla="*/ 10665718 w 12936898"/>
              <a:gd name="connsiteY1926" fmla="*/ 4460497 h 7040868"/>
              <a:gd name="connsiteX1927" fmla="*/ 10693875 w 12936898"/>
              <a:gd name="connsiteY1927" fmla="*/ 4454294 h 7040868"/>
              <a:gd name="connsiteX1928" fmla="*/ 10720835 w 12936898"/>
              <a:gd name="connsiteY1928" fmla="*/ 4445153 h 7040868"/>
              <a:gd name="connsiteX1929" fmla="*/ 10704060 w 12936898"/>
              <a:gd name="connsiteY1929" fmla="*/ 4436665 h 7040868"/>
              <a:gd name="connsiteX1930" fmla="*/ 10872407 w 12936898"/>
              <a:gd name="connsiteY1930" fmla="*/ 4410548 h 7040868"/>
              <a:gd name="connsiteX1931" fmla="*/ 10864618 w 12936898"/>
              <a:gd name="connsiteY1931" fmla="*/ 4421321 h 7040868"/>
              <a:gd name="connsiteX1932" fmla="*/ 10885587 w 12936898"/>
              <a:gd name="connsiteY1932" fmla="*/ 4428503 h 7040868"/>
              <a:gd name="connsiteX1933" fmla="*/ 10892776 w 12936898"/>
              <a:gd name="connsiteY1933" fmla="*/ 4418383 h 7040868"/>
              <a:gd name="connsiteX1934" fmla="*/ 10872407 w 12936898"/>
              <a:gd name="connsiteY1934" fmla="*/ 4410548 h 7040868"/>
              <a:gd name="connsiteX1935" fmla="*/ 10743001 w 12936898"/>
              <a:gd name="connsiteY1935" fmla="*/ 4406957 h 7040868"/>
              <a:gd name="connsiteX1936" fmla="*/ 10725029 w 12936898"/>
              <a:gd name="connsiteY1936" fmla="*/ 4407610 h 7040868"/>
              <a:gd name="connsiteX1937" fmla="*/ 10731619 w 12936898"/>
              <a:gd name="connsiteY1937" fmla="*/ 4413812 h 7040868"/>
              <a:gd name="connsiteX1938" fmla="*/ 10743001 w 12936898"/>
              <a:gd name="connsiteY1938" fmla="*/ 4406957 h 7040868"/>
              <a:gd name="connsiteX1939" fmla="*/ 11028771 w 12936898"/>
              <a:gd name="connsiteY1939" fmla="*/ 4396183 h 7040868"/>
              <a:gd name="connsiteX1940" fmla="*/ 11011397 w 12936898"/>
              <a:gd name="connsiteY1940" fmla="*/ 4408589 h 7040868"/>
              <a:gd name="connsiteX1941" fmla="*/ 11001213 w 12936898"/>
              <a:gd name="connsiteY1941" fmla="*/ 4409568 h 7040868"/>
              <a:gd name="connsiteX1942" fmla="*/ 10952686 w 12936898"/>
              <a:gd name="connsiteY1942" fmla="*/ 4405324 h 7040868"/>
              <a:gd name="connsiteX1943" fmla="*/ 10928123 w 12936898"/>
              <a:gd name="connsiteY1943" fmla="*/ 4424259 h 7040868"/>
              <a:gd name="connsiteX1944" fmla="*/ 10883790 w 12936898"/>
              <a:gd name="connsiteY1944" fmla="*/ 4447438 h 7040868"/>
              <a:gd name="connsiteX1945" fmla="*/ 10863420 w 12936898"/>
              <a:gd name="connsiteY1945" fmla="*/ 4459844 h 7040868"/>
              <a:gd name="connsiteX1946" fmla="*/ 11004807 w 12936898"/>
              <a:gd name="connsiteY1946" fmla="*/ 4429809 h 7040868"/>
              <a:gd name="connsiteX1947" fmla="*/ 11037758 w 12936898"/>
              <a:gd name="connsiteY1947" fmla="*/ 4403039 h 7040868"/>
              <a:gd name="connsiteX1948" fmla="*/ 11028771 w 12936898"/>
              <a:gd name="connsiteY1948" fmla="*/ 4396183 h 7040868"/>
              <a:gd name="connsiteX1949" fmla="*/ 2349640 w 12936898"/>
              <a:gd name="connsiteY1949" fmla="*/ 4370066 h 7040868"/>
              <a:gd name="connsiteX1950" fmla="*/ 2326874 w 12936898"/>
              <a:gd name="connsiteY1950" fmla="*/ 4371699 h 7040868"/>
              <a:gd name="connsiteX1951" fmla="*/ 2338257 w 12936898"/>
              <a:gd name="connsiteY1951" fmla="*/ 4375616 h 7040868"/>
              <a:gd name="connsiteX1952" fmla="*/ 2349640 w 12936898"/>
              <a:gd name="connsiteY1952" fmla="*/ 4370066 h 7040868"/>
              <a:gd name="connsiteX1953" fmla="*/ 2153735 w 12936898"/>
              <a:gd name="connsiteY1953" fmla="*/ 4366149 h 7040868"/>
              <a:gd name="connsiteX1954" fmla="*/ 2145348 w 12936898"/>
              <a:gd name="connsiteY1954" fmla="*/ 4375616 h 7040868"/>
              <a:gd name="connsiteX1955" fmla="*/ 2155532 w 12936898"/>
              <a:gd name="connsiteY1955" fmla="*/ 4384757 h 7040868"/>
              <a:gd name="connsiteX1956" fmla="*/ 2163919 w 12936898"/>
              <a:gd name="connsiteY1956" fmla="*/ 4373984 h 7040868"/>
              <a:gd name="connsiteX1957" fmla="*/ 2153735 w 12936898"/>
              <a:gd name="connsiteY1957" fmla="*/ 4366149 h 7040868"/>
              <a:gd name="connsiteX1958" fmla="*/ 1518092 w 12936898"/>
              <a:gd name="connsiteY1958" fmla="*/ 4351784 h 7040868"/>
              <a:gd name="connsiteX1959" fmla="*/ 1395277 w 12936898"/>
              <a:gd name="connsiteY1959" fmla="*/ 4369087 h 7040868"/>
              <a:gd name="connsiteX1960" fmla="*/ 1373111 w 12936898"/>
              <a:gd name="connsiteY1960" fmla="*/ 4379207 h 7040868"/>
              <a:gd name="connsiteX1961" fmla="*/ 1397074 w 12936898"/>
              <a:gd name="connsiteY1961" fmla="*/ 4382145 h 7040868"/>
              <a:gd name="connsiteX1962" fmla="*/ 1548047 w 12936898"/>
              <a:gd name="connsiteY1962" fmla="*/ 4382145 h 7040868"/>
              <a:gd name="connsiteX1963" fmla="*/ 1566020 w 12936898"/>
              <a:gd name="connsiteY1963" fmla="*/ 4373331 h 7040868"/>
              <a:gd name="connsiteX1964" fmla="*/ 1532471 w 12936898"/>
              <a:gd name="connsiteY1964" fmla="*/ 4366802 h 7040868"/>
              <a:gd name="connsiteX1965" fmla="*/ 1526480 w 12936898"/>
              <a:gd name="connsiteY1965" fmla="*/ 4357661 h 7040868"/>
              <a:gd name="connsiteX1966" fmla="*/ 1518092 w 12936898"/>
              <a:gd name="connsiteY1966" fmla="*/ 4351784 h 7040868"/>
              <a:gd name="connsiteX1967" fmla="*/ 1655885 w 12936898"/>
              <a:gd name="connsiteY1967" fmla="*/ 4335461 h 7040868"/>
              <a:gd name="connsiteX1968" fmla="*/ 1643304 w 12936898"/>
              <a:gd name="connsiteY1968" fmla="*/ 4346234 h 7040868"/>
              <a:gd name="connsiteX1969" fmla="*/ 1664272 w 12936898"/>
              <a:gd name="connsiteY1969" fmla="*/ 4354396 h 7040868"/>
              <a:gd name="connsiteX1970" fmla="*/ 1676254 w 12936898"/>
              <a:gd name="connsiteY1970" fmla="*/ 4343949 h 7040868"/>
              <a:gd name="connsiteX1971" fmla="*/ 1655885 w 12936898"/>
              <a:gd name="connsiteY1971" fmla="*/ 4335461 h 7040868"/>
              <a:gd name="connsiteX1972" fmla="*/ 10735213 w 12936898"/>
              <a:gd name="connsiteY1972" fmla="*/ 4322729 h 7040868"/>
              <a:gd name="connsiteX1973" fmla="*/ 10724429 w 12936898"/>
              <a:gd name="connsiteY1973" fmla="*/ 4324688 h 7040868"/>
              <a:gd name="connsiteX1974" fmla="*/ 10730420 w 12936898"/>
              <a:gd name="connsiteY1974" fmla="*/ 4337093 h 7040868"/>
              <a:gd name="connsiteX1975" fmla="*/ 10743601 w 12936898"/>
              <a:gd name="connsiteY1975" fmla="*/ 4327299 h 7040868"/>
              <a:gd name="connsiteX1976" fmla="*/ 10735213 w 12936898"/>
              <a:gd name="connsiteY1976" fmla="*/ 4322729 h 7040868"/>
              <a:gd name="connsiteX1977" fmla="*/ 1555236 w 12936898"/>
              <a:gd name="connsiteY1977" fmla="*/ 4306406 h 7040868"/>
              <a:gd name="connsiteX1978" fmla="*/ 1542056 w 12936898"/>
              <a:gd name="connsiteY1978" fmla="*/ 4317179 h 7040868"/>
              <a:gd name="connsiteX1979" fmla="*/ 1557034 w 12936898"/>
              <a:gd name="connsiteY1979" fmla="*/ 4325667 h 7040868"/>
              <a:gd name="connsiteX1980" fmla="*/ 1570214 w 12936898"/>
              <a:gd name="connsiteY1980" fmla="*/ 4314894 h 7040868"/>
              <a:gd name="connsiteX1981" fmla="*/ 1555236 w 12936898"/>
              <a:gd name="connsiteY1981" fmla="*/ 4306406 h 7040868"/>
              <a:gd name="connsiteX1982" fmla="*/ 2342451 w 12936898"/>
              <a:gd name="connsiteY1982" fmla="*/ 4280289 h 7040868"/>
              <a:gd name="connsiteX1983" fmla="*/ 2280145 w 12936898"/>
              <a:gd name="connsiteY1983" fmla="*/ 4292694 h 7040868"/>
              <a:gd name="connsiteX1984" fmla="*/ 2304708 w 12936898"/>
              <a:gd name="connsiteY1984" fmla="*/ 4296612 h 7040868"/>
              <a:gd name="connsiteX1985" fmla="*/ 2347244 w 12936898"/>
              <a:gd name="connsiteY1985" fmla="*/ 4285186 h 7040868"/>
              <a:gd name="connsiteX1986" fmla="*/ 2342451 w 12936898"/>
              <a:gd name="connsiteY1986" fmla="*/ 4280289 h 7040868"/>
              <a:gd name="connsiteX1987" fmla="*/ 10814893 w 12936898"/>
              <a:gd name="connsiteY1987" fmla="*/ 4272127 h 7040868"/>
              <a:gd name="connsiteX1988" fmla="*/ 10808303 w 12936898"/>
              <a:gd name="connsiteY1988" fmla="*/ 4291715 h 7040868"/>
              <a:gd name="connsiteX1989" fmla="*/ 10813096 w 12936898"/>
              <a:gd name="connsiteY1989" fmla="*/ 4310976 h 7040868"/>
              <a:gd name="connsiteX1990" fmla="*/ 10820285 w 12936898"/>
              <a:gd name="connsiteY1990" fmla="*/ 4290083 h 7040868"/>
              <a:gd name="connsiteX1991" fmla="*/ 10814893 w 12936898"/>
              <a:gd name="connsiteY1991" fmla="*/ 4272127 h 7040868"/>
              <a:gd name="connsiteX1992" fmla="*/ 2255582 w 12936898"/>
              <a:gd name="connsiteY1992" fmla="*/ 4240787 h 7040868"/>
              <a:gd name="connsiteX1993" fmla="*/ 2237009 w 12936898"/>
              <a:gd name="connsiteY1993" fmla="*/ 4257436 h 7040868"/>
              <a:gd name="connsiteX1994" fmla="*/ 2232816 w 12936898"/>
              <a:gd name="connsiteY1994" fmla="*/ 4272127 h 7040868"/>
              <a:gd name="connsiteX1995" fmla="*/ 2252586 w 12936898"/>
              <a:gd name="connsiteY1995" fmla="*/ 4255151 h 7040868"/>
              <a:gd name="connsiteX1996" fmla="*/ 2255582 w 12936898"/>
              <a:gd name="connsiteY1996" fmla="*/ 4240787 h 7040868"/>
              <a:gd name="connsiteX1997" fmla="*/ 1338363 w 12936898"/>
              <a:gd name="connsiteY1997" fmla="*/ 4224790 h 7040868"/>
              <a:gd name="connsiteX1998" fmla="*/ 1335966 w 12936898"/>
              <a:gd name="connsiteY1998" fmla="*/ 4230666 h 7040868"/>
              <a:gd name="connsiteX1999" fmla="*/ 1346151 w 12936898"/>
              <a:gd name="connsiteY1999" fmla="*/ 4239807 h 7040868"/>
              <a:gd name="connsiteX2000" fmla="*/ 1355138 w 12936898"/>
              <a:gd name="connsiteY2000" fmla="*/ 4234910 h 7040868"/>
              <a:gd name="connsiteX2001" fmla="*/ 1345552 w 12936898"/>
              <a:gd name="connsiteY2001" fmla="*/ 4226096 h 7040868"/>
              <a:gd name="connsiteX2002" fmla="*/ 1338363 w 12936898"/>
              <a:gd name="connsiteY2002" fmla="*/ 4224790 h 7040868"/>
              <a:gd name="connsiteX2003" fmla="*/ 1480948 w 12936898"/>
              <a:gd name="connsiteY2003" fmla="*/ 4217934 h 7040868"/>
              <a:gd name="connsiteX2004" fmla="*/ 1403665 w 12936898"/>
              <a:gd name="connsiteY2004" fmla="*/ 4223484 h 7040868"/>
              <a:gd name="connsiteX2005" fmla="*/ 1410255 w 12936898"/>
              <a:gd name="connsiteY2005" fmla="*/ 4243072 h 7040868"/>
              <a:gd name="connsiteX2006" fmla="*/ 1416246 w 12936898"/>
              <a:gd name="connsiteY2006" fmla="*/ 4253845 h 7040868"/>
              <a:gd name="connsiteX2007" fmla="*/ 1419840 w 12936898"/>
              <a:gd name="connsiteY2007" fmla="*/ 4278003 h 7040868"/>
              <a:gd name="connsiteX2008" fmla="*/ 1467768 w 12936898"/>
              <a:gd name="connsiteY2008" fmla="*/ 4276045 h 7040868"/>
              <a:gd name="connsiteX2009" fmla="*/ 1489336 w 12936898"/>
              <a:gd name="connsiteY2009" fmla="*/ 4264292 h 7040868"/>
              <a:gd name="connsiteX2010" fmla="*/ 1518092 w 12936898"/>
              <a:gd name="connsiteY2010" fmla="*/ 4284206 h 7040868"/>
              <a:gd name="connsiteX2011" fmla="*/ 1531272 w 12936898"/>
              <a:gd name="connsiteY2011" fmla="*/ 4289430 h 7040868"/>
              <a:gd name="connsiteX2012" fmla="*/ 1561826 w 12936898"/>
              <a:gd name="connsiteY2012" fmla="*/ 4276698 h 7040868"/>
              <a:gd name="connsiteX2013" fmla="*/ 1549245 w 12936898"/>
              <a:gd name="connsiteY2013" fmla="*/ 4267883 h 7040868"/>
              <a:gd name="connsiteX2014" fmla="*/ 1560029 w 12936898"/>
              <a:gd name="connsiteY2014" fmla="*/ 4258089 h 7040868"/>
              <a:gd name="connsiteX2015" fmla="*/ 1535466 w 12936898"/>
              <a:gd name="connsiteY2015" fmla="*/ 4250580 h 7040868"/>
              <a:gd name="connsiteX2016" fmla="*/ 1507308 w 12936898"/>
              <a:gd name="connsiteY2016" fmla="*/ 4247316 h 7040868"/>
              <a:gd name="connsiteX2017" fmla="*/ 1543853 w 12936898"/>
              <a:gd name="connsiteY2017" fmla="*/ 4234910 h 7040868"/>
              <a:gd name="connsiteX2018" fmla="*/ 1543254 w 12936898"/>
              <a:gd name="connsiteY2018" fmla="*/ 4221525 h 7040868"/>
              <a:gd name="connsiteX2019" fmla="*/ 1480948 w 12936898"/>
              <a:gd name="connsiteY2019" fmla="*/ 4217934 h 7040868"/>
              <a:gd name="connsiteX2020" fmla="*/ 9808409 w 12936898"/>
              <a:gd name="connsiteY2020" fmla="*/ 4198020 h 7040868"/>
              <a:gd name="connsiteX2021" fmla="*/ 9789238 w 12936898"/>
              <a:gd name="connsiteY2021" fmla="*/ 4199326 h 7040868"/>
              <a:gd name="connsiteX2022" fmla="*/ 9757485 w 12936898"/>
              <a:gd name="connsiteY2022" fmla="*/ 4208467 h 7040868"/>
              <a:gd name="connsiteX2023" fmla="*/ 9828778 w 12936898"/>
              <a:gd name="connsiteY2023" fmla="*/ 4218261 h 7040868"/>
              <a:gd name="connsiteX2024" fmla="*/ 9828179 w 12936898"/>
              <a:gd name="connsiteY2024" fmla="*/ 4205202 h 7040868"/>
              <a:gd name="connsiteX2025" fmla="*/ 9808409 w 12936898"/>
              <a:gd name="connsiteY2025" fmla="*/ 4198020 h 7040868"/>
              <a:gd name="connsiteX2026" fmla="*/ 1364723 w 12936898"/>
              <a:gd name="connsiteY2026" fmla="*/ 4161782 h 7040868"/>
              <a:gd name="connsiteX2027" fmla="*/ 1359331 w 12936898"/>
              <a:gd name="connsiteY2027" fmla="*/ 4171576 h 7040868"/>
              <a:gd name="connsiteX2028" fmla="*/ 1386889 w 12936898"/>
              <a:gd name="connsiteY2028" fmla="*/ 4169291 h 7040868"/>
              <a:gd name="connsiteX2029" fmla="*/ 1364723 w 12936898"/>
              <a:gd name="connsiteY2029" fmla="*/ 4161782 h 7040868"/>
              <a:gd name="connsiteX2030" fmla="*/ 10853236 w 12936898"/>
              <a:gd name="connsiteY2030" fmla="*/ 4153294 h 7040868"/>
              <a:gd name="connsiteX2031" fmla="*/ 10809501 w 12936898"/>
              <a:gd name="connsiteY2031" fmla="*/ 4177126 h 7040868"/>
              <a:gd name="connsiteX2032" fmla="*/ 10847245 w 12936898"/>
              <a:gd name="connsiteY2032" fmla="*/ 4167332 h 7040868"/>
              <a:gd name="connsiteX2033" fmla="*/ 10853236 w 12936898"/>
              <a:gd name="connsiteY2033" fmla="*/ 4153294 h 7040868"/>
              <a:gd name="connsiteX2034" fmla="*/ 10791528 w 12936898"/>
              <a:gd name="connsiteY2034" fmla="*/ 4152968 h 7040868"/>
              <a:gd name="connsiteX2035" fmla="*/ 10790330 w 12936898"/>
              <a:gd name="connsiteY2035" fmla="*/ 4162435 h 7040868"/>
              <a:gd name="connsiteX2036" fmla="*/ 10796321 w 12936898"/>
              <a:gd name="connsiteY2036" fmla="*/ 4174841 h 7040868"/>
              <a:gd name="connsiteX2037" fmla="*/ 10795722 w 12936898"/>
              <a:gd name="connsiteY2037" fmla="*/ 4156559 h 7040868"/>
              <a:gd name="connsiteX2038" fmla="*/ 10791528 w 12936898"/>
              <a:gd name="connsiteY2038" fmla="*/ 4152968 h 7040868"/>
              <a:gd name="connsiteX2039" fmla="*/ 10898767 w 12936898"/>
              <a:gd name="connsiteY2039" fmla="*/ 4148397 h 7040868"/>
              <a:gd name="connsiteX2040" fmla="*/ 10886785 w 12936898"/>
              <a:gd name="connsiteY2040" fmla="*/ 4164067 h 7040868"/>
              <a:gd name="connsiteX2041" fmla="*/ 10873006 w 12936898"/>
              <a:gd name="connsiteY2041" fmla="*/ 4180717 h 7040868"/>
              <a:gd name="connsiteX2042" fmla="*/ 10834663 w 12936898"/>
              <a:gd name="connsiteY2042" fmla="*/ 4193123 h 7040868"/>
              <a:gd name="connsiteX2043" fmla="*/ 10840055 w 12936898"/>
              <a:gd name="connsiteY2043" fmla="*/ 4201284 h 7040868"/>
              <a:gd name="connsiteX2044" fmla="*/ 10896970 w 12936898"/>
              <a:gd name="connsiteY2044" fmla="*/ 4178758 h 7040868"/>
              <a:gd name="connsiteX2045" fmla="*/ 10898767 w 12936898"/>
              <a:gd name="connsiteY2045" fmla="*/ 4148397 h 7040868"/>
              <a:gd name="connsiteX2046" fmla="*/ 11116839 w 12936898"/>
              <a:gd name="connsiteY2046" fmla="*/ 4140562 h 7040868"/>
              <a:gd name="connsiteX2047" fmla="*/ 11090478 w 12936898"/>
              <a:gd name="connsiteY2047" fmla="*/ 4144153 h 7040868"/>
              <a:gd name="connsiteX2048" fmla="*/ 11039555 w 12936898"/>
              <a:gd name="connsiteY2048" fmla="*/ 4164067 h 7040868"/>
              <a:gd name="connsiteX2049" fmla="*/ 11002411 w 12936898"/>
              <a:gd name="connsiteY2049" fmla="*/ 4186267 h 7040868"/>
              <a:gd name="connsiteX2050" fmla="*/ 11016190 w 12936898"/>
              <a:gd name="connsiteY2050" fmla="*/ 4194429 h 7040868"/>
              <a:gd name="connsiteX2051" fmla="*/ 11055132 w 12936898"/>
              <a:gd name="connsiteY2051" fmla="*/ 4181370 h 7040868"/>
              <a:gd name="connsiteX2052" fmla="*/ 11070708 w 12936898"/>
              <a:gd name="connsiteY2052" fmla="*/ 4170923 h 7040868"/>
              <a:gd name="connsiteX2053" fmla="*/ 11073704 w 12936898"/>
              <a:gd name="connsiteY2053" fmla="*/ 4180064 h 7040868"/>
              <a:gd name="connsiteX2054" fmla="*/ 11070109 w 12936898"/>
              <a:gd name="connsiteY2054" fmla="*/ 4190511 h 7040868"/>
              <a:gd name="connsiteX2055" fmla="*/ 11059325 w 12936898"/>
              <a:gd name="connsiteY2055" fmla="*/ 4201284 h 7040868"/>
              <a:gd name="connsiteX2056" fmla="*/ 11024578 w 12936898"/>
              <a:gd name="connsiteY2056" fmla="*/ 4207814 h 7040868"/>
              <a:gd name="connsiteX2057" fmla="*/ 11011397 w 12936898"/>
              <a:gd name="connsiteY2057" fmla="*/ 4218261 h 7040868"/>
              <a:gd name="connsiteX2058" fmla="*/ 11026375 w 12936898"/>
              <a:gd name="connsiteY2058" fmla="*/ 4232298 h 7040868"/>
              <a:gd name="connsiteX2059" fmla="*/ 11044348 w 12936898"/>
              <a:gd name="connsiteY2059" fmla="*/ 4238175 h 7040868"/>
              <a:gd name="connsiteX2060" fmla="*/ 10994024 w 12936898"/>
              <a:gd name="connsiteY2060" fmla="*/ 4249601 h 7040868"/>
              <a:gd name="connsiteX2061" fmla="*/ 10938907 w 12936898"/>
              <a:gd name="connsiteY2061" fmla="*/ 4248295 h 7040868"/>
              <a:gd name="connsiteX2062" fmla="*/ 10924528 w 12936898"/>
              <a:gd name="connsiteY2062" fmla="*/ 4242092 h 7040868"/>
              <a:gd name="connsiteX2063" fmla="*/ 10911348 w 12936898"/>
              <a:gd name="connsiteY2063" fmla="*/ 4253845 h 7040868"/>
              <a:gd name="connsiteX2064" fmla="*/ 10889181 w 12936898"/>
              <a:gd name="connsiteY2064" fmla="*/ 4261354 h 7040868"/>
              <a:gd name="connsiteX2065" fmla="*/ 10865817 w 12936898"/>
              <a:gd name="connsiteY2065" fmla="*/ 4285186 h 7040868"/>
              <a:gd name="connsiteX2066" fmla="*/ 10892776 w 12936898"/>
              <a:gd name="connsiteY2066" fmla="*/ 4284206 h 7040868"/>
              <a:gd name="connsiteX2067" fmla="*/ 10923330 w 12936898"/>
              <a:gd name="connsiteY2067" fmla="*/ 4285186 h 7040868"/>
              <a:gd name="connsiteX2068" fmla="*/ 10935312 w 12936898"/>
              <a:gd name="connsiteY2068" fmla="*/ 4298897 h 7040868"/>
              <a:gd name="connsiteX2069" fmla="*/ 10938307 w 12936898"/>
              <a:gd name="connsiteY2069" fmla="*/ 4283553 h 7040868"/>
              <a:gd name="connsiteX2070" fmla="*/ 10943100 w 12936898"/>
              <a:gd name="connsiteY2070" fmla="*/ 4272127 h 7040868"/>
              <a:gd name="connsiteX2071" fmla="*/ 10960474 w 12936898"/>
              <a:gd name="connsiteY2071" fmla="*/ 4294980 h 7040868"/>
              <a:gd name="connsiteX2072" fmla="*/ 10973055 w 12936898"/>
              <a:gd name="connsiteY2072" fmla="*/ 4309670 h 7040868"/>
              <a:gd name="connsiteX2073" fmla="*/ 11018587 w 12936898"/>
              <a:gd name="connsiteY2073" fmla="*/ 4296612 h 7040868"/>
              <a:gd name="connsiteX2074" fmla="*/ 11064717 w 12936898"/>
              <a:gd name="connsiteY2074" fmla="*/ 4251233 h 7040868"/>
              <a:gd name="connsiteX2075" fmla="*/ 11070109 w 12936898"/>
              <a:gd name="connsiteY2075" fmla="*/ 4238175 h 7040868"/>
              <a:gd name="connsiteX2076" fmla="*/ 11076100 w 12936898"/>
              <a:gd name="connsiteY2076" fmla="*/ 4231646 h 7040868"/>
              <a:gd name="connsiteX2077" fmla="*/ 11089879 w 12936898"/>
              <a:gd name="connsiteY2077" fmla="*/ 4203570 h 7040868"/>
              <a:gd name="connsiteX2078" fmla="*/ 11112046 w 12936898"/>
              <a:gd name="connsiteY2078" fmla="*/ 4166353 h 7040868"/>
              <a:gd name="connsiteX2079" fmla="*/ 11122830 w 12936898"/>
              <a:gd name="connsiteY2079" fmla="*/ 4144153 h 7040868"/>
              <a:gd name="connsiteX2080" fmla="*/ 11116839 w 12936898"/>
              <a:gd name="connsiteY2080" fmla="*/ 4140562 h 7040868"/>
              <a:gd name="connsiteX2081" fmla="*/ 536171 w 12936898"/>
              <a:gd name="connsiteY2081" fmla="*/ 4138603 h 7040868"/>
              <a:gd name="connsiteX2082" fmla="*/ 523590 w 12936898"/>
              <a:gd name="connsiteY2082" fmla="*/ 4142521 h 7040868"/>
              <a:gd name="connsiteX2083" fmla="*/ 533175 w 12936898"/>
              <a:gd name="connsiteY2083" fmla="*/ 4150029 h 7040868"/>
              <a:gd name="connsiteX2084" fmla="*/ 546355 w 12936898"/>
              <a:gd name="connsiteY2084" fmla="*/ 4145785 h 7040868"/>
              <a:gd name="connsiteX2085" fmla="*/ 536171 w 12936898"/>
              <a:gd name="connsiteY2085" fmla="*/ 4138603 h 7040868"/>
              <a:gd name="connsiteX2086" fmla="*/ 10842452 w 12936898"/>
              <a:gd name="connsiteY2086" fmla="*/ 4120321 h 7040868"/>
              <a:gd name="connsiteX2087" fmla="*/ 10823880 w 12936898"/>
              <a:gd name="connsiteY2087" fmla="*/ 4123586 h 7040868"/>
              <a:gd name="connsiteX2088" fmla="*/ 10806506 w 12936898"/>
              <a:gd name="connsiteY2088" fmla="*/ 4139583 h 7040868"/>
              <a:gd name="connsiteX2089" fmla="*/ 10824479 w 12936898"/>
              <a:gd name="connsiteY2089" fmla="*/ 4136318 h 7040868"/>
              <a:gd name="connsiteX2090" fmla="*/ 10842452 w 12936898"/>
              <a:gd name="connsiteY2090" fmla="*/ 4120321 h 7040868"/>
              <a:gd name="connsiteX2091" fmla="*/ 1048999 w 12936898"/>
              <a:gd name="connsiteY2091" fmla="*/ 4115751 h 7040868"/>
              <a:gd name="connsiteX2092" fmla="*/ 992683 w 12936898"/>
              <a:gd name="connsiteY2092" fmla="*/ 4134359 h 7040868"/>
              <a:gd name="connsiteX2093" fmla="*/ 966323 w 12936898"/>
              <a:gd name="connsiteY2093" fmla="*/ 4151009 h 7040868"/>
              <a:gd name="connsiteX2094" fmla="*/ 1003467 w 12936898"/>
              <a:gd name="connsiteY2094" fmla="*/ 4141868 h 7040868"/>
              <a:gd name="connsiteX2095" fmla="*/ 1047800 w 12936898"/>
              <a:gd name="connsiteY2095" fmla="*/ 4122607 h 7040868"/>
              <a:gd name="connsiteX2096" fmla="*/ 1048999 w 12936898"/>
              <a:gd name="connsiteY2096" fmla="*/ 4115751 h 7040868"/>
              <a:gd name="connsiteX2097" fmla="*/ 10952087 w 12936898"/>
              <a:gd name="connsiteY2097" fmla="*/ 4100407 h 7040868"/>
              <a:gd name="connsiteX2098" fmla="*/ 10926925 w 12936898"/>
              <a:gd name="connsiteY2098" fmla="*/ 4114771 h 7040868"/>
              <a:gd name="connsiteX2099" fmla="*/ 10917339 w 12936898"/>
              <a:gd name="connsiteY2099" fmla="*/ 4122607 h 7040868"/>
              <a:gd name="connsiteX2100" fmla="*/ 10908353 w 12936898"/>
              <a:gd name="connsiteY2100" fmla="*/ 4127830 h 7040868"/>
              <a:gd name="connsiteX2101" fmla="*/ 10966465 w 12936898"/>
              <a:gd name="connsiteY2101" fmla="*/ 4132727 h 7040868"/>
              <a:gd name="connsiteX2102" fmla="*/ 11021582 w 12936898"/>
              <a:gd name="connsiteY2102" fmla="*/ 4118036 h 7040868"/>
              <a:gd name="connsiteX2103" fmla="*/ 10952087 w 12936898"/>
              <a:gd name="connsiteY2103" fmla="*/ 4100407 h 7040868"/>
              <a:gd name="connsiteX2104" fmla="*/ 697328 w 12936898"/>
              <a:gd name="connsiteY2104" fmla="*/ 4093878 h 7040868"/>
              <a:gd name="connsiteX2105" fmla="*/ 697927 w 12936898"/>
              <a:gd name="connsiteY2105" fmla="*/ 4099101 h 7040868"/>
              <a:gd name="connsiteX2106" fmla="*/ 721891 w 12936898"/>
              <a:gd name="connsiteY2106" fmla="*/ 4102366 h 7040868"/>
              <a:gd name="connsiteX2107" fmla="*/ 705715 w 12936898"/>
              <a:gd name="connsiteY2107" fmla="*/ 4094204 h 7040868"/>
              <a:gd name="connsiteX2108" fmla="*/ 697328 w 12936898"/>
              <a:gd name="connsiteY2108" fmla="*/ 4093878 h 7040868"/>
              <a:gd name="connsiteX2109" fmla="*/ 11089280 w 12936898"/>
              <a:gd name="connsiteY2109" fmla="*/ 4087267 h 7040868"/>
              <a:gd name="connsiteX2110" fmla="*/ 11083888 w 12936898"/>
              <a:gd name="connsiteY2110" fmla="*/ 4087348 h 7040868"/>
              <a:gd name="connsiteX2111" fmla="*/ 11076699 w 12936898"/>
              <a:gd name="connsiteY2111" fmla="*/ 4103345 h 7040868"/>
              <a:gd name="connsiteX2112" fmla="*/ 11089280 w 12936898"/>
              <a:gd name="connsiteY2112" fmla="*/ 4096489 h 7040868"/>
              <a:gd name="connsiteX2113" fmla="*/ 11089280 w 12936898"/>
              <a:gd name="connsiteY2113" fmla="*/ 4087267 h 7040868"/>
              <a:gd name="connsiteX2114" fmla="*/ 11046744 w 12936898"/>
              <a:gd name="connsiteY2114" fmla="*/ 4076575 h 7040868"/>
              <a:gd name="connsiteX2115" fmla="*/ 11032965 w 12936898"/>
              <a:gd name="connsiteY2115" fmla="*/ 4087348 h 7040868"/>
              <a:gd name="connsiteX2116" fmla="*/ 11037159 w 12936898"/>
              <a:gd name="connsiteY2116" fmla="*/ 4096489 h 7040868"/>
              <a:gd name="connsiteX2117" fmla="*/ 11050938 w 12936898"/>
              <a:gd name="connsiteY2117" fmla="*/ 4085716 h 7040868"/>
              <a:gd name="connsiteX2118" fmla="*/ 11046744 w 12936898"/>
              <a:gd name="connsiteY2118" fmla="*/ 4076575 h 7040868"/>
              <a:gd name="connsiteX2119" fmla="*/ 742260 w 12936898"/>
              <a:gd name="connsiteY2119" fmla="*/ 4075269 h 7040868"/>
              <a:gd name="connsiteX2120" fmla="*/ 729080 w 12936898"/>
              <a:gd name="connsiteY2120" fmla="*/ 4085716 h 7040868"/>
              <a:gd name="connsiteX2121" fmla="*/ 744058 w 12936898"/>
              <a:gd name="connsiteY2121" fmla="*/ 4088328 h 7040868"/>
              <a:gd name="connsiteX2122" fmla="*/ 757238 w 12936898"/>
              <a:gd name="connsiteY2122" fmla="*/ 4077555 h 7040868"/>
              <a:gd name="connsiteX2123" fmla="*/ 742260 w 12936898"/>
              <a:gd name="connsiteY2123" fmla="*/ 4075269 h 7040868"/>
              <a:gd name="connsiteX2124" fmla="*/ 10934114 w 12936898"/>
              <a:gd name="connsiteY2124" fmla="*/ 4071025 h 7040868"/>
              <a:gd name="connsiteX2125" fmla="*/ 10911348 w 12936898"/>
              <a:gd name="connsiteY2125" fmla="*/ 4073637 h 7040868"/>
              <a:gd name="connsiteX2126" fmla="*/ 10923330 w 12936898"/>
              <a:gd name="connsiteY2126" fmla="*/ 4077555 h 7040868"/>
              <a:gd name="connsiteX2127" fmla="*/ 10934114 w 12936898"/>
              <a:gd name="connsiteY2127" fmla="*/ 4071025 h 7040868"/>
              <a:gd name="connsiteX2128" fmla="*/ 1311403 w 12936898"/>
              <a:gd name="connsiteY2128" fmla="*/ 4070372 h 7040868"/>
              <a:gd name="connsiteX2129" fmla="*/ 1298822 w 12936898"/>
              <a:gd name="connsiteY2129" fmla="*/ 4081146 h 7040868"/>
              <a:gd name="connsiteX2130" fmla="*/ 1324584 w 12936898"/>
              <a:gd name="connsiteY2130" fmla="*/ 4088328 h 7040868"/>
              <a:gd name="connsiteX2131" fmla="*/ 1335966 w 12936898"/>
              <a:gd name="connsiteY2131" fmla="*/ 4077555 h 7040868"/>
              <a:gd name="connsiteX2132" fmla="*/ 1311403 w 12936898"/>
              <a:gd name="connsiteY2132" fmla="*/ 4070372 h 7040868"/>
              <a:gd name="connsiteX2133" fmla="*/ 10959875 w 12936898"/>
              <a:gd name="connsiteY2133" fmla="*/ 4066128 h 7040868"/>
              <a:gd name="connsiteX2134" fmla="*/ 10951488 w 12936898"/>
              <a:gd name="connsiteY2134" fmla="*/ 4075922 h 7040868"/>
              <a:gd name="connsiteX2135" fmla="*/ 10967064 w 12936898"/>
              <a:gd name="connsiteY2135" fmla="*/ 4084410 h 7040868"/>
              <a:gd name="connsiteX2136" fmla="*/ 10974253 w 12936898"/>
              <a:gd name="connsiteY2136" fmla="*/ 4074290 h 7040868"/>
              <a:gd name="connsiteX2137" fmla="*/ 10959875 w 12936898"/>
              <a:gd name="connsiteY2137" fmla="*/ 4066128 h 7040868"/>
              <a:gd name="connsiteX2138" fmla="*/ 10202615 w 12936898"/>
              <a:gd name="connsiteY2138" fmla="*/ 4054376 h 7040868"/>
              <a:gd name="connsiteX2139" fmla="*/ 10184642 w 12936898"/>
              <a:gd name="connsiteY2139" fmla="*/ 4055355 h 7040868"/>
              <a:gd name="connsiteX2140" fmla="*/ 10190633 w 12936898"/>
              <a:gd name="connsiteY2140" fmla="*/ 4060578 h 7040868"/>
              <a:gd name="connsiteX2141" fmla="*/ 10202615 w 12936898"/>
              <a:gd name="connsiteY2141" fmla="*/ 4054376 h 7040868"/>
              <a:gd name="connsiteX2142" fmla="*/ 11022181 w 12936898"/>
              <a:gd name="connsiteY2142" fmla="*/ 4053723 h 7040868"/>
              <a:gd name="connsiteX2143" fmla="*/ 11004208 w 12936898"/>
              <a:gd name="connsiteY2143" fmla="*/ 4055355 h 7040868"/>
              <a:gd name="connsiteX2144" fmla="*/ 11010798 w 12936898"/>
              <a:gd name="connsiteY2144" fmla="*/ 4060578 h 7040868"/>
              <a:gd name="connsiteX2145" fmla="*/ 11022181 w 12936898"/>
              <a:gd name="connsiteY2145" fmla="*/ 4053723 h 7040868"/>
              <a:gd name="connsiteX2146" fmla="*/ 913003 w 12936898"/>
              <a:gd name="connsiteY2146" fmla="*/ 4053723 h 7040868"/>
              <a:gd name="connsiteX2147" fmla="*/ 895030 w 12936898"/>
              <a:gd name="connsiteY2147" fmla="*/ 4054376 h 7040868"/>
              <a:gd name="connsiteX2148" fmla="*/ 900422 w 12936898"/>
              <a:gd name="connsiteY2148" fmla="*/ 4059599 h 7040868"/>
              <a:gd name="connsiteX2149" fmla="*/ 913003 w 12936898"/>
              <a:gd name="connsiteY2149" fmla="*/ 4053723 h 7040868"/>
              <a:gd name="connsiteX2150" fmla="*/ 650757 w 12936898"/>
              <a:gd name="connsiteY2150" fmla="*/ 4034961 h 7040868"/>
              <a:gd name="connsiteX2151" fmla="*/ 601472 w 12936898"/>
              <a:gd name="connsiteY2151" fmla="*/ 4075269 h 7040868"/>
              <a:gd name="connsiteX2152" fmla="*/ 567324 w 12936898"/>
              <a:gd name="connsiteY2152" fmla="*/ 4112160 h 7040868"/>
              <a:gd name="connsiteX2153" fmla="*/ 603269 w 12936898"/>
              <a:gd name="connsiteY2153" fmla="*/ 4089960 h 7040868"/>
              <a:gd name="connsiteX2154" fmla="*/ 649999 w 12936898"/>
              <a:gd name="connsiteY2154" fmla="*/ 4051437 h 7040868"/>
              <a:gd name="connsiteX2155" fmla="*/ 656589 w 12936898"/>
              <a:gd name="connsiteY2155" fmla="*/ 4035767 h 7040868"/>
              <a:gd name="connsiteX2156" fmla="*/ 650757 w 12936898"/>
              <a:gd name="connsiteY2156" fmla="*/ 4034961 h 7040868"/>
              <a:gd name="connsiteX2157" fmla="*/ 11053933 w 12936898"/>
              <a:gd name="connsiteY2157" fmla="*/ 4031523 h 7040868"/>
              <a:gd name="connsiteX2158" fmla="*/ 11030568 w 12936898"/>
              <a:gd name="connsiteY2158" fmla="*/ 4033155 h 7040868"/>
              <a:gd name="connsiteX2159" fmla="*/ 11041951 w 12936898"/>
              <a:gd name="connsiteY2159" fmla="*/ 4037399 h 7040868"/>
              <a:gd name="connsiteX2160" fmla="*/ 11053933 w 12936898"/>
              <a:gd name="connsiteY2160" fmla="*/ 4031523 h 7040868"/>
              <a:gd name="connsiteX2161" fmla="*/ 1449196 w 12936898"/>
              <a:gd name="connsiteY2161" fmla="*/ 4028259 h 7040868"/>
              <a:gd name="connsiteX2162" fmla="*/ 1445601 w 12936898"/>
              <a:gd name="connsiteY2162" fmla="*/ 4038379 h 7040868"/>
              <a:gd name="connsiteX2163" fmla="*/ 1456385 w 12936898"/>
              <a:gd name="connsiteY2163" fmla="*/ 4046214 h 7040868"/>
              <a:gd name="connsiteX2164" fmla="*/ 1459381 w 12936898"/>
              <a:gd name="connsiteY2164" fmla="*/ 4036094 h 7040868"/>
              <a:gd name="connsiteX2165" fmla="*/ 1449196 w 12936898"/>
              <a:gd name="connsiteY2165" fmla="*/ 4028259 h 7040868"/>
              <a:gd name="connsiteX2166" fmla="*/ 1232323 w 12936898"/>
              <a:gd name="connsiteY2166" fmla="*/ 4026626 h 7040868"/>
              <a:gd name="connsiteX2167" fmla="*/ 1116098 w 12936898"/>
              <a:gd name="connsiteY2167" fmla="*/ 4065149 h 7040868"/>
              <a:gd name="connsiteX2168" fmla="*/ 1119692 w 12936898"/>
              <a:gd name="connsiteY2168" fmla="*/ 4092572 h 7040868"/>
              <a:gd name="connsiteX2169" fmla="*/ 1205363 w 12936898"/>
              <a:gd name="connsiteY2169" fmla="*/ 4088328 h 7040868"/>
              <a:gd name="connsiteX2170" fmla="*/ 1282647 w 12936898"/>
              <a:gd name="connsiteY2170" fmla="*/ 4075269 h 7040868"/>
              <a:gd name="connsiteX2171" fmla="*/ 1265273 w 12936898"/>
              <a:gd name="connsiteY2171" fmla="*/ 4062864 h 7040868"/>
              <a:gd name="connsiteX2172" fmla="*/ 1232323 w 12936898"/>
              <a:gd name="connsiteY2172" fmla="*/ 4053723 h 7040868"/>
              <a:gd name="connsiteX2173" fmla="*/ 1210755 w 12936898"/>
              <a:gd name="connsiteY2173" fmla="*/ 4041317 h 7040868"/>
              <a:gd name="connsiteX2174" fmla="*/ 1234119 w 12936898"/>
              <a:gd name="connsiteY2174" fmla="*/ 4039032 h 7040868"/>
              <a:gd name="connsiteX2175" fmla="*/ 1243705 w 12936898"/>
              <a:gd name="connsiteY2175" fmla="*/ 4029238 h 7040868"/>
              <a:gd name="connsiteX2176" fmla="*/ 1232323 w 12936898"/>
              <a:gd name="connsiteY2176" fmla="*/ 4026626 h 7040868"/>
              <a:gd name="connsiteX2177" fmla="*/ 1409056 w 12936898"/>
              <a:gd name="connsiteY2177" fmla="*/ 4025647 h 7040868"/>
              <a:gd name="connsiteX2178" fmla="*/ 1395876 w 12936898"/>
              <a:gd name="connsiteY2178" fmla="*/ 4025973 h 7040868"/>
              <a:gd name="connsiteX2179" fmla="*/ 1324584 w 12936898"/>
              <a:gd name="connsiteY2179" fmla="*/ 4025973 h 7040868"/>
              <a:gd name="connsiteX2180" fmla="*/ 1271264 w 12936898"/>
              <a:gd name="connsiteY2180" fmla="*/ 4033808 h 7040868"/>
              <a:gd name="connsiteX2181" fmla="*/ 1313800 w 12936898"/>
              <a:gd name="connsiteY2181" fmla="*/ 4040664 h 7040868"/>
              <a:gd name="connsiteX2182" fmla="*/ 1357534 w 12936898"/>
              <a:gd name="connsiteY2182" fmla="*/ 4046214 h 7040868"/>
              <a:gd name="connsiteX2183" fmla="*/ 1397674 w 12936898"/>
              <a:gd name="connsiteY2183" fmla="*/ 4038379 h 7040868"/>
              <a:gd name="connsiteX2184" fmla="*/ 1409056 w 12936898"/>
              <a:gd name="connsiteY2184" fmla="*/ 4025647 h 7040868"/>
              <a:gd name="connsiteX2185" fmla="*/ 11182140 w 12936898"/>
              <a:gd name="connsiteY2185" fmla="*/ 4018138 h 7040868"/>
              <a:gd name="connsiteX2186" fmla="*/ 11166564 w 12936898"/>
              <a:gd name="connsiteY2186" fmla="*/ 4025973 h 7040868"/>
              <a:gd name="connsiteX2187" fmla="*/ 11127622 w 12936898"/>
              <a:gd name="connsiteY2187" fmla="*/ 4040664 h 7040868"/>
              <a:gd name="connsiteX2188" fmla="*/ 11109649 w 12936898"/>
              <a:gd name="connsiteY2188" fmla="*/ 4053070 h 7040868"/>
              <a:gd name="connsiteX2189" fmla="*/ 11133613 w 12936898"/>
              <a:gd name="connsiteY2189" fmla="*/ 4056987 h 7040868"/>
              <a:gd name="connsiteX2190" fmla="*/ 11139604 w 12936898"/>
              <a:gd name="connsiteY2190" fmla="*/ 4072658 h 7040868"/>
              <a:gd name="connsiteX2191" fmla="*/ 11122230 w 12936898"/>
              <a:gd name="connsiteY2191" fmla="*/ 4088981 h 7040868"/>
              <a:gd name="connsiteX2192" fmla="*/ 11164167 w 12936898"/>
              <a:gd name="connsiteY2192" fmla="*/ 4074290 h 7040868"/>
              <a:gd name="connsiteX2193" fmla="*/ 11209100 w 12936898"/>
              <a:gd name="connsiteY2193" fmla="*/ 4056987 h 7040868"/>
              <a:gd name="connsiteX2194" fmla="*/ 11227672 w 12936898"/>
              <a:gd name="connsiteY2194" fmla="*/ 4030544 h 7040868"/>
              <a:gd name="connsiteX2195" fmla="*/ 11189329 w 12936898"/>
              <a:gd name="connsiteY2195" fmla="*/ 4023035 h 7040868"/>
              <a:gd name="connsiteX2196" fmla="*/ 11182140 w 12936898"/>
              <a:gd name="connsiteY2196" fmla="*/ 4018138 h 7040868"/>
              <a:gd name="connsiteX2197" fmla="*/ 1134071 w 12936898"/>
              <a:gd name="connsiteY2197" fmla="*/ 4004427 h 7040868"/>
              <a:gd name="connsiteX2198" fmla="*/ 1116098 w 12936898"/>
              <a:gd name="connsiteY2198" fmla="*/ 4005406 h 7040868"/>
              <a:gd name="connsiteX2199" fmla="*/ 1122089 w 12936898"/>
              <a:gd name="connsiteY2199" fmla="*/ 4009977 h 7040868"/>
              <a:gd name="connsiteX2200" fmla="*/ 1134071 w 12936898"/>
              <a:gd name="connsiteY2200" fmla="*/ 4004427 h 7040868"/>
              <a:gd name="connsiteX2201" fmla="*/ 1356336 w 12936898"/>
              <a:gd name="connsiteY2201" fmla="*/ 3988756 h 7040868"/>
              <a:gd name="connsiteX2202" fmla="*/ 1338363 w 12936898"/>
              <a:gd name="connsiteY2202" fmla="*/ 4000183 h 7040868"/>
              <a:gd name="connsiteX2203" fmla="*/ 1362926 w 12936898"/>
              <a:gd name="connsiteY2203" fmla="*/ 4007691 h 7040868"/>
              <a:gd name="connsiteX2204" fmla="*/ 1380899 w 12936898"/>
              <a:gd name="connsiteY2204" fmla="*/ 3996265 h 7040868"/>
              <a:gd name="connsiteX2205" fmla="*/ 1356336 w 12936898"/>
              <a:gd name="connsiteY2205" fmla="*/ 3988756 h 7040868"/>
              <a:gd name="connsiteX2206" fmla="*/ 11534410 w 12936898"/>
              <a:gd name="connsiteY2206" fmla="*/ 3987124 h 7040868"/>
              <a:gd name="connsiteX2207" fmla="*/ 11516437 w 12936898"/>
              <a:gd name="connsiteY2207" fmla="*/ 3987777 h 7040868"/>
              <a:gd name="connsiteX2208" fmla="*/ 11523027 w 12936898"/>
              <a:gd name="connsiteY2208" fmla="*/ 3993000 h 7040868"/>
              <a:gd name="connsiteX2209" fmla="*/ 11534410 w 12936898"/>
              <a:gd name="connsiteY2209" fmla="*/ 3987124 h 7040868"/>
              <a:gd name="connsiteX2210" fmla="*/ 11276798 w 12936898"/>
              <a:gd name="connsiteY2210" fmla="*/ 3977983 h 7040868"/>
              <a:gd name="connsiteX2211" fmla="*/ 11231266 w 12936898"/>
              <a:gd name="connsiteY2211" fmla="*/ 3991695 h 7040868"/>
              <a:gd name="connsiteX2212" fmla="*/ 11279194 w 12936898"/>
              <a:gd name="connsiteY2212" fmla="*/ 3996918 h 7040868"/>
              <a:gd name="connsiteX2213" fmla="*/ 11324126 w 12936898"/>
              <a:gd name="connsiteY2213" fmla="*/ 3983859 h 7040868"/>
              <a:gd name="connsiteX2214" fmla="*/ 11276798 w 12936898"/>
              <a:gd name="connsiteY2214" fmla="*/ 3977983 h 7040868"/>
              <a:gd name="connsiteX2215" fmla="*/ 2327473 w 12936898"/>
              <a:gd name="connsiteY2215" fmla="*/ 3968842 h 7040868"/>
              <a:gd name="connsiteX2216" fmla="*/ 2309501 w 12936898"/>
              <a:gd name="connsiteY2216" fmla="*/ 3969495 h 7040868"/>
              <a:gd name="connsiteX2217" fmla="*/ 2315491 w 12936898"/>
              <a:gd name="connsiteY2217" fmla="*/ 3974718 h 7040868"/>
              <a:gd name="connsiteX2218" fmla="*/ 2327473 w 12936898"/>
              <a:gd name="connsiteY2218" fmla="*/ 3968842 h 7040868"/>
              <a:gd name="connsiteX2219" fmla="*/ 1261079 w 12936898"/>
              <a:gd name="connsiteY2219" fmla="*/ 3941419 h 7040868"/>
              <a:gd name="connsiteX2220" fmla="*/ 1250295 w 12936898"/>
              <a:gd name="connsiteY2220" fmla="*/ 3944031 h 7040868"/>
              <a:gd name="connsiteX2221" fmla="*/ 1190386 w 12936898"/>
              <a:gd name="connsiteY2221" fmla="*/ 3957416 h 7040868"/>
              <a:gd name="connsiteX2222" fmla="*/ 1175408 w 12936898"/>
              <a:gd name="connsiteY2222" fmla="*/ 3967210 h 7040868"/>
              <a:gd name="connsiteX2223" fmla="*/ 1258682 w 12936898"/>
              <a:gd name="connsiteY2223" fmla="*/ 3947295 h 7040868"/>
              <a:gd name="connsiteX2224" fmla="*/ 1261079 w 12936898"/>
              <a:gd name="connsiteY2224" fmla="*/ 3941419 h 7040868"/>
              <a:gd name="connsiteX2225" fmla="*/ 10940105 w 12936898"/>
              <a:gd name="connsiteY2225" fmla="*/ 3924443 h 7040868"/>
              <a:gd name="connsiteX2226" fmla="*/ 10931717 w 12936898"/>
              <a:gd name="connsiteY2226" fmla="*/ 3930972 h 7040868"/>
              <a:gd name="connsiteX2227" fmla="*/ 10944298 w 12936898"/>
              <a:gd name="connsiteY2227" fmla="*/ 3943378 h 7040868"/>
              <a:gd name="connsiteX2228" fmla="*/ 11004807 w 12936898"/>
              <a:gd name="connsiteY2228" fmla="*/ 3935869 h 7040868"/>
              <a:gd name="connsiteX2229" fmla="*/ 10997618 w 12936898"/>
              <a:gd name="connsiteY2229" fmla="*/ 3932605 h 7040868"/>
              <a:gd name="connsiteX2230" fmla="*/ 10967064 w 12936898"/>
              <a:gd name="connsiteY2230" fmla="*/ 3930319 h 7040868"/>
              <a:gd name="connsiteX2231" fmla="*/ 10940105 w 12936898"/>
              <a:gd name="connsiteY2231" fmla="*/ 3924443 h 7040868"/>
              <a:gd name="connsiteX2232" fmla="*/ 11119694 w 12936898"/>
              <a:gd name="connsiteY2232" fmla="*/ 3921428 h 7040868"/>
              <a:gd name="connsiteX2233" fmla="*/ 11051537 w 12936898"/>
              <a:gd name="connsiteY2233" fmla="*/ 3940113 h 7040868"/>
              <a:gd name="connsiteX2234" fmla="*/ 11122830 w 12936898"/>
              <a:gd name="connsiteY2234" fmla="*/ 3939460 h 7040868"/>
              <a:gd name="connsiteX2235" fmla="*/ 11193523 w 12936898"/>
              <a:gd name="connsiteY2235" fmla="*/ 3937502 h 7040868"/>
              <a:gd name="connsiteX2236" fmla="*/ 11168960 w 12936898"/>
              <a:gd name="connsiteY2236" fmla="*/ 3950234 h 7040868"/>
              <a:gd name="connsiteX2237" fmla="*/ 11114442 w 12936898"/>
              <a:gd name="connsiteY2237" fmla="*/ 3954804 h 7040868"/>
              <a:gd name="connsiteX2238" fmla="*/ 11106055 w 12936898"/>
              <a:gd name="connsiteY2238" fmla="*/ 3965577 h 7040868"/>
              <a:gd name="connsiteX2239" fmla="*/ 11218685 w 12936898"/>
              <a:gd name="connsiteY2239" fmla="*/ 3954804 h 7040868"/>
              <a:gd name="connsiteX2240" fmla="*/ 11235460 w 12936898"/>
              <a:gd name="connsiteY2240" fmla="*/ 3949254 h 7040868"/>
              <a:gd name="connsiteX2241" fmla="*/ 11252834 w 12936898"/>
              <a:gd name="connsiteY2241" fmla="*/ 3939460 h 7040868"/>
              <a:gd name="connsiteX2242" fmla="*/ 11179744 w 12936898"/>
              <a:gd name="connsiteY2242" fmla="*/ 3922811 h 7040868"/>
              <a:gd name="connsiteX2243" fmla="*/ 11119694 w 12936898"/>
              <a:gd name="connsiteY2243" fmla="*/ 3921428 h 7040868"/>
              <a:gd name="connsiteX2244" fmla="*/ 10808303 w 12936898"/>
              <a:gd name="connsiteY2244" fmla="*/ 3919546 h 7040868"/>
              <a:gd name="connsiteX2245" fmla="*/ 10784339 w 12936898"/>
              <a:gd name="connsiteY2245" fmla="*/ 3921831 h 7040868"/>
              <a:gd name="connsiteX2246" fmla="*/ 10796321 w 12936898"/>
              <a:gd name="connsiteY2246" fmla="*/ 3925749 h 7040868"/>
              <a:gd name="connsiteX2247" fmla="*/ 10808303 w 12936898"/>
              <a:gd name="connsiteY2247" fmla="*/ 3919546 h 7040868"/>
              <a:gd name="connsiteX2248" fmla="*/ 11144996 w 12936898"/>
              <a:gd name="connsiteY2248" fmla="*/ 3897999 h 7040868"/>
              <a:gd name="connsiteX2249" fmla="*/ 11122230 w 12936898"/>
              <a:gd name="connsiteY2249" fmla="*/ 3899632 h 7040868"/>
              <a:gd name="connsiteX2250" fmla="*/ 11134212 w 12936898"/>
              <a:gd name="connsiteY2250" fmla="*/ 3903549 h 7040868"/>
              <a:gd name="connsiteX2251" fmla="*/ 11144996 w 12936898"/>
              <a:gd name="connsiteY2251" fmla="*/ 3897999 h 7040868"/>
              <a:gd name="connsiteX2252" fmla="*/ 11009600 w 12936898"/>
              <a:gd name="connsiteY2252" fmla="*/ 3893429 h 7040868"/>
              <a:gd name="connsiteX2253" fmla="*/ 10949091 w 12936898"/>
              <a:gd name="connsiteY2253" fmla="*/ 3906488 h 7040868"/>
              <a:gd name="connsiteX2254" fmla="*/ 10982042 w 12936898"/>
              <a:gd name="connsiteY2254" fmla="*/ 3909752 h 7040868"/>
              <a:gd name="connsiteX2255" fmla="*/ 11019785 w 12936898"/>
              <a:gd name="connsiteY2255" fmla="*/ 3897347 h 7040868"/>
              <a:gd name="connsiteX2256" fmla="*/ 11009600 w 12936898"/>
              <a:gd name="connsiteY2256" fmla="*/ 3893429 h 7040868"/>
              <a:gd name="connsiteX2257" fmla="*/ 10929920 w 12936898"/>
              <a:gd name="connsiteY2257" fmla="*/ 3885920 h 7040868"/>
              <a:gd name="connsiteX2258" fmla="*/ 10920934 w 12936898"/>
              <a:gd name="connsiteY2258" fmla="*/ 3896694 h 7040868"/>
              <a:gd name="connsiteX2259" fmla="*/ 10925726 w 12936898"/>
              <a:gd name="connsiteY2259" fmla="*/ 3905508 h 7040868"/>
              <a:gd name="connsiteX2260" fmla="*/ 10935312 w 12936898"/>
              <a:gd name="connsiteY2260" fmla="*/ 3895061 h 7040868"/>
              <a:gd name="connsiteX2261" fmla="*/ 10929920 w 12936898"/>
              <a:gd name="connsiteY2261" fmla="*/ 3885920 h 7040868"/>
              <a:gd name="connsiteX2262" fmla="*/ 1291633 w 12936898"/>
              <a:gd name="connsiteY2262" fmla="*/ 3882329 h 7040868"/>
              <a:gd name="connsiteX2263" fmla="*/ 1244305 w 12936898"/>
              <a:gd name="connsiteY2263" fmla="*/ 3884288 h 7040868"/>
              <a:gd name="connsiteX2264" fmla="*/ 1186791 w 12936898"/>
              <a:gd name="connsiteY2264" fmla="*/ 3912037 h 7040868"/>
              <a:gd name="connsiteX2265" fmla="*/ 1303016 w 12936898"/>
              <a:gd name="connsiteY2265" fmla="*/ 3890491 h 7040868"/>
              <a:gd name="connsiteX2266" fmla="*/ 1291633 w 12936898"/>
              <a:gd name="connsiteY2266" fmla="*/ 3882329 h 7040868"/>
              <a:gd name="connsiteX2267" fmla="*/ 715301 w 12936898"/>
              <a:gd name="connsiteY2267" fmla="*/ 3860130 h 7040868"/>
              <a:gd name="connsiteX2268" fmla="*/ 605067 w 12936898"/>
              <a:gd name="connsiteY2268" fmla="*/ 3920199 h 7040868"/>
              <a:gd name="connsiteX2269" fmla="*/ 660184 w 12936898"/>
              <a:gd name="connsiteY2269" fmla="*/ 3899632 h 7040868"/>
              <a:gd name="connsiteX2270" fmla="*/ 715301 w 12936898"/>
              <a:gd name="connsiteY2270" fmla="*/ 3860130 h 7040868"/>
              <a:gd name="connsiteX2271" fmla="*/ 10861024 w 12936898"/>
              <a:gd name="connsiteY2271" fmla="*/ 3825525 h 7040868"/>
              <a:gd name="connsiteX2272" fmla="*/ 10853835 w 12936898"/>
              <a:gd name="connsiteY2272" fmla="*/ 3835318 h 7040868"/>
              <a:gd name="connsiteX2273" fmla="*/ 10877199 w 12936898"/>
              <a:gd name="connsiteY2273" fmla="*/ 3833033 h 7040868"/>
              <a:gd name="connsiteX2274" fmla="*/ 10861024 w 12936898"/>
              <a:gd name="connsiteY2274" fmla="*/ 3825525 h 7040868"/>
              <a:gd name="connsiteX2275" fmla="*/ 10790330 w 12936898"/>
              <a:gd name="connsiteY2275" fmla="*/ 3825525 h 7040868"/>
              <a:gd name="connsiteX2276" fmla="*/ 10765767 w 12936898"/>
              <a:gd name="connsiteY2276" fmla="*/ 3827157 h 7040868"/>
              <a:gd name="connsiteX2277" fmla="*/ 10778348 w 12936898"/>
              <a:gd name="connsiteY2277" fmla="*/ 3831401 h 7040868"/>
              <a:gd name="connsiteX2278" fmla="*/ 10790330 w 12936898"/>
              <a:gd name="connsiteY2278" fmla="*/ 3825525 h 7040868"/>
              <a:gd name="connsiteX2279" fmla="*/ 10919735 w 12936898"/>
              <a:gd name="connsiteY2279" fmla="*/ 3824872 h 7040868"/>
              <a:gd name="connsiteX2280" fmla="*/ 10881992 w 12936898"/>
              <a:gd name="connsiteY2280" fmla="*/ 3841521 h 7040868"/>
              <a:gd name="connsiteX2281" fmla="*/ 10872407 w 12936898"/>
              <a:gd name="connsiteY2281" fmla="*/ 3865027 h 7040868"/>
              <a:gd name="connsiteX2282" fmla="*/ 10902362 w 12936898"/>
              <a:gd name="connsiteY2282" fmla="*/ 3863721 h 7040868"/>
              <a:gd name="connsiteX2283" fmla="*/ 10923330 w 12936898"/>
              <a:gd name="connsiteY2283" fmla="*/ 3857518 h 7040868"/>
              <a:gd name="connsiteX2284" fmla="*/ 10919735 w 12936898"/>
              <a:gd name="connsiteY2284" fmla="*/ 3824872 h 7040868"/>
              <a:gd name="connsiteX2285" fmla="*/ 11340302 w 12936898"/>
              <a:gd name="connsiteY2285" fmla="*/ 3822260 h 7040868"/>
              <a:gd name="connsiteX2286" fmla="*/ 11322928 w 12936898"/>
              <a:gd name="connsiteY2286" fmla="*/ 3823239 h 7040868"/>
              <a:gd name="connsiteX2287" fmla="*/ 11328919 w 12936898"/>
              <a:gd name="connsiteY2287" fmla="*/ 3827810 h 7040868"/>
              <a:gd name="connsiteX2288" fmla="*/ 11340302 w 12936898"/>
              <a:gd name="connsiteY2288" fmla="*/ 3822260 h 7040868"/>
              <a:gd name="connsiteX2289" fmla="*/ 653594 w 12936898"/>
              <a:gd name="connsiteY2289" fmla="*/ 3820628 h 7040868"/>
              <a:gd name="connsiteX2290" fmla="*/ 548752 w 12936898"/>
              <a:gd name="connsiteY2290" fmla="*/ 3895714 h 7040868"/>
              <a:gd name="connsiteX2291" fmla="*/ 540364 w 12936898"/>
              <a:gd name="connsiteY2291" fmla="*/ 3915302 h 7040868"/>
              <a:gd name="connsiteX2292" fmla="*/ 527184 w 12936898"/>
              <a:gd name="connsiteY2292" fmla="*/ 3931952 h 7040868"/>
              <a:gd name="connsiteX2293" fmla="*/ 597279 w 12936898"/>
              <a:gd name="connsiteY2293" fmla="*/ 3897999 h 7040868"/>
              <a:gd name="connsiteX2294" fmla="*/ 642810 w 12936898"/>
              <a:gd name="connsiteY2294" fmla="*/ 3853600 h 7040868"/>
              <a:gd name="connsiteX2295" fmla="*/ 653594 w 12936898"/>
              <a:gd name="connsiteY2295" fmla="*/ 3820628 h 7040868"/>
              <a:gd name="connsiteX2296" fmla="*/ 206068 w 12936898"/>
              <a:gd name="connsiteY2296" fmla="*/ 3768067 h 7040868"/>
              <a:gd name="connsiteX2297" fmla="*/ 177311 w 12936898"/>
              <a:gd name="connsiteY2297" fmla="*/ 3786349 h 7040868"/>
              <a:gd name="connsiteX2298" fmla="*/ 134775 w 12936898"/>
              <a:gd name="connsiteY2298" fmla="*/ 3805610 h 7040868"/>
              <a:gd name="connsiteX2299" fmla="*/ 120397 w 12936898"/>
              <a:gd name="connsiteY2299" fmla="*/ 3815731 h 7040868"/>
              <a:gd name="connsiteX2300" fmla="*/ 137771 w 12936898"/>
              <a:gd name="connsiteY2300" fmla="*/ 3853600 h 7040868"/>
              <a:gd name="connsiteX2301" fmla="*/ 172518 w 12936898"/>
              <a:gd name="connsiteY2301" fmla="*/ 3810834 h 7040868"/>
              <a:gd name="connsiteX2302" fmla="*/ 11251636 w 12936898"/>
              <a:gd name="connsiteY2302" fmla="*/ 3749785 h 7040868"/>
              <a:gd name="connsiteX2303" fmla="*/ 11248041 w 12936898"/>
              <a:gd name="connsiteY2303" fmla="*/ 3759579 h 7040868"/>
              <a:gd name="connsiteX2304" fmla="*/ 11258226 w 12936898"/>
              <a:gd name="connsiteY2304" fmla="*/ 3768720 h 7040868"/>
              <a:gd name="connsiteX2305" fmla="*/ 11261820 w 12936898"/>
              <a:gd name="connsiteY2305" fmla="*/ 3758926 h 7040868"/>
              <a:gd name="connsiteX2306" fmla="*/ 11251636 w 12936898"/>
              <a:gd name="connsiteY2306" fmla="*/ 3749785 h 7040868"/>
              <a:gd name="connsiteX2307" fmla="*/ 590689 w 12936898"/>
              <a:gd name="connsiteY2307" fmla="*/ 3743256 h 7040868"/>
              <a:gd name="connsiteX2308" fmla="*/ 581702 w 12936898"/>
              <a:gd name="connsiteY2308" fmla="*/ 3754029 h 7040868"/>
              <a:gd name="connsiteX2309" fmla="*/ 586495 w 12936898"/>
              <a:gd name="connsiteY2309" fmla="*/ 3763170 h 7040868"/>
              <a:gd name="connsiteX2310" fmla="*/ 595481 w 12936898"/>
              <a:gd name="connsiteY2310" fmla="*/ 3753376 h 7040868"/>
              <a:gd name="connsiteX2311" fmla="*/ 590689 w 12936898"/>
              <a:gd name="connsiteY2311" fmla="*/ 3743256 h 7040868"/>
              <a:gd name="connsiteX2312" fmla="*/ 11175550 w 12936898"/>
              <a:gd name="connsiteY2312" fmla="*/ 3737379 h 7040868"/>
              <a:gd name="connsiteX2313" fmla="*/ 11167163 w 12936898"/>
              <a:gd name="connsiteY2313" fmla="*/ 3748153 h 7040868"/>
              <a:gd name="connsiteX2314" fmla="*/ 11177347 w 12936898"/>
              <a:gd name="connsiteY2314" fmla="*/ 3757294 h 7040868"/>
              <a:gd name="connsiteX2315" fmla="*/ 11185735 w 12936898"/>
              <a:gd name="connsiteY2315" fmla="*/ 3746520 h 7040868"/>
              <a:gd name="connsiteX2316" fmla="*/ 11175550 w 12936898"/>
              <a:gd name="connsiteY2316" fmla="*/ 3737379 h 7040868"/>
              <a:gd name="connsiteX2317" fmla="*/ 176263 w 12936898"/>
              <a:gd name="connsiteY2317" fmla="*/ 3727545 h 7040868"/>
              <a:gd name="connsiteX2318" fmla="*/ 168325 w 12936898"/>
              <a:gd name="connsiteY2318" fmla="*/ 3727585 h 7040868"/>
              <a:gd name="connsiteX2319" fmla="*/ 138969 w 12936898"/>
              <a:gd name="connsiteY2319" fmla="*/ 3764149 h 7040868"/>
              <a:gd name="connsiteX2320" fmla="*/ 115604 w 12936898"/>
              <a:gd name="connsiteY2320" fmla="*/ 3802346 h 7040868"/>
              <a:gd name="connsiteX2321" fmla="*/ 146158 w 12936898"/>
              <a:gd name="connsiteY2321" fmla="*/ 3779493 h 7040868"/>
              <a:gd name="connsiteX2322" fmla="*/ 177910 w 12936898"/>
              <a:gd name="connsiteY2322" fmla="*/ 3740970 h 7040868"/>
              <a:gd name="connsiteX2323" fmla="*/ 176263 w 12936898"/>
              <a:gd name="connsiteY2323" fmla="*/ 3727545 h 7040868"/>
              <a:gd name="connsiteX2324" fmla="*/ 241415 w 12936898"/>
              <a:gd name="connsiteY2324" fmla="*/ 3723015 h 7040868"/>
              <a:gd name="connsiteX2325" fmla="*/ 227036 w 12936898"/>
              <a:gd name="connsiteY2325" fmla="*/ 3734115 h 7040868"/>
              <a:gd name="connsiteX2326" fmla="*/ 226437 w 12936898"/>
              <a:gd name="connsiteY2326" fmla="*/ 3748806 h 7040868"/>
              <a:gd name="connsiteX2327" fmla="*/ 241415 w 12936898"/>
              <a:gd name="connsiteY2327" fmla="*/ 3737379 h 7040868"/>
              <a:gd name="connsiteX2328" fmla="*/ 241415 w 12936898"/>
              <a:gd name="connsiteY2328" fmla="*/ 3723015 h 7040868"/>
              <a:gd name="connsiteX2329" fmla="*/ 11037758 w 12936898"/>
              <a:gd name="connsiteY2329" fmla="*/ 3695265 h 7040868"/>
              <a:gd name="connsiteX2330" fmla="*/ 11036559 w 12936898"/>
              <a:gd name="connsiteY2330" fmla="*/ 3722035 h 7040868"/>
              <a:gd name="connsiteX2331" fmla="*/ 11050339 w 12936898"/>
              <a:gd name="connsiteY2331" fmla="*/ 3705386 h 7040868"/>
              <a:gd name="connsiteX2332" fmla="*/ 11037758 w 12936898"/>
              <a:gd name="connsiteY2332" fmla="*/ 3695265 h 7040868"/>
              <a:gd name="connsiteX2333" fmla="*/ 440914 w 12936898"/>
              <a:gd name="connsiteY2333" fmla="*/ 3676657 h 7040868"/>
              <a:gd name="connsiteX2334" fmla="*/ 427135 w 12936898"/>
              <a:gd name="connsiteY2334" fmla="*/ 3688083 h 7040868"/>
              <a:gd name="connsiteX2335" fmla="*/ 404968 w 12936898"/>
              <a:gd name="connsiteY2335" fmla="*/ 3710283 h 7040868"/>
              <a:gd name="connsiteX2336" fmla="*/ 409761 w 12936898"/>
              <a:gd name="connsiteY2336" fmla="*/ 3723668 h 7040868"/>
              <a:gd name="connsiteX2337" fmla="*/ 433725 w 12936898"/>
              <a:gd name="connsiteY2337" fmla="*/ 3711262 h 7040868"/>
              <a:gd name="connsiteX2338" fmla="*/ 447504 w 12936898"/>
              <a:gd name="connsiteY2338" fmla="*/ 3677310 h 7040868"/>
              <a:gd name="connsiteX2339" fmla="*/ 440914 w 12936898"/>
              <a:gd name="connsiteY2339" fmla="*/ 3676657 h 7040868"/>
              <a:gd name="connsiteX2340" fmla="*/ 230631 w 12936898"/>
              <a:gd name="connsiteY2340" fmla="*/ 3671760 h 7040868"/>
              <a:gd name="connsiteX2341" fmla="*/ 219248 w 12936898"/>
              <a:gd name="connsiteY2341" fmla="*/ 3681554 h 7040868"/>
              <a:gd name="connsiteX2342" fmla="*/ 208464 w 12936898"/>
              <a:gd name="connsiteY2342" fmla="*/ 3702774 h 7040868"/>
              <a:gd name="connsiteX2343" fmla="*/ 223442 w 12936898"/>
              <a:gd name="connsiteY2343" fmla="*/ 3684492 h 7040868"/>
              <a:gd name="connsiteX2344" fmla="*/ 230631 w 12936898"/>
              <a:gd name="connsiteY2344" fmla="*/ 3671760 h 7040868"/>
              <a:gd name="connsiteX2345" fmla="*/ 782999 w 12936898"/>
              <a:gd name="connsiteY2345" fmla="*/ 3670781 h 7040868"/>
              <a:gd name="connsiteX2346" fmla="*/ 771017 w 12936898"/>
              <a:gd name="connsiteY2346" fmla="*/ 3681554 h 7040868"/>
              <a:gd name="connsiteX2347" fmla="*/ 787792 w 12936898"/>
              <a:gd name="connsiteY2347" fmla="*/ 3687430 h 7040868"/>
              <a:gd name="connsiteX2348" fmla="*/ 792585 w 12936898"/>
              <a:gd name="connsiteY2348" fmla="*/ 3670781 h 7040868"/>
              <a:gd name="connsiteX2349" fmla="*/ 782999 w 12936898"/>
              <a:gd name="connsiteY2349" fmla="*/ 3670781 h 7040868"/>
              <a:gd name="connsiteX2350" fmla="*/ 733873 w 12936898"/>
              <a:gd name="connsiteY2350" fmla="*/ 3664904 h 7040868"/>
              <a:gd name="connsiteX2351" fmla="*/ 726085 w 12936898"/>
              <a:gd name="connsiteY2351" fmla="*/ 3676657 h 7040868"/>
              <a:gd name="connsiteX2352" fmla="*/ 705715 w 12936898"/>
              <a:gd name="connsiteY2352" fmla="*/ 3691348 h 7040868"/>
              <a:gd name="connsiteX2353" fmla="*/ 612256 w 12936898"/>
              <a:gd name="connsiteY2353" fmla="*/ 3757947 h 7040868"/>
              <a:gd name="connsiteX2354" fmla="*/ 584698 w 12936898"/>
              <a:gd name="connsiteY2354" fmla="*/ 3793205 h 7040868"/>
              <a:gd name="connsiteX2355" fmla="*/ 560135 w 12936898"/>
              <a:gd name="connsiteY2355" fmla="*/ 3833033 h 7040868"/>
              <a:gd name="connsiteX2356" fmla="*/ 633824 w 12936898"/>
              <a:gd name="connsiteY2356" fmla="*/ 3787002 h 7040868"/>
              <a:gd name="connsiteX2357" fmla="*/ 735670 w 12936898"/>
              <a:gd name="connsiteY2357" fmla="*/ 3673066 h 7040868"/>
              <a:gd name="connsiteX2358" fmla="*/ 733873 w 12936898"/>
              <a:gd name="connsiteY2358" fmla="*/ 3664904 h 7040868"/>
              <a:gd name="connsiteX2359" fmla="*/ 823738 w 12936898"/>
              <a:gd name="connsiteY2359" fmla="*/ 3654458 h 7040868"/>
              <a:gd name="connsiteX2360" fmla="*/ 809359 w 12936898"/>
              <a:gd name="connsiteY2360" fmla="*/ 3665231 h 7040868"/>
              <a:gd name="connsiteX2361" fmla="*/ 814152 w 12936898"/>
              <a:gd name="connsiteY2361" fmla="*/ 3674698 h 7040868"/>
              <a:gd name="connsiteX2362" fmla="*/ 827931 w 12936898"/>
              <a:gd name="connsiteY2362" fmla="*/ 3663272 h 7040868"/>
              <a:gd name="connsiteX2363" fmla="*/ 823738 w 12936898"/>
              <a:gd name="connsiteY2363" fmla="*/ 3654458 h 7040868"/>
              <a:gd name="connsiteX2364" fmla="*/ 11140203 w 12936898"/>
              <a:gd name="connsiteY2364" fmla="*/ 3646949 h 7040868"/>
              <a:gd name="connsiteX2365" fmla="*/ 11052735 w 12936898"/>
              <a:gd name="connsiteY2365" fmla="*/ 3666863 h 7040868"/>
              <a:gd name="connsiteX2366" fmla="*/ 11068911 w 12936898"/>
              <a:gd name="connsiteY2366" fmla="*/ 3683186 h 7040868"/>
              <a:gd name="connsiteX2367" fmla="*/ 11128221 w 12936898"/>
              <a:gd name="connsiteY2367" fmla="*/ 3669148 h 7040868"/>
              <a:gd name="connsiteX2368" fmla="*/ 11157577 w 12936898"/>
              <a:gd name="connsiteY2368" fmla="*/ 3657722 h 7040868"/>
              <a:gd name="connsiteX2369" fmla="*/ 11167163 w 12936898"/>
              <a:gd name="connsiteY2369" fmla="*/ 3652499 h 7040868"/>
              <a:gd name="connsiteX2370" fmla="*/ 11140203 w 12936898"/>
              <a:gd name="connsiteY2370" fmla="*/ 3646949 h 7040868"/>
              <a:gd name="connsiteX2371" fmla="*/ 519995 w 12936898"/>
              <a:gd name="connsiteY2371" fmla="*/ 3634543 h 7040868"/>
              <a:gd name="connsiteX2372" fmla="*/ 511009 w 12936898"/>
              <a:gd name="connsiteY2372" fmla="*/ 3645317 h 7040868"/>
              <a:gd name="connsiteX2373" fmla="*/ 515801 w 12936898"/>
              <a:gd name="connsiteY2373" fmla="*/ 3654458 h 7040868"/>
              <a:gd name="connsiteX2374" fmla="*/ 524788 w 12936898"/>
              <a:gd name="connsiteY2374" fmla="*/ 3644664 h 7040868"/>
              <a:gd name="connsiteX2375" fmla="*/ 519995 w 12936898"/>
              <a:gd name="connsiteY2375" fmla="*/ 3634543 h 7040868"/>
              <a:gd name="connsiteX2376" fmla="*/ 70672 w 12936898"/>
              <a:gd name="connsiteY2376" fmla="*/ 3630626 h 7040868"/>
              <a:gd name="connsiteX2377" fmla="*/ 42514 w 12936898"/>
              <a:gd name="connsiteY2377" fmla="*/ 3659354 h 7040868"/>
              <a:gd name="connsiteX2378" fmla="*/ 59289 w 12936898"/>
              <a:gd name="connsiteY2378" fmla="*/ 3666863 h 7040868"/>
              <a:gd name="connsiteX2379" fmla="*/ 76663 w 12936898"/>
              <a:gd name="connsiteY2379" fmla="*/ 3640093 h 7040868"/>
              <a:gd name="connsiteX2380" fmla="*/ 70672 w 12936898"/>
              <a:gd name="connsiteY2380" fmla="*/ 3630626 h 7040868"/>
              <a:gd name="connsiteX2381" fmla="*/ 11241451 w 12936898"/>
              <a:gd name="connsiteY2381" fmla="*/ 3608753 h 7040868"/>
              <a:gd name="connsiteX2382" fmla="*/ 11194721 w 12936898"/>
              <a:gd name="connsiteY2382" fmla="*/ 3613976 h 7040868"/>
              <a:gd name="connsiteX2383" fmla="*/ 11215690 w 12936898"/>
              <a:gd name="connsiteY2383" fmla="*/ 3615608 h 7040868"/>
              <a:gd name="connsiteX2384" fmla="*/ 11241451 w 12936898"/>
              <a:gd name="connsiteY2384" fmla="*/ 3610058 h 7040868"/>
              <a:gd name="connsiteX2385" fmla="*/ 11292374 w 12936898"/>
              <a:gd name="connsiteY2385" fmla="*/ 3605488 h 7040868"/>
              <a:gd name="connsiteX2386" fmla="*/ 11275000 w 12936898"/>
              <a:gd name="connsiteY2386" fmla="*/ 3606467 h 7040868"/>
              <a:gd name="connsiteX2387" fmla="*/ 11280991 w 12936898"/>
              <a:gd name="connsiteY2387" fmla="*/ 3611691 h 7040868"/>
              <a:gd name="connsiteX2388" fmla="*/ 11292374 w 12936898"/>
              <a:gd name="connsiteY2388" fmla="*/ 3605488 h 7040868"/>
              <a:gd name="connsiteX2389" fmla="*/ 1075359 w 12936898"/>
              <a:gd name="connsiteY2389" fmla="*/ 3604835 h 7040868"/>
              <a:gd name="connsiteX2390" fmla="*/ 1051395 w 12936898"/>
              <a:gd name="connsiteY2390" fmla="*/ 3607120 h 7040868"/>
              <a:gd name="connsiteX2391" fmla="*/ 1063377 w 12936898"/>
              <a:gd name="connsiteY2391" fmla="*/ 3611691 h 7040868"/>
              <a:gd name="connsiteX2392" fmla="*/ 1075359 w 12936898"/>
              <a:gd name="connsiteY2392" fmla="*/ 3604835 h 7040868"/>
              <a:gd name="connsiteX2393" fmla="*/ 598477 w 12936898"/>
              <a:gd name="connsiteY2393" fmla="*/ 3603978 h 7040868"/>
              <a:gd name="connsiteX2394" fmla="*/ 591887 w 12936898"/>
              <a:gd name="connsiteY2394" fmla="*/ 3604182 h 7040868"/>
              <a:gd name="connsiteX2395" fmla="*/ 583500 w 12936898"/>
              <a:gd name="connsiteY2395" fmla="*/ 3619526 h 7040868"/>
              <a:gd name="connsiteX2396" fmla="*/ 594283 w 12936898"/>
              <a:gd name="connsiteY2396" fmla="*/ 3628014 h 7040868"/>
              <a:gd name="connsiteX2397" fmla="*/ 601472 w 12936898"/>
              <a:gd name="connsiteY2397" fmla="*/ 3612344 h 7040868"/>
              <a:gd name="connsiteX2398" fmla="*/ 598477 w 12936898"/>
              <a:gd name="connsiteY2398" fmla="*/ 3603978 h 7040868"/>
              <a:gd name="connsiteX2399" fmla="*/ 727283 w 12936898"/>
              <a:gd name="connsiteY2399" fmla="*/ 3591450 h 7040868"/>
              <a:gd name="connsiteX2400" fmla="*/ 717697 w 12936898"/>
              <a:gd name="connsiteY2400" fmla="*/ 3593409 h 7040868"/>
              <a:gd name="connsiteX2401" fmla="*/ 704517 w 12936898"/>
              <a:gd name="connsiteY2401" fmla="*/ 3604182 h 7040868"/>
              <a:gd name="connsiteX2402" fmla="*/ 719495 w 12936898"/>
              <a:gd name="connsiteY2402" fmla="*/ 3606467 h 7040868"/>
              <a:gd name="connsiteX2403" fmla="*/ 732675 w 12936898"/>
              <a:gd name="connsiteY2403" fmla="*/ 3595694 h 7040868"/>
              <a:gd name="connsiteX2404" fmla="*/ 727283 w 12936898"/>
              <a:gd name="connsiteY2404" fmla="*/ 3591450 h 7040868"/>
              <a:gd name="connsiteX2405" fmla="*/ 11125226 w 12936898"/>
              <a:gd name="connsiteY2405" fmla="*/ 3572842 h 7040868"/>
              <a:gd name="connsiteX2406" fmla="*/ 11101262 w 12936898"/>
              <a:gd name="connsiteY2406" fmla="*/ 3575127 h 7040868"/>
              <a:gd name="connsiteX2407" fmla="*/ 11113843 w 12936898"/>
              <a:gd name="connsiteY2407" fmla="*/ 3578718 h 7040868"/>
              <a:gd name="connsiteX2408" fmla="*/ 11125226 w 12936898"/>
              <a:gd name="connsiteY2408" fmla="*/ 3572842 h 7040868"/>
              <a:gd name="connsiteX2409" fmla="*/ 1132872 w 12936898"/>
              <a:gd name="connsiteY2409" fmla="*/ 3567945 h 7040868"/>
              <a:gd name="connsiteX2410" fmla="*/ 1111904 w 12936898"/>
              <a:gd name="connsiteY2410" fmla="*/ 3579371 h 7040868"/>
              <a:gd name="connsiteX2411" fmla="*/ 1135868 w 12936898"/>
              <a:gd name="connsiteY2411" fmla="*/ 3577086 h 7040868"/>
              <a:gd name="connsiteX2412" fmla="*/ 1132872 w 12936898"/>
              <a:gd name="connsiteY2412" fmla="*/ 3567945 h 7040868"/>
              <a:gd name="connsiteX2413" fmla="*/ 11384036 w 12936898"/>
              <a:gd name="connsiteY2413" fmla="*/ 3567292 h 7040868"/>
              <a:gd name="connsiteX2414" fmla="*/ 11351086 w 12936898"/>
              <a:gd name="connsiteY2414" fmla="*/ 3570230 h 7040868"/>
              <a:gd name="connsiteX2415" fmla="*/ 11367262 w 12936898"/>
              <a:gd name="connsiteY2415" fmla="*/ 3573494 h 7040868"/>
              <a:gd name="connsiteX2416" fmla="*/ 11384036 w 12936898"/>
              <a:gd name="connsiteY2416" fmla="*/ 3567292 h 7040868"/>
              <a:gd name="connsiteX2417" fmla="*/ 839614 w 12936898"/>
              <a:gd name="connsiteY2417" fmla="*/ 3558151 h 7040868"/>
              <a:gd name="connsiteX2418" fmla="*/ 829729 w 12936898"/>
              <a:gd name="connsiteY2418" fmla="*/ 3558151 h 7040868"/>
              <a:gd name="connsiteX2419" fmla="*/ 782400 w 12936898"/>
              <a:gd name="connsiteY2419" fmla="*/ 3577086 h 7040868"/>
              <a:gd name="connsiteX2420" fmla="*/ 746454 w 12936898"/>
              <a:gd name="connsiteY2420" fmla="*/ 3595041 h 7040868"/>
              <a:gd name="connsiteX2421" fmla="*/ 787792 w 12936898"/>
              <a:gd name="connsiteY2421" fmla="*/ 3584921 h 7040868"/>
              <a:gd name="connsiteX2422" fmla="*/ 836918 w 12936898"/>
              <a:gd name="connsiteY2422" fmla="*/ 3565006 h 7040868"/>
              <a:gd name="connsiteX2423" fmla="*/ 839614 w 12936898"/>
              <a:gd name="connsiteY2423" fmla="*/ 3558151 h 7040868"/>
              <a:gd name="connsiteX2424" fmla="*/ 593085 w 12936898"/>
              <a:gd name="connsiteY2424" fmla="*/ 3551621 h 7040868"/>
              <a:gd name="connsiteX2425" fmla="*/ 556540 w 12936898"/>
              <a:gd name="connsiteY2425" fmla="*/ 3577739 h 7040868"/>
              <a:gd name="connsiteX2426" fmla="*/ 519995 w 12936898"/>
              <a:gd name="connsiteY2426" fmla="*/ 3599938 h 7040868"/>
              <a:gd name="connsiteX2427" fmla="*/ 507414 w 12936898"/>
              <a:gd name="connsiteY2427" fmla="*/ 3610711 h 7040868"/>
              <a:gd name="connsiteX2428" fmla="*/ 531378 w 12936898"/>
              <a:gd name="connsiteY2428" fmla="*/ 3613976 h 7040868"/>
              <a:gd name="connsiteX2429" fmla="*/ 576310 w 12936898"/>
              <a:gd name="connsiteY2429" fmla="*/ 3584268 h 7040868"/>
              <a:gd name="connsiteX2430" fmla="*/ 596679 w 12936898"/>
              <a:gd name="connsiteY2430" fmla="*/ 3558151 h 7040868"/>
              <a:gd name="connsiteX2431" fmla="*/ 593085 w 12936898"/>
              <a:gd name="connsiteY2431" fmla="*/ 3551621 h 7040868"/>
              <a:gd name="connsiteX2432" fmla="*/ 11485284 w 12936898"/>
              <a:gd name="connsiteY2432" fmla="*/ 3549010 h 7040868"/>
              <a:gd name="connsiteX2433" fmla="*/ 11467910 w 12936898"/>
              <a:gd name="connsiteY2433" fmla="*/ 3549663 h 7040868"/>
              <a:gd name="connsiteX2434" fmla="*/ 11473901 w 12936898"/>
              <a:gd name="connsiteY2434" fmla="*/ 3555539 h 7040868"/>
              <a:gd name="connsiteX2435" fmla="*/ 11485284 w 12936898"/>
              <a:gd name="connsiteY2435" fmla="*/ 3549010 h 7040868"/>
              <a:gd name="connsiteX2436" fmla="*/ 827931 w 12936898"/>
              <a:gd name="connsiteY2436" fmla="*/ 3536278 h 7040868"/>
              <a:gd name="connsiteX2437" fmla="*/ 806963 w 12936898"/>
              <a:gd name="connsiteY2437" fmla="*/ 3538889 h 7040868"/>
              <a:gd name="connsiteX2438" fmla="*/ 775211 w 12936898"/>
              <a:gd name="connsiteY2438" fmla="*/ 3549663 h 7040868"/>
              <a:gd name="connsiteX2439" fmla="*/ 834522 w 12936898"/>
              <a:gd name="connsiteY2439" fmla="*/ 3539869 h 7040868"/>
              <a:gd name="connsiteX2440" fmla="*/ 827931 w 12936898"/>
              <a:gd name="connsiteY2440" fmla="*/ 3536278 h 7040868"/>
              <a:gd name="connsiteX2441" fmla="*/ 892634 w 12936898"/>
              <a:gd name="connsiteY2441" fmla="*/ 3526810 h 7040868"/>
              <a:gd name="connsiteX2442" fmla="*/ 875260 w 12936898"/>
              <a:gd name="connsiteY2442" fmla="*/ 3527463 h 7040868"/>
              <a:gd name="connsiteX2443" fmla="*/ 881251 w 12936898"/>
              <a:gd name="connsiteY2443" fmla="*/ 3533339 h 7040868"/>
              <a:gd name="connsiteX2444" fmla="*/ 892634 w 12936898"/>
              <a:gd name="connsiteY2444" fmla="*/ 3526810 h 7040868"/>
              <a:gd name="connsiteX2445" fmla="*/ 970517 w 12936898"/>
              <a:gd name="connsiteY2445" fmla="*/ 3525178 h 7040868"/>
              <a:gd name="connsiteX2446" fmla="*/ 962129 w 12936898"/>
              <a:gd name="connsiteY2446" fmla="*/ 3535951 h 7040868"/>
              <a:gd name="connsiteX2447" fmla="*/ 972913 w 12936898"/>
              <a:gd name="connsiteY2447" fmla="*/ 3544113 h 7040868"/>
              <a:gd name="connsiteX2448" fmla="*/ 981301 w 12936898"/>
              <a:gd name="connsiteY2448" fmla="*/ 3534319 h 7040868"/>
              <a:gd name="connsiteX2449" fmla="*/ 970517 w 12936898"/>
              <a:gd name="connsiteY2449" fmla="*/ 3525178 h 7040868"/>
              <a:gd name="connsiteX2450" fmla="*/ 11248041 w 12936898"/>
              <a:gd name="connsiteY2450" fmla="*/ 3523546 h 7040868"/>
              <a:gd name="connsiteX2451" fmla="*/ 11230068 w 12936898"/>
              <a:gd name="connsiteY2451" fmla="*/ 3524198 h 7040868"/>
              <a:gd name="connsiteX2452" fmla="*/ 11235460 w 12936898"/>
              <a:gd name="connsiteY2452" fmla="*/ 3529095 h 7040868"/>
              <a:gd name="connsiteX2453" fmla="*/ 11248041 w 12936898"/>
              <a:gd name="connsiteY2453" fmla="*/ 3523546 h 7040868"/>
              <a:gd name="connsiteX2454" fmla="*/ 11175625 w 12936898"/>
              <a:gd name="connsiteY2454" fmla="*/ 3513344 h 7040868"/>
              <a:gd name="connsiteX2455" fmla="*/ 11135411 w 12936898"/>
              <a:gd name="connsiteY2455" fmla="*/ 3514405 h 7040868"/>
              <a:gd name="connsiteX2456" fmla="*/ 11080893 w 12936898"/>
              <a:gd name="connsiteY2456" fmla="*/ 3525178 h 7040868"/>
              <a:gd name="connsiteX2457" fmla="*/ 11121032 w 12936898"/>
              <a:gd name="connsiteY2457" fmla="*/ 3533339 h 7040868"/>
              <a:gd name="connsiteX2458" fmla="*/ 11198316 w 12936898"/>
              <a:gd name="connsiteY2458" fmla="*/ 3516690 h 7040868"/>
              <a:gd name="connsiteX2459" fmla="*/ 11175625 w 12936898"/>
              <a:gd name="connsiteY2459" fmla="*/ 3513344 h 7040868"/>
              <a:gd name="connsiteX2460" fmla="*/ 10940105 w 12936898"/>
              <a:gd name="connsiteY2460" fmla="*/ 3505264 h 7040868"/>
              <a:gd name="connsiteX2461" fmla="*/ 10910150 w 12936898"/>
              <a:gd name="connsiteY2461" fmla="*/ 3518322 h 7040868"/>
              <a:gd name="connsiteX2462" fmla="*/ 10980843 w 12936898"/>
              <a:gd name="connsiteY2462" fmla="*/ 3516037 h 7040868"/>
              <a:gd name="connsiteX2463" fmla="*/ 10940105 w 12936898"/>
              <a:gd name="connsiteY2463" fmla="*/ 3505264 h 7040868"/>
              <a:gd name="connsiteX2464" fmla="*/ 177311 w 12936898"/>
              <a:gd name="connsiteY2464" fmla="*/ 3503631 h 7040868"/>
              <a:gd name="connsiteX2465" fmla="*/ 106617 w 12936898"/>
              <a:gd name="connsiteY2465" fmla="*/ 3605488 h 7040868"/>
              <a:gd name="connsiteX2466" fmla="*/ 73667 w 12936898"/>
              <a:gd name="connsiteY2466" fmla="*/ 3668495 h 7040868"/>
              <a:gd name="connsiteX2467" fmla="*/ 51501 w 12936898"/>
              <a:gd name="connsiteY2467" fmla="*/ 3720403 h 7040868"/>
              <a:gd name="connsiteX2468" fmla="*/ 106617 w 12936898"/>
              <a:gd name="connsiteY2468" fmla="*/ 3673066 h 7040868"/>
              <a:gd name="connsiteX2469" fmla="*/ 122793 w 12936898"/>
              <a:gd name="connsiteY2469" fmla="*/ 3606467 h 7040868"/>
              <a:gd name="connsiteX2470" fmla="*/ 119798 w 12936898"/>
              <a:gd name="connsiteY2470" fmla="*/ 3602550 h 7040868"/>
              <a:gd name="connsiteX2471" fmla="*/ 161135 w 12936898"/>
              <a:gd name="connsiteY2471" fmla="*/ 3574147 h 7040868"/>
              <a:gd name="connsiteX2472" fmla="*/ 180906 w 12936898"/>
              <a:gd name="connsiteY2472" fmla="*/ 3551948 h 7040868"/>
              <a:gd name="connsiteX2473" fmla="*/ 177311 w 12936898"/>
              <a:gd name="connsiteY2473" fmla="*/ 3503631 h 7040868"/>
              <a:gd name="connsiteX2474" fmla="*/ 756039 w 12936898"/>
              <a:gd name="connsiteY2474" fmla="*/ 3490573 h 7040868"/>
              <a:gd name="connsiteX2475" fmla="*/ 688342 w 12936898"/>
              <a:gd name="connsiteY2475" fmla="*/ 3538889 h 7040868"/>
              <a:gd name="connsiteX2476" fmla="*/ 686544 w 12936898"/>
              <a:gd name="connsiteY2476" fmla="*/ 3556518 h 7040868"/>
              <a:gd name="connsiteX2477" fmla="*/ 742260 w 12936898"/>
              <a:gd name="connsiteY2477" fmla="*/ 3525178 h 7040868"/>
              <a:gd name="connsiteX2478" fmla="*/ 771017 w 12936898"/>
              <a:gd name="connsiteY2478" fmla="*/ 3492858 h 7040868"/>
              <a:gd name="connsiteX2479" fmla="*/ 756039 w 12936898"/>
              <a:gd name="connsiteY2479" fmla="*/ 3490573 h 7040868"/>
              <a:gd name="connsiteX2480" fmla="*/ 343261 w 12936898"/>
              <a:gd name="connsiteY2480" fmla="*/ 3488287 h 7040868"/>
              <a:gd name="connsiteX2481" fmla="*/ 298928 w 12936898"/>
              <a:gd name="connsiteY2481" fmla="*/ 3521913 h 7040868"/>
              <a:gd name="connsiteX2482" fmla="*/ 271370 w 12936898"/>
              <a:gd name="connsiteY2482" fmla="*/ 3552927 h 7040868"/>
              <a:gd name="connsiteX2483" fmla="*/ 304919 w 12936898"/>
              <a:gd name="connsiteY2483" fmla="*/ 3529095 h 7040868"/>
              <a:gd name="connsiteX2484" fmla="*/ 342063 w 12936898"/>
              <a:gd name="connsiteY2484" fmla="*/ 3496776 h 7040868"/>
              <a:gd name="connsiteX2485" fmla="*/ 343261 w 12936898"/>
              <a:gd name="connsiteY2485" fmla="*/ 3488287 h 7040868"/>
              <a:gd name="connsiteX2486" fmla="*/ 11038357 w 12936898"/>
              <a:gd name="connsiteY2486" fmla="*/ 3486982 h 7040868"/>
              <a:gd name="connsiteX2487" fmla="*/ 11015591 w 12936898"/>
              <a:gd name="connsiteY2487" fmla="*/ 3497755 h 7040868"/>
              <a:gd name="connsiteX2488" fmla="*/ 11025776 w 12936898"/>
              <a:gd name="connsiteY2488" fmla="*/ 3511140 h 7040868"/>
              <a:gd name="connsiteX2489" fmla="*/ 11050339 w 12936898"/>
              <a:gd name="connsiteY2489" fmla="*/ 3500367 h 7040868"/>
              <a:gd name="connsiteX2490" fmla="*/ 11038357 w 12936898"/>
              <a:gd name="connsiteY2490" fmla="*/ 3486982 h 7040868"/>
              <a:gd name="connsiteX2491" fmla="*/ 1101120 w 12936898"/>
              <a:gd name="connsiteY2491" fmla="*/ 3458253 h 7040868"/>
              <a:gd name="connsiteX2492" fmla="*/ 1089737 w 12936898"/>
              <a:gd name="connsiteY2492" fmla="*/ 3459885 h 7040868"/>
              <a:gd name="connsiteX2493" fmla="*/ 1040012 w 12936898"/>
              <a:gd name="connsiteY2493" fmla="*/ 3476208 h 7040868"/>
              <a:gd name="connsiteX2494" fmla="*/ 1028030 w 12936898"/>
              <a:gd name="connsiteY2494" fmla="*/ 3512119 h 7040868"/>
              <a:gd name="connsiteX2495" fmla="*/ 1049598 w 12936898"/>
              <a:gd name="connsiteY2495" fmla="*/ 3511140 h 7040868"/>
              <a:gd name="connsiteX2496" fmla="*/ 1029228 w 12936898"/>
              <a:gd name="connsiteY2496" fmla="*/ 3516690 h 7040868"/>
              <a:gd name="connsiteX2497" fmla="*/ 1009458 w 12936898"/>
              <a:gd name="connsiteY2497" fmla="*/ 3533339 h 7040868"/>
              <a:gd name="connsiteX2498" fmla="*/ 1062778 w 12936898"/>
              <a:gd name="connsiteY2498" fmla="*/ 3516037 h 7040868"/>
              <a:gd name="connsiteX2499" fmla="*/ 1078354 w 12936898"/>
              <a:gd name="connsiteY2499" fmla="*/ 3505264 h 7040868"/>
              <a:gd name="connsiteX2500" fmla="*/ 1090336 w 12936898"/>
              <a:gd name="connsiteY2500" fmla="*/ 3495470 h 7040868"/>
              <a:gd name="connsiteX2501" fmla="*/ 1102318 w 12936898"/>
              <a:gd name="connsiteY2501" fmla="*/ 3488940 h 7040868"/>
              <a:gd name="connsiteX2502" fmla="*/ 1131075 w 12936898"/>
              <a:gd name="connsiteY2502" fmla="*/ 3464782 h 7040868"/>
              <a:gd name="connsiteX2503" fmla="*/ 1119692 w 12936898"/>
              <a:gd name="connsiteY2503" fmla="*/ 3470658 h 7040868"/>
              <a:gd name="connsiteX2504" fmla="*/ 1106512 w 12936898"/>
              <a:gd name="connsiteY2504" fmla="*/ 3483717 h 7040868"/>
              <a:gd name="connsiteX2505" fmla="*/ 1101120 w 12936898"/>
              <a:gd name="connsiteY2505" fmla="*/ 3469026 h 7040868"/>
              <a:gd name="connsiteX2506" fmla="*/ 1101120 w 12936898"/>
              <a:gd name="connsiteY2506" fmla="*/ 3458253 h 7040868"/>
              <a:gd name="connsiteX2507" fmla="*/ 409761 w 12936898"/>
              <a:gd name="connsiteY2507" fmla="*/ 3440297 h 7040868"/>
              <a:gd name="connsiteX2508" fmla="*/ 394784 w 12936898"/>
              <a:gd name="connsiteY2508" fmla="*/ 3454009 h 7040868"/>
              <a:gd name="connsiteX2509" fmla="*/ 377410 w 12936898"/>
              <a:gd name="connsiteY2509" fmla="*/ 3483064 h 7040868"/>
              <a:gd name="connsiteX2510" fmla="*/ 343860 w 12936898"/>
              <a:gd name="connsiteY2510" fmla="*/ 3523546 h 7040868"/>
              <a:gd name="connsiteX2511" fmla="*/ 325887 w 12936898"/>
              <a:gd name="connsiteY2511" fmla="*/ 3552927 h 7040868"/>
              <a:gd name="connsiteX2512" fmla="*/ 364829 w 12936898"/>
              <a:gd name="connsiteY2512" fmla="*/ 3522566 h 7040868"/>
              <a:gd name="connsiteX2513" fmla="*/ 385198 w 12936898"/>
              <a:gd name="connsiteY2513" fmla="*/ 3501999 h 7040868"/>
              <a:gd name="connsiteX2514" fmla="*/ 401374 w 12936898"/>
              <a:gd name="connsiteY2514" fmla="*/ 3464782 h 7040868"/>
              <a:gd name="connsiteX2515" fmla="*/ 416950 w 12936898"/>
              <a:gd name="connsiteY2515" fmla="*/ 3440297 h 7040868"/>
              <a:gd name="connsiteX2516" fmla="*/ 409761 w 12936898"/>
              <a:gd name="connsiteY2516" fmla="*/ 3440297 h 7040868"/>
              <a:gd name="connsiteX2517" fmla="*/ 1005264 w 12936898"/>
              <a:gd name="connsiteY2517" fmla="*/ 3436053 h 7040868"/>
              <a:gd name="connsiteX2518" fmla="*/ 966323 w 12936898"/>
              <a:gd name="connsiteY2518" fmla="*/ 3439318 h 7040868"/>
              <a:gd name="connsiteX2519" fmla="*/ 923188 w 12936898"/>
              <a:gd name="connsiteY2519" fmla="*/ 3457600 h 7040868"/>
              <a:gd name="connsiteX2520" fmla="*/ 901021 w 12936898"/>
              <a:gd name="connsiteY2520" fmla="*/ 3473923 h 7040868"/>
              <a:gd name="connsiteX2521" fmla="*/ 880053 w 12936898"/>
              <a:gd name="connsiteY2521" fmla="*/ 3490573 h 7040868"/>
              <a:gd name="connsiteX2522" fmla="*/ 850098 w 12936898"/>
              <a:gd name="connsiteY2522" fmla="*/ 3497755 h 7040868"/>
              <a:gd name="connsiteX2523" fmla="*/ 807562 w 12936898"/>
              <a:gd name="connsiteY2523" fmla="*/ 3502978 h 7040868"/>
              <a:gd name="connsiteX2524" fmla="*/ 858485 w 12936898"/>
              <a:gd name="connsiteY2524" fmla="*/ 3516690 h 7040868"/>
              <a:gd name="connsiteX2525" fmla="*/ 961530 w 12936898"/>
              <a:gd name="connsiteY2525" fmla="*/ 3470658 h 7040868"/>
              <a:gd name="connsiteX2526" fmla="*/ 1119692 w 12936898"/>
              <a:gd name="connsiteY2526" fmla="*/ 3415486 h 7040868"/>
              <a:gd name="connsiteX2527" fmla="*/ 1021440 w 12936898"/>
              <a:gd name="connsiteY2527" fmla="*/ 3457600 h 7040868"/>
              <a:gd name="connsiteX2528" fmla="*/ 1056787 w 12936898"/>
              <a:gd name="connsiteY2528" fmla="*/ 3458253 h 7040868"/>
              <a:gd name="connsiteX2529" fmla="*/ 1116098 w 12936898"/>
              <a:gd name="connsiteY2529" fmla="*/ 3437686 h 7040868"/>
              <a:gd name="connsiteX2530" fmla="*/ 1119692 w 12936898"/>
              <a:gd name="connsiteY2530" fmla="*/ 3415486 h 7040868"/>
              <a:gd name="connsiteX2531" fmla="*/ 509211 w 12936898"/>
              <a:gd name="connsiteY2531" fmla="*/ 3371413 h 7040868"/>
              <a:gd name="connsiteX2532" fmla="*/ 501423 w 12936898"/>
              <a:gd name="connsiteY2532" fmla="*/ 3373372 h 7040868"/>
              <a:gd name="connsiteX2533" fmla="*/ 496031 w 12936898"/>
              <a:gd name="connsiteY2533" fmla="*/ 3387410 h 7040868"/>
              <a:gd name="connsiteX2534" fmla="*/ 510410 w 12936898"/>
              <a:gd name="connsiteY2534" fmla="*/ 3376637 h 7040868"/>
              <a:gd name="connsiteX2535" fmla="*/ 509211 w 12936898"/>
              <a:gd name="connsiteY2535" fmla="*/ 3371413 h 7040868"/>
              <a:gd name="connsiteX2536" fmla="*/ 11367861 w 12936898"/>
              <a:gd name="connsiteY2536" fmla="*/ 3348234 h 7040868"/>
              <a:gd name="connsiteX2537" fmla="*/ 11345095 w 12936898"/>
              <a:gd name="connsiteY2537" fmla="*/ 3350520 h 7040868"/>
              <a:gd name="connsiteX2538" fmla="*/ 11357077 w 12936898"/>
              <a:gd name="connsiteY2538" fmla="*/ 3353784 h 7040868"/>
              <a:gd name="connsiteX2539" fmla="*/ 11367861 w 12936898"/>
              <a:gd name="connsiteY2539" fmla="*/ 3348234 h 7040868"/>
              <a:gd name="connsiteX2540" fmla="*/ 1117296 w 12936898"/>
              <a:gd name="connsiteY2540" fmla="*/ 3345296 h 7040868"/>
              <a:gd name="connsiteX2541" fmla="*/ 1056188 w 12936898"/>
              <a:gd name="connsiteY2541" fmla="*/ 3364231 h 7040868"/>
              <a:gd name="connsiteX2542" fmla="*/ 1133471 w 12936898"/>
              <a:gd name="connsiteY2542" fmla="*/ 3356723 h 7040868"/>
              <a:gd name="connsiteX2543" fmla="*/ 1117296 w 12936898"/>
              <a:gd name="connsiteY2543" fmla="*/ 3345296 h 7040868"/>
              <a:gd name="connsiteX2544" fmla="*/ 11428369 w 12936898"/>
              <a:gd name="connsiteY2544" fmla="*/ 3339094 h 7040868"/>
              <a:gd name="connsiteX2545" fmla="*/ 11408599 w 12936898"/>
              <a:gd name="connsiteY2545" fmla="*/ 3350520 h 7040868"/>
              <a:gd name="connsiteX2546" fmla="*/ 11417586 w 12936898"/>
              <a:gd name="connsiteY2546" fmla="*/ 3359661 h 7040868"/>
              <a:gd name="connsiteX2547" fmla="*/ 11436158 w 12936898"/>
              <a:gd name="connsiteY2547" fmla="*/ 3348234 h 7040868"/>
              <a:gd name="connsiteX2548" fmla="*/ 11428369 w 12936898"/>
              <a:gd name="connsiteY2548" fmla="*/ 3339094 h 7040868"/>
              <a:gd name="connsiteX2549" fmla="*/ 458288 w 12936898"/>
              <a:gd name="connsiteY2549" fmla="*/ 3332891 h 7040868"/>
              <a:gd name="connsiteX2550" fmla="*/ 333077 w 12936898"/>
              <a:gd name="connsiteY2550" fmla="*/ 3452376 h 7040868"/>
              <a:gd name="connsiteX2551" fmla="*/ 372018 w 12936898"/>
              <a:gd name="connsiteY2551" fmla="*/ 3437686 h 7040868"/>
              <a:gd name="connsiteX2552" fmla="*/ 416950 w 12936898"/>
              <a:gd name="connsiteY2552" fmla="*/ 3404713 h 7040868"/>
              <a:gd name="connsiteX2553" fmla="*/ 458288 w 12936898"/>
              <a:gd name="connsiteY2553" fmla="*/ 3332891 h 7040868"/>
              <a:gd name="connsiteX2554" fmla="*/ 1247899 w 12936898"/>
              <a:gd name="connsiteY2554" fmla="*/ 3329300 h 7040868"/>
              <a:gd name="connsiteX2555" fmla="*/ 1245503 w 12936898"/>
              <a:gd name="connsiteY2555" fmla="*/ 3335829 h 7040868"/>
              <a:gd name="connsiteX2556" fmla="*/ 1256286 w 12936898"/>
              <a:gd name="connsiteY2556" fmla="*/ 3344643 h 7040868"/>
              <a:gd name="connsiteX2557" fmla="*/ 1265273 w 12936898"/>
              <a:gd name="connsiteY2557" fmla="*/ 3339746 h 7040868"/>
              <a:gd name="connsiteX2558" fmla="*/ 1254489 w 12936898"/>
              <a:gd name="connsiteY2558" fmla="*/ 3329953 h 7040868"/>
              <a:gd name="connsiteX2559" fmla="*/ 1247899 w 12936898"/>
              <a:gd name="connsiteY2559" fmla="*/ 3329300 h 7040868"/>
              <a:gd name="connsiteX2560" fmla="*/ 11418185 w 12936898"/>
              <a:gd name="connsiteY2560" fmla="*/ 3325056 h 7040868"/>
              <a:gd name="connsiteX2561" fmla="*/ 11400212 w 12936898"/>
              <a:gd name="connsiteY2561" fmla="*/ 3325708 h 7040868"/>
              <a:gd name="connsiteX2562" fmla="*/ 11406203 w 12936898"/>
              <a:gd name="connsiteY2562" fmla="*/ 3330605 h 7040868"/>
              <a:gd name="connsiteX2563" fmla="*/ 11418185 w 12936898"/>
              <a:gd name="connsiteY2563" fmla="*/ 3325056 h 7040868"/>
              <a:gd name="connsiteX2564" fmla="*/ 11524225 w 12936898"/>
              <a:gd name="connsiteY2564" fmla="*/ 3322117 h 7040868"/>
              <a:gd name="connsiteX2565" fmla="*/ 11503257 w 12936898"/>
              <a:gd name="connsiteY2565" fmla="*/ 3329953 h 7040868"/>
              <a:gd name="connsiteX2566" fmla="*/ 11525423 w 12936898"/>
              <a:gd name="connsiteY2566" fmla="*/ 3338114 h 7040868"/>
              <a:gd name="connsiteX2567" fmla="*/ 11545194 w 12936898"/>
              <a:gd name="connsiteY2567" fmla="*/ 3325708 h 7040868"/>
              <a:gd name="connsiteX2568" fmla="*/ 11524225 w 12936898"/>
              <a:gd name="connsiteY2568" fmla="*/ 3322117 h 7040868"/>
              <a:gd name="connsiteX2569" fmla="*/ 1423435 w 12936898"/>
              <a:gd name="connsiteY2569" fmla="*/ 3319179 h 7040868"/>
              <a:gd name="connsiteX2570" fmla="*/ 1405462 w 12936898"/>
              <a:gd name="connsiteY2570" fmla="*/ 3329953 h 7040868"/>
              <a:gd name="connsiteX2571" fmla="*/ 1424034 w 12936898"/>
              <a:gd name="connsiteY2571" fmla="*/ 3331258 h 7040868"/>
              <a:gd name="connsiteX2572" fmla="*/ 1442007 w 12936898"/>
              <a:gd name="connsiteY2572" fmla="*/ 3320812 h 7040868"/>
              <a:gd name="connsiteX2573" fmla="*/ 1423435 w 12936898"/>
              <a:gd name="connsiteY2573" fmla="*/ 3319179 h 7040868"/>
              <a:gd name="connsiteX2574" fmla="*/ 1343156 w 12936898"/>
              <a:gd name="connsiteY2574" fmla="*/ 3316568 h 7040868"/>
              <a:gd name="connsiteX2575" fmla="*/ 1334768 w 12936898"/>
              <a:gd name="connsiteY2575" fmla="*/ 3327341 h 7040868"/>
              <a:gd name="connsiteX2576" fmla="*/ 1339561 w 12936898"/>
              <a:gd name="connsiteY2576" fmla="*/ 3336482 h 7040868"/>
              <a:gd name="connsiteX2577" fmla="*/ 1348548 w 12936898"/>
              <a:gd name="connsiteY2577" fmla="*/ 3326688 h 7040868"/>
              <a:gd name="connsiteX2578" fmla="*/ 1343156 w 12936898"/>
              <a:gd name="connsiteY2578" fmla="*/ 3316568 h 7040868"/>
              <a:gd name="connsiteX2579" fmla="*/ 11582338 w 12936898"/>
              <a:gd name="connsiteY2579" fmla="*/ 3290124 h 7040868"/>
              <a:gd name="connsiteX2580" fmla="*/ 11531414 w 12936898"/>
              <a:gd name="connsiteY2580" fmla="*/ 3303509 h 7040868"/>
              <a:gd name="connsiteX2581" fmla="*/ 11634459 w 12936898"/>
              <a:gd name="connsiteY2581" fmla="*/ 3307753 h 7040868"/>
              <a:gd name="connsiteX2582" fmla="*/ 11685982 w 12936898"/>
              <a:gd name="connsiteY2582" fmla="*/ 3294368 h 7040868"/>
              <a:gd name="connsiteX2583" fmla="*/ 11582338 w 12936898"/>
              <a:gd name="connsiteY2583" fmla="*/ 3290124 h 7040868"/>
              <a:gd name="connsiteX2584" fmla="*/ 11480491 w 12936898"/>
              <a:gd name="connsiteY2584" fmla="*/ 3289471 h 7040868"/>
              <a:gd name="connsiteX2585" fmla="*/ 11463117 w 12936898"/>
              <a:gd name="connsiteY2585" fmla="*/ 3290777 h 7040868"/>
              <a:gd name="connsiteX2586" fmla="*/ 11469108 w 12936898"/>
              <a:gd name="connsiteY2586" fmla="*/ 3296000 h 7040868"/>
              <a:gd name="connsiteX2587" fmla="*/ 11480491 w 12936898"/>
              <a:gd name="connsiteY2587" fmla="*/ 3289471 h 7040868"/>
              <a:gd name="connsiteX2588" fmla="*/ 1417444 w 12936898"/>
              <a:gd name="connsiteY2588" fmla="*/ 3281636 h 7040868"/>
              <a:gd name="connsiteX2589" fmla="*/ 1392881 w 12936898"/>
              <a:gd name="connsiteY2589" fmla="*/ 3293715 h 7040868"/>
              <a:gd name="connsiteX2590" fmla="*/ 1405462 w 12936898"/>
              <a:gd name="connsiteY2590" fmla="*/ 3301550 h 7040868"/>
              <a:gd name="connsiteX2591" fmla="*/ 1430025 w 12936898"/>
              <a:gd name="connsiteY2591" fmla="*/ 3289471 h 7040868"/>
              <a:gd name="connsiteX2592" fmla="*/ 1417444 w 12936898"/>
              <a:gd name="connsiteY2592" fmla="*/ 3281636 h 7040868"/>
              <a:gd name="connsiteX2593" fmla="*/ 1509106 w 12936898"/>
              <a:gd name="connsiteY2593" fmla="*/ 3277065 h 7040868"/>
              <a:gd name="connsiteX2594" fmla="*/ 1500119 w 12936898"/>
              <a:gd name="connsiteY2594" fmla="*/ 3279351 h 7040868"/>
              <a:gd name="connsiteX2595" fmla="*/ 1495926 w 12936898"/>
              <a:gd name="connsiteY2595" fmla="*/ 3293062 h 7040868"/>
              <a:gd name="connsiteX2596" fmla="*/ 1510304 w 12936898"/>
              <a:gd name="connsiteY2596" fmla="*/ 3282289 h 7040868"/>
              <a:gd name="connsiteX2597" fmla="*/ 1509106 w 12936898"/>
              <a:gd name="connsiteY2597" fmla="*/ 3277065 h 7040868"/>
              <a:gd name="connsiteX2598" fmla="*/ 480979 w 12936898"/>
              <a:gd name="connsiteY2598" fmla="*/ 3276698 h 7040868"/>
              <a:gd name="connsiteX2599" fmla="*/ 469072 w 12936898"/>
              <a:gd name="connsiteY2599" fmla="*/ 3283921 h 7040868"/>
              <a:gd name="connsiteX2600" fmla="*/ 450500 w 12936898"/>
              <a:gd name="connsiteY2600" fmla="*/ 3300897 h 7040868"/>
              <a:gd name="connsiteX2601" fmla="*/ 469671 w 12936898"/>
              <a:gd name="connsiteY2601" fmla="*/ 3293715 h 7040868"/>
              <a:gd name="connsiteX2602" fmla="*/ 487045 w 12936898"/>
              <a:gd name="connsiteY2602" fmla="*/ 3277065 h 7040868"/>
              <a:gd name="connsiteX2603" fmla="*/ 480979 w 12936898"/>
              <a:gd name="connsiteY2603" fmla="*/ 3276698 h 7040868"/>
              <a:gd name="connsiteX2604" fmla="*/ 635621 w 12936898"/>
              <a:gd name="connsiteY2604" fmla="*/ 3267271 h 7040868"/>
              <a:gd name="connsiteX2605" fmla="*/ 591887 w 12936898"/>
              <a:gd name="connsiteY2605" fmla="*/ 3286859 h 7040868"/>
              <a:gd name="connsiteX2606" fmla="*/ 546954 w 12936898"/>
              <a:gd name="connsiteY2606" fmla="*/ 3319832 h 7040868"/>
              <a:gd name="connsiteX2607" fmla="*/ 617648 w 12936898"/>
              <a:gd name="connsiteY2607" fmla="*/ 3290777 h 7040868"/>
              <a:gd name="connsiteX2608" fmla="*/ 635621 w 12936898"/>
              <a:gd name="connsiteY2608" fmla="*/ 3267271 h 7040868"/>
              <a:gd name="connsiteX2609" fmla="*/ 513405 w 12936898"/>
              <a:gd name="connsiteY2609" fmla="*/ 3250948 h 7040868"/>
              <a:gd name="connsiteX2610" fmla="*/ 499626 w 12936898"/>
              <a:gd name="connsiteY2610" fmla="*/ 3261395 h 7040868"/>
              <a:gd name="connsiteX2611" fmla="*/ 504419 w 12936898"/>
              <a:gd name="connsiteY2611" fmla="*/ 3271516 h 7040868"/>
              <a:gd name="connsiteX2612" fmla="*/ 518198 w 12936898"/>
              <a:gd name="connsiteY2612" fmla="*/ 3260089 h 7040868"/>
              <a:gd name="connsiteX2613" fmla="*/ 513405 w 12936898"/>
              <a:gd name="connsiteY2613" fmla="*/ 3250948 h 7040868"/>
              <a:gd name="connsiteX2614" fmla="*/ 620644 w 12936898"/>
              <a:gd name="connsiteY2614" fmla="*/ 3243440 h 7040868"/>
              <a:gd name="connsiteX2615" fmla="*/ 548153 w 12936898"/>
              <a:gd name="connsiteY2615" fmla="*/ 3287839 h 7040868"/>
              <a:gd name="connsiteX2616" fmla="*/ 584099 w 12936898"/>
              <a:gd name="connsiteY2616" fmla="*/ 3271516 h 7040868"/>
              <a:gd name="connsiteX2617" fmla="*/ 620644 w 12936898"/>
              <a:gd name="connsiteY2617" fmla="*/ 3243440 h 7040868"/>
              <a:gd name="connsiteX2618" fmla="*/ 1489935 w 12936898"/>
              <a:gd name="connsiteY2618" fmla="*/ 3228096 h 7040868"/>
              <a:gd name="connsiteX2619" fmla="*/ 1482745 w 12936898"/>
              <a:gd name="connsiteY2619" fmla="*/ 3233319 h 7040868"/>
              <a:gd name="connsiteX2620" fmla="*/ 1455786 w 12936898"/>
              <a:gd name="connsiteY2620" fmla="*/ 3255519 h 7040868"/>
              <a:gd name="connsiteX2621" fmla="*/ 1472561 w 12936898"/>
              <a:gd name="connsiteY2621" fmla="*/ 3265639 h 7040868"/>
              <a:gd name="connsiteX2622" fmla="*/ 1511502 w 12936898"/>
              <a:gd name="connsiteY2622" fmla="*/ 3249316 h 7040868"/>
              <a:gd name="connsiteX2623" fmla="*/ 1489935 w 12936898"/>
              <a:gd name="connsiteY2623" fmla="*/ 3228096 h 7040868"/>
              <a:gd name="connsiteX2624" fmla="*/ 11677594 w 12936898"/>
              <a:gd name="connsiteY2624" fmla="*/ 3227769 h 7040868"/>
              <a:gd name="connsiteX2625" fmla="*/ 11602108 w 12936898"/>
              <a:gd name="connsiteY2625" fmla="*/ 3229402 h 7040868"/>
              <a:gd name="connsiteX2626" fmla="*/ 11372653 w 12936898"/>
              <a:gd name="connsiteY2626" fmla="*/ 3233319 h 7040868"/>
              <a:gd name="connsiteX2627" fmla="*/ 11337307 w 12936898"/>
              <a:gd name="connsiteY2627" fmla="*/ 3240175 h 7040868"/>
              <a:gd name="connsiteX2628" fmla="*/ 11442149 w 12936898"/>
              <a:gd name="connsiteY2628" fmla="*/ 3254866 h 7040868"/>
              <a:gd name="connsiteX2629" fmla="*/ 11560770 w 12936898"/>
              <a:gd name="connsiteY2629" fmla="*/ 3262375 h 7040868"/>
              <a:gd name="connsiteX2630" fmla="*/ 11688378 w 12936898"/>
              <a:gd name="connsiteY2630" fmla="*/ 3255519 h 7040868"/>
              <a:gd name="connsiteX2631" fmla="*/ 11677594 w 12936898"/>
              <a:gd name="connsiteY2631" fmla="*/ 3227769 h 7040868"/>
              <a:gd name="connsiteX2632" fmla="*/ 1466569 w 12936898"/>
              <a:gd name="connsiteY2632" fmla="*/ 3218628 h 7040868"/>
              <a:gd name="connsiteX2633" fmla="*/ 1395876 w 12936898"/>
              <a:gd name="connsiteY2633" fmla="*/ 3227116 h 7040868"/>
              <a:gd name="connsiteX2634" fmla="*/ 1320390 w 12936898"/>
              <a:gd name="connsiteY2634" fmla="*/ 3244745 h 7040868"/>
              <a:gd name="connsiteX2635" fmla="*/ 1302417 w 12936898"/>
              <a:gd name="connsiteY2635" fmla="*/ 3246378 h 7040868"/>
              <a:gd name="connsiteX2636" fmla="*/ 1109507 w 12936898"/>
              <a:gd name="connsiteY2636" fmla="*/ 3271516 h 7040868"/>
              <a:gd name="connsiteX2637" fmla="*/ 1117895 w 12936898"/>
              <a:gd name="connsiteY2637" fmla="*/ 3280330 h 7040868"/>
              <a:gd name="connsiteX2638" fmla="*/ 1132872 w 12936898"/>
              <a:gd name="connsiteY2638" fmla="*/ 3287839 h 7040868"/>
              <a:gd name="connsiteX2639" fmla="*/ 1041210 w 12936898"/>
              <a:gd name="connsiteY2639" fmla="*/ 3312323 h 7040868"/>
              <a:gd name="connsiteX2640" fmla="*/ 933972 w 12936898"/>
              <a:gd name="connsiteY2640" fmla="*/ 3331258 h 7040868"/>
              <a:gd name="connsiteX2641" fmla="*/ 892634 w 12936898"/>
              <a:gd name="connsiteY2641" fmla="*/ 3339094 h 7040868"/>
              <a:gd name="connsiteX2642" fmla="*/ 889039 w 12936898"/>
              <a:gd name="connsiteY2642" fmla="*/ 3350520 h 7040868"/>
              <a:gd name="connsiteX2643" fmla="*/ 891436 w 12936898"/>
              <a:gd name="connsiteY2643" fmla="*/ 3359661 h 7040868"/>
              <a:gd name="connsiteX2644" fmla="*/ 847103 w 12936898"/>
              <a:gd name="connsiteY2644" fmla="*/ 3388063 h 7040868"/>
              <a:gd name="connsiteX2645" fmla="*/ 814751 w 12936898"/>
              <a:gd name="connsiteY2645" fmla="*/ 3415486 h 7040868"/>
              <a:gd name="connsiteX2646" fmla="*/ 862080 w 12936898"/>
              <a:gd name="connsiteY2646" fmla="*/ 3409610 h 7040868"/>
              <a:gd name="connsiteX2647" fmla="*/ 1007661 w 12936898"/>
              <a:gd name="connsiteY2647" fmla="*/ 3361946 h 7040868"/>
              <a:gd name="connsiteX2648" fmla="*/ 1122688 w 12936898"/>
              <a:gd name="connsiteY2648" fmla="*/ 3328973 h 7040868"/>
              <a:gd name="connsiteX2649" fmla="*/ 1199971 w 12936898"/>
              <a:gd name="connsiteY2649" fmla="*/ 3327341 h 7040868"/>
              <a:gd name="connsiteX2650" fmla="*/ 1286840 w 12936898"/>
              <a:gd name="connsiteY2650" fmla="*/ 3323097 h 7040868"/>
              <a:gd name="connsiteX2651" fmla="*/ 1296426 w 12936898"/>
              <a:gd name="connsiteY2651" fmla="*/ 3330605 h 7040868"/>
              <a:gd name="connsiteX2652" fmla="*/ 1315597 w 12936898"/>
              <a:gd name="connsiteY2652" fmla="*/ 3315262 h 7040868"/>
              <a:gd name="connsiteX2653" fmla="*/ 1333570 w 12936898"/>
              <a:gd name="connsiteY2653" fmla="*/ 3298612 h 7040868"/>
              <a:gd name="connsiteX2654" fmla="*/ 1350944 w 12936898"/>
              <a:gd name="connsiteY2654" fmla="*/ 3282289 h 7040868"/>
              <a:gd name="connsiteX2655" fmla="*/ 1368917 w 12936898"/>
              <a:gd name="connsiteY2655" fmla="*/ 3270536 h 7040868"/>
              <a:gd name="connsiteX2656" fmla="*/ 1424034 w 12936898"/>
              <a:gd name="connsiteY2656" fmla="*/ 3246378 h 7040868"/>
              <a:gd name="connsiteX2657" fmla="*/ 650224 w 12936898"/>
              <a:gd name="connsiteY2657" fmla="*/ 3211773 h 7040868"/>
              <a:gd name="connsiteX2658" fmla="*/ 636220 w 12936898"/>
              <a:gd name="connsiteY2658" fmla="*/ 3212099 h 7040868"/>
              <a:gd name="connsiteX2659" fmla="*/ 600274 w 12936898"/>
              <a:gd name="connsiteY2659" fmla="*/ 3223525 h 7040868"/>
              <a:gd name="connsiteX2660" fmla="*/ 600873 w 12936898"/>
              <a:gd name="connsiteY2660" fmla="*/ 3231687 h 7040868"/>
              <a:gd name="connsiteX2661" fmla="*/ 636819 w 12936898"/>
              <a:gd name="connsiteY2661" fmla="*/ 3220261 h 7040868"/>
              <a:gd name="connsiteX2662" fmla="*/ 650224 w 12936898"/>
              <a:gd name="connsiteY2662" fmla="*/ 3211773 h 7040868"/>
              <a:gd name="connsiteX2663" fmla="*/ 1561227 w 12936898"/>
              <a:gd name="connsiteY2663" fmla="*/ 3207202 h 7040868"/>
              <a:gd name="connsiteX2664" fmla="*/ 1535466 w 12936898"/>
              <a:gd name="connsiteY2664" fmla="*/ 3214384 h 7040868"/>
              <a:gd name="connsiteX2665" fmla="*/ 1554637 w 12936898"/>
              <a:gd name="connsiteY2665" fmla="*/ 3234952 h 7040868"/>
              <a:gd name="connsiteX2666" fmla="*/ 1576205 w 12936898"/>
              <a:gd name="connsiteY2666" fmla="*/ 3227769 h 7040868"/>
              <a:gd name="connsiteX2667" fmla="*/ 1583993 w 12936898"/>
              <a:gd name="connsiteY2667" fmla="*/ 3218628 h 7040868"/>
              <a:gd name="connsiteX2668" fmla="*/ 1561227 w 12936898"/>
              <a:gd name="connsiteY2668" fmla="*/ 3207202 h 7040868"/>
              <a:gd name="connsiteX2669" fmla="*/ 1425232 w 12936898"/>
              <a:gd name="connsiteY2669" fmla="*/ 3207202 h 7040868"/>
              <a:gd name="connsiteX2670" fmla="*/ 1397074 w 12936898"/>
              <a:gd name="connsiteY2670" fmla="*/ 3209487 h 7040868"/>
              <a:gd name="connsiteX2671" fmla="*/ 1409056 w 12936898"/>
              <a:gd name="connsiteY2671" fmla="*/ 3212752 h 7040868"/>
              <a:gd name="connsiteX2672" fmla="*/ 1425232 w 12936898"/>
              <a:gd name="connsiteY2672" fmla="*/ 3207202 h 7040868"/>
              <a:gd name="connsiteX2673" fmla="*/ 11799211 w 12936898"/>
              <a:gd name="connsiteY2673" fmla="*/ 3176188 h 7040868"/>
              <a:gd name="connsiteX2674" fmla="*/ 11738702 w 12936898"/>
              <a:gd name="connsiteY2674" fmla="*/ 3179126 h 7040868"/>
              <a:gd name="connsiteX2675" fmla="*/ 11691373 w 12936898"/>
              <a:gd name="connsiteY2675" fmla="*/ 3188920 h 7040868"/>
              <a:gd name="connsiteX2676" fmla="*/ 11818382 w 12936898"/>
              <a:gd name="connsiteY2676" fmla="*/ 3179779 h 7040868"/>
              <a:gd name="connsiteX2677" fmla="*/ 11799211 w 12936898"/>
              <a:gd name="connsiteY2677" fmla="*/ 3176188 h 7040868"/>
              <a:gd name="connsiteX2678" fmla="*/ 11674599 w 12936898"/>
              <a:gd name="connsiteY2678" fmla="*/ 3134074 h 7040868"/>
              <a:gd name="connsiteX2679" fmla="*/ 11589527 w 12936898"/>
              <a:gd name="connsiteY2679" fmla="*/ 3139624 h 7040868"/>
              <a:gd name="connsiteX2680" fmla="*/ 11809396 w 12936898"/>
              <a:gd name="connsiteY2680" fmla="*/ 3146806 h 7040868"/>
              <a:gd name="connsiteX2681" fmla="*/ 11851333 w 12936898"/>
              <a:gd name="connsiteY2681" fmla="*/ 3142889 h 7040868"/>
              <a:gd name="connsiteX2682" fmla="*/ 11808797 w 12936898"/>
              <a:gd name="connsiteY2682" fmla="*/ 3139624 h 7040868"/>
              <a:gd name="connsiteX2683" fmla="*/ 11674599 w 12936898"/>
              <a:gd name="connsiteY2683" fmla="*/ 3134074 h 7040868"/>
              <a:gd name="connsiteX2684" fmla="*/ 798576 w 12936898"/>
              <a:gd name="connsiteY2684" fmla="*/ 3121016 h 7040868"/>
              <a:gd name="connsiteX2685" fmla="*/ 779405 w 12936898"/>
              <a:gd name="connsiteY2685" fmla="*/ 3125586 h 7040868"/>
              <a:gd name="connsiteX2686" fmla="*/ 705715 w 12936898"/>
              <a:gd name="connsiteY2686" fmla="*/ 3165088 h 7040868"/>
              <a:gd name="connsiteX2687" fmla="*/ 752445 w 12936898"/>
              <a:gd name="connsiteY2687" fmla="*/ 3150397 h 7040868"/>
              <a:gd name="connsiteX2688" fmla="*/ 798576 w 12936898"/>
              <a:gd name="connsiteY2688" fmla="*/ 3121016 h 7040868"/>
              <a:gd name="connsiteX2689" fmla="*/ 11527820 w 12936898"/>
              <a:gd name="connsiteY2689" fmla="*/ 3083799 h 7040868"/>
              <a:gd name="connsiteX2690" fmla="*/ 11509847 w 12936898"/>
              <a:gd name="connsiteY2690" fmla="*/ 3084452 h 7040868"/>
              <a:gd name="connsiteX2691" fmla="*/ 11516437 w 12936898"/>
              <a:gd name="connsiteY2691" fmla="*/ 3089349 h 7040868"/>
              <a:gd name="connsiteX2692" fmla="*/ 11527820 w 12936898"/>
              <a:gd name="connsiteY2692" fmla="*/ 3083799 h 7040868"/>
              <a:gd name="connsiteX2693" fmla="*/ 11606302 w 12936898"/>
              <a:gd name="connsiteY2693" fmla="*/ 3056376 h 7040868"/>
              <a:gd name="connsiteX2694" fmla="*/ 11582338 w 12936898"/>
              <a:gd name="connsiteY2694" fmla="*/ 3058661 h 7040868"/>
              <a:gd name="connsiteX2695" fmla="*/ 11594919 w 12936898"/>
              <a:gd name="connsiteY2695" fmla="*/ 3062252 h 7040868"/>
              <a:gd name="connsiteX2696" fmla="*/ 11606302 w 12936898"/>
              <a:gd name="connsiteY2696" fmla="*/ 3056376 h 7040868"/>
              <a:gd name="connsiteX2697" fmla="*/ 11790824 w 12936898"/>
              <a:gd name="connsiteY2697" fmla="*/ 3047888 h 7040868"/>
              <a:gd name="connsiteX2698" fmla="*/ 11717135 w 12936898"/>
              <a:gd name="connsiteY2698" fmla="*/ 3063232 h 7040868"/>
              <a:gd name="connsiteX2699" fmla="*/ 11654828 w 12936898"/>
              <a:gd name="connsiteY2699" fmla="*/ 3061273 h 7040868"/>
              <a:gd name="connsiteX2700" fmla="*/ 11650036 w 12936898"/>
              <a:gd name="connsiteY2700" fmla="*/ 3068782 h 7040868"/>
              <a:gd name="connsiteX2701" fmla="*/ 11730315 w 12936898"/>
              <a:gd name="connsiteY2701" fmla="*/ 3076290 h 7040868"/>
              <a:gd name="connsiteX2702" fmla="*/ 11827369 w 12936898"/>
              <a:gd name="connsiteY2702" fmla="*/ 3090981 h 7040868"/>
              <a:gd name="connsiteX2703" fmla="*/ 11944792 w 12936898"/>
              <a:gd name="connsiteY2703" fmla="*/ 3073678 h 7040868"/>
              <a:gd name="connsiteX2704" fmla="*/ 11920229 w 12936898"/>
              <a:gd name="connsiteY2704" fmla="*/ 3061273 h 7040868"/>
              <a:gd name="connsiteX2705" fmla="*/ 11883085 w 12936898"/>
              <a:gd name="connsiteY2705" fmla="*/ 3063232 h 7040868"/>
              <a:gd name="connsiteX2706" fmla="*/ 11790824 w 12936898"/>
              <a:gd name="connsiteY2706" fmla="*/ 3047888 h 7040868"/>
              <a:gd name="connsiteX2707" fmla="*/ 11671004 w 12936898"/>
              <a:gd name="connsiteY2707" fmla="*/ 2992063 h 7040868"/>
              <a:gd name="connsiteX2708" fmla="*/ 11638054 w 12936898"/>
              <a:gd name="connsiteY2708" fmla="*/ 2995327 h 7040868"/>
              <a:gd name="connsiteX2709" fmla="*/ 11654828 w 12936898"/>
              <a:gd name="connsiteY2709" fmla="*/ 2997939 h 7040868"/>
              <a:gd name="connsiteX2710" fmla="*/ 11671004 w 12936898"/>
              <a:gd name="connsiteY2710" fmla="*/ 2992063 h 7040868"/>
              <a:gd name="connsiteX2711" fmla="*/ 11842945 w 12936898"/>
              <a:gd name="connsiteY2711" fmla="*/ 2918608 h 7040868"/>
              <a:gd name="connsiteX2712" fmla="*/ 11824972 w 12936898"/>
              <a:gd name="connsiteY2712" fmla="*/ 2920567 h 7040868"/>
              <a:gd name="connsiteX2713" fmla="*/ 11830963 w 12936898"/>
              <a:gd name="connsiteY2713" fmla="*/ 2925464 h 7040868"/>
              <a:gd name="connsiteX2714" fmla="*/ 11842945 w 12936898"/>
              <a:gd name="connsiteY2714" fmla="*/ 2918608 h 7040868"/>
              <a:gd name="connsiteX2715" fmla="*/ 11748887 w 12936898"/>
              <a:gd name="connsiteY2715" fmla="*/ 2915017 h 7040868"/>
              <a:gd name="connsiteX2716" fmla="*/ 11724324 w 12936898"/>
              <a:gd name="connsiteY2716" fmla="*/ 2926117 h 7040868"/>
              <a:gd name="connsiteX2717" fmla="*/ 11730914 w 12936898"/>
              <a:gd name="connsiteY2717" fmla="*/ 2935258 h 7040868"/>
              <a:gd name="connsiteX2718" fmla="*/ 11757274 w 12936898"/>
              <a:gd name="connsiteY2718" fmla="*/ 2923832 h 7040868"/>
              <a:gd name="connsiteX2719" fmla="*/ 11748887 w 12936898"/>
              <a:gd name="connsiteY2719" fmla="*/ 2915017 h 7040868"/>
              <a:gd name="connsiteX2720" fmla="*/ 11747689 w 12936898"/>
              <a:gd name="connsiteY2720" fmla="*/ 2877800 h 7040868"/>
              <a:gd name="connsiteX2721" fmla="*/ 11710545 w 12936898"/>
              <a:gd name="connsiteY2721" fmla="*/ 2889226 h 7040868"/>
              <a:gd name="connsiteX2722" fmla="*/ 11780639 w 12936898"/>
              <a:gd name="connsiteY2722" fmla="*/ 2881718 h 7040868"/>
              <a:gd name="connsiteX2723" fmla="*/ 11747689 w 12936898"/>
              <a:gd name="connsiteY2723" fmla="*/ 2877800 h 7040868"/>
              <a:gd name="connsiteX2724" fmla="*/ 11573950 w 12936898"/>
              <a:gd name="connsiteY2724" fmla="*/ 2873556 h 7040868"/>
              <a:gd name="connsiteX2725" fmla="*/ 11549986 w 12936898"/>
              <a:gd name="connsiteY2725" fmla="*/ 2884982 h 7040868"/>
              <a:gd name="connsiteX2726" fmla="*/ 11570356 w 12936898"/>
              <a:gd name="connsiteY2726" fmla="*/ 2893144 h 7040868"/>
              <a:gd name="connsiteX2727" fmla="*/ 11592522 w 12936898"/>
              <a:gd name="connsiteY2727" fmla="*/ 2881065 h 7040868"/>
              <a:gd name="connsiteX2728" fmla="*/ 11573950 w 12936898"/>
              <a:gd name="connsiteY2728" fmla="*/ 2873556 h 7040868"/>
              <a:gd name="connsiteX2729" fmla="*/ 11412793 w 12936898"/>
              <a:gd name="connsiteY2729" fmla="*/ 2869312 h 7040868"/>
              <a:gd name="connsiteX2730" fmla="*/ 11404406 w 12936898"/>
              <a:gd name="connsiteY2730" fmla="*/ 2880085 h 7040868"/>
              <a:gd name="connsiteX2731" fmla="*/ 11413991 w 12936898"/>
              <a:gd name="connsiteY2731" fmla="*/ 2888574 h 7040868"/>
              <a:gd name="connsiteX2732" fmla="*/ 11422379 w 12936898"/>
              <a:gd name="connsiteY2732" fmla="*/ 2877800 h 7040868"/>
              <a:gd name="connsiteX2733" fmla="*/ 11412793 w 12936898"/>
              <a:gd name="connsiteY2733" fmla="*/ 2869312 h 7040868"/>
              <a:gd name="connsiteX2734" fmla="*/ 11669806 w 12936898"/>
              <a:gd name="connsiteY2734" fmla="*/ 2861803 h 7040868"/>
              <a:gd name="connsiteX2735" fmla="*/ 11608698 w 12936898"/>
              <a:gd name="connsiteY2735" fmla="*/ 2873556 h 7040868"/>
              <a:gd name="connsiteX2736" fmla="*/ 11642247 w 12936898"/>
              <a:gd name="connsiteY2736" fmla="*/ 2877147 h 7040868"/>
              <a:gd name="connsiteX2737" fmla="*/ 11680590 w 12936898"/>
              <a:gd name="connsiteY2737" fmla="*/ 2866374 h 7040868"/>
              <a:gd name="connsiteX2738" fmla="*/ 11669806 w 12936898"/>
              <a:gd name="connsiteY2738" fmla="*/ 2861803 h 7040868"/>
              <a:gd name="connsiteX2739" fmla="*/ 1555835 w 12936898"/>
              <a:gd name="connsiteY2739" fmla="*/ 2837319 h 7040868"/>
              <a:gd name="connsiteX2740" fmla="*/ 1353939 w 12936898"/>
              <a:gd name="connsiteY2740" fmla="*/ 2865395 h 7040868"/>
              <a:gd name="connsiteX2741" fmla="*/ 1259881 w 12936898"/>
              <a:gd name="connsiteY2741" fmla="*/ 2895756 h 7040868"/>
              <a:gd name="connsiteX2742" fmla="*/ 1295827 w 12936898"/>
              <a:gd name="connsiteY2742" fmla="*/ 2896409 h 7040868"/>
              <a:gd name="connsiteX2743" fmla="*/ 1170615 w 12936898"/>
              <a:gd name="connsiteY2743" fmla="*/ 2923179 h 7040868"/>
              <a:gd name="connsiteX2744" fmla="*/ 932774 w 12936898"/>
              <a:gd name="connsiteY2744" fmla="*/ 2994348 h 7040868"/>
              <a:gd name="connsiteX2745" fmla="*/ 823738 w 12936898"/>
              <a:gd name="connsiteY2745" fmla="*/ 3043970 h 7040868"/>
              <a:gd name="connsiteX2746" fmla="*/ 641013 w 12936898"/>
              <a:gd name="connsiteY2746" fmla="*/ 3157580 h 7040868"/>
              <a:gd name="connsiteX2747" fmla="*/ 705715 w 12936898"/>
              <a:gd name="connsiteY2747" fmla="*/ 3146153 h 7040868"/>
              <a:gd name="connsiteX2748" fmla="*/ 851296 w 12936898"/>
              <a:gd name="connsiteY2748" fmla="*/ 3087716 h 7040868"/>
              <a:gd name="connsiteX2749" fmla="*/ 1096327 w 12936898"/>
              <a:gd name="connsiteY2749" fmla="*/ 2983901 h 7040868"/>
              <a:gd name="connsiteX2750" fmla="*/ 1422236 w 12936898"/>
              <a:gd name="connsiteY2750" fmla="*/ 2909794 h 7040868"/>
              <a:gd name="connsiteX2751" fmla="*/ 1537263 w 12936898"/>
              <a:gd name="connsiteY2751" fmla="*/ 2882697 h 7040868"/>
              <a:gd name="connsiteX2752" fmla="*/ 1548047 w 12936898"/>
              <a:gd name="connsiteY2752" fmla="*/ 2878453 h 7040868"/>
              <a:gd name="connsiteX2753" fmla="*/ 1626529 w 12936898"/>
              <a:gd name="connsiteY2753" fmla="*/ 2855601 h 7040868"/>
              <a:gd name="connsiteX2754" fmla="*/ 1588786 w 12936898"/>
              <a:gd name="connsiteY2754" fmla="*/ 2854621 h 7040868"/>
              <a:gd name="connsiteX2755" fmla="*/ 1561826 w 12936898"/>
              <a:gd name="connsiteY2755" fmla="*/ 2841236 h 7040868"/>
              <a:gd name="connsiteX2756" fmla="*/ 1555835 w 12936898"/>
              <a:gd name="connsiteY2756" fmla="*/ 2837319 h 7040868"/>
              <a:gd name="connsiteX2757" fmla="*/ 1874556 w 12936898"/>
              <a:gd name="connsiteY2757" fmla="*/ 2819037 h 7040868"/>
              <a:gd name="connsiteX2758" fmla="*/ 1857182 w 12936898"/>
              <a:gd name="connsiteY2758" fmla="*/ 2819690 h 7040868"/>
              <a:gd name="connsiteX2759" fmla="*/ 1863173 w 12936898"/>
              <a:gd name="connsiteY2759" fmla="*/ 2824913 h 7040868"/>
              <a:gd name="connsiteX2760" fmla="*/ 1874556 w 12936898"/>
              <a:gd name="connsiteY2760" fmla="*/ 2819037 h 7040868"/>
              <a:gd name="connsiteX2761" fmla="*/ 1793677 w 12936898"/>
              <a:gd name="connsiteY2761" fmla="*/ 2815119 h 7040868"/>
              <a:gd name="connsiteX2762" fmla="*/ 1771511 w 12936898"/>
              <a:gd name="connsiteY2762" fmla="*/ 2823281 h 7040868"/>
              <a:gd name="connsiteX2763" fmla="*/ 1785290 w 12936898"/>
              <a:gd name="connsiteY2763" fmla="*/ 2826545 h 7040868"/>
              <a:gd name="connsiteX2764" fmla="*/ 1793677 w 12936898"/>
              <a:gd name="connsiteY2764" fmla="*/ 2815119 h 7040868"/>
              <a:gd name="connsiteX2765" fmla="*/ 1305413 w 12936898"/>
              <a:gd name="connsiteY2765" fmla="*/ 2784432 h 7040868"/>
              <a:gd name="connsiteX2766" fmla="*/ 1267070 w 12936898"/>
              <a:gd name="connsiteY2766" fmla="*/ 2790634 h 7040868"/>
              <a:gd name="connsiteX2767" fmla="*/ 1149048 w 12936898"/>
              <a:gd name="connsiteY2767" fmla="*/ 2812834 h 7040868"/>
              <a:gd name="connsiteX2768" fmla="*/ 1087341 w 12936898"/>
              <a:gd name="connsiteY2768" fmla="*/ 2833401 h 7040868"/>
              <a:gd name="connsiteX2769" fmla="*/ 1171814 w 12936898"/>
              <a:gd name="connsiteY2769" fmla="*/ 2823281 h 7040868"/>
              <a:gd name="connsiteX2770" fmla="*/ 1259881 w 12936898"/>
              <a:gd name="connsiteY2770" fmla="*/ 2804346 h 7040868"/>
              <a:gd name="connsiteX2771" fmla="*/ 1311403 w 12936898"/>
              <a:gd name="connsiteY2771" fmla="*/ 2789002 h 7040868"/>
              <a:gd name="connsiteX2772" fmla="*/ 1305413 w 12936898"/>
              <a:gd name="connsiteY2772" fmla="*/ 2784432 h 7040868"/>
              <a:gd name="connsiteX2773" fmla="*/ 12171850 w 12936898"/>
              <a:gd name="connsiteY2773" fmla="*/ 2723709 h 7040868"/>
              <a:gd name="connsiteX2774" fmla="*/ 12138900 w 12936898"/>
              <a:gd name="connsiteY2774" fmla="*/ 2726321 h 7040868"/>
              <a:gd name="connsiteX2775" fmla="*/ 12088575 w 12936898"/>
              <a:gd name="connsiteY2775" fmla="*/ 2738400 h 7040868"/>
              <a:gd name="connsiteX2776" fmla="*/ 12093368 w 12936898"/>
              <a:gd name="connsiteY2776" fmla="*/ 2745909 h 7040868"/>
              <a:gd name="connsiteX2777" fmla="*/ 12144891 w 12936898"/>
              <a:gd name="connsiteY2777" fmla="*/ 2733830 h 7040868"/>
              <a:gd name="connsiteX2778" fmla="*/ 2053086 w 12936898"/>
              <a:gd name="connsiteY2778" fmla="*/ 2684207 h 7040868"/>
              <a:gd name="connsiteX2779" fmla="*/ 2017141 w 12936898"/>
              <a:gd name="connsiteY2779" fmla="*/ 2695633 h 7040868"/>
              <a:gd name="connsiteX2780" fmla="*/ 2022533 w 12936898"/>
              <a:gd name="connsiteY2780" fmla="*/ 2703795 h 7040868"/>
              <a:gd name="connsiteX2781" fmla="*/ 2059078 w 12936898"/>
              <a:gd name="connsiteY2781" fmla="*/ 2692369 h 7040868"/>
              <a:gd name="connsiteX2782" fmla="*/ 2053086 w 12936898"/>
              <a:gd name="connsiteY2782" fmla="*/ 2684207 h 7040868"/>
              <a:gd name="connsiteX2783" fmla="*/ 1769114 w 12936898"/>
              <a:gd name="connsiteY2783" fmla="*/ 2680943 h 7040868"/>
              <a:gd name="connsiteX2784" fmla="*/ 1742754 w 12936898"/>
              <a:gd name="connsiteY2784" fmla="*/ 2731871 h 7040868"/>
              <a:gd name="connsiteX2785" fmla="*/ 1779299 w 12936898"/>
              <a:gd name="connsiteY2785" fmla="*/ 2724689 h 7040868"/>
              <a:gd name="connsiteX2786" fmla="*/ 1782893 w 12936898"/>
              <a:gd name="connsiteY2786" fmla="*/ 2704774 h 7040868"/>
              <a:gd name="connsiteX2787" fmla="*/ 1776903 w 12936898"/>
              <a:gd name="connsiteY2787" fmla="*/ 2689431 h 7040868"/>
              <a:gd name="connsiteX2788" fmla="*/ 1769114 w 12936898"/>
              <a:gd name="connsiteY2788" fmla="*/ 2680943 h 7040868"/>
              <a:gd name="connsiteX2789" fmla="*/ 1471363 w 12936898"/>
              <a:gd name="connsiteY2789" fmla="*/ 2647317 h 7040868"/>
              <a:gd name="connsiteX2790" fmla="*/ 1391683 w 12936898"/>
              <a:gd name="connsiteY2790" fmla="*/ 2664293 h 7040868"/>
              <a:gd name="connsiteX2791" fmla="*/ 1311403 w 12936898"/>
              <a:gd name="connsiteY2791" fmla="*/ 2697919 h 7040868"/>
              <a:gd name="connsiteX2792" fmla="*/ 1449196 w 12936898"/>
              <a:gd name="connsiteY2792" fmla="*/ 2711630 h 7040868"/>
              <a:gd name="connsiteX2793" fmla="*/ 1463574 w 12936898"/>
              <a:gd name="connsiteY2793" fmla="*/ 2700857 h 7040868"/>
              <a:gd name="connsiteX2794" fmla="*/ 1473759 w 12936898"/>
              <a:gd name="connsiteY2794" fmla="*/ 2705427 h 7040868"/>
              <a:gd name="connsiteX2795" fmla="*/ 1473759 w 12936898"/>
              <a:gd name="connsiteY2795" fmla="*/ 2728606 h 7040868"/>
              <a:gd name="connsiteX2796" fmla="*/ 1463574 w 12936898"/>
              <a:gd name="connsiteY2796" fmla="*/ 2747541 h 7040868"/>
              <a:gd name="connsiteX2797" fmla="*/ 1423435 w 12936898"/>
              <a:gd name="connsiteY2797" fmla="*/ 2737747 h 7040868"/>
              <a:gd name="connsiteX2798" fmla="*/ 1383894 w 12936898"/>
              <a:gd name="connsiteY2798" fmla="*/ 2732524 h 7040868"/>
              <a:gd name="connsiteX2799" fmla="*/ 1356935 w 12936898"/>
              <a:gd name="connsiteY2799" fmla="*/ 2730892 h 7040868"/>
              <a:gd name="connsiteX2800" fmla="*/ 1298822 w 12936898"/>
              <a:gd name="connsiteY2800" fmla="*/ 2711630 h 7040868"/>
              <a:gd name="connsiteX2801" fmla="*/ 1189188 w 12936898"/>
              <a:gd name="connsiteY2801" fmla="*/ 2720118 h 7040868"/>
              <a:gd name="connsiteX2802" fmla="*/ 1081949 w 12936898"/>
              <a:gd name="connsiteY2802" fmla="*/ 2773005 h 7040868"/>
              <a:gd name="connsiteX2803" fmla="*/ 1293431 w 12936898"/>
              <a:gd name="connsiteY2803" fmla="*/ 2764517 h 7040868"/>
              <a:gd name="connsiteX2804" fmla="*/ 1373111 w 12936898"/>
              <a:gd name="connsiteY2804" fmla="*/ 2766803 h 7040868"/>
              <a:gd name="connsiteX2805" fmla="*/ 1392282 w 12936898"/>
              <a:gd name="connsiteY2805" fmla="*/ 2773658 h 7040868"/>
              <a:gd name="connsiteX2806" fmla="*/ 1405462 w 12936898"/>
              <a:gd name="connsiteY2806" fmla="*/ 2758967 h 7040868"/>
              <a:gd name="connsiteX2807" fmla="*/ 1401268 w 12936898"/>
              <a:gd name="connsiteY2807" fmla="*/ 2744277 h 7040868"/>
              <a:gd name="connsiteX2808" fmla="*/ 1432421 w 12936898"/>
              <a:gd name="connsiteY2808" fmla="*/ 2756029 h 7040868"/>
              <a:gd name="connsiteX2809" fmla="*/ 1504313 w 12936898"/>
              <a:gd name="connsiteY2809" fmla="*/ 2754070 h 7040868"/>
              <a:gd name="connsiteX2810" fmla="*/ 1507908 w 12936898"/>
              <a:gd name="connsiteY2810" fmla="*/ 2744277 h 7040868"/>
              <a:gd name="connsiteX2811" fmla="*/ 1511502 w 12936898"/>
              <a:gd name="connsiteY2811" fmla="*/ 2734483 h 7040868"/>
              <a:gd name="connsiteX2812" fmla="*/ 1546849 w 12936898"/>
              <a:gd name="connsiteY2812" fmla="*/ 2736115 h 7040868"/>
              <a:gd name="connsiteX2813" fmla="*/ 1628925 w 12936898"/>
              <a:gd name="connsiteY2813" fmla="*/ 2741665 h 7040868"/>
              <a:gd name="connsiteX2814" fmla="*/ 1713997 w 12936898"/>
              <a:gd name="connsiteY2814" fmla="*/ 2711630 h 7040868"/>
              <a:gd name="connsiteX2815" fmla="*/ 1737961 w 12936898"/>
              <a:gd name="connsiteY2815" fmla="*/ 2685840 h 7040868"/>
              <a:gd name="connsiteX2816" fmla="*/ 1700817 w 12936898"/>
              <a:gd name="connsiteY2816" fmla="*/ 2690084 h 7040868"/>
              <a:gd name="connsiteX2817" fmla="*/ 1518092 w 12936898"/>
              <a:gd name="connsiteY2817" fmla="*/ 2658743 h 7040868"/>
              <a:gd name="connsiteX2818" fmla="*/ 1471363 w 12936898"/>
              <a:gd name="connsiteY2818" fmla="*/ 2647317 h 7040868"/>
              <a:gd name="connsiteX2819" fmla="*/ 11565563 w 12936898"/>
              <a:gd name="connsiteY2819" fmla="*/ 2591491 h 7040868"/>
              <a:gd name="connsiteX2820" fmla="*/ 11552383 w 12936898"/>
              <a:gd name="connsiteY2820" fmla="*/ 2593777 h 7040868"/>
              <a:gd name="connsiteX2821" fmla="*/ 11534410 w 12936898"/>
              <a:gd name="connsiteY2821" fmla="*/ 2604224 h 7040868"/>
              <a:gd name="connsiteX2822" fmla="*/ 11553581 w 12936898"/>
              <a:gd name="connsiteY2822" fmla="*/ 2605856 h 7040868"/>
              <a:gd name="connsiteX2823" fmla="*/ 11571554 w 12936898"/>
              <a:gd name="connsiteY2823" fmla="*/ 2596062 h 7040868"/>
              <a:gd name="connsiteX2824" fmla="*/ 11565563 w 12936898"/>
              <a:gd name="connsiteY2824" fmla="*/ 2591491 h 7040868"/>
              <a:gd name="connsiteX2825" fmla="*/ 11621878 w 12936898"/>
              <a:gd name="connsiteY2825" fmla="*/ 2570598 h 7040868"/>
              <a:gd name="connsiteX2826" fmla="*/ 11607500 w 12936898"/>
              <a:gd name="connsiteY2826" fmla="*/ 2582024 h 7040868"/>
              <a:gd name="connsiteX2827" fmla="*/ 11617684 w 12936898"/>
              <a:gd name="connsiteY2827" fmla="*/ 2590186 h 7040868"/>
              <a:gd name="connsiteX2828" fmla="*/ 11630865 w 12936898"/>
              <a:gd name="connsiteY2828" fmla="*/ 2579739 h 7040868"/>
              <a:gd name="connsiteX2829" fmla="*/ 11621878 w 12936898"/>
              <a:gd name="connsiteY2829" fmla="*/ 2570598 h 7040868"/>
              <a:gd name="connsiteX2830" fmla="*/ 11762666 w 12936898"/>
              <a:gd name="connsiteY2830" fmla="*/ 2570271 h 7040868"/>
              <a:gd name="connsiteX2831" fmla="*/ 11727319 w 12936898"/>
              <a:gd name="connsiteY2831" fmla="*/ 2571251 h 7040868"/>
              <a:gd name="connsiteX2832" fmla="*/ 11697364 w 12936898"/>
              <a:gd name="connsiteY2832" fmla="*/ 2583003 h 7040868"/>
              <a:gd name="connsiteX2833" fmla="*/ 11772252 w 12936898"/>
              <a:gd name="connsiteY2833" fmla="*/ 2576148 h 7040868"/>
              <a:gd name="connsiteX2834" fmla="*/ 11762666 w 12936898"/>
              <a:gd name="connsiteY2834" fmla="*/ 2570271 h 7040868"/>
              <a:gd name="connsiteX2835" fmla="*/ 11440951 w 12936898"/>
              <a:gd name="connsiteY2835" fmla="*/ 2568965 h 7040868"/>
              <a:gd name="connsiteX2836" fmla="*/ 11400811 w 12936898"/>
              <a:gd name="connsiteY2836" fmla="*/ 2592144 h 7040868"/>
              <a:gd name="connsiteX2837" fmla="*/ 11452933 w 12936898"/>
              <a:gd name="connsiteY2837" fmla="*/ 2585942 h 7040868"/>
              <a:gd name="connsiteX2838" fmla="*/ 11452933 w 12936898"/>
              <a:gd name="connsiteY2838" fmla="*/ 2570598 h 7040868"/>
              <a:gd name="connsiteX2839" fmla="*/ 11440951 w 12936898"/>
              <a:gd name="connsiteY2839" fmla="*/ 2568965 h 7040868"/>
              <a:gd name="connsiteX2840" fmla="*/ 1529101 w 12936898"/>
              <a:gd name="connsiteY2840" fmla="*/ 2566273 h 7040868"/>
              <a:gd name="connsiteX2841" fmla="*/ 1501916 w 12936898"/>
              <a:gd name="connsiteY2841" fmla="*/ 2566354 h 7040868"/>
              <a:gd name="connsiteX2842" fmla="*/ 1455187 w 12936898"/>
              <a:gd name="connsiteY2842" fmla="*/ 2577780 h 7040868"/>
              <a:gd name="connsiteX2843" fmla="*/ 1491132 w 12936898"/>
              <a:gd name="connsiteY2843" fmla="*/ 2582024 h 7040868"/>
              <a:gd name="connsiteX2844" fmla="*/ 1537862 w 12936898"/>
              <a:gd name="connsiteY2844" fmla="*/ 2570598 h 7040868"/>
              <a:gd name="connsiteX2845" fmla="*/ 1529101 w 12936898"/>
              <a:gd name="connsiteY2845" fmla="*/ 2566273 h 7040868"/>
              <a:gd name="connsiteX2846" fmla="*/ 11494270 w 12936898"/>
              <a:gd name="connsiteY2846" fmla="*/ 2563742 h 7040868"/>
              <a:gd name="connsiteX2847" fmla="*/ 11479892 w 12936898"/>
              <a:gd name="connsiteY2847" fmla="*/ 2574515 h 7040868"/>
              <a:gd name="connsiteX2848" fmla="*/ 11484086 w 12936898"/>
              <a:gd name="connsiteY2848" fmla="*/ 2583656 h 7040868"/>
              <a:gd name="connsiteX2849" fmla="*/ 11499063 w 12936898"/>
              <a:gd name="connsiteY2849" fmla="*/ 2572883 h 7040868"/>
              <a:gd name="connsiteX2850" fmla="*/ 11494270 w 12936898"/>
              <a:gd name="connsiteY2850" fmla="*/ 2563742 h 7040868"/>
              <a:gd name="connsiteX2851" fmla="*/ 11494270 w 12936898"/>
              <a:gd name="connsiteY2851" fmla="*/ 2547745 h 7040868"/>
              <a:gd name="connsiteX2852" fmla="*/ 11471505 w 12936898"/>
              <a:gd name="connsiteY2852" fmla="*/ 2550031 h 7040868"/>
              <a:gd name="connsiteX2853" fmla="*/ 11482887 w 12936898"/>
              <a:gd name="connsiteY2853" fmla="*/ 2553295 h 7040868"/>
              <a:gd name="connsiteX2854" fmla="*/ 11494270 w 12936898"/>
              <a:gd name="connsiteY2854" fmla="*/ 2547745 h 7040868"/>
              <a:gd name="connsiteX2855" fmla="*/ 12219179 w 12936898"/>
              <a:gd name="connsiteY2855" fmla="*/ 2537625 h 7040868"/>
              <a:gd name="connsiteX2856" fmla="*/ 12194616 w 12936898"/>
              <a:gd name="connsiteY2856" fmla="*/ 2539257 h 7040868"/>
              <a:gd name="connsiteX2857" fmla="*/ 12207197 w 12936898"/>
              <a:gd name="connsiteY2857" fmla="*/ 2543175 h 7040868"/>
              <a:gd name="connsiteX2858" fmla="*/ 12219179 w 12936898"/>
              <a:gd name="connsiteY2858" fmla="*/ 2537625 h 7040868"/>
              <a:gd name="connsiteX2859" fmla="*/ 1225133 w 12936898"/>
              <a:gd name="connsiteY2859" fmla="*/ 2530116 h 7040868"/>
              <a:gd name="connsiteX2860" fmla="*/ 1240710 w 12936898"/>
              <a:gd name="connsiteY2860" fmla="*/ 2550684 h 7040868"/>
              <a:gd name="connsiteX2861" fmla="*/ 1291633 w 12936898"/>
              <a:gd name="connsiteY2861" fmla="*/ 2544154 h 7040868"/>
              <a:gd name="connsiteX2862" fmla="*/ 1225133 w 12936898"/>
              <a:gd name="connsiteY2862" fmla="*/ 2530116 h 7040868"/>
              <a:gd name="connsiteX2863" fmla="*/ 12083783 w 12936898"/>
              <a:gd name="connsiteY2863" fmla="*/ 2526852 h 7040868"/>
              <a:gd name="connsiteX2864" fmla="*/ 11972350 w 12936898"/>
              <a:gd name="connsiteY2864" fmla="*/ 2547745 h 7040868"/>
              <a:gd name="connsiteX2865" fmla="*/ 11950184 w 12936898"/>
              <a:gd name="connsiteY2865" fmla="*/ 2568965 h 7040868"/>
              <a:gd name="connsiteX2866" fmla="*/ 11947188 w 12936898"/>
              <a:gd name="connsiteY2866" fmla="*/ 2581371 h 7040868"/>
              <a:gd name="connsiteX2867" fmla="*/ 11953179 w 12936898"/>
              <a:gd name="connsiteY2867" fmla="*/ 2585942 h 7040868"/>
              <a:gd name="connsiteX2868" fmla="*/ 12007697 w 12936898"/>
              <a:gd name="connsiteY2868" fmla="*/ 2567007 h 7040868"/>
              <a:gd name="connsiteX2869" fmla="*/ 12033458 w 12936898"/>
              <a:gd name="connsiteY2869" fmla="*/ 2550031 h 7040868"/>
              <a:gd name="connsiteX2870" fmla="*/ 12001706 w 12936898"/>
              <a:gd name="connsiteY2870" fmla="*/ 2558192 h 7040868"/>
              <a:gd name="connsiteX2871" fmla="*/ 11985531 w 12936898"/>
              <a:gd name="connsiteY2871" fmla="*/ 2554601 h 7040868"/>
              <a:gd name="connsiteX2872" fmla="*/ 12024472 w 12936898"/>
              <a:gd name="connsiteY2872" fmla="*/ 2544807 h 7040868"/>
              <a:gd name="connsiteX2873" fmla="*/ 12081386 w 12936898"/>
              <a:gd name="connsiteY2873" fmla="*/ 2536972 h 7040868"/>
              <a:gd name="connsiteX2874" fmla="*/ 12116733 w 12936898"/>
              <a:gd name="connsiteY2874" fmla="*/ 2526852 h 7040868"/>
              <a:gd name="connsiteX2875" fmla="*/ 1428377 w 12936898"/>
              <a:gd name="connsiteY2875" fmla="*/ 2522200 h 7040868"/>
              <a:gd name="connsiteX2876" fmla="*/ 1386889 w 12936898"/>
              <a:gd name="connsiteY2876" fmla="*/ 2526199 h 7040868"/>
              <a:gd name="connsiteX2877" fmla="*/ 1328777 w 12936898"/>
              <a:gd name="connsiteY2877" fmla="*/ 2533381 h 7040868"/>
              <a:gd name="connsiteX2878" fmla="*/ 1375507 w 12936898"/>
              <a:gd name="connsiteY2878" fmla="*/ 2534034 h 7040868"/>
              <a:gd name="connsiteX2879" fmla="*/ 1445601 w 12936898"/>
              <a:gd name="connsiteY2879" fmla="*/ 2522608 h 7040868"/>
              <a:gd name="connsiteX2880" fmla="*/ 1428377 w 12936898"/>
              <a:gd name="connsiteY2880" fmla="*/ 2522200 h 7040868"/>
              <a:gd name="connsiteX2881" fmla="*/ 1688236 w 12936898"/>
              <a:gd name="connsiteY2881" fmla="*/ 2520649 h 7040868"/>
              <a:gd name="connsiteX2882" fmla="*/ 1467768 w 12936898"/>
              <a:gd name="connsiteY2882" fmla="*/ 2540890 h 7040868"/>
              <a:gd name="connsiteX2883" fmla="*/ 1518691 w 12936898"/>
              <a:gd name="connsiteY2883" fmla="*/ 2550031 h 7040868"/>
              <a:gd name="connsiteX2884" fmla="*/ 1650493 w 12936898"/>
              <a:gd name="connsiteY2884" fmla="*/ 2546766 h 7040868"/>
              <a:gd name="connsiteX2885" fmla="*/ 1742754 w 12936898"/>
              <a:gd name="connsiteY2885" fmla="*/ 2539910 h 7040868"/>
              <a:gd name="connsiteX2886" fmla="*/ 1742155 w 12936898"/>
              <a:gd name="connsiteY2886" fmla="*/ 2526199 h 7040868"/>
              <a:gd name="connsiteX2887" fmla="*/ 1688236 w 12936898"/>
              <a:gd name="connsiteY2887" fmla="*/ 2520649 h 7040868"/>
              <a:gd name="connsiteX2888" fmla="*/ 11955576 w 12936898"/>
              <a:gd name="connsiteY2888" fmla="*/ 2519343 h 7040868"/>
              <a:gd name="connsiteX2889" fmla="*/ 11923224 w 12936898"/>
              <a:gd name="connsiteY2889" fmla="*/ 2528484 h 7040868"/>
              <a:gd name="connsiteX2890" fmla="*/ 11779441 w 12936898"/>
              <a:gd name="connsiteY2890" fmla="*/ 2544154 h 7040868"/>
              <a:gd name="connsiteX2891" fmla="*/ 11765063 w 12936898"/>
              <a:gd name="connsiteY2891" fmla="*/ 2548398 h 7040868"/>
              <a:gd name="connsiteX2892" fmla="*/ 11850734 w 12936898"/>
              <a:gd name="connsiteY2892" fmla="*/ 2558192 h 7040868"/>
              <a:gd name="connsiteX2893" fmla="*/ 11888477 w 12936898"/>
              <a:gd name="connsiteY2893" fmla="*/ 2563089 h 7040868"/>
              <a:gd name="connsiteX2894" fmla="*/ 11925022 w 12936898"/>
              <a:gd name="connsiteY2894" fmla="*/ 2541543 h 7040868"/>
              <a:gd name="connsiteX2895" fmla="*/ 11865112 w 12936898"/>
              <a:gd name="connsiteY2895" fmla="*/ 2509549 h 7040868"/>
              <a:gd name="connsiteX2896" fmla="*/ 11856724 w 12936898"/>
              <a:gd name="connsiteY2896" fmla="*/ 2520322 h 7040868"/>
              <a:gd name="connsiteX2897" fmla="*/ 11867508 w 12936898"/>
              <a:gd name="connsiteY2897" fmla="*/ 2528484 h 7040868"/>
              <a:gd name="connsiteX2898" fmla="*/ 11875297 w 12936898"/>
              <a:gd name="connsiteY2898" fmla="*/ 2517711 h 7040868"/>
              <a:gd name="connsiteX2899" fmla="*/ 11865112 w 12936898"/>
              <a:gd name="connsiteY2899" fmla="*/ 2509549 h 7040868"/>
              <a:gd name="connsiteX2900" fmla="*/ 12495363 w 12936898"/>
              <a:gd name="connsiteY2900" fmla="*/ 2509223 h 7040868"/>
              <a:gd name="connsiteX2901" fmla="*/ 12466007 w 12936898"/>
              <a:gd name="connsiteY2901" fmla="*/ 2526199 h 7040868"/>
              <a:gd name="connsiteX2902" fmla="*/ 12482183 w 12936898"/>
              <a:gd name="connsiteY2902" fmla="*/ 2531749 h 7040868"/>
              <a:gd name="connsiteX2903" fmla="*/ 12543890 w 12936898"/>
              <a:gd name="connsiteY2903" fmla="*/ 2519343 h 7040868"/>
              <a:gd name="connsiteX2904" fmla="*/ 12558268 w 12936898"/>
              <a:gd name="connsiteY2904" fmla="*/ 2511834 h 7040868"/>
              <a:gd name="connsiteX2905" fmla="*/ 12495363 w 12936898"/>
              <a:gd name="connsiteY2905" fmla="*/ 2509223 h 7040868"/>
              <a:gd name="connsiteX2906" fmla="*/ 11669806 w 12936898"/>
              <a:gd name="connsiteY2906" fmla="*/ 2508570 h 7040868"/>
              <a:gd name="connsiteX2907" fmla="*/ 11633261 w 12936898"/>
              <a:gd name="connsiteY2907" fmla="*/ 2535993 h 7040868"/>
              <a:gd name="connsiteX2908" fmla="*/ 11613491 w 12936898"/>
              <a:gd name="connsiteY2908" fmla="*/ 2562436 h 7040868"/>
              <a:gd name="connsiteX2909" fmla="*/ 11636856 w 12936898"/>
              <a:gd name="connsiteY2909" fmla="*/ 2559824 h 7040868"/>
              <a:gd name="connsiteX2910" fmla="*/ 11672801 w 12936898"/>
              <a:gd name="connsiteY2910" fmla="*/ 2532402 h 7040868"/>
              <a:gd name="connsiteX2911" fmla="*/ 11669806 w 12936898"/>
              <a:gd name="connsiteY2911" fmla="*/ 2508570 h 7040868"/>
              <a:gd name="connsiteX2912" fmla="*/ 12412088 w 12936898"/>
              <a:gd name="connsiteY2912" fmla="*/ 2506284 h 7040868"/>
              <a:gd name="connsiteX2913" fmla="*/ 12389323 w 12936898"/>
              <a:gd name="connsiteY2913" fmla="*/ 2517711 h 7040868"/>
              <a:gd name="connsiteX2914" fmla="*/ 12402503 w 12936898"/>
              <a:gd name="connsiteY2914" fmla="*/ 2526199 h 7040868"/>
              <a:gd name="connsiteX2915" fmla="*/ 12426467 w 12936898"/>
              <a:gd name="connsiteY2915" fmla="*/ 2514772 h 7040868"/>
              <a:gd name="connsiteX2916" fmla="*/ 12412088 w 12936898"/>
              <a:gd name="connsiteY2916" fmla="*/ 2506284 h 7040868"/>
              <a:gd name="connsiteX2917" fmla="*/ 11561968 w 12936898"/>
              <a:gd name="connsiteY2917" fmla="*/ 2503020 h 7040868"/>
              <a:gd name="connsiteX2918" fmla="*/ 11479892 w 12936898"/>
              <a:gd name="connsiteY2918" fmla="*/ 2519343 h 7040868"/>
              <a:gd name="connsiteX2919" fmla="*/ 11523027 w 12936898"/>
              <a:gd name="connsiteY2919" fmla="*/ 2530116 h 7040868"/>
              <a:gd name="connsiteX2920" fmla="*/ 11620680 w 12936898"/>
              <a:gd name="connsiteY2920" fmla="*/ 2523261 h 7040868"/>
              <a:gd name="connsiteX2921" fmla="*/ 11561968 w 12936898"/>
              <a:gd name="connsiteY2921" fmla="*/ 2503020 h 7040868"/>
              <a:gd name="connsiteX2922" fmla="*/ 11857923 w 12936898"/>
              <a:gd name="connsiteY2922" fmla="*/ 2487350 h 7040868"/>
              <a:gd name="connsiteX2923" fmla="*/ 11830963 w 12936898"/>
              <a:gd name="connsiteY2923" fmla="*/ 2493226 h 7040868"/>
              <a:gd name="connsiteX2924" fmla="*/ 11910044 w 12936898"/>
              <a:gd name="connsiteY2924" fmla="*/ 2492573 h 7040868"/>
              <a:gd name="connsiteX2925" fmla="*/ 11857923 w 12936898"/>
              <a:gd name="connsiteY2925" fmla="*/ 2487350 h 7040868"/>
              <a:gd name="connsiteX2926" fmla="*/ 1617917 w 12936898"/>
              <a:gd name="connsiteY2926" fmla="*/ 2486982 h 7040868"/>
              <a:gd name="connsiteX2927" fmla="*/ 1513299 w 12936898"/>
              <a:gd name="connsiteY2927" fmla="*/ 2488002 h 7040868"/>
              <a:gd name="connsiteX2928" fmla="*/ 1463574 w 12936898"/>
              <a:gd name="connsiteY2928" fmla="*/ 2498123 h 7040868"/>
              <a:gd name="connsiteX2929" fmla="*/ 1779898 w 12936898"/>
              <a:gd name="connsiteY2929" fmla="*/ 2492573 h 7040868"/>
              <a:gd name="connsiteX2930" fmla="*/ 1701416 w 12936898"/>
              <a:gd name="connsiteY2930" fmla="*/ 2487676 h 7040868"/>
              <a:gd name="connsiteX2931" fmla="*/ 1617917 w 12936898"/>
              <a:gd name="connsiteY2931" fmla="*/ 2486982 h 7040868"/>
              <a:gd name="connsiteX2932" fmla="*/ 1421038 w 12936898"/>
              <a:gd name="connsiteY2932" fmla="*/ 2485717 h 7040868"/>
              <a:gd name="connsiteX2933" fmla="*/ 1388088 w 12936898"/>
              <a:gd name="connsiteY2933" fmla="*/ 2488982 h 7040868"/>
              <a:gd name="connsiteX2934" fmla="*/ 1405462 w 12936898"/>
              <a:gd name="connsiteY2934" fmla="*/ 2491267 h 7040868"/>
              <a:gd name="connsiteX2935" fmla="*/ 1421038 w 12936898"/>
              <a:gd name="connsiteY2935" fmla="*/ 2485717 h 7040868"/>
              <a:gd name="connsiteX2936" fmla="*/ 12108945 w 12936898"/>
              <a:gd name="connsiteY2936" fmla="*/ 2479188 h 7040868"/>
              <a:gd name="connsiteX2937" fmla="*/ 12060418 w 12936898"/>
              <a:gd name="connsiteY2937" fmla="*/ 2488002 h 7040868"/>
              <a:gd name="connsiteX2938" fmla="*/ 12028666 w 12936898"/>
              <a:gd name="connsiteY2938" fmla="*/ 2497143 h 7040868"/>
              <a:gd name="connsiteX2939" fmla="*/ 12067607 w 12936898"/>
              <a:gd name="connsiteY2939" fmla="*/ 2505632 h 7040868"/>
              <a:gd name="connsiteX2940" fmla="*/ 12216782 w 12936898"/>
              <a:gd name="connsiteY2940" fmla="*/ 2495511 h 7040868"/>
              <a:gd name="connsiteX2941" fmla="*/ 12244341 w 12936898"/>
              <a:gd name="connsiteY2941" fmla="*/ 2485717 h 7040868"/>
              <a:gd name="connsiteX2942" fmla="*/ 12211390 w 12936898"/>
              <a:gd name="connsiteY2942" fmla="*/ 2485717 h 7040868"/>
              <a:gd name="connsiteX2943" fmla="*/ 12147886 w 12936898"/>
              <a:gd name="connsiteY2943" fmla="*/ 2491267 h 7040868"/>
              <a:gd name="connsiteX2944" fmla="*/ 12120927 w 12936898"/>
              <a:gd name="connsiteY2944" fmla="*/ 2487350 h 7040868"/>
              <a:gd name="connsiteX2945" fmla="*/ 12108945 w 12936898"/>
              <a:gd name="connsiteY2945" fmla="*/ 2479188 h 7040868"/>
              <a:gd name="connsiteX2946" fmla="*/ 12846734 w 12936898"/>
              <a:gd name="connsiteY2946" fmla="*/ 2478250 h 7040868"/>
              <a:gd name="connsiteX2947" fmla="*/ 12816479 w 12936898"/>
              <a:gd name="connsiteY2947" fmla="*/ 2483432 h 7040868"/>
              <a:gd name="connsiteX2948" fmla="*/ 12760763 w 12936898"/>
              <a:gd name="connsiteY2948" fmla="*/ 2511834 h 7040868"/>
              <a:gd name="connsiteX2949" fmla="*/ 12830259 w 12936898"/>
              <a:gd name="connsiteY2949" fmla="*/ 2500408 h 7040868"/>
              <a:gd name="connsiteX2950" fmla="*/ 12859015 w 12936898"/>
              <a:gd name="connsiteY2950" fmla="*/ 2479188 h 7040868"/>
              <a:gd name="connsiteX2951" fmla="*/ 12846734 w 12936898"/>
              <a:gd name="connsiteY2951" fmla="*/ 2478250 h 7040868"/>
              <a:gd name="connsiteX2952" fmla="*/ 11587730 w 12936898"/>
              <a:gd name="connsiteY2952" fmla="*/ 2473312 h 7040868"/>
              <a:gd name="connsiteX2953" fmla="*/ 11538004 w 12936898"/>
              <a:gd name="connsiteY2953" fmla="*/ 2481800 h 7040868"/>
              <a:gd name="connsiteX2954" fmla="*/ 11651234 w 12936898"/>
              <a:gd name="connsiteY2954" fmla="*/ 2488982 h 7040868"/>
              <a:gd name="connsiteX2955" fmla="*/ 11664414 w 12936898"/>
              <a:gd name="connsiteY2955" fmla="*/ 2481800 h 7040868"/>
              <a:gd name="connsiteX2956" fmla="*/ 11587730 w 12936898"/>
              <a:gd name="connsiteY2956" fmla="*/ 2473312 h 7040868"/>
              <a:gd name="connsiteX2957" fmla="*/ 11286982 w 12936898"/>
              <a:gd name="connsiteY2957" fmla="*/ 2458294 h 7040868"/>
              <a:gd name="connsiteX2958" fmla="*/ 11263618 w 12936898"/>
              <a:gd name="connsiteY2958" fmla="*/ 2470047 h 7040868"/>
              <a:gd name="connsiteX2959" fmla="*/ 11276798 w 12936898"/>
              <a:gd name="connsiteY2959" fmla="*/ 2478209 h 7040868"/>
              <a:gd name="connsiteX2960" fmla="*/ 11300762 w 12936898"/>
              <a:gd name="connsiteY2960" fmla="*/ 2466782 h 7040868"/>
              <a:gd name="connsiteX2961" fmla="*/ 11286982 w 12936898"/>
              <a:gd name="connsiteY2961" fmla="*/ 2458294 h 7040868"/>
              <a:gd name="connsiteX2962" fmla="*/ 1686439 w 12936898"/>
              <a:gd name="connsiteY2962" fmla="*/ 2441971 h 7040868"/>
              <a:gd name="connsiteX2963" fmla="*/ 1658281 w 12936898"/>
              <a:gd name="connsiteY2963" fmla="*/ 2444256 h 7040868"/>
              <a:gd name="connsiteX2964" fmla="*/ 1669664 w 12936898"/>
              <a:gd name="connsiteY2964" fmla="*/ 2447521 h 7040868"/>
              <a:gd name="connsiteX2965" fmla="*/ 1686439 w 12936898"/>
              <a:gd name="connsiteY2965" fmla="*/ 2441971 h 7040868"/>
              <a:gd name="connsiteX2966" fmla="*/ 1592380 w 12936898"/>
              <a:gd name="connsiteY2966" fmla="*/ 2422057 h 7040868"/>
              <a:gd name="connsiteX2967" fmla="*/ 1564223 w 12936898"/>
              <a:gd name="connsiteY2967" fmla="*/ 2427280 h 7040868"/>
              <a:gd name="connsiteX2968" fmla="*/ 1552241 w 12936898"/>
              <a:gd name="connsiteY2968" fmla="*/ 2442950 h 7040868"/>
              <a:gd name="connsiteX2969" fmla="*/ 1593579 w 12936898"/>
              <a:gd name="connsiteY2969" fmla="*/ 2437401 h 7040868"/>
              <a:gd name="connsiteX2970" fmla="*/ 1592380 w 12936898"/>
              <a:gd name="connsiteY2970" fmla="*/ 2422057 h 7040868"/>
              <a:gd name="connsiteX2971" fmla="*/ 1504313 w 12936898"/>
              <a:gd name="connsiteY2971" fmla="*/ 2421404 h 7040868"/>
              <a:gd name="connsiteX2972" fmla="*/ 1485741 w 12936898"/>
              <a:gd name="connsiteY2972" fmla="*/ 2424669 h 7040868"/>
              <a:gd name="connsiteX2973" fmla="*/ 1483345 w 12936898"/>
              <a:gd name="connsiteY2973" fmla="*/ 2438706 h 7040868"/>
              <a:gd name="connsiteX2974" fmla="*/ 1512700 w 12936898"/>
              <a:gd name="connsiteY2974" fmla="*/ 2426627 h 7040868"/>
              <a:gd name="connsiteX2975" fmla="*/ 1504313 w 12936898"/>
              <a:gd name="connsiteY2975" fmla="*/ 2421404 h 7040868"/>
              <a:gd name="connsiteX2976" fmla="*/ 1432421 w 12936898"/>
              <a:gd name="connsiteY2976" fmla="*/ 2420098 h 7040868"/>
              <a:gd name="connsiteX2977" fmla="*/ 1406061 w 12936898"/>
              <a:gd name="connsiteY2977" fmla="*/ 2423689 h 7040868"/>
              <a:gd name="connsiteX2978" fmla="*/ 1397674 w 12936898"/>
              <a:gd name="connsiteY2978" fmla="*/ 2437401 h 7040868"/>
              <a:gd name="connsiteX2979" fmla="*/ 1440809 w 12936898"/>
              <a:gd name="connsiteY2979" fmla="*/ 2423689 h 7040868"/>
              <a:gd name="connsiteX2980" fmla="*/ 1432421 w 12936898"/>
              <a:gd name="connsiteY2980" fmla="*/ 2420098 h 7040868"/>
              <a:gd name="connsiteX2981" fmla="*/ 11318135 w 12936898"/>
              <a:gd name="connsiteY2981" fmla="*/ 2397572 h 7040868"/>
              <a:gd name="connsiteX2982" fmla="*/ 11290577 w 12936898"/>
              <a:gd name="connsiteY2982" fmla="*/ 2409978 h 7040868"/>
              <a:gd name="connsiteX2983" fmla="*/ 11291176 w 12936898"/>
              <a:gd name="connsiteY2983" fmla="*/ 2419119 h 7040868"/>
              <a:gd name="connsiteX2984" fmla="*/ 11318735 w 12936898"/>
              <a:gd name="connsiteY2984" fmla="*/ 2407366 h 7040868"/>
              <a:gd name="connsiteX2985" fmla="*/ 11318135 w 12936898"/>
              <a:gd name="connsiteY2985" fmla="*/ 2397572 h 7040868"/>
              <a:gd name="connsiteX2986" fmla="*/ 11449956 w 12936898"/>
              <a:gd name="connsiteY2986" fmla="*/ 2397292 h 7040868"/>
              <a:gd name="connsiteX2987" fmla="*/ 11408000 w 12936898"/>
              <a:gd name="connsiteY2987" fmla="*/ 2399857 h 7040868"/>
              <a:gd name="connsiteX2988" fmla="*/ 11375050 w 12936898"/>
              <a:gd name="connsiteY2988" fmla="*/ 2408998 h 7040868"/>
              <a:gd name="connsiteX2989" fmla="*/ 11411595 w 12936898"/>
              <a:gd name="connsiteY2989" fmla="*/ 2423036 h 7040868"/>
              <a:gd name="connsiteX2990" fmla="*/ 11472703 w 12936898"/>
              <a:gd name="connsiteY2990" fmla="*/ 2420751 h 7040868"/>
              <a:gd name="connsiteX2991" fmla="*/ 11449956 w 12936898"/>
              <a:gd name="connsiteY2991" fmla="*/ 2397292 h 7040868"/>
              <a:gd name="connsiteX2992" fmla="*/ 11759072 w 12936898"/>
              <a:gd name="connsiteY2992" fmla="*/ 2388431 h 7040868"/>
              <a:gd name="connsiteX2993" fmla="*/ 11673401 w 12936898"/>
              <a:gd name="connsiteY2993" fmla="*/ 2395287 h 7040868"/>
              <a:gd name="connsiteX2994" fmla="*/ 11573950 w 12936898"/>
              <a:gd name="connsiteY2994" fmla="*/ 2414548 h 7040868"/>
              <a:gd name="connsiteX2995" fmla="*/ 11597914 w 12936898"/>
              <a:gd name="connsiteY2995" fmla="*/ 2417486 h 7040868"/>
              <a:gd name="connsiteX2996" fmla="*/ 11621878 w 12936898"/>
              <a:gd name="connsiteY2996" fmla="*/ 2422057 h 7040868"/>
              <a:gd name="connsiteX2997" fmla="*/ 11753680 w 12936898"/>
              <a:gd name="connsiteY2997" fmla="*/ 2405081 h 7040868"/>
              <a:gd name="connsiteX2998" fmla="*/ 11759072 w 12936898"/>
              <a:gd name="connsiteY2998" fmla="*/ 2388431 h 7040868"/>
              <a:gd name="connsiteX2999" fmla="*/ 1638511 w 12936898"/>
              <a:gd name="connsiteY2999" fmla="*/ 2371128 h 7040868"/>
              <a:gd name="connsiteX3000" fmla="*/ 1551043 w 12936898"/>
              <a:gd name="connsiteY3000" fmla="*/ 2382881 h 7040868"/>
              <a:gd name="connsiteX3001" fmla="*/ 1636714 w 12936898"/>
              <a:gd name="connsiteY3001" fmla="*/ 2390716 h 7040868"/>
              <a:gd name="connsiteX3002" fmla="*/ 1656484 w 12936898"/>
              <a:gd name="connsiteY3002" fmla="*/ 2403122 h 7040868"/>
              <a:gd name="connsiteX3003" fmla="*/ 1669664 w 12936898"/>
              <a:gd name="connsiteY3003" fmla="*/ 2417486 h 7040868"/>
              <a:gd name="connsiteX3004" fmla="*/ 1709804 w 12936898"/>
              <a:gd name="connsiteY3004" fmla="*/ 2415854 h 7040868"/>
              <a:gd name="connsiteX3005" fmla="*/ 1755335 w 12936898"/>
              <a:gd name="connsiteY3005" fmla="*/ 2404428 h 7040868"/>
              <a:gd name="connsiteX3006" fmla="*/ 1736164 w 12936898"/>
              <a:gd name="connsiteY3006" fmla="*/ 2382881 h 7040868"/>
              <a:gd name="connsiteX3007" fmla="*/ 1638511 w 12936898"/>
              <a:gd name="connsiteY3007" fmla="*/ 2371128 h 7040868"/>
              <a:gd name="connsiteX3008" fmla="*/ 1488736 w 12936898"/>
              <a:gd name="connsiteY3008" fmla="*/ 2364599 h 7040868"/>
              <a:gd name="connsiteX3009" fmla="*/ 1389286 w 12936898"/>
              <a:gd name="connsiteY3009" fmla="*/ 2377658 h 7040868"/>
              <a:gd name="connsiteX3010" fmla="*/ 1471363 w 12936898"/>
              <a:gd name="connsiteY3010" fmla="*/ 2389084 h 7040868"/>
              <a:gd name="connsiteX3011" fmla="*/ 1507908 w 12936898"/>
              <a:gd name="connsiteY3011" fmla="*/ 2379290 h 7040868"/>
              <a:gd name="connsiteX3012" fmla="*/ 1488736 w 12936898"/>
              <a:gd name="connsiteY3012" fmla="*/ 2364599 h 7040868"/>
              <a:gd name="connsiteX3013" fmla="*/ 12120328 w 12936898"/>
              <a:gd name="connsiteY3013" fmla="*/ 2360682 h 7040868"/>
              <a:gd name="connsiteX3014" fmla="*/ 12106548 w 12936898"/>
              <a:gd name="connsiteY3014" fmla="*/ 2371128 h 7040868"/>
              <a:gd name="connsiteX3015" fmla="*/ 12121526 w 12936898"/>
              <a:gd name="connsiteY3015" fmla="*/ 2373740 h 7040868"/>
              <a:gd name="connsiteX3016" fmla="*/ 12134706 w 12936898"/>
              <a:gd name="connsiteY3016" fmla="*/ 2362967 h 7040868"/>
              <a:gd name="connsiteX3017" fmla="*/ 12120328 w 12936898"/>
              <a:gd name="connsiteY3017" fmla="*/ 2360682 h 7040868"/>
              <a:gd name="connsiteX3018" fmla="*/ 11823549 w 12936898"/>
              <a:gd name="connsiteY3018" fmla="*/ 2345461 h 7040868"/>
              <a:gd name="connsiteX3019" fmla="*/ 11804603 w 12936898"/>
              <a:gd name="connsiteY3019" fmla="*/ 2347950 h 7040868"/>
              <a:gd name="connsiteX3020" fmla="*/ 11848337 w 12936898"/>
              <a:gd name="connsiteY3020" fmla="*/ 2359376 h 7040868"/>
              <a:gd name="connsiteX3021" fmla="*/ 11872301 w 12936898"/>
              <a:gd name="connsiteY3021" fmla="*/ 2367864 h 7040868"/>
              <a:gd name="connsiteX3022" fmla="*/ 11989724 w 12936898"/>
              <a:gd name="connsiteY3022" fmla="*/ 2386799 h 7040868"/>
              <a:gd name="connsiteX3023" fmla="*/ 12047238 w 12936898"/>
              <a:gd name="connsiteY3023" fmla="*/ 2387778 h 7040868"/>
              <a:gd name="connsiteX3024" fmla="*/ 12096963 w 12936898"/>
              <a:gd name="connsiteY3024" fmla="*/ 2376025 h 7040868"/>
              <a:gd name="connsiteX3025" fmla="*/ 11916035 w 12936898"/>
              <a:gd name="connsiteY3025" fmla="*/ 2370149 h 7040868"/>
              <a:gd name="connsiteX3026" fmla="*/ 11905251 w 12936898"/>
              <a:gd name="connsiteY3026" fmla="*/ 2350888 h 7040868"/>
              <a:gd name="connsiteX3027" fmla="*/ 11864513 w 12936898"/>
              <a:gd name="connsiteY3027" fmla="*/ 2345664 h 7040868"/>
              <a:gd name="connsiteX3028" fmla="*/ 11823549 w 12936898"/>
              <a:gd name="connsiteY3028" fmla="*/ 2345461 h 7040868"/>
              <a:gd name="connsiteX3029" fmla="*/ 1700218 w 12936898"/>
              <a:gd name="connsiteY3029" fmla="*/ 2342073 h 7040868"/>
              <a:gd name="connsiteX3030" fmla="*/ 1694227 w 12936898"/>
              <a:gd name="connsiteY3030" fmla="*/ 2351541 h 7040868"/>
              <a:gd name="connsiteX3031" fmla="*/ 1715795 w 12936898"/>
              <a:gd name="connsiteY3031" fmla="*/ 2358723 h 7040868"/>
              <a:gd name="connsiteX3032" fmla="*/ 1722385 w 12936898"/>
              <a:gd name="connsiteY3032" fmla="*/ 2348602 h 7040868"/>
              <a:gd name="connsiteX3033" fmla="*/ 1700218 w 12936898"/>
              <a:gd name="connsiteY3033" fmla="*/ 2342073 h 7040868"/>
              <a:gd name="connsiteX3034" fmla="*/ 1397674 w 12936898"/>
              <a:gd name="connsiteY3034" fmla="*/ 2334238 h 7040868"/>
              <a:gd name="connsiteX3035" fmla="*/ 1364723 w 12936898"/>
              <a:gd name="connsiteY3035" fmla="*/ 2337176 h 7040868"/>
              <a:gd name="connsiteX3036" fmla="*/ 1382097 w 12936898"/>
              <a:gd name="connsiteY3036" fmla="*/ 2340114 h 7040868"/>
              <a:gd name="connsiteX3037" fmla="*/ 1397674 w 12936898"/>
              <a:gd name="connsiteY3037" fmla="*/ 2334238 h 7040868"/>
              <a:gd name="connsiteX3038" fmla="*/ 11529617 w 12936898"/>
              <a:gd name="connsiteY3038" fmla="*/ 2313344 h 7040868"/>
              <a:gd name="connsiteX3039" fmla="*/ 11508649 w 12936898"/>
              <a:gd name="connsiteY3039" fmla="*/ 2320200 h 7040868"/>
              <a:gd name="connsiteX3040" fmla="*/ 11531414 w 12936898"/>
              <a:gd name="connsiteY3040" fmla="*/ 2332606 h 7040868"/>
              <a:gd name="connsiteX3041" fmla="*/ 11519432 w 12936898"/>
              <a:gd name="connsiteY3041" fmla="*/ 2339135 h 7040868"/>
              <a:gd name="connsiteX3042" fmla="*/ 11457126 w 12936898"/>
              <a:gd name="connsiteY3042" fmla="*/ 2365579 h 7040868"/>
              <a:gd name="connsiteX3043" fmla="*/ 11685382 w 12936898"/>
              <a:gd name="connsiteY3043" fmla="*/ 2340114 h 7040868"/>
              <a:gd name="connsiteX3044" fmla="*/ 11623076 w 12936898"/>
              <a:gd name="connsiteY3044" fmla="*/ 2320853 h 7040868"/>
              <a:gd name="connsiteX3045" fmla="*/ 11529617 w 12936898"/>
              <a:gd name="connsiteY3045" fmla="*/ 2313344 h 7040868"/>
              <a:gd name="connsiteX3046" fmla="*/ 11403207 w 12936898"/>
              <a:gd name="connsiteY3046" fmla="*/ 2309100 h 7040868"/>
              <a:gd name="connsiteX3047" fmla="*/ 11346892 w 12936898"/>
              <a:gd name="connsiteY3047" fmla="*/ 2317915 h 7040868"/>
              <a:gd name="connsiteX3048" fmla="*/ 11334910 w 12936898"/>
              <a:gd name="connsiteY3048" fmla="*/ 2329341 h 7040868"/>
              <a:gd name="connsiteX3049" fmla="*/ 11298964 w 12936898"/>
              <a:gd name="connsiteY3049" fmla="*/ 2346317 h 7040868"/>
              <a:gd name="connsiteX3050" fmla="*/ 11254032 w 12936898"/>
              <a:gd name="connsiteY3050" fmla="*/ 2362967 h 7040868"/>
              <a:gd name="connsiteX3051" fmla="*/ 11331316 w 12936898"/>
              <a:gd name="connsiteY3051" fmla="*/ 2356438 h 7040868"/>
              <a:gd name="connsiteX3052" fmla="*/ 11406802 w 12936898"/>
              <a:gd name="connsiteY3052" fmla="*/ 2340767 h 7040868"/>
              <a:gd name="connsiteX3053" fmla="*/ 11424775 w 12936898"/>
              <a:gd name="connsiteY3053" fmla="*/ 2329994 h 7040868"/>
              <a:gd name="connsiteX3054" fmla="*/ 11443347 w 12936898"/>
              <a:gd name="connsiteY3054" fmla="*/ 2319547 h 7040868"/>
              <a:gd name="connsiteX3055" fmla="*/ 11403207 w 12936898"/>
              <a:gd name="connsiteY3055" fmla="*/ 2309100 h 7040868"/>
              <a:gd name="connsiteX3056" fmla="*/ 11243248 w 12936898"/>
              <a:gd name="connsiteY3056" fmla="*/ 2273516 h 7040868"/>
              <a:gd name="connsiteX3057" fmla="*/ 11215091 w 12936898"/>
              <a:gd name="connsiteY3057" fmla="*/ 2275801 h 7040868"/>
              <a:gd name="connsiteX3058" fmla="*/ 11227073 w 12936898"/>
              <a:gd name="connsiteY3058" fmla="*/ 2279066 h 7040868"/>
              <a:gd name="connsiteX3059" fmla="*/ 11243248 w 12936898"/>
              <a:gd name="connsiteY3059" fmla="*/ 2273516 h 7040868"/>
              <a:gd name="connsiteX3060" fmla="*/ 11561968 w 12936898"/>
              <a:gd name="connsiteY3060" fmla="*/ 2240543 h 7040868"/>
              <a:gd name="connsiteX3061" fmla="*/ 11538004 w 12936898"/>
              <a:gd name="connsiteY3061" fmla="*/ 2256540 h 7040868"/>
              <a:gd name="connsiteX3062" fmla="*/ 11564964 w 12936898"/>
              <a:gd name="connsiteY3062" fmla="*/ 2254254 h 7040868"/>
              <a:gd name="connsiteX3063" fmla="*/ 11561968 w 12936898"/>
              <a:gd name="connsiteY3063" fmla="*/ 2240543 h 7040868"/>
              <a:gd name="connsiteX3064" fmla="*/ 11491275 w 12936898"/>
              <a:gd name="connsiteY3064" fmla="*/ 2239237 h 7040868"/>
              <a:gd name="connsiteX3065" fmla="*/ 11433162 w 12936898"/>
              <a:gd name="connsiteY3065" fmla="*/ 2265681 h 7040868"/>
              <a:gd name="connsiteX3066" fmla="*/ 11413991 w 12936898"/>
              <a:gd name="connsiteY3066" fmla="*/ 2291145 h 7040868"/>
              <a:gd name="connsiteX3067" fmla="*/ 11448739 w 12936898"/>
              <a:gd name="connsiteY3067" fmla="*/ 2292124 h 7040868"/>
              <a:gd name="connsiteX3068" fmla="*/ 11490676 w 12936898"/>
              <a:gd name="connsiteY3068" fmla="*/ 2292777 h 7040868"/>
              <a:gd name="connsiteX3069" fmla="*/ 11502059 w 12936898"/>
              <a:gd name="connsiteY3069" fmla="*/ 2274822 h 7040868"/>
              <a:gd name="connsiteX3070" fmla="*/ 11520631 w 12936898"/>
              <a:gd name="connsiteY3070" fmla="*/ 2252622 h 7040868"/>
              <a:gd name="connsiteX3071" fmla="*/ 11516437 w 12936898"/>
              <a:gd name="connsiteY3071" fmla="*/ 2244461 h 7040868"/>
              <a:gd name="connsiteX3072" fmla="*/ 11491275 w 12936898"/>
              <a:gd name="connsiteY3072" fmla="*/ 2239237 h 7040868"/>
              <a:gd name="connsiteX3073" fmla="*/ 1733337 w 12936898"/>
              <a:gd name="connsiteY3073" fmla="*/ 2217548 h 7040868"/>
              <a:gd name="connsiteX3074" fmla="*/ 1549844 w 12936898"/>
              <a:gd name="connsiteY3074" fmla="*/ 2226179 h 7040868"/>
              <a:gd name="connsiteX3075" fmla="*/ 1425232 w 12936898"/>
              <a:gd name="connsiteY3075" fmla="*/ 2241849 h 7040868"/>
              <a:gd name="connsiteX3076" fmla="*/ 1587588 w 12936898"/>
              <a:gd name="connsiteY3076" fmla="*/ 2236952 h 7040868"/>
              <a:gd name="connsiteX3077" fmla="*/ 1698421 w 12936898"/>
              <a:gd name="connsiteY3077" fmla="*/ 2236952 h 7040868"/>
              <a:gd name="connsiteX3078" fmla="*/ 1758331 w 12936898"/>
              <a:gd name="connsiteY3078" fmla="*/ 2231402 h 7040868"/>
              <a:gd name="connsiteX3079" fmla="*/ 1780497 w 12936898"/>
              <a:gd name="connsiteY3079" fmla="*/ 2222261 h 7040868"/>
              <a:gd name="connsiteX3080" fmla="*/ 1757132 w 12936898"/>
              <a:gd name="connsiteY3080" fmla="*/ 2218343 h 7040868"/>
              <a:gd name="connsiteX3081" fmla="*/ 1733337 w 12936898"/>
              <a:gd name="connsiteY3081" fmla="*/ 2217548 h 7040868"/>
              <a:gd name="connsiteX3082" fmla="*/ 11605103 w 12936898"/>
              <a:gd name="connsiteY3082" fmla="*/ 2210508 h 7040868"/>
              <a:gd name="connsiteX3083" fmla="*/ 11576946 w 12936898"/>
              <a:gd name="connsiteY3083" fmla="*/ 2212141 h 7040868"/>
              <a:gd name="connsiteX3084" fmla="*/ 11588928 w 12936898"/>
              <a:gd name="connsiteY3084" fmla="*/ 2216058 h 7040868"/>
              <a:gd name="connsiteX3085" fmla="*/ 11605103 w 12936898"/>
              <a:gd name="connsiteY3085" fmla="*/ 2210508 h 7040868"/>
              <a:gd name="connsiteX3086" fmla="*/ 11529018 w 12936898"/>
              <a:gd name="connsiteY3086" fmla="*/ 2167415 h 7040868"/>
              <a:gd name="connsiteX3087" fmla="*/ 11505653 w 12936898"/>
              <a:gd name="connsiteY3087" fmla="*/ 2177862 h 7040868"/>
              <a:gd name="connsiteX3088" fmla="*/ 11554779 w 12936898"/>
              <a:gd name="connsiteY3088" fmla="*/ 2181779 h 7040868"/>
              <a:gd name="connsiteX3089" fmla="*/ 11579342 w 12936898"/>
              <a:gd name="connsiteY3089" fmla="*/ 2171006 h 7040868"/>
              <a:gd name="connsiteX3090" fmla="*/ 11529018 w 12936898"/>
              <a:gd name="connsiteY3090" fmla="*/ 2167415 h 7040868"/>
              <a:gd name="connsiteX3091" fmla="*/ 11810594 w 12936898"/>
              <a:gd name="connsiteY3091" fmla="*/ 2162518 h 7040868"/>
              <a:gd name="connsiteX3092" fmla="*/ 11782436 w 12936898"/>
              <a:gd name="connsiteY3092" fmla="*/ 2168721 h 7040868"/>
              <a:gd name="connsiteX3093" fmla="*/ 11747689 w 12936898"/>
              <a:gd name="connsiteY3093" fmla="*/ 2193206 h 7040868"/>
              <a:gd name="connsiteX3094" fmla="*/ 11802207 w 12936898"/>
              <a:gd name="connsiteY3094" fmla="*/ 2174597 h 7040868"/>
              <a:gd name="connsiteX3095" fmla="*/ 11810594 w 12936898"/>
              <a:gd name="connsiteY3095" fmla="*/ 2162518 h 7040868"/>
              <a:gd name="connsiteX3096" fmla="*/ 1719904 w 12936898"/>
              <a:gd name="connsiteY3096" fmla="*/ 2149934 h 7040868"/>
              <a:gd name="connsiteX3097" fmla="*/ 1678650 w 12936898"/>
              <a:gd name="connsiteY3097" fmla="*/ 2151092 h 7040868"/>
              <a:gd name="connsiteX3098" fmla="*/ 1665470 w 12936898"/>
              <a:gd name="connsiteY3098" fmla="*/ 2171659 h 7040868"/>
              <a:gd name="connsiteX3099" fmla="*/ 1702614 w 12936898"/>
              <a:gd name="connsiteY3099" fmla="*/ 2181779 h 7040868"/>
              <a:gd name="connsiteX3100" fmla="*/ 1737961 w 12936898"/>
              <a:gd name="connsiteY3100" fmla="*/ 2180800 h 7040868"/>
              <a:gd name="connsiteX3101" fmla="*/ 1895524 w 12936898"/>
              <a:gd name="connsiteY3101" fmla="*/ 2170027 h 7040868"/>
              <a:gd name="connsiteX3102" fmla="*/ 1917091 w 12936898"/>
              <a:gd name="connsiteY3102" fmla="*/ 2159580 h 7040868"/>
              <a:gd name="connsiteX3103" fmla="*/ 1892528 w 12936898"/>
              <a:gd name="connsiteY3103" fmla="*/ 2156315 h 7040868"/>
              <a:gd name="connsiteX3104" fmla="*/ 1719904 w 12936898"/>
              <a:gd name="connsiteY3104" fmla="*/ 2149934 h 7040868"/>
              <a:gd name="connsiteX3105" fmla="*/ 12062814 w 12936898"/>
              <a:gd name="connsiteY3105" fmla="*/ 2127586 h 7040868"/>
              <a:gd name="connsiteX3106" fmla="*/ 12041846 w 12936898"/>
              <a:gd name="connsiteY3106" fmla="*/ 2144889 h 7040868"/>
              <a:gd name="connsiteX3107" fmla="*/ 12053229 w 12936898"/>
              <a:gd name="connsiteY3107" fmla="*/ 2149460 h 7040868"/>
              <a:gd name="connsiteX3108" fmla="*/ 12066409 w 12936898"/>
              <a:gd name="connsiteY3108" fmla="*/ 2133136 h 7040868"/>
              <a:gd name="connsiteX3109" fmla="*/ 12062814 w 12936898"/>
              <a:gd name="connsiteY3109" fmla="*/ 2127586 h 7040868"/>
              <a:gd name="connsiteX3110" fmla="*/ 11709946 w 12936898"/>
              <a:gd name="connsiteY3110" fmla="*/ 2123342 h 7040868"/>
              <a:gd name="connsiteX3111" fmla="*/ 11686581 w 12936898"/>
              <a:gd name="connsiteY3111" fmla="*/ 2125628 h 7040868"/>
              <a:gd name="connsiteX3112" fmla="*/ 11699162 w 12936898"/>
              <a:gd name="connsiteY3112" fmla="*/ 2128892 h 7040868"/>
              <a:gd name="connsiteX3113" fmla="*/ 11709946 w 12936898"/>
              <a:gd name="connsiteY3113" fmla="*/ 2123342 h 7040868"/>
              <a:gd name="connsiteX3114" fmla="*/ 11579342 w 12936898"/>
              <a:gd name="connsiteY3114" fmla="*/ 2113549 h 7040868"/>
              <a:gd name="connsiteX3115" fmla="*/ 11566761 w 12936898"/>
              <a:gd name="connsiteY3115" fmla="*/ 2123995 h 7040868"/>
              <a:gd name="connsiteX3116" fmla="*/ 11581739 w 12936898"/>
              <a:gd name="connsiteY3116" fmla="*/ 2132483 h 7040868"/>
              <a:gd name="connsiteX3117" fmla="*/ 11594919 w 12936898"/>
              <a:gd name="connsiteY3117" fmla="*/ 2121710 h 7040868"/>
              <a:gd name="connsiteX3118" fmla="*/ 11579342 w 12936898"/>
              <a:gd name="connsiteY3118" fmla="*/ 2113549 h 7040868"/>
              <a:gd name="connsiteX3119" fmla="*/ 12132310 w 12936898"/>
              <a:gd name="connsiteY3119" fmla="*/ 2102775 h 7040868"/>
              <a:gd name="connsiteX3120" fmla="*/ 12098161 w 12936898"/>
              <a:gd name="connsiteY3120" fmla="*/ 2121710 h 7040868"/>
              <a:gd name="connsiteX3121" fmla="*/ 12083783 w 12936898"/>
              <a:gd name="connsiteY3121" fmla="*/ 2143257 h 7040868"/>
              <a:gd name="connsiteX3122" fmla="*/ 12103553 w 12936898"/>
              <a:gd name="connsiteY3122" fmla="*/ 2126607 h 7040868"/>
              <a:gd name="connsiteX3123" fmla="*/ 12128715 w 12936898"/>
              <a:gd name="connsiteY3123" fmla="*/ 2109305 h 7040868"/>
              <a:gd name="connsiteX3124" fmla="*/ 12132310 w 12936898"/>
              <a:gd name="connsiteY3124" fmla="*/ 2102775 h 7040868"/>
              <a:gd name="connsiteX3125" fmla="*/ 11634459 w 12936898"/>
              <a:gd name="connsiteY3125" fmla="*/ 2069802 h 7040868"/>
              <a:gd name="connsiteX3126" fmla="*/ 11631464 w 12936898"/>
              <a:gd name="connsiteY3126" fmla="*/ 2092002 h 7040868"/>
              <a:gd name="connsiteX3127" fmla="*/ 11727319 w 12936898"/>
              <a:gd name="connsiteY3127" fmla="*/ 2081229 h 7040868"/>
              <a:gd name="connsiteX3128" fmla="*/ 11634459 w 12936898"/>
              <a:gd name="connsiteY3128" fmla="*/ 2069802 h 7040868"/>
              <a:gd name="connsiteX3129" fmla="*/ 11095271 w 12936898"/>
              <a:gd name="connsiteY3129" fmla="*/ 2035197 h 7040868"/>
              <a:gd name="connsiteX3130" fmla="*/ 11065316 w 12936898"/>
              <a:gd name="connsiteY3130" fmla="*/ 2046623 h 7040868"/>
              <a:gd name="connsiteX3131" fmla="*/ 11072505 w 12936898"/>
              <a:gd name="connsiteY3131" fmla="*/ 2055111 h 7040868"/>
              <a:gd name="connsiteX3132" fmla="*/ 11101861 w 12936898"/>
              <a:gd name="connsiteY3132" fmla="*/ 2042706 h 7040868"/>
              <a:gd name="connsiteX3133" fmla="*/ 11095271 w 12936898"/>
              <a:gd name="connsiteY3133" fmla="*/ 2035197 h 7040868"/>
              <a:gd name="connsiteX3134" fmla="*/ 11333712 w 12936898"/>
              <a:gd name="connsiteY3134" fmla="*/ 2030953 h 7040868"/>
              <a:gd name="connsiteX3135" fmla="*/ 11318735 w 12936898"/>
              <a:gd name="connsiteY3135" fmla="*/ 2041726 h 7040868"/>
              <a:gd name="connsiteX3136" fmla="*/ 11323527 w 12936898"/>
              <a:gd name="connsiteY3136" fmla="*/ 2050867 h 7040868"/>
              <a:gd name="connsiteX3137" fmla="*/ 11337307 w 12936898"/>
              <a:gd name="connsiteY3137" fmla="*/ 2040094 h 7040868"/>
              <a:gd name="connsiteX3138" fmla="*/ 11333712 w 12936898"/>
              <a:gd name="connsiteY3138" fmla="*/ 2030953 h 7040868"/>
              <a:gd name="connsiteX3139" fmla="*/ 11238455 w 12936898"/>
              <a:gd name="connsiteY3139" fmla="*/ 2029973 h 7040868"/>
              <a:gd name="connsiteX3140" fmla="*/ 11219883 w 12936898"/>
              <a:gd name="connsiteY3140" fmla="*/ 2045970 h 7040868"/>
              <a:gd name="connsiteX3141" fmla="*/ 11230068 w 12936898"/>
              <a:gd name="connsiteY3141" fmla="*/ 2059682 h 7040868"/>
              <a:gd name="connsiteX3142" fmla="*/ 11248041 w 12936898"/>
              <a:gd name="connsiteY3142" fmla="*/ 2043685 h 7040868"/>
              <a:gd name="connsiteX3143" fmla="*/ 11238455 w 12936898"/>
              <a:gd name="connsiteY3143" fmla="*/ 2029973 h 7040868"/>
              <a:gd name="connsiteX3144" fmla="*/ 11192924 w 12936898"/>
              <a:gd name="connsiteY3144" fmla="*/ 2027688 h 7040868"/>
              <a:gd name="connsiteX3145" fmla="*/ 11160573 w 12936898"/>
              <a:gd name="connsiteY3145" fmla="*/ 2029321 h 7040868"/>
              <a:gd name="connsiteX3146" fmla="*/ 11146793 w 12936898"/>
              <a:gd name="connsiteY3146" fmla="*/ 2036176 h 7040868"/>
              <a:gd name="connsiteX3147" fmla="*/ 11172555 w 12936898"/>
              <a:gd name="connsiteY3147" fmla="*/ 2046623 h 7040868"/>
              <a:gd name="connsiteX3148" fmla="*/ 11191127 w 12936898"/>
              <a:gd name="connsiteY3148" fmla="*/ 2039114 h 7040868"/>
              <a:gd name="connsiteX3149" fmla="*/ 11192924 w 12936898"/>
              <a:gd name="connsiteY3149" fmla="*/ 2027688 h 7040868"/>
              <a:gd name="connsiteX3150" fmla="*/ 1835614 w 12936898"/>
              <a:gd name="connsiteY3150" fmla="*/ 2023771 h 7040868"/>
              <a:gd name="connsiteX3151" fmla="*/ 1793677 w 12936898"/>
              <a:gd name="connsiteY3151" fmla="*/ 2027688 h 7040868"/>
              <a:gd name="connsiteX3152" fmla="*/ 1815245 w 12936898"/>
              <a:gd name="connsiteY3152" fmla="*/ 2029321 h 7040868"/>
              <a:gd name="connsiteX3153" fmla="*/ 1835614 w 12936898"/>
              <a:gd name="connsiteY3153" fmla="*/ 2023771 h 7040868"/>
              <a:gd name="connsiteX3154" fmla="*/ 2085438 w 12936898"/>
              <a:gd name="connsiteY3154" fmla="*/ 2019853 h 7040868"/>
              <a:gd name="connsiteX3155" fmla="*/ 2057280 w 12936898"/>
              <a:gd name="connsiteY3155" fmla="*/ 2020180 h 7040868"/>
              <a:gd name="connsiteX3156" fmla="*/ 2018339 w 12936898"/>
              <a:gd name="connsiteY3156" fmla="*/ 2025403 h 7040868"/>
              <a:gd name="connsiteX3157" fmla="*/ 2051289 w 12936898"/>
              <a:gd name="connsiteY3157" fmla="*/ 2029321 h 7040868"/>
              <a:gd name="connsiteX3158" fmla="*/ 2090829 w 12936898"/>
              <a:gd name="connsiteY3158" fmla="*/ 2033565 h 7040868"/>
              <a:gd name="connsiteX3159" fmla="*/ 2098019 w 12936898"/>
              <a:gd name="connsiteY3159" fmla="*/ 2025403 h 7040868"/>
              <a:gd name="connsiteX3160" fmla="*/ 2085438 w 12936898"/>
              <a:gd name="connsiteY3160" fmla="*/ 2019853 h 7040868"/>
              <a:gd name="connsiteX3161" fmla="*/ 12241944 w 12936898"/>
              <a:gd name="connsiteY3161" fmla="*/ 1993083 h 7040868"/>
              <a:gd name="connsiteX3162" fmla="*/ 12233557 w 12936898"/>
              <a:gd name="connsiteY3162" fmla="*/ 2003856 h 7040868"/>
              <a:gd name="connsiteX3163" fmla="*/ 12249134 w 12936898"/>
              <a:gd name="connsiteY3163" fmla="*/ 2012344 h 7040868"/>
              <a:gd name="connsiteX3164" fmla="*/ 12257521 w 12936898"/>
              <a:gd name="connsiteY3164" fmla="*/ 2001571 h 7040868"/>
              <a:gd name="connsiteX3165" fmla="*/ 12241944 w 12936898"/>
              <a:gd name="connsiteY3165" fmla="*/ 1993083 h 7040868"/>
              <a:gd name="connsiteX3166" fmla="*/ 11814788 w 12936898"/>
              <a:gd name="connsiteY3166" fmla="*/ 1980025 h 7040868"/>
              <a:gd name="connsiteX3167" fmla="*/ 11796216 w 12936898"/>
              <a:gd name="connsiteY3167" fmla="*/ 1981004 h 7040868"/>
              <a:gd name="connsiteX3168" fmla="*/ 11802806 w 12936898"/>
              <a:gd name="connsiteY3168" fmla="*/ 1985574 h 7040868"/>
              <a:gd name="connsiteX3169" fmla="*/ 11814788 w 12936898"/>
              <a:gd name="connsiteY3169" fmla="*/ 1980025 h 7040868"/>
              <a:gd name="connsiteX3170" fmla="*/ 11812391 w 12936898"/>
              <a:gd name="connsiteY3170" fmla="*/ 1892859 h 7040868"/>
              <a:gd name="connsiteX3171" fmla="*/ 11787828 w 12936898"/>
              <a:gd name="connsiteY3171" fmla="*/ 1895144 h 7040868"/>
              <a:gd name="connsiteX3172" fmla="*/ 11800409 w 12936898"/>
              <a:gd name="connsiteY3172" fmla="*/ 1898409 h 7040868"/>
              <a:gd name="connsiteX3173" fmla="*/ 11812391 w 12936898"/>
              <a:gd name="connsiteY3173" fmla="*/ 1892859 h 7040868"/>
              <a:gd name="connsiteX3174" fmla="*/ 11646141 w 12936898"/>
              <a:gd name="connsiteY3174" fmla="*/ 1839074 h 7040868"/>
              <a:gd name="connsiteX3175" fmla="*/ 11627869 w 12936898"/>
              <a:gd name="connsiteY3175" fmla="*/ 1839972 h 7040868"/>
              <a:gd name="connsiteX3176" fmla="*/ 11615887 w 12936898"/>
              <a:gd name="connsiteY3176" fmla="*/ 1849765 h 7040868"/>
              <a:gd name="connsiteX3177" fmla="*/ 11653630 w 12936898"/>
              <a:gd name="connsiteY3177" fmla="*/ 1840625 h 7040868"/>
              <a:gd name="connsiteX3178" fmla="*/ 11646141 w 12936898"/>
              <a:gd name="connsiteY3178" fmla="*/ 1839074 h 7040868"/>
              <a:gd name="connsiteX3179" fmla="*/ 11369059 w 12936898"/>
              <a:gd name="connsiteY3179" fmla="*/ 1838339 h 7040868"/>
              <a:gd name="connsiteX3180" fmla="*/ 11331316 w 12936898"/>
              <a:gd name="connsiteY3180" fmla="*/ 1841604 h 7040868"/>
              <a:gd name="connsiteX3181" fmla="*/ 11348090 w 12936898"/>
              <a:gd name="connsiteY3181" fmla="*/ 1843889 h 7040868"/>
              <a:gd name="connsiteX3182" fmla="*/ 11369059 w 12936898"/>
              <a:gd name="connsiteY3182" fmla="*/ 1838339 h 7040868"/>
              <a:gd name="connsiteX3183" fmla="*/ 11817783 w 12936898"/>
              <a:gd name="connsiteY3183" fmla="*/ 1812875 h 7040868"/>
              <a:gd name="connsiteX3184" fmla="*/ 11784833 w 12936898"/>
              <a:gd name="connsiteY3184" fmla="*/ 1819404 h 7040868"/>
              <a:gd name="connsiteX3185" fmla="*/ 11721328 w 12936898"/>
              <a:gd name="connsiteY3185" fmla="*/ 1845848 h 7040868"/>
              <a:gd name="connsiteX3186" fmla="*/ 11747689 w 12936898"/>
              <a:gd name="connsiteY3186" fmla="*/ 1854010 h 7040868"/>
              <a:gd name="connsiteX3187" fmla="*/ 11811193 w 12936898"/>
              <a:gd name="connsiteY3187" fmla="*/ 1827566 h 7040868"/>
              <a:gd name="connsiteX3188" fmla="*/ 11817783 w 12936898"/>
              <a:gd name="connsiteY3188" fmla="*/ 1812875 h 7040868"/>
              <a:gd name="connsiteX3189" fmla="*/ 1888934 w 12936898"/>
              <a:gd name="connsiteY3189" fmla="*/ 1775658 h 7040868"/>
              <a:gd name="connsiteX3190" fmla="*/ 1840407 w 12936898"/>
              <a:gd name="connsiteY3190" fmla="*/ 1778923 h 7040868"/>
              <a:gd name="connsiteX3191" fmla="*/ 1918289 w 12936898"/>
              <a:gd name="connsiteY3191" fmla="*/ 1810916 h 7040868"/>
              <a:gd name="connsiteX3192" fmla="*/ 2012348 w 12936898"/>
              <a:gd name="connsiteY3192" fmla="*/ 1810263 h 7040868"/>
              <a:gd name="connsiteX3193" fmla="*/ 2082442 w 12936898"/>
              <a:gd name="connsiteY3193" fmla="*/ 1803734 h 7040868"/>
              <a:gd name="connsiteX3194" fmla="*/ 2015943 w 12936898"/>
              <a:gd name="connsiteY3194" fmla="*/ 1796225 h 7040868"/>
              <a:gd name="connsiteX3195" fmla="*/ 1929673 w 12936898"/>
              <a:gd name="connsiteY3195" fmla="*/ 1781535 h 7040868"/>
              <a:gd name="connsiteX3196" fmla="*/ 1888934 w 12936898"/>
              <a:gd name="connsiteY3196" fmla="*/ 1775658 h 7040868"/>
              <a:gd name="connsiteX3197" fmla="*/ 1722984 w 12936898"/>
              <a:gd name="connsiteY3197" fmla="*/ 1772394 h 7040868"/>
              <a:gd name="connsiteX3198" fmla="*/ 1718191 w 12936898"/>
              <a:gd name="connsiteY3198" fmla="*/ 1781535 h 7040868"/>
              <a:gd name="connsiteX3199" fmla="*/ 1760128 w 12936898"/>
              <a:gd name="connsiteY3199" fmla="*/ 1777943 h 7040868"/>
              <a:gd name="connsiteX3200" fmla="*/ 1722984 w 12936898"/>
              <a:gd name="connsiteY3200" fmla="*/ 1772394 h 7040868"/>
              <a:gd name="connsiteX3201" fmla="*/ 1367120 w 12936898"/>
              <a:gd name="connsiteY3201" fmla="*/ 1746603 h 7040868"/>
              <a:gd name="connsiteX3202" fmla="*/ 1221539 w 12936898"/>
              <a:gd name="connsiteY3202" fmla="*/ 1767497 h 7040868"/>
              <a:gd name="connsiteX3203" fmla="*/ 1041210 w 12936898"/>
              <a:gd name="connsiteY3203" fmla="*/ 1806346 h 7040868"/>
              <a:gd name="connsiteX3204" fmla="*/ 999873 w 12936898"/>
              <a:gd name="connsiteY3204" fmla="*/ 1818425 h 7040868"/>
              <a:gd name="connsiteX3205" fmla="*/ 1052593 w 12936898"/>
              <a:gd name="connsiteY3205" fmla="*/ 1814507 h 7040868"/>
              <a:gd name="connsiteX3206" fmla="*/ 1162228 w 12936898"/>
              <a:gd name="connsiteY3206" fmla="*/ 1828545 h 7040868"/>
              <a:gd name="connsiteX3207" fmla="*/ 1485142 w 12936898"/>
              <a:gd name="connsiteY3207" fmla="*/ 1826913 h 7040868"/>
              <a:gd name="connsiteX3208" fmla="*/ 1755934 w 12936898"/>
              <a:gd name="connsiteY3208" fmla="*/ 1811896 h 7040868"/>
              <a:gd name="connsiteX3209" fmla="*/ 1799668 w 12936898"/>
              <a:gd name="connsiteY3209" fmla="*/ 1812875 h 7040868"/>
              <a:gd name="connsiteX3210" fmla="*/ 1823033 w 12936898"/>
              <a:gd name="connsiteY3210" fmla="*/ 1800143 h 7040868"/>
              <a:gd name="connsiteX3211" fmla="*/ 1779898 w 12936898"/>
              <a:gd name="connsiteY3211" fmla="*/ 1794593 h 7040868"/>
              <a:gd name="connsiteX3212" fmla="*/ 1690033 w 12936898"/>
              <a:gd name="connsiteY3212" fmla="*/ 1788717 h 7040868"/>
              <a:gd name="connsiteX3213" fmla="*/ 1561826 w 12936898"/>
              <a:gd name="connsiteY3213" fmla="*/ 1776638 h 7040868"/>
              <a:gd name="connsiteX3214" fmla="*/ 1461777 w 12936898"/>
              <a:gd name="connsiteY3214" fmla="*/ 1762600 h 7040868"/>
              <a:gd name="connsiteX3215" fmla="*/ 1367120 w 12936898"/>
              <a:gd name="connsiteY3215" fmla="*/ 1746603 h 7040868"/>
              <a:gd name="connsiteX3216" fmla="*/ 12088575 w 12936898"/>
              <a:gd name="connsiteY3216" fmla="*/ 1738441 h 7040868"/>
              <a:gd name="connsiteX3217" fmla="*/ 12028666 w 12936898"/>
              <a:gd name="connsiteY3217" fmla="*/ 1747256 h 7040868"/>
              <a:gd name="connsiteX3218" fmla="*/ 11950783 w 12936898"/>
              <a:gd name="connsiteY3218" fmla="*/ 1764232 h 7040868"/>
              <a:gd name="connsiteX3219" fmla="*/ 12014287 w 12936898"/>
              <a:gd name="connsiteY3219" fmla="*/ 1777943 h 7040868"/>
              <a:gd name="connsiteX3220" fmla="*/ 12084981 w 12936898"/>
              <a:gd name="connsiteY3220" fmla="*/ 1752806 h 7040868"/>
              <a:gd name="connsiteX3221" fmla="*/ 12088575 w 12936898"/>
              <a:gd name="connsiteY3221" fmla="*/ 1738441 h 7040868"/>
              <a:gd name="connsiteX3222" fmla="*/ 1503115 w 12936898"/>
              <a:gd name="connsiteY3222" fmla="*/ 1728974 h 7040868"/>
              <a:gd name="connsiteX3223" fmla="*/ 1485142 w 12936898"/>
              <a:gd name="connsiteY3223" fmla="*/ 1729627 h 7040868"/>
              <a:gd name="connsiteX3224" fmla="*/ 1491732 w 12936898"/>
              <a:gd name="connsiteY3224" fmla="*/ 1735177 h 7040868"/>
              <a:gd name="connsiteX3225" fmla="*/ 1503115 w 12936898"/>
              <a:gd name="connsiteY3225" fmla="*/ 1728974 h 7040868"/>
              <a:gd name="connsiteX3226" fmla="*/ 2413144 w 12936898"/>
              <a:gd name="connsiteY3226" fmla="*/ 1670863 h 7040868"/>
              <a:gd name="connsiteX3227" fmla="*/ 2361622 w 12936898"/>
              <a:gd name="connsiteY3227" fmla="*/ 1677719 h 7040868"/>
              <a:gd name="connsiteX3228" fmla="*/ 2362820 w 12936898"/>
              <a:gd name="connsiteY3228" fmla="*/ 1693389 h 7040868"/>
              <a:gd name="connsiteX3229" fmla="*/ 2392775 w 12936898"/>
              <a:gd name="connsiteY3229" fmla="*/ 1689145 h 7040868"/>
              <a:gd name="connsiteX3230" fmla="*/ 2422730 w 12936898"/>
              <a:gd name="connsiteY3230" fmla="*/ 1681963 h 7040868"/>
              <a:gd name="connsiteX3231" fmla="*/ 2421532 w 12936898"/>
              <a:gd name="connsiteY3231" fmla="*/ 1696654 h 7040868"/>
              <a:gd name="connsiteX3232" fmla="*/ 2422730 w 12936898"/>
              <a:gd name="connsiteY3232" fmla="*/ 1705142 h 7040868"/>
              <a:gd name="connsiteX3233" fmla="*/ 2453284 w 12936898"/>
              <a:gd name="connsiteY3233" fmla="*/ 1693389 h 7040868"/>
              <a:gd name="connsiteX3234" fmla="*/ 2460473 w 12936898"/>
              <a:gd name="connsiteY3234" fmla="*/ 1677719 h 7040868"/>
              <a:gd name="connsiteX3235" fmla="*/ 2413144 w 12936898"/>
              <a:gd name="connsiteY3235" fmla="*/ 1670863 h 7040868"/>
              <a:gd name="connsiteX3236" fmla="*/ 1921884 w 12936898"/>
              <a:gd name="connsiteY3236" fmla="*/ 1638217 h 7040868"/>
              <a:gd name="connsiteX3237" fmla="*/ 1922483 w 12936898"/>
              <a:gd name="connsiteY3237" fmla="*/ 1647032 h 7040868"/>
              <a:gd name="connsiteX3238" fmla="*/ 1951240 w 12936898"/>
              <a:gd name="connsiteY3238" fmla="*/ 1653887 h 7040868"/>
              <a:gd name="connsiteX3239" fmla="*/ 1950641 w 12936898"/>
              <a:gd name="connsiteY3239" fmla="*/ 1644746 h 7040868"/>
              <a:gd name="connsiteX3240" fmla="*/ 1921884 w 12936898"/>
              <a:gd name="connsiteY3240" fmla="*/ 1638217 h 7040868"/>
              <a:gd name="connsiteX3241" fmla="*/ 1867844 w 12936898"/>
              <a:gd name="connsiteY3241" fmla="*/ 1637182 h 7040868"/>
              <a:gd name="connsiteX3242" fmla="*/ 1676853 w 12936898"/>
              <a:gd name="connsiteY3242" fmla="*/ 1642461 h 7040868"/>
              <a:gd name="connsiteX3243" fmla="*/ 1395277 w 12936898"/>
              <a:gd name="connsiteY3243" fmla="*/ 1654540 h 7040868"/>
              <a:gd name="connsiteX3244" fmla="*/ 1315597 w 12936898"/>
              <a:gd name="connsiteY3244" fmla="*/ 1657805 h 7040868"/>
              <a:gd name="connsiteX3245" fmla="*/ 1382097 w 12936898"/>
              <a:gd name="connsiteY3245" fmla="*/ 1664661 h 7040868"/>
              <a:gd name="connsiteX3246" fmla="*/ 1449196 w 12936898"/>
              <a:gd name="connsiteY3246" fmla="*/ 1672169 h 7040868"/>
              <a:gd name="connsiteX3247" fmla="*/ 1346151 w 12936898"/>
              <a:gd name="connsiteY3247" fmla="*/ 1677719 h 7040868"/>
              <a:gd name="connsiteX3248" fmla="*/ 1241908 w 12936898"/>
              <a:gd name="connsiteY3248" fmla="*/ 1684248 h 7040868"/>
              <a:gd name="connsiteX3249" fmla="*/ 1295827 w 12936898"/>
              <a:gd name="connsiteY3249" fmla="*/ 1703510 h 7040868"/>
              <a:gd name="connsiteX3250" fmla="*/ 1403065 w 12936898"/>
              <a:gd name="connsiteY3250" fmla="*/ 1712324 h 7040868"/>
              <a:gd name="connsiteX3251" fmla="*/ 1461178 w 12936898"/>
              <a:gd name="connsiteY3251" fmla="*/ 1709713 h 7040868"/>
              <a:gd name="connsiteX3252" fmla="*/ 1558232 w 12936898"/>
              <a:gd name="connsiteY3252" fmla="*/ 1716568 h 7040868"/>
              <a:gd name="connsiteX3253" fmla="*/ 1599570 w 12936898"/>
              <a:gd name="connsiteY3253" fmla="*/ 1726362 h 7040868"/>
              <a:gd name="connsiteX3254" fmla="*/ 1548646 w 12936898"/>
              <a:gd name="connsiteY3254" fmla="*/ 1737136 h 7040868"/>
              <a:gd name="connsiteX3255" fmla="*/ 1600768 w 12936898"/>
              <a:gd name="connsiteY3255" fmla="*/ 1734524 h 7040868"/>
              <a:gd name="connsiteX3256" fmla="*/ 1704412 w 12936898"/>
              <a:gd name="connsiteY3256" fmla="*/ 1734524 h 7040868"/>
              <a:gd name="connsiteX3257" fmla="*/ 1788885 w 12936898"/>
              <a:gd name="connsiteY3257" fmla="*/ 1734524 h 7040868"/>
              <a:gd name="connsiteX3258" fmla="*/ 1821835 w 12936898"/>
              <a:gd name="connsiteY3258" fmla="*/ 1731259 h 7040868"/>
              <a:gd name="connsiteX3259" fmla="*/ 1793078 w 12936898"/>
              <a:gd name="connsiteY3259" fmla="*/ 1727342 h 7040868"/>
              <a:gd name="connsiteX3260" fmla="*/ 1787686 w 12936898"/>
              <a:gd name="connsiteY3260" fmla="*/ 1719833 h 7040868"/>
              <a:gd name="connsiteX3261" fmla="*/ 1867366 w 12936898"/>
              <a:gd name="connsiteY3261" fmla="*/ 1718854 h 7040868"/>
              <a:gd name="connsiteX3262" fmla="*/ 1953037 w 12936898"/>
              <a:gd name="connsiteY3262" fmla="*/ 1701551 h 7040868"/>
              <a:gd name="connsiteX3263" fmla="*/ 1982992 w 12936898"/>
              <a:gd name="connsiteY3263" fmla="*/ 1682943 h 7040868"/>
              <a:gd name="connsiteX3264" fmla="*/ 1956033 w 12936898"/>
              <a:gd name="connsiteY3264" fmla="*/ 1677719 h 7040868"/>
              <a:gd name="connsiteX3265" fmla="*/ 1826029 w 12936898"/>
              <a:gd name="connsiteY3265" fmla="*/ 1676740 h 7040868"/>
              <a:gd name="connsiteX3266" fmla="*/ 1754736 w 12936898"/>
              <a:gd name="connsiteY3266" fmla="*/ 1666293 h 7040868"/>
              <a:gd name="connsiteX3267" fmla="*/ 1796074 w 12936898"/>
              <a:gd name="connsiteY3267" fmla="*/ 1660743 h 7040868"/>
              <a:gd name="connsiteX3268" fmla="*/ 1838011 w 12936898"/>
              <a:gd name="connsiteY3268" fmla="*/ 1664661 h 7040868"/>
              <a:gd name="connsiteX3269" fmla="*/ 1887136 w 12936898"/>
              <a:gd name="connsiteY3269" fmla="*/ 1638217 h 7040868"/>
              <a:gd name="connsiteX3270" fmla="*/ 1867844 w 12936898"/>
              <a:gd name="connsiteY3270" fmla="*/ 1637182 h 7040868"/>
              <a:gd name="connsiteX3271" fmla="*/ 2105208 w 12936898"/>
              <a:gd name="connsiteY3271" fmla="*/ 1632667 h 7040868"/>
              <a:gd name="connsiteX3272" fmla="*/ 2057280 w 12936898"/>
              <a:gd name="connsiteY3272" fmla="*/ 1636258 h 7040868"/>
              <a:gd name="connsiteX3273" fmla="*/ 2021334 w 12936898"/>
              <a:gd name="connsiteY3273" fmla="*/ 1657152 h 7040868"/>
              <a:gd name="connsiteX3274" fmla="*/ 2062672 w 12936898"/>
              <a:gd name="connsiteY3274" fmla="*/ 1657152 h 7040868"/>
              <a:gd name="connsiteX3275" fmla="*/ 2106406 w 12936898"/>
              <a:gd name="connsiteY3275" fmla="*/ 1649970 h 7040868"/>
              <a:gd name="connsiteX3276" fmla="*/ 2134564 w 12936898"/>
              <a:gd name="connsiteY3276" fmla="*/ 1652908 h 7040868"/>
              <a:gd name="connsiteX3277" fmla="*/ 2102812 w 12936898"/>
              <a:gd name="connsiteY3277" fmla="*/ 1662049 h 7040868"/>
              <a:gd name="connsiteX3278" fmla="*/ 2033316 w 12936898"/>
              <a:gd name="connsiteY3278" fmla="*/ 1681310 h 7040868"/>
              <a:gd name="connsiteX3279" fmla="*/ 2021334 w 12936898"/>
              <a:gd name="connsiteY3279" fmla="*/ 1698286 h 7040868"/>
              <a:gd name="connsiteX3280" fmla="*/ 2301712 w 12936898"/>
              <a:gd name="connsiteY3280" fmla="*/ 1679351 h 7040868"/>
              <a:gd name="connsiteX3281" fmla="*/ 2181893 w 12936898"/>
              <a:gd name="connsiteY3281" fmla="*/ 1670537 h 7040868"/>
              <a:gd name="connsiteX3282" fmla="*/ 2133366 w 12936898"/>
              <a:gd name="connsiteY3282" fmla="*/ 1685228 h 7040868"/>
              <a:gd name="connsiteX3283" fmla="*/ 2132168 w 12936898"/>
              <a:gd name="connsiteY3283" fmla="*/ 1675434 h 7040868"/>
              <a:gd name="connsiteX3284" fmla="*/ 2166316 w 12936898"/>
              <a:gd name="connsiteY3284" fmla="*/ 1663028 h 7040868"/>
              <a:gd name="connsiteX3285" fmla="*/ 2186086 w 12936898"/>
              <a:gd name="connsiteY3285" fmla="*/ 1645399 h 7040868"/>
              <a:gd name="connsiteX3286" fmla="*/ 2164519 w 12936898"/>
              <a:gd name="connsiteY3286" fmla="*/ 1637564 h 7040868"/>
              <a:gd name="connsiteX3287" fmla="*/ 2132168 w 12936898"/>
              <a:gd name="connsiteY3287" fmla="*/ 1636258 h 7040868"/>
              <a:gd name="connsiteX3288" fmla="*/ 2105208 w 12936898"/>
              <a:gd name="connsiteY3288" fmla="*/ 1632667 h 7040868"/>
              <a:gd name="connsiteX3289" fmla="*/ 11360072 w 12936898"/>
              <a:gd name="connsiteY3289" fmla="*/ 1564110 h 7040868"/>
              <a:gd name="connsiteX3290" fmla="*/ 11293572 w 12936898"/>
              <a:gd name="connsiteY3290" fmla="*/ 1569660 h 7040868"/>
              <a:gd name="connsiteX3291" fmla="*/ 11348090 w 12936898"/>
              <a:gd name="connsiteY3291" fmla="*/ 1587289 h 7040868"/>
              <a:gd name="connsiteX3292" fmla="*/ 11413392 w 12936898"/>
              <a:gd name="connsiteY3292" fmla="*/ 1572598 h 7040868"/>
              <a:gd name="connsiteX3293" fmla="*/ 11360072 w 12936898"/>
              <a:gd name="connsiteY3293" fmla="*/ 1564110 h 7040868"/>
              <a:gd name="connsiteX3294" fmla="*/ 1478851 w 12936898"/>
              <a:gd name="connsiteY3294" fmla="*/ 1539666 h 7040868"/>
              <a:gd name="connsiteX3295" fmla="*/ 1342556 w 12936898"/>
              <a:gd name="connsiteY3295" fmla="*/ 1541257 h 7040868"/>
              <a:gd name="connsiteX3296" fmla="*/ 1203566 w 12936898"/>
              <a:gd name="connsiteY3296" fmla="*/ 1559866 h 7040868"/>
              <a:gd name="connsiteX3297" fmla="*/ 1356935 w 12936898"/>
              <a:gd name="connsiteY3297" fmla="*/ 1560845 h 7040868"/>
              <a:gd name="connsiteX3298" fmla="*/ 1579799 w 12936898"/>
              <a:gd name="connsiteY3298" fmla="*/ 1554316 h 7040868"/>
              <a:gd name="connsiteX3299" fmla="*/ 1634916 w 12936898"/>
              <a:gd name="connsiteY3299" fmla="*/ 1544195 h 7040868"/>
              <a:gd name="connsiteX3300" fmla="*/ 1478851 w 12936898"/>
              <a:gd name="connsiteY3300" fmla="*/ 1539666 h 7040868"/>
              <a:gd name="connsiteX3301" fmla="*/ 11303926 w 12936898"/>
              <a:gd name="connsiteY3301" fmla="*/ 1448052 h 7040868"/>
              <a:gd name="connsiteX3302" fmla="*/ 11271406 w 12936898"/>
              <a:gd name="connsiteY3302" fmla="*/ 1470088 h 7040868"/>
              <a:gd name="connsiteX3303" fmla="*/ 11313942 w 12936898"/>
              <a:gd name="connsiteY3303" fmla="*/ 1464538 h 7040868"/>
              <a:gd name="connsiteX3304" fmla="*/ 11313942 w 12936898"/>
              <a:gd name="connsiteY3304" fmla="*/ 1449521 h 7040868"/>
              <a:gd name="connsiteX3305" fmla="*/ 11303926 w 12936898"/>
              <a:gd name="connsiteY3305" fmla="*/ 1448052 h 7040868"/>
              <a:gd name="connsiteX3306" fmla="*/ 1199372 w 12936898"/>
              <a:gd name="connsiteY3306" fmla="*/ 1446583 h 7040868"/>
              <a:gd name="connsiteX3307" fmla="*/ 1141859 w 12936898"/>
              <a:gd name="connsiteY3307" fmla="*/ 1458662 h 7040868"/>
              <a:gd name="connsiteX3308" fmla="*/ 1119692 w 12936898"/>
              <a:gd name="connsiteY3308" fmla="*/ 1466824 h 7040868"/>
              <a:gd name="connsiteX3309" fmla="*/ 1143057 w 12936898"/>
              <a:gd name="connsiteY3309" fmla="*/ 1471720 h 7040868"/>
              <a:gd name="connsiteX3310" fmla="*/ 1226931 w 12936898"/>
              <a:gd name="connsiteY3310" fmla="*/ 1457683 h 7040868"/>
              <a:gd name="connsiteX3311" fmla="*/ 1199372 w 12936898"/>
              <a:gd name="connsiteY3311" fmla="*/ 1446583 h 7040868"/>
              <a:gd name="connsiteX3312" fmla="*/ 1297624 w 12936898"/>
              <a:gd name="connsiteY3312" fmla="*/ 1438748 h 7040868"/>
              <a:gd name="connsiteX3313" fmla="*/ 1271264 w 12936898"/>
              <a:gd name="connsiteY3313" fmla="*/ 1453765 h 7040868"/>
              <a:gd name="connsiteX3314" fmla="*/ 1368318 w 12936898"/>
              <a:gd name="connsiteY3314" fmla="*/ 1460294 h 7040868"/>
              <a:gd name="connsiteX3315" fmla="*/ 1349146 w 12936898"/>
              <a:gd name="connsiteY3315" fmla="*/ 1443971 h 7040868"/>
              <a:gd name="connsiteX3316" fmla="*/ 1297624 w 12936898"/>
              <a:gd name="connsiteY3316" fmla="*/ 1438748 h 7040868"/>
              <a:gd name="connsiteX3317" fmla="*/ 892035 w 12936898"/>
              <a:gd name="connsiteY3317" fmla="*/ 1430912 h 7040868"/>
              <a:gd name="connsiteX3318" fmla="*/ 874062 w 12936898"/>
              <a:gd name="connsiteY3318" fmla="*/ 1431565 h 7040868"/>
              <a:gd name="connsiteX3319" fmla="*/ 880053 w 12936898"/>
              <a:gd name="connsiteY3319" fmla="*/ 1437115 h 7040868"/>
              <a:gd name="connsiteX3320" fmla="*/ 892035 w 12936898"/>
              <a:gd name="connsiteY3320" fmla="*/ 1430912 h 7040868"/>
              <a:gd name="connsiteX3321" fmla="*/ 1207760 w 12936898"/>
              <a:gd name="connsiteY3321" fmla="*/ 1429280 h 7040868"/>
              <a:gd name="connsiteX3322" fmla="*/ 1184395 w 12936898"/>
              <a:gd name="connsiteY3322" fmla="*/ 1431565 h 7040868"/>
              <a:gd name="connsiteX3323" fmla="*/ 1196976 w 12936898"/>
              <a:gd name="connsiteY3323" fmla="*/ 1435483 h 7040868"/>
              <a:gd name="connsiteX3324" fmla="*/ 1207760 w 12936898"/>
              <a:gd name="connsiteY3324" fmla="*/ 1429280 h 7040868"/>
              <a:gd name="connsiteX3325" fmla="*/ 11140803 w 12936898"/>
              <a:gd name="connsiteY3325" fmla="*/ 1424057 h 7040868"/>
              <a:gd name="connsiteX3326" fmla="*/ 11119834 w 12936898"/>
              <a:gd name="connsiteY3326" fmla="*/ 1445603 h 7040868"/>
              <a:gd name="connsiteX3327" fmla="*/ 11172555 w 12936898"/>
              <a:gd name="connsiteY3327" fmla="*/ 1438095 h 7040868"/>
              <a:gd name="connsiteX3328" fmla="*/ 11140803 w 12936898"/>
              <a:gd name="connsiteY3328" fmla="*/ 1424057 h 7040868"/>
              <a:gd name="connsiteX3329" fmla="*/ 11586531 w 12936898"/>
              <a:gd name="connsiteY3329" fmla="*/ 1392063 h 7040868"/>
              <a:gd name="connsiteX3330" fmla="*/ 11479892 w 12936898"/>
              <a:gd name="connsiteY3330" fmla="*/ 1424710 h 7040868"/>
              <a:gd name="connsiteX3331" fmla="*/ 11384635 w 12936898"/>
              <a:gd name="connsiteY3331" fmla="*/ 1442992 h 7040868"/>
              <a:gd name="connsiteX3332" fmla="*/ 11334910 w 12936898"/>
              <a:gd name="connsiteY3332" fmla="*/ 1475312 h 7040868"/>
              <a:gd name="connsiteX3333" fmla="*/ 11529617 w 12936898"/>
              <a:gd name="connsiteY3333" fmla="*/ 1438748 h 7040868"/>
              <a:gd name="connsiteX3334" fmla="*/ 11587730 w 12936898"/>
              <a:gd name="connsiteY3334" fmla="*/ 1403490 h 7040868"/>
              <a:gd name="connsiteX3335" fmla="*/ 11586531 w 12936898"/>
              <a:gd name="connsiteY3335" fmla="*/ 1392063 h 7040868"/>
              <a:gd name="connsiteX3336" fmla="*/ 11384654 w 12936898"/>
              <a:gd name="connsiteY3336" fmla="*/ 1374914 h 7040868"/>
              <a:gd name="connsiteX3337" fmla="*/ 11315140 w 12936898"/>
              <a:gd name="connsiteY3337" fmla="*/ 1376393 h 7040868"/>
              <a:gd name="connsiteX3338" fmla="*/ 11228870 w 12936898"/>
              <a:gd name="connsiteY3338" fmla="*/ 1420139 h 7040868"/>
              <a:gd name="connsiteX3339" fmla="*/ 11345694 w 12936898"/>
              <a:gd name="connsiteY3339" fmla="*/ 1414916 h 7040868"/>
              <a:gd name="connsiteX3340" fmla="*/ 11369059 w 12936898"/>
              <a:gd name="connsiteY3340" fmla="*/ 1409366 h 7040868"/>
              <a:gd name="connsiteX3341" fmla="*/ 11378644 w 12936898"/>
              <a:gd name="connsiteY3341" fmla="*/ 1425689 h 7040868"/>
              <a:gd name="connsiteX3342" fmla="*/ 11417586 w 12936898"/>
              <a:gd name="connsiteY3342" fmla="*/ 1410998 h 7040868"/>
              <a:gd name="connsiteX3343" fmla="*/ 11472703 w 12936898"/>
              <a:gd name="connsiteY3343" fmla="*/ 1399572 h 7040868"/>
              <a:gd name="connsiteX3344" fmla="*/ 11504455 w 12936898"/>
              <a:gd name="connsiteY3344" fmla="*/ 1390431 h 7040868"/>
              <a:gd name="connsiteX3345" fmla="*/ 11384654 w 12936898"/>
              <a:gd name="connsiteY3345" fmla="*/ 1374914 h 7040868"/>
              <a:gd name="connsiteX3346" fmla="*/ 11572153 w 12936898"/>
              <a:gd name="connsiteY3346" fmla="*/ 1335259 h 7040868"/>
              <a:gd name="connsiteX3347" fmla="*/ 11476297 w 12936898"/>
              <a:gd name="connsiteY3347" fmla="*/ 1339829 h 7040868"/>
              <a:gd name="connsiteX3348" fmla="*/ 11415788 w 12936898"/>
              <a:gd name="connsiteY3348" fmla="*/ 1340808 h 7040868"/>
              <a:gd name="connsiteX3349" fmla="*/ 11477496 w 12936898"/>
              <a:gd name="connsiteY3349" fmla="*/ 1347338 h 7040868"/>
              <a:gd name="connsiteX3350" fmla="*/ 11608698 w 12936898"/>
              <a:gd name="connsiteY3350" fmla="*/ 1341788 h 7040868"/>
              <a:gd name="connsiteX3351" fmla="*/ 11572153 w 12936898"/>
              <a:gd name="connsiteY3351" fmla="*/ 1335259 h 7040868"/>
              <a:gd name="connsiteX3352" fmla="*/ 389991 w 12936898"/>
              <a:gd name="connsiteY3352" fmla="*/ 1295430 h 7040868"/>
              <a:gd name="connsiteX3353" fmla="*/ 301924 w 12936898"/>
              <a:gd name="connsiteY3353" fmla="*/ 1331341 h 7040868"/>
              <a:gd name="connsiteX3354" fmla="*/ 367824 w 12936898"/>
              <a:gd name="connsiteY3354" fmla="*/ 1316977 h 7040868"/>
              <a:gd name="connsiteX3355" fmla="*/ 389991 w 12936898"/>
              <a:gd name="connsiteY3355" fmla="*/ 1295430 h 7040868"/>
              <a:gd name="connsiteX3356" fmla="*/ 11485509 w 12936898"/>
              <a:gd name="connsiteY3356" fmla="*/ 1292533 h 7040868"/>
              <a:gd name="connsiteX3357" fmla="*/ 11446942 w 12936898"/>
              <a:gd name="connsiteY3357" fmla="*/ 1296409 h 7040868"/>
              <a:gd name="connsiteX3358" fmla="*/ 11491275 w 12936898"/>
              <a:gd name="connsiteY3358" fmla="*/ 1318609 h 7040868"/>
              <a:gd name="connsiteX3359" fmla="*/ 11613491 w 12936898"/>
              <a:gd name="connsiteY3359" fmla="*/ 1325138 h 7040868"/>
              <a:gd name="connsiteX3360" fmla="*/ 11632662 w 12936898"/>
              <a:gd name="connsiteY3360" fmla="*/ 1322853 h 7040868"/>
              <a:gd name="connsiteX3361" fmla="*/ 11628468 w 12936898"/>
              <a:gd name="connsiteY3361" fmla="*/ 1306856 h 7040868"/>
              <a:gd name="connsiteX3362" fmla="*/ 11539802 w 12936898"/>
              <a:gd name="connsiteY3362" fmla="*/ 1293798 h 7040868"/>
              <a:gd name="connsiteX3363" fmla="*/ 11485509 w 12936898"/>
              <a:gd name="connsiteY3363" fmla="*/ 1292533 h 7040868"/>
              <a:gd name="connsiteX3364" fmla="*/ 11380442 w 12936898"/>
              <a:gd name="connsiteY3364" fmla="*/ 1289227 h 7040868"/>
              <a:gd name="connsiteX3365" fmla="*/ 11356478 w 12936898"/>
              <a:gd name="connsiteY3365" fmla="*/ 1291512 h 7040868"/>
              <a:gd name="connsiteX3366" fmla="*/ 11369059 w 12936898"/>
              <a:gd name="connsiteY3366" fmla="*/ 1294777 h 7040868"/>
              <a:gd name="connsiteX3367" fmla="*/ 11380442 w 12936898"/>
              <a:gd name="connsiteY3367" fmla="*/ 1289227 h 7040868"/>
              <a:gd name="connsiteX3368" fmla="*/ 10446448 w 12936898"/>
              <a:gd name="connsiteY3368" fmla="*/ 1280739 h 7040868"/>
              <a:gd name="connsiteX3369" fmla="*/ 10423682 w 12936898"/>
              <a:gd name="connsiteY3369" fmla="*/ 1283024 h 7040868"/>
              <a:gd name="connsiteX3370" fmla="*/ 10435664 w 12936898"/>
              <a:gd name="connsiteY3370" fmla="*/ 1286616 h 7040868"/>
              <a:gd name="connsiteX3371" fmla="*/ 10446448 w 12936898"/>
              <a:gd name="connsiteY3371" fmla="*/ 1280739 h 7040868"/>
              <a:gd name="connsiteX3372" fmla="*/ 11360072 w 12936898"/>
              <a:gd name="connsiteY3372" fmla="*/ 1225893 h 7040868"/>
              <a:gd name="connsiteX3373" fmla="*/ 11355879 w 12936898"/>
              <a:gd name="connsiteY3373" fmla="*/ 1235687 h 7040868"/>
              <a:gd name="connsiteX3374" fmla="*/ 11534410 w 12936898"/>
              <a:gd name="connsiteY3374" fmla="*/ 1251684 h 7040868"/>
              <a:gd name="connsiteX3375" fmla="*/ 11564365 w 12936898"/>
              <a:gd name="connsiteY3375" fmla="*/ 1258540 h 7040868"/>
              <a:gd name="connsiteX3376" fmla="*/ 11699761 w 12936898"/>
              <a:gd name="connsiteY3376" fmla="*/ 1256254 h 7040868"/>
              <a:gd name="connsiteX3377" fmla="*/ 11725522 w 12936898"/>
              <a:gd name="connsiteY3377" fmla="*/ 1243196 h 7040868"/>
              <a:gd name="connsiteX3378" fmla="*/ 11712342 w 12936898"/>
              <a:gd name="connsiteY3378" fmla="*/ 1234055 h 7040868"/>
              <a:gd name="connsiteX3379" fmla="*/ 11620081 w 12936898"/>
              <a:gd name="connsiteY3379" fmla="*/ 1236340 h 7040868"/>
              <a:gd name="connsiteX3380" fmla="*/ 11561968 w 12936898"/>
              <a:gd name="connsiteY3380" fmla="*/ 1238625 h 7040868"/>
              <a:gd name="connsiteX3381" fmla="*/ 11478095 w 12936898"/>
              <a:gd name="connsiteY3381" fmla="*/ 1229484 h 7040868"/>
              <a:gd name="connsiteX3382" fmla="*/ 11360072 w 12936898"/>
              <a:gd name="connsiteY3382" fmla="*/ 1225893 h 7040868"/>
              <a:gd name="connsiteX3383" fmla="*/ 525387 w 12936898"/>
              <a:gd name="connsiteY3383" fmla="*/ 1203041 h 7040868"/>
              <a:gd name="connsiteX3384" fmla="*/ 488842 w 12936898"/>
              <a:gd name="connsiteY3384" fmla="*/ 1227852 h 7040868"/>
              <a:gd name="connsiteX3385" fmla="*/ 433725 w 12936898"/>
              <a:gd name="connsiteY3385" fmla="*/ 1261804 h 7040868"/>
              <a:gd name="connsiteX3386" fmla="*/ 410360 w 12936898"/>
              <a:gd name="connsiteY3386" fmla="*/ 1284657 h 7040868"/>
              <a:gd name="connsiteX3387" fmla="*/ 464878 w 12936898"/>
              <a:gd name="connsiteY3387" fmla="*/ 1283024 h 7040868"/>
              <a:gd name="connsiteX3388" fmla="*/ 536770 w 12936898"/>
              <a:gd name="connsiteY3388" fmla="*/ 1218058 h 7040868"/>
              <a:gd name="connsiteX3389" fmla="*/ 525387 w 12936898"/>
              <a:gd name="connsiteY3389" fmla="*/ 1203041 h 7040868"/>
              <a:gd name="connsiteX3390" fmla="*/ 585896 w 12936898"/>
              <a:gd name="connsiteY3390" fmla="*/ 1171374 h 7040868"/>
              <a:gd name="connsiteX3391" fmla="*/ 555342 w 12936898"/>
              <a:gd name="connsiteY3391" fmla="*/ 1219038 h 7040868"/>
              <a:gd name="connsiteX3392" fmla="*/ 581103 w 12936898"/>
              <a:gd name="connsiteY3392" fmla="*/ 1205652 h 7040868"/>
              <a:gd name="connsiteX3393" fmla="*/ 585896 w 12936898"/>
              <a:gd name="connsiteY3393" fmla="*/ 1171374 h 7040868"/>
              <a:gd name="connsiteX3394" fmla="*/ 12092769 w 12936898"/>
              <a:gd name="connsiteY3394" fmla="*/ 1144930 h 7040868"/>
              <a:gd name="connsiteX3395" fmla="*/ 11944792 w 12936898"/>
              <a:gd name="connsiteY3395" fmla="*/ 1196512 h 7040868"/>
              <a:gd name="connsiteX3396" fmla="*/ 11960968 w 12936898"/>
              <a:gd name="connsiteY3396" fmla="*/ 1197491 h 7040868"/>
              <a:gd name="connsiteX3397" fmla="*/ 12013688 w 12936898"/>
              <a:gd name="connsiteY3397" fmla="*/ 1182800 h 7040868"/>
              <a:gd name="connsiteX3398" fmla="*/ 12092769 w 12936898"/>
              <a:gd name="connsiteY3398" fmla="*/ 1144930 h 7040868"/>
              <a:gd name="connsiteX3399" fmla="*/ 11312145 w 12936898"/>
              <a:gd name="connsiteY3399" fmla="*/ 911835 h 7040868"/>
              <a:gd name="connsiteX3400" fmla="*/ 11298365 w 12936898"/>
              <a:gd name="connsiteY3400" fmla="*/ 922282 h 7040868"/>
              <a:gd name="connsiteX3401" fmla="*/ 11350487 w 12936898"/>
              <a:gd name="connsiteY3401" fmla="*/ 923261 h 7040868"/>
              <a:gd name="connsiteX3402" fmla="*/ 11347491 w 12936898"/>
              <a:gd name="connsiteY3402" fmla="*/ 915426 h 7040868"/>
              <a:gd name="connsiteX3403" fmla="*/ 11312145 w 12936898"/>
              <a:gd name="connsiteY3403" fmla="*/ 911835 h 7040868"/>
              <a:gd name="connsiteX3404" fmla="*/ 11572715 w 12936898"/>
              <a:gd name="connsiteY3404" fmla="*/ 910392 h 7040868"/>
              <a:gd name="connsiteX3405" fmla="*/ 11392424 w 12936898"/>
              <a:gd name="connsiteY3405" fmla="*/ 934035 h 7040868"/>
              <a:gd name="connsiteX3406" fmla="*/ 11431365 w 12936898"/>
              <a:gd name="connsiteY3406" fmla="*/ 944808 h 7040868"/>
              <a:gd name="connsiteX3407" fmla="*/ 11648238 w 12936898"/>
              <a:gd name="connsiteY3407" fmla="*/ 925220 h 7040868"/>
              <a:gd name="connsiteX3408" fmla="*/ 11631464 w 12936898"/>
              <a:gd name="connsiteY3408" fmla="*/ 910856 h 7040868"/>
              <a:gd name="connsiteX3409" fmla="*/ 11572715 w 12936898"/>
              <a:gd name="connsiteY3409" fmla="*/ 910392 h 7040868"/>
              <a:gd name="connsiteX3410" fmla="*/ 11449085 w 12936898"/>
              <a:gd name="connsiteY3410" fmla="*/ 816166 h 7040868"/>
              <a:gd name="connsiteX3411" fmla="*/ 11397816 w 12936898"/>
              <a:gd name="connsiteY3411" fmla="*/ 816181 h 7040868"/>
              <a:gd name="connsiteX3412" fmla="*/ 11357077 w 12936898"/>
              <a:gd name="connsiteY3412" fmla="*/ 821078 h 7040868"/>
              <a:gd name="connsiteX3413" fmla="*/ 11360671 w 12936898"/>
              <a:gd name="connsiteY3413" fmla="*/ 846542 h 7040868"/>
              <a:gd name="connsiteX3414" fmla="*/ 11367861 w 12936898"/>
              <a:gd name="connsiteY3414" fmla="*/ 886371 h 7040868"/>
              <a:gd name="connsiteX3415" fmla="*/ 11428369 w 12936898"/>
              <a:gd name="connsiteY3415" fmla="*/ 894532 h 7040868"/>
              <a:gd name="connsiteX3416" fmla="*/ 11514640 w 12936898"/>
              <a:gd name="connsiteY3416" fmla="*/ 874945 h 7040868"/>
              <a:gd name="connsiteX3417" fmla="*/ 11510446 w 12936898"/>
              <a:gd name="connsiteY3417" fmla="*/ 883106 h 7040868"/>
              <a:gd name="connsiteX3418" fmla="*/ 11531414 w 12936898"/>
              <a:gd name="connsiteY3418" fmla="*/ 899429 h 7040868"/>
              <a:gd name="connsiteX3419" fmla="*/ 11668608 w 12936898"/>
              <a:gd name="connsiteY3419" fmla="*/ 888656 h 7040868"/>
              <a:gd name="connsiteX3420" fmla="*/ 11787229 w 12936898"/>
              <a:gd name="connsiteY3420" fmla="*/ 854051 h 7040868"/>
              <a:gd name="connsiteX3421" fmla="*/ 11809995 w 12936898"/>
              <a:gd name="connsiteY3421" fmla="*/ 831852 h 7040868"/>
              <a:gd name="connsiteX3422" fmla="*/ 11730315 w 12936898"/>
              <a:gd name="connsiteY3422" fmla="*/ 839360 h 7040868"/>
              <a:gd name="connsiteX3423" fmla="*/ 11600311 w 12936898"/>
              <a:gd name="connsiteY3423" fmla="*/ 832831 h 7040868"/>
              <a:gd name="connsiteX3424" fmla="*/ 11449085 w 12936898"/>
              <a:gd name="connsiteY3424" fmla="*/ 816166 h 7040868"/>
              <a:gd name="connsiteX3425" fmla="*/ 706914 w 12936898"/>
              <a:gd name="connsiteY3425" fmla="*/ 695716 h 7040868"/>
              <a:gd name="connsiteX3426" fmla="*/ 673963 w 12936898"/>
              <a:gd name="connsiteY3426" fmla="*/ 706816 h 7040868"/>
              <a:gd name="connsiteX3427" fmla="*/ 653594 w 12936898"/>
              <a:gd name="connsiteY3427" fmla="*/ 742400 h 7040868"/>
              <a:gd name="connsiteX3428" fmla="*/ 688941 w 12936898"/>
              <a:gd name="connsiteY3428" fmla="*/ 753827 h 7040868"/>
              <a:gd name="connsiteX3429" fmla="*/ 715301 w 12936898"/>
              <a:gd name="connsiteY3429" fmla="*/ 717589 h 7040868"/>
              <a:gd name="connsiteX3430" fmla="*/ 706914 w 12936898"/>
              <a:gd name="connsiteY3430" fmla="*/ 695716 h 7040868"/>
              <a:gd name="connsiteX3431" fmla="*/ 994481 w 12936898"/>
              <a:gd name="connsiteY3431" fmla="*/ 465559 h 7040868"/>
              <a:gd name="connsiteX3432" fmla="*/ 987891 w 12936898"/>
              <a:gd name="connsiteY3432" fmla="*/ 475027 h 7040868"/>
              <a:gd name="connsiteX3433" fmla="*/ 1010656 w 12936898"/>
              <a:gd name="connsiteY3433" fmla="*/ 473721 h 7040868"/>
              <a:gd name="connsiteX3434" fmla="*/ 994481 w 12936898"/>
              <a:gd name="connsiteY3434" fmla="*/ 465559 h 7040868"/>
              <a:gd name="connsiteX3435" fmla="*/ 2086037 w 12936898"/>
              <a:gd name="connsiteY3435" fmla="*/ 226588 h 7040868"/>
              <a:gd name="connsiteX3436" fmla="*/ 1826029 w 12936898"/>
              <a:gd name="connsiteY3436" fmla="*/ 243890 h 7040868"/>
              <a:gd name="connsiteX3437" fmla="*/ 1619339 w 12936898"/>
              <a:gd name="connsiteY3437" fmla="*/ 258908 h 7040868"/>
              <a:gd name="connsiteX3438" fmla="*/ 1247300 w 12936898"/>
              <a:gd name="connsiteY3438" fmla="*/ 330403 h 7040868"/>
              <a:gd name="connsiteX3439" fmla="*/ 1010656 w 12936898"/>
              <a:gd name="connsiteY3439" fmla="*/ 423446 h 7040868"/>
              <a:gd name="connsiteX3440" fmla="*/ 1284444 w 12936898"/>
              <a:gd name="connsiteY3440" fmla="*/ 370885 h 7040868"/>
              <a:gd name="connsiteX3441" fmla="*/ 1854186 w 12936898"/>
              <a:gd name="connsiteY3441" fmla="*/ 270334 h 7040868"/>
              <a:gd name="connsiteX3442" fmla="*/ 2063870 w 12936898"/>
              <a:gd name="connsiteY3442" fmla="*/ 242258 h 7040868"/>
              <a:gd name="connsiteX3443" fmla="*/ 2147145 w 12936898"/>
              <a:gd name="connsiteY3443" fmla="*/ 228220 h 7040868"/>
              <a:gd name="connsiteX3444" fmla="*/ 5325359 w 12936898"/>
              <a:gd name="connsiteY3444" fmla="*/ 176965 h 7040868"/>
              <a:gd name="connsiteX3445" fmla="*/ 5304392 w 12936898"/>
              <a:gd name="connsiteY3445" fmla="*/ 183821 h 7040868"/>
              <a:gd name="connsiteX3446" fmla="*/ 5359509 w 12936898"/>
              <a:gd name="connsiteY3446" fmla="*/ 193942 h 7040868"/>
              <a:gd name="connsiteX3447" fmla="*/ 5550620 w 12936898"/>
              <a:gd name="connsiteY3447" fmla="*/ 200144 h 7040868"/>
              <a:gd name="connsiteX3448" fmla="*/ 5725557 w 12936898"/>
              <a:gd name="connsiteY3448" fmla="*/ 206021 h 7040868"/>
              <a:gd name="connsiteX3449" fmla="*/ 5781273 w 12936898"/>
              <a:gd name="connsiteY3449" fmla="*/ 205368 h 7040868"/>
              <a:gd name="connsiteX3450" fmla="*/ 5794453 w 12936898"/>
              <a:gd name="connsiteY3450" fmla="*/ 200797 h 7040868"/>
              <a:gd name="connsiteX3451" fmla="*/ 5455364 w 12936898"/>
              <a:gd name="connsiteY3451" fmla="*/ 180557 h 7040868"/>
              <a:gd name="connsiteX3452" fmla="*/ 5325359 w 12936898"/>
              <a:gd name="connsiteY3452" fmla="*/ 176965 h 7040868"/>
              <a:gd name="connsiteX3453" fmla="*/ 4220023 w 12936898"/>
              <a:gd name="connsiteY3453" fmla="*/ 22 h 7040868"/>
              <a:gd name="connsiteX3454" fmla="*/ 4219424 w 12936898"/>
              <a:gd name="connsiteY3454" fmla="*/ 10142 h 7040868"/>
              <a:gd name="connsiteX3455" fmla="*/ 4423717 w 12936898"/>
              <a:gd name="connsiteY3455" fmla="*/ 27445 h 7040868"/>
              <a:gd name="connsiteX3456" fmla="*/ 4639991 w 12936898"/>
              <a:gd name="connsiteY3456" fmla="*/ 26139 h 7040868"/>
              <a:gd name="connsiteX3457" fmla="*/ 4923364 w 12936898"/>
              <a:gd name="connsiteY3457" fmla="*/ 29077 h 7040868"/>
              <a:gd name="connsiteX3458" fmla="*/ 5182774 w 12936898"/>
              <a:gd name="connsiteY3458" fmla="*/ 32995 h 7040868"/>
              <a:gd name="connsiteX3459" fmla="*/ 5343332 w 12936898"/>
              <a:gd name="connsiteY3459" fmla="*/ 36912 h 7040868"/>
              <a:gd name="connsiteX3460" fmla="*/ 5508085 w 12936898"/>
              <a:gd name="connsiteY3460" fmla="*/ 40503 h 7040868"/>
              <a:gd name="connsiteX3461" fmla="*/ 5678229 w 12936898"/>
              <a:gd name="connsiteY3461" fmla="*/ 43115 h 7040868"/>
              <a:gd name="connsiteX3462" fmla="*/ 5875930 w 12936898"/>
              <a:gd name="connsiteY3462" fmla="*/ 47686 h 7040868"/>
              <a:gd name="connsiteX3463" fmla="*/ 6808127 w 12936898"/>
              <a:gd name="connsiteY3463" fmla="*/ 38871 h 7040868"/>
              <a:gd name="connsiteX3464" fmla="*/ 6963293 w 12936898"/>
              <a:gd name="connsiteY3464" fmla="*/ 32995 h 7040868"/>
              <a:gd name="connsiteX3465" fmla="*/ 7132837 w 12936898"/>
              <a:gd name="connsiteY3465" fmla="*/ 28424 h 7040868"/>
              <a:gd name="connsiteX3466" fmla="*/ 7321553 w 12936898"/>
              <a:gd name="connsiteY3466" fmla="*/ 33974 h 7040868"/>
              <a:gd name="connsiteX3467" fmla="*/ 7425797 w 12936898"/>
              <a:gd name="connsiteY3467" fmla="*/ 41483 h 7040868"/>
              <a:gd name="connsiteX3468" fmla="*/ 7461143 w 12936898"/>
              <a:gd name="connsiteY3468" fmla="*/ 47686 h 7040868"/>
              <a:gd name="connsiteX3469" fmla="*/ 7413815 w 12936898"/>
              <a:gd name="connsiteY3469" fmla="*/ 67600 h 7040868"/>
              <a:gd name="connsiteX3470" fmla="*/ 7437179 w 12936898"/>
              <a:gd name="connsiteY3470" fmla="*/ 71191 h 7040868"/>
              <a:gd name="connsiteX3471" fmla="*/ 7528841 w 12936898"/>
              <a:gd name="connsiteY3471" fmla="*/ 73476 h 7040868"/>
              <a:gd name="connsiteX3472" fmla="*/ 7767881 w 12936898"/>
              <a:gd name="connsiteY3472" fmla="*/ 68253 h 7040868"/>
              <a:gd name="connsiteX3473" fmla="*/ 7861939 w 12936898"/>
              <a:gd name="connsiteY3473" fmla="*/ 77394 h 7040868"/>
              <a:gd name="connsiteX3474" fmla="*/ 7907471 w 12936898"/>
              <a:gd name="connsiteY3474" fmla="*/ 57806 h 7040868"/>
              <a:gd name="connsiteX3475" fmla="*/ 7954800 w 12936898"/>
              <a:gd name="connsiteY3475" fmla="*/ 68253 h 7040868"/>
              <a:gd name="connsiteX3476" fmla="*/ 8010516 w 12936898"/>
              <a:gd name="connsiteY3476" fmla="*/ 89800 h 7040868"/>
              <a:gd name="connsiteX3477" fmla="*/ 8244763 w 12936898"/>
              <a:gd name="connsiteY3477" fmla="*/ 95676 h 7040868"/>
              <a:gd name="connsiteX3478" fmla="*/ 8462236 w 12936898"/>
              <a:gd name="connsiteY3478" fmla="*/ 102205 h 7040868"/>
              <a:gd name="connsiteX3479" fmla="*/ 8220799 w 12936898"/>
              <a:gd name="connsiteY3479" fmla="*/ 117875 h 7040868"/>
              <a:gd name="connsiteX3480" fmla="*/ 8078214 w 12936898"/>
              <a:gd name="connsiteY3480" fmla="*/ 122772 h 7040868"/>
              <a:gd name="connsiteX3481" fmla="*/ 7987751 w 12936898"/>
              <a:gd name="connsiteY3481" fmla="*/ 121793 h 7040868"/>
              <a:gd name="connsiteX3482" fmla="*/ 7611517 w 12936898"/>
              <a:gd name="connsiteY3482" fmla="*/ 107102 h 7040868"/>
              <a:gd name="connsiteX3483" fmla="*/ 7141824 w 12936898"/>
              <a:gd name="connsiteY3483" fmla="*/ 102205 h 7040868"/>
              <a:gd name="connsiteX3484" fmla="*/ 7038180 w 12936898"/>
              <a:gd name="connsiteY3484" fmla="*/ 102858 h 7040868"/>
              <a:gd name="connsiteX3485" fmla="*/ 6823703 w 12936898"/>
              <a:gd name="connsiteY3485" fmla="*/ 111346 h 7040868"/>
              <a:gd name="connsiteX3486" fmla="*/ 6703285 w 12936898"/>
              <a:gd name="connsiteY3486" fmla="*/ 117222 h 7040868"/>
              <a:gd name="connsiteX3487" fmla="*/ 6723654 w 12936898"/>
              <a:gd name="connsiteY3487" fmla="*/ 127996 h 7040868"/>
              <a:gd name="connsiteX3488" fmla="*/ 6712870 w 12936898"/>
              <a:gd name="connsiteY3488" fmla="*/ 132566 h 7040868"/>
              <a:gd name="connsiteX3489" fmla="*/ 6269538 w 12936898"/>
              <a:gd name="connsiteY3489" fmla="*/ 129628 h 7040868"/>
              <a:gd name="connsiteX3490" fmla="*/ 5152220 w 12936898"/>
              <a:gd name="connsiteY3490" fmla="*/ 117222 h 7040868"/>
              <a:gd name="connsiteX3491" fmla="*/ 4841288 w 12936898"/>
              <a:gd name="connsiteY3491" fmla="*/ 111999 h 7040868"/>
              <a:gd name="connsiteX3492" fmla="*/ 4666351 w 12936898"/>
              <a:gd name="connsiteY3492" fmla="*/ 109714 h 7040868"/>
              <a:gd name="connsiteX3493" fmla="*/ 4163109 w 12936898"/>
              <a:gd name="connsiteY3493" fmla="*/ 112978 h 7040868"/>
              <a:gd name="connsiteX3494" fmla="*/ 4078037 w 12936898"/>
              <a:gd name="connsiteY3494" fmla="*/ 132566 h 7040868"/>
              <a:gd name="connsiteX3495" fmla="*/ 4067254 w 12936898"/>
              <a:gd name="connsiteY3495" fmla="*/ 130934 h 7040868"/>
              <a:gd name="connsiteX3496" fmla="*/ 3951029 w 12936898"/>
              <a:gd name="connsiteY3496" fmla="*/ 115590 h 7040868"/>
              <a:gd name="connsiteX3497" fmla="*/ 3795862 w 12936898"/>
              <a:gd name="connsiteY3497" fmla="*/ 120487 h 7040868"/>
              <a:gd name="connsiteX3498" fmla="*/ 3385480 w 12936898"/>
              <a:gd name="connsiteY3498" fmla="*/ 139422 h 7040868"/>
              <a:gd name="connsiteX3499" fmla="*/ 3257273 w 12936898"/>
              <a:gd name="connsiteY3499" fmla="*/ 158357 h 7040868"/>
              <a:gd name="connsiteX3500" fmla="*/ 3250084 w 12936898"/>
              <a:gd name="connsiteY3500" fmla="*/ 159336 h 7040868"/>
              <a:gd name="connsiteX3501" fmla="*/ 2778594 w 12936898"/>
              <a:gd name="connsiteY3501" fmla="*/ 177945 h 7040868"/>
              <a:gd name="connsiteX3502" fmla="*/ 2428721 w 12936898"/>
              <a:gd name="connsiteY3502" fmla="*/ 213529 h 7040868"/>
              <a:gd name="connsiteX3503" fmla="*/ 2392775 w 12936898"/>
              <a:gd name="connsiteY3503" fmla="*/ 226588 h 7040868"/>
              <a:gd name="connsiteX3504" fmla="*/ 2507203 w 12936898"/>
              <a:gd name="connsiteY3504" fmla="*/ 231485 h 7040868"/>
              <a:gd name="connsiteX3505" fmla="*/ 3214138 w 12936898"/>
              <a:gd name="connsiteY3505" fmla="*/ 189371 h 7040868"/>
              <a:gd name="connsiteX3506" fmla="*/ 3238701 w 12936898"/>
              <a:gd name="connsiteY3506" fmla="*/ 185454 h 7040868"/>
              <a:gd name="connsiteX3507" fmla="*/ 3263863 w 12936898"/>
              <a:gd name="connsiteY3507" fmla="*/ 187739 h 7040868"/>
              <a:gd name="connsiteX3508" fmla="*/ 3241697 w 12936898"/>
              <a:gd name="connsiteY3508" fmla="*/ 198512 h 7040868"/>
              <a:gd name="connsiteX3509" fmla="*/ 3203354 w 12936898"/>
              <a:gd name="connsiteY3509" fmla="*/ 206021 h 7040868"/>
              <a:gd name="connsiteX3510" fmla="*/ 3181787 w 12936898"/>
              <a:gd name="connsiteY3510" fmla="*/ 212550 h 7040868"/>
              <a:gd name="connsiteX3511" fmla="*/ 3223125 w 12936898"/>
              <a:gd name="connsiteY3511" fmla="*/ 218426 h 7040868"/>
              <a:gd name="connsiteX3512" fmla="*/ 3296215 w 12936898"/>
              <a:gd name="connsiteY3512" fmla="*/ 215161 h 7040868"/>
              <a:gd name="connsiteX3513" fmla="*/ 3685628 w 12936898"/>
              <a:gd name="connsiteY3513" fmla="*/ 202103 h 7040868"/>
              <a:gd name="connsiteX3514" fmla="*/ 3760515 w 12936898"/>
              <a:gd name="connsiteY3514" fmla="*/ 199491 h 7040868"/>
              <a:gd name="connsiteX3515" fmla="*/ 3924069 w 12936898"/>
              <a:gd name="connsiteY3515" fmla="*/ 189371 h 7040868"/>
              <a:gd name="connsiteX3516" fmla="*/ 3948632 w 12936898"/>
              <a:gd name="connsiteY3516" fmla="*/ 189371 h 7040868"/>
              <a:gd name="connsiteX3517" fmla="*/ 4146934 w 12936898"/>
              <a:gd name="connsiteY3517" fmla="*/ 192309 h 7040868"/>
              <a:gd name="connsiteX3518" fmla="*/ 4613032 w 12936898"/>
              <a:gd name="connsiteY3518" fmla="*/ 192309 h 7040868"/>
              <a:gd name="connsiteX3519" fmla="*/ 4862256 w 12936898"/>
              <a:gd name="connsiteY3519" fmla="*/ 192962 h 7040868"/>
              <a:gd name="connsiteX3520" fmla="*/ 5130054 w 12936898"/>
              <a:gd name="connsiteY3520" fmla="*/ 192309 h 7040868"/>
              <a:gd name="connsiteX3521" fmla="*/ 5231302 w 12936898"/>
              <a:gd name="connsiteY3521" fmla="*/ 183821 h 7040868"/>
              <a:gd name="connsiteX3522" fmla="*/ 5184571 w 12936898"/>
              <a:gd name="connsiteY3522" fmla="*/ 174027 h 7040868"/>
              <a:gd name="connsiteX3523" fmla="*/ 5025811 w 12936898"/>
              <a:gd name="connsiteY3523" fmla="*/ 168804 h 7040868"/>
              <a:gd name="connsiteX3524" fmla="*/ 4853270 w 12936898"/>
              <a:gd name="connsiteY3524" fmla="*/ 170109 h 7040868"/>
              <a:gd name="connsiteX3525" fmla="*/ 4784374 w 12936898"/>
              <a:gd name="connsiteY3525" fmla="*/ 160969 h 7040868"/>
              <a:gd name="connsiteX3526" fmla="*/ 4864653 w 12936898"/>
              <a:gd name="connsiteY3526" fmla="*/ 143339 h 7040868"/>
              <a:gd name="connsiteX3527" fmla="*/ 5013229 w 12936898"/>
              <a:gd name="connsiteY3527" fmla="*/ 143339 h 7040868"/>
              <a:gd name="connsiteX3528" fmla="*/ 5145630 w 12936898"/>
              <a:gd name="connsiteY3528" fmla="*/ 146604 h 7040868"/>
              <a:gd name="connsiteX3529" fmla="*/ 5273238 w 12936898"/>
              <a:gd name="connsiteY3529" fmla="*/ 149216 h 7040868"/>
              <a:gd name="connsiteX3530" fmla="*/ 5508085 w 12936898"/>
              <a:gd name="connsiteY3530" fmla="*/ 156398 h 7040868"/>
              <a:gd name="connsiteX3531" fmla="*/ 5872336 w 12936898"/>
              <a:gd name="connsiteY3531" fmla="*/ 175660 h 7040868"/>
              <a:gd name="connsiteX3532" fmla="*/ 6370785 w 12936898"/>
              <a:gd name="connsiteY3532" fmla="*/ 193942 h 7040868"/>
              <a:gd name="connsiteX3533" fmla="*/ 6460650 w 12936898"/>
              <a:gd name="connsiteY3533" fmla="*/ 194595 h 7040868"/>
              <a:gd name="connsiteX3534" fmla="*/ 6469636 w 12936898"/>
              <a:gd name="connsiteY3534" fmla="*/ 196227 h 7040868"/>
              <a:gd name="connsiteX3535" fmla="*/ 6596645 w 12936898"/>
              <a:gd name="connsiteY3535" fmla="*/ 188718 h 7040868"/>
              <a:gd name="connsiteX3536" fmla="*/ 6983662 w 12936898"/>
              <a:gd name="connsiteY3536" fmla="*/ 184801 h 7040868"/>
              <a:gd name="connsiteX3537" fmla="*/ 7126847 w 12936898"/>
              <a:gd name="connsiteY3537" fmla="*/ 186106 h 7040868"/>
              <a:gd name="connsiteX3538" fmla="*/ 7226896 w 12936898"/>
              <a:gd name="connsiteY3538" fmla="*/ 176313 h 7040868"/>
              <a:gd name="connsiteX3539" fmla="*/ 7257450 w 12936898"/>
              <a:gd name="connsiteY3539" fmla="*/ 176965 h 7040868"/>
              <a:gd name="connsiteX3540" fmla="*/ 7616309 w 12936898"/>
              <a:gd name="connsiteY3540" fmla="*/ 188718 h 7040868"/>
              <a:gd name="connsiteX3541" fmla="*/ 7657048 w 12936898"/>
              <a:gd name="connsiteY3541" fmla="*/ 192962 h 7040868"/>
              <a:gd name="connsiteX3542" fmla="*/ 7860143 w 12936898"/>
              <a:gd name="connsiteY3542" fmla="*/ 207000 h 7040868"/>
              <a:gd name="connsiteX3543" fmla="*/ 7958993 w 12936898"/>
              <a:gd name="connsiteY3543" fmla="*/ 204388 h 7040868"/>
              <a:gd name="connsiteX3544" fmla="*/ 7955399 w 12936898"/>
              <a:gd name="connsiteY3544" fmla="*/ 217447 h 7040868"/>
              <a:gd name="connsiteX3545" fmla="*/ 8082407 w 12936898"/>
              <a:gd name="connsiteY3545" fmla="*/ 220711 h 7040868"/>
              <a:gd name="connsiteX3546" fmla="*/ 9017000 w 12936898"/>
              <a:gd name="connsiteY3546" fmla="*/ 239973 h 7040868"/>
              <a:gd name="connsiteX3547" fmla="*/ 9230279 w 12936898"/>
              <a:gd name="connsiteY3547" fmla="*/ 248134 h 7040868"/>
              <a:gd name="connsiteX3548" fmla="*/ 9423788 w 12936898"/>
              <a:gd name="connsiteY3548" fmla="*/ 253684 h 7040868"/>
              <a:gd name="connsiteX3549" fmla="*/ 9608909 w 12936898"/>
              <a:gd name="connsiteY3549" fmla="*/ 252052 h 7040868"/>
              <a:gd name="connsiteX3550" fmla="*/ 9571166 w 12936898"/>
              <a:gd name="connsiteY3550" fmla="*/ 241279 h 7040868"/>
              <a:gd name="connsiteX3551" fmla="*/ 9727531 w 12936898"/>
              <a:gd name="connsiteY3551" fmla="*/ 246502 h 7040868"/>
              <a:gd name="connsiteX3552" fmla="*/ 9852742 w 12936898"/>
              <a:gd name="connsiteY3552" fmla="*/ 242911 h 7040868"/>
              <a:gd name="connsiteX3553" fmla="*/ 9883895 w 12936898"/>
              <a:gd name="connsiteY3553" fmla="*/ 243890 h 7040868"/>
              <a:gd name="connsiteX3554" fmla="*/ 9859332 w 12936898"/>
              <a:gd name="connsiteY3554" fmla="*/ 255969 h 7040868"/>
              <a:gd name="connsiteX3555" fmla="*/ 9933620 w 12936898"/>
              <a:gd name="connsiteY3555" fmla="*/ 263478 h 7040868"/>
              <a:gd name="connsiteX3556" fmla="*/ 10122336 w 12936898"/>
              <a:gd name="connsiteY3556" fmla="*/ 268049 h 7040868"/>
              <a:gd name="connsiteX3557" fmla="*/ 10230773 w 12936898"/>
              <a:gd name="connsiteY3557" fmla="*/ 274251 h 7040868"/>
              <a:gd name="connsiteX3558" fmla="*/ 10462624 w 12936898"/>
              <a:gd name="connsiteY3558" fmla="*/ 281107 h 7040868"/>
              <a:gd name="connsiteX3559" fmla="*/ 10920934 w 12936898"/>
              <a:gd name="connsiteY3559" fmla="*/ 257928 h 7040868"/>
              <a:gd name="connsiteX3560" fmla="*/ 11125226 w 12936898"/>
              <a:gd name="connsiteY3560" fmla="*/ 215161 h 7040868"/>
              <a:gd name="connsiteX3561" fmla="*/ 11204307 w 12936898"/>
              <a:gd name="connsiteY3561" fmla="*/ 207000 h 7040868"/>
              <a:gd name="connsiteX3562" fmla="*/ 11194122 w 12936898"/>
              <a:gd name="connsiteY3562" fmla="*/ 216141 h 7040868"/>
              <a:gd name="connsiteX3563" fmla="*/ 11077298 w 12936898"/>
              <a:gd name="connsiteY3563" fmla="*/ 257928 h 7040868"/>
              <a:gd name="connsiteX3564" fmla="*/ 11446342 w 12936898"/>
              <a:gd name="connsiteY3564" fmla="*/ 218426 h 7040868"/>
              <a:gd name="connsiteX3565" fmla="*/ 11493671 w 12936898"/>
              <a:gd name="connsiteY3565" fmla="*/ 212550 h 7040868"/>
              <a:gd name="connsiteX3566" fmla="*/ 11573351 w 12936898"/>
              <a:gd name="connsiteY3566" fmla="*/ 209285 h 7040868"/>
              <a:gd name="connsiteX3567" fmla="*/ 11756076 w 12936898"/>
              <a:gd name="connsiteY3567" fmla="*/ 183821 h 7040868"/>
              <a:gd name="connsiteX3568" fmla="*/ 11777044 w 12936898"/>
              <a:gd name="connsiteY3568" fmla="*/ 204388 h 7040868"/>
              <a:gd name="connsiteX3569" fmla="*/ 11815986 w 12936898"/>
              <a:gd name="connsiteY3569" fmla="*/ 248787 h 7040868"/>
              <a:gd name="connsiteX3570" fmla="*/ 11765662 w 12936898"/>
              <a:gd name="connsiteY3570" fmla="*/ 278169 h 7040868"/>
              <a:gd name="connsiteX3571" fmla="*/ 11668608 w 12936898"/>
              <a:gd name="connsiteY3571" fmla="*/ 330403 h 7040868"/>
              <a:gd name="connsiteX3572" fmla="*/ 11723126 w 12936898"/>
              <a:gd name="connsiteY3572" fmla="*/ 340197 h 7040868"/>
              <a:gd name="connsiteX3573" fmla="*/ 11763864 w 12936898"/>
              <a:gd name="connsiteY3573" fmla="*/ 346073 h 7040868"/>
              <a:gd name="connsiteX3574" fmla="*/ 11872301 w 12936898"/>
              <a:gd name="connsiteY3574" fmla="*/ 346073 h 7040868"/>
              <a:gd name="connsiteX3575" fmla="*/ 11879490 w 12936898"/>
              <a:gd name="connsiteY3575" fmla="*/ 372517 h 7040868"/>
              <a:gd name="connsiteX3576" fmla="*/ 11732711 w 12936898"/>
              <a:gd name="connsiteY3576" fmla="*/ 417569 h 7040868"/>
              <a:gd name="connsiteX3577" fmla="*/ 11814788 w 12936898"/>
              <a:gd name="connsiteY3577" fmla="*/ 413652 h 7040868"/>
              <a:gd name="connsiteX3578" fmla="*/ 11875297 w 12936898"/>
              <a:gd name="connsiteY3578" fmla="*/ 480250 h 7040868"/>
              <a:gd name="connsiteX3579" fmla="*/ 11960368 w 12936898"/>
              <a:gd name="connsiteY3579" fmla="*/ 507347 h 7040868"/>
              <a:gd name="connsiteX3580" fmla="*/ 12081386 w 12936898"/>
              <a:gd name="connsiteY3580" fmla="*/ 518120 h 7040868"/>
              <a:gd name="connsiteX3581" fmla="*/ 12209593 w 12936898"/>
              <a:gd name="connsiteY3581" fmla="*/ 540973 h 7040868"/>
              <a:gd name="connsiteX3582" fmla="*/ 12290471 w 12936898"/>
              <a:gd name="connsiteY3582" fmla="*/ 547828 h 7040868"/>
              <a:gd name="connsiteX3583" fmla="*/ 12244341 w 12936898"/>
              <a:gd name="connsiteY3583" fmla="*/ 555990 h 7040868"/>
              <a:gd name="connsiteX3584" fmla="*/ 12211990 w 12936898"/>
              <a:gd name="connsiteY3584" fmla="*/ 567742 h 7040868"/>
              <a:gd name="connsiteX3585" fmla="*/ 12224571 w 12936898"/>
              <a:gd name="connsiteY3585" fmla="*/ 581454 h 7040868"/>
              <a:gd name="connsiteX3586" fmla="*/ 12221575 w 12936898"/>
              <a:gd name="connsiteY3586" fmla="*/ 598103 h 7040868"/>
              <a:gd name="connsiteX3587" fmla="*/ 12211390 w 12936898"/>
              <a:gd name="connsiteY3587" fmla="*/ 606918 h 7040868"/>
              <a:gd name="connsiteX3588" fmla="*/ 12183233 w 12936898"/>
              <a:gd name="connsiteY3588" fmla="*/ 593859 h 7040868"/>
              <a:gd name="connsiteX3589" fmla="*/ 12144891 w 12936898"/>
              <a:gd name="connsiteY3589" fmla="*/ 579169 h 7040868"/>
              <a:gd name="connsiteX3590" fmla="*/ 12094566 w 12936898"/>
              <a:gd name="connsiteY3590" fmla="*/ 560234 h 7040868"/>
              <a:gd name="connsiteX3591" fmla="*/ 11945391 w 12936898"/>
              <a:gd name="connsiteY3591" fmla="*/ 543911 h 7040868"/>
              <a:gd name="connsiteX3592" fmla="*/ 11839351 w 12936898"/>
              <a:gd name="connsiteY3592" fmla="*/ 557622 h 7040868"/>
              <a:gd name="connsiteX3593" fmla="*/ 11644644 w 12936898"/>
              <a:gd name="connsiteY3593" fmla="*/ 605286 h 7040868"/>
              <a:gd name="connsiteX3594" fmla="*/ 11576946 w 12936898"/>
              <a:gd name="connsiteY3594" fmla="*/ 677108 h 7040868"/>
              <a:gd name="connsiteX3595" fmla="*/ 11717135 w 12936898"/>
              <a:gd name="connsiteY3595" fmla="*/ 713998 h 7040868"/>
              <a:gd name="connsiteX3596" fmla="*/ 12155674 w 12936898"/>
              <a:gd name="connsiteY3596" fmla="*/ 665682 h 7040868"/>
              <a:gd name="connsiteX3597" fmla="*/ 12255125 w 12936898"/>
              <a:gd name="connsiteY3597" fmla="*/ 636626 h 7040868"/>
              <a:gd name="connsiteX3598" fmla="*/ 12254525 w 12936898"/>
              <a:gd name="connsiteY3598" fmla="*/ 625200 h 7040868"/>
              <a:gd name="connsiteX3599" fmla="*/ 12264111 w 12936898"/>
              <a:gd name="connsiteY3599" fmla="*/ 619650 h 7040868"/>
              <a:gd name="connsiteX3600" fmla="*/ 12288674 w 12936898"/>
              <a:gd name="connsiteY3600" fmla="*/ 623568 h 7040868"/>
              <a:gd name="connsiteX3601" fmla="*/ 12298859 w 12936898"/>
              <a:gd name="connsiteY3601" fmla="*/ 632709 h 7040868"/>
              <a:gd name="connsiteX3602" fmla="*/ 12281485 w 12936898"/>
              <a:gd name="connsiteY3602" fmla="*/ 643482 h 7040868"/>
              <a:gd name="connsiteX3603" fmla="*/ 12261715 w 12936898"/>
              <a:gd name="connsiteY3603" fmla="*/ 702572 h 7040868"/>
              <a:gd name="connsiteX3604" fmla="*/ 12298859 w 12936898"/>
              <a:gd name="connsiteY3604" fmla="*/ 740768 h 7040868"/>
              <a:gd name="connsiteX3605" fmla="*/ 12316832 w 12936898"/>
              <a:gd name="connsiteY3605" fmla="*/ 760029 h 7040868"/>
              <a:gd name="connsiteX3606" fmla="*/ 12255125 w 12936898"/>
              <a:gd name="connsiteY3606" fmla="*/ 785820 h 7040868"/>
              <a:gd name="connsiteX3607" fmla="*/ 12189823 w 12936898"/>
              <a:gd name="connsiteY3607" fmla="*/ 815528 h 7040868"/>
              <a:gd name="connsiteX3608" fmla="*/ 12131710 w 12936898"/>
              <a:gd name="connsiteY3608" fmla="*/ 849481 h 7040868"/>
              <a:gd name="connsiteX3609" fmla="*/ 12094566 w 12936898"/>
              <a:gd name="connsiteY3609" fmla="*/ 873965 h 7040868"/>
              <a:gd name="connsiteX3610" fmla="*/ 12356971 w 12936898"/>
              <a:gd name="connsiteY3610" fmla="*/ 841972 h 7040868"/>
              <a:gd name="connsiteX3611" fmla="*/ 12455223 w 12936898"/>
              <a:gd name="connsiteY3611" fmla="*/ 849481 h 7040868"/>
              <a:gd name="connsiteX3612" fmla="*/ 12365958 w 12936898"/>
              <a:gd name="connsiteY3612" fmla="*/ 974516 h 7040868"/>
              <a:gd name="connsiteX3613" fmla="*/ 12286278 w 12936898"/>
              <a:gd name="connsiteY3613" fmla="*/ 1048623 h 7040868"/>
              <a:gd name="connsiteX3614" fmla="*/ 12204800 w 12936898"/>
              <a:gd name="connsiteY3614" fmla="*/ 1097919 h 7040868"/>
              <a:gd name="connsiteX3615" fmla="*/ 12145490 w 12936898"/>
              <a:gd name="connsiteY3615" fmla="*/ 1146563 h 7040868"/>
              <a:gd name="connsiteX3616" fmla="*/ 12170652 w 12936898"/>
              <a:gd name="connsiteY3616" fmla="*/ 1181821 h 7040868"/>
              <a:gd name="connsiteX3617" fmla="*/ 12175445 w 12936898"/>
              <a:gd name="connsiteY3617" fmla="*/ 1192594 h 7040868"/>
              <a:gd name="connsiteX3618" fmla="*/ 12138900 w 12936898"/>
              <a:gd name="connsiteY3618" fmla="*/ 1205652 h 7040868"/>
              <a:gd name="connsiteX3619" fmla="*/ 12082584 w 12936898"/>
              <a:gd name="connsiteY3619" fmla="*/ 1238625 h 7040868"/>
              <a:gd name="connsiteX3620" fmla="*/ 12089774 w 12936898"/>
              <a:gd name="connsiteY3620" fmla="*/ 1261804 h 7040868"/>
              <a:gd name="connsiteX3621" fmla="*/ 12165260 w 12936898"/>
              <a:gd name="connsiteY3621" fmla="*/ 1246134 h 7040868"/>
              <a:gd name="connsiteX3622" fmla="*/ 12143093 w 12936898"/>
              <a:gd name="connsiteY3622" fmla="*/ 1265395 h 7040868"/>
              <a:gd name="connsiteX3623" fmla="*/ 12067607 w 12936898"/>
              <a:gd name="connsiteY3623" fmla="*/ 1315997 h 7040868"/>
              <a:gd name="connsiteX3624" fmla="*/ 12065211 w 12936898"/>
              <a:gd name="connsiteY3624" fmla="*/ 1331341 h 7040868"/>
              <a:gd name="connsiteX3625" fmla="*/ 12093368 w 12936898"/>
              <a:gd name="connsiteY3625" fmla="*/ 1313059 h 7040868"/>
              <a:gd name="connsiteX3626" fmla="*/ 12116733 w 12936898"/>
              <a:gd name="connsiteY3626" fmla="*/ 1306203 h 7040868"/>
              <a:gd name="connsiteX3627" fmla="*/ 12095165 w 12936898"/>
              <a:gd name="connsiteY3627" fmla="*/ 1328403 h 7040868"/>
              <a:gd name="connsiteX3628" fmla="*/ 12051431 w 12936898"/>
              <a:gd name="connsiteY3628" fmla="*/ 1367252 h 7040868"/>
              <a:gd name="connsiteX3629" fmla="*/ 12026868 w 12936898"/>
              <a:gd name="connsiteY3629" fmla="*/ 1388799 h 7040868"/>
              <a:gd name="connsiteX3630" fmla="*/ 11977143 w 12936898"/>
              <a:gd name="connsiteY3630" fmla="*/ 1444624 h 7040868"/>
              <a:gd name="connsiteX3631" fmla="*/ 12033458 w 12936898"/>
              <a:gd name="connsiteY3631" fmla="*/ 1448542 h 7040868"/>
              <a:gd name="connsiteX3632" fmla="*/ 12186228 w 12936898"/>
              <a:gd name="connsiteY3632" fmla="*/ 1466824 h 7040868"/>
              <a:gd name="connsiteX3633" fmla="*/ 12155674 w 12936898"/>
              <a:gd name="connsiteY3633" fmla="*/ 1468456 h 7040868"/>
              <a:gd name="connsiteX3634" fmla="*/ 11935805 w 12936898"/>
              <a:gd name="connsiteY3634" fmla="*/ 1474332 h 7040868"/>
              <a:gd name="connsiteX3635" fmla="*/ 11940598 w 12936898"/>
              <a:gd name="connsiteY3635" fmla="*/ 1502408 h 7040868"/>
              <a:gd name="connsiteX3636" fmla="*/ 11927418 w 12936898"/>
              <a:gd name="connsiteY3636" fmla="*/ 1538646 h 7040868"/>
              <a:gd name="connsiteX3637" fmla="*/ 11921427 w 12936898"/>
              <a:gd name="connsiteY3637" fmla="*/ 1567374 h 7040868"/>
              <a:gd name="connsiteX3638" fmla="*/ 11983733 w 12936898"/>
              <a:gd name="connsiteY3638" fmla="*/ 1551051 h 7040868"/>
              <a:gd name="connsiteX3639" fmla="*/ 12053229 w 12936898"/>
              <a:gd name="connsiteY3639" fmla="*/ 1516120 h 7040868"/>
              <a:gd name="connsiteX3640" fmla="*/ 12072999 w 12936898"/>
              <a:gd name="connsiteY3640" fmla="*/ 1519711 h 7040868"/>
              <a:gd name="connsiteX3641" fmla="*/ 12052030 w 12936898"/>
              <a:gd name="connsiteY3641" fmla="*/ 1560845 h 7040868"/>
              <a:gd name="connsiteX3642" fmla="*/ 12032859 w 12936898"/>
              <a:gd name="connsiteY3642" fmla="*/ 1603285 h 7040868"/>
              <a:gd name="connsiteX3643" fmla="*/ 12013688 w 12936898"/>
              <a:gd name="connsiteY3643" fmla="*/ 1655520 h 7040868"/>
              <a:gd name="connsiteX3644" fmla="*/ 12005301 w 12936898"/>
              <a:gd name="connsiteY3644" fmla="*/ 1686860 h 7040868"/>
              <a:gd name="connsiteX3645" fmla="*/ 12026868 w 12936898"/>
              <a:gd name="connsiteY3645" fmla="*/ 1690778 h 7040868"/>
              <a:gd name="connsiteX3646" fmla="*/ 12084981 w 12936898"/>
              <a:gd name="connsiteY3646" fmla="*/ 1670537 h 7040868"/>
              <a:gd name="connsiteX3647" fmla="*/ 12095165 w 12936898"/>
              <a:gd name="connsiteY3647" fmla="*/ 1681963 h 7040868"/>
              <a:gd name="connsiteX3648" fmla="*/ 12090972 w 12936898"/>
              <a:gd name="connsiteY3648" fmla="*/ 1697633 h 7040868"/>
              <a:gd name="connsiteX3649" fmla="*/ 12150882 w 12936898"/>
              <a:gd name="connsiteY3649" fmla="*/ 1681310 h 7040868"/>
              <a:gd name="connsiteX3650" fmla="*/ 12261715 w 12936898"/>
              <a:gd name="connsiteY3650" fmla="*/ 1656172 h 7040868"/>
              <a:gd name="connsiteX3651" fmla="*/ 12221575 w 12936898"/>
              <a:gd name="connsiteY3651" fmla="*/ 1678372 h 7040868"/>
              <a:gd name="connsiteX3652" fmla="*/ 12228764 w 12936898"/>
              <a:gd name="connsiteY3652" fmla="*/ 1682943 h 7040868"/>
              <a:gd name="connsiteX3653" fmla="*/ 12279089 w 12936898"/>
              <a:gd name="connsiteY3653" fmla="*/ 1667599 h 7040868"/>
              <a:gd name="connsiteX3654" fmla="*/ 12271300 w 12936898"/>
              <a:gd name="connsiteY3654" fmla="*/ 1677719 h 7040868"/>
              <a:gd name="connsiteX3655" fmla="*/ 12231760 w 12936898"/>
              <a:gd name="connsiteY3655" fmla="*/ 1710692 h 7040868"/>
              <a:gd name="connsiteX3656" fmla="*/ 12167057 w 12936898"/>
              <a:gd name="connsiteY3656" fmla="*/ 1732891 h 7040868"/>
              <a:gd name="connsiteX3657" fmla="*/ 12110143 w 12936898"/>
              <a:gd name="connsiteY3657" fmla="*/ 1760314 h 7040868"/>
              <a:gd name="connsiteX3658" fmla="*/ 12121526 w 12936898"/>
              <a:gd name="connsiteY3658" fmla="*/ 1765864 h 7040868"/>
              <a:gd name="connsiteX3659" fmla="*/ 12146089 w 12936898"/>
              <a:gd name="connsiteY3659" fmla="*/ 1754112 h 7040868"/>
              <a:gd name="connsiteX3660" fmla="*/ 12113138 w 12936898"/>
              <a:gd name="connsiteY3660" fmla="*/ 1797205 h 7040868"/>
              <a:gd name="connsiteX3661" fmla="*/ 12068805 w 12936898"/>
              <a:gd name="connsiteY3661" fmla="*/ 1863151 h 7040868"/>
              <a:gd name="connsiteX3662" fmla="*/ 12040648 w 12936898"/>
              <a:gd name="connsiteY3662" fmla="*/ 1900367 h 7040868"/>
              <a:gd name="connsiteX3663" fmla="*/ 12010094 w 12936898"/>
              <a:gd name="connsiteY3663" fmla="*/ 1918976 h 7040868"/>
              <a:gd name="connsiteX3664" fmla="*/ 11927418 w 12936898"/>
              <a:gd name="connsiteY3664" fmla="*/ 1940522 h 7040868"/>
              <a:gd name="connsiteX3665" fmla="*/ 11854328 w 12936898"/>
              <a:gd name="connsiteY3665" fmla="*/ 1966313 h 7040868"/>
              <a:gd name="connsiteX3666" fmla="*/ 11868706 w 12936898"/>
              <a:gd name="connsiteY3666" fmla="*/ 1979372 h 7040868"/>
              <a:gd name="connsiteX3667" fmla="*/ 11835756 w 12936898"/>
              <a:gd name="connsiteY3667" fmla="*/ 1991451 h 7040868"/>
              <a:gd name="connsiteX3668" fmla="*/ 11919630 w 12936898"/>
              <a:gd name="connsiteY3668" fmla="*/ 1989166 h 7040868"/>
              <a:gd name="connsiteX3669" fmla="*/ 11966359 w 12936898"/>
              <a:gd name="connsiteY3669" fmla="*/ 1987207 h 7040868"/>
              <a:gd name="connsiteX3670" fmla="*/ 11949585 w 12936898"/>
              <a:gd name="connsiteY3670" fmla="*/ 2019200 h 7040868"/>
              <a:gd name="connsiteX3671" fmla="*/ 11948386 w 12936898"/>
              <a:gd name="connsiteY3671" fmla="*/ 2036829 h 7040868"/>
              <a:gd name="connsiteX3672" fmla="*/ 11938801 w 12936898"/>
              <a:gd name="connsiteY3672" fmla="*/ 2018547 h 7040868"/>
              <a:gd name="connsiteX3673" fmla="*/ 11852531 w 12936898"/>
              <a:gd name="connsiteY3673" fmla="*/ 2021485 h 7040868"/>
              <a:gd name="connsiteX3674" fmla="*/ 11817184 w 12936898"/>
              <a:gd name="connsiteY3674" fmla="*/ 2024424 h 7040868"/>
              <a:gd name="connsiteX3675" fmla="*/ 11759072 w 12936898"/>
              <a:gd name="connsiteY3675" fmla="*/ 2023771 h 7040868"/>
              <a:gd name="connsiteX3676" fmla="*/ 11721328 w 12936898"/>
              <a:gd name="connsiteY3676" fmla="*/ 2024424 h 7040868"/>
              <a:gd name="connsiteX3677" fmla="*/ 11691973 w 12936898"/>
              <a:gd name="connsiteY3677" fmla="*/ 2022791 h 7040868"/>
              <a:gd name="connsiteX3678" fmla="*/ 11677594 w 12936898"/>
              <a:gd name="connsiteY3678" fmla="*/ 2038462 h 7040868"/>
              <a:gd name="connsiteX3679" fmla="*/ 11705752 w 12936898"/>
              <a:gd name="connsiteY3679" fmla="*/ 2042706 h 7040868"/>
              <a:gd name="connsiteX3680" fmla="*/ 11727918 w 12936898"/>
              <a:gd name="connsiteY3680" fmla="*/ 2051520 h 7040868"/>
              <a:gd name="connsiteX3681" fmla="*/ 11800409 w 12936898"/>
              <a:gd name="connsiteY3681" fmla="*/ 2050867 h 7040868"/>
              <a:gd name="connsiteX3682" fmla="*/ 11829166 w 12936898"/>
              <a:gd name="connsiteY3682" fmla="*/ 2062293 h 7040868"/>
              <a:gd name="connsiteX3683" fmla="*/ 11776445 w 12936898"/>
              <a:gd name="connsiteY3683" fmla="*/ 2074373 h 7040868"/>
              <a:gd name="connsiteX3684" fmla="*/ 11756076 w 12936898"/>
              <a:gd name="connsiteY3684" fmla="*/ 2099511 h 7040868"/>
              <a:gd name="connsiteX3685" fmla="*/ 11853729 w 12936898"/>
              <a:gd name="connsiteY3685" fmla="*/ 2068170 h 7040868"/>
              <a:gd name="connsiteX3686" fmla="*/ 11907648 w 12936898"/>
              <a:gd name="connsiteY3686" fmla="*/ 2050867 h 7040868"/>
              <a:gd name="connsiteX3687" fmla="*/ 11960368 w 12936898"/>
              <a:gd name="connsiteY3687" fmla="*/ 2038462 h 7040868"/>
              <a:gd name="connsiteX3688" fmla="*/ 11978341 w 12936898"/>
              <a:gd name="connsiteY3688" fmla="*/ 2027688 h 7040868"/>
              <a:gd name="connsiteX3689" fmla="*/ 11975945 w 12936898"/>
              <a:gd name="connsiteY3689" fmla="*/ 2047603 h 7040868"/>
              <a:gd name="connsiteX3690" fmla="*/ 11944193 w 12936898"/>
              <a:gd name="connsiteY3690" fmla="*/ 2063926 h 7040868"/>
              <a:gd name="connsiteX3691" fmla="*/ 11889675 w 12936898"/>
              <a:gd name="connsiteY3691" fmla="*/ 2095267 h 7040868"/>
              <a:gd name="connsiteX3692" fmla="*/ 11921427 w 12936898"/>
              <a:gd name="connsiteY3692" fmla="*/ 2085146 h 7040868"/>
              <a:gd name="connsiteX3693" fmla="*/ 11946589 w 12936898"/>
              <a:gd name="connsiteY3693" fmla="*/ 2081229 h 7040868"/>
              <a:gd name="connsiteX3694" fmla="*/ 11936405 w 12936898"/>
              <a:gd name="connsiteY3694" fmla="*/ 2101796 h 7040868"/>
              <a:gd name="connsiteX3695" fmla="*/ 11977143 w 12936898"/>
              <a:gd name="connsiteY3695" fmla="*/ 2101143 h 7040868"/>
              <a:gd name="connsiteX3696" fmla="*/ 12026269 w 12936898"/>
              <a:gd name="connsiteY3696" fmla="*/ 2101143 h 7040868"/>
              <a:gd name="connsiteX3697" fmla="*/ 12062814 w 12936898"/>
              <a:gd name="connsiteY3697" fmla="*/ 2082208 h 7040868"/>
              <a:gd name="connsiteX3698" fmla="*/ 12113138 w 12936898"/>
              <a:gd name="connsiteY3698" fmla="*/ 2057396 h 7040868"/>
              <a:gd name="connsiteX3699" fmla="*/ 12150282 w 12936898"/>
              <a:gd name="connsiteY3699" fmla="*/ 2053152 h 7040868"/>
              <a:gd name="connsiteX3700" fmla="*/ 12160467 w 12936898"/>
              <a:gd name="connsiteY3700" fmla="*/ 2038462 h 7040868"/>
              <a:gd name="connsiteX3701" fmla="*/ 12173647 w 12936898"/>
              <a:gd name="connsiteY3701" fmla="*/ 2028341 h 7040868"/>
              <a:gd name="connsiteX3702" fmla="*/ 12191620 w 12936898"/>
              <a:gd name="connsiteY3702" fmla="*/ 2015283 h 7040868"/>
              <a:gd name="connsiteX3703" fmla="*/ 12200008 w 12936898"/>
              <a:gd name="connsiteY3703" fmla="*/ 2009406 h 7040868"/>
              <a:gd name="connsiteX3704" fmla="*/ 12215584 w 12936898"/>
              <a:gd name="connsiteY3704" fmla="*/ 2005489 h 7040868"/>
              <a:gd name="connsiteX3705" fmla="*/ 12193418 w 12936898"/>
              <a:gd name="connsiteY3705" fmla="*/ 1996348 h 7040868"/>
              <a:gd name="connsiteX3706" fmla="*/ 12189823 w 12936898"/>
              <a:gd name="connsiteY3706" fmla="*/ 1991451 h 7040868"/>
              <a:gd name="connsiteX3707" fmla="*/ 12237751 w 12936898"/>
              <a:gd name="connsiteY3707" fmla="*/ 1945419 h 7040868"/>
              <a:gd name="connsiteX3708" fmla="*/ 12271300 w 12936898"/>
              <a:gd name="connsiteY3708" fmla="*/ 1934973 h 7040868"/>
              <a:gd name="connsiteX3709" fmla="*/ 12303652 w 12936898"/>
              <a:gd name="connsiteY3709" fmla="*/ 1939543 h 7040868"/>
              <a:gd name="connsiteX3710" fmla="*/ 12275494 w 12936898"/>
              <a:gd name="connsiteY3710" fmla="*/ 1950969 h 7040868"/>
              <a:gd name="connsiteX3711" fmla="*/ 12244341 w 12936898"/>
              <a:gd name="connsiteY3711" fmla="*/ 1968598 h 7040868"/>
              <a:gd name="connsiteX3712" fmla="*/ 12259917 w 12936898"/>
              <a:gd name="connsiteY3712" fmla="*/ 1988513 h 7040868"/>
              <a:gd name="connsiteX3713" fmla="*/ 12292868 w 12936898"/>
              <a:gd name="connsiteY3713" fmla="*/ 1991451 h 7040868"/>
              <a:gd name="connsiteX3714" fmla="*/ 12268305 w 12936898"/>
              <a:gd name="connsiteY3714" fmla="*/ 2015283 h 7040868"/>
              <a:gd name="connsiteX3715" fmla="*/ 12252129 w 12936898"/>
              <a:gd name="connsiteY3715" fmla="*/ 2049235 h 7040868"/>
              <a:gd name="connsiteX3716" fmla="*/ 12231161 w 12936898"/>
              <a:gd name="connsiteY3716" fmla="*/ 2061314 h 7040868"/>
              <a:gd name="connsiteX3717" fmla="*/ 12198809 w 12936898"/>
              <a:gd name="connsiteY3717" fmla="*/ 2080576 h 7040868"/>
              <a:gd name="connsiteX3718" fmla="*/ 12234156 w 12936898"/>
              <a:gd name="connsiteY3718" fmla="*/ 2102775 h 7040868"/>
              <a:gd name="connsiteX3719" fmla="*/ 12242544 w 12936898"/>
              <a:gd name="connsiteY3719" fmla="*/ 2114201 h 7040868"/>
              <a:gd name="connsiteX3720" fmla="*/ 12149683 w 12936898"/>
              <a:gd name="connsiteY3720" fmla="*/ 2152398 h 7040868"/>
              <a:gd name="connsiteX3721" fmla="*/ 12062215 w 12936898"/>
              <a:gd name="connsiteY3721" fmla="*/ 2193206 h 7040868"/>
              <a:gd name="connsiteX3722" fmla="*/ 12007098 w 12936898"/>
              <a:gd name="connsiteY3722" fmla="*/ 2215405 h 7040868"/>
              <a:gd name="connsiteX3723" fmla="*/ 11978940 w 12936898"/>
              <a:gd name="connsiteY3723" fmla="*/ 2210508 h 7040868"/>
              <a:gd name="connsiteX3724" fmla="*/ 12007697 w 12936898"/>
              <a:gd name="connsiteY3724" fmla="*/ 2198429 h 7040868"/>
              <a:gd name="connsiteX3725" fmla="*/ 12027467 w 12936898"/>
              <a:gd name="connsiteY3725" fmla="*/ 2189288 h 7040868"/>
              <a:gd name="connsiteX3726" fmla="*/ 11902855 w 12936898"/>
              <a:gd name="connsiteY3726" fmla="*/ 2212141 h 7040868"/>
              <a:gd name="connsiteX3727" fmla="*/ 11869905 w 12936898"/>
              <a:gd name="connsiteY3727" fmla="*/ 2212141 h 7040868"/>
              <a:gd name="connsiteX3728" fmla="*/ 11865112 w 12936898"/>
              <a:gd name="connsiteY3728" fmla="*/ 2202347 h 7040868"/>
              <a:gd name="connsiteX3729" fmla="*/ 11857923 w 12936898"/>
              <a:gd name="connsiteY3729" fmla="*/ 2188309 h 7040868"/>
              <a:gd name="connsiteX3730" fmla="*/ 11808797 w 12936898"/>
              <a:gd name="connsiteY3730" fmla="*/ 2198429 h 7040868"/>
              <a:gd name="connsiteX3731" fmla="*/ 11826170 w 12936898"/>
              <a:gd name="connsiteY3731" fmla="*/ 2208223 h 7040868"/>
              <a:gd name="connsiteX3732" fmla="*/ 11747090 w 12936898"/>
              <a:gd name="connsiteY3732" fmla="*/ 2214752 h 7040868"/>
              <a:gd name="connsiteX3733" fmla="*/ 11602108 w 12936898"/>
              <a:gd name="connsiteY3733" fmla="*/ 2249031 h 7040868"/>
              <a:gd name="connsiteX3734" fmla="*/ 11553581 w 12936898"/>
              <a:gd name="connsiteY3734" fmla="*/ 2288860 h 7040868"/>
              <a:gd name="connsiteX3735" fmla="*/ 11760270 w 12936898"/>
              <a:gd name="connsiteY3735" fmla="*/ 2268292 h 7040868"/>
              <a:gd name="connsiteX3736" fmla="*/ 11870504 w 12936898"/>
              <a:gd name="connsiteY3736" fmla="*/ 2221282 h 7040868"/>
              <a:gd name="connsiteX3737" fmla="*/ 11872301 w 12936898"/>
              <a:gd name="connsiteY3737" fmla="*/ 2231402 h 7040868"/>
              <a:gd name="connsiteX3738" fmla="*/ 11877094 w 12936898"/>
              <a:gd name="connsiteY3738" fmla="*/ 2247399 h 7040868"/>
              <a:gd name="connsiteX3739" fmla="*/ 11833360 w 12936898"/>
              <a:gd name="connsiteY3739" fmla="*/ 2257519 h 7040868"/>
              <a:gd name="connsiteX3740" fmla="*/ 11765063 w 12936898"/>
              <a:gd name="connsiteY3740" fmla="*/ 2280372 h 7040868"/>
              <a:gd name="connsiteX3741" fmla="*/ 11711144 w 12936898"/>
              <a:gd name="connsiteY3741" fmla="*/ 2303550 h 7040868"/>
              <a:gd name="connsiteX3742" fmla="*/ 11759072 w 12936898"/>
              <a:gd name="connsiteY3742" fmla="*/ 2311712 h 7040868"/>
              <a:gd name="connsiteX3743" fmla="*/ 11888477 w 12936898"/>
              <a:gd name="connsiteY3743" fmla="*/ 2309427 h 7040868"/>
              <a:gd name="connsiteX3744" fmla="*/ 11928017 w 12936898"/>
              <a:gd name="connsiteY3744" fmla="*/ 2310406 h 7040868"/>
              <a:gd name="connsiteX3745" fmla="*/ 11949585 w 12936898"/>
              <a:gd name="connsiteY3745" fmla="*/ 2314324 h 7040868"/>
              <a:gd name="connsiteX3746" fmla="*/ 12001706 w 12936898"/>
              <a:gd name="connsiteY3746" fmla="*/ 2320853 h 7040868"/>
              <a:gd name="connsiteX3747" fmla="*/ 12035855 w 12936898"/>
              <a:gd name="connsiteY3747" fmla="*/ 2325750 h 7040868"/>
              <a:gd name="connsiteX3748" fmla="*/ 12099359 w 12936898"/>
              <a:gd name="connsiteY3748" fmla="*/ 2321832 h 7040868"/>
              <a:gd name="connsiteX3749" fmla="*/ 12255125 w 12936898"/>
              <a:gd name="connsiteY3749" fmla="*/ 2283963 h 7040868"/>
              <a:gd name="connsiteX3750" fmla="*/ 12318629 w 12936898"/>
              <a:gd name="connsiteY3750" fmla="*/ 2265028 h 7040868"/>
              <a:gd name="connsiteX3751" fmla="*/ 12337201 w 12936898"/>
              <a:gd name="connsiteY3751" fmla="*/ 2267313 h 7040868"/>
              <a:gd name="connsiteX3752" fmla="*/ 12356372 w 12936898"/>
              <a:gd name="connsiteY3752" fmla="*/ 2275801 h 7040868"/>
              <a:gd name="connsiteX3753" fmla="*/ 12351579 w 12936898"/>
              <a:gd name="connsiteY3753" fmla="*/ 2290492 h 7040868"/>
              <a:gd name="connsiteX3754" fmla="*/ 12354575 w 12936898"/>
              <a:gd name="connsiteY3754" fmla="*/ 2300286 h 7040868"/>
              <a:gd name="connsiteX3755" fmla="*/ 12360566 w 12936898"/>
              <a:gd name="connsiteY3755" fmla="*/ 2308774 h 7040868"/>
              <a:gd name="connsiteX3756" fmla="*/ 12332408 w 12936898"/>
              <a:gd name="connsiteY3756" fmla="*/ 2298001 h 7040868"/>
              <a:gd name="connsiteX3757" fmla="*/ 12285679 w 12936898"/>
              <a:gd name="connsiteY3757" fmla="*/ 2298653 h 7040868"/>
              <a:gd name="connsiteX3758" fmla="*/ 12268904 w 12936898"/>
              <a:gd name="connsiteY3758" fmla="*/ 2320853 h 7040868"/>
              <a:gd name="connsiteX3759" fmla="*/ 12277291 w 12936898"/>
              <a:gd name="connsiteY3759" fmla="*/ 2325750 h 7040868"/>
              <a:gd name="connsiteX3760" fmla="*/ 12235953 w 12936898"/>
              <a:gd name="connsiteY3760" fmla="*/ 2340114 h 7040868"/>
              <a:gd name="connsiteX3761" fmla="*/ 12361165 w 12936898"/>
              <a:gd name="connsiteY3761" fmla="*/ 2362967 h 7040868"/>
              <a:gd name="connsiteX3762" fmla="*/ 12613984 w 12936898"/>
              <a:gd name="connsiteY3762" fmla="*/ 2349908 h 7040868"/>
              <a:gd name="connsiteX3763" fmla="*/ 12651128 w 12936898"/>
              <a:gd name="connsiteY3763" fmla="*/ 2340114 h 7040868"/>
              <a:gd name="connsiteX3764" fmla="*/ 12687074 w 12936898"/>
              <a:gd name="connsiteY3764" fmla="*/ 2327709 h 7040868"/>
              <a:gd name="connsiteX3765" fmla="*/ 12697858 w 12936898"/>
              <a:gd name="connsiteY3765" fmla="*/ 2313344 h 7040868"/>
              <a:gd name="connsiteX3766" fmla="*/ 12690669 w 12936898"/>
              <a:gd name="connsiteY3766" fmla="*/ 2312691 h 7040868"/>
              <a:gd name="connsiteX3767" fmla="*/ 12652926 w 12936898"/>
              <a:gd name="connsiteY3767" fmla="*/ 2305183 h 7040868"/>
              <a:gd name="connsiteX3768" fmla="*/ 12696660 w 12936898"/>
              <a:gd name="connsiteY3768" fmla="*/ 2297021 h 7040868"/>
              <a:gd name="connsiteX3769" fmla="*/ 12723020 w 12936898"/>
              <a:gd name="connsiteY3769" fmla="*/ 2325750 h 7040868"/>
              <a:gd name="connsiteX3770" fmla="*/ 12771547 w 12936898"/>
              <a:gd name="connsiteY3770" fmla="*/ 2333259 h 7040868"/>
              <a:gd name="connsiteX3771" fmla="*/ 12818876 w 12936898"/>
              <a:gd name="connsiteY3771" fmla="*/ 2344032 h 7040868"/>
              <a:gd name="connsiteX3772" fmla="*/ 12872795 w 12936898"/>
              <a:gd name="connsiteY3772" fmla="*/ 2342400 h 7040868"/>
              <a:gd name="connsiteX3773" fmla="*/ 12936898 w 12936898"/>
              <a:gd name="connsiteY3773" fmla="*/ 2331626 h 7040868"/>
              <a:gd name="connsiteX3774" fmla="*/ 12895560 w 12936898"/>
              <a:gd name="connsiteY3774" fmla="*/ 2348602 h 7040868"/>
              <a:gd name="connsiteX3775" fmla="*/ 12812885 w 12936898"/>
              <a:gd name="connsiteY3775" fmla="*/ 2362314 h 7040868"/>
              <a:gd name="connsiteX3776" fmla="*/ 12783529 w 12936898"/>
              <a:gd name="connsiteY3776" fmla="*/ 2357091 h 7040868"/>
              <a:gd name="connsiteX3777" fmla="*/ 12732007 w 12936898"/>
              <a:gd name="connsiteY3777" fmla="*/ 2345664 h 7040868"/>
              <a:gd name="connsiteX3778" fmla="*/ 12684678 w 12936898"/>
              <a:gd name="connsiteY3778" fmla="*/ 2354805 h 7040868"/>
              <a:gd name="connsiteX3779" fmla="*/ 12699056 w 12936898"/>
              <a:gd name="connsiteY3779" fmla="*/ 2358723 h 7040868"/>
              <a:gd name="connsiteX3780" fmla="*/ 12734403 w 12936898"/>
              <a:gd name="connsiteY3780" fmla="*/ 2366231 h 7040868"/>
              <a:gd name="connsiteX3781" fmla="*/ 12762561 w 12936898"/>
              <a:gd name="connsiteY3781" fmla="*/ 2378637 h 7040868"/>
              <a:gd name="connsiteX3782" fmla="*/ 12736799 w 12936898"/>
              <a:gd name="connsiteY3782" fmla="*/ 2375372 h 7040868"/>
              <a:gd name="connsiteX3783" fmla="*/ 12715232 w 12936898"/>
              <a:gd name="connsiteY3783" fmla="*/ 2388431 h 7040868"/>
              <a:gd name="connsiteX3784" fmla="*/ 12758966 w 12936898"/>
              <a:gd name="connsiteY3784" fmla="*/ 2404428 h 7040868"/>
              <a:gd name="connsiteX3785" fmla="*/ 12798506 w 12936898"/>
              <a:gd name="connsiteY3785" fmla="*/ 2411610 h 7040868"/>
              <a:gd name="connsiteX3786" fmla="*/ 12782930 w 12936898"/>
              <a:gd name="connsiteY3786" fmla="*/ 2417486 h 7040868"/>
              <a:gd name="connsiteX3787" fmla="*/ 12738597 w 12936898"/>
              <a:gd name="connsiteY3787" fmla="*/ 2425321 h 7040868"/>
              <a:gd name="connsiteX3788" fmla="*/ 12666705 w 12936898"/>
              <a:gd name="connsiteY3788" fmla="*/ 2412916 h 7040868"/>
              <a:gd name="connsiteX3789" fmla="*/ 12494764 w 12936898"/>
              <a:gd name="connsiteY3789" fmla="*/ 2395940 h 7040868"/>
              <a:gd name="connsiteX3790" fmla="*/ 12380336 w 12936898"/>
              <a:gd name="connsiteY3790" fmla="*/ 2395940 h 7040868"/>
              <a:gd name="connsiteX3791" fmla="*/ 12364760 w 12936898"/>
              <a:gd name="connsiteY3791" fmla="*/ 2376025 h 7040868"/>
              <a:gd name="connsiteX3792" fmla="*/ 12253327 w 12936898"/>
              <a:gd name="connsiteY3792" fmla="*/ 2371128 h 7040868"/>
              <a:gd name="connsiteX3793" fmla="*/ 12135904 w 12936898"/>
              <a:gd name="connsiteY3793" fmla="*/ 2380269 h 7040868"/>
              <a:gd name="connsiteX3794" fmla="*/ 11954377 w 12936898"/>
              <a:gd name="connsiteY3794" fmla="*/ 2433809 h 7040868"/>
              <a:gd name="connsiteX3795" fmla="*/ 11911841 w 12936898"/>
              <a:gd name="connsiteY3795" fmla="*/ 2445889 h 7040868"/>
              <a:gd name="connsiteX3796" fmla="*/ 12101156 w 12936898"/>
              <a:gd name="connsiteY3796" fmla="*/ 2421404 h 7040868"/>
              <a:gd name="connsiteX3797" fmla="*/ 12145490 w 12936898"/>
              <a:gd name="connsiteY3797" fmla="*/ 2409978 h 7040868"/>
              <a:gd name="connsiteX3798" fmla="*/ 12125120 w 12936898"/>
              <a:gd name="connsiteY3798" fmla="*/ 2423689 h 7040868"/>
              <a:gd name="connsiteX3799" fmla="*/ 12081386 w 12936898"/>
              <a:gd name="connsiteY3799" fmla="*/ 2447521 h 7040868"/>
              <a:gd name="connsiteX3800" fmla="*/ 12137701 w 12936898"/>
              <a:gd name="connsiteY3800" fmla="*/ 2451112 h 7040868"/>
              <a:gd name="connsiteX3801" fmla="*/ 12185030 w 12936898"/>
              <a:gd name="connsiteY3801" fmla="*/ 2449480 h 7040868"/>
              <a:gd name="connsiteX3802" fmla="*/ 12156873 w 12936898"/>
              <a:gd name="connsiteY3802" fmla="*/ 2459600 h 7040868"/>
              <a:gd name="connsiteX3803" fmla="*/ 12200607 w 12936898"/>
              <a:gd name="connsiteY3803" fmla="*/ 2467435 h 7040868"/>
              <a:gd name="connsiteX3804" fmla="*/ 12287476 w 12936898"/>
              <a:gd name="connsiteY3804" fmla="*/ 2466782 h 7040868"/>
              <a:gd name="connsiteX3805" fmla="*/ 12334805 w 12936898"/>
              <a:gd name="connsiteY3805" fmla="*/ 2468088 h 7040868"/>
              <a:gd name="connsiteX3806" fmla="*/ 12392318 w 12936898"/>
              <a:gd name="connsiteY3806" fmla="*/ 2474291 h 7040868"/>
              <a:gd name="connsiteX3807" fmla="*/ 12434255 w 12936898"/>
              <a:gd name="connsiteY3807" fmla="*/ 2476576 h 7040868"/>
              <a:gd name="connsiteX3808" fmla="*/ 12464210 w 12936898"/>
              <a:gd name="connsiteY3808" fmla="*/ 2481800 h 7040868"/>
              <a:gd name="connsiteX3809" fmla="*/ 12558867 w 12936898"/>
              <a:gd name="connsiteY3809" fmla="*/ 2488982 h 7040868"/>
              <a:gd name="connsiteX3810" fmla="*/ 12696660 w 12936898"/>
              <a:gd name="connsiteY3810" fmla="*/ 2484738 h 7040868"/>
              <a:gd name="connsiteX3811" fmla="*/ 12854822 w 12936898"/>
              <a:gd name="connsiteY3811" fmla="*/ 2460253 h 7040868"/>
              <a:gd name="connsiteX3812" fmla="*/ 12929110 w 12936898"/>
              <a:gd name="connsiteY3812" fmla="*/ 2450459 h 7040868"/>
              <a:gd name="connsiteX3813" fmla="*/ 12866804 w 12936898"/>
              <a:gd name="connsiteY3813" fmla="*/ 2488982 h 7040868"/>
              <a:gd name="connsiteX3814" fmla="*/ 12761362 w 12936898"/>
              <a:gd name="connsiteY3814" fmla="*/ 2525219 h 7040868"/>
              <a:gd name="connsiteX3815" fmla="*/ 12681682 w 12936898"/>
              <a:gd name="connsiteY3815" fmla="*/ 2524240 h 7040868"/>
              <a:gd name="connsiteX3816" fmla="*/ 12615782 w 12936898"/>
              <a:gd name="connsiteY3816" fmla="*/ 2522608 h 7040868"/>
              <a:gd name="connsiteX3817" fmla="*/ 12599007 w 12936898"/>
              <a:gd name="connsiteY3817" fmla="*/ 2522608 h 7040868"/>
              <a:gd name="connsiteX3818" fmla="*/ 12563061 w 12936898"/>
              <a:gd name="connsiteY3818" fmla="*/ 2559172 h 7040868"/>
              <a:gd name="connsiteX3819" fmla="*/ 12463611 w 12936898"/>
              <a:gd name="connsiteY3819" fmla="*/ 2553295 h 7040868"/>
              <a:gd name="connsiteX3820" fmla="*/ 12360566 w 12936898"/>
              <a:gd name="connsiteY3820" fmla="*/ 2562436 h 7040868"/>
              <a:gd name="connsiteX3821" fmla="*/ 12332408 w 12936898"/>
              <a:gd name="connsiteY3821" fmla="*/ 2570598 h 7040868"/>
              <a:gd name="connsiteX3822" fmla="*/ 12315034 w 12936898"/>
              <a:gd name="connsiteY3822" fmla="*/ 2563089 h 7040868"/>
              <a:gd name="connsiteX3823" fmla="*/ 12312039 w 12936898"/>
              <a:gd name="connsiteY3823" fmla="*/ 2554601 h 7040868"/>
              <a:gd name="connsiteX3824" fmla="*/ 12282084 w 12936898"/>
              <a:gd name="connsiteY3824" fmla="*/ 2548398 h 7040868"/>
              <a:gd name="connsiteX3825" fmla="*/ 12029265 w 12936898"/>
              <a:gd name="connsiteY3825" fmla="*/ 2603571 h 7040868"/>
              <a:gd name="connsiteX3826" fmla="*/ 11949585 w 12936898"/>
              <a:gd name="connsiteY3826" fmla="*/ 2605203 h 7040868"/>
              <a:gd name="connsiteX3827" fmla="*/ 11802207 w 12936898"/>
              <a:gd name="connsiteY3827" fmla="*/ 2631320 h 7040868"/>
              <a:gd name="connsiteX3828" fmla="*/ 11793220 w 12936898"/>
              <a:gd name="connsiteY3828" fmla="*/ 2650255 h 7040868"/>
              <a:gd name="connsiteX3829" fmla="*/ 11802806 w 12936898"/>
              <a:gd name="connsiteY3829" fmla="*/ 2656458 h 7040868"/>
              <a:gd name="connsiteX3830" fmla="*/ 11835157 w 12936898"/>
              <a:gd name="connsiteY3830" fmla="*/ 2648949 h 7040868"/>
              <a:gd name="connsiteX3831" fmla="*/ 11808797 w 12936898"/>
              <a:gd name="connsiteY3831" fmla="*/ 2664293 h 7040868"/>
              <a:gd name="connsiteX3832" fmla="*/ 11760869 w 12936898"/>
              <a:gd name="connsiteY3832" fmla="*/ 2682575 h 7040868"/>
              <a:gd name="connsiteX3833" fmla="*/ 11741099 w 12936898"/>
              <a:gd name="connsiteY3833" fmla="*/ 2698898 h 7040868"/>
              <a:gd name="connsiteX3834" fmla="*/ 11717135 w 12936898"/>
              <a:gd name="connsiteY3834" fmla="*/ 2726974 h 7040868"/>
              <a:gd name="connsiteX3835" fmla="*/ 11710545 w 12936898"/>
              <a:gd name="connsiteY3835" fmla="*/ 2742318 h 7040868"/>
              <a:gd name="connsiteX3836" fmla="*/ 11738103 w 12936898"/>
              <a:gd name="connsiteY3836" fmla="*/ 2734483 h 7040868"/>
              <a:gd name="connsiteX3837" fmla="*/ 11765662 w 12936898"/>
              <a:gd name="connsiteY3837" fmla="*/ 2721098 h 7040868"/>
              <a:gd name="connsiteX3838" fmla="*/ 11772252 w 12936898"/>
              <a:gd name="connsiteY3838" fmla="*/ 2730892 h 7040868"/>
              <a:gd name="connsiteX3839" fmla="*/ 11830963 w 12936898"/>
              <a:gd name="connsiteY3839" fmla="*/ 2730239 h 7040868"/>
              <a:gd name="connsiteX3840" fmla="*/ 11874697 w 12936898"/>
              <a:gd name="connsiteY3840" fmla="*/ 2744277 h 7040868"/>
              <a:gd name="connsiteX3841" fmla="*/ 11834558 w 12936898"/>
              <a:gd name="connsiteY3841" fmla="*/ 2764517 h 7040868"/>
              <a:gd name="connsiteX3842" fmla="*/ 11778243 w 12936898"/>
              <a:gd name="connsiteY3842" fmla="*/ 2773005 h 7040868"/>
              <a:gd name="connsiteX3843" fmla="*/ 11688977 w 12936898"/>
              <a:gd name="connsiteY3843" fmla="*/ 2800428 h 7040868"/>
              <a:gd name="connsiteX3844" fmla="*/ 11644045 w 12936898"/>
              <a:gd name="connsiteY3844" fmla="*/ 2829810 h 7040868"/>
              <a:gd name="connsiteX3845" fmla="*/ 11685982 w 12936898"/>
              <a:gd name="connsiteY3845" fmla="*/ 2819690 h 7040868"/>
              <a:gd name="connsiteX3846" fmla="*/ 11712342 w 12936898"/>
              <a:gd name="connsiteY3846" fmla="*/ 2825892 h 7040868"/>
              <a:gd name="connsiteX3847" fmla="*/ 11723126 w 12936898"/>
              <a:gd name="connsiteY3847" fmla="*/ 2843195 h 7040868"/>
              <a:gd name="connsiteX3848" fmla="*/ 11833360 w 12936898"/>
              <a:gd name="connsiteY3848" fmla="*/ 2812834 h 7040868"/>
              <a:gd name="connsiteX3849" fmla="*/ 11853729 w 12936898"/>
              <a:gd name="connsiteY3849" fmla="*/ 2807610 h 7040868"/>
              <a:gd name="connsiteX3850" fmla="*/ 11894468 w 12936898"/>
              <a:gd name="connsiteY3850" fmla="*/ 2796837 h 7040868"/>
              <a:gd name="connsiteX3851" fmla="*/ 11872301 w 12936898"/>
              <a:gd name="connsiteY3851" fmla="*/ 2765823 h 7040868"/>
              <a:gd name="connsiteX3852" fmla="*/ 11836954 w 12936898"/>
              <a:gd name="connsiteY3852" fmla="*/ 2765823 h 7040868"/>
              <a:gd name="connsiteX3853" fmla="*/ 11873499 w 12936898"/>
              <a:gd name="connsiteY3853" fmla="*/ 2759947 h 7040868"/>
              <a:gd name="connsiteX3854" fmla="*/ 11922625 w 12936898"/>
              <a:gd name="connsiteY3854" fmla="*/ 2742318 h 7040868"/>
              <a:gd name="connsiteX3855" fmla="*/ 11941796 w 12936898"/>
              <a:gd name="connsiteY3855" fmla="*/ 2741665 h 7040868"/>
              <a:gd name="connsiteX3856" fmla="*/ 11991522 w 12936898"/>
              <a:gd name="connsiteY3856" fmla="*/ 2743297 h 7040868"/>
              <a:gd name="connsiteX3857" fmla="*/ 12074796 w 12936898"/>
              <a:gd name="connsiteY3857" fmla="*/ 2726321 h 7040868"/>
              <a:gd name="connsiteX3858" fmla="*/ 12147287 w 12936898"/>
              <a:gd name="connsiteY3858" fmla="*/ 2701510 h 7040868"/>
              <a:gd name="connsiteX3859" fmla="*/ 12230562 w 12936898"/>
              <a:gd name="connsiteY3859" fmla="*/ 2678657 h 7040868"/>
              <a:gd name="connsiteX3860" fmla="*/ 12219179 w 12936898"/>
              <a:gd name="connsiteY3860" fmla="*/ 2687145 h 7040868"/>
              <a:gd name="connsiteX3861" fmla="*/ 12188625 w 12936898"/>
              <a:gd name="connsiteY3861" fmla="*/ 2700857 h 7040868"/>
              <a:gd name="connsiteX3862" fmla="*/ 12198210 w 12936898"/>
              <a:gd name="connsiteY3862" fmla="*/ 2708692 h 7040868"/>
              <a:gd name="connsiteX3863" fmla="*/ 12208395 w 12936898"/>
              <a:gd name="connsiteY3863" fmla="*/ 2723056 h 7040868"/>
              <a:gd name="connsiteX3864" fmla="*/ 12194616 w 12936898"/>
              <a:gd name="connsiteY3864" fmla="*/ 2738400 h 7040868"/>
              <a:gd name="connsiteX3865" fmla="*/ 12191021 w 12936898"/>
              <a:gd name="connsiteY3865" fmla="*/ 2728606 h 7040868"/>
              <a:gd name="connsiteX3866" fmla="*/ 12186827 w 12936898"/>
              <a:gd name="connsiteY3866" fmla="*/ 2719465 h 7040868"/>
              <a:gd name="connsiteX3867" fmla="*/ 12175445 w 12936898"/>
              <a:gd name="connsiteY3867" fmla="*/ 2729259 h 7040868"/>
              <a:gd name="connsiteX3868" fmla="*/ 12065810 w 12936898"/>
              <a:gd name="connsiteY3868" fmla="*/ 2750806 h 7040868"/>
              <a:gd name="connsiteX3869" fmla="*/ 12055625 w 12936898"/>
              <a:gd name="connsiteY3869" fmla="*/ 2746888 h 7040868"/>
              <a:gd name="connsiteX3870" fmla="*/ 12016684 w 12936898"/>
              <a:gd name="connsiteY3870" fmla="*/ 2761579 h 7040868"/>
              <a:gd name="connsiteX3871" fmla="*/ 11938202 w 12936898"/>
              <a:gd name="connsiteY3871" fmla="*/ 2797490 h 7040868"/>
              <a:gd name="connsiteX3872" fmla="*/ 11875297 w 12936898"/>
              <a:gd name="connsiteY3872" fmla="*/ 2830463 h 7040868"/>
              <a:gd name="connsiteX3873" fmla="*/ 11815986 w 12936898"/>
              <a:gd name="connsiteY3873" fmla="*/ 2869312 h 7040868"/>
              <a:gd name="connsiteX3874" fmla="*/ 11873499 w 12936898"/>
              <a:gd name="connsiteY3874" fmla="*/ 2903264 h 7040868"/>
              <a:gd name="connsiteX3875" fmla="*/ 11863914 w 12936898"/>
              <a:gd name="connsiteY3875" fmla="*/ 2913058 h 7040868"/>
              <a:gd name="connsiteX3876" fmla="*/ 11948386 w 12936898"/>
              <a:gd name="connsiteY3876" fmla="*/ 2909141 h 7040868"/>
              <a:gd name="connsiteX3877" fmla="*/ 12028666 w 12936898"/>
              <a:gd name="connsiteY3877" fmla="*/ 2909141 h 7040868"/>
              <a:gd name="connsiteX3878" fmla="*/ 11989724 w 12936898"/>
              <a:gd name="connsiteY3878" fmla="*/ 2926117 h 7040868"/>
              <a:gd name="connsiteX3879" fmla="*/ 11833360 w 12936898"/>
              <a:gd name="connsiteY3879" fmla="*/ 2958437 h 7040868"/>
              <a:gd name="connsiteX3880" fmla="*/ 11840549 w 12936898"/>
              <a:gd name="connsiteY3880" fmla="*/ 2972148 h 7040868"/>
              <a:gd name="connsiteX3881" fmla="*/ 11861517 w 12936898"/>
              <a:gd name="connsiteY3881" fmla="*/ 2975739 h 7040868"/>
              <a:gd name="connsiteX3882" fmla="*/ 11895666 w 12936898"/>
              <a:gd name="connsiteY3882" fmla="*/ 2966598 h 7040868"/>
              <a:gd name="connsiteX3883" fmla="*/ 11923823 w 12936898"/>
              <a:gd name="connsiteY3883" fmla="*/ 2956804 h 7040868"/>
              <a:gd name="connsiteX3884" fmla="*/ 11945391 w 12936898"/>
              <a:gd name="connsiteY3884" fmla="*/ 2949949 h 7040868"/>
              <a:gd name="connsiteX3885" fmla="*/ 11957972 w 12936898"/>
              <a:gd name="connsiteY3885" fmla="*/ 2962354 h 7040868"/>
              <a:gd name="connsiteX3886" fmla="*/ 12071202 w 12936898"/>
              <a:gd name="connsiteY3886" fmla="*/ 2975739 h 7040868"/>
              <a:gd name="connsiteX3887" fmla="*/ 12125120 w 12936898"/>
              <a:gd name="connsiteY3887" fmla="*/ 2984554 h 7040868"/>
              <a:gd name="connsiteX3888" fmla="*/ 11958571 w 12936898"/>
              <a:gd name="connsiteY3888" fmla="*/ 2980636 h 7040868"/>
              <a:gd name="connsiteX3889" fmla="*/ 11934008 w 12936898"/>
              <a:gd name="connsiteY3889" fmla="*/ 2974107 h 7040868"/>
              <a:gd name="connsiteX3890" fmla="*/ 11921427 w 12936898"/>
              <a:gd name="connsiteY3890" fmla="*/ 2983901 h 7040868"/>
              <a:gd name="connsiteX3891" fmla="*/ 11862116 w 12936898"/>
              <a:gd name="connsiteY3891" fmla="*/ 2995327 h 7040868"/>
              <a:gd name="connsiteX3892" fmla="*/ 11725522 w 12936898"/>
              <a:gd name="connsiteY3892" fmla="*/ 3002836 h 7040868"/>
              <a:gd name="connsiteX3893" fmla="*/ 11713540 w 12936898"/>
              <a:gd name="connsiteY3893" fmla="*/ 3014262 h 7040868"/>
              <a:gd name="connsiteX3894" fmla="*/ 11699761 w 12936898"/>
              <a:gd name="connsiteY3894" fmla="*/ 3025035 h 7040868"/>
              <a:gd name="connsiteX3895" fmla="*/ 11789026 w 12936898"/>
              <a:gd name="connsiteY3895" fmla="*/ 3022750 h 7040868"/>
              <a:gd name="connsiteX3896" fmla="*/ 11875896 w 12936898"/>
              <a:gd name="connsiteY3896" fmla="*/ 3021118 h 7040868"/>
              <a:gd name="connsiteX3897" fmla="*/ 12013089 w 12936898"/>
              <a:gd name="connsiteY3897" fmla="*/ 3015894 h 7040868"/>
              <a:gd name="connsiteX3898" fmla="*/ 12031062 w 12936898"/>
              <a:gd name="connsiteY3898" fmla="*/ 3022750 h 7040868"/>
              <a:gd name="connsiteX3899" fmla="*/ 11977742 w 12936898"/>
              <a:gd name="connsiteY3899" fmla="*/ 3047888 h 7040868"/>
              <a:gd name="connsiteX3900" fmla="*/ 11971751 w 12936898"/>
              <a:gd name="connsiteY3900" fmla="*/ 3065517 h 7040868"/>
              <a:gd name="connsiteX3901" fmla="*/ 12067607 w 12936898"/>
              <a:gd name="connsiteY3901" fmla="*/ 3076943 h 7040868"/>
              <a:gd name="connsiteX3902" fmla="*/ 12096963 w 12936898"/>
              <a:gd name="connsiteY3902" fmla="*/ 3082493 h 7040868"/>
              <a:gd name="connsiteX3903" fmla="*/ 12158071 w 12936898"/>
              <a:gd name="connsiteY3903" fmla="*/ 3091634 h 7040868"/>
              <a:gd name="connsiteX3904" fmla="*/ 12204800 w 12936898"/>
              <a:gd name="connsiteY3904" fmla="*/ 3084452 h 7040868"/>
              <a:gd name="connsiteX3905" fmla="*/ 12155674 w 12936898"/>
              <a:gd name="connsiteY3905" fmla="*/ 3099143 h 7040868"/>
              <a:gd name="connsiteX3906" fmla="*/ 12186827 w 12936898"/>
              <a:gd name="connsiteY3906" fmla="*/ 3128851 h 7040868"/>
              <a:gd name="connsiteX3907" fmla="*/ 12464809 w 12936898"/>
              <a:gd name="connsiteY3907" fmla="*/ 3132115 h 7040868"/>
              <a:gd name="connsiteX3908" fmla="*/ 12409692 w 12936898"/>
              <a:gd name="connsiteY3908" fmla="*/ 3148439 h 7040868"/>
              <a:gd name="connsiteX3909" fmla="*/ 12216782 w 12936898"/>
              <a:gd name="connsiteY3909" fmla="*/ 3152030 h 7040868"/>
              <a:gd name="connsiteX3910" fmla="*/ 11887278 w 12936898"/>
              <a:gd name="connsiteY3910" fmla="*/ 3178147 h 7040868"/>
              <a:gd name="connsiteX3911" fmla="*/ 11832161 w 12936898"/>
              <a:gd name="connsiteY3911" fmla="*/ 3215364 h 7040868"/>
              <a:gd name="connsiteX3912" fmla="*/ 11807598 w 12936898"/>
              <a:gd name="connsiteY3912" fmla="*/ 3235604 h 7040868"/>
              <a:gd name="connsiteX3913" fmla="*/ 11747689 w 12936898"/>
              <a:gd name="connsiteY3913" fmla="*/ 3253886 h 7040868"/>
              <a:gd name="connsiteX3914" fmla="*/ 11682986 w 12936898"/>
              <a:gd name="connsiteY3914" fmla="*/ 3282289 h 7040868"/>
              <a:gd name="connsiteX3915" fmla="*/ 11775846 w 12936898"/>
              <a:gd name="connsiteY3915" fmla="*/ 3287839 h 7040868"/>
              <a:gd name="connsiteX3916" fmla="*/ 11832161 w 12936898"/>
              <a:gd name="connsiteY3916" fmla="*/ 3299918 h 7040868"/>
              <a:gd name="connsiteX3917" fmla="*/ 11595518 w 12936898"/>
              <a:gd name="connsiteY3917" fmla="*/ 3343664 h 7040868"/>
              <a:gd name="connsiteX3918" fmla="*/ 11636856 w 12936898"/>
              <a:gd name="connsiteY3918" fmla="*/ 3348887 h 7040868"/>
              <a:gd name="connsiteX3919" fmla="*/ 11605103 w 12936898"/>
              <a:gd name="connsiteY3919" fmla="*/ 3370434 h 7040868"/>
              <a:gd name="connsiteX3920" fmla="*/ 11521829 w 12936898"/>
              <a:gd name="connsiteY3920" fmla="*/ 3424627 h 7040868"/>
              <a:gd name="connsiteX3921" fmla="*/ 11508649 w 12936898"/>
              <a:gd name="connsiteY3921" fmla="*/ 3437686 h 7040868"/>
              <a:gd name="connsiteX3922" fmla="*/ 11648238 w 12936898"/>
              <a:gd name="connsiteY3922" fmla="*/ 3445194 h 7040868"/>
              <a:gd name="connsiteX3923" fmla="*/ 11636856 w 12936898"/>
              <a:gd name="connsiteY3923" fmla="*/ 3455641 h 7040868"/>
              <a:gd name="connsiteX3924" fmla="*/ 11564365 w 12936898"/>
              <a:gd name="connsiteY3924" fmla="*/ 3460864 h 7040868"/>
              <a:gd name="connsiteX3925" fmla="*/ 11513441 w 12936898"/>
              <a:gd name="connsiteY3925" fmla="*/ 3469026 h 7040868"/>
              <a:gd name="connsiteX3926" fmla="*/ 11390027 w 12936898"/>
              <a:gd name="connsiteY3926" fmla="*/ 3490573 h 7040868"/>
              <a:gd name="connsiteX3927" fmla="*/ 11295969 w 12936898"/>
              <a:gd name="connsiteY3927" fmla="*/ 3504284 h 7040868"/>
              <a:gd name="connsiteX3928" fmla="*/ 11338505 w 12936898"/>
              <a:gd name="connsiteY3928" fmla="*/ 3512119 h 7040868"/>
              <a:gd name="connsiteX3929" fmla="*/ 11366662 w 12936898"/>
              <a:gd name="connsiteY3929" fmla="*/ 3509834 h 7040868"/>
              <a:gd name="connsiteX3930" fmla="*/ 11340302 w 12936898"/>
              <a:gd name="connsiteY3930" fmla="*/ 3525831 h 7040868"/>
              <a:gd name="connsiteX3931" fmla="*/ 11378045 w 12936898"/>
              <a:gd name="connsiteY3931" fmla="*/ 3535951 h 7040868"/>
              <a:gd name="connsiteX3932" fmla="*/ 11428969 w 12936898"/>
              <a:gd name="connsiteY3932" fmla="*/ 3521913 h 7040868"/>
              <a:gd name="connsiteX3933" fmla="*/ 11455928 w 12936898"/>
              <a:gd name="connsiteY3933" fmla="*/ 3507549 h 7040868"/>
              <a:gd name="connsiteX3934" fmla="*/ 11510446 w 12936898"/>
              <a:gd name="connsiteY3934" fmla="*/ 3509834 h 7040868"/>
              <a:gd name="connsiteX3935" fmla="*/ 11520631 w 12936898"/>
              <a:gd name="connsiteY3935" fmla="*/ 3509834 h 7040868"/>
              <a:gd name="connsiteX3936" fmla="*/ 11501459 w 12936898"/>
              <a:gd name="connsiteY3936" fmla="*/ 3529748 h 7040868"/>
              <a:gd name="connsiteX3937" fmla="*/ 11523027 w 12936898"/>
              <a:gd name="connsiteY3937" fmla="*/ 3541501 h 7040868"/>
              <a:gd name="connsiteX3938" fmla="*/ 11537405 w 12936898"/>
              <a:gd name="connsiteY3938" fmla="*/ 3549010 h 7040868"/>
              <a:gd name="connsiteX3939" fmla="*/ 11588928 w 12936898"/>
              <a:gd name="connsiteY3939" fmla="*/ 3553580 h 7040868"/>
              <a:gd name="connsiteX3940" fmla="*/ 11685982 w 12936898"/>
              <a:gd name="connsiteY3940" fmla="*/ 3554886 h 7040868"/>
              <a:gd name="connsiteX3941" fmla="*/ 11648838 w 12936898"/>
              <a:gd name="connsiteY3941" fmla="*/ 3562068 h 7040868"/>
              <a:gd name="connsiteX3942" fmla="*/ 11564964 w 12936898"/>
              <a:gd name="connsiteY3942" fmla="*/ 3578718 h 7040868"/>
              <a:gd name="connsiteX3943" fmla="*/ 11479293 w 12936898"/>
              <a:gd name="connsiteY3943" fmla="*/ 3601570 h 7040868"/>
              <a:gd name="connsiteX3944" fmla="*/ 11466113 w 12936898"/>
              <a:gd name="connsiteY3944" fmla="*/ 3592429 h 7040868"/>
              <a:gd name="connsiteX3945" fmla="*/ 11484086 w 12936898"/>
              <a:gd name="connsiteY3945" fmla="*/ 3590144 h 7040868"/>
              <a:gd name="connsiteX3946" fmla="*/ 11524225 w 12936898"/>
              <a:gd name="connsiteY3946" fmla="*/ 3579371 h 7040868"/>
              <a:gd name="connsiteX3947" fmla="*/ 11238455 w 12936898"/>
              <a:gd name="connsiteY3947" fmla="*/ 3650213 h 7040868"/>
              <a:gd name="connsiteX3948" fmla="*/ 11174951 w 12936898"/>
              <a:gd name="connsiteY3948" fmla="*/ 3670781 h 7040868"/>
              <a:gd name="connsiteX3949" fmla="*/ 11142001 w 12936898"/>
              <a:gd name="connsiteY3949" fmla="*/ 3683186 h 7040868"/>
              <a:gd name="connsiteX3950" fmla="*/ 11103658 w 12936898"/>
              <a:gd name="connsiteY3950" fmla="*/ 3698857 h 7040868"/>
              <a:gd name="connsiteX3951" fmla="*/ 11094073 w 12936898"/>
              <a:gd name="connsiteY3951" fmla="*/ 3724321 h 7040868"/>
              <a:gd name="connsiteX3952" fmla="*/ 11118636 w 12936898"/>
              <a:gd name="connsiteY3952" fmla="*/ 3734115 h 7040868"/>
              <a:gd name="connsiteX3953" fmla="*/ 11136010 w 12936898"/>
              <a:gd name="connsiteY3953" fmla="*/ 3732482 h 7040868"/>
              <a:gd name="connsiteX3954" fmla="*/ 11219284 w 12936898"/>
              <a:gd name="connsiteY3954" fmla="*/ 3708977 h 7040868"/>
              <a:gd name="connsiteX3955" fmla="*/ 11279194 w 12936898"/>
              <a:gd name="connsiteY3955" fmla="*/ 3689716 h 7040868"/>
              <a:gd name="connsiteX3956" fmla="*/ 11322928 w 12936898"/>
              <a:gd name="connsiteY3956" fmla="*/ 3673066 h 7040868"/>
              <a:gd name="connsiteX3957" fmla="*/ 11378045 w 12936898"/>
              <a:gd name="connsiteY3957" fmla="*/ 3673066 h 7040868"/>
              <a:gd name="connsiteX3958" fmla="*/ 11445144 w 12936898"/>
              <a:gd name="connsiteY3958" fmla="*/ 3670781 h 7040868"/>
              <a:gd name="connsiteX3959" fmla="*/ 11502059 w 12936898"/>
              <a:gd name="connsiteY3959" fmla="*/ 3674698 h 7040868"/>
              <a:gd name="connsiteX3960" fmla="*/ 11403207 w 12936898"/>
              <a:gd name="connsiteY3960" fmla="*/ 3696245 h 7040868"/>
              <a:gd name="connsiteX3961" fmla="*/ 11294771 w 12936898"/>
              <a:gd name="connsiteY3961" fmla="*/ 3709630 h 7040868"/>
              <a:gd name="connsiteX3962" fmla="*/ 11254631 w 12936898"/>
              <a:gd name="connsiteY3962" fmla="*/ 3729218 h 7040868"/>
              <a:gd name="connsiteX3963" fmla="*/ 11312744 w 12936898"/>
              <a:gd name="connsiteY3963" fmla="*/ 3731829 h 7040868"/>
              <a:gd name="connsiteX3964" fmla="*/ 11411595 w 12936898"/>
              <a:gd name="connsiteY3964" fmla="*/ 3732482 h 7040868"/>
              <a:gd name="connsiteX3965" fmla="*/ 11378045 w 12936898"/>
              <a:gd name="connsiteY3965" fmla="*/ 3748153 h 7040868"/>
              <a:gd name="connsiteX3966" fmla="*/ 11331915 w 12936898"/>
              <a:gd name="connsiteY3966" fmla="*/ 3752397 h 7040868"/>
              <a:gd name="connsiteX3967" fmla="*/ 11366662 w 12936898"/>
              <a:gd name="connsiteY3967" fmla="*/ 3764149 h 7040868"/>
              <a:gd name="connsiteX3968" fmla="*/ 11428969 w 12936898"/>
              <a:gd name="connsiteY3968" fmla="*/ 3777208 h 7040868"/>
              <a:gd name="connsiteX3969" fmla="*/ 11481689 w 12936898"/>
              <a:gd name="connsiteY3969" fmla="*/ 3786349 h 7040868"/>
              <a:gd name="connsiteX3970" fmla="*/ 11472104 w 12936898"/>
              <a:gd name="connsiteY3970" fmla="*/ 3792552 h 7040868"/>
              <a:gd name="connsiteX3971" fmla="*/ 11424775 w 12936898"/>
              <a:gd name="connsiteY3971" fmla="*/ 3801693 h 7040868"/>
              <a:gd name="connsiteX3972" fmla="*/ 11459523 w 12936898"/>
              <a:gd name="connsiteY3972" fmla="*/ 3809201 h 7040868"/>
              <a:gd name="connsiteX3973" fmla="*/ 11469108 w 12936898"/>
              <a:gd name="connsiteY3973" fmla="*/ 3814098 h 7040868"/>
              <a:gd name="connsiteX3974" fmla="*/ 11455928 w 12936898"/>
              <a:gd name="connsiteY3974" fmla="*/ 3826177 h 7040868"/>
              <a:gd name="connsiteX3975" fmla="*/ 11373852 w 12936898"/>
              <a:gd name="connsiteY3975" fmla="*/ 3840542 h 7040868"/>
              <a:gd name="connsiteX3976" fmla="*/ 11284586 w 12936898"/>
              <a:gd name="connsiteY3976" fmla="*/ 3842174 h 7040868"/>
              <a:gd name="connsiteX3977" fmla="*/ 11281591 w 12936898"/>
              <a:gd name="connsiteY3977" fmla="*/ 3834665 h 7040868"/>
              <a:gd name="connsiteX3978" fmla="*/ 11254631 w 12936898"/>
              <a:gd name="connsiteY3978" fmla="*/ 3827157 h 7040868"/>
              <a:gd name="connsiteX3979" fmla="*/ 11137208 w 12936898"/>
              <a:gd name="connsiteY3979" fmla="*/ 3838583 h 7040868"/>
              <a:gd name="connsiteX3980" fmla="*/ 11122230 w 12936898"/>
              <a:gd name="connsiteY3980" fmla="*/ 3848377 h 7040868"/>
              <a:gd name="connsiteX3981" fmla="*/ 11116839 w 12936898"/>
              <a:gd name="connsiteY3981" fmla="*/ 3840542 h 7040868"/>
              <a:gd name="connsiteX3982" fmla="*/ 11022181 w 12936898"/>
              <a:gd name="connsiteY3982" fmla="*/ 3816384 h 7040868"/>
              <a:gd name="connsiteX3983" fmla="*/ 11106654 w 12936898"/>
              <a:gd name="connsiteY3983" fmla="*/ 3805610 h 7040868"/>
              <a:gd name="connsiteX3984" fmla="*/ 11212694 w 12936898"/>
              <a:gd name="connsiteY3984" fmla="*/ 3803978 h 7040868"/>
              <a:gd name="connsiteX3985" fmla="*/ 11263018 w 12936898"/>
              <a:gd name="connsiteY3985" fmla="*/ 3801693 h 7040868"/>
              <a:gd name="connsiteX3986" fmla="*/ 11298964 w 12936898"/>
              <a:gd name="connsiteY3986" fmla="*/ 3802346 h 7040868"/>
              <a:gd name="connsiteX3987" fmla="*/ 11315140 w 12936898"/>
              <a:gd name="connsiteY3987" fmla="*/ 3810834 h 7040868"/>
              <a:gd name="connsiteX3988" fmla="*/ 11366662 w 12936898"/>
              <a:gd name="connsiteY3988" fmla="*/ 3813119 h 7040868"/>
              <a:gd name="connsiteX3989" fmla="*/ 11376248 w 12936898"/>
              <a:gd name="connsiteY3989" fmla="*/ 3807569 h 7040868"/>
              <a:gd name="connsiteX3990" fmla="*/ 11389428 w 12936898"/>
              <a:gd name="connsiteY3990" fmla="*/ 3792552 h 7040868"/>
              <a:gd name="connsiteX3991" fmla="*/ 11204307 w 12936898"/>
              <a:gd name="connsiteY3991" fmla="*/ 3780146 h 7040868"/>
              <a:gd name="connsiteX3992" fmla="*/ 10991028 w 12936898"/>
              <a:gd name="connsiteY3992" fmla="*/ 3817036 h 7040868"/>
              <a:gd name="connsiteX3993" fmla="*/ 10962870 w 12936898"/>
              <a:gd name="connsiteY3993" fmla="*/ 3829116 h 7040868"/>
              <a:gd name="connsiteX3994" fmla="*/ 10947893 w 12936898"/>
              <a:gd name="connsiteY3994" fmla="*/ 3834665 h 7040868"/>
              <a:gd name="connsiteX3995" fmla="*/ 11001213 w 12936898"/>
              <a:gd name="connsiteY3995" fmla="*/ 3854580 h 7040868"/>
              <a:gd name="connsiteX3996" fmla="*/ 11035361 w 12936898"/>
              <a:gd name="connsiteY3996" fmla="*/ 3856865 h 7040868"/>
              <a:gd name="connsiteX3997" fmla="*/ 11065915 w 12936898"/>
              <a:gd name="connsiteY3997" fmla="*/ 3854580 h 7040868"/>
              <a:gd name="connsiteX3998" fmla="*/ 11089879 w 12936898"/>
              <a:gd name="connsiteY3998" fmla="*/ 3842174 h 7040868"/>
              <a:gd name="connsiteX3999" fmla="*/ 11091676 w 12936898"/>
              <a:gd name="connsiteY3999" fmla="*/ 3852947 h 7040868"/>
              <a:gd name="connsiteX4000" fmla="*/ 11122230 w 12936898"/>
              <a:gd name="connsiteY4000" fmla="*/ 3854580 h 7040868"/>
              <a:gd name="connsiteX4001" fmla="*/ 11167163 w 12936898"/>
              <a:gd name="connsiteY4001" fmla="*/ 3854580 h 7040868"/>
              <a:gd name="connsiteX4002" fmla="*/ 11182140 w 12936898"/>
              <a:gd name="connsiteY4002" fmla="*/ 3862088 h 7040868"/>
              <a:gd name="connsiteX4003" fmla="*/ 11194721 w 12936898"/>
              <a:gd name="connsiteY4003" fmla="*/ 3851315 h 7040868"/>
              <a:gd name="connsiteX4004" fmla="*/ 11227073 w 12936898"/>
              <a:gd name="connsiteY4004" fmla="*/ 3838583 h 7040868"/>
              <a:gd name="connsiteX4005" fmla="*/ 11219284 w 12936898"/>
              <a:gd name="connsiteY4005" fmla="*/ 3865027 h 7040868"/>
              <a:gd name="connsiteX4006" fmla="*/ 11161172 w 12936898"/>
              <a:gd name="connsiteY4006" fmla="*/ 3893103 h 7040868"/>
              <a:gd name="connsiteX4007" fmla="*/ 11189329 w 12936898"/>
              <a:gd name="connsiteY4007" fmla="*/ 3899632 h 7040868"/>
              <a:gd name="connsiteX4008" fmla="*/ 11223478 w 12936898"/>
              <a:gd name="connsiteY4008" fmla="*/ 3906488 h 7040868"/>
              <a:gd name="connsiteX4009" fmla="*/ 11255230 w 12936898"/>
              <a:gd name="connsiteY4009" fmla="*/ 3912690 h 7040868"/>
              <a:gd name="connsiteX4010" fmla="*/ 11260023 w 12936898"/>
              <a:gd name="connsiteY4010" fmla="*/ 3897347 h 7040868"/>
              <a:gd name="connsiteX4011" fmla="*/ 11296568 w 12936898"/>
              <a:gd name="connsiteY4011" fmla="*/ 3881350 h 7040868"/>
              <a:gd name="connsiteX4012" fmla="*/ 11349289 w 12936898"/>
              <a:gd name="connsiteY4012" fmla="*/ 3868291 h 7040868"/>
              <a:gd name="connsiteX4013" fmla="*/ 11370257 w 12936898"/>
              <a:gd name="connsiteY4013" fmla="*/ 3854580 h 7040868"/>
              <a:gd name="connsiteX4014" fmla="*/ 11385234 w 12936898"/>
              <a:gd name="connsiteY4014" fmla="*/ 3866659 h 7040868"/>
              <a:gd name="connsiteX4015" fmla="*/ 11355879 w 12936898"/>
              <a:gd name="connsiteY4015" fmla="*/ 3889838 h 7040868"/>
              <a:gd name="connsiteX4016" fmla="*/ 11354680 w 12936898"/>
              <a:gd name="connsiteY4016" fmla="*/ 3904529 h 7040868"/>
              <a:gd name="connsiteX4017" fmla="*/ 11468509 w 12936898"/>
              <a:gd name="connsiteY4017" fmla="*/ 3902896 h 7040868"/>
              <a:gd name="connsiteX4018" fmla="*/ 11534410 w 12936898"/>
              <a:gd name="connsiteY4018" fmla="*/ 3902896 h 7040868"/>
              <a:gd name="connsiteX4019" fmla="*/ 11498464 w 12936898"/>
              <a:gd name="connsiteY4019" fmla="*/ 3919546 h 7040868"/>
              <a:gd name="connsiteX4020" fmla="*/ 11473901 w 12936898"/>
              <a:gd name="connsiteY4020" fmla="*/ 3930972 h 7040868"/>
              <a:gd name="connsiteX4021" fmla="*/ 11457725 w 12936898"/>
              <a:gd name="connsiteY4021" fmla="*/ 3942725 h 7040868"/>
              <a:gd name="connsiteX4022" fmla="*/ 11432563 w 12936898"/>
              <a:gd name="connsiteY4022" fmla="*/ 3948275 h 7040868"/>
              <a:gd name="connsiteX4023" fmla="*/ 11404406 w 12936898"/>
              <a:gd name="connsiteY4023" fmla="*/ 3926728 h 7040868"/>
              <a:gd name="connsiteX4024" fmla="*/ 11361870 w 12936898"/>
              <a:gd name="connsiteY4024" fmla="*/ 3925096 h 7040868"/>
              <a:gd name="connsiteX4025" fmla="*/ 11295969 w 12936898"/>
              <a:gd name="connsiteY4025" fmla="*/ 3941746 h 7040868"/>
              <a:gd name="connsiteX4026" fmla="*/ 11288181 w 12936898"/>
              <a:gd name="connsiteY4026" fmla="*/ 3959701 h 7040868"/>
              <a:gd name="connsiteX4027" fmla="*/ 11327721 w 12936898"/>
              <a:gd name="connsiteY4027" fmla="*/ 3963292 h 7040868"/>
              <a:gd name="connsiteX4028" fmla="*/ 11396018 w 12936898"/>
              <a:gd name="connsiteY4028" fmla="*/ 3962313 h 7040868"/>
              <a:gd name="connsiteX4029" fmla="*/ 11726720 w 12936898"/>
              <a:gd name="connsiteY4029" fmla="*/ 3922811 h 7040868"/>
              <a:gd name="connsiteX4030" fmla="*/ 11714139 w 12936898"/>
              <a:gd name="connsiteY4030" fmla="*/ 3941746 h 7040868"/>
              <a:gd name="connsiteX4031" fmla="*/ 11644045 w 12936898"/>
              <a:gd name="connsiteY4031" fmla="*/ 3970474 h 7040868"/>
              <a:gd name="connsiteX4032" fmla="*/ 11426572 w 12936898"/>
              <a:gd name="connsiteY4032" fmla="*/ 4015853 h 7040868"/>
              <a:gd name="connsiteX4033" fmla="*/ 11260023 w 12936898"/>
              <a:gd name="connsiteY4033" fmla="*/ 4057640 h 7040868"/>
              <a:gd name="connsiteX4034" fmla="*/ 11280991 w 12936898"/>
              <a:gd name="connsiteY4034" fmla="*/ 4064496 h 7040868"/>
              <a:gd name="connsiteX4035" fmla="*/ 11294771 w 12936898"/>
              <a:gd name="connsiteY4035" fmla="*/ 4073637 h 7040868"/>
              <a:gd name="connsiteX4036" fmla="*/ 11233064 w 12936898"/>
              <a:gd name="connsiteY4036" fmla="*/ 4083431 h 7040868"/>
              <a:gd name="connsiteX4037" fmla="*/ 11183338 w 12936898"/>
              <a:gd name="connsiteY4037" fmla="*/ 4092572 h 7040868"/>
              <a:gd name="connsiteX4038" fmla="*/ 11325924 w 12936898"/>
              <a:gd name="connsiteY4038" fmla="*/ 4088981 h 7040868"/>
              <a:gd name="connsiteX4039" fmla="*/ 11455928 w 12936898"/>
              <a:gd name="connsiteY4039" fmla="*/ 4087348 h 7040868"/>
              <a:gd name="connsiteX4040" fmla="*/ 11301960 w 12936898"/>
              <a:gd name="connsiteY4040" fmla="*/ 4108895 h 7040868"/>
              <a:gd name="connsiteX4041" fmla="*/ 11159974 w 12936898"/>
              <a:gd name="connsiteY4041" fmla="*/ 4125545 h 7040868"/>
              <a:gd name="connsiteX4042" fmla="*/ 11149190 w 12936898"/>
              <a:gd name="connsiteY4042" fmla="*/ 4134359 h 7040868"/>
              <a:gd name="connsiteX4043" fmla="*/ 11145595 w 12936898"/>
              <a:gd name="connsiteY4043" fmla="*/ 4148397 h 7040868"/>
              <a:gd name="connsiteX4044" fmla="*/ 11145595 w 12936898"/>
              <a:gd name="connsiteY4044" fmla="*/ 4167332 h 7040868"/>
              <a:gd name="connsiteX4045" fmla="*/ 11153384 w 12936898"/>
              <a:gd name="connsiteY4045" fmla="*/ 4169944 h 7040868"/>
              <a:gd name="connsiteX4046" fmla="*/ 11167762 w 12936898"/>
              <a:gd name="connsiteY4046" fmla="*/ 4153947 h 7040868"/>
              <a:gd name="connsiteX4047" fmla="*/ 11179744 w 12936898"/>
              <a:gd name="connsiteY4047" fmla="*/ 4140889 h 7040868"/>
              <a:gd name="connsiteX4048" fmla="*/ 11186334 w 12936898"/>
              <a:gd name="connsiteY4048" fmla="*/ 4153294 h 7040868"/>
              <a:gd name="connsiteX4049" fmla="*/ 11188730 w 12936898"/>
              <a:gd name="connsiteY4049" fmla="*/ 4177126 h 7040868"/>
              <a:gd name="connsiteX4050" fmla="*/ 11180343 w 12936898"/>
              <a:gd name="connsiteY4050" fmla="*/ 4189532 h 7040868"/>
              <a:gd name="connsiteX4051" fmla="*/ 11172555 w 12936898"/>
              <a:gd name="connsiteY4051" fmla="*/ 4210099 h 7040868"/>
              <a:gd name="connsiteX4052" fmla="*/ 11167163 w 12936898"/>
              <a:gd name="connsiteY4052" fmla="*/ 4219240 h 7040868"/>
              <a:gd name="connsiteX4053" fmla="*/ 11170158 w 12936898"/>
              <a:gd name="connsiteY4053" fmla="*/ 4228381 h 7040868"/>
              <a:gd name="connsiteX4054" fmla="*/ 11153384 w 12936898"/>
              <a:gd name="connsiteY4054" fmla="*/ 4247316 h 7040868"/>
              <a:gd name="connsiteX4055" fmla="*/ 11111447 w 12936898"/>
              <a:gd name="connsiteY4055" fmla="*/ 4262986 h 7040868"/>
              <a:gd name="connsiteX4056" fmla="*/ 11091676 w 12936898"/>
              <a:gd name="connsiteY4056" fmla="*/ 4274412 h 7040868"/>
              <a:gd name="connsiteX4057" fmla="*/ 11073704 w 12936898"/>
              <a:gd name="connsiteY4057" fmla="*/ 4286818 h 7040868"/>
              <a:gd name="connsiteX4058" fmla="*/ 11121032 w 12936898"/>
              <a:gd name="connsiteY4058" fmla="*/ 4286818 h 7040868"/>
              <a:gd name="connsiteX4059" fmla="*/ 11167762 w 12936898"/>
              <a:gd name="connsiteY4059" fmla="*/ 4280289 h 7040868"/>
              <a:gd name="connsiteX4060" fmla="*/ 11099465 w 12936898"/>
              <a:gd name="connsiteY4060" fmla="*/ 4307385 h 7040868"/>
              <a:gd name="connsiteX4061" fmla="*/ 11032366 w 12936898"/>
              <a:gd name="connsiteY4061" fmla="*/ 4339379 h 7040868"/>
              <a:gd name="connsiteX4062" fmla="*/ 11039555 w 12936898"/>
              <a:gd name="connsiteY4062" fmla="*/ 4342643 h 7040868"/>
              <a:gd name="connsiteX4063" fmla="*/ 11061122 w 12936898"/>
              <a:gd name="connsiteY4063" fmla="*/ 4345255 h 7040868"/>
              <a:gd name="connsiteX4064" fmla="*/ 11039555 w 12936898"/>
              <a:gd name="connsiteY4064" fmla="*/ 4356028 h 7040868"/>
              <a:gd name="connsiteX4065" fmla="*/ 11007204 w 12936898"/>
              <a:gd name="connsiteY4065" fmla="*/ 4344602 h 7040868"/>
              <a:gd name="connsiteX4066" fmla="*/ 11003609 w 12936898"/>
              <a:gd name="connsiteY4066" fmla="*/ 4336114 h 7040868"/>
              <a:gd name="connsiteX4067" fmla="*/ 10995821 w 12936898"/>
              <a:gd name="connsiteY4067" fmla="*/ 4357661 h 7040868"/>
              <a:gd name="connsiteX4068" fmla="*/ 10984438 w 12936898"/>
              <a:gd name="connsiteY4068" fmla="*/ 4363210 h 7040868"/>
              <a:gd name="connsiteX4069" fmla="*/ 10905956 w 12936898"/>
              <a:gd name="connsiteY4069" fmla="*/ 4371699 h 7040868"/>
              <a:gd name="connsiteX4070" fmla="*/ 11001812 w 12936898"/>
              <a:gd name="connsiteY4070" fmla="*/ 4373331 h 7040868"/>
              <a:gd name="connsiteX4071" fmla="*/ 11050938 w 12936898"/>
              <a:gd name="connsiteY4071" fmla="*/ 4377575 h 7040868"/>
              <a:gd name="connsiteX4072" fmla="*/ 11085685 w 12936898"/>
              <a:gd name="connsiteY4072" fmla="*/ 4371699 h 7040868"/>
              <a:gd name="connsiteX4073" fmla="*/ 11110249 w 12936898"/>
              <a:gd name="connsiteY4073" fmla="*/ 4373984 h 7040868"/>
              <a:gd name="connsiteX4074" fmla="*/ 11146793 w 12936898"/>
              <a:gd name="connsiteY4074" fmla="*/ 4385410 h 7040868"/>
              <a:gd name="connsiteX4075" fmla="*/ 11611094 w 12936898"/>
              <a:gd name="connsiteY4075" fmla="*/ 4330238 h 7040868"/>
              <a:gd name="connsiteX4076" fmla="*/ 11721927 w 12936898"/>
              <a:gd name="connsiteY4076" fmla="*/ 4320444 h 7040868"/>
              <a:gd name="connsiteX4077" fmla="*/ 11597315 w 12936898"/>
              <a:gd name="connsiteY4077" fmla="*/ 4358640 h 7040868"/>
              <a:gd name="connsiteX4078" fmla="*/ 11494869 w 12936898"/>
              <a:gd name="connsiteY4078" fmla="*/ 4401407 h 7040868"/>
              <a:gd name="connsiteX4079" fmla="*/ 11452333 w 12936898"/>
              <a:gd name="connsiteY4079" fmla="*/ 4432747 h 7040868"/>
              <a:gd name="connsiteX4080" fmla="*/ 11449937 w 12936898"/>
              <a:gd name="connsiteY4080" fmla="*/ 4424259 h 7040868"/>
              <a:gd name="connsiteX4081" fmla="*/ 11483487 w 12936898"/>
              <a:gd name="connsiteY4081" fmla="*/ 4392919 h 7040868"/>
              <a:gd name="connsiteX4082" fmla="*/ 11499063 w 12936898"/>
              <a:gd name="connsiteY4082" fmla="*/ 4370719 h 7040868"/>
              <a:gd name="connsiteX4083" fmla="*/ 11331915 w 12936898"/>
              <a:gd name="connsiteY4083" fmla="*/ 4388348 h 7040868"/>
              <a:gd name="connsiteX4084" fmla="*/ 11115041 w 12936898"/>
              <a:gd name="connsiteY4084" fmla="*/ 4403039 h 7040868"/>
              <a:gd name="connsiteX4085" fmla="*/ 11061122 w 12936898"/>
              <a:gd name="connsiteY4085" fmla="*/ 4416098 h 7040868"/>
              <a:gd name="connsiteX4086" fmla="*/ 11036559 w 12936898"/>
              <a:gd name="connsiteY4086" fmla="*/ 4433400 h 7040868"/>
              <a:gd name="connsiteX4087" fmla="*/ 11007204 w 12936898"/>
              <a:gd name="connsiteY4087" fmla="*/ 4445806 h 7040868"/>
              <a:gd name="connsiteX4088" fmla="*/ 10962870 w 12936898"/>
              <a:gd name="connsiteY4088" fmla="*/ 4467352 h 7040868"/>
              <a:gd name="connsiteX4089" fmla="*/ 10926925 w 12936898"/>
              <a:gd name="connsiteY4089" fmla="*/ 4479432 h 7040868"/>
              <a:gd name="connsiteX4090" fmla="*/ 10965866 w 12936898"/>
              <a:gd name="connsiteY4090" fmla="*/ 4486940 h 7040868"/>
              <a:gd name="connsiteX4091" fmla="*/ 11132415 w 12936898"/>
              <a:gd name="connsiteY4091" fmla="*/ 4472902 h 7040868"/>
              <a:gd name="connsiteX4092" fmla="*/ 11157577 w 12936898"/>
              <a:gd name="connsiteY4092" fmla="*/ 4472902 h 7040868"/>
              <a:gd name="connsiteX4093" fmla="*/ 11142001 w 12936898"/>
              <a:gd name="connsiteY4093" fmla="*/ 4488573 h 7040868"/>
              <a:gd name="connsiteX4094" fmla="*/ 11089280 w 12936898"/>
              <a:gd name="connsiteY4094" fmla="*/ 4507181 h 7040868"/>
              <a:gd name="connsiteX4095" fmla="*/ 11363068 w 12936898"/>
              <a:gd name="connsiteY4095" fmla="*/ 4493469 h 7040868"/>
              <a:gd name="connsiteX4096" fmla="*/ 11566761 w 12936898"/>
              <a:gd name="connsiteY4096" fmla="*/ 4478779 h 7040868"/>
              <a:gd name="connsiteX4097" fmla="*/ 11538604 w 12936898"/>
              <a:gd name="connsiteY4097" fmla="*/ 4492490 h 7040868"/>
              <a:gd name="connsiteX4098" fmla="*/ 11461919 w 12936898"/>
              <a:gd name="connsiteY4098" fmla="*/ 4510119 h 7040868"/>
              <a:gd name="connsiteX4099" fmla="*/ 11318135 w 12936898"/>
              <a:gd name="connsiteY4099" fmla="*/ 4523178 h 7040868"/>
              <a:gd name="connsiteX4100" fmla="*/ 11094672 w 12936898"/>
              <a:gd name="connsiteY4100" fmla="*/ 4528728 h 7040868"/>
              <a:gd name="connsiteX4101" fmla="*/ 10971857 w 12936898"/>
              <a:gd name="connsiteY4101" fmla="*/ 4549295 h 7040868"/>
              <a:gd name="connsiteX4102" fmla="*/ 10951488 w 12936898"/>
              <a:gd name="connsiteY4102" fmla="*/ 4566924 h 7040868"/>
              <a:gd name="connsiteX4103" fmla="*/ 10947893 w 12936898"/>
              <a:gd name="connsiteY4103" fmla="*/ 4556803 h 7040868"/>
              <a:gd name="connsiteX4104" fmla="*/ 10940105 w 12936898"/>
              <a:gd name="connsiteY4104" fmla="*/ 4548642 h 7040868"/>
              <a:gd name="connsiteX4105" fmla="*/ 10916141 w 12936898"/>
              <a:gd name="connsiteY4105" fmla="*/ 4572474 h 7040868"/>
              <a:gd name="connsiteX4106" fmla="*/ 10874803 w 12936898"/>
              <a:gd name="connsiteY4106" fmla="*/ 4598264 h 7040868"/>
              <a:gd name="connsiteX4107" fmla="*/ 10820285 w 12936898"/>
              <a:gd name="connsiteY4107" fmla="*/ 4626667 h 7040868"/>
              <a:gd name="connsiteX4108" fmla="*/ 10820884 w 12936898"/>
              <a:gd name="connsiteY4108" fmla="*/ 4655722 h 7040868"/>
              <a:gd name="connsiteX4109" fmla="*/ 10820884 w 12936898"/>
              <a:gd name="connsiteY4109" fmla="*/ 4674004 h 7040868"/>
              <a:gd name="connsiteX4110" fmla="*/ 10841254 w 12936898"/>
              <a:gd name="connsiteY4110" fmla="*/ 4678901 h 7040868"/>
              <a:gd name="connsiteX4111" fmla="*/ 10864618 w 12936898"/>
              <a:gd name="connsiteY4111" fmla="*/ 4681186 h 7040868"/>
              <a:gd name="connsiteX4112" fmla="*/ 10878997 w 12936898"/>
              <a:gd name="connsiteY4112" fmla="*/ 4684777 h 7040868"/>
              <a:gd name="connsiteX4113" fmla="*/ 10941902 w 12936898"/>
              <a:gd name="connsiteY4113" fmla="*/ 4668128 h 7040868"/>
              <a:gd name="connsiteX4114" fmla="*/ 10991028 w 12936898"/>
              <a:gd name="connsiteY4114" fmla="*/ 4648213 h 7040868"/>
              <a:gd name="connsiteX4115" fmla="*/ 11014992 w 12936898"/>
              <a:gd name="connsiteY4115" fmla="*/ 4646581 h 7040868"/>
              <a:gd name="connsiteX4116" fmla="*/ 11009001 w 12936898"/>
              <a:gd name="connsiteY4116" fmla="*/ 4655722 h 7040868"/>
              <a:gd name="connsiteX4117" fmla="*/ 10993424 w 12936898"/>
              <a:gd name="connsiteY4117" fmla="*/ 4667148 h 7040868"/>
              <a:gd name="connsiteX4118" fmla="*/ 10977249 w 12936898"/>
              <a:gd name="connsiteY4118" fmla="*/ 4676289 h 7040868"/>
              <a:gd name="connsiteX4119" fmla="*/ 10941902 w 12936898"/>
              <a:gd name="connsiteY4119" fmla="*/ 4690327 h 7040868"/>
              <a:gd name="connsiteX4120" fmla="*/ 10897569 w 12936898"/>
              <a:gd name="connsiteY4120" fmla="*/ 4707630 h 7040868"/>
              <a:gd name="connsiteX4121" fmla="*/ 10868213 w 12936898"/>
              <a:gd name="connsiteY4121" fmla="*/ 4722321 h 7040868"/>
              <a:gd name="connsiteX4122" fmla="*/ 10855033 w 12936898"/>
              <a:gd name="connsiteY4122" fmla="*/ 4738970 h 7040868"/>
              <a:gd name="connsiteX4123" fmla="*/ 10847245 w 12936898"/>
              <a:gd name="connsiteY4123" fmla="*/ 4749091 h 7040868"/>
              <a:gd name="connsiteX4124" fmla="*/ 10890380 w 12936898"/>
              <a:gd name="connsiteY4124" fmla="*/ 4739950 h 7040868"/>
              <a:gd name="connsiteX4125" fmla="*/ 10941902 w 12936898"/>
              <a:gd name="connsiteY4125" fmla="*/ 4721668 h 7040868"/>
              <a:gd name="connsiteX4126" fmla="*/ 10922132 w 12936898"/>
              <a:gd name="connsiteY4126" fmla="*/ 4736359 h 7040868"/>
              <a:gd name="connsiteX4127" fmla="*/ 10958078 w 12936898"/>
              <a:gd name="connsiteY4127" fmla="*/ 4759211 h 7040868"/>
              <a:gd name="connsiteX4128" fmla="*/ 10980843 w 12936898"/>
              <a:gd name="connsiteY4128" fmla="*/ 4768352 h 7040868"/>
              <a:gd name="connsiteX4129" fmla="*/ 10943100 w 12936898"/>
              <a:gd name="connsiteY4129" fmla="*/ 4795122 h 7040868"/>
              <a:gd name="connsiteX4130" fmla="*/ 10955681 w 12936898"/>
              <a:gd name="connsiteY4130" fmla="*/ 4806548 h 7040868"/>
              <a:gd name="connsiteX4131" fmla="*/ 10960474 w 12936898"/>
              <a:gd name="connsiteY4131" fmla="*/ 4828748 h 7040868"/>
              <a:gd name="connsiteX4132" fmla="*/ 11000014 w 12936898"/>
              <a:gd name="connsiteY4132" fmla="*/ 4825483 h 7040868"/>
              <a:gd name="connsiteX4133" fmla="*/ 11104258 w 12936898"/>
              <a:gd name="connsiteY4133" fmla="*/ 4787613 h 7040868"/>
              <a:gd name="connsiteX4134" fmla="*/ 11159974 w 12936898"/>
              <a:gd name="connsiteY4134" fmla="*/ 4758558 h 7040868"/>
              <a:gd name="connsiteX4135" fmla="*/ 11180343 w 12936898"/>
              <a:gd name="connsiteY4135" fmla="*/ 4743214 h 7040868"/>
              <a:gd name="connsiteX4136" fmla="*/ 11172555 w 12936898"/>
              <a:gd name="connsiteY4136" fmla="*/ 4726238 h 7040868"/>
              <a:gd name="connsiteX4137" fmla="*/ 11213293 w 12936898"/>
              <a:gd name="connsiteY4137" fmla="*/ 4699468 h 7040868"/>
              <a:gd name="connsiteX4138" fmla="*/ 11280991 w 12936898"/>
              <a:gd name="connsiteY4138" fmla="*/ 4690980 h 7040868"/>
              <a:gd name="connsiteX4139" fmla="*/ 11270208 w 12936898"/>
              <a:gd name="connsiteY4139" fmla="*/ 4709262 h 7040868"/>
              <a:gd name="connsiteX4140" fmla="*/ 11194122 w 12936898"/>
              <a:gd name="connsiteY4140" fmla="*/ 4763781 h 7040868"/>
              <a:gd name="connsiteX4141" fmla="*/ 11230068 w 12936898"/>
              <a:gd name="connsiteY4141" fmla="*/ 4790552 h 7040868"/>
              <a:gd name="connsiteX4142" fmla="*/ 11282190 w 12936898"/>
              <a:gd name="connsiteY4142" fmla="*/ 4790552 h 7040868"/>
              <a:gd name="connsiteX4143" fmla="*/ 11296568 w 12936898"/>
              <a:gd name="connsiteY4143" fmla="*/ 4790552 h 7040868"/>
              <a:gd name="connsiteX4144" fmla="*/ 11400811 w 12936898"/>
              <a:gd name="connsiteY4144" fmla="*/ 4778472 h 7040868"/>
              <a:gd name="connsiteX4145" fmla="*/ 11434960 w 12936898"/>
              <a:gd name="connsiteY4145" fmla="*/ 4756926 h 7040868"/>
              <a:gd name="connsiteX4146" fmla="*/ 11450536 w 12936898"/>
              <a:gd name="connsiteY4146" fmla="*/ 4764434 h 7040868"/>
              <a:gd name="connsiteX4147" fmla="*/ 11426572 w 12936898"/>
              <a:gd name="connsiteY4147" fmla="*/ 4782716 h 7040868"/>
              <a:gd name="connsiteX4148" fmla="*/ 11444545 w 12936898"/>
              <a:gd name="connsiteY4148" fmla="*/ 4789246 h 7040868"/>
              <a:gd name="connsiteX4149" fmla="*/ 11431365 w 12936898"/>
              <a:gd name="connsiteY4149" fmla="*/ 4799040 h 7040868"/>
              <a:gd name="connsiteX4150" fmla="*/ 11344496 w 12936898"/>
              <a:gd name="connsiteY4150" fmla="*/ 4822871 h 7040868"/>
              <a:gd name="connsiteX4151" fmla="*/ 11282190 w 12936898"/>
              <a:gd name="connsiteY4151" fmla="*/ 4842786 h 7040868"/>
              <a:gd name="connsiteX4152" fmla="*/ 11257627 w 12936898"/>
              <a:gd name="connsiteY4152" fmla="*/ 4859435 h 7040868"/>
              <a:gd name="connsiteX4153" fmla="*/ 11213892 w 12936898"/>
              <a:gd name="connsiteY4153" fmla="*/ 4873147 h 7040868"/>
              <a:gd name="connsiteX4154" fmla="*/ 11169559 w 12936898"/>
              <a:gd name="connsiteY4154" fmla="*/ 4873147 h 7040868"/>
              <a:gd name="connsiteX4155" fmla="*/ 11217487 w 12936898"/>
              <a:gd name="connsiteY4155" fmla="*/ 4885552 h 7040868"/>
              <a:gd name="connsiteX4156" fmla="*/ 11238455 w 12936898"/>
              <a:gd name="connsiteY4156" fmla="*/ 4924402 h 7040868"/>
              <a:gd name="connsiteX4157" fmla="*/ 11209100 w 12936898"/>
              <a:gd name="connsiteY4157" fmla="*/ 4947581 h 7040868"/>
              <a:gd name="connsiteX4158" fmla="*/ 11242050 w 12936898"/>
              <a:gd name="connsiteY4158" fmla="*/ 4945622 h 7040868"/>
              <a:gd name="connsiteX4159" fmla="*/ 11215091 w 12936898"/>
              <a:gd name="connsiteY4159" fmla="*/ 4954436 h 7040868"/>
              <a:gd name="connsiteX4160" fmla="*/ 11168960 w 12936898"/>
              <a:gd name="connsiteY4160" fmla="*/ 4957375 h 7040868"/>
              <a:gd name="connsiteX4161" fmla="*/ 11157577 w 12936898"/>
              <a:gd name="connsiteY4161" fmla="*/ 4959007 h 7040868"/>
              <a:gd name="connsiteX4162" fmla="*/ 11153384 w 12936898"/>
              <a:gd name="connsiteY4162" fmla="*/ 4974351 h 7040868"/>
              <a:gd name="connsiteX4163" fmla="*/ 11178546 w 12936898"/>
              <a:gd name="connsiteY4163" fmla="*/ 4975983 h 7040868"/>
              <a:gd name="connsiteX4164" fmla="*/ 11263618 w 12936898"/>
              <a:gd name="connsiteY4164" fmla="*/ 4979574 h 7040868"/>
              <a:gd name="connsiteX4165" fmla="*/ 11234861 w 12936898"/>
              <a:gd name="connsiteY4165" fmla="*/ 4991980 h 7040868"/>
              <a:gd name="connsiteX4166" fmla="*/ 11271406 w 12936898"/>
              <a:gd name="connsiteY4166" fmla="*/ 5005691 h 7040868"/>
              <a:gd name="connsiteX4167" fmla="*/ 11323527 w 12936898"/>
              <a:gd name="connsiteY4167" fmla="*/ 5008956 h 7040868"/>
              <a:gd name="connsiteX4168" fmla="*/ 11256428 w 12936898"/>
              <a:gd name="connsiteY4168" fmla="*/ 5023320 h 7040868"/>
              <a:gd name="connsiteX4169" fmla="*/ 11189329 w 12936898"/>
              <a:gd name="connsiteY4169" fmla="*/ 5045520 h 7040868"/>
              <a:gd name="connsiteX4170" fmla="*/ 11208501 w 12936898"/>
              <a:gd name="connsiteY4170" fmla="*/ 5051723 h 7040868"/>
              <a:gd name="connsiteX4171" fmla="*/ 11234861 w 12936898"/>
              <a:gd name="connsiteY4171" fmla="*/ 5060863 h 7040868"/>
              <a:gd name="connsiteX4172" fmla="*/ 11227073 w 12936898"/>
              <a:gd name="connsiteY4172" fmla="*/ 5066739 h 7040868"/>
              <a:gd name="connsiteX4173" fmla="*/ 11215091 w 12936898"/>
              <a:gd name="connsiteY4173" fmla="*/ 5089265 h 7040868"/>
              <a:gd name="connsiteX4174" fmla="*/ 11213293 w 12936898"/>
              <a:gd name="connsiteY4174" fmla="*/ 5093183 h 7040868"/>
              <a:gd name="connsiteX4175" fmla="*/ 11133613 w 12936898"/>
              <a:gd name="connsiteY4175" fmla="*/ 5095469 h 7040868"/>
              <a:gd name="connsiteX4176" fmla="*/ 11103059 w 12936898"/>
              <a:gd name="connsiteY4176" fmla="*/ 5101345 h 7040868"/>
              <a:gd name="connsiteX4177" fmla="*/ 11082091 w 12936898"/>
              <a:gd name="connsiteY4177" fmla="*/ 5101345 h 7040868"/>
              <a:gd name="connsiteX4178" fmla="*/ 11103658 w 12936898"/>
              <a:gd name="connsiteY4178" fmla="*/ 5115383 h 7040868"/>
              <a:gd name="connsiteX4179" fmla="*/ 11098267 w 12936898"/>
              <a:gd name="connsiteY4179" fmla="*/ 5135297 h 7040868"/>
              <a:gd name="connsiteX4180" fmla="*/ 11086884 w 12936898"/>
              <a:gd name="connsiteY4180" fmla="*/ 5149009 h 7040868"/>
              <a:gd name="connsiteX4181" fmla="*/ 11087483 w 12936898"/>
              <a:gd name="connsiteY4181" fmla="*/ 5159782 h 7040868"/>
              <a:gd name="connsiteX4182" fmla="*/ 11056929 w 12936898"/>
              <a:gd name="connsiteY4182" fmla="*/ 5166637 h 7040868"/>
              <a:gd name="connsiteX4183" fmla="*/ 11040753 w 12936898"/>
              <a:gd name="connsiteY4183" fmla="*/ 5170555 h 7040868"/>
              <a:gd name="connsiteX4184" fmla="*/ 11067113 w 12936898"/>
              <a:gd name="connsiteY4184" fmla="*/ 5178717 h 7040868"/>
              <a:gd name="connsiteX4185" fmla="*/ 11072505 w 12936898"/>
              <a:gd name="connsiteY4185" fmla="*/ 5189490 h 7040868"/>
              <a:gd name="connsiteX4186" fmla="*/ 11043749 w 12936898"/>
              <a:gd name="connsiteY4186" fmla="*/ 5203528 h 7040868"/>
              <a:gd name="connsiteX4187" fmla="*/ 11017987 w 12936898"/>
              <a:gd name="connsiteY4187" fmla="*/ 5209405 h 7040868"/>
              <a:gd name="connsiteX4188" fmla="*/ 10899965 w 12936898"/>
              <a:gd name="connsiteY4188" fmla="*/ 5217239 h 7040868"/>
              <a:gd name="connsiteX4189" fmla="*/ 10893974 w 12936898"/>
              <a:gd name="connsiteY4189" fmla="*/ 5229645 h 7040868"/>
              <a:gd name="connsiteX4190" fmla="*/ 10903560 w 12936898"/>
              <a:gd name="connsiteY4190" fmla="*/ 5230298 h 7040868"/>
              <a:gd name="connsiteX4191" fmla="*/ 10922132 w 12936898"/>
              <a:gd name="connsiteY4191" fmla="*/ 5243030 h 7040868"/>
              <a:gd name="connsiteX4192" fmla="*/ 10927524 w 12936898"/>
              <a:gd name="connsiteY4192" fmla="*/ 5260985 h 7040868"/>
              <a:gd name="connsiteX4193" fmla="*/ 10935312 w 12936898"/>
              <a:gd name="connsiteY4193" fmla="*/ 5250213 h 7040868"/>
              <a:gd name="connsiteX4194" fmla="*/ 10944298 w 12936898"/>
              <a:gd name="connsiteY4194" fmla="*/ 5245642 h 7040868"/>
              <a:gd name="connsiteX4195" fmla="*/ 10933515 w 12936898"/>
              <a:gd name="connsiteY4195" fmla="*/ 5279921 h 7040868"/>
              <a:gd name="connsiteX4196" fmla="*/ 10910150 w 12936898"/>
              <a:gd name="connsiteY4196" fmla="*/ 5293959 h 7040868"/>
              <a:gd name="connsiteX4197" fmla="*/ 10901163 w 12936898"/>
              <a:gd name="connsiteY4197" fmla="*/ 5287429 h 7040868"/>
              <a:gd name="connsiteX4198" fmla="*/ 10892177 w 12936898"/>
              <a:gd name="connsiteY4198" fmla="*/ 5286123 h 7040868"/>
              <a:gd name="connsiteX4199" fmla="*/ 10861024 w 12936898"/>
              <a:gd name="connsiteY4199" fmla="*/ 5294611 h 7040868"/>
              <a:gd name="connsiteX4200" fmla="*/ 10857429 w 12936898"/>
              <a:gd name="connsiteY4200" fmla="*/ 5276983 h 7040868"/>
              <a:gd name="connsiteX4201" fmla="*/ 10858627 w 12936898"/>
              <a:gd name="connsiteY4201" fmla="*/ 5268494 h 7040868"/>
              <a:gd name="connsiteX4202" fmla="*/ 10837659 w 12936898"/>
              <a:gd name="connsiteY4202" fmla="*/ 5289061 h 7040868"/>
              <a:gd name="connsiteX4203" fmla="*/ 10826875 w 12936898"/>
              <a:gd name="connsiteY4203" fmla="*/ 5303753 h 7040868"/>
              <a:gd name="connsiteX4204" fmla="*/ 10790330 w 12936898"/>
              <a:gd name="connsiteY4204" fmla="*/ 5318769 h 7040868"/>
              <a:gd name="connsiteX4205" fmla="*/ 10722033 w 12936898"/>
              <a:gd name="connsiteY4205" fmla="*/ 5343581 h 7040868"/>
              <a:gd name="connsiteX4206" fmla="*/ 10615394 w 12936898"/>
              <a:gd name="connsiteY4206" fmla="*/ 5361537 h 7040868"/>
              <a:gd name="connsiteX4207" fmla="*/ 10604610 w 12936898"/>
              <a:gd name="connsiteY4207" fmla="*/ 5353375 h 7040868"/>
              <a:gd name="connsiteX4208" fmla="*/ 10518939 w 12936898"/>
              <a:gd name="connsiteY4208" fmla="*/ 5338357 h 7040868"/>
              <a:gd name="connsiteX4209" fmla="*/ 10341606 w 12936898"/>
              <a:gd name="connsiteY4209" fmla="*/ 5350763 h 7040868"/>
              <a:gd name="connsiteX4210" fmla="*/ 10270912 w 12936898"/>
              <a:gd name="connsiteY4210" fmla="*/ 5360557 h 7040868"/>
              <a:gd name="connsiteX4211" fmla="*/ 10219390 w 12936898"/>
              <a:gd name="connsiteY4211" fmla="*/ 5376553 h 7040868"/>
              <a:gd name="connsiteX4212" fmla="*/ 10144503 w 12936898"/>
              <a:gd name="connsiteY4212" fmla="*/ 5387980 h 7040868"/>
              <a:gd name="connsiteX4213" fmla="*/ 10133719 w 12936898"/>
              <a:gd name="connsiteY4213" fmla="*/ 5403324 h 7040868"/>
              <a:gd name="connsiteX4214" fmla="*/ 10113949 w 12936898"/>
              <a:gd name="connsiteY4214" fmla="*/ 5419973 h 7040868"/>
              <a:gd name="connsiteX4215" fmla="*/ 10111552 w 12936898"/>
              <a:gd name="connsiteY4215" fmla="*/ 5443805 h 7040868"/>
              <a:gd name="connsiteX4216" fmla="*/ 10161277 w 12936898"/>
              <a:gd name="connsiteY4216" fmla="*/ 5448702 h 7040868"/>
              <a:gd name="connsiteX4217" fmla="*/ 10124732 w 12936898"/>
              <a:gd name="connsiteY4217" fmla="*/ 5460129 h 7040868"/>
              <a:gd name="connsiteX4218" fmla="*/ 10012701 w 12936898"/>
              <a:gd name="connsiteY4218" fmla="*/ 5480695 h 7040868"/>
              <a:gd name="connsiteX4219" fmla="*/ 9992931 w 12936898"/>
              <a:gd name="connsiteY4219" fmla="*/ 5502243 h 7040868"/>
              <a:gd name="connsiteX4220" fmla="*/ 9964773 w 12936898"/>
              <a:gd name="connsiteY4220" fmla="*/ 5522809 h 7040868"/>
              <a:gd name="connsiteX4221" fmla="*/ 9944404 w 12936898"/>
              <a:gd name="connsiteY4221" fmla="*/ 5532930 h 7040868"/>
              <a:gd name="connsiteX4222" fmla="*/ 9793431 w 12936898"/>
              <a:gd name="connsiteY4222" fmla="*/ 5600181 h 7040868"/>
              <a:gd name="connsiteX4223" fmla="*/ 9889886 w 12936898"/>
              <a:gd name="connsiteY4223" fmla="*/ 5603773 h 7040868"/>
              <a:gd name="connsiteX4224" fmla="*/ 10019890 w 12936898"/>
              <a:gd name="connsiteY4224" fmla="*/ 5603773 h 7040868"/>
              <a:gd name="connsiteX4225" fmla="*/ 10025881 w 12936898"/>
              <a:gd name="connsiteY4225" fmla="*/ 5615525 h 7040868"/>
              <a:gd name="connsiteX4226" fmla="*/ 10037863 w 12936898"/>
              <a:gd name="connsiteY4226" fmla="*/ 5626951 h 7040868"/>
              <a:gd name="connsiteX4227" fmla="*/ 10030674 w 12936898"/>
              <a:gd name="connsiteY4227" fmla="*/ 5650783 h 7040868"/>
              <a:gd name="connsiteX4228" fmla="*/ 10009107 w 12936898"/>
              <a:gd name="connsiteY4228" fmla="*/ 5667759 h 7040868"/>
              <a:gd name="connsiteX4229" fmla="*/ 10076805 w 12936898"/>
              <a:gd name="connsiteY4229" fmla="*/ 5676901 h 7040868"/>
              <a:gd name="connsiteX4230" fmla="*/ 10339809 w 12936898"/>
              <a:gd name="connsiteY4230" fmla="*/ 5665474 h 7040868"/>
              <a:gd name="connsiteX4231" fmla="*/ 10594425 w 12936898"/>
              <a:gd name="connsiteY4231" fmla="*/ 5621075 h 7040868"/>
              <a:gd name="connsiteX4232" fmla="*/ 10646547 w 12936898"/>
              <a:gd name="connsiteY4232" fmla="*/ 5604752 h 7040868"/>
              <a:gd name="connsiteX4233" fmla="*/ 10657330 w 12936898"/>
              <a:gd name="connsiteY4233" fmla="*/ 5628584 h 7040868"/>
              <a:gd name="connsiteX4234" fmla="*/ 10660925 w 12936898"/>
              <a:gd name="connsiteY4234" fmla="*/ 5641643 h 7040868"/>
              <a:gd name="connsiteX4235" fmla="*/ 10710051 w 12936898"/>
              <a:gd name="connsiteY4235" fmla="*/ 5655354 h 7040868"/>
              <a:gd name="connsiteX4236" fmla="*/ 10870010 w 12936898"/>
              <a:gd name="connsiteY4236" fmla="*/ 5654701 h 7040868"/>
              <a:gd name="connsiteX4237" fmla="*/ 10962271 w 12936898"/>
              <a:gd name="connsiteY4237" fmla="*/ 5652415 h 7040868"/>
              <a:gd name="connsiteX4238" fmla="*/ 10630970 w 12936898"/>
              <a:gd name="connsiteY4238" fmla="*/ 5693550 h 7040868"/>
              <a:gd name="connsiteX4239" fmla="*/ 10344601 w 12936898"/>
              <a:gd name="connsiteY4239" fmla="*/ 5726523 h 7040868"/>
              <a:gd name="connsiteX4240" fmla="*/ 10351791 w 12936898"/>
              <a:gd name="connsiteY4240" fmla="*/ 5738929 h 7040868"/>
              <a:gd name="connsiteX4241" fmla="*/ 10374556 w 12936898"/>
              <a:gd name="connsiteY4241" fmla="*/ 5746437 h 7040868"/>
              <a:gd name="connsiteX4242" fmla="*/ 10400318 w 12936898"/>
              <a:gd name="connsiteY4242" fmla="*/ 5743499 h 7040868"/>
              <a:gd name="connsiteX4243" fmla="*/ 10376953 w 12936898"/>
              <a:gd name="connsiteY4243" fmla="*/ 5759495 h 7040868"/>
              <a:gd name="connsiteX4244" fmla="*/ 10228976 w 12936898"/>
              <a:gd name="connsiteY4244" fmla="*/ 5779410 h 7040868"/>
              <a:gd name="connsiteX4245" fmla="*/ 10061827 w 12936898"/>
              <a:gd name="connsiteY4245" fmla="*/ 5807159 h 7040868"/>
              <a:gd name="connsiteX4246" fmla="*/ 10055836 w 12936898"/>
              <a:gd name="connsiteY4246" fmla="*/ 5807813 h 7040868"/>
              <a:gd name="connsiteX4247" fmla="*/ 10043255 w 12936898"/>
              <a:gd name="connsiteY4247" fmla="*/ 5783981 h 7040868"/>
              <a:gd name="connsiteX4248" fmla="*/ 10052242 w 12936898"/>
              <a:gd name="connsiteY4248" fmla="*/ 5780063 h 7040868"/>
              <a:gd name="connsiteX4249" fmla="*/ 10046251 w 12936898"/>
              <a:gd name="connsiteY4249" fmla="*/ 5763413 h 7040868"/>
              <a:gd name="connsiteX4250" fmla="*/ 9605315 w 12936898"/>
              <a:gd name="connsiteY4250" fmla="*/ 5780063 h 7040868"/>
              <a:gd name="connsiteX4251" fmla="*/ 9749098 w 12936898"/>
              <a:gd name="connsiteY4251" fmla="*/ 5784960 h 7040868"/>
              <a:gd name="connsiteX4252" fmla="*/ 9942607 w 12936898"/>
              <a:gd name="connsiteY4252" fmla="*/ 5786266 h 7040868"/>
              <a:gd name="connsiteX4253" fmla="*/ 9904864 w 12936898"/>
              <a:gd name="connsiteY4253" fmla="*/ 5794754 h 7040868"/>
              <a:gd name="connsiteX4254" fmla="*/ 9734121 w 12936898"/>
              <a:gd name="connsiteY4254" fmla="*/ 5831644 h 7040868"/>
              <a:gd name="connsiteX4255" fmla="*/ 9809008 w 12936898"/>
              <a:gd name="connsiteY4255" fmla="*/ 5846661 h 7040868"/>
              <a:gd name="connsiteX4256" fmla="*/ 9859332 w 12936898"/>
              <a:gd name="connsiteY4256" fmla="*/ 5858414 h 7040868"/>
              <a:gd name="connsiteX4257" fmla="*/ 9815598 w 12936898"/>
              <a:gd name="connsiteY4257" fmla="*/ 5870493 h 7040868"/>
              <a:gd name="connsiteX4258" fmla="*/ 9760481 w 12936898"/>
              <a:gd name="connsiteY4258" fmla="*/ 5861353 h 7040868"/>
              <a:gd name="connsiteX4259" fmla="*/ 9641860 w 12936898"/>
              <a:gd name="connsiteY4259" fmla="*/ 5874411 h 7040868"/>
              <a:gd name="connsiteX4260" fmla="*/ 9539414 w 12936898"/>
              <a:gd name="connsiteY4260" fmla="*/ 5907384 h 7040868"/>
              <a:gd name="connsiteX4261" fmla="*/ 9478905 w 12936898"/>
              <a:gd name="connsiteY4261" fmla="*/ 5921748 h 7040868"/>
              <a:gd name="connsiteX4262" fmla="*/ 9467522 w 12936898"/>
              <a:gd name="connsiteY4262" fmla="*/ 5921748 h 7040868"/>
              <a:gd name="connsiteX4263" fmla="*/ 9472315 w 12936898"/>
              <a:gd name="connsiteY4263" fmla="*/ 5906731 h 7040868"/>
              <a:gd name="connsiteX4264" fmla="*/ 9514851 w 12936898"/>
              <a:gd name="connsiteY4264" fmla="*/ 5896611 h 7040868"/>
              <a:gd name="connsiteX4265" fmla="*/ 9608909 w 12936898"/>
              <a:gd name="connsiteY4265" fmla="*/ 5862985 h 7040868"/>
              <a:gd name="connsiteX4266" fmla="*/ 9623887 w 12936898"/>
              <a:gd name="connsiteY4266" fmla="*/ 5854823 h 7040868"/>
              <a:gd name="connsiteX4267" fmla="*/ 9687391 w 12936898"/>
              <a:gd name="connsiteY4267" fmla="*/ 5827727 h 7040868"/>
              <a:gd name="connsiteX4268" fmla="*/ 9610107 w 12936898"/>
              <a:gd name="connsiteY4268" fmla="*/ 5831644 h 7040868"/>
              <a:gd name="connsiteX4269" fmla="*/ 9550797 w 12936898"/>
              <a:gd name="connsiteY4269" fmla="*/ 5831644 h 7040868"/>
              <a:gd name="connsiteX4270" fmla="*/ 9600522 w 12936898"/>
              <a:gd name="connsiteY4270" fmla="*/ 5816301 h 7040868"/>
              <a:gd name="connsiteX4271" fmla="*/ 9514252 w 12936898"/>
              <a:gd name="connsiteY4271" fmla="*/ 5800630 h 7040868"/>
              <a:gd name="connsiteX4272" fmla="*/ 9312356 w 12936898"/>
              <a:gd name="connsiteY4272" fmla="*/ 5830012 h 7040868"/>
              <a:gd name="connsiteX4273" fmla="*/ 9333324 w 12936898"/>
              <a:gd name="connsiteY4273" fmla="*/ 5872779 h 7040868"/>
              <a:gd name="connsiteX4274" fmla="*/ 9327333 w 12936898"/>
              <a:gd name="connsiteY4274" fmla="*/ 5901834 h 7040868"/>
              <a:gd name="connsiteX4275" fmla="*/ 9290189 w 12936898"/>
              <a:gd name="connsiteY4275" fmla="*/ 5879635 h 7040868"/>
              <a:gd name="connsiteX4276" fmla="*/ 9233874 w 12936898"/>
              <a:gd name="connsiteY4276" fmla="*/ 5862332 h 7040868"/>
              <a:gd name="connsiteX4277" fmla="*/ 9163180 w 12936898"/>
              <a:gd name="connsiteY4277" fmla="*/ 5879635 h 7040868"/>
              <a:gd name="connsiteX4278" fmla="*/ 9127834 w 12936898"/>
              <a:gd name="connsiteY4278" fmla="*/ 5885185 h 7040868"/>
              <a:gd name="connsiteX4279" fmla="*/ 9082901 w 12936898"/>
              <a:gd name="connsiteY4279" fmla="*/ 5916525 h 7040868"/>
              <a:gd name="connsiteX4280" fmla="*/ 9102072 w 12936898"/>
              <a:gd name="connsiteY4280" fmla="*/ 5923381 h 7040868"/>
              <a:gd name="connsiteX4281" fmla="*/ 9121843 w 12936898"/>
              <a:gd name="connsiteY4281" fmla="*/ 5931215 h 7040868"/>
              <a:gd name="connsiteX4282" fmla="*/ 9143410 w 12936898"/>
              <a:gd name="connsiteY4282" fmla="*/ 5934154 h 7040868"/>
              <a:gd name="connsiteX4283" fmla="*/ 9271617 w 12936898"/>
              <a:gd name="connsiteY4283" fmla="*/ 5916525 h 7040868"/>
              <a:gd name="connsiteX4284" fmla="*/ 9362081 w 12936898"/>
              <a:gd name="connsiteY4284" fmla="*/ 5941989 h 7040868"/>
              <a:gd name="connsiteX4285" fmla="*/ 9380054 w 12936898"/>
              <a:gd name="connsiteY4285" fmla="*/ 5957007 h 7040868"/>
              <a:gd name="connsiteX4286" fmla="*/ 9355491 w 12936898"/>
              <a:gd name="connsiteY4286" fmla="*/ 5957985 h 7040868"/>
              <a:gd name="connsiteX4287" fmla="*/ 9297977 w 12936898"/>
              <a:gd name="connsiteY4287" fmla="*/ 5951130 h 7040868"/>
              <a:gd name="connsiteX4288" fmla="*/ 9254842 w 12936898"/>
              <a:gd name="connsiteY4288" fmla="*/ 5946233 h 7040868"/>
              <a:gd name="connsiteX4289" fmla="*/ 9164379 w 12936898"/>
              <a:gd name="connsiteY4289" fmla="*/ 5946233 h 7040868"/>
              <a:gd name="connsiteX4290" fmla="*/ 9061933 w 12936898"/>
              <a:gd name="connsiteY4290" fmla="*/ 5970065 h 7040868"/>
              <a:gd name="connsiteX4291" fmla="*/ 9028982 w 12936898"/>
              <a:gd name="connsiteY4291" fmla="*/ 5989326 h 7040868"/>
              <a:gd name="connsiteX4292" fmla="*/ 9099676 w 12936898"/>
              <a:gd name="connsiteY4292" fmla="*/ 6000753 h 7040868"/>
              <a:gd name="connsiteX4293" fmla="*/ 9192536 w 12936898"/>
              <a:gd name="connsiteY4293" fmla="*/ 6000753 h 7040868"/>
              <a:gd name="connsiteX4294" fmla="*/ 9210509 w 12936898"/>
              <a:gd name="connsiteY4294" fmla="*/ 5989979 h 7040868"/>
              <a:gd name="connsiteX4295" fmla="*/ 9214104 w 12936898"/>
              <a:gd name="connsiteY4295" fmla="*/ 5998467 h 7040868"/>
              <a:gd name="connsiteX4296" fmla="*/ 9360284 w 12936898"/>
              <a:gd name="connsiteY4296" fmla="*/ 6018708 h 7040868"/>
              <a:gd name="connsiteX4297" fmla="*/ 9544806 w 12936898"/>
              <a:gd name="connsiteY4297" fmla="*/ 6025237 h 7040868"/>
              <a:gd name="connsiteX4298" fmla="*/ 9896476 w 12936898"/>
              <a:gd name="connsiteY4298" fmla="*/ 6018708 h 7040868"/>
              <a:gd name="connsiteX4299" fmla="*/ 10098971 w 12936898"/>
              <a:gd name="connsiteY4299" fmla="*/ 5989326 h 7040868"/>
              <a:gd name="connsiteX4300" fmla="*/ 10167268 w 12936898"/>
              <a:gd name="connsiteY4300" fmla="*/ 5978553 h 7040868"/>
              <a:gd name="connsiteX4301" fmla="*/ 10300867 w 12936898"/>
              <a:gd name="connsiteY4301" fmla="*/ 5957985 h 7040868"/>
              <a:gd name="connsiteX4302" fmla="*/ 10316444 w 12936898"/>
              <a:gd name="connsiteY4302" fmla="*/ 5962556 h 7040868"/>
              <a:gd name="connsiteX4303" fmla="*/ 10341606 w 12936898"/>
              <a:gd name="connsiteY4303" fmla="*/ 5967127 h 7040868"/>
              <a:gd name="connsiteX4304" fmla="*/ 10455435 w 12936898"/>
              <a:gd name="connsiteY4304" fmla="*/ 5948845 h 7040868"/>
              <a:gd name="connsiteX4305" fmla="*/ 10010904 w 12936898"/>
              <a:gd name="connsiteY4305" fmla="*/ 6024585 h 7040868"/>
              <a:gd name="connsiteX4306" fmla="*/ 9561580 w 12936898"/>
              <a:gd name="connsiteY4306" fmla="*/ 6050049 h 7040868"/>
              <a:gd name="connsiteX4307" fmla="*/ 9386045 w 12936898"/>
              <a:gd name="connsiteY4307" fmla="*/ 6044499 h 7040868"/>
              <a:gd name="connsiteX4308" fmla="*/ 9329130 w 12936898"/>
              <a:gd name="connsiteY4308" fmla="*/ 6040907 h 7040868"/>
              <a:gd name="connsiteX4309" fmla="*/ 9186545 w 12936898"/>
              <a:gd name="connsiteY4309" fmla="*/ 6031440 h 7040868"/>
              <a:gd name="connsiteX4310" fmla="*/ 8983451 w 12936898"/>
              <a:gd name="connsiteY4310" fmla="*/ 6016096 h 7040868"/>
              <a:gd name="connsiteX4311" fmla="*/ 8815104 w 12936898"/>
              <a:gd name="connsiteY4311" fmla="*/ 6014464 h 7040868"/>
              <a:gd name="connsiteX4312" fmla="*/ 8864830 w 12936898"/>
              <a:gd name="connsiteY4312" fmla="*/ 6032093 h 7040868"/>
              <a:gd name="connsiteX4313" fmla="*/ 8915154 w 12936898"/>
              <a:gd name="connsiteY4313" fmla="*/ 6041887 h 7040868"/>
              <a:gd name="connsiteX4314" fmla="*/ 8926537 w 12936898"/>
              <a:gd name="connsiteY4314" fmla="*/ 6054945 h 7040868"/>
              <a:gd name="connsiteX4315" fmla="*/ 8929532 w 12936898"/>
              <a:gd name="connsiteY4315" fmla="*/ 6046131 h 7040868"/>
              <a:gd name="connsiteX4316" fmla="*/ 8932528 w 12936898"/>
              <a:gd name="connsiteY4316" fmla="*/ 6031440 h 7040868"/>
              <a:gd name="connsiteX4317" fmla="*/ 8942712 w 12936898"/>
              <a:gd name="connsiteY4317" fmla="*/ 6039275 h 7040868"/>
              <a:gd name="connsiteX4318" fmla="*/ 8957690 w 12936898"/>
              <a:gd name="connsiteY4318" fmla="*/ 6049069 h 7040868"/>
              <a:gd name="connsiteX4319" fmla="*/ 9054145 w 12936898"/>
              <a:gd name="connsiteY4319" fmla="*/ 6064087 h 7040868"/>
              <a:gd name="connsiteX4320" fmla="*/ 9176960 w 12936898"/>
              <a:gd name="connsiteY4320" fmla="*/ 6070615 h 7040868"/>
              <a:gd name="connsiteX4321" fmla="*/ 9324937 w 12936898"/>
              <a:gd name="connsiteY4321" fmla="*/ 6061475 h 7040868"/>
              <a:gd name="connsiteX4322" fmla="*/ 9338716 w 12936898"/>
              <a:gd name="connsiteY4322" fmla="*/ 6065066 h 7040868"/>
              <a:gd name="connsiteX4323" fmla="*/ 9375261 w 12936898"/>
              <a:gd name="connsiteY4323" fmla="*/ 6080409 h 7040868"/>
              <a:gd name="connsiteX4324" fmla="*/ 9423788 w 12936898"/>
              <a:gd name="connsiteY4324" fmla="*/ 6087919 h 7040868"/>
              <a:gd name="connsiteX4325" fmla="*/ 9678405 w 12936898"/>
              <a:gd name="connsiteY4325" fmla="*/ 6090530 h 7040868"/>
              <a:gd name="connsiteX4326" fmla="*/ 9752094 w 12936898"/>
              <a:gd name="connsiteY4326" fmla="*/ 6093468 h 7040868"/>
              <a:gd name="connsiteX4327" fmla="*/ 9953990 w 12936898"/>
              <a:gd name="connsiteY4327" fmla="*/ 6090530 h 7040868"/>
              <a:gd name="connsiteX4328" fmla="*/ 10007309 w 12936898"/>
              <a:gd name="connsiteY4328" fmla="*/ 6087265 h 7040868"/>
              <a:gd name="connsiteX4329" fmla="*/ 10047449 w 12936898"/>
              <a:gd name="connsiteY4329" fmla="*/ 6094447 h 7040868"/>
              <a:gd name="connsiteX4330" fmla="*/ 10070814 w 12936898"/>
              <a:gd name="connsiteY4330" fmla="*/ 6101956 h 7040868"/>
              <a:gd name="connsiteX4331" fmla="*/ 10142705 w 12936898"/>
              <a:gd name="connsiteY4331" fmla="*/ 6104241 h 7040868"/>
              <a:gd name="connsiteX4332" fmla="*/ 10297872 w 12936898"/>
              <a:gd name="connsiteY4332" fmla="*/ 6073881 h 7040868"/>
              <a:gd name="connsiteX4333" fmla="*/ 10399718 w 12936898"/>
              <a:gd name="connsiteY4333" fmla="*/ 6035357 h 7040868"/>
              <a:gd name="connsiteX4334" fmla="*/ 10426678 w 12936898"/>
              <a:gd name="connsiteY4334" fmla="*/ 6002385 h 7040868"/>
              <a:gd name="connsiteX4335" fmla="*/ 10443453 w 12936898"/>
              <a:gd name="connsiteY4335" fmla="*/ 5970065 h 7040868"/>
              <a:gd name="connsiteX4336" fmla="*/ 10457831 w 12936898"/>
              <a:gd name="connsiteY4336" fmla="*/ 5988347 h 7040868"/>
              <a:gd name="connsiteX4337" fmla="*/ 10492579 w 12936898"/>
              <a:gd name="connsiteY4337" fmla="*/ 5989326 h 7040868"/>
              <a:gd name="connsiteX4338" fmla="*/ 10533317 w 12936898"/>
              <a:gd name="connsiteY4338" fmla="*/ 5971697 h 7040868"/>
              <a:gd name="connsiteX4339" fmla="*/ 10534515 w 12936898"/>
              <a:gd name="connsiteY4339" fmla="*/ 5985735 h 7040868"/>
              <a:gd name="connsiteX4340" fmla="*/ 10550691 w 12936898"/>
              <a:gd name="connsiteY4340" fmla="*/ 5994876 h 7040868"/>
              <a:gd name="connsiteX4341" fmla="*/ 10605808 w 12936898"/>
              <a:gd name="connsiteY4341" fmla="*/ 5979206 h 7040868"/>
              <a:gd name="connsiteX4342" fmla="*/ 10627975 w 12936898"/>
              <a:gd name="connsiteY4342" fmla="*/ 5971044 h 7040868"/>
              <a:gd name="connsiteX4343" fmla="*/ 10606407 w 12936898"/>
              <a:gd name="connsiteY4343" fmla="*/ 5987694 h 7040868"/>
              <a:gd name="connsiteX4344" fmla="*/ 10602213 w 12936898"/>
              <a:gd name="connsiteY4344" fmla="*/ 6002385 h 7040868"/>
              <a:gd name="connsiteX4345" fmla="*/ 10657330 w 12936898"/>
              <a:gd name="connsiteY4345" fmla="*/ 5983123 h 7040868"/>
              <a:gd name="connsiteX4346" fmla="*/ 10694475 w 12936898"/>
              <a:gd name="connsiteY4346" fmla="*/ 5979206 h 7040868"/>
              <a:gd name="connsiteX4347" fmla="*/ 10740006 w 12936898"/>
              <a:gd name="connsiteY4347" fmla="*/ 6006955 h 7040868"/>
              <a:gd name="connsiteX4348" fmla="*/ 10787335 w 12936898"/>
              <a:gd name="connsiteY4348" fmla="*/ 6014464 h 7040868"/>
              <a:gd name="connsiteX4349" fmla="*/ 10724429 w 12936898"/>
              <a:gd name="connsiteY4349" fmla="*/ 6033725 h 7040868"/>
              <a:gd name="connsiteX4350" fmla="*/ 10639358 w 12936898"/>
              <a:gd name="connsiteY4350" fmla="*/ 6056578 h 7040868"/>
              <a:gd name="connsiteX4351" fmla="*/ 10617790 w 12936898"/>
              <a:gd name="connsiteY4351" fmla="*/ 6067351 h 7040868"/>
              <a:gd name="connsiteX4352" fmla="*/ 10641155 w 12936898"/>
              <a:gd name="connsiteY4352" fmla="*/ 6073881 h 7040868"/>
              <a:gd name="connsiteX4353" fmla="*/ 10652538 w 12936898"/>
              <a:gd name="connsiteY4353" fmla="*/ 6090530 h 7040868"/>
              <a:gd name="connsiteX4354" fmla="*/ 10663921 w 12936898"/>
              <a:gd name="connsiteY4354" fmla="*/ 6103589 h 7040868"/>
              <a:gd name="connsiteX4355" fmla="*/ 10523732 w 12936898"/>
              <a:gd name="connsiteY4355" fmla="*/ 6122523 h 7040868"/>
              <a:gd name="connsiteX4356" fmla="*/ 10342804 w 12936898"/>
              <a:gd name="connsiteY4356" fmla="*/ 6149620 h 7040868"/>
              <a:gd name="connsiteX4357" fmla="*/ 10349993 w 12936898"/>
              <a:gd name="connsiteY4357" fmla="*/ 6161046 h 7040868"/>
              <a:gd name="connsiteX4358" fmla="*/ 10382944 w 12936898"/>
              <a:gd name="connsiteY4358" fmla="*/ 6169534 h 7040868"/>
              <a:gd name="connsiteX4359" fmla="*/ 10373358 w 12936898"/>
              <a:gd name="connsiteY4359" fmla="*/ 6175411 h 7040868"/>
              <a:gd name="connsiteX4360" fmla="*/ 10261926 w 12936898"/>
              <a:gd name="connsiteY4360" fmla="*/ 6178675 h 7040868"/>
              <a:gd name="connsiteX4361" fmla="*/ 10399718 w 12936898"/>
              <a:gd name="connsiteY4361" fmla="*/ 6186184 h 7040868"/>
              <a:gd name="connsiteX4362" fmla="*/ 10564470 w 12936898"/>
              <a:gd name="connsiteY4362" fmla="*/ 6186837 h 7040868"/>
              <a:gd name="connsiteX4363" fmla="*/ 10664520 w 12936898"/>
              <a:gd name="connsiteY4363" fmla="*/ 6166269 h 7040868"/>
              <a:gd name="connsiteX4364" fmla="*/ 10750790 w 12936898"/>
              <a:gd name="connsiteY4364" fmla="*/ 6148641 h 7040868"/>
              <a:gd name="connsiteX4365" fmla="*/ 10768164 w 12936898"/>
              <a:gd name="connsiteY4365" fmla="*/ 6161046 h 7040868"/>
              <a:gd name="connsiteX4366" fmla="*/ 10778348 w 12936898"/>
              <a:gd name="connsiteY4366" fmla="*/ 6173778 h 7040868"/>
              <a:gd name="connsiteX4367" fmla="*/ 10836461 w 12936898"/>
              <a:gd name="connsiteY4367" fmla="*/ 6185205 h 7040868"/>
              <a:gd name="connsiteX4368" fmla="*/ 11185735 w 12936898"/>
              <a:gd name="connsiteY4368" fmla="*/ 6163005 h 7040868"/>
              <a:gd name="connsiteX4369" fmla="*/ 11330117 w 12936898"/>
              <a:gd name="connsiteY4369" fmla="*/ 6150273 h 7040868"/>
              <a:gd name="connsiteX4370" fmla="*/ 11244446 w 12936898"/>
              <a:gd name="connsiteY4370" fmla="*/ 6174431 h 7040868"/>
              <a:gd name="connsiteX4371" fmla="*/ 10896371 w 12936898"/>
              <a:gd name="connsiteY4371" fmla="*/ 6246906 h 7040868"/>
              <a:gd name="connsiteX4372" fmla="*/ 10872407 w 12936898"/>
              <a:gd name="connsiteY4372" fmla="*/ 6250497 h 7040868"/>
              <a:gd name="connsiteX4373" fmla="*/ 10676502 w 12936898"/>
              <a:gd name="connsiteY4373" fmla="*/ 6285755 h 7040868"/>
              <a:gd name="connsiteX4374" fmla="*/ 10643551 w 12936898"/>
              <a:gd name="connsiteY4374" fmla="*/ 6297181 h 7040868"/>
              <a:gd name="connsiteX4375" fmla="*/ 10677700 w 12936898"/>
              <a:gd name="connsiteY4375" fmla="*/ 6317749 h 7040868"/>
              <a:gd name="connsiteX4376" fmla="*/ 10740605 w 12936898"/>
              <a:gd name="connsiteY4376" fmla="*/ 6327869 h 7040868"/>
              <a:gd name="connsiteX4377" fmla="*/ 10775952 w 12936898"/>
              <a:gd name="connsiteY4377" fmla="*/ 6333419 h 7040868"/>
              <a:gd name="connsiteX4378" fmla="*/ 10793925 w 12936898"/>
              <a:gd name="connsiteY4378" fmla="*/ 6339949 h 7040868"/>
              <a:gd name="connsiteX4379" fmla="*/ 10861024 w 12936898"/>
              <a:gd name="connsiteY4379" fmla="*/ 6349089 h 7040868"/>
              <a:gd name="connsiteX4380" fmla="*/ 10920934 w 12936898"/>
              <a:gd name="connsiteY4380" fmla="*/ 6347131 h 7040868"/>
              <a:gd name="connsiteX4381" fmla="*/ 10910150 w 12936898"/>
              <a:gd name="connsiteY4381" fmla="*/ 6358557 h 7040868"/>
              <a:gd name="connsiteX4382" fmla="*/ 10913744 w 12936898"/>
              <a:gd name="connsiteY4382" fmla="*/ 6367697 h 7040868"/>
              <a:gd name="connsiteX4383" fmla="*/ 11076699 w 12936898"/>
              <a:gd name="connsiteY4383" fmla="*/ 6333419 h 7040868"/>
              <a:gd name="connsiteX4384" fmla="*/ 11129420 w 12936898"/>
              <a:gd name="connsiteY4384" fmla="*/ 6332439 h 7040868"/>
              <a:gd name="connsiteX4385" fmla="*/ 11048541 w 12936898"/>
              <a:gd name="connsiteY4385" fmla="*/ 6379451 h 7040868"/>
              <a:gd name="connsiteX4386" fmla="*/ 11023978 w 12936898"/>
              <a:gd name="connsiteY4386" fmla="*/ 6388591 h 7040868"/>
              <a:gd name="connsiteX4387" fmla="*/ 11052735 w 12936898"/>
              <a:gd name="connsiteY4387" fmla="*/ 6397733 h 7040868"/>
              <a:gd name="connsiteX4388" fmla="*/ 11070708 w 12936898"/>
              <a:gd name="connsiteY4388" fmla="*/ 6414382 h 7040868"/>
              <a:gd name="connsiteX4389" fmla="*/ 10766965 w 12936898"/>
              <a:gd name="connsiteY4389" fmla="*/ 6443764 h 7040868"/>
              <a:gd name="connsiteX4390" fmla="*/ 10716641 w 12936898"/>
              <a:gd name="connsiteY4390" fmla="*/ 6451273 h 7040868"/>
              <a:gd name="connsiteX4391" fmla="*/ 10641754 w 12936898"/>
              <a:gd name="connsiteY4391" fmla="*/ 6480001 h 7040868"/>
              <a:gd name="connsiteX4392" fmla="*/ 10572858 w 12936898"/>
              <a:gd name="connsiteY4392" fmla="*/ 6495671 h 7040868"/>
              <a:gd name="connsiteX4393" fmla="*/ 10512349 w 12936898"/>
              <a:gd name="connsiteY4393" fmla="*/ 6519503 h 7040868"/>
              <a:gd name="connsiteX4394" fmla="*/ 10529124 w 12936898"/>
              <a:gd name="connsiteY4394" fmla="*/ 6528645 h 7040868"/>
              <a:gd name="connsiteX4395" fmla="*/ 10590831 w 12936898"/>
              <a:gd name="connsiteY4395" fmla="*/ 6508730 h 7040868"/>
              <a:gd name="connsiteX4396" fmla="*/ 10639957 w 12936898"/>
              <a:gd name="connsiteY4396" fmla="*/ 6496325 h 7040868"/>
              <a:gd name="connsiteX4397" fmla="*/ 10763371 w 12936898"/>
              <a:gd name="connsiteY4397" fmla="*/ 6497304 h 7040868"/>
              <a:gd name="connsiteX4398" fmla="*/ 10808303 w 12936898"/>
              <a:gd name="connsiteY4398" fmla="*/ 6502527 h 7040868"/>
              <a:gd name="connsiteX4399" fmla="*/ 10820285 w 12936898"/>
              <a:gd name="connsiteY4399" fmla="*/ 6506445 h 7040868"/>
              <a:gd name="connsiteX4400" fmla="*/ 10907154 w 12936898"/>
              <a:gd name="connsiteY4400" fmla="*/ 6498936 h 7040868"/>
              <a:gd name="connsiteX4401" fmla="*/ 10863420 w 12936898"/>
              <a:gd name="connsiteY4401" fmla="*/ 6516891 h 7040868"/>
              <a:gd name="connsiteX4402" fmla="*/ 10718438 w 12936898"/>
              <a:gd name="connsiteY4402" fmla="*/ 6549865 h 7040868"/>
              <a:gd name="connsiteX4403" fmla="*/ 10482993 w 12936898"/>
              <a:gd name="connsiteY4403" fmla="*/ 6591979 h 7040868"/>
              <a:gd name="connsiteX4404" fmla="*/ 9894080 w 12936898"/>
              <a:gd name="connsiteY4404" fmla="*/ 6627237 h 7040868"/>
              <a:gd name="connsiteX4405" fmla="*/ 9679004 w 12936898"/>
              <a:gd name="connsiteY4405" fmla="*/ 6628869 h 7040868"/>
              <a:gd name="connsiteX4406" fmla="*/ 9678405 w 12936898"/>
              <a:gd name="connsiteY4406" fmla="*/ 6648783 h 7040868"/>
              <a:gd name="connsiteX4407" fmla="*/ 9655639 w 12936898"/>
              <a:gd name="connsiteY4407" fmla="*/ 6652701 h 7040868"/>
              <a:gd name="connsiteX4408" fmla="*/ 9620891 w 12936898"/>
              <a:gd name="connsiteY4408" fmla="*/ 6660209 h 7040868"/>
              <a:gd name="connsiteX4409" fmla="*/ 9587941 w 12936898"/>
              <a:gd name="connsiteY4409" fmla="*/ 6679471 h 7040868"/>
              <a:gd name="connsiteX4410" fmla="*/ 9501671 w 12936898"/>
              <a:gd name="connsiteY4410" fmla="*/ 6692529 h 7040868"/>
              <a:gd name="connsiteX4411" fmla="*/ 9553792 w 12936898"/>
              <a:gd name="connsiteY4411" fmla="*/ 6673268 h 7040868"/>
              <a:gd name="connsiteX4412" fmla="*/ 9587941 w 12936898"/>
              <a:gd name="connsiteY4412" fmla="*/ 6657271 h 7040868"/>
              <a:gd name="connsiteX4413" fmla="*/ 9611306 w 12936898"/>
              <a:gd name="connsiteY4413" fmla="*/ 6646498 h 7040868"/>
              <a:gd name="connsiteX4414" fmla="*/ 9652643 w 12936898"/>
              <a:gd name="connsiteY4414" fmla="*/ 6616789 h 7040868"/>
              <a:gd name="connsiteX4415" fmla="*/ 9454941 w 12936898"/>
              <a:gd name="connsiteY4415" fmla="*/ 6601119 h 7040868"/>
              <a:gd name="connsiteX4416" fmla="*/ 9261432 w 12936898"/>
              <a:gd name="connsiteY4416" fmla="*/ 6618095 h 7040868"/>
              <a:gd name="connsiteX4417" fmla="*/ 9233874 w 12936898"/>
              <a:gd name="connsiteY4417" fmla="*/ 6624298 h 7040868"/>
              <a:gd name="connsiteX4418" fmla="*/ 9244658 w 12936898"/>
              <a:gd name="connsiteY4418" fmla="*/ 6606017 h 7040868"/>
              <a:gd name="connsiteX4419" fmla="*/ 9280604 w 12936898"/>
              <a:gd name="connsiteY4419" fmla="*/ 6591325 h 7040868"/>
              <a:gd name="connsiteX4420" fmla="*/ 9250050 w 12936898"/>
              <a:gd name="connsiteY4420" fmla="*/ 6591979 h 7040868"/>
              <a:gd name="connsiteX4421" fmla="*/ 9212306 w 12936898"/>
              <a:gd name="connsiteY4421" fmla="*/ 6591325 h 7040868"/>
              <a:gd name="connsiteX4422" fmla="*/ 9019996 w 12936898"/>
              <a:gd name="connsiteY4422" fmla="*/ 6584469 h 7040868"/>
              <a:gd name="connsiteX4423" fmla="*/ 8823492 w 12936898"/>
              <a:gd name="connsiteY4423" fmla="*/ 6561617 h 7040868"/>
              <a:gd name="connsiteX4424" fmla="*/ 8805519 w 12936898"/>
              <a:gd name="connsiteY4424" fmla="*/ 6549865 h 7040868"/>
              <a:gd name="connsiteX4425" fmla="*/ 8805519 w 12936898"/>
              <a:gd name="connsiteY4425" fmla="*/ 6554761 h 7040868"/>
              <a:gd name="connsiteX4426" fmla="*/ 8685100 w 12936898"/>
              <a:gd name="connsiteY4426" fmla="*/ 6574675 h 7040868"/>
              <a:gd name="connsiteX4427" fmla="*/ 8638371 w 12936898"/>
              <a:gd name="connsiteY4427" fmla="*/ 6573043 h 7040868"/>
              <a:gd name="connsiteX4428" fmla="*/ 8676713 w 12936898"/>
              <a:gd name="connsiteY4428" fmla="*/ 6582837 h 7040868"/>
              <a:gd name="connsiteX4429" fmla="*/ 8733627 w 12936898"/>
              <a:gd name="connsiteY4429" fmla="*/ 6591979 h 7040868"/>
              <a:gd name="connsiteX4430" fmla="*/ 8743213 w 12936898"/>
              <a:gd name="connsiteY4430" fmla="*/ 6600140 h 7040868"/>
              <a:gd name="connsiteX4431" fmla="*/ 8675515 w 12936898"/>
              <a:gd name="connsiteY4431" fmla="*/ 6599161 h 7040868"/>
              <a:gd name="connsiteX4432" fmla="*/ 8608416 w 12936898"/>
              <a:gd name="connsiteY4432" fmla="*/ 6602751 h 7040868"/>
              <a:gd name="connsiteX4433" fmla="*/ 8586249 w 12936898"/>
              <a:gd name="connsiteY4433" fmla="*/ 6587735 h 7040868"/>
              <a:gd name="connsiteX4434" fmla="*/ 8528137 w 12936898"/>
              <a:gd name="connsiteY4434" fmla="*/ 6563903 h 7040868"/>
              <a:gd name="connsiteX4435" fmla="*/ 8387349 w 12936898"/>
              <a:gd name="connsiteY4435" fmla="*/ 6562923 h 7040868"/>
              <a:gd name="connsiteX4436" fmla="*/ 8204025 w 12936898"/>
              <a:gd name="connsiteY4436" fmla="*/ 6559985 h 7040868"/>
              <a:gd name="connsiteX4437" fmla="*/ 8164484 w 12936898"/>
              <a:gd name="connsiteY4437" fmla="*/ 6545947 h 7040868"/>
              <a:gd name="connsiteX4438" fmla="*/ 8519749 w 12936898"/>
              <a:gd name="connsiteY4438" fmla="*/ 6550844 h 7040868"/>
              <a:gd name="connsiteX4439" fmla="*/ 8734226 w 12936898"/>
              <a:gd name="connsiteY4439" fmla="*/ 6543335 h 7040868"/>
              <a:gd name="connsiteX4440" fmla="*/ 8688096 w 12936898"/>
              <a:gd name="connsiteY4440" fmla="*/ 6534194 h 7040868"/>
              <a:gd name="connsiteX4441" fmla="*/ 8661136 w 12936898"/>
              <a:gd name="connsiteY4441" fmla="*/ 6522768 h 7040868"/>
              <a:gd name="connsiteX4442" fmla="*/ 8661136 w 12936898"/>
              <a:gd name="connsiteY4442" fmla="*/ 6509383 h 7040868"/>
              <a:gd name="connsiteX4443" fmla="*/ 8614407 w 12936898"/>
              <a:gd name="connsiteY4443" fmla="*/ 6516891 h 7040868"/>
              <a:gd name="connsiteX4444" fmla="*/ 8607817 w 12936898"/>
              <a:gd name="connsiteY4444" fmla="*/ 6527665 h 7040868"/>
              <a:gd name="connsiteX4445" fmla="*/ 8498182 w 12936898"/>
              <a:gd name="connsiteY4445" fmla="*/ 6497957 h 7040868"/>
              <a:gd name="connsiteX4446" fmla="*/ 8429885 w 12936898"/>
              <a:gd name="connsiteY4446" fmla="*/ 6497957 h 7040868"/>
              <a:gd name="connsiteX4447" fmla="*/ 8319651 w 12936898"/>
              <a:gd name="connsiteY4447" fmla="*/ 6492407 h 7040868"/>
              <a:gd name="connsiteX4448" fmla="*/ 8280709 w 12936898"/>
              <a:gd name="connsiteY4448" fmla="*/ 6482613 h 7040868"/>
              <a:gd name="connsiteX4449" fmla="*/ 8315457 w 12936898"/>
              <a:gd name="connsiteY4449" fmla="*/ 6478043 h 7040868"/>
              <a:gd name="connsiteX4450" fmla="*/ 8354398 w 12936898"/>
              <a:gd name="connsiteY4450" fmla="*/ 6465963 h 7040868"/>
              <a:gd name="connsiteX4451" fmla="*/ 8394538 w 12936898"/>
              <a:gd name="connsiteY4451" fmla="*/ 6462045 h 7040868"/>
              <a:gd name="connsiteX4452" fmla="*/ 8583254 w 12936898"/>
              <a:gd name="connsiteY4452" fmla="*/ 6466616 h 7040868"/>
              <a:gd name="connsiteX4453" fmla="*/ 8627587 w 12936898"/>
              <a:gd name="connsiteY4453" fmla="*/ 6470207 h 7040868"/>
              <a:gd name="connsiteX4454" fmla="*/ 8675515 w 12936898"/>
              <a:gd name="connsiteY4454" fmla="*/ 6472493 h 7040868"/>
              <a:gd name="connsiteX4455" fmla="*/ 8767177 w 12936898"/>
              <a:gd name="connsiteY4455" fmla="*/ 6473472 h 7040868"/>
              <a:gd name="connsiteX4456" fmla="*/ 8843861 w 12936898"/>
              <a:gd name="connsiteY4456" fmla="*/ 6481633 h 7040868"/>
              <a:gd name="connsiteX4457" fmla="*/ 8895384 w 12936898"/>
              <a:gd name="connsiteY4457" fmla="*/ 6497304 h 7040868"/>
              <a:gd name="connsiteX4458" fmla="*/ 9006217 w 12936898"/>
              <a:gd name="connsiteY4458" fmla="*/ 6503180 h 7040868"/>
              <a:gd name="connsiteX4459" fmla="*/ 9076311 w 12936898"/>
              <a:gd name="connsiteY4459" fmla="*/ 6500242 h 7040868"/>
              <a:gd name="connsiteX4460" fmla="*/ 9104469 w 12936898"/>
              <a:gd name="connsiteY4460" fmla="*/ 6518524 h 7040868"/>
              <a:gd name="connsiteX4461" fmla="*/ 9151797 w 12936898"/>
              <a:gd name="connsiteY4461" fmla="*/ 6523747 h 7040868"/>
              <a:gd name="connsiteX4462" fmla="*/ 9202122 w 12936898"/>
              <a:gd name="connsiteY4462" fmla="*/ 6534194 h 7040868"/>
              <a:gd name="connsiteX4463" fmla="*/ 9344108 w 12936898"/>
              <a:gd name="connsiteY4463" fmla="*/ 6539417 h 7040868"/>
              <a:gd name="connsiteX4464" fmla="*/ 9459734 w 12936898"/>
              <a:gd name="connsiteY4464" fmla="*/ 6536806 h 7040868"/>
              <a:gd name="connsiteX4465" fmla="*/ 9497477 w 12936898"/>
              <a:gd name="connsiteY4465" fmla="*/ 6540071 h 7040868"/>
              <a:gd name="connsiteX4466" fmla="*/ 9555589 w 12936898"/>
              <a:gd name="connsiteY4466" fmla="*/ 6549865 h 7040868"/>
              <a:gd name="connsiteX4467" fmla="*/ 9644256 w 12936898"/>
              <a:gd name="connsiteY4467" fmla="*/ 6554761 h 7040868"/>
              <a:gd name="connsiteX4468" fmla="*/ 10199021 w 12936898"/>
              <a:gd name="connsiteY4468" fmla="*/ 6532562 h 7040868"/>
              <a:gd name="connsiteX4469" fmla="*/ 10527326 w 12936898"/>
              <a:gd name="connsiteY4469" fmla="*/ 6471839 h 7040868"/>
              <a:gd name="connsiteX4470" fmla="*/ 10595024 w 12936898"/>
              <a:gd name="connsiteY4470" fmla="*/ 6450293 h 7040868"/>
              <a:gd name="connsiteX4471" fmla="*/ 10086390 w 12936898"/>
              <a:gd name="connsiteY4471" fmla="*/ 6442131 h 7040868"/>
              <a:gd name="connsiteX4472" fmla="*/ 9716148 w 12936898"/>
              <a:gd name="connsiteY4472" fmla="*/ 6462045 h 7040868"/>
              <a:gd name="connsiteX4473" fmla="*/ 9248252 w 12936898"/>
              <a:gd name="connsiteY4473" fmla="*/ 6443764 h 7040868"/>
              <a:gd name="connsiteX4474" fmla="*/ 9091888 w 12936898"/>
              <a:gd name="connsiteY4474" fmla="*/ 6428093 h 7040868"/>
              <a:gd name="connsiteX4475" fmla="*/ 9043361 w 12936898"/>
              <a:gd name="connsiteY4475" fmla="*/ 6422870 h 7040868"/>
              <a:gd name="connsiteX4476" fmla="*/ 8934924 w 12936898"/>
              <a:gd name="connsiteY4476" fmla="*/ 6419932 h 7040868"/>
              <a:gd name="connsiteX4477" fmla="*/ 8781555 w 12936898"/>
              <a:gd name="connsiteY4477" fmla="*/ 6415688 h 7040868"/>
              <a:gd name="connsiteX4478" fmla="*/ 8764181 w 12936898"/>
              <a:gd name="connsiteY4478" fmla="*/ 6406873 h 7040868"/>
              <a:gd name="connsiteX4479" fmla="*/ 8729433 w 12936898"/>
              <a:gd name="connsiteY4479" fmla="*/ 6405241 h 7040868"/>
              <a:gd name="connsiteX4480" fmla="*/ 8712060 w 12936898"/>
              <a:gd name="connsiteY4480" fmla="*/ 6404261 h 7040868"/>
              <a:gd name="connsiteX4481" fmla="*/ 8663533 w 12936898"/>
              <a:gd name="connsiteY4481" fmla="*/ 6388591 h 7040868"/>
              <a:gd name="connsiteX4482" fmla="*/ 8492191 w 12936898"/>
              <a:gd name="connsiteY4482" fmla="*/ 6373901 h 7040868"/>
              <a:gd name="connsiteX4483" fmla="*/ 8337623 w 12936898"/>
              <a:gd name="connsiteY4483" fmla="*/ 6368677 h 7040868"/>
              <a:gd name="connsiteX4484" fmla="*/ 8280110 w 12936898"/>
              <a:gd name="connsiteY4484" fmla="*/ 6355619 h 7040868"/>
              <a:gd name="connsiteX4485" fmla="*/ 8253749 w 12936898"/>
              <a:gd name="connsiteY4485" fmla="*/ 6350069 h 7040868"/>
              <a:gd name="connsiteX4486" fmla="*/ 8175268 w 12936898"/>
              <a:gd name="connsiteY4486" fmla="*/ 6341581 h 7040868"/>
              <a:gd name="connsiteX4487" fmla="*/ 8108768 w 12936898"/>
              <a:gd name="connsiteY4487" fmla="*/ 6342560 h 7040868"/>
              <a:gd name="connsiteX4488" fmla="*/ 8059043 w 12936898"/>
              <a:gd name="connsiteY4488" fmla="*/ 6342560 h 7040868"/>
              <a:gd name="connsiteX4489" fmla="*/ 8051255 w 12936898"/>
              <a:gd name="connsiteY4489" fmla="*/ 6330155 h 7040868"/>
              <a:gd name="connsiteX4490" fmla="*/ 8030286 w 12936898"/>
              <a:gd name="connsiteY4490" fmla="*/ 6317749 h 7040868"/>
              <a:gd name="connsiteX4491" fmla="*/ 8001529 w 12936898"/>
              <a:gd name="connsiteY4491" fmla="*/ 6306975 h 7040868"/>
              <a:gd name="connsiteX4492" fmla="*/ 8039273 w 12936898"/>
              <a:gd name="connsiteY4492" fmla="*/ 6309587 h 7040868"/>
              <a:gd name="connsiteX4493" fmla="*/ 8082407 w 12936898"/>
              <a:gd name="connsiteY4493" fmla="*/ 6317096 h 7040868"/>
              <a:gd name="connsiteX4494" fmla="*/ 8106371 w 12936898"/>
              <a:gd name="connsiteY4494" fmla="*/ 6321667 h 7040868"/>
              <a:gd name="connsiteX4495" fmla="*/ 8224993 w 12936898"/>
              <a:gd name="connsiteY4495" fmla="*/ 6329175 h 7040868"/>
              <a:gd name="connsiteX4496" fmla="*/ 8385551 w 12936898"/>
              <a:gd name="connsiteY4496" fmla="*/ 6331787 h 7040868"/>
              <a:gd name="connsiteX4497" fmla="*/ 8461038 w 12936898"/>
              <a:gd name="connsiteY4497" fmla="*/ 6339949 h 7040868"/>
              <a:gd name="connsiteX4498" fmla="*/ 8571871 w 12936898"/>
              <a:gd name="connsiteY4498" fmla="*/ 6347131 h 7040868"/>
              <a:gd name="connsiteX4499" fmla="*/ 8596434 w 12936898"/>
              <a:gd name="connsiteY4499" fmla="*/ 6337663 h 7040868"/>
              <a:gd name="connsiteX4500" fmla="*/ 8594037 w 12936898"/>
              <a:gd name="connsiteY4500" fmla="*/ 6344845 h 7040868"/>
              <a:gd name="connsiteX4501" fmla="*/ 8602425 w 12936898"/>
              <a:gd name="connsiteY4501" fmla="*/ 6362148 h 7040868"/>
              <a:gd name="connsiteX4502" fmla="*/ 8647357 w 12936898"/>
              <a:gd name="connsiteY4502" fmla="*/ 6363780 h 7040868"/>
              <a:gd name="connsiteX4503" fmla="*/ 8689294 w 12936898"/>
              <a:gd name="connsiteY4503" fmla="*/ 6368677 h 7040868"/>
              <a:gd name="connsiteX4504" fmla="*/ 8722843 w 12936898"/>
              <a:gd name="connsiteY4504" fmla="*/ 6361495 h 7040868"/>
              <a:gd name="connsiteX4505" fmla="*/ 8735424 w 12936898"/>
              <a:gd name="connsiteY4505" fmla="*/ 6347131 h 7040868"/>
              <a:gd name="connsiteX4506" fmla="*/ 8740217 w 12936898"/>
              <a:gd name="connsiteY4506" fmla="*/ 6365413 h 7040868"/>
              <a:gd name="connsiteX4507" fmla="*/ 8758789 w 12936898"/>
              <a:gd name="connsiteY4507" fmla="*/ 6382062 h 7040868"/>
              <a:gd name="connsiteX4508" fmla="*/ 8871420 w 12936898"/>
              <a:gd name="connsiteY4508" fmla="*/ 6396100 h 7040868"/>
              <a:gd name="connsiteX4509" fmla="*/ 9036172 w 12936898"/>
              <a:gd name="connsiteY4509" fmla="*/ 6404261 h 7040868"/>
              <a:gd name="connsiteX4510" fmla="*/ 9117649 w 12936898"/>
              <a:gd name="connsiteY4510" fmla="*/ 6410791 h 7040868"/>
              <a:gd name="connsiteX4511" fmla="*/ 9185347 w 12936898"/>
              <a:gd name="connsiteY4511" fmla="*/ 6423849 h 7040868"/>
              <a:gd name="connsiteX4512" fmla="*/ 9355491 w 12936898"/>
              <a:gd name="connsiteY4512" fmla="*/ 6438214 h 7040868"/>
              <a:gd name="connsiteX4513" fmla="*/ 9991134 w 12936898"/>
              <a:gd name="connsiteY4513" fmla="*/ 6432991 h 7040868"/>
              <a:gd name="connsiteX4514" fmla="*/ 10113350 w 12936898"/>
              <a:gd name="connsiteY4514" fmla="*/ 6422870 h 7040868"/>
              <a:gd name="connsiteX4515" fmla="*/ 10055836 w 12936898"/>
              <a:gd name="connsiteY4515" fmla="*/ 6415035 h 7040868"/>
              <a:gd name="connsiteX4516" fmla="*/ 9931823 w 12936898"/>
              <a:gd name="connsiteY4516" fmla="*/ 6402303 h 7040868"/>
              <a:gd name="connsiteX4517" fmla="*/ 9670017 w 12936898"/>
              <a:gd name="connsiteY4517" fmla="*/ 6380103 h 7040868"/>
              <a:gd name="connsiteX4518" fmla="*/ 9579553 w 12936898"/>
              <a:gd name="connsiteY4518" fmla="*/ 6373901 h 7040868"/>
              <a:gd name="connsiteX4519" fmla="*/ 9457337 w 12936898"/>
              <a:gd name="connsiteY4519" fmla="*/ 6367045 h 7040868"/>
              <a:gd name="connsiteX4520" fmla="*/ 9423788 w 12936898"/>
              <a:gd name="connsiteY4520" fmla="*/ 6355619 h 7040868"/>
              <a:gd name="connsiteX4521" fmla="*/ 9726931 w 12936898"/>
              <a:gd name="connsiteY4521" fmla="*/ 6368677 h 7040868"/>
              <a:gd name="connsiteX4522" fmla="*/ 10109755 w 12936898"/>
              <a:gd name="connsiteY4522" fmla="*/ 6365413 h 7040868"/>
              <a:gd name="connsiteX4523" fmla="*/ 10088787 w 12936898"/>
              <a:gd name="connsiteY4523" fmla="*/ 6358557 h 7040868"/>
              <a:gd name="connsiteX4524" fmla="*/ 10102566 w 12936898"/>
              <a:gd name="connsiteY4524" fmla="*/ 6353007 h 7040868"/>
              <a:gd name="connsiteX4525" fmla="*/ 10460826 w 12936898"/>
              <a:gd name="connsiteY4525" fmla="*/ 6337663 h 7040868"/>
              <a:gd name="connsiteX4526" fmla="*/ 10485389 w 12936898"/>
              <a:gd name="connsiteY4526" fmla="*/ 6321013 h 7040868"/>
              <a:gd name="connsiteX4527" fmla="*/ 10508155 w 12936898"/>
              <a:gd name="connsiteY4527" fmla="*/ 6310240 h 7040868"/>
              <a:gd name="connsiteX4528" fmla="*/ 10649542 w 12936898"/>
              <a:gd name="connsiteY4528" fmla="*/ 6258333 h 7040868"/>
              <a:gd name="connsiteX4529" fmla="*/ 10313448 w 12936898"/>
              <a:gd name="connsiteY4529" fmla="*/ 6236785 h 7040868"/>
              <a:gd name="connsiteX4530" fmla="*/ 10112151 w 12936898"/>
              <a:gd name="connsiteY4530" fmla="*/ 6226992 h 7040868"/>
              <a:gd name="connsiteX4531" fmla="*/ 10006710 w 12936898"/>
              <a:gd name="connsiteY4531" fmla="*/ 6231236 h 7040868"/>
              <a:gd name="connsiteX4532" fmla="*/ 9906062 w 12936898"/>
              <a:gd name="connsiteY4532" fmla="*/ 6231236 h 7040868"/>
              <a:gd name="connsiteX4533" fmla="*/ 9916845 w 12936898"/>
              <a:gd name="connsiteY4533" fmla="*/ 6221442 h 7040868"/>
              <a:gd name="connsiteX4534" fmla="*/ 9870116 w 12936898"/>
              <a:gd name="connsiteY4534" fmla="*/ 6212301 h 7040868"/>
              <a:gd name="connsiteX4535" fmla="*/ 9816796 w 12936898"/>
              <a:gd name="connsiteY4535" fmla="*/ 6219809 h 7040868"/>
              <a:gd name="connsiteX4536" fmla="*/ 9838963 w 12936898"/>
              <a:gd name="connsiteY4536" fmla="*/ 6232215 h 7040868"/>
              <a:gd name="connsiteX4537" fmla="*/ 9649648 w 12936898"/>
              <a:gd name="connsiteY4537" fmla="*/ 6240377 h 7040868"/>
              <a:gd name="connsiteX4538" fmla="*/ 9619693 w 12936898"/>
              <a:gd name="connsiteY4538" fmla="*/ 6229603 h 7040868"/>
              <a:gd name="connsiteX4539" fmla="*/ 9641860 w 12936898"/>
              <a:gd name="connsiteY4539" fmla="*/ 6220463 h 7040868"/>
              <a:gd name="connsiteX4540" fmla="*/ 9617297 w 12936898"/>
              <a:gd name="connsiteY4540" fmla="*/ 6222095 h 7040868"/>
              <a:gd name="connsiteX4541" fmla="*/ 9545405 w 12936898"/>
              <a:gd name="connsiteY4541" fmla="*/ 6210015 h 7040868"/>
              <a:gd name="connsiteX4542" fmla="*/ 9265626 w 12936898"/>
              <a:gd name="connsiteY4542" fmla="*/ 6190755 h 7040868"/>
              <a:gd name="connsiteX4543" fmla="*/ 9167973 w 12936898"/>
              <a:gd name="connsiteY4543" fmla="*/ 6185205 h 7040868"/>
              <a:gd name="connsiteX4544" fmla="*/ 9135023 w 12936898"/>
              <a:gd name="connsiteY4544" fmla="*/ 6179328 h 7040868"/>
              <a:gd name="connsiteX4545" fmla="*/ 9102072 w 12936898"/>
              <a:gd name="connsiteY4545" fmla="*/ 6174431 h 7040868"/>
              <a:gd name="connsiteX4546" fmla="*/ 9071518 w 12936898"/>
              <a:gd name="connsiteY4546" fmla="*/ 6173778 h 7040868"/>
              <a:gd name="connsiteX4547" fmla="*/ 9051748 w 12936898"/>
              <a:gd name="connsiteY4547" fmla="*/ 6171819 h 7040868"/>
              <a:gd name="connsiteX4548" fmla="*/ 9003221 w 12936898"/>
              <a:gd name="connsiteY4548" fmla="*/ 6168555 h 7040868"/>
              <a:gd name="connsiteX4549" fmla="*/ 8827086 w 12936898"/>
              <a:gd name="connsiteY4549" fmla="*/ 6148641 h 7040868"/>
              <a:gd name="connsiteX4550" fmla="*/ 8817501 w 12936898"/>
              <a:gd name="connsiteY4550" fmla="*/ 6142437 h 7040868"/>
              <a:gd name="connsiteX4551" fmla="*/ 8799528 w 12936898"/>
              <a:gd name="connsiteY4551" fmla="*/ 6156149 h 7040868"/>
              <a:gd name="connsiteX4552" fmla="*/ 8794136 w 12936898"/>
              <a:gd name="connsiteY4552" fmla="*/ 6151579 h 7040868"/>
              <a:gd name="connsiteX4553" fmla="*/ 8770771 w 12936898"/>
              <a:gd name="connsiteY4553" fmla="*/ 6138193 h 7040868"/>
              <a:gd name="connsiteX4554" fmla="*/ 8761785 w 12936898"/>
              <a:gd name="connsiteY4554" fmla="*/ 6144070 h 7040868"/>
              <a:gd name="connsiteX4555" fmla="*/ 8751001 w 12936898"/>
              <a:gd name="connsiteY4555" fmla="*/ 6167902 h 7040868"/>
              <a:gd name="connsiteX4556" fmla="*/ 8741415 w 12936898"/>
              <a:gd name="connsiteY4556" fmla="*/ 6160393 h 7040868"/>
              <a:gd name="connsiteX4557" fmla="*/ 8574267 w 12936898"/>
              <a:gd name="connsiteY4557" fmla="*/ 6154843 h 7040868"/>
              <a:gd name="connsiteX4558" fmla="*/ 8491592 w 12936898"/>
              <a:gd name="connsiteY4558" fmla="*/ 6153864 h 7040868"/>
              <a:gd name="connsiteX4559" fmla="*/ 8507168 w 12936898"/>
              <a:gd name="connsiteY4559" fmla="*/ 6142437 h 7040868"/>
              <a:gd name="connsiteX4560" fmla="*/ 8498781 w 12936898"/>
              <a:gd name="connsiteY4560" fmla="*/ 6132644 h 7040868"/>
              <a:gd name="connsiteX4561" fmla="*/ 8442466 w 12936898"/>
              <a:gd name="connsiteY4561" fmla="*/ 6133297 h 7040868"/>
              <a:gd name="connsiteX4562" fmla="*/ 8381357 w 12936898"/>
              <a:gd name="connsiteY4562" fmla="*/ 6135582 h 7040868"/>
              <a:gd name="connsiteX4563" fmla="*/ 8376565 w 12936898"/>
              <a:gd name="connsiteY4563" fmla="*/ 6125788 h 7040868"/>
              <a:gd name="connsiteX4564" fmla="*/ 8206421 w 12936898"/>
              <a:gd name="connsiteY4564" fmla="*/ 6122523 h 7040868"/>
              <a:gd name="connsiteX4565" fmla="*/ 8076417 w 12936898"/>
              <a:gd name="connsiteY4565" fmla="*/ 6144723 h 7040868"/>
              <a:gd name="connsiteX4566" fmla="*/ 8130935 w 12936898"/>
              <a:gd name="connsiteY4566" fmla="*/ 6149620 h 7040868"/>
              <a:gd name="connsiteX4567" fmla="*/ 8256745 w 12936898"/>
              <a:gd name="connsiteY4567" fmla="*/ 6155497 h 7040868"/>
              <a:gd name="connsiteX4568" fmla="*/ 8256146 w 12936898"/>
              <a:gd name="connsiteY4568" fmla="*/ 6168555 h 7040868"/>
              <a:gd name="connsiteX4569" fmla="*/ 8446060 w 12936898"/>
              <a:gd name="connsiteY4569" fmla="*/ 6150273 h 7040868"/>
              <a:gd name="connsiteX4570" fmla="*/ 8470623 w 12936898"/>
              <a:gd name="connsiteY4570" fmla="*/ 6149620 h 7040868"/>
              <a:gd name="connsiteX4571" fmla="*/ 8462835 w 12936898"/>
              <a:gd name="connsiteY4571" fmla="*/ 6169534 h 7040868"/>
              <a:gd name="connsiteX4572" fmla="*/ 8414308 w 12936898"/>
              <a:gd name="connsiteY4572" fmla="*/ 6179981 h 7040868"/>
              <a:gd name="connsiteX4573" fmla="*/ 8484402 w 12936898"/>
              <a:gd name="connsiteY4573" fmla="*/ 6196631 h 7040868"/>
              <a:gd name="connsiteX4574" fmla="*/ 8574866 w 12936898"/>
              <a:gd name="connsiteY4574" fmla="*/ 6207404 h 7040868"/>
              <a:gd name="connsiteX4575" fmla="*/ 8665330 w 12936898"/>
              <a:gd name="connsiteY4575" fmla="*/ 6219157 h 7040868"/>
              <a:gd name="connsiteX4576" fmla="*/ 8759987 w 12936898"/>
              <a:gd name="connsiteY4576" fmla="*/ 6224707 h 7040868"/>
              <a:gd name="connsiteX4577" fmla="*/ 8824690 w 12936898"/>
              <a:gd name="connsiteY4577" fmla="*/ 6232868 h 7040868"/>
              <a:gd name="connsiteX4578" fmla="*/ 8913956 w 12936898"/>
              <a:gd name="connsiteY4578" fmla="*/ 6239724 h 7040868"/>
              <a:gd name="connsiteX4579" fmla="*/ 9022991 w 12936898"/>
              <a:gd name="connsiteY4579" fmla="*/ 6244295 h 7040868"/>
              <a:gd name="connsiteX4580" fmla="*/ 9080505 w 12936898"/>
              <a:gd name="connsiteY4580" fmla="*/ 6262577 h 7040868"/>
              <a:gd name="connsiteX4581" fmla="*/ 9434572 w 12936898"/>
              <a:gd name="connsiteY4581" fmla="*/ 6288693 h 7040868"/>
              <a:gd name="connsiteX4582" fmla="*/ 9446554 w 12936898"/>
              <a:gd name="connsiteY4582" fmla="*/ 6296529 h 7040868"/>
              <a:gd name="connsiteX4583" fmla="*/ 9475909 w 12936898"/>
              <a:gd name="connsiteY4583" fmla="*/ 6301099 h 7040868"/>
              <a:gd name="connsiteX4584" fmla="*/ 9504067 w 12936898"/>
              <a:gd name="connsiteY4584" fmla="*/ 6306975 h 7040868"/>
              <a:gd name="connsiteX4585" fmla="*/ 9459734 w 12936898"/>
              <a:gd name="connsiteY4585" fmla="*/ 6311873 h 7040868"/>
              <a:gd name="connsiteX4586" fmla="*/ 9184149 w 12936898"/>
              <a:gd name="connsiteY4586" fmla="*/ 6309587 h 7040868"/>
              <a:gd name="connsiteX4587" fmla="*/ 9173365 w 12936898"/>
              <a:gd name="connsiteY4587" fmla="*/ 6302079 h 7040868"/>
              <a:gd name="connsiteX4588" fmla="*/ 9115852 w 12936898"/>
              <a:gd name="connsiteY4588" fmla="*/ 6289673 h 7040868"/>
              <a:gd name="connsiteX4589" fmla="*/ 8878609 w 12936898"/>
              <a:gd name="connsiteY4589" fmla="*/ 6269105 h 7040868"/>
              <a:gd name="connsiteX4590" fmla="*/ 8654546 w 12936898"/>
              <a:gd name="connsiteY4590" fmla="*/ 6268127 h 7040868"/>
              <a:gd name="connsiteX4591" fmla="*/ 8706668 w 12936898"/>
              <a:gd name="connsiteY4591" fmla="*/ 6269759 h 7040868"/>
              <a:gd name="connsiteX4592" fmla="*/ 8775564 w 12936898"/>
              <a:gd name="connsiteY4592" fmla="*/ 6276615 h 7040868"/>
              <a:gd name="connsiteX4593" fmla="*/ 8753397 w 12936898"/>
              <a:gd name="connsiteY4593" fmla="*/ 6288693 h 7040868"/>
              <a:gd name="connsiteX4594" fmla="*/ 8576664 w 12936898"/>
              <a:gd name="connsiteY4594" fmla="*/ 6269105 h 7040868"/>
              <a:gd name="connsiteX4595" fmla="*/ 8380159 w 12936898"/>
              <a:gd name="connsiteY4595" fmla="*/ 6254415 h 7040868"/>
              <a:gd name="connsiteX4596" fmla="*/ 8322047 w 12936898"/>
              <a:gd name="connsiteY4596" fmla="*/ 6240377 h 7040868"/>
              <a:gd name="connsiteX4597" fmla="*/ 8322646 w 12936898"/>
              <a:gd name="connsiteY4597" fmla="*/ 6226992 h 7040868"/>
              <a:gd name="connsiteX4598" fmla="*/ 8327439 w 12936898"/>
              <a:gd name="connsiteY4598" fmla="*/ 6217525 h 7040868"/>
              <a:gd name="connsiteX4599" fmla="*/ 8271123 w 12936898"/>
              <a:gd name="connsiteY4599" fmla="*/ 6212301 h 7040868"/>
              <a:gd name="connsiteX4600" fmla="*/ 8223195 w 12936898"/>
              <a:gd name="connsiteY4600" fmla="*/ 6208383 h 7040868"/>
              <a:gd name="connsiteX4601" fmla="*/ 8215407 w 12936898"/>
              <a:gd name="connsiteY4601" fmla="*/ 6199895 h 7040868"/>
              <a:gd name="connsiteX4602" fmla="*/ 8180061 w 12936898"/>
              <a:gd name="connsiteY4602" fmla="*/ 6193366 h 7040868"/>
              <a:gd name="connsiteX4603" fmla="*/ 8139322 w 12936898"/>
              <a:gd name="connsiteY4603" fmla="*/ 6184551 h 7040868"/>
              <a:gd name="connsiteX4604" fmla="*/ 7994341 w 12936898"/>
              <a:gd name="connsiteY4604" fmla="*/ 6172473 h 7040868"/>
              <a:gd name="connsiteX4605" fmla="*/ 7849958 w 12936898"/>
              <a:gd name="connsiteY4605" fmla="*/ 6172473 h 7040868"/>
              <a:gd name="connsiteX4606" fmla="*/ 7808620 w 12936898"/>
              <a:gd name="connsiteY4606" fmla="*/ 6199243 h 7040868"/>
              <a:gd name="connsiteX4607" fmla="*/ 7751107 w 12936898"/>
              <a:gd name="connsiteY4607" fmla="*/ 6190101 h 7040868"/>
              <a:gd name="connsiteX4608" fmla="*/ 7788251 w 12936898"/>
              <a:gd name="connsiteY4608" fmla="*/ 6154843 h 7040868"/>
              <a:gd name="connsiteX4609" fmla="*/ 7810417 w 12936898"/>
              <a:gd name="connsiteY4609" fmla="*/ 6153211 h 7040868"/>
              <a:gd name="connsiteX4610" fmla="*/ 7803827 w 12936898"/>
              <a:gd name="connsiteY4610" fmla="*/ 6131665 h 7040868"/>
              <a:gd name="connsiteX4611" fmla="*/ 7796638 w 12936898"/>
              <a:gd name="connsiteY4611" fmla="*/ 6117300 h 7040868"/>
              <a:gd name="connsiteX4612" fmla="*/ 7781061 w 12936898"/>
              <a:gd name="connsiteY4612" fmla="*/ 6104241 h 7040868"/>
              <a:gd name="connsiteX4613" fmla="*/ 7840372 w 12936898"/>
              <a:gd name="connsiteY4613" fmla="*/ 6085633 h 7040868"/>
              <a:gd name="connsiteX4614" fmla="*/ 7895489 w 12936898"/>
              <a:gd name="connsiteY4614" fmla="*/ 6068331 h 7040868"/>
              <a:gd name="connsiteX4615" fmla="*/ 7845764 w 12936898"/>
              <a:gd name="connsiteY4615" fmla="*/ 6071269 h 7040868"/>
              <a:gd name="connsiteX4616" fmla="*/ 7790647 w 12936898"/>
              <a:gd name="connsiteY4616" fmla="*/ 6063107 h 7040868"/>
              <a:gd name="connsiteX4617" fmla="*/ 7719953 w 12936898"/>
              <a:gd name="connsiteY4617" fmla="*/ 6057557 h 7040868"/>
              <a:gd name="connsiteX4618" fmla="*/ 7652255 w 12936898"/>
              <a:gd name="connsiteY4618" fmla="*/ 6039928 h 7040868"/>
              <a:gd name="connsiteX4619" fmla="*/ 7640273 w 12936898"/>
              <a:gd name="connsiteY4619" fmla="*/ 6032093 h 7040868"/>
              <a:gd name="connsiteX4620" fmla="*/ 7614513 w 12936898"/>
              <a:gd name="connsiteY4620" fmla="*/ 6042867 h 7040868"/>
              <a:gd name="connsiteX4621" fmla="*/ 7520454 w 12936898"/>
              <a:gd name="connsiteY4621" fmla="*/ 6042867 h 7040868"/>
              <a:gd name="connsiteX4622" fmla="*/ 7491697 w 12936898"/>
              <a:gd name="connsiteY4622" fmla="*/ 6035357 h 7040868"/>
              <a:gd name="connsiteX4623" fmla="*/ 7467134 w 12936898"/>
              <a:gd name="connsiteY4623" fmla="*/ 6059189 h 7040868"/>
              <a:gd name="connsiteX4624" fmla="*/ 7530039 w 12936898"/>
              <a:gd name="connsiteY4624" fmla="*/ 6084327 h 7040868"/>
              <a:gd name="connsiteX4625" fmla="*/ 7552805 w 12936898"/>
              <a:gd name="connsiteY4625" fmla="*/ 6088897 h 7040868"/>
              <a:gd name="connsiteX4626" fmla="*/ 7581562 w 12936898"/>
              <a:gd name="connsiteY4626" fmla="*/ 6092815 h 7040868"/>
              <a:gd name="connsiteX4627" fmla="*/ 7613314 w 12936898"/>
              <a:gd name="connsiteY4627" fmla="*/ 6098039 h 7040868"/>
              <a:gd name="connsiteX4628" fmla="*/ 7426395 w 12936898"/>
              <a:gd name="connsiteY4628" fmla="*/ 6091183 h 7040868"/>
              <a:gd name="connsiteX4629" fmla="*/ 7414413 w 12936898"/>
              <a:gd name="connsiteY4629" fmla="*/ 6087919 h 7040868"/>
              <a:gd name="connsiteX4630" fmla="*/ 7409021 w 12936898"/>
              <a:gd name="connsiteY4630" fmla="*/ 6105221 h 7040868"/>
              <a:gd name="connsiteX4631" fmla="*/ 7393445 w 12936898"/>
              <a:gd name="connsiteY4631" fmla="*/ 6100324 h 7040868"/>
              <a:gd name="connsiteX4632" fmla="*/ 7359895 w 12936898"/>
              <a:gd name="connsiteY4632" fmla="*/ 6089551 h 7040868"/>
              <a:gd name="connsiteX4633" fmla="*/ 7332937 w 12936898"/>
              <a:gd name="connsiteY4633" fmla="*/ 6100324 h 7040868"/>
              <a:gd name="connsiteX4634" fmla="*/ 7352707 w 12936898"/>
              <a:gd name="connsiteY4634" fmla="*/ 6106527 h 7040868"/>
              <a:gd name="connsiteX4635" fmla="*/ 7353905 w 12936898"/>
              <a:gd name="connsiteY4635" fmla="*/ 6133297 h 7040868"/>
              <a:gd name="connsiteX4636" fmla="*/ 7217311 w 12936898"/>
              <a:gd name="connsiteY4636" fmla="*/ 6166923 h 7040868"/>
              <a:gd name="connsiteX4637" fmla="*/ 7170581 w 12936898"/>
              <a:gd name="connsiteY4637" fmla="*/ 6181613 h 7040868"/>
              <a:gd name="connsiteX4638" fmla="*/ 7196342 w 12936898"/>
              <a:gd name="connsiteY4638" fmla="*/ 6189122 h 7040868"/>
              <a:gd name="connsiteX4639" fmla="*/ 7189752 w 12936898"/>
              <a:gd name="connsiteY4639" fmla="*/ 6238418 h 7040868"/>
              <a:gd name="connsiteX4640" fmla="*/ 7186157 w 12936898"/>
              <a:gd name="connsiteY4640" fmla="*/ 6246906 h 7040868"/>
              <a:gd name="connsiteX4641" fmla="*/ 7252657 w 12936898"/>
              <a:gd name="connsiteY4641" fmla="*/ 6245927 h 7040868"/>
              <a:gd name="connsiteX4642" fmla="*/ 7286805 w 12936898"/>
              <a:gd name="connsiteY4642" fmla="*/ 6242009 h 7040868"/>
              <a:gd name="connsiteX4643" fmla="*/ 7278419 w 12936898"/>
              <a:gd name="connsiteY4643" fmla="*/ 6229603 h 7040868"/>
              <a:gd name="connsiteX4644" fmla="*/ 7262842 w 12936898"/>
              <a:gd name="connsiteY4644" fmla="*/ 6218177 h 7040868"/>
              <a:gd name="connsiteX4645" fmla="*/ 7244869 w 12936898"/>
              <a:gd name="connsiteY4645" fmla="*/ 6224707 h 7040868"/>
              <a:gd name="connsiteX4646" fmla="*/ 7235883 w 12936898"/>
              <a:gd name="connsiteY4646" fmla="*/ 6228951 h 7040868"/>
              <a:gd name="connsiteX4647" fmla="*/ 7255053 w 12936898"/>
              <a:gd name="connsiteY4647" fmla="*/ 6196631 h 7040868"/>
              <a:gd name="connsiteX4648" fmla="*/ 7306576 w 12936898"/>
              <a:gd name="connsiteY4648" fmla="*/ 6183245 h 7040868"/>
              <a:gd name="connsiteX4649" fmla="*/ 7322153 w 12936898"/>
              <a:gd name="connsiteY4649" fmla="*/ 6185205 h 7040868"/>
              <a:gd name="connsiteX4650" fmla="*/ 7361693 w 12936898"/>
              <a:gd name="connsiteY4650" fmla="*/ 6194019 h 7040868"/>
              <a:gd name="connsiteX4651" fmla="*/ 7379067 w 12936898"/>
              <a:gd name="connsiteY4651" fmla="*/ 6200875 h 7040868"/>
              <a:gd name="connsiteX4652" fmla="*/ 7407823 w 12936898"/>
              <a:gd name="connsiteY4652" fmla="*/ 6205445 h 7040868"/>
              <a:gd name="connsiteX4653" fmla="*/ 7440175 w 12936898"/>
              <a:gd name="connsiteY4653" fmla="*/ 6195325 h 7040868"/>
              <a:gd name="connsiteX4654" fmla="*/ 7462941 w 12936898"/>
              <a:gd name="connsiteY4654" fmla="*/ 6185205 h 7040868"/>
              <a:gd name="connsiteX4655" fmla="*/ 7491697 w 12936898"/>
              <a:gd name="connsiteY4655" fmla="*/ 6190101 h 7040868"/>
              <a:gd name="connsiteX4656" fmla="*/ 7489900 w 12936898"/>
              <a:gd name="connsiteY4656" fmla="*/ 6199243 h 7040868"/>
              <a:gd name="connsiteX4657" fmla="*/ 7503080 w 12936898"/>
              <a:gd name="connsiteY4657" fmla="*/ 6207404 h 7040868"/>
              <a:gd name="connsiteX4658" fmla="*/ 7534833 w 12936898"/>
              <a:gd name="connsiteY4658" fmla="*/ 6219809 h 7040868"/>
              <a:gd name="connsiteX4659" fmla="*/ 7552206 w 12936898"/>
              <a:gd name="connsiteY4659" fmla="*/ 6233847 h 7040868"/>
              <a:gd name="connsiteX4660" fmla="*/ 7570778 w 12936898"/>
              <a:gd name="connsiteY4660" fmla="*/ 6236133 h 7040868"/>
              <a:gd name="connsiteX4661" fmla="*/ 7625296 w 12936898"/>
              <a:gd name="connsiteY4661" fmla="*/ 6225359 h 7040868"/>
              <a:gd name="connsiteX4662" fmla="*/ 7636679 w 12936898"/>
              <a:gd name="connsiteY4662" fmla="*/ 6212301 h 7040868"/>
              <a:gd name="connsiteX4663" fmla="*/ 7621701 w 12936898"/>
              <a:gd name="connsiteY4663" fmla="*/ 6201527 h 7040868"/>
              <a:gd name="connsiteX4664" fmla="*/ 7604327 w 12936898"/>
              <a:gd name="connsiteY4664" fmla="*/ 6196631 h 7040868"/>
              <a:gd name="connsiteX4665" fmla="*/ 7660643 w 12936898"/>
              <a:gd name="connsiteY4665" fmla="*/ 6182593 h 7040868"/>
              <a:gd name="connsiteX4666" fmla="*/ 7665435 w 12936898"/>
              <a:gd name="connsiteY4666" fmla="*/ 6175411 h 7040868"/>
              <a:gd name="connsiteX4667" fmla="*/ 7664237 w 12936898"/>
              <a:gd name="connsiteY4667" fmla="*/ 6158761 h 7040868"/>
              <a:gd name="connsiteX4668" fmla="*/ 7679215 w 12936898"/>
              <a:gd name="connsiteY4668" fmla="*/ 6161046 h 7040868"/>
              <a:gd name="connsiteX4669" fmla="*/ 7705575 w 12936898"/>
              <a:gd name="connsiteY4669" fmla="*/ 6170187 h 7040868"/>
              <a:gd name="connsiteX4670" fmla="*/ 7728341 w 12936898"/>
              <a:gd name="connsiteY4670" fmla="*/ 6195978 h 7040868"/>
              <a:gd name="connsiteX4671" fmla="*/ 7706773 w 12936898"/>
              <a:gd name="connsiteY4671" fmla="*/ 6226013 h 7040868"/>
              <a:gd name="connsiteX4672" fmla="*/ 7627693 w 12936898"/>
              <a:gd name="connsiteY4672" fmla="*/ 6241356 h 7040868"/>
              <a:gd name="connsiteX4673" fmla="*/ 7572575 w 12936898"/>
              <a:gd name="connsiteY4673" fmla="*/ 6252783 h 7040868"/>
              <a:gd name="connsiteX4674" fmla="*/ 7639675 w 12936898"/>
              <a:gd name="connsiteY4674" fmla="*/ 6258985 h 7040868"/>
              <a:gd name="connsiteX4675" fmla="*/ 7746913 w 12936898"/>
              <a:gd name="connsiteY4675" fmla="*/ 6251803 h 7040868"/>
              <a:gd name="connsiteX4676" fmla="*/ 7755301 w 12936898"/>
              <a:gd name="connsiteY4676" fmla="*/ 6245927 h 7040868"/>
              <a:gd name="connsiteX4677" fmla="*/ 8049457 w 12936898"/>
              <a:gd name="connsiteY4677" fmla="*/ 6224707 h 7040868"/>
              <a:gd name="connsiteX4678" fmla="*/ 8187250 w 12936898"/>
              <a:gd name="connsiteY4678" fmla="*/ 6220463 h 7040868"/>
              <a:gd name="connsiteX4679" fmla="*/ 7904475 w 12936898"/>
              <a:gd name="connsiteY4679" fmla="*/ 6270738 h 7040868"/>
              <a:gd name="connsiteX4680" fmla="*/ 7704377 w 12936898"/>
              <a:gd name="connsiteY4680" fmla="*/ 6306323 h 7040868"/>
              <a:gd name="connsiteX4681" fmla="*/ 7724147 w 12936898"/>
              <a:gd name="connsiteY4681" fmla="*/ 6309587 h 7040868"/>
              <a:gd name="connsiteX4682" fmla="*/ 7737327 w 12936898"/>
              <a:gd name="connsiteY4682" fmla="*/ 6313505 h 7040868"/>
              <a:gd name="connsiteX4683" fmla="*/ 7653453 w 12936898"/>
              <a:gd name="connsiteY4683" fmla="*/ 6324278 h 7040868"/>
              <a:gd name="connsiteX4684" fmla="*/ 7574972 w 12936898"/>
              <a:gd name="connsiteY4684" fmla="*/ 6335705 h 7040868"/>
              <a:gd name="connsiteX4685" fmla="*/ 7616309 w 12936898"/>
              <a:gd name="connsiteY4685" fmla="*/ 6342560 h 7040868"/>
              <a:gd name="connsiteX4686" fmla="*/ 7779264 w 12936898"/>
              <a:gd name="connsiteY4686" fmla="*/ 6345498 h 7040868"/>
              <a:gd name="connsiteX4687" fmla="*/ 7878115 w 12936898"/>
              <a:gd name="connsiteY4687" fmla="*/ 6347131 h 7040868"/>
              <a:gd name="connsiteX4688" fmla="*/ 7860143 w 12936898"/>
              <a:gd name="connsiteY4688" fmla="*/ 6357904 h 7040868"/>
              <a:gd name="connsiteX4689" fmla="*/ 7658845 w 12936898"/>
              <a:gd name="connsiteY4689" fmla="*/ 6387612 h 7040868"/>
              <a:gd name="connsiteX4690" fmla="*/ 7645665 w 12936898"/>
              <a:gd name="connsiteY4690" fmla="*/ 6377818 h 7040868"/>
              <a:gd name="connsiteX4691" fmla="*/ 7627093 w 12936898"/>
              <a:gd name="connsiteY4691" fmla="*/ 6388591 h 7040868"/>
              <a:gd name="connsiteX4692" fmla="*/ 7639675 w 12936898"/>
              <a:gd name="connsiteY4692" fmla="*/ 6397733 h 7040868"/>
              <a:gd name="connsiteX4693" fmla="*/ 7645067 w 12936898"/>
              <a:gd name="connsiteY4693" fmla="*/ 6401650 h 7040868"/>
              <a:gd name="connsiteX4694" fmla="*/ 7566585 w 12936898"/>
              <a:gd name="connsiteY4694" fmla="*/ 6394467 h 7040868"/>
              <a:gd name="connsiteX4695" fmla="*/ 7591147 w 12936898"/>
              <a:gd name="connsiteY4695" fmla="*/ 6389897 h 7040868"/>
              <a:gd name="connsiteX4696" fmla="*/ 7604327 w 12936898"/>
              <a:gd name="connsiteY4696" fmla="*/ 6383695 h 7040868"/>
              <a:gd name="connsiteX4697" fmla="*/ 7471328 w 12936898"/>
              <a:gd name="connsiteY4697" fmla="*/ 6369330 h 7040868"/>
              <a:gd name="connsiteX4698" fmla="*/ 7423400 w 12936898"/>
              <a:gd name="connsiteY4698" fmla="*/ 6378471 h 7040868"/>
              <a:gd name="connsiteX4699" fmla="*/ 7316161 w 12936898"/>
              <a:gd name="connsiteY4699" fmla="*/ 6389897 h 7040868"/>
              <a:gd name="connsiteX4700" fmla="*/ 7302981 w 12936898"/>
              <a:gd name="connsiteY4700" fmla="*/ 6382062 h 7040868"/>
              <a:gd name="connsiteX4701" fmla="*/ 7338328 w 12936898"/>
              <a:gd name="connsiteY4701" fmla="*/ 6367045 h 7040868"/>
              <a:gd name="connsiteX4702" fmla="*/ 7310769 w 12936898"/>
              <a:gd name="connsiteY4702" fmla="*/ 6360842 h 7040868"/>
              <a:gd name="connsiteX4703" fmla="*/ 7234085 w 12936898"/>
              <a:gd name="connsiteY4703" fmla="*/ 6368677 h 7040868"/>
              <a:gd name="connsiteX4704" fmla="*/ 7113067 w 12936898"/>
              <a:gd name="connsiteY4704" fmla="*/ 6379451 h 7040868"/>
              <a:gd name="connsiteX4705" fmla="*/ 7142423 w 12936898"/>
              <a:gd name="connsiteY4705" fmla="*/ 6392835 h 7040868"/>
              <a:gd name="connsiteX4706" fmla="*/ 7192149 w 12936898"/>
              <a:gd name="connsiteY4706" fmla="*/ 6397733 h 7040868"/>
              <a:gd name="connsiteX4707" fmla="*/ 7044770 w 12936898"/>
              <a:gd name="connsiteY4707" fmla="*/ 6415688 h 7040868"/>
              <a:gd name="connsiteX4708" fmla="*/ 7037581 w 12936898"/>
              <a:gd name="connsiteY4708" fmla="*/ 6406873 h 7040868"/>
              <a:gd name="connsiteX4709" fmla="*/ 7057351 w 12936898"/>
              <a:gd name="connsiteY4709" fmla="*/ 6395121 h 7040868"/>
              <a:gd name="connsiteX4710" fmla="*/ 7040577 w 12936898"/>
              <a:gd name="connsiteY4710" fmla="*/ 6388591 h 7040868"/>
              <a:gd name="connsiteX4711" fmla="*/ 6988455 w 12936898"/>
              <a:gd name="connsiteY4711" fmla="*/ 6387612 h 7040868"/>
              <a:gd name="connsiteX4712" fmla="*/ 6958500 w 12936898"/>
              <a:gd name="connsiteY4712" fmla="*/ 6391529 h 7040868"/>
              <a:gd name="connsiteX4713" fmla="*/ 6788357 w 12936898"/>
              <a:gd name="connsiteY4713" fmla="*/ 6413076 h 7040868"/>
              <a:gd name="connsiteX4714" fmla="*/ 6628397 w 12936898"/>
              <a:gd name="connsiteY4714" fmla="*/ 6429726 h 7040868"/>
              <a:gd name="connsiteX4715" fmla="*/ 6878221 w 12936898"/>
              <a:gd name="connsiteY4715" fmla="*/ 6424503 h 7040868"/>
              <a:gd name="connsiteX4716" fmla="*/ 6947117 w 12936898"/>
              <a:gd name="connsiteY4716" fmla="*/ 6425809 h 7040868"/>
              <a:gd name="connsiteX4717" fmla="*/ 6972279 w 12936898"/>
              <a:gd name="connsiteY4717" fmla="*/ 6432991 h 7040868"/>
              <a:gd name="connsiteX4718" fmla="*/ 6977072 w 12936898"/>
              <a:gd name="connsiteY4718" fmla="*/ 6418299 h 7040868"/>
              <a:gd name="connsiteX4719" fmla="*/ 6986657 w 12936898"/>
              <a:gd name="connsiteY4719" fmla="*/ 6411444 h 7040868"/>
              <a:gd name="connsiteX4720" fmla="*/ 7014216 w 12936898"/>
              <a:gd name="connsiteY4720" fmla="*/ 6422217 h 7040868"/>
              <a:gd name="connsiteX4721" fmla="*/ 7062144 w 12936898"/>
              <a:gd name="connsiteY4721" fmla="*/ 6432011 h 7040868"/>
              <a:gd name="connsiteX4722" fmla="*/ 7118459 w 12936898"/>
              <a:gd name="connsiteY4722" fmla="*/ 6439519 h 7040868"/>
              <a:gd name="connsiteX4723" fmla="*/ 7155004 w 12936898"/>
              <a:gd name="connsiteY4723" fmla="*/ 6450293 h 7040868"/>
              <a:gd name="connsiteX4724" fmla="*/ 7172378 w 12936898"/>
              <a:gd name="connsiteY4724" fmla="*/ 6442785 h 7040868"/>
              <a:gd name="connsiteX4725" fmla="*/ 7175373 w 12936898"/>
              <a:gd name="connsiteY4725" fmla="*/ 6429073 h 7040868"/>
              <a:gd name="connsiteX4726" fmla="*/ 7255053 w 12936898"/>
              <a:gd name="connsiteY4726" fmla="*/ 6435275 h 7040868"/>
              <a:gd name="connsiteX4727" fmla="*/ 7245468 w 12936898"/>
              <a:gd name="connsiteY4727" fmla="*/ 6439519 h 7040868"/>
              <a:gd name="connsiteX4728" fmla="*/ 7242473 w 12936898"/>
              <a:gd name="connsiteY4728" fmla="*/ 6448661 h 7040868"/>
              <a:gd name="connsiteX4729" fmla="*/ 7264639 w 12936898"/>
              <a:gd name="connsiteY4729" fmla="*/ 6462045 h 7040868"/>
              <a:gd name="connsiteX4730" fmla="*/ 7273625 w 12936898"/>
              <a:gd name="connsiteY4730" fmla="*/ 6466616 h 7040868"/>
              <a:gd name="connsiteX4731" fmla="*/ 7114865 w 12936898"/>
              <a:gd name="connsiteY4731" fmla="*/ 6481633 h 7040868"/>
              <a:gd name="connsiteX4732" fmla="*/ 7084311 w 12936898"/>
              <a:gd name="connsiteY4732" fmla="*/ 6488816 h 7040868"/>
              <a:gd name="connsiteX4733" fmla="*/ 7098689 w 12936898"/>
              <a:gd name="connsiteY4733" fmla="*/ 6496325 h 7040868"/>
              <a:gd name="connsiteX4734" fmla="*/ 7120855 w 12936898"/>
              <a:gd name="connsiteY4734" fmla="*/ 6516239 h 7040868"/>
              <a:gd name="connsiteX4735" fmla="*/ 7126847 w 12936898"/>
              <a:gd name="connsiteY4735" fmla="*/ 6520157 h 7040868"/>
              <a:gd name="connsiteX4736" fmla="*/ 7153806 w 12936898"/>
              <a:gd name="connsiteY4736" fmla="*/ 6510363 h 7040868"/>
              <a:gd name="connsiteX4737" fmla="*/ 7176571 w 12936898"/>
              <a:gd name="connsiteY4737" fmla="*/ 6508077 h 7040868"/>
              <a:gd name="connsiteX4738" fmla="*/ 7178369 w 12936898"/>
              <a:gd name="connsiteY4738" fmla="*/ 6498936 h 7040868"/>
              <a:gd name="connsiteX4739" fmla="*/ 7202333 w 12936898"/>
              <a:gd name="connsiteY4739" fmla="*/ 6511015 h 7040868"/>
              <a:gd name="connsiteX4740" fmla="*/ 7214315 w 12936898"/>
              <a:gd name="connsiteY4740" fmla="*/ 6514607 h 7040868"/>
              <a:gd name="connsiteX4741" fmla="*/ 7313765 w 12936898"/>
              <a:gd name="connsiteY4741" fmla="*/ 6506445 h 7040868"/>
              <a:gd name="connsiteX4742" fmla="*/ 7444967 w 12936898"/>
              <a:gd name="connsiteY4742" fmla="*/ 6506445 h 7040868"/>
              <a:gd name="connsiteX4743" fmla="*/ 7720553 w 12936898"/>
              <a:gd name="connsiteY4743" fmla="*/ 6460413 h 7040868"/>
              <a:gd name="connsiteX4744" fmla="*/ 7741521 w 12936898"/>
              <a:gd name="connsiteY4744" fmla="*/ 6464331 h 7040868"/>
              <a:gd name="connsiteX4745" fmla="*/ 7842769 w 12936898"/>
              <a:gd name="connsiteY4745" fmla="*/ 6469555 h 7040868"/>
              <a:gd name="connsiteX4746" fmla="*/ 7964385 w 12936898"/>
              <a:gd name="connsiteY4746" fmla="*/ 6472493 h 7040868"/>
              <a:gd name="connsiteX4747" fmla="*/ 8024895 w 12936898"/>
              <a:gd name="connsiteY4747" fmla="*/ 6476410 h 7040868"/>
              <a:gd name="connsiteX4748" fmla="*/ 8046462 w 12936898"/>
              <a:gd name="connsiteY4748" fmla="*/ 6484245 h 7040868"/>
              <a:gd name="connsiteX4749" fmla="*/ 8062637 w 12936898"/>
              <a:gd name="connsiteY4749" fmla="*/ 6496325 h 7040868"/>
              <a:gd name="connsiteX4750" fmla="*/ 8103975 w 12936898"/>
              <a:gd name="connsiteY4750" fmla="*/ 6501221 h 7040868"/>
              <a:gd name="connsiteX4751" fmla="*/ 8091993 w 12936898"/>
              <a:gd name="connsiteY4751" fmla="*/ 6507097 h 7040868"/>
              <a:gd name="connsiteX4752" fmla="*/ 8068629 w 12936898"/>
              <a:gd name="connsiteY4752" fmla="*/ 6521135 h 7040868"/>
              <a:gd name="connsiteX4753" fmla="*/ 8048859 w 12936898"/>
              <a:gd name="connsiteY4753" fmla="*/ 6528645 h 7040868"/>
              <a:gd name="connsiteX4754" fmla="*/ 7964385 w 12936898"/>
              <a:gd name="connsiteY4754" fmla="*/ 6521135 h 7040868"/>
              <a:gd name="connsiteX4755" fmla="*/ 7882309 w 12936898"/>
              <a:gd name="connsiteY4755" fmla="*/ 6512974 h 7040868"/>
              <a:gd name="connsiteX4756" fmla="*/ 7853553 w 12936898"/>
              <a:gd name="connsiteY4756" fmla="*/ 6523747 h 7040868"/>
              <a:gd name="connsiteX4757" fmla="*/ 7958993 w 12936898"/>
              <a:gd name="connsiteY4757" fmla="*/ 6540723 h 7040868"/>
              <a:gd name="connsiteX4758" fmla="*/ 8047660 w 12936898"/>
              <a:gd name="connsiteY4758" fmla="*/ 6552476 h 7040868"/>
              <a:gd name="connsiteX4759" fmla="*/ 7992543 w 12936898"/>
              <a:gd name="connsiteY4759" fmla="*/ 6558353 h 7040868"/>
              <a:gd name="connsiteX4760" fmla="*/ 7882908 w 12936898"/>
              <a:gd name="connsiteY4760" fmla="*/ 6562270 h 7040868"/>
              <a:gd name="connsiteX4761" fmla="*/ 7831385 w 12936898"/>
              <a:gd name="connsiteY4761" fmla="*/ 6562923 h 7040868"/>
              <a:gd name="connsiteX4762" fmla="*/ 7854151 w 12936898"/>
              <a:gd name="connsiteY4762" fmla="*/ 6554109 h 7040868"/>
              <a:gd name="connsiteX4763" fmla="*/ 7830187 w 12936898"/>
              <a:gd name="connsiteY4763" fmla="*/ 6549865 h 7040868"/>
              <a:gd name="connsiteX4764" fmla="*/ 7785255 w 12936898"/>
              <a:gd name="connsiteY4764" fmla="*/ 6554109 h 7040868"/>
              <a:gd name="connsiteX4765" fmla="*/ 7755899 w 12936898"/>
              <a:gd name="connsiteY4765" fmla="*/ 6582185 h 7040868"/>
              <a:gd name="connsiteX4766" fmla="*/ 7732535 w 12936898"/>
              <a:gd name="connsiteY4766" fmla="*/ 6591325 h 7040868"/>
              <a:gd name="connsiteX4767" fmla="*/ 7775071 w 12936898"/>
              <a:gd name="connsiteY4767" fmla="*/ 6606669 h 7040868"/>
              <a:gd name="connsiteX4768" fmla="*/ 7763089 w 12936898"/>
              <a:gd name="connsiteY4768" fmla="*/ 6615157 h 7040868"/>
              <a:gd name="connsiteX4769" fmla="*/ 7719953 w 12936898"/>
              <a:gd name="connsiteY4769" fmla="*/ 6629848 h 7040868"/>
              <a:gd name="connsiteX4770" fmla="*/ 7695391 w 12936898"/>
              <a:gd name="connsiteY4770" fmla="*/ 6636377 h 7040868"/>
              <a:gd name="connsiteX4771" fmla="*/ 7643269 w 12936898"/>
              <a:gd name="connsiteY4771" fmla="*/ 6618095 h 7040868"/>
              <a:gd name="connsiteX4772" fmla="*/ 7621701 w 12936898"/>
              <a:gd name="connsiteY4772" fmla="*/ 6611893 h 7040868"/>
              <a:gd name="connsiteX4773" fmla="*/ 7562990 w 12936898"/>
              <a:gd name="connsiteY4773" fmla="*/ 6635071 h 7040868"/>
              <a:gd name="connsiteX4774" fmla="*/ 7574972 w 12936898"/>
              <a:gd name="connsiteY4774" fmla="*/ 6643559 h 7040868"/>
              <a:gd name="connsiteX4775" fmla="*/ 7491697 w 12936898"/>
              <a:gd name="connsiteY4775" fmla="*/ 6639642 h 7040868"/>
              <a:gd name="connsiteX4776" fmla="*/ 7488701 w 12936898"/>
              <a:gd name="connsiteY4776" fmla="*/ 6616789 h 7040868"/>
              <a:gd name="connsiteX4777" fmla="*/ 7480315 w 12936898"/>
              <a:gd name="connsiteY4777" fmla="*/ 6604384 h 7040868"/>
              <a:gd name="connsiteX4778" fmla="*/ 7429990 w 12936898"/>
              <a:gd name="connsiteY4778" fmla="*/ 6604384 h 7040868"/>
              <a:gd name="connsiteX4779" fmla="*/ 7343121 w 12936898"/>
              <a:gd name="connsiteY4779" fmla="*/ 6602751 h 7040868"/>
              <a:gd name="connsiteX4780" fmla="*/ 7353905 w 12936898"/>
              <a:gd name="connsiteY4780" fmla="*/ 6581205 h 7040868"/>
              <a:gd name="connsiteX4781" fmla="*/ 7429990 w 12936898"/>
              <a:gd name="connsiteY4781" fmla="*/ 6576961 h 7040868"/>
              <a:gd name="connsiteX4782" fmla="*/ 7392247 w 12936898"/>
              <a:gd name="connsiteY4782" fmla="*/ 6561617 h 7040868"/>
              <a:gd name="connsiteX4783" fmla="*/ 7249661 w 12936898"/>
              <a:gd name="connsiteY4783" fmla="*/ 6550844 h 7040868"/>
              <a:gd name="connsiteX4784" fmla="*/ 7169981 w 12936898"/>
              <a:gd name="connsiteY4784" fmla="*/ 6559005 h 7040868"/>
              <a:gd name="connsiteX4785" fmla="*/ 7141824 w 12936898"/>
              <a:gd name="connsiteY4785" fmla="*/ 6551497 h 7040868"/>
              <a:gd name="connsiteX4786" fmla="*/ 7084909 w 12936898"/>
              <a:gd name="connsiteY4786" fmla="*/ 6540723 h 7040868"/>
              <a:gd name="connsiteX4787" fmla="*/ 6931541 w 12936898"/>
              <a:gd name="connsiteY4787" fmla="*/ 6543988 h 7040868"/>
              <a:gd name="connsiteX4788" fmla="*/ 6869235 w 12936898"/>
              <a:gd name="connsiteY4788" fmla="*/ 6554761 h 7040868"/>
              <a:gd name="connsiteX4789" fmla="*/ 6838082 w 12936898"/>
              <a:gd name="connsiteY4789" fmla="*/ 6569126 h 7040868"/>
              <a:gd name="connsiteX4790" fmla="*/ 6804532 w 12936898"/>
              <a:gd name="connsiteY4790" fmla="*/ 6562270 h 7040868"/>
              <a:gd name="connsiteX4791" fmla="*/ 6812920 w 12936898"/>
              <a:gd name="connsiteY4791" fmla="*/ 6556720 h 7040868"/>
              <a:gd name="connsiteX4792" fmla="*/ 6822505 w 12936898"/>
              <a:gd name="connsiteY4792" fmla="*/ 6551497 h 7040868"/>
              <a:gd name="connsiteX4793" fmla="*/ 6801537 w 12936898"/>
              <a:gd name="connsiteY4793" fmla="*/ 6543335 h 7040868"/>
              <a:gd name="connsiteX4794" fmla="*/ 6789555 w 12936898"/>
              <a:gd name="connsiteY4794" fmla="*/ 6554109 h 7040868"/>
              <a:gd name="connsiteX4795" fmla="*/ 6732640 w 12936898"/>
              <a:gd name="connsiteY4795" fmla="*/ 6568147 h 7040868"/>
              <a:gd name="connsiteX4796" fmla="*/ 6710474 w 12936898"/>
              <a:gd name="connsiteY4796" fmla="*/ 6561617 h 7040868"/>
              <a:gd name="connsiteX4797" fmla="*/ 6643375 w 12936898"/>
              <a:gd name="connsiteY4797" fmla="*/ 6565535 h 7040868"/>
              <a:gd name="connsiteX4798" fmla="*/ 6513970 w 12936898"/>
              <a:gd name="connsiteY4798" fmla="*/ 6571411 h 7040868"/>
              <a:gd name="connsiteX4799" fmla="*/ 6419912 w 12936898"/>
              <a:gd name="connsiteY4799" fmla="*/ 6564555 h 7040868"/>
              <a:gd name="connsiteX4800" fmla="*/ 6376776 w 12936898"/>
              <a:gd name="connsiteY4800" fmla="*/ 6569779 h 7040868"/>
              <a:gd name="connsiteX4801" fmla="*/ 6471434 w 12936898"/>
              <a:gd name="connsiteY4801" fmla="*/ 6579899 h 7040868"/>
              <a:gd name="connsiteX4802" fmla="*/ 6768586 w 12936898"/>
              <a:gd name="connsiteY4802" fmla="*/ 6593611 h 7040868"/>
              <a:gd name="connsiteX4803" fmla="*/ 6843474 w 12936898"/>
              <a:gd name="connsiteY4803" fmla="*/ 6595243 h 7040868"/>
              <a:gd name="connsiteX4804" fmla="*/ 6903383 w 12936898"/>
              <a:gd name="connsiteY4804" fmla="*/ 6609281 h 7040868"/>
              <a:gd name="connsiteX4805" fmla="*/ 6954905 w 12936898"/>
              <a:gd name="connsiteY4805" fmla="*/ 6614178 h 7040868"/>
              <a:gd name="connsiteX4806" fmla="*/ 6889604 w 12936898"/>
              <a:gd name="connsiteY4806" fmla="*/ 6616789 h 7040868"/>
              <a:gd name="connsiteX4807" fmla="*/ 6766789 w 12936898"/>
              <a:gd name="connsiteY4807" fmla="*/ 6615810 h 7040868"/>
              <a:gd name="connsiteX4808" fmla="*/ 6392353 w 12936898"/>
              <a:gd name="connsiteY4808" fmla="*/ 6595243 h 7040868"/>
              <a:gd name="connsiteX4809" fmla="*/ 6203637 w 12936898"/>
              <a:gd name="connsiteY4809" fmla="*/ 6594590 h 7040868"/>
              <a:gd name="connsiteX4810" fmla="*/ 6041881 w 12936898"/>
              <a:gd name="connsiteY4810" fmla="*/ 6601119 h 7040868"/>
              <a:gd name="connsiteX4811" fmla="*/ 5974782 w 12936898"/>
              <a:gd name="connsiteY4811" fmla="*/ 6611893 h 7040868"/>
              <a:gd name="connsiteX4812" fmla="*/ 5978975 w 12936898"/>
              <a:gd name="connsiteY4812" fmla="*/ 6620707 h 7040868"/>
              <a:gd name="connsiteX4813" fmla="*/ 5862152 w 12936898"/>
              <a:gd name="connsiteY4813" fmla="*/ 6612545 h 7040868"/>
              <a:gd name="connsiteX4814" fmla="*/ 5646476 w 12936898"/>
              <a:gd name="connsiteY4814" fmla="*/ 6623319 h 7040868"/>
              <a:gd name="connsiteX4815" fmla="*/ 5675233 w 12936898"/>
              <a:gd name="connsiteY4815" fmla="*/ 6628216 h 7040868"/>
              <a:gd name="connsiteX4816" fmla="*/ 5642282 w 12936898"/>
              <a:gd name="connsiteY4816" fmla="*/ 6632787 h 7040868"/>
              <a:gd name="connsiteX4817" fmla="*/ 5609931 w 12936898"/>
              <a:gd name="connsiteY4817" fmla="*/ 6638009 h 7040868"/>
              <a:gd name="connsiteX4818" fmla="*/ 5638089 w 12936898"/>
              <a:gd name="connsiteY4818" fmla="*/ 6643559 h 7040868"/>
              <a:gd name="connsiteX4819" fmla="*/ 5678229 w 12936898"/>
              <a:gd name="connsiteY4819" fmla="*/ 6637357 h 7040868"/>
              <a:gd name="connsiteX4820" fmla="*/ 5697399 w 12936898"/>
              <a:gd name="connsiteY4820" fmla="*/ 6634092 h 7040868"/>
              <a:gd name="connsiteX4821" fmla="*/ 5839985 w 12936898"/>
              <a:gd name="connsiteY4821" fmla="*/ 6657924 h 7040868"/>
              <a:gd name="connsiteX4822" fmla="*/ 5954412 w 12936898"/>
              <a:gd name="connsiteY4822" fmla="*/ 6684041 h 7040868"/>
              <a:gd name="connsiteX4823" fmla="*/ 5881322 w 12936898"/>
              <a:gd name="connsiteY4823" fmla="*/ 6703303 h 7040868"/>
              <a:gd name="connsiteX4824" fmla="*/ 5743530 w 12936898"/>
              <a:gd name="connsiteY4824" fmla="*/ 6698079 h 7040868"/>
              <a:gd name="connsiteX4825" fmla="*/ 5672237 w 12936898"/>
              <a:gd name="connsiteY4825" fmla="*/ 6694161 h 7040868"/>
              <a:gd name="connsiteX4826" fmla="*/ 5606336 w 12936898"/>
              <a:gd name="connsiteY4826" fmla="*/ 6696447 h 7040868"/>
              <a:gd name="connsiteX4827" fmla="*/ 5520665 w 12936898"/>
              <a:gd name="connsiteY4827" fmla="*/ 6703303 h 7040868"/>
              <a:gd name="connsiteX4828" fmla="*/ 5481724 w 12936898"/>
              <a:gd name="connsiteY4828" fmla="*/ 6702323 h 7040868"/>
              <a:gd name="connsiteX4829" fmla="*/ 5215125 w 12936898"/>
              <a:gd name="connsiteY4829" fmla="*/ 6692529 h 7040868"/>
              <a:gd name="connsiteX4830" fmla="*/ 5018622 w 12936898"/>
              <a:gd name="connsiteY4830" fmla="*/ 6693182 h 7040868"/>
              <a:gd name="connsiteX4831" fmla="*/ 4697504 w 12936898"/>
              <a:gd name="connsiteY4831" fmla="*/ 6733663 h 7040868"/>
              <a:gd name="connsiteX4832" fmla="*/ 4678933 w 12936898"/>
              <a:gd name="connsiteY4832" fmla="*/ 6752272 h 7040868"/>
              <a:gd name="connsiteX4833" fmla="*/ 4626212 w 12936898"/>
              <a:gd name="connsiteY4833" fmla="*/ 6761413 h 7040868"/>
              <a:gd name="connsiteX4834" fmla="*/ 4566901 w 12936898"/>
              <a:gd name="connsiteY4834" fmla="*/ 6764025 h 7040868"/>
              <a:gd name="connsiteX4835" fmla="*/ 4514780 w 12936898"/>
              <a:gd name="connsiteY4835" fmla="*/ 6757495 h 7040868"/>
              <a:gd name="connsiteX4836" fmla="*/ 4469847 w 12936898"/>
              <a:gd name="connsiteY4836" fmla="*/ 6751619 h 7040868"/>
              <a:gd name="connsiteX4837" fmla="*/ 4432703 w 12936898"/>
              <a:gd name="connsiteY4837" fmla="*/ 6747701 h 7040868"/>
              <a:gd name="connsiteX4838" fmla="*/ 4414131 w 12936898"/>
              <a:gd name="connsiteY4838" fmla="*/ 6725502 h 7040868"/>
              <a:gd name="connsiteX4839" fmla="*/ 4547131 w 12936898"/>
              <a:gd name="connsiteY4839" fmla="*/ 6708853 h 7040868"/>
              <a:gd name="connsiteX4840" fmla="*/ 4588469 w 12936898"/>
              <a:gd name="connsiteY4840" fmla="*/ 6720279 h 7040868"/>
              <a:gd name="connsiteX4841" fmla="*/ 4797554 w 12936898"/>
              <a:gd name="connsiteY4841" fmla="*/ 6685021 h 7040868"/>
              <a:gd name="connsiteX4842" fmla="*/ 4964702 w 12936898"/>
              <a:gd name="connsiteY4842" fmla="*/ 6639642 h 7040868"/>
              <a:gd name="connsiteX4843" fmla="*/ 4789166 w 12936898"/>
              <a:gd name="connsiteY4843" fmla="*/ 6659557 h 7040868"/>
              <a:gd name="connsiteX4844" fmla="*/ 4701698 w 12936898"/>
              <a:gd name="connsiteY4844" fmla="*/ 6679471 h 7040868"/>
              <a:gd name="connsiteX4845" fmla="*/ 4589068 w 12936898"/>
              <a:gd name="connsiteY4845" fmla="*/ 6700038 h 7040868"/>
              <a:gd name="connsiteX4846" fmla="*/ 4560311 w 12936898"/>
              <a:gd name="connsiteY4846" fmla="*/ 6698079 h 7040868"/>
              <a:gd name="connsiteX4847" fmla="*/ 4600451 w 12936898"/>
              <a:gd name="connsiteY4847" fmla="*/ 6680123 h 7040868"/>
              <a:gd name="connsiteX4848" fmla="*/ 4366803 w 12936898"/>
              <a:gd name="connsiteY4848" fmla="*/ 6709505 h 7040868"/>
              <a:gd name="connsiteX4849" fmla="*/ 4196059 w 12936898"/>
              <a:gd name="connsiteY4849" fmla="*/ 6752272 h 7040868"/>
              <a:gd name="connsiteX4850" fmla="*/ 4153524 w 12936898"/>
              <a:gd name="connsiteY4850" fmla="*/ 6756843 h 7040868"/>
              <a:gd name="connsiteX4851" fmla="*/ 3995362 w 12936898"/>
              <a:gd name="connsiteY4851" fmla="*/ 6783613 h 7040868"/>
              <a:gd name="connsiteX4852" fmla="*/ 3960614 w 12936898"/>
              <a:gd name="connsiteY4852" fmla="*/ 6784592 h 7040868"/>
              <a:gd name="connsiteX4853" fmla="*/ 4051078 w 12936898"/>
              <a:gd name="connsiteY4853" fmla="*/ 6754231 h 7040868"/>
              <a:gd name="connsiteX4854" fmla="*/ 4082830 w 12936898"/>
              <a:gd name="connsiteY4854" fmla="*/ 6736928 h 7040868"/>
              <a:gd name="connsiteX4855" fmla="*/ 4025317 w 12936898"/>
              <a:gd name="connsiteY4855" fmla="*/ 6728440 h 7040868"/>
              <a:gd name="connsiteX4856" fmla="*/ 3799457 w 12936898"/>
              <a:gd name="connsiteY4856" fmla="*/ 6713749 h 7040868"/>
              <a:gd name="connsiteX4857" fmla="*/ 3718579 w 12936898"/>
              <a:gd name="connsiteY4857" fmla="*/ 6718647 h 7040868"/>
              <a:gd name="connsiteX4858" fmla="*/ 3643092 w 12936898"/>
              <a:gd name="connsiteY4858" fmla="*/ 6725502 h 7040868"/>
              <a:gd name="connsiteX4859" fmla="*/ 3410043 w 12936898"/>
              <a:gd name="connsiteY4859" fmla="*/ 6739213 h 7040868"/>
              <a:gd name="connsiteX4860" fmla="*/ 3374696 w 12936898"/>
              <a:gd name="connsiteY4860" fmla="*/ 6736928 h 7040868"/>
              <a:gd name="connsiteX4861" fmla="*/ 3304602 w 12936898"/>
              <a:gd name="connsiteY4861" fmla="*/ 6734643 h 7040868"/>
              <a:gd name="connsiteX4862" fmla="*/ 3205751 w 12936898"/>
              <a:gd name="connsiteY4862" fmla="*/ 6750966 h 7040868"/>
              <a:gd name="connsiteX4863" fmla="*/ 3166810 w 12936898"/>
              <a:gd name="connsiteY4863" fmla="*/ 6761413 h 7040868"/>
              <a:gd name="connsiteX4864" fmla="*/ 3252480 w 12936898"/>
              <a:gd name="connsiteY4864" fmla="*/ 6776757 h 7040868"/>
              <a:gd name="connsiteX4865" fmla="*/ 3304602 w 12936898"/>
              <a:gd name="connsiteY4865" fmla="*/ 6780675 h 7040868"/>
              <a:gd name="connsiteX4866" fmla="*/ 3333958 w 12936898"/>
              <a:gd name="connsiteY4866" fmla="*/ 6769901 h 7040868"/>
              <a:gd name="connsiteX4867" fmla="*/ 3359719 w 12936898"/>
              <a:gd name="connsiteY4867" fmla="*/ 6761413 h 7040868"/>
              <a:gd name="connsiteX4868" fmla="*/ 3387876 w 12936898"/>
              <a:gd name="connsiteY4868" fmla="*/ 6768921 h 7040868"/>
              <a:gd name="connsiteX4869" fmla="*/ 3430413 w 12936898"/>
              <a:gd name="connsiteY4869" fmla="*/ 6779695 h 7040868"/>
              <a:gd name="connsiteX4870" fmla="*/ 3459768 w 12936898"/>
              <a:gd name="connsiteY4870" fmla="*/ 6787203 h 7040868"/>
              <a:gd name="connsiteX4871" fmla="*/ 3468156 w 12936898"/>
              <a:gd name="connsiteY4871" fmla="*/ 6795365 h 7040868"/>
              <a:gd name="connsiteX4872" fmla="*/ 3435804 w 12936898"/>
              <a:gd name="connsiteY4872" fmla="*/ 6812668 h 7040868"/>
              <a:gd name="connsiteX4873" fmla="*/ 3458570 w 12936898"/>
              <a:gd name="connsiteY4873" fmla="*/ 6832582 h 7040868"/>
              <a:gd name="connsiteX4874" fmla="*/ 3514885 w 12936898"/>
              <a:gd name="connsiteY4874" fmla="*/ 6860331 h 7040868"/>
              <a:gd name="connsiteX4875" fmla="*/ 3483133 w 12936898"/>
              <a:gd name="connsiteY4875" fmla="*/ 6860331 h 7040868"/>
              <a:gd name="connsiteX4876" fmla="*/ 3448385 w 12936898"/>
              <a:gd name="connsiteY4876" fmla="*/ 6849558 h 7040868"/>
              <a:gd name="connsiteX4877" fmla="*/ 3414836 w 12936898"/>
              <a:gd name="connsiteY4877" fmla="*/ 6843355 h 7040868"/>
              <a:gd name="connsiteX4878" fmla="*/ 3385480 w 12936898"/>
              <a:gd name="connsiteY4878" fmla="*/ 6836499 h 7040868"/>
              <a:gd name="connsiteX4879" fmla="*/ 3350133 w 12936898"/>
              <a:gd name="connsiteY4879" fmla="*/ 6823441 h 7040868"/>
              <a:gd name="connsiteX4880" fmla="*/ 3369304 w 12936898"/>
              <a:gd name="connsiteY4880" fmla="*/ 6812015 h 7040868"/>
              <a:gd name="connsiteX4881" fmla="*/ 3387876 w 12936898"/>
              <a:gd name="connsiteY4881" fmla="*/ 6807445 h 7040868"/>
              <a:gd name="connsiteX4882" fmla="*/ 3311192 w 12936898"/>
              <a:gd name="connsiteY4882" fmla="*/ 6801241 h 7040868"/>
              <a:gd name="connsiteX4883" fmla="*/ 3291422 w 12936898"/>
              <a:gd name="connsiteY4883" fmla="*/ 6808751 h 7040868"/>
              <a:gd name="connsiteX4884" fmla="*/ 3305800 w 12936898"/>
              <a:gd name="connsiteY4884" fmla="*/ 6831603 h 7040868"/>
              <a:gd name="connsiteX4885" fmla="*/ 3281237 w 12936898"/>
              <a:gd name="connsiteY4885" fmla="*/ 6825727 h 7040868"/>
              <a:gd name="connsiteX4886" fmla="*/ 3197963 w 12936898"/>
              <a:gd name="connsiteY4886" fmla="*/ 6820177 h 7040868"/>
              <a:gd name="connsiteX4887" fmla="*/ 3058972 w 12936898"/>
              <a:gd name="connsiteY4887" fmla="*/ 6815933 h 7040868"/>
              <a:gd name="connsiteX4888" fmla="*/ 2987080 w 12936898"/>
              <a:gd name="connsiteY4888" fmla="*/ 6812668 h 7040868"/>
              <a:gd name="connsiteX4889" fmla="*/ 2876846 w 12936898"/>
              <a:gd name="connsiteY4889" fmla="*/ 6811035 h 7040868"/>
              <a:gd name="connsiteX4890" fmla="*/ 2826522 w 12936898"/>
              <a:gd name="connsiteY4890" fmla="*/ 6829644 h 7040868"/>
              <a:gd name="connsiteX4891" fmla="*/ 2891823 w 12936898"/>
              <a:gd name="connsiteY4891" fmla="*/ 6844009 h 7040868"/>
              <a:gd name="connsiteX4892" fmla="*/ 2878643 w 12936898"/>
              <a:gd name="connsiteY4892" fmla="*/ 6862617 h 7040868"/>
              <a:gd name="connsiteX4893" fmla="*/ 2922377 w 12936898"/>
              <a:gd name="connsiteY4893" fmla="*/ 6876329 h 7040868"/>
              <a:gd name="connsiteX4894" fmla="*/ 3017634 w 12936898"/>
              <a:gd name="connsiteY4894" fmla="*/ 6858699 h 7040868"/>
              <a:gd name="connsiteX4895" fmla="*/ 3082936 w 12936898"/>
              <a:gd name="connsiteY4895" fmla="*/ 6849558 h 7040868"/>
              <a:gd name="connsiteX4896" fmla="*/ 3160818 w 12936898"/>
              <a:gd name="connsiteY4896" fmla="*/ 6854781 h 7040868"/>
              <a:gd name="connsiteX4897" fmla="*/ 3289025 w 12936898"/>
              <a:gd name="connsiteY4897" fmla="*/ 6858047 h 7040868"/>
              <a:gd name="connsiteX4898" fmla="*/ 3413638 w 12936898"/>
              <a:gd name="connsiteY4898" fmla="*/ 6861964 h 7040868"/>
              <a:gd name="connsiteX4899" fmla="*/ 3450183 w 12936898"/>
              <a:gd name="connsiteY4899" fmla="*/ 6868819 h 7040868"/>
              <a:gd name="connsiteX4900" fmla="*/ 3422025 w 12936898"/>
              <a:gd name="connsiteY4900" fmla="*/ 6876329 h 7040868"/>
              <a:gd name="connsiteX4901" fmla="*/ 3365111 w 12936898"/>
              <a:gd name="connsiteY4901" fmla="*/ 6871758 h 7040868"/>
              <a:gd name="connsiteX4902" fmla="*/ 3344741 w 12936898"/>
              <a:gd name="connsiteY4902" fmla="*/ 6885469 h 7040868"/>
              <a:gd name="connsiteX4903" fmla="*/ 3324372 w 12936898"/>
              <a:gd name="connsiteY4903" fmla="*/ 6895589 h 7040868"/>
              <a:gd name="connsiteX4904" fmla="*/ 3291422 w 12936898"/>
              <a:gd name="connsiteY4904" fmla="*/ 6884163 h 7040868"/>
              <a:gd name="connsiteX4905" fmla="*/ 3266260 w 12936898"/>
              <a:gd name="connsiteY4905" fmla="*/ 6872737 h 7040868"/>
              <a:gd name="connsiteX4906" fmla="*/ 3267458 w 12936898"/>
              <a:gd name="connsiteY4906" fmla="*/ 6881878 h 7040868"/>
              <a:gd name="connsiteX4907" fmla="*/ 3248886 w 12936898"/>
              <a:gd name="connsiteY4907" fmla="*/ 6892325 h 7040868"/>
              <a:gd name="connsiteX4908" fmla="*/ 3226120 w 12936898"/>
              <a:gd name="connsiteY4908" fmla="*/ 6898528 h 7040868"/>
              <a:gd name="connsiteX4909" fmla="*/ 3311791 w 12936898"/>
              <a:gd name="connsiteY4909" fmla="*/ 6909301 h 7040868"/>
              <a:gd name="connsiteX4910" fmla="*/ 3392670 w 12936898"/>
              <a:gd name="connsiteY4910" fmla="*/ 6896895 h 7040868"/>
              <a:gd name="connsiteX4911" fmla="*/ 3429214 w 12936898"/>
              <a:gd name="connsiteY4911" fmla="*/ 6885469 h 7040868"/>
              <a:gd name="connsiteX4912" fmla="*/ 3465759 w 12936898"/>
              <a:gd name="connsiteY4912" fmla="*/ 6891019 h 7040868"/>
              <a:gd name="connsiteX4913" fmla="*/ 3513687 w 12936898"/>
              <a:gd name="connsiteY4913" fmla="*/ 6898528 h 7040868"/>
              <a:gd name="connsiteX4914" fmla="*/ 3580187 w 12936898"/>
              <a:gd name="connsiteY4914" fmla="*/ 6907669 h 7040868"/>
              <a:gd name="connsiteX4915" fmla="*/ 3571200 w 12936898"/>
              <a:gd name="connsiteY4915" fmla="*/ 6913871 h 7040868"/>
              <a:gd name="connsiteX4916" fmla="*/ 3549034 w 12936898"/>
              <a:gd name="connsiteY4916" fmla="*/ 6926277 h 7040868"/>
              <a:gd name="connsiteX4917" fmla="*/ 3533457 w 12936898"/>
              <a:gd name="connsiteY4917" fmla="*/ 6937703 h 7040868"/>
              <a:gd name="connsiteX4918" fmla="*/ 3618529 w 12936898"/>
              <a:gd name="connsiteY4918" fmla="*/ 6962841 h 7040868"/>
              <a:gd name="connsiteX4919" fmla="*/ 3732358 w 12936898"/>
              <a:gd name="connsiteY4919" fmla="*/ 6973288 h 7040868"/>
              <a:gd name="connsiteX4920" fmla="*/ 3472350 w 12936898"/>
              <a:gd name="connsiteY4920" fmla="*/ 6967411 h 7040868"/>
              <a:gd name="connsiteX4921" fmla="*/ 3250683 w 12936898"/>
              <a:gd name="connsiteY4921" fmla="*/ 6959903 h 7040868"/>
              <a:gd name="connsiteX4922" fmla="*/ 3072751 w 12936898"/>
              <a:gd name="connsiteY4922" fmla="*/ 6955985 h 7040868"/>
              <a:gd name="connsiteX4923" fmla="*/ 2939751 w 12936898"/>
              <a:gd name="connsiteY4923" fmla="*/ 6959903 h 7040868"/>
              <a:gd name="connsiteX4924" fmla="*/ 2907999 w 12936898"/>
              <a:gd name="connsiteY4924" fmla="*/ 6959903 h 7040868"/>
              <a:gd name="connsiteX4925" fmla="*/ 2839702 w 12936898"/>
              <a:gd name="connsiteY4925" fmla="*/ 6977532 h 7040868"/>
              <a:gd name="connsiteX4926" fmla="*/ 2867860 w 12936898"/>
              <a:gd name="connsiteY4926" fmla="*/ 6991243 h 7040868"/>
              <a:gd name="connsiteX4927" fmla="*/ 2856477 w 12936898"/>
              <a:gd name="connsiteY4927" fmla="*/ 7002669 h 7040868"/>
              <a:gd name="connsiteX4928" fmla="*/ 2819932 w 12936898"/>
              <a:gd name="connsiteY4928" fmla="*/ 6988959 h 7040868"/>
              <a:gd name="connsiteX4929" fmla="*/ 2803756 w 12936898"/>
              <a:gd name="connsiteY4929" fmla="*/ 6967411 h 7040868"/>
              <a:gd name="connsiteX4930" fmla="*/ 2791175 w 12936898"/>
              <a:gd name="connsiteY4930" fmla="*/ 6983082 h 7040868"/>
              <a:gd name="connsiteX4931" fmla="*/ 2782189 w 12936898"/>
              <a:gd name="connsiteY4931" fmla="*/ 7004302 h 7040868"/>
              <a:gd name="connsiteX4932" fmla="*/ 2775000 w 12936898"/>
              <a:gd name="connsiteY4932" fmla="*/ 6980470 h 7040868"/>
              <a:gd name="connsiteX4933" fmla="*/ 2777995 w 12936898"/>
              <a:gd name="connsiteY4933" fmla="*/ 6949129 h 7040868"/>
              <a:gd name="connsiteX4934" fmla="*/ 2738454 w 12936898"/>
              <a:gd name="connsiteY4934" fmla="*/ 6955985 h 7040868"/>
              <a:gd name="connsiteX4935" fmla="*/ 2689328 w 12936898"/>
              <a:gd name="connsiteY4935" fmla="*/ 6958271 h 7040868"/>
              <a:gd name="connsiteX4936" fmla="*/ 2610248 w 12936898"/>
              <a:gd name="connsiteY4936" fmla="*/ 6958271 h 7040868"/>
              <a:gd name="connsiteX4937" fmla="*/ 2525176 w 12936898"/>
              <a:gd name="connsiteY4937" fmla="*/ 6959903 h 7040868"/>
              <a:gd name="connsiteX4938" fmla="*/ 2245397 w 12936898"/>
              <a:gd name="connsiteY4938" fmla="*/ 6955985 h 7040868"/>
              <a:gd name="connsiteX4939" fmla="*/ 2287933 w 12936898"/>
              <a:gd name="connsiteY4939" fmla="*/ 6986673 h 7040868"/>
              <a:gd name="connsiteX4940" fmla="*/ 2353235 w 12936898"/>
              <a:gd name="connsiteY4940" fmla="*/ 7004302 h 7040868"/>
              <a:gd name="connsiteX4941" fmla="*/ 2365216 w 12936898"/>
              <a:gd name="connsiteY4941" fmla="*/ 7007240 h 7040868"/>
              <a:gd name="connsiteX4942" fmla="*/ 2401762 w 12936898"/>
              <a:gd name="connsiteY4942" fmla="*/ 7025195 h 7040868"/>
              <a:gd name="connsiteX4943" fmla="*/ 2431117 w 12936898"/>
              <a:gd name="connsiteY4943" fmla="*/ 7038255 h 7040868"/>
              <a:gd name="connsiteX4944" fmla="*/ 2192676 w 12936898"/>
              <a:gd name="connsiteY4944" fmla="*/ 6969044 h 7040868"/>
              <a:gd name="connsiteX4945" fmla="*/ 1987785 w 12936898"/>
              <a:gd name="connsiteY4945" fmla="*/ 6932807 h 7040868"/>
              <a:gd name="connsiteX4946" fmla="*/ 2018339 w 12936898"/>
              <a:gd name="connsiteY4946" fmla="*/ 6954353 h 7040868"/>
              <a:gd name="connsiteX4947" fmla="*/ 2038109 w 12936898"/>
              <a:gd name="connsiteY4947" fmla="*/ 6972309 h 7040868"/>
              <a:gd name="connsiteX4948" fmla="*/ 1939857 w 12936898"/>
              <a:gd name="connsiteY4948" fmla="*/ 6926930 h 7040868"/>
              <a:gd name="connsiteX4949" fmla="*/ 1894925 w 12936898"/>
              <a:gd name="connsiteY4949" fmla="*/ 6904077 h 7040868"/>
              <a:gd name="connsiteX4950" fmla="*/ 1835015 w 12936898"/>
              <a:gd name="connsiteY4950" fmla="*/ 6886122 h 7040868"/>
              <a:gd name="connsiteX4951" fmla="*/ 1747547 w 12936898"/>
              <a:gd name="connsiteY4951" fmla="*/ 6856414 h 7040868"/>
              <a:gd name="connsiteX4952" fmla="*/ 1357534 w 12936898"/>
              <a:gd name="connsiteY4952" fmla="*/ 6657271 h 7040868"/>
              <a:gd name="connsiteX4953" fmla="*/ 1170016 w 12936898"/>
              <a:gd name="connsiteY4953" fmla="*/ 6557373 h 7040868"/>
              <a:gd name="connsiteX4954" fmla="*/ 1038215 w 12936898"/>
              <a:gd name="connsiteY4954" fmla="*/ 6455843 h 7040868"/>
              <a:gd name="connsiteX4955" fmla="*/ 1001071 w 12936898"/>
              <a:gd name="connsiteY4955" fmla="*/ 6412423 h 7040868"/>
              <a:gd name="connsiteX4956" fmla="*/ 968719 w 12936898"/>
              <a:gd name="connsiteY4956" fmla="*/ 6383695 h 7040868"/>
              <a:gd name="connsiteX4957" fmla="*/ 1089737 w 12936898"/>
              <a:gd name="connsiteY4957" fmla="*/ 6471839 h 7040868"/>
              <a:gd name="connsiteX4958" fmla="*/ 1269466 w 12936898"/>
              <a:gd name="connsiteY4958" fmla="*/ 6570758 h 7040868"/>
              <a:gd name="connsiteX4959" fmla="*/ 1258682 w 12936898"/>
              <a:gd name="connsiteY4959" fmla="*/ 6531583 h 7040868"/>
              <a:gd name="connsiteX4960" fmla="*/ 1191584 w 12936898"/>
              <a:gd name="connsiteY4960" fmla="*/ 6422870 h 7040868"/>
              <a:gd name="connsiteX4961" fmla="*/ 1258682 w 12936898"/>
              <a:gd name="connsiteY4961" fmla="*/ 6414382 h 7040868"/>
              <a:gd name="connsiteX4962" fmla="*/ 1329376 w 12936898"/>
              <a:gd name="connsiteY4962" fmla="*/ 6449640 h 7040868"/>
              <a:gd name="connsiteX4963" fmla="*/ 1226931 w 12936898"/>
              <a:gd name="connsiteY4963" fmla="*/ 6370636 h 7040868"/>
              <a:gd name="connsiteX4964" fmla="*/ 1213751 w 12936898"/>
              <a:gd name="connsiteY4964" fmla="*/ 6339295 h 7040868"/>
              <a:gd name="connsiteX4965" fmla="*/ 1314998 w 12936898"/>
              <a:gd name="connsiteY4965" fmla="*/ 6367697 h 7040868"/>
              <a:gd name="connsiteX4966" fmla="*/ 1348548 w 12936898"/>
              <a:gd name="connsiteY4966" fmla="*/ 6376839 h 7040868"/>
              <a:gd name="connsiteX4967" fmla="*/ 1368917 w 12936898"/>
              <a:gd name="connsiteY4967" fmla="*/ 6379451 h 7040868"/>
              <a:gd name="connsiteX4968" fmla="*/ 1497124 w 12936898"/>
              <a:gd name="connsiteY4968" fmla="*/ 6432011 h 7040868"/>
              <a:gd name="connsiteX4969" fmla="*/ 1515696 w 12936898"/>
              <a:gd name="connsiteY4969" fmla="*/ 6445069 h 7040868"/>
              <a:gd name="connsiteX4970" fmla="*/ 1500119 w 12936898"/>
              <a:gd name="connsiteY4970" fmla="*/ 6451925 h 7040868"/>
              <a:gd name="connsiteX4971" fmla="*/ 1460579 w 12936898"/>
              <a:gd name="connsiteY4971" fmla="*/ 6438867 h 7040868"/>
              <a:gd name="connsiteX4972" fmla="*/ 1449196 w 12936898"/>
              <a:gd name="connsiteY4972" fmla="*/ 6462699 h 7040868"/>
              <a:gd name="connsiteX4973" fmla="*/ 1500119 w 12936898"/>
              <a:gd name="connsiteY4973" fmla="*/ 6485551 h 7040868"/>
              <a:gd name="connsiteX4974" fmla="*/ 1540858 w 12936898"/>
              <a:gd name="connsiteY4974" fmla="*/ 6482613 h 7040868"/>
              <a:gd name="connsiteX4975" fmla="*/ 1581596 w 12936898"/>
              <a:gd name="connsiteY4975" fmla="*/ 6511015 h 7040868"/>
              <a:gd name="connsiteX4976" fmla="*/ 1627727 w 12936898"/>
              <a:gd name="connsiteY4976" fmla="*/ 6540071 h 7040868"/>
              <a:gd name="connsiteX4977" fmla="*/ 1666669 w 12936898"/>
              <a:gd name="connsiteY4977" fmla="*/ 6549865 h 7040868"/>
              <a:gd name="connsiteX4978" fmla="*/ 1739159 w 12936898"/>
              <a:gd name="connsiteY4978" fmla="*/ 6561617 h 7040868"/>
              <a:gd name="connsiteX4979" fmla="*/ 1844002 w 12936898"/>
              <a:gd name="connsiteY4979" fmla="*/ 6567167 h 7040868"/>
              <a:gd name="connsiteX4980" fmla="*/ 1911100 w 12936898"/>
              <a:gd name="connsiteY4980" fmla="*/ 6572064 h 7040868"/>
              <a:gd name="connsiteX4981" fmla="*/ 1875754 w 12936898"/>
              <a:gd name="connsiteY4981" fmla="*/ 6583817 h 7040868"/>
              <a:gd name="connsiteX4982" fmla="*/ 1784092 w 12936898"/>
              <a:gd name="connsiteY4982" fmla="*/ 6592957 h 7040868"/>
              <a:gd name="connsiteX4983" fmla="*/ 1769114 w 12936898"/>
              <a:gd name="connsiteY4983" fmla="*/ 6608301 h 7040868"/>
              <a:gd name="connsiteX4984" fmla="*/ 1788285 w 12936898"/>
              <a:gd name="connsiteY4984" fmla="*/ 6620707 h 7040868"/>
              <a:gd name="connsiteX4985" fmla="*/ 1757132 w 12936898"/>
              <a:gd name="connsiteY4985" fmla="*/ 6628869 h 7040868"/>
              <a:gd name="connsiteX4986" fmla="*/ 1809853 w 12936898"/>
              <a:gd name="connsiteY4986" fmla="*/ 6645519 h 7040868"/>
              <a:gd name="connsiteX4987" fmla="*/ 2135762 w 12936898"/>
              <a:gd name="connsiteY4987" fmla="*/ 6690244 h 7040868"/>
              <a:gd name="connsiteX4988" fmla="*/ 2260974 w 12936898"/>
              <a:gd name="connsiteY4988" fmla="*/ 6677839 h 7040868"/>
              <a:gd name="connsiteX4989" fmla="*/ 2340654 w 12936898"/>
              <a:gd name="connsiteY4989" fmla="*/ 6665106 h 7040868"/>
              <a:gd name="connsiteX4990" fmla="*/ 2402361 w 12936898"/>
              <a:gd name="connsiteY4990" fmla="*/ 6651069 h 7040868"/>
              <a:gd name="connsiteX4991" fmla="*/ 2187285 w 12936898"/>
              <a:gd name="connsiteY4991" fmla="*/ 6598507 h 7040868"/>
              <a:gd name="connsiteX4992" fmla="*/ 2153136 w 12936898"/>
              <a:gd name="connsiteY4992" fmla="*/ 6591979 h 7040868"/>
              <a:gd name="connsiteX4993" fmla="*/ 2115393 w 12936898"/>
              <a:gd name="connsiteY4993" fmla="*/ 6595896 h 7040868"/>
              <a:gd name="connsiteX4994" fmla="*/ 2087235 w 12936898"/>
              <a:gd name="connsiteY4994" fmla="*/ 6595896 h 7040868"/>
              <a:gd name="connsiteX4995" fmla="*/ 2034515 w 12936898"/>
              <a:gd name="connsiteY4995" fmla="*/ 6563903 h 7040868"/>
              <a:gd name="connsiteX4996" fmla="*/ 1980596 w 12936898"/>
              <a:gd name="connsiteY4996" fmla="*/ 6542356 h 7040868"/>
              <a:gd name="connsiteX4997" fmla="*/ 1922483 w 12936898"/>
              <a:gd name="connsiteY4997" fmla="*/ 6521789 h 7040868"/>
              <a:gd name="connsiteX4998" fmla="*/ 1841006 w 12936898"/>
              <a:gd name="connsiteY4998" fmla="*/ 6508077 h 7040868"/>
              <a:gd name="connsiteX4999" fmla="*/ 1786488 w 12936898"/>
              <a:gd name="connsiteY4999" fmla="*/ 6505465 h 7040868"/>
              <a:gd name="connsiteX5000" fmla="*/ 1733168 w 12936898"/>
              <a:gd name="connsiteY5000" fmla="*/ 6487183 h 7040868"/>
              <a:gd name="connsiteX5001" fmla="*/ 1679250 w 12936898"/>
              <a:gd name="connsiteY5001" fmla="*/ 6464984 h 7040868"/>
              <a:gd name="connsiteX5002" fmla="*/ 1696024 w 12936898"/>
              <a:gd name="connsiteY5002" fmla="*/ 6462045 h 7040868"/>
              <a:gd name="connsiteX5003" fmla="*/ 1929673 w 12936898"/>
              <a:gd name="connsiteY5003" fmla="*/ 6473472 h 7040868"/>
              <a:gd name="connsiteX5004" fmla="*/ 1893726 w 12936898"/>
              <a:gd name="connsiteY5004" fmla="*/ 6466616 h 7040868"/>
              <a:gd name="connsiteX5005" fmla="*/ 1874556 w 12936898"/>
              <a:gd name="connsiteY5005" fmla="*/ 6461067 h 7040868"/>
              <a:gd name="connsiteX5006" fmla="*/ 1814646 w 12936898"/>
              <a:gd name="connsiteY5006" fmla="*/ 6422870 h 7040868"/>
              <a:gd name="connsiteX5007" fmla="*/ 1817042 w 12936898"/>
              <a:gd name="connsiteY5007" fmla="*/ 6446049 h 7040868"/>
              <a:gd name="connsiteX5008" fmla="*/ 1848195 w 12936898"/>
              <a:gd name="connsiteY5008" fmla="*/ 6440499 h 7040868"/>
              <a:gd name="connsiteX5009" fmla="*/ 1856583 w 12936898"/>
              <a:gd name="connsiteY5009" fmla="*/ 6449640 h 7040868"/>
              <a:gd name="connsiteX5010" fmla="*/ 1840407 w 12936898"/>
              <a:gd name="connsiteY5010" fmla="*/ 6467595 h 7040868"/>
              <a:gd name="connsiteX5011" fmla="*/ 1799069 w 12936898"/>
              <a:gd name="connsiteY5011" fmla="*/ 6460413 h 7040868"/>
              <a:gd name="connsiteX5012" fmla="*/ 1757132 w 12936898"/>
              <a:gd name="connsiteY5012" fmla="*/ 6437235 h 7040868"/>
              <a:gd name="connsiteX5013" fmla="*/ 1746349 w 12936898"/>
              <a:gd name="connsiteY5013" fmla="*/ 6430379 h 7040868"/>
              <a:gd name="connsiteX5014" fmla="*/ 1715795 w 12936898"/>
              <a:gd name="connsiteY5014" fmla="*/ 6443764 h 7040868"/>
              <a:gd name="connsiteX5015" fmla="*/ 1705610 w 12936898"/>
              <a:gd name="connsiteY5015" fmla="*/ 6425809 h 7040868"/>
              <a:gd name="connsiteX5016" fmla="*/ 1727177 w 12936898"/>
              <a:gd name="connsiteY5016" fmla="*/ 6417320 h 7040868"/>
              <a:gd name="connsiteX5017" fmla="*/ 1705610 w 12936898"/>
              <a:gd name="connsiteY5017" fmla="*/ 6418299 h 7040868"/>
              <a:gd name="connsiteX5018" fmla="*/ 1659479 w 12936898"/>
              <a:gd name="connsiteY5018" fmla="*/ 6405894 h 7040868"/>
              <a:gd name="connsiteX5019" fmla="*/ 1636115 w 12936898"/>
              <a:gd name="connsiteY5019" fmla="*/ 6400017 h 7040868"/>
              <a:gd name="connsiteX5020" fmla="*/ 1618142 w 12936898"/>
              <a:gd name="connsiteY5020" fmla="*/ 6395121 h 7040868"/>
              <a:gd name="connsiteX5021" fmla="*/ 1524682 w 12936898"/>
              <a:gd name="connsiteY5021" fmla="*/ 6370636 h 7040868"/>
              <a:gd name="connsiteX5022" fmla="*/ 1511502 w 12936898"/>
              <a:gd name="connsiteY5022" fmla="*/ 6362148 h 7040868"/>
              <a:gd name="connsiteX5023" fmla="*/ 1422836 w 12936898"/>
              <a:gd name="connsiteY5023" fmla="*/ 6339295 h 7040868"/>
              <a:gd name="connsiteX5024" fmla="*/ 1535466 w 12936898"/>
              <a:gd name="connsiteY5024" fmla="*/ 6379451 h 7040868"/>
              <a:gd name="connsiteX5025" fmla="*/ 1568416 w 12936898"/>
              <a:gd name="connsiteY5025" fmla="*/ 6390877 h 7040868"/>
              <a:gd name="connsiteX5026" fmla="*/ 1555835 w 12936898"/>
              <a:gd name="connsiteY5026" fmla="*/ 6412423 h 7040868"/>
              <a:gd name="connsiteX5027" fmla="*/ 1540259 w 12936898"/>
              <a:gd name="connsiteY5027" fmla="*/ 6400671 h 7040868"/>
              <a:gd name="connsiteX5028" fmla="*/ 1524083 w 12936898"/>
              <a:gd name="connsiteY5028" fmla="*/ 6387612 h 7040868"/>
              <a:gd name="connsiteX5029" fmla="*/ 1455786 w 12936898"/>
              <a:gd name="connsiteY5029" fmla="*/ 6383041 h 7040868"/>
              <a:gd name="connsiteX5030" fmla="*/ 1419840 w 12936898"/>
              <a:gd name="connsiteY5030" fmla="*/ 6363780 h 7040868"/>
              <a:gd name="connsiteX5031" fmla="*/ 1401867 w 12936898"/>
              <a:gd name="connsiteY5031" fmla="*/ 6328522 h 7040868"/>
              <a:gd name="connsiteX5032" fmla="*/ 1382097 w 12936898"/>
              <a:gd name="connsiteY5032" fmla="*/ 6302079 h 7040868"/>
              <a:gd name="connsiteX5033" fmla="*/ 1352741 w 12936898"/>
              <a:gd name="connsiteY5033" fmla="*/ 6287387 h 7040868"/>
              <a:gd name="connsiteX5034" fmla="*/ 1323385 w 12936898"/>
              <a:gd name="connsiteY5034" fmla="*/ 6276615 h 7040868"/>
              <a:gd name="connsiteX5035" fmla="*/ 1267070 w 12936898"/>
              <a:gd name="connsiteY5035" fmla="*/ 6251150 h 7040868"/>
              <a:gd name="connsiteX5036" fmla="*/ 1256286 w 12936898"/>
              <a:gd name="connsiteY5036" fmla="*/ 6213933 h 7040868"/>
              <a:gd name="connsiteX5037" fmla="*/ 1253890 w 12936898"/>
              <a:gd name="connsiteY5037" fmla="*/ 6194019 h 7040868"/>
              <a:gd name="connsiteX5038" fmla="*/ 1204165 w 12936898"/>
              <a:gd name="connsiteY5038" fmla="*/ 6144723 h 7040868"/>
              <a:gd name="connsiteX5039" fmla="*/ 1226931 w 12936898"/>
              <a:gd name="connsiteY5039" fmla="*/ 6147987 h 7040868"/>
              <a:gd name="connsiteX5040" fmla="*/ 1315597 w 12936898"/>
              <a:gd name="connsiteY5040" fmla="*/ 6190101 h 7040868"/>
              <a:gd name="connsiteX5041" fmla="*/ 1341957 w 12936898"/>
              <a:gd name="connsiteY5041" fmla="*/ 6200875 h 7040868"/>
              <a:gd name="connsiteX5042" fmla="*/ 1326980 w 12936898"/>
              <a:gd name="connsiteY5042" fmla="*/ 6211321 h 7040868"/>
              <a:gd name="connsiteX5043" fmla="*/ 1393480 w 12936898"/>
              <a:gd name="connsiteY5043" fmla="*/ 6231236 h 7040868"/>
              <a:gd name="connsiteX5044" fmla="*/ 1425831 w 12936898"/>
              <a:gd name="connsiteY5044" fmla="*/ 6231236 h 7040868"/>
              <a:gd name="connsiteX5045" fmla="*/ 1401268 w 12936898"/>
              <a:gd name="connsiteY5045" fmla="*/ 6212301 h 7040868"/>
              <a:gd name="connsiteX5046" fmla="*/ 1285043 w 12936898"/>
              <a:gd name="connsiteY5046" fmla="*/ 6136561 h 7040868"/>
              <a:gd name="connsiteX5047" fmla="*/ 1054390 w 12936898"/>
              <a:gd name="connsiteY5047" fmla="*/ 6118606 h 7040868"/>
              <a:gd name="connsiteX5048" fmla="*/ 1014251 w 12936898"/>
              <a:gd name="connsiteY5048" fmla="*/ 6118606 h 7040868"/>
              <a:gd name="connsiteX5049" fmla="*/ 996877 w 12936898"/>
              <a:gd name="connsiteY5049" fmla="*/ 6103589 h 7040868"/>
              <a:gd name="connsiteX5050" fmla="*/ 1009458 w 12936898"/>
              <a:gd name="connsiteY5050" fmla="*/ 6092163 h 7040868"/>
              <a:gd name="connsiteX5051" fmla="*/ 1026832 w 12936898"/>
              <a:gd name="connsiteY5051" fmla="*/ 6081389 h 7040868"/>
              <a:gd name="connsiteX5052" fmla="*/ 1016647 w 12936898"/>
              <a:gd name="connsiteY5052" fmla="*/ 6068983 h 7040868"/>
              <a:gd name="connsiteX5053" fmla="*/ 1007062 w 12936898"/>
              <a:gd name="connsiteY5053" fmla="*/ 6060495 h 7040868"/>
              <a:gd name="connsiteX5054" fmla="*/ 1036418 w 12936898"/>
              <a:gd name="connsiteY5054" fmla="*/ 6059843 h 7040868"/>
              <a:gd name="connsiteX5055" fmla="*/ 1051395 w 12936898"/>
              <a:gd name="connsiteY5055" fmla="*/ 6072901 h 7040868"/>
              <a:gd name="connsiteX5056" fmla="*/ 1042408 w 12936898"/>
              <a:gd name="connsiteY5056" fmla="*/ 6086613 h 7040868"/>
              <a:gd name="connsiteX5057" fmla="*/ 1085544 w 12936898"/>
              <a:gd name="connsiteY5057" fmla="*/ 6080409 h 7040868"/>
              <a:gd name="connsiteX5058" fmla="*/ 1112503 w 12936898"/>
              <a:gd name="connsiteY5058" fmla="*/ 6077471 h 7040868"/>
              <a:gd name="connsiteX5059" fmla="*/ 1254489 w 12936898"/>
              <a:gd name="connsiteY5059" fmla="*/ 6103589 h 7040868"/>
              <a:gd name="connsiteX5060" fmla="*/ 1291633 w 12936898"/>
              <a:gd name="connsiteY5060" fmla="*/ 6072901 h 7040868"/>
              <a:gd name="connsiteX5061" fmla="*/ 1258682 w 12936898"/>
              <a:gd name="connsiteY5061" fmla="*/ 6066698 h 7040868"/>
              <a:gd name="connsiteX5062" fmla="*/ 1125683 w 12936898"/>
              <a:gd name="connsiteY5062" fmla="*/ 5988347 h 7040868"/>
              <a:gd name="connsiteX5063" fmla="*/ 1162228 w 12936898"/>
              <a:gd name="connsiteY5063" fmla="*/ 6004017 h 7040868"/>
              <a:gd name="connsiteX5064" fmla="*/ 1197575 w 12936898"/>
              <a:gd name="connsiteY5064" fmla="*/ 6035357 h 7040868"/>
              <a:gd name="connsiteX5065" fmla="*/ 1195178 w 12936898"/>
              <a:gd name="connsiteY5065" fmla="*/ 6005649 h 7040868"/>
              <a:gd name="connsiteX5066" fmla="*/ 1210156 w 12936898"/>
              <a:gd name="connsiteY5066" fmla="*/ 5973329 h 7040868"/>
              <a:gd name="connsiteX5067" fmla="*/ 1240710 w 12936898"/>
              <a:gd name="connsiteY5067" fmla="*/ 5984755 h 7040868"/>
              <a:gd name="connsiteX5068" fmla="*/ 1235917 w 12936898"/>
              <a:gd name="connsiteY5068" fmla="*/ 6000753 h 7040868"/>
              <a:gd name="connsiteX5069" fmla="*/ 1238314 w 12936898"/>
              <a:gd name="connsiteY5069" fmla="*/ 6014464 h 7040868"/>
              <a:gd name="connsiteX5070" fmla="*/ 1279651 w 12936898"/>
              <a:gd name="connsiteY5070" fmla="*/ 6024585 h 7040868"/>
              <a:gd name="connsiteX5071" fmla="*/ 1329376 w 12936898"/>
              <a:gd name="connsiteY5071" fmla="*/ 6036011 h 7040868"/>
              <a:gd name="connsiteX5072" fmla="*/ 1383295 w 12936898"/>
              <a:gd name="connsiteY5072" fmla="*/ 6038296 h 7040868"/>
              <a:gd name="connsiteX5073" fmla="*/ 1409056 w 12936898"/>
              <a:gd name="connsiteY5073" fmla="*/ 6027849 h 7040868"/>
              <a:gd name="connsiteX5074" fmla="*/ 1378502 w 12936898"/>
              <a:gd name="connsiteY5074" fmla="*/ 6026869 h 7040868"/>
              <a:gd name="connsiteX5075" fmla="*/ 1335966 w 12936898"/>
              <a:gd name="connsiteY5075" fmla="*/ 6004670 h 7040868"/>
              <a:gd name="connsiteX5076" fmla="*/ 1298223 w 12936898"/>
              <a:gd name="connsiteY5076" fmla="*/ 5970065 h 7040868"/>
              <a:gd name="connsiteX5077" fmla="*/ 1295228 w 12936898"/>
              <a:gd name="connsiteY5077" fmla="*/ 5960924 h 7040868"/>
              <a:gd name="connsiteX5078" fmla="*/ 1335367 w 12936898"/>
              <a:gd name="connsiteY5078" fmla="*/ 5968433 h 7040868"/>
              <a:gd name="connsiteX5079" fmla="*/ 1350345 w 12936898"/>
              <a:gd name="connsiteY5079" fmla="*/ 5952763 h 7040868"/>
              <a:gd name="connsiteX5080" fmla="*/ 1295827 w 12936898"/>
              <a:gd name="connsiteY5080" fmla="*/ 5920443 h 7040868"/>
              <a:gd name="connsiteX5081" fmla="*/ 1241309 w 12936898"/>
              <a:gd name="connsiteY5081" fmla="*/ 5892040 h 7040868"/>
              <a:gd name="connsiteX5082" fmla="*/ 1268868 w 12936898"/>
              <a:gd name="connsiteY5082" fmla="*/ 5878002 h 7040868"/>
              <a:gd name="connsiteX5083" fmla="*/ 1295827 w 12936898"/>
              <a:gd name="connsiteY5083" fmla="*/ 5865270 h 7040868"/>
              <a:gd name="connsiteX5084" fmla="*/ 1174809 w 12936898"/>
              <a:gd name="connsiteY5084" fmla="*/ 5833603 h 7040868"/>
              <a:gd name="connsiteX5085" fmla="*/ 1097526 w 12936898"/>
              <a:gd name="connsiteY5085" fmla="*/ 5840133 h 7040868"/>
              <a:gd name="connsiteX5086" fmla="*/ 1078354 w 12936898"/>
              <a:gd name="connsiteY5086" fmla="*/ 5843071 h 7040868"/>
              <a:gd name="connsiteX5087" fmla="*/ 997476 w 12936898"/>
              <a:gd name="connsiteY5087" fmla="*/ 5826095 h 7040868"/>
              <a:gd name="connsiteX5088" fmla="*/ 931575 w 12936898"/>
              <a:gd name="connsiteY5088" fmla="*/ 5806180 h 7040868"/>
              <a:gd name="connsiteX5089" fmla="*/ 872864 w 12936898"/>
              <a:gd name="connsiteY5089" fmla="*/ 5802263 h 7040868"/>
              <a:gd name="connsiteX5090" fmla="*/ 814152 w 12936898"/>
              <a:gd name="connsiteY5090" fmla="*/ 5805527 h 7040868"/>
              <a:gd name="connsiteX5091" fmla="*/ 888440 w 12936898"/>
              <a:gd name="connsiteY5091" fmla="*/ 5793121 h 7040868"/>
              <a:gd name="connsiteX5092" fmla="*/ 981301 w 12936898"/>
              <a:gd name="connsiteY5092" fmla="*/ 5786266 h 7040868"/>
              <a:gd name="connsiteX5093" fmla="*/ 1066972 w 12936898"/>
              <a:gd name="connsiteY5093" fmla="*/ 5796386 h 7040868"/>
              <a:gd name="connsiteX5094" fmla="*/ 1304214 w 12936898"/>
              <a:gd name="connsiteY5094" fmla="*/ 5791489 h 7040868"/>
              <a:gd name="connsiteX5095" fmla="*/ 1338363 w 12936898"/>
              <a:gd name="connsiteY5095" fmla="*/ 5786266 h 7040868"/>
              <a:gd name="connsiteX5096" fmla="*/ 1397074 w 12936898"/>
              <a:gd name="connsiteY5096" fmla="*/ 5792469 h 7040868"/>
              <a:gd name="connsiteX5097" fmla="*/ 1422236 w 12936898"/>
              <a:gd name="connsiteY5097" fmla="*/ 5787898 h 7040868"/>
              <a:gd name="connsiteX5098" fmla="*/ 1434818 w 12936898"/>
              <a:gd name="connsiteY5098" fmla="*/ 5780716 h 7040868"/>
              <a:gd name="connsiteX5099" fmla="*/ 1406660 w 12936898"/>
              <a:gd name="connsiteY5099" fmla="*/ 5772555 h 7040868"/>
              <a:gd name="connsiteX5100" fmla="*/ 1324584 w 12936898"/>
              <a:gd name="connsiteY5100" fmla="*/ 5771575 h 7040868"/>
              <a:gd name="connsiteX5101" fmla="*/ 1263476 w 12936898"/>
              <a:gd name="connsiteY5101" fmla="*/ 5770269 h 7040868"/>
              <a:gd name="connsiteX5102" fmla="*/ 1312602 w 12936898"/>
              <a:gd name="connsiteY5102" fmla="*/ 5763413 h 7040868"/>
              <a:gd name="connsiteX5103" fmla="*/ 1359930 w 12936898"/>
              <a:gd name="connsiteY5103" fmla="*/ 5744479 h 7040868"/>
              <a:gd name="connsiteX5104" fmla="*/ 1296426 w 12936898"/>
              <a:gd name="connsiteY5104" fmla="*/ 5725543 h 7040868"/>
              <a:gd name="connsiteX5105" fmla="*/ 1260480 w 12936898"/>
              <a:gd name="connsiteY5105" fmla="*/ 5707588 h 7040868"/>
              <a:gd name="connsiteX5106" fmla="*/ 1143057 w 12936898"/>
              <a:gd name="connsiteY5106" fmla="*/ 5641643 h 7040868"/>
              <a:gd name="connsiteX5107" fmla="*/ 1016647 w 12936898"/>
              <a:gd name="connsiteY5107" fmla="*/ 5586470 h 7040868"/>
              <a:gd name="connsiteX5108" fmla="*/ 1078354 w 12936898"/>
              <a:gd name="connsiteY5108" fmla="*/ 5573411 h 7040868"/>
              <a:gd name="connsiteX5109" fmla="*/ 1114899 w 12936898"/>
              <a:gd name="connsiteY5109" fmla="*/ 5588755 h 7040868"/>
              <a:gd name="connsiteX5110" fmla="*/ 1175408 w 12936898"/>
              <a:gd name="connsiteY5110" fmla="*/ 5619443 h 7040868"/>
              <a:gd name="connsiteX5111" fmla="*/ 1329976 w 12936898"/>
              <a:gd name="connsiteY5111" fmla="*/ 5639031 h 7040868"/>
              <a:gd name="connsiteX5112" fmla="*/ 1390484 w 12936898"/>
              <a:gd name="connsiteY5112" fmla="*/ 5624993 h 7040868"/>
              <a:gd name="connsiteX5113" fmla="*/ 1333570 w 12936898"/>
              <a:gd name="connsiteY5113" fmla="*/ 5616178 h 7040868"/>
              <a:gd name="connsiteX5114" fmla="*/ 1270066 w 12936898"/>
              <a:gd name="connsiteY5114" fmla="*/ 5584837 h 7040868"/>
              <a:gd name="connsiteX5115" fmla="*/ 1316196 w 12936898"/>
              <a:gd name="connsiteY5115" fmla="*/ 5571779 h 7040868"/>
              <a:gd name="connsiteX5116" fmla="*/ 1368917 w 12936898"/>
              <a:gd name="connsiteY5116" fmla="*/ 5561659 h 7040868"/>
              <a:gd name="connsiteX5117" fmla="*/ 1364124 w 12936898"/>
              <a:gd name="connsiteY5117" fmla="*/ 5558067 h 7040868"/>
              <a:gd name="connsiteX5118" fmla="*/ 1337764 w 12936898"/>
              <a:gd name="connsiteY5118" fmla="*/ 5561006 h 7040868"/>
              <a:gd name="connsiteX5119" fmla="*/ 1337764 w 12936898"/>
              <a:gd name="connsiteY5119" fmla="*/ 5547621 h 7040868"/>
              <a:gd name="connsiteX5120" fmla="*/ 1335966 w 12936898"/>
              <a:gd name="connsiteY5120" fmla="*/ 5533583 h 7040868"/>
              <a:gd name="connsiteX5121" fmla="*/ 1280250 w 12936898"/>
              <a:gd name="connsiteY5121" fmla="*/ 5489837 h 7040868"/>
              <a:gd name="connsiteX5122" fmla="*/ 1331773 w 12936898"/>
              <a:gd name="connsiteY5122" fmla="*/ 5480043 h 7040868"/>
              <a:gd name="connsiteX5123" fmla="*/ 1364124 w 12936898"/>
              <a:gd name="connsiteY5123" fmla="*/ 5478411 h 7040868"/>
              <a:gd name="connsiteX5124" fmla="*/ 1386889 w 12936898"/>
              <a:gd name="connsiteY5124" fmla="*/ 5469269 h 7040868"/>
              <a:gd name="connsiteX5125" fmla="*/ 1358732 w 12936898"/>
              <a:gd name="connsiteY5125" fmla="*/ 5464699 h 7040868"/>
              <a:gd name="connsiteX5126" fmla="*/ 1304214 w 12936898"/>
              <a:gd name="connsiteY5126" fmla="*/ 5444785 h 7040868"/>
              <a:gd name="connsiteX5127" fmla="*/ 1221539 w 12936898"/>
              <a:gd name="connsiteY5127" fmla="*/ 5425523 h 7040868"/>
              <a:gd name="connsiteX5128" fmla="*/ 992683 w 12936898"/>
              <a:gd name="connsiteY5128" fmla="*/ 5374921 h 7040868"/>
              <a:gd name="connsiteX5129" fmla="*/ 974111 w 12936898"/>
              <a:gd name="connsiteY5129" fmla="*/ 5357293 h 7040868"/>
              <a:gd name="connsiteX5130" fmla="*/ 1254489 w 12936898"/>
              <a:gd name="connsiteY5130" fmla="*/ 5408547 h 7040868"/>
              <a:gd name="connsiteX5131" fmla="*/ 1226931 w 12936898"/>
              <a:gd name="connsiteY5131" fmla="*/ 5391245 h 7040868"/>
              <a:gd name="connsiteX5132" fmla="*/ 1262876 w 12936898"/>
              <a:gd name="connsiteY5132" fmla="*/ 5387980 h 7040868"/>
              <a:gd name="connsiteX5133" fmla="*/ 1381498 w 12936898"/>
              <a:gd name="connsiteY5133" fmla="*/ 5398753 h 7040868"/>
              <a:gd name="connsiteX5134" fmla="*/ 1370115 w 12936898"/>
              <a:gd name="connsiteY5134" fmla="*/ 5391245 h 7040868"/>
              <a:gd name="connsiteX5135" fmla="*/ 1329376 w 12936898"/>
              <a:gd name="connsiteY5135" fmla="*/ 5376553 h 7040868"/>
              <a:gd name="connsiteX5136" fmla="*/ 1284444 w 12936898"/>
              <a:gd name="connsiteY5136" fmla="*/ 5359904 h 7040868"/>
              <a:gd name="connsiteX5137" fmla="*/ 1295827 w 12936898"/>
              <a:gd name="connsiteY5137" fmla="*/ 5345866 h 7040868"/>
              <a:gd name="connsiteX5138" fmla="*/ 1326980 w 12936898"/>
              <a:gd name="connsiteY5138" fmla="*/ 5329543 h 7040868"/>
              <a:gd name="connsiteX5139" fmla="*/ 1289237 w 12936898"/>
              <a:gd name="connsiteY5139" fmla="*/ 5332807 h 7040868"/>
              <a:gd name="connsiteX5140" fmla="*/ 1143057 w 12936898"/>
              <a:gd name="connsiteY5140" fmla="*/ 5304731 h 7040868"/>
              <a:gd name="connsiteX5141" fmla="*/ 1067571 w 12936898"/>
              <a:gd name="connsiteY5141" fmla="*/ 5299835 h 7040868"/>
              <a:gd name="connsiteX5142" fmla="*/ 1084345 w 12936898"/>
              <a:gd name="connsiteY5142" fmla="*/ 5280900 h 7040868"/>
              <a:gd name="connsiteX5143" fmla="*/ 1226931 w 12936898"/>
              <a:gd name="connsiteY5143" fmla="*/ 5257068 h 7040868"/>
              <a:gd name="connsiteX5144" fmla="*/ 1237115 w 12936898"/>
              <a:gd name="connsiteY5144" fmla="*/ 5236501 h 7040868"/>
              <a:gd name="connsiteX5145" fmla="*/ 1156237 w 12936898"/>
              <a:gd name="connsiteY5145" fmla="*/ 5228665 h 7040868"/>
              <a:gd name="connsiteX5146" fmla="*/ 1180800 w 12936898"/>
              <a:gd name="connsiteY5146" fmla="*/ 5223116 h 7040868"/>
              <a:gd name="connsiteX5147" fmla="*/ 1284444 w 12936898"/>
              <a:gd name="connsiteY5147" fmla="*/ 5220177 h 7040868"/>
              <a:gd name="connsiteX5148" fmla="*/ 1292831 w 12936898"/>
              <a:gd name="connsiteY5148" fmla="*/ 5211037 h 7040868"/>
              <a:gd name="connsiteX5149" fmla="*/ 1265872 w 12936898"/>
              <a:gd name="connsiteY5149" fmla="*/ 5200916 h 7040868"/>
              <a:gd name="connsiteX5150" fmla="*/ 1251494 w 12936898"/>
              <a:gd name="connsiteY5150" fmla="*/ 5181329 h 7040868"/>
              <a:gd name="connsiteX5151" fmla="*/ 1262277 w 12936898"/>
              <a:gd name="connsiteY5151" fmla="*/ 5153905 h 7040868"/>
              <a:gd name="connsiteX5152" fmla="*/ 1261079 w 12936898"/>
              <a:gd name="connsiteY5152" fmla="*/ 5145744 h 7040868"/>
              <a:gd name="connsiteX5153" fmla="*/ 1326381 w 12936898"/>
              <a:gd name="connsiteY5153" fmla="*/ 5151293 h 7040868"/>
              <a:gd name="connsiteX5154" fmla="*/ 1384493 w 12936898"/>
              <a:gd name="connsiteY5154" fmla="*/ 5137583 h 7040868"/>
              <a:gd name="connsiteX5155" fmla="*/ 1440809 w 12936898"/>
              <a:gd name="connsiteY5155" fmla="*/ 5126156 h 7040868"/>
              <a:gd name="connsiteX5156" fmla="*/ 1565421 w 12936898"/>
              <a:gd name="connsiteY5156" fmla="*/ 5122891 h 7040868"/>
              <a:gd name="connsiteX5157" fmla="*/ 1642705 w 12936898"/>
              <a:gd name="connsiteY5157" fmla="*/ 5116035 h 7040868"/>
              <a:gd name="connsiteX5158" fmla="*/ 1619339 w 12936898"/>
              <a:gd name="connsiteY5158" fmla="*/ 5096121 h 7040868"/>
              <a:gd name="connsiteX5159" fmla="*/ 1519290 w 12936898"/>
              <a:gd name="connsiteY5159" fmla="*/ 5086981 h 7040868"/>
              <a:gd name="connsiteX5160" fmla="*/ 1441408 w 12936898"/>
              <a:gd name="connsiteY5160" fmla="*/ 5084042 h 7040868"/>
              <a:gd name="connsiteX5161" fmla="*/ 1305413 w 12936898"/>
              <a:gd name="connsiteY5161" fmla="*/ 5057925 h 7040868"/>
              <a:gd name="connsiteX5162" fmla="*/ 1328777 w 12936898"/>
              <a:gd name="connsiteY5162" fmla="*/ 5077513 h 7040868"/>
              <a:gd name="connsiteX5163" fmla="*/ 1380899 w 12936898"/>
              <a:gd name="connsiteY5163" fmla="*/ 5093836 h 7040868"/>
              <a:gd name="connsiteX5164" fmla="*/ 1311403 w 12936898"/>
              <a:gd name="connsiteY5164" fmla="*/ 5099713 h 7040868"/>
              <a:gd name="connsiteX5165" fmla="*/ 1251494 w 12936898"/>
              <a:gd name="connsiteY5165" fmla="*/ 5090571 h 7040868"/>
              <a:gd name="connsiteX5166" fmla="*/ 1262876 w 12936898"/>
              <a:gd name="connsiteY5166" fmla="*/ 5057925 h 7040868"/>
              <a:gd name="connsiteX5167" fmla="*/ 1207760 w 12936898"/>
              <a:gd name="connsiteY5167" fmla="*/ 5053355 h 7040868"/>
              <a:gd name="connsiteX5168" fmla="*/ 1023836 w 12936898"/>
              <a:gd name="connsiteY5168" fmla="*/ 5052701 h 7040868"/>
              <a:gd name="connsiteX5169" fmla="*/ 933373 w 12936898"/>
              <a:gd name="connsiteY5169" fmla="*/ 5042582 h 7040868"/>
              <a:gd name="connsiteX5170" fmla="*/ 1026832 w 12936898"/>
              <a:gd name="connsiteY5170" fmla="*/ 5028870 h 7040868"/>
              <a:gd name="connsiteX5171" fmla="*/ 1146652 w 12936898"/>
              <a:gd name="connsiteY5171" fmla="*/ 5005038 h 7040868"/>
              <a:gd name="connsiteX5172" fmla="*/ 1259881 w 12936898"/>
              <a:gd name="connsiteY5172" fmla="*/ 4996550 h 7040868"/>
              <a:gd name="connsiteX5173" fmla="*/ 1317394 w 12936898"/>
              <a:gd name="connsiteY5173" fmla="*/ 4978268 h 7040868"/>
              <a:gd name="connsiteX5174" fmla="*/ 1298822 w 12936898"/>
              <a:gd name="connsiteY5174" fmla="*/ 4965210 h 7040868"/>
              <a:gd name="connsiteX5175" fmla="*/ 1334768 w 12936898"/>
              <a:gd name="connsiteY5175" fmla="*/ 4964557 h 7040868"/>
              <a:gd name="connsiteX5176" fmla="*/ 1359930 w 12936898"/>
              <a:gd name="connsiteY5176" fmla="*/ 4959660 h 7040868"/>
              <a:gd name="connsiteX5177" fmla="*/ 1483345 w 12936898"/>
              <a:gd name="connsiteY5177" fmla="*/ 4953783 h 7040868"/>
              <a:gd name="connsiteX5178" fmla="*/ 1506709 w 12936898"/>
              <a:gd name="connsiteY5178" fmla="*/ 4938440 h 7040868"/>
              <a:gd name="connsiteX5179" fmla="*/ 1422236 w 12936898"/>
              <a:gd name="connsiteY5179" fmla="*/ 4920158 h 7040868"/>
              <a:gd name="connsiteX5180" fmla="*/ 1329976 w 12936898"/>
              <a:gd name="connsiteY5180" fmla="*/ 4930931 h 7040868"/>
              <a:gd name="connsiteX5181" fmla="*/ 1080751 w 12936898"/>
              <a:gd name="connsiteY5181" fmla="*/ 4946601 h 7040868"/>
              <a:gd name="connsiteX5182" fmla="*/ 1145453 w 12936898"/>
              <a:gd name="connsiteY5182" fmla="*/ 4937460 h 7040868"/>
              <a:gd name="connsiteX5183" fmla="*/ 1210755 w 12936898"/>
              <a:gd name="connsiteY5183" fmla="*/ 4926687 h 7040868"/>
              <a:gd name="connsiteX5184" fmla="*/ 1197575 w 12936898"/>
              <a:gd name="connsiteY5184" fmla="*/ 4916893 h 7040868"/>
              <a:gd name="connsiteX5185" fmla="*/ 1201769 w 12936898"/>
              <a:gd name="connsiteY5185" fmla="*/ 4907099 h 7040868"/>
              <a:gd name="connsiteX5186" fmla="*/ 1235917 w 12936898"/>
              <a:gd name="connsiteY5186" fmla="*/ 4903834 h 7040868"/>
              <a:gd name="connsiteX5187" fmla="*/ 1362327 w 12936898"/>
              <a:gd name="connsiteY5187" fmla="*/ 4876411 h 7040868"/>
              <a:gd name="connsiteX5188" fmla="*/ 1377304 w 12936898"/>
              <a:gd name="connsiteY5188" fmla="*/ 4872494 h 7040868"/>
              <a:gd name="connsiteX5189" fmla="*/ 1599570 w 12936898"/>
              <a:gd name="connsiteY5189" fmla="*/ 4828095 h 7040868"/>
              <a:gd name="connsiteX5190" fmla="*/ 1679250 w 12936898"/>
              <a:gd name="connsiteY5190" fmla="*/ 4805895 h 7040868"/>
              <a:gd name="connsiteX5191" fmla="*/ 1753538 w 12936898"/>
              <a:gd name="connsiteY5191" fmla="*/ 4785981 h 7040868"/>
              <a:gd name="connsiteX5192" fmla="*/ 1673858 w 12936898"/>
              <a:gd name="connsiteY5192" fmla="*/ 4787613 h 7040868"/>
              <a:gd name="connsiteX5193" fmla="*/ 1595376 w 12936898"/>
              <a:gd name="connsiteY5193" fmla="*/ 4804263 h 7040868"/>
              <a:gd name="connsiteX5194" fmla="*/ 1553439 w 12936898"/>
              <a:gd name="connsiteY5194" fmla="*/ 4808833 h 7040868"/>
              <a:gd name="connsiteX5195" fmla="*/ 1487538 w 12936898"/>
              <a:gd name="connsiteY5195" fmla="*/ 4817322 h 7040868"/>
              <a:gd name="connsiteX5196" fmla="*/ 1476155 w 12936898"/>
              <a:gd name="connsiteY5196" fmla="*/ 4838542 h 7040868"/>
              <a:gd name="connsiteX5197" fmla="*/ 1455786 w 12936898"/>
              <a:gd name="connsiteY5197" fmla="*/ 4838542 h 7040868"/>
              <a:gd name="connsiteX5198" fmla="*/ 1412651 w 12936898"/>
              <a:gd name="connsiteY5198" fmla="*/ 4833645 h 7040868"/>
              <a:gd name="connsiteX5199" fmla="*/ 1401867 w 12936898"/>
              <a:gd name="connsiteY5199" fmla="*/ 4850294 h 7040868"/>
              <a:gd name="connsiteX5200" fmla="*/ 1355138 w 12936898"/>
              <a:gd name="connsiteY5200" fmla="*/ 4853233 h 7040868"/>
              <a:gd name="connsiteX5201" fmla="*/ 1317994 w 12936898"/>
              <a:gd name="connsiteY5201" fmla="*/ 4856497 h 7040868"/>
              <a:gd name="connsiteX5202" fmla="*/ 1270066 w 12936898"/>
              <a:gd name="connsiteY5202" fmla="*/ 4863353 h 7040868"/>
              <a:gd name="connsiteX5203" fmla="*/ 1252692 w 12936898"/>
              <a:gd name="connsiteY5203" fmla="*/ 4850294 h 7040868"/>
              <a:gd name="connsiteX5204" fmla="*/ 1277255 w 12936898"/>
              <a:gd name="connsiteY5204" fmla="*/ 4832012 h 7040868"/>
              <a:gd name="connsiteX5205" fmla="*/ 1347948 w 12936898"/>
              <a:gd name="connsiteY5205" fmla="*/ 4816342 h 7040868"/>
              <a:gd name="connsiteX5206" fmla="*/ 1413849 w 12936898"/>
              <a:gd name="connsiteY5206" fmla="*/ 4798060 h 7040868"/>
              <a:gd name="connsiteX5207" fmla="*/ 1353340 w 12936898"/>
              <a:gd name="connsiteY5207" fmla="*/ 4794143 h 7040868"/>
              <a:gd name="connsiteX5208" fmla="*/ 1173611 w 12936898"/>
              <a:gd name="connsiteY5208" fmla="*/ 4772922 h 7040868"/>
              <a:gd name="connsiteX5209" fmla="*/ 1081949 w 12936898"/>
              <a:gd name="connsiteY5209" fmla="*/ 4779125 h 7040868"/>
              <a:gd name="connsiteX5210" fmla="*/ 1022039 w 12936898"/>
              <a:gd name="connsiteY5210" fmla="*/ 4795122 h 7040868"/>
              <a:gd name="connsiteX5211" fmla="*/ 1031625 w 12936898"/>
              <a:gd name="connsiteY5211" fmla="*/ 4783696 h 7040868"/>
              <a:gd name="connsiteX5212" fmla="*/ 1011855 w 12936898"/>
              <a:gd name="connsiteY5212" fmla="*/ 4757579 h 7040868"/>
              <a:gd name="connsiteX5213" fmla="*/ 977107 w 12936898"/>
              <a:gd name="connsiteY5213" fmla="*/ 4743867 h 7040868"/>
              <a:gd name="connsiteX5214" fmla="*/ 996278 w 12936898"/>
              <a:gd name="connsiteY5214" fmla="*/ 4738317 h 7040868"/>
              <a:gd name="connsiteX5215" fmla="*/ 1044805 w 12936898"/>
              <a:gd name="connsiteY5215" fmla="*/ 4741582 h 7040868"/>
              <a:gd name="connsiteX5216" fmla="*/ 1078953 w 12936898"/>
              <a:gd name="connsiteY5216" fmla="*/ 4730809 h 7040868"/>
              <a:gd name="connsiteX5217" fmla="*/ 1124485 w 12936898"/>
              <a:gd name="connsiteY5217" fmla="*/ 4741582 h 7040868"/>
              <a:gd name="connsiteX5218" fmla="*/ 1120890 w 12936898"/>
              <a:gd name="connsiteY5218" fmla="*/ 4727544 h 7040868"/>
              <a:gd name="connsiteX5219" fmla="*/ 1191584 w 12936898"/>
              <a:gd name="connsiteY5219" fmla="*/ 4710241 h 7040868"/>
              <a:gd name="connsiteX5220" fmla="*/ 1241309 w 12936898"/>
              <a:gd name="connsiteY5220" fmla="*/ 4697183 h 7040868"/>
              <a:gd name="connsiteX5221" fmla="*/ 1174809 w 12936898"/>
              <a:gd name="connsiteY5221" fmla="*/ 4688695 h 7040868"/>
              <a:gd name="connsiteX5222" fmla="*/ 1128080 w 12936898"/>
              <a:gd name="connsiteY5222" fmla="*/ 4683798 h 7040868"/>
              <a:gd name="connsiteX5223" fmla="*/ 1225732 w 12936898"/>
              <a:gd name="connsiteY5223" fmla="*/ 4680207 h 7040868"/>
              <a:gd name="connsiteX5224" fmla="*/ 1512700 w 12936898"/>
              <a:gd name="connsiteY5224" fmla="*/ 4668781 h 7040868"/>
              <a:gd name="connsiteX5225" fmla="*/ 1468966 w 12936898"/>
              <a:gd name="connsiteY5225" fmla="*/ 4638419 h 7040868"/>
              <a:gd name="connsiteX5226" fmla="*/ 1391683 w 12936898"/>
              <a:gd name="connsiteY5226" fmla="*/ 4620464 h 7040868"/>
              <a:gd name="connsiteX5227" fmla="*/ 1359930 w 12936898"/>
              <a:gd name="connsiteY5227" fmla="*/ 4598917 h 7040868"/>
              <a:gd name="connsiteX5228" fmla="*/ 1318593 w 12936898"/>
              <a:gd name="connsiteY5228" fmla="*/ 4579982 h 7040868"/>
              <a:gd name="connsiteX5229" fmla="*/ 1265872 w 12936898"/>
              <a:gd name="connsiteY5229" fmla="*/ 4602835 h 7040868"/>
              <a:gd name="connsiteX5230" fmla="*/ 1263476 w 12936898"/>
              <a:gd name="connsiteY5230" fmla="*/ 4614588 h 7040868"/>
              <a:gd name="connsiteX5231" fmla="*/ 1074161 w 12936898"/>
              <a:gd name="connsiteY5231" fmla="*/ 4615240 h 7040868"/>
              <a:gd name="connsiteX5232" fmla="*/ 1031625 w 12936898"/>
              <a:gd name="connsiteY5232" fmla="*/ 4606426 h 7040868"/>
              <a:gd name="connsiteX5233" fmla="*/ 953143 w 12936898"/>
              <a:gd name="connsiteY5233" fmla="*/ 4582268 h 7040868"/>
              <a:gd name="connsiteX5234" fmla="*/ 969319 w 12936898"/>
              <a:gd name="connsiteY5234" fmla="*/ 4578350 h 7040868"/>
              <a:gd name="connsiteX5235" fmla="*/ 1193980 w 12936898"/>
              <a:gd name="connsiteY5235" fmla="*/ 4589776 h 7040868"/>
              <a:gd name="connsiteX5236" fmla="*/ 1188588 w 12936898"/>
              <a:gd name="connsiteY5236" fmla="*/ 4581615 h 7040868"/>
              <a:gd name="connsiteX5237" fmla="*/ 1251494 w 12936898"/>
              <a:gd name="connsiteY5237" fmla="*/ 4530033 h 7040868"/>
              <a:gd name="connsiteX5238" fmla="*/ 1274859 w 12936898"/>
              <a:gd name="connsiteY5238" fmla="*/ 4514037 h 7040868"/>
              <a:gd name="connsiteX5239" fmla="*/ 1316196 w 12936898"/>
              <a:gd name="connsiteY5239" fmla="*/ 4482696 h 7040868"/>
              <a:gd name="connsiteX5240" fmla="*/ 1331773 w 12936898"/>
              <a:gd name="connsiteY5240" fmla="*/ 4470291 h 7040868"/>
              <a:gd name="connsiteX5241" fmla="*/ 1101120 w 12936898"/>
              <a:gd name="connsiteY5241" fmla="*/ 4504243 h 7040868"/>
              <a:gd name="connsiteX5242" fmla="*/ 1075958 w 12936898"/>
              <a:gd name="connsiteY5242" fmla="*/ 4515016 h 7040868"/>
              <a:gd name="connsiteX5243" fmla="*/ 986692 w 12936898"/>
              <a:gd name="connsiteY5243" fmla="*/ 4543092 h 7040868"/>
              <a:gd name="connsiteX5244" fmla="*/ 844706 w 12936898"/>
              <a:gd name="connsiteY5244" fmla="*/ 4567577 h 7040868"/>
              <a:gd name="connsiteX5245" fmla="*/ 1090336 w 12936898"/>
              <a:gd name="connsiteY5245" fmla="*/ 4451356 h 7040868"/>
              <a:gd name="connsiteX5246" fmla="*/ 1186791 w 12936898"/>
              <a:gd name="connsiteY5246" fmla="*/ 4427524 h 7040868"/>
              <a:gd name="connsiteX5247" fmla="*/ 1267070 w 12936898"/>
              <a:gd name="connsiteY5247" fmla="*/ 4411201 h 7040868"/>
              <a:gd name="connsiteX5248" fmla="*/ 1331174 w 12936898"/>
              <a:gd name="connsiteY5248" fmla="*/ 4405977 h 7040868"/>
              <a:gd name="connsiteX5249" fmla="*/ 1328777 w 12936898"/>
              <a:gd name="connsiteY5249" fmla="*/ 4389001 h 7040868"/>
              <a:gd name="connsiteX5250" fmla="*/ 1302417 w 12936898"/>
              <a:gd name="connsiteY5250" fmla="*/ 4362558 h 7040868"/>
              <a:gd name="connsiteX5251" fmla="*/ 1205363 w 12936898"/>
              <a:gd name="connsiteY5251" fmla="*/ 4357008 h 7040868"/>
              <a:gd name="connsiteX5252" fmla="*/ 1098724 w 12936898"/>
              <a:gd name="connsiteY5252" fmla="*/ 4364843 h 7040868"/>
              <a:gd name="connsiteX5253" fmla="*/ 1186791 w 12936898"/>
              <a:gd name="connsiteY5253" fmla="*/ 4351784 h 7040868"/>
              <a:gd name="connsiteX5254" fmla="*/ 1273660 w 12936898"/>
              <a:gd name="connsiteY5254" fmla="*/ 4313914 h 7040868"/>
              <a:gd name="connsiteX5255" fmla="*/ 1304214 w 12936898"/>
              <a:gd name="connsiteY5255" fmla="*/ 4287471 h 7040868"/>
              <a:gd name="connsiteX5256" fmla="*/ 1367719 w 12936898"/>
              <a:gd name="connsiteY5256" fmla="*/ 4288124 h 7040868"/>
              <a:gd name="connsiteX5257" fmla="*/ 1386291 w 12936898"/>
              <a:gd name="connsiteY5257" fmla="*/ 4273433 h 7040868"/>
              <a:gd name="connsiteX5258" fmla="*/ 1326381 w 12936898"/>
              <a:gd name="connsiteY5258" fmla="*/ 4261354 h 7040868"/>
              <a:gd name="connsiteX5259" fmla="*/ 1254489 w 12936898"/>
              <a:gd name="connsiteY5259" fmla="*/ 4268862 h 7040868"/>
              <a:gd name="connsiteX5260" fmla="*/ 1247899 w 12936898"/>
              <a:gd name="connsiteY5260" fmla="*/ 4253845 h 7040868"/>
              <a:gd name="connsiteX5261" fmla="*/ 1296426 w 12936898"/>
              <a:gd name="connsiteY5261" fmla="*/ 4234910 h 7040868"/>
              <a:gd name="connsiteX5262" fmla="*/ 1263476 w 12936898"/>
              <a:gd name="connsiteY5262" fmla="*/ 4213690 h 7040868"/>
              <a:gd name="connsiteX5263" fmla="*/ 1149048 w 12936898"/>
              <a:gd name="connsiteY5263" fmla="*/ 4245031 h 7040868"/>
              <a:gd name="connsiteX5264" fmla="*/ 1138863 w 12936898"/>
              <a:gd name="connsiteY5264" fmla="*/ 4260374 h 7040868"/>
              <a:gd name="connsiteX5265" fmla="*/ 1170016 w 12936898"/>
              <a:gd name="connsiteY5265" fmla="*/ 4265924 h 7040868"/>
              <a:gd name="connsiteX5266" fmla="*/ 1212552 w 12936898"/>
              <a:gd name="connsiteY5266" fmla="*/ 4268862 h 7040868"/>
              <a:gd name="connsiteX5267" fmla="*/ 1159832 w 12936898"/>
              <a:gd name="connsiteY5267" fmla="*/ 4275065 h 7040868"/>
              <a:gd name="connsiteX5268" fmla="*/ 1076557 w 12936898"/>
              <a:gd name="connsiteY5268" fmla="*/ 4289430 h 7040868"/>
              <a:gd name="connsiteX5269" fmla="*/ 1045404 w 12936898"/>
              <a:gd name="connsiteY5269" fmla="*/ 4297265 h 7040868"/>
              <a:gd name="connsiteX5270" fmla="*/ 1072963 w 12936898"/>
              <a:gd name="connsiteY5270" fmla="*/ 4282574 h 7040868"/>
              <a:gd name="connsiteX5271" fmla="*/ 1138863 w 12936898"/>
              <a:gd name="connsiteY5271" fmla="*/ 4230013 h 7040868"/>
              <a:gd name="connsiteX5272" fmla="*/ 1096327 w 12936898"/>
              <a:gd name="connsiteY5272" fmla="*/ 4234910 h 7040868"/>
              <a:gd name="connsiteX5273" fmla="*/ 1081949 w 12936898"/>
              <a:gd name="connsiteY5273" fmla="*/ 4245684 h 7040868"/>
              <a:gd name="connsiteX5274" fmla="*/ 1078354 w 12936898"/>
              <a:gd name="connsiteY5274" fmla="*/ 4234910 h 7040868"/>
              <a:gd name="connsiteX5275" fmla="*/ 1014850 w 12936898"/>
              <a:gd name="connsiteY5275" fmla="*/ 4235890 h 7040868"/>
              <a:gd name="connsiteX5276" fmla="*/ 978904 w 12936898"/>
              <a:gd name="connsiteY5276" fmla="*/ 4235890 h 7040868"/>
              <a:gd name="connsiteX5277" fmla="*/ 1141259 w 12936898"/>
              <a:gd name="connsiteY5277" fmla="*/ 4210099 h 7040868"/>
              <a:gd name="connsiteX5278" fmla="*/ 1296426 w 12936898"/>
              <a:gd name="connsiteY5278" fmla="*/ 4174841 h 7040868"/>
              <a:gd name="connsiteX5279" fmla="*/ 1314998 w 12936898"/>
              <a:gd name="connsiteY5279" fmla="*/ 4168311 h 7040868"/>
              <a:gd name="connsiteX5280" fmla="*/ 1328777 w 12936898"/>
              <a:gd name="connsiteY5280" fmla="*/ 4158518 h 7040868"/>
              <a:gd name="connsiteX5281" fmla="*/ 1343156 w 12936898"/>
              <a:gd name="connsiteY5281" fmla="*/ 4142521 h 7040868"/>
              <a:gd name="connsiteX5282" fmla="*/ 1328178 w 12936898"/>
              <a:gd name="connsiteY5282" fmla="*/ 4136318 h 7040868"/>
              <a:gd name="connsiteX5283" fmla="*/ 1040012 w 12936898"/>
              <a:gd name="connsiteY5283" fmla="*/ 4182349 h 7040868"/>
              <a:gd name="connsiteX5284" fmla="*/ 787792 w 12936898"/>
              <a:gd name="connsiteY5284" fmla="*/ 4304121 h 7040868"/>
              <a:gd name="connsiteX5285" fmla="*/ 741661 w 12936898"/>
              <a:gd name="connsiteY5285" fmla="*/ 4333829 h 7040868"/>
              <a:gd name="connsiteX5286" fmla="*/ 524189 w 12936898"/>
              <a:gd name="connsiteY5286" fmla="*/ 4445806 h 7040868"/>
              <a:gd name="connsiteX5287" fmla="*/ 489441 w 12936898"/>
              <a:gd name="connsiteY5287" fmla="*/ 4457232 h 7040868"/>
              <a:gd name="connsiteX5288" fmla="*/ 558936 w 12936898"/>
              <a:gd name="connsiteY5288" fmla="*/ 4410548 h 7040868"/>
              <a:gd name="connsiteX5289" fmla="*/ 654193 w 12936898"/>
              <a:gd name="connsiteY5289" fmla="*/ 4357008 h 7040868"/>
              <a:gd name="connsiteX5290" fmla="*/ 688941 w 12936898"/>
              <a:gd name="connsiteY5290" fmla="*/ 4340358 h 7040868"/>
              <a:gd name="connsiteX5291" fmla="*/ 755441 w 12936898"/>
              <a:gd name="connsiteY5291" fmla="*/ 4269515 h 7040868"/>
              <a:gd name="connsiteX5292" fmla="*/ 891436 w 12936898"/>
              <a:gd name="connsiteY5292" fmla="*/ 4181370 h 7040868"/>
              <a:gd name="connsiteX5293" fmla="*/ 915399 w 12936898"/>
              <a:gd name="connsiteY5293" fmla="*/ 4164720 h 7040868"/>
              <a:gd name="connsiteX5294" fmla="*/ 1035219 w 12936898"/>
              <a:gd name="connsiteY5294" fmla="*/ 4079840 h 7040868"/>
              <a:gd name="connsiteX5295" fmla="*/ 1058584 w 12936898"/>
              <a:gd name="connsiteY5295" fmla="*/ 4054376 h 7040868"/>
              <a:gd name="connsiteX5296" fmla="*/ 1099922 w 12936898"/>
              <a:gd name="connsiteY5296" fmla="*/ 4035441 h 7040868"/>
              <a:gd name="connsiteX5297" fmla="*/ 1174809 w 12936898"/>
              <a:gd name="connsiteY5297" fmla="*/ 4012588 h 7040868"/>
              <a:gd name="connsiteX5298" fmla="*/ 1206561 w 12936898"/>
              <a:gd name="connsiteY5298" fmla="*/ 3994633 h 7040868"/>
              <a:gd name="connsiteX5299" fmla="*/ 1176007 w 12936898"/>
              <a:gd name="connsiteY5299" fmla="*/ 3996918 h 7040868"/>
              <a:gd name="connsiteX5300" fmla="*/ 1146652 w 12936898"/>
              <a:gd name="connsiteY5300" fmla="*/ 4008344 h 7040868"/>
              <a:gd name="connsiteX5301" fmla="*/ 1113701 w 12936898"/>
              <a:gd name="connsiteY5301" fmla="*/ 4021403 h 7040868"/>
              <a:gd name="connsiteX5302" fmla="*/ 1085544 w 12936898"/>
              <a:gd name="connsiteY5302" fmla="*/ 4013894 h 7040868"/>
              <a:gd name="connsiteX5303" fmla="*/ 1050197 w 12936898"/>
              <a:gd name="connsiteY5303" fmla="*/ 4009324 h 7040868"/>
              <a:gd name="connsiteX5304" fmla="*/ 1038814 w 12936898"/>
              <a:gd name="connsiteY5304" fmla="*/ 4019118 h 7040868"/>
              <a:gd name="connsiteX5305" fmla="*/ 1032224 w 12936898"/>
              <a:gd name="connsiteY5305" fmla="*/ 4028259 h 7040868"/>
              <a:gd name="connsiteX5306" fmla="*/ 972314 w 12936898"/>
              <a:gd name="connsiteY5306" fmla="*/ 4053723 h 7040868"/>
              <a:gd name="connsiteX5307" fmla="*/ 941760 w 12936898"/>
              <a:gd name="connsiteY5307" fmla="*/ 4069066 h 7040868"/>
              <a:gd name="connsiteX5308" fmla="*/ 880652 w 12936898"/>
              <a:gd name="connsiteY5308" fmla="*/ 4104977 h 7040868"/>
              <a:gd name="connsiteX5309" fmla="*/ 772814 w 12936898"/>
              <a:gd name="connsiteY5309" fmla="*/ 4151009 h 7040868"/>
              <a:gd name="connsiteX5310" fmla="*/ 785995 w 12936898"/>
              <a:gd name="connsiteY5310" fmla="*/ 4138603 h 7040868"/>
              <a:gd name="connsiteX5311" fmla="*/ 847103 w 12936898"/>
              <a:gd name="connsiteY5311" fmla="*/ 4103998 h 7040868"/>
              <a:gd name="connsiteX5312" fmla="*/ 875859 w 12936898"/>
              <a:gd name="connsiteY5312" fmla="*/ 4072658 h 7040868"/>
              <a:gd name="connsiteX5313" fmla="*/ 843508 w 12936898"/>
              <a:gd name="connsiteY5313" fmla="*/ 4085063 h 7040868"/>
              <a:gd name="connsiteX5314" fmla="*/ 801571 w 12936898"/>
              <a:gd name="connsiteY5314" fmla="*/ 4084410 h 7040868"/>
              <a:gd name="connsiteX5315" fmla="*/ 743459 w 12936898"/>
              <a:gd name="connsiteY5315" fmla="*/ 4099754 h 7040868"/>
              <a:gd name="connsiteX5316" fmla="*/ 699725 w 12936898"/>
              <a:gd name="connsiteY5316" fmla="*/ 4127830 h 7040868"/>
              <a:gd name="connsiteX5317" fmla="*/ 671567 w 12936898"/>
              <a:gd name="connsiteY5317" fmla="*/ 4136971 h 7040868"/>
              <a:gd name="connsiteX5318" fmla="*/ 670369 w 12936898"/>
              <a:gd name="connsiteY5318" fmla="*/ 4125545 h 7040868"/>
              <a:gd name="connsiteX5319" fmla="*/ 676359 w 12936898"/>
              <a:gd name="connsiteY5319" fmla="*/ 4103345 h 7040868"/>
              <a:gd name="connsiteX5320" fmla="*/ 618846 w 12936898"/>
              <a:gd name="connsiteY5320" fmla="*/ 4155579 h 7040868"/>
              <a:gd name="connsiteX5321" fmla="*/ 565527 w 12936898"/>
              <a:gd name="connsiteY5321" fmla="*/ 4198673 h 7040868"/>
              <a:gd name="connsiteX5322" fmla="*/ 493635 w 12936898"/>
              <a:gd name="connsiteY5322" fmla="*/ 4267883 h 7040868"/>
              <a:gd name="connsiteX5323" fmla="*/ 473865 w 12936898"/>
              <a:gd name="connsiteY5323" fmla="*/ 4302488 h 7040868"/>
              <a:gd name="connsiteX5324" fmla="*/ 474464 w 12936898"/>
              <a:gd name="connsiteY5324" fmla="*/ 4242092 h 7040868"/>
              <a:gd name="connsiteX5325" fmla="*/ 456491 w 12936898"/>
              <a:gd name="connsiteY5325" fmla="*/ 4239154 h 7040868"/>
              <a:gd name="connsiteX5326" fmla="*/ 438518 w 12936898"/>
              <a:gd name="connsiteY5326" fmla="*/ 4256457 h 7040868"/>
              <a:gd name="connsiteX5327" fmla="*/ 465477 w 12936898"/>
              <a:gd name="connsiteY5327" fmla="*/ 4191490 h 7040868"/>
              <a:gd name="connsiteX5328" fmla="*/ 478058 w 12936898"/>
              <a:gd name="connsiteY5328" fmla="*/ 4169944 h 7040868"/>
              <a:gd name="connsiteX5329" fmla="*/ 570918 w 12936898"/>
              <a:gd name="connsiteY5329" fmla="*/ 4072658 h 7040868"/>
              <a:gd name="connsiteX5330" fmla="*/ 572716 w 12936898"/>
              <a:gd name="connsiteY5330" fmla="*/ 4063517 h 7040868"/>
              <a:gd name="connsiteX5331" fmla="*/ 627234 w 12936898"/>
              <a:gd name="connsiteY5331" fmla="*/ 4019118 h 7040868"/>
              <a:gd name="connsiteX5332" fmla="*/ 690738 w 12936898"/>
              <a:gd name="connsiteY5332" fmla="*/ 3942725 h 7040868"/>
              <a:gd name="connsiteX5333" fmla="*/ 701522 w 12936898"/>
              <a:gd name="connsiteY5333" fmla="*/ 3914323 h 7040868"/>
              <a:gd name="connsiteX5334" fmla="*/ 705116 w 12936898"/>
              <a:gd name="connsiteY5334" fmla="*/ 3896694 h 7040868"/>
              <a:gd name="connsiteX5335" fmla="*/ 528982 w 12936898"/>
              <a:gd name="connsiteY5335" fmla="*/ 4009324 h 7040868"/>
              <a:gd name="connsiteX5336" fmla="*/ 502621 w 12936898"/>
              <a:gd name="connsiteY5336" fmla="*/ 4024667 h 7040868"/>
              <a:gd name="connsiteX5337" fmla="*/ 508612 w 12936898"/>
              <a:gd name="connsiteY5337" fmla="*/ 4006712 h 7040868"/>
              <a:gd name="connsiteX5338" fmla="*/ 500225 w 12936898"/>
              <a:gd name="connsiteY5338" fmla="*/ 3991695 h 7040868"/>
              <a:gd name="connsiteX5339" fmla="*/ 404968 w 12936898"/>
              <a:gd name="connsiteY5339" fmla="*/ 4081146 h 7040868"/>
              <a:gd name="connsiteX5340" fmla="*/ 383401 w 12936898"/>
              <a:gd name="connsiteY5340" fmla="*/ 4109548 h 7040868"/>
              <a:gd name="connsiteX5341" fmla="*/ 348653 w 12936898"/>
              <a:gd name="connsiteY5341" fmla="*/ 4127177 h 7040868"/>
              <a:gd name="connsiteX5342" fmla="*/ 351050 w 12936898"/>
              <a:gd name="connsiteY5342" fmla="*/ 4115751 h 7040868"/>
              <a:gd name="connsiteX5343" fmla="*/ 378608 w 12936898"/>
              <a:gd name="connsiteY5343" fmla="*/ 4095837 h 7040868"/>
              <a:gd name="connsiteX5344" fmla="*/ 366027 w 12936898"/>
              <a:gd name="connsiteY5344" fmla="*/ 4090613 h 7040868"/>
              <a:gd name="connsiteX5345" fmla="*/ 296532 w 12936898"/>
              <a:gd name="connsiteY5345" fmla="*/ 4140889 h 7040868"/>
              <a:gd name="connsiteX5346" fmla="*/ 267775 w 12936898"/>
              <a:gd name="connsiteY5346" fmla="*/ 4142521 h 7040868"/>
              <a:gd name="connsiteX5347" fmla="*/ 316901 w 12936898"/>
              <a:gd name="connsiteY5347" fmla="*/ 4090613 h 7040868"/>
              <a:gd name="connsiteX5348" fmla="*/ 352847 w 12936898"/>
              <a:gd name="connsiteY5348" fmla="*/ 4064496 h 7040868"/>
              <a:gd name="connsiteX5349" fmla="*/ 394784 w 12936898"/>
              <a:gd name="connsiteY5349" fmla="*/ 4036094 h 7040868"/>
              <a:gd name="connsiteX5350" fmla="*/ 439117 w 12936898"/>
              <a:gd name="connsiteY5350" fmla="*/ 4007691 h 7040868"/>
              <a:gd name="connsiteX5351" fmla="*/ 479855 w 12936898"/>
              <a:gd name="connsiteY5351" fmla="*/ 3979615 h 7040868"/>
              <a:gd name="connsiteX5352" fmla="*/ 488842 w 12936898"/>
              <a:gd name="connsiteY5352" fmla="*/ 3954804 h 7040868"/>
              <a:gd name="connsiteX5353" fmla="*/ 496031 w 12936898"/>
              <a:gd name="connsiteY5353" fmla="*/ 3930972 h 7040868"/>
              <a:gd name="connsiteX5354" fmla="*/ 508612 w 12936898"/>
              <a:gd name="connsiteY5354" fmla="*/ 3905508 h 7040868"/>
              <a:gd name="connsiteX5355" fmla="*/ 496630 w 12936898"/>
              <a:gd name="connsiteY5355" fmla="*/ 3913670 h 7040868"/>
              <a:gd name="connsiteX5356" fmla="*/ 466675 w 12936898"/>
              <a:gd name="connsiteY5356" fmla="*/ 3940113 h 7040868"/>
              <a:gd name="connsiteX5357" fmla="*/ 434324 w 12936898"/>
              <a:gd name="connsiteY5357" fmla="*/ 3944031 h 7040868"/>
              <a:gd name="connsiteX5358" fmla="*/ 446905 w 12936898"/>
              <a:gd name="connsiteY5358" fmla="*/ 3924443 h 7040868"/>
              <a:gd name="connsiteX5359" fmla="*/ 452896 w 12936898"/>
              <a:gd name="connsiteY5359" fmla="*/ 3898979 h 7040868"/>
              <a:gd name="connsiteX5360" fmla="*/ 487045 w 12936898"/>
              <a:gd name="connsiteY5360" fmla="*/ 3852947 h 7040868"/>
              <a:gd name="connsiteX5361" fmla="*/ 490639 w 12936898"/>
              <a:gd name="connsiteY5361" fmla="*/ 3878412 h 7040868"/>
              <a:gd name="connsiteX5362" fmla="*/ 496031 w 12936898"/>
              <a:gd name="connsiteY5362" fmla="*/ 3879065 h 7040868"/>
              <a:gd name="connsiteX5363" fmla="*/ 508612 w 12936898"/>
              <a:gd name="connsiteY5363" fmla="*/ 3857518 h 7040868"/>
              <a:gd name="connsiteX5364" fmla="*/ 524788 w 12936898"/>
              <a:gd name="connsiteY5364" fmla="*/ 3830748 h 7040868"/>
              <a:gd name="connsiteX5365" fmla="*/ 544558 w 12936898"/>
              <a:gd name="connsiteY5365" fmla="*/ 3796143 h 7040868"/>
              <a:gd name="connsiteX5366" fmla="*/ 559536 w 12936898"/>
              <a:gd name="connsiteY5366" fmla="*/ 3768067 h 7040868"/>
              <a:gd name="connsiteX5367" fmla="*/ 549351 w 12936898"/>
              <a:gd name="connsiteY5367" fmla="*/ 3764149 h 7040868"/>
              <a:gd name="connsiteX5368" fmla="*/ 501423 w 12936898"/>
              <a:gd name="connsiteY5368" fmla="*/ 3773943 h 7040868"/>
              <a:gd name="connsiteX5369" fmla="*/ 424738 w 12936898"/>
              <a:gd name="connsiteY5369" fmla="*/ 3810834 h 7040868"/>
              <a:gd name="connsiteX5370" fmla="*/ 288743 w 12936898"/>
              <a:gd name="connsiteY5370" fmla="*/ 3902896 h 7040868"/>
              <a:gd name="connsiteX5371" fmla="*/ 467274 w 12936898"/>
              <a:gd name="connsiteY5371" fmla="*/ 3769699 h 7040868"/>
              <a:gd name="connsiteX5372" fmla="*/ 469072 w 12936898"/>
              <a:gd name="connsiteY5372" fmla="*/ 3733462 h 7040868"/>
              <a:gd name="connsiteX5373" fmla="*/ 473865 w 12936898"/>
              <a:gd name="connsiteY5373" fmla="*/ 3713547 h 7040868"/>
              <a:gd name="connsiteX5374" fmla="*/ 481653 w 12936898"/>
              <a:gd name="connsiteY5374" fmla="*/ 3680575 h 7040868"/>
              <a:gd name="connsiteX5375" fmla="*/ 469072 w 12936898"/>
              <a:gd name="connsiteY5375" fmla="*/ 3681554 h 7040868"/>
              <a:gd name="connsiteX5376" fmla="*/ 405567 w 12936898"/>
              <a:gd name="connsiteY5376" fmla="*/ 3760558 h 7040868"/>
              <a:gd name="connsiteX5377" fmla="*/ 404968 w 12936898"/>
              <a:gd name="connsiteY5377" fmla="*/ 3755008 h 7040868"/>
              <a:gd name="connsiteX5378" fmla="*/ 400775 w 12936898"/>
              <a:gd name="connsiteY5378" fmla="*/ 3732482 h 7040868"/>
              <a:gd name="connsiteX5379" fmla="*/ 315104 w 12936898"/>
              <a:gd name="connsiteY5379" fmla="*/ 3789287 h 7040868"/>
              <a:gd name="connsiteX5380" fmla="*/ 278559 w 12936898"/>
              <a:gd name="connsiteY5380" fmla="*/ 3805610 h 7040868"/>
              <a:gd name="connsiteX5381" fmla="*/ 154545 w 12936898"/>
              <a:gd name="connsiteY5381" fmla="*/ 3900611 h 7040868"/>
              <a:gd name="connsiteX5382" fmla="*/ 95834 w 12936898"/>
              <a:gd name="connsiteY5382" fmla="*/ 3928687 h 7040868"/>
              <a:gd name="connsiteX5383" fmla="*/ 108415 w 12936898"/>
              <a:gd name="connsiteY5383" fmla="*/ 3896694 h 7040868"/>
              <a:gd name="connsiteX5384" fmla="*/ 93437 w 12936898"/>
              <a:gd name="connsiteY5384" fmla="*/ 3819975 h 7040868"/>
              <a:gd name="connsiteX5385" fmla="*/ 56293 w 12936898"/>
              <a:gd name="connsiteY5385" fmla="*/ 3837930 h 7040868"/>
              <a:gd name="connsiteX5386" fmla="*/ 7167 w 12936898"/>
              <a:gd name="connsiteY5386" fmla="*/ 3853600 h 7040868"/>
              <a:gd name="connsiteX5387" fmla="*/ 14357 w 12936898"/>
              <a:gd name="connsiteY5387" fmla="*/ 3813119 h 7040868"/>
              <a:gd name="connsiteX5388" fmla="*/ 26338 w 12936898"/>
              <a:gd name="connsiteY5388" fmla="*/ 3754029 h 7040868"/>
              <a:gd name="connsiteX5389" fmla="*/ 25140 w 12936898"/>
              <a:gd name="connsiteY5389" fmla="*/ 3618873 h 7040868"/>
              <a:gd name="connsiteX5390" fmla="*/ 102424 w 12936898"/>
              <a:gd name="connsiteY5390" fmla="*/ 3469026 h 7040868"/>
              <a:gd name="connsiteX5391" fmla="*/ 119798 w 12936898"/>
              <a:gd name="connsiteY5391" fmla="*/ 3433442 h 7040868"/>
              <a:gd name="connsiteX5392" fmla="*/ 278559 w 12936898"/>
              <a:gd name="connsiteY5392" fmla="*/ 3245725 h 7040868"/>
              <a:gd name="connsiteX5393" fmla="*/ 301924 w 12936898"/>
              <a:gd name="connsiteY5393" fmla="*/ 3221893 h 7040868"/>
              <a:gd name="connsiteX5394" fmla="*/ 493036 w 12936898"/>
              <a:gd name="connsiteY5394" fmla="*/ 3059641 h 7040868"/>
              <a:gd name="connsiteX5395" fmla="*/ 627833 w 12936898"/>
              <a:gd name="connsiteY5395" fmla="*/ 2933626 h 7040868"/>
              <a:gd name="connsiteX5396" fmla="*/ 672166 w 12936898"/>
              <a:gd name="connsiteY5396" fmla="*/ 2889226 h 7040868"/>
              <a:gd name="connsiteX5397" fmla="*/ 693134 w 12936898"/>
              <a:gd name="connsiteY5397" fmla="*/ 2877800 h 7040868"/>
              <a:gd name="connsiteX5398" fmla="*/ 772814 w 12936898"/>
              <a:gd name="connsiteY5398" fmla="*/ 2843195 h 7040868"/>
              <a:gd name="connsiteX5399" fmla="*/ 803968 w 12936898"/>
              <a:gd name="connsiteY5399" fmla="*/ 2802061 h 7040868"/>
              <a:gd name="connsiteX5400" fmla="*/ 705715 w 12936898"/>
              <a:gd name="connsiteY5400" fmla="*/ 2796184 h 7040868"/>
              <a:gd name="connsiteX5401" fmla="*/ 644607 w 12936898"/>
              <a:gd name="connsiteY5401" fmla="*/ 2771373 h 7040868"/>
              <a:gd name="connsiteX5402" fmla="*/ 768621 w 12936898"/>
              <a:gd name="connsiteY5402" fmla="*/ 2770720 h 7040868"/>
              <a:gd name="connsiteX5403" fmla="*/ 932774 w 12936898"/>
              <a:gd name="connsiteY5403" fmla="*/ 2751459 h 7040868"/>
              <a:gd name="connsiteX5404" fmla="*/ 1077755 w 12936898"/>
              <a:gd name="connsiteY5404" fmla="*/ 2701510 h 7040868"/>
              <a:gd name="connsiteX5405" fmla="*/ 1148449 w 12936898"/>
              <a:gd name="connsiteY5405" fmla="*/ 2673434 h 7040868"/>
              <a:gd name="connsiteX5406" fmla="*/ 1116098 w 12936898"/>
              <a:gd name="connsiteY5406" fmla="*/ 2657111 h 7040868"/>
              <a:gd name="connsiteX5407" fmla="*/ 1043008 w 12936898"/>
              <a:gd name="connsiteY5407" fmla="*/ 2617282 h 7040868"/>
              <a:gd name="connsiteX5408" fmla="*/ 1108908 w 12936898"/>
              <a:gd name="connsiteY5408" fmla="*/ 2638176 h 7040868"/>
              <a:gd name="connsiteX5409" fmla="*/ 1170615 w 12936898"/>
              <a:gd name="connsiteY5409" fmla="*/ 2662661 h 7040868"/>
              <a:gd name="connsiteX5410" fmla="*/ 1261079 w 12936898"/>
              <a:gd name="connsiteY5410" fmla="*/ 2642093 h 7040868"/>
              <a:gd name="connsiteX5411" fmla="*/ 1343156 w 12936898"/>
              <a:gd name="connsiteY5411" fmla="*/ 2614997 h 7040868"/>
              <a:gd name="connsiteX5412" fmla="*/ 1193980 w 12936898"/>
              <a:gd name="connsiteY5412" fmla="*/ 2596715 h 7040868"/>
              <a:gd name="connsiteX5413" fmla="*/ 1148449 w 12936898"/>
              <a:gd name="connsiteY5413" fmla="*/ 2569945 h 7040868"/>
              <a:gd name="connsiteX5414" fmla="*/ 1161629 w 12936898"/>
              <a:gd name="connsiteY5414" fmla="*/ 2555580 h 7040868"/>
              <a:gd name="connsiteX5415" fmla="*/ 1151444 w 12936898"/>
              <a:gd name="connsiteY5415" fmla="*/ 2526852 h 7040868"/>
              <a:gd name="connsiteX5416" fmla="*/ 1062179 w 12936898"/>
              <a:gd name="connsiteY5416" fmla="*/ 2539257 h 7040868"/>
              <a:gd name="connsiteX5417" fmla="*/ 942359 w 12936898"/>
              <a:gd name="connsiteY5417" fmla="*/ 2536972 h 7040868"/>
              <a:gd name="connsiteX5418" fmla="*/ 1016048 w 12936898"/>
              <a:gd name="connsiteY5418" fmla="*/ 2509549 h 7040868"/>
              <a:gd name="connsiteX5419" fmla="*/ 1115498 w 12936898"/>
              <a:gd name="connsiteY5419" fmla="*/ 2484085 h 7040868"/>
              <a:gd name="connsiteX5420" fmla="*/ 1225133 w 12936898"/>
              <a:gd name="connsiteY5420" fmla="*/ 2462538 h 7040868"/>
              <a:gd name="connsiteX5421" fmla="*/ 1303016 w 12936898"/>
              <a:gd name="connsiteY5421" fmla="*/ 2441318 h 7040868"/>
              <a:gd name="connsiteX5422" fmla="*/ 1353939 w 12936898"/>
              <a:gd name="connsiteY5422" fmla="*/ 2421404 h 7040868"/>
              <a:gd name="connsiteX5423" fmla="*/ 1350345 w 12936898"/>
              <a:gd name="connsiteY5423" fmla="*/ 2382881 h 7040868"/>
              <a:gd name="connsiteX5424" fmla="*/ 1252692 w 12936898"/>
              <a:gd name="connsiteY5424" fmla="*/ 2372108 h 7040868"/>
              <a:gd name="connsiteX5425" fmla="*/ 1184395 w 12936898"/>
              <a:gd name="connsiteY5425" fmla="*/ 2390716 h 7040868"/>
              <a:gd name="connsiteX5426" fmla="*/ 1155638 w 12936898"/>
              <a:gd name="connsiteY5426" fmla="*/ 2393654 h 7040868"/>
              <a:gd name="connsiteX5427" fmla="*/ 1101120 w 12936898"/>
              <a:gd name="connsiteY5427" fmla="*/ 2378637 h 7040868"/>
              <a:gd name="connsiteX5428" fmla="*/ 1077755 w 12936898"/>
              <a:gd name="connsiteY5428" fmla="*/ 2372108 h 7040868"/>
              <a:gd name="connsiteX5429" fmla="*/ 1106512 w 12936898"/>
              <a:gd name="connsiteY5429" fmla="*/ 2366231 h 7040868"/>
              <a:gd name="connsiteX5430" fmla="*/ 1129278 w 12936898"/>
              <a:gd name="connsiteY5430" fmla="*/ 2356438 h 7040868"/>
              <a:gd name="connsiteX5431" fmla="*/ 1205962 w 12936898"/>
              <a:gd name="connsiteY5431" fmla="*/ 2343053 h 7040868"/>
              <a:gd name="connsiteX5432" fmla="*/ 1263476 w 12936898"/>
              <a:gd name="connsiteY5432" fmla="*/ 2334891 h 7040868"/>
              <a:gd name="connsiteX5433" fmla="*/ 1192782 w 12936898"/>
              <a:gd name="connsiteY5433" fmla="*/ 2330973 h 7040868"/>
              <a:gd name="connsiteX5434" fmla="*/ 1157435 w 12936898"/>
              <a:gd name="connsiteY5434" fmla="*/ 2328362 h 7040868"/>
              <a:gd name="connsiteX5435" fmla="*/ 1107111 w 12936898"/>
              <a:gd name="connsiteY5435" fmla="*/ 2298653 h 7040868"/>
              <a:gd name="connsiteX5436" fmla="*/ 1142458 w 12936898"/>
              <a:gd name="connsiteY5436" fmla="*/ 2293757 h 7040868"/>
              <a:gd name="connsiteX5437" fmla="*/ 1161629 w 12936898"/>
              <a:gd name="connsiteY5437" fmla="*/ 2282983 h 7040868"/>
              <a:gd name="connsiteX5438" fmla="*/ 1156237 w 12936898"/>
              <a:gd name="connsiteY5438" fmla="*/ 2267313 h 7040868"/>
              <a:gd name="connsiteX5439" fmla="*/ 1183796 w 12936898"/>
              <a:gd name="connsiteY5439" fmla="*/ 2293757 h 7040868"/>
              <a:gd name="connsiteX5440" fmla="*/ 1225732 w 12936898"/>
              <a:gd name="connsiteY5440" fmla="*/ 2308774 h 7040868"/>
              <a:gd name="connsiteX5441" fmla="*/ 1247899 w 12936898"/>
              <a:gd name="connsiteY5441" fmla="*/ 2314977 h 7040868"/>
              <a:gd name="connsiteX5442" fmla="*/ 1331174 w 12936898"/>
              <a:gd name="connsiteY5442" fmla="*/ 2322485 h 7040868"/>
              <a:gd name="connsiteX5443" fmla="*/ 1489336 w 12936898"/>
              <a:gd name="connsiteY5443" fmla="*/ 2333259 h 7040868"/>
              <a:gd name="connsiteX5444" fmla="*/ 1484543 w 12936898"/>
              <a:gd name="connsiteY5444" fmla="*/ 2341747 h 7040868"/>
              <a:gd name="connsiteX5445" fmla="*/ 1513899 w 12936898"/>
              <a:gd name="connsiteY5445" fmla="*/ 2329341 h 7040868"/>
              <a:gd name="connsiteX5446" fmla="*/ 1589984 w 12936898"/>
              <a:gd name="connsiteY5446" fmla="*/ 2342400 h 7040868"/>
              <a:gd name="connsiteX5447" fmla="*/ 1614547 w 12936898"/>
              <a:gd name="connsiteY5447" fmla="*/ 2353826 h 7040868"/>
              <a:gd name="connsiteX5448" fmla="*/ 1625930 w 12936898"/>
              <a:gd name="connsiteY5448" fmla="*/ 2318568 h 7040868"/>
              <a:gd name="connsiteX5449" fmla="*/ 1631921 w 12936898"/>
              <a:gd name="connsiteY5449" fmla="*/ 2289513 h 7040868"/>
              <a:gd name="connsiteX5450" fmla="*/ 1647497 w 12936898"/>
              <a:gd name="connsiteY5450" fmla="*/ 2274822 h 7040868"/>
              <a:gd name="connsiteX5451" fmla="*/ 1424034 w 12936898"/>
              <a:gd name="connsiteY5451" fmla="*/ 2279719 h 7040868"/>
              <a:gd name="connsiteX5452" fmla="*/ 1384493 w 12936898"/>
              <a:gd name="connsiteY5452" fmla="*/ 2269925 h 7040868"/>
              <a:gd name="connsiteX5453" fmla="*/ 1309606 w 12936898"/>
              <a:gd name="connsiteY5453" fmla="*/ 2248378 h 7040868"/>
              <a:gd name="connsiteX5454" fmla="*/ 1208359 w 12936898"/>
              <a:gd name="connsiteY5454" fmla="*/ 2233034 h 7040868"/>
              <a:gd name="connsiteX5455" fmla="*/ 1149048 w 12936898"/>
              <a:gd name="connsiteY5455" fmla="*/ 2229770 h 7040868"/>
              <a:gd name="connsiteX5456" fmla="*/ 1117296 w 12936898"/>
              <a:gd name="connsiteY5456" fmla="*/ 2223893 h 7040868"/>
              <a:gd name="connsiteX5457" fmla="*/ 1095129 w 12936898"/>
              <a:gd name="connsiteY5457" fmla="*/ 2212141 h 7040868"/>
              <a:gd name="connsiteX5458" fmla="*/ 1229327 w 12936898"/>
              <a:gd name="connsiteY5458" fmla="*/ 2210508 h 7040868"/>
              <a:gd name="connsiteX5459" fmla="*/ 1455786 w 12936898"/>
              <a:gd name="connsiteY5459" fmla="*/ 2204632 h 7040868"/>
              <a:gd name="connsiteX5460" fmla="*/ 1621137 w 12936898"/>
              <a:gd name="connsiteY5460" fmla="*/ 2194838 h 7040868"/>
              <a:gd name="connsiteX5461" fmla="*/ 1614547 w 12936898"/>
              <a:gd name="connsiteY5461" fmla="*/ 2171659 h 7040868"/>
              <a:gd name="connsiteX5462" fmla="*/ 1440809 w 12936898"/>
              <a:gd name="connsiteY5462" fmla="*/ 2144889 h 7040868"/>
              <a:gd name="connsiteX5463" fmla="*/ 878855 w 12936898"/>
              <a:gd name="connsiteY5463" fmla="*/ 2213120 h 7040868"/>
              <a:gd name="connsiteX5464" fmla="*/ 840513 w 12936898"/>
              <a:gd name="connsiteY5464" fmla="*/ 2200714 h 7040868"/>
              <a:gd name="connsiteX5465" fmla="*/ 815350 w 12936898"/>
              <a:gd name="connsiteY5465" fmla="*/ 2172638 h 7040868"/>
              <a:gd name="connsiteX5466" fmla="*/ 747053 w 12936898"/>
              <a:gd name="connsiteY5466" fmla="*/ 2185371 h 7040868"/>
              <a:gd name="connsiteX5467" fmla="*/ 609261 w 12936898"/>
              <a:gd name="connsiteY5467" fmla="*/ 2228464 h 7040868"/>
              <a:gd name="connsiteX5468" fmla="*/ 515202 w 12936898"/>
              <a:gd name="connsiteY5468" fmla="*/ 2250010 h 7040868"/>
              <a:gd name="connsiteX5469" fmla="*/ 542162 w 12936898"/>
              <a:gd name="connsiteY5469" fmla="*/ 2226831 h 7040868"/>
              <a:gd name="connsiteX5470" fmla="*/ 600873 w 12936898"/>
              <a:gd name="connsiteY5470" fmla="*/ 2204632 h 7040868"/>
              <a:gd name="connsiteX5471" fmla="*/ 812954 w 12936898"/>
              <a:gd name="connsiteY5471" fmla="*/ 2143910 h 7040868"/>
              <a:gd name="connsiteX5472" fmla="*/ 928580 w 12936898"/>
              <a:gd name="connsiteY5472" fmla="*/ 2115834 h 7040868"/>
              <a:gd name="connsiteX5473" fmla="*/ 1010057 w 12936898"/>
              <a:gd name="connsiteY5473" fmla="*/ 2085146 h 7040868"/>
              <a:gd name="connsiteX5474" fmla="*/ 790787 w 12936898"/>
              <a:gd name="connsiteY5474" fmla="*/ 2115834 h 7040868"/>
              <a:gd name="connsiteX5475" fmla="*/ 689540 w 12936898"/>
              <a:gd name="connsiteY5475" fmla="*/ 2115834 h 7040868"/>
              <a:gd name="connsiteX5476" fmla="*/ 803368 w 12936898"/>
              <a:gd name="connsiteY5476" fmla="*/ 2089717 h 7040868"/>
              <a:gd name="connsiteX5477" fmla="*/ 922589 w 12936898"/>
              <a:gd name="connsiteY5477" fmla="*/ 2057396 h 7040868"/>
              <a:gd name="connsiteX5478" fmla="*/ 939364 w 12936898"/>
              <a:gd name="connsiteY5478" fmla="*/ 2030953 h 7040868"/>
              <a:gd name="connsiteX5479" fmla="*/ 957336 w 12936898"/>
              <a:gd name="connsiteY5479" fmla="*/ 2016262 h 7040868"/>
              <a:gd name="connsiteX5480" fmla="*/ 762031 w 12936898"/>
              <a:gd name="connsiteY5480" fmla="*/ 2049888 h 7040868"/>
              <a:gd name="connsiteX5481" fmla="*/ 618846 w 12936898"/>
              <a:gd name="connsiteY5481" fmla="*/ 2053152 h 7040868"/>
              <a:gd name="connsiteX5482" fmla="*/ 596679 w 12936898"/>
              <a:gd name="connsiteY5482" fmla="*/ 2023771 h 7040868"/>
              <a:gd name="connsiteX5483" fmla="*/ 564328 w 12936898"/>
              <a:gd name="connsiteY5483" fmla="*/ 1992430 h 7040868"/>
              <a:gd name="connsiteX5484" fmla="*/ 615252 w 12936898"/>
              <a:gd name="connsiteY5484" fmla="*/ 1972516 h 7040868"/>
              <a:gd name="connsiteX5485" fmla="*/ 653594 w 12936898"/>
              <a:gd name="connsiteY5485" fmla="*/ 1948031 h 7040868"/>
              <a:gd name="connsiteX5486" fmla="*/ 669171 w 12936898"/>
              <a:gd name="connsiteY5486" fmla="*/ 1932034 h 7040868"/>
              <a:gd name="connsiteX5487" fmla="*/ 844706 w 12936898"/>
              <a:gd name="connsiteY5487" fmla="*/ 1904285 h 7040868"/>
              <a:gd name="connsiteX5488" fmla="*/ 1062179 w 12936898"/>
              <a:gd name="connsiteY5488" fmla="*/ 1870659 h 7040868"/>
              <a:gd name="connsiteX5489" fmla="*/ 1117296 w 12936898"/>
              <a:gd name="connsiteY5489" fmla="*/ 1858906 h 7040868"/>
              <a:gd name="connsiteX5490" fmla="*/ 986692 w 12936898"/>
              <a:gd name="connsiteY5490" fmla="*/ 1854662 h 7040868"/>
              <a:gd name="connsiteX5491" fmla="*/ 865675 w 12936898"/>
              <a:gd name="connsiteY5491" fmla="*/ 1841604 h 7040868"/>
              <a:gd name="connsiteX5492" fmla="*/ 895030 w 12936898"/>
              <a:gd name="connsiteY5492" fmla="*/ 1819404 h 7040868"/>
              <a:gd name="connsiteX5493" fmla="*/ 902219 w 12936898"/>
              <a:gd name="connsiteY5493" fmla="*/ 1813854 h 7040868"/>
              <a:gd name="connsiteX5494" fmla="*/ 853693 w 12936898"/>
              <a:gd name="connsiteY5494" fmla="*/ 1825281 h 7040868"/>
              <a:gd name="connsiteX5495" fmla="*/ 832125 w 12936898"/>
              <a:gd name="connsiteY5495" fmla="*/ 1807978 h 7040868"/>
              <a:gd name="connsiteX5496" fmla="*/ 1075359 w 12936898"/>
              <a:gd name="connsiteY5496" fmla="*/ 1756723 h 7040868"/>
              <a:gd name="connsiteX5497" fmla="*/ 1035219 w 12936898"/>
              <a:gd name="connsiteY5497" fmla="*/ 1768150 h 7040868"/>
              <a:gd name="connsiteX5498" fmla="*/ 939364 w 12936898"/>
              <a:gd name="connsiteY5498" fmla="*/ 1784799 h 7040868"/>
              <a:gd name="connsiteX5499" fmla="*/ 1130476 w 12936898"/>
              <a:gd name="connsiteY5499" fmla="*/ 1762600 h 7040868"/>
              <a:gd name="connsiteX5500" fmla="*/ 1117296 w 12936898"/>
              <a:gd name="connsiteY5500" fmla="*/ 1751173 h 7040868"/>
              <a:gd name="connsiteX5501" fmla="*/ 1195178 w 12936898"/>
              <a:gd name="connsiteY5501" fmla="*/ 1736483 h 7040868"/>
              <a:gd name="connsiteX5502" fmla="*/ 1303016 w 12936898"/>
              <a:gd name="connsiteY5502" fmla="*/ 1724403 h 7040868"/>
              <a:gd name="connsiteX5503" fmla="*/ 1244305 w 12936898"/>
              <a:gd name="connsiteY5503" fmla="*/ 1699919 h 7040868"/>
              <a:gd name="connsiteX5504" fmla="*/ 1185593 w 12936898"/>
              <a:gd name="connsiteY5504" fmla="*/ 1675434 h 7040868"/>
              <a:gd name="connsiteX5505" fmla="*/ 1027431 w 12936898"/>
              <a:gd name="connsiteY5505" fmla="*/ 1699919 h 7040868"/>
              <a:gd name="connsiteX5506" fmla="*/ 865675 w 12936898"/>
              <a:gd name="connsiteY5506" fmla="*/ 1722118 h 7040868"/>
              <a:gd name="connsiteX5507" fmla="*/ 920193 w 12936898"/>
              <a:gd name="connsiteY5507" fmla="*/ 1698939 h 7040868"/>
              <a:gd name="connsiteX5508" fmla="*/ 978904 w 12936898"/>
              <a:gd name="connsiteY5508" fmla="*/ 1679351 h 7040868"/>
              <a:gd name="connsiteX5509" fmla="*/ 889639 w 12936898"/>
              <a:gd name="connsiteY5509" fmla="*/ 1692736 h 7040868"/>
              <a:gd name="connsiteX5510" fmla="*/ 866873 w 12936898"/>
              <a:gd name="connsiteY5510" fmla="*/ 1680004 h 7040868"/>
              <a:gd name="connsiteX5511" fmla="*/ 887242 w 12936898"/>
              <a:gd name="connsiteY5511" fmla="*/ 1663028 h 7040868"/>
              <a:gd name="connsiteX5512" fmla="*/ 876458 w 12936898"/>
              <a:gd name="connsiteY5512" fmla="*/ 1648990 h 7040868"/>
              <a:gd name="connsiteX5513" fmla="*/ 853693 w 12936898"/>
              <a:gd name="connsiteY5513" fmla="*/ 1637564 h 7040868"/>
              <a:gd name="connsiteX5514" fmla="*/ 806963 w 12936898"/>
              <a:gd name="connsiteY5514" fmla="*/ 1633973 h 7040868"/>
              <a:gd name="connsiteX5515" fmla="*/ 842309 w 12936898"/>
              <a:gd name="connsiteY5515" fmla="*/ 1618629 h 7040868"/>
              <a:gd name="connsiteX5516" fmla="*/ 937566 w 12936898"/>
              <a:gd name="connsiteY5516" fmla="*/ 1596430 h 7040868"/>
              <a:gd name="connsiteX5517" fmla="*/ 1071764 w 12936898"/>
              <a:gd name="connsiteY5517" fmla="*/ 1569007 h 7040868"/>
              <a:gd name="connsiteX5518" fmla="*/ 1181998 w 12936898"/>
              <a:gd name="connsiteY5518" fmla="*/ 1536687 h 7040868"/>
              <a:gd name="connsiteX5519" fmla="*/ 1120291 w 12936898"/>
              <a:gd name="connsiteY5519" fmla="*/ 1531137 h 7040868"/>
              <a:gd name="connsiteX5520" fmla="*/ 744657 w 12936898"/>
              <a:gd name="connsiteY5520" fmla="*/ 1589574 h 7040868"/>
              <a:gd name="connsiteX5521" fmla="*/ 669171 w 12936898"/>
              <a:gd name="connsiteY5521" fmla="*/ 1592839 h 7040868"/>
              <a:gd name="connsiteX5522" fmla="*/ 546954 w 12936898"/>
              <a:gd name="connsiteY5522" fmla="*/ 1593818 h 7040868"/>
              <a:gd name="connsiteX5523" fmla="*/ 509211 w 12936898"/>
              <a:gd name="connsiteY5523" fmla="*/ 1584024 h 7040868"/>
              <a:gd name="connsiteX5524" fmla="*/ 702720 w 12936898"/>
              <a:gd name="connsiteY5524" fmla="*/ 1546807 h 7040868"/>
              <a:gd name="connsiteX5525" fmla="*/ 1102917 w 12936898"/>
              <a:gd name="connsiteY5525" fmla="*/ 1481514 h 7040868"/>
              <a:gd name="connsiteX5526" fmla="*/ 1098125 w 12936898"/>
              <a:gd name="connsiteY5526" fmla="*/ 1475312 h 7040868"/>
              <a:gd name="connsiteX5527" fmla="*/ 1086742 w 12936898"/>
              <a:gd name="connsiteY5527" fmla="*/ 1466171 h 7040868"/>
              <a:gd name="connsiteX5528" fmla="*/ 1118494 w 12936898"/>
              <a:gd name="connsiteY5528" fmla="*/ 1453765 h 7040868"/>
              <a:gd name="connsiteX5529" fmla="*/ 1144854 w 12936898"/>
              <a:gd name="connsiteY5529" fmla="*/ 1440706 h 7040868"/>
              <a:gd name="connsiteX5530" fmla="*/ 968719 w 12936898"/>
              <a:gd name="connsiteY5530" fmla="*/ 1453765 h 7040868"/>
              <a:gd name="connsiteX5531" fmla="*/ 723688 w 12936898"/>
              <a:gd name="connsiteY5531" fmla="*/ 1497511 h 7040868"/>
              <a:gd name="connsiteX5532" fmla="*/ 680553 w 12936898"/>
              <a:gd name="connsiteY5532" fmla="*/ 1508937 h 7040868"/>
              <a:gd name="connsiteX5533" fmla="*/ 618846 w 12936898"/>
              <a:gd name="connsiteY5533" fmla="*/ 1510570 h 7040868"/>
              <a:gd name="connsiteX5534" fmla="*/ 696130 w 12936898"/>
              <a:gd name="connsiteY5534" fmla="*/ 1475312 h 7040868"/>
              <a:gd name="connsiteX5535" fmla="*/ 801571 w 12936898"/>
              <a:gd name="connsiteY5535" fmla="*/ 1420792 h 7040868"/>
              <a:gd name="connsiteX5536" fmla="*/ 726684 w 12936898"/>
              <a:gd name="connsiteY5536" fmla="*/ 1424710 h 7040868"/>
              <a:gd name="connsiteX5537" fmla="*/ 752445 w 12936898"/>
              <a:gd name="connsiteY5537" fmla="*/ 1397940 h 7040868"/>
              <a:gd name="connsiteX5538" fmla="*/ 836319 w 12936898"/>
              <a:gd name="connsiteY5538" fmla="*/ 1375740 h 7040868"/>
              <a:gd name="connsiteX5539" fmla="*/ 820143 w 12936898"/>
              <a:gd name="connsiteY5539" fmla="*/ 1373781 h 7040868"/>
              <a:gd name="connsiteX5540" fmla="*/ 794981 w 12936898"/>
              <a:gd name="connsiteY5540" fmla="*/ 1369537 h 7040868"/>
              <a:gd name="connsiteX5541" fmla="*/ 540364 w 12936898"/>
              <a:gd name="connsiteY5541" fmla="*/ 1410998 h 7040868"/>
              <a:gd name="connsiteX5542" fmla="*/ 407964 w 12936898"/>
              <a:gd name="connsiteY5542" fmla="*/ 1486085 h 7040868"/>
              <a:gd name="connsiteX5543" fmla="*/ 345658 w 12936898"/>
              <a:gd name="connsiteY5543" fmla="*/ 1508937 h 7040868"/>
              <a:gd name="connsiteX5544" fmla="*/ 373216 w 12936898"/>
              <a:gd name="connsiteY5544" fmla="*/ 1473679 h 7040868"/>
              <a:gd name="connsiteX5545" fmla="*/ 402572 w 12936898"/>
              <a:gd name="connsiteY5545" fmla="*/ 1455397 h 7040868"/>
              <a:gd name="connsiteX5546" fmla="*/ 333676 w 12936898"/>
              <a:gd name="connsiteY5546" fmla="*/ 1460947 h 7040868"/>
              <a:gd name="connsiteX5547" fmla="*/ 232428 w 12936898"/>
              <a:gd name="connsiteY5547" fmla="*/ 1485105 h 7040868"/>
              <a:gd name="connsiteX5548" fmla="*/ 158140 w 12936898"/>
              <a:gd name="connsiteY5548" fmla="*/ 1500776 h 7040868"/>
              <a:gd name="connsiteX5549" fmla="*/ 132379 w 12936898"/>
              <a:gd name="connsiteY5549" fmla="*/ 1477597 h 7040868"/>
              <a:gd name="connsiteX5550" fmla="*/ 146158 w 12936898"/>
              <a:gd name="connsiteY5550" fmla="*/ 1441686 h 7040868"/>
              <a:gd name="connsiteX5551" fmla="*/ 216253 w 12936898"/>
              <a:gd name="connsiteY5551" fmla="*/ 1381290 h 7040868"/>
              <a:gd name="connsiteX5552" fmla="*/ 287545 w 12936898"/>
              <a:gd name="connsiteY5552" fmla="*/ 1336891 h 7040868"/>
              <a:gd name="connsiteX5553" fmla="*/ 246807 w 12936898"/>
              <a:gd name="connsiteY5553" fmla="*/ 1326771 h 7040868"/>
              <a:gd name="connsiteX5554" fmla="*/ 231829 w 12936898"/>
              <a:gd name="connsiteY5554" fmla="*/ 1233075 h 7040868"/>
              <a:gd name="connsiteX5555" fmla="*/ 324090 w 12936898"/>
              <a:gd name="connsiteY5555" fmla="*/ 1211855 h 7040868"/>
              <a:gd name="connsiteX5556" fmla="*/ 411558 w 12936898"/>
              <a:gd name="connsiteY5556" fmla="*/ 1202714 h 7040868"/>
              <a:gd name="connsiteX5557" fmla="*/ 468473 w 12936898"/>
              <a:gd name="connsiteY5557" fmla="*/ 1146563 h 7040868"/>
              <a:gd name="connsiteX5558" fmla="*/ 502621 w 12936898"/>
              <a:gd name="connsiteY5558" fmla="*/ 1087146 h 7040868"/>
              <a:gd name="connsiteX5559" fmla="*/ 467274 w 12936898"/>
              <a:gd name="connsiteY5559" fmla="*/ 1057764 h 7040868"/>
              <a:gd name="connsiteX5560" fmla="*/ 432527 w 12936898"/>
              <a:gd name="connsiteY5560" fmla="*/ 1065600 h 7040868"/>
              <a:gd name="connsiteX5561" fmla="*/ 469072 w 12936898"/>
              <a:gd name="connsiteY5561" fmla="*/ 1044379 h 7040868"/>
              <a:gd name="connsiteX5562" fmla="*/ 487644 w 12936898"/>
              <a:gd name="connsiteY5562" fmla="*/ 1017936 h 7040868"/>
              <a:gd name="connsiteX5563" fmla="*/ 461284 w 12936898"/>
              <a:gd name="connsiteY5563" fmla="*/ 953622 h 7040868"/>
              <a:gd name="connsiteX5564" fmla="*/ 502621 w 12936898"/>
              <a:gd name="connsiteY5564" fmla="*/ 914447 h 7040868"/>
              <a:gd name="connsiteX5565" fmla="*/ 548752 w 12936898"/>
              <a:gd name="connsiteY5565" fmla="*/ 888003 h 7040868"/>
              <a:gd name="connsiteX5566" fmla="*/ 574513 w 12936898"/>
              <a:gd name="connsiteY5566" fmla="*/ 864824 h 7040868"/>
              <a:gd name="connsiteX5567" fmla="*/ 576909 w 12936898"/>
              <a:gd name="connsiteY5567" fmla="*/ 838707 h 7040868"/>
              <a:gd name="connsiteX5568" fmla="*/ 558936 w 12936898"/>
              <a:gd name="connsiteY5568" fmla="*/ 827934 h 7040868"/>
              <a:gd name="connsiteX5569" fmla="*/ 600274 w 12936898"/>
              <a:gd name="connsiteY5569" fmla="*/ 798226 h 7040868"/>
              <a:gd name="connsiteX5570" fmla="*/ 642211 w 12936898"/>
              <a:gd name="connsiteY5570" fmla="*/ 762968 h 7040868"/>
              <a:gd name="connsiteX5571" fmla="*/ 639815 w 12936898"/>
              <a:gd name="connsiteY5571" fmla="*/ 732280 h 7040868"/>
              <a:gd name="connsiteX5572" fmla="*/ 534373 w 12936898"/>
              <a:gd name="connsiteY5572" fmla="*/ 740768 h 7040868"/>
              <a:gd name="connsiteX5573" fmla="*/ 418748 w 12936898"/>
              <a:gd name="connsiteY5573" fmla="*/ 744686 h 7040868"/>
              <a:gd name="connsiteX5574" fmla="*/ 429531 w 12936898"/>
              <a:gd name="connsiteY5574" fmla="*/ 720854 h 7040868"/>
              <a:gd name="connsiteX5575" fmla="*/ 517599 w 12936898"/>
              <a:gd name="connsiteY5575" fmla="*/ 702572 h 7040868"/>
              <a:gd name="connsiteX5576" fmla="*/ 757837 w 12936898"/>
              <a:gd name="connsiteY5576" fmla="*/ 629444 h 7040868"/>
              <a:gd name="connsiteX5577" fmla="*/ 809359 w 12936898"/>
              <a:gd name="connsiteY5577" fmla="*/ 588310 h 7040868"/>
              <a:gd name="connsiteX5578" fmla="*/ 870467 w 12936898"/>
              <a:gd name="connsiteY5578" fmla="*/ 543911 h 7040868"/>
              <a:gd name="connsiteX5579" fmla="*/ 932774 w 12936898"/>
              <a:gd name="connsiteY5579" fmla="*/ 509305 h 7040868"/>
              <a:gd name="connsiteX5580" fmla="*/ 939963 w 12936898"/>
              <a:gd name="connsiteY5580" fmla="*/ 487106 h 7040868"/>
              <a:gd name="connsiteX5581" fmla="*/ 930377 w 12936898"/>
              <a:gd name="connsiteY5581" fmla="*/ 472088 h 7040868"/>
              <a:gd name="connsiteX5582" fmla="*/ 905814 w 12936898"/>
              <a:gd name="connsiteY5582" fmla="*/ 475027 h 7040868"/>
              <a:gd name="connsiteX5583" fmla="*/ 849499 w 12936898"/>
              <a:gd name="connsiteY5583" fmla="*/ 489391 h 7040868"/>
              <a:gd name="connsiteX5584" fmla="*/ 771017 w 12936898"/>
              <a:gd name="connsiteY5584" fmla="*/ 520079 h 7040868"/>
              <a:gd name="connsiteX5585" fmla="*/ 702121 w 12936898"/>
              <a:gd name="connsiteY5585" fmla="*/ 535423 h 7040868"/>
              <a:gd name="connsiteX5586" fmla="*/ 857886 w 12936898"/>
              <a:gd name="connsiteY5586" fmla="*/ 460336 h 7040868"/>
              <a:gd name="connsiteX5587" fmla="*/ 930377 w 12936898"/>
              <a:gd name="connsiteY5587" fmla="*/ 456418 h 7040868"/>
              <a:gd name="connsiteX5588" fmla="*/ 968120 w 12936898"/>
              <a:gd name="connsiteY5588" fmla="*/ 430628 h 7040868"/>
              <a:gd name="connsiteX5589" fmla="*/ 990886 w 12936898"/>
              <a:gd name="connsiteY5589" fmla="*/ 387861 h 7040868"/>
              <a:gd name="connsiteX5590" fmla="*/ 1003467 w 12936898"/>
              <a:gd name="connsiteY5590" fmla="*/ 380679 h 7040868"/>
              <a:gd name="connsiteX5591" fmla="*/ 997476 w 12936898"/>
              <a:gd name="connsiteY5591" fmla="*/ 367620 h 7040868"/>
              <a:gd name="connsiteX5592" fmla="*/ 961530 w 12936898"/>
              <a:gd name="connsiteY5592" fmla="*/ 367620 h 7040868"/>
              <a:gd name="connsiteX5593" fmla="*/ 911805 w 12936898"/>
              <a:gd name="connsiteY5593" fmla="*/ 369252 h 7040868"/>
              <a:gd name="connsiteX5594" fmla="*/ 999273 w 12936898"/>
              <a:gd name="connsiteY5594" fmla="*/ 349338 h 7040868"/>
              <a:gd name="connsiteX5595" fmla="*/ 1139462 w 12936898"/>
              <a:gd name="connsiteY5595" fmla="*/ 316366 h 7040868"/>
              <a:gd name="connsiteX5596" fmla="*/ 1232323 w 12936898"/>
              <a:gd name="connsiteY5596" fmla="*/ 288943 h 7040868"/>
              <a:gd name="connsiteX5597" fmla="*/ 1280849 w 12936898"/>
              <a:gd name="connsiteY5597" fmla="*/ 269681 h 7040868"/>
              <a:gd name="connsiteX5598" fmla="*/ 1208359 w 12936898"/>
              <a:gd name="connsiteY5598" fmla="*/ 266743 h 7040868"/>
              <a:gd name="connsiteX5599" fmla="*/ 910607 w 12936898"/>
              <a:gd name="connsiteY5599" fmla="*/ 325506 h 7040868"/>
              <a:gd name="connsiteX5600" fmla="*/ 906413 w 12936898"/>
              <a:gd name="connsiteY5600" fmla="*/ 303960 h 7040868"/>
              <a:gd name="connsiteX5601" fmla="*/ 931575 w 12936898"/>
              <a:gd name="connsiteY5601" fmla="*/ 272619 h 7040868"/>
              <a:gd name="connsiteX5602" fmla="*/ 950746 w 12936898"/>
              <a:gd name="connsiteY5602" fmla="*/ 248134 h 7040868"/>
              <a:gd name="connsiteX5603" fmla="*/ 1152643 w 12936898"/>
              <a:gd name="connsiteY5603" fmla="*/ 216141 h 7040868"/>
              <a:gd name="connsiteX5604" fmla="*/ 1366520 w 12936898"/>
              <a:gd name="connsiteY5604" fmla="*/ 196227 h 7040868"/>
              <a:gd name="connsiteX5605" fmla="*/ 1539659 w 12936898"/>
              <a:gd name="connsiteY5605" fmla="*/ 182189 h 7040868"/>
              <a:gd name="connsiteX5606" fmla="*/ 1923082 w 12936898"/>
              <a:gd name="connsiteY5606" fmla="*/ 141054 h 7040868"/>
              <a:gd name="connsiteX5607" fmla="*/ 2535960 w 12936898"/>
              <a:gd name="connsiteY5607" fmla="*/ 98940 h 7040868"/>
              <a:gd name="connsiteX5608" fmla="*/ 3230314 w 12936898"/>
              <a:gd name="connsiteY5608" fmla="*/ 58459 h 7040868"/>
              <a:gd name="connsiteX5609" fmla="*/ 3934254 w 12936898"/>
              <a:gd name="connsiteY5609" fmla="*/ 35280 h 7040868"/>
              <a:gd name="connsiteX5610" fmla="*/ 4163708 w 12936898"/>
              <a:gd name="connsiteY5610" fmla="*/ 28424 h 7040868"/>
              <a:gd name="connsiteX5611" fmla="*/ 4207443 w 12936898"/>
              <a:gd name="connsiteY5611" fmla="*/ 12427 h 7040868"/>
              <a:gd name="connsiteX5612" fmla="*/ 4220023 w 12936898"/>
              <a:gd name="connsiteY5612" fmla="*/ 22 h 704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Lst>
            <a:rect l="l" t="t" r="r" b="b"/>
            <a:pathLst>
              <a:path w="12936898" h="7040868">
                <a:moveTo>
                  <a:pt x="3160220" y="6867187"/>
                </a:moveTo>
                <a:cubicBezTo>
                  <a:pt x="3133859" y="6869473"/>
                  <a:pt x="3129066" y="6872737"/>
                  <a:pt x="3139850" y="6878613"/>
                </a:cubicBezTo>
                <a:cubicBezTo>
                  <a:pt x="3158422" y="6889387"/>
                  <a:pt x="3184783" y="6886775"/>
                  <a:pt x="3190773" y="6873390"/>
                </a:cubicBezTo>
                <a:cubicBezTo>
                  <a:pt x="3194368" y="6867513"/>
                  <a:pt x="3181787" y="6865555"/>
                  <a:pt x="3160220" y="6867187"/>
                </a:cubicBezTo>
                <a:close/>
                <a:moveTo>
                  <a:pt x="2791774" y="6866208"/>
                </a:moveTo>
                <a:cubicBezTo>
                  <a:pt x="2785184" y="6864575"/>
                  <a:pt x="2773202" y="6865229"/>
                  <a:pt x="2764216" y="6868819"/>
                </a:cubicBezTo>
                <a:cubicBezTo>
                  <a:pt x="2755229" y="6872084"/>
                  <a:pt x="2760621" y="6873390"/>
                  <a:pt x="2776198" y="6872737"/>
                </a:cubicBezTo>
                <a:cubicBezTo>
                  <a:pt x="2791175" y="6871105"/>
                  <a:pt x="2798364" y="6868819"/>
                  <a:pt x="2791774" y="6866208"/>
                </a:cubicBezTo>
                <a:close/>
                <a:moveTo>
                  <a:pt x="2806752" y="6817565"/>
                </a:moveTo>
                <a:cubicBezTo>
                  <a:pt x="2800161" y="6815933"/>
                  <a:pt x="2786382" y="6818544"/>
                  <a:pt x="2758824" y="6824094"/>
                </a:cubicBezTo>
                <a:cubicBezTo>
                  <a:pt x="2714490" y="6834215"/>
                  <a:pt x="2712094" y="6835847"/>
                  <a:pt x="2733662" y="6844987"/>
                </a:cubicBezTo>
                <a:cubicBezTo>
                  <a:pt x="2766612" y="6859679"/>
                  <a:pt x="2804355" y="6855435"/>
                  <a:pt x="2810346" y="6835847"/>
                </a:cubicBezTo>
                <a:cubicBezTo>
                  <a:pt x="2813342" y="6824747"/>
                  <a:pt x="2813941" y="6818871"/>
                  <a:pt x="2806752" y="6817565"/>
                </a:cubicBezTo>
                <a:close/>
                <a:moveTo>
                  <a:pt x="3205751" y="6799609"/>
                </a:moveTo>
                <a:cubicBezTo>
                  <a:pt x="3202156" y="6796345"/>
                  <a:pt x="3193769" y="6796997"/>
                  <a:pt x="3187179" y="6800262"/>
                </a:cubicBezTo>
                <a:cubicBezTo>
                  <a:pt x="3179990" y="6803853"/>
                  <a:pt x="3182386" y="6806139"/>
                  <a:pt x="3193170" y="6805159"/>
                </a:cubicBezTo>
                <a:cubicBezTo>
                  <a:pt x="3203354" y="6805159"/>
                  <a:pt x="3208746" y="6802221"/>
                  <a:pt x="3205751" y="6799609"/>
                </a:cubicBezTo>
                <a:close/>
                <a:moveTo>
                  <a:pt x="2075852" y="6734969"/>
                </a:moveTo>
                <a:cubicBezTo>
                  <a:pt x="2066866" y="6733011"/>
                  <a:pt x="2055483" y="6733663"/>
                  <a:pt x="2045898" y="6738561"/>
                </a:cubicBezTo>
                <a:cubicBezTo>
                  <a:pt x="2032717" y="6745090"/>
                  <a:pt x="2032717" y="6746722"/>
                  <a:pt x="2050091" y="6751619"/>
                </a:cubicBezTo>
                <a:cubicBezTo>
                  <a:pt x="2075852" y="6759128"/>
                  <a:pt x="2080645" y="6758475"/>
                  <a:pt x="2086037" y="6747701"/>
                </a:cubicBezTo>
                <a:cubicBezTo>
                  <a:pt x="2089033" y="6741499"/>
                  <a:pt x="2084239" y="6736928"/>
                  <a:pt x="2075852" y="6734969"/>
                </a:cubicBezTo>
                <a:close/>
                <a:moveTo>
                  <a:pt x="4651374" y="6733337"/>
                </a:moveTo>
                <a:cubicBezTo>
                  <a:pt x="4647180" y="6733011"/>
                  <a:pt x="4640590" y="6733990"/>
                  <a:pt x="4633401" y="6736275"/>
                </a:cubicBezTo>
                <a:cubicBezTo>
                  <a:pt x="4618423" y="6739540"/>
                  <a:pt x="4606441" y="6744437"/>
                  <a:pt x="4607041" y="6746069"/>
                </a:cubicBezTo>
                <a:cubicBezTo>
                  <a:pt x="4607041" y="6753578"/>
                  <a:pt x="4653171" y="6746069"/>
                  <a:pt x="4656766" y="6737581"/>
                </a:cubicBezTo>
                <a:cubicBezTo>
                  <a:pt x="4657964" y="6735296"/>
                  <a:pt x="4655568" y="6733663"/>
                  <a:pt x="4651374" y="6733337"/>
                </a:cubicBezTo>
                <a:close/>
                <a:moveTo>
                  <a:pt x="4545933" y="6729419"/>
                </a:moveTo>
                <a:cubicBezTo>
                  <a:pt x="4532153" y="6728440"/>
                  <a:pt x="4508789" y="6731379"/>
                  <a:pt x="4495010" y="6734643"/>
                </a:cubicBezTo>
                <a:cubicBezTo>
                  <a:pt x="4481230" y="6737907"/>
                  <a:pt x="4492613" y="6738561"/>
                  <a:pt x="4521370" y="6736275"/>
                </a:cubicBezTo>
                <a:cubicBezTo>
                  <a:pt x="4549527" y="6733663"/>
                  <a:pt x="4560910" y="6730073"/>
                  <a:pt x="4545933" y="6729419"/>
                </a:cubicBezTo>
                <a:close/>
                <a:moveTo>
                  <a:pt x="1833068" y="6680817"/>
                </a:moveTo>
                <a:cubicBezTo>
                  <a:pt x="1827376" y="6679797"/>
                  <a:pt x="1824830" y="6679960"/>
                  <a:pt x="1825429" y="6681429"/>
                </a:cubicBezTo>
                <a:cubicBezTo>
                  <a:pt x="1826628" y="6684367"/>
                  <a:pt x="1841006" y="6692203"/>
                  <a:pt x="1867965" y="6706241"/>
                </a:cubicBezTo>
                <a:cubicBezTo>
                  <a:pt x="1893726" y="6718647"/>
                  <a:pt x="1918889" y="6723543"/>
                  <a:pt x="1947046" y="6720279"/>
                </a:cubicBezTo>
                <a:lnTo>
                  <a:pt x="1988983" y="6715381"/>
                </a:lnTo>
                <a:lnTo>
                  <a:pt x="1946447" y="6707220"/>
                </a:lnTo>
                <a:cubicBezTo>
                  <a:pt x="1922483" y="6702323"/>
                  <a:pt x="1883542" y="6693835"/>
                  <a:pt x="1859578" y="6687305"/>
                </a:cubicBezTo>
                <a:cubicBezTo>
                  <a:pt x="1847596" y="6684041"/>
                  <a:pt x="1838759" y="6681838"/>
                  <a:pt x="1833068" y="6680817"/>
                </a:cubicBezTo>
                <a:close/>
                <a:moveTo>
                  <a:pt x="5936439" y="6676533"/>
                </a:moveTo>
                <a:cubicBezTo>
                  <a:pt x="5932246" y="6674247"/>
                  <a:pt x="5924457" y="6674573"/>
                  <a:pt x="5917867" y="6677839"/>
                </a:cubicBezTo>
                <a:cubicBezTo>
                  <a:pt x="5910679" y="6681756"/>
                  <a:pt x="5913075" y="6683388"/>
                  <a:pt x="5923858" y="6683388"/>
                </a:cubicBezTo>
                <a:cubicBezTo>
                  <a:pt x="5933444" y="6682409"/>
                  <a:pt x="5939435" y="6679797"/>
                  <a:pt x="5936439" y="6676533"/>
                </a:cubicBezTo>
                <a:close/>
                <a:moveTo>
                  <a:pt x="4159814" y="6665882"/>
                </a:moveTo>
                <a:cubicBezTo>
                  <a:pt x="4141841" y="6666004"/>
                  <a:pt x="4118776" y="6667065"/>
                  <a:pt x="4096010" y="6668697"/>
                </a:cubicBezTo>
                <a:cubicBezTo>
                  <a:pt x="4051078" y="6671962"/>
                  <a:pt x="4007344" y="6677185"/>
                  <a:pt x="4007344" y="6681756"/>
                </a:cubicBezTo>
                <a:cubicBezTo>
                  <a:pt x="4008542" y="6693182"/>
                  <a:pt x="3940844" y="6700691"/>
                  <a:pt x="3927664" y="6690244"/>
                </a:cubicBezTo>
                <a:cubicBezTo>
                  <a:pt x="3916281" y="6680123"/>
                  <a:pt x="3885128" y="6679144"/>
                  <a:pt x="3838398" y="6687305"/>
                </a:cubicBezTo>
                <a:lnTo>
                  <a:pt x="3806047" y="6692529"/>
                </a:lnTo>
                <a:lnTo>
                  <a:pt x="3834804" y="6698079"/>
                </a:lnTo>
                <a:cubicBezTo>
                  <a:pt x="3850380" y="6701343"/>
                  <a:pt x="3895313" y="6706241"/>
                  <a:pt x="3934254" y="6707873"/>
                </a:cubicBezTo>
                <a:cubicBezTo>
                  <a:pt x="4198456" y="6723543"/>
                  <a:pt x="4237397" y="6723543"/>
                  <a:pt x="4235600" y="6707873"/>
                </a:cubicBezTo>
                <a:cubicBezTo>
                  <a:pt x="4235600" y="6702976"/>
                  <a:pt x="4209240" y="6700691"/>
                  <a:pt x="4176290" y="6703955"/>
                </a:cubicBezTo>
                <a:cubicBezTo>
                  <a:pt x="4142740" y="6706567"/>
                  <a:pt x="4107992" y="6703955"/>
                  <a:pt x="4093614" y="6696447"/>
                </a:cubicBezTo>
                <a:lnTo>
                  <a:pt x="4068452" y="6685021"/>
                </a:lnTo>
                <a:lnTo>
                  <a:pt x="4101402" y="6683388"/>
                </a:lnTo>
                <a:cubicBezTo>
                  <a:pt x="4157717" y="6680123"/>
                  <a:pt x="4198456" y="6673595"/>
                  <a:pt x="4193064" y="6668697"/>
                </a:cubicBezTo>
                <a:cubicBezTo>
                  <a:pt x="4190668" y="6666575"/>
                  <a:pt x="4177787" y="6665759"/>
                  <a:pt x="4159814" y="6665882"/>
                </a:cubicBezTo>
                <a:close/>
                <a:moveTo>
                  <a:pt x="5006639" y="6657924"/>
                </a:moveTo>
                <a:cubicBezTo>
                  <a:pt x="5000049" y="6656291"/>
                  <a:pt x="4989266" y="6656945"/>
                  <a:pt x="4982675" y="6660209"/>
                </a:cubicBezTo>
                <a:cubicBezTo>
                  <a:pt x="4976684" y="6663474"/>
                  <a:pt x="4982675" y="6665106"/>
                  <a:pt x="4995257" y="6663474"/>
                </a:cubicBezTo>
                <a:cubicBezTo>
                  <a:pt x="5008437" y="6662821"/>
                  <a:pt x="5013229" y="6660535"/>
                  <a:pt x="5006639" y="6657924"/>
                </a:cubicBezTo>
                <a:close/>
                <a:moveTo>
                  <a:pt x="3745538" y="6657924"/>
                </a:moveTo>
                <a:cubicBezTo>
                  <a:pt x="3737151" y="6658903"/>
                  <a:pt x="3734155" y="6663801"/>
                  <a:pt x="3737151" y="6668697"/>
                </a:cubicBezTo>
                <a:cubicBezTo>
                  <a:pt x="3741344" y="6673595"/>
                  <a:pt x="3748533" y="6676533"/>
                  <a:pt x="3753326" y="6676533"/>
                </a:cubicBezTo>
                <a:cubicBezTo>
                  <a:pt x="3758119" y="6675879"/>
                  <a:pt x="3761714" y="6671962"/>
                  <a:pt x="3761714" y="6666412"/>
                </a:cubicBezTo>
                <a:cubicBezTo>
                  <a:pt x="3760515" y="6661189"/>
                  <a:pt x="3753925" y="6657271"/>
                  <a:pt x="3745538" y="6657924"/>
                </a:cubicBezTo>
                <a:close/>
                <a:moveTo>
                  <a:pt x="4035501" y="6649763"/>
                </a:moveTo>
                <a:cubicBezTo>
                  <a:pt x="4003749" y="6647803"/>
                  <a:pt x="3965407" y="6652047"/>
                  <a:pt x="3951628" y="6657924"/>
                </a:cubicBezTo>
                <a:cubicBezTo>
                  <a:pt x="3933655" y="6665433"/>
                  <a:pt x="3950429" y="6666085"/>
                  <a:pt x="4009740" y="6660209"/>
                </a:cubicBezTo>
                <a:lnTo>
                  <a:pt x="4094213" y="6651069"/>
                </a:lnTo>
                <a:close/>
                <a:moveTo>
                  <a:pt x="5450122" y="6648701"/>
                </a:moveTo>
                <a:cubicBezTo>
                  <a:pt x="5439188" y="6648212"/>
                  <a:pt x="5425110" y="6648457"/>
                  <a:pt x="5410432" y="6649763"/>
                </a:cubicBezTo>
                <a:cubicBezTo>
                  <a:pt x="5375684" y="6652047"/>
                  <a:pt x="5364301" y="6655313"/>
                  <a:pt x="5376283" y="6658577"/>
                </a:cubicBezTo>
                <a:cubicBezTo>
                  <a:pt x="5400846" y="6666085"/>
                  <a:pt x="5480526" y="6660209"/>
                  <a:pt x="5470940" y="6652047"/>
                </a:cubicBezTo>
                <a:cubicBezTo>
                  <a:pt x="5468844" y="6650415"/>
                  <a:pt x="5461056" y="6649191"/>
                  <a:pt x="5450122" y="6648701"/>
                </a:cubicBezTo>
                <a:close/>
                <a:moveTo>
                  <a:pt x="4199055" y="6648130"/>
                </a:moveTo>
                <a:cubicBezTo>
                  <a:pt x="4196059" y="6645519"/>
                  <a:pt x="4188271" y="6645519"/>
                  <a:pt x="4182280" y="6648783"/>
                </a:cubicBezTo>
                <a:cubicBezTo>
                  <a:pt x="4175091" y="6653027"/>
                  <a:pt x="4176888" y="6654333"/>
                  <a:pt x="4187672" y="6653680"/>
                </a:cubicBezTo>
                <a:cubicBezTo>
                  <a:pt x="4197857" y="6653680"/>
                  <a:pt x="4202650" y="6650415"/>
                  <a:pt x="4199055" y="6648130"/>
                </a:cubicBezTo>
                <a:close/>
                <a:moveTo>
                  <a:pt x="5233098" y="6645519"/>
                </a:moveTo>
                <a:cubicBezTo>
                  <a:pt x="5230702" y="6646824"/>
                  <a:pt x="5228905" y="6648783"/>
                  <a:pt x="5229504" y="6651069"/>
                </a:cubicBezTo>
                <a:cubicBezTo>
                  <a:pt x="5229504" y="6656945"/>
                  <a:pt x="5244482" y="6661841"/>
                  <a:pt x="5260657" y="6661841"/>
                </a:cubicBezTo>
                <a:cubicBezTo>
                  <a:pt x="5278031" y="6662821"/>
                  <a:pt x="5297202" y="6663474"/>
                  <a:pt x="5303792" y="6663474"/>
                </a:cubicBezTo>
                <a:cubicBezTo>
                  <a:pt x="5310382" y="6663474"/>
                  <a:pt x="5315175" y="6659230"/>
                  <a:pt x="5314576" y="6654333"/>
                </a:cubicBezTo>
                <a:cubicBezTo>
                  <a:pt x="5314576" y="6649436"/>
                  <a:pt x="5301396" y="6646498"/>
                  <a:pt x="5286419" y="6648130"/>
                </a:cubicBezTo>
                <a:cubicBezTo>
                  <a:pt x="5271441" y="6648783"/>
                  <a:pt x="5252869" y="6648130"/>
                  <a:pt x="5243882" y="6645519"/>
                </a:cubicBezTo>
                <a:cubicBezTo>
                  <a:pt x="5239688" y="6644539"/>
                  <a:pt x="5235495" y="6644539"/>
                  <a:pt x="5233098" y="6645519"/>
                </a:cubicBezTo>
                <a:close/>
                <a:moveTo>
                  <a:pt x="3818029" y="6642580"/>
                </a:moveTo>
                <a:cubicBezTo>
                  <a:pt x="3810840" y="6643886"/>
                  <a:pt x="3803650" y="6648457"/>
                  <a:pt x="3794664" y="6656291"/>
                </a:cubicBezTo>
                <a:cubicBezTo>
                  <a:pt x="3781484" y="6667718"/>
                  <a:pt x="3784480" y="6668371"/>
                  <a:pt x="3817430" y="6662821"/>
                </a:cubicBezTo>
                <a:cubicBezTo>
                  <a:pt x="3844389" y="6656945"/>
                  <a:pt x="3852177" y="6653027"/>
                  <a:pt x="3842592" y="6648130"/>
                </a:cubicBezTo>
                <a:cubicBezTo>
                  <a:pt x="3833605" y="6643233"/>
                  <a:pt x="3825817" y="6641275"/>
                  <a:pt x="3818029" y="6642580"/>
                </a:cubicBezTo>
                <a:close/>
                <a:moveTo>
                  <a:pt x="2790576" y="6628869"/>
                </a:moveTo>
                <a:cubicBezTo>
                  <a:pt x="2785184" y="6626910"/>
                  <a:pt x="2777396" y="6627563"/>
                  <a:pt x="2764815" y="6630501"/>
                </a:cubicBezTo>
                <a:cubicBezTo>
                  <a:pt x="2749238" y="6634745"/>
                  <a:pt x="2696518" y="6645519"/>
                  <a:pt x="2648590" y="6656291"/>
                </a:cubicBezTo>
                <a:cubicBezTo>
                  <a:pt x="2600063" y="6666085"/>
                  <a:pt x="2559923" y="6676206"/>
                  <a:pt x="2558126" y="6678491"/>
                </a:cubicBezTo>
                <a:cubicBezTo>
                  <a:pt x="2555730" y="6681103"/>
                  <a:pt x="2570707" y="6683388"/>
                  <a:pt x="2591076" y="6685021"/>
                </a:cubicBezTo>
                <a:cubicBezTo>
                  <a:pt x="2623428" y="6686653"/>
                  <a:pt x="2678545" y="6691550"/>
                  <a:pt x="2742049" y="6698079"/>
                </a:cubicBezTo>
                <a:cubicBezTo>
                  <a:pt x="2751635" y="6699711"/>
                  <a:pt x="2774400" y="6699711"/>
                  <a:pt x="2791774" y="6698079"/>
                </a:cubicBezTo>
                <a:cubicBezTo>
                  <a:pt x="2817535" y="6697099"/>
                  <a:pt x="2822927" y="6694161"/>
                  <a:pt x="2816936" y="6681756"/>
                </a:cubicBezTo>
                <a:cubicBezTo>
                  <a:pt x="2812743" y="6674247"/>
                  <a:pt x="2806153" y="6657924"/>
                  <a:pt x="2801959" y="6645519"/>
                </a:cubicBezTo>
                <a:cubicBezTo>
                  <a:pt x="2798364" y="6636704"/>
                  <a:pt x="2795968" y="6631154"/>
                  <a:pt x="2790576" y="6628869"/>
                </a:cubicBezTo>
                <a:close/>
                <a:moveTo>
                  <a:pt x="2697716" y="6621360"/>
                </a:moveTo>
                <a:cubicBezTo>
                  <a:pt x="2682139" y="6619727"/>
                  <a:pt x="2661171" y="6623319"/>
                  <a:pt x="2652784" y="6628216"/>
                </a:cubicBezTo>
                <a:cubicBezTo>
                  <a:pt x="2643797" y="6634092"/>
                  <a:pt x="2631216" y="6635398"/>
                  <a:pt x="2624626" y="6632133"/>
                </a:cubicBezTo>
                <a:cubicBezTo>
                  <a:pt x="2606054" y="6622339"/>
                  <a:pt x="2569509" y="6622339"/>
                  <a:pt x="2570707" y="6632787"/>
                </a:cubicBezTo>
                <a:cubicBezTo>
                  <a:pt x="2571306" y="6638009"/>
                  <a:pt x="2560523" y="6645519"/>
                  <a:pt x="2546743" y="6648783"/>
                </a:cubicBezTo>
                <a:cubicBezTo>
                  <a:pt x="2501212" y="6660209"/>
                  <a:pt x="2604256" y="6650415"/>
                  <a:pt x="2665964" y="6637357"/>
                </a:cubicBezTo>
                <a:cubicBezTo>
                  <a:pt x="2714490" y="6627563"/>
                  <a:pt x="2720481" y="6624625"/>
                  <a:pt x="2697716" y="6621360"/>
                </a:cubicBezTo>
                <a:close/>
                <a:moveTo>
                  <a:pt x="7697787" y="6616789"/>
                </a:moveTo>
                <a:cubicBezTo>
                  <a:pt x="7691197" y="6614178"/>
                  <a:pt x="7678017" y="6614831"/>
                  <a:pt x="7669629" y="6618095"/>
                </a:cubicBezTo>
                <a:cubicBezTo>
                  <a:pt x="7660643" y="6621687"/>
                  <a:pt x="7665435" y="6623319"/>
                  <a:pt x="7681012" y="6622666"/>
                </a:cubicBezTo>
                <a:cubicBezTo>
                  <a:pt x="7696589" y="6621033"/>
                  <a:pt x="7704377" y="6618422"/>
                  <a:pt x="7697787" y="6616789"/>
                </a:cubicBezTo>
                <a:close/>
                <a:moveTo>
                  <a:pt x="5430801" y="6614178"/>
                </a:moveTo>
                <a:cubicBezTo>
                  <a:pt x="5402044" y="6609281"/>
                  <a:pt x="5374485" y="6617443"/>
                  <a:pt x="5382873" y="6628216"/>
                </a:cubicBezTo>
                <a:cubicBezTo>
                  <a:pt x="5385269" y="6631481"/>
                  <a:pt x="5402643" y="6630827"/>
                  <a:pt x="5422413" y="6626583"/>
                </a:cubicBezTo>
                <a:cubicBezTo>
                  <a:pt x="5457161" y="6619075"/>
                  <a:pt x="5457161" y="6619075"/>
                  <a:pt x="5430801" y="6614178"/>
                </a:cubicBezTo>
                <a:close/>
                <a:moveTo>
                  <a:pt x="5550620" y="6613525"/>
                </a:moveTo>
                <a:cubicBezTo>
                  <a:pt x="5521864" y="6615810"/>
                  <a:pt x="5521864" y="6632460"/>
                  <a:pt x="5550620" y="6635725"/>
                </a:cubicBezTo>
                <a:cubicBezTo>
                  <a:pt x="5587765" y="6638989"/>
                  <a:pt x="5594355" y="6638009"/>
                  <a:pt x="5599746" y="6628869"/>
                </a:cubicBezTo>
                <a:cubicBezTo>
                  <a:pt x="5604539" y="6617443"/>
                  <a:pt x="5581175" y="6610261"/>
                  <a:pt x="5550620" y="6613525"/>
                </a:cubicBezTo>
                <a:close/>
                <a:moveTo>
                  <a:pt x="5221116" y="6613525"/>
                </a:moveTo>
                <a:cubicBezTo>
                  <a:pt x="5203143" y="6613525"/>
                  <a:pt x="5188765" y="6615810"/>
                  <a:pt x="5189365" y="6619727"/>
                </a:cubicBezTo>
                <a:cubicBezTo>
                  <a:pt x="5189365" y="6623972"/>
                  <a:pt x="5204342" y="6626583"/>
                  <a:pt x="5222315" y="6624951"/>
                </a:cubicBezTo>
                <a:cubicBezTo>
                  <a:pt x="5240288" y="6623319"/>
                  <a:pt x="5255266" y="6620054"/>
                  <a:pt x="5254067" y="6618095"/>
                </a:cubicBezTo>
                <a:cubicBezTo>
                  <a:pt x="5254067" y="6615810"/>
                  <a:pt x="5239089" y="6614178"/>
                  <a:pt x="5221116" y="6613525"/>
                </a:cubicBezTo>
                <a:close/>
                <a:moveTo>
                  <a:pt x="5362504" y="6612545"/>
                </a:moveTo>
                <a:cubicBezTo>
                  <a:pt x="5358310" y="6612219"/>
                  <a:pt x="5350522" y="6613851"/>
                  <a:pt x="5339139" y="6617443"/>
                </a:cubicBezTo>
                <a:cubicBezTo>
                  <a:pt x="5322364" y="6622339"/>
                  <a:pt x="5301396" y="6627237"/>
                  <a:pt x="5290013" y="6629848"/>
                </a:cubicBezTo>
                <a:cubicBezTo>
                  <a:pt x="5279229" y="6631481"/>
                  <a:pt x="5287017" y="6634092"/>
                  <a:pt x="5307986" y="6635725"/>
                </a:cubicBezTo>
                <a:cubicBezTo>
                  <a:pt x="5354715" y="6639969"/>
                  <a:pt x="5363103" y="6638009"/>
                  <a:pt x="5366697" y="6621360"/>
                </a:cubicBezTo>
                <a:cubicBezTo>
                  <a:pt x="5367895" y="6616137"/>
                  <a:pt x="5366697" y="6613199"/>
                  <a:pt x="5362504" y="6612545"/>
                </a:cubicBezTo>
                <a:close/>
                <a:moveTo>
                  <a:pt x="5155216" y="6611893"/>
                </a:moveTo>
                <a:cubicBezTo>
                  <a:pt x="5148026" y="6612872"/>
                  <a:pt x="5141436" y="6617769"/>
                  <a:pt x="5142036" y="6622666"/>
                </a:cubicBezTo>
                <a:cubicBezTo>
                  <a:pt x="5142036" y="6628543"/>
                  <a:pt x="5147427" y="6632133"/>
                  <a:pt x="5151622" y="6631481"/>
                </a:cubicBezTo>
                <a:cubicBezTo>
                  <a:pt x="5156414" y="6630501"/>
                  <a:pt x="5163004" y="6625604"/>
                  <a:pt x="5165400" y="6620707"/>
                </a:cubicBezTo>
                <a:cubicBezTo>
                  <a:pt x="5167797" y="6614831"/>
                  <a:pt x="5163603" y="6611239"/>
                  <a:pt x="5155216" y="6611893"/>
                </a:cubicBezTo>
                <a:close/>
                <a:moveTo>
                  <a:pt x="4898801" y="6610587"/>
                </a:moveTo>
                <a:cubicBezTo>
                  <a:pt x="4892211" y="6608301"/>
                  <a:pt x="4879630" y="6609281"/>
                  <a:pt x="4870644" y="6612545"/>
                </a:cubicBezTo>
                <a:cubicBezTo>
                  <a:pt x="4861657" y="6616137"/>
                  <a:pt x="4867648" y="6617443"/>
                  <a:pt x="4883225" y="6616789"/>
                </a:cubicBezTo>
                <a:cubicBezTo>
                  <a:pt x="4898203" y="6615157"/>
                  <a:pt x="4905391" y="6612219"/>
                  <a:pt x="4898801" y="6610587"/>
                </a:cubicBezTo>
                <a:close/>
                <a:moveTo>
                  <a:pt x="4303897" y="6599161"/>
                </a:moveTo>
                <a:cubicBezTo>
                  <a:pt x="4291915" y="6598834"/>
                  <a:pt x="4276938" y="6599487"/>
                  <a:pt x="4261361" y="6601119"/>
                </a:cubicBezTo>
                <a:cubicBezTo>
                  <a:pt x="4215231" y="6606017"/>
                  <a:pt x="4209240" y="6608628"/>
                  <a:pt x="4232006" y="6612545"/>
                </a:cubicBezTo>
                <a:cubicBezTo>
                  <a:pt x="4275739" y="6619401"/>
                  <a:pt x="4332654" y="6614178"/>
                  <a:pt x="4325465" y="6603405"/>
                </a:cubicBezTo>
                <a:cubicBezTo>
                  <a:pt x="4323667" y="6601119"/>
                  <a:pt x="4315280" y="6599487"/>
                  <a:pt x="4303897" y="6599161"/>
                </a:cubicBezTo>
                <a:close/>
                <a:moveTo>
                  <a:pt x="4421320" y="6595243"/>
                </a:moveTo>
                <a:cubicBezTo>
                  <a:pt x="4406343" y="6595896"/>
                  <a:pt x="4396158" y="6599161"/>
                  <a:pt x="4399753" y="6603405"/>
                </a:cubicBezTo>
                <a:cubicBezTo>
                  <a:pt x="4402150" y="6607649"/>
                  <a:pt x="4422518" y="6609281"/>
                  <a:pt x="4444685" y="6608301"/>
                </a:cubicBezTo>
                <a:cubicBezTo>
                  <a:pt x="4475240" y="6606669"/>
                  <a:pt x="4481230" y="6605037"/>
                  <a:pt x="4466253" y="6600140"/>
                </a:cubicBezTo>
                <a:cubicBezTo>
                  <a:pt x="4454271" y="6595896"/>
                  <a:pt x="4435699" y="6594590"/>
                  <a:pt x="4421320" y="6595243"/>
                </a:cubicBezTo>
                <a:close/>
                <a:moveTo>
                  <a:pt x="5485918" y="6594590"/>
                </a:moveTo>
                <a:cubicBezTo>
                  <a:pt x="5482922" y="6590999"/>
                  <a:pt x="5474535" y="6591979"/>
                  <a:pt x="5467945" y="6595243"/>
                </a:cubicBezTo>
                <a:cubicBezTo>
                  <a:pt x="5460156" y="6598507"/>
                  <a:pt x="5462553" y="6600793"/>
                  <a:pt x="5473337" y="6600140"/>
                </a:cubicBezTo>
                <a:cubicBezTo>
                  <a:pt x="5482922" y="6600140"/>
                  <a:pt x="5489512" y="6596875"/>
                  <a:pt x="5485918" y="6594590"/>
                </a:cubicBezTo>
                <a:close/>
                <a:moveTo>
                  <a:pt x="4363807" y="6593611"/>
                </a:moveTo>
                <a:cubicBezTo>
                  <a:pt x="4360811" y="6591325"/>
                  <a:pt x="4352424" y="6591979"/>
                  <a:pt x="4345834" y="6595243"/>
                </a:cubicBezTo>
                <a:cubicBezTo>
                  <a:pt x="4339244" y="6598507"/>
                  <a:pt x="4341640" y="6600793"/>
                  <a:pt x="4352424" y="6600140"/>
                </a:cubicBezTo>
                <a:cubicBezTo>
                  <a:pt x="4362609" y="6599161"/>
                  <a:pt x="4368001" y="6596875"/>
                  <a:pt x="4363807" y="6593611"/>
                </a:cubicBezTo>
                <a:close/>
                <a:moveTo>
                  <a:pt x="2753432" y="6591979"/>
                </a:moveTo>
                <a:cubicBezTo>
                  <a:pt x="2750436" y="6588713"/>
                  <a:pt x="2742049" y="6589693"/>
                  <a:pt x="2735459" y="6592957"/>
                </a:cubicBezTo>
                <a:cubicBezTo>
                  <a:pt x="2727671" y="6596875"/>
                  <a:pt x="2730666" y="6598507"/>
                  <a:pt x="2741450" y="6597528"/>
                </a:cubicBezTo>
                <a:cubicBezTo>
                  <a:pt x="2751036" y="6597528"/>
                  <a:pt x="2757026" y="6594590"/>
                  <a:pt x="2753432" y="6591979"/>
                </a:cubicBezTo>
                <a:close/>
                <a:moveTo>
                  <a:pt x="2813941" y="6573043"/>
                </a:moveTo>
                <a:cubicBezTo>
                  <a:pt x="2791175" y="6574675"/>
                  <a:pt x="2783387" y="6593611"/>
                  <a:pt x="2804954" y="6594590"/>
                </a:cubicBezTo>
                <a:cubicBezTo>
                  <a:pt x="2811544" y="6594590"/>
                  <a:pt x="2800161" y="6599487"/>
                  <a:pt x="2780391" y="6604384"/>
                </a:cubicBezTo>
                <a:cubicBezTo>
                  <a:pt x="2751635" y="6612545"/>
                  <a:pt x="2760621" y="6613199"/>
                  <a:pt x="2824724" y="6608301"/>
                </a:cubicBezTo>
                <a:cubicBezTo>
                  <a:pt x="2870256" y="6605037"/>
                  <a:pt x="2907400" y="6600140"/>
                  <a:pt x="2906801" y="6597528"/>
                </a:cubicBezTo>
                <a:cubicBezTo>
                  <a:pt x="2906801" y="6589367"/>
                  <a:pt x="2836706" y="6570431"/>
                  <a:pt x="2813941" y="6573043"/>
                </a:cubicBezTo>
                <a:close/>
                <a:moveTo>
                  <a:pt x="10140908" y="6572064"/>
                </a:moveTo>
                <a:cubicBezTo>
                  <a:pt x="10097174" y="6573043"/>
                  <a:pt x="10079201" y="6575655"/>
                  <a:pt x="10094178" y="6579899"/>
                </a:cubicBezTo>
                <a:cubicBezTo>
                  <a:pt x="10116944" y="6585449"/>
                  <a:pt x="10223584" y="6580225"/>
                  <a:pt x="10215196" y="6574675"/>
                </a:cubicBezTo>
                <a:cubicBezTo>
                  <a:pt x="10212800" y="6573043"/>
                  <a:pt x="10179849" y="6571411"/>
                  <a:pt x="10140908" y="6572064"/>
                </a:cubicBezTo>
                <a:close/>
                <a:moveTo>
                  <a:pt x="1450394" y="6569779"/>
                </a:moveTo>
                <a:cubicBezTo>
                  <a:pt x="1423435" y="6563249"/>
                  <a:pt x="1433619" y="6592957"/>
                  <a:pt x="1467169" y="6615810"/>
                </a:cubicBezTo>
                <a:cubicBezTo>
                  <a:pt x="1483944" y="6628216"/>
                  <a:pt x="1505511" y="6639642"/>
                  <a:pt x="1516295" y="6641927"/>
                </a:cubicBezTo>
                <a:cubicBezTo>
                  <a:pt x="1527079" y="6644539"/>
                  <a:pt x="1536065" y="6649436"/>
                  <a:pt x="1536065" y="6653680"/>
                </a:cubicBezTo>
                <a:cubicBezTo>
                  <a:pt x="1537862" y="6674247"/>
                  <a:pt x="1761925" y="6735296"/>
                  <a:pt x="1826029" y="6732031"/>
                </a:cubicBezTo>
                <a:cubicBezTo>
                  <a:pt x="1843402" y="6731379"/>
                  <a:pt x="1835614" y="6725175"/>
                  <a:pt x="1796074" y="6707873"/>
                </a:cubicBezTo>
                <a:cubicBezTo>
                  <a:pt x="1766119" y="6695467"/>
                  <a:pt x="1739758" y="6689917"/>
                  <a:pt x="1737362" y="6694815"/>
                </a:cubicBezTo>
                <a:cubicBezTo>
                  <a:pt x="1734366" y="6699711"/>
                  <a:pt x="1706808" y="6680123"/>
                  <a:pt x="1675056" y="6652047"/>
                </a:cubicBezTo>
                <a:cubicBezTo>
                  <a:pt x="1618142" y="6600793"/>
                  <a:pt x="1603164" y="6595243"/>
                  <a:pt x="1510903" y="6580552"/>
                </a:cubicBezTo>
                <a:cubicBezTo>
                  <a:pt x="1486939" y="6576308"/>
                  <a:pt x="1460579" y="6571411"/>
                  <a:pt x="1450394" y="6569779"/>
                </a:cubicBezTo>
                <a:close/>
                <a:moveTo>
                  <a:pt x="3198562" y="6568147"/>
                </a:moveTo>
                <a:cubicBezTo>
                  <a:pt x="3187778" y="6567493"/>
                  <a:pt x="3173399" y="6567820"/>
                  <a:pt x="3157224" y="6569126"/>
                </a:cubicBezTo>
                <a:cubicBezTo>
                  <a:pt x="3103305" y="6574675"/>
                  <a:pt x="3100909" y="6575329"/>
                  <a:pt x="3118283" y="6586755"/>
                </a:cubicBezTo>
                <a:cubicBezTo>
                  <a:pt x="3130264" y="6595243"/>
                  <a:pt x="3148836" y="6596875"/>
                  <a:pt x="3164413" y="6592957"/>
                </a:cubicBezTo>
                <a:cubicBezTo>
                  <a:pt x="3178791" y="6588713"/>
                  <a:pt x="3196764" y="6584469"/>
                  <a:pt x="3203953" y="6583817"/>
                </a:cubicBezTo>
                <a:cubicBezTo>
                  <a:pt x="3210544" y="6583817"/>
                  <a:pt x="3216534" y="6578920"/>
                  <a:pt x="3215336" y="6573043"/>
                </a:cubicBezTo>
                <a:cubicBezTo>
                  <a:pt x="3215336" y="6570431"/>
                  <a:pt x="3208746" y="6569126"/>
                  <a:pt x="3198562" y="6568147"/>
                </a:cubicBezTo>
                <a:close/>
                <a:moveTo>
                  <a:pt x="10278701" y="6565535"/>
                </a:moveTo>
                <a:cubicBezTo>
                  <a:pt x="10269714" y="6563903"/>
                  <a:pt x="10254737" y="6565861"/>
                  <a:pt x="10246349" y="6568147"/>
                </a:cubicBezTo>
                <a:cubicBezTo>
                  <a:pt x="10237363" y="6571411"/>
                  <a:pt x="10245151" y="6573043"/>
                  <a:pt x="10263124" y="6571411"/>
                </a:cubicBezTo>
                <a:cubicBezTo>
                  <a:pt x="10281097" y="6569779"/>
                  <a:pt x="10288286" y="6567167"/>
                  <a:pt x="10278701" y="6565535"/>
                </a:cubicBezTo>
                <a:close/>
                <a:moveTo>
                  <a:pt x="3810091" y="6561454"/>
                </a:moveTo>
                <a:cubicBezTo>
                  <a:pt x="3786427" y="6561373"/>
                  <a:pt x="3755423" y="6561944"/>
                  <a:pt x="3723970" y="6562923"/>
                </a:cubicBezTo>
                <a:cubicBezTo>
                  <a:pt x="3661065" y="6565209"/>
                  <a:pt x="3596962" y="6569453"/>
                  <a:pt x="3586178" y="6573043"/>
                </a:cubicBezTo>
                <a:cubicBezTo>
                  <a:pt x="3562813" y="6582185"/>
                  <a:pt x="3558620" y="6598507"/>
                  <a:pt x="3580187" y="6596875"/>
                </a:cubicBezTo>
                <a:cubicBezTo>
                  <a:pt x="3588574" y="6595896"/>
                  <a:pt x="3594565" y="6600140"/>
                  <a:pt x="3595763" y="6606017"/>
                </a:cubicBezTo>
                <a:cubicBezTo>
                  <a:pt x="3595763" y="6612545"/>
                  <a:pt x="3605948" y="6613199"/>
                  <a:pt x="3621525" y="6608301"/>
                </a:cubicBezTo>
                <a:cubicBezTo>
                  <a:pt x="3635304" y="6603405"/>
                  <a:pt x="3694016" y="6592631"/>
                  <a:pt x="3751529" y="6583817"/>
                </a:cubicBezTo>
                <a:cubicBezTo>
                  <a:pt x="3809043" y="6575329"/>
                  <a:pt x="3854574" y="6566187"/>
                  <a:pt x="3852177" y="6563903"/>
                </a:cubicBezTo>
                <a:cubicBezTo>
                  <a:pt x="3850081" y="6562271"/>
                  <a:pt x="3833755" y="6561536"/>
                  <a:pt x="3810091" y="6561454"/>
                </a:cubicBezTo>
                <a:close/>
                <a:moveTo>
                  <a:pt x="3088927" y="6559985"/>
                </a:moveTo>
                <a:cubicBezTo>
                  <a:pt x="3085332" y="6559332"/>
                  <a:pt x="3069756" y="6560311"/>
                  <a:pt x="3040999" y="6562923"/>
                </a:cubicBezTo>
                <a:cubicBezTo>
                  <a:pt x="3004454" y="6565535"/>
                  <a:pt x="2966711" y="6573043"/>
                  <a:pt x="2956526" y="6578920"/>
                </a:cubicBezTo>
                <a:cubicBezTo>
                  <a:pt x="2932562" y="6591979"/>
                  <a:pt x="3018233" y="6583817"/>
                  <a:pt x="3068557" y="6568147"/>
                </a:cubicBezTo>
                <a:cubicBezTo>
                  <a:pt x="3085332" y="6563249"/>
                  <a:pt x="3093120" y="6560638"/>
                  <a:pt x="3088927" y="6559985"/>
                </a:cubicBezTo>
                <a:close/>
                <a:moveTo>
                  <a:pt x="3318381" y="6558679"/>
                </a:moveTo>
                <a:cubicBezTo>
                  <a:pt x="3296814" y="6559005"/>
                  <a:pt x="3259670" y="6569453"/>
                  <a:pt x="3250084" y="6581205"/>
                </a:cubicBezTo>
                <a:cubicBezTo>
                  <a:pt x="3245291" y="6586429"/>
                  <a:pt x="3230314" y="6591325"/>
                  <a:pt x="3215336" y="6592957"/>
                </a:cubicBezTo>
                <a:cubicBezTo>
                  <a:pt x="3185980" y="6595243"/>
                  <a:pt x="3173999" y="6618422"/>
                  <a:pt x="3192571" y="6637357"/>
                </a:cubicBezTo>
                <a:cubicBezTo>
                  <a:pt x="3202156" y="6647151"/>
                  <a:pt x="3201557" y="6648783"/>
                  <a:pt x="3184783" y="6646498"/>
                </a:cubicBezTo>
                <a:cubicBezTo>
                  <a:pt x="3173999" y="6644865"/>
                  <a:pt x="3165012" y="6637031"/>
                  <a:pt x="3164413" y="6629848"/>
                </a:cubicBezTo>
                <a:cubicBezTo>
                  <a:pt x="3163215" y="6622339"/>
                  <a:pt x="3158422" y="6617443"/>
                  <a:pt x="3152431" y="6617443"/>
                </a:cubicBezTo>
                <a:cubicBezTo>
                  <a:pt x="3147638" y="6618422"/>
                  <a:pt x="3146440" y="6622339"/>
                  <a:pt x="3149436" y="6626583"/>
                </a:cubicBezTo>
                <a:cubicBezTo>
                  <a:pt x="3160220" y="6642253"/>
                  <a:pt x="3127868" y="6648130"/>
                  <a:pt x="3088328" y="6638009"/>
                </a:cubicBezTo>
                <a:cubicBezTo>
                  <a:pt x="3066161" y="6632460"/>
                  <a:pt x="3039202" y="6628216"/>
                  <a:pt x="3026620" y="6629848"/>
                </a:cubicBezTo>
                <a:cubicBezTo>
                  <a:pt x="3015238" y="6630501"/>
                  <a:pt x="3003855" y="6626583"/>
                  <a:pt x="3000260" y="6619727"/>
                </a:cubicBezTo>
                <a:cubicBezTo>
                  <a:pt x="2993670" y="6604057"/>
                  <a:pt x="2822927" y="6620054"/>
                  <a:pt x="2818733" y="6636377"/>
                </a:cubicBezTo>
                <a:cubicBezTo>
                  <a:pt x="2816936" y="6645519"/>
                  <a:pt x="2834909" y="6646171"/>
                  <a:pt x="2887031" y="6640621"/>
                </a:cubicBezTo>
                <a:cubicBezTo>
                  <a:pt x="2925373" y="6636377"/>
                  <a:pt x="2960121" y="6635725"/>
                  <a:pt x="2964314" y="6638989"/>
                </a:cubicBezTo>
                <a:cubicBezTo>
                  <a:pt x="2967310" y="6642253"/>
                  <a:pt x="2951134" y="6646498"/>
                  <a:pt x="2928368" y="6648783"/>
                </a:cubicBezTo>
                <a:cubicBezTo>
                  <a:pt x="2880441" y="6653027"/>
                  <a:pt x="2838504" y="6670003"/>
                  <a:pt x="2839103" y="6685021"/>
                </a:cubicBezTo>
                <a:cubicBezTo>
                  <a:pt x="2840301" y="6690571"/>
                  <a:pt x="2852882" y="6694161"/>
                  <a:pt x="2867860" y="6692529"/>
                </a:cubicBezTo>
                <a:cubicBezTo>
                  <a:pt x="2882837" y="6690897"/>
                  <a:pt x="2897215" y="6693182"/>
                  <a:pt x="2900810" y="6697099"/>
                </a:cubicBezTo>
                <a:cubicBezTo>
                  <a:pt x="2913990" y="6715381"/>
                  <a:pt x="2659374" y="6712117"/>
                  <a:pt x="2555730" y="6693182"/>
                </a:cubicBezTo>
                <a:cubicBezTo>
                  <a:pt x="2486833" y="6680777"/>
                  <a:pt x="2364018" y="6686653"/>
                  <a:pt x="2341253" y="6703955"/>
                </a:cubicBezTo>
                <a:cubicBezTo>
                  <a:pt x="2331667" y="6711464"/>
                  <a:pt x="2335861" y="6714076"/>
                  <a:pt x="2358027" y="6711464"/>
                </a:cubicBezTo>
                <a:cubicBezTo>
                  <a:pt x="2374802" y="6709831"/>
                  <a:pt x="2390978" y="6712770"/>
                  <a:pt x="2395172" y="6717993"/>
                </a:cubicBezTo>
                <a:cubicBezTo>
                  <a:pt x="2404757" y="6731705"/>
                  <a:pt x="2352636" y="6733337"/>
                  <a:pt x="2304708" y="6720279"/>
                </a:cubicBezTo>
                <a:cubicBezTo>
                  <a:pt x="2263969" y="6709505"/>
                  <a:pt x="2148942" y="6714729"/>
                  <a:pt x="2139357" y="6727135"/>
                </a:cubicBezTo>
                <a:cubicBezTo>
                  <a:pt x="2129172" y="6739213"/>
                  <a:pt x="2172906" y="6767943"/>
                  <a:pt x="2210649" y="6773819"/>
                </a:cubicBezTo>
                <a:cubicBezTo>
                  <a:pt x="2232217" y="6777083"/>
                  <a:pt x="2258577" y="6783286"/>
                  <a:pt x="2269361" y="6787203"/>
                </a:cubicBezTo>
                <a:cubicBezTo>
                  <a:pt x="2285536" y="6793080"/>
                  <a:pt x="2283140" y="6794713"/>
                  <a:pt x="2256780" y="6797977"/>
                </a:cubicBezTo>
                <a:cubicBezTo>
                  <a:pt x="2226226" y="6801241"/>
                  <a:pt x="2225627" y="6801895"/>
                  <a:pt x="2242402" y="6818217"/>
                </a:cubicBezTo>
                <a:cubicBezTo>
                  <a:pt x="2263969" y="6838132"/>
                  <a:pt x="2296320" y="6842376"/>
                  <a:pt x="2352036" y="6831603"/>
                </a:cubicBezTo>
                <a:cubicBezTo>
                  <a:pt x="2374203" y="6827685"/>
                  <a:pt x="2423928" y="6820829"/>
                  <a:pt x="2461671" y="6817565"/>
                </a:cubicBezTo>
                <a:cubicBezTo>
                  <a:pt x="2516189" y="6811689"/>
                  <a:pt x="2529969" y="6807445"/>
                  <a:pt x="2529369" y="6796018"/>
                </a:cubicBezTo>
                <a:cubicBezTo>
                  <a:pt x="2528171" y="6788509"/>
                  <a:pt x="2531766" y="6782307"/>
                  <a:pt x="2536559" y="6781327"/>
                </a:cubicBezTo>
                <a:cubicBezTo>
                  <a:pt x="2542550" y="6780675"/>
                  <a:pt x="2546743" y="6785571"/>
                  <a:pt x="2547342" y="6791121"/>
                </a:cubicBezTo>
                <a:cubicBezTo>
                  <a:pt x="2548541" y="6797977"/>
                  <a:pt x="2556928" y="6798630"/>
                  <a:pt x="2573703" y="6792753"/>
                </a:cubicBezTo>
                <a:cubicBezTo>
                  <a:pt x="2586883" y="6787857"/>
                  <a:pt x="2630018" y="6778715"/>
                  <a:pt x="2668360" y="6772187"/>
                </a:cubicBezTo>
                <a:cubicBezTo>
                  <a:pt x="2706702" y="6765657"/>
                  <a:pt x="2740252" y="6755863"/>
                  <a:pt x="2742648" y="6750966"/>
                </a:cubicBezTo>
                <a:cubicBezTo>
                  <a:pt x="2746243" y="6744111"/>
                  <a:pt x="2760022" y="6742805"/>
                  <a:pt x="2782189" y="6746722"/>
                </a:cubicBezTo>
                <a:cubicBezTo>
                  <a:pt x="2806752" y="6751619"/>
                  <a:pt x="2861869" y="6745090"/>
                  <a:pt x="2967909" y="6725502"/>
                </a:cubicBezTo>
                <a:cubicBezTo>
                  <a:pt x="3050584" y="6710485"/>
                  <a:pt x="3131463" y="6698079"/>
                  <a:pt x="3147039" y="6697099"/>
                </a:cubicBezTo>
                <a:cubicBezTo>
                  <a:pt x="3165012" y="6697099"/>
                  <a:pt x="3173399" y="6693182"/>
                  <a:pt x="3171602" y="6685673"/>
                </a:cubicBezTo>
                <a:cubicBezTo>
                  <a:pt x="3169206" y="6677512"/>
                  <a:pt x="3184183" y="6671962"/>
                  <a:pt x="3221926" y="6667718"/>
                </a:cubicBezTo>
                <a:cubicBezTo>
                  <a:pt x="3251282" y="6663801"/>
                  <a:pt x="3294417" y="6658903"/>
                  <a:pt x="3317183" y="6655639"/>
                </a:cubicBezTo>
                <a:cubicBezTo>
                  <a:pt x="3340548" y="6652374"/>
                  <a:pt x="3369304" y="6652374"/>
                  <a:pt x="3380687" y="6655639"/>
                </a:cubicBezTo>
                <a:cubicBezTo>
                  <a:pt x="3400458" y="6660535"/>
                  <a:pt x="3479538" y="6644539"/>
                  <a:pt x="3558620" y="6620707"/>
                </a:cubicBezTo>
                <a:lnTo>
                  <a:pt x="3581984" y="6613525"/>
                </a:lnTo>
                <a:lnTo>
                  <a:pt x="3560417" y="6607649"/>
                </a:lnTo>
                <a:cubicBezTo>
                  <a:pt x="3547836" y="6604384"/>
                  <a:pt x="3538250" y="6596875"/>
                  <a:pt x="3537052" y="6591979"/>
                </a:cubicBezTo>
                <a:cubicBezTo>
                  <a:pt x="3536453" y="6577287"/>
                  <a:pt x="3485529" y="6570758"/>
                  <a:pt x="3448385" y="6580552"/>
                </a:cubicBezTo>
                <a:cubicBezTo>
                  <a:pt x="3429214" y="6586429"/>
                  <a:pt x="3399858" y="6588713"/>
                  <a:pt x="3383084" y="6586102"/>
                </a:cubicBezTo>
                <a:lnTo>
                  <a:pt x="3352530" y="6581205"/>
                </a:lnTo>
                <a:lnTo>
                  <a:pt x="3390273" y="6576308"/>
                </a:lnTo>
                <a:cubicBezTo>
                  <a:pt x="3428016" y="6571085"/>
                  <a:pt x="3427417" y="6571411"/>
                  <a:pt x="3398061" y="6564555"/>
                </a:cubicBezTo>
                <a:cubicBezTo>
                  <a:pt x="3382485" y="6561291"/>
                  <a:pt x="3362714" y="6562270"/>
                  <a:pt x="3354926" y="6565535"/>
                </a:cubicBezTo>
                <a:cubicBezTo>
                  <a:pt x="3346539" y="6568799"/>
                  <a:pt x="3336354" y="6568147"/>
                  <a:pt x="3332160" y="6562270"/>
                </a:cubicBezTo>
                <a:cubicBezTo>
                  <a:pt x="3330363" y="6559659"/>
                  <a:pt x="3324971" y="6558679"/>
                  <a:pt x="3318381" y="6558679"/>
                </a:cubicBezTo>
                <a:close/>
                <a:moveTo>
                  <a:pt x="7483310" y="6556720"/>
                </a:moveTo>
                <a:cubicBezTo>
                  <a:pt x="7474923" y="6557699"/>
                  <a:pt x="7482711" y="6563249"/>
                  <a:pt x="7500085" y="6569126"/>
                </a:cubicBezTo>
                <a:cubicBezTo>
                  <a:pt x="7537229" y="6581531"/>
                  <a:pt x="7724147" y="6590346"/>
                  <a:pt x="7709169" y="6579899"/>
                </a:cubicBezTo>
                <a:cubicBezTo>
                  <a:pt x="7703778" y="6574675"/>
                  <a:pt x="7502481" y="6554109"/>
                  <a:pt x="7483310" y="6556720"/>
                </a:cubicBezTo>
                <a:close/>
                <a:moveTo>
                  <a:pt x="5188166" y="6536806"/>
                </a:moveTo>
                <a:cubicBezTo>
                  <a:pt x="5154617" y="6537459"/>
                  <a:pt x="5133649" y="6538765"/>
                  <a:pt x="5136644" y="6541703"/>
                </a:cubicBezTo>
                <a:cubicBezTo>
                  <a:pt x="5145031" y="6549211"/>
                  <a:pt x="5254666" y="6552476"/>
                  <a:pt x="5314576" y="6546927"/>
                </a:cubicBezTo>
                <a:lnTo>
                  <a:pt x="5365499" y="6541703"/>
                </a:lnTo>
                <a:lnTo>
                  <a:pt x="5313977" y="6539417"/>
                </a:lnTo>
                <a:cubicBezTo>
                  <a:pt x="5267846" y="6537133"/>
                  <a:pt x="5221716" y="6536479"/>
                  <a:pt x="5188166" y="6536806"/>
                </a:cubicBezTo>
                <a:close/>
                <a:moveTo>
                  <a:pt x="2702508" y="6528645"/>
                </a:moveTo>
                <a:cubicBezTo>
                  <a:pt x="2662968" y="6527012"/>
                  <a:pt x="2634212" y="6529623"/>
                  <a:pt x="2630617" y="6535173"/>
                </a:cubicBezTo>
                <a:cubicBezTo>
                  <a:pt x="2628221" y="6540397"/>
                  <a:pt x="2611446" y="6542356"/>
                  <a:pt x="2593473" y="6540723"/>
                </a:cubicBezTo>
                <a:cubicBezTo>
                  <a:pt x="2553932" y="6536806"/>
                  <a:pt x="2355631" y="6548232"/>
                  <a:pt x="2356829" y="6554109"/>
                </a:cubicBezTo>
                <a:cubicBezTo>
                  <a:pt x="2356829" y="6559005"/>
                  <a:pt x="2426325" y="6583817"/>
                  <a:pt x="2438906" y="6582837"/>
                </a:cubicBezTo>
                <a:cubicBezTo>
                  <a:pt x="2444298" y="6582837"/>
                  <a:pt x="2451487" y="6586429"/>
                  <a:pt x="2454482" y="6589693"/>
                </a:cubicBezTo>
                <a:cubicBezTo>
                  <a:pt x="2456879" y="6592957"/>
                  <a:pt x="2492225" y="6593611"/>
                  <a:pt x="2531766" y="6591325"/>
                </a:cubicBezTo>
                <a:cubicBezTo>
                  <a:pt x="2571306" y="6588713"/>
                  <a:pt x="2604256" y="6590346"/>
                  <a:pt x="2604856" y="6594590"/>
                </a:cubicBezTo>
                <a:cubicBezTo>
                  <a:pt x="2606054" y="6605037"/>
                  <a:pt x="2493424" y="6619075"/>
                  <a:pt x="2423928" y="6616789"/>
                </a:cubicBezTo>
                <a:lnTo>
                  <a:pt x="2386185" y="6615157"/>
                </a:lnTo>
                <a:lnTo>
                  <a:pt x="2409550" y="6631481"/>
                </a:lnTo>
                <a:cubicBezTo>
                  <a:pt x="2430518" y="6645192"/>
                  <a:pt x="2443099" y="6646498"/>
                  <a:pt x="2494622" y="6635725"/>
                </a:cubicBezTo>
                <a:cubicBezTo>
                  <a:pt x="2528171" y="6629195"/>
                  <a:pt x="2571905" y="6618422"/>
                  <a:pt x="2592874" y="6611893"/>
                </a:cubicBezTo>
                <a:cubicBezTo>
                  <a:pt x="2612644" y="6605363"/>
                  <a:pt x="2644995" y="6598507"/>
                  <a:pt x="2663567" y="6596875"/>
                </a:cubicBezTo>
                <a:cubicBezTo>
                  <a:pt x="2686932" y="6594263"/>
                  <a:pt x="2700711" y="6587081"/>
                  <a:pt x="2706103" y="6575329"/>
                </a:cubicBezTo>
                <a:cubicBezTo>
                  <a:pt x="2710297" y="6565535"/>
                  <a:pt x="2714490" y="6562597"/>
                  <a:pt x="2715090" y="6568147"/>
                </a:cubicBezTo>
                <a:cubicBezTo>
                  <a:pt x="2718085" y="6586429"/>
                  <a:pt x="2772004" y="6566514"/>
                  <a:pt x="2770806" y="6548559"/>
                </a:cubicBezTo>
                <a:cubicBezTo>
                  <a:pt x="2769008" y="6535173"/>
                  <a:pt x="2755828" y="6530929"/>
                  <a:pt x="2702508" y="6528645"/>
                </a:cubicBezTo>
                <a:close/>
                <a:moveTo>
                  <a:pt x="6357605" y="6520157"/>
                </a:moveTo>
                <a:cubicBezTo>
                  <a:pt x="6342029" y="6521135"/>
                  <a:pt x="6329448" y="6525053"/>
                  <a:pt x="6330646" y="6530277"/>
                </a:cubicBezTo>
                <a:cubicBezTo>
                  <a:pt x="6331245" y="6540071"/>
                  <a:pt x="6361799" y="6544315"/>
                  <a:pt x="6406132" y="6539417"/>
                </a:cubicBezTo>
                <a:cubicBezTo>
                  <a:pt x="6432492" y="6536806"/>
                  <a:pt x="6434290" y="6536153"/>
                  <a:pt x="6413322" y="6535173"/>
                </a:cubicBezTo>
                <a:cubicBezTo>
                  <a:pt x="6398943" y="6533541"/>
                  <a:pt x="6386961" y="6530277"/>
                  <a:pt x="6386961" y="6526033"/>
                </a:cubicBezTo>
                <a:cubicBezTo>
                  <a:pt x="6385763" y="6522115"/>
                  <a:pt x="6373781" y="6519503"/>
                  <a:pt x="6357605" y="6520157"/>
                </a:cubicBezTo>
                <a:close/>
                <a:moveTo>
                  <a:pt x="6461858" y="6519269"/>
                </a:moveTo>
                <a:cubicBezTo>
                  <a:pt x="6440992" y="6519666"/>
                  <a:pt x="6444474" y="6522360"/>
                  <a:pt x="6462447" y="6530929"/>
                </a:cubicBezTo>
                <a:cubicBezTo>
                  <a:pt x="6476227" y="6538439"/>
                  <a:pt x="6508578" y="6541703"/>
                  <a:pt x="6537934" y="6538439"/>
                </a:cubicBezTo>
                <a:cubicBezTo>
                  <a:pt x="6579870" y="6534521"/>
                  <a:pt x="6585262" y="6531909"/>
                  <a:pt x="6567289" y="6527012"/>
                </a:cubicBezTo>
                <a:cubicBezTo>
                  <a:pt x="6554708" y="6522768"/>
                  <a:pt x="6519961" y="6519503"/>
                  <a:pt x="6491204" y="6519503"/>
                </a:cubicBezTo>
                <a:cubicBezTo>
                  <a:pt x="6478473" y="6519258"/>
                  <a:pt x="6468813" y="6519136"/>
                  <a:pt x="6461858" y="6519269"/>
                </a:cubicBezTo>
                <a:close/>
                <a:moveTo>
                  <a:pt x="5738138" y="6511995"/>
                </a:moveTo>
                <a:cubicBezTo>
                  <a:pt x="5725557" y="6510363"/>
                  <a:pt x="5707584" y="6511995"/>
                  <a:pt x="5696202" y="6516239"/>
                </a:cubicBezTo>
                <a:cubicBezTo>
                  <a:pt x="5684219" y="6519503"/>
                  <a:pt x="5693206" y="6520157"/>
                  <a:pt x="5717169" y="6517871"/>
                </a:cubicBezTo>
                <a:cubicBezTo>
                  <a:pt x="5740535" y="6516239"/>
                  <a:pt x="5749521" y="6512647"/>
                  <a:pt x="5738138" y="6511995"/>
                </a:cubicBezTo>
                <a:close/>
                <a:moveTo>
                  <a:pt x="8694087" y="6511015"/>
                </a:moveTo>
                <a:cubicBezTo>
                  <a:pt x="8686898" y="6511668"/>
                  <a:pt x="8686898" y="6514607"/>
                  <a:pt x="8698879" y="6518524"/>
                </a:cubicBezTo>
                <a:cubicBezTo>
                  <a:pt x="8709663" y="6521789"/>
                  <a:pt x="8727037" y="6524401"/>
                  <a:pt x="8737222" y="6522768"/>
                </a:cubicBezTo>
                <a:cubicBezTo>
                  <a:pt x="8752199" y="6520809"/>
                  <a:pt x="8751001" y="6520483"/>
                  <a:pt x="8731231" y="6515586"/>
                </a:cubicBezTo>
                <a:cubicBezTo>
                  <a:pt x="8715055" y="6511668"/>
                  <a:pt x="8701276" y="6510363"/>
                  <a:pt x="8694087" y="6511015"/>
                </a:cubicBezTo>
                <a:close/>
                <a:moveTo>
                  <a:pt x="6603834" y="6508077"/>
                </a:moveTo>
                <a:cubicBezTo>
                  <a:pt x="6597244" y="6505465"/>
                  <a:pt x="6586461" y="6506119"/>
                  <a:pt x="6579870" y="6509383"/>
                </a:cubicBezTo>
                <a:cubicBezTo>
                  <a:pt x="6574479" y="6512647"/>
                  <a:pt x="6579870" y="6514607"/>
                  <a:pt x="6592452" y="6513953"/>
                </a:cubicBezTo>
                <a:cubicBezTo>
                  <a:pt x="6605632" y="6512321"/>
                  <a:pt x="6610424" y="6509709"/>
                  <a:pt x="6603834" y="6508077"/>
                </a:cubicBezTo>
                <a:close/>
                <a:moveTo>
                  <a:pt x="6146863" y="6507944"/>
                </a:moveTo>
                <a:cubicBezTo>
                  <a:pt x="6050792" y="6509016"/>
                  <a:pt x="5913524" y="6516973"/>
                  <a:pt x="5859156" y="6526033"/>
                </a:cubicBezTo>
                <a:lnTo>
                  <a:pt x="5789660" y="6537785"/>
                </a:lnTo>
                <a:lnTo>
                  <a:pt x="5833994" y="6550844"/>
                </a:lnTo>
                <a:cubicBezTo>
                  <a:pt x="5858557" y="6558353"/>
                  <a:pt x="5897498" y="6561617"/>
                  <a:pt x="5919665" y="6559005"/>
                </a:cubicBezTo>
                <a:cubicBezTo>
                  <a:pt x="5974782" y="6552476"/>
                  <a:pt x="6127552" y="6548885"/>
                  <a:pt x="6133543" y="6554109"/>
                </a:cubicBezTo>
                <a:cubicBezTo>
                  <a:pt x="6142529" y="6561291"/>
                  <a:pt x="6191056" y="6553129"/>
                  <a:pt x="6189858" y="6543988"/>
                </a:cubicBezTo>
                <a:cubicBezTo>
                  <a:pt x="6189858" y="6539091"/>
                  <a:pt x="6207232" y="6530277"/>
                  <a:pt x="6228799" y="6524727"/>
                </a:cubicBezTo>
                <a:lnTo>
                  <a:pt x="6267142" y="6513953"/>
                </a:lnTo>
                <a:lnTo>
                  <a:pt x="6224605" y="6509383"/>
                </a:lnTo>
                <a:cubicBezTo>
                  <a:pt x="6206333" y="6507995"/>
                  <a:pt x="6178887" y="6507587"/>
                  <a:pt x="6146863" y="6507944"/>
                </a:cubicBezTo>
                <a:close/>
                <a:moveTo>
                  <a:pt x="7095693" y="6506445"/>
                </a:moveTo>
                <a:cubicBezTo>
                  <a:pt x="7085509" y="6507097"/>
                  <a:pt x="7071729" y="6512974"/>
                  <a:pt x="7064541" y="6518524"/>
                </a:cubicBezTo>
                <a:cubicBezTo>
                  <a:pt x="7052559" y="6527665"/>
                  <a:pt x="7054955" y="6529297"/>
                  <a:pt x="7069333" y="6527665"/>
                </a:cubicBezTo>
                <a:cubicBezTo>
                  <a:pt x="7080117" y="6527012"/>
                  <a:pt x="7094495" y="6521135"/>
                  <a:pt x="7101685" y="6515586"/>
                </a:cubicBezTo>
                <a:cubicBezTo>
                  <a:pt x="7112468" y="6506445"/>
                  <a:pt x="7111270" y="6504813"/>
                  <a:pt x="7095693" y="6506445"/>
                </a:cubicBezTo>
                <a:close/>
                <a:moveTo>
                  <a:pt x="3022277" y="6505995"/>
                </a:moveTo>
                <a:cubicBezTo>
                  <a:pt x="3017035" y="6505873"/>
                  <a:pt x="3009846" y="6506281"/>
                  <a:pt x="3002057" y="6507097"/>
                </a:cubicBezTo>
                <a:cubicBezTo>
                  <a:pt x="2985283" y="6508730"/>
                  <a:pt x="2975697" y="6512974"/>
                  <a:pt x="2978693" y="6516891"/>
                </a:cubicBezTo>
                <a:cubicBezTo>
                  <a:pt x="2984085" y="6524401"/>
                  <a:pt x="3031413" y="6516239"/>
                  <a:pt x="3030814" y="6508077"/>
                </a:cubicBezTo>
                <a:cubicBezTo>
                  <a:pt x="3030814" y="6506771"/>
                  <a:pt x="3027519" y="6506118"/>
                  <a:pt x="3022277" y="6505995"/>
                </a:cubicBezTo>
                <a:close/>
                <a:moveTo>
                  <a:pt x="2036761" y="6504608"/>
                </a:moveTo>
                <a:cubicBezTo>
                  <a:pt x="2025229" y="6504323"/>
                  <a:pt x="2012348" y="6504813"/>
                  <a:pt x="2000366" y="6505792"/>
                </a:cubicBezTo>
                <a:cubicBezTo>
                  <a:pt x="1977001" y="6508077"/>
                  <a:pt x="1956632" y="6512647"/>
                  <a:pt x="1957231" y="6517871"/>
                </a:cubicBezTo>
                <a:cubicBezTo>
                  <a:pt x="1957830" y="6522115"/>
                  <a:pt x="1986587" y="6523421"/>
                  <a:pt x="2021334" y="6520157"/>
                </a:cubicBezTo>
                <a:cubicBezTo>
                  <a:pt x="2063271" y="6516239"/>
                  <a:pt x="2078249" y="6511995"/>
                  <a:pt x="2065069" y="6508077"/>
                </a:cubicBezTo>
                <a:cubicBezTo>
                  <a:pt x="2058479" y="6505955"/>
                  <a:pt x="2048294" y="6504894"/>
                  <a:pt x="2036761" y="6504608"/>
                </a:cubicBezTo>
                <a:close/>
                <a:moveTo>
                  <a:pt x="7775669" y="6501875"/>
                </a:moveTo>
                <a:cubicBezTo>
                  <a:pt x="7765485" y="6503507"/>
                  <a:pt x="7755899" y="6506119"/>
                  <a:pt x="7746913" y="6510363"/>
                </a:cubicBezTo>
                <a:cubicBezTo>
                  <a:pt x="7731337" y="6518524"/>
                  <a:pt x="7710967" y="6525379"/>
                  <a:pt x="7701981" y="6526033"/>
                </a:cubicBezTo>
                <a:cubicBezTo>
                  <a:pt x="7692395" y="6527012"/>
                  <a:pt x="7687602" y="6530929"/>
                  <a:pt x="7691197" y="6534194"/>
                </a:cubicBezTo>
                <a:cubicBezTo>
                  <a:pt x="7693593" y="6538112"/>
                  <a:pt x="7721751" y="6539417"/>
                  <a:pt x="7752904" y="6537785"/>
                </a:cubicBezTo>
                <a:cubicBezTo>
                  <a:pt x="7785255" y="6536153"/>
                  <a:pt x="7808021" y="6531256"/>
                  <a:pt x="7805025" y="6526033"/>
                </a:cubicBezTo>
                <a:cubicBezTo>
                  <a:pt x="7801431" y="6522115"/>
                  <a:pt x="7806823" y="6516239"/>
                  <a:pt x="7814611" y="6512974"/>
                </a:cubicBezTo>
                <a:cubicBezTo>
                  <a:pt x="7827192" y="6509057"/>
                  <a:pt x="7824197" y="6506445"/>
                  <a:pt x="7803228" y="6502527"/>
                </a:cubicBezTo>
                <a:cubicBezTo>
                  <a:pt x="7794841" y="6500569"/>
                  <a:pt x="7785255" y="6500569"/>
                  <a:pt x="7775669" y="6501875"/>
                </a:cubicBezTo>
                <a:close/>
                <a:moveTo>
                  <a:pt x="1276656" y="6496325"/>
                </a:moveTo>
                <a:cubicBezTo>
                  <a:pt x="1270665" y="6496325"/>
                  <a:pt x="1269466" y="6501548"/>
                  <a:pt x="1273660" y="6506445"/>
                </a:cubicBezTo>
                <a:cubicBezTo>
                  <a:pt x="1276656" y="6511342"/>
                  <a:pt x="1282048" y="6514607"/>
                  <a:pt x="1284444" y="6514607"/>
                </a:cubicBezTo>
                <a:cubicBezTo>
                  <a:pt x="1286840" y="6514607"/>
                  <a:pt x="1287440" y="6510363"/>
                  <a:pt x="1287440" y="6504813"/>
                </a:cubicBezTo>
                <a:cubicBezTo>
                  <a:pt x="1286840" y="6499915"/>
                  <a:pt x="1281449" y="6495671"/>
                  <a:pt x="1276656" y="6496325"/>
                </a:cubicBezTo>
                <a:close/>
                <a:moveTo>
                  <a:pt x="8557492" y="6494039"/>
                </a:moveTo>
                <a:cubicBezTo>
                  <a:pt x="8540718" y="6495671"/>
                  <a:pt x="8539519" y="6497304"/>
                  <a:pt x="8552100" y="6503833"/>
                </a:cubicBezTo>
                <a:cubicBezTo>
                  <a:pt x="8570673" y="6514607"/>
                  <a:pt x="8592839" y="6511995"/>
                  <a:pt x="8585051" y="6500242"/>
                </a:cubicBezTo>
                <a:cubicBezTo>
                  <a:pt x="8580857" y="6495345"/>
                  <a:pt x="8568276" y="6492407"/>
                  <a:pt x="8557492" y="6494039"/>
                </a:cubicBezTo>
                <a:close/>
                <a:moveTo>
                  <a:pt x="7662440" y="6491754"/>
                </a:moveTo>
                <a:cubicBezTo>
                  <a:pt x="7603729" y="6497304"/>
                  <a:pt x="7516859" y="6517218"/>
                  <a:pt x="7517459" y="6525379"/>
                </a:cubicBezTo>
                <a:cubicBezTo>
                  <a:pt x="7517459" y="6532889"/>
                  <a:pt x="7658845" y="6529297"/>
                  <a:pt x="7684607" y="6521135"/>
                </a:cubicBezTo>
                <a:cubicBezTo>
                  <a:pt x="7691197" y="6518524"/>
                  <a:pt x="7703179" y="6516239"/>
                  <a:pt x="7710967" y="6515586"/>
                </a:cubicBezTo>
                <a:cubicBezTo>
                  <a:pt x="7722949" y="6514607"/>
                  <a:pt x="7723548" y="6512647"/>
                  <a:pt x="7709169" y="6501221"/>
                </a:cubicBezTo>
                <a:cubicBezTo>
                  <a:pt x="7700783" y="6493713"/>
                  <a:pt x="7679814" y="6490121"/>
                  <a:pt x="7662440" y="6491754"/>
                </a:cubicBezTo>
                <a:close/>
                <a:moveTo>
                  <a:pt x="8825888" y="6490448"/>
                </a:moveTo>
                <a:cubicBezTo>
                  <a:pt x="8819298" y="6488816"/>
                  <a:pt x="8808514" y="6489795"/>
                  <a:pt x="8803123" y="6493387"/>
                </a:cubicBezTo>
                <a:cubicBezTo>
                  <a:pt x="8796532" y="6496651"/>
                  <a:pt x="8801924" y="6497957"/>
                  <a:pt x="8814505" y="6496325"/>
                </a:cubicBezTo>
                <a:cubicBezTo>
                  <a:pt x="8827686" y="6495671"/>
                  <a:pt x="8832478" y="6493060"/>
                  <a:pt x="8825888" y="6490448"/>
                </a:cubicBezTo>
                <a:close/>
                <a:moveTo>
                  <a:pt x="6678722" y="6487183"/>
                </a:moveTo>
                <a:cubicBezTo>
                  <a:pt x="6654159" y="6489795"/>
                  <a:pt x="6654758" y="6490775"/>
                  <a:pt x="6672731" y="6508077"/>
                </a:cubicBezTo>
                <a:cubicBezTo>
                  <a:pt x="6693100" y="6527665"/>
                  <a:pt x="6697294" y="6527991"/>
                  <a:pt x="6715267" y="6512974"/>
                </a:cubicBezTo>
                <a:cubicBezTo>
                  <a:pt x="6726050" y="6504159"/>
                  <a:pt x="6726050" y="6503180"/>
                  <a:pt x="6711073" y="6503833"/>
                </a:cubicBezTo>
                <a:cubicBezTo>
                  <a:pt x="6702086" y="6504813"/>
                  <a:pt x="6696095" y="6501221"/>
                  <a:pt x="6699690" y="6495671"/>
                </a:cubicBezTo>
                <a:cubicBezTo>
                  <a:pt x="6702086" y="6489795"/>
                  <a:pt x="6693100" y="6486531"/>
                  <a:pt x="6678722" y="6487183"/>
                </a:cubicBezTo>
                <a:close/>
                <a:moveTo>
                  <a:pt x="6746644" y="6485021"/>
                </a:moveTo>
                <a:cubicBezTo>
                  <a:pt x="6733988" y="6485470"/>
                  <a:pt x="6725451" y="6486531"/>
                  <a:pt x="6724253" y="6488163"/>
                </a:cubicBezTo>
                <a:cubicBezTo>
                  <a:pt x="6721857" y="6490448"/>
                  <a:pt x="6729645" y="6492407"/>
                  <a:pt x="6741028" y="6491754"/>
                </a:cubicBezTo>
                <a:cubicBezTo>
                  <a:pt x="6755406" y="6490121"/>
                  <a:pt x="6760199" y="6494039"/>
                  <a:pt x="6757803" y="6503833"/>
                </a:cubicBezTo>
                <a:cubicBezTo>
                  <a:pt x="6753010" y="6522115"/>
                  <a:pt x="6806929" y="6529297"/>
                  <a:pt x="6848266" y="6516239"/>
                </a:cubicBezTo>
                <a:cubicBezTo>
                  <a:pt x="6862645" y="6511995"/>
                  <a:pt x="6875225" y="6511995"/>
                  <a:pt x="6875825" y="6517871"/>
                </a:cubicBezTo>
                <a:cubicBezTo>
                  <a:pt x="6875825" y="6522768"/>
                  <a:pt x="6883013" y="6526359"/>
                  <a:pt x="6890203" y="6525379"/>
                </a:cubicBezTo>
                <a:cubicBezTo>
                  <a:pt x="6900387" y="6524401"/>
                  <a:pt x="6902784" y="6520483"/>
                  <a:pt x="6897392" y="6512974"/>
                </a:cubicBezTo>
                <a:cubicBezTo>
                  <a:pt x="6891401" y="6504813"/>
                  <a:pt x="6893797" y="6504813"/>
                  <a:pt x="6906379" y="6512974"/>
                </a:cubicBezTo>
                <a:cubicBezTo>
                  <a:pt x="6915365" y="6518851"/>
                  <a:pt x="6930343" y="6521135"/>
                  <a:pt x="6939329" y="6517871"/>
                </a:cubicBezTo>
                <a:cubicBezTo>
                  <a:pt x="6950712" y="6513627"/>
                  <a:pt x="6948915" y="6511995"/>
                  <a:pt x="6931541" y="6511995"/>
                </a:cubicBezTo>
                <a:lnTo>
                  <a:pt x="6908176" y="6511995"/>
                </a:lnTo>
                <a:lnTo>
                  <a:pt x="6930941" y="6503180"/>
                </a:lnTo>
                <a:cubicBezTo>
                  <a:pt x="6950113" y="6495019"/>
                  <a:pt x="6946518" y="6493387"/>
                  <a:pt x="6906379" y="6491754"/>
                </a:cubicBezTo>
                <a:cubicBezTo>
                  <a:pt x="6880019" y="6490775"/>
                  <a:pt x="6829694" y="6488163"/>
                  <a:pt x="6793748" y="6485551"/>
                </a:cubicBezTo>
                <a:cubicBezTo>
                  <a:pt x="6776075" y="6484735"/>
                  <a:pt x="6759300" y="6484572"/>
                  <a:pt x="6746644" y="6485021"/>
                </a:cubicBezTo>
                <a:close/>
                <a:moveTo>
                  <a:pt x="6983662" y="6478043"/>
                </a:moveTo>
                <a:cubicBezTo>
                  <a:pt x="6965689" y="6479675"/>
                  <a:pt x="6955505" y="6506119"/>
                  <a:pt x="6972279" y="6511015"/>
                </a:cubicBezTo>
                <a:cubicBezTo>
                  <a:pt x="6978869" y="6513627"/>
                  <a:pt x="6999838" y="6513627"/>
                  <a:pt x="7020807" y="6511015"/>
                </a:cubicBezTo>
                <a:cubicBezTo>
                  <a:pt x="7041175" y="6509383"/>
                  <a:pt x="7051361" y="6506445"/>
                  <a:pt x="7041175" y="6504813"/>
                </a:cubicBezTo>
                <a:cubicBezTo>
                  <a:pt x="7032189" y="6503180"/>
                  <a:pt x="7025000" y="6498283"/>
                  <a:pt x="7024401" y="6493387"/>
                </a:cubicBezTo>
                <a:cubicBezTo>
                  <a:pt x="7024401" y="6488163"/>
                  <a:pt x="7011820" y="6487510"/>
                  <a:pt x="6998639" y="6492407"/>
                </a:cubicBezTo>
                <a:cubicBezTo>
                  <a:pt x="6978869" y="6498283"/>
                  <a:pt x="6976473" y="6496977"/>
                  <a:pt x="6986059" y="6488816"/>
                </a:cubicBezTo>
                <a:cubicBezTo>
                  <a:pt x="6997441" y="6478043"/>
                  <a:pt x="6996843" y="6477389"/>
                  <a:pt x="6983662" y="6478043"/>
                </a:cubicBezTo>
                <a:close/>
                <a:moveTo>
                  <a:pt x="4042690" y="6477389"/>
                </a:moveTo>
                <a:cubicBezTo>
                  <a:pt x="4037898" y="6477716"/>
                  <a:pt x="4036700" y="6480654"/>
                  <a:pt x="4037299" y="6486531"/>
                </a:cubicBezTo>
                <a:cubicBezTo>
                  <a:pt x="4037299" y="6491427"/>
                  <a:pt x="4049281" y="6495019"/>
                  <a:pt x="4063659" y="6493387"/>
                </a:cubicBezTo>
                <a:cubicBezTo>
                  <a:pt x="4085826" y="6489795"/>
                  <a:pt x="4087024" y="6489142"/>
                  <a:pt x="4069650" y="6483266"/>
                </a:cubicBezTo>
                <a:cubicBezTo>
                  <a:pt x="4056470" y="6478695"/>
                  <a:pt x="4048083" y="6476737"/>
                  <a:pt x="4042690" y="6477389"/>
                </a:cubicBezTo>
                <a:close/>
                <a:moveTo>
                  <a:pt x="1357534" y="6469555"/>
                </a:moveTo>
                <a:cubicBezTo>
                  <a:pt x="1340160" y="6471187"/>
                  <a:pt x="1338363" y="6473472"/>
                  <a:pt x="1350944" y="6480001"/>
                </a:cubicBezTo>
                <a:cubicBezTo>
                  <a:pt x="1370115" y="6490121"/>
                  <a:pt x="1379701" y="6488816"/>
                  <a:pt x="1379102" y="6476410"/>
                </a:cubicBezTo>
                <a:cubicBezTo>
                  <a:pt x="1378502" y="6471513"/>
                  <a:pt x="1368917" y="6468575"/>
                  <a:pt x="1357534" y="6469555"/>
                </a:cubicBezTo>
                <a:close/>
                <a:moveTo>
                  <a:pt x="2003362" y="6466616"/>
                </a:moveTo>
                <a:cubicBezTo>
                  <a:pt x="1990181" y="6465637"/>
                  <a:pt x="1976402" y="6466616"/>
                  <a:pt x="1966816" y="6469555"/>
                </a:cubicBezTo>
                <a:cubicBezTo>
                  <a:pt x="1955434" y="6473472"/>
                  <a:pt x="2000366" y="6483266"/>
                  <a:pt x="2024330" y="6482613"/>
                </a:cubicBezTo>
                <a:cubicBezTo>
                  <a:pt x="2035713" y="6482613"/>
                  <a:pt x="2039307" y="6479022"/>
                  <a:pt x="2032717" y="6474125"/>
                </a:cubicBezTo>
                <a:cubicBezTo>
                  <a:pt x="2027925" y="6470207"/>
                  <a:pt x="2016542" y="6467595"/>
                  <a:pt x="2003362" y="6466616"/>
                </a:cubicBezTo>
                <a:close/>
                <a:moveTo>
                  <a:pt x="4073244" y="6448008"/>
                </a:moveTo>
                <a:cubicBezTo>
                  <a:pt x="4066654" y="6445396"/>
                  <a:pt x="4056470" y="6447029"/>
                  <a:pt x="4050479" y="6450293"/>
                </a:cubicBezTo>
                <a:cubicBezTo>
                  <a:pt x="4043889" y="6453557"/>
                  <a:pt x="4049880" y="6455190"/>
                  <a:pt x="4061862" y="6453557"/>
                </a:cubicBezTo>
                <a:cubicBezTo>
                  <a:pt x="4075042" y="6452579"/>
                  <a:pt x="4079835" y="6449640"/>
                  <a:pt x="4073244" y="6448008"/>
                </a:cubicBezTo>
                <a:close/>
                <a:moveTo>
                  <a:pt x="2042902" y="6447355"/>
                </a:moveTo>
                <a:cubicBezTo>
                  <a:pt x="2039307" y="6444743"/>
                  <a:pt x="2030920" y="6444743"/>
                  <a:pt x="2024330" y="6448008"/>
                </a:cubicBezTo>
                <a:cubicBezTo>
                  <a:pt x="2017141" y="6452252"/>
                  <a:pt x="2019537" y="6453557"/>
                  <a:pt x="2030920" y="6453557"/>
                </a:cubicBezTo>
                <a:cubicBezTo>
                  <a:pt x="2041105" y="6452579"/>
                  <a:pt x="2045898" y="6450619"/>
                  <a:pt x="2042902" y="6447355"/>
                </a:cubicBezTo>
                <a:close/>
                <a:moveTo>
                  <a:pt x="7092698" y="6442785"/>
                </a:moveTo>
                <a:cubicBezTo>
                  <a:pt x="7089103" y="6440499"/>
                  <a:pt x="7080716" y="6440173"/>
                  <a:pt x="7074126" y="6443764"/>
                </a:cubicBezTo>
                <a:cubicBezTo>
                  <a:pt x="7067536" y="6447681"/>
                  <a:pt x="7069333" y="6449640"/>
                  <a:pt x="7080716" y="6449640"/>
                </a:cubicBezTo>
                <a:cubicBezTo>
                  <a:pt x="7090901" y="6448661"/>
                  <a:pt x="7095693" y="6446049"/>
                  <a:pt x="7092698" y="6442785"/>
                </a:cubicBezTo>
                <a:close/>
                <a:moveTo>
                  <a:pt x="6554109" y="6426461"/>
                </a:moveTo>
                <a:cubicBezTo>
                  <a:pt x="6550515" y="6423197"/>
                  <a:pt x="6542127" y="6424176"/>
                  <a:pt x="6535537" y="6427441"/>
                </a:cubicBezTo>
                <a:cubicBezTo>
                  <a:pt x="6528947" y="6431358"/>
                  <a:pt x="6531943" y="6432991"/>
                  <a:pt x="6542726" y="6432011"/>
                </a:cubicBezTo>
                <a:cubicBezTo>
                  <a:pt x="6552312" y="6432011"/>
                  <a:pt x="6557105" y="6429073"/>
                  <a:pt x="6554109" y="6426461"/>
                </a:cubicBezTo>
                <a:close/>
                <a:moveTo>
                  <a:pt x="6361200" y="6423849"/>
                </a:moveTo>
                <a:cubicBezTo>
                  <a:pt x="6348619" y="6422870"/>
                  <a:pt x="6329448" y="6424829"/>
                  <a:pt x="6319263" y="6428093"/>
                </a:cubicBezTo>
                <a:cubicBezTo>
                  <a:pt x="6307281" y="6431358"/>
                  <a:pt x="6316267" y="6432991"/>
                  <a:pt x="6340232" y="6430379"/>
                </a:cubicBezTo>
                <a:cubicBezTo>
                  <a:pt x="6363596" y="6428093"/>
                  <a:pt x="6372583" y="6425482"/>
                  <a:pt x="6361200" y="6423849"/>
                </a:cubicBezTo>
                <a:close/>
                <a:moveTo>
                  <a:pt x="1890132" y="6422217"/>
                </a:moveTo>
                <a:cubicBezTo>
                  <a:pt x="1887136" y="6422870"/>
                  <a:pt x="1888934" y="6424176"/>
                  <a:pt x="1895524" y="6426461"/>
                </a:cubicBezTo>
                <a:cubicBezTo>
                  <a:pt x="1905110" y="6429726"/>
                  <a:pt x="1913497" y="6436255"/>
                  <a:pt x="1912299" y="6441152"/>
                </a:cubicBezTo>
                <a:cubicBezTo>
                  <a:pt x="1912299" y="6446049"/>
                  <a:pt x="1920087" y="6451925"/>
                  <a:pt x="1929673" y="6454211"/>
                </a:cubicBezTo>
                <a:cubicBezTo>
                  <a:pt x="1951240" y="6460087"/>
                  <a:pt x="1988983" y="6455517"/>
                  <a:pt x="1988384" y="6447355"/>
                </a:cubicBezTo>
                <a:cubicBezTo>
                  <a:pt x="1988384" y="6443764"/>
                  <a:pt x="1976402" y="6437887"/>
                  <a:pt x="1961425" y="6432991"/>
                </a:cubicBezTo>
                <a:cubicBezTo>
                  <a:pt x="1937461" y="6426135"/>
                  <a:pt x="1897321" y="6420585"/>
                  <a:pt x="1890132" y="6422217"/>
                </a:cubicBezTo>
                <a:close/>
                <a:moveTo>
                  <a:pt x="6425902" y="6418953"/>
                </a:moveTo>
                <a:cubicBezTo>
                  <a:pt x="6419312" y="6416667"/>
                  <a:pt x="6409128" y="6417320"/>
                  <a:pt x="6403137" y="6420585"/>
                </a:cubicBezTo>
                <a:cubicBezTo>
                  <a:pt x="6396547" y="6423849"/>
                  <a:pt x="6402538" y="6425482"/>
                  <a:pt x="6414519" y="6424503"/>
                </a:cubicBezTo>
                <a:cubicBezTo>
                  <a:pt x="6427700" y="6422870"/>
                  <a:pt x="6432492" y="6420585"/>
                  <a:pt x="6425902" y="6418953"/>
                </a:cubicBezTo>
                <a:close/>
                <a:moveTo>
                  <a:pt x="2307703" y="6415035"/>
                </a:moveTo>
                <a:cubicBezTo>
                  <a:pt x="2280744" y="6413403"/>
                  <a:pt x="2269361" y="6415688"/>
                  <a:pt x="2272956" y="6421564"/>
                </a:cubicBezTo>
                <a:cubicBezTo>
                  <a:pt x="2277149" y="6426461"/>
                  <a:pt x="2292126" y="6429726"/>
                  <a:pt x="2307104" y="6428093"/>
                </a:cubicBezTo>
                <a:cubicBezTo>
                  <a:pt x="2322082" y="6426461"/>
                  <a:pt x="2337658" y="6430379"/>
                  <a:pt x="2341253" y="6435275"/>
                </a:cubicBezTo>
                <a:cubicBezTo>
                  <a:pt x="2347244" y="6443437"/>
                  <a:pt x="2338257" y="6445396"/>
                  <a:pt x="2309501" y="6443764"/>
                </a:cubicBezTo>
                <a:cubicBezTo>
                  <a:pt x="2285536" y="6442131"/>
                  <a:pt x="2271757" y="6444743"/>
                  <a:pt x="2275352" y="6448661"/>
                </a:cubicBezTo>
                <a:cubicBezTo>
                  <a:pt x="2278946" y="6453884"/>
                  <a:pt x="2298118" y="6457801"/>
                  <a:pt x="2316689" y="6458781"/>
                </a:cubicBezTo>
                <a:cubicBezTo>
                  <a:pt x="2336460" y="6460413"/>
                  <a:pt x="2367613" y="6463351"/>
                  <a:pt x="2386185" y="6466616"/>
                </a:cubicBezTo>
                <a:cubicBezTo>
                  <a:pt x="2428721" y="6474778"/>
                  <a:pt x="2434113" y="6474778"/>
                  <a:pt x="2434113" y="6468249"/>
                </a:cubicBezTo>
                <a:cubicBezTo>
                  <a:pt x="2432915" y="6465637"/>
                  <a:pt x="2414343" y="6457149"/>
                  <a:pt x="2392176" y="6448661"/>
                </a:cubicBezTo>
                <a:cubicBezTo>
                  <a:pt x="2368811" y="6440499"/>
                  <a:pt x="2356230" y="6432991"/>
                  <a:pt x="2364018" y="6432011"/>
                </a:cubicBezTo>
                <a:cubicBezTo>
                  <a:pt x="2389181" y="6428747"/>
                  <a:pt x="2352036" y="6417647"/>
                  <a:pt x="2307703" y="6415035"/>
                </a:cubicBezTo>
                <a:close/>
                <a:moveTo>
                  <a:pt x="2788179" y="6405241"/>
                </a:moveTo>
                <a:cubicBezTo>
                  <a:pt x="2782189" y="6403609"/>
                  <a:pt x="2769008" y="6404261"/>
                  <a:pt x="2760022" y="6407527"/>
                </a:cubicBezTo>
                <a:cubicBezTo>
                  <a:pt x="2751635" y="6410791"/>
                  <a:pt x="2756427" y="6412423"/>
                  <a:pt x="2772004" y="6411444"/>
                </a:cubicBezTo>
                <a:cubicBezTo>
                  <a:pt x="2787580" y="6409811"/>
                  <a:pt x="2794770" y="6407527"/>
                  <a:pt x="2788179" y="6405241"/>
                </a:cubicBezTo>
                <a:close/>
                <a:moveTo>
                  <a:pt x="3664061" y="6381735"/>
                </a:moveTo>
                <a:cubicBezTo>
                  <a:pt x="3652678" y="6381083"/>
                  <a:pt x="3642493" y="6381735"/>
                  <a:pt x="3637101" y="6383695"/>
                </a:cubicBezTo>
                <a:cubicBezTo>
                  <a:pt x="3615534" y="6391203"/>
                  <a:pt x="3611340" y="6420585"/>
                  <a:pt x="3632308" y="6418953"/>
                </a:cubicBezTo>
                <a:cubicBezTo>
                  <a:pt x="3638899" y="6418299"/>
                  <a:pt x="3643691" y="6412423"/>
                  <a:pt x="3643691" y="6406873"/>
                </a:cubicBezTo>
                <a:cubicBezTo>
                  <a:pt x="3643092" y="6399365"/>
                  <a:pt x="3658070" y="6396753"/>
                  <a:pt x="3692218" y="6397733"/>
                </a:cubicBezTo>
                <a:lnTo>
                  <a:pt x="3741943" y="6398385"/>
                </a:lnTo>
                <a:lnTo>
                  <a:pt x="3699407" y="6387612"/>
                </a:lnTo>
                <a:cubicBezTo>
                  <a:pt x="3688025" y="6384347"/>
                  <a:pt x="3675443" y="6382389"/>
                  <a:pt x="3664061" y="6381735"/>
                </a:cubicBezTo>
                <a:close/>
                <a:moveTo>
                  <a:pt x="4805941" y="6369330"/>
                </a:moveTo>
                <a:cubicBezTo>
                  <a:pt x="4802346" y="6367045"/>
                  <a:pt x="4793960" y="6367371"/>
                  <a:pt x="4787968" y="6370636"/>
                </a:cubicBezTo>
                <a:cubicBezTo>
                  <a:pt x="4780779" y="6374880"/>
                  <a:pt x="4783774" y="6376186"/>
                  <a:pt x="4793960" y="6376186"/>
                </a:cubicBezTo>
                <a:cubicBezTo>
                  <a:pt x="4804144" y="6375207"/>
                  <a:pt x="4809536" y="6372595"/>
                  <a:pt x="4805941" y="6369330"/>
                </a:cubicBezTo>
                <a:close/>
                <a:moveTo>
                  <a:pt x="6827298" y="6367697"/>
                </a:moveTo>
                <a:cubicBezTo>
                  <a:pt x="6815915" y="6369330"/>
                  <a:pt x="6806929" y="6374553"/>
                  <a:pt x="6806929" y="6379451"/>
                </a:cubicBezTo>
                <a:cubicBezTo>
                  <a:pt x="6807528" y="6391529"/>
                  <a:pt x="6817113" y="6390223"/>
                  <a:pt x="6834487" y="6376839"/>
                </a:cubicBezTo>
                <a:cubicBezTo>
                  <a:pt x="6845271" y="6368677"/>
                  <a:pt x="6844073" y="6367045"/>
                  <a:pt x="6827298" y="6367697"/>
                </a:cubicBezTo>
                <a:close/>
                <a:moveTo>
                  <a:pt x="2624027" y="6363127"/>
                </a:moveTo>
                <a:cubicBezTo>
                  <a:pt x="2617437" y="6361495"/>
                  <a:pt x="2604856" y="6362148"/>
                  <a:pt x="2595869" y="6365413"/>
                </a:cubicBezTo>
                <a:cubicBezTo>
                  <a:pt x="2586883" y="6368677"/>
                  <a:pt x="2592874" y="6370309"/>
                  <a:pt x="2608450" y="6368677"/>
                </a:cubicBezTo>
                <a:cubicBezTo>
                  <a:pt x="2623428" y="6367697"/>
                  <a:pt x="2630617" y="6365413"/>
                  <a:pt x="2624027" y="6363127"/>
                </a:cubicBezTo>
                <a:close/>
                <a:moveTo>
                  <a:pt x="4626212" y="6357904"/>
                </a:moveTo>
                <a:cubicBezTo>
                  <a:pt x="4622018" y="6354639"/>
                  <a:pt x="4614829" y="6355292"/>
                  <a:pt x="4608239" y="6358557"/>
                </a:cubicBezTo>
                <a:cubicBezTo>
                  <a:pt x="4600451" y="6362148"/>
                  <a:pt x="4602847" y="6364759"/>
                  <a:pt x="4613631" y="6363780"/>
                </a:cubicBezTo>
                <a:cubicBezTo>
                  <a:pt x="4623216" y="6363780"/>
                  <a:pt x="4629207" y="6360515"/>
                  <a:pt x="4626212" y="6357904"/>
                </a:cubicBezTo>
                <a:close/>
                <a:moveTo>
                  <a:pt x="7356301" y="6357251"/>
                </a:moveTo>
                <a:cubicBezTo>
                  <a:pt x="7350909" y="6357251"/>
                  <a:pt x="7353305" y="6361169"/>
                  <a:pt x="7361693" y="6365413"/>
                </a:cubicBezTo>
                <a:cubicBezTo>
                  <a:pt x="7370081" y="6370309"/>
                  <a:pt x="7380864" y="6373901"/>
                  <a:pt x="7385657" y="6372921"/>
                </a:cubicBezTo>
                <a:cubicBezTo>
                  <a:pt x="7390449" y="6372268"/>
                  <a:pt x="7388053" y="6368677"/>
                  <a:pt x="7379666" y="6363780"/>
                </a:cubicBezTo>
                <a:cubicBezTo>
                  <a:pt x="7371877" y="6359863"/>
                  <a:pt x="7361094" y="6356271"/>
                  <a:pt x="7356301" y="6357251"/>
                </a:cubicBezTo>
                <a:close/>
                <a:moveTo>
                  <a:pt x="7084909" y="6357251"/>
                </a:moveTo>
                <a:cubicBezTo>
                  <a:pt x="7081914" y="6353660"/>
                  <a:pt x="7073527" y="6354639"/>
                  <a:pt x="7066937" y="6357904"/>
                </a:cubicBezTo>
                <a:cubicBezTo>
                  <a:pt x="7059747" y="6362148"/>
                  <a:pt x="7062144" y="6363780"/>
                  <a:pt x="7072928" y="6363127"/>
                </a:cubicBezTo>
                <a:cubicBezTo>
                  <a:pt x="7082513" y="6363127"/>
                  <a:pt x="7088505" y="6359536"/>
                  <a:pt x="7084909" y="6357251"/>
                </a:cubicBezTo>
                <a:close/>
                <a:moveTo>
                  <a:pt x="4666950" y="6357251"/>
                </a:moveTo>
                <a:cubicBezTo>
                  <a:pt x="4656167" y="6359209"/>
                  <a:pt x="4647780" y="6362801"/>
                  <a:pt x="4648378" y="6367045"/>
                </a:cubicBezTo>
                <a:cubicBezTo>
                  <a:pt x="4648378" y="6369657"/>
                  <a:pt x="4663955" y="6369657"/>
                  <a:pt x="4683725" y="6367045"/>
                </a:cubicBezTo>
                <a:cubicBezTo>
                  <a:pt x="4710086" y="6363780"/>
                  <a:pt x="4714280" y="6362148"/>
                  <a:pt x="4699302" y="6357251"/>
                </a:cubicBezTo>
                <a:cubicBezTo>
                  <a:pt x="4690315" y="6354639"/>
                  <a:pt x="4677135" y="6354965"/>
                  <a:pt x="4666950" y="6357251"/>
                </a:cubicBezTo>
                <a:close/>
                <a:moveTo>
                  <a:pt x="7253855" y="6350721"/>
                </a:moveTo>
                <a:cubicBezTo>
                  <a:pt x="7250860" y="6348437"/>
                  <a:pt x="7242473" y="6348110"/>
                  <a:pt x="7235883" y="6351701"/>
                </a:cubicBezTo>
                <a:cubicBezTo>
                  <a:pt x="7228094" y="6355619"/>
                  <a:pt x="7231089" y="6357251"/>
                  <a:pt x="7242473" y="6357251"/>
                </a:cubicBezTo>
                <a:cubicBezTo>
                  <a:pt x="7252657" y="6356271"/>
                  <a:pt x="7257450" y="6353986"/>
                  <a:pt x="7253855" y="6350721"/>
                </a:cubicBezTo>
                <a:close/>
                <a:moveTo>
                  <a:pt x="1706808" y="6350721"/>
                </a:moveTo>
                <a:cubicBezTo>
                  <a:pt x="1697223" y="6352354"/>
                  <a:pt x="1699019" y="6354639"/>
                  <a:pt x="1712200" y="6358557"/>
                </a:cubicBezTo>
                <a:cubicBezTo>
                  <a:pt x="1738560" y="6367697"/>
                  <a:pt x="1753538" y="6366065"/>
                  <a:pt x="1735565" y="6357251"/>
                </a:cubicBezTo>
                <a:cubicBezTo>
                  <a:pt x="1727177" y="6352027"/>
                  <a:pt x="1713997" y="6350069"/>
                  <a:pt x="1706808" y="6350721"/>
                </a:cubicBezTo>
                <a:close/>
                <a:moveTo>
                  <a:pt x="6969883" y="6348110"/>
                </a:moveTo>
                <a:cubicBezTo>
                  <a:pt x="6912969" y="6348110"/>
                  <a:pt x="6908176" y="6349742"/>
                  <a:pt x="6909374" y="6366392"/>
                </a:cubicBezTo>
                <a:cubicBezTo>
                  <a:pt x="6911171" y="6381083"/>
                  <a:pt x="6912369" y="6381735"/>
                  <a:pt x="6918959" y="6368677"/>
                </a:cubicBezTo>
                <a:cubicBezTo>
                  <a:pt x="6926149" y="6355292"/>
                  <a:pt x="6928545" y="6355619"/>
                  <a:pt x="6936933" y="6367045"/>
                </a:cubicBezTo>
                <a:lnTo>
                  <a:pt x="6936933" y="6366392"/>
                </a:lnTo>
                <a:cubicBezTo>
                  <a:pt x="6944121" y="6376839"/>
                  <a:pt x="6949513" y="6376839"/>
                  <a:pt x="6959099" y="6367045"/>
                </a:cubicBezTo>
                <a:cubicBezTo>
                  <a:pt x="6968085" y="6357251"/>
                  <a:pt x="6978869" y="6356598"/>
                  <a:pt x="7002234" y="6362148"/>
                </a:cubicBezTo>
                <a:cubicBezTo>
                  <a:pt x="7019608" y="6366392"/>
                  <a:pt x="7035783" y="6367045"/>
                  <a:pt x="7038180" y="6363780"/>
                </a:cubicBezTo>
                <a:cubicBezTo>
                  <a:pt x="7047765" y="6351375"/>
                  <a:pt x="7032189" y="6348110"/>
                  <a:pt x="6969883" y="6348110"/>
                </a:cubicBezTo>
                <a:close/>
                <a:moveTo>
                  <a:pt x="2111798" y="6347131"/>
                </a:moveTo>
                <a:cubicBezTo>
                  <a:pt x="2101014" y="6345498"/>
                  <a:pt x="2095623" y="6348110"/>
                  <a:pt x="2098618" y="6352354"/>
                </a:cubicBezTo>
                <a:cubicBezTo>
                  <a:pt x="2104609" y="6360515"/>
                  <a:pt x="2131568" y="6362148"/>
                  <a:pt x="2130969" y="6354639"/>
                </a:cubicBezTo>
                <a:cubicBezTo>
                  <a:pt x="2130969" y="6352354"/>
                  <a:pt x="2121384" y="6348763"/>
                  <a:pt x="2111798" y="6347131"/>
                </a:cubicBezTo>
                <a:close/>
                <a:moveTo>
                  <a:pt x="10683092" y="6345498"/>
                </a:moveTo>
                <a:cubicBezTo>
                  <a:pt x="10679497" y="6342233"/>
                  <a:pt x="10671110" y="6343213"/>
                  <a:pt x="10664520" y="6346477"/>
                </a:cubicBezTo>
                <a:cubicBezTo>
                  <a:pt x="10657330" y="6349742"/>
                  <a:pt x="10659727" y="6352354"/>
                  <a:pt x="10671709" y="6351701"/>
                </a:cubicBezTo>
                <a:cubicBezTo>
                  <a:pt x="10681294" y="6351701"/>
                  <a:pt x="10686087" y="6348110"/>
                  <a:pt x="10683092" y="6345498"/>
                </a:cubicBezTo>
                <a:close/>
                <a:moveTo>
                  <a:pt x="6885410" y="6344519"/>
                </a:moveTo>
                <a:cubicBezTo>
                  <a:pt x="6883613" y="6344519"/>
                  <a:pt x="6882415" y="6347131"/>
                  <a:pt x="6881815" y="6351701"/>
                </a:cubicBezTo>
                <a:cubicBezTo>
                  <a:pt x="6880019" y="6361495"/>
                  <a:pt x="6875825" y="6361495"/>
                  <a:pt x="6864442" y="6353986"/>
                </a:cubicBezTo>
                <a:cubicBezTo>
                  <a:pt x="6849465" y="6343213"/>
                  <a:pt x="6848266" y="6346477"/>
                  <a:pt x="6858451" y="6368677"/>
                </a:cubicBezTo>
                <a:cubicBezTo>
                  <a:pt x="6863843" y="6380103"/>
                  <a:pt x="6869235" y="6380430"/>
                  <a:pt x="6882415" y="6372268"/>
                </a:cubicBezTo>
                <a:cubicBezTo>
                  <a:pt x="6892599" y="6365739"/>
                  <a:pt x="6896793" y="6355619"/>
                  <a:pt x="6892599" y="6350069"/>
                </a:cubicBezTo>
                <a:cubicBezTo>
                  <a:pt x="6889604" y="6346151"/>
                  <a:pt x="6887207" y="6344193"/>
                  <a:pt x="6885410" y="6344519"/>
                </a:cubicBezTo>
                <a:close/>
                <a:moveTo>
                  <a:pt x="1870961" y="6343866"/>
                </a:moveTo>
                <a:cubicBezTo>
                  <a:pt x="1866168" y="6344845"/>
                  <a:pt x="1870362" y="6351375"/>
                  <a:pt x="1881146" y="6357904"/>
                </a:cubicBezTo>
                <a:cubicBezTo>
                  <a:pt x="1891929" y="6364433"/>
                  <a:pt x="1905110" y="6369330"/>
                  <a:pt x="1909902" y="6368677"/>
                </a:cubicBezTo>
                <a:cubicBezTo>
                  <a:pt x="1915893" y="6367697"/>
                  <a:pt x="1911700" y="6362148"/>
                  <a:pt x="1900916" y="6355619"/>
                </a:cubicBezTo>
                <a:cubicBezTo>
                  <a:pt x="1890132" y="6349089"/>
                  <a:pt x="1876952" y="6343866"/>
                  <a:pt x="1870961" y="6343866"/>
                </a:cubicBezTo>
                <a:close/>
                <a:moveTo>
                  <a:pt x="6728447" y="6341907"/>
                </a:moveTo>
                <a:cubicBezTo>
                  <a:pt x="6725451" y="6341254"/>
                  <a:pt x="6718861" y="6341254"/>
                  <a:pt x="6708677" y="6342560"/>
                </a:cubicBezTo>
                <a:cubicBezTo>
                  <a:pt x="6691303" y="6344193"/>
                  <a:pt x="6681717" y="6346804"/>
                  <a:pt x="6688307" y="6349089"/>
                </a:cubicBezTo>
                <a:cubicBezTo>
                  <a:pt x="6695496" y="6350721"/>
                  <a:pt x="6701487" y="6356598"/>
                  <a:pt x="6701487" y="6361495"/>
                </a:cubicBezTo>
                <a:cubicBezTo>
                  <a:pt x="6702086" y="6372268"/>
                  <a:pt x="6668537" y="6376186"/>
                  <a:pt x="6662546" y="6366392"/>
                </a:cubicBezTo>
                <a:cubicBezTo>
                  <a:pt x="6660749" y="6362801"/>
                  <a:pt x="6608028" y="6367045"/>
                  <a:pt x="6546920" y="6376186"/>
                </a:cubicBezTo>
                <a:cubicBezTo>
                  <a:pt x="6485213" y="6384347"/>
                  <a:pt x="6459452" y="6390223"/>
                  <a:pt x="6487010" y="6388591"/>
                </a:cubicBezTo>
                <a:cubicBezTo>
                  <a:pt x="6560699" y="6384347"/>
                  <a:pt x="6583465" y="6400017"/>
                  <a:pt x="6516366" y="6408179"/>
                </a:cubicBezTo>
                <a:lnTo>
                  <a:pt x="6466042" y="6415035"/>
                </a:lnTo>
                <a:lnTo>
                  <a:pt x="6527150" y="6415688"/>
                </a:lnTo>
                <a:cubicBezTo>
                  <a:pt x="6561298" y="6416667"/>
                  <a:pt x="6605033" y="6413403"/>
                  <a:pt x="6625402" y="6408179"/>
                </a:cubicBezTo>
                <a:cubicBezTo>
                  <a:pt x="6645771" y="6404261"/>
                  <a:pt x="6681717" y="6397733"/>
                  <a:pt x="6704483" y="6394467"/>
                </a:cubicBezTo>
                <a:cubicBezTo>
                  <a:pt x="6727848" y="6390223"/>
                  <a:pt x="6757203" y="6386306"/>
                  <a:pt x="6772181" y="6383695"/>
                </a:cubicBezTo>
                <a:cubicBezTo>
                  <a:pt x="6787757" y="6382062"/>
                  <a:pt x="6796744" y="6375207"/>
                  <a:pt x="6796145" y="6366392"/>
                </a:cubicBezTo>
                <a:cubicBezTo>
                  <a:pt x="6794348" y="6349089"/>
                  <a:pt x="6778771" y="6348110"/>
                  <a:pt x="6774577" y="6365413"/>
                </a:cubicBezTo>
                <a:cubicBezTo>
                  <a:pt x="6772181" y="6375207"/>
                  <a:pt x="6767388" y="6376186"/>
                  <a:pt x="6750613" y="6367697"/>
                </a:cubicBezTo>
                <a:cubicBezTo>
                  <a:pt x="6737433" y="6362148"/>
                  <a:pt x="6729046" y="6361169"/>
                  <a:pt x="6730244" y="6367045"/>
                </a:cubicBezTo>
                <a:cubicBezTo>
                  <a:pt x="6730843" y="6372921"/>
                  <a:pt x="6726649" y="6377818"/>
                  <a:pt x="6721857" y="6377818"/>
                </a:cubicBezTo>
                <a:cubicBezTo>
                  <a:pt x="6708077" y="6379451"/>
                  <a:pt x="6712870" y="6355619"/>
                  <a:pt x="6728447" y="6346477"/>
                </a:cubicBezTo>
                <a:cubicBezTo>
                  <a:pt x="6732041" y="6344193"/>
                  <a:pt x="6732041" y="6342887"/>
                  <a:pt x="6728447" y="6341907"/>
                </a:cubicBezTo>
                <a:close/>
                <a:moveTo>
                  <a:pt x="10572858" y="6333419"/>
                </a:moveTo>
                <a:cubicBezTo>
                  <a:pt x="10556682" y="6334725"/>
                  <a:pt x="10544700" y="6338969"/>
                  <a:pt x="10548894" y="6344845"/>
                </a:cubicBezTo>
                <a:cubicBezTo>
                  <a:pt x="10552488" y="6349742"/>
                  <a:pt x="10575254" y="6351701"/>
                  <a:pt x="10598619" y="6349089"/>
                </a:cubicBezTo>
                <a:cubicBezTo>
                  <a:pt x="10632767" y="6345171"/>
                  <a:pt x="10638159" y="6342560"/>
                  <a:pt x="10623781" y="6337663"/>
                </a:cubicBezTo>
                <a:cubicBezTo>
                  <a:pt x="10609403" y="6333093"/>
                  <a:pt x="10589033" y="6331787"/>
                  <a:pt x="10572858" y="6333419"/>
                </a:cubicBezTo>
                <a:close/>
                <a:moveTo>
                  <a:pt x="4063659" y="6333419"/>
                </a:moveTo>
                <a:cubicBezTo>
                  <a:pt x="4057069" y="6331787"/>
                  <a:pt x="4043889" y="6332439"/>
                  <a:pt x="4035501" y="6335705"/>
                </a:cubicBezTo>
                <a:cubicBezTo>
                  <a:pt x="4026515" y="6338969"/>
                  <a:pt x="4031907" y="6340927"/>
                  <a:pt x="4047483" y="6339295"/>
                </a:cubicBezTo>
                <a:cubicBezTo>
                  <a:pt x="4063060" y="6338316"/>
                  <a:pt x="4070249" y="6335051"/>
                  <a:pt x="4063659" y="6333419"/>
                </a:cubicBezTo>
                <a:close/>
                <a:moveTo>
                  <a:pt x="7464738" y="6330807"/>
                </a:moveTo>
                <a:cubicBezTo>
                  <a:pt x="7458147" y="6328522"/>
                  <a:pt x="7444967" y="6329175"/>
                  <a:pt x="7435981" y="6332439"/>
                </a:cubicBezTo>
                <a:cubicBezTo>
                  <a:pt x="7427593" y="6335705"/>
                  <a:pt x="7432387" y="6337337"/>
                  <a:pt x="7447963" y="6336357"/>
                </a:cubicBezTo>
                <a:cubicBezTo>
                  <a:pt x="7463539" y="6334725"/>
                  <a:pt x="7471328" y="6332439"/>
                  <a:pt x="7464738" y="6330807"/>
                </a:cubicBezTo>
                <a:close/>
                <a:moveTo>
                  <a:pt x="4104997" y="6330155"/>
                </a:moveTo>
                <a:cubicBezTo>
                  <a:pt x="4101402" y="6326889"/>
                  <a:pt x="4093015" y="6327543"/>
                  <a:pt x="4087623" y="6330807"/>
                </a:cubicBezTo>
                <a:cubicBezTo>
                  <a:pt x="4079835" y="6335051"/>
                  <a:pt x="4082830" y="6336357"/>
                  <a:pt x="4093614" y="6335705"/>
                </a:cubicBezTo>
                <a:cubicBezTo>
                  <a:pt x="4103200" y="6335705"/>
                  <a:pt x="4109190" y="6332439"/>
                  <a:pt x="4104997" y="6330155"/>
                </a:cubicBezTo>
                <a:close/>
                <a:moveTo>
                  <a:pt x="3997159" y="6330155"/>
                </a:moveTo>
                <a:cubicBezTo>
                  <a:pt x="3990569" y="6328522"/>
                  <a:pt x="3977988" y="6329175"/>
                  <a:pt x="3968403" y="6332439"/>
                </a:cubicBezTo>
                <a:cubicBezTo>
                  <a:pt x="3959416" y="6335705"/>
                  <a:pt x="3966006" y="6337337"/>
                  <a:pt x="3981583" y="6335705"/>
                </a:cubicBezTo>
                <a:cubicBezTo>
                  <a:pt x="3995961" y="6334725"/>
                  <a:pt x="4003749" y="6331787"/>
                  <a:pt x="3997159" y="6330155"/>
                </a:cubicBezTo>
                <a:close/>
                <a:moveTo>
                  <a:pt x="6455857" y="6329175"/>
                </a:moveTo>
                <a:cubicBezTo>
                  <a:pt x="6449267" y="6327543"/>
                  <a:pt x="6436686" y="6328522"/>
                  <a:pt x="6427700" y="6331787"/>
                </a:cubicBezTo>
                <a:cubicBezTo>
                  <a:pt x="6419312" y="6335051"/>
                  <a:pt x="6424106" y="6336683"/>
                  <a:pt x="6440281" y="6334725"/>
                </a:cubicBezTo>
                <a:cubicBezTo>
                  <a:pt x="6454659" y="6334072"/>
                  <a:pt x="6462447" y="6331787"/>
                  <a:pt x="6455857" y="6329175"/>
                </a:cubicBezTo>
                <a:close/>
                <a:moveTo>
                  <a:pt x="6585861" y="6326563"/>
                </a:moveTo>
                <a:cubicBezTo>
                  <a:pt x="6574479" y="6326237"/>
                  <a:pt x="6558902" y="6327216"/>
                  <a:pt x="6540929" y="6329175"/>
                </a:cubicBezTo>
                <a:cubicBezTo>
                  <a:pt x="6481019" y="6336031"/>
                  <a:pt x="6479821" y="6336683"/>
                  <a:pt x="6519961" y="6339295"/>
                </a:cubicBezTo>
                <a:cubicBezTo>
                  <a:pt x="6587060" y="6343213"/>
                  <a:pt x="6605632" y="6341581"/>
                  <a:pt x="6603834" y="6330807"/>
                </a:cubicBezTo>
                <a:cubicBezTo>
                  <a:pt x="6603834" y="6328522"/>
                  <a:pt x="6597244" y="6326889"/>
                  <a:pt x="6585861" y="6326563"/>
                </a:cubicBezTo>
                <a:close/>
                <a:moveTo>
                  <a:pt x="7507873" y="6323299"/>
                </a:moveTo>
                <a:cubicBezTo>
                  <a:pt x="7497089" y="6324278"/>
                  <a:pt x="7491098" y="6329175"/>
                  <a:pt x="7495292" y="6334072"/>
                </a:cubicBezTo>
                <a:cubicBezTo>
                  <a:pt x="7498887" y="6338969"/>
                  <a:pt x="7507274" y="6342560"/>
                  <a:pt x="7515062" y="6341581"/>
                </a:cubicBezTo>
                <a:cubicBezTo>
                  <a:pt x="7522251" y="6340927"/>
                  <a:pt x="7528242" y="6335705"/>
                  <a:pt x="7528242" y="6330807"/>
                </a:cubicBezTo>
                <a:cubicBezTo>
                  <a:pt x="7527643" y="6325911"/>
                  <a:pt x="7518057" y="6321667"/>
                  <a:pt x="7507873" y="6323299"/>
                </a:cubicBezTo>
                <a:close/>
                <a:moveTo>
                  <a:pt x="1961425" y="6316769"/>
                </a:moveTo>
                <a:cubicBezTo>
                  <a:pt x="1948245" y="6316117"/>
                  <a:pt x="1938659" y="6320687"/>
                  <a:pt x="1942853" y="6330155"/>
                </a:cubicBezTo>
                <a:cubicBezTo>
                  <a:pt x="1947046" y="6340927"/>
                  <a:pt x="1978799" y="6350069"/>
                  <a:pt x="2007555" y="6350069"/>
                </a:cubicBezTo>
                <a:cubicBezTo>
                  <a:pt x="2017141" y="6349089"/>
                  <a:pt x="2015343" y="6344845"/>
                  <a:pt x="2001564" y="6331787"/>
                </a:cubicBezTo>
                <a:cubicBezTo>
                  <a:pt x="1991380" y="6322319"/>
                  <a:pt x="1974605" y="6317096"/>
                  <a:pt x="1961425" y="6316769"/>
                </a:cubicBezTo>
                <a:close/>
                <a:moveTo>
                  <a:pt x="6833888" y="6316117"/>
                </a:moveTo>
                <a:cubicBezTo>
                  <a:pt x="6811721" y="6316769"/>
                  <a:pt x="6791352" y="6319381"/>
                  <a:pt x="6791951" y="6323299"/>
                </a:cubicBezTo>
                <a:cubicBezTo>
                  <a:pt x="6792550" y="6328195"/>
                  <a:pt x="6814717" y="6331134"/>
                  <a:pt x="6841077" y="6328522"/>
                </a:cubicBezTo>
                <a:cubicBezTo>
                  <a:pt x="6867437" y="6325911"/>
                  <a:pt x="6887207" y="6322645"/>
                  <a:pt x="6886009" y="6321013"/>
                </a:cubicBezTo>
                <a:cubicBezTo>
                  <a:pt x="6880019" y="6316769"/>
                  <a:pt x="6856055" y="6315463"/>
                  <a:pt x="6833888" y="6316117"/>
                </a:cubicBezTo>
                <a:close/>
                <a:moveTo>
                  <a:pt x="7162193" y="6297835"/>
                </a:moveTo>
                <a:cubicBezTo>
                  <a:pt x="7154405" y="6298814"/>
                  <a:pt x="7148414" y="6301099"/>
                  <a:pt x="7148414" y="6303385"/>
                </a:cubicBezTo>
                <a:cubicBezTo>
                  <a:pt x="7148414" y="6305343"/>
                  <a:pt x="7147216" y="6315137"/>
                  <a:pt x="7145419" y="6324931"/>
                </a:cubicBezTo>
                <a:cubicBezTo>
                  <a:pt x="7141824" y="6338969"/>
                  <a:pt x="7142423" y="6339949"/>
                  <a:pt x="7148414" y="6329175"/>
                </a:cubicBezTo>
                <a:cubicBezTo>
                  <a:pt x="7153207" y="6321993"/>
                  <a:pt x="7161595" y="6317749"/>
                  <a:pt x="7167585" y="6321013"/>
                </a:cubicBezTo>
                <a:cubicBezTo>
                  <a:pt x="7174175" y="6324278"/>
                  <a:pt x="7178369" y="6320034"/>
                  <a:pt x="7177171" y="6311873"/>
                </a:cubicBezTo>
                <a:cubicBezTo>
                  <a:pt x="7176571" y="6303711"/>
                  <a:pt x="7169981" y="6297181"/>
                  <a:pt x="7162193" y="6297835"/>
                </a:cubicBezTo>
                <a:close/>
                <a:moveTo>
                  <a:pt x="1483345" y="6294897"/>
                </a:moveTo>
                <a:cubicBezTo>
                  <a:pt x="1476755" y="6294897"/>
                  <a:pt x="1471962" y="6296202"/>
                  <a:pt x="1469565" y="6298814"/>
                </a:cubicBezTo>
                <a:cubicBezTo>
                  <a:pt x="1462975" y="6306975"/>
                  <a:pt x="1528876" y="6337337"/>
                  <a:pt x="1549245" y="6335705"/>
                </a:cubicBezTo>
                <a:cubicBezTo>
                  <a:pt x="1566020" y="6334072"/>
                  <a:pt x="1566020" y="6333419"/>
                  <a:pt x="1548646" y="6317749"/>
                </a:cubicBezTo>
                <a:cubicBezTo>
                  <a:pt x="1534867" y="6304690"/>
                  <a:pt x="1502516" y="6294570"/>
                  <a:pt x="1483345" y="6294897"/>
                </a:cubicBezTo>
                <a:close/>
                <a:moveTo>
                  <a:pt x="7376521" y="6287184"/>
                </a:moveTo>
                <a:cubicBezTo>
                  <a:pt x="7372027" y="6287877"/>
                  <a:pt x="7365287" y="6289509"/>
                  <a:pt x="7357499" y="6291958"/>
                </a:cubicBezTo>
                <a:cubicBezTo>
                  <a:pt x="7341323" y="6296855"/>
                  <a:pt x="7324549" y="6296855"/>
                  <a:pt x="7321553" y="6291958"/>
                </a:cubicBezTo>
                <a:cubicBezTo>
                  <a:pt x="7319756" y="6289673"/>
                  <a:pt x="7310769" y="6288041"/>
                  <a:pt x="7298189" y="6287714"/>
                </a:cubicBezTo>
                <a:cubicBezTo>
                  <a:pt x="7285009" y="6287387"/>
                  <a:pt x="7268233" y="6288041"/>
                  <a:pt x="7250261" y="6289673"/>
                </a:cubicBezTo>
                <a:cubicBezTo>
                  <a:pt x="7201734" y="6294570"/>
                  <a:pt x="7185558" y="6298814"/>
                  <a:pt x="7186157" y="6308608"/>
                </a:cubicBezTo>
                <a:cubicBezTo>
                  <a:pt x="7186757" y="6318728"/>
                  <a:pt x="7196342" y="6319381"/>
                  <a:pt x="7225099" y="6311219"/>
                </a:cubicBezTo>
                <a:cubicBezTo>
                  <a:pt x="7244869" y="6305343"/>
                  <a:pt x="7264639" y="6304690"/>
                  <a:pt x="7267035" y="6308608"/>
                </a:cubicBezTo>
                <a:cubicBezTo>
                  <a:pt x="7270630" y="6312852"/>
                  <a:pt x="7285009" y="6315137"/>
                  <a:pt x="7299986" y="6313505"/>
                </a:cubicBezTo>
                <a:cubicBezTo>
                  <a:pt x="7314963" y="6312525"/>
                  <a:pt x="7330540" y="6316117"/>
                  <a:pt x="7333535" y="6321013"/>
                </a:cubicBezTo>
                <a:cubicBezTo>
                  <a:pt x="7338927" y="6327543"/>
                  <a:pt x="7347913" y="6324278"/>
                  <a:pt x="7359895" y="6311219"/>
                </a:cubicBezTo>
                <a:cubicBezTo>
                  <a:pt x="7370081" y="6301099"/>
                  <a:pt x="7380864" y="6290653"/>
                  <a:pt x="7382063" y="6288041"/>
                </a:cubicBezTo>
                <a:cubicBezTo>
                  <a:pt x="7383261" y="6286735"/>
                  <a:pt x="7381014" y="6286490"/>
                  <a:pt x="7376521" y="6287184"/>
                </a:cubicBezTo>
                <a:close/>
                <a:moveTo>
                  <a:pt x="8635375" y="6258333"/>
                </a:moveTo>
                <a:cubicBezTo>
                  <a:pt x="8628785" y="6256700"/>
                  <a:pt x="8618600" y="6257679"/>
                  <a:pt x="8612010" y="6260944"/>
                </a:cubicBezTo>
                <a:cubicBezTo>
                  <a:pt x="8606019" y="6264209"/>
                  <a:pt x="8610812" y="6265841"/>
                  <a:pt x="8623992" y="6265188"/>
                </a:cubicBezTo>
                <a:cubicBezTo>
                  <a:pt x="8637172" y="6263229"/>
                  <a:pt x="8641965" y="6260617"/>
                  <a:pt x="8635375" y="6258333"/>
                </a:cubicBezTo>
                <a:close/>
                <a:moveTo>
                  <a:pt x="9031379" y="6257353"/>
                </a:moveTo>
                <a:cubicBezTo>
                  <a:pt x="9008613" y="6259965"/>
                  <a:pt x="9008014" y="6261597"/>
                  <a:pt x="9024789" y="6266494"/>
                </a:cubicBezTo>
                <a:cubicBezTo>
                  <a:pt x="9034973" y="6270738"/>
                  <a:pt x="9045158" y="6273349"/>
                  <a:pt x="9045757" y="6274329"/>
                </a:cubicBezTo>
                <a:cubicBezTo>
                  <a:pt x="9047554" y="6274329"/>
                  <a:pt x="9049951" y="6270085"/>
                  <a:pt x="9052946" y="6264209"/>
                </a:cubicBezTo>
                <a:cubicBezTo>
                  <a:pt x="9055343" y="6258333"/>
                  <a:pt x="9046356" y="6255721"/>
                  <a:pt x="9031379" y="6257353"/>
                </a:cubicBezTo>
                <a:close/>
                <a:moveTo>
                  <a:pt x="8462835" y="6226992"/>
                </a:moveTo>
                <a:cubicBezTo>
                  <a:pt x="8457443" y="6224380"/>
                  <a:pt x="8443664" y="6226339"/>
                  <a:pt x="8434677" y="6229603"/>
                </a:cubicBezTo>
                <a:cubicBezTo>
                  <a:pt x="8426290" y="6232868"/>
                  <a:pt x="8431682" y="6234501"/>
                  <a:pt x="8447258" y="6232868"/>
                </a:cubicBezTo>
                <a:cubicBezTo>
                  <a:pt x="8462835" y="6232215"/>
                  <a:pt x="8469425" y="6228624"/>
                  <a:pt x="8462835" y="6226992"/>
                </a:cubicBezTo>
                <a:close/>
                <a:moveTo>
                  <a:pt x="7065139" y="6224707"/>
                </a:moveTo>
                <a:cubicBezTo>
                  <a:pt x="7058549" y="6224053"/>
                  <a:pt x="7037581" y="6225686"/>
                  <a:pt x="6998639" y="6228951"/>
                </a:cubicBezTo>
                <a:cubicBezTo>
                  <a:pt x="6948315" y="6233195"/>
                  <a:pt x="6905779" y="6241030"/>
                  <a:pt x="6902185" y="6245927"/>
                </a:cubicBezTo>
                <a:cubicBezTo>
                  <a:pt x="6897392" y="6257679"/>
                  <a:pt x="6976473" y="6250171"/>
                  <a:pt x="7042973" y="6232868"/>
                </a:cubicBezTo>
                <a:cubicBezTo>
                  <a:pt x="7062743" y="6227971"/>
                  <a:pt x="7071131" y="6225033"/>
                  <a:pt x="7065139" y="6224707"/>
                </a:cubicBezTo>
                <a:close/>
                <a:moveTo>
                  <a:pt x="7407823" y="6220136"/>
                </a:moveTo>
                <a:cubicBezTo>
                  <a:pt x="7405427" y="6219157"/>
                  <a:pt x="7404229" y="6219809"/>
                  <a:pt x="7404229" y="6222095"/>
                </a:cubicBezTo>
                <a:cubicBezTo>
                  <a:pt x="7404229" y="6227971"/>
                  <a:pt x="7403630" y="6240051"/>
                  <a:pt x="7403031" y="6249191"/>
                </a:cubicBezTo>
                <a:cubicBezTo>
                  <a:pt x="7401233" y="6261597"/>
                  <a:pt x="7405427" y="6265188"/>
                  <a:pt x="7413815" y="6260944"/>
                </a:cubicBezTo>
                <a:cubicBezTo>
                  <a:pt x="7429391" y="6253762"/>
                  <a:pt x="7455751" y="6258985"/>
                  <a:pt x="7456351" y="6271391"/>
                </a:cubicBezTo>
                <a:cubicBezTo>
                  <a:pt x="7457549" y="6275635"/>
                  <a:pt x="7443769" y="6281185"/>
                  <a:pt x="7427593" y="6282164"/>
                </a:cubicBezTo>
                <a:cubicBezTo>
                  <a:pt x="7386256" y="6286082"/>
                  <a:pt x="7400635" y="6294570"/>
                  <a:pt x="7455751" y="6298814"/>
                </a:cubicBezTo>
                <a:cubicBezTo>
                  <a:pt x="7515062" y="6303711"/>
                  <a:pt x="7736728" y="6283143"/>
                  <a:pt x="7697188" y="6276615"/>
                </a:cubicBezTo>
                <a:cubicBezTo>
                  <a:pt x="7681012" y="6274003"/>
                  <a:pt x="7646863" y="6273349"/>
                  <a:pt x="7619305" y="6275635"/>
                </a:cubicBezTo>
                <a:cubicBezTo>
                  <a:pt x="7592345" y="6277267"/>
                  <a:pt x="7570179" y="6274655"/>
                  <a:pt x="7568981" y="6269105"/>
                </a:cubicBezTo>
                <a:cubicBezTo>
                  <a:pt x="7568981" y="6264209"/>
                  <a:pt x="7561791" y="6260291"/>
                  <a:pt x="7553405" y="6260944"/>
                </a:cubicBezTo>
                <a:cubicBezTo>
                  <a:pt x="7546215" y="6261923"/>
                  <a:pt x="7542021" y="6266494"/>
                  <a:pt x="7545616" y="6270738"/>
                </a:cubicBezTo>
                <a:cubicBezTo>
                  <a:pt x="7550409" y="6277920"/>
                  <a:pt x="7487503" y="6279879"/>
                  <a:pt x="7477918" y="6273349"/>
                </a:cubicBezTo>
                <a:cubicBezTo>
                  <a:pt x="7468931" y="6267473"/>
                  <a:pt x="7486305" y="6238418"/>
                  <a:pt x="7499485" y="6236785"/>
                </a:cubicBezTo>
                <a:cubicBezTo>
                  <a:pt x="7512665" y="6236133"/>
                  <a:pt x="7512665" y="6234827"/>
                  <a:pt x="7499485" y="6227971"/>
                </a:cubicBezTo>
                <a:cubicBezTo>
                  <a:pt x="7479715" y="6217525"/>
                  <a:pt x="7429990" y="6222095"/>
                  <a:pt x="7438977" y="6233847"/>
                </a:cubicBezTo>
                <a:cubicBezTo>
                  <a:pt x="7442571" y="6238745"/>
                  <a:pt x="7441373" y="6242662"/>
                  <a:pt x="7435981" y="6243641"/>
                </a:cubicBezTo>
                <a:cubicBezTo>
                  <a:pt x="7430589" y="6243641"/>
                  <a:pt x="7421603" y="6237112"/>
                  <a:pt x="7415013" y="6228951"/>
                </a:cubicBezTo>
                <a:cubicBezTo>
                  <a:pt x="7412017" y="6224380"/>
                  <a:pt x="7409621" y="6221442"/>
                  <a:pt x="7407823" y="6220136"/>
                </a:cubicBezTo>
                <a:close/>
                <a:moveTo>
                  <a:pt x="7338927" y="6216871"/>
                </a:moveTo>
                <a:cubicBezTo>
                  <a:pt x="7333535" y="6215892"/>
                  <a:pt x="7325148" y="6216219"/>
                  <a:pt x="7317359" y="6217525"/>
                </a:cubicBezTo>
                <a:cubicBezTo>
                  <a:pt x="7300585" y="6219157"/>
                  <a:pt x="7292797" y="6222095"/>
                  <a:pt x="7298189" y="6223727"/>
                </a:cubicBezTo>
                <a:cubicBezTo>
                  <a:pt x="7306576" y="6226339"/>
                  <a:pt x="7308373" y="6234501"/>
                  <a:pt x="7302981" y="6251803"/>
                </a:cubicBezTo>
                <a:cubicBezTo>
                  <a:pt x="7295792" y="6279879"/>
                  <a:pt x="7304179" y="6282164"/>
                  <a:pt x="7318558" y="6257353"/>
                </a:cubicBezTo>
                <a:cubicBezTo>
                  <a:pt x="7327545" y="6242009"/>
                  <a:pt x="7331139" y="6241356"/>
                  <a:pt x="7346715" y="6251803"/>
                </a:cubicBezTo>
                <a:cubicBezTo>
                  <a:pt x="7361094" y="6261923"/>
                  <a:pt x="7363491" y="6261923"/>
                  <a:pt x="7356900" y="6252783"/>
                </a:cubicBezTo>
                <a:cubicBezTo>
                  <a:pt x="7350310" y="6242989"/>
                  <a:pt x="7352707" y="6241030"/>
                  <a:pt x="7368283" y="6244295"/>
                </a:cubicBezTo>
                <a:cubicBezTo>
                  <a:pt x="7380864" y="6247559"/>
                  <a:pt x="7388053" y="6244947"/>
                  <a:pt x="7387454" y="6238418"/>
                </a:cubicBezTo>
                <a:cubicBezTo>
                  <a:pt x="7387454" y="6233521"/>
                  <a:pt x="7378467" y="6229603"/>
                  <a:pt x="7368283" y="6230583"/>
                </a:cubicBezTo>
                <a:cubicBezTo>
                  <a:pt x="7357499" y="6231236"/>
                  <a:pt x="7349112" y="6227971"/>
                  <a:pt x="7348513" y="6223075"/>
                </a:cubicBezTo>
                <a:cubicBezTo>
                  <a:pt x="7347913" y="6220136"/>
                  <a:pt x="7344918" y="6218177"/>
                  <a:pt x="7338927" y="6216871"/>
                </a:cubicBezTo>
                <a:close/>
                <a:moveTo>
                  <a:pt x="7112468" y="6216219"/>
                </a:moveTo>
                <a:cubicBezTo>
                  <a:pt x="7102283" y="6217198"/>
                  <a:pt x="7093896" y="6222095"/>
                  <a:pt x="7093896" y="6226992"/>
                </a:cubicBezTo>
                <a:cubicBezTo>
                  <a:pt x="7095095" y="6232541"/>
                  <a:pt x="7104081" y="6236133"/>
                  <a:pt x="7113667" y="6235153"/>
                </a:cubicBezTo>
                <a:cubicBezTo>
                  <a:pt x="7124450" y="6234501"/>
                  <a:pt x="7131639" y="6229603"/>
                  <a:pt x="7131639" y="6223727"/>
                </a:cubicBezTo>
                <a:cubicBezTo>
                  <a:pt x="7131041" y="6218830"/>
                  <a:pt x="7123252" y="6215239"/>
                  <a:pt x="7112468" y="6216219"/>
                </a:cubicBezTo>
                <a:close/>
                <a:moveTo>
                  <a:pt x="6563695" y="6203813"/>
                </a:moveTo>
                <a:cubicBezTo>
                  <a:pt x="6559501" y="6202833"/>
                  <a:pt x="6548717" y="6203160"/>
                  <a:pt x="6529546" y="6204793"/>
                </a:cubicBezTo>
                <a:cubicBezTo>
                  <a:pt x="6503186" y="6206425"/>
                  <a:pt x="6480420" y="6212301"/>
                  <a:pt x="6481618" y="6218177"/>
                </a:cubicBezTo>
                <a:cubicBezTo>
                  <a:pt x="6482218" y="6228951"/>
                  <a:pt x="6523555" y="6225359"/>
                  <a:pt x="6555307" y="6210669"/>
                </a:cubicBezTo>
                <a:cubicBezTo>
                  <a:pt x="6564893" y="6207077"/>
                  <a:pt x="6567289" y="6204793"/>
                  <a:pt x="6563695" y="6203813"/>
                </a:cubicBezTo>
                <a:close/>
                <a:moveTo>
                  <a:pt x="7202932" y="6201527"/>
                </a:moveTo>
                <a:cubicBezTo>
                  <a:pt x="7199337" y="6198916"/>
                  <a:pt x="7190950" y="6198916"/>
                  <a:pt x="7184360" y="6202181"/>
                </a:cubicBezTo>
                <a:cubicBezTo>
                  <a:pt x="7177171" y="6206425"/>
                  <a:pt x="7179567" y="6209037"/>
                  <a:pt x="7190351" y="6208383"/>
                </a:cubicBezTo>
                <a:cubicBezTo>
                  <a:pt x="7200535" y="6207404"/>
                  <a:pt x="7205927" y="6204793"/>
                  <a:pt x="7202932" y="6201527"/>
                </a:cubicBezTo>
                <a:close/>
                <a:moveTo>
                  <a:pt x="7689399" y="6190755"/>
                </a:moveTo>
                <a:cubicBezTo>
                  <a:pt x="7676219" y="6191733"/>
                  <a:pt x="7666634" y="6197283"/>
                  <a:pt x="7667233" y="6202181"/>
                </a:cubicBezTo>
                <a:cubicBezTo>
                  <a:pt x="7667233" y="6207404"/>
                  <a:pt x="7678017" y="6210669"/>
                  <a:pt x="7691197" y="6210015"/>
                </a:cubicBezTo>
                <a:cubicBezTo>
                  <a:pt x="7704377" y="6208383"/>
                  <a:pt x="7713963" y="6203160"/>
                  <a:pt x="7713363" y="6198263"/>
                </a:cubicBezTo>
                <a:cubicBezTo>
                  <a:pt x="7713363" y="6192713"/>
                  <a:pt x="7701981" y="6189122"/>
                  <a:pt x="7689399" y="6190755"/>
                </a:cubicBezTo>
                <a:close/>
                <a:moveTo>
                  <a:pt x="6796744" y="6182919"/>
                </a:moveTo>
                <a:cubicBezTo>
                  <a:pt x="6786559" y="6181613"/>
                  <a:pt x="6778172" y="6181613"/>
                  <a:pt x="6772181" y="6183245"/>
                </a:cubicBezTo>
                <a:cubicBezTo>
                  <a:pt x="6760798" y="6186511"/>
                  <a:pt x="6748816" y="6186511"/>
                  <a:pt x="6746420" y="6183245"/>
                </a:cubicBezTo>
                <a:cubicBezTo>
                  <a:pt x="6744023" y="6179981"/>
                  <a:pt x="6705681" y="6186184"/>
                  <a:pt x="6661348" y="6197610"/>
                </a:cubicBezTo>
                <a:cubicBezTo>
                  <a:pt x="6616415" y="6209037"/>
                  <a:pt x="6573879" y="6219809"/>
                  <a:pt x="6566091" y="6221442"/>
                </a:cubicBezTo>
                <a:cubicBezTo>
                  <a:pt x="6552911" y="6224707"/>
                  <a:pt x="6690704" y="6222421"/>
                  <a:pt x="6747019" y="6218177"/>
                </a:cubicBezTo>
                <a:cubicBezTo>
                  <a:pt x="6761996" y="6217525"/>
                  <a:pt x="6775176" y="6212301"/>
                  <a:pt x="6777573" y="6207404"/>
                </a:cubicBezTo>
                <a:cubicBezTo>
                  <a:pt x="6779969" y="6203487"/>
                  <a:pt x="6799739" y="6199895"/>
                  <a:pt x="6821307" y="6200875"/>
                </a:cubicBezTo>
                <a:lnTo>
                  <a:pt x="6860847" y="6202181"/>
                </a:lnTo>
                <a:lnTo>
                  <a:pt x="6827298" y="6190101"/>
                </a:lnTo>
                <a:cubicBezTo>
                  <a:pt x="6817712" y="6186837"/>
                  <a:pt x="6806929" y="6184225"/>
                  <a:pt x="6796744" y="6182919"/>
                </a:cubicBezTo>
                <a:close/>
                <a:moveTo>
                  <a:pt x="6874627" y="6163005"/>
                </a:moveTo>
                <a:cubicBezTo>
                  <a:pt x="6869833" y="6163658"/>
                  <a:pt x="6862046" y="6167249"/>
                  <a:pt x="6849465" y="6173778"/>
                </a:cubicBezTo>
                <a:cubicBezTo>
                  <a:pt x="6833289" y="6182919"/>
                  <a:pt x="6834487" y="6183245"/>
                  <a:pt x="6856654" y="6181613"/>
                </a:cubicBezTo>
                <a:cubicBezTo>
                  <a:pt x="6871032" y="6180961"/>
                  <a:pt x="6882415" y="6176063"/>
                  <a:pt x="6881815" y="6170187"/>
                </a:cubicBezTo>
                <a:cubicBezTo>
                  <a:pt x="6881217" y="6164963"/>
                  <a:pt x="6879419" y="6162679"/>
                  <a:pt x="6874627" y="6163005"/>
                </a:cubicBezTo>
                <a:close/>
                <a:moveTo>
                  <a:pt x="7048964" y="6149620"/>
                </a:moveTo>
                <a:cubicBezTo>
                  <a:pt x="7038779" y="6150273"/>
                  <a:pt x="7029193" y="6158761"/>
                  <a:pt x="7027397" y="6168555"/>
                </a:cubicBezTo>
                <a:cubicBezTo>
                  <a:pt x="7023203" y="6185205"/>
                  <a:pt x="7015415" y="6188469"/>
                  <a:pt x="6957302" y="6195325"/>
                </a:cubicBezTo>
                <a:cubicBezTo>
                  <a:pt x="6943523" y="6195978"/>
                  <a:pt x="6934536" y="6200549"/>
                  <a:pt x="6937531" y="6204793"/>
                </a:cubicBezTo>
                <a:cubicBezTo>
                  <a:pt x="6945919" y="6215565"/>
                  <a:pt x="7015415" y="6208057"/>
                  <a:pt x="7035783" y="6194019"/>
                </a:cubicBezTo>
                <a:cubicBezTo>
                  <a:pt x="7044770" y="6188143"/>
                  <a:pt x="7055554" y="6175411"/>
                  <a:pt x="7059747" y="6165290"/>
                </a:cubicBezTo>
                <a:cubicBezTo>
                  <a:pt x="7065139" y="6151579"/>
                  <a:pt x="7062743" y="6147987"/>
                  <a:pt x="7048964" y="6149620"/>
                </a:cubicBezTo>
                <a:close/>
                <a:moveTo>
                  <a:pt x="6811721" y="6148641"/>
                </a:moveTo>
                <a:cubicBezTo>
                  <a:pt x="6806929" y="6149293"/>
                  <a:pt x="6805131" y="6152558"/>
                  <a:pt x="6805730" y="6158761"/>
                </a:cubicBezTo>
                <a:cubicBezTo>
                  <a:pt x="6805730" y="6163658"/>
                  <a:pt x="6815915" y="6166923"/>
                  <a:pt x="6827298" y="6166269"/>
                </a:cubicBezTo>
                <a:cubicBezTo>
                  <a:pt x="6844672" y="6164637"/>
                  <a:pt x="6845271" y="6162025"/>
                  <a:pt x="6833888" y="6156149"/>
                </a:cubicBezTo>
                <a:cubicBezTo>
                  <a:pt x="6823703" y="6150926"/>
                  <a:pt x="6816514" y="6148314"/>
                  <a:pt x="6811721" y="6148641"/>
                </a:cubicBezTo>
                <a:close/>
                <a:moveTo>
                  <a:pt x="5576381" y="6143091"/>
                </a:moveTo>
                <a:cubicBezTo>
                  <a:pt x="5573386" y="6140805"/>
                  <a:pt x="5565598" y="6140805"/>
                  <a:pt x="5559008" y="6144070"/>
                </a:cubicBezTo>
                <a:cubicBezTo>
                  <a:pt x="5551818" y="6147987"/>
                  <a:pt x="5554215" y="6149620"/>
                  <a:pt x="5564999" y="6149620"/>
                </a:cubicBezTo>
                <a:cubicBezTo>
                  <a:pt x="5574584" y="6148641"/>
                  <a:pt x="5580575" y="6146355"/>
                  <a:pt x="5576381" y="6143091"/>
                </a:cubicBezTo>
                <a:close/>
                <a:moveTo>
                  <a:pt x="8870596" y="6123176"/>
                </a:moveTo>
                <a:cubicBezTo>
                  <a:pt x="8847156" y="6123339"/>
                  <a:pt x="8831879" y="6124156"/>
                  <a:pt x="8830681" y="6125788"/>
                </a:cubicBezTo>
                <a:cubicBezTo>
                  <a:pt x="8828285" y="6128073"/>
                  <a:pt x="8852249" y="6131011"/>
                  <a:pt x="8882203" y="6131665"/>
                </a:cubicBezTo>
                <a:cubicBezTo>
                  <a:pt x="8912757" y="6132644"/>
                  <a:pt x="8951699" y="6134603"/>
                  <a:pt x="8970870" y="6138193"/>
                </a:cubicBezTo>
                <a:cubicBezTo>
                  <a:pt x="8988843" y="6140479"/>
                  <a:pt x="9021194" y="6144070"/>
                  <a:pt x="9041563" y="6144723"/>
                </a:cubicBezTo>
                <a:cubicBezTo>
                  <a:pt x="9063131" y="6146355"/>
                  <a:pt x="9088892" y="6147987"/>
                  <a:pt x="9099676" y="6148641"/>
                </a:cubicBezTo>
                <a:cubicBezTo>
                  <a:pt x="9109262" y="6150273"/>
                  <a:pt x="9137419" y="6152231"/>
                  <a:pt x="9160185" y="6153211"/>
                </a:cubicBezTo>
                <a:cubicBezTo>
                  <a:pt x="9184149" y="6153864"/>
                  <a:pt x="9217698" y="6155497"/>
                  <a:pt x="9236270" y="6156149"/>
                </a:cubicBezTo>
                <a:cubicBezTo>
                  <a:pt x="9254243" y="6158108"/>
                  <a:pt x="9290189" y="6160719"/>
                  <a:pt x="9316549" y="6162352"/>
                </a:cubicBezTo>
                <a:cubicBezTo>
                  <a:pt x="9384847" y="6166269"/>
                  <a:pt x="9414801" y="6164637"/>
                  <a:pt x="9396829" y="6156149"/>
                </a:cubicBezTo>
                <a:cubicBezTo>
                  <a:pt x="9388441" y="6152885"/>
                  <a:pt x="9343509" y="6147987"/>
                  <a:pt x="9296180" y="6146355"/>
                </a:cubicBezTo>
                <a:cubicBezTo>
                  <a:pt x="9250050" y="6143743"/>
                  <a:pt x="9181752" y="6138847"/>
                  <a:pt x="9144608" y="6134929"/>
                </a:cubicBezTo>
                <a:cubicBezTo>
                  <a:pt x="9104469" y="6130359"/>
                  <a:pt x="9027185" y="6126441"/>
                  <a:pt x="8959487" y="6124482"/>
                </a:cubicBezTo>
                <a:cubicBezTo>
                  <a:pt x="8925638" y="6123503"/>
                  <a:pt x="8894036" y="6123013"/>
                  <a:pt x="8870596" y="6123176"/>
                </a:cubicBezTo>
                <a:close/>
                <a:moveTo>
                  <a:pt x="8810911" y="6117300"/>
                </a:moveTo>
                <a:cubicBezTo>
                  <a:pt x="8804321" y="6115015"/>
                  <a:pt x="8792339" y="6115994"/>
                  <a:pt x="8783352" y="6119259"/>
                </a:cubicBezTo>
                <a:cubicBezTo>
                  <a:pt x="8774366" y="6122523"/>
                  <a:pt x="8779758" y="6124156"/>
                  <a:pt x="8795334" y="6123503"/>
                </a:cubicBezTo>
                <a:cubicBezTo>
                  <a:pt x="8810312" y="6121871"/>
                  <a:pt x="8817501" y="6118933"/>
                  <a:pt x="8810911" y="6117300"/>
                </a:cubicBezTo>
                <a:close/>
                <a:moveTo>
                  <a:pt x="7056153" y="6115015"/>
                </a:moveTo>
                <a:cubicBezTo>
                  <a:pt x="6963892" y="6121544"/>
                  <a:pt x="6884811" y="6133297"/>
                  <a:pt x="6866838" y="6143091"/>
                </a:cubicBezTo>
                <a:lnTo>
                  <a:pt x="6848266" y="6153211"/>
                </a:lnTo>
                <a:lnTo>
                  <a:pt x="6868037" y="6152231"/>
                </a:lnTo>
                <a:cubicBezTo>
                  <a:pt x="6878820" y="6151579"/>
                  <a:pt x="6891401" y="6154517"/>
                  <a:pt x="6895595" y="6159414"/>
                </a:cubicBezTo>
                <a:cubicBezTo>
                  <a:pt x="6899189" y="6164311"/>
                  <a:pt x="6905181" y="6166269"/>
                  <a:pt x="6910572" y="6163005"/>
                </a:cubicBezTo>
                <a:cubicBezTo>
                  <a:pt x="6914167" y="6159741"/>
                  <a:pt x="6918361" y="6161373"/>
                  <a:pt x="6919559" y="6166269"/>
                </a:cubicBezTo>
                <a:cubicBezTo>
                  <a:pt x="6920158" y="6172146"/>
                  <a:pt x="6932739" y="6175411"/>
                  <a:pt x="6948315" y="6173778"/>
                </a:cubicBezTo>
                <a:cubicBezTo>
                  <a:pt x="6969284" y="6172146"/>
                  <a:pt x="6974077" y="6167902"/>
                  <a:pt x="6969284" y="6157781"/>
                </a:cubicBezTo>
                <a:cubicBezTo>
                  <a:pt x="6963892" y="6146355"/>
                  <a:pt x="6972279" y="6143091"/>
                  <a:pt x="7016613" y="6138193"/>
                </a:cubicBezTo>
                <a:cubicBezTo>
                  <a:pt x="7084311" y="6131338"/>
                  <a:pt x="7120855" y="6110118"/>
                  <a:pt x="7056153" y="6115015"/>
                </a:cubicBezTo>
                <a:close/>
                <a:moveTo>
                  <a:pt x="9730526" y="6099671"/>
                </a:moveTo>
                <a:cubicBezTo>
                  <a:pt x="9723936" y="6100324"/>
                  <a:pt x="9718544" y="6102283"/>
                  <a:pt x="9713751" y="6105874"/>
                </a:cubicBezTo>
                <a:cubicBezTo>
                  <a:pt x="9702968" y="6113383"/>
                  <a:pt x="9708359" y="6115015"/>
                  <a:pt x="9737116" y="6112729"/>
                </a:cubicBezTo>
                <a:cubicBezTo>
                  <a:pt x="9768868" y="6109465"/>
                  <a:pt x="9770666" y="6107833"/>
                  <a:pt x="9750895" y="6101956"/>
                </a:cubicBezTo>
                <a:cubicBezTo>
                  <a:pt x="9743706" y="6099997"/>
                  <a:pt x="9737116" y="6099018"/>
                  <a:pt x="9730526" y="6099671"/>
                </a:cubicBezTo>
                <a:close/>
                <a:moveTo>
                  <a:pt x="7264639" y="6099671"/>
                </a:moveTo>
                <a:cubicBezTo>
                  <a:pt x="7258049" y="6097059"/>
                  <a:pt x="7247265" y="6098691"/>
                  <a:pt x="7240675" y="6101956"/>
                </a:cubicBezTo>
                <a:cubicBezTo>
                  <a:pt x="7234684" y="6105221"/>
                  <a:pt x="7239477" y="6106853"/>
                  <a:pt x="7252657" y="6105221"/>
                </a:cubicBezTo>
                <a:cubicBezTo>
                  <a:pt x="7265837" y="6104241"/>
                  <a:pt x="7271229" y="6101303"/>
                  <a:pt x="7264639" y="6099671"/>
                </a:cubicBezTo>
                <a:close/>
                <a:moveTo>
                  <a:pt x="5672237" y="6095101"/>
                </a:moveTo>
                <a:cubicBezTo>
                  <a:pt x="5659656" y="6093468"/>
                  <a:pt x="5640485" y="6095427"/>
                  <a:pt x="5629102" y="6098691"/>
                </a:cubicBezTo>
                <a:cubicBezTo>
                  <a:pt x="5618318" y="6101956"/>
                  <a:pt x="5627305" y="6103589"/>
                  <a:pt x="5650670" y="6100977"/>
                </a:cubicBezTo>
                <a:cubicBezTo>
                  <a:pt x="5674634" y="6098691"/>
                  <a:pt x="5683620" y="6096080"/>
                  <a:pt x="5672237" y="6095101"/>
                </a:cubicBezTo>
                <a:close/>
                <a:moveTo>
                  <a:pt x="5576981" y="6094447"/>
                </a:moveTo>
                <a:cubicBezTo>
                  <a:pt x="5565598" y="6092815"/>
                  <a:pt x="5546427" y="6094774"/>
                  <a:pt x="5535044" y="6098691"/>
                </a:cubicBezTo>
                <a:cubicBezTo>
                  <a:pt x="5523661" y="6101956"/>
                  <a:pt x="5533246" y="6102935"/>
                  <a:pt x="5556612" y="6100324"/>
                </a:cubicBezTo>
                <a:cubicBezTo>
                  <a:pt x="5579377" y="6097712"/>
                  <a:pt x="5588963" y="6095101"/>
                  <a:pt x="5576981" y="6094447"/>
                </a:cubicBezTo>
                <a:close/>
                <a:moveTo>
                  <a:pt x="7305977" y="6093141"/>
                </a:moveTo>
                <a:cubicBezTo>
                  <a:pt x="7305378" y="6092489"/>
                  <a:pt x="7302981" y="6095101"/>
                  <a:pt x="7298189" y="6100324"/>
                </a:cubicBezTo>
                <a:cubicBezTo>
                  <a:pt x="7292797" y="6107833"/>
                  <a:pt x="7271829" y="6114035"/>
                  <a:pt x="7252058" y="6116647"/>
                </a:cubicBezTo>
                <a:cubicBezTo>
                  <a:pt x="7232288" y="6118279"/>
                  <a:pt x="7216711" y="6123829"/>
                  <a:pt x="7217311" y="6129053"/>
                </a:cubicBezTo>
                <a:cubicBezTo>
                  <a:pt x="7217311" y="6134603"/>
                  <a:pt x="7209522" y="6136561"/>
                  <a:pt x="7196342" y="6133297"/>
                </a:cubicBezTo>
                <a:cubicBezTo>
                  <a:pt x="7168783" y="6125788"/>
                  <a:pt x="7129243" y="6138193"/>
                  <a:pt x="7128045" y="6154843"/>
                </a:cubicBezTo>
                <a:cubicBezTo>
                  <a:pt x="7126247" y="6168555"/>
                  <a:pt x="7177171" y="6165290"/>
                  <a:pt x="7277819" y="6146355"/>
                </a:cubicBezTo>
                <a:cubicBezTo>
                  <a:pt x="7312567" y="6139826"/>
                  <a:pt x="7340125" y="6130685"/>
                  <a:pt x="7339527" y="6125788"/>
                </a:cubicBezTo>
                <a:cubicBezTo>
                  <a:pt x="7339527" y="6121544"/>
                  <a:pt x="7330540" y="6118606"/>
                  <a:pt x="7318558" y="6120238"/>
                </a:cubicBezTo>
                <a:cubicBezTo>
                  <a:pt x="7304179" y="6120891"/>
                  <a:pt x="7300585" y="6117627"/>
                  <a:pt x="7304179" y="6104241"/>
                </a:cubicBezTo>
                <a:cubicBezTo>
                  <a:pt x="7305977" y="6097385"/>
                  <a:pt x="7306576" y="6093795"/>
                  <a:pt x="7305977" y="6093141"/>
                </a:cubicBezTo>
                <a:close/>
                <a:moveTo>
                  <a:pt x="6045251" y="6092897"/>
                </a:moveTo>
                <a:cubicBezTo>
                  <a:pt x="6039335" y="6092897"/>
                  <a:pt x="6031396" y="6093958"/>
                  <a:pt x="6022709" y="6096080"/>
                </a:cubicBezTo>
                <a:cubicBezTo>
                  <a:pt x="6004137" y="6099345"/>
                  <a:pt x="5990957" y="6104241"/>
                  <a:pt x="5990957" y="6106527"/>
                </a:cubicBezTo>
                <a:cubicBezTo>
                  <a:pt x="5990957" y="6108485"/>
                  <a:pt x="6005336" y="6108485"/>
                  <a:pt x="6023908" y="6106527"/>
                </a:cubicBezTo>
                <a:cubicBezTo>
                  <a:pt x="6041881" y="6104895"/>
                  <a:pt x="6055660" y="6099997"/>
                  <a:pt x="6055660" y="6096080"/>
                </a:cubicBezTo>
                <a:cubicBezTo>
                  <a:pt x="6055061" y="6093958"/>
                  <a:pt x="6051167" y="6092897"/>
                  <a:pt x="6045251" y="6092897"/>
                </a:cubicBezTo>
                <a:close/>
                <a:moveTo>
                  <a:pt x="6745821" y="6090857"/>
                </a:moveTo>
                <a:cubicBezTo>
                  <a:pt x="6744023" y="6091836"/>
                  <a:pt x="6743424" y="6093468"/>
                  <a:pt x="6743424" y="6096080"/>
                </a:cubicBezTo>
                <a:cubicBezTo>
                  <a:pt x="6744023" y="6101630"/>
                  <a:pt x="6748217" y="6105874"/>
                  <a:pt x="6754208" y="6105874"/>
                </a:cubicBezTo>
                <a:cubicBezTo>
                  <a:pt x="6759001" y="6105221"/>
                  <a:pt x="6763194" y="6102935"/>
                  <a:pt x="6763194" y="6100324"/>
                </a:cubicBezTo>
                <a:cubicBezTo>
                  <a:pt x="6761996" y="6098691"/>
                  <a:pt x="6758402" y="6094447"/>
                  <a:pt x="6752411" y="6091183"/>
                </a:cubicBezTo>
                <a:cubicBezTo>
                  <a:pt x="6749415" y="6089877"/>
                  <a:pt x="6747019" y="6089877"/>
                  <a:pt x="6745821" y="6090857"/>
                </a:cubicBezTo>
                <a:close/>
                <a:moveTo>
                  <a:pt x="5751319" y="6087919"/>
                </a:moveTo>
                <a:cubicBezTo>
                  <a:pt x="5741733" y="6086286"/>
                  <a:pt x="5725557" y="6087919"/>
                  <a:pt x="5713575" y="6091183"/>
                </a:cubicBezTo>
                <a:cubicBezTo>
                  <a:pt x="5702192" y="6094447"/>
                  <a:pt x="5709980" y="6095101"/>
                  <a:pt x="5730350" y="6093468"/>
                </a:cubicBezTo>
                <a:cubicBezTo>
                  <a:pt x="5751319" y="6091836"/>
                  <a:pt x="5760305" y="6089551"/>
                  <a:pt x="5751319" y="6087919"/>
                </a:cubicBezTo>
                <a:close/>
                <a:moveTo>
                  <a:pt x="6819510" y="6081389"/>
                </a:moveTo>
                <a:cubicBezTo>
                  <a:pt x="6809325" y="6082695"/>
                  <a:pt x="6796744" y="6086613"/>
                  <a:pt x="6785361" y="6092815"/>
                </a:cubicBezTo>
                <a:cubicBezTo>
                  <a:pt x="6771582" y="6100977"/>
                  <a:pt x="6775176" y="6101956"/>
                  <a:pt x="6802136" y="6098039"/>
                </a:cubicBezTo>
                <a:cubicBezTo>
                  <a:pt x="6821307" y="6095427"/>
                  <a:pt x="6837483" y="6089877"/>
                  <a:pt x="6837483" y="6086613"/>
                </a:cubicBezTo>
                <a:cubicBezTo>
                  <a:pt x="6836883" y="6081389"/>
                  <a:pt x="6829694" y="6080083"/>
                  <a:pt x="6819510" y="6081389"/>
                </a:cubicBezTo>
                <a:close/>
                <a:moveTo>
                  <a:pt x="1445601" y="6076492"/>
                </a:moveTo>
                <a:cubicBezTo>
                  <a:pt x="1409656" y="6079757"/>
                  <a:pt x="1412651" y="6096080"/>
                  <a:pt x="1451592" y="6103589"/>
                </a:cubicBezTo>
                <a:cubicBezTo>
                  <a:pt x="1495926" y="6112729"/>
                  <a:pt x="1505511" y="6110771"/>
                  <a:pt x="1504912" y="6096080"/>
                </a:cubicBezTo>
                <a:cubicBezTo>
                  <a:pt x="1503115" y="6079430"/>
                  <a:pt x="1482745" y="6073227"/>
                  <a:pt x="1445601" y="6076492"/>
                </a:cubicBezTo>
                <a:close/>
                <a:moveTo>
                  <a:pt x="1372511" y="6075186"/>
                </a:moveTo>
                <a:cubicBezTo>
                  <a:pt x="1371912" y="6075839"/>
                  <a:pt x="1372511" y="6077471"/>
                  <a:pt x="1374908" y="6080409"/>
                </a:cubicBezTo>
                <a:cubicBezTo>
                  <a:pt x="1379102" y="6086286"/>
                  <a:pt x="1376705" y="6092815"/>
                  <a:pt x="1370714" y="6096080"/>
                </a:cubicBezTo>
                <a:cubicBezTo>
                  <a:pt x="1362327" y="6099997"/>
                  <a:pt x="1362327" y="6101956"/>
                  <a:pt x="1370714" y="6101956"/>
                </a:cubicBezTo>
                <a:cubicBezTo>
                  <a:pt x="1376705" y="6101956"/>
                  <a:pt x="1383894" y="6097712"/>
                  <a:pt x="1386291" y="6092163"/>
                </a:cubicBezTo>
                <a:cubicBezTo>
                  <a:pt x="1388687" y="6086939"/>
                  <a:pt x="1385692" y="6080736"/>
                  <a:pt x="1379102" y="6077471"/>
                </a:cubicBezTo>
                <a:cubicBezTo>
                  <a:pt x="1375507" y="6075513"/>
                  <a:pt x="1373709" y="6074859"/>
                  <a:pt x="1372511" y="6075186"/>
                </a:cubicBezTo>
                <a:close/>
                <a:moveTo>
                  <a:pt x="7927841" y="6074533"/>
                </a:moveTo>
                <a:cubicBezTo>
                  <a:pt x="7917057" y="6075513"/>
                  <a:pt x="7911665" y="6078451"/>
                  <a:pt x="7907471" y="6083674"/>
                </a:cubicBezTo>
                <a:cubicBezTo>
                  <a:pt x="7899683" y="6093468"/>
                  <a:pt x="7904475" y="6095427"/>
                  <a:pt x="7927241" y="6089551"/>
                </a:cubicBezTo>
                <a:cubicBezTo>
                  <a:pt x="7958993" y="6082369"/>
                  <a:pt x="7981160" y="6101303"/>
                  <a:pt x="7952403" y="6111097"/>
                </a:cubicBezTo>
                <a:cubicBezTo>
                  <a:pt x="7944016" y="6114362"/>
                  <a:pt x="7963787" y="6113709"/>
                  <a:pt x="7997336" y="6110118"/>
                </a:cubicBezTo>
                <a:cubicBezTo>
                  <a:pt x="8036277" y="6106200"/>
                  <a:pt x="8058444" y="6107506"/>
                  <a:pt x="8061439" y="6115015"/>
                </a:cubicBezTo>
                <a:cubicBezTo>
                  <a:pt x="8067431" y="6128073"/>
                  <a:pt x="8112961" y="6126767"/>
                  <a:pt x="8111165" y="6112729"/>
                </a:cubicBezTo>
                <a:cubicBezTo>
                  <a:pt x="8110565" y="6107833"/>
                  <a:pt x="8093191" y="6101956"/>
                  <a:pt x="8072223" y="6100977"/>
                </a:cubicBezTo>
                <a:cubicBezTo>
                  <a:pt x="8051853" y="6099345"/>
                  <a:pt x="8036277" y="6095427"/>
                  <a:pt x="8038075" y="6091183"/>
                </a:cubicBezTo>
                <a:cubicBezTo>
                  <a:pt x="8040471" y="6086939"/>
                  <a:pt x="8014111" y="6081389"/>
                  <a:pt x="7979363" y="6077471"/>
                </a:cubicBezTo>
                <a:cubicBezTo>
                  <a:pt x="7954800" y="6074859"/>
                  <a:pt x="7938624" y="6073554"/>
                  <a:pt x="7927841" y="6074533"/>
                </a:cubicBezTo>
                <a:close/>
                <a:moveTo>
                  <a:pt x="7051361" y="6068331"/>
                </a:moveTo>
                <a:cubicBezTo>
                  <a:pt x="7046567" y="6068331"/>
                  <a:pt x="7042973" y="6073227"/>
                  <a:pt x="7042973" y="6078777"/>
                </a:cubicBezTo>
                <a:cubicBezTo>
                  <a:pt x="7043572" y="6084001"/>
                  <a:pt x="7050761" y="6087265"/>
                  <a:pt x="7058549" y="6086613"/>
                </a:cubicBezTo>
                <a:cubicBezTo>
                  <a:pt x="7066937" y="6086613"/>
                  <a:pt x="7070531" y="6081389"/>
                  <a:pt x="7066937" y="6076492"/>
                </a:cubicBezTo>
                <a:cubicBezTo>
                  <a:pt x="7062743" y="6071595"/>
                  <a:pt x="7056153" y="6067351"/>
                  <a:pt x="7051361" y="6068331"/>
                </a:cubicBezTo>
                <a:close/>
                <a:moveTo>
                  <a:pt x="6474429" y="6059189"/>
                </a:moveTo>
                <a:cubicBezTo>
                  <a:pt x="6470835" y="6055925"/>
                  <a:pt x="6462447" y="6056578"/>
                  <a:pt x="6455857" y="6059843"/>
                </a:cubicBezTo>
                <a:cubicBezTo>
                  <a:pt x="6448669" y="6064087"/>
                  <a:pt x="6451065" y="6065719"/>
                  <a:pt x="6461249" y="6065066"/>
                </a:cubicBezTo>
                <a:cubicBezTo>
                  <a:pt x="6471434" y="6065066"/>
                  <a:pt x="6477425" y="6061475"/>
                  <a:pt x="6474429" y="6059189"/>
                </a:cubicBezTo>
                <a:close/>
                <a:moveTo>
                  <a:pt x="7697188" y="6039928"/>
                </a:moveTo>
                <a:cubicBezTo>
                  <a:pt x="7693593" y="6036663"/>
                  <a:pt x="7685206" y="6037643"/>
                  <a:pt x="7678616" y="6040907"/>
                </a:cubicBezTo>
                <a:cubicBezTo>
                  <a:pt x="7671427" y="6044172"/>
                  <a:pt x="7673823" y="6046784"/>
                  <a:pt x="7685206" y="6046131"/>
                </a:cubicBezTo>
                <a:cubicBezTo>
                  <a:pt x="7695391" y="6046131"/>
                  <a:pt x="7700183" y="6042540"/>
                  <a:pt x="7697188" y="6039928"/>
                </a:cubicBezTo>
                <a:close/>
                <a:moveTo>
                  <a:pt x="5266049" y="6037643"/>
                </a:moveTo>
                <a:cubicBezTo>
                  <a:pt x="5263053" y="6035031"/>
                  <a:pt x="5254666" y="6035031"/>
                  <a:pt x="5248076" y="6039275"/>
                </a:cubicBezTo>
                <a:cubicBezTo>
                  <a:pt x="5240288" y="6042540"/>
                  <a:pt x="5242684" y="6045151"/>
                  <a:pt x="5253468" y="6044499"/>
                </a:cubicBezTo>
                <a:cubicBezTo>
                  <a:pt x="5263053" y="6043519"/>
                  <a:pt x="5269643" y="6040907"/>
                  <a:pt x="5266049" y="6037643"/>
                </a:cubicBezTo>
                <a:close/>
                <a:moveTo>
                  <a:pt x="5186668" y="6036174"/>
                </a:moveTo>
                <a:cubicBezTo>
                  <a:pt x="5177382" y="6035766"/>
                  <a:pt x="5167797" y="6036010"/>
                  <a:pt x="5160008" y="6036990"/>
                </a:cubicBezTo>
                <a:lnTo>
                  <a:pt x="5131252" y="6039275"/>
                </a:lnTo>
                <a:lnTo>
                  <a:pt x="5160608" y="6044499"/>
                </a:lnTo>
                <a:cubicBezTo>
                  <a:pt x="5176184" y="6046784"/>
                  <a:pt x="5200149" y="6047437"/>
                  <a:pt x="5212729" y="6046784"/>
                </a:cubicBezTo>
                <a:lnTo>
                  <a:pt x="5236094" y="6045151"/>
                </a:lnTo>
                <a:lnTo>
                  <a:pt x="5211531" y="6039275"/>
                </a:lnTo>
                <a:cubicBezTo>
                  <a:pt x="5204941" y="6037643"/>
                  <a:pt x="5195954" y="6036582"/>
                  <a:pt x="5186668" y="6036174"/>
                </a:cubicBezTo>
                <a:close/>
                <a:moveTo>
                  <a:pt x="7433585" y="6036011"/>
                </a:moveTo>
                <a:cubicBezTo>
                  <a:pt x="7408423" y="6033725"/>
                  <a:pt x="7364689" y="6040255"/>
                  <a:pt x="7359297" y="6050701"/>
                </a:cubicBezTo>
                <a:cubicBezTo>
                  <a:pt x="7354504" y="6061475"/>
                  <a:pt x="7352707" y="6061475"/>
                  <a:pt x="7351509" y="6051681"/>
                </a:cubicBezTo>
                <a:cubicBezTo>
                  <a:pt x="7350909" y="6044825"/>
                  <a:pt x="7346117" y="6039928"/>
                  <a:pt x="7341323" y="6040907"/>
                </a:cubicBezTo>
                <a:cubicBezTo>
                  <a:pt x="7334733" y="6041561"/>
                  <a:pt x="7335333" y="6048416"/>
                  <a:pt x="7343720" y="6060495"/>
                </a:cubicBezTo>
                <a:cubicBezTo>
                  <a:pt x="7353905" y="6075513"/>
                  <a:pt x="7361094" y="6077798"/>
                  <a:pt x="7380864" y="6071269"/>
                </a:cubicBezTo>
                <a:cubicBezTo>
                  <a:pt x="7394045" y="6066371"/>
                  <a:pt x="7412617" y="6060822"/>
                  <a:pt x="7423400" y="6057557"/>
                </a:cubicBezTo>
                <a:cubicBezTo>
                  <a:pt x="7433585" y="6054945"/>
                  <a:pt x="7444967" y="6051681"/>
                  <a:pt x="7449161" y="6050701"/>
                </a:cubicBezTo>
                <a:cubicBezTo>
                  <a:pt x="7452756" y="6050049"/>
                  <a:pt x="7453954" y="6046131"/>
                  <a:pt x="7450359" y="6041887"/>
                </a:cubicBezTo>
                <a:cubicBezTo>
                  <a:pt x="7447963" y="6038949"/>
                  <a:pt x="7441972" y="6036990"/>
                  <a:pt x="7433585" y="6036011"/>
                </a:cubicBezTo>
                <a:close/>
                <a:moveTo>
                  <a:pt x="5762701" y="6035357"/>
                </a:moveTo>
                <a:cubicBezTo>
                  <a:pt x="5750120" y="6036990"/>
                  <a:pt x="5740535" y="6041887"/>
                  <a:pt x="5740535" y="6047437"/>
                </a:cubicBezTo>
                <a:cubicBezTo>
                  <a:pt x="5741133" y="6052660"/>
                  <a:pt x="5754314" y="6055925"/>
                  <a:pt x="5769890" y="6054293"/>
                </a:cubicBezTo>
                <a:cubicBezTo>
                  <a:pt x="5786066" y="6052660"/>
                  <a:pt x="5795052" y="6047763"/>
                  <a:pt x="5792057" y="6042867"/>
                </a:cubicBezTo>
                <a:cubicBezTo>
                  <a:pt x="5787863" y="6037969"/>
                  <a:pt x="5774683" y="6034378"/>
                  <a:pt x="5762701" y="6035357"/>
                </a:cubicBezTo>
                <a:close/>
                <a:moveTo>
                  <a:pt x="7131041" y="6034378"/>
                </a:moveTo>
                <a:cubicBezTo>
                  <a:pt x="7122054" y="6033725"/>
                  <a:pt x="7105878" y="6034378"/>
                  <a:pt x="7093896" y="6037643"/>
                </a:cubicBezTo>
                <a:cubicBezTo>
                  <a:pt x="7082513" y="6041887"/>
                  <a:pt x="7090301" y="6042540"/>
                  <a:pt x="7110671" y="6040907"/>
                </a:cubicBezTo>
                <a:cubicBezTo>
                  <a:pt x="7131639" y="6039275"/>
                  <a:pt x="7140027" y="6036011"/>
                  <a:pt x="7131041" y="6034378"/>
                </a:cubicBezTo>
                <a:close/>
                <a:moveTo>
                  <a:pt x="6263547" y="6030787"/>
                </a:moveTo>
                <a:cubicBezTo>
                  <a:pt x="6256957" y="6030461"/>
                  <a:pt x="6234191" y="6032419"/>
                  <a:pt x="6191656" y="6036011"/>
                </a:cubicBezTo>
                <a:cubicBezTo>
                  <a:pt x="6137137" y="6040907"/>
                  <a:pt x="6083817" y="6049395"/>
                  <a:pt x="6070637" y="6054945"/>
                </a:cubicBezTo>
                <a:cubicBezTo>
                  <a:pt x="6040682" y="6067351"/>
                  <a:pt x="6169488" y="6055599"/>
                  <a:pt x="6238385" y="6039275"/>
                </a:cubicBezTo>
                <a:cubicBezTo>
                  <a:pt x="6260552" y="6033725"/>
                  <a:pt x="6270137" y="6031440"/>
                  <a:pt x="6263547" y="6030787"/>
                </a:cubicBezTo>
                <a:close/>
                <a:moveTo>
                  <a:pt x="7552206" y="6025237"/>
                </a:moveTo>
                <a:cubicBezTo>
                  <a:pt x="7550409" y="6025890"/>
                  <a:pt x="7551008" y="6027523"/>
                  <a:pt x="7552805" y="6030134"/>
                </a:cubicBezTo>
                <a:cubicBezTo>
                  <a:pt x="7558796" y="6039275"/>
                  <a:pt x="7576769" y="6041887"/>
                  <a:pt x="7576769" y="6034378"/>
                </a:cubicBezTo>
                <a:cubicBezTo>
                  <a:pt x="7576170" y="6032093"/>
                  <a:pt x="7569580" y="6028502"/>
                  <a:pt x="7561193" y="6026217"/>
                </a:cubicBezTo>
                <a:cubicBezTo>
                  <a:pt x="7556400" y="6024911"/>
                  <a:pt x="7553405" y="6024585"/>
                  <a:pt x="7552206" y="6025237"/>
                </a:cubicBezTo>
                <a:close/>
                <a:moveTo>
                  <a:pt x="7054355" y="6022952"/>
                </a:moveTo>
                <a:cubicBezTo>
                  <a:pt x="7045369" y="6021319"/>
                  <a:pt x="7030392" y="6022952"/>
                  <a:pt x="7021405" y="6026217"/>
                </a:cubicBezTo>
                <a:cubicBezTo>
                  <a:pt x="7013018" y="6028502"/>
                  <a:pt x="7020807" y="6030134"/>
                  <a:pt x="7038779" y="6028502"/>
                </a:cubicBezTo>
                <a:cubicBezTo>
                  <a:pt x="7056752" y="6026869"/>
                  <a:pt x="7063342" y="6024585"/>
                  <a:pt x="7054355" y="6022952"/>
                </a:cubicBezTo>
                <a:close/>
                <a:moveTo>
                  <a:pt x="7274824" y="6021319"/>
                </a:moveTo>
                <a:cubicBezTo>
                  <a:pt x="7270630" y="6020341"/>
                  <a:pt x="7268233" y="6021973"/>
                  <a:pt x="7267035" y="6026217"/>
                </a:cubicBezTo>
                <a:cubicBezTo>
                  <a:pt x="7265238" y="6032746"/>
                  <a:pt x="7259847" y="6036011"/>
                  <a:pt x="7253855" y="6033725"/>
                </a:cubicBezTo>
                <a:cubicBezTo>
                  <a:pt x="7247265" y="6030461"/>
                  <a:pt x="7246067" y="6031767"/>
                  <a:pt x="7250261" y="6038296"/>
                </a:cubicBezTo>
                <a:cubicBezTo>
                  <a:pt x="7254455" y="6044172"/>
                  <a:pt x="7253855" y="6049069"/>
                  <a:pt x="7249063" y="6049069"/>
                </a:cubicBezTo>
                <a:cubicBezTo>
                  <a:pt x="7243071" y="6050049"/>
                  <a:pt x="7238279" y="6045151"/>
                  <a:pt x="7237081" y="6038296"/>
                </a:cubicBezTo>
                <a:cubicBezTo>
                  <a:pt x="7236481" y="6030134"/>
                  <a:pt x="7234085" y="6032093"/>
                  <a:pt x="7228094" y="6041887"/>
                </a:cubicBezTo>
                <a:cubicBezTo>
                  <a:pt x="7216711" y="6065066"/>
                  <a:pt x="7219107" y="6069963"/>
                  <a:pt x="7244869" y="6065719"/>
                </a:cubicBezTo>
                <a:cubicBezTo>
                  <a:pt x="7257450" y="6064087"/>
                  <a:pt x="7267035" y="6056578"/>
                  <a:pt x="7267035" y="6050049"/>
                </a:cubicBezTo>
                <a:cubicBezTo>
                  <a:pt x="7266437" y="6043193"/>
                  <a:pt x="7267635" y="6037643"/>
                  <a:pt x="7271229" y="6037643"/>
                </a:cubicBezTo>
                <a:cubicBezTo>
                  <a:pt x="7280215" y="6036663"/>
                  <a:pt x="7305378" y="6061475"/>
                  <a:pt x="7306576" y="6072248"/>
                </a:cubicBezTo>
                <a:cubicBezTo>
                  <a:pt x="7307774" y="6086286"/>
                  <a:pt x="7323950" y="6083674"/>
                  <a:pt x="7331139" y="6068983"/>
                </a:cubicBezTo>
                <a:cubicBezTo>
                  <a:pt x="7334135" y="6062454"/>
                  <a:pt x="7331139" y="6055925"/>
                  <a:pt x="7324549" y="6054293"/>
                </a:cubicBezTo>
                <a:cubicBezTo>
                  <a:pt x="7317959" y="6052660"/>
                  <a:pt x="7302981" y="6042867"/>
                  <a:pt x="7291599" y="6032746"/>
                </a:cubicBezTo>
                <a:cubicBezTo>
                  <a:pt x="7284409" y="6026217"/>
                  <a:pt x="7278419" y="6022299"/>
                  <a:pt x="7274824" y="6021319"/>
                </a:cubicBezTo>
                <a:close/>
                <a:moveTo>
                  <a:pt x="7324549" y="6019687"/>
                </a:moveTo>
                <a:cubicBezTo>
                  <a:pt x="7316761" y="6019035"/>
                  <a:pt x="7308373" y="6020667"/>
                  <a:pt x="7306576" y="6025237"/>
                </a:cubicBezTo>
                <a:cubicBezTo>
                  <a:pt x="7304179" y="6030134"/>
                  <a:pt x="7310769" y="6034378"/>
                  <a:pt x="7321553" y="6032746"/>
                </a:cubicBezTo>
                <a:cubicBezTo>
                  <a:pt x="7332337" y="6032093"/>
                  <a:pt x="7340125" y="6029481"/>
                  <a:pt x="7340125" y="6027849"/>
                </a:cubicBezTo>
                <a:cubicBezTo>
                  <a:pt x="7339527" y="6023279"/>
                  <a:pt x="7332337" y="6020341"/>
                  <a:pt x="7324549" y="6019687"/>
                </a:cubicBezTo>
                <a:close/>
                <a:moveTo>
                  <a:pt x="7178968" y="6017729"/>
                </a:moveTo>
                <a:cubicBezTo>
                  <a:pt x="7174175" y="6017729"/>
                  <a:pt x="7170581" y="6022625"/>
                  <a:pt x="7170581" y="6027849"/>
                </a:cubicBezTo>
                <a:cubicBezTo>
                  <a:pt x="7171779" y="6033399"/>
                  <a:pt x="7175973" y="6036990"/>
                  <a:pt x="7180765" y="6036990"/>
                </a:cubicBezTo>
                <a:cubicBezTo>
                  <a:pt x="7186157" y="6036011"/>
                  <a:pt x="7189752" y="6031113"/>
                  <a:pt x="7189752" y="6026217"/>
                </a:cubicBezTo>
                <a:cubicBezTo>
                  <a:pt x="7189153" y="6021319"/>
                  <a:pt x="7183761" y="6017075"/>
                  <a:pt x="7178968" y="6017729"/>
                </a:cubicBezTo>
                <a:close/>
                <a:moveTo>
                  <a:pt x="7464139" y="6013158"/>
                </a:moveTo>
                <a:cubicBezTo>
                  <a:pt x="7457549" y="6011526"/>
                  <a:pt x="7444967" y="6012179"/>
                  <a:pt x="7435981" y="6015443"/>
                </a:cubicBezTo>
                <a:cubicBezTo>
                  <a:pt x="7426995" y="6018708"/>
                  <a:pt x="7432387" y="6020341"/>
                  <a:pt x="7447364" y="6019361"/>
                </a:cubicBezTo>
                <a:cubicBezTo>
                  <a:pt x="7462941" y="6017729"/>
                  <a:pt x="7470729" y="6015443"/>
                  <a:pt x="7464139" y="6013158"/>
                </a:cubicBezTo>
                <a:close/>
                <a:moveTo>
                  <a:pt x="5734543" y="6013158"/>
                </a:moveTo>
                <a:cubicBezTo>
                  <a:pt x="5730949" y="6010547"/>
                  <a:pt x="5723160" y="6010547"/>
                  <a:pt x="5716570" y="6013811"/>
                </a:cubicBezTo>
                <a:cubicBezTo>
                  <a:pt x="5709980" y="6018055"/>
                  <a:pt x="5712377" y="6019361"/>
                  <a:pt x="5723160" y="6019361"/>
                </a:cubicBezTo>
                <a:cubicBezTo>
                  <a:pt x="5732746" y="6018708"/>
                  <a:pt x="5737539" y="6016423"/>
                  <a:pt x="5734543" y="6013158"/>
                </a:cubicBezTo>
                <a:close/>
                <a:moveTo>
                  <a:pt x="10511750" y="6012179"/>
                </a:moveTo>
                <a:cubicBezTo>
                  <a:pt x="10504561" y="6012831"/>
                  <a:pt x="10495574" y="6016749"/>
                  <a:pt x="10487187" y="6023605"/>
                </a:cubicBezTo>
                <a:cubicBezTo>
                  <a:pt x="10476403" y="6032093"/>
                  <a:pt x="10479398" y="6033725"/>
                  <a:pt x="10499169" y="6032093"/>
                </a:cubicBezTo>
                <a:cubicBezTo>
                  <a:pt x="10513547" y="6030461"/>
                  <a:pt x="10524930" y="6025563"/>
                  <a:pt x="10523732" y="6020667"/>
                </a:cubicBezTo>
                <a:cubicBezTo>
                  <a:pt x="10523732" y="6014464"/>
                  <a:pt x="10518340" y="6011526"/>
                  <a:pt x="10511750" y="6012179"/>
                </a:cubicBezTo>
                <a:close/>
                <a:moveTo>
                  <a:pt x="8800127" y="6003037"/>
                </a:moveTo>
                <a:cubicBezTo>
                  <a:pt x="8793537" y="6000753"/>
                  <a:pt x="8783951" y="6001405"/>
                  <a:pt x="8777361" y="6004670"/>
                </a:cubicBezTo>
                <a:cubicBezTo>
                  <a:pt x="8771370" y="6007935"/>
                  <a:pt x="8776163" y="6009893"/>
                  <a:pt x="8789343" y="6008914"/>
                </a:cubicBezTo>
                <a:cubicBezTo>
                  <a:pt x="8801924" y="6007281"/>
                  <a:pt x="8806717" y="6004670"/>
                  <a:pt x="8800127" y="6003037"/>
                </a:cubicBezTo>
                <a:close/>
                <a:moveTo>
                  <a:pt x="1711601" y="5993897"/>
                </a:moveTo>
                <a:cubicBezTo>
                  <a:pt x="1705610" y="5993897"/>
                  <a:pt x="1705011" y="5999120"/>
                  <a:pt x="1708605" y="6004017"/>
                </a:cubicBezTo>
                <a:cubicBezTo>
                  <a:pt x="1711601" y="6008914"/>
                  <a:pt x="1716993" y="6012179"/>
                  <a:pt x="1719389" y="6012179"/>
                </a:cubicBezTo>
                <a:cubicBezTo>
                  <a:pt x="1721786" y="6012179"/>
                  <a:pt x="1722984" y="6007281"/>
                  <a:pt x="1722385" y="6002385"/>
                </a:cubicBezTo>
                <a:cubicBezTo>
                  <a:pt x="1721786" y="5997488"/>
                  <a:pt x="1717592" y="5993244"/>
                  <a:pt x="1711601" y="5993897"/>
                </a:cubicBezTo>
                <a:close/>
                <a:moveTo>
                  <a:pt x="8135129" y="5989326"/>
                </a:moveTo>
                <a:cubicBezTo>
                  <a:pt x="8131534" y="5986715"/>
                  <a:pt x="8123147" y="5986715"/>
                  <a:pt x="8116557" y="5989979"/>
                </a:cubicBezTo>
                <a:cubicBezTo>
                  <a:pt x="8109367" y="5994223"/>
                  <a:pt x="8112961" y="5995529"/>
                  <a:pt x="8123745" y="5995529"/>
                </a:cubicBezTo>
                <a:cubicBezTo>
                  <a:pt x="8133331" y="5994876"/>
                  <a:pt x="8138124" y="5992591"/>
                  <a:pt x="8135129" y="5989326"/>
                </a:cubicBezTo>
                <a:close/>
                <a:moveTo>
                  <a:pt x="6185065" y="5989326"/>
                </a:moveTo>
                <a:cubicBezTo>
                  <a:pt x="6176078" y="5987694"/>
                  <a:pt x="6159304" y="5989000"/>
                  <a:pt x="6147921" y="5992265"/>
                </a:cubicBezTo>
                <a:cubicBezTo>
                  <a:pt x="6136539" y="5995529"/>
                  <a:pt x="6143727" y="5997161"/>
                  <a:pt x="6164097" y="5995529"/>
                </a:cubicBezTo>
                <a:cubicBezTo>
                  <a:pt x="6185065" y="5993244"/>
                  <a:pt x="6194052" y="5990959"/>
                  <a:pt x="6185065" y="5989326"/>
                </a:cubicBezTo>
                <a:close/>
                <a:moveTo>
                  <a:pt x="6339632" y="5984103"/>
                </a:moveTo>
                <a:cubicBezTo>
                  <a:pt x="6328249" y="5982471"/>
                  <a:pt x="6309079" y="5985082"/>
                  <a:pt x="6297695" y="5988347"/>
                </a:cubicBezTo>
                <a:cubicBezTo>
                  <a:pt x="6286312" y="5991611"/>
                  <a:pt x="6295899" y="5992591"/>
                  <a:pt x="6319263" y="5989979"/>
                </a:cubicBezTo>
                <a:cubicBezTo>
                  <a:pt x="6342029" y="5988347"/>
                  <a:pt x="6351015" y="5984755"/>
                  <a:pt x="6339632" y="5984103"/>
                </a:cubicBezTo>
                <a:close/>
                <a:moveTo>
                  <a:pt x="6249768" y="5984103"/>
                </a:moveTo>
                <a:cubicBezTo>
                  <a:pt x="6246772" y="5980838"/>
                  <a:pt x="6238385" y="5981491"/>
                  <a:pt x="6231795" y="5984755"/>
                </a:cubicBezTo>
                <a:cubicBezTo>
                  <a:pt x="6225205" y="5988021"/>
                  <a:pt x="6227601" y="5990959"/>
                  <a:pt x="6238385" y="5989979"/>
                </a:cubicBezTo>
                <a:cubicBezTo>
                  <a:pt x="6248569" y="5989326"/>
                  <a:pt x="6253362" y="5986388"/>
                  <a:pt x="6249768" y="5984103"/>
                </a:cubicBezTo>
                <a:close/>
                <a:moveTo>
                  <a:pt x="8563484" y="5977211"/>
                </a:moveTo>
                <a:cubicBezTo>
                  <a:pt x="8547645" y="5976553"/>
                  <a:pt x="8533079" y="5976594"/>
                  <a:pt x="8522146" y="5977573"/>
                </a:cubicBezTo>
                <a:cubicBezTo>
                  <a:pt x="8504772" y="5980185"/>
                  <a:pt x="8484402" y="5985735"/>
                  <a:pt x="8477812" y="5991611"/>
                </a:cubicBezTo>
                <a:cubicBezTo>
                  <a:pt x="8469425" y="5997488"/>
                  <a:pt x="8459839" y="5998141"/>
                  <a:pt x="8452051" y="5992265"/>
                </a:cubicBezTo>
                <a:cubicBezTo>
                  <a:pt x="8438871" y="5983450"/>
                  <a:pt x="8319651" y="5990959"/>
                  <a:pt x="8311263" y="6001405"/>
                </a:cubicBezTo>
                <a:cubicBezTo>
                  <a:pt x="8301677" y="6013158"/>
                  <a:pt x="8316655" y="6017075"/>
                  <a:pt x="8371772" y="6016096"/>
                </a:cubicBezTo>
                <a:cubicBezTo>
                  <a:pt x="8402326" y="6015443"/>
                  <a:pt x="8458042" y="6016749"/>
                  <a:pt x="8495785" y="6019361"/>
                </a:cubicBezTo>
                <a:cubicBezTo>
                  <a:pt x="8533528" y="6021973"/>
                  <a:pt x="8585650" y="6020341"/>
                  <a:pt x="8610812" y="6015443"/>
                </a:cubicBezTo>
                <a:cubicBezTo>
                  <a:pt x="8636573" y="6010547"/>
                  <a:pt x="8660537" y="6009567"/>
                  <a:pt x="8663533" y="6013811"/>
                </a:cubicBezTo>
                <a:cubicBezTo>
                  <a:pt x="8671321" y="6024585"/>
                  <a:pt x="8740816" y="6017075"/>
                  <a:pt x="8745609" y="6005649"/>
                </a:cubicBezTo>
                <a:cubicBezTo>
                  <a:pt x="8752199" y="5993244"/>
                  <a:pt x="8727037" y="5987367"/>
                  <a:pt x="8703672" y="5996509"/>
                </a:cubicBezTo>
                <a:cubicBezTo>
                  <a:pt x="8692888" y="6000426"/>
                  <a:pt x="8680307" y="5999773"/>
                  <a:pt x="8676713" y="5995529"/>
                </a:cubicBezTo>
                <a:cubicBezTo>
                  <a:pt x="8669973" y="5987448"/>
                  <a:pt x="8610999" y="5979185"/>
                  <a:pt x="8563484" y="5977211"/>
                </a:cubicBezTo>
                <a:close/>
                <a:moveTo>
                  <a:pt x="8990041" y="5973003"/>
                </a:moveTo>
                <a:cubicBezTo>
                  <a:pt x="8988244" y="5971697"/>
                  <a:pt x="8982253" y="5974309"/>
                  <a:pt x="8971469" y="5980185"/>
                </a:cubicBezTo>
                <a:cubicBezTo>
                  <a:pt x="8963681" y="5983450"/>
                  <a:pt x="8957690" y="5990632"/>
                  <a:pt x="8957690" y="5995529"/>
                </a:cubicBezTo>
                <a:cubicBezTo>
                  <a:pt x="8959487" y="6007935"/>
                  <a:pt x="8967874" y="6004997"/>
                  <a:pt x="8982253" y="5987694"/>
                </a:cubicBezTo>
                <a:cubicBezTo>
                  <a:pt x="8988843" y="5978879"/>
                  <a:pt x="8991838" y="5973983"/>
                  <a:pt x="8990041" y="5973003"/>
                </a:cubicBezTo>
                <a:close/>
                <a:moveTo>
                  <a:pt x="8027291" y="5957007"/>
                </a:moveTo>
                <a:cubicBezTo>
                  <a:pt x="8018903" y="5957985"/>
                  <a:pt x="8012313" y="5962883"/>
                  <a:pt x="8013511" y="5967779"/>
                </a:cubicBezTo>
                <a:cubicBezTo>
                  <a:pt x="8014111" y="5973656"/>
                  <a:pt x="8018305" y="5976921"/>
                  <a:pt x="8023097" y="5976921"/>
                </a:cubicBezTo>
                <a:cubicBezTo>
                  <a:pt x="8027890" y="5975941"/>
                  <a:pt x="8033881" y="5971044"/>
                  <a:pt x="8036277" y="5966147"/>
                </a:cubicBezTo>
                <a:cubicBezTo>
                  <a:pt x="8039872" y="5960271"/>
                  <a:pt x="8034480" y="5956353"/>
                  <a:pt x="8027291" y="5957007"/>
                </a:cubicBezTo>
                <a:close/>
                <a:moveTo>
                  <a:pt x="7557598" y="5957007"/>
                </a:moveTo>
                <a:cubicBezTo>
                  <a:pt x="7553405" y="5953741"/>
                  <a:pt x="7546215" y="5954721"/>
                  <a:pt x="7539625" y="5957985"/>
                </a:cubicBezTo>
                <a:cubicBezTo>
                  <a:pt x="7532436" y="5961903"/>
                  <a:pt x="7534833" y="5963535"/>
                  <a:pt x="7545616" y="5962556"/>
                </a:cubicBezTo>
                <a:cubicBezTo>
                  <a:pt x="7555201" y="5962556"/>
                  <a:pt x="7561193" y="5959618"/>
                  <a:pt x="7557598" y="5957007"/>
                </a:cubicBezTo>
                <a:close/>
                <a:moveTo>
                  <a:pt x="8216605" y="5951783"/>
                </a:moveTo>
                <a:cubicBezTo>
                  <a:pt x="8207619" y="5950151"/>
                  <a:pt x="8192641" y="5951457"/>
                  <a:pt x="8183655" y="5954721"/>
                </a:cubicBezTo>
                <a:cubicBezTo>
                  <a:pt x="8175268" y="5957985"/>
                  <a:pt x="8183056" y="5959618"/>
                  <a:pt x="8201029" y="5957985"/>
                </a:cubicBezTo>
                <a:cubicBezTo>
                  <a:pt x="8219002" y="5956353"/>
                  <a:pt x="8225592" y="5953415"/>
                  <a:pt x="8216605" y="5951783"/>
                </a:cubicBezTo>
                <a:close/>
                <a:moveTo>
                  <a:pt x="8108768" y="5950803"/>
                </a:moveTo>
                <a:cubicBezTo>
                  <a:pt x="8103376" y="5951130"/>
                  <a:pt x="8095588" y="5954395"/>
                  <a:pt x="8083007" y="5960924"/>
                </a:cubicBezTo>
                <a:cubicBezTo>
                  <a:pt x="8067431" y="5970065"/>
                  <a:pt x="8068629" y="5971044"/>
                  <a:pt x="8091394" y="5969412"/>
                </a:cubicBezTo>
                <a:cubicBezTo>
                  <a:pt x="8105173" y="5968433"/>
                  <a:pt x="8115957" y="5963535"/>
                  <a:pt x="8115957" y="5958639"/>
                </a:cubicBezTo>
                <a:cubicBezTo>
                  <a:pt x="8115358" y="5952763"/>
                  <a:pt x="8113561" y="5950151"/>
                  <a:pt x="8108768" y="5950803"/>
                </a:cubicBezTo>
                <a:close/>
                <a:moveTo>
                  <a:pt x="7980561" y="5945580"/>
                </a:moveTo>
                <a:cubicBezTo>
                  <a:pt x="7970975" y="5943948"/>
                  <a:pt x="7956597" y="5944601"/>
                  <a:pt x="7948210" y="5947865"/>
                </a:cubicBezTo>
                <a:cubicBezTo>
                  <a:pt x="7939223" y="5951130"/>
                  <a:pt x="7946413" y="5952763"/>
                  <a:pt x="7964385" y="5951130"/>
                </a:cubicBezTo>
                <a:cubicBezTo>
                  <a:pt x="7982359" y="5949497"/>
                  <a:pt x="7990147" y="5947213"/>
                  <a:pt x="7980561" y="5945580"/>
                </a:cubicBezTo>
                <a:close/>
                <a:moveTo>
                  <a:pt x="8301677" y="5943948"/>
                </a:moveTo>
                <a:cubicBezTo>
                  <a:pt x="8291493" y="5942315"/>
                  <a:pt x="8274718" y="5943948"/>
                  <a:pt x="8263335" y="5947213"/>
                </a:cubicBezTo>
                <a:cubicBezTo>
                  <a:pt x="8251953" y="5950477"/>
                  <a:pt x="8259141" y="5952109"/>
                  <a:pt x="8280110" y="5950477"/>
                </a:cubicBezTo>
                <a:cubicBezTo>
                  <a:pt x="8300479" y="5947865"/>
                  <a:pt x="8309466" y="5945580"/>
                  <a:pt x="8301677" y="5943948"/>
                </a:cubicBezTo>
                <a:close/>
                <a:moveTo>
                  <a:pt x="1559430" y="5943621"/>
                </a:moveTo>
                <a:cubicBezTo>
                  <a:pt x="1557633" y="5944274"/>
                  <a:pt x="1557034" y="5948192"/>
                  <a:pt x="1557633" y="5954721"/>
                </a:cubicBezTo>
                <a:cubicBezTo>
                  <a:pt x="1558232" y="5962883"/>
                  <a:pt x="1566020" y="5969412"/>
                  <a:pt x="1573209" y="5968433"/>
                </a:cubicBezTo>
                <a:cubicBezTo>
                  <a:pt x="1580398" y="5967779"/>
                  <a:pt x="1587588" y="5965168"/>
                  <a:pt x="1587588" y="5963535"/>
                </a:cubicBezTo>
                <a:cubicBezTo>
                  <a:pt x="1586389" y="5960924"/>
                  <a:pt x="1579799" y="5955374"/>
                  <a:pt x="1571412" y="5949497"/>
                </a:cubicBezTo>
                <a:cubicBezTo>
                  <a:pt x="1565421" y="5944927"/>
                  <a:pt x="1561826" y="5942969"/>
                  <a:pt x="1559430" y="5943621"/>
                </a:cubicBezTo>
                <a:close/>
                <a:moveTo>
                  <a:pt x="7429990" y="5940030"/>
                </a:moveTo>
                <a:cubicBezTo>
                  <a:pt x="7422801" y="5940683"/>
                  <a:pt x="7417409" y="5942642"/>
                  <a:pt x="7415013" y="5945580"/>
                </a:cubicBezTo>
                <a:cubicBezTo>
                  <a:pt x="7410220" y="5952109"/>
                  <a:pt x="7422801" y="5953741"/>
                  <a:pt x="7447963" y="5951130"/>
                </a:cubicBezTo>
                <a:lnTo>
                  <a:pt x="7488701" y="5947865"/>
                </a:lnTo>
                <a:lnTo>
                  <a:pt x="7455751" y="5941336"/>
                </a:lnTo>
                <a:cubicBezTo>
                  <a:pt x="7445567" y="5939703"/>
                  <a:pt x="7436580" y="5939377"/>
                  <a:pt x="7429990" y="5940030"/>
                </a:cubicBezTo>
                <a:close/>
                <a:moveTo>
                  <a:pt x="8046462" y="5939703"/>
                </a:moveTo>
                <a:cubicBezTo>
                  <a:pt x="8042867" y="5937092"/>
                  <a:pt x="8034480" y="5937092"/>
                  <a:pt x="8027890" y="5940357"/>
                </a:cubicBezTo>
                <a:cubicBezTo>
                  <a:pt x="8020701" y="5944601"/>
                  <a:pt x="8023097" y="5946233"/>
                  <a:pt x="8033881" y="5946233"/>
                </a:cubicBezTo>
                <a:cubicBezTo>
                  <a:pt x="8044065" y="5945580"/>
                  <a:pt x="8049457" y="5942969"/>
                  <a:pt x="8046462" y="5939703"/>
                </a:cubicBezTo>
                <a:close/>
                <a:moveTo>
                  <a:pt x="1667866" y="5930563"/>
                </a:moveTo>
                <a:cubicBezTo>
                  <a:pt x="1662475" y="5931215"/>
                  <a:pt x="1661276" y="5935459"/>
                  <a:pt x="1664871" y="5940357"/>
                </a:cubicBezTo>
                <a:cubicBezTo>
                  <a:pt x="1669065" y="5945253"/>
                  <a:pt x="1676254" y="5948845"/>
                  <a:pt x="1681047" y="5948845"/>
                </a:cubicBezTo>
                <a:cubicBezTo>
                  <a:pt x="1685839" y="5947865"/>
                  <a:pt x="1687038" y="5943621"/>
                  <a:pt x="1683443" y="5938725"/>
                </a:cubicBezTo>
                <a:cubicBezTo>
                  <a:pt x="1680448" y="5933827"/>
                  <a:pt x="1672660" y="5929583"/>
                  <a:pt x="1667866" y="5930563"/>
                </a:cubicBezTo>
                <a:close/>
                <a:moveTo>
                  <a:pt x="7787277" y="5928768"/>
                </a:moveTo>
                <a:cubicBezTo>
                  <a:pt x="7778216" y="5929747"/>
                  <a:pt x="7765785" y="5931869"/>
                  <a:pt x="7752305" y="5934807"/>
                </a:cubicBezTo>
                <a:cubicBezTo>
                  <a:pt x="7720553" y="5941336"/>
                  <a:pt x="7703778" y="5941336"/>
                  <a:pt x="7706175" y="5935786"/>
                </a:cubicBezTo>
                <a:cubicBezTo>
                  <a:pt x="7709169" y="5929910"/>
                  <a:pt x="7704377" y="5929257"/>
                  <a:pt x="7695391" y="5934154"/>
                </a:cubicBezTo>
                <a:cubicBezTo>
                  <a:pt x="7686404" y="5938071"/>
                  <a:pt x="7664837" y="5942969"/>
                  <a:pt x="7646265" y="5944927"/>
                </a:cubicBezTo>
                <a:cubicBezTo>
                  <a:pt x="7628291" y="5946559"/>
                  <a:pt x="7616909" y="5951457"/>
                  <a:pt x="7621103" y="5956353"/>
                </a:cubicBezTo>
                <a:cubicBezTo>
                  <a:pt x="7624697" y="5961251"/>
                  <a:pt x="7678017" y="5959945"/>
                  <a:pt x="7739723" y="5953415"/>
                </a:cubicBezTo>
                <a:cubicBezTo>
                  <a:pt x="7801431" y="5947865"/>
                  <a:pt x="7855349" y="5945580"/>
                  <a:pt x="7858345" y="5947865"/>
                </a:cubicBezTo>
                <a:cubicBezTo>
                  <a:pt x="7867331" y="5956027"/>
                  <a:pt x="7907471" y="5950151"/>
                  <a:pt x="7906872" y="5940357"/>
                </a:cubicBezTo>
                <a:cubicBezTo>
                  <a:pt x="7906273" y="5928931"/>
                  <a:pt x="7879913" y="5925666"/>
                  <a:pt x="7837976" y="5931215"/>
                </a:cubicBezTo>
                <a:cubicBezTo>
                  <a:pt x="7818805" y="5933827"/>
                  <a:pt x="7803228" y="5932848"/>
                  <a:pt x="7802030" y="5929583"/>
                </a:cubicBezTo>
                <a:cubicBezTo>
                  <a:pt x="7802030" y="5927951"/>
                  <a:pt x="7796339" y="5927788"/>
                  <a:pt x="7787277" y="5928768"/>
                </a:cubicBezTo>
                <a:close/>
                <a:moveTo>
                  <a:pt x="1406061" y="5916525"/>
                </a:moveTo>
                <a:lnTo>
                  <a:pt x="1370714" y="5920443"/>
                </a:lnTo>
                <a:lnTo>
                  <a:pt x="1411453" y="5949497"/>
                </a:lnTo>
                <a:cubicBezTo>
                  <a:pt x="1445002" y="5973329"/>
                  <a:pt x="1458782" y="5977573"/>
                  <a:pt x="1496525" y="5973983"/>
                </a:cubicBezTo>
                <a:cubicBezTo>
                  <a:pt x="1536664" y="5970065"/>
                  <a:pt x="1539659" y="5967779"/>
                  <a:pt x="1527678" y="5954721"/>
                </a:cubicBezTo>
                <a:cubicBezTo>
                  <a:pt x="1502516" y="5927625"/>
                  <a:pt x="1485142" y="5919789"/>
                  <a:pt x="1469565" y="5930563"/>
                </a:cubicBezTo>
                <a:cubicBezTo>
                  <a:pt x="1459979" y="5937745"/>
                  <a:pt x="1452791" y="5936439"/>
                  <a:pt x="1447998" y="5927298"/>
                </a:cubicBezTo>
                <a:cubicBezTo>
                  <a:pt x="1443804" y="5918157"/>
                  <a:pt x="1429426" y="5914893"/>
                  <a:pt x="1406061" y="5916525"/>
                </a:cubicBezTo>
                <a:close/>
                <a:moveTo>
                  <a:pt x="1544453" y="5913260"/>
                </a:moveTo>
                <a:cubicBezTo>
                  <a:pt x="1533669" y="5914239"/>
                  <a:pt x="1527678" y="5919137"/>
                  <a:pt x="1531272" y="5924033"/>
                </a:cubicBezTo>
                <a:cubicBezTo>
                  <a:pt x="1535466" y="5928931"/>
                  <a:pt x="1544453" y="5932521"/>
                  <a:pt x="1551642" y="5932521"/>
                </a:cubicBezTo>
                <a:cubicBezTo>
                  <a:pt x="1559430" y="5931542"/>
                  <a:pt x="1564822" y="5926319"/>
                  <a:pt x="1564223" y="5920443"/>
                </a:cubicBezTo>
                <a:cubicBezTo>
                  <a:pt x="1564223" y="5915545"/>
                  <a:pt x="1555236" y="5912607"/>
                  <a:pt x="1544453" y="5913260"/>
                </a:cubicBezTo>
                <a:close/>
                <a:moveTo>
                  <a:pt x="9063131" y="5895957"/>
                </a:moveTo>
                <a:cubicBezTo>
                  <a:pt x="9056541" y="5894651"/>
                  <a:pt x="9047554" y="5897917"/>
                  <a:pt x="9034374" y="5906731"/>
                </a:cubicBezTo>
                <a:lnTo>
                  <a:pt x="9012807" y="5921748"/>
                </a:lnTo>
                <a:lnTo>
                  <a:pt x="9040964" y="5919789"/>
                </a:lnTo>
                <a:cubicBezTo>
                  <a:pt x="9056541" y="5918810"/>
                  <a:pt x="9061933" y="5921748"/>
                  <a:pt x="9052347" y="5925013"/>
                </a:cubicBezTo>
                <a:cubicBezTo>
                  <a:pt x="9043960" y="5928277"/>
                  <a:pt x="9008014" y="5928931"/>
                  <a:pt x="8973266" y="5926645"/>
                </a:cubicBezTo>
                <a:cubicBezTo>
                  <a:pt x="8930730" y="5924033"/>
                  <a:pt x="8896582" y="5927298"/>
                  <a:pt x="8866028" y="5937092"/>
                </a:cubicBezTo>
                <a:cubicBezTo>
                  <a:pt x="8819298" y="5952109"/>
                  <a:pt x="8807915" y="5970391"/>
                  <a:pt x="8846857" y="5966147"/>
                </a:cubicBezTo>
                <a:cubicBezTo>
                  <a:pt x="8860037" y="5965495"/>
                  <a:pt x="8870221" y="5968433"/>
                  <a:pt x="8871420" y="5973329"/>
                </a:cubicBezTo>
                <a:cubicBezTo>
                  <a:pt x="8872019" y="5984103"/>
                  <a:pt x="8921145" y="5982471"/>
                  <a:pt x="8930730" y="5971697"/>
                </a:cubicBezTo>
                <a:cubicBezTo>
                  <a:pt x="8934325" y="5966147"/>
                  <a:pt x="8969073" y="5959618"/>
                  <a:pt x="9085298" y="5943295"/>
                </a:cubicBezTo>
                <a:cubicBezTo>
                  <a:pt x="9100874" y="5940683"/>
                  <a:pt x="9102671" y="5939051"/>
                  <a:pt x="9091888" y="5936439"/>
                </a:cubicBezTo>
                <a:cubicBezTo>
                  <a:pt x="9082302" y="5935459"/>
                  <a:pt x="9073915" y="5925666"/>
                  <a:pt x="9072717" y="5915872"/>
                </a:cubicBezTo>
                <a:cubicBezTo>
                  <a:pt x="9072117" y="5903793"/>
                  <a:pt x="9069122" y="5897263"/>
                  <a:pt x="9063131" y="5895957"/>
                </a:cubicBezTo>
                <a:close/>
                <a:moveTo>
                  <a:pt x="8869622" y="5881267"/>
                </a:moveTo>
                <a:cubicBezTo>
                  <a:pt x="8866627" y="5878655"/>
                  <a:pt x="8858240" y="5878655"/>
                  <a:pt x="8851649" y="5882899"/>
                </a:cubicBezTo>
                <a:cubicBezTo>
                  <a:pt x="8845059" y="5886163"/>
                  <a:pt x="8846857" y="5888449"/>
                  <a:pt x="8858240" y="5887469"/>
                </a:cubicBezTo>
                <a:cubicBezTo>
                  <a:pt x="8867825" y="5886817"/>
                  <a:pt x="8873217" y="5884531"/>
                  <a:pt x="8869622" y="5881267"/>
                </a:cubicBezTo>
                <a:close/>
                <a:moveTo>
                  <a:pt x="7574373" y="5878002"/>
                </a:moveTo>
                <a:cubicBezTo>
                  <a:pt x="7567783" y="5876370"/>
                  <a:pt x="7556999" y="5877023"/>
                  <a:pt x="7550409" y="5880614"/>
                </a:cubicBezTo>
                <a:cubicBezTo>
                  <a:pt x="7545017" y="5883879"/>
                  <a:pt x="7549809" y="5885185"/>
                  <a:pt x="7562990" y="5883552"/>
                </a:cubicBezTo>
                <a:cubicBezTo>
                  <a:pt x="7576170" y="5882899"/>
                  <a:pt x="7580963" y="5879635"/>
                  <a:pt x="7574373" y="5878002"/>
                </a:cubicBezTo>
                <a:close/>
                <a:moveTo>
                  <a:pt x="8819897" y="5872779"/>
                </a:moveTo>
                <a:cubicBezTo>
                  <a:pt x="8817501" y="5872779"/>
                  <a:pt x="8813307" y="5878002"/>
                  <a:pt x="8810911" y="5882899"/>
                </a:cubicBezTo>
                <a:cubicBezTo>
                  <a:pt x="8808514" y="5888775"/>
                  <a:pt x="8810312" y="5892693"/>
                  <a:pt x="8816303" y="5892693"/>
                </a:cubicBezTo>
                <a:cubicBezTo>
                  <a:pt x="8821695" y="5892040"/>
                  <a:pt x="8825888" y="5887143"/>
                  <a:pt x="8825289" y="5881919"/>
                </a:cubicBezTo>
                <a:cubicBezTo>
                  <a:pt x="8824690" y="5876370"/>
                  <a:pt x="8822294" y="5872125"/>
                  <a:pt x="8819897" y="5872779"/>
                </a:cubicBezTo>
                <a:close/>
                <a:moveTo>
                  <a:pt x="7950606" y="5871473"/>
                </a:moveTo>
                <a:cubicBezTo>
                  <a:pt x="7938025" y="5869841"/>
                  <a:pt x="7919453" y="5871147"/>
                  <a:pt x="7908669" y="5874411"/>
                </a:cubicBezTo>
                <a:cubicBezTo>
                  <a:pt x="7896687" y="5877675"/>
                  <a:pt x="7906273" y="5879308"/>
                  <a:pt x="7929638" y="5877023"/>
                </a:cubicBezTo>
                <a:cubicBezTo>
                  <a:pt x="7953003" y="5874411"/>
                  <a:pt x="7961989" y="5872125"/>
                  <a:pt x="7950606" y="5871473"/>
                </a:cubicBezTo>
                <a:close/>
                <a:moveTo>
                  <a:pt x="7513864" y="5870493"/>
                </a:moveTo>
                <a:cubicBezTo>
                  <a:pt x="7509071" y="5871473"/>
                  <a:pt x="7505477" y="5875391"/>
                  <a:pt x="7505477" y="5881267"/>
                </a:cubicBezTo>
                <a:cubicBezTo>
                  <a:pt x="7506675" y="5886163"/>
                  <a:pt x="7513265" y="5890407"/>
                  <a:pt x="7521652" y="5889755"/>
                </a:cubicBezTo>
                <a:cubicBezTo>
                  <a:pt x="7530039" y="5888775"/>
                  <a:pt x="7533035" y="5883879"/>
                  <a:pt x="7528841" y="5878981"/>
                </a:cubicBezTo>
                <a:cubicBezTo>
                  <a:pt x="7525846" y="5874085"/>
                  <a:pt x="7518657" y="5870493"/>
                  <a:pt x="7513864" y="5870493"/>
                </a:cubicBezTo>
                <a:close/>
                <a:moveTo>
                  <a:pt x="8265133" y="5863964"/>
                </a:moveTo>
                <a:cubicBezTo>
                  <a:pt x="8227989" y="5862005"/>
                  <a:pt x="8035079" y="5894325"/>
                  <a:pt x="8027890" y="5903466"/>
                </a:cubicBezTo>
                <a:cubicBezTo>
                  <a:pt x="8023097" y="5909343"/>
                  <a:pt x="8074619" y="5912607"/>
                  <a:pt x="8159093" y="5910975"/>
                </a:cubicBezTo>
                <a:cubicBezTo>
                  <a:pt x="8197435" y="5910322"/>
                  <a:pt x="8250155" y="5911628"/>
                  <a:pt x="8276515" y="5913260"/>
                </a:cubicBezTo>
                <a:cubicBezTo>
                  <a:pt x="8302876" y="5915219"/>
                  <a:pt x="8343615" y="5915219"/>
                  <a:pt x="8366380" y="5913260"/>
                </a:cubicBezTo>
                <a:lnTo>
                  <a:pt x="8408317" y="5909016"/>
                </a:lnTo>
                <a:lnTo>
                  <a:pt x="8365781" y="5903466"/>
                </a:lnTo>
                <a:cubicBezTo>
                  <a:pt x="8341817" y="5901181"/>
                  <a:pt x="8304673" y="5899549"/>
                  <a:pt x="8283105" y="5901181"/>
                </a:cubicBezTo>
                <a:cubicBezTo>
                  <a:pt x="8242966" y="5903466"/>
                  <a:pt x="8234579" y="5889429"/>
                  <a:pt x="8274119" y="5885185"/>
                </a:cubicBezTo>
                <a:cubicBezTo>
                  <a:pt x="8313659" y="5881919"/>
                  <a:pt x="8306471" y="5866249"/>
                  <a:pt x="8265133" y="5863964"/>
                </a:cubicBezTo>
                <a:close/>
                <a:moveTo>
                  <a:pt x="7752305" y="5861271"/>
                </a:moveTo>
                <a:cubicBezTo>
                  <a:pt x="7738675" y="5861271"/>
                  <a:pt x="7722350" y="5862168"/>
                  <a:pt x="7706773" y="5863964"/>
                </a:cubicBezTo>
                <a:cubicBezTo>
                  <a:pt x="7661841" y="5868861"/>
                  <a:pt x="7657647" y="5870493"/>
                  <a:pt x="7684607" y="5872779"/>
                </a:cubicBezTo>
                <a:cubicBezTo>
                  <a:pt x="7732535" y="5878002"/>
                  <a:pt x="7805625" y="5870493"/>
                  <a:pt x="7781661" y="5863964"/>
                </a:cubicBezTo>
                <a:cubicBezTo>
                  <a:pt x="7776868" y="5862168"/>
                  <a:pt x="7765934" y="5861271"/>
                  <a:pt x="7752305" y="5861271"/>
                </a:cubicBezTo>
                <a:close/>
                <a:moveTo>
                  <a:pt x="8086003" y="5850253"/>
                </a:moveTo>
                <a:cubicBezTo>
                  <a:pt x="8065633" y="5849273"/>
                  <a:pt x="8049457" y="5851232"/>
                  <a:pt x="8053052" y="5856782"/>
                </a:cubicBezTo>
                <a:cubicBezTo>
                  <a:pt x="8061439" y="5868208"/>
                  <a:pt x="8033281" y="5881919"/>
                  <a:pt x="8013511" y="5877023"/>
                </a:cubicBezTo>
                <a:cubicBezTo>
                  <a:pt x="8005723" y="5874411"/>
                  <a:pt x="7981160" y="5878655"/>
                  <a:pt x="7958993" y="5885185"/>
                </a:cubicBezTo>
                <a:cubicBezTo>
                  <a:pt x="7920052" y="5896611"/>
                  <a:pt x="7922449" y="5897590"/>
                  <a:pt x="7994341" y="5892040"/>
                </a:cubicBezTo>
                <a:cubicBezTo>
                  <a:pt x="8036277" y="5888775"/>
                  <a:pt x="8072223" y="5881919"/>
                  <a:pt x="8074619" y="5877023"/>
                </a:cubicBezTo>
                <a:cubicBezTo>
                  <a:pt x="8077016" y="5872125"/>
                  <a:pt x="8099781" y="5868208"/>
                  <a:pt x="8124345" y="5867229"/>
                </a:cubicBezTo>
                <a:cubicBezTo>
                  <a:pt x="8155497" y="5867229"/>
                  <a:pt x="8162687" y="5864617"/>
                  <a:pt x="8149507" y="5860699"/>
                </a:cubicBezTo>
                <a:cubicBezTo>
                  <a:pt x="8132732" y="5854823"/>
                  <a:pt x="8106971" y="5851232"/>
                  <a:pt x="8086003" y="5850253"/>
                </a:cubicBezTo>
                <a:close/>
                <a:moveTo>
                  <a:pt x="1518092" y="5841438"/>
                </a:moveTo>
                <a:cubicBezTo>
                  <a:pt x="1516295" y="5840785"/>
                  <a:pt x="1514498" y="5843397"/>
                  <a:pt x="1512700" y="5849273"/>
                </a:cubicBezTo>
                <a:cubicBezTo>
                  <a:pt x="1506110" y="5868208"/>
                  <a:pt x="1482745" y="5870493"/>
                  <a:pt x="1458782" y="5853844"/>
                </a:cubicBezTo>
                <a:cubicBezTo>
                  <a:pt x="1437214" y="5838173"/>
                  <a:pt x="1328777" y="5849273"/>
                  <a:pt x="1309606" y="5868208"/>
                </a:cubicBezTo>
                <a:cubicBezTo>
                  <a:pt x="1289836" y="5888775"/>
                  <a:pt x="1295827" y="5905751"/>
                  <a:pt x="1320390" y="5898243"/>
                </a:cubicBezTo>
                <a:cubicBezTo>
                  <a:pt x="1332971" y="5894978"/>
                  <a:pt x="1358732" y="5894978"/>
                  <a:pt x="1378502" y="5898243"/>
                </a:cubicBezTo>
                <a:cubicBezTo>
                  <a:pt x="1402466" y="5903140"/>
                  <a:pt x="1421637" y="5901834"/>
                  <a:pt x="1437214" y="5893673"/>
                </a:cubicBezTo>
                <a:cubicBezTo>
                  <a:pt x="1453989" y="5885185"/>
                  <a:pt x="1462975" y="5884531"/>
                  <a:pt x="1465372" y="5891061"/>
                </a:cubicBezTo>
                <a:cubicBezTo>
                  <a:pt x="1467768" y="5896937"/>
                  <a:pt x="1473759" y="5901181"/>
                  <a:pt x="1478552" y="5900201"/>
                </a:cubicBezTo>
                <a:cubicBezTo>
                  <a:pt x="1484543" y="5900201"/>
                  <a:pt x="1485142" y="5895305"/>
                  <a:pt x="1480948" y="5890407"/>
                </a:cubicBezTo>
                <a:cubicBezTo>
                  <a:pt x="1477953" y="5885511"/>
                  <a:pt x="1479151" y="5881267"/>
                  <a:pt x="1484543" y="5880614"/>
                </a:cubicBezTo>
                <a:cubicBezTo>
                  <a:pt x="1489935" y="5880614"/>
                  <a:pt x="1494727" y="5883879"/>
                  <a:pt x="1494727" y="5888775"/>
                </a:cubicBezTo>
                <a:cubicBezTo>
                  <a:pt x="1497723" y="5907711"/>
                  <a:pt x="1563624" y="5904119"/>
                  <a:pt x="1568416" y="5884531"/>
                </a:cubicBezTo>
                <a:cubicBezTo>
                  <a:pt x="1570214" y="5878002"/>
                  <a:pt x="1563025" y="5872779"/>
                  <a:pt x="1552241" y="5873758"/>
                </a:cubicBezTo>
                <a:cubicBezTo>
                  <a:pt x="1540858" y="5875391"/>
                  <a:pt x="1530673" y="5866903"/>
                  <a:pt x="1525281" y="5854823"/>
                </a:cubicBezTo>
                <a:cubicBezTo>
                  <a:pt x="1522885" y="5846335"/>
                  <a:pt x="1520489" y="5842417"/>
                  <a:pt x="1518092" y="5841438"/>
                </a:cubicBezTo>
                <a:close/>
                <a:moveTo>
                  <a:pt x="9681999" y="5795407"/>
                </a:moveTo>
                <a:cubicBezTo>
                  <a:pt x="9678405" y="5792142"/>
                  <a:pt x="9670017" y="5793121"/>
                  <a:pt x="9663427" y="5796386"/>
                </a:cubicBezTo>
                <a:cubicBezTo>
                  <a:pt x="9656238" y="5800303"/>
                  <a:pt x="9658634" y="5802263"/>
                  <a:pt x="9670017" y="5801609"/>
                </a:cubicBezTo>
                <a:cubicBezTo>
                  <a:pt x="9680202" y="5801609"/>
                  <a:pt x="9684995" y="5798019"/>
                  <a:pt x="9681999" y="5795407"/>
                </a:cubicBezTo>
                <a:close/>
                <a:moveTo>
                  <a:pt x="10173858" y="5767331"/>
                </a:moveTo>
                <a:cubicBezTo>
                  <a:pt x="10167268" y="5765699"/>
                  <a:pt x="10156485" y="5767005"/>
                  <a:pt x="10151093" y="5770269"/>
                </a:cubicBezTo>
                <a:cubicBezTo>
                  <a:pt x="10144503" y="5773533"/>
                  <a:pt x="10149895" y="5774839"/>
                  <a:pt x="10162476" y="5773207"/>
                </a:cubicBezTo>
                <a:cubicBezTo>
                  <a:pt x="10175656" y="5772555"/>
                  <a:pt x="10180449" y="5769943"/>
                  <a:pt x="10173858" y="5767331"/>
                </a:cubicBezTo>
                <a:close/>
                <a:moveTo>
                  <a:pt x="9351297" y="5739581"/>
                </a:moveTo>
                <a:cubicBezTo>
                  <a:pt x="9344707" y="5736969"/>
                  <a:pt x="9334522" y="5738602"/>
                  <a:pt x="9327932" y="5741867"/>
                </a:cubicBezTo>
                <a:cubicBezTo>
                  <a:pt x="9322540" y="5745131"/>
                  <a:pt x="9327333" y="5746763"/>
                  <a:pt x="9340513" y="5745131"/>
                </a:cubicBezTo>
                <a:cubicBezTo>
                  <a:pt x="9353094" y="5744479"/>
                  <a:pt x="9357887" y="5741214"/>
                  <a:pt x="9351297" y="5739581"/>
                </a:cubicBezTo>
                <a:close/>
                <a:moveTo>
                  <a:pt x="9221293" y="5729787"/>
                </a:moveTo>
                <a:cubicBezTo>
                  <a:pt x="9216500" y="5728808"/>
                  <a:pt x="9194933" y="5730441"/>
                  <a:pt x="9173964" y="5733705"/>
                </a:cubicBezTo>
                <a:lnTo>
                  <a:pt x="9137419" y="5739581"/>
                </a:lnTo>
                <a:lnTo>
                  <a:pt x="9170969" y="5743499"/>
                </a:lnTo>
                <a:cubicBezTo>
                  <a:pt x="9217099" y="5749375"/>
                  <a:pt x="9272216" y="5745458"/>
                  <a:pt x="9277009" y="5736317"/>
                </a:cubicBezTo>
                <a:cubicBezTo>
                  <a:pt x="9278806" y="5732399"/>
                  <a:pt x="9269221" y="5729787"/>
                  <a:pt x="9256041" y="5730441"/>
                </a:cubicBezTo>
                <a:cubicBezTo>
                  <a:pt x="9241662" y="5731420"/>
                  <a:pt x="9226086" y="5731420"/>
                  <a:pt x="9221293" y="5729787"/>
                </a:cubicBezTo>
                <a:close/>
                <a:moveTo>
                  <a:pt x="9326734" y="5722932"/>
                </a:moveTo>
                <a:cubicBezTo>
                  <a:pt x="9323139" y="5720320"/>
                  <a:pt x="9315351" y="5720973"/>
                  <a:pt x="9308761" y="5724237"/>
                </a:cubicBezTo>
                <a:cubicBezTo>
                  <a:pt x="9300973" y="5728155"/>
                  <a:pt x="9303369" y="5729787"/>
                  <a:pt x="9314752" y="5729787"/>
                </a:cubicBezTo>
                <a:cubicBezTo>
                  <a:pt x="9324338" y="5728808"/>
                  <a:pt x="9329730" y="5726197"/>
                  <a:pt x="9326734" y="5722932"/>
                </a:cubicBezTo>
                <a:close/>
                <a:moveTo>
                  <a:pt x="9992931" y="5720647"/>
                </a:moveTo>
                <a:cubicBezTo>
                  <a:pt x="9961778" y="5719667"/>
                  <a:pt x="9952192" y="5721626"/>
                  <a:pt x="9964773" y="5726523"/>
                </a:cubicBezTo>
                <a:cubicBezTo>
                  <a:pt x="9983345" y="5733052"/>
                  <a:pt x="10052841" y="5732399"/>
                  <a:pt x="10045052" y="5724891"/>
                </a:cubicBezTo>
                <a:cubicBezTo>
                  <a:pt x="10042656" y="5723258"/>
                  <a:pt x="10019291" y="5721299"/>
                  <a:pt x="9992931" y="5720647"/>
                </a:cubicBezTo>
                <a:close/>
                <a:moveTo>
                  <a:pt x="10247548" y="5719014"/>
                </a:moveTo>
                <a:cubicBezTo>
                  <a:pt x="10231372" y="5719667"/>
                  <a:pt x="10184043" y="5720647"/>
                  <a:pt x="10142106" y="5721299"/>
                </a:cubicBezTo>
                <a:cubicBezTo>
                  <a:pt x="10085192" y="5721299"/>
                  <a:pt x="10063624" y="5724564"/>
                  <a:pt x="10064224" y="5732725"/>
                </a:cubicBezTo>
                <a:cubicBezTo>
                  <a:pt x="10065422" y="5739581"/>
                  <a:pt x="10085192" y="5744479"/>
                  <a:pt x="10110953" y="5744479"/>
                </a:cubicBezTo>
                <a:cubicBezTo>
                  <a:pt x="10135516" y="5745131"/>
                  <a:pt x="10172061" y="5747743"/>
                  <a:pt x="10193629" y="5751007"/>
                </a:cubicBezTo>
                <a:cubicBezTo>
                  <a:pt x="10230773" y="5756884"/>
                  <a:pt x="10305061" y="5754599"/>
                  <a:pt x="10270912" y="5748723"/>
                </a:cubicBezTo>
                <a:cubicBezTo>
                  <a:pt x="10251142" y="5745458"/>
                  <a:pt x="10248147" y="5732399"/>
                  <a:pt x="10263723" y="5724237"/>
                </a:cubicBezTo>
                <a:cubicBezTo>
                  <a:pt x="10270313" y="5720973"/>
                  <a:pt x="10263124" y="5719014"/>
                  <a:pt x="10247548" y="5719014"/>
                </a:cubicBezTo>
                <a:close/>
                <a:moveTo>
                  <a:pt x="9817395" y="5717382"/>
                </a:moveTo>
                <a:cubicBezTo>
                  <a:pt x="9778454" y="5719014"/>
                  <a:pt x="9757485" y="5720320"/>
                  <a:pt x="9770067" y="5722279"/>
                </a:cubicBezTo>
                <a:cubicBezTo>
                  <a:pt x="9781449" y="5723911"/>
                  <a:pt x="9791035" y="5727829"/>
                  <a:pt x="9791035" y="5732073"/>
                </a:cubicBezTo>
                <a:cubicBezTo>
                  <a:pt x="9792233" y="5736317"/>
                  <a:pt x="9821589" y="5736317"/>
                  <a:pt x="9856936" y="5732073"/>
                </a:cubicBezTo>
                <a:cubicBezTo>
                  <a:pt x="9892282" y="5728808"/>
                  <a:pt x="9913850" y="5723911"/>
                  <a:pt x="9904264" y="5720647"/>
                </a:cubicBezTo>
                <a:cubicBezTo>
                  <a:pt x="9894080" y="5718035"/>
                  <a:pt x="9855138" y="5716403"/>
                  <a:pt x="9817395" y="5717382"/>
                </a:cubicBezTo>
                <a:close/>
                <a:moveTo>
                  <a:pt x="9081104" y="5717382"/>
                </a:moveTo>
                <a:cubicBezTo>
                  <a:pt x="9078108" y="5714770"/>
                  <a:pt x="9069721" y="5714770"/>
                  <a:pt x="9063131" y="5718035"/>
                </a:cubicBezTo>
                <a:cubicBezTo>
                  <a:pt x="9055343" y="5722279"/>
                  <a:pt x="9058338" y="5724237"/>
                  <a:pt x="9069122" y="5724237"/>
                </a:cubicBezTo>
                <a:cubicBezTo>
                  <a:pt x="9078708" y="5723258"/>
                  <a:pt x="9084699" y="5720647"/>
                  <a:pt x="9081104" y="5717382"/>
                </a:cubicBezTo>
                <a:close/>
                <a:moveTo>
                  <a:pt x="9115852" y="5705303"/>
                </a:moveTo>
                <a:cubicBezTo>
                  <a:pt x="9112856" y="5704977"/>
                  <a:pt x="9109861" y="5705955"/>
                  <a:pt x="9105667" y="5707588"/>
                </a:cubicBezTo>
                <a:cubicBezTo>
                  <a:pt x="9098478" y="5711505"/>
                  <a:pt x="9092487" y="5716403"/>
                  <a:pt x="9092487" y="5718035"/>
                </a:cubicBezTo>
                <a:cubicBezTo>
                  <a:pt x="9093685" y="5720647"/>
                  <a:pt x="9099077" y="5721299"/>
                  <a:pt x="9107464" y="5720647"/>
                </a:cubicBezTo>
                <a:cubicBezTo>
                  <a:pt x="9114653" y="5719667"/>
                  <a:pt x="9120644" y="5715749"/>
                  <a:pt x="9120644" y="5709873"/>
                </a:cubicBezTo>
                <a:cubicBezTo>
                  <a:pt x="9120644" y="5707261"/>
                  <a:pt x="9118248" y="5705955"/>
                  <a:pt x="9115852" y="5705303"/>
                </a:cubicBezTo>
                <a:close/>
                <a:moveTo>
                  <a:pt x="9147005" y="5697467"/>
                </a:moveTo>
                <a:cubicBezTo>
                  <a:pt x="9141613" y="5698447"/>
                  <a:pt x="9140415" y="5702365"/>
                  <a:pt x="9144009" y="5707588"/>
                </a:cubicBezTo>
                <a:cubicBezTo>
                  <a:pt x="9148203" y="5712485"/>
                  <a:pt x="9152397" y="5716729"/>
                  <a:pt x="9154793" y="5716729"/>
                </a:cubicBezTo>
                <a:cubicBezTo>
                  <a:pt x="9157189" y="5716729"/>
                  <a:pt x="9158388" y="5711505"/>
                  <a:pt x="9157788" y="5706609"/>
                </a:cubicBezTo>
                <a:cubicBezTo>
                  <a:pt x="9157788" y="5700732"/>
                  <a:pt x="9152996" y="5697467"/>
                  <a:pt x="9147005" y="5697467"/>
                </a:cubicBezTo>
                <a:close/>
                <a:moveTo>
                  <a:pt x="8994235" y="5693550"/>
                </a:moveTo>
                <a:cubicBezTo>
                  <a:pt x="8974465" y="5696162"/>
                  <a:pt x="8974465" y="5696815"/>
                  <a:pt x="8992437" y="5702691"/>
                </a:cubicBezTo>
                <a:cubicBezTo>
                  <a:pt x="9003221" y="5706935"/>
                  <a:pt x="9012807" y="5708894"/>
                  <a:pt x="9014604" y="5709873"/>
                </a:cubicBezTo>
                <a:cubicBezTo>
                  <a:pt x="9016401" y="5709873"/>
                  <a:pt x="9016401" y="5705629"/>
                  <a:pt x="9016401" y="5700732"/>
                </a:cubicBezTo>
                <a:cubicBezTo>
                  <a:pt x="9015203" y="5694856"/>
                  <a:pt x="9005618" y="5691917"/>
                  <a:pt x="8994235" y="5693550"/>
                </a:cubicBezTo>
                <a:close/>
                <a:moveTo>
                  <a:pt x="9049951" y="5691917"/>
                </a:moveTo>
                <a:cubicBezTo>
                  <a:pt x="9046356" y="5688653"/>
                  <a:pt x="9039167" y="5689306"/>
                  <a:pt x="9032577" y="5692897"/>
                </a:cubicBezTo>
                <a:cubicBezTo>
                  <a:pt x="9025388" y="5696162"/>
                  <a:pt x="9027784" y="5698447"/>
                  <a:pt x="9038568" y="5697467"/>
                </a:cubicBezTo>
                <a:cubicBezTo>
                  <a:pt x="9048154" y="5696815"/>
                  <a:pt x="9054145" y="5694529"/>
                  <a:pt x="9049951" y="5691917"/>
                </a:cubicBezTo>
                <a:close/>
                <a:moveTo>
                  <a:pt x="8942113" y="5691917"/>
                </a:moveTo>
                <a:cubicBezTo>
                  <a:pt x="8935523" y="5689633"/>
                  <a:pt x="8924739" y="5690285"/>
                  <a:pt x="8918748" y="5693550"/>
                </a:cubicBezTo>
                <a:cubicBezTo>
                  <a:pt x="8912158" y="5696815"/>
                  <a:pt x="8918149" y="5698447"/>
                  <a:pt x="8930730" y="5697467"/>
                </a:cubicBezTo>
                <a:cubicBezTo>
                  <a:pt x="8943911" y="5695835"/>
                  <a:pt x="8948703" y="5693550"/>
                  <a:pt x="8942113" y="5691917"/>
                </a:cubicBezTo>
                <a:close/>
                <a:moveTo>
                  <a:pt x="8782154" y="5687673"/>
                </a:moveTo>
                <a:cubicBezTo>
                  <a:pt x="8774965" y="5685062"/>
                  <a:pt x="8762384" y="5686041"/>
                  <a:pt x="8753397" y="5689306"/>
                </a:cubicBezTo>
                <a:cubicBezTo>
                  <a:pt x="8745010" y="5692571"/>
                  <a:pt x="8749803" y="5694529"/>
                  <a:pt x="8765978" y="5693550"/>
                </a:cubicBezTo>
                <a:cubicBezTo>
                  <a:pt x="8781555" y="5691917"/>
                  <a:pt x="8788145" y="5689306"/>
                  <a:pt x="8782154" y="5687673"/>
                </a:cubicBezTo>
                <a:close/>
                <a:moveTo>
                  <a:pt x="1675056" y="5651436"/>
                </a:moveTo>
                <a:cubicBezTo>
                  <a:pt x="1660678" y="5653069"/>
                  <a:pt x="1661876" y="5656659"/>
                  <a:pt x="1682844" y="5669718"/>
                </a:cubicBezTo>
                <a:cubicBezTo>
                  <a:pt x="1709204" y="5687021"/>
                  <a:pt x="1737362" y="5689959"/>
                  <a:pt x="1725380" y="5675268"/>
                </a:cubicBezTo>
                <a:cubicBezTo>
                  <a:pt x="1722385" y="5670371"/>
                  <a:pt x="1713398" y="5667107"/>
                  <a:pt x="1705610" y="5667107"/>
                </a:cubicBezTo>
                <a:cubicBezTo>
                  <a:pt x="1698421" y="5667759"/>
                  <a:pt x="1691831" y="5664821"/>
                  <a:pt x="1691232" y="5658945"/>
                </a:cubicBezTo>
                <a:cubicBezTo>
                  <a:pt x="1691232" y="5654048"/>
                  <a:pt x="1682844" y="5650783"/>
                  <a:pt x="1675056" y="5651436"/>
                </a:cubicBezTo>
                <a:close/>
                <a:moveTo>
                  <a:pt x="1467768" y="5626951"/>
                </a:moveTo>
                <a:cubicBezTo>
                  <a:pt x="1458782" y="5625972"/>
                  <a:pt x="1450993" y="5625972"/>
                  <a:pt x="1446800" y="5627605"/>
                </a:cubicBezTo>
                <a:cubicBezTo>
                  <a:pt x="1436016" y="5630869"/>
                  <a:pt x="1440210" y="5633154"/>
                  <a:pt x="1458182" y="5632501"/>
                </a:cubicBezTo>
                <a:cubicBezTo>
                  <a:pt x="1482745" y="5632501"/>
                  <a:pt x="1480349" y="5634133"/>
                  <a:pt x="1440809" y="5649804"/>
                </a:cubicBezTo>
                <a:cubicBezTo>
                  <a:pt x="1413250" y="5660577"/>
                  <a:pt x="1394079" y="5663515"/>
                  <a:pt x="1391683" y="5657965"/>
                </a:cubicBezTo>
                <a:cubicBezTo>
                  <a:pt x="1388687" y="5652742"/>
                  <a:pt x="1357534" y="5652089"/>
                  <a:pt x="1320390" y="5656333"/>
                </a:cubicBezTo>
                <a:cubicBezTo>
                  <a:pt x="1256286" y="5662863"/>
                  <a:pt x="1254489" y="5663842"/>
                  <a:pt x="1282647" y="5674615"/>
                </a:cubicBezTo>
                <a:cubicBezTo>
                  <a:pt x="1300021" y="5680165"/>
                  <a:pt x="1325782" y="5681145"/>
                  <a:pt x="1344354" y="5676901"/>
                </a:cubicBezTo>
                <a:cubicBezTo>
                  <a:pt x="1368318" y="5670371"/>
                  <a:pt x="1382097" y="5672983"/>
                  <a:pt x="1397074" y="5685062"/>
                </a:cubicBezTo>
                <a:cubicBezTo>
                  <a:pt x="1412651" y="5697467"/>
                  <a:pt x="1423435" y="5699427"/>
                  <a:pt x="1444403" y="5691265"/>
                </a:cubicBezTo>
                <a:cubicBezTo>
                  <a:pt x="1462376" y="5683756"/>
                  <a:pt x="1473759" y="5683429"/>
                  <a:pt x="1478552" y="5689959"/>
                </a:cubicBezTo>
                <a:cubicBezTo>
                  <a:pt x="1482745" y="5695835"/>
                  <a:pt x="1495926" y="5696815"/>
                  <a:pt x="1509106" y="5691917"/>
                </a:cubicBezTo>
                <a:cubicBezTo>
                  <a:pt x="1521088" y="5688000"/>
                  <a:pt x="1542056" y="5687021"/>
                  <a:pt x="1554637" y="5691265"/>
                </a:cubicBezTo>
                <a:cubicBezTo>
                  <a:pt x="1583993" y="5700079"/>
                  <a:pt x="1610353" y="5697467"/>
                  <a:pt x="1609155" y="5686695"/>
                </a:cubicBezTo>
                <a:cubicBezTo>
                  <a:pt x="1607957" y="5675268"/>
                  <a:pt x="1554038" y="5642948"/>
                  <a:pt x="1539659" y="5644581"/>
                </a:cubicBezTo>
                <a:cubicBezTo>
                  <a:pt x="1533069" y="5644581"/>
                  <a:pt x="1513299" y="5639683"/>
                  <a:pt x="1495926" y="5633154"/>
                </a:cubicBezTo>
                <a:cubicBezTo>
                  <a:pt x="1486939" y="5629889"/>
                  <a:pt x="1476755" y="5627931"/>
                  <a:pt x="1467768" y="5626951"/>
                </a:cubicBezTo>
                <a:close/>
                <a:moveTo>
                  <a:pt x="7867331" y="5581573"/>
                </a:moveTo>
                <a:cubicBezTo>
                  <a:pt x="7861341" y="5579287"/>
                  <a:pt x="7848759" y="5579941"/>
                  <a:pt x="7839174" y="5583205"/>
                </a:cubicBezTo>
                <a:cubicBezTo>
                  <a:pt x="7831385" y="5586470"/>
                  <a:pt x="7836179" y="5588102"/>
                  <a:pt x="7851755" y="5587123"/>
                </a:cubicBezTo>
                <a:cubicBezTo>
                  <a:pt x="7867331" y="5585491"/>
                  <a:pt x="7873921" y="5583205"/>
                  <a:pt x="7867331" y="5581573"/>
                </a:cubicBezTo>
                <a:close/>
                <a:moveTo>
                  <a:pt x="9374662" y="5574065"/>
                </a:moveTo>
                <a:cubicBezTo>
                  <a:pt x="9368072" y="5571779"/>
                  <a:pt x="9355491" y="5573085"/>
                  <a:pt x="9346504" y="5576349"/>
                </a:cubicBezTo>
                <a:cubicBezTo>
                  <a:pt x="9337518" y="5579614"/>
                  <a:pt x="9342910" y="5581247"/>
                  <a:pt x="9358486" y="5579614"/>
                </a:cubicBezTo>
                <a:cubicBezTo>
                  <a:pt x="9373464" y="5578961"/>
                  <a:pt x="9381252" y="5575697"/>
                  <a:pt x="9374662" y="5574065"/>
                </a:cubicBezTo>
                <a:close/>
                <a:moveTo>
                  <a:pt x="7609719" y="5568188"/>
                </a:moveTo>
                <a:cubicBezTo>
                  <a:pt x="7604327" y="5568841"/>
                  <a:pt x="7600134" y="5570799"/>
                  <a:pt x="7597139" y="5574065"/>
                </a:cubicBezTo>
                <a:cubicBezTo>
                  <a:pt x="7591747" y="5581573"/>
                  <a:pt x="7598935" y="5584185"/>
                  <a:pt x="7621103" y="5581573"/>
                </a:cubicBezTo>
                <a:cubicBezTo>
                  <a:pt x="7651057" y="5578309"/>
                  <a:pt x="7651657" y="5577655"/>
                  <a:pt x="7629489" y="5570799"/>
                </a:cubicBezTo>
                <a:cubicBezTo>
                  <a:pt x="7621701" y="5568515"/>
                  <a:pt x="7615111" y="5567535"/>
                  <a:pt x="7609719" y="5568188"/>
                </a:cubicBezTo>
                <a:close/>
                <a:moveTo>
                  <a:pt x="7512665" y="5566555"/>
                </a:moveTo>
                <a:cubicBezTo>
                  <a:pt x="7509071" y="5563944"/>
                  <a:pt x="7501283" y="5563944"/>
                  <a:pt x="7495292" y="5568188"/>
                </a:cubicBezTo>
                <a:cubicBezTo>
                  <a:pt x="7488103" y="5571453"/>
                  <a:pt x="7489900" y="5574065"/>
                  <a:pt x="7500683" y="5573411"/>
                </a:cubicBezTo>
                <a:cubicBezTo>
                  <a:pt x="7510869" y="5572432"/>
                  <a:pt x="7516260" y="5569821"/>
                  <a:pt x="7512665" y="5566555"/>
                </a:cubicBezTo>
                <a:close/>
                <a:moveTo>
                  <a:pt x="7380864" y="5560353"/>
                </a:moveTo>
                <a:cubicBezTo>
                  <a:pt x="7376671" y="5557741"/>
                  <a:pt x="7368283" y="5557741"/>
                  <a:pt x="7362292" y="5561006"/>
                </a:cubicBezTo>
                <a:cubicBezTo>
                  <a:pt x="7355103" y="5565250"/>
                  <a:pt x="7357499" y="5566555"/>
                  <a:pt x="7368283" y="5566555"/>
                </a:cubicBezTo>
                <a:cubicBezTo>
                  <a:pt x="7378467" y="5565577"/>
                  <a:pt x="7383859" y="5563617"/>
                  <a:pt x="7380864" y="5560353"/>
                </a:cubicBezTo>
                <a:close/>
                <a:moveTo>
                  <a:pt x="7323950" y="5555129"/>
                </a:moveTo>
                <a:cubicBezTo>
                  <a:pt x="7313765" y="5553497"/>
                  <a:pt x="7297589" y="5554803"/>
                  <a:pt x="7285607" y="5558067"/>
                </a:cubicBezTo>
                <a:cubicBezTo>
                  <a:pt x="7274225" y="5561659"/>
                  <a:pt x="7282013" y="5563291"/>
                  <a:pt x="7302383" y="5561659"/>
                </a:cubicBezTo>
                <a:cubicBezTo>
                  <a:pt x="7322751" y="5559373"/>
                  <a:pt x="7332937" y="5556761"/>
                  <a:pt x="7323950" y="5555129"/>
                </a:cubicBezTo>
                <a:close/>
                <a:moveTo>
                  <a:pt x="1700817" y="5542724"/>
                </a:moveTo>
                <a:cubicBezTo>
                  <a:pt x="1696024" y="5543703"/>
                  <a:pt x="1689434" y="5548600"/>
                  <a:pt x="1687038" y="5553497"/>
                </a:cubicBezTo>
                <a:cubicBezTo>
                  <a:pt x="1684042" y="5559373"/>
                  <a:pt x="1685839" y="5563291"/>
                  <a:pt x="1691232" y="5563291"/>
                </a:cubicBezTo>
                <a:cubicBezTo>
                  <a:pt x="1696024" y="5562638"/>
                  <a:pt x="1702614" y="5557741"/>
                  <a:pt x="1705011" y="5551865"/>
                </a:cubicBezTo>
                <a:cubicBezTo>
                  <a:pt x="1708006" y="5546968"/>
                  <a:pt x="1705610" y="5542724"/>
                  <a:pt x="1700817" y="5542724"/>
                </a:cubicBezTo>
                <a:close/>
                <a:moveTo>
                  <a:pt x="8067431" y="5523136"/>
                </a:moveTo>
                <a:cubicBezTo>
                  <a:pt x="8067431" y="5524442"/>
                  <a:pt x="8072223" y="5527380"/>
                  <a:pt x="8081809" y="5533583"/>
                </a:cubicBezTo>
                <a:cubicBezTo>
                  <a:pt x="8091993" y="5540112"/>
                  <a:pt x="8096187" y="5546641"/>
                  <a:pt x="8089597" y="5547621"/>
                </a:cubicBezTo>
                <a:cubicBezTo>
                  <a:pt x="8083007" y="5547621"/>
                  <a:pt x="8080611" y="5552517"/>
                  <a:pt x="8084804" y="5557415"/>
                </a:cubicBezTo>
                <a:cubicBezTo>
                  <a:pt x="8093191" y="5568188"/>
                  <a:pt x="8115358" y="5567535"/>
                  <a:pt x="8121349" y="5555129"/>
                </a:cubicBezTo>
                <a:cubicBezTo>
                  <a:pt x="8126142" y="5544356"/>
                  <a:pt x="8109367" y="5531951"/>
                  <a:pt x="8081809" y="5525421"/>
                </a:cubicBezTo>
                <a:cubicBezTo>
                  <a:pt x="8072223" y="5523136"/>
                  <a:pt x="8067431" y="5522157"/>
                  <a:pt x="8067431" y="5523136"/>
                </a:cubicBezTo>
                <a:close/>
                <a:moveTo>
                  <a:pt x="9548147" y="5518954"/>
                </a:moveTo>
                <a:cubicBezTo>
                  <a:pt x="9404055" y="5520055"/>
                  <a:pt x="9283299" y="5528687"/>
                  <a:pt x="9284198" y="5540439"/>
                </a:cubicBezTo>
                <a:cubicBezTo>
                  <a:pt x="9284198" y="5545335"/>
                  <a:pt x="9293784" y="5549579"/>
                  <a:pt x="9303369" y="5548600"/>
                </a:cubicBezTo>
                <a:cubicBezTo>
                  <a:pt x="9314153" y="5547947"/>
                  <a:pt x="9322540" y="5551539"/>
                  <a:pt x="9323139" y="5557415"/>
                </a:cubicBezTo>
                <a:cubicBezTo>
                  <a:pt x="9324338" y="5563944"/>
                  <a:pt x="9335721" y="5564923"/>
                  <a:pt x="9358486" y="5558067"/>
                </a:cubicBezTo>
                <a:cubicBezTo>
                  <a:pt x="9445955" y="5533583"/>
                  <a:pt x="9441761" y="5533583"/>
                  <a:pt x="9415401" y="5547621"/>
                </a:cubicBezTo>
                <a:cubicBezTo>
                  <a:pt x="9381851" y="5565577"/>
                  <a:pt x="9393234" y="5594631"/>
                  <a:pt x="9435171" y="5595611"/>
                </a:cubicBezTo>
                <a:cubicBezTo>
                  <a:pt x="9452545" y="5596264"/>
                  <a:pt x="9465126" y="5592999"/>
                  <a:pt x="9462130" y="5588755"/>
                </a:cubicBezTo>
                <a:cubicBezTo>
                  <a:pt x="9459135" y="5585491"/>
                  <a:pt x="9472315" y="5580593"/>
                  <a:pt x="9492085" y="5579614"/>
                </a:cubicBezTo>
                <a:cubicBezTo>
                  <a:pt x="9520243" y="5577329"/>
                  <a:pt x="9524436" y="5578961"/>
                  <a:pt x="9509459" y="5586470"/>
                </a:cubicBezTo>
                <a:cubicBezTo>
                  <a:pt x="9493283" y="5595611"/>
                  <a:pt x="9493882" y="5596264"/>
                  <a:pt x="9514851" y="5598549"/>
                </a:cubicBezTo>
                <a:cubicBezTo>
                  <a:pt x="9601720" y="5610302"/>
                  <a:pt x="9770666" y="5605079"/>
                  <a:pt x="9770067" y="5592020"/>
                </a:cubicBezTo>
                <a:cubicBezTo>
                  <a:pt x="9768868" y="5587776"/>
                  <a:pt x="9786242" y="5577003"/>
                  <a:pt x="9807810" y="5569821"/>
                </a:cubicBezTo>
                <a:cubicBezTo>
                  <a:pt x="9850346" y="5553171"/>
                  <a:pt x="9874909" y="5537174"/>
                  <a:pt x="9865922" y="5529665"/>
                </a:cubicBezTo>
                <a:cubicBezTo>
                  <a:pt x="9862328" y="5527053"/>
                  <a:pt x="9786242" y="5523136"/>
                  <a:pt x="9696377" y="5520525"/>
                </a:cubicBezTo>
                <a:cubicBezTo>
                  <a:pt x="9646802" y="5519056"/>
                  <a:pt x="9596178" y="5518586"/>
                  <a:pt x="9548147" y="5518954"/>
                </a:cubicBezTo>
                <a:close/>
                <a:moveTo>
                  <a:pt x="1799069" y="5514648"/>
                </a:moveTo>
                <a:cubicBezTo>
                  <a:pt x="1784691" y="5515301"/>
                  <a:pt x="1812848" y="5542724"/>
                  <a:pt x="1836812" y="5550233"/>
                </a:cubicBezTo>
                <a:cubicBezTo>
                  <a:pt x="1847596" y="5553497"/>
                  <a:pt x="1869164" y="5555129"/>
                  <a:pt x="1884740" y="5553497"/>
                </a:cubicBezTo>
                <a:lnTo>
                  <a:pt x="1912299" y="5551865"/>
                </a:lnTo>
                <a:lnTo>
                  <a:pt x="1882943" y="5535215"/>
                </a:lnTo>
                <a:cubicBezTo>
                  <a:pt x="1866767" y="5526074"/>
                  <a:pt x="1845799" y="5521177"/>
                  <a:pt x="1836812" y="5523789"/>
                </a:cubicBezTo>
                <a:cubicBezTo>
                  <a:pt x="1828425" y="5527053"/>
                  <a:pt x="1818839" y="5526401"/>
                  <a:pt x="1815245" y="5521177"/>
                </a:cubicBezTo>
                <a:cubicBezTo>
                  <a:pt x="1812249" y="5517259"/>
                  <a:pt x="1804461" y="5513669"/>
                  <a:pt x="1799069" y="5514648"/>
                </a:cubicBezTo>
                <a:close/>
                <a:moveTo>
                  <a:pt x="9992332" y="5477757"/>
                </a:moveTo>
                <a:cubicBezTo>
                  <a:pt x="9988737" y="5475146"/>
                  <a:pt x="9980350" y="5475146"/>
                  <a:pt x="9973760" y="5478411"/>
                </a:cubicBezTo>
                <a:cubicBezTo>
                  <a:pt x="9966571" y="5482655"/>
                  <a:pt x="9968967" y="5484287"/>
                  <a:pt x="9980350" y="5484287"/>
                </a:cubicBezTo>
                <a:cubicBezTo>
                  <a:pt x="9990535" y="5483634"/>
                  <a:pt x="9995327" y="5481022"/>
                  <a:pt x="9992332" y="5477757"/>
                </a:cubicBezTo>
                <a:close/>
                <a:moveTo>
                  <a:pt x="8074021" y="5465352"/>
                </a:moveTo>
                <a:cubicBezTo>
                  <a:pt x="8067431" y="5463719"/>
                  <a:pt x="8055449" y="5464373"/>
                  <a:pt x="8046462" y="5467637"/>
                </a:cubicBezTo>
                <a:cubicBezTo>
                  <a:pt x="8036877" y="5470902"/>
                  <a:pt x="8042867" y="5472861"/>
                  <a:pt x="8057845" y="5472207"/>
                </a:cubicBezTo>
                <a:cubicBezTo>
                  <a:pt x="8073421" y="5470575"/>
                  <a:pt x="8080611" y="5467963"/>
                  <a:pt x="8074021" y="5465352"/>
                </a:cubicBezTo>
                <a:close/>
                <a:moveTo>
                  <a:pt x="9920440" y="5464699"/>
                </a:moveTo>
                <a:cubicBezTo>
                  <a:pt x="9913850" y="5463067"/>
                  <a:pt x="9903066" y="5463719"/>
                  <a:pt x="9897075" y="5466984"/>
                </a:cubicBezTo>
                <a:cubicBezTo>
                  <a:pt x="9890485" y="5470249"/>
                  <a:pt x="9896476" y="5471881"/>
                  <a:pt x="9908458" y="5470902"/>
                </a:cubicBezTo>
                <a:cubicBezTo>
                  <a:pt x="9921638" y="5469269"/>
                  <a:pt x="9927030" y="5466984"/>
                  <a:pt x="9920440" y="5464699"/>
                </a:cubicBezTo>
                <a:close/>
                <a:moveTo>
                  <a:pt x="1537263" y="5461761"/>
                </a:moveTo>
                <a:cubicBezTo>
                  <a:pt x="1521687" y="5459475"/>
                  <a:pt x="1518691" y="5464046"/>
                  <a:pt x="1538462" y="5476778"/>
                </a:cubicBezTo>
                <a:cubicBezTo>
                  <a:pt x="1549245" y="5484287"/>
                  <a:pt x="1559430" y="5494081"/>
                  <a:pt x="1560029" y="5498977"/>
                </a:cubicBezTo>
                <a:cubicBezTo>
                  <a:pt x="1561826" y="5503875"/>
                  <a:pt x="1563025" y="5512363"/>
                  <a:pt x="1564223" y="5518239"/>
                </a:cubicBezTo>
                <a:cubicBezTo>
                  <a:pt x="1565421" y="5526401"/>
                  <a:pt x="1570214" y="5525747"/>
                  <a:pt x="1579200" y="5516607"/>
                </a:cubicBezTo>
                <a:cubicBezTo>
                  <a:pt x="1588186" y="5506813"/>
                  <a:pt x="1596574" y="5505507"/>
                  <a:pt x="1612151" y="5513015"/>
                </a:cubicBezTo>
                <a:cubicBezTo>
                  <a:pt x="1657083" y="5531951"/>
                  <a:pt x="1651691" y="5510731"/>
                  <a:pt x="1605561" y="5486899"/>
                </a:cubicBezTo>
                <a:cubicBezTo>
                  <a:pt x="1579200" y="5472861"/>
                  <a:pt x="1552241" y="5464046"/>
                  <a:pt x="1537263" y="5461761"/>
                </a:cubicBezTo>
                <a:close/>
                <a:moveTo>
                  <a:pt x="1401268" y="5446417"/>
                </a:moveTo>
                <a:cubicBezTo>
                  <a:pt x="1389885" y="5447070"/>
                  <a:pt x="1394079" y="5451314"/>
                  <a:pt x="1412651" y="5459475"/>
                </a:cubicBezTo>
                <a:cubicBezTo>
                  <a:pt x="1428228" y="5466005"/>
                  <a:pt x="1445002" y="5467963"/>
                  <a:pt x="1449795" y="5463719"/>
                </a:cubicBezTo>
                <a:cubicBezTo>
                  <a:pt x="1455786" y="5460455"/>
                  <a:pt x="1456984" y="5462087"/>
                  <a:pt x="1453989" y="5467637"/>
                </a:cubicBezTo>
                <a:cubicBezTo>
                  <a:pt x="1450993" y="5473513"/>
                  <a:pt x="1456385" y="5480043"/>
                  <a:pt x="1465372" y="5481675"/>
                </a:cubicBezTo>
                <a:cubicBezTo>
                  <a:pt x="1479151" y="5483961"/>
                  <a:pt x="1479151" y="5485266"/>
                  <a:pt x="1463574" y="5486899"/>
                </a:cubicBezTo>
                <a:cubicBezTo>
                  <a:pt x="1453989" y="5487551"/>
                  <a:pt x="1422836" y="5489837"/>
                  <a:pt x="1394678" y="5493101"/>
                </a:cubicBezTo>
                <a:cubicBezTo>
                  <a:pt x="1350944" y="5498977"/>
                  <a:pt x="1346151" y="5500610"/>
                  <a:pt x="1358732" y="5513015"/>
                </a:cubicBezTo>
                <a:cubicBezTo>
                  <a:pt x="1368318" y="5523789"/>
                  <a:pt x="1382097" y="5524769"/>
                  <a:pt x="1414448" y="5517259"/>
                </a:cubicBezTo>
                <a:cubicBezTo>
                  <a:pt x="1437214" y="5512363"/>
                  <a:pt x="1462975" y="5511709"/>
                  <a:pt x="1471363" y="5516607"/>
                </a:cubicBezTo>
                <a:cubicBezTo>
                  <a:pt x="1489336" y="5526401"/>
                  <a:pt x="1491732" y="5526074"/>
                  <a:pt x="1507908" y="5513015"/>
                </a:cubicBezTo>
                <a:cubicBezTo>
                  <a:pt x="1518691" y="5504854"/>
                  <a:pt x="1518092" y="5500937"/>
                  <a:pt x="1500718" y="5484287"/>
                </a:cubicBezTo>
                <a:cubicBezTo>
                  <a:pt x="1478552" y="5463067"/>
                  <a:pt x="1427628" y="5443805"/>
                  <a:pt x="1401268" y="5446417"/>
                </a:cubicBezTo>
                <a:close/>
                <a:moveTo>
                  <a:pt x="8743812" y="5425197"/>
                </a:moveTo>
                <a:cubicBezTo>
                  <a:pt x="8733627" y="5424544"/>
                  <a:pt x="8719848" y="5424544"/>
                  <a:pt x="8703672" y="5425523"/>
                </a:cubicBezTo>
                <a:cubicBezTo>
                  <a:pt x="8653348" y="5429767"/>
                  <a:pt x="8645560" y="5432379"/>
                  <a:pt x="8651551" y="5444785"/>
                </a:cubicBezTo>
                <a:cubicBezTo>
                  <a:pt x="8655744" y="5452947"/>
                  <a:pt x="8659938" y="5454579"/>
                  <a:pt x="8660537" y="5448702"/>
                </a:cubicBezTo>
                <a:cubicBezTo>
                  <a:pt x="8662335" y="5442826"/>
                  <a:pt x="8682105" y="5439235"/>
                  <a:pt x="8709064" y="5439235"/>
                </a:cubicBezTo>
                <a:cubicBezTo>
                  <a:pt x="8733627" y="5439235"/>
                  <a:pt x="8756393" y="5434991"/>
                  <a:pt x="8758789" y="5430094"/>
                </a:cubicBezTo>
                <a:cubicBezTo>
                  <a:pt x="8759987" y="5428135"/>
                  <a:pt x="8753996" y="5426176"/>
                  <a:pt x="8743812" y="5425197"/>
                </a:cubicBezTo>
                <a:close/>
                <a:moveTo>
                  <a:pt x="8227389" y="5424544"/>
                </a:moveTo>
                <a:cubicBezTo>
                  <a:pt x="8220799" y="5424544"/>
                  <a:pt x="8211813" y="5425850"/>
                  <a:pt x="8202827" y="5428461"/>
                </a:cubicBezTo>
                <a:cubicBezTo>
                  <a:pt x="8154899" y="5440867"/>
                  <a:pt x="8154299" y="5445764"/>
                  <a:pt x="8199232" y="5440867"/>
                </a:cubicBezTo>
                <a:cubicBezTo>
                  <a:pt x="8220799" y="5439235"/>
                  <a:pt x="8238173" y="5433359"/>
                  <a:pt x="8238173" y="5428461"/>
                </a:cubicBezTo>
                <a:cubicBezTo>
                  <a:pt x="8237574" y="5425850"/>
                  <a:pt x="8233381" y="5424544"/>
                  <a:pt x="8227389" y="5424544"/>
                </a:cubicBezTo>
                <a:close/>
                <a:moveTo>
                  <a:pt x="8577862" y="5419321"/>
                </a:moveTo>
                <a:cubicBezTo>
                  <a:pt x="8570673" y="5428461"/>
                  <a:pt x="8598830" y="5442173"/>
                  <a:pt x="8608416" y="5434011"/>
                </a:cubicBezTo>
                <a:cubicBezTo>
                  <a:pt x="8613808" y="5430747"/>
                  <a:pt x="8609015" y="5424217"/>
                  <a:pt x="8600028" y="5419973"/>
                </a:cubicBezTo>
                <a:cubicBezTo>
                  <a:pt x="8591042" y="5416056"/>
                  <a:pt x="8581456" y="5416056"/>
                  <a:pt x="8577862" y="5419321"/>
                </a:cubicBezTo>
                <a:close/>
                <a:moveTo>
                  <a:pt x="8541916" y="5418667"/>
                </a:moveTo>
                <a:cubicBezTo>
                  <a:pt x="8521546" y="5420300"/>
                  <a:pt x="8519749" y="5422585"/>
                  <a:pt x="8529335" y="5433359"/>
                </a:cubicBezTo>
                <a:cubicBezTo>
                  <a:pt x="8542515" y="5446417"/>
                  <a:pt x="8568276" y="5439887"/>
                  <a:pt x="8567078" y="5424217"/>
                </a:cubicBezTo>
                <a:cubicBezTo>
                  <a:pt x="8566479" y="5419973"/>
                  <a:pt x="8555096" y="5417035"/>
                  <a:pt x="8541916" y="5418667"/>
                </a:cubicBezTo>
                <a:close/>
                <a:moveTo>
                  <a:pt x="1407109" y="5373412"/>
                </a:moveTo>
                <a:cubicBezTo>
                  <a:pt x="1400519" y="5372555"/>
                  <a:pt x="1395876" y="5372799"/>
                  <a:pt x="1394678" y="5373942"/>
                </a:cubicBezTo>
                <a:cubicBezTo>
                  <a:pt x="1390484" y="5379165"/>
                  <a:pt x="1418642" y="5389286"/>
                  <a:pt x="1470164" y="5403324"/>
                </a:cubicBezTo>
                <a:cubicBezTo>
                  <a:pt x="1478552" y="5405935"/>
                  <a:pt x="1494727" y="5406589"/>
                  <a:pt x="1507908" y="5404956"/>
                </a:cubicBezTo>
                <a:cubicBezTo>
                  <a:pt x="1527079" y="5403324"/>
                  <a:pt x="1525281" y="5402018"/>
                  <a:pt x="1498322" y="5397121"/>
                </a:cubicBezTo>
                <a:cubicBezTo>
                  <a:pt x="1479151" y="5393857"/>
                  <a:pt x="1449795" y="5385369"/>
                  <a:pt x="1431223" y="5379492"/>
                </a:cubicBezTo>
                <a:cubicBezTo>
                  <a:pt x="1422237" y="5376227"/>
                  <a:pt x="1413699" y="5374269"/>
                  <a:pt x="1407109" y="5373412"/>
                </a:cubicBezTo>
                <a:close/>
                <a:moveTo>
                  <a:pt x="8785150" y="5371983"/>
                </a:moveTo>
                <a:cubicBezTo>
                  <a:pt x="8779159" y="5372963"/>
                  <a:pt x="8768375" y="5377859"/>
                  <a:pt x="8756393" y="5384715"/>
                </a:cubicBezTo>
                <a:lnTo>
                  <a:pt x="8729433" y="5400385"/>
                </a:lnTo>
                <a:lnTo>
                  <a:pt x="8757591" y="5391897"/>
                </a:lnTo>
                <a:cubicBezTo>
                  <a:pt x="8771969" y="5387653"/>
                  <a:pt x="8786348" y="5382103"/>
                  <a:pt x="8788145" y="5379492"/>
                </a:cubicBezTo>
                <a:cubicBezTo>
                  <a:pt x="8792938" y="5373615"/>
                  <a:pt x="8791141" y="5371004"/>
                  <a:pt x="8785150" y="5371983"/>
                </a:cubicBezTo>
                <a:close/>
                <a:moveTo>
                  <a:pt x="8999627" y="5371657"/>
                </a:moveTo>
                <a:cubicBezTo>
                  <a:pt x="8979856" y="5371331"/>
                  <a:pt x="8931329" y="5379819"/>
                  <a:pt x="8922343" y="5387327"/>
                </a:cubicBezTo>
                <a:cubicBezTo>
                  <a:pt x="8918149" y="5390591"/>
                  <a:pt x="8912158" y="5387653"/>
                  <a:pt x="8909762" y="5382103"/>
                </a:cubicBezTo>
                <a:cubicBezTo>
                  <a:pt x="8906766" y="5375575"/>
                  <a:pt x="8895384" y="5375248"/>
                  <a:pt x="8873816" y="5382757"/>
                </a:cubicBezTo>
                <a:cubicBezTo>
                  <a:pt x="8843262" y="5392551"/>
                  <a:pt x="8843262" y="5393857"/>
                  <a:pt x="8866028" y="5397774"/>
                </a:cubicBezTo>
                <a:cubicBezTo>
                  <a:pt x="8895983" y="5403650"/>
                  <a:pt x="8999028" y="5387327"/>
                  <a:pt x="9008014" y="5375575"/>
                </a:cubicBezTo>
                <a:cubicBezTo>
                  <a:pt x="9009811" y="5373289"/>
                  <a:pt x="9006816" y="5371983"/>
                  <a:pt x="8999627" y="5371657"/>
                </a:cubicBezTo>
                <a:close/>
                <a:moveTo>
                  <a:pt x="8800127" y="5368392"/>
                </a:moveTo>
                <a:cubicBezTo>
                  <a:pt x="8799528" y="5369698"/>
                  <a:pt x="8798929" y="5372963"/>
                  <a:pt x="8799528" y="5378839"/>
                </a:cubicBezTo>
                <a:cubicBezTo>
                  <a:pt x="8799528" y="5388633"/>
                  <a:pt x="8803123" y="5394509"/>
                  <a:pt x="8805519" y="5391245"/>
                </a:cubicBezTo>
                <a:cubicBezTo>
                  <a:pt x="8807915" y="5387001"/>
                  <a:pt x="8807915" y="5378839"/>
                  <a:pt x="8804920" y="5371983"/>
                </a:cubicBezTo>
                <a:cubicBezTo>
                  <a:pt x="8802523" y="5368392"/>
                  <a:pt x="8801325" y="5367413"/>
                  <a:pt x="8800127" y="5368392"/>
                </a:cubicBezTo>
                <a:close/>
                <a:moveTo>
                  <a:pt x="1497124" y="5355333"/>
                </a:moveTo>
                <a:cubicBezTo>
                  <a:pt x="1476755" y="5354681"/>
                  <a:pt x="1458182" y="5357945"/>
                  <a:pt x="1447998" y="5364801"/>
                </a:cubicBezTo>
                <a:cubicBezTo>
                  <a:pt x="1436615" y="5373289"/>
                  <a:pt x="1436615" y="5374595"/>
                  <a:pt x="1449196" y="5378186"/>
                </a:cubicBezTo>
                <a:cubicBezTo>
                  <a:pt x="1471363" y="5383736"/>
                  <a:pt x="1507308" y="5385369"/>
                  <a:pt x="1548646" y="5382757"/>
                </a:cubicBezTo>
                <a:lnTo>
                  <a:pt x="1586389" y="5380471"/>
                </a:lnTo>
                <a:lnTo>
                  <a:pt x="1557034" y="5368065"/>
                </a:lnTo>
                <a:cubicBezTo>
                  <a:pt x="1539659" y="5360231"/>
                  <a:pt x="1517493" y="5355987"/>
                  <a:pt x="1497124" y="5355333"/>
                </a:cubicBezTo>
                <a:close/>
                <a:moveTo>
                  <a:pt x="1558232" y="5345213"/>
                </a:moveTo>
                <a:cubicBezTo>
                  <a:pt x="1552840" y="5345213"/>
                  <a:pt x="1552241" y="5350110"/>
                  <a:pt x="1555236" y="5355007"/>
                </a:cubicBezTo>
                <a:cubicBezTo>
                  <a:pt x="1559430" y="5359904"/>
                  <a:pt x="1566619" y="5363495"/>
                  <a:pt x="1571412" y="5362516"/>
                </a:cubicBezTo>
                <a:cubicBezTo>
                  <a:pt x="1576804" y="5362516"/>
                  <a:pt x="1578002" y="5357619"/>
                  <a:pt x="1573808" y="5352722"/>
                </a:cubicBezTo>
                <a:cubicBezTo>
                  <a:pt x="1570812" y="5347825"/>
                  <a:pt x="1563624" y="5344234"/>
                  <a:pt x="1558232" y="5345213"/>
                </a:cubicBezTo>
                <a:close/>
                <a:moveTo>
                  <a:pt x="9082227" y="5325462"/>
                </a:moveTo>
                <a:cubicBezTo>
                  <a:pt x="9081853" y="5324972"/>
                  <a:pt x="9081104" y="5325952"/>
                  <a:pt x="9079906" y="5328563"/>
                </a:cubicBezTo>
                <a:cubicBezTo>
                  <a:pt x="9078108" y="5334113"/>
                  <a:pt x="9069122" y="5339011"/>
                  <a:pt x="9060735" y="5339990"/>
                </a:cubicBezTo>
                <a:cubicBezTo>
                  <a:pt x="9046356" y="5341622"/>
                  <a:pt x="9046955" y="5340317"/>
                  <a:pt x="9058338" y="5331175"/>
                </a:cubicBezTo>
                <a:cubicBezTo>
                  <a:pt x="9062532" y="5327911"/>
                  <a:pt x="9061334" y="5325952"/>
                  <a:pt x="9055343" y="5325625"/>
                </a:cubicBezTo>
                <a:cubicBezTo>
                  <a:pt x="9049352" y="5325299"/>
                  <a:pt x="9037370" y="5327257"/>
                  <a:pt x="9019996" y="5330523"/>
                </a:cubicBezTo>
                <a:cubicBezTo>
                  <a:pt x="8940316" y="5343581"/>
                  <a:pt x="8937920" y="5344887"/>
                  <a:pt x="8993037" y="5346845"/>
                </a:cubicBezTo>
                <a:cubicBezTo>
                  <a:pt x="9062532" y="5349131"/>
                  <a:pt x="9081104" y="5346193"/>
                  <a:pt x="9082302" y="5331175"/>
                </a:cubicBezTo>
                <a:cubicBezTo>
                  <a:pt x="9082602" y="5327911"/>
                  <a:pt x="9082602" y="5325952"/>
                  <a:pt x="9082227" y="5325462"/>
                </a:cubicBezTo>
                <a:close/>
                <a:moveTo>
                  <a:pt x="8809113" y="5319749"/>
                </a:moveTo>
                <a:cubicBezTo>
                  <a:pt x="8806118" y="5317137"/>
                  <a:pt x="8798330" y="5317137"/>
                  <a:pt x="8791740" y="5321381"/>
                </a:cubicBezTo>
                <a:cubicBezTo>
                  <a:pt x="8783951" y="5324646"/>
                  <a:pt x="8786348" y="5326931"/>
                  <a:pt x="8797731" y="5325952"/>
                </a:cubicBezTo>
                <a:cubicBezTo>
                  <a:pt x="8807915" y="5325299"/>
                  <a:pt x="8812708" y="5323013"/>
                  <a:pt x="8809113" y="5319749"/>
                </a:cubicBezTo>
                <a:close/>
                <a:moveTo>
                  <a:pt x="1379102" y="5316158"/>
                </a:moveTo>
                <a:cubicBezTo>
                  <a:pt x="1350345" y="5311914"/>
                  <a:pt x="1361728" y="5332155"/>
                  <a:pt x="1392881" y="5341295"/>
                </a:cubicBezTo>
                <a:cubicBezTo>
                  <a:pt x="1420439" y="5349457"/>
                  <a:pt x="1577403" y="5335093"/>
                  <a:pt x="1557633" y="5325952"/>
                </a:cubicBezTo>
                <a:cubicBezTo>
                  <a:pt x="1549245" y="5322687"/>
                  <a:pt x="1511502" y="5319749"/>
                  <a:pt x="1471962" y="5319749"/>
                </a:cubicBezTo>
                <a:cubicBezTo>
                  <a:pt x="1433020" y="5319749"/>
                  <a:pt x="1391683" y="5317791"/>
                  <a:pt x="1379102" y="5316158"/>
                </a:cubicBezTo>
                <a:close/>
                <a:moveTo>
                  <a:pt x="9137419" y="5313873"/>
                </a:moveTo>
                <a:cubicBezTo>
                  <a:pt x="9129032" y="5314525"/>
                  <a:pt x="9123041" y="5319423"/>
                  <a:pt x="9123041" y="5324319"/>
                </a:cubicBezTo>
                <a:cubicBezTo>
                  <a:pt x="9124239" y="5329543"/>
                  <a:pt x="9117050" y="5335746"/>
                  <a:pt x="9108063" y="5339011"/>
                </a:cubicBezTo>
                <a:cubicBezTo>
                  <a:pt x="9096081" y="5343255"/>
                  <a:pt x="9097879" y="5345213"/>
                  <a:pt x="9113455" y="5344234"/>
                </a:cubicBezTo>
                <a:cubicBezTo>
                  <a:pt x="9124838" y="5343581"/>
                  <a:pt x="9135023" y="5346845"/>
                  <a:pt x="9135622" y="5351743"/>
                </a:cubicBezTo>
                <a:cubicBezTo>
                  <a:pt x="9135622" y="5355987"/>
                  <a:pt x="9150000" y="5357619"/>
                  <a:pt x="9166176" y="5355007"/>
                </a:cubicBezTo>
                <a:cubicBezTo>
                  <a:pt x="9182951" y="5352395"/>
                  <a:pt x="9215302" y="5347499"/>
                  <a:pt x="9238667" y="5344234"/>
                </a:cubicBezTo>
                <a:cubicBezTo>
                  <a:pt x="9274013" y="5339337"/>
                  <a:pt x="9277009" y="5337051"/>
                  <a:pt x="9261432" y="5329543"/>
                </a:cubicBezTo>
                <a:cubicBezTo>
                  <a:pt x="9251847" y="5325625"/>
                  <a:pt x="9221293" y="5322687"/>
                  <a:pt x="9193734" y="5324319"/>
                </a:cubicBezTo>
                <a:cubicBezTo>
                  <a:pt x="9166775" y="5325952"/>
                  <a:pt x="9146406" y="5324646"/>
                  <a:pt x="9148203" y="5320402"/>
                </a:cubicBezTo>
                <a:cubicBezTo>
                  <a:pt x="9150599" y="5316485"/>
                  <a:pt x="9145207" y="5313873"/>
                  <a:pt x="9137419" y="5313873"/>
                </a:cubicBezTo>
                <a:close/>
                <a:moveTo>
                  <a:pt x="8689893" y="5301467"/>
                </a:moveTo>
                <a:cubicBezTo>
                  <a:pt x="8683303" y="5299835"/>
                  <a:pt x="8672519" y="5300487"/>
                  <a:pt x="8667127" y="5303753"/>
                </a:cubicBezTo>
                <a:cubicBezTo>
                  <a:pt x="8660537" y="5307017"/>
                  <a:pt x="8665929" y="5308975"/>
                  <a:pt x="8679109" y="5308323"/>
                </a:cubicBezTo>
                <a:cubicBezTo>
                  <a:pt x="8691690" y="5306691"/>
                  <a:pt x="8696483" y="5304079"/>
                  <a:pt x="8689893" y="5301467"/>
                </a:cubicBezTo>
                <a:close/>
                <a:moveTo>
                  <a:pt x="8946906" y="5295591"/>
                </a:moveTo>
                <a:cubicBezTo>
                  <a:pt x="8943911" y="5292979"/>
                  <a:pt x="8936122" y="5296570"/>
                  <a:pt x="8930730" y="5303753"/>
                </a:cubicBezTo>
                <a:cubicBezTo>
                  <a:pt x="8922343" y="5313873"/>
                  <a:pt x="8922942" y="5314852"/>
                  <a:pt x="8936122" y="5308323"/>
                </a:cubicBezTo>
                <a:cubicBezTo>
                  <a:pt x="8945708" y="5304079"/>
                  <a:pt x="8950501" y="5297876"/>
                  <a:pt x="8946906" y="5295591"/>
                </a:cubicBezTo>
                <a:close/>
                <a:moveTo>
                  <a:pt x="9315351" y="5290367"/>
                </a:moveTo>
                <a:cubicBezTo>
                  <a:pt x="9306365" y="5289388"/>
                  <a:pt x="9294982" y="5289388"/>
                  <a:pt x="9283000" y="5290694"/>
                </a:cubicBezTo>
                <a:cubicBezTo>
                  <a:pt x="9232676" y="5295591"/>
                  <a:pt x="9239865" y="5310608"/>
                  <a:pt x="9291986" y="5311261"/>
                </a:cubicBezTo>
                <a:cubicBezTo>
                  <a:pt x="9329730" y="5311261"/>
                  <a:pt x="9340513" y="5307017"/>
                  <a:pt x="9332725" y="5294611"/>
                </a:cubicBezTo>
                <a:cubicBezTo>
                  <a:pt x="9330928" y="5292653"/>
                  <a:pt x="9324338" y="5291020"/>
                  <a:pt x="9315351" y="5290367"/>
                </a:cubicBezTo>
                <a:close/>
                <a:moveTo>
                  <a:pt x="1518691" y="5283838"/>
                </a:moveTo>
                <a:cubicBezTo>
                  <a:pt x="1512101" y="5282205"/>
                  <a:pt x="1499520" y="5283511"/>
                  <a:pt x="1491132" y="5286776"/>
                </a:cubicBezTo>
                <a:cubicBezTo>
                  <a:pt x="1482146" y="5290041"/>
                  <a:pt x="1486939" y="5291673"/>
                  <a:pt x="1502516" y="5290694"/>
                </a:cubicBezTo>
                <a:cubicBezTo>
                  <a:pt x="1518092" y="5289061"/>
                  <a:pt x="1525281" y="5286449"/>
                  <a:pt x="1518691" y="5283838"/>
                </a:cubicBezTo>
                <a:close/>
                <a:moveTo>
                  <a:pt x="8860636" y="5282532"/>
                </a:moveTo>
                <a:cubicBezTo>
                  <a:pt x="8853447" y="5283185"/>
                  <a:pt x="8846857" y="5288082"/>
                  <a:pt x="8847456" y="5292979"/>
                </a:cubicBezTo>
                <a:cubicBezTo>
                  <a:pt x="8847456" y="5298203"/>
                  <a:pt x="8854046" y="5298855"/>
                  <a:pt x="8861235" y="5295591"/>
                </a:cubicBezTo>
                <a:cubicBezTo>
                  <a:pt x="8869023" y="5291347"/>
                  <a:pt x="8875014" y="5286449"/>
                  <a:pt x="8874415" y="5284817"/>
                </a:cubicBezTo>
                <a:cubicBezTo>
                  <a:pt x="8874415" y="5282205"/>
                  <a:pt x="8867825" y="5281553"/>
                  <a:pt x="8860636" y="5282532"/>
                </a:cubicBezTo>
                <a:close/>
                <a:moveTo>
                  <a:pt x="9559783" y="5278288"/>
                </a:moveTo>
                <a:cubicBezTo>
                  <a:pt x="9556788" y="5275023"/>
                  <a:pt x="9548400" y="5276003"/>
                  <a:pt x="9541810" y="5279267"/>
                </a:cubicBezTo>
                <a:cubicBezTo>
                  <a:pt x="9534022" y="5282532"/>
                  <a:pt x="9536418" y="5284817"/>
                  <a:pt x="9547202" y="5283838"/>
                </a:cubicBezTo>
                <a:cubicBezTo>
                  <a:pt x="9556788" y="5283838"/>
                  <a:pt x="9563378" y="5280900"/>
                  <a:pt x="9559783" y="5278288"/>
                </a:cubicBezTo>
                <a:close/>
                <a:moveTo>
                  <a:pt x="8807915" y="5277635"/>
                </a:moveTo>
                <a:cubicBezTo>
                  <a:pt x="8803722" y="5278615"/>
                  <a:pt x="8806118" y="5289061"/>
                  <a:pt x="8813906" y="5301467"/>
                </a:cubicBezTo>
                <a:cubicBezTo>
                  <a:pt x="8821095" y="5314525"/>
                  <a:pt x="8834276" y="5323013"/>
                  <a:pt x="8844460" y="5322035"/>
                </a:cubicBezTo>
                <a:cubicBezTo>
                  <a:pt x="8863631" y="5319749"/>
                  <a:pt x="8863631" y="5319423"/>
                  <a:pt x="8844460" y="5312893"/>
                </a:cubicBezTo>
                <a:cubicBezTo>
                  <a:pt x="8834276" y="5309629"/>
                  <a:pt x="8828285" y="5305385"/>
                  <a:pt x="8833077" y="5304731"/>
                </a:cubicBezTo>
                <a:cubicBezTo>
                  <a:pt x="8842064" y="5303099"/>
                  <a:pt x="8818699" y="5276656"/>
                  <a:pt x="8807915" y="5277635"/>
                </a:cubicBezTo>
                <a:close/>
                <a:moveTo>
                  <a:pt x="1678051" y="5276329"/>
                </a:moveTo>
                <a:cubicBezTo>
                  <a:pt x="1668466" y="5276656"/>
                  <a:pt x="1657682" y="5280900"/>
                  <a:pt x="1651092" y="5289061"/>
                </a:cubicBezTo>
                <a:cubicBezTo>
                  <a:pt x="1644502" y="5297223"/>
                  <a:pt x="1640308" y="5297223"/>
                  <a:pt x="1634916" y="5290694"/>
                </a:cubicBezTo>
                <a:cubicBezTo>
                  <a:pt x="1630723" y="5284817"/>
                  <a:pt x="1623533" y="5280900"/>
                  <a:pt x="1617543" y="5281553"/>
                </a:cubicBezTo>
                <a:cubicBezTo>
                  <a:pt x="1612749" y="5281553"/>
                  <a:pt x="1618741" y="5291347"/>
                  <a:pt x="1631921" y="5303099"/>
                </a:cubicBezTo>
                <a:cubicBezTo>
                  <a:pt x="1649894" y="5318769"/>
                  <a:pt x="1664871" y="5323013"/>
                  <a:pt x="1700218" y="5319749"/>
                </a:cubicBezTo>
                <a:cubicBezTo>
                  <a:pt x="1724781" y="5317137"/>
                  <a:pt x="1746948" y="5311261"/>
                  <a:pt x="1749344" y="5306364"/>
                </a:cubicBezTo>
                <a:cubicBezTo>
                  <a:pt x="1751740" y="5301141"/>
                  <a:pt x="1743952" y="5298203"/>
                  <a:pt x="1731371" y="5299835"/>
                </a:cubicBezTo>
                <a:cubicBezTo>
                  <a:pt x="1718191" y="5300814"/>
                  <a:pt x="1705011" y="5295917"/>
                  <a:pt x="1702015" y="5288409"/>
                </a:cubicBezTo>
                <a:cubicBezTo>
                  <a:pt x="1697822" y="5280247"/>
                  <a:pt x="1688236" y="5276329"/>
                  <a:pt x="1678051" y="5276329"/>
                </a:cubicBezTo>
                <a:close/>
                <a:moveTo>
                  <a:pt x="1339561" y="5265229"/>
                </a:moveTo>
                <a:cubicBezTo>
                  <a:pt x="1295228" y="5261965"/>
                  <a:pt x="1274859" y="5270127"/>
                  <a:pt x="1297624" y="5281553"/>
                </a:cubicBezTo>
                <a:cubicBezTo>
                  <a:pt x="1312003" y="5289061"/>
                  <a:pt x="1370714" y="5283185"/>
                  <a:pt x="1379102" y="5273391"/>
                </a:cubicBezTo>
                <a:cubicBezTo>
                  <a:pt x="1381498" y="5270127"/>
                  <a:pt x="1364124" y="5266209"/>
                  <a:pt x="1339561" y="5265229"/>
                </a:cubicBezTo>
                <a:close/>
                <a:moveTo>
                  <a:pt x="1436615" y="5263271"/>
                </a:moveTo>
                <a:cubicBezTo>
                  <a:pt x="1433619" y="5260985"/>
                  <a:pt x="1425232" y="5261312"/>
                  <a:pt x="1418642" y="5265229"/>
                </a:cubicBezTo>
                <a:cubicBezTo>
                  <a:pt x="1410854" y="5268494"/>
                  <a:pt x="1413849" y="5270779"/>
                  <a:pt x="1424034" y="5270127"/>
                </a:cubicBezTo>
                <a:cubicBezTo>
                  <a:pt x="1434219" y="5269147"/>
                  <a:pt x="1440210" y="5266535"/>
                  <a:pt x="1436615" y="5263271"/>
                </a:cubicBezTo>
                <a:close/>
                <a:moveTo>
                  <a:pt x="9152397" y="5258701"/>
                </a:moveTo>
                <a:cubicBezTo>
                  <a:pt x="9148802" y="5256089"/>
                  <a:pt x="9141613" y="5256089"/>
                  <a:pt x="9135023" y="5259353"/>
                </a:cubicBezTo>
                <a:cubicBezTo>
                  <a:pt x="9127234" y="5263597"/>
                  <a:pt x="9129631" y="5265229"/>
                  <a:pt x="9140415" y="5265229"/>
                </a:cubicBezTo>
                <a:cubicBezTo>
                  <a:pt x="9150000" y="5264577"/>
                  <a:pt x="9155991" y="5261965"/>
                  <a:pt x="9152397" y="5258701"/>
                </a:cubicBezTo>
                <a:close/>
                <a:moveTo>
                  <a:pt x="10720835" y="5252497"/>
                </a:moveTo>
                <a:cubicBezTo>
                  <a:pt x="10708254" y="5253803"/>
                  <a:pt x="10699267" y="5257068"/>
                  <a:pt x="10696272" y="5263271"/>
                </a:cubicBezTo>
                <a:cubicBezTo>
                  <a:pt x="10692677" y="5269800"/>
                  <a:pt x="10708853" y="5271759"/>
                  <a:pt x="10735812" y="5268494"/>
                </a:cubicBezTo>
                <a:cubicBezTo>
                  <a:pt x="10769362" y="5265229"/>
                  <a:pt x="10775952" y="5261965"/>
                  <a:pt x="10760974" y="5257721"/>
                </a:cubicBezTo>
                <a:cubicBezTo>
                  <a:pt x="10747794" y="5253151"/>
                  <a:pt x="10732817" y="5251518"/>
                  <a:pt x="10720835" y="5252497"/>
                </a:cubicBezTo>
                <a:close/>
                <a:moveTo>
                  <a:pt x="10641155" y="5249559"/>
                </a:moveTo>
                <a:cubicBezTo>
                  <a:pt x="10617790" y="5251845"/>
                  <a:pt x="10614195" y="5254457"/>
                  <a:pt x="10625578" y="5260333"/>
                </a:cubicBezTo>
                <a:cubicBezTo>
                  <a:pt x="10644150" y="5270779"/>
                  <a:pt x="10672907" y="5268494"/>
                  <a:pt x="10671709" y="5256089"/>
                </a:cubicBezTo>
                <a:cubicBezTo>
                  <a:pt x="10671709" y="5251191"/>
                  <a:pt x="10657330" y="5247927"/>
                  <a:pt x="10641155" y="5249559"/>
                </a:cubicBezTo>
                <a:close/>
                <a:moveTo>
                  <a:pt x="10593227" y="5247927"/>
                </a:moveTo>
                <a:cubicBezTo>
                  <a:pt x="10590232" y="5245315"/>
                  <a:pt x="10581844" y="5245315"/>
                  <a:pt x="10575254" y="5249559"/>
                </a:cubicBezTo>
                <a:cubicBezTo>
                  <a:pt x="10567466" y="5252824"/>
                  <a:pt x="10570461" y="5255435"/>
                  <a:pt x="10581844" y="5254457"/>
                </a:cubicBezTo>
                <a:cubicBezTo>
                  <a:pt x="10591430" y="5253803"/>
                  <a:pt x="10596822" y="5251191"/>
                  <a:pt x="10593227" y="5247927"/>
                </a:cubicBezTo>
                <a:close/>
                <a:moveTo>
                  <a:pt x="9353693" y="5246295"/>
                </a:moveTo>
                <a:cubicBezTo>
                  <a:pt x="9340513" y="5247927"/>
                  <a:pt x="9341712" y="5249559"/>
                  <a:pt x="9357288" y="5255435"/>
                </a:cubicBezTo>
                <a:cubicBezTo>
                  <a:pt x="9383648" y="5263597"/>
                  <a:pt x="9383648" y="5263597"/>
                  <a:pt x="9375860" y="5253151"/>
                </a:cubicBezTo>
                <a:cubicBezTo>
                  <a:pt x="9372865" y="5247927"/>
                  <a:pt x="9362081" y="5245315"/>
                  <a:pt x="9353693" y="5246295"/>
                </a:cubicBezTo>
                <a:close/>
                <a:moveTo>
                  <a:pt x="9577082" y="5245274"/>
                </a:moveTo>
                <a:cubicBezTo>
                  <a:pt x="9564277" y="5245968"/>
                  <a:pt x="9546004" y="5247437"/>
                  <a:pt x="9525635" y="5249559"/>
                </a:cubicBezTo>
                <a:cubicBezTo>
                  <a:pt x="9476509" y="5255109"/>
                  <a:pt x="9460333" y="5259353"/>
                  <a:pt x="9475909" y="5262618"/>
                </a:cubicBezTo>
                <a:cubicBezTo>
                  <a:pt x="9498076" y="5267515"/>
                  <a:pt x="9587941" y="5254457"/>
                  <a:pt x="9595729" y="5245642"/>
                </a:cubicBezTo>
                <a:cubicBezTo>
                  <a:pt x="9597227" y="5244662"/>
                  <a:pt x="9589888" y="5244581"/>
                  <a:pt x="9577082" y="5245274"/>
                </a:cubicBezTo>
                <a:close/>
                <a:moveTo>
                  <a:pt x="9241063" y="5240419"/>
                </a:moveTo>
                <a:cubicBezTo>
                  <a:pt x="9233275" y="5237807"/>
                  <a:pt x="9223689" y="5239765"/>
                  <a:pt x="9217099" y="5243030"/>
                </a:cubicBezTo>
                <a:cubicBezTo>
                  <a:pt x="9211108" y="5245642"/>
                  <a:pt x="9215901" y="5246947"/>
                  <a:pt x="9229081" y="5246295"/>
                </a:cubicBezTo>
                <a:cubicBezTo>
                  <a:pt x="9242261" y="5245315"/>
                  <a:pt x="9247653" y="5242051"/>
                  <a:pt x="9241063" y="5240419"/>
                </a:cubicBezTo>
                <a:close/>
                <a:moveTo>
                  <a:pt x="10863420" y="5238786"/>
                </a:moveTo>
                <a:cubicBezTo>
                  <a:pt x="10858028" y="5238786"/>
                  <a:pt x="10861024" y="5243030"/>
                  <a:pt x="10869411" y="5246947"/>
                </a:cubicBezTo>
                <a:cubicBezTo>
                  <a:pt x="10877199" y="5252171"/>
                  <a:pt x="10887983" y="5254457"/>
                  <a:pt x="10892776" y="5254457"/>
                </a:cubicBezTo>
                <a:cubicBezTo>
                  <a:pt x="10898168" y="5253803"/>
                  <a:pt x="10895172" y="5249559"/>
                  <a:pt x="10886785" y="5245642"/>
                </a:cubicBezTo>
                <a:cubicBezTo>
                  <a:pt x="10879596" y="5241397"/>
                  <a:pt x="10868213" y="5237807"/>
                  <a:pt x="10863420" y="5238786"/>
                </a:cubicBezTo>
                <a:close/>
                <a:moveTo>
                  <a:pt x="8731231" y="5238786"/>
                </a:moveTo>
                <a:cubicBezTo>
                  <a:pt x="8705470" y="5240419"/>
                  <a:pt x="8700677" y="5243030"/>
                  <a:pt x="8711461" y="5248580"/>
                </a:cubicBezTo>
                <a:cubicBezTo>
                  <a:pt x="8729433" y="5258701"/>
                  <a:pt x="8756992" y="5256089"/>
                  <a:pt x="8761785" y="5245642"/>
                </a:cubicBezTo>
                <a:cubicBezTo>
                  <a:pt x="8764181" y="5240419"/>
                  <a:pt x="8750402" y="5237807"/>
                  <a:pt x="8731231" y="5238786"/>
                </a:cubicBezTo>
                <a:close/>
                <a:moveTo>
                  <a:pt x="8522745" y="5221810"/>
                </a:moveTo>
                <a:cubicBezTo>
                  <a:pt x="8516155" y="5219198"/>
                  <a:pt x="8505371" y="5220831"/>
                  <a:pt x="8499979" y="5223116"/>
                </a:cubicBezTo>
                <a:cubicBezTo>
                  <a:pt x="8493389" y="5226707"/>
                  <a:pt x="8498781" y="5228013"/>
                  <a:pt x="8511362" y="5227360"/>
                </a:cubicBezTo>
                <a:cubicBezTo>
                  <a:pt x="8524542" y="5225727"/>
                  <a:pt x="8529335" y="5223442"/>
                  <a:pt x="8522745" y="5221810"/>
                </a:cubicBezTo>
                <a:close/>
                <a:moveTo>
                  <a:pt x="9795828" y="5216913"/>
                </a:moveTo>
                <a:cubicBezTo>
                  <a:pt x="9791634" y="5216913"/>
                  <a:pt x="9778454" y="5218871"/>
                  <a:pt x="9755688" y="5222463"/>
                </a:cubicBezTo>
                <a:cubicBezTo>
                  <a:pt x="9723337" y="5228339"/>
                  <a:pt x="9682598" y="5233889"/>
                  <a:pt x="9665224" y="5235521"/>
                </a:cubicBezTo>
                <a:cubicBezTo>
                  <a:pt x="9647851" y="5237153"/>
                  <a:pt x="9633472" y="5242051"/>
                  <a:pt x="9634670" y="5246947"/>
                </a:cubicBezTo>
                <a:cubicBezTo>
                  <a:pt x="9635269" y="5257068"/>
                  <a:pt x="9733522" y="5241397"/>
                  <a:pt x="9782648" y="5223116"/>
                </a:cubicBezTo>
                <a:cubicBezTo>
                  <a:pt x="9795229" y="5219198"/>
                  <a:pt x="9800021" y="5216913"/>
                  <a:pt x="9795828" y="5216913"/>
                </a:cubicBezTo>
                <a:close/>
                <a:moveTo>
                  <a:pt x="9034374" y="5202549"/>
                </a:moveTo>
                <a:cubicBezTo>
                  <a:pt x="9031379" y="5200263"/>
                  <a:pt x="9022991" y="5200263"/>
                  <a:pt x="9016401" y="5203528"/>
                </a:cubicBezTo>
                <a:cubicBezTo>
                  <a:pt x="9009811" y="5207445"/>
                  <a:pt x="9012208" y="5209405"/>
                  <a:pt x="9022991" y="5209405"/>
                </a:cubicBezTo>
                <a:cubicBezTo>
                  <a:pt x="9032577" y="5208425"/>
                  <a:pt x="9037969" y="5205813"/>
                  <a:pt x="9034374" y="5202549"/>
                </a:cubicBezTo>
                <a:close/>
                <a:moveTo>
                  <a:pt x="9523238" y="5195040"/>
                </a:moveTo>
                <a:cubicBezTo>
                  <a:pt x="9520243" y="5191775"/>
                  <a:pt x="9511855" y="5192428"/>
                  <a:pt x="9505265" y="5196019"/>
                </a:cubicBezTo>
                <a:cubicBezTo>
                  <a:pt x="9498675" y="5199284"/>
                  <a:pt x="9501072" y="5201895"/>
                  <a:pt x="9511855" y="5200916"/>
                </a:cubicBezTo>
                <a:cubicBezTo>
                  <a:pt x="9522040" y="5200916"/>
                  <a:pt x="9526833" y="5197651"/>
                  <a:pt x="9523238" y="5195040"/>
                </a:cubicBezTo>
                <a:close/>
                <a:moveTo>
                  <a:pt x="9168123" y="5168025"/>
                </a:moveTo>
                <a:cubicBezTo>
                  <a:pt x="9163480" y="5167862"/>
                  <a:pt x="9156590" y="5168107"/>
                  <a:pt x="9148802" y="5168923"/>
                </a:cubicBezTo>
                <a:cubicBezTo>
                  <a:pt x="9132027" y="5170555"/>
                  <a:pt x="9118847" y="5176105"/>
                  <a:pt x="9120045" y="5181329"/>
                </a:cubicBezTo>
                <a:cubicBezTo>
                  <a:pt x="9120644" y="5190143"/>
                  <a:pt x="9164379" y="5180349"/>
                  <a:pt x="9173964" y="5169575"/>
                </a:cubicBezTo>
                <a:cubicBezTo>
                  <a:pt x="9175162" y="5168759"/>
                  <a:pt x="9172766" y="5168188"/>
                  <a:pt x="9168123" y="5168025"/>
                </a:cubicBezTo>
                <a:close/>
                <a:moveTo>
                  <a:pt x="9028383" y="5162067"/>
                </a:moveTo>
                <a:cubicBezTo>
                  <a:pt x="9023591" y="5162720"/>
                  <a:pt x="9014005" y="5166311"/>
                  <a:pt x="9001424" y="5172841"/>
                </a:cubicBezTo>
                <a:cubicBezTo>
                  <a:pt x="8990041" y="5179369"/>
                  <a:pt x="8988244" y="5182961"/>
                  <a:pt x="8997230" y="5181981"/>
                </a:cubicBezTo>
                <a:cubicBezTo>
                  <a:pt x="9005618" y="5181981"/>
                  <a:pt x="9018199" y="5177085"/>
                  <a:pt x="9024789" y="5170555"/>
                </a:cubicBezTo>
                <a:cubicBezTo>
                  <a:pt x="9032577" y="5164353"/>
                  <a:pt x="9033176" y="5161741"/>
                  <a:pt x="9028383" y="5162067"/>
                </a:cubicBezTo>
                <a:close/>
                <a:moveTo>
                  <a:pt x="1507908" y="5159129"/>
                </a:moveTo>
                <a:cubicBezTo>
                  <a:pt x="1507308" y="5157170"/>
                  <a:pt x="1482745" y="5163047"/>
                  <a:pt x="1455187" y="5172841"/>
                </a:cubicBezTo>
                <a:cubicBezTo>
                  <a:pt x="1392881" y="5192755"/>
                  <a:pt x="1403665" y="5202549"/>
                  <a:pt x="1480349" y="5195040"/>
                </a:cubicBezTo>
                <a:cubicBezTo>
                  <a:pt x="1529475" y="5190143"/>
                  <a:pt x="1533669" y="5188511"/>
                  <a:pt x="1522885" y="5175125"/>
                </a:cubicBezTo>
                <a:cubicBezTo>
                  <a:pt x="1516295" y="5167943"/>
                  <a:pt x="1509106" y="5160761"/>
                  <a:pt x="1507908" y="5159129"/>
                </a:cubicBezTo>
                <a:close/>
                <a:moveTo>
                  <a:pt x="1630124" y="5151947"/>
                </a:moveTo>
                <a:cubicBezTo>
                  <a:pt x="1615745" y="5149661"/>
                  <a:pt x="1597772" y="5151293"/>
                  <a:pt x="1579799" y="5156517"/>
                </a:cubicBezTo>
                <a:cubicBezTo>
                  <a:pt x="1555236" y="5164026"/>
                  <a:pt x="1552840" y="5166964"/>
                  <a:pt x="1567817" y="5173819"/>
                </a:cubicBezTo>
                <a:cubicBezTo>
                  <a:pt x="1579200" y="5178717"/>
                  <a:pt x="1586389" y="5177085"/>
                  <a:pt x="1589984" y="5169575"/>
                </a:cubicBezTo>
                <a:cubicBezTo>
                  <a:pt x="1594178" y="5162393"/>
                  <a:pt x="1601367" y="5162393"/>
                  <a:pt x="1614547" y="5170555"/>
                </a:cubicBezTo>
                <a:cubicBezTo>
                  <a:pt x="1639709" y="5186879"/>
                  <a:pt x="1668466" y="5185246"/>
                  <a:pt x="1659479" y="5167943"/>
                </a:cubicBezTo>
                <a:cubicBezTo>
                  <a:pt x="1655286" y="5159455"/>
                  <a:pt x="1644502" y="5153905"/>
                  <a:pt x="1630124" y="5151947"/>
                </a:cubicBezTo>
                <a:close/>
                <a:moveTo>
                  <a:pt x="10089985" y="5150641"/>
                </a:moveTo>
                <a:cubicBezTo>
                  <a:pt x="10083395" y="5149009"/>
                  <a:pt x="10072611" y="5149661"/>
                  <a:pt x="10066021" y="5152926"/>
                </a:cubicBezTo>
                <a:cubicBezTo>
                  <a:pt x="10060629" y="5156191"/>
                  <a:pt x="10066021" y="5158149"/>
                  <a:pt x="10078602" y="5156517"/>
                </a:cubicBezTo>
                <a:cubicBezTo>
                  <a:pt x="10091782" y="5155864"/>
                  <a:pt x="10096575" y="5153253"/>
                  <a:pt x="10089985" y="5150641"/>
                </a:cubicBezTo>
                <a:close/>
                <a:moveTo>
                  <a:pt x="1689434" y="5150315"/>
                </a:moveTo>
                <a:cubicBezTo>
                  <a:pt x="1685241" y="5151620"/>
                  <a:pt x="1683443" y="5156191"/>
                  <a:pt x="1684042" y="5164679"/>
                </a:cubicBezTo>
                <a:cubicBezTo>
                  <a:pt x="1685839" y="5181002"/>
                  <a:pt x="1687637" y="5181329"/>
                  <a:pt x="1708605" y="5170555"/>
                </a:cubicBezTo>
                <a:cubicBezTo>
                  <a:pt x="1720587" y="5164679"/>
                  <a:pt x="1720587" y="5161414"/>
                  <a:pt x="1709804" y="5156517"/>
                </a:cubicBezTo>
                <a:cubicBezTo>
                  <a:pt x="1700817" y="5151293"/>
                  <a:pt x="1693628" y="5149009"/>
                  <a:pt x="1689434" y="5150315"/>
                </a:cubicBezTo>
                <a:close/>
                <a:moveTo>
                  <a:pt x="9269221" y="5129094"/>
                </a:moveTo>
                <a:cubicBezTo>
                  <a:pt x="9235072" y="5132359"/>
                  <a:pt x="9234473" y="5133665"/>
                  <a:pt x="9253644" y="5145091"/>
                </a:cubicBezTo>
                <a:cubicBezTo>
                  <a:pt x="9275811" y="5159129"/>
                  <a:pt x="9297977" y="5155538"/>
                  <a:pt x="9302171" y="5137583"/>
                </a:cubicBezTo>
                <a:cubicBezTo>
                  <a:pt x="9304567" y="5129421"/>
                  <a:pt x="9293784" y="5126809"/>
                  <a:pt x="9269221" y="5129094"/>
                </a:cubicBezTo>
                <a:close/>
                <a:moveTo>
                  <a:pt x="10968861" y="5126156"/>
                </a:moveTo>
                <a:cubicBezTo>
                  <a:pt x="10965267" y="5123545"/>
                  <a:pt x="10956879" y="5123545"/>
                  <a:pt x="10950289" y="5127462"/>
                </a:cubicBezTo>
                <a:cubicBezTo>
                  <a:pt x="10943100" y="5131053"/>
                  <a:pt x="10945497" y="5133665"/>
                  <a:pt x="10957479" y="5132685"/>
                </a:cubicBezTo>
                <a:cubicBezTo>
                  <a:pt x="10967064" y="5132033"/>
                  <a:pt x="10971857" y="5129421"/>
                  <a:pt x="10968861" y="5126156"/>
                </a:cubicBezTo>
                <a:close/>
                <a:moveTo>
                  <a:pt x="10870010" y="5125177"/>
                </a:moveTo>
                <a:cubicBezTo>
                  <a:pt x="10863420" y="5123545"/>
                  <a:pt x="10852636" y="5124197"/>
                  <a:pt x="10846046" y="5127462"/>
                </a:cubicBezTo>
                <a:cubicBezTo>
                  <a:pt x="10840654" y="5131053"/>
                  <a:pt x="10845447" y="5132359"/>
                  <a:pt x="10858627" y="5131706"/>
                </a:cubicBezTo>
                <a:cubicBezTo>
                  <a:pt x="10871808" y="5130073"/>
                  <a:pt x="10876600" y="5127789"/>
                  <a:pt x="10870010" y="5125177"/>
                </a:cubicBezTo>
                <a:close/>
                <a:moveTo>
                  <a:pt x="9321941" y="5123545"/>
                </a:moveTo>
                <a:cubicBezTo>
                  <a:pt x="9315950" y="5124523"/>
                  <a:pt x="9314752" y="5128767"/>
                  <a:pt x="9318347" y="5133665"/>
                </a:cubicBezTo>
                <a:cubicBezTo>
                  <a:pt x="9321941" y="5138561"/>
                  <a:pt x="9326734" y="5142153"/>
                  <a:pt x="9329130" y="5142153"/>
                </a:cubicBezTo>
                <a:cubicBezTo>
                  <a:pt x="9330928" y="5141500"/>
                  <a:pt x="9332725" y="5137583"/>
                  <a:pt x="9332725" y="5132685"/>
                </a:cubicBezTo>
                <a:cubicBezTo>
                  <a:pt x="9331527" y="5127135"/>
                  <a:pt x="9326734" y="5123545"/>
                  <a:pt x="9321941" y="5123545"/>
                </a:cubicBezTo>
                <a:close/>
                <a:moveTo>
                  <a:pt x="8931929" y="5116035"/>
                </a:moveTo>
                <a:cubicBezTo>
                  <a:pt x="8928933" y="5112771"/>
                  <a:pt x="8920546" y="5113751"/>
                  <a:pt x="8913956" y="5117015"/>
                </a:cubicBezTo>
                <a:cubicBezTo>
                  <a:pt x="8907366" y="5120933"/>
                  <a:pt x="8909762" y="5122891"/>
                  <a:pt x="8920546" y="5121912"/>
                </a:cubicBezTo>
                <a:cubicBezTo>
                  <a:pt x="8930131" y="5121912"/>
                  <a:pt x="8935523" y="5118647"/>
                  <a:pt x="8931929" y="5116035"/>
                </a:cubicBezTo>
                <a:close/>
                <a:moveTo>
                  <a:pt x="9188942" y="5112445"/>
                </a:moveTo>
                <a:cubicBezTo>
                  <a:pt x="9182951" y="5112118"/>
                  <a:pt x="9176360" y="5115709"/>
                  <a:pt x="9170969" y="5123545"/>
                </a:cubicBezTo>
                <a:cubicBezTo>
                  <a:pt x="9162581" y="5135950"/>
                  <a:pt x="9164379" y="5138235"/>
                  <a:pt x="9181153" y="5136603"/>
                </a:cubicBezTo>
                <a:cubicBezTo>
                  <a:pt x="9191338" y="5135950"/>
                  <a:pt x="9200924" y="5131053"/>
                  <a:pt x="9199725" y="5126156"/>
                </a:cubicBezTo>
                <a:cubicBezTo>
                  <a:pt x="9199126" y="5117668"/>
                  <a:pt x="9194333" y="5113097"/>
                  <a:pt x="9188942" y="5112445"/>
                </a:cubicBezTo>
                <a:close/>
                <a:moveTo>
                  <a:pt x="9237468" y="5102977"/>
                </a:moveTo>
                <a:cubicBezTo>
                  <a:pt x="9211108" y="5105589"/>
                  <a:pt x="9206315" y="5108853"/>
                  <a:pt x="9217099" y="5114403"/>
                </a:cubicBezTo>
                <a:cubicBezTo>
                  <a:pt x="9236869" y="5124523"/>
                  <a:pt x="9274613" y="5120933"/>
                  <a:pt x="9274013" y="5108527"/>
                </a:cubicBezTo>
                <a:cubicBezTo>
                  <a:pt x="9272815" y="5103630"/>
                  <a:pt x="9256640" y="5101345"/>
                  <a:pt x="9237468" y="5102977"/>
                </a:cubicBezTo>
                <a:close/>
                <a:moveTo>
                  <a:pt x="9019996" y="5097753"/>
                </a:moveTo>
                <a:cubicBezTo>
                  <a:pt x="9013406" y="5095469"/>
                  <a:pt x="9002622" y="5096448"/>
                  <a:pt x="8997230" y="5099713"/>
                </a:cubicBezTo>
                <a:cubicBezTo>
                  <a:pt x="8990640" y="5102977"/>
                  <a:pt x="8996032" y="5104609"/>
                  <a:pt x="9008613" y="5103957"/>
                </a:cubicBezTo>
                <a:cubicBezTo>
                  <a:pt x="9021793" y="5102324"/>
                  <a:pt x="9026586" y="5099386"/>
                  <a:pt x="9019996" y="5097753"/>
                </a:cubicBezTo>
                <a:close/>
                <a:moveTo>
                  <a:pt x="9043361" y="5094163"/>
                </a:moveTo>
                <a:cubicBezTo>
                  <a:pt x="9039167" y="5095469"/>
                  <a:pt x="9038568" y="5097753"/>
                  <a:pt x="9040964" y="5101345"/>
                </a:cubicBezTo>
                <a:cubicBezTo>
                  <a:pt x="9045158" y="5106241"/>
                  <a:pt x="9043960" y="5111465"/>
                  <a:pt x="9038568" y="5112118"/>
                </a:cubicBezTo>
                <a:cubicBezTo>
                  <a:pt x="9033176" y="5112118"/>
                  <a:pt x="9028982" y="5117995"/>
                  <a:pt x="9030181" y="5123545"/>
                </a:cubicBezTo>
                <a:cubicBezTo>
                  <a:pt x="9030181" y="5131053"/>
                  <a:pt x="9034374" y="5131053"/>
                  <a:pt x="9041563" y="5122891"/>
                </a:cubicBezTo>
                <a:cubicBezTo>
                  <a:pt x="9048154" y="5117015"/>
                  <a:pt x="9067924" y="5112771"/>
                  <a:pt x="9085897" y="5113751"/>
                </a:cubicBezTo>
                <a:cubicBezTo>
                  <a:pt x="9127834" y="5116362"/>
                  <a:pt x="9111059" y="5100365"/>
                  <a:pt x="9066726" y="5094815"/>
                </a:cubicBezTo>
                <a:cubicBezTo>
                  <a:pt x="9054744" y="5093509"/>
                  <a:pt x="9047554" y="5093183"/>
                  <a:pt x="9043361" y="5094163"/>
                </a:cubicBezTo>
                <a:close/>
                <a:moveTo>
                  <a:pt x="9487891" y="5086981"/>
                </a:moveTo>
                <a:cubicBezTo>
                  <a:pt x="9468121" y="5086981"/>
                  <a:pt x="9446554" y="5089265"/>
                  <a:pt x="9439364" y="5094815"/>
                </a:cubicBezTo>
                <a:cubicBezTo>
                  <a:pt x="9433973" y="5098733"/>
                  <a:pt x="9448351" y="5102977"/>
                  <a:pt x="9471117" y="5102324"/>
                </a:cubicBezTo>
                <a:cubicBezTo>
                  <a:pt x="9494481" y="5102324"/>
                  <a:pt x="9516049" y="5102977"/>
                  <a:pt x="9520243" y="5102977"/>
                </a:cubicBezTo>
                <a:cubicBezTo>
                  <a:pt x="9524436" y="5103957"/>
                  <a:pt x="9526833" y="5100365"/>
                  <a:pt x="9526833" y="5095469"/>
                </a:cubicBezTo>
                <a:cubicBezTo>
                  <a:pt x="9526234" y="5090245"/>
                  <a:pt x="9508261" y="5087307"/>
                  <a:pt x="9487891" y="5086981"/>
                </a:cubicBezTo>
                <a:close/>
                <a:moveTo>
                  <a:pt x="11106055" y="5061843"/>
                </a:moveTo>
                <a:cubicBezTo>
                  <a:pt x="11101262" y="5061843"/>
                  <a:pt x="11097068" y="5066739"/>
                  <a:pt x="11098267" y="5071637"/>
                </a:cubicBezTo>
                <a:cubicBezTo>
                  <a:pt x="11098866" y="5077513"/>
                  <a:pt x="11102460" y="5080777"/>
                  <a:pt x="11107852" y="5080777"/>
                </a:cubicBezTo>
                <a:cubicBezTo>
                  <a:pt x="11113244" y="5080125"/>
                  <a:pt x="11116839" y="5075881"/>
                  <a:pt x="11116839" y="5070005"/>
                </a:cubicBezTo>
                <a:cubicBezTo>
                  <a:pt x="11116239" y="5065107"/>
                  <a:pt x="11112046" y="5060863"/>
                  <a:pt x="11106055" y="5061843"/>
                </a:cubicBezTo>
                <a:close/>
                <a:moveTo>
                  <a:pt x="11043749" y="5020382"/>
                </a:moveTo>
                <a:cubicBezTo>
                  <a:pt x="11024578" y="5022994"/>
                  <a:pt x="11024578" y="5023973"/>
                  <a:pt x="11046744" y="5028870"/>
                </a:cubicBezTo>
                <a:cubicBezTo>
                  <a:pt x="11059924" y="5031155"/>
                  <a:pt x="11072505" y="5034746"/>
                  <a:pt x="11073704" y="5034746"/>
                </a:cubicBezTo>
                <a:cubicBezTo>
                  <a:pt x="11075501" y="5035726"/>
                  <a:pt x="11074303" y="5031482"/>
                  <a:pt x="11070109" y="5026258"/>
                </a:cubicBezTo>
                <a:cubicBezTo>
                  <a:pt x="11066514" y="5021361"/>
                  <a:pt x="11054532" y="5018750"/>
                  <a:pt x="11043749" y="5020382"/>
                </a:cubicBezTo>
                <a:close/>
                <a:moveTo>
                  <a:pt x="1462975" y="4981859"/>
                </a:moveTo>
                <a:cubicBezTo>
                  <a:pt x="1456385" y="4980227"/>
                  <a:pt x="1445601" y="4981206"/>
                  <a:pt x="1439610" y="4984471"/>
                </a:cubicBezTo>
                <a:cubicBezTo>
                  <a:pt x="1433020" y="4987736"/>
                  <a:pt x="1439011" y="4989041"/>
                  <a:pt x="1451592" y="4987409"/>
                </a:cubicBezTo>
                <a:cubicBezTo>
                  <a:pt x="1464773" y="4986756"/>
                  <a:pt x="1469565" y="4984471"/>
                  <a:pt x="1462975" y="4981859"/>
                </a:cubicBezTo>
                <a:close/>
                <a:moveTo>
                  <a:pt x="11059924" y="4964557"/>
                </a:moveTo>
                <a:cubicBezTo>
                  <a:pt x="11054532" y="4965210"/>
                  <a:pt x="11050938" y="4967168"/>
                  <a:pt x="11047942" y="4970433"/>
                </a:cubicBezTo>
                <a:cubicBezTo>
                  <a:pt x="11041951" y="4977942"/>
                  <a:pt x="11049141" y="4980227"/>
                  <a:pt x="11070708" y="4977615"/>
                </a:cubicBezTo>
                <a:cubicBezTo>
                  <a:pt x="11101262" y="4974351"/>
                  <a:pt x="11101861" y="4973371"/>
                  <a:pt x="11079695" y="4966842"/>
                </a:cubicBezTo>
                <a:cubicBezTo>
                  <a:pt x="11071906" y="4964557"/>
                  <a:pt x="11065316" y="4963904"/>
                  <a:pt x="11059924" y="4964557"/>
                </a:cubicBezTo>
                <a:close/>
                <a:moveTo>
                  <a:pt x="9324338" y="4963577"/>
                </a:moveTo>
                <a:cubicBezTo>
                  <a:pt x="9320144" y="4961292"/>
                  <a:pt x="9312356" y="4961292"/>
                  <a:pt x="9305766" y="4964557"/>
                </a:cubicBezTo>
                <a:cubicBezTo>
                  <a:pt x="9298576" y="4968474"/>
                  <a:pt x="9300973" y="4970433"/>
                  <a:pt x="9311757" y="4970433"/>
                </a:cubicBezTo>
                <a:cubicBezTo>
                  <a:pt x="9321941" y="4969780"/>
                  <a:pt x="9327333" y="4967168"/>
                  <a:pt x="9324338" y="4963577"/>
                </a:cubicBezTo>
                <a:close/>
                <a:moveTo>
                  <a:pt x="9601720" y="4956069"/>
                </a:moveTo>
                <a:cubicBezTo>
                  <a:pt x="9595130" y="4954436"/>
                  <a:pt x="9581950" y="4955742"/>
                  <a:pt x="9573562" y="4959007"/>
                </a:cubicBezTo>
                <a:cubicBezTo>
                  <a:pt x="9564576" y="4962271"/>
                  <a:pt x="9569369" y="4963904"/>
                  <a:pt x="9585544" y="4962271"/>
                </a:cubicBezTo>
                <a:cubicBezTo>
                  <a:pt x="9601121" y="4961292"/>
                  <a:pt x="9608310" y="4958680"/>
                  <a:pt x="9601720" y="4956069"/>
                </a:cubicBezTo>
                <a:close/>
                <a:moveTo>
                  <a:pt x="10025881" y="4954436"/>
                </a:moveTo>
                <a:cubicBezTo>
                  <a:pt x="10018692" y="4952804"/>
                  <a:pt x="10006111" y="4954110"/>
                  <a:pt x="9997125" y="4957375"/>
                </a:cubicBezTo>
                <a:cubicBezTo>
                  <a:pt x="9988737" y="4960639"/>
                  <a:pt x="9993530" y="4962271"/>
                  <a:pt x="10009107" y="4961292"/>
                </a:cubicBezTo>
                <a:cubicBezTo>
                  <a:pt x="10024683" y="4959660"/>
                  <a:pt x="10031872" y="4957048"/>
                  <a:pt x="10025881" y="4954436"/>
                </a:cubicBezTo>
                <a:close/>
                <a:moveTo>
                  <a:pt x="9916845" y="4953783"/>
                </a:moveTo>
                <a:cubicBezTo>
                  <a:pt x="9912053" y="4954110"/>
                  <a:pt x="9906062" y="4956722"/>
                  <a:pt x="9898873" y="4961292"/>
                </a:cubicBezTo>
                <a:cubicBezTo>
                  <a:pt x="9879701" y="4972718"/>
                  <a:pt x="9880900" y="4973698"/>
                  <a:pt x="9910255" y="4971412"/>
                </a:cubicBezTo>
                <a:cubicBezTo>
                  <a:pt x="9934818" y="4969454"/>
                  <a:pt x="9940210" y="4967168"/>
                  <a:pt x="9931224" y="4959007"/>
                </a:cubicBezTo>
                <a:cubicBezTo>
                  <a:pt x="9926431" y="4955089"/>
                  <a:pt x="9922237" y="4953457"/>
                  <a:pt x="9916845" y="4953783"/>
                </a:cubicBezTo>
                <a:close/>
                <a:moveTo>
                  <a:pt x="1673259" y="4911343"/>
                </a:moveTo>
                <a:cubicBezTo>
                  <a:pt x="1653488" y="4911017"/>
                  <a:pt x="1619339" y="4913302"/>
                  <a:pt x="1561826" y="4916893"/>
                </a:cubicBezTo>
                <a:cubicBezTo>
                  <a:pt x="1527079" y="4919505"/>
                  <a:pt x="1526480" y="4935828"/>
                  <a:pt x="1559430" y="4953130"/>
                </a:cubicBezTo>
                <a:cubicBezTo>
                  <a:pt x="1579799" y="4963577"/>
                  <a:pt x="1595376" y="4965536"/>
                  <a:pt x="1623533" y="4958027"/>
                </a:cubicBezTo>
                <a:cubicBezTo>
                  <a:pt x="1643304" y="4952478"/>
                  <a:pt x="1671461" y="4947581"/>
                  <a:pt x="1686439" y="4946601"/>
                </a:cubicBezTo>
                <a:cubicBezTo>
                  <a:pt x="1700218" y="4945948"/>
                  <a:pt x="1711601" y="4940725"/>
                  <a:pt x="1711002" y="4935828"/>
                </a:cubicBezTo>
                <a:cubicBezTo>
                  <a:pt x="1709804" y="4930931"/>
                  <a:pt x="1706209" y="4926687"/>
                  <a:pt x="1700218" y="4927666"/>
                </a:cubicBezTo>
                <a:cubicBezTo>
                  <a:pt x="1694227" y="4928319"/>
                  <a:pt x="1692429" y="4924075"/>
                  <a:pt x="1694826" y="4918525"/>
                </a:cubicBezTo>
                <a:cubicBezTo>
                  <a:pt x="1697223" y="4913955"/>
                  <a:pt x="1692429" y="4911670"/>
                  <a:pt x="1673259" y="4911343"/>
                </a:cubicBezTo>
                <a:close/>
                <a:moveTo>
                  <a:pt x="9529828" y="4893061"/>
                </a:moveTo>
                <a:cubicBezTo>
                  <a:pt x="9518445" y="4894367"/>
                  <a:pt x="9507662" y="4898285"/>
                  <a:pt x="9504067" y="4904487"/>
                </a:cubicBezTo>
                <a:cubicBezTo>
                  <a:pt x="9501671" y="4911017"/>
                  <a:pt x="9515450" y="4912649"/>
                  <a:pt x="9540013" y="4911017"/>
                </a:cubicBezTo>
                <a:cubicBezTo>
                  <a:pt x="9569968" y="4907752"/>
                  <a:pt x="9575959" y="4904487"/>
                  <a:pt x="9565175" y="4898611"/>
                </a:cubicBezTo>
                <a:cubicBezTo>
                  <a:pt x="9555589" y="4893714"/>
                  <a:pt x="9541810" y="4892082"/>
                  <a:pt x="9529828" y="4893061"/>
                </a:cubicBezTo>
                <a:close/>
                <a:moveTo>
                  <a:pt x="9127234" y="4876411"/>
                </a:moveTo>
                <a:cubicBezTo>
                  <a:pt x="9124239" y="4873800"/>
                  <a:pt x="9115852" y="4873800"/>
                  <a:pt x="9109262" y="4877064"/>
                </a:cubicBezTo>
                <a:cubicBezTo>
                  <a:pt x="9102671" y="4881308"/>
                  <a:pt x="9104469" y="4883267"/>
                  <a:pt x="9115852" y="4883267"/>
                </a:cubicBezTo>
                <a:cubicBezTo>
                  <a:pt x="9125437" y="4882288"/>
                  <a:pt x="9130829" y="4879676"/>
                  <a:pt x="9127234" y="4876411"/>
                </a:cubicBezTo>
                <a:close/>
                <a:moveTo>
                  <a:pt x="9305766" y="4868903"/>
                </a:moveTo>
                <a:cubicBezTo>
                  <a:pt x="9302770" y="4866291"/>
                  <a:pt x="9294383" y="4866618"/>
                  <a:pt x="9287793" y="4870862"/>
                </a:cubicBezTo>
                <a:cubicBezTo>
                  <a:pt x="9280604" y="4874126"/>
                  <a:pt x="9283000" y="4876411"/>
                  <a:pt x="9294383" y="4875759"/>
                </a:cubicBezTo>
                <a:cubicBezTo>
                  <a:pt x="9303968" y="4874779"/>
                  <a:pt x="9309360" y="4872167"/>
                  <a:pt x="9305766" y="4868903"/>
                </a:cubicBezTo>
                <a:close/>
                <a:moveTo>
                  <a:pt x="10048048" y="4863353"/>
                </a:moveTo>
                <a:cubicBezTo>
                  <a:pt x="10040859" y="4864006"/>
                  <a:pt x="10032471" y="4869229"/>
                  <a:pt x="10030075" y="4874126"/>
                </a:cubicBezTo>
                <a:cubicBezTo>
                  <a:pt x="10026480" y="4879676"/>
                  <a:pt x="10033070" y="4883920"/>
                  <a:pt x="10043854" y="4883267"/>
                </a:cubicBezTo>
                <a:cubicBezTo>
                  <a:pt x="10054638" y="4881635"/>
                  <a:pt x="10063025" y="4876738"/>
                  <a:pt x="10061827" y="4871515"/>
                </a:cubicBezTo>
                <a:cubicBezTo>
                  <a:pt x="10061827" y="4865965"/>
                  <a:pt x="10055237" y="4862374"/>
                  <a:pt x="10048048" y="4863353"/>
                </a:cubicBezTo>
                <a:close/>
                <a:moveTo>
                  <a:pt x="9210509" y="4861721"/>
                </a:moveTo>
                <a:cubicBezTo>
                  <a:pt x="9212905" y="4858456"/>
                  <a:pt x="9202122" y="4862700"/>
                  <a:pt x="9185347" y="4870209"/>
                </a:cubicBezTo>
                <a:lnTo>
                  <a:pt x="9157189" y="4884900"/>
                </a:lnTo>
                <a:lnTo>
                  <a:pt x="9188942" y="4887185"/>
                </a:lnTo>
                <a:cubicBezTo>
                  <a:pt x="9238068" y="4892082"/>
                  <a:pt x="9241063" y="4891102"/>
                  <a:pt x="9221892" y="4879676"/>
                </a:cubicBezTo>
                <a:cubicBezTo>
                  <a:pt x="9212905" y="4873147"/>
                  <a:pt x="9207514" y="4865965"/>
                  <a:pt x="9210509" y="4861721"/>
                </a:cubicBezTo>
                <a:close/>
                <a:moveTo>
                  <a:pt x="1606159" y="4852580"/>
                </a:moveTo>
                <a:cubicBezTo>
                  <a:pt x="1582795" y="4850294"/>
                  <a:pt x="1534268" y="4857150"/>
                  <a:pt x="1510903" y="4868903"/>
                </a:cubicBezTo>
                <a:cubicBezTo>
                  <a:pt x="1497124" y="4875432"/>
                  <a:pt x="1461178" y="4884573"/>
                  <a:pt x="1431223" y="4887838"/>
                </a:cubicBezTo>
                <a:cubicBezTo>
                  <a:pt x="1402466" y="4891102"/>
                  <a:pt x="1381498" y="4897632"/>
                  <a:pt x="1383894" y="4901876"/>
                </a:cubicBezTo>
                <a:cubicBezTo>
                  <a:pt x="1391083" y="4911670"/>
                  <a:pt x="1498322" y="4900243"/>
                  <a:pt x="1504313" y="4887838"/>
                </a:cubicBezTo>
                <a:cubicBezTo>
                  <a:pt x="1506709" y="4882288"/>
                  <a:pt x="1513899" y="4880656"/>
                  <a:pt x="1520489" y="4883920"/>
                </a:cubicBezTo>
                <a:cubicBezTo>
                  <a:pt x="1551043" y="4899590"/>
                  <a:pt x="1659479" y="4891429"/>
                  <a:pt x="1658281" y="4873147"/>
                </a:cubicBezTo>
                <a:cubicBezTo>
                  <a:pt x="1657083" y="4868250"/>
                  <a:pt x="1648696" y="4864985"/>
                  <a:pt x="1638511" y="4865638"/>
                </a:cubicBezTo>
                <a:cubicBezTo>
                  <a:pt x="1628326" y="4867271"/>
                  <a:pt x="1619339" y="4863353"/>
                  <a:pt x="1619339" y="4858456"/>
                </a:cubicBezTo>
                <a:cubicBezTo>
                  <a:pt x="1619339" y="4855518"/>
                  <a:pt x="1613948" y="4853233"/>
                  <a:pt x="1606159" y="4852580"/>
                </a:cubicBezTo>
                <a:close/>
                <a:moveTo>
                  <a:pt x="9344108" y="4844418"/>
                </a:moveTo>
                <a:cubicBezTo>
                  <a:pt x="9322540" y="4846703"/>
                  <a:pt x="9322540" y="4847683"/>
                  <a:pt x="9348901" y="4851927"/>
                </a:cubicBezTo>
                <a:cubicBezTo>
                  <a:pt x="9390838" y="4858456"/>
                  <a:pt x="9399225" y="4857803"/>
                  <a:pt x="9381851" y="4848662"/>
                </a:cubicBezTo>
                <a:cubicBezTo>
                  <a:pt x="9373464" y="4844418"/>
                  <a:pt x="9356090" y="4842459"/>
                  <a:pt x="9344108" y="4844418"/>
                </a:cubicBezTo>
                <a:close/>
                <a:moveTo>
                  <a:pt x="1738560" y="4837889"/>
                </a:moveTo>
                <a:cubicBezTo>
                  <a:pt x="1733768" y="4837889"/>
                  <a:pt x="1731970" y="4842786"/>
                  <a:pt x="1735565" y="4847683"/>
                </a:cubicBezTo>
                <a:cubicBezTo>
                  <a:pt x="1739758" y="4852906"/>
                  <a:pt x="1744551" y="4855844"/>
                  <a:pt x="1746349" y="4855844"/>
                </a:cubicBezTo>
                <a:cubicBezTo>
                  <a:pt x="1748745" y="4855844"/>
                  <a:pt x="1749943" y="4850947"/>
                  <a:pt x="1749344" y="4845724"/>
                </a:cubicBezTo>
                <a:cubicBezTo>
                  <a:pt x="1749344" y="4840827"/>
                  <a:pt x="1744551" y="4837236"/>
                  <a:pt x="1738560" y="4837889"/>
                </a:cubicBezTo>
                <a:close/>
                <a:moveTo>
                  <a:pt x="10663921" y="4805895"/>
                </a:moveTo>
                <a:cubicBezTo>
                  <a:pt x="10659128" y="4805895"/>
                  <a:pt x="10648344" y="4811445"/>
                  <a:pt x="10641754" y="4817322"/>
                </a:cubicBezTo>
                <a:cubicBezTo>
                  <a:pt x="10634565" y="4823198"/>
                  <a:pt x="10632767" y="4827115"/>
                  <a:pt x="10637560" y="4826463"/>
                </a:cubicBezTo>
                <a:cubicBezTo>
                  <a:pt x="10642952" y="4826463"/>
                  <a:pt x="10653137" y="4820586"/>
                  <a:pt x="10659727" y="4815036"/>
                </a:cubicBezTo>
                <a:cubicBezTo>
                  <a:pt x="10667515" y="4809160"/>
                  <a:pt x="10668713" y="4804916"/>
                  <a:pt x="10663921" y="4805895"/>
                </a:cubicBezTo>
                <a:close/>
                <a:moveTo>
                  <a:pt x="1830222" y="4794796"/>
                </a:moveTo>
                <a:cubicBezTo>
                  <a:pt x="1824830" y="4795122"/>
                  <a:pt x="1818240" y="4796754"/>
                  <a:pt x="1811051" y="4800672"/>
                </a:cubicBezTo>
                <a:cubicBezTo>
                  <a:pt x="1790682" y="4811445"/>
                  <a:pt x="1790682" y="4812098"/>
                  <a:pt x="1821236" y="4809813"/>
                </a:cubicBezTo>
                <a:cubicBezTo>
                  <a:pt x="1843402" y="4808181"/>
                  <a:pt x="1850592" y="4804916"/>
                  <a:pt x="1843402" y="4798060"/>
                </a:cubicBezTo>
                <a:cubicBezTo>
                  <a:pt x="1839808" y="4795448"/>
                  <a:pt x="1835015" y="4794143"/>
                  <a:pt x="1830222" y="4794796"/>
                </a:cubicBezTo>
                <a:close/>
                <a:moveTo>
                  <a:pt x="10430871" y="4784675"/>
                </a:moveTo>
                <a:cubicBezTo>
                  <a:pt x="10423083" y="4783696"/>
                  <a:pt x="10400917" y="4785002"/>
                  <a:pt x="10360777" y="4788266"/>
                </a:cubicBezTo>
                <a:cubicBezTo>
                  <a:pt x="10311651" y="4792510"/>
                  <a:pt x="10270313" y="4800019"/>
                  <a:pt x="10267318" y="4805895"/>
                </a:cubicBezTo>
                <a:cubicBezTo>
                  <a:pt x="10264921" y="4810792"/>
                  <a:pt x="10230174" y="4817322"/>
                  <a:pt x="10188836" y="4819607"/>
                </a:cubicBezTo>
                <a:cubicBezTo>
                  <a:pt x="10142106" y="4822219"/>
                  <a:pt x="10110354" y="4828421"/>
                  <a:pt x="10104962" y="4835930"/>
                </a:cubicBezTo>
                <a:cubicBezTo>
                  <a:pt x="10097174" y="4845071"/>
                  <a:pt x="10100769" y="4848662"/>
                  <a:pt x="10118142" y="4850947"/>
                </a:cubicBezTo>
                <a:cubicBezTo>
                  <a:pt x="10182845" y="4859109"/>
                  <a:pt x="10290083" y="4853559"/>
                  <a:pt x="10281696" y="4841806"/>
                </a:cubicBezTo>
                <a:cubicBezTo>
                  <a:pt x="10277502" y="4836909"/>
                  <a:pt x="10292480" y="4834298"/>
                  <a:pt x="10314647" y="4835277"/>
                </a:cubicBezTo>
                <a:cubicBezTo>
                  <a:pt x="10342804" y="4836909"/>
                  <a:pt x="10351791" y="4834624"/>
                  <a:pt x="10345800" y="4827115"/>
                </a:cubicBezTo>
                <a:cubicBezTo>
                  <a:pt x="10341007" y="4819933"/>
                  <a:pt x="10347597" y="4815363"/>
                  <a:pt x="10366768" y="4813730"/>
                </a:cubicBezTo>
                <a:cubicBezTo>
                  <a:pt x="10381745" y="4812098"/>
                  <a:pt x="10406308" y="4804916"/>
                  <a:pt x="10421286" y="4796754"/>
                </a:cubicBezTo>
                <a:cubicBezTo>
                  <a:pt x="10433867" y="4789572"/>
                  <a:pt x="10439259" y="4785981"/>
                  <a:pt x="10430871" y="4784675"/>
                </a:cubicBezTo>
                <a:close/>
                <a:moveTo>
                  <a:pt x="9619094" y="4768352"/>
                </a:moveTo>
                <a:cubicBezTo>
                  <a:pt x="9614301" y="4769331"/>
                  <a:pt x="9610706" y="4773249"/>
                  <a:pt x="9610706" y="4779125"/>
                </a:cubicBezTo>
                <a:cubicBezTo>
                  <a:pt x="9611306" y="4784022"/>
                  <a:pt x="9619094" y="4788266"/>
                  <a:pt x="9626283" y="4787613"/>
                </a:cubicBezTo>
                <a:cubicBezTo>
                  <a:pt x="9634670" y="4786634"/>
                  <a:pt x="9637666" y="4781737"/>
                  <a:pt x="9634670" y="4776840"/>
                </a:cubicBezTo>
                <a:cubicBezTo>
                  <a:pt x="9630477" y="4771943"/>
                  <a:pt x="9623887" y="4768352"/>
                  <a:pt x="9619094" y="4768352"/>
                </a:cubicBezTo>
                <a:close/>
                <a:moveTo>
                  <a:pt x="1391683" y="4767699"/>
                </a:moveTo>
                <a:cubicBezTo>
                  <a:pt x="1388088" y="4765087"/>
                  <a:pt x="1379701" y="4765087"/>
                  <a:pt x="1373709" y="4769331"/>
                </a:cubicBezTo>
                <a:cubicBezTo>
                  <a:pt x="1366520" y="4772596"/>
                  <a:pt x="1368917" y="4775208"/>
                  <a:pt x="1379701" y="4774555"/>
                </a:cubicBezTo>
                <a:cubicBezTo>
                  <a:pt x="1389885" y="4773575"/>
                  <a:pt x="1394678" y="4770964"/>
                  <a:pt x="1391683" y="4767699"/>
                </a:cubicBezTo>
                <a:close/>
                <a:moveTo>
                  <a:pt x="9711355" y="4763781"/>
                </a:moveTo>
                <a:cubicBezTo>
                  <a:pt x="9707161" y="4761170"/>
                  <a:pt x="9699972" y="4761170"/>
                  <a:pt x="9693382" y="4765414"/>
                </a:cubicBezTo>
                <a:cubicBezTo>
                  <a:pt x="9685594" y="4768678"/>
                  <a:pt x="9687990" y="4770964"/>
                  <a:pt x="9698774" y="4769984"/>
                </a:cubicBezTo>
                <a:cubicBezTo>
                  <a:pt x="9708959" y="4769331"/>
                  <a:pt x="9714350" y="4767046"/>
                  <a:pt x="9711355" y="4763781"/>
                </a:cubicBezTo>
                <a:close/>
                <a:moveTo>
                  <a:pt x="1442606" y="4762149"/>
                </a:moveTo>
                <a:cubicBezTo>
                  <a:pt x="1433619" y="4761823"/>
                  <a:pt x="1427029" y="4762149"/>
                  <a:pt x="1425232" y="4764434"/>
                </a:cubicBezTo>
                <a:cubicBezTo>
                  <a:pt x="1421637" y="4768678"/>
                  <a:pt x="1430025" y="4770964"/>
                  <a:pt x="1442007" y="4769984"/>
                </a:cubicBezTo>
                <a:cubicBezTo>
                  <a:pt x="1454588" y="4769331"/>
                  <a:pt x="1459381" y="4770964"/>
                  <a:pt x="1453989" y="4774555"/>
                </a:cubicBezTo>
                <a:cubicBezTo>
                  <a:pt x="1447399" y="4777819"/>
                  <a:pt x="1445002" y="4784022"/>
                  <a:pt x="1447998" y="4788266"/>
                </a:cubicBezTo>
                <a:cubicBezTo>
                  <a:pt x="1456385" y="4799040"/>
                  <a:pt x="1518691" y="4793490"/>
                  <a:pt x="1518092" y="4782716"/>
                </a:cubicBezTo>
                <a:cubicBezTo>
                  <a:pt x="1517493" y="4774555"/>
                  <a:pt x="1469565" y="4763455"/>
                  <a:pt x="1442606" y="4762149"/>
                </a:cubicBezTo>
                <a:close/>
                <a:moveTo>
                  <a:pt x="10037863" y="4758558"/>
                </a:moveTo>
                <a:cubicBezTo>
                  <a:pt x="10027679" y="4759211"/>
                  <a:pt x="10013300" y="4765414"/>
                  <a:pt x="10006111" y="4771290"/>
                </a:cubicBezTo>
                <a:cubicBezTo>
                  <a:pt x="9995327" y="4779452"/>
                  <a:pt x="9996526" y="4780758"/>
                  <a:pt x="10012102" y="4779125"/>
                </a:cubicBezTo>
                <a:cubicBezTo>
                  <a:pt x="10021688" y="4778472"/>
                  <a:pt x="10036665" y="4773575"/>
                  <a:pt x="10043255" y="4766720"/>
                </a:cubicBezTo>
                <a:cubicBezTo>
                  <a:pt x="10054638" y="4758558"/>
                  <a:pt x="10054039" y="4756926"/>
                  <a:pt x="10037863" y="4758558"/>
                </a:cubicBezTo>
                <a:close/>
                <a:moveTo>
                  <a:pt x="9557387" y="4756926"/>
                </a:moveTo>
                <a:lnTo>
                  <a:pt x="9534022" y="4759211"/>
                </a:lnTo>
                <a:cubicBezTo>
                  <a:pt x="9520842" y="4760190"/>
                  <a:pt x="9502869" y="4765414"/>
                  <a:pt x="9492684" y="4771290"/>
                </a:cubicBezTo>
                <a:cubicBezTo>
                  <a:pt x="9474711" y="4781084"/>
                  <a:pt x="9475310" y="4780758"/>
                  <a:pt x="9493882" y="4779125"/>
                </a:cubicBezTo>
                <a:cubicBezTo>
                  <a:pt x="9504067" y="4777493"/>
                  <a:pt x="9521441" y="4772596"/>
                  <a:pt x="9534621" y="4766720"/>
                </a:cubicBezTo>
                <a:close/>
                <a:moveTo>
                  <a:pt x="1216147" y="4756273"/>
                </a:moveTo>
                <a:cubicBezTo>
                  <a:pt x="1207760" y="4766720"/>
                  <a:pt x="1271863" y="4784022"/>
                  <a:pt x="1305413" y="4780758"/>
                </a:cubicBezTo>
                <a:cubicBezTo>
                  <a:pt x="1341957" y="4776514"/>
                  <a:pt x="1341358" y="4776840"/>
                  <a:pt x="1280849" y="4764434"/>
                </a:cubicBezTo>
                <a:cubicBezTo>
                  <a:pt x="1247300" y="4757905"/>
                  <a:pt x="1218543" y="4753661"/>
                  <a:pt x="1216147" y="4756273"/>
                </a:cubicBezTo>
                <a:close/>
                <a:moveTo>
                  <a:pt x="10651939" y="4752029"/>
                </a:moveTo>
                <a:cubicBezTo>
                  <a:pt x="10648344" y="4749744"/>
                  <a:pt x="10639957" y="4749744"/>
                  <a:pt x="10633966" y="4753008"/>
                </a:cubicBezTo>
                <a:cubicBezTo>
                  <a:pt x="10626777" y="4757252"/>
                  <a:pt x="10629772" y="4758558"/>
                  <a:pt x="10639957" y="4758558"/>
                </a:cubicBezTo>
                <a:cubicBezTo>
                  <a:pt x="10650141" y="4757579"/>
                  <a:pt x="10655533" y="4755620"/>
                  <a:pt x="10651939" y="4752029"/>
                </a:cubicBezTo>
                <a:close/>
                <a:moveTo>
                  <a:pt x="10757979" y="4747785"/>
                </a:moveTo>
                <a:cubicBezTo>
                  <a:pt x="10753186" y="4748764"/>
                  <a:pt x="10748992" y="4752682"/>
                  <a:pt x="10749592" y="4758558"/>
                </a:cubicBezTo>
                <a:cubicBezTo>
                  <a:pt x="10749592" y="4763455"/>
                  <a:pt x="10754983" y="4767699"/>
                  <a:pt x="10759776" y="4766720"/>
                </a:cubicBezTo>
                <a:cubicBezTo>
                  <a:pt x="10764569" y="4766720"/>
                  <a:pt x="10768763" y="4761823"/>
                  <a:pt x="10768164" y="4756926"/>
                </a:cubicBezTo>
                <a:cubicBezTo>
                  <a:pt x="10768164" y="4751049"/>
                  <a:pt x="10762772" y="4747785"/>
                  <a:pt x="10757979" y="4747785"/>
                </a:cubicBezTo>
                <a:close/>
                <a:moveTo>
                  <a:pt x="10672308" y="4746152"/>
                </a:moveTo>
                <a:cubicBezTo>
                  <a:pt x="10667515" y="4747132"/>
                  <a:pt x="10663921" y="4752029"/>
                  <a:pt x="10664520" y="4756926"/>
                </a:cubicBezTo>
                <a:cubicBezTo>
                  <a:pt x="10664520" y="4761823"/>
                  <a:pt x="10671110" y="4766067"/>
                  <a:pt x="10679497" y="4765414"/>
                </a:cubicBezTo>
                <a:cubicBezTo>
                  <a:pt x="10687884" y="4764434"/>
                  <a:pt x="10690880" y="4759537"/>
                  <a:pt x="10687884" y="4754641"/>
                </a:cubicBezTo>
                <a:cubicBezTo>
                  <a:pt x="10684290" y="4749744"/>
                  <a:pt x="10677101" y="4746152"/>
                  <a:pt x="10672308" y="4746152"/>
                </a:cubicBezTo>
                <a:close/>
                <a:moveTo>
                  <a:pt x="10197223" y="4743867"/>
                </a:moveTo>
                <a:cubicBezTo>
                  <a:pt x="10191232" y="4743867"/>
                  <a:pt x="10181048" y="4748764"/>
                  <a:pt x="10173858" y="4755293"/>
                </a:cubicBezTo>
                <a:cubicBezTo>
                  <a:pt x="10166669" y="4761170"/>
                  <a:pt x="10164872" y="4765414"/>
                  <a:pt x="10170863" y="4764434"/>
                </a:cubicBezTo>
                <a:cubicBezTo>
                  <a:pt x="10175656" y="4764434"/>
                  <a:pt x="10185241" y="4758885"/>
                  <a:pt x="10193030" y="4753008"/>
                </a:cubicBezTo>
                <a:cubicBezTo>
                  <a:pt x="10200219" y="4747132"/>
                  <a:pt x="10202016" y="4742888"/>
                  <a:pt x="10197223" y="4743867"/>
                </a:cubicBezTo>
                <a:close/>
                <a:moveTo>
                  <a:pt x="1667866" y="4741908"/>
                </a:moveTo>
                <a:cubicBezTo>
                  <a:pt x="1607358" y="4746805"/>
                  <a:pt x="1534867" y="4765414"/>
                  <a:pt x="1536065" y="4780758"/>
                </a:cubicBezTo>
                <a:cubicBezTo>
                  <a:pt x="1537263" y="4785002"/>
                  <a:pt x="1550444" y="4787613"/>
                  <a:pt x="1565421" y="4786634"/>
                </a:cubicBezTo>
                <a:cubicBezTo>
                  <a:pt x="1580998" y="4785002"/>
                  <a:pt x="1592979" y="4779452"/>
                  <a:pt x="1592380" y="4774555"/>
                </a:cubicBezTo>
                <a:cubicBezTo>
                  <a:pt x="1592380" y="4768678"/>
                  <a:pt x="1625930" y="4761170"/>
                  <a:pt x="1673858" y="4756273"/>
                </a:cubicBezTo>
                <a:cubicBezTo>
                  <a:pt x="1738560" y="4748764"/>
                  <a:pt x="1748745" y="4746479"/>
                  <a:pt x="1721786" y="4742235"/>
                </a:cubicBezTo>
                <a:cubicBezTo>
                  <a:pt x="1707407" y="4740276"/>
                  <a:pt x="1688236" y="4740276"/>
                  <a:pt x="1667866" y="4741908"/>
                </a:cubicBezTo>
                <a:close/>
                <a:moveTo>
                  <a:pt x="10489583" y="4731462"/>
                </a:moveTo>
                <a:cubicBezTo>
                  <a:pt x="10479998" y="4734726"/>
                  <a:pt x="10474606" y="4740276"/>
                  <a:pt x="10475205" y="4747785"/>
                </a:cubicBezTo>
                <a:cubicBezTo>
                  <a:pt x="10475205" y="4753661"/>
                  <a:pt x="10485389" y="4754641"/>
                  <a:pt x="10496772" y="4749744"/>
                </a:cubicBezTo>
                <a:cubicBezTo>
                  <a:pt x="10507556" y="4745826"/>
                  <a:pt x="10525529" y="4741582"/>
                  <a:pt x="10535115" y="4739950"/>
                </a:cubicBezTo>
                <a:cubicBezTo>
                  <a:pt x="10549493" y="4737338"/>
                  <a:pt x="10547096" y="4735706"/>
                  <a:pt x="10527326" y="4731462"/>
                </a:cubicBezTo>
                <a:cubicBezTo>
                  <a:pt x="10512349" y="4728197"/>
                  <a:pt x="10499169" y="4728523"/>
                  <a:pt x="10489583" y="4731462"/>
                </a:cubicBezTo>
                <a:close/>
                <a:moveTo>
                  <a:pt x="1468966" y="4731462"/>
                </a:moveTo>
                <a:cubicBezTo>
                  <a:pt x="1462376" y="4729176"/>
                  <a:pt x="1451592" y="4730482"/>
                  <a:pt x="1445002" y="4734073"/>
                </a:cubicBezTo>
                <a:cubicBezTo>
                  <a:pt x="1439011" y="4737338"/>
                  <a:pt x="1445002" y="4738644"/>
                  <a:pt x="1456984" y="4737011"/>
                </a:cubicBezTo>
                <a:cubicBezTo>
                  <a:pt x="1470164" y="4736359"/>
                  <a:pt x="1475556" y="4733094"/>
                  <a:pt x="1468966" y="4731462"/>
                </a:cubicBezTo>
                <a:close/>
                <a:moveTo>
                  <a:pt x="1337764" y="4721668"/>
                </a:moveTo>
                <a:cubicBezTo>
                  <a:pt x="1330575" y="4722321"/>
                  <a:pt x="1324584" y="4726565"/>
                  <a:pt x="1324584" y="4732441"/>
                </a:cubicBezTo>
                <a:cubicBezTo>
                  <a:pt x="1325782" y="4737338"/>
                  <a:pt x="1334768" y="4740603"/>
                  <a:pt x="1345552" y="4739950"/>
                </a:cubicBezTo>
                <a:cubicBezTo>
                  <a:pt x="1356336" y="4738970"/>
                  <a:pt x="1361728" y="4734073"/>
                  <a:pt x="1357534" y="4729176"/>
                </a:cubicBezTo>
                <a:cubicBezTo>
                  <a:pt x="1354539" y="4724279"/>
                  <a:pt x="1344953" y="4720688"/>
                  <a:pt x="1337764" y="4721668"/>
                </a:cubicBezTo>
                <a:close/>
                <a:moveTo>
                  <a:pt x="10783740" y="4716771"/>
                </a:moveTo>
                <a:cubicBezTo>
                  <a:pt x="10778348" y="4717750"/>
                  <a:pt x="10774155" y="4722647"/>
                  <a:pt x="10774155" y="4727544"/>
                </a:cubicBezTo>
                <a:cubicBezTo>
                  <a:pt x="10775353" y="4732441"/>
                  <a:pt x="10780146" y="4736359"/>
                  <a:pt x="10784938" y="4735379"/>
                </a:cubicBezTo>
                <a:cubicBezTo>
                  <a:pt x="10789731" y="4735379"/>
                  <a:pt x="10793925" y="4730482"/>
                  <a:pt x="10793326" y="4725585"/>
                </a:cubicBezTo>
                <a:cubicBezTo>
                  <a:pt x="10793326" y="4719709"/>
                  <a:pt x="10788533" y="4716771"/>
                  <a:pt x="10783740" y="4716771"/>
                </a:cubicBezTo>
                <a:close/>
                <a:moveTo>
                  <a:pt x="10836461" y="4714159"/>
                </a:moveTo>
                <a:cubicBezTo>
                  <a:pt x="10826276" y="4712527"/>
                  <a:pt x="10814294" y="4716771"/>
                  <a:pt x="10810700" y="4721668"/>
                </a:cubicBezTo>
                <a:cubicBezTo>
                  <a:pt x="10804709" y="4728197"/>
                  <a:pt x="10811299" y="4728850"/>
                  <a:pt x="10828073" y="4723953"/>
                </a:cubicBezTo>
                <a:cubicBezTo>
                  <a:pt x="10846645" y="4718403"/>
                  <a:pt x="10849641" y="4715791"/>
                  <a:pt x="10836461" y="4714159"/>
                </a:cubicBezTo>
                <a:close/>
                <a:moveTo>
                  <a:pt x="10448844" y="4700121"/>
                </a:moveTo>
                <a:cubicBezTo>
                  <a:pt x="10437462" y="4701427"/>
                  <a:pt x="10424881" y="4705671"/>
                  <a:pt x="10419489" y="4711547"/>
                </a:cubicBezTo>
                <a:cubicBezTo>
                  <a:pt x="10415295" y="4717424"/>
                  <a:pt x="10401516" y="4724279"/>
                  <a:pt x="10388336" y="4728523"/>
                </a:cubicBezTo>
                <a:lnTo>
                  <a:pt x="10366169" y="4734073"/>
                </a:lnTo>
                <a:lnTo>
                  <a:pt x="10389534" y="4733094"/>
                </a:lnTo>
                <a:cubicBezTo>
                  <a:pt x="10403912" y="4733094"/>
                  <a:pt x="10427876" y="4728197"/>
                  <a:pt x="10443453" y="4723300"/>
                </a:cubicBezTo>
                <a:cubicBezTo>
                  <a:pt x="10459029" y="4719056"/>
                  <a:pt x="10472209" y="4711221"/>
                  <a:pt x="10471610" y="4706977"/>
                </a:cubicBezTo>
                <a:cubicBezTo>
                  <a:pt x="10471011" y="4701100"/>
                  <a:pt x="10460227" y="4699142"/>
                  <a:pt x="10448844" y="4700121"/>
                </a:cubicBezTo>
                <a:close/>
                <a:moveTo>
                  <a:pt x="1745749" y="4694898"/>
                </a:moveTo>
                <a:cubicBezTo>
                  <a:pt x="1732569" y="4694898"/>
                  <a:pt x="1715195" y="4696203"/>
                  <a:pt x="1694826" y="4698489"/>
                </a:cubicBezTo>
                <a:cubicBezTo>
                  <a:pt x="1658880" y="4703712"/>
                  <a:pt x="1615745" y="4705997"/>
                  <a:pt x="1598371" y="4702733"/>
                </a:cubicBezTo>
                <a:cubicBezTo>
                  <a:pt x="1572610" y="4699142"/>
                  <a:pt x="1568416" y="4701100"/>
                  <a:pt x="1573209" y="4711547"/>
                </a:cubicBezTo>
                <a:cubicBezTo>
                  <a:pt x="1577403" y="4720035"/>
                  <a:pt x="1573209" y="4728197"/>
                  <a:pt x="1563025" y="4732441"/>
                </a:cubicBezTo>
                <a:cubicBezTo>
                  <a:pt x="1554038" y="4736359"/>
                  <a:pt x="1582196" y="4734073"/>
                  <a:pt x="1625930" y="4727544"/>
                </a:cubicBezTo>
                <a:cubicBezTo>
                  <a:pt x="1669664" y="4721015"/>
                  <a:pt x="1720587" y="4714159"/>
                  <a:pt x="1740358" y="4712527"/>
                </a:cubicBezTo>
                <a:cubicBezTo>
                  <a:pt x="1763722" y="4709915"/>
                  <a:pt x="1773308" y="4705018"/>
                  <a:pt x="1769114" y="4699468"/>
                </a:cubicBezTo>
                <a:cubicBezTo>
                  <a:pt x="1767317" y="4696530"/>
                  <a:pt x="1758930" y="4695224"/>
                  <a:pt x="1745749" y="4694898"/>
                </a:cubicBezTo>
                <a:close/>
                <a:moveTo>
                  <a:pt x="10533317" y="4685430"/>
                </a:moveTo>
                <a:cubicBezTo>
                  <a:pt x="10511750" y="4683145"/>
                  <a:pt x="10490182" y="4687715"/>
                  <a:pt x="10485989" y="4701753"/>
                </a:cubicBezTo>
                <a:cubicBezTo>
                  <a:pt x="10481196" y="4719056"/>
                  <a:pt x="10509952" y="4719056"/>
                  <a:pt x="10524930" y="4701753"/>
                </a:cubicBezTo>
                <a:cubicBezTo>
                  <a:pt x="10531520" y="4693592"/>
                  <a:pt x="10538110" y="4694245"/>
                  <a:pt x="10547696" y="4704039"/>
                </a:cubicBezTo>
                <a:cubicBezTo>
                  <a:pt x="10561475" y="4718077"/>
                  <a:pt x="10576452" y="4721668"/>
                  <a:pt x="10575853" y="4711547"/>
                </a:cubicBezTo>
                <a:cubicBezTo>
                  <a:pt x="10574056" y="4697183"/>
                  <a:pt x="10554286" y="4688042"/>
                  <a:pt x="10533317" y="4685430"/>
                </a:cubicBezTo>
                <a:close/>
                <a:moveTo>
                  <a:pt x="10306259" y="4675310"/>
                </a:moveTo>
                <a:cubicBezTo>
                  <a:pt x="10297273" y="4674657"/>
                  <a:pt x="10271511" y="4682166"/>
                  <a:pt x="10261926" y="4689348"/>
                </a:cubicBezTo>
                <a:cubicBezTo>
                  <a:pt x="10252939" y="4697836"/>
                  <a:pt x="10257133" y="4697509"/>
                  <a:pt x="10276903" y="4690980"/>
                </a:cubicBezTo>
                <a:cubicBezTo>
                  <a:pt x="10291881" y="4686083"/>
                  <a:pt x="10305660" y="4680533"/>
                  <a:pt x="10308656" y="4678901"/>
                </a:cubicBezTo>
                <a:cubicBezTo>
                  <a:pt x="10310453" y="4676616"/>
                  <a:pt x="10309255" y="4675310"/>
                  <a:pt x="10306259" y="4675310"/>
                </a:cubicBezTo>
                <a:close/>
                <a:moveTo>
                  <a:pt x="1798470" y="4647560"/>
                </a:moveTo>
                <a:cubicBezTo>
                  <a:pt x="1778699" y="4645602"/>
                  <a:pt x="1769713" y="4649193"/>
                  <a:pt x="1770912" y="4658007"/>
                </a:cubicBezTo>
                <a:cubicBezTo>
                  <a:pt x="1771511" y="4667148"/>
                  <a:pt x="1779299" y="4669107"/>
                  <a:pt x="1796673" y="4662578"/>
                </a:cubicBezTo>
                <a:cubicBezTo>
                  <a:pt x="1810452" y="4657681"/>
                  <a:pt x="1823033" y="4652457"/>
                  <a:pt x="1824231" y="4651804"/>
                </a:cubicBezTo>
                <a:cubicBezTo>
                  <a:pt x="1826029" y="4650172"/>
                  <a:pt x="1814046" y="4648213"/>
                  <a:pt x="1798470" y="4647560"/>
                </a:cubicBezTo>
                <a:close/>
                <a:moveTo>
                  <a:pt x="1886537" y="4593041"/>
                </a:moveTo>
                <a:cubicBezTo>
                  <a:pt x="1881146" y="4593041"/>
                  <a:pt x="1879947" y="4597938"/>
                  <a:pt x="1882943" y="4602835"/>
                </a:cubicBezTo>
                <a:cubicBezTo>
                  <a:pt x="1887136" y="4608058"/>
                  <a:pt x="1891929" y="4611323"/>
                  <a:pt x="1893726" y="4611323"/>
                </a:cubicBezTo>
                <a:cubicBezTo>
                  <a:pt x="1896123" y="4611323"/>
                  <a:pt x="1897920" y="4606426"/>
                  <a:pt x="1896722" y="4601529"/>
                </a:cubicBezTo>
                <a:cubicBezTo>
                  <a:pt x="1896722" y="4596306"/>
                  <a:pt x="1891929" y="4592062"/>
                  <a:pt x="1886537" y="4593041"/>
                </a:cubicBezTo>
                <a:close/>
                <a:moveTo>
                  <a:pt x="2167065" y="4588185"/>
                </a:moveTo>
                <a:cubicBezTo>
                  <a:pt x="2159726" y="4587573"/>
                  <a:pt x="2149841" y="4587818"/>
                  <a:pt x="2139357" y="4589123"/>
                </a:cubicBezTo>
                <a:cubicBezTo>
                  <a:pt x="2102812" y="4594020"/>
                  <a:pt x="2102213" y="4595000"/>
                  <a:pt x="2127375" y="4598264"/>
                </a:cubicBezTo>
                <a:cubicBezTo>
                  <a:pt x="2166915" y="4603161"/>
                  <a:pt x="2180694" y="4602182"/>
                  <a:pt x="2179496" y="4592388"/>
                </a:cubicBezTo>
                <a:cubicBezTo>
                  <a:pt x="2179197" y="4590266"/>
                  <a:pt x="2174404" y="4588797"/>
                  <a:pt x="2167065" y="4588185"/>
                </a:cubicBezTo>
                <a:close/>
                <a:moveTo>
                  <a:pt x="10863420" y="4562027"/>
                </a:moveTo>
                <a:cubicBezTo>
                  <a:pt x="10857429" y="4563333"/>
                  <a:pt x="10854434" y="4568230"/>
                  <a:pt x="10855033" y="4576065"/>
                </a:cubicBezTo>
                <a:cubicBezTo>
                  <a:pt x="10855632" y="4580962"/>
                  <a:pt x="10867614" y="4583900"/>
                  <a:pt x="10881393" y="4582268"/>
                </a:cubicBezTo>
                <a:cubicBezTo>
                  <a:pt x="10905357" y="4580635"/>
                  <a:pt x="10905357" y="4579982"/>
                  <a:pt x="10886785" y="4568556"/>
                </a:cubicBezTo>
                <a:cubicBezTo>
                  <a:pt x="10877199" y="4562680"/>
                  <a:pt x="10868812" y="4560721"/>
                  <a:pt x="10863420" y="4562027"/>
                </a:cubicBezTo>
                <a:close/>
                <a:moveTo>
                  <a:pt x="10344002" y="4547662"/>
                </a:moveTo>
                <a:cubicBezTo>
                  <a:pt x="10321237" y="4549295"/>
                  <a:pt x="10321237" y="4550274"/>
                  <a:pt x="10349993" y="4560068"/>
                </a:cubicBezTo>
                <a:cubicBezTo>
                  <a:pt x="10365570" y="4565944"/>
                  <a:pt x="10387137" y="4568556"/>
                  <a:pt x="10397322" y="4565292"/>
                </a:cubicBezTo>
                <a:cubicBezTo>
                  <a:pt x="10406908" y="4562027"/>
                  <a:pt x="10421885" y="4558436"/>
                  <a:pt x="10429673" y="4556803"/>
                </a:cubicBezTo>
                <a:cubicBezTo>
                  <a:pt x="10449444" y="4553539"/>
                  <a:pt x="10372759" y="4545377"/>
                  <a:pt x="10344002" y="4547662"/>
                </a:cubicBezTo>
                <a:close/>
                <a:moveTo>
                  <a:pt x="2005159" y="4545377"/>
                </a:moveTo>
                <a:cubicBezTo>
                  <a:pt x="1994375" y="4546357"/>
                  <a:pt x="1988983" y="4549621"/>
                  <a:pt x="1991979" y="4554518"/>
                </a:cubicBezTo>
                <a:cubicBezTo>
                  <a:pt x="1999767" y="4565292"/>
                  <a:pt x="2014145" y="4564312"/>
                  <a:pt x="2018938" y="4553865"/>
                </a:cubicBezTo>
                <a:cubicBezTo>
                  <a:pt x="2021334" y="4548968"/>
                  <a:pt x="2014744" y="4545377"/>
                  <a:pt x="2005159" y="4545377"/>
                </a:cubicBezTo>
                <a:close/>
                <a:moveTo>
                  <a:pt x="1881146" y="4545377"/>
                </a:moveTo>
                <a:cubicBezTo>
                  <a:pt x="1876952" y="4545377"/>
                  <a:pt x="1881146" y="4553865"/>
                  <a:pt x="1891330" y="4563006"/>
                </a:cubicBezTo>
                <a:cubicBezTo>
                  <a:pt x="1909303" y="4579329"/>
                  <a:pt x="1942853" y="4584879"/>
                  <a:pt x="1941654" y="4570841"/>
                </a:cubicBezTo>
                <a:cubicBezTo>
                  <a:pt x="1940456" y="4563333"/>
                  <a:pt x="1894326" y="4543745"/>
                  <a:pt x="1881146" y="4545377"/>
                </a:cubicBezTo>
                <a:close/>
                <a:moveTo>
                  <a:pt x="10914343" y="4525463"/>
                </a:moveTo>
                <a:cubicBezTo>
                  <a:pt x="10911348" y="4523178"/>
                  <a:pt x="10902961" y="4523178"/>
                  <a:pt x="10896371" y="4526442"/>
                </a:cubicBezTo>
                <a:cubicBezTo>
                  <a:pt x="10888582" y="4530360"/>
                  <a:pt x="10891578" y="4532319"/>
                  <a:pt x="10902362" y="4532319"/>
                </a:cubicBezTo>
                <a:cubicBezTo>
                  <a:pt x="10911947" y="4531339"/>
                  <a:pt x="10917938" y="4528728"/>
                  <a:pt x="10914343" y="4525463"/>
                </a:cubicBezTo>
                <a:close/>
                <a:moveTo>
                  <a:pt x="10992825" y="4517628"/>
                </a:moveTo>
                <a:cubicBezTo>
                  <a:pt x="10989231" y="4516648"/>
                  <a:pt x="10980244" y="4516648"/>
                  <a:pt x="10964668" y="4517954"/>
                </a:cubicBezTo>
                <a:cubicBezTo>
                  <a:pt x="10939506" y="4519587"/>
                  <a:pt x="10927524" y="4525136"/>
                  <a:pt x="10930519" y="4530033"/>
                </a:cubicBezTo>
                <a:cubicBezTo>
                  <a:pt x="10938907" y="4540807"/>
                  <a:pt x="10962271" y="4538848"/>
                  <a:pt x="10988033" y="4524810"/>
                </a:cubicBezTo>
                <a:cubicBezTo>
                  <a:pt x="10994623" y="4521219"/>
                  <a:pt x="10996420" y="4518607"/>
                  <a:pt x="10992825" y="4517628"/>
                </a:cubicBezTo>
                <a:close/>
                <a:moveTo>
                  <a:pt x="1754736" y="4512404"/>
                </a:moveTo>
                <a:cubicBezTo>
                  <a:pt x="1751141" y="4510119"/>
                  <a:pt x="1743952" y="4509793"/>
                  <a:pt x="1737362" y="4514037"/>
                </a:cubicBezTo>
                <a:cubicBezTo>
                  <a:pt x="1729574" y="4517301"/>
                  <a:pt x="1732569" y="4519913"/>
                  <a:pt x="1742754" y="4519260"/>
                </a:cubicBezTo>
                <a:cubicBezTo>
                  <a:pt x="1752939" y="4518281"/>
                  <a:pt x="1758930" y="4515669"/>
                  <a:pt x="1754736" y="4512404"/>
                </a:cubicBezTo>
                <a:close/>
                <a:moveTo>
                  <a:pt x="10554286" y="4511751"/>
                </a:moveTo>
                <a:cubicBezTo>
                  <a:pt x="10551290" y="4508487"/>
                  <a:pt x="10542903" y="4509140"/>
                  <a:pt x="10537511" y="4512404"/>
                </a:cubicBezTo>
                <a:cubicBezTo>
                  <a:pt x="10529723" y="4515669"/>
                  <a:pt x="10532119" y="4517954"/>
                  <a:pt x="10542903" y="4517301"/>
                </a:cubicBezTo>
                <a:cubicBezTo>
                  <a:pt x="10553087" y="4517301"/>
                  <a:pt x="10558479" y="4514037"/>
                  <a:pt x="10554286" y="4511751"/>
                </a:cubicBezTo>
                <a:close/>
                <a:moveTo>
                  <a:pt x="1648096" y="4509466"/>
                </a:moveTo>
                <a:cubicBezTo>
                  <a:pt x="1634317" y="4511099"/>
                  <a:pt x="1627128" y="4515995"/>
                  <a:pt x="1631322" y="4520892"/>
                </a:cubicBezTo>
                <a:cubicBezTo>
                  <a:pt x="1634317" y="4525789"/>
                  <a:pt x="1645700" y="4528728"/>
                  <a:pt x="1655885" y="4528075"/>
                </a:cubicBezTo>
                <a:cubicBezTo>
                  <a:pt x="1665470" y="4527095"/>
                  <a:pt x="1673858" y="4522198"/>
                  <a:pt x="1672660" y="4516322"/>
                </a:cubicBezTo>
                <a:cubicBezTo>
                  <a:pt x="1672060" y="4511425"/>
                  <a:pt x="1661276" y="4508487"/>
                  <a:pt x="1648096" y="4509466"/>
                </a:cubicBezTo>
                <a:close/>
                <a:moveTo>
                  <a:pt x="10572858" y="4506855"/>
                </a:moveTo>
                <a:cubicBezTo>
                  <a:pt x="10568065" y="4507181"/>
                  <a:pt x="10566268" y="4510446"/>
                  <a:pt x="10566867" y="4515669"/>
                </a:cubicBezTo>
                <a:cubicBezTo>
                  <a:pt x="10567466" y="4521545"/>
                  <a:pt x="10580047" y="4524157"/>
                  <a:pt x="10594425" y="4522525"/>
                </a:cubicBezTo>
                <a:cubicBezTo>
                  <a:pt x="10616592" y="4519913"/>
                  <a:pt x="10617191" y="4518934"/>
                  <a:pt x="10599817" y="4513384"/>
                </a:cubicBezTo>
                <a:cubicBezTo>
                  <a:pt x="10586637" y="4508813"/>
                  <a:pt x="10578250" y="4506528"/>
                  <a:pt x="10572858" y="4506855"/>
                </a:cubicBezTo>
                <a:close/>
                <a:moveTo>
                  <a:pt x="1338962" y="4500652"/>
                </a:moveTo>
                <a:cubicBezTo>
                  <a:pt x="1326980" y="4501958"/>
                  <a:pt x="1313800" y="4506202"/>
                  <a:pt x="1304813" y="4513384"/>
                </a:cubicBezTo>
                <a:cubicBezTo>
                  <a:pt x="1295228" y="4520566"/>
                  <a:pt x="1300619" y="4522525"/>
                  <a:pt x="1326980" y="4520892"/>
                </a:cubicBezTo>
                <a:cubicBezTo>
                  <a:pt x="1346151" y="4518281"/>
                  <a:pt x="1361728" y="4512404"/>
                  <a:pt x="1361129" y="4507181"/>
                </a:cubicBezTo>
                <a:cubicBezTo>
                  <a:pt x="1360530" y="4501305"/>
                  <a:pt x="1350944" y="4499346"/>
                  <a:pt x="1338962" y="4500652"/>
                </a:cubicBezTo>
                <a:close/>
                <a:moveTo>
                  <a:pt x="1422836" y="4497061"/>
                </a:moveTo>
                <a:cubicBezTo>
                  <a:pt x="1403065" y="4495428"/>
                  <a:pt x="1397074" y="4497387"/>
                  <a:pt x="1401867" y="4507181"/>
                </a:cubicBezTo>
                <a:cubicBezTo>
                  <a:pt x="1409656" y="4522851"/>
                  <a:pt x="1376106" y="4534604"/>
                  <a:pt x="1290435" y="4544724"/>
                </a:cubicBezTo>
                <a:cubicBezTo>
                  <a:pt x="1256286" y="4548642"/>
                  <a:pt x="1241309" y="4552886"/>
                  <a:pt x="1257485" y="4553865"/>
                </a:cubicBezTo>
                <a:cubicBezTo>
                  <a:pt x="1273061" y="4554518"/>
                  <a:pt x="1289836" y="4557456"/>
                  <a:pt x="1295827" y="4561700"/>
                </a:cubicBezTo>
                <a:cubicBezTo>
                  <a:pt x="1300619" y="4564965"/>
                  <a:pt x="1328777" y="4567577"/>
                  <a:pt x="1356935" y="4565944"/>
                </a:cubicBezTo>
                <a:cubicBezTo>
                  <a:pt x="1423435" y="4562680"/>
                  <a:pt x="1430025" y="4560068"/>
                  <a:pt x="1412052" y="4550927"/>
                </a:cubicBezTo>
                <a:cubicBezTo>
                  <a:pt x="1399471" y="4543418"/>
                  <a:pt x="1399471" y="4543092"/>
                  <a:pt x="1412651" y="4541460"/>
                </a:cubicBezTo>
                <a:cubicBezTo>
                  <a:pt x="1433619" y="4539827"/>
                  <a:pt x="1496525" y="4561047"/>
                  <a:pt x="1479750" y="4564312"/>
                </a:cubicBezTo>
                <a:cubicBezTo>
                  <a:pt x="1471962" y="4566271"/>
                  <a:pt x="1476155" y="4569209"/>
                  <a:pt x="1489336" y="4572474"/>
                </a:cubicBezTo>
                <a:lnTo>
                  <a:pt x="1513299" y="4577697"/>
                </a:lnTo>
                <a:lnTo>
                  <a:pt x="1484543" y="4593041"/>
                </a:lnTo>
                <a:cubicBezTo>
                  <a:pt x="1440809" y="4616220"/>
                  <a:pt x="1451592" y="4630258"/>
                  <a:pt x="1504912" y="4621117"/>
                </a:cubicBezTo>
                <a:cubicBezTo>
                  <a:pt x="1522286" y="4617852"/>
                  <a:pt x="1591781" y="4638419"/>
                  <a:pt x="1576205" y="4642011"/>
                </a:cubicBezTo>
                <a:cubicBezTo>
                  <a:pt x="1559430" y="4645275"/>
                  <a:pt x="1642705" y="4661272"/>
                  <a:pt x="1669664" y="4659640"/>
                </a:cubicBezTo>
                <a:cubicBezTo>
                  <a:pt x="1683443" y="4659640"/>
                  <a:pt x="1694826" y="4654743"/>
                  <a:pt x="1694227" y="4649846"/>
                </a:cubicBezTo>
                <a:cubicBezTo>
                  <a:pt x="1694227" y="4644949"/>
                  <a:pt x="1707407" y="4635155"/>
                  <a:pt x="1725380" y="4626667"/>
                </a:cubicBezTo>
                <a:cubicBezTo>
                  <a:pt x="1760727" y="4610996"/>
                  <a:pt x="1763123" y="4604141"/>
                  <a:pt x="1737961" y="4585859"/>
                </a:cubicBezTo>
                <a:cubicBezTo>
                  <a:pt x="1720587" y="4573453"/>
                  <a:pt x="1617543" y="4560395"/>
                  <a:pt x="1571412" y="4564312"/>
                </a:cubicBezTo>
                <a:cubicBezTo>
                  <a:pt x="1559430" y="4566271"/>
                  <a:pt x="1537862" y="4556803"/>
                  <a:pt x="1524682" y="4545377"/>
                </a:cubicBezTo>
                <a:lnTo>
                  <a:pt x="1500718" y="4523178"/>
                </a:lnTo>
                <a:lnTo>
                  <a:pt x="1540259" y="4519913"/>
                </a:lnTo>
                <a:cubicBezTo>
                  <a:pt x="1564223" y="4517628"/>
                  <a:pt x="1578002" y="4519913"/>
                  <a:pt x="1575006" y="4525463"/>
                </a:cubicBezTo>
                <a:cubicBezTo>
                  <a:pt x="1567218" y="4540480"/>
                  <a:pt x="1599570" y="4547010"/>
                  <a:pt x="1611552" y="4532972"/>
                </a:cubicBezTo>
                <a:cubicBezTo>
                  <a:pt x="1618142" y="4524810"/>
                  <a:pt x="1616943" y="4522525"/>
                  <a:pt x="1604362" y="4523178"/>
                </a:cubicBezTo>
                <a:cubicBezTo>
                  <a:pt x="1596574" y="4524157"/>
                  <a:pt x="1588186" y="4520566"/>
                  <a:pt x="1588186" y="4515669"/>
                </a:cubicBezTo>
                <a:cubicBezTo>
                  <a:pt x="1587588" y="4510772"/>
                  <a:pt x="1555835" y="4504896"/>
                  <a:pt x="1518691" y="4503263"/>
                </a:cubicBezTo>
                <a:cubicBezTo>
                  <a:pt x="1480948" y="4500978"/>
                  <a:pt x="1437813" y="4497714"/>
                  <a:pt x="1422836" y="4497061"/>
                </a:cubicBezTo>
                <a:close/>
                <a:moveTo>
                  <a:pt x="10883190" y="4489552"/>
                </a:moveTo>
                <a:cubicBezTo>
                  <a:pt x="10874204" y="4487920"/>
                  <a:pt x="10856830" y="4489225"/>
                  <a:pt x="10845447" y="4492490"/>
                </a:cubicBezTo>
                <a:cubicBezTo>
                  <a:pt x="10834663" y="4496081"/>
                  <a:pt x="10841853" y="4497387"/>
                  <a:pt x="10862222" y="4495102"/>
                </a:cubicBezTo>
                <a:cubicBezTo>
                  <a:pt x="10883190" y="4493469"/>
                  <a:pt x="10892177" y="4491184"/>
                  <a:pt x="10883190" y="4489552"/>
                </a:cubicBezTo>
                <a:close/>
                <a:moveTo>
                  <a:pt x="10683691" y="4480411"/>
                </a:moveTo>
                <a:cubicBezTo>
                  <a:pt x="10680695" y="4477146"/>
                  <a:pt x="10672308" y="4477799"/>
                  <a:pt x="10665718" y="4481064"/>
                </a:cubicBezTo>
                <a:cubicBezTo>
                  <a:pt x="10659128" y="4484329"/>
                  <a:pt x="10661524" y="4487267"/>
                  <a:pt x="10672308" y="4486287"/>
                </a:cubicBezTo>
                <a:cubicBezTo>
                  <a:pt x="10682493" y="4486287"/>
                  <a:pt x="10687285" y="4482696"/>
                  <a:pt x="10683691" y="4480411"/>
                </a:cubicBezTo>
                <a:close/>
                <a:moveTo>
                  <a:pt x="10804109" y="4467679"/>
                </a:moveTo>
                <a:cubicBezTo>
                  <a:pt x="10796321" y="4466699"/>
                  <a:pt x="10781943" y="4467679"/>
                  <a:pt x="10760974" y="4469638"/>
                </a:cubicBezTo>
                <a:cubicBezTo>
                  <a:pt x="10723231" y="4472902"/>
                  <a:pt x="10705258" y="4477799"/>
                  <a:pt x="10713646" y="4482043"/>
                </a:cubicBezTo>
                <a:cubicBezTo>
                  <a:pt x="10725029" y="4487593"/>
                  <a:pt x="10725029" y="4490205"/>
                  <a:pt x="10715443" y="4495102"/>
                </a:cubicBezTo>
                <a:cubicBezTo>
                  <a:pt x="10707655" y="4499019"/>
                  <a:pt x="10711848" y="4501631"/>
                  <a:pt x="10723231" y="4500978"/>
                </a:cubicBezTo>
                <a:cubicBezTo>
                  <a:pt x="10735213" y="4499999"/>
                  <a:pt x="10744799" y="4495102"/>
                  <a:pt x="10743601" y="4490205"/>
                </a:cubicBezTo>
                <a:cubicBezTo>
                  <a:pt x="10743001" y="4484329"/>
                  <a:pt x="10750790" y="4479432"/>
                  <a:pt x="10759776" y="4478779"/>
                </a:cubicBezTo>
                <a:cubicBezTo>
                  <a:pt x="10773555" y="4477799"/>
                  <a:pt x="10773555" y="4479758"/>
                  <a:pt x="10762772" y="4487920"/>
                </a:cubicBezTo>
                <a:cubicBezTo>
                  <a:pt x="10755583" y="4494449"/>
                  <a:pt x="10753186" y="4498693"/>
                  <a:pt x="10757979" y="4498693"/>
                </a:cubicBezTo>
                <a:cubicBezTo>
                  <a:pt x="10762173" y="4497714"/>
                  <a:pt x="10760974" y="4504243"/>
                  <a:pt x="10754983" y="4512404"/>
                </a:cubicBezTo>
                <a:cubicBezTo>
                  <a:pt x="10739407" y="4536236"/>
                  <a:pt x="10765168" y="4530360"/>
                  <a:pt x="10792727" y="4504243"/>
                </a:cubicBezTo>
                <a:cubicBezTo>
                  <a:pt x="10804109" y="4492490"/>
                  <a:pt x="10810100" y="4483349"/>
                  <a:pt x="10804709" y="4484329"/>
                </a:cubicBezTo>
                <a:cubicBezTo>
                  <a:pt x="10799916" y="4484329"/>
                  <a:pt x="10801713" y="4480084"/>
                  <a:pt x="10808303" y="4474535"/>
                </a:cubicBezTo>
                <a:cubicBezTo>
                  <a:pt x="10813096" y="4470617"/>
                  <a:pt x="10811898" y="4468332"/>
                  <a:pt x="10804109" y="4467679"/>
                </a:cubicBezTo>
                <a:close/>
                <a:moveTo>
                  <a:pt x="1378502" y="4458864"/>
                </a:moveTo>
                <a:cubicBezTo>
                  <a:pt x="1355138" y="4461476"/>
                  <a:pt x="1354539" y="4462129"/>
                  <a:pt x="1371313" y="4468005"/>
                </a:cubicBezTo>
                <a:cubicBezTo>
                  <a:pt x="1397674" y="4477146"/>
                  <a:pt x="1405462" y="4476493"/>
                  <a:pt x="1404264" y="4464741"/>
                </a:cubicBezTo>
                <a:cubicBezTo>
                  <a:pt x="1403665" y="4459844"/>
                  <a:pt x="1392282" y="4457232"/>
                  <a:pt x="1378502" y="4458864"/>
                </a:cubicBezTo>
                <a:close/>
                <a:moveTo>
                  <a:pt x="10777150" y="4440582"/>
                </a:moveTo>
                <a:cubicBezTo>
                  <a:pt x="10770560" y="4441235"/>
                  <a:pt x="10763371" y="4443521"/>
                  <a:pt x="10756182" y="4448091"/>
                </a:cubicBezTo>
                <a:cubicBezTo>
                  <a:pt x="10738808" y="4458864"/>
                  <a:pt x="10741204" y="4459844"/>
                  <a:pt x="10778348" y="4456579"/>
                </a:cubicBezTo>
                <a:cubicBezTo>
                  <a:pt x="10815492" y="4453314"/>
                  <a:pt x="10817889" y="4451682"/>
                  <a:pt x="10798119" y="4444173"/>
                </a:cubicBezTo>
                <a:cubicBezTo>
                  <a:pt x="10790330" y="4441235"/>
                  <a:pt x="10783740" y="4439929"/>
                  <a:pt x="10777150" y="4440582"/>
                </a:cubicBezTo>
                <a:close/>
                <a:moveTo>
                  <a:pt x="10704060" y="4436665"/>
                </a:moveTo>
                <a:cubicBezTo>
                  <a:pt x="10693276" y="4436991"/>
                  <a:pt x="10677700" y="4439929"/>
                  <a:pt x="10656731" y="4446459"/>
                </a:cubicBezTo>
                <a:cubicBezTo>
                  <a:pt x="10640556" y="4451682"/>
                  <a:pt x="10630371" y="4458864"/>
                  <a:pt x="10633367" y="4462782"/>
                </a:cubicBezTo>
                <a:cubicBezTo>
                  <a:pt x="10640556" y="4472902"/>
                  <a:pt x="10666317" y="4471270"/>
                  <a:pt x="10665718" y="4460497"/>
                </a:cubicBezTo>
                <a:cubicBezTo>
                  <a:pt x="10665718" y="4456253"/>
                  <a:pt x="10678299" y="4453314"/>
                  <a:pt x="10693875" y="4454294"/>
                </a:cubicBezTo>
                <a:cubicBezTo>
                  <a:pt x="10711249" y="4454947"/>
                  <a:pt x="10721434" y="4451682"/>
                  <a:pt x="10720835" y="4445153"/>
                </a:cubicBezTo>
                <a:cubicBezTo>
                  <a:pt x="10720236" y="4439277"/>
                  <a:pt x="10714844" y="4436338"/>
                  <a:pt x="10704060" y="4436665"/>
                </a:cubicBezTo>
                <a:close/>
                <a:moveTo>
                  <a:pt x="10872407" y="4410548"/>
                </a:moveTo>
                <a:cubicBezTo>
                  <a:pt x="10864019" y="4411201"/>
                  <a:pt x="10860425" y="4416098"/>
                  <a:pt x="10864618" y="4421321"/>
                </a:cubicBezTo>
                <a:cubicBezTo>
                  <a:pt x="10868213" y="4426218"/>
                  <a:pt x="10877799" y="4429156"/>
                  <a:pt x="10885587" y="4428503"/>
                </a:cubicBezTo>
                <a:cubicBezTo>
                  <a:pt x="10892776" y="4427524"/>
                  <a:pt x="10896371" y="4423280"/>
                  <a:pt x="10892776" y="4418383"/>
                </a:cubicBezTo>
                <a:cubicBezTo>
                  <a:pt x="10888582" y="4413486"/>
                  <a:pt x="10879596" y="4409568"/>
                  <a:pt x="10872407" y="4410548"/>
                </a:cubicBezTo>
                <a:close/>
                <a:moveTo>
                  <a:pt x="10743001" y="4406957"/>
                </a:moveTo>
                <a:cubicBezTo>
                  <a:pt x="10739407" y="4404345"/>
                  <a:pt x="10731619" y="4404345"/>
                  <a:pt x="10725029" y="4407610"/>
                </a:cubicBezTo>
                <a:cubicBezTo>
                  <a:pt x="10718438" y="4411854"/>
                  <a:pt x="10720835" y="4413812"/>
                  <a:pt x="10731619" y="4413812"/>
                </a:cubicBezTo>
                <a:cubicBezTo>
                  <a:pt x="10741204" y="4412833"/>
                  <a:pt x="10745997" y="4410221"/>
                  <a:pt x="10743001" y="4406957"/>
                </a:cubicBezTo>
                <a:close/>
                <a:moveTo>
                  <a:pt x="11028771" y="4396183"/>
                </a:moveTo>
                <a:cubicBezTo>
                  <a:pt x="11023978" y="4397489"/>
                  <a:pt x="11017987" y="4401407"/>
                  <a:pt x="11011397" y="4408589"/>
                </a:cubicBezTo>
                <a:cubicBezTo>
                  <a:pt x="11004208" y="4418383"/>
                  <a:pt x="11001812" y="4418709"/>
                  <a:pt x="11001213" y="4409568"/>
                </a:cubicBezTo>
                <a:cubicBezTo>
                  <a:pt x="11000014" y="4401407"/>
                  <a:pt x="10985037" y="4400427"/>
                  <a:pt x="10952686" y="4405324"/>
                </a:cubicBezTo>
                <a:cubicBezTo>
                  <a:pt x="10907753" y="4411854"/>
                  <a:pt x="10887384" y="4428503"/>
                  <a:pt x="10928123" y="4424259"/>
                </a:cubicBezTo>
                <a:cubicBezTo>
                  <a:pt x="10970060" y="4420342"/>
                  <a:pt x="10929920" y="4440909"/>
                  <a:pt x="10883790" y="4447438"/>
                </a:cubicBezTo>
                <a:cubicBezTo>
                  <a:pt x="10872407" y="4449070"/>
                  <a:pt x="10863420" y="4454620"/>
                  <a:pt x="10863420" y="4459844"/>
                </a:cubicBezTo>
                <a:cubicBezTo>
                  <a:pt x="10864618" y="4474535"/>
                  <a:pt x="10962870" y="4453967"/>
                  <a:pt x="11004807" y="4429809"/>
                </a:cubicBezTo>
                <a:cubicBezTo>
                  <a:pt x="11022780" y="4419362"/>
                  <a:pt x="11037758" y="4407936"/>
                  <a:pt x="11037758" y="4403039"/>
                </a:cubicBezTo>
                <a:cubicBezTo>
                  <a:pt x="11037159" y="4397163"/>
                  <a:pt x="11033564" y="4395204"/>
                  <a:pt x="11028771" y="4396183"/>
                </a:cubicBezTo>
                <a:close/>
                <a:moveTo>
                  <a:pt x="2349640" y="4370066"/>
                </a:moveTo>
                <a:cubicBezTo>
                  <a:pt x="2343050" y="4367454"/>
                  <a:pt x="2332865" y="4368434"/>
                  <a:pt x="2326874" y="4371699"/>
                </a:cubicBezTo>
                <a:cubicBezTo>
                  <a:pt x="2320284" y="4374963"/>
                  <a:pt x="2326275" y="4376269"/>
                  <a:pt x="2338257" y="4375616"/>
                </a:cubicBezTo>
                <a:cubicBezTo>
                  <a:pt x="2351437" y="4373984"/>
                  <a:pt x="2356230" y="4371699"/>
                  <a:pt x="2349640" y="4370066"/>
                </a:cubicBezTo>
                <a:close/>
                <a:moveTo>
                  <a:pt x="2153735" y="4366149"/>
                </a:moveTo>
                <a:cubicBezTo>
                  <a:pt x="2145348" y="4366802"/>
                  <a:pt x="2141154" y="4370719"/>
                  <a:pt x="2145348" y="4375616"/>
                </a:cubicBezTo>
                <a:cubicBezTo>
                  <a:pt x="2148942" y="4380513"/>
                  <a:pt x="2153735" y="4384757"/>
                  <a:pt x="2155532" y="4384757"/>
                </a:cubicBezTo>
                <a:cubicBezTo>
                  <a:pt x="2157929" y="4384757"/>
                  <a:pt x="2161523" y="4379860"/>
                  <a:pt x="2163919" y="4373984"/>
                </a:cubicBezTo>
                <a:cubicBezTo>
                  <a:pt x="2166915" y="4369087"/>
                  <a:pt x="2162122" y="4365169"/>
                  <a:pt x="2153735" y="4366149"/>
                </a:cubicBezTo>
                <a:close/>
                <a:moveTo>
                  <a:pt x="1518092" y="4351784"/>
                </a:moveTo>
                <a:cubicBezTo>
                  <a:pt x="1491732" y="4349825"/>
                  <a:pt x="1421637" y="4358640"/>
                  <a:pt x="1395277" y="4369087"/>
                </a:cubicBezTo>
                <a:lnTo>
                  <a:pt x="1373111" y="4379207"/>
                </a:lnTo>
                <a:lnTo>
                  <a:pt x="1397074" y="4382145"/>
                </a:lnTo>
                <a:cubicBezTo>
                  <a:pt x="1419241" y="4386389"/>
                  <a:pt x="1467768" y="4386389"/>
                  <a:pt x="1548047" y="4382145"/>
                </a:cubicBezTo>
                <a:cubicBezTo>
                  <a:pt x="1571412" y="4381492"/>
                  <a:pt x="1576804" y="4378881"/>
                  <a:pt x="1566020" y="4373331"/>
                </a:cubicBezTo>
                <a:cubicBezTo>
                  <a:pt x="1557633" y="4368107"/>
                  <a:pt x="1543254" y="4366149"/>
                  <a:pt x="1532471" y="4366802"/>
                </a:cubicBezTo>
                <a:cubicBezTo>
                  <a:pt x="1516894" y="4367781"/>
                  <a:pt x="1515696" y="4365822"/>
                  <a:pt x="1526480" y="4357661"/>
                </a:cubicBezTo>
                <a:cubicBezTo>
                  <a:pt x="1530673" y="4354396"/>
                  <a:pt x="1526480" y="4352437"/>
                  <a:pt x="1518092" y="4351784"/>
                </a:cubicBezTo>
                <a:close/>
                <a:moveTo>
                  <a:pt x="1655885" y="4335461"/>
                </a:moveTo>
                <a:cubicBezTo>
                  <a:pt x="1645700" y="4337093"/>
                  <a:pt x="1640308" y="4341337"/>
                  <a:pt x="1643304" y="4346234"/>
                </a:cubicBezTo>
                <a:cubicBezTo>
                  <a:pt x="1647497" y="4351131"/>
                  <a:pt x="1656484" y="4355375"/>
                  <a:pt x="1664272" y="4354396"/>
                </a:cubicBezTo>
                <a:cubicBezTo>
                  <a:pt x="1671461" y="4353743"/>
                  <a:pt x="1676254" y="4348846"/>
                  <a:pt x="1676254" y="4343949"/>
                </a:cubicBezTo>
                <a:cubicBezTo>
                  <a:pt x="1675655" y="4338073"/>
                  <a:pt x="1666669" y="4334808"/>
                  <a:pt x="1655885" y="4335461"/>
                </a:cubicBezTo>
                <a:close/>
                <a:moveTo>
                  <a:pt x="10735213" y="4322729"/>
                </a:moveTo>
                <a:cubicBezTo>
                  <a:pt x="10732218" y="4322402"/>
                  <a:pt x="10728024" y="4323055"/>
                  <a:pt x="10724429" y="4324688"/>
                </a:cubicBezTo>
                <a:cubicBezTo>
                  <a:pt x="10705258" y="4334482"/>
                  <a:pt x="10708254" y="4339379"/>
                  <a:pt x="10730420" y="4337093"/>
                </a:cubicBezTo>
                <a:cubicBezTo>
                  <a:pt x="10741204" y="4336114"/>
                  <a:pt x="10747195" y="4331217"/>
                  <a:pt x="10743601" y="4327299"/>
                </a:cubicBezTo>
                <a:cubicBezTo>
                  <a:pt x="10741803" y="4324688"/>
                  <a:pt x="10738808" y="4323055"/>
                  <a:pt x="10735213" y="4322729"/>
                </a:cubicBezTo>
                <a:close/>
                <a:moveTo>
                  <a:pt x="1555236" y="4306406"/>
                </a:moveTo>
                <a:cubicBezTo>
                  <a:pt x="1546849" y="4307385"/>
                  <a:pt x="1540858" y="4312282"/>
                  <a:pt x="1542056" y="4317179"/>
                </a:cubicBezTo>
                <a:cubicBezTo>
                  <a:pt x="1542056" y="4323055"/>
                  <a:pt x="1549245" y="4326320"/>
                  <a:pt x="1557034" y="4325667"/>
                </a:cubicBezTo>
                <a:cubicBezTo>
                  <a:pt x="1564223" y="4324688"/>
                  <a:pt x="1570214" y="4319791"/>
                  <a:pt x="1570214" y="4314894"/>
                </a:cubicBezTo>
                <a:cubicBezTo>
                  <a:pt x="1569016" y="4309997"/>
                  <a:pt x="1562426" y="4305753"/>
                  <a:pt x="1555236" y="4306406"/>
                </a:cubicBezTo>
                <a:close/>
                <a:moveTo>
                  <a:pt x="2342451" y="4280289"/>
                </a:moveTo>
                <a:cubicBezTo>
                  <a:pt x="2327473" y="4278330"/>
                  <a:pt x="2287933" y="4284533"/>
                  <a:pt x="2280145" y="4292694"/>
                </a:cubicBezTo>
                <a:cubicBezTo>
                  <a:pt x="2267564" y="4303468"/>
                  <a:pt x="2271757" y="4304121"/>
                  <a:pt x="2304708" y="4296612"/>
                </a:cubicBezTo>
                <a:cubicBezTo>
                  <a:pt x="2326874" y="4291715"/>
                  <a:pt x="2346045" y="4285839"/>
                  <a:pt x="2347244" y="4285186"/>
                </a:cubicBezTo>
                <a:cubicBezTo>
                  <a:pt x="2349640" y="4282247"/>
                  <a:pt x="2347843" y="4280942"/>
                  <a:pt x="2342451" y="4280289"/>
                </a:cubicBezTo>
                <a:close/>
                <a:moveTo>
                  <a:pt x="10814893" y="4272127"/>
                </a:moveTo>
                <a:cubicBezTo>
                  <a:pt x="10813096" y="4272127"/>
                  <a:pt x="10809501" y="4281268"/>
                  <a:pt x="10808303" y="4291715"/>
                </a:cubicBezTo>
                <a:cubicBezTo>
                  <a:pt x="10806506" y="4302488"/>
                  <a:pt x="10808902" y="4310976"/>
                  <a:pt x="10813096" y="4310976"/>
                </a:cubicBezTo>
                <a:cubicBezTo>
                  <a:pt x="10817889" y="4309997"/>
                  <a:pt x="10821483" y="4300856"/>
                  <a:pt x="10820285" y="4290083"/>
                </a:cubicBezTo>
                <a:cubicBezTo>
                  <a:pt x="10818488" y="4280289"/>
                  <a:pt x="10816691" y="4271148"/>
                  <a:pt x="10814893" y="4272127"/>
                </a:cubicBezTo>
                <a:close/>
                <a:moveTo>
                  <a:pt x="2255582" y="4240787"/>
                </a:moveTo>
                <a:cubicBezTo>
                  <a:pt x="2252586" y="4240787"/>
                  <a:pt x="2243600" y="4248295"/>
                  <a:pt x="2237009" y="4257436"/>
                </a:cubicBezTo>
                <a:cubicBezTo>
                  <a:pt x="2229820" y="4265598"/>
                  <a:pt x="2228023" y="4272127"/>
                  <a:pt x="2232816" y="4272127"/>
                </a:cubicBezTo>
                <a:cubicBezTo>
                  <a:pt x="2237609" y="4271148"/>
                  <a:pt x="2246595" y="4263639"/>
                  <a:pt x="2252586" y="4255151"/>
                </a:cubicBezTo>
                <a:cubicBezTo>
                  <a:pt x="2257379" y="4246989"/>
                  <a:pt x="2259775" y="4240787"/>
                  <a:pt x="2255582" y="4240787"/>
                </a:cubicBezTo>
                <a:close/>
                <a:moveTo>
                  <a:pt x="1338363" y="4224790"/>
                </a:moveTo>
                <a:cubicBezTo>
                  <a:pt x="1336566" y="4225769"/>
                  <a:pt x="1335966" y="4227728"/>
                  <a:pt x="1335966" y="4230666"/>
                </a:cubicBezTo>
                <a:cubicBezTo>
                  <a:pt x="1337165" y="4235563"/>
                  <a:pt x="1341358" y="4240787"/>
                  <a:pt x="1346151" y="4239807"/>
                </a:cubicBezTo>
                <a:cubicBezTo>
                  <a:pt x="1352142" y="4239154"/>
                  <a:pt x="1355736" y="4237522"/>
                  <a:pt x="1355138" y="4234910"/>
                </a:cubicBezTo>
                <a:cubicBezTo>
                  <a:pt x="1355138" y="4232625"/>
                  <a:pt x="1350944" y="4228381"/>
                  <a:pt x="1345552" y="4226096"/>
                </a:cubicBezTo>
                <a:cubicBezTo>
                  <a:pt x="1342556" y="4224137"/>
                  <a:pt x="1339561" y="4223810"/>
                  <a:pt x="1338363" y="4224790"/>
                </a:cubicBezTo>
                <a:close/>
                <a:moveTo>
                  <a:pt x="1480948" y="4217934"/>
                </a:moveTo>
                <a:cubicBezTo>
                  <a:pt x="1452191" y="4218261"/>
                  <a:pt x="1420439" y="4220219"/>
                  <a:pt x="1403665" y="4223484"/>
                </a:cubicBezTo>
                <a:cubicBezTo>
                  <a:pt x="1386291" y="4226749"/>
                  <a:pt x="1391683" y="4244704"/>
                  <a:pt x="1410255" y="4243072"/>
                </a:cubicBezTo>
                <a:cubicBezTo>
                  <a:pt x="1421637" y="4242092"/>
                  <a:pt x="1423435" y="4244704"/>
                  <a:pt x="1416246" y="4253845"/>
                </a:cubicBezTo>
                <a:cubicBezTo>
                  <a:pt x="1408457" y="4262660"/>
                  <a:pt x="1410255" y="4268862"/>
                  <a:pt x="1419840" y="4278003"/>
                </a:cubicBezTo>
                <a:cubicBezTo>
                  <a:pt x="1436615" y="4291062"/>
                  <a:pt x="1477953" y="4290083"/>
                  <a:pt x="1467768" y="4276045"/>
                </a:cubicBezTo>
                <a:cubicBezTo>
                  <a:pt x="1463574" y="4271148"/>
                  <a:pt x="1473160" y="4265924"/>
                  <a:pt x="1489336" y="4264292"/>
                </a:cubicBezTo>
                <a:cubicBezTo>
                  <a:pt x="1518092" y="4262007"/>
                  <a:pt x="1536664" y="4274412"/>
                  <a:pt x="1518092" y="4284206"/>
                </a:cubicBezTo>
                <a:cubicBezTo>
                  <a:pt x="1511502" y="4287471"/>
                  <a:pt x="1518092" y="4290409"/>
                  <a:pt x="1531272" y="4289430"/>
                </a:cubicBezTo>
                <a:cubicBezTo>
                  <a:pt x="1545052" y="4287797"/>
                  <a:pt x="1559430" y="4282574"/>
                  <a:pt x="1561826" y="4276698"/>
                </a:cubicBezTo>
                <a:cubicBezTo>
                  <a:pt x="1564223" y="4271801"/>
                  <a:pt x="1559430" y="4267230"/>
                  <a:pt x="1549245" y="4267883"/>
                </a:cubicBezTo>
                <a:cubicBezTo>
                  <a:pt x="1540259" y="4267883"/>
                  <a:pt x="1545052" y="4263965"/>
                  <a:pt x="1560029" y="4258089"/>
                </a:cubicBezTo>
                <a:cubicBezTo>
                  <a:pt x="1583993" y="4249928"/>
                  <a:pt x="1579799" y="4248948"/>
                  <a:pt x="1535466" y="4250580"/>
                </a:cubicBezTo>
                <a:cubicBezTo>
                  <a:pt x="1507308" y="4252213"/>
                  <a:pt x="1494128" y="4250580"/>
                  <a:pt x="1507308" y="4247316"/>
                </a:cubicBezTo>
                <a:cubicBezTo>
                  <a:pt x="1519890" y="4243398"/>
                  <a:pt x="1536664" y="4238501"/>
                  <a:pt x="1543853" y="4234910"/>
                </a:cubicBezTo>
                <a:cubicBezTo>
                  <a:pt x="1556435" y="4229360"/>
                  <a:pt x="1556435" y="4227402"/>
                  <a:pt x="1543254" y="4221525"/>
                </a:cubicBezTo>
                <a:cubicBezTo>
                  <a:pt x="1536664" y="4218587"/>
                  <a:pt x="1510304" y="4217608"/>
                  <a:pt x="1480948" y="4217934"/>
                </a:cubicBezTo>
                <a:close/>
                <a:moveTo>
                  <a:pt x="9808409" y="4198020"/>
                </a:moveTo>
                <a:cubicBezTo>
                  <a:pt x="9801220" y="4197040"/>
                  <a:pt x="9794030" y="4197367"/>
                  <a:pt x="9789238" y="4199326"/>
                </a:cubicBezTo>
                <a:cubicBezTo>
                  <a:pt x="9779652" y="4202590"/>
                  <a:pt x="9765873" y="4207814"/>
                  <a:pt x="9757485" y="4208467"/>
                </a:cubicBezTo>
                <a:cubicBezTo>
                  <a:pt x="9741909" y="4211731"/>
                  <a:pt x="9800021" y="4219893"/>
                  <a:pt x="9828778" y="4218261"/>
                </a:cubicBezTo>
                <a:cubicBezTo>
                  <a:pt x="9847949" y="4217608"/>
                  <a:pt x="9847949" y="4217608"/>
                  <a:pt x="9828179" y="4205202"/>
                </a:cubicBezTo>
                <a:cubicBezTo>
                  <a:pt x="9822188" y="4201611"/>
                  <a:pt x="9815598" y="4199326"/>
                  <a:pt x="9808409" y="4198020"/>
                </a:cubicBezTo>
                <a:close/>
                <a:moveTo>
                  <a:pt x="1364723" y="4161782"/>
                </a:moveTo>
                <a:cubicBezTo>
                  <a:pt x="1348548" y="4163415"/>
                  <a:pt x="1346750" y="4165047"/>
                  <a:pt x="1359331" y="4171576"/>
                </a:cubicBezTo>
                <a:cubicBezTo>
                  <a:pt x="1377903" y="4181370"/>
                  <a:pt x="1388088" y="4180717"/>
                  <a:pt x="1386889" y="4169291"/>
                </a:cubicBezTo>
                <a:cubicBezTo>
                  <a:pt x="1386291" y="4163415"/>
                  <a:pt x="1376106" y="4160150"/>
                  <a:pt x="1364723" y="4161782"/>
                </a:cubicBezTo>
                <a:close/>
                <a:moveTo>
                  <a:pt x="10853236" y="4153294"/>
                </a:moveTo>
                <a:cubicBezTo>
                  <a:pt x="10831069" y="4154926"/>
                  <a:pt x="10808902" y="4166353"/>
                  <a:pt x="10809501" y="4177126"/>
                </a:cubicBezTo>
                <a:cubicBezTo>
                  <a:pt x="10810700" y="4188552"/>
                  <a:pt x="10820884" y="4186267"/>
                  <a:pt x="10847245" y="4167332"/>
                </a:cubicBezTo>
                <a:cubicBezTo>
                  <a:pt x="10862821" y="4156559"/>
                  <a:pt x="10864019" y="4152641"/>
                  <a:pt x="10853236" y="4153294"/>
                </a:cubicBezTo>
                <a:close/>
                <a:moveTo>
                  <a:pt x="10791528" y="4152968"/>
                </a:moveTo>
                <a:cubicBezTo>
                  <a:pt x="10790330" y="4153947"/>
                  <a:pt x="10790330" y="4157212"/>
                  <a:pt x="10790330" y="4162435"/>
                </a:cubicBezTo>
                <a:cubicBezTo>
                  <a:pt x="10790929" y="4172229"/>
                  <a:pt x="10793326" y="4178105"/>
                  <a:pt x="10796321" y="4174841"/>
                </a:cubicBezTo>
                <a:cubicBezTo>
                  <a:pt x="10798718" y="4171576"/>
                  <a:pt x="10799317" y="4163088"/>
                  <a:pt x="10795722" y="4156559"/>
                </a:cubicBezTo>
                <a:cubicBezTo>
                  <a:pt x="10793925" y="4152641"/>
                  <a:pt x="10792128" y="4151988"/>
                  <a:pt x="10791528" y="4152968"/>
                </a:cubicBezTo>
                <a:close/>
                <a:moveTo>
                  <a:pt x="10898767" y="4148397"/>
                </a:moveTo>
                <a:cubicBezTo>
                  <a:pt x="10886186" y="4149377"/>
                  <a:pt x="10883190" y="4154274"/>
                  <a:pt x="10886785" y="4164067"/>
                </a:cubicBezTo>
                <a:cubicBezTo>
                  <a:pt x="10892177" y="4173208"/>
                  <a:pt x="10887983" y="4178105"/>
                  <a:pt x="10873006" y="4180717"/>
                </a:cubicBezTo>
                <a:cubicBezTo>
                  <a:pt x="10862222" y="4181370"/>
                  <a:pt x="10844249" y="4187246"/>
                  <a:pt x="10834663" y="4193123"/>
                </a:cubicBezTo>
                <a:cubicBezTo>
                  <a:pt x="10817889" y="4201937"/>
                  <a:pt x="10819087" y="4202917"/>
                  <a:pt x="10840055" y="4201284"/>
                </a:cubicBezTo>
                <a:cubicBezTo>
                  <a:pt x="10852636" y="4200632"/>
                  <a:pt x="10878997" y="4189532"/>
                  <a:pt x="10896970" y="4178758"/>
                </a:cubicBezTo>
                <a:cubicBezTo>
                  <a:pt x="10931717" y="4158191"/>
                  <a:pt x="10931717" y="4145133"/>
                  <a:pt x="10898767" y="4148397"/>
                </a:cubicBezTo>
                <a:close/>
                <a:moveTo>
                  <a:pt x="11116839" y="4140562"/>
                </a:moveTo>
                <a:cubicBezTo>
                  <a:pt x="11110848" y="4140562"/>
                  <a:pt x="11101861" y="4141868"/>
                  <a:pt x="11090478" y="4144153"/>
                </a:cubicBezTo>
                <a:cubicBezTo>
                  <a:pt x="11069510" y="4148397"/>
                  <a:pt x="11044947" y="4157538"/>
                  <a:pt x="11039555" y="4164067"/>
                </a:cubicBezTo>
                <a:cubicBezTo>
                  <a:pt x="11032965" y="4170597"/>
                  <a:pt x="11016789" y="4180391"/>
                  <a:pt x="11002411" y="4186267"/>
                </a:cubicBezTo>
                <a:cubicBezTo>
                  <a:pt x="10978447" y="4196061"/>
                  <a:pt x="10979645" y="4197040"/>
                  <a:pt x="11016190" y="4194429"/>
                </a:cubicBezTo>
                <a:cubicBezTo>
                  <a:pt x="11037758" y="4192796"/>
                  <a:pt x="11056330" y="4187246"/>
                  <a:pt x="11055132" y="4181370"/>
                </a:cubicBezTo>
                <a:cubicBezTo>
                  <a:pt x="11054532" y="4176473"/>
                  <a:pt x="11061722" y="4171576"/>
                  <a:pt x="11070708" y="4170923"/>
                </a:cubicBezTo>
                <a:cubicBezTo>
                  <a:pt x="11085086" y="4169944"/>
                  <a:pt x="11084487" y="4170923"/>
                  <a:pt x="11073704" y="4180064"/>
                </a:cubicBezTo>
                <a:cubicBezTo>
                  <a:pt x="11066514" y="4185614"/>
                  <a:pt x="11065316" y="4190511"/>
                  <a:pt x="11070109" y="4190511"/>
                </a:cubicBezTo>
                <a:cubicBezTo>
                  <a:pt x="11074902" y="4190511"/>
                  <a:pt x="11070708" y="4195408"/>
                  <a:pt x="11059325" y="4201284"/>
                </a:cubicBezTo>
                <a:cubicBezTo>
                  <a:pt x="11047942" y="4207161"/>
                  <a:pt x="11032366" y="4209446"/>
                  <a:pt x="11024578" y="4207814"/>
                </a:cubicBezTo>
                <a:cubicBezTo>
                  <a:pt x="11015591" y="4204549"/>
                  <a:pt x="11010798" y="4208467"/>
                  <a:pt x="11011397" y="4218261"/>
                </a:cubicBezTo>
                <a:cubicBezTo>
                  <a:pt x="11012596" y="4226749"/>
                  <a:pt x="11019186" y="4232951"/>
                  <a:pt x="11026375" y="4232298"/>
                </a:cubicBezTo>
                <a:cubicBezTo>
                  <a:pt x="11033564" y="4231319"/>
                  <a:pt x="11041951" y="4234257"/>
                  <a:pt x="11044348" y="4238175"/>
                </a:cubicBezTo>
                <a:cubicBezTo>
                  <a:pt x="11047942" y="4241439"/>
                  <a:pt x="11024578" y="4247316"/>
                  <a:pt x="10994024" y="4249601"/>
                </a:cubicBezTo>
                <a:cubicBezTo>
                  <a:pt x="10964668" y="4253192"/>
                  <a:pt x="10938907" y="4252213"/>
                  <a:pt x="10938907" y="4248295"/>
                </a:cubicBezTo>
                <a:cubicBezTo>
                  <a:pt x="10938307" y="4244051"/>
                  <a:pt x="10931717" y="4241439"/>
                  <a:pt x="10924528" y="4242092"/>
                </a:cubicBezTo>
                <a:cubicBezTo>
                  <a:pt x="10916141" y="4243072"/>
                  <a:pt x="10910150" y="4247969"/>
                  <a:pt x="10911348" y="4253845"/>
                </a:cubicBezTo>
                <a:cubicBezTo>
                  <a:pt x="10911947" y="4260374"/>
                  <a:pt x="10902961" y="4262986"/>
                  <a:pt x="10889181" y="4261354"/>
                </a:cubicBezTo>
                <a:cubicBezTo>
                  <a:pt x="10862821" y="4257110"/>
                  <a:pt x="10852636" y="4266904"/>
                  <a:pt x="10865817" y="4285186"/>
                </a:cubicBezTo>
                <a:cubicBezTo>
                  <a:pt x="10873006" y="4294000"/>
                  <a:pt x="10878997" y="4294000"/>
                  <a:pt x="10892776" y="4284206"/>
                </a:cubicBezTo>
                <a:cubicBezTo>
                  <a:pt x="10916740" y="4268536"/>
                  <a:pt x="10922132" y="4268536"/>
                  <a:pt x="10923330" y="4285186"/>
                </a:cubicBezTo>
                <a:cubicBezTo>
                  <a:pt x="10924528" y="4293347"/>
                  <a:pt x="10929321" y="4298897"/>
                  <a:pt x="10935312" y="4298897"/>
                </a:cubicBezTo>
                <a:cubicBezTo>
                  <a:pt x="10940704" y="4298244"/>
                  <a:pt x="10942501" y="4290736"/>
                  <a:pt x="10938307" y="4283553"/>
                </a:cubicBezTo>
                <a:cubicBezTo>
                  <a:pt x="10934114" y="4274412"/>
                  <a:pt x="10935312" y="4269515"/>
                  <a:pt x="10943100" y="4272127"/>
                </a:cubicBezTo>
                <a:cubicBezTo>
                  <a:pt x="10949690" y="4272780"/>
                  <a:pt x="10956879" y="4283553"/>
                  <a:pt x="10960474" y="4294980"/>
                </a:cubicBezTo>
                <a:cubicBezTo>
                  <a:pt x="10962870" y="4306406"/>
                  <a:pt x="10968861" y="4312935"/>
                  <a:pt x="10973055" y="4309670"/>
                </a:cubicBezTo>
                <a:cubicBezTo>
                  <a:pt x="10976650" y="4306406"/>
                  <a:pt x="10997618" y="4300856"/>
                  <a:pt x="11018587" y="4296612"/>
                </a:cubicBezTo>
                <a:cubicBezTo>
                  <a:pt x="11059325" y="4288450"/>
                  <a:pt x="11074902" y="4272780"/>
                  <a:pt x="11064717" y="4251233"/>
                </a:cubicBezTo>
                <a:cubicBezTo>
                  <a:pt x="11061122" y="4244704"/>
                  <a:pt x="11063519" y="4239154"/>
                  <a:pt x="11070109" y="4238175"/>
                </a:cubicBezTo>
                <a:cubicBezTo>
                  <a:pt x="11076699" y="4237522"/>
                  <a:pt x="11079095" y="4234910"/>
                  <a:pt x="11076100" y="4231646"/>
                </a:cubicBezTo>
                <a:cubicBezTo>
                  <a:pt x="11072505" y="4229034"/>
                  <a:pt x="11079095" y="4215975"/>
                  <a:pt x="11089879" y="4203570"/>
                </a:cubicBezTo>
                <a:cubicBezTo>
                  <a:pt x="11101262" y="4190511"/>
                  <a:pt x="11111447" y="4173861"/>
                  <a:pt x="11112046" y="4166353"/>
                </a:cubicBezTo>
                <a:cubicBezTo>
                  <a:pt x="11112645" y="4158191"/>
                  <a:pt x="11118037" y="4148397"/>
                  <a:pt x="11122830" y="4144153"/>
                </a:cubicBezTo>
                <a:cubicBezTo>
                  <a:pt x="11125226" y="4141868"/>
                  <a:pt x="11122830" y="4140562"/>
                  <a:pt x="11116839" y="4140562"/>
                </a:cubicBezTo>
                <a:close/>
                <a:moveTo>
                  <a:pt x="536171" y="4138603"/>
                </a:moveTo>
                <a:cubicBezTo>
                  <a:pt x="530779" y="4137950"/>
                  <a:pt x="525387" y="4138930"/>
                  <a:pt x="523590" y="4142521"/>
                </a:cubicBezTo>
                <a:cubicBezTo>
                  <a:pt x="521792" y="4146765"/>
                  <a:pt x="525986" y="4150029"/>
                  <a:pt x="533175" y="4150029"/>
                </a:cubicBezTo>
                <a:cubicBezTo>
                  <a:pt x="540964" y="4149377"/>
                  <a:pt x="546355" y="4147418"/>
                  <a:pt x="546355" y="4145785"/>
                </a:cubicBezTo>
                <a:cubicBezTo>
                  <a:pt x="545756" y="4141541"/>
                  <a:pt x="541563" y="4139256"/>
                  <a:pt x="536171" y="4138603"/>
                </a:cubicBezTo>
                <a:close/>
                <a:moveTo>
                  <a:pt x="10842452" y="4120321"/>
                </a:moveTo>
                <a:cubicBezTo>
                  <a:pt x="10842452" y="4118689"/>
                  <a:pt x="10834064" y="4120321"/>
                  <a:pt x="10823880" y="4123586"/>
                </a:cubicBezTo>
                <a:cubicBezTo>
                  <a:pt x="10814294" y="4127503"/>
                  <a:pt x="10805907" y="4134359"/>
                  <a:pt x="10806506" y="4139583"/>
                </a:cubicBezTo>
                <a:cubicBezTo>
                  <a:pt x="10806506" y="4144480"/>
                  <a:pt x="10815492" y="4142847"/>
                  <a:pt x="10824479" y="4136318"/>
                </a:cubicBezTo>
                <a:cubicBezTo>
                  <a:pt x="10834663" y="4129789"/>
                  <a:pt x="10842452" y="4122933"/>
                  <a:pt x="10842452" y="4120321"/>
                </a:cubicBezTo>
                <a:close/>
                <a:moveTo>
                  <a:pt x="1048999" y="4115751"/>
                </a:moveTo>
                <a:cubicBezTo>
                  <a:pt x="1043008" y="4112486"/>
                  <a:pt x="1015449" y="4119995"/>
                  <a:pt x="992683" y="4134359"/>
                </a:cubicBezTo>
                <a:lnTo>
                  <a:pt x="966323" y="4151009"/>
                </a:lnTo>
                <a:lnTo>
                  <a:pt x="1003467" y="4141868"/>
                </a:lnTo>
                <a:cubicBezTo>
                  <a:pt x="1023237" y="4136971"/>
                  <a:pt x="1043607" y="4127830"/>
                  <a:pt x="1047800" y="4122607"/>
                </a:cubicBezTo>
                <a:cubicBezTo>
                  <a:pt x="1050796" y="4119015"/>
                  <a:pt x="1051395" y="4116730"/>
                  <a:pt x="1048999" y="4115751"/>
                </a:cubicBezTo>
                <a:close/>
                <a:moveTo>
                  <a:pt x="10952087" y="4100407"/>
                </a:moveTo>
                <a:cubicBezTo>
                  <a:pt x="10934713" y="4101386"/>
                  <a:pt x="10925726" y="4106610"/>
                  <a:pt x="10926925" y="4114771"/>
                </a:cubicBezTo>
                <a:cubicBezTo>
                  <a:pt x="10927524" y="4122280"/>
                  <a:pt x="10923330" y="4125218"/>
                  <a:pt x="10917339" y="4122607"/>
                </a:cubicBezTo>
                <a:cubicBezTo>
                  <a:pt x="10912546" y="4119342"/>
                  <a:pt x="10908353" y="4122280"/>
                  <a:pt x="10908353" y="4127830"/>
                </a:cubicBezTo>
                <a:cubicBezTo>
                  <a:pt x="10909551" y="4133706"/>
                  <a:pt x="10932916" y="4135012"/>
                  <a:pt x="10966465" y="4132727"/>
                </a:cubicBezTo>
                <a:cubicBezTo>
                  <a:pt x="10997019" y="4129462"/>
                  <a:pt x="11021582" y="4122933"/>
                  <a:pt x="11021582" y="4118036"/>
                </a:cubicBezTo>
                <a:cubicBezTo>
                  <a:pt x="11019785" y="4108242"/>
                  <a:pt x="10989830" y="4099754"/>
                  <a:pt x="10952087" y="4100407"/>
                </a:cubicBezTo>
                <a:close/>
                <a:moveTo>
                  <a:pt x="697328" y="4093878"/>
                </a:moveTo>
                <a:cubicBezTo>
                  <a:pt x="695531" y="4094857"/>
                  <a:pt x="696130" y="4096489"/>
                  <a:pt x="697927" y="4099101"/>
                </a:cubicBezTo>
                <a:cubicBezTo>
                  <a:pt x="703918" y="4107263"/>
                  <a:pt x="722490" y="4110854"/>
                  <a:pt x="721891" y="4102366"/>
                </a:cubicBezTo>
                <a:cubicBezTo>
                  <a:pt x="721891" y="4100733"/>
                  <a:pt x="714103" y="4096489"/>
                  <a:pt x="705715" y="4094204"/>
                </a:cubicBezTo>
                <a:cubicBezTo>
                  <a:pt x="702121" y="4092898"/>
                  <a:pt x="698526" y="4092898"/>
                  <a:pt x="697328" y="4093878"/>
                </a:cubicBezTo>
                <a:close/>
                <a:moveTo>
                  <a:pt x="11089280" y="4087267"/>
                </a:moveTo>
                <a:cubicBezTo>
                  <a:pt x="11088232" y="4085716"/>
                  <a:pt x="11086284" y="4085716"/>
                  <a:pt x="11083888" y="4087348"/>
                </a:cubicBezTo>
                <a:cubicBezTo>
                  <a:pt x="11079695" y="4091592"/>
                  <a:pt x="11076100" y="4098448"/>
                  <a:pt x="11076699" y="4103345"/>
                </a:cubicBezTo>
                <a:cubicBezTo>
                  <a:pt x="11077298" y="4117383"/>
                  <a:pt x="11083888" y="4113792"/>
                  <a:pt x="11089280" y="4096489"/>
                </a:cubicBezTo>
                <a:cubicBezTo>
                  <a:pt x="11090478" y="4091919"/>
                  <a:pt x="11090328" y="4088817"/>
                  <a:pt x="11089280" y="4087267"/>
                </a:cubicBezTo>
                <a:close/>
                <a:moveTo>
                  <a:pt x="11046744" y="4076575"/>
                </a:moveTo>
                <a:cubicBezTo>
                  <a:pt x="11041951" y="4077555"/>
                  <a:pt x="11035361" y="4082451"/>
                  <a:pt x="11032965" y="4087348"/>
                </a:cubicBezTo>
                <a:cubicBezTo>
                  <a:pt x="11029969" y="4093225"/>
                  <a:pt x="11032366" y="4097469"/>
                  <a:pt x="11037159" y="4096489"/>
                </a:cubicBezTo>
                <a:cubicBezTo>
                  <a:pt x="11041951" y="4096489"/>
                  <a:pt x="11048541" y="4091592"/>
                  <a:pt x="11050938" y="4085716"/>
                </a:cubicBezTo>
                <a:cubicBezTo>
                  <a:pt x="11054532" y="4080166"/>
                  <a:pt x="11052136" y="4075922"/>
                  <a:pt x="11046744" y="4076575"/>
                </a:cubicBezTo>
                <a:close/>
                <a:moveTo>
                  <a:pt x="742260" y="4075269"/>
                </a:moveTo>
                <a:cubicBezTo>
                  <a:pt x="735071" y="4075922"/>
                  <a:pt x="729080" y="4080819"/>
                  <a:pt x="729080" y="4085716"/>
                </a:cubicBezTo>
                <a:cubicBezTo>
                  <a:pt x="729679" y="4090940"/>
                  <a:pt x="736869" y="4092245"/>
                  <a:pt x="744058" y="4088328"/>
                </a:cubicBezTo>
                <a:cubicBezTo>
                  <a:pt x="751247" y="4085063"/>
                  <a:pt x="757238" y="4079840"/>
                  <a:pt x="757238" y="4077555"/>
                </a:cubicBezTo>
                <a:cubicBezTo>
                  <a:pt x="757238" y="4075922"/>
                  <a:pt x="750648" y="4075269"/>
                  <a:pt x="742260" y="4075269"/>
                </a:cubicBezTo>
                <a:close/>
                <a:moveTo>
                  <a:pt x="10934114" y="4071025"/>
                </a:moveTo>
                <a:cubicBezTo>
                  <a:pt x="10927524" y="4069393"/>
                  <a:pt x="10917938" y="4070372"/>
                  <a:pt x="10911348" y="4073637"/>
                </a:cubicBezTo>
                <a:cubicBezTo>
                  <a:pt x="10905357" y="4076902"/>
                  <a:pt x="10910150" y="4078207"/>
                  <a:pt x="10923330" y="4077555"/>
                </a:cubicBezTo>
                <a:cubicBezTo>
                  <a:pt x="10936510" y="4075922"/>
                  <a:pt x="10941902" y="4073637"/>
                  <a:pt x="10934114" y="4071025"/>
                </a:cubicBezTo>
                <a:close/>
                <a:moveTo>
                  <a:pt x="1311403" y="4070372"/>
                </a:moveTo>
                <a:cubicBezTo>
                  <a:pt x="1300619" y="4071352"/>
                  <a:pt x="1295827" y="4076249"/>
                  <a:pt x="1298822" y="4081146"/>
                </a:cubicBezTo>
                <a:cubicBezTo>
                  <a:pt x="1302417" y="4086043"/>
                  <a:pt x="1313800" y="4088981"/>
                  <a:pt x="1324584" y="4088328"/>
                </a:cubicBezTo>
                <a:cubicBezTo>
                  <a:pt x="1334768" y="4086696"/>
                  <a:pt x="1340160" y="4082451"/>
                  <a:pt x="1335966" y="4077555"/>
                </a:cubicBezTo>
                <a:cubicBezTo>
                  <a:pt x="1332971" y="4072658"/>
                  <a:pt x="1320989" y="4069393"/>
                  <a:pt x="1311403" y="4070372"/>
                </a:cubicBezTo>
                <a:close/>
                <a:moveTo>
                  <a:pt x="10959875" y="4066128"/>
                </a:moveTo>
                <a:cubicBezTo>
                  <a:pt x="10954483" y="4066128"/>
                  <a:pt x="10950289" y="4071025"/>
                  <a:pt x="10951488" y="4075922"/>
                </a:cubicBezTo>
                <a:cubicBezTo>
                  <a:pt x="10952087" y="4081799"/>
                  <a:pt x="10958677" y="4085063"/>
                  <a:pt x="10967064" y="4084410"/>
                </a:cubicBezTo>
                <a:cubicBezTo>
                  <a:pt x="10975451" y="4083431"/>
                  <a:pt x="10978447" y="4079187"/>
                  <a:pt x="10974253" y="4074290"/>
                </a:cubicBezTo>
                <a:cubicBezTo>
                  <a:pt x="10971258" y="4069393"/>
                  <a:pt x="10964668" y="4065149"/>
                  <a:pt x="10959875" y="4066128"/>
                </a:cubicBezTo>
                <a:close/>
                <a:moveTo>
                  <a:pt x="10202615" y="4054376"/>
                </a:moveTo>
                <a:cubicBezTo>
                  <a:pt x="10199620" y="4051111"/>
                  <a:pt x="10191232" y="4052090"/>
                  <a:pt x="10184642" y="4055355"/>
                </a:cubicBezTo>
                <a:cubicBezTo>
                  <a:pt x="10177453" y="4058620"/>
                  <a:pt x="10179849" y="4061231"/>
                  <a:pt x="10190633" y="4060578"/>
                </a:cubicBezTo>
                <a:cubicBezTo>
                  <a:pt x="10200219" y="4060578"/>
                  <a:pt x="10206210" y="4056987"/>
                  <a:pt x="10202615" y="4054376"/>
                </a:cubicBezTo>
                <a:close/>
                <a:moveTo>
                  <a:pt x="11022181" y="4053723"/>
                </a:moveTo>
                <a:cubicBezTo>
                  <a:pt x="11019186" y="4051111"/>
                  <a:pt x="11010798" y="4051111"/>
                  <a:pt x="11004208" y="4055355"/>
                </a:cubicBezTo>
                <a:cubicBezTo>
                  <a:pt x="10997618" y="4058620"/>
                  <a:pt x="10999415" y="4061231"/>
                  <a:pt x="11010798" y="4060578"/>
                </a:cubicBezTo>
                <a:cubicBezTo>
                  <a:pt x="11020983" y="4059599"/>
                  <a:pt x="11025776" y="4056987"/>
                  <a:pt x="11022181" y="4053723"/>
                </a:cubicBezTo>
                <a:close/>
                <a:moveTo>
                  <a:pt x="913003" y="4053723"/>
                </a:moveTo>
                <a:cubicBezTo>
                  <a:pt x="908809" y="4050458"/>
                  <a:pt x="901620" y="4051111"/>
                  <a:pt x="895030" y="4054376"/>
                </a:cubicBezTo>
                <a:cubicBezTo>
                  <a:pt x="887242" y="4058620"/>
                  <a:pt x="889639" y="4060578"/>
                  <a:pt x="900422" y="4059599"/>
                </a:cubicBezTo>
                <a:cubicBezTo>
                  <a:pt x="910607" y="4059599"/>
                  <a:pt x="915999" y="4056334"/>
                  <a:pt x="913003" y="4053723"/>
                </a:cubicBezTo>
                <a:close/>
                <a:moveTo>
                  <a:pt x="650757" y="4034961"/>
                </a:moveTo>
                <a:cubicBezTo>
                  <a:pt x="641238" y="4038297"/>
                  <a:pt x="621692" y="4053478"/>
                  <a:pt x="601472" y="4075269"/>
                </a:cubicBezTo>
                <a:lnTo>
                  <a:pt x="567324" y="4112160"/>
                </a:lnTo>
                <a:lnTo>
                  <a:pt x="603269" y="4089960"/>
                </a:lnTo>
                <a:cubicBezTo>
                  <a:pt x="623040" y="4077555"/>
                  <a:pt x="644008" y="4060252"/>
                  <a:pt x="649999" y="4051437"/>
                </a:cubicBezTo>
                <a:cubicBezTo>
                  <a:pt x="655391" y="4043276"/>
                  <a:pt x="657189" y="4038052"/>
                  <a:pt x="656589" y="4035767"/>
                </a:cubicBezTo>
                <a:cubicBezTo>
                  <a:pt x="655990" y="4034053"/>
                  <a:pt x="653931" y="4033849"/>
                  <a:pt x="650757" y="4034961"/>
                </a:cubicBezTo>
                <a:close/>
                <a:moveTo>
                  <a:pt x="11053933" y="4031523"/>
                </a:moveTo>
                <a:cubicBezTo>
                  <a:pt x="11047343" y="4028911"/>
                  <a:pt x="11035960" y="4030544"/>
                  <a:pt x="11030568" y="4033155"/>
                </a:cubicBezTo>
                <a:cubicBezTo>
                  <a:pt x="11023978" y="4036420"/>
                  <a:pt x="11029370" y="4038379"/>
                  <a:pt x="11041951" y="4037399"/>
                </a:cubicBezTo>
                <a:cubicBezTo>
                  <a:pt x="11055132" y="4036747"/>
                  <a:pt x="11060523" y="4033155"/>
                  <a:pt x="11053933" y="4031523"/>
                </a:cubicBezTo>
                <a:close/>
                <a:moveTo>
                  <a:pt x="1449196" y="4028259"/>
                </a:moveTo>
                <a:cubicBezTo>
                  <a:pt x="1443804" y="4029238"/>
                  <a:pt x="1442606" y="4033155"/>
                  <a:pt x="1445601" y="4038379"/>
                </a:cubicBezTo>
                <a:cubicBezTo>
                  <a:pt x="1449795" y="4043276"/>
                  <a:pt x="1454588" y="4046867"/>
                  <a:pt x="1456385" y="4046214"/>
                </a:cubicBezTo>
                <a:cubicBezTo>
                  <a:pt x="1458782" y="4046214"/>
                  <a:pt x="1460579" y="4041970"/>
                  <a:pt x="1459381" y="4036094"/>
                </a:cubicBezTo>
                <a:cubicBezTo>
                  <a:pt x="1459381" y="4031197"/>
                  <a:pt x="1454588" y="4027606"/>
                  <a:pt x="1449196" y="4028259"/>
                </a:cubicBezTo>
                <a:close/>
                <a:moveTo>
                  <a:pt x="1232323" y="4026626"/>
                </a:moveTo>
                <a:cubicBezTo>
                  <a:pt x="1217345" y="4026953"/>
                  <a:pt x="1189786" y="4036747"/>
                  <a:pt x="1116098" y="4065149"/>
                </a:cubicBezTo>
                <a:cubicBezTo>
                  <a:pt x="1060381" y="4087348"/>
                  <a:pt x="1062778" y="4104977"/>
                  <a:pt x="1119692" y="4092572"/>
                </a:cubicBezTo>
                <a:cubicBezTo>
                  <a:pt x="1140061" y="4087675"/>
                  <a:pt x="1179602" y="4085716"/>
                  <a:pt x="1205363" y="4088328"/>
                </a:cubicBezTo>
                <a:cubicBezTo>
                  <a:pt x="1280250" y="4094857"/>
                  <a:pt x="1287440" y="4093225"/>
                  <a:pt x="1282647" y="4075269"/>
                </a:cubicBezTo>
                <a:cubicBezTo>
                  <a:pt x="1279651" y="4066128"/>
                  <a:pt x="1271863" y="4060252"/>
                  <a:pt x="1265273" y="4062864"/>
                </a:cubicBezTo>
                <a:cubicBezTo>
                  <a:pt x="1259282" y="4064496"/>
                  <a:pt x="1244305" y="4060252"/>
                  <a:pt x="1232323" y="4053723"/>
                </a:cubicBezTo>
                <a:lnTo>
                  <a:pt x="1210755" y="4041317"/>
                </a:lnTo>
                <a:lnTo>
                  <a:pt x="1234119" y="4039032"/>
                </a:lnTo>
                <a:cubicBezTo>
                  <a:pt x="1250295" y="4037399"/>
                  <a:pt x="1253890" y="4034135"/>
                  <a:pt x="1243705" y="4029238"/>
                </a:cubicBezTo>
                <a:cubicBezTo>
                  <a:pt x="1240710" y="4027606"/>
                  <a:pt x="1237115" y="4026626"/>
                  <a:pt x="1232323" y="4026626"/>
                </a:cubicBezTo>
                <a:close/>
                <a:moveTo>
                  <a:pt x="1409056" y="4025647"/>
                </a:moveTo>
                <a:cubicBezTo>
                  <a:pt x="1409056" y="4024014"/>
                  <a:pt x="1404863" y="4024667"/>
                  <a:pt x="1395876" y="4025973"/>
                </a:cubicBezTo>
                <a:cubicBezTo>
                  <a:pt x="1386889" y="4026626"/>
                  <a:pt x="1354539" y="4027606"/>
                  <a:pt x="1324584" y="4025973"/>
                </a:cubicBezTo>
                <a:cubicBezTo>
                  <a:pt x="1286840" y="4024341"/>
                  <a:pt x="1270066" y="4026300"/>
                  <a:pt x="1271264" y="4033808"/>
                </a:cubicBezTo>
                <a:cubicBezTo>
                  <a:pt x="1271863" y="4040338"/>
                  <a:pt x="1289836" y="4042949"/>
                  <a:pt x="1313800" y="4040664"/>
                </a:cubicBezTo>
                <a:cubicBezTo>
                  <a:pt x="1337764" y="4039032"/>
                  <a:pt x="1356935" y="4041317"/>
                  <a:pt x="1357534" y="4046214"/>
                </a:cubicBezTo>
                <a:cubicBezTo>
                  <a:pt x="1358732" y="4060252"/>
                  <a:pt x="1378502" y="4056334"/>
                  <a:pt x="1397674" y="4038379"/>
                </a:cubicBezTo>
                <a:cubicBezTo>
                  <a:pt x="1405462" y="4030870"/>
                  <a:pt x="1409656" y="4026953"/>
                  <a:pt x="1409056" y="4025647"/>
                </a:cubicBezTo>
                <a:close/>
                <a:moveTo>
                  <a:pt x="11182140" y="4018138"/>
                </a:moveTo>
                <a:cubicBezTo>
                  <a:pt x="11178546" y="4018138"/>
                  <a:pt x="11173154" y="4021076"/>
                  <a:pt x="11166564" y="4025973"/>
                </a:cubicBezTo>
                <a:cubicBezTo>
                  <a:pt x="11155780" y="4033482"/>
                  <a:pt x="11138406" y="4039032"/>
                  <a:pt x="11127622" y="4040664"/>
                </a:cubicBezTo>
                <a:cubicBezTo>
                  <a:pt x="11116839" y="4041317"/>
                  <a:pt x="11109050" y="4047193"/>
                  <a:pt x="11109649" y="4053070"/>
                </a:cubicBezTo>
                <a:cubicBezTo>
                  <a:pt x="11110249" y="4058620"/>
                  <a:pt x="11120433" y="4060252"/>
                  <a:pt x="11133613" y="4056987"/>
                </a:cubicBezTo>
                <a:cubicBezTo>
                  <a:pt x="11160573" y="4048499"/>
                  <a:pt x="11165366" y="4061884"/>
                  <a:pt x="11139604" y="4072658"/>
                </a:cubicBezTo>
                <a:cubicBezTo>
                  <a:pt x="11129420" y="4076902"/>
                  <a:pt x="11122230" y="4084084"/>
                  <a:pt x="11122230" y="4088981"/>
                </a:cubicBezTo>
                <a:cubicBezTo>
                  <a:pt x="11123429" y="4098122"/>
                  <a:pt x="11148591" y="4089307"/>
                  <a:pt x="11164167" y="4074290"/>
                </a:cubicBezTo>
                <a:cubicBezTo>
                  <a:pt x="11168960" y="4069393"/>
                  <a:pt x="11189329" y="4060905"/>
                  <a:pt x="11209100" y="4056987"/>
                </a:cubicBezTo>
                <a:cubicBezTo>
                  <a:pt x="11257627" y="4046214"/>
                  <a:pt x="11271406" y="4026626"/>
                  <a:pt x="11227672" y="4030544"/>
                </a:cubicBezTo>
                <a:cubicBezTo>
                  <a:pt x="11209100" y="4032176"/>
                  <a:pt x="11191726" y="4028911"/>
                  <a:pt x="11189329" y="4023035"/>
                </a:cubicBezTo>
                <a:cubicBezTo>
                  <a:pt x="11187532" y="4019444"/>
                  <a:pt x="11185735" y="4017812"/>
                  <a:pt x="11182140" y="4018138"/>
                </a:cubicBezTo>
                <a:close/>
                <a:moveTo>
                  <a:pt x="1134071" y="4004427"/>
                </a:moveTo>
                <a:cubicBezTo>
                  <a:pt x="1131075" y="4001162"/>
                  <a:pt x="1122688" y="4002141"/>
                  <a:pt x="1116098" y="4005406"/>
                </a:cubicBezTo>
                <a:cubicBezTo>
                  <a:pt x="1108908" y="4008671"/>
                  <a:pt x="1111305" y="4010956"/>
                  <a:pt x="1122089" y="4009977"/>
                </a:cubicBezTo>
                <a:cubicBezTo>
                  <a:pt x="1131674" y="4009324"/>
                  <a:pt x="1137665" y="4007038"/>
                  <a:pt x="1134071" y="4004427"/>
                </a:cubicBezTo>
                <a:close/>
                <a:moveTo>
                  <a:pt x="1356336" y="3988756"/>
                </a:moveTo>
                <a:cubicBezTo>
                  <a:pt x="1343156" y="3990389"/>
                  <a:pt x="1335367" y="3995286"/>
                  <a:pt x="1338363" y="4000183"/>
                </a:cubicBezTo>
                <a:cubicBezTo>
                  <a:pt x="1342556" y="4005080"/>
                  <a:pt x="1353340" y="4008344"/>
                  <a:pt x="1362926" y="4007691"/>
                </a:cubicBezTo>
                <a:cubicBezTo>
                  <a:pt x="1373709" y="4006712"/>
                  <a:pt x="1381498" y="4001162"/>
                  <a:pt x="1380899" y="3996265"/>
                </a:cubicBezTo>
                <a:cubicBezTo>
                  <a:pt x="1380899" y="3991368"/>
                  <a:pt x="1369516" y="3987777"/>
                  <a:pt x="1356336" y="3988756"/>
                </a:cubicBezTo>
                <a:close/>
                <a:moveTo>
                  <a:pt x="11534410" y="3987124"/>
                </a:moveTo>
                <a:cubicBezTo>
                  <a:pt x="11530815" y="3983859"/>
                  <a:pt x="11523027" y="3984512"/>
                  <a:pt x="11516437" y="3987777"/>
                </a:cubicBezTo>
                <a:cubicBezTo>
                  <a:pt x="11509248" y="3991042"/>
                  <a:pt x="11511045" y="3993653"/>
                  <a:pt x="11523027" y="3993000"/>
                </a:cubicBezTo>
                <a:cubicBezTo>
                  <a:pt x="11532613" y="3992021"/>
                  <a:pt x="11537405" y="3989409"/>
                  <a:pt x="11534410" y="3987124"/>
                </a:cubicBezTo>
                <a:close/>
                <a:moveTo>
                  <a:pt x="11276798" y="3977983"/>
                </a:moveTo>
                <a:cubicBezTo>
                  <a:pt x="11254631" y="3980268"/>
                  <a:pt x="11234262" y="3986145"/>
                  <a:pt x="11231266" y="3991695"/>
                </a:cubicBezTo>
                <a:cubicBezTo>
                  <a:pt x="11228271" y="3998224"/>
                  <a:pt x="11246244" y="4000183"/>
                  <a:pt x="11279194" y="3996918"/>
                </a:cubicBezTo>
                <a:cubicBezTo>
                  <a:pt x="11311545" y="3994633"/>
                  <a:pt x="11328320" y="3988756"/>
                  <a:pt x="11324126" y="3983859"/>
                </a:cubicBezTo>
                <a:cubicBezTo>
                  <a:pt x="11321131" y="3978962"/>
                  <a:pt x="11299563" y="3976351"/>
                  <a:pt x="11276798" y="3977983"/>
                </a:cubicBezTo>
                <a:close/>
                <a:moveTo>
                  <a:pt x="2327473" y="3968842"/>
                </a:moveTo>
                <a:cubicBezTo>
                  <a:pt x="2324478" y="3965577"/>
                  <a:pt x="2316091" y="3966230"/>
                  <a:pt x="2309501" y="3969495"/>
                </a:cubicBezTo>
                <a:cubicBezTo>
                  <a:pt x="2301712" y="3972760"/>
                  <a:pt x="2304708" y="3975698"/>
                  <a:pt x="2315491" y="3974718"/>
                </a:cubicBezTo>
                <a:cubicBezTo>
                  <a:pt x="2325077" y="3973739"/>
                  <a:pt x="2331068" y="3971127"/>
                  <a:pt x="2327473" y="3968842"/>
                </a:cubicBezTo>
                <a:close/>
                <a:moveTo>
                  <a:pt x="1261079" y="3941419"/>
                </a:moveTo>
                <a:cubicBezTo>
                  <a:pt x="1259881" y="3940766"/>
                  <a:pt x="1256286" y="3941746"/>
                  <a:pt x="1250295" y="3944031"/>
                </a:cubicBezTo>
                <a:cubicBezTo>
                  <a:pt x="1241309" y="3949254"/>
                  <a:pt x="1214350" y="3954804"/>
                  <a:pt x="1190386" y="3957416"/>
                </a:cubicBezTo>
                <a:cubicBezTo>
                  <a:pt x="1151444" y="3962313"/>
                  <a:pt x="1150246" y="3962966"/>
                  <a:pt x="1175408" y="3967210"/>
                </a:cubicBezTo>
                <a:cubicBezTo>
                  <a:pt x="1208359" y="3972107"/>
                  <a:pt x="1246701" y="3962966"/>
                  <a:pt x="1258682" y="3947295"/>
                </a:cubicBezTo>
                <a:cubicBezTo>
                  <a:pt x="1261678" y="3943704"/>
                  <a:pt x="1262277" y="3941746"/>
                  <a:pt x="1261079" y="3941419"/>
                </a:cubicBezTo>
                <a:close/>
                <a:moveTo>
                  <a:pt x="10940105" y="3924443"/>
                </a:moveTo>
                <a:cubicBezTo>
                  <a:pt x="10923929" y="3926728"/>
                  <a:pt x="10920934" y="3929340"/>
                  <a:pt x="10931717" y="3930972"/>
                </a:cubicBezTo>
                <a:cubicBezTo>
                  <a:pt x="10940704" y="3932605"/>
                  <a:pt x="10946695" y="3937502"/>
                  <a:pt x="10944298" y="3943378"/>
                </a:cubicBezTo>
                <a:cubicBezTo>
                  <a:pt x="10938307" y="3954151"/>
                  <a:pt x="10974253" y="3949907"/>
                  <a:pt x="11004807" y="3935869"/>
                </a:cubicBezTo>
                <a:cubicBezTo>
                  <a:pt x="11024578" y="3926075"/>
                  <a:pt x="11023978" y="3926075"/>
                  <a:pt x="10997618" y="3932605"/>
                </a:cubicBezTo>
                <a:cubicBezTo>
                  <a:pt x="10980843" y="3935869"/>
                  <a:pt x="10967064" y="3935216"/>
                  <a:pt x="10967064" y="3930319"/>
                </a:cubicBezTo>
                <a:cubicBezTo>
                  <a:pt x="10966465" y="3925422"/>
                  <a:pt x="10953884" y="3922811"/>
                  <a:pt x="10940105" y="3924443"/>
                </a:cubicBezTo>
                <a:close/>
                <a:moveTo>
                  <a:pt x="11119694" y="3921428"/>
                </a:moveTo>
                <a:cubicBezTo>
                  <a:pt x="11070184" y="3921872"/>
                  <a:pt x="11051088" y="3927871"/>
                  <a:pt x="11051537" y="3940113"/>
                </a:cubicBezTo>
                <a:cubicBezTo>
                  <a:pt x="11052735" y="3949254"/>
                  <a:pt x="11069510" y="3949254"/>
                  <a:pt x="11122830" y="3939460"/>
                </a:cubicBezTo>
                <a:cubicBezTo>
                  <a:pt x="11173154" y="3930319"/>
                  <a:pt x="11192325" y="3929340"/>
                  <a:pt x="11193523" y="3937502"/>
                </a:cubicBezTo>
                <a:cubicBezTo>
                  <a:pt x="11193523" y="3944031"/>
                  <a:pt x="11182739" y="3949254"/>
                  <a:pt x="11168960" y="3950234"/>
                </a:cubicBezTo>
                <a:cubicBezTo>
                  <a:pt x="11153983" y="3950234"/>
                  <a:pt x="11130019" y="3952519"/>
                  <a:pt x="11114442" y="3954804"/>
                </a:cubicBezTo>
                <a:cubicBezTo>
                  <a:pt x="11090478" y="3958069"/>
                  <a:pt x="11089879" y="3959701"/>
                  <a:pt x="11106055" y="3965577"/>
                </a:cubicBezTo>
                <a:cubicBezTo>
                  <a:pt x="11133014" y="3973739"/>
                  <a:pt x="11212694" y="3967210"/>
                  <a:pt x="11218685" y="3954804"/>
                </a:cubicBezTo>
                <a:cubicBezTo>
                  <a:pt x="11221082" y="3949907"/>
                  <a:pt x="11228870" y="3947622"/>
                  <a:pt x="11235460" y="3949254"/>
                </a:cubicBezTo>
                <a:cubicBezTo>
                  <a:pt x="11242649" y="3951866"/>
                  <a:pt x="11250437" y="3946969"/>
                  <a:pt x="11252834" y="3939460"/>
                </a:cubicBezTo>
                <a:cubicBezTo>
                  <a:pt x="11255230" y="3928687"/>
                  <a:pt x="11239654" y="3924443"/>
                  <a:pt x="11179744" y="3922811"/>
                </a:cubicBezTo>
                <a:cubicBezTo>
                  <a:pt x="11156080" y="3921750"/>
                  <a:pt x="11136197" y="3921281"/>
                  <a:pt x="11119694" y="3921428"/>
                </a:cubicBezTo>
                <a:close/>
                <a:moveTo>
                  <a:pt x="10808303" y="3919546"/>
                </a:moveTo>
                <a:cubicBezTo>
                  <a:pt x="10800515" y="3917914"/>
                  <a:pt x="10790929" y="3918567"/>
                  <a:pt x="10784339" y="3921831"/>
                </a:cubicBezTo>
                <a:cubicBezTo>
                  <a:pt x="10778348" y="3925096"/>
                  <a:pt x="10783141" y="3926728"/>
                  <a:pt x="10796321" y="3925749"/>
                </a:cubicBezTo>
                <a:cubicBezTo>
                  <a:pt x="10809501" y="3924117"/>
                  <a:pt x="10814893" y="3922158"/>
                  <a:pt x="10808303" y="3919546"/>
                </a:cubicBezTo>
                <a:close/>
                <a:moveTo>
                  <a:pt x="11144996" y="3897999"/>
                </a:moveTo>
                <a:cubicBezTo>
                  <a:pt x="11138406" y="3895714"/>
                  <a:pt x="11127622" y="3896367"/>
                  <a:pt x="11122230" y="3899632"/>
                </a:cubicBezTo>
                <a:cubicBezTo>
                  <a:pt x="11115640" y="3902896"/>
                  <a:pt x="11121032" y="3904529"/>
                  <a:pt x="11134212" y="3903549"/>
                </a:cubicBezTo>
                <a:cubicBezTo>
                  <a:pt x="11146793" y="3901917"/>
                  <a:pt x="11151586" y="3899632"/>
                  <a:pt x="11144996" y="3897999"/>
                </a:cubicBezTo>
                <a:close/>
                <a:moveTo>
                  <a:pt x="11009600" y="3893429"/>
                </a:moveTo>
                <a:cubicBezTo>
                  <a:pt x="10991627" y="3892123"/>
                  <a:pt x="10955082" y="3898326"/>
                  <a:pt x="10949091" y="3906488"/>
                </a:cubicBezTo>
                <a:cubicBezTo>
                  <a:pt x="10945497" y="3910732"/>
                  <a:pt x="10960474" y="3912037"/>
                  <a:pt x="10982042" y="3909752"/>
                </a:cubicBezTo>
                <a:cubicBezTo>
                  <a:pt x="11003010" y="3908120"/>
                  <a:pt x="11020384" y="3902243"/>
                  <a:pt x="11019785" y="3897347"/>
                </a:cubicBezTo>
                <a:cubicBezTo>
                  <a:pt x="11019785" y="3895061"/>
                  <a:pt x="11015591" y="3893755"/>
                  <a:pt x="11009600" y="3893429"/>
                </a:cubicBezTo>
                <a:close/>
                <a:moveTo>
                  <a:pt x="10929920" y="3885920"/>
                </a:moveTo>
                <a:cubicBezTo>
                  <a:pt x="10927524" y="3885920"/>
                  <a:pt x="10923330" y="3890817"/>
                  <a:pt x="10920934" y="3896694"/>
                </a:cubicBezTo>
                <a:cubicBezTo>
                  <a:pt x="10918537" y="3902243"/>
                  <a:pt x="10920934" y="3906488"/>
                  <a:pt x="10925726" y="3905508"/>
                </a:cubicBezTo>
                <a:cubicBezTo>
                  <a:pt x="10931717" y="3904855"/>
                  <a:pt x="10935911" y="3900611"/>
                  <a:pt x="10935312" y="3895061"/>
                </a:cubicBezTo>
                <a:cubicBezTo>
                  <a:pt x="10935312" y="3890164"/>
                  <a:pt x="10932316" y="3885920"/>
                  <a:pt x="10929920" y="3885920"/>
                </a:cubicBezTo>
                <a:close/>
                <a:moveTo>
                  <a:pt x="1291633" y="3882329"/>
                </a:moveTo>
                <a:cubicBezTo>
                  <a:pt x="1282048" y="3881350"/>
                  <a:pt x="1267070" y="3882329"/>
                  <a:pt x="1244305" y="3884288"/>
                </a:cubicBezTo>
                <a:cubicBezTo>
                  <a:pt x="1187989" y="3889185"/>
                  <a:pt x="1159832" y="3902896"/>
                  <a:pt x="1186791" y="3912037"/>
                </a:cubicBezTo>
                <a:cubicBezTo>
                  <a:pt x="1210755" y="3919546"/>
                  <a:pt x="1300021" y="3902896"/>
                  <a:pt x="1303016" y="3890491"/>
                </a:cubicBezTo>
                <a:cubicBezTo>
                  <a:pt x="1304214" y="3885920"/>
                  <a:pt x="1300619" y="3883309"/>
                  <a:pt x="1291633" y="3882329"/>
                </a:cubicBezTo>
                <a:close/>
                <a:moveTo>
                  <a:pt x="715301" y="3860130"/>
                </a:moveTo>
                <a:cubicBezTo>
                  <a:pt x="708711" y="3854253"/>
                  <a:pt x="618846" y="3903876"/>
                  <a:pt x="605067" y="3920199"/>
                </a:cubicBezTo>
                <a:cubicBezTo>
                  <a:pt x="587693" y="3941746"/>
                  <a:pt x="592486" y="3940113"/>
                  <a:pt x="660184" y="3899632"/>
                </a:cubicBezTo>
                <a:cubicBezTo>
                  <a:pt x="693134" y="3880044"/>
                  <a:pt x="717697" y="3861762"/>
                  <a:pt x="715301" y="3860130"/>
                </a:cubicBezTo>
                <a:close/>
                <a:moveTo>
                  <a:pt x="10861024" y="3825525"/>
                </a:moveTo>
                <a:cubicBezTo>
                  <a:pt x="10843650" y="3827157"/>
                  <a:pt x="10842452" y="3828789"/>
                  <a:pt x="10853835" y="3835318"/>
                </a:cubicBezTo>
                <a:cubicBezTo>
                  <a:pt x="10873006" y="3845439"/>
                  <a:pt x="10871208" y="3845439"/>
                  <a:pt x="10877199" y="3833033"/>
                </a:cubicBezTo>
                <a:cubicBezTo>
                  <a:pt x="10880195" y="3827157"/>
                  <a:pt x="10873006" y="3823892"/>
                  <a:pt x="10861024" y="3825525"/>
                </a:cubicBezTo>
                <a:close/>
                <a:moveTo>
                  <a:pt x="10790330" y="3825525"/>
                </a:moveTo>
                <a:cubicBezTo>
                  <a:pt x="10783740" y="3822913"/>
                  <a:pt x="10772357" y="3823892"/>
                  <a:pt x="10765767" y="3827157"/>
                </a:cubicBezTo>
                <a:cubicBezTo>
                  <a:pt x="10760375" y="3830421"/>
                  <a:pt x="10765767" y="3832380"/>
                  <a:pt x="10778348" y="3831401"/>
                </a:cubicBezTo>
                <a:cubicBezTo>
                  <a:pt x="10791528" y="3829769"/>
                  <a:pt x="10796920" y="3827157"/>
                  <a:pt x="10790330" y="3825525"/>
                </a:cubicBezTo>
                <a:close/>
                <a:moveTo>
                  <a:pt x="10919735" y="3824872"/>
                </a:moveTo>
                <a:cubicBezTo>
                  <a:pt x="10914943" y="3822260"/>
                  <a:pt x="10898168" y="3829769"/>
                  <a:pt x="10881992" y="3841521"/>
                </a:cubicBezTo>
                <a:cubicBezTo>
                  <a:pt x="10859226" y="3859477"/>
                  <a:pt x="10857429" y="3862741"/>
                  <a:pt x="10872407" y="3865027"/>
                </a:cubicBezTo>
                <a:cubicBezTo>
                  <a:pt x="10881992" y="3866985"/>
                  <a:pt x="10895771" y="3866006"/>
                  <a:pt x="10902362" y="3863721"/>
                </a:cubicBezTo>
                <a:cubicBezTo>
                  <a:pt x="10909551" y="3861109"/>
                  <a:pt x="10918537" y="3857518"/>
                  <a:pt x="10923330" y="3857518"/>
                </a:cubicBezTo>
                <a:cubicBezTo>
                  <a:pt x="10934114" y="3856865"/>
                  <a:pt x="10931717" y="3830421"/>
                  <a:pt x="10919735" y="3824872"/>
                </a:cubicBezTo>
                <a:close/>
                <a:moveTo>
                  <a:pt x="11340302" y="3822260"/>
                </a:moveTo>
                <a:cubicBezTo>
                  <a:pt x="11336708" y="3818995"/>
                  <a:pt x="11329518" y="3819975"/>
                  <a:pt x="11322928" y="3823239"/>
                </a:cubicBezTo>
                <a:cubicBezTo>
                  <a:pt x="11315140" y="3827157"/>
                  <a:pt x="11318135" y="3828789"/>
                  <a:pt x="11328919" y="3827810"/>
                </a:cubicBezTo>
                <a:cubicBezTo>
                  <a:pt x="11338505" y="3827810"/>
                  <a:pt x="11344496" y="3824872"/>
                  <a:pt x="11340302" y="3822260"/>
                </a:cubicBezTo>
                <a:close/>
                <a:moveTo>
                  <a:pt x="653594" y="3820628"/>
                </a:moveTo>
                <a:cubicBezTo>
                  <a:pt x="633225" y="3815078"/>
                  <a:pt x="541563" y="3881023"/>
                  <a:pt x="548752" y="3895714"/>
                </a:cubicBezTo>
                <a:cubicBezTo>
                  <a:pt x="551148" y="3903223"/>
                  <a:pt x="548153" y="3911058"/>
                  <a:pt x="540364" y="3915302"/>
                </a:cubicBezTo>
                <a:cubicBezTo>
                  <a:pt x="531977" y="3918567"/>
                  <a:pt x="526585" y="3927055"/>
                  <a:pt x="527184" y="3931952"/>
                </a:cubicBezTo>
                <a:cubicBezTo>
                  <a:pt x="528383" y="3941746"/>
                  <a:pt x="561932" y="3926075"/>
                  <a:pt x="597279" y="3897999"/>
                </a:cubicBezTo>
                <a:cubicBezTo>
                  <a:pt x="608662" y="3889838"/>
                  <a:pt x="629630" y="3869271"/>
                  <a:pt x="642810" y="3853600"/>
                </a:cubicBezTo>
                <a:cubicBezTo>
                  <a:pt x="663180" y="3830748"/>
                  <a:pt x="664977" y="3823892"/>
                  <a:pt x="653594" y="3820628"/>
                </a:cubicBezTo>
                <a:close/>
                <a:moveTo>
                  <a:pt x="206068" y="3768067"/>
                </a:moveTo>
                <a:lnTo>
                  <a:pt x="177311" y="3786349"/>
                </a:lnTo>
                <a:cubicBezTo>
                  <a:pt x="161735" y="3796143"/>
                  <a:pt x="142563" y="3804957"/>
                  <a:pt x="134775" y="3805610"/>
                </a:cubicBezTo>
                <a:cubicBezTo>
                  <a:pt x="126388" y="3806590"/>
                  <a:pt x="120397" y="3810507"/>
                  <a:pt x="120397" y="3815731"/>
                </a:cubicBezTo>
                <a:cubicBezTo>
                  <a:pt x="121595" y="3824545"/>
                  <a:pt x="134775" y="3853600"/>
                  <a:pt x="137771" y="3853600"/>
                </a:cubicBezTo>
                <a:cubicBezTo>
                  <a:pt x="138969" y="3853600"/>
                  <a:pt x="154545" y="3834013"/>
                  <a:pt x="172518" y="3810834"/>
                </a:cubicBezTo>
                <a:close/>
                <a:moveTo>
                  <a:pt x="11251636" y="3749785"/>
                </a:moveTo>
                <a:cubicBezTo>
                  <a:pt x="11245645" y="3750438"/>
                  <a:pt x="11244446" y="3754682"/>
                  <a:pt x="11248041" y="3759579"/>
                </a:cubicBezTo>
                <a:cubicBezTo>
                  <a:pt x="11251037" y="3764476"/>
                  <a:pt x="11255829" y="3768720"/>
                  <a:pt x="11258226" y="3768720"/>
                </a:cubicBezTo>
                <a:cubicBezTo>
                  <a:pt x="11261221" y="3768067"/>
                  <a:pt x="11263018" y="3763823"/>
                  <a:pt x="11261820" y="3758926"/>
                </a:cubicBezTo>
                <a:cubicBezTo>
                  <a:pt x="11261221" y="3753050"/>
                  <a:pt x="11257027" y="3748806"/>
                  <a:pt x="11251636" y="3749785"/>
                </a:cubicBezTo>
                <a:close/>
                <a:moveTo>
                  <a:pt x="590689" y="3743256"/>
                </a:moveTo>
                <a:cubicBezTo>
                  <a:pt x="588292" y="3744235"/>
                  <a:pt x="584099" y="3748153"/>
                  <a:pt x="581702" y="3754029"/>
                </a:cubicBezTo>
                <a:cubicBezTo>
                  <a:pt x="579306" y="3759905"/>
                  <a:pt x="580504" y="3764149"/>
                  <a:pt x="586495" y="3763170"/>
                </a:cubicBezTo>
                <a:cubicBezTo>
                  <a:pt x="592486" y="3763170"/>
                  <a:pt x="596679" y="3758273"/>
                  <a:pt x="595481" y="3753376"/>
                </a:cubicBezTo>
                <a:cubicBezTo>
                  <a:pt x="594882" y="3747500"/>
                  <a:pt x="593085" y="3743256"/>
                  <a:pt x="590689" y="3743256"/>
                </a:cubicBezTo>
                <a:close/>
                <a:moveTo>
                  <a:pt x="11175550" y="3737379"/>
                </a:moveTo>
                <a:cubicBezTo>
                  <a:pt x="11170757" y="3738359"/>
                  <a:pt x="11166564" y="3743256"/>
                  <a:pt x="11167163" y="3748153"/>
                </a:cubicBezTo>
                <a:cubicBezTo>
                  <a:pt x="11167163" y="3753050"/>
                  <a:pt x="11171956" y="3757294"/>
                  <a:pt x="11177347" y="3757294"/>
                </a:cubicBezTo>
                <a:cubicBezTo>
                  <a:pt x="11182140" y="3756314"/>
                  <a:pt x="11186334" y="3751417"/>
                  <a:pt x="11185735" y="3746520"/>
                </a:cubicBezTo>
                <a:cubicBezTo>
                  <a:pt x="11185735" y="3741623"/>
                  <a:pt x="11180343" y="3737379"/>
                  <a:pt x="11175550" y="3737379"/>
                </a:cubicBezTo>
                <a:close/>
                <a:moveTo>
                  <a:pt x="176263" y="3727545"/>
                </a:moveTo>
                <a:cubicBezTo>
                  <a:pt x="174615" y="3725382"/>
                  <a:pt x="171919" y="3725463"/>
                  <a:pt x="168325" y="3727585"/>
                </a:cubicBezTo>
                <a:cubicBezTo>
                  <a:pt x="161735" y="3731829"/>
                  <a:pt x="150951" y="3744235"/>
                  <a:pt x="138969" y="3764149"/>
                </a:cubicBezTo>
                <a:lnTo>
                  <a:pt x="115604" y="3802346"/>
                </a:lnTo>
                <a:lnTo>
                  <a:pt x="146158" y="3779493"/>
                </a:lnTo>
                <a:cubicBezTo>
                  <a:pt x="163532" y="3768067"/>
                  <a:pt x="177311" y="3750111"/>
                  <a:pt x="177910" y="3740970"/>
                </a:cubicBezTo>
                <a:cubicBezTo>
                  <a:pt x="178509" y="3734115"/>
                  <a:pt x="177910" y="3729707"/>
                  <a:pt x="176263" y="3727545"/>
                </a:cubicBezTo>
                <a:close/>
                <a:moveTo>
                  <a:pt x="241415" y="3723015"/>
                </a:moveTo>
                <a:cubicBezTo>
                  <a:pt x="238419" y="3722362"/>
                  <a:pt x="232428" y="3725953"/>
                  <a:pt x="227036" y="3734115"/>
                </a:cubicBezTo>
                <a:cubicBezTo>
                  <a:pt x="220446" y="3744235"/>
                  <a:pt x="220446" y="3749785"/>
                  <a:pt x="226437" y="3748806"/>
                </a:cubicBezTo>
                <a:cubicBezTo>
                  <a:pt x="231829" y="3748153"/>
                  <a:pt x="238419" y="3743256"/>
                  <a:pt x="241415" y="3737379"/>
                </a:cubicBezTo>
                <a:cubicBezTo>
                  <a:pt x="245608" y="3728891"/>
                  <a:pt x="245009" y="3723994"/>
                  <a:pt x="241415" y="3723015"/>
                </a:cubicBezTo>
                <a:close/>
                <a:moveTo>
                  <a:pt x="11037758" y="3695265"/>
                </a:moveTo>
                <a:cubicBezTo>
                  <a:pt x="11020384" y="3702774"/>
                  <a:pt x="11019785" y="3723668"/>
                  <a:pt x="11036559" y="3722035"/>
                </a:cubicBezTo>
                <a:cubicBezTo>
                  <a:pt x="11044348" y="3721056"/>
                  <a:pt x="11050938" y="3713547"/>
                  <a:pt x="11050339" y="3705386"/>
                </a:cubicBezTo>
                <a:cubicBezTo>
                  <a:pt x="11049141" y="3696898"/>
                  <a:pt x="11043749" y="3692980"/>
                  <a:pt x="11037758" y="3695265"/>
                </a:cubicBezTo>
                <a:close/>
                <a:moveTo>
                  <a:pt x="440914" y="3676657"/>
                </a:moveTo>
                <a:cubicBezTo>
                  <a:pt x="437320" y="3678616"/>
                  <a:pt x="432527" y="3682533"/>
                  <a:pt x="427135" y="3688083"/>
                </a:cubicBezTo>
                <a:cubicBezTo>
                  <a:pt x="416351" y="3698857"/>
                  <a:pt x="406167" y="3708650"/>
                  <a:pt x="404968" y="3710283"/>
                </a:cubicBezTo>
                <a:cubicBezTo>
                  <a:pt x="403171" y="3711262"/>
                  <a:pt x="405567" y="3716812"/>
                  <a:pt x="409761" y="3723668"/>
                </a:cubicBezTo>
                <a:cubicBezTo>
                  <a:pt x="415153" y="3730850"/>
                  <a:pt x="422342" y="3727585"/>
                  <a:pt x="433725" y="3711262"/>
                </a:cubicBezTo>
                <a:cubicBezTo>
                  <a:pt x="442112" y="3697877"/>
                  <a:pt x="448702" y="3683186"/>
                  <a:pt x="447504" y="3677310"/>
                </a:cubicBezTo>
                <a:cubicBezTo>
                  <a:pt x="447504" y="3675025"/>
                  <a:pt x="444509" y="3674698"/>
                  <a:pt x="440914" y="3676657"/>
                </a:cubicBezTo>
                <a:close/>
                <a:moveTo>
                  <a:pt x="230631" y="3671760"/>
                </a:moveTo>
                <a:cubicBezTo>
                  <a:pt x="230032" y="3671434"/>
                  <a:pt x="226437" y="3674698"/>
                  <a:pt x="219248" y="3681554"/>
                </a:cubicBezTo>
                <a:cubicBezTo>
                  <a:pt x="205469" y="3695592"/>
                  <a:pt x="200676" y="3703754"/>
                  <a:pt x="208464" y="3702774"/>
                </a:cubicBezTo>
                <a:cubicBezTo>
                  <a:pt x="210261" y="3702774"/>
                  <a:pt x="216852" y="3694613"/>
                  <a:pt x="223442" y="3684492"/>
                </a:cubicBezTo>
                <a:cubicBezTo>
                  <a:pt x="228234" y="3676331"/>
                  <a:pt x="231230" y="3672413"/>
                  <a:pt x="230631" y="3671760"/>
                </a:cubicBezTo>
                <a:close/>
                <a:moveTo>
                  <a:pt x="782999" y="3670781"/>
                </a:moveTo>
                <a:cubicBezTo>
                  <a:pt x="778805" y="3672739"/>
                  <a:pt x="774612" y="3676657"/>
                  <a:pt x="771017" y="3681554"/>
                </a:cubicBezTo>
                <a:cubicBezTo>
                  <a:pt x="755441" y="3700489"/>
                  <a:pt x="766224" y="3703754"/>
                  <a:pt x="787792" y="3687430"/>
                </a:cubicBezTo>
                <a:cubicBezTo>
                  <a:pt x="794382" y="3681554"/>
                  <a:pt x="796778" y="3674045"/>
                  <a:pt x="792585" y="3670781"/>
                </a:cubicBezTo>
                <a:cubicBezTo>
                  <a:pt x="790188" y="3668822"/>
                  <a:pt x="786594" y="3668822"/>
                  <a:pt x="782999" y="3670781"/>
                </a:cubicBezTo>
                <a:close/>
                <a:moveTo>
                  <a:pt x="733873" y="3664904"/>
                </a:moveTo>
                <a:cubicBezTo>
                  <a:pt x="732675" y="3665231"/>
                  <a:pt x="729679" y="3669148"/>
                  <a:pt x="726085" y="3676657"/>
                </a:cubicBezTo>
                <a:cubicBezTo>
                  <a:pt x="719495" y="3687430"/>
                  <a:pt x="709909" y="3693960"/>
                  <a:pt x="705715" y="3691348"/>
                </a:cubicBezTo>
                <a:cubicBezTo>
                  <a:pt x="693734" y="3684819"/>
                  <a:pt x="609261" y="3745541"/>
                  <a:pt x="612256" y="3757947"/>
                </a:cubicBezTo>
                <a:cubicBezTo>
                  <a:pt x="614054" y="3763823"/>
                  <a:pt x="601472" y="3779493"/>
                  <a:pt x="584698" y="3793205"/>
                </a:cubicBezTo>
                <a:cubicBezTo>
                  <a:pt x="557738" y="3816384"/>
                  <a:pt x="546954" y="3834665"/>
                  <a:pt x="560135" y="3833033"/>
                </a:cubicBezTo>
                <a:cubicBezTo>
                  <a:pt x="562531" y="3833033"/>
                  <a:pt x="596081" y="3811813"/>
                  <a:pt x="633824" y="3787002"/>
                </a:cubicBezTo>
                <a:cubicBezTo>
                  <a:pt x="699725" y="3742603"/>
                  <a:pt x="735071" y="3703427"/>
                  <a:pt x="735670" y="3673066"/>
                </a:cubicBezTo>
                <a:cubicBezTo>
                  <a:pt x="736269" y="3666863"/>
                  <a:pt x="735670" y="3664251"/>
                  <a:pt x="733873" y="3664904"/>
                </a:cubicBezTo>
                <a:close/>
                <a:moveTo>
                  <a:pt x="823738" y="3654458"/>
                </a:moveTo>
                <a:cubicBezTo>
                  <a:pt x="818346" y="3655437"/>
                  <a:pt x="812355" y="3660334"/>
                  <a:pt x="809359" y="3665231"/>
                </a:cubicBezTo>
                <a:cubicBezTo>
                  <a:pt x="806963" y="3670781"/>
                  <a:pt x="808161" y="3674698"/>
                  <a:pt x="814152" y="3674698"/>
                </a:cubicBezTo>
                <a:cubicBezTo>
                  <a:pt x="818945" y="3673719"/>
                  <a:pt x="825535" y="3668822"/>
                  <a:pt x="827931" y="3663272"/>
                </a:cubicBezTo>
                <a:cubicBezTo>
                  <a:pt x="830328" y="3658375"/>
                  <a:pt x="828531" y="3654458"/>
                  <a:pt x="823738" y="3654458"/>
                </a:cubicBezTo>
                <a:close/>
                <a:moveTo>
                  <a:pt x="11140203" y="3646949"/>
                </a:moveTo>
                <a:cubicBezTo>
                  <a:pt x="11106055" y="3644990"/>
                  <a:pt x="11056330" y="3654458"/>
                  <a:pt x="11052735" y="3666863"/>
                </a:cubicBezTo>
                <a:cubicBezTo>
                  <a:pt x="11050339" y="3676657"/>
                  <a:pt x="11055731" y="3682207"/>
                  <a:pt x="11068911" y="3683186"/>
                </a:cubicBezTo>
                <a:cubicBezTo>
                  <a:pt x="11111447" y="3687104"/>
                  <a:pt x="11124028" y="3684819"/>
                  <a:pt x="11128221" y="3669148"/>
                </a:cubicBezTo>
                <a:cubicBezTo>
                  <a:pt x="11130618" y="3658375"/>
                  <a:pt x="11140203" y="3655110"/>
                  <a:pt x="11157577" y="3657722"/>
                </a:cubicBezTo>
                <a:cubicBezTo>
                  <a:pt x="11176149" y="3660007"/>
                  <a:pt x="11178546" y="3658375"/>
                  <a:pt x="11167163" y="3652499"/>
                </a:cubicBezTo>
                <a:cubicBezTo>
                  <a:pt x="11161172" y="3649234"/>
                  <a:pt x="11151586" y="3647602"/>
                  <a:pt x="11140203" y="3646949"/>
                </a:cubicBezTo>
                <a:close/>
                <a:moveTo>
                  <a:pt x="519995" y="3634543"/>
                </a:moveTo>
                <a:cubicBezTo>
                  <a:pt x="514004" y="3635523"/>
                  <a:pt x="510410" y="3640420"/>
                  <a:pt x="511009" y="3645317"/>
                </a:cubicBezTo>
                <a:cubicBezTo>
                  <a:pt x="511009" y="3651193"/>
                  <a:pt x="513405" y="3655437"/>
                  <a:pt x="515801" y="3654458"/>
                </a:cubicBezTo>
                <a:cubicBezTo>
                  <a:pt x="517599" y="3654458"/>
                  <a:pt x="521792" y="3649561"/>
                  <a:pt x="524788" y="3644664"/>
                </a:cubicBezTo>
                <a:cubicBezTo>
                  <a:pt x="527184" y="3638787"/>
                  <a:pt x="524788" y="3634543"/>
                  <a:pt x="519995" y="3634543"/>
                </a:cubicBezTo>
                <a:close/>
                <a:moveTo>
                  <a:pt x="70672" y="3630626"/>
                </a:moveTo>
                <a:cubicBezTo>
                  <a:pt x="60487" y="3627361"/>
                  <a:pt x="43113" y="3641399"/>
                  <a:pt x="42514" y="3659354"/>
                </a:cubicBezTo>
                <a:cubicBezTo>
                  <a:pt x="41316" y="3678942"/>
                  <a:pt x="43113" y="3679922"/>
                  <a:pt x="59289" y="3666863"/>
                </a:cubicBezTo>
                <a:cubicBezTo>
                  <a:pt x="69474" y="3659354"/>
                  <a:pt x="77861" y="3646622"/>
                  <a:pt x="76663" y="3640093"/>
                </a:cubicBezTo>
                <a:cubicBezTo>
                  <a:pt x="76064" y="3634543"/>
                  <a:pt x="73667" y="3631932"/>
                  <a:pt x="70672" y="3630626"/>
                </a:cubicBezTo>
                <a:close/>
                <a:moveTo>
                  <a:pt x="11241451" y="3608753"/>
                </a:moveTo>
                <a:cubicBezTo>
                  <a:pt x="11230068" y="3608100"/>
                  <a:pt x="11209100" y="3609732"/>
                  <a:pt x="11194721" y="3613976"/>
                </a:cubicBezTo>
                <a:cubicBezTo>
                  <a:pt x="11180942" y="3617241"/>
                  <a:pt x="11189929" y="3617894"/>
                  <a:pt x="11215690" y="3615608"/>
                </a:cubicBezTo>
                <a:cubicBezTo>
                  <a:pt x="11242050" y="3612997"/>
                  <a:pt x="11252834" y="3610711"/>
                  <a:pt x="11241451" y="3610058"/>
                </a:cubicBezTo>
                <a:close/>
                <a:moveTo>
                  <a:pt x="11292374" y="3605488"/>
                </a:moveTo>
                <a:cubicBezTo>
                  <a:pt x="11288780" y="3602223"/>
                  <a:pt x="11281591" y="3603203"/>
                  <a:pt x="11275000" y="3606467"/>
                </a:cubicBezTo>
                <a:cubicBezTo>
                  <a:pt x="11267811" y="3609732"/>
                  <a:pt x="11270208" y="3612344"/>
                  <a:pt x="11280991" y="3611691"/>
                </a:cubicBezTo>
                <a:cubicBezTo>
                  <a:pt x="11290577" y="3611691"/>
                  <a:pt x="11296568" y="3608100"/>
                  <a:pt x="11292374" y="3605488"/>
                </a:cubicBezTo>
                <a:close/>
                <a:moveTo>
                  <a:pt x="1075359" y="3604835"/>
                </a:moveTo>
                <a:cubicBezTo>
                  <a:pt x="1067571" y="3603203"/>
                  <a:pt x="1057985" y="3603856"/>
                  <a:pt x="1051395" y="3607120"/>
                </a:cubicBezTo>
                <a:cubicBezTo>
                  <a:pt x="1045404" y="3610385"/>
                  <a:pt x="1050197" y="3612344"/>
                  <a:pt x="1063377" y="3611691"/>
                </a:cubicBezTo>
                <a:cubicBezTo>
                  <a:pt x="1075958" y="3610058"/>
                  <a:pt x="1081949" y="3607447"/>
                  <a:pt x="1075359" y="3604835"/>
                </a:cubicBezTo>
                <a:close/>
                <a:moveTo>
                  <a:pt x="598477" y="3603978"/>
                </a:moveTo>
                <a:cubicBezTo>
                  <a:pt x="596680" y="3602550"/>
                  <a:pt x="594283" y="3602550"/>
                  <a:pt x="591887" y="3604182"/>
                </a:cubicBezTo>
                <a:cubicBezTo>
                  <a:pt x="586495" y="3608100"/>
                  <a:pt x="583500" y="3614629"/>
                  <a:pt x="583500" y="3619526"/>
                </a:cubicBezTo>
                <a:cubicBezTo>
                  <a:pt x="584099" y="3624423"/>
                  <a:pt x="588292" y="3628667"/>
                  <a:pt x="594283" y="3628014"/>
                </a:cubicBezTo>
                <a:cubicBezTo>
                  <a:pt x="599076" y="3627035"/>
                  <a:pt x="602671" y="3620505"/>
                  <a:pt x="601472" y="3612344"/>
                </a:cubicBezTo>
                <a:cubicBezTo>
                  <a:pt x="601472" y="3608263"/>
                  <a:pt x="600274" y="3605406"/>
                  <a:pt x="598477" y="3603978"/>
                </a:cubicBezTo>
                <a:close/>
                <a:moveTo>
                  <a:pt x="727283" y="3591450"/>
                </a:moveTo>
                <a:cubicBezTo>
                  <a:pt x="724886" y="3590797"/>
                  <a:pt x="721292" y="3591776"/>
                  <a:pt x="717697" y="3593409"/>
                </a:cubicBezTo>
                <a:cubicBezTo>
                  <a:pt x="709909" y="3597326"/>
                  <a:pt x="704517" y="3602550"/>
                  <a:pt x="704517" y="3604182"/>
                </a:cubicBezTo>
                <a:cubicBezTo>
                  <a:pt x="705116" y="3606467"/>
                  <a:pt x="711107" y="3607120"/>
                  <a:pt x="719495" y="3606467"/>
                </a:cubicBezTo>
                <a:cubicBezTo>
                  <a:pt x="726684" y="3605488"/>
                  <a:pt x="732675" y="3600591"/>
                  <a:pt x="732675" y="3595694"/>
                </a:cubicBezTo>
                <a:cubicBezTo>
                  <a:pt x="732076" y="3593409"/>
                  <a:pt x="730278" y="3591776"/>
                  <a:pt x="727283" y="3591450"/>
                </a:cubicBezTo>
                <a:close/>
                <a:moveTo>
                  <a:pt x="11125226" y="3572842"/>
                </a:moveTo>
                <a:cubicBezTo>
                  <a:pt x="11118636" y="3570230"/>
                  <a:pt x="11107852" y="3571862"/>
                  <a:pt x="11101262" y="3575127"/>
                </a:cubicBezTo>
                <a:cubicBezTo>
                  <a:pt x="11095870" y="3578391"/>
                  <a:pt x="11101262" y="3580350"/>
                  <a:pt x="11113843" y="3578718"/>
                </a:cubicBezTo>
                <a:cubicBezTo>
                  <a:pt x="11127023" y="3577739"/>
                  <a:pt x="11131816" y="3574474"/>
                  <a:pt x="11125226" y="3572842"/>
                </a:cubicBezTo>
                <a:close/>
                <a:moveTo>
                  <a:pt x="1132872" y="3567945"/>
                </a:moveTo>
                <a:cubicBezTo>
                  <a:pt x="1124485" y="3568598"/>
                  <a:pt x="1115498" y="3573821"/>
                  <a:pt x="1111904" y="3579371"/>
                </a:cubicBezTo>
                <a:cubicBezTo>
                  <a:pt x="1106512" y="3591776"/>
                  <a:pt x="1118494" y="3591124"/>
                  <a:pt x="1135868" y="3577086"/>
                </a:cubicBezTo>
                <a:cubicBezTo>
                  <a:pt x="1146652" y="3567945"/>
                  <a:pt x="1146652" y="3566312"/>
                  <a:pt x="1132872" y="3567945"/>
                </a:cubicBezTo>
                <a:close/>
                <a:moveTo>
                  <a:pt x="11384036" y="3567292"/>
                </a:moveTo>
                <a:cubicBezTo>
                  <a:pt x="11375050" y="3566312"/>
                  <a:pt x="11360072" y="3566965"/>
                  <a:pt x="11351086" y="3570230"/>
                </a:cubicBezTo>
                <a:cubicBezTo>
                  <a:pt x="11342099" y="3573494"/>
                  <a:pt x="11349888" y="3575127"/>
                  <a:pt x="11367262" y="3573494"/>
                </a:cubicBezTo>
                <a:cubicBezTo>
                  <a:pt x="11385234" y="3571862"/>
                  <a:pt x="11393023" y="3568924"/>
                  <a:pt x="11384036" y="3567292"/>
                </a:cubicBezTo>
                <a:close/>
                <a:moveTo>
                  <a:pt x="839614" y="3558151"/>
                </a:moveTo>
                <a:cubicBezTo>
                  <a:pt x="838266" y="3557008"/>
                  <a:pt x="834821" y="3557008"/>
                  <a:pt x="829729" y="3558151"/>
                </a:cubicBezTo>
                <a:cubicBezTo>
                  <a:pt x="819544" y="3560109"/>
                  <a:pt x="802769" y="3566639"/>
                  <a:pt x="782400" y="3577086"/>
                </a:cubicBezTo>
                <a:lnTo>
                  <a:pt x="746454" y="3595041"/>
                </a:lnTo>
                <a:lnTo>
                  <a:pt x="787792" y="3584921"/>
                </a:lnTo>
                <a:cubicBezTo>
                  <a:pt x="810558" y="3579371"/>
                  <a:pt x="832724" y="3570883"/>
                  <a:pt x="836918" y="3565006"/>
                </a:cubicBezTo>
                <a:cubicBezTo>
                  <a:pt x="840213" y="3561579"/>
                  <a:pt x="840962" y="3559293"/>
                  <a:pt x="839614" y="3558151"/>
                </a:cubicBezTo>
                <a:close/>
                <a:moveTo>
                  <a:pt x="593085" y="3551621"/>
                </a:moveTo>
                <a:cubicBezTo>
                  <a:pt x="587094" y="3549336"/>
                  <a:pt x="573315" y="3559457"/>
                  <a:pt x="556540" y="3577739"/>
                </a:cubicBezTo>
                <a:cubicBezTo>
                  <a:pt x="543959" y="3591776"/>
                  <a:pt x="527184" y="3601570"/>
                  <a:pt x="519995" y="3599938"/>
                </a:cubicBezTo>
                <a:cubicBezTo>
                  <a:pt x="511608" y="3597653"/>
                  <a:pt x="506815" y="3601897"/>
                  <a:pt x="507414" y="3610711"/>
                </a:cubicBezTo>
                <a:cubicBezTo>
                  <a:pt x="508612" y="3623117"/>
                  <a:pt x="513405" y="3623770"/>
                  <a:pt x="531378" y="3613976"/>
                </a:cubicBezTo>
                <a:cubicBezTo>
                  <a:pt x="544558" y="3608100"/>
                  <a:pt x="564927" y="3594062"/>
                  <a:pt x="576310" y="3584268"/>
                </a:cubicBezTo>
                <a:cubicBezTo>
                  <a:pt x="587693" y="3573494"/>
                  <a:pt x="596679" y="3562068"/>
                  <a:pt x="596679" y="3558151"/>
                </a:cubicBezTo>
                <a:cubicBezTo>
                  <a:pt x="596081" y="3554560"/>
                  <a:pt x="595481" y="3552274"/>
                  <a:pt x="593085" y="3551621"/>
                </a:cubicBezTo>
                <a:close/>
                <a:moveTo>
                  <a:pt x="11485284" y="3549010"/>
                </a:moveTo>
                <a:cubicBezTo>
                  <a:pt x="11481689" y="3546398"/>
                  <a:pt x="11474500" y="3546398"/>
                  <a:pt x="11467910" y="3549663"/>
                </a:cubicBezTo>
                <a:cubicBezTo>
                  <a:pt x="11460122" y="3553907"/>
                  <a:pt x="11463117" y="3555539"/>
                  <a:pt x="11473901" y="3555539"/>
                </a:cubicBezTo>
                <a:cubicBezTo>
                  <a:pt x="11483487" y="3554886"/>
                  <a:pt x="11489477" y="3552274"/>
                  <a:pt x="11485284" y="3549010"/>
                </a:cubicBezTo>
                <a:close/>
                <a:moveTo>
                  <a:pt x="827931" y="3536278"/>
                </a:moveTo>
                <a:cubicBezTo>
                  <a:pt x="822540" y="3535951"/>
                  <a:pt x="815350" y="3536931"/>
                  <a:pt x="806963" y="3538889"/>
                </a:cubicBezTo>
                <a:cubicBezTo>
                  <a:pt x="789589" y="3542154"/>
                  <a:pt x="775211" y="3547051"/>
                  <a:pt x="775211" y="3549663"/>
                </a:cubicBezTo>
                <a:cubicBezTo>
                  <a:pt x="776409" y="3556192"/>
                  <a:pt x="830328" y="3548030"/>
                  <a:pt x="834522" y="3539869"/>
                </a:cubicBezTo>
                <a:cubicBezTo>
                  <a:pt x="835121" y="3537583"/>
                  <a:pt x="832724" y="3536278"/>
                  <a:pt x="827931" y="3536278"/>
                </a:cubicBezTo>
                <a:close/>
                <a:moveTo>
                  <a:pt x="892634" y="3526810"/>
                </a:moveTo>
                <a:cubicBezTo>
                  <a:pt x="889639" y="3524198"/>
                  <a:pt x="881850" y="3524198"/>
                  <a:pt x="875260" y="3527463"/>
                </a:cubicBezTo>
                <a:cubicBezTo>
                  <a:pt x="867472" y="3531707"/>
                  <a:pt x="869868" y="3533339"/>
                  <a:pt x="881251" y="3533339"/>
                </a:cubicBezTo>
                <a:cubicBezTo>
                  <a:pt x="891436" y="3532687"/>
                  <a:pt x="896229" y="3530075"/>
                  <a:pt x="892634" y="3526810"/>
                </a:cubicBezTo>
                <a:close/>
                <a:moveTo>
                  <a:pt x="970517" y="3525178"/>
                </a:moveTo>
                <a:cubicBezTo>
                  <a:pt x="965125" y="3525831"/>
                  <a:pt x="962129" y="3530075"/>
                  <a:pt x="962129" y="3535951"/>
                </a:cubicBezTo>
                <a:cubicBezTo>
                  <a:pt x="963328" y="3540848"/>
                  <a:pt x="967521" y="3545092"/>
                  <a:pt x="972913" y="3544113"/>
                </a:cubicBezTo>
                <a:cubicBezTo>
                  <a:pt x="978305" y="3544113"/>
                  <a:pt x="981301" y="3539216"/>
                  <a:pt x="981301" y="3534319"/>
                </a:cubicBezTo>
                <a:cubicBezTo>
                  <a:pt x="980102" y="3528442"/>
                  <a:pt x="975909" y="3525178"/>
                  <a:pt x="970517" y="3525178"/>
                </a:cubicBezTo>
                <a:close/>
                <a:moveTo>
                  <a:pt x="11248041" y="3523546"/>
                </a:moveTo>
                <a:cubicBezTo>
                  <a:pt x="11243847" y="3520281"/>
                  <a:pt x="11236658" y="3520934"/>
                  <a:pt x="11230068" y="3524198"/>
                </a:cubicBezTo>
                <a:cubicBezTo>
                  <a:pt x="11222280" y="3528442"/>
                  <a:pt x="11224676" y="3529748"/>
                  <a:pt x="11235460" y="3529095"/>
                </a:cubicBezTo>
                <a:cubicBezTo>
                  <a:pt x="11245645" y="3529095"/>
                  <a:pt x="11251037" y="3525831"/>
                  <a:pt x="11248041" y="3523546"/>
                </a:cubicBezTo>
                <a:close/>
                <a:moveTo>
                  <a:pt x="11175625" y="3513344"/>
                </a:moveTo>
                <a:cubicBezTo>
                  <a:pt x="11164017" y="3513017"/>
                  <a:pt x="11149489" y="3513426"/>
                  <a:pt x="11135411" y="3514405"/>
                </a:cubicBezTo>
                <a:cubicBezTo>
                  <a:pt x="11107253" y="3516363"/>
                  <a:pt x="11080294" y="3520607"/>
                  <a:pt x="11080893" y="3525178"/>
                </a:cubicBezTo>
                <a:cubicBezTo>
                  <a:pt x="11080893" y="3530075"/>
                  <a:pt x="11100064" y="3533339"/>
                  <a:pt x="11121032" y="3533339"/>
                </a:cubicBezTo>
                <a:cubicBezTo>
                  <a:pt x="11164766" y="3532687"/>
                  <a:pt x="11206703" y="3523219"/>
                  <a:pt x="11198316" y="3516690"/>
                </a:cubicBezTo>
                <a:cubicBezTo>
                  <a:pt x="11195919" y="3514731"/>
                  <a:pt x="11187232" y="3513670"/>
                  <a:pt x="11175625" y="3513344"/>
                </a:cubicBezTo>
                <a:close/>
                <a:moveTo>
                  <a:pt x="10940105" y="3505264"/>
                </a:moveTo>
                <a:cubicBezTo>
                  <a:pt x="10918537" y="3505264"/>
                  <a:pt x="10908952" y="3509181"/>
                  <a:pt x="10910150" y="3518322"/>
                </a:cubicBezTo>
                <a:cubicBezTo>
                  <a:pt x="10911947" y="3533992"/>
                  <a:pt x="10973055" y="3531707"/>
                  <a:pt x="10980843" y="3516037"/>
                </a:cubicBezTo>
                <a:cubicBezTo>
                  <a:pt x="10986235" y="3505264"/>
                  <a:pt x="10986235" y="3505264"/>
                  <a:pt x="10940105" y="3505264"/>
                </a:cubicBezTo>
                <a:close/>
                <a:moveTo>
                  <a:pt x="177311" y="3503631"/>
                </a:moveTo>
                <a:cubicBezTo>
                  <a:pt x="156942" y="3506243"/>
                  <a:pt x="111410" y="3569250"/>
                  <a:pt x="106617" y="3605488"/>
                </a:cubicBezTo>
                <a:cubicBezTo>
                  <a:pt x="104820" y="3619526"/>
                  <a:pt x="90442" y="3647602"/>
                  <a:pt x="73667" y="3668495"/>
                </a:cubicBezTo>
                <a:cubicBezTo>
                  <a:pt x="53897" y="3692980"/>
                  <a:pt x="46708" y="3710609"/>
                  <a:pt x="51501" y="3720403"/>
                </a:cubicBezTo>
                <a:cubicBezTo>
                  <a:pt x="64082" y="3744888"/>
                  <a:pt x="71271" y="3738032"/>
                  <a:pt x="106617" y="3673066"/>
                </a:cubicBezTo>
                <a:cubicBezTo>
                  <a:pt x="141964" y="3608753"/>
                  <a:pt x="148554" y="3581003"/>
                  <a:pt x="122793" y="3606467"/>
                </a:cubicBezTo>
                <a:cubicBezTo>
                  <a:pt x="109014" y="3619526"/>
                  <a:pt x="109014" y="3618873"/>
                  <a:pt x="119798" y="3602550"/>
                </a:cubicBezTo>
                <a:cubicBezTo>
                  <a:pt x="135374" y="3577739"/>
                  <a:pt x="168325" y="3554560"/>
                  <a:pt x="161135" y="3574147"/>
                </a:cubicBezTo>
                <a:cubicBezTo>
                  <a:pt x="157541" y="3581656"/>
                  <a:pt x="167126" y="3571862"/>
                  <a:pt x="180906" y="3551948"/>
                </a:cubicBezTo>
                <a:cubicBezTo>
                  <a:pt x="207865" y="3515057"/>
                  <a:pt x="206068" y="3501020"/>
                  <a:pt x="177311" y="3503631"/>
                </a:cubicBezTo>
                <a:close/>
                <a:moveTo>
                  <a:pt x="756039" y="3490573"/>
                </a:moveTo>
                <a:cubicBezTo>
                  <a:pt x="736869" y="3494164"/>
                  <a:pt x="707513" y="3514405"/>
                  <a:pt x="688342" y="3538889"/>
                </a:cubicBezTo>
                <a:cubicBezTo>
                  <a:pt x="670968" y="3562068"/>
                  <a:pt x="670968" y="3563701"/>
                  <a:pt x="686544" y="3556518"/>
                </a:cubicBezTo>
                <a:cubicBezTo>
                  <a:pt x="696130" y="3552274"/>
                  <a:pt x="721891" y="3538236"/>
                  <a:pt x="742260" y="3525178"/>
                </a:cubicBezTo>
                <a:cubicBezTo>
                  <a:pt x="767423" y="3509508"/>
                  <a:pt x="777008" y="3498734"/>
                  <a:pt x="771017" y="3492858"/>
                </a:cubicBezTo>
                <a:cubicBezTo>
                  <a:pt x="767423" y="3489920"/>
                  <a:pt x="762629" y="3489267"/>
                  <a:pt x="756039" y="3490573"/>
                </a:cubicBezTo>
                <a:close/>
                <a:moveTo>
                  <a:pt x="343261" y="3488287"/>
                </a:moveTo>
                <a:cubicBezTo>
                  <a:pt x="338468" y="3485349"/>
                  <a:pt x="318698" y="3499714"/>
                  <a:pt x="298928" y="3521913"/>
                </a:cubicBezTo>
                <a:lnTo>
                  <a:pt x="271370" y="3552927"/>
                </a:lnTo>
                <a:lnTo>
                  <a:pt x="304919" y="3529095"/>
                </a:lnTo>
                <a:cubicBezTo>
                  <a:pt x="323491" y="3516690"/>
                  <a:pt x="339667" y="3501999"/>
                  <a:pt x="342063" y="3496776"/>
                </a:cubicBezTo>
                <a:cubicBezTo>
                  <a:pt x="344459" y="3491879"/>
                  <a:pt x="344459" y="3489267"/>
                  <a:pt x="343261" y="3488287"/>
                </a:cubicBezTo>
                <a:close/>
                <a:moveTo>
                  <a:pt x="11038357" y="3486982"/>
                </a:moveTo>
                <a:cubicBezTo>
                  <a:pt x="11032366" y="3486329"/>
                  <a:pt x="11023978" y="3489920"/>
                  <a:pt x="11015591" y="3497755"/>
                </a:cubicBezTo>
                <a:cubicBezTo>
                  <a:pt x="11000014" y="3512446"/>
                  <a:pt x="11000614" y="3513752"/>
                  <a:pt x="11025776" y="3511140"/>
                </a:cubicBezTo>
                <a:cubicBezTo>
                  <a:pt x="11039555" y="3510487"/>
                  <a:pt x="11050938" y="3505264"/>
                  <a:pt x="11050339" y="3500367"/>
                </a:cubicBezTo>
                <a:cubicBezTo>
                  <a:pt x="11049141" y="3492205"/>
                  <a:pt x="11044947" y="3487635"/>
                  <a:pt x="11038357" y="3486982"/>
                </a:cubicBezTo>
                <a:close/>
                <a:moveTo>
                  <a:pt x="1101120" y="3458253"/>
                </a:moveTo>
                <a:cubicBezTo>
                  <a:pt x="1099323" y="3456947"/>
                  <a:pt x="1095728" y="3457600"/>
                  <a:pt x="1089737" y="3459885"/>
                </a:cubicBezTo>
                <a:cubicBezTo>
                  <a:pt x="1080751" y="3463150"/>
                  <a:pt x="1058584" y="3470332"/>
                  <a:pt x="1040012" y="3476208"/>
                </a:cubicBezTo>
                <a:cubicBezTo>
                  <a:pt x="1001670" y="3486002"/>
                  <a:pt x="993882" y="3512772"/>
                  <a:pt x="1028030" y="3512119"/>
                </a:cubicBezTo>
                <a:lnTo>
                  <a:pt x="1049598" y="3511140"/>
                </a:lnTo>
                <a:lnTo>
                  <a:pt x="1029228" y="3516690"/>
                </a:lnTo>
                <a:cubicBezTo>
                  <a:pt x="1017246" y="3519954"/>
                  <a:pt x="1009458" y="3527790"/>
                  <a:pt x="1009458" y="3533339"/>
                </a:cubicBezTo>
                <a:cubicBezTo>
                  <a:pt x="1010057" y="3545092"/>
                  <a:pt x="1059782" y="3529095"/>
                  <a:pt x="1062778" y="3516037"/>
                </a:cubicBezTo>
                <a:cubicBezTo>
                  <a:pt x="1064575" y="3511140"/>
                  <a:pt x="1070566" y="3505916"/>
                  <a:pt x="1078354" y="3505264"/>
                </a:cubicBezTo>
                <a:cubicBezTo>
                  <a:pt x="1085544" y="3504284"/>
                  <a:pt x="1090336" y="3500367"/>
                  <a:pt x="1090336" y="3495470"/>
                </a:cubicBezTo>
                <a:cubicBezTo>
                  <a:pt x="1089737" y="3489593"/>
                  <a:pt x="1095728" y="3487308"/>
                  <a:pt x="1102318" y="3488940"/>
                </a:cubicBezTo>
                <a:cubicBezTo>
                  <a:pt x="1117895" y="3493837"/>
                  <a:pt x="1141859" y="3473923"/>
                  <a:pt x="1131075" y="3464782"/>
                </a:cubicBezTo>
                <a:cubicBezTo>
                  <a:pt x="1126282" y="3460538"/>
                  <a:pt x="1120890" y="3463150"/>
                  <a:pt x="1119692" y="3470658"/>
                </a:cubicBezTo>
                <a:cubicBezTo>
                  <a:pt x="1117895" y="3477188"/>
                  <a:pt x="1111904" y="3483064"/>
                  <a:pt x="1106512" y="3483717"/>
                </a:cubicBezTo>
                <a:cubicBezTo>
                  <a:pt x="1101719" y="3483717"/>
                  <a:pt x="1098724" y="3477514"/>
                  <a:pt x="1101120" y="3469026"/>
                </a:cubicBezTo>
                <a:cubicBezTo>
                  <a:pt x="1102917" y="3463476"/>
                  <a:pt x="1102917" y="3459885"/>
                  <a:pt x="1101120" y="3458253"/>
                </a:cubicBezTo>
                <a:close/>
                <a:moveTo>
                  <a:pt x="409761" y="3440297"/>
                </a:moveTo>
                <a:cubicBezTo>
                  <a:pt x="406167" y="3442583"/>
                  <a:pt x="400775" y="3447479"/>
                  <a:pt x="394784" y="3454009"/>
                </a:cubicBezTo>
                <a:cubicBezTo>
                  <a:pt x="382203" y="3468047"/>
                  <a:pt x="375013" y="3480452"/>
                  <a:pt x="377410" y="3483064"/>
                </a:cubicBezTo>
                <a:cubicBezTo>
                  <a:pt x="380405" y="3485349"/>
                  <a:pt x="364829" y="3503631"/>
                  <a:pt x="343860" y="3523546"/>
                </a:cubicBezTo>
                <a:cubicBezTo>
                  <a:pt x="304919" y="3560436"/>
                  <a:pt x="288743" y="3585900"/>
                  <a:pt x="325887" y="3552927"/>
                </a:cubicBezTo>
                <a:cubicBezTo>
                  <a:pt x="336671" y="3543786"/>
                  <a:pt x="354644" y="3530075"/>
                  <a:pt x="364829" y="3522566"/>
                </a:cubicBezTo>
                <a:cubicBezTo>
                  <a:pt x="376811" y="3516037"/>
                  <a:pt x="385198" y="3506243"/>
                  <a:pt x="385198" y="3501999"/>
                </a:cubicBezTo>
                <a:cubicBezTo>
                  <a:pt x="383401" y="3484696"/>
                  <a:pt x="385797" y="3478820"/>
                  <a:pt x="401374" y="3464782"/>
                </a:cubicBezTo>
                <a:cubicBezTo>
                  <a:pt x="410360" y="3457273"/>
                  <a:pt x="416950" y="3446827"/>
                  <a:pt x="416950" y="3440297"/>
                </a:cubicBezTo>
                <a:cubicBezTo>
                  <a:pt x="416351" y="3437359"/>
                  <a:pt x="413955" y="3437686"/>
                  <a:pt x="409761" y="3440297"/>
                </a:cubicBezTo>
                <a:close/>
                <a:moveTo>
                  <a:pt x="1005264" y="3436053"/>
                </a:moveTo>
                <a:lnTo>
                  <a:pt x="966323" y="3439318"/>
                </a:lnTo>
                <a:cubicBezTo>
                  <a:pt x="940562" y="3441930"/>
                  <a:pt x="926184" y="3447806"/>
                  <a:pt x="923188" y="3457600"/>
                </a:cubicBezTo>
                <a:cubicBezTo>
                  <a:pt x="920792" y="3465761"/>
                  <a:pt x="911206" y="3472944"/>
                  <a:pt x="901021" y="3473923"/>
                </a:cubicBezTo>
                <a:cubicBezTo>
                  <a:pt x="891436" y="3474576"/>
                  <a:pt x="881251" y="3482411"/>
                  <a:pt x="880053" y="3490573"/>
                </a:cubicBezTo>
                <a:cubicBezTo>
                  <a:pt x="876458" y="3501999"/>
                  <a:pt x="869868" y="3503305"/>
                  <a:pt x="850098" y="3497755"/>
                </a:cubicBezTo>
                <a:cubicBezTo>
                  <a:pt x="833323" y="3492858"/>
                  <a:pt x="820143" y="3494490"/>
                  <a:pt x="807562" y="3502978"/>
                </a:cubicBezTo>
                <a:cubicBezTo>
                  <a:pt x="778206" y="3522566"/>
                  <a:pt x="797377" y="3527463"/>
                  <a:pt x="858485" y="3516690"/>
                </a:cubicBezTo>
                <a:cubicBezTo>
                  <a:pt x="902819" y="3508528"/>
                  <a:pt x="928580" y="3497102"/>
                  <a:pt x="961530" y="3470658"/>
                </a:cubicBezTo>
                <a:close/>
                <a:moveTo>
                  <a:pt x="1119692" y="3415486"/>
                </a:moveTo>
                <a:cubicBezTo>
                  <a:pt x="1073562" y="3419730"/>
                  <a:pt x="1019643" y="3442909"/>
                  <a:pt x="1021440" y="3457600"/>
                </a:cubicBezTo>
                <a:cubicBezTo>
                  <a:pt x="1022039" y="3467394"/>
                  <a:pt x="1029827" y="3467394"/>
                  <a:pt x="1056787" y="3458253"/>
                </a:cubicBezTo>
                <a:cubicBezTo>
                  <a:pt x="1075958" y="3451724"/>
                  <a:pt x="1102318" y="3442583"/>
                  <a:pt x="1116098" y="3437686"/>
                </a:cubicBezTo>
                <a:cubicBezTo>
                  <a:pt x="1153242" y="3426259"/>
                  <a:pt x="1155039" y="3411568"/>
                  <a:pt x="1119692" y="3415486"/>
                </a:cubicBezTo>
                <a:close/>
                <a:moveTo>
                  <a:pt x="509211" y="3371413"/>
                </a:moveTo>
                <a:cubicBezTo>
                  <a:pt x="507414" y="3370760"/>
                  <a:pt x="505018" y="3371413"/>
                  <a:pt x="501423" y="3373372"/>
                </a:cubicBezTo>
                <a:cubicBezTo>
                  <a:pt x="485847" y="3381860"/>
                  <a:pt x="482851" y="3388063"/>
                  <a:pt x="496031" y="3387410"/>
                </a:cubicBezTo>
                <a:cubicBezTo>
                  <a:pt x="500824" y="3386431"/>
                  <a:pt x="506815" y="3381534"/>
                  <a:pt x="510410" y="3376637"/>
                </a:cubicBezTo>
                <a:cubicBezTo>
                  <a:pt x="511608" y="3373699"/>
                  <a:pt x="511009" y="3372066"/>
                  <a:pt x="509211" y="3371413"/>
                </a:cubicBezTo>
                <a:close/>
                <a:moveTo>
                  <a:pt x="11367861" y="3348234"/>
                </a:moveTo>
                <a:cubicBezTo>
                  <a:pt x="11361271" y="3345623"/>
                  <a:pt x="11351685" y="3347255"/>
                  <a:pt x="11345095" y="3350520"/>
                </a:cubicBezTo>
                <a:cubicBezTo>
                  <a:pt x="11339104" y="3353784"/>
                  <a:pt x="11343897" y="3355417"/>
                  <a:pt x="11357077" y="3353784"/>
                </a:cubicBezTo>
                <a:cubicBezTo>
                  <a:pt x="11369658" y="3352805"/>
                  <a:pt x="11375649" y="3349867"/>
                  <a:pt x="11367861" y="3348234"/>
                </a:cubicBezTo>
                <a:close/>
                <a:moveTo>
                  <a:pt x="1117296" y="3345296"/>
                </a:moveTo>
                <a:cubicBezTo>
                  <a:pt x="1084345" y="3341052"/>
                  <a:pt x="1047800" y="3352805"/>
                  <a:pt x="1056188" y="3364231"/>
                </a:cubicBezTo>
                <a:cubicBezTo>
                  <a:pt x="1063377" y="3374352"/>
                  <a:pt x="1117895" y="3369128"/>
                  <a:pt x="1133471" y="3356723"/>
                </a:cubicBezTo>
                <a:cubicBezTo>
                  <a:pt x="1141859" y="3350193"/>
                  <a:pt x="1137066" y="3346929"/>
                  <a:pt x="1117296" y="3345296"/>
                </a:cubicBezTo>
                <a:close/>
                <a:moveTo>
                  <a:pt x="11428369" y="3339094"/>
                </a:moveTo>
                <a:cubicBezTo>
                  <a:pt x="11419982" y="3339746"/>
                  <a:pt x="11411595" y="3344643"/>
                  <a:pt x="11408599" y="3350520"/>
                </a:cubicBezTo>
                <a:cubicBezTo>
                  <a:pt x="11406203" y="3356070"/>
                  <a:pt x="11410397" y="3360314"/>
                  <a:pt x="11417586" y="3359661"/>
                </a:cubicBezTo>
                <a:cubicBezTo>
                  <a:pt x="11425973" y="3358681"/>
                  <a:pt x="11433761" y="3353784"/>
                  <a:pt x="11436158" y="3348234"/>
                </a:cubicBezTo>
                <a:cubicBezTo>
                  <a:pt x="11439752" y="3342358"/>
                  <a:pt x="11435559" y="3338114"/>
                  <a:pt x="11428369" y="3339094"/>
                </a:cubicBezTo>
                <a:close/>
                <a:moveTo>
                  <a:pt x="458288" y="3332891"/>
                </a:moveTo>
                <a:cubicBezTo>
                  <a:pt x="435522" y="3335502"/>
                  <a:pt x="331279" y="3434421"/>
                  <a:pt x="333077" y="3452376"/>
                </a:cubicBezTo>
                <a:cubicBezTo>
                  <a:pt x="333676" y="3465761"/>
                  <a:pt x="348653" y="3459885"/>
                  <a:pt x="372018" y="3437686"/>
                </a:cubicBezTo>
                <a:cubicBezTo>
                  <a:pt x="383401" y="3426259"/>
                  <a:pt x="403770" y="3411568"/>
                  <a:pt x="416950" y="3404713"/>
                </a:cubicBezTo>
                <a:cubicBezTo>
                  <a:pt x="436721" y="3394919"/>
                  <a:pt x="473265" y="3331258"/>
                  <a:pt x="458288" y="3332891"/>
                </a:cubicBezTo>
                <a:close/>
                <a:moveTo>
                  <a:pt x="1247899" y="3329300"/>
                </a:moveTo>
                <a:cubicBezTo>
                  <a:pt x="1246701" y="3330605"/>
                  <a:pt x="1245503" y="3332891"/>
                  <a:pt x="1245503" y="3335829"/>
                </a:cubicBezTo>
                <a:cubicBezTo>
                  <a:pt x="1246102" y="3340726"/>
                  <a:pt x="1250895" y="3344643"/>
                  <a:pt x="1256286" y="3344643"/>
                </a:cubicBezTo>
                <a:cubicBezTo>
                  <a:pt x="1261079" y="3343664"/>
                  <a:pt x="1265273" y="3341379"/>
                  <a:pt x="1265273" y="3339746"/>
                </a:cubicBezTo>
                <a:cubicBezTo>
                  <a:pt x="1264075" y="3337135"/>
                  <a:pt x="1260480" y="3333217"/>
                  <a:pt x="1254489" y="3329953"/>
                </a:cubicBezTo>
                <a:cubicBezTo>
                  <a:pt x="1252093" y="3328647"/>
                  <a:pt x="1249696" y="3328320"/>
                  <a:pt x="1247899" y="3329300"/>
                </a:cubicBezTo>
                <a:close/>
                <a:moveTo>
                  <a:pt x="11418185" y="3325056"/>
                </a:moveTo>
                <a:cubicBezTo>
                  <a:pt x="11414590" y="3321791"/>
                  <a:pt x="11406802" y="3322444"/>
                  <a:pt x="11400212" y="3325708"/>
                </a:cubicBezTo>
                <a:cubicBezTo>
                  <a:pt x="11393023" y="3329300"/>
                  <a:pt x="11395419" y="3331585"/>
                  <a:pt x="11406203" y="3330605"/>
                </a:cubicBezTo>
                <a:cubicBezTo>
                  <a:pt x="11415788" y="3329626"/>
                  <a:pt x="11421779" y="3327667"/>
                  <a:pt x="11418185" y="3325056"/>
                </a:cubicBezTo>
                <a:close/>
                <a:moveTo>
                  <a:pt x="11524225" y="3322117"/>
                </a:moveTo>
                <a:cubicBezTo>
                  <a:pt x="11517036" y="3322770"/>
                  <a:pt x="11510446" y="3325382"/>
                  <a:pt x="11503257" y="3329953"/>
                </a:cubicBezTo>
                <a:cubicBezTo>
                  <a:pt x="11485883" y="3340399"/>
                  <a:pt x="11488279" y="3341379"/>
                  <a:pt x="11525423" y="3338114"/>
                </a:cubicBezTo>
                <a:cubicBezTo>
                  <a:pt x="11562567" y="3334849"/>
                  <a:pt x="11564964" y="3333217"/>
                  <a:pt x="11545194" y="3325708"/>
                </a:cubicBezTo>
                <a:cubicBezTo>
                  <a:pt x="11537405" y="3323097"/>
                  <a:pt x="11530815" y="3321791"/>
                  <a:pt x="11524225" y="3322117"/>
                </a:cubicBezTo>
                <a:close/>
                <a:moveTo>
                  <a:pt x="1423435" y="3319179"/>
                </a:moveTo>
                <a:cubicBezTo>
                  <a:pt x="1412651" y="3319832"/>
                  <a:pt x="1405462" y="3324729"/>
                  <a:pt x="1405462" y="3329953"/>
                </a:cubicBezTo>
                <a:cubicBezTo>
                  <a:pt x="1406061" y="3333870"/>
                  <a:pt x="1414448" y="3334849"/>
                  <a:pt x="1424034" y="3331258"/>
                </a:cubicBezTo>
                <a:cubicBezTo>
                  <a:pt x="1434219" y="3327341"/>
                  <a:pt x="1442007" y="3323097"/>
                  <a:pt x="1442007" y="3320812"/>
                </a:cubicBezTo>
                <a:cubicBezTo>
                  <a:pt x="1442007" y="3319179"/>
                  <a:pt x="1433619" y="3318200"/>
                  <a:pt x="1423435" y="3319179"/>
                </a:cubicBezTo>
                <a:close/>
                <a:moveTo>
                  <a:pt x="1343156" y="3316568"/>
                </a:moveTo>
                <a:cubicBezTo>
                  <a:pt x="1340759" y="3317547"/>
                  <a:pt x="1337165" y="3321791"/>
                  <a:pt x="1334768" y="3327341"/>
                </a:cubicBezTo>
                <a:cubicBezTo>
                  <a:pt x="1332372" y="3333217"/>
                  <a:pt x="1334169" y="3337461"/>
                  <a:pt x="1339561" y="3336482"/>
                </a:cubicBezTo>
                <a:cubicBezTo>
                  <a:pt x="1344953" y="3336482"/>
                  <a:pt x="1349146" y="3331585"/>
                  <a:pt x="1348548" y="3326688"/>
                </a:cubicBezTo>
                <a:cubicBezTo>
                  <a:pt x="1348548" y="3320812"/>
                  <a:pt x="1345552" y="3316568"/>
                  <a:pt x="1343156" y="3316568"/>
                </a:cubicBezTo>
                <a:close/>
                <a:moveTo>
                  <a:pt x="11582338" y="3290124"/>
                </a:moveTo>
                <a:cubicBezTo>
                  <a:pt x="11514040" y="3291756"/>
                  <a:pt x="11509847" y="3293062"/>
                  <a:pt x="11531414" y="3303509"/>
                </a:cubicBezTo>
                <a:cubicBezTo>
                  <a:pt x="11546991" y="3311018"/>
                  <a:pt x="11582338" y="3312650"/>
                  <a:pt x="11634459" y="3307753"/>
                </a:cubicBezTo>
                <a:cubicBezTo>
                  <a:pt x="11695567" y="3301877"/>
                  <a:pt x="11708148" y="3298612"/>
                  <a:pt x="11685982" y="3294368"/>
                </a:cubicBezTo>
                <a:cubicBezTo>
                  <a:pt x="11670405" y="3291103"/>
                  <a:pt x="11623675" y="3289145"/>
                  <a:pt x="11582338" y="3290124"/>
                </a:cubicBezTo>
                <a:close/>
                <a:moveTo>
                  <a:pt x="11480491" y="3289471"/>
                </a:moveTo>
                <a:cubicBezTo>
                  <a:pt x="11477496" y="3286859"/>
                  <a:pt x="11469707" y="3286859"/>
                  <a:pt x="11463117" y="3290777"/>
                </a:cubicBezTo>
                <a:cubicBezTo>
                  <a:pt x="11455329" y="3294368"/>
                  <a:pt x="11457725" y="3296980"/>
                  <a:pt x="11469108" y="3296000"/>
                </a:cubicBezTo>
                <a:cubicBezTo>
                  <a:pt x="11479293" y="3295347"/>
                  <a:pt x="11484086" y="3292736"/>
                  <a:pt x="11480491" y="3289471"/>
                </a:cubicBezTo>
                <a:close/>
                <a:moveTo>
                  <a:pt x="1417444" y="3281636"/>
                </a:moveTo>
                <a:cubicBezTo>
                  <a:pt x="1410854" y="3282615"/>
                  <a:pt x="1401867" y="3286859"/>
                  <a:pt x="1392881" y="3293715"/>
                </a:cubicBezTo>
                <a:cubicBezTo>
                  <a:pt x="1382097" y="3301877"/>
                  <a:pt x="1385692" y="3303182"/>
                  <a:pt x="1405462" y="3301550"/>
                </a:cubicBezTo>
                <a:cubicBezTo>
                  <a:pt x="1419241" y="3299918"/>
                  <a:pt x="1430624" y="3295021"/>
                  <a:pt x="1430025" y="3289471"/>
                </a:cubicBezTo>
                <a:cubicBezTo>
                  <a:pt x="1429426" y="3283595"/>
                  <a:pt x="1424633" y="3280983"/>
                  <a:pt x="1417444" y="3281636"/>
                </a:cubicBezTo>
                <a:close/>
                <a:moveTo>
                  <a:pt x="1509106" y="3277065"/>
                </a:moveTo>
                <a:cubicBezTo>
                  <a:pt x="1507308" y="3276739"/>
                  <a:pt x="1504313" y="3277392"/>
                  <a:pt x="1500119" y="3279351"/>
                </a:cubicBezTo>
                <a:cubicBezTo>
                  <a:pt x="1484543" y="3286859"/>
                  <a:pt x="1482745" y="3294694"/>
                  <a:pt x="1495926" y="3293062"/>
                </a:cubicBezTo>
                <a:cubicBezTo>
                  <a:pt x="1500718" y="3293062"/>
                  <a:pt x="1506709" y="3287839"/>
                  <a:pt x="1510304" y="3282289"/>
                </a:cubicBezTo>
                <a:cubicBezTo>
                  <a:pt x="1511502" y="3279351"/>
                  <a:pt x="1510903" y="3277392"/>
                  <a:pt x="1509106" y="3277065"/>
                </a:cubicBezTo>
                <a:close/>
                <a:moveTo>
                  <a:pt x="480979" y="3276698"/>
                </a:moveTo>
                <a:cubicBezTo>
                  <a:pt x="477759" y="3277963"/>
                  <a:pt x="473565" y="3280493"/>
                  <a:pt x="469072" y="3283921"/>
                </a:cubicBezTo>
                <a:cubicBezTo>
                  <a:pt x="458887" y="3290450"/>
                  <a:pt x="450500" y="3298286"/>
                  <a:pt x="450500" y="3300897"/>
                </a:cubicBezTo>
                <a:cubicBezTo>
                  <a:pt x="451698" y="3303182"/>
                  <a:pt x="460085" y="3300244"/>
                  <a:pt x="469671" y="3293715"/>
                </a:cubicBezTo>
                <a:cubicBezTo>
                  <a:pt x="478657" y="3287186"/>
                  <a:pt x="487045" y="3279351"/>
                  <a:pt x="487045" y="3277065"/>
                </a:cubicBezTo>
                <a:cubicBezTo>
                  <a:pt x="486446" y="3275433"/>
                  <a:pt x="484199" y="3275433"/>
                  <a:pt x="480979" y="3276698"/>
                </a:cubicBezTo>
                <a:close/>
                <a:moveTo>
                  <a:pt x="635621" y="3267271"/>
                </a:moveTo>
                <a:cubicBezTo>
                  <a:pt x="629630" y="3266292"/>
                  <a:pt x="614054" y="3272495"/>
                  <a:pt x="591887" y="3286859"/>
                </a:cubicBezTo>
                <a:cubicBezTo>
                  <a:pt x="566725" y="3302530"/>
                  <a:pt x="546954" y="3317547"/>
                  <a:pt x="546954" y="3319832"/>
                </a:cubicBezTo>
                <a:cubicBezTo>
                  <a:pt x="548153" y="3327994"/>
                  <a:pt x="596679" y="3308079"/>
                  <a:pt x="617648" y="3290777"/>
                </a:cubicBezTo>
                <a:cubicBezTo>
                  <a:pt x="636220" y="3276086"/>
                  <a:pt x="641013" y="3267924"/>
                  <a:pt x="635621" y="3267271"/>
                </a:cubicBezTo>
                <a:close/>
                <a:moveTo>
                  <a:pt x="513405" y="3250948"/>
                </a:moveTo>
                <a:cubicBezTo>
                  <a:pt x="508612" y="3251601"/>
                  <a:pt x="502022" y="3256498"/>
                  <a:pt x="499626" y="3261395"/>
                </a:cubicBezTo>
                <a:cubicBezTo>
                  <a:pt x="497229" y="3267271"/>
                  <a:pt x="498428" y="3271516"/>
                  <a:pt x="504419" y="3271516"/>
                </a:cubicBezTo>
                <a:cubicBezTo>
                  <a:pt x="509211" y="3270536"/>
                  <a:pt x="515801" y="3265639"/>
                  <a:pt x="518198" y="3260089"/>
                </a:cubicBezTo>
                <a:cubicBezTo>
                  <a:pt x="520594" y="3254866"/>
                  <a:pt x="519396" y="3250948"/>
                  <a:pt x="513405" y="3250948"/>
                </a:cubicBezTo>
                <a:close/>
                <a:moveTo>
                  <a:pt x="620644" y="3243440"/>
                </a:moveTo>
                <a:cubicBezTo>
                  <a:pt x="615851" y="3238216"/>
                  <a:pt x="553545" y="3276086"/>
                  <a:pt x="548153" y="3287839"/>
                </a:cubicBezTo>
                <a:cubicBezTo>
                  <a:pt x="545756" y="3292736"/>
                  <a:pt x="561932" y="3285553"/>
                  <a:pt x="584099" y="3271516"/>
                </a:cubicBezTo>
                <a:cubicBezTo>
                  <a:pt x="606265" y="3257478"/>
                  <a:pt x="623040" y="3245072"/>
                  <a:pt x="620644" y="3243440"/>
                </a:cubicBezTo>
                <a:close/>
                <a:moveTo>
                  <a:pt x="1489935" y="3228096"/>
                </a:moveTo>
                <a:cubicBezTo>
                  <a:pt x="1487538" y="3228749"/>
                  <a:pt x="1484543" y="3230381"/>
                  <a:pt x="1482745" y="3233319"/>
                </a:cubicBezTo>
                <a:cubicBezTo>
                  <a:pt x="1480349" y="3238216"/>
                  <a:pt x="1467768" y="3248337"/>
                  <a:pt x="1455786" y="3255519"/>
                </a:cubicBezTo>
                <a:cubicBezTo>
                  <a:pt x="1434219" y="3267924"/>
                  <a:pt x="1434818" y="3268904"/>
                  <a:pt x="1472561" y="3265639"/>
                </a:cubicBezTo>
                <a:cubicBezTo>
                  <a:pt x="1501318" y="3264007"/>
                  <a:pt x="1512700" y="3259110"/>
                  <a:pt x="1511502" y="3249316"/>
                </a:cubicBezTo>
                <a:cubicBezTo>
                  <a:pt x="1510304" y="3236257"/>
                  <a:pt x="1498921" y="3226790"/>
                  <a:pt x="1489935" y="3228096"/>
                </a:cubicBezTo>
                <a:close/>
                <a:moveTo>
                  <a:pt x="11677594" y="3227769"/>
                </a:moveTo>
                <a:cubicBezTo>
                  <a:pt x="11658423" y="3227443"/>
                  <a:pt x="11632662" y="3228096"/>
                  <a:pt x="11602108" y="3229402"/>
                </a:cubicBezTo>
                <a:cubicBezTo>
                  <a:pt x="11451135" y="3236910"/>
                  <a:pt x="11412194" y="3237563"/>
                  <a:pt x="11372653" y="3233319"/>
                </a:cubicBezTo>
                <a:cubicBezTo>
                  <a:pt x="11348689" y="3231034"/>
                  <a:pt x="11336708" y="3233646"/>
                  <a:pt x="11337307" y="3240175"/>
                </a:cubicBezTo>
                <a:cubicBezTo>
                  <a:pt x="11338505" y="3253234"/>
                  <a:pt x="11362469" y="3256498"/>
                  <a:pt x="11442149" y="3254866"/>
                </a:cubicBezTo>
                <a:cubicBezTo>
                  <a:pt x="11476297" y="3253886"/>
                  <a:pt x="11529617" y="3257478"/>
                  <a:pt x="11560770" y="3262375"/>
                </a:cubicBezTo>
                <a:cubicBezTo>
                  <a:pt x="11634459" y="3273801"/>
                  <a:pt x="11632063" y="3273801"/>
                  <a:pt x="11688378" y="3255519"/>
                </a:cubicBezTo>
                <a:cubicBezTo>
                  <a:pt x="11741099" y="3238869"/>
                  <a:pt x="11735707" y="3229075"/>
                  <a:pt x="11677594" y="3227769"/>
                </a:cubicBezTo>
                <a:close/>
                <a:moveTo>
                  <a:pt x="1466569" y="3218628"/>
                </a:moveTo>
                <a:lnTo>
                  <a:pt x="1395876" y="3227116"/>
                </a:lnTo>
                <a:cubicBezTo>
                  <a:pt x="1357534" y="3231034"/>
                  <a:pt x="1323385" y="3239196"/>
                  <a:pt x="1320390" y="3244745"/>
                </a:cubicBezTo>
                <a:cubicBezTo>
                  <a:pt x="1316795" y="3253234"/>
                  <a:pt x="1311403" y="3252907"/>
                  <a:pt x="1302417" y="3246378"/>
                </a:cubicBezTo>
                <a:cubicBezTo>
                  <a:pt x="1286241" y="3234952"/>
                  <a:pt x="1131674" y="3255845"/>
                  <a:pt x="1109507" y="3271516"/>
                </a:cubicBezTo>
                <a:cubicBezTo>
                  <a:pt x="1097526" y="3280656"/>
                  <a:pt x="1098724" y="3281962"/>
                  <a:pt x="1117895" y="3280330"/>
                </a:cubicBezTo>
                <a:cubicBezTo>
                  <a:pt x="1131674" y="3278698"/>
                  <a:pt x="1137665" y="3281962"/>
                  <a:pt x="1132872" y="3287839"/>
                </a:cubicBezTo>
                <a:cubicBezTo>
                  <a:pt x="1128679" y="3293389"/>
                  <a:pt x="1087341" y="3304162"/>
                  <a:pt x="1041210" y="3312323"/>
                </a:cubicBezTo>
                <a:cubicBezTo>
                  <a:pt x="995079" y="3320485"/>
                  <a:pt x="947152" y="3329626"/>
                  <a:pt x="933972" y="3331258"/>
                </a:cubicBezTo>
                <a:cubicBezTo>
                  <a:pt x="921990" y="3333870"/>
                  <a:pt x="902819" y="3337135"/>
                  <a:pt x="892634" y="3339094"/>
                </a:cubicBezTo>
                <a:cubicBezTo>
                  <a:pt x="877057" y="3341379"/>
                  <a:pt x="876458" y="3343990"/>
                  <a:pt x="889039" y="3350520"/>
                </a:cubicBezTo>
                <a:cubicBezTo>
                  <a:pt x="899823" y="3356070"/>
                  <a:pt x="900422" y="3358681"/>
                  <a:pt x="891436" y="3359661"/>
                </a:cubicBezTo>
                <a:cubicBezTo>
                  <a:pt x="884846" y="3360314"/>
                  <a:pt x="865076" y="3373372"/>
                  <a:pt x="847103" y="3388063"/>
                </a:cubicBezTo>
                <a:lnTo>
                  <a:pt x="814751" y="3415486"/>
                </a:lnTo>
                <a:lnTo>
                  <a:pt x="862080" y="3409610"/>
                </a:lnTo>
                <a:cubicBezTo>
                  <a:pt x="887242" y="3406345"/>
                  <a:pt x="952544" y="3385125"/>
                  <a:pt x="1007661" y="3361946"/>
                </a:cubicBezTo>
                <a:cubicBezTo>
                  <a:pt x="1111305" y="3318200"/>
                  <a:pt x="1146652" y="3307753"/>
                  <a:pt x="1122688" y="3328973"/>
                </a:cubicBezTo>
                <a:cubicBezTo>
                  <a:pt x="1113102" y="3337135"/>
                  <a:pt x="1135269" y="3337461"/>
                  <a:pt x="1199971" y="3327341"/>
                </a:cubicBezTo>
                <a:cubicBezTo>
                  <a:pt x="1254489" y="3319179"/>
                  <a:pt x="1289237" y="3317220"/>
                  <a:pt x="1286840" y="3323097"/>
                </a:cubicBezTo>
                <a:cubicBezTo>
                  <a:pt x="1284444" y="3327994"/>
                  <a:pt x="1289237" y="3331585"/>
                  <a:pt x="1296426" y="3330605"/>
                </a:cubicBezTo>
                <a:cubicBezTo>
                  <a:pt x="1304813" y="3330605"/>
                  <a:pt x="1313800" y="3323423"/>
                  <a:pt x="1315597" y="3315262"/>
                </a:cubicBezTo>
                <a:cubicBezTo>
                  <a:pt x="1317994" y="3306774"/>
                  <a:pt x="1325782" y="3299265"/>
                  <a:pt x="1333570" y="3298612"/>
                </a:cubicBezTo>
                <a:cubicBezTo>
                  <a:pt x="1340160" y="3297633"/>
                  <a:pt x="1348548" y="3290450"/>
                  <a:pt x="1350944" y="3282289"/>
                </a:cubicBezTo>
                <a:cubicBezTo>
                  <a:pt x="1353340" y="3273801"/>
                  <a:pt x="1361728" y="3268904"/>
                  <a:pt x="1368917" y="3270536"/>
                </a:cubicBezTo>
                <a:cubicBezTo>
                  <a:pt x="1376705" y="3273148"/>
                  <a:pt x="1401268" y="3262048"/>
                  <a:pt x="1424034" y="3246378"/>
                </a:cubicBezTo>
                <a:close/>
                <a:moveTo>
                  <a:pt x="650224" y="3211773"/>
                </a:moveTo>
                <a:cubicBezTo>
                  <a:pt x="650149" y="3210712"/>
                  <a:pt x="645506" y="3211120"/>
                  <a:pt x="636220" y="3212099"/>
                </a:cubicBezTo>
                <a:cubicBezTo>
                  <a:pt x="626035" y="3212752"/>
                  <a:pt x="609860" y="3217649"/>
                  <a:pt x="600274" y="3223525"/>
                </a:cubicBezTo>
                <a:cubicBezTo>
                  <a:pt x="581702" y="3233319"/>
                  <a:pt x="581702" y="3233319"/>
                  <a:pt x="600873" y="3231687"/>
                </a:cubicBezTo>
                <a:cubicBezTo>
                  <a:pt x="610459" y="3231034"/>
                  <a:pt x="627234" y="3225158"/>
                  <a:pt x="636819" y="3220261"/>
                </a:cubicBezTo>
                <a:cubicBezTo>
                  <a:pt x="645806" y="3215364"/>
                  <a:pt x="650299" y="3212834"/>
                  <a:pt x="650224" y="3211773"/>
                </a:cubicBezTo>
                <a:close/>
                <a:moveTo>
                  <a:pt x="1561227" y="3207202"/>
                </a:moveTo>
                <a:cubicBezTo>
                  <a:pt x="1549844" y="3206223"/>
                  <a:pt x="1538462" y="3208182"/>
                  <a:pt x="1535466" y="3214384"/>
                </a:cubicBezTo>
                <a:cubicBezTo>
                  <a:pt x="1527079" y="3230708"/>
                  <a:pt x="1537862" y="3243113"/>
                  <a:pt x="1554637" y="3234952"/>
                </a:cubicBezTo>
                <a:cubicBezTo>
                  <a:pt x="1561826" y="3231687"/>
                  <a:pt x="1572011" y="3228749"/>
                  <a:pt x="1576205" y="3227769"/>
                </a:cubicBezTo>
                <a:cubicBezTo>
                  <a:pt x="1580998" y="3227769"/>
                  <a:pt x="1583993" y="3223525"/>
                  <a:pt x="1583993" y="3218628"/>
                </a:cubicBezTo>
                <a:cubicBezTo>
                  <a:pt x="1582795" y="3212099"/>
                  <a:pt x="1572610" y="3208182"/>
                  <a:pt x="1561227" y="3207202"/>
                </a:cubicBezTo>
                <a:close/>
                <a:moveTo>
                  <a:pt x="1425232" y="3207202"/>
                </a:moveTo>
                <a:cubicBezTo>
                  <a:pt x="1418642" y="3204590"/>
                  <a:pt x="1406061" y="3206223"/>
                  <a:pt x="1397074" y="3209487"/>
                </a:cubicBezTo>
                <a:cubicBezTo>
                  <a:pt x="1388088" y="3212752"/>
                  <a:pt x="1393480" y="3214384"/>
                  <a:pt x="1409056" y="3212752"/>
                </a:cubicBezTo>
                <a:cubicBezTo>
                  <a:pt x="1424034" y="3211120"/>
                  <a:pt x="1431822" y="3208834"/>
                  <a:pt x="1425232" y="3207202"/>
                </a:cubicBezTo>
                <a:close/>
                <a:moveTo>
                  <a:pt x="11799211" y="3176188"/>
                </a:moveTo>
                <a:cubicBezTo>
                  <a:pt x="11784833" y="3176188"/>
                  <a:pt x="11763265" y="3176841"/>
                  <a:pt x="11738702" y="3179126"/>
                </a:cubicBezTo>
                <a:cubicBezTo>
                  <a:pt x="11673401" y="3184676"/>
                  <a:pt x="11660819" y="3187288"/>
                  <a:pt x="11691373" y="3188920"/>
                </a:cubicBezTo>
                <a:cubicBezTo>
                  <a:pt x="11751882" y="3193164"/>
                  <a:pt x="11806999" y="3188920"/>
                  <a:pt x="11818382" y="3179779"/>
                </a:cubicBezTo>
                <a:cubicBezTo>
                  <a:pt x="11821378" y="3177167"/>
                  <a:pt x="11814189" y="3176188"/>
                  <a:pt x="11799211" y="3176188"/>
                </a:cubicBezTo>
                <a:close/>
                <a:moveTo>
                  <a:pt x="11674599" y="3134074"/>
                </a:moveTo>
                <a:cubicBezTo>
                  <a:pt x="11632662" y="3134074"/>
                  <a:pt x="11599112" y="3136033"/>
                  <a:pt x="11589527" y="3139624"/>
                </a:cubicBezTo>
                <a:cubicBezTo>
                  <a:pt x="11567959" y="3148112"/>
                  <a:pt x="11734509" y="3152683"/>
                  <a:pt x="11809396" y="3146806"/>
                </a:cubicBezTo>
                <a:lnTo>
                  <a:pt x="11851333" y="3142889"/>
                </a:lnTo>
                <a:lnTo>
                  <a:pt x="11808797" y="3139624"/>
                </a:lnTo>
                <a:cubicBezTo>
                  <a:pt x="11766261" y="3136033"/>
                  <a:pt x="11715936" y="3134074"/>
                  <a:pt x="11674599" y="3134074"/>
                </a:cubicBezTo>
                <a:close/>
                <a:moveTo>
                  <a:pt x="798576" y="3121016"/>
                </a:moveTo>
                <a:cubicBezTo>
                  <a:pt x="795580" y="3120689"/>
                  <a:pt x="789589" y="3121995"/>
                  <a:pt x="779405" y="3125586"/>
                </a:cubicBezTo>
                <a:cubicBezTo>
                  <a:pt x="746454" y="3137012"/>
                  <a:pt x="694333" y="3165088"/>
                  <a:pt x="705715" y="3165088"/>
                </a:cubicBezTo>
                <a:cubicBezTo>
                  <a:pt x="711107" y="3165088"/>
                  <a:pt x="732076" y="3157906"/>
                  <a:pt x="752445" y="3150397"/>
                </a:cubicBezTo>
                <a:cubicBezTo>
                  <a:pt x="785995" y="3136686"/>
                  <a:pt x="806963" y="3121669"/>
                  <a:pt x="798576" y="3121016"/>
                </a:cubicBezTo>
                <a:close/>
                <a:moveTo>
                  <a:pt x="11527820" y="3083799"/>
                </a:moveTo>
                <a:cubicBezTo>
                  <a:pt x="11524824" y="3080534"/>
                  <a:pt x="11516437" y="3081187"/>
                  <a:pt x="11509847" y="3084452"/>
                </a:cubicBezTo>
                <a:cubicBezTo>
                  <a:pt x="11503257" y="3088696"/>
                  <a:pt x="11505653" y="3090002"/>
                  <a:pt x="11516437" y="3089349"/>
                </a:cubicBezTo>
                <a:cubicBezTo>
                  <a:pt x="11526622" y="3089349"/>
                  <a:pt x="11532013" y="3086084"/>
                  <a:pt x="11527820" y="3083799"/>
                </a:cubicBezTo>
                <a:close/>
                <a:moveTo>
                  <a:pt x="11606302" y="3056376"/>
                </a:moveTo>
                <a:cubicBezTo>
                  <a:pt x="11599711" y="3053764"/>
                  <a:pt x="11588928" y="3055396"/>
                  <a:pt x="11582338" y="3058661"/>
                </a:cubicBezTo>
                <a:cubicBezTo>
                  <a:pt x="11576347" y="3061926"/>
                  <a:pt x="11582338" y="3063885"/>
                  <a:pt x="11594919" y="3062252"/>
                </a:cubicBezTo>
                <a:cubicBezTo>
                  <a:pt x="11608099" y="3061599"/>
                  <a:pt x="11612892" y="3058008"/>
                  <a:pt x="11606302" y="3056376"/>
                </a:cubicBezTo>
                <a:close/>
                <a:moveTo>
                  <a:pt x="11790824" y="3047888"/>
                </a:moveTo>
                <a:cubicBezTo>
                  <a:pt x="11751882" y="3047888"/>
                  <a:pt x="11716536" y="3053111"/>
                  <a:pt x="11717135" y="3063232"/>
                </a:cubicBezTo>
                <a:cubicBezTo>
                  <a:pt x="11718333" y="3073026"/>
                  <a:pt x="11696765" y="3072699"/>
                  <a:pt x="11654828" y="3061273"/>
                </a:cubicBezTo>
                <a:cubicBezTo>
                  <a:pt x="11639851" y="3057682"/>
                  <a:pt x="11639252" y="3058661"/>
                  <a:pt x="11650036" y="3068782"/>
                </a:cubicBezTo>
                <a:cubicBezTo>
                  <a:pt x="11659022" y="3076943"/>
                  <a:pt x="11685982" y="3079555"/>
                  <a:pt x="11730315" y="3076290"/>
                </a:cubicBezTo>
                <a:cubicBezTo>
                  <a:pt x="11800409" y="3070414"/>
                  <a:pt x="11835157" y="3075311"/>
                  <a:pt x="11827369" y="3090981"/>
                </a:cubicBezTo>
                <a:cubicBezTo>
                  <a:pt x="11819580" y="3107304"/>
                  <a:pt x="11933409" y="3090981"/>
                  <a:pt x="11944792" y="3073678"/>
                </a:cubicBezTo>
                <a:cubicBezTo>
                  <a:pt x="11959769" y="3051479"/>
                  <a:pt x="11945391" y="3044623"/>
                  <a:pt x="11920229" y="3061273"/>
                </a:cubicBezTo>
                <a:cubicBezTo>
                  <a:pt x="11901657" y="3073352"/>
                  <a:pt x="11896265" y="3074658"/>
                  <a:pt x="11883085" y="3063232"/>
                </a:cubicBezTo>
                <a:cubicBezTo>
                  <a:pt x="11871103" y="3053111"/>
                  <a:pt x="11829166" y="3047888"/>
                  <a:pt x="11790824" y="3047888"/>
                </a:cubicBezTo>
                <a:close/>
                <a:moveTo>
                  <a:pt x="11671004" y="2992063"/>
                </a:moveTo>
                <a:cubicBezTo>
                  <a:pt x="11661419" y="2990430"/>
                  <a:pt x="11647639" y="2992063"/>
                  <a:pt x="11638054" y="2995327"/>
                </a:cubicBezTo>
                <a:cubicBezTo>
                  <a:pt x="11629067" y="2998592"/>
                  <a:pt x="11636256" y="2999571"/>
                  <a:pt x="11654828" y="2997939"/>
                </a:cubicBezTo>
                <a:cubicBezTo>
                  <a:pt x="11672801" y="2996307"/>
                  <a:pt x="11680590" y="2993695"/>
                  <a:pt x="11671004" y="2992063"/>
                </a:cubicBezTo>
                <a:close/>
                <a:moveTo>
                  <a:pt x="11842945" y="2918608"/>
                </a:moveTo>
                <a:cubicBezTo>
                  <a:pt x="11839950" y="2916323"/>
                  <a:pt x="11831562" y="2916649"/>
                  <a:pt x="11824972" y="2920567"/>
                </a:cubicBezTo>
                <a:cubicBezTo>
                  <a:pt x="11817783" y="2923832"/>
                  <a:pt x="11820180" y="2926117"/>
                  <a:pt x="11830963" y="2925464"/>
                </a:cubicBezTo>
                <a:cubicBezTo>
                  <a:pt x="11840549" y="2924485"/>
                  <a:pt x="11846540" y="2921873"/>
                  <a:pt x="11842945" y="2918608"/>
                </a:cubicBezTo>
                <a:close/>
                <a:moveTo>
                  <a:pt x="11748887" y="2915017"/>
                </a:moveTo>
                <a:cubicBezTo>
                  <a:pt x="11742297" y="2915670"/>
                  <a:pt x="11732711" y="2919588"/>
                  <a:pt x="11724324" y="2926117"/>
                </a:cubicBezTo>
                <a:cubicBezTo>
                  <a:pt x="11713540" y="2935258"/>
                  <a:pt x="11714738" y="2936890"/>
                  <a:pt x="11730914" y="2935258"/>
                </a:cubicBezTo>
                <a:cubicBezTo>
                  <a:pt x="11741698" y="2934605"/>
                  <a:pt x="11753680" y="2928729"/>
                  <a:pt x="11757274" y="2923832"/>
                </a:cubicBezTo>
                <a:cubicBezTo>
                  <a:pt x="11759671" y="2917302"/>
                  <a:pt x="11756076" y="2914364"/>
                  <a:pt x="11748887" y="2915017"/>
                </a:cubicBezTo>
                <a:close/>
                <a:moveTo>
                  <a:pt x="11747689" y="2877800"/>
                </a:moveTo>
                <a:cubicBezTo>
                  <a:pt x="11727319" y="2879433"/>
                  <a:pt x="11710545" y="2884329"/>
                  <a:pt x="11710545" y="2889226"/>
                </a:cubicBezTo>
                <a:cubicBezTo>
                  <a:pt x="11711144" y="2898367"/>
                  <a:pt x="11772851" y="2891512"/>
                  <a:pt x="11780639" y="2881718"/>
                </a:cubicBezTo>
                <a:cubicBezTo>
                  <a:pt x="11783035" y="2878453"/>
                  <a:pt x="11768657" y="2876821"/>
                  <a:pt x="11747689" y="2877800"/>
                </a:cubicBezTo>
                <a:close/>
                <a:moveTo>
                  <a:pt x="11573950" y="2873556"/>
                </a:moveTo>
                <a:cubicBezTo>
                  <a:pt x="11560171" y="2874209"/>
                  <a:pt x="11549986" y="2880085"/>
                  <a:pt x="11549986" y="2884982"/>
                </a:cubicBezTo>
                <a:cubicBezTo>
                  <a:pt x="11551185" y="2890532"/>
                  <a:pt x="11559572" y="2894123"/>
                  <a:pt x="11570356" y="2893144"/>
                </a:cubicBezTo>
                <a:cubicBezTo>
                  <a:pt x="11579941" y="2892491"/>
                  <a:pt x="11589527" y="2886615"/>
                  <a:pt x="11592522" y="2881065"/>
                </a:cubicBezTo>
                <a:cubicBezTo>
                  <a:pt x="11595518" y="2875188"/>
                  <a:pt x="11587130" y="2871924"/>
                  <a:pt x="11573950" y="2873556"/>
                </a:cubicBezTo>
                <a:close/>
                <a:moveTo>
                  <a:pt x="11412793" y="2869312"/>
                </a:moveTo>
                <a:cubicBezTo>
                  <a:pt x="11404406" y="2870292"/>
                  <a:pt x="11400212" y="2875188"/>
                  <a:pt x="11404406" y="2880085"/>
                </a:cubicBezTo>
                <a:cubicBezTo>
                  <a:pt x="11407401" y="2884982"/>
                  <a:pt x="11412194" y="2888574"/>
                  <a:pt x="11413991" y="2888574"/>
                </a:cubicBezTo>
                <a:cubicBezTo>
                  <a:pt x="11415788" y="2888574"/>
                  <a:pt x="11419982" y="2883677"/>
                  <a:pt x="11422379" y="2877800"/>
                </a:cubicBezTo>
                <a:cubicBezTo>
                  <a:pt x="11424775" y="2872903"/>
                  <a:pt x="11420581" y="2868659"/>
                  <a:pt x="11412793" y="2869312"/>
                </a:cubicBezTo>
                <a:close/>
                <a:moveTo>
                  <a:pt x="11669806" y="2861803"/>
                </a:moveTo>
                <a:cubicBezTo>
                  <a:pt x="11651833" y="2860498"/>
                  <a:pt x="11614689" y="2866048"/>
                  <a:pt x="11608698" y="2873556"/>
                </a:cubicBezTo>
                <a:cubicBezTo>
                  <a:pt x="11606302" y="2876821"/>
                  <a:pt x="11620680" y="2878780"/>
                  <a:pt x="11642247" y="2877147"/>
                </a:cubicBezTo>
                <a:cubicBezTo>
                  <a:pt x="11663815" y="2874536"/>
                  <a:pt x="11681189" y="2869639"/>
                  <a:pt x="11680590" y="2866374"/>
                </a:cubicBezTo>
                <a:cubicBezTo>
                  <a:pt x="11680590" y="2864089"/>
                  <a:pt x="11676396" y="2862456"/>
                  <a:pt x="11669806" y="2861803"/>
                </a:cubicBezTo>
                <a:close/>
                <a:moveTo>
                  <a:pt x="1555835" y="2837319"/>
                </a:moveTo>
                <a:cubicBezTo>
                  <a:pt x="1530074" y="2836992"/>
                  <a:pt x="1449196" y="2848092"/>
                  <a:pt x="1353939" y="2865395"/>
                </a:cubicBezTo>
                <a:cubicBezTo>
                  <a:pt x="1230525" y="2887594"/>
                  <a:pt x="1154439" y="2912079"/>
                  <a:pt x="1259881" y="2895756"/>
                </a:cubicBezTo>
                <a:cubicBezTo>
                  <a:pt x="1295827" y="2889879"/>
                  <a:pt x="1307209" y="2889879"/>
                  <a:pt x="1295827" y="2896409"/>
                </a:cubicBezTo>
                <a:cubicBezTo>
                  <a:pt x="1285642" y="2902285"/>
                  <a:pt x="1229926" y="2914038"/>
                  <a:pt x="1170615" y="2923179"/>
                </a:cubicBezTo>
                <a:cubicBezTo>
                  <a:pt x="1058584" y="2940481"/>
                  <a:pt x="1029228" y="2949296"/>
                  <a:pt x="932774" y="2994348"/>
                </a:cubicBezTo>
                <a:cubicBezTo>
                  <a:pt x="900422" y="3010018"/>
                  <a:pt x="851296" y="3032544"/>
                  <a:pt x="823738" y="3043970"/>
                </a:cubicBezTo>
                <a:cubicBezTo>
                  <a:pt x="753643" y="3073026"/>
                  <a:pt x="671567" y="3124607"/>
                  <a:pt x="641013" y="3157580"/>
                </a:cubicBezTo>
                <a:cubicBezTo>
                  <a:pt x="611058" y="3188920"/>
                  <a:pt x="617049" y="3187941"/>
                  <a:pt x="705715" y="3146153"/>
                </a:cubicBezTo>
                <a:cubicBezTo>
                  <a:pt x="735670" y="3132115"/>
                  <a:pt x="800972" y="3105998"/>
                  <a:pt x="851296" y="3087716"/>
                </a:cubicBezTo>
                <a:cubicBezTo>
                  <a:pt x="936967" y="3057355"/>
                  <a:pt x="1054390" y="3006753"/>
                  <a:pt x="1096327" y="2983901"/>
                </a:cubicBezTo>
                <a:cubicBezTo>
                  <a:pt x="1137665" y="2960722"/>
                  <a:pt x="1244904" y="2936237"/>
                  <a:pt x="1422236" y="2909794"/>
                </a:cubicBezTo>
                <a:cubicBezTo>
                  <a:pt x="1500718" y="2898367"/>
                  <a:pt x="1542056" y="2888247"/>
                  <a:pt x="1537263" y="2882697"/>
                </a:cubicBezTo>
                <a:cubicBezTo>
                  <a:pt x="1533069" y="2876821"/>
                  <a:pt x="1537263" y="2875188"/>
                  <a:pt x="1548047" y="2878453"/>
                </a:cubicBezTo>
                <a:cubicBezTo>
                  <a:pt x="1570812" y="2884329"/>
                  <a:pt x="1627727" y="2868006"/>
                  <a:pt x="1626529" y="2855601"/>
                </a:cubicBezTo>
                <a:cubicBezTo>
                  <a:pt x="1625930" y="2849724"/>
                  <a:pt x="1611552" y="2849071"/>
                  <a:pt x="1588786" y="2854621"/>
                </a:cubicBezTo>
                <a:cubicBezTo>
                  <a:pt x="1553439" y="2863109"/>
                  <a:pt x="1536664" y="2854295"/>
                  <a:pt x="1561826" y="2841236"/>
                </a:cubicBezTo>
                <a:cubicBezTo>
                  <a:pt x="1566619" y="2838625"/>
                  <a:pt x="1564223" y="2837319"/>
                  <a:pt x="1555835" y="2837319"/>
                </a:cubicBezTo>
                <a:close/>
                <a:moveTo>
                  <a:pt x="1874556" y="2819037"/>
                </a:moveTo>
                <a:cubicBezTo>
                  <a:pt x="1871560" y="2815772"/>
                  <a:pt x="1863173" y="2816425"/>
                  <a:pt x="1857182" y="2819690"/>
                </a:cubicBezTo>
                <a:cubicBezTo>
                  <a:pt x="1849992" y="2823281"/>
                  <a:pt x="1852389" y="2825892"/>
                  <a:pt x="1863173" y="2824913"/>
                </a:cubicBezTo>
                <a:cubicBezTo>
                  <a:pt x="1873357" y="2824913"/>
                  <a:pt x="1878150" y="2821648"/>
                  <a:pt x="1874556" y="2819037"/>
                </a:cubicBezTo>
                <a:close/>
                <a:moveTo>
                  <a:pt x="1793677" y="2815119"/>
                </a:moveTo>
                <a:cubicBezTo>
                  <a:pt x="1786488" y="2813487"/>
                  <a:pt x="1776303" y="2816751"/>
                  <a:pt x="1771511" y="2823281"/>
                </a:cubicBezTo>
                <a:cubicBezTo>
                  <a:pt x="1766119" y="2830789"/>
                  <a:pt x="1769713" y="2831442"/>
                  <a:pt x="1785290" y="2826545"/>
                </a:cubicBezTo>
                <a:cubicBezTo>
                  <a:pt x="1797272" y="2821648"/>
                  <a:pt x="1800267" y="2816751"/>
                  <a:pt x="1793677" y="2815119"/>
                </a:cubicBezTo>
                <a:close/>
                <a:moveTo>
                  <a:pt x="1305413" y="2784432"/>
                </a:moveTo>
                <a:cubicBezTo>
                  <a:pt x="1297624" y="2784758"/>
                  <a:pt x="1284444" y="2786717"/>
                  <a:pt x="1267070" y="2790634"/>
                </a:cubicBezTo>
                <a:cubicBezTo>
                  <a:pt x="1236516" y="2796184"/>
                  <a:pt x="1183796" y="2805978"/>
                  <a:pt x="1149048" y="2812834"/>
                </a:cubicBezTo>
                <a:cubicBezTo>
                  <a:pt x="1114899" y="2819363"/>
                  <a:pt x="1086742" y="2828504"/>
                  <a:pt x="1087341" y="2833401"/>
                </a:cubicBezTo>
                <a:cubicBezTo>
                  <a:pt x="1087940" y="2844174"/>
                  <a:pt x="1112503" y="2840583"/>
                  <a:pt x="1171814" y="2823281"/>
                </a:cubicBezTo>
                <a:cubicBezTo>
                  <a:pt x="1198174" y="2816099"/>
                  <a:pt x="1237115" y="2806958"/>
                  <a:pt x="1259881" y="2804346"/>
                </a:cubicBezTo>
                <a:cubicBezTo>
                  <a:pt x="1282048" y="2801081"/>
                  <a:pt x="1304813" y="2794552"/>
                  <a:pt x="1311403" y="2789002"/>
                </a:cubicBezTo>
                <a:cubicBezTo>
                  <a:pt x="1314998" y="2786064"/>
                  <a:pt x="1312602" y="2784432"/>
                  <a:pt x="1305413" y="2784432"/>
                </a:cubicBezTo>
                <a:close/>
                <a:moveTo>
                  <a:pt x="12171850" y="2723709"/>
                </a:moveTo>
                <a:lnTo>
                  <a:pt x="12138900" y="2726321"/>
                </a:lnTo>
                <a:cubicBezTo>
                  <a:pt x="12120927" y="2726974"/>
                  <a:pt x="12098760" y="2732850"/>
                  <a:pt x="12088575" y="2738400"/>
                </a:cubicBezTo>
                <a:cubicBezTo>
                  <a:pt x="12072400" y="2747541"/>
                  <a:pt x="12072400" y="2748521"/>
                  <a:pt x="12093368" y="2745909"/>
                </a:cubicBezTo>
                <a:cubicBezTo>
                  <a:pt x="12106548" y="2744277"/>
                  <a:pt x="12129314" y="2738727"/>
                  <a:pt x="12144891" y="2733830"/>
                </a:cubicBezTo>
                <a:close/>
                <a:moveTo>
                  <a:pt x="2053086" y="2684207"/>
                </a:moveTo>
                <a:cubicBezTo>
                  <a:pt x="2041105" y="2684860"/>
                  <a:pt x="2024929" y="2689757"/>
                  <a:pt x="2017141" y="2695633"/>
                </a:cubicBezTo>
                <a:cubicBezTo>
                  <a:pt x="2006357" y="2704774"/>
                  <a:pt x="2006956" y="2706407"/>
                  <a:pt x="2022533" y="2703795"/>
                </a:cubicBezTo>
                <a:cubicBezTo>
                  <a:pt x="2032717" y="2703142"/>
                  <a:pt x="2049492" y="2697266"/>
                  <a:pt x="2059078" y="2692369"/>
                </a:cubicBezTo>
                <a:cubicBezTo>
                  <a:pt x="2075852" y="2683228"/>
                  <a:pt x="2074654" y="2682575"/>
                  <a:pt x="2053086" y="2684207"/>
                </a:cubicBezTo>
                <a:close/>
                <a:moveTo>
                  <a:pt x="1769114" y="2680943"/>
                </a:moveTo>
                <a:cubicBezTo>
                  <a:pt x="1753538" y="2682575"/>
                  <a:pt x="1733768" y="2720118"/>
                  <a:pt x="1742754" y="2731871"/>
                </a:cubicBezTo>
                <a:cubicBezTo>
                  <a:pt x="1751141" y="2743297"/>
                  <a:pt x="1760128" y="2741991"/>
                  <a:pt x="1779299" y="2724689"/>
                </a:cubicBezTo>
                <a:cubicBezTo>
                  <a:pt x="1790682" y="2714568"/>
                  <a:pt x="1791281" y="2709018"/>
                  <a:pt x="1782893" y="2704774"/>
                </a:cubicBezTo>
                <a:cubicBezTo>
                  <a:pt x="1777502" y="2701510"/>
                  <a:pt x="1774506" y="2694328"/>
                  <a:pt x="1776903" y="2689431"/>
                </a:cubicBezTo>
                <a:cubicBezTo>
                  <a:pt x="1779299" y="2684207"/>
                  <a:pt x="1775704" y="2679963"/>
                  <a:pt x="1769114" y="2680943"/>
                </a:cubicBezTo>
                <a:close/>
                <a:moveTo>
                  <a:pt x="1471363" y="2647317"/>
                </a:moveTo>
                <a:cubicBezTo>
                  <a:pt x="1455187" y="2647970"/>
                  <a:pt x="1433619" y="2653520"/>
                  <a:pt x="1391683" y="2664293"/>
                </a:cubicBezTo>
                <a:cubicBezTo>
                  <a:pt x="1303016" y="2688125"/>
                  <a:pt x="1288039" y="2694001"/>
                  <a:pt x="1311403" y="2697919"/>
                </a:cubicBezTo>
                <a:cubicBezTo>
                  <a:pt x="1410255" y="2717833"/>
                  <a:pt x="1456984" y="2722077"/>
                  <a:pt x="1449196" y="2711630"/>
                </a:cubicBezTo>
                <a:cubicBezTo>
                  <a:pt x="1445002" y="2705754"/>
                  <a:pt x="1450394" y="2701510"/>
                  <a:pt x="1463574" y="2700857"/>
                </a:cubicBezTo>
                <a:cubicBezTo>
                  <a:pt x="1474957" y="2699877"/>
                  <a:pt x="1480349" y="2702163"/>
                  <a:pt x="1473759" y="2705427"/>
                </a:cubicBezTo>
                <a:cubicBezTo>
                  <a:pt x="1465971" y="2709671"/>
                  <a:pt x="1465971" y="2716201"/>
                  <a:pt x="1473759" y="2728606"/>
                </a:cubicBezTo>
                <a:cubicBezTo>
                  <a:pt x="1483345" y="2743297"/>
                  <a:pt x="1481547" y="2745909"/>
                  <a:pt x="1463574" y="2747541"/>
                </a:cubicBezTo>
                <a:cubicBezTo>
                  <a:pt x="1452191" y="2748521"/>
                  <a:pt x="1434219" y="2744277"/>
                  <a:pt x="1423435" y="2737747"/>
                </a:cubicBezTo>
                <a:cubicBezTo>
                  <a:pt x="1412651" y="2730239"/>
                  <a:pt x="1395277" y="2728280"/>
                  <a:pt x="1383894" y="2732524"/>
                </a:cubicBezTo>
                <a:cubicBezTo>
                  <a:pt x="1373111" y="2736768"/>
                  <a:pt x="1361129" y="2735788"/>
                  <a:pt x="1356935" y="2730892"/>
                </a:cubicBezTo>
                <a:cubicBezTo>
                  <a:pt x="1353340" y="2725342"/>
                  <a:pt x="1326980" y="2717180"/>
                  <a:pt x="1298822" y="2711630"/>
                </a:cubicBezTo>
                <a:cubicBezTo>
                  <a:pt x="1254489" y="2703142"/>
                  <a:pt x="1240710" y="2703795"/>
                  <a:pt x="1189188" y="2720118"/>
                </a:cubicBezTo>
                <a:cubicBezTo>
                  <a:pt x="1119093" y="2742318"/>
                  <a:pt x="1080751" y="2761579"/>
                  <a:pt x="1081949" y="2773005"/>
                </a:cubicBezTo>
                <a:cubicBezTo>
                  <a:pt x="1083746" y="2786064"/>
                  <a:pt x="1203566" y="2781820"/>
                  <a:pt x="1293431" y="2764517"/>
                </a:cubicBezTo>
                <a:cubicBezTo>
                  <a:pt x="1377903" y="2748194"/>
                  <a:pt x="1396475" y="2748521"/>
                  <a:pt x="1373111" y="2766803"/>
                </a:cubicBezTo>
                <a:cubicBezTo>
                  <a:pt x="1363525" y="2773985"/>
                  <a:pt x="1368917" y="2776270"/>
                  <a:pt x="1392282" y="2773658"/>
                </a:cubicBezTo>
                <a:cubicBezTo>
                  <a:pt x="1422836" y="2771373"/>
                  <a:pt x="1423435" y="2770720"/>
                  <a:pt x="1405462" y="2758967"/>
                </a:cubicBezTo>
                <a:cubicBezTo>
                  <a:pt x="1388088" y="2748521"/>
                  <a:pt x="1388088" y="2746235"/>
                  <a:pt x="1401268" y="2744277"/>
                </a:cubicBezTo>
                <a:cubicBezTo>
                  <a:pt x="1410255" y="2743624"/>
                  <a:pt x="1424034" y="2748521"/>
                  <a:pt x="1432421" y="2756029"/>
                </a:cubicBezTo>
                <a:cubicBezTo>
                  <a:pt x="1449795" y="2770720"/>
                  <a:pt x="1484543" y="2769741"/>
                  <a:pt x="1504313" y="2754070"/>
                </a:cubicBezTo>
                <a:cubicBezTo>
                  <a:pt x="1511502" y="2748194"/>
                  <a:pt x="1513299" y="2743624"/>
                  <a:pt x="1507908" y="2744277"/>
                </a:cubicBezTo>
                <a:cubicBezTo>
                  <a:pt x="1502516" y="2744277"/>
                  <a:pt x="1504912" y="2740359"/>
                  <a:pt x="1511502" y="2734483"/>
                </a:cubicBezTo>
                <a:cubicBezTo>
                  <a:pt x="1520489" y="2726974"/>
                  <a:pt x="1531872" y="2727953"/>
                  <a:pt x="1546849" y="2736115"/>
                </a:cubicBezTo>
                <a:cubicBezTo>
                  <a:pt x="1560029" y="2743624"/>
                  <a:pt x="1591781" y="2745909"/>
                  <a:pt x="1628925" y="2741665"/>
                </a:cubicBezTo>
                <a:cubicBezTo>
                  <a:pt x="1680448" y="2737421"/>
                  <a:pt x="1694227" y="2732197"/>
                  <a:pt x="1713997" y="2711630"/>
                </a:cubicBezTo>
                <a:lnTo>
                  <a:pt x="1737961" y="2685840"/>
                </a:lnTo>
                <a:lnTo>
                  <a:pt x="1700817" y="2690084"/>
                </a:lnTo>
                <a:cubicBezTo>
                  <a:pt x="1654686" y="2694980"/>
                  <a:pt x="1571412" y="2680943"/>
                  <a:pt x="1518092" y="2658743"/>
                </a:cubicBezTo>
                <a:cubicBezTo>
                  <a:pt x="1498921" y="2650581"/>
                  <a:pt x="1488137" y="2646337"/>
                  <a:pt x="1471363" y="2647317"/>
                </a:cubicBezTo>
                <a:close/>
                <a:moveTo>
                  <a:pt x="11565563" y="2591491"/>
                </a:moveTo>
                <a:cubicBezTo>
                  <a:pt x="11561968" y="2591165"/>
                  <a:pt x="11557775" y="2592144"/>
                  <a:pt x="11552383" y="2593777"/>
                </a:cubicBezTo>
                <a:cubicBezTo>
                  <a:pt x="11542797" y="2597694"/>
                  <a:pt x="11534410" y="2602591"/>
                  <a:pt x="11534410" y="2604224"/>
                </a:cubicBezTo>
                <a:cubicBezTo>
                  <a:pt x="11534410" y="2605856"/>
                  <a:pt x="11542797" y="2606835"/>
                  <a:pt x="11553581" y="2605856"/>
                </a:cubicBezTo>
                <a:cubicBezTo>
                  <a:pt x="11564365" y="2605203"/>
                  <a:pt x="11571554" y="2599980"/>
                  <a:pt x="11571554" y="2596062"/>
                </a:cubicBezTo>
                <a:cubicBezTo>
                  <a:pt x="11570955" y="2593450"/>
                  <a:pt x="11568558" y="2592144"/>
                  <a:pt x="11565563" y="2591491"/>
                </a:cubicBezTo>
                <a:close/>
                <a:moveTo>
                  <a:pt x="11621878" y="2570598"/>
                </a:moveTo>
                <a:cubicBezTo>
                  <a:pt x="11613491" y="2571577"/>
                  <a:pt x="11607500" y="2576474"/>
                  <a:pt x="11607500" y="2582024"/>
                </a:cubicBezTo>
                <a:cubicBezTo>
                  <a:pt x="11608698" y="2586921"/>
                  <a:pt x="11612892" y="2590839"/>
                  <a:pt x="11617684" y="2590186"/>
                </a:cubicBezTo>
                <a:cubicBezTo>
                  <a:pt x="11622477" y="2590186"/>
                  <a:pt x="11628468" y="2585615"/>
                  <a:pt x="11630865" y="2579739"/>
                </a:cubicBezTo>
                <a:cubicBezTo>
                  <a:pt x="11633860" y="2573862"/>
                  <a:pt x="11629067" y="2570598"/>
                  <a:pt x="11621878" y="2570598"/>
                </a:cubicBezTo>
                <a:close/>
                <a:moveTo>
                  <a:pt x="11762666" y="2570271"/>
                </a:moveTo>
                <a:cubicBezTo>
                  <a:pt x="11754878" y="2569292"/>
                  <a:pt x="11742896" y="2569618"/>
                  <a:pt x="11727319" y="2571251"/>
                </a:cubicBezTo>
                <a:cubicBezTo>
                  <a:pt x="11690774" y="2575495"/>
                  <a:pt x="11683585" y="2578106"/>
                  <a:pt x="11697364" y="2583003"/>
                </a:cubicBezTo>
                <a:cubicBezTo>
                  <a:pt x="11724923" y="2591818"/>
                  <a:pt x="11766860" y="2587574"/>
                  <a:pt x="11772252" y="2576148"/>
                </a:cubicBezTo>
                <a:cubicBezTo>
                  <a:pt x="11773450" y="2572883"/>
                  <a:pt x="11770454" y="2570924"/>
                  <a:pt x="11762666" y="2570271"/>
                </a:cubicBezTo>
                <a:close/>
                <a:moveTo>
                  <a:pt x="11440951" y="2568965"/>
                </a:moveTo>
                <a:cubicBezTo>
                  <a:pt x="11424775" y="2571577"/>
                  <a:pt x="11400212" y="2583983"/>
                  <a:pt x="11400811" y="2592144"/>
                </a:cubicBezTo>
                <a:cubicBezTo>
                  <a:pt x="11402608" y="2604550"/>
                  <a:pt x="11446342" y="2599327"/>
                  <a:pt x="11452933" y="2585942"/>
                </a:cubicBezTo>
                <a:cubicBezTo>
                  <a:pt x="11456527" y="2580392"/>
                  <a:pt x="11456527" y="2573210"/>
                  <a:pt x="11452933" y="2570598"/>
                </a:cubicBezTo>
                <a:cubicBezTo>
                  <a:pt x="11450536" y="2568639"/>
                  <a:pt x="11446342" y="2568313"/>
                  <a:pt x="11440951" y="2568965"/>
                </a:cubicBezTo>
                <a:close/>
                <a:moveTo>
                  <a:pt x="1529101" y="2566273"/>
                </a:moveTo>
                <a:cubicBezTo>
                  <a:pt x="1522585" y="2565538"/>
                  <a:pt x="1513000" y="2565538"/>
                  <a:pt x="1501916" y="2566354"/>
                </a:cubicBezTo>
                <a:cubicBezTo>
                  <a:pt x="1479750" y="2568639"/>
                  <a:pt x="1458182" y="2573536"/>
                  <a:pt x="1455187" y="2577780"/>
                </a:cubicBezTo>
                <a:cubicBezTo>
                  <a:pt x="1451592" y="2582677"/>
                  <a:pt x="1467768" y="2584636"/>
                  <a:pt x="1491132" y="2582024"/>
                </a:cubicBezTo>
                <a:cubicBezTo>
                  <a:pt x="1515097" y="2579739"/>
                  <a:pt x="1536065" y="2574842"/>
                  <a:pt x="1537862" y="2570598"/>
                </a:cubicBezTo>
                <a:cubicBezTo>
                  <a:pt x="1539061" y="2568476"/>
                  <a:pt x="1535616" y="2567007"/>
                  <a:pt x="1529101" y="2566273"/>
                </a:cubicBezTo>
                <a:close/>
                <a:moveTo>
                  <a:pt x="11494270" y="2563742"/>
                </a:moveTo>
                <a:cubicBezTo>
                  <a:pt x="11489477" y="2563742"/>
                  <a:pt x="11482288" y="2568965"/>
                  <a:pt x="11479892" y="2574515"/>
                </a:cubicBezTo>
                <a:cubicBezTo>
                  <a:pt x="11477496" y="2580392"/>
                  <a:pt x="11479293" y="2584636"/>
                  <a:pt x="11484086" y="2583656"/>
                </a:cubicBezTo>
                <a:cubicBezTo>
                  <a:pt x="11490077" y="2583656"/>
                  <a:pt x="11495468" y="2578759"/>
                  <a:pt x="11499063" y="2572883"/>
                </a:cubicBezTo>
                <a:cubicBezTo>
                  <a:pt x="11501459" y="2567333"/>
                  <a:pt x="11499063" y="2563089"/>
                  <a:pt x="11494270" y="2563742"/>
                </a:cubicBezTo>
                <a:close/>
                <a:moveTo>
                  <a:pt x="11494270" y="2547745"/>
                </a:moveTo>
                <a:cubicBezTo>
                  <a:pt x="11487680" y="2545787"/>
                  <a:pt x="11476896" y="2546766"/>
                  <a:pt x="11471505" y="2550031"/>
                </a:cubicBezTo>
                <a:cubicBezTo>
                  <a:pt x="11464914" y="2553295"/>
                  <a:pt x="11470306" y="2554928"/>
                  <a:pt x="11482887" y="2553295"/>
                </a:cubicBezTo>
                <a:cubicBezTo>
                  <a:pt x="11496068" y="2552316"/>
                  <a:pt x="11500860" y="2550031"/>
                  <a:pt x="11494270" y="2547745"/>
                </a:cubicBezTo>
                <a:close/>
                <a:moveTo>
                  <a:pt x="12219179" y="2537625"/>
                </a:moveTo>
                <a:cubicBezTo>
                  <a:pt x="12212589" y="2535340"/>
                  <a:pt x="12201206" y="2535993"/>
                  <a:pt x="12194616" y="2539257"/>
                </a:cubicBezTo>
                <a:cubicBezTo>
                  <a:pt x="12189224" y="2542522"/>
                  <a:pt x="12194017" y="2544154"/>
                  <a:pt x="12207197" y="2543175"/>
                </a:cubicBezTo>
                <a:cubicBezTo>
                  <a:pt x="12220377" y="2541543"/>
                  <a:pt x="12225769" y="2539257"/>
                  <a:pt x="12219179" y="2537625"/>
                </a:cubicBezTo>
                <a:close/>
                <a:moveTo>
                  <a:pt x="1225133" y="2530116"/>
                </a:moveTo>
                <a:cubicBezTo>
                  <a:pt x="1193980" y="2533381"/>
                  <a:pt x="1204165" y="2547419"/>
                  <a:pt x="1240710" y="2550684"/>
                </a:cubicBezTo>
                <a:cubicBezTo>
                  <a:pt x="1282048" y="2553948"/>
                  <a:pt x="1286840" y="2552969"/>
                  <a:pt x="1291633" y="2544154"/>
                </a:cubicBezTo>
                <a:cubicBezTo>
                  <a:pt x="1296426" y="2533381"/>
                  <a:pt x="1264674" y="2526852"/>
                  <a:pt x="1225133" y="2530116"/>
                </a:cubicBezTo>
                <a:close/>
                <a:moveTo>
                  <a:pt x="12083783" y="2526852"/>
                </a:moveTo>
                <a:cubicBezTo>
                  <a:pt x="12026868" y="2528484"/>
                  <a:pt x="12014287" y="2530443"/>
                  <a:pt x="11972350" y="2547745"/>
                </a:cubicBezTo>
                <a:cubicBezTo>
                  <a:pt x="11938801" y="2560804"/>
                  <a:pt x="11934607" y="2565048"/>
                  <a:pt x="11950184" y="2568965"/>
                </a:cubicBezTo>
                <a:cubicBezTo>
                  <a:pt x="11968157" y="2573862"/>
                  <a:pt x="11968756" y="2574842"/>
                  <a:pt x="11947188" y="2581371"/>
                </a:cubicBezTo>
                <a:cubicBezTo>
                  <a:pt x="11926220" y="2587247"/>
                  <a:pt x="11926819" y="2587574"/>
                  <a:pt x="11953179" y="2585942"/>
                </a:cubicBezTo>
                <a:cubicBezTo>
                  <a:pt x="11969355" y="2585289"/>
                  <a:pt x="11993918" y="2576801"/>
                  <a:pt x="12007697" y="2567007"/>
                </a:cubicBezTo>
                <a:lnTo>
                  <a:pt x="12033458" y="2550031"/>
                </a:lnTo>
                <a:lnTo>
                  <a:pt x="12001706" y="2558192"/>
                </a:lnTo>
                <a:cubicBezTo>
                  <a:pt x="11975945" y="2565048"/>
                  <a:pt x="11972350" y="2564721"/>
                  <a:pt x="11985531" y="2554601"/>
                </a:cubicBezTo>
                <a:cubicBezTo>
                  <a:pt x="11994517" y="2548072"/>
                  <a:pt x="12011891" y="2544154"/>
                  <a:pt x="12024472" y="2544807"/>
                </a:cubicBezTo>
                <a:cubicBezTo>
                  <a:pt x="12037053" y="2546439"/>
                  <a:pt x="12062215" y="2542522"/>
                  <a:pt x="12081386" y="2536972"/>
                </a:cubicBezTo>
                <a:lnTo>
                  <a:pt x="12116733" y="2526852"/>
                </a:lnTo>
                <a:close/>
                <a:moveTo>
                  <a:pt x="1428377" y="2522200"/>
                </a:moveTo>
                <a:cubicBezTo>
                  <a:pt x="1417743" y="2522771"/>
                  <a:pt x="1403065" y="2524077"/>
                  <a:pt x="1386889" y="2526199"/>
                </a:cubicBezTo>
                <a:lnTo>
                  <a:pt x="1328777" y="2533381"/>
                </a:lnTo>
                <a:lnTo>
                  <a:pt x="1375507" y="2534034"/>
                </a:lnTo>
                <a:cubicBezTo>
                  <a:pt x="1419840" y="2535666"/>
                  <a:pt x="1446800" y="2531749"/>
                  <a:pt x="1445601" y="2522608"/>
                </a:cubicBezTo>
                <a:cubicBezTo>
                  <a:pt x="1445601" y="2521792"/>
                  <a:pt x="1439011" y="2521628"/>
                  <a:pt x="1428377" y="2522200"/>
                </a:cubicBezTo>
                <a:close/>
                <a:moveTo>
                  <a:pt x="1688236" y="2520649"/>
                </a:moveTo>
                <a:cubicBezTo>
                  <a:pt x="1615745" y="2519017"/>
                  <a:pt x="1500718" y="2528484"/>
                  <a:pt x="1467768" y="2540890"/>
                </a:cubicBezTo>
                <a:cubicBezTo>
                  <a:pt x="1425232" y="2557213"/>
                  <a:pt x="1424633" y="2557539"/>
                  <a:pt x="1518691" y="2550031"/>
                </a:cubicBezTo>
                <a:cubicBezTo>
                  <a:pt x="1569615" y="2545134"/>
                  <a:pt x="1628925" y="2544481"/>
                  <a:pt x="1650493" y="2546766"/>
                </a:cubicBezTo>
                <a:cubicBezTo>
                  <a:pt x="1698421" y="2553295"/>
                  <a:pt x="1721786" y="2551663"/>
                  <a:pt x="1742754" y="2539910"/>
                </a:cubicBezTo>
                <a:cubicBezTo>
                  <a:pt x="1760128" y="2531096"/>
                  <a:pt x="1760128" y="2531096"/>
                  <a:pt x="1742155" y="2526199"/>
                </a:cubicBezTo>
                <a:cubicBezTo>
                  <a:pt x="1731970" y="2522934"/>
                  <a:pt x="1712200" y="2520975"/>
                  <a:pt x="1688236" y="2520649"/>
                </a:cubicBezTo>
                <a:close/>
                <a:moveTo>
                  <a:pt x="11955576" y="2519343"/>
                </a:moveTo>
                <a:lnTo>
                  <a:pt x="11923224" y="2528484"/>
                </a:lnTo>
                <a:cubicBezTo>
                  <a:pt x="11878891" y="2540890"/>
                  <a:pt x="11854328" y="2543175"/>
                  <a:pt x="11779441" y="2544154"/>
                </a:cubicBezTo>
                <a:cubicBezTo>
                  <a:pt x="11714139" y="2544154"/>
                  <a:pt x="11714139" y="2544154"/>
                  <a:pt x="11765063" y="2548398"/>
                </a:cubicBezTo>
                <a:cubicBezTo>
                  <a:pt x="11793819" y="2551010"/>
                  <a:pt x="11832761" y="2555907"/>
                  <a:pt x="11850734" y="2558192"/>
                </a:cubicBezTo>
                <a:cubicBezTo>
                  <a:pt x="11868706" y="2560804"/>
                  <a:pt x="11886080" y="2563089"/>
                  <a:pt x="11888477" y="2563089"/>
                </a:cubicBezTo>
                <a:cubicBezTo>
                  <a:pt x="11891472" y="2563742"/>
                  <a:pt x="11907648" y="2553948"/>
                  <a:pt x="11925022" y="2541543"/>
                </a:cubicBezTo>
                <a:close/>
                <a:moveTo>
                  <a:pt x="11865112" y="2509549"/>
                </a:moveTo>
                <a:cubicBezTo>
                  <a:pt x="11859720" y="2510202"/>
                  <a:pt x="11856724" y="2514446"/>
                  <a:pt x="11856724" y="2520322"/>
                </a:cubicBezTo>
                <a:cubicBezTo>
                  <a:pt x="11857324" y="2525219"/>
                  <a:pt x="11861517" y="2529463"/>
                  <a:pt x="11867508" y="2528484"/>
                </a:cubicBezTo>
                <a:cubicBezTo>
                  <a:pt x="11872301" y="2527831"/>
                  <a:pt x="11875297" y="2523587"/>
                  <a:pt x="11875297" y="2517711"/>
                </a:cubicBezTo>
                <a:cubicBezTo>
                  <a:pt x="11874697" y="2512814"/>
                  <a:pt x="11870504" y="2508570"/>
                  <a:pt x="11865112" y="2509549"/>
                </a:cubicBezTo>
                <a:close/>
                <a:moveTo>
                  <a:pt x="12495363" y="2509223"/>
                </a:moveTo>
                <a:cubicBezTo>
                  <a:pt x="12479187" y="2511508"/>
                  <a:pt x="12468403" y="2517384"/>
                  <a:pt x="12466007" y="2526199"/>
                </a:cubicBezTo>
                <a:cubicBezTo>
                  <a:pt x="12462412" y="2538604"/>
                  <a:pt x="12466007" y="2539257"/>
                  <a:pt x="12482183" y="2531749"/>
                </a:cubicBezTo>
                <a:cubicBezTo>
                  <a:pt x="12492966" y="2526852"/>
                  <a:pt x="12521124" y="2520975"/>
                  <a:pt x="12543890" y="2519343"/>
                </a:cubicBezTo>
                <a:cubicBezTo>
                  <a:pt x="12581633" y="2517058"/>
                  <a:pt x="12584029" y="2516078"/>
                  <a:pt x="12558268" y="2511834"/>
                </a:cubicBezTo>
                <a:cubicBezTo>
                  <a:pt x="12533106" y="2507264"/>
                  <a:pt x="12511538" y="2506611"/>
                  <a:pt x="12495363" y="2509223"/>
                </a:cubicBezTo>
                <a:close/>
                <a:moveTo>
                  <a:pt x="11669806" y="2508570"/>
                </a:moveTo>
                <a:cubicBezTo>
                  <a:pt x="11660819" y="2509549"/>
                  <a:pt x="11644045" y="2521955"/>
                  <a:pt x="11633261" y="2535993"/>
                </a:cubicBezTo>
                <a:lnTo>
                  <a:pt x="11613491" y="2562436"/>
                </a:lnTo>
                <a:lnTo>
                  <a:pt x="11636856" y="2559824"/>
                </a:lnTo>
                <a:cubicBezTo>
                  <a:pt x="11651833" y="2558192"/>
                  <a:pt x="11664414" y="2548072"/>
                  <a:pt x="11672801" y="2532402"/>
                </a:cubicBezTo>
                <a:cubicBezTo>
                  <a:pt x="11685382" y="2508570"/>
                  <a:pt x="11685382" y="2506937"/>
                  <a:pt x="11669806" y="2508570"/>
                </a:cubicBezTo>
                <a:close/>
                <a:moveTo>
                  <a:pt x="12412088" y="2506284"/>
                </a:moveTo>
                <a:cubicBezTo>
                  <a:pt x="12402503" y="2507264"/>
                  <a:pt x="12391719" y="2512161"/>
                  <a:pt x="12389323" y="2517711"/>
                </a:cubicBezTo>
                <a:cubicBezTo>
                  <a:pt x="12385728" y="2523587"/>
                  <a:pt x="12392318" y="2526852"/>
                  <a:pt x="12402503" y="2526199"/>
                </a:cubicBezTo>
                <a:cubicBezTo>
                  <a:pt x="12413286" y="2525219"/>
                  <a:pt x="12424070" y="2520322"/>
                  <a:pt x="12426467" y="2514772"/>
                </a:cubicBezTo>
                <a:cubicBezTo>
                  <a:pt x="12428863" y="2508896"/>
                  <a:pt x="12422872" y="2505632"/>
                  <a:pt x="12412088" y="2506284"/>
                </a:cubicBezTo>
                <a:close/>
                <a:moveTo>
                  <a:pt x="11561968" y="2503020"/>
                </a:moveTo>
                <a:cubicBezTo>
                  <a:pt x="11502658" y="2500735"/>
                  <a:pt x="11444545" y="2511181"/>
                  <a:pt x="11479892" y="2519343"/>
                </a:cubicBezTo>
                <a:cubicBezTo>
                  <a:pt x="11487680" y="2520975"/>
                  <a:pt x="11507450" y="2525872"/>
                  <a:pt x="11523027" y="2530116"/>
                </a:cubicBezTo>
                <a:cubicBezTo>
                  <a:pt x="11560770" y="2539257"/>
                  <a:pt x="11604504" y="2535666"/>
                  <a:pt x="11620680" y="2523261"/>
                </a:cubicBezTo>
                <a:cubicBezTo>
                  <a:pt x="11639252" y="2508570"/>
                  <a:pt x="11633261" y="2507264"/>
                  <a:pt x="11561968" y="2503020"/>
                </a:cubicBezTo>
                <a:close/>
                <a:moveTo>
                  <a:pt x="11857923" y="2487350"/>
                </a:moveTo>
                <a:cubicBezTo>
                  <a:pt x="11826770" y="2486370"/>
                  <a:pt x="11817783" y="2488329"/>
                  <a:pt x="11830963" y="2493226"/>
                </a:cubicBezTo>
                <a:cubicBezTo>
                  <a:pt x="11848936" y="2499755"/>
                  <a:pt x="11919031" y="2499102"/>
                  <a:pt x="11910044" y="2492573"/>
                </a:cubicBezTo>
                <a:cubicBezTo>
                  <a:pt x="11907648" y="2490941"/>
                  <a:pt x="11884283" y="2488002"/>
                  <a:pt x="11857923" y="2487350"/>
                </a:cubicBezTo>
                <a:close/>
                <a:moveTo>
                  <a:pt x="1617917" y="2486982"/>
                </a:moveTo>
                <a:cubicBezTo>
                  <a:pt x="1586239" y="2487023"/>
                  <a:pt x="1551042" y="2487350"/>
                  <a:pt x="1513299" y="2488002"/>
                </a:cubicBezTo>
                <a:cubicBezTo>
                  <a:pt x="1463574" y="2488982"/>
                  <a:pt x="1450993" y="2491267"/>
                  <a:pt x="1463574" y="2498123"/>
                </a:cubicBezTo>
                <a:cubicBezTo>
                  <a:pt x="1485142" y="2508570"/>
                  <a:pt x="1793078" y="2503020"/>
                  <a:pt x="1779898" y="2492573"/>
                </a:cubicBezTo>
                <a:cubicBezTo>
                  <a:pt x="1777502" y="2490288"/>
                  <a:pt x="1748745" y="2488329"/>
                  <a:pt x="1701416" y="2487676"/>
                </a:cubicBezTo>
                <a:cubicBezTo>
                  <a:pt x="1677752" y="2487187"/>
                  <a:pt x="1649594" y="2486942"/>
                  <a:pt x="1617917" y="2486982"/>
                </a:cubicBezTo>
                <a:close/>
                <a:moveTo>
                  <a:pt x="1421038" y="2485717"/>
                </a:moveTo>
                <a:cubicBezTo>
                  <a:pt x="1411453" y="2484085"/>
                  <a:pt x="1397074" y="2485717"/>
                  <a:pt x="1388088" y="2488982"/>
                </a:cubicBezTo>
                <a:cubicBezTo>
                  <a:pt x="1379701" y="2492247"/>
                  <a:pt x="1386889" y="2492899"/>
                  <a:pt x="1405462" y="2491267"/>
                </a:cubicBezTo>
                <a:cubicBezTo>
                  <a:pt x="1423435" y="2489635"/>
                  <a:pt x="1430025" y="2487350"/>
                  <a:pt x="1421038" y="2485717"/>
                </a:cubicBezTo>
                <a:close/>
                <a:moveTo>
                  <a:pt x="12108945" y="2479188"/>
                </a:moveTo>
                <a:cubicBezTo>
                  <a:pt x="12098760" y="2479514"/>
                  <a:pt x="12081985" y="2482453"/>
                  <a:pt x="12060418" y="2488002"/>
                </a:cubicBezTo>
                <a:lnTo>
                  <a:pt x="12028666" y="2497143"/>
                </a:lnTo>
                <a:lnTo>
                  <a:pt x="12067607" y="2505632"/>
                </a:lnTo>
                <a:cubicBezTo>
                  <a:pt x="12110143" y="2515425"/>
                  <a:pt x="12174845" y="2510528"/>
                  <a:pt x="12216782" y="2495511"/>
                </a:cubicBezTo>
                <a:lnTo>
                  <a:pt x="12244341" y="2485717"/>
                </a:lnTo>
                <a:lnTo>
                  <a:pt x="12211390" y="2485717"/>
                </a:lnTo>
                <a:cubicBezTo>
                  <a:pt x="12193418" y="2485717"/>
                  <a:pt x="12164661" y="2488002"/>
                  <a:pt x="12147886" y="2491267"/>
                </a:cubicBezTo>
                <a:cubicBezTo>
                  <a:pt x="12130512" y="2493552"/>
                  <a:pt x="12118530" y="2492247"/>
                  <a:pt x="12120927" y="2487350"/>
                </a:cubicBezTo>
                <a:cubicBezTo>
                  <a:pt x="12123922" y="2481800"/>
                  <a:pt x="12119129" y="2479188"/>
                  <a:pt x="12108945" y="2479188"/>
                </a:cubicBezTo>
                <a:close/>
                <a:moveTo>
                  <a:pt x="12846734" y="2478250"/>
                </a:moveTo>
                <a:cubicBezTo>
                  <a:pt x="12839694" y="2478943"/>
                  <a:pt x="12829659" y="2480657"/>
                  <a:pt x="12816479" y="2483432"/>
                </a:cubicBezTo>
                <a:cubicBezTo>
                  <a:pt x="12752376" y="2497143"/>
                  <a:pt x="12742790" y="2502693"/>
                  <a:pt x="12760763" y="2511834"/>
                </a:cubicBezTo>
                <a:cubicBezTo>
                  <a:pt x="12780533" y="2522608"/>
                  <a:pt x="12794313" y="2519996"/>
                  <a:pt x="12830259" y="2500408"/>
                </a:cubicBezTo>
                <a:cubicBezTo>
                  <a:pt x="12851826" y="2488982"/>
                  <a:pt x="12861412" y="2482126"/>
                  <a:pt x="12859015" y="2479188"/>
                </a:cubicBezTo>
                <a:cubicBezTo>
                  <a:pt x="12857817" y="2477882"/>
                  <a:pt x="12853773" y="2477556"/>
                  <a:pt x="12846734" y="2478250"/>
                </a:cubicBezTo>
                <a:close/>
                <a:moveTo>
                  <a:pt x="11587730" y="2473312"/>
                </a:moveTo>
                <a:cubicBezTo>
                  <a:pt x="11557775" y="2473312"/>
                  <a:pt x="11532013" y="2476250"/>
                  <a:pt x="11538004" y="2481800"/>
                </a:cubicBezTo>
                <a:cubicBezTo>
                  <a:pt x="11546991" y="2489961"/>
                  <a:pt x="11587130" y="2492247"/>
                  <a:pt x="11651234" y="2488982"/>
                </a:cubicBezTo>
                <a:cubicBezTo>
                  <a:pt x="11671004" y="2488002"/>
                  <a:pt x="11675198" y="2485717"/>
                  <a:pt x="11664414" y="2481800"/>
                </a:cubicBezTo>
                <a:cubicBezTo>
                  <a:pt x="11653031" y="2476250"/>
                  <a:pt x="11618284" y="2473312"/>
                  <a:pt x="11587730" y="2473312"/>
                </a:cubicBezTo>
                <a:close/>
                <a:moveTo>
                  <a:pt x="11286982" y="2458294"/>
                </a:moveTo>
                <a:cubicBezTo>
                  <a:pt x="11276798" y="2459274"/>
                  <a:pt x="11266014" y="2464497"/>
                  <a:pt x="11263618" y="2470047"/>
                </a:cubicBezTo>
                <a:cubicBezTo>
                  <a:pt x="11260622" y="2475923"/>
                  <a:pt x="11266613" y="2478861"/>
                  <a:pt x="11276798" y="2478209"/>
                </a:cubicBezTo>
                <a:cubicBezTo>
                  <a:pt x="11287581" y="2477229"/>
                  <a:pt x="11298365" y="2471679"/>
                  <a:pt x="11300762" y="2466782"/>
                </a:cubicBezTo>
                <a:cubicBezTo>
                  <a:pt x="11303158" y="2460906"/>
                  <a:pt x="11297167" y="2456662"/>
                  <a:pt x="11286982" y="2458294"/>
                </a:cubicBezTo>
                <a:close/>
                <a:moveTo>
                  <a:pt x="1686439" y="2441971"/>
                </a:moveTo>
                <a:cubicBezTo>
                  <a:pt x="1679849" y="2440339"/>
                  <a:pt x="1666069" y="2440992"/>
                  <a:pt x="1658281" y="2444256"/>
                </a:cubicBezTo>
                <a:cubicBezTo>
                  <a:pt x="1649295" y="2447847"/>
                  <a:pt x="1654087" y="2449153"/>
                  <a:pt x="1669664" y="2447521"/>
                </a:cubicBezTo>
                <a:cubicBezTo>
                  <a:pt x="1685241" y="2446868"/>
                  <a:pt x="1693029" y="2443603"/>
                  <a:pt x="1686439" y="2441971"/>
                </a:cubicBezTo>
                <a:close/>
                <a:moveTo>
                  <a:pt x="1592380" y="2422057"/>
                </a:moveTo>
                <a:cubicBezTo>
                  <a:pt x="1586989" y="2420424"/>
                  <a:pt x="1577403" y="2422383"/>
                  <a:pt x="1564223" y="2427280"/>
                </a:cubicBezTo>
                <a:cubicBezTo>
                  <a:pt x="1545651" y="2433809"/>
                  <a:pt x="1542655" y="2437727"/>
                  <a:pt x="1552241" y="2442950"/>
                </a:cubicBezTo>
                <a:cubicBezTo>
                  <a:pt x="1570812" y="2451765"/>
                  <a:pt x="1586989" y="2450459"/>
                  <a:pt x="1593579" y="2437401"/>
                </a:cubicBezTo>
                <a:cubicBezTo>
                  <a:pt x="1597772" y="2428913"/>
                  <a:pt x="1597173" y="2423689"/>
                  <a:pt x="1592380" y="2422057"/>
                </a:cubicBezTo>
                <a:close/>
                <a:moveTo>
                  <a:pt x="1504313" y="2421404"/>
                </a:moveTo>
                <a:cubicBezTo>
                  <a:pt x="1500119" y="2421077"/>
                  <a:pt x="1493529" y="2422057"/>
                  <a:pt x="1485741" y="2424669"/>
                </a:cubicBezTo>
                <a:cubicBezTo>
                  <a:pt x="1450394" y="2437074"/>
                  <a:pt x="1449795" y="2442298"/>
                  <a:pt x="1483345" y="2438706"/>
                </a:cubicBezTo>
                <a:cubicBezTo>
                  <a:pt x="1500119" y="2437074"/>
                  <a:pt x="1512700" y="2431524"/>
                  <a:pt x="1512700" y="2426627"/>
                </a:cubicBezTo>
                <a:cubicBezTo>
                  <a:pt x="1512101" y="2423689"/>
                  <a:pt x="1509106" y="2421730"/>
                  <a:pt x="1504313" y="2421404"/>
                </a:cubicBezTo>
                <a:close/>
                <a:moveTo>
                  <a:pt x="1432421" y="2420098"/>
                </a:moveTo>
                <a:cubicBezTo>
                  <a:pt x="1426430" y="2420098"/>
                  <a:pt x="1417444" y="2421404"/>
                  <a:pt x="1406061" y="2423689"/>
                </a:cubicBezTo>
                <a:cubicBezTo>
                  <a:pt x="1353939" y="2435442"/>
                  <a:pt x="1350944" y="2441318"/>
                  <a:pt x="1397674" y="2437401"/>
                </a:cubicBezTo>
                <a:cubicBezTo>
                  <a:pt x="1419241" y="2434789"/>
                  <a:pt x="1438412" y="2429565"/>
                  <a:pt x="1440809" y="2423689"/>
                </a:cubicBezTo>
                <a:cubicBezTo>
                  <a:pt x="1442007" y="2421404"/>
                  <a:pt x="1439011" y="2420098"/>
                  <a:pt x="1432421" y="2420098"/>
                </a:cubicBezTo>
                <a:close/>
                <a:moveTo>
                  <a:pt x="11318135" y="2397572"/>
                </a:moveTo>
                <a:cubicBezTo>
                  <a:pt x="11310347" y="2398551"/>
                  <a:pt x="11298365" y="2404101"/>
                  <a:pt x="11290577" y="2409978"/>
                </a:cubicBezTo>
                <a:cubicBezTo>
                  <a:pt x="11279194" y="2418792"/>
                  <a:pt x="11279194" y="2419772"/>
                  <a:pt x="11291176" y="2419119"/>
                </a:cubicBezTo>
                <a:cubicBezTo>
                  <a:pt x="11298964" y="2418139"/>
                  <a:pt x="11312145" y="2413242"/>
                  <a:pt x="11318735" y="2407366"/>
                </a:cubicBezTo>
                <a:cubicBezTo>
                  <a:pt x="11330117" y="2397572"/>
                  <a:pt x="11330117" y="2396593"/>
                  <a:pt x="11318135" y="2397572"/>
                </a:cubicBezTo>
                <a:close/>
                <a:moveTo>
                  <a:pt x="11449956" y="2397292"/>
                </a:moveTo>
                <a:cubicBezTo>
                  <a:pt x="11438554" y="2397225"/>
                  <a:pt x="11424475" y="2398062"/>
                  <a:pt x="11408000" y="2399857"/>
                </a:cubicBezTo>
                <a:cubicBezTo>
                  <a:pt x="11377446" y="2403122"/>
                  <a:pt x="11362469" y="2407366"/>
                  <a:pt x="11375050" y="2408998"/>
                </a:cubicBezTo>
                <a:cubicBezTo>
                  <a:pt x="11387032" y="2409978"/>
                  <a:pt x="11404406" y="2416507"/>
                  <a:pt x="11411595" y="2423036"/>
                </a:cubicBezTo>
                <a:cubicBezTo>
                  <a:pt x="11428969" y="2437727"/>
                  <a:pt x="11448140" y="2437074"/>
                  <a:pt x="11472703" y="2420751"/>
                </a:cubicBezTo>
                <a:cubicBezTo>
                  <a:pt x="11494270" y="2405815"/>
                  <a:pt x="11484160" y="2397491"/>
                  <a:pt x="11449956" y="2397292"/>
                </a:cubicBezTo>
                <a:close/>
                <a:moveTo>
                  <a:pt x="11759072" y="2388431"/>
                </a:moveTo>
                <a:cubicBezTo>
                  <a:pt x="11748887" y="2387125"/>
                  <a:pt x="11723725" y="2389737"/>
                  <a:pt x="11673401" y="2395287"/>
                </a:cubicBezTo>
                <a:cubicBezTo>
                  <a:pt x="11618284" y="2401816"/>
                  <a:pt x="11573950" y="2410631"/>
                  <a:pt x="11573950" y="2414548"/>
                </a:cubicBezTo>
                <a:cubicBezTo>
                  <a:pt x="11573950" y="2419445"/>
                  <a:pt x="11584734" y="2420751"/>
                  <a:pt x="11597914" y="2417486"/>
                </a:cubicBezTo>
                <a:cubicBezTo>
                  <a:pt x="11611693" y="2412589"/>
                  <a:pt x="11620680" y="2414875"/>
                  <a:pt x="11621878" y="2422057"/>
                </a:cubicBezTo>
                <a:cubicBezTo>
                  <a:pt x="11623076" y="2442624"/>
                  <a:pt x="11729716" y="2428913"/>
                  <a:pt x="11753680" y="2405081"/>
                </a:cubicBezTo>
                <a:cubicBezTo>
                  <a:pt x="11763864" y="2394960"/>
                  <a:pt x="11768657" y="2389737"/>
                  <a:pt x="11759072" y="2388431"/>
                </a:cubicBezTo>
                <a:close/>
                <a:moveTo>
                  <a:pt x="1638511" y="2371128"/>
                </a:moveTo>
                <a:cubicBezTo>
                  <a:pt x="1595975" y="2371128"/>
                  <a:pt x="1555236" y="2375046"/>
                  <a:pt x="1551043" y="2382881"/>
                </a:cubicBezTo>
                <a:cubicBezTo>
                  <a:pt x="1545052" y="2395940"/>
                  <a:pt x="1606159" y="2401490"/>
                  <a:pt x="1636714" y="2390716"/>
                </a:cubicBezTo>
                <a:cubicBezTo>
                  <a:pt x="1658281" y="2383534"/>
                  <a:pt x="1660078" y="2385166"/>
                  <a:pt x="1656484" y="2403122"/>
                </a:cubicBezTo>
                <a:cubicBezTo>
                  <a:pt x="1652290" y="2421404"/>
                  <a:pt x="1654686" y="2423036"/>
                  <a:pt x="1669664" y="2417486"/>
                </a:cubicBezTo>
                <a:cubicBezTo>
                  <a:pt x="1678650" y="2413242"/>
                  <a:pt x="1697822" y="2412589"/>
                  <a:pt x="1709804" y="2415854"/>
                </a:cubicBezTo>
                <a:cubicBezTo>
                  <a:pt x="1733768" y="2422383"/>
                  <a:pt x="1755934" y="2416833"/>
                  <a:pt x="1755335" y="2404428"/>
                </a:cubicBezTo>
                <a:cubicBezTo>
                  <a:pt x="1754736" y="2400184"/>
                  <a:pt x="1746349" y="2391043"/>
                  <a:pt x="1736164" y="2382881"/>
                </a:cubicBezTo>
                <a:cubicBezTo>
                  <a:pt x="1725380" y="2375046"/>
                  <a:pt x="1681047" y="2371128"/>
                  <a:pt x="1638511" y="2371128"/>
                </a:cubicBezTo>
                <a:close/>
                <a:moveTo>
                  <a:pt x="1488736" y="2364599"/>
                </a:moveTo>
                <a:cubicBezTo>
                  <a:pt x="1447399" y="2359702"/>
                  <a:pt x="1379102" y="2368517"/>
                  <a:pt x="1389286" y="2377658"/>
                </a:cubicBezTo>
                <a:cubicBezTo>
                  <a:pt x="1395876" y="2382555"/>
                  <a:pt x="1452191" y="2391696"/>
                  <a:pt x="1471363" y="2389084"/>
                </a:cubicBezTo>
                <a:cubicBezTo>
                  <a:pt x="1478552" y="2389084"/>
                  <a:pt x="1495926" y="2384187"/>
                  <a:pt x="1507908" y="2379290"/>
                </a:cubicBezTo>
                <a:cubicBezTo>
                  <a:pt x="1528876" y="2370149"/>
                  <a:pt x="1526480" y="2369496"/>
                  <a:pt x="1488736" y="2364599"/>
                </a:cubicBezTo>
                <a:close/>
                <a:moveTo>
                  <a:pt x="12120328" y="2360682"/>
                </a:moveTo>
                <a:cubicBezTo>
                  <a:pt x="12112539" y="2361335"/>
                  <a:pt x="12106548" y="2365905"/>
                  <a:pt x="12106548" y="2371128"/>
                </a:cubicBezTo>
                <a:cubicBezTo>
                  <a:pt x="12107747" y="2376025"/>
                  <a:pt x="12114337" y="2377005"/>
                  <a:pt x="12121526" y="2373740"/>
                </a:cubicBezTo>
                <a:cubicBezTo>
                  <a:pt x="12129314" y="2369496"/>
                  <a:pt x="12134706" y="2364599"/>
                  <a:pt x="12134706" y="2362967"/>
                </a:cubicBezTo>
                <a:cubicBezTo>
                  <a:pt x="12134107" y="2360682"/>
                  <a:pt x="12128116" y="2359702"/>
                  <a:pt x="12120328" y="2360682"/>
                </a:cubicBezTo>
                <a:close/>
                <a:moveTo>
                  <a:pt x="11823549" y="2345461"/>
                </a:moveTo>
                <a:cubicBezTo>
                  <a:pt x="11812691" y="2345828"/>
                  <a:pt x="11805502" y="2346644"/>
                  <a:pt x="11804603" y="2347950"/>
                </a:cubicBezTo>
                <a:cubicBezTo>
                  <a:pt x="11795617" y="2357743"/>
                  <a:pt x="11817783" y="2363620"/>
                  <a:pt x="11848337" y="2359376"/>
                </a:cubicBezTo>
                <a:cubicBezTo>
                  <a:pt x="11872900" y="2357091"/>
                  <a:pt x="11878891" y="2358723"/>
                  <a:pt x="11872301" y="2367864"/>
                </a:cubicBezTo>
                <a:cubicBezTo>
                  <a:pt x="11857923" y="2385166"/>
                  <a:pt x="11928017" y="2395940"/>
                  <a:pt x="11989724" y="2386799"/>
                </a:cubicBezTo>
                <a:cubicBezTo>
                  <a:pt x="12018481" y="2381902"/>
                  <a:pt x="12044242" y="2382555"/>
                  <a:pt x="12047238" y="2387778"/>
                </a:cubicBezTo>
                <a:cubicBezTo>
                  <a:pt x="12053229" y="2394960"/>
                  <a:pt x="12087377" y="2387778"/>
                  <a:pt x="12096963" y="2376025"/>
                </a:cubicBezTo>
                <a:cubicBezTo>
                  <a:pt x="12111940" y="2359702"/>
                  <a:pt x="12063413" y="2357743"/>
                  <a:pt x="11916035" y="2370149"/>
                </a:cubicBezTo>
                <a:cubicBezTo>
                  <a:pt x="11888477" y="2372761"/>
                  <a:pt x="11878891" y="2355785"/>
                  <a:pt x="11905251" y="2350888"/>
                </a:cubicBezTo>
                <a:cubicBezTo>
                  <a:pt x="11914238" y="2349255"/>
                  <a:pt x="11895666" y="2347297"/>
                  <a:pt x="11864513" y="2345664"/>
                </a:cubicBezTo>
                <a:cubicBezTo>
                  <a:pt x="11848936" y="2345175"/>
                  <a:pt x="11834408" y="2345093"/>
                  <a:pt x="11823549" y="2345461"/>
                </a:cubicBezTo>
                <a:close/>
                <a:moveTo>
                  <a:pt x="1700218" y="2342073"/>
                </a:moveTo>
                <a:cubicBezTo>
                  <a:pt x="1695425" y="2342400"/>
                  <a:pt x="1693628" y="2345664"/>
                  <a:pt x="1694227" y="2351541"/>
                </a:cubicBezTo>
                <a:cubicBezTo>
                  <a:pt x="1694227" y="2356438"/>
                  <a:pt x="1703813" y="2359376"/>
                  <a:pt x="1715795" y="2358723"/>
                </a:cubicBezTo>
                <a:cubicBezTo>
                  <a:pt x="1733168" y="2357091"/>
                  <a:pt x="1733768" y="2355458"/>
                  <a:pt x="1722385" y="2348602"/>
                </a:cubicBezTo>
                <a:cubicBezTo>
                  <a:pt x="1712799" y="2343379"/>
                  <a:pt x="1705011" y="2341420"/>
                  <a:pt x="1700218" y="2342073"/>
                </a:cubicBezTo>
                <a:close/>
                <a:moveTo>
                  <a:pt x="1397674" y="2334238"/>
                </a:moveTo>
                <a:cubicBezTo>
                  <a:pt x="1388687" y="2332279"/>
                  <a:pt x="1373709" y="2333912"/>
                  <a:pt x="1364723" y="2337176"/>
                </a:cubicBezTo>
                <a:cubicBezTo>
                  <a:pt x="1356336" y="2340441"/>
                  <a:pt x="1364124" y="2341747"/>
                  <a:pt x="1382097" y="2340114"/>
                </a:cubicBezTo>
                <a:cubicBezTo>
                  <a:pt x="1400669" y="2338482"/>
                  <a:pt x="1406660" y="2335870"/>
                  <a:pt x="1397674" y="2334238"/>
                </a:cubicBezTo>
                <a:close/>
                <a:moveTo>
                  <a:pt x="11529617" y="2313344"/>
                </a:moveTo>
                <a:cubicBezTo>
                  <a:pt x="11518234" y="2311712"/>
                  <a:pt x="11508050" y="2314324"/>
                  <a:pt x="11508649" y="2320200"/>
                </a:cubicBezTo>
                <a:cubicBezTo>
                  <a:pt x="11508649" y="2326076"/>
                  <a:pt x="11519432" y="2330973"/>
                  <a:pt x="11531414" y="2332606"/>
                </a:cubicBezTo>
                <a:cubicBezTo>
                  <a:pt x="11545194" y="2333259"/>
                  <a:pt x="11541599" y="2335870"/>
                  <a:pt x="11519432" y="2339135"/>
                </a:cubicBezTo>
                <a:cubicBezTo>
                  <a:pt x="11470905" y="2345664"/>
                  <a:pt x="11442149" y="2358070"/>
                  <a:pt x="11457126" y="2365579"/>
                </a:cubicBezTo>
                <a:cubicBezTo>
                  <a:pt x="11481090" y="2377658"/>
                  <a:pt x="11672202" y="2355785"/>
                  <a:pt x="11685382" y="2340114"/>
                </a:cubicBezTo>
                <a:cubicBezTo>
                  <a:pt x="11694968" y="2328362"/>
                  <a:pt x="11684783" y="2325097"/>
                  <a:pt x="11623076" y="2320853"/>
                </a:cubicBezTo>
                <a:cubicBezTo>
                  <a:pt x="11583536" y="2318568"/>
                  <a:pt x="11541000" y="2314977"/>
                  <a:pt x="11529617" y="2313344"/>
                </a:cubicBezTo>
                <a:close/>
                <a:moveTo>
                  <a:pt x="11403207" y="2309100"/>
                </a:moveTo>
                <a:cubicBezTo>
                  <a:pt x="11382239" y="2308774"/>
                  <a:pt x="11358275" y="2311712"/>
                  <a:pt x="11346892" y="2317915"/>
                </a:cubicBezTo>
                <a:cubicBezTo>
                  <a:pt x="11334910" y="2323465"/>
                  <a:pt x="11330117" y="2328362"/>
                  <a:pt x="11334910" y="2329341"/>
                </a:cubicBezTo>
                <a:cubicBezTo>
                  <a:pt x="11340302" y="2329341"/>
                  <a:pt x="11324726" y="2337176"/>
                  <a:pt x="11298964" y="2346317"/>
                </a:cubicBezTo>
                <a:lnTo>
                  <a:pt x="11254032" y="2362967"/>
                </a:lnTo>
                <a:lnTo>
                  <a:pt x="11331316" y="2356438"/>
                </a:lnTo>
                <a:cubicBezTo>
                  <a:pt x="11376248" y="2352846"/>
                  <a:pt x="11408000" y="2346644"/>
                  <a:pt x="11406802" y="2340767"/>
                </a:cubicBezTo>
                <a:cubicBezTo>
                  <a:pt x="11406802" y="2335870"/>
                  <a:pt x="11413991" y="2330973"/>
                  <a:pt x="11424775" y="2329994"/>
                </a:cubicBezTo>
                <a:cubicBezTo>
                  <a:pt x="11434960" y="2329341"/>
                  <a:pt x="11443347" y="2324444"/>
                  <a:pt x="11443347" y="2319547"/>
                </a:cubicBezTo>
                <a:cubicBezTo>
                  <a:pt x="11442149" y="2313344"/>
                  <a:pt x="11424176" y="2309427"/>
                  <a:pt x="11403207" y="2309100"/>
                </a:cubicBezTo>
                <a:close/>
                <a:moveTo>
                  <a:pt x="11243248" y="2273516"/>
                </a:moveTo>
                <a:cubicBezTo>
                  <a:pt x="11236658" y="2271557"/>
                  <a:pt x="11224077" y="2272536"/>
                  <a:pt x="11215091" y="2275801"/>
                </a:cubicBezTo>
                <a:cubicBezTo>
                  <a:pt x="11206703" y="2279066"/>
                  <a:pt x="11211496" y="2280698"/>
                  <a:pt x="11227073" y="2279066"/>
                </a:cubicBezTo>
                <a:cubicBezTo>
                  <a:pt x="11242649" y="2278086"/>
                  <a:pt x="11250437" y="2275801"/>
                  <a:pt x="11243248" y="2273516"/>
                </a:cubicBezTo>
                <a:close/>
                <a:moveTo>
                  <a:pt x="11561968" y="2240543"/>
                </a:moveTo>
                <a:cubicBezTo>
                  <a:pt x="11549986" y="2241196"/>
                  <a:pt x="11539802" y="2248378"/>
                  <a:pt x="11538004" y="2256540"/>
                </a:cubicBezTo>
                <a:cubicBezTo>
                  <a:pt x="11532013" y="2275475"/>
                  <a:pt x="11542797" y="2274822"/>
                  <a:pt x="11564964" y="2254254"/>
                </a:cubicBezTo>
                <a:cubicBezTo>
                  <a:pt x="11581139" y="2239564"/>
                  <a:pt x="11581739" y="2238911"/>
                  <a:pt x="11561968" y="2240543"/>
                </a:cubicBezTo>
                <a:close/>
                <a:moveTo>
                  <a:pt x="11491275" y="2239237"/>
                </a:moveTo>
                <a:cubicBezTo>
                  <a:pt x="11467311" y="2237605"/>
                  <a:pt x="11447541" y="2246746"/>
                  <a:pt x="11433162" y="2265681"/>
                </a:cubicBezTo>
                <a:lnTo>
                  <a:pt x="11413991" y="2291145"/>
                </a:lnTo>
                <a:lnTo>
                  <a:pt x="11448739" y="2292124"/>
                </a:lnTo>
                <a:cubicBezTo>
                  <a:pt x="11467311" y="2292124"/>
                  <a:pt x="11486482" y="2292777"/>
                  <a:pt x="11490676" y="2292777"/>
                </a:cubicBezTo>
                <a:cubicBezTo>
                  <a:pt x="11494869" y="2293757"/>
                  <a:pt x="11500261" y="2285595"/>
                  <a:pt x="11502059" y="2274822"/>
                </a:cubicBezTo>
                <a:cubicBezTo>
                  <a:pt x="11503856" y="2264375"/>
                  <a:pt x="11512243" y="2254254"/>
                  <a:pt x="11520631" y="2252622"/>
                </a:cubicBezTo>
                <a:cubicBezTo>
                  <a:pt x="11532013" y="2250990"/>
                  <a:pt x="11531414" y="2249357"/>
                  <a:pt x="11516437" y="2244461"/>
                </a:cubicBezTo>
                <a:cubicBezTo>
                  <a:pt x="11507450" y="2241522"/>
                  <a:pt x="11499063" y="2239890"/>
                  <a:pt x="11491275" y="2239237"/>
                </a:cubicBezTo>
                <a:close/>
                <a:moveTo>
                  <a:pt x="1733337" y="2217548"/>
                </a:moveTo>
                <a:cubicBezTo>
                  <a:pt x="1696773" y="2217854"/>
                  <a:pt x="1625331" y="2221282"/>
                  <a:pt x="1549844" y="2226179"/>
                </a:cubicBezTo>
                <a:cubicBezTo>
                  <a:pt x="1421038" y="2235320"/>
                  <a:pt x="1384493" y="2239564"/>
                  <a:pt x="1425232" y="2241849"/>
                </a:cubicBezTo>
                <a:cubicBezTo>
                  <a:pt x="1456385" y="2244461"/>
                  <a:pt x="1530074" y="2241849"/>
                  <a:pt x="1587588" y="2236952"/>
                </a:cubicBezTo>
                <a:cubicBezTo>
                  <a:pt x="1645101" y="2232708"/>
                  <a:pt x="1695425" y="2232708"/>
                  <a:pt x="1698421" y="2236952"/>
                </a:cubicBezTo>
                <a:cubicBezTo>
                  <a:pt x="1705011" y="2245766"/>
                  <a:pt x="1725380" y="2243481"/>
                  <a:pt x="1758331" y="2231402"/>
                </a:cubicBezTo>
                <a:lnTo>
                  <a:pt x="1780497" y="2222261"/>
                </a:lnTo>
                <a:lnTo>
                  <a:pt x="1757132" y="2218343"/>
                </a:lnTo>
                <a:cubicBezTo>
                  <a:pt x="1753837" y="2217690"/>
                  <a:pt x="1745525" y="2217446"/>
                  <a:pt x="1733337" y="2217548"/>
                </a:cubicBezTo>
                <a:close/>
                <a:moveTo>
                  <a:pt x="11605103" y="2210508"/>
                </a:moveTo>
                <a:cubicBezTo>
                  <a:pt x="11598513" y="2208223"/>
                  <a:pt x="11585333" y="2209855"/>
                  <a:pt x="11576946" y="2212141"/>
                </a:cubicBezTo>
                <a:cubicBezTo>
                  <a:pt x="11567959" y="2215405"/>
                  <a:pt x="11573950" y="2217038"/>
                  <a:pt x="11588928" y="2216058"/>
                </a:cubicBezTo>
                <a:cubicBezTo>
                  <a:pt x="11604504" y="2214426"/>
                  <a:pt x="11611693" y="2212141"/>
                  <a:pt x="11605103" y="2210508"/>
                </a:cubicBezTo>
                <a:close/>
                <a:moveTo>
                  <a:pt x="11529018" y="2167415"/>
                </a:moveTo>
                <a:cubicBezTo>
                  <a:pt x="11514640" y="2168721"/>
                  <a:pt x="11505054" y="2172312"/>
                  <a:pt x="11505653" y="2177862"/>
                </a:cubicBezTo>
                <a:cubicBezTo>
                  <a:pt x="11505653" y="2183412"/>
                  <a:pt x="11527820" y="2185044"/>
                  <a:pt x="11554779" y="2181779"/>
                </a:cubicBezTo>
                <a:cubicBezTo>
                  <a:pt x="11593721" y="2177535"/>
                  <a:pt x="11598513" y="2174924"/>
                  <a:pt x="11579342" y="2171006"/>
                </a:cubicBezTo>
                <a:cubicBezTo>
                  <a:pt x="11562567" y="2166762"/>
                  <a:pt x="11543396" y="2166109"/>
                  <a:pt x="11529018" y="2167415"/>
                </a:cubicBezTo>
                <a:close/>
                <a:moveTo>
                  <a:pt x="11810594" y="2162518"/>
                </a:moveTo>
                <a:cubicBezTo>
                  <a:pt x="11807598" y="2161865"/>
                  <a:pt x="11799211" y="2164150"/>
                  <a:pt x="11782436" y="2168721"/>
                </a:cubicBezTo>
                <a:cubicBezTo>
                  <a:pt x="11721328" y="2183412"/>
                  <a:pt x="11703355" y="2196470"/>
                  <a:pt x="11747689" y="2193206"/>
                </a:cubicBezTo>
                <a:cubicBezTo>
                  <a:pt x="11768657" y="2191573"/>
                  <a:pt x="11793220" y="2183738"/>
                  <a:pt x="11802207" y="2174597"/>
                </a:cubicBezTo>
                <a:cubicBezTo>
                  <a:pt x="11809995" y="2167415"/>
                  <a:pt x="11812990" y="2163497"/>
                  <a:pt x="11810594" y="2162518"/>
                </a:cubicBezTo>
                <a:close/>
                <a:moveTo>
                  <a:pt x="1719904" y="2149934"/>
                </a:moveTo>
                <a:cubicBezTo>
                  <a:pt x="1700780" y="2149929"/>
                  <a:pt x="1685690" y="2150276"/>
                  <a:pt x="1678650" y="2151092"/>
                </a:cubicBezTo>
                <a:cubicBezTo>
                  <a:pt x="1663074" y="2152071"/>
                  <a:pt x="1660678" y="2156968"/>
                  <a:pt x="1665470" y="2171659"/>
                </a:cubicBezTo>
                <a:cubicBezTo>
                  <a:pt x="1671461" y="2187329"/>
                  <a:pt x="1676853" y="2188962"/>
                  <a:pt x="1702614" y="2181779"/>
                </a:cubicBezTo>
                <a:cubicBezTo>
                  <a:pt x="1718790" y="2176883"/>
                  <a:pt x="1734366" y="2176883"/>
                  <a:pt x="1737961" y="2180800"/>
                </a:cubicBezTo>
                <a:cubicBezTo>
                  <a:pt x="1745150" y="2191573"/>
                  <a:pt x="1869164" y="2183412"/>
                  <a:pt x="1895524" y="2170027"/>
                </a:cubicBezTo>
                <a:lnTo>
                  <a:pt x="1917091" y="2159580"/>
                </a:lnTo>
                <a:lnTo>
                  <a:pt x="1892528" y="2156315"/>
                </a:lnTo>
                <a:cubicBezTo>
                  <a:pt x="1870961" y="2153132"/>
                  <a:pt x="1777277" y="2149949"/>
                  <a:pt x="1719904" y="2149934"/>
                </a:cubicBezTo>
                <a:close/>
                <a:moveTo>
                  <a:pt x="12062814" y="2127586"/>
                </a:moveTo>
                <a:cubicBezTo>
                  <a:pt x="12056224" y="2125628"/>
                  <a:pt x="12044242" y="2133789"/>
                  <a:pt x="12041846" y="2144889"/>
                </a:cubicBezTo>
                <a:cubicBezTo>
                  <a:pt x="12040048" y="2152071"/>
                  <a:pt x="12044242" y="2153704"/>
                  <a:pt x="12053229" y="2149460"/>
                </a:cubicBezTo>
                <a:cubicBezTo>
                  <a:pt x="12061017" y="2145542"/>
                  <a:pt x="12067607" y="2138360"/>
                  <a:pt x="12066409" y="2133136"/>
                </a:cubicBezTo>
                <a:cubicBezTo>
                  <a:pt x="12066409" y="2130198"/>
                  <a:pt x="12064611" y="2128239"/>
                  <a:pt x="12062814" y="2127586"/>
                </a:cubicBezTo>
                <a:close/>
                <a:moveTo>
                  <a:pt x="11709946" y="2123342"/>
                </a:moveTo>
                <a:cubicBezTo>
                  <a:pt x="11703355" y="2121710"/>
                  <a:pt x="11692572" y="2122363"/>
                  <a:pt x="11686581" y="2125628"/>
                </a:cubicBezTo>
                <a:cubicBezTo>
                  <a:pt x="11679991" y="2128892"/>
                  <a:pt x="11685982" y="2130525"/>
                  <a:pt x="11699162" y="2128892"/>
                </a:cubicBezTo>
                <a:cubicBezTo>
                  <a:pt x="11711144" y="2127913"/>
                  <a:pt x="11716536" y="2125954"/>
                  <a:pt x="11709946" y="2123342"/>
                </a:cubicBezTo>
                <a:close/>
                <a:moveTo>
                  <a:pt x="11579342" y="2113549"/>
                </a:moveTo>
                <a:cubicBezTo>
                  <a:pt x="11571554" y="2114201"/>
                  <a:pt x="11565563" y="2119098"/>
                  <a:pt x="11566761" y="2123995"/>
                </a:cubicBezTo>
                <a:cubicBezTo>
                  <a:pt x="11566761" y="2129219"/>
                  <a:pt x="11573950" y="2133136"/>
                  <a:pt x="11581739" y="2132483"/>
                </a:cubicBezTo>
                <a:cubicBezTo>
                  <a:pt x="11588928" y="2131504"/>
                  <a:pt x="11595518" y="2126607"/>
                  <a:pt x="11594919" y="2121710"/>
                </a:cubicBezTo>
                <a:cubicBezTo>
                  <a:pt x="11594919" y="2115834"/>
                  <a:pt x="11587130" y="2112569"/>
                  <a:pt x="11579342" y="2113549"/>
                </a:cubicBezTo>
                <a:close/>
                <a:moveTo>
                  <a:pt x="12132310" y="2102775"/>
                </a:moveTo>
                <a:cubicBezTo>
                  <a:pt x="12125719" y="2101143"/>
                  <a:pt x="12110143" y="2109305"/>
                  <a:pt x="12098161" y="2121710"/>
                </a:cubicBezTo>
                <a:cubicBezTo>
                  <a:pt x="12084981" y="2134116"/>
                  <a:pt x="12078391" y="2143257"/>
                  <a:pt x="12083783" y="2143257"/>
                </a:cubicBezTo>
                <a:cubicBezTo>
                  <a:pt x="12089174" y="2142277"/>
                  <a:pt x="12097562" y="2134769"/>
                  <a:pt x="12103553" y="2126607"/>
                </a:cubicBezTo>
                <a:cubicBezTo>
                  <a:pt x="12108945" y="2118119"/>
                  <a:pt x="12120328" y="2110284"/>
                  <a:pt x="12128715" y="2109305"/>
                </a:cubicBezTo>
                <a:cubicBezTo>
                  <a:pt x="12138900" y="2107672"/>
                  <a:pt x="12140098" y="2105060"/>
                  <a:pt x="12132310" y="2102775"/>
                </a:cubicBezTo>
                <a:close/>
                <a:moveTo>
                  <a:pt x="11634459" y="2069802"/>
                </a:moveTo>
                <a:cubicBezTo>
                  <a:pt x="11603306" y="2072088"/>
                  <a:pt x="11602108" y="2088737"/>
                  <a:pt x="11631464" y="2092002"/>
                </a:cubicBezTo>
                <a:cubicBezTo>
                  <a:pt x="11671004" y="2096246"/>
                  <a:pt x="11722527" y="2090370"/>
                  <a:pt x="11727319" y="2081229"/>
                </a:cubicBezTo>
                <a:cubicBezTo>
                  <a:pt x="11731513" y="2072088"/>
                  <a:pt x="11679392" y="2065558"/>
                  <a:pt x="11634459" y="2069802"/>
                </a:cubicBezTo>
                <a:close/>
                <a:moveTo>
                  <a:pt x="11095271" y="2035197"/>
                </a:moveTo>
                <a:cubicBezTo>
                  <a:pt x="11088082" y="2035850"/>
                  <a:pt x="11077298" y="2039767"/>
                  <a:pt x="11065316" y="2046623"/>
                </a:cubicBezTo>
                <a:cubicBezTo>
                  <a:pt x="11048541" y="2055111"/>
                  <a:pt x="11049141" y="2055764"/>
                  <a:pt x="11072505" y="2055111"/>
                </a:cubicBezTo>
                <a:cubicBezTo>
                  <a:pt x="11085685" y="2054132"/>
                  <a:pt x="11099465" y="2048582"/>
                  <a:pt x="11101861" y="2042706"/>
                </a:cubicBezTo>
                <a:cubicBezTo>
                  <a:pt x="11104857" y="2037156"/>
                  <a:pt x="11101861" y="2034544"/>
                  <a:pt x="11095271" y="2035197"/>
                </a:cubicBezTo>
                <a:close/>
                <a:moveTo>
                  <a:pt x="11333712" y="2030953"/>
                </a:moveTo>
                <a:cubicBezTo>
                  <a:pt x="11327721" y="2030953"/>
                  <a:pt x="11321131" y="2035850"/>
                  <a:pt x="11318735" y="2041726"/>
                </a:cubicBezTo>
                <a:cubicBezTo>
                  <a:pt x="11316338" y="2047276"/>
                  <a:pt x="11317536" y="2051520"/>
                  <a:pt x="11323527" y="2050867"/>
                </a:cubicBezTo>
                <a:cubicBezTo>
                  <a:pt x="11328320" y="2050867"/>
                  <a:pt x="11334311" y="2045644"/>
                  <a:pt x="11337307" y="2040094"/>
                </a:cubicBezTo>
                <a:cubicBezTo>
                  <a:pt x="11339703" y="2034218"/>
                  <a:pt x="11338505" y="2029973"/>
                  <a:pt x="11333712" y="2030953"/>
                </a:cubicBezTo>
                <a:close/>
                <a:moveTo>
                  <a:pt x="11238455" y="2029973"/>
                </a:moveTo>
                <a:cubicBezTo>
                  <a:pt x="11227073" y="2030953"/>
                  <a:pt x="11219883" y="2037809"/>
                  <a:pt x="11219883" y="2045970"/>
                </a:cubicBezTo>
                <a:cubicBezTo>
                  <a:pt x="11221082" y="2054132"/>
                  <a:pt x="11225275" y="2059682"/>
                  <a:pt x="11230068" y="2059682"/>
                </a:cubicBezTo>
                <a:cubicBezTo>
                  <a:pt x="11234262" y="2059029"/>
                  <a:pt x="11242649" y="2051847"/>
                  <a:pt x="11248041" y="2043685"/>
                </a:cubicBezTo>
                <a:cubicBezTo>
                  <a:pt x="11257027" y="2031279"/>
                  <a:pt x="11255230" y="2028341"/>
                  <a:pt x="11238455" y="2029973"/>
                </a:cubicBezTo>
                <a:close/>
                <a:moveTo>
                  <a:pt x="11192924" y="2027688"/>
                </a:moveTo>
                <a:cubicBezTo>
                  <a:pt x="11188131" y="2026382"/>
                  <a:pt x="11177947" y="2026709"/>
                  <a:pt x="11160573" y="2029321"/>
                </a:cubicBezTo>
                <a:cubicBezTo>
                  <a:pt x="11133014" y="2032585"/>
                  <a:pt x="11128221" y="2035197"/>
                  <a:pt x="11146793" y="2036176"/>
                </a:cubicBezTo>
                <a:cubicBezTo>
                  <a:pt x="11160573" y="2036829"/>
                  <a:pt x="11172555" y="2041726"/>
                  <a:pt x="11172555" y="2046623"/>
                </a:cubicBezTo>
                <a:cubicBezTo>
                  <a:pt x="11174352" y="2059029"/>
                  <a:pt x="11179744" y="2057396"/>
                  <a:pt x="11191127" y="2039114"/>
                </a:cubicBezTo>
                <a:cubicBezTo>
                  <a:pt x="11195320" y="2032585"/>
                  <a:pt x="11197118" y="2028994"/>
                  <a:pt x="11192924" y="2027688"/>
                </a:cubicBezTo>
                <a:close/>
                <a:moveTo>
                  <a:pt x="1835614" y="2023771"/>
                </a:moveTo>
                <a:cubicBezTo>
                  <a:pt x="1824231" y="2022138"/>
                  <a:pt x="1805060" y="2024424"/>
                  <a:pt x="1793677" y="2027688"/>
                </a:cubicBezTo>
                <a:cubicBezTo>
                  <a:pt x="1782294" y="2030953"/>
                  <a:pt x="1792479" y="2031606"/>
                  <a:pt x="1815245" y="2029321"/>
                </a:cubicBezTo>
                <a:cubicBezTo>
                  <a:pt x="1838610" y="2027688"/>
                  <a:pt x="1848195" y="2024424"/>
                  <a:pt x="1835614" y="2023771"/>
                </a:cubicBezTo>
                <a:close/>
                <a:moveTo>
                  <a:pt x="2085438" y="2019853"/>
                </a:moveTo>
                <a:cubicBezTo>
                  <a:pt x="2078249" y="2018874"/>
                  <a:pt x="2068064" y="2018874"/>
                  <a:pt x="2057280" y="2020180"/>
                </a:cubicBezTo>
                <a:lnTo>
                  <a:pt x="2018339" y="2025403"/>
                </a:lnTo>
                <a:lnTo>
                  <a:pt x="2051289" y="2029321"/>
                </a:lnTo>
                <a:cubicBezTo>
                  <a:pt x="2069861" y="2031606"/>
                  <a:pt x="2087834" y="2033565"/>
                  <a:pt x="2090829" y="2033565"/>
                </a:cubicBezTo>
                <a:cubicBezTo>
                  <a:pt x="2095023" y="2034544"/>
                  <a:pt x="2098618" y="2030300"/>
                  <a:pt x="2098019" y="2025403"/>
                </a:cubicBezTo>
                <a:cubicBezTo>
                  <a:pt x="2097420" y="2022465"/>
                  <a:pt x="2092627" y="2020506"/>
                  <a:pt x="2085438" y="2019853"/>
                </a:cubicBezTo>
                <a:close/>
                <a:moveTo>
                  <a:pt x="12241944" y="1993083"/>
                </a:moveTo>
                <a:cubicBezTo>
                  <a:pt x="12237152" y="1994062"/>
                  <a:pt x="12233557" y="1997980"/>
                  <a:pt x="12233557" y="2003856"/>
                </a:cubicBezTo>
                <a:cubicBezTo>
                  <a:pt x="12234755" y="2008753"/>
                  <a:pt x="12240746" y="2012997"/>
                  <a:pt x="12249134" y="2012344"/>
                </a:cubicBezTo>
                <a:cubicBezTo>
                  <a:pt x="12257521" y="2011365"/>
                  <a:pt x="12260516" y="2006468"/>
                  <a:pt x="12257521" y="2001571"/>
                </a:cubicBezTo>
                <a:cubicBezTo>
                  <a:pt x="12253926" y="1996674"/>
                  <a:pt x="12246737" y="1993083"/>
                  <a:pt x="12241944" y="1993083"/>
                </a:cubicBezTo>
                <a:close/>
                <a:moveTo>
                  <a:pt x="11814788" y="1980025"/>
                </a:moveTo>
                <a:cubicBezTo>
                  <a:pt x="11811193" y="1976760"/>
                  <a:pt x="11803405" y="1977413"/>
                  <a:pt x="11796216" y="1981004"/>
                </a:cubicBezTo>
                <a:cubicBezTo>
                  <a:pt x="11789626" y="1984269"/>
                  <a:pt x="11792022" y="1986554"/>
                  <a:pt x="11802806" y="1985574"/>
                </a:cubicBezTo>
                <a:cubicBezTo>
                  <a:pt x="11812990" y="1984921"/>
                  <a:pt x="11817783" y="1982636"/>
                  <a:pt x="11814788" y="1980025"/>
                </a:cubicBezTo>
                <a:close/>
                <a:moveTo>
                  <a:pt x="11812391" y="1892859"/>
                </a:moveTo>
                <a:cubicBezTo>
                  <a:pt x="11805801" y="1891226"/>
                  <a:pt x="11794418" y="1891879"/>
                  <a:pt x="11787828" y="1895144"/>
                </a:cubicBezTo>
                <a:cubicBezTo>
                  <a:pt x="11782436" y="1898409"/>
                  <a:pt x="11787229" y="1900041"/>
                  <a:pt x="11800409" y="1898409"/>
                </a:cubicBezTo>
                <a:cubicBezTo>
                  <a:pt x="11813589" y="1897429"/>
                  <a:pt x="11818981" y="1895144"/>
                  <a:pt x="11812391" y="1892859"/>
                </a:cubicBezTo>
                <a:close/>
                <a:moveTo>
                  <a:pt x="11646141" y="1839074"/>
                </a:moveTo>
                <a:cubicBezTo>
                  <a:pt x="11641498" y="1838911"/>
                  <a:pt x="11635058" y="1839156"/>
                  <a:pt x="11627869" y="1839972"/>
                </a:cubicBezTo>
                <a:cubicBezTo>
                  <a:pt x="11609297" y="1841604"/>
                  <a:pt x="11606302" y="1844216"/>
                  <a:pt x="11615887" y="1849765"/>
                </a:cubicBezTo>
                <a:cubicBezTo>
                  <a:pt x="11629067" y="1856621"/>
                  <a:pt x="11654828" y="1849765"/>
                  <a:pt x="11653630" y="1840625"/>
                </a:cubicBezTo>
                <a:cubicBezTo>
                  <a:pt x="11653630" y="1839809"/>
                  <a:pt x="11650784" y="1839237"/>
                  <a:pt x="11646141" y="1839074"/>
                </a:cubicBezTo>
                <a:close/>
                <a:moveTo>
                  <a:pt x="11369059" y="1838339"/>
                </a:moveTo>
                <a:cubicBezTo>
                  <a:pt x="11360072" y="1836707"/>
                  <a:pt x="11342698" y="1838339"/>
                  <a:pt x="11331316" y="1841604"/>
                </a:cubicBezTo>
                <a:cubicBezTo>
                  <a:pt x="11320532" y="1844869"/>
                  <a:pt x="11327721" y="1845521"/>
                  <a:pt x="11348090" y="1843889"/>
                </a:cubicBezTo>
                <a:cubicBezTo>
                  <a:pt x="11369059" y="1842257"/>
                  <a:pt x="11378045" y="1839972"/>
                  <a:pt x="11369059" y="1838339"/>
                </a:cubicBezTo>
                <a:close/>
                <a:moveTo>
                  <a:pt x="11817783" y="1812875"/>
                </a:moveTo>
                <a:cubicBezTo>
                  <a:pt x="11814189" y="1811896"/>
                  <a:pt x="11804004" y="1814507"/>
                  <a:pt x="11784833" y="1819404"/>
                </a:cubicBezTo>
                <a:cubicBezTo>
                  <a:pt x="11762666" y="1824301"/>
                  <a:pt x="11734509" y="1837033"/>
                  <a:pt x="11721328" y="1845848"/>
                </a:cubicBezTo>
                <a:cubicBezTo>
                  <a:pt x="11699162" y="1862498"/>
                  <a:pt x="11700360" y="1862171"/>
                  <a:pt x="11747689" y="1854010"/>
                </a:cubicBezTo>
                <a:cubicBezTo>
                  <a:pt x="11779441" y="1848786"/>
                  <a:pt x="11802207" y="1839319"/>
                  <a:pt x="11811193" y="1827566"/>
                </a:cubicBezTo>
                <a:cubicBezTo>
                  <a:pt x="11818382" y="1818751"/>
                  <a:pt x="11821378" y="1814181"/>
                  <a:pt x="11817783" y="1812875"/>
                </a:cubicBezTo>
                <a:close/>
                <a:moveTo>
                  <a:pt x="1888934" y="1775658"/>
                </a:moveTo>
                <a:cubicBezTo>
                  <a:pt x="1872758" y="1775332"/>
                  <a:pt x="1854785" y="1775985"/>
                  <a:pt x="1840407" y="1778923"/>
                </a:cubicBezTo>
                <a:cubicBezTo>
                  <a:pt x="1826029" y="1782188"/>
                  <a:pt x="1872159" y="1800143"/>
                  <a:pt x="1918289" y="1810916"/>
                </a:cubicBezTo>
                <a:cubicBezTo>
                  <a:pt x="1931469" y="1814181"/>
                  <a:pt x="1974006" y="1813528"/>
                  <a:pt x="2012348" y="1810263"/>
                </a:cubicBezTo>
                <a:lnTo>
                  <a:pt x="2082442" y="1803734"/>
                </a:lnTo>
                <a:lnTo>
                  <a:pt x="2015943" y="1796225"/>
                </a:lnTo>
                <a:cubicBezTo>
                  <a:pt x="1979398" y="1792308"/>
                  <a:pt x="1940456" y="1784799"/>
                  <a:pt x="1929673" y="1781535"/>
                </a:cubicBezTo>
                <a:cubicBezTo>
                  <a:pt x="1920686" y="1778270"/>
                  <a:pt x="1905709" y="1776311"/>
                  <a:pt x="1888934" y="1775658"/>
                </a:cubicBezTo>
                <a:close/>
                <a:moveTo>
                  <a:pt x="1722984" y="1772394"/>
                </a:moveTo>
                <a:cubicBezTo>
                  <a:pt x="1695425" y="1776638"/>
                  <a:pt x="1695425" y="1776638"/>
                  <a:pt x="1718191" y="1781535"/>
                </a:cubicBezTo>
                <a:cubicBezTo>
                  <a:pt x="1752340" y="1790023"/>
                  <a:pt x="1767317" y="1788064"/>
                  <a:pt x="1760128" y="1777943"/>
                </a:cubicBezTo>
                <a:cubicBezTo>
                  <a:pt x="1755934" y="1773047"/>
                  <a:pt x="1739758" y="1770761"/>
                  <a:pt x="1722984" y="1772394"/>
                </a:cubicBezTo>
                <a:close/>
                <a:moveTo>
                  <a:pt x="1367120" y="1746603"/>
                </a:moveTo>
                <a:cubicBezTo>
                  <a:pt x="1333570" y="1747582"/>
                  <a:pt x="1291633" y="1754112"/>
                  <a:pt x="1221539" y="1767497"/>
                </a:cubicBezTo>
                <a:cubicBezTo>
                  <a:pt x="1144854" y="1782188"/>
                  <a:pt x="1064575" y="1799817"/>
                  <a:pt x="1041210" y="1806346"/>
                </a:cubicBezTo>
                <a:lnTo>
                  <a:pt x="999873" y="1818425"/>
                </a:lnTo>
                <a:lnTo>
                  <a:pt x="1052593" y="1814507"/>
                </a:lnTo>
                <a:cubicBezTo>
                  <a:pt x="1083147" y="1812222"/>
                  <a:pt x="1128080" y="1817772"/>
                  <a:pt x="1162228" y="1828545"/>
                </a:cubicBezTo>
                <a:cubicBezTo>
                  <a:pt x="1216746" y="1844869"/>
                  <a:pt x="1234119" y="1844869"/>
                  <a:pt x="1485142" y="1826913"/>
                </a:cubicBezTo>
                <a:cubicBezTo>
                  <a:pt x="1631921" y="1816140"/>
                  <a:pt x="1753538" y="1809284"/>
                  <a:pt x="1755934" y="1811896"/>
                </a:cubicBezTo>
                <a:cubicBezTo>
                  <a:pt x="1759529" y="1814181"/>
                  <a:pt x="1779299" y="1814507"/>
                  <a:pt x="1799668" y="1812875"/>
                </a:cubicBezTo>
                <a:cubicBezTo>
                  <a:pt x="1827826" y="1809610"/>
                  <a:pt x="1834416" y="1806999"/>
                  <a:pt x="1823033" y="1800143"/>
                </a:cubicBezTo>
                <a:cubicBezTo>
                  <a:pt x="1815245" y="1796225"/>
                  <a:pt x="1795475" y="1793940"/>
                  <a:pt x="1779898" y="1794593"/>
                </a:cubicBezTo>
                <a:cubicBezTo>
                  <a:pt x="1764921" y="1796225"/>
                  <a:pt x="1724182" y="1792961"/>
                  <a:pt x="1690033" y="1788717"/>
                </a:cubicBezTo>
                <a:cubicBezTo>
                  <a:pt x="1656484" y="1783820"/>
                  <a:pt x="1597772" y="1778923"/>
                  <a:pt x="1561826" y="1776638"/>
                </a:cubicBezTo>
                <a:cubicBezTo>
                  <a:pt x="1525281" y="1774679"/>
                  <a:pt x="1480349" y="1768476"/>
                  <a:pt x="1461777" y="1762600"/>
                </a:cubicBezTo>
                <a:cubicBezTo>
                  <a:pt x="1425831" y="1751500"/>
                  <a:pt x="1400669" y="1745950"/>
                  <a:pt x="1367120" y="1746603"/>
                </a:cubicBezTo>
                <a:close/>
                <a:moveTo>
                  <a:pt x="12088575" y="1738441"/>
                </a:moveTo>
                <a:cubicBezTo>
                  <a:pt x="12081386" y="1737788"/>
                  <a:pt x="12063413" y="1741053"/>
                  <a:pt x="12028666" y="1747256"/>
                </a:cubicBezTo>
                <a:cubicBezTo>
                  <a:pt x="11987927" y="1753785"/>
                  <a:pt x="11953778" y="1761620"/>
                  <a:pt x="11950783" y="1764232"/>
                </a:cubicBezTo>
                <a:cubicBezTo>
                  <a:pt x="11939400" y="1778923"/>
                  <a:pt x="11964562" y="1784799"/>
                  <a:pt x="12014287" y="1777943"/>
                </a:cubicBezTo>
                <a:cubicBezTo>
                  <a:pt x="12055026" y="1774026"/>
                  <a:pt x="12074796" y="1766517"/>
                  <a:pt x="12084981" y="1752806"/>
                </a:cubicBezTo>
                <a:cubicBezTo>
                  <a:pt x="12092769" y="1743665"/>
                  <a:pt x="12096364" y="1739094"/>
                  <a:pt x="12088575" y="1738441"/>
                </a:cubicBezTo>
                <a:close/>
                <a:moveTo>
                  <a:pt x="1503115" y="1728974"/>
                </a:moveTo>
                <a:cubicBezTo>
                  <a:pt x="1500119" y="1726362"/>
                  <a:pt x="1491732" y="1726362"/>
                  <a:pt x="1485142" y="1729627"/>
                </a:cubicBezTo>
                <a:cubicBezTo>
                  <a:pt x="1477354" y="1733871"/>
                  <a:pt x="1480349" y="1735177"/>
                  <a:pt x="1491732" y="1735177"/>
                </a:cubicBezTo>
                <a:cubicBezTo>
                  <a:pt x="1501916" y="1734524"/>
                  <a:pt x="1506709" y="1732239"/>
                  <a:pt x="1503115" y="1728974"/>
                </a:cubicBezTo>
                <a:close/>
                <a:moveTo>
                  <a:pt x="2413144" y="1670863"/>
                </a:moveTo>
                <a:cubicBezTo>
                  <a:pt x="2392176" y="1670863"/>
                  <a:pt x="2370009" y="1673149"/>
                  <a:pt x="2361622" y="1677719"/>
                </a:cubicBezTo>
                <a:cubicBezTo>
                  <a:pt x="2345446" y="1685228"/>
                  <a:pt x="2345446" y="1686207"/>
                  <a:pt x="2362820" y="1693389"/>
                </a:cubicBezTo>
                <a:cubicBezTo>
                  <a:pt x="2375401" y="1699266"/>
                  <a:pt x="2384388" y="1698286"/>
                  <a:pt x="2392775" y="1689145"/>
                </a:cubicBezTo>
                <a:cubicBezTo>
                  <a:pt x="2399964" y="1681637"/>
                  <a:pt x="2413144" y="1678698"/>
                  <a:pt x="2422730" y="1681963"/>
                </a:cubicBezTo>
                <a:cubicBezTo>
                  <a:pt x="2438306" y="1686860"/>
                  <a:pt x="2438306" y="1687513"/>
                  <a:pt x="2421532" y="1696654"/>
                </a:cubicBezTo>
                <a:cubicBezTo>
                  <a:pt x="2403559" y="1706448"/>
                  <a:pt x="2403559" y="1706774"/>
                  <a:pt x="2422730" y="1705142"/>
                </a:cubicBezTo>
                <a:cubicBezTo>
                  <a:pt x="2432316" y="1704163"/>
                  <a:pt x="2446694" y="1699266"/>
                  <a:pt x="2453284" y="1693389"/>
                </a:cubicBezTo>
                <a:cubicBezTo>
                  <a:pt x="2461072" y="1688492"/>
                  <a:pt x="2464068" y="1680984"/>
                  <a:pt x="2460473" y="1677719"/>
                </a:cubicBezTo>
                <a:cubicBezTo>
                  <a:pt x="2455081" y="1673149"/>
                  <a:pt x="2434712" y="1670863"/>
                  <a:pt x="2413144" y="1670863"/>
                </a:cubicBezTo>
                <a:close/>
                <a:moveTo>
                  <a:pt x="1921884" y="1638217"/>
                </a:moveTo>
                <a:cubicBezTo>
                  <a:pt x="1909303" y="1639196"/>
                  <a:pt x="1909303" y="1639849"/>
                  <a:pt x="1922483" y="1647032"/>
                </a:cubicBezTo>
                <a:cubicBezTo>
                  <a:pt x="1930871" y="1651276"/>
                  <a:pt x="1944051" y="1654540"/>
                  <a:pt x="1951240" y="1653887"/>
                </a:cubicBezTo>
                <a:cubicBezTo>
                  <a:pt x="1963821" y="1652908"/>
                  <a:pt x="1963821" y="1651276"/>
                  <a:pt x="1950641" y="1644746"/>
                </a:cubicBezTo>
                <a:cubicBezTo>
                  <a:pt x="1942254" y="1640502"/>
                  <a:pt x="1929073" y="1637564"/>
                  <a:pt x="1921884" y="1638217"/>
                </a:cubicBezTo>
                <a:close/>
                <a:moveTo>
                  <a:pt x="1867844" y="1637182"/>
                </a:moveTo>
                <a:cubicBezTo>
                  <a:pt x="1834004" y="1636830"/>
                  <a:pt x="1759978" y="1638544"/>
                  <a:pt x="1676853" y="1642461"/>
                </a:cubicBezTo>
                <a:cubicBezTo>
                  <a:pt x="1566020" y="1647358"/>
                  <a:pt x="1439011" y="1652255"/>
                  <a:pt x="1395277" y="1654540"/>
                </a:cubicBezTo>
                <a:lnTo>
                  <a:pt x="1315597" y="1657805"/>
                </a:lnTo>
                <a:lnTo>
                  <a:pt x="1382097" y="1664661"/>
                </a:lnTo>
                <a:lnTo>
                  <a:pt x="1449196" y="1672169"/>
                </a:lnTo>
                <a:lnTo>
                  <a:pt x="1346151" y="1677719"/>
                </a:lnTo>
                <a:lnTo>
                  <a:pt x="1241908" y="1684248"/>
                </a:lnTo>
                <a:lnTo>
                  <a:pt x="1295827" y="1703510"/>
                </a:lnTo>
                <a:cubicBezTo>
                  <a:pt x="1340160" y="1719180"/>
                  <a:pt x="1359331" y="1720486"/>
                  <a:pt x="1403065" y="1712324"/>
                </a:cubicBezTo>
                <a:cubicBezTo>
                  <a:pt x="1432421" y="1707101"/>
                  <a:pt x="1458782" y="1705795"/>
                  <a:pt x="1461178" y="1709713"/>
                </a:cubicBezTo>
                <a:cubicBezTo>
                  <a:pt x="1464773" y="1712977"/>
                  <a:pt x="1508506" y="1716568"/>
                  <a:pt x="1558232" y="1716568"/>
                </a:cubicBezTo>
                <a:cubicBezTo>
                  <a:pt x="1648096" y="1715589"/>
                  <a:pt x="1649295" y="1715915"/>
                  <a:pt x="1599570" y="1726362"/>
                </a:cubicBezTo>
                <a:lnTo>
                  <a:pt x="1548646" y="1737136"/>
                </a:lnTo>
                <a:lnTo>
                  <a:pt x="1600768" y="1734524"/>
                </a:lnTo>
                <a:cubicBezTo>
                  <a:pt x="1629524" y="1733544"/>
                  <a:pt x="1675056" y="1733544"/>
                  <a:pt x="1704412" y="1734524"/>
                </a:cubicBezTo>
                <a:cubicBezTo>
                  <a:pt x="1733168" y="1736156"/>
                  <a:pt x="1770912" y="1736156"/>
                  <a:pt x="1788885" y="1734524"/>
                </a:cubicBezTo>
                <a:lnTo>
                  <a:pt x="1821835" y="1731259"/>
                </a:lnTo>
                <a:lnTo>
                  <a:pt x="1793078" y="1727342"/>
                </a:lnTo>
                <a:cubicBezTo>
                  <a:pt x="1766718" y="1722445"/>
                  <a:pt x="1766718" y="1722118"/>
                  <a:pt x="1787686" y="1719833"/>
                </a:cubicBezTo>
                <a:cubicBezTo>
                  <a:pt x="1800866" y="1718201"/>
                  <a:pt x="1836812" y="1718201"/>
                  <a:pt x="1867366" y="1718854"/>
                </a:cubicBezTo>
                <a:cubicBezTo>
                  <a:pt x="1913497" y="1720486"/>
                  <a:pt x="1929673" y="1717221"/>
                  <a:pt x="1953037" y="1701551"/>
                </a:cubicBezTo>
                <a:lnTo>
                  <a:pt x="1982992" y="1682943"/>
                </a:lnTo>
                <a:lnTo>
                  <a:pt x="1956033" y="1677719"/>
                </a:lnTo>
                <a:cubicBezTo>
                  <a:pt x="1941055" y="1675107"/>
                  <a:pt x="1882943" y="1675107"/>
                  <a:pt x="1826029" y="1676740"/>
                </a:cubicBezTo>
                <a:cubicBezTo>
                  <a:pt x="1733168" y="1679351"/>
                  <a:pt x="1725979" y="1678372"/>
                  <a:pt x="1754736" y="1666293"/>
                </a:cubicBezTo>
                <a:cubicBezTo>
                  <a:pt x="1772709" y="1658784"/>
                  <a:pt x="1790682" y="1656499"/>
                  <a:pt x="1796074" y="1660743"/>
                </a:cubicBezTo>
                <a:cubicBezTo>
                  <a:pt x="1801466" y="1664661"/>
                  <a:pt x="1820038" y="1666293"/>
                  <a:pt x="1838011" y="1664661"/>
                </a:cubicBezTo>
                <a:cubicBezTo>
                  <a:pt x="1873956" y="1661396"/>
                  <a:pt x="1902114" y="1645726"/>
                  <a:pt x="1887136" y="1638217"/>
                </a:cubicBezTo>
                <a:cubicBezTo>
                  <a:pt x="1885938" y="1637646"/>
                  <a:pt x="1879123" y="1637299"/>
                  <a:pt x="1867844" y="1637182"/>
                </a:cubicBezTo>
                <a:close/>
                <a:moveTo>
                  <a:pt x="2105208" y="1632667"/>
                </a:moveTo>
                <a:cubicBezTo>
                  <a:pt x="2092028" y="1632667"/>
                  <a:pt x="2074654" y="1633973"/>
                  <a:pt x="2057280" y="1636258"/>
                </a:cubicBezTo>
                <a:cubicBezTo>
                  <a:pt x="1996172" y="1644746"/>
                  <a:pt x="1994974" y="1645399"/>
                  <a:pt x="2021334" y="1657152"/>
                </a:cubicBezTo>
                <a:cubicBezTo>
                  <a:pt x="2039906" y="1664334"/>
                  <a:pt x="2052488" y="1664334"/>
                  <a:pt x="2062672" y="1657152"/>
                </a:cubicBezTo>
                <a:cubicBezTo>
                  <a:pt x="2070461" y="1651276"/>
                  <a:pt x="2090231" y="1647358"/>
                  <a:pt x="2106406" y="1649970"/>
                </a:cubicBezTo>
                <a:lnTo>
                  <a:pt x="2134564" y="1652908"/>
                </a:lnTo>
                <a:lnTo>
                  <a:pt x="2102812" y="1662049"/>
                </a:lnTo>
                <a:cubicBezTo>
                  <a:pt x="2084839" y="1667272"/>
                  <a:pt x="2054285" y="1675434"/>
                  <a:pt x="2033316" y="1681310"/>
                </a:cubicBezTo>
                <a:cubicBezTo>
                  <a:pt x="1997969" y="1690451"/>
                  <a:pt x="1997371" y="1690778"/>
                  <a:pt x="2021334" y="1698286"/>
                </a:cubicBezTo>
                <a:cubicBezTo>
                  <a:pt x="2072258" y="1714610"/>
                  <a:pt x="2268762" y="1700572"/>
                  <a:pt x="2301712" y="1679351"/>
                </a:cubicBezTo>
                <a:cubicBezTo>
                  <a:pt x="2325077" y="1662702"/>
                  <a:pt x="2220834" y="1655846"/>
                  <a:pt x="2181893" y="1670537"/>
                </a:cubicBezTo>
                <a:cubicBezTo>
                  <a:pt x="2163321" y="1678046"/>
                  <a:pt x="2140555" y="1684248"/>
                  <a:pt x="2133366" y="1685228"/>
                </a:cubicBezTo>
                <a:cubicBezTo>
                  <a:pt x="2120785" y="1685881"/>
                  <a:pt x="2120785" y="1685228"/>
                  <a:pt x="2132168" y="1675434"/>
                </a:cubicBezTo>
                <a:cubicBezTo>
                  <a:pt x="2139956" y="1669558"/>
                  <a:pt x="2154334" y="1663681"/>
                  <a:pt x="2166316" y="1663028"/>
                </a:cubicBezTo>
                <a:cubicBezTo>
                  <a:pt x="2179496" y="1661396"/>
                  <a:pt x="2186685" y="1654540"/>
                  <a:pt x="2186086" y="1645399"/>
                </a:cubicBezTo>
                <a:cubicBezTo>
                  <a:pt x="2184888" y="1633973"/>
                  <a:pt x="2179496" y="1631688"/>
                  <a:pt x="2164519" y="1637564"/>
                </a:cubicBezTo>
                <a:cubicBezTo>
                  <a:pt x="2153735" y="1641808"/>
                  <a:pt x="2138758" y="1640502"/>
                  <a:pt x="2132168" y="1636258"/>
                </a:cubicBezTo>
                <a:cubicBezTo>
                  <a:pt x="2129172" y="1633973"/>
                  <a:pt x="2118987" y="1632667"/>
                  <a:pt x="2105208" y="1632667"/>
                </a:cubicBezTo>
                <a:close/>
                <a:moveTo>
                  <a:pt x="11360072" y="1564110"/>
                </a:moveTo>
                <a:cubicBezTo>
                  <a:pt x="11333113" y="1563457"/>
                  <a:pt x="11303158" y="1565089"/>
                  <a:pt x="11293572" y="1569660"/>
                </a:cubicBezTo>
                <a:cubicBezTo>
                  <a:pt x="11263618" y="1584677"/>
                  <a:pt x="11286982" y="1592839"/>
                  <a:pt x="11348090" y="1587289"/>
                </a:cubicBezTo>
                <a:cubicBezTo>
                  <a:pt x="11384635" y="1584024"/>
                  <a:pt x="11413392" y="1577495"/>
                  <a:pt x="11413392" y="1572598"/>
                </a:cubicBezTo>
                <a:cubicBezTo>
                  <a:pt x="11412194" y="1568027"/>
                  <a:pt x="11387631" y="1564763"/>
                  <a:pt x="11360072" y="1564110"/>
                </a:cubicBezTo>
                <a:close/>
                <a:moveTo>
                  <a:pt x="1478851" y="1539666"/>
                </a:moveTo>
                <a:cubicBezTo>
                  <a:pt x="1429126" y="1539217"/>
                  <a:pt x="1382696" y="1539788"/>
                  <a:pt x="1342556" y="1541257"/>
                </a:cubicBezTo>
                <a:cubicBezTo>
                  <a:pt x="1262876" y="1543869"/>
                  <a:pt x="1208359" y="1550398"/>
                  <a:pt x="1203566" y="1559866"/>
                </a:cubicBezTo>
                <a:cubicBezTo>
                  <a:pt x="1201769" y="1564763"/>
                  <a:pt x="1270665" y="1565089"/>
                  <a:pt x="1356935" y="1560845"/>
                </a:cubicBezTo>
                <a:cubicBezTo>
                  <a:pt x="1443205" y="1556928"/>
                  <a:pt x="1542655" y="1553336"/>
                  <a:pt x="1579799" y="1554316"/>
                </a:cubicBezTo>
                <a:cubicBezTo>
                  <a:pt x="1688835" y="1555948"/>
                  <a:pt x="1726578" y="1549419"/>
                  <a:pt x="1634916" y="1544195"/>
                </a:cubicBezTo>
                <a:cubicBezTo>
                  <a:pt x="1581596" y="1541584"/>
                  <a:pt x="1528576" y="1540114"/>
                  <a:pt x="1478851" y="1539666"/>
                </a:cubicBezTo>
                <a:close/>
                <a:moveTo>
                  <a:pt x="11303926" y="1448052"/>
                </a:moveTo>
                <a:cubicBezTo>
                  <a:pt x="11290727" y="1450256"/>
                  <a:pt x="11270957" y="1462008"/>
                  <a:pt x="11271406" y="1470088"/>
                </a:cubicBezTo>
                <a:cubicBezTo>
                  <a:pt x="11272604" y="1482494"/>
                  <a:pt x="11307951" y="1477597"/>
                  <a:pt x="11313942" y="1464538"/>
                </a:cubicBezTo>
                <a:cubicBezTo>
                  <a:pt x="11316937" y="1458662"/>
                  <a:pt x="11316937" y="1451806"/>
                  <a:pt x="11313942" y="1449521"/>
                </a:cubicBezTo>
                <a:cubicBezTo>
                  <a:pt x="11311995" y="1447644"/>
                  <a:pt x="11308326" y="1447317"/>
                  <a:pt x="11303926" y="1448052"/>
                </a:cubicBezTo>
                <a:close/>
                <a:moveTo>
                  <a:pt x="1199372" y="1446583"/>
                </a:moveTo>
                <a:cubicBezTo>
                  <a:pt x="1183196" y="1446909"/>
                  <a:pt x="1162228" y="1450827"/>
                  <a:pt x="1141859" y="1458662"/>
                </a:cubicBezTo>
                <a:lnTo>
                  <a:pt x="1119692" y="1466824"/>
                </a:lnTo>
                <a:lnTo>
                  <a:pt x="1143057" y="1471720"/>
                </a:lnTo>
                <a:cubicBezTo>
                  <a:pt x="1187989" y="1479882"/>
                  <a:pt x="1228129" y="1473353"/>
                  <a:pt x="1226931" y="1457683"/>
                </a:cubicBezTo>
                <a:cubicBezTo>
                  <a:pt x="1226332" y="1449847"/>
                  <a:pt x="1215548" y="1446583"/>
                  <a:pt x="1199372" y="1446583"/>
                </a:cubicBezTo>
                <a:close/>
                <a:moveTo>
                  <a:pt x="1297624" y="1438748"/>
                </a:moveTo>
                <a:cubicBezTo>
                  <a:pt x="1282647" y="1440706"/>
                  <a:pt x="1271863" y="1445930"/>
                  <a:pt x="1271264" y="1453765"/>
                </a:cubicBezTo>
                <a:cubicBezTo>
                  <a:pt x="1269466" y="1464538"/>
                  <a:pt x="1346750" y="1469109"/>
                  <a:pt x="1368318" y="1460294"/>
                </a:cubicBezTo>
                <a:cubicBezTo>
                  <a:pt x="1376705" y="1456050"/>
                  <a:pt x="1370115" y="1450500"/>
                  <a:pt x="1349146" y="1443971"/>
                </a:cubicBezTo>
                <a:cubicBezTo>
                  <a:pt x="1331773" y="1438421"/>
                  <a:pt x="1312003" y="1436789"/>
                  <a:pt x="1297624" y="1438748"/>
                </a:cubicBezTo>
                <a:close/>
                <a:moveTo>
                  <a:pt x="892035" y="1430912"/>
                </a:moveTo>
                <a:cubicBezTo>
                  <a:pt x="889039" y="1428301"/>
                  <a:pt x="880652" y="1428301"/>
                  <a:pt x="874062" y="1431565"/>
                </a:cubicBezTo>
                <a:cubicBezTo>
                  <a:pt x="866873" y="1435809"/>
                  <a:pt x="869269" y="1437115"/>
                  <a:pt x="880053" y="1437115"/>
                </a:cubicBezTo>
                <a:cubicBezTo>
                  <a:pt x="889639" y="1436462"/>
                  <a:pt x="895630" y="1434177"/>
                  <a:pt x="892035" y="1430912"/>
                </a:cubicBezTo>
                <a:close/>
                <a:moveTo>
                  <a:pt x="1207760" y="1429280"/>
                </a:moveTo>
                <a:cubicBezTo>
                  <a:pt x="1201169" y="1427648"/>
                  <a:pt x="1190386" y="1428301"/>
                  <a:pt x="1184395" y="1431565"/>
                </a:cubicBezTo>
                <a:cubicBezTo>
                  <a:pt x="1177805" y="1434830"/>
                  <a:pt x="1183796" y="1436462"/>
                  <a:pt x="1196976" y="1435483"/>
                </a:cubicBezTo>
                <a:cubicBezTo>
                  <a:pt x="1209557" y="1433851"/>
                  <a:pt x="1214350" y="1431565"/>
                  <a:pt x="1207760" y="1429280"/>
                </a:cubicBezTo>
                <a:close/>
                <a:moveTo>
                  <a:pt x="11140803" y="1424057"/>
                </a:moveTo>
                <a:cubicBezTo>
                  <a:pt x="11109050" y="1426668"/>
                  <a:pt x="11107852" y="1428301"/>
                  <a:pt x="11119834" y="1445603"/>
                </a:cubicBezTo>
                <a:cubicBezTo>
                  <a:pt x="11134212" y="1468456"/>
                  <a:pt x="11170158" y="1462579"/>
                  <a:pt x="11172555" y="1438095"/>
                </a:cubicBezTo>
                <a:cubicBezTo>
                  <a:pt x="11174352" y="1424057"/>
                  <a:pt x="11167762" y="1421445"/>
                  <a:pt x="11140803" y="1424057"/>
                </a:cubicBezTo>
                <a:close/>
                <a:moveTo>
                  <a:pt x="11586531" y="1392063"/>
                </a:moveTo>
                <a:cubicBezTo>
                  <a:pt x="11574549" y="1394349"/>
                  <a:pt x="11543995" y="1404142"/>
                  <a:pt x="11479892" y="1424710"/>
                </a:cubicBezTo>
                <a:cubicBezTo>
                  <a:pt x="11444545" y="1436462"/>
                  <a:pt x="11402009" y="1444624"/>
                  <a:pt x="11384635" y="1442992"/>
                </a:cubicBezTo>
                <a:cubicBezTo>
                  <a:pt x="11352883" y="1439727"/>
                  <a:pt x="11322928" y="1458662"/>
                  <a:pt x="11334910" y="1475312"/>
                </a:cubicBezTo>
                <a:cubicBezTo>
                  <a:pt x="11343298" y="1486738"/>
                  <a:pt x="11466712" y="1464212"/>
                  <a:pt x="11529617" y="1438748"/>
                </a:cubicBezTo>
                <a:cubicBezTo>
                  <a:pt x="11555977" y="1428954"/>
                  <a:pt x="11581139" y="1412631"/>
                  <a:pt x="11587730" y="1403490"/>
                </a:cubicBezTo>
                <a:cubicBezTo>
                  <a:pt x="11594320" y="1394349"/>
                  <a:pt x="11599112" y="1389452"/>
                  <a:pt x="11586531" y="1392063"/>
                </a:cubicBezTo>
                <a:close/>
                <a:moveTo>
                  <a:pt x="11384654" y="1374914"/>
                </a:moveTo>
                <a:cubicBezTo>
                  <a:pt x="11359548" y="1374536"/>
                  <a:pt x="11334910" y="1374924"/>
                  <a:pt x="11315140" y="1376393"/>
                </a:cubicBezTo>
                <a:cubicBezTo>
                  <a:pt x="11279194" y="1379005"/>
                  <a:pt x="11213293" y="1411978"/>
                  <a:pt x="11228870" y="1420139"/>
                </a:cubicBezTo>
                <a:cubicBezTo>
                  <a:pt x="11250437" y="1430912"/>
                  <a:pt x="11340302" y="1427321"/>
                  <a:pt x="11345694" y="1414916"/>
                </a:cubicBezTo>
                <a:cubicBezTo>
                  <a:pt x="11352284" y="1402510"/>
                  <a:pt x="11369658" y="1398593"/>
                  <a:pt x="11369059" y="1409366"/>
                </a:cubicBezTo>
                <a:cubicBezTo>
                  <a:pt x="11367861" y="1427648"/>
                  <a:pt x="11373252" y="1435483"/>
                  <a:pt x="11378644" y="1425689"/>
                </a:cubicBezTo>
                <a:cubicBezTo>
                  <a:pt x="11382239" y="1419813"/>
                  <a:pt x="11399613" y="1413283"/>
                  <a:pt x="11417586" y="1410998"/>
                </a:cubicBezTo>
                <a:cubicBezTo>
                  <a:pt x="11434960" y="1408386"/>
                  <a:pt x="11460721" y="1403490"/>
                  <a:pt x="11472703" y="1399572"/>
                </a:cubicBezTo>
                <a:cubicBezTo>
                  <a:pt x="11485284" y="1395328"/>
                  <a:pt x="11499063" y="1391084"/>
                  <a:pt x="11504455" y="1390431"/>
                </a:cubicBezTo>
                <a:cubicBezTo>
                  <a:pt x="11539503" y="1384065"/>
                  <a:pt x="11459972" y="1376046"/>
                  <a:pt x="11384654" y="1374914"/>
                </a:cubicBezTo>
                <a:close/>
                <a:moveTo>
                  <a:pt x="11572153" y="1335259"/>
                </a:moveTo>
                <a:cubicBezTo>
                  <a:pt x="11552383" y="1336891"/>
                  <a:pt x="11508649" y="1339176"/>
                  <a:pt x="11476297" y="1339829"/>
                </a:cubicBezTo>
                <a:lnTo>
                  <a:pt x="11415788" y="1340808"/>
                </a:lnTo>
                <a:lnTo>
                  <a:pt x="11477496" y="1347338"/>
                </a:lnTo>
                <a:cubicBezTo>
                  <a:pt x="11554779" y="1356479"/>
                  <a:pt x="11610495" y="1354194"/>
                  <a:pt x="11608698" y="1341788"/>
                </a:cubicBezTo>
                <a:cubicBezTo>
                  <a:pt x="11608698" y="1336238"/>
                  <a:pt x="11591923" y="1333626"/>
                  <a:pt x="11572153" y="1335259"/>
                </a:cubicBezTo>
                <a:close/>
                <a:moveTo>
                  <a:pt x="389991" y="1295430"/>
                </a:moveTo>
                <a:cubicBezTo>
                  <a:pt x="382802" y="1288901"/>
                  <a:pt x="301324" y="1322200"/>
                  <a:pt x="301924" y="1331341"/>
                </a:cubicBezTo>
                <a:cubicBezTo>
                  <a:pt x="302523" y="1343420"/>
                  <a:pt x="339067" y="1335912"/>
                  <a:pt x="367824" y="1316977"/>
                </a:cubicBezTo>
                <a:cubicBezTo>
                  <a:pt x="382802" y="1307183"/>
                  <a:pt x="392387" y="1297062"/>
                  <a:pt x="389991" y="1295430"/>
                </a:cubicBezTo>
                <a:close/>
                <a:moveTo>
                  <a:pt x="11485509" y="1292533"/>
                </a:moveTo>
                <a:cubicBezTo>
                  <a:pt x="11469108" y="1292900"/>
                  <a:pt x="11455329" y="1294124"/>
                  <a:pt x="11446942" y="1296409"/>
                </a:cubicBezTo>
                <a:cubicBezTo>
                  <a:pt x="11400811" y="1308489"/>
                  <a:pt x="11420581" y="1318609"/>
                  <a:pt x="11491275" y="1318609"/>
                </a:cubicBezTo>
                <a:cubicBezTo>
                  <a:pt x="11582937" y="1318609"/>
                  <a:pt x="11608099" y="1320241"/>
                  <a:pt x="11613491" y="1325138"/>
                </a:cubicBezTo>
                <a:cubicBezTo>
                  <a:pt x="11617085" y="1327750"/>
                  <a:pt x="11624874" y="1326118"/>
                  <a:pt x="11632662" y="1322853"/>
                </a:cubicBezTo>
                <a:cubicBezTo>
                  <a:pt x="11644045" y="1316977"/>
                  <a:pt x="11643446" y="1314365"/>
                  <a:pt x="11628468" y="1306856"/>
                </a:cubicBezTo>
                <a:cubicBezTo>
                  <a:pt x="11614689" y="1300653"/>
                  <a:pt x="11577545" y="1296083"/>
                  <a:pt x="11539802" y="1293798"/>
                </a:cubicBezTo>
                <a:cubicBezTo>
                  <a:pt x="11520931" y="1292655"/>
                  <a:pt x="11501909" y="1292165"/>
                  <a:pt x="11485509" y="1292533"/>
                </a:cubicBezTo>
                <a:close/>
                <a:moveTo>
                  <a:pt x="11380442" y="1289227"/>
                </a:moveTo>
                <a:cubicBezTo>
                  <a:pt x="11373852" y="1287595"/>
                  <a:pt x="11363068" y="1288248"/>
                  <a:pt x="11356478" y="1291512"/>
                </a:cubicBezTo>
                <a:cubicBezTo>
                  <a:pt x="11350487" y="1294777"/>
                  <a:pt x="11356478" y="1296409"/>
                  <a:pt x="11369059" y="1294777"/>
                </a:cubicBezTo>
                <a:cubicBezTo>
                  <a:pt x="11382239" y="1293798"/>
                  <a:pt x="11387032" y="1291512"/>
                  <a:pt x="11380442" y="1289227"/>
                </a:cubicBezTo>
                <a:close/>
                <a:moveTo>
                  <a:pt x="10446448" y="1280739"/>
                </a:moveTo>
                <a:cubicBezTo>
                  <a:pt x="10439858" y="1279107"/>
                  <a:pt x="10429074" y="1279760"/>
                  <a:pt x="10423682" y="1283024"/>
                </a:cubicBezTo>
                <a:cubicBezTo>
                  <a:pt x="10417092" y="1286616"/>
                  <a:pt x="10422484" y="1288248"/>
                  <a:pt x="10435664" y="1286616"/>
                </a:cubicBezTo>
                <a:cubicBezTo>
                  <a:pt x="10448245" y="1285963"/>
                  <a:pt x="10453038" y="1283351"/>
                  <a:pt x="10446448" y="1280739"/>
                </a:cubicBezTo>
                <a:close/>
                <a:moveTo>
                  <a:pt x="11360072" y="1225893"/>
                </a:moveTo>
                <a:cubicBezTo>
                  <a:pt x="11345095" y="1226873"/>
                  <a:pt x="11348689" y="1229811"/>
                  <a:pt x="11355879" y="1235687"/>
                </a:cubicBezTo>
                <a:cubicBezTo>
                  <a:pt x="11369658" y="1246134"/>
                  <a:pt x="11484086" y="1256907"/>
                  <a:pt x="11534410" y="1251684"/>
                </a:cubicBezTo>
                <a:cubicBezTo>
                  <a:pt x="11549986" y="1251031"/>
                  <a:pt x="11563167" y="1253643"/>
                  <a:pt x="11564365" y="1258540"/>
                </a:cubicBezTo>
                <a:cubicBezTo>
                  <a:pt x="11564964" y="1275842"/>
                  <a:pt x="11691373" y="1273557"/>
                  <a:pt x="11699761" y="1256254"/>
                </a:cubicBezTo>
                <a:cubicBezTo>
                  <a:pt x="11702157" y="1250378"/>
                  <a:pt x="11714139" y="1244828"/>
                  <a:pt x="11725522" y="1243196"/>
                </a:cubicBezTo>
                <a:cubicBezTo>
                  <a:pt x="11739900" y="1241564"/>
                  <a:pt x="11735707" y="1237972"/>
                  <a:pt x="11712342" y="1234055"/>
                </a:cubicBezTo>
                <a:cubicBezTo>
                  <a:pt x="11693770" y="1229811"/>
                  <a:pt x="11652432" y="1231443"/>
                  <a:pt x="11620081" y="1236340"/>
                </a:cubicBezTo>
                <a:cubicBezTo>
                  <a:pt x="11588928" y="1241237"/>
                  <a:pt x="11562567" y="1242869"/>
                  <a:pt x="11561968" y="1238625"/>
                </a:cubicBezTo>
                <a:cubicBezTo>
                  <a:pt x="11561968" y="1235361"/>
                  <a:pt x="11523626" y="1231117"/>
                  <a:pt x="11478095" y="1229484"/>
                </a:cubicBezTo>
                <a:cubicBezTo>
                  <a:pt x="11409797" y="1226873"/>
                  <a:pt x="11375050" y="1225240"/>
                  <a:pt x="11360072" y="1225893"/>
                </a:cubicBezTo>
                <a:close/>
                <a:moveTo>
                  <a:pt x="525387" y="1203041"/>
                </a:moveTo>
                <a:cubicBezTo>
                  <a:pt x="518198" y="1204673"/>
                  <a:pt x="506815" y="1212835"/>
                  <a:pt x="488842" y="1227852"/>
                </a:cubicBezTo>
                <a:cubicBezTo>
                  <a:pt x="471468" y="1241890"/>
                  <a:pt x="446905" y="1256907"/>
                  <a:pt x="433725" y="1261804"/>
                </a:cubicBezTo>
                <a:cubicBezTo>
                  <a:pt x="420545" y="1266701"/>
                  <a:pt x="409761" y="1277475"/>
                  <a:pt x="410360" y="1284657"/>
                </a:cubicBezTo>
                <a:cubicBezTo>
                  <a:pt x="412157" y="1301959"/>
                  <a:pt x="410959" y="1301959"/>
                  <a:pt x="464878" y="1283024"/>
                </a:cubicBezTo>
                <a:cubicBezTo>
                  <a:pt x="514004" y="1265722"/>
                  <a:pt x="539166" y="1243522"/>
                  <a:pt x="536770" y="1218058"/>
                </a:cubicBezTo>
                <a:cubicBezTo>
                  <a:pt x="535572" y="1206632"/>
                  <a:pt x="532576" y="1201408"/>
                  <a:pt x="525387" y="1203041"/>
                </a:cubicBezTo>
                <a:close/>
                <a:moveTo>
                  <a:pt x="585896" y="1171374"/>
                </a:moveTo>
                <a:cubicBezTo>
                  <a:pt x="576909" y="1163865"/>
                  <a:pt x="554144" y="1200103"/>
                  <a:pt x="555342" y="1219038"/>
                </a:cubicBezTo>
                <a:cubicBezTo>
                  <a:pt x="558337" y="1246134"/>
                  <a:pt x="569720" y="1240258"/>
                  <a:pt x="581103" y="1205652"/>
                </a:cubicBezTo>
                <a:cubicBezTo>
                  <a:pt x="586495" y="1189329"/>
                  <a:pt x="588292" y="1173659"/>
                  <a:pt x="585896" y="1171374"/>
                </a:cubicBezTo>
                <a:close/>
                <a:moveTo>
                  <a:pt x="12092769" y="1144930"/>
                </a:moveTo>
                <a:cubicBezTo>
                  <a:pt x="12074796" y="1140033"/>
                  <a:pt x="11942995" y="1185085"/>
                  <a:pt x="11944792" y="1196512"/>
                </a:cubicBezTo>
                <a:cubicBezTo>
                  <a:pt x="11944792" y="1201735"/>
                  <a:pt x="11951981" y="1202388"/>
                  <a:pt x="11960968" y="1197491"/>
                </a:cubicBezTo>
                <a:cubicBezTo>
                  <a:pt x="11969355" y="1192594"/>
                  <a:pt x="11993319" y="1186065"/>
                  <a:pt x="12013688" y="1182800"/>
                </a:cubicBezTo>
                <a:cubicBezTo>
                  <a:pt x="12056823" y="1175291"/>
                  <a:pt x="12110143" y="1150154"/>
                  <a:pt x="12092769" y="1144930"/>
                </a:cubicBezTo>
                <a:close/>
                <a:moveTo>
                  <a:pt x="11312145" y="911835"/>
                </a:moveTo>
                <a:cubicBezTo>
                  <a:pt x="11301361" y="908570"/>
                  <a:pt x="11296568" y="912488"/>
                  <a:pt x="11298365" y="922282"/>
                </a:cubicBezTo>
                <a:cubicBezTo>
                  <a:pt x="11298964" y="938932"/>
                  <a:pt x="11321131" y="939584"/>
                  <a:pt x="11350487" y="923261"/>
                </a:cubicBezTo>
                <a:cubicBezTo>
                  <a:pt x="11367262" y="913467"/>
                  <a:pt x="11367262" y="913794"/>
                  <a:pt x="11347491" y="915426"/>
                </a:cubicBezTo>
                <a:cubicBezTo>
                  <a:pt x="11336108" y="915426"/>
                  <a:pt x="11320532" y="914120"/>
                  <a:pt x="11312145" y="911835"/>
                </a:cubicBezTo>
                <a:close/>
                <a:moveTo>
                  <a:pt x="11572715" y="910392"/>
                </a:moveTo>
                <a:cubicBezTo>
                  <a:pt x="11501160" y="913223"/>
                  <a:pt x="11403657" y="924730"/>
                  <a:pt x="11392424" y="934035"/>
                </a:cubicBezTo>
                <a:cubicBezTo>
                  <a:pt x="11382838" y="942196"/>
                  <a:pt x="11393023" y="944808"/>
                  <a:pt x="11431365" y="944808"/>
                </a:cubicBezTo>
                <a:cubicBezTo>
                  <a:pt x="11529617" y="944808"/>
                  <a:pt x="11627869" y="935993"/>
                  <a:pt x="11648238" y="925220"/>
                </a:cubicBezTo>
                <a:cubicBezTo>
                  <a:pt x="11668009" y="916079"/>
                  <a:pt x="11666211" y="914120"/>
                  <a:pt x="11631464" y="910856"/>
                </a:cubicBezTo>
                <a:cubicBezTo>
                  <a:pt x="11617535" y="909468"/>
                  <a:pt x="11596567" y="909448"/>
                  <a:pt x="11572715" y="910392"/>
                </a:cubicBezTo>
                <a:close/>
                <a:moveTo>
                  <a:pt x="11449085" y="816166"/>
                </a:moveTo>
                <a:cubicBezTo>
                  <a:pt x="11430317" y="815631"/>
                  <a:pt x="11412643" y="815610"/>
                  <a:pt x="11397816" y="816181"/>
                </a:cubicBezTo>
                <a:cubicBezTo>
                  <a:pt x="11378045" y="816834"/>
                  <a:pt x="11363068" y="818467"/>
                  <a:pt x="11357077" y="821078"/>
                </a:cubicBezTo>
                <a:cubicBezTo>
                  <a:pt x="11345694" y="826955"/>
                  <a:pt x="11346293" y="830219"/>
                  <a:pt x="11360671" y="846542"/>
                </a:cubicBezTo>
                <a:cubicBezTo>
                  <a:pt x="11372054" y="861560"/>
                  <a:pt x="11374451" y="871354"/>
                  <a:pt x="11367861" y="886371"/>
                </a:cubicBezTo>
                <a:cubicBezTo>
                  <a:pt x="11360671" y="905306"/>
                  <a:pt x="11362469" y="905306"/>
                  <a:pt x="11428369" y="894532"/>
                </a:cubicBezTo>
                <a:cubicBezTo>
                  <a:pt x="11466113" y="888003"/>
                  <a:pt x="11505054" y="879842"/>
                  <a:pt x="11514640" y="874945"/>
                </a:cubicBezTo>
                <a:cubicBezTo>
                  <a:pt x="11526622" y="869068"/>
                  <a:pt x="11525423" y="872333"/>
                  <a:pt x="11510446" y="883106"/>
                </a:cubicBezTo>
                <a:cubicBezTo>
                  <a:pt x="11488878" y="899756"/>
                  <a:pt x="11488878" y="899429"/>
                  <a:pt x="11531414" y="899429"/>
                </a:cubicBezTo>
                <a:cubicBezTo>
                  <a:pt x="11554180" y="900082"/>
                  <a:pt x="11615887" y="895185"/>
                  <a:pt x="11668608" y="888656"/>
                </a:cubicBezTo>
                <a:cubicBezTo>
                  <a:pt x="11748887" y="878862"/>
                  <a:pt x="11767459" y="872986"/>
                  <a:pt x="11787229" y="854051"/>
                </a:cubicBezTo>
                <a:lnTo>
                  <a:pt x="11809995" y="831852"/>
                </a:lnTo>
                <a:lnTo>
                  <a:pt x="11730315" y="839360"/>
                </a:lnTo>
                <a:cubicBezTo>
                  <a:pt x="11672202" y="845237"/>
                  <a:pt x="11636256" y="843278"/>
                  <a:pt x="11600311" y="832831"/>
                </a:cubicBezTo>
                <a:cubicBezTo>
                  <a:pt x="11571554" y="824017"/>
                  <a:pt x="11505391" y="817773"/>
                  <a:pt x="11449085" y="816166"/>
                </a:cubicBezTo>
                <a:close/>
                <a:moveTo>
                  <a:pt x="706914" y="695716"/>
                </a:moveTo>
                <a:cubicBezTo>
                  <a:pt x="701522" y="694410"/>
                  <a:pt x="691337" y="698328"/>
                  <a:pt x="673963" y="706816"/>
                </a:cubicBezTo>
                <a:cubicBezTo>
                  <a:pt x="658387" y="715304"/>
                  <a:pt x="651796" y="725751"/>
                  <a:pt x="653594" y="742400"/>
                </a:cubicBezTo>
                <a:cubicBezTo>
                  <a:pt x="655990" y="770150"/>
                  <a:pt x="654193" y="769497"/>
                  <a:pt x="688941" y="753827"/>
                </a:cubicBezTo>
                <a:cubicBezTo>
                  <a:pt x="708112" y="744686"/>
                  <a:pt x="715301" y="734239"/>
                  <a:pt x="715301" y="717589"/>
                </a:cubicBezTo>
                <a:cubicBezTo>
                  <a:pt x="714702" y="704531"/>
                  <a:pt x="712905" y="697348"/>
                  <a:pt x="706914" y="695716"/>
                </a:cubicBezTo>
                <a:close/>
                <a:moveTo>
                  <a:pt x="994481" y="465559"/>
                </a:moveTo>
                <a:cubicBezTo>
                  <a:pt x="977107" y="467192"/>
                  <a:pt x="975310" y="469477"/>
                  <a:pt x="987891" y="475027"/>
                </a:cubicBezTo>
                <a:cubicBezTo>
                  <a:pt x="1005864" y="485147"/>
                  <a:pt x="1005264" y="485147"/>
                  <a:pt x="1010656" y="473721"/>
                </a:cubicBezTo>
                <a:cubicBezTo>
                  <a:pt x="1013053" y="467844"/>
                  <a:pt x="1005864" y="464906"/>
                  <a:pt x="994481" y="465559"/>
                </a:cubicBezTo>
                <a:close/>
                <a:moveTo>
                  <a:pt x="2086037" y="226588"/>
                </a:moveTo>
                <a:cubicBezTo>
                  <a:pt x="2052488" y="226588"/>
                  <a:pt x="1935663" y="233770"/>
                  <a:pt x="1826029" y="243890"/>
                </a:cubicBezTo>
                <a:cubicBezTo>
                  <a:pt x="1716394" y="253684"/>
                  <a:pt x="1623533" y="260540"/>
                  <a:pt x="1619339" y="258908"/>
                </a:cubicBezTo>
                <a:cubicBezTo>
                  <a:pt x="1609155" y="253031"/>
                  <a:pt x="1338962" y="305592"/>
                  <a:pt x="1247300" y="330403"/>
                </a:cubicBezTo>
                <a:cubicBezTo>
                  <a:pt x="1102318" y="370558"/>
                  <a:pt x="1008859" y="407122"/>
                  <a:pt x="1010656" y="423446"/>
                </a:cubicBezTo>
                <a:cubicBezTo>
                  <a:pt x="1011855" y="433566"/>
                  <a:pt x="1120291" y="412019"/>
                  <a:pt x="1284444" y="370885"/>
                </a:cubicBezTo>
                <a:cubicBezTo>
                  <a:pt x="1439610" y="331383"/>
                  <a:pt x="1682844" y="288616"/>
                  <a:pt x="1854186" y="270334"/>
                </a:cubicBezTo>
                <a:cubicBezTo>
                  <a:pt x="1924281" y="263805"/>
                  <a:pt x="2017740" y="250420"/>
                  <a:pt x="2063870" y="242258"/>
                </a:cubicBezTo>
                <a:lnTo>
                  <a:pt x="2147145" y="228220"/>
                </a:lnTo>
                <a:close/>
                <a:moveTo>
                  <a:pt x="5325359" y="176965"/>
                </a:moveTo>
                <a:cubicBezTo>
                  <a:pt x="5313977" y="176313"/>
                  <a:pt x="5303792" y="178924"/>
                  <a:pt x="5304392" y="183821"/>
                </a:cubicBezTo>
                <a:cubicBezTo>
                  <a:pt x="5304392" y="188718"/>
                  <a:pt x="5330152" y="193942"/>
                  <a:pt x="5359509" y="193942"/>
                </a:cubicBezTo>
                <a:cubicBezTo>
                  <a:pt x="5389463" y="194595"/>
                  <a:pt x="5475733" y="196880"/>
                  <a:pt x="5550620" y="200144"/>
                </a:cubicBezTo>
                <a:cubicBezTo>
                  <a:pt x="5626706" y="203409"/>
                  <a:pt x="5704588" y="206021"/>
                  <a:pt x="5725557" y="206021"/>
                </a:cubicBezTo>
                <a:cubicBezTo>
                  <a:pt x="5746525" y="206021"/>
                  <a:pt x="5771088" y="206021"/>
                  <a:pt x="5781273" y="205368"/>
                </a:cubicBezTo>
                <a:cubicBezTo>
                  <a:pt x="5790859" y="205368"/>
                  <a:pt x="5797449" y="203409"/>
                  <a:pt x="5794453" y="200797"/>
                </a:cubicBezTo>
                <a:cubicBezTo>
                  <a:pt x="5786665" y="194268"/>
                  <a:pt x="5576381" y="181536"/>
                  <a:pt x="5455364" y="180557"/>
                </a:cubicBezTo>
                <a:cubicBezTo>
                  <a:pt x="5395454" y="180557"/>
                  <a:pt x="5336742" y="178598"/>
                  <a:pt x="5325359" y="176965"/>
                </a:cubicBezTo>
                <a:close/>
                <a:moveTo>
                  <a:pt x="4220023" y="22"/>
                </a:moveTo>
                <a:cubicBezTo>
                  <a:pt x="4221821" y="-305"/>
                  <a:pt x="4221222" y="2960"/>
                  <a:pt x="4219424" y="10142"/>
                </a:cubicBezTo>
                <a:cubicBezTo>
                  <a:pt x="4214033" y="29077"/>
                  <a:pt x="4224816" y="30057"/>
                  <a:pt x="4423717" y="27445"/>
                </a:cubicBezTo>
                <a:cubicBezTo>
                  <a:pt x="4493811" y="26792"/>
                  <a:pt x="4590865" y="25486"/>
                  <a:pt x="4639991" y="26139"/>
                </a:cubicBezTo>
                <a:cubicBezTo>
                  <a:pt x="4689717" y="27118"/>
                  <a:pt x="4816725" y="28098"/>
                  <a:pt x="4923364" y="29077"/>
                </a:cubicBezTo>
                <a:cubicBezTo>
                  <a:pt x="5029405" y="29077"/>
                  <a:pt x="5146229" y="31362"/>
                  <a:pt x="5182774" y="32995"/>
                </a:cubicBezTo>
                <a:cubicBezTo>
                  <a:pt x="5218720" y="35606"/>
                  <a:pt x="5291810" y="36912"/>
                  <a:pt x="5343332" y="36912"/>
                </a:cubicBezTo>
                <a:cubicBezTo>
                  <a:pt x="5395454" y="36912"/>
                  <a:pt x="5469742" y="38218"/>
                  <a:pt x="5508085" y="40503"/>
                </a:cubicBezTo>
                <a:cubicBezTo>
                  <a:pt x="5547625" y="42136"/>
                  <a:pt x="5624309" y="43768"/>
                  <a:pt x="5678229" y="43115"/>
                </a:cubicBezTo>
                <a:cubicBezTo>
                  <a:pt x="5732746" y="43115"/>
                  <a:pt x="5822012" y="45400"/>
                  <a:pt x="5875930" y="47686"/>
                </a:cubicBezTo>
                <a:cubicBezTo>
                  <a:pt x="6036489" y="55847"/>
                  <a:pt x="6590055" y="50624"/>
                  <a:pt x="6808127" y="38871"/>
                </a:cubicBezTo>
                <a:cubicBezTo>
                  <a:pt x="6842275" y="37239"/>
                  <a:pt x="6911171" y="33974"/>
                  <a:pt x="6963293" y="32995"/>
                </a:cubicBezTo>
                <a:cubicBezTo>
                  <a:pt x="7014815" y="31362"/>
                  <a:pt x="7090901" y="29077"/>
                  <a:pt x="7132837" y="28424"/>
                </a:cubicBezTo>
                <a:cubicBezTo>
                  <a:pt x="7244270" y="24833"/>
                  <a:pt x="7299986" y="26465"/>
                  <a:pt x="7321553" y="33974"/>
                </a:cubicBezTo>
                <a:cubicBezTo>
                  <a:pt x="7332337" y="37892"/>
                  <a:pt x="7379067" y="41483"/>
                  <a:pt x="7425797" y="41483"/>
                </a:cubicBezTo>
                <a:cubicBezTo>
                  <a:pt x="7492297" y="42136"/>
                  <a:pt x="7500085" y="42789"/>
                  <a:pt x="7461143" y="47686"/>
                </a:cubicBezTo>
                <a:cubicBezTo>
                  <a:pt x="7425197" y="51930"/>
                  <a:pt x="7412617" y="56827"/>
                  <a:pt x="7413815" y="67600"/>
                </a:cubicBezTo>
                <a:cubicBezTo>
                  <a:pt x="7415013" y="83923"/>
                  <a:pt x="7429990" y="85882"/>
                  <a:pt x="7437179" y="71191"/>
                </a:cubicBezTo>
                <a:cubicBezTo>
                  <a:pt x="7445567" y="53888"/>
                  <a:pt x="7485706" y="55521"/>
                  <a:pt x="7528841" y="73476"/>
                </a:cubicBezTo>
                <a:cubicBezTo>
                  <a:pt x="7570179" y="90779"/>
                  <a:pt x="7597737" y="89800"/>
                  <a:pt x="7767881" y="68253"/>
                </a:cubicBezTo>
                <a:cubicBezTo>
                  <a:pt x="7809818" y="62703"/>
                  <a:pt x="7834381" y="64988"/>
                  <a:pt x="7861939" y="77394"/>
                </a:cubicBezTo>
                <a:cubicBezTo>
                  <a:pt x="7910467" y="97961"/>
                  <a:pt x="7931435" y="88820"/>
                  <a:pt x="7907471" y="57806"/>
                </a:cubicBezTo>
                <a:cubicBezTo>
                  <a:pt x="7873921" y="14713"/>
                  <a:pt x="7898485" y="20589"/>
                  <a:pt x="7954800" y="68253"/>
                </a:cubicBezTo>
                <a:cubicBezTo>
                  <a:pt x="7967980" y="79026"/>
                  <a:pt x="7992543" y="88820"/>
                  <a:pt x="8010516" y="89800"/>
                </a:cubicBezTo>
                <a:cubicBezTo>
                  <a:pt x="8027890" y="90779"/>
                  <a:pt x="8133331" y="93391"/>
                  <a:pt x="8244763" y="95676"/>
                </a:cubicBezTo>
                <a:cubicBezTo>
                  <a:pt x="8355597" y="98287"/>
                  <a:pt x="8453848" y="100573"/>
                  <a:pt x="8462236" y="102205"/>
                </a:cubicBezTo>
                <a:cubicBezTo>
                  <a:pt x="8497583" y="108734"/>
                  <a:pt x="8337025" y="118855"/>
                  <a:pt x="8220799" y="117875"/>
                </a:cubicBezTo>
                <a:cubicBezTo>
                  <a:pt x="8151903" y="117222"/>
                  <a:pt x="8087201" y="119508"/>
                  <a:pt x="8078214" y="122772"/>
                </a:cubicBezTo>
                <a:cubicBezTo>
                  <a:pt x="8069227" y="126037"/>
                  <a:pt x="8027890" y="126037"/>
                  <a:pt x="7987751" y="121793"/>
                </a:cubicBezTo>
                <a:cubicBezTo>
                  <a:pt x="7885305" y="111346"/>
                  <a:pt x="7788251" y="108081"/>
                  <a:pt x="7611517" y="107102"/>
                </a:cubicBezTo>
                <a:cubicBezTo>
                  <a:pt x="7251459" y="107102"/>
                  <a:pt x="7150211" y="105470"/>
                  <a:pt x="7141824" y="102205"/>
                </a:cubicBezTo>
                <a:cubicBezTo>
                  <a:pt x="7137631" y="99593"/>
                  <a:pt x="7090901" y="100573"/>
                  <a:pt x="7038180" y="102858"/>
                </a:cubicBezTo>
                <a:cubicBezTo>
                  <a:pt x="6985459" y="105470"/>
                  <a:pt x="6889005" y="109714"/>
                  <a:pt x="6823703" y="111346"/>
                </a:cubicBezTo>
                <a:cubicBezTo>
                  <a:pt x="6759600" y="112978"/>
                  <a:pt x="6705082" y="115590"/>
                  <a:pt x="6703285" y="117222"/>
                </a:cubicBezTo>
                <a:cubicBezTo>
                  <a:pt x="6700888" y="118855"/>
                  <a:pt x="6710474" y="123752"/>
                  <a:pt x="6723654" y="127996"/>
                </a:cubicBezTo>
                <a:cubicBezTo>
                  <a:pt x="6743424" y="134525"/>
                  <a:pt x="6741627" y="135178"/>
                  <a:pt x="6712870" y="132566"/>
                </a:cubicBezTo>
                <a:cubicBezTo>
                  <a:pt x="6676325" y="129302"/>
                  <a:pt x="6633789" y="128649"/>
                  <a:pt x="6269538" y="129628"/>
                </a:cubicBezTo>
                <a:cubicBezTo>
                  <a:pt x="6016718" y="129628"/>
                  <a:pt x="5548823" y="124731"/>
                  <a:pt x="5152220" y="117222"/>
                </a:cubicBezTo>
                <a:cubicBezTo>
                  <a:pt x="5033000" y="115590"/>
                  <a:pt x="4892810" y="112978"/>
                  <a:pt x="4841288" y="111999"/>
                </a:cubicBezTo>
                <a:cubicBezTo>
                  <a:pt x="4789166" y="111999"/>
                  <a:pt x="4710685" y="110367"/>
                  <a:pt x="4666351" y="109714"/>
                </a:cubicBezTo>
                <a:cubicBezTo>
                  <a:pt x="4580680" y="108081"/>
                  <a:pt x="4317077" y="109387"/>
                  <a:pt x="4163109" y="112978"/>
                </a:cubicBezTo>
                <a:cubicBezTo>
                  <a:pt x="4074443" y="115264"/>
                  <a:pt x="4070848" y="116243"/>
                  <a:pt x="4078037" y="132566"/>
                </a:cubicBezTo>
                <a:cubicBezTo>
                  <a:pt x="4084627" y="147583"/>
                  <a:pt x="4083429" y="146604"/>
                  <a:pt x="4067254" y="130934"/>
                </a:cubicBezTo>
                <a:cubicBezTo>
                  <a:pt x="4051078" y="112978"/>
                  <a:pt x="4037898" y="111346"/>
                  <a:pt x="3951029" y="115590"/>
                </a:cubicBezTo>
                <a:cubicBezTo>
                  <a:pt x="3896511" y="117222"/>
                  <a:pt x="3827614" y="119508"/>
                  <a:pt x="3795862" y="120487"/>
                </a:cubicBezTo>
                <a:cubicBezTo>
                  <a:pt x="3726966" y="122119"/>
                  <a:pt x="3558020" y="130281"/>
                  <a:pt x="3385480" y="139422"/>
                </a:cubicBezTo>
                <a:cubicBezTo>
                  <a:pt x="3283633" y="145298"/>
                  <a:pt x="3256674" y="149542"/>
                  <a:pt x="3257273" y="158357"/>
                </a:cubicBezTo>
                <a:cubicBezTo>
                  <a:pt x="3258471" y="168477"/>
                  <a:pt x="3256674" y="168151"/>
                  <a:pt x="3250084" y="159336"/>
                </a:cubicBezTo>
                <a:cubicBezTo>
                  <a:pt x="3239900" y="145951"/>
                  <a:pt x="3164413" y="149216"/>
                  <a:pt x="2778594" y="177945"/>
                </a:cubicBezTo>
                <a:cubicBezTo>
                  <a:pt x="2627622" y="189371"/>
                  <a:pt x="2469459" y="205368"/>
                  <a:pt x="2428721" y="213529"/>
                </a:cubicBezTo>
                <a:cubicBezTo>
                  <a:pt x="2382590" y="223650"/>
                  <a:pt x="2368811" y="228220"/>
                  <a:pt x="2392775" y="226588"/>
                </a:cubicBezTo>
                <a:cubicBezTo>
                  <a:pt x="2413144" y="225935"/>
                  <a:pt x="2464068" y="228220"/>
                  <a:pt x="2507203" y="231485"/>
                </a:cubicBezTo>
                <a:cubicBezTo>
                  <a:pt x="2655180" y="243890"/>
                  <a:pt x="3215336" y="210918"/>
                  <a:pt x="3214138" y="189371"/>
                </a:cubicBezTo>
                <a:cubicBezTo>
                  <a:pt x="3212940" y="185454"/>
                  <a:pt x="3224323" y="183821"/>
                  <a:pt x="3238701" y="185454"/>
                </a:cubicBezTo>
                <a:lnTo>
                  <a:pt x="3263863" y="187739"/>
                </a:lnTo>
                <a:lnTo>
                  <a:pt x="3241697" y="198512"/>
                </a:lnTo>
                <a:cubicBezTo>
                  <a:pt x="3230314" y="204388"/>
                  <a:pt x="3212940" y="207653"/>
                  <a:pt x="3203354" y="206021"/>
                </a:cubicBezTo>
                <a:cubicBezTo>
                  <a:pt x="3194368" y="204388"/>
                  <a:pt x="3184183" y="207653"/>
                  <a:pt x="3181787" y="212550"/>
                </a:cubicBezTo>
                <a:cubicBezTo>
                  <a:pt x="3179390" y="217447"/>
                  <a:pt x="3198562" y="220058"/>
                  <a:pt x="3223125" y="218426"/>
                </a:cubicBezTo>
                <a:cubicBezTo>
                  <a:pt x="3247688" y="216794"/>
                  <a:pt x="3280638" y="215161"/>
                  <a:pt x="3296215" y="215161"/>
                </a:cubicBezTo>
                <a:cubicBezTo>
                  <a:pt x="3332759" y="215161"/>
                  <a:pt x="3667655" y="203735"/>
                  <a:pt x="3685628" y="202103"/>
                </a:cubicBezTo>
                <a:cubicBezTo>
                  <a:pt x="3693416" y="200471"/>
                  <a:pt x="3726367" y="199491"/>
                  <a:pt x="3760515" y="199491"/>
                </a:cubicBezTo>
                <a:cubicBezTo>
                  <a:pt x="3840196" y="198512"/>
                  <a:pt x="3912686" y="193615"/>
                  <a:pt x="3924069" y="189371"/>
                </a:cubicBezTo>
                <a:cubicBezTo>
                  <a:pt x="3930060" y="187086"/>
                  <a:pt x="3940245" y="187739"/>
                  <a:pt x="3948632" y="189371"/>
                </a:cubicBezTo>
                <a:cubicBezTo>
                  <a:pt x="3956420" y="191983"/>
                  <a:pt x="4045686" y="192962"/>
                  <a:pt x="4146934" y="192309"/>
                </a:cubicBezTo>
                <a:cubicBezTo>
                  <a:pt x="4389568" y="190677"/>
                  <a:pt x="4521370" y="190677"/>
                  <a:pt x="4613032" y="192309"/>
                </a:cubicBezTo>
                <a:cubicBezTo>
                  <a:pt x="4653770" y="192962"/>
                  <a:pt x="4767000" y="192962"/>
                  <a:pt x="4862256" y="192962"/>
                </a:cubicBezTo>
                <a:cubicBezTo>
                  <a:pt x="4958112" y="192309"/>
                  <a:pt x="5079130" y="192309"/>
                  <a:pt x="5130054" y="192309"/>
                </a:cubicBezTo>
                <a:cubicBezTo>
                  <a:pt x="5183373" y="192962"/>
                  <a:pt x="5227107" y="188718"/>
                  <a:pt x="5231302" y="183821"/>
                </a:cubicBezTo>
                <a:cubicBezTo>
                  <a:pt x="5235495" y="178924"/>
                  <a:pt x="5215725" y="174680"/>
                  <a:pt x="5184571" y="174027"/>
                </a:cubicBezTo>
                <a:cubicBezTo>
                  <a:pt x="5154018" y="174027"/>
                  <a:pt x="5082126" y="171089"/>
                  <a:pt x="5025811" y="168804"/>
                </a:cubicBezTo>
                <a:cubicBezTo>
                  <a:pt x="4967698" y="165539"/>
                  <a:pt x="4890414" y="166518"/>
                  <a:pt x="4853270" y="170109"/>
                </a:cubicBezTo>
                <a:cubicBezTo>
                  <a:pt x="4798153" y="175006"/>
                  <a:pt x="4784973" y="173048"/>
                  <a:pt x="4784374" y="160969"/>
                </a:cubicBezTo>
                <a:cubicBezTo>
                  <a:pt x="4783176" y="148563"/>
                  <a:pt x="4794558" y="145951"/>
                  <a:pt x="4864653" y="143339"/>
                </a:cubicBezTo>
                <a:cubicBezTo>
                  <a:pt x="4910184" y="141707"/>
                  <a:pt x="4977283" y="141707"/>
                  <a:pt x="5013229" y="143339"/>
                </a:cubicBezTo>
                <a:cubicBezTo>
                  <a:pt x="5050374" y="144972"/>
                  <a:pt x="5109685" y="146604"/>
                  <a:pt x="5145630" y="146604"/>
                </a:cubicBezTo>
                <a:cubicBezTo>
                  <a:pt x="5182175" y="145625"/>
                  <a:pt x="5239688" y="147583"/>
                  <a:pt x="5273238" y="149216"/>
                </a:cubicBezTo>
                <a:cubicBezTo>
                  <a:pt x="5306788" y="151828"/>
                  <a:pt x="5412828" y="154766"/>
                  <a:pt x="5508085" y="156398"/>
                </a:cubicBezTo>
                <a:cubicBezTo>
                  <a:pt x="5603940" y="158030"/>
                  <a:pt x="5767494" y="167171"/>
                  <a:pt x="5872336" y="175660"/>
                </a:cubicBezTo>
                <a:cubicBezTo>
                  <a:pt x="6145525" y="197859"/>
                  <a:pt x="6258155" y="202103"/>
                  <a:pt x="6370785" y="193942"/>
                </a:cubicBezTo>
                <a:cubicBezTo>
                  <a:pt x="6425902" y="188718"/>
                  <a:pt x="6466641" y="189698"/>
                  <a:pt x="6460650" y="194595"/>
                </a:cubicBezTo>
                <a:cubicBezTo>
                  <a:pt x="6454659" y="199491"/>
                  <a:pt x="6458853" y="200144"/>
                  <a:pt x="6469636" y="196227"/>
                </a:cubicBezTo>
                <a:cubicBezTo>
                  <a:pt x="6480420" y="191983"/>
                  <a:pt x="6537335" y="188718"/>
                  <a:pt x="6596645" y="188718"/>
                </a:cubicBezTo>
                <a:cubicBezTo>
                  <a:pt x="6709875" y="187739"/>
                  <a:pt x="6877622" y="187086"/>
                  <a:pt x="6983662" y="184801"/>
                </a:cubicBezTo>
                <a:cubicBezTo>
                  <a:pt x="7018410" y="184801"/>
                  <a:pt x="7082513" y="184474"/>
                  <a:pt x="7126847" y="186106"/>
                </a:cubicBezTo>
                <a:cubicBezTo>
                  <a:pt x="7186157" y="187739"/>
                  <a:pt x="7213716" y="185454"/>
                  <a:pt x="7226896" y="176313"/>
                </a:cubicBezTo>
                <a:cubicBezTo>
                  <a:pt x="7241275" y="167171"/>
                  <a:pt x="7247865" y="167171"/>
                  <a:pt x="7257450" y="176965"/>
                </a:cubicBezTo>
                <a:cubicBezTo>
                  <a:pt x="7269432" y="189371"/>
                  <a:pt x="7517459" y="197533"/>
                  <a:pt x="7616309" y="188718"/>
                </a:cubicBezTo>
                <a:cubicBezTo>
                  <a:pt x="7640873" y="186106"/>
                  <a:pt x="7658845" y="188065"/>
                  <a:pt x="7657048" y="192962"/>
                </a:cubicBezTo>
                <a:cubicBezTo>
                  <a:pt x="7648062" y="211244"/>
                  <a:pt x="7737927" y="217447"/>
                  <a:pt x="7860143" y="207000"/>
                </a:cubicBezTo>
                <a:cubicBezTo>
                  <a:pt x="7929039" y="201124"/>
                  <a:pt x="7973971" y="200471"/>
                  <a:pt x="7958993" y="204388"/>
                </a:cubicBezTo>
                <a:cubicBezTo>
                  <a:pt x="7931435" y="213529"/>
                  <a:pt x="7931435" y="213529"/>
                  <a:pt x="7955399" y="217447"/>
                </a:cubicBezTo>
                <a:cubicBezTo>
                  <a:pt x="7968579" y="219079"/>
                  <a:pt x="8025493" y="220711"/>
                  <a:pt x="8082407" y="220711"/>
                </a:cubicBezTo>
                <a:cubicBezTo>
                  <a:pt x="8353200" y="220058"/>
                  <a:pt x="8773767" y="229199"/>
                  <a:pt x="9017000" y="239973"/>
                </a:cubicBezTo>
                <a:cubicBezTo>
                  <a:pt x="9095482" y="243237"/>
                  <a:pt x="9190739" y="247481"/>
                  <a:pt x="9230279" y="248134"/>
                </a:cubicBezTo>
                <a:cubicBezTo>
                  <a:pt x="9269221" y="249767"/>
                  <a:pt x="9356090" y="251073"/>
                  <a:pt x="9423788" y="253684"/>
                </a:cubicBezTo>
                <a:cubicBezTo>
                  <a:pt x="9608310" y="258581"/>
                  <a:pt x="9647851" y="257928"/>
                  <a:pt x="9608909" y="252052"/>
                </a:cubicBezTo>
                <a:cubicBezTo>
                  <a:pt x="9591535" y="248787"/>
                  <a:pt x="9574761" y="243890"/>
                  <a:pt x="9571166" y="241279"/>
                </a:cubicBezTo>
                <a:cubicBezTo>
                  <a:pt x="9564576" y="235729"/>
                  <a:pt x="9605914" y="236708"/>
                  <a:pt x="9727531" y="246502"/>
                </a:cubicBezTo>
                <a:cubicBezTo>
                  <a:pt x="9776057" y="249767"/>
                  <a:pt x="9832972" y="247808"/>
                  <a:pt x="9852742" y="242911"/>
                </a:cubicBezTo>
                <a:cubicBezTo>
                  <a:pt x="9876706" y="237361"/>
                  <a:pt x="9887490" y="237035"/>
                  <a:pt x="9883895" y="243890"/>
                </a:cubicBezTo>
                <a:cubicBezTo>
                  <a:pt x="9881499" y="249440"/>
                  <a:pt x="9871314" y="255317"/>
                  <a:pt x="9859332" y="255969"/>
                </a:cubicBezTo>
                <a:cubicBezTo>
                  <a:pt x="9813202" y="260213"/>
                  <a:pt x="9855738" y="265437"/>
                  <a:pt x="9933620" y="263478"/>
                </a:cubicBezTo>
                <a:cubicBezTo>
                  <a:pt x="10055836" y="261846"/>
                  <a:pt x="10059431" y="262172"/>
                  <a:pt x="10122336" y="268049"/>
                </a:cubicBezTo>
                <a:cubicBezTo>
                  <a:pt x="10153489" y="271313"/>
                  <a:pt x="10202016" y="273598"/>
                  <a:pt x="10230773" y="274251"/>
                </a:cubicBezTo>
                <a:cubicBezTo>
                  <a:pt x="10259529" y="274251"/>
                  <a:pt x="10363773" y="277843"/>
                  <a:pt x="10462624" y="281107"/>
                </a:cubicBezTo>
                <a:cubicBezTo>
                  <a:pt x="10748992" y="290248"/>
                  <a:pt x="10760974" y="290248"/>
                  <a:pt x="10920934" y="257928"/>
                </a:cubicBezTo>
                <a:cubicBezTo>
                  <a:pt x="11003010" y="241605"/>
                  <a:pt x="11094672" y="221691"/>
                  <a:pt x="11125226" y="215161"/>
                </a:cubicBezTo>
                <a:cubicBezTo>
                  <a:pt x="11154582" y="207653"/>
                  <a:pt x="11191127" y="204388"/>
                  <a:pt x="11204307" y="207000"/>
                </a:cubicBezTo>
                <a:cubicBezTo>
                  <a:pt x="11226474" y="211897"/>
                  <a:pt x="11224676" y="212550"/>
                  <a:pt x="11194122" y="216141"/>
                </a:cubicBezTo>
                <a:cubicBezTo>
                  <a:pt x="11152185" y="221038"/>
                  <a:pt x="11076699" y="249114"/>
                  <a:pt x="11077298" y="257928"/>
                </a:cubicBezTo>
                <a:cubicBezTo>
                  <a:pt x="11080294" y="282087"/>
                  <a:pt x="11385234" y="248787"/>
                  <a:pt x="11446342" y="218426"/>
                </a:cubicBezTo>
                <a:cubicBezTo>
                  <a:pt x="11475698" y="203409"/>
                  <a:pt x="11484685" y="202430"/>
                  <a:pt x="11493671" y="212550"/>
                </a:cubicBezTo>
                <a:cubicBezTo>
                  <a:pt x="11501459" y="221364"/>
                  <a:pt x="11518833" y="221691"/>
                  <a:pt x="11573351" y="209285"/>
                </a:cubicBezTo>
                <a:cubicBezTo>
                  <a:pt x="11711743" y="178924"/>
                  <a:pt x="11772252" y="170762"/>
                  <a:pt x="11756076" y="183821"/>
                </a:cubicBezTo>
                <a:cubicBezTo>
                  <a:pt x="11733310" y="200471"/>
                  <a:pt x="11747689" y="213529"/>
                  <a:pt x="11777044" y="204388"/>
                </a:cubicBezTo>
                <a:cubicBezTo>
                  <a:pt x="11815387" y="192962"/>
                  <a:pt x="11833360" y="215161"/>
                  <a:pt x="11815986" y="248787"/>
                </a:cubicBezTo>
                <a:cubicBezTo>
                  <a:pt x="11805202" y="269681"/>
                  <a:pt x="11794418" y="275884"/>
                  <a:pt x="11765662" y="278169"/>
                </a:cubicBezTo>
                <a:cubicBezTo>
                  <a:pt x="11719531" y="282413"/>
                  <a:pt x="11666211" y="311469"/>
                  <a:pt x="11668608" y="330403"/>
                </a:cubicBezTo>
                <a:cubicBezTo>
                  <a:pt x="11669806" y="341829"/>
                  <a:pt x="11680590" y="344441"/>
                  <a:pt x="11723126" y="340197"/>
                </a:cubicBezTo>
                <a:cubicBezTo>
                  <a:pt x="11761468" y="336932"/>
                  <a:pt x="11773450" y="338891"/>
                  <a:pt x="11763864" y="346073"/>
                </a:cubicBezTo>
                <a:cubicBezTo>
                  <a:pt x="11754878" y="353582"/>
                  <a:pt x="11789626" y="353582"/>
                  <a:pt x="11872301" y="346073"/>
                </a:cubicBezTo>
                <a:cubicBezTo>
                  <a:pt x="12008895" y="333668"/>
                  <a:pt x="12011292" y="343462"/>
                  <a:pt x="11879490" y="372517"/>
                </a:cubicBezTo>
                <a:cubicBezTo>
                  <a:pt x="11747689" y="401899"/>
                  <a:pt x="11730914" y="406796"/>
                  <a:pt x="11732711" y="417569"/>
                </a:cubicBezTo>
                <a:cubicBezTo>
                  <a:pt x="11732711" y="424099"/>
                  <a:pt x="11760869" y="422793"/>
                  <a:pt x="11814788" y="413652"/>
                </a:cubicBezTo>
                <a:cubicBezTo>
                  <a:pt x="11960968" y="388187"/>
                  <a:pt x="11994517" y="425078"/>
                  <a:pt x="11875297" y="480250"/>
                </a:cubicBezTo>
                <a:cubicBezTo>
                  <a:pt x="11829765" y="501797"/>
                  <a:pt x="11865711" y="513223"/>
                  <a:pt x="11960368" y="507347"/>
                </a:cubicBezTo>
                <a:cubicBezTo>
                  <a:pt x="12064611" y="502450"/>
                  <a:pt x="12098760" y="504735"/>
                  <a:pt x="12081386" y="518120"/>
                </a:cubicBezTo>
                <a:cubicBezTo>
                  <a:pt x="12064611" y="530526"/>
                  <a:pt x="12125120" y="540973"/>
                  <a:pt x="12209593" y="540973"/>
                </a:cubicBezTo>
                <a:cubicBezTo>
                  <a:pt x="12246737" y="540973"/>
                  <a:pt x="12282683" y="543584"/>
                  <a:pt x="12290471" y="547828"/>
                </a:cubicBezTo>
                <a:cubicBezTo>
                  <a:pt x="12299458" y="551746"/>
                  <a:pt x="12281485" y="555337"/>
                  <a:pt x="12244341" y="555990"/>
                </a:cubicBezTo>
                <a:cubicBezTo>
                  <a:pt x="12185629" y="556969"/>
                  <a:pt x="12184431" y="556969"/>
                  <a:pt x="12211990" y="567742"/>
                </a:cubicBezTo>
                <a:cubicBezTo>
                  <a:pt x="12233557" y="575904"/>
                  <a:pt x="12237152" y="579821"/>
                  <a:pt x="12224571" y="581454"/>
                </a:cubicBezTo>
                <a:cubicBezTo>
                  <a:pt x="12208994" y="583086"/>
                  <a:pt x="12208994" y="585045"/>
                  <a:pt x="12221575" y="598103"/>
                </a:cubicBezTo>
                <a:cubicBezTo>
                  <a:pt x="12233557" y="610509"/>
                  <a:pt x="12232958" y="611815"/>
                  <a:pt x="12211390" y="606918"/>
                </a:cubicBezTo>
                <a:cubicBezTo>
                  <a:pt x="12198210" y="603653"/>
                  <a:pt x="12185629" y="597777"/>
                  <a:pt x="12183233" y="593859"/>
                </a:cubicBezTo>
                <a:cubicBezTo>
                  <a:pt x="12181436" y="590595"/>
                  <a:pt x="12164661" y="583413"/>
                  <a:pt x="12144891" y="579169"/>
                </a:cubicBezTo>
                <a:cubicBezTo>
                  <a:pt x="12125120" y="574272"/>
                  <a:pt x="12102355" y="565784"/>
                  <a:pt x="12094566" y="560234"/>
                </a:cubicBezTo>
                <a:cubicBezTo>
                  <a:pt x="12068206" y="541952"/>
                  <a:pt x="11991522" y="533790"/>
                  <a:pt x="11945391" y="543911"/>
                </a:cubicBezTo>
                <a:cubicBezTo>
                  <a:pt x="11920828" y="549461"/>
                  <a:pt x="11872900" y="555337"/>
                  <a:pt x="11839351" y="557622"/>
                </a:cubicBezTo>
                <a:cubicBezTo>
                  <a:pt x="11723126" y="565784"/>
                  <a:pt x="11703955" y="570028"/>
                  <a:pt x="11644644" y="605286"/>
                </a:cubicBezTo>
                <a:cubicBezTo>
                  <a:pt x="11594320" y="634994"/>
                  <a:pt x="11574549" y="656541"/>
                  <a:pt x="11576946" y="677108"/>
                </a:cubicBezTo>
                <a:cubicBezTo>
                  <a:pt x="11578144" y="690493"/>
                  <a:pt x="11635657" y="705837"/>
                  <a:pt x="11717135" y="713998"/>
                </a:cubicBezTo>
                <a:cubicBezTo>
                  <a:pt x="11840549" y="726404"/>
                  <a:pt x="12024472" y="706816"/>
                  <a:pt x="12155674" y="665682"/>
                </a:cubicBezTo>
                <a:cubicBezTo>
                  <a:pt x="12205399" y="650012"/>
                  <a:pt x="12250931" y="636626"/>
                  <a:pt x="12255125" y="636626"/>
                </a:cubicBezTo>
                <a:cubicBezTo>
                  <a:pt x="12259318" y="635974"/>
                  <a:pt x="12258120" y="631076"/>
                  <a:pt x="12254525" y="625200"/>
                </a:cubicBezTo>
                <a:cubicBezTo>
                  <a:pt x="12249134" y="617691"/>
                  <a:pt x="12252129" y="616385"/>
                  <a:pt x="12264111" y="619650"/>
                </a:cubicBezTo>
                <a:cubicBezTo>
                  <a:pt x="12273098" y="621935"/>
                  <a:pt x="12284480" y="624547"/>
                  <a:pt x="12288674" y="623568"/>
                </a:cubicBezTo>
                <a:cubicBezTo>
                  <a:pt x="12293467" y="622915"/>
                  <a:pt x="12297661" y="626832"/>
                  <a:pt x="12298859" y="632709"/>
                </a:cubicBezTo>
                <a:cubicBezTo>
                  <a:pt x="12298859" y="637606"/>
                  <a:pt x="12291070" y="642503"/>
                  <a:pt x="12281485" y="643482"/>
                </a:cubicBezTo>
                <a:cubicBezTo>
                  <a:pt x="12260516" y="645767"/>
                  <a:pt x="12256323" y="658826"/>
                  <a:pt x="12261715" y="702572"/>
                </a:cubicBezTo>
                <a:cubicBezTo>
                  <a:pt x="12265309" y="731301"/>
                  <a:pt x="12268904" y="735871"/>
                  <a:pt x="12298859" y="740768"/>
                </a:cubicBezTo>
                <a:cubicBezTo>
                  <a:pt x="12329413" y="745665"/>
                  <a:pt x="12331210" y="746971"/>
                  <a:pt x="12316832" y="760029"/>
                </a:cubicBezTo>
                <a:cubicBezTo>
                  <a:pt x="12307845" y="768191"/>
                  <a:pt x="12279688" y="779291"/>
                  <a:pt x="12255125" y="785820"/>
                </a:cubicBezTo>
                <a:cubicBezTo>
                  <a:pt x="12230562" y="791697"/>
                  <a:pt x="12201805" y="805081"/>
                  <a:pt x="12189823" y="815528"/>
                </a:cubicBezTo>
                <a:cubicBezTo>
                  <a:pt x="12179039" y="826302"/>
                  <a:pt x="12153278" y="841972"/>
                  <a:pt x="12131710" y="849481"/>
                </a:cubicBezTo>
                <a:cubicBezTo>
                  <a:pt x="12111341" y="857642"/>
                  <a:pt x="12093368" y="868089"/>
                  <a:pt x="12094566" y="873965"/>
                </a:cubicBezTo>
                <a:cubicBezTo>
                  <a:pt x="12095165" y="888003"/>
                  <a:pt x="12279688" y="865804"/>
                  <a:pt x="12356971" y="841972"/>
                </a:cubicBezTo>
                <a:cubicBezTo>
                  <a:pt x="12424669" y="821405"/>
                  <a:pt x="12444440" y="823037"/>
                  <a:pt x="12455223" y="849481"/>
                </a:cubicBezTo>
                <a:cubicBezTo>
                  <a:pt x="12468403" y="881474"/>
                  <a:pt x="12435453" y="928158"/>
                  <a:pt x="12365958" y="974516"/>
                </a:cubicBezTo>
                <a:cubicBezTo>
                  <a:pt x="12310841" y="1011407"/>
                  <a:pt x="12292269" y="1028709"/>
                  <a:pt x="12286278" y="1048623"/>
                </a:cubicBezTo>
                <a:cubicBezTo>
                  <a:pt x="12283881" y="1057764"/>
                  <a:pt x="12251530" y="1077352"/>
                  <a:pt x="12204800" y="1097919"/>
                </a:cubicBezTo>
                <a:cubicBezTo>
                  <a:pt x="12121526" y="1134157"/>
                  <a:pt x="12101156" y="1150807"/>
                  <a:pt x="12145490" y="1146563"/>
                </a:cubicBezTo>
                <a:cubicBezTo>
                  <a:pt x="12177841" y="1144277"/>
                  <a:pt x="12193418" y="1166477"/>
                  <a:pt x="12170652" y="1181821"/>
                </a:cubicBezTo>
                <a:cubicBezTo>
                  <a:pt x="12156873" y="1191941"/>
                  <a:pt x="12158071" y="1193573"/>
                  <a:pt x="12175445" y="1192594"/>
                </a:cubicBezTo>
                <a:cubicBezTo>
                  <a:pt x="12185030" y="1192594"/>
                  <a:pt x="12169454" y="1198470"/>
                  <a:pt x="12138900" y="1205652"/>
                </a:cubicBezTo>
                <a:cubicBezTo>
                  <a:pt x="12086778" y="1219038"/>
                  <a:pt x="12046639" y="1242869"/>
                  <a:pt x="12082584" y="1238625"/>
                </a:cubicBezTo>
                <a:cubicBezTo>
                  <a:pt x="12101156" y="1236993"/>
                  <a:pt x="12105350" y="1252010"/>
                  <a:pt x="12089774" y="1261804"/>
                </a:cubicBezTo>
                <a:cubicBezTo>
                  <a:pt x="12078990" y="1268334"/>
                  <a:pt x="12089774" y="1266048"/>
                  <a:pt x="12165260" y="1246134"/>
                </a:cubicBezTo>
                <a:cubicBezTo>
                  <a:pt x="12189224" y="1239605"/>
                  <a:pt x="12182634" y="1245481"/>
                  <a:pt x="12143093" y="1265395"/>
                </a:cubicBezTo>
                <a:cubicBezTo>
                  <a:pt x="12112539" y="1281066"/>
                  <a:pt x="12078990" y="1303918"/>
                  <a:pt x="12067607" y="1315997"/>
                </a:cubicBezTo>
                <a:cubicBezTo>
                  <a:pt x="12049035" y="1336564"/>
                  <a:pt x="12049035" y="1338523"/>
                  <a:pt x="12065211" y="1331341"/>
                </a:cubicBezTo>
                <a:cubicBezTo>
                  <a:pt x="12074796" y="1327097"/>
                  <a:pt x="12087976" y="1317956"/>
                  <a:pt x="12093368" y="1313059"/>
                </a:cubicBezTo>
                <a:cubicBezTo>
                  <a:pt x="12099359" y="1307183"/>
                  <a:pt x="12108945" y="1303592"/>
                  <a:pt x="12116733" y="1306203"/>
                </a:cubicBezTo>
                <a:cubicBezTo>
                  <a:pt x="12123323" y="1307836"/>
                  <a:pt x="12113138" y="1317630"/>
                  <a:pt x="12095165" y="1328403"/>
                </a:cubicBezTo>
                <a:cubicBezTo>
                  <a:pt x="12075994" y="1338197"/>
                  <a:pt x="12057422" y="1356479"/>
                  <a:pt x="12051431" y="1367252"/>
                </a:cubicBezTo>
                <a:cubicBezTo>
                  <a:pt x="12045440" y="1378025"/>
                  <a:pt x="12035256" y="1387819"/>
                  <a:pt x="12026868" y="1388799"/>
                </a:cubicBezTo>
                <a:cubicBezTo>
                  <a:pt x="12011891" y="1390431"/>
                  <a:pt x="11969355" y="1439074"/>
                  <a:pt x="11977143" y="1444624"/>
                </a:cubicBezTo>
                <a:cubicBezTo>
                  <a:pt x="11979540" y="1447236"/>
                  <a:pt x="12004702" y="1448542"/>
                  <a:pt x="12033458" y="1448542"/>
                </a:cubicBezTo>
                <a:cubicBezTo>
                  <a:pt x="12097562" y="1449521"/>
                  <a:pt x="12185030" y="1460294"/>
                  <a:pt x="12186228" y="1466824"/>
                </a:cubicBezTo>
                <a:cubicBezTo>
                  <a:pt x="12186228" y="1470088"/>
                  <a:pt x="12171850" y="1471068"/>
                  <a:pt x="12155674" y="1468456"/>
                </a:cubicBezTo>
                <a:cubicBezTo>
                  <a:pt x="12067607" y="1459315"/>
                  <a:pt x="11947787" y="1462906"/>
                  <a:pt x="11935805" y="1474332"/>
                </a:cubicBezTo>
                <a:cubicBezTo>
                  <a:pt x="11919031" y="1491635"/>
                  <a:pt x="11921427" y="1504040"/>
                  <a:pt x="11940598" y="1502408"/>
                </a:cubicBezTo>
                <a:cubicBezTo>
                  <a:pt x="11952580" y="1501429"/>
                  <a:pt x="11949585" y="1510896"/>
                  <a:pt x="11927418" y="1538646"/>
                </a:cubicBezTo>
                <a:cubicBezTo>
                  <a:pt x="11899860" y="1574230"/>
                  <a:pt x="11900459" y="1575536"/>
                  <a:pt x="11921427" y="1567374"/>
                </a:cubicBezTo>
                <a:cubicBezTo>
                  <a:pt x="11934008" y="1562477"/>
                  <a:pt x="11961567" y="1555295"/>
                  <a:pt x="11983733" y="1551051"/>
                </a:cubicBezTo>
                <a:cubicBezTo>
                  <a:pt x="12008895" y="1546807"/>
                  <a:pt x="12036454" y="1532769"/>
                  <a:pt x="12053229" y="1516120"/>
                </a:cubicBezTo>
                <a:cubicBezTo>
                  <a:pt x="12092170" y="1479882"/>
                  <a:pt x="12099359" y="1480861"/>
                  <a:pt x="12072999" y="1519711"/>
                </a:cubicBezTo>
                <a:cubicBezTo>
                  <a:pt x="12061616" y="1537013"/>
                  <a:pt x="12052030" y="1555948"/>
                  <a:pt x="12052030" y="1560845"/>
                </a:cubicBezTo>
                <a:cubicBezTo>
                  <a:pt x="12053229" y="1566068"/>
                  <a:pt x="12044242" y="1585330"/>
                  <a:pt x="12032859" y="1603285"/>
                </a:cubicBezTo>
                <a:cubicBezTo>
                  <a:pt x="12022076" y="1621567"/>
                  <a:pt x="12013089" y="1645399"/>
                  <a:pt x="12013688" y="1655520"/>
                </a:cubicBezTo>
                <a:cubicBezTo>
                  <a:pt x="12015485" y="1666293"/>
                  <a:pt x="12011292" y="1680331"/>
                  <a:pt x="12005301" y="1686860"/>
                </a:cubicBezTo>
                <a:cubicBezTo>
                  <a:pt x="11996913" y="1696654"/>
                  <a:pt x="12002305" y="1697307"/>
                  <a:pt x="12026868" y="1690778"/>
                </a:cubicBezTo>
                <a:cubicBezTo>
                  <a:pt x="12044841" y="1685881"/>
                  <a:pt x="12070602" y="1677066"/>
                  <a:pt x="12084981" y="1670537"/>
                </a:cubicBezTo>
                <a:cubicBezTo>
                  <a:pt x="12120328" y="1655846"/>
                  <a:pt x="12128116" y="1664008"/>
                  <a:pt x="12095165" y="1681963"/>
                </a:cubicBezTo>
                <a:cubicBezTo>
                  <a:pt x="12070602" y="1695348"/>
                  <a:pt x="12070602" y="1696001"/>
                  <a:pt x="12090972" y="1697633"/>
                </a:cubicBezTo>
                <a:cubicBezTo>
                  <a:pt x="12102954" y="1698286"/>
                  <a:pt x="12129913" y="1691104"/>
                  <a:pt x="12150882" y="1681310"/>
                </a:cubicBezTo>
                <a:cubicBezTo>
                  <a:pt x="12192219" y="1661396"/>
                  <a:pt x="12297061" y="1637238"/>
                  <a:pt x="12261715" y="1656172"/>
                </a:cubicBezTo>
                <a:cubicBezTo>
                  <a:pt x="12250332" y="1662049"/>
                  <a:pt x="12231760" y="1671843"/>
                  <a:pt x="12221575" y="1678372"/>
                </a:cubicBezTo>
                <a:cubicBezTo>
                  <a:pt x="12203003" y="1688492"/>
                  <a:pt x="12204201" y="1689472"/>
                  <a:pt x="12228764" y="1682943"/>
                </a:cubicBezTo>
                <a:cubicBezTo>
                  <a:pt x="12243742" y="1678698"/>
                  <a:pt x="12266507" y="1671843"/>
                  <a:pt x="12279089" y="1667599"/>
                </a:cubicBezTo>
                <a:cubicBezTo>
                  <a:pt x="12294665" y="1662049"/>
                  <a:pt x="12291670" y="1665313"/>
                  <a:pt x="12271300" y="1677719"/>
                </a:cubicBezTo>
                <a:cubicBezTo>
                  <a:pt x="12255125" y="1687513"/>
                  <a:pt x="12237152" y="1702204"/>
                  <a:pt x="12231760" y="1710692"/>
                </a:cubicBezTo>
                <a:cubicBezTo>
                  <a:pt x="12226368" y="1719506"/>
                  <a:pt x="12202404" y="1727995"/>
                  <a:pt x="12167057" y="1732891"/>
                </a:cubicBezTo>
                <a:cubicBezTo>
                  <a:pt x="12119728" y="1740400"/>
                  <a:pt x="12110742" y="1744644"/>
                  <a:pt x="12110143" y="1760314"/>
                </a:cubicBezTo>
                <a:cubicBezTo>
                  <a:pt x="12108346" y="1776638"/>
                  <a:pt x="12110143" y="1777291"/>
                  <a:pt x="12121526" y="1765864"/>
                </a:cubicBezTo>
                <a:cubicBezTo>
                  <a:pt x="12129314" y="1757376"/>
                  <a:pt x="12140697" y="1752479"/>
                  <a:pt x="12146089" y="1754112"/>
                </a:cubicBezTo>
                <a:cubicBezTo>
                  <a:pt x="12152679" y="1755744"/>
                  <a:pt x="12138301" y="1775005"/>
                  <a:pt x="12113138" y="1797205"/>
                </a:cubicBezTo>
                <a:cubicBezTo>
                  <a:pt x="12083183" y="1825281"/>
                  <a:pt x="12068805" y="1844869"/>
                  <a:pt x="12068805" y="1863151"/>
                </a:cubicBezTo>
                <a:cubicBezTo>
                  <a:pt x="12068206" y="1881106"/>
                  <a:pt x="12060418" y="1891226"/>
                  <a:pt x="12040648" y="1900367"/>
                </a:cubicBezTo>
                <a:cubicBezTo>
                  <a:pt x="12025670" y="1906897"/>
                  <a:pt x="12012490" y="1914732"/>
                  <a:pt x="12010094" y="1918976"/>
                </a:cubicBezTo>
                <a:cubicBezTo>
                  <a:pt x="12007098" y="1923220"/>
                  <a:pt x="11969954" y="1933014"/>
                  <a:pt x="11927418" y="1940522"/>
                </a:cubicBezTo>
                <a:cubicBezTo>
                  <a:pt x="11848936" y="1953581"/>
                  <a:pt x="11829765" y="1961090"/>
                  <a:pt x="11854328" y="1966313"/>
                </a:cubicBezTo>
                <a:cubicBezTo>
                  <a:pt x="11891472" y="1974475"/>
                  <a:pt x="11894468" y="1977739"/>
                  <a:pt x="11868706" y="1979372"/>
                </a:cubicBezTo>
                <a:cubicBezTo>
                  <a:pt x="11827968" y="1981657"/>
                  <a:pt x="11821378" y="1984269"/>
                  <a:pt x="11835756" y="1991451"/>
                </a:cubicBezTo>
                <a:cubicBezTo>
                  <a:pt x="11842346" y="1995695"/>
                  <a:pt x="11880089" y="1995042"/>
                  <a:pt x="11919630" y="1989166"/>
                </a:cubicBezTo>
                <a:cubicBezTo>
                  <a:pt x="11959170" y="1984269"/>
                  <a:pt x="11980139" y="1982963"/>
                  <a:pt x="11966359" y="1987207"/>
                </a:cubicBezTo>
                <a:cubicBezTo>
                  <a:pt x="11944193" y="1993083"/>
                  <a:pt x="11941796" y="1997001"/>
                  <a:pt x="11949585" y="2019200"/>
                </a:cubicBezTo>
                <a:cubicBezTo>
                  <a:pt x="11954377" y="2033238"/>
                  <a:pt x="11953778" y="2041073"/>
                  <a:pt x="11948386" y="2036829"/>
                </a:cubicBezTo>
                <a:cubicBezTo>
                  <a:pt x="11943594" y="2032585"/>
                  <a:pt x="11939400" y="2024424"/>
                  <a:pt x="11938801" y="2018547"/>
                </a:cubicBezTo>
                <a:cubicBezTo>
                  <a:pt x="11937004" y="2002877"/>
                  <a:pt x="11877094" y="2004836"/>
                  <a:pt x="11852531" y="2021485"/>
                </a:cubicBezTo>
                <a:cubicBezTo>
                  <a:pt x="11836355" y="2031932"/>
                  <a:pt x="11829166" y="2032912"/>
                  <a:pt x="11817184" y="2024424"/>
                </a:cubicBezTo>
                <a:cubicBezTo>
                  <a:pt x="11806400" y="2017241"/>
                  <a:pt x="11788427" y="2017241"/>
                  <a:pt x="11759072" y="2023771"/>
                </a:cubicBezTo>
                <a:cubicBezTo>
                  <a:pt x="11731513" y="2031279"/>
                  <a:pt x="11717734" y="2030953"/>
                  <a:pt x="11721328" y="2024424"/>
                </a:cubicBezTo>
                <a:cubicBezTo>
                  <a:pt x="11724324" y="2017894"/>
                  <a:pt x="11714139" y="2017241"/>
                  <a:pt x="11691973" y="2022791"/>
                </a:cubicBezTo>
                <a:cubicBezTo>
                  <a:pt x="11646441" y="2034544"/>
                  <a:pt x="11633860" y="2047603"/>
                  <a:pt x="11677594" y="2038462"/>
                </a:cubicBezTo>
                <a:cubicBezTo>
                  <a:pt x="11700959" y="2033565"/>
                  <a:pt x="11709946" y="2034544"/>
                  <a:pt x="11705752" y="2042706"/>
                </a:cubicBezTo>
                <a:cubicBezTo>
                  <a:pt x="11702756" y="2050214"/>
                  <a:pt x="11709946" y="2053152"/>
                  <a:pt x="11727918" y="2051520"/>
                </a:cubicBezTo>
                <a:cubicBezTo>
                  <a:pt x="11742896" y="2049888"/>
                  <a:pt x="11775846" y="2049888"/>
                  <a:pt x="11800409" y="2050867"/>
                </a:cubicBezTo>
                <a:cubicBezTo>
                  <a:pt x="11835756" y="2052499"/>
                  <a:pt x="11842346" y="2054785"/>
                  <a:pt x="11829166" y="2062293"/>
                </a:cubicBezTo>
                <a:cubicBezTo>
                  <a:pt x="11819580" y="2067190"/>
                  <a:pt x="11795617" y="2072741"/>
                  <a:pt x="11776445" y="2074373"/>
                </a:cubicBezTo>
                <a:cubicBezTo>
                  <a:pt x="11741698" y="2078617"/>
                  <a:pt x="11730315" y="2092981"/>
                  <a:pt x="11756076" y="2099511"/>
                </a:cubicBezTo>
                <a:cubicBezTo>
                  <a:pt x="11775846" y="2105387"/>
                  <a:pt x="11846540" y="2082208"/>
                  <a:pt x="11853729" y="2068170"/>
                </a:cubicBezTo>
                <a:cubicBezTo>
                  <a:pt x="11857324" y="2060008"/>
                  <a:pt x="11878292" y="2053152"/>
                  <a:pt x="11907648" y="2050867"/>
                </a:cubicBezTo>
                <a:cubicBezTo>
                  <a:pt x="11934008" y="2048908"/>
                  <a:pt x="11957972" y="2043359"/>
                  <a:pt x="11960368" y="2038462"/>
                </a:cubicBezTo>
                <a:cubicBezTo>
                  <a:pt x="11961567" y="2033565"/>
                  <a:pt x="11969954" y="2028668"/>
                  <a:pt x="11978341" y="2027688"/>
                </a:cubicBezTo>
                <a:cubicBezTo>
                  <a:pt x="11989125" y="2027035"/>
                  <a:pt x="11988526" y="2030953"/>
                  <a:pt x="11975945" y="2047603"/>
                </a:cubicBezTo>
                <a:cubicBezTo>
                  <a:pt x="11966359" y="2060661"/>
                  <a:pt x="11953778" y="2066211"/>
                  <a:pt x="11944193" y="2063926"/>
                </a:cubicBezTo>
                <a:cubicBezTo>
                  <a:pt x="11925022" y="2058049"/>
                  <a:pt x="11881288" y="2083514"/>
                  <a:pt x="11889675" y="2095267"/>
                </a:cubicBezTo>
                <a:cubicBezTo>
                  <a:pt x="11892670" y="2099184"/>
                  <a:pt x="11907648" y="2095267"/>
                  <a:pt x="11921427" y="2085146"/>
                </a:cubicBezTo>
                <a:cubicBezTo>
                  <a:pt x="11941197" y="2072741"/>
                  <a:pt x="11947787" y="2071435"/>
                  <a:pt x="11946589" y="2081229"/>
                </a:cubicBezTo>
                <a:cubicBezTo>
                  <a:pt x="11946589" y="2087758"/>
                  <a:pt x="11941197" y="2097878"/>
                  <a:pt x="11936405" y="2101796"/>
                </a:cubicBezTo>
                <a:cubicBezTo>
                  <a:pt x="11932211" y="2106693"/>
                  <a:pt x="11950783" y="2107019"/>
                  <a:pt x="11977143" y="2101143"/>
                </a:cubicBezTo>
                <a:cubicBezTo>
                  <a:pt x="12005900" y="2095267"/>
                  <a:pt x="12025071" y="2095267"/>
                  <a:pt x="12026269" y="2101143"/>
                </a:cubicBezTo>
                <a:cubicBezTo>
                  <a:pt x="12026269" y="2106040"/>
                  <a:pt x="12043044" y="2096899"/>
                  <a:pt x="12062814" y="2082208"/>
                </a:cubicBezTo>
                <a:cubicBezTo>
                  <a:pt x="12082584" y="2066537"/>
                  <a:pt x="12105350" y="2055764"/>
                  <a:pt x="12113138" y="2057396"/>
                </a:cubicBezTo>
                <a:cubicBezTo>
                  <a:pt x="12120927" y="2060008"/>
                  <a:pt x="12137701" y="2058049"/>
                  <a:pt x="12150282" y="2053152"/>
                </a:cubicBezTo>
                <a:cubicBezTo>
                  <a:pt x="12167656" y="2047276"/>
                  <a:pt x="12170053" y="2043359"/>
                  <a:pt x="12160467" y="2038462"/>
                </a:cubicBezTo>
                <a:cubicBezTo>
                  <a:pt x="12150882" y="2033565"/>
                  <a:pt x="12155674" y="2030300"/>
                  <a:pt x="12173647" y="2028341"/>
                </a:cubicBezTo>
                <a:cubicBezTo>
                  <a:pt x="12191021" y="2026709"/>
                  <a:pt x="12196413" y="2022791"/>
                  <a:pt x="12191620" y="2015283"/>
                </a:cubicBezTo>
                <a:cubicBezTo>
                  <a:pt x="12186827" y="2008753"/>
                  <a:pt x="12189224" y="2006142"/>
                  <a:pt x="12200008" y="2009406"/>
                </a:cubicBezTo>
                <a:cubicBezTo>
                  <a:pt x="12208994" y="2012018"/>
                  <a:pt x="12215584" y="2010386"/>
                  <a:pt x="12215584" y="2005489"/>
                </a:cubicBezTo>
                <a:cubicBezTo>
                  <a:pt x="12214386" y="1999612"/>
                  <a:pt x="12204800" y="1996348"/>
                  <a:pt x="12193418" y="1996348"/>
                </a:cubicBezTo>
                <a:cubicBezTo>
                  <a:pt x="12174246" y="1997327"/>
                  <a:pt x="12174246" y="1997327"/>
                  <a:pt x="12189823" y="1991451"/>
                </a:cubicBezTo>
                <a:cubicBezTo>
                  <a:pt x="12220976" y="1980025"/>
                  <a:pt x="12249733" y="1952275"/>
                  <a:pt x="12237751" y="1945419"/>
                </a:cubicBezTo>
                <a:cubicBezTo>
                  <a:pt x="12231161" y="1942155"/>
                  <a:pt x="12246737" y="1937258"/>
                  <a:pt x="12271300" y="1934973"/>
                </a:cubicBezTo>
                <a:cubicBezTo>
                  <a:pt x="12303652" y="1930729"/>
                  <a:pt x="12312638" y="1932034"/>
                  <a:pt x="12303652" y="1939543"/>
                </a:cubicBezTo>
                <a:cubicBezTo>
                  <a:pt x="12295863" y="1945419"/>
                  <a:pt x="12283881" y="1950316"/>
                  <a:pt x="12275494" y="1950969"/>
                </a:cubicBezTo>
                <a:cubicBezTo>
                  <a:pt x="12268305" y="1952602"/>
                  <a:pt x="12254525" y="1960437"/>
                  <a:pt x="12244341" y="1968598"/>
                </a:cubicBezTo>
                <a:cubicBezTo>
                  <a:pt x="12228764" y="1983289"/>
                  <a:pt x="12229363" y="1984269"/>
                  <a:pt x="12259917" y="1988513"/>
                </a:cubicBezTo>
                <a:lnTo>
                  <a:pt x="12292868" y="1991451"/>
                </a:lnTo>
                <a:lnTo>
                  <a:pt x="12268305" y="2015283"/>
                </a:lnTo>
                <a:cubicBezTo>
                  <a:pt x="12255125" y="2028668"/>
                  <a:pt x="12247935" y="2043359"/>
                  <a:pt x="12252129" y="2049235"/>
                </a:cubicBezTo>
                <a:cubicBezTo>
                  <a:pt x="12256922" y="2055764"/>
                  <a:pt x="12249134" y="2059682"/>
                  <a:pt x="12231161" y="2061314"/>
                </a:cubicBezTo>
                <a:cubicBezTo>
                  <a:pt x="12214985" y="2062946"/>
                  <a:pt x="12202404" y="2070455"/>
                  <a:pt x="12198809" y="2080576"/>
                </a:cubicBezTo>
                <a:cubicBezTo>
                  <a:pt x="12193418" y="2101796"/>
                  <a:pt x="12200008" y="2106040"/>
                  <a:pt x="12234156" y="2102775"/>
                </a:cubicBezTo>
                <a:cubicBezTo>
                  <a:pt x="12263512" y="2100164"/>
                  <a:pt x="12263512" y="2100164"/>
                  <a:pt x="12242544" y="2114201"/>
                </a:cubicBezTo>
                <a:cubicBezTo>
                  <a:pt x="12231161" y="2122363"/>
                  <a:pt x="12189224" y="2139992"/>
                  <a:pt x="12149683" y="2152398"/>
                </a:cubicBezTo>
                <a:cubicBezTo>
                  <a:pt x="12108945" y="2165456"/>
                  <a:pt x="12070602" y="2183412"/>
                  <a:pt x="12062215" y="2193206"/>
                </a:cubicBezTo>
                <a:cubicBezTo>
                  <a:pt x="12053828" y="2203000"/>
                  <a:pt x="12031661" y="2212141"/>
                  <a:pt x="12007098" y="2215405"/>
                </a:cubicBezTo>
                <a:cubicBezTo>
                  <a:pt x="11977143" y="2219649"/>
                  <a:pt x="11969954" y="2218017"/>
                  <a:pt x="11978940" y="2210508"/>
                </a:cubicBezTo>
                <a:cubicBezTo>
                  <a:pt x="11986729" y="2204958"/>
                  <a:pt x="11999310" y="2199082"/>
                  <a:pt x="12007697" y="2198429"/>
                </a:cubicBezTo>
                <a:cubicBezTo>
                  <a:pt x="12016684" y="2197450"/>
                  <a:pt x="12026269" y="2193206"/>
                  <a:pt x="12027467" y="2189288"/>
                </a:cubicBezTo>
                <a:cubicBezTo>
                  <a:pt x="12032859" y="2179494"/>
                  <a:pt x="11923823" y="2199735"/>
                  <a:pt x="11902855" y="2212141"/>
                </a:cubicBezTo>
                <a:cubicBezTo>
                  <a:pt x="11894468" y="2217038"/>
                  <a:pt x="11879490" y="2217038"/>
                  <a:pt x="11869905" y="2212141"/>
                </a:cubicBezTo>
                <a:cubicBezTo>
                  <a:pt x="11856724" y="2205611"/>
                  <a:pt x="11855526" y="2203000"/>
                  <a:pt x="11865112" y="2202347"/>
                </a:cubicBezTo>
                <a:cubicBezTo>
                  <a:pt x="11874098" y="2200714"/>
                  <a:pt x="11872301" y="2196797"/>
                  <a:pt x="11857923" y="2188309"/>
                </a:cubicBezTo>
                <a:cubicBezTo>
                  <a:pt x="11837553" y="2176230"/>
                  <a:pt x="11806999" y="2181779"/>
                  <a:pt x="11808797" y="2198429"/>
                </a:cubicBezTo>
                <a:cubicBezTo>
                  <a:pt x="11808797" y="2202347"/>
                  <a:pt x="11817184" y="2206591"/>
                  <a:pt x="11826170" y="2208223"/>
                </a:cubicBezTo>
                <a:cubicBezTo>
                  <a:pt x="11835157" y="2209202"/>
                  <a:pt x="11799810" y="2212141"/>
                  <a:pt x="11747090" y="2214752"/>
                </a:cubicBezTo>
                <a:cubicBezTo>
                  <a:pt x="11658423" y="2218670"/>
                  <a:pt x="11647040" y="2221935"/>
                  <a:pt x="11602108" y="2249031"/>
                </a:cubicBezTo>
                <a:cubicBezTo>
                  <a:pt x="11573950" y="2265681"/>
                  <a:pt x="11552383" y="2283963"/>
                  <a:pt x="11553581" y="2288860"/>
                </a:cubicBezTo>
                <a:cubicBezTo>
                  <a:pt x="11554779" y="2307794"/>
                  <a:pt x="11729117" y="2289513"/>
                  <a:pt x="11760270" y="2268292"/>
                </a:cubicBezTo>
                <a:cubicBezTo>
                  <a:pt x="11778842" y="2254907"/>
                  <a:pt x="11851333" y="2223893"/>
                  <a:pt x="11870504" y="2221282"/>
                </a:cubicBezTo>
                <a:cubicBezTo>
                  <a:pt x="11874697" y="2220629"/>
                  <a:pt x="11875297" y="2224546"/>
                  <a:pt x="11872301" y="2231402"/>
                </a:cubicBezTo>
                <a:cubicBezTo>
                  <a:pt x="11869905" y="2236952"/>
                  <a:pt x="11871702" y="2244134"/>
                  <a:pt x="11877094" y="2247399"/>
                </a:cubicBezTo>
                <a:cubicBezTo>
                  <a:pt x="11883085" y="2250010"/>
                  <a:pt x="11863315" y="2254907"/>
                  <a:pt x="11833360" y="2257519"/>
                </a:cubicBezTo>
                <a:cubicBezTo>
                  <a:pt x="11795617" y="2261763"/>
                  <a:pt x="11775846" y="2268292"/>
                  <a:pt x="11765063" y="2280372"/>
                </a:cubicBezTo>
                <a:cubicBezTo>
                  <a:pt x="11756675" y="2292124"/>
                  <a:pt x="11735108" y="2300939"/>
                  <a:pt x="11711144" y="2303550"/>
                </a:cubicBezTo>
                <a:cubicBezTo>
                  <a:pt x="11686581" y="2306815"/>
                  <a:pt x="11705153" y="2310080"/>
                  <a:pt x="11759072" y="2311712"/>
                </a:cubicBezTo>
                <a:cubicBezTo>
                  <a:pt x="11806999" y="2313344"/>
                  <a:pt x="11865711" y="2312039"/>
                  <a:pt x="11888477" y="2309427"/>
                </a:cubicBezTo>
                <a:cubicBezTo>
                  <a:pt x="11911841" y="2306162"/>
                  <a:pt x="11929814" y="2306815"/>
                  <a:pt x="11928017" y="2310406"/>
                </a:cubicBezTo>
                <a:cubicBezTo>
                  <a:pt x="11925621" y="2314324"/>
                  <a:pt x="11935206" y="2315956"/>
                  <a:pt x="11949585" y="2314324"/>
                </a:cubicBezTo>
                <a:cubicBezTo>
                  <a:pt x="11963364" y="2311712"/>
                  <a:pt x="11986729" y="2315303"/>
                  <a:pt x="12001706" y="2320853"/>
                </a:cubicBezTo>
                <a:cubicBezTo>
                  <a:pt x="12016085" y="2326729"/>
                  <a:pt x="12031661" y="2329015"/>
                  <a:pt x="12035855" y="2325750"/>
                </a:cubicBezTo>
                <a:cubicBezTo>
                  <a:pt x="12040648" y="2322485"/>
                  <a:pt x="12068805" y="2320853"/>
                  <a:pt x="12099359" y="2321832"/>
                </a:cubicBezTo>
                <a:cubicBezTo>
                  <a:pt x="12164661" y="2325097"/>
                  <a:pt x="12222174" y="2311386"/>
                  <a:pt x="12255125" y="2283963"/>
                </a:cubicBezTo>
                <a:cubicBezTo>
                  <a:pt x="12283881" y="2261110"/>
                  <a:pt x="12310242" y="2252622"/>
                  <a:pt x="12318629" y="2265028"/>
                </a:cubicBezTo>
                <a:cubicBezTo>
                  <a:pt x="12321624" y="2269272"/>
                  <a:pt x="12330012" y="2270578"/>
                  <a:pt x="12337201" y="2267313"/>
                </a:cubicBezTo>
                <a:cubicBezTo>
                  <a:pt x="12343791" y="2264048"/>
                  <a:pt x="12352178" y="2267639"/>
                  <a:pt x="12356372" y="2275801"/>
                </a:cubicBezTo>
                <a:cubicBezTo>
                  <a:pt x="12359368" y="2283310"/>
                  <a:pt x="12358169" y="2290492"/>
                  <a:pt x="12351579" y="2290492"/>
                </a:cubicBezTo>
                <a:cubicBezTo>
                  <a:pt x="12344390" y="2291145"/>
                  <a:pt x="12345588" y="2294736"/>
                  <a:pt x="12354575" y="2300286"/>
                </a:cubicBezTo>
                <a:cubicBezTo>
                  <a:pt x="12362962" y="2304530"/>
                  <a:pt x="12365359" y="2308774"/>
                  <a:pt x="12360566" y="2308774"/>
                </a:cubicBezTo>
                <a:cubicBezTo>
                  <a:pt x="12355773" y="2309427"/>
                  <a:pt x="12343192" y="2304530"/>
                  <a:pt x="12332408" y="2298001"/>
                </a:cubicBezTo>
                <a:cubicBezTo>
                  <a:pt x="12318629" y="2288860"/>
                  <a:pt x="12307845" y="2288860"/>
                  <a:pt x="12285679" y="2298653"/>
                </a:cubicBezTo>
                <a:cubicBezTo>
                  <a:pt x="12246737" y="2316935"/>
                  <a:pt x="12237751" y="2328362"/>
                  <a:pt x="12268904" y="2320853"/>
                </a:cubicBezTo>
                <a:cubicBezTo>
                  <a:pt x="12291070" y="2315956"/>
                  <a:pt x="12292269" y="2316609"/>
                  <a:pt x="12277291" y="2325750"/>
                </a:cubicBezTo>
                <a:cubicBezTo>
                  <a:pt x="12267706" y="2331626"/>
                  <a:pt x="12249134" y="2338482"/>
                  <a:pt x="12235953" y="2340114"/>
                </a:cubicBezTo>
                <a:cubicBezTo>
                  <a:pt x="12185030" y="2346644"/>
                  <a:pt x="12246737" y="2358070"/>
                  <a:pt x="12361165" y="2362967"/>
                </a:cubicBezTo>
                <a:cubicBezTo>
                  <a:pt x="12488773" y="2367864"/>
                  <a:pt x="12615182" y="2361335"/>
                  <a:pt x="12613984" y="2349908"/>
                </a:cubicBezTo>
                <a:cubicBezTo>
                  <a:pt x="12613385" y="2346644"/>
                  <a:pt x="12630759" y="2341747"/>
                  <a:pt x="12651128" y="2340114"/>
                </a:cubicBezTo>
                <a:cubicBezTo>
                  <a:pt x="12670899" y="2337503"/>
                  <a:pt x="12687074" y="2331953"/>
                  <a:pt x="12687074" y="2327709"/>
                </a:cubicBezTo>
                <a:cubicBezTo>
                  <a:pt x="12686475" y="2322812"/>
                  <a:pt x="12691268" y="2315956"/>
                  <a:pt x="12697858" y="2313344"/>
                </a:cubicBezTo>
                <a:cubicBezTo>
                  <a:pt x="12703849" y="2310080"/>
                  <a:pt x="12700853" y="2310080"/>
                  <a:pt x="12690669" y="2312691"/>
                </a:cubicBezTo>
                <a:cubicBezTo>
                  <a:pt x="12681083" y="2314977"/>
                  <a:pt x="12663709" y="2311712"/>
                  <a:pt x="12652926" y="2305183"/>
                </a:cubicBezTo>
                <a:cubicBezTo>
                  <a:pt x="12628962" y="2290165"/>
                  <a:pt x="12644538" y="2288207"/>
                  <a:pt x="12696660" y="2297021"/>
                </a:cubicBezTo>
                <a:cubicBezTo>
                  <a:pt x="12732606" y="2303877"/>
                  <a:pt x="12743389" y="2315956"/>
                  <a:pt x="12723020" y="2325750"/>
                </a:cubicBezTo>
                <a:cubicBezTo>
                  <a:pt x="12716430" y="2329015"/>
                  <a:pt x="12738597" y="2332606"/>
                  <a:pt x="12771547" y="2333259"/>
                </a:cubicBezTo>
                <a:cubicBezTo>
                  <a:pt x="12809290" y="2334238"/>
                  <a:pt x="12826664" y="2338156"/>
                  <a:pt x="12818876" y="2344032"/>
                </a:cubicBezTo>
                <a:cubicBezTo>
                  <a:pt x="12812286" y="2348929"/>
                  <a:pt x="12835650" y="2348276"/>
                  <a:pt x="12872795" y="2342400"/>
                </a:cubicBezTo>
                <a:lnTo>
                  <a:pt x="12936898" y="2331626"/>
                </a:lnTo>
                <a:lnTo>
                  <a:pt x="12895560" y="2348602"/>
                </a:lnTo>
                <a:cubicBezTo>
                  <a:pt x="12869200" y="2359376"/>
                  <a:pt x="12839844" y="2364599"/>
                  <a:pt x="12812885" y="2362314"/>
                </a:cubicBezTo>
                <a:cubicBezTo>
                  <a:pt x="12789520" y="2360682"/>
                  <a:pt x="12776340" y="2358070"/>
                  <a:pt x="12783529" y="2357091"/>
                </a:cubicBezTo>
                <a:cubicBezTo>
                  <a:pt x="12809889" y="2352194"/>
                  <a:pt x="12785326" y="2346317"/>
                  <a:pt x="12732007" y="2345664"/>
                </a:cubicBezTo>
                <a:cubicBezTo>
                  <a:pt x="12693065" y="2344685"/>
                  <a:pt x="12679286" y="2348276"/>
                  <a:pt x="12684678" y="2354805"/>
                </a:cubicBezTo>
                <a:cubicBezTo>
                  <a:pt x="12688272" y="2360355"/>
                  <a:pt x="12694862" y="2361987"/>
                  <a:pt x="12699056" y="2358723"/>
                </a:cubicBezTo>
                <a:cubicBezTo>
                  <a:pt x="12702651" y="2356111"/>
                  <a:pt x="12718826" y="2358723"/>
                  <a:pt x="12734403" y="2366231"/>
                </a:cubicBezTo>
                <a:lnTo>
                  <a:pt x="12762561" y="2378637"/>
                </a:lnTo>
                <a:lnTo>
                  <a:pt x="12736799" y="2375372"/>
                </a:lnTo>
                <a:cubicBezTo>
                  <a:pt x="12717029" y="2372761"/>
                  <a:pt x="12712835" y="2375372"/>
                  <a:pt x="12715232" y="2388431"/>
                </a:cubicBezTo>
                <a:cubicBezTo>
                  <a:pt x="12718826" y="2400837"/>
                  <a:pt x="12730209" y="2405081"/>
                  <a:pt x="12758966" y="2404428"/>
                </a:cubicBezTo>
                <a:cubicBezTo>
                  <a:pt x="12780533" y="2404428"/>
                  <a:pt x="12797308" y="2407366"/>
                  <a:pt x="12798506" y="2411610"/>
                </a:cubicBezTo>
                <a:cubicBezTo>
                  <a:pt x="12798506" y="2416507"/>
                  <a:pt x="12791916" y="2419119"/>
                  <a:pt x="12782930" y="2417486"/>
                </a:cubicBezTo>
                <a:cubicBezTo>
                  <a:pt x="12772745" y="2415854"/>
                  <a:pt x="12753574" y="2419445"/>
                  <a:pt x="12738597" y="2425321"/>
                </a:cubicBezTo>
                <a:cubicBezTo>
                  <a:pt x="12716430" y="2433483"/>
                  <a:pt x="12702651" y="2431198"/>
                  <a:pt x="12666705" y="2412916"/>
                </a:cubicBezTo>
                <a:cubicBezTo>
                  <a:pt x="12624768" y="2391696"/>
                  <a:pt x="12612786" y="2390063"/>
                  <a:pt x="12494764" y="2395940"/>
                </a:cubicBezTo>
                <a:cubicBezTo>
                  <a:pt x="12425867" y="2398551"/>
                  <a:pt x="12373746" y="2399204"/>
                  <a:pt x="12380336" y="2395940"/>
                </a:cubicBezTo>
                <a:cubicBezTo>
                  <a:pt x="12400705" y="2386799"/>
                  <a:pt x="12389922" y="2373740"/>
                  <a:pt x="12364760" y="2376025"/>
                </a:cubicBezTo>
                <a:cubicBezTo>
                  <a:pt x="12350381" y="2377005"/>
                  <a:pt x="12300656" y="2375046"/>
                  <a:pt x="12253327" y="2371128"/>
                </a:cubicBezTo>
                <a:cubicBezTo>
                  <a:pt x="12175445" y="2363620"/>
                  <a:pt x="12162864" y="2365252"/>
                  <a:pt x="12135904" y="2380269"/>
                </a:cubicBezTo>
                <a:cubicBezTo>
                  <a:pt x="12096963" y="2402469"/>
                  <a:pt x="12005900" y="2428913"/>
                  <a:pt x="11954377" y="2433809"/>
                </a:cubicBezTo>
                <a:cubicBezTo>
                  <a:pt x="11934008" y="2435442"/>
                  <a:pt x="11914238" y="2440992"/>
                  <a:pt x="11911841" y="2445889"/>
                </a:cubicBezTo>
                <a:cubicBezTo>
                  <a:pt x="11905851" y="2459274"/>
                  <a:pt x="12052630" y="2439359"/>
                  <a:pt x="12101156" y="2421404"/>
                </a:cubicBezTo>
                <a:cubicBezTo>
                  <a:pt x="12123323" y="2413242"/>
                  <a:pt x="12143093" y="2408345"/>
                  <a:pt x="12145490" y="2409978"/>
                </a:cubicBezTo>
                <a:cubicBezTo>
                  <a:pt x="12149084" y="2412263"/>
                  <a:pt x="12138900" y="2418792"/>
                  <a:pt x="12125120" y="2423689"/>
                </a:cubicBezTo>
                <a:cubicBezTo>
                  <a:pt x="12110143" y="2428586"/>
                  <a:pt x="12090373" y="2439359"/>
                  <a:pt x="12081386" y="2447521"/>
                </a:cubicBezTo>
                <a:cubicBezTo>
                  <a:pt x="12065810" y="2461559"/>
                  <a:pt x="12072400" y="2461885"/>
                  <a:pt x="12137701" y="2451112"/>
                </a:cubicBezTo>
                <a:cubicBezTo>
                  <a:pt x="12180836" y="2444583"/>
                  <a:pt x="12200607" y="2443930"/>
                  <a:pt x="12185030" y="2449480"/>
                </a:cubicBezTo>
                <a:lnTo>
                  <a:pt x="12156873" y="2459600"/>
                </a:lnTo>
                <a:lnTo>
                  <a:pt x="12200607" y="2467435"/>
                </a:lnTo>
                <a:cubicBezTo>
                  <a:pt x="12224571" y="2472332"/>
                  <a:pt x="12263512" y="2471679"/>
                  <a:pt x="12287476" y="2466782"/>
                </a:cubicBezTo>
                <a:cubicBezTo>
                  <a:pt x="12316832" y="2459927"/>
                  <a:pt x="12331809" y="2460906"/>
                  <a:pt x="12334805" y="2468088"/>
                </a:cubicBezTo>
                <a:cubicBezTo>
                  <a:pt x="12338399" y="2474944"/>
                  <a:pt x="12359368" y="2477556"/>
                  <a:pt x="12392318" y="2474291"/>
                </a:cubicBezTo>
                <a:cubicBezTo>
                  <a:pt x="12421075" y="2471026"/>
                  <a:pt x="12440246" y="2472332"/>
                  <a:pt x="12434255" y="2476576"/>
                </a:cubicBezTo>
                <a:cubicBezTo>
                  <a:pt x="12427665" y="2481473"/>
                  <a:pt x="12441444" y="2484085"/>
                  <a:pt x="12464210" y="2481800"/>
                </a:cubicBezTo>
                <a:cubicBezTo>
                  <a:pt x="12486376" y="2480167"/>
                  <a:pt x="12529511" y="2483106"/>
                  <a:pt x="12558867" y="2488982"/>
                </a:cubicBezTo>
                <a:cubicBezTo>
                  <a:pt x="12600205" y="2497143"/>
                  <a:pt x="12630759" y="2496491"/>
                  <a:pt x="12696660" y="2484738"/>
                </a:cubicBezTo>
                <a:cubicBezTo>
                  <a:pt x="12742790" y="2476576"/>
                  <a:pt x="12813484" y="2465150"/>
                  <a:pt x="12854822" y="2460253"/>
                </a:cubicBezTo>
                <a:lnTo>
                  <a:pt x="12929110" y="2450459"/>
                </a:lnTo>
                <a:lnTo>
                  <a:pt x="12866804" y="2488982"/>
                </a:lnTo>
                <a:cubicBezTo>
                  <a:pt x="12812885" y="2522608"/>
                  <a:pt x="12798506" y="2527831"/>
                  <a:pt x="12761362" y="2525219"/>
                </a:cubicBezTo>
                <a:cubicBezTo>
                  <a:pt x="12738597" y="2524566"/>
                  <a:pt x="12702052" y="2523261"/>
                  <a:pt x="12681682" y="2524240"/>
                </a:cubicBezTo>
                <a:cubicBezTo>
                  <a:pt x="12661313" y="2524893"/>
                  <a:pt x="12631358" y="2524240"/>
                  <a:pt x="12615782" y="2522608"/>
                </a:cubicBezTo>
                <a:cubicBezTo>
                  <a:pt x="12599606" y="2519996"/>
                  <a:pt x="12591818" y="2519996"/>
                  <a:pt x="12599007" y="2522608"/>
                </a:cubicBezTo>
                <a:cubicBezTo>
                  <a:pt x="12616980" y="2530116"/>
                  <a:pt x="12591818" y="2556560"/>
                  <a:pt x="12563061" y="2559172"/>
                </a:cubicBezTo>
                <a:cubicBezTo>
                  <a:pt x="12549881" y="2560804"/>
                  <a:pt x="12504349" y="2558192"/>
                  <a:pt x="12463611" y="2553295"/>
                </a:cubicBezTo>
                <a:cubicBezTo>
                  <a:pt x="12395314" y="2545787"/>
                  <a:pt x="12385129" y="2546766"/>
                  <a:pt x="12360566" y="2562436"/>
                </a:cubicBezTo>
                <a:cubicBezTo>
                  <a:pt x="12345588" y="2571251"/>
                  <a:pt x="12332408" y="2575495"/>
                  <a:pt x="12332408" y="2570598"/>
                </a:cubicBezTo>
                <a:cubicBezTo>
                  <a:pt x="12331809" y="2565701"/>
                  <a:pt x="12324021" y="2562110"/>
                  <a:pt x="12315034" y="2563089"/>
                </a:cubicBezTo>
                <a:cubicBezTo>
                  <a:pt x="12301255" y="2564721"/>
                  <a:pt x="12301255" y="2563089"/>
                  <a:pt x="12312039" y="2554601"/>
                </a:cubicBezTo>
                <a:cubicBezTo>
                  <a:pt x="12333007" y="2537298"/>
                  <a:pt x="12315633" y="2534360"/>
                  <a:pt x="12282084" y="2548398"/>
                </a:cubicBezTo>
                <a:cubicBezTo>
                  <a:pt x="12246737" y="2562436"/>
                  <a:pt x="12084981" y="2598674"/>
                  <a:pt x="12029265" y="2603571"/>
                </a:cubicBezTo>
                <a:cubicBezTo>
                  <a:pt x="12008895" y="2606182"/>
                  <a:pt x="11972350" y="2605856"/>
                  <a:pt x="11949585" y="2605203"/>
                </a:cubicBezTo>
                <a:cubicBezTo>
                  <a:pt x="11896864" y="2601938"/>
                  <a:pt x="11784234" y="2622179"/>
                  <a:pt x="11802207" y="2631320"/>
                </a:cubicBezTo>
                <a:cubicBezTo>
                  <a:pt x="11812391" y="2636217"/>
                  <a:pt x="11809396" y="2641440"/>
                  <a:pt x="11793220" y="2650255"/>
                </a:cubicBezTo>
                <a:cubicBezTo>
                  <a:pt x="11772252" y="2662008"/>
                  <a:pt x="11773450" y="2662987"/>
                  <a:pt x="11802806" y="2656458"/>
                </a:cubicBezTo>
                <a:lnTo>
                  <a:pt x="11835157" y="2648949"/>
                </a:lnTo>
                <a:lnTo>
                  <a:pt x="11808797" y="2664293"/>
                </a:lnTo>
                <a:cubicBezTo>
                  <a:pt x="11793819" y="2672454"/>
                  <a:pt x="11772252" y="2680943"/>
                  <a:pt x="11760869" y="2682575"/>
                </a:cubicBezTo>
                <a:cubicBezTo>
                  <a:pt x="11748887" y="2684207"/>
                  <a:pt x="11740499" y="2690410"/>
                  <a:pt x="11741099" y="2698898"/>
                </a:cubicBezTo>
                <a:cubicBezTo>
                  <a:pt x="11741099" y="2707060"/>
                  <a:pt x="11731513" y="2719465"/>
                  <a:pt x="11717135" y="2726974"/>
                </a:cubicBezTo>
                <a:cubicBezTo>
                  <a:pt x="11696765" y="2738400"/>
                  <a:pt x="11695567" y="2740685"/>
                  <a:pt x="11710545" y="2742318"/>
                </a:cubicBezTo>
                <a:cubicBezTo>
                  <a:pt x="11720729" y="2743950"/>
                  <a:pt x="11732112" y="2740359"/>
                  <a:pt x="11738103" y="2734483"/>
                </a:cubicBezTo>
                <a:cubicBezTo>
                  <a:pt x="11742896" y="2727953"/>
                  <a:pt x="11754878" y="2721751"/>
                  <a:pt x="11765662" y="2721098"/>
                </a:cubicBezTo>
                <a:cubicBezTo>
                  <a:pt x="11782436" y="2719465"/>
                  <a:pt x="11783035" y="2721098"/>
                  <a:pt x="11772252" y="2730892"/>
                </a:cubicBezTo>
                <a:cubicBezTo>
                  <a:pt x="11762666" y="2739053"/>
                  <a:pt x="11778842" y="2739053"/>
                  <a:pt x="11830963" y="2730239"/>
                </a:cubicBezTo>
                <a:cubicBezTo>
                  <a:pt x="11903454" y="2717833"/>
                  <a:pt x="11930414" y="2727300"/>
                  <a:pt x="11874697" y="2744277"/>
                </a:cubicBezTo>
                <a:cubicBezTo>
                  <a:pt x="11857923" y="2750153"/>
                  <a:pt x="11839950" y="2758967"/>
                  <a:pt x="11834558" y="2764517"/>
                </a:cubicBezTo>
                <a:cubicBezTo>
                  <a:pt x="11828567" y="2770394"/>
                  <a:pt x="11804004" y="2773985"/>
                  <a:pt x="11778243" y="2773005"/>
                </a:cubicBezTo>
                <a:cubicBezTo>
                  <a:pt x="11741099" y="2771373"/>
                  <a:pt x="11725522" y="2776596"/>
                  <a:pt x="11688977" y="2800428"/>
                </a:cubicBezTo>
                <a:lnTo>
                  <a:pt x="11644045" y="2829810"/>
                </a:lnTo>
                <a:lnTo>
                  <a:pt x="11685982" y="2819690"/>
                </a:lnTo>
                <a:cubicBezTo>
                  <a:pt x="11721927" y="2811528"/>
                  <a:pt x="11725522" y="2812507"/>
                  <a:pt x="11712342" y="2825892"/>
                </a:cubicBezTo>
                <a:cubicBezTo>
                  <a:pt x="11697964" y="2838951"/>
                  <a:pt x="11697964" y="2840910"/>
                  <a:pt x="11723126" y="2843195"/>
                </a:cubicBezTo>
                <a:cubicBezTo>
                  <a:pt x="11757274" y="2846460"/>
                  <a:pt x="11809995" y="2832422"/>
                  <a:pt x="11833360" y="2812834"/>
                </a:cubicBezTo>
                <a:cubicBezTo>
                  <a:pt x="11846540" y="2802714"/>
                  <a:pt x="11853729" y="2800102"/>
                  <a:pt x="11853729" y="2807610"/>
                </a:cubicBezTo>
                <a:cubicBezTo>
                  <a:pt x="11855526" y="2823934"/>
                  <a:pt x="11878891" y="2817404"/>
                  <a:pt x="11894468" y="2796837"/>
                </a:cubicBezTo>
                <a:cubicBezTo>
                  <a:pt x="11914238" y="2769741"/>
                  <a:pt x="11911841" y="2766803"/>
                  <a:pt x="11872301" y="2765823"/>
                </a:cubicBezTo>
                <a:lnTo>
                  <a:pt x="11836954" y="2765823"/>
                </a:lnTo>
                <a:lnTo>
                  <a:pt x="11873499" y="2759947"/>
                </a:lnTo>
                <a:cubicBezTo>
                  <a:pt x="11895067" y="2757335"/>
                  <a:pt x="11916634" y="2749173"/>
                  <a:pt x="11922625" y="2742318"/>
                </a:cubicBezTo>
                <a:cubicBezTo>
                  <a:pt x="11931013" y="2731871"/>
                  <a:pt x="11934607" y="2731871"/>
                  <a:pt x="11941796" y="2741665"/>
                </a:cubicBezTo>
                <a:cubicBezTo>
                  <a:pt x="11948386" y="2749826"/>
                  <a:pt x="11962166" y="2750806"/>
                  <a:pt x="11991522" y="2743297"/>
                </a:cubicBezTo>
                <a:cubicBezTo>
                  <a:pt x="12013688" y="2738400"/>
                  <a:pt x="12050832" y="2730239"/>
                  <a:pt x="12074796" y="2726321"/>
                </a:cubicBezTo>
                <a:cubicBezTo>
                  <a:pt x="12098161" y="2722077"/>
                  <a:pt x="12130512" y="2710651"/>
                  <a:pt x="12147287" y="2701510"/>
                </a:cubicBezTo>
                <a:cubicBezTo>
                  <a:pt x="12189823" y="2677025"/>
                  <a:pt x="12214985" y="2670169"/>
                  <a:pt x="12230562" y="2678657"/>
                </a:cubicBezTo>
                <a:cubicBezTo>
                  <a:pt x="12239548" y="2683554"/>
                  <a:pt x="12235953" y="2685513"/>
                  <a:pt x="12219179" y="2687145"/>
                </a:cubicBezTo>
                <a:cubicBezTo>
                  <a:pt x="12204800" y="2688778"/>
                  <a:pt x="12191021" y="2694980"/>
                  <a:pt x="12188625" y="2700857"/>
                </a:cubicBezTo>
                <a:cubicBezTo>
                  <a:pt x="12185629" y="2705754"/>
                  <a:pt x="12189823" y="2709671"/>
                  <a:pt x="12198210" y="2708692"/>
                </a:cubicBezTo>
                <a:cubicBezTo>
                  <a:pt x="12206598" y="2708039"/>
                  <a:pt x="12210791" y="2713262"/>
                  <a:pt x="12208395" y="2723056"/>
                </a:cubicBezTo>
                <a:cubicBezTo>
                  <a:pt x="12205999" y="2730565"/>
                  <a:pt x="12199408" y="2737747"/>
                  <a:pt x="12194616" y="2738400"/>
                </a:cubicBezTo>
                <a:cubicBezTo>
                  <a:pt x="12189823" y="2738400"/>
                  <a:pt x="12188026" y="2734483"/>
                  <a:pt x="12191021" y="2728606"/>
                </a:cubicBezTo>
                <a:cubicBezTo>
                  <a:pt x="12194017" y="2723709"/>
                  <a:pt x="12191620" y="2719465"/>
                  <a:pt x="12186827" y="2719465"/>
                </a:cubicBezTo>
                <a:cubicBezTo>
                  <a:pt x="12182035" y="2720118"/>
                  <a:pt x="12176643" y="2724362"/>
                  <a:pt x="12175445" y="2729259"/>
                </a:cubicBezTo>
                <a:cubicBezTo>
                  <a:pt x="12171850" y="2743297"/>
                  <a:pt x="12067607" y="2763864"/>
                  <a:pt x="12065810" y="2750806"/>
                </a:cubicBezTo>
                <a:cubicBezTo>
                  <a:pt x="12065810" y="2744277"/>
                  <a:pt x="12061017" y="2742644"/>
                  <a:pt x="12055625" y="2746888"/>
                </a:cubicBezTo>
                <a:cubicBezTo>
                  <a:pt x="12050832" y="2750806"/>
                  <a:pt x="12033458" y="2757335"/>
                  <a:pt x="12016684" y="2761579"/>
                </a:cubicBezTo>
                <a:cubicBezTo>
                  <a:pt x="12000508" y="2765497"/>
                  <a:pt x="11965161" y="2781820"/>
                  <a:pt x="11938202" y="2797490"/>
                </a:cubicBezTo>
                <a:cubicBezTo>
                  <a:pt x="11911841" y="2814140"/>
                  <a:pt x="11882486" y="2828831"/>
                  <a:pt x="11875297" y="2830463"/>
                </a:cubicBezTo>
                <a:cubicBezTo>
                  <a:pt x="11850734" y="2835360"/>
                  <a:pt x="11797414" y="2870944"/>
                  <a:pt x="11815986" y="2869312"/>
                </a:cubicBezTo>
                <a:cubicBezTo>
                  <a:pt x="11835157" y="2868659"/>
                  <a:pt x="11892071" y="2901632"/>
                  <a:pt x="11873499" y="2903264"/>
                </a:cubicBezTo>
                <a:cubicBezTo>
                  <a:pt x="11868107" y="2903264"/>
                  <a:pt x="11863914" y="2908161"/>
                  <a:pt x="11863914" y="2913058"/>
                </a:cubicBezTo>
                <a:cubicBezTo>
                  <a:pt x="11864513" y="2918935"/>
                  <a:pt x="11896864" y="2917302"/>
                  <a:pt x="11948386" y="2909141"/>
                </a:cubicBezTo>
                <a:cubicBezTo>
                  <a:pt x="12018481" y="2897714"/>
                  <a:pt x="12031661" y="2897714"/>
                  <a:pt x="12028666" y="2909141"/>
                </a:cubicBezTo>
                <a:cubicBezTo>
                  <a:pt x="12026269" y="2918282"/>
                  <a:pt x="12011292" y="2924485"/>
                  <a:pt x="11989724" y="2926117"/>
                </a:cubicBezTo>
                <a:cubicBezTo>
                  <a:pt x="11956175" y="2929381"/>
                  <a:pt x="11836954" y="2953540"/>
                  <a:pt x="11833360" y="2958437"/>
                </a:cubicBezTo>
                <a:cubicBezTo>
                  <a:pt x="11832761" y="2959090"/>
                  <a:pt x="11835756" y="2965619"/>
                  <a:pt x="11840549" y="2972148"/>
                </a:cubicBezTo>
                <a:cubicBezTo>
                  <a:pt x="11845941" y="2979657"/>
                  <a:pt x="11853729" y="2981616"/>
                  <a:pt x="11861517" y="2975739"/>
                </a:cubicBezTo>
                <a:cubicBezTo>
                  <a:pt x="11868107" y="2970189"/>
                  <a:pt x="11883684" y="2966598"/>
                  <a:pt x="11895666" y="2966598"/>
                </a:cubicBezTo>
                <a:cubicBezTo>
                  <a:pt x="11908247" y="2967578"/>
                  <a:pt x="11920828" y="2962681"/>
                  <a:pt x="11923823" y="2956804"/>
                </a:cubicBezTo>
                <a:cubicBezTo>
                  <a:pt x="11927418" y="2950275"/>
                  <a:pt x="11937004" y="2946684"/>
                  <a:pt x="11945391" y="2949949"/>
                </a:cubicBezTo>
                <a:cubicBezTo>
                  <a:pt x="11954377" y="2952560"/>
                  <a:pt x="11960368" y="2958110"/>
                  <a:pt x="11957972" y="2962354"/>
                </a:cubicBezTo>
                <a:cubicBezTo>
                  <a:pt x="11952580" y="2972148"/>
                  <a:pt x="11982535" y="2975739"/>
                  <a:pt x="12071202" y="2975739"/>
                </a:cubicBezTo>
                <a:cubicBezTo>
                  <a:pt x="12108945" y="2976719"/>
                  <a:pt x="12131710" y="2979657"/>
                  <a:pt x="12125120" y="2984554"/>
                </a:cubicBezTo>
                <a:cubicBezTo>
                  <a:pt x="12105350" y="3000224"/>
                  <a:pt x="11971152" y="2996307"/>
                  <a:pt x="11958571" y="2980636"/>
                </a:cubicBezTo>
                <a:cubicBezTo>
                  <a:pt x="11955576" y="2975739"/>
                  <a:pt x="11944792" y="2973454"/>
                  <a:pt x="11934008" y="2974107"/>
                </a:cubicBezTo>
                <a:cubicBezTo>
                  <a:pt x="11923823" y="2975086"/>
                  <a:pt x="11918432" y="2979657"/>
                  <a:pt x="11921427" y="2983901"/>
                </a:cubicBezTo>
                <a:cubicBezTo>
                  <a:pt x="11931612" y="2997612"/>
                  <a:pt x="11898661" y="3003489"/>
                  <a:pt x="11862116" y="2995327"/>
                </a:cubicBezTo>
                <a:cubicBezTo>
                  <a:pt x="11816585" y="2984554"/>
                  <a:pt x="11716536" y="2990430"/>
                  <a:pt x="11725522" y="3002836"/>
                </a:cubicBezTo>
                <a:cubicBezTo>
                  <a:pt x="11729716" y="3008712"/>
                  <a:pt x="11724923" y="3013609"/>
                  <a:pt x="11713540" y="3014262"/>
                </a:cubicBezTo>
                <a:cubicBezTo>
                  <a:pt x="11701558" y="3015241"/>
                  <a:pt x="11695567" y="3020138"/>
                  <a:pt x="11699761" y="3025035"/>
                </a:cubicBezTo>
                <a:cubicBezTo>
                  <a:pt x="11703955" y="3030912"/>
                  <a:pt x="11739301" y="3029279"/>
                  <a:pt x="11789026" y="3022750"/>
                </a:cubicBezTo>
                <a:cubicBezTo>
                  <a:pt x="11842945" y="3014262"/>
                  <a:pt x="11872900" y="3014589"/>
                  <a:pt x="11875896" y="3021118"/>
                </a:cubicBezTo>
                <a:cubicBezTo>
                  <a:pt x="11881887" y="3035156"/>
                  <a:pt x="11989724" y="3030585"/>
                  <a:pt x="12013089" y="3015894"/>
                </a:cubicBezTo>
                <a:cubicBezTo>
                  <a:pt x="12028666" y="3005121"/>
                  <a:pt x="12031062" y="3006100"/>
                  <a:pt x="12031062" y="3022750"/>
                </a:cubicBezTo>
                <a:cubicBezTo>
                  <a:pt x="12032260" y="3040053"/>
                  <a:pt x="12009494" y="3050500"/>
                  <a:pt x="11977742" y="3047888"/>
                </a:cubicBezTo>
                <a:cubicBezTo>
                  <a:pt x="11973549" y="3047888"/>
                  <a:pt x="11971152" y="3055723"/>
                  <a:pt x="11971751" y="3065517"/>
                </a:cubicBezTo>
                <a:cubicBezTo>
                  <a:pt x="11973549" y="3084452"/>
                  <a:pt x="11980738" y="3085105"/>
                  <a:pt x="12067607" y="3076943"/>
                </a:cubicBezTo>
                <a:cubicBezTo>
                  <a:pt x="12094566" y="3074658"/>
                  <a:pt x="12105350" y="3075964"/>
                  <a:pt x="12096963" y="3082493"/>
                </a:cubicBezTo>
                <a:cubicBezTo>
                  <a:pt x="12078990" y="3097510"/>
                  <a:pt x="12102954" y="3100775"/>
                  <a:pt x="12158071" y="3091634"/>
                </a:cubicBezTo>
                <a:lnTo>
                  <a:pt x="12204800" y="3084452"/>
                </a:lnTo>
                <a:lnTo>
                  <a:pt x="12155674" y="3099143"/>
                </a:lnTo>
                <a:cubicBezTo>
                  <a:pt x="12090972" y="3118078"/>
                  <a:pt x="12107147" y="3133095"/>
                  <a:pt x="12186827" y="3128851"/>
                </a:cubicBezTo>
                <a:cubicBezTo>
                  <a:pt x="12255125" y="3125586"/>
                  <a:pt x="12468403" y="3128198"/>
                  <a:pt x="12464809" y="3132115"/>
                </a:cubicBezTo>
                <a:cubicBezTo>
                  <a:pt x="12463611" y="3133748"/>
                  <a:pt x="12438449" y="3140930"/>
                  <a:pt x="12409692" y="3148439"/>
                </a:cubicBezTo>
                <a:cubicBezTo>
                  <a:pt x="12367755" y="3159212"/>
                  <a:pt x="12328215" y="3160191"/>
                  <a:pt x="12216782" y="3152030"/>
                </a:cubicBezTo>
                <a:cubicBezTo>
                  <a:pt x="12027467" y="3137992"/>
                  <a:pt x="11928017" y="3146153"/>
                  <a:pt x="11887278" y="3178147"/>
                </a:cubicBezTo>
                <a:cubicBezTo>
                  <a:pt x="11870504" y="3191532"/>
                  <a:pt x="11845342" y="3208182"/>
                  <a:pt x="11832161" y="3215364"/>
                </a:cubicBezTo>
                <a:cubicBezTo>
                  <a:pt x="11818382" y="3222872"/>
                  <a:pt x="11807598" y="3231687"/>
                  <a:pt x="11807598" y="3235604"/>
                </a:cubicBezTo>
                <a:cubicBezTo>
                  <a:pt x="11808797" y="3239849"/>
                  <a:pt x="11781837" y="3247357"/>
                  <a:pt x="11747689" y="3253886"/>
                </a:cubicBezTo>
                <a:cubicBezTo>
                  <a:pt x="11689576" y="3264007"/>
                  <a:pt x="11671004" y="3272168"/>
                  <a:pt x="11682986" y="3282289"/>
                </a:cubicBezTo>
                <a:cubicBezTo>
                  <a:pt x="11685982" y="3284574"/>
                  <a:pt x="11727918" y="3286859"/>
                  <a:pt x="11775846" y="3287839"/>
                </a:cubicBezTo>
                <a:cubicBezTo>
                  <a:pt x="11869306" y="3288492"/>
                  <a:pt x="11900459" y="3296000"/>
                  <a:pt x="11832161" y="3299918"/>
                </a:cubicBezTo>
                <a:cubicBezTo>
                  <a:pt x="11763265" y="3304162"/>
                  <a:pt x="11600311" y="3334523"/>
                  <a:pt x="11595518" y="3343664"/>
                </a:cubicBezTo>
                <a:cubicBezTo>
                  <a:pt x="11593721" y="3348561"/>
                  <a:pt x="11612293" y="3351499"/>
                  <a:pt x="11636856" y="3348887"/>
                </a:cubicBezTo>
                <a:cubicBezTo>
                  <a:pt x="11694369" y="3344643"/>
                  <a:pt x="11665612" y="3362925"/>
                  <a:pt x="11605103" y="3370434"/>
                </a:cubicBezTo>
                <a:cubicBezTo>
                  <a:pt x="11567360" y="3374352"/>
                  <a:pt x="11512842" y="3409936"/>
                  <a:pt x="11521829" y="3424627"/>
                </a:cubicBezTo>
                <a:cubicBezTo>
                  <a:pt x="11523626" y="3427892"/>
                  <a:pt x="11518234" y="3433768"/>
                  <a:pt x="11508649" y="3437686"/>
                </a:cubicBezTo>
                <a:cubicBezTo>
                  <a:pt x="11492473" y="3445847"/>
                  <a:pt x="11603905" y="3452050"/>
                  <a:pt x="11648238" y="3445194"/>
                </a:cubicBezTo>
                <a:cubicBezTo>
                  <a:pt x="11663216" y="3443562"/>
                  <a:pt x="11659022" y="3446500"/>
                  <a:pt x="11636856" y="3455641"/>
                </a:cubicBezTo>
                <a:cubicBezTo>
                  <a:pt x="11610495" y="3465435"/>
                  <a:pt x="11591923" y="3467394"/>
                  <a:pt x="11564365" y="3460864"/>
                </a:cubicBezTo>
                <a:cubicBezTo>
                  <a:pt x="11532613" y="3453356"/>
                  <a:pt x="11525423" y="3454335"/>
                  <a:pt x="11513441" y="3469026"/>
                </a:cubicBezTo>
                <a:cubicBezTo>
                  <a:pt x="11502059" y="3483064"/>
                  <a:pt x="11483487" y="3486329"/>
                  <a:pt x="11390027" y="3490573"/>
                </a:cubicBezTo>
                <a:cubicBezTo>
                  <a:pt x="11310946" y="3494817"/>
                  <a:pt x="11285185" y="3497755"/>
                  <a:pt x="11295969" y="3504284"/>
                </a:cubicBezTo>
                <a:cubicBezTo>
                  <a:pt x="11304356" y="3509508"/>
                  <a:pt x="11322928" y="3512772"/>
                  <a:pt x="11338505" y="3512119"/>
                </a:cubicBezTo>
                <a:lnTo>
                  <a:pt x="11366662" y="3509834"/>
                </a:lnTo>
                <a:lnTo>
                  <a:pt x="11340302" y="3525831"/>
                </a:lnTo>
                <a:cubicBezTo>
                  <a:pt x="11313942" y="3540848"/>
                  <a:pt x="11315140" y="3541501"/>
                  <a:pt x="11378045" y="3535951"/>
                </a:cubicBezTo>
                <a:cubicBezTo>
                  <a:pt x="11422379" y="3531707"/>
                  <a:pt x="11439153" y="3527790"/>
                  <a:pt x="11428969" y="3521913"/>
                </a:cubicBezTo>
                <a:cubicBezTo>
                  <a:pt x="11405005" y="3509508"/>
                  <a:pt x="11424176" y="3500040"/>
                  <a:pt x="11455928" y="3507549"/>
                </a:cubicBezTo>
                <a:cubicBezTo>
                  <a:pt x="11472703" y="3512446"/>
                  <a:pt x="11497266" y="3513425"/>
                  <a:pt x="11510446" y="3509834"/>
                </a:cubicBezTo>
                <a:cubicBezTo>
                  <a:pt x="11524824" y="3506569"/>
                  <a:pt x="11528419" y="3506569"/>
                  <a:pt x="11520631" y="3509834"/>
                </a:cubicBezTo>
                <a:cubicBezTo>
                  <a:pt x="11512243" y="3513425"/>
                  <a:pt x="11503856" y="3521587"/>
                  <a:pt x="11501459" y="3529748"/>
                </a:cubicBezTo>
                <a:cubicBezTo>
                  <a:pt x="11499063" y="3539869"/>
                  <a:pt x="11504455" y="3543133"/>
                  <a:pt x="11523027" y="3541501"/>
                </a:cubicBezTo>
                <a:cubicBezTo>
                  <a:pt x="11540401" y="3540522"/>
                  <a:pt x="11544594" y="3542154"/>
                  <a:pt x="11537405" y="3549010"/>
                </a:cubicBezTo>
                <a:cubicBezTo>
                  <a:pt x="11529617" y="3553907"/>
                  <a:pt x="11550585" y="3556192"/>
                  <a:pt x="11588928" y="3553580"/>
                </a:cubicBezTo>
                <a:cubicBezTo>
                  <a:pt x="11624275" y="3551295"/>
                  <a:pt x="11668009" y="3551621"/>
                  <a:pt x="11685982" y="3554886"/>
                </a:cubicBezTo>
                <a:cubicBezTo>
                  <a:pt x="11710545" y="3558804"/>
                  <a:pt x="11700959" y="3560436"/>
                  <a:pt x="11648838" y="3562068"/>
                </a:cubicBezTo>
                <a:cubicBezTo>
                  <a:pt x="11593121" y="3562721"/>
                  <a:pt x="11574549" y="3566312"/>
                  <a:pt x="11564964" y="3578718"/>
                </a:cubicBezTo>
                <a:cubicBezTo>
                  <a:pt x="11552383" y="3594388"/>
                  <a:pt x="11472703" y="3615608"/>
                  <a:pt x="11479293" y="3601570"/>
                </a:cubicBezTo>
                <a:cubicBezTo>
                  <a:pt x="11481689" y="3598306"/>
                  <a:pt x="11475099" y="3593409"/>
                  <a:pt x="11466113" y="3592429"/>
                </a:cubicBezTo>
                <a:cubicBezTo>
                  <a:pt x="11457126" y="3590797"/>
                  <a:pt x="11465514" y="3590144"/>
                  <a:pt x="11484086" y="3590144"/>
                </a:cubicBezTo>
                <a:cubicBezTo>
                  <a:pt x="11503257" y="3590144"/>
                  <a:pt x="11521230" y="3585247"/>
                  <a:pt x="11524225" y="3579371"/>
                </a:cubicBezTo>
                <a:cubicBezTo>
                  <a:pt x="11535009" y="3557171"/>
                  <a:pt x="11305554" y="3613976"/>
                  <a:pt x="11238455" y="3650213"/>
                </a:cubicBezTo>
                <a:cubicBezTo>
                  <a:pt x="11221082" y="3660007"/>
                  <a:pt x="11192924" y="3669148"/>
                  <a:pt x="11174951" y="3670781"/>
                </a:cubicBezTo>
                <a:cubicBezTo>
                  <a:pt x="11155780" y="3672413"/>
                  <a:pt x="11142001" y="3677963"/>
                  <a:pt x="11142001" y="3683186"/>
                </a:cubicBezTo>
                <a:cubicBezTo>
                  <a:pt x="11142600" y="3688083"/>
                  <a:pt x="11125226" y="3694939"/>
                  <a:pt x="11103658" y="3698857"/>
                </a:cubicBezTo>
                <a:cubicBezTo>
                  <a:pt x="11061122" y="3705386"/>
                  <a:pt x="11054532" y="3723341"/>
                  <a:pt x="11094073" y="3724321"/>
                </a:cubicBezTo>
                <a:cubicBezTo>
                  <a:pt x="11107253" y="3724974"/>
                  <a:pt x="11117438" y="3729218"/>
                  <a:pt x="11118636" y="3734115"/>
                </a:cubicBezTo>
                <a:cubicBezTo>
                  <a:pt x="11118636" y="3740970"/>
                  <a:pt x="11125226" y="3739991"/>
                  <a:pt x="11136010" y="3732482"/>
                </a:cubicBezTo>
                <a:cubicBezTo>
                  <a:pt x="11145595" y="3725953"/>
                  <a:pt x="11182739" y="3715506"/>
                  <a:pt x="11219284" y="3708977"/>
                </a:cubicBezTo>
                <a:cubicBezTo>
                  <a:pt x="11254631" y="3702121"/>
                  <a:pt x="11281591" y="3692980"/>
                  <a:pt x="11279194" y="3689716"/>
                </a:cubicBezTo>
                <a:cubicBezTo>
                  <a:pt x="11276798" y="3685798"/>
                  <a:pt x="11296568" y="3678942"/>
                  <a:pt x="11322928" y="3673066"/>
                </a:cubicBezTo>
                <a:cubicBezTo>
                  <a:pt x="11351685" y="3667190"/>
                  <a:pt x="11373852" y="3667190"/>
                  <a:pt x="11378045" y="3673066"/>
                </a:cubicBezTo>
                <a:cubicBezTo>
                  <a:pt x="11382838" y="3678942"/>
                  <a:pt x="11407401" y="3678289"/>
                  <a:pt x="11445144" y="3670781"/>
                </a:cubicBezTo>
                <a:cubicBezTo>
                  <a:pt x="11497865" y="3660987"/>
                  <a:pt x="11505653" y="3661640"/>
                  <a:pt x="11502059" y="3674698"/>
                </a:cubicBezTo>
                <a:cubicBezTo>
                  <a:pt x="11499063" y="3687757"/>
                  <a:pt x="11481689" y="3691021"/>
                  <a:pt x="11403207" y="3696245"/>
                </a:cubicBezTo>
                <a:cubicBezTo>
                  <a:pt x="11351685" y="3699509"/>
                  <a:pt x="11301960" y="3706365"/>
                  <a:pt x="11294771" y="3709630"/>
                </a:cubicBezTo>
                <a:cubicBezTo>
                  <a:pt x="11286982" y="3713874"/>
                  <a:pt x="11269609" y="3722362"/>
                  <a:pt x="11254631" y="3729218"/>
                </a:cubicBezTo>
                <a:cubicBezTo>
                  <a:pt x="11232464" y="3739665"/>
                  <a:pt x="11242649" y="3739991"/>
                  <a:pt x="11312744" y="3731829"/>
                </a:cubicBezTo>
                <a:cubicBezTo>
                  <a:pt x="11372054" y="3725300"/>
                  <a:pt x="11402608" y="3725300"/>
                  <a:pt x="11411595" y="3732482"/>
                </a:cubicBezTo>
                <a:cubicBezTo>
                  <a:pt x="11421779" y="3740970"/>
                  <a:pt x="11415189" y="3743909"/>
                  <a:pt x="11378045" y="3748153"/>
                </a:cubicBezTo>
                <a:lnTo>
                  <a:pt x="11331915" y="3752397"/>
                </a:lnTo>
                <a:lnTo>
                  <a:pt x="11366662" y="3764149"/>
                </a:lnTo>
                <a:cubicBezTo>
                  <a:pt x="11384635" y="3770679"/>
                  <a:pt x="11413392" y="3776228"/>
                  <a:pt x="11428969" y="3777208"/>
                </a:cubicBezTo>
                <a:cubicBezTo>
                  <a:pt x="11445743" y="3777861"/>
                  <a:pt x="11469707" y="3782105"/>
                  <a:pt x="11481689" y="3786349"/>
                </a:cubicBezTo>
                <a:cubicBezTo>
                  <a:pt x="11503257" y="3792878"/>
                  <a:pt x="11501459" y="3793531"/>
                  <a:pt x="11472104" y="3792552"/>
                </a:cubicBezTo>
                <a:cubicBezTo>
                  <a:pt x="11452933" y="3792552"/>
                  <a:pt x="11431964" y="3795816"/>
                  <a:pt x="11424775" y="3801693"/>
                </a:cubicBezTo>
                <a:cubicBezTo>
                  <a:pt x="11416388" y="3808222"/>
                  <a:pt x="11427770" y="3810834"/>
                  <a:pt x="11459523" y="3809201"/>
                </a:cubicBezTo>
                <a:cubicBezTo>
                  <a:pt x="11505653" y="3805937"/>
                  <a:pt x="11505653" y="3806590"/>
                  <a:pt x="11469108" y="3814098"/>
                </a:cubicBezTo>
                <a:cubicBezTo>
                  <a:pt x="11437356" y="3821280"/>
                  <a:pt x="11435559" y="3822260"/>
                  <a:pt x="11455928" y="3826177"/>
                </a:cubicBezTo>
                <a:cubicBezTo>
                  <a:pt x="11469108" y="3828789"/>
                  <a:pt x="11432563" y="3834665"/>
                  <a:pt x="11373852" y="3840542"/>
                </a:cubicBezTo>
                <a:cubicBezTo>
                  <a:pt x="11315739" y="3846418"/>
                  <a:pt x="11275000" y="3847071"/>
                  <a:pt x="11284586" y="3842174"/>
                </a:cubicBezTo>
                <a:cubicBezTo>
                  <a:pt x="11300762" y="3834013"/>
                  <a:pt x="11299563" y="3833033"/>
                  <a:pt x="11281591" y="3834665"/>
                </a:cubicBezTo>
                <a:cubicBezTo>
                  <a:pt x="11270208" y="3834665"/>
                  <a:pt x="11257627" y="3831074"/>
                  <a:pt x="11254631" y="3827157"/>
                </a:cubicBezTo>
                <a:cubicBezTo>
                  <a:pt x="11246244" y="3815404"/>
                  <a:pt x="11136010" y="3826177"/>
                  <a:pt x="11137208" y="3838583"/>
                </a:cubicBezTo>
                <a:cubicBezTo>
                  <a:pt x="11137208" y="3842827"/>
                  <a:pt x="11131217" y="3847724"/>
                  <a:pt x="11122230" y="3848377"/>
                </a:cubicBezTo>
                <a:cubicBezTo>
                  <a:pt x="11109649" y="3849356"/>
                  <a:pt x="11107852" y="3848051"/>
                  <a:pt x="11116839" y="3840542"/>
                </a:cubicBezTo>
                <a:cubicBezTo>
                  <a:pt x="11128221" y="3832380"/>
                  <a:pt x="11079095" y="3818995"/>
                  <a:pt x="11022181" y="3816384"/>
                </a:cubicBezTo>
                <a:cubicBezTo>
                  <a:pt x="11009001" y="3816384"/>
                  <a:pt x="11047343" y="3811487"/>
                  <a:pt x="11106654" y="3805610"/>
                </a:cubicBezTo>
                <a:cubicBezTo>
                  <a:pt x="11167163" y="3800713"/>
                  <a:pt x="11215091" y="3800060"/>
                  <a:pt x="11212694" y="3803978"/>
                </a:cubicBezTo>
                <a:cubicBezTo>
                  <a:pt x="11210897" y="3808222"/>
                  <a:pt x="11233064" y="3807569"/>
                  <a:pt x="11263018" y="3801693"/>
                </a:cubicBezTo>
                <a:cubicBezTo>
                  <a:pt x="11300762" y="3794184"/>
                  <a:pt x="11311545" y="3795163"/>
                  <a:pt x="11298964" y="3802346"/>
                </a:cubicBezTo>
                <a:cubicBezTo>
                  <a:pt x="11283987" y="3811487"/>
                  <a:pt x="11286383" y="3812466"/>
                  <a:pt x="11315140" y="3810834"/>
                </a:cubicBezTo>
                <a:cubicBezTo>
                  <a:pt x="11334311" y="3809201"/>
                  <a:pt x="11357676" y="3809854"/>
                  <a:pt x="11366662" y="3813119"/>
                </a:cubicBezTo>
                <a:cubicBezTo>
                  <a:pt x="11377446" y="3815731"/>
                  <a:pt x="11381041" y="3814098"/>
                  <a:pt x="11376248" y="3807569"/>
                </a:cubicBezTo>
                <a:cubicBezTo>
                  <a:pt x="11372054" y="3802019"/>
                  <a:pt x="11376847" y="3795816"/>
                  <a:pt x="11389428" y="3792552"/>
                </a:cubicBezTo>
                <a:cubicBezTo>
                  <a:pt x="11432563" y="3781125"/>
                  <a:pt x="11298964" y="3772964"/>
                  <a:pt x="11204307" y="3780146"/>
                </a:cubicBezTo>
                <a:cubicBezTo>
                  <a:pt x="11042550" y="3794184"/>
                  <a:pt x="11004208" y="3800713"/>
                  <a:pt x="10991028" y="3817036"/>
                </a:cubicBezTo>
                <a:cubicBezTo>
                  <a:pt x="10983839" y="3826177"/>
                  <a:pt x="10971258" y="3831401"/>
                  <a:pt x="10962870" y="3829116"/>
                </a:cubicBezTo>
                <a:cubicBezTo>
                  <a:pt x="10954483" y="3826504"/>
                  <a:pt x="10947893" y="3828789"/>
                  <a:pt x="10947893" y="3834665"/>
                </a:cubicBezTo>
                <a:cubicBezTo>
                  <a:pt x="10949690" y="3849356"/>
                  <a:pt x="10984438" y="3862741"/>
                  <a:pt x="11001213" y="3854580"/>
                </a:cubicBezTo>
                <a:cubicBezTo>
                  <a:pt x="11008402" y="3851315"/>
                  <a:pt x="11023978" y="3851968"/>
                  <a:pt x="11035361" y="3856865"/>
                </a:cubicBezTo>
                <a:cubicBezTo>
                  <a:pt x="11050938" y="3863394"/>
                  <a:pt x="11059325" y="3862741"/>
                  <a:pt x="11065915" y="3854580"/>
                </a:cubicBezTo>
                <a:cubicBezTo>
                  <a:pt x="11071906" y="3848703"/>
                  <a:pt x="11082690" y="3843154"/>
                  <a:pt x="11089879" y="3842174"/>
                </a:cubicBezTo>
                <a:cubicBezTo>
                  <a:pt x="11103059" y="3841195"/>
                  <a:pt x="11103059" y="3842174"/>
                  <a:pt x="11091676" y="3852947"/>
                </a:cubicBezTo>
                <a:cubicBezTo>
                  <a:pt x="11081492" y="3861109"/>
                  <a:pt x="11089879" y="3861762"/>
                  <a:pt x="11122230" y="3854580"/>
                </a:cubicBezTo>
                <a:cubicBezTo>
                  <a:pt x="11148591" y="3848703"/>
                  <a:pt x="11166564" y="3848703"/>
                  <a:pt x="11167163" y="3854580"/>
                </a:cubicBezTo>
                <a:cubicBezTo>
                  <a:pt x="11167163" y="3859477"/>
                  <a:pt x="11173753" y="3862741"/>
                  <a:pt x="11182140" y="3862088"/>
                </a:cubicBezTo>
                <a:cubicBezTo>
                  <a:pt x="11189329" y="3862088"/>
                  <a:pt x="11194721" y="3857191"/>
                  <a:pt x="11194721" y="3851315"/>
                </a:cubicBezTo>
                <a:cubicBezTo>
                  <a:pt x="11194122" y="3846418"/>
                  <a:pt x="11209100" y="3840215"/>
                  <a:pt x="11227073" y="3838583"/>
                </a:cubicBezTo>
                <a:cubicBezTo>
                  <a:pt x="11273203" y="3834339"/>
                  <a:pt x="11267212" y="3856212"/>
                  <a:pt x="11219284" y="3865027"/>
                </a:cubicBezTo>
                <a:cubicBezTo>
                  <a:pt x="11173154" y="3874168"/>
                  <a:pt x="11159375" y="3879717"/>
                  <a:pt x="11161172" y="3893103"/>
                </a:cubicBezTo>
                <a:cubicBezTo>
                  <a:pt x="11161172" y="3897999"/>
                  <a:pt x="11174352" y="3901264"/>
                  <a:pt x="11189329" y="3899632"/>
                </a:cubicBezTo>
                <a:cubicBezTo>
                  <a:pt x="11204307" y="3898979"/>
                  <a:pt x="11219883" y="3901591"/>
                  <a:pt x="11223478" y="3906488"/>
                </a:cubicBezTo>
                <a:cubicBezTo>
                  <a:pt x="11227073" y="3911384"/>
                  <a:pt x="11241451" y="3914323"/>
                  <a:pt x="11255230" y="3912690"/>
                </a:cubicBezTo>
                <a:cubicBezTo>
                  <a:pt x="11279793" y="3910405"/>
                  <a:pt x="11279793" y="3909752"/>
                  <a:pt x="11260023" y="3897347"/>
                </a:cubicBezTo>
                <a:cubicBezTo>
                  <a:pt x="11241451" y="3884941"/>
                  <a:pt x="11244446" y="3883962"/>
                  <a:pt x="11296568" y="3881350"/>
                </a:cubicBezTo>
                <a:cubicBezTo>
                  <a:pt x="11337906" y="3879717"/>
                  <a:pt x="11352284" y="3876453"/>
                  <a:pt x="11349289" y="3868291"/>
                </a:cubicBezTo>
                <a:cubicBezTo>
                  <a:pt x="11347491" y="3861109"/>
                  <a:pt x="11355879" y="3855233"/>
                  <a:pt x="11370257" y="3854580"/>
                </a:cubicBezTo>
                <a:cubicBezTo>
                  <a:pt x="11391225" y="3851968"/>
                  <a:pt x="11393622" y="3854580"/>
                  <a:pt x="11385234" y="3866659"/>
                </a:cubicBezTo>
                <a:cubicBezTo>
                  <a:pt x="11379843" y="3875147"/>
                  <a:pt x="11366662" y="3885594"/>
                  <a:pt x="11355879" y="3889838"/>
                </a:cubicBezTo>
                <a:cubicBezTo>
                  <a:pt x="11336108" y="3898979"/>
                  <a:pt x="11336108" y="3898652"/>
                  <a:pt x="11354680" y="3904529"/>
                </a:cubicBezTo>
                <a:cubicBezTo>
                  <a:pt x="11365464" y="3906814"/>
                  <a:pt x="11416388" y="3907140"/>
                  <a:pt x="11468509" y="3902896"/>
                </a:cubicBezTo>
                <a:cubicBezTo>
                  <a:pt x="11519432" y="3899632"/>
                  <a:pt x="11549387" y="3899632"/>
                  <a:pt x="11534410" y="3902896"/>
                </a:cubicBezTo>
                <a:cubicBezTo>
                  <a:pt x="11518833" y="3907140"/>
                  <a:pt x="11503257" y="3914649"/>
                  <a:pt x="11498464" y="3919546"/>
                </a:cubicBezTo>
                <a:cubicBezTo>
                  <a:pt x="11494270" y="3925422"/>
                  <a:pt x="11482887" y="3930319"/>
                  <a:pt x="11473901" y="3930972"/>
                </a:cubicBezTo>
                <a:cubicBezTo>
                  <a:pt x="11464315" y="3931952"/>
                  <a:pt x="11457126" y="3936849"/>
                  <a:pt x="11457725" y="3942725"/>
                </a:cubicBezTo>
                <a:cubicBezTo>
                  <a:pt x="11457725" y="3947622"/>
                  <a:pt x="11446942" y="3950560"/>
                  <a:pt x="11432563" y="3948275"/>
                </a:cubicBezTo>
                <a:cubicBezTo>
                  <a:pt x="11382239" y="3942399"/>
                  <a:pt x="11375050" y="3937502"/>
                  <a:pt x="11404406" y="3926728"/>
                </a:cubicBezTo>
                <a:cubicBezTo>
                  <a:pt x="11422379" y="3920199"/>
                  <a:pt x="11409198" y="3920199"/>
                  <a:pt x="11361870" y="3925096"/>
                </a:cubicBezTo>
                <a:cubicBezTo>
                  <a:pt x="11323527" y="3929993"/>
                  <a:pt x="11294172" y="3937828"/>
                  <a:pt x="11295969" y="3941746"/>
                </a:cubicBezTo>
                <a:cubicBezTo>
                  <a:pt x="11298365" y="3946643"/>
                  <a:pt x="11294771" y="3953825"/>
                  <a:pt x="11288181" y="3959701"/>
                </a:cubicBezTo>
                <a:cubicBezTo>
                  <a:pt x="11280991" y="3966230"/>
                  <a:pt x="11293572" y="3967210"/>
                  <a:pt x="11327721" y="3963292"/>
                </a:cubicBezTo>
                <a:cubicBezTo>
                  <a:pt x="11355280" y="3959048"/>
                  <a:pt x="11387032" y="3959048"/>
                  <a:pt x="11396018" y="3962313"/>
                </a:cubicBezTo>
                <a:cubicBezTo>
                  <a:pt x="11411595" y="3967210"/>
                  <a:pt x="11622477" y="3941746"/>
                  <a:pt x="11726720" y="3922811"/>
                </a:cubicBezTo>
                <a:cubicBezTo>
                  <a:pt x="11780040" y="3912037"/>
                  <a:pt x="11769256" y="3929340"/>
                  <a:pt x="11714139" y="3941746"/>
                </a:cubicBezTo>
                <a:cubicBezTo>
                  <a:pt x="11690175" y="3947622"/>
                  <a:pt x="11658423" y="3960354"/>
                  <a:pt x="11644045" y="3970474"/>
                </a:cubicBezTo>
                <a:cubicBezTo>
                  <a:pt x="11613491" y="3991042"/>
                  <a:pt x="11588329" y="3996918"/>
                  <a:pt x="11426572" y="4015853"/>
                </a:cubicBezTo>
                <a:cubicBezTo>
                  <a:pt x="11309748" y="4029238"/>
                  <a:pt x="11259424" y="4041970"/>
                  <a:pt x="11260023" y="4057640"/>
                </a:cubicBezTo>
                <a:cubicBezTo>
                  <a:pt x="11260622" y="4062537"/>
                  <a:pt x="11270208" y="4065149"/>
                  <a:pt x="11280991" y="4064496"/>
                </a:cubicBezTo>
                <a:cubicBezTo>
                  <a:pt x="11292374" y="4063517"/>
                  <a:pt x="11297766" y="4067108"/>
                  <a:pt x="11294771" y="4073637"/>
                </a:cubicBezTo>
                <a:cubicBezTo>
                  <a:pt x="11291176" y="4080166"/>
                  <a:pt x="11268410" y="4083431"/>
                  <a:pt x="11233064" y="4083431"/>
                </a:cubicBezTo>
                <a:cubicBezTo>
                  <a:pt x="11194122" y="4082778"/>
                  <a:pt x="11178546" y="4086043"/>
                  <a:pt x="11183338" y="4092572"/>
                </a:cubicBezTo>
                <a:cubicBezTo>
                  <a:pt x="11187532" y="4098448"/>
                  <a:pt x="11240253" y="4097142"/>
                  <a:pt x="11325924" y="4088981"/>
                </a:cubicBezTo>
                <a:cubicBezTo>
                  <a:pt x="11424176" y="4079840"/>
                  <a:pt x="11459523" y="4079187"/>
                  <a:pt x="11455928" y="4087348"/>
                </a:cubicBezTo>
                <a:cubicBezTo>
                  <a:pt x="11452333" y="4095510"/>
                  <a:pt x="11406203" y="4101386"/>
                  <a:pt x="11301960" y="4108895"/>
                </a:cubicBezTo>
                <a:cubicBezTo>
                  <a:pt x="11220483" y="4113792"/>
                  <a:pt x="11156379" y="4121301"/>
                  <a:pt x="11159974" y="4125545"/>
                </a:cubicBezTo>
                <a:cubicBezTo>
                  <a:pt x="11162370" y="4129789"/>
                  <a:pt x="11158176" y="4133380"/>
                  <a:pt x="11149190" y="4134359"/>
                </a:cubicBezTo>
                <a:cubicBezTo>
                  <a:pt x="11136609" y="4135992"/>
                  <a:pt x="11136010" y="4138603"/>
                  <a:pt x="11145595" y="4148397"/>
                </a:cubicBezTo>
                <a:cubicBezTo>
                  <a:pt x="11154582" y="4157538"/>
                  <a:pt x="11154582" y="4162109"/>
                  <a:pt x="11145595" y="4167332"/>
                </a:cubicBezTo>
                <a:cubicBezTo>
                  <a:pt x="11140203" y="4170597"/>
                  <a:pt x="11143199" y="4172555"/>
                  <a:pt x="11153384" y="4169944"/>
                </a:cubicBezTo>
                <a:cubicBezTo>
                  <a:pt x="11162969" y="4167659"/>
                  <a:pt x="11169559" y="4159823"/>
                  <a:pt x="11167762" y="4153947"/>
                </a:cubicBezTo>
                <a:cubicBezTo>
                  <a:pt x="11166564" y="4147418"/>
                  <a:pt x="11171356" y="4141868"/>
                  <a:pt x="11179744" y="4140889"/>
                </a:cubicBezTo>
                <a:cubicBezTo>
                  <a:pt x="11191127" y="4140236"/>
                  <a:pt x="11192924" y="4143500"/>
                  <a:pt x="11186334" y="4153294"/>
                </a:cubicBezTo>
                <a:cubicBezTo>
                  <a:pt x="11179744" y="4163088"/>
                  <a:pt x="11180343" y="4169617"/>
                  <a:pt x="11188730" y="4177126"/>
                </a:cubicBezTo>
                <a:cubicBezTo>
                  <a:pt x="11197717" y="4184635"/>
                  <a:pt x="11195920" y="4187899"/>
                  <a:pt x="11180343" y="4189532"/>
                </a:cubicBezTo>
                <a:cubicBezTo>
                  <a:pt x="11158775" y="4191164"/>
                  <a:pt x="11152185" y="4210752"/>
                  <a:pt x="11172555" y="4210099"/>
                </a:cubicBezTo>
                <a:cubicBezTo>
                  <a:pt x="11179145" y="4209120"/>
                  <a:pt x="11177347" y="4214343"/>
                  <a:pt x="11167163" y="4219240"/>
                </a:cubicBezTo>
                <a:cubicBezTo>
                  <a:pt x="11149789" y="4229034"/>
                  <a:pt x="11149789" y="4229034"/>
                  <a:pt x="11170158" y="4228381"/>
                </a:cubicBezTo>
                <a:cubicBezTo>
                  <a:pt x="11207302" y="4225769"/>
                  <a:pt x="11193523" y="4240787"/>
                  <a:pt x="11153384" y="4247316"/>
                </a:cubicBezTo>
                <a:cubicBezTo>
                  <a:pt x="11131217" y="4250580"/>
                  <a:pt x="11112645" y="4257763"/>
                  <a:pt x="11111447" y="4262986"/>
                </a:cubicBezTo>
                <a:cubicBezTo>
                  <a:pt x="11110249" y="4268536"/>
                  <a:pt x="11101262" y="4273433"/>
                  <a:pt x="11091676" y="4274412"/>
                </a:cubicBezTo>
                <a:cubicBezTo>
                  <a:pt x="11081492" y="4275065"/>
                  <a:pt x="11073104" y="4280942"/>
                  <a:pt x="11073704" y="4286818"/>
                </a:cubicBezTo>
                <a:cubicBezTo>
                  <a:pt x="11074902" y="4294000"/>
                  <a:pt x="11089879" y="4294000"/>
                  <a:pt x="11121032" y="4286818"/>
                </a:cubicBezTo>
                <a:cubicBezTo>
                  <a:pt x="11146793" y="4280942"/>
                  <a:pt x="11167163" y="4278656"/>
                  <a:pt x="11167762" y="4280289"/>
                </a:cubicBezTo>
                <a:cubicBezTo>
                  <a:pt x="11167762" y="4282900"/>
                  <a:pt x="11137807" y="4294980"/>
                  <a:pt x="11099465" y="4307385"/>
                </a:cubicBezTo>
                <a:cubicBezTo>
                  <a:pt x="11061722" y="4320444"/>
                  <a:pt x="11031767" y="4335461"/>
                  <a:pt x="11032366" y="4339379"/>
                </a:cubicBezTo>
                <a:cubicBezTo>
                  <a:pt x="11032366" y="4344276"/>
                  <a:pt x="11035361" y="4345908"/>
                  <a:pt x="11039555" y="4342643"/>
                </a:cubicBezTo>
                <a:cubicBezTo>
                  <a:pt x="11043749" y="4340032"/>
                  <a:pt x="11052735" y="4341337"/>
                  <a:pt x="11061122" y="4345255"/>
                </a:cubicBezTo>
                <a:cubicBezTo>
                  <a:pt x="11071307" y="4350478"/>
                  <a:pt x="11064717" y="4353743"/>
                  <a:pt x="11039555" y="4356028"/>
                </a:cubicBezTo>
                <a:cubicBezTo>
                  <a:pt x="11010798" y="4359293"/>
                  <a:pt x="11004208" y="4357008"/>
                  <a:pt x="11007204" y="4344602"/>
                </a:cubicBezTo>
                <a:cubicBezTo>
                  <a:pt x="11009600" y="4335461"/>
                  <a:pt x="11008402" y="4332196"/>
                  <a:pt x="11003609" y="4336114"/>
                </a:cubicBezTo>
                <a:cubicBezTo>
                  <a:pt x="10998217" y="4339705"/>
                  <a:pt x="10995222" y="4349499"/>
                  <a:pt x="10995821" y="4357661"/>
                </a:cubicBezTo>
                <a:cubicBezTo>
                  <a:pt x="10996420" y="4368434"/>
                  <a:pt x="10993424" y="4369740"/>
                  <a:pt x="10984438" y="4363210"/>
                </a:cubicBezTo>
                <a:cubicBezTo>
                  <a:pt x="10971258" y="4354069"/>
                  <a:pt x="10916141" y="4359946"/>
                  <a:pt x="10905956" y="4371699"/>
                </a:cubicBezTo>
                <a:cubicBezTo>
                  <a:pt x="10900564" y="4378881"/>
                  <a:pt x="10919136" y="4378881"/>
                  <a:pt x="11001812" y="4373331"/>
                </a:cubicBezTo>
                <a:cubicBezTo>
                  <a:pt x="11022181" y="4371372"/>
                  <a:pt x="11044348" y="4373331"/>
                  <a:pt x="11050938" y="4377575"/>
                </a:cubicBezTo>
                <a:cubicBezTo>
                  <a:pt x="11056929" y="4380840"/>
                  <a:pt x="11073104" y="4378228"/>
                  <a:pt x="11085685" y="4371699"/>
                </a:cubicBezTo>
                <a:cubicBezTo>
                  <a:pt x="11104258" y="4362558"/>
                  <a:pt x="11109649" y="4362558"/>
                  <a:pt x="11110249" y="4373984"/>
                </a:cubicBezTo>
                <a:cubicBezTo>
                  <a:pt x="11111447" y="4383778"/>
                  <a:pt x="11121631" y="4387042"/>
                  <a:pt x="11146793" y="4385410"/>
                </a:cubicBezTo>
                <a:cubicBezTo>
                  <a:pt x="11437356" y="4361578"/>
                  <a:pt x="11591923" y="4342643"/>
                  <a:pt x="11611094" y="4330238"/>
                </a:cubicBezTo>
                <a:cubicBezTo>
                  <a:pt x="11618284" y="4324688"/>
                  <a:pt x="11699761" y="4317832"/>
                  <a:pt x="11721927" y="4320444"/>
                </a:cubicBezTo>
                <a:cubicBezTo>
                  <a:pt x="11745292" y="4322729"/>
                  <a:pt x="11671004" y="4345255"/>
                  <a:pt x="11597315" y="4358640"/>
                </a:cubicBezTo>
                <a:cubicBezTo>
                  <a:pt x="11523027" y="4370719"/>
                  <a:pt x="11514040" y="4374963"/>
                  <a:pt x="11494869" y="4401407"/>
                </a:cubicBezTo>
                <a:cubicBezTo>
                  <a:pt x="11482887" y="4417730"/>
                  <a:pt x="11464315" y="4431768"/>
                  <a:pt x="11452333" y="4432747"/>
                </a:cubicBezTo>
                <a:cubicBezTo>
                  <a:pt x="11432563" y="4433400"/>
                  <a:pt x="11432563" y="4433400"/>
                  <a:pt x="11449937" y="4424259"/>
                </a:cubicBezTo>
                <a:cubicBezTo>
                  <a:pt x="11459523" y="4418709"/>
                  <a:pt x="11474500" y="4404671"/>
                  <a:pt x="11483487" y="4392919"/>
                </a:cubicBezTo>
                <a:lnTo>
                  <a:pt x="11499063" y="4370719"/>
                </a:lnTo>
                <a:lnTo>
                  <a:pt x="11331915" y="4388348"/>
                </a:lnTo>
                <a:cubicBezTo>
                  <a:pt x="11239654" y="4397163"/>
                  <a:pt x="11142600" y="4403692"/>
                  <a:pt x="11115041" y="4403039"/>
                </a:cubicBezTo>
                <a:cubicBezTo>
                  <a:pt x="11074902" y="4401407"/>
                  <a:pt x="11064118" y="4403692"/>
                  <a:pt x="11061122" y="4416098"/>
                </a:cubicBezTo>
                <a:cubicBezTo>
                  <a:pt x="11058127" y="4425239"/>
                  <a:pt x="11047942" y="4432747"/>
                  <a:pt x="11036559" y="4433400"/>
                </a:cubicBezTo>
                <a:cubicBezTo>
                  <a:pt x="11025776" y="4435032"/>
                  <a:pt x="11011996" y="4439929"/>
                  <a:pt x="11007204" y="4445806"/>
                </a:cubicBezTo>
                <a:cubicBezTo>
                  <a:pt x="11003010" y="4451682"/>
                  <a:pt x="10983240" y="4460497"/>
                  <a:pt x="10962870" y="4467352"/>
                </a:cubicBezTo>
                <a:lnTo>
                  <a:pt x="10926925" y="4479432"/>
                </a:lnTo>
                <a:lnTo>
                  <a:pt x="10965866" y="4486940"/>
                </a:lnTo>
                <a:cubicBezTo>
                  <a:pt x="11011996" y="4496081"/>
                  <a:pt x="11101262" y="4488573"/>
                  <a:pt x="11132415" y="4472902"/>
                </a:cubicBezTo>
                <a:cubicBezTo>
                  <a:pt x="11149789" y="4463761"/>
                  <a:pt x="11155780" y="4464414"/>
                  <a:pt x="11157577" y="4472902"/>
                </a:cubicBezTo>
                <a:cubicBezTo>
                  <a:pt x="11157577" y="4480084"/>
                  <a:pt x="11150987" y="4486940"/>
                  <a:pt x="11142001" y="4488573"/>
                </a:cubicBezTo>
                <a:cubicBezTo>
                  <a:pt x="11111447" y="4495102"/>
                  <a:pt x="11094073" y="4500652"/>
                  <a:pt x="11089280" y="4507181"/>
                </a:cubicBezTo>
                <a:cubicBezTo>
                  <a:pt x="11077298" y="4521219"/>
                  <a:pt x="11180343" y="4516648"/>
                  <a:pt x="11363068" y="4493469"/>
                </a:cubicBezTo>
                <a:cubicBezTo>
                  <a:pt x="11502658" y="4476167"/>
                  <a:pt x="11561369" y="4472249"/>
                  <a:pt x="11566761" y="4478779"/>
                </a:cubicBezTo>
                <a:cubicBezTo>
                  <a:pt x="11571554" y="4485308"/>
                  <a:pt x="11561968" y="4490205"/>
                  <a:pt x="11538604" y="4492490"/>
                </a:cubicBezTo>
                <a:cubicBezTo>
                  <a:pt x="11518833" y="4494122"/>
                  <a:pt x="11484086" y="4501958"/>
                  <a:pt x="11461919" y="4510119"/>
                </a:cubicBezTo>
                <a:cubicBezTo>
                  <a:pt x="11434960" y="4519260"/>
                  <a:pt x="11388230" y="4523178"/>
                  <a:pt x="11318135" y="4523178"/>
                </a:cubicBezTo>
                <a:cubicBezTo>
                  <a:pt x="11260622" y="4523178"/>
                  <a:pt x="11159375" y="4525463"/>
                  <a:pt x="11094672" y="4528728"/>
                </a:cubicBezTo>
                <a:cubicBezTo>
                  <a:pt x="10993424" y="4533625"/>
                  <a:pt x="10976051" y="4536236"/>
                  <a:pt x="10971857" y="4549295"/>
                </a:cubicBezTo>
                <a:cubicBezTo>
                  <a:pt x="10969461" y="4557783"/>
                  <a:pt x="10960474" y="4565944"/>
                  <a:pt x="10951488" y="4566924"/>
                </a:cubicBezTo>
                <a:cubicBezTo>
                  <a:pt x="10937109" y="4567577"/>
                  <a:pt x="10936510" y="4565944"/>
                  <a:pt x="10947893" y="4556803"/>
                </a:cubicBezTo>
                <a:cubicBezTo>
                  <a:pt x="10958677" y="4548642"/>
                  <a:pt x="10956879" y="4547010"/>
                  <a:pt x="10940105" y="4548642"/>
                </a:cubicBezTo>
                <a:cubicBezTo>
                  <a:pt x="10925726" y="4549295"/>
                  <a:pt x="10918537" y="4557456"/>
                  <a:pt x="10916141" y="4572474"/>
                </a:cubicBezTo>
                <a:cubicBezTo>
                  <a:pt x="10913744" y="4590429"/>
                  <a:pt x="10905956" y="4595000"/>
                  <a:pt x="10874803" y="4598264"/>
                </a:cubicBezTo>
                <a:cubicBezTo>
                  <a:pt x="10846046" y="4601529"/>
                  <a:pt x="10831668" y="4608711"/>
                  <a:pt x="10820285" y="4626667"/>
                </a:cubicBezTo>
                <a:cubicBezTo>
                  <a:pt x="10804709" y="4650499"/>
                  <a:pt x="10804709" y="4651478"/>
                  <a:pt x="10820884" y="4655722"/>
                </a:cubicBezTo>
                <a:cubicBezTo>
                  <a:pt x="10837659" y="4660619"/>
                  <a:pt x="10837659" y="4661598"/>
                  <a:pt x="10820884" y="4674004"/>
                </a:cubicBezTo>
                <a:cubicBezTo>
                  <a:pt x="10806506" y="4685430"/>
                  <a:pt x="10808902" y="4686083"/>
                  <a:pt x="10841254" y="4678901"/>
                </a:cubicBezTo>
                <a:cubicBezTo>
                  <a:pt x="10868213" y="4672045"/>
                  <a:pt x="10874803" y="4673025"/>
                  <a:pt x="10864618" y="4681186"/>
                </a:cubicBezTo>
                <a:cubicBezTo>
                  <a:pt x="10855033" y="4690327"/>
                  <a:pt x="10858627" y="4691307"/>
                  <a:pt x="10878997" y="4684777"/>
                </a:cubicBezTo>
                <a:cubicBezTo>
                  <a:pt x="10894573" y="4679880"/>
                  <a:pt x="10922731" y="4672045"/>
                  <a:pt x="10941902" y="4668128"/>
                </a:cubicBezTo>
                <a:cubicBezTo>
                  <a:pt x="10961672" y="4663884"/>
                  <a:pt x="10983839" y="4654743"/>
                  <a:pt x="10991028" y="4648213"/>
                </a:cubicBezTo>
                <a:cubicBezTo>
                  <a:pt x="11000014" y="4638419"/>
                  <a:pt x="11006005" y="4638419"/>
                  <a:pt x="11014992" y="4646581"/>
                </a:cubicBezTo>
                <a:cubicBezTo>
                  <a:pt x="11024578" y="4654743"/>
                  <a:pt x="11023978" y="4656701"/>
                  <a:pt x="11009001" y="4655722"/>
                </a:cubicBezTo>
                <a:cubicBezTo>
                  <a:pt x="10996420" y="4655069"/>
                  <a:pt x="10991028" y="4658987"/>
                  <a:pt x="10993424" y="4667148"/>
                </a:cubicBezTo>
                <a:cubicBezTo>
                  <a:pt x="10995821" y="4676289"/>
                  <a:pt x="10991028" y="4678901"/>
                  <a:pt x="10977249" y="4676289"/>
                </a:cubicBezTo>
                <a:cubicBezTo>
                  <a:pt x="10964668" y="4674657"/>
                  <a:pt x="10951488" y="4680533"/>
                  <a:pt x="10941902" y="4690327"/>
                </a:cubicBezTo>
                <a:cubicBezTo>
                  <a:pt x="10934114" y="4701753"/>
                  <a:pt x="10916740" y="4708609"/>
                  <a:pt x="10897569" y="4707630"/>
                </a:cubicBezTo>
                <a:cubicBezTo>
                  <a:pt x="10874803" y="4707630"/>
                  <a:pt x="10867614" y="4711874"/>
                  <a:pt x="10868213" y="4722321"/>
                </a:cubicBezTo>
                <a:cubicBezTo>
                  <a:pt x="10869411" y="4730809"/>
                  <a:pt x="10863420" y="4738317"/>
                  <a:pt x="10855033" y="4738970"/>
                </a:cubicBezTo>
                <a:cubicBezTo>
                  <a:pt x="10847245" y="4739950"/>
                  <a:pt x="10843650" y="4744194"/>
                  <a:pt x="10847245" y="4749091"/>
                </a:cubicBezTo>
                <a:cubicBezTo>
                  <a:pt x="10850839" y="4753988"/>
                  <a:pt x="10868213" y="4750723"/>
                  <a:pt x="10890380" y="4739950"/>
                </a:cubicBezTo>
                <a:cubicBezTo>
                  <a:pt x="10911348" y="4730809"/>
                  <a:pt x="10934114" y="4722321"/>
                  <a:pt x="10941902" y="4721668"/>
                </a:cubicBezTo>
                <a:cubicBezTo>
                  <a:pt x="10951488" y="4721668"/>
                  <a:pt x="10941902" y="4728197"/>
                  <a:pt x="10922132" y="4736359"/>
                </a:cubicBezTo>
                <a:cubicBezTo>
                  <a:pt x="10876600" y="4754314"/>
                  <a:pt x="10891578" y="4764108"/>
                  <a:pt x="10958078" y="4759211"/>
                </a:cubicBezTo>
                <a:cubicBezTo>
                  <a:pt x="11004807" y="4756926"/>
                  <a:pt x="11006605" y="4756926"/>
                  <a:pt x="10980843" y="4768352"/>
                </a:cubicBezTo>
                <a:cubicBezTo>
                  <a:pt x="10966465" y="4775208"/>
                  <a:pt x="10948492" y="4787613"/>
                  <a:pt x="10943100" y="4795122"/>
                </a:cubicBezTo>
                <a:cubicBezTo>
                  <a:pt x="10932916" y="4806548"/>
                  <a:pt x="10935911" y="4808181"/>
                  <a:pt x="10955681" y="4806548"/>
                </a:cubicBezTo>
                <a:cubicBezTo>
                  <a:pt x="10985636" y="4803937"/>
                  <a:pt x="10988632" y="4819607"/>
                  <a:pt x="10960474" y="4828748"/>
                </a:cubicBezTo>
                <a:cubicBezTo>
                  <a:pt x="10949091" y="4832992"/>
                  <a:pt x="10967064" y="4831359"/>
                  <a:pt x="11000014" y="4825483"/>
                </a:cubicBezTo>
                <a:cubicBezTo>
                  <a:pt x="11039555" y="4819933"/>
                  <a:pt x="11075501" y="4805569"/>
                  <a:pt x="11104258" y="4787613"/>
                </a:cubicBezTo>
                <a:cubicBezTo>
                  <a:pt x="11128221" y="4771943"/>
                  <a:pt x="11153384" y="4758558"/>
                  <a:pt x="11159974" y="4758558"/>
                </a:cubicBezTo>
                <a:cubicBezTo>
                  <a:pt x="11166564" y="4757579"/>
                  <a:pt x="11175550" y="4751376"/>
                  <a:pt x="11180343" y="4743214"/>
                </a:cubicBezTo>
                <a:cubicBezTo>
                  <a:pt x="11188730" y="4731462"/>
                  <a:pt x="11186933" y="4728197"/>
                  <a:pt x="11172555" y="4726238"/>
                </a:cubicBezTo>
                <a:cubicBezTo>
                  <a:pt x="11163568" y="4725585"/>
                  <a:pt x="11180942" y="4713506"/>
                  <a:pt x="11213293" y="4699468"/>
                </a:cubicBezTo>
                <a:cubicBezTo>
                  <a:pt x="11268410" y="4674657"/>
                  <a:pt x="11270807" y="4674657"/>
                  <a:pt x="11280991" y="4690980"/>
                </a:cubicBezTo>
                <a:cubicBezTo>
                  <a:pt x="11289978" y="4705018"/>
                  <a:pt x="11288181" y="4707630"/>
                  <a:pt x="11270208" y="4709262"/>
                </a:cubicBezTo>
                <a:cubicBezTo>
                  <a:pt x="11246843" y="4711874"/>
                  <a:pt x="11212095" y="4737338"/>
                  <a:pt x="11194122" y="4763781"/>
                </a:cubicBezTo>
                <a:cubicBezTo>
                  <a:pt x="11185136" y="4777819"/>
                  <a:pt x="11190528" y="4780758"/>
                  <a:pt x="11230068" y="4790552"/>
                </a:cubicBezTo>
                <a:cubicBezTo>
                  <a:pt x="11261221" y="4797407"/>
                  <a:pt x="11277996" y="4797407"/>
                  <a:pt x="11282190" y="4790552"/>
                </a:cubicBezTo>
                <a:cubicBezTo>
                  <a:pt x="11286383" y="4783369"/>
                  <a:pt x="11291775" y="4783369"/>
                  <a:pt x="11296568" y="4790552"/>
                </a:cubicBezTo>
                <a:cubicBezTo>
                  <a:pt x="11307352" y="4804589"/>
                  <a:pt x="11383437" y="4795775"/>
                  <a:pt x="11400811" y="4778472"/>
                </a:cubicBezTo>
                <a:cubicBezTo>
                  <a:pt x="11408599" y="4770964"/>
                  <a:pt x="11422978" y="4761823"/>
                  <a:pt x="11434960" y="4756926"/>
                </a:cubicBezTo>
                <a:cubicBezTo>
                  <a:pt x="11450536" y="4750396"/>
                  <a:pt x="11454131" y="4752029"/>
                  <a:pt x="11450536" y="4764434"/>
                </a:cubicBezTo>
                <a:cubicBezTo>
                  <a:pt x="11448739" y="4772596"/>
                  <a:pt x="11437356" y="4781084"/>
                  <a:pt x="11426572" y="4782716"/>
                </a:cubicBezTo>
                <a:cubicBezTo>
                  <a:pt x="11415788" y="4784349"/>
                  <a:pt x="11424176" y="4787287"/>
                  <a:pt x="11444545" y="4789246"/>
                </a:cubicBezTo>
                <a:cubicBezTo>
                  <a:pt x="11482288" y="4792510"/>
                  <a:pt x="11481689" y="4792510"/>
                  <a:pt x="11431365" y="4799040"/>
                </a:cubicBezTo>
                <a:cubicBezTo>
                  <a:pt x="11403806" y="4803284"/>
                  <a:pt x="11364266" y="4813730"/>
                  <a:pt x="11344496" y="4822871"/>
                </a:cubicBezTo>
                <a:cubicBezTo>
                  <a:pt x="11324726" y="4832665"/>
                  <a:pt x="11296568" y="4841806"/>
                  <a:pt x="11282190" y="4842786"/>
                </a:cubicBezTo>
                <a:cubicBezTo>
                  <a:pt x="11266014" y="4844418"/>
                  <a:pt x="11257027" y="4850947"/>
                  <a:pt x="11257627" y="4859435"/>
                </a:cubicBezTo>
                <a:cubicBezTo>
                  <a:pt x="11258825" y="4869882"/>
                  <a:pt x="11248640" y="4873147"/>
                  <a:pt x="11213892" y="4873147"/>
                </a:cubicBezTo>
                <a:lnTo>
                  <a:pt x="11169559" y="4873147"/>
                </a:lnTo>
                <a:lnTo>
                  <a:pt x="11217487" y="4885552"/>
                </a:lnTo>
                <a:cubicBezTo>
                  <a:pt x="11277397" y="4901223"/>
                  <a:pt x="11286982" y="4919505"/>
                  <a:pt x="11238455" y="4924402"/>
                </a:cubicBezTo>
                <a:cubicBezTo>
                  <a:pt x="11189929" y="4929299"/>
                  <a:pt x="11164167" y="4949866"/>
                  <a:pt x="11209100" y="4947581"/>
                </a:cubicBezTo>
                <a:lnTo>
                  <a:pt x="11242050" y="4945622"/>
                </a:lnTo>
                <a:lnTo>
                  <a:pt x="11215091" y="4954436"/>
                </a:lnTo>
                <a:cubicBezTo>
                  <a:pt x="11198915" y="4959660"/>
                  <a:pt x="11178546" y="4960639"/>
                  <a:pt x="11168960" y="4957375"/>
                </a:cubicBezTo>
                <a:cubicBezTo>
                  <a:pt x="11156379" y="4952478"/>
                  <a:pt x="11153384" y="4953130"/>
                  <a:pt x="11157577" y="4959007"/>
                </a:cubicBezTo>
                <a:cubicBezTo>
                  <a:pt x="11161172" y="4963904"/>
                  <a:pt x="11159375" y="4971086"/>
                  <a:pt x="11153384" y="4974351"/>
                </a:cubicBezTo>
                <a:cubicBezTo>
                  <a:pt x="11146793" y="4977615"/>
                  <a:pt x="11158176" y="4978595"/>
                  <a:pt x="11178546" y="4975983"/>
                </a:cubicBezTo>
                <a:cubicBezTo>
                  <a:pt x="11244446" y="4967821"/>
                  <a:pt x="11269609" y="4968801"/>
                  <a:pt x="11263618" y="4979574"/>
                </a:cubicBezTo>
                <a:cubicBezTo>
                  <a:pt x="11261221" y="4985450"/>
                  <a:pt x="11248041" y="4991000"/>
                  <a:pt x="11234861" y="4991980"/>
                </a:cubicBezTo>
                <a:cubicBezTo>
                  <a:pt x="11197118" y="4995244"/>
                  <a:pt x="11214492" y="5002427"/>
                  <a:pt x="11271406" y="5005691"/>
                </a:cubicBezTo>
                <a:lnTo>
                  <a:pt x="11323527" y="5008956"/>
                </a:lnTo>
                <a:lnTo>
                  <a:pt x="11256428" y="5023320"/>
                </a:lnTo>
                <a:cubicBezTo>
                  <a:pt x="11219284" y="5030502"/>
                  <a:pt x="11189329" y="5041276"/>
                  <a:pt x="11189329" y="5045520"/>
                </a:cubicBezTo>
                <a:cubicBezTo>
                  <a:pt x="11190528" y="5050417"/>
                  <a:pt x="11198915" y="5052701"/>
                  <a:pt x="11208501" y="5051723"/>
                </a:cubicBezTo>
                <a:cubicBezTo>
                  <a:pt x="11219284" y="5051069"/>
                  <a:pt x="11230667" y="5055313"/>
                  <a:pt x="11234861" y="5060863"/>
                </a:cubicBezTo>
                <a:cubicBezTo>
                  <a:pt x="11239654" y="5067393"/>
                  <a:pt x="11237257" y="5070331"/>
                  <a:pt x="11227073" y="5066739"/>
                </a:cubicBezTo>
                <a:cubicBezTo>
                  <a:pt x="11205505" y="5061189"/>
                  <a:pt x="11198915" y="5072616"/>
                  <a:pt x="11215091" y="5089265"/>
                </a:cubicBezTo>
                <a:cubicBezTo>
                  <a:pt x="11225275" y="5100692"/>
                  <a:pt x="11225874" y="5101345"/>
                  <a:pt x="11213293" y="5093183"/>
                </a:cubicBezTo>
                <a:cubicBezTo>
                  <a:pt x="11187532" y="5077513"/>
                  <a:pt x="11161771" y="5078166"/>
                  <a:pt x="11133613" y="5095469"/>
                </a:cubicBezTo>
                <a:cubicBezTo>
                  <a:pt x="11114442" y="5106895"/>
                  <a:pt x="11106055" y="5108853"/>
                  <a:pt x="11103059" y="5101345"/>
                </a:cubicBezTo>
                <a:cubicBezTo>
                  <a:pt x="11097068" y="5088939"/>
                  <a:pt x="11080893" y="5088939"/>
                  <a:pt x="11082091" y="5101345"/>
                </a:cubicBezTo>
                <a:cubicBezTo>
                  <a:pt x="11082091" y="5106241"/>
                  <a:pt x="11092276" y="5112771"/>
                  <a:pt x="11103658" y="5115383"/>
                </a:cubicBezTo>
                <a:cubicBezTo>
                  <a:pt x="11123429" y="5119301"/>
                  <a:pt x="11123429" y="5120279"/>
                  <a:pt x="11098267" y="5135297"/>
                </a:cubicBezTo>
                <a:cubicBezTo>
                  <a:pt x="11083888" y="5143459"/>
                  <a:pt x="11078496" y="5149988"/>
                  <a:pt x="11086884" y="5149009"/>
                </a:cubicBezTo>
                <a:cubicBezTo>
                  <a:pt x="11098866" y="5149009"/>
                  <a:pt x="11098866" y="5149988"/>
                  <a:pt x="11087483" y="5159782"/>
                </a:cubicBezTo>
                <a:cubicBezTo>
                  <a:pt x="11080294" y="5165658"/>
                  <a:pt x="11065915" y="5168270"/>
                  <a:pt x="11056929" y="5166637"/>
                </a:cubicBezTo>
                <a:cubicBezTo>
                  <a:pt x="11047942" y="5164026"/>
                  <a:pt x="11040154" y="5166311"/>
                  <a:pt x="11040753" y="5170555"/>
                </a:cubicBezTo>
                <a:cubicBezTo>
                  <a:pt x="11040753" y="5175452"/>
                  <a:pt x="11052735" y="5178717"/>
                  <a:pt x="11067113" y="5178717"/>
                </a:cubicBezTo>
                <a:cubicBezTo>
                  <a:pt x="11103059" y="5178064"/>
                  <a:pt x="11107253" y="5186225"/>
                  <a:pt x="11072505" y="5189490"/>
                </a:cubicBezTo>
                <a:cubicBezTo>
                  <a:pt x="11055731" y="5191123"/>
                  <a:pt x="11043749" y="5197651"/>
                  <a:pt x="11043749" y="5203528"/>
                </a:cubicBezTo>
                <a:cubicBezTo>
                  <a:pt x="11044348" y="5210057"/>
                  <a:pt x="11035361" y="5212669"/>
                  <a:pt x="11017987" y="5209405"/>
                </a:cubicBezTo>
                <a:cubicBezTo>
                  <a:pt x="10983240" y="5203528"/>
                  <a:pt x="10894573" y="5209078"/>
                  <a:pt x="10899965" y="5217239"/>
                </a:cubicBezTo>
                <a:cubicBezTo>
                  <a:pt x="10902961" y="5220504"/>
                  <a:pt x="10899366" y="5226381"/>
                  <a:pt x="10893974" y="5229645"/>
                </a:cubicBezTo>
                <a:cubicBezTo>
                  <a:pt x="10887384" y="5233889"/>
                  <a:pt x="10892177" y="5233563"/>
                  <a:pt x="10903560" y="5230298"/>
                </a:cubicBezTo>
                <a:cubicBezTo>
                  <a:pt x="10920934" y="5225401"/>
                  <a:pt x="10925127" y="5227360"/>
                  <a:pt x="10922132" y="5243030"/>
                </a:cubicBezTo>
                <a:cubicBezTo>
                  <a:pt x="10920334" y="5253803"/>
                  <a:pt x="10922731" y="5261639"/>
                  <a:pt x="10927524" y="5260985"/>
                </a:cubicBezTo>
                <a:cubicBezTo>
                  <a:pt x="10932316" y="5260006"/>
                  <a:pt x="10935911" y="5256089"/>
                  <a:pt x="10935312" y="5250213"/>
                </a:cubicBezTo>
                <a:cubicBezTo>
                  <a:pt x="10935312" y="5244336"/>
                  <a:pt x="10938307" y="5242051"/>
                  <a:pt x="10944298" y="5245642"/>
                </a:cubicBezTo>
                <a:cubicBezTo>
                  <a:pt x="10964069" y="5255435"/>
                  <a:pt x="10956280" y="5277635"/>
                  <a:pt x="10933515" y="5279921"/>
                </a:cubicBezTo>
                <a:cubicBezTo>
                  <a:pt x="10920334" y="5280900"/>
                  <a:pt x="10910150" y="5287429"/>
                  <a:pt x="10910150" y="5293959"/>
                </a:cubicBezTo>
                <a:cubicBezTo>
                  <a:pt x="10910150" y="5300487"/>
                  <a:pt x="10906555" y="5297549"/>
                  <a:pt x="10901163" y="5287429"/>
                </a:cubicBezTo>
                <a:cubicBezTo>
                  <a:pt x="10892177" y="5271759"/>
                  <a:pt x="10891578" y="5272085"/>
                  <a:pt x="10892177" y="5286123"/>
                </a:cubicBezTo>
                <a:cubicBezTo>
                  <a:pt x="10892776" y="5305711"/>
                  <a:pt x="10888582" y="5307017"/>
                  <a:pt x="10861024" y="5294611"/>
                </a:cubicBezTo>
                <a:cubicBezTo>
                  <a:pt x="10840055" y="5285797"/>
                  <a:pt x="10840654" y="5285144"/>
                  <a:pt x="10857429" y="5276983"/>
                </a:cubicBezTo>
                <a:cubicBezTo>
                  <a:pt x="10874204" y="5268494"/>
                  <a:pt x="10874204" y="5267841"/>
                  <a:pt x="10858627" y="5268494"/>
                </a:cubicBezTo>
                <a:cubicBezTo>
                  <a:pt x="10848443" y="5268494"/>
                  <a:pt x="10839456" y="5277635"/>
                  <a:pt x="10837659" y="5289061"/>
                </a:cubicBezTo>
                <a:cubicBezTo>
                  <a:pt x="10836461" y="5299182"/>
                  <a:pt x="10831069" y="5306364"/>
                  <a:pt x="10826875" y="5303753"/>
                </a:cubicBezTo>
                <a:cubicBezTo>
                  <a:pt x="10823281" y="5302120"/>
                  <a:pt x="10806506" y="5308975"/>
                  <a:pt x="10790330" y="5318769"/>
                </a:cubicBezTo>
                <a:cubicBezTo>
                  <a:pt x="10773555" y="5329543"/>
                  <a:pt x="10743601" y="5340317"/>
                  <a:pt x="10722033" y="5343581"/>
                </a:cubicBezTo>
                <a:cubicBezTo>
                  <a:pt x="10701664" y="5346845"/>
                  <a:pt x="10654335" y="5354681"/>
                  <a:pt x="10615394" y="5361537"/>
                </a:cubicBezTo>
                <a:cubicBezTo>
                  <a:pt x="10550691" y="5371983"/>
                  <a:pt x="10548894" y="5370677"/>
                  <a:pt x="10604610" y="5353375"/>
                </a:cubicBezTo>
                <a:cubicBezTo>
                  <a:pt x="10650141" y="5338684"/>
                  <a:pt x="10599817" y="5330196"/>
                  <a:pt x="10518939" y="5338357"/>
                </a:cubicBezTo>
                <a:cubicBezTo>
                  <a:pt x="10475205" y="5342601"/>
                  <a:pt x="10395525" y="5348151"/>
                  <a:pt x="10341606" y="5350763"/>
                </a:cubicBezTo>
                <a:cubicBezTo>
                  <a:pt x="10280498" y="5353049"/>
                  <a:pt x="10253539" y="5357293"/>
                  <a:pt x="10270912" y="5360557"/>
                </a:cubicBezTo>
                <a:cubicBezTo>
                  <a:pt x="10306259" y="5367087"/>
                  <a:pt x="10286489" y="5373289"/>
                  <a:pt x="10219390" y="5376553"/>
                </a:cubicBezTo>
                <a:cubicBezTo>
                  <a:pt x="10194827" y="5377207"/>
                  <a:pt x="10161877" y="5383083"/>
                  <a:pt x="10144503" y="5387980"/>
                </a:cubicBezTo>
                <a:cubicBezTo>
                  <a:pt x="10118741" y="5397121"/>
                  <a:pt x="10117543" y="5398427"/>
                  <a:pt x="10133719" y="5403324"/>
                </a:cubicBezTo>
                <a:cubicBezTo>
                  <a:pt x="10149295" y="5407568"/>
                  <a:pt x="10145102" y="5411159"/>
                  <a:pt x="10113949" y="5419973"/>
                </a:cubicBezTo>
                <a:cubicBezTo>
                  <a:pt x="10066021" y="5433359"/>
                  <a:pt x="10064823" y="5448049"/>
                  <a:pt x="10111552" y="5443805"/>
                </a:cubicBezTo>
                <a:cubicBezTo>
                  <a:pt x="10131323" y="5442173"/>
                  <a:pt x="10153489" y="5444458"/>
                  <a:pt x="10161277" y="5448702"/>
                </a:cubicBezTo>
                <a:cubicBezTo>
                  <a:pt x="10172061" y="5455231"/>
                  <a:pt x="10162476" y="5458496"/>
                  <a:pt x="10124732" y="5460129"/>
                </a:cubicBezTo>
                <a:cubicBezTo>
                  <a:pt x="10043255" y="5464373"/>
                  <a:pt x="9997125" y="5472534"/>
                  <a:pt x="10012701" y="5480695"/>
                </a:cubicBezTo>
                <a:cubicBezTo>
                  <a:pt x="10022886" y="5485919"/>
                  <a:pt x="10017494" y="5491469"/>
                  <a:pt x="9992931" y="5502243"/>
                </a:cubicBezTo>
                <a:cubicBezTo>
                  <a:pt x="9974958" y="5510404"/>
                  <a:pt x="9962377" y="5519545"/>
                  <a:pt x="9964773" y="5522809"/>
                </a:cubicBezTo>
                <a:cubicBezTo>
                  <a:pt x="9967170" y="5526074"/>
                  <a:pt x="9958183" y="5530318"/>
                  <a:pt x="9944404" y="5532930"/>
                </a:cubicBezTo>
                <a:cubicBezTo>
                  <a:pt x="9919841" y="5536195"/>
                  <a:pt x="9803616" y="5587776"/>
                  <a:pt x="9793431" y="5600181"/>
                </a:cubicBezTo>
                <a:cubicBezTo>
                  <a:pt x="9791035" y="5603446"/>
                  <a:pt x="9834170" y="5605405"/>
                  <a:pt x="9889886" y="5603773"/>
                </a:cubicBezTo>
                <a:cubicBezTo>
                  <a:pt x="9946201" y="5602140"/>
                  <a:pt x="10004314" y="5602140"/>
                  <a:pt x="10019890" y="5603773"/>
                </a:cubicBezTo>
                <a:cubicBezTo>
                  <a:pt x="10048647" y="5607037"/>
                  <a:pt x="10048647" y="5607037"/>
                  <a:pt x="10025881" y="5615525"/>
                </a:cubicBezTo>
                <a:cubicBezTo>
                  <a:pt x="10005512" y="5622707"/>
                  <a:pt x="10006111" y="5623687"/>
                  <a:pt x="10037863" y="5626951"/>
                </a:cubicBezTo>
                <a:cubicBezTo>
                  <a:pt x="10100769" y="5633481"/>
                  <a:pt x="10094778" y="5650783"/>
                  <a:pt x="10030674" y="5650783"/>
                </a:cubicBezTo>
                <a:cubicBezTo>
                  <a:pt x="9973161" y="5650783"/>
                  <a:pt x="9958183" y="5662863"/>
                  <a:pt x="10009107" y="5667759"/>
                </a:cubicBezTo>
                <a:cubicBezTo>
                  <a:pt x="10024084" y="5669391"/>
                  <a:pt x="10054039" y="5673636"/>
                  <a:pt x="10076805" y="5676901"/>
                </a:cubicBezTo>
                <a:cubicBezTo>
                  <a:pt x="10100169" y="5681145"/>
                  <a:pt x="10216994" y="5675268"/>
                  <a:pt x="10339809" y="5665474"/>
                </a:cubicBezTo>
                <a:cubicBezTo>
                  <a:pt x="10556083" y="5646539"/>
                  <a:pt x="10562074" y="5645560"/>
                  <a:pt x="10594425" y="5621075"/>
                </a:cubicBezTo>
                <a:cubicBezTo>
                  <a:pt x="10620786" y="5600181"/>
                  <a:pt x="10629772" y="5598223"/>
                  <a:pt x="10646547" y="5604752"/>
                </a:cubicBezTo>
                <a:cubicBezTo>
                  <a:pt x="10663921" y="5611934"/>
                  <a:pt x="10665718" y="5616831"/>
                  <a:pt x="10657330" y="5628584"/>
                </a:cubicBezTo>
                <a:cubicBezTo>
                  <a:pt x="10649542" y="5640010"/>
                  <a:pt x="10650740" y="5643275"/>
                  <a:pt x="10660925" y="5641643"/>
                </a:cubicBezTo>
                <a:cubicBezTo>
                  <a:pt x="10668114" y="5641643"/>
                  <a:pt x="10690281" y="5647192"/>
                  <a:pt x="10710051" y="5655354"/>
                </a:cubicBezTo>
                <a:cubicBezTo>
                  <a:pt x="10741204" y="5667759"/>
                  <a:pt x="10763970" y="5667759"/>
                  <a:pt x="10870010" y="5654701"/>
                </a:cubicBezTo>
                <a:cubicBezTo>
                  <a:pt x="10962271" y="5643927"/>
                  <a:pt x="10985636" y="5643275"/>
                  <a:pt x="10962271" y="5652415"/>
                </a:cubicBezTo>
                <a:cubicBezTo>
                  <a:pt x="10944897" y="5658945"/>
                  <a:pt x="10795722" y="5677880"/>
                  <a:pt x="10630970" y="5693550"/>
                </a:cubicBezTo>
                <a:cubicBezTo>
                  <a:pt x="10467416" y="5709873"/>
                  <a:pt x="10338011" y="5723911"/>
                  <a:pt x="10344601" y="5726523"/>
                </a:cubicBezTo>
                <a:cubicBezTo>
                  <a:pt x="10351191" y="5728155"/>
                  <a:pt x="10354786" y="5733705"/>
                  <a:pt x="10351791" y="5738929"/>
                </a:cubicBezTo>
                <a:cubicBezTo>
                  <a:pt x="10350592" y="5744479"/>
                  <a:pt x="10359579" y="5747090"/>
                  <a:pt x="10374556" y="5746437"/>
                </a:cubicBezTo>
                <a:lnTo>
                  <a:pt x="10400318" y="5743499"/>
                </a:lnTo>
                <a:lnTo>
                  <a:pt x="10376953" y="5759495"/>
                </a:lnTo>
                <a:cubicBezTo>
                  <a:pt x="10351191" y="5775819"/>
                  <a:pt x="10237962" y="5790836"/>
                  <a:pt x="10228976" y="5779410"/>
                </a:cubicBezTo>
                <a:cubicBezTo>
                  <a:pt x="10224183" y="5773533"/>
                  <a:pt x="10122935" y="5789857"/>
                  <a:pt x="10061827" y="5807159"/>
                </a:cubicBezTo>
                <a:cubicBezTo>
                  <a:pt x="10049845" y="5810424"/>
                  <a:pt x="10046251" y="5810424"/>
                  <a:pt x="10055836" y="5807813"/>
                </a:cubicBezTo>
                <a:cubicBezTo>
                  <a:pt x="10079201" y="5798671"/>
                  <a:pt x="10073210" y="5785613"/>
                  <a:pt x="10043255" y="5783981"/>
                </a:cubicBezTo>
                <a:cubicBezTo>
                  <a:pt x="10027679" y="5782348"/>
                  <a:pt x="10030674" y="5781695"/>
                  <a:pt x="10052242" y="5780063"/>
                </a:cubicBezTo>
                <a:cubicBezTo>
                  <a:pt x="10100769" y="5777451"/>
                  <a:pt x="10095976" y="5765045"/>
                  <a:pt x="10046251" y="5763413"/>
                </a:cubicBezTo>
                <a:cubicBezTo>
                  <a:pt x="9856337" y="5757537"/>
                  <a:pt x="9588540" y="5767657"/>
                  <a:pt x="9605315" y="5780063"/>
                </a:cubicBezTo>
                <a:cubicBezTo>
                  <a:pt x="9609508" y="5784307"/>
                  <a:pt x="9674211" y="5785613"/>
                  <a:pt x="9749098" y="5784960"/>
                </a:cubicBezTo>
                <a:cubicBezTo>
                  <a:pt x="9823985" y="5783981"/>
                  <a:pt x="9911454" y="5784633"/>
                  <a:pt x="9942607" y="5786266"/>
                </a:cubicBezTo>
                <a:cubicBezTo>
                  <a:pt x="9989336" y="5788877"/>
                  <a:pt x="9983944" y="5790510"/>
                  <a:pt x="9904864" y="5794754"/>
                </a:cubicBezTo>
                <a:cubicBezTo>
                  <a:pt x="9819792" y="5798998"/>
                  <a:pt x="9795229" y="5803569"/>
                  <a:pt x="9734121" y="5831644"/>
                </a:cubicBezTo>
                <a:cubicBezTo>
                  <a:pt x="9711954" y="5842417"/>
                  <a:pt x="9753891" y="5850905"/>
                  <a:pt x="9809008" y="5846661"/>
                </a:cubicBezTo>
                <a:cubicBezTo>
                  <a:pt x="9847949" y="5843397"/>
                  <a:pt x="9858733" y="5846009"/>
                  <a:pt x="9859332" y="5858414"/>
                </a:cubicBezTo>
                <a:cubicBezTo>
                  <a:pt x="9860530" y="5870493"/>
                  <a:pt x="9853940" y="5873105"/>
                  <a:pt x="9815598" y="5870493"/>
                </a:cubicBezTo>
                <a:cubicBezTo>
                  <a:pt x="9791035" y="5869841"/>
                  <a:pt x="9766472" y="5865597"/>
                  <a:pt x="9760481" y="5861353"/>
                </a:cubicBezTo>
                <a:cubicBezTo>
                  <a:pt x="9737715" y="5846661"/>
                  <a:pt x="9704765" y="5850579"/>
                  <a:pt x="9641860" y="5874411"/>
                </a:cubicBezTo>
                <a:cubicBezTo>
                  <a:pt x="9605914" y="5889429"/>
                  <a:pt x="9559184" y="5904119"/>
                  <a:pt x="9539414" y="5907384"/>
                </a:cubicBezTo>
                <a:cubicBezTo>
                  <a:pt x="9518445" y="5910649"/>
                  <a:pt x="9491486" y="5917504"/>
                  <a:pt x="9478905" y="5921748"/>
                </a:cubicBezTo>
                <a:cubicBezTo>
                  <a:pt x="9465725" y="5925992"/>
                  <a:pt x="9460932" y="5925992"/>
                  <a:pt x="9467522" y="5921748"/>
                </a:cubicBezTo>
                <a:cubicBezTo>
                  <a:pt x="9472914" y="5918483"/>
                  <a:pt x="9475909" y="5910649"/>
                  <a:pt x="9472315" y="5906731"/>
                </a:cubicBezTo>
                <a:cubicBezTo>
                  <a:pt x="9468720" y="5900855"/>
                  <a:pt x="9484297" y="5897590"/>
                  <a:pt x="9514851" y="5896611"/>
                </a:cubicBezTo>
                <a:cubicBezTo>
                  <a:pt x="9563378" y="5896611"/>
                  <a:pt x="9623288" y="5874411"/>
                  <a:pt x="9608909" y="5862985"/>
                </a:cubicBezTo>
                <a:cubicBezTo>
                  <a:pt x="9604715" y="5859720"/>
                  <a:pt x="9611306" y="5855476"/>
                  <a:pt x="9623887" y="5854823"/>
                </a:cubicBezTo>
                <a:cubicBezTo>
                  <a:pt x="9657436" y="5851232"/>
                  <a:pt x="9687990" y="5838500"/>
                  <a:pt x="9687391" y="5827727"/>
                </a:cubicBezTo>
                <a:cubicBezTo>
                  <a:pt x="9686193" y="5821851"/>
                  <a:pt x="9657436" y="5823483"/>
                  <a:pt x="9610107" y="5831644"/>
                </a:cubicBezTo>
                <a:cubicBezTo>
                  <a:pt x="9548400" y="5842417"/>
                  <a:pt x="9537017" y="5842417"/>
                  <a:pt x="9550797" y="5831644"/>
                </a:cubicBezTo>
                <a:cubicBezTo>
                  <a:pt x="9559783" y="5824135"/>
                  <a:pt x="9581950" y="5817933"/>
                  <a:pt x="9600522" y="5816301"/>
                </a:cubicBezTo>
                <a:cubicBezTo>
                  <a:pt x="9657436" y="5813036"/>
                  <a:pt x="9602918" y="5802263"/>
                  <a:pt x="9514252" y="5800630"/>
                </a:cubicBezTo>
                <a:cubicBezTo>
                  <a:pt x="9435171" y="5798345"/>
                  <a:pt x="9333923" y="5812709"/>
                  <a:pt x="9312356" y="5830012"/>
                </a:cubicBezTo>
                <a:cubicBezTo>
                  <a:pt x="9293784" y="5844050"/>
                  <a:pt x="9302770" y="5862985"/>
                  <a:pt x="9333324" y="5872779"/>
                </a:cubicBezTo>
                <a:cubicBezTo>
                  <a:pt x="9372865" y="5885185"/>
                  <a:pt x="9371067" y="5897917"/>
                  <a:pt x="9327333" y="5901834"/>
                </a:cubicBezTo>
                <a:cubicBezTo>
                  <a:pt x="9294383" y="5905099"/>
                  <a:pt x="9291387" y="5903466"/>
                  <a:pt x="9290189" y="5879635"/>
                </a:cubicBezTo>
                <a:cubicBezTo>
                  <a:pt x="9288991" y="5854170"/>
                  <a:pt x="9287793" y="5853844"/>
                  <a:pt x="9233874" y="5862332"/>
                </a:cubicBezTo>
                <a:cubicBezTo>
                  <a:pt x="9203320" y="5866249"/>
                  <a:pt x="9171568" y="5873758"/>
                  <a:pt x="9163180" y="5879635"/>
                </a:cubicBezTo>
                <a:cubicBezTo>
                  <a:pt x="9155392" y="5884531"/>
                  <a:pt x="9139816" y="5887796"/>
                  <a:pt x="9127834" y="5885185"/>
                </a:cubicBezTo>
                <a:cubicBezTo>
                  <a:pt x="9108063" y="5881919"/>
                  <a:pt x="9081104" y="5900201"/>
                  <a:pt x="9082901" y="5916525"/>
                </a:cubicBezTo>
                <a:cubicBezTo>
                  <a:pt x="9082901" y="5921422"/>
                  <a:pt x="9091888" y="5924033"/>
                  <a:pt x="9102072" y="5923381"/>
                </a:cubicBezTo>
                <a:cubicBezTo>
                  <a:pt x="9112856" y="5922401"/>
                  <a:pt x="9121843" y="5925666"/>
                  <a:pt x="9121843" y="5931215"/>
                </a:cubicBezTo>
                <a:cubicBezTo>
                  <a:pt x="9122442" y="5936113"/>
                  <a:pt x="9131428" y="5938071"/>
                  <a:pt x="9143410" y="5934154"/>
                </a:cubicBezTo>
                <a:cubicBezTo>
                  <a:pt x="9185946" y="5920116"/>
                  <a:pt x="9270419" y="5908363"/>
                  <a:pt x="9271617" y="5916525"/>
                </a:cubicBezTo>
                <a:cubicBezTo>
                  <a:pt x="9271617" y="5924687"/>
                  <a:pt x="9306964" y="5934481"/>
                  <a:pt x="9362081" y="5941989"/>
                </a:cubicBezTo>
                <a:cubicBezTo>
                  <a:pt x="9381851" y="5944601"/>
                  <a:pt x="9386644" y="5948845"/>
                  <a:pt x="9380054" y="5957007"/>
                </a:cubicBezTo>
                <a:cubicBezTo>
                  <a:pt x="9373464" y="5965168"/>
                  <a:pt x="9366874" y="5965168"/>
                  <a:pt x="9355491" y="5957985"/>
                </a:cubicBezTo>
                <a:cubicBezTo>
                  <a:pt x="9347103" y="5952109"/>
                  <a:pt x="9321941" y="5948518"/>
                  <a:pt x="9297977" y="5951130"/>
                </a:cubicBezTo>
                <a:cubicBezTo>
                  <a:pt x="9274613" y="5953741"/>
                  <a:pt x="9254842" y="5951457"/>
                  <a:pt x="9254842" y="5946233"/>
                </a:cubicBezTo>
                <a:cubicBezTo>
                  <a:pt x="9254243" y="5942315"/>
                  <a:pt x="9214104" y="5941336"/>
                  <a:pt x="9164379" y="5946233"/>
                </a:cubicBezTo>
                <a:cubicBezTo>
                  <a:pt x="9097879" y="5953089"/>
                  <a:pt x="9072117" y="5958639"/>
                  <a:pt x="9061933" y="5970065"/>
                </a:cubicBezTo>
                <a:cubicBezTo>
                  <a:pt x="9055343" y="5979206"/>
                  <a:pt x="9040964" y="5987694"/>
                  <a:pt x="9028982" y="5989326"/>
                </a:cubicBezTo>
                <a:cubicBezTo>
                  <a:pt x="9018798" y="5990959"/>
                  <a:pt x="9049951" y="5995855"/>
                  <a:pt x="9099676" y="6000753"/>
                </a:cubicBezTo>
                <a:cubicBezTo>
                  <a:pt x="9150000" y="6005649"/>
                  <a:pt x="9190739" y="6005649"/>
                  <a:pt x="9192536" y="6000753"/>
                </a:cubicBezTo>
                <a:cubicBezTo>
                  <a:pt x="9193135" y="5995855"/>
                  <a:pt x="9201523" y="5990959"/>
                  <a:pt x="9210509" y="5989979"/>
                </a:cubicBezTo>
                <a:cubicBezTo>
                  <a:pt x="9223090" y="5989326"/>
                  <a:pt x="9223689" y="5990959"/>
                  <a:pt x="9214104" y="5998467"/>
                </a:cubicBezTo>
                <a:cubicBezTo>
                  <a:pt x="9194333" y="6014137"/>
                  <a:pt x="9212905" y="6016096"/>
                  <a:pt x="9360284" y="6018708"/>
                </a:cubicBezTo>
                <a:cubicBezTo>
                  <a:pt x="9438765" y="6019361"/>
                  <a:pt x="9520842" y="6022952"/>
                  <a:pt x="9544806" y="6025237"/>
                </a:cubicBezTo>
                <a:cubicBezTo>
                  <a:pt x="9617896" y="6034378"/>
                  <a:pt x="9693981" y="6032746"/>
                  <a:pt x="9896476" y="6018708"/>
                </a:cubicBezTo>
                <a:cubicBezTo>
                  <a:pt x="10068417" y="6006303"/>
                  <a:pt x="10093579" y="6003364"/>
                  <a:pt x="10098971" y="5989326"/>
                </a:cubicBezTo>
                <a:cubicBezTo>
                  <a:pt x="10107359" y="5971044"/>
                  <a:pt x="10157084" y="5962883"/>
                  <a:pt x="10167268" y="5978553"/>
                </a:cubicBezTo>
                <a:cubicBezTo>
                  <a:pt x="10175057" y="5988347"/>
                  <a:pt x="10252939" y="5976921"/>
                  <a:pt x="10300867" y="5957985"/>
                </a:cubicBezTo>
                <a:cubicBezTo>
                  <a:pt x="10317043" y="5952109"/>
                  <a:pt x="10321237" y="5952763"/>
                  <a:pt x="10316444" y="5962556"/>
                </a:cubicBezTo>
                <a:cubicBezTo>
                  <a:pt x="10311651" y="5972350"/>
                  <a:pt x="10317642" y="5973656"/>
                  <a:pt x="10341606" y="5967127"/>
                </a:cubicBezTo>
                <a:cubicBezTo>
                  <a:pt x="10430272" y="5942969"/>
                  <a:pt x="10464421" y="5937092"/>
                  <a:pt x="10455435" y="5948845"/>
                </a:cubicBezTo>
                <a:cubicBezTo>
                  <a:pt x="10434466" y="5976594"/>
                  <a:pt x="10324831" y="5994876"/>
                  <a:pt x="10010904" y="6024585"/>
                </a:cubicBezTo>
                <a:cubicBezTo>
                  <a:pt x="9764076" y="6047437"/>
                  <a:pt x="9664625" y="6053313"/>
                  <a:pt x="9561580" y="6050049"/>
                </a:cubicBezTo>
                <a:cubicBezTo>
                  <a:pt x="9487891" y="6047437"/>
                  <a:pt x="9410009" y="6045151"/>
                  <a:pt x="9386045" y="6044499"/>
                </a:cubicBezTo>
                <a:cubicBezTo>
                  <a:pt x="9363279" y="6044499"/>
                  <a:pt x="9337518" y="6042540"/>
                  <a:pt x="9329130" y="6040907"/>
                </a:cubicBezTo>
                <a:cubicBezTo>
                  <a:pt x="9321342" y="6039275"/>
                  <a:pt x="9257838" y="6035357"/>
                  <a:pt x="9186545" y="6031440"/>
                </a:cubicBezTo>
                <a:cubicBezTo>
                  <a:pt x="9117050" y="6027196"/>
                  <a:pt x="9025388" y="6020341"/>
                  <a:pt x="8983451" y="6016096"/>
                </a:cubicBezTo>
                <a:cubicBezTo>
                  <a:pt x="8882203" y="6006303"/>
                  <a:pt x="8845658" y="6005649"/>
                  <a:pt x="8815104" y="6014464"/>
                </a:cubicBezTo>
                <a:cubicBezTo>
                  <a:pt x="8774965" y="6026869"/>
                  <a:pt x="8806118" y="6037969"/>
                  <a:pt x="8864830" y="6032093"/>
                </a:cubicBezTo>
                <a:cubicBezTo>
                  <a:pt x="8901375" y="6028829"/>
                  <a:pt x="8913956" y="6031440"/>
                  <a:pt x="8915154" y="6041887"/>
                </a:cubicBezTo>
                <a:cubicBezTo>
                  <a:pt x="8915753" y="6050375"/>
                  <a:pt x="8920546" y="6055925"/>
                  <a:pt x="8926537" y="6054945"/>
                </a:cubicBezTo>
                <a:cubicBezTo>
                  <a:pt x="8931329" y="6054945"/>
                  <a:pt x="8933127" y="6051028"/>
                  <a:pt x="8929532" y="6046131"/>
                </a:cubicBezTo>
                <a:cubicBezTo>
                  <a:pt x="8926537" y="6040907"/>
                  <a:pt x="8927735" y="6034705"/>
                  <a:pt x="8932528" y="6031440"/>
                </a:cubicBezTo>
                <a:cubicBezTo>
                  <a:pt x="8937920" y="6027196"/>
                  <a:pt x="8942113" y="6031113"/>
                  <a:pt x="8942712" y="6039275"/>
                </a:cubicBezTo>
                <a:cubicBezTo>
                  <a:pt x="8943311" y="6049069"/>
                  <a:pt x="8949302" y="6053313"/>
                  <a:pt x="8957690" y="6049069"/>
                </a:cubicBezTo>
                <a:cubicBezTo>
                  <a:pt x="8969073" y="6043519"/>
                  <a:pt x="9008014" y="6049395"/>
                  <a:pt x="9054145" y="6064087"/>
                </a:cubicBezTo>
                <a:cubicBezTo>
                  <a:pt x="9064329" y="6067677"/>
                  <a:pt x="9120045" y="6070615"/>
                  <a:pt x="9176960" y="6070615"/>
                </a:cubicBezTo>
                <a:cubicBezTo>
                  <a:pt x="9308761" y="6071269"/>
                  <a:pt x="9305167" y="6071269"/>
                  <a:pt x="9324937" y="6061475"/>
                </a:cubicBezTo>
                <a:cubicBezTo>
                  <a:pt x="9335721" y="6054945"/>
                  <a:pt x="9339914" y="6056904"/>
                  <a:pt x="9338716" y="6065066"/>
                </a:cubicBezTo>
                <a:cubicBezTo>
                  <a:pt x="9338117" y="6074207"/>
                  <a:pt x="9350698" y="6078777"/>
                  <a:pt x="9375261" y="6080409"/>
                </a:cubicBezTo>
                <a:cubicBezTo>
                  <a:pt x="9395630" y="6081389"/>
                  <a:pt x="9417797" y="6084653"/>
                  <a:pt x="9423788" y="6087919"/>
                </a:cubicBezTo>
                <a:cubicBezTo>
                  <a:pt x="9453144" y="6102935"/>
                  <a:pt x="9688589" y="6105221"/>
                  <a:pt x="9678405" y="6090530"/>
                </a:cubicBezTo>
                <a:cubicBezTo>
                  <a:pt x="9668220" y="6077145"/>
                  <a:pt x="9680801" y="6077798"/>
                  <a:pt x="9752094" y="6093468"/>
                </a:cubicBezTo>
                <a:cubicBezTo>
                  <a:pt x="9827580" y="6109139"/>
                  <a:pt x="9873111" y="6108485"/>
                  <a:pt x="9953990" y="6090530"/>
                </a:cubicBezTo>
                <a:cubicBezTo>
                  <a:pt x="9995327" y="6080409"/>
                  <a:pt x="10010904" y="6079757"/>
                  <a:pt x="10007309" y="6087265"/>
                </a:cubicBezTo>
                <a:cubicBezTo>
                  <a:pt x="10004314" y="6094774"/>
                  <a:pt x="10018692" y="6096733"/>
                  <a:pt x="10047449" y="6094447"/>
                </a:cubicBezTo>
                <a:cubicBezTo>
                  <a:pt x="10085791" y="6091183"/>
                  <a:pt x="10089386" y="6092815"/>
                  <a:pt x="10070814" y="6101956"/>
                </a:cubicBezTo>
                <a:cubicBezTo>
                  <a:pt x="10031273" y="6122523"/>
                  <a:pt x="10059431" y="6123177"/>
                  <a:pt x="10142705" y="6104241"/>
                </a:cubicBezTo>
                <a:cubicBezTo>
                  <a:pt x="10187638" y="6094447"/>
                  <a:pt x="10257133" y="6080409"/>
                  <a:pt x="10297872" y="6073881"/>
                </a:cubicBezTo>
                <a:cubicBezTo>
                  <a:pt x="10357182" y="6063760"/>
                  <a:pt x="10376354" y="6056578"/>
                  <a:pt x="10399718" y="6035357"/>
                </a:cubicBezTo>
                <a:cubicBezTo>
                  <a:pt x="10415295" y="6020341"/>
                  <a:pt x="10427277" y="6005649"/>
                  <a:pt x="10426678" y="6002385"/>
                </a:cubicBezTo>
                <a:cubicBezTo>
                  <a:pt x="10422484" y="5981817"/>
                  <a:pt x="10427876" y="5971697"/>
                  <a:pt x="10443453" y="5970065"/>
                </a:cubicBezTo>
                <a:cubicBezTo>
                  <a:pt x="10456633" y="5968433"/>
                  <a:pt x="10460227" y="5973656"/>
                  <a:pt x="10457831" y="5988347"/>
                </a:cubicBezTo>
                <a:cubicBezTo>
                  <a:pt x="10454835" y="6010547"/>
                  <a:pt x="10462624" y="6011526"/>
                  <a:pt x="10492579" y="5989326"/>
                </a:cubicBezTo>
                <a:cubicBezTo>
                  <a:pt x="10505160" y="5980838"/>
                  <a:pt x="10523133" y="5972677"/>
                  <a:pt x="10533317" y="5971697"/>
                </a:cubicBezTo>
                <a:cubicBezTo>
                  <a:pt x="10551290" y="5969412"/>
                  <a:pt x="10551290" y="5970065"/>
                  <a:pt x="10534515" y="5985735"/>
                </a:cubicBezTo>
                <a:cubicBezTo>
                  <a:pt x="10518939" y="6001405"/>
                  <a:pt x="10520137" y="6002059"/>
                  <a:pt x="10550691" y="5994876"/>
                </a:cubicBezTo>
                <a:cubicBezTo>
                  <a:pt x="10568065" y="5991611"/>
                  <a:pt x="10592628" y="5984103"/>
                  <a:pt x="10605808" y="5979206"/>
                </a:cubicBezTo>
                <a:lnTo>
                  <a:pt x="10627975" y="5971044"/>
                </a:lnTo>
                <a:lnTo>
                  <a:pt x="10606407" y="5987694"/>
                </a:lnTo>
                <a:cubicBezTo>
                  <a:pt x="10586637" y="6002385"/>
                  <a:pt x="10585439" y="6004017"/>
                  <a:pt x="10602213" y="6002385"/>
                </a:cubicBezTo>
                <a:cubicBezTo>
                  <a:pt x="10612997" y="6001405"/>
                  <a:pt x="10637560" y="5993244"/>
                  <a:pt x="10657330" y="5983123"/>
                </a:cubicBezTo>
                <a:cubicBezTo>
                  <a:pt x="10703461" y="5960924"/>
                  <a:pt x="10716042" y="5960271"/>
                  <a:pt x="10694475" y="5979206"/>
                </a:cubicBezTo>
                <a:cubicBezTo>
                  <a:pt x="10671709" y="5999773"/>
                  <a:pt x="10683092" y="6006955"/>
                  <a:pt x="10740006" y="6006955"/>
                </a:cubicBezTo>
                <a:cubicBezTo>
                  <a:pt x="10765168" y="6006955"/>
                  <a:pt x="10786736" y="6010547"/>
                  <a:pt x="10787335" y="6014464"/>
                </a:cubicBezTo>
                <a:cubicBezTo>
                  <a:pt x="10787335" y="6018708"/>
                  <a:pt x="10759776" y="6027196"/>
                  <a:pt x="10724429" y="6033725"/>
                </a:cubicBezTo>
                <a:cubicBezTo>
                  <a:pt x="10689083" y="6040255"/>
                  <a:pt x="10650740" y="6051028"/>
                  <a:pt x="10639358" y="6056578"/>
                </a:cubicBezTo>
                <a:lnTo>
                  <a:pt x="10617790" y="6067351"/>
                </a:lnTo>
                <a:lnTo>
                  <a:pt x="10641155" y="6073881"/>
                </a:lnTo>
                <a:cubicBezTo>
                  <a:pt x="10659727" y="6079430"/>
                  <a:pt x="10662123" y="6083021"/>
                  <a:pt x="10652538" y="6090530"/>
                </a:cubicBezTo>
                <a:cubicBezTo>
                  <a:pt x="10642353" y="6097712"/>
                  <a:pt x="10645349" y="6100977"/>
                  <a:pt x="10663921" y="6103589"/>
                </a:cubicBezTo>
                <a:cubicBezTo>
                  <a:pt x="10677101" y="6105874"/>
                  <a:pt x="10613596" y="6114362"/>
                  <a:pt x="10523732" y="6122523"/>
                </a:cubicBezTo>
                <a:cubicBezTo>
                  <a:pt x="10410502" y="6132317"/>
                  <a:pt x="10355385" y="6140479"/>
                  <a:pt x="10342804" y="6149620"/>
                </a:cubicBezTo>
                <a:cubicBezTo>
                  <a:pt x="10326628" y="6162679"/>
                  <a:pt x="10326029" y="6162679"/>
                  <a:pt x="10349993" y="6161046"/>
                </a:cubicBezTo>
                <a:cubicBezTo>
                  <a:pt x="10363773" y="6160393"/>
                  <a:pt x="10378750" y="6163658"/>
                  <a:pt x="10382944" y="6169534"/>
                </a:cubicBezTo>
                <a:cubicBezTo>
                  <a:pt x="10388935" y="6176717"/>
                  <a:pt x="10385939" y="6178675"/>
                  <a:pt x="10373358" y="6175411"/>
                </a:cubicBezTo>
                <a:cubicBezTo>
                  <a:pt x="10344002" y="6167249"/>
                  <a:pt x="10237363" y="6170187"/>
                  <a:pt x="10261926" y="6178675"/>
                </a:cubicBezTo>
                <a:cubicBezTo>
                  <a:pt x="10273309" y="6182593"/>
                  <a:pt x="10335615" y="6186184"/>
                  <a:pt x="10399718" y="6186184"/>
                </a:cubicBezTo>
                <a:cubicBezTo>
                  <a:pt x="10463223" y="6186184"/>
                  <a:pt x="10538110" y="6186837"/>
                  <a:pt x="10564470" y="6186837"/>
                </a:cubicBezTo>
                <a:cubicBezTo>
                  <a:pt x="10595024" y="6186837"/>
                  <a:pt x="10632767" y="6178675"/>
                  <a:pt x="10664520" y="6166269"/>
                </a:cubicBezTo>
                <a:cubicBezTo>
                  <a:pt x="10696871" y="6152885"/>
                  <a:pt x="10727425" y="6147008"/>
                  <a:pt x="10750790" y="6148641"/>
                </a:cubicBezTo>
                <a:cubicBezTo>
                  <a:pt x="10779546" y="6151905"/>
                  <a:pt x="10782542" y="6153537"/>
                  <a:pt x="10768164" y="6161046"/>
                </a:cubicBezTo>
                <a:cubicBezTo>
                  <a:pt x="10752587" y="6168555"/>
                  <a:pt x="10752587" y="6170513"/>
                  <a:pt x="10778348" y="6173778"/>
                </a:cubicBezTo>
                <a:cubicBezTo>
                  <a:pt x="10793925" y="6176390"/>
                  <a:pt x="10819686" y="6181287"/>
                  <a:pt x="10836461" y="6185205"/>
                </a:cubicBezTo>
                <a:cubicBezTo>
                  <a:pt x="10878997" y="6194999"/>
                  <a:pt x="11046145" y="6185205"/>
                  <a:pt x="11185735" y="6163005"/>
                </a:cubicBezTo>
                <a:cubicBezTo>
                  <a:pt x="11263018" y="6150599"/>
                  <a:pt x="11316338" y="6146355"/>
                  <a:pt x="11330117" y="6150273"/>
                </a:cubicBezTo>
                <a:cubicBezTo>
                  <a:pt x="11346892" y="6156149"/>
                  <a:pt x="11325325" y="6162352"/>
                  <a:pt x="11244446" y="6174431"/>
                </a:cubicBezTo>
                <a:cubicBezTo>
                  <a:pt x="11074303" y="6200222"/>
                  <a:pt x="10907753" y="6234501"/>
                  <a:pt x="10896371" y="6246906"/>
                </a:cubicBezTo>
                <a:cubicBezTo>
                  <a:pt x="10888582" y="6253435"/>
                  <a:pt x="10879596" y="6255394"/>
                  <a:pt x="10872407" y="6250497"/>
                </a:cubicBezTo>
                <a:cubicBezTo>
                  <a:pt x="10846645" y="6235480"/>
                  <a:pt x="10663321" y="6268453"/>
                  <a:pt x="10676502" y="6285755"/>
                </a:cubicBezTo>
                <a:cubicBezTo>
                  <a:pt x="10679497" y="6290653"/>
                  <a:pt x="10664520" y="6295549"/>
                  <a:pt x="10643551" y="6297181"/>
                </a:cubicBezTo>
                <a:cubicBezTo>
                  <a:pt x="10584840" y="6303058"/>
                  <a:pt x="10608804" y="6317096"/>
                  <a:pt x="10677700" y="6317749"/>
                </a:cubicBezTo>
                <a:cubicBezTo>
                  <a:pt x="10711848" y="6318728"/>
                  <a:pt x="10740006" y="6322645"/>
                  <a:pt x="10740605" y="6327869"/>
                </a:cubicBezTo>
                <a:cubicBezTo>
                  <a:pt x="10740605" y="6332766"/>
                  <a:pt x="10756781" y="6335051"/>
                  <a:pt x="10775952" y="6333419"/>
                </a:cubicBezTo>
                <a:cubicBezTo>
                  <a:pt x="10802312" y="6331787"/>
                  <a:pt x="10806506" y="6333419"/>
                  <a:pt x="10793925" y="6339949"/>
                </a:cubicBezTo>
                <a:cubicBezTo>
                  <a:pt x="10760974" y="6356598"/>
                  <a:pt x="10799317" y="6362475"/>
                  <a:pt x="10861024" y="6349089"/>
                </a:cubicBezTo>
                <a:cubicBezTo>
                  <a:pt x="10901163" y="6340927"/>
                  <a:pt x="10920934" y="6340601"/>
                  <a:pt x="10920934" y="6347131"/>
                </a:cubicBezTo>
                <a:cubicBezTo>
                  <a:pt x="10921533" y="6353007"/>
                  <a:pt x="10916740" y="6357904"/>
                  <a:pt x="10910150" y="6358557"/>
                </a:cubicBezTo>
                <a:cubicBezTo>
                  <a:pt x="10902362" y="6359536"/>
                  <a:pt x="10903560" y="6362801"/>
                  <a:pt x="10913744" y="6367697"/>
                </a:cubicBezTo>
                <a:cubicBezTo>
                  <a:pt x="10941902" y="6382715"/>
                  <a:pt x="11006605" y="6368677"/>
                  <a:pt x="11076699" y="6333419"/>
                </a:cubicBezTo>
                <a:cubicBezTo>
                  <a:pt x="11171356" y="6285429"/>
                  <a:pt x="11198915" y="6285429"/>
                  <a:pt x="11129420" y="6332439"/>
                </a:cubicBezTo>
                <a:cubicBezTo>
                  <a:pt x="11098866" y="6353007"/>
                  <a:pt x="11062321" y="6374553"/>
                  <a:pt x="11048541" y="6379451"/>
                </a:cubicBezTo>
                <a:lnTo>
                  <a:pt x="11023978" y="6388591"/>
                </a:lnTo>
                <a:lnTo>
                  <a:pt x="11052735" y="6397733"/>
                </a:lnTo>
                <a:cubicBezTo>
                  <a:pt x="11070708" y="6403283"/>
                  <a:pt x="11077298" y="6409159"/>
                  <a:pt x="11070708" y="6414382"/>
                </a:cubicBezTo>
                <a:cubicBezTo>
                  <a:pt x="11057528" y="6424829"/>
                  <a:pt x="10842452" y="6445396"/>
                  <a:pt x="10766965" y="6443764"/>
                </a:cubicBezTo>
                <a:cubicBezTo>
                  <a:pt x="10728623" y="6442785"/>
                  <a:pt x="10712448" y="6445396"/>
                  <a:pt x="10716641" y="6451273"/>
                </a:cubicBezTo>
                <a:cubicBezTo>
                  <a:pt x="10725628" y="6463678"/>
                  <a:pt x="10695074" y="6475105"/>
                  <a:pt x="10641754" y="6480001"/>
                </a:cubicBezTo>
                <a:cubicBezTo>
                  <a:pt x="10618988" y="6482613"/>
                  <a:pt x="10588434" y="6489795"/>
                  <a:pt x="10572858" y="6495671"/>
                </a:cubicBezTo>
                <a:cubicBezTo>
                  <a:pt x="10557281" y="6502201"/>
                  <a:pt x="10530322" y="6512974"/>
                  <a:pt x="10512349" y="6519503"/>
                </a:cubicBezTo>
                <a:cubicBezTo>
                  <a:pt x="10481196" y="6531909"/>
                  <a:pt x="10481196" y="6531909"/>
                  <a:pt x="10529124" y="6528645"/>
                </a:cubicBezTo>
                <a:cubicBezTo>
                  <a:pt x="10562074" y="6526033"/>
                  <a:pt x="10582443" y="6519503"/>
                  <a:pt x="10590831" y="6508730"/>
                </a:cubicBezTo>
                <a:cubicBezTo>
                  <a:pt x="10600416" y="6496325"/>
                  <a:pt x="10612997" y="6493060"/>
                  <a:pt x="10639957" y="6496325"/>
                </a:cubicBezTo>
                <a:cubicBezTo>
                  <a:pt x="10691479" y="6501221"/>
                  <a:pt x="10707655" y="6501221"/>
                  <a:pt x="10763371" y="6497304"/>
                </a:cubicBezTo>
                <a:cubicBezTo>
                  <a:pt x="10790929" y="6494692"/>
                  <a:pt x="10810700" y="6497304"/>
                  <a:pt x="10808303" y="6502527"/>
                </a:cubicBezTo>
                <a:cubicBezTo>
                  <a:pt x="10805308" y="6507424"/>
                  <a:pt x="10811299" y="6508730"/>
                  <a:pt x="10820285" y="6506445"/>
                </a:cubicBezTo>
                <a:cubicBezTo>
                  <a:pt x="10881393" y="6488163"/>
                  <a:pt x="10905357" y="6485551"/>
                  <a:pt x="10907154" y="6498936"/>
                </a:cubicBezTo>
                <a:cubicBezTo>
                  <a:pt x="10907753" y="6509383"/>
                  <a:pt x="10895172" y="6513627"/>
                  <a:pt x="10863420" y="6516891"/>
                </a:cubicBezTo>
                <a:cubicBezTo>
                  <a:pt x="10838258" y="6519503"/>
                  <a:pt x="10773555" y="6534194"/>
                  <a:pt x="10718438" y="6549865"/>
                </a:cubicBezTo>
                <a:cubicBezTo>
                  <a:pt x="10650740" y="6568799"/>
                  <a:pt x="10575853" y="6582837"/>
                  <a:pt x="10482993" y="6591979"/>
                </a:cubicBezTo>
                <a:cubicBezTo>
                  <a:pt x="10264921" y="6614178"/>
                  <a:pt x="9944404" y="6633113"/>
                  <a:pt x="9894080" y="6627237"/>
                </a:cubicBezTo>
                <a:cubicBezTo>
                  <a:pt x="9765873" y="6611893"/>
                  <a:pt x="9695179" y="6611566"/>
                  <a:pt x="9679004" y="6628869"/>
                </a:cubicBezTo>
                <a:cubicBezTo>
                  <a:pt x="9668220" y="6639642"/>
                  <a:pt x="9668220" y="6643886"/>
                  <a:pt x="9678405" y="6648783"/>
                </a:cubicBezTo>
                <a:cubicBezTo>
                  <a:pt x="9685594" y="6653027"/>
                  <a:pt x="9674810" y="6654333"/>
                  <a:pt x="9655639" y="6652701"/>
                </a:cubicBezTo>
                <a:cubicBezTo>
                  <a:pt x="9633472" y="6652047"/>
                  <a:pt x="9620891" y="6654659"/>
                  <a:pt x="9620891" y="6660209"/>
                </a:cubicBezTo>
                <a:cubicBezTo>
                  <a:pt x="9621490" y="6666085"/>
                  <a:pt x="9606513" y="6674573"/>
                  <a:pt x="9587941" y="6679471"/>
                </a:cubicBezTo>
                <a:cubicBezTo>
                  <a:pt x="9505265" y="6700038"/>
                  <a:pt x="9489689" y="6702323"/>
                  <a:pt x="9501671" y="6692529"/>
                </a:cubicBezTo>
                <a:cubicBezTo>
                  <a:pt x="9508261" y="6687632"/>
                  <a:pt x="9532225" y="6678491"/>
                  <a:pt x="9553792" y="6673268"/>
                </a:cubicBezTo>
                <a:cubicBezTo>
                  <a:pt x="9575360" y="6667718"/>
                  <a:pt x="9590337" y="6660535"/>
                  <a:pt x="9587941" y="6657271"/>
                </a:cubicBezTo>
                <a:cubicBezTo>
                  <a:pt x="9584945" y="6653027"/>
                  <a:pt x="9595729" y="6648783"/>
                  <a:pt x="9611306" y="6646498"/>
                </a:cubicBezTo>
                <a:cubicBezTo>
                  <a:pt x="9640062" y="6643233"/>
                  <a:pt x="9664026" y="6625604"/>
                  <a:pt x="9652643" y="6616789"/>
                </a:cubicBezTo>
                <a:cubicBezTo>
                  <a:pt x="9646053" y="6610913"/>
                  <a:pt x="9569369" y="6605363"/>
                  <a:pt x="9454941" y="6601119"/>
                </a:cubicBezTo>
                <a:cubicBezTo>
                  <a:pt x="9360284" y="6597201"/>
                  <a:pt x="9263829" y="6606017"/>
                  <a:pt x="9261432" y="6618095"/>
                </a:cubicBezTo>
                <a:cubicBezTo>
                  <a:pt x="9259635" y="6622339"/>
                  <a:pt x="9247653" y="6625931"/>
                  <a:pt x="9233874" y="6624298"/>
                </a:cubicBezTo>
                <a:cubicBezTo>
                  <a:pt x="9208712" y="6621687"/>
                  <a:pt x="9209910" y="6620707"/>
                  <a:pt x="9244658" y="6606017"/>
                </a:cubicBezTo>
                <a:lnTo>
                  <a:pt x="9280604" y="6591325"/>
                </a:lnTo>
                <a:lnTo>
                  <a:pt x="9250050" y="6591979"/>
                </a:lnTo>
                <a:cubicBezTo>
                  <a:pt x="9232676" y="6591979"/>
                  <a:pt x="9215302" y="6591979"/>
                  <a:pt x="9212306" y="6591325"/>
                </a:cubicBezTo>
                <a:cubicBezTo>
                  <a:pt x="9197928" y="6588713"/>
                  <a:pt x="9118248" y="6586102"/>
                  <a:pt x="9019996" y="6584469"/>
                </a:cubicBezTo>
                <a:cubicBezTo>
                  <a:pt x="8894784" y="6582837"/>
                  <a:pt x="8821695" y="6574675"/>
                  <a:pt x="8823492" y="6561617"/>
                </a:cubicBezTo>
                <a:cubicBezTo>
                  <a:pt x="8824091" y="6555741"/>
                  <a:pt x="8816303" y="6550844"/>
                  <a:pt x="8805519" y="6549865"/>
                </a:cubicBezTo>
                <a:cubicBezTo>
                  <a:pt x="8787546" y="6549211"/>
                  <a:pt x="8787546" y="6548885"/>
                  <a:pt x="8805519" y="6554761"/>
                </a:cubicBezTo>
                <a:cubicBezTo>
                  <a:pt x="8848055" y="6568799"/>
                  <a:pt x="8796532" y="6577941"/>
                  <a:pt x="8685100" y="6574675"/>
                </a:cubicBezTo>
                <a:lnTo>
                  <a:pt x="8638371" y="6573043"/>
                </a:lnTo>
                <a:lnTo>
                  <a:pt x="8676713" y="6582837"/>
                </a:lnTo>
                <a:cubicBezTo>
                  <a:pt x="8697681" y="6588713"/>
                  <a:pt x="8722843" y="6591979"/>
                  <a:pt x="8733627" y="6591979"/>
                </a:cubicBezTo>
                <a:cubicBezTo>
                  <a:pt x="8744411" y="6591325"/>
                  <a:pt x="8748605" y="6594263"/>
                  <a:pt x="8743213" y="6600140"/>
                </a:cubicBezTo>
                <a:cubicBezTo>
                  <a:pt x="8738420" y="6605690"/>
                  <a:pt x="8712060" y="6605690"/>
                  <a:pt x="8675515" y="6599161"/>
                </a:cubicBezTo>
                <a:cubicBezTo>
                  <a:pt x="8625790" y="6590999"/>
                  <a:pt x="8614407" y="6591979"/>
                  <a:pt x="8608416" y="6602751"/>
                </a:cubicBezTo>
                <a:cubicBezTo>
                  <a:pt x="8603623" y="6612545"/>
                  <a:pt x="8597632" y="6608955"/>
                  <a:pt x="8586249" y="6587735"/>
                </a:cubicBezTo>
                <a:cubicBezTo>
                  <a:pt x="8572470" y="6562270"/>
                  <a:pt x="8566479" y="6559659"/>
                  <a:pt x="8528137" y="6563903"/>
                </a:cubicBezTo>
                <a:cubicBezTo>
                  <a:pt x="8504772" y="6565535"/>
                  <a:pt x="8440668" y="6565535"/>
                  <a:pt x="8387349" y="6562923"/>
                </a:cubicBezTo>
                <a:cubicBezTo>
                  <a:pt x="8332831" y="6560638"/>
                  <a:pt x="8250155" y="6559005"/>
                  <a:pt x="8204025" y="6559985"/>
                </a:cubicBezTo>
                <a:cubicBezTo>
                  <a:pt x="8082407" y="6561617"/>
                  <a:pt x="8050057" y="6550191"/>
                  <a:pt x="8164484" y="6545947"/>
                </a:cubicBezTo>
                <a:cubicBezTo>
                  <a:pt x="8256745" y="6542029"/>
                  <a:pt x="8282507" y="6542683"/>
                  <a:pt x="8519749" y="6550844"/>
                </a:cubicBezTo>
                <a:cubicBezTo>
                  <a:pt x="8656344" y="6554761"/>
                  <a:pt x="8735424" y="6552149"/>
                  <a:pt x="8734226" y="6543335"/>
                </a:cubicBezTo>
                <a:cubicBezTo>
                  <a:pt x="8733627" y="6540071"/>
                  <a:pt x="8713258" y="6535827"/>
                  <a:pt x="8688096" y="6534194"/>
                </a:cubicBezTo>
                <a:cubicBezTo>
                  <a:pt x="8655145" y="6531583"/>
                  <a:pt x="8647956" y="6529297"/>
                  <a:pt x="8661136" y="6522768"/>
                </a:cubicBezTo>
                <a:cubicBezTo>
                  <a:pt x="8676713" y="6515259"/>
                  <a:pt x="8676713" y="6513627"/>
                  <a:pt x="8661136" y="6509383"/>
                </a:cubicBezTo>
                <a:cubicBezTo>
                  <a:pt x="8635974" y="6502201"/>
                  <a:pt x="8606019" y="6507097"/>
                  <a:pt x="8614407" y="6516891"/>
                </a:cubicBezTo>
                <a:cubicBezTo>
                  <a:pt x="8617402" y="6522115"/>
                  <a:pt x="8615006" y="6527012"/>
                  <a:pt x="8607817" y="6527665"/>
                </a:cubicBezTo>
                <a:cubicBezTo>
                  <a:pt x="8590443" y="6529297"/>
                  <a:pt x="8493988" y="6503833"/>
                  <a:pt x="8498182" y="6497957"/>
                </a:cubicBezTo>
                <a:cubicBezTo>
                  <a:pt x="8500578" y="6495671"/>
                  <a:pt x="8469425" y="6495671"/>
                  <a:pt x="8429885" y="6497957"/>
                </a:cubicBezTo>
                <a:cubicBezTo>
                  <a:pt x="8390344" y="6500569"/>
                  <a:pt x="8341218" y="6497304"/>
                  <a:pt x="8319651" y="6492407"/>
                </a:cubicBezTo>
                <a:lnTo>
                  <a:pt x="8280709" y="6482613"/>
                </a:lnTo>
                <a:lnTo>
                  <a:pt x="8315457" y="6478043"/>
                </a:lnTo>
                <a:cubicBezTo>
                  <a:pt x="8334029" y="6476410"/>
                  <a:pt x="8352002" y="6470861"/>
                  <a:pt x="8354398" y="6465963"/>
                </a:cubicBezTo>
                <a:cubicBezTo>
                  <a:pt x="8356795" y="6460087"/>
                  <a:pt x="8373569" y="6458455"/>
                  <a:pt x="8394538" y="6462045"/>
                </a:cubicBezTo>
                <a:cubicBezTo>
                  <a:pt x="8441267" y="6469228"/>
                  <a:pt x="8522146" y="6470861"/>
                  <a:pt x="8583254" y="6466616"/>
                </a:cubicBezTo>
                <a:cubicBezTo>
                  <a:pt x="8609614" y="6464331"/>
                  <a:pt x="8629384" y="6465963"/>
                  <a:pt x="8627587" y="6470207"/>
                </a:cubicBezTo>
                <a:cubicBezTo>
                  <a:pt x="8625190" y="6474451"/>
                  <a:pt x="8646159" y="6475757"/>
                  <a:pt x="8675515" y="6472493"/>
                </a:cubicBezTo>
                <a:cubicBezTo>
                  <a:pt x="8704271" y="6470207"/>
                  <a:pt x="8745010" y="6470861"/>
                  <a:pt x="8767177" y="6473472"/>
                </a:cubicBezTo>
                <a:cubicBezTo>
                  <a:pt x="8790541" y="6476737"/>
                  <a:pt x="8824091" y="6480001"/>
                  <a:pt x="8843861" y="6481633"/>
                </a:cubicBezTo>
                <a:cubicBezTo>
                  <a:pt x="8863032" y="6482613"/>
                  <a:pt x="8885798" y="6489795"/>
                  <a:pt x="8895384" y="6497304"/>
                </a:cubicBezTo>
                <a:cubicBezTo>
                  <a:pt x="8907366" y="6507097"/>
                  <a:pt x="8933726" y="6509057"/>
                  <a:pt x="9006217" y="6503180"/>
                </a:cubicBezTo>
                <a:cubicBezTo>
                  <a:pt x="9058937" y="6498936"/>
                  <a:pt x="9090090" y="6497957"/>
                  <a:pt x="9076311" y="6500242"/>
                </a:cubicBezTo>
                <a:cubicBezTo>
                  <a:pt x="9030780" y="6510363"/>
                  <a:pt x="9051748" y="6524401"/>
                  <a:pt x="9104469" y="6518524"/>
                </a:cubicBezTo>
                <a:cubicBezTo>
                  <a:pt x="9133825" y="6516239"/>
                  <a:pt x="9154194" y="6517871"/>
                  <a:pt x="9151797" y="6523747"/>
                </a:cubicBezTo>
                <a:cubicBezTo>
                  <a:pt x="9149401" y="6528645"/>
                  <a:pt x="9171568" y="6533215"/>
                  <a:pt x="9202122" y="6534194"/>
                </a:cubicBezTo>
                <a:cubicBezTo>
                  <a:pt x="9232077" y="6534847"/>
                  <a:pt x="9295581" y="6537785"/>
                  <a:pt x="9344108" y="6539417"/>
                </a:cubicBezTo>
                <a:cubicBezTo>
                  <a:pt x="9392036" y="6541703"/>
                  <a:pt x="9444157" y="6540071"/>
                  <a:pt x="9459734" y="6536806"/>
                </a:cubicBezTo>
                <a:cubicBezTo>
                  <a:pt x="9476509" y="6533541"/>
                  <a:pt x="9493882" y="6535173"/>
                  <a:pt x="9497477" y="6540071"/>
                </a:cubicBezTo>
                <a:cubicBezTo>
                  <a:pt x="9501072" y="6544967"/>
                  <a:pt x="9526833" y="6549211"/>
                  <a:pt x="9555589" y="6549865"/>
                </a:cubicBezTo>
                <a:cubicBezTo>
                  <a:pt x="9583747" y="6549865"/>
                  <a:pt x="9623288" y="6552149"/>
                  <a:pt x="9644256" y="6554761"/>
                </a:cubicBezTo>
                <a:cubicBezTo>
                  <a:pt x="9701769" y="6562923"/>
                  <a:pt x="9997724" y="6550517"/>
                  <a:pt x="10199021" y="6532562"/>
                </a:cubicBezTo>
                <a:cubicBezTo>
                  <a:pt x="10363773" y="6517545"/>
                  <a:pt x="10447646" y="6502201"/>
                  <a:pt x="10527326" y="6471839"/>
                </a:cubicBezTo>
                <a:cubicBezTo>
                  <a:pt x="10544700" y="6465311"/>
                  <a:pt x="10575254" y="6456169"/>
                  <a:pt x="10595024" y="6450293"/>
                </a:cubicBezTo>
                <a:cubicBezTo>
                  <a:pt x="10716641" y="6418953"/>
                  <a:pt x="10441655" y="6414055"/>
                  <a:pt x="10086390" y="6442131"/>
                </a:cubicBezTo>
                <a:cubicBezTo>
                  <a:pt x="9931823" y="6453557"/>
                  <a:pt x="9765873" y="6462699"/>
                  <a:pt x="9716148" y="6462045"/>
                </a:cubicBezTo>
                <a:cubicBezTo>
                  <a:pt x="9445355" y="6455190"/>
                  <a:pt x="9377657" y="6452579"/>
                  <a:pt x="9248252" y="6443764"/>
                </a:cubicBezTo>
                <a:cubicBezTo>
                  <a:pt x="9170370" y="6437887"/>
                  <a:pt x="9100275" y="6430705"/>
                  <a:pt x="9091888" y="6428093"/>
                </a:cubicBezTo>
                <a:cubicBezTo>
                  <a:pt x="9083500" y="6424829"/>
                  <a:pt x="9061334" y="6422217"/>
                  <a:pt x="9043361" y="6422870"/>
                </a:cubicBezTo>
                <a:cubicBezTo>
                  <a:pt x="9024789" y="6422870"/>
                  <a:pt x="8976861" y="6421564"/>
                  <a:pt x="8934924" y="6419932"/>
                </a:cubicBezTo>
                <a:cubicBezTo>
                  <a:pt x="8827086" y="6415035"/>
                  <a:pt x="8805519" y="6414055"/>
                  <a:pt x="8781555" y="6415688"/>
                </a:cubicBezTo>
                <a:cubicBezTo>
                  <a:pt x="8768375" y="6416667"/>
                  <a:pt x="8761785" y="6412423"/>
                  <a:pt x="8764181" y="6406873"/>
                </a:cubicBezTo>
                <a:cubicBezTo>
                  <a:pt x="8767177" y="6400017"/>
                  <a:pt x="8755195" y="6399365"/>
                  <a:pt x="8729433" y="6405241"/>
                </a:cubicBezTo>
                <a:cubicBezTo>
                  <a:pt x="8702474" y="6410791"/>
                  <a:pt x="8696483" y="6410791"/>
                  <a:pt x="8712060" y="6404261"/>
                </a:cubicBezTo>
                <a:cubicBezTo>
                  <a:pt x="8730033" y="6396100"/>
                  <a:pt x="8721645" y="6393489"/>
                  <a:pt x="8663533" y="6388591"/>
                </a:cubicBezTo>
                <a:cubicBezTo>
                  <a:pt x="8625190" y="6385979"/>
                  <a:pt x="8547308" y="6378797"/>
                  <a:pt x="8492191" y="6373901"/>
                </a:cubicBezTo>
                <a:cubicBezTo>
                  <a:pt x="8437673" y="6368024"/>
                  <a:pt x="8368177" y="6365413"/>
                  <a:pt x="8337623" y="6368677"/>
                </a:cubicBezTo>
                <a:cubicBezTo>
                  <a:pt x="8277115" y="6375207"/>
                  <a:pt x="8251953" y="6369657"/>
                  <a:pt x="8280110" y="6355619"/>
                </a:cubicBezTo>
                <a:cubicBezTo>
                  <a:pt x="8291493" y="6349089"/>
                  <a:pt x="8283705" y="6347457"/>
                  <a:pt x="8253749" y="6350069"/>
                </a:cubicBezTo>
                <a:cubicBezTo>
                  <a:pt x="8229786" y="6351701"/>
                  <a:pt x="8193840" y="6348110"/>
                  <a:pt x="8175268" y="6341581"/>
                </a:cubicBezTo>
                <a:cubicBezTo>
                  <a:pt x="8148309" y="6333419"/>
                  <a:pt x="8130935" y="6333419"/>
                  <a:pt x="8108768" y="6342560"/>
                </a:cubicBezTo>
                <a:cubicBezTo>
                  <a:pt x="8085403" y="6351375"/>
                  <a:pt x="8072223" y="6351375"/>
                  <a:pt x="8059043" y="6342560"/>
                </a:cubicBezTo>
                <a:cubicBezTo>
                  <a:pt x="8049457" y="6336683"/>
                  <a:pt x="8045263" y="6330807"/>
                  <a:pt x="8051255" y="6330155"/>
                </a:cubicBezTo>
                <a:cubicBezTo>
                  <a:pt x="8056047" y="6328522"/>
                  <a:pt x="8047061" y="6323625"/>
                  <a:pt x="8030286" y="6317749"/>
                </a:cubicBezTo>
                <a:lnTo>
                  <a:pt x="8001529" y="6306975"/>
                </a:lnTo>
                <a:lnTo>
                  <a:pt x="8039273" y="6309587"/>
                </a:lnTo>
                <a:cubicBezTo>
                  <a:pt x="8060241" y="6310240"/>
                  <a:pt x="8080011" y="6313831"/>
                  <a:pt x="8082407" y="6317096"/>
                </a:cubicBezTo>
                <a:cubicBezTo>
                  <a:pt x="8085403" y="6320361"/>
                  <a:pt x="8096187" y="6321667"/>
                  <a:pt x="8106371" y="6321667"/>
                </a:cubicBezTo>
                <a:cubicBezTo>
                  <a:pt x="8116557" y="6321013"/>
                  <a:pt x="8169876" y="6324278"/>
                  <a:pt x="8224993" y="6329175"/>
                </a:cubicBezTo>
                <a:cubicBezTo>
                  <a:pt x="8280110" y="6333419"/>
                  <a:pt x="8352002" y="6335051"/>
                  <a:pt x="8385551" y="6331787"/>
                </a:cubicBezTo>
                <a:cubicBezTo>
                  <a:pt x="8429285" y="6327543"/>
                  <a:pt x="8450254" y="6330155"/>
                  <a:pt x="8461038" y="6339949"/>
                </a:cubicBezTo>
                <a:cubicBezTo>
                  <a:pt x="8478411" y="6355619"/>
                  <a:pt x="8564082" y="6361169"/>
                  <a:pt x="8571871" y="6347131"/>
                </a:cubicBezTo>
                <a:cubicBezTo>
                  <a:pt x="8573069" y="6342233"/>
                  <a:pt x="8584452" y="6337663"/>
                  <a:pt x="8596434" y="6337663"/>
                </a:cubicBezTo>
                <a:cubicBezTo>
                  <a:pt x="8615006" y="6336031"/>
                  <a:pt x="8615006" y="6336683"/>
                  <a:pt x="8594037" y="6344845"/>
                </a:cubicBezTo>
                <a:cubicBezTo>
                  <a:pt x="8571871" y="6353986"/>
                  <a:pt x="8571272" y="6353986"/>
                  <a:pt x="8602425" y="6362148"/>
                </a:cubicBezTo>
                <a:cubicBezTo>
                  <a:pt x="8619799" y="6366392"/>
                  <a:pt x="8639569" y="6367045"/>
                  <a:pt x="8647357" y="6363780"/>
                </a:cubicBezTo>
                <a:cubicBezTo>
                  <a:pt x="8654546" y="6360515"/>
                  <a:pt x="8673717" y="6362148"/>
                  <a:pt x="8689294" y="6368677"/>
                </a:cubicBezTo>
                <a:cubicBezTo>
                  <a:pt x="8716253" y="6379451"/>
                  <a:pt x="8718650" y="6379451"/>
                  <a:pt x="8722843" y="6361495"/>
                </a:cubicBezTo>
                <a:cubicBezTo>
                  <a:pt x="8724641" y="6351701"/>
                  <a:pt x="8730033" y="6344845"/>
                  <a:pt x="8735424" y="6347131"/>
                </a:cubicBezTo>
                <a:cubicBezTo>
                  <a:pt x="8740217" y="6349742"/>
                  <a:pt x="8742614" y="6357904"/>
                  <a:pt x="8740217" y="6365413"/>
                </a:cubicBezTo>
                <a:cubicBezTo>
                  <a:pt x="8737821" y="6374553"/>
                  <a:pt x="8744411" y="6380430"/>
                  <a:pt x="8758789" y="6382062"/>
                </a:cubicBezTo>
                <a:cubicBezTo>
                  <a:pt x="8770771" y="6383041"/>
                  <a:pt x="8821695" y="6389571"/>
                  <a:pt x="8871420" y="6396100"/>
                </a:cubicBezTo>
                <a:cubicBezTo>
                  <a:pt x="8921744" y="6402629"/>
                  <a:pt x="8995433" y="6406873"/>
                  <a:pt x="9036172" y="6404261"/>
                </a:cubicBezTo>
                <a:cubicBezTo>
                  <a:pt x="9076311" y="6402629"/>
                  <a:pt x="9113455" y="6404915"/>
                  <a:pt x="9117649" y="6410791"/>
                </a:cubicBezTo>
                <a:cubicBezTo>
                  <a:pt x="9120644" y="6416341"/>
                  <a:pt x="9151797" y="6422217"/>
                  <a:pt x="9185347" y="6423849"/>
                </a:cubicBezTo>
                <a:cubicBezTo>
                  <a:pt x="9218297" y="6426135"/>
                  <a:pt x="9296180" y="6432337"/>
                  <a:pt x="9355491" y="6438214"/>
                </a:cubicBezTo>
                <a:cubicBezTo>
                  <a:pt x="9491486" y="6449640"/>
                  <a:pt x="9828778" y="6447029"/>
                  <a:pt x="9991134" y="6432991"/>
                </a:cubicBezTo>
                <a:lnTo>
                  <a:pt x="10113350" y="6422870"/>
                </a:lnTo>
                <a:lnTo>
                  <a:pt x="10055836" y="6415035"/>
                </a:lnTo>
                <a:cubicBezTo>
                  <a:pt x="10024084" y="6410791"/>
                  <a:pt x="9968967" y="6404915"/>
                  <a:pt x="9931823" y="6402303"/>
                </a:cubicBezTo>
                <a:cubicBezTo>
                  <a:pt x="9850346" y="6397406"/>
                  <a:pt x="9728729" y="6386633"/>
                  <a:pt x="9670017" y="6380103"/>
                </a:cubicBezTo>
                <a:cubicBezTo>
                  <a:pt x="9645454" y="6376839"/>
                  <a:pt x="9604715" y="6374553"/>
                  <a:pt x="9579553" y="6373901"/>
                </a:cubicBezTo>
                <a:cubicBezTo>
                  <a:pt x="9554391" y="6373901"/>
                  <a:pt x="9499274" y="6370309"/>
                  <a:pt x="9457337" y="6367045"/>
                </a:cubicBezTo>
                <a:cubicBezTo>
                  <a:pt x="9391437" y="6361169"/>
                  <a:pt x="9387243" y="6359536"/>
                  <a:pt x="9423788" y="6355619"/>
                </a:cubicBezTo>
                <a:cubicBezTo>
                  <a:pt x="9463927" y="6350721"/>
                  <a:pt x="9698175" y="6360515"/>
                  <a:pt x="9726931" y="6368677"/>
                </a:cubicBezTo>
                <a:cubicBezTo>
                  <a:pt x="9740711" y="6371941"/>
                  <a:pt x="10094178" y="6369657"/>
                  <a:pt x="10109755" y="6365413"/>
                </a:cubicBezTo>
                <a:cubicBezTo>
                  <a:pt x="10113949" y="6364759"/>
                  <a:pt x="10104363" y="6361169"/>
                  <a:pt x="10088787" y="6358557"/>
                </a:cubicBezTo>
                <a:cubicBezTo>
                  <a:pt x="10064823" y="6353660"/>
                  <a:pt x="10067219" y="6353007"/>
                  <a:pt x="10102566" y="6353007"/>
                </a:cubicBezTo>
                <a:cubicBezTo>
                  <a:pt x="10243354" y="6353007"/>
                  <a:pt x="10439259" y="6345171"/>
                  <a:pt x="10460826" y="6337663"/>
                </a:cubicBezTo>
                <a:cubicBezTo>
                  <a:pt x="10474606" y="6333419"/>
                  <a:pt x="10485989" y="6325911"/>
                  <a:pt x="10485389" y="6321013"/>
                </a:cubicBezTo>
                <a:cubicBezTo>
                  <a:pt x="10485389" y="6316117"/>
                  <a:pt x="10494975" y="6311219"/>
                  <a:pt x="10508155" y="6310240"/>
                </a:cubicBezTo>
                <a:cubicBezTo>
                  <a:pt x="10541106" y="6306975"/>
                  <a:pt x="10650141" y="6266494"/>
                  <a:pt x="10649542" y="6258333"/>
                </a:cubicBezTo>
                <a:cubicBezTo>
                  <a:pt x="10648344" y="6250171"/>
                  <a:pt x="10584241" y="6245927"/>
                  <a:pt x="10313448" y="6236785"/>
                </a:cubicBezTo>
                <a:cubicBezTo>
                  <a:pt x="10208606" y="6232868"/>
                  <a:pt x="10118741" y="6228624"/>
                  <a:pt x="10112151" y="6226992"/>
                </a:cubicBezTo>
                <a:cubicBezTo>
                  <a:pt x="10105561" y="6225359"/>
                  <a:pt x="10057634" y="6227971"/>
                  <a:pt x="10006710" y="6231236"/>
                </a:cubicBezTo>
                <a:cubicBezTo>
                  <a:pt x="9954589" y="6235480"/>
                  <a:pt x="9909656" y="6235480"/>
                  <a:pt x="9906062" y="6231236"/>
                </a:cubicBezTo>
                <a:cubicBezTo>
                  <a:pt x="9903066" y="6226339"/>
                  <a:pt x="9907859" y="6222095"/>
                  <a:pt x="9916845" y="6221442"/>
                </a:cubicBezTo>
                <a:cubicBezTo>
                  <a:pt x="9948598" y="6218830"/>
                  <a:pt x="9924035" y="6212954"/>
                  <a:pt x="9870116" y="6212301"/>
                </a:cubicBezTo>
                <a:cubicBezTo>
                  <a:pt x="9835368" y="6210669"/>
                  <a:pt x="9816796" y="6213933"/>
                  <a:pt x="9816796" y="6219809"/>
                </a:cubicBezTo>
                <a:cubicBezTo>
                  <a:pt x="9817395" y="6225686"/>
                  <a:pt x="9827580" y="6230583"/>
                  <a:pt x="9838963" y="6232215"/>
                </a:cubicBezTo>
                <a:cubicBezTo>
                  <a:pt x="9868319" y="6235480"/>
                  <a:pt x="9713152" y="6242009"/>
                  <a:pt x="9649648" y="6240377"/>
                </a:cubicBezTo>
                <a:cubicBezTo>
                  <a:pt x="9606513" y="6238745"/>
                  <a:pt x="9601121" y="6237112"/>
                  <a:pt x="9619693" y="6229603"/>
                </a:cubicBezTo>
                <a:lnTo>
                  <a:pt x="9641860" y="6220463"/>
                </a:lnTo>
                <a:lnTo>
                  <a:pt x="9617297" y="6222095"/>
                </a:lnTo>
                <a:cubicBezTo>
                  <a:pt x="9603517" y="6222095"/>
                  <a:pt x="9570567" y="6217198"/>
                  <a:pt x="9545405" y="6210015"/>
                </a:cubicBezTo>
                <a:cubicBezTo>
                  <a:pt x="9491486" y="6194345"/>
                  <a:pt x="9395031" y="6187489"/>
                  <a:pt x="9265626" y="6190755"/>
                </a:cubicBezTo>
                <a:cubicBezTo>
                  <a:pt x="9214703" y="6192387"/>
                  <a:pt x="9170969" y="6190101"/>
                  <a:pt x="9167973" y="6185205"/>
                </a:cubicBezTo>
                <a:cubicBezTo>
                  <a:pt x="9164379" y="6181287"/>
                  <a:pt x="9149401" y="6178349"/>
                  <a:pt x="9135023" y="6179328"/>
                </a:cubicBezTo>
                <a:cubicBezTo>
                  <a:pt x="9120045" y="6180961"/>
                  <a:pt x="9105068" y="6178675"/>
                  <a:pt x="9102072" y="6174431"/>
                </a:cubicBezTo>
                <a:cubicBezTo>
                  <a:pt x="9098478" y="6170513"/>
                  <a:pt x="9085298" y="6170513"/>
                  <a:pt x="9071518" y="6173778"/>
                </a:cubicBezTo>
                <a:cubicBezTo>
                  <a:pt x="9058338" y="6178023"/>
                  <a:pt x="9048753" y="6176717"/>
                  <a:pt x="9051748" y="6171819"/>
                </a:cubicBezTo>
                <a:cubicBezTo>
                  <a:pt x="9054145" y="6166923"/>
                  <a:pt x="9032577" y="6165290"/>
                  <a:pt x="9003221" y="6168555"/>
                </a:cubicBezTo>
                <a:cubicBezTo>
                  <a:pt x="8944510" y="6175084"/>
                  <a:pt x="8816303" y="6160393"/>
                  <a:pt x="8827086" y="6148641"/>
                </a:cubicBezTo>
                <a:cubicBezTo>
                  <a:pt x="8830082" y="6143743"/>
                  <a:pt x="8825888" y="6141459"/>
                  <a:pt x="8817501" y="6142437"/>
                </a:cubicBezTo>
                <a:cubicBezTo>
                  <a:pt x="8810312" y="6143091"/>
                  <a:pt x="8801325" y="6148967"/>
                  <a:pt x="8799528" y="6156149"/>
                </a:cubicBezTo>
                <a:cubicBezTo>
                  <a:pt x="8797132" y="6163658"/>
                  <a:pt x="8794735" y="6161373"/>
                  <a:pt x="8794136" y="6151579"/>
                </a:cubicBezTo>
                <a:cubicBezTo>
                  <a:pt x="8792339" y="6140805"/>
                  <a:pt x="8783951" y="6135582"/>
                  <a:pt x="8770771" y="6138193"/>
                </a:cubicBezTo>
                <a:cubicBezTo>
                  <a:pt x="8759388" y="6138847"/>
                  <a:pt x="8755195" y="6142437"/>
                  <a:pt x="8761785" y="6144070"/>
                </a:cubicBezTo>
                <a:cubicBezTo>
                  <a:pt x="8777361" y="6148967"/>
                  <a:pt x="8768974" y="6166269"/>
                  <a:pt x="8751001" y="6167902"/>
                </a:cubicBezTo>
                <a:cubicBezTo>
                  <a:pt x="8743812" y="6168555"/>
                  <a:pt x="8738420" y="6165290"/>
                  <a:pt x="8741415" y="6160393"/>
                </a:cubicBezTo>
                <a:cubicBezTo>
                  <a:pt x="8748006" y="6146355"/>
                  <a:pt x="8664731" y="6144070"/>
                  <a:pt x="8574267" y="6154843"/>
                </a:cubicBezTo>
                <a:cubicBezTo>
                  <a:pt x="8522146" y="6160393"/>
                  <a:pt x="8492191" y="6160393"/>
                  <a:pt x="8491592" y="6153864"/>
                </a:cubicBezTo>
                <a:cubicBezTo>
                  <a:pt x="8491592" y="6148967"/>
                  <a:pt x="8498182" y="6143091"/>
                  <a:pt x="8507168" y="6142437"/>
                </a:cubicBezTo>
                <a:cubicBezTo>
                  <a:pt x="8519150" y="6140805"/>
                  <a:pt x="8516155" y="6137541"/>
                  <a:pt x="8498781" y="6132644"/>
                </a:cubicBezTo>
                <a:cubicBezTo>
                  <a:pt x="8485601" y="6128400"/>
                  <a:pt x="8460439" y="6129053"/>
                  <a:pt x="8442466" y="6133297"/>
                </a:cubicBezTo>
                <a:cubicBezTo>
                  <a:pt x="8425092" y="6138193"/>
                  <a:pt x="8396934" y="6138847"/>
                  <a:pt x="8381357" y="6135582"/>
                </a:cubicBezTo>
                <a:cubicBezTo>
                  <a:pt x="8353799" y="6130032"/>
                  <a:pt x="8354398" y="6129705"/>
                  <a:pt x="8376565" y="6125788"/>
                </a:cubicBezTo>
                <a:cubicBezTo>
                  <a:pt x="8418502" y="6118279"/>
                  <a:pt x="8296285" y="6115994"/>
                  <a:pt x="8206421" y="6122523"/>
                </a:cubicBezTo>
                <a:cubicBezTo>
                  <a:pt x="8086601" y="6131665"/>
                  <a:pt x="8074619" y="6133949"/>
                  <a:pt x="8076417" y="6144723"/>
                </a:cubicBezTo>
                <a:cubicBezTo>
                  <a:pt x="8076417" y="6149620"/>
                  <a:pt x="8100980" y="6151905"/>
                  <a:pt x="8130935" y="6149620"/>
                </a:cubicBezTo>
                <a:cubicBezTo>
                  <a:pt x="8181858" y="6145376"/>
                  <a:pt x="8284903" y="6150599"/>
                  <a:pt x="8256745" y="6155497"/>
                </a:cubicBezTo>
                <a:cubicBezTo>
                  <a:pt x="8245961" y="6157129"/>
                  <a:pt x="8246561" y="6159414"/>
                  <a:pt x="8256146" y="6168555"/>
                </a:cubicBezTo>
                <a:cubicBezTo>
                  <a:pt x="8273520" y="6183572"/>
                  <a:pt x="8428087" y="6168555"/>
                  <a:pt x="8446060" y="6150273"/>
                </a:cubicBezTo>
                <a:cubicBezTo>
                  <a:pt x="8456844" y="6139499"/>
                  <a:pt x="8461637" y="6139826"/>
                  <a:pt x="8470623" y="6149620"/>
                </a:cubicBezTo>
                <a:cubicBezTo>
                  <a:pt x="8480808" y="6159414"/>
                  <a:pt x="8479610" y="6163658"/>
                  <a:pt x="8462835" y="6169534"/>
                </a:cubicBezTo>
                <a:cubicBezTo>
                  <a:pt x="8451452" y="6173452"/>
                  <a:pt x="8428686" y="6178349"/>
                  <a:pt x="8414308" y="6179981"/>
                </a:cubicBezTo>
                <a:cubicBezTo>
                  <a:pt x="8363983" y="6185857"/>
                  <a:pt x="8411312" y="6196631"/>
                  <a:pt x="8484402" y="6196631"/>
                </a:cubicBezTo>
                <a:cubicBezTo>
                  <a:pt x="8522146" y="6196631"/>
                  <a:pt x="8563483" y="6201854"/>
                  <a:pt x="8574866" y="6207404"/>
                </a:cubicBezTo>
                <a:cubicBezTo>
                  <a:pt x="8586249" y="6213933"/>
                  <a:pt x="8627587" y="6219157"/>
                  <a:pt x="8665330" y="6219157"/>
                </a:cubicBezTo>
                <a:cubicBezTo>
                  <a:pt x="8703073" y="6219157"/>
                  <a:pt x="8745609" y="6221115"/>
                  <a:pt x="8759987" y="6224707"/>
                </a:cubicBezTo>
                <a:cubicBezTo>
                  <a:pt x="8774366" y="6227971"/>
                  <a:pt x="8803123" y="6232215"/>
                  <a:pt x="8824690" y="6232868"/>
                </a:cubicBezTo>
                <a:cubicBezTo>
                  <a:pt x="8845059" y="6234501"/>
                  <a:pt x="8885199" y="6238091"/>
                  <a:pt x="8913956" y="6239724"/>
                </a:cubicBezTo>
                <a:cubicBezTo>
                  <a:pt x="8942712" y="6242009"/>
                  <a:pt x="8991838" y="6244295"/>
                  <a:pt x="9022991" y="6244295"/>
                </a:cubicBezTo>
                <a:cubicBezTo>
                  <a:pt x="9078108" y="6244295"/>
                  <a:pt x="9117649" y="6257027"/>
                  <a:pt x="9080505" y="6262577"/>
                </a:cubicBezTo>
                <a:cubicBezTo>
                  <a:pt x="9046955" y="6268453"/>
                  <a:pt x="9377657" y="6292285"/>
                  <a:pt x="9434572" y="6288693"/>
                </a:cubicBezTo>
                <a:cubicBezTo>
                  <a:pt x="9441162" y="6288693"/>
                  <a:pt x="9445955" y="6292285"/>
                  <a:pt x="9446554" y="6296529"/>
                </a:cubicBezTo>
                <a:cubicBezTo>
                  <a:pt x="9446554" y="6300446"/>
                  <a:pt x="9460333" y="6302731"/>
                  <a:pt x="9475909" y="6301099"/>
                </a:cubicBezTo>
                <a:cubicBezTo>
                  <a:pt x="9490288" y="6300446"/>
                  <a:pt x="9503468" y="6303058"/>
                  <a:pt x="9504067" y="6306975"/>
                </a:cubicBezTo>
                <a:cubicBezTo>
                  <a:pt x="9504067" y="6311219"/>
                  <a:pt x="9484297" y="6313505"/>
                  <a:pt x="9459734" y="6311873"/>
                </a:cubicBezTo>
                <a:cubicBezTo>
                  <a:pt x="9386045" y="6306975"/>
                  <a:pt x="9250649" y="6306323"/>
                  <a:pt x="9184149" y="6309587"/>
                </a:cubicBezTo>
                <a:cubicBezTo>
                  <a:pt x="9155392" y="6310240"/>
                  <a:pt x="9153595" y="6309261"/>
                  <a:pt x="9173365" y="6302079"/>
                </a:cubicBezTo>
                <a:cubicBezTo>
                  <a:pt x="9190739" y="6295223"/>
                  <a:pt x="9175162" y="6291958"/>
                  <a:pt x="9115852" y="6289673"/>
                </a:cubicBezTo>
                <a:cubicBezTo>
                  <a:pt x="9003221" y="6283797"/>
                  <a:pt x="8981654" y="6282164"/>
                  <a:pt x="8878609" y="6269105"/>
                </a:cubicBezTo>
                <a:cubicBezTo>
                  <a:pt x="8786348" y="6257353"/>
                  <a:pt x="8641965" y="6256700"/>
                  <a:pt x="8654546" y="6268127"/>
                </a:cubicBezTo>
                <a:cubicBezTo>
                  <a:pt x="8658141" y="6271391"/>
                  <a:pt x="8682105" y="6272371"/>
                  <a:pt x="8706668" y="6269759"/>
                </a:cubicBezTo>
                <a:cubicBezTo>
                  <a:pt x="8731231" y="6267473"/>
                  <a:pt x="8762384" y="6270738"/>
                  <a:pt x="8775564" y="6276615"/>
                </a:cubicBezTo>
                <a:cubicBezTo>
                  <a:pt x="8799528" y="6288041"/>
                  <a:pt x="8798929" y="6288693"/>
                  <a:pt x="8753397" y="6288693"/>
                </a:cubicBezTo>
                <a:cubicBezTo>
                  <a:pt x="8676713" y="6288693"/>
                  <a:pt x="8583853" y="6277920"/>
                  <a:pt x="8576664" y="6269105"/>
                </a:cubicBezTo>
                <a:cubicBezTo>
                  <a:pt x="8568875" y="6258985"/>
                  <a:pt x="8491592" y="6253435"/>
                  <a:pt x="8380159" y="6254415"/>
                </a:cubicBezTo>
                <a:cubicBezTo>
                  <a:pt x="8324443" y="6254415"/>
                  <a:pt x="8313659" y="6251803"/>
                  <a:pt x="8322047" y="6240377"/>
                </a:cubicBezTo>
                <a:cubicBezTo>
                  <a:pt x="8326839" y="6232868"/>
                  <a:pt x="8326839" y="6226992"/>
                  <a:pt x="8322646" y="6226992"/>
                </a:cubicBezTo>
                <a:cubicBezTo>
                  <a:pt x="8318453" y="6226992"/>
                  <a:pt x="8320249" y="6223075"/>
                  <a:pt x="8327439" y="6217525"/>
                </a:cubicBezTo>
                <a:cubicBezTo>
                  <a:pt x="8336425" y="6210015"/>
                  <a:pt x="8319651" y="6208057"/>
                  <a:pt x="8271123" y="6212301"/>
                </a:cubicBezTo>
                <a:cubicBezTo>
                  <a:pt x="8221399" y="6216219"/>
                  <a:pt x="8207619" y="6214913"/>
                  <a:pt x="8223195" y="6208383"/>
                </a:cubicBezTo>
                <a:cubicBezTo>
                  <a:pt x="8244763" y="6198263"/>
                  <a:pt x="8244763" y="6198263"/>
                  <a:pt x="8215407" y="6199895"/>
                </a:cubicBezTo>
                <a:cubicBezTo>
                  <a:pt x="8199232" y="6200875"/>
                  <a:pt x="8183655" y="6198263"/>
                  <a:pt x="8180061" y="6193366"/>
                </a:cubicBezTo>
                <a:cubicBezTo>
                  <a:pt x="8177065" y="6189122"/>
                  <a:pt x="8157894" y="6185205"/>
                  <a:pt x="8139322" y="6184551"/>
                </a:cubicBezTo>
                <a:cubicBezTo>
                  <a:pt x="8119552" y="6183572"/>
                  <a:pt x="8054250" y="6177369"/>
                  <a:pt x="7994341" y="6172473"/>
                </a:cubicBezTo>
                <a:cubicBezTo>
                  <a:pt x="7893692" y="6163658"/>
                  <a:pt x="7821201" y="6163658"/>
                  <a:pt x="7849958" y="6172473"/>
                </a:cubicBezTo>
                <a:cubicBezTo>
                  <a:pt x="7875719" y="6179981"/>
                  <a:pt x="7851755" y="6194999"/>
                  <a:pt x="7808620" y="6199243"/>
                </a:cubicBezTo>
                <a:cubicBezTo>
                  <a:pt x="7781061" y="6201527"/>
                  <a:pt x="7758895" y="6198263"/>
                  <a:pt x="7751107" y="6190101"/>
                </a:cubicBezTo>
                <a:cubicBezTo>
                  <a:pt x="7730737" y="6169534"/>
                  <a:pt x="7746314" y="6154843"/>
                  <a:pt x="7788251" y="6154843"/>
                </a:cubicBezTo>
                <a:cubicBezTo>
                  <a:pt x="7810417" y="6155497"/>
                  <a:pt x="7820602" y="6154843"/>
                  <a:pt x="7810417" y="6153211"/>
                </a:cubicBezTo>
                <a:cubicBezTo>
                  <a:pt x="7791246" y="6150599"/>
                  <a:pt x="7787053" y="6134276"/>
                  <a:pt x="7803827" y="6131665"/>
                </a:cubicBezTo>
                <a:cubicBezTo>
                  <a:pt x="7810417" y="6131011"/>
                  <a:pt x="7807422" y="6124809"/>
                  <a:pt x="7796638" y="6117300"/>
                </a:cubicBezTo>
                <a:cubicBezTo>
                  <a:pt x="7785855" y="6110771"/>
                  <a:pt x="7779264" y="6105221"/>
                  <a:pt x="7781061" y="6104241"/>
                </a:cubicBezTo>
                <a:cubicBezTo>
                  <a:pt x="7783458" y="6103589"/>
                  <a:pt x="7809818" y="6094774"/>
                  <a:pt x="7840372" y="6085633"/>
                </a:cubicBezTo>
                <a:lnTo>
                  <a:pt x="7895489" y="6068331"/>
                </a:lnTo>
                <a:lnTo>
                  <a:pt x="7845764" y="6071269"/>
                </a:lnTo>
                <a:cubicBezTo>
                  <a:pt x="7815210" y="6073881"/>
                  <a:pt x="7793643" y="6070289"/>
                  <a:pt x="7790647" y="6063107"/>
                </a:cubicBezTo>
                <a:cubicBezTo>
                  <a:pt x="7786453" y="6055599"/>
                  <a:pt x="7763089" y="6054293"/>
                  <a:pt x="7719953" y="6057557"/>
                </a:cubicBezTo>
                <a:cubicBezTo>
                  <a:pt x="7653453" y="6064087"/>
                  <a:pt x="7630089" y="6057231"/>
                  <a:pt x="7652255" y="6039928"/>
                </a:cubicBezTo>
                <a:cubicBezTo>
                  <a:pt x="7662440" y="6031767"/>
                  <a:pt x="7658845" y="6030461"/>
                  <a:pt x="7640273" y="6032093"/>
                </a:cubicBezTo>
                <a:cubicBezTo>
                  <a:pt x="7625296" y="6033725"/>
                  <a:pt x="7614513" y="6038622"/>
                  <a:pt x="7614513" y="6042867"/>
                </a:cubicBezTo>
                <a:cubicBezTo>
                  <a:pt x="7615111" y="6052660"/>
                  <a:pt x="7528242" y="6052660"/>
                  <a:pt x="7520454" y="6042867"/>
                </a:cubicBezTo>
                <a:cubicBezTo>
                  <a:pt x="7517459" y="6039601"/>
                  <a:pt x="7504279" y="6035357"/>
                  <a:pt x="7491697" y="6035357"/>
                </a:cubicBezTo>
                <a:cubicBezTo>
                  <a:pt x="7471927" y="6033725"/>
                  <a:pt x="7467733" y="6037643"/>
                  <a:pt x="7467134" y="6059189"/>
                </a:cubicBezTo>
                <a:cubicBezTo>
                  <a:pt x="7466535" y="6086939"/>
                  <a:pt x="7489301" y="6096080"/>
                  <a:pt x="7530039" y="6084327"/>
                </a:cubicBezTo>
                <a:cubicBezTo>
                  <a:pt x="7543219" y="6081063"/>
                  <a:pt x="7552805" y="6083021"/>
                  <a:pt x="7552805" y="6088897"/>
                </a:cubicBezTo>
                <a:cubicBezTo>
                  <a:pt x="7554003" y="6095427"/>
                  <a:pt x="7564787" y="6097059"/>
                  <a:pt x="7581562" y="6092815"/>
                </a:cubicBezTo>
                <a:cubicBezTo>
                  <a:pt x="7597139" y="6088571"/>
                  <a:pt x="7610917" y="6091509"/>
                  <a:pt x="7613314" y="6098039"/>
                </a:cubicBezTo>
                <a:cubicBezTo>
                  <a:pt x="7625895" y="6122523"/>
                  <a:pt x="7463539" y="6117627"/>
                  <a:pt x="7426395" y="6091183"/>
                </a:cubicBezTo>
                <a:cubicBezTo>
                  <a:pt x="7416211" y="6083674"/>
                  <a:pt x="7410220" y="6082369"/>
                  <a:pt x="7414413" y="6087919"/>
                </a:cubicBezTo>
                <a:cubicBezTo>
                  <a:pt x="7418607" y="6093795"/>
                  <a:pt x="7416211" y="6101956"/>
                  <a:pt x="7409021" y="6105221"/>
                </a:cubicBezTo>
                <a:cubicBezTo>
                  <a:pt x="7401233" y="6109139"/>
                  <a:pt x="7394643" y="6106853"/>
                  <a:pt x="7393445" y="6100324"/>
                </a:cubicBezTo>
                <a:cubicBezTo>
                  <a:pt x="7392846" y="6092815"/>
                  <a:pt x="7379666" y="6088897"/>
                  <a:pt x="7359895" y="6089551"/>
                </a:cubicBezTo>
                <a:cubicBezTo>
                  <a:pt x="7341923" y="6091183"/>
                  <a:pt x="7329941" y="6096080"/>
                  <a:pt x="7332937" y="6100324"/>
                </a:cubicBezTo>
                <a:cubicBezTo>
                  <a:pt x="7336531" y="6104568"/>
                  <a:pt x="7345517" y="6107506"/>
                  <a:pt x="7352707" y="6106527"/>
                </a:cubicBezTo>
                <a:cubicBezTo>
                  <a:pt x="7370081" y="6104895"/>
                  <a:pt x="7370679" y="6112729"/>
                  <a:pt x="7353905" y="6133297"/>
                </a:cubicBezTo>
                <a:cubicBezTo>
                  <a:pt x="7340725" y="6149620"/>
                  <a:pt x="7317359" y="6155497"/>
                  <a:pt x="7217311" y="6166923"/>
                </a:cubicBezTo>
                <a:cubicBezTo>
                  <a:pt x="7184360" y="6170187"/>
                  <a:pt x="7166387" y="6176063"/>
                  <a:pt x="7170581" y="6181613"/>
                </a:cubicBezTo>
                <a:cubicBezTo>
                  <a:pt x="7174175" y="6186511"/>
                  <a:pt x="7185558" y="6190101"/>
                  <a:pt x="7196342" y="6189122"/>
                </a:cubicBezTo>
                <a:cubicBezTo>
                  <a:pt x="7223901" y="6186837"/>
                  <a:pt x="7219107" y="6226992"/>
                  <a:pt x="7189752" y="6238418"/>
                </a:cubicBezTo>
                <a:cubicBezTo>
                  <a:pt x="7169981" y="6246579"/>
                  <a:pt x="7168783" y="6247559"/>
                  <a:pt x="7186157" y="6246906"/>
                </a:cubicBezTo>
                <a:cubicBezTo>
                  <a:pt x="7197540" y="6245927"/>
                  <a:pt x="7227495" y="6245927"/>
                  <a:pt x="7252657" y="6245927"/>
                </a:cubicBezTo>
                <a:cubicBezTo>
                  <a:pt x="7277819" y="6246906"/>
                  <a:pt x="7293396" y="6245274"/>
                  <a:pt x="7286805" y="6242009"/>
                </a:cubicBezTo>
                <a:cubicBezTo>
                  <a:pt x="7279617" y="6239397"/>
                  <a:pt x="7276022" y="6234501"/>
                  <a:pt x="7278419" y="6229603"/>
                </a:cubicBezTo>
                <a:cubicBezTo>
                  <a:pt x="7280215" y="6225686"/>
                  <a:pt x="7273625" y="6220789"/>
                  <a:pt x="7262842" y="6218177"/>
                </a:cubicBezTo>
                <a:cubicBezTo>
                  <a:pt x="7252657" y="6216545"/>
                  <a:pt x="7244869" y="6219483"/>
                  <a:pt x="7244869" y="6224707"/>
                </a:cubicBezTo>
                <a:cubicBezTo>
                  <a:pt x="7245468" y="6229603"/>
                  <a:pt x="7241275" y="6231236"/>
                  <a:pt x="7235883" y="6228951"/>
                </a:cubicBezTo>
                <a:cubicBezTo>
                  <a:pt x="7214315" y="6218177"/>
                  <a:pt x="7225099" y="6199243"/>
                  <a:pt x="7255053" y="6196631"/>
                </a:cubicBezTo>
                <a:cubicBezTo>
                  <a:pt x="7271229" y="6194999"/>
                  <a:pt x="7293995" y="6188143"/>
                  <a:pt x="7306576" y="6183245"/>
                </a:cubicBezTo>
                <a:cubicBezTo>
                  <a:pt x="7322153" y="6175737"/>
                  <a:pt x="7326346" y="6177043"/>
                  <a:pt x="7322153" y="6185205"/>
                </a:cubicBezTo>
                <a:cubicBezTo>
                  <a:pt x="7319157" y="6193366"/>
                  <a:pt x="7330540" y="6195651"/>
                  <a:pt x="7361693" y="6194019"/>
                </a:cubicBezTo>
                <a:cubicBezTo>
                  <a:pt x="7401833" y="6190755"/>
                  <a:pt x="7403630" y="6191733"/>
                  <a:pt x="7379067" y="6200875"/>
                </a:cubicBezTo>
                <a:cubicBezTo>
                  <a:pt x="7357499" y="6208057"/>
                  <a:pt x="7364089" y="6209689"/>
                  <a:pt x="7407823" y="6205445"/>
                </a:cubicBezTo>
                <a:cubicBezTo>
                  <a:pt x="7449161" y="6201527"/>
                  <a:pt x="7458147" y="6199243"/>
                  <a:pt x="7440175" y="6195325"/>
                </a:cubicBezTo>
                <a:cubicBezTo>
                  <a:pt x="7421003" y="6191081"/>
                  <a:pt x="7426395" y="6188469"/>
                  <a:pt x="7462941" y="6185205"/>
                </a:cubicBezTo>
                <a:cubicBezTo>
                  <a:pt x="7497089" y="6181940"/>
                  <a:pt x="7504279" y="6182593"/>
                  <a:pt x="7491697" y="6190101"/>
                </a:cubicBezTo>
                <a:cubicBezTo>
                  <a:pt x="7475521" y="6199243"/>
                  <a:pt x="7475521" y="6199895"/>
                  <a:pt x="7489900" y="6199243"/>
                </a:cubicBezTo>
                <a:cubicBezTo>
                  <a:pt x="7500085" y="6198263"/>
                  <a:pt x="7505477" y="6202507"/>
                  <a:pt x="7503080" y="6207404"/>
                </a:cubicBezTo>
                <a:cubicBezTo>
                  <a:pt x="7500683" y="6212301"/>
                  <a:pt x="7515062" y="6218177"/>
                  <a:pt x="7534833" y="6219809"/>
                </a:cubicBezTo>
                <a:cubicBezTo>
                  <a:pt x="7565387" y="6223075"/>
                  <a:pt x="7567783" y="6224707"/>
                  <a:pt x="7552206" y="6233847"/>
                </a:cubicBezTo>
                <a:cubicBezTo>
                  <a:pt x="7539026" y="6241030"/>
                  <a:pt x="7544418" y="6241683"/>
                  <a:pt x="7570778" y="6236133"/>
                </a:cubicBezTo>
                <a:cubicBezTo>
                  <a:pt x="7591147" y="6231236"/>
                  <a:pt x="7615111" y="6226339"/>
                  <a:pt x="7625296" y="6225359"/>
                </a:cubicBezTo>
                <a:cubicBezTo>
                  <a:pt x="7634283" y="6224380"/>
                  <a:pt x="7639675" y="6218830"/>
                  <a:pt x="7636679" y="6212301"/>
                </a:cubicBezTo>
                <a:cubicBezTo>
                  <a:pt x="7634283" y="6206425"/>
                  <a:pt x="7627693" y="6201527"/>
                  <a:pt x="7621701" y="6201527"/>
                </a:cubicBezTo>
                <a:cubicBezTo>
                  <a:pt x="7616309" y="6202507"/>
                  <a:pt x="7608521" y="6200222"/>
                  <a:pt x="7604327" y="6196631"/>
                </a:cubicBezTo>
                <a:cubicBezTo>
                  <a:pt x="7596539" y="6190101"/>
                  <a:pt x="7625296" y="6182593"/>
                  <a:pt x="7660643" y="6182593"/>
                </a:cubicBezTo>
                <a:cubicBezTo>
                  <a:pt x="7675021" y="6181613"/>
                  <a:pt x="7675621" y="6180307"/>
                  <a:pt x="7665435" y="6175411"/>
                </a:cubicBezTo>
                <a:cubicBezTo>
                  <a:pt x="7654652" y="6169534"/>
                  <a:pt x="7654053" y="6165943"/>
                  <a:pt x="7664237" y="6158761"/>
                </a:cubicBezTo>
                <a:cubicBezTo>
                  <a:pt x="7670827" y="6153864"/>
                  <a:pt x="7676819" y="6154517"/>
                  <a:pt x="7679215" y="6161046"/>
                </a:cubicBezTo>
                <a:cubicBezTo>
                  <a:pt x="7682211" y="6166923"/>
                  <a:pt x="7693593" y="6171167"/>
                  <a:pt x="7705575" y="6170187"/>
                </a:cubicBezTo>
                <a:cubicBezTo>
                  <a:pt x="7721151" y="6168555"/>
                  <a:pt x="7725945" y="6173778"/>
                  <a:pt x="7728341" y="6195978"/>
                </a:cubicBezTo>
                <a:cubicBezTo>
                  <a:pt x="7730737" y="6219809"/>
                  <a:pt x="7727742" y="6224380"/>
                  <a:pt x="7706773" y="6226013"/>
                </a:cubicBezTo>
                <a:cubicBezTo>
                  <a:pt x="7694791" y="6227645"/>
                  <a:pt x="7658247" y="6234501"/>
                  <a:pt x="7627693" y="6241356"/>
                </a:cubicBezTo>
                <a:lnTo>
                  <a:pt x="7572575" y="6252783"/>
                </a:lnTo>
                <a:lnTo>
                  <a:pt x="7639675" y="6258985"/>
                </a:lnTo>
                <a:cubicBezTo>
                  <a:pt x="7726543" y="6266494"/>
                  <a:pt x="7766683" y="6263556"/>
                  <a:pt x="7746913" y="6251803"/>
                </a:cubicBezTo>
                <a:cubicBezTo>
                  <a:pt x="7734332" y="6244621"/>
                  <a:pt x="7737327" y="6243641"/>
                  <a:pt x="7755301" y="6245927"/>
                </a:cubicBezTo>
                <a:cubicBezTo>
                  <a:pt x="7812813" y="6254089"/>
                  <a:pt x="7972773" y="6242662"/>
                  <a:pt x="8049457" y="6224707"/>
                </a:cubicBezTo>
                <a:cubicBezTo>
                  <a:pt x="8128539" y="6206425"/>
                  <a:pt x="8185453" y="6204793"/>
                  <a:pt x="8187250" y="6220463"/>
                </a:cubicBezTo>
                <a:cubicBezTo>
                  <a:pt x="8187849" y="6227319"/>
                  <a:pt x="8018305" y="6257353"/>
                  <a:pt x="7904475" y="6270738"/>
                </a:cubicBezTo>
                <a:cubicBezTo>
                  <a:pt x="7731337" y="6291305"/>
                  <a:pt x="7703778" y="6295549"/>
                  <a:pt x="7704377" y="6306323"/>
                </a:cubicBezTo>
                <a:cubicBezTo>
                  <a:pt x="7705575" y="6312199"/>
                  <a:pt x="7713363" y="6313505"/>
                  <a:pt x="7724147" y="6309587"/>
                </a:cubicBezTo>
                <a:cubicBezTo>
                  <a:pt x="7734931" y="6305343"/>
                  <a:pt x="7739723" y="6306975"/>
                  <a:pt x="7737327" y="6313505"/>
                </a:cubicBezTo>
                <a:cubicBezTo>
                  <a:pt x="7734332" y="6320034"/>
                  <a:pt x="7704377" y="6324278"/>
                  <a:pt x="7653453" y="6324278"/>
                </a:cubicBezTo>
                <a:cubicBezTo>
                  <a:pt x="7600733" y="6324931"/>
                  <a:pt x="7574972" y="6329175"/>
                  <a:pt x="7574972" y="6335705"/>
                </a:cubicBezTo>
                <a:cubicBezTo>
                  <a:pt x="7576170" y="6340601"/>
                  <a:pt x="7594143" y="6344193"/>
                  <a:pt x="7616309" y="6342560"/>
                </a:cubicBezTo>
                <a:cubicBezTo>
                  <a:pt x="7660043" y="6339295"/>
                  <a:pt x="7692395" y="6339949"/>
                  <a:pt x="7779264" y="6345498"/>
                </a:cubicBezTo>
                <a:cubicBezTo>
                  <a:pt x="7810417" y="6348110"/>
                  <a:pt x="7854751" y="6348763"/>
                  <a:pt x="7878115" y="6347131"/>
                </a:cubicBezTo>
                <a:cubicBezTo>
                  <a:pt x="7915259" y="6345498"/>
                  <a:pt x="7913462" y="6346477"/>
                  <a:pt x="7860143" y="6357904"/>
                </a:cubicBezTo>
                <a:cubicBezTo>
                  <a:pt x="7691197" y="6393162"/>
                  <a:pt x="7652855" y="6399038"/>
                  <a:pt x="7658845" y="6387612"/>
                </a:cubicBezTo>
                <a:cubicBezTo>
                  <a:pt x="7663039" y="6380103"/>
                  <a:pt x="7657048" y="6376186"/>
                  <a:pt x="7645665" y="6377818"/>
                </a:cubicBezTo>
                <a:cubicBezTo>
                  <a:pt x="7634881" y="6378471"/>
                  <a:pt x="7627093" y="6383368"/>
                  <a:pt x="7627093" y="6388591"/>
                </a:cubicBezTo>
                <a:cubicBezTo>
                  <a:pt x="7627693" y="6394141"/>
                  <a:pt x="7633085" y="6397733"/>
                  <a:pt x="7639675" y="6397733"/>
                </a:cubicBezTo>
                <a:cubicBezTo>
                  <a:pt x="7645067" y="6396753"/>
                  <a:pt x="7647463" y="6399038"/>
                  <a:pt x="7645067" y="6401650"/>
                </a:cubicBezTo>
                <a:cubicBezTo>
                  <a:pt x="7638476" y="6410465"/>
                  <a:pt x="7562391" y="6403609"/>
                  <a:pt x="7566585" y="6394467"/>
                </a:cubicBezTo>
                <a:cubicBezTo>
                  <a:pt x="7568981" y="6390223"/>
                  <a:pt x="7579765" y="6387612"/>
                  <a:pt x="7591147" y="6389897"/>
                </a:cubicBezTo>
                <a:cubicBezTo>
                  <a:pt x="7604327" y="6391856"/>
                  <a:pt x="7609121" y="6390223"/>
                  <a:pt x="7604327" y="6383695"/>
                </a:cubicBezTo>
                <a:cubicBezTo>
                  <a:pt x="7597139" y="6373901"/>
                  <a:pt x="7571377" y="6370963"/>
                  <a:pt x="7471328" y="6369330"/>
                </a:cubicBezTo>
                <a:cubicBezTo>
                  <a:pt x="7432387" y="6368677"/>
                  <a:pt x="7418607" y="6371289"/>
                  <a:pt x="7423400" y="6378471"/>
                </a:cubicBezTo>
                <a:cubicBezTo>
                  <a:pt x="7431787" y="6390223"/>
                  <a:pt x="7380864" y="6395121"/>
                  <a:pt x="7316161" y="6389897"/>
                </a:cubicBezTo>
                <a:cubicBezTo>
                  <a:pt x="7280215" y="6386633"/>
                  <a:pt x="7277819" y="6385327"/>
                  <a:pt x="7302981" y="6382062"/>
                </a:cubicBezTo>
                <a:cubicBezTo>
                  <a:pt x="7319756" y="6380430"/>
                  <a:pt x="7335333" y="6372921"/>
                  <a:pt x="7338328" y="6367045"/>
                </a:cubicBezTo>
                <a:cubicBezTo>
                  <a:pt x="7346715" y="6348763"/>
                  <a:pt x="7332337" y="6345825"/>
                  <a:pt x="7310769" y="6360842"/>
                </a:cubicBezTo>
                <a:cubicBezTo>
                  <a:pt x="7294594" y="6371289"/>
                  <a:pt x="7277819" y="6372595"/>
                  <a:pt x="7234085" y="6368677"/>
                </a:cubicBezTo>
                <a:cubicBezTo>
                  <a:pt x="7134635" y="6358883"/>
                  <a:pt x="7128045" y="6358883"/>
                  <a:pt x="7113067" y="6379451"/>
                </a:cubicBezTo>
                <a:cubicBezTo>
                  <a:pt x="7099887" y="6397406"/>
                  <a:pt x="7100487" y="6398712"/>
                  <a:pt x="7142423" y="6392835"/>
                </a:cubicBezTo>
                <a:cubicBezTo>
                  <a:pt x="7168185" y="6389571"/>
                  <a:pt x="7188553" y="6390877"/>
                  <a:pt x="7192149" y="6397733"/>
                </a:cubicBezTo>
                <a:cubicBezTo>
                  <a:pt x="7198139" y="6410791"/>
                  <a:pt x="7077121" y="6425809"/>
                  <a:pt x="7044770" y="6415688"/>
                </a:cubicBezTo>
                <a:cubicBezTo>
                  <a:pt x="7028595" y="6410791"/>
                  <a:pt x="7026797" y="6408505"/>
                  <a:pt x="7037581" y="6406873"/>
                </a:cubicBezTo>
                <a:cubicBezTo>
                  <a:pt x="7045369" y="6405894"/>
                  <a:pt x="7054955" y="6400017"/>
                  <a:pt x="7057351" y="6395121"/>
                </a:cubicBezTo>
                <a:cubicBezTo>
                  <a:pt x="7059747" y="6390223"/>
                  <a:pt x="7051959" y="6387612"/>
                  <a:pt x="7040577" y="6388591"/>
                </a:cubicBezTo>
                <a:cubicBezTo>
                  <a:pt x="7029193" y="6390223"/>
                  <a:pt x="7005829" y="6389245"/>
                  <a:pt x="6988455" y="6387612"/>
                </a:cubicBezTo>
                <a:cubicBezTo>
                  <a:pt x="6972279" y="6385979"/>
                  <a:pt x="6958500" y="6387612"/>
                  <a:pt x="6958500" y="6391529"/>
                </a:cubicBezTo>
                <a:cubicBezTo>
                  <a:pt x="6959099" y="6395773"/>
                  <a:pt x="6882415" y="6404915"/>
                  <a:pt x="6788357" y="6413076"/>
                </a:cubicBezTo>
                <a:cubicBezTo>
                  <a:pt x="6694897" y="6420585"/>
                  <a:pt x="6622406" y="6428093"/>
                  <a:pt x="6628397" y="6429726"/>
                </a:cubicBezTo>
                <a:cubicBezTo>
                  <a:pt x="6642177" y="6433970"/>
                  <a:pt x="6795546" y="6430379"/>
                  <a:pt x="6878221" y="6424503"/>
                </a:cubicBezTo>
                <a:cubicBezTo>
                  <a:pt x="6917761" y="6421238"/>
                  <a:pt x="6948315" y="6421564"/>
                  <a:pt x="6947117" y="6425809"/>
                </a:cubicBezTo>
                <a:cubicBezTo>
                  <a:pt x="6945320" y="6429073"/>
                  <a:pt x="6956703" y="6432011"/>
                  <a:pt x="6972279" y="6432991"/>
                </a:cubicBezTo>
                <a:cubicBezTo>
                  <a:pt x="7004631" y="6435275"/>
                  <a:pt x="7009423" y="6421564"/>
                  <a:pt x="6977072" y="6418299"/>
                </a:cubicBezTo>
                <a:cubicBezTo>
                  <a:pt x="6962095" y="6416667"/>
                  <a:pt x="6965689" y="6414709"/>
                  <a:pt x="6986657" y="6411444"/>
                </a:cubicBezTo>
                <a:cubicBezTo>
                  <a:pt x="7011820" y="6408179"/>
                  <a:pt x="7017811" y="6410791"/>
                  <a:pt x="7014216" y="6422217"/>
                </a:cubicBezTo>
                <a:cubicBezTo>
                  <a:pt x="7011221" y="6434623"/>
                  <a:pt x="7020207" y="6436255"/>
                  <a:pt x="7062144" y="6432011"/>
                </a:cubicBezTo>
                <a:cubicBezTo>
                  <a:pt x="7095095" y="6429726"/>
                  <a:pt x="7115463" y="6432337"/>
                  <a:pt x="7118459" y="6439519"/>
                </a:cubicBezTo>
                <a:cubicBezTo>
                  <a:pt x="7122054" y="6446375"/>
                  <a:pt x="7138829" y="6451273"/>
                  <a:pt x="7155004" y="6450293"/>
                </a:cubicBezTo>
                <a:cubicBezTo>
                  <a:pt x="7174775" y="6450293"/>
                  <a:pt x="7180765" y="6447029"/>
                  <a:pt x="7172378" y="6442785"/>
                </a:cubicBezTo>
                <a:cubicBezTo>
                  <a:pt x="7161595" y="6436908"/>
                  <a:pt x="7162193" y="6433970"/>
                  <a:pt x="7175373" y="6429073"/>
                </a:cubicBezTo>
                <a:cubicBezTo>
                  <a:pt x="7199937" y="6420585"/>
                  <a:pt x="7253855" y="6424503"/>
                  <a:pt x="7255053" y="6435275"/>
                </a:cubicBezTo>
                <a:cubicBezTo>
                  <a:pt x="7255653" y="6440173"/>
                  <a:pt x="7250860" y="6442131"/>
                  <a:pt x="7245468" y="6439519"/>
                </a:cubicBezTo>
                <a:cubicBezTo>
                  <a:pt x="7240076" y="6436255"/>
                  <a:pt x="7239477" y="6440499"/>
                  <a:pt x="7242473" y="6448661"/>
                </a:cubicBezTo>
                <a:cubicBezTo>
                  <a:pt x="7246666" y="6456169"/>
                  <a:pt x="7256251" y="6462699"/>
                  <a:pt x="7264639" y="6462045"/>
                </a:cubicBezTo>
                <a:cubicBezTo>
                  <a:pt x="7272427" y="6461067"/>
                  <a:pt x="7276022" y="6463351"/>
                  <a:pt x="7273625" y="6466616"/>
                </a:cubicBezTo>
                <a:cubicBezTo>
                  <a:pt x="7267635" y="6473145"/>
                  <a:pt x="7167585" y="6482613"/>
                  <a:pt x="7114865" y="6481633"/>
                </a:cubicBezTo>
                <a:cubicBezTo>
                  <a:pt x="7100487" y="6480981"/>
                  <a:pt x="7086707" y="6484898"/>
                  <a:pt x="7084311" y="6488816"/>
                </a:cubicBezTo>
                <a:cubicBezTo>
                  <a:pt x="7081914" y="6493713"/>
                  <a:pt x="7089103" y="6497304"/>
                  <a:pt x="7098689" y="6496325"/>
                </a:cubicBezTo>
                <a:cubicBezTo>
                  <a:pt x="7113067" y="6494692"/>
                  <a:pt x="7119657" y="6500569"/>
                  <a:pt x="7120855" y="6516239"/>
                </a:cubicBezTo>
                <a:cubicBezTo>
                  <a:pt x="7123851" y="6530929"/>
                  <a:pt x="7125649" y="6532562"/>
                  <a:pt x="7126847" y="6520157"/>
                </a:cubicBezTo>
                <a:cubicBezTo>
                  <a:pt x="7129243" y="6507097"/>
                  <a:pt x="7134036" y="6505465"/>
                  <a:pt x="7153806" y="6510363"/>
                </a:cubicBezTo>
                <a:cubicBezTo>
                  <a:pt x="7185558" y="6519503"/>
                  <a:pt x="7195743" y="6518524"/>
                  <a:pt x="7176571" y="6508077"/>
                </a:cubicBezTo>
                <a:cubicBezTo>
                  <a:pt x="7164590" y="6501221"/>
                  <a:pt x="7163991" y="6499589"/>
                  <a:pt x="7178369" y="6498936"/>
                </a:cubicBezTo>
                <a:cubicBezTo>
                  <a:pt x="7187355" y="6497304"/>
                  <a:pt x="7198139" y="6503833"/>
                  <a:pt x="7202333" y="6511015"/>
                </a:cubicBezTo>
                <a:cubicBezTo>
                  <a:pt x="7207125" y="6521789"/>
                  <a:pt x="7210121" y="6522768"/>
                  <a:pt x="7214315" y="6514607"/>
                </a:cubicBezTo>
                <a:cubicBezTo>
                  <a:pt x="7219107" y="6505465"/>
                  <a:pt x="7243071" y="6503180"/>
                  <a:pt x="7313765" y="6506445"/>
                </a:cubicBezTo>
                <a:cubicBezTo>
                  <a:pt x="7365287" y="6508077"/>
                  <a:pt x="7424598" y="6508077"/>
                  <a:pt x="7444967" y="6506445"/>
                </a:cubicBezTo>
                <a:cubicBezTo>
                  <a:pt x="7510269" y="6500569"/>
                  <a:pt x="7712765" y="6466943"/>
                  <a:pt x="7720553" y="6460413"/>
                </a:cubicBezTo>
                <a:cubicBezTo>
                  <a:pt x="7724747" y="6457149"/>
                  <a:pt x="7733733" y="6458455"/>
                  <a:pt x="7741521" y="6464331"/>
                </a:cubicBezTo>
                <a:cubicBezTo>
                  <a:pt x="7748710" y="6469228"/>
                  <a:pt x="7794241" y="6471839"/>
                  <a:pt x="7842769" y="6469555"/>
                </a:cubicBezTo>
                <a:cubicBezTo>
                  <a:pt x="7891295" y="6466943"/>
                  <a:pt x="7946413" y="6468575"/>
                  <a:pt x="7964385" y="6472493"/>
                </a:cubicBezTo>
                <a:cubicBezTo>
                  <a:pt x="7982359" y="6475757"/>
                  <a:pt x="8009917" y="6477389"/>
                  <a:pt x="8024895" y="6476410"/>
                </a:cubicBezTo>
                <a:cubicBezTo>
                  <a:pt x="8038673" y="6474778"/>
                  <a:pt x="8048859" y="6478369"/>
                  <a:pt x="8046462" y="6484245"/>
                </a:cubicBezTo>
                <a:cubicBezTo>
                  <a:pt x="8043467" y="6489142"/>
                  <a:pt x="8050655" y="6494692"/>
                  <a:pt x="8062637" y="6496325"/>
                </a:cubicBezTo>
                <a:cubicBezTo>
                  <a:pt x="8074619" y="6497957"/>
                  <a:pt x="8093191" y="6499589"/>
                  <a:pt x="8103975" y="6501221"/>
                </a:cubicBezTo>
                <a:cubicBezTo>
                  <a:pt x="8114160" y="6501875"/>
                  <a:pt x="8109367" y="6505465"/>
                  <a:pt x="8091993" y="6507097"/>
                </a:cubicBezTo>
                <a:cubicBezTo>
                  <a:pt x="8072223" y="6510363"/>
                  <a:pt x="8064435" y="6515259"/>
                  <a:pt x="8068629" y="6521135"/>
                </a:cubicBezTo>
                <a:cubicBezTo>
                  <a:pt x="8073421" y="6528318"/>
                  <a:pt x="8067431" y="6530277"/>
                  <a:pt x="8048859" y="6528645"/>
                </a:cubicBezTo>
                <a:cubicBezTo>
                  <a:pt x="8033881" y="6527012"/>
                  <a:pt x="7995539" y="6523421"/>
                  <a:pt x="7964385" y="6521135"/>
                </a:cubicBezTo>
                <a:cubicBezTo>
                  <a:pt x="7933233" y="6518524"/>
                  <a:pt x="7896089" y="6514607"/>
                  <a:pt x="7882309" y="6512974"/>
                </a:cubicBezTo>
                <a:cubicBezTo>
                  <a:pt x="7865535" y="6510689"/>
                  <a:pt x="7856548" y="6514607"/>
                  <a:pt x="7853553" y="6523747"/>
                </a:cubicBezTo>
                <a:cubicBezTo>
                  <a:pt x="7850557" y="6535173"/>
                  <a:pt x="7871525" y="6538439"/>
                  <a:pt x="7958993" y="6540723"/>
                </a:cubicBezTo>
                <a:cubicBezTo>
                  <a:pt x="8036277" y="6542356"/>
                  <a:pt x="8062039" y="6545621"/>
                  <a:pt x="8047660" y="6552476"/>
                </a:cubicBezTo>
                <a:cubicBezTo>
                  <a:pt x="8036877" y="6558026"/>
                  <a:pt x="8012313" y="6560638"/>
                  <a:pt x="7992543" y="6558353"/>
                </a:cubicBezTo>
                <a:cubicBezTo>
                  <a:pt x="7973971" y="6555741"/>
                  <a:pt x="7924246" y="6558026"/>
                  <a:pt x="7882908" y="6562270"/>
                </a:cubicBezTo>
                <a:cubicBezTo>
                  <a:pt x="7842169" y="6567167"/>
                  <a:pt x="7818805" y="6567167"/>
                  <a:pt x="7831385" y="6562923"/>
                </a:cubicBezTo>
                <a:lnTo>
                  <a:pt x="7854151" y="6554109"/>
                </a:lnTo>
                <a:lnTo>
                  <a:pt x="7830187" y="6549865"/>
                </a:lnTo>
                <a:cubicBezTo>
                  <a:pt x="7799035" y="6544315"/>
                  <a:pt x="7782859" y="6545621"/>
                  <a:pt x="7785255" y="6554109"/>
                </a:cubicBezTo>
                <a:cubicBezTo>
                  <a:pt x="7790647" y="6578593"/>
                  <a:pt x="7784057" y="6584469"/>
                  <a:pt x="7755899" y="6582185"/>
                </a:cubicBezTo>
                <a:cubicBezTo>
                  <a:pt x="7733133" y="6579573"/>
                  <a:pt x="7728341" y="6581531"/>
                  <a:pt x="7732535" y="6591325"/>
                </a:cubicBezTo>
                <a:cubicBezTo>
                  <a:pt x="7735530" y="6598834"/>
                  <a:pt x="7754701" y="6605037"/>
                  <a:pt x="7775071" y="6606669"/>
                </a:cubicBezTo>
                <a:cubicBezTo>
                  <a:pt x="7810417" y="6609281"/>
                  <a:pt x="7809818" y="6609281"/>
                  <a:pt x="7763089" y="6615157"/>
                </a:cubicBezTo>
                <a:cubicBezTo>
                  <a:pt x="7733133" y="6619075"/>
                  <a:pt x="7715760" y="6624951"/>
                  <a:pt x="7719953" y="6629848"/>
                </a:cubicBezTo>
                <a:cubicBezTo>
                  <a:pt x="7723548" y="6635398"/>
                  <a:pt x="7714561" y="6638009"/>
                  <a:pt x="7695391" y="6636377"/>
                </a:cubicBezTo>
                <a:cubicBezTo>
                  <a:pt x="7646863" y="6632460"/>
                  <a:pt x="7637877" y="6628869"/>
                  <a:pt x="7643269" y="6618095"/>
                </a:cubicBezTo>
                <a:cubicBezTo>
                  <a:pt x="7645665" y="6612545"/>
                  <a:pt x="7637877" y="6609281"/>
                  <a:pt x="7621701" y="6611893"/>
                </a:cubicBezTo>
                <a:cubicBezTo>
                  <a:pt x="7594143" y="6615157"/>
                  <a:pt x="7543219" y="6635071"/>
                  <a:pt x="7562990" y="6635071"/>
                </a:cubicBezTo>
                <a:cubicBezTo>
                  <a:pt x="7569580" y="6634092"/>
                  <a:pt x="7574373" y="6638663"/>
                  <a:pt x="7574972" y="6643559"/>
                </a:cubicBezTo>
                <a:cubicBezTo>
                  <a:pt x="7576170" y="6655965"/>
                  <a:pt x="7510869" y="6652047"/>
                  <a:pt x="7491697" y="6639642"/>
                </a:cubicBezTo>
                <a:cubicBezTo>
                  <a:pt x="7482711" y="6633113"/>
                  <a:pt x="7482111" y="6627237"/>
                  <a:pt x="7488701" y="6616789"/>
                </a:cubicBezTo>
                <a:cubicBezTo>
                  <a:pt x="7495891" y="6606017"/>
                  <a:pt x="7494093" y="6603405"/>
                  <a:pt x="7480315" y="6604384"/>
                </a:cubicBezTo>
                <a:cubicBezTo>
                  <a:pt x="7471328" y="6605037"/>
                  <a:pt x="7448562" y="6605037"/>
                  <a:pt x="7429990" y="6604384"/>
                </a:cubicBezTo>
                <a:cubicBezTo>
                  <a:pt x="7412017" y="6604384"/>
                  <a:pt x="7372477" y="6603731"/>
                  <a:pt x="7343121" y="6602751"/>
                </a:cubicBezTo>
                <a:cubicBezTo>
                  <a:pt x="7258648" y="6602099"/>
                  <a:pt x="7266437" y="6586429"/>
                  <a:pt x="7353905" y="6581205"/>
                </a:cubicBezTo>
                <a:lnTo>
                  <a:pt x="7429990" y="6576961"/>
                </a:lnTo>
                <a:lnTo>
                  <a:pt x="7392247" y="6561617"/>
                </a:lnTo>
                <a:cubicBezTo>
                  <a:pt x="7347913" y="6543335"/>
                  <a:pt x="7263441" y="6536806"/>
                  <a:pt x="7249661" y="6550844"/>
                </a:cubicBezTo>
                <a:cubicBezTo>
                  <a:pt x="7243071" y="6557373"/>
                  <a:pt x="7212517" y="6559985"/>
                  <a:pt x="7169981" y="6559005"/>
                </a:cubicBezTo>
                <a:cubicBezTo>
                  <a:pt x="7113667" y="6556720"/>
                  <a:pt x="7108873" y="6555741"/>
                  <a:pt x="7141824" y="6551497"/>
                </a:cubicBezTo>
                <a:cubicBezTo>
                  <a:pt x="7208324" y="6543335"/>
                  <a:pt x="7180765" y="6538439"/>
                  <a:pt x="7084909" y="6540723"/>
                </a:cubicBezTo>
                <a:cubicBezTo>
                  <a:pt x="7035783" y="6542356"/>
                  <a:pt x="6966887" y="6543988"/>
                  <a:pt x="6931541" y="6543988"/>
                </a:cubicBezTo>
                <a:cubicBezTo>
                  <a:pt x="6887207" y="6543988"/>
                  <a:pt x="6869235" y="6547253"/>
                  <a:pt x="6869235" y="6554761"/>
                </a:cubicBezTo>
                <a:cubicBezTo>
                  <a:pt x="6870433" y="6561291"/>
                  <a:pt x="6856055" y="6567493"/>
                  <a:pt x="6838082" y="6569126"/>
                </a:cubicBezTo>
                <a:cubicBezTo>
                  <a:pt x="6820109" y="6570758"/>
                  <a:pt x="6805131" y="6567167"/>
                  <a:pt x="6804532" y="6562270"/>
                </a:cubicBezTo>
                <a:cubicBezTo>
                  <a:pt x="6804532" y="6556394"/>
                  <a:pt x="6807528" y="6554109"/>
                  <a:pt x="6812920" y="6556720"/>
                </a:cubicBezTo>
                <a:cubicBezTo>
                  <a:pt x="6818911" y="6559985"/>
                  <a:pt x="6822505" y="6557373"/>
                  <a:pt x="6822505" y="6551497"/>
                </a:cubicBezTo>
                <a:cubicBezTo>
                  <a:pt x="6821307" y="6546600"/>
                  <a:pt x="6812320" y="6542356"/>
                  <a:pt x="6801537" y="6543335"/>
                </a:cubicBezTo>
                <a:cubicBezTo>
                  <a:pt x="6791951" y="6543988"/>
                  <a:pt x="6785960" y="6548885"/>
                  <a:pt x="6789555" y="6554109"/>
                </a:cubicBezTo>
                <a:cubicBezTo>
                  <a:pt x="6793149" y="6559659"/>
                  <a:pt x="6772780" y="6564882"/>
                  <a:pt x="6732640" y="6568147"/>
                </a:cubicBezTo>
                <a:cubicBezTo>
                  <a:pt x="6671532" y="6572391"/>
                  <a:pt x="6670933" y="6572064"/>
                  <a:pt x="6710474" y="6561617"/>
                </a:cubicBezTo>
                <a:cubicBezTo>
                  <a:pt x="6732640" y="6555741"/>
                  <a:pt x="6702686" y="6557373"/>
                  <a:pt x="6643375" y="6565535"/>
                </a:cubicBezTo>
                <a:cubicBezTo>
                  <a:pt x="6568488" y="6576308"/>
                  <a:pt x="6528947" y="6577941"/>
                  <a:pt x="6513970" y="6571411"/>
                </a:cubicBezTo>
                <a:cubicBezTo>
                  <a:pt x="6501988" y="6565535"/>
                  <a:pt x="6459452" y="6562923"/>
                  <a:pt x="6419912" y="6564555"/>
                </a:cubicBezTo>
                <a:cubicBezTo>
                  <a:pt x="6380371" y="6566187"/>
                  <a:pt x="6360601" y="6569126"/>
                  <a:pt x="6376776" y="6569779"/>
                </a:cubicBezTo>
                <a:cubicBezTo>
                  <a:pt x="6391754" y="6570758"/>
                  <a:pt x="6434290" y="6575655"/>
                  <a:pt x="6471434" y="6579899"/>
                </a:cubicBezTo>
                <a:cubicBezTo>
                  <a:pt x="6611623" y="6596223"/>
                  <a:pt x="6702086" y="6600140"/>
                  <a:pt x="6768586" y="6593611"/>
                </a:cubicBezTo>
                <a:cubicBezTo>
                  <a:pt x="6806329" y="6590346"/>
                  <a:pt x="6840478" y="6590346"/>
                  <a:pt x="6843474" y="6595243"/>
                </a:cubicBezTo>
                <a:cubicBezTo>
                  <a:pt x="6847667" y="6599487"/>
                  <a:pt x="6874627" y="6605690"/>
                  <a:pt x="6903383" y="6609281"/>
                </a:cubicBezTo>
                <a:lnTo>
                  <a:pt x="6954905" y="6614178"/>
                </a:lnTo>
                <a:lnTo>
                  <a:pt x="6889604" y="6616789"/>
                </a:lnTo>
                <a:cubicBezTo>
                  <a:pt x="6853658" y="6618422"/>
                  <a:pt x="6798541" y="6617443"/>
                  <a:pt x="6766789" y="6615810"/>
                </a:cubicBezTo>
                <a:cubicBezTo>
                  <a:pt x="6713469" y="6611893"/>
                  <a:pt x="6652361" y="6608301"/>
                  <a:pt x="6392353" y="6595243"/>
                </a:cubicBezTo>
                <a:cubicBezTo>
                  <a:pt x="6337835" y="6592631"/>
                  <a:pt x="6253362" y="6591979"/>
                  <a:pt x="6203637" y="6594590"/>
                </a:cubicBezTo>
                <a:cubicBezTo>
                  <a:pt x="6155110" y="6596875"/>
                  <a:pt x="6082020" y="6599487"/>
                  <a:pt x="6041881" y="6601119"/>
                </a:cubicBezTo>
                <a:cubicBezTo>
                  <a:pt x="5995750" y="6602751"/>
                  <a:pt x="5970588" y="6606995"/>
                  <a:pt x="5974782" y="6611893"/>
                </a:cubicBezTo>
                <a:cubicBezTo>
                  <a:pt x="5978975" y="6616789"/>
                  <a:pt x="5980773" y="6620707"/>
                  <a:pt x="5978975" y="6620707"/>
                </a:cubicBezTo>
                <a:cubicBezTo>
                  <a:pt x="5977178" y="6620707"/>
                  <a:pt x="5925056" y="6617769"/>
                  <a:pt x="5862152" y="6612545"/>
                </a:cubicBezTo>
                <a:cubicBezTo>
                  <a:pt x="5751917" y="6604384"/>
                  <a:pt x="5581773" y="6613525"/>
                  <a:pt x="5646476" y="6623319"/>
                </a:cubicBezTo>
                <a:lnTo>
                  <a:pt x="5675233" y="6628216"/>
                </a:lnTo>
                <a:lnTo>
                  <a:pt x="5642282" y="6632787"/>
                </a:lnTo>
                <a:lnTo>
                  <a:pt x="5609931" y="6638009"/>
                </a:lnTo>
                <a:lnTo>
                  <a:pt x="5638089" y="6643559"/>
                </a:lnTo>
                <a:cubicBezTo>
                  <a:pt x="5656661" y="6647803"/>
                  <a:pt x="5670440" y="6645519"/>
                  <a:pt x="5678229" y="6637357"/>
                </a:cubicBezTo>
                <a:cubicBezTo>
                  <a:pt x="5686016" y="6629848"/>
                  <a:pt x="5692606" y="6628216"/>
                  <a:pt x="5697399" y="6634092"/>
                </a:cubicBezTo>
                <a:cubicBezTo>
                  <a:pt x="5712377" y="6653027"/>
                  <a:pt x="5771088" y="6662168"/>
                  <a:pt x="5839985" y="6657924"/>
                </a:cubicBezTo>
                <a:cubicBezTo>
                  <a:pt x="5916669" y="6652047"/>
                  <a:pt x="5948422" y="6659557"/>
                  <a:pt x="5954412" y="6684041"/>
                </a:cubicBezTo>
                <a:cubicBezTo>
                  <a:pt x="5956809" y="6696447"/>
                  <a:pt x="5946025" y="6700038"/>
                  <a:pt x="5881322" y="6703303"/>
                </a:cubicBezTo>
                <a:cubicBezTo>
                  <a:pt x="5839385" y="6705587"/>
                  <a:pt x="5777079" y="6702976"/>
                  <a:pt x="5743530" y="6698079"/>
                </a:cubicBezTo>
                <a:cubicBezTo>
                  <a:pt x="5709980" y="6693182"/>
                  <a:pt x="5677629" y="6691550"/>
                  <a:pt x="5672237" y="6694161"/>
                </a:cubicBezTo>
                <a:cubicBezTo>
                  <a:pt x="5666246" y="6697426"/>
                  <a:pt x="5636890" y="6698079"/>
                  <a:pt x="5606336" y="6696447"/>
                </a:cubicBezTo>
                <a:cubicBezTo>
                  <a:pt x="5576381" y="6693835"/>
                  <a:pt x="5538039" y="6697426"/>
                  <a:pt x="5520665" y="6703303"/>
                </a:cubicBezTo>
                <a:cubicBezTo>
                  <a:pt x="5499697" y="6709831"/>
                  <a:pt x="5486517" y="6709831"/>
                  <a:pt x="5481724" y="6702323"/>
                </a:cubicBezTo>
                <a:cubicBezTo>
                  <a:pt x="5470342" y="6686653"/>
                  <a:pt x="5262454" y="6679144"/>
                  <a:pt x="5215125" y="6692529"/>
                </a:cubicBezTo>
                <a:cubicBezTo>
                  <a:pt x="5171990" y="6704935"/>
                  <a:pt x="5046779" y="6705587"/>
                  <a:pt x="5018622" y="6693182"/>
                </a:cubicBezTo>
                <a:cubicBezTo>
                  <a:pt x="4949725" y="6663474"/>
                  <a:pt x="4729257" y="6690897"/>
                  <a:pt x="4697504" y="6733663"/>
                </a:cubicBezTo>
                <a:cubicBezTo>
                  <a:pt x="4690315" y="6744437"/>
                  <a:pt x="4681329" y="6752272"/>
                  <a:pt x="4678933" y="6752272"/>
                </a:cubicBezTo>
                <a:cubicBezTo>
                  <a:pt x="4675338" y="6751619"/>
                  <a:pt x="4651374" y="6755863"/>
                  <a:pt x="4626212" y="6761413"/>
                </a:cubicBezTo>
                <a:cubicBezTo>
                  <a:pt x="4596856" y="6768269"/>
                  <a:pt x="4574090" y="6768921"/>
                  <a:pt x="4566901" y="6764025"/>
                </a:cubicBezTo>
                <a:cubicBezTo>
                  <a:pt x="4559113" y="6758801"/>
                  <a:pt x="4536347" y="6755863"/>
                  <a:pt x="4514780" y="6757495"/>
                </a:cubicBezTo>
                <a:cubicBezTo>
                  <a:pt x="4492613" y="6758475"/>
                  <a:pt x="4472843" y="6755863"/>
                  <a:pt x="4469847" y="6751619"/>
                </a:cubicBezTo>
                <a:cubicBezTo>
                  <a:pt x="4466253" y="6747375"/>
                  <a:pt x="4450077" y="6746069"/>
                  <a:pt x="4432703" y="6747701"/>
                </a:cubicBezTo>
                <a:cubicBezTo>
                  <a:pt x="4397956" y="6750966"/>
                  <a:pt x="4387771" y="6738561"/>
                  <a:pt x="4414131" y="6725502"/>
                </a:cubicBezTo>
                <a:cubicBezTo>
                  <a:pt x="4435699" y="6713749"/>
                  <a:pt x="4545933" y="6700365"/>
                  <a:pt x="4547131" y="6708853"/>
                </a:cubicBezTo>
                <a:cubicBezTo>
                  <a:pt x="4547131" y="6712117"/>
                  <a:pt x="4565703" y="6717667"/>
                  <a:pt x="4588469" y="6720279"/>
                </a:cubicBezTo>
                <a:cubicBezTo>
                  <a:pt x="4619622" y="6724523"/>
                  <a:pt x="4671144" y="6715381"/>
                  <a:pt x="4797554" y="6685021"/>
                </a:cubicBezTo>
                <a:cubicBezTo>
                  <a:pt x="4889815" y="6662821"/>
                  <a:pt x="4965301" y="6642253"/>
                  <a:pt x="4964702" y="6639642"/>
                </a:cubicBezTo>
                <a:cubicBezTo>
                  <a:pt x="4963504" y="6630501"/>
                  <a:pt x="4802346" y="6648783"/>
                  <a:pt x="4789166" y="6659557"/>
                </a:cubicBezTo>
                <a:cubicBezTo>
                  <a:pt x="4783176" y="6664453"/>
                  <a:pt x="4743635" y="6673595"/>
                  <a:pt x="4701698" y="6679471"/>
                </a:cubicBezTo>
                <a:cubicBezTo>
                  <a:pt x="4659761" y="6685021"/>
                  <a:pt x="4608838" y="6694161"/>
                  <a:pt x="4589068" y="6700038"/>
                </a:cubicBezTo>
                <a:cubicBezTo>
                  <a:pt x="4563306" y="6706567"/>
                  <a:pt x="4554320" y="6705587"/>
                  <a:pt x="4560311" y="6698079"/>
                </a:cubicBezTo>
                <a:cubicBezTo>
                  <a:pt x="4565104" y="6692203"/>
                  <a:pt x="4583077" y="6684367"/>
                  <a:pt x="4600451" y="6680123"/>
                </a:cubicBezTo>
                <a:cubicBezTo>
                  <a:pt x="4631004" y="6672615"/>
                  <a:pt x="4485424" y="6691550"/>
                  <a:pt x="4366803" y="6709505"/>
                </a:cubicBezTo>
                <a:cubicBezTo>
                  <a:pt x="4293713" y="6720279"/>
                  <a:pt x="4229609" y="6736602"/>
                  <a:pt x="4196059" y="6752272"/>
                </a:cubicBezTo>
                <a:cubicBezTo>
                  <a:pt x="4174492" y="6762393"/>
                  <a:pt x="4163109" y="6763372"/>
                  <a:pt x="4153524" y="6756843"/>
                </a:cubicBezTo>
                <a:cubicBezTo>
                  <a:pt x="4140343" y="6747701"/>
                  <a:pt x="4090618" y="6755863"/>
                  <a:pt x="3995362" y="6783613"/>
                </a:cubicBezTo>
                <a:cubicBezTo>
                  <a:pt x="3974993" y="6789489"/>
                  <a:pt x="3960614" y="6790142"/>
                  <a:pt x="3960614" y="6784592"/>
                </a:cubicBezTo>
                <a:cubicBezTo>
                  <a:pt x="3959416" y="6770554"/>
                  <a:pt x="3991767" y="6760107"/>
                  <a:pt x="4051078" y="6754231"/>
                </a:cubicBezTo>
                <a:cubicBezTo>
                  <a:pt x="4098407" y="6750313"/>
                  <a:pt x="4100803" y="6748355"/>
                  <a:pt x="4082830" y="6736928"/>
                </a:cubicBezTo>
                <a:cubicBezTo>
                  <a:pt x="4072046" y="6730399"/>
                  <a:pt x="4046285" y="6726155"/>
                  <a:pt x="4025317" y="6728440"/>
                </a:cubicBezTo>
                <a:cubicBezTo>
                  <a:pt x="3986375" y="6732031"/>
                  <a:pt x="3934254" y="6728767"/>
                  <a:pt x="3799457" y="6713749"/>
                </a:cubicBezTo>
                <a:cubicBezTo>
                  <a:pt x="3738948" y="6707220"/>
                  <a:pt x="3723371" y="6708853"/>
                  <a:pt x="3718579" y="6718647"/>
                </a:cubicBezTo>
                <a:cubicBezTo>
                  <a:pt x="3713786" y="6729419"/>
                  <a:pt x="3698808" y="6730399"/>
                  <a:pt x="3643092" y="6725502"/>
                </a:cubicBezTo>
                <a:cubicBezTo>
                  <a:pt x="3555624" y="6717993"/>
                  <a:pt x="3439399" y="6725175"/>
                  <a:pt x="3410043" y="6739213"/>
                </a:cubicBezTo>
                <a:cubicBezTo>
                  <a:pt x="3393268" y="6747375"/>
                  <a:pt x="3384881" y="6747701"/>
                  <a:pt x="3374696" y="6736928"/>
                </a:cubicBezTo>
                <a:cubicBezTo>
                  <a:pt x="3365111" y="6725502"/>
                  <a:pt x="3351931" y="6724523"/>
                  <a:pt x="3304602" y="6734643"/>
                </a:cubicBezTo>
                <a:cubicBezTo>
                  <a:pt x="3272251" y="6741173"/>
                  <a:pt x="3227917" y="6748355"/>
                  <a:pt x="3205751" y="6750966"/>
                </a:cubicBezTo>
                <a:cubicBezTo>
                  <a:pt x="3184183" y="6753251"/>
                  <a:pt x="3166810" y="6758149"/>
                  <a:pt x="3166810" y="6761413"/>
                </a:cubicBezTo>
                <a:cubicBezTo>
                  <a:pt x="3167408" y="6767289"/>
                  <a:pt x="3213539" y="6775777"/>
                  <a:pt x="3252480" y="6776757"/>
                </a:cubicBezTo>
                <a:cubicBezTo>
                  <a:pt x="3260868" y="6776757"/>
                  <a:pt x="3283633" y="6778063"/>
                  <a:pt x="3304602" y="6780675"/>
                </a:cubicBezTo>
                <a:cubicBezTo>
                  <a:pt x="3335755" y="6783939"/>
                  <a:pt x="3339949" y="6782307"/>
                  <a:pt x="3333958" y="6769901"/>
                </a:cubicBezTo>
                <a:cubicBezTo>
                  <a:pt x="3325570" y="6753251"/>
                  <a:pt x="3348935" y="6746722"/>
                  <a:pt x="3359719" y="6761413"/>
                </a:cubicBezTo>
                <a:cubicBezTo>
                  <a:pt x="3363913" y="6766310"/>
                  <a:pt x="3375895" y="6769901"/>
                  <a:pt x="3387876" y="6768921"/>
                </a:cubicBezTo>
                <a:cubicBezTo>
                  <a:pt x="3398660" y="6767289"/>
                  <a:pt x="3417831" y="6772513"/>
                  <a:pt x="3430413" y="6779695"/>
                </a:cubicBezTo>
                <a:cubicBezTo>
                  <a:pt x="3441795" y="6787203"/>
                  <a:pt x="3455575" y="6790469"/>
                  <a:pt x="3459768" y="6787203"/>
                </a:cubicBezTo>
                <a:cubicBezTo>
                  <a:pt x="3463363" y="6783939"/>
                  <a:pt x="3467557" y="6787857"/>
                  <a:pt x="3468156" y="6795365"/>
                </a:cubicBezTo>
                <a:cubicBezTo>
                  <a:pt x="3469354" y="6804180"/>
                  <a:pt x="3458570" y="6810383"/>
                  <a:pt x="3435804" y="6812668"/>
                </a:cubicBezTo>
                <a:cubicBezTo>
                  <a:pt x="3403453" y="6816912"/>
                  <a:pt x="3404052" y="6817891"/>
                  <a:pt x="3458570" y="6832582"/>
                </a:cubicBezTo>
                <a:cubicBezTo>
                  <a:pt x="3488525" y="6841723"/>
                  <a:pt x="3514286" y="6853803"/>
                  <a:pt x="3514885" y="6860331"/>
                </a:cubicBezTo>
                <a:cubicBezTo>
                  <a:pt x="3516083" y="6876655"/>
                  <a:pt x="3490921" y="6877634"/>
                  <a:pt x="3483133" y="6860331"/>
                </a:cubicBezTo>
                <a:cubicBezTo>
                  <a:pt x="3479538" y="6852823"/>
                  <a:pt x="3465160" y="6847926"/>
                  <a:pt x="3448385" y="6849558"/>
                </a:cubicBezTo>
                <a:cubicBezTo>
                  <a:pt x="3433408" y="6850537"/>
                  <a:pt x="3417831" y="6848253"/>
                  <a:pt x="3414836" y="6843355"/>
                </a:cubicBezTo>
                <a:cubicBezTo>
                  <a:pt x="3410642" y="6838459"/>
                  <a:pt x="3398061" y="6834867"/>
                  <a:pt x="3385480" y="6836499"/>
                </a:cubicBezTo>
                <a:cubicBezTo>
                  <a:pt x="3374097" y="6837479"/>
                  <a:pt x="3357922" y="6831603"/>
                  <a:pt x="3350133" y="6823441"/>
                </a:cubicBezTo>
                <a:cubicBezTo>
                  <a:pt x="3336953" y="6810383"/>
                  <a:pt x="3338750" y="6809403"/>
                  <a:pt x="3369304" y="6812015"/>
                </a:cubicBezTo>
                <a:cubicBezTo>
                  <a:pt x="3390872" y="6814300"/>
                  <a:pt x="3397462" y="6812341"/>
                  <a:pt x="3387876" y="6807445"/>
                </a:cubicBezTo>
                <a:cubicBezTo>
                  <a:pt x="3379489" y="6803527"/>
                  <a:pt x="3344741" y="6801241"/>
                  <a:pt x="3311192" y="6801241"/>
                </a:cubicBezTo>
                <a:cubicBezTo>
                  <a:pt x="3253679" y="6801895"/>
                  <a:pt x="3252480" y="6802221"/>
                  <a:pt x="3291422" y="6808751"/>
                </a:cubicBezTo>
                <a:cubicBezTo>
                  <a:pt x="3337553" y="6816259"/>
                  <a:pt x="3346539" y="6830950"/>
                  <a:pt x="3305800" y="6831603"/>
                </a:cubicBezTo>
                <a:cubicBezTo>
                  <a:pt x="3290823" y="6831603"/>
                  <a:pt x="3279440" y="6828991"/>
                  <a:pt x="3281237" y="6825727"/>
                </a:cubicBezTo>
                <a:cubicBezTo>
                  <a:pt x="3283034" y="6822461"/>
                  <a:pt x="3245890" y="6819523"/>
                  <a:pt x="3197963" y="6820177"/>
                </a:cubicBezTo>
                <a:cubicBezTo>
                  <a:pt x="3079940" y="6821156"/>
                  <a:pt x="3075746" y="6820829"/>
                  <a:pt x="3058972" y="6815933"/>
                </a:cubicBezTo>
                <a:cubicBezTo>
                  <a:pt x="3050584" y="6814300"/>
                  <a:pt x="3018233" y="6812668"/>
                  <a:pt x="2987080" y="6812668"/>
                </a:cubicBezTo>
                <a:cubicBezTo>
                  <a:pt x="2956526" y="6812668"/>
                  <a:pt x="2906801" y="6812015"/>
                  <a:pt x="2876846" y="6811035"/>
                </a:cubicBezTo>
                <a:cubicBezTo>
                  <a:pt x="2825923" y="6809403"/>
                  <a:pt x="2822927" y="6810709"/>
                  <a:pt x="2826522" y="6829644"/>
                </a:cubicBezTo>
                <a:cubicBezTo>
                  <a:pt x="2829517" y="6850211"/>
                  <a:pt x="2837306" y="6852170"/>
                  <a:pt x="2891823" y="6844009"/>
                </a:cubicBezTo>
                <a:cubicBezTo>
                  <a:pt x="2931963" y="6838459"/>
                  <a:pt x="2925373" y="6846947"/>
                  <a:pt x="2878643" y="6862617"/>
                </a:cubicBezTo>
                <a:cubicBezTo>
                  <a:pt x="2843896" y="6873390"/>
                  <a:pt x="2846292" y="6874696"/>
                  <a:pt x="2922377" y="6876329"/>
                </a:cubicBezTo>
                <a:cubicBezTo>
                  <a:pt x="2994868" y="6877961"/>
                  <a:pt x="3004454" y="6876002"/>
                  <a:pt x="3017634" y="6858699"/>
                </a:cubicBezTo>
                <a:cubicBezTo>
                  <a:pt x="3035607" y="6836499"/>
                  <a:pt x="3032013" y="6837153"/>
                  <a:pt x="3082936" y="6849558"/>
                </a:cubicBezTo>
                <a:cubicBezTo>
                  <a:pt x="3105103" y="6855435"/>
                  <a:pt x="3140449" y="6857393"/>
                  <a:pt x="3160818" y="6854781"/>
                </a:cubicBezTo>
                <a:cubicBezTo>
                  <a:pt x="3181787" y="6852170"/>
                  <a:pt x="3239300" y="6853803"/>
                  <a:pt x="3289025" y="6858047"/>
                </a:cubicBezTo>
                <a:cubicBezTo>
                  <a:pt x="3338151" y="6861964"/>
                  <a:pt x="3393867" y="6864249"/>
                  <a:pt x="3413638" y="6861964"/>
                </a:cubicBezTo>
                <a:cubicBezTo>
                  <a:pt x="3432809" y="6860331"/>
                  <a:pt x="3448984" y="6862943"/>
                  <a:pt x="3450183" y="6868819"/>
                </a:cubicBezTo>
                <a:cubicBezTo>
                  <a:pt x="3450183" y="6873717"/>
                  <a:pt x="3437602" y="6876981"/>
                  <a:pt x="3422025" y="6876329"/>
                </a:cubicBezTo>
                <a:cubicBezTo>
                  <a:pt x="3406449" y="6874696"/>
                  <a:pt x="3380687" y="6872737"/>
                  <a:pt x="3365111" y="6871758"/>
                </a:cubicBezTo>
                <a:cubicBezTo>
                  <a:pt x="3342944" y="6870125"/>
                  <a:pt x="3338750" y="6873063"/>
                  <a:pt x="3344741" y="6885469"/>
                </a:cubicBezTo>
                <a:cubicBezTo>
                  <a:pt x="3350733" y="6897549"/>
                  <a:pt x="3347138" y="6898855"/>
                  <a:pt x="3324372" y="6895589"/>
                </a:cubicBezTo>
                <a:cubicBezTo>
                  <a:pt x="3308796" y="6893305"/>
                  <a:pt x="3293818" y="6888407"/>
                  <a:pt x="3291422" y="6884163"/>
                </a:cubicBezTo>
                <a:cubicBezTo>
                  <a:pt x="3287827" y="6880899"/>
                  <a:pt x="3277043" y="6876002"/>
                  <a:pt x="3266260" y="6872737"/>
                </a:cubicBezTo>
                <a:cubicBezTo>
                  <a:pt x="3246490" y="6868493"/>
                  <a:pt x="3247088" y="6868493"/>
                  <a:pt x="3267458" y="6881878"/>
                </a:cubicBezTo>
                <a:cubicBezTo>
                  <a:pt x="3286629" y="6894284"/>
                  <a:pt x="3284832" y="6894937"/>
                  <a:pt x="3248886" y="6892325"/>
                </a:cubicBezTo>
                <a:cubicBezTo>
                  <a:pt x="3222526" y="6890693"/>
                  <a:pt x="3216534" y="6892651"/>
                  <a:pt x="3226120" y="6898528"/>
                </a:cubicBezTo>
                <a:cubicBezTo>
                  <a:pt x="3234507" y="6902445"/>
                  <a:pt x="3273449" y="6907669"/>
                  <a:pt x="3311791" y="6909301"/>
                </a:cubicBezTo>
                <a:cubicBezTo>
                  <a:pt x="3373498" y="6912565"/>
                  <a:pt x="3384282" y="6910933"/>
                  <a:pt x="3392670" y="6896895"/>
                </a:cubicBezTo>
                <a:cubicBezTo>
                  <a:pt x="3399858" y="6884490"/>
                  <a:pt x="3409444" y="6882205"/>
                  <a:pt x="3429214" y="6885469"/>
                </a:cubicBezTo>
                <a:cubicBezTo>
                  <a:pt x="3444192" y="6888734"/>
                  <a:pt x="3460966" y="6890039"/>
                  <a:pt x="3465759" y="6891019"/>
                </a:cubicBezTo>
                <a:cubicBezTo>
                  <a:pt x="3470552" y="6891019"/>
                  <a:pt x="3492120" y="6894284"/>
                  <a:pt x="3513687" y="6898528"/>
                </a:cubicBezTo>
                <a:cubicBezTo>
                  <a:pt x="3534656" y="6902445"/>
                  <a:pt x="3564610" y="6906689"/>
                  <a:pt x="3580187" y="6907669"/>
                </a:cubicBezTo>
                <a:cubicBezTo>
                  <a:pt x="3604151" y="6908321"/>
                  <a:pt x="3602354" y="6908975"/>
                  <a:pt x="3571200" y="6913871"/>
                </a:cubicBezTo>
                <a:cubicBezTo>
                  <a:pt x="3543642" y="6917136"/>
                  <a:pt x="3538250" y="6920401"/>
                  <a:pt x="3549034" y="6926277"/>
                </a:cubicBezTo>
                <a:cubicBezTo>
                  <a:pt x="3560417" y="6932807"/>
                  <a:pt x="3556223" y="6935418"/>
                  <a:pt x="3533457" y="6937703"/>
                </a:cubicBezTo>
                <a:cubicBezTo>
                  <a:pt x="3467557" y="6944233"/>
                  <a:pt x="3510093" y="6956965"/>
                  <a:pt x="3618529" y="6962841"/>
                </a:cubicBezTo>
                <a:cubicBezTo>
                  <a:pt x="3680835" y="6966759"/>
                  <a:pt x="3732358" y="6971655"/>
                  <a:pt x="3732358" y="6973288"/>
                </a:cubicBezTo>
                <a:cubicBezTo>
                  <a:pt x="3732358" y="6979165"/>
                  <a:pt x="3659268" y="6977532"/>
                  <a:pt x="3472350" y="6967411"/>
                </a:cubicBezTo>
                <a:cubicBezTo>
                  <a:pt x="3389075" y="6962515"/>
                  <a:pt x="3289624" y="6959250"/>
                  <a:pt x="3250683" y="6959903"/>
                </a:cubicBezTo>
                <a:cubicBezTo>
                  <a:pt x="3212341" y="6959903"/>
                  <a:pt x="3131463" y="6958597"/>
                  <a:pt x="3072751" y="6955985"/>
                </a:cubicBezTo>
                <a:cubicBezTo>
                  <a:pt x="3013440" y="6953373"/>
                  <a:pt x="2954130" y="6955006"/>
                  <a:pt x="2939751" y="6959903"/>
                </a:cubicBezTo>
                <a:cubicBezTo>
                  <a:pt x="2925373" y="6964147"/>
                  <a:pt x="2911594" y="6964800"/>
                  <a:pt x="2907999" y="6959903"/>
                </a:cubicBezTo>
                <a:cubicBezTo>
                  <a:pt x="2900211" y="6949129"/>
                  <a:pt x="2834909" y="6965127"/>
                  <a:pt x="2839702" y="6977532"/>
                </a:cubicBezTo>
                <a:cubicBezTo>
                  <a:pt x="2842697" y="6983082"/>
                  <a:pt x="2854680" y="6988959"/>
                  <a:pt x="2867860" y="6991243"/>
                </a:cubicBezTo>
                <a:cubicBezTo>
                  <a:pt x="2887630" y="6994508"/>
                  <a:pt x="2885833" y="6996141"/>
                  <a:pt x="2856477" y="7002669"/>
                </a:cubicBezTo>
                <a:cubicBezTo>
                  <a:pt x="2824724" y="7009525"/>
                  <a:pt x="2821729" y="7008546"/>
                  <a:pt x="2819932" y="6988959"/>
                </a:cubicBezTo>
                <a:cubicBezTo>
                  <a:pt x="2818733" y="6975899"/>
                  <a:pt x="2811544" y="6967411"/>
                  <a:pt x="2803756" y="6967411"/>
                </a:cubicBezTo>
                <a:cubicBezTo>
                  <a:pt x="2795968" y="6968391"/>
                  <a:pt x="2790576" y="6975573"/>
                  <a:pt x="2791175" y="6983082"/>
                </a:cubicBezTo>
                <a:cubicBezTo>
                  <a:pt x="2791175" y="6990264"/>
                  <a:pt x="2787580" y="7000385"/>
                  <a:pt x="2782189" y="7004302"/>
                </a:cubicBezTo>
                <a:cubicBezTo>
                  <a:pt x="2774400" y="7010179"/>
                  <a:pt x="2772603" y="7003649"/>
                  <a:pt x="2775000" y="6980470"/>
                </a:cubicBezTo>
                <a:lnTo>
                  <a:pt x="2777995" y="6949129"/>
                </a:lnTo>
                <a:lnTo>
                  <a:pt x="2738454" y="6955985"/>
                </a:lnTo>
                <a:cubicBezTo>
                  <a:pt x="2716288" y="6959250"/>
                  <a:pt x="2694720" y="6959903"/>
                  <a:pt x="2689328" y="6958271"/>
                </a:cubicBezTo>
                <a:cubicBezTo>
                  <a:pt x="2683936" y="6955985"/>
                  <a:pt x="2647991" y="6955985"/>
                  <a:pt x="2610248" y="6958271"/>
                </a:cubicBezTo>
                <a:cubicBezTo>
                  <a:pt x="2571306" y="6960883"/>
                  <a:pt x="2532964" y="6961535"/>
                  <a:pt x="2525176" y="6959903"/>
                </a:cubicBezTo>
                <a:cubicBezTo>
                  <a:pt x="2497018" y="6955006"/>
                  <a:pt x="2248992" y="6951741"/>
                  <a:pt x="2245397" y="6955985"/>
                </a:cubicBezTo>
                <a:cubicBezTo>
                  <a:pt x="2243600" y="6958597"/>
                  <a:pt x="2262172" y="6972635"/>
                  <a:pt x="2287933" y="6986673"/>
                </a:cubicBezTo>
                <a:cubicBezTo>
                  <a:pt x="2319086" y="7002996"/>
                  <a:pt x="2341253" y="7009199"/>
                  <a:pt x="2353235" y="7004302"/>
                </a:cubicBezTo>
                <a:cubicBezTo>
                  <a:pt x="2362820" y="7000385"/>
                  <a:pt x="2368811" y="7001364"/>
                  <a:pt x="2365216" y="7007240"/>
                </a:cubicBezTo>
                <a:cubicBezTo>
                  <a:pt x="2362820" y="7012137"/>
                  <a:pt x="2379595" y="7019973"/>
                  <a:pt x="2401762" y="7025195"/>
                </a:cubicBezTo>
                <a:cubicBezTo>
                  <a:pt x="2423928" y="7029113"/>
                  <a:pt x="2437108" y="7035643"/>
                  <a:pt x="2431117" y="7038255"/>
                </a:cubicBezTo>
                <a:cubicBezTo>
                  <a:pt x="2402960" y="7051313"/>
                  <a:pt x="2274154" y="7013443"/>
                  <a:pt x="2192676" y="6969044"/>
                </a:cubicBezTo>
                <a:cubicBezTo>
                  <a:pt x="2159127" y="6951089"/>
                  <a:pt x="1996771" y="6922359"/>
                  <a:pt x="1987785" y="6932807"/>
                </a:cubicBezTo>
                <a:cubicBezTo>
                  <a:pt x="1986587" y="6935418"/>
                  <a:pt x="1999767" y="6944559"/>
                  <a:pt x="2018339" y="6954353"/>
                </a:cubicBezTo>
                <a:cubicBezTo>
                  <a:pt x="2035114" y="6963494"/>
                  <a:pt x="2044699" y="6971329"/>
                  <a:pt x="2038109" y="6972309"/>
                </a:cubicBezTo>
                <a:cubicBezTo>
                  <a:pt x="2021334" y="6973941"/>
                  <a:pt x="1972208" y="6950762"/>
                  <a:pt x="1939857" y="6926930"/>
                </a:cubicBezTo>
                <a:cubicBezTo>
                  <a:pt x="1926677" y="6916157"/>
                  <a:pt x="1906308" y="6906363"/>
                  <a:pt x="1894925" y="6904077"/>
                </a:cubicBezTo>
                <a:cubicBezTo>
                  <a:pt x="1884141" y="6901466"/>
                  <a:pt x="1856583" y="6894284"/>
                  <a:pt x="1835015" y="6886122"/>
                </a:cubicBezTo>
                <a:cubicBezTo>
                  <a:pt x="1813448" y="6878613"/>
                  <a:pt x="1773907" y="6864575"/>
                  <a:pt x="1747547" y="6856414"/>
                </a:cubicBezTo>
                <a:cubicBezTo>
                  <a:pt x="1658281" y="6826053"/>
                  <a:pt x="1631322" y="6812015"/>
                  <a:pt x="1357534" y="6657271"/>
                </a:cubicBezTo>
                <a:cubicBezTo>
                  <a:pt x="1289237" y="6617769"/>
                  <a:pt x="1204764" y="6573043"/>
                  <a:pt x="1170016" y="6557373"/>
                </a:cubicBezTo>
                <a:cubicBezTo>
                  <a:pt x="1091535" y="6523095"/>
                  <a:pt x="1040611" y="6483266"/>
                  <a:pt x="1038215" y="6455843"/>
                </a:cubicBezTo>
                <a:cubicBezTo>
                  <a:pt x="1037616" y="6444417"/>
                  <a:pt x="1021440" y="6425482"/>
                  <a:pt x="1001071" y="6412423"/>
                </a:cubicBezTo>
                <a:cubicBezTo>
                  <a:pt x="981301" y="6399038"/>
                  <a:pt x="966922" y="6386306"/>
                  <a:pt x="968719" y="6383695"/>
                </a:cubicBezTo>
                <a:cubicBezTo>
                  <a:pt x="973512" y="6377818"/>
                  <a:pt x="1013053" y="6406873"/>
                  <a:pt x="1089737" y="6471839"/>
                </a:cubicBezTo>
                <a:cubicBezTo>
                  <a:pt x="1159832" y="6531256"/>
                  <a:pt x="1249696" y="6580552"/>
                  <a:pt x="1269466" y="6570758"/>
                </a:cubicBezTo>
                <a:cubicBezTo>
                  <a:pt x="1280849" y="6564882"/>
                  <a:pt x="1279651" y="6558026"/>
                  <a:pt x="1258682" y="6531583"/>
                </a:cubicBezTo>
                <a:cubicBezTo>
                  <a:pt x="1196976" y="6450293"/>
                  <a:pt x="1187989" y="6436255"/>
                  <a:pt x="1191584" y="6422870"/>
                </a:cubicBezTo>
                <a:cubicBezTo>
                  <a:pt x="1199372" y="6395773"/>
                  <a:pt x="1229926" y="6392183"/>
                  <a:pt x="1258682" y="6414382"/>
                </a:cubicBezTo>
                <a:cubicBezTo>
                  <a:pt x="1286241" y="6435602"/>
                  <a:pt x="1330575" y="6457801"/>
                  <a:pt x="1329376" y="6449640"/>
                </a:cubicBezTo>
                <a:cubicBezTo>
                  <a:pt x="1328777" y="6439846"/>
                  <a:pt x="1243705" y="6374880"/>
                  <a:pt x="1226931" y="6370636"/>
                </a:cubicBezTo>
                <a:cubicBezTo>
                  <a:pt x="1210156" y="6367371"/>
                  <a:pt x="1198773" y="6339949"/>
                  <a:pt x="1213751" y="6339295"/>
                </a:cubicBezTo>
                <a:cubicBezTo>
                  <a:pt x="1236516" y="6336683"/>
                  <a:pt x="1297624" y="6353986"/>
                  <a:pt x="1314998" y="6367697"/>
                </a:cubicBezTo>
                <a:cubicBezTo>
                  <a:pt x="1326381" y="6376186"/>
                  <a:pt x="1341358" y="6380103"/>
                  <a:pt x="1348548" y="6376839"/>
                </a:cubicBezTo>
                <a:cubicBezTo>
                  <a:pt x="1355736" y="6372921"/>
                  <a:pt x="1365322" y="6374553"/>
                  <a:pt x="1368917" y="6379451"/>
                </a:cubicBezTo>
                <a:cubicBezTo>
                  <a:pt x="1377304" y="6390877"/>
                  <a:pt x="1490534" y="6436908"/>
                  <a:pt x="1497124" y="6432011"/>
                </a:cubicBezTo>
                <a:cubicBezTo>
                  <a:pt x="1500119" y="6429726"/>
                  <a:pt x="1507908" y="6436255"/>
                  <a:pt x="1515696" y="6445069"/>
                </a:cubicBezTo>
                <a:cubicBezTo>
                  <a:pt x="1530673" y="6464984"/>
                  <a:pt x="1518092" y="6470861"/>
                  <a:pt x="1500119" y="6451925"/>
                </a:cubicBezTo>
                <a:cubicBezTo>
                  <a:pt x="1493529" y="6445396"/>
                  <a:pt x="1476155" y="6439846"/>
                  <a:pt x="1460579" y="6438867"/>
                </a:cubicBezTo>
                <a:cubicBezTo>
                  <a:pt x="1433020" y="6437235"/>
                  <a:pt x="1433020" y="6437235"/>
                  <a:pt x="1449196" y="6462699"/>
                </a:cubicBezTo>
                <a:cubicBezTo>
                  <a:pt x="1462376" y="6483266"/>
                  <a:pt x="1471962" y="6487183"/>
                  <a:pt x="1500119" y="6485551"/>
                </a:cubicBezTo>
                <a:cubicBezTo>
                  <a:pt x="1519890" y="6484898"/>
                  <a:pt x="1537862" y="6483266"/>
                  <a:pt x="1540858" y="6482613"/>
                </a:cubicBezTo>
                <a:cubicBezTo>
                  <a:pt x="1545052" y="6481633"/>
                  <a:pt x="1562426" y="6494692"/>
                  <a:pt x="1581596" y="6511015"/>
                </a:cubicBezTo>
                <a:cubicBezTo>
                  <a:pt x="1599570" y="6527665"/>
                  <a:pt x="1621137" y="6541050"/>
                  <a:pt x="1627727" y="6540071"/>
                </a:cubicBezTo>
                <a:cubicBezTo>
                  <a:pt x="1634317" y="6539091"/>
                  <a:pt x="1651691" y="6544315"/>
                  <a:pt x="1666669" y="6549865"/>
                </a:cubicBezTo>
                <a:cubicBezTo>
                  <a:pt x="1681047" y="6555741"/>
                  <a:pt x="1713997" y="6561617"/>
                  <a:pt x="1739159" y="6561617"/>
                </a:cubicBezTo>
                <a:cubicBezTo>
                  <a:pt x="1765519" y="6562270"/>
                  <a:pt x="1812848" y="6564555"/>
                  <a:pt x="1844002" y="6567167"/>
                </a:cubicBezTo>
                <a:cubicBezTo>
                  <a:pt x="1875754" y="6569453"/>
                  <a:pt x="1905110" y="6572064"/>
                  <a:pt x="1911100" y="6572064"/>
                </a:cubicBezTo>
                <a:cubicBezTo>
                  <a:pt x="1915893" y="6573043"/>
                  <a:pt x="1900316" y="6577941"/>
                  <a:pt x="1875754" y="6583817"/>
                </a:cubicBezTo>
                <a:cubicBezTo>
                  <a:pt x="1850592" y="6589367"/>
                  <a:pt x="1809853" y="6593611"/>
                  <a:pt x="1784092" y="6592957"/>
                </a:cubicBezTo>
                <a:cubicBezTo>
                  <a:pt x="1721186" y="6590346"/>
                  <a:pt x="1706808" y="6605037"/>
                  <a:pt x="1769114" y="6608301"/>
                </a:cubicBezTo>
                <a:cubicBezTo>
                  <a:pt x="1817641" y="6611566"/>
                  <a:pt x="1818839" y="6612545"/>
                  <a:pt x="1788285" y="6620707"/>
                </a:cubicBezTo>
                <a:lnTo>
                  <a:pt x="1757132" y="6628869"/>
                </a:lnTo>
                <a:lnTo>
                  <a:pt x="1809853" y="6645519"/>
                </a:lnTo>
                <a:cubicBezTo>
                  <a:pt x="1916492" y="6678491"/>
                  <a:pt x="2025528" y="6693509"/>
                  <a:pt x="2135762" y="6690244"/>
                </a:cubicBezTo>
                <a:cubicBezTo>
                  <a:pt x="2196271" y="6688285"/>
                  <a:pt x="2251987" y="6682735"/>
                  <a:pt x="2260974" y="6677839"/>
                </a:cubicBezTo>
                <a:cubicBezTo>
                  <a:pt x="2269960" y="6673595"/>
                  <a:pt x="2305307" y="6666739"/>
                  <a:pt x="2340654" y="6665106"/>
                </a:cubicBezTo>
                <a:cubicBezTo>
                  <a:pt x="2376000" y="6662495"/>
                  <a:pt x="2403559" y="6656945"/>
                  <a:pt x="2402361" y="6651069"/>
                </a:cubicBezTo>
                <a:cubicBezTo>
                  <a:pt x="2399964" y="6624951"/>
                  <a:pt x="2231019" y="6582837"/>
                  <a:pt x="2187285" y="6598507"/>
                </a:cubicBezTo>
                <a:cubicBezTo>
                  <a:pt x="2174104" y="6603405"/>
                  <a:pt x="2161523" y="6601119"/>
                  <a:pt x="2153136" y="6591979"/>
                </a:cubicBezTo>
                <a:cubicBezTo>
                  <a:pt x="2135762" y="6574675"/>
                  <a:pt x="2113596" y="6576308"/>
                  <a:pt x="2115393" y="6595896"/>
                </a:cubicBezTo>
                <a:cubicBezTo>
                  <a:pt x="2117190" y="6608301"/>
                  <a:pt x="2112397" y="6608301"/>
                  <a:pt x="2087235" y="6595896"/>
                </a:cubicBezTo>
                <a:cubicBezTo>
                  <a:pt x="2070461" y="6588713"/>
                  <a:pt x="2047695" y="6573697"/>
                  <a:pt x="2034515" y="6563903"/>
                </a:cubicBezTo>
                <a:cubicBezTo>
                  <a:pt x="2021934" y="6554109"/>
                  <a:pt x="1997371" y="6543988"/>
                  <a:pt x="1980596" y="6542356"/>
                </a:cubicBezTo>
                <a:cubicBezTo>
                  <a:pt x="1963222" y="6540723"/>
                  <a:pt x="1937461" y="6531583"/>
                  <a:pt x="1922483" y="6521789"/>
                </a:cubicBezTo>
                <a:cubicBezTo>
                  <a:pt x="1903312" y="6510363"/>
                  <a:pt x="1878150" y="6506119"/>
                  <a:pt x="1841006" y="6508077"/>
                </a:cubicBezTo>
                <a:cubicBezTo>
                  <a:pt x="1811650" y="6509709"/>
                  <a:pt x="1787686" y="6508077"/>
                  <a:pt x="1786488" y="6505465"/>
                </a:cubicBezTo>
                <a:cubicBezTo>
                  <a:pt x="1786488" y="6503180"/>
                  <a:pt x="1762524" y="6494692"/>
                  <a:pt x="1733168" y="6487183"/>
                </a:cubicBezTo>
                <a:cubicBezTo>
                  <a:pt x="1704412" y="6480001"/>
                  <a:pt x="1679250" y="6469881"/>
                  <a:pt x="1679250" y="6464984"/>
                </a:cubicBezTo>
                <a:cubicBezTo>
                  <a:pt x="1678650" y="6460087"/>
                  <a:pt x="1685839" y="6458455"/>
                  <a:pt x="1696024" y="6462045"/>
                </a:cubicBezTo>
                <a:cubicBezTo>
                  <a:pt x="1760128" y="6481633"/>
                  <a:pt x="1942853" y="6490775"/>
                  <a:pt x="1929673" y="6473472"/>
                </a:cubicBezTo>
                <a:cubicBezTo>
                  <a:pt x="1926677" y="6468575"/>
                  <a:pt x="1909902" y="6464984"/>
                  <a:pt x="1893726" y="6466616"/>
                </a:cubicBezTo>
                <a:cubicBezTo>
                  <a:pt x="1874556" y="6468249"/>
                  <a:pt x="1867965" y="6465963"/>
                  <a:pt x="1874556" y="6461067"/>
                </a:cubicBezTo>
                <a:cubicBezTo>
                  <a:pt x="1891929" y="6447029"/>
                  <a:pt x="1857182" y="6426135"/>
                  <a:pt x="1814646" y="6422870"/>
                </a:cubicBezTo>
                <a:cubicBezTo>
                  <a:pt x="1773907" y="6420585"/>
                  <a:pt x="1776303" y="6434623"/>
                  <a:pt x="1817042" y="6446049"/>
                </a:cubicBezTo>
                <a:cubicBezTo>
                  <a:pt x="1835614" y="6451925"/>
                  <a:pt x="1843402" y="6450293"/>
                  <a:pt x="1848195" y="6440499"/>
                </a:cubicBezTo>
                <a:cubicBezTo>
                  <a:pt x="1852389" y="6431358"/>
                  <a:pt x="1855983" y="6434623"/>
                  <a:pt x="1856583" y="6449640"/>
                </a:cubicBezTo>
                <a:cubicBezTo>
                  <a:pt x="1858379" y="6466943"/>
                  <a:pt x="1854785" y="6470861"/>
                  <a:pt x="1840407" y="6467595"/>
                </a:cubicBezTo>
                <a:cubicBezTo>
                  <a:pt x="1829623" y="6465637"/>
                  <a:pt x="1811051" y="6462699"/>
                  <a:pt x="1799069" y="6460413"/>
                </a:cubicBezTo>
                <a:cubicBezTo>
                  <a:pt x="1787686" y="6458781"/>
                  <a:pt x="1768515" y="6448008"/>
                  <a:pt x="1757132" y="6437235"/>
                </a:cubicBezTo>
                <a:cubicBezTo>
                  <a:pt x="1745150" y="6427441"/>
                  <a:pt x="1740358" y="6423849"/>
                  <a:pt x="1746349" y="6430379"/>
                </a:cubicBezTo>
                <a:cubicBezTo>
                  <a:pt x="1760727" y="6449313"/>
                  <a:pt x="1747547" y="6455190"/>
                  <a:pt x="1715795" y="6443764"/>
                </a:cubicBezTo>
                <a:cubicBezTo>
                  <a:pt x="1687038" y="6433643"/>
                  <a:pt x="1685839" y="6433970"/>
                  <a:pt x="1705610" y="6425809"/>
                </a:cubicBezTo>
                <a:lnTo>
                  <a:pt x="1727177" y="6417320"/>
                </a:lnTo>
                <a:lnTo>
                  <a:pt x="1705610" y="6418299"/>
                </a:lnTo>
                <a:cubicBezTo>
                  <a:pt x="1693628" y="6418953"/>
                  <a:pt x="1672660" y="6413403"/>
                  <a:pt x="1659479" y="6405894"/>
                </a:cubicBezTo>
                <a:cubicBezTo>
                  <a:pt x="1646299" y="6399365"/>
                  <a:pt x="1636115" y="6395773"/>
                  <a:pt x="1636115" y="6400017"/>
                </a:cubicBezTo>
                <a:cubicBezTo>
                  <a:pt x="1636115" y="6403935"/>
                  <a:pt x="1628326" y="6401650"/>
                  <a:pt x="1618142" y="6395121"/>
                </a:cubicBezTo>
                <a:cubicBezTo>
                  <a:pt x="1591781" y="6376186"/>
                  <a:pt x="1540259" y="6363127"/>
                  <a:pt x="1524682" y="6370636"/>
                </a:cubicBezTo>
                <a:cubicBezTo>
                  <a:pt x="1515097" y="6375533"/>
                  <a:pt x="1510903" y="6372921"/>
                  <a:pt x="1511502" y="6362148"/>
                </a:cubicBezTo>
                <a:cubicBezTo>
                  <a:pt x="1513299" y="6344193"/>
                  <a:pt x="1440809" y="6325257"/>
                  <a:pt x="1422836" y="6339295"/>
                </a:cubicBezTo>
                <a:cubicBezTo>
                  <a:pt x="1406061" y="6351701"/>
                  <a:pt x="1509705" y="6388265"/>
                  <a:pt x="1535466" y="6379451"/>
                </a:cubicBezTo>
                <a:cubicBezTo>
                  <a:pt x="1551043" y="6373574"/>
                  <a:pt x="1560029" y="6376839"/>
                  <a:pt x="1568416" y="6390877"/>
                </a:cubicBezTo>
                <a:cubicBezTo>
                  <a:pt x="1579799" y="6408179"/>
                  <a:pt x="1578601" y="6409811"/>
                  <a:pt x="1555835" y="6412423"/>
                </a:cubicBezTo>
                <a:cubicBezTo>
                  <a:pt x="1536065" y="6414055"/>
                  <a:pt x="1533069" y="6411444"/>
                  <a:pt x="1540259" y="6400671"/>
                </a:cubicBezTo>
                <a:cubicBezTo>
                  <a:pt x="1547448" y="6389245"/>
                  <a:pt x="1544453" y="6386959"/>
                  <a:pt x="1524083" y="6387612"/>
                </a:cubicBezTo>
                <a:cubicBezTo>
                  <a:pt x="1478552" y="6390223"/>
                  <a:pt x="1455786" y="6388591"/>
                  <a:pt x="1455786" y="6383041"/>
                </a:cubicBezTo>
                <a:cubicBezTo>
                  <a:pt x="1454588" y="6379777"/>
                  <a:pt x="1439011" y="6371289"/>
                  <a:pt x="1419840" y="6363780"/>
                </a:cubicBezTo>
                <a:cubicBezTo>
                  <a:pt x="1388687" y="6352354"/>
                  <a:pt x="1374908" y="6324278"/>
                  <a:pt x="1401867" y="6328522"/>
                </a:cubicBezTo>
                <a:cubicBezTo>
                  <a:pt x="1425831" y="6331787"/>
                  <a:pt x="1408457" y="6308608"/>
                  <a:pt x="1382097" y="6302079"/>
                </a:cubicBezTo>
                <a:cubicBezTo>
                  <a:pt x="1365921" y="6297835"/>
                  <a:pt x="1352741" y="6291305"/>
                  <a:pt x="1352741" y="6287387"/>
                </a:cubicBezTo>
                <a:cubicBezTo>
                  <a:pt x="1351543" y="6283143"/>
                  <a:pt x="1338962" y="6278899"/>
                  <a:pt x="1323385" y="6276615"/>
                </a:cubicBezTo>
                <a:cubicBezTo>
                  <a:pt x="1307209" y="6274982"/>
                  <a:pt x="1281449" y="6263556"/>
                  <a:pt x="1267070" y="6251150"/>
                </a:cubicBezTo>
                <a:cubicBezTo>
                  <a:pt x="1241309" y="6228951"/>
                  <a:pt x="1240111" y="6226992"/>
                  <a:pt x="1256286" y="6213933"/>
                </a:cubicBezTo>
                <a:cubicBezTo>
                  <a:pt x="1270665" y="6199895"/>
                  <a:pt x="1271264" y="6198916"/>
                  <a:pt x="1253890" y="6194019"/>
                </a:cubicBezTo>
                <a:cubicBezTo>
                  <a:pt x="1231723" y="6187489"/>
                  <a:pt x="1199372" y="6155497"/>
                  <a:pt x="1204165" y="6144723"/>
                </a:cubicBezTo>
                <a:cubicBezTo>
                  <a:pt x="1210156" y="6132317"/>
                  <a:pt x="1225732" y="6134929"/>
                  <a:pt x="1226931" y="6147987"/>
                </a:cubicBezTo>
                <a:cubicBezTo>
                  <a:pt x="1228129" y="6163658"/>
                  <a:pt x="1263476" y="6180961"/>
                  <a:pt x="1315597" y="6190101"/>
                </a:cubicBezTo>
                <a:cubicBezTo>
                  <a:pt x="1339561" y="6194999"/>
                  <a:pt x="1350944" y="6199243"/>
                  <a:pt x="1341957" y="6200875"/>
                </a:cubicBezTo>
                <a:cubicBezTo>
                  <a:pt x="1333570" y="6202507"/>
                  <a:pt x="1326381" y="6207404"/>
                  <a:pt x="1326980" y="6211321"/>
                </a:cubicBezTo>
                <a:cubicBezTo>
                  <a:pt x="1328178" y="6223075"/>
                  <a:pt x="1355138" y="6231236"/>
                  <a:pt x="1393480" y="6231236"/>
                </a:cubicBezTo>
                <a:lnTo>
                  <a:pt x="1425831" y="6231236"/>
                </a:lnTo>
                <a:lnTo>
                  <a:pt x="1401268" y="6212301"/>
                </a:lnTo>
                <a:cubicBezTo>
                  <a:pt x="1372511" y="6190755"/>
                  <a:pt x="1302417" y="6144723"/>
                  <a:pt x="1285043" y="6136561"/>
                </a:cubicBezTo>
                <a:cubicBezTo>
                  <a:pt x="1274259" y="6130685"/>
                  <a:pt x="1105314" y="6117627"/>
                  <a:pt x="1054390" y="6118606"/>
                </a:cubicBezTo>
                <a:cubicBezTo>
                  <a:pt x="1041210" y="6118606"/>
                  <a:pt x="1023237" y="6118606"/>
                  <a:pt x="1014251" y="6118606"/>
                </a:cubicBezTo>
                <a:cubicBezTo>
                  <a:pt x="1004665" y="6118606"/>
                  <a:pt x="997476" y="6111750"/>
                  <a:pt x="996877" y="6103589"/>
                </a:cubicBezTo>
                <a:cubicBezTo>
                  <a:pt x="996278" y="6093795"/>
                  <a:pt x="1001071" y="6089551"/>
                  <a:pt x="1009458" y="6092163"/>
                </a:cubicBezTo>
                <a:cubicBezTo>
                  <a:pt x="1016647" y="6093795"/>
                  <a:pt x="1024436" y="6089551"/>
                  <a:pt x="1026832" y="6081389"/>
                </a:cubicBezTo>
                <a:cubicBezTo>
                  <a:pt x="1029228" y="6072901"/>
                  <a:pt x="1025035" y="6068004"/>
                  <a:pt x="1016647" y="6068983"/>
                </a:cubicBezTo>
                <a:cubicBezTo>
                  <a:pt x="1008260" y="6069963"/>
                  <a:pt x="1004066" y="6065719"/>
                  <a:pt x="1007062" y="6060495"/>
                </a:cubicBezTo>
                <a:cubicBezTo>
                  <a:pt x="1010057" y="6053966"/>
                  <a:pt x="1020242" y="6053966"/>
                  <a:pt x="1036418" y="6059843"/>
                </a:cubicBezTo>
                <a:cubicBezTo>
                  <a:pt x="1050197" y="6064739"/>
                  <a:pt x="1056787" y="6070615"/>
                  <a:pt x="1051395" y="6072901"/>
                </a:cubicBezTo>
                <a:cubicBezTo>
                  <a:pt x="1046602" y="6075513"/>
                  <a:pt x="1042408" y="6081389"/>
                  <a:pt x="1042408" y="6086613"/>
                </a:cubicBezTo>
                <a:cubicBezTo>
                  <a:pt x="1043008" y="6098691"/>
                  <a:pt x="1074161" y="6094447"/>
                  <a:pt x="1085544" y="6080409"/>
                </a:cubicBezTo>
                <a:cubicBezTo>
                  <a:pt x="1092134" y="6073227"/>
                  <a:pt x="1100521" y="6072248"/>
                  <a:pt x="1112503" y="6077471"/>
                </a:cubicBezTo>
                <a:cubicBezTo>
                  <a:pt x="1140661" y="6088897"/>
                  <a:pt x="1231124" y="6105874"/>
                  <a:pt x="1254489" y="6103589"/>
                </a:cubicBezTo>
                <a:cubicBezTo>
                  <a:pt x="1281449" y="6100977"/>
                  <a:pt x="1300619" y="6085307"/>
                  <a:pt x="1291633" y="6072901"/>
                </a:cubicBezTo>
                <a:cubicBezTo>
                  <a:pt x="1287440" y="6067351"/>
                  <a:pt x="1273061" y="6065066"/>
                  <a:pt x="1258682" y="6066698"/>
                </a:cubicBezTo>
                <a:cubicBezTo>
                  <a:pt x="1216147" y="6073881"/>
                  <a:pt x="1146652" y="6033725"/>
                  <a:pt x="1125683" y="5988347"/>
                </a:cubicBezTo>
                <a:cubicBezTo>
                  <a:pt x="1113102" y="5964515"/>
                  <a:pt x="1123886" y="5968433"/>
                  <a:pt x="1162228" y="6004017"/>
                </a:cubicBezTo>
                <a:lnTo>
                  <a:pt x="1197575" y="6035357"/>
                </a:lnTo>
                <a:lnTo>
                  <a:pt x="1195178" y="6005649"/>
                </a:lnTo>
                <a:cubicBezTo>
                  <a:pt x="1192782" y="5982471"/>
                  <a:pt x="1195778" y="5974962"/>
                  <a:pt x="1210156" y="5973329"/>
                </a:cubicBezTo>
                <a:cubicBezTo>
                  <a:pt x="1219142" y="5972677"/>
                  <a:pt x="1232922" y="5978227"/>
                  <a:pt x="1240710" y="5984755"/>
                </a:cubicBezTo>
                <a:cubicBezTo>
                  <a:pt x="1251494" y="5996509"/>
                  <a:pt x="1250895" y="5999120"/>
                  <a:pt x="1235917" y="6000753"/>
                </a:cubicBezTo>
                <a:cubicBezTo>
                  <a:pt x="1219142" y="6002385"/>
                  <a:pt x="1219142" y="6003037"/>
                  <a:pt x="1238314" y="6014464"/>
                </a:cubicBezTo>
                <a:cubicBezTo>
                  <a:pt x="1247899" y="6021319"/>
                  <a:pt x="1267070" y="6026217"/>
                  <a:pt x="1279651" y="6024585"/>
                </a:cubicBezTo>
                <a:cubicBezTo>
                  <a:pt x="1291633" y="6023605"/>
                  <a:pt x="1314399" y="6028502"/>
                  <a:pt x="1329376" y="6036011"/>
                </a:cubicBezTo>
                <a:cubicBezTo>
                  <a:pt x="1349146" y="6045151"/>
                  <a:pt x="1364124" y="6045805"/>
                  <a:pt x="1383295" y="6038296"/>
                </a:cubicBezTo>
                <a:lnTo>
                  <a:pt x="1409056" y="6027849"/>
                </a:lnTo>
                <a:lnTo>
                  <a:pt x="1378502" y="6026869"/>
                </a:lnTo>
                <a:cubicBezTo>
                  <a:pt x="1356336" y="6026869"/>
                  <a:pt x="1343755" y="6020341"/>
                  <a:pt x="1335966" y="6004670"/>
                </a:cubicBezTo>
                <a:cubicBezTo>
                  <a:pt x="1330575" y="5993244"/>
                  <a:pt x="1313201" y="5977573"/>
                  <a:pt x="1298223" y="5970065"/>
                </a:cubicBezTo>
                <a:cubicBezTo>
                  <a:pt x="1271863" y="5957659"/>
                  <a:pt x="1271863" y="5957659"/>
                  <a:pt x="1295228" y="5960924"/>
                </a:cubicBezTo>
                <a:cubicBezTo>
                  <a:pt x="1308408" y="5962556"/>
                  <a:pt x="1326381" y="5966147"/>
                  <a:pt x="1335367" y="5968433"/>
                </a:cubicBezTo>
                <a:cubicBezTo>
                  <a:pt x="1347948" y="5971044"/>
                  <a:pt x="1351543" y="5966800"/>
                  <a:pt x="1350345" y="5952763"/>
                </a:cubicBezTo>
                <a:cubicBezTo>
                  <a:pt x="1349146" y="5937092"/>
                  <a:pt x="1337764" y="5930563"/>
                  <a:pt x="1295827" y="5920443"/>
                </a:cubicBezTo>
                <a:cubicBezTo>
                  <a:pt x="1258084" y="5912281"/>
                  <a:pt x="1241908" y="5904445"/>
                  <a:pt x="1241309" y="5892040"/>
                </a:cubicBezTo>
                <a:cubicBezTo>
                  <a:pt x="1239512" y="5878655"/>
                  <a:pt x="1245503" y="5875717"/>
                  <a:pt x="1268868" y="5878002"/>
                </a:cubicBezTo>
                <a:cubicBezTo>
                  <a:pt x="1291034" y="5880614"/>
                  <a:pt x="1296426" y="5877675"/>
                  <a:pt x="1295827" y="5865270"/>
                </a:cubicBezTo>
                <a:cubicBezTo>
                  <a:pt x="1293431" y="5845682"/>
                  <a:pt x="1268868" y="5839479"/>
                  <a:pt x="1174809" y="5833603"/>
                </a:cubicBezTo>
                <a:cubicBezTo>
                  <a:pt x="1123886" y="5831318"/>
                  <a:pt x="1098125" y="5832623"/>
                  <a:pt x="1097526" y="5840133"/>
                </a:cubicBezTo>
                <a:cubicBezTo>
                  <a:pt x="1095728" y="5845682"/>
                  <a:pt x="1087940" y="5847315"/>
                  <a:pt x="1078354" y="5843071"/>
                </a:cubicBezTo>
                <a:cubicBezTo>
                  <a:pt x="1069368" y="5839806"/>
                  <a:pt x="1032823" y="5831971"/>
                  <a:pt x="997476" y="5826095"/>
                </a:cubicBezTo>
                <a:cubicBezTo>
                  <a:pt x="962129" y="5820218"/>
                  <a:pt x="932774" y="5811077"/>
                  <a:pt x="931575" y="5806180"/>
                </a:cubicBezTo>
                <a:cubicBezTo>
                  <a:pt x="931575" y="5802263"/>
                  <a:pt x="904616" y="5799977"/>
                  <a:pt x="872864" y="5802263"/>
                </a:cubicBezTo>
                <a:lnTo>
                  <a:pt x="814152" y="5805527"/>
                </a:lnTo>
                <a:lnTo>
                  <a:pt x="888440" y="5793121"/>
                </a:lnTo>
                <a:cubicBezTo>
                  <a:pt x="929179" y="5785613"/>
                  <a:pt x="971116" y="5782348"/>
                  <a:pt x="981301" y="5786266"/>
                </a:cubicBezTo>
                <a:cubicBezTo>
                  <a:pt x="990886" y="5790510"/>
                  <a:pt x="1029827" y="5794754"/>
                  <a:pt x="1066972" y="5796386"/>
                </a:cubicBezTo>
                <a:cubicBezTo>
                  <a:pt x="1245503" y="5802915"/>
                  <a:pt x="1282048" y="5802263"/>
                  <a:pt x="1304214" y="5791489"/>
                </a:cubicBezTo>
                <a:cubicBezTo>
                  <a:pt x="1317994" y="5784307"/>
                  <a:pt x="1332971" y="5782348"/>
                  <a:pt x="1338363" y="5786266"/>
                </a:cubicBezTo>
                <a:cubicBezTo>
                  <a:pt x="1356935" y="5798019"/>
                  <a:pt x="1392881" y="5802263"/>
                  <a:pt x="1397074" y="5792469"/>
                </a:cubicBezTo>
                <a:cubicBezTo>
                  <a:pt x="1399471" y="5788225"/>
                  <a:pt x="1410255" y="5785613"/>
                  <a:pt x="1422236" y="5787898"/>
                </a:cubicBezTo>
                <a:cubicBezTo>
                  <a:pt x="1436016" y="5790510"/>
                  <a:pt x="1440210" y="5788225"/>
                  <a:pt x="1434818" y="5780716"/>
                </a:cubicBezTo>
                <a:cubicBezTo>
                  <a:pt x="1431223" y="5775819"/>
                  <a:pt x="1417444" y="5771575"/>
                  <a:pt x="1406660" y="5772555"/>
                </a:cubicBezTo>
                <a:cubicBezTo>
                  <a:pt x="1395277" y="5773207"/>
                  <a:pt x="1358732" y="5773533"/>
                  <a:pt x="1324584" y="5771575"/>
                </a:cubicBezTo>
                <a:lnTo>
                  <a:pt x="1263476" y="5770269"/>
                </a:lnTo>
                <a:lnTo>
                  <a:pt x="1312602" y="5763413"/>
                </a:lnTo>
                <a:cubicBezTo>
                  <a:pt x="1346750" y="5759169"/>
                  <a:pt x="1361129" y="5753293"/>
                  <a:pt x="1359930" y="5744479"/>
                </a:cubicBezTo>
                <a:cubicBezTo>
                  <a:pt x="1358133" y="5727829"/>
                  <a:pt x="1337165" y="5721626"/>
                  <a:pt x="1296426" y="5725543"/>
                </a:cubicBezTo>
                <a:cubicBezTo>
                  <a:pt x="1271863" y="5727503"/>
                  <a:pt x="1264674" y="5723911"/>
                  <a:pt x="1260480" y="5707588"/>
                </a:cubicBezTo>
                <a:cubicBezTo>
                  <a:pt x="1256886" y="5690939"/>
                  <a:pt x="1231723" y="5676247"/>
                  <a:pt x="1143057" y="5641643"/>
                </a:cubicBezTo>
                <a:cubicBezTo>
                  <a:pt x="1081350" y="5617811"/>
                  <a:pt x="1025035" y="5592999"/>
                  <a:pt x="1016647" y="5586470"/>
                </a:cubicBezTo>
                <a:cubicBezTo>
                  <a:pt x="993882" y="5569821"/>
                  <a:pt x="1017845" y="5564271"/>
                  <a:pt x="1078354" y="5573411"/>
                </a:cubicBezTo>
                <a:cubicBezTo>
                  <a:pt x="1113701" y="5578309"/>
                  <a:pt x="1126282" y="5582879"/>
                  <a:pt x="1114899" y="5588755"/>
                </a:cubicBezTo>
                <a:cubicBezTo>
                  <a:pt x="1103516" y="5593652"/>
                  <a:pt x="1120890" y="5602793"/>
                  <a:pt x="1175408" y="5619443"/>
                </a:cubicBezTo>
                <a:cubicBezTo>
                  <a:pt x="1232323" y="5636745"/>
                  <a:pt x="1271863" y="5641643"/>
                  <a:pt x="1329976" y="5639031"/>
                </a:cubicBezTo>
                <a:cubicBezTo>
                  <a:pt x="1399471" y="5636745"/>
                  <a:pt x="1407259" y="5634787"/>
                  <a:pt x="1390484" y="5624993"/>
                </a:cubicBezTo>
                <a:cubicBezTo>
                  <a:pt x="1379701" y="5618463"/>
                  <a:pt x="1353939" y="5614546"/>
                  <a:pt x="1333570" y="5616178"/>
                </a:cubicBezTo>
                <a:cubicBezTo>
                  <a:pt x="1294629" y="5619443"/>
                  <a:pt x="1271863" y="5608669"/>
                  <a:pt x="1270066" y="5584837"/>
                </a:cubicBezTo>
                <a:cubicBezTo>
                  <a:pt x="1269466" y="5575043"/>
                  <a:pt x="1279052" y="5571779"/>
                  <a:pt x="1316196" y="5571779"/>
                </a:cubicBezTo>
                <a:cubicBezTo>
                  <a:pt x="1343755" y="5571779"/>
                  <a:pt x="1365921" y="5567535"/>
                  <a:pt x="1368917" y="5561659"/>
                </a:cubicBezTo>
                <a:cubicBezTo>
                  <a:pt x="1371912" y="5556109"/>
                  <a:pt x="1368917" y="5554803"/>
                  <a:pt x="1364124" y="5558067"/>
                </a:cubicBezTo>
                <a:cubicBezTo>
                  <a:pt x="1359331" y="5562311"/>
                  <a:pt x="1346750" y="5563617"/>
                  <a:pt x="1337764" y="5561006"/>
                </a:cubicBezTo>
                <a:cubicBezTo>
                  <a:pt x="1322187" y="5556761"/>
                  <a:pt x="1322187" y="5555783"/>
                  <a:pt x="1337764" y="5547621"/>
                </a:cubicBezTo>
                <a:cubicBezTo>
                  <a:pt x="1355138" y="5539133"/>
                  <a:pt x="1355138" y="5538480"/>
                  <a:pt x="1335966" y="5533583"/>
                </a:cubicBezTo>
                <a:cubicBezTo>
                  <a:pt x="1308408" y="5525421"/>
                  <a:pt x="1282048" y="5504854"/>
                  <a:pt x="1280250" y="5489837"/>
                </a:cubicBezTo>
                <a:cubicBezTo>
                  <a:pt x="1279651" y="5475146"/>
                  <a:pt x="1316196" y="5468617"/>
                  <a:pt x="1331773" y="5480043"/>
                </a:cubicBezTo>
                <a:cubicBezTo>
                  <a:pt x="1336566" y="5484287"/>
                  <a:pt x="1351543" y="5483307"/>
                  <a:pt x="1364124" y="5478411"/>
                </a:cubicBezTo>
                <a:lnTo>
                  <a:pt x="1386889" y="5469269"/>
                </a:lnTo>
                <a:lnTo>
                  <a:pt x="1358732" y="5464699"/>
                </a:lnTo>
                <a:cubicBezTo>
                  <a:pt x="1342556" y="5462087"/>
                  <a:pt x="1317994" y="5452947"/>
                  <a:pt x="1304214" y="5444785"/>
                </a:cubicBezTo>
                <a:cubicBezTo>
                  <a:pt x="1289237" y="5436623"/>
                  <a:pt x="1252692" y="5428135"/>
                  <a:pt x="1221539" y="5425523"/>
                </a:cubicBezTo>
                <a:cubicBezTo>
                  <a:pt x="1153841" y="5420627"/>
                  <a:pt x="1066372" y="5401365"/>
                  <a:pt x="992683" y="5374921"/>
                </a:cubicBezTo>
                <a:cubicBezTo>
                  <a:pt x="932174" y="5353375"/>
                  <a:pt x="915999" y="5337705"/>
                  <a:pt x="974111" y="5357293"/>
                </a:cubicBezTo>
                <a:cubicBezTo>
                  <a:pt x="1071165" y="5390265"/>
                  <a:pt x="1255088" y="5424217"/>
                  <a:pt x="1254489" y="5408547"/>
                </a:cubicBezTo>
                <a:cubicBezTo>
                  <a:pt x="1253890" y="5405283"/>
                  <a:pt x="1241309" y="5397774"/>
                  <a:pt x="1226931" y="5391245"/>
                </a:cubicBezTo>
                <a:cubicBezTo>
                  <a:pt x="1190386" y="5375575"/>
                  <a:pt x="1210156" y="5373942"/>
                  <a:pt x="1262876" y="5387980"/>
                </a:cubicBezTo>
                <a:cubicBezTo>
                  <a:pt x="1322187" y="5404303"/>
                  <a:pt x="1376705" y="5409527"/>
                  <a:pt x="1381498" y="5398753"/>
                </a:cubicBezTo>
                <a:cubicBezTo>
                  <a:pt x="1383894" y="5393857"/>
                  <a:pt x="1379102" y="5390265"/>
                  <a:pt x="1370115" y="5391245"/>
                </a:cubicBezTo>
                <a:cubicBezTo>
                  <a:pt x="1361728" y="5391897"/>
                  <a:pt x="1343755" y="5385369"/>
                  <a:pt x="1329376" y="5376553"/>
                </a:cubicBezTo>
                <a:cubicBezTo>
                  <a:pt x="1315597" y="5366433"/>
                  <a:pt x="1295228" y="5359904"/>
                  <a:pt x="1284444" y="5359904"/>
                </a:cubicBezTo>
                <a:cubicBezTo>
                  <a:pt x="1269466" y="5360557"/>
                  <a:pt x="1272462" y="5357293"/>
                  <a:pt x="1295827" y="5345866"/>
                </a:cubicBezTo>
                <a:lnTo>
                  <a:pt x="1326980" y="5329543"/>
                </a:lnTo>
                <a:lnTo>
                  <a:pt x="1289237" y="5332807"/>
                </a:lnTo>
                <a:cubicBezTo>
                  <a:pt x="1250295" y="5335419"/>
                  <a:pt x="1165823" y="5319423"/>
                  <a:pt x="1143057" y="5304731"/>
                </a:cubicBezTo>
                <a:cubicBezTo>
                  <a:pt x="1136467" y="5299835"/>
                  <a:pt x="1102917" y="5298203"/>
                  <a:pt x="1067571" y="5299835"/>
                </a:cubicBezTo>
                <a:cubicBezTo>
                  <a:pt x="941760" y="5305711"/>
                  <a:pt x="955539" y="5289715"/>
                  <a:pt x="1084345" y="5280900"/>
                </a:cubicBezTo>
                <a:cubicBezTo>
                  <a:pt x="1181998" y="5274371"/>
                  <a:pt x="1213751" y="5268494"/>
                  <a:pt x="1226931" y="5257068"/>
                </a:cubicBezTo>
                <a:cubicBezTo>
                  <a:pt x="1236516" y="5247927"/>
                  <a:pt x="1240710" y="5238786"/>
                  <a:pt x="1237115" y="5236501"/>
                </a:cubicBezTo>
                <a:cubicBezTo>
                  <a:pt x="1234119" y="5232909"/>
                  <a:pt x="1197575" y="5229645"/>
                  <a:pt x="1156237" y="5228665"/>
                </a:cubicBezTo>
                <a:cubicBezTo>
                  <a:pt x="1085544" y="5227033"/>
                  <a:pt x="1086742" y="5227360"/>
                  <a:pt x="1180800" y="5223116"/>
                </a:cubicBezTo>
                <a:cubicBezTo>
                  <a:pt x="1234719" y="5220831"/>
                  <a:pt x="1282048" y="5219198"/>
                  <a:pt x="1284444" y="5220177"/>
                </a:cubicBezTo>
                <a:cubicBezTo>
                  <a:pt x="1286840" y="5220831"/>
                  <a:pt x="1291034" y="5216587"/>
                  <a:pt x="1292831" y="5211037"/>
                </a:cubicBezTo>
                <a:cubicBezTo>
                  <a:pt x="1295228" y="5206139"/>
                  <a:pt x="1282647" y="5200916"/>
                  <a:pt x="1265872" y="5200916"/>
                </a:cubicBezTo>
                <a:cubicBezTo>
                  <a:pt x="1234119" y="5200916"/>
                  <a:pt x="1220939" y="5184593"/>
                  <a:pt x="1251494" y="5181329"/>
                </a:cubicBezTo>
                <a:cubicBezTo>
                  <a:pt x="1276656" y="5178717"/>
                  <a:pt x="1280849" y="5167943"/>
                  <a:pt x="1262277" y="5153905"/>
                </a:cubicBezTo>
                <a:cubicBezTo>
                  <a:pt x="1244904" y="5142153"/>
                  <a:pt x="1244904" y="5142479"/>
                  <a:pt x="1261079" y="5145744"/>
                </a:cubicBezTo>
                <a:cubicBezTo>
                  <a:pt x="1270066" y="5147376"/>
                  <a:pt x="1300021" y="5149661"/>
                  <a:pt x="1326381" y="5151293"/>
                </a:cubicBezTo>
                <a:cubicBezTo>
                  <a:pt x="1364723" y="5152926"/>
                  <a:pt x="1377304" y="5149988"/>
                  <a:pt x="1384493" y="5137583"/>
                </a:cubicBezTo>
                <a:cubicBezTo>
                  <a:pt x="1392282" y="5125177"/>
                  <a:pt x="1402466" y="5122891"/>
                  <a:pt x="1440809" y="5126156"/>
                </a:cubicBezTo>
                <a:cubicBezTo>
                  <a:pt x="1467169" y="5127789"/>
                  <a:pt x="1523484" y="5126156"/>
                  <a:pt x="1565421" y="5122891"/>
                </a:cubicBezTo>
                <a:lnTo>
                  <a:pt x="1642705" y="5116035"/>
                </a:lnTo>
                <a:lnTo>
                  <a:pt x="1619339" y="5096121"/>
                </a:lnTo>
                <a:cubicBezTo>
                  <a:pt x="1598970" y="5078819"/>
                  <a:pt x="1588786" y="5078166"/>
                  <a:pt x="1519290" y="5086981"/>
                </a:cubicBezTo>
                <a:cubicBezTo>
                  <a:pt x="1459381" y="5094489"/>
                  <a:pt x="1442007" y="5093836"/>
                  <a:pt x="1441408" y="5084042"/>
                </a:cubicBezTo>
                <a:cubicBezTo>
                  <a:pt x="1439610" y="5065107"/>
                  <a:pt x="1329376" y="5043887"/>
                  <a:pt x="1305413" y="5057925"/>
                </a:cubicBezTo>
                <a:cubicBezTo>
                  <a:pt x="1289237" y="5067719"/>
                  <a:pt x="1291633" y="5069351"/>
                  <a:pt x="1328777" y="5077513"/>
                </a:cubicBezTo>
                <a:cubicBezTo>
                  <a:pt x="1352741" y="5082410"/>
                  <a:pt x="1375507" y="5089919"/>
                  <a:pt x="1380899" y="5093836"/>
                </a:cubicBezTo>
                <a:cubicBezTo>
                  <a:pt x="1394079" y="5102977"/>
                  <a:pt x="1353340" y="5107221"/>
                  <a:pt x="1311403" y="5099713"/>
                </a:cubicBezTo>
                <a:cubicBezTo>
                  <a:pt x="1292232" y="5096448"/>
                  <a:pt x="1265872" y="5093183"/>
                  <a:pt x="1251494" y="5090571"/>
                </a:cubicBezTo>
                <a:cubicBezTo>
                  <a:pt x="1213151" y="5085675"/>
                  <a:pt x="1217345" y="5073269"/>
                  <a:pt x="1262876" y="5057925"/>
                </a:cubicBezTo>
                <a:cubicBezTo>
                  <a:pt x="1296426" y="5046173"/>
                  <a:pt x="1291034" y="5045193"/>
                  <a:pt x="1207760" y="5053355"/>
                </a:cubicBezTo>
                <a:cubicBezTo>
                  <a:pt x="1151444" y="5059231"/>
                  <a:pt x="1078354" y="5059231"/>
                  <a:pt x="1023836" y="5052701"/>
                </a:cubicBezTo>
                <a:lnTo>
                  <a:pt x="933373" y="5042582"/>
                </a:lnTo>
                <a:lnTo>
                  <a:pt x="1026832" y="5028870"/>
                </a:lnTo>
                <a:cubicBezTo>
                  <a:pt x="1077755" y="5020708"/>
                  <a:pt x="1131674" y="5009935"/>
                  <a:pt x="1146652" y="5005038"/>
                </a:cubicBezTo>
                <a:cubicBezTo>
                  <a:pt x="1162228" y="5000141"/>
                  <a:pt x="1212552" y="4995897"/>
                  <a:pt x="1259881" y="4996550"/>
                </a:cubicBezTo>
                <a:cubicBezTo>
                  <a:pt x="1346750" y="4998182"/>
                  <a:pt x="1389885" y="4984145"/>
                  <a:pt x="1317394" y="4978268"/>
                </a:cubicBezTo>
                <a:cubicBezTo>
                  <a:pt x="1280849" y="4975004"/>
                  <a:pt x="1278453" y="4973698"/>
                  <a:pt x="1298822" y="4965210"/>
                </a:cubicBezTo>
                <a:cubicBezTo>
                  <a:pt x="1311403" y="4960313"/>
                  <a:pt x="1326980" y="4960313"/>
                  <a:pt x="1334768" y="4964557"/>
                </a:cubicBezTo>
                <a:cubicBezTo>
                  <a:pt x="1343156" y="4970433"/>
                  <a:pt x="1350944" y="4968801"/>
                  <a:pt x="1359930" y="4959660"/>
                </a:cubicBezTo>
                <a:cubicBezTo>
                  <a:pt x="1372511" y="4947254"/>
                  <a:pt x="1392282" y="4945622"/>
                  <a:pt x="1483345" y="4953783"/>
                </a:cubicBezTo>
                <a:cubicBezTo>
                  <a:pt x="1509705" y="4956395"/>
                  <a:pt x="1513299" y="4954763"/>
                  <a:pt x="1506709" y="4938440"/>
                </a:cubicBezTo>
                <a:cubicBezTo>
                  <a:pt x="1501318" y="4922769"/>
                  <a:pt x="1489336" y="4920158"/>
                  <a:pt x="1422236" y="4920158"/>
                </a:cubicBezTo>
                <a:cubicBezTo>
                  <a:pt x="1379102" y="4920811"/>
                  <a:pt x="1336566" y="4925055"/>
                  <a:pt x="1329976" y="4930931"/>
                </a:cubicBezTo>
                <a:cubicBezTo>
                  <a:pt x="1311403" y="4943010"/>
                  <a:pt x="1081350" y="4958027"/>
                  <a:pt x="1080751" y="4946601"/>
                </a:cubicBezTo>
                <a:cubicBezTo>
                  <a:pt x="1079553" y="4940072"/>
                  <a:pt x="1102917" y="4936807"/>
                  <a:pt x="1145453" y="4937460"/>
                </a:cubicBezTo>
                <a:cubicBezTo>
                  <a:pt x="1191584" y="4937460"/>
                  <a:pt x="1210755" y="4934196"/>
                  <a:pt x="1210755" y="4926687"/>
                </a:cubicBezTo>
                <a:cubicBezTo>
                  <a:pt x="1210156" y="4921137"/>
                  <a:pt x="1204165" y="4916893"/>
                  <a:pt x="1197575" y="4916893"/>
                </a:cubicBezTo>
                <a:cubicBezTo>
                  <a:pt x="1190985" y="4917546"/>
                  <a:pt x="1192782" y="4912649"/>
                  <a:pt x="1201769" y="4907099"/>
                </a:cubicBezTo>
                <a:cubicBezTo>
                  <a:pt x="1211354" y="4898611"/>
                  <a:pt x="1223336" y="4897958"/>
                  <a:pt x="1235917" y="4903834"/>
                </a:cubicBezTo>
                <a:cubicBezTo>
                  <a:pt x="1264075" y="4916240"/>
                  <a:pt x="1370115" y="4892735"/>
                  <a:pt x="1362327" y="4876411"/>
                </a:cubicBezTo>
                <a:cubicBezTo>
                  <a:pt x="1357534" y="4865638"/>
                  <a:pt x="1359930" y="4864985"/>
                  <a:pt x="1377304" y="4872494"/>
                </a:cubicBezTo>
                <a:cubicBezTo>
                  <a:pt x="1401867" y="4883267"/>
                  <a:pt x="1589984" y="4845397"/>
                  <a:pt x="1599570" y="4828095"/>
                </a:cubicBezTo>
                <a:cubicBezTo>
                  <a:pt x="1601966" y="4821239"/>
                  <a:pt x="1638511" y="4812425"/>
                  <a:pt x="1679250" y="4805895"/>
                </a:cubicBezTo>
                <a:cubicBezTo>
                  <a:pt x="1720587" y="4800019"/>
                  <a:pt x="1754736" y="4791531"/>
                  <a:pt x="1753538" y="4785981"/>
                </a:cubicBezTo>
                <a:cubicBezTo>
                  <a:pt x="1753538" y="4781084"/>
                  <a:pt x="1720587" y="4780758"/>
                  <a:pt x="1673858" y="4787613"/>
                </a:cubicBezTo>
                <a:cubicBezTo>
                  <a:pt x="1630124" y="4793163"/>
                  <a:pt x="1594777" y="4800998"/>
                  <a:pt x="1595376" y="4804263"/>
                </a:cubicBezTo>
                <a:cubicBezTo>
                  <a:pt x="1595376" y="4807528"/>
                  <a:pt x="1576804" y="4809813"/>
                  <a:pt x="1553439" y="4808833"/>
                </a:cubicBezTo>
                <a:cubicBezTo>
                  <a:pt x="1530673" y="4808833"/>
                  <a:pt x="1500718" y="4812425"/>
                  <a:pt x="1487538" y="4817322"/>
                </a:cubicBezTo>
                <a:cubicBezTo>
                  <a:pt x="1468367" y="4824830"/>
                  <a:pt x="1465971" y="4828095"/>
                  <a:pt x="1476155" y="4838542"/>
                </a:cubicBezTo>
                <a:cubicBezTo>
                  <a:pt x="1492930" y="4855844"/>
                  <a:pt x="1478552" y="4855844"/>
                  <a:pt x="1455786" y="4838542"/>
                </a:cubicBezTo>
                <a:cubicBezTo>
                  <a:pt x="1443205" y="4829727"/>
                  <a:pt x="1430025" y="4827768"/>
                  <a:pt x="1412651" y="4833645"/>
                </a:cubicBezTo>
                <a:cubicBezTo>
                  <a:pt x="1392881" y="4840827"/>
                  <a:pt x="1390484" y="4844418"/>
                  <a:pt x="1401867" y="4850294"/>
                </a:cubicBezTo>
                <a:cubicBezTo>
                  <a:pt x="1423435" y="4861721"/>
                  <a:pt x="1394678" y="4863353"/>
                  <a:pt x="1355138" y="4853233"/>
                </a:cubicBezTo>
                <a:cubicBezTo>
                  <a:pt x="1331773" y="4846703"/>
                  <a:pt x="1322187" y="4848336"/>
                  <a:pt x="1317994" y="4856497"/>
                </a:cubicBezTo>
                <a:cubicBezTo>
                  <a:pt x="1314399" y="4864006"/>
                  <a:pt x="1299422" y="4866618"/>
                  <a:pt x="1270066" y="4863353"/>
                </a:cubicBezTo>
                <a:cubicBezTo>
                  <a:pt x="1230525" y="4860088"/>
                  <a:pt x="1228728" y="4859109"/>
                  <a:pt x="1252692" y="4850294"/>
                </a:cubicBezTo>
                <a:cubicBezTo>
                  <a:pt x="1267070" y="4844418"/>
                  <a:pt x="1277255" y="4835930"/>
                  <a:pt x="1277255" y="4832012"/>
                </a:cubicBezTo>
                <a:cubicBezTo>
                  <a:pt x="1276656" y="4827115"/>
                  <a:pt x="1308408" y="4820586"/>
                  <a:pt x="1347948" y="4816342"/>
                </a:cubicBezTo>
                <a:cubicBezTo>
                  <a:pt x="1400669" y="4811445"/>
                  <a:pt x="1416845" y="4807201"/>
                  <a:pt x="1413849" y="4798060"/>
                </a:cubicBezTo>
                <a:cubicBezTo>
                  <a:pt x="1410255" y="4790878"/>
                  <a:pt x="1390484" y="4789246"/>
                  <a:pt x="1353340" y="4794143"/>
                </a:cubicBezTo>
                <a:cubicBezTo>
                  <a:pt x="1291633" y="4802631"/>
                  <a:pt x="1231723" y="4795775"/>
                  <a:pt x="1173611" y="4772922"/>
                </a:cubicBezTo>
                <a:cubicBezTo>
                  <a:pt x="1137665" y="4758885"/>
                  <a:pt x="1134670" y="4758558"/>
                  <a:pt x="1081949" y="4779125"/>
                </a:cubicBezTo>
                <a:cubicBezTo>
                  <a:pt x="1051994" y="4790552"/>
                  <a:pt x="1025634" y="4798387"/>
                  <a:pt x="1022039" y="4795122"/>
                </a:cubicBezTo>
                <a:cubicBezTo>
                  <a:pt x="1019044" y="4792510"/>
                  <a:pt x="1023237" y="4787613"/>
                  <a:pt x="1031625" y="4783696"/>
                </a:cubicBezTo>
                <a:cubicBezTo>
                  <a:pt x="1055589" y="4771290"/>
                  <a:pt x="1047201" y="4761170"/>
                  <a:pt x="1011855" y="4757579"/>
                </a:cubicBezTo>
                <a:cubicBezTo>
                  <a:pt x="993282" y="4755293"/>
                  <a:pt x="977706" y="4749744"/>
                  <a:pt x="977107" y="4743867"/>
                </a:cubicBezTo>
                <a:cubicBezTo>
                  <a:pt x="977107" y="4737991"/>
                  <a:pt x="984296" y="4735706"/>
                  <a:pt x="996278" y="4738317"/>
                </a:cubicBezTo>
                <a:cubicBezTo>
                  <a:pt x="1043607" y="4748111"/>
                  <a:pt x="1057985" y="4749744"/>
                  <a:pt x="1044805" y="4741582"/>
                </a:cubicBezTo>
                <a:cubicBezTo>
                  <a:pt x="1019643" y="4726565"/>
                  <a:pt x="1048399" y="4718403"/>
                  <a:pt x="1078953" y="4730809"/>
                </a:cubicBezTo>
                <a:cubicBezTo>
                  <a:pt x="1094530" y="4737338"/>
                  <a:pt x="1115498" y="4742235"/>
                  <a:pt x="1124485" y="4741582"/>
                </a:cubicBezTo>
                <a:cubicBezTo>
                  <a:pt x="1138863" y="4739950"/>
                  <a:pt x="1138264" y="4738970"/>
                  <a:pt x="1120890" y="4727544"/>
                </a:cubicBezTo>
                <a:cubicBezTo>
                  <a:pt x="1104116" y="4716118"/>
                  <a:pt x="1110706" y="4714159"/>
                  <a:pt x="1191584" y="4710241"/>
                </a:cubicBezTo>
                <a:cubicBezTo>
                  <a:pt x="1275458" y="4705997"/>
                  <a:pt x="1278453" y="4705344"/>
                  <a:pt x="1241309" y="4697183"/>
                </a:cubicBezTo>
                <a:cubicBezTo>
                  <a:pt x="1220939" y="4691959"/>
                  <a:pt x="1190386" y="4687715"/>
                  <a:pt x="1174809" y="4688695"/>
                </a:cubicBezTo>
                <a:cubicBezTo>
                  <a:pt x="1159832" y="4689348"/>
                  <a:pt x="1138863" y="4687063"/>
                  <a:pt x="1128080" y="4683798"/>
                </a:cubicBezTo>
                <a:cubicBezTo>
                  <a:pt x="1092733" y="4672372"/>
                  <a:pt x="1157435" y="4669760"/>
                  <a:pt x="1225732" y="4680207"/>
                </a:cubicBezTo>
                <a:cubicBezTo>
                  <a:pt x="1325782" y="4695224"/>
                  <a:pt x="1484543" y="4688695"/>
                  <a:pt x="1512700" y="4668781"/>
                </a:cubicBezTo>
                <a:cubicBezTo>
                  <a:pt x="1524083" y="4660619"/>
                  <a:pt x="1515097" y="4654090"/>
                  <a:pt x="1468966" y="4638419"/>
                </a:cubicBezTo>
                <a:cubicBezTo>
                  <a:pt x="1437214" y="4627646"/>
                  <a:pt x="1401867" y="4619485"/>
                  <a:pt x="1391683" y="4620464"/>
                </a:cubicBezTo>
                <a:cubicBezTo>
                  <a:pt x="1378502" y="4621117"/>
                  <a:pt x="1367719" y="4613935"/>
                  <a:pt x="1359930" y="4598917"/>
                </a:cubicBezTo>
                <a:cubicBezTo>
                  <a:pt x="1350944" y="4580962"/>
                  <a:pt x="1342556" y="4576718"/>
                  <a:pt x="1318593" y="4579982"/>
                </a:cubicBezTo>
                <a:cubicBezTo>
                  <a:pt x="1285642" y="4583247"/>
                  <a:pt x="1240710" y="4602835"/>
                  <a:pt x="1265872" y="4602835"/>
                </a:cubicBezTo>
                <a:cubicBezTo>
                  <a:pt x="1276656" y="4602182"/>
                  <a:pt x="1276656" y="4604467"/>
                  <a:pt x="1263476" y="4614588"/>
                </a:cubicBezTo>
                <a:cubicBezTo>
                  <a:pt x="1243106" y="4629278"/>
                  <a:pt x="1109507" y="4629931"/>
                  <a:pt x="1074161" y="4615240"/>
                </a:cubicBezTo>
                <a:cubicBezTo>
                  <a:pt x="1059183" y="4609364"/>
                  <a:pt x="1040611" y="4605773"/>
                  <a:pt x="1031625" y="4606426"/>
                </a:cubicBezTo>
                <a:cubicBezTo>
                  <a:pt x="1005264" y="4609038"/>
                  <a:pt x="954341" y="4593041"/>
                  <a:pt x="953143" y="4582268"/>
                </a:cubicBezTo>
                <a:cubicBezTo>
                  <a:pt x="953143" y="4577371"/>
                  <a:pt x="959733" y="4575085"/>
                  <a:pt x="969319" y="4578350"/>
                </a:cubicBezTo>
                <a:cubicBezTo>
                  <a:pt x="1007661" y="4589776"/>
                  <a:pt x="1186192" y="4599897"/>
                  <a:pt x="1193980" y="4589776"/>
                </a:cubicBezTo>
                <a:cubicBezTo>
                  <a:pt x="1198773" y="4584226"/>
                  <a:pt x="1196976" y="4580635"/>
                  <a:pt x="1188588" y="4581615"/>
                </a:cubicBezTo>
                <a:cubicBezTo>
                  <a:pt x="1160431" y="4583900"/>
                  <a:pt x="1216147" y="4538195"/>
                  <a:pt x="1251494" y="4530033"/>
                </a:cubicBezTo>
                <a:cubicBezTo>
                  <a:pt x="1276656" y="4524157"/>
                  <a:pt x="1284444" y="4518934"/>
                  <a:pt x="1274859" y="4514037"/>
                </a:cubicBezTo>
                <a:cubicBezTo>
                  <a:pt x="1256886" y="4504243"/>
                  <a:pt x="1280250" y="4486940"/>
                  <a:pt x="1316196" y="4482696"/>
                </a:cubicBezTo>
                <a:cubicBezTo>
                  <a:pt x="1337165" y="4481064"/>
                  <a:pt x="1340759" y="4477799"/>
                  <a:pt x="1331773" y="4470291"/>
                </a:cubicBezTo>
                <a:cubicBezTo>
                  <a:pt x="1311403" y="4452988"/>
                  <a:pt x="1111904" y="4482043"/>
                  <a:pt x="1101120" y="4504243"/>
                </a:cubicBezTo>
                <a:cubicBezTo>
                  <a:pt x="1098724" y="4509140"/>
                  <a:pt x="1087341" y="4514037"/>
                  <a:pt x="1075958" y="4515016"/>
                </a:cubicBezTo>
                <a:cubicBezTo>
                  <a:pt x="1064575" y="4516648"/>
                  <a:pt x="1023836" y="4529054"/>
                  <a:pt x="986692" y="4543092"/>
                </a:cubicBezTo>
                <a:cubicBezTo>
                  <a:pt x="919593" y="4568556"/>
                  <a:pt x="829129" y="4584226"/>
                  <a:pt x="844706" y="4567577"/>
                </a:cubicBezTo>
                <a:cubicBezTo>
                  <a:pt x="856688" y="4554518"/>
                  <a:pt x="1027431" y="4474535"/>
                  <a:pt x="1090336" y="4451356"/>
                </a:cubicBezTo>
                <a:cubicBezTo>
                  <a:pt x="1122688" y="4440582"/>
                  <a:pt x="1165823" y="4429156"/>
                  <a:pt x="1186791" y="4427524"/>
                </a:cubicBezTo>
                <a:cubicBezTo>
                  <a:pt x="1208359" y="4425239"/>
                  <a:pt x="1244305" y="4417730"/>
                  <a:pt x="1267070" y="4411201"/>
                </a:cubicBezTo>
                <a:cubicBezTo>
                  <a:pt x="1290435" y="4404671"/>
                  <a:pt x="1317994" y="4402060"/>
                  <a:pt x="1331174" y="4405977"/>
                </a:cubicBezTo>
                <a:cubicBezTo>
                  <a:pt x="1368917" y="4416751"/>
                  <a:pt x="1366520" y="4404018"/>
                  <a:pt x="1328777" y="4389001"/>
                </a:cubicBezTo>
                <a:cubicBezTo>
                  <a:pt x="1300619" y="4379207"/>
                  <a:pt x="1295228" y="4373331"/>
                  <a:pt x="1302417" y="4362558"/>
                </a:cubicBezTo>
                <a:cubicBezTo>
                  <a:pt x="1309606" y="4350805"/>
                  <a:pt x="1292831" y="4350478"/>
                  <a:pt x="1205363" y="4357008"/>
                </a:cubicBezTo>
                <a:lnTo>
                  <a:pt x="1098724" y="4364843"/>
                </a:lnTo>
                <a:lnTo>
                  <a:pt x="1186791" y="4351784"/>
                </a:lnTo>
                <a:cubicBezTo>
                  <a:pt x="1273660" y="4337746"/>
                  <a:pt x="1275458" y="4337093"/>
                  <a:pt x="1273660" y="4313914"/>
                </a:cubicBezTo>
                <a:cubicBezTo>
                  <a:pt x="1271863" y="4293347"/>
                  <a:pt x="1275458" y="4290083"/>
                  <a:pt x="1304214" y="4287471"/>
                </a:cubicBezTo>
                <a:cubicBezTo>
                  <a:pt x="1321588" y="4285839"/>
                  <a:pt x="1350345" y="4285839"/>
                  <a:pt x="1367719" y="4288124"/>
                </a:cubicBezTo>
                <a:cubicBezTo>
                  <a:pt x="1397074" y="4291388"/>
                  <a:pt x="1397674" y="4290736"/>
                  <a:pt x="1386291" y="4273433"/>
                </a:cubicBezTo>
                <a:cubicBezTo>
                  <a:pt x="1376106" y="4257763"/>
                  <a:pt x="1366520" y="4255477"/>
                  <a:pt x="1326381" y="4261354"/>
                </a:cubicBezTo>
                <a:cubicBezTo>
                  <a:pt x="1300021" y="4265271"/>
                  <a:pt x="1267669" y="4268862"/>
                  <a:pt x="1254489" y="4268862"/>
                </a:cubicBezTo>
                <a:cubicBezTo>
                  <a:pt x="1232323" y="4269515"/>
                  <a:pt x="1231723" y="4268536"/>
                  <a:pt x="1247899" y="4253845"/>
                </a:cubicBezTo>
                <a:cubicBezTo>
                  <a:pt x="1256886" y="4244704"/>
                  <a:pt x="1279052" y="4236869"/>
                  <a:pt x="1296426" y="4234910"/>
                </a:cubicBezTo>
                <a:cubicBezTo>
                  <a:pt x="1344953" y="4230013"/>
                  <a:pt x="1322187" y="4215322"/>
                  <a:pt x="1263476" y="4213690"/>
                </a:cubicBezTo>
                <a:cubicBezTo>
                  <a:pt x="1199971" y="4211078"/>
                  <a:pt x="1147849" y="4226096"/>
                  <a:pt x="1149048" y="4245031"/>
                </a:cubicBezTo>
                <a:cubicBezTo>
                  <a:pt x="1150246" y="4252539"/>
                  <a:pt x="1145453" y="4259721"/>
                  <a:pt x="1138863" y="4260374"/>
                </a:cubicBezTo>
                <a:cubicBezTo>
                  <a:pt x="1132872" y="4262007"/>
                  <a:pt x="1146652" y="4264292"/>
                  <a:pt x="1170016" y="4265924"/>
                </a:cubicBezTo>
                <a:lnTo>
                  <a:pt x="1212552" y="4268862"/>
                </a:lnTo>
                <a:lnTo>
                  <a:pt x="1159832" y="4275065"/>
                </a:lnTo>
                <a:cubicBezTo>
                  <a:pt x="1131075" y="4278330"/>
                  <a:pt x="1093332" y="4285186"/>
                  <a:pt x="1076557" y="4289430"/>
                </a:cubicBezTo>
                <a:lnTo>
                  <a:pt x="1045404" y="4297265"/>
                </a:lnTo>
                <a:lnTo>
                  <a:pt x="1072963" y="4282574"/>
                </a:lnTo>
                <a:cubicBezTo>
                  <a:pt x="1115498" y="4259721"/>
                  <a:pt x="1139462" y="4239807"/>
                  <a:pt x="1138863" y="4230013"/>
                </a:cubicBezTo>
                <a:cubicBezTo>
                  <a:pt x="1137066" y="4218261"/>
                  <a:pt x="1102318" y="4221852"/>
                  <a:pt x="1096327" y="4234910"/>
                </a:cubicBezTo>
                <a:cubicBezTo>
                  <a:pt x="1093332" y="4240134"/>
                  <a:pt x="1087341" y="4245031"/>
                  <a:pt x="1081949" y="4245684"/>
                </a:cubicBezTo>
                <a:cubicBezTo>
                  <a:pt x="1077156" y="4245684"/>
                  <a:pt x="1074759" y="4241766"/>
                  <a:pt x="1078354" y="4234910"/>
                </a:cubicBezTo>
                <a:cubicBezTo>
                  <a:pt x="1081350" y="4226749"/>
                  <a:pt x="1063976" y="4227728"/>
                  <a:pt x="1014850" y="4235890"/>
                </a:cubicBezTo>
                <a:cubicBezTo>
                  <a:pt x="962129" y="4245031"/>
                  <a:pt x="953742" y="4245031"/>
                  <a:pt x="978904" y="4235890"/>
                </a:cubicBezTo>
                <a:cubicBezTo>
                  <a:pt x="995679" y="4229360"/>
                  <a:pt x="1069368" y="4217608"/>
                  <a:pt x="1141259" y="4210099"/>
                </a:cubicBezTo>
                <a:cubicBezTo>
                  <a:pt x="1280250" y="4197040"/>
                  <a:pt x="1307809" y="4190511"/>
                  <a:pt x="1296426" y="4174841"/>
                </a:cubicBezTo>
                <a:cubicBezTo>
                  <a:pt x="1292232" y="4168964"/>
                  <a:pt x="1298223" y="4166679"/>
                  <a:pt x="1314998" y="4168311"/>
                </a:cubicBezTo>
                <a:cubicBezTo>
                  <a:pt x="1335367" y="4169944"/>
                  <a:pt x="1337764" y="4168311"/>
                  <a:pt x="1328777" y="4158518"/>
                </a:cubicBezTo>
                <a:cubicBezTo>
                  <a:pt x="1318593" y="4148724"/>
                  <a:pt x="1322187" y="4145785"/>
                  <a:pt x="1343156" y="4142521"/>
                </a:cubicBezTo>
                <a:cubicBezTo>
                  <a:pt x="1362327" y="4140236"/>
                  <a:pt x="1358133" y="4138603"/>
                  <a:pt x="1328178" y="4136318"/>
                </a:cubicBezTo>
                <a:cubicBezTo>
                  <a:pt x="1277854" y="4133053"/>
                  <a:pt x="1125683" y="4156885"/>
                  <a:pt x="1040012" y="4182349"/>
                </a:cubicBezTo>
                <a:cubicBezTo>
                  <a:pt x="924386" y="4216955"/>
                  <a:pt x="757837" y="4296612"/>
                  <a:pt x="787792" y="4304121"/>
                </a:cubicBezTo>
                <a:cubicBezTo>
                  <a:pt x="794382" y="4305753"/>
                  <a:pt x="774013" y="4319138"/>
                  <a:pt x="741661" y="4333829"/>
                </a:cubicBezTo>
                <a:cubicBezTo>
                  <a:pt x="684148" y="4360272"/>
                  <a:pt x="587693" y="4410548"/>
                  <a:pt x="524189" y="4445806"/>
                </a:cubicBezTo>
                <a:cubicBezTo>
                  <a:pt x="506216" y="4456579"/>
                  <a:pt x="490639" y="4461476"/>
                  <a:pt x="489441" y="4457232"/>
                </a:cubicBezTo>
                <a:cubicBezTo>
                  <a:pt x="489441" y="4452335"/>
                  <a:pt x="519995" y="4431768"/>
                  <a:pt x="558936" y="4410548"/>
                </a:cubicBezTo>
                <a:cubicBezTo>
                  <a:pt x="596679" y="4389980"/>
                  <a:pt x="639815" y="4365169"/>
                  <a:pt x="654193" y="4357008"/>
                </a:cubicBezTo>
                <a:cubicBezTo>
                  <a:pt x="668571" y="4347867"/>
                  <a:pt x="684148" y="4340358"/>
                  <a:pt x="688941" y="4340358"/>
                </a:cubicBezTo>
                <a:cubicBezTo>
                  <a:pt x="702720" y="4338726"/>
                  <a:pt x="756639" y="4281921"/>
                  <a:pt x="755441" y="4269515"/>
                </a:cubicBezTo>
                <a:cubicBezTo>
                  <a:pt x="754842" y="4257110"/>
                  <a:pt x="847702" y="4197040"/>
                  <a:pt x="891436" y="4181370"/>
                </a:cubicBezTo>
                <a:cubicBezTo>
                  <a:pt x="905215" y="4176473"/>
                  <a:pt x="915999" y="4168964"/>
                  <a:pt x="915399" y="4164720"/>
                </a:cubicBezTo>
                <a:cubicBezTo>
                  <a:pt x="914202" y="4155906"/>
                  <a:pt x="997476" y="4096489"/>
                  <a:pt x="1035219" y="4079840"/>
                </a:cubicBezTo>
                <a:cubicBezTo>
                  <a:pt x="1050197" y="4072331"/>
                  <a:pt x="1060981" y="4061884"/>
                  <a:pt x="1058584" y="4054376"/>
                </a:cubicBezTo>
                <a:cubicBezTo>
                  <a:pt x="1056188" y="4044582"/>
                  <a:pt x="1067571" y="4039685"/>
                  <a:pt x="1099922" y="4035441"/>
                </a:cubicBezTo>
                <a:cubicBezTo>
                  <a:pt x="1123287" y="4032829"/>
                  <a:pt x="1158034" y="4022382"/>
                  <a:pt x="1174809" y="4012588"/>
                </a:cubicBezTo>
                <a:lnTo>
                  <a:pt x="1206561" y="3994633"/>
                </a:lnTo>
                <a:lnTo>
                  <a:pt x="1176007" y="3996918"/>
                </a:lnTo>
                <a:cubicBezTo>
                  <a:pt x="1159233" y="3997897"/>
                  <a:pt x="1145453" y="4003447"/>
                  <a:pt x="1146652" y="4008344"/>
                </a:cubicBezTo>
                <a:cubicBezTo>
                  <a:pt x="1146652" y="4014221"/>
                  <a:pt x="1132273" y="4019770"/>
                  <a:pt x="1113701" y="4021403"/>
                </a:cubicBezTo>
                <a:cubicBezTo>
                  <a:pt x="1093931" y="4023362"/>
                  <a:pt x="1082548" y="4020750"/>
                  <a:pt x="1085544" y="4013894"/>
                </a:cubicBezTo>
                <a:cubicBezTo>
                  <a:pt x="1089138" y="4008344"/>
                  <a:pt x="1075359" y="4006059"/>
                  <a:pt x="1050197" y="4009324"/>
                </a:cubicBezTo>
                <a:cubicBezTo>
                  <a:pt x="1013652" y="4014221"/>
                  <a:pt x="1012454" y="4014221"/>
                  <a:pt x="1038814" y="4019118"/>
                </a:cubicBezTo>
                <a:cubicBezTo>
                  <a:pt x="1067571" y="4023362"/>
                  <a:pt x="1066972" y="4023362"/>
                  <a:pt x="1032224" y="4028259"/>
                </a:cubicBezTo>
                <a:cubicBezTo>
                  <a:pt x="1012454" y="4030870"/>
                  <a:pt x="985494" y="4042296"/>
                  <a:pt x="972314" y="4053723"/>
                </a:cubicBezTo>
                <a:cubicBezTo>
                  <a:pt x="959134" y="4065149"/>
                  <a:pt x="944756" y="4072331"/>
                  <a:pt x="941760" y="4069066"/>
                </a:cubicBezTo>
                <a:cubicBezTo>
                  <a:pt x="938165" y="4066781"/>
                  <a:pt x="910008" y="4082778"/>
                  <a:pt x="880652" y="4104977"/>
                </a:cubicBezTo>
                <a:cubicBezTo>
                  <a:pt x="821940" y="4148397"/>
                  <a:pt x="774013" y="4168964"/>
                  <a:pt x="772814" y="4151009"/>
                </a:cubicBezTo>
                <a:cubicBezTo>
                  <a:pt x="772814" y="4145133"/>
                  <a:pt x="778805" y="4139583"/>
                  <a:pt x="785995" y="4138603"/>
                </a:cubicBezTo>
                <a:cubicBezTo>
                  <a:pt x="794382" y="4137950"/>
                  <a:pt x="821341" y="4122280"/>
                  <a:pt x="847103" y="4103998"/>
                </a:cubicBezTo>
                <a:cubicBezTo>
                  <a:pt x="872265" y="4086043"/>
                  <a:pt x="885445" y="4072005"/>
                  <a:pt x="875859" y="4072658"/>
                </a:cubicBezTo>
                <a:cubicBezTo>
                  <a:pt x="866873" y="4073637"/>
                  <a:pt x="851895" y="4079187"/>
                  <a:pt x="843508" y="4085063"/>
                </a:cubicBezTo>
                <a:cubicBezTo>
                  <a:pt x="832724" y="4091592"/>
                  <a:pt x="818945" y="4091592"/>
                  <a:pt x="801571" y="4084410"/>
                </a:cubicBezTo>
                <a:cubicBezTo>
                  <a:pt x="777008" y="4074290"/>
                  <a:pt x="772215" y="4075922"/>
                  <a:pt x="743459" y="4099754"/>
                </a:cubicBezTo>
                <a:cubicBezTo>
                  <a:pt x="726085" y="4114445"/>
                  <a:pt x="706315" y="4127177"/>
                  <a:pt x="699725" y="4127830"/>
                </a:cubicBezTo>
                <a:cubicBezTo>
                  <a:pt x="693134" y="4127830"/>
                  <a:pt x="680553" y="4133053"/>
                  <a:pt x="671567" y="4136971"/>
                </a:cubicBezTo>
                <a:cubicBezTo>
                  <a:pt x="655990" y="4145133"/>
                  <a:pt x="655990" y="4144480"/>
                  <a:pt x="670369" y="4125545"/>
                </a:cubicBezTo>
                <a:cubicBezTo>
                  <a:pt x="679954" y="4114118"/>
                  <a:pt x="682351" y="4104977"/>
                  <a:pt x="676359" y="4103345"/>
                </a:cubicBezTo>
                <a:cubicBezTo>
                  <a:pt x="662580" y="4100081"/>
                  <a:pt x="611058" y="4145785"/>
                  <a:pt x="618846" y="4155579"/>
                </a:cubicBezTo>
                <a:cubicBezTo>
                  <a:pt x="621842" y="4159823"/>
                  <a:pt x="597878" y="4178758"/>
                  <a:pt x="565527" y="4198673"/>
                </a:cubicBezTo>
                <a:cubicBezTo>
                  <a:pt x="519995" y="4225769"/>
                  <a:pt x="503820" y="4242419"/>
                  <a:pt x="493635" y="4267883"/>
                </a:cubicBezTo>
                <a:cubicBezTo>
                  <a:pt x="487045" y="4286818"/>
                  <a:pt x="478058" y="4302488"/>
                  <a:pt x="473865" y="4302488"/>
                </a:cubicBezTo>
                <a:cubicBezTo>
                  <a:pt x="462482" y="4304121"/>
                  <a:pt x="462482" y="4272780"/>
                  <a:pt x="474464" y="4242092"/>
                </a:cubicBezTo>
                <a:cubicBezTo>
                  <a:pt x="487644" y="4210099"/>
                  <a:pt x="475063" y="4206834"/>
                  <a:pt x="456491" y="4239154"/>
                </a:cubicBezTo>
                <a:cubicBezTo>
                  <a:pt x="449901" y="4251233"/>
                  <a:pt x="441513" y="4259069"/>
                  <a:pt x="438518" y="4256457"/>
                </a:cubicBezTo>
                <a:cubicBezTo>
                  <a:pt x="431329" y="4249928"/>
                  <a:pt x="448103" y="4208793"/>
                  <a:pt x="465477" y="4191490"/>
                </a:cubicBezTo>
                <a:cubicBezTo>
                  <a:pt x="472666" y="4184961"/>
                  <a:pt x="478058" y="4174841"/>
                  <a:pt x="478058" y="4169944"/>
                </a:cubicBezTo>
                <a:cubicBezTo>
                  <a:pt x="477459" y="4159170"/>
                  <a:pt x="558936" y="4073637"/>
                  <a:pt x="570918" y="4072658"/>
                </a:cubicBezTo>
                <a:cubicBezTo>
                  <a:pt x="575112" y="4072005"/>
                  <a:pt x="575711" y="4067761"/>
                  <a:pt x="572716" y="4063517"/>
                </a:cubicBezTo>
                <a:cubicBezTo>
                  <a:pt x="564927" y="4053723"/>
                  <a:pt x="605067" y="4021729"/>
                  <a:pt x="627234" y="4019118"/>
                </a:cubicBezTo>
                <a:cubicBezTo>
                  <a:pt x="645806" y="4017485"/>
                  <a:pt x="696130" y="3955784"/>
                  <a:pt x="690738" y="3942725"/>
                </a:cubicBezTo>
                <a:cubicBezTo>
                  <a:pt x="687743" y="3937502"/>
                  <a:pt x="693134" y="3925096"/>
                  <a:pt x="701522" y="3914323"/>
                </a:cubicBezTo>
                <a:cubicBezTo>
                  <a:pt x="708711" y="3903549"/>
                  <a:pt x="709909" y="3895714"/>
                  <a:pt x="705116" y="3896694"/>
                </a:cubicBezTo>
                <a:cubicBezTo>
                  <a:pt x="696130" y="3897347"/>
                  <a:pt x="551148" y="3989409"/>
                  <a:pt x="528982" y="4009324"/>
                </a:cubicBezTo>
                <a:cubicBezTo>
                  <a:pt x="524788" y="4013241"/>
                  <a:pt x="512806" y="4019770"/>
                  <a:pt x="502621" y="4024667"/>
                </a:cubicBezTo>
                <a:cubicBezTo>
                  <a:pt x="489441" y="4031197"/>
                  <a:pt x="491238" y="4027606"/>
                  <a:pt x="508612" y="4006712"/>
                </a:cubicBezTo>
                <a:cubicBezTo>
                  <a:pt x="538567" y="3972433"/>
                  <a:pt x="537369" y="3968842"/>
                  <a:pt x="500225" y="3991695"/>
                </a:cubicBezTo>
                <a:cubicBezTo>
                  <a:pt x="458288" y="4019118"/>
                  <a:pt x="398378" y="4075269"/>
                  <a:pt x="404968" y="4081146"/>
                </a:cubicBezTo>
                <a:cubicBezTo>
                  <a:pt x="407964" y="4083431"/>
                  <a:pt x="398378" y="4096489"/>
                  <a:pt x="383401" y="4109548"/>
                </a:cubicBezTo>
                <a:cubicBezTo>
                  <a:pt x="367824" y="4122933"/>
                  <a:pt x="352847" y="4130442"/>
                  <a:pt x="348653" y="4127177"/>
                </a:cubicBezTo>
                <a:cubicBezTo>
                  <a:pt x="344459" y="4122933"/>
                  <a:pt x="346257" y="4118036"/>
                  <a:pt x="351050" y="4115751"/>
                </a:cubicBezTo>
                <a:cubicBezTo>
                  <a:pt x="357041" y="4113139"/>
                  <a:pt x="369621" y="4103998"/>
                  <a:pt x="378608" y="4095837"/>
                </a:cubicBezTo>
                <a:cubicBezTo>
                  <a:pt x="393585" y="4081799"/>
                  <a:pt x="392387" y="4080819"/>
                  <a:pt x="366027" y="4090613"/>
                </a:cubicBezTo>
                <a:cubicBezTo>
                  <a:pt x="351050" y="4096489"/>
                  <a:pt x="319896" y="4119668"/>
                  <a:pt x="296532" y="4140889"/>
                </a:cubicBezTo>
                <a:cubicBezTo>
                  <a:pt x="250401" y="4183982"/>
                  <a:pt x="226437" y="4185288"/>
                  <a:pt x="267775" y="4142521"/>
                </a:cubicBezTo>
                <a:cubicBezTo>
                  <a:pt x="282752" y="4127830"/>
                  <a:pt x="304320" y="4104651"/>
                  <a:pt x="316901" y="4090613"/>
                </a:cubicBezTo>
                <a:cubicBezTo>
                  <a:pt x="330081" y="4076575"/>
                  <a:pt x="345058" y="4064496"/>
                  <a:pt x="352847" y="4064496"/>
                </a:cubicBezTo>
                <a:cubicBezTo>
                  <a:pt x="359437" y="4063517"/>
                  <a:pt x="379207" y="4051111"/>
                  <a:pt x="394784" y="4036094"/>
                </a:cubicBezTo>
                <a:cubicBezTo>
                  <a:pt x="411558" y="4021403"/>
                  <a:pt x="431329" y="4008344"/>
                  <a:pt x="439117" y="4007691"/>
                </a:cubicBezTo>
                <a:cubicBezTo>
                  <a:pt x="447504" y="4006712"/>
                  <a:pt x="465477" y="3994306"/>
                  <a:pt x="479855" y="3979615"/>
                </a:cubicBezTo>
                <a:cubicBezTo>
                  <a:pt x="500225" y="3959048"/>
                  <a:pt x="502022" y="3954151"/>
                  <a:pt x="488842" y="3954804"/>
                </a:cubicBezTo>
                <a:cubicBezTo>
                  <a:pt x="475063" y="3956436"/>
                  <a:pt x="476261" y="3951540"/>
                  <a:pt x="496031" y="3930972"/>
                </a:cubicBezTo>
                <a:cubicBezTo>
                  <a:pt x="509211" y="3916281"/>
                  <a:pt x="515202" y="3905508"/>
                  <a:pt x="508612" y="3905508"/>
                </a:cubicBezTo>
                <a:cubicBezTo>
                  <a:pt x="502022" y="3906488"/>
                  <a:pt x="496630" y="3909426"/>
                  <a:pt x="496630" y="3913670"/>
                </a:cubicBezTo>
                <a:cubicBezTo>
                  <a:pt x="497828" y="3917587"/>
                  <a:pt x="484049" y="3929340"/>
                  <a:pt x="466675" y="3940113"/>
                </a:cubicBezTo>
                <a:cubicBezTo>
                  <a:pt x="440315" y="3955131"/>
                  <a:pt x="435522" y="3955784"/>
                  <a:pt x="434324" y="3944031"/>
                </a:cubicBezTo>
                <a:cubicBezTo>
                  <a:pt x="433725" y="3936849"/>
                  <a:pt x="439117" y="3927708"/>
                  <a:pt x="446905" y="3924443"/>
                </a:cubicBezTo>
                <a:cubicBezTo>
                  <a:pt x="455892" y="3919220"/>
                  <a:pt x="457090" y="3910405"/>
                  <a:pt x="452896" y="3898979"/>
                </a:cubicBezTo>
                <a:cubicBezTo>
                  <a:pt x="442711" y="3874168"/>
                  <a:pt x="469072" y="3837930"/>
                  <a:pt x="487045" y="3852947"/>
                </a:cubicBezTo>
                <a:cubicBezTo>
                  <a:pt x="496630" y="3860456"/>
                  <a:pt x="497828" y="3866659"/>
                  <a:pt x="490639" y="3878412"/>
                </a:cubicBezTo>
                <a:cubicBezTo>
                  <a:pt x="482252" y="3891470"/>
                  <a:pt x="482851" y="3891470"/>
                  <a:pt x="496031" y="3879065"/>
                </a:cubicBezTo>
                <a:cubicBezTo>
                  <a:pt x="504419" y="3870903"/>
                  <a:pt x="509810" y="3861762"/>
                  <a:pt x="508612" y="3857518"/>
                </a:cubicBezTo>
                <a:cubicBezTo>
                  <a:pt x="506815" y="3853600"/>
                  <a:pt x="514603" y="3841521"/>
                  <a:pt x="524788" y="3830748"/>
                </a:cubicBezTo>
                <a:cubicBezTo>
                  <a:pt x="534973" y="3819975"/>
                  <a:pt x="543959" y="3804304"/>
                  <a:pt x="544558" y="3796143"/>
                </a:cubicBezTo>
                <a:cubicBezTo>
                  <a:pt x="545756" y="3787981"/>
                  <a:pt x="552346" y="3775249"/>
                  <a:pt x="559536" y="3768067"/>
                </a:cubicBezTo>
                <a:cubicBezTo>
                  <a:pt x="570319" y="3756314"/>
                  <a:pt x="568522" y="3755661"/>
                  <a:pt x="549351" y="3764149"/>
                </a:cubicBezTo>
                <a:cubicBezTo>
                  <a:pt x="537369" y="3769046"/>
                  <a:pt x="515202" y="3772964"/>
                  <a:pt x="501423" y="3773943"/>
                </a:cubicBezTo>
                <a:cubicBezTo>
                  <a:pt x="486446" y="3774596"/>
                  <a:pt x="452896" y="3790266"/>
                  <a:pt x="424738" y="3810834"/>
                </a:cubicBezTo>
                <a:cubicBezTo>
                  <a:pt x="302523" y="3897999"/>
                  <a:pt x="289342" y="3907140"/>
                  <a:pt x="288743" y="3902896"/>
                </a:cubicBezTo>
                <a:cubicBezTo>
                  <a:pt x="288743" y="3897999"/>
                  <a:pt x="445108" y="3780146"/>
                  <a:pt x="467274" y="3769699"/>
                </a:cubicBezTo>
                <a:cubicBezTo>
                  <a:pt x="486446" y="3759579"/>
                  <a:pt x="487045" y="3738359"/>
                  <a:pt x="469072" y="3733462"/>
                </a:cubicBezTo>
                <a:cubicBezTo>
                  <a:pt x="460684" y="3730850"/>
                  <a:pt x="462482" y="3724974"/>
                  <a:pt x="473865" y="3713547"/>
                </a:cubicBezTo>
                <a:cubicBezTo>
                  <a:pt x="485247" y="3702774"/>
                  <a:pt x="488243" y="3692980"/>
                  <a:pt x="481653" y="3680575"/>
                </a:cubicBezTo>
                <a:cubicBezTo>
                  <a:pt x="472067" y="3664251"/>
                  <a:pt x="471468" y="3664251"/>
                  <a:pt x="469072" y="3681554"/>
                </a:cubicBezTo>
                <a:cubicBezTo>
                  <a:pt x="465477" y="3704406"/>
                  <a:pt x="421144" y="3759579"/>
                  <a:pt x="405567" y="3760558"/>
                </a:cubicBezTo>
                <a:cubicBezTo>
                  <a:pt x="396581" y="3760558"/>
                  <a:pt x="396581" y="3758926"/>
                  <a:pt x="404968" y="3755008"/>
                </a:cubicBezTo>
                <a:cubicBezTo>
                  <a:pt x="421144" y="3746520"/>
                  <a:pt x="418148" y="3730850"/>
                  <a:pt x="400775" y="3732482"/>
                </a:cubicBezTo>
                <a:cubicBezTo>
                  <a:pt x="381004" y="3735094"/>
                  <a:pt x="317500" y="3776228"/>
                  <a:pt x="315104" y="3789287"/>
                </a:cubicBezTo>
                <a:cubicBezTo>
                  <a:pt x="313306" y="3795163"/>
                  <a:pt x="296532" y="3802346"/>
                  <a:pt x="278559" y="3805610"/>
                </a:cubicBezTo>
                <a:cubicBezTo>
                  <a:pt x="236622" y="3813119"/>
                  <a:pt x="194086" y="3845439"/>
                  <a:pt x="154545" y="3900611"/>
                </a:cubicBezTo>
                <a:cubicBezTo>
                  <a:pt x="124591" y="3940766"/>
                  <a:pt x="106018" y="3950234"/>
                  <a:pt x="95834" y="3928687"/>
                </a:cubicBezTo>
                <a:cubicBezTo>
                  <a:pt x="94636" y="3923790"/>
                  <a:pt x="99428" y="3908773"/>
                  <a:pt x="108415" y="3896694"/>
                </a:cubicBezTo>
                <a:cubicBezTo>
                  <a:pt x="126388" y="3870250"/>
                  <a:pt x="119199" y="3830748"/>
                  <a:pt x="93437" y="3819975"/>
                </a:cubicBezTo>
                <a:cubicBezTo>
                  <a:pt x="80257" y="3814098"/>
                  <a:pt x="71271" y="3818016"/>
                  <a:pt x="56293" y="3837930"/>
                </a:cubicBezTo>
                <a:cubicBezTo>
                  <a:pt x="34127" y="3866659"/>
                  <a:pt x="26937" y="3869271"/>
                  <a:pt x="7167" y="3853600"/>
                </a:cubicBezTo>
                <a:cubicBezTo>
                  <a:pt x="-3616" y="3845439"/>
                  <a:pt x="-3017" y="3837930"/>
                  <a:pt x="14357" y="3813119"/>
                </a:cubicBezTo>
                <a:cubicBezTo>
                  <a:pt x="29933" y="3789287"/>
                  <a:pt x="32928" y="3776228"/>
                  <a:pt x="26338" y="3754029"/>
                </a:cubicBezTo>
                <a:cubicBezTo>
                  <a:pt x="-22" y="3666863"/>
                  <a:pt x="-22" y="3650866"/>
                  <a:pt x="25140" y="3618873"/>
                </a:cubicBezTo>
                <a:cubicBezTo>
                  <a:pt x="77861" y="3549663"/>
                  <a:pt x="104820" y="3498734"/>
                  <a:pt x="102424" y="3469026"/>
                </a:cubicBezTo>
                <a:cubicBezTo>
                  <a:pt x="101226" y="3446827"/>
                  <a:pt x="106018" y="3437359"/>
                  <a:pt x="119798" y="3433442"/>
                </a:cubicBezTo>
                <a:cubicBezTo>
                  <a:pt x="141365" y="3427565"/>
                  <a:pt x="254595" y="3293389"/>
                  <a:pt x="278559" y="3245725"/>
                </a:cubicBezTo>
                <a:cubicBezTo>
                  <a:pt x="287545" y="3226790"/>
                  <a:pt x="298928" y="3216017"/>
                  <a:pt x="301924" y="3221893"/>
                </a:cubicBezTo>
                <a:cubicBezTo>
                  <a:pt x="312707" y="3234952"/>
                  <a:pt x="394784" y="3165088"/>
                  <a:pt x="493036" y="3059641"/>
                </a:cubicBezTo>
                <a:cubicBezTo>
                  <a:pt x="539166" y="3010018"/>
                  <a:pt x="599675" y="2953540"/>
                  <a:pt x="627833" y="2933626"/>
                </a:cubicBezTo>
                <a:cubicBezTo>
                  <a:pt x="655990" y="2914038"/>
                  <a:pt x="675761" y="2893470"/>
                  <a:pt x="672166" y="2889226"/>
                </a:cubicBezTo>
                <a:cubicBezTo>
                  <a:pt x="669171" y="2884329"/>
                  <a:pt x="678157" y="2879433"/>
                  <a:pt x="693134" y="2877800"/>
                </a:cubicBezTo>
                <a:cubicBezTo>
                  <a:pt x="706914" y="2876168"/>
                  <a:pt x="742860" y="2860498"/>
                  <a:pt x="772814" y="2843195"/>
                </a:cubicBezTo>
                <a:cubicBezTo>
                  <a:pt x="823738" y="2812834"/>
                  <a:pt x="825535" y="2811202"/>
                  <a:pt x="803968" y="2802061"/>
                </a:cubicBezTo>
                <a:cubicBezTo>
                  <a:pt x="791386" y="2796184"/>
                  <a:pt x="748251" y="2793573"/>
                  <a:pt x="705715" y="2796184"/>
                </a:cubicBezTo>
                <a:cubicBezTo>
                  <a:pt x="619445" y="2800102"/>
                  <a:pt x="589490" y="2788023"/>
                  <a:pt x="644607" y="2771373"/>
                </a:cubicBezTo>
                <a:cubicBezTo>
                  <a:pt x="667373" y="2764844"/>
                  <a:pt x="711706" y="2764844"/>
                  <a:pt x="768621" y="2770720"/>
                </a:cubicBezTo>
                <a:cubicBezTo>
                  <a:pt x="857886" y="2779535"/>
                  <a:pt x="857886" y="2779535"/>
                  <a:pt x="932774" y="2751459"/>
                </a:cubicBezTo>
                <a:cubicBezTo>
                  <a:pt x="972913" y="2735788"/>
                  <a:pt x="1038814" y="2713262"/>
                  <a:pt x="1077755" y="2701510"/>
                </a:cubicBezTo>
                <a:cubicBezTo>
                  <a:pt x="1116696" y="2689104"/>
                  <a:pt x="1148449" y="2675719"/>
                  <a:pt x="1148449" y="2673434"/>
                </a:cubicBezTo>
                <a:cubicBezTo>
                  <a:pt x="1148449" y="2670169"/>
                  <a:pt x="1133471" y="2662987"/>
                  <a:pt x="1116098" y="2657111"/>
                </a:cubicBezTo>
                <a:cubicBezTo>
                  <a:pt x="1075359" y="2643073"/>
                  <a:pt x="1038814" y="2623158"/>
                  <a:pt x="1043008" y="2617282"/>
                </a:cubicBezTo>
                <a:cubicBezTo>
                  <a:pt x="1045404" y="2614997"/>
                  <a:pt x="1074161" y="2624138"/>
                  <a:pt x="1108908" y="2638176"/>
                </a:cubicBezTo>
                <a:lnTo>
                  <a:pt x="1170615" y="2662661"/>
                </a:lnTo>
                <a:lnTo>
                  <a:pt x="1261079" y="2642093"/>
                </a:lnTo>
                <a:cubicBezTo>
                  <a:pt x="1311403" y="2630667"/>
                  <a:pt x="1348548" y="2618262"/>
                  <a:pt x="1343156" y="2614997"/>
                </a:cubicBezTo>
                <a:cubicBezTo>
                  <a:pt x="1329976" y="2603571"/>
                  <a:pt x="1208359" y="2589533"/>
                  <a:pt x="1193980" y="2596715"/>
                </a:cubicBezTo>
                <a:cubicBezTo>
                  <a:pt x="1177206" y="2605203"/>
                  <a:pt x="1150246" y="2588880"/>
                  <a:pt x="1148449" y="2569945"/>
                </a:cubicBezTo>
                <a:cubicBezTo>
                  <a:pt x="1147849" y="2563089"/>
                  <a:pt x="1153242" y="2556233"/>
                  <a:pt x="1161629" y="2555580"/>
                </a:cubicBezTo>
                <a:cubicBezTo>
                  <a:pt x="1181998" y="2552969"/>
                  <a:pt x="1176606" y="2535993"/>
                  <a:pt x="1151444" y="2526852"/>
                </a:cubicBezTo>
                <a:cubicBezTo>
                  <a:pt x="1135868" y="2521955"/>
                  <a:pt x="1109507" y="2525219"/>
                  <a:pt x="1062179" y="2539257"/>
                </a:cubicBezTo>
                <a:cubicBezTo>
                  <a:pt x="990287" y="2560804"/>
                  <a:pt x="944756" y="2559824"/>
                  <a:pt x="942359" y="2536972"/>
                </a:cubicBezTo>
                <a:cubicBezTo>
                  <a:pt x="941760" y="2526852"/>
                  <a:pt x="960931" y="2519343"/>
                  <a:pt x="1016048" y="2509549"/>
                </a:cubicBezTo>
                <a:cubicBezTo>
                  <a:pt x="1056188" y="2502040"/>
                  <a:pt x="1101719" y="2490614"/>
                  <a:pt x="1115498" y="2484085"/>
                </a:cubicBezTo>
                <a:cubicBezTo>
                  <a:pt x="1129278" y="2476576"/>
                  <a:pt x="1179002" y="2467762"/>
                  <a:pt x="1225133" y="2462538"/>
                </a:cubicBezTo>
                <a:cubicBezTo>
                  <a:pt x="1297025" y="2456009"/>
                  <a:pt x="1309007" y="2452744"/>
                  <a:pt x="1303016" y="2441318"/>
                </a:cubicBezTo>
                <a:cubicBezTo>
                  <a:pt x="1295827" y="2425648"/>
                  <a:pt x="1302417" y="2423036"/>
                  <a:pt x="1353939" y="2421404"/>
                </a:cubicBezTo>
                <a:cubicBezTo>
                  <a:pt x="1397674" y="2419772"/>
                  <a:pt x="1397074" y="2409978"/>
                  <a:pt x="1350345" y="2382881"/>
                </a:cubicBezTo>
                <a:cubicBezTo>
                  <a:pt x="1317394" y="2364926"/>
                  <a:pt x="1305413" y="2362967"/>
                  <a:pt x="1252692" y="2372108"/>
                </a:cubicBezTo>
                <a:cubicBezTo>
                  <a:pt x="1219742" y="2377005"/>
                  <a:pt x="1188588" y="2385819"/>
                  <a:pt x="1184395" y="2390716"/>
                </a:cubicBezTo>
                <a:cubicBezTo>
                  <a:pt x="1174210" y="2403122"/>
                  <a:pt x="1149647" y="2405081"/>
                  <a:pt x="1155638" y="2393654"/>
                </a:cubicBezTo>
                <a:cubicBezTo>
                  <a:pt x="1160431" y="2382228"/>
                  <a:pt x="1136467" y="2375372"/>
                  <a:pt x="1101120" y="2378637"/>
                </a:cubicBezTo>
                <a:cubicBezTo>
                  <a:pt x="1085544" y="2380269"/>
                  <a:pt x="1075958" y="2377005"/>
                  <a:pt x="1077755" y="2372108"/>
                </a:cubicBezTo>
                <a:cubicBezTo>
                  <a:pt x="1080152" y="2368190"/>
                  <a:pt x="1093332" y="2364599"/>
                  <a:pt x="1106512" y="2366231"/>
                </a:cubicBezTo>
                <a:cubicBezTo>
                  <a:pt x="1121489" y="2367211"/>
                  <a:pt x="1129278" y="2363620"/>
                  <a:pt x="1129278" y="2356438"/>
                </a:cubicBezTo>
                <a:cubicBezTo>
                  <a:pt x="1128679" y="2347950"/>
                  <a:pt x="1147849" y="2345011"/>
                  <a:pt x="1205962" y="2343053"/>
                </a:cubicBezTo>
                <a:cubicBezTo>
                  <a:pt x="1256286" y="2342400"/>
                  <a:pt x="1276656" y="2339788"/>
                  <a:pt x="1263476" y="2334891"/>
                </a:cubicBezTo>
                <a:cubicBezTo>
                  <a:pt x="1252692" y="2330647"/>
                  <a:pt x="1220939" y="2329341"/>
                  <a:pt x="1192782" y="2330973"/>
                </a:cubicBezTo>
                <a:cubicBezTo>
                  <a:pt x="1164025" y="2332606"/>
                  <a:pt x="1148449" y="2331953"/>
                  <a:pt x="1157435" y="2328362"/>
                </a:cubicBezTo>
                <a:cubicBezTo>
                  <a:pt x="1186192" y="2316935"/>
                  <a:pt x="1172413" y="2308774"/>
                  <a:pt x="1107111" y="2298653"/>
                </a:cubicBezTo>
                <a:cubicBezTo>
                  <a:pt x="1046003" y="2289839"/>
                  <a:pt x="1069967" y="2286248"/>
                  <a:pt x="1142458" y="2293757"/>
                </a:cubicBezTo>
                <a:cubicBezTo>
                  <a:pt x="1172413" y="2297021"/>
                  <a:pt x="1174210" y="2296042"/>
                  <a:pt x="1161629" y="2282983"/>
                </a:cubicBezTo>
                <a:cubicBezTo>
                  <a:pt x="1153242" y="2274495"/>
                  <a:pt x="1151444" y="2268292"/>
                  <a:pt x="1156237" y="2267313"/>
                </a:cubicBezTo>
                <a:cubicBezTo>
                  <a:pt x="1168219" y="2266660"/>
                  <a:pt x="1194579" y="2292777"/>
                  <a:pt x="1183796" y="2293757"/>
                </a:cubicBezTo>
                <a:cubicBezTo>
                  <a:pt x="1164625" y="2296042"/>
                  <a:pt x="1207160" y="2310406"/>
                  <a:pt x="1225732" y="2308774"/>
                </a:cubicBezTo>
                <a:cubicBezTo>
                  <a:pt x="1237714" y="2307794"/>
                  <a:pt x="1247300" y="2311059"/>
                  <a:pt x="1247899" y="2314977"/>
                </a:cubicBezTo>
                <a:cubicBezTo>
                  <a:pt x="1247899" y="2319874"/>
                  <a:pt x="1285642" y="2323465"/>
                  <a:pt x="1331174" y="2322485"/>
                </a:cubicBezTo>
                <a:cubicBezTo>
                  <a:pt x="1470164" y="2319221"/>
                  <a:pt x="1510304" y="2322485"/>
                  <a:pt x="1489336" y="2333259"/>
                </a:cubicBezTo>
                <a:cubicBezTo>
                  <a:pt x="1479750" y="2338156"/>
                  <a:pt x="1476755" y="2342400"/>
                  <a:pt x="1484543" y="2341747"/>
                </a:cubicBezTo>
                <a:cubicBezTo>
                  <a:pt x="1491132" y="2341747"/>
                  <a:pt x="1504313" y="2335870"/>
                  <a:pt x="1513899" y="2329341"/>
                </a:cubicBezTo>
                <a:cubicBezTo>
                  <a:pt x="1534867" y="2315303"/>
                  <a:pt x="1607957" y="2327709"/>
                  <a:pt x="1589984" y="2342400"/>
                </a:cubicBezTo>
                <a:cubicBezTo>
                  <a:pt x="1583394" y="2347297"/>
                  <a:pt x="1592380" y="2351541"/>
                  <a:pt x="1614547" y="2353826"/>
                </a:cubicBezTo>
                <a:cubicBezTo>
                  <a:pt x="1662475" y="2358070"/>
                  <a:pt x="1665470" y="2348929"/>
                  <a:pt x="1625930" y="2318568"/>
                </a:cubicBezTo>
                <a:cubicBezTo>
                  <a:pt x="1586389" y="2288860"/>
                  <a:pt x="1589984" y="2276454"/>
                  <a:pt x="1631921" y="2289513"/>
                </a:cubicBezTo>
                <a:cubicBezTo>
                  <a:pt x="1669065" y="2301918"/>
                  <a:pt x="1678650" y="2292124"/>
                  <a:pt x="1647497" y="2274822"/>
                </a:cubicBezTo>
                <a:cubicBezTo>
                  <a:pt x="1616344" y="2258498"/>
                  <a:pt x="1433619" y="2261437"/>
                  <a:pt x="1424034" y="2279719"/>
                </a:cubicBezTo>
                <a:cubicBezTo>
                  <a:pt x="1416845" y="2294409"/>
                  <a:pt x="1386291" y="2287227"/>
                  <a:pt x="1384493" y="2269925"/>
                </a:cubicBezTo>
                <a:cubicBezTo>
                  <a:pt x="1384493" y="2261437"/>
                  <a:pt x="1357534" y="2253275"/>
                  <a:pt x="1309606" y="2248378"/>
                </a:cubicBezTo>
                <a:cubicBezTo>
                  <a:pt x="1269466" y="2243481"/>
                  <a:pt x="1223935" y="2236299"/>
                  <a:pt x="1208359" y="2233034"/>
                </a:cubicBezTo>
                <a:cubicBezTo>
                  <a:pt x="1192782" y="2229443"/>
                  <a:pt x="1166422" y="2228137"/>
                  <a:pt x="1149048" y="2229770"/>
                </a:cubicBezTo>
                <a:cubicBezTo>
                  <a:pt x="1132273" y="2231402"/>
                  <a:pt x="1117895" y="2228790"/>
                  <a:pt x="1117296" y="2223893"/>
                </a:cubicBezTo>
                <a:cubicBezTo>
                  <a:pt x="1116098" y="2218670"/>
                  <a:pt x="1106512" y="2213773"/>
                  <a:pt x="1095129" y="2212141"/>
                </a:cubicBezTo>
                <a:cubicBezTo>
                  <a:pt x="1056787" y="2207244"/>
                  <a:pt x="1164625" y="2206591"/>
                  <a:pt x="1229327" y="2210508"/>
                </a:cubicBezTo>
                <a:cubicBezTo>
                  <a:pt x="1262876" y="2213120"/>
                  <a:pt x="1365322" y="2210508"/>
                  <a:pt x="1455786" y="2204632"/>
                </a:cubicBezTo>
                <a:lnTo>
                  <a:pt x="1621137" y="2194838"/>
                </a:lnTo>
                <a:lnTo>
                  <a:pt x="1614547" y="2171659"/>
                </a:lnTo>
                <a:cubicBezTo>
                  <a:pt x="1606759" y="2146195"/>
                  <a:pt x="1600169" y="2145542"/>
                  <a:pt x="1440809" y="2144889"/>
                </a:cubicBezTo>
                <a:cubicBezTo>
                  <a:pt x="1155638" y="2143257"/>
                  <a:pt x="915999" y="2172638"/>
                  <a:pt x="878855" y="2213120"/>
                </a:cubicBezTo>
                <a:cubicBezTo>
                  <a:pt x="865675" y="2227811"/>
                  <a:pt x="862679" y="2226179"/>
                  <a:pt x="840513" y="2200714"/>
                </a:cubicBezTo>
                <a:lnTo>
                  <a:pt x="815350" y="2172638"/>
                </a:lnTo>
                <a:lnTo>
                  <a:pt x="747053" y="2185371"/>
                </a:lnTo>
                <a:cubicBezTo>
                  <a:pt x="709909" y="2192553"/>
                  <a:pt x="647603" y="2212141"/>
                  <a:pt x="609261" y="2228464"/>
                </a:cubicBezTo>
                <a:cubicBezTo>
                  <a:pt x="548153" y="2254907"/>
                  <a:pt x="533774" y="2258172"/>
                  <a:pt x="515202" y="2250010"/>
                </a:cubicBezTo>
                <a:cubicBezTo>
                  <a:pt x="493635" y="2240216"/>
                  <a:pt x="494234" y="2238584"/>
                  <a:pt x="542162" y="2226831"/>
                </a:cubicBezTo>
                <a:cubicBezTo>
                  <a:pt x="569121" y="2220302"/>
                  <a:pt x="596081" y="2210508"/>
                  <a:pt x="600873" y="2204632"/>
                </a:cubicBezTo>
                <a:cubicBezTo>
                  <a:pt x="617049" y="2188309"/>
                  <a:pt x="754842" y="2149786"/>
                  <a:pt x="812954" y="2143910"/>
                </a:cubicBezTo>
                <a:cubicBezTo>
                  <a:pt x="843508" y="2141624"/>
                  <a:pt x="895630" y="2128892"/>
                  <a:pt x="928580" y="2115834"/>
                </a:cubicBezTo>
                <a:cubicBezTo>
                  <a:pt x="960931" y="2102775"/>
                  <a:pt x="997476" y="2089390"/>
                  <a:pt x="1010057" y="2085146"/>
                </a:cubicBezTo>
                <a:cubicBezTo>
                  <a:pt x="1032224" y="2078617"/>
                  <a:pt x="992683" y="2083840"/>
                  <a:pt x="790787" y="2115834"/>
                </a:cubicBezTo>
                <a:cubicBezTo>
                  <a:pt x="709310" y="2128892"/>
                  <a:pt x="696130" y="2128892"/>
                  <a:pt x="689540" y="2115834"/>
                </a:cubicBezTo>
                <a:cubicBezTo>
                  <a:pt x="682949" y="2101796"/>
                  <a:pt x="695531" y="2099511"/>
                  <a:pt x="803368" y="2089717"/>
                </a:cubicBezTo>
                <a:cubicBezTo>
                  <a:pt x="920193" y="2077964"/>
                  <a:pt x="924985" y="2077311"/>
                  <a:pt x="922589" y="2057396"/>
                </a:cubicBezTo>
                <a:cubicBezTo>
                  <a:pt x="921990" y="2045970"/>
                  <a:pt x="928580" y="2034870"/>
                  <a:pt x="939364" y="2030953"/>
                </a:cubicBezTo>
                <a:cubicBezTo>
                  <a:pt x="950147" y="2027688"/>
                  <a:pt x="957336" y="2020180"/>
                  <a:pt x="957336" y="2016262"/>
                </a:cubicBezTo>
                <a:cubicBezTo>
                  <a:pt x="956138" y="2006468"/>
                  <a:pt x="875859" y="2020180"/>
                  <a:pt x="762031" y="2049888"/>
                </a:cubicBezTo>
                <a:cubicBezTo>
                  <a:pt x="681152" y="2070455"/>
                  <a:pt x="573914" y="2072741"/>
                  <a:pt x="618846" y="2053152"/>
                </a:cubicBezTo>
                <a:cubicBezTo>
                  <a:pt x="649400" y="2039767"/>
                  <a:pt x="636819" y="2023771"/>
                  <a:pt x="596679" y="2023771"/>
                </a:cubicBezTo>
                <a:cubicBezTo>
                  <a:pt x="561333" y="2024424"/>
                  <a:pt x="557139" y="2020506"/>
                  <a:pt x="564328" y="1992430"/>
                </a:cubicBezTo>
                <a:cubicBezTo>
                  <a:pt x="567324" y="1981004"/>
                  <a:pt x="581702" y="1975128"/>
                  <a:pt x="615252" y="1972516"/>
                </a:cubicBezTo>
                <a:cubicBezTo>
                  <a:pt x="658387" y="1968272"/>
                  <a:pt x="660783" y="1966966"/>
                  <a:pt x="653594" y="1948031"/>
                </a:cubicBezTo>
                <a:cubicBezTo>
                  <a:pt x="647004" y="1930729"/>
                  <a:pt x="648202" y="1928770"/>
                  <a:pt x="669171" y="1932034"/>
                </a:cubicBezTo>
                <a:cubicBezTo>
                  <a:pt x="682351" y="1933667"/>
                  <a:pt x="761432" y="1921588"/>
                  <a:pt x="844706" y="1904285"/>
                </a:cubicBezTo>
                <a:cubicBezTo>
                  <a:pt x="927382" y="1886982"/>
                  <a:pt x="1025634" y="1872291"/>
                  <a:pt x="1062179" y="1870659"/>
                </a:cubicBezTo>
                <a:cubicBezTo>
                  <a:pt x="1106512" y="1869027"/>
                  <a:pt x="1123886" y="1865762"/>
                  <a:pt x="1117296" y="1858906"/>
                </a:cubicBezTo>
                <a:cubicBezTo>
                  <a:pt x="1111305" y="1854010"/>
                  <a:pt x="1052593" y="1852051"/>
                  <a:pt x="986692" y="1854662"/>
                </a:cubicBezTo>
                <a:cubicBezTo>
                  <a:pt x="878855" y="1858906"/>
                  <a:pt x="867472" y="1857274"/>
                  <a:pt x="865675" y="1841604"/>
                </a:cubicBezTo>
                <a:cubicBezTo>
                  <a:pt x="864476" y="1828545"/>
                  <a:pt x="871666" y="1822669"/>
                  <a:pt x="895030" y="1819404"/>
                </a:cubicBezTo>
                <a:cubicBezTo>
                  <a:pt x="917796" y="1816140"/>
                  <a:pt x="919593" y="1815487"/>
                  <a:pt x="902219" y="1813854"/>
                </a:cubicBezTo>
                <a:cubicBezTo>
                  <a:pt x="889639" y="1812222"/>
                  <a:pt x="868670" y="1817772"/>
                  <a:pt x="853693" y="1825281"/>
                </a:cubicBezTo>
                <a:cubicBezTo>
                  <a:pt x="820143" y="1843563"/>
                  <a:pt x="806963" y="1832463"/>
                  <a:pt x="832125" y="1807978"/>
                </a:cubicBezTo>
                <a:cubicBezTo>
                  <a:pt x="865675" y="1774026"/>
                  <a:pt x="1072363" y="1730280"/>
                  <a:pt x="1075359" y="1756723"/>
                </a:cubicBezTo>
                <a:cubicBezTo>
                  <a:pt x="1075359" y="1762273"/>
                  <a:pt x="1059183" y="1767170"/>
                  <a:pt x="1035219" y="1768150"/>
                </a:cubicBezTo>
                <a:cubicBezTo>
                  <a:pt x="977706" y="1769782"/>
                  <a:pt x="932174" y="1778270"/>
                  <a:pt x="939364" y="1784799"/>
                </a:cubicBezTo>
                <a:cubicBezTo>
                  <a:pt x="947751" y="1791328"/>
                  <a:pt x="1110706" y="1772394"/>
                  <a:pt x="1130476" y="1762600"/>
                </a:cubicBezTo>
                <a:cubicBezTo>
                  <a:pt x="1141859" y="1756723"/>
                  <a:pt x="1138264" y="1753459"/>
                  <a:pt x="1117296" y="1751173"/>
                </a:cubicBezTo>
                <a:cubicBezTo>
                  <a:pt x="1100521" y="1749541"/>
                  <a:pt x="1135868" y="1742032"/>
                  <a:pt x="1195178" y="1736483"/>
                </a:cubicBezTo>
                <a:lnTo>
                  <a:pt x="1303016" y="1724403"/>
                </a:lnTo>
                <a:lnTo>
                  <a:pt x="1244305" y="1699919"/>
                </a:lnTo>
                <a:lnTo>
                  <a:pt x="1185593" y="1675434"/>
                </a:lnTo>
                <a:lnTo>
                  <a:pt x="1027431" y="1699919"/>
                </a:lnTo>
                <a:cubicBezTo>
                  <a:pt x="941161" y="1712977"/>
                  <a:pt x="867472" y="1723750"/>
                  <a:pt x="865675" y="1722118"/>
                </a:cubicBezTo>
                <a:cubicBezTo>
                  <a:pt x="864476" y="1720486"/>
                  <a:pt x="889039" y="1710692"/>
                  <a:pt x="920193" y="1698939"/>
                </a:cubicBezTo>
                <a:lnTo>
                  <a:pt x="978904" y="1679351"/>
                </a:lnTo>
                <a:lnTo>
                  <a:pt x="889639" y="1692736"/>
                </a:lnTo>
                <a:cubicBezTo>
                  <a:pt x="793184" y="1708407"/>
                  <a:pt x="780004" y="1701551"/>
                  <a:pt x="866873" y="1680004"/>
                </a:cubicBezTo>
                <a:cubicBezTo>
                  <a:pt x="920193" y="1667599"/>
                  <a:pt x="920193" y="1666946"/>
                  <a:pt x="887242" y="1663028"/>
                </a:cubicBezTo>
                <a:cubicBezTo>
                  <a:pt x="855490" y="1658131"/>
                  <a:pt x="855490" y="1657478"/>
                  <a:pt x="876458" y="1648990"/>
                </a:cubicBezTo>
                <a:cubicBezTo>
                  <a:pt x="895630" y="1642461"/>
                  <a:pt x="892035" y="1640829"/>
                  <a:pt x="853693" y="1637564"/>
                </a:cubicBezTo>
                <a:lnTo>
                  <a:pt x="806963" y="1633973"/>
                </a:lnTo>
                <a:lnTo>
                  <a:pt x="842309" y="1618629"/>
                </a:lnTo>
                <a:cubicBezTo>
                  <a:pt x="860882" y="1609488"/>
                  <a:pt x="904616" y="1599694"/>
                  <a:pt x="937566" y="1596430"/>
                </a:cubicBezTo>
                <a:cubicBezTo>
                  <a:pt x="971116" y="1593165"/>
                  <a:pt x="1031625" y="1580433"/>
                  <a:pt x="1071764" y="1569007"/>
                </a:cubicBezTo>
                <a:cubicBezTo>
                  <a:pt x="1112503" y="1556601"/>
                  <a:pt x="1162228" y="1542563"/>
                  <a:pt x="1181998" y="1536687"/>
                </a:cubicBezTo>
                <a:cubicBezTo>
                  <a:pt x="1211953" y="1528525"/>
                  <a:pt x="1199372" y="1527219"/>
                  <a:pt x="1120291" y="1531137"/>
                </a:cubicBezTo>
                <a:cubicBezTo>
                  <a:pt x="994481" y="1536034"/>
                  <a:pt x="823139" y="1563130"/>
                  <a:pt x="744657" y="1589574"/>
                </a:cubicBezTo>
                <a:cubicBezTo>
                  <a:pt x="685346" y="1609162"/>
                  <a:pt x="660184" y="1610141"/>
                  <a:pt x="669171" y="1592839"/>
                </a:cubicBezTo>
                <a:cubicBezTo>
                  <a:pt x="673364" y="1584350"/>
                  <a:pt x="658986" y="1585003"/>
                  <a:pt x="546954" y="1593818"/>
                </a:cubicBezTo>
                <a:cubicBezTo>
                  <a:pt x="499626" y="1598062"/>
                  <a:pt x="494234" y="1596430"/>
                  <a:pt x="509211" y="1584024"/>
                </a:cubicBezTo>
                <a:cubicBezTo>
                  <a:pt x="519995" y="1574883"/>
                  <a:pt x="581103" y="1562477"/>
                  <a:pt x="702720" y="1546807"/>
                </a:cubicBezTo>
                <a:cubicBezTo>
                  <a:pt x="950147" y="1513834"/>
                  <a:pt x="1095728" y="1490655"/>
                  <a:pt x="1102917" y="1481514"/>
                </a:cubicBezTo>
                <a:cubicBezTo>
                  <a:pt x="1105913" y="1477597"/>
                  <a:pt x="1104116" y="1474332"/>
                  <a:pt x="1098125" y="1475312"/>
                </a:cubicBezTo>
                <a:cubicBezTo>
                  <a:pt x="1092134" y="1475312"/>
                  <a:pt x="1086742" y="1472047"/>
                  <a:pt x="1086742" y="1466171"/>
                </a:cubicBezTo>
                <a:cubicBezTo>
                  <a:pt x="1085544" y="1461274"/>
                  <a:pt x="1100521" y="1455397"/>
                  <a:pt x="1118494" y="1453765"/>
                </a:cubicBezTo>
                <a:cubicBezTo>
                  <a:pt x="1140061" y="1452133"/>
                  <a:pt x="1149048" y="1447236"/>
                  <a:pt x="1144854" y="1440706"/>
                </a:cubicBezTo>
                <a:cubicBezTo>
                  <a:pt x="1139462" y="1434177"/>
                  <a:pt x="1086742" y="1438095"/>
                  <a:pt x="968719" y="1453765"/>
                </a:cubicBezTo>
                <a:cubicBezTo>
                  <a:pt x="742260" y="1483473"/>
                  <a:pt x="729080" y="1486085"/>
                  <a:pt x="723688" y="1497511"/>
                </a:cubicBezTo>
                <a:cubicBezTo>
                  <a:pt x="720094" y="1503387"/>
                  <a:pt x="700923" y="1508284"/>
                  <a:pt x="680553" y="1508937"/>
                </a:cubicBezTo>
                <a:cubicBezTo>
                  <a:pt x="658986" y="1508937"/>
                  <a:pt x="632026" y="1509917"/>
                  <a:pt x="618846" y="1510570"/>
                </a:cubicBezTo>
                <a:cubicBezTo>
                  <a:pt x="577509" y="1513181"/>
                  <a:pt x="617049" y="1494899"/>
                  <a:pt x="696130" y="1475312"/>
                </a:cubicBezTo>
                <a:cubicBezTo>
                  <a:pt x="824337" y="1442339"/>
                  <a:pt x="874062" y="1417527"/>
                  <a:pt x="801571" y="1420792"/>
                </a:cubicBezTo>
                <a:cubicBezTo>
                  <a:pt x="787792" y="1421772"/>
                  <a:pt x="753643" y="1424057"/>
                  <a:pt x="726684" y="1424710"/>
                </a:cubicBezTo>
                <a:cubicBezTo>
                  <a:pt x="651796" y="1429933"/>
                  <a:pt x="666774" y="1413610"/>
                  <a:pt x="752445" y="1397940"/>
                </a:cubicBezTo>
                <a:cubicBezTo>
                  <a:pt x="794981" y="1390431"/>
                  <a:pt x="832125" y="1380637"/>
                  <a:pt x="836319" y="1375740"/>
                </a:cubicBezTo>
                <a:cubicBezTo>
                  <a:pt x="840513" y="1370843"/>
                  <a:pt x="833323" y="1369537"/>
                  <a:pt x="820143" y="1373781"/>
                </a:cubicBezTo>
                <a:cubicBezTo>
                  <a:pt x="805765" y="1377699"/>
                  <a:pt x="795580" y="1376393"/>
                  <a:pt x="794981" y="1369537"/>
                </a:cubicBezTo>
                <a:cubicBezTo>
                  <a:pt x="793184" y="1348970"/>
                  <a:pt x="654193" y="1371496"/>
                  <a:pt x="540364" y="1410998"/>
                </a:cubicBezTo>
                <a:cubicBezTo>
                  <a:pt x="441513" y="1445603"/>
                  <a:pt x="430730" y="1452133"/>
                  <a:pt x="407964" y="1486085"/>
                </a:cubicBezTo>
                <a:cubicBezTo>
                  <a:pt x="381604" y="1526240"/>
                  <a:pt x="348653" y="1537666"/>
                  <a:pt x="345658" y="1508937"/>
                </a:cubicBezTo>
                <a:cubicBezTo>
                  <a:pt x="345058" y="1499143"/>
                  <a:pt x="355842" y="1484453"/>
                  <a:pt x="373216" y="1473679"/>
                </a:cubicBezTo>
                <a:lnTo>
                  <a:pt x="402572" y="1455397"/>
                </a:lnTo>
                <a:lnTo>
                  <a:pt x="333676" y="1460947"/>
                </a:lnTo>
                <a:cubicBezTo>
                  <a:pt x="291739" y="1464212"/>
                  <a:pt x="253397" y="1473679"/>
                  <a:pt x="232428" y="1485105"/>
                </a:cubicBezTo>
                <a:cubicBezTo>
                  <a:pt x="209662" y="1497511"/>
                  <a:pt x="186298" y="1502408"/>
                  <a:pt x="158140" y="1500776"/>
                </a:cubicBezTo>
                <a:cubicBezTo>
                  <a:pt x="117401" y="1498164"/>
                  <a:pt x="117401" y="1498164"/>
                  <a:pt x="132379" y="1477597"/>
                </a:cubicBezTo>
                <a:cubicBezTo>
                  <a:pt x="141365" y="1466171"/>
                  <a:pt x="146757" y="1449847"/>
                  <a:pt x="146158" y="1441686"/>
                </a:cubicBezTo>
                <a:cubicBezTo>
                  <a:pt x="144960" y="1430912"/>
                  <a:pt x="170122" y="1410019"/>
                  <a:pt x="216253" y="1381290"/>
                </a:cubicBezTo>
                <a:lnTo>
                  <a:pt x="287545" y="1336891"/>
                </a:lnTo>
                <a:lnTo>
                  <a:pt x="246807" y="1326771"/>
                </a:lnTo>
                <a:cubicBezTo>
                  <a:pt x="193487" y="1313712"/>
                  <a:pt x="188095" y="1283351"/>
                  <a:pt x="231829" y="1233075"/>
                </a:cubicBezTo>
                <a:cubicBezTo>
                  <a:pt x="266577" y="1192920"/>
                  <a:pt x="297131" y="1186065"/>
                  <a:pt x="324090" y="1211855"/>
                </a:cubicBezTo>
                <a:cubicBezTo>
                  <a:pt x="347455" y="1233075"/>
                  <a:pt x="358239" y="1232423"/>
                  <a:pt x="411558" y="1202714"/>
                </a:cubicBezTo>
                <a:cubicBezTo>
                  <a:pt x="438518" y="1187697"/>
                  <a:pt x="459486" y="1168109"/>
                  <a:pt x="468473" y="1146563"/>
                </a:cubicBezTo>
                <a:cubicBezTo>
                  <a:pt x="476261" y="1129260"/>
                  <a:pt x="491837" y="1101837"/>
                  <a:pt x="502621" y="1087146"/>
                </a:cubicBezTo>
                <a:cubicBezTo>
                  <a:pt x="527783" y="1054173"/>
                  <a:pt x="515801" y="1044706"/>
                  <a:pt x="467274" y="1057764"/>
                </a:cubicBezTo>
                <a:lnTo>
                  <a:pt x="432527" y="1065600"/>
                </a:lnTo>
                <a:lnTo>
                  <a:pt x="469072" y="1044379"/>
                </a:lnTo>
                <a:cubicBezTo>
                  <a:pt x="497229" y="1027730"/>
                  <a:pt x="500824" y="1022180"/>
                  <a:pt x="487644" y="1017936"/>
                </a:cubicBezTo>
                <a:cubicBezTo>
                  <a:pt x="466076" y="1011407"/>
                  <a:pt x="456491" y="985942"/>
                  <a:pt x="461284" y="953622"/>
                </a:cubicBezTo>
                <a:cubicBezTo>
                  <a:pt x="464279" y="934688"/>
                  <a:pt x="473865" y="925220"/>
                  <a:pt x="502621" y="914447"/>
                </a:cubicBezTo>
                <a:cubicBezTo>
                  <a:pt x="523590" y="906285"/>
                  <a:pt x="543959" y="894532"/>
                  <a:pt x="548752" y="888003"/>
                </a:cubicBezTo>
                <a:cubicBezTo>
                  <a:pt x="553545" y="882127"/>
                  <a:pt x="564927" y="871354"/>
                  <a:pt x="574513" y="864824"/>
                </a:cubicBezTo>
                <a:cubicBezTo>
                  <a:pt x="599076" y="847522"/>
                  <a:pt x="600873" y="829566"/>
                  <a:pt x="576909" y="838707"/>
                </a:cubicBezTo>
                <a:cubicBezTo>
                  <a:pt x="561333" y="844584"/>
                  <a:pt x="557738" y="841972"/>
                  <a:pt x="558936" y="827934"/>
                </a:cubicBezTo>
                <a:cubicBezTo>
                  <a:pt x="560135" y="815528"/>
                  <a:pt x="572716" y="806387"/>
                  <a:pt x="600274" y="798226"/>
                </a:cubicBezTo>
                <a:cubicBezTo>
                  <a:pt x="629630" y="789085"/>
                  <a:pt x="639815" y="780923"/>
                  <a:pt x="642211" y="762968"/>
                </a:cubicBezTo>
                <a:cubicBezTo>
                  <a:pt x="644008" y="750562"/>
                  <a:pt x="643409" y="736524"/>
                  <a:pt x="639815" y="732280"/>
                </a:cubicBezTo>
                <a:cubicBezTo>
                  <a:pt x="636819" y="728363"/>
                  <a:pt x="589490" y="732280"/>
                  <a:pt x="534373" y="740768"/>
                </a:cubicBezTo>
                <a:cubicBezTo>
                  <a:pt x="455892" y="753174"/>
                  <a:pt x="430130" y="753827"/>
                  <a:pt x="418748" y="744686"/>
                </a:cubicBezTo>
                <a:cubicBezTo>
                  <a:pt x="406167" y="734892"/>
                  <a:pt x="407964" y="731627"/>
                  <a:pt x="429531" y="720854"/>
                </a:cubicBezTo>
                <a:cubicBezTo>
                  <a:pt x="442711" y="714325"/>
                  <a:pt x="482851" y="705837"/>
                  <a:pt x="517599" y="702572"/>
                </a:cubicBezTo>
                <a:cubicBezTo>
                  <a:pt x="582301" y="696696"/>
                  <a:pt x="720094" y="654908"/>
                  <a:pt x="757837" y="629444"/>
                </a:cubicBezTo>
                <a:cubicBezTo>
                  <a:pt x="769220" y="622262"/>
                  <a:pt x="792585" y="603000"/>
                  <a:pt x="809359" y="588310"/>
                </a:cubicBezTo>
                <a:cubicBezTo>
                  <a:pt x="825535" y="572639"/>
                  <a:pt x="853693" y="552725"/>
                  <a:pt x="870467" y="543911"/>
                </a:cubicBezTo>
                <a:cubicBezTo>
                  <a:pt x="887841" y="534770"/>
                  <a:pt x="915999" y="519100"/>
                  <a:pt x="932774" y="509305"/>
                </a:cubicBezTo>
                <a:cubicBezTo>
                  <a:pt x="962129" y="491023"/>
                  <a:pt x="962129" y="490370"/>
                  <a:pt x="939963" y="487106"/>
                </a:cubicBezTo>
                <a:cubicBezTo>
                  <a:pt x="921391" y="482862"/>
                  <a:pt x="919593" y="480250"/>
                  <a:pt x="930377" y="472088"/>
                </a:cubicBezTo>
                <a:cubicBezTo>
                  <a:pt x="948350" y="457071"/>
                  <a:pt x="936967" y="458703"/>
                  <a:pt x="905814" y="475027"/>
                </a:cubicBezTo>
                <a:cubicBezTo>
                  <a:pt x="891436" y="482535"/>
                  <a:pt x="866274" y="489391"/>
                  <a:pt x="849499" y="489391"/>
                </a:cubicBezTo>
                <a:cubicBezTo>
                  <a:pt x="832724" y="490370"/>
                  <a:pt x="797377" y="504408"/>
                  <a:pt x="771017" y="520079"/>
                </a:cubicBezTo>
                <a:cubicBezTo>
                  <a:pt x="715900" y="553705"/>
                  <a:pt x="700324" y="556969"/>
                  <a:pt x="702121" y="535423"/>
                </a:cubicBezTo>
                <a:cubicBezTo>
                  <a:pt x="703918" y="519752"/>
                  <a:pt x="747053" y="499185"/>
                  <a:pt x="857886" y="460336"/>
                </a:cubicBezTo>
                <a:cubicBezTo>
                  <a:pt x="893832" y="447277"/>
                  <a:pt x="907012" y="447604"/>
                  <a:pt x="930377" y="456418"/>
                </a:cubicBezTo>
                <a:cubicBezTo>
                  <a:pt x="972913" y="473068"/>
                  <a:pt x="1008260" y="449562"/>
                  <a:pt x="968120" y="430628"/>
                </a:cubicBezTo>
                <a:cubicBezTo>
                  <a:pt x="941760" y="419202"/>
                  <a:pt x="955539" y="392105"/>
                  <a:pt x="990886" y="387861"/>
                </a:cubicBezTo>
                <a:cubicBezTo>
                  <a:pt x="1008859" y="385249"/>
                  <a:pt x="1014251" y="382311"/>
                  <a:pt x="1003467" y="380679"/>
                </a:cubicBezTo>
                <a:cubicBezTo>
                  <a:pt x="988489" y="378393"/>
                  <a:pt x="987891" y="375782"/>
                  <a:pt x="997476" y="367620"/>
                </a:cubicBezTo>
                <a:cubicBezTo>
                  <a:pt x="1005864" y="360111"/>
                  <a:pt x="993882" y="360111"/>
                  <a:pt x="961530" y="367620"/>
                </a:cubicBezTo>
                <a:cubicBezTo>
                  <a:pt x="934571" y="373496"/>
                  <a:pt x="911805" y="374149"/>
                  <a:pt x="911805" y="369252"/>
                </a:cubicBezTo>
                <a:cubicBezTo>
                  <a:pt x="911206" y="360111"/>
                  <a:pt x="909409" y="360764"/>
                  <a:pt x="999273" y="349338"/>
                </a:cubicBezTo>
                <a:cubicBezTo>
                  <a:pt x="1035219" y="345094"/>
                  <a:pt x="1098125" y="330403"/>
                  <a:pt x="1139462" y="316366"/>
                </a:cubicBezTo>
                <a:cubicBezTo>
                  <a:pt x="1179602" y="302328"/>
                  <a:pt x="1221539" y="289922"/>
                  <a:pt x="1232323" y="288943"/>
                </a:cubicBezTo>
                <a:cubicBezTo>
                  <a:pt x="1241908" y="288290"/>
                  <a:pt x="1264674" y="279475"/>
                  <a:pt x="1280849" y="269681"/>
                </a:cubicBezTo>
                <a:cubicBezTo>
                  <a:pt x="1309606" y="253031"/>
                  <a:pt x="1306611" y="252705"/>
                  <a:pt x="1208359" y="266743"/>
                </a:cubicBezTo>
                <a:cubicBezTo>
                  <a:pt x="1111305" y="281760"/>
                  <a:pt x="973512" y="308204"/>
                  <a:pt x="910607" y="325506"/>
                </a:cubicBezTo>
                <a:cubicBezTo>
                  <a:pt x="871666" y="335300"/>
                  <a:pt x="868670" y="315713"/>
                  <a:pt x="906413" y="303960"/>
                </a:cubicBezTo>
                <a:cubicBezTo>
                  <a:pt x="926783" y="297431"/>
                  <a:pt x="932774" y="290901"/>
                  <a:pt x="931575" y="272619"/>
                </a:cubicBezTo>
                <a:cubicBezTo>
                  <a:pt x="930377" y="256296"/>
                  <a:pt x="934571" y="249767"/>
                  <a:pt x="950746" y="248134"/>
                </a:cubicBezTo>
                <a:cubicBezTo>
                  <a:pt x="962129" y="247481"/>
                  <a:pt x="1052593" y="232464"/>
                  <a:pt x="1152643" y="216141"/>
                </a:cubicBezTo>
                <a:cubicBezTo>
                  <a:pt x="1307209" y="190351"/>
                  <a:pt x="1337764" y="187086"/>
                  <a:pt x="1366520" y="196227"/>
                </a:cubicBezTo>
                <a:cubicBezTo>
                  <a:pt x="1394678" y="205368"/>
                  <a:pt x="1422236" y="202756"/>
                  <a:pt x="1539659" y="182189"/>
                </a:cubicBezTo>
                <a:cubicBezTo>
                  <a:pt x="1628925" y="166518"/>
                  <a:pt x="1767317" y="151828"/>
                  <a:pt x="1923082" y="141054"/>
                </a:cubicBezTo>
                <a:cubicBezTo>
                  <a:pt x="2056681" y="131913"/>
                  <a:pt x="2332865" y="112978"/>
                  <a:pt x="2535960" y="98940"/>
                </a:cubicBezTo>
                <a:cubicBezTo>
                  <a:pt x="2938553" y="70865"/>
                  <a:pt x="3163215" y="58459"/>
                  <a:pt x="3230314" y="58459"/>
                </a:cubicBezTo>
                <a:cubicBezTo>
                  <a:pt x="3301007" y="59112"/>
                  <a:pt x="3719777" y="45400"/>
                  <a:pt x="3934254" y="35280"/>
                </a:cubicBezTo>
                <a:cubicBezTo>
                  <a:pt x="4045087" y="29730"/>
                  <a:pt x="4148132" y="26792"/>
                  <a:pt x="4163708" y="28424"/>
                </a:cubicBezTo>
                <a:cubicBezTo>
                  <a:pt x="4182280" y="30057"/>
                  <a:pt x="4196659" y="23854"/>
                  <a:pt x="4207443" y="12427"/>
                </a:cubicBezTo>
                <a:cubicBezTo>
                  <a:pt x="4214631" y="4592"/>
                  <a:pt x="4218825" y="675"/>
                  <a:pt x="4220023" y="22"/>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7" name="Slide Number">
            <a:extLst>
              <a:ext uri="{FF2B5EF4-FFF2-40B4-BE49-F238E27FC236}">
                <a16:creationId xmlns:a16="http://schemas.microsoft.com/office/drawing/2014/main" id="{733D8EEF-BC42-42CD-BD44-CDEEF4AF2E0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88570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9" name="Picture Placeholder 28">
            <a:extLst>
              <a:ext uri="{FF2B5EF4-FFF2-40B4-BE49-F238E27FC236}">
                <a16:creationId xmlns:a16="http://schemas.microsoft.com/office/drawing/2014/main" id="{B9739B68-4D08-4289-9C9B-D6770C38185F}"/>
              </a:ext>
            </a:extLst>
          </p:cNvPr>
          <p:cNvSpPr>
            <a:spLocks noGrp="1"/>
          </p:cNvSpPr>
          <p:nvPr>
            <p:ph type="pic" sz="quarter" idx="11" hasCustomPrompt="1"/>
          </p:nvPr>
        </p:nvSpPr>
        <p:spPr>
          <a:xfrm>
            <a:off x="-1" y="0"/>
            <a:ext cx="24384001" cy="7661738"/>
          </a:xfrm>
          <a:custGeom>
            <a:avLst/>
            <a:gdLst>
              <a:gd name="connsiteX0" fmla="*/ 0 w 24384001"/>
              <a:gd name="connsiteY0" fmla="*/ 0 h 7661738"/>
              <a:gd name="connsiteX1" fmla="*/ 24384001 w 24384001"/>
              <a:gd name="connsiteY1" fmla="*/ 0 h 7661738"/>
              <a:gd name="connsiteX2" fmla="*/ 24384001 w 24384001"/>
              <a:gd name="connsiteY2" fmla="*/ 7661738 h 7661738"/>
              <a:gd name="connsiteX3" fmla="*/ 0 w 24384001"/>
              <a:gd name="connsiteY3" fmla="*/ 7661738 h 7661738"/>
            </a:gdLst>
            <a:ahLst/>
            <a:cxnLst>
              <a:cxn ang="0">
                <a:pos x="connsiteX0" y="connsiteY0"/>
              </a:cxn>
              <a:cxn ang="0">
                <a:pos x="connsiteX1" y="connsiteY1"/>
              </a:cxn>
              <a:cxn ang="0">
                <a:pos x="connsiteX2" y="connsiteY2"/>
              </a:cxn>
              <a:cxn ang="0">
                <a:pos x="connsiteX3" y="connsiteY3"/>
              </a:cxn>
            </a:cxnLst>
            <a:rect l="l" t="t" r="r" b="b"/>
            <a:pathLst>
              <a:path w="24384001" h="7661738">
                <a:moveTo>
                  <a:pt x="0" y="0"/>
                </a:moveTo>
                <a:lnTo>
                  <a:pt x="24384001" y="0"/>
                </a:lnTo>
                <a:lnTo>
                  <a:pt x="24384001" y="7661738"/>
                </a:lnTo>
                <a:lnTo>
                  <a:pt x="0" y="76617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ransparency shape">
            <a:extLst>
              <a:ext uri="{FF2B5EF4-FFF2-40B4-BE49-F238E27FC236}">
                <a16:creationId xmlns:a16="http://schemas.microsoft.com/office/drawing/2014/main" id="{357F0168-3C69-44E6-96D9-91907368F58C}"/>
              </a:ext>
            </a:extLst>
          </p:cNvPr>
          <p:cNvSpPr>
            <a:spLocks noGrp="1"/>
          </p:cNvSpPr>
          <p:nvPr>
            <p:ph type="body" sz="quarter" idx="25" hasCustomPrompt="1"/>
          </p:nvPr>
        </p:nvSpPr>
        <p:spPr>
          <a:xfrm>
            <a:off x="0" y="1"/>
            <a:ext cx="24384000" cy="7661738"/>
          </a:xfrm>
          <a:prstGeom prst="rect">
            <a:avLst/>
          </a:prstGeom>
          <a:solidFill>
            <a:srgbClr val="1C1F25">
              <a:alpha val="8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10" name="Polygon">
            <a:extLst>
              <a:ext uri="{FF2B5EF4-FFF2-40B4-BE49-F238E27FC236}">
                <a16:creationId xmlns:a16="http://schemas.microsoft.com/office/drawing/2014/main" id="{013E72DA-A3EE-4729-B074-0D3E1E8A6438}"/>
              </a:ext>
            </a:extLst>
          </p:cNvPr>
          <p:cNvSpPr/>
          <p:nvPr userDrawn="1"/>
        </p:nvSpPr>
        <p:spPr>
          <a:xfrm>
            <a:off x="4064173" y="6836237"/>
            <a:ext cx="1429809" cy="1651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Polygon">
            <a:extLst>
              <a:ext uri="{FF2B5EF4-FFF2-40B4-BE49-F238E27FC236}">
                <a16:creationId xmlns:a16="http://schemas.microsoft.com/office/drawing/2014/main" id="{BE1F6B8A-B759-43B1-B496-526B5250B37E}"/>
              </a:ext>
            </a:extLst>
          </p:cNvPr>
          <p:cNvSpPr/>
          <p:nvPr userDrawn="1"/>
        </p:nvSpPr>
        <p:spPr>
          <a:xfrm>
            <a:off x="11487949" y="6836237"/>
            <a:ext cx="1429809" cy="1651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Polygon">
            <a:extLst>
              <a:ext uri="{FF2B5EF4-FFF2-40B4-BE49-F238E27FC236}">
                <a16:creationId xmlns:a16="http://schemas.microsoft.com/office/drawing/2014/main" id="{BB85074C-B2A6-4E00-8039-8FFD39307F42}"/>
              </a:ext>
            </a:extLst>
          </p:cNvPr>
          <p:cNvSpPr/>
          <p:nvPr userDrawn="1"/>
        </p:nvSpPr>
        <p:spPr>
          <a:xfrm>
            <a:off x="18911727" y="6836237"/>
            <a:ext cx="1429809" cy="1651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BeMind">
            <a:extLst>
              <a:ext uri="{FF2B5EF4-FFF2-40B4-BE49-F238E27FC236}">
                <a16:creationId xmlns:a16="http://schemas.microsoft.com/office/drawing/2014/main" id="{F7AADF81-C107-4FC4-8A90-C5704BD2B920}"/>
              </a:ext>
            </a:extLst>
          </p:cNvPr>
          <p:cNvSpPr txBox="1"/>
          <p:nvPr userDrawn="1"/>
        </p:nvSpPr>
        <p:spPr>
          <a:xfrm>
            <a:off x="1519965" y="656100"/>
            <a:ext cx="992836" cy="3556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7" name="Line">
            <a:extLst>
              <a:ext uri="{FF2B5EF4-FFF2-40B4-BE49-F238E27FC236}">
                <a16:creationId xmlns:a16="http://schemas.microsoft.com/office/drawing/2014/main" id="{CB9CEB7F-DF9C-4ED3-8FE6-2BEE69D285BA}"/>
              </a:ext>
            </a:extLst>
          </p:cNvPr>
          <p:cNvSpPr/>
          <p:nvPr userDrawn="1"/>
        </p:nvSpPr>
        <p:spPr>
          <a:xfrm flipV="1">
            <a:off x="1526316" y="-1"/>
            <a:ext cx="0" cy="550333"/>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Text Placeholder 4">
            <a:extLst>
              <a:ext uri="{FF2B5EF4-FFF2-40B4-BE49-F238E27FC236}">
                <a16:creationId xmlns:a16="http://schemas.microsoft.com/office/drawing/2014/main" id="{178E2346-9703-4989-B3A1-4C8B58F74912}"/>
              </a:ext>
            </a:extLst>
          </p:cNvPr>
          <p:cNvSpPr>
            <a:spLocks noGrp="1"/>
          </p:cNvSpPr>
          <p:nvPr>
            <p:ph type="body" sz="quarter" idx="12" hasCustomPrompt="1"/>
          </p:nvPr>
        </p:nvSpPr>
        <p:spPr>
          <a:xfrm>
            <a:off x="3303060" y="9709892"/>
            <a:ext cx="2952033" cy="346902"/>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5D1DF914-F865-4276-B5F0-7B7B46A8FFD1}"/>
              </a:ext>
            </a:extLst>
          </p:cNvPr>
          <p:cNvSpPr>
            <a:spLocks noGrp="1"/>
          </p:cNvSpPr>
          <p:nvPr>
            <p:ph type="body" sz="quarter" idx="13" hasCustomPrompt="1"/>
          </p:nvPr>
        </p:nvSpPr>
        <p:spPr>
          <a:xfrm>
            <a:off x="2461202" y="10050444"/>
            <a:ext cx="4619048"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C5472909-B6A1-49F5-80EC-1E2F8E4218E0}"/>
              </a:ext>
            </a:extLst>
          </p:cNvPr>
          <p:cNvSpPr>
            <a:spLocks noGrp="1"/>
          </p:cNvSpPr>
          <p:nvPr>
            <p:ph type="body" sz="quarter" idx="16" hasCustomPrompt="1"/>
          </p:nvPr>
        </p:nvSpPr>
        <p:spPr>
          <a:xfrm>
            <a:off x="7469915" y="2497484"/>
            <a:ext cx="9458468" cy="234480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AC0BB05D-4D32-48A4-B2AB-388CF4FCEFE3}"/>
              </a:ext>
            </a:extLst>
          </p:cNvPr>
          <p:cNvSpPr>
            <a:spLocks noGrp="1"/>
          </p:cNvSpPr>
          <p:nvPr>
            <p:ph type="body" sz="quarter" idx="17" hasCustomPrompt="1"/>
          </p:nvPr>
        </p:nvSpPr>
        <p:spPr>
          <a:xfrm>
            <a:off x="10724334" y="9706770"/>
            <a:ext cx="2952033" cy="346902"/>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6AD92476-3C11-4B35-8CC2-930181DFBF72}"/>
              </a:ext>
            </a:extLst>
          </p:cNvPr>
          <p:cNvSpPr>
            <a:spLocks noGrp="1"/>
          </p:cNvSpPr>
          <p:nvPr>
            <p:ph type="body" sz="quarter" idx="18" hasCustomPrompt="1"/>
          </p:nvPr>
        </p:nvSpPr>
        <p:spPr>
          <a:xfrm>
            <a:off x="9882476" y="10047322"/>
            <a:ext cx="4619048"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6EC0701D-55B4-4B87-B9EA-5A074B40A13F}"/>
              </a:ext>
            </a:extLst>
          </p:cNvPr>
          <p:cNvSpPr>
            <a:spLocks noGrp="1"/>
          </p:cNvSpPr>
          <p:nvPr>
            <p:ph type="body" sz="quarter" idx="19" hasCustomPrompt="1"/>
          </p:nvPr>
        </p:nvSpPr>
        <p:spPr>
          <a:xfrm>
            <a:off x="18145608" y="9703648"/>
            <a:ext cx="2952033" cy="346902"/>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73045DC3-A9B5-4EB4-805D-ADF43DEACA0B}"/>
              </a:ext>
            </a:extLst>
          </p:cNvPr>
          <p:cNvSpPr>
            <a:spLocks noGrp="1"/>
          </p:cNvSpPr>
          <p:nvPr>
            <p:ph type="body" sz="quarter" idx="20" hasCustomPrompt="1"/>
          </p:nvPr>
        </p:nvSpPr>
        <p:spPr>
          <a:xfrm>
            <a:off x="17303750" y="10044200"/>
            <a:ext cx="4619048"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BBDF44C2-C749-47D5-97EC-9CA9B429BD08}"/>
              </a:ext>
            </a:extLst>
          </p:cNvPr>
          <p:cNvSpPr>
            <a:spLocks noGrp="1"/>
          </p:cNvSpPr>
          <p:nvPr>
            <p:ph type="body" sz="quarter" idx="22" hasCustomPrompt="1"/>
          </p:nvPr>
        </p:nvSpPr>
        <p:spPr>
          <a:xfrm>
            <a:off x="11564149" y="7378078"/>
            <a:ext cx="1270001" cy="587637"/>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02</a:t>
            </a:r>
          </a:p>
        </p:txBody>
      </p:sp>
      <p:sp>
        <p:nvSpPr>
          <p:cNvPr id="38" name="Text Placeholder 4">
            <a:extLst>
              <a:ext uri="{FF2B5EF4-FFF2-40B4-BE49-F238E27FC236}">
                <a16:creationId xmlns:a16="http://schemas.microsoft.com/office/drawing/2014/main" id="{834B0F31-A6ED-403F-88C7-5CC4064407D2}"/>
              </a:ext>
            </a:extLst>
          </p:cNvPr>
          <p:cNvSpPr>
            <a:spLocks noGrp="1"/>
          </p:cNvSpPr>
          <p:nvPr>
            <p:ph type="body" sz="quarter" idx="23" hasCustomPrompt="1"/>
          </p:nvPr>
        </p:nvSpPr>
        <p:spPr>
          <a:xfrm>
            <a:off x="18974384" y="7345915"/>
            <a:ext cx="1270001" cy="587637"/>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03</a:t>
            </a:r>
          </a:p>
        </p:txBody>
      </p:sp>
      <p:sp>
        <p:nvSpPr>
          <p:cNvPr id="39" name="Text Placeholder 4">
            <a:extLst>
              <a:ext uri="{FF2B5EF4-FFF2-40B4-BE49-F238E27FC236}">
                <a16:creationId xmlns:a16="http://schemas.microsoft.com/office/drawing/2014/main" id="{E87643F2-2BB4-41C8-A859-E3E152563856}"/>
              </a:ext>
            </a:extLst>
          </p:cNvPr>
          <p:cNvSpPr>
            <a:spLocks noGrp="1"/>
          </p:cNvSpPr>
          <p:nvPr>
            <p:ph type="body" sz="quarter" idx="24" hasCustomPrompt="1"/>
          </p:nvPr>
        </p:nvSpPr>
        <p:spPr>
          <a:xfrm>
            <a:off x="4144075" y="7345915"/>
            <a:ext cx="1270001" cy="587637"/>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01</a:t>
            </a:r>
          </a:p>
        </p:txBody>
      </p:sp>
    </p:spTree>
    <p:extLst>
      <p:ext uri="{BB962C8B-B14F-4D97-AF65-F5344CB8AC3E}">
        <p14:creationId xmlns:p14="http://schemas.microsoft.com/office/powerpoint/2010/main" val="179286655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69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E7C2BEE-9ABA-4A32-ABAB-38ED5767A752}"/>
              </a:ext>
            </a:extLst>
          </p:cNvPr>
          <p:cNvSpPr>
            <a:spLocks noGrp="1"/>
          </p:cNvSpPr>
          <p:nvPr>
            <p:ph type="pic" sz="quarter" idx="11" hasCustomPrompt="1"/>
          </p:nvPr>
        </p:nvSpPr>
        <p:spPr>
          <a:xfrm>
            <a:off x="1532664" y="2539139"/>
            <a:ext cx="14605001" cy="8637720"/>
          </a:xfrm>
          <a:custGeom>
            <a:avLst/>
            <a:gdLst>
              <a:gd name="connsiteX0" fmla="*/ 0 w 14605001"/>
              <a:gd name="connsiteY0" fmla="*/ 0 h 8637720"/>
              <a:gd name="connsiteX1" fmla="*/ 14605001 w 14605001"/>
              <a:gd name="connsiteY1" fmla="*/ 0 h 8637720"/>
              <a:gd name="connsiteX2" fmla="*/ 14605001 w 14605001"/>
              <a:gd name="connsiteY2" fmla="*/ 8637720 h 8637720"/>
              <a:gd name="connsiteX3" fmla="*/ 0 w 14605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14605001" h="8637720">
                <a:moveTo>
                  <a:pt x="0" y="0"/>
                </a:moveTo>
                <a:lnTo>
                  <a:pt x="14605001" y="0"/>
                </a:lnTo>
                <a:lnTo>
                  <a:pt x="14605001" y="8637720"/>
                </a:lnTo>
                <a:lnTo>
                  <a:pt x="0" y="863772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7" name="Slide Number">
            <a:extLst>
              <a:ext uri="{FF2B5EF4-FFF2-40B4-BE49-F238E27FC236}">
                <a16:creationId xmlns:a16="http://schemas.microsoft.com/office/drawing/2014/main" id="{CB420A01-0DA3-4154-9BBE-E92C35C2F82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78667127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7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E7C2BEE-9ABA-4A32-ABAB-38ED5767A752}"/>
              </a:ext>
            </a:extLst>
          </p:cNvPr>
          <p:cNvSpPr>
            <a:spLocks noGrp="1"/>
          </p:cNvSpPr>
          <p:nvPr>
            <p:ph type="pic" sz="quarter" idx="11" hasCustomPrompt="1"/>
          </p:nvPr>
        </p:nvSpPr>
        <p:spPr>
          <a:xfrm>
            <a:off x="1532664" y="2539139"/>
            <a:ext cx="14605001" cy="8637720"/>
          </a:xfrm>
          <a:custGeom>
            <a:avLst/>
            <a:gdLst>
              <a:gd name="connsiteX0" fmla="*/ 0 w 14605001"/>
              <a:gd name="connsiteY0" fmla="*/ 0 h 8637720"/>
              <a:gd name="connsiteX1" fmla="*/ 14605001 w 14605001"/>
              <a:gd name="connsiteY1" fmla="*/ 0 h 8637720"/>
              <a:gd name="connsiteX2" fmla="*/ 14605001 w 14605001"/>
              <a:gd name="connsiteY2" fmla="*/ 8637720 h 8637720"/>
              <a:gd name="connsiteX3" fmla="*/ 0 w 14605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14605001" h="8637720">
                <a:moveTo>
                  <a:pt x="0" y="0"/>
                </a:moveTo>
                <a:lnTo>
                  <a:pt x="14605001" y="0"/>
                </a:lnTo>
                <a:lnTo>
                  <a:pt x="14605001" y="8637720"/>
                </a:lnTo>
                <a:lnTo>
                  <a:pt x="0" y="863772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5" name="Body text">
            <a:extLst>
              <a:ext uri="{FF2B5EF4-FFF2-40B4-BE49-F238E27FC236}">
                <a16:creationId xmlns:a16="http://schemas.microsoft.com/office/drawing/2014/main" id="{45E810E6-763F-49D7-9F3A-1F6AA5B58D6E}"/>
              </a:ext>
            </a:extLst>
          </p:cNvPr>
          <p:cNvSpPr>
            <a:spLocks noGrp="1"/>
          </p:cNvSpPr>
          <p:nvPr>
            <p:ph type="body" sz="quarter" idx="42" hasCustomPrompt="1"/>
          </p:nvPr>
        </p:nvSpPr>
        <p:spPr>
          <a:xfrm>
            <a:off x="14386212" y="7570316"/>
            <a:ext cx="846539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BD057E7F-D53F-41FA-8FAA-F387B5E5C495}"/>
              </a:ext>
            </a:extLst>
          </p:cNvPr>
          <p:cNvSpPr>
            <a:spLocks noGrp="1"/>
          </p:cNvSpPr>
          <p:nvPr>
            <p:ph type="body" sz="quarter" idx="43" hasCustomPrompt="1"/>
          </p:nvPr>
        </p:nvSpPr>
        <p:spPr>
          <a:xfrm>
            <a:off x="14386211" y="4076700"/>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 name="Slide Number">
            <a:extLst>
              <a:ext uri="{FF2B5EF4-FFF2-40B4-BE49-F238E27FC236}">
                <a16:creationId xmlns:a16="http://schemas.microsoft.com/office/drawing/2014/main" id="{CB420A01-0DA3-4154-9BBE-E92C35C2F82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0096803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8_Blank Slide">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CDC6A3F8-228F-46BF-8CA5-3E9B5B41AAB7}"/>
              </a:ext>
            </a:extLst>
          </p:cNvPr>
          <p:cNvSpPr>
            <a:spLocks noGrp="1"/>
          </p:cNvSpPr>
          <p:nvPr>
            <p:ph type="tbl" sz="quarter" idx="10"/>
          </p:nvPr>
        </p:nvSpPr>
        <p:spPr>
          <a:xfrm>
            <a:off x="1658938" y="2538413"/>
            <a:ext cx="21199475" cy="8639175"/>
          </a:xfrm>
          <a:prstGeom prst="rect">
            <a:avLst/>
          </a:prstGeom>
        </p:spPr>
        <p:txBody>
          <a:bodyPr anchor="ctr"/>
          <a:lstStyle>
            <a:lvl1pPr marL="0" indent="0" algn="ctr">
              <a:buNone/>
              <a:defRPr/>
            </a:lvl1pPr>
          </a:lstStyle>
          <a:p>
            <a:endParaRPr lang="en-US" dirty="0"/>
          </a:p>
        </p:txBody>
      </p:sp>
      <p:sp>
        <p:nvSpPr>
          <p:cNvPr id="3" name="Slide Number">
            <a:extLst>
              <a:ext uri="{FF2B5EF4-FFF2-40B4-BE49-F238E27FC236}">
                <a16:creationId xmlns:a16="http://schemas.microsoft.com/office/drawing/2014/main" id="{1CEAF152-CDD3-4713-8EE8-4C6F1234C3D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1211614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9_Blank Slide">
    <p:spTree>
      <p:nvGrpSpPr>
        <p:cNvPr id="1" name=""/>
        <p:cNvGrpSpPr/>
        <p:nvPr/>
      </p:nvGrpSpPr>
      <p:grpSpPr>
        <a:xfrm>
          <a:off x="0" y="0"/>
          <a:ext cx="0" cy="0"/>
          <a:chOff x="0" y="0"/>
          <a:chExt cx="0" cy="0"/>
        </a:xfrm>
      </p:grpSpPr>
      <p:sp>
        <p:nvSpPr>
          <p:cNvPr id="5" name="Table Placeholder 3">
            <a:extLst>
              <a:ext uri="{FF2B5EF4-FFF2-40B4-BE49-F238E27FC236}">
                <a16:creationId xmlns:a16="http://schemas.microsoft.com/office/drawing/2014/main" id="{305AD68F-3611-44D2-B190-F01535F9E9A2}"/>
              </a:ext>
            </a:extLst>
          </p:cNvPr>
          <p:cNvSpPr>
            <a:spLocks noGrp="1"/>
          </p:cNvSpPr>
          <p:nvPr>
            <p:ph type="tbl" sz="quarter" idx="10"/>
          </p:nvPr>
        </p:nvSpPr>
        <p:spPr>
          <a:xfrm>
            <a:off x="8723245" y="2538413"/>
            <a:ext cx="14135168" cy="8639175"/>
          </a:xfrm>
          <a:prstGeom prst="rect">
            <a:avLst/>
          </a:prstGeom>
        </p:spPr>
        <p:txBody>
          <a:bodyPr anchor="ctr"/>
          <a:lstStyle>
            <a:lvl1pPr marL="0" indent="0" algn="ctr">
              <a:buNone/>
              <a:defRPr/>
            </a:lvl1pPr>
          </a:lstStyle>
          <a:p>
            <a:endParaRPr lang="en-US" dirty="0"/>
          </a:p>
        </p:txBody>
      </p:sp>
      <p:sp>
        <p:nvSpPr>
          <p:cNvPr id="6" name="Body text">
            <a:extLst>
              <a:ext uri="{FF2B5EF4-FFF2-40B4-BE49-F238E27FC236}">
                <a16:creationId xmlns:a16="http://schemas.microsoft.com/office/drawing/2014/main" id="{878CAD5F-9A46-4AA7-B5C8-8FBB24AB0C99}"/>
              </a:ext>
            </a:extLst>
          </p:cNvPr>
          <p:cNvSpPr>
            <a:spLocks noGrp="1"/>
          </p:cNvSpPr>
          <p:nvPr>
            <p:ph type="body" sz="quarter" idx="42" hasCustomPrompt="1"/>
          </p:nvPr>
        </p:nvSpPr>
        <p:spPr>
          <a:xfrm>
            <a:off x="1519966" y="7837016"/>
            <a:ext cx="643068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7" name="Title text">
            <a:extLst>
              <a:ext uri="{FF2B5EF4-FFF2-40B4-BE49-F238E27FC236}">
                <a16:creationId xmlns:a16="http://schemas.microsoft.com/office/drawing/2014/main" id="{2F4EBD65-3672-488E-93F2-5D1B8D43B226}"/>
              </a:ext>
            </a:extLst>
          </p:cNvPr>
          <p:cNvSpPr>
            <a:spLocks noGrp="1"/>
          </p:cNvSpPr>
          <p:nvPr>
            <p:ph type="body" sz="quarter" idx="43" hasCustomPrompt="1"/>
          </p:nvPr>
        </p:nvSpPr>
        <p:spPr>
          <a:xfrm>
            <a:off x="1519965" y="4343400"/>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8" name="Slide Number">
            <a:extLst>
              <a:ext uri="{FF2B5EF4-FFF2-40B4-BE49-F238E27FC236}">
                <a16:creationId xmlns:a16="http://schemas.microsoft.com/office/drawing/2014/main" id="{80698E60-3B53-4B9C-9B49-3C3AE1966D2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80234584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4_Blank Slide">
    <p:spTree>
      <p:nvGrpSpPr>
        <p:cNvPr id="1" name=""/>
        <p:cNvGrpSpPr/>
        <p:nvPr/>
      </p:nvGrpSpPr>
      <p:grpSpPr>
        <a:xfrm>
          <a:off x="0" y="0"/>
          <a:ext cx="0" cy="0"/>
          <a:chOff x="0" y="0"/>
          <a:chExt cx="0" cy="0"/>
        </a:xfrm>
      </p:grpSpPr>
      <p:sp>
        <p:nvSpPr>
          <p:cNvPr id="10" name="Body text">
            <a:extLst>
              <a:ext uri="{FF2B5EF4-FFF2-40B4-BE49-F238E27FC236}">
                <a16:creationId xmlns:a16="http://schemas.microsoft.com/office/drawing/2014/main" id="{3ADA20EF-707E-4D02-B554-D6629BD2B265}"/>
              </a:ext>
            </a:extLst>
          </p:cNvPr>
          <p:cNvSpPr>
            <a:spLocks noGrp="1"/>
          </p:cNvSpPr>
          <p:nvPr>
            <p:ph type="body" sz="quarter" idx="42" hasCustomPrompt="1"/>
          </p:nvPr>
        </p:nvSpPr>
        <p:spPr>
          <a:xfrm>
            <a:off x="7075423" y="9714371"/>
            <a:ext cx="10233153" cy="146526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8A2FE926-EB7D-4FC1-9A2C-F365F598C3D5}"/>
              </a:ext>
            </a:extLst>
          </p:cNvPr>
          <p:cNvSpPr>
            <a:spLocks noGrp="1"/>
          </p:cNvSpPr>
          <p:nvPr>
            <p:ph type="body" sz="quarter" idx="43" hasCustomPrompt="1"/>
          </p:nvPr>
        </p:nvSpPr>
        <p:spPr>
          <a:xfrm>
            <a:off x="10988483" y="5724752"/>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2" name="Title text">
            <a:extLst>
              <a:ext uri="{FF2B5EF4-FFF2-40B4-BE49-F238E27FC236}">
                <a16:creationId xmlns:a16="http://schemas.microsoft.com/office/drawing/2014/main" id="{3335E237-27C5-468E-BA91-587A863B5F86}"/>
              </a:ext>
            </a:extLst>
          </p:cNvPr>
          <p:cNvSpPr>
            <a:spLocks noGrp="1"/>
          </p:cNvSpPr>
          <p:nvPr>
            <p:ph type="body" sz="quarter" idx="44" hasCustomPrompt="1"/>
          </p:nvPr>
        </p:nvSpPr>
        <p:spPr>
          <a:xfrm>
            <a:off x="9772459" y="2490642"/>
            <a:ext cx="4839082" cy="1120379"/>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14" name="Title text">
            <a:extLst>
              <a:ext uri="{FF2B5EF4-FFF2-40B4-BE49-F238E27FC236}">
                <a16:creationId xmlns:a16="http://schemas.microsoft.com/office/drawing/2014/main" id="{4546C79F-468B-4016-AAF9-8B1EFE78BFB2}"/>
              </a:ext>
            </a:extLst>
          </p:cNvPr>
          <p:cNvSpPr>
            <a:spLocks noGrp="1"/>
          </p:cNvSpPr>
          <p:nvPr>
            <p:ph type="body" sz="quarter" idx="45" hasCustomPrompt="1"/>
          </p:nvPr>
        </p:nvSpPr>
        <p:spPr>
          <a:xfrm>
            <a:off x="8180258" y="6051142"/>
            <a:ext cx="1984822" cy="1465267"/>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0000" b="0" i="0" u="none" strike="noStrike" cap="none" spc="0" normalizeH="0" baseline="0" dirty="0">
                <a:ln>
                  <a:noFill/>
                </a:ln>
                <a:solidFill>
                  <a:srgbClr val="7D808A"/>
                </a:solidFill>
                <a:effectLst/>
                <a:uFillTx/>
                <a:latin typeface="Quicksand Bold"/>
                <a:ea typeface="Quicksand Bold"/>
                <a:cs typeface="Quicksand Bold"/>
                <a:sym typeface="Quicksand Bold"/>
              </a:defRPr>
            </a:lvl1pPr>
          </a:lstStyle>
          <a:p>
            <a:pPr lvl="0"/>
            <a:r>
              <a:rPr lang="en-US" dirty="0"/>
              <a:t>00</a:t>
            </a:r>
          </a:p>
        </p:txBody>
      </p:sp>
      <p:sp>
        <p:nvSpPr>
          <p:cNvPr id="15" name="Title text">
            <a:extLst>
              <a:ext uri="{FF2B5EF4-FFF2-40B4-BE49-F238E27FC236}">
                <a16:creationId xmlns:a16="http://schemas.microsoft.com/office/drawing/2014/main" id="{9CC6FEB2-33E9-427A-96AB-838DFA9395B6}"/>
              </a:ext>
            </a:extLst>
          </p:cNvPr>
          <p:cNvSpPr>
            <a:spLocks noGrp="1"/>
          </p:cNvSpPr>
          <p:nvPr>
            <p:ph type="body" sz="quarter" idx="46" hasCustomPrompt="1"/>
          </p:nvPr>
        </p:nvSpPr>
        <p:spPr>
          <a:xfrm>
            <a:off x="6029576" y="6276339"/>
            <a:ext cx="1308040" cy="1117602"/>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CED0D8"/>
                </a:solidFill>
                <a:effectLst/>
                <a:uFillTx/>
                <a:latin typeface="Quicksand Bold"/>
                <a:ea typeface="Quicksand Bold"/>
                <a:cs typeface="Quicksand Bold"/>
                <a:sym typeface="Quicksand Bold"/>
              </a:defRPr>
            </a:lvl1pPr>
          </a:lstStyle>
          <a:p>
            <a:pPr lvl="0"/>
            <a:r>
              <a:rPr lang="en-US" dirty="0"/>
              <a:t>00</a:t>
            </a:r>
          </a:p>
        </p:txBody>
      </p:sp>
      <p:sp>
        <p:nvSpPr>
          <p:cNvPr id="16" name="Title text">
            <a:extLst>
              <a:ext uri="{FF2B5EF4-FFF2-40B4-BE49-F238E27FC236}">
                <a16:creationId xmlns:a16="http://schemas.microsoft.com/office/drawing/2014/main" id="{8596EB32-5574-458C-AB86-7AC986609A04}"/>
              </a:ext>
            </a:extLst>
          </p:cNvPr>
          <p:cNvSpPr>
            <a:spLocks noGrp="1"/>
          </p:cNvSpPr>
          <p:nvPr>
            <p:ph type="body" sz="quarter" idx="47" hasCustomPrompt="1"/>
          </p:nvPr>
        </p:nvSpPr>
        <p:spPr>
          <a:xfrm>
            <a:off x="14166025" y="6037580"/>
            <a:ext cx="1984822" cy="1465267"/>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0000" b="0" i="0" u="none" strike="noStrike" cap="none" spc="0" normalizeH="0" baseline="0" dirty="0">
                <a:ln>
                  <a:noFill/>
                </a:ln>
                <a:solidFill>
                  <a:srgbClr val="CED0D8"/>
                </a:solidFill>
                <a:effectLst/>
                <a:uFillTx/>
                <a:latin typeface="Quicksand Bold"/>
                <a:ea typeface="Quicksand Bold"/>
                <a:cs typeface="Quicksand Bold"/>
                <a:sym typeface="Quicksand Bold"/>
              </a:defRPr>
            </a:lvl1pPr>
          </a:lstStyle>
          <a:p>
            <a:pPr lvl="0"/>
            <a:r>
              <a:rPr lang="en-US" dirty="0"/>
              <a:t>00</a:t>
            </a:r>
          </a:p>
        </p:txBody>
      </p:sp>
      <p:sp>
        <p:nvSpPr>
          <p:cNvPr id="17" name="Title text">
            <a:extLst>
              <a:ext uri="{FF2B5EF4-FFF2-40B4-BE49-F238E27FC236}">
                <a16:creationId xmlns:a16="http://schemas.microsoft.com/office/drawing/2014/main" id="{9BFAE78E-FAC9-4B14-BB82-DE6C93392F73}"/>
              </a:ext>
            </a:extLst>
          </p:cNvPr>
          <p:cNvSpPr>
            <a:spLocks noGrp="1"/>
          </p:cNvSpPr>
          <p:nvPr>
            <p:ph type="body" sz="quarter" idx="48" hasCustomPrompt="1"/>
          </p:nvPr>
        </p:nvSpPr>
        <p:spPr>
          <a:xfrm>
            <a:off x="17041621" y="6276339"/>
            <a:ext cx="1308040" cy="1117602"/>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CED0D8"/>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3F60EB18-BA9C-4ED1-A6AD-5EF0895E62E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9544919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1_Blank Slid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48D47FC2-81D4-4B06-B80B-4A1B911BAAD0}"/>
              </a:ext>
            </a:extLst>
          </p:cNvPr>
          <p:cNvSpPr>
            <a:spLocks noGrp="1"/>
          </p:cNvSpPr>
          <p:nvPr>
            <p:ph type="body" sz="quarter" idx="16" hasCustomPrompt="1"/>
          </p:nvPr>
        </p:nvSpPr>
        <p:spPr>
          <a:xfrm>
            <a:off x="4876799" y="4381500"/>
            <a:ext cx="4572000" cy="4953000"/>
          </a:xfrm>
          <a:custGeom>
            <a:avLst/>
            <a:gdLst>
              <a:gd name="connsiteX0" fmla="*/ 101590 w 4572000"/>
              <a:gd name="connsiteY0" fmla="*/ 0 h 4953000"/>
              <a:gd name="connsiteX1" fmla="*/ 4470410 w 4572000"/>
              <a:gd name="connsiteY1" fmla="*/ 0 h 4953000"/>
              <a:gd name="connsiteX2" fmla="*/ 4572000 w 4572000"/>
              <a:gd name="connsiteY2" fmla="*/ 101590 h 4953000"/>
              <a:gd name="connsiteX3" fmla="*/ 4572000 w 4572000"/>
              <a:gd name="connsiteY3" fmla="*/ 4851410 h 4953000"/>
              <a:gd name="connsiteX4" fmla="*/ 4470410 w 4572000"/>
              <a:gd name="connsiteY4" fmla="*/ 4953000 h 4953000"/>
              <a:gd name="connsiteX5" fmla="*/ 101590 w 4572000"/>
              <a:gd name="connsiteY5" fmla="*/ 4953000 h 4953000"/>
              <a:gd name="connsiteX6" fmla="*/ 0 w 4572000"/>
              <a:gd name="connsiteY6" fmla="*/ 4851410 h 4953000"/>
              <a:gd name="connsiteX7" fmla="*/ 0 w 4572000"/>
              <a:gd name="connsiteY7" fmla="*/ 101590 h 4953000"/>
              <a:gd name="connsiteX8" fmla="*/ 101590 w 457200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4953000">
                <a:moveTo>
                  <a:pt x="101590" y="0"/>
                </a:moveTo>
                <a:lnTo>
                  <a:pt x="4470410" y="0"/>
                </a:lnTo>
                <a:cubicBezTo>
                  <a:pt x="4526517" y="0"/>
                  <a:pt x="4572000" y="45483"/>
                  <a:pt x="4572000" y="101590"/>
                </a:cubicBezTo>
                <a:lnTo>
                  <a:pt x="4572000" y="4851410"/>
                </a:lnTo>
                <a:cubicBezTo>
                  <a:pt x="4572000" y="4907517"/>
                  <a:pt x="4526517" y="4953000"/>
                  <a:pt x="4470410" y="4953000"/>
                </a:cubicBezTo>
                <a:lnTo>
                  <a:pt x="101590" y="4953000"/>
                </a:lnTo>
                <a:cubicBezTo>
                  <a:pt x="45483" y="4953000"/>
                  <a:pt x="0" y="4907517"/>
                  <a:pt x="0" y="4851410"/>
                </a:cubicBezTo>
                <a:lnTo>
                  <a:pt x="0" y="101590"/>
                </a:lnTo>
                <a:cubicBezTo>
                  <a:pt x="0" y="45483"/>
                  <a:pt x="45483" y="0"/>
                  <a:pt x="101590" y="0"/>
                </a:cubicBezTo>
                <a:close/>
              </a:path>
            </a:pathLst>
          </a:custGeom>
          <a:solidFill>
            <a:srgbClr val="EDEFF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25" name="Text Placeholder 24">
            <a:extLst>
              <a:ext uri="{FF2B5EF4-FFF2-40B4-BE49-F238E27FC236}">
                <a16:creationId xmlns:a16="http://schemas.microsoft.com/office/drawing/2014/main" id="{FEADEFB8-3A24-47B6-8664-F8BB86920120}"/>
              </a:ext>
            </a:extLst>
          </p:cNvPr>
          <p:cNvSpPr>
            <a:spLocks noGrp="1"/>
          </p:cNvSpPr>
          <p:nvPr>
            <p:ph type="body" sz="quarter" idx="45" hasCustomPrompt="1"/>
          </p:nvPr>
        </p:nvSpPr>
        <p:spPr>
          <a:xfrm>
            <a:off x="9905999" y="4381500"/>
            <a:ext cx="4572000" cy="4953000"/>
          </a:xfrm>
          <a:custGeom>
            <a:avLst/>
            <a:gdLst>
              <a:gd name="connsiteX0" fmla="*/ 101590 w 4572000"/>
              <a:gd name="connsiteY0" fmla="*/ 0 h 4953000"/>
              <a:gd name="connsiteX1" fmla="*/ 4470410 w 4572000"/>
              <a:gd name="connsiteY1" fmla="*/ 0 h 4953000"/>
              <a:gd name="connsiteX2" fmla="*/ 4572000 w 4572000"/>
              <a:gd name="connsiteY2" fmla="*/ 101590 h 4953000"/>
              <a:gd name="connsiteX3" fmla="*/ 4572000 w 4572000"/>
              <a:gd name="connsiteY3" fmla="*/ 4851410 h 4953000"/>
              <a:gd name="connsiteX4" fmla="*/ 4470410 w 4572000"/>
              <a:gd name="connsiteY4" fmla="*/ 4953000 h 4953000"/>
              <a:gd name="connsiteX5" fmla="*/ 101590 w 4572000"/>
              <a:gd name="connsiteY5" fmla="*/ 4953000 h 4953000"/>
              <a:gd name="connsiteX6" fmla="*/ 0 w 4572000"/>
              <a:gd name="connsiteY6" fmla="*/ 4851410 h 4953000"/>
              <a:gd name="connsiteX7" fmla="*/ 0 w 4572000"/>
              <a:gd name="connsiteY7" fmla="*/ 101590 h 4953000"/>
              <a:gd name="connsiteX8" fmla="*/ 101590 w 457200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4953000">
                <a:moveTo>
                  <a:pt x="101590" y="0"/>
                </a:moveTo>
                <a:lnTo>
                  <a:pt x="4470410" y="0"/>
                </a:lnTo>
                <a:cubicBezTo>
                  <a:pt x="4526517" y="0"/>
                  <a:pt x="4572000" y="45483"/>
                  <a:pt x="4572000" y="101590"/>
                </a:cubicBezTo>
                <a:lnTo>
                  <a:pt x="4572000" y="4851410"/>
                </a:lnTo>
                <a:cubicBezTo>
                  <a:pt x="4572000" y="4907517"/>
                  <a:pt x="4526517" y="4953000"/>
                  <a:pt x="4470410" y="4953000"/>
                </a:cubicBezTo>
                <a:lnTo>
                  <a:pt x="101590" y="4953000"/>
                </a:lnTo>
                <a:cubicBezTo>
                  <a:pt x="45483" y="4953000"/>
                  <a:pt x="0" y="4907517"/>
                  <a:pt x="0" y="4851410"/>
                </a:cubicBezTo>
                <a:lnTo>
                  <a:pt x="0" y="101590"/>
                </a:lnTo>
                <a:cubicBezTo>
                  <a:pt x="0" y="45483"/>
                  <a:pt x="45483" y="0"/>
                  <a:pt x="101590" y="0"/>
                </a:cubicBezTo>
                <a:close/>
              </a:path>
            </a:pathLst>
          </a:custGeom>
          <a:solidFill>
            <a:srgbClr val="D0B082"/>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24" name="Text Placeholder 23">
            <a:extLst>
              <a:ext uri="{FF2B5EF4-FFF2-40B4-BE49-F238E27FC236}">
                <a16:creationId xmlns:a16="http://schemas.microsoft.com/office/drawing/2014/main" id="{FC626904-FA32-464D-83BA-B8B7ADC5D4A7}"/>
              </a:ext>
            </a:extLst>
          </p:cNvPr>
          <p:cNvSpPr>
            <a:spLocks noGrp="1"/>
          </p:cNvSpPr>
          <p:nvPr>
            <p:ph type="body" sz="quarter" idx="46" hasCustomPrompt="1"/>
          </p:nvPr>
        </p:nvSpPr>
        <p:spPr>
          <a:xfrm>
            <a:off x="14935199" y="4381500"/>
            <a:ext cx="4572000" cy="4953000"/>
          </a:xfrm>
          <a:custGeom>
            <a:avLst/>
            <a:gdLst>
              <a:gd name="connsiteX0" fmla="*/ 101590 w 4572000"/>
              <a:gd name="connsiteY0" fmla="*/ 0 h 4953000"/>
              <a:gd name="connsiteX1" fmla="*/ 4470410 w 4572000"/>
              <a:gd name="connsiteY1" fmla="*/ 0 h 4953000"/>
              <a:gd name="connsiteX2" fmla="*/ 4572000 w 4572000"/>
              <a:gd name="connsiteY2" fmla="*/ 101590 h 4953000"/>
              <a:gd name="connsiteX3" fmla="*/ 4572000 w 4572000"/>
              <a:gd name="connsiteY3" fmla="*/ 4851410 h 4953000"/>
              <a:gd name="connsiteX4" fmla="*/ 4470410 w 4572000"/>
              <a:gd name="connsiteY4" fmla="*/ 4953000 h 4953000"/>
              <a:gd name="connsiteX5" fmla="*/ 101590 w 4572000"/>
              <a:gd name="connsiteY5" fmla="*/ 4953000 h 4953000"/>
              <a:gd name="connsiteX6" fmla="*/ 0 w 4572000"/>
              <a:gd name="connsiteY6" fmla="*/ 4851410 h 4953000"/>
              <a:gd name="connsiteX7" fmla="*/ 0 w 4572000"/>
              <a:gd name="connsiteY7" fmla="*/ 101590 h 4953000"/>
              <a:gd name="connsiteX8" fmla="*/ 101590 w 457200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4953000">
                <a:moveTo>
                  <a:pt x="101590" y="0"/>
                </a:moveTo>
                <a:lnTo>
                  <a:pt x="4470410" y="0"/>
                </a:lnTo>
                <a:cubicBezTo>
                  <a:pt x="4526516" y="0"/>
                  <a:pt x="4572000" y="45483"/>
                  <a:pt x="4572000" y="101590"/>
                </a:cubicBezTo>
                <a:lnTo>
                  <a:pt x="4572000" y="4851410"/>
                </a:lnTo>
                <a:cubicBezTo>
                  <a:pt x="4572000" y="4907517"/>
                  <a:pt x="4526516" y="4953000"/>
                  <a:pt x="4470410" y="4953000"/>
                </a:cubicBezTo>
                <a:lnTo>
                  <a:pt x="101590" y="4953000"/>
                </a:lnTo>
                <a:cubicBezTo>
                  <a:pt x="45483" y="4953000"/>
                  <a:pt x="0" y="4907517"/>
                  <a:pt x="0" y="4851410"/>
                </a:cubicBezTo>
                <a:lnTo>
                  <a:pt x="0" y="101590"/>
                </a:lnTo>
                <a:cubicBezTo>
                  <a:pt x="0" y="45483"/>
                  <a:pt x="45483" y="0"/>
                  <a:pt x="101590" y="0"/>
                </a:cubicBezTo>
                <a:close/>
              </a:path>
            </a:pathLst>
          </a:custGeom>
          <a:solidFill>
            <a:srgbClr val="EDEFF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17" name="Body text">
            <a:extLst>
              <a:ext uri="{FF2B5EF4-FFF2-40B4-BE49-F238E27FC236}">
                <a16:creationId xmlns:a16="http://schemas.microsoft.com/office/drawing/2014/main" id="{6245C2C3-1DDC-44F9-B7FC-A385DB2ADCF4}"/>
              </a:ext>
            </a:extLst>
          </p:cNvPr>
          <p:cNvSpPr>
            <a:spLocks noGrp="1"/>
          </p:cNvSpPr>
          <p:nvPr>
            <p:ph type="body" sz="quarter" idx="42" hasCustomPrompt="1"/>
          </p:nvPr>
        </p:nvSpPr>
        <p:spPr>
          <a:xfrm>
            <a:off x="8945448" y="10239899"/>
            <a:ext cx="6493104" cy="112037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BAB272C0-CAE3-4A7E-BBC4-51E47DF3BDDE}"/>
              </a:ext>
            </a:extLst>
          </p:cNvPr>
          <p:cNvSpPr>
            <a:spLocks noGrp="1"/>
          </p:cNvSpPr>
          <p:nvPr>
            <p:ph type="body" sz="quarter" idx="44" hasCustomPrompt="1"/>
          </p:nvPr>
        </p:nvSpPr>
        <p:spPr>
          <a:xfrm>
            <a:off x="9988550" y="2374039"/>
            <a:ext cx="4406900" cy="70485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6" name="Body text">
            <a:extLst>
              <a:ext uri="{FF2B5EF4-FFF2-40B4-BE49-F238E27FC236}">
                <a16:creationId xmlns:a16="http://schemas.microsoft.com/office/drawing/2014/main" id="{F37D0081-ABF3-46DE-936B-27CC336C965A}"/>
              </a:ext>
            </a:extLst>
          </p:cNvPr>
          <p:cNvSpPr>
            <a:spLocks noGrp="1"/>
          </p:cNvSpPr>
          <p:nvPr>
            <p:ph type="body" sz="quarter" idx="47" hasCustomPrompt="1"/>
          </p:nvPr>
        </p:nvSpPr>
        <p:spPr>
          <a:xfrm>
            <a:off x="5242979" y="7928256"/>
            <a:ext cx="3839642" cy="93483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7" name="Title text">
            <a:extLst>
              <a:ext uri="{FF2B5EF4-FFF2-40B4-BE49-F238E27FC236}">
                <a16:creationId xmlns:a16="http://schemas.microsoft.com/office/drawing/2014/main" id="{E76F29B7-FE0E-4577-9251-32FD6FC68B4C}"/>
              </a:ext>
            </a:extLst>
          </p:cNvPr>
          <p:cNvSpPr>
            <a:spLocks noGrp="1"/>
          </p:cNvSpPr>
          <p:nvPr>
            <p:ph type="body" sz="quarter" idx="48" hasCustomPrompt="1"/>
          </p:nvPr>
        </p:nvSpPr>
        <p:spPr>
          <a:xfrm>
            <a:off x="5846062" y="4733923"/>
            <a:ext cx="2633473" cy="47914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8" name="Body text">
            <a:extLst>
              <a:ext uri="{FF2B5EF4-FFF2-40B4-BE49-F238E27FC236}">
                <a16:creationId xmlns:a16="http://schemas.microsoft.com/office/drawing/2014/main" id="{F2D4F2DC-DEA7-4A83-9489-0FBFF51D63EA}"/>
              </a:ext>
            </a:extLst>
          </p:cNvPr>
          <p:cNvSpPr>
            <a:spLocks noGrp="1"/>
          </p:cNvSpPr>
          <p:nvPr>
            <p:ph type="body" sz="quarter" idx="49" hasCustomPrompt="1"/>
          </p:nvPr>
        </p:nvSpPr>
        <p:spPr>
          <a:xfrm>
            <a:off x="10272179" y="7928256"/>
            <a:ext cx="3839642" cy="93483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9" name="Title text">
            <a:extLst>
              <a:ext uri="{FF2B5EF4-FFF2-40B4-BE49-F238E27FC236}">
                <a16:creationId xmlns:a16="http://schemas.microsoft.com/office/drawing/2014/main" id="{00F49EE6-ECC1-4099-9945-80C704F5E129}"/>
              </a:ext>
            </a:extLst>
          </p:cNvPr>
          <p:cNvSpPr>
            <a:spLocks noGrp="1"/>
          </p:cNvSpPr>
          <p:nvPr>
            <p:ph type="body" sz="quarter" idx="50" hasCustomPrompt="1"/>
          </p:nvPr>
        </p:nvSpPr>
        <p:spPr>
          <a:xfrm>
            <a:off x="10875262" y="4733923"/>
            <a:ext cx="2633473" cy="47914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Title text</a:t>
            </a:r>
          </a:p>
        </p:txBody>
      </p:sp>
      <p:sp>
        <p:nvSpPr>
          <p:cNvPr id="30" name="Body text">
            <a:extLst>
              <a:ext uri="{FF2B5EF4-FFF2-40B4-BE49-F238E27FC236}">
                <a16:creationId xmlns:a16="http://schemas.microsoft.com/office/drawing/2014/main" id="{1DCA83E2-7F6D-441F-9E0E-06C4AB76A96C}"/>
              </a:ext>
            </a:extLst>
          </p:cNvPr>
          <p:cNvSpPr>
            <a:spLocks noGrp="1"/>
          </p:cNvSpPr>
          <p:nvPr>
            <p:ph type="body" sz="quarter" idx="51" hasCustomPrompt="1"/>
          </p:nvPr>
        </p:nvSpPr>
        <p:spPr>
          <a:xfrm>
            <a:off x="15301379" y="7928256"/>
            <a:ext cx="3839642" cy="93483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E274E4F7-87C2-4EB0-AFB3-2D4B9C3836D5}"/>
              </a:ext>
            </a:extLst>
          </p:cNvPr>
          <p:cNvSpPr>
            <a:spLocks noGrp="1"/>
          </p:cNvSpPr>
          <p:nvPr>
            <p:ph type="body" sz="quarter" idx="52" hasCustomPrompt="1"/>
          </p:nvPr>
        </p:nvSpPr>
        <p:spPr>
          <a:xfrm>
            <a:off x="15904462" y="4733923"/>
            <a:ext cx="2633473" cy="47914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32" name="Title text">
            <a:extLst>
              <a:ext uri="{FF2B5EF4-FFF2-40B4-BE49-F238E27FC236}">
                <a16:creationId xmlns:a16="http://schemas.microsoft.com/office/drawing/2014/main" id="{2C793A0F-C113-4810-9A32-55A3D809B306}"/>
              </a:ext>
            </a:extLst>
          </p:cNvPr>
          <p:cNvSpPr>
            <a:spLocks noGrp="1"/>
          </p:cNvSpPr>
          <p:nvPr>
            <p:ph type="body" sz="quarter" idx="43" hasCustomPrompt="1"/>
          </p:nvPr>
        </p:nvSpPr>
        <p:spPr>
          <a:xfrm>
            <a:off x="10937683" y="5483452"/>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3" name="Title text">
            <a:extLst>
              <a:ext uri="{FF2B5EF4-FFF2-40B4-BE49-F238E27FC236}">
                <a16:creationId xmlns:a16="http://schemas.microsoft.com/office/drawing/2014/main" id="{52DCE9D4-0692-49C6-A33E-68BF4542A459}"/>
              </a:ext>
            </a:extLst>
          </p:cNvPr>
          <p:cNvSpPr>
            <a:spLocks noGrp="1"/>
          </p:cNvSpPr>
          <p:nvPr>
            <p:ph type="body" sz="quarter" idx="53" hasCustomPrompt="1"/>
          </p:nvPr>
        </p:nvSpPr>
        <p:spPr>
          <a:xfrm>
            <a:off x="5966174" y="5480050"/>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4" name="Title text">
            <a:extLst>
              <a:ext uri="{FF2B5EF4-FFF2-40B4-BE49-F238E27FC236}">
                <a16:creationId xmlns:a16="http://schemas.microsoft.com/office/drawing/2014/main" id="{A712800F-1E13-419D-A343-177D2F0B5552}"/>
              </a:ext>
            </a:extLst>
          </p:cNvPr>
          <p:cNvSpPr>
            <a:spLocks noGrp="1"/>
          </p:cNvSpPr>
          <p:nvPr>
            <p:ph type="body" sz="quarter" idx="54" hasCustomPrompt="1"/>
          </p:nvPr>
        </p:nvSpPr>
        <p:spPr>
          <a:xfrm>
            <a:off x="16024573" y="5480050"/>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6" name="Slide Number">
            <a:extLst>
              <a:ext uri="{FF2B5EF4-FFF2-40B4-BE49-F238E27FC236}">
                <a16:creationId xmlns:a16="http://schemas.microsoft.com/office/drawing/2014/main" id="{60D4B0C1-5DBA-4637-9AFB-1D35596AC19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31942684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2_Blank Slide">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B774EB0A-6C7C-4C87-AE6E-ACD22B6D8BCF}"/>
              </a:ext>
            </a:extLst>
          </p:cNvPr>
          <p:cNvSpPr>
            <a:spLocks noGrp="1"/>
          </p:cNvSpPr>
          <p:nvPr>
            <p:ph type="body" sz="quarter" idx="16"/>
          </p:nvPr>
        </p:nvSpPr>
        <p:spPr>
          <a:xfrm>
            <a:off x="8699499" y="336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29" name="Text Placeholder 28">
            <a:extLst>
              <a:ext uri="{FF2B5EF4-FFF2-40B4-BE49-F238E27FC236}">
                <a16:creationId xmlns:a16="http://schemas.microsoft.com/office/drawing/2014/main" id="{DF7CDE1F-1EFC-4DB8-ADD3-9928ABF4A565}"/>
              </a:ext>
            </a:extLst>
          </p:cNvPr>
          <p:cNvSpPr>
            <a:spLocks noGrp="1"/>
          </p:cNvSpPr>
          <p:nvPr>
            <p:ph type="body" sz="quarter" idx="44"/>
          </p:nvPr>
        </p:nvSpPr>
        <p:spPr>
          <a:xfrm>
            <a:off x="12509499" y="717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28" name="Text Placeholder 27">
            <a:extLst>
              <a:ext uri="{FF2B5EF4-FFF2-40B4-BE49-F238E27FC236}">
                <a16:creationId xmlns:a16="http://schemas.microsoft.com/office/drawing/2014/main" id="{4671620B-E0A5-4B6C-B820-902BDDC80B57}"/>
              </a:ext>
            </a:extLst>
          </p:cNvPr>
          <p:cNvSpPr>
            <a:spLocks noGrp="1"/>
          </p:cNvSpPr>
          <p:nvPr>
            <p:ph type="body" sz="quarter" idx="45"/>
          </p:nvPr>
        </p:nvSpPr>
        <p:spPr>
          <a:xfrm>
            <a:off x="8699499" y="717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C8CBD1"/>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27" name="Text Placeholder 26">
            <a:extLst>
              <a:ext uri="{FF2B5EF4-FFF2-40B4-BE49-F238E27FC236}">
                <a16:creationId xmlns:a16="http://schemas.microsoft.com/office/drawing/2014/main" id="{B2829E8C-BAB8-4B0E-8A0A-617C39EBD8A9}"/>
              </a:ext>
            </a:extLst>
          </p:cNvPr>
          <p:cNvSpPr>
            <a:spLocks noGrp="1"/>
          </p:cNvSpPr>
          <p:nvPr>
            <p:ph type="body" sz="quarter" idx="46"/>
          </p:nvPr>
        </p:nvSpPr>
        <p:spPr>
          <a:xfrm>
            <a:off x="12509499" y="336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C8CBD1"/>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12" name="Body text">
            <a:extLst>
              <a:ext uri="{FF2B5EF4-FFF2-40B4-BE49-F238E27FC236}">
                <a16:creationId xmlns:a16="http://schemas.microsoft.com/office/drawing/2014/main" id="{5B09CEE6-3693-45B7-ABB7-D7205F0C25D6}"/>
              </a:ext>
            </a:extLst>
          </p:cNvPr>
          <p:cNvSpPr>
            <a:spLocks noGrp="1"/>
          </p:cNvSpPr>
          <p:nvPr>
            <p:ph type="body" sz="quarter" idx="42" hasCustomPrompt="1"/>
          </p:nvPr>
        </p:nvSpPr>
        <p:spPr>
          <a:xfrm>
            <a:off x="16740993" y="5802979"/>
            <a:ext cx="6123041" cy="200342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ED6FD788-6B44-4559-B6E2-A7964E24A77A}"/>
              </a:ext>
            </a:extLst>
          </p:cNvPr>
          <p:cNvSpPr>
            <a:spLocks noGrp="1"/>
          </p:cNvSpPr>
          <p:nvPr>
            <p:ph type="body" sz="quarter" idx="43" hasCustomPrompt="1"/>
          </p:nvPr>
        </p:nvSpPr>
        <p:spPr>
          <a:xfrm>
            <a:off x="1519966" y="5695950"/>
            <a:ext cx="4839082"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0" name="Title text">
            <a:extLst>
              <a:ext uri="{FF2B5EF4-FFF2-40B4-BE49-F238E27FC236}">
                <a16:creationId xmlns:a16="http://schemas.microsoft.com/office/drawing/2014/main" id="{C841A693-18FA-4C76-AC94-9766497B16D3}"/>
              </a:ext>
            </a:extLst>
          </p:cNvPr>
          <p:cNvSpPr>
            <a:spLocks noGrp="1"/>
          </p:cNvSpPr>
          <p:nvPr>
            <p:ph type="body" sz="quarter" idx="53" hasCustomPrompt="1"/>
          </p:nvPr>
        </p:nvSpPr>
        <p:spPr>
          <a:xfrm>
            <a:off x="9084932" y="3846754"/>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1" name="Title text">
            <a:extLst>
              <a:ext uri="{FF2B5EF4-FFF2-40B4-BE49-F238E27FC236}">
                <a16:creationId xmlns:a16="http://schemas.microsoft.com/office/drawing/2014/main" id="{52A5C5C6-6995-40B4-A569-1C30A58DB18E}"/>
              </a:ext>
            </a:extLst>
          </p:cNvPr>
          <p:cNvSpPr>
            <a:spLocks noGrp="1"/>
          </p:cNvSpPr>
          <p:nvPr>
            <p:ph type="body" sz="quarter" idx="54" hasCustomPrompt="1"/>
          </p:nvPr>
        </p:nvSpPr>
        <p:spPr>
          <a:xfrm>
            <a:off x="12891003" y="3846754"/>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2" name="Title text">
            <a:extLst>
              <a:ext uri="{FF2B5EF4-FFF2-40B4-BE49-F238E27FC236}">
                <a16:creationId xmlns:a16="http://schemas.microsoft.com/office/drawing/2014/main" id="{77C47476-31AB-402A-A39B-C32831BE969A}"/>
              </a:ext>
            </a:extLst>
          </p:cNvPr>
          <p:cNvSpPr>
            <a:spLocks noGrp="1"/>
          </p:cNvSpPr>
          <p:nvPr>
            <p:ph type="body" sz="quarter" idx="55" hasCustomPrompt="1"/>
          </p:nvPr>
        </p:nvSpPr>
        <p:spPr>
          <a:xfrm>
            <a:off x="9084932" y="7642240"/>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3" name="Title text">
            <a:extLst>
              <a:ext uri="{FF2B5EF4-FFF2-40B4-BE49-F238E27FC236}">
                <a16:creationId xmlns:a16="http://schemas.microsoft.com/office/drawing/2014/main" id="{EFDAEDEB-4029-4C2A-8B3E-55115A7C9975}"/>
              </a:ext>
            </a:extLst>
          </p:cNvPr>
          <p:cNvSpPr>
            <a:spLocks noGrp="1"/>
          </p:cNvSpPr>
          <p:nvPr>
            <p:ph type="body" sz="quarter" idx="56" hasCustomPrompt="1"/>
          </p:nvPr>
        </p:nvSpPr>
        <p:spPr>
          <a:xfrm>
            <a:off x="12901965" y="7642709"/>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4" name="Slide Number">
            <a:extLst>
              <a:ext uri="{FF2B5EF4-FFF2-40B4-BE49-F238E27FC236}">
                <a16:creationId xmlns:a16="http://schemas.microsoft.com/office/drawing/2014/main" id="{95CC7409-AD3B-4D2F-AA1D-C8CB4EB914B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3229036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3_Blank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AEF66CDF-8142-487F-82E2-6FBA315DDC4A}"/>
              </a:ext>
            </a:extLst>
          </p:cNvPr>
          <p:cNvSpPr>
            <a:spLocks noGrp="1"/>
          </p:cNvSpPr>
          <p:nvPr>
            <p:ph type="body" sz="quarter" idx="44"/>
          </p:nvPr>
        </p:nvSpPr>
        <p:spPr>
          <a:xfrm>
            <a:off x="12893130" y="3610272"/>
            <a:ext cx="4051644" cy="6495456"/>
          </a:xfrm>
          <a:custGeom>
            <a:avLst/>
            <a:gdLst>
              <a:gd name="connsiteX0" fmla="*/ 108017 w 4051644"/>
              <a:gd name="connsiteY0" fmla="*/ 0 h 6495456"/>
              <a:gd name="connsiteX1" fmla="*/ 3943626 w 4051644"/>
              <a:gd name="connsiteY1" fmla="*/ 0 h 6495456"/>
              <a:gd name="connsiteX2" fmla="*/ 4051644 w 4051644"/>
              <a:gd name="connsiteY2" fmla="*/ 108017 h 6495456"/>
              <a:gd name="connsiteX3" fmla="*/ 4051644 w 4051644"/>
              <a:gd name="connsiteY3" fmla="*/ 6387439 h 6495456"/>
              <a:gd name="connsiteX4" fmla="*/ 3943626 w 4051644"/>
              <a:gd name="connsiteY4" fmla="*/ 6495456 h 6495456"/>
              <a:gd name="connsiteX5" fmla="*/ 108017 w 4051644"/>
              <a:gd name="connsiteY5" fmla="*/ 6495456 h 6495456"/>
              <a:gd name="connsiteX6" fmla="*/ 0 w 4051644"/>
              <a:gd name="connsiteY6" fmla="*/ 6387439 h 6495456"/>
              <a:gd name="connsiteX7" fmla="*/ 0 w 4051644"/>
              <a:gd name="connsiteY7" fmla="*/ 108017 h 6495456"/>
              <a:gd name="connsiteX8" fmla="*/ 108017 w 4051644"/>
              <a:gd name="connsiteY8" fmla="*/ 0 h 64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1644" h="6495456">
                <a:moveTo>
                  <a:pt x="108017" y="0"/>
                </a:moveTo>
                <a:lnTo>
                  <a:pt x="3943626" y="0"/>
                </a:lnTo>
                <a:cubicBezTo>
                  <a:pt x="4003282" y="0"/>
                  <a:pt x="4051644" y="48361"/>
                  <a:pt x="4051644" y="108017"/>
                </a:cubicBezTo>
                <a:lnTo>
                  <a:pt x="4051644" y="6387439"/>
                </a:lnTo>
                <a:cubicBezTo>
                  <a:pt x="4051644" y="6447095"/>
                  <a:pt x="4003282" y="6495456"/>
                  <a:pt x="3943626" y="6495456"/>
                </a:cubicBezTo>
                <a:lnTo>
                  <a:pt x="108017" y="6495456"/>
                </a:lnTo>
                <a:cubicBezTo>
                  <a:pt x="48361" y="6495456"/>
                  <a:pt x="0" y="6447095"/>
                  <a:pt x="0" y="6387439"/>
                </a:cubicBezTo>
                <a:lnTo>
                  <a:pt x="0" y="108017"/>
                </a:lnTo>
                <a:cubicBezTo>
                  <a:pt x="0" y="48361"/>
                  <a:pt x="48361" y="0"/>
                  <a:pt x="108017"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15" name="Body text">
            <a:extLst>
              <a:ext uri="{FF2B5EF4-FFF2-40B4-BE49-F238E27FC236}">
                <a16:creationId xmlns:a16="http://schemas.microsoft.com/office/drawing/2014/main" id="{01E7C939-BE88-4597-91DD-9C3FFC766866}"/>
              </a:ext>
            </a:extLst>
          </p:cNvPr>
          <p:cNvSpPr>
            <a:spLocks noGrp="1"/>
          </p:cNvSpPr>
          <p:nvPr>
            <p:ph type="body" sz="quarter" idx="42" hasCustomPrompt="1"/>
          </p:nvPr>
        </p:nvSpPr>
        <p:spPr>
          <a:xfrm>
            <a:off x="2212043" y="7615109"/>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625A9965-039C-4842-94F1-FF10BDBC45A5}"/>
              </a:ext>
            </a:extLst>
          </p:cNvPr>
          <p:cNvSpPr>
            <a:spLocks noGrp="1"/>
          </p:cNvSpPr>
          <p:nvPr>
            <p:ph type="body" sz="quarter" idx="43" hasCustomPrompt="1"/>
          </p:nvPr>
        </p:nvSpPr>
        <p:spPr>
          <a:xfrm>
            <a:off x="2212043" y="3976685"/>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17" name="Title text">
            <a:extLst>
              <a:ext uri="{FF2B5EF4-FFF2-40B4-BE49-F238E27FC236}">
                <a16:creationId xmlns:a16="http://schemas.microsoft.com/office/drawing/2014/main" id="{5889E47B-1DD1-4C08-B1C2-3304E16B1596}"/>
              </a:ext>
            </a:extLst>
          </p:cNvPr>
          <p:cNvSpPr>
            <a:spLocks noGrp="1"/>
          </p:cNvSpPr>
          <p:nvPr>
            <p:ph type="body" sz="quarter" idx="53" hasCustomPrompt="1"/>
          </p:nvPr>
        </p:nvSpPr>
        <p:spPr>
          <a:xfrm>
            <a:off x="2212043" y="4954452"/>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24" name="Body text">
            <a:extLst>
              <a:ext uri="{FF2B5EF4-FFF2-40B4-BE49-F238E27FC236}">
                <a16:creationId xmlns:a16="http://schemas.microsoft.com/office/drawing/2014/main" id="{7897922E-AFC9-41AF-985F-522D7B57DE7E}"/>
              </a:ext>
            </a:extLst>
          </p:cNvPr>
          <p:cNvSpPr>
            <a:spLocks noGrp="1"/>
          </p:cNvSpPr>
          <p:nvPr>
            <p:ph type="body" sz="quarter" idx="54" hasCustomPrompt="1"/>
          </p:nvPr>
        </p:nvSpPr>
        <p:spPr>
          <a:xfrm>
            <a:off x="7679753" y="7605264"/>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D1D73DC9-54CA-4FAD-BD58-05064C7BDE69}"/>
              </a:ext>
            </a:extLst>
          </p:cNvPr>
          <p:cNvSpPr>
            <a:spLocks noGrp="1"/>
          </p:cNvSpPr>
          <p:nvPr>
            <p:ph type="body" sz="quarter" idx="55" hasCustomPrompt="1"/>
          </p:nvPr>
        </p:nvSpPr>
        <p:spPr>
          <a:xfrm>
            <a:off x="7679753" y="3966840"/>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6" name="Title text">
            <a:extLst>
              <a:ext uri="{FF2B5EF4-FFF2-40B4-BE49-F238E27FC236}">
                <a16:creationId xmlns:a16="http://schemas.microsoft.com/office/drawing/2014/main" id="{0AA61C6D-A6A0-4D47-AD4E-4E2941609694}"/>
              </a:ext>
            </a:extLst>
          </p:cNvPr>
          <p:cNvSpPr>
            <a:spLocks noGrp="1"/>
          </p:cNvSpPr>
          <p:nvPr>
            <p:ph type="body" sz="quarter" idx="56" hasCustomPrompt="1"/>
          </p:nvPr>
        </p:nvSpPr>
        <p:spPr>
          <a:xfrm>
            <a:off x="7679753" y="4944607"/>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27" name="Body text">
            <a:extLst>
              <a:ext uri="{FF2B5EF4-FFF2-40B4-BE49-F238E27FC236}">
                <a16:creationId xmlns:a16="http://schemas.microsoft.com/office/drawing/2014/main" id="{A5217CB2-8E15-4F6C-8987-D9C5CE49ADDC}"/>
              </a:ext>
            </a:extLst>
          </p:cNvPr>
          <p:cNvSpPr>
            <a:spLocks noGrp="1"/>
          </p:cNvSpPr>
          <p:nvPr>
            <p:ph type="body" sz="quarter" idx="57" hasCustomPrompt="1"/>
          </p:nvPr>
        </p:nvSpPr>
        <p:spPr>
          <a:xfrm>
            <a:off x="13138403" y="7613428"/>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6DD150BC-9D60-4100-A0C0-6D2467921DE9}"/>
              </a:ext>
            </a:extLst>
          </p:cNvPr>
          <p:cNvSpPr>
            <a:spLocks noGrp="1"/>
          </p:cNvSpPr>
          <p:nvPr>
            <p:ph type="body" sz="quarter" idx="58" hasCustomPrompt="1"/>
          </p:nvPr>
        </p:nvSpPr>
        <p:spPr>
          <a:xfrm>
            <a:off x="13138403" y="3975004"/>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9" name="Title text">
            <a:extLst>
              <a:ext uri="{FF2B5EF4-FFF2-40B4-BE49-F238E27FC236}">
                <a16:creationId xmlns:a16="http://schemas.microsoft.com/office/drawing/2014/main" id="{5DC3539F-1B68-4E31-85E8-64F5DD3AD702}"/>
              </a:ext>
            </a:extLst>
          </p:cNvPr>
          <p:cNvSpPr>
            <a:spLocks noGrp="1"/>
          </p:cNvSpPr>
          <p:nvPr>
            <p:ph type="body" sz="quarter" idx="59" hasCustomPrompt="1"/>
          </p:nvPr>
        </p:nvSpPr>
        <p:spPr>
          <a:xfrm>
            <a:off x="13138403" y="4952771"/>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D0B082"/>
                </a:solidFill>
                <a:effectLst/>
                <a:uFillTx/>
                <a:latin typeface="Quicksand Bold"/>
                <a:ea typeface="Quicksand Bold"/>
                <a:cs typeface="Quicksand Bold"/>
                <a:sym typeface="Quicksand Bold"/>
              </a:defRPr>
            </a:lvl1pPr>
          </a:lstStyle>
          <a:p>
            <a:pPr lvl="0"/>
            <a:r>
              <a:rPr lang="en-US" dirty="0"/>
              <a:t>$00</a:t>
            </a:r>
          </a:p>
        </p:txBody>
      </p:sp>
      <p:sp>
        <p:nvSpPr>
          <p:cNvPr id="30" name="Body text">
            <a:extLst>
              <a:ext uri="{FF2B5EF4-FFF2-40B4-BE49-F238E27FC236}">
                <a16:creationId xmlns:a16="http://schemas.microsoft.com/office/drawing/2014/main" id="{B0E83CFB-CFCB-46E6-9A11-7687EE832F98}"/>
              </a:ext>
            </a:extLst>
          </p:cNvPr>
          <p:cNvSpPr>
            <a:spLocks noGrp="1"/>
          </p:cNvSpPr>
          <p:nvPr>
            <p:ph type="body" sz="quarter" idx="60" hasCustomPrompt="1"/>
          </p:nvPr>
        </p:nvSpPr>
        <p:spPr>
          <a:xfrm>
            <a:off x="18606837" y="7605035"/>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100530F5-1B1A-460B-9DB9-C549D2B6CEE5}"/>
              </a:ext>
            </a:extLst>
          </p:cNvPr>
          <p:cNvSpPr>
            <a:spLocks noGrp="1"/>
          </p:cNvSpPr>
          <p:nvPr>
            <p:ph type="body" sz="quarter" idx="61" hasCustomPrompt="1"/>
          </p:nvPr>
        </p:nvSpPr>
        <p:spPr>
          <a:xfrm>
            <a:off x="18606837" y="3966611"/>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32" name="Title text">
            <a:extLst>
              <a:ext uri="{FF2B5EF4-FFF2-40B4-BE49-F238E27FC236}">
                <a16:creationId xmlns:a16="http://schemas.microsoft.com/office/drawing/2014/main" id="{8D0B82AC-AE11-4E8A-8560-F22D3CB7867B}"/>
              </a:ext>
            </a:extLst>
          </p:cNvPr>
          <p:cNvSpPr>
            <a:spLocks noGrp="1"/>
          </p:cNvSpPr>
          <p:nvPr>
            <p:ph type="body" sz="quarter" idx="62" hasCustomPrompt="1"/>
          </p:nvPr>
        </p:nvSpPr>
        <p:spPr>
          <a:xfrm>
            <a:off x="18606837" y="4944378"/>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8" name="Slide Number">
            <a:extLst>
              <a:ext uri="{FF2B5EF4-FFF2-40B4-BE49-F238E27FC236}">
                <a16:creationId xmlns:a16="http://schemas.microsoft.com/office/drawing/2014/main" id="{B32A7192-7BB8-440D-8755-F20B7D8EB17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73230939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4_Blank Slide">
    <p:spTree>
      <p:nvGrpSpPr>
        <p:cNvPr id="1" name=""/>
        <p:cNvGrpSpPr/>
        <p:nvPr/>
      </p:nvGrpSpPr>
      <p:grpSpPr>
        <a:xfrm>
          <a:off x="0" y="0"/>
          <a:ext cx="0" cy="0"/>
          <a:chOff x="0" y="0"/>
          <a:chExt cx="0" cy="0"/>
        </a:xfrm>
      </p:grpSpPr>
      <p:sp>
        <p:nvSpPr>
          <p:cNvPr id="2" name="Line">
            <a:extLst>
              <a:ext uri="{FF2B5EF4-FFF2-40B4-BE49-F238E27FC236}">
                <a16:creationId xmlns:a16="http://schemas.microsoft.com/office/drawing/2014/main" id="{5C56A331-2F70-4252-8C8A-7C046165F61B}"/>
              </a:ext>
            </a:extLst>
          </p:cNvPr>
          <p:cNvSpPr/>
          <p:nvPr userDrawn="1"/>
        </p:nvSpPr>
        <p:spPr>
          <a:xfrm flipV="1">
            <a:off x="15449268" y="3691036"/>
            <a:ext cx="1" cy="633392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 name="Line">
            <a:extLst>
              <a:ext uri="{FF2B5EF4-FFF2-40B4-BE49-F238E27FC236}">
                <a16:creationId xmlns:a16="http://schemas.microsoft.com/office/drawing/2014/main" id="{68D1740A-6E63-4233-9D7C-7A5895DF1EA8}"/>
              </a:ext>
            </a:extLst>
          </p:cNvPr>
          <p:cNvSpPr/>
          <p:nvPr userDrawn="1"/>
        </p:nvSpPr>
        <p:spPr>
          <a:xfrm flipV="1">
            <a:off x="8796025" y="3691036"/>
            <a:ext cx="1" cy="633392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Title text">
            <a:extLst>
              <a:ext uri="{FF2B5EF4-FFF2-40B4-BE49-F238E27FC236}">
                <a16:creationId xmlns:a16="http://schemas.microsoft.com/office/drawing/2014/main" id="{9C020D63-87AC-4A1A-8CC9-FCF624E05A9E}"/>
              </a:ext>
            </a:extLst>
          </p:cNvPr>
          <p:cNvSpPr>
            <a:spLocks noGrp="1"/>
          </p:cNvSpPr>
          <p:nvPr>
            <p:ph type="body" sz="quarter" idx="59" hasCustomPrompt="1"/>
          </p:nvPr>
        </p:nvSpPr>
        <p:spPr>
          <a:xfrm>
            <a:off x="10414236" y="3652936"/>
            <a:ext cx="3555526" cy="1053941"/>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D0B082"/>
                </a:solidFill>
                <a:effectLst/>
                <a:uFillTx/>
                <a:latin typeface="Quicksand Bold"/>
                <a:ea typeface="Quicksand Bold"/>
                <a:cs typeface="Quicksand Bold"/>
                <a:sym typeface="Quicksand Bold"/>
              </a:defRPr>
            </a:lvl1pPr>
          </a:lstStyle>
          <a:p>
            <a:pPr lvl="0"/>
            <a:r>
              <a:rPr lang="en-US" dirty="0"/>
              <a:t>$000</a:t>
            </a:r>
          </a:p>
        </p:txBody>
      </p:sp>
      <p:sp>
        <p:nvSpPr>
          <p:cNvPr id="18" name="Title text">
            <a:extLst>
              <a:ext uri="{FF2B5EF4-FFF2-40B4-BE49-F238E27FC236}">
                <a16:creationId xmlns:a16="http://schemas.microsoft.com/office/drawing/2014/main" id="{78AE5786-14DE-48B7-A57D-03330F9D9962}"/>
              </a:ext>
            </a:extLst>
          </p:cNvPr>
          <p:cNvSpPr>
            <a:spLocks noGrp="1"/>
          </p:cNvSpPr>
          <p:nvPr>
            <p:ph type="body" sz="quarter" idx="60" hasCustomPrompt="1"/>
          </p:nvPr>
        </p:nvSpPr>
        <p:spPr>
          <a:xfrm>
            <a:off x="4085826" y="3645316"/>
            <a:ext cx="3555526" cy="1053941"/>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$000</a:t>
            </a:r>
          </a:p>
        </p:txBody>
      </p:sp>
      <p:sp>
        <p:nvSpPr>
          <p:cNvPr id="19" name="Title text">
            <a:extLst>
              <a:ext uri="{FF2B5EF4-FFF2-40B4-BE49-F238E27FC236}">
                <a16:creationId xmlns:a16="http://schemas.microsoft.com/office/drawing/2014/main" id="{72F4610B-8FA9-443B-854C-5A45D67585FA}"/>
              </a:ext>
            </a:extLst>
          </p:cNvPr>
          <p:cNvSpPr>
            <a:spLocks noGrp="1"/>
          </p:cNvSpPr>
          <p:nvPr>
            <p:ph type="body" sz="quarter" idx="61" hasCustomPrompt="1"/>
          </p:nvPr>
        </p:nvSpPr>
        <p:spPr>
          <a:xfrm>
            <a:off x="16747726" y="3645316"/>
            <a:ext cx="3555526" cy="1053941"/>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$000</a:t>
            </a:r>
          </a:p>
        </p:txBody>
      </p:sp>
      <p:sp>
        <p:nvSpPr>
          <p:cNvPr id="20" name="Body text">
            <a:extLst>
              <a:ext uri="{FF2B5EF4-FFF2-40B4-BE49-F238E27FC236}">
                <a16:creationId xmlns:a16="http://schemas.microsoft.com/office/drawing/2014/main" id="{58FED605-BC07-4A76-833E-DF3241DFA44B}"/>
              </a:ext>
            </a:extLst>
          </p:cNvPr>
          <p:cNvSpPr>
            <a:spLocks noGrp="1"/>
          </p:cNvSpPr>
          <p:nvPr>
            <p:ph type="body" sz="quarter" idx="54" hasCustomPrompt="1"/>
          </p:nvPr>
        </p:nvSpPr>
        <p:spPr>
          <a:xfrm>
            <a:off x="3888103" y="6791318"/>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1" name="Title text">
            <a:extLst>
              <a:ext uri="{FF2B5EF4-FFF2-40B4-BE49-F238E27FC236}">
                <a16:creationId xmlns:a16="http://schemas.microsoft.com/office/drawing/2014/main" id="{5E504273-D80C-4F18-846B-DA8DE2E76D31}"/>
              </a:ext>
            </a:extLst>
          </p:cNvPr>
          <p:cNvSpPr>
            <a:spLocks noGrp="1"/>
          </p:cNvSpPr>
          <p:nvPr>
            <p:ph type="body" sz="quarter" idx="55" hasCustomPrompt="1"/>
          </p:nvPr>
        </p:nvSpPr>
        <p:spPr>
          <a:xfrm>
            <a:off x="4085826" y="6287319"/>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EBFAE99F-1FB2-44CE-ABFF-E20A898EC737}"/>
              </a:ext>
            </a:extLst>
          </p:cNvPr>
          <p:cNvSpPr>
            <a:spLocks noGrp="1"/>
          </p:cNvSpPr>
          <p:nvPr>
            <p:ph type="body" sz="quarter" idx="62" hasCustomPrompt="1"/>
          </p:nvPr>
        </p:nvSpPr>
        <p:spPr>
          <a:xfrm>
            <a:off x="4083498" y="5081922"/>
            <a:ext cx="3560183" cy="44971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Quicksand Regular"/>
              </a:defRPr>
            </a:lvl1pPr>
          </a:lstStyle>
          <a:p>
            <a:pPr lvl="0"/>
            <a:r>
              <a:rPr lang="en-US" dirty="0"/>
              <a:t>body text</a:t>
            </a:r>
          </a:p>
        </p:txBody>
      </p:sp>
      <p:sp>
        <p:nvSpPr>
          <p:cNvPr id="24" name="Body text">
            <a:extLst>
              <a:ext uri="{FF2B5EF4-FFF2-40B4-BE49-F238E27FC236}">
                <a16:creationId xmlns:a16="http://schemas.microsoft.com/office/drawing/2014/main" id="{96CA9AA9-AB9C-487F-8945-2CE2B1EFE06B}"/>
              </a:ext>
            </a:extLst>
          </p:cNvPr>
          <p:cNvSpPr>
            <a:spLocks noGrp="1"/>
          </p:cNvSpPr>
          <p:nvPr>
            <p:ph type="body" sz="quarter" idx="63" hasCustomPrompt="1"/>
          </p:nvPr>
        </p:nvSpPr>
        <p:spPr>
          <a:xfrm>
            <a:off x="3890432" y="9056995"/>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DC5498F1-D8D7-4D7E-820E-ED0C6EEADE6C}"/>
              </a:ext>
            </a:extLst>
          </p:cNvPr>
          <p:cNvSpPr>
            <a:spLocks noGrp="1"/>
          </p:cNvSpPr>
          <p:nvPr>
            <p:ph type="body" sz="quarter" idx="64" hasCustomPrompt="1"/>
          </p:nvPr>
        </p:nvSpPr>
        <p:spPr>
          <a:xfrm>
            <a:off x="4088155" y="8552996"/>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1" name="Body text">
            <a:extLst>
              <a:ext uri="{FF2B5EF4-FFF2-40B4-BE49-F238E27FC236}">
                <a16:creationId xmlns:a16="http://schemas.microsoft.com/office/drawing/2014/main" id="{C061C9BF-FDA9-4C47-BFBF-88E481B40E45}"/>
              </a:ext>
            </a:extLst>
          </p:cNvPr>
          <p:cNvSpPr>
            <a:spLocks noGrp="1"/>
          </p:cNvSpPr>
          <p:nvPr>
            <p:ph type="body" sz="quarter" idx="65" hasCustomPrompt="1"/>
          </p:nvPr>
        </p:nvSpPr>
        <p:spPr>
          <a:xfrm>
            <a:off x="10188130" y="6791318"/>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2" name="Title text">
            <a:extLst>
              <a:ext uri="{FF2B5EF4-FFF2-40B4-BE49-F238E27FC236}">
                <a16:creationId xmlns:a16="http://schemas.microsoft.com/office/drawing/2014/main" id="{7A963B38-2FEE-443F-BE4A-302F314323A5}"/>
              </a:ext>
            </a:extLst>
          </p:cNvPr>
          <p:cNvSpPr>
            <a:spLocks noGrp="1"/>
          </p:cNvSpPr>
          <p:nvPr>
            <p:ph type="body" sz="quarter" idx="66" hasCustomPrompt="1"/>
          </p:nvPr>
        </p:nvSpPr>
        <p:spPr>
          <a:xfrm>
            <a:off x="10385853" y="6287319"/>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3" name="Body text">
            <a:extLst>
              <a:ext uri="{FF2B5EF4-FFF2-40B4-BE49-F238E27FC236}">
                <a16:creationId xmlns:a16="http://schemas.microsoft.com/office/drawing/2014/main" id="{91AFBD5F-9726-4CF7-915D-789FCD4C4E8F}"/>
              </a:ext>
            </a:extLst>
          </p:cNvPr>
          <p:cNvSpPr>
            <a:spLocks noGrp="1"/>
          </p:cNvSpPr>
          <p:nvPr>
            <p:ph type="body" sz="quarter" idx="67" hasCustomPrompt="1"/>
          </p:nvPr>
        </p:nvSpPr>
        <p:spPr>
          <a:xfrm>
            <a:off x="10383525" y="5081922"/>
            <a:ext cx="3560183" cy="44971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Quicksand Regular"/>
              </a:defRPr>
            </a:lvl1pPr>
          </a:lstStyle>
          <a:p>
            <a:pPr lvl="0"/>
            <a:r>
              <a:rPr lang="en-US" dirty="0"/>
              <a:t>body text</a:t>
            </a:r>
          </a:p>
        </p:txBody>
      </p:sp>
      <p:sp>
        <p:nvSpPr>
          <p:cNvPr id="34" name="Body text">
            <a:extLst>
              <a:ext uri="{FF2B5EF4-FFF2-40B4-BE49-F238E27FC236}">
                <a16:creationId xmlns:a16="http://schemas.microsoft.com/office/drawing/2014/main" id="{AF006BCA-724D-4510-B0B4-D3BB979B92EE}"/>
              </a:ext>
            </a:extLst>
          </p:cNvPr>
          <p:cNvSpPr>
            <a:spLocks noGrp="1"/>
          </p:cNvSpPr>
          <p:nvPr>
            <p:ph type="body" sz="quarter" idx="68" hasCustomPrompt="1"/>
          </p:nvPr>
        </p:nvSpPr>
        <p:spPr>
          <a:xfrm>
            <a:off x="10190459" y="9056995"/>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5" name="Title text">
            <a:extLst>
              <a:ext uri="{FF2B5EF4-FFF2-40B4-BE49-F238E27FC236}">
                <a16:creationId xmlns:a16="http://schemas.microsoft.com/office/drawing/2014/main" id="{A46110F3-64B6-42F1-87B7-163BD5105B2F}"/>
              </a:ext>
            </a:extLst>
          </p:cNvPr>
          <p:cNvSpPr>
            <a:spLocks noGrp="1"/>
          </p:cNvSpPr>
          <p:nvPr>
            <p:ph type="body" sz="quarter" idx="69" hasCustomPrompt="1"/>
          </p:nvPr>
        </p:nvSpPr>
        <p:spPr>
          <a:xfrm>
            <a:off x="10388182" y="8552996"/>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6" name="Body text">
            <a:extLst>
              <a:ext uri="{FF2B5EF4-FFF2-40B4-BE49-F238E27FC236}">
                <a16:creationId xmlns:a16="http://schemas.microsoft.com/office/drawing/2014/main" id="{7BBDB55B-B3E5-49DE-BB2F-951FFB187D3C}"/>
              </a:ext>
            </a:extLst>
          </p:cNvPr>
          <p:cNvSpPr>
            <a:spLocks noGrp="1"/>
          </p:cNvSpPr>
          <p:nvPr>
            <p:ph type="body" sz="quarter" idx="70" hasCustomPrompt="1"/>
          </p:nvPr>
        </p:nvSpPr>
        <p:spPr>
          <a:xfrm>
            <a:off x="16488157" y="6791318"/>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7" name="Title text">
            <a:extLst>
              <a:ext uri="{FF2B5EF4-FFF2-40B4-BE49-F238E27FC236}">
                <a16:creationId xmlns:a16="http://schemas.microsoft.com/office/drawing/2014/main" id="{7A5A547B-A778-4C08-8C56-1106738257B2}"/>
              </a:ext>
            </a:extLst>
          </p:cNvPr>
          <p:cNvSpPr>
            <a:spLocks noGrp="1"/>
          </p:cNvSpPr>
          <p:nvPr>
            <p:ph type="body" sz="quarter" idx="71" hasCustomPrompt="1"/>
          </p:nvPr>
        </p:nvSpPr>
        <p:spPr>
          <a:xfrm>
            <a:off x="16685880" y="6287319"/>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8" name="Body text">
            <a:extLst>
              <a:ext uri="{FF2B5EF4-FFF2-40B4-BE49-F238E27FC236}">
                <a16:creationId xmlns:a16="http://schemas.microsoft.com/office/drawing/2014/main" id="{59B793B0-FE10-45CB-9AF1-191C8D44E171}"/>
              </a:ext>
            </a:extLst>
          </p:cNvPr>
          <p:cNvSpPr>
            <a:spLocks noGrp="1"/>
          </p:cNvSpPr>
          <p:nvPr>
            <p:ph type="body" sz="quarter" idx="72" hasCustomPrompt="1"/>
          </p:nvPr>
        </p:nvSpPr>
        <p:spPr>
          <a:xfrm>
            <a:off x="16683552" y="5081922"/>
            <a:ext cx="3560183" cy="44971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Quicksand Regular"/>
              </a:defRPr>
            </a:lvl1pPr>
          </a:lstStyle>
          <a:p>
            <a:pPr lvl="0"/>
            <a:r>
              <a:rPr lang="en-US" dirty="0"/>
              <a:t>body text</a:t>
            </a:r>
          </a:p>
        </p:txBody>
      </p:sp>
      <p:sp>
        <p:nvSpPr>
          <p:cNvPr id="39" name="Body text">
            <a:extLst>
              <a:ext uri="{FF2B5EF4-FFF2-40B4-BE49-F238E27FC236}">
                <a16:creationId xmlns:a16="http://schemas.microsoft.com/office/drawing/2014/main" id="{2ED36F0F-DCE3-4B67-A268-3979E02BE0CA}"/>
              </a:ext>
            </a:extLst>
          </p:cNvPr>
          <p:cNvSpPr>
            <a:spLocks noGrp="1"/>
          </p:cNvSpPr>
          <p:nvPr>
            <p:ph type="body" sz="quarter" idx="73" hasCustomPrompt="1"/>
          </p:nvPr>
        </p:nvSpPr>
        <p:spPr>
          <a:xfrm>
            <a:off x="16490486" y="9056995"/>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0" name="Title text">
            <a:extLst>
              <a:ext uri="{FF2B5EF4-FFF2-40B4-BE49-F238E27FC236}">
                <a16:creationId xmlns:a16="http://schemas.microsoft.com/office/drawing/2014/main" id="{B79A1BD0-83BF-435D-B7C2-E239F6CFBDA0}"/>
              </a:ext>
            </a:extLst>
          </p:cNvPr>
          <p:cNvSpPr>
            <a:spLocks noGrp="1"/>
          </p:cNvSpPr>
          <p:nvPr>
            <p:ph type="body" sz="quarter" idx="74" hasCustomPrompt="1"/>
          </p:nvPr>
        </p:nvSpPr>
        <p:spPr>
          <a:xfrm>
            <a:off x="16688209" y="8552996"/>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Slide Number">
            <a:extLst>
              <a:ext uri="{FF2B5EF4-FFF2-40B4-BE49-F238E27FC236}">
                <a16:creationId xmlns:a16="http://schemas.microsoft.com/office/drawing/2014/main" id="{26B53F11-6417-43DE-B88B-EBA544F5105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1544512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5_Blank Slide">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91FFA99-B174-4CBF-BF1A-9865D0F8A93A}"/>
              </a:ext>
            </a:extLst>
          </p:cNvPr>
          <p:cNvSpPr>
            <a:spLocks noGrp="1"/>
          </p:cNvSpPr>
          <p:nvPr>
            <p:ph type="body" sz="quarter" idx="46"/>
          </p:nvPr>
        </p:nvSpPr>
        <p:spPr>
          <a:xfrm>
            <a:off x="4016902" y="9318095"/>
            <a:ext cx="1617113" cy="1296461"/>
          </a:xfrm>
          <a:custGeom>
            <a:avLst/>
            <a:gdLst>
              <a:gd name="connsiteX0" fmla="*/ 108021 w 1617113"/>
              <a:gd name="connsiteY0" fmla="*/ 0 h 1296461"/>
              <a:gd name="connsiteX1" fmla="*/ 1509092 w 1617113"/>
              <a:gd name="connsiteY1" fmla="*/ 0 h 1296461"/>
              <a:gd name="connsiteX2" fmla="*/ 1617113 w 1617113"/>
              <a:gd name="connsiteY2" fmla="*/ 108021 h 1296461"/>
              <a:gd name="connsiteX3" fmla="*/ 1617113 w 1617113"/>
              <a:gd name="connsiteY3" fmla="*/ 1188440 h 1296461"/>
              <a:gd name="connsiteX4" fmla="*/ 1509092 w 1617113"/>
              <a:gd name="connsiteY4" fmla="*/ 1296461 h 1296461"/>
              <a:gd name="connsiteX5" fmla="*/ 108021 w 1617113"/>
              <a:gd name="connsiteY5" fmla="*/ 1296461 h 1296461"/>
              <a:gd name="connsiteX6" fmla="*/ 0 w 1617113"/>
              <a:gd name="connsiteY6" fmla="*/ 1188440 h 1296461"/>
              <a:gd name="connsiteX7" fmla="*/ 0 w 1617113"/>
              <a:gd name="connsiteY7" fmla="*/ 108021 h 1296461"/>
              <a:gd name="connsiteX8" fmla="*/ 108021 w 1617113"/>
              <a:gd name="connsiteY8" fmla="*/ 0 h 129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7113" h="1296461">
                <a:moveTo>
                  <a:pt x="108021" y="0"/>
                </a:moveTo>
                <a:lnTo>
                  <a:pt x="1509092" y="0"/>
                </a:lnTo>
                <a:cubicBezTo>
                  <a:pt x="1568750" y="0"/>
                  <a:pt x="1617113" y="48363"/>
                  <a:pt x="1617113" y="108021"/>
                </a:cubicBezTo>
                <a:lnTo>
                  <a:pt x="1617113" y="1188440"/>
                </a:lnTo>
                <a:cubicBezTo>
                  <a:pt x="1617113" y="1248098"/>
                  <a:pt x="1568750" y="1296461"/>
                  <a:pt x="1509092" y="1296461"/>
                </a:cubicBezTo>
                <a:lnTo>
                  <a:pt x="108021" y="1296461"/>
                </a:lnTo>
                <a:cubicBezTo>
                  <a:pt x="48363" y="1296461"/>
                  <a:pt x="0" y="1248098"/>
                  <a:pt x="0" y="1188440"/>
                </a:cubicBezTo>
                <a:lnTo>
                  <a:pt x="0" y="108021"/>
                </a:lnTo>
                <a:cubicBezTo>
                  <a:pt x="0" y="48363"/>
                  <a:pt x="48363" y="0"/>
                  <a:pt x="108021"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9" name="Body text">
            <a:extLst>
              <a:ext uri="{FF2B5EF4-FFF2-40B4-BE49-F238E27FC236}">
                <a16:creationId xmlns:a16="http://schemas.microsoft.com/office/drawing/2014/main" id="{194CDCD1-67F4-4698-A081-040184D39A86}"/>
              </a:ext>
            </a:extLst>
          </p:cNvPr>
          <p:cNvSpPr>
            <a:spLocks noGrp="1"/>
          </p:cNvSpPr>
          <p:nvPr>
            <p:ph type="body" sz="quarter" idx="42" hasCustomPrompt="1"/>
          </p:nvPr>
        </p:nvSpPr>
        <p:spPr>
          <a:xfrm>
            <a:off x="1532664" y="6556961"/>
            <a:ext cx="8452689"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Title text">
            <a:extLst>
              <a:ext uri="{FF2B5EF4-FFF2-40B4-BE49-F238E27FC236}">
                <a16:creationId xmlns:a16="http://schemas.microsoft.com/office/drawing/2014/main" id="{FAF29655-6D25-4576-86F9-F548280E399D}"/>
              </a:ext>
            </a:extLst>
          </p:cNvPr>
          <p:cNvSpPr>
            <a:spLocks noGrp="1"/>
          </p:cNvSpPr>
          <p:nvPr>
            <p:ph type="body" sz="quarter" idx="43" hasCustomPrompt="1"/>
          </p:nvPr>
        </p:nvSpPr>
        <p:spPr>
          <a:xfrm>
            <a:off x="1532665" y="3063345"/>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 name="Title text">
            <a:extLst>
              <a:ext uri="{FF2B5EF4-FFF2-40B4-BE49-F238E27FC236}">
                <a16:creationId xmlns:a16="http://schemas.microsoft.com/office/drawing/2014/main" id="{A3BF387C-02E7-428A-8995-FC876F78205C}"/>
              </a:ext>
            </a:extLst>
          </p:cNvPr>
          <p:cNvSpPr>
            <a:spLocks noGrp="1"/>
          </p:cNvSpPr>
          <p:nvPr>
            <p:ph type="body" sz="quarter" idx="29" hasCustomPrompt="1"/>
          </p:nvPr>
        </p:nvSpPr>
        <p:spPr>
          <a:xfrm>
            <a:off x="1532664" y="9503733"/>
            <a:ext cx="175468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00,000k</a:t>
            </a:r>
          </a:p>
        </p:txBody>
      </p:sp>
      <p:sp>
        <p:nvSpPr>
          <p:cNvPr id="12" name="Body text">
            <a:extLst>
              <a:ext uri="{FF2B5EF4-FFF2-40B4-BE49-F238E27FC236}">
                <a16:creationId xmlns:a16="http://schemas.microsoft.com/office/drawing/2014/main" id="{0FD36E20-729A-4017-8D66-A5E1871A383F}"/>
              </a:ext>
            </a:extLst>
          </p:cNvPr>
          <p:cNvSpPr>
            <a:spLocks noGrp="1"/>
          </p:cNvSpPr>
          <p:nvPr>
            <p:ph type="body" sz="quarter" idx="30" hasCustomPrompt="1"/>
          </p:nvPr>
        </p:nvSpPr>
        <p:spPr>
          <a:xfrm>
            <a:off x="1532664" y="9960891"/>
            <a:ext cx="175468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B22FF387-36A5-41DC-96D8-652C2AFE09B6}"/>
              </a:ext>
            </a:extLst>
          </p:cNvPr>
          <p:cNvSpPr>
            <a:spLocks noGrp="1"/>
          </p:cNvSpPr>
          <p:nvPr>
            <p:ph type="body" sz="quarter" idx="44" hasCustomPrompt="1"/>
          </p:nvPr>
        </p:nvSpPr>
        <p:spPr>
          <a:xfrm>
            <a:off x="4295774" y="9503733"/>
            <a:ext cx="133824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00Bn</a:t>
            </a:r>
          </a:p>
        </p:txBody>
      </p:sp>
      <p:sp>
        <p:nvSpPr>
          <p:cNvPr id="14" name="Body text">
            <a:extLst>
              <a:ext uri="{FF2B5EF4-FFF2-40B4-BE49-F238E27FC236}">
                <a16:creationId xmlns:a16="http://schemas.microsoft.com/office/drawing/2014/main" id="{CFDF409E-D274-48AF-AD69-2BFD7790BDCC}"/>
              </a:ext>
            </a:extLst>
          </p:cNvPr>
          <p:cNvSpPr>
            <a:spLocks noGrp="1"/>
          </p:cNvSpPr>
          <p:nvPr>
            <p:ph type="body" sz="quarter" idx="45" hasCustomPrompt="1"/>
          </p:nvPr>
        </p:nvSpPr>
        <p:spPr>
          <a:xfrm>
            <a:off x="4295774" y="9960891"/>
            <a:ext cx="1014414"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8" name="Chart Placeholder 17">
            <a:extLst>
              <a:ext uri="{FF2B5EF4-FFF2-40B4-BE49-F238E27FC236}">
                <a16:creationId xmlns:a16="http://schemas.microsoft.com/office/drawing/2014/main" id="{6225BFD5-4B2B-40D4-BCB1-6EEB7B59F7FF}"/>
              </a:ext>
            </a:extLst>
          </p:cNvPr>
          <p:cNvSpPr>
            <a:spLocks noGrp="1"/>
          </p:cNvSpPr>
          <p:nvPr>
            <p:ph type="chart" sz="quarter" idx="47"/>
          </p:nvPr>
        </p:nvSpPr>
        <p:spPr>
          <a:xfrm>
            <a:off x="12933363" y="3063346"/>
            <a:ext cx="9918700" cy="7247166"/>
          </a:xfrm>
          <a:prstGeom prst="rect">
            <a:avLst/>
          </a:prstGeom>
        </p:spPr>
        <p:txBody>
          <a:bodyPr anchor="ctr"/>
          <a:lstStyle>
            <a:lvl1pPr marL="0" indent="0" algn="ctr">
              <a:buNone/>
              <a:defRPr>
                <a:solidFill>
                  <a:srgbClr val="2C2E3C"/>
                </a:solidFill>
              </a:defRPr>
            </a:lvl1pPr>
          </a:lstStyle>
          <a:p>
            <a:endParaRPr lang="en-US" dirty="0"/>
          </a:p>
        </p:txBody>
      </p:sp>
      <p:sp>
        <p:nvSpPr>
          <p:cNvPr id="15" name="Slide Number">
            <a:extLst>
              <a:ext uri="{FF2B5EF4-FFF2-40B4-BE49-F238E27FC236}">
                <a16:creationId xmlns:a16="http://schemas.microsoft.com/office/drawing/2014/main" id="{1642C5C4-5CA4-4875-B1DF-7C0207BA3318}"/>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964796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2CC35527-8C8D-46E0-9447-6CEB38D7F7EB}"/>
              </a:ext>
            </a:extLst>
          </p:cNvPr>
          <p:cNvSpPr>
            <a:spLocks noGrp="1"/>
          </p:cNvSpPr>
          <p:nvPr>
            <p:ph type="pic" sz="quarter" idx="11" hasCustomPrompt="1"/>
          </p:nvPr>
        </p:nvSpPr>
        <p:spPr>
          <a:xfrm>
            <a:off x="0" y="2539140"/>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30449A53-839E-4DA7-A6B1-A9EDC2549C44}"/>
              </a:ext>
            </a:extLst>
          </p:cNvPr>
          <p:cNvSpPr>
            <a:spLocks noGrp="1"/>
          </p:cNvSpPr>
          <p:nvPr>
            <p:ph type="pic" sz="quarter" idx="12" hasCustomPrompt="1"/>
          </p:nvPr>
        </p:nvSpPr>
        <p:spPr>
          <a:xfrm>
            <a:off x="5080000" y="5078412"/>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408270594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6_Blank Slid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E55A206E-6415-4B28-9EC9-B5639C21B6F5}"/>
              </a:ext>
            </a:extLst>
          </p:cNvPr>
          <p:cNvSpPr>
            <a:spLocks noGrp="1"/>
          </p:cNvSpPr>
          <p:nvPr userDrawn="1">
            <p:ph type="body" sz="quarter" idx="46" hasCustomPrompt="1"/>
          </p:nvPr>
        </p:nvSpPr>
        <p:spPr>
          <a:xfrm>
            <a:off x="5923224" y="9265632"/>
            <a:ext cx="1209840" cy="1397001"/>
          </a:xfrm>
          <a:custGeom>
            <a:avLst/>
            <a:gdLst>
              <a:gd name="connsiteX0" fmla="*/ 604920 w 1209840"/>
              <a:gd name="connsiteY0" fmla="*/ 0 h 1397001"/>
              <a:gd name="connsiteX1" fmla="*/ 1209840 w 1209840"/>
              <a:gd name="connsiteY1" fmla="*/ 349250 h 1397001"/>
              <a:gd name="connsiteX2" fmla="*/ 1209840 w 1209840"/>
              <a:gd name="connsiteY2" fmla="*/ 1047751 h 1397001"/>
              <a:gd name="connsiteX3" fmla="*/ 604920 w 1209840"/>
              <a:gd name="connsiteY3" fmla="*/ 1397001 h 1397001"/>
              <a:gd name="connsiteX4" fmla="*/ 0 w 1209840"/>
              <a:gd name="connsiteY4" fmla="*/ 1047751 h 1397001"/>
              <a:gd name="connsiteX5" fmla="*/ 0 w 1209840"/>
              <a:gd name="connsiteY5" fmla="*/ 349250 h 13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840" h="1397001">
                <a:moveTo>
                  <a:pt x="604920" y="0"/>
                </a:moveTo>
                <a:lnTo>
                  <a:pt x="1209840" y="349250"/>
                </a:lnTo>
                <a:lnTo>
                  <a:pt x="1209840" y="1047751"/>
                </a:lnTo>
                <a:lnTo>
                  <a:pt x="604920" y="1397001"/>
                </a:lnTo>
                <a:lnTo>
                  <a:pt x="0" y="1047751"/>
                </a:lnTo>
                <a:lnTo>
                  <a:pt x="0" y="349250"/>
                </a:lnTo>
                <a:close/>
              </a:path>
            </a:pathLst>
          </a:custGeom>
          <a:solidFill>
            <a:srgbClr val="D0B082"/>
          </a:solidFill>
          <a:ln w="38100">
            <a:no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r>
              <a:rPr lang="en-US" dirty="0" err="1"/>
              <a:t>i</a:t>
            </a:r>
            <a:endParaRPr lang="en-US" dirty="0"/>
          </a:p>
        </p:txBody>
      </p:sp>
      <p:sp>
        <p:nvSpPr>
          <p:cNvPr id="27" name="Text Placeholder 26">
            <a:extLst>
              <a:ext uri="{FF2B5EF4-FFF2-40B4-BE49-F238E27FC236}">
                <a16:creationId xmlns:a16="http://schemas.microsoft.com/office/drawing/2014/main" id="{FD41D8AD-9587-417C-B7C4-555A800216D0}"/>
              </a:ext>
            </a:extLst>
          </p:cNvPr>
          <p:cNvSpPr>
            <a:spLocks noGrp="1"/>
          </p:cNvSpPr>
          <p:nvPr>
            <p:ph type="body" sz="quarter" idx="48" hasCustomPrompt="1"/>
          </p:nvPr>
        </p:nvSpPr>
        <p:spPr>
          <a:xfrm>
            <a:off x="1532665" y="9265632"/>
            <a:ext cx="1209839" cy="1397001"/>
          </a:xfrm>
          <a:custGeom>
            <a:avLst/>
            <a:gdLst>
              <a:gd name="connsiteX0" fmla="*/ 604920 w 1209839"/>
              <a:gd name="connsiteY0" fmla="*/ 0 h 1397001"/>
              <a:gd name="connsiteX1" fmla="*/ 1209839 w 1209839"/>
              <a:gd name="connsiteY1" fmla="*/ 349250 h 1397001"/>
              <a:gd name="connsiteX2" fmla="*/ 1209839 w 1209839"/>
              <a:gd name="connsiteY2" fmla="*/ 1047751 h 1397001"/>
              <a:gd name="connsiteX3" fmla="*/ 604920 w 1209839"/>
              <a:gd name="connsiteY3" fmla="*/ 1397001 h 1397001"/>
              <a:gd name="connsiteX4" fmla="*/ 0 w 1209839"/>
              <a:gd name="connsiteY4" fmla="*/ 1047751 h 1397001"/>
              <a:gd name="connsiteX5" fmla="*/ 0 w 1209839"/>
              <a:gd name="connsiteY5" fmla="*/ 349250 h 13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839" h="1397001">
                <a:moveTo>
                  <a:pt x="604920" y="0"/>
                </a:moveTo>
                <a:lnTo>
                  <a:pt x="1209839" y="349250"/>
                </a:lnTo>
                <a:lnTo>
                  <a:pt x="1209839" y="1047751"/>
                </a:lnTo>
                <a:lnTo>
                  <a:pt x="604920" y="1397001"/>
                </a:lnTo>
                <a:lnTo>
                  <a:pt x="0" y="1047751"/>
                </a:lnTo>
                <a:lnTo>
                  <a:pt x="0" y="349250"/>
                </a:lnTo>
                <a:close/>
              </a:path>
            </a:pathLst>
          </a:custGeom>
          <a:solidFill>
            <a:srgbClr val="F7F9FF"/>
          </a:solidFill>
          <a:ln w="38100">
            <a:solidFill>
              <a:srgbClr val="C8CBD1"/>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r>
              <a:rPr lang="en-US" dirty="0" err="1"/>
              <a:t>i</a:t>
            </a:r>
            <a:endParaRPr lang="en-US" dirty="0"/>
          </a:p>
        </p:txBody>
      </p:sp>
      <p:sp>
        <p:nvSpPr>
          <p:cNvPr id="13" name="Body text">
            <a:extLst>
              <a:ext uri="{FF2B5EF4-FFF2-40B4-BE49-F238E27FC236}">
                <a16:creationId xmlns:a16="http://schemas.microsoft.com/office/drawing/2014/main" id="{0F48EF91-0F23-4ECD-800E-FCEBA3159584}"/>
              </a:ext>
            </a:extLst>
          </p:cNvPr>
          <p:cNvSpPr>
            <a:spLocks noGrp="1"/>
          </p:cNvSpPr>
          <p:nvPr userDrawn="1">
            <p:ph type="body" sz="quarter" idx="42" hasCustomPrompt="1"/>
          </p:nvPr>
        </p:nvSpPr>
        <p:spPr>
          <a:xfrm>
            <a:off x="1532665" y="6514098"/>
            <a:ext cx="8452688"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Title text">
            <a:extLst>
              <a:ext uri="{FF2B5EF4-FFF2-40B4-BE49-F238E27FC236}">
                <a16:creationId xmlns:a16="http://schemas.microsoft.com/office/drawing/2014/main" id="{C885B9C7-BFC7-4B9B-84EE-F6028375977A}"/>
              </a:ext>
            </a:extLst>
          </p:cNvPr>
          <p:cNvSpPr>
            <a:spLocks noGrp="1"/>
          </p:cNvSpPr>
          <p:nvPr userDrawn="1">
            <p:ph type="body" sz="quarter" idx="43" hasCustomPrompt="1"/>
          </p:nvPr>
        </p:nvSpPr>
        <p:spPr>
          <a:xfrm>
            <a:off x="1532665" y="3015720"/>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Title text">
            <a:extLst>
              <a:ext uri="{FF2B5EF4-FFF2-40B4-BE49-F238E27FC236}">
                <a16:creationId xmlns:a16="http://schemas.microsoft.com/office/drawing/2014/main" id="{555E17E5-F5F2-48EF-BBF0-B25B02226CBD}"/>
              </a:ext>
            </a:extLst>
          </p:cNvPr>
          <p:cNvSpPr>
            <a:spLocks noGrp="1"/>
          </p:cNvSpPr>
          <p:nvPr userDrawn="1">
            <p:ph type="body" sz="quarter" idx="29" hasCustomPrompt="1"/>
          </p:nvPr>
        </p:nvSpPr>
        <p:spPr>
          <a:xfrm>
            <a:off x="3204507" y="9498287"/>
            <a:ext cx="175468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6" name="Body text">
            <a:extLst>
              <a:ext uri="{FF2B5EF4-FFF2-40B4-BE49-F238E27FC236}">
                <a16:creationId xmlns:a16="http://schemas.microsoft.com/office/drawing/2014/main" id="{B8304B0A-5ACA-4207-B5B1-CE46E49A89F4}"/>
              </a:ext>
            </a:extLst>
          </p:cNvPr>
          <p:cNvSpPr>
            <a:spLocks noGrp="1"/>
          </p:cNvSpPr>
          <p:nvPr userDrawn="1">
            <p:ph type="body" sz="quarter" idx="30" hasCustomPrompt="1"/>
          </p:nvPr>
        </p:nvSpPr>
        <p:spPr>
          <a:xfrm>
            <a:off x="3204507" y="9955445"/>
            <a:ext cx="175468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46239C25-D24B-4B8B-9743-09DD50D26A16}"/>
              </a:ext>
            </a:extLst>
          </p:cNvPr>
          <p:cNvSpPr>
            <a:spLocks noGrp="1"/>
          </p:cNvSpPr>
          <p:nvPr userDrawn="1">
            <p:ph type="body" sz="quarter" idx="44" hasCustomPrompt="1"/>
          </p:nvPr>
        </p:nvSpPr>
        <p:spPr>
          <a:xfrm>
            <a:off x="7595067" y="9498287"/>
            <a:ext cx="168466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8" name="Body text">
            <a:extLst>
              <a:ext uri="{FF2B5EF4-FFF2-40B4-BE49-F238E27FC236}">
                <a16:creationId xmlns:a16="http://schemas.microsoft.com/office/drawing/2014/main" id="{A67D489A-0FA0-435A-BFD0-28FCA11DD76F}"/>
              </a:ext>
            </a:extLst>
          </p:cNvPr>
          <p:cNvSpPr>
            <a:spLocks noGrp="1"/>
          </p:cNvSpPr>
          <p:nvPr userDrawn="1">
            <p:ph type="body" sz="quarter" idx="45" hasCustomPrompt="1"/>
          </p:nvPr>
        </p:nvSpPr>
        <p:spPr>
          <a:xfrm>
            <a:off x="7595067" y="9955445"/>
            <a:ext cx="168466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Chart Placeholder 17">
            <a:extLst>
              <a:ext uri="{FF2B5EF4-FFF2-40B4-BE49-F238E27FC236}">
                <a16:creationId xmlns:a16="http://schemas.microsoft.com/office/drawing/2014/main" id="{0971D5AD-F970-4DCC-B747-0409D5A525FD}"/>
              </a:ext>
            </a:extLst>
          </p:cNvPr>
          <p:cNvSpPr>
            <a:spLocks noGrp="1"/>
          </p:cNvSpPr>
          <p:nvPr userDrawn="1">
            <p:ph type="chart" sz="quarter" idx="47"/>
          </p:nvPr>
        </p:nvSpPr>
        <p:spPr>
          <a:xfrm rot="5400000">
            <a:off x="14024175" y="2191065"/>
            <a:ext cx="7380546" cy="9562593"/>
          </a:xfrm>
          <a:prstGeom prst="rect">
            <a:avLst/>
          </a:prstGeom>
        </p:spPr>
        <p:txBody>
          <a:bodyPr anchor="ctr"/>
          <a:lstStyle>
            <a:lvl1pPr marL="0" indent="0" algn="ctr">
              <a:buNone/>
              <a:defRPr>
                <a:solidFill>
                  <a:srgbClr val="2C2E3C"/>
                </a:solidFill>
              </a:defRPr>
            </a:lvl1pPr>
          </a:lstStyle>
          <a:p>
            <a:endParaRPr lang="en-US" dirty="0"/>
          </a:p>
        </p:txBody>
      </p:sp>
      <p:sp>
        <p:nvSpPr>
          <p:cNvPr id="11" name="Slide Number">
            <a:extLst>
              <a:ext uri="{FF2B5EF4-FFF2-40B4-BE49-F238E27FC236}">
                <a16:creationId xmlns:a16="http://schemas.microsoft.com/office/drawing/2014/main" id="{76A4E521-46E7-4B3D-A9D2-A839D237F88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4385155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7_Blank Slide">
    <p:spTree>
      <p:nvGrpSpPr>
        <p:cNvPr id="1" name=""/>
        <p:cNvGrpSpPr/>
        <p:nvPr/>
      </p:nvGrpSpPr>
      <p:grpSpPr>
        <a:xfrm>
          <a:off x="0" y="0"/>
          <a:ext cx="0" cy="0"/>
          <a:chOff x="0" y="0"/>
          <a:chExt cx="0" cy="0"/>
        </a:xfrm>
      </p:grpSpPr>
      <p:sp>
        <p:nvSpPr>
          <p:cNvPr id="15" name="Body text">
            <a:extLst>
              <a:ext uri="{FF2B5EF4-FFF2-40B4-BE49-F238E27FC236}">
                <a16:creationId xmlns:a16="http://schemas.microsoft.com/office/drawing/2014/main" id="{DF189AE9-C027-403E-9D69-D112DED944BE}"/>
              </a:ext>
            </a:extLst>
          </p:cNvPr>
          <p:cNvSpPr>
            <a:spLocks noGrp="1"/>
          </p:cNvSpPr>
          <p:nvPr>
            <p:ph type="body" sz="quarter" idx="42" hasCustomPrompt="1"/>
          </p:nvPr>
        </p:nvSpPr>
        <p:spPr>
          <a:xfrm>
            <a:off x="12198613" y="6010698"/>
            <a:ext cx="10233153" cy="130981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4686BD7F-0278-4974-906E-CB4B85906733}"/>
              </a:ext>
            </a:extLst>
          </p:cNvPr>
          <p:cNvSpPr>
            <a:spLocks noGrp="1"/>
          </p:cNvSpPr>
          <p:nvPr>
            <p:ph type="body" sz="quarter" idx="43" hasCustomPrompt="1"/>
          </p:nvPr>
        </p:nvSpPr>
        <p:spPr>
          <a:xfrm>
            <a:off x="12198614" y="2511687"/>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Title text">
            <a:extLst>
              <a:ext uri="{FF2B5EF4-FFF2-40B4-BE49-F238E27FC236}">
                <a16:creationId xmlns:a16="http://schemas.microsoft.com/office/drawing/2014/main" id="{D488BBE1-3D57-4923-9B41-69619EAC5470}"/>
              </a:ext>
            </a:extLst>
          </p:cNvPr>
          <p:cNvSpPr>
            <a:spLocks noGrp="1"/>
          </p:cNvSpPr>
          <p:nvPr>
            <p:ph type="body" sz="quarter" idx="44" hasCustomPrompt="1"/>
          </p:nvPr>
        </p:nvSpPr>
        <p:spPr>
          <a:xfrm>
            <a:off x="12198614" y="9045959"/>
            <a:ext cx="2908036" cy="7047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F23ED61A-84C4-4666-9803-D76189EBAA76}"/>
              </a:ext>
            </a:extLst>
          </p:cNvPr>
          <p:cNvSpPr>
            <a:spLocks noGrp="1"/>
          </p:cNvSpPr>
          <p:nvPr>
            <p:ph type="body" sz="quarter" idx="45" hasCustomPrompt="1"/>
          </p:nvPr>
        </p:nvSpPr>
        <p:spPr>
          <a:xfrm>
            <a:off x="12198613" y="9731375"/>
            <a:ext cx="4608833" cy="97097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8D118965-4322-4B3C-89B6-8A696041C28F}"/>
              </a:ext>
            </a:extLst>
          </p:cNvPr>
          <p:cNvSpPr>
            <a:spLocks noGrp="1"/>
          </p:cNvSpPr>
          <p:nvPr>
            <p:ph type="body" sz="quarter" idx="46" hasCustomPrompt="1"/>
          </p:nvPr>
        </p:nvSpPr>
        <p:spPr>
          <a:xfrm>
            <a:off x="18249118" y="9036434"/>
            <a:ext cx="2908035" cy="7047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D34547A8-7455-4A20-A75C-BA8E695C1FA4}"/>
              </a:ext>
            </a:extLst>
          </p:cNvPr>
          <p:cNvSpPr>
            <a:spLocks noGrp="1"/>
          </p:cNvSpPr>
          <p:nvPr>
            <p:ph type="body" sz="quarter" idx="47" hasCustomPrompt="1"/>
          </p:nvPr>
        </p:nvSpPr>
        <p:spPr>
          <a:xfrm>
            <a:off x="18249118" y="9721850"/>
            <a:ext cx="4608832" cy="97097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C693550C-FF09-47AD-8F7E-156F4C918DD6}"/>
              </a:ext>
            </a:extLst>
          </p:cNvPr>
          <p:cNvSpPr>
            <a:spLocks noGrp="1"/>
          </p:cNvSpPr>
          <p:nvPr>
            <p:ph type="body" sz="quarter" idx="48" hasCustomPrompt="1"/>
          </p:nvPr>
        </p:nvSpPr>
        <p:spPr>
          <a:xfrm>
            <a:off x="4136959" y="6893185"/>
            <a:ext cx="2908036" cy="48993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6" name="Body text">
            <a:extLst>
              <a:ext uri="{FF2B5EF4-FFF2-40B4-BE49-F238E27FC236}">
                <a16:creationId xmlns:a16="http://schemas.microsoft.com/office/drawing/2014/main" id="{1F13CA0E-DC0F-4CDA-826E-63B08701737D}"/>
              </a:ext>
            </a:extLst>
          </p:cNvPr>
          <p:cNvSpPr>
            <a:spLocks noGrp="1"/>
          </p:cNvSpPr>
          <p:nvPr>
            <p:ph type="body" sz="quarter" idx="49" hasCustomPrompt="1"/>
          </p:nvPr>
        </p:nvSpPr>
        <p:spPr>
          <a:xfrm>
            <a:off x="3113333" y="7397309"/>
            <a:ext cx="4955289" cy="96312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Slide Number">
            <a:extLst>
              <a:ext uri="{FF2B5EF4-FFF2-40B4-BE49-F238E27FC236}">
                <a16:creationId xmlns:a16="http://schemas.microsoft.com/office/drawing/2014/main" id="{5D8622F0-E153-4D5E-B419-3F8A4988B5C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0384698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8_Blank Slide">
    <p:spTree>
      <p:nvGrpSpPr>
        <p:cNvPr id="1" name=""/>
        <p:cNvGrpSpPr/>
        <p:nvPr/>
      </p:nvGrpSpPr>
      <p:grpSpPr>
        <a:xfrm>
          <a:off x="0" y="0"/>
          <a:ext cx="0" cy="0"/>
          <a:chOff x="0" y="0"/>
          <a:chExt cx="0" cy="0"/>
        </a:xfrm>
      </p:grpSpPr>
      <p:sp>
        <p:nvSpPr>
          <p:cNvPr id="5" name="Body text">
            <a:extLst>
              <a:ext uri="{FF2B5EF4-FFF2-40B4-BE49-F238E27FC236}">
                <a16:creationId xmlns:a16="http://schemas.microsoft.com/office/drawing/2014/main" id="{8410C16B-A904-4F7D-B636-270942ED7C3B}"/>
              </a:ext>
            </a:extLst>
          </p:cNvPr>
          <p:cNvSpPr>
            <a:spLocks noGrp="1"/>
          </p:cNvSpPr>
          <p:nvPr>
            <p:ph type="body" sz="quarter" idx="42" hasCustomPrompt="1"/>
          </p:nvPr>
        </p:nvSpPr>
        <p:spPr>
          <a:xfrm>
            <a:off x="1519965" y="7861549"/>
            <a:ext cx="8465389" cy="1479304"/>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38206EEB-1808-4190-B0C4-5C4A9C77661E}"/>
              </a:ext>
            </a:extLst>
          </p:cNvPr>
          <p:cNvSpPr>
            <a:spLocks noGrp="1"/>
          </p:cNvSpPr>
          <p:nvPr>
            <p:ph type="body" sz="quarter" idx="43" hasCustomPrompt="1"/>
          </p:nvPr>
        </p:nvSpPr>
        <p:spPr>
          <a:xfrm>
            <a:off x="3684543" y="4349836"/>
            <a:ext cx="6300811" cy="228591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 name="Chart Placeholder 17">
            <a:extLst>
              <a:ext uri="{FF2B5EF4-FFF2-40B4-BE49-F238E27FC236}">
                <a16:creationId xmlns:a16="http://schemas.microsoft.com/office/drawing/2014/main" id="{D531E11D-32F9-4A34-8AEB-4394C9D4BEC2}"/>
              </a:ext>
            </a:extLst>
          </p:cNvPr>
          <p:cNvSpPr>
            <a:spLocks noGrp="1"/>
          </p:cNvSpPr>
          <p:nvPr>
            <p:ph type="chart" sz="quarter" idx="47"/>
          </p:nvPr>
        </p:nvSpPr>
        <p:spPr>
          <a:xfrm>
            <a:off x="12312251" y="3063346"/>
            <a:ext cx="10539812" cy="7688080"/>
          </a:xfrm>
          <a:prstGeom prst="rect">
            <a:avLst/>
          </a:prstGeom>
        </p:spPr>
        <p:txBody>
          <a:bodyPr anchor="ctr"/>
          <a:lstStyle>
            <a:lvl1pPr marL="0" indent="0" algn="ctr">
              <a:buNone/>
              <a:defRPr>
                <a:solidFill>
                  <a:srgbClr val="2C2E3C"/>
                </a:solidFill>
              </a:defRPr>
            </a:lvl1pPr>
          </a:lstStyle>
          <a:p>
            <a:endParaRPr lang="en-US" dirty="0"/>
          </a:p>
        </p:txBody>
      </p:sp>
      <p:sp>
        <p:nvSpPr>
          <p:cNvPr id="8" name="Slide Number">
            <a:extLst>
              <a:ext uri="{FF2B5EF4-FFF2-40B4-BE49-F238E27FC236}">
                <a16:creationId xmlns:a16="http://schemas.microsoft.com/office/drawing/2014/main" id="{2F45C86E-C6D5-4539-83CA-04AFDFCACE3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33453873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9_Blank Slide">
    <p:spTree>
      <p:nvGrpSpPr>
        <p:cNvPr id="1" name=""/>
        <p:cNvGrpSpPr/>
        <p:nvPr/>
      </p:nvGrpSpPr>
      <p:grpSpPr>
        <a:xfrm>
          <a:off x="0" y="0"/>
          <a:ext cx="0" cy="0"/>
          <a:chOff x="0" y="0"/>
          <a:chExt cx="0" cy="0"/>
        </a:xfrm>
      </p:grpSpPr>
      <p:sp>
        <p:nvSpPr>
          <p:cNvPr id="12" name="Body text">
            <a:extLst>
              <a:ext uri="{FF2B5EF4-FFF2-40B4-BE49-F238E27FC236}">
                <a16:creationId xmlns:a16="http://schemas.microsoft.com/office/drawing/2014/main" id="{98CCFADE-0847-4F2E-8288-0C468786D9AF}"/>
              </a:ext>
            </a:extLst>
          </p:cNvPr>
          <p:cNvSpPr>
            <a:spLocks noGrp="1"/>
          </p:cNvSpPr>
          <p:nvPr>
            <p:ph type="body" sz="quarter" idx="42" hasCustomPrompt="1"/>
          </p:nvPr>
        </p:nvSpPr>
        <p:spPr>
          <a:xfrm>
            <a:off x="1532665" y="6801010"/>
            <a:ext cx="8452689"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F41050A1-D0E3-437F-9140-3C67832F6920}"/>
              </a:ext>
            </a:extLst>
          </p:cNvPr>
          <p:cNvSpPr>
            <a:spLocks noGrp="1"/>
          </p:cNvSpPr>
          <p:nvPr>
            <p:ph type="body" sz="quarter" idx="43" hasCustomPrompt="1"/>
          </p:nvPr>
        </p:nvSpPr>
        <p:spPr>
          <a:xfrm>
            <a:off x="1532666" y="3282949"/>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 name="Title text">
            <a:extLst>
              <a:ext uri="{FF2B5EF4-FFF2-40B4-BE49-F238E27FC236}">
                <a16:creationId xmlns:a16="http://schemas.microsoft.com/office/drawing/2014/main" id="{2E8B8C35-F63D-4B0E-AEEF-C5EE240EC481}"/>
              </a:ext>
            </a:extLst>
          </p:cNvPr>
          <p:cNvSpPr>
            <a:spLocks noGrp="1"/>
          </p:cNvSpPr>
          <p:nvPr>
            <p:ph type="body" sz="quarter" idx="44" hasCustomPrompt="1"/>
          </p:nvPr>
        </p:nvSpPr>
        <p:spPr>
          <a:xfrm>
            <a:off x="1532666" y="9495084"/>
            <a:ext cx="1684662"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5" name="Body text">
            <a:extLst>
              <a:ext uri="{FF2B5EF4-FFF2-40B4-BE49-F238E27FC236}">
                <a16:creationId xmlns:a16="http://schemas.microsoft.com/office/drawing/2014/main" id="{6F189947-39C5-4AD1-BFD8-E089DDE8AF1C}"/>
              </a:ext>
            </a:extLst>
          </p:cNvPr>
          <p:cNvSpPr>
            <a:spLocks noGrp="1"/>
          </p:cNvSpPr>
          <p:nvPr>
            <p:ph type="body" sz="quarter" idx="45" hasCustomPrompt="1"/>
          </p:nvPr>
        </p:nvSpPr>
        <p:spPr>
          <a:xfrm>
            <a:off x="1532666" y="9952242"/>
            <a:ext cx="1684662"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48318E37-A714-4235-B550-C9FAB991B64B}"/>
              </a:ext>
            </a:extLst>
          </p:cNvPr>
          <p:cNvSpPr>
            <a:spLocks noGrp="1"/>
          </p:cNvSpPr>
          <p:nvPr>
            <p:ph type="body" sz="quarter" idx="46" hasCustomPrompt="1"/>
          </p:nvPr>
        </p:nvSpPr>
        <p:spPr>
          <a:xfrm>
            <a:off x="3885492" y="9493743"/>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7" name="Body text">
            <a:extLst>
              <a:ext uri="{FF2B5EF4-FFF2-40B4-BE49-F238E27FC236}">
                <a16:creationId xmlns:a16="http://schemas.microsoft.com/office/drawing/2014/main" id="{E9D99F50-4AF6-4934-B677-A74C7F058DDD}"/>
              </a:ext>
            </a:extLst>
          </p:cNvPr>
          <p:cNvSpPr>
            <a:spLocks noGrp="1"/>
          </p:cNvSpPr>
          <p:nvPr>
            <p:ph type="body" sz="quarter" idx="47" hasCustomPrompt="1"/>
          </p:nvPr>
        </p:nvSpPr>
        <p:spPr>
          <a:xfrm>
            <a:off x="3885492" y="9950901"/>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Chart Placeholder 17">
            <a:extLst>
              <a:ext uri="{FF2B5EF4-FFF2-40B4-BE49-F238E27FC236}">
                <a16:creationId xmlns:a16="http://schemas.microsoft.com/office/drawing/2014/main" id="{CCC92C2C-7D7A-409C-B858-DA3F112A9590}"/>
              </a:ext>
            </a:extLst>
          </p:cNvPr>
          <p:cNvSpPr>
            <a:spLocks noGrp="1"/>
          </p:cNvSpPr>
          <p:nvPr>
            <p:ph type="chart" sz="quarter" idx="48"/>
          </p:nvPr>
        </p:nvSpPr>
        <p:spPr>
          <a:xfrm>
            <a:off x="12492040" y="3282948"/>
            <a:ext cx="10359294" cy="7017573"/>
          </a:xfrm>
          <a:prstGeom prst="rect">
            <a:avLst/>
          </a:prstGeom>
        </p:spPr>
        <p:txBody>
          <a:bodyPr anchor="ctr"/>
          <a:lstStyle>
            <a:lvl1pPr marL="0" indent="0" algn="ctr">
              <a:buNone/>
              <a:defRPr>
                <a:solidFill>
                  <a:srgbClr val="2C2E3C"/>
                </a:solidFill>
              </a:defRPr>
            </a:lvl1pPr>
          </a:lstStyle>
          <a:p>
            <a:endParaRPr lang="en-US" dirty="0"/>
          </a:p>
        </p:txBody>
      </p:sp>
      <p:sp>
        <p:nvSpPr>
          <p:cNvPr id="9" name="Slide Number">
            <a:extLst>
              <a:ext uri="{FF2B5EF4-FFF2-40B4-BE49-F238E27FC236}">
                <a16:creationId xmlns:a16="http://schemas.microsoft.com/office/drawing/2014/main" id="{23E486B5-A106-4D4D-B544-63834087084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7268049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60_Blank Slide">
    <p:spTree>
      <p:nvGrpSpPr>
        <p:cNvPr id="1" name=""/>
        <p:cNvGrpSpPr/>
        <p:nvPr/>
      </p:nvGrpSpPr>
      <p:grpSpPr>
        <a:xfrm>
          <a:off x="0" y="0"/>
          <a:ext cx="0" cy="0"/>
          <a:chOff x="0" y="0"/>
          <a:chExt cx="0" cy="0"/>
        </a:xfrm>
      </p:grpSpPr>
      <p:sp>
        <p:nvSpPr>
          <p:cNvPr id="7" name="Body text">
            <a:extLst>
              <a:ext uri="{FF2B5EF4-FFF2-40B4-BE49-F238E27FC236}">
                <a16:creationId xmlns:a16="http://schemas.microsoft.com/office/drawing/2014/main" id="{26800C65-F62D-480B-AF47-9123E925EB72}"/>
              </a:ext>
            </a:extLst>
          </p:cNvPr>
          <p:cNvSpPr>
            <a:spLocks noGrp="1"/>
          </p:cNvSpPr>
          <p:nvPr>
            <p:ph type="body" sz="quarter" idx="42" hasCustomPrompt="1"/>
          </p:nvPr>
        </p:nvSpPr>
        <p:spPr>
          <a:xfrm>
            <a:off x="1532665" y="6801010"/>
            <a:ext cx="8452689"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8" name="Title text">
            <a:extLst>
              <a:ext uri="{FF2B5EF4-FFF2-40B4-BE49-F238E27FC236}">
                <a16:creationId xmlns:a16="http://schemas.microsoft.com/office/drawing/2014/main" id="{D3BCB122-3886-45B4-B19E-FEF390FAFDC6}"/>
              </a:ext>
            </a:extLst>
          </p:cNvPr>
          <p:cNvSpPr>
            <a:spLocks noGrp="1"/>
          </p:cNvSpPr>
          <p:nvPr>
            <p:ph type="body" sz="quarter" idx="43" hasCustomPrompt="1"/>
          </p:nvPr>
        </p:nvSpPr>
        <p:spPr>
          <a:xfrm>
            <a:off x="1532666" y="3297463"/>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9" name="Title text">
            <a:extLst>
              <a:ext uri="{FF2B5EF4-FFF2-40B4-BE49-F238E27FC236}">
                <a16:creationId xmlns:a16="http://schemas.microsoft.com/office/drawing/2014/main" id="{5AE29AA0-A067-4F34-A267-B8B5E7F700E1}"/>
              </a:ext>
            </a:extLst>
          </p:cNvPr>
          <p:cNvSpPr>
            <a:spLocks noGrp="1"/>
          </p:cNvSpPr>
          <p:nvPr>
            <p:ph type="body" sz="quarter" idx="44" hasCustomPrompt="1"/>
          </p:nvPr>
        </p:nvSpPr>
        <p:spPr>
          <a:xfrm>
            <a:off x="1532666" y="9495084"/>
            <a:ext cx="1684662"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0" name="Body text">
            <a:extLst>
              <a:ext uri="{FF2B5EF4-FFF2-40B4-BE49-F238E27FC236}">
                <a16:creationId xmlns:a16="http://schemas.microsoft.com/office/drawing/2014/main" id="{3D8CC05A-673F-42EE-B1B9-4292A229D3FF}"/>
              </a:ext>
            </a:extLst>
          </p:cNvPr>
          <p:cNvSpPr>
            <a:spLocks noGrp="1"/>
          </p:cNvSpPr>
          <p:nvPr>
            <p:ph type="body" sz="quarter" idx="45" hasCustomPrompt="1"/>
          </p:nvPr>
        </p:nvSpPr>
        <p:spPr>
          <a:xfrm>
            <a:off x="1532666" y="9952242"/>
            <a:ext cx="1684662"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AE6C8F82-F2FD-4337-A8A9-29CEEEB3063E}"/>
              </a:ext>
            </a:extLst>
          </p:cNvPr>
          <p:cNvSpPr>
            <a:spLocks noGrp="1"/>
          </p:cNvSpPr>
          <p:nvPr>
            <p:ph type="body" sz="quarter" idx="46" hasCustomPrompt="1"/>
          </p:nvPr>
        </p:nvSpPr>
        <p:spPr>
          <a:xfrm>
            <a:off x="3885492" y="9493743"/>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2" name="Body text">
            <a:extLst>
              <a:ext uri="{FF2B5EF4-FFF2-40B4-BE49-F238E27FC236}">
                <a16:creationId xmlns:a16="http://schemas.microsoft.com/office/drawing/2014/main" id="{40F8D332-6D23-45FF-B8B4-9C1BAA24EDCD}"/>
              </a:ext>
            </a:extLst>
          </p:cNvPr>
          <p:cNvSpPr>
            <a:spLocks noGrp="1"/>
          </p:cNvSpPr>
          <p:nvPr>
            <p:ph type="body" sz="quarter" idx="47" hasCustomPrompt="1"/>
          </p:nvPr>
        </p:nvSpPr>
        <p:spPr>
          <a:xfrm>
            <a:off x="3885492" y="9950901"/>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Chart Placeholder 17">
            <a:extLst>
              <a:ext uri="{FF2B5EF4-FFF2-40B4-BE49-F238E27FC236}">
                <a16:creationId xmlns:a16="http://schemas.microsoft.com/office/drawing/2014/main" id="{4A017A68-22C9-4CEC-9FE6-63DF7128BC3C}"/>
              </a:ext>
            </a:extLst>
          </p:cNvPr>
          <p:cNvSpPr>
            <a:spLocks noGrp="1"/>
          </p:cNvSpPr>
          <p:nvPr>
            <p:ph type="chart" sz="quarter" idx="48"/>
          </p:nvPr>
        </p:nvSpPr>
        <p:spPr>
          <a:xfrm>
            <a:off x="12557542" y="3282948"/>
            <a:ext cx="10293791" cy="7017573"/>
          </a:xfrm>
          <a:prstGeom prst="rect">
            <a:avLst/>
          </a:prstGeom>
        </p:spPr>
        <p:txBody>
          <a:bodyPr anchor="ctr"/>
          <a:lstStyle>
            <a:lvl1pPr marL="0" indent="0" algn="ctr">
              <a:buNone/>
              <a:defRPr>
                <a:solidFill>
                  <a:srgbClr val="2C2E3C"/>
                </a:solidFill>
              </a:defRPr>
            </a:lvl1pPr>
          </a:lstStyle>
          <a:p>
            <a:endParaRPr lang="en-US" dirty="0"/>
          </a:p>
        </p:txBody>
      </p:sp>
      <p:sp>
        <p:nvSpPr>
          <p:cNvPr id="14" name="Slide Number">
            <a:extLst>
              <a:ext uri="{FF2B5EF4-FFF2-40B4-BE49-F238E27FC236}">
                <a16:creationId xmlns:a16="http://schemas.microsoft.com/office/drawing/2014/main" id="{4FAE294A-6DF4-4A6C-93B7-5BD31641FDD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36080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61_Blank Slide">
    <p:spTree>
      <p:nvGrpSpPr>
        <p:cNvPr id="1" name=""/>
        <p:cNvGrpSpPr/>
        <p:nvPr/>
      </p:nvGrpSpPr>
      <p:grpSpPr>
        <a:xfrm>
          <a:off x="0" y="0"/>
          <a:ext cx="0" cy="0"/>
          <a:chOff x="0" y="0"/>
          <a:chExt cx="0" cy="0"/>
        </a:xfrm>
      </p:grpSpPr>
      <p:sp>
        <p:nvSpPr>
          <p:cNvPr id="12" name="Chart Placeholder 17">
            <a:extLst>
              <a:ext uri="{FF2B5EF4-FFF2-40B4-BE49-F238E27FC236}">
                <a16:creationId xmlns:a16="http://schemas.microsoft.com/office/drawing/2014/main" id="{F49F43BD-F495-42AA-BB31-6F7993C6CE43}"/>
              </a:ext>
            </a:extLst>
          </p:cNvPr>
          <p:cNvSpPr>
            <a:spLocks noGrp="1"/>
          </p:cNvSpPr>
          <p:nvPr>
            <p:ph type="chart" sz="quarter" idx="48"/>
          </p:nvPr>
        </p:nvSpPr>
        <p:spPr>
          <a:xfrm>
            <a:off x="10396020" y="3282948"/>
            <a:ext cx="13089346" cy="7017573"/>
          </a:xfrm>
          <a:prstGeom prst="rect">
            <a:avLst/>
          </a:prstGeom>
        </p:spPr>
        <p:txBody>
          <a:bodyPr anchor="ctr"/>
          <a:lstStyle>
            <a:lvl1pPr marL="0" indent="0" algn="ctr">
              <a:buNone/>
              <a:defRPr>
                <a:solidFill>
                  <a:srgbClr val="2C2E3C"/>
                </a:solidFill>
              </a:defRPr>
            </a:lvl1pPr>
          </a:lstStyle>
          <a:p>
            <a:endParaRPr lang="en-US" dirty="0"/>
          </a:p>
        </p:txBody>
      </p:sp>
      <p:sp>
        <p:nvSpPr>
          <p:cNvPr id="13" name="Body text">
            <a:extLst>
              <a:ext uri="{FF2B5EF4-FFF2-40B4-BE49-F238E27FC236}">
                <a16:creationId xmlns:a16="http://schemas.microsoft.com/office/drawing/2014/main" id="{19F250DD-0CB9-47AE-A420-EB700D19C004}"/>
              </a:ext>
            </a:extLst>
          </p:cNvPr>
          <p:cNvSpPr>
            <a:spLocks noGrp="1"/>
          </p:cNvSpPr>
          <p:nvPr>
            <p:ph type="body" sz="quarter" idx="54" hasCustomPrompt="1"/>
          </p:nvPr>
        </p:nvSpPr>
        <p:spPr>
          <a:xfrm>
            <a:off x="2543432" y="3666754"/>
            <a:ext cx="4532556" cy="96451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Title text">
            <a:extLst>
              <a:ext uri="{FF2B5EF4-FFF2-40B4-BE49-F238E27FC236}">
                <a16:creationId xmlns:a16="http://schemas.microsoft.com/office/drawing/2014/main" id="{6A5BC0B5-B9F8-47E0-9960-D9D3EDA983C8}"/>
              </a:ext>
            </a:extLst>
          </p:cNvPr>
          <p:cNvSpPr>
            <a:spLocks noGrp="1"/>
          </p:cNvSpPr>
          <p:nvPr>
            <p:ph type="body" sz="quarter" idx="55" hasCustomPrompt="1"/>
          </p:nvPr>
        </p:nvSpPr>
        <p:spPr>
          <a:xfrm>
            <a:off x="2543432" y="3165728"/>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Body text">
            <a:extLst>
              <a:ext uri="{FF2B5EF4-FFF2-40B4-BE49-F238E27FC236}">
                <a16:creationId xmlns:a16="http://schemas.microsoft.com/office/drawing/2014/main" id="{016C53F1-9081-45F6-8126-8EE0B5E5306E}"/>
              </a:ext>
            </a:extLst>
          </p:cNvPr>
          <p:cNvSpPr>
            <a:spLocks noGrp="1"/>
          </p:cNvSpPr>
          <p:nvPr>
            <p:ph type="body" sz="quarter" idx="56" hasCustomPrompt="1"/>
          </p:nvPr>
        </p:nvSpPr>
        <p:spPr>
          <a:xfrm>
            <a:off x="2543432" y="6597381"/>
            <a:ext cx="4532556" cy="96451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C03B7A7E-0C3D-49A7-962F-5A9F62E4F14B}"/>
              </a:ext>
            </a:extLst>
          </p:cNvPr>
          <p:cNvSpPr>
            <a:spLocks noGrp="1"/>
          </p:cNvSpPr>
          <p:nvPr>
            <p:ph type="body" sz="quarter" idx="57" hasCustomPrompt="1"/>
          </p:nvPr>
        </p:nvSpPr>
        <p:spPr>
          <a:xfrm>
            <a:off x="2543432" y="6096355"/>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Body text">
            <a:extLst>
              <a:ext uri="{FF2B5EF4-FFF2-40B4-BE49-F238E27FC236}">
                <a16:creationId xmlns:a16="http://schemas.microsoft.com/office/drawing/2014/main" id="{D5CA9D2A-BC2D-48B2-9838-523ED4DC7567}"/>
              </a:ext>
            </a:extLst>
          </p:cNvPr>
          <p:cNvSpPr>
            <a:spLocks noGrp="1"/>
          </p:cNvSpPr>
          <p:nvPr>
            <p:ph type="body" sz="quarter" idx="58" hasCustomPrompt="1"/>
          </p:nvPr>
        </p:nvSpPr>
        <p:spPr>
          <a:xfrm>
            <a:off x="2543432" y="9540606"/>
            <a:ext cx="4532556" cy="96451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0DAA62D8-2981-419C-92F7-778DF40CF400}"/>
              </a:ext>
            </a:extLst>
          </p:cNvPr>
          <p:cNvSpPr>
            <a:spLocks noGrp="1"/>
          </p:cNvSpPr>
          <p:nvPr>
            <p:ph type="body" sz="quarter" idx="59" hasCustomPrompt="1"/>
          </p:nvPr>
        </p:nvSpPr>
        <p:spPr>
          <a:xfrm>
            <a:off x="2543432" y="9039580"/>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9" name="Slide Number">
            <a:extLst>
              <a:ext uri="{FF2B5EF4-FFF2-40B4-BE49-F238E27FC236}">
                <a16:creationId xmlns:a16="http://schemas.microsoft.com/office/drawing/2014/main" id="{D685C4D9-7A0F-44E3-A30A-C84A5C8D455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56105038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5_Blank Slide">
    <p:spTree>
      <p:nvGrpSpPr>
        <p:cNvPr id="1" name=""/>
        <p:cNvGrpSpPr/>
        <p:nvPr/>
      </p:nvGrpSpPr>
      <p:grpSpPr>
        <a:xfrm>
          <a:off x="0" y="0"/>
          <a:ext cx="0" cy="0"/>
          <a:chOff x="0" y="0"/>
          <a:chExt cx="0" cy="0"/>
        </a:xfrm>
      </p:grpSpPr>
      <p:sp>
        <p:nvSpPr>
          <p:cNvPr id="11" name="Chart Placeholder 17">
            <a:extLst>
              <a:ext uri="{FF2B5EF4-FFF2-40B4-BE49-F238E27FC236}">
                <a16:creationId xmlns:a16="http://schemas.microsoft.com/office/drawing/2014/main" id="{249AE630-1884-4A2B-96B6-828B8BA64DF5}"/>
              </a:ext>
            </a:extLst>
          </p:cNvPr>
          <p:cNvSpPr>
            <a:spLocks noGrp="1"/>
          </p:cNvSpPr>
          <p:nvPr>
            <p:ph type="chart" sz="quarter" idx="48"/>
          </p:nvPr>
        </p:nvSpPr>
        <p:spPr>
          <a:xfrm>
            <a:off x="1526050" y="3591270"/>
            <a:ext cx="10376562" cy="6362685"/>
          </a:xfrm>
          <a:prstGeom prst="rect">
            <a:avLst/>
          </a:prstGeom>
        </p:spPr>
        <p:txBody>
          <a:bodyPr anchor="ctr"/>
          <a:lstStyle>
            <a:lvl1pPr marL="0" indent="0" algn="ctr">
              <a:buNone/>
              <a:defRPr>
                <a:solidFill>
                  <a:srgbClr val="2C2E3C"/>
                </a:solidFill>
              </a:defRPr>
            </a:lvl1pPr>
          </a:lstStyle>
          <a:p>
            <a:endParaRPr lang="en-US" dirty="0"/>
          </a:p>
        </p:txBody>
      </p:sp>
      <p:sp>
        <p:nvSpPr>
          <p:cNvPr id="12" name="Body text">
            <a:extLst>
              <a:ext uri="{FF2B5EF4-FFF2-40B4-BE49-F238E27FC236}">
                <a16:creationId xmlns:a16="http://schemas.microsoft.com/office/drawing/2014/main" id="{93386F24-3B9C-4B97-A64B-84E1B318464C}"/>
              </a:ext>
            </a:extLst>
          </p:cNvPr>
          <p:cNvSpPr>
            <a:spLocks noGrp="1"/>
          </p:cNvSpPr>
          <p:nvPr>
            <p:ph type="body" sz="quarter" idx="42" hasCustomPrompt="1"/>
          </p:nvPr>
        </p:nvSpPr>
        <p:spPr>
          <a:xfrm>
            <a:off x="13718756" y="6050822"/>
            <a:ext cx="8452688"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11FE84F5-C5A0-4A44-B8EF-BB7049684C9C}"/>
              </a:ext>
            </a:extLst>
          </p:cNvPr>
          <p:cNvSpPr>
            <a:spLocks noGrp="1"/>
          </p:cNvSpPr>
          <p:nvPr>
            <p:ph type="body" sz="quarter" idx="43" hasCustomPrompt="1"/>
          </p:nvPr>
        </p:nvSpPr>
        <p:spPr>
          <a:xfrm>
            <a:off x="13718756" y="2499650"/>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 name="Body text">
            <a:extLst>
              <a:ext uri="{FF2B5EF4-FFF2-40B4-BE49-F238E27FC236}">
                <a16:creationId xmlns:a16="http://schemas.microsoft.com/office/drawing/2014/main" id="{6CEC1C9B-257D-4821-9005-8539674C4616}"/>
              </a:ext>
            </a:extLst>
          </p:cNvPr>
          <p:cNvSpPr>
            <a:spLocks noGrp="1"/>
          </p:cNvSpPr>
          <p:nvPr>
            <p:ph type="body" sz="quarter" idx="58" hasCustomPrompt="1"/>
          </p:nvPr>
        </p:nvSpPr>
        <p:spPr>
          <a:xfrm>
            <a:off x="13718756" y="10744555"/>
            <a:ext cx="4355884" cy="63972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5" name="Title text">
            <a:extLst>
              <a:ext uri="{FF2B5EF4-FFF2-40B4-BE49-F238E27FC236}">
                <a16:creationId xmlns:a16="http://schemas.microsoft.com/office/drawing/2014/main" id="{07AFEDCA-CA7B-4629-9FB6-E203A7E5EA45}"/>
              </a:ext>
            </a:extLst>
          </p:cNvPr>
          <p:cNvSpPr>
            <a:spLocks noGrp="1"/>
          </p:cNvSpPr>
          <p:nvPr>
            <p:ph type="body" sz="quarter" idx="59" hasCustomPrompt="1"/>
          </p:nvPr>
        </p:nvSpPr>
        <p:spPr>
          <a:xfrm>
            <a:off x="13718756" y="10243529"/>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6" name="Title text">
            <a:extLst>
              <a:ext uri="{FF2B5EF4-FFF2-40B4-BE49-F238E27FC236}">
                <a16:creationId xmlns:a16="http://schemas.microsoft.com/office/drawing/2014/main" id="{E9DDCB26-2CF8-44F0-A45D-5CC499FB5432}"/>
              </a:ext>
            </a:extLst>
          </p:cNvPr>
          <p:cNvSpPr>
            <a:spLocks noGrp="1"/>
          </p:cNvSpPr>
          <p:nvPr>
            <p:ph type="body" sz="quarter" idx="60" hasCustomPrompt="1"/>
          </p:nvPr>
        </p:nvSpPr>
        <p:spPr>
          <a:xfrm>
            <a:off x="13718756" y="8794296"/>
            <a:ext cx="2489298" cy="96451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00k</a:t>
            </a:r>
          </a:p>
        </p:txBody>
      </p:sp>
      <p:sp>
        <p:nvSpPr>
          <p:cNvPr id="17" name="Title text">
            <a:extLst>
              <a:ext uri="{FF2B5EF4-FFF2-40B4-BE49-F238E27FC236}">
                <a16:creationId xmlns:a16="http://schemas.microsoft.com/office/drawing/2014/main" id="{AFD8CA63-6EE3-444E-A4BC-E02380FB9A27}"/>
              </a:ext>
            </a:extLst>
          </p:cNvPr>
          <p:cNvSpPr>
            <a:spLocks noGrp="1"/>
          </p:cNvSpPr>
          <p:nvPr>
            <p:ph type="body" sz="quarter" idx="61" hasCustomPrompt="1"/>
          </p:nvPr>
        </p:nvSpPr>
        <p:spPr>
          <a:xfrm>
            <a:off x="18786683" y="8794296"/>
            <a:ext cx="2399135" cy="96451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0,0m</a:t>
            </a:r>
          </a:p>
        </p:txBody>
      </p:sp>
      <p:sp>
        <p:nvSpPr>
          <p:cNvPr id="18" name="Body text">
            <a:extLst>
              <a:ext uri="{FF2B5EF4-FFF2-40B4-BE49-F238E27FC236}">
                <a16:creationId xmlns:a16="http://schemas.microsoft.com/office/drawing/2014/main" id="{E06F01F5-8165-4F96-8242-A98E86F17236}"/>
              </a:ext>
            </a:extLst>
          </p:cNvPr>
          <p:cNvSpPr>
            <a:spLocks noGrp="1"/>
          </p:cNvSpPr>
          <p:nvPr>
            <p:ph type="body" sz="quarter" idx="62" hasCustomPrompt="1"/>
          </p:nvPr>
        </p:nvSpPr>
        <p:spPr>
          <a:xfrm>
            <a:off x="18786684" y="10744555"/>
            <a:ext cx="4355884" cy="63972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Title text">
            <a:extLst>
              <a:ext uri="{FF2B5EF4-FFF2-40B4-BE49-F238E27FC236}">
                <a16:creationId xmlns:a16="http://schemas.microsoft.com/office/drawing/2014/main" id="{05C6D629-FA6A-40EC-BD64-7569B1056B17}"/>
              </a:ext>
            </a:extLst>
          </p:cNvPr>
          <p:cNvSpPr>
            <a:spLocks noGrp="1"/>
          </p:cNvSpPr>
          <p:nvPr>
            <p:ph type="body" sz="quarter" idx="63" hasCustomPrompt="1"/>
          </p:nvPr>
        </p:nvSpPr>
        <p:spPr>
          <a:xfrm>
            <a:off x="18786684" y="10243529"/>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Slide Number">
            <a:extLst>
              <a:ext uri="{FF2B5EF4-FFF2-40B4-BE49-F238E27FC236}">
                <a16:creationId xmlns:a16="http://schemas.microsoft.com/office/drawing/2014/main" id="{5D1E1074-0D12-4A5E-9697-F5B92292BC6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7896257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66_Blank Slide">
    <p:spTree>
      <p:nvGrpSpPr>
        <p:cNvPr id="1" name=""/>
        <p:cNvGrpSpPr/>
        <p:nvPr/>
      </p:nvGrpSpPr>
      <p:grpSpPr>
        <a:xfrm>
          <a:off x="0" y="0"/>
          <a:ext cx="0" cy="0"/>
          <a:chOff x="0" y="0"/>
          <a:chExt cx="0" cy="0"/>
        </a:xfrm>
      </p:grpSpPr>
      <p:sp>
        <p:nvSpPr>
          <p:cNvPr id="19" name="Body text">
            <a:extLst>
              <a:ext uri="{FF2B5EF4-FFF2-40B4-BE49-F238E27FC236}">
                <a16:creationId xmlns:a16="http://schemas.microsoft.com/office/drawing/2014/main" id="{2734A0DA-F9C9-46CD-8968-F48D097F0A0A}"/>
              </a:ext>
            </a:extLst>
          </p:cNvPr>
          <p:cNvSpPr>
            <a:spLocks noGrp="1"/>
          </p:cNvSpPr>
          <p:nvPr>
            <p:ph type="body" sz="quarter" idx="42" hasCustomPrompt="1"/>
          </p:nvPr>
        </p:nvSpPr>
        <p:spPr>
          <a:xfrm>
            <a:off x="5278119" y="2512144"/>
            <a:ext cx="13827762" cy="144661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Regular"/>
                <a:ea typeface="Quicksand Regular"/>
                <a:cs typeface="Quicksand Regular"/>
                <a:sym typeface="Helvetica Neue"/>
              </a:defRPr>
            </a:lvl1pPr>
          </a:lstStyle>
          <a:p>
            <a:pPr lvl="0"/>
            <a:r>
              <a:rPr lang="en-US" dirty="0"/>
              <a:t>body text</a:t>
            </a:r>
          </a:p>
        </p:txBody>
      </p:sp>
      <p:sp>
        <p:nvSpPr>
          <p:cNvPr id="21" name="Body text">
            <a:extLst>
              <a:ext uri="{FF2B5EF4-FFF2-40B4-BE49-F238E27FC236}">
                <a16:creationId xmlns:a16="http://schemas.microsoft.com/office/drawing/2014/main" id="{7C088AE2-D93F-42E7-B28B-119AF4D350D4}"/>
              </a:ext>
            </a:extLst>
          </p:cNvPr>
          <p:cNvSpPr>
            <a:spLocks noGrp="1"/>
          </p:cNvSpPr>
          <p:nvPr>
            <p:ph type="body" sz="quarter" idx="73" hasCustomPrompt="1"/>
          </p:nvPr>
        </p:nvSpPr>
        <p:spPr>
          <a:xfrm>
            <a:off x="2159775"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BF6E7065-278A-4E88-BB56-DB500C08FEBB}"/>
              </a:ext>
            </a:extLst>
          </p:cNvPr>
          <p:cNvSpPr>
            <a:spLocks noGrp="1"/>
          </p:cNvSpPr>
          <p:nvPr>
            <p:ph type="body" sz="quarter" idx="74" hasCustomPrompt="1"/>
          </p:nvPr>
        </p:nvSpPr>
        <p:spPr>
          <a:xfrm>
            <a:off x="2660297"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Title text">
            <a:extLst>
              <a:ext uri="{FF2B5EF4-FFF2-40B4-BE49-F238E27FC236}">
                <a16:creationId xmlns:a16="http://schemas.microsoft.com/office/drawing/2014/main" id="{DE9DFEA7-537B-4EA2-B00B-5E6179F0EDB1}"/>
              </a:ext>
            </a:extLst>
          </p:cNvPr>
          <p:cNvSpPr>
            <a:spLocks noGrp="1"/>
          </p:cNvSpPr>
          <p:nvPr>
            <p:ph type="body" sz="quarter" idx="57" hasCustomPrompt="1"/>
          </p:nvPr>
        </p:nvSpPr>
        <p:spPr>
          <a:xfrm>
            <a:off x="3441565"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5" name="Title text">
            <a:extLst>
              <a:ext uri="{FF2B5EF4-FFF2-40B4-BE49-F238E27FC236}">
                <a16:creationId xmlns:a16="http://schemas.microsoft.com/office/drawing/2014/main" id="{D61B4626-953A-4F66-9A9E-2D2215C3EE9B}"/>
              </a:ext>
            </a:extLst>
          </p:cNvPr>
          <p:cNvSpPr>
            <a:spLocks noGrp="1"/>
          </p:cNvSpPr>
          <p:nvPr>
            <p:ph type="body" sz="quarter" idx="58" hasCustomPrompt="1"/>
          </p:nvPr>
        </p:nvSpPr>
        <p:spPr>
          <a:xfrm>
            <a:off x="4533175"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44" name="Body text">
            <a:extLst>
              <a:ext uri="{FF2B5EF4-FFF2-40B4-BE49-F238E27FC236}">
                <a16:creationId xmlns:a16="http://schemas.microsoft.com/office/drawing/2014/main" id="{3B38F753-5FA0-4151-90B2-DFD618FD4544}"/>
              </a:ext>
            </a:extLst>
          </p:cNvPr>
          <p:cNvSpPr>
            <a:spLocks noGrp="1"/>
          </p:cNvSpPr>
          <p:nvPr>
            <p:ph type="body" sz="quarter" idx="75" hasCustomPrompt="1"/>
          </p:nvPr>
        </p:nvSpPr>
        <p:spPr>
          <a:xfrm>
            <a:off x="7605154"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5" name="Title text">
            <a:extLst>
              <a:ext uri="{FF2B5EF4-FFF2-40B4-BE49-F238E27FC236}">
                <a16:creationId xmlns:a16="http://schemas.microsoft.com/office/drawing/2014/main" id="{E433B7AC-617B-45C5-93C1-1E64E5E174B6}"/>
              </a:ext>
            </a:extLst>
          </p:cNvPr>
          <p:cNvSpPr>
            <a:spLocks noGrp="1"/>
          </p:cNvSpPr>
          <p:nvPr>
            <p:ph type="body" sz="quarter" idx="76" hasCustomPrompt="1"/>
          </p:nvPr>
        </p:nvSpPr>
        <p:spPr>
          <a:xfrm>
            <a:off x="8105676"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46" name="Body text">
            <a:extLst>
              <a:ext uri="{FF2B5EF4-FFF2-40B4-BE49-F238E27FC236}">
                <a16:creationId xmlns:a16="http://schemas.microsoft.com/office/drawing/2014/main" id="{9AD5E428-FBF1-4DB3-8DB5-0BCDDBF29386}"/>
              </a:ext>
            </a:extLst>
          </p:cNvPr>
          <p:cNvSpPr>
            <a:spLocks noGrp="1"/>
          </p:cNvSpPr>
          <p:nvPr>
            <p:ph type="body" sz="quarter" idx="77" hasCustomPrompt="1"/>
          </p:nvPr>
        </p:nvSpPr>
        <p:spPr>
          <a:xfrm>
            <a:off x="1293920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7" name="Title text">
            <a:extLst>
              <a:ext uri="{FF2B5EF4-FFF2-40B4-BE49-F238E27FC236}">
                <a16:creationId xmlns:a16="http://schemas.microsoft.com/office/drawing/2014/main" id="{CCAAF6AA-842B-4641-B4F4-C21D4EF564EF}"/>
              </a:ext>
            </a:extLst>
          </p:cNvPr>
          <p:cNvSpPr>
            <a:spLocks noGrp="1"/>
          </p:cNvSpPr>
          <p:nvPr>
            <p:ph type="body" sz="quarter" idx="78" hasCustomPrompt="1"/>
          </p:nvPr>
        </p:nvSpPr>
        <p:spPr>
          <a:xfrm>
            <a:off x="1343972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48" name="Body text">
            <a:extLst>
              <a:ext uri="{FF2B5EF4-FFF2-40B4-BE49-F238E27FC236}">
                <a16:creationId xmlns:a16="http://schemas.microsoft.com/office/drawing/2014/main" id="{F346B450-5FCD-469A-B819-2BEAD7F9A5CC}"/>
              </a:ext>
            </a:extLst>
          </p:cNvPr>
          <p:cNvSpPr>
            <a:spLocks noGrp="1"/>
          </p:cNvSpPr>
          <p:nvPr>
            <p:ph type="body" sz="quarter" idx="79" hasCustomPrompt="1"/>
          </p:nvPr>
        </p:nvSpPr>
        <p:spPr>
          <a:xfrm>
            <a:off x="1827325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9" name="Title text">
            <a:extLst>
              <a:ext uri="{FF2B5EF4-FFF2-40B4-BE49-F238E27FC236}">
                <a16:creationId xmlns:a16="http://schemas.microsoft.com/office/drawing/2014/main" id="{E3CAA97C-8218-4A7C-B81F-30D3D789B5F0}"/>
              </a:ext>
            </a:extLst>
          </p:cNvPr>
          <p:cNvSpPr>
            <a:spLocks noGrp="1"/>
          </p:cNvSpPr>
          <p:nvPr>
            <p:ph type="body" sz="quarter" idx="80" hasCustomPrompt="1"/>
          </p:nvPr>
        </p:nvSpPr>
        <p:spPr>
          <a:xfrm>
            <a:off x="1877377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0" name="Title text">
            <a:extLst>
              <a:ext uri="{FF2B5EF4-FFF2-40B4-BE49-F238E27FC236}">
                <a16:creationId xmlns:a16="http://schemas.microsoft.com/office/drawing/2014/main" id="{37ED614E-548E-4217-BD5A-0F3DD635F90E}"/>
              </a:ext>
            </a:extLst>
          </p:cNvPr>
          <p:cNvSpPr>
            <a:spLocks noGrp="1"/>
          </p:cNvSpPr>
          <p:nvPr>
            <p:ph type="body" sz="quarter" idx="81" hasCustomPrompt="1"/>
          </p:nvPr>
        </p:nvSpPr>
        <p:spPr>
          <a:xfrm>
            <a:off x="8777470"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51" name="Title text">
            <a:extLst>
              <a:ext uri="{FF2B5EF4-FFF2-40B4-BE49-F238E27FC236}">
                <a16:creationId xmlns:a16="http://schemas.microsoft.com/office/drawing/2014/main" id="{80A67E3A-BC21-467F-892B-978694AAA36C}"/>
              </a:ext>
            </a:extLst>
          </p:cNvPr>
          <p:cNvSpPr>
            <a:spLocks noGrp="1"/>
          </p:cNvSpPr>
          <p:nvPr>
            <p:ph type="body" sz="quarter" idx="82" hasCustomPrompt="1"/>
          </p:nvPr>
        </p:nvSpPr>
        <p:spPr>
          <a:xfrm>
            <a:off x="9869080"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52" name="Title text">
            <a:extLst>
              <a:ext uri="{FF2B5EF4-FFF2-40B4-BE49-F238E27FC236}">
                <a16:creationId xmlns:a16="http://schemas.microsoft.com/office/drawing/2014/main" id="{E9E26978-84D8-4E78-AE67-BEEB05C9B334}"/>
              </a:ext>
            </a:extLst>
          </p:cNvPr>
          <p:cNvSpPr>
            <a:spLocks noGrp="1"/>
          </p:cNvSpPr>
          <p:nvPr>
            <p:ph type="body" sz="quarter" idx="83" hasCustomPrompt="1"/>
          </p:nvPr>
        </p:nvSpPr>
        <p:spPr>
          <a:xfrm>
            <a:off x="14109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53" name="Title text">
            <a:extLst>
              <a:ext uri="{FF2B5EF4-FFF2-40B4-BE49-F238E27FC236}">
                <a16:creationId xmlns:a16="http://schemas.microsoft.com/office/drawing/2014/main" id="{F4BF0A95-70AB-4E83-9590-B35D6037E52F}"/>
              </a:ext>
            </a:extLst>
          </p:cNvPr>
          <p:cNvSpPr>
            <a:spLocks noGrp="1"/>
          </p:cNvSpPr>
          <p:nvPr>
            <p:ph type="body" sz="quarter" idx="84" hasCustomPrompt="1"/>
          </p:nvPr>
        </p:nvSpPr>
        <p:spPr>
          <a:xfrm>
            <a:off x="15200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54" name="Title text">
            <a:extLst>
              <a:ext uri="{FF2B5EF4-FFF2-40B4-BE49-F238E27FC236}">
                <a16:creationId xmlns:a16="http://schemas.microsoft.com/office/drawing/2014/main" id="{D647F8CB-2CB2-412E-BE76-761AD9AD45DD}"/>
              </a:ext>
            </a:extLst>
          </p:cNvPr>
          <p:cNvSpPr>
            <a:spLocks noGrp="1"/>
          </p:cNvSpPr>
          <p:nvPr>
            <p:ph type="body" sz="quarter" idx="85" hasCustomPrompt="1"/>
          </p:nvPr>
        </p:nvSpPr>
        <p:spPr>
          <a:xfrm>
            <a:off x="19443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55" name="Title text">
            <a:extLst>
              <a:ext uri="{FF2B5EF4-FFF2-40B4-BE49-F238E27FC236}">
                <a16:creationId xmlns:a16="http://schemas.microsoft.com/office/drawing/2014/main" id="{AC178CD7-0303-4BFF-BA77-6E138CF17CF3}"/>
              </a:ext>
            </a:extLst>
          </p:cNvPr>
          <p:cNvSpPr>
            <a:spLocks noGrp="1"/>
          </p:cNvSpPr>
          <p:nvPr>
            <p:ph type="body" sz="quarter" idx="86" hasCustomPrompt="1"/>
          </p:nvPr>
        </p:nvSpPr>
        <p:spPr>
          <a:xfrm>
            <a:off x="20534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0" name="Slide Number">
            <a:extLst>
              <a:ext uri="{FF2B5EF4-FFF2-40B4-BE49-F238E27FC236}">
                <a16:creationId xmlns:a16="http://schemas.microsoft.com/office/drawing/2014/main" id="{AC24CA1E-D75A-49E2-8615-4EB173392D0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407481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67_Blank Slide">
    <p:spTree>
      <p:nvGrpSpPr>
        <p:cNvPr id="1" name=""/>
        <p:cNvGrpSpPr/>
        <p:nvPr/>
      </p:nvGrpSpPr>
      <p:grpSpPr>
        <a:xfrm>
          <a:off x="0" y="0"/>
          <a:ext cx="0" cy="0"/>
          <a:chOff x="0" y="0"/>
          <a:chExt cx="0" cy="0"/>
        </a:xfrm>
      </p:grpSpPr>
      <p:sp>
        <p:nvSpPr>
          <p:cNvPr id="32" name="Chart Placeholder 17">
            <a:extLst>
              <a:ext uri="{FF2B5EF4-FFF2-40B4-BE49-F238E27FC236}">
                <a16:creationId xmlns:a16="http://schemas.microsoft.com/office/drawing/2014/main" id="{989054D2-3FB9-49DF-AC93-22C62AF5E32A}"/>
              </a:ext>
            </a:extLst>
          </p:cNvPr>
          <p:cNvSpPr>
            <a:spLocks noGrp="1"/>
          </p:cNvSpPr>
          <p:nvPr>
            <p:ph type="chart" sz="quarter" idx="48"/>
          </p:nvPr>
        </p:nvSpPr>
        <p:spPr>
          <a:xfrm>
            <a:off x="2415390" y="5258175"/>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34" name="Chart Placeholder 17">
            <a:extLst>
              <a:ext uri="{FF2B5EF4-FFF2-40B4-BE49-F238E27FC236}">
                <a16:creationId xmlns:a16="http://schemas.microsoft.com/office/drawing/2014/main" id="{A193AD8D-96C7-426E-80B4-3BDF5F254F4D}"/>
              </a:ext>
            </a:extLst>
          </p:cNvPr>
          <p:cNvSpPr>
            <a:spLocks noGrp="1"/>
          </p:cNvSpPr>
          <p:nvPr>
            <p:ph type="chart" sz="quarter" idx="87"/>
          </p:nvPr>
        </p:nvSpPr>
        <p:spPr>
          <a:xfrm>
            <a:off x="7749440" y="5143398"/>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35" name="Chart Placeholder 17">
            <a:extLst>
              <a:ext uri="{FF2B5EF4-FFF2-40B4-BE49-F238E27FC236}">
                <a16:creationId xmlns:a16="http://schemas.microsoft.com/office/drawing/2014/main" id="{95592CCE-C169-45CE-9030-60E215F45D02}"/>
              </a:ext>
            </a:extLst>
          </p:cNvPr>
          <p:cNvSpPr>
            <a:spLocks noGrp="1"/>
          </p:cNvSpPr>
          <p:nvPr>
            <p:ph type="chart" sz="quarter" idx="88"/>
          </p:nvPr>
        </p:nvSpPr>
        <p:spPr>
          <a:xfrm>
            <a:off x="13139153" y="5143398"/>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36" name="Chart Placeholder 17">
            <a:extLst>
              <a:ext uri="{FF2B5EF4-FFF2-40B4-BE49-F238E27FC236}">
                <a16:creationId xmlns:a16="http://schemas.microsoft.com/office/drawing/2014/main" id="{97C73C0E-701C-41ED-AB51-37942018CFD7}"/>
              </a:ext>
            </a:extLst>
          </p:cNvPr>
          <p:cNvSpPr>
            <a:spLocks noGrp="1"/>
          </p:cNvSpPr>
          <p:nvPr>
            <p:ph type="chart" sz="quarter" idx="89"/>
          </p:nvPr>
        </p:nvSpPr>
        <p:spPr>
          <a:xfrm>
            <a:off x="18417540" y="5143398"/>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15" name="Body text">
            <a:extLst>
              <a:ext uri="{FF2B5EF4-FFF2-40B4-BE49-F238E27FC236}">
                <a16:creationId xmlns:a16="http://schemas.microsoft.com/office/drawing/2014/main" id="{968F5351-1AB3-4396-A7DC-462DD84256D6}"/>
              </a:ext>
            </a:extLst>
          </p:cNvPr>
          <p:cNvSpPr>
            <a:spLocks noGrp="1"/>
          </p:cNvSpPr>
          <p:nvPr>
            <p:ph type="body" sz="quarter" idx="42" hasCustomPrompt="1"/>
          </p:nvPr>
        </p:nvSpPr>
        <p:spPr>
          <a:xfrm>
            <a:off x="5278119" y="2512144"/>
            <a:ext cx="13827762" cy="144661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Regular"/>
                <a:ea typeface="Quicksand Regular"/>
                <a:cs typeface="Quicksand Regular"/>
                <a:sym typeface="Helvetica Neue"/>
              </a:defRPr>
            </a:lvl1pPr>
          </a:lstStyle>
          <a:p>
            <a:pPr lvl="0"/>
            <a:r>
              <a:rPr lang="en-US" dirty="0"/>
              <a:t>body text</a:t>
            </a:r>
          </a:p>
        </p:txBody>
      </p:sp>
      <p:sp>
        <p:nvSpPr>
          <p:cNvPr id="16" name="Body text">
            <a:extLst>
              <a:ext uri="{FF2B5EF4-FFF2-40B4-BE49-F238E27FC236}">
                <a16:creationId xmlns:a16="http://schemas.microsoft.com/office/drawing/2014/main" id="{209C4787-B777-4BF4-9B0D-207A939DBB73}"/>
              </a:ext>
            </a:extLst>
          </p:cNvPr>
          <p:cNvSpPr>
            <a:spLocks noGrp="1"/>
          </p:cNvSpPr>
          <p:nvPr>
            <p:ph type="body" sz="quarter" idx="73" hasCustomPrompt="1"/>
          </p:nvPr>
        </p:nvSpPr>
        <p:spPr>
          <a:xfrm>
            <a:off x="2159775"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5A2F34C7-FD55-4E47-BDED-31444B4CE901}"/>
              </a:ext>
            </a:extLst>
          </p:cNvPr>
          <p:cNvSpPr>
            <a:spLocks noGrp="1"/>
          </p:cNvSpPr>
          <p:nvPr>
            <p:ph type="body" sz="quarter" idx="74" hasCustomPrompt="1"/>
          </p:nvPr>
        </p:nvSpPr>
        <p:spPr>
          <a:xfrm>
            <a:off x="2660297"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8" name="Body text">
            <a:extLst>
              <a:ext uri="{FF2B5EF4-FFF2-40B4-BE49-F238E27FC236}">
                <a16:creationId xmlns:a16="http://schemas.microsoft.com/office/drawing/2014/main" id="{63368674-B4E4-460B-BA0A-1F01B97222E3}"/>
              </a:ext>
            </a:extLst>
          </p:cNvPr>
          <p:cNvSpPr>
            <a:spLocks noGrp="1"/>
          </p:cNvSpPr>
          <p:nvPr>
            <p:ph type="body" sz="quarter" idx="75" hasCustomPrompt="1"/>
          </p:nvPr>
        </p:nvSpPr>
        <p:spPr>
          <a:xfrm>
            <a:off x="7605154"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Title text">
            <a:extLst>
              <a:ext uri="{FF2B5EF4-FFF2-40B4-BE49-F238E27FC236}">
                <a16:creationId xmlns:a16="http://schemas.microsoft.com/office/drawing/2014/main" id="{2A38E7CE-BEE1-4890-8FB3-38450A04FD3F}"/>
              </a:ext>
            </a:extLst>
          </p:cNvPr>
          <p:cNvSpPr>
            <a:spLocks noGrp="1"/>
          </p:cNvSpPr>
          <p:nvPr>
            <p:ph type="body" sz="quarter" idx="76" hasCustomPrompt="1"/>
          </p:nvPr>
        </p:nvSpPr>
        <p:spPr>
          <a:xfrm>
            <a:off x="8105676"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Body text">
            <a:extLst>
              <a:ext uri="{FF2B5EF4-FFF2-40B4-BE49-F238E27FC236}">
                <a16:creationId xmlns:a16="http://schemas.microsoft.com/office/drawing/2014/main" id="{03EDFD8B-582D-4889-B0BD-2B12AC14FAFB}"/>
              </a:ext>
            </a:extLst>
          </p:cNvPr>
          <p:cNvSpPr>
            <a:spLocks noGrp="1"/>
          </p:cNvSpPr>
          <p:nvPr>
            <p:ph type="body" sz="quarter" idx="77" hasCustomPrompt="1"/>
          </p:nvPr>
        </p:nvSpPr>
        <p:spPr>
          <a:xfrm>
            <a:off x="1293920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1" name="Title text">
            <a:extLst>
              <a:ext uri="{FF2B5EF4-FFF2-40B4-BE49-F238E27FC236}">
                <a16:creationId xmlns:a16="http://schemas.microsoft.com/office/drawing/2014/main" id="{E5AECB84-D888-4EF4-B171-018235B01374}"/>
              </a:ext>
            </a:extLst>
          </p:cNvPr>
          <p:cNvSpPr>
            <a:spLocks noGrp="1"/>
          </p:cNvSpPr>
          <p:nvPr>
            <p:ph type="body" sz="quarter" idx="78" hasCustomPrompt="1"/>
          </p:nvPr>
        </p:nvSpPr>
        <p:spPr>
          <a:xfrm>
            <a:off x="1343972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9FA52083-BF1C-4B6B-8E4A-19BF0512D6F5}"/>
              </a:ext>
            </a:extLst>
          </p:cNvPr>
          <p:cNvSpPr>
            <a:spLocks noGrp="1"/>
          </p:cNvSpPr>
          <p:nvPr>
            <p:ph type="body" sz="quarter" idx="79" hasCustomPrompt="1"/>
          </p:nvPr>
        </p:nvSpPr>
        <p:spPr>
          <a:xfrm>
            <a:off x="1827325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93645315-31EF-4AF1-BAE6-47289B91854F}"/>
              </a:ext>
            </a:extLst>
          </p:cNvPr>
          <p:cNvSpPr>
            <a:spLocks noGrp="1"/>
          </p:cNvSpPr>
          <p:nvPr>
            <p:ph type="body" sz="quarter" idx="80" hasCustomPrompt="1"/>
          </p:nvPr>
        </p:nvSpPr>
        <p:spPr>
          <a:xfrm>
            <a:off x="1877377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Title text">
            <a:extLst>
              <a:ext uri="{FF2B5EF4-FFF2-40B4-BE49-F238E27FC236}">
                <a16:creationId xmlns:a16="http://schemas.microsoft.com/office/drawing/2014/main" id="{EADFBFBC-DF90-4CD6-9E3B-E8C765C723D3}"/>
              </a:ext>
            </a:extLst>
          </p:cNvPr>
          <p:cNvSpPr>
            <a:spLocks noGrp="1"/>
          </p:cNvSpPr>
          <p:nvPr>
            <p:ph type="body" sz="quarter" idx="57" hasCustomPrompt="1"/>
          </p:nvPr>
        </p:nvSpPr>
        <p:spPr>
          <a:xfrm>
            <a:off x="3441565"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5" name="Title text">
            <a:extLst>
              <a:ext uri="{FF2B5EF4-FFF2-40B4-BE49-F238E27FC236}">
                <a16:creationId xmlns:a16="http://schemas.microsoft.com/office/drawing/2014/main" id="{074C0697-1289-49BC-A804-2C29BEDB62F2}"/>
              </a:ext>
            </a:extLst>
          </p:cNvPr>
          <p:cNvSpPr>
            <a:spLocks noGrp="1"/>
          </p:cNvSpPr>
          <p:nvPr>
            <p:ph type="body" sz="quarter" idx="58" hasCustomPrompt="1"/>
          </p:nvPr>
        </p:nvSpPr>
        <p:spPr>
          <a:xfrm>
            <a:off x="4533175"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6" name="Title text">
            <a:extLst>
              <a:ext uri="{FF2B5EF4-FFF2-40B4-BE49-F238E27FC236}">
                <a16:creationId xmlns:a16="http://schemas.microsoft.com/office/drawing/2014/main" id="{6A98677B-ACEB-408A-881D-3AF9FA62D54F}"/>
              </a:ext>
            </a:extLst>
          </p:cNvPr>
          <p:cNvSpPr>
            <a:spLocks noGrp="1"/>
          </p:cNvSpPr>
          <p:nvPr>
            <p:ph type="body" sz="quarter" idx="81" hasCustomPrompt="1"/>
          </p:nvPr>
        </p:nvSpPr>
        <p:spPr>
          <a:xfrm>
            <a:off x="8777470"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7" name="Title text">
            <a:extLst>
              <a:ext uri="{FF2B5EF4-FFF2-40B4-BE49-F238E27FC236}">
                <a16:creationId xmlns:a16="http://schemas.microsoft.com/office/drawing/2014/main" id="{A518D317-CAF8-4174-904E-A3838E5F61E5}"/>
              </a:ext>
            </a:extLst>
          </p:cNvPr>
          <p:cNvSpPr>
            <a:spLocks noGrp="1"/>
          </p:cNvSpPr>
          <p:nvPr>
            <p:ph type="body" sz="quarter" idx="82" hasCustomPrompt="1"/>
          </p:nvPr>
        </p:nvSpPr>
        <p:spPr>
          <a:xfrm>
            <a:off x="9869080"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8" name="Title text">
            <a:extLst>
              <a:ext uri="{FF2B5EF4-FFF2-40B4-BE49-F238E27FC236}">
                <a16:creationId xmlns:a16="http://schemas.microsoft.com/office/drawing/2014/main" id="{19A035B8-8708-4F0B-AFBC-AAC3DD09E4EA}"/>
              </a:ext>
            </a:extLst>
          </p:cNvPr>
          <p:cNvSpPr>
            <a:spLocks noGrp="1"/>
          </p:cNvSpPr>
          <p:nvPr>
            <p:ph type="body" sz="quarter" idx="83" hasCustomPrompt="1"/>
          </p:nvPr>
        </p:nvSpPr>
        <p:spPr>
          <a:xfrm>
            <a:off x="14109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F4FD03FE-A1BE-4622-87DE-D34F3BFE3C40}"/>
              </a:ext>
            </a:extLst>
          </p:cNvPr>
          <p:cNvSpPr>
            <a:spLocks noGrp="1"/>
          </p:cNvSpPr>
          <p:nvPr>
            <p:ph type="body" sz="quarter" idx="84" hasCustomPrompt="1"/>
          </p:nvPr>
        </p:nvSpPr>
        <p:spPr>
          <a:xfrm>
            <a:off x="15200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30" name="Title text">
            <a:extLst>
              <a:ext uri="{FF2B5EF4-FFF2-40B4-BE49-F238E27FC236}">
                <a16:creationId xmlns:a16="http://schemas.microsoft.com/office/drawing/2014/main" id="{12D8EEBD-9AA2-4AD9-8C73-0FBE472DAA49}"/>
              </a:ext>
            </a:extLst>
          </p:cNvPr>
          <p:cNvSpPr>
            <a:spLocks noGrp="1"/>
          </p:cNvSpPr>
          <p:nvPr>
            <p:ph type="body" sz="quarter" idx="85" hasCustomPrompt="1"/>
          </p:nvPr>
        </p:nvSpPr>
        <p:spPr>
          <a:xfrm>
            <a:off x="19443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31" name="Title text">
            <a:extLst>
              <a:ext uri="{FF2B5EF4-FFF2-40B4-BE49-F238E27FC236}">
                <a16:creationId xmlns:a16="http://schemas.microsoft.com/office/drawing/2014/main" id="{22A3473A-3938-418A-8950-E5BBFD76AF2B}"/>
              </a:ext>
            </a:extLst>
          </p:cNvPr>
          <p:cNvSpPr>
            <a:spLocks noGrp="1"/>
          </p:cNvSpPr>
          <p:nvPr>
            <p:ph type="body" sz="quarter" idx="86" hasCustomPrompt="1"/>
          </p:nvPr>
        </p:nvSpPr>
        <p:spPr>
          <a:xfrm>
            <a:off x="20534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33" name="Slide Number">
            <a:extLst>
              <a:ext uri="{FF2B5EF4-FFF2-40B4-BE49-F238E27FC236}">
                <a16:creationId xmlns:a16="http://schemas.microsoft.com/office/drawing/2014/main" id="{43709D79-0711-464C-934E-904BFBB02AB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507237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62_Blank Slide">
    <p:spTree>
      <p:nvGrpSpPr>
        <p:cNvPr id="1" name=""/>
        <p:cNvGrpSpPr/>
        <p:nvPr/>
      </p:nvGrpSpPr>
      <p:grpSpPr>
        <a:xfrm>
          <a:off x="0" y="0"/>
          <a:ext cx="0" cy="0"/>
          <a:chOff x="0" y="0"/>
          <a:chExt cx="0" cy="0"/>
        </a:xfrm>
      </p:grpSpPr>
      <p:sp>
        <p:nvSpPr>
          <p:cNvPr id="13" name="Chart Placeholder 17">
            <a:extLst>
              <a:ext uri="{FF2B5EF4-FFF2-40B4-BE49-F238E27FC236}">
                <a16:creationId xmlns:a16="http://schemas.microsoft.com/office/drawing/2014/main" id="{0C012192-CFA8-458D-9258-EAA19131248A}"/>
              </a:ext>
            </a:extLst>
          </p:cNvPr>
          <p:cNvSpPr>
            <a:spLocks noGrp="1"/>
          </p:cNvSpPr>
          <p:nvPr>
            <p:ph type="chart" sz="quarter" idx="48"/>
          </p:nvPr>
        </p:nvSpPr>
        <p:spPr>
          <a:xfrm>
            <a:off x="11895353" y="3634037"/>
            <a:ext cx="10955981" cy="6666483"/>
          </a:xfrm>
          <a:prstGeom prst="rect">
            <a:avLst/>
          </a:prstGeom>
        </p:spPr>
        <p:txBody>
          <a:bodyPr anchor="ctr"/>
          <a:lstStyle>
            <a:lvl1pPr marL="0" indent="0" algn="ctr">
              <a:buNone/>
              <a:defRPr>
                <a:solidFill>
                  <a:srgbClr val="2C2E3C"/>
                </a:solidFill>
              </a:defRPr>
            </a:lvl1pPr>
          </a:lstStyle>
          <a:p>
            <a:endParaRPr lang="en-US" dirty="0"/>
          </a:p>
        </p:txBody>
      </p:sp>
      <p:sp>
        <p:nvSpPr>
          <p:cNvPr id="7" name="Body text">
            <a:extLst>
              <a:ext uri="{FF2B5EF4-FFF2-40B4-BE49-F238E27FC236}">
                <a16:creationId xmlns:a16="http://schemas.microsoft.com/office/drawing/2014/main" id="{D5A9CB86-4698-4646-A892-01210E371AE4}"/>
              </a:ext>
            </a:extLst>
          </p:cNvPr>
          <p:cNvSpPr>
            <a:spLocks noGrp="1"/>
          </p:cNvSpPr>
          <p:nvPr>
            <p:ph type="body" sz="quarter" idx="42" hasCustomPrompt="1"/>
          </p:nvPr>
        </p:nvSpPr>
        <p:spPr>
          <a:xfrm>
            <a:off x="1532665" y="6801010"/>
            <a:ext cx="8452689"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8" name="Title text">
            <a:extLst>
              <a:ext uri="{FF2B5EF4-FFF2-40B4-BE49-F238E27FC236}">
                <a16:creationId xmlns:a16="http://schemas.microsoft.com/office/drawing/2014/main" id="{DB431045-8053-4EA7-910B-43D1510BF369}"/>
              </a:ext>
            </a:extLst>
          </p:cNvPr>
          <p:cNvSpPr>
            <a:spLocks noGrp="1"/>
          </p:cNvSpPr>
          <p:nvPr>
            <p:ph type="body" sz="quarter" idx="43" hasCustomPrompt="1"/>
          </p:nvPr>
        </p:nvSpPr>
        <p:spPr>
          <a:xfrm>
            <a:off x="1532666" y="3297463"/>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9" name="Title text">
            <a:extLst>
              <a:ext uri="{FF2B5EF4-FFF2-40B4-BE49-F238E27FC236}">
                <a16:creationId xmlns:a16="http://schemas.microsoft.com/office/drawing/2014/main" id="{314A7B23-8554-4E7D-8C0F-10ED33E8BC0A}"/>
              </a:ext>
            </a:extLst>
          </p:cNvPr>
          <p:cNvSpPr>
            <a:spLocks noGrp="1"/>
          </p:cNvSpPr>
          <p:nvPr>
            <p:ph type="body" sz="quarter" idx="44" hasCustomPrompt="1"/>
          </p:nvPr>
        </p:nvSpPr>
        <p:spPr>
          <a:xfrm>
            <a:off x="1532666" y="9495084"/>
            <a:ext cx="1684662"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0" name="Body text">
            <a:extLst>
              <a:ext uri="{FF2B5EF4-FFF2-40B4-BE49-F238E27FC236}">
                <a16:creationId xmlns:a16="http://schemas.microsoft.com/office/drawing/2014/main" id="{0C1DEE57-8D85-4FEB-97DB-EA21FEB6ED85}"/>
              </a:ext>
            </a:extLst>
          </p:cNvPr>
          <p:cNvSpPr>
            <a:spLocks noGrp="1"/>
          </p:cNvSpPr>
          <p:nvPr>
            <p:ph type="body" sz="quarter" idx="45" hasCustomPrompt="1"/>
          </p:nvPr>
        </p:nvSpPr>
        <p:spPr>
          <a:xfrm>
            <a:off x="1532666" y="9952242"/>
            <a:ext cx="1684662"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80BC5F58-261E-49BD-927C-201B040AE7FA}"/>
              </a:ext>
            </a:extLst>
          </p:cNvPr>
          <p:cNvSpPr>
            <a:spLocks noGrp="1"/>
          </p:cNvSpPr>
          <p:nvPr>
            <p:ph type="body" sz="quarter" idx="46" hasCustomPrompt="1"/>
          </p:nvPr>
        </p:nvSpPr>
        <p:spPr>
          <a:xfrm>
            <a:off x="3885492" y="9493743"/>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2" name="Body text">
            <a:extLst>
              <a:ext uri="{FF2B5EF4-FFF2-40B4-BE49-F238E27FC236}">
                <a16:creationId xmlns:a16="http://schemas.microsoft.com/office/drawing/2014/main" id="{D5835B5C-9011-4A2B-B198-A9EAE5D5A984}"/>
              </a:ext>
            </a:extLst>
          </p:cNvPr>
          <p:cNvSpPr>
            <a:spLocks noGrp="1"/>
          </p:cNvSpPr>
          <p:nvPr>
            <p:ph type="body" sz="quarter" idx="47" hasCustomPrompt="1"/>
          </p:nvPr>
        </p:nvSpPr>
        <p:spPr>
          <a:xfrm>
            <a:off x="3885492" y="9950901"/>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Slide Number">
            <a:extLst>
              <a:ext uri="{FF2B5EF4-FFF2-40B4-BE49-F238E27FC236}">
                <a16:creationId xmlns:a16="http://schemas.microsoft.com/office/drawing/2014/main" id="{0F70E782-3497-4B15-98D4-7F90F13B432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86921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2CC35527-8C8D-46E0-9447-6CEB38D7F7EB}"/>
              </a:ext>
            </a:extLst>
          </p:cNvPr>
          <p:cNvSpPr>
            <a:spLocks noGrp="1"/>
          </p:cNvSpPr>
          <p:nvPr>
            <p:ph type="pic" sz="quarter" idx="11" hasCustomPrompt="1"/>
          </p:nvPr>
        </p:nvSpPr>
        <p:spPr>
          <a:xfrm>
            <a:off x="0" y="2539140"/>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30449A53-839E-4DA7-A6B1-A9EDC2549C44}"/>
              </a:ext>
            </a:extLst>
          </p:cNvPr>
          <p:cNvSpPr>
            <a:spLocks noGrp="1"/>
          </p:cNvSpPr>
          <p:nvPr>
            <p:ph type="pic" sz="quarter" idx="12" hasCustomPrompt="1"/>
          </p:nvPr>
        </p:nvSpPr>
        <p:spPr>
          <a:xfrm>
            <a:off x="5080000" y="5078412"/>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Text Placeholder 4">
            <a:extLst>
              <a:ext uri="{FF2B5EF4-FFF2-40B4-BE49-F238E27FC236}">
                <a16:creationId xmlns:a16="http://schemas.microsoft.com/office/drawing/2014/main" id="{468213B4-68B5-4EE6-9C17-03799A6C815C}"/>
              </a:ext>
            </a:extLst>
          </p:cNvPr>
          <p:cNvSpPr>
            <a:spLocks noGrp="1"/>
          </p:cNvSpPr>
          <p:nvPr>
            <p:ph type="body" sz="quarter" idx="19" hasCustomPrompt="1"/>
          </p:nvPr>
        </p:nvSpPr>
        <p:spPr>
          <a:xfrm>
            <a:off x="12417382" y="2437151"/>
            <a:ext cx="6629374" cy="2235200"/>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50179B29-338E-4332-B835-3C123B922240}"/>
              </a:ext>
            </a:extLst>
          </p:cNvPr>
          <p:cNvSpPr>
            <a:spLocks noGrp="1"/>
          </p:cNvSpPr>
          <p:nvPr>
            <p:ph type="body" sz="quarter" idx="20" hasCustomPrompt="1"/>
          </p:nvPr>
        </p:nvSpPr>
        <p:spPr>
          <a:xfrm>
            <a:off x="12417381" y="5912891"/>
            <a:ext cx="10358605"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1FD0F9DB-5B9D-40EB-830C-A24774673FCC}"/>
              </a:ext>
            </a:extLst>
          </p:cNvPr>
          <p:cNvSpPr>
            <a:spLocks noGrp="1"/>
          </p:cNvSpPr>
          <p:nvPr>
            <p:ph type="body" sz="quarter" idx="21" hasCustomPrompt="1"/>
          </p:nvPr>
        </p:nvSpPr>
        <p:spPr>
          <a:xfrm>
            <a:off x="12407809" y="10245392"/>
            <a:ext cx="4596316"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DF12F7CE-99D4-44C4-8BE7-F61A6A15D31B}"/>
              </a:ext>
            </a:extLst>
          </p:cNvPr>
          <p:cNvSpPr>
            <a:spLocks noGrp="1"/>
          </p:cNvSpPr>
          <p:nvPr>
            <p:ph type="body" sz="quarter" idx="22" hasCustomPrompt="1"/>
          </p:nvPr>
        </p:nvSpPr>
        <p:spPr>
          <a:xfrm>
            <a:off x="17965771" y="10245392"/>
            <a:ext cx="4596316"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409665498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68_Blank Slide">
    <p:spTree>
      <p:nvGrpSpPr>
        <p:cNvPr id="1" name=""/>
        <p:cNvGrpSpPr/>
        <p:nvPr/>
      </p:nvGrpSpPr>
      <p:grpSpPr>
        <a:xfrm>
          <a:off x="0" y="0"/>
          <a:ext cx="0" cy="0"/>
          <a:chOff x="0" y="0"/>
          <a:chExt cx="0" cy="0"/>
        </a:xfrm>
      </p:grpSpPr>
      <p:sp>
        <p:nvSpPr>
          <p:cNvPr id="83" name="Text Placeholder 82">
            <a:extLst>
              <a:ext uri="{FF2B5EF4-FFF2-40B4-BE49-F238E27FC236}">
                <a16:creationId xmlns:a16="http://schemas.microsoft.com/office/drawing/2014/main" id="{FE683F52-CF19-4DF9-88C3-DCAAD2F2F2B4}"/>
              </a:ext>
            </a:extLst>
          </p:cNvPr>
          <p:cNvSpPr>
            <a:spLocks noGrp="1"/>
          </p:cNvSpPr>
          <p:nvPr>
            <p:ph type="body" sz="quarter" idx="16"/>
          </p:nvPr>
        </p:nvSpPr>
        <p:spPr>
          <a:xfrm>
            <a:off x="13047771" y="2955462"/>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905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82" name="Text Placeholder 81">
            <a:extLst>
              <a:ext uri="{FF2B5EF4-FFF2-40B4-BE49-F238E27FC236}">
                <a16:creationId xmlns:a16="http://schemas.microsoft.com/office/drawing/2014/main" id="{6055C9B6-7FB3-45D1-9263-75A968E1E47B}"/>
              </a:ext>
            </a:extLst>
          </p:cNvPr>
          <p:cNvSpPr>
            <a:spLocks noGrp="1"/>
          </p:cNvSpPr>
          <p:nvPr>
            <p:ph type="body" sz="quarter" idx="87"/>
          </p:nvPr>
        </p:nvSpPr>
        <p:spPr>
          <a:xfrm>
            <a:off x="17467372" y="5809323"/>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72" name="Body text">
            <a:extLst>
              <a:ext uri="{FF2B5EF4-FFF2-40B4-BE49-F238E27FC236}">
                <a16:creationId xmlns:a16="http://schemas.microsoft.com/office/drawing/2014/main" id="{8C3024A3-D69B-4A12-967E-694BF6DA6C4B}"/>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73" name="Title text">
            <a:extLst>
              <a:ext uri="{FF2B5EF4-FFF2-40B4-BE49-F238E27FC236}">
                <a16:creationId xmlns:a16="http://schemas.microsoft.com/office/drawing/2014/main" id="{60C5B62C-5D44-4146-8D5A-3FAC02C7E56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4" name="Title text">
            <a:extLst>
              <a:ext uri="{FF2B5EF4-FFF2-40B4-BE49-F238E27FC236}">
                <a16:creationId xmlns:a16="http://schemas.microsoft.com/office/drawing/2014/main" id="{4D8F7224-C72B-4208-A02A-C08BAF7E5FEE}"/>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5" name="Title text">
            <a:extLst>
              <a:ext uri="{FF2B5EF4-FFF2-40B4-BE49-F238E27FC236}">
                <a16:creationId xmlns:a16="http://schemas.microsoft.com/office/drawing/2014/main" id="{ABD9B74C-6227-4371-80F9-C4CB3A2DEBC3}"/>
              </a:ext>
            </a:extLst>
          </p:cNvPr>
          <p:cNvSpPr>
            <a:spLocks noGrp="1"/>
          </p:cNvSpPr>
          <p:nvPr>
            <p:ph type="body" sz="quarter" idx="85" hasCustomPrompt="1"/>
          </p:nvPr>
        </p:nvSpPr>
        <p:spPr>
          <a:xfrm>
            <a:off x="13851352" y="4128109"/>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84" name="Title text">
            <a:extLst>
              <a:ext uri="{FF2B5EF4-FFF2-40B4-BE49-F238E27FC236}">
                <a16:creationId xmlns:a16="http://schemas.microsoft.com/office/drawing/2014/main" id="{E24DB1E3-5B26-4F71-BD54-460ABF6619DC}"/>
              </a:ext>
            </a:extLst>
          </p:cNvPr>
          <p:cNvSpPr>
            <a:spLocks noGrp="1"/>
          </p:cNvSpPr>
          <p:nvPr>
            <p:ph type="body" sz="quarter" idx="88" hasCustomPrompt="1"/>
          </p:nvPr>
        </p:nvSpPr>
        <p:spPr>
          <a:xfrm>
            <a:off x="18025964" y="6533534"/>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5ECCD5D0-95F1-46C4-BBA3-A46B5A46538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13289635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71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8C0C2F1A-5209-4EC1-9FDF-0D0AB2E90A2E}"/>
              </a:ext>
            </a:extLst>
          </p:cNvPr>
          <p:cNvGrpSpPr/>
          <p:nvPr userDrawn="1"/>
        </p:nvGrpSpPr>
        <p:grpSpPr>
          <a:xfrm>
            <a:off x="13866841" y="3866300"/>
            <a:ext cx="8984759" cy="5983401"/>
            <a:chOff x="0" y="0"/>
            <a:chExt cx="8984759" cy="5983401"/>
          </a:xfrm>
        </p:grpSpPr>
        <p:sp>
          <p:nvSpPr>
            <p:cNvPr id="3" name="Freeform 135">
              <a:extLst>
                <a:ext uri="{FF2B5EF4-FFF2-40B4-BE49-F238E27FC236}">
                  <a16:creationId xmlns:a16="http://schemas.microsoft.com/office/drawing/2014/main" id="{FE647A6C-E8CD-4A64-91C0-6EE994912446}"/>
                </a:ext>
              </a:extLst>
            </p:cNvPr>
            <p:cNvSpPr/>
            <p:nvPr userDrawn="1"/>
          </p:nvSpPr>
          <p:spPr>
            <a:xfrm>
              <a:off x="678149" y="0"/>
              <a:ext cx="1122743" cy="846572"/>
            </a:xfrm>
            <a:custGeom>
              <a:avLst/>
              <a:gdLst/>
              <a:ahLst/>
              <a:cxnLst>
                <a:cxn ang="0">
                  <a:pos x="wd2" y="hd2"/>
                </a:cxn>
                <a:cxn ang="5400000">
                  <a:pos x="wd2" y="hd2"/>
                </a:cxn>
                <a:cxn ang="10800000">
                  <a:pos x="wd2" y="hd2"/>
                </a:cxn>
                <a:cxn ang="16200000">
                  <a:pos x="wd2" y="hd2"/>
                </a:cxn>
              </a:cxnLst>
              <a:rect l="0" t="0" r="r" b="b"/>
              <a:pathLst>
                <a:path w="21600" h="21600" extrusionOk="0">
                  <a:moveTo>
                    <a:pt x="21600" y="5333"/>
                  </a:moveTo>
                  <a:lnTo>
                    <a:pt x="21275" y="7412"/>
                  </a:lnTo>
                  <a:lnTo>
                    <a:pt x="20553" y="11913"/>
                  </a:lnTo>
                  <a:lnTo>
                    <a:pt x="20119" y="14408"/>
                  </a:lnTo>
                  <a:lnTo>
                    <a:pt x="19722" y="16610"/>
                  </a:lnTo>
                  <a:lnTo>
                    <a:pt x="19397" y="18273"/>
                  </a:lnTo>
                  <a:lnTo>
                    <a:pt x="19270" y="18787"/>
                  </a:lnTo>
                  <a:lnTo>
                    <a:pt x="19198" y="19056"/>
                  </a:lnTo>
                  <a:lnTo>
                    <a:pt x="19090" y="19252"/>
                  </a:lnTo>
                  <a:lnTo>
                    <a:pt x="19035" y="19423"/>
                  </a:lnTo>
                  <a:lnTo>
                    <a:pt x="19035" y="19570"/>
                  </a:lnTo>
                  <a:lnTo>
                    <a:pt x="19072" y="19667"/>
                  </a:lnTo>
                  <a:lnTo>
                    <a:pt x="19162" y="19888"/>
                  </a:lnTo>
                  <a:lnTo>
                    <a:pt x="19216" y="20059"/>
                  </a:lnTo>
                  <a:lnTo>
                    <a:pt x="19216" y="20304"/>
                  </a:lnTo>
                  <a:lnTo>
                    <a:pt x="19198" y="20817"/>
                  </a:lnTo>
                  <a:lnTo>
                    <a:pt x="19126" y="21233"/>
                  </a:lnTo>
                  <a:lnTo>
                    <a:pt x="19072" y="21502"/>
                  </a:lnTo>
                  <a:lnTo>
                    <a:pt x="19035" y="21600"/>
                  </a:lnTo>
                  <a:lnTo>
                    <a:pt x="13509" y="19667"/>
                  </a:lnTo>
                  <a:lnTo>
                    <a:pt x="12624" y="19570"/>
                  </a:lnTo>
                  <a:lnTo>
                    <a:pt x="12299" y="19741"/>
                  </a:lnTo>
                  <a:lnTo>
                    <a:pt x="11847" y="19570"/>
                  </a:lnTo>
                  <a:lnTo>
                    <a:pt x="11468" y="19667"/>
                  </a:lnTo>
                  <a:lnTo>
                    <a:pt x="9102" y="19790"/>
                  </a:lnTo>
                  <a:lnTo>
                    <a:pt x="8849" y="19521"/>
                  </a:lnTo>
                  <a:lnTo>
                    <a:pt x="8542" y="19667"/>
                  </a:lnTo>
                  <a:lnTo>
                    <a:pt x="8326" y="19765"/>
                  </a:lnTo>
                  <a:lnTo>
                    <a:pt x="8109" y="19765"/>
                  </a:lnTo>
                  <a:lnTo>
                    <a:pt x="7892" y="19667"/>
                  </a:lnTo>
                  <a:lnTo>
                    <a:pt x="7892" y="19521"/>
                  </a:lnTo>
                  <a:lnTo>
                    <a:pt x="7495" y="19570"/>
                  </a:lnTo>
                  <a:lnTo>
                    <a:pt x="7260" y="19423"/>
                  </a:lnTo>
                  <a:lnTo>
                    <a:pt x="7116" y="19252"/>
                  </a:lnTo>
                  <a:lnTo>
                    <a:pt x="7116" y="19056"/>
                  </a:lnTo>
                  <a:lnTo>
                    <a:pt x="6755" y="18958"/>
                  </a:lnTo>
                  <a:lnTo>
                    <a:pt x="6159" y="18787"/>
                  </a:lnTo>
                  <a:lnTo>
                    <a:pt x="5743" y="18518"/>
                  </a:lnTo>
                  <a:lnTo>
                    <a:pt x="5526" y="18469"/>
                  </a:lnTo>
                  <a:lnTo>
                    <a:pt x="5057" y="18518"/>
                  </a:lnTo>
                  <a:lnTo>
                    <a:pt x="4298" y="18713"/>
                  </a:lnTo>
                  <a:lnTo>
                    <a:pt x="3359" y="18395"/>
                  </a:lnTo>
                  <a:lnTo>
                    <a:pt x="2799" y="17735"/>
                  </a:lnTo>
                  <a:lnTo>
                    <a:pt x="2835" y="17588"/>
                  </a:lnTo>
                  <a:lnTo>
                    <a:pt x="2908" y="17172"/>
                  </a:lnTo>
                  <a:lnTo>
                    <a:pt x="2962" y="16903"/>
                  </a:lnTo>
                  <a:lnTo>
                    <a:pt x="2980" y="16610"/>
                  </a:lnTo>
                  <a:lnTo>
                    <a:pt x="2980" y="16243"/>
                  </a:lnTo>
                  <a:lnTo>
                    <a:pt x="2962" y="15851"/>
                  </a:lnTo>
                  <a:lnTo>
                    <a:pt x="2908" y="15509"/>
                  </a:lnTo>
                  <a:lnTo>
                    <a:pt x="2835" y="15215"/>
                  </a:lnTo>
                  <a:lnTo>
                    <a:pt x="2745" y="15020"/>
                  </a:lnTo>
                  <a:lnTo>
                    <a:pt x="2655" y="14848"/>
                  </a:lnTo>
                  <a:lnTo>
                    <a:pt x="2583" y="14751"/>
                  </a:lnTo>
                  <a:lnTo>
                    <a:pt x="2510" y="14628"/>
                  </a:lnTo>
                  <a:lnTo>
                    <a:pt x="2059" y="14506"/>
                  </a:lnTo>
                  <a:lnTo>
                    <a:pt x="1698" y="14286"/>
                  </a:lnTo>
                  <a:lnTo>
                    <a:pt x="1698" y="14188"/>
                  </a:lnTo>
                  <a:lnTo>
                    <a:pt x="1625" y="13992"/>
                  </a:lnTo>
                  <a:lnTo>
                    <a:pt x="1571" y="13894"/>
                  </a:lnTo>
                  <a:lnTo>
                    <a:pt x="1499" y="13797"/>
                  </a:lnTo>
                  <a:lnTo>
                    <a:pt x="1391" y="13723"/>
                  </a:lnTo>
                  <a:lnTo>
                    <a:pt x="1282" y="13699"/>
                  </a:lnTo>
                  <a:lnTo>
                    <a:pt x="867" y="13699"/>
                  </a:lnTo>
                  <a:lnTo>
                    <a:pt x="325" y="13479"/>
                  </a:lnTo>
                  <a:lnTo>
                    <a:pt x="0" y="13136"/>
                  </a:lnTo>
                  <a:lnTo>
                    <a:pt x="72" y="12402"/>
                  </a:lnTo>
                  <a:lnTo>
                    <a:pt x="271" y="11644"/>
                  </a:lnTo>
                  <a:lnTo>
                    <a:pt x="343" y="11546"/>
                  </a:lnTo>
                  <a:lnTo>
                    <a:pt x="415" y="11913"/>
                  </a:lnTo>
                  <a:lnTo>
                    <a:pt x="506" y="12060"/>
                  </a:lnTo>
                  <a:lnTo>
                    <a:pt x="596" y="11889"/>
                  </a:lnTo>
                  <a:lnTo>
                    <a:pt x="596" y="11473"/>
                  </a:lnTo>
                  <a:lnTo>
                    <a:pt x="903" y="11277"/>
                  </a:lnTo>
                  <a:lnTo>
                    <a:pt x="921" y="11106"/>
                  </a:lnTo>
                  <a:lnTo>
                    <a:pt x="740" y="10935"/>
                  </a:lnTo>
                  <a:lnTo>
                    <a:pt x="614" y="10812"/>
                  </a:lnTo>
                  <a:lnTo>
                    <a:pt x="542" y="10054"/>
                  </a:lnTo>
                  <a:lnTo>
                    <a:pt x="1192" y="9883"/>
                  </a:lnTo>
                  <a:lnTo>
                    <a:pt x="1373" y="9614"/>
                  </a:lnTo>
                  <a:lnTo>
                    <a:pt x="795" y="9149"/>
                  </a:lnTo>
                  <a:lnTo>
                    <a:pt x="668" y="8855"/>
                  </a:lnTo>
                  <a:lnTo>
                    <a:pt x="524" y="7192"/>
                  </a:lnTo>
                  <a:lnTo>
                    <a:pt x="506" y="6825"/>
                  </a:lnTo>
                  <a:lnTo>
                    <a:pt x="668" y="6727"/>
                  </a:lnTo>
                  <a:lnTo>
                    <a:pt x="650" y="4697"/>
                  </a:lnTo>
                  <a:lnTo>
                    <a:pt x="271" y="4134"/>
                  </a:lnTo>
                  <a:lnTo>
                    <a:pt x="253" y="2642"/>
                  </a:lnTo>
                  <a:lnTo>
                    <a:pt x="650" y="1933"/>
                  </a:lnTo>
                  <a:lnTo>
                    <a:pt x="831" y="1150"/>
                  </a:lnTo>
                  <a:lnTo>
                    <a:pt x="1752" y="2422"/>
                  </a:lnTo>
                  <a:lnTo>
                    <a:pt x="2727" y="3400"/>
                  </a:lnTo>
                  <a:lnTo>
                    <a:pt x="3486" y="3865"/>
                  </a:lnTo>
                  <a:lnTo>
                    <a:pt x="4082" y="4036"/>
                  </a:lnTo>
                  <a:lnTo>
                    <a:pt x="4389" y="4036"/>
                  </a:lnTo>
                  <a:lnTo>
                    <a:pt x="4605" y="4085"/>
                  </a:lnTo>
                  <a:lnTo>
                    <a:pt x="4786" y="4868"/>
                  </a:lnTo>
                  <a:lnTo>
                    <a:pt x="5454" y="4721"/>
                  </a:lnTo>
                  <a:lnTo>
                    <a:pt x="5563" y="5871"/>
                  </a:lnTo>
                  <a:lnTo>
                    <a:pt x="5292" y="6287"/>
                  </a:lnTo>
                  <a:lnTo>
                    <a:pt x="4551" y="6923"/>
                  </a:lnTo>
                  <a:lnTo>
                    <a:pt x="4009" y="7852"/>
                  </a:lnTo>
                  <a:lnTo>
                    <a:pt x="3883" y="8244"/>
                  </a:lnTo>
                  <a:lnTo>
                    <a:pt x="4064" y="8390"/>
                  </a:lnTo>
                  <a:lnTo>
                    <a:pt x="4353" y="7950"/>
                  </a:lnTo>
                  <a:lnTo>
                    <a:pt x="4660" y="7436"/>
                  </a:lnTo>
                  <a:lnTo>
                    <a:pt x="5364" y="6874"/>
                  </a:lnTo>
                  <a:lnTo>
                    <a:pt x="5833" y="6482"/>
                  </a:lnTo>
                  <a:lnTo>
                    <a:pt x="5833" y="6923"/>
                  </a:lnTo>
                  <a:lnTo>
                    <a:pt x="5526" y="7192"/>
                  </a:lnTo>
                  <a:lnTo>
                    <a:pt x="5237" y="8464"/>
                  </a:lnTo>
                  <a:lnTo>
                    <a:pt x="4353" y="9149"/>
                  </a:lnTo>
                  <a:lnTo>
                    <a:pt x="3901" y="9809"/>
                  </a:lnTo>
                  <a:lnTo>
                    <a:pt x="3829" y="10323"/>
                  </a:lnTo>
                  <a:lnTo>
                    <a:pt x="4208" y="10470"/>
                  </a:lnTo>
                  <a:lnTo>
                    <a:pt x="4641" y="9883"/>
                  </a:lnTo>
                  <a:lnTo>
                    <a:pt x="5057" y="9418"/>
                  </a:lnTo>
                  <a:lnTo>
                    <a:pt x="5454" y="9345"/>
                  </a:lnTo>
                  <a:lnTo>
                    <a:pt x="5815" y="8855"/>
                  </a:lnTo>
                  <a:lnTo>
                    <a:pt x="5960" y="7754"/>
                  </a:lnTo>
                  <a:lnTo>
                    <a:pt x="6285" y="6825"/>
                  </a:lnTo>
                  <a:lnTo>
                    <a:pt x="6682" y="6140"/>
                  </a:lnTo>
                  <a:lnTo>
                    <a:pt x="6791" y="5651"/>
                  </a:lnTo>
                  <a:lnTo>
                    <a:pt x="6556" y="4795"/>
                  </a:lnTo>
                  <a:lnTo>
                    <a:pt x="6592" y="3816"/>
                  </a:lnTo>
                  <a:lnTo>
                    <a:pt x="6303" y="3914"/>
                  </a:lnTo>
                  <a:lnTo>
                    <a:pt x="6086" y="4281"/>
                  </a:lnTo>
                  <a:lnTo>
                    <a:pt x="6213" y="5161"/>
                  </a:lnTo>
                  <a:lnTo>
                    <a:pt x="6393" y="5920"/>
                  </a:lnTo>
                  <a:lnTo>
                    <a:pt x="6339" y="6116"/>
                  </a:lnTo>
                  <a:lnTo>
                    <a:pt x="6231" y="5969"/>
                  </a:lnTo>
                  <a:lnTo>
                    <a:pt x="6086" y="5822"/>
                  </a:lnTo>
                  <a:lnTo>
                    <a:pt x="5870" y="5210"/>
                  </a:lnTo>
                  <a:lnTo>
                    <a:pt x="5743" y="4697"/>
                  </a:lnTo>
                  <a:lnTo>
                    <a:pt x="5707" y="4183"/>
                  </a:lnTo>
                  <a:lnTo>
                    <a:pt x="6159" y="3669"/>
                  </a:lnTo>
                  <a:lnTo>
                    <a:pt x="6285" y="3156"/>
                  </a:lnTo>
                  <a:lnTo>
                    <a:pt x="6231" y="2691"/>
                  </a:lnTo>
                  <a:lnTo>
                    <a:pt x="6610" y="3229"/>
                  </a:lnTo>
                  <a:lnTo>
                    <a:pt x="6736" y="3376"/>
                  </a:lnTo>
                  <a:lnTo>
                    <a:pt x="6755" y="2715"/>
                  </a:lnTo>
                  <a:lnTo>
                    <a:pt x="6682" y="1639"/>
                  </a:lnTo>
                  <a:lnTo>
                    <a:pt x="6682" y="1370"/>
                  </a:lnTo>
                  <a:lnTo>
                    <a:pt x="6429" y="1296"/>
                  </a:lnTo>
                  <a:lnTo>
                    <a:pt x="6339" y="0"/>
                  </a:lnTo>
                  <a:lnTo>
                    <a:pt x="8886" y="954"/>
                  </a:lnTo>
                  <a:lnTo>
                    <a:pt x="12155" y="2177"/>
                  </a:lnTo>
                  <a:lnTo>
                    <a:pt x="19740" y="4892"/>
                  </a:lnTo>
                  <a:lnTo>
                    <a:pt x="20065" y="4990"/>
                  </a:lnTo>
                  <a:lnTo>
                    <a:pt x="20679" y="5137"/>
                  </a:lnTo>
                  <a:lnTo>
                    <a:pt x="21600" y="533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 name="Freeform 136">
              <a:extLst>
                <a:ext uri="{FF2B5EF4-FFF2-40B4-BE49-F238E27FC236}">
                  <a16:creationId xmlns:a16="http://schemas.microsoft.com/office/drawing/2014/main" id="{DC54EDE3-17F7-4670-BA30-A670D22284BF}"/>
                </a:ext>
              </a:extLst>
            </p:cNvPr>
            <p:cNvSpPr/>
            <p:nvPr userDrawn="1"/>
          </p:nvSpPr>
          <p:spPr>
            <a:xfrm>
              <a:off x="2349600" y="2984524"/>
              <a:ext cx="1176208" cy="1228248"/>
            </a:xfrm>
            <a:custGeom>
              <a:avLst/>
              <a:gdLst/>
              <a:ahLst/>
              <a:cxnLst>
                <a:cxn ang="0">
                  <a:pos x="wd2" y="hd2"/>
                </a:cxn>
                <a:cxn ang="5400000">
                  <a:pos x="wd2" y="hd2"/>
                </a:cxn>
                <a:cxn ang="10800000">
                  <a:pos x="wd2" y="hd2"/>
                </a:cxn>
                <a:cxn ang="16200000">
                  <a:pos x="wd2" y="hd2"/>
                </a:cxn>
              </a:cxnLst>
              <a:rect l="0" t="0" r="r" b="b"/>
              <a:pathLst>
                <a:path w="21600" h="21600" extrusionOk="0">
                  <a:moveTo>
                    <a:pt x="3192" y="0"/>
                  </a:moveTo>
                  <a:lnTo>
                    <a:pt x="21600" y="2069"/>
                  </a:lnTo>
                  <a:lnTo>
                    <a:pt x="21496" y="4037"/>
                  </a:lnTo>
                  <a:lnTo>
                    <a:pt x="21289" y="4037"/>
                  </a:lnTo>
                  <a:lnTo>
                    <a:pt x="19875" y="20826"/>
                  </a:lnTo>
                  <a:lnTo>
                    <a:pt x="8695" y="19817"/>
                  </a:lnTo>
                  <a:lnTo>
                    <a:pt x="8574" y="20692"/>
                  </a:lnTo>
                  <a:lnTo>
                    <a:pt x="3036" y="20069"/>
                  </a:lnTo>
                  <a:lnTo>
                    <a:pt x="2674" y="21600"/>
                  </a:lnTo>
                  <a:lnTo>
                    <a:pt x="0" y="21230"/>
                  </a:lnTo>
                  <a:lnTo>
                    <a:pt x="3192"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 name="Freeform 137">
              <a:extLst>
                <a:ext uri="{FF2B5EF4-FFF2-40B4-BE49-F238E27FC236}">
                  <a16:creationId xmlns:a16="http://schemas.microsoft.com/office/drawing/2014/main" id="{AC9EFED7-075F-4E3B-A4C5-04A71FD03F70}"/>
                </a:ext>
              </a:extLst>
            </p:cNvPr>
            <p:cNvSpPr/>
            <p:nvPr userDrawn="1"/>
          </p:nvSpPr>
          <p:spPr>
            <a:xfrm>
              <a:off x="2788570" y="3214104"/>
              <a:ext cx="2329905" cy="2344573"/>
            </a:xfrm>
            <a:custGeom>
              <a:avLst/>
              <a:gdLst/>
              <a:ahLst/>
              <a:cxnLst>
                <a:cxn ang="0">
                  <a:pos x="wd2" y="hd2"/>
                </a:cxn>
                <a:cxn ang="5400000">
                  <a:pos x="wd2" y="hd2"/>
                </a:cxn>
                <a:cxn ang="10800000">
                  <a:pos x="wd2" y="hd2"/>
                </a:cxn>
                <a:cxn ang="16200000">
                  <a:pos x="wd2" y="hd2"/>
                </a:cxn>
              </a:cxnLst>
              <a:rect l="0" t="0" r="r" b="b"/>
              <a:pathLst>
                <a:path w="21600" h="21600" extrusionOk="0">
                  <a:moveTo>
                    <a:pt x="21313" y="12227"/>
                  </a:moveTo>
                  <a:lnTo>
                    <a:pt x="21470" y="11875"/>
                  </a:lnTo>
                  <a:lnTo>
                    <a:pt x="21600" y="11602"/>
                  </a:lnTo>
                  <a:lnTo>
                    <a:pt x="21539" y="11320"/>
                  </a:lnTo>
                  <a:lnTo>
                    <a:pt x="21470" y="10915"/>
                  </a:lnTo>
                  <a:lnTo>
                    <a:pt x="21417" y="10800"/>
                  </a:lnTo>
                  <a:lnTo>
                    <a:pt x="21417" y="10518"/>
                  </a:lnTo>
                  <a:lnTo>
                    <a:pt x="21339" y="10404"/>
                  </a:lnTo>
                  <a:lnTo>
                    <a:pt x="21148" y="9963"/>
                  </a:lnTo>
                  <a:lnTo>
                    <a:pt x="21148" y="9875"/>
                  </a:lnTo>
                  <a:lnTo>
                    <a:pt x="20826" y="9558"/>
                  </a:lnTo>
                  <a:lnTo>
                    <a:pt x="20826" y="6334"/>
                  </a:lnTo>
                  <a:lnTo>
                    <a:pt x="20339" y="6281"/>
                  </a:lnTo>
                  <a:lnTo>
                    <a:pt x="20226" y="6360"/>
                  </a:lnTo>
                  <a:lnTo>
                    <a:pt x="20104" y="6307"/>
                  </a:lnTo>
                  <a:lnTo>
                    <a:pt x="19948" y="6184"/>
                  </a:lnTo>
                  <a:lnTo>
                    <a:pt x="19783" y="6087"/>
                  </a:lnTo>
                  <a:lnTo>
                    <a:pt x="19548" y="6087"/>
                  </a:lnTo>
                  <a:lnTo>
                    <a:pt x="19252" y="5885"/>
                  </a:lnTo>
                  <a:lnTo>
                    <a:pt x="19043" y="5682"/>
                  </a:lnTo>
                  <a:lnTo>
                    <a:pt x="18800" y="5603"/>
                  </a:lnTo>
                  <a:lnTo>
                    <a:pt x="18461" y="5700"/>
                  </a:lnTo>
                  <a:lnTo>
                    <a:pt x="18330" y="5673"/>
                  </a:lnTo>
                  <a:lnTo>
                    <a:pt x="18070" y="5647"/>
                  </a:lnTo>
                  <a:lnTo>
                    <a:pt x="17948" y="5744"/>
                  </a:lnTo>
                  <a:lnTo>
                    <a:pt x="17791" y="5796"/>
                  </a:lnTo>
                  <a:lnTo>
                    <a:pt x="17643" y="5700"/>
                  </a:lnTo>
                  <a:lnTo>
                    <a:pt x="17487" y="5726"/>
                  </a:lnTo>
                  <a:lnTo>
                    <a:pt x="17365" y="5832"/>
                  </a:lnTo>
                  <a:lnTo>
                    <a:pt x="17148" y="5990"/>
                  </a:lnTo>
                  <a:lnTo>
                    <a:pt x="16948" y="6043"/>
                  </a:lnTo>
                  <a:lnTo>
                    <a:pt x="16861" y="5920"/>
                  </a:lnTo>
                  <a:lnTo>
                    <a:pt x="16704" y="5770"/>
                  </a:lnTo>
                  <a:lnTo>
                    <a:pt x="16339" y="5779"/>
                  </a:lnTo>
                  <a:lnTo>
                    <a:pt x="16113" y="5673"/>
                  </a:lnTo>
                  <a:lnTo>
                    <a:pt x="15896" y="5708"/>
                  </a:lnTo>
                  <a:lnTo>
                    <a:pt x="15774" y="5902"/>
                  </a:lnTo>
                  <a:lnTo>
                    <a:pt x="15704" y="5946"/>
                  </a:lnTo>
                  <a:lnTo>
                    <a:pt x="15643" y="5700"/>
                  </a:lnTo>
                  <a:lnTo>
                    <a:pt x="15583" y="5620"/>
                  </a:lnTo>
                  <a:lnTo>
                    <a:pt x="15296" y="5805"/>
                  </a:lnTo>
                  <a:lnTo>
                    <a:pt x="15209" y="5620"/>
                  </a:lnTo>
                  <a:lnTo>
                    <a:pt x="14930" y="5400"/>
                  </a:lnTo>
                  <a:lnTo>
                    <a:pt x="14861" y="5400"/>
                  </a:lnTo>
                  <a:lnTo>
                    <a:pt x="14757" y="5541"/>
                  </a:lnTo>
                  <a:lnTo>
                    <a:pt x="14600" y="5664"/>
                  </a:lnTo>
                  <a:lnTo>
                    <a:pt x="14461" y="5638"/>
                  </a:lnTo>
                  <a:lnTo>
                    <a:pt x="14400" y="5391"/>
                  </a:lnTo>
                  <a:lnTo>
                    <a:pt x="14278" y="5382"/>
                  </a:lnTo>
                  <a:lnTo>
                    <a:pt x="14122" y="5100"/>
                  </a:lnTo>
                  <a:lnTo>
                    <a:pt x="13757" y="5065"/>
                  </a:lnTo>
                  <a:lnTo>
                    <a:pt x="13574" y="5162"/>
                  </a:lnTo>
                  <a:lnTo>
                    <a:pt x="13435" y="5012"/>
                  </a:lnTo>
                  <a:lnTo>
                    <a:pt x="13374" y="5039"/>
                  </a:lnTo>
                  <a:lnTo>
                    <a:pt x="13148" y="5065"/>
                  </a:lnTo>
                  <a:lnTo>
                    <a:pt x="12870" y="4907"/>
                  </a:lnTo>
                  <a:lnTo>
                    <a:pt x="12496" y="4889"/>
                  </a:lnTo>
                  <a:lnTo>
                    <a:pt x="12391" y="4546"/>
                  </a:lnTo>
                  <a:lnTo>
                    <a:pt x="12217" y="4440"/>
                  </a:lnTo>
                  <a:lnTo>
                    <a:pt x="12078" y="4484"/>
                  </a:lnTo>
                  <a:lnTo>
                    <a:pt x="11983" y="4449"/>
                  </a:lnTo>
                  <a:lnTo>
                    <a:pt x="11817" y="4475"/>
                  </a:lnTo>
                  <a:lnTo>
                    <a:pt x="11704" y="4484"/>
                  </a:lnTo>
                  <a:lnTo>
                    <a:pt x="11583" y="4352"/>
                  </a:lnTo>
                  <a:lnTo>
                    <a:pt x="11252" y="4043"/>
                  </a:lnTo>
                  <a:lnTo>
                    <a:pt x="11426" y="291"/>
                  </a:lnTo>
                  <a:lnTo>
                    <a:pt x="6678" y="0"/>
                  </a:lnTo>
                  <a:lnTo>
                    <a:pt x="5965" y="8792"/>
                  </a:lnTo>
                  <a:lnTo>
                    <a:pt x="330" y="8263"/>
                  </a:lnTo>
                  <a:lnTo>
                    <a:pt x="270" y="8721"/>
                  </a:lnTo>
                  <a:lnTo>
                    <a:pt x="0" y="8695"/>
                  </a:lnTo>
                  <a:lnTo>
                    <a:pt x="122" y="8836"/>
                  </a:lnTo>
                  <a:lnTo>
                    <a:pt x="357" y="9003"/>
                  </a:lnTo>
                  <a:lnTo>
                    <a:pt x="461" y="9197"/>
                  </a:lnTo>
                  <a:lnTo>
                    <a:pt x="522" y="9329"/>
                  </a:lnTo>
                  <a:lnTo>
                    <a:pt x="626" y="9514"/>
                  </a:lnTo>
                  <a:lnTo>
                    <a:pt x="739" y="9576"/>
                  </a:lnTo>
                  <a:lnTo>
                    <a:pt x="896" y="9637"/>
                  </a:lnTo>
                  <a:lnTo>
                    <a:pt x="1017" y="9778"/>
                  </a:lnTo>
                  <a:lnTo>
                    <a:pt x="1078" y="9919"/>
                  </a:lnTo>
                  <a:lnTo>
                    <a:pt x="1235" y="10139"/>
                  </a:lnTo>
                  <a:lnTo>
                    <a:pt x="1461" y="10307"/>
                  </a:lnTo>
                  <a:lnTo>
                    <a:pt x="1852" y="10835"/>
                  </a:lnTo>
                  <a:lnTo>
                    <a:pt x="1983" y="10835"/>
                  </a:lnTo>
                  <a:lnTo>
                    <a:pt x="2130" y="10994"/>
                  </a:lnTo>
                  <a:lnTo>
                    <a:pt x="2322" y="11100"/>
                  </a:lnTo>
                  <a:lnTo>
                    <a:pt x="2539" y="11311"/>
                  </a:lnTo>
                  <a:lnTo>
                    <a:pt x="2617" y="11505"/>
                  </a:lnTo>
                  <a:lnTo>
                    <a:pt x="2670" y="11875"/>
                  </a:lnTo>
                  <a:lnTo>
                    <a:pt x="2800" y="12139"/>
                  </a:lnTo>
                  <a:lnTo>
                    <a:pt x="2861" y="12315"/>
                  </a:lnTo>
                  <a:lnTo>
                    <a:pt x="2800" y="12535"/>
                  </a:lnTo>
                  <a:lnTo>
                    <a:pt x="2800" y="12773"/>
                  </a:lnTo>
                  <a:lnTo>
                    <a:pt x="2922" y="13046"/>
                  </a:lnTo>
                  <a:lnTo>
                    <a:pt x="3096" y="13293"/>
                  </a:lnTo>
                  <a:lnTo>
                    <a:pt x="3148" y="13452"/>
                  </a:lnTo>
                  <a:lnTo>
                    <a:pt x="3226" y="13522"/>
                  </a:lnTo>
                  <a:lnTo>
                    <a:pt x="3322" y="13592"/>
                  </a:lnTo>
                  <a:lnTo>
                    <a:pt x="3443" y="13707"/>
                  </a:lnTo>
                  <a:lnTo>
                    <a:pt x="3539" y="13813"/>
                  </a:lnTo>
                  <a:lnTo>
                    <a:pt x="3757" y="14015"/>
                  </a:lnTo>
                  <a:lnTo>
                    <a:pt x="3861" y="14130"/>
                  </a:lnTo>
                  <a:lnTo>
                    <a:pt x="4035" y="14156"/>
                  </a:lnTo>
                  <a:lnTo>
                    <a:pt x="4252" y="14332"/>
                  </a:lnTo>
                  <a:lnTo>
                    <a:pt x="4539" y="14465"/>
                  </a:lnTo>
                  <a:lnTo>
                    <a:pt x="4843" y="14694"/>
                  </a:lnTo>
                  <a:lnTo>
                    <a:pt x="5026" y="14773"/>
                  </a:lnTo>
                  <a:lnTo>
                    <a:pt x="5226" y="14852"/>
                  </a:lnTo>
                  <a:lnTo>
                    <a:pt x="5435" y="14870"/>
                  </a:lnTo>
                  <a:lnTo>
                    <a:pt x="5513" y="14650"/>
                  </a:lnTo>
                  <a:lnTo>
                    <a:pt x="5652" y="14473"/>
                  </a:lnTo>
                  <a:lnTo>
                    <a:pt x="5730" y="14429"/>
                  </a:lnTo>
                  <a:lnTo>
                    <a:pt x="5887" y="14350"/>
                  </a:lnTo>
                  <a:lnTo>
                    <a:pt x="5887" y="14095"/>
                  </a:lnTo>
                  <a:lnTo>
                    <a:pt x="6000" y="13954"/>
                  </a:lnTo>
                  <a:lnTo>
                    <a:pt x="6096" y="13654"/>
                  </a:lnTo>
                  <a:lnTo>
                    <a:pt x="6348" y="13434"/>
                  </a:lnTo>
                  <a:lnTo>
                    <a:pt x="6678" y="13355"/>
                  </a:lnTo>
                  <a:lnTo>
                    <a:pt x="6878" y="13293"/>
                  </a:lnTo>
                  <a:lnTo>
                    <a:pt x="7061" y="13293"/>
                  </a:lnTo>
                  <a:lnTo>
                    <a:pt x="7339" y="13416"/>
                  </a:lnTo>
                  <a:lnTo>
                    <a:pt x="7609" y="13452"/>
                  </a:lnTo>
                  <a:lnTo>
                    <a:pt x="7774" y="13452"/>
                  </a:lnTo>
                  <a:lnTo>
                    <a:pt x="8139" y="13522"/>
                  </a:lnTo>
                  <a:lnTo>
                    <a:pt x="8278" y="13610"/>
                  </a:lnTo>
                  <a:lnTo>
                    <a:pt x="8400" y="13866"/>
                  </a:lnTo>
                  <a:lnTo>
                    <a:pt x="8548" y="13866"/>
                  </a:lnTo>
                  <a:lnTo>
                    <a:pt x="8791" y="14112"/>
                  </a:lnTo>
                  <a:lnTo>
                    <a:pt x="8922" y="14209"/>
                  </a:lnTo>
                  <a:lnTo>
                    <a:pt x="9113" y="14500"/>
                  </a:lnTo>
                  <a:lnTo>
                    <a:pt x="9383" y="14914"/>
                  </a:lnTo>
                  <a:lnTo>
                    <a:pt x="9600" y="15451"/>
                  </a:lnTo>
                  <a:lnTo>
                    <a:pt x="9730" y="15663"/>
                  </a:lnTo>
                  <a:lnTo>
                    <a:pt x="9896" y="16041"/>
                  </a:lnTo>
                  <a:lnTo>
                    <a:pt x="9896" y="16209"/>
                  </a:lnTo>
                  <a:lnTo>
                    <a:pt x="10087" y="16588"/>
                  </a:lnTo>
                  <a:lnTo>
                    <a:pt x="10443" y="16922"/>
                  </a:lnTo>
                  <a:lnTo>
                    <a:pt x="10548" y="17310"/>
                  </a:lnTo>
                  <a:lnTo>
                    <a:pt x="11017" y="17874"/>
                  </a:lnTo>
                  <a:lnTo>
                    <a:pt x="11252" y="17962"/>
                  </a:lnTo>
                  <a:lnTo>
                    <a:pt x="11209" y="18402"/>
                  </a:lnTo>
                  <a:lnTo>
                    <a:pt x="11139" y="18526"/>
                  </a:lnTo>
                  <a:lnTo>
                    <a:pt x="11226" y="18649"/>
                  </a:lnTo>
                  <a:lnTo>
                    <a:pt x="11383" y="18790"/>
                  </a:lnTo>
                  <a:lnTo>
                    <a:pt x="11383" y="19063"/>
                  </a:lnTo>
                  <a:lnTo>
                    <a:pt x="11661" y="19583"/>
                  </a:lnTo>
                  <a:lnTo>
                    <a:pt x="11783" y="19917"/>
                  </a:lnTo>
                  <a:lnTo>
                    <a:pt x="11913" y="20138"/>
                  </a:lnTo>
                  <a:lnTo>
                    <a:pt x="12009" y="20349"/>
                  </a:lnTo>
                  <a:lnTo>
                    <a:pt x="12409" y="20420"/>
                  </a:lnTo>
                  <a:lnTo>
                    <a:pt x="12670" y="20701"/>
                  </a:lnTo>
                  <a:lnTo>
                    <a:pt x="13087" y="20701"/>
                  </a:lnTo>
                  <a:lnTo>
                    <a:pt x="13383" y="21001"/>
                  </a:lnTo>
                  <a:lnTo>
                    <a:pt x="13574" y="21001"/>
                  </a:lnTo>
                  <a:lnTo>
                    <a:pt x="13722" y="21151"/>
                  </a:lnTo>
                  <a:lnTo>
                    <a:pt x="13904" y="21168"/>
                  </a:lnTo>
                  <a:lnTo>
                    <a:pt x="13974" y="21089"/>
                  </a:lnTo>
                  <a:lnTo>
                    <a:pt x="14435" y="21186"/>
                  </a:lnTo>
                  <a:lnTo>
                    <a:pt x="14435" y="21239"/>
                  </a:lnTo>
                  <a:lnTo>
                    <a:pt x="14617" y="21380"/>
                  </a:lnTo>
                  <a:lnTo>
                    <a:pt x="14861" y="21600"/>
                  </a:lnTo>
                  <a:lnTo>
                    <a:pt x="14965" y="21521"/>
                  </a:lnTo>
                  <a:lnTo>
                    <a:pt x="15052" y="21371"/>
                  </a:lnTo>
                  <a:lnTo>
                    <a:pt x="15374" y="21336"/>
                  </a:lnTo>
                  <a:lnTo>
                    <a:pt x="15296" y="21089"/>
                  </a:lnTo>
                  <a:lnTo>
                    <a:pt x="15278" y="20948"/>
                  </a:lnTo>
                  <a:lnTo>
                    <a:pt x="15235" y="20772"/>
                  </a:lnTo>
                  <a:lnTo>
                    <a:pt x="15157" y="20561"/>
                  </a:lnTo>
                  <a:lnTo>
                    <a:pt x="15000" y="20481"/>
                  </a:lnTo>
                  <a:lnTo>
                    <a:pt x="14930" y="20182"/>
                  </a:lnTo>
                  <a:lnTo>
                    <a:pt x="14878" y="19847"/>
                  </a:lnTo>
                  <a:lnTo>
                    <a:pt x="14748" y="19547"/>
                  </a:lnTo>
                  <a:lnTo>
                    <a:pt x="14757" y="19257"/>
                  </a:lnTo>
                  <a:lnTo>
                    <a:pt x="14896" y="18816"/>
                  </a:lnTo>
                  <a:lnTo>
                    <a:pt x="14991" y="18402"/>
                  </a:lnTo>
                  <a:lnTo>
                    <a:pt x="15209" y="17874"/>
                  </a:lnTo>
                  <a:lnTo>
                    <a:pt x="15157" y="17803"/>
                  </a:lnTo>
                  <a:lnTo>
                    <a:pt x="15035" y="17715"/>
                  </a:lnTo>
                  <a:lnTo>
                    <a:pt x="14878" y="17565"/>
                  </a:lnTo>
                  <a:lnTo>
                    <a:pt x="14878" y="17486"/>
                  </a:lnTo>
                  <a:lnTo>
                    <a:pt x="14965" y="17521"/>
                  </a:lnTo>
                  <a:lnTo>
                    <a:pt x="15400" y="17495"/>
                  </a:lnTo>
                  <a:lnTo>
                    <a:pt x="15470" y="17433"/>
                  </a:lnTo>
                  <a:lnTo>
                    <a:pt x="15591" y="17178"/>
                  </a:lnTo>
                  <a:lnTo>
                    <a:pt x="15470" y="17178"/>
                  </a:lnTo>
                  <a:lnTo>
                    <a:pt x="15426" y="17072"/>
                  </a:lnTo>
                  <a:lnTo>
                    <a:pt x="15409" y="16993"/>
                  </a:lnTo>
                  <a:lnTo>
                    <a:pt x="15496" y="16931"/>
                  </a:lnTo>
                  <a:lnTo>
                    <a:pt x="15713" y="16931"/>
                  </a:lnTo>
                  <a:lnTo>
                    <a:pt x="15930" y="16922"/>
                  </a:lnTo>
                  <a:lnTo>
                    <a:pt x="16043" y="16984"/>
                  </a:lnTo>
                  <a:lnTo>
                    <a:pt x="16183" y="16949"/>
                  </a:lnTo>
                  <a:lnTo>
                    <a:pt x="16417" y="16729"/>
                  </a:lnTo>
                  <a:lnTo>
                    <a:pt x="16339" y="16746"/>
                  </a:lnTo>
                  <a:lnTo>
                    <a:pt x="16139" y="16861"/>
                  </a:lnTo>
                  <a:lnTo>
                    <a:pt x="16078" y="16729"/>
                  </a:lnTo>
                  <a:lnTo>
                    <a:pt x="16183" y="16411"/>
                  </a:lnTo>
                  <a:lnTo>
                    <a:pt x="16270" y="16482"/>
                  </a:lnTo>
                  <a:lnTo>
                    <a:pt x="16374" y="16552"/>
                  </a:lnTo>
                  <a:lnTo>
                    <a:pt x="16583" y="16526"/>
                  </a:lnTo>
                  <a:lnTo>
                    <a:pt x="16713" y="16455"/>
                  </a:lnTo>
                  <a:lnTo>
                    <a:pt x="16678" y="16262"/>
                  </a:lnTo>
                  <a:lnTo>
                    <a:pt x="16496" y="16050"/>
                  </a:lnTo>
                  <a:lnTo>
                    <a:pt x="16530" y="15989"/>
                  </a:lnTo>
                  <a:lnTo>
                    <a:pt x="16713" y="16033"/>
                  </a:lnTo>
                  <a:lnTo>
                    <a:pt x="16835" y="15918"/>
                  </a:lnTo>
                  <a:lnTo>
                    <a:pt x="16930" y="15989"/>
                  </a:lnTo>
                  <a:lnTo>
                    <a:pt x="17078" y="15945"/>
                  </a:lnTo>
                  <a:lnTo>
                    <a:pt x="17148" y="16006"/>
                  </a:lnTo>
                  <a:lnTo>
                    <a:pt x="17270" y="16130"/>
                  </a:lnTo>
                  <a:lnTo>
                    <a:pt x="17426" y="16033"/>
                  </a:lnTo>
                  <a:lnTo>
                    <a:pt x="17548" y="15909"/>
                  </a:lnTo>
                  <a:lnTo>
                    <a:pt x="17887" y="15830"/>
                  </a:lnTo>
                  <a:lnTo>
                    <a:pt x="18235" y="15751"/>
                  </a:lnTo>
                  <a:lnTo>
                    <a:pt x="18765" y="15469"/>
                  </a:lnTo>
                  <a:lnTo>
                    <a:pt x="18896" y="15196"/>
                  </a:lnTo>
                  <a:lnTo>
                    <a:pt x="18939" y="14931"/>
                  </a:lnTo>
                  <a:lnTo>
                    <a:pt x="19104" y="14843"/>
                  </a:lnTo>
                  <a:lnTo>
                    <a:pt x="19200" y="14835"/>
                  </a:lnTo>
                  <a:lnTo>
                    <a:pt x="19296" y="14746"/>
                  </a:lnTo>
                  <a:lnTo>
                    <a:pt x="19417" y="14658"/>
                  </a:lnTo>
                  <a:lnTo>
                    <a:pt x="19374" y="14509"/>
                  </a:lnTo>
                  <a:lnTo>
                    <a:pt x="19322" y="14368"/>
                  </a:lnTo>
                  <a:lnTo>
                    <a:pt x="19270" y="14315"/>
                  </a:lnTo>
                  <a:lnTo>
                    <a:pt x="19252" y="14236"/>
                  </a:lnTo>
                  <a:lnTo>
                    <a:pt x="19313" y="14086"/>
                  </a:lnTo>
                  <a:lnTo>
                    <a:pt x="19443" y="13901"/>
                  </a:lnTo>
                  <a:lnTo>
                    <a:pt x="19609" y="13839"/>
                  </a:lnTo>
                  <a:lnTo>
                    <a:pt x="19687" y="13839"/>
                  </a:lnTo>
                  <a:lnTo>
                    <a:pt x="19696" y="13989"/>
                  </a:lnTo>
                  <a:lnTo>
                    <a:pt x="19722" y="14174"/>
                  </a:lnTo>
                  <a:lnTo>
                    <a:pt x="19696" y="14456"/>
                  </a:lnTo>
                  <a:lnTo>
                    <a:pt x="19791" y="14473"/>
                  </a:lnTo>
                  <a:lnTo>
                    <a:pt x="20070" y="14271"/>
                  </a:lnTo>
                  <a:lnTo>
                    <a:pt x="20278" y="14209"/>
                  </a:lnTo>
                  <a:lnTo>
                    <a:pt x="20974" y="13954"/>
                  </a:lnTo>
                  <a:lnTo>
                    <a:pt x="21130" y="13866"/>
                  </a:lnTo>
                  <a:lnTo>
                    <a:pt x="21261" y="13637"/>
                  </a:lnTo>
                  <a:lnTo>
                    <a:pt x="21400" y="13134"/>
                  </a:lnTo>
                  <a:lnTo>
                    <a:pt x="21383" y="12985"/>
                  </a:lnTo>
                  <a:lnTo>
                    <a:pt x="21261" y="12597"/>
                  </a:lnTo>
                  <a:lnTo>
                    <a:pt x="21304" y="12386"/>
                  </a:lnTo>
                  <a:lnTo>
                    <a:pt x="21313" y="1222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 name="Freeform 138">
              <a:extLst>
                <a:ext uri="{FF2B5EF4-FFF2-40B4-BE49-F238E27FC236}">
                  <a16:creationId xmlns:a16="http://schemas.microsoft.com/office/drawing/2014/main" id="{5EAE486B-8DA2-4631-94AC-8CAEAEA685FF}"/>
                </a:ext>
              </a:extLst>
            </p:cNvPr>
            <p:cNvSpPr/>
            <p:nvPr userDrawn="1"/>
          </p:nvSpPr>
          <p:spPr>
            <a:xfrm>
              <a:off x="1395690" y="2838169"/>
              <a:ext cx="1128370" cy="1354516"/>
            </a:xfrm>
            <a:custGeom>
              <a:avLst/>
              <a:gdLst/>
              <a:ahLst/>
              <a:cxnLst>
                <a:cxn ang="0">
                  <a:pos x="wd2" y="hd2"/>
                </a:cxn>
                <a:cxn ang="5400000">
                  <a:pos x="wd2" y="hd2"/>
                </a:cxn>
                <a:cxn ang="10800000">
                  <a:pos x="wd2" y="hd2"/>
                </a:cxn>
                <a:cxn ang="16200000">
                  <a:pos x="wd2" y="hd2"/>
                </a:cxn>
              </a:cxnLst>
              <a:rect l="0" t="0" r="r" b="b"/>
              <a:pathLst>
                <a:path w="21600" h="21600" extrusionOk="0">
                  <a:moveTo>
                    <a:pt x="6064" y="0"/>
                  </a:moveTo>
                  <a:lnTo>
                    <a:pt x="5884" y="717"/>
                  </a:lnTo>
                  <a:lnTo>
                    <a:pt x="5633" y="1769"/>
                  </a:lnTo>
                  <a:lnTo>
                    <a:pt x="5364" y="2517"/>
                  </a:lnTo>
                  <a:lnTo>
                    <a:pt x="5185" y="3020"/>
                  </a:lnTo>
                  <a:lnTo>
                    <a:pt x="4880" y="3173"/>
                  </a:lnTo>
                  <a:lnTo>
                    <a:pt x="4664" y="3066"/>
                  </a:lnTo>
                  <a:lnTo>
                    <a:pt x="4270" y="2792"/>
                  </a:lnTo>
                  <a:lnTo>
                    <a:pt x="3911" y="2944"/>
                  </a:lnTo>
                  <a:lnTo>
                    <a:pt x="3714" y="2639"/>
                  </a:lnTo>
                  <a:lnTo>
                    <a:pt x="3175" y="2776"/>
                  </a:lnTo>
                  <a:lnTo>
                    <a:pt x="2924" y="3005"/>
                  </a:lnTo>
                  <a:lnTo>
                    <a:pt x="2942" y="3737"/>
                  </a:lnTo>
                  <a:lnTo>
                    <a:pt x="2924" y="4759"/>
                  </a:lnTo>
                  <a:lnTo>
                    <a:pt x="2924" y="5644"/>
                  </a:lnTo>
                  <a:lnTo>
                    <a:pt x="2852" y="5995"/>
                  </a:lnTo>
                  <a:lnTo>
                    <a:pt x="2565" y="6300"/>
                  </a:lnTo>
                  <a:lnTo>
                    <a:pt x="2476" y="6681"/>
                  </a:lnTo>
                  <a:lnTo>
                    <a:pt x="2530" y="7139"/>
                  </a:lnTo>
                  <a:lnTo>
                    <a:pt x="2817" y="7795"/>
                  </a:lnTo>
                  <a:lnTo>
                    <a:pt x="2870" y="8420"/>
                  </a:lnTo>
                  <a:lnTo>
                    <a:pt x="3086" y="8634"/>
                  </a:lnTo>
                  <a:lnTo>
                    <a:pt x="3462" y="9061"/>
                  </a:lnTo>
                  <a:lnTo>
                    <a:pt x="3211" y="9244"/>
                  </a:lnTo>
                  <a:lnTo>
                    <a:pt x="2799" y="9488"/>
                  </a:lnTo>
                  <a:lnTo>
                    <a:pt x="1973" y="10037"/>
                  </a:lnTo>
                  <a:lnTo>
                    <a:pt x="1704" y="10968"/>
                  </a:lnTo>
                  <a:lnTo>
                    <a:pt x="1381" y="11517"/>
                  </a:lnTo>
                  <a:lnTo>
                    <a:pt x="1094" y="11746"/>
                  </a:lnTo>
                  <a:lnTo>
                    <a:pt x="879" y="11868"/>
                  </a:lnTo>
                  <a:lnTo>
                    <a:pt x="736" y="12142"/>
                  </a:lnTo>
                  <a:lnTo>
                    <a:pt x="861" y="12615"/>
                  </a:lnTo>
                  <a:lnTo>
                    <a:pt x="736" y="12997"/>
                  </a:lnTo>
                  <a:lnTo>
                    <a:pt x="1256" y="13363"/>
                  </a:lnTo>
                  <a:lnTo>
                    <a:pt x="1058" y="13637"/>
                  </a:lnTo>
                  <a:lnTo>
                    <a:pt x="413" y="13881"/>
                  </a:lnTo>
                  <a:lnTo>
                    <a:pt x="215" y="14186"/>
                  </a:lnTo>
                  <a:lnTo>
                    <a:pt x="0" y="14644"/>
                  </a:lnTo>
                  <a:lnTo>
                    <a:pt x="11553" y="20654"/>
                  </a:lnTo>
                  <a:lnTo>
                    <a:pt x="15213" y="21219"/>
                  </a:lnTo>
                  <a:lnTo>
                    <a:pt x="18227" y="21569"/>
                  </a:lnTo>
                  <a:lnTo>
                    <a:pt x="18281" y="21600"/>
                  </a:lnTo>
                  <a:lnTo>
                    <a:pt x="21600" y="2349"/>
                  </a:lnTo>
                  <a:lnTo>
                    <a:pt x="6064"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7" name="Freeform 139">
              <a:extLst>
                <a:ext uri="{FF2B5EF4-FFF2-40B4-BE49-F238E27FC236}">
                  <a16:creationId xmlns:a16="http://schemas.microsoft.com/office/drawing/2014/main" id="{6633784D-B500-4F77-B7C3-AE9DA1BBFA94}"/>
                </a:ext>
              </a:extLst>
            </p:cNvPr>
            <p:cNvSpPr/>
            <p:nvPr userDrawn="1"/>
          </p:nvSpPr>
          <p:spPr>
            <a:xfrm>
              <a:off x="247622" y="1374604"/>
              <a:ext cx="1328158" cy="2338834"/>
            </a:xfrm>
            <a:custGeom>
              <a:avLst/>
              <a:gdLst/>
              <a:ahLst/>
              <a:cxnLst>
                <a:cxn ang="0">
                  <a:pos x="wd2" y="hd2"/>
                </a:cxn>
                <a:cxn ang="5400000">
                  <a:pos x="wd2" y="hd2"/>
                </a:cxn>
                <a:cxn ang="10800000">
                  <a:pos x="wd2" y="hd2"/>
                </a:cxn>
                <a:cxn ang="16200000">
                  <a:pos x="wd2" y="hd2"/>
                </a:cxn>
              </a:cxnLst>
              <a:rect l="0" t="0" r="r" b="b"/>
              <a:pathLst>
                <a:path w="21600" h="21600" extrusionOk="0">
                  <a:moveTo>
                    <a:pt x="19554" y="21397"/>
                  </a:moveTo>
                  <a:lnTo>
                    <a:pt x="19722" y="21238"/>
                  </a:lnTo>
                  <a:lnTo>
                    <a:pt x="19280" y="21026"/>
                  </a:lnTo>
                  <a:lnTo>
                    <a:pt x="19387" y="20806"/>
                  </a:lnTo>
                  <a:lnTo>
                    <a:pt x="19280" y="20532"/>
                  </a:lnTo>
                  <a:lnTo>
                    <a:pt x="19402" y="20373"/>
                  </a:lnTo>
                  <a:lnTo>
                    <a:pt x="19585" y="20302"/>
                  </a:lnTo>
                  <a:lnTo>
                    <a:pt x="19829" y="20170"/>
                  </a:lnTo>
                  <a:lnTo>
                    <a:pt x="20104" y="19852"/>
                  </a:lnTo>
                  <a:lnTo>
                    <a:pt x="20333" y="19314"/>
                  </a:lnTo>
                  <a:lnTo>
                    <a:pt x="21035" y="18996"/>
                  </a:lnTo>
                  <a:lnTo>
                    <a:pt x="21386" y="18855"/>
                  </a:lnTo>
                  <a:lnTo>
                    <a:pt x="21600" y="18749"/>
                  </a:lnTo>
                  <a:lnTo>
                    <a:pt x="21279" y="18502"/>
                  </a:lnTo>
                  <a:lnTo>
                    <a:pt x="21096" y="18378"/>
                  </a:lnTo>
                  <a:lnTo>
                    <a:pt x="21050" y="18016"/>
                  </a:lnTo>
                  <a:lnTo>
                    <a:pt x="20806" y="17637"/>
                  </a:lnTo>
                  <a:lnTo>
                    <a:pt x="20760" y="17372"/>
                  </a:lnTo>
                  <a:lnTo>
                    <a:pt x="20837" y="17151"/>
                  </a:lnTo>
                  <a:lnTo>
                    <a:pt x="20867" y="17133"/>
                  </a:lnTo>
                  <a:lnTo>
                    <a:pt x="9953" y="7644"/>
                  </a:lnTo>
                  <a:lnTo>
                    <a:pt x="9724" y="7600"/>
                  </a:lnTo>
                  <a:lnTo>
                    <a:pt x="9617" y="7547"/>
                  </a:lnTo>
                  <a:lnTo>
                    <a:pt x="9571" y="7415"/>
                  </a:lnTo>
                  <a:lnTo>
                    <a:pt x="9495" y="7265"/>
                  </a:lnTo>
                  <a:lnTo>
                    <a:pt x="9556" y="7132"/>
                  </a:lnTo>
                  <a:lnTo>
                    <a:pt x="9800" y="7071"/>
                  </a:lnTo>
                  <a:lnTo>
                    <a:pt x="10044" y="7035"/>
                  </a:lnTo>
                  <a:lnTo>
                    <a:pt x="12456" y="1721"/>
                  </a:lnTo>
                  <a:lnTo>
                    <a:pt x="2229" y="0"/>
                  </a:lnTo>
                  <a:lnTo>
                    <a:pt x="2122" y="177"/>
                  </a:lnTo>
                  <a:lnTo>
                    <a:pt x="1969" y="256"/>
                  </a:lnTo>
                  <a:lnTo>
                    <a:pt x="1969" y="1015"/>
                  </a:lnTo>
                  <a:lnTo>
                    <a:pt x="1878" y="1227"/>
                  </a:lnTo>
                  <a:lnTo>
                    <a:pt x="1649" y="1456"/>
                  </a:lnTo>
                  <a:lnTo>
                    <a:pt x="1481" y="1607"/>
                  </a:lnTo>
                  <a:lnTo>
                    <a:pt x="1420" y="1677"/>
                  </a:lnTo>
                  <a:lnTo>
                    <a:pt x="1420" y="1977"/>
                  </a:lnTo>
                  <a:lnTo>
                    <a:pt x="1145" y="2198"/>
                  </a:lnTo>
                  <a:lnTo>
                    <a:pt x="656" y="2454"/>
                  </a:lnTo>
                  <a:lnTo>
                    <a:pt x="229" y="2657"/>
                  </a:lnTo>
                  <a:lnTo>
                    <a:pt x="107" y="2781"/>
                  </a:lnTo>
                  <a:lnTo>
                    <a:pt x="46" y="3045"/>
                  </a:lnTo>
                  <a:lnTo>
                    <a:pt x="0" y="3240"/>
                  </a:lnTo>
                  <a:lnTo>
                    <a:pt x="76" y="3425"/>
                  </a:lnTo>
                  <a:lnTo>
                    <a:pt x="290" y="3628"/>
                  </a:lnTo>
                  <a:lnTo>
                    <a:pt x="595" y="3919"/>
                  </a:lnTo>
                  <a:lnTo>
                    <a:pt x="733" y="4140"/>
                  </a:lnTo>
                  <a:lnTo>
                    <a:pt x="824" y="4361"/>
                  </a:lnTo>
                  <a:lnTo>
                    <a:pt x="779" y="4740"/>
                  </a:lnTo>
                  <a:lnTo>
                    <a:pt x="534" y="5049"/>
                  </a:lnTo>
                  <a:lnTo>
                    <a:pt x="458" y="5332"/>
                  </a:lnTo>
                  <a:lnTo>
                    <a:pt x="443" y="5685"/>
                  </a:lnTo>
                  <a:lnTo>
                    <a:pt x="397" y="5826"/>
                  </a:lnTo>
                  <a:lnTo>
                    <a:pt x="275" y="5932"/>
                  </a:lnTo>
                  <a:lnTo>
                    <a:pt x="290" y="6117"/>
                  </a:lnTo>
                  <a:lnTo>
                    <a:pt x="565" y="6470"/>
                  </a:lnTo>
                  <a:lnTo>
                    <a:pt x="977" y="7044"/>
                  </a:lnTo>
                  <a:lnTo>
                    <a:pt x="1282" y="7424"/>
                  </a:lnTo>
                  <a:lnTo>
                    <a:pt x="1465" y="7583"/>
                  </a:lnTo>
                  <a:lnTo>
                    <a:pt x="1435" y="7794"/>
                  </a:lnTo>
                  <a:lnTo>
                    <a:pt x="1374" y="7953"/>
                  </a:lnTo>
                  <a:lnTo>
                    <a:pt x="1206" y="8077"/>
                  </a:lnTo>
                  <a:lnTo>
                    <a:pt x="1221" y="8209"/>
                  </a:lnTo>
                  <a:lnTo>
                    <a:pt x="1481" y="8209"/>
                  </a:lnTo>
                  <a:lnTo>
                    <a:pt x="1710" y="8342"/>
                  </a:lnTo>
                  <a:lnTo>
                    <a:pt x="1954" y="8545"/>
                  </a:lnTo>
                  <a:lnTo>
                    <a:pt x="2091" y="8651"/>
                  </a:lnTo>
                  <a:lnTo>
                    <a:pt x="2290" y="8686"/>
                  </a:lnTo>
                  <a:lnTo>
                    <a:pt x="2412" y="8465"/>
                  </a:lnTo>
                  <a:lnTo>
                    <a:pt x="2458" y="8227"/>
                  </a:lnTo>
                  <a:lnTo>
                    <a:pt x="2916" y="8227"/>
                  </a:lnTo>
                  <a:lnTo>
                    <a:pt x="3175" y="8368"/>
                  </a:lnTo>
                  <a:lnTo>
                    <a:pt x="3740" y="8386"/>
                  </a:lnTo>
                  <a:lnTo>
                    <a:pt x="4045" y="8527"/>
                  </a:lnTo>
                  <a:lnTo>
                    <a:pt x="4335" y="8606"/>
                  </a:lnTo>
                  <a:lnTo>
                    <a:pt x="4473" y="8651"/>
                  </a:lnTo>
                  <a:lnTo>
                    <a:pt x="4366" y="8739"/>
                  </a:lnTo>
                  <a:lnTo>
                    <a:pt x="4122" y="8704"/>
                  </a:lnTo>
                  <a:lnTo>
                    <a:pt x="3877" y="8615"/>
                  </a:lnTo>
                  <a:lnTo>
                    <a:pt x="3725" y="8562"/>
                  </a:lnTo>
                  <a:lnTo>
                    <a:pt x="3389" y="8545"/>
                  </a:lnTo>
                  <a:lnTo>
                    <a:pt x="3221" y="8492"/>
                  </a:lnTo>
                  <a:lnTo>
                    <a:pt x="2961" y="8456"/>
                  </a:lnTo>
                  <a:lnTo>
                    <a:pt x="2778" y="8509"/>
                  </a:lnTo>
                  <a:lnTo>
                    <a:pt x="2778" y="8615"/>
                  </a:lnTo>
                  <a:lnTo>
                    <a:pt x="2809" y="8924"/>
                  </a:lnTo>
                  <a:lnTo>
                    <a:pt x="2961" y="9057"/>
                  </a:lnTo>
                  <a:lnTo>
                    <a:pt x="2916" y="9374"/>
                  </a:lnTo>
                  <a:lnTo>
                    <a:pt x="2809" y="9374"/>
                  </a:lnTo>
                  <a:lnTo>
                    <a:pt x="2610" y="9330"/>
                  </a:lnTo>
                  <a:lnTo>
                    <a:pt x="2503" y="9224"/>
                  </a:lnTo>
                  <a:lnTo>
                    <a:pt x="2458" y="9048"/>
                  </a:lnTo>
                  <a:lnTo>
                    <a:pt x="2458" y="8995"/>
                  </a:lnTo>
                  <a:lnTo>
                    <a:pt x="2397" y="8933"/>
                  </a:lnTo>
                  <a:lnTo>
                    <a:pt x="2122" y="8907"/>
                  </a:lnTo>
                  <a:lnTo>
                    <a:pt x="2046" y="9057"/>
                  </a:lnTo>
                  <a:lnTo>
                    <a:pt x="2030" y="9189"/>
                  </a:lnTo>
                  <a:lnTo>
                    <a:pt x="1954" y="9489"/>
                  </a:lnTo>
                  <a:lnTo>
                    <a:pt x="1923" y="9904"/>
                  </a:lnTo>
                  <a:lnTo>
                    <a:pt x="1969" y="10125"/>
                  </a:lnTo>
                  <a:lnTo>
                    <a:pt x="2244" y="10363"/>
                  </a:lnTo>
                  <a:lnTo>
                    <a:pt x="2565" y="10548"/>
                  </a:lnTo>
                  <a:lnTo>
                    <a:pt x="2916" y="10672"/>
                  </a:lnTo>
                  <a:lnTo>
                    <a:pt x="3022" y="10910"/>
                  </a:lnTo>
                  <a:lnTo>
                    <a:pt x="3007" y="11131"/>
                  </a:lnTo>
                  <a:lnTo>
                    <a:pt x="2885" y="11272"/>
                  </a:lnTo>
                  <a:lnTo>
                    <a:pt x="2671" y="11352"/>
                  </a:lnTo>
                  <a:lnTo>
                    <a:pt x="2397" y="11352"/>
                  </a:lnTo>
                  <a:lnTo>
                    <a:pt x="2366" y="11837"/>
                  </a:lnTo>
                  <a:lnTo>
                    <a:pt x="2458" y="11996"/>
                  </a:lnTo>
                  <a:lnTo>
                    <a:pt x="2839" y="12411"/>
                  </a:lnTo>
                  <a:lnTo>
                    <a:pt x="3022" y="12667"/>
                  </a:lnTo>
                  <a:lnTo>
                    <a:pt x="3358" y="13029"/>
                  </a:lnTo>
                  <a:lnTo>
                    <a:pt x="3541" y="13355"/>
                  </a:lnTo>
                  <a:lnTo>
                    <a:pt x="3816" y="13603"/>
                  </a:lnTo>
                  <a:lnTo>
                    <a:pt x="4106" y="13912"/>
                  </a:lnTo>
                  <a:lnTo>
                    <a:pt x="4198" y="13947"/>
                  </a:lnTo>
                  <a:lnTo>
                    <a:pt x="4213" y="14194"/>
                  </a:lnTo>
                  <a:lnTo>
                    <a:pt x="4228" y="14362"/>
                  </a:lnTo>
                  <a:lnTo>
                    <a:pt x="4167" y="14432"/>
                  </a:lnTo>
                  <a:lnTo>
                    <a:pt x="4381" y="14582"/>
                  </a:lnTo>
                  <a:lnTo>
                    <a:pt x="4503" y="14688"/>
                  </a:lnTo>
                  <a:lnTo>
                    <a:pt x="4503" y="14909"/>
                  </a:lnTo>
                  <a:lnTo>
                    <a:pt x="4381" y="15350"/>
                  </a:lnTo>
                  <a:lnTo>
                    <a:pt x="4259" y="15633"/>
                  </a:lnTo>
                  <a:lnTo>
                    <a:pt x="4213" y="15845"/>
                  </a:lnTo>
                  <a:lnTo>
                    <a:pt x="4976" y="16110"/>
                  </a:lnTo>
                  <a:lnTo>
                    <a:pt x="5694" y="16251"/>
                  </a:lnTo>
                  <a:lnTo>
                    <a:pt x="6228" y="16471"/>
                  </a:lnTo>
                  <a:lnTo>
                    <a:pt x="6885" y="16577"/>
                  </a:lnTo>
                  <a:lnTo>
                    <a:pt x="7205" y="16736"/>
                  </a:lnTo>
                  <a:lnTo>
                    <a:pt x="7724" y="17195"/>
                  </a:lnTo>
                  <a:lnTo>
                    <a:pt x="8350" y="17557"/>
                  </a:lnTo>
                  <a:lnTo>
                    <a:pt x="9419" y="17681"/>
                  </a:lnTo>
                  <a:lnTo>
                    <a:pt x="9495" y="18131"/>
                  </a:lnTo>
                  <a:lnTo>
                    <a:pt x="9617" y="18343"/>
                  </a:lnTo>
                  <a:lnTo>
                    <a:pt x="10182" y="18413"/>
                  </a:lnTo>
                  <a:lnTo>
                    <a:pt x="10777" y="18811"/>
                  </a:lnTo>
                  <a:lnTo>
                    <a:pt x="11495" y="19411"/>
                  </a:lnTo>
                  <a:lnTo>
                    <a:pt x="11800" y="19667"/>
                  </a:lnTo>
                  <a:lnTo>
                    <a:pt x="12014" y="20055"/>
                  </a:lnTo>
                  <a:lnTo>
                    <a:pt x="11846" y="20488"/>
                  </a:lnTo>
                  <a:lnTo>
                    <a:pt x="11846" y="20682"/>
                  </a:lnTo>
                  <a:lnTo>
                    <a:pt x="12014" y="21053"/>
                  </a:lnTo>
                  <a:lnTo>
                    <a:pt x="12365" y="21115"/>
                  </a:lnTo>
                  <a:lnTo>
                    <a:pt x="18929" y="21600"/>
                  </a:lnTo>
                  <a:lnTo>
                    <a:pt x="19005" y="21538"/>
                  </a:lnTo>
                  <a:lnTo>
                    <a:pt x="19554" y="213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8" name="Freeform 140">
              <a:extLst>
                <a:ext uri="{FF2B5EF4-FFF2-40B4-BE49-F238E27FC236}">
                  <a16:creationId xmlns:a16="http://schemas.microsoft.com/office/drawing/2014/main" id="{3E165D65-FD3F-49D6-8670-B1871D921453}"/>
                </a:ext>
              </a:extLst>
            </p:cNvPr>
            <p:cNvSpPr/>
            <p:nvPr userDrawn="1"/>
          </p:nvSpPr>
          <p:spPr>
            <a:xfrm>
              <a:off x="3506109" y="3102186"/>
              <a:ext cx="1451969" cy="794916"/>
            </a:xfrm>
            <a:custGeom>
              <a:avLst/>
              <a:gdLst/>
              <a:ahLst/>
              <a:cxnLst>
                <a:cxn ang="0">
                  <a:pos x="wd2" y="hd2"/>
                </a:cxn>
                <a:cxn ang="5400000">
                  <a:pos x="wd2" y="hd2"/>
                </a:cxn>
                <a:cxn ang="10800000">
                  <a:pos x="wd2" y="hd2"/>
                </a:cxn>
                <a:cxn ang="16200000">
                  <a:pos x="wd2" y="hd2"/>
                </a:cxn>
              </a:cxnLst>
              <a:rect l="0" t="0" r="r" b="b"/>
              <a:pathLst>
                <a:path w="21600" h="21600" extrusionOk="0">
                  <a:moveTo>
                    <a:pt x="28" y="3038"/>
                  </a:moveTo>
                  <a:lnTo>
                    <a:pt x="0" y="3479"/>
                  </a:lnTo>
                  <a:lnTo>
                    <a:pt x="28" y="3038"/>
                  </a:lnTo>
                  <a:lnTo>
                    <a:pt x="7647" y="3894"/>
                  </a:lnTo>
                  <a:lnTo>
                    <a:pt x="7367" y="14954"/>
                  </a:lnTo>
                  <a:lnTo>
                    <a:pt x="7898" y="15863"/>
                  </a:lnTo>
                  <a:lnTo>
                    <a:pt x="8093" y="16252"/>
                  </a:lnTo>
                  <a:lnTo>
                    <a:pt x="8274" y="16226"/>
                  </a:lnTo>
                  <a:lnTo>
                    <a:pt x="8540" y="16148"/>
                  </a:lnTo>
                  <a:lnTo>
                    <a:pt x="8693" y="16252"/>
                  </a:lnTo>
                  <a:lnTo>
                    <a:pt x="8916" y="16122"/>
                  </a:lnTo>
                  <a:lnTo>
                    <a:pt x="9195" y="16434"/>
                  </a:lnTo>
                  <a:lnTo>
                    <a:pt x="9363" y="17446"/>
                  </a:lnTo>
                  <a:lnTo>
                    <a:pt x="9963" y="17498"/>
                  </a:lnTo>
                  <a:lnTo>
                    <a:pt x="10409" y="17965"/>
                  </a:lnTo>
                  <a:lnTo>
                    <a:pt x="10772" y="17888"/>
                  </a:lnTo>
                  <a:lnTo>
                    <a:pt x="10870" y="17810"/>
                  </a:lnTo>
                  <a:lnTo>
                    <a:pt x="11093" y="18251"/>
                  </a:lnTo>
                  <a:lnTo>
                    <a:pt x="11386" y="17965"/>
                  </a:lnTo>
                  <a:lnTo>
                    <a:pt x="11972" y="18069"/>
                  </a:lnTo>
                  <a:lnTo>
                    <a:pt x="12223" y="18900"/>
                  </a:lnTo>
                  <a:lnTo>
                    <a:pt x="12419" y="18926"/>
                  </a:lnTo>
                  <a:lnTo>
                    <a:pt x="12516" y="19653"/>
                  </a:lnTo>
                  <a:lnTo>
                    <a:pt x="12740" y="19731"/>
                  </a:lnTo>
                  <a:lnTo>
                    <a:pt x="12991" y="19367"/>
                  </a:lnTo>
                  <a:lnTo>
                    <a:pt x="13158" y="18952"/>
                  </a:lnTo>
                  <a:lnTo>
                    <a:pt x="13270" y="18952"/>
                  </a:lnTo>
                  <a:lnTo>
                    <a:pt x="13716" y="19601"/>
                  </a:lnTo>
                  <a:lnTo>
                    <a:pt x="13856" y="20146"/>
                  </a:lnTo>
                  <a:lnTo>
                    <a:pt x="14316" y="19601"/>
                  </a:lnTo>
                  <a:lnTo>
                    <a:pt x="14414" y="19835"/>
                  </a:lnTo>
                  <a:lnTo>
                    <a:pt x="14512" y="20562"/>
                  </a:lnTo>
                  <a:lnTo>
                    <a:pt x="14623" y="20432"/>
                  </a:lnTo>
                  <a:lnTo>
                    <a:pt x="14819" y="19861"/>
                  </a:lnTo>
                  <a:lnTo>
                    <a:pt x="15167" y="19757"/>
                  </a:lnTo>
                  <a:lnTo>
                    <a:pt x="15530" y="20068"/>
                  </a:lnTo>
                  <a:lnTo>
                    <a:pt x="16116" y="20042"/>
                  </a:lnTo>
                  <a:lnTo>
                    <a:pt x="16367" y="20484"/>
                  </a:lnTo>
                  <a:lnTo>
                    <a:pt x="16507" y="20847"/>
                  </a:lnTo>
                  <a:lnTo>
                    <a:pt x="16828" y="20691"/>
                  </a:lnTo>
                  <a:lnTo>
                    <a:pt x="17177" y="20224"/>
                  </a:lnTo>
                  <a:lnTo>
                    <a:pt x="17372" y="19913"/>
                  </a:lnTo>
                  <a:lnTo>
                    <a:pt x="17623" y="19835"/>
                  </a:lnTo>
                  <a:lnTo>
                    <a:pt x="17860" y="20120"/>
                  </a:lnTo>
                  <a:lnTo>
                    <a:pt x="18112" y="19964"/>
                  </a:lnTo>
                  <a:lnTo>
                    <a:pt x="18307" y="19679"/>
                  </a:lnTo>
                  <a:lnTo>
                    <a:pt x="18726" y="19757"/>
                  </a:lnTo>
                  <a:lnTo>
                    <a:pt x="18935" y="19835"/>
                  </a:lnTo>
                  <a:lnTo>
                    <a:pt x="19479" y="19549"/>
                  </a:lnTo>
                  <a:lnTo>
                    <a:pt x="19870" y="19783"/>
                  </a:lnTo>
                  <a:lnTo>
                    <a:pt x="20205" y="20380"/>
                  </a:lnTo>
                  <a:lnTo>
                    <a:pt x="20679" y="20977"/>
                  </a:lnTo>
                  <a:lnTo>
                    <a:pt x="21056" y="20977"/>
                  </a:lnTo>
                  <a:lnTo>
                    <a:pt x="21321" y="21263"/>
                  </a:lnTo>
                  <a:lnTo>
                    <a:pt x="21530" y="21600"/>
                  </a:lnTo>
                  <a:lnTo>
                    <a:pt x="21600" y="10670"/>
                  </a:lnTo>
                  <a:lnTo>
                    <a:pt x="21056" y="4517"/>
                  </a:lnTo>
                  <a:lnTo>
                    <a:pt x="21056" y="1558"/>
                  </a:lnTo>
                  <a:lnTo>
                    <a:pt x="17079" y="1376"/>
                  </a:lnTo>
                  <a:lnTo>
                    <a:pt x="13870" y="1246"/>
                  </a:lnTo>
                  <a:lnTo>
                    <a:pt x="11386" y="1090"/>
                  </a:lnTo>
                  <a:lnTo>
                    <a:pt x="8428" y="831"/>
                  </a:lnTo>
                  <a:lnTo>
                    <a:pt x="4744" y="467"/>
                  </a:lnTo>
                  <a:lnTo>
                    <a:pt x="279" y="0"/>
                  </a:lnTo>
                  <a:lnTo>
                    <a:pt x="195" y="3038"/>
                  </a:lnTo>
                  <a:lnTo>
                    <a:pt x="28" y="303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9" name="Freeform 141">
              <a:extLst>
                <a:ext uri="{FF2B5EF4-FFF2-40B4-BE49-F238E27FC236}">
                  <a16:creationId xmlns:a16="http://schemas.microsoft.com/office/drawing/2014/main" id="{C74802D3-727A-47E2-A636-58F73BE41E6C}"/>
                </a:ext>
              </a:extLst>
            </p:cNvPr>
            <p:cNvSpPr/>
            <p:nvPr userDrawn="1"/>
          </p:nvSpPr>
          <p:spPr>
            <a:xfrm>
              <a:off x="3689014" y="2465103"/>
              <a:ext cx="1235299" cy="694477"/>
            </a:xfrm>
            <a:custGeom>
              <a:avLst/>
              <a:gdLst/>
              <a:ahLst/>
              <a:cxnLst>
                <a:cxn ang="0">
                  <a:pos x="wd2" y="hd2"/>
                </a:cxn>
                <a:cxn ang="5400000">
                  <a:pos x="wd2" y="hd2"/>
                </a:cxn>
                <a:cxn ang="10800000">
                  <a:pos x="wd2" y="hd2"/>
                </a:cxn>
                <a:cxn ang="16200000">
                  <a:pos x="wd2" y="hd2"/>
                </a:cxn>
              </a:cxnLst>
              <a:rect l="0" t="0" r="r" b="b"/>
              <a:pathLst>
                <a:path w="21600" h="21600" extrusionOk="0">
                  <a:moveTo>
                    <a:pt x="21551" y="21600"/>
                  </a:moveTo>
                  <a:lnTo>
                    <a:pt x="21600" y="7220"/>
                  </a:lnTo>
                  <a:lnTo>
                    <a:pt x="21091" y="6744"/>
                  </a:lnTo>
                  <a:lnTo>
                    <a:pt x="20894" y="6477"/>
                  </a:lnTo>
                  <a:lnTo>
                    <a:pt x="20730" y="5556"/>
                  </a:lnTo>
                  <a:lnTo>
                    <a:pt x="20221" y="4813"/>
                  </a:lnTo>
                  <a:lnTo>
                    <a:pt x="20451" y="4070"/>
                  </a:lnTo>
                  <a:lnTo>
                    <a:pt x="20730" y="3298"/>
                  </a:lnTo>
                  <a:lnTo>
                    <a:pt x="20730" y="2555"/>
                  </a:lnTo>
                  <a:lnTo>
                    <a:pt x="19877" y="2555"/>
                  </a:lnTo>
                  <a:lnTo>
                    <a:pt x="19745" y="1961"/>
                  </a:lnTo>
                  <a:lnTo>
                    <a:pt x="19401" y="1159"/>
                  </a:lnTo>
                  <a:lnTo>
                    <a:pt x="12589" y="772"/>
                  </a:lnTo>
                  <a:lnTo>
                    <a:pt x="771" y="0"/>
                  </a:lnTo>
                  <a:lnTo>
                    <a:pt x="0" y="20114"/>
                  </a:lnTo>
                  <a:lnTo>
                    <a:pt x="5449" y="20649"/>
                  </a:lnTo>
                  <a:lnTo>
                    <a:pt x="8108" y="20887"/>
                  </a:lnTo>
                  <a:lnTo>
                    <a:pt x="10176" y="21065"/>
                  </a:lnTo>
                  <a:lnTo>
                    <a:pt x="13098" y="21243"/>
                  </a:lnTo>
                  <a:lnTo>
                    <a:pt x="16873" y="21392"/>
                  </a:lnTo>
                  <a:lnTo>
                    <a:pt x="21551"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0" name="Freeform 142">
              <a:extLst>
                <a:ext uri="{FF2B5EF4-FFF2-40B4-BE49-F238E27FC236}">
                  <a16:creationId xmlns:a16="http://schemas.microsoft.com/office/drawing/2014/main" id="{CB4875F7-AC54-45C4-8D05-EF28E0670861}"/>
                </a:ext>
              </a:extLst>
            </p:cNvPr>
            <p:cNvSpPr/>
            <p:nvPr userDrawn="1"/>
          </p:nvSpPr>
          <p:spPr>
            <a:xfrm>
              <a:off x="3435763" y="1796454"/>
              <a:ext cx="1364738" cy="705956"/>
            </a:xfrm>
            <a:custGeom>
              <a:avLst/>
              <a:gdLst/>
              <a:ahLst/>
              <a:cxnLst>
                <a:cxn ang="0">
                  <a:pos x="wd2" y="hd2"/>
                </a:cxn>
                <a:cxn ang="5400000">
                  <a:pos x="wd2" y="hd2"/>
                </a:cxn>
                <a:cxn ang="10800000">
                  <a:pos x="wd2" y="hd2"/>
                </a:cxn>
                <a:cxn ang="16200000">
                  <a:pos x="wd2" y="hd2"/>
                </a:cxn>
              </a:cxnLst>
              <a:rect l="0" t="0" r="r" b="b"/>
              <a:pathLst>
                <a:path w="21600" h="21600" extrusionOk="0">
                  <a:moveTo>
                    <a:pt x="21570" y="21541"/>
                  </a:moveTo>
                  <a:lnTo>
                    <a:pt x="21600" y="21600"/>
                  </a:lnTo>
                  <a:lnTo>
                    <a:pt x="21466" y="21015"/>
                  </a:lnTo>
                  <a:lnTo>
                    <a:pt x="21363" y="20224"/>
                  </a:lnTo>
                  <a:lnTo>
                    <a:pt x="21199" y="20107"/>
                  </a:lnTo>
                  <a:lnTo>
                    <a:pt x="21081" y="20020"/>
                  </a:lnTo>
                  <a:lnTo>
                    <a:pt x="20977" y="19902"/>
                  </a:lnTo>
                  <a:lnTo>
                    <a:pt x="20932" y="19815"/>
                  </a:lnTo>
                  <a:lnTo>
                    <a:pt x="20858" y="19463"/>
                  </a:lnTo>
                  <a:lnTo>
                    <a:pt x="20932" y="19171"/>
                  </a:lnTo>
                  <a:lnTo>
                    <a:pt x="20873" y="18439"/>
                  </a:lnTo>
                  <a:lnTo>
                    <a:pt x="20695" y="18146"/>
                  </a:lnTo>
                  <a:lnTo>
                    <a:pt x="20591" y="17795"/>
                  </a:lnTo>
                  <a:lnTo>
                    <a:pt x="20502" y="16859"/>
                  </a:lnTo>
                  <a:lnTo>
                    <a:pt x="20502" y="15424"/>
                  </a:lnTo>
                  <a:lnTo>
                    <a:pt x="20398" y="15161"/>
                  </a:lnTo>
                  <a:lnTo>
                    <a:pt x="20295" y="14693"/>
                  </a:lnTo>
                  <a:lnTo>
                    <a:pt x="20339" y="14166"/>
                  </a:lnTo>
                  <a:lnTo>
                    <a:pt x="20339" y="12849"/>
                  </a:lnTo>
                  <a:lnTo>
                    <a:pt x="20235" y="11941"/>
                  </a:lnTo>
                  <a:lnTo>
                    <a:pt x="20057" y="11649"/>
                  </a:lnTo>
                  <a:lnTo>
                    <a:pt x="19924" y="11649"/>
                  </a:lnTo>
                  <a:lnTo>
                    <a:pt x="19864" y="11298"/>
                  </a:lnTo>
                  <a:lnTo>
                    <a:pt x="19805" y="10654"/>
                  </a:lnTo>
                  <a:lnTo>
                    <a:pt x="19746" y="10156"/>
                  </a:lnTo>
                  <a:lnTo>
                    <a:pt x="19924" y="10068"/>
                  </a:lnTo>
                  <a:lnTo>
                    <a:pt x="19924" y="9863"/>
                  </a:lnTo>
                  <a:lnTo>
                    <a:pt x="19820" y="9717"/>
                  </a:lnTo>
                  <a:lnTo>
                    <a:pt x="19760" y="9307"/>
                  </a:lnTo>
                  <a:lnTo>
                    <a:pt x="19657" y="8898"/>
                  </a:lnTo>
                  <a:lnTo>
                    <a:pt x="19345" y="7463"/>
                  </a:lnTo>
                  <a:lnTo>
                    <a:pt x="19167" y="6673"/>
                  </a:lnTo>
                  <a:lnTo>
                    <a:pt x="18945" y="5444"/>
                  </a:lnTo>
                  <a:lnTo>
                    <a:pt x="18737" y="4946"/>
                  </a:lnTo>
                  <a:lnTo>
                    <a:pt x="18692" y="4829"/>
                  </a:lnTo>
                  <a:lnTo>
                    <a:pt x="18410" y="4361"/>
                  </a:lnTo>
                  <a:lnTo>
                    <a:pt x="17906" y="3688"/>
                  </a:lnTo>
                  <a:lnTo>
                    <a:pt x="17580" y="3454"/>
                  </a:lnTo>
                  <a:lnTo>
                    <a:pt x="17253" y="3161"/>
                  </a:lnTo>
                  <a:lnTo>
                    <a:pt x="16957" y="2634"/>
                  </a:lnTo>
                  <a:lnTo>
                    <a:pt x="16452" y="2517"/>
                  </a:lnTo>
                  <a:lnTo>
                    <a:pt x="15829" y="2605"/>
                  </a:lnTo>
                  <a:lnTo>
                    <a:pt x="15666" y="2605"/>
                  </a:lnTo>
                  <a:lnTo>
                    <a:pt x="15414" y="2810"/>
                  </a:lnTo>
                  <a:lnTo>
                    <a:pt x="15310" y="3044"/>
                  </a:lnTo>
                  <a:lnTo>
                    <a:pt x="15117" y="2927"/>
                  </a:lnTo>
                  <a:lnTo>
                    <a:pt x="14865" y="2605"/>
                  </a:lnTo>
                  <a:lnTo>
                    <a:pt x="14449" y="2195"/>
                  </a:lnTo>
                  <a:lnTo>
                    <a:pt x="13930" y="1668"/>
                  </a:lnTo>
                  <a:lnTo>
                    <a:pt x="682" y="0"/>
                  </a:lnTo>
                  <a:lnTo>
                    <a:pt x="0" y="12995"/>
                  </a:lnTo>
                  <a:lnTo>
                    <a:pt x="4999" y="13932"/>
                  </a:lnTo>
                  <a:lnTo>
                    <a:pt x="4762" y="20400"/>
                  </a:lnTo>
                  <a:lnTo>
                    <a:pt x="15414" y="21161"/>
                  </a:lnTo>
                  <a:lnTo>
                    <a:pt x="21570" y="2154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1" name="Freeform 143">
              <a:extLst>
                <a:ext uri="{FF2B5EF4-FFF2-40B4-BE49-F238E27FC236}">
                  <a16:creationId xmlns:a16="http://schemas.microsoft.com/office/drawing/2014/main" id="{9D51ABAD-E1CF-463D-9190-E2524A13A1BB}"/>
                </a:ext>
              </a:extLst>
            </p:cNvPr>
            <p:cNvSpPr/>
            <p:nvPr userDrawn="1"/>
          </p:nvSpPr>
          <p:spPr>
            <a:xfrm>
              <a:off x="3477971" y="1165112"/>
              <a:ext cx="1173393" cy="803527"/>
            </a:xfrm>
            <a:custGeom>
              <a:avLst/>
              <a:gdLst/>
              <a:ahLst/>
              <a:cxnLst>
                <a:cxn ang="0">
                  <a:pos x="wd2" y="hd2"/>
                </a:cxn>
                <a:cxn ang="5400000">
                  <a:pos x="wd2" y="hd2"/>
                </a:cxn>
                <a:cxn ang="10800000">
                  <a:pos x="wd2" y="hd2"/>
                </a:cxn>
                <a:cxn ang="16200000">
                  <a:pos x="wd2" y="hd2"/>
                </a:cxn>
              </a:cxnLst>
              <a:rect l="0" t="0" r="r" b="b"/>
              <a:pathLst>
                <a:path w="21600" h="21600" extrusionOk="0">
                  <a:moveTo>
                    <a:pt x="16036" y="18948"/>
                  </a:moveTo>
                  <a:lnTo>
                    <a:pt x="16520" y="19309"/>
                  </a:lnTo>
                  <a:lnTo>
                    <a:pt x="16813" y="19592"/>
                  </a:lnTo>
                  <a:lnTo>
                    <a:pt x="17038" y="19695"/>
                  </a:lnTo>
                  <a:lnTo>
                    <a:pt x="17159" y="19489"/>
                  </a:lnTo>
                  <a:lnTo>
                    <a:pt x="17453" y="19309"/>
                  </a:lnTo>
                  <a:lnTo>
                    <a:pt x="17643" y="19309"/>
                  </a:lnTo>
                  <a:lnTo>
                    <a:pt x="18369" y="19231"/>
                  </a:lnTo>
                  <a:lnTo>
                    <a:pt x="18956" y="19334"/>
                  </a:lnTo>
                  <a:lnTo>
                    <a:pt x="19302" y="19798"/>
                  </a:lnTo>
                  <a:lnTo>
                    <a:pt x="19682" y="20055"/>
                  </a:lnTo>
                  <a:lnTo>
                    <a:pt x="20062" y="20261"/>
                  </a:lnTo>
                  <a:lnTo>
                    <a:pt x="20650" y="20853"/>
                  </a:lnTo>
                  <a:lnTo>
                    <a:pt x="20978" y="21265"/>
                  </a:lnTo>
                  <a:lnTo>
                    <a:pt x="21030" y="21368"/>
                  </a:lnTo>
                  <a:lnTo>
                    <a:pt x="21151" y="21600"/>
                  </a:lnTo>
                  <a:lnTo>
                    <a:pt x="21151" y="20776"/>
                  </a:lnTo>
                  <a:lnTo>
                    <a:pt x="20805" y="20441"/>
                  </a:lnTo>
                  <a:lnTo>
                    <a:pt x="20805" y="20055"/>
                  </a:lnTo>
                  <a:lnTo>
                    <a:pt x="20926" y="19695"/>
                  </a:lnTo>
                  <a:lnTo>
                    <a:pt x="21151" y="19592"/>
                  </a:lnTo>
                  <a:lnTo>
                    <a:pt x="21151" y="18768"/>
                  </a:lnTo>
                  <a:lnTo>
                    <a:pt x="21203" y="18330"/>
                  </a:lnTo>
                  <a:lnTo>
                    <a:pt x="21358" y="18227"/>
                  </a:lnTo>
                  <a:lnTo>
                    <a:pt x="21358" y="17764"/>
                  </a:lnTo>
                  <a:lnTo>
                    <a:pt x="21168" y="17172"/>
                  </a:lnTo>
                  <a:lnTo>
                    <a:pt x="21030" y="17017"/>
                  </a:lnTo>
                  <a:lnTo>
                    <a:pt x="21099" y="16400"/>
                  </a:lnTo>
                  <a:lnTo>
                    <a:pt x="21099" y="16065"/>
                  </a:lnTo>
                  <a:lnTo>
                    <a:pt x="21358" y="16065"/>
                  </a:lnTo>
                  <a:lnTo>
                    <a:pt x="21600" y="5715"/>
                  </a:lnTo>
                  <a:lnTo>
                    <a:pt x="21358" y="5303"/>
                  </a:lnTo>
                  <a:lnTo>
                    <a:pt x="21220" y="4969"/>
                  </a:lnTo>
                  <a:lnTo>
                    <a:pt x="20805" y="4737"/>
                  </a:lnTo>
                  <a:lnTo>
                    <a:pt x="20719" y="4402"/>
                  </a:lnTo>
                  <a:lnTo>
                    <a:pt x="20529" y="4042"/>
                  </a:lnTo>
                  <a:lnTo>
                    <a:pt x="20408" y="3759"/>
                  </a:lnTo>
                  <a:lnTo>
                    <a:pt x="20408" y="3270"/>
                  </a:lnTo>
                  <a:lnTo>
                    <a:pt x="20615" y="2858"/>
                  </a:lnTo>
                  <a:lnTo>
                    <a:pt x="20874" y="2523"/>
                  </a:lnTo>
                  <a:lnTo>
                    <a:pt x="21168" y="2085"/>
                  </a:lnTo>
                  <a:lnTo>
                    <a:pt x="21151" y="1828"/>
                  </a:lnTo>
                  <a:lnTo>
                    <a:pt x="21116" y="1725"/>
                  </a:lnTo>
                  <a:lnTo>
                    <a:pt x="16969" y="1467"/>
                  </a:lnTo>
                  <a:lnTo>
                    <a:pt x="13599" y="1236"/>
                  </a:lnTo>
                  <a:lnTo>
                    <a:pt x="10956" y="1056"/>
                  </a:lnTo>
                  <a:lnTo>
                    <a:pt x="8346" y="798"/>
                  </a:lnTo>
                  <a:lnTo>
                    <a:pt x="5098" y="438"/>
                  </a:lnTo>
                  <a:lnTo>
                    <a:pt x="1123" y="0"/>
                  </a:lnTo>
                  <a:lnTo>
                    <a:pt x="0" y="17017"/>
                  </a:lnTo>
                  <a:lnTo>
                    <a:pt x="15431" y="18485"/>
                  </a:lnTo>
                  <a:lnTo>
                    <a:pt x="16036" y="1894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2" name="Freeform 144">
              <a:extLst>
                <a:ext uri="{FF2B5EF4-FFF2-40B4-BE49-F238E27FC236}">
                  <a16:creationId xmlns:a16="http://schemas.microsoft.com/office/drawing/2014/main" id="{9E6AC24A-C572-497A-AD5D-330989DAC0D6}"/>
                </a:ext>
              </a:extLst>
            </p:cNvPr>
            <p:cNvSpPr/>
            <p:nvPr userDrawn="1"/>
          </p:nvSpPr>
          <p:spPr>
            <a:xfrm>
              <a:off x="2341158" y="1231117"/>
              <a:ext cx="1179021" cy="990059"/>
            </a:xfrm>
            <a:custGeom>
              <a:avLst/>
              <a:gdLst/>
              <a:ahLst/>
              <a:cxnLst>
                <a:cxn ang="0">
                  <a:pos x="wd2" y="hd2"/>
                </a:cxn>
                <a:cxn ang="5400000">
                  <a:pos x="wd2" y="hd2"/>
                </a:cxn>
                <a:cxn ang="10800000">
                  <a:pos x="wd2" y="hd2"/>
                </a:cxn>
                <a:cxn ang="16200000">
                  <a:pos x="wd2" y="hd2"/>
                </a:cxn>
              </a:cxnLst>
              <a:rect l="0" t="0" r="r" b="b"/>
              <a:pathLst>
                <a:path w="21600" h="21600" extrusionOk="0">
                  <a:moveTo>
                    <a:pt x="21600" y="2958"/>
                  </a:moveTo>
                  <a:lnTo>
                    <a:pt x="21583" y="2958"/>
                  </a:lnTo>
                  <a:lnTo>
                    <a:pt x="2648" y="0"/>
                  </a:lnTo>
                  <a:lnTo>
                    <a:pt x="2270" y="2645"/>
                  </a:lnTo>
                  <a:lnTo>
                    <a:pt x="602" y="13914"/>
                  </a:lnTo>
                  <a:lnTo>
                    <a:pt x="0" y="18476"/>
                  </a:lnTo>
                  <a:lnTo>
                    <a:pt x="5761" y="19580"/>
                  </a:lnTo>
                  <a:lnTo>
                    <a:pt x="20052" y="21600"/>
                  </a:lnTo>
                  <a:lnTo>
                    <a:pt x="20843" y="12352"/>
                  </a:lnTo>
                  <a:lnTo>
                    <a:pt x="21600" y="295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3" name="Freeform 145">
              <a:extLst>
                <a:ext uri="{FF2B5EF4-FFF2-40B4-BE49-F238E27FC236}">
                  <a16:creationId xmlns:a16="http://schemas.microsoft.com/office/drawing/2014/main" id="{5BBF803C-5394-46AB-BBAB-C45ECDD48E25}"/>
                </a:ext>
              </a:extLst>
            </p:cNvPr>
            <p:cNvSpPr/>
            <p:nvPr userDrawn="1"/>
          </p:nvSpPr>
          <p:spPr>
            <a:xfrm>
              <a:off x="3539876" y="513683"/>
              <a:ext cx="1094604" cy="720304"/>
            </a:xfrm>
            <a:custGeom>
              <a:avLst/>
              <a:gdLst/>
              <a:ahLst/>
              <a:cxnLst>
                <a:cxn ang="0">
                  <a:pos x="wd2" y="hd2"/>
                </a:cxn>
                <a:cxn ang="5400000">
                  <a:pos x="wd2" y="hd2"/>
                </a:cxn>
                <a:cxn ang="10800000">
                  <a:pos x="wd2" y="hd2"/>
                </a:cxn>
                <a:cxn ang="16200000">
                  <a:pos x="wd2" y="hd2"/>
                </a:cxn>
              </a:cxnLst>
              <a:rect l="0" t="0" r="r" b="b"/>
              <a:pathLst>
                <a:path w="21600" h="21600" extrusionOk="0">
                  <a:moveTo>
                    <a:pt x="21397" y="21428"/>
                  </a:moveTo>
                  <a:lnTo>
                    <a:pt x="21434" y="21543"/>
                  </a:lnTo>
                  <a:lnTo>
                    <a:pt x="21434" y="21600"/>
                  </a:lnTo>
                  <a:lnTo>
                    <a:pt x="21600" y="21257"/>
                  </a:lnTo>
                  <a:lnTo>
                    <a:pt x="21600" y="19998"/>
                  </a:lnTo>
                  <a:lnTo>
                    <a:pt x="21508" y="19197"/>
                  </a:lnTo>
                  <a:lnTo>
                    <a:pt x="21323" y="18768"/>
                  </a:lnTo>
                  <a:lnTo>
                    <a:pt x="21119" y="18339"/>
                  </a:lnTo>
                  <a:lnTo>
                    <a:pt x="21119" y="17509"/>
                  </a:lnTo>
                  <a:lnTo>
                    <a:pt x="20990" y="17223"/>
                  </a:lnTo>
                  <a:lnTo>
                    <a:pt x="20805" y="16822"/>
                  </a:lnTo>
                  <a:lnTo>
                    <a:pt x="20805" y="13732"/>
                  </a:lnTo>
                  <a:lnTo>
                    <a:pt x="20731" y="11415"/>
                  </a:lnTo>
                  <a:lnTo>
                    <a:pt x="20731" y="10185"/>
                  </a:lnTo>
                  <a:lnTo>
                    <a:pt x="20398" y="9327"/>
                  </a:lnTo>
                  <a:lnTo>
                    <a:pt x="20176" y="7925"/>
                  </a:lnTo>
                  <a:lnTo>
                    <a:pt x="19991" y="7124"/>
                  </a:lnTo>
                  <a:lnTo>
                    <a:pt x="20102" y="6265"/>
                  </a:lnTo>
                  <a:lnTo>
                    <a:pt x="20065" y="5493"/>
                  </a:lnTo>
                  <a:lnTo>
                    <a:pt x="19991" y="5150"/>
                  </a:lnTo>
                  <a:lnTo>
                    <a:pt x="19991" y="4406"/>
                  </a:lnTo>
                  <a:lnTo>
                    <a:pt x="20139" y="4120"/>
                  </a:lnTo>
                  <a:lnTo>
                    <a:pt x="20232" y="3805"/>
                  </a:lnTo>
                  <a:lnTo>
                    <a:pt x="20176" y="3319"/>
                  </a:lnTo>
                  <a:lnTo>
                    <a:pt x="19991" y="2975"/>
                  </a:lnTo>
                  <a:lnTo>
                    <a:pt x="19991" y="2775"/>
                  </a:lnTo>
                  <a:lnTo>
                    <a:pt x="19917" y="2317"/>
                  </a:lnTo>
                  <a:lnTo>
                    <a:pt x="19806" y="1774"/>
                  </a:lnTo>
                  <a:lnTo>
                    <a:pt x="15146" y="1459"/>
                  </a:lnTo>
                  <a:lnTo>
                    <a:pt x="11318" y="1173"/>
                  </a:lnTo>
                  <a:lnTo>
                    <a:pt x="8322" y="944"/>
                  </a:lnTo>
                  <a:lnTo>
                    <a:pt x="6473" y="715"/>
                  </a:lnTo>
                  <a:lnTo>
                    <a:pt x="4105" y="372"/>
                  </a:lnTo>
                  <a:lnTo>
                    <a:pt x="1202" y="0"/>
                  </a:lnTo>
                  <a:lnTo>
                    <a:pt x="0" y="19512"/>
                  </a:lnTo>
                  <a:lnTo>
                    <a:pt x="4253" y="19998"/>
                  </a:lnTo>
                  <a:lnTo>
                    <a:pt x="7730" y="20398"/>
                  </a:lnTo>
                  <a:lnTo>
                    <a:pt x="10523" y="20685"/>
                  </a:lnTo>
                  <a:lnTo>
                    <a:pt x="13352" y="20885"/>
                  </a:lnTo>
                  <a:lnTo>
                    <a:pt x="16958" y="21142"/>
                  </a:lnTo>
                  <a:lnTo>
                    <a:pt x="21397" y="2142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4" name="Freeform 146">
              <a:extLst>
                <a:ext uri="{FF2B5EF4-FFF2-40B4-BE49-F238E27FC236}">
                  <a16:creationId xmlns:a16="http://schemas.microsoft.com/office/drawing/2014/main" id="{5D49294A-A7BF-42DA-BE96-A4AF227EEE5D}"/>
                </a:ext>
              </a:extLst>
            </p:cNvPr>
            <p:cNvSpPr/>
            <p:nvPr userDrawn="1"/>
          </p:nvSpPr>
          <p:spPr>
            <a:xfrm>
              <a:off x="2524062" y="2129343"/>
              <a:ext cx="1226858" cy="981451"/>
            </a:xfrm>
            <a:custGeom>
              <a:avLst/>
              <a:gdLst/>
              <a:ahLst/>
              <a:cxnLst>
                <a:cxn ang="0">
                  <a:pos x="wd2" y="hd2"/>
                </a:cxn>
                <a:cxn ang="5400000">
                  <a:pos x="wd2" y="hd2"/>
                </a:cxn>
                <a:cxn ang="10800000">
                  <a:pos x="wd2" y="hd2"/>
                </a:cxn>
                <a:cxn ang="16200000">
                  <a:pos x="wd2" y="hd2"/>
                </a:cxn>
              </a:cxnLst>
              <a:rect l="0" t="0" r="r" b="b"/>
              <a:pathLst>
                <a:path w="21600" h="21600" extrusionOk="0">
                  <a:moveTo>
                    <a:pt x="20527" y="21600"/>
                  </a:moveTo>
                  <a:lnTo>
                    <a:pt x="21303" y="7361"/>
                  </a:lnTo>
                  <a:lnTo>
                    <a:pt x="21336" y="7361"/>
                  </a:lnTo>
                  <a:lnTo>
                    <a:pt x="21600" y="2713"/>
                  </a:lnTo>
                  <a:lnTo>
                    <a:pt x="16035" y="2040"/>
                  </a:lnTo>
                  <a:lnTo>
                    <a:pt x="2312" y="0"/>
                  </a:lnTo>
                  <a:lnTo>
                    <a:pt x="0" y="18803"/>
                  </a:lnTo>
                  <a:lnTo>
                    <a:pt x="17620" y="21390"/>
                  </a:lnTo>
                  <a:lnTo>
                    <a:pt x="20527"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5" name="Freeform 147">
              <a:extLst>
                <a:ext uri="{FF2B5EF4-FFF2-40B4-BE49-F238E27FC236}">
                  <a16:creationId xmlns:a16="http://schemas.microsoft.com/office/drawing/2014/main" id="{CDE358F7-DCE3-4FB0-9F14-F3B2F3FC29A8}"/>
                </a:ext>
              </a:extLst>
            </p:cNvPr>
            <p:cNvSpPr/>
            <p:nvPr userDrawn="1"/>
          </p:nvSpPr>
          <p:spPr>
            <a:xfrm>
              <a:off x="1710847" y="1779235"/>
              <a:ext cx="945469" cy="1205290"/>
            </a:xfrm>
            <a:custGeom>
              <a:avLst/>
              <a:gdLst/>
              <a:ahLst/>
              <a:cxnLst>
                <a:cxn ang="0">
                  <a:pos x="wd2" y="hd2"/>
                </a:cxn>
                <a:cxn ang="5400000">
                  <a:pos x="wd2" y="hd2"/>
                </a:cxn>
                <a:cxn ang="10800000">
                  <a:pos x="wd2" y="hd2"/>
                </a:cxn>
                <a:cxn ang="16200000">
                  <a:pos x="wd2" y="hd2"/>
                </a:cxn>
              </a:cxnLst>
              <a:rect l="0" t="0" r="r" b="b"/>
              <a:pathLst>
                <a:path w="21600" h="21600" extrusionOk="0">
                  <a:moveTo>
                    <a:pt x="21600" y="6274"/>
                  </a:moveTo>
                  <a:lnTo>
                    <a:pt x="14407" y="5366"/>
                  </a:lnTo>
                  <a:lnTo>
                    <a:pt x="15159" y="1611"/>
                  </a:lnTo>
                  <a:lnTo>
                    <a:pt x="4638" y="0"/>
                  </a:lnTo>
                  <a:lnTo>
                    <a:pt x="0" y="18960"/>
                  </a:lnTo>
                  <a:lnTo>
                    <a:pt x="18594" y="21600"/>
                  </a:lnTo>
                  <a:lnTo>
                    <a:pt x="21600" y="6274"/>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6" name="Freeform 148">
              <a:extLst>
                <a:ext uri="{FF2B5EF4-FFF2-40B4-BE49-F238E27FC236}">
                  <a16:creationId xmlns:a16="http://schemas.microsoft.com/office/drawing/2014/main" id="{64641602-092D-462E-AA77-8B8ACD1AC108}"/>
                </a:ext>
              </a:extLst>
            </p:cNvPr>
            <p:cNvSpPr/>
            <p:nvPr userDrawn="1"/>
          </p:nvSpPr>
          <p:spPr>
            <a:xfrm>
              <a:off x="832911" y="1561136"/>
              <a:ext cx="1080536" cy="1670187"/>
            </a:xfrm>
            <a:custGeom>
              <a:avLst/>
              <a:gdLst/>
              <a:ahLst/>
              <a:cxnLst>
                <a:cxn ang="0">
                  <a:pos x="wd2" y="hd2"/>
                </a:cxn>
                <a:cxn ang="5400000">
                  <a:pos x="wd2" y="hd2"/>
                </a:cxn>
                <a:cxn ang="10800000">
                  <a:pos x="wd2" y="hd2"/>
                </a:cxn>
                <a:cxn ang="16200000">
                  <a:pos x="wd2" y="hd2"/>
                </a:cxn>
              </a:cxnLst>
              <a:rect l="0" t="0" r="r" b="b"/>
              <a:pathLst>
                <a:path w="21600" h="21600" extrusionOk="0">
                  <a:moveTo>
                    <a:pt x="374" y="7497"/>
                  </a:moveTo>
                  <a:lnTo>
                    <a:pt x="75" y="7584"/>
                  </a:lnTo>
                  <a:lnTo>
                    <a:pt x="0" y="7769"/>
                  </a:lnTo>
                  <a:lnTo>
                    <a:pt x="94" y="7979"/>
                  </a:lnTo>
                  <a:lnTo>
                    <a:pt x="150" y="8165"/>
                  </a:lnTo>
                  <a:lnTo>
                    <a:pt x="281" y="8239"/>
                  </a:lnTo>
                  <a:lnTo>
                    <a:pt x="562" y="8301"/>
                  </a:lnTo>
                  <a:lnTo>
                    <a:pt x="13945" y="21600"/>
                  </a:lnTo>
                  <a:lnTo>
                    <a:pt x="14207" y="21377"/>
                  </a:lnTo>
                  <a:lnTo>
                    <a:pt x="14281" y="21093"/>
                  </a:lnTo>
                  <a:lnTo>
                    <a:pt x="14281" y="20375"/>
                  </a:lnTo>
                  <a:lnTo>
                    <a:pt x="14300" y="19546"/>
                  </a:lnTo>
                  <a:lnTo>
                    <a:pt x="14281" y="18953"/>
                  </a:lnTo>
                  <a:lnTo>
                    <a:pt x="14543" y="18767"/>
                  </a:lnTo>
                  <a:lnTo>
                    <a:pt x="15105" y="18656"/>
                  </a:lnTo>
                  <a:lnTo>
                    <a:pt x="15311" y="18903"/>
                  </a:lnTo>
                  <a:lnTo>
                    <a:pt x="15685" y="18779"/>
                  </a:lnTo>
                  <a:lnTo>
                    <a:pt x="16097" y="19002"/>
                  </a:lnTo>
                  <a:lnTo>
                    <a:pt x="16322" y="19089"/>
                  </a:lnTo>
                  <a:lnTo>
                    <a:pt x="16640" y="18965"/>
                  </a:lnTo>
                  <a:lnTo>
                    <a:pt x="16827" y="18557"/>
                  </a:lnTo>
                  <a:lnTo>
                    <a:pt x="17108" y="17951"/>
                  </a:lnTo>
                  <a:lnTo>
                    <a:pt x="17370" y="17097"/>
                  </a:lnTo>
                  <a:lnTo>
                    <a:pt x="17557" y="16515"/>
                  </a:lnTo>
                  <a:lnTo>
                    <a:pt x="21600" y="2833"/>
                  </a:lnTo>
                  <a:lnTo>
                    <a:pt x="17557" y="2239"/>
                  </a:lnTo>
                  <a:lnTo>
                    <a:pt x="14244" y="1744"/>
                  </a:lnTo>
                  <a:lnTo>
                    <a:pt x="11661" y="1373"/>
                  </a:lnTo>
                  <a:lnTo>
                    <a:pt x="9546" y="1002"/>
                  </a:lnTo>
                  <a:lnTo>
                    <a:pt x="6869" y="557"/>
                  </a:lnTo>
                  <a:lnTo>
                    <a:pt x="3631" y="0"/>
                  </a:lnTo>
                  <a:lnTo>
                    <a:pt x="674" y="7447"/>
                  </a:lnTo>
                  <a:lnTo>
                    <a:pt x="374" y="74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7" name="Freeform 149">
              <a:extLst>
                <a:ext uri="{FF2B5EF4-FFF2-40B4-BE49-F238E27FC236}">
                  <a16:creationId xmlns:a16="http://schemas.microsoft.com/office/drawing/2014/main" id="{553DA928-632F-41A5-85A8-ED4DECF31818}"/>
                </a:ext>
              </a:extLst>
            </p:cNvPr>
            <p:cNvSpPr/>
            <p:nvPr userDrawn="1"/>
          </p:nvSpPr>
          <p:spPr>
            <a:xfrm>
              <a:off x="368620" y="513683"/>
              <a:ext cx="1347855" cy="1162243"/>
            </a:xfrm>
            <a:custGeom>
              <a:avLst/>
              <a:gdLst/>
              <a:ahLst/>
              <a:cxnLst>
                <a:cxn ang="0">
                  <a:pos x="wd2" y="hd2"/>
                </a:cxn>
                <a:cxn ang="5400000">
                  <a:pos x="wd2" y="hd2"/>
                </a:cxn>
                <a:cxn ang="10800000">
                  <a:pos x="wd2" y="hd2"/>
                </a:cxn>
                <a:cxn ang="16200000">
                  <a:pos x="wd2" y="hd2"/>
                </a:cxn>
              </a:cxnLst>
              <a:rect l="0" t="0" r="r" b="b"/>
              <a:pathLst>
                <a:path w="21600" h="21600" extrusionOk="0">
                  <a:moveTo>
                    <a:pt x="17581" y="21600"/>
                  </a:moveTo>
                  <a:lnTo>
                    <a:pt x="18876" y="15076"/>
                  </a:lnTo>
                  <a:lnTo>
                    <a:pt x="18876" y="14667"/>
                  </a:lnTo>
                  <a:lnTo>
                    <a:pt x="18981" y="14489"/>
                  </a:lnTo>
                  <a:lnTo>
                    <a:pt x="19282" y="14364"/>
                  </a:lnTo>
                  <a:lnTo>
                    <a:pt x="19297" y="14169"/>
                  </a:lnTo>
                  <a:lnTo>
                    <a:pt x="19357" y="13849"/>
                  </a:lnTo>
                  <a:lnTo>
                    <a:pt x="19357" y="13209"/>
                  </a:lnTo>
                  <a:lnTo>
                    <a:pt x="19417" y="12978"/>
                  </a:lnTo>
                  <a:lnTo>
                    <a:pt x="19237" y="12818"/>
                  </a:lnTo>
                  <a:lnTo>
                    <a:pt x="19146" y="12818"/>
                  </a:lnTo>
                  <a:lnTo>
                    <a:pt x="19011" y="12711"/>
                  </a:lnTo>
                  <a:lnTo>
                    <a:pt x="18876" y="12462"/>
                  </a:lnTo>
                  <a:lnTo>
                    <a:pt x="18951" y="12053"/>
                  </a:lnTo>
                  <a:lnTo>
                    <a:pt x="19041" y="11822"/>
                  </a:lnTo>
                  <a:lnTo>
                    <a:pt x="19448" y="11378"/>
                  </a:lnTo>
                  <a:lnTo>
                    <a:pt x="20004" y="10720"/>
                  </a:lnTo>
                  <a:lnTo>
                    <a:pt x="20200" y="10418"/>
                  </a:lnTo>
                  <a:lnTo>
                    <a:pt x="20321" y="10080"/>
                  </a:lnTo>
                  <a:lnTo>
                    <a:pt x="20411" y="9920"/>
                  </a:lnTo>
                  <a:lnTo>
                    <a:pt x="20546" y="9547"/>
                  </a:lnTo>
                  <a:lnTo>
                    <a:pt x="20893" y="9209"/>
                  </a:lnTo>
                  <a:lnTo>
                    <a:pt x="21073" y="8871"/>
                  </a:lnTo>
                  <a:lnTo>
                    <a:pt x="21329" y="8622"/>
                  </a:lnTo>
                  <a:lnTo>
                    <a:pt x="21404" y="8267"/>
                  </a:lnTo>
                  <a:lnTo>
                    <a:pt x="21600" y="8178"/>
                  </a:lnTo>
                  <a:lnTo>
                    <a:pt x="21600" y="7822"/>
                  </a:lnTo>
                  <a:lnTo>
                    <a:pt x="21540" y="7449"/>
                  </a:lnTo>
                  <a:lnTo>
                    <a:pt x="21389" y="7182"/>
                  </a:lnTo>
                  <a:lnTo>
                    <a:pt x="21028" y="6898"/>
                  </a:lnTo>
                  <a:lnTo>
                    <a:pt x="20893" y="6524"/>
                  </a:lnTo>
                  <a:lnTo>
                    <a:pt x="20817" y="6151"/>
                  </a:lnTo>
                  <a:lnTo>
                    <a:pt x="16211" y="4747"/>
                  </a:lnTo>
                  <a:lnTo>
                    <a:pt x="15474" y="4676"/>
                  </a:lnTo>
                  <a:lnTo>
                    <a:pt x="15203" y="4800"/>
                  </a:lnTo>
                  <a:lnTo>
                    <a:pt x="14826" y="4676"/>
                  </a:lnTo>
                  <a:lnTo>
                    <a:pt x="14510" y="4747"/>
                  </a:lnTo>
                  <a:lnTo>
                    <a:pt x="12539" y="4836"/>
                  </a:lnTo>
                  <a:lnTo>
                    <a:pt x="12328" y="4640"/>
                  </a:lnTo>
                  <a:lnTo>
                    <a:pt x="12072" y="4747"/>
                  </a:lnTo>
                  <a:lnTo>
                    <a:pt x="11891" y="4818"/>
                  </a:lnTo>
                  <a:lnTo>
                    <a:pt x="11711" y="4818"/>
                  </a:lnTo>
                  <a:lnTo>
                    <a:pt x="11530" y="4747"/>
                  </a:lnTo>
                  <a:lnTo>
                    <a:pt x="11530" y="4640"/>
                  </a:lnTo>
                  <a:lnTo>
                    <a:pt x="11199" y="4676"/>
                  </a:lnTo>
                  <a:lnTo>
                    <a:pt x="11003" y="4569"/>
                  </a:lnTo>
                  <a:lnTo>
                    <a:pt x="10883" y="4444"/>
                  </a:lnTo>
                  <a:lnTo>
                    <a:pt x="10883" y="4302"/>
                  </a:lnTo>
                  <a:lnTo>
                    <a:pt x="10582" y="4231"/>
                  </a:lnTo>
                  <a:lnTo>
                    <a:pt x="10085" y="4107"/>
                  </a:lnTo>
                  <a:lnTo>
                    <a:pt x="9739" y="3911"/>
                  </a:lnTo>
                  <a:lnTo>
                    <a:pt x="9558" y="3876"/>
                  </a:lnTo>
                  <a:lnTo>
                    <a:pt x="9167" y="3911"/>
                  </a:lnTo>
                  <a:lnTo>
                    <a:pt x="8535" y="4053"/>
                  </a:lnTo>
                  <a:lnTo>
                    <a:pt x="7752" y="3822"/>
                  </a:lnTo>
                  <a:lnTo>
                    <a:pt x="7285" y="3342"/>
                  </a:lnTo>
                  <a:lnTo>
                    <a:pt x="7315" y="3236"/>
                  </a:lnTo>
                  <a:lnTo>
                    <a:pt x="7376" y="2933"/>
                  </a:lnTo>
                  <a:lnTo>
                    <a:pt x="7421" y="2738"/>
                  </a:lnTo>
                  <a:lnTo>
                    <a:pt x="7436" y="2524"/>
                  </a:lnTo>
                  <a:lnTo>
                    <a:pt x="7436" y="2258"/>
                  </a:lnTo>
                  <a:lnTo>
                    <a:pt x="7421" y="1973"/>
                  </a:lnTo>
                  <a:lnTo>
                    <a:pt x="7376" y="1724"/>
                  </a:lnTo>
                  <a:lnTo>
                    <a:pt x="7315" y="1511"/>
                  </a:lnTo>
                  <a:lnTo>
                    <a:pt x="7240" y="1369"/>
                  </a:lnTo>
                  <a:lnTo>
                    <a:pt x="7165" y="1244"/>
                  </a:lnTo>
                  <a:lnTo>
                    <a:pt x="7105" y="1173"/>
                  </a:lnTo>
                  <a:lnTo>
                    <a:pt x="7044" y="1084"/>
                  </a:lnTo>
                  <a:lnTo>
                    <a:pt x="6668" y="996"/>
                  </a:lnTo>
                  <a:lnTo>
                    <a:pt x="6367" y="836"/>
                  </a:lnTo>
                  <a:lnTo>
                    <a:pt x="6367" y="764"/>
                  </a:lnTo>
                  <a:lnTo>
                    <a:pt x="6307" y="622"/>
                  </a:lnTo>
                  <a:lnTo>
                    <a:pt x="6262" y="551"/>
                  </a:lnTo>
                  <a:lnTo>
                    <a:pt x="6202" y="480"/>
                  </a:lnTo>
                  <a:lnTo>
                    <a:pt x="6111" y="427"/>
                  </a:lnTo>
                  <a:lnTo>
                    <a:pt x="6021" y="409"/>
                  </a:lnTo>
                  <a:lnTo>
                    <a:pt x="5675" y="409"/>
                  </a:lnTo>
                  <a:lnTo>
                    <a:pt x="5223" y="249"/>
                  </a:lnTo>
                  <a:lnTo>
                    <a:pt x="4952" y="0"/>
                  </a:lnTo>
                  <a:lnTo>
                    <a:pt x="4952" y="604"/>
                  </a:lnTo>
                  <a:lnTo>
                    <a:pt x="4802" y="1138"/>
                  </a:lnTo>
                  <a:lnTo>
                    <a:pt x="4486" y="1849"/>
                  </a:lnTo>
                  <a:lnTo>
                    <a:pt x="4531" y="2329"/>
                  </a:lnTo>
                  <a:lnTo>
                    <a:pt x="4471" y="2738"/>
                  </a:lnTo>
                  <a:lnTo>
                    <a:pt x="4245" y="3182"/>
                  </a:lnTo>
                  <a:lnTo>
                    <a:pt x="4109" y="3591"/>
                  </a:lnTo>
                  <a:lnTo>
                    <a:pt x="3883" y="4196"/>
                  </a:lnTo>
                  <a:lnTo>
                    <a:pt x="3733" y="4622"/>
                  </a:lnTo>
                  <a:lnTo>
                    <a:pt x="3327" y="5564"/>
                  </a:lnTo>
                  <a:lnTo>
                    <a:pt x="2860" y="7058"/>
                  </a:lnTo>
                  <a:lnTo>
                    <a:pt x="2469" y="8196"/>
                  </a:lnTo>
                  <a:lnTo>
                    <a:pt x="2122" y="9227"/>
                  </a:lnTo>
                  <a:lnTo>
                    <a:pt x="1731" y="9956"/>
                  </a:lnTo>
                  <a:lnTo>
                    <a:pt x="1565" y="10311"/>
                  </a:lnTo>
                  <a:lnTo>
                    <a:pt x="1294" y="10756"/>
                  </a:lnTo>
                  <a:lnTo>
                    <a:pt x="1099" y="11004"/>
                  </a:lnTo>
                  <a:lnTo>
                    <a:pt x="978" y="11307"/>
                  </a:lnTo>
                  <a:lnTo>
                    <a:pt x="798" y="11698"/>
                  </a:lnTo>
                  <a:lnTo>
                    <a:pt x="421" y="12284"/>
                  </a:lnTo>
                  <a:lnTo>
                    <a:pt x="256" y="12587"/>
                  </a:lnTo>
                  <a:lnTo>
                    <a:pt x="346" y="13280"/>
                  </a:lnTo>
                  <a:lnTo>
                    <a:pt x="346" y="13724"/>
                  </a:lnTo>
                  <a:lnTo>
                    <a:pt x="256" y="13991"/>
                  </a:lnTo>
                  <a:lnTo>
                    <a:pt x="151" y="14098"/>
                  </a:lnTo>
                  <a:lnTo>
                    <a:pt x="75" y="14471"/>
                  </a:lnTo>
                  <a:lnTo>
                    <a:pt x="0" y="15111"/>
                  </a:lnTo>
                  <a:lnTo>
                    <a:pt x="45" y="15520"/>
                  </a:lnTo>
                  <a:lnTo>
                    <a:pt x="166" y="15751"/>
                  </a:lnTo>
                  <a:lnTo>
                    <a:pt x="256" y="15964"/>
                  </a:lnTo>
                  <a:lnTo>
                    <a:pt x="10341" y="19431"/>
                  </a:lnTo>
                  <a:lnTo>
                    <a:pt x="12945" y="20231"/>
                  </a:lnTo>
                  <a:lnTo>
                    <a:pt x="15097" y="20871"/>
                  </a:lnTo>
                  <a:lnTo>
                    <a:pt x="16798" y="21404"/>
                  </a:lnTo>
                  <a:lnTo>
                    <a:pt x="17581"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8" name="Freeform 150">
              <a:extLst>
                <a:ext uri="{FF2B5EF4-FFF2-40B4-BE49-F238E27FC236}">
                  <a16:creationId xmlns:a16="http://schemas.microsoft.com/office/drawing/2014/main" id="{CC061519-5BA7-4A8A-9716-5DC0EEFACAEC}"/>
                </a:ext>
              </a:extLst>
            </p:cNvPr>
            <p:cNvSpPr/>
            <p:nvPr userDrawn="1"/>
          </p:nvSpPr>
          <p:spPr>
            <a:xfrm>
              <a:off x="1466039" y="209491"/>
              <a:ext cx="998932" cy="1658708"/>
            </a:xfrm>
            <a:custGeom>
              <a:avLst/>
              <a:gdLst/>
              <a:ahLst/>
              <a:cxnLst>
                <a:cxn ang="0">
                  <a:pos x="wd2" y="hd2"/>
                </a:cxn>
                <a:cxn ang="5400000">
                  <a:pos x="wd2" y="hd2"/>
                </a:cxn>
                <a:cxn ang="10800000">
                  <a:pos x="wd2" y="hd2"/>
                </a:cxn>
                <a:cxn ang="16200000">
                  <a:pos x="wd2" y="hd2"/>
                </a:cxn>
              </a:cxnLst>
              <a:rect l="0" t="0" r="r" b="b"/>
              <a:pathLst>
                <a:path w="21600" h="21600" extrusionOk="0">
                  <a:moveTo>
                    <a:pt x="4559" y="7619"/>
                  </a:moveTo>
                  <a:lnTo>
                    <a:pt x="4539" y="7881"/>
                  </a:lnTo>
                  <a:lnTo>
                    <a:pt x="4458" y="8092"/>
                  </a:lnTo>
                  <a:lnTo>
                    <a:pt x="4397" y="8229"/>
                  </a:lnTo>
                  <a:lnTo>
                    <a:pt x="4356" y="8279"/>
                  </a:lnTo>
                  <a:lnTo>
                    <a:pt x="4458" y="8540"/>
                  </a:lnTo>
                  <a:lnTo>
                    <a:pt x="4640" y="8802"/>
                  </a:lnTo>
                  <a:lnTo>
                    <a:pt x="5126" y="9001"/>
                  </a:lnTo>
                  <a:lnTo>
                    <a:pt x="5329" y="9188"/>
                  </a:lnTo>
                  <a:lnTo>
                    <a:pt x="5410" y="9449"/>
                  </a:lnTo>
                  <a:lnTo>
                    <a:pt x="5410" y="9698"/>
                  </a:lnTo>
                  <a:lnTo>
                    <a:pt x="5147" y="9760"/>
                  </a:lnTo>
                  <a:lnTo>
                    <a:pt x="5045" y="10009"/>
                  </a:lnTo>
                  <a:lnTo>
                    <a:pt x="4701" y="10184"/>
                  </a:lnTo>
                  <a:lnTo>
                    <a:pt x="4458" y="10420"/>
                  </a:lnTo>
                  <a:lnTo>
                    <a:pt x="3992" y="10657"/>
                  </a:lnTo>
                  <a:lnTo>
                    <a:pt x="3809" y="10918"/>
                  </a:lnTo>
                  <a:lnTo>
                    <a:pt x="3688" y="11030"/>
                  </a:lnTo>
                  <a:lnTo>
                    <a:pt x="3526" y="11267"/>
                  </a:lnTo>
                  <a:lnTo>
                    <a:pt x="3262" y="11479"/>
                  </a:lnTo>
                  <a:lnTo>
                    <a:pt x="2513" y="11939"/>
                  </a:lnTo>
                  <a:lnTo>
                    <a:pt x="1965" y="12250"/>
                  </a:lnTo>
                  <a:lnTo>
                    <a:pt x="1844" y="12412"/>
                  </a:lnTo>
                  <a:lnTo>
                    <a:pt x="1743" y="12699"/>
                  </a:lnTo>
                  <a:lnTo>
                    <a:pt x="1925" y="12873"/>
                  </a:lnTo>
                  <a:lnTo>
                    <a:pt x="2107" y="12948"/>
                  </a:lnTo>
                  <a:lnTo>
                    <a:pt x="2229" y="12948"/>
                  </a:lnTo>
                  <a:lnTo>
                    <a:pt x="2472" y="13060"/>
                  </a:lnTo>
                  <a:lnTo>
                    <a:pt x="2391" y="13221"/>
                  </a:lnTo>
                  <a:lnTo>
                    <a:pt x="2391" y="13670"/>
                  </a:lnTo>
                  <a:lnTo>
                    <a:pt x="2310" y="13894"/>
                  </a:lnTo>
                  <a:lnTo>
                    <a:pt x="2290" y="14031"/>
                  </a:lnTo>
                  <a:lnTo>
                    <a:pt x="1884" y="14118"/>
                  </a:lnTo>
                  <a:lnTo>
                    <a:pt x="1743" y="14242"/>
                  </a:lnTo>
                  <a:lnTo>
                    <a:pt x="1743" y="14529"/>
                  </a:lnTo>
                  <a:lnTo>
                    <a:pt x="0" y="19098"/>
                  </a:lnTo>
                  <a:lnTo>
                    <a:pt x="6099" y="19944"/>
                  </a:lnTo>
                  <a:lnTo>
                    <a:pt x="9706" y="20430"/>
                  </a:lnTo>
                  <a:lnTo>
                    <a:pt x="19635" y="21600"/>
                  </a:lnTo>
                  <a:lnTo>
                    <a:pt x="21600" y="14865"/>
                  </a:lnTo>
                  <a:lnTo>
                    <a:pt x="21377" y="14728"/>
                  </a:lnTo>
                  <a:lnTo>
                    <a:pt x="21154" y="14603"/>
                  </a:lnTo>
                  <a:lnTo>
                    <a:pt x="21154" y="14516"/>
                  </a:lnTo>
                  <a:lnTo>
                    <a:pt x="21134" y="14329"/>
                  </a:lnTo>
                  <a:lnTo>
                    <a:pt x="20931" y="14155"/>
                  </a:lnTo>
                  <a:lnTo>
                    <a:pt x="20627" y="13981"/>
                  </a:lnTo>
                  <a:lnTo>
                    <a:pt x="20263" y="13981"/>
                  </a:lnTo>
                  <a:lnTo>
                    <a:pt x="20121" y="14280"/>
                  </a:lnTo>
                  <a:lnTo>
                    <a:pt x="20020" y="14441"/>
                  </a:lnTo>
                  <a:lnTo>
                    <a:pt x="19108" y="14342"/>
                  </a:lnTo>
                  <a:lnTo>
                    <a:pt x="18621" y="14242"/>
                  </a:lnTo>
                  <a:lnTo>
                    <a:pt x="17912" y="14193"/>
                  </a:lnTo>
                  <a:lnTo>
                    <a:pt x="17527" y="14205"/>
                  </a:lnTo>
                  <a:lnTo>
                    <a:pt x="17385" y="14329"/>
                  </a:lnTo>
                  <a:lnTo>
                    <a:pt x="17385" y="14441"/>
                  </a:lnTo>
                  <a:lnTo>
                    <a:pt x="17000" y="14305"/>
                  </a:lnTo>
                  <a:lnTo>
                    <a:pt x="16494" y="14130"/>
                  </a:lnTo>
                  <a:lnTo>
                    <a:pt x="16230" y="14118"/>
                  </a:lnTo>
                  <a:lnTo>
                    <a:pt x="16008" y="14155"/>
                  </a:lnTo>
                  <a:lnTo>
                    <a:pt x="15866" y="14329"/>
                  </a:lnTo>
                  <a:lnTo>
                    <a:pt x="15866" y="14417"/>
                  </a:lnTo>
                  <a:lnTo>
                    <a:pt x="15521" y="14417"/>
                  </a:lnTo>
                  <a:lnTo>
                    <a:pt x="15339" y="14217"/>
                  </a:lnTo>
                  <a:lnTo>
                    <a:pt x="15339" y="13794"/>
                  </a:lnTo>
                  <a:lnTo>
                    <a:pt x="15136" y="13446"/>
                  </a:lnTo>
                  <a:lnTo>
                    <a:pt x="15136" y="13097"/>
                  </a:lnTo>
                  <a:lnTo>
                    <a:pt x="14751" y="13097"/>
                  </a:lnTo>
                  <a:lnTo>
                    <a:pt x="14326" y="12910"/>
                  </a:lnTo>
                  <a:lnTo>
                    <a:pt x="14143" y="12773"/>
                  </a:lnTo>
                  <a:lnTo>
                    <a:pt x="14143" y="12039"/>
                  </a:lnTo>
                  <a:lnTo>
                    <a:pt x="13779" y="11840"/>
                  </a:lnTo>
                  <a:lnTo>
                    <a:pt x="13779" y="11304"/>
                  </a:lnTo>
                  <a:lnTo>
                    <a:pt x="13617" y="10856"/>
                  </a:lnTo>
                  <a:lnTo>
                    <a:pt x="13475" y="10607"/>
                  </a:lnTo>
                  <a:lnTo>
                    <a:pt x="13333" y="10383"/>
                  </a:lnTo>
                  <a:lnTo>
                    <a:pt x="13130" y="10383"/>
                  </a:lnTo>
                  <a:lnTo>
                    <a:pt x="12806" y="10545"/>
                  </a:lnTo>
                  <a:lnTo>
                    <a:pt x="12603" y="10520"/>
                  </a:lnTo>
                  <a:lnTo>
                    <a:pt x="12360" y="10632"/>
                  </a:lnTo>
                  <a:lnTo>
                    <a:pt x="12036" y="10769"/>
                  </a:lnTo>
                  <a:lnTo>
                    <a:pt x="11854" y="10781"/>
                  </a:lnTo>
                  <a:lnTo>
                    <a:pt x="11854" y="10632"/>
                  </a:lnTo>
                  <a:lnTo>
                    <a:pt x="11489" y="10470"/>
                  </a:lnTo>
                  <a:lnTo>
                    <a:pt x="11307" y="10383"/>
                  </a:lnTo>
                  <a:lnTo>
                    <a:pt x="11590" y="9960"/>
                  </a:lnTo>
                  <a:lnTo>
                    <a:pt x="11813" y="9748"/>
                  </a:lnTo>
                  <a:lnTo>
                    <a:pt x="12117" y="9748"/>
                  </a:lnTo>
                  <a:lnTo>
                    <a:pt x="12239" y="9624"/>
                  </a:lnTo>
                  <a:lnTo>
                    <a:pt x="12036" y="9300"/>
                  </a:lnTo>
                  <a:lnTo>
                    <a:pt x="12117" y="8914"/>
                  </a:lnTo>
                  <a:lnTo>
                    <a:pt x="12380" y="8540"/>
                  </a:lnTo>
                  <a:lnTo>
                    <a:pt x="12664" y="8179"/>
                  </a:lnTo>
                  <a:lnTo>
                    <a:pt x="13029" y="7806"/>
                  </a:lnTo>
                  <a:lnTo>
                    <a:pt x="12948" y="7582"/>
                  </a:lnTo>
                  <a:lnTo>
                    <a:pt x="12158" y="7495"/>
                  </a:lnTo>
                  <a:lnTo>
                    <a:pt x="12158" y="7407"/>
                  </a:lnTo>
                  <a:lnTo>
                    <a:pt x="11874" y="7208"/>
                  </a:lnTo>
                  <a:lnTo>
                    <a:pt x="11611" y="6860"/>
                  </a:lnTo>
                  <a:lnTo>
                    <a:pt x="11570" y="6412"/>
                  </a:lnTo>
                  <a:lnTo>
                    <a:pt x="11307" y="6113"/>
                  </a:lnTo>
                  <a:lnTo>
                    <a:pt x="10861" y="5826"/>
                  </a:lnTo>
                  <a:lnTo>
                    <a:pt x="10374" y="5378"/>
                  </a:lnTo>
                  <a:lnTo>
                    <a:pt x="10212" y="5079"/>
                  </a:lnTo>
                  <a:lnTo>
                    <a:pt x="9908" y="4768"/>
                  </a:lnTo>
                  <a:lnTo>
                    <a:pt x="9908" y="4594"/>
                  </a:lnTo>
                  <a:lnTo>
                    <a:pt x="9625" y="4407"/>
                  </a:lnTo>
                  <a:lnTo>
                    <a:pt x="9625" y="3971"/>
                  </a:lnTo>
                  <a:lnTo>
                    <a:pt x="9361" y="3710"/>
                  </a:lnTo>
                  <a:lnTo>
                    <a:pt x="9199" y="3561"/>
                  </a:lnTo>
                  <a:lnTo>
                    <a:pt x="9199" y="3386"/>
                  </a:lnTo>
                  <a:lnTo>
                    <a:pt x="9341" y="2789"/>
                  </a:lnTo>
                  <a:lnTo>
                    <a:pt x="9605" y="2079"/>
                  </a:lnTo>
                  <a:lnTo>
                    <a:pt x="9848" y="1457"/>
                  </a:lnTo>
                  <a:lnTo>
                    <a:pt x="10010" y="1033"/>
                  </a:lnTo>
                  <a:lnTo>
                    <a:pt x="10212" y="473"/>
                  </a:lnTo>
                  <a:lnTo>
                    <a:pt x="7234" y="0"/>
                  </a:lnTo>
                  <a:lnTo>
                    <a:pt x="6869" y="1058"/>
                  </a:lnTo>
                  <a:lnTo>
                    <a:pt x="6059" y="3349"/>
                  </a:lnTo>
                  <a:lnTo>
                    <a:pt x="5572" y="4619"/>
                  </a:lnTo>
                  <a:lnTo>
                    <a:pt x="5126" y="5739"/>
                  </a:lnTo>
                  <a:lnTo>
                    <a:pt x="4762" y="6586"/>
                  </a:lnTo>
                  <a:lnTo>
                    <a:pt x="4620" y="6847"/>
                  </a:lnTo>
                  <a:lnTo>
                    <a:pt x="4539" y="6984"/>
                  </a:lnTo>
                  <a:lnTo>
                    <a:pt x="4417" y="7084"/>
                  </a:lnTo>
                  <a:lnTo>
                    <a:pt x="4356" y="7171"/>
                  </a:lnTo>
                  <a:lnTo>
                    <a:pt x="4356" y="7246"/>
                  </a:lnTo>
                  <a:lnTo>
                    <a:pt x="4397" y="7295"/>
                  </a:lnTo>
                  <a:lnTo>
                    <a:pt x="4498" y="7407"/>
                  </a:lnTo>
                  <a:lnTo>
                    <a:pt x="4559" y="7495"/>
                  </a:lnTo>
                  <a:lnTo>
                    <a:pt x="4559" y="761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9" name="Freeform 151">
              <a:extLst>
                <a:ext uri="{FF2B5EF4-FFF2-40B4-BE49-F238E27FC236}">
                  <a16:creationId xmlns:a16="http://schemas.microsoft.com/office/drawing/2014/main" id="{898C3C21-6FDF-4D2C-B2D2-82ECED5C2448}"/>
                </a:ext>
              </a:extLst>
            </p:cNvPr>
            <p:cNvSpPr/>
            <p:nvPr userDrawn="1"/>
          </p:nvSpPr>
          <p:spPr>
            <a:xfrm>
              <a:off x="1890935" y="246797"/>
              <a:ext cx="1708033" cy="1119197"/>
            </a:xfrm>
            <a:custGeom>
              <a:avLst/>
              <a:gdLst/>
              <a:ahLst/>
              <a:cxnLst>
                <a:cxn ang="0">
                  <a:pos x="wd2" y="hd2"/>
                </a:cxn>
                <a:cxn ang="5400000">
                  <a:pos x="wd2" y="hd2"/>
                </a:cxn>
                <a:cxn ang="10800000">
                  <a:pos x="wd2" y="hd2"/>
                </a:cxn>
                <a:cxn ang="16200000">
                  <a:pos x="wd2" y="hd2"/>
                </a:cxn>
              </a:cxnLst>
              <a:rect l="0" t="0" r="r" b="b"/>
              <a:pathLst>
                <a:path w="21600" h="21600" extrusionOk="0">
                  <a:moveTo>
                    <a:pt x="21600" y="5146"/>
                  </a:moveTo>
                  <a:lnTo>
                    <a:pt x="17095" y="4261"/>
                  </a:lnTo>
                  <a:lnTo>
                    <a:pt x="13325" y="3505"/>
                  </a:lnTo>
                  <a:lnTo>
                    <a:pt x="11594" y="3136"/>
                  </a:lnTo>
                  <a:lnTo>
                    <a:pt x="10184" y="2841"/>
                  </a:lnTo>
                  <a:lnTo>
                    <a:pt x="8607" y="2453"/>
                  </a:lnTo>
                  <a:lnTo>
                    <a:pt x="5382" y="1531"/>
                  </a:lnTo>
                  <a:lnTo>
                    <a:pt x="3888" y="1070"/>
                  </a:lnTo>
                  <a:lnTo>
                    <a:pt x="1529" y="295"/>
                  </a:lnTo>
                  <a:lnTo>
                    <a:pt x="593" y="0"/>
                  </a:lnTo>
                  <a:lnTo>
                    <a:pt x="474" y="830"/>
                  </a:lnTo>
                  <a:lnTo>
                    <a:pt x="379" y="1457"/>
                  </a:lnTo>
                  <a:lnTo>
                    <a:pt x="237" y="2380"/>
                  </a:lnTo>
                  <a:lnTo>
                    <a:pt x="83" y="3431"/>
                  </a:lnTo>
                  <a:lnTo>
                    <a:pt x="0" y="4316"/>
                  </a:lnTo>
                  <a:lnTo>
                    <a:pt x="0" y="4575"/>
                  </a:lnTo>
                  <a:lnTo>
                    <a:pt x="95" y="4796"/>
                  </a:lnTo>
                  <a:lnTo>
                    <a:pt x="249" y="5183"/>
                  </a:lnTo>
                  <a:lnTo>
                    <a:pt x="249" y="5829"/>
                  </a:lnTo>
                  <a:lnTo>
                    <a:pt x="415" y="6106"/>
                  </a:lnTo>
                  <a:lnTo>
                    <a:pt x="415" y="6364"/>
                  </a:lnTo>
                  <a:lnTo>
                    <a:pt x="593" y="6825"/>
                  </a:lnTo>
                  <a:lnTo>
                    <a:pt x="688" y="7268"/>
                  </a:lnTo>
                  <a:lnTo>
                    <a:pt x="972" y="7932"/>
                  </a:lnTo>
                  <a:lnTo>
                    <a:pt x="1233" y="8356"/>
                  </a:lnTo>
                  <a:lnTo>
                    <a:pt x="1387" y="8799"/>
                  </a:lnTo>
                  <a:lnTo>
                    <a:pt x="1411" y="9463"/>
                  </a:lnTo>
                  <a:lnTo>
                    <a:pt x="1565" y="9979"/>
                  </a:lnTo>
                  <a:lnTo>
                    <a:pt x="1731" y="10274"/>
                  </a:lnTo>
                  <a:lnTo>
                    <a:pt x="1731" y="10403"/>
                  </a:lnTo>
                  <a:lnTo>
                    <a:pt x="2193" y="10533"/>
                  </a:lnTo>
                  <a:lnTo>
                    <a:pt x="2241" y="10865"/>
                  </a:lnTo>
                  <a:lnTo>
                    <a:pt x="2027" y="11418"/>
                  </a:lnTo>
                  <a:lnTo>
                    <a:pt x="1861" y="11953"/>
                  </a:lnTo>
                  <a:lnTo>
                    <a:pt x="1707" y="12506"/>
                  </a:lnTo>
                  <a:lnTo>
                    <a:pt x="1660" y="13078"/>
                  </a:lnTo>
                  <a:lnTo>
                    <a:pt x="1778" y="13558"/>
                  </a:lnTo>
                  <a:lnTo>
                    <a:pt x="1707" y="13742"/>
                  </a:lnTo>
                  <a:lnTo>
                    <a:pt x="1529" y="13742"/>
                  </a:lnTo>
                  <a:lnTo>
                    <a:pt x="1399" y="14056"/>
                  </a:lnTo>
                  <a:lnTo>
                    <a:pt x="1233" y="14683"/>
                  </a:lnTo>
                  <a:lnTo>
                    <a:pt x="1340" y="14812"/>
                  </a:lnTo>
                  <a:lnTo>
                    <a:pt x="1553" y="15052"/>
                  </a:lnTo>
                  <a:lnTo>
                    <a:pt x="1553" y="15273"/>
                  </a:lnTo>
                  <a:lnTo>
                    <a:pt x="1660" y="15255"/>
                  </a:lnTo>
                  <a:lnTo>
                    <a:pt x="1849" y="15052"/>
                  </a:lnTo>
                  <a:lnTo>
                    <a:pt x="1992" y="14886"/>
                  </a:lnTo>
                  <a:lnTo>
                    <a:pt x="2110" y="14923"/>
                  </a:lnTo>
                  <a:lnTo>
                    <a:pt x="2300" y="14683"/>
                  </a:lnTo>
                  <a:lnTo>
                    <a:pt x="2418" y="14683"/>
                  </a:lnTo>
                  <a:lnTo>
                    <a:pt x="2501" y="15015"/>
                  </a:lnTo>
                  <a:lnTo>
                    <a:pt x="2584" y="15384"/>
                  </a:lnTo>
                  <a:lnTo>
                    <a:pt x="2679" y="16048"/>
                  </a:lnTo>
                  <a:lnTo>
                    <a:pt x="2679" y="16841"/>
                  </a:lnTo>
                  <a:lnTo>
                    <a:pt x="2893" y="17136"/>
                  </a:lnTo>
                  <a:lnTo>
                    <a:pt x="2893" y="18224"/>
                  </a:lnTo>
                  <a:lnTo>
                    <a:pt x="2999" y="18427"/>
                  </a:lnTo>
                  <a:lnTo>
                    <a:pt x="3248" y="18704"/>
                  </a:lnTo>
                  <a:lnTo>
                    <a:pt x="3474" y="18704"/>
                  </a:lnTo>
                  <a:lnTo>
                    <a:pt x="3474" y="19220"/>
                  </a:lnTo>
                  <a:lnTo>
                    <a:pt x="3592" y="19737"/>
                  </a:lnTo>
                  <a:lnTo>
                    <a:pt x="3592" y="20364"/>
                  </a:lnTo>
                  <a:lnTo>
                    <a:pt x="3699" y="20659"/>
                  </a:lnTo>
                  <a:lnTo>
                    <a:pt x="3900" y="20659"/>
                  </a:lnTo>
                  <a:lnTo>
                    <a:pt x="3900" y="20530"/>
                  </a:lnTo>
                  <a:lnTo>
                    <a:pt x="3983" y="20272"/>
                  </a:lnTo>
                  <a:lnTo>
                    <a:pt x="4114" y="20217"/>
                  </a:lnTo>
                  <a:lnTo>
                    <a:pt x="4268" y="20235"/>
                  </a:lnTo>
                  <a:lnTo>
                    <a:pt x="4564" y="20493"/>
                  </a:lnTo>
                  <a:lnTo>
                    <a:pt x="4789" y="20696"/>
                  </a:lnTo>
                  <a:lnTo>
                    <a:pt x="4789" y="20530"/>
                  </a:lnTo>
                  <a:lnTo>
                    <a:pt x="4872" y="20346"/>
                  </a:lnTo>
                  <a:lnTo>
                    <a:pt x="5098" y="20327"/>
                  </a:lnTo>
                  <a:lnTo>
                    <a:pt x="5513" y="20401"/>
                  </a:lnTo>
                  <a:lnTo>
                    <a:pt x="5797" y="20549"/>
                  </a:lnTo>
                  <a:lnTo>
                    <a:pt x="6331" y="20696"/>
                  </a:lnTo>
                  <a:lnTo>
                    <a:pt x="6390" y="20456"/>
                  </a:lnTo>
                  <a:lnTo>
                    <a:pt x="6473" y="20014"/>
                  </a:lnTo>
                  <a:lnTo>
                    <a:pt x="6686" y="20014"/>
                  </a:lnTo>
                  <a:lnTo>
                    <a:pt x="6864" y="20272"/>
                  </a:lnTo>
                  <a:lnTo>
                    <a:pt x="6983" y="20530"/>
                  </a:lnTo>
                  <a:lnTo>
                    <a:pt x="6995" y="20807"/>
                  </a:lnTo>
                  <a:lnTo>
                    <a:pt x="6995" y="20936"/>
                  </a:lnTo>
                  <a:lnTo>
                    <a:pt x="7125" y="21120"/>
                  </a:lnTo>
                  <a:lnTo>
                    <a:pt x="7255" y="21323"/>
                  </a:lnTo>
                  <a:lnTo>
                    <a:pt x="7516" y="18981"/>
                  </a:lnTo>
                  <a:lnTo>
                    <a:pt x="20569" y="21600"/>
                  </a:lnTo>
                  <a:lnTo>
                    <a:pt x="20580" y="21600"/>
                  </a:lnTo>
                  <a:lnTo>
                    <a:pt x="20829" y="17726"/>
                  </a:lnTo>
                  <a:lnTo>
                    <a:pt x="21600" y="5146"/>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0" name="Freeform 152">
              <a:extLst>
                <a:ext uri="{FF2B5EF4-FFF2-40B4-BE49-F238E27FC236}">
                  <a16:creationId xmlns:a16="http://schemas.microsoft.com/office/drawing/2014/main" id="{31CD67BE-7B03-495B-8D4D-0C8A1E0BCC36}"/>
                </a:ext>
              </a:extLst>
            </p:cNvPr>
            <p:cNvSpPr/>
            <p:nvPr userDrawn="1"/>
          </p:nvSpPr>
          <p:spPr>
            <a:xfrm>
              <a:off x="8379772" y="384544"/>
              <a:ext cx="604987" cy="975711"/>
            </a:xfrm>
            <a:custGeom>
              <a:avLst/>
              <a:gdLst/>
              <a:ahLst/>
              <a:cxnLst>
                <a:cxn ang="0">
                  <a:pos x="wd2" y="hd2"/>
                </a:cxn>
                <a:cxn ang="5400000">
                  <a:pos x="wd2" y="hd2"/>
                </a:cxn>
                <a:cxn ang="10800000">
                  <a:pos x="wd2" y="hd2"/>
                </a:cxn>
                <a:cxn ang="16200000">
                  <a:pos x="wd2" y="hd2"/>
                </a:cxn>
              </a:cxnLst>
              <a:rect l="0" t="0" r="r" b="b"/>
              <a:pathLst>
                <a:path w="21600" h="21600" extrusionOk="0">
                  <a:moveTo>
                    <a:pt x="6028" y="21600"/>
                  </a:moveTo>
                  <a:lnTo>
                    <a:pt x="6028" y="21431"/>
                  </a:lnTo>
                  <a:lnTo>
                    <a:pt x="6329" y="21050"/>
                  </a:lnTo>
                  <a:lnTo>
                    <a:pt x="6329" y="20965"/>
                  </a:lnTo>
                  <a:lnTo>
                    <a:pt x="6195" y="20585"/>
                  </a:lnTo>
                  <a:lnTo>
                    <a:pt x="6195" y="20373"/>
                  </a:lnTo>
                  <a:lnTo>
                    <a:pt x="6631" y="20225"/>
                  </a:lnTo>
                  <a:lnTo>
                    <a:pt x="6865" y="20225"/>
                  </a:lnTo>
                  <a:lnTo>
                    <a:pt x="6865" y="19759"/>
                  </a:lnTo>
                  <a:lnTo>
                    <a:pt x="7100" y="19611"/>
                  </a:lnTo>
                  <a:lnTo>
                    <a:pt x="7100" y="19357"/>
                  </a:lnTo>
                  <a:lnTo>
                    <a:pt x="7300" y="19357"/>
                  </a:lnTo>
                  <a:lnTo>
                    <a:pt x="7635" y="19167"/>
                  </a:lnTo>
                  <a:lnTo>
                    <a:pt x="8071" y="19167"/>
                  </a:lnTo>
                  <a:lnTo>
                    <a:pt x="8071" y="18723"/>
                  </a:lnTo>
                  <a:lnTo>
                    <a:pt x="7669" y="18638"/>
                  </a:lnTo>
                  <a:lnTo>
                    <a:pt x="7468" y="18638"/>
                  </a:lnTo>
                  <a:lnTo>
                    <a:pt x="7535" y="18448"/>
                  </a:lnTo>
                  <a:lnTo>
                    <a:pt x="7568" y="18342"/>
                  </a:lnTo>
                  <a:lnTo>
                    <a:pt x="7702" y="18088"/>
                  </a:lnTo>
                  <a:lnTo>
                    <a:pt x="7803" y="17940"/>
                  </a:lnTo>
                  <a:lnTo>
                    <a:pt x="8071" y="17665"/>
                  </a:lnTo>
                  <a:lnTo>
                    <a:pt x="8372" y="17771"/>
                  </a:lnTo>
                  <a:lnTo>
                    <a:pt x="8372" y="17919"/>
                  </a:lnTo>
                  <a:lnTo>
                    <a:pt x="8673" y="17855"/>
                  </a:lnTo>
                  <a:lnTo>
                    <a:pt x="8908" y="17665"/>
                  </a:lnTo>
                  <a:lnTo>
                    <a:pt x="8908" y="17432"/>
                  </a:lnTo>
                  <a:lnTo>
                    <a:pt x="9209" y="17623"/>
                  </a:lnTo>
                  <a:lnTo>
                    <a:pt x="9511" y="17729"/>
                  </a:lnTo>
                  <a:lnTo>
                    <a:pt x="9712" y="17729"/>
                  </a:lnTo>
                  <a:lnTo>
                    <a:pt x="9712" y="17263"/>
                  </a:lnTo>
                  <a:lnTo>
                    <a:pt x="9511" y="17263"/>
                  </a:lnTo>
                  <a:lnTo>
                    <a:pt x="9209" y="17009"/>
                  </a:lnTo>
                  <a:lnTo>
                    <a:pt x="9980" y="17009"/>
                  </a:lnTo>
                  <a:lnTo>
                    <a:pt x="10415" y="17094"/>
                  </a:lnTo>
                  <a:lnTo>
                    <a:pt x="10817" y="17009"/>
                  </a:lnTo>
                  <a:lnTo>
                    <a:pt x="11051" y="16586"/>
                  </a:lnTo>
                  <a:lnTo>
                    <a:pt x="10817" y="16078"/>
                  </a:lnTo>
                  <a:lnTo>
                    <a:pt x="11252" y="16078"/>
                  </a:lnTo>
                  <a:lnTo>
                    <a:pt x="11855" y="16438"/>
                  </a:lnTo>
                  <a:lnTo>
                    <a:pt x="12257" y="16375"/>
                  </a:lnTo>
                  <a:lnTo>
                    <a:pt x="12692" y="16078"/>
                  </a:lnTo>
                  <a:lnTo>
                    <a:pt x="12826" y="15613"/>
                  </a:lnTo>
                  <a:lnTo>
                    <a:pt x="12692" y="15232"/>
                  </a:lnTo>
                  <a:lnTo>
                    <a:pt x="12826" y="14851"/>
                  </a:lnTo>
                  <a:lnTo>
                    <a:pt x="12826" y="14513"/>
                  </a:lnTo>
                  <a:lnTo>
                    <a:pt x="12592" y="14217"/>
                  </a:lnTo>
                  <a:lnTo>
                    <a:pt x="12625" y="14005"/>
                  </a:lnTo>
                  <a:lnTo>
                    <a:pt x="12826" y="13709"/>
                  </a:lnTo>
                  <a:lnTo>
                    <a:pt x="12826" y="13540"/>
                  </a:lnTo>
                  <a:lnTo>
                    <a:pt x="13328" y="13857"/>
                  </a:lnTo>
                  <a:lnTo>
                    <a:pt x="13697" y="14111"/>
                  </a:lnTo>
                  <a:lnTo>
                    <a:pt x="14601" y="14090"/>
                  </a:lnTo>
                  <a:lnTo>
                    <a:pt x="14601" y="13540"/>
                  </a:lnTo>
                  <a:lnTo>
                    <a:pt x="14969" y="13265"/>
                  </a:lnTo>
                  <a:lnTo>
                    <a:pt x="15438" y="13455"/>
                  </a:lnTo>
                  <a:lnTo>
                    <a:pt x="15606" y="13709"/>
                  </a:lnTo>
                  <a:lnTo>
                    <a:pt x="15606" y="14026"/>
                  </a:lnTo>
                  <a:lnTo>
                    <a:pt x="16074" y="13984"/>
                  </a:lnTo>
                  <a:lnTo>
                    <a:pt x="16543" y="13645"/>
                  </a:lnTo>
                  <a:lnTo>
                    <a:pt x="16275" y="13455"/>
                  </a:lnTo>
                  <a:lnTo>
                    <a:pt x="15840" y="13180"/>
                  </a:lnTo>
                  <a:lnTo>
                    <a:pt x="15907" y="12947"/>
                  </a:lnTo>
                  <a:lnTo>
                    <a:pt x="15974" y="12863"/>
                  </a:lnTo>
                  <a:lnTo>
                    <a:pt x="16543" y="13159"/>
                  </a:lnTo>
                  <a:lnTo>
                    <a:pt x="17113" y="13392"/>
                  </a:lnTo>
                  <a:lnTo>
                    <a:pt x="17414" y="13243"/>
                  </a:lnTo>
                  <a:lnTo>
                    <a:pt x="17280" y="12863"/>
                  </a:lnTo>
                  <a:lnTo>
                    <a:pt x="17983" y="12863"/>
                  </a:lnTo>
                  <a:lnTo>
                    <a:pt x="17983" y="12249"/>
                  </a:lnTo>
                  <a:lnTo>
                    <a:pt x="18954" y="12249"/>
                  </a:lnTo>
                  <a:lnTo>
                    <a:pt x="19189" y="12038"/>
                  </a:lnTo>
                  <a:lnTo>
                    <a:pt x="19189" y="11741"/>
                  </a:lnTo>
                  <a:lnTo>
                    <a:pt x="19457" y="11741"/>
                  </a:lnTo>
                  <a:lnTo>
                    <a:pt x="19892" y="11530"/>
                  </a:lnTo>
                  <a:lnTo>
                    <a:pt x="20294" y="11213"/>
                  </a:lnTo>
                  <a:lnTo>
                    <a:pt x="21098" y="11213"/>
                  </a:lnTo>
                  <a:lnTo>
                    <a:pt x="21332" y="11043"/>
                  </a:lnTo>
                  <a:lnTo>
                    <a:pt x="21600" y="10366"/>
                  </a:lnTo>
                  <a:lnTo>
                    <a:pt x="21433" y="10134"/>
                  </a:lnTo>
                  <a:lnTo>
                    <a:pt x="20863" y="10134"/>
                  </a:lnTo>
                  <a:lnTo>
                    <a:pt x="20830" y="9901"/>
                  </a:lnTo>
                  <a:lnTo>
                    <a:pt x="20964" y="9689"/>
                  </a:lnTo>
                  <a:lnTo>
                    <a:pt x="20964" y="9605"/>
                  </a:lnTo>
                  <a:lnTo>
                    <a:pt x="20595" y="9414"/>
                  </a:lnTo>
                  <a:lnTo>
                    <a:pt x="20227" y="8843"/>
                  </a:lnTo>
                  <a:lnTo>
                    <a:pt x="19222" y="8843"/>
                  </a:lnTo>
                  <a:lnTo>
                    <a:pt x="18854" y="8399"/>
                  </a:lnTo>
                  <a:lnTo>
                    <a:pt x="18787" y="7828"/>
                  </a:lnTo>
                  <a:lnTo>
                    <a:pt x="18720" y="7426"/>
                  </a:lnTo>
                  <a:lnTo>
                    <a:pt x="18385" y="7024"/>
                  </a:lnTo>
                  <a:lnTo>
                    <a:pt x="17983" y="7129"/>
                  </a:lnTo>
                  <a:lnTo>
                    <a:pt x="17414" y="7214"/>
                  </a:lnTo>
                  <a:lnTo>
                    <a:pt x="16811" y="7299"/>
                  </a:lnTo>
                  <a:lnTo>
                    <a:pt x="16041" y="7108"/>
                  </a:lnTo>
                  <a:lnTo>
                    <a:pt x="15606" y="6452"/>
                  </a:lnTo>
                  <a:lnTo>
                    <a:pt x="15237" y="5585"/>
                  </a:lnTo>
                  <a:lnTo>
                    <a:pt x="14634" y="4570"/>
                  </a:lnTo>
                  <a:lnTo>
                    <a:pt x="14233" y="3554"/>
                  </a:lnTo>
                  <a:lnTo>
                    <a:pt x="13797" y="2898"/>
                  </a:lnTo>
                  <a:lnTo>
                    <a:pt x="13630" y="2052"/>
                  </a:lnTo>
                  <a:lnTo>
                    <a:pt x="13161" y="1206"/>
                  </a:lnTo>
                  <a:lnTo>
                    <a:pt x="12793" y="889"/>
                  </a:lnTo>
                  <a:lnTo>
                    <a:pt x="10348" y="0"/>
                  </a:lnTo>
                  <a:lnTo>
                    <a:pt x="9846" y="317"/>
                  </a:lnTo>
                  <a:lnTo>
                    <a:pt x="9209" y="740"/>
                  </a:lnTo>
                  <a:lnTo>
                    <a:pt x="8305" y="1206"/>
                  </a:lnTo>
                  <a:lnTo>
                    <a:pt x="7769" y="1164"/>
                  </a:lnTo>
                  <a:lnTo>
                    <a:pt x="7167" y="973"/>
                  </a:lnTo>
                  <a:lnTo>
                    <a:pt x="6396" y="698"/>
                  </a:lnTo>
                  <a:lnTo>
                    <a:pt x="5559" y="444"/>
                  </a:lnTo>
                  <a:lnTo>
                    <a:pt x="5291" y="444"/>
                  </a:lnTo>
                  <a:lnTo>
                    <a:pt x="5023" y="783"/>
                  </a:lnTo>
                  <a:lnTo>
                    <a:pt x="4086" y="2412"/>
                  </a:lnTo>
                  <a:lnTo>
                    <a:pt x="3717" y="3787"/>
                  </a:lnTo>
                  <a:lnTo>
                    <a:pt x="2780" y="5225"/>
                  </a:lnTo>
                  <a:lnTo>
                    <a:pt x="2545" y="6220"/>
                  </a:lnTo>
                  <a:lnTo>
                    <a:pt x="2143" y="7362"/>
                  </a:lnTo>
                  <a:lnTo>
                    <a:pt x="2545" y="8018"/>
                  </a:lnTo>
                  <a:lnTo>
                    <a:pt x="2780" y="8166"/>
                  </a:lnTo>
                  <a:lnTo>
                    <a:pt x="2679" y="8483"/>
                  </a:lnTo>
                  <a:lnTo>
                    <a:pt x="2143" y="8737"/>
                  </a:lnTo>
                  <a:lnTo>
                    <a:pt x="2143" y="9457"/>
                  </a:lnTo>
                  <a:lnTo>
                    <a:pt x="1808" y="9986"/>
                  </a:lnTo>
                  <a:lnTo>
                    <a:pt x="1808" y="10811"/>
                  </a:lnTo>
                  <a:lnTo>
                    <a:pt x="1440" y="10980"/>
                  </a:lnTo>
                  <a:lnTo>
                    <a:pt x="1440" y="11636"/>
                  </a:lnTo>
                  <a:lnTo>
                    <a:pt x="234" y="11530"/>
                  </a:lnTo>
                  <a:lnTo>
                    <a:pt x="0" y="11868"/>
                  </a:lnTo>
                  <a:lnTo>
                    <a:pt x="4420" y="20585"/>
                  </a:lnTo>
                  <a:lnTo>
                    <a:pt x="6028"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1" name="Freeform 153">
              <a:extLst>
                <a:ext uri="{FF2B5EF4-FFF2-40B4-BE49-F238E27FC236}">
                  <a16:creationId xmlns:a16="http://schemas.microsoft.com/office/drawing/2014/main" id="{C766CFD1-17B7-4C2E-ACEF-591540469BBE}"/>
                </a:ext>
              </a:extLst>
            </p:cNvPr>
            <p:cNvSpPr/>
            <p:nvPr userDrawn="1"/>
          </p:nvSpPr>
          <p:spPr>
            <a:xfrm>
              <a:off x="7220448" y="1053193"/>
              <a:ext cx="1246554" cy="935535"/>
            </a:xfrm>
            <a:custGeom>
              <a:avLst/>
              <a:gdLst/>
              <a:ahLst/>
              <a:cxnLst>
                <a:cxn ang="0">
                  <a:pos x="wd2" y="hd2"/>
                </a:cxn>
                <a:cxn ang="5400000">
                  <a:pos x="wd2" y="hd2"/>
                </a:cxn>
                <a:cxn ang="10800000">
                  <a:pos x="wd2" y="hd2"/>
                </a:cxn>
                <a:cxn ang="16200000">
                  <a:pos x="wd2" y="hd2"/>
                </a:cxn>
              </a:cxnLst>
              <a:rect l="0" t="0" r="r" b="b"/>
              <a:pathLst>
                <a:path w="21600" h="21600" extrusionOk="0">
                  <a:moveTo>
                    <a:pt x="0" y="17739"/>
                  </a:moveTo>
                  <a:lnTo>
                    <a:pt x="910" y="16525"/>
                  </a:lnTo>
                  <a:lnTo>
                    <a:pt x="1154" y="16084"/>
                  </a:lnTo>
                  <a:lnTo>
                    <a:pt x="1430" y="15665"/>
                  </a:lnTo>
                  <a:lnTo>
                    <a:pt x="1609" y="15466"/>
                  </a:lnTo>
                  <a:lnTo>
                    <a:pt x="1918" y="15069"/>
                  </a:lnTo>
                  <a:lnTo>
                    <a:pt x="1918" y="14496"/>
                  </a:lnTo>
                  <a:lnTo>
                    <a:pt x="1593" y="13172"/>
                  </a:lnTo>
                  <a:lnTo>
                    <a:pt x="1300" y="12422"/>
                  </a:lnTo>
                  <a:lnTo>
                    <a:pt x="1609" y="11980"/>
                  </a:lnTo>
                  <a:lnTo>
                    <a:pt x="2779" y="11649"/>
                  </a:lnTo>
                  <a:lnTo>
                    <a:pt x="5087" y="11649"/>
                  </a:lnTo>
                  <a:lnTo>
                    <a:pt x="5672" y="11318"/>
                  </a:lnTo>
                  <a:lnTo>
                    <a:pt x="5916" y="11318"/>
                  </a:lnTo>
                  <a:lnTo>
                    <a:pt x="6859" y="10943"/>
                  </a:lnTo>
                  <a:lnTo>
                    <a:pt x="7428" y="10149"/>
                  </a:lnTo>
                  <a:lnTo>
                    <a:pt x="7964" y="9686"/>
                  </a:lnTo>
                  <a:lnTo>
                    <a:pt x="8289" y="9443"/>
                  </a:lnTo>
                  <a:lnTo>
                    <a:pt x="8289" y="8583"/>
                  </a:lnTo>
                  <a:lnTo>
                    <a:pt x="8045" y="7943"/>
                  </a:lnTo>
                  <a:lnTo>
                    <a:pt x="8289" y="7722"/>
                  </a:lnTo>
                  <a:lnTo>
                    <a:pt x="8419" y="7104"/>
                  </a:lnTo>
                  <a:lnTo>
                    <a:pt x="7883" y="7369"/>
                  </a:lnTo>
                  <a:lnTo>
                    <a:pt x="7785" y="7104"/>
                  </a:lnTo>
                  <a:lnTo>
                    <a:pt x="7639" y="6751"/>
                  </a:lnTo>
                  <a:lnTo>
                    <a:pt x="8061" y="6266"/>
                  </a:lnTo>
                  <a:lnTo>
                    <a:pt x="8744" y="5406"/>
                  </a:lnTo>
                  <a:lnTo>
                    <a:pt x="9037" y="4567"/>
                  </a:lnTo>
                  <a:lnTo>
                    <a:pt x="9167" y="3927"/>
                  </a:lnTo>
                  <a:lnTo>
                    <a:pt x="9817" y="2846"/>
                  </a:lnTo>
                  <a:lnTo>
                    <a:pt x="10353" y="1853"/>
                  </a:lnTo>
                  <a:lnTo>
                    <a:pt x="11036" y="1236"/>
                  </a:lnTo>
                  <a:lnTo>
                    <a:pt x="11670" y="1015"/>
                  </a:lnTo>
                  <a:lnTo>
                    <a:pt x="12596" y="662"/>
                  </a:lnTo>
                  <a:lnTo>
                    <a:pt x="13165" y="309"/>
                  </a:lnTo>
                  <a:lnTo>
                    <a:pt x="14563" y="0"/>
                  </a:lnTo>
                  <a:lnTo>
                    <a:pt x="14563" y="1324"/>
                  </a:lnTo>
                  <a:lnTo>
                    <a:pt x="14774" y="2052"/>
                  </a:lnTo>
                  <a:lnTo>
                    <a:pt x="15034" y="2846"/>
                  </a:lnTo>
                  <a:lnTo>
                    <a:pt x="15294" y="2979"/>
                  </a:lnTo>
                  <a:lnTo>
                    <a:pt x="15554" y="3905"/>
                  </a:lnTo>
                  <a:lnTo>
                    <a:pt x="15294" y="4148"/>
                  </a:lnTo>
                  <a:lnTo>
                    <a:pt x="15213" y="4942"/>
                  </a:lnTo>
                  <a:lnTo>
                    <a:pt x="15554" y="5869"/>
                  </a:lnTo>
                  <a:lnTo>
                    <a:pt x="15847" y="6906"/>
                  </a:lnTo>
                  <a:lnTo>
                    <a:pt x="16155" y="7104"/>
                  </a:lnTo>
                  <a:lnTo>
                    <a:pt x="16318" y="8494"/>
                  </a:lnTo>
                  <a:lnTo>
                    <a:pt x="16480" y="9598"/>
                  </a:lnTo>
                  <a:lnTo>
                    <a:pt x="16838" y="10657"/>
                  </a:lnTo>
                  <a:lnTo>
                    <a:pt x="16838" y="14584"/>
                  </a:lnTo>
                  <a:lnTo>
                    <a:pt x="17147" y="16923"/>
                  </a:lnTo>
                  <a:lnTo>
                    <a:pt x="17147" y="17739"/>
                  </a:lnTo>
                  <a:lnTo>
                    <a:pt x="17553" y="18423"/>
                  </a:lnTo>
                  <a:lnTo>
                    <a:pt x="17130" y="19173"/>
                  </a:lnTo>
                  <a:lnTo>
                    <a:pt x="17260" y="19614"/>
                  </a:lnTo>
                  <a:lnTo>
                    <a:pt x="16659" y="20740"/>
                  </a:lnTo>
                  <a:lnTo>
                    <a:pt x="17195" y="20431"/>
                  </a:lnTo>
                  <a:lnTo>
                    <a:pt x="17683" y="20166"/>
                  </a:lnTo>
                  <a:lnTo>
                    <a:pt x="18236" y="19725"/>
                  </a:lnTo>
                  <a:lnTo>
                    <a:pt x="18431" y="19416"/>
                  </a:lnTo>
                  <a:lnTo>
                    <a:pt x="18951" y="19261"/>
                  </a:lnTo>
                  <a:lnTo>
                    <a:pt x="19406" y="19173"/>
                  </a:lnTo>
                  <a:lnTo>
                    <a:pt x="19585" y="18997"/>
                  </a:lnTo>
                  <a:lnTo>
                    <a:pt x="20105" y="18599"/>
                  </a:lnTo>
                  <a:lnTo>
                    <a:pt x="20560" y="17893"/>
                  </a:lnTo>
                  <a:lnTo>
                    <a:pt x="20105" y="19085"/>
                  </a:lnTo>
                  <a:lnTo>
                    <a:pt x="20560" y="18842"/>
                  </a:lnTo>
                  <a:lnTo>
                    <a:pt x="20869" y="18357"/>
                  </a:lnTo>
                  <a:lnTo>
                    <a:pt x="21080" y="18224"/>
                  </a:lnTo>
                  <a:lnTo>
                    <a:pt x="21437" y="18026"/>
                  </a:lnTo>
                  <a:lnTo>
                    <a:pt x="21600" y="18026"/>
                  </a:lnTo>
                  <a:lnTo>
                    <a:pt x="20869" y="19085"/>
                  </a:lnTo>
                  <a:lnTo>
                    <a:pt x="20105" y="19769"/>
                  </a:lnTo>
                  <a:lnTo>
                    <a:pt x="19585" y="20078"/>
                  </a:lnTo>
                  <a:lnTo>
                    <a:pt x="19113" y="20740"/>
                  </a:lnTo>
                  <a:lnTo>
                    <a:pt x="18431" y="21026"/>
                  </a:lnTo>
                  <a:lnTo>
                    <a:pt x="17586" y="21313"/>
                  </a:lnTo>
                  <a:lnTo>
                    <a:pt x="16952" y="21600"/>
                  </a:lnTo>
                  <a:lnTo>
                    <a:pt x="16448" y="21269"/>
                  </a:lnTo>
                  <a:lnTo>
                    <a:pt x="16334" y="20740"/>
                  </a:lnTo>
                  <a:lnTo>
                    <a:pt x="16334" y="20320"/>
                  </a:lnTo>
                  <a:lnTo>
                    <a:pt x="16139" y="19967"/>
                  </a:lnTo>
                  <a:lnTo>
                    <a:pt x="14985" y="19482"/>
                  </a:lnTo>
                  <a:lnTo>
                    <a:pt x="13782" y="19173"/>
                  </a:lnTo>
                  <a:lnTo>
                    <a:pt x="14010" y="18599"/>
                  </a:lnTo>
                  <a:lnTo>
                    <a:pt x="13750" y="18357"/>
                  </a:lnTo>
                  <a:lnTo>
                    <a:pt x="13490" y="18313"/>
                  </a:lnTo>
                  <a:lnTo>
                    <a:pt x="13246" y="18114"/>
                  </a:lnTo>
                  <a:lnTo>
                    <a:pt x="12905" y="17342"/>
                  </a:lnTo>
                  <a:lnTo>
                    <a:pt x="12531" y="16812"/>
                  </a:lnTo>
                  <a:lnTo>
                    <a:pt x="11800" y="16084"/>
                  </a:lnTo>
                  <a:lnTo>
                    <a:pt x="228" y="18930"/>
                  </a:lnTo>
                  <a:lnTo>
                    <a:pt x="0" y="1773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2" name="Freeform 154">
              <a:extLst>
                <a:ext uri="{FF2B5EF4-FFF2-40B4-BE49-F238E27FC236}">
                  <a16:creationId xmlns:a16="http://schemas.microsoft.com/office/drawing/2014/main" id="{CB66A863-2979-4577-9327-FC70D9041BFD}"/>
                </a:ext>
              </a:extLst>
            </p:cNvPr>
            <p:cNvSpPr/>
            <p:nvPr userDrawn="1"/>
          </p:nvSpPr>
          <p:spPr>
            <a:xfrm>
              <a:off x="8058989" y="987189"/>
              <a:ext cx="289831" cy="533772"/>
            </a:xfrm>
            <a:custGeom>
              <a:avLst/>
              <a:gdLst/>
              <a:ahLst/>
              <a:cxnLst>
                <a:cxn ang="0">
                  <a:pos x="wd2" y="hd2"/>
                </a:cxn>
                <a:cxn ang="5400000">
                  <a:pos x="wd2" y="hd2"/>
                </a:cxn>
                <a:cxn ang="10800000">
                  <a:pos x="wd2" y="hd2"/>
                </a:cxn>
                <a:cxn ang="16200000">
                  <a:pos x="wd2" y="hd2"/>
                </a:cxn>
              </a:cxnLst>
              <a:rect l="0" t="0" r="r" b="b"/>
              <a:pathLst>
                <a:path w="21600" h="21600" extrusionOk="0">
                  <a:moveTo>
                    <a:pt x="0" y="4955"/>
                  </a:moveTo>
                  <a:lnTo>
                    <a:pt x="909" y="6232"/>
                  </a:lnTo>
                  <a:lnTo>
                    <a:pt x="2027" y="7626"/>
                  </a:lnTo>
                  <a:lnTo>
                    <a:pt x="3146" y="7858"/>
                  </a:lnTo>
                  <a:lnTo>
                    <a:pt x="4264" y="9484"/>
                  </a:lnTo>
                  <a:lnTo>
                    <a:pt x="3146" y="9910"/>
                  </a:lnTo>
                  <a:lnTo>
                    <a:pt x="2796" y="11303"/>
                  </a:lnTo>
                  <a:lnTo>
                    <a:pt x="4264" y="12929"/>
                  </a:lnTo>
                  <a:lnTo>
                    <a:pt x="5522" y="14748"/>
                  </a:lnTo>
                  <a:lnTo>
                    <a:pt x="6850" y="15097"/>
                  </a:lnTo>
                  <a:lnTo>
                    <a:pt x="7550" y="17535"/>
                  </a:lnTo>
                  <a:lnTo>
                    <a:pt x="8249" y="19471"/>
                  </a:lnTo>
                  <a:lnTo>
                    <a:pt x="9786" y="21329"/>
                  </a:lnTo>
                  <a:lnTo>
                    <a:pt x="9786" y="21600"/>
                  </a:lnTo>
                  <a:lnTo>
                    <a:pt x="18384" y="21019"/>
                  </a:lnTo>
                  <a:lnTo>
                    <a:pt x="17336" y="19471"/>
                  </a:lnTo>
                  <a:lnTo>
                    <a:pt x="17755" y="17535"/>
                  </a:lnTo>
                  <a:lnTo>
                    <a:pt x="17336" y="15097"/>
                  </a:lnTo>
                  <a:lnTo>
                    <a:pt x="16847" y="12929"/>
                  </a:lnTo>
                  <a:lnTo>
                    <a:pt x="18105" y="9639"/>
                  </a:lnTo>
                  <a:lnTo>
                    <a:pt x="18384" y="7006"/>
                  </a:lnTo>
                  <a:lnTo>
                    <a:pt x="21600" y="5381"/>
                  </a:lnTo>
                  <a:lnTo>
                    <a:pt x="21600" y="4645"/>
                  </a:lnTo>
                  <a:lnTo>
                    <a:pt x="20551" y="3832"/>
                  </a:lnTo>
                  <a:lnTo>
                    <a:pt x="20551" y="890"/>
                  </a:lnTo>
                  <a:lnTo>
                    <a:pt x="19293" y="0"/>
                  </a:lnTo>
                  <a:lnTo>
                    <a:pt x="16567" y="619"/>
                  </a:lnTo>
                  <a:lnTo>
                    <a:pt x="13771" y="968"/>
                  </a:lnTo>
                  <a:lnTo>
                    <a:pt x="8388" y="1587"/>
                  </a:lnTo>
                  <a:lnTo>
                    <a:pt x="5802" y="1781"/>
                  </a:lnTo>
                  <a:lnTo>
                    <a:pt x="2097" y="2632"/>
                  </a:lnTo>
                  <a:lnTo>
                    <a:pt x="0" y="2632"/>
                  </a:lnTo>
                  <a:lnTo>
                    <a:pt x="0" y="4955"/>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3" name="Freeform 155">
              <a:extLst>
                <a:ext uri="{FF2B5EF4-FFF2-40B4-BE49-F238E27FC236}">
                  <a16:creationId xmlns:a16="http://schemas.microsoft.com/office/drawing/2014/main" id="{5689A78F-84F3-4271-B715-8C3861BE7819}"/>
                </a:ext>
              </a:extLst>
            </p:cNvPr>
            <p:cNvSpPr/>
            <p:nvPr userDrawn="1"/>
          </p:nvSpPr>
          <p:spPr>
            <a:xfrm>
              <a:off x="8286913" y="921186"/>
              <a:ext cx="256064" cy="585426"/>
            </a:xfrm>
            <a:custGeom>
              <a:avLst/>
              <a:gdLst/>
              <a:ahLst/>
              <a:cxnLst>
                <a:cxn ang="0">
                  <a:pos x="wd2" y="hd2"/>
                </a:cxn>
                <a:cxn ang="5400000">
                  <a:pos x="wd2" y="hd2"/>
                </a:cxn>
                <a:cxn ang="10800000">
                  <a:pos x="wd2" y="hd2"/>
                </a:cxn>
                <a:cxn ang="16200000">
                  <a:pos x="wd2" y="hd2"/>
                </a:cxn>
              </a:cxnLst>
              <a:rect l="0" t="0" r="r" b="b"/>
              <a:pathLst>
                <a:path w="21600" h="21600" extrusionOk="0">
                  <a:moveTo>
                    <a:pt x="7855" y="0"/>
                  </a:moveTo>
                  <a:lnTo>
                    <a:pt x="5969" y="247"/>
                  </a:lnTo>
                  <a:lnTo>
                    <a:pt x="4006" y="247"/>
                  </a:lnTo>
                  <a:lnTo>
                    <a:pt x="4006" y="1198"/>
                  </a:lnTo>
                  <a:lnTo>
                    <a:pt x="3613" y="1903"/>
                  </a:lnTo>
                  <a:lnTo>
                    <a:pt x="2749" y="2467"/>
                  </a:lnTo>
                  <a:lnTo>
                    <a:pt x="4163" y="3277"/>
                  </a:lnTo>
                  <a:lnTo>
                    <a:pt x="4163" y="5955"/>
                  </a:lnTo>
                  <a:lnTo>
                    <a:pt x="5341" y="6695"/>
                  </a:lnTo>
                  <a:lnTo>
                    <a:pt x="5341" y="7364"/>
                  </a:lnTo>
                  <a:lnTo>
                    <a:pt x="1728" y="8844"/>
                  </a:lnTo>
                  <a:lnTo>
                    <a:pt x="1414" y="11240"/>
                  </a:lnTo>
                  <a:lnTo>
                    <a:pt x="0" y="14236"/>
                  </a:lnTo>
                  <a:lnTo>
                    <a:pt x="550" y="16209"/>
                  </a:lnTo>
                  <a:lnTo>
                    <a:pt x="1021" y="18429"/>
                  </a:lnTo>
                  <a:lnTo>
                    <a:pt x="550" y="20191"/>
                  </a:lnTo>
                  <a:lnTo>
                    <a:pt x="1728" y="21600"/>
                  </a:lnTo>
                  <a:lnTo>
                    <a:pt x="17359" y="19909"/>
                  </a:lnTo>
                  <a:lnTo>
                    <a:pt x="18223" y="18675"/>
                  </a:lnTo>
                  <a:lnTo>
                    <a:pt x="21286" y="18217"/>
                  </a:lnTo>
                  <a:lnTo>
                    <a:pt x="20893" y="17794"/>
                  </a:lnTo>
                  <a:lnTo>
                    <a:pt x="21600" y="16068"/>
                  </a:lnTo>
                  <a:lnTo>
                    <a:pt x="18223" y="14517"/>
                  </a:lnTo>
                  <a:lnTo>
                    <a:pt x="7855"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4" name="Freeform 156">
              <a:extLst>
                <a:ext uri="{FF2B5EF4-FFF2-40B4-BE49-F238E27FC236}">
                  <a16:creationId xmlns:a16="http://schemas.microsoft.com/office/drawing/2014/main" id="{722B0646-E610-4AD9-95C9-E71A267B2AB0}"/>
                </a:ext>
              </a:extLst>
            </p:cNvPr>
            <p:cNvSpPr/>
            <p:nvPr userDrawn="1"/>
          </p:nvSpPr>
          <p:spPr>
            <a:xfrm>
              <a:off x="8191241" y="1630009"/>
              <a:ext cx="289831" cy="272625"/>
            </a:xfrm>
            <a:custGeom>
              <a:avLst/>
              <a:gdLst/>
              <a:ahLst/>
              <a:cxnLst>
                <a:cxn ang="0">
                  <a:pos x="wd2" y="hd2"/>
                </a:cxn>
                <a:cxn ang="5400000">
                  <a:pos x="wd2" y="hd2"/>
                </a:cxn>
                <a:cxn ang="10800000">
                  <a:pos x="wd2" y="hd2"/>
                </a:cxn>
                <a:cxn ang="16200000">
                  <a:pos x="wd2" y="hd2"/>
                </a:cxn>
              </a:cxnLst>
              <a:rect l="0" t="0" r="r" b="b"/>
              <a:pathLst>
                <a:path w="21600" h="21600" extrusionOk="0">
                  <a:moveTo>
                    <a:pt x="1328" y="12354"/>
                  </a:moveTo>
                  <a:lnTo>
                    <a:pt x="1328" y="15158"/>
                  </a:lnTo>
                  <a:lnTo>
                    <a:pt x="3076" y="17507"/>
                  </a:lnTo>
                  <a:lnTo>
                    <a:pt x="1258" y="20084"/>
                  </a:lnTo>
                  <a:lnTo>
                    <a:pt x="1817" y="21600"/>
                  </a:lnTo>
                  <a:lnTo>
                    <a:pt x="3355" y="20842"/>
                  </a:lnTo>
                  <a:lnTo>
                    <a:pt x="5033" y="19175"/>
                  </a:lnTo>
                  <a:lnTo>
                    <a:pt x="5592" y="18417"/>
                  </a:lnTo>
                  <a:lnTo>
                    <a:pt x="7619" y="16295"/>
                  </a:lnTo>
                  <a:lnTo>
                    <a:pt x="9507" y="15082"/>
                  </a:lnTo>
                  <a:lnTo>
                    <a:pt x="12792" y="15082"/>
                  </a:lnTo>
                  <a:lnTo>
                    <a:pt x="14050" y="14248"/>
                  </a:lnTo>
                  <a:lnTo>
                    <a:pt x="15099" y="13491"/>
                  </a:lnTo>
                  <a:lnTo>
                    <a:pt x="16637" y="12657"/>
                  </a:lnTo>
                  <a:lnTo>
                    <a:pt x="19014" y="11899"/>
                  </a:lnTo>
                  <a:lnTo>
                    <a:pt x="20831" y="11596"/>
                  </a:lnTo>
                  <a:lnTo>
                    <a:pt x="21600" y="10989"/>
                  </a:lnTo>
                  <a:lnTo>
                    <a:pt x="19363" y="0"/>
                  </a:lnTo>
                  <a:lnTo>
                    <a:pt x="9227" y="2122"/>
                  </a:lnTo>
                  <a:lnTo>
                    <a:pt x="0" y="4017"/>
                  </a:lnTo>
                  <a:lnTo>
                    <a:pt x="0" y="4320"/>
                  </a:lnTo>
                  <a:lnTo>
                    <a:pt x="1328" y="12354"/>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5" name="Freeform 157">
              <a:extLst>
                <a:ext uri="{FF2B5EF4-FFF2-40B4-BE49-F238E27FC236}">
                  <a16:creationId xmlns:a16="http://schemas.microsoft.com/office/drawing/2014/main" id="{805022BD-450F-4F09-A7AA-44E48BE6DA48}"/>
                </a:ext>
              </a:extLst>
            </p:cNvPr>
            <p:cNvSpPr/>
            <p:nvPr userDrawn="1"/>
          </p:nvSpPr>
          <p:spPr>
            <a:xfrm>
              <a:off x="8450118" y="1609922"/>
              <a:ext cx="123813" cy="157836"/>
            </a:xfrm>
            <a:custGeom>
              <a:avLst/>
              <a:gdLst/>
              <a:ahLst/>
              <a:cxnLst>
                <a:cxn ang="0">
                  <a:pos x="wd2" y="hd2"/>
                </a:cxn>
                <a:cxn ang="5400000">
                  <a:pos x="wd2" y="hd2"/>
                </a:cxn>
                <a:cxn ang="10800000">
                  <a:pos x="wd2" y="hd2"/>
                </a:cxn>
                <a:cxn ang="16200000">
                  <a:pos x="wd2" y="hd2"/>
                </a:cxn>
              </a:cxnLst>
              <a:rect l="0" t="0" r="r" b="b"/>
              <a:pathLst>
                <a:path w="21600" h="21600" extrusionOk="0">
                  <a:moveTo>
                    <a:pt x="20116" y="9830"/>
                  </a:moveTo>
                  <a:lnTo>
                    <a:pt x="19292" y="8925"/>
                  </a:lnTo>
                  <a:lnTo>
                    <a:pt x="17973" y="8019"/>
                  </a:lnTo>
                  <a:lnTo>
                    <a:pt x="15664" y="7114"/>
                  </a:lnTo>
                  <a:lnTo>
                    <a:pt x="14675" y="6596"/>
                  </a:lnTo>
                  <a:lnTo>
                    <a:pt x="13521" y="4786"/>
                  </a:lnTo>
                  <a:lnTo>
                    <a:pt x="11212" y="2846"/>
                  </a:lnTo>
                  <a:lnTo>
                    <a:pt x="8904" y="0"/>
                  </a:lnTo>
                  <a:lnTo>
                    <a:pt x="0" y="2846"/>
                  </a:lnTo>
                  <a:lnTo>
                    <a:pt x="5276" y="21600"/>
                  </a:lnTo>
                  <a:lnTo>
                    <a:pt x="7090" y="20307"/>
                  </a:lnTo>
                  <a:lnTo>
                    <a:pt x="8574" y="19531"/>
                  </a:lnTo>
                  <a:lnTo>
                    <a:pt x="11707" y="18108"/>
                  </a:lnTo>
                  <a:lnTo>
                    <a:pt x="11707" y="9571"/>
                  </a:lnTo>
                  <a:lnTo>
                    <a:pt x="12861" y="8925"/>
                  </a:lnTo>
                  <a:lnTo>
                    <a:pt x="14180" y="8925"/>
                  </a:lnTo>
                  <a:lnTo>
                    <a:pt x="16324" y="9571"/>
                  </a:lnTo>
                  <a:lnTo>
                    <a:pt x="16983" y="10735"/>
                  </a:lnTo>
                  <a:lnTo>
                    <a:pt x="18137" y="13581"/>
                  </a:lnTo>
                  <a:lnTo>
                    <a:pt x="18137" y="14228"/>
                  </a:lnTo>
                  <a:lnTo>
                    <a:pt x="19786" y="15262"/>
                  </a:lnTo>
                  <a:lnTo>
                    <a:pt x="20940" y="14228"/>
                  </a:lnTo>
                  <a:lnTo>
                    <a:pt x="21270" y="13581"/>
                  </a:lnTo>
                  <a:lnTo>
                    <a:pt x="21600" y="13063"/>
                  </a:lnTo>
                  <a:lnTo>
                    <a:pt x="20116" y="983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6" name="Freeform 158">
              <a:extLst>
                <a:ext uri="{FF2B5EF4-FFF2-40B4-BE49-F238E27FC236}">
                  <a16:creationId xmlns:a16="http://schemas.microsoft.com/office/drawing/2014/main" id="{222A2F36-CB18-4D4A-8E16-1F5DB6BEBB5C}"/>
                </a:ext>
              </a:extLst>
            </p:cNvPr>
            <p:cNvSpPr/>
            <p:nvPr userDrawn="1"/>
          </p:nvSpPr>
          <p:spPr>
            <a:xfrm>
              <a:off x="8191241" y="1414780"/>
              <a:ext cx="557152" cy="292714"/>
            </a:xfrm>
            <a:custGeom>
              <a:avLst/>
              <a:gdLst/>
              <a:ahLst/>
              <a:cxnLst>
                <a:cxn ang="0">
                  <a:pos x="wd2" y="hd2"/>
                </a:cxn>
                <a:cxn ang="5400000">
                  <a:pos x="wd2" y="hd2"/>
                </a:cxn>
                <a:cxn ang="10800000">
                  <a:pos x="wd2" y="hd2"/>
                </a:cxn>
                <a:cxn ang="16200000">
                  <a:pos x="wd2" y="hd2"/>
                </a:cxn>
              </a:cxnLst>
              <a:rect l="0" t="0" r="r" b="b"/>
              <a:pathLst>
                <a:path w="21600" h="21600" extrusionOk="0">
                  <a:moveTo>
                    <a:pt x="21310" y="13553"/>
                  </a:moveTo>
                  <a:lnTo>
                    <a:pt x="20910" y="12776"/>
                  </a:lnTo>
                  <a:lnTo>
                    <a:pt x="20656" y="12141"/>
                  </a:lnTo>
                  <a:lnTo>
                    <a:pt x="20184" y="11365"/>
                  </a:lnTo>
                  <a:lnTo>
                    <a:pt x="19531" y="10518"/>
                  </a:lnTo>
                  <a:lnTo>
                    <a:pt x="19240" y="10024"/>
                  </a:lnTo>
                  <a:lnTo>
                    <a:pt x="19131" y="10588"/>
                  </a:lnTo>
                  <a:lnTo>
                    <a:pt x="19386" y="11224"/>
                  </a:lnTo>
                  <a:lnTo>
                    <a:pt x="19894" y="12635"/>
                  </a:lnTo>
                  <a:lnTo>
                    <a:pt x="20257" y="13553"/>
                  </a:lnTo>
                  <a:lnTo>
                    <a:pt x="19785" y="14329"/>
                  </a:lnTo>
                  <a:lnTo>
                    <a:pt x="18986" y="14329"/>
                  </a:lnTo>
                  <a:lnTo>
                    <a:pt x="17716" y="15318"/>
                  </a:lnTo>
                  <a:lnTo>
                    <a:pt x="17353" y="14612"/>
                  </a:lnTo>
                  <a:lnTo>
                    <a:pt x="17207" y="14047"/>
                  </a:lnTo>
                  <a:lnTo>
                    <a:pt x="16917" y="13624"/>
                  </a:lnTo>
                  <a:lnTo>
                    <a:pt x="16518" y="12988"/>
                  </a:lnTo>
                  <a:lnTo>
                    <a:pt x="16118" y="12494"/>
                  </a:lnTo>
                  <a:lnTo>
                    <a:pt x="16409" y="11576"/>
                  </a:lnTo>
                  <a:lnTo>
                    <a:pt x="16118" y="10518"/>
                  </a:lnTo>
                  <a:lnTo>
                    <a:pt x="15465" y="9459"/>
                  </a:lnTo>
                  <a:lnTo>
                    <a:pt x="14557" y="8471"/>
                  </a:lnTo>
                  <a:lnTo>
                    <a:pt x="14049" y="8753"/>
                  </a:lnTo>
                  <a:lnTo>
                    <a:pt x="13650" y="8471"/>
                  </a:lnTo>
                  <a:lnTo>
                    <a:pt x="13505" y="7835"/>
                  </a:lnTo>
                  <a:lnTo>
                    <a:pt x="13505" y="6494"/>
                  </a:lnTo>
                  <a:lnTo>
                    <a:pt x="13795" y="5506"/>
                  </a:lnTo>
                  <a:lnTo>
                    <a:pt x="14194" y="4941"/>
                  </a:lnTo>
                  <a:lnTo>
                    <a:pt x="14666" y="4235"/>
                  </a:lnTo>
                  <a:lnTo>
                    <a:pt x="15138" y="3671"/>
                  </a:lnTo>
                  <a:lnTo>
                    <a:pt x="15320" y="2965"/>
                  </a:lnTo>
                  <a:lnTo>
                    <a:pt x="15066" y="2541"/>
                  </a:lnTo>
                  <a:lnTo>
                    <a:pt x="14303" y="2541"/>
                  </a:lnTo>
                  <a:lnTo>
                    <a:pt x="13831" y="1200"/>
                  </a:lnTo>
                  <a:lnTo>
                    <a:pt x="13505" y="0"/>
                  </a:lnTo>
                  <a:lnTo>
                    <a:pt x="12089" y="918"/>
                  </a:lnTo>
                  <a:lnTo>
                    <a:pt x="11689" y="3388"/>
                  </a:lnTo>
                  <a:lnTo>
                    <a:pt x="4465" y="6776"/>
                  </a:lnTo>
                  <a:lnTo>
                    <a:pt x="0" y="7835"/>
                  </a:lnTo>
                  <a:lnTo>
                    <a:pt x="0" y="19624"/>
                  </a:lnTo>
                  <a:lnTo>
                    <a:pt x="4792" y="17859"/>
                  </a:lnTo>
                  <a:lnTo>
                    <a:pt x="10056" y="15882"/>
                  </a:lnTo>
                  <a:lnTo>
                    <a:pt x="12016" y="14329"/>
                  </a:lnTo>
                  <a:lnTo>
                    <a:pt x="12524" y="15882"/>
                  </a:lnTo>
                  <a:lnTo>
                    <a:pt x="13033" y="16941"/>
                  </a:lnTo>
                  <a:lnTo>
                    <a:pt x="13287" y="17929"/>
                  </a:lnTo>
                  <a:lnTo>
                    <a:pt x="13505" y="18212"/>
                  </a:lnTo>
                  <a:lnTo>
                    <a:pt x="14013" y="18706"/>
                  </a:lnTo>
                  <a:lnTo>
                    <a:pt x="14303" y="19200"/>
                  </a:lnTo>
                  <a:lnTo>
                    <a:pt x="14485" y="19694"/>
                  </a:lnTo>
                  <a:lnTo>
                    <a:pt x="14811" y="21459"/>
                  </a:lnTo>
                  <a:lnTo>
                    <a:pt x="14811" y="21600"/>
                  </a:lnTo>
                  <a:lnTo>
                    <a:pt x="15320" y="21600"/>
                  </a:lnTo>
                  <a:lnTo>
                    <a:pt x="15792" y="20612"/>
                  </a:lnTo>
                  <a:lnTo>
                    <a:pt x="15792" y="19341"/>
                  </a:lnTo>
                  <a:lnTo>
                    <a:pt x="16264" y="18212"/>
                  </a:lnTo>
                  <a:lnTo>
                    <a:pt x="16445" y="17435"/>
                  </a:lnTo>
                  <a:lnTo>
                    <a:pt x="16881" y="16871"/>
                  </a:lnTo>
                  <a:lnTo>
                    <a:pt x="17171" y="17788"/>
                  </a:lnTo>
                  <a:lnTo>
                    <a:pt x="17316" y="19200"/>
                  </a:lnTo>
                  <a:lnTo>
                    <a:pt x="17316" y="19835"/>
                  </a:lnTo>
                  <a:lnTo>
                    <a:pt x="17933" y="19200"/>
                  </a:lnTo>
                  <a:lnTo>
                    <a:pt x="18260" y="18071"/>
                  </a:lnTo>
                  <a:lnTo>
                    <a:pt x="18260" y="17435"/>
                  </a:lnTo>
                  <a:lnTo>
                    <a:pt x="18841" y="17435"/>
                  </a:lnTo>
                  <a:lnTo>
                    <a:pt x="19349" y="16871"/>
                  </a:lnTo>
                  <a:lnTo>
                    <a:pt x="20075" y="16871"/>
                  </a:lnTo>
                  <a:lnTo>
                    <a:pt x="20511" y="15882"/>
                  </a:lnTo>
                  <a:lnTo>
                    <a:pt x="21092" y="15600"/>
                  </a:lnTo>
                  <a:lnTo>
                    <a:pt x="21491" y="15035"/>
                  </a:lnTo>
                  <a:lnTo>
                    <a:pt x="21600" y="14047"/>
                  </a:lnTo>
                  <a:lnTo>
                    <a:pt x="21310" y="1355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7" name="Freeform 159">
              <a:extLst>
                <a:ext uri="{FF2B5EF4-FFF2-40B4-BE49-F238E27FC236}">
                  <a16:creationId xmlns:a16="http://schemas.microsoft.com/office/drawing/2014/main" id="{BEBC78F1-A06F-4F5A-9C84-89E3BBB11803}"/>
                </a:ext>
              </a:extLst>
            </p:cNvPr>
            <p:cNvSpPr/>
            <p:nvPr userDrawn="1"/>
          </p:nvSpPr>
          <p:spPr>
            <a:xfrm>
              <a:off x="8624582" y="1687403"/>
              <a:ext cx="53464" cy="37307"/>
            </a:xfrm>
            <a:custGeom>
              <a:avLst/>
              <a:gdLst/>
              <a:ahLst/>
              <a:cxnLst>
                <a:cxn ang="0">
                  <a:pos x="wd2" y="hd2"/>
                </a:cxn>
                <a:cxn ang="5400000">
                  <a:pos x="wd2" y="hd2"/>
                </a:cxn>
                <a:cxn ang="10800000">
                  <a:pos x="wd2" y="hd2"/>
                </a:cxn>
                <a:cxn ang="16200000">
                  <a:pos x="wd2" y="hd2"/>
                </a:cxn>
              </a:cxnLst>
              <a:rect l="0" t="0" r="r" b="b"/>
              <a:pathLst>
                <a:path w="21600" h="21600" extrusionOk="0">
                  <a:moveTo>
                    <a:pt x="5014" y="21600"/>
                  </a:moveTo>
                  <a:lnTo>
                    <a:pt x="11957" y="21600"/>
                  </a:lnTo>
                  <a:lnTo>
                    <a:pt x="17743" y="13642"/>
                  </a:lnTo>
                  <a:lnTo>
                    <a:pt x="21600" y="9095"/>
                  </a:lnTo>
                  <a:lnTo>
                    <a:pt x="13500" y="3411"/>
                  </a:lnTo>
                  <a:lnTo>
                    <a:pt x="10414" y="1137"/>
                  </a:lnTo>
                  <a:lnTo>
                    <a:pt x="8100" y="0"/>
                  </a:lnTo>
                  <a:lnTo>
                    <a:pt x="6943" y="0"/>
                  </a:lnTo>
                  <a:lnTo>
                    <a:pt x="0" y="16484"/>
                  </a:lnTo>
                  <a:lnTo>
                    <a:pt x="5014"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8" name="Freeform 160">
              <a:extLst>
                <a:ext uri="{FF2B5EF4-FFF2-40B4-BE49-F238E27FC236}">
                  <a16:creationId xmlns:a16="http://schemas.microsoft.com/office/drawing/2014/main" id="{47DCBA16-483B-4977-B100-B3FA282A5501}"/>
                </a:ext>
              </a:extLst>
            </p:cNvPr>
            <p:cNvSpPr/>
            <p:nvPr userDrawn="1"/>
          </p:nvSpPr>
          <p:spPr>
            <a:xfrm>
              <a:off x="7977386" y="1882546"/>
              <a:ext cx="213857" cy="496465"/>
            </a:xfrm>
            <a:custGeom>
              <a:avLst/>
              <a:gdLst/>
              <a:ahLst/>
              <a:cxnLst>
                <a:cxn ang="0">
                  <a:pos x="wd2" y="hd2"/>
                </a:cxn>
                <a:cxn ang="5400000">
                  <a:pos x="wd2" y="hd2"/>
                </a:cxn>
                <a:cxn ang="10800000">
                  <a:pos x="wd2" y="hd2"/>
                </a:cxn>
                <a:cxn ang="16200000">
                  <a:pos x="wd2" y="hd2"/>
                </a:cxn>
              </a:cxnLst>
              <a:rect l="0" t="0" r="r" b="b"/>
              <a:pathLst>
                <a:path w="21600" h="21600" extrusionOk="0">
                  <a:moveTo>
                    <a:pt x="18676" y="2961"/>
                  </a:moveTo>
                  <a:lnTo>
                    <a:pt x="18676" y="2168"/>
                  </a:lnTo>
                  <a:lnTo>
                    <a:pt x="17544" y="1501"/>
                  </a:lnTo>
                  <a:lnTo>
                    <a:pt x="10847" y="584"/>
                  </a:lnTo>
                  <a:lnTo>
                    <a:pt x="3867" y="0"/>
                  </a:lnTo>
                  <a:lnTo>
                    <a:pt x="3490" y="584"/>
                  </a:lnTo>
                  <a:lnTo>
                    <a:pt x="3018" y="1501"/>
                  </a:lnTo>
                  <a:lnTo>
                    <a:pt x="1698" y="2085"/>
                  </a:lnTo>
                  <a:lnTo>
                    <a:pt x="660" y="3211"/>
                  </a:lnTo>
                  <a:lnTo>
                    <a:pt x="849" y="4587"/>
                  </a:lnTo>
                  <a:lnTo>
                    <a:pt x="1038" y="5754"/>
                  </a:lnTo>
                  <a:lnTo>
                    <a:pt x="755" y="6964"/>
                  </a:lnTo>
                  <a:lnTo>
                    <a:pt x="2452" y="7381"/>
                  </a:lnTo>
                  <a:lnTo>
                    <a:pt x="4056" y="7839"/>
                  </a:lnTo>
                  <a:lnTo>
                    <a:pt x="5376" y="8798"/>
                  </a:lnTo>
                  <a:lnTo>
                    <a:pt x="7452" y="9632"/>
                  </a:lnTo>
                  <a:lnTo>
                    <a:pt x="10187" y="10425"/>
                  </a:lnTo>
                  <a:lnTo>
                    <a:pt x="10187" y="10842"/>
                  </a:lnTo>
                  <a:lnTo>
                    <a:pt x="8772" y="12176"/>
                  </a:lnTo>
                  <a:lnTo>
                    <a:pt x="5188" y="13385"/>
                  </a:lnTo>
                  <a:lnTo>
                    <a:pt x="1415" y="14636"/>
                  </a:lnTo>
                  <a:lnTo>
                    <a:pt x="472" y="15387"/>
                  </a:lnTo>
                  <a:lnTo>
                    <a:pt x="0" y="16554"/>
                  </a:lnTo>
                  <a:lnTo>
                    <a:pt x="283" y="17263"/>
                  </a:lnTo>
                  <a:lnTo>
                    <a:pt x="1321" y="18139"/>
                  </a:lnTo>
                  <a:lnTo>
                    <a:pt x="3773" y="19015"/>
                  </a:lnTo>
                  <a:lnTo>
                    <a:pt x="5848" y="19390"/>
                  </a:lnTo>
                  <a:lnTo>
                    <a:pt x="7829" y="19807"/>
                  </a:lnTo>
                  <a:lnTo>
                    <a:pt x="9621" y="19557"/>
                  </a:lnTo>
                  <a:lnTo>
                    <a:pt x="11979" y="19807"/>
                  </a:lnTo>
                  <a:lnTo>
                    <a:pt x="12828" y="19807"/>
                  </a:lnTo>
                  <a:lnTo>
                    <a:pt x="12168" y="20558"/>
                  </a:lnTo>
                  <a:lnTo>
                    <a:pt x="12262" y="21350"/>
                  </a:lnTo>
                  <a:lnTo>
                    <a:pt x="12828" y="21600"/>
                  </a:lnTo>
                  <a:lnTo>
                    <a:pt x="13583" y="21600"/>
                  </a:lnTo>
                  <a:lnTo>
                    <a:pt x="13960" y="20099"/>
                  </a:lnTo>
                  <a:lnTo>
                    <a:pt x="14337" y="19557"/>
                  </a:lnTo>
                  <a:lnTo>
                    <a:pt x="15658" y="18890"/>
                  </a:lnTo>
                  <a:lnTo>
                    <a:pt x="18016" y="17764"/>
                  </a:lnTo>
                  <a:lnTo>
                    <a:pt x="18865" y="15971"/>
                  </a:lnTo>
                  <a:lnTo>
                    <a:pt x="18865" y="14928"/>
                  </a:lnTo>
                  <a:lnTo>
                    <a:pt x="20562" y="14094"/>
                  </a:lnTo>
                  <a:lnTo>
                    <a:pt x="20940" y="12176"/>
                  </a:lnTo>
                  <a:lnTo>
                    <a:pt x="21600" y="11008"/>
                  </a:lnTo>
                  <a:lnTo>
                    <a:pt x="21600" y="8173"/>
                  </a:lnTo>
                  <a:lnTo>
                    <a:pt x="20562" y="6964"/>
                  </a:lnTo>
                  <a:lnTo>
                    <a:pt x="18393" y="6714"/>
                  </a:lnTo>
                  <a:lnTo>
                    <a:pt x="17355" y="6714"/>
                  </a:lnTo>
                  <a:lnTo>
                    <a:pt x="17544" y="5671"/>
                  </a:lnTo>
                  <a:lnTo>
                    <a:pt x="19053" y="4587"/>
                  </a:lnTo>
                  <a:lnTo>
                    <a:pt x="19902" y="4045"/>
                  </a:lnTo>
                  <a:lnTo>
                    <a:pt x="19336" y="3961"/>
                  </a:lnTo>
                  <a:lnTo>
                    <a:pt x="18676" y="296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9" name="Freeform 161">
              <a:extLst>
                <a:ext uri="{FF2B5EF4-FFF2-40B4-BE49-F238E27FC236}">
                  <a16:creationId xmlns:a16="http://schemas.microsoft.com/office/drawing/2014/main" id="{B1970D3F-3034-4109-A510-D26A5AB8DACA}"/>
                </a:ext>
              </a:extLst>
            </p:cNvPr>
            <p:cNvSpPr/>
            <p:nvPr userDrawn="1"/>
          </p:nvSpPr>
          <p:spPr>
            <a:xfrm>
              <a:off x="7935176" y="2224045"/>
              <a:ext cx="166020" cy="284104"/>
            </a:xfrm>
            <a:custGeom>
              <a:avLst/>
              <a:gdLst/>
              <a:ahLst/>
              <a:cxnLst>
                <a:cxn ang="0">
                  <a:pos x="wd2" y="hd2"/>
                </a:cxn>
                <a:cxn ang="5400000">
                  <a:pos x="wd2" y="hd2"/>
                </a:cxn>
                <a:cxn ang="10800000">
                  <a:pos x="wd2" y="hd2"/>
                </a:cxn>
                <a:cxn ang="16200000">
                  <a:pos x="wd2" y="hd2"/>
                </a:cxn>
              </a:cxnLst>
              <a:rect l="0" t="0" r="r" b="b"/>
              <a:pathLst>
                <a:path w="21600" h="21600" extrusionOk="0">
                  <a:moveTo>
                    <a:pt x="5645" y="4159"/>
                  </a:moveTo>
                  <a:lnTo>
                    <a:pt x="5277" y="2919"/>
                  </a:lnTo>
                  <a:lnTo>
                    <a:pt x="5891" y="876"/>
                  </a:lnTo>
                  <a:lnTo>
                    <a:pt x="6382" y="292"/>
                  </a:lnTo>
                  <a:lnTo>
                    <a:pt x="5768" y="0"/>
                  </a:lnTo>
                  <a:lnTo>
                    <a:pt x="2577" y="0"/>
                  </a:lnTo>
                  <a:lnTo>
                    <a:pt x="859" y="803"/>
                  </a:lnTo>
                  <a:lnTo>
                    <a:pt x="0" y="2116"/>
                  </a:lnTo>
                  <a:lnTo>
                    <a:pt x="7855" y="21600"/>
                  </a:lnTo>
                  <a:lnTo>
                    <a:pt x="21600" y="20359"/>
                  </a:lnTo>
                  <a:lnTo>
                    <a:pt x="20741" y="17586"/>
                  </a:lnTo>
                  <a:lnTo>
                    <a:pt x="19268" y="15981"/>
                  </a:lnTo>
                  <a:lnTo>
                    <a:pt x="17795" y="14959"/>
                  </a:lnTo>
                  <a:lnTo>
                    <a:pt x="16691" y="14668"/>
                  </a:lnTo>
                  <a:lnTo>
                    <a:pt x="14973" y="13792"/>
                  </a:lnTo>
                  <a:lnTo>
                    <a:pt x="13132" y="12624"/>
                  </a:lnTo>
                  <a:lnTo>
                    <a:pt x="11536" y="11311"/>
                  </a:lnTo>
                  <a:lnTo>
                    <a:pt x="10186" y="9486"/>
                  </a:lnTo>
                  <a:lnTo>
                    <a:pt x="8591" y="7881"/>
                  </a:lnTo>
                  <a:lnTo>
                    <a:pt x="10064" y="7078"/>
                  </a:lnTo>
                  <a:lnTo>
                    <a:pt x="6995" y="5692"/>
                  </a:lnTo>
                  <a:lnTo>
                    <a:pt x="5645" y="415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0" name="Freeform 162">
              <a:extLst>
                <a:ext uri="{FF2B5EF4-FFF2-40B4-BE49-F238E27FC236}">
                  <a16:creationId xmlns:a16="http://schemas.microsoft.com/office/drawing/2014/main" id="{30FEFE96-3752-4237-AE5F-129E7AD419BA}"/>
                </a:ext>
              </a:extLst>
            </p:cNvPr>
            <p:cNvSpPr/>
            <p:nvPr userDrawn="1"/>
          </p:nvSpPr>
          <p:spPr>
            <a:xfrm>
              <a:off x="7110709" y="1750538"/>
              <a:ext cx="967979" cy="639951"/>
            </a:xfrm>
            <a:custGeom>
              <a:avLst/>
              <a:gdLst/>
              <a:ahLst/>
              <a:cxnLst>
                <a:cxn ang="0">
                  <a:pos x="wd2" y="hd2"/>
                </a:cxn>
                <a:cxn ang="5400000">
                  <a:pos x="wd2" y="hd2"/>
                </a:cxn>
                <a:cxn ang="10800000">
                  <a:pos x="wd2" y="hd2"/>
                </a:cxn>
                <a:cxn ang="16200000">
                  <a:pos x="wd2" y="hd2"/>
                </a:cxn>
              </a:cxnLst>
              <a:rect l="0" t="0" r="r" b="b"/>
              <a:pathLst>
                <a:path w="21600" h="21600" extrusionOk="0">
                  <a:moveTo>
                    <a:pt x="18876" y="16047"/>
                  </a:moveTo>
                  <a:lnTo>
                    <a:pt x="19421" y="16047"/>
                  </a:lnTo>
                  <a:lnTo>
                    <a:pt x="19526" y="16176"/>
                  </a:lnTo>
                  <a:lnTo>
                    <a:pt x="19652" y="15853"/>
                  </a:lnTo>
                  <a:lnTo>
                    <a:pt x="20490" y="14884"/>
                  </a:lnTo>
                  <a:lnTo>
                    <a:pt x="21286" y="13948"/>
                  </a:lnTo>
                  <a:lnTo>
                    <a:pt x="21600" y="12915"/>
                  </a:lnTo>
                  <a:lnTo>
                    <a:pt x="21600" y="12592"/>
                  </a:lnTo>
                  <a:lnTo>
                    <a:pt x="20992" y="11978"/>
                  </a:lnTo>
                  <a:lnTo>
                    <a:pt x="20532" y="11333"/>
                  </a:lnTo>
                  <a:lnTo>
                    <a:pt x="20238" y="10590"/>
                  </a:lnTo>
                  <a:lnTo>
                    <a:pt x="19882" y="10235"/>
                  </a:lnTo>
                  <a:lnTo>
                    <a:pt x="19505" y="9912"/>
                  </a:lnTo>
                  <a:lnTo>
                    <a:pt x="19568" y="8976"/>
                  </a:lnTo>
                  <a:lnTo>
                    <a:pt x="19526" y="8072"/>
                  </a:lnTo>
                  <a:lnTo>
                    <a:pt x="19484" y="7006"/>
                  </a:lnTo>
                  <a:lnTo>
                    <a:pt x="19714" y="6135"/>
                  </a:lnTo>
                  <a:lnTo>
                    <a:pt x="20008" y="5683"/>
                  </a:lnTo>
                  <a:lnTo>
                    <a:pt x="20113" y="4972"/>
                  </a:lnTo>
                  <a:lnTo>
                    <a:pt x="20196" y="4520"/>
                  </a:lnTo>
                  <a:lnTo>
                    <a:pt x="20490" y="3681"/>
                  </a:lnTo>
                  <a:lnTo>
                    <a:pt x="20154" y="3326"/>
                  </a:lnTo>
                  <a:lnTo>
                    <a:pt x="19819" y="3261"/>
                  </a:lnTo>
                  <a:lnTo>
                    <a:pt x="19505" y="2970"/>
                  </a:lnTo>
                  <a:lnTo>
                    <a:pt x="19065" y="1840"/>
                  </a:lnTo>
                  <a:lnTo>
                    <a:pt x="18583" y="1065"/>
                  </a:lnTo>
                  <a:lnTo>
                    <a:pt x="17640" y="0"/>
                  </a:lnTo>
                  <a:lnTo>
                    <a:pt x="2724" y="4165"/>
                  </a:lnTo>
                  <a:lnTo>
                    <a:pt x="2430" y="2422"/>
                  </a:lnTo>
                  <a:lnTo>
                    <a:pt x="1718" y="3196"/>
                  </a:lnTo>
                  <a:lnTo>
                    <a:pt x="524" y="4423"/>
                  </a:lnTo>
                  <a:lnTo>
                    <a:pt x="0" y="5069"/>
                  </a:lnTo>
                  <a:lnTo>
                    <a:pt x="1739" y="21600"/>
                  </a:lnTo>
                  <a:lnTo>
                    <a:pt x="18436" y="16983"/>
                  </a:lnTo>
                  <a:lnTo>
                    <a:pt x="18583" y="16402"/>
                  </a:lnTo>
                  <a:lnTo>
                    <a:pt x="18876" y="1604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1" name="Freeform 163">
              <a:extLst>
                <a:ext uri="{FF2B5EF4-FFF2-40B4-BE49-F238E27FC236}">
                  <a16:creationId xmlns:a16="http://schemas.microsoft.com/office/drawing/2014/main" id="{88369063-A3C2-4920-89E0-F36C3B41657C}"/>
                </a:ext>
              </a:extLst>
            </p:cNvPr>
            <p:cNvSpPr/>
            <p:nvPr userDrawn="1"/>
          </p:nvSpPr>
          <p:spPr>
            <a:xfrm>
              <a:off x="6201817" y="4318954"/>
              <a:ext cx="1499805" cy="1202419"/>
            </a:xfrm>
            <a:custGeom>
              <a:avLst/>
              <a:gdLst/>
              <a:ahLst/>
              <a:cxnLst>
                <a:cxn ang="0">
                  <a:pos x="wd2" y="hd2"/>
                </a:cxn>
                <a:cxn ang="5400000">
                  <a:pos x="wd2" y="hd2"/>
                </a:cxn>
                <a:cxn ang="10800000">
                  <a:pos x="wd2" y="hd2"/>
                </a:cxn>
                <a:cxn ang="16200000">
                  <a:pos x="wd2" y="hd2"/>
                </a:cxn>
              </a:cxnLst>
              <a:rect l="0" t="0" r="r" b="b"/>
              <a:pathLst>
                <a:path w="21600" h="21600" extrusionOk="0">
                  <a:moveTo>
                    <a:pt x="14409" y="0"/>
                  </a:moveTo>
                  <a:lnTo>
                    <a:pt x="14368" y="0"/>
                  </a:lnTo>
                  <a:lnTo>
                    <a:pt x="14855" y="69"/>
                  </a:lnTo>
                  <a:lnTo>
                    <a:pt x="15463" y="224"/>
                  </a:lnTo>
                  <a:lnTo>
                    <a:pt x="15571" y="722"/>
                  </a:lnTo>
                  <a:lnTo>
                    <a:pt x="15653" y="980"/>
                  </a:lnTo>
                  <a:lnTo>
                    <a:pt x="15869" y="1221"/>
                  </a:lnTo>
                  <a:lnTo>
                    <a:pt x="16166" y="1651"/>
                  </a:lnTo>
                  <a:lnTo>
                    <a:pt x="16531" y="2889"/>
                  </a:lnTo>
                  <a:lnTo>
                    <a:pt x="17004" y="3852"/>
                  </a:lnTo>
                  <a:lnTo>
                    <a:pt x="17518" y="5228"/>
                  </a:lnTo>
                  <a:lnTo>
                    <a:pt x="17856" y="5950"/>
                  </a:lnTo>
                  <a:lnTo>
                    <a:pt x="18626" y="7275"/>
                  </a:lnTo>
                  <a:lnTo>
                    <a:pt x="19005" y="7704"/>
                  </a:lnTo>
                  <a:lnTo>
                    <a:pt x="19208" y="8014"/>
                  </a:lnTo>
                  <a:lnTo>
                    <a:pt x="19262" y="8255"/>
                  </a:lnTo>
                  <a:lnTo>
                    <a:pt x="19180" y="9115"/>
                  </a:lnTo>
                  <a:lnTo>
                    <a:pt x="19018" y="8169"/>
                  </a:lnTo>
                  <a:lnTo>
                    <a:pt x="18924" y="9115"/>
                  </a:lnTo>
                  <a:lnTo>
                    <a:pt x="19343" y="10095"/>
                  </a:lnTo>
                  <a:lnTo>
                    <a:pt x="19883" y="11006"/>
                  </a:lnTo>
                  <a:lnTo>
                    <a:pt x="20370" y="12245"/>
                  </a:lnTo>
                  <a:lnTo>
                    <a:pt x="20735" y="12984"/>
                  </a:lnTo>
                  <a:lnTo>
                    <a:pt x="21167" y="13706"/>
                  </a:lnTo>
                  <a:lnTo>
                    <a:pt x="21438" y="14497"/>
                  </a:lnTo>
                  <a:lnTo>
                    <a:pt x="21600" y="15942"/>
                  </a:lnTo>
                  <a:lnTo>
                    <a:pt x="21600" y="18264"/>
                  </a:lnTo>
                  <a:lnTo>
                    <a:pt x="21384" y="18573"/>
                  </a:lnTo>
                  <a:lnTo>
                    <a:pt x="21194" y="18952"/>
                  </a:lnTo>
                  <a:lnTo>
                    <a:pt x="21194" y="19364"/>
                  </a:lnTo>
                  <a:lnTo>
                    <a:pt x="21330" y="19932"/>
                  </a:lnTo>
                  <a:lnTo>
                    <a:pt x="21181" y="20671"/>
                  </a:lnTo>
                  <a:lnTo>
                    <a:pt x="21019" y="21273"/>
                  </a:lnTo>
                  <a:lnTo>
                    <a:pt x="20748" y="21480"/>
                  </a:lnTo>
                  <a:lnTo>
                    <a:pt x="20586" y="21600"/>
                  </a:lnTo>
                  <a:lnTo>
                    <a:pt x="20708" y="21204"/>
                  </a:lnTo>
                  <a:lnTo>
                    <a:pt x="20803" y="20964"/>
                  </a:lnTo>
                  <a:lnTo>
                    <a:pt x="20897" y="20585"/>
                  </a:lnTo>
                  <a:lnTo>
                    <a:pt x="20748" y="20603"/>
                  </a:lnTo>
                  <a:lnTo>
                    <a:pt x="20302" y="20861"/>
                  </a:lnTo>
                  <a:lnTo>
                    <a:pt x="20019" y="20981"/>
                  </a:lnTo>
                  <a:lnTo>
                    <a:pt x="19829" y="20895"/>
                  </a:lnTo>
                  <a:lnTo>
                    <a:pt x="19545" y="21050"/>
                  </a:lnTo>
                  <a:lnTo>
                    <a:pt x="19397" y="21204"/>
                  </a:lnTo>
                  <a:lnTo>
                    <a:pt x="19180" y="21153"/>
                  </a:lnTo>
                  <a:lnTo>
                    <a:pt x="18951" y="20929"/>
                  </a:lnTo>
                  <a:lnTo>
                    <a:pt x="18761" y="20740"/>
                  </a:lnTo>
                  <a:lnTo>
                    <a:pt x="18856" y="20603"/>
                  </a:lnTo>
                  <a:lnTo>
                    <a:pt x="18951" y="20585"/>
                  </a:lnTo>
                  <a:lnTo>
                    <a:pt x="19397" y="20654"/>
                  </a:lnTo>
                  <a:lnTo>
                    <a:pt x="19545" y="20603"/>
                  </a:lnTo>
                  <a:lnTo>
                    <a:pt x="19491" y="20431"/>
                  </a:lnTo>
                  <a:lnTo>
                    <a:pt x="19329" y="20293"/>
                  </a:lnTo>
                  <a:lnTo>
                    <a:pt x="19005" y="20310"/>
                  </a:lnTo>
                  <a:lnTo>
                    <a:pt x="18721" y="20121"/>
                  </a:lnTo>
                  <a:lnTo>
                    <a:pt x="18559" y="19622"/>
                  </a:lnTo>
                  <a:lnTo>
                    <a:pt x="18261" y="19192"/>
                  </a:lnTo>
                  <a:lnTo>
                    <a:pt x="18167" y="18866"/>
                  </a:lnTo>
                  <a:lnTo>
                    <a:pt x="18005" y="18590"/>
                  </a:lnTo>
                  <a:lnTo>
                    <a:pt x="17558" y="18470"/>
                  </a:lnTo>
                  <a:lnTo>
                    <a:pt x="17275" y="18281"/>
                  </a:lnTo>
                  <a:lnTo>
                    <a:pt x="16977" y="18143"/>
                  </a:lnTo>
                  <a:lnTo>
                    <a:pt x="16666" y="17163"/>
                  </a:lnTo>
                  <a:lnTo>
                    <a:pt x="16531" y="16716"/>
                  </a:lnTo>
                  <a:lnTo>
                    <a:pt x="16342" y="16475"/>
                  </a:lnTo>
                  <a:lnTo>
                    <a:pt x="16234" y="16234"/>
                  </a:lnTo>
                  <a:lnTo>
                    <a:pt x="16058" y="16045"/>
                  </a:lnTo>
                  <a:lnTo>
                    <a:pt x="15815" y="15873"/>
                  </a:lnTo>
                  <a:lnTo>
                    <a:pt x="15855" y="15478"/>
                  </a:lnTo>
                  <a:lnTo>
                    <a:pt x="15896" y="15185"/>
                  </a:lnTo>
                  <a:lnTo>
                    <a:pt x="15707" y="14704"/>
                  </a:lnTo>
                  <a:lnTo>
                    <a:pt x="15504" y="14807"/>
                  </a:lnTo>
                  <a:lnTo>
                    <a:pt x="15477" y="14945"/>
                  </a:lnTo>
                  <a:lnTo>
                    <a:pt x="15517" y="15443"/>
                  </a:lnTo>
                  <a:lnTo>
                    <a:pt x="15369" y="15443"/>
                  </a:lnTo>
                  <a:lnTo>
                    <a:pt x="15179" y="15323"/>
                  </a:lnTo>
                  <a:lnTo>
                    <a:pt x="14990" y="14945"/>
                  </a:lnTo>
                  <a:lnTo>
                    <a:pt x="14598" y="14257"/>
                  </a:lnTo>
                  <a:lnTo>
                    <a:pt x="14368" y="13964"/>
                  </a:lnTo>
                  <a:lnTo>
                    <a:pt x="14355" y="13827"/>
                  </a:lnTo>
                  <a:lnTo>
                    <a:pt x="14395" y="13603"/>
                  </a:lnTo>
                  <a:lnTo>
                    <a:pt x="14206" y="13328"/>
                  </a:lnTo>
                  <a:lnTo>
                    <a:pt x="14017" y="13139"/>
                  </a:lnTo>
                  <a:lnTo>
                    <a:pt x="14206" y="12606"/>
                  </a:lnTo>
                  <a:lnTo>
                    <a:pt x="14368" y="12313"/>
                  </a:lnTo>
                  <a:lnTo>
                    <a:pt x="14463" y="12055"/>
                  </a:lnTo>
                  <a:lnTo>
                    <a:pt x="14517" y="11746"/>
                  </a:lnTo>
                  <a:lnTo>
                    <a:pt x="14395" y="11488"/>
                  </a:lnTo>
                  <a:lnTo>
                    <a:pt x="14314" y="11866"/>
                  </a:lnTo>
                  <a:lnTo>
                    <a:pt x="14125" y="11746"/>
                  </a:lnTo>
                  <a:lnTo>
                    <a:pt x="14125" y="11505"/>
                  </a:lnTo>
                  <a:lnTo>
                    <a:pt x="13936" y="11196"/>
                  </a:lnTo>
                  <a:lnTo>
                    <a:pt x="13868" y="11247"/>
                  </a:lnTo>
                  <a:lnTo>
                    <a:pt x="13868" y="11316"/>
                  </a:lnTo>
                  <a:lnTo>
                    <a:pt x="13963" y="11488"/>
                  </a:lnTo>
                  <a:lnTo>
                    <a:pt x="14031" y="11797"/>
                  </a:lnTo>
                  <a:lnTo>
                    <a:pt x="14058" y="12073"/>
                  </a:lnTo>
                  <a:lnTo>
                    <a:pt x="14058" y="12193"/>
                  </a:lnTo>
                  <a:lnTo>
                    <a:pt x="13922" y="12365"/>
                  </a:lnTo>
                  <a:lnTo>
                    <a:pt x="13747" y="12227"/>
                  </a:lnTo>
                  <a:lnTo>
                    <a:pt x="13679" y="12055"/>
                  </a:lnTo>
                  <a:lnTo>
                    <a:pt x="13395" y="11625"/>
                  </a:lnTo>
                  <a:lnTo>
                    <a:pt x="13301" y="11333"/>
                  </a:lnTo>
                  <a:lnTo>
                    <a:pt x="13301" y="10404"/>
                  </a:lnTo>
                  <a:lnTo>
                    <a:pt x="13449" y="10043"/>
                  </a:lnTo>
                  <a:lnTo>
                    <a:pt x="13584" y="9287"/>
                  </a:lnTo>
                  <a:lnTo>
                    <a:pt x="13598" y="8839"/>
                  </a:lnTo>
                  <a:lnTo>
                    <a:pt x="13490" y="8169"/>
                  </a:lnTo>
                  <a:lnTo>
                    <a:pt x="13301" y="7550"/>
                  </a:lnTo>
                  <a:lnTo>
                    <a:pt x="13152" y="7257"/>
                  </a:lnTo>
                  <a:lnTo>
                    <a:pt x="12868" y="6879"/>
                  </a:lnTo>
                  <a:lnTo>
                    <a:pt x="12476" y="6741"/>
                  </a:lnTo>
                  <a:lnTo>
                    <a:pt x="12287" y="6759"/>
                  </a:lnTo>
                  <a:lnTo>
                    <a:pt x="12098" y="6380"/>
                  </a:lnTo>
                  <a:lnTo>
                    <a:pt x="11881" y="6208"/>
                  </a:lnTo>
                  <a:lnTo>
                    <a:pt x="11597" y="5847"/>
                  </a:lnTo>
                  <a:lnTo>
                    <a:pt x="11273" y="5658"/>
                  </a:lnTo>
                  <a:lnTo>
                    <a:pt x="11165" y="5297"/>
                  </a:lnTo>
                  <a:lnTo>
                    <a:pt x="10584" y="4557"/>
                  </a:lnTo>
                  <a:lnTo>
                    <a:pt x="10259" y="4196"/>
                  </a:lnTo>
                  <a:lnTo>
                    <a:pt x="9921" y="3990"/>
                  </a:lnTo>
                  <a:lnTo>
                    <a:pt x="9651" y="3697"/>
                  </a:lnTo>
                  <a:lnTo>
                    <a:pt x="9462" y="3577"/>
                  </a:lnTo>
                  <a:lnTo>
                    <a:pt x="9029" y="3577"/>
                  </a:lnTo>
                  <a:lnTo>
                    <a:pt x="8691" y="3766"/>
                  </a:lnTo>
                  <a:lnTo>
                    <a:pt x="8570" y="3990"/>
                  </a:lnTo>
                  <a:lnTo>
                    <a:pt x="8664" y="4351"/>
                  </a:lnTo>
                  <a:lnTo>
                    <a:pt x="8570" y="4506"/>
                  </a:lnTo>
                  <a:lnTo>
                    <a:pt x="8408" y="4437"/>
                  </a:lnTo>
                  <a:lnTo>
                    <a:pt x="8313" y="4317"/>
                  </a:lnTo>
                  <a:lnTo>
                    <a:pt x="7907" y="4678"/>
                  </a:lnTo>
                  <a:lnTo>
                    <a:pt x="7448" y="5159"/>
                  </a:lnTo>
                  <a:lnTo>
                    <a:pt x="6894" y="5348"/>
                  </a:lnTo>
                  <a:lnTo>
                    <a:pt x="6177" y="5589"/>
                  </a:lnTo>
                  <a:lnTo>
                    <a:pt x="6083" y="5056"/>
                  </a:lnTo>
                  <a:lnTo>
                    <a:pt x="5907" y="4781"/>
                  </a:lnTo>
                  <a:lnTo>
                    <a:pt x="5691" y="4609"/>
                  </a:lnTo>
                  <a:lnTo>
                    <a:pt x="5326" y="4403"/>
                  </a:lnTo>
                  <a:lnTo>
                    <a:pt x="5596" y="4231"/>
                  </a:lnTo>
                  <a:lnTo>
                    <a:pt x="5637" y="4110"/>
                  </a:lnTo>
                  <a:lnTo>
                    <a:pt x="5163" y="4007"/>
                  </a:lnTo>
                  <a:lnTo>
                    <a:pt x="5163" y="3766"/>
                  </a:lnTo>
                  <a:lnTo>
                    <a:pt x="5258" y="3680"/>
                  </a:lnTo>
                  <a:lnTo>
                    <a:pt x="5420" y="3508"/>
                  </a:lnTo>
                  <a:lnTo>
                    <a:pt x="5393" y="3388"/>
                  </a:lnTo>
                  <a:lnTo>
                    <a:pt x="5272" y="3388"/>
                  </a:lnTo>
                  <a:lnTo>
                    <a:pt x="5163" y="3439"/>
                  </a:lnTo>
                  <a:lnTo>
                    <a:pt x="5163" y="3560"/>
                  </a:lnTo>
                  <a:lnTo>
                    <a:pt x="5082" y="3577"/>
                  </a:lnTo>
                  <a:lnTo>
                    <a:pt x="4961" y="3491"/>
                  </a:lnTo>
                  <a:lnTo>
                    <a:pt x="4596" y="3491"/>
                  </a:lnTo>
                  <a:lnTo>
                    <a:pt x="4717" y="3680"/>
                  </a:lnTo>
                  <a:lnTo>
                    <a:pt x="4785" y="3766"/>
                  </a:lnTo>
                  <a:lnTo>
                    <a:pt x="4920" y="4059"/>
                  </a:lnTo>
                  <a:lnTo>
                    <a:pt x="4771" y="4110"/>
                  </a:lnTo>
                  <a:lnTo>
                    <a:pt x="4542" y="3921"/>
                  </a:lnTo>
                  <a:lnTo>
                    <a:pt x="4231" y="3629"/>
                  </a:lnTo>
                  <a:lnTo>
                    <a:pt x="3920" y="3560"/>
                  </a:lnTo>
                  <a:lnTo>
                    <a:pt x="3217" y="3491"/>
                  </a:lnTo>
                  <a:lnTo>
                    <a:pt x="3028" y="3388"/>
                  </a:lnTo>
                  <a:lnTo>
                    <a:pt x="2839" y="3199"/>
                  </a:lnTo>
                  <a:lnTo>
                    <a:pt x="2609" y="3147"/>
                  </a:lnTo>
                  <a:lnTo>
                    <a:pt x="1892" y="3336"/>
                  </a:lnTo>
                  <a:lnTo>
                    <a:pt x="1379" y="3336"/>
                  </a:lnTo>
                  <a:lnTo>
                    <a:pt x="1000" y="3611"/>
                  </a:lnTo>
                  <a:lnTo>
                    <a:pt x="757" y="3749"/>
                  </a:lnTo>
                  <a:lnTo>
                    <a:pt x="514" y="3010"/>
                  </a:lnTo>
                  <a:lnTo>
                    <a:pt x="392" y="2631"/>
                  </a:lnTo>
                  <a:lnTo>
                    <a:pt x="135" y="2150"/>
                  </a:lnTo>
                  <a:lnTo>
                    <a:pt x="0" y="1961"/>
                  </a:lnTo>
                  <a:lnTo>
                    <a:pt x="0" y="1668"/>
                  </a:lnTo>
                  <a:lnTo>
                    <a:pt x="176" y="1582"/>
                  </a:lnTo>
                  <a:lnTo>
                    <a:pt x="662" y="1393"/>
                  </a:lnTo>
                  <a:lnTo>
                    <a:pt x="1338" y="1238"/>
                  </a:lnTo>
                  <a:lnTo>
                    <a:pt x="6826" y="602"/>
                  </a:lnTo>
                  <a:lnTo>
                    <a:pt x="7205" y="1634"/>
                  </a:lnTo>
                  <a:lnTo>
                    <a:pt x="14004" y="1101"/>
                  </a:lnTo>
                  <a:lnTo>
                    <a:pt x="14085" y="1857"/>
                  </a:lnTo>
                  <a:lnTo>
                    <a:pt x="14558" y="1857"/>
                  </a:lnTo>
                  <a:lnTo>
                    <a:pt x="14409"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2" name="Freeform 164">
              <a:extLst>
                <a:ext uri="{FF2B5EF4-FFF2-40B4-BE49-F238E27FC236}">
                  <a16:creationId xmlns:a16="http://schemas.microsoft.com/office/drawing/2014/main" id="{94900BD1-5960-4364-982A-BA7A50365FB4}"/>
                </a:ext>
              </a:extLst>
            </p:cNvPr>
            <p:cNvSpPr/>
            <p:nvPr userDrawn="1"/>
          </p:nvSpPr>
          <p:spPr>
            <a:xfrm>
              <a:off x="5034053" y="4009022"/>
              <a:ext cx="939841" cy="846572"/>
            </a:xfrm>
            <a:custGeom>
              <a:avLst/>
              <a:gdLst/>
              <a:ahLst/>
              <a:cxnLst>
                <a:cxn ang="0">
                  <a:pos x="wd2" y="hd2"/>
                </a:cxn>
                <a:cxn ang="5400000">
                  <a:pos x="wd2" y="hd2"/>
                </a:cxn>
                <a:cxn ang="10800000">
                  <a:pos x="wd2" y="hd2"/>
                </a:cxn>
                <a:cxn ang="16200000">
                  <a:pos x="wd2" y="hd2"/>
                </a:cxn>
              </a:cxnLst>
              <a:rect l="0" t="0" r="r" b="b"/>
              <a:pathLst>
                <a:path w="21600" h="21600" extrusionOk="0">
                  <a:moveTo>
                    <a:pt x="21363" y="19968"/>
                  </a:moveTo>
                  <a:lnTo>
                    <a:pt x="21190" y="19774"/>
                  </a:lnTo>
                  <a:lnTo>
                    <a:pt x="20889" y="19676"/>
                  </a:lnTo>
                  <a:lnTo>
                    <a:pt x="20479" y="19676"/>
                  </a:lnTo>
                  <a:lnTo>
                    <a:pt x="20263" y="19530"/>
                  </a:lnTo>
                  <a:lnTo>
                    <a:pt x="19725" y="19189"/>
                  </a:lnTo>
                  <a:lnTo>
                    <a:pt x="19466" y="19019"/>
                  </a:lnTo>
                  <a:lnTo>
                    <a:pt x="18970" y="18629"/>
                  </a:lnTo>
                  <a:lnTo>
                    <a:pt x="18668" y="18386"/>
                  </a:lnTo>
                  <a:lnTo>
                    <a:pt x="18388" y="18191"/>
                  </a:lnTo>
                  <a:lnTo>
                    <a:pt x="18022" y="17874"/>
                  </a:lnTo>
                  <a:lnTo>
                    <a:pt x="17849" y="17704"/>
                  </a:lnTo>
                  <a:lnTo>
                    <a:pt x="18108" y="17509"/>
                  </a:lnTo>
                  <a:lnTo>
                    <a:pt x="18410" y="17363"/>
                  </a:lnTo>
                  <a:lnTo>
                    <a:pt x="18970" y="17363"/>
                  </a:lnTo>
                  <a:lnTo>
                    <a:pt x="19121" y="17168"/>
                  </a:lnTo>
                  <a:lnTo>
                    <a:pt x="19725" y="17168"/>
                  </a:lnTo>
                  <a:lnTo>
                    <a:pt x="19875" y="16924"/>
                  </a:lnTo>
                  <a:lnTo>
                    <a:pt x="19509" y="16194"/>
                  </a:lnTo>
                  <a:lnTo>
                    <a:pt x="19207" y="15756"/>
                  </a:lnTo>
                  <a:lnTo>
                    <a:pt x="19056" y="15756"/>
                  </a:lnTo>
                  <a:lnTo>
                    <a:pt x="17892" y="16267"/>
                  </a:lnTo>
                  <a:lnTo>
                    <a:pt x="17461" y="16316"/>
                  </a:lnTo>
                  <a:lnTo>
                    <a:pt x="17159" y="16364"/>
                  </a:lnTo>
                  <a:lnTo>
                    <a:pt x="17181" y="16145"/>
                  </a:lnTo>
                  <a:lnTo>
                    <a:pt x="17547" y="15926"/>
                  </a:lnTo>
                  <a:lnTo>
                    <a:pt x="17935" y="15756"/>
                  </a:lnTo>
                  <a:lnTo>
                    <a:pt x="18280" y="15488"/>
                  </a:lnTo>
                  <a:lnTo>
                    <a:pt x="18345" y="15171"/>
                  </a:lnTo>
                  <a:lnTo>
                    <a:pt x="18345" y="14733"/>
                  </a:lnTo>
                  <a:lnTo>
                    <a:pt x="18129" y="13710"/>
                  </a:lnTo>
                  <a:lnTo>
                    <a:pt x="17784" y="13247"/>
                  </a:lnTo>
                  <a:lnTo>
                    <a:pt x="17483" y="12663"/>
                  </a:lnTo>
                  <a:lnTo>
                    <a:pt x="17590" y="10617"/>
                  </a:lnTo>
                  <a:lnTo>
                    <a:pt x="10002" y="10958"/>
                  </a:lnTo>
                  <a:lnTo>
                    <a:pt x="9851" y="10447"/>
                  </a:lnTo>
                  <a:lnTo>
                    <a:pt x="9873" y="10033"/>
                  </a:lnTo>
                  <a:lnTo>
                    <a:pt x="10002" y="9789"/>
                  </a:lnTo>
                  <a:lnTo>
                    <a:pt x="10261" y="9424"/>
                  </a:lnTo>
                  <a:lnTo>
                    <a:pt x="10261" y="8450"/>
                  </a:lnTo>
                  <a:lnTo>
                    <a:pt x="10369" y="8182"/>
                  </a:lnTo>
                  <a:lnTo>
                    <a:pt x="10541" y="7939"/>
                  </a:lnTo>
                  <a:lnTo>
                    <a:pt x="10671" y="7768"/>
                  </a:lnTo>
                  <a:lnTo>
                    <a:pt x="10714" y="6770"/>
                  </a:lnTo>
                  <a:lnTo>
                    <a:pt x="10994" y="6551"/>
                  </a:lnTo>
                  <a:lnTo>
                    <a:pt x="11490" y="5674"/>
                  </a:lnTo>
                  <a:lnTo>
                    <a:pt x="11619" y="5406"/>
                  </a:lnTo>
                  <a:lnTo>
                    <a:pt x="11533" y="4822"/>
                  </a:lnTo>
                  <a:lnTo>
                    <a:pt x="11792" y="4822"/>
                  </a:lnTo>
                  <a:lnTo>
                    <a:pt x="12137" y="4505"/>
                  </a:lnTo>
                  <a:lnTo>
                    <a:pt x="12223" y="3580"/>
                  </a:lnTo>
                  <a:lnTo>
                    <a:pt x="12137" y="3117"/>
                  </a:lnTo>
                  <a:lnTo>
                    <a:pt x="11641" y="2800"/>
                  </a:lnTo>
                  <a:lnTo>
                    <a:pt x="11641" y="2533"/>
                  </a:lnTo>
                  <a:lnTo>
                    <a:pt x="11533" y="1851"/>
                  </a:lnTo>
                  <a:lnTo>
                    <a:pt x="11619" y="1656"/>
                  </a:lnTo>
                  <a:lnTo>
                    <a:pt x="11490" y="1485"/>
                  </a:lnTo>
                  <a:lnTo>
                    <a:pt x="11188" y="1193"/>
                  </a:lnTo>
                  <a:lnTo>
                    <a:pt x="11533" y="950"/>
                  </a:lnTo>
                  <a:lnTo>
                    <a:pt x="11619" y="633"/>
                  </a:lnTo>
                  <a:lnTo>
                    <a:pt x="11490" y="268"/>
                  </a:lnTo>
                  <a:lnTo>
                    <a:pt x="11188" y="0"/>
                  </a:lnTo>
                  <a:lnTo>
                    <a:pt x="0" y="341"/>
                  </a:lnTo>
                  <a:lnTo>
                    <a:pt x="0" y="6210"/>
                  </a:lnTo>
                  <a:lnTo>
                    <a:pt x="798" y="7086"/>
                  </a:lnTo>
                  <a:lnTo>
                    <a:pt x="798" y="7330"/>
                  </a:lnTo>
                  <a:lnTo>
                    <a:pt x="1272" y="8547"/>
                  </a:lnTo>
                  <a:lnTo>
                    <a:pt x="1466" y="8864"/>
                  </a:lnTo>
                  <a:lnTo>
                    <a:pt x="1466" y="9643"/>
                  </a:lnTo>
                  <a:lnTo>
                    <a:pt x="1595" y="9960"/>
                  </a:lnTo>
                  <a:lnTo>
                    <a:pt x="1768" y="11080"/>
                  </a:lnTo>
                  <a:lnTo>
                    <a:pt x="1919" y="11859"/>
                  </a:lnTo>
                  <a:lnTo>
                    <a:pt x="1595" y="12614"/>
                  </a:lnTo>
                  <a:lnTo>
                    <a:pt x="1207" y="13588"/>
                  </a:lnTo>
                  <a:lnTo>
                    <a:pt x="1186" y="14027"/>
                  </a:lnTo>
                  <a:lnTo>
                    <a:pt x="1078" y="14611"/>
                  </a:lnTo>
                  <a:lnTo>
                    <a:pt x="1380" y="15683"/>
                  </a:lnTo>
                  <a:lnTo>
                    <a:pt x="1423" y="16097"/>
                  </a:lnTo>
                  <a:lnTo>
                    <a:pt x="1078" y="17485"/>
                  </a:lnTo>
                  <a:lnTo>
                    <a:pt x="754" y="18118"/>
                  </a:lnTo>
                  <a:lnTo>
                    <a:pt x="1725" y="18118"/>
                  </a:lnTo>
                  <a:lnTo>
                    <a:pt x="2134" y="17947"/>
                  </a:lnTo>
                  <a:lnTo>
                    <a:pt x="2932" y="17947"/>
                  </a:lnTo>
                  <a:lnTo>
                    <a:pt x="4053" y="18118"/>
                  </a:lnTo>
                  <a:lnTo>
                    <a:pt x="4656" y="18288"/>
                  </a:lnTo>
                  <a:lnTo>
                    <a:pt x="5238" y="18629"/>
                  </a:lnTo>
                  <a:lnTo>
                    <a:pt x="6079" y="18994"/>
                  </a:lnTo>
                  <a:lnTo>
                    <a:pt x="9334" y="18994"/>
                  </a:lnTo>
                  <a:lnTo>
                    <a:pt x="9485" y="18800"/>
                  </a:lnTo>
                  <a:lnTo>
                    <a:pt x="9226" y="18483"/>
                  </a:lnTo>
                  <a:lnTo>
                    <a:pt x="8472" y="18483"/>
                  </a:lnTo>
                  <a:lnTo>
                    <a:pt x="8235" y="18239"/>
                  </a:lnTo>
                  <a:lnTo>
                    <a:pt x="8321" y="17947"/>
                  </a:lnTo>
                  <a:lnTo>
                    <a:pt x="8601" y="17704"/>
                  </a:lnTo>
                  <a:lnTo>
                    <a:pt x="9097" y="17704"/>
                  </a:lnTo>
                  <a:lnTo>
                    <a:pt x="9938" y="18045"/>
                  </a:lnTo>
                  <a:lnTo>
                    <a:pt x="10757" y="18800"/>
                  </a:lnTo>
                  <a:lnTo>
                    <a:pt x="11468" y="18994"/>
                  </a:lnTo>
                  <a:lnTo>
                    <a:pt x="12007" y="18726"/>
                  </a:lnTo>
                  <a:lnTo>
                    <a:pt x="11856" y="19262"/>
                  </a:lnTo>
                  <a:lnTo>
                    <a:pt x="11619" y="20066"/>
                  </a:lnTo>
                  <a:lnTo>
                    <a:pt x="11856" y="20358"/>
                  </a:lnTo>
                  <a:lnTo>
                    <a:pt x="12525" y="20796"/>
                  </a:lnTo>
                  <a:lnTo>
                    <a:pt x="13150" y="20796"/>
                  </a:lnTo>
                  <a:lnTo>
                    <a:pt x="13624" y="21113"/>
                  </a:lnTo>
                  <a:lnTo>
                    <a:pt x="14077" y="21113"/>
                  </a:lnTo>
                  <a:lnTo>
                    <a:pt x="14335" y="20626"/>
                  </a:lnTo>
                  <a:lnTo>
                    <a:pt x="14788" y="20017"/>
                  </a:lnTo>
                  <a:lnTo>
                    <a:pt x="15154" y="19871"/>
                  </a:lnTo>
                  <a:lnTo>
                    <a:pt x="15650" y="20017"/>
                  </a:lnTo>
                  <a:lnTo>
                    <a:pt x="16103" y="20748"/>
                  </a:lnTo>
                  <a:lnTo>
                    <a:pt x="16620" y="20748"/>
                  </a:lnTo>
                  <a:lnTo>
                    <a:pt x="16793" y="20455"/>
                  </a:lnTo>
                  <a:lnTo>
                    <a:pt x="16577" y="19433"/>
                  </a:lnTo>
                  <a:lnTo>
                    <a:pt x="16577" y="19067"/>
                  </a:lnTo>
                  <a:lnTo>
                    <a:pt x="16793" y="18848"/>
                  </a:lnTo>
                  <a:lnTo>
                    <a:pt x="17332" y="18848"/>
                  </a:lnTo>
                  <a:lnTo>
                    <a:pt x="17849" y="19067"/>
                  </a:lnTo>
                  <a:lnTo>
                    <a:pt x="17849" y="19628"/>
                  </a:lnTo>
                  <a:lnTo>
                    <a:pt x="18647" y="19749"/>
                  </a:lnTo>
                  <a:lnTo>
                    <a:pt x="19466" y="20139"/>
                  </a:lnTo>
                  <a:lnTo>
                    <a:pt x="19897" y="20626"/>
                  </a:lnTo>
                  <a:lnTo>
                    <a:pt x="19725" y="20918"/>
                  </a:lnTo>
                  <a:lnTo>
                    <a:pt x="19638" y="21600"/>
                  </a:lnTo>
                  <a:lnTo>
                    <a:pt x="20048" y="21600"/>
                  </a:lnTo>
                  <a:lnTo>
                    <a:pt x="20199" y="21089"/>
                  </a:lnTo>
                  <a:lnTo>
                    <a:pt x="20501" y="20821"/>
                  </a:lnTo>
                  <a:lnTo>
                    <a:pt x="20738" y="21113"/>
                  </a:lnTo>
                  <a:lnTo>
                    <a:pt x="20932" y="21283"/>
                  </a:lnTo>
                  <a:lnTo>
                    <a:pt x="21126" y="20943"/>
                  </a:lnTo>
                  <a:lnTo>
                    <a:pt x="21428" y="20626"/>
                  </a:lnTo>
                  <a:lnTo>
                    <a:pt x="21600" y="20382"/>
                  </a:lnTo>
                  <a:lnTo>
                    <a:pt x="21363" y="1996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3" name="Freeform 165">
              <a:extLst>
                <a:ext uri="{FF2B5EF4-FFF2-40B4-BE49-F238E27FC236}">
                  <a16:creationId xmlns:a16="http://schemas.microsoft.com/office/drawing/2014/main" id="{7F155BE6-7492-4B62-A455-9F9FD4DB5999}"/>
                </a:ext>
              </a:extLst>
            </p:cNvPr>
            <p:cNvSpPr/>
            <p:nvPr userDrawn="1"/>
          </p:nvSpPr>
          <p:spPr>
            <a:xfrm>
              <a:off x="4921499" y="3248541"/>
              <a:ext cx="838540" cy="771959"/>
            </a:xfrm>
            <a:custGeom>
              <a:avLst/>
              <a:gdLst/>
              <a:ahLst/>
              <a:cxnLst>
                <a:cxn ang="0">
                  <a:pos x="wd2" y="hd2"/>
                </a:cxn>
                <a:cxn ang="5400000">
                  <a:pos x="wd2" y="hd2"/>
                </a:cxn>
                <a:cxn ang="10800000">
                  <a:pos x="wd2" y="hd2"/>
                </a:cxn>
                <a:cxn ang="16200000">
                  <a:pos x="wd2" y="hd2"/>
                </a:cxn>
              </a:cxnLst>
              <a:rect l="0" t="0" r="r" b="b"/>
              <a:pathLst>
                <a:path w="21600" h="21600" extrusionOk="0">
                  <a:moveTo>
                    <a:pt x="821" y="18147"/>
                  </a:moveTo>
                  <a:lnTo>
                    <a:pt x="459" y="17799"/>
                  </a:lnTo>
                  <a:lnTo>
                    <a:pt x="893" y="18174"/>
                  </a:lnTo>
                  <a:lnTo>
                    <a:pt x="1231" y="18335"/>
                  </a:lnTo>
                  <a:lnTo>
                    <a:pt x="1545" y="18094"/>
                  </a:lnTo>
                  <a:lnTo>
                    <a:pt x="2896" y="18254"/>
                  </a:lnTo>
                  <a:lnTo>
                    <a:pt x="2896" y="21600"/>
                  </a:lnTo>
                  <a:lnTo>
                    <a:pt x="15422" y="21225"/>
                  </a:lnTo>
                  <a:lnTo>
                    <a:pt x="15470" y="21252"/>
                  </a:lnTo>
                  <a:lnTo>
                    <a:pt x="15760" y="20476"/>
                  </a:lnTo>
                  <a:lnTo>
                    <a:pt x="15880" y="20048"/>
                  </a:lnTo>
                  <a:lnTo>
                    <a:pt x="15663" y="19619"/>
                  </a:lnTo>
                  <a:lnTo>
                    <a:pt x="15711" y="18763"/>
                  </a:lnTo>
                  <a:lnTo>
                    <a:pt x="15760" y="18388"/>
                  </a:lnTo>
                  <a:lnTo>
                    <a:pt x="15542" y="17987"/>
                  </a:lnTo>
                  <a:lnTo>
                    <a:pt x="15325" y="17853"/>
                  </a:lnTo>
                  <a:lnTo>
                    <a:pt x="15325" y="17478"/>
                  </a:lnTo>
                  <a:lnTo>
                    <a:pt x="15494" y="17291"/>
                  </a:lnTo>
                  <a:lnTo>
                    <a:pt x="15422" y="17077"/>
                  </a:lnTo>
                  <a:lnTo>
                    <a:pt x="15566" y="16568"/>
                  </a:lnTo>
                  <a:lnTo>
                    <a:pt x="16001" y="16140"/>
                  </a:lnTo>
                  <a:lnTo>
                    <a:pt x="16146" y="16140"/>
                  </a:lnTo>
                  <a:lnTo>
                    <a:pt x="16097" y="15685"/>
                  </a:lnTo>
                  <a:lnTo>
                    <a:pt x="16242" y="15123"/>
                  </a:lnTo>
                  <a:lnTo>
                    <a:pt x="16484" y="14748"/>
                  </a:lnTo>
                  <a:lnTo>
                    <a:pt x="16339" y="14614"/>
                  </a:lnTo>
                  <a:lnTo>
                    <a:pt x="16411" y="13972"/>
                  </a:lnTo>
                  <a:lnTo>
                    <a:pt x="16870" y="13543"/>
                  </a:lnTo>
                  <a:lnTo>
                    <a:pt x="17545" y="12633"/>
                  </a:lnTo>
                  <a:lnTo>
                    <a:pt x="17907" y="12018"/>
                  </a:lnTo>
                  <a:lnTo>
                    <a:pt x="17835" y="11429"/>
                  </a:lnTo>
                  <a:lnTo>
                    <a:pt x="18076" y="10599"/>
                  </a:lnTo>
                  <a:lnTo>
                    <a:pt x="18342" y="10599"/>
                  </a:lnTo>
                  <a:lnTo>
                    <a:pt x="18511" y="10332"/>
                  </a:lnTo>
                  <a:lnTo>
                    <a:pt x="18656" y="9903"/>
                  </a:lnTo>
                  <a:lnTo>
                    <a:pt x="19042" y="9609"/>
                  </a:lnTo>
                  <a:lnTo>
                    <a:pt x="19380" y="9261"/>
                  </a:lnTo>
                  <a:lnTo>
                    <a:pt x="19307" y="8859"/>
                  </a:lnTo>
                  <a:lnTo>
                    <a:pt x="19524" y="8565"/>
                  </a:lnTo>
                  <a:lnTo>
                    <a:pt x="19862" y="7923"/>
                  </a:lnTo>
                  <a:lnTo>
                    <a:pt x="19814" y="7039"/>
                  </a:lnTo>
                  <a:lnTo>
                    <a:pt x="19862" y="6317"/>
                  </a:lnTo>
                  <a:lnTo>
                    <a:pt x="20224" y="5728"/>
                  </a:lnTo>
                  <a:lnTo>
                    <a:pt x="20683" y="5353"/>
                  </a:lnTo>
                  <a:lnTo>
                    <a:pt x="20731" y="5166"/>
                  </a:lnTo>
                  <a:lnTo>
                    <a:pt x="20804" y="4871"/>
                  </a:lnTo>
                  <a:lnTo>
                    <a:pt x="20828" y="4256"/>
                  </a:lnTo>
                  <a:lnTo>
                    <a:pt x="21093" y="4149"/>
                  </a:lnTo>
                  <a:lnTo>
                    <a:pt x="21407" y="3720"/>
                  </a:lnTo>
                  <a:lnTo>
                    <a:pt x="21503" y="3533"/>
                  </a:lnTo>
                  <a:lnTo>
                    <a:pt x="21600" y="3292"/>
                  </a:lnTo>
                  <a:lnTo>
                    <a:pt x="21600" y="2757"/>
                  </a:lnTo>
                  <a:lnTo>
                    <a:pt x="18318" y="3025"/>
                  </a:lnTo>
                  <a:lnTo>
                    <a:pt x="19597" y="857"/>
                  </a:lnTo>
                  <a:lnTo>
                    <a:pt x="19452" y="0"/>
                  </a:lnTo>
                  <a:lnTo>
                    <a:pt x="0" y="535"/>
                  </a:lnTo>
                  <a:lnTo>
                    <a:pt x="941" y="6879"/>
                  </a:lnTo>
                  <a:lnTo>
                    <a:pt x="821" y="1814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4" name="Freeform 166">
              <a:extLst>
                <a:ext uri="{FF2B5EF4-FFF2-40B4-BE49-F238E27FC236}">
                  <a16:creationId xmlns:a16="http://schemas.microsoft.com/office/drawing/2014/main" id="{8195318A-2CAF-4A24-80D7-CEC277E45616}"/>
                </a:ext>
              </a:extLst>
            </p:cNvPr>
            <p:cNvSpPr/>
            <p:nvPr userDrawn="1"/>
          </p:nvSpPr>
          <p:spPr>
            <a:xfrm>
              <a:off x="5672806" y="3090706"/>
              <a:ext cx="1423830" cy="476377"/>
            </a:xfrm>
            <a:custGeom>
              <a:avLst/>
              <a:gdLst/>
              <a:ahLst/>
              <a:cxnLst>
                <a:cxn ang="0">
                  <a:pos x="wd2" y="hd2"/>
                </a:cxn>
                <a:cxn ang="5400000">
                  <a:pos x="wd2" y="hd2"/>
                </a:cxn>
                <a:cxn ang="10800000">
                  <a:pos x="wd2" y="hd2"/>
                </a:cxn>
                <a:cxn ang="16200000">
                  <a:pos x="wd2" y="hd2"/>
                </a:cxn>
              </a:cxnLst>
              <a:rect l="0" t="0" r="r" b="b"/>
              <a:pathLst>
                <a:path w="21600" h="21600" extrusionOk="0">
                  <a:moveTo>
                    <a:pt x="12761" y="2868"/>
                  </a:moveTo>
                  <a:lnTo>
                    <a:pt x="5514" y="4172"/>
                  </a:lnTo>
                  <a:lnTo>
                    <a:pt x="5613" y="6215"/>
                  </a:lnTo>
                  <a:lnTo>
                    <a:pt x="1748" y="6389"/>
                  </a:lnTo>
                  <a:lnTo>
                    <a:pt x="1620" y="6649"/>
                  </a:lnTo>
                  <a:lnTo>
                    <a:pt x="1577" y="7171"/>
                  </a:lnTo>
                  <a:lnTo>
                    <a:pt x="1620" y="7779"/>
                  </a:lnTo>
                  <a:lnTo>
                    <a:pt x="1563" y="8475"/>
                  </a:lnTo>
                  <a:lnTo>
                    <a:pt x="1421" y="8692"/>
                  </a:lnTo>
                  <a:lnTo>
                    <a:pt x="1350" y="9127"/>
                  </a:lnTo>
                  <a:lnTo>
                    <a:pt x="1421" y="9301"/>
                  </a:lnTo>
                  <a:lnTo>
                    <a:pt x="1563" y="10083"/>
                  </a:lnTo>
                  <a:lnTo>
                    <a:pt x="1563" y="10257"/>
                  </a:lnTo>
                  <a:lnTo>
                    <a:pt x="1464" y="10561"/>
                  </a:lnTo>
                  <a:lnTo>
                    <a:pt x="1350" y="11039"/>
                  </a:lnTo>
                  <a:lnTo>
                    <a:pt x="1307" y="11647"/>
                  </a:lnTo>
                  <a:lnTo>
                    <a:pt x="1350" y="11647"/>
                  </a:lnTo>
                  <a:lnTo>
                    <a:pt x="1350" y="12517"/>
                  </a:lnTo>
                  <a:lnTo>
                    <a:pt x="1293" y="12908"/>
                  </a:lnTo>
                  <a:lnTo>
                    <a:pt x="1236" y="13212"/>
                  </a:lnTo>
                  <a:lnTo>
                    <a:pt x="1052" y="13907"/>
                  </a:lnTo>
                  <a:lnTo>
                    <a:pt x="895" y="14081"/>
                  </a:lnTo>
                  <a:lnTo>
                    <a:pt x="881" y="15081"/>
                  </a:lnTo>
                  <a:lnTo>
                    <a:pt x="838" y="15559"/>
                  </a:lnTo>
                  <a:lnTo>
                    <a:pt x="810" y="15863"/>
                  </a:lnTo>
                  <a:lnTo>
                    <a:pt x="540" y="16472"/>
                  </a:lnTo>
                  <a:lnTo>
                    <a:pt x="327" y="17428"/>
                  </a:lnTo>
                  <a:lnTo>
                    <a:pt x="298" y="18601"/>
                  </a:lnTo>
                  <a:lnTo>
                    <a:pt x="327" y="20035"/>
                  </a:lnTo>
                  <a:lnTo>
                    <a:pt x="128" y="21078"/>
                  </a:lnTo>
                  <a:lnTo>
                    <a:pt x="0" y="21557"/>
                  </a:lnTo>
                  <a:lnTo>
                    <a:pt x="0" y="21600"/>
                  </a:lnTo>
                  <a:lnTo>
                    <a:pt x="15390" y="17993"/>
                  </a:lnTo>
                  <a:lnTo>
                    <a:pt x="15390" y="17689"/>
                  </a:lnTo>
                  <a:lnTo>
                    <a:pt x="15404" y="16472"/>
                  </a:lnTo>
                  <a:lnTo>
                    <a:pt x="15433" y="15950"/>
                  </a:lnTo>
                  <a:lnTo>
                    <a:pt x="15703" y="15081"/>
                  </a:lnTo>
                  <a:lnTo>
                    <a:pt x="15916" y="15081"/>
                  </a:lnTo>
                  <a:lnTo>
                    <a:pt x="16143" y="14472"/>
                  </a:lnTo>
                  <a:lnTo>
                    <a:pt x="16101" y="13777"/>
                  </a:lnTo>
                  <a:lnTo>
                    <a:pt x="16299" y="12908"/>
                  </a:lnTo>
                  <a:lnTo>
                    <a:pt x="18531" y="8823"/>
                  </a:lnTo>
                  <a:lnTo>
                    <a:pt x="18857" y="8214"/>
                  </a:lnTo>
                  <a:lnTo>
                    <a:pt x="18999" y="7475"/>
                  </a:lnTo>
                  <a:lnTo>
                    <a:pt x="19255" y="6215"/>
                  </a:lnTo>
                  <a:lnTo>
                    <a:pt x="19426" y="6171"/>
                  </a:lnTo>
                  <a:lnTo>
                    <a:pt x="19625" y="7084"/>
                  </a:lnTo>
                  <a:lnTo>
                    <a:pt x="19923" y="6215"/>
                  </a:lnTo>
                  <a:lnTo>
                    <a:pt x="20278" y="4998"/>
                  </a:lnTo>
                  <a:lnTo>
                    <a:pt x="21003" y="4607"/>
                  </a:lnTo>
                  <a:lnTo>
                    <a:pt x="21046" y="3738"/>
                  </a:lnTo>
                  <a:lnTo>
                    <a:pt x="21259" y="2738"/>
                  </a:lnTo>
                  <a:lnTo>
                    <a:pt x="21501" y="2303"/>
                  </a:lnTo>
                  <a:lnTo>
                    <a:pt x="21600" y="2434"/>
                  </a:lnTo>
                  <a:lnTo>
                    <a:pt x="21600" y="0"/>
                  </a:lnTo>
                  <a:lnTo>
                    <a:pt x="12761" y="286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5" name="Freeform 167">
              <a:extLst>
                <a:ext uri="{FF2B5EF4-FFF2-40B4-BE49-F238E27FC236}">
                  <a16:creationId xmlns:a16="http://schemas.microsoft.com/office/drawing/2014/main" id="{81BDE299-373E-4705-BBF2-C2350CCAA554}"/>
                </a:ext>
              </a:extLst>
            </p:cNvPr>
            <p:cNvSpPr/>
            <p:nvPr userDrawn="1"/>
          </p:nvSpPr>
          <p:spPr>
            <a:xfrm>
              <a:off x="6688623" y="2935740"/>
              <a:ext cx="1421016" cy="639951"/>
            </a:xfrm>
            <a:custGeom>
              <a:avLst/>
              <a:gdLst/>
              <a:ahLst/>
              <a:cxnLst>
                <a:cxn ang="0">
                  <a:pos x="wd2" y="hd2"/>
                </a:cxn>
                <a:cxn ang="5400000">
                  <a:pos x="wd2" y="hd2"/>
                </a:cxn>
                <a:cxn ang="10800000">
                  <a:pos x="wd2" y="hd2"/>
                </a:cxn>
                <a:cxn ang="16200000">
                  <a:pos x="wd2" y="hd2"/>
                </a:cxn>
              </a:cxnLst>
              <a:rect l="0" t="0" r="r" b="b"/>
              <a:pathLst>
                <a:path w="21600" h="21600" extrusionOk="0">
                  <a:moveTo>
                    <a:pt x="21486" y="4997"/>
                  </a:moveTo>
                  <a:lnTo>
                    <a:pt x="21372" y="4642"/>
                  </a:lnTo>
                  <a:lnTo>
                    <a:pt x="21172" y="4191"/>
                  </a:lnTo>
                  <a:lnTo>
                    <a:pt x="21030" y="4191"/>
                  </a:lnTo>
                  <a:lnTo>
                    <a:pt x="20916" y="4384"/>
                  </a:lnTo>
                  <a:lnTo>
                    <a:pt x="20887" y="5674"/>
                  </a:lnTo>
                  <a:lnTo>
                    <a:pt x="20859" y="5932"/>
                  </a:lnTo>
                  <a:lnTo>
                    <a:pt x="20688" y="5610"/>
                  </a:lnTo>
                  <a:lnTo>
                    <a:pt x="20573" y="4771"/>
                  </a:lnTo>
                  <a:lnTo>
                    <a:pt x="20502" y="4191"/>
                  </a:lnTo>
                  <a:lnTo>
                    <a:pt x="20260" y="4062"/>
                  </a:lnTo>
                  <a:lnTo>
                    <a:pt x="19861" y="4513"/>
                  </a:lnTo>
                  <a:lnTo>
                    <a:pt x="19747" y="4513"/>
                  </a:lnTo>
                  <a:lnTo>
                    <a:pt x="19362" y="4739"/>
                  </a:lnTo>
                  <a:lnTo>
                    <a:pt x="19105" y="5223"/>
                  </a:lnTo>
                  <a:lnTo>
                    <a:pt x="18920" y="5771"/>
                  </a:lnTo>
                  <a:lnTo>
                    <a:pt x="18877" y="5481"/>
                  </a:lnTo>
                  <a:lnTo>
                    <a:pt x="18877" y="4804"/>
                  </a:lnTo>
                  <a:lnTo>
                    <a:pt x="18920" y="4513"/>
                  </a:lnTo>
                  <a:lnTo>
                    <a:pt x="18749" y="4062"/>
                  </a:lnTo>
                  <a:lnTo>
                    <a:pt x="18691" y="3772"/>
                  </a:lnTo>
                  <a:lnTo>
                    <a:pt x="18634" y="3353"/>
                  </a:lnTo>
                  <a:lnTo>
                    <a:pt x="18634" y="2676"/>
                  </a:lnTo>
                  <a:lnTo>
                    <a:pt x="18720" y="2386"/>
                  </a:lnTo>
                  <a:lnTo>
                    <a:pt x="18777" y="2386"/>
                  </a:lnTo>
                  <a:lnTo>
                    <a:pt x="18834" y="3030"/>
                  </a:lnTo>
                  <a:lnTo>
                    <a:pt x="18920" y="3836"/>
                  </a:lnTo>
                  <a:lnTo>
                    <a:pt x="19034" y="4578"/>
                  </a:lnTo>
                  <a:lnTo>
                    <a:pt x="19190" y="4320"/>
                  </a:lnTo>
                  <a:lnTo>
                    <a:pt x="19305" y="4191"/>
                  </a:lnTo>
                  <a:lnTo>
                    <a:pt x="19490" y="3933"/>
                  </a:lnTo>
                  <a:lnTo>
                    <a:pt x="19561" y="3772"/>
                  </a:lnTo>
                  <a:lnTo>
                    <a:pt x="19818" y="3514"/>
                  </a:lnTo>
                  <a:lnTo>
                    <a:pt x="19889" y="3192"/>
                  </a:lnTo>
                  <a:lnTo>
                    <a:pt x="20174" y="3192"/>
                  </a:lnTo>
                  <a:lnTo>
                    <a:pt x="20260" y="2837"/>
                  </a:lnTo>
                  <a:lnTo>
                    <a:pt x="20360" y="2611"/>
                  </a:lnTo>
                  <a:lnTo>
                    <a:pt x="20246" y="2353"/>
                  </a:lnTo>
                  <a:lnTo>
                    <a:pt x="20060" y="1999"/>
                  </a:lnTo>
                  <a:lnTo>
                    <a:pt x="20060" y="1805"/>
                  </a:lnTo>
                  <a:lnTo>
                    <a:pt x="20146" y="1805"/>
                  </a:lnTo>
                  <a:lnTo>
                    <a:pt x="20474" y="2096"/>
                  </a:lnTo>
                  <a:lnTo>
                    <a:pt x="20659" y="1999"/>
                  </a:lnTo>
                  <a:lnTo>
                    <a:pt x="20688" y="1676"/>
                  </a:lnTo>
                  <a:lnTo>
                    <a:pt x="20502" y="999"/>
                  </a:lnTo>
                  <a:lnTo>
                    <a:pt x="20402" y="580"/>
                  </a:lnTo>
                  <a:lnTo>
                    <a:pt x="20246" y="0"/>
                  </a:lnTo>
                  <a:lnTo>
                    <a:pt x="14457" y="2611"/>
                  </a:lnTo>
                  <a:lnTo>
                    <a:pt x="10294" y="4094"/>
                  </a:lnTo>
                  <a:lnTo>
                    <a:pt x="6230" y="5255"/>
                  </a:lnTo>
                  <a:lnTo>
                    <a:pt x="6230" y="7060"/>
                  </a:lnTo>
                  <a:lnTo>
                    <a:pt x="6131" y="6964"/>
                  </a:lnTo>
                  <a:lnTo>
                    <a:pt x="5888" y="7286"/>
                  </a:lnTo>
                  <a:lnTo>
                    <a:pt x="5674" y="8027"/>
                  </a:lnTo>
                  <a:lnTo>
                    <a:pt x="5632" y="8672"/>
                  </a:lnTo>
                  <a:lnTo>
                    <a:pt x="4905" y="8962"/>
                  </a:lnTo>
                  <a:lnTo>
                    <a:pt x="4548" y="9865"/>
                  </a:lnTo>
                  <a:lnTo>
                    <a:pt x="4249" y="10510"/>
                  </a:lnTo>
                  <a:lnTo>
                    <a:pt x="4049" y="9833"/>
                  </a:lnTo>
                  <a:lnTo>
                    <a:pt x="3878" y="9865"/>
                  </a:lnTo>
                  <a:lnTo>
                    <a:pt x="3621" y="10800"/>
                  </a:lnTo>
                  <a:lnTo>
                    <a:pt x="3479" y="11348"/>
                  </a:lnTo>
                  <a:lnTo>
                    <a:pt x="3151" y="11799"/>
                  </a:lnTo>
                  <a:lnTo>
                    <a:pt x="912" y="14830"/>
                  </a:lnTo>
                  <a:lnTo>
                    <a:pt x="713" y="15475"/>
                  </a:lnTo>
                  <a:lnTo>
                    <a:pt x="756" y="15990"/>
                  </a:lnTo>
                  <a:lnTo>
                    <a:pt x="528" y="16442"/>
                  </a:lnTo>
                  <a:lnTo>
                    <a:pt x="314" y="16442"/>
                  </a:lnTo>
                  <a:lnTo>
                    <a:pt x="43" y="17087"/>
                  </a:lnTo>
                  <a:lnTo>
                    <a:pt x="14" y="17473"/>
                  </a:lnTo>
                  <a:lnTo>
                    <a:pt x="0" y="18376"/>
                  </a:lnTo>
                  <a:lnTo>
                    <a:pt x="0" y="18602"/>
                  </a:lnTo>
                  <a:lnTo>
                    <a:pt x="3693" y="17699"/>
                  </a:lnTo>
                  <a:lnTo>
                    <a:pt x="4790" y="15765"/>
                  </a:lnTo>
                  <a:lnTo>
                    <a:pt x="5461" y="15604"/>
                  </a:lnTo>
                  <a:lnTo>
                    <a:pt x="5974" y="15604"/>
                  </a:lnTo>
                  <a:lnTo>
                    <a:pt x="6730" y="15861"/>
                  </a:lnTo>
                  <a:lnTo>
                    <a:pt x="7114" y="15765"/>
                  </a:lnTo>
                  <a:lnTo>
                    <a:pt x="7357" y="15604"/>
                  </a:lnTo>
                  <a:lnTo>
                    <a:pt x="7670" y="15152"/>
                  </a:lnTo>
                  <a:lnTo>
                    <a:pt x="8155" y="14959"/>
                  </a:lnTo>
                  <a:lnTo>
                    <a:pt x="8697" y="15152"/>
                  </a:lnTo>
                  <a:lnTo>
                    <a:pt x="9096" y="15604"/>
                  </a:lnTo>
                  <a:lnTo>
                    <a:pt x="9410" y="17022"/>
                  </a:lnTo>
                  <a:lnTo>
                    <a:pt x="12033" y="15861"/>
                  </a:lnTo>
                  <a:lnTo>
                    <a:pt x="15484" y="21600"/>
                  </a:lnTo>
                  <a:lnTo>
                    <a:pt x="16111" y="21020"/>
                  </a:lnTo>
                  <a:lnTo>
                    <a:pt x="16268" y="20955"/>
                  </a:lnTo>
                  <a:lnTo>
                    <a:pt x="16810" y="20794"/>
                  </a:lnTo>
                  <a:lnTo>
                    <a:pt x="16952" y="20375"/>
                  </a:lnTo>
                  <a:lnTo>
                    <a:pt x="17166" y="19988"/>
                  </a:lnTo>
                  <a:lnTo>
                    <a:pt x="17251" y="18570"/>
                  </a:lnTo>
                  <a:lnTo>
                    <a:pt x="17408" y="17570"/>
                  </a:lnTo>
                  <a:lnTo>
                    <a:pt x="17722" y="16667"/>
                  </a:lnTo>
                  <a:lnTo>
                    <a:pt x="17964" y="16152"/>
                  </a:lnTo>
                  <a:lnTo>
                    <a:pt x="17964" y="15829"/>
                  </a:lnTo>
                  <a:lnTo>
                    <a:pt x="17879" y="15410"/>
                  </a:lnTo>
                  <a:lnTo>
                    <a:pt x="17850" y="15184"/>
                  </a:lnTo>
                  <a:lnTo>
                    <a:pt x="17907" y="14959"/>
                  </a:lnTo>
                  <a:lnTo>
                    <a:pt x="17907" y="14765"/>
                  </a:lnTo>
                  <a:lnTo>
                    <a:pt x="17964" y="14540"/>
                  </a:lnTo>
                  <a:lnTo>
                    <a:pt x="18021" y="14540"/>
                  </a:lnTo>
                  <a:lnTo>
                    <a:pt x="18078" y="14669"/>
                  </a:lnTo>
                  <a:lnTo>
                    <a:pt x="18164" y="15346"/>
                  </a:lnTo>
                  <a:lnTo>
                    <a:pt x="18435" y="15056"/>
                  </a:lnTo>
                  <a:lnTo>
                    <a:pt x="18634" y="14798"/>
                  </a:lnTo>
                  <a:lnTo>
                    <a:pt x="18634" y="14217"/>
                  </a:lnTo>
                  <a:lnTo>
                    <a:pt x="18720" y="13992"/>
                  </a:lnTo>
                  <a:lnTo>
                    <a:pt x="18777" y="13895"/>
                  </a:lnTo>
                  <a:lnTo>
                    <a:pt x="18877" y="14153"/>
                  </a:lnTo>
                  <a:lnTo>
                    <a:pt x="19248" y="13895"/>
                  </a:lnTo>
                  <a:lnTo>
                    <a:pt x="19490" y="13573"/>
                  </a:lnTo>
                  <a:lnTo>
                    <a:pt x="19590" y="13573"/>
                  </a:lnTo>
                  <a:lnTo>
                    <a:pt x="19789" y="13379"/>
                  </a:lnTo>
                  <a:lnTo>
                    <a:pt x="19946" y="13153"/>
                  </a:lnTo>
                  <a:lnTo>
                    <a:pt x="19946" y="12992"/>
                  </a:lnTo>
                  <a:lnTo>
                    <a:pt x="20217" y="13411"/>
                  </a:lnTo>
                  <a:lnTo>
                    <a:pt x="20331" y="12831"/>
                  </a:lnTo>
                  <a:lnTo>
                    <a:pt x="20417" y="12122"/>
                  </a:lnTo>
                  <a:lnTo>
                    <a:pt x="20502" y="11767"/>
                  </a:lnTo>
                  <a:lnTo>
                    <a:pt x="20573" y="11477"/>
                  </a:lnTo>
                  <a:lnTo>
                    <a:pt x="20531" y="11316"/>
                  </a:lnTo>
                  <a:lnTo>
                    <a:pt x="20474" y="11219"/>
                  </a:lnTo>
                  <a:lnTo>
                    <a:pt x="20459" y="11155"/>
                  </a:lnTo>
                  <a:lnTo>
                    <a:pt x="20431" y="11155"/>
                  </a:lnTo>
                  <a:lnTo>
                    <a:pt x="20274" y="11316"/>
                  </a:lnTo>
                  <a:lnTo>
                    <a:pt x="20160" y="11380"/>
                  </a:lnTo>
                  <a:lnTo>
                    <a:pt x="20103" y="11606"/>
                  </a:lnTo>
                  <a:lnTo>
                    <a:pt x="19789" y="11928"/>
                  </a:lnTo>
                  <a:lnTo>
                    <a:pt x="19504" y="12476"/>
                  </a:lnTo>
                  <a:lnTo>
                    <a:pt x="19305" y="12476"/>
                  </a:lnTo>
                  <a:lnTo>
                    <a:pt x="18777" y="12122"/>
                  </a:lnTo>
                  <a:lnTo>
                    <a:pt x="18720" y="11832"/>
                  </a:lnTo>
                  <a:lnTo>
                    <a:pt x="18734" y="11477"/>
                  </a:lnTo>
                  <a:lnTo>
                    <a:pt x="18791" y="11380"/>
                  </a:lnTo>
                  <a:lnTo>
                    <a:pt x="18948" y="11445"/>
                  </a:lnTo>
                  <a:lnTo>
                    <a:pt x="19091" y="11477"/>
                  </a:lnTo>
                  <a:lnTo>
                    <a:pt x="19433" y="11574"/>
                  </a:lnTo>
                  <a:lnTo>
                    <a:pt x="19590" y="11316"/>
                  </a:lnTo>
                  <a:lnTo>
                    <a:pt x="19647" y="10961"/>
                  </a:lnTo>
                  <a:lnTo>
                    <a:pt x="19590" y="10671"/>
                  </a:lnTo>
                  <a:lnTo>
                    <a:pt x="19604" y="10187"/>
                  </a:lnTo>
                  <a:lnTo>
                    <a:pt x="19661" y="10187"/>
                  </a:lnTo>
                  <a:lnTo>
                    <a:pt x="19804" y="9865"/>
                  </a:lnTo>
                  <a:lnTo>
                    <a:pt x="19789" y="9510"/>
                  </a:lnTo>
                  <a:lnTo>
                    <a:pt x="19590" y="9510"/>
                  </a:lnTo>
                  <a:lnTo>
                    <a:pt x="19190" y="9156"/>
                  </a:lnTo>
                  <a:lnTo>
                    <a:pt x="18734" y="8930"/>
                  </a:lnTo>
                  <a:lnTo>
                    <a:pt x="18563" y="8704"/>
                  </a:lnTo>
                  <a:lnTo>
                    <a:pt x="18563" y="8447"/>
                  </a:lnTo>
                  <a:lnTo>
                    <a:pt x="19190" y="8447"/>
                  </a:lnTo>
                  <a:lnTo>
                    <a:pt x="19504" y="8801"/>
                  </a:lnTo>
                  <a:lnTo>
                    <a:pt x="19590" y="8576"/>
                  </a:lnTo>
                  <a:lnTo>
                    <a:pt x="19490" y="8253"/>
                  </a:lnTo>
                  <a:lnTo>
                    <a:pt x="19390" y="8092"/>
                  </a:lnTo>
                  <a:lnTo>
                    <a:pt x="19347" y="7802"/>
                  </a:lnTo>
                  <a:lnTo>
                    <a:pt x="19504" y="7673"/>
                  </a:lnTo>
                  <a:lnTo>
                    <a:pt x="19704" y="7673"/>
                  </a:lnTo>
                  <a:lnTo>
                    <a:pt x="19761" y="8350"/>
                  </a:lnTo>
                  <a:lnTo>
                    <a:pt x="19889" y="8608"/>
                  </a:lnTo>
                  <a:lnTo>
                    <a:pt x="20060" y="8608"/>
                  </a:lnTo>
                  <a:lnTo>
                    <a:pt x="20117" y="8447"/>
                  </a:lnTo>
                  <a:lnTo>
                    <a:pt x="20274" y="8608"/>
                  </a:lnTo>
                  <a:lnTo>
                    <a:pt x="20573" y="8704"/>
                  </a:lnTo>
                  <a:lnTo>
                    <a:pt x="20916" y="8704"/>
                  </a:lnTo>
                  <a:lnTo>
                    <a:pt x="20973" y="8479"/>
                  </a:lnTo>
                  <a:lnTo>
                    <a:pt x="20973" y="7899"/>
                  </a:lnTo>
                  <a:lnTo>
                    <a:pt x="21044" y="7673"/>
                  </a:lnTo>
                  <a:lnTo>
                    <a:pt x="21130" y="7093"/>
                  </a:lnTo>
                  <a:lnTo>
                    <a:pt x="21130" y="6835"/>
                  </a:lnTo>
                  <a:lnTo>
                    <a:pt x="21187" y="6287"/>
                  </a:lnTo>
                  <a:lnTo>
                    <a:pt x="21329" y="6287"/>
                  </a:lnTo>
                  <a:lnTo>
                    <a:pt x="21400" y="6577"/>
                  </a:lnTo>
                  <a:lnTo>
                    <a:pt x="21571" y="6287"/>
                  </a:lnTo>
                  <a:lnTo>
                    <a:pt x="21571" y="5771"/>
                  </a:lnTo>
                  <a:lnTo>
                    <a:pt x="21600" y="5481"/>
                  </a:lnTo>
                  <a:lnTo>
                    <a:pt x="21486" y="49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6" name="Freeform 168">
              <a:extLst>
                <a:ext uri="{FF2B5EF4-FFF2-40B4-BE49-F238E27FC236}">
                  <a16:creationId xmlns:a16="http://schemas.microsoft.com/office/drawing/2014/main" id="{C470AD2B-2488-4578-BF63-A7532073E968}"/>
                </a:ext>
              </a:extLst>
            </p:cNvPr>
            <p:cNvSpPr/>
            <p:nvPr userDrawn="1"/>
          </p:nvSpPr>
          <p:spPr>
            <a:xfrm>
              <a:off x="6474765" y="3460901"/>
              <a:ext cx="877935" cy="961361"/>
            </a:xfrm>
            <a:custGeom>
              <a:avLst/>
              <a:gdLst/>
              <a:ahLst/>
              <a:cxnLst>
                <a:cxn ang="0">
                  <a:pos x="wd2" y="hd2"/>
                </a:cxn>
                <a:cxn ang="5400000">
                  <a:pos x="wd2" y="hd2"/>
                </a:cxn>
                <a:cxn ang="10800000">
                  <a:pos x="wd2" y="hd2"/>
                </a:cxn>
                <a:cxn ang="16200000">
                  <a:pos x="wd2" y="hd2"/>
                </a:cxn>
              </a:cxnLst>
              <a:rect l="0" t="0" r="r" b="b"/>
              <a:pathLst>
                <a:path w="21600" h="21600" extrusionOk="0">
                  <a:moveTo>
                    <a:pt x="21369" y="12797"/>
                  </a:moveTo>
                  <a:lnTo>
                    <a:pt x="21068" y="12647"/>
                  </a:lnTo>
                  <a:lnTo>
                    <a:pt x="20952" y="12410"/>
                  </a:lnTo>
                  <a:lnTo>
                    <a:pt x="20952" y="11831"/>
                  </a:lnTo>
                  <a:lnTo>
                    <a:pt x="20629" y="11444"/>
                  </a:lnTo>
                  <a:lnTo>
                    <a:pt x="20397" y="11208"/>
                  </a:lnTo>
                  <a:lnTo>
                    <a:pt x="20397" y="10907"/>
                  </a:lnTo>
                  <a:lnTo>
                    <a:pt x="20074" y="10736"/>
                  </a:lnTo>
                  <a:lnTo>
                    <a:pt x="19866" y="10521"/>
                  </a:lnTo>
                  <a:lnTo>
                    <a:pt x="19704" y="10521"/>
                  </a:lnTo>
                  <a:lnTo>
                    <a:pt x="19611" y="10414"/>
                  </a:lnTo>
                  <a:lnTo>
                    <a:pt x="19472" y="10113"/>
                  </a:lnTo>
                  <a:lnTo>
                    <a:pt x="19472" y="9877"/>
                  </a:lnTo>
                  <a:lnTo>
                    <a:pt x="19287" y="9576"/>
                  </a:lnTo>
                  <a:lnTo>
                    <a:pt x="18894" y="9082"/>
                  </a:lnTo>
                  <a:lnTo>
                    <a:pt x="18732" y="8889"/>
                  </a:lnTo>
                  <a:lnTo>
                    <a:pt x="18455" y="8653"/>
                  </a:lnTo>
                  <a:lnTo>
                    <a:pt x="18131" y="8374"/>
                  </a:lnTo>
                  <a:lnTo>
                    <a:pt x="17738" y="8073"/>
                  </a:lnTo>
                  <a:lnTo>
                    <a:pt x="17067" y="7730"/>
                  </a:lnTo>
                  <a:lnTo>
                    <a:pt x="16466" y="7043"/>
                  </a:lnTo>
                  <a:lnTo>
                    <a:pt x="15818" y="6270"/>
                  </a:lnTo>
                  <a:lnTo>
                    <a:pt x="15333" y="5840"/>
                  </a:lnTo>
                  <a:lnTo>
                    <a:pt x="13529" y="4595"/>
                  </a:lnTo>
                  <a:lnTo>
                    <a:pt x="13020" y="3994"/>
                  </a:lnTo>
                  <a:lnTo>
                    <a:pt x="12488" y="3500"/>
                  </a:lnTo>
                  <a:lnTo>
                    <a:pt x="12257" y="3049"/>
                  </a:lnTo>
                  <a:lnTo>
                    <a:pt x="12003" y="2705"/>
                  </a:lnTo>
                  <a:lnTo>
                    <a:pt x="11609" y="2383"/>
                  </a:lnTo>
                  <a:lnTo>
                    <a:pt x="10361" y="1911"/>
                  </a:lnTo>
                  <a:lnTo>
                    <a:pt x="10106" y="1610"/>
                  </a:lnTo>
                  <a:lnTo>
                    <a:pt x="9921" y="1353"/>
                  </a:lnTo>
                  <a:lnTo>
                    <a:pt x="9921" y="1095"/>
                  </a:lnTo>
                  <a:lnTo>
                    <a:pt x="10453" y="837"/>
                  </a:lnTo>
                  <a:lnTo>
                    <a:pt x="10846" y="515"/>
                  </a:lnTo>
                  <a:lnTo>
                    <a:pt x="11054" y="365"/>
                  </a:lnTo>
                  <a:lnTo>
                    <a:pt x="11124" y="172"/>
                  </a:lnTo>
                  <a:lnTo>
                    <a:pt x="11170" y="0"/>
                  </a:lnTo>
                  <a:lnTo>
                    <a:pt x="11216" y="0"/>
                  </a:lnTo>
                  <a:lnTo>
                    <a:pt x="5227" y="601"/>
                  </a:lnTo>
                  <a:lnTo>
                    <a:pt x="0" y="988"/>
                  </a:lnTo>
                  <a:lnTo>
                    <a:pt x="324" y="2383"/>
                  </a:lnTo>
                  <a:lnTo>
                    <a:pt x="1249" y="5819"/>
                  </a:lnTo>
                  <a:lnTo>
                    <a:pt x="2475" y="9834"/>
                  </a:lnTo>
                  <a:lnTo>
                    <a:pt x="2752" y="10736"/>
                  </a:lnTo>
                  <a:lnTo>
                    <a:pt x="3561" y="12153"/>
                  </a:lnTo>
                  <a:lnTo>
                    <a:pt x="4070" y="12797"/>
                  </a:lnTo>
                  <a:lnTo>
                    <a:pt x="4140" y="13183"/>
                  </a:lnTo>
                  <a:lnTo>
                    <a:pt x="4232" y="13720"/>
                  </a:lnTo>
                  <a:lnTo>
                    <a:pt x="4510" y="13913"/>
                  </a:lnTo>
                  <a:lnTo>
                    <a:pt x="4325" y="14364"/>
                  </a:lnTo>
                  <a:lnTo>
                    <a:pt x="3839" y="14686"/>
                  </a:lnTo>
                  <a:lnTo>
                    <a:pt x="4163" y="14965"/>
                  </a:lnTo>
                  <a:lnTo>
                    <a:pt x="4093" y="15502"/>
                  </a:lnTo>
                  <a:lnTo>
                    <a:pt x="3839" y="15652"/>
                  </a:lnTo>
                  <a:lnTo>
                    <a:pt x="3839" y="16297"/>
                  </a:lnTo>
                  <a:lnTo>
                    <a:pt x="4047" y="17220"/>
                  </a:lnTo>
                  <a:lnTo>
                    <a:pt x="4232" y="17585"/>
                  </a:lnTo>
                  <a:lnTo>
                    <a:pt x="4348" y="18186"/>
                  </a:lnTo>
                  <a:lnTo>
                    <a:pt x="4093" y="18358"/>
                  </a:lnTo>
                  <a:lnTo>
                    <a:pt x="4047" y="18530"/>
                  </a:lnTo>
                  <a:lnTo>
                    <a:pt x="4163" y="18981"/>
                  </a:lnTo>
                  <a:lnTo>
                    <a:pt x="4487" y="19281"/>
                  </a:lnTo>
                  <a:lnTo>
                    <a:pt x="4833" y="19861"/>
                  </a:lnTo>
                  <a:lnTo>
                    <a:pt x="4926" y="20033"/>
                  </a:lnTo>
                  <a:lnTo>
                    <a:pt x="5573" y="21321"/>
                  </a:lnTo>
                  <a:lnTo>
                    <a:pt x="17206" y="20655"/>
                  </a:lnTo>
                  <a:lnTo>
                    <a:pt x="17345" y="21600"/>
                  </a:lnTo>
                  <a:lnTo>
                    <a:pt x="18154" y="21600"/>
                  </a:lnTo>
                  <a:lnTo>
                    <a:pt x="17900" y="19281"/>
                  </a:lnTo>
                  <a:lnTo>
                    <a:pt x="17830" y="19281"/>
                  </a:lnTo>
                  <a:lnTo>
                    <a:pt x="18663" y="19367"/>
                  </a:lnTo>
                  <a:lnTo>
                    <a:pt x="19657" y="19560"/>
                  </a:lnTo>
                  <a:lnTo>
                    <a:pt x="19819" y="19260"/>
                  </a:lnTo>
                  <a:lnTo>
                    <a:pt x="19912" y="18830"/>
                  </a:lnTo>
                  <a:lnTo>
                    <a:pt x="19866" y="18787"/>
                  </a:lnTo>
                  <a:lnTo>
                    <a:pt x="19611" y="18637"/>
                  </a:lnTo>
                  <a:lnTo>
                    <a:pt x="19542" y="18594"/>
                  </a:lnTo>
                  <a:lnTo>
                    <a:pt x="19496" y="18530"/>
                  </a:lnTo>
                  <a:lnTo>
                    <a:pt x="19380" y="18422"/>
                  </a:lnTo>
                  <a:lnTo>
                    <a:pt x="19334" y="18358"/>
                  </a:lnTo>
                  <a:lnTo>
                    <a:pt x="19334" y="18336"/>
                  </a:lnTo>
                  <a:lnTo>
                    <a:pt x="19380" y="18293"/>
                  </a:lnTo>
                  <a:lnTo>
                    <a:pt x="19958" y="18293"/>
                  </a:lnTo>
                  <a:lnTo>
                    <a:pt x="19796" y="17885"/>
                  </a:lnTo>
                  <a:lnTo>
                    <a:pt x="19704" y="17735"/>
                  </a:lnTo>
                  <a:lnTo>
                    <a:pt x="19657" y="17714"/>
                  </a:lnTo>
                  <a:lnTo>
                    <a:pt x="20051" y="17606"/>
                  </a:lnTo>
                  <a:lnTo>
                    <a:pt x="20236" y="17413"/>
                  </a:lnTo>
                  <a:lnTo>
                    <a:pt x="20444" y="16876"/>
                  </a:lnTo>
                  <a:lnTo>
                    <a:pt x="20189" y="16748"/>
                  </a:lnTo>
                  <a:lnTo>
                    <a:pt x="20189" y="16576"/>
                  </a:lnTo>
                  <a:lnTo>
                    <a:pt x="20236" y="16533"/>
                  </a:lnTo>
                  <a:lnTo>
                    <a:pt x="20305" y="16447"/>
                  </a:lnTo>
                  <a:lnTo>
                    <a:pt x="20351" y="16361"/>
                  </a:lnTo>
                  <a:lnTo>
                    <a:pt x="20374" y="16060"/>
                  </a:lnTo>
                  <a:lnTo>
                    <a:pt x="20397" y="15438"/>
                  </a:lnTo>
                  <a:lnTo>
                    <a:pt x="20351" y="15073"/>
                  </a:lnTo>
                  <a:lnTo>
                    <a:pt x="20652" y="15116"/>
                  </a:lnTo>
                  <a:lnTo>
                    <a:pt x="20883" y="15180"/>
                  </a:lnTo>
                  <a:lnTo>
                    <a:pt x="20952" y="15030"/>
                  </a:lnTo>
                  <a:lnTo>
                    <a:pt x="20952" y="14965"/>
                  </a:lnTo>
                  <a:lnTo>
                    <a:pt x="20814" y="14880"/>
                  </a:lnTo>
                  <a:lnTo>
                    <a:pt x="20490" y="14643"/>
                  </a:lnTo>
                  <a:lnTo>
                    <a:pt x="20351" y="14407"/>
                  </a:lnTo>
                  <a:lnTo>
                    <a:pt x="21068" y="14407"/>
                  </a:lnTo>
                  <a:lnTo>
                    <a:pt x="21184" y="14128"/>
                  </a:lnTo>
                  <a:lnTo>
                    <a:pt x="20791" y="14064"/>
                  </a:lnTo>
                  <a:lnTo>
                    <a:pt x="20559" y="13892"/>
                  </a:lnTo>
                  <a:lnTo>
                    <a:pt x="20698" y="13720"/>
                  </a:lnTo>
                  <a:lnTo>
                    <a:pt x="20791" y="13763"/>
                  </a:lnTo>
                  <a:lnTo>
                    <a:pt x="21230" y="13763"/>
                  </a:lnTo>
                  <a:lnTo>
                    <a:pt x="21392" y="13656"/>
                  </a:lnTo>
                  <a:lnTo>
                    <a:pt x="21392" y="13183"/>
                  </a:lnTo>
                  <a:lnTo>
                    <a:pt x="21600" y="12969"/>
                  </a:lnTo>
                  <a:lnTo>
                    <a:pt x="21600" y="12904"/>
                  </a:lnTo>
                  <a:lnTo>
                    <a:pt x="21369" y="127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7" name="Freeform 169">
              <a:extLst>
                <a:ext uri="{FF2B5EF4-FFF2-40B4-BE49-F238E27FC236}">
                  <a16:creationId xmlns:a16="http://schemas.microsoft.com/office/drawing/2014/main" id="{625FC262-11D5-4944-9906-41C569DDF1A2}"/>
                </a:ext>
              </a:extLst>
            </p:cNvPr>
            <p:cNvSpPr/>
            <p:nvPr userDrawn="1"/>
          </p:nvSpPr>
          <p:spPr>
            <a:xfrm>
              <a:off x="6764598" y="2390490"/>
              <a:ext cx="1283136" cy="737522"/>
            </a:xfrm>
            <a:custGeom>
              <a:avLst/>
              <a:gdLst/>
              <a:ahLst/>
              <a:cxnLst>
                <a:cxn ang="0">
                  <a:pos x="wd2" y="hd2"/>
                </a:cxn>
                <a:cxn ang="5400000">
                  <a:pos x="wd2" y="hd2"/>
                </a:cxn>
                <a:cxn ang="10800000">
                  <a:pos x="wd2" y="hd2"/>
                </a:cxn>
                <a:cxn ang="16200000">
                  <a:pos x="wd2" y="hd2"/>
                </a:cxn>
              </a:cxnLst>
              <a:rect l="0" t="0" r="r" b="b"/>
              <a:pathLst>
                <a:path w="21600" h="21600" extrusionOk="0">
                  <a:moveTo>
                    <a:pt x="10089" y="19530"/>
                  </a:moveTo>
                  <a:lnTo>
                    <a:pt x="14700" y="18242"/>
                  </a:lnTo>
                  <a:lnTo>
                    <a:pt x="21111" y="15976"/>
                  </a:lnTo>
                  <a:lnTo>
                    <a:pt x="21600" y="15724"/>
                  </a:lnTo>
                  <a:lnTo>
                    <a:pt x="21521" y="15137"/>
                  </a:lnTo>
                  <a:lnTo>
                    <a:pt x="21347" y="14409"/>
                  </a:lnTo>
                  <a:lnTo>
                    <a:pt x="21111" y="13822"/>
                  </a:lnTo>
                  <a:lnTo>
                    <a:pt x="20795" y="13402"/>
                  </a:lnTo>
                  <a:lnTo>
                    <a:pt x="20558" y="13318"/>
                  </a:lnTo>
                  <a:lnTo>
                    <a:pt x="20179" y="12898"/>
                  </a:lnTo>
                  <a:lnTo>
                    <a:pt x="20037" y="12479"/>
                  </a:lnTo>
                  <a:lnTo>
                    <a:pt x="19816" y="12143"/>
                  </a:lnTo>
                  <a:lnTo>
                    <a:pt x="19595" y="11527"/>
                  </a:lnTo>
                  <a:lnTo>
                    <a:pt x="19484" y="11192"/>
                  </a:lnTo>
                  <a:lnTo>
                    <a:pt x="19437" y="10800"/>
                  </a:lnTo>
                  <a:lnTo>
                    <a:pt x="19563" y="10604"/>
                  </a:lnTo>
                  <a:lnTo>
                    <a:pt x="19942" y="10800"/>
                  </a:lnTo>
                  <a:lnTo>
                    <a:pt x="19847" y="10324"/>
                  </a:lnTo>
                  <a:lnTo>
                    <a:pt x="19705" y="9989"/>
                  </a:lnTo>
                  <a:lnTo>
                    <a:pt x="19437" y="9793"/>
                  </a:lnTo>
                  <a:lnTo>
                    <a:pt x="18742" y="9317"/>
                  </a:lnTo>
                  <a:lnTo>
                    <a:pt x="18379" y="8422"/>
                  </a:lnTo>
                  <a:lnTo>
                    <a:pt x="18379" y="8282"/>
                  </a:lnTo>
                  <a:lnTo>
                    <a:pt x="18663" y="8478"/>
                  </a:lnTo>
                  <a:lnTo>
                    <a:pt x="19058" y="8785"/>
                  </a:lnTo>
                  <a:lnTo>
                    <a:pt x="19263" y="9177"/>
                  </a:lnTo>
                  <a:lnTo>
                    <a:pt x="19784" y="9233"/>
                  </a:lnTo>
                  <a:lnTo>
                    <a:pt x="19547" y="8785"/>
                  </a:lnTo>
                  <a:lnTo>
                    <a:pt x="19500" y="8030"/>
                  </a:lnTo>
                  <a:lnTo>
                    <a:pt x="19547" y="7526"/>
                  </a:lnTo>
                  <a:lnTo>
                    <a:pt x="19263" y="7582"/>
                  </a:lnTo>
                  <a:lnTo>
                    <a:pt x="18647" y="6967"/>
                  </a:lnTo>
                  <a:lnTo>
                    <a:pt x="18458" y="6491"/>
                  </a:lnTo>
                  <a:lnTo>
                    <a:pt x="18316" y="6435"/>
                  </a:lnTo>
                  <a:lnTo>
                    <a:pt x="18253" y="6715"/>
                  </a:lnTo>
                  <a:lnTo>
                    <a:pt x="17968" y="6631"/>
                  </a:lnTo>
                  <a:lnTo>
                    <a:pt x="17589" y="6211"/>
                  </a:lnTo>
                  <a:lnTo>
                    <a:pt x="17274" y="5876"/>
                  </a:lnTo>
                  <a:lnTo>
                    <a:pt x="16989" y="5708"/>
                  </a:lnTo>
                  <a:lnTo>
                    <a:pt x="16705" y="5820"/>
                  </a:lnTo>
                  <a:lnTo>
                    <a:pt x="16532" y="5876"/>
                  </a:lnTo>
                  <a:lnTo>
                    <a:pt x="16342" y="5624"/>
                  </a:lnTo>
                  <a:lnTo>
                    <a:pt x="16279" y="3973"/>
                  </a:lnTo>
                  <a:lnTo>
                    <a:pt x="16595" y="3833"/>
                  </a:lnTo>
                  <a:lnTo>
                    <a:pt x="16768" y="3274"/>
                  </a:lnTo>
                  <a:lnTo>
                    <a:pt x="16674" y="2714"/>
                  </a:lnTo>
                  <a:lnTo>
                    <a:pt x="16311" y="2266"/>
                  </a:lnTo>
                  <a:lnTo>
                    <a:pt x="15916" y="1595"/>
                  </a:lnTo>
                  <a:lnTo>
                    <a:pt x="15016" y="699"/>
                  </a:lnTo>
                  <a:lnTo>
                    <a:pt x="14842" y="811"/>
                  </a:lnTo>
                  <a:lnTo>
                    <a:pt x="14621" y="1287"/>
                  </a:lnTo>
                  <a:lnTo>
                    <a:pt x="14353" y="1287"/>
                  </a:lnTo>
                  <a:lnTo>
                    <a:pt x="13958" y="867"/>
                  </a:lnTo>
                  <a:lnTo>
                    <a:pt x="13153" y="0"/>
                  </a:lnTo>
                  <a:lnTo>
                    <a:pt x="13105" y="1315"/>
                  </a:lnTo>
                  <a:lnTo>
                    <a:pt x="12979" y="2378"/>
                  </a:lnTo>
                  <a:lnTo>
                    <a:pt x="12805" y="2910"/>
                  </a:lnTo>
                  <a:lnTo>
                    <a:pt x="12537" y="3330"/>
                  </a:lnTo>
                  <a:lnTo>
                    <a:pt x="12095" y="4701"/>
                  </a:lnTo>
                  <a:lnTo>
                    <a:pt x="11968" y="4533"/>
                  </a:lnTo>
                  <a:lnTo>
                    <a:pt x="11763" y="4365"/>
                  </a:lnTo>
                  <a:lnTo>
                    <a:pt x="11700" y="4365"/>
                  </a:lnTo>
                  <a:lnTo>
                    <a:pt x="11574" y="5008"/>
                  </a:lnTo>
                  <a:lnTo>
                    <a:pt x="11400" y="5624"/>
                  </a:lnTo>
                  <a:lnTo>
                    <a:pt x="11179" y="6799"/>
                  </a:lnTo>
                  <a:lnTo>
                    <a:pt x="11053" y="7135"/>
                  </a:lnTo>
                  <a:lnTo>
                    <a:pt x="10863" y="7079"/>
                  </a:lnTo>
                  <a:lnTo>
                    <a:pt x="10437" y="6771"/>
                  </a:lnTo>
                  <a:lnTo>
                    <a:pt x="10058" y="6379"/>
                  </a:lnTo>
                  <a:lnTo>
                    <a:pt x="9995" y="7470"/>
                  </a:lnTo>
                  <a:lnTo>
                    <a:pt x="9758" y="9289"/>
                  </a:lnTo>
                  <a:lnTo>
                    <a:pt x="9426" y="10604"/>
                  </a:lnTo>
                  <a:lnTo>
                    <a:pt x="9016" y="11388"/>
                  </a:lnTo>
                  <a:lnTo>
                    <a:pt x="8937" y="12199"/>
                  </a:lnTo>
                  <a:lnTo>
                    <a:pt x="9016" y="13290"/>
                  </a:lnTo>
                  <a:lnTo>
                    <a:pt x="8700" y="13682"/>
                  </a:lnTo>
                  <a:lnTo>
                    <a:pt x="7800" y="14829"/>
                  </a:lnTo>
                  <a:lnTo>
                    <a:pt x="7074" y="15640"/>
                  </a:lnTo>
                  <a:lnTo>
                    <a:pt x="6363" y="15976"/>
                  </a:lnTo>
                  <a:lnTo>
                    <a:pt x="6032" y="15612"/>
                  </a:lnTo>
                  <a:lnTo>
                    <a:pt x="5479" y="16620"/>
                  </a:lnTo>
                  <a:lnTo>
                    <a:pt x="5321" y="16648"/>
                  </a:lnTo>
                  <a:lnTo>
                    <a:pt x="4911" y="16200"/>
                  </a:lnTo>
                  <a:lnTo>
                    <a:pt x="4342" y="15501"/>
                  </a:lnTo>
                  <a:lnTo>
                    <a:pt x="4232" y="15081"/>
                  </a:lnTo>
                  <a:lnTo>
                    <a:pt x="4058" y="15081"/>
                  </a:lnTo>
                  <a:lnTo>
                    <a:pt x="3932" y="15277"/>
                  </a:lnTo>
                  <a:lnTo>
                    <a:pt x="3742" y="15976"/>
                  </a:lnTo>
                  <a:lnTo>
                    <a:pt x="3332" y="16844"/>
                  </a:lnTo>
                  <a:lnTo>
                    <a:pt x="2463" y="17515"/>
                  </a:lnTo>
                  <a:lnTo>
                    <a:pt x="2195" y="18242"/>
                  </a:lnTo>
                  <a:lnTo>
                    <a:pt x="1863" y="19585"/>
                  </a:lnTo>
                  <a:lnTo>
                    <a:pt x="1579" y="19697"/>
                  </a:lnTo>
                  <a:lnTo>
                    <a:pt x="1342" y="20089"/>
                  </a:lnTo>
                  <a:lnTo>
                    <a:pt x="853" y="20705"/>
                  </a:lnTo>
                  <a:lnTo>
                    <a:pt x="521" y="21096"/>
                  </a:lnTo>
                  <a:lnTo>
                    <a:pt x="0" y="21600"/>
                  </a:lnTo>
                  <a:lnTo>
                    <a:pt x="5589" y="20537"/>
                  </a:lnTo>
                  <a:lnTo>
                    <a:pt x="10089" y="1953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8" name="Freeform 170">
              <a:extLst>
                <a:ext uri="{FF2B5EF4-FFF2-40B4-BE49-F238E27FC236}">
                  <a16:creationId xmlns:a16="http://schemas.microsoft.com/office/drawing/2014/main" id="{36575E21-C11D-4DC5-A6C7-92627F0B750F}"/>
                </a:ext>
              </a:extLst>
            </p:cNvPr>
            <p:cNvSpPr/>
            <p:nvPr userDrawn="1"/>
          </p:nvSpPr>
          <p:spPr>
            <a:xfrm>
              <a:off x="6877152" y="3380549"/>
              <a:ext cx="827286" cy="657170"/>
            </a:xfrm>
            <a:custGeom>
              <a:avLst/>
              <a:gdLst/>
              <a:ahLst/>
              <a:cxnLst>
                <a:cxn ang="0">
                  <a:pos x="wd2" y="hd2"/>
                </a:cxn>
                <a:cxn ang="5400000">
                  <a:pos x="wd2" y="hd2"/>
                </a:cxn>
                <a:cxn ang="10800000">
                  <a:pos x="wd2" y="hd2"/>
                </a:cxn>
                <a:cxn ang="16200000">
                  <a:pos x="wd2" y="hd2"/>
                </a:cxn>
              </a:cxnLst>
              <a:rect l="0" t="0" r="r" b="b"/>
              <a:pathLst>
                <a:path w="21600" h="21600" extrusionOk="0">
                  <a:moveTo>
                    <a:pt x="11205" y="2009"/>
                  </a:moveTo>
                  <a:lnTo>
                    <a:pt x="10665" y="628"/>
                  </a:lnTo>
                  <a:lnTo>
                    <a:pt x="9979" y="188"/>
                  </a:lnTo>
                  <a:lnTo>
                    <a:pt x="9047" y="0"/>
                  </a:lnTo>
                  <a:lnTo>
                    <a:pt x="8213" y="188"/>
                  </a:lnTo>
                  <a:lnTo>
                    <a:pt x="7674" y="628"/>
                  </a:lnTo>
                  <a:lnTo>
                    <a:pt x="7257" y="785"/>
                  </a:lnTo>
                  <a:lnTo>
                    <a:pt x="6595" y="879"/>
                  </a:lnTo>
                  <a:lnTo>
                    <a:pt x="5296" y="628"/>
                  </a:lnTo>
                  <a:lnTo>
                    <a:pt x="4413" y="628"/>
                  </a:lnTo>
                  <a:lnTo>
                    <a:pt x="3481" y="785"/>
                  </a:lnTo>
                  <a:lnTo>
                    <a:pt x="3016" y="1067"/>
                  </a:lnTo>
                  <a:lnTo>
                    <a:pt x="1373" y="2669"/>
                  </a:lnTo>
                  <a:lnTo>
                    <a:pt x="1324" y="2669"/>
                  </a:lnTo>
                  <a:lnTo>
                    <a:pt x="1275" y="2920"/>
                  </a:lnTo>
                  <a:lnTo>
                    <a:pt x="1201" y="3202"/>
                  </a:lnTo>
                  <a:lnTo>
                    <a:pt x="981" y="3422"/>
                  </a:lnTo>
                  <a:lnTo>
                    <a:pt x="564" y="3893"/>
                  </a:lnTo>
                  <a:lnTo>
                    <a:pt x="0" y="4270"/>
                  </a:lnTo>
                  <a:lnTo>
                    <a:pt x="0" y="4647"/>
                  </a:lnTo>
                  <a:lnTo>
                    <a:pt x="196" y="5023"/>
                  </a:lnTo>
                  <a:lnTo>
                    <a:pt x="466" y="5463"/>
                  </a:lnTo>
                  <a:lnTo>
                    <a:pt x="1790" y="6153"/>
                  </a:lnTo>
                  <a:lnTo>
                    <a:pt x="2207" y="6624"/>
                  </a:lnTo>
                  <a:lnTo>
                    <a:pt x="2476" y="7127"/>
                  </a:lnTo>
                  <a:lnTo>
                    <a:pt x="2721" y="7786"/>
                  </a:lnTo>
                  <a:lnTo>
                    <a:pt x="3285" y="8508"/>
                  </a:lnTo>
                  <a:lnTo>
                    <a:pt x="3825" y="9387"/>
                  </a:lnTo>
                  <a:lnTo>
                    <a:pt x="5737" y="11208"/>
                  </a:lnTo>
                  <a:lnTo>
                    <a:pt x="6252" y="11836"/>
                  </a:lnTo>
                  <a:lnTo>
                    <a:pt x="6938" y="12966"/>
                  </a:lnTo>
                  <a:lnTo>
                    <a:pt x="7576" y="13971"/>
                  </a:lnTo>
                  <a:lnTo>
                    <a:pt x="8287" y="14473"/>
                  </a:lnTo>
                  <a:lnTo>
                    <a:pt x="8704" y="14913"/>
                  </a:lnTo>
                  <a:lnTo>
                    <a:pt x="9047" y="15321"/>
                  </a:lnTo>
                  <a:lnTo>
                    <a:pt x="9341" y="15666"/>
                  </a:lnTo>
                  <a:lnTo>
                    <a:pt x="9513" y="15949"/>
                  </a:lnTo>
                  <a:lnTo>
                    <a:pt x="9930" y="16671"/>
                  </a:lnTo>
                  <a:lnTo>
                    <a:pt x="10126" y="17110"/>
                  </a:lnTo>
                  <a:lnTo>
                    <a:pt x="10126" y="17456"/>
                  </a:lnTo>
                  <a:lnTo>
                    <a:pt x="10273" y="17895"/>
                  </a:lnTo>
                  <a:lnTo>
                    <a:pt x="10371" y="18052"/>
                  </a:lnTo>
                  <a:lnTo>
                    <a:pt x="10543" y="18052"/>
                  </a:lnTo>
                  <a:lnTo>
                    <a:pt x="10763" y="18366"/>
                  </a:lnTo>
                  <a:lnTo>
                    <a:pt x="11106" y="18617"/>
                  </a:lnTo>
                  <a:lnTo>
                    <a:pt x="11106" y="19057"/>
                  </a:lnTo>
                  <a:lnTo>
                    <a:pt x="11352" y="19402"/>
                  </a:lnTo>
                  <a:lnTo>
                    <a:pt x="11695" y="19967"/>
                  </a:lnTo>
                  <a:lnTo>
                    <a:pt x="11695" y="20815"/>
                  </a:lnTo>
                  <a:lnTo>
                    <a:pt x="11817" y="21160"/>
                  </a:lnTo>
                  <a:lnTo>
                    <a:pt x="12136" y="21380"/>
                  </a:lnTo>
                  <a:lnTo>
                    <a:pt x="12381" y="21600"/>
                  </a:lnTo>
                  <a:lnTo>
                    <a:pt x="12381" y="20721"/>
                  </a:lnTo>
                  <a:lnTo>
                    <a:pt x="12553" y="20533"/>
                  </a:lnTo>
                  <a:lnTo>
                    <a:pt x="13264" y="20533"/>
                  </a:lnTo>
                  <a:lnTo>
                    <a:pt x="13362" y="20438"/>
                  </a:lnTo>
                  <a:lnTo>
                    <a:pt x="13485" y="20281"/>
                  </a:lnTo>
                  <a:lnTo>
                    <a:pt x="13485" y="20219"/>
                  </a:lnTo>
                  <a:lnTo>
                    <a:pt x="13436" y="20156"/>
                  </a:lnTo>
                  <a:lnTo>
                    <a:pt x="13362" y="20093"/>
                  </a:lnTo>
                  <a:lnTo>
                    <a:pt x="13264" y="20093"/>
                  </a:lnTo>
                  <a:lnTo>
                    <a:pt x="12676" y="19842"/>
                  </a:lnTo>
                  <a:lnTo>
                    <a:pt x="12602" y="19748"/>
                  </a:lnTo>
                  <a:lnTo>
                    <a:pt x="12553" y="19653"/>
                  </a:lnTo>
                  <a:lnTo>
                    <a:pt x="12553" y="19497"/>
                  </a:lnTo>
                  <a:lnTo>
                    <a:pt x="12651" y="18837"/>
                  </a:lnTo>
                  <a:lnTo>
                    <a:pt x="13117" y="19371"/>
                  </a:lnTo>
                  <a:lnTo>
                    <a:pt x="13289" y="19434"/>
                  </a:lnTo>
                  <a:lnTo>
                    <a:pt x="13632" y="19810"/>
                  </a:lnTo>
                  <a:lnTo>
                    <a:pt x="14073" y="19528"/>
                  </a:lnTo>
                  <a:lnTo>
                    <a:pt x="14147" y="18743"/>
                  </a:lnTo>
                  <a:lnTo>
                    <a:pt x="14147" y="18523"/>
                  </a:lnTo>
                  <a:lnTo>
                    <a:pt x="14073" y="18052"/>
                  </a:lnTo>
                  <a:lnTo>
                    <a:pt x="14882" y="18052"/>
                  </a:lnTo>
                  <a:lnTo>
                    <a:pt x="15373" y="17613"/>
                  </a:lnTo>
                  <a:lnTo>
                    <a:pt x="15373" y="17393"/>
                  </a:lnTo>
                  <a:lnTo>
                    <a:pt x="15152" y="17236"/>
                  </a:lnTo>
                  <a:lnTo>
                    <a:pt x="14882" y="17236"/>
                  </a:lnTo>
                  <a:lnTo>
                    <a:pt x="14760" y="17048"/>
                  </a:lnTo>
                  <a:lnTo>
                    <a:pt x="14760" y="16891"/>
                  </a:lnTo>
                  <a:lnTo>
                    <a:pt x="15054" y="16734"/>
                  </a:lnTo>
                  <a:lnTo>
                    <a:pt x="15225" y="16891"/>
                  </a:lnTo>
                  <a:lnTo>
                    <a:pt x="15495" y="17048"/>
                  </a:lnTo>
                  <a:lnTo>
                    <a:pt x="15765" y="17048"/>
                  </a:lnTo>
                  <a:lnTo>
                    <a:pt x="16182" y="16734"/>
                  </a:lnTo>
                  <a:lnTo>
                    <a:pt x="16598" y="16043"/>
                  </a:lnTo>
                  <a:lnTo>
                    <a:pt x="16427" y="15666"/>
                  </a:lnTo>
                  <a:lnTo>
                    <a:pt x="16157" y="15352"/>
                  </a:lnTo>
                  <a:lnTo>
                    <a:pt x="16059" y="15164"/>
                  </a:lnTo>
                  <a:lnTo>
                    <a:pt x="16280" y="15038"/>
                  </a:lnTo>
                  <a:lnTo>
                    <a:pt x="16795" y="15352"/>
                  </a:lnTo>
                  <a:lnTo>
                    <a:pt x="17064" y="15133"/>
                  </a:lnTo>
                  <a:lnTo>
                    <a:pt x="17260" y="14693"/>
                  </a:lnTo>
                  <a:lnTo>
                    <a:pt x="17677" y="13626"/>
                  </a:lnTo>
                  <a:lnTo>
                    <a:pt x="18192" y="13249"/>
                  </a:lnTo>
                  <a:lnTo>
                    <a:pt x="18658" y="12966"/>
                  </a:lnTo>
                  <a:lnTo>
                    <a:pt x="19075" y="12244"/>
                  </a:lnTo>
                  <a:lnTo>
                    <a:pt x="19246" y="11867"/>
                  </a:lnTo>
                  <a:lnTo>
                    <a:pt x="19050" y="11522"/>
                  </a:lnTo>
                  <a:lnTo>
                    <a:pt x="18879" y="11051"/>
                  </a:lnTo>
                  <a:lnTo>
                    <a:pt x="19001" y="10894"/>
                  </a:lnTo>
                  <a:lnTo>
                    <a:pt x="19271" y="11051"/>
                  </a:lnTo>
                  <a:lnTo>
                    <a:pt x="19271" y="10549"/>
                  </a:lnTo>
                  <a:lnTo>
                    <a:pt x="19418" y="10203"/>
                  </a:lnTo>
                  <a:lnTo>
                    <a:pt x="19761" y="9607"/>
                  </a:lnTo>
                  <a:lnTo>
                    <a:pt x="19933" y="8728"/>
                  </a:lnTo>
                  <a:lnTo>
                    <a:pt x="20153" y="8257"/>
                  </a:lnTo>
                  <a:lnTo>
                    <a:pt x="20374" y="7912"/>
                  </a:lnTo>
                  <a:lnTo>
                    <a:pt x="20497" y="7598"/>
                  </a:lnTo>
                  <a:lnTo>
                    <a:pt x="21281" y="6781"/>
                  </a:lnTo>
                  <a:lnTo>
                    <a:pt x="21600" y="6373"/>
                  </a:lnTo>
                  <a:lnTo>
                    <a:pt x="15716" y="879"/>
                  </a:lnTo>
                  <a:lnTo>
                    <a:pt x="11205" y="200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9" name="Freeform 171">
              <a:extLst>
                <a:ext uri="{FF2B5EF4-FFF2-40B4-BE49-F238E27FC236}">
                  <a16:creationId xmlns:a16="http://schemas.microsoft.com/office/drawing/2014/main" id="{8214F018-79EC-4B1A-AFB3-7CC046788582}"/>
                </a:ext>
              </a:extLst>
            </p:cNvPr>
            <p:cNvSpPr/>
            <p:nvPr userDrawn="1"/>
          </p:nvSpPr>
          <p:spPr>
            <a:xfrm>
              <a:off x="6027357" y="3501078"/>
              <a:ext cx="647196" cy="1061803"/>
            </a:xfrm>
            <a:custGeom>
              <a:avLst/>
              <a:gdLst/>
              <a:ahLst/>
              <a:cxnLst>
                <a:cxn ang="0">
                  <a:pos x="wd2" y="hd2"/>
                </a:cxn>
                <a:cxn ang="5400000">
                  <a:pos x="wd2" y="hd2"/>
                </a:cxn>
                <a:cxn ang="10800000">
                  <a:pos x="wd2" y="hd2"/>
                </a:cxn>
                <a:cxn ang="16200000">
                  <a:pos x="wd2" y="hd2"/>
                </a:cxn>
              </a:cxnLst>
              <a:rect l="0" t="0" r="r" b="b"/>
              <a:pathLst>
                <a:path w="21600" h="21600" extrusionOk="0">
                  <a:moveTo>
                    <a:pt x="7023" y="20061"/>
                  </a:moveTo>
                  <a:lnTo>
                    <a:pt x="6742" y="19633"/>
                  </a:lnTo>
                  <a:lnTo>
                    <a:pt x="6149" y="19087"/>
                  </a:lnTo>
                  <a:lnTo>
                    <a:pt x="5837" y="18873"/>
                  </a:lnTo>
                  <a:lnTo>
                    <a:pt x="5837" y="18542"/>
                  </a:lnTo>
                  <a:lnTo>
                    <a:pt x="6243" y="18445"/>
                  </a:lnTo>
                  <a:lnTo>
                    <a:pt x="7366" y="18230"/>
                  </a:lnTo>
                  <a:lnTo>
                    <a:pt x="8927" y="18055"/>
                  </a:lnTo>
                  <a:lnTo>
                    <a:pt x="21600" y="17335"/>
                  </a:lnTo>
                  <a:lnTo>
                    <a:pt x="21475" y="17179"/>
                  </a:lnTo>
                  <a:lnTo>
                    <a:pt x="21007" y="16653"/>
                  </a:lnTo>
                  <a:lnTo>
                    <a:pt x="20570" y="16380"/>
                  </a:lnTo>
                  <a:lnTo>
                    <a:pt x="20414" y="15971"/>
                  </a:lnTo>
                  <a:lnTo>
                    <a:pt x="20476" y="15815"/>
                  </a:lnTo>
                  <a:lnTo>
                    <a:pt x="20820" y="15660"/>
                  </a:lnTo>
                  <a:lnTo>
                    <a:pt x="20664" y="15114"/>
                  </a:lnTo>
                  <a:lnTo>
                    <a:pt x="20414" y="14783"/>
                  </a:lnTo>
                  <a:lnTo>
                    <a:pt x="20133" y="13946"/>
                  </a:lnTo>
                  <a:lnTo>
                    <a:pt x="20133" y="13361"/>
                  </a:lnTo>
                  <a:lnTo>
                    <a:pt x="20476" y="13225"/>
                  </a:lnTo>
                  <a:lnTo>
                    <a:pt x="20570" y="12738"/>
                  </a:lnTo>
                  <a:lnTo>
                    <a:pt x="20133" y="12485"/>
                  </a:lnTo>
                  <a:lnTo>
                    <a:pt x="20788" y="12193"/>
                  </a:lnTo>
                  <a:lnTo>
                    <a:pt x="21038" y="11784"/>
                  </a:lnTo>
                  <a:lnTo>
                    <a:pt x="20664" y="11608"/>
                  </a:lnTo>
                  <a:lnTo>
                    <a:pt x="20539" y="11121"/>
                  </a:lnTo>
                  <a:lnTo>
                    <a:pt x="20445" y="10771"/>
                  </a:lnTo>
                  <a:lnTo>
                    <a:pt x="19758" y="10186"/>
                  </a:lnTo>
                  <a:lnTo>
                    <a:pt x="18666" y="8901"/>
                  </a:lnTo>
                  <a:lnTo>
                    <a:pt x="18291" y="8083"/>
                  </a:lnTo>
                  <a:lnTo>
                    <a:pt x="16637" y="4441"/>
                  </a:lnTo>
                  <a:lnTo>
                    <a:pt x="15388" y="1324"/>
                  </a:lnTo>
                  <a:lnTo>
                    <a:pt x="14951" y="58"/>
                  </a:lnTo>
                  <a:lnTo>
                    <a:pt x="16075" y="0"/>
                  </a:lnTo>
                  <a:lnTo>
                    <a:pt x="250" y="760"/>
                  </a:lnTo>
                  <a:lnTo>
                    <a:pt x="312" y="1519"/>
                  </a:lnTo>
                  <a:lnTo>
                    <a:pt x="0" y="11414"/>
                  </a:lnTo>
                  <a:lnTo>
                    <a:pt x="125" y="16555"/>
                  </a:lnTo>
                  <a:lnTo>
                    <a:pt x="1124" y="21016"/>
                  </a:lnTo>
                  <a:lnTo>
                    <a:pt x="1529" y="20977"/>
                  </a:lnTo>
                  <a:lnTo>
                    <a:pt x="1998" y="21094"/>
                  </a:lnTo>
                  <a:lnTo>
                    <a:pt x="2684" y="21152"/>
                  </a:lnTo>
                  <a:lnTo>
                    <a:pt x="2778" y="20899"/>
                  </a:lnTo>
                  <a:lnTo>
                    <a:pt x="2684" y="20470"/>
                  </a:lnTo>
                  <a:lnTo>
                    <a:pt x="2872" y="19983"/>
                  </a:lnTo>
                  <a:lnTo>
                    <a:pt x="3153" y="19847"/>
                  </a:lnTo>
                  <a:lnTo>
                    <a:pt x="3683" y="19769"/>
                  </a:lnTo>
                  <a:lnTo>
                    <a:pt x="3902" y="19925"/>
                  </a:lnTo>
                  <a:lnTo>
                    <a:pt x="3902" y="20217"/>
                  </a:lnTo>
                  <a:lnTo>
                    <a:pt x="3683" y="20431"/>
                  </a:lnTo>
                  <a:lnTo>
                    <a:pt x="3902" y="20665"/>
                  </a:lnTo>
                  <a:lnTo>
                    <a:pt x="4027" y="20762"/>
                  </a:lnTo>
                  <a:lnTo>
                    <a:pt x="4370" y="20879"/>
                  </a:lnTo>
                  <a:lnTo>
                    <a:pt x="4682" y="21113"/>
                  </a:lnTo>
                  <a:lnTo>
                    <a:pt x="4713" y="21308"/>
                  </a:lnTo>
                  <a:lnTo>
                    <a:pt x="4588" y="21405"/>
                  </a:lnTo>
                  <a:lnTo>
                    <a:pt x="4370" y="21600"/>
                  </a:lnTo>
                  <a:lnTo>
                    <a:pt x="4620" y="21581"/>
                  </a:lnTo>
                  <a:lnTo>
                    <a:pt x="5400" y="21444"/>
                  </a:lnTo>
                  <a:lnTo>
                    <a:pt x="6180" y="21269"/>
                  </a:lnTo>
                  <a:lnTo>
                    <a:pt x="6524" y="21113"/>
                  </a:lnTo>
                  <a:lnTo>
                    <a:pt x="6836" y="21055"/>
                  </a:lnTo>
                  <a:lnTo>
                    <a:pt x="7398" y="21016"/>
                  </a:lnTo>
                  <a:lnTo>
                    <a:pt x="7679" y="20879"/>
                  </a:lnTo>
                  <a:lnTo>
                    <a:pt x="7585" y="20899"/>
                  </a:lnTo>
                  <a:lnTo>
                    <a:pt x="7023" y="2006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0" name="Freeform 172">
              <a:extLst>
                <a:ext uri="{FF2B5EF4-FFF2-40B4-BE49-F238E27FC236}">
                  <a16:creationId xmlns:a16="http://schemas.microsoft.com/office/drawing/2014/main" id="{BC22C423-0E93-46DB-8438-00DC15AEB702}"/>
                </a:ext>
              </a:extLst>
            </p:cNvPr>
            <p:cNvSpPr/>
            <p:nvPr userDrawn="1"/>
          </p:nvSpPr>
          <p:spPr>
            <a:xfrm>
              <a:off x="5461765" y="3538385"/>
              <a:ext cx="599359" cy="1067542"/>
            </a:xfrm>
            <a:custGeom>
              <a:avLst/>
              <a:gdLst/>
              <a:ahLst/>
              <a:cxnLst>
                <a:cxn ang="0">
                  <a:pos x="wd2" y="hd2"/>
                </a:cxn>
                <a:cxn ang="5400000">
                  <a:pos x="wd2" y="hd2"/>
                </a:cxn>
                <a:cxn ang="10800000">
                  <a:pos x="wd2" y="hd2"/>
                </a:cxn>
                <a:cxn ang="16200000">
                  <a:pos x="wd2" y="hd2"/>
                </a:cxn>
              </a:cxnLst>
              <a:rect l="0" t="0" r="r" b="b"/>
              <a:pathLst>
                <a:path w="21600" h="21600" extrusionOk="0">
                  <a:moveTo>
                    <a:pt x="20483" y="15697"/>
                  </a:moveTo>
                  <a:lnTo>
                    <a:pt x="20347" y="10587"/>
                  </a:lnTo>
                  <a:lnTo>
                    <a:pt x="20686" y="755"/>
                  </a:lnTo>
                  <a:lnTo>
                    <a:pt x="20618" y="0"/>
                  </a:lnTo>
                  <a:lnTo>
                    <a:pt x="7550" y="561"/>
                  </a:lnTo>
                  <a:lnTo>
                    <a:pt x="7550" y="542"/>
                  </a:lnTo>
                  <a:lnTo>
                    <a:pt x="7651" y="832"/>
                  </a:lnTo>
                  <a:lnTo>
                    <a:pt x="7177" y="1084"/>
                  </a:lnTo>
                  <a:lnTo>
                    <a:pt x="6636" y="1297"/>
                  </a:lnTo>
                  <a:lnTo>
                    <a:pt x="6433" y="1606"/>
                  </a:lnTo>
                  <a:lnTo>
                    <a:pt x="6196" y="1800"/>
                  </a:lnTo>
                  <a:lnTo>
                    <a:pt x="5823" y="1800"/>
                  </a:lnTo>
                  <a:lnTo>
                    <a:pt x="5485" y="2400"/>
                  </a:lnTo>
                  <a:lnTo>
                    <a:pt x="5586" y="2826"/>
                  </a:lnTo>
                  <a:lnTo>
                    <a:pt x="5078" y="3271"/>
                  </a:lnTo>
                  <a:lnTo>
                    <a:pt x="4130" y="3929"/>
                  </a:lnTo>
                  <a:lnTo>
                    <a:pt x="3487" y="4239"/>
                  </a:lnTo>
                  <a:lnTo>
                    <a:pt x="3386" y="4703"/>
                  </a:lnTo>
                  <a:lnTo>
                    <a:pt x="3589" y="4800"/>
                  </a:lnTo>
                  <a:lnTo>
                    <a:pt x="3250" y="5071"/>
                  </a:lnTo>
                  <a:lnTo>
                    <a:pt x="3047" y="5477"/>
                  </a:lnTo>
                  <a:lnTo>
                    <a:pt x="3115" y="5806"/>
                  </a:lnTo>
                  <a:lnTo>
                    <a:pt x="2912" y="5806"/>
                  </a:lnTo>
                  <a:lnTo>
                    <a:pt x="2302" y="6116"/>
                  </a:lnTo>
                  <a:lnTo>
                    <a:pt x="2099" y="6484"/>
                  </a:lnTo>
                  <a:lnTo>
                    <a:pt x="2201" y="6639"/>
                  </a:lnTo>
                  <a:lnTo>
                    <a:pt x="1964" y="6774"/>
                  </a:lnTo>
                  <a:lnTo>
                    <a:pt x="1964" y="7045"/>
                  </a:lnTo>
                  <a:lnTo>
                    <a:pt x="2268" y="7142"/>
                  </a:lnTo>
                  <a:lnTo>
                    <a:pt x="2573" y="7432"/>
                  </a:lnTo>
                  <a:lnTo>
                    <a:pt x="2505" y="7703"/>
                  </a:lnTo>
                  <a:lnTo>
                    <a:pt x="2438" y="8323"/>
                  </a:lnTo>
                  <a:lnTo>
                    <a:pt x="2742" y="8632"/>
                  </a:lnTo>
                  <a:lnTo>
                    <a:pt x="2573" y="8942"/>
                  </a:lnTo>
                  <a:lnTo>
                    <a:pt x="2167" y="9503"/>
                  </a:lnTo>
                  <a:lnTo>
                    <a:pt x="2099" y="9484"/>
                  </a:lnTo>
                  <a:lnTo>
                    <a:pt x="2573" y="9697"/>
                  </a:lnTo>
                  <a:lnTo>
                    <a:pt x="2776" y="9987"/>
                  </a:lnTo>
                  <a:lnTo>
                    <a:pt x="2641" y="10239"/>
                  </a:lnTo>
                  <a:lnTo>
                    <a:pt x="2099" y="10432"/>
                  </a:lnTo>
                  <a:lnTo>
                    <a:pt x="2573" y="10665"/>
                  </a:lnTo>
                  <a:lnTo>
                    <a:pt x="2776" y="10800"/>
                  </a:lnTo>
                  <a:lnTo>
                    <a:pt x="2641" y="10955"/>
                  </a:lnTo>
                  <a:lnTo>
                    <a:pt x="2810" y="11497"/>
                  </a:lnTo>
                  <a:lnTo>
                    <a:pt x="2810" y="11710"/>
                  </a:lnTo>
                  <a:lnTo>
                    <a:pt x="3589" y="11961"/>
                  </a:lnTo>
                  <a:lnTo>
                    <a:pt x="3724" y="12329"/>
                  </a:lnTo>
                  <a:lnTo>
                    <a:pt x="3589" y="13065"/>
                  </a:lnTo>
                  <a:lnTo>
                    <a:pt x="3047" y="13316"/>
                  </a:lnTo>
                  <a:lnTo>
                    <a:pt x="2641" y="13316"/>
                  </a:lnTo>
                  <a:lnTo>
                    <a:pt x="2776" y="13781"/>
                  </a:lnTo>
                  <a:lnTo>
                    <a:pt x="2573" y="13994"/>
                  </a:lnTo>
                  <a:lnTo>
                    <a:pt x="1794" y="14690"/>
                  </a:lnTo>
                  <a:lnTo>
                    <a:pt x="1354" y="14865"/>
                  </a:lnTo>
                  <a:lnTo>
                    <a:pt x="1287" y="15658"/>
                  </a:lnTo>
                  <a:lnTo>
                    <a:pt x="1083" y="15794"/>
                  </a:lnTo>
                  <a:lnTo>
                    <a:pt x="813" y="15987"/>
                  </a:lnTo>
                  <a:lnTo>
                    <a:pt x="643" y="16200"/>
                  </a:lnTo>
                  <a:lnTo>
                    <a:pt x="643" y="16974"/>
                  </a:lnTo>
                  <a:lnTo>
                    <a:pt x="237" y="17265"/>
                  </a:lnTo>
                  <a:lnTo>
                    <a:pt x="34" y="17458"/>
                  </a:lnTo>
                  <a:lnTo>
                    <a:pt x="0" y="17787"/>
                  </a:lnTo>
                  <a:lnTo>
                    <a:pt x="237" y="18194"/>
                  </a:lnTo>
                  <a:lnTo>
                    <a:pt x="12154" y="17923"/>
                  </a:lnTo>
                  <a:lnTo>
                    <a:pt x="11985" y="19548"/>
                  </a:lnTo>
                  <a:lnTo>
                    <a:pt x="12459" y="20013"/>
                  </a:lnTo>
                  <a:lnTo>
                    <a:pt x="13001" y="20381"/>
                  </a:lnTo>
                  <a:lnTo>
                    <a:pt x="13339" y="21194"/>
                  </a:lnTo>
                  <a:lnTo>
                    <a:pt x="13339" y="21542"/>
                  </a:lnTo>
                  <a:lnTo>
                    <a:pt x="13305" y="21600"/>
                  </a:lnTo>
                  <a:lnTo>
                    <a:pt x="13475" y="21581"/>
                  </a:lnTo>
                  <a:lnTo>
                    <a:pt x="14253" y="21329"/>
                  </a:lnTo>
                  <a:lnTo>
                    <a:pt x="14626" y="21174"/>
                  </a:lnTo>
                  <a:lnTo>
                    <a:pt x="15134" y="20981"/>
                  </a:lnTo>
                  <a:lnTo>
                    <a:pt x="15269" y="20613"/>
                  </a:lnTo>
                  <a:lnTo>
                    <a:pt x="15878" y="20516"/>
                  </a:lnTo>
                  <a:lnTo>
                    <a:pt x="16589" y="20516"/>
                  </a:lnTo>
                  <a:lnTo>
                    <a:pt x="17165" y="20361"/>
                  </a:lnTo>
                  <a:lnTo>
                    <a:pt x="18147" y="20226"/>
                  </a:lnTo>
                  <a:lnTo>
                    <a:pt x="19467" y="20226"/>
                  </a:lnTo>
                  <a:lnTo>
                    <a:pt x="19839" y="20206"/>
                  </a:lnTo>
                  <a:lnTo>
                    <a:pt x="20246" y="20226"/>
                  </a:lnTo>
                  <a:lnTo>
                    <a:pt x="20991" y="20361"/>
                  </a:lnTo>
                  <a:lnTo>
                    <a:pt x="21228" y="20206"/>
                  </a:lnTo>
                  <a:lnTo>
                    <a:pt x="21600" y="20129"/>
                  </a:lnTo>
                  <a:lnTo>
                    <a:pt x="21566" y="20129"/>
                  </a:lnTo>
                  <a:lnTo>
                    <a:pt x="20483" y="156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1" name="Freeform 173">
              <a:extLst>
                <a:ext uri="{FF2B5EF4-FFF2-40B4-BE49-F238E27FC236}">
                  <a16:creationId xmlns:a16="http://schemas.microsoft.com/office/drawing/2014/main" id="{72213519-5606-48A2-9D26-A0B48D7BEA68}"/>
                </a:ext>
              </a:extLst>
            </p:cNvPr>
            <p:cNvSpPr/>
            <p:nvPr userDrawn="1"/>
          </p:nvSpPr>
          <p:spPr>
            <a:xfrm>
              <a:off x="7352702" y="2252743"/>
              <a:ext cx="740053" cy="548119"/>
            </a:xfrm>
            <a:custGeom>
              <a:avLst/>
              <a:gdLst/>
              <a:ahLst/>
              <a:cxnLst>
                <a:cxn ang="0">
                  <a:pos x="wd2" y="hd2"/>
                </a:cxn>
                <a:cxn ang="5400000">
                  <a:pos x="wd2" y="hd2"/>
                </a:cxn>
                <a:cxn ang="10800000">
                  <a:pos x="wd2" y="hd2"/>
                </a:cxn>
                <a:cxn ang="16200000">
                  <a:pos x="wd2" y="hd2"/>
                </a:cxn>
              </a:cxnLst>
              <a:rect l="0" t="0" r="r" b="b"/>
              <a:pathLst>
                <a:path w="21600" h="21600" extrusionOk="0">
                  <a:moveTo>
                    <a:pt x="17056" y="0"/>
                  </a:moveTo>
                  <a:lnTo>
                    <a:pt x="0" y="4267"/>
                  </a:lnTo>
                  <a:lnTo>
                    <a:pt x="301" y="7779"/>
                  </a:lnTo>
                  <a:lnTo>
                    <a:pt x="876" y="7779"/>
                  </a:lnTo>
                  <a:lnTo>
                    <a:pt x="1971" y="5891"/>
                  </a:lnTo>
                  <a:lnTo>
                    <a:pt x="2738" y="5778"/>
                  </a:lnTo>
                  <a:lnTo>
                    <a:pt x="3449" y="4456"/>
                  </a:lnTo>
                  <a:lnTo>
                    <a:pt x="3751" y="4456"/>
                  </a:lnTo>
                  <a:lnTo>
                    <a:pt x="3942" y="4758"/>
                  </a:lnTo>
                  <a:lnTo>
                    <a:pt x="4709" y="3927"/>
                  </a:lnTo>
                  <a:lnTo>
                    <a:pt x="5202" y="3890"/>
                  </a:lnTo>
                  <a:lnTo>
                    <a:pt x="6187" y="3248"/>
                  </a:lnTo>
                  <a:lnTo>
                    <a:pt x="7939" y="3890"/>
                  </a:lnTo>
                  <a:lnTo>
                    <a:pt x="8541" y="4985"/>
                  </a:lnTo>
                  <a:lnTo>
                    <a:pt x="8925" y="6344"/>
                  </a:lnTo>
                  <a:lnTo>
                    <a:pt x="10485" y="7552"/>
                  </a:lnTo>
                  <a:lnTo>
                    <a:pt x="11170" y="8459"/>
                  </a:lnTo>
                  <a:lnTo>
                    <a:pt x="11799" y="9063"/>
                  </a:lnTo>
                  <a:lnTo>
                    <a:pt x="11963" y="9818"/>
                  </a:lnTo>
                  <a:lnTo>
                    <a:pt x="11662" y="10573"/>
                  </a:lnTo>
                  <a:lnTo>
                    <a:pt x="11115" y="10762"/>
                  </a:lnTo>
                  <a:lnTo>
                    <a:pt x="11224" y="12990"/>
                  </a:lnTo>
                  <a:lnTo>
                    <a:pt x="11553" y="13330"/>
                  </a:lnTo>
                  <a:lnTo>
                    <a:pt x="11854" y="13255"/>
                  </a:lnTo>
                  <a:lnTo>
                    <a:pt x="12347" y="13103"/>
                  </a:lnTo>
                  <a:lnTo>
                    <a:pt x="12840" y="13330"/>
                  </a:lnTo>
                  <a:lnTo>
                    <a:pt x="12949" y="13368"/>
                  </a:lnTo>
                  <a:lnTo>
                    <a:pt x="13469" y="13103"/>
                  </a:lnTo>
                  <a:lnTo>
                    <a:pt x="15139" y="13406"/>
                  </a:lnTo>
                  <a:lnTo>
                    <a:pt x="15522" y="13745"/>
                  </a:lnTo>
                  <a:lnTo>
                    <a:pt x="15933" y="14048"/>
                  </a:lnTo>
                  <a:lnTo>
                    <a:pt x="16371" y="13897"/>
                  </a:lnTo>
                  <a:lnTo>
                    <a:pt x="16097" y="13217"/>
                  </a:lnTo>
                  <a:lnTo>
                    <a:pt x="15769" y="12726"/>
                  </a:lnTo>
                  <a:lnTo>
                    <a:pt x="15769" y="11971"/>
                  </a:lnTo>
                  <a:lnTo>
                    <a:pt x="14920" y="10573"/>
                  </a:lnTo>
                  <a:lnTo>
                    <a:pt x="14756" y="10083"/>
                  </a:lnTo>
                  <a:lnTo>
                    <a:pt x="14756" y="8799"/>
                  </a:lnTo>
                  <a:lnTo>
                    <a:pt x="14646" y="7552"/>
                  </a:lnTo>
                  <a:lnTo>
                    <a:pt x="14729" y="6306"/>
                  </a:lnTo>
                  <a:lnTo>
                    <a:pt x="14400" y="5400"/>
                  </a:lnTo>
                  <a:lnTo>
                    <a:pt x="14071" y="4985"/>
                  </a:lnTo>
                  <a:lnTo>
                    <a:pt x="14592" y="4985"/>
                  </a:lnTo>
                  <a:lnTo>
                    <a:pt x="14948" y="3927"/>
                  </a:lnTo>
                  <a:lnTo>
                    <a:pt x="15687" y="3210"/>
                  </a:lnTo>
                  <a:lnTo>
                    <a:pt x="16070" y="2190"/>
                  </a:lnTo>
                  <a:lnTo>
                    <a:pt x="16316" y="2266"/>
                  </a:lnTo>
                  <a:lnTo>
                    <a:pt x="16262" y="3474"/>
                  </a:lnTo>
                  <a:lnTo>
                    <a:pt x="15796" y="3738"/>
                  </a:lnTo>
                  <a:lnTo>
                    <a:pt x="15605" y="4758"/>
                  </a:lnTo>
                  <a:lnTo>
                    <a:pt x="15605" y="5400"/>
                  </a:lnTo>
                  <a:lnTo>
                    <a:pt x="16179" y="5400"/>
                  </a:lnTo>
                  <a:lnTo>
                    <a:pt x="15522" y="6382"/>
                  </a:lnTo>
                  <a:lnTo>
                    <a:pt x="15249" y="6910"/>
                  </a:lnTo>
                  <a:lnTo>
                    <a:pt x="15988" y="7288"/>
                  </a:lnTo>
                  <a:lnTo>
                    <a:pt x="16207" y="7326"/>
                  </a:lnTo>
                  <a:lnTo>
                    <a:pt x="16590" y="8119"/>
                  </a:lnTo>
                  <a:lnTo>
                    <a:pt x="16481" y="8345"/>
                  </a:lnTo>
                  <a:lnTo>
                    <a:pt x="17056" y="9063"/>
                  </a:lnTo>
                  <a:lnTo>
                    <a:pt x="17056" y="9403"/>
                  </a:lnTo>
                  <a:lnTo>
                    <a:pt x="16563" y="10083"/>
                  </a:lnTo>
                  <a:lnTo>
                    <a:pt x="16097" y="10083"/>
                  </a:lnTo>
                  <a:lnTo>
                    <a:pt x="16207" y="10687"/>
                  </a:lnTo>
                  <a:lnTo>
                    <a:pt x="16097" y="11064"/>
                  </a:lnTo>
                  <a:lnTo>
                    <a:pt x="16398" y="11366"/>
                  </a:lnTo>
                  <a:lnTo>
                    <a:pt x="16891" y="11706"/>
                  </a:lnTo>
                  <a:lnTo>
                    <a:pt x="17658" y="11706"/>
                  </a:lnTo>
                  <a:lnTo>
                    <a:pt x="18233" y="12159"/>
                  </a:lnTo>
                  <a:lnTo>
                    <a:pt x="18616" y="13255"/>
                  </a:lnTo>
                  <a:lnTo>
                    <a:pt x="18835" y="14010"/>
                  </a:lnTo>
                  <a:lnTo>
                    <a:pt x="18643" y="14312"/>
                  </a:lnTo>
                  <a:lnTo>
                    <a:pt x="19109" y="14803"/>
                  </a:lnTo>
                  <a:lnTo>
                    <a:pt x="19246" y="15709"/>
                  </a:lnTo>
                  <a:lnTo>
                    <a:pt x="18972" y="17182"/>
                  </a:lnTo>
                  <a:lnTo>
                    <a:pt x="18753" y="18352"/>
                  </a:lnTo>
                  <a:lnTo>
                    <a:pt x="18753" y="19976"/>
                  </a:lnTo>
                  <a:lnTo>
                    <a:pt x="18944" y="21185"/>
                  </a:lnTo>
                  <a:lnTo>
                    <a:pt x="19246" y="21600"/>
                  </a:lnTo>
                  <a:lnTo>
                    <a:pt x="19437" y="20392"/>
                  </a:lnTo>
                  <a:lnTo>
                    <a:pt x="19602" y="18541"/>
                  </a:lnTo>
                  <a:lnTo>
                    <a:pt x="19985" y="18050"/>
                  </a:lnTo>
                  <a:lnTo>
                    <a:pt x="19985" y="17106"/>
                  </a:lnTo>
                  <a:lnTo>
                    <a:pt x="20341" y="16729"/>
                  </a:lnTo>
                  <a:lnTo>
                    <a:pt x="20669" y="16049"/>
                  </a:lnTo>
                  <a:lnTo>
                    <a:pt x="20669" y="13103"/>
                  </a:lnTo>
                  <a:lnTo>
                    <a:pt x="21189" y="12462"/>
                  </a:lnTo>
                  <a:lnTo>
                    <a:pt x="21354" y="12952"/>
                  </a:lnTo>
                  <a:lnTo>
                    <a:pt x="21189" y="13632"/>
                  </a:lnTo>
                  <a:lnTo>
                    <a:pt x="21080" y="13859"/>
                  </a:lnTo>
                  <a:lnTo>
                    <a:pt x="20998" y="14010"/>
                  </a:lnTo>
                  <a:lnTo>
                    <a:pt x="20998" y="14085"/>
                  </a:lnTo>
                  <a:lnTo>
                    <a:pt x="21080" y="14199"/>
                  </a:lnTo>
                  <a:lnTo>
                    <a:pt x="21189" y="14312"/>
                  </a:lnTo>
                  <a:lnTo>
                    <a:pt x="21354" y="14425"/>
                  </a:lnTo>
                  <a:lnTo>
                    <a:pt x="21600" y="13594"/>
                  </a:lnTo>
                  <a:lnTo>
                    <a:pt x="21600" y="11895"/>
                  </a:lnTo>
                  <a:lnTo>
                    <a:pt x="21490" y="9554"/>
                  </a:lnTo>
                  <a:lnTo>
                    <a:pt x="18808" y="10083"/>
                  </a:lnTo>
                  <a:lnTo>
                    <a:pt x="17056"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2" name="Freeform 174">
              <a:extLst>
                <a:ext uri="{FF2B5EF4-FFF2-40B4-BE49-F238E27FC236}">
                  <a16:creationId xmlns:a16="http://schemas.microsoft.com/office/drawing/2014/main" id="{6346EDBA-E25F-45F5-A9CB-B2C1BB6FB45C}"/>
                </a:ext>
              </a:extLst>
            </p:cNvPr>
            <p:cNvSpPr/>
            <p:nvPr userDrawn="1"/>
          </p:nvSpPr>
          <p:spPr>
            <a:xfrm>
              <a:off x="6896850" y="2183869"/>
              <a:ext cx="759752" cy="774829"/>
            </a:xfrm>
            <a:custGeom>
              <a:avLst/>
              <a:gdLst/>
              <a:ahLst/>
              <a:cxnLst>
                <a:cxn ang="0">
                  <a:pos x="wd2" y="hd2"/>
                </a:cxn>
                <a:cxn ang="5400000">
                  <a:pos x="wd2" y="hd2"/>
                </a:cxn>
                <a:cxn ang="10800000">
                  <a:pos x="wd2" y="hd2"/>
                </a:cxn>
                <a:cxn ang="16200000">
                  <a:pos x="wd2" y="hd2"/>
                </a:cxn>
              </a:cxnLst>
              <a:rect l="0" t="0" r="r" b="b"/>
              <a:pathLst>
                <a:path w="21600" h="21600" extrusionOk="0">
                  <a:moveTo>
                    <a:pt x="3116" y="20105"/>
                  </a:moveTo>
                  <a:lnTo>
                    <a:pt x="3409" y="20105"/>
                  </a:lnTo>
                  <a:lnTo>
                    <a:pt x="3596" y="20505"/>
                  </a:lnTo>
                  <a:lnTo>
                    <a:pt x="4554" y="21173"/>
                  </a:lnTo>
                  <a:lnTo>
                    <a:pt x="5247" y="21600"/>
                  </a:lnTo>
                  <a:lnTo>
                    <a:pt x="5513" y="21573"/>
                  </a:lnTo>
                  <a:lnTo>
                    <a:pt x="6445" y="20612"/>
                  </a:lnTo>
                  <a:lnTo>
                    <a:pt x="7005" y="20959"/>
                  </a:lnTo>
                  <a:lnTo>
                    <a:pt x="8203" y="20639"/>
                  </a:lnTo>
                  <a:lnTo>
                    <a:pt x="9428" y="19865"/>
                  </a:lnTo>
                  <a:lnTo>
                    <a:pt x="10946" y="18770"/>
                  </a:lnTo>
                  <a:lnTo>
                    <a:pt x="11479" y="18396"/>
                  </a:lnTo>
                  <a:lnTo>
                    <a:pt x="11346" y="17355"/>
                  </a:lnTo>
                  <a:lnTo>
                    <a:pt x="11479" y="16580"/>
                  </a:lnTo>
                  <a:lnTo>
                    <a:pt x="12172" y="15833"/>
                  </a:lnTo>
                  <a:lnTo>
                    <a:pt x="12731" y="14578"/>
                  </a:lnTo>
                  <a:lnTo>
                    <a:pt x="13130" y="12843"/>
                  </a:lnTo>
                  <a:lnTo>
                    <a:pt x="13237" y="11801"/>
                  </a:lnTo>
                  <a:lnTo>
                    <a:pt x="13876" y="12175"/>
                  </a:lnTo>
                  <a:lnTo>
                    <a:pt x="14595" y="12469"/>
                  </a:lnTo>
                  <a:lnTo>
                    <a:pt x="14915" y="12522"/>
                  </a:lnTo>
                  <a:lnTo>
                    <a:pt x="15128" y="12202"/>
                  </a:lnTo>
                  <a:lnTo>
                    <a:pt x="15501" y="11080"/>
                  </a:lnTo>
                  <a:lnTo>
                    <a:pt x="15794" y="10493"/>
                  </a:lnTo>
                  <a:lnTo>
                    <a:pt x="16007" y="9879"/>
                  </a:lnTo>
                  <a:lnTo>
                    <a:pt x="16113" y="9879"/>
                  </a:lnTo>
                  <a:lnTo>
                    <a:pt x="16460" y="10039"/>
                  </a:lnTo>
                  <a:lnTo>
                    <a:pt x="16673" y="10199"/>
                  </a:lnTo>
                  <a:lnTo>
                    <a:pt x="17418" y="8891"/>
                  </a:lnTo>
                  <a:lnTo>
                    <a:pt x="17871" y="8490"/>
                  </a:lnTo>
                  <a:lnTo>
                    <a:pt x="18164" y="7983"/>
                  </a:lnTo>
                  <a:lnTo>
                    <a:pt x="18377" y="6969"/>
                  </a:lnTo>
                  <a:lnTo>
                    <a:pt x="18457" y="5714"/>
                  </a:lnTo>
                  <a:lnTo>
                    <a:pt x="19816" y="6541"/>
                  </a:lnTo>
                  <a:lnTo>
                    <a:pt x="20481" y="6942"/>
                  </a:lnTo>
                  <a:lnTo>
                    <a:pt x="20934" y="6942"/>
                  </a:lnTo>
                  <a:lnTo>
                    <a:pt x="21307" y="6488"/>
                  </a:lnTo>
                  <a:lnTo>
                    <a:pt x="21600" y="6381"/>
                  </a:lnTo>
                  <a:lnTo>
                    <a:pt x="21227" y="5420"/>
                  </a:lnTo>
                  <a:lnTo>
                    <a:pt x="20641" y="4646"/>
                  </a:lnTo>
                  <a:lnTo>
                    <a:pt x="18937" y="4192"/>
                  </a:lnTo>
                  <a:lnTo>
                    <a:pt x="17978" y="4646"/>
                  </a:lnTo>
                  <a:lnTo>
                    <a:pt x="17498" y="4672"/>
                  </a:lnTo>
                  <a:lnTo>
                    <a:pt x="16753" y="5260"/>
                  </a:lnTo>
                  <a:lnTo>
                    <a:pt x="16566" y="5046"/>
                  </a:lnTo>
                  <a:lnTo>
                    <a:pt x="16273" y="5046"/>
                  </a:lnTo>
                  <a:lnTo>
                    <a:pt x="15581" y="5981"/>
                  </a:lnTo>
                  <a:lnTo>
                    <a:pt x="14835" y="6061"/>
                  </a:lnTo>
                  <a:lnTo>
                    <a:pt x="13770" y="7396"/>
                  </a:lnTo>
                  <a:lnTo>
                    <a:pt x="13210" y="7396"/>
                  </a:lnTo>
                  <a:lnTo>
                    <a:pt x="12917" y="4913"/>
                  </a:lnTo>
                  <a:lnTo>
                    <a:pt x="8283" y="5714"/>
                  </a:lnTo>
                  <a:lnTo>
                    <a:pt x="7351" y="0"/>
                  </a:lnTo>
                  <a:lnTo>
                    <a:pt x="7058" y="187"/>
                  </a:lnTo>
                  <a:lnTo>
                    <a:pt x="6765" y="534"/>
                  </a:lnTo>
                  <a:lnTo>
                    <a:pt x="7058" y="961"/>
                  </a:lnTo>
                  <a:lnTo>
                    <a:pt x="7058" y="2964"/>
                  </a:lnTo>
                  <a:lnTo>
                    <a:pt x="6765" y="3444"/>
                  </a:lnTo>
                  <a:lnTo>
                    <a:pt x="6765" y="4272"/>
                  </a:lnTo>
                  <a:lnTo>
                    <a:pt x="6658" y="5340"/>
                  </a:lnTo>
                  <a:lnTo>
                    <a:pt x="6658" y="5901"/>
                  </a:lnTo>
                  <a:lnTo>
                    <a:pt x="6392" y="6541"/>
                  </a:lnTo>
                  <a:lnTo>
                    <a:pt x="5327" y="7636"/>
                  </a:lnTo>
                  <a:lnTo>
                    <a:pt x="4821" y="8197"/>
                  </a:lnTo>
                  <a:lnTo>
                    <a:pt x="4048" y="8197"/>
                  </a:lnTo>
                  <a:lnTo>
                    <a:pt x="3382" y="9078"/>
                  </a:lnTo>
                  <a:lnTo>
                    <a:pt x="3036" y="9692"/>
                  </a:lnTo>
                  <a:lnTo>
                    <a:pt x="2850" y="11054"/>
                  </a:lnTo>
                  <a:lnTo>
                    <a:pt x="2637" y="11241"/>
                  </a:lnTo>
                  <a:lnTo>
                    <a:pt x="2184" y="10947"/>
                  </a:lnTo>
                  <a:lnTo>
                    <a:pt x="1625" y="11241"/>
                  </a:lnTo>
                  <a:lnTo>
                    <a:pt x="1385" y="12843"/>
                  </a:lnTo>
                  <a:lnTo>
                    <a:pt x="1385" y="13430"/>
                  </a:lnTo>
                  <a:lnTo>
                    <a:pt x="1012" y="13830"/>
                  </a:lnTo>
                  <a:lnTo>
                    <a:pt x="426" y="14525"/>
                  </a:lnTo>
                  <a:lnTo>
                    <a:pt x="0" y="14978"/>
                  </a:lnTo>
                  <a:lnTo>
                    <a:pt x="293" y="16874"/>
                  </a:lnTo>
                  <a:lnTo>
                    <a:pt x="746" y="17729"/>
                  </a:lnTo>
                  <a:lnTo>
                    <a:pt x="1438" y="18690"/>
                  </a:lnTo>
                  <a:lnTo>
                    <a:pt x="2157" y="19464"/>
                  </a:lnTo>
                  <a:lnTo>
                    <a:pt x="2850" y="20318"/>
                  </a:lnTo>
                  <a:lnTo>
                    <a:pt x="2903" y="20292"/>
                  </a:lnTo>
                  <a:lnTo>
                    <a:pt x="3116" y="20105"/>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3" name="Freeform 175">
              <a:extLst>
                <a:ext uri="{FF2B5EF4-FFF2-40B4-BE49-F238E27FC236}">
                  <a16:creationId xmlns:a16="http://schemas.microsoft.com/office/drawing/2014/main" id="{8F87E0D6-A359-4C10-B60A-97ABABD33A8F}"/>
                </a:ext>
              </a:extLst>
            </p:cNvPr>
            <p:cNvSpPr/>
            <p:nvPr userDrawn="1"/>
          </p:nvSpPr>
          <p:spPr>
            <a:xfrm>
              <a:off x="5774107" y="2597111"/>
              <a:ext cx="1224043" cy="639951"/>
            </a:xfrm>
            <a:custGeom>
              <a:avLst/>
              <a:gdLst/>
              <a:ahLst/>
              <a:cxnLst>
                <a:cxn ang="0">
                  <a:pos x="wd2" y="hd2"/>
                </a:cxn>
                <a:cxn ang="5400000">
                  <a:pos x="wd2" y="hd2"/>
                </a:cxn>
                <a:cxn ang="10800000">
                  <a:pos x="wd2" y="hd2"/>
                </a:cxn>
                <a:cxn ang="16200000">
                  <a:pos x="wd2" y="hd2"/>
                </a:cxn>
              </a:cxnLst>
              <a:rect l="0" t="0" r="r" b="b"/>
              <a:pathLst>
                <a:path w="21600" h="21600" extrusionOk="0">
                  <a:moveTo>
                    <a:pt x="18401" y="16861"/>
                  </a:moveTo>
                  <a:lnTo>
                    <a:pt x="18915" y="16152"/>
                  </a:lnTo>
                  <a:lnTo>
                    <a:pt x="19163" y="15700"/>
                  </a:lnTo>
                  <a:lnTo>
                    <a:pt x="19462" y="15571"/>
                  </a:lnTo>
                  <a:lnTo>
                    <a:pt x="19810" y="14024"/>
                  </a:lnTo>
                  <a:lnTo>
                    <a:pt x="20091" y="13186"/>
                  </a:lnTo>
                  <a:lnTo>
                    <a:pt x="21003" y="12412"/>
                  </a:lnTo>
                  <a:lnTo>
                    <a:pt x="21434" y="11413"/>
                  </a:lnTo>
                  <a:lnTo>
                    <a:pt x="21600" y="10639"/>
                  </a:lnTo>
                  <a:lnTo>
                    <a:pt x="21169" y="9607"/>
                  </a:lnTo>
                  <a:lnTo>
                    <a:pt x="20721" y="8672"/>
                  </a:lnTo>
                  <a:lnTo>
                    <a:pt x="20290" y="7512"/>
                  </a:lnTo>
                  <a:lnTo>
                    <a:pt x="20009" y="6480"/>
                  </a:lnTo>
                  <a:lnTo>
                    <a:pt x="19826" y="4191"/>
                  </a:lnTo>
                  <a:lnTo>
                    <a:pt x="19876" y="4094"/>
                  </a:lnTo>
                  <a:lnTo>
                    <a:pt x="19644" y="3836"/>
                  </a:lnTo>
                  <a:lnTo>
                    <a:pt x="19213" y="3256"/>
                  </a:lnTo>
                  <a:lnTo>
                    <a:pt x="18848" y="2418"/>
                  </a:lnTo>
                  <a:lnTo>
                    <a:pt x="18633" y="1773"/>
                  </a:lnTo>
                  <a:lnTo>
                    <a:pt x="18517" y="1870"/>
                  </a:lnTo>
                  <a:lnTo>
                    <a:pt x="18318" y="2192"/>
                  </a:lnTo>
                  <a:lnTo>
                    <a:pt x="18169" y="2579"/>
                  </a:lnTo>
                  <a:lnTo>
                    <a:pt x="18019" y="2805"/>
                  </a:lnTo>
                  <a:lnTo>
                    <a:pt x="17505" y="3063"/>
                  </a:lnTo>
                  <a:lnTo>
                    <a:pt x="17074" y="2676"/>
                  </a:lnTo>
                  <a:lnTo>
                    <a:pt x="16793" y="2450"/>
                  </a:lnTo>
                  <a:lnTo>
                    <a:pt x="16710" y="2482"/>
                  </a:lnTo>
                  <a:lnTo>
                    <a:pt x="16561" y="2901"/>
                  </a:lnTo>
                  <a:lnTo>
                    <a:pt x="16445" y="3127"/>
                  </a:lnTo>
                  <a:lnTo>
                    <a:pt x="16246" y="3353"/>
                  </a:lnTo>
                  <a:lnTo>
                    <a:pt x="16130" y="2837"/>
                  </a:lnTo>
                  <a:lnTo>
                    <a:pt x="15897" y="2611"/>
                  </a:lnTo>
                  <a:lnTo>
                    <a:pt x="15616" y="2482"/>
                  </a:lnTo>
                  <a:lnTo>
                    <a:pt x="15168" y="2418"/>
                  </a:lnTo>
                  <a:lnTo>
                    <a:pt x="14986" y="1999"/>
                  </a:lnTo>
                  <a:lnTo>
                    <a:pt x="14837" y="1386"/>
                  </a:lnTo>
                  <a:lnTo>
                    <a:pt x="14455" y="709"/>
                  </a:lnTo>
                  <a:lnTo>
                    <a:pt x="14057" y="0"/>
                  </a:lnTo>
                  <a:lnTo>
                    <a:pt x="13941" y="226"/>
                  </a:lnTo>
                  <a:lnTo>
                    <a:pt x="13544" y="516"/>
                  </a:lnTo>
                  <a:lnTo>
                    <a:pt x="13063" y="226"/>
                  </a:lnTo>
                  <a:lnTo>
                    <a:pt x="12814" y="387"/>
                  </a:lnTo>
                  <a:lnTo>
                    <a:pt x="12947" y="967"/>
                  </a:lnTo>
                  <a:lnTo>
                    <a:pt x="13129" y="1386"/>
                  </a:lnTo>
                  <a:lnTo>
                    <a:pt x="13030" y="1676"/>
                  </a:lnTo>
                  <a:lnTo>
                    <a:pt x="13129" y="2708"/>
                  </a:lnTo>
                  <a:lnTo>
                    <a:pt x="12980" y="2998"/>
                  </a:lnTo>
                  <a:lnTo>
                    <a:pt x="12582" y="2998"/>
                  </a:lnTo>
                  <a:lnTo>
                    <a:pt x="12267" y="3385"/>
                  </a:lnTo>
                  <a:lnTo>
                    <a:pt x="11438" y="3579"/>
                  </a:lnTo>
                  <a:lnTo>
                    <a:pt x="11388" y="3804"/>
                  </a:lnTo>
                  <a:lnTo>
                    <a:pt x="11388" y="4159"/>
                  </a:lnTo>
                  <a:lnTo>
                    <a:pt x="11322" y="4513"/>
                  </a:lnTo>
                  <a:lnTo>
                    <a:pt x="11322" y="5190"/>
                  </a:lnTo>
                  <a:lnTo>
                    <a:pt x="11156" y="5803"/>
                  </a:lnTo>
                  <a:lnTo>
                    <a:pt x="10957" y="6512"/>
                  </a:lnTo>
                  <a:lnTo>
                    <a:pt x="10792" y="6931"/>
                  </a:lnTo>
                  <a:lnTo>
                    <a:pt x="10510" y="7060"/>
                  </a:lnTo>
                  <a:lnTo>
                    <a:pt x="10261" y="7802"/>
                  </a:lnTo>
                  <a:lnTo>
                    <a:pt x="10212" y="8447"/>
                  </a:lnTo>
                  <a:lnTo>
                    <a:pt x="10079" y="9059"/>
                  </a:lnTo>
                  <a:lnTo>
                    <a:pt x="9532" y="9220"/>
                  </a:lnTo>
                  <a:lnTo>
                    <a:pt x="9350" y="9156"/>
                  </a:lnTo>
                  <a:lnTo>
                    <a:pt x="9134" y="8543"/>
                  </a:lnTo>
                  <a:lnTo>
                    <a:pt x="8968" y="7963"/>
                  </a:lnTo>
                  <a:lnTo>
                    <a:pt x="8836" y="7963"/>
                  </a:lnTo>
                  <a:lnTo>
                    <a:pt x="8736" y="8543"/>
                  </a:lnTo>
                  <a:lnTo>
                    <a:pt x="8554" y="9156"/>
                  </a:lnTo>
                  <a:lnTo>
                    <a:pt x="8471" y="9704"/>
                  </a:lnTo>
                  <a:lnTo>
                    <a:pt x="8405" y="10316"/>
                  </a:lnTo>
                  <a:lnTo>
                    <a:pt x="8073" y="10220"/>
                  </a:lnTo>
                  <a:lnTo>
                    <a:pt x="7824" y="9704"/>
                  </a:lnTo>
                  <a:lnTo>
                    <a:pt x="7526" y="9704"/>
                  </a:lnTo>
                  <a:lnTo>
                    <a:pt x="7294" y="10059"/>
                  </a:lnTo>
                  <a:lnTo>
                    <a:pt x="6996" y="10187"/>
                  </a:lnTo>
                  <a:lnTo>
                    <a:pt x="6996" y="10897"/>
                  </a:lnTo>
                  <a:lnTo>
                    <a:pt x="6813" y="11122"/>
                  </a:lnTo>
                  <a:lnTo>
                    <a:pt x="6531" y="10607"/>
                  </a:lnTo>
                  <a:lnTo>
                    <a:pt x="6183" y="10187"/>
                  </a:lnTo>
                  <a:lnTo>
                    <a:pt x="5470" y="10187"/>
                  </a:lnTo>
                  <a:lnTo>
                    <a:pt x="5222" y="10768"/>
                  </a:lnTo>
                  <a:lnTo>
                    <a:pt x="4526" y="10864"/>
                  </a:lnTo>
                  <a:lnTo>
                    <a:pt x="4459" y="11670"/>
                  </a:lnTo>
                  <a:lnTo>
                    <a:pt x="4194" y="11670"/>
                  </a:lnTo>
                  <a:lnTo>
                    <a:pt x="3929" y="11993"/>
                  </a:lnTo>
                  <a:lnTo>
                    <a:pt x="3862" y="12509"/>
                  </a:lnTo>
                  <a:lnTo>
                    <a:pt x="3912" y="12928"/>
                  </a:lnTo>
                  <a:lnTo>
                    <a:pt x="4012" y="13315"/>
                  </a:lnTo>
                  <a:lnTo>
                    <a:pt x="4095" y="13766"/>
                  </a:lnTo>
                  <a:lnTo>
                    <a:pt x="3813" y="14024"/>
                  </a:lnTo>
                  <a:lnTo>
                    <a:pt x="3266" y="14443"/>
                  </a:lnTo>
                  <a:lnTo>
                    <a:pt x="3034" y="14894"/>
                  </a:lnTo>
                  <a:lnTo>
                    <a:pt x="3083" y="15636"/>
                  </a:lnTo>
                  <a:lnTo>
                    <a:pt x="3199" y="16442"/>
                  </a:lnTo>
                  <a:lnTo>
                    <a:pt x="3067" y="16667"/>
                  </a:lnTo>
                  <a:lnTo>
                    <a:pt x="2536" y="16667"/>
                  </a:lnTo>
                  <a:lnTo>
                    <a:pt x="2138" y="16184"/>
                  </a:lnTo>
                  <a:lnTo>
                    <a:pt x="1724" y="15926"/>
                  </a:lnTo>
                  <a:lnTo>
                    <a:pt x="1558" y="16055"/>
                  </a:lnTo>
                  <a:lnTo>
                    <a:pt x="1293" y="16410"/>
                  </a:lnTo>
                  <a:lnTo>
                    <a:pt x="1078" y="16667"/>
                  </a:lnTo>
                  <a:lnTo>
                    <a:pt x="945" y="17312"/>
                  </a:lnTo>
                  <a:lnTo>
                    <a:pt x="961" y="17667"/>
                  </a:lnTo>
                  <a:lnTo>
                    <a:pt x="1293" y="18183"/>
                  </a:lnTo>
                  <a:lnTo>
                    <a:pt x="1293" y="19988"/>
                  </a:lnTo>
                  <a:lnTo>
                    <a:pt x="1127" y="20343"/>
                  </a:lnTo>
                  <a:lnTo>
                    <a:pt x="928" y="20472"/>
                  </a:lnTo>
                  <a:lnTo>
                    <a:pt x="647" y="20472"/>
                  </a:lnTo>
                  <a:lnTo>
                    <a:pt x="530" y="20665"/>
                  </a:lnTo>
                  <a:lnTo>
                    <a:pt x="414" y="20826"/>
                  </a:lnTo>
                  <a:lnTo>
                    <a:pt x="66" y="20826"/>
                  </a:lnTo>
                  <a:lnTo>
                    <a:pt x="0" y="21052"/>
                  </a:lnTo>
                  <a:lnTo>
                    <a:pt x="0" y="21407"/>
                  </a:lnTo>
                  <a:lnTo>
                    <a:pt x="66" y="21600"/>
                  </a:lnTo>
                  <a:lnTo>
                    <a:pt x="216" y="21407"/>
                  </a:lnTo>
                  <a:lnTo>
                    <a:pt x="4724" y="21278"/>
                  </a:lnTo>
                  <a:lnTo>
                    <a:pt x="4608" y="19762"/>
                  </a:lnTo>
                  <a:lnTo>
                    <a:pt x="13063" y="18795"/>
                  </a:lnTo>
                  <a:lnTo>
                    <a:pt x="17505" y="17893"/>
                  </a:lnTo>
                  <a:lnTo>
                    <a:pt x="18052" y="17312"/>
                  </a:lnTo>
                  <a:lnTo>
                    <a:pt x="18401" y="1686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4" name="Freeform 176">
              <a:extLst>
                <a:ext uri="{FF2B5EF4-FFF2-40B4-BE49-F238E27FC236}">
                  <a16:creationId xmlns:a16="http://schemas.microsoft.com/office/drawing/2014/main" id="{24B09898-7CD8-4CA6-9B3E-069EFC77BB0B}"/>
                </a:ext>
              </a:extLst>
            </p:cNvPr>
            <p:cNvSpPr/>
            <p:nvPr userDrawn="1"/>
          </p:nvSpPr>
          <p:spPr>
            <a:xfrm>
              <a:off x="4738595" y="2373272"/>
              <a:ext cx="1108674" cy="984319"/>
            </a:xfrm>
            <a:custGeom>
              <a:avLst/>
              <a:gdLst/>
              <a:ahLst/>
              <a:cxnLst>
                <a:cxn ang="0">
                  <a:pos x="wd2" y="hd2"/>
                </a:cxn>
                <a:cxn ang="5400000">
                  <a:pos x="wd2" y="hd2"/>
                </a:cxn>
                <a:cxn ang="10800000">
                  <a:pos x="wd2" y="hd2"/>
                </a:cxn>
                <a:cxn ang="16200000">
                  <a:pos x="wd2" y="hd2"/>
                </a:cxn>
              </a:cxnLst>
              <a:rect l="0" t="0" r="r" b="b"/>
              <a:pathLst>
                <a:path w="21600" h="21600" extrusionOk="0">
                  <a:moveTo>
                    <a:pt x="20177" y="18853"/>
                  </a:moveTo>
                  <a:lnTo>
                    <a:pt x="20177" y="18622"/>
                  </a:lnTo>
                  <a:lnTo>
                    <a:pt x="20250" y="18475"/>
                  </a:lnTo>
                  <a:lnTo>
                    <a:pt x="20633" y="18475"/>
                  </a:lnTo>
                  <a:lnTo>
                    <a:pt x="20761" y="18370"/>
                  </a:lnTo>
                  <a:lnTo>
                    <a:pt x="20889" y="18245"/>
                  </a:lnTo>
                  <a:lnTo>
                    <a:pt x="21199" y="18245"/>
                  </a:lnTo>
                  <a:lnTo>
                    <a:pt x="21418" y="18161"/>
                  </a:lnTo>
                  <a:lnTo>
                    <a:pt x="21600" y="17930"/>
                  </a:lnTo>
                  <a:lnTo>
                    <a:pt x="21600" y="16756"/>
                  </a:lnTo>
                  <a:lnTo>
                    <a:pt x="21235" y="16420"/>
                  </a:lnTo>
                  <a:lnTo>
                    <a:pt x="21217" y="16190"/>
                  </a:lnTo>
                  <a:lnTo>
                    <a:pt x="21363" y="15770"/>
                  </a:lnTo>
                  <a:lnTo>
                    <a:pt x="20907" y="15770"/>
                  </a:lnTo>
                  <a:lnTo>
                    <a:pt x="20688" y="16231"/>
                  </a:lnTo>
                  <a:lnTo>
                    <a:pt x="20688" y="15770"/>
                  </a:lnTo>
                  <a:lnTo>
                    <a:pt x="20177" y="15225"/>
                  </a:lnTo>
                  <a:lnTo>
                    <a:pt x="20323" y="14847"/>
                  </a:lnTo>
                  <a:lnTo>
                    <a:pt x="20359" y="14260"/>
                  </a:lnTo>
                  <a:lnTo>
                    <a:pt x="20031" y="13254"/>
                  </a:lnTo>
                  <a:lnTo>
                    <a:pt x="19703" y="12771"/>
                  </a:lnTo>
                  <a:lnTo>
                    <a:pt x="18626" y="11953"/>
                  </a:lnTo>
                  <a:lnTo>
                    <a:pt x="18353" y="12100"/>
                  </a:lnTo>
                  <a:lnTo>
                    <a:pt x="17714" y="11576"/>
                  </a:lnTo>
                  <a:lnTo>
                    <a:pt x="17185" y="10968"/>
                  </a:lnTo>
                  <a:lnTo>
                    <a:pt x="17185" y="10423"/>
                  </a:lnTo>
                  <a:lnTo>
                    <a:pt x="17313" y="9814"/>
                  </a:lnTo>
                  <a:lnTo>
                    <a:pt x="17422" y="9395"/>
                  </a:lnTo>
                  <a:lnTo>
                    <a:pt x="17514" y="8871"/>
                  </a:lnTo>
                  <a:lnTo>
                    <a:pt x="17751" y="8179"/>
                  </a:lnTo>
                  <a:lnTo>
                    <a:pt x="17514" y="7801"/>
                  </a:lnTo>
                  <a:lnTo>
                    <a:pt x="17185" y="7424"/>
                  </a:lnTo>
                  <a:lnTo>
                    <a:pt x="16638" y="7424"/>
                  </a:lnTo>
                  <a:lnTo>
                    <a:pt x="16437" y="7654"/>
                  </a:lnTo>
                  <a:lnTo>
                    <a:pt x="16200" y="7969"/>
                  </a:lnTo>
                  <a:lnTo>
                    <a:pt x="15853" y="7424"/>
                  </a:lnTo>
                  <a:lnTo>
                    <a:pt x="15853" y="6522"/>
                  </a:lnTo>
                  <a:lnTo>
                    <a:pt x="15361" y="5872"/>
                  </a:lnTo>
                  <a:lnTo>
                    <a:pt x="13828" y="4425"/>
                  </a:lnTo>
                  <a:lnTo>
                    <a:pt x="13299" y="3292"/>
                  </a:lnTo>
                  <a:lnTo>
                    <a:pt x="13299" y="1132"/>
                  </a:lnTo>
                  <a:lnTo>
                    <a:pt x="13391" y="1049"/>
                  </a:lnTo>
                  <a:lnTo>
                    <a:pt x="12405" y="0"/>
                  </a:lnTo>
                  <a:lnTo>
                    <a:pt x="0" y="210"/>
                  </a:lnTo>
                  <a:lnTo>
                    <a:pt x="109" y="398"/>
                  </a:lnTo>
                  <a:lnTo>
                    <a:pt x="328" y="608"/>
                  </a:lnTo>
                  <a:lnTo>
                    <a:pt x="401" y="1132"/>
                  </a:lnTo>
                  <a:lnTo>
                    <a:pt x="310" y="1342"/>
                  </a:lnTo>
                  <a:lnTo>
                    <a:pt x="401" y="1594"/>
                  </a:lnTo>
                  <a:lnTo>
                    <a:pt x="456" y="1657"/>
                  </a:lnTo>
                  <a:lnTo>
                    <a:pt x="584" y="1741"/>
                  </a:lnTo>
                  <a:lnTo>
                    <a:pt x="730" y="1803"/>
                  </a:lnTo>
                  <a:lnTo>
                    <a:pt x="930" y="1887"/>
                  </a:lnTo>
                  <a:lnTo>
                    <a:pt x="1058" y="2454"/>
                  </a:lnTo>
                  <a:lnTo>
                    <a:pt x="1222" y="2873"/>
                  </a:lnTo>
                  <a:lnTo>
                    <a:pt x="1186" y="2831"/>
                  </a:lnTo>
                  <a:lnTo>
                    <a:pt x="1569" y="3397"/>
                  </a:lnTo>
                  <a:lnTo>
                    <a:pt x="1715" y="3817"/>
                  </a:lnTo>
                  <a:lnTo>
                    <a:pt x="2664" y="3817"/>
                  </a:lnTo>
                  <a:lnTo>
                    <a:pt x="2664" y="4341"/>
                  </a:lnTo>
                  <a:lnTo>
                    <a:pt x="2353" y="4886"/>
                  </a:lnTo>
                  <a:lnTo>
                    <a:pt x="2098" y="5410"/>
                  </a:lnTo>
                  <a:lnTo>
                    <a:pt x="2664" y="5935"/>
                  </a:lnTo>
                  <a:lnTo>
                    <a:pt x="2846" y="6585"/>
                  </a:lnTo>
                  <a:lnTo>
                    <a:pt x="3065" y="6774"/>
                  </a:lnTo>
                  <a:lnTo>
                    <a:pt x="3630" y="7109"/>
                  </a:lnTo>
                  <a:lnTo>
                    <a:pt x="3576" y="17259"/>
                  </a:lnTo>
                  <a:lnTo>
                    <a:pt x="3576" y="19650"/>
                  </a:lnTo>
                  <a:lnTo>
                    <a:pt x="18280" y="19230"/>
                  </a:lnTo>
                  <a:lnTo>
                    <a:pt x="18389" y="19901"/>
                  </a:lnTo>
                  <a:lnTo>
                    <a:pt x="17422" y="21600"/>
                  </a:lnTo>
                  <a:lnTo>
                    <a:pt x="19849" y="21390"/>
                  </a:lnTo>
                  <a:lnTo>
                    <a:pt x="19903" y="21097"/>
                  </a:lnTo>
                  <a:lnTo>
                    <a:pt x="20049" y="20866"/>
                  </a:lnTo>
                  <a:lnTo>
                    <a:pt x="20177" y="20719"/>
                  </a:lnTo>
                  <a:lnTo>
                    <a:pt x="20177" y="20635"/>
                  </a:lnTo>
                  <a:lnTo>
                    <a:pt x="19995" y="20258"/>
                  </a:lnTo>
                  <a:lnTo>
                    <a:pt x="19903" y="20174"/>
                  </a:lnTo>
                  <a:lnTo>
                    <a:pt x="19995" y="19964"/>
                  </a:lnTo>
                  <a:lnTo>
                    <a:pt x="20177" y="19859"/>
                  </a:lnTo>
                  <a:lnTo>
                    <a:pt x="20250" y="19524"/>
                  </a:lnTo>
                  <a:lnTo>
                    <a:pt x="20195" y="19230"/>
                  </a:lnTo>
                  <a:lnTo>
                    <a:pt x="20250" y="18979"/>
                  </a:lnTo>
                  <a:lnTo>
                    <a:pt x="20177" y="1885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5" name="Freeform 177">
              <a:extLst>
                <a:ext uri="{FF2B5EF4-FFF2-40B4-BE49-F238E27FC236}">
                  <a16:creationId xmlns:a16="http://schemas.microsoft.com/office/drawing/2014/main" id="{B6EFF513-BCAE-43A2-BDFF-09D5C9A3FCF6}"/>
                </a:ext>
              </a:extLst>
            </p:cNvPr>
            <p:cNvSpPr/>
            <p:nvPr userDrawn="1"/>
          </p:nvSpPr>
          <p:spPr>
            <a:xfrm>
              <a:off x="4544438" y="487854"/>
              <a:ext cx="1069280" cy="1271293"/>
            </a:xfrm>
            <a:custGeom>
              <a:avLst/>
              <a:gdLst/>
              <a:ahLst/>
              <a:cxnLst>
                <a:cxn ang="0">
                  <a:pos x="wd2" y="hd2"/>
                </a:cxn>
                <a:cxn ang="5400000">
                  <a:pos x="wd2" y="hd2"/>
                </a:cxn>
                <a:cxn ang="10800000">
                  <a:pos x="wd2" y="hd2"/>
                </a:cxn>
                <a:cxn ang="16200000">
                  <a:pos x="wd2" y="hd2"/>
                </a:cxn>
              </a:cxnLst>
              <a:rect l="0" t="0" r="r" b="b"/>
              <a:pathLst>
                <a:path w="21600" h="21600" extrusionOk="0">
                  <a:moveTo>
                    <a:pt x="13240" y="12619"/>
                  </a:moveTo>
                  <a:lnTo>
                    <a:pt x="14450" y="11969"/>
                  </a:lnTo>
                  <a:lnTo>
                    <a:pt x="14469" y="9874"/>
                  </a:lnTo>
                  <a:lnTo>
                    <a:pt x="14923" y="9485"/>
                  </a:lnTo>
                  <a:lnTo>
                    <a:pt x="16701" y="8055"/>
                  </a:lnTo>
                  <a:lnTo>
                    <a:pt x="17590" y="7146"/>
                  </a:lnTo>
                  <a:lnTo>
                    <a:pt x="19274" y="6139"/>
                  </a:lnTo>
                  <a:lnTo>
                    <a:pt x="21600" y="4921"/>
                  </a:lnTo>
                  <a:lnTo>
                    <a:pt x="20825" y="4758"/>
                  </a:lnTo>
                  <a:lnTo>
                    <a:pt x="19065" y="4564"/>
                  </a:lnTo>
                  <a:lnTo>
                    <a:pt x="17590" y="4369"/>
                  </a:lnTo>
                  <a:lnTo>
                    <a:pt x="17250" y="4629"/>
                  </a:lnTo>
                  <a:lnTo>
                    <a:pt x="16853" y="4921"/>
                  </a:lnTo>
                  <a:lnTo>
                    <a:pt x="16020" y="4921"/>
                  </a:lnTo>
                  <a:lnTo>
                    <a:pt x="15756" y="4515"/>
                  </a:lnTo>
                  <a:lnTo>
                    <a:pt x="15283" y="4255"/>
                  </a:lnTo>
                  <a:lnTo>
                    <a:pt x="14148" y="3963"/>
                  </a:lnTo>
                  <a:lnTo>
                    <a:pt x="13788" y="3963"/>
                  </a:lnTo>
                  <a:lnTo>
                    <a:pt x="13448" y="3833"/>
                  </a:lnTo>
                  <a:lnTo>
                    <a:pt x="13297" y="3752"/>
                  </a:lnTo>
                  <a:lnTo>
                    <a:pt x="12370" y="3605"/>
                  </a:lnTo>
                  <a:lnTo>
                    <a:pt x="11821" y="3232"/>
                  </a:lnTo>
                  <a:lnTo>
                    <a:pt x="12446" y="3411"/>
                  </a:lnTo>
                  <a:lnTo>
                    <a:pt x="12824" y="3248"/>
                  </a:lnTo>
                  <a:lnTo>
                    <a:pt x="12427" y="3086"/>
                  </a:lnTo>
                  <a:lnTo>
                    <a:pt x="10895" y="3086"/>
                  </a:lnTo>
                  <a:lnTo>
                    <a:pt x="10346" y="3183"/>
                  </a:lnTo>
                  <a:lnTo>
                    <a:pt x="10138" y="3411"/>
                  </a:lnTo>
                  <a:lnTo>
                    <a:pt x="9665" y="3411"/>
                  </a:lnTo>
                  <a:lnTo>
                    <a:pt x="9003" y="3005"/>
                  </a:lnTo>
                  <a:lnTo>
                    <a:pt x="8360" y="3005"/>
                  </a:lnTo>
                  <a:lnTo>
                    <a:pt x="7547" y="2858"/>
                  </a:lnTo>
                  <a:lnTo>
                    <a:pt x="7112" y="2160"/>
                  </a:lnTo>
                  <a:lnTo>
                    <a:pt x="7112" y="2046"/>
                  </a:lnTo>
                  <a:lnTo>
                    <a:pt x="6828" y="1754"/>
                  </a:lnTo>
                  <a:lnTo>
                    <a:pt x="5731" y="1754"/>
                  </a:lnTo>
                  <a:lnTo>
                    <a:pt x="5618" y="1445"/>
                  </a:lnTo>
                  <a:lnTo>
                    <a:pt x="5958" y="1039"/>
                  </a:lnTo>
                  <a:lnTo>
                    <a:pt x="6071" y="731"/>
                  </a:lnTo>
                  <a:lnTo>
                    <a:pt x="6431" y="438"/>
                  </a:lnTo>
                  <a:lnTo>
                    <a:pt x="6166" y="227"/>
                  </a:lnTo>
                  <a:lnTo>
                    <a:pt x="6166" y="114"/>
                  </a:lnTo>
                  <a:lnTo>
                    <a:pt x="5826" y="0"/>
                  </a:lnTo>
                  <a:lnTo>
                    <a:pt x="5826" y="909"/>
                  </a:lnTo>
                  <a:lnTo>
                    <a:pt x="5599" y="1023"/>
                  </a:lnTo>
                  <a:lnTo>
                    <a:pt x="5447" y="1445"/>
                  </a:lnTo>
                  <a:lnTo>
                    <a:pt x="0" y="1445"/>
                  </a:lnTo>
                  <a:lnTo>
                    <a:pt x="113" y="1754"/>
                  </a:lnTo>
                  <a:lnTo>
                    <a:pt x="189" y="2014"/>
                  </a:lnTo>
                  <a:lnTo>
                    <a:pt x="189" y="2128"/>
                  </a:lnTo>
                  <a:lnTo>
                    <a:pt x="378" y="2322"/>
                  </a:lnTo>
                  <a:lnTo>
                    <a:pt x="435" y="2598"/>
                  </a:lnTo>
                  <a:lnTo>
                    <a:pt x="340" y="2777"/>
                  </a:lnTo>
                  <a:lnTo>
                    <a:pt x="189" y="2940"/>
                  </a:lnTo>
                  <a:lnTo>
                    <a:pt x="189" y="3362"/>
                  </a:lnTo>
                  <a:lnTo>
                    <a:pt x="265" y="3557"/>
                  </a:lnTo>
                  <a:lnTo>
                    <a:pt x="303" y="3995"/>
                  </a:lnTo>
                  <a:lnTo>
                    <a:pt x="189" y="4482"/>
                  </a:lnTo>
                  <a:lnTo>
                    <a:pt x="378" y="4937"/>
                  </a:lnTo>
                  <a:lnTo>
                    <a:pt x="605" y="5733"/>
                  </a:lnTo>
                  <a:lnTo>
                    <a:pt x="946" y="6220"/>
                  </a:lnTo>
                  <a:lnTo>
                    <a:pt x="946" y="6918"/>
                  </a:lnTo>
                  <a:lnTo>
                    <a:pt x="1021" y="8234"/>
                  </a:lnTo>
                  <a:lnTo>
                    <a:pt x="1021" y="9988"/>
                  </a:lnTo>
                  <a:lnTo>
                    <a:pt x="1211" y="10215"/>
                  </a:lnTo>
                  <a:lnTo>
                    <a:pt x="1343" y="10378"/>
                  </a:lnTo>
                  <a:lnTo>
                    <a:pt x="1343" y="10849"/>
                  </a:lnTo>
                  <a:lnTo>
                    <a:pt x="1551" y="11092"/>
                  </a:lnTo>
                  <a:lnTo>
                    <a:pt x="1740" y="11336"/>
                  </a:lnTo>
                  <a:lnTo>
                    <a:pt x="1835" y="11791"/>
                  </a:lnTo>
                  <a:lnTo>
                    <a:pt x="1835" y="12505"/>
                  </a:lnTo>
                  <a:lnTo>
                    <a:pt x="1664" y="12700"/>
                  </a:lnTo>
                  <a:lnTo>
                    <a:pt x="1664" y="12668"/>
                  </a:lnTo>
                  <a:lnTo>
                    <a:pt x="1683" y="12830"/>
                  </a:lnTo>
                  <a:lnTo>
                    <a:pt x="1362" y="13106"/>
                  </a:lnTo>
                  <a:lnTo>
                    <a:pt x="1078" y="13317"/>
                  </a:lnTo>
                  <a:lnTo>
                    <a:pt x="851" y="13577"/>
                  </a:lnTo>
                  <a:lnTo>
                    <a:pt x="851" y="13886"/>
                  </a:lnTo>
                  <a:lnTo>
                    <a:pt x="984" y="14064"/>
                  </a:lnTo>
                  <a:lnTo>
                    <a:pt x="1192" y="14292"/>
                  </a:lnTo>
                  <a:lnTo>
                    <a:pt x="1286" y="14503"/>
                  </a:lnTo>
                  <a:lnTo>
                    <a:pt x="1740" y="14649"/>
                  </a:lnTo>
                  <a:lnTo>
                    <a:pt x="1891" y="14860"/>
                  </a:lnTo>
                  <a:lnTo>
                    <a:pt x="2156" y="15120"/>
                  </a:lnTo>
                  <a:lnTo>
                    <a:pt x="1891" y="21600"/>
                  </a:lnTo>
                  <a:lnTo>
                    <a:pt x="17968" y="21324"/>
                  </a:lnTo>
                  <a:lnTo>
                    <a:pt x="18006" y="20788"/>
                  </a:lnTo>
                  <a:lnTo>
                    <a:pt x="17968" y="20252"/>
                  </a:lnTo>
                  <a:lnTo>
                    <a:pt x="17231" y="19635"/>
                  </a:lnTo>
                  <a:lnTo>
                    <a:pt x="16626" y="19278"/>
                  </a:lnTo>
                  <a:lnTo>
                    <a:pt x="16323" y="18937"/>
                  </a:lnTo>
                  <a:lnTo>
                    <a:pt x="15510" y="18173"/>
                  </a:lnTo>
                  <a:lnTo>
                    <a:pt x="14356" y="17589"/>
                  </a:lnTo>
                  <a:lnTo>
                    <a:pt x="13543" y="17231"/>
                  </a:lnTo>
                  <a:lnTo>
                    <a:pt x="13032" y="16842"/>
                  </a:lnTo>
                  <a:lnTo>
                    <a:pt x="13070" y="15445"/>
                  </a:lnTo>
                  <a:lnTo>
                    <a:pt x="13297" y="14162"/>
                  </a:lnTo>
                  <a:lnTo>
                    <a:pt x="13051" y="14162"/>
                  </a:lnTo>
                  <a:lnTo>
                    <a:pt x="12654" y="13756"/>
                  </a:lnTo>
                  <a:lnTo>
                    <a:pt x="13051" y="12911"/>
                  </a:lnTo>
                  <a:lnTo>
                    <a:pt x="13240" y="1261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6" name="Line 48">
              <a:extLst>
                <a:ext uri="{FF2B5EF4-FFF2-40B4-BE49-F238E27FC236}">
                  <a16:creationId xmlns:a16="http://schemas.microsoft.com/office/drawing/2014/main" id="{F2DF93AB-9EC5-439A-9CFB-705CC050B939}"/>
                </a:ext>
              </a:extLst>
            </p:cNvPr>
            <p:cNvSpPr/>
            <p:nvPr userDrawn="1"/>
          </p:nvSpPr>
          <p:spPr>
            <a:xfrm>
              <a:off x="5267276" y="1078683"/>
              <a:ext cx="20361" cy="20763"/>
            </a:xfrm>
            <a:prstGeom prst="line">
              <a:avLst/>
            </a:prstGeom>
            <a:gradFill flip="none" rotWithShape="1">
              <a:gsLst>
                <a:gs pos="0">
                  <a:srgbClr val="31548F"/>
                </a:gs>
                <a:gs pos="48000">
                  <a:srgbClr val="34A3C1"/>
                </a:gs>
                <a:gs pos="100000">
                  <a:srgbClr val="6B71C7"/>
                </a:gs>
              </a:gsLst>
              <a:path path="circle">
                <a:fillToRect l="62278" t="119636" r="37721" b="-19636"/>
              </a:path>
            </a:gradFill>
            <a:ln w="6350"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Line 49">
              <a:extLst>
                <a:ext uri="{FF2B5EF4-FFF2-40B4-BE49-F238E27FC236}">
                  <a16:creationId xmlns:a16="http://schemas.microsoft.com/office/drawing/2014/main" id="{FF0AD5D9-4498-42BC-8878-0577CE616DB5}"/>
                </a:ext>
              </a:extLst>
            </p:cNvPr>
            <p:cNvSpPr/>
            <p:nvPr userDrawn="1"/>
          </p:nvSpPr>
          <p:spPr>
            <a:xfrm>
              <a:off x="5267276" y="1078683"/>
              <a:ext cx="20361" cy="20763"/>
            </a:xfrm>
            <a:prstGeom prst="line">
              <a:avLst/>
            </a:prstGeom>
            <a:gradFill flip="none" rotWithShape="1">
              <a:gsLst>
                <a:gs pos="0">
                  <a:srgbClr val="31548F"/>
                </a:gs>
                <a:gs pos="48000">
                  <a:srgbClr val="34A3C1"/>
                </a:gs>
                <a:gs pos="100000">
                  <a:srgbClr val="6B71C7"/>
                </a:gs>
              </a:gsLst>
              <a:path path="circle">
                <a:fillToRect l="62278" t="119636" r="37721" b="-19636"/>
              </a:path>
            </a:gradFill>
            <a:ln w="6350"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180">
              <a:extLst>
                <a:ext uri="{FF2B5EF4-FFF2-40B4-BE49-F238E27FC236}">
                  <a16:creationId xmlns:a16="http://schemas.microsoft.com/office/drawing/2014/main" id="{A4ABA6CA-1098-4024-9394-7A08DBAC508D}"/>
                </a:ext>
              </a:extLst>
            </p:cNvPr>
            <p:cNvSpPr/>
            <p:nvPr userDrawn="1"/>
          </p:nvSpPr>
          <p:spPr>
            <a:xfrm>
              <a:off x="5526485" y="860920"/>
              <a:ext cx="1254997" cy="1199551"/>
            </a:xfrm>
            <a:custGeom>
              <a:avLst/>
              <a:gdLst/>
              <a:ahLst/>
              <a:cxnLst>
                <a:cxn ang="0">
                  <a:pos x="wd2" y="hd2"/>
                </a:cxn>
                <a:cxn ang="5400000">
                  <a:pos x="wd2" y="hd2"/>
                </a:cxn>
                <a:cxn ang="10800000">
                  <a:pos x="wd2" y="hd2"/>
                </a:cxn>
                <a:cxn ang="16200000">
                  <a:pos x="wd2" y="hd2"/>
                </a:cxn>
              </a:cxnLst>
              <a:rect l="0" t="0" r="r" b="b"/>
              <a:pathLst>
                <a:path w="21600" h="21600" extrusionOk="0">
                  <a:moveTo>
                    <a:pt x="0" y="4079"/>
                  </a:moveTo>
                  <a:lnTo>
                    <a:pt x="161" y="3890"/>
                  </a:lnTo>
                  <a:lnTo>
                    <a:pt x="452" y="3890"/>
                  </a:lnTo>
                  <a:lnTo>
                    <a:pt x="807" y="3700"/>
                  </a:lnTo>
                  <a:lnTo>
                    <a:pt x="952" y="3494"/>
                  </a:lnTo>
                  <a:lnTo>
                    <a:pt x="1033" y="3184"/>
                  </a:lnTo>
                  <a:lnTo>
                    <a:pt x="1324" y="2960"/>
                  </a:lnTo>
                  <a:lnTo>
                    <a:pt x="1501" y="2874"/>
                  </a:lnTo>
                  <a:lnTo>
                    <a:pt x="2196" y="2874"/>
                  </a:lnTo>
                  <a:lnTo>
                    <a:pt x="2454" y="2702"/>
                  </a:lnTo>
                  <a:lnTo>
                    <a:pt x="3164" y="2169"/>
                  </a:lnTo>
                  <a:lnTo>
                    <a:pt x="3439" y="2100"/>
                  </a:lnTo>
                  <a:lnTo>
                    <a:pt x="3665" y="1738"/>
                  </a:lnTo>
                  <a:lnTo>
                    <a:pt x="3955" y="1394"/>
                  </a:lnTo>
                  <a:lnTo>
                    <a:pt x="4246" y="1153"/>
                  </a:lnTo>
                  <a:lnTo>
                    <a:pt x="4617" y="688"/>
                  </a:lnTo>
                  <a:lnTo>
                    <a:pt x="4891" y="344"/>
                  </a:lnTo>
                  <a:lnTo>
                    <a:pt x="5311" y="69"/>
                  </a:lnTo>
                  <a:lnTo>
                    <a:pt x="5779" y="0"/>
                  </a:lnTo>
                  <a:lnTo>
                    <a:pt x="5989" y="0"/>
                  </a:lnTo>
                  <a:lnTo>
                    <a:pt x="6393" y="172"/>
                  </a:lnTo>
                  <a:lnTo>
                    <a:pt x="6264" y="258"/>
                  </a:lnTo>
                  <a:lnTo>
                    <a:pt x="5941" y="361"/>
                  </a:lnTo>
                  <a:lnTo>
                    <a:pt x="5699" y="482"/>
                  </a:lnTo>
                  <a:lnTo>
                    <a:pt x="5747" y="602"/>
                  </a:lnTo>
                  <a:lnTo>
                    <a:pt x="5295" y="1119"/>
                  </a:lnTo>
                  <a:lnTo>
                    <a:pt x="5198" y="1153"/>
                  </a:lnTo>
                  <a:lnTo>
                    <a:pt x="5134" y="1153"/>
                  </a:lnTo>
                  <a:lnTo>
                    <a:pt x="5117" y="1170"/>
                  </a:lnTo>
                  <a:lnTo>
                    <a:pt x="5117" y="1205"/>
                  </a:lnTo>
                  <a:lnTo>
                    <a:pt x="5021" y="1532"/>
                  </a:lnTo>
                  <a:lnTo>
                    <a:pt x="4908" y="1842"/>
                  </a:lnTo>
                  <a:lnTo>
                    <a:pt x="4908" y="1515"/>
                  </a:lnTo>
                  <a:lnTo>
                    <a:pt x="4778" y="1394"/>
                  </a:lnTo>
                  <a:lnTo>
                    <a:pt x="4714" y="2151"/>
                  </a:lnTo>
                  <a:lnTo>
                    <a:pt x="4682" y="2651"/>
                  </a:lnTo>
                  <a:lnTo>
                    <a:pt x="4891" y="2496"/>
                  </a:lnTo>
                  <a:lnTo>
                    <a:pt x="5053" y="2289"/>
                  </a:lnTo>
                  <a:lnTo>
                    <a:pt x="5117" y="2289"/>
                  </a:lnTo>
                  <a:lnTo>
                    <a:pt x="5198" y="2496"/>
                  </a:lnTo>
                  <a:lnTo>
                    <a:pt x="5457" y="2513"/>
                  </a:lnTo>
                  <a:lnTo>
                    <a:pt x="5586" y="2341"/>
                  </a:lnTo>
                  <a:lnTo>
                    <a:pt x="5779" y="2255"/>
                  </a:lnTo>
                  <a:lnTo>
                    <a:pt x="6183" y="2272"/>
                  </a:lnTo>
                  <a:lnTo>
                    <a:pt x="6909" y="2719"/>
                  </a:lnTo>
                  <a:lnTo>
                    <a:pt x="7394" y="3253"/>
                  </a:lnTo>
                  <a:lnTo>
                    <a:pt x="7717" y="3545"/>
                  </a:lnTo>
                  <a:lnTo>
                    <a:pt x="8362" y="3632"/>
                  </a:lnTo>
                  <a:lnTo>
                    <a:pt x="8588" y="3494"/>
                  </a:lnTo>
                  <a:lnTo>
                    <a:pt x="9105" y="3683"/>
                  </a:lnTo>
                  <a:lnTo>
                    <a:pt x="9589" y="3804"/>
                  </a:lnTo>
                  <a:lnTo>
                    <a:pt x="9799" y="3511"/>
                  </a:lnTo>
                  <a:lnTo>
                    <a:pt x="10203" y="3081"/>
                  </a:lnTo>
                  <a:lnTo>
                    <a:pt x="10493" y="2823"/>
                  </a:lnTo>
                  <a:lnTo>
                    <a:pt x="11139" y="2651"/>
                  </a:lnTo>
                  <a:lnTo>
                    <a:pt x="11559" y="2513"/>
                  </a:lnTo>
                  <a:lnTo>
                    <a:pt x="12059" y="2513"/>
                  </a:lnTo>
                  <a:lnTo>
                    <a:pt x="12705" y="2255"/>
                  </a:lnTo>
                  <a:lnTo>
                    <a:pt x="13205" y="2031"/>
                  </a:lnTo>
                  <a:lnTo>
                    <a:pt x="13431" y="2203"/>
                  </a:lnTo>
                  <a:lnTo>
                    <a:pt x="13512" y="2891"/>
                  </a:lnTo>
                  <a:lnTo>
                    <a:pt x="14416" y="3029"/>
                  </a:lnTo>
                  <a:lnTo>
                    <a:pt x="14884" y="2995"/>
                  </a:lnTo>
                  <a:lnTo>
                    <a:pt x="15288" y="3150"/>
                  </a:lnTo>
                  <a:lnTo>
                    <a:pt x="15595" y="3494"/>
                  </a:lnTo>
                  <a:lnTo>
                    <a:pt x="16030" y="4079"/>
                  </a:lnTo>
                  <a:lnTo>
                    <a:pt x="16176" y="4286"/>
                  </a:lnTo>
                  <a:lnTo>
                    <a:pt x="16289" y="4423"/>
                  </a:lnTo>
                  <a:lnTo>
                    <a:pt x="16434" y="4544"/>
                  </a:lnTo>
                  <a:lnTo>
                    <a:pt x="16499" y="4613"/>
                  </a:lnTo>
                  <a:lnTo>
                    <a:pt x="16854" y="4681"/>
                  </a:lnTo>
                  <a:lnTo>
                    <a:pt x="16918" y="4630"/>
                  </a:lnTo>
                  <a:lnTo>
                    <a:pt x="16967" y="4561"/>
                  </a:lnTo>
                  <a:lnTo>
                    <a:pt x="16983" y="4509"/>
                  </a:lnTo>
                  <a:lnTo>
                    <a:pt x="17048" y="4475"/>
                  </a:lnTo>
                  <a:lnTo>
                    <a:pt x="17161" y="4406"/>
                  </a:lnTo>
                  <a:lnTo>
                    <a:pt x="17322" y="4320"/>
                  </a:lnTo>
                  <a:lnTo>
                    <a:pt x="17483" y="4509"/>
                  </a:lnTo>
                  <a:lnTo>
                    <a:pt x="17532" y="4544"/>
                  </a:lnTo>
                  <a:lnTo>
                    <a:pt x="17532" y="4595"/>
                  </a:lnTo>
                  <a:lnTo>
                    <a:pt x="17483" y="4613"/>
                  </a:lnTo>
                  <a:lnTo>
                    <a:pt x="17419" y="4664"/>
                  </a:lnTo>
                  <a:lnTo>
                    <a:pt x="17354" y="4733"/>
                  </a:lnTo>
                  <a:lnTo>
                    <a:pt x="17274" y="4785"/>
                  </a:lnTo>
                  <a:lnTo>
                    <a:pt x="17209" y="4802"/>
                  </a:lnTo>
                  <a:lnTo>
                    <a:pt x="16612" y="4802"/>
                  </a:lnTo>
                  <a:lnTo>
                    <a:pt x="16466" y="4922"/>
                  </a:lnTo>
                  <a:lnTo>
                    <a:pt x="15643" y="4922"/>
                  </a:lnTo>
                  <a:lnTo>
                    <a:pt x="15465" y="5043"/>
                  </a:lnTo>
                  <a:lnTo>
                    <a:pt x="15159" y="4854"/>
                  </a:lnTo>
                  <a:lnTo>
                    <a:pt x="14836" y="4733"/>
                  </a:lnTo>
                  <a:lnTo>
                    <a:pt x="14545" y="5112"/>
                  </a:lnTo>
                  <a:lnTo>
                    <a:pt x="14561" y="5370"/>
                  </a:lnTo>
                  <a:lnTo>
                    <a:pt x="14610" y="5490"/>
                  </a:lnTo>
                  <a:lnTo>
                    <a:pt x="14610" y="5594"/>
                  </a:lnTo>
                  <a:lnTo>
                    <a:pt x="14642" y="5645"/>
                  </a:lnTo>
                  <a:lnTo>
                    <a:pt x="14658" y="5680"/>
                  </a:lnTo>
                  <a:lnTo>
                    <a:pt x="14707" y="5766"/>
                  </a:lnTo>
                  <a:lnTo>
                    <a:pt x="14723" y="5800"/>
                  </a:lnTo>
                  <a:lnTo>
                    <a:pt x="15110" y="5955"/>
                  </a:lnTo>
                  <a:lnTo>
                    <a:pt x="15239" y="5783"/>
                  </a:lnTo>
                  <a:lnTo>
                    <a:pt x="15175" y="5680"/>
                  </a:lnTo>
                  <a:lnTo>
                    <a:pt x="15126" y="5611"/>
                  </a:lnTo>
                  <a:lnTo>
                    <a:pt x="15126" y="5594"/>
                  </a:lnTo>
                  <a:lnTo>
                    <a:pt x="15336" y="5662"/>
                  </a:lnTo>
                  <a:lnTo>
                    <a:pt x="15482" y="5731"/>
                  </a:lnTo>
                  <a:lnTo>
                    <a:pt x="15465" y="5835"/>
                  </a:lnTo>
                  <a:lnTo>
                    <a:pt x="15449" y="5903"/>
                  </a:lnTo>
                  <a:lnTo>
                    <a:pt x="15417" y="5955"/>
                  </a:lnTo>
                  <a:lnTo>
                    <a:pt x="15369" y="6007"/>
                  </a:lnTo>
                  <a:lnTo>
                    <a:pt x="15369" y="6024"/>
                  </a:lnTo>
                  <a:lnTo>
                    <a:pt x="15401" y="6041"/>
                  </a:lnTo>
                  <a:lnTo>
                    <a:pt x="15853" y="6162"/>
                  </a:lnTo>
                  <a:lnTo>
                    <a:pt x="15917" y="6162"/>
                  </a:lnTo>
                  <a:lnTo>
                    <a:pt x="15998" y="6213"/>
                  </a:lnTo>
                  <a:lnTo>
                    <a:pt x="16143" y="6282"/>
                  </a:lnTo>
                  <a:lnTo>
                    <a:pt x="16499" y="6592"/>
                  </a:lnTo>
                  <a:lnTo>
                    <a:pt x="17015" y="6816"/>
                  </a:lnTo>
                  <a:lnTo>
                    <a:pt x="17596" y="7057"/>
                  </a:lnTo>
                  <a:lnTo>
                    <a:pt x="18194" y="7676"/>
                  </a:lnTo>
                  <a:lnTo>
                    <a:pt x="18517" y="8072"/>
                  </a:lnTo>
                  <a:lnTo>
                    <a:pt x="18355" y="8296"/>
                  </a:lnTo>
                  <a:lnTo>
                    <a:pt x="18291" y="8296"/>
                  </a:lnTo>
                  <a:lnTo>
                    <a:pt x="18307" y="8347"/>
                  </a:lnTo>
                  <a:lnTo>
                    <a:pt x="18420" y="8554"/>
                  </a:lnTo>
                  <a:lnTo>
                    <a:pt x="18484" y="8674"/>
                  </a:lnTo>
                  <a:lnTo>
                    <a:pt x="18517" y="8692"/>
                  </a:lnTo>
                  <a:lnTo>
                    <a:pt x="18517" y="8743"/>
                  </a:lnTo>
                  <a:lnTo>
                    <a:pt x="18484" y="8795"/>
                  </a:lnTo>
                  <a:lnTo>
                    <a:pt x="18533" y="8881"/>
                  </a:lnTo>
                  <a:lnTo>
                    <a:pt x="18597" y="9036"/>
                  </a:lnTo>
                  <a:lnTo>
                    <a:pt x="18710" y="9914"/>
                  </a:lnTo>
                  <a:lnTo>
                    <a:pt x="18807" y="10413"/>
                  </a:lnTo>
                  <a:lnTo>
                    <a:pt x="18710" y="10877"/>
                  </a:lnTo>
                  <a:lnTo>
                    <a:pt x="18420" y="11256"/>
                  </a:lnTo>
                  <a:lnTo>
                    <a:pt x="18194" y="11807"/>
                  </a:lnTo>
                  <a:lnTo>
                    <a:pt x="18016" y="12168"/>
                  </a:lnTo>
                  <a:lnTo>
                    <a:pt x="17822" y="12306"/>
                  </a:lnTo>
                  <a:lnTo>
                    <a:pt x="17709" y="12409"/>
                  </a:lnTo>
                  <a:lnTo>
                    <a:pt x="17661" y="12478"/>
                  </a:lnTo>
                  <a:lnTo>
                    <a:pt x="17645" y="12547"/>
                  </a:lnTo>
                  <a:lnTo>
                    <a:pt x="17613" y="12667"/>
                  </a:lnTo>
                  <a:lnTo>
                    <a:pt x="17548" y="12857"/>
                  </a:lnTo>
                  <a:lnTo>
                    <a:pt x="17564" y="13425"/>
                  </a:lnTo>
                  <a:lnTo>
                    <a:pt x="17677" y="13648"/>
                  </a:lnTo>
                  <a:lnTo>
                    <a:pt x="18081" y="13769"/>
                  </a:lnTo>
                  <a:lnTo>
                    <a:pt x="18242" y="13614"/>
                  </a:lnTo>
                  <a:lnTo>
                    <a:pt x="18291" y="13545"/>
                  </a:lnTo>
                  <a:lnTo>
                    <a:pt x="18371" y="13476"/>
                  </a:lnTo>
                  <a:lnTo>
                    <a:pt x="18517" y="13339"/>
                  </a:lnTo>
                  <a:lnTo>
                    <a:pt x="18597" y="13235"/>
                  </a:lnTo>
                  <a:lnTo>
                    <a:pt x="18662" y="13167"/>
                  </a:lnTo>
                  <a:lnTo>
                    <a:pt x="18710" y="13149"/>
                  </a:lnTo>
                  <a:lnTo>
                    <a:pt x="18743" y="12908"/>
                  </a:lnTo>
                  <a:lnTo>
                    <a:pt x="18807" y="12616"/>
                  </a:lnTo>
                  <a:lnTo>
                    <a:pt x="18872" y="12564"/>
                  </a:lnTo>
                  <a:lnTo>
                    <a:pt x="18952" y="12478"/>
                  </a:lnTo>
                  <a:lnTo>
                    <a:pt x="19065" y="12323"/>
                  </a:lnTo>
                  <a:lnTo>
                    <a:pt x="19211" y="12237"/>
                  </a:lnTo>
                  <a:lnTo>
                    <a:pt x="19340" y="12117"/>
                  </a:lnTo>
                  <a:lnTo>
                    <a:pt x="19501" y="12013"/>
                  </a:lnTo>
                  <a:lnTo>
                    <a:pt x="19550" y="11979"/>
                  </a:lnTo>
                  <a:lnTo>
                    <a:pt x="19630" y="11893"/>
                  </a:lnTo>
                  <a:lnTo>
                    <a:pt x="19743" y="11807"/>
                  </a:lnTo>
                  <a:lnTo>
                    <a:pt x="19970" y="11738"/>
                  </a:lnTo>
                  <a:lnTo>
                    <a:pt x="20260" y="11858"/>
                  </a:lnTo>
                  <a:lnTo>
                    <a:pt x="20712" y="12323"/>
                  </a:lnTo>
                  <a:lnTo>
                    <a:pt x="21003" y="13029"/>
                  </a:lnTo>
                  <a:lnTo>
                    <a:pt x="21293" y="14750"/>
                  </a:lnTo>
                  <a:lnTo>
                    <a:pt x="21552" y="15094"/>
                  </a:lnTo>
                  <a:lnTo>
                    <a:pt x="21552" y="15438"/>
                  </a:lnTo>
                  <a:lnTo>
                    <a:pt x="21600" y="15800"/>
                  </a:lnTo>
                  <a:lnTo>
                    <a:pt x="21600" y="17039"/>
                  </a:lnTo>
                  <a:lnTo>
                    <a:pt x="20954" y="17039"/>
                  </a:lnTo>
                  <a:lnTo>
                    <a:pt x="20938" y="17246"/>
                  </a:lnTo>
                  <a:lnTo>
                    <a:pt x="20680" y="17659"/>
                  </a:lnTo>
                  <a:lnTo>
                    <a:pt x="20648" y="18020"/>
                  </a:lnTo>
                  <a:lnTo>
                    <a:pt x="20486" y="18295"/>
                  </a:lnTo>
                  <a:lnTo>
                    <a:pt x="20196" y="18657"/>
                  </a:lnTo>
                  <a:lnTo>
                    <a:pt x="20018" y="19449"/>
                  </a:lnTo>
                  <a:lnTo>
                    <a:pt x="20018" y="19931"/>
                  </a:lnTo>
                  <a:lnTo>
                    <a:pt x="19743" y="20309"/>
                  </a:lnTo>
                  <a:lnTo>
                    <a:pt x="19501" y="20791"/>
                  </a:lnTo>
                  <a:lnTo>
                    <a:pt x="16047" y="21411"/>
                  </a:lnTo>
                  <a:lnTo>
                    <a:pt x="15950" y="21221"/>
                  </a:lnTo>
                  <a:lnTo>
                    <a:pt x="10606" y="21600"/>
                  </a:lnTo>
                  <a:lnTo>
                    <a:pt x="10961" y="21239"/>
                  </a:lnTo>
                  <a:lnTo>
                    <a:pt x="11139" y="20912"/>
                  </a:lnTo>
                  <a:lnTo>
                    <a:pt x="11430" y="20309"/>
                  </a:lnTo>
                  <a:lnTo>
                    <a:pt x="11752" y="19621"/>
                  </a:lnTo>
                  <a:lnTo>
                    <a:pt x="11930" y="18846"/>
                  </a:lnTo>
                  <a:lnTo>
                    <a:pt x="11833" y="17418"/>
                  </a:lnTo>
                  <a:lnTo>
                    <a:pt x="11785" y="16764"/>
                  </a:lnTo>
                  <a:lnTo>
                    <a:pt x="11543" y="16247"/>
                  </a:lnTo>
                  <a:lnTo>
                    <a:pt x="11204" y="15628"/>
                  </a:lnTo>
                  <a:lnTo>
                    <a:pt x="10913" y="15266"/>
                  </a:lnTo>
                  <a:lnTo>
                    <a:pt x="10687" y="14750"/>
                  </a:lnTo>
                  <a:lnTo>
                    <a:pt x="10800" y="14354"/>
                  </a:lnTo>
                  <a:lnTo>
                    <a:pt x="11010" y="14148"/>
                  </a:lnTo>
                  <a:lnTo>
                    <a:pt x="11010" y="13803"/>
                  </a:lnTo>
                  <a:lnTo>
                    <a:pt x="10800" y="13184"/>
                  </a:lnTo>
                  <a:lnTo>
                    <a:pt x="10622" y="12977"/>
                  </a:lnTo>
                  <a:lnTo>
                    <a:pt x="10800" y="12805"/>
                  </a:lnTo>
                  <a:lnTo>
                    <a:pt x="10913" y="12444"/>
                  </a:lnTo>
                  <a:lnTo>
                    <a:pt x="11010" y="12048"/>
                  </a:lnTo>
                  <a:lnTo>
                    <a:pt x="11123" y="11772"/>
                  </a:lnTo>
                  <a:lnTo>
                    <a:pt x="11139" y="11084"/>
                  </a:lnTo>
                  <a:lnTo>
                    <a:pt x="11026" y="10809"/>
                  </a:lnTo>
                  <a:lnTo>
                    <a:pt x="11139" y="10396"/>
                  </a:lnTo>
                  <a:lnTo>
                    <a:pt x="11365" y="10086"/>
                  </a:lnTo>
                  <a:lnTo>
                    <a:pt x="11478" y="9742"/>
                  </a:lnTo>
                  <a:lnTo>
                    <a:pt x="11494" y="9346"/>
                  </a:lnTo>
                  <a:lnTo>
                    <a:pt x="11833" y="9294"/>
                  </a:lnTo>
                  <a:lnTo>
                    <a:pt x="12285" y="9311"/>
                  </a:lnTo>
                  <a:lnTo>
                    <a:pt x="12447" y="8674"/>
                  </a:lnTo>
                  <a:lnTo>
                    <a:pt x="12511" y="8451"/>
                  </a:lnTo>
                  <a:lnTo>
                    <a:pt x="12689" y="8416"/>
                  </a:lnTo>
                  <a:lnTo>
                    <a:pt x="12850" y="9156"/>
                  </a:lnTo>
                  <a:lnTo>
                    <a:pt x="12527" y="9535"/>
                  </a:lnTo>
                  <a:lnTo>
                    <a:pt x="12592" y="9673"/>
                  </a:lnTo>
                  <a:lnTo>
                    <a:pt x="12689" y="9776"/>
                  </a:lnTo>
                  <a:lnTo>
                    <a:pt x="12737" y="9793"/>
                  </a:lnTo>
                  <a:lnTo>
                    <a:pt x="12802" y="9793"/>
                  </a:lnTo>
                  <a:lnTo>
                    <a:pt x="12866" y="9742"/>
                  </a:lnTo>
                  <a:lnTo>
                    <a:pt x="12931" y="9707"/>
                  </a:lnTo>
                  <a:lnTo>
                    <a:pt x="12963" y="9655"/>
                  </a:lnTo>
                  <a:lnTo>
                    <a:pt x="13028" y="9397"/>
                  </a:lnTo>
                  <a:lnTo>
                    <a:pt x="13109" y="9277"/>
                  </a:lnTo>
                  <a:lnTo>
                    <a:pt x="13205" y="8881"/>
                  </a:lnTo>
                  <a:lnTo>
                    <a:pt x="13141" y="8623"/>
                  </a:lnTo>
                  <a:lnTo>
                    <a:pt x="13173" y="8347"/>
                  </a:lnTo>
                  <a:lnTo>
                    <a:pt x="13173" y="7986"/>
                  </a:lnTo>
                  <a:lnTo>
                    <a:pt x="13431" y="7642"/>
                  </a:lnTo>
                  <a:lnTo>
                    <a:pt x="13561" y="7504"/>
                  </a:lnTo>
                  <a:lnTo>
                    <a:pt x="13948" y="7435"/>
                  </a:lnTo>
                  <a:lnTo>
                    <a:pt x="14077" y="7246"/>
                  </a:lnTo>
                  <a:lnTo>
                    <a:pt x="13787" y="6971"/>
                  </a:lnTo>
                  <a:lnTo>
                    <a:pt x="13690" y="6764"/>
                  </a:lnTo>
                  <a:lnTo>
                    <a:pt x="13851" y="6506"/>
                  </a:lnTo>
                  <a:lnTo>
                    <a:pt x="14029" y="6265"/>
                  </a:lnTo>
                  <a:lnTo>
                    <a:pt x="14126" y="6162"/>
                  </a:lnTo>
                  <a:lnTo>
                    <a:pt x="14077" y="6007"/>
                  </a:lnTo>
                  <a:lnTo>
                    <a:pt x="14126" y="5955"/>
                  </a:lnTo>
                  <a:lnTo>
                    <a:pt x="14206" y="5921"/>
                  </a:lnTo>
                  <a:lnTo>
                    <a:pt x="14545" y="5886"/>
                  </a:lnTo>
                  <a:lnTo>
                    <a:pt x="14674" y="5835"/>
                  </a:lnTo>
                  <a:lnTo>
                    <a:pt x="14529" y="5576"/>
                  </a:lnTo>
                  <a:lnTo>
                    <a:pt x="14255" y="5404"/>
                  </a:lnTo>
                  <a:lnTo>
                    <a:pt x="14061" y="5215"/>
                  </a:lnTo>
                  <a:lnTo>
                    <a:pt x="13835" y="5043"/>
                  </a:lnTo>
                  <a:lnTo>
                    <a:pt x="13496" y="4871"/>
                  </a:lnTo>
                  <a:lnTo>
                    <a:pt x="12802" y="4836"/>
                  </a:lnTo>
                  <a:lnTo>
                    <a:pt x="12301" y="5163"/>
                  </a:lnTo>
                  <a:lnTo>
                    <a:pt x="11962" y="5404"/>
                  </a:lnTo>
                  <a:lnTo>
                    <a:pt x="11478" y="5490"/>
                  </a:lnTo>
                  <a:lnTo>
                    <a:pt x="10800" y="5542"/>
                  </a:lnTo>
                  <a:lnTo>
                    <a:pt x="10542" y="5783"/>
                  </a:lnTo>
                  <a:lnTo>
                    <a:pt x="10170" y="6437"/>
                  </a:lnTo>
                  <a:lnTo>
                    <a:pt x="9735" y="6781"/>
                  </a:lnTo>
                  <a:lnTo>
                    <a:pt x="9638" y="6712"/>
                  </a:lnTo>
                  <a:lnTo>
                    <a:pt x="9767" y="6437"/>
                  </a:lnTo>
                  <a:lnTo>
                    <a:pt x="9993" y="6110"/>
                  </a:lnTo>
                  <a:lnTo>
                    <a:pt x="9864" y="5886"/>
                  </a:lnTo>
                  <a:lnTo>
                    <a:pt x="9589" y="6093"/>
                  </a:lnTo>
                  <a:lnTo>
                    <a:pt x="9460" y="6144"/>
                  </a:lnTo>
                  <a:lnTo>
                    <a:pt x="9283" y="6437"/>
                  </a:lnTo>
                  <a:lnTo>
                    <a:pt x="9121" y="6592"/>
                  </a:lnTo>
                  <a:lnTo>
                    <a:pt x="9057" y="6592"/>
                  </a:lnTo>
                  <a:lnTo>
                    <a:pt x="8927" y="6024"/>
                  </a:lnTo>
                  <a:lnTo>
                    <a:pt x="8830" y="6007"/>
                  </a:lnTo>
                  <a:lnTo>
                    <a:pt x="8637" y="6471"/>
                  </a:lnTo>
                  <a:lnTo>
                    <a:pt x="8588" y="6816"/>
                  </a:lnTo>
                  <a:lnTo>
                    <a:pt x="8282" y="7246"/>
                  </a:lnTo>
                  <a:lnTo>
                    <a:pt x="8056" y="8106"/>
                  </a:lnTo>
                  <a:lnTo>
                    <a:pt x="7910" y="8554"/>
                  </a:lnTo>
                  <a:lnTo>
                    <a:pt x="7442" y="8967"/>
                  </a:lnTo>
                  <a:lnTo>
                    <a:pt x="7313" y="8674"/>
                  </a:lnTo>
                  <a:lnTo>
                    <a:pt x="7265" y="8106"/>
                  </a:lnTo>
                  <a:lnTo>
                    <a:pt x="7022" y="7745"/>
                  </a:lnTo>
                  <a:lnTo>
                    <a:pt x="7039" y="7521"/>
                  </a:lnTo>
                  <a:lnTo>
                    <a:pt x="6990" y="7057"/>
                  </a:lnTo>
                  <a:lnTo>
                    <a:pt x="6796" y="6816"/>
                  </a:lnTo>
                  <a:lnTo>
                    <a:pt x="6344" y="6471"/>
                  </a:lnTo>
                  <a:lnTo>
                    <a:pt x="6151" y="6162"/>
                  </a:lnTo>
                  <a:lnTo>
                    <a:pt x="5683" y="6076"/>
                  </a:lnTo>
                  <a:lnTo>
                    <a:pt x="4988" y="6076"/>
                  </a:lnTo>
                  <a:lnTo>
                    <a:pt x="4795" y="5955"/>
                  </a:lnTo>
                  <a:lnTo>
                    <a:pt x="4375" y="5921"/>
                  </a:lnTo>
                  <a:lnTo>
                    <a:pt x="3794" y="5835"/>
                  </a:lnTo>
                  <a:lnTo>
                    <a:pt x="3697" y="5662"/>
                  </a:lnTo>
                  <a:lnTo>
                    <a:pt x="3261" y="5473"/>
                  </a:lnTo>
                  <a:lnTo>
                    <a:pt x="2744" y="5335"/>
                  </a:lnTo>
                  <a:lnTo>
                    <a:pt x="2228" y="5181"/>
                  </a:lnTo>
                  <a:lnTo>
                    <a:pt x="1647" y="4940"/>
                  </a:lnTo>
                  <a:lnTo>
                    <a:pt x="1211" y="4733"/>
                  </a:lnTo>
                  <a:lnTo>
                    <a:pt x="807" y="4733"/>
                  </a:lnTo>
                  <a:lnTo>
                    <a:pt x="678" y="4561"/>
                  </a:lnTo>
                  <a:lnTo>
                    <a:pt x="565" y="4354"/>
                  </a:lnTo>
                  <a:lnTo>
                    <a:pt x="0" y="4182"/>
                  </a:lnTo>
                  <a:lnTo>
                    <a:pt x="0" y="407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9" name="Freeform 181">
              <a:extLst>
                <a:ext uri="{FF2B5EF4-FFF2-40B4-BE49-F238E27FC236}">
                  <a16:creationId xmlns:a16="http://schemas.microsoft.com/office/drawing/2014/main" id="{C8752D6B-0DC4-4719-86B5-8F790F7FC3B7}"/>
                </a:ext>
              </a:extLst>
            </p:cNvPr>
            <p:cNvSpPr/>
            <p:nvPr userDrawn="1"/>
          </p:nvSpPr>
          <p:spPr>
            <a:xfrm>
              <a:off x="5171934" y="1004407"/>
              <a:ext cx="875121" cy="944143"/>
            </a:xfrm>
            <a:custGeom>
              <a:avLst/>
              <a:gdLst/>
              <a:ahLst/>
              <a:cxnLst>
                <a:cxn ang="0">
                  <a:pos x="wd2" y="hd2"/>
                </a:cxn>
                <a:cxn ang="5400000">
                  <a:pos x="wd2" y="hd2"/>
                </a:cxn>
                <a:cxn ang="10800000">
                  <a:pos x="wd2" y="hd2"/>
                </a:cxn>
                <a:cxn ang="16200000">
                  <a:pos x="wd2" y="hd2"/>
                </a:cxn>
              </a:cxnLst>
              <a:rect l="0" t="0" r="r" b="b"/>
              <a:pathLst>
                <a:path w="21600" h="21600" extrusionOk="0">
                  <a:moveTo>
                    <a:pt x="19195" y="7018"/>
                  </a:moveTo>
                  <a:lnTo>
                    <a:pt x="18848" y="6559"/>
                  </a:lnTo>
                  <a:lnTo>
                    <a:pt x="18871" y="6274"/>
                  </a:lnTo>
                  <a:lnTo>
                    <a:pt x="18802" y="5684"/>
                  </a:lnTo>
                  <a:lnTo>
                    <a:pt x="18524" y="5378"/>
                  </a:lnTo>
                  <a:lnTo>
                    <a:pt x="17877" y="4941"/>
                  </a:lnTo>
                  <a:lnTo>
                    <a:pt x="17599" y="4547"/>
                  </a:lnTo>
                  <a:lnTo>
                    <a:pt x="16928" y="4438"/>
                  </a:lnTo>
                  <a:lnTo>
                    <a:pt x="15934" y="4438"/>
                  </a:lnTo>
                  <a:lnTo>
                    <a:pt x="15657" y="4285"/>
                  </a:lnTo>
                  <a:lnTo>
                    <a:pt x="15055" y="4241"/>
                  </a:lnTo>
                  <a:lnTo>
                    <a:pt x="14223" y="4132"/>
                  </a:lnTo>
                  <a:lnTo>
                    <a:pt x="14084" y="3913"/>
                  </a:lnTo>
                  <a:lnTo>
                    <a:pt x="13460" y="3673"/>
                  </a:lnTo>
                  <a:lnTo>
                    <a:pt x="12719" y="3498"/>
                  </a:lnTo>
                  <a:lnTo>
                    <a:pt x="11979" y="3301"/>
                  </a:lnTo>
                  <a:lnTo>
                    <a:pt x="11147" y="2995"/>
                  </a:lnTo>
                  <a:lnTo>
                    <a:pt x="10522" y="2733"/>
                  </a:lnTo>
                  <a:lnTo>
                    <a:pt x="9944" y="2733"/>
                  </a:lnTo>
                  <a:lnTo>
                    <a:pt x="9759" y="2514"/>
                  </a:lnTo>
                  <a:lnTo>
                    <a:pt x="9597" y="2252"/>
                  </a:lnTo>
                  <a:lnTo>
                    <a:pt x="8788" y="2033"/>
                  </a:lnTo>
                  <a:lnTo>
                    <a:pt x="8788" y="1946"/>
                  </a:lnTo>
                  <a:lnTo>
                    <a:pt x="8742" y="1946"/>
                  </a:lnTo>
                  <a:lnTo>
                    <a:pt x="8349" y="1815"/>
                  </a:lnTo>
                  <a:lnTo>
                    <a:pt x="8025" y="1574"/>
                  </a:lnTo>
                  <a:lnTo>
                    <a:pt x="7770" y="1465"/>
                  </a:lnTo>
                  <a:lnTo>
                    <a:pt x="7493" y="1727"/>
                  </a:lnTo>
                  <a:lnTo>
                    <a:pt x="7192" y="1793"/>
                  </a:lnTo>
                  <a:lnTo>
                    <a:pt x="7054" y="1640"/>
                  </a:lnTo>
                  <a:lnTo>
                    <a:pt x="7215" y="1465"/>
                  </a:lnTo>
                  <a:lnTo>
                    <a:pt x="7262" y="831"/>
                  </a:lnTo>
                  <a:lnTo>
                    <a:pt x="7377" y="634"/>
                  </a:lnTo>
                  <a:lnTo>
                    <a:pt x="7539" y="219"/>
                  </a:lnTo>
                  <a:lnTo>
                    <a:pt x="7215" y="0"/>
                  </a:lnTo>
                  <a:lnTo>
                    <a:pt x="6938" y="87"/>
                  </a:lnTo>
                  <a:lnTo>
                    <a:pt x="6545" y="328"/>
                  </a:lnTo>
                  <a:lnTo>
                    <a:pt x="6059" y="394"/>
                  </a:lnTo>
                  <a:lnTo>
                    <a:pt x="5597" y="612"/>
                  </a:lnTo>
                  <a:lnTo>
                    <a:pt x="5018" y="918"/>
                  </a:lnTo>
                  <a:lnTo>
                    <a:pt x="4186" y="1268"/>
                  </a:lnTo>
                  <a:lnTo>
                    <a:pt x="3908" y="1618"/>
                  </a:lnTo>
                  <a:lnTo>
                    <a:pt x="3538" y="1574"/>
                  </a:lnTo>
                  <a:lnTo>
                    <a:pt x="2960" y="1377"/>
                  </a:lnTo>
                  <a:lnTo>
                    <a:pt x="2636" y="1071"/>
                  </a:lnTo>
                  <a:lnTo>
                    <a:pt x="2220" y="1487"/>
                  </a:lnTo>
                  <a:lnTo>
                    <a:pt x="2197" y="4307"/>
                  </a:lnTo>
                  <a:lnTo>
                    <a:pt x="717" y="5181"/>
                  </a:lnTo>
                  <a:lnTo>
                    <a:pt x="486" y="5575"/>
                  </a:lnTo>
                  <a:lnTo>
                    <a:pt x="0" y="6712"/>
                  </a:lnTo>
                  <a:lnTo>
                    <a:pt x="486" y="7258"/>
                  </a:lnTo>
                  <a:lnTo>
                    <a:pt x="786" y="7258"/>
                  </a:lnTo>
                  <a:lnTo>
                    <a:pt x="509" y="8985"/>
                  </a:lnTo>
                  <a:lnTo>
                    <a:pt x="463" y="10866"/>
                  </a:lnTo>
                  <a:lnTo>
                    <a:pt x="1087" y="11390"/>
                  </a:lnTo>
                  <a:lnTo>
                    <a:pt x="2081" y="11871"/>
                  </a:lnTo>
                  <a:lnTo>
                    <a:pt x="3492" y="12658"/>
                  </a:lnTo>
                  <a:lnTo>
                    <a:pt x="4487" y="13686"/>
                  </a:lnTo>
                  <a:lnTo>
                    <a:pt x="4857" y="14145"/>
                  </a:lnTo>
                  <a:lnTo>
                    <a:pt x="5597" y="14626"/>
                  </a:lnTo>
                  <a:lnTo>
                    <a:pt x="6499" y="15457"/>
                  </a:lnTo>
                  <a:lnTo>
                    <a:pt x="6545" y="16178"/>
                  </a:lnTo>
                  <a:lnTo>
                    <a:pt x="6499" y="16900"/>
                  </a:lnTo>
                  <a:lnTo>
                    <a:pt x="6753" y="17577"/>
                  </a:lnTo>
                  <a:lnTo>
                    <a:pt x="7007" y="17927"/>
                  </a:lnTo>
                  <a:lnTo>
                    <a:pt x="7007" y="19567"/>
                  </a:lnTo>
                  <a:lnTo>
                    <a:pt x="7215" y="20179"/>
                  </a:lnTo>
                  <a:lnTo>
                    <a:pt x="7215" y="20638"/>
                  </a:lnTo>
                  <a:lnTo>
                    <a:pt x="7770" y="20638"/>
                  </a:lnTo>
                  <a:lnTo>
                    <a:pt x="8002" y="20813"/>
                  </a:lnTo>
                  <a:lnTo>
                    <a:pt x="8187" y="20944"/>
                  </a:lnTo>
                  <a:lnTo>
                    <a:pt x="8325" y="20966"/>
                  </a:lnTo>
                  <a:lnTo>
                    <a:pt x="8441" y="21032"/>
                  </a:lnTo>
                  <a:lnTo>
                    <a:pt x="8603" y="21119"/>
                  </a:lnTo>
                  <a:lnTo>
                    <a:pt x="8788" y="21250"/>
                  </a:lnTo>
                  <a:lnTo>
                    <a:pt x="9112" y="21600"/>
                  </a:lnTo>
                  <a:lnTo>
                    <a:pt x="19796" y="21032"/>
                  </a:lnTo>
                  <a:lnTo>
                    <a:pt x="19796" y="19457"/>
                  </a:lnTo>
                  <a:lnTo>
                    <a:pt x="19218" y="18168"/>
                  </a:lnTo>
                  <a:lnTo>
                    <a:pt x="19172" y="17424"/>
                  </a:lnTo>
                  <a:lnTo>
                    <a:pt x="19218" y="16659"/>
                  </a:lnTo>
                  <a:lnTo>
                    <a:pt x="19496" y="16047"/>
                  </a:lnTo>
                  <a:lnTo>
                    <a:pt x="19634" y="15785"/>
                  </a:lnTo>
                  <a:lnTo>
                    <a:pt x="19796" y="15457"/>
                  </a:lnTo>
                  <a:lnTo>
                    <a:pt x="19542" y="14910"/>
                  </a:lnTo>
                  <a:lnTo>
                    <a:pt x="19542" y="14232"/>
                  </a:lnTo>
                  <a:lnTo>
                    <a:pt x="19611" y="13773"/>
                  </a:lnTo>
                  <a:lnTo>
                    <a:pt x="19796" y="13511"/>
                  </a:lnTo>
                  <a:lnTo>
                    <a:pt x="19796" y="13292"/>
                  </a:lnTo>
                  <a:lnTo>
                    <a:pt x="20259" y="12921"/>
                  </a:lnTo>
                  <a:lnTo>
                    <a:pt x="20259" y="12724"/>
                  </a:lnTo>
                  <a:lnTo>
                    <a:pt x="19958" y="12287"/>
                  </a:lnTo>
                  <a:lnTo>
                    <a:pt x="20004" y="11959"/>
                  </a:lnTo>
                  <a:lnTo>
                    <a:pt x="20097" y="11194"/>
                  </a:lnTo>
                  <a:lnTo>
                    <a:pt x="20259" y="10691"/>
                  </a:lnTo>
                  <a:lnTo>
                    <a:pt x="20606" y="10035"/>
                  </a:lnTo>
                  <a:lnTo>
                    <a:pt x="21068" y="9007"/>
                  </a:lnTo>
                  <a:lnTo>
                    <a:pt x="21253" y="8614"/>
                  </a:lnTo>
                  <a:lnTo>
                    <a:pt x="21253" y="8351"/>
                  </a:lnTo>
                  <a:lnTo>
                    <a:pt x="21600" y="8155"/>
                  </a:lnTo>
                  <a:lnTo>
                    <a:pt x="21600" y="7171"/>
                  </a:lnTo>
                  <a:lnTo>
                    <a:pt x="21207" y="7586"/>
                  </a:lnTo>
                  <a:lnTo>
                    <a:pt x="20906" y="8045"/>
                  </a:lnTo>
                  <a:lnTo>
                    <a:pt x="20744" y="8461"/>
                  </a:lnTo>
                  <a:lnTo>
                    <a:pt x="20490" y="9095"/>
                  </a:lnTo>
                  <a:lnTo>
                    <a:pt x="20120" y="9357"/>
                  </a:lnTo>
                  <a:lnTo>
                    <a:pt x="19449" y="9619"/>
                  </a:lnTo>
                  <a:lnTo>
                    <a:pt x="19195" y="10035"/>
                  </a:lnTo>
                  <a:lnTo>
                    <a:pt x="19010" y="10253"/>
                  </a:lnTo>
                  <a:lnTo>
                    <a:pt x="18848" y="10691"/>
                  </a:lnTo>
                  <a:lnTo>
                    <a:pt x="18362" y="11172"/>
                  </a:lnTo>
                  <a:lnTo>
                    <a:pt x="18039" y="10844"/>
                  </a:lnTo>
                  <a:lnTo>
                    <a:pt x="18385" y="10450"/>
                  </a:lnTo>
                  <a:lnTo>
                    <a:pt x="18686" y="9751"/>
                  </a:lnTo>
                  <a:lnTo>
                    <a:pt x="18755" y="9466"/>
                  </a:lnTo>
                  <a:lnTo>
                    <a:pt x="18802" y="9204"/>
                  </a:lnTo>
                  <a:lnTo>
                    <a:pt x="19079" y="8985"/>
                  </a:lnTo>
                  <a:lnTo>
                    <a:pt x="19287" y="8811"/>
                  </a:lnTo>
                  <a:lnTo>
                    <a:pt x="19357" y="8592"/>
                  </a:lnTo>
                  <a:lnTo>
                    <a:pt x="19218" y="8067"/>
                  </a:lnTo>
                  <a:lnTo>
                    <a:pt x="19334" y="7892"/>
                  </a:lnTo>
                  <a:lnTo>
                    <a:pt x="19264" y="7739"/>
                  </a:lnTo>
                  <a:lnTo>
                    <a:pt x="19195" y="701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0" name="Freeform 182">
              <a:extLst>
                <a:ext uri="{FF2B5EF4-FFF2-40B4-BE49-F238E27FC236}">
                  <a16:creationId xmlns:a16="http://schemas.microsoft.com/office/drawing/2014/main" id="{A14099C8-B4C2-4132-9314-7E345B68636C}"/>
                </a:ext>
              </a:extLst>
            </p:cNvPr>
            <p:cNvSpPr/>
            <p:nvPr userDrawn="1"/>
          </p:nvSpPr>
          <p:spPr>
            <a:xfrm>
              <a:off x="6460696" y="1899764"/>
              <a:ext cx="695031" cy="820745"/>
            </a:xfrm>
            <a:custGeom>
              <a:avLst/>
              <a:gdLst/>
              <a:ahLst/>
              <a:cxnLst>
                <a:cxn ang="0">
                  <a:pos x="wd2" y="hd2"/>
                </a:cxn>
                <a:cxn ang="5400000">
                  <a:pos x="wd2" y="hd2"/>
                </a:cxn>
                <a:cxn ang="10800000">
                  <a:pos x="wd2" y="hd2"/>
                </a:cxn>
                <a:cxn ang="16200000">
                  <a:pos x="wd2" y="hd2"/>
                </a:cxn>
              </a:cxnLst>
              <a:rect l="0" t="0" r="r" b="b"/>
              <a:pathLst>
                <a:path w="21600" h="21600" extrusionOk="0">
                  <a:moveTo>
                    <a:pt x="19271" y="629"/>
                  </a:moveTo>
                  <a:lnTo>
                    <a:pt x="18136" y="1081"/>
                  </a:lnTo>
                  <a:lnTo>
                    <a:pt x="17204" y="1810"/>
                  </a:lnTo>
                  <a:lnTo>
                    <a:pt x="16127" y="2339"/>
                  </a:lnTo>
                  <a:lnTo>
                    <a:pt x="15312" y="2892"/>
                  </a:lnTo>
                  <a:lnTo>
                    <a:pt x="14905" y="3143"/>
                  </a:lnTo>
                  <a:lnTo>
                    <a:pt x="14410" y="3344"/>
                  </a:lnTo>
                  <a:lnTo>
                    <a:pt x="14031" y="3621"/>
                  </a:lnTo>
                  <a:lnTo>
                    <a:pt x="13129" y="3621"/>
                  </a:lnTo>
                  <a:lnTo>
                    <a:pt x="12372" y="4048"/>
                  </a:lnTo>
                  <a:lnTo>
                    <a:pt x="11702" y="4476"/>
                  </a:lnTo>
                  <a:lnTo>
                    <a:pt x="10800" y="4476"/>
                  </a:lnTo>
                  <a:lnTo>
                    <a:pt x="10276" y="4224"/>
                  </a:lnTo>
                  <a:lnTo>
                    <a:pt x="9810" y="3948"/>
                  </a:lnTo>
                  <a:lnTo>
                    <a:pt x="9490" y="3973"/>
                  </a:lnTo>
                  <a:lnTo>
                    <a:pt x="8966" y="3872"/>
                  </a:lnTo>
                  <a:lnTo>
                    <a:pt x="8646" y="3696"/>
                  </a:lnTo>
                  <a:lnTo>
                    <a:pt x="8035" y="3344"/>
                  </a:lnTo>
                  <a:lnTo>
                    <a:pt x="7365" y="3244"/>
                  </a:lnTo>
                  <a:lnTo>
                    <a:pt x="6230" y="3043"/>
                  </a:lnTo>
                  <a:lnTo>
                    <a:pt x="0" y="3948"/>
                  </a:lnTo>
                  <a:lnTo>
                    <a:pt x="1688" y="18507"/>
                  </a:lnTo>
                  <a:lnTo>
                    <a:pt x="2533" y="18733"/>
                  </a:lnTo>
                  <a:lnTo>
                    <a:pt x="3231" y="18507"/>
                  </a:lnTo>
                  <a:lnTo>
                    <a:pt x="3435" y="18331"/>
                  </a:lnTo>
                  <a:lnTo>
                    <a:pt x="4134" y="18884"/>
                  </a:lnTo>
                  <a:lnTo>
                    <a:pt x="4803" y="19412"/>
                  </a:lnTo>
                  <a:lnTo>
                    <a:pt x="5065" y="19890"/>
                  </a:lnTo>
                  <a:lnTo>
                    <a:pt x="5385" y="20217"/>
                  </a:lnTo>
                  <a:lnTo>
                    <a:pt x="6171" y="20267"/>
                  </a:lnTo>
                  <a:lnTo>
                    <a:pt x="6666" y="20368"/>
                  </a:lnTo>
                  <a:lnTo>
                    <a:pt x="7074" y="20544"/>
                  </a:lnTo>
                  <a:lnTo>
                    <a:pt x="7278" y="20946"/>
                  </a:lnTo>
                  <a:lnTo>
                    <a:pt x="7627" y="20770"/>
                  </a:lnTo>
                  <a:lnTo>
                    <a:pt x="7831" y="20594"/>
                  </a:lnTo>
                  <a:lnTo>
                    <a:pt x="8093" y="20267"/>
                  </a:lnTo>
                  <a:lnTo>
                    <a:pt x="8238" y="20242"/>
                  </a:lnTo>
                  <a:lnTo>
                    <a:pt x="8733" y="20418"/>
                  </a:lnTo>
                  <a:lnTo>
                    <a:pt x="9490" y="20720"/>
                  </a:lnTo>
                  <a:lnTo>
                    <a:pt x="10392" y="20519"/>
                  </a:lnTo>
                  <a:lnTo>
                    <a:pt x="10654" y="20343"/>
                  </a:lnTo>
                  <a:lnTo>
                    <a:pt x="10916" y="20041"/>
                  </a:lnTo>
                  <a:lnTo>
                    <a:pt x="11266" y="19790"/>
                  </a:lnTo>
                  <a:lnTo>
                    <a:pt x="11470" y="19714"/>
                  </a:lnTo>
                  <a:lnTo>
                    <a:pt x="11848" y="20217"/>
                  </a:lnTo>
                  <a:lnTo>
                    <a:pt x="12488" y="20871"/>
                  </a:lnTo>
                  <a:lnTo>
                    <a:pt x="13245" y="21323"/>
                  </a:lnTo>
                  <a:lnTo>
                    <a:pt x="13653" y="21525"/>
                  </a:lnTo>
                  <a:lnTo>
                    <a:pt x="13565" y="21600"/>
                  </a:lnTo>
                  <a:lnTo>
                    <a:pt x="14031" y="21173"/>
                  </a:lnTo>
                  <a:lnTo>
                    <a:pt x="14672" y="20519"/>
                  </a:lnTo>
                  <a:lnTo>
                    <a:pt x="15079" y="20142"/>
                  </a:lnTo>
                  <a:lnTo>
                    <a:pt x="15079" y="19588"/>
                  </a:lnTo>
                  <a:lnTo>
                    <a:pt x="15341" y="18080"/>
                  </a:lnTo>
                  <a:lnTo>
                    <a:pt x="15953" y="17803"/>
                  </a:lnTo>
                  <a:lnTo>
                    <a:pt x="16447" y="18080"/>
                  </a:lnTo>
                  <a:lnTo>
                    <a:pt x="16680" y="17904"/>
                  </a:lnTo>
                  <a:lnTo>
                    <a:pt x="16884" y="16621"/>
                  </a:lnTo>
                  <a:lnTo>
                    <a:pt x="17263" y="16043"/>
                  </a:lnTo>
                  <a:lnTo>
                    <a:pt x="17990" y="15213"/>
                  </a:lnTo>
                  <a:lnTo>
                    <a:pt x="18835" y="15213"/>
                  </a:lnTo>
                  <a:lnTo>
                    <a:pt x="19388" y="14685"/>
                  </a:lnTo>
                  <a:lnTo>
                    <a:pt x="20552" y="13654"/>
                  </a:lnTo>
                  <a:lnTo>
                    <a:pt x="20843" y="13051"/>
                  </a:lnTo>
                  <a:lnTo>
                    <a:pt x="20843" y="12522"/>
                  </a:lnTo>
                  <a:lnTo>
                    <a:pt x="20960" y="11517"/>
                  </a:lnTo>
                  <a:lnTo>
                    <a:pt x="20960" y="10737"/>
                  </a:lnTo>
                  <a:lnTo>
                    <a:pt x="21280" y="10285"/>
                  </a:lnTo>
                  <a:lnTo>
                    <a:pt x="21280" y="8399"/>
                  </a:lnTo>
                  <a:lnTo>
                    <a:pt x="20960" y="7996"/>
                  </a:lnTo>
                  <a:lnTo>
                    <a:pt x="21280" y="7669"/>
                  </a:lnTo>
                  <a:lnTo>
                    <a:pt x="21600" y="7493"/>
                  </a:lnTo>
                  <a:lnTo>
                    <a:pt x="20203" y="0"/>
                  </a:lnTo>
                  <a:lnTo>
                    <a:pt x="19271" y="62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1" name="Freeform 183">
              <a:extLst>
                <a:ext uri="{FF2B5EF4-FFF2-40B4-BE49-F238E27FC236}">
                  <a16:creationId xmlns:a16="http://schemas.microsoft.com/office/drawing/2014/main" id="{6483FA3E-46FF-41A2-9640-181488CB0DF1}"/>
                </a:ext>
              </a:extLst>
            </p:cNvPr>
            <p:cNvSpPr/>
            <p:nvPr userDrawn="1"/>
          </p:nvSpPr>
          <p:spPr>
            <a:xfrm>
              <a:off x="6002031" y="2040382"/>
              <a:ext cx="514942" cy="903967"/>
            </a:xfrm>
            <a:custGeom>
              <a:avLst/>
              <a:gdLst/>
              <a:ahLst/>
              <a:cxnLst>
                <a:cxn ang="0">
                  <a:pos x="wd2" y="hd2"/>
                </a:cxn>
                <a:cxn ang="5400000">
                  <a:pos x="wd2" y="hd2"/>
                </a:cxn>
                <a:cxn ang="10800000">
                  <a:pos x="wd2" y="hd2"/>
                </a:cxn>
                <a:cxn ang="16200000">
                  <a:pos x="wd2" y="hd2"/>
                </a:cxn>
              </a:cxnLst>
              <a:rect l="0" t="0" r="r" b="b"/>
              <a:pathLst>
                <a:path w="21600" h="21600" extrusionOk="0">
                  <a:moveTo>
                    <a:pt x="1023" y="21600"/>
                  </a:moveTo>
                  <a:lnTo>
                    <a:pt x="1180" y="21029"/>
                  </a:lnTo>
                  <a:lnTo>
                    <a:pt x="2833" y="20960"/>
                  </a:lnTo>
                  <a:lnTo>
                    <a:pt x="3423" y="20549"/>
                  </a:lnTo>
                  <a:lnTo>
                    <a:pt x="5115" y="20549"/>
                  </a:lnTo>
                  <a:lnTo>
                    <a:pt x="5941" y="20846"/>
                  </a:lnTo>
                  <a:lnTo>
                    <a:pt x="6610" y="21211"/>
                  </a:lnTo>
                  <a:lnTo>
                    <a:pt x="7043" y="21051"/>
                  </a:lnTo>
                  <a:lnTo>
                    <a:pt x="7043" y="20549"/>
                  </a:lnTo>
                  <a:lnTo>
                    <a:pt x="7751" y="20457"/>
                  </a:lnTo>
                  <a:lnTo>
                    <a:pt x="8302" y="20206"/>
                  </a:lnTo>
                  <a:lnTo>
                    <a:pt x="9010" y="20206"/>
                  </a:lnTo>
                  <a:lnTo>
                    <a:pt x="9600" y="20571"/>
                  </a:lnTo>
                  <a:lnTo>
                    <a:pt x="10387" y="20640"/>
                  </a:lnTo>
                  <a:lnTo>
                    <a:pt x="10544" y="20206"/>
                  </a:lnTo>
                  <a:lnTo>
                    <a:pt x="10741" y="19817"/>
                  </a:lnTo>
                  <a:lnTo>
                    <a:pt x="11174" y="19383"/>
                  </a:lnTo>
                  <a:lnTo>
                    <a:pt x="11410" y="18971"/>
                  </a:lnTo>
                  <a:lnTo>
                    <a:pt x="11725" y="18971"/>
                  </a:lnTo>
                  <a:lnTo>
                    <a:pt x="12118" y="19383"/>
                  </a:lnTo>
                  <a:lnTo>
                    <a:pt x="12630" y="19817"/>
                  </a:lnTo>
                  <a:lnTo>
                    <a:pt x="13062" y="19863"/>
                  </a:lnTo>
                  <a:lnTo>
                    <a:pt x="14361" y="19749"/>
                  </a:lnTo>
                  <a:lnTo>
                    <a:pt x="14675" y="19314"/>
                  </a:lnTo>
                  <a:lnTo>
                    <a:pt x="14793" y="18857"/>
                  </a:lnTo>
                  <a:lnTo>
                    <a:pt x="15384" y="18331"/>
                  </a:lnTo>
                  <a:lnTo>
                    <a:pt x="16052" y="18240"/>
                  </a:lnTo>
                  <a:lnTo>
                    <a:pt x="16446" y="17943"/>
                  </a:lnTo>
                  <a:lnTo>
                    <a:pt x="16918" y="17440"/>
                  </a:lnTo>
                  <a:lnTo>
                    <a:pt x="17311" y="17006"/>
                  </a:lnTo>
                  <a:lnTo>
                    <a:pt x="17311" y="16526"/>
                  </a:lnTo>
                  <a:lnTo>
                    <a:pt x="17469" y="16274"/>
                  </a:lnTo>
                  <a:lnTo>
                    <a:pt x="17469" y="16023"/>
                  </a:lnTo>
                  <a:lnTo>
                    <a:pt x="17587" y="15863"/>
                  </a:lnTo>
                  <a:lnTo>
                    <a:pt x="19554" y="15726"/>
                  </a:lnTo>
                  <a:lnTo>
                    <a:pt x="20302" y="15451"/>
                  </a:lnTo>
                  <a:lnTo>
                    <a:pt x="21246" y="15451"/>
                  </a:lnTo>
                  <a:lnTo>
                    <a:pt x="21600" y="15246"/>
                  </a:lnTo>
                  <a:lnTo>
                    <a:pt x="21364" y="14514"/>
                  </a:lnTo>
                  <a:lnTo>
                    <a:pt x="21600" y="14309"/>
                  </a:lnTo>
                  <a:lnTo>
                    <a:pt x="21167" y="14011"/>
                  </a:lnTo>
                  <a:lnTo>
                    <a:pt x="20852" y="13600"/>
                  </a:lnTo>
                  <a:lnTo>
                    <a:pt x="21443" y="13486"/>
                  </a:lnTo>
                  <a:lnTo>
                    <a:pt x="19161" y="251"/>
                  </a:lnTo>
                  <a:lnTo>
                    <a:pt x="18925" y="0"/>
                  </a:lnTo>
                  <a:lnTo>
                    <a:pt x="5902" y="503"/>
                  </a:lnTo>
                  <a:lnTo>
                    <a:pt x="5666" y="617"/>
                  </a:lnTo>
                  <a:lnTo>
                    <a:pt x="4328" y="1166"/>
                  </a:lnTo>
                  <a:lnTo>
                    <a:pt x="3266" y="1554"/>
                  </a:lnTo>
                  <a:lnTo>
                    <a:pt x="2715" y="1737"/>
                  </a:lnTo>
                  <a:lnTo>
                    <a:pt x="1731" y="1554"/>
                  </a:lnTo>
                  <a:lnTo>
                    <a:pt x="2518" y="13006"/>
                  </a:lnTo>
                  <a:lnTo>
                    <a:pt x="2282" y="13326"/>
                  </a:lnTo>
                  <a:lnTo>
                    <a:pt x="2164" y="13737"/>
                  </a:lnTo>
                  <a:lnTo>
                    <a:pt x="2282" y="14263"/>
                  </a:lnTo>
                  <a:lnTo>
                    <a:pt x="2439" y="14766"/>
                  </a:lnTo>
                  <a:lnTo>
                    <a:pt x="3226" y="15611"/>
                  </a:lnTo>
                  <a:lnTo>
                    <a:pt x="3541" y="16434"/>
                  </a:lnTo>
                  <a:lnTo>
                    <a:pt x="3344" y="16800"/>
                  </a:lnTo>
                  <a:lnTo>
                    <a:pt x="2833" y="17166"/>
                  </a:lnTo>
                  <a:lnTo>
                    <a:pt x="2439" y="17669"/>
                  </a:lnTo>
                  <a:lnTo>
                    <a:pt x="2282" y="18240"/>
                  </a:lnTo>
                  <a:lnTo>
                    <a:pt x="1810" y="18491"/>
                  </a:lnTo>
                  <a:lnTo>
                    <a:pt x="944" y="18926"/>
                  </a:lnTo>
                  <a:lnTo>
                    <a:pt x="826" y="19634"/>
                  </a:lnTo>
                  <a:lnTo>
                    <a:pt x="433" y="19863"/>
                  </a:lnTo>
                  <a:lnTo>
                    <a:pt x="0" y="20274"/>
                  </a:lnTo>
                  <a:lnTo>
                    <a:pt x="157" y="20937"/>
                  </a:lnTo>
                  <a:lnTo>
                    <a:pt x="315" y="21509"/>
                  </a:lnTo>
                  <a:lnTo>
                    <a:pt x="393" y="21600"/>
                  </a:lnTo>
                  <a:lnTo>
                    <a:pt x="1023"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2" name="Freeform 184">
              <a:extLst>
                <a:ext uri="{FF2B5EF4-FFF2-40B4-BE49-F238E27FC236}">
                  <a16:creationId xmlns:a16="http://schemas.microsoft.com/office/drawing/2014/main" id="{524463E3-CC1B-437F-B39E-0671FA6F5C64}"/>
                </a:ext>
              </a:extLst>
            </p:cNvPr>
            <p:cNvSpPr/>
            <p:nvPr userDrawn="1"/>
          </p:nvSpPr>
          <p:spPr>
            <a:xfrm>
              <a:off x="5422370" y="1922722"/>
              <a:ext cx="664080" cy="1190941"/>
            </a:xfrm>
            <a:custGeom>
              <a:avLst/>
              <a:gdLst/>
              <a:ahLst/>
              <a:cxnLst>
                <a:cxn ang="0">
                  <a:pos x="wd2" y="hd2"/>
                </a:cxn>
                <a:cxn ang="5400000">
                  <a:pos x="wd2" y="hd2"/>
                </a:cxn>
                <a:cxn ang="10800000">
                  <a:pos x="wd2" y="hd2"/>
                </a:cxn>
                <a:cxn ang="16200000">
                  <a:pos x="wd2" y="hd2"/>
                </a:cxn>
              </a:cxnLst>
              <a:rect l="0" t="0" r="r" b="b"/>
              <a:pathLst>
                <a:path w="21600" h="21600" extrusionOk="0">
                  <a:moveTo>
                    <a:pt x="14329" y="20888"/>
                  </a:moveTo>
                  <a:lnTo>
                    <a:pt x="14633" y="20818"/>
                  </a:lnTo>
                  <a:lnTo>
                    <a:pt x="15394" y="20957"/>
                  </a:lnTo>
                  <a:lnTo>
                    <a:pt x="16124" y="21218"/>
                  </a:lnTo>
                  <a:lnTo>
                    <a:pt x="17097" y="21218"/>
                  </a:lnTo>
                  <a:lnTo>
                    <a:pt x="17341" y="21096"/>
                  </a:lnTo>
                  <a:lnTo>
                    <a:pt x="17128" y="20662"/>
                  </a:lnTo>
                  <a:lnTo>
                    <a:pt x="17037" y="20262"/>
                  </a:lnTo>
                  <a:lnTo>
                    <a:pt x="17463" y="20019"/>
                  </a:lnTo>
                  <a:lnTo>
                    <a:pt x="18466" y="19793"/>
                  </a:lnTo>
                  <a:lnTo>
                    <a:pt x="18984" y="19654"/>
                  </a:lnTo>
                  <a:lnTo>
                    <a:pt x="18832" y="19410"/>
                  </a:lnTo>
                  <a:lnTo>
                    <a:pt x="18649" y="19202"/>
                  </a:lnTo>
                  <a:lnTo>
                    <a:pt x="18558" y="18976"/>
                  </a:lnTo>
                  <a:lnTo>
                    <a:pt x="18679" y="18698"/>
                  </a:lnTo>
                  <a:lnTo>
                    <a:pt x="19166" y="18524"/>
                  </a:lnTo>
                  <a:lnTo>
                    <a:pt x="19105" y="18455"/>
                  </a:lnTo>
                  <a:lnTo>
                    <a:pt x="18984" y="18020"/>
                  </a:lnTo>
                  <a:lnTo>
                    <a:pt x="18862" y="17516"/>
                  </a:lnTo>
                  <a:lnTo>
                    <a:pt x="19197" y="17204"/>
                  </a:lnTo>
                  <a:lnTo>
                    <a:pt x="19501" y="17030"/>
                  </a:lnTo>
                  <a:lnTo>
                    <a:pt x="19592" y="16491"/>
                  </a:lnTo>
                  <a:lnTo>
                    <a:pt x="20261" y="16161"/>
                  </a:lnTo>
                  <a:lnTo>
                    <a:pt x="20626" y="15970"/>
                  </a:lnTo>
                  <a:lnTo>
                    <a:pt x="20748" y="15535"/>
                  </a:lnTo>
                  <a:lnTo>
                    <a:pt x="21052" y="15153"/>
                  </a:lnTo>
                  <a:lnTo>
                    <a:pt x="21448" y="14875"/>
                  </a:lnTo>
                  <a:lnTo>
                    <a:pt x="21600" y="14597"/>
                  </a:lnTo>
                  <a:lnTo>
                    <a:pt x="21357" y="13971"/>
                  </a:lnTo>
                  <a:lnTo>
                    <a:pt x="20748" y="13328"/>
                  </a:lnTo>
                  <a:lnTo>
                    <a:pt x="20626" y="12946"/>
                  </a:lnTo>
                  <a:lnTo>
                    <a:pt x="20535" y="12546"/>
                  </a:lnTo>
                  <a:lnTo>
                    <a:pt x="20626" y="12234"/>
                  </a:lnTo>
                  <a:lnTo>
                    <a:pt x="20809" y="11990"/>
                  </a:lnTo>
                  <a:lnTo>
                    <a:pt x="20201" y="3284"/>
                  </a:lnTo>
                  <a:lnTo>
                    <a:pt x="20292" y="3284"/>
                  </a:lnTo>
                  <a:lnTo>
                    <a:pt x="19775" y="2989"/>
                  </a:lnTo>
                  <a:lnTo>
                    <a:pt x="19379" y="2485"/>
                  </a:lnTo>
                  <a:lnTo>
                    <a:pt x="19105" y="2242"/>
                  </a:lnTo>
                  <a:lnTo>
                    <a:pt x="18862" y="1633"/>
                  </a:lnTo>
                  <a:lnTo>
                    <a:pt x="18223" y="1303"/>
                  </a:lnTo>
                  <a:lnTo>
                    <a:pt x="17919" y="313"/>
                  </a:lnTo>
                  <a:lnTo>
                    <a:pt x="17767" y="0"/>
                  </a:lnTo>
                  <a:lnTo>
                    <a:pt x="3864" y="452"/>
                  </a:lnTo>
                  <a:lnTo>
                    <a:pt x="3651" y="313"/>
                  </a:lnTo>
                  <a:lnTo>
                    <a:pt x="3438" y="573"/>
                  </a:lnTo>
                  <a:lnTo>
                    <a:pt x="3438" y="799"/>
                  </a:lnTo>
                  <a:lnTo>
                    <a:pt x="4046" y="1060"/>
                  </a:lnTo>
                  <a:lnTo>
                    <a:pt x="4685" y="1390"/>
                  </a:lnTo>
                  <a:lnTo>
                    <a:pt x="5506" y="1790"/>
                  </a:lnTo>
                  <a:lnTo>
                    <a:pt x="6267" y="2259"/>
                  </a:lnTo>
                  <a:lnTo>
                    <a:pt x="6267" y="2485"/>
                  </a:lnTo>
                  <a:lnTo>
                    <a:pt x="6115" y="3058"/>
                  </a:lnTo>
                  <a:lnTo>
                    <a:pt x="5567" y="3406"/>
                  </a:lnTo>
                  <a:lnTo>
                    <a:pt x="5233" y="4118"/>
                  </a:lnTo>
                  <a:lnTo>
                    <a:pt x="4715" y="4362"/>
                  </a:lnTo>
                  <a:lnTo>
                    <a:pt x="4411" y="4501"/>
                  </a:lnTo>
                  <a:lnTo>
                    <a:pt x="3438" y="4744"/>
                  </a:lnTo>
                  <a:lnTo>
                    <a:pt x="2555" y="4744"/>
                  </a:lnTo>
                  <a:lnTo>
                    <a:pt x="1917" y="4918"/>
                  </a:lnTo>
                  <a:lnTo>
                    <a:pt x="1886" y="5248"/>
                  </a:lnTo>
                  <a:lnTo>
                    <a:pt x="1886" y="5578"/>
                  </a:lnTo>
                  <a:lnTo>
                    <a:pt x="2555" y="6204"/>
                  </a:lnTo>
                  <a:lnTo>
                    <a:pt x="2768" y="6464"/>
                  </a:lnTo>
                  <a:lnTo>
                    <a:pt x="2221" y="6725"/>
                  </a:lnTo>
                  <a:lnTo>
                    <a:pt x="2069" y="7333"/>
                  </a:lnTo>
                  <a:lnTo>
                    <a:pt x="1795" y="7333"/>
                  </a:lnTo>
                  <a:lnTo>
                    <a:pt x="1308" y="7698"/>
                  </a:lnTo>
                  <a:lnTo>
                    <a:pt x="365" y="8219"/>
                  </a:lnTo>
                  <a:lnTo>
                    <a:pt x="487" y="8845"/>
                  </a:lnTo>
                  <a:lnTo>
                    <a:pt x="0" y="9088"/>
                  </a:lnTo>
                  <a:lnTo>
                    <a:pt x="0" y="10878"/>
                  </a:lnTo>
                  <a:lnTo>
                    <a:pt x="882" y="11817"/>
                  </a:lnTo>
                  <a:lnTo>
                    <a:pt x="3438" y="13016"/>
                  </a:lnTo>
                  <a:lnTo>
                    <a:pt x="4259" y="13554"/>
                  </a:lnTo>
                  <a:lnTo>
                    <a:pt x="4259" y="14302"/>
                  </a:lnTo>
                  <a:lnTo>
                    <a:pt x="4837" y="14753"/>
                  </a:lnTo>
                  <a:lnTo>
                    <a:pt x="5233" y="14493"/>
                  </a:lnTo>
                  <a:lnTo>
                    <a:pt x="5567" y="14302"/>
                  </a:lnTo>
                  <a:lnTo>
                    <a:pt x="6480" y="14302"/>
                  </a:lnTo>
                  <a:lnTo>
                    <a:pt x="7028" y="14614"/>
                  </a:lnTo>
                  <a:lnTo>
                    <a:pt x="7423" y="14927"/>
                  </a:lnTo>
                  <a:lnTo>
                    <a:pt x="7028" y="15501"/>
                  </a:lnTo>
                  <a:lnTo>
                    <a:pt x="6875" y="15935"/>
                  </a:lnTo>
                  <a:lnTo>
                    <a:pt x="6693" y="16283"/>
                  </a:lnTo>
                  <a:lnTo>
                    <a:pt x="6480" y="16786"/>
                  </a:lnTo>
                  <a:lnTo>
                    <a:pt x="6480" y="17238"/>
                  </a:lnTo>
                  <a:lnTo>
                    <a:pt x="7362" y="17742"/>
                  </a:lnTo>
                  <a:lnTo>
                    <a:pt x="8427" y="18177"/>
                  </a:lnTo>
                  <a:lnTo>
                    <a:pt x="8883" y="18055"/>
                  </a:lnTo>
                  <a:lnTo>
                    <a:pt x="10678" y="18733"/>
                  </a:lnTo>
                  <a:lnTo>
                    <a:pt x="11226" y="19132"/>
                  </a:lnTo>
                  <a:lnTo>
                    <a:pt x="11774" y="19967"/>
                  </a:lnTo>
                  <a:lnTo>
                    <a:pt x="11713" y="20453"/>
                  </a:lnTo>
                  <a:lnTo>
                    <a:pt x="11469" y="20766"/>
                  </a:lnTo>
                  <a:lnTo>
                    <a:pt x="12321" y="21218"/>
                  </a:lnTo>
                  <a:lnTo>
                    <a:pt x="12321" y="21600"/>
                  </a:lnTo>
                  <a:lnTo>
                    <a:pt x="12686" y="21218"/>
                  </a:lnTo>
                  <a:lnTo>
                    <a:pt x="13447" y="21218"/>
                  </a:lnTo>
                  <a:lnTo>
                    <a:pt x="13842" y="21079"/>
                  </a:lnTo>
                  <a:lnTo>
                    <a:pt x="14329" y="2088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3" name="Freeform 185">
              <a:extLst>
                <a:ext uri="{FF2B5EF4-FFF2-40B4-BE49-F238E27FC236}">
                  <a16:creationId xmlns:a16="http://schemas.microsoft.com/office/drawing/2014/main" id="{59355F12-4A56-462E-8B1E-2366D84BA0F5}"/>
                </a:ext>
              </a:extLst>
            </p:cNvPr>
            <p:cNvSpPr/>
            <p:nvPr userDrawn="1"/>
          </p:nvSpPr>
          <p:spPr>
            <a:xfrm>
              <a:off x="4606343" y="1661577"/>
              <a:ext cx="1007374" cy="757611"/>
            </a:xfrm>
            <a:custGeom>
              <a:avLst/>
              <a:gdLst/>
              <a:ahLst/>
              <a:cxnLst>
                <a:cxn ang="0">
                  <a:pos x="wd2" y="hd2"/>
                </a:cxn>
                <a:cxn ang="5400000">
                  <a:pos x="wd2" y="hd2"/>
                </a:cxn>
                <a:cxn ang="10800000">
                  <a:pos x="wd2" y="hd2"/>
                </a:cxn>
                <a:cxn ang="16200000">
                  <a:pos x="wd2" y="hd2"/>
                </a:cxn>
              </a:cxnLst>
              <a:rect l="0" t="0" r="r" b="b"/>
              <a:pathLst>
                <a:path w="21600" h="21600" extrusionOk="0">
                  <a:moveTo>
                    <a:pt x="17698" y="20347"/>
                  </a:moveTo>
                  <a:lnTo>
                    <a:pt x="18322" y="19530"/>
                  </a:lnTo>
                  <a:lnTo>
                    <a:pt x="18644" y="18958"/>
                  </a:lnTo>
                  <a:lnTo>
                    <a:pt x="18825" y="18958"/>
                  </a:lnTo>
                  <a:lnTo>
                    <a:pt x="18925" y="18005"/>
                  </a:lnTo>
                  <a:lnTo>
                    <a:pt x="19287" y="17596"/>
                  </a:lnTo>
                  <a:lnTo>
                    <a:pt x="19146" y="17187"/>
                  </a:lnTo>
                  <a:lnTo>
                    <a:pt x="18704" y="16207"/>
                  </a:lnTo>
                  <a:lnTo>
                    <a:pt x="18704" y="15689"/>
                  </a:lnTo>
                  <a:lnTo>
                    <a:pt x="18724" y="15172"/>
                  </a:lnTo>
                  <a:lnTo>
                    <a:pt x="19146" y="14899"/>
                  </a:lnTo>
                  <a:lnTo>
                    <a:pt x="19730" y="14899"/>
                  </a:lnTo>
                  <a:lnTo>
                    <a:pt x="20373" y="14518"/>
                  </a:lnTo>
                  <a:lnTo>
                    <a:pt x="20574" y="14300"/>
                  </a:lnTo>
                  <a:lnTo>
                    <a:pt x="20916" y="13919"/>
                  </a:lnTo>
                  <a:lnTo>
                    <a:pt x="21137" y="12802"/>
                  </a:lnTo>
                  <a:lnTo>
                    <a:pt x="21499" y="12257"/>
                  </a:lnTo>
                  <a:lnTo>
                    <a:pt x="21600" y="11358"/>
                  </a:lnTo>
                  <a:lnTo>
                    <a:pt x="21600" y="11004"/>
                  </a:lnTo>
                  <a:lnTo>
                    <a:pt x="21097" y="10269"/>
                  </a:lnTo>
                  <a:lnTo>
                    <a:pt x="20554" y="9642"/>
                  </a:lnTo>
                  <a:lnTo>
                    <a:pt x="20132" y="9125"/>
                  </a:lnTo>
                  <a:lnTo>
                    <a:pt x="19730" y="8716"/>
                  </a:lnTo>
                  <a:lnTo>
                    <a:pt x="19730" y="8362"/>
                  </a:lnTo>
                  <a:lnTo>
                    <a:pt x="19870" y="7954"/>
                  </a:lnTo>
                  <a:lnTo>
                    <a:pt x="20011" y="8172"/>
                  </a:lnTo>
                  <a:lnTo>
                    <a:pt x="19730" y="7736"/>
                  </a:lnTo>
                  <a:lnTo>
                    <a:pt x="19569" y="7572"/>
                  </a:lnTo>
                  <a:lnTo>
                    <a:pt x="19428" y="7463"/>
                  </a:lnTo>
                  <a:lnTo>
                    <a:pt x="19327" y="7382"/>
                  </a:lnTo>
                  <a:lnTo>
                    <a:pt x="19207" y="7354"/>
                  </a:lnTo>
                  <a:lnTo>
                    <a:pt x="19046" y="7191"/>
                  </a:lnTo>
                  <a:lnTo>
                    <a:pt x="18845" y="6973"/>
                  </a:lnTo>
                  <a:lnTo>
                    <a:pt x="18362" y="6973"/>
                  </a:lnTo>
                  <a:lnTo>
                    <a:pt x="18362" y="6401"/>
                  </a:lnTo>
                  <a:lnTo>
                    <a:pt x="18181" y="5638"/>
                  </a:lnTo>
                  <a:lnTo>
                    <a:pt x="18181" y="3595"/>
                  </a:lnTo>
                  <a:lnTo>
                    <a:pt x="17960" y="3160"/>
                  </a:lnTo>
                  <a:lnTo>
                    <a:pt x="17739" y="2315"/>
                  </a:lnTo>
                  <a:lnTo>
                    <a:pt x="644" y="2778"/>
                  </a:lnTo>
                  <a:lnTo>
                    <a:pt x="724" y="0"/>
                  </a:lnTo>
                  <a:lnTo>
                    <a:pt x="644" y="2860"/>
                  </a:lnTo>
                  <a:lnTo>
                    <a:pt x="342" y="2860"/>
                  </a:lnTo>
                  <a:lnTo>
                    <a:pt x="342" y="3214"/>
                  </a:lnTo>
                  <a:lnTo>
                    <a:pt x="261" y="3868"/>
                  </a:lnTo>
                  <a:lnTo>
                    <a:pt x="422" y="4031"/>
                  </a:lnTo>
                  <a:lnTo>
                    <a:pt x="644" y="4658"/>
                  </a:lnTo>
                  <a:lnTo>
                    <a:pt x="644" y="5148"/>
                  </a:lnTo>
                  <a:lnTo>
                    <a:pt x="463" y="5257"/>
                  </a:lnTo>
                  <a:lnTo>
                    <a:pt x="402" y="5720"/>
                  </a:lnTo>
                  <a:lnTo>
                    <a:pt x="402" y="6592"/>
                  </a:lnTo>
                  <a:lnTo>
                    <a:pt x="141" y="6701"/>
                  </a:lnTo>
                  <a:lnTo>
                    <a:pt x="0" y="7082"/>
                  </a:lnTo>
                  <a:lnTo>
                    <a:pt x="0" y="7491"/>
                  </a:lnTo>
                  <a:lnTo>
                    <a:pt x="402" y="7845"/>
                  </a:lnTo>
                  <a:lnTo>
                    <a:pt x="402" y="8716"/>
                  </a:lnTo>
                  <a:lnTo>
                    <a:pt x="261" y="8471"/>
                  </a:lnTo>
                  <a:lnTo>
                    <a:pt x="543" y="8934"/>
                  </a:lnTo>
                  <a:lnTo>
                    <a:pt x="845" y="10078"/>
                  </a:lnTo>
                  <a:lnTo>
                    <a:pt x="1086" y="10814"/>
                  </a:lnTo>
                  <a:lnTo>
                    <a:pt x="1508" y="12148"/>
                  </a:lnTo>
                  <a:lnTo>
                    <a:pt x="1649" y="12530"/>
                  </a:lnTo>
                  <a:lnTo>
                    <a:pt x="1730" y="12911"/>
                  </a:lnTo>
                  <a:lnTo>
                    <a:pt x="1870" y="13047"/>
                  </a:lnTo>
                  <a:lnTo>
                    <a:pt x="1870" y="13238"/>
                  </a:lnTo>
                  <a:lnTo>
                    <a:pt x="1629" y="13320"/>
                  </a:lnTo>
                  <a:lnTo>
                    <a:pt x="1709" y="13783"/>
                  </a:lnTo>
                  <a:lnTo>
                    <a:pt x="1790" y="14382"/>
                  </a:lnTo>
                  <a:lnTo>
                    <a:pt x="1870" y="14709"/>
                  </a:lnTo>
                  <a:lnTo>
                    <a:pt x="2051" y="14709"/>
                  </a:lnTo>
                  <a:lnTo>
                    <a:pt x="2293" y="14981"/>
                  </a:lnTo>
                  <a:lnTo>
                    <a:pt x="2434" y="15825"/>
                  </a:lnTo>
                  <a:lnTo>
                    <a:pt x="2434" y="17051"/>
                  </a:lnTo>
                  <a:lnTo>
                    <a:pt x="2373" y="17541"/>
                  </a:lnTo>
                  <a:lnTo>
                    <a:pt x="2514" y="17977"/>
                  </a:lnTo>
                  <a:lnTo>
                    <a:pt x="2655" y="18222"/>
                  </a:lnTo>
                  <a:lnTo>
                    <a:pt x="2655" y="19557"/>
                  </a:lnTo>
                  <a:lnTo>
                    <a:pt x="2775" y="20429"/>
                  </a:lnTo>
                  <a:lnTo>
                    <a:pt x="2796" y="20510"/>
                  </a:lnTo>
                  <a:lnTo>
                    <a:pt x="16472" y="20238"/>
                  </a:lnTo>
                  <a:lnTo>
                    <a:pt x="17558" y="21600"/>
                  </a:lnTo>
                  <a:lnTo>
                    <a:pt x="17779" y="21328"/>
                  </a:lnTo>
                  <a:lnTo>
                    <a:pt x="17698" y="2034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4" name="Freeform 186">
              <a:extLst>
                <a:ext uri="{FF2B5EF4-FFF2-40B4-BE49-F238E27FC236}">
                  <a16:creationId xmlns:a16="http://schemas.microsoft.com/office/drawing/2014/main" id="{7985BE66-37FD-42DF-A147-73C0539D7931}"/>
                </a:ext>
              </a:extLst>
            </p:cNvPr>
            <p:cNvSpPr/>
            <p:nvPr userDrawn="1"/>
          </p:nvSpPr>
          <p:spPr>
            <a:xfrm>
              <a:off x="95671" y="4198425"/>
              <a:ext cx="2158255" cy="1784976"/>
            </a:xfrm>
            <a:custGeom>
              <a:avLst/>
              <a:gdLst/>
              <a:ahLst/>
              <a:cxnLst>
                <a:cxn ang="0">
                  <a:pos x="wd2" y="hd2"/>
                </a:cxn>
                <a:cxn ang="5400000">
                  <a:pos x="wd2" y="hd2"/>
                </a:cxn>
                <a:cxn ang="10800000">
                  <a:pos x="wd2" y="hd2"/>
                </a:cxn>
                <a:cxn ang="16200000">
                  <a:pos x="wd2" y="hd2"/>
                </a:cxn>
              </a:cxnLst>
              <a:rect l="0" t="0" r="r" b="b"/>
              <a:pathLst>
                <a:path w="21600" h="21600" extrusionOk="0">
                  <a:moveTo>
                    <a:pt x="12986" y="2119"/>
                  </a:moveTo>
                  <a:lnTo>
                    <a:pt x="12602" y="2050"/>
                  </a:lnTo>
                  <a:lnTo>
                    <a:pt x="12395" y="1830"/>
                  </a:lnTo>
                  <a:lnTo>
                    <a:pt x="12161" y="1552"/>
                  </a:lnTo>
                  <a:lnTo>
                    <a:pt x="11898" y="1552"/>
                  </a:lnTo>
                  <a:lnTo>
                    <a:pt x="11710" y="1749"/>
                  </a:lnTo>
                  <a:lnTo>
                    <a:pt x="11382" y="1842"/>
                  </a:lnTo>
                  <a:lnTo>
                    <a:pt x="11053" y="1714"/>
                  </a:lnTo>
                  <a:lnTo>
                    <a:pt x="10734" y="1552"/>
                  </a:lnTo>
                  <a:lnTo>
                    <a:pt x="10537" y="1552"/>
                  </a:lnTo>
                  <a:lnTo>
                    <a:pt x="10275" y="1656"/>
                  </a:lnTo>
                  <a:lnTo>
                    <a:pt x="10077" y="1842"/>
                  </a:lnTo>
                  <a:lnTo>
                    <a:pt x="10077" y="1957"/>
                  </a:lnTo>
                  <a:lnTo>
                    <a:pt x="10077" y="1552"/>
                  </a:lnTo>
                  <a:lnTo>
                    <a:pt x="10012" y="1401"/>
                  </a:lnTo>
                  <a:lnTo>
                    <a:pt x="9796" y="1251"/>
                  </a:lnTo>
                  <a:lnTo>
                    <a:pt x="9636" y="1251"/>
                  </a:lnTo>
                  <a:lnTo>
                    <a:pt x="9477" y="1343"/>
                  </a:lnTo>
                  <a:lnTo>
                    <a:pt x="8895" y="1343"/>
                  </a:lnTo>
                  <a:lnTo>
                    <a:pt x="8670" y="1123"/>
                  </a:lnTo>
                  <a:lnTo>
                    <a:pt x="8567" y="927"/>
                  </a:lnTo>
                  <a:lnTo>
                    <a:pt x="8567" y="741"/>
                  </a:lnTo>
                  <a:lnTo>
                    <a:pt x="8220" y="625"/>
                  </a:lnTo>
                  <a:lnTo>
                    <a:pt x="7994" y="718"/>
                  </a:lnTo>
                  <a:lnTo>
                    <a:pt x="7826" y="475"/>
                  </a:lnTo>
                  <a:lnTo>
                    <a:pt x="7750" y="382"/>
                  </a:lnTo>
                  <a:lnTo>
                    <a:pt x="7657" y="498"/>
                  </a:lnTo>
                  <a:lnTo>
                    <a:pt x="7657" y="637"/>
                  </a:lnTo>
                  <a:lnTo>
                    <a:pt x="7497" y="672"/>
                  </a:lnTo>
                  <a:lnTo>
                    <a:pt x="7375" y="510"/>
                  </a:lnTo>
                  <a:lnTo>
                    <a:pt x="7375" y="382"/>
                  </a:lnTo>
                  <a:lnTo>
                    <a:pt x="7450" y="382"/>
                  </a:lnTo>
                  <a:lnTo>
                    <a:pt x="7375" y="208"/>
                  </a:lnTo>
                  <a:lnTo>
                    <a:pt x="7178" y="0"/>
                  </a:lnTo>
                  <a:lnTo>
                    <a:pt x="6850" y="208"/>
                  </a:lnTo>
                  <a:lnTo>
                    <a:pt x="6756" y="498"/>
                  </a:lnTo>
                  <a:lnTo>
                    <a:pt x="6043" y="452"/>
                  </a:lnTo>
                  <a:lnTo>
                    <a:pt x="5911" y="591"/>
                  </a:lnTo>
                  <a:lnTo>
                    <a:pt x="5752" y="718"/>
                  </a:lnTo>
                  <a:lnTo>
                    <a:pt x="5564" y="973"/>
                  </a:lnTo>
                  <a:lnTo>
                    <a:pt x="5104" y="1077"/>
                  </a:lnTo>
                  <a:lnTo>
                    <a:pt x="4832" y="1367"/>
                  </a:lnTo>
                  <a:lnTo>
                    <a:pt x="4692" y="1494"/>
                  </a:lnTo>
                  <a:lnTo>
                    <a:pt x="4541" y="1540"/>
                  </a:lnTo>
                  <a:lnTo>
                    <a:pt x="4541" y="1957"/>
                  </a:lnTo>
                  <a:lnTo>
                    <a:pt x="4438" y="2235"/>
                  </a:lnTo>
                  <a:lnTo>
                    <a:pt x="4307" y="2374"/>
                  </a:lnTo>
                  <a:lnTo>
                    <a:pt x="3922" y="2536"/>
                  </a:lnTo>
                  <a:lnTo>
                    <a:pt x="3415" y="2536"/>
                  </a:lnTo>
                  <a:lnTo>
                    <a:pt x="3247" y="2421"/>
                  </a:lnTo>
                  <a:lnTo>
                    <a:pt x="3143" y="2409"/>
                  </a:lnTo>
                  <a:lnTo>
                    <a:pt x="3059" y="2687"/>
                  </a:lnTo>
                  <a:lnTo>
                    <a:pt x="3059" y="2919"/>
                  </a:lnTo>
                  <a:lnTo>
                    <a:pt x="2862" y="2919"/>
                  </a:lnTo>
                  <a:lnTo>
                    <a:pt x="2862" y="3058"/>
                  </a:lnTo>
                  <a:lnTo>
                    <a:pt x="2759" y="3058"/>
                  </a:lnTo>
                  <a:lnTo>
                    <a:pt x="3369" y="3868"/>
                  </a:lnTo>
                  <a:lnTo>
                    <a:pt x="3697" y="4274"/>
                  </a:lnTo>
                  <a:lnTo>
                    <a:pt x="3716" y="5061"/>
                  </a:lnTo>
                  <a:lnTo>
                    <a:pt x="4335" y="5304"/>
                  </a:lnTo>
                  <a:lnTo>
                    <a:pt x="4391" y="5548"/>
                  </a:lnTo>
                  <a:lnTo>
                    <a:pt x="4391" y="5756"/>
                  </a:lnTo>
                  <a:lnTo>
                    <a:pt x="4504" y="5895"/>
                  </a:lnTo>
                  <a:lnTo>
                    <a:pt x="4570" y="5941"/>
                  </a:lnTo>
                  <a:lnTo>
                    <a:pt x="4692" y="5999"/>
                  </a:lnTo>
                  <a:lnTo>
                    <a:pt x="4823" y="6057"/>
                  </a:lnTo>
                  <a:lnTo>
                    <a:pt x="4898" y="6104"/>
                  </a:lnTo>
                  <a:lnTo>
                    <a:pt x="4692" y="6266"/>
                  </a:lnTo>
                  <a:lnTo>
                    <a:pt x="4504" y="6474"/>
                  </a:lnTo>
                  <a:lnTo>
                    <a:pt x="4241" y="6625"/>
                  </a:lnTo>
                  <a:lnTo>
                    <a:pt x="3922" y="6509"/>
                  </a:lnTo>
                  <a:lnTo>
                    <a:pt x="3650" y="6521"/>
                  </a:lnTo>
                  <a:lnTo>
                    <a:pt x="3528" y="6382"/>
                  </a:lnTo>
                  <a:lnTo>
                    <a:pt x="3387" y="6231"/>
                  </a:lnTo>
                  <a:lnTo>
                    <a:pt x="3415" y="6138"/>
                  </a:lnTo>
                  <a:lnTo>
                    <a:pt x="3462" y="5895"/>
                  </a:lnTo>
                  <a:lnTo>
                    <a:pt x="3331" y="5768"/>
                  </a:lnTo>
                  <a:lnTo>
                    <a:pt x="3031" y="5779"/>
                  </a:lnTo>
                  <a:lnTo>
                    <a:pt x="2759" y="5802"/>
                  </a:lnTo>
                  <a:lnTo>
                    <a:pt x="2627" y="5860"/>
                  </a:lnTo>
                  <a:lnTo>
                    <a:pt x="2627" y="5965"/>
                  </a:lnTo>
                  <a:lnTo>
                    <a:pt x="2449" y="6023"/>
                  </a:lnTo>
                  <a:lnTo>
                    <a:pt x="2374" y="5965"/>
                  </a:lnTo>
                  <a:lnTo>
                    <a:pt x="2017" y="6219"/>
                  </a:lnTo>
                  <a:lnTo>
                    <a:pt x="1783" y="6266"/>
                  </a:lnTo>
                  <a:lnTo>
                    <a:pt x="1614" y="6266"/>
                  </a:lnTo>
                  <a:lnTo>
                    <a:pt x="1464" y="6416"/>
                  </a:lnTo>
                  <a:lnTo>
                    <a:pt x="1520" y="6521"/>
                  </a:lnTo>
                  <a:lnTo>
                    <a:pt x="1708" y="6752"/>
                  </a:lnTo>
                  <a:lnTo>
                    <a:pt x="1914" y="6914"/>
                  </a:lnTo>
                  <a:lnTo>
                    <a:pt x="2205" y="7076"/>
                  </a:lnTo>
                  <a:lnTo>
                    <a:pt x="2083" y="7169"/>
                  </a:lnTo>
                  <a:lnTo>
                    <a:pt x="1848" y="7297"/>
                  </a:lnTo>
                  <a:lnTo>
                    <a:pt x="1914" y="7829"/>
                  </a:lnTo>
                  <a:lnTo>
                    <a:pt x="2074" y="8084"/>
                  </a:lnTo>
                  <a:lnTo>
                    <a:pt x="2374" y="8258"/>
                  </a:lnTo>
                  <a:lnTo>
                    <a:pt x="2674" y="8362"/>
                  </a:lnTo>
                  <a:lnTo>
                    <a:pt x="3434" y="8362"/>
                  </a:lnTo>
                  <a:lnTo>
                    <a:pt x="3566" y="8663"/>
                  </a:lnTo>
                  <a:lnTo>
                    <a:pt x="3697" y="8663"/>
                  </a:lnTo>
                  <a:lnTo>
                    <a:pt x="3800" y="8466"/>
                  </a:lnTo>
                  <a:lnTo>
                    <a:pt x="3903" y="8362"/>
                  </a:lnTo>
                  <a:lnTo>
                    <a:pt x="4054" y="8293"/>
                  </a:lnTo>
                  <a:lnTo>
                    <a:pt x="4194" y="8293"/>
                  </a:lnTo>
                  <a:lnTo>
                    <a:pt x="4438" y="8374"/>
                  </a:lnTo>
                  <a:lnTo>
                    <a:pt x="4495" y="8663"/>
                  </a:lnTo>
                  <a:lnTo>
                    <a:pt x="4307" y="8906"/>
                  </a:lnTo>
                  <a:lnTo>
                    <a:pt x="4129" y="8906"/>
                  </a:lnTo>
                  <a:lnTo>
                    <a:pt x="4232" y="9323"/>
                  </a:lnTo>
                  <a:lnTo>
                    <a:pt x="4326" y="9613"/>
                  </a:lnTo>
                  <a:lnTo>
                    <a:pt x="4241" y="9960"/>
                  </a:lnTo>
                  <a:lnTo>
                    <a:pt x="4129" y="9960"/>
                  </a:lnTo>
                  <a:lnTo>
                    <a:pt x="3997" y="10111"/>
                  </a:lnTo>
                  <a:lnTo>
                    <a:pt x="3603" y="10111"/>
                  </a:lnTo>
                  <a:lnTo>
                    <a:pt x="3556" y="9983"/>
                  </a:lnTo>
                  <a:lnTo>
                    <a:pt x="3462" y="10111"/>
                  </a:lnTo>
                  <a:lnTo>
                    <a:pt x="3425" y="10227"/>
                  </a:lnTo>
                  <a:lnTo>
                    <a:pt x="3322" y="10227"/>
                  </a:lnTo>
                  <a:lnTo>
                    <a:pt x="3162" y="10447"/>
                  </a:lnTo>
                  <a:lnTo>
                    <a:pt x="2824" y="10447"/>
                  </a:lnTo>
                  <a:lnTo>
                    <a:pt x="2693" y="10227"/>
                  </a:lnTo>
                  <a:lnTo>
                    <a:pt x="2543" y="10157"/>
                  </a:lnTo>
                  <a:lnTo>
                    <a:pt x="2393" y="10192"/>
                  </a:lnTo>
                  <a:lnTo>
                    <a:pt x="2177" y="10447"/>
                  </a:lnTo>
                  <a:lnTo>
                    <a:pt x="2111" y="10725"/>
                  </a:lnTo>
                  <a:lnTo>
                    <a:pt x="1952" y="11026"/>
                  </a:lnTo>
                  <a:lnTo>
                    <a:pt x="1689" y="11200"/>
                  </a:lnTo>
                  <a:lnTo>
                    <a:pt x="1464" y="11524"/>
                  </a:lnTo>
                  <a:lnTo>
                    <a:pt x="1342" y="11802"/>
                  </a:lnTo>
                  <a:lnTo>
                    <a:pt x="1229" y="11906"/>
                  </a:lnTo>
                  <a:lnTo>
                    <a:pt x="1229" y="12010"/>
                  </a:lnTo>
                  <a:lnTo>
                    <a:pt x="1332" y="12323"/>
                  </a:lnTo>
                  <a:lnTo>
                    <a:pt x="1407" y="12589"/>
                  </a:lnTo>
                  <a:lnTo>
                    <a:pt x="1511" y="12798"/>
                  </a:lnTo>
                  <a:lnTo>
                    <a:pt x="1755" y="12983"/>
                  </a:lnTo>
                  <a:lnTo>
                    <a:pt x="2177" y="12983"/>
                  </a:lnTo>
                  <a:lnTo>
                    <a:pt x="2289" y="13180"/>
                  </a:lnTo>
                  <a:lnTo>
                    <a:pt x="2186" y="13423"/>
                  </a:lnTo>
                  <a:lnTo>
                    <a:pt x="1980" y="13238"/>
                  </a:lnTo>
                  <a:lnTo>
                    <a:pt x="1605" y="13238"/>
                  </a:lnTo>
                  <a:lnTo>
                    <a:pt x="1436" y="13423"/>
                  </a:lnTo>
                  <a:lnTo>
                    <a:pt x="1473" y="13794"/>
                  </a:lnTo>
                  <a:lnTo>
                    <a:pt x="1511" y="13956"/>
                  </a:lnTo>
                  <a:lnTo>
                    <a:pt x="1614" y="14107"/>
                  </a:lnTo>
                  <a:lnTo>
                    <a:pt x="1783" y="14257"/>
                  </a:lnTo>
                  <a:lnTo>
                    <a:pt x="1905" y="14396"/>
                  </a:lnTo>
                  <a:lnTo>
                    <a:pt x="2083" y="14535"/>
                  </a:lnTo>
                  <a:lnTo>
                    <a:pt x="2149" y="14535"/>
                  </a:lnTo>
                  <a:lnTo>
                    <a:pt x="2280" y="14663"/>
                  </a:lnTo>
                  <a:lnTo>
                    <a:pt x="2440" y="14663"/>
                  </a:lnTo>
                  <a:lnTo>
                    <a:pt x="2543" y="14558"/>
                  </a:lnTo>
                  <a:lnTo>
                    <a:pt x="2721" y="14315"/>
                  </a:lnTo>
                  <a:lnTo>
                    <a:pt x="2824" y="14211"/>
                  </a:lnTo>
                  <a:lnTo>
                    <a:pt x="2890" y="14663"/>
                  </a:lnTo>
                  <a:lnTo>
                    <a:pt x="2956" y="15103"/>
                  </a:lnTo>
                  <a:lnTo>
                    <a:pt x="2965" y="15369"/>
                  </a:lnTo>
                  <a:lnTo>
                    <a:pt x="2824" y="15612"/>
                  </a:lnTo>
                  <a:lnTo>
                    <a:pt x="2787" y="15821"/>
                  </a:lnTo>
                  <a:lnTo>
                    <a:pt x="2740" y="16527"/>
                  </a:lnTo>
                  <a:lnTo>
                    <a:pt x="3181" y="16527"/>
                  </a:lnTo>
                  <a:lnTo>
                    <a:pt x="3481" y="16214"/>
                  </a:lnTo>
                  <a:lnTo>
                    <a:pt x="3566" y="16214"/>
                  </a:lnTo>
                  <a:lnTo>
                    <a:pt x="3922" y="16527"/>
                  </a:lnTo>
                  <a:lnTo>
                    <a:pt x="4138" y="16759"/>
                  </a:lnTo>
                  <a:lnTo>
                    <a:pt x="4288" y="16990"/>
                  </a:lnTo>
                  <a:lnTo>
                    <a:pt x="4326" y="17129"/>
                  </a:lnTo>
                  <a:lnTo>
                    <a:pt x="4438" y="16956"/>
                  </a:lnTo>
                  <a:lnTo>
                    <a:pt x="4504" y="16631"/>
                  </a:lnTo>
                  <a:lnTo>
                    <a:pt x="4673" y="16446"/>
                  </a:lnTo>
                  <a:lnTo>
                    <a:pt x="4870" y="16411"/>
                  </a:lnTo>
                  <a:lnTo>
                    <a:pt x="4673" y="16689"/>
                  </a:lnTo>
                  <a:lnTo>
                    <a:pt x="4738" y="16794"/>
                  </a:lnTo>
                  <a:lnTo>
                    <a:pt x="4973" y="16817"/>
                  </a:lnTo>
                  <a:lnTo>
                    <a:pt x="5104" y="16817"/>
                  </a:lnTo>
                  <a:lnTo>
                    <a:pt x="5311" y="16782"/>
                  </a:lnTo>
                  <a:lnTo>
                    <a:pt x="5414" y="16782"/>
                  </a:lnTo>
                  <a:lnTo>
                    <a:pt x="5208" y="17129"/>
                  </a:lnTo>
                  <a:lnTo>
                    <a:pt x="5179" y="17280"/>
                  </a:lnTo>
                  <a:lnTo>
                    <a:pt x="5095" y="17604"/>
                  </a:lnTo>
                  <a:lnTo>
                    <a:pt x="5029" y="18033"/>
                  </a:lnTo>
                  <a:lnTo>
                    <a:pt x="4973" y="18403"/>
                  </a:lnTo>
                  <a:lnTo>
                    <a:pt x="4767" y="18554"/>
                  </a:lnTo>
                  <a:lnTo>
                    <a:pt x="4457" y="18820"/>
                  </a:lnTo>
                  <a:lnTo>
                    <a:pt x="4288" y="19110"/>
                  </a:lnTo>
                  <a:lnTo>
                    <a:pt x="4100" y="19307"/>
                  </a:lnTo>
                  <a:lnTo>
                    <a:pt x="3650" y="19411"/>
                  </a:lnTo>
                  <a:lnTo>
                    <a:pt x="3434" y="19562"/>
                  </a:lnTo>
                  <a:lnTo>
                    <a:pt x="3218" y="19816"/>
                  </a:lnTo>
                  <a:lnTo>
                    <a:pt x="3021" y="20152"/>
                  </a:lnTo>
                  <a:lnTo>
                    <a:pt x="2862" y="20314"/>
                  </a:lnTo>
                  <a:lnTo>
                    <a:pt x="2684" y="20129"/>
                  </a:lnTo>
                  <a:lnTo>
                    <a:pt x="2458" y="20129"/>
                  </a:lnTo>
                  <a:lnTo>
                    <a:pt x="2074" y="20152"/>
                  </a:lnTo>
                  <a:lnTo>
                    <a:pt x="1811" y="20314"/>
                  </a:lnTo>
                  <a:lnTo>
                    <a:pt x="1689" y="20592"/>
                  </a:lnTo>
                  <a:lnTo>
                    <a:pt x="1539" y="20731"/>
                  </a:lnTo>
                  <a:lnTo>
                    <a:pt x="1229" y="20847"/>
                  </a:lnTo>
                  <a:lnTo>
                    <a:pt x="1042" y="20986"/>
                  </a:lnTo>
                  <a:lnTo>
                    <a:pt x="263" y="20986"/>
                  </a:lnTo>
                  <a:lnTo>
                    <a:pt x="0" y="21392"/>
                  </a:lnTo>
                  <a:lnTo>
                    <a:pt x="0" y="21600"/>
                  </a:lnTo>
                  <a:lnTo>
                    <a:pt x="910" y="21600"/>
                  </a:lnTo>
                  <a:lnTo>
                    <a:pt x="1173" y="21310"/>
                  </a:lnTo>
                  <a:lnTo>
                    <a:pt x="1398" y="21229"/>
                  </a:lnTo>
                  <a:lnTo>
                    <a:pt x="1576" y="21264"/>
                  </a:lnTo>
                  <a:lnTo>
                    <a:pt x="1614" y="21264"/>
                  </a:lnTo>
                  <a:lnTo>
                    <a:pt x="1651" y="21276"/>
                  </a:lnTo>
                  <a:lnTo>
                    <a:pt x="1680" y="21310"/>
                  </a:lnTo>
                  <a:lnTo>
                    <a:pt x="1689" y="21357"/>
                  </a:lnTo>
                  <a:lnTo>
                    <a:pt x="1924" y="21380"/>
                  </a:lnTo>
                  <a:lnTo>
                    <a:pt x="1952" y="21218"/>
                  </a:lnTo>
                  <a:lnTo>
                    <a:pt x="2205" y="21218"/>
                  </a:lnTo>
                  <a:lnTo>
                    <a:pt x="2186" y="20766"/>
                  </a:lnTo>
                  <a:lnTo>
                    <a:pt x="2252" y="20639"/>
                  </a:lnTo>
                  <a:lnTo>
                    <a:pt x="2411" y="20986"/>
                  </a:lnTo>
                  <a:lnTo>
                    <a:pt x="2627" y="21090"/>
                  </a:lnTo>
                  <a:lnTo>
                    <a:pt x="2862" y="21253"/>
                  </a:lnTo>
                  <a:lnTo>
                    <a:pt x="2946" y="21218"/>
                  </a:lnTo>
                  <a:lnTo>
                    <a:pt x="2881" y="20894"/>
                  </a:lnTo>
                  <a:lnTo>
                    <a:pt x="3181" y="20685"/>
                  </a:lnTo>
                  <a:lnTo>
                    <a:pt x="3415" y="20604"/>
                  </a:lnTo>
                  <a:lnTo>
                    <a:pt x="3622" y="20604"/>
                  </a:lnTo>
                  <a:lnTo>
                    <a:pt x="3903" y="20511"/>
                  </a:lnTo>
                  <a:lnTo>
                    <a:pt x="4119" y="20419"/>
                  </a:lnTo>
                  <a:lnTo>
                    <a:pt x="4204" y="20129"/>
                  </a:lnTo>
                  <a:lnTo>
                    <a:pt x="4335" y="19967"/>
                  </a:lnTo>
                  <a:lnTo>
                    <a:pt x="4523" y="19782"/>
                  </a:lnTo>
                  <a:lnTo>
                    <a:pt x="4673" y="19677"/>
                  </a:lnTo>
                  <a:lnTo>
                    <a:pt x="5067" y="19550"/>
                  </a:lnTo>
                  <a:lnTo>
                    <a:pt x="5348" y="19284"/>
                  </a:lnTo>
                  <a:lnTo>
                    <a:pt x="5667" y="19156"/>
                  </a:lnTo>
                  <a:lnTo>
                    <a:pt x="5714" y="18705"/>
                  </a:lnTo>
                  <a:lnTo>
                    <a:pt x="6512" y="18230"/>
                  </a:lnTo>
                  <a:lnTo>
                    <a:pt x="6906" y="17894"/>
                  </a:lnTo>
                  <a:lnTo>
                    <a:pt x="7141" y="17488"/>
                  </a:lnTo>
                  <a:lnTo>
                    <a:pt x="7375" y="17326"/>
                  </a:lnTo>
                  <a:lnTo>
                    <a:pt x="7516" y="17072"/>
                  </a:lnTo>
                  <a:lnTo>
                    <a:pt x="7460" y="16747"/>
                  </a:lnTo>
                  <a:lnTo>
                    <a:pt x="7150" y="16631"/>
                  </a:lnTo>
                  <a:lnTo>
                    <a:pt x="7197" y="16342"/>
                  </a:lnTo>
                  <a:lnTo>
                    <a:pt x="7394" y="16075"/>
                  </a:lnTo>
                  <a:lnTo>
                    <a:pt x="7591" y="15879"/>
                  </a:lnTo>
                  <a:lnTo>
                    <a:pt x="7882" y="15705"/>
                  </a:lnTo>
                  <a:lnTo>
                    <a:pt x="8013" y="15554"/>
                  </a:lnTo>
                  <a:lnTo>
                    <a:pt x="8032" y="15381"/>
                  </a:lnTo>
                  <a:lnTo>
                    <a:pt x="7966" y="15137"/>
                  </a:lnTo>
                  <a:lnTo>
                    <a:pt x="7994" y="15045"/>
                  </a:lnTo>
                  <a:lnTo>
                    <a:pt x="8135" y="15045"/>
                  </a:lnTo>
                  <a:lnTo>
                    <a:pt x="8201" y="14755"/>
                  </a:lnTo>
                  <a:lnTo>
                    <a:pt x="8304" y="14477"/>
                  </a:lnTo>
                  <a:lnTo>
                    <a:pt x="8586" y="14176"/>
                  </a:lnTo>
                  <a:lnTo>
                    <a:pt x="8867" y="13933"/>
                  </a:lnTo>
                  <a:lnTo>
                    <a:pt x="9167" y="13771"/>
                  </a:lnTo>
                  <a:lnTo>
                    <a:pt x="9561" y="13956"/>
                  </a:lnTo>
                  <a:lnTo>
                    <a:pt x="9768" y="14014"/>
                  </a:lnTo>
                  <a:lnTo>
                    <a:pt x="9880" y="14246"/>
                  </a:lnTo>
                  <a:lnTo>
                    <a:pt x="9111" y="14107"/>
                  </a:lnTo>
                  <a:lnTo>
                    <a:pt x="8886" y="14454"/>
                  </a:lnTo>
                  <a:lnTo>
                    <a:pt x="8764" y="15010"/>
                  </a:lnTo>
                  <a:lnTo>
                    <a:pt x="8661" y="15346"/>
                  </a:lnTo>
                  <a:lnTo>
                    <a:pt x="8473" y="15751"/>
                  </a:lnTo>
                  <a:lnTo>
                    <a:pt x="8520" y="15913"/>
                  </a:lnTo>
                  <a:lnTo>
                    <a:pt x="8764" y="15913"/>
                  </a:lnTo>
                  <a:lnTo>
                    <a:pt x="8586" y="16168"/>
                  </a:lnTo>
                  <a:lnTo>
                    <a:pt x="8370" y="16284"/>
                  </a:lnTo>
                  <a:lnTo>
                    <a:pt x="8398" y="16411"/>
                  </a:lnTo>
                  <a:lnTo>
                    <a:pt x="8492" y="16550"/>
                  </a:lnTo>
                  <a:lnTo>
                    <a:pt x="8670" y="16469"/>
                  </a:lnTo>
                  <a:lnTo>
                    <a:pt x="8970" y="16400"/>
                  </a:lnTo>
                  <a:lnTo>
                    <a:pt x="9289" y="16110"/>
                  </a:lnTo>
                  <a:lnTo>
                    <a:pt x="9336" y="15994"/>
                  </a:lnTo>
                  <a:lnTo>
                    <a:pt x="9674" y="15832"/>
                  </a:lnTo>
                  <a:lnTo>
                    <a:pt x="9749" y="15462"/>
                  </a:lnTo>
                  <a:lnTo>
                    <a:pt x="10040" y="15473"/>
                  </a:lnTo>
                  <a:lnTo>
                    <a:pt x="10237" y="15462"/>
                  </a:lnTo>
                  <a:lnTo>
                    <a:pt x="10472" y="15218"/>
                  </a:lnTo>
                  <a:lnTo>
                    <a:pt x="10537" y="14755"/>
                  </a:lnTo>
                  <a:lnTo>
                    <a:pt x="10368" y="14535"/>
                  </a:lnTo>
                  <a:lnTo>
                    <a:pt x="10453" y="14165"/>
                  </a:lnTo>
                  <a:lnTo>
                    <a:pt x="10575" y="14014"/>
                  </a:lnTo>
                  <a:lnTo>
                    <a:pt x="10838" y="14060"/>
                  </a:lnTo>
                  <a:lnTo>
                    <a:pt x="11147" y="14060"/>
                  </a:lnTo>
                  <a:lnTo>
                    <a:pt x="11213" y="14014"/>
                  </a:lnTo>
                  <a:lnTo>
                    <a:pt x="11372" y="13887"/>
                  </a:lnTo>
                  <a:lnTo>
                    <a:pt x="11382" y="14257"/>
                  </a:lnTo>
                  <a:lnTo>
                    <a:pt x="11541" y="14373"/>
                  </a:lnTo>
                  <a:lnTo>
                    <a:pt x="11644" y="14373"/>
                  </a:lnTo>
                  <a:lnTo>
                    <a:pt x="11494" y="14547"/>
                  </a:lnTo>
                  <a:lnTo>
                    <a:pt x="11325" y="14790"/>
                  </a:lnTo>
                  <a:lnTo>
                    <a:pt x="11053" y="15126"/>
                  </a:lnTo>
                  <a:lnTo>
                    <a:pt x="10838" y="15288"/>
                  </a:lnTo>
                  <a:lnTo>
                    <a:pt x="11053" y="15381"/>
                  </a:lnTo>
                  <a:lnTo>
                    <a:pt x="11147" y="15253"/>
                  </a:lnTo>
                  <a:lnTo>
                    <a:pt x="11325" y="15010"/>
                  </a:lnTo>
                  <a:lnTo>
                    <a:pt x="11494" y="14894"/>
                  </a:lnTo>
                  <a:lnTo>
                    <a:pt x="11710" y="14709"/>
                  </a:lnTo>
                  <a:lnTo>
                    <a:pt x="12029" y="14709"/>
                  </a:lnTo>
                  <a:lnTo>
                    <a:pt x="12217" y="14802"/>
                  </a:lnTo>
                  <a:lnTo>
                    <a:pt x="12423" y="14998"/>
                  </a:lnTo>
                  <a:lnTo>
                    <a:pt x="12564" y="14894"/>
                  </a:lnTo>
                  <a:lnTo>
                    <a:pt x="12489" y="15334"/>
                  </a:lnTo>
                  <a:lnTo>
                    <a:pt x="12855" y="15207"/>
                  </a:lnTo>
                  <a:lnTo>
                    <a:pt x="13455" y="15045"/>
                  </a:lnTo>
                  <a:lnTo>
                    <a:pt x="14000" y="15103"/>
                  </a:lnTo>
                  <a:lnTo>
                    <a:pt x="14309" y="15218"/>
                  </a:lnTo>
                  <a:lnTo>
                    <a:pt x="14581" y="15253"/>
                  </a:lnTo>
                  <a:lnTo>
                    <a:pt x="15107" y="15265"/>
                  </a:lnTo>
                  <a:lnTo>
                    <a:pt x="15219" y="15137"/>
                  </a:lnTo>
                  <a:lnTo>
                    <a:pt x="15219" y="15531"/>
                  </a:lnTo>
                  <a:lnTo>
                    <a:pt x="15473" y="15867"/>
                  </a:lnTo>
                  <a:lnTo>
                    <a:pt x="15886" y="15948"/>
                  </a:lnTo>
                  <a:lnTo>
                    <a:pt x="16045" y="15879"/>
                  </a:lnTo>
                  <a:lnTo>
                    <a:pt x="16345" y="16342"/>
                  </a:lnTo>
                  <a:lnTo>
                    <a:pt x="16824" y="16898"/>
                  </a:lnTo>
                  <a:lnTo>
                    <a:pt x="17049" y="17002"/>
                  </a:lnTo>
                  <a:lnTo>
                    <a:pt x="17162" y="16759"/>
                  </a:lnTo>
                  <a:lnTo>
                    <a:pt x="17162" y="17129"/>
                  </a:lnTo>
                  <a:lnTo>
                    <a:pt x="17565" y="17743"/>
                  </a:lnTo>
                  <a:lnTo>
                    <a:pt x="17753" y="17917"/>
                  </a:lnTo>
                  <a:lnTo>
                    <a:pt x="17866" y="18311"/>
                  </a:lnTo>
                  <a:lnTo>
                    <a:pt x="17959" y="18357"/>
                  </a:lnTo>
                  <a:lnTo>
                    <a:pt x="18044" y="17998"/>
                  </a:lnTo>
                  <a:lnTo>
                    <a:pt x="18372" y="18554"/>
                  </a:lnTo>
                  <a:lnTo>
                    <a:pt x="18626" y="19203"/>
                  </a:lnTo>
                  <a:lnTo>
                    <a:pt x="18804" y="19226"/>
                  </a:lnTo>
                  <a:lnTo>
                    <a:pt x="18626" y="18681"/>
                  </a:lnTo>
                  <a:lnTo>
                    <a:pt x="18569" y="18241"/>
                  </a:lnTo>
                  <a:lnTo>
                    <a:pt x="18597" y="18114"/>
                  </a:lnTo>
                  <a:lnTo>
                    <a:pt x="18710" y="17998"/>
                  </a:lnTo>
                  <a:lnTo>
                    <a:pt x="18898" y="17743"/>
                  </a:lnTo>
                  <a:lnTo>
                    <a:pt x="19001" y="17488"/>
                  </a:lnTo>
                  <a:lnTo>
                    <a:pt x="19076" y="17407"/>
                  </a:lnTo>
                  <a:lnTo>
                    <a:pt x="19217" y="17778"/>
                  </a:lnTo>
                  <a:lnTo>
                    <a:pt x="19076" y="17998"/>
                  </a:lnTo>
                  <a:lnTo>
                    <a:pt x="19048" y="18068"/>
                  </a:lnTo>
                  <a:lnTo>
                    <a:pt x="19010" y="18114"/>
                  </a:lnTo>
                  <a:lnTo>
                    <a:pt x="18973" y="18149"/>
                  </a:lnTo>
                  <a:lnTo>
                    <a:pt x="18879" y="18230"/>
                  </a:lnTo>
                  <a:lnTo>
                    <a:pt x="18832" y="18264"/>
                  </a:lnTo>
                  <a:lnTo>
                    <a:pt x="18841" y="18311"/>
                  </a:lnTo>
                  <a:lnTo>
                    <a:pt x="18879" y="18566"/>
                  </a:lnTo>
                  <a:lnTo>
                    <a:pt x="18935" y="18658"/>
                  </a:lnTo>
                  <a:lnTo>
                    <a:pt x="18945" y="18705"/>
                  </a:lnTo>
                  <a:lnTo>
                    <a:pt x="18963" y="18786"/>
                  </a:lnTo>
                  <a:lnTo>
                    <a:pt x="18973" y="19064"/>
                  </a:lnTo>
                  <a:lnTo>
                    <a:pt x="19001" y="19122"/>
                  </a:lnTo>
                  <a:lnTo>
                    <a:pt x="19010" y="19191"/>
                  </a:lnTo>
                  <a:lnTo>
                    <a:pt x="19010" y="19237"/>
                  </a:lnTo>
                  <a:lnTo>
                    <a:pt x="19029" y="19353"/>
                  </a:lnTo>
                  <a:lnTo>
                    <a:pt x="19029" y="19411"/>
                  </a:lnTo>
                  <a:lnTo>
                    <a:pt x="19104" y="19307"/>
                  </a:lnTo>
                  <a:lnTo>
                    <a:pt x="19217" y="19179"/>
                  </a:lnTo>
                  <a:lnTo>
                    <a:pt x="19217" y="18739"/>
                  </a:lnTo>
                  <a:lnTo>
                    <a:pt x="19311" y="18623"/>
                  </a:lnTo>
                  <a:lnTo>
                    <a:pt x="19554" y="18681"/>
                  </a:lnTo>
                  <a:lnTo>
                    <a:pt x="19386" y="18994"/>
                  </a:lnTo>
                  <a:lnTo>
                    <a:pt x="19367" y="19156"/>
                  </a:lnTo>
                  <a:lnTo>
                    <a:pt x="19404" y="19284"/>
                  </a:lnTo>
                  <a:lnTo>
                    <a:pt x="19554" y="19515"/>
                  </a:lnTo>
                  <a:lnTo>
                    <a:pt x="19451" y="19816"/>
                  </a:lnTo>
                  <a:lnTo>
                    <a:pt x="19742" y="19701"/>
                  </a:lnTo>
                  <a:lnTo>
                    <a:pt x="19836" y="19990"/>
                  </a:lnTo>
                  <a:lnTo>
                    <a:pt x="19583" y="20071"/>
                  </a:lnTo>
                  <a:lnTo>
                    <a:pt x="19508" y="20361"/>
                  </a:lnTo>
                  <a:lnTo>
                    <a:pt x="19648" y="20361"/>
                  </a:lnTo>
                  <a:lnTo>
                    <a:pt x="19836" y="20280"/>
                  </a:lnTo>
                  <a:lnTo>
                    <a:pt x="20005" y="20592"/>
                  </a:lnTo>
                  <a:lnTo>
                    <a:pt x="20249" y="20882"/>
                  </a:lnTo>
                  <a:lnTo>
                    <a:pt x="20380" y="20894"/>
                  </a:lnTo>
                  <a:lnTo>
                    <a:pt x="20455" y="20720"/>
                  </a:lnTo>
                  <a:lnTo>
                    <a:pt x="20455" y="20430"/>
                  </a:lnTo>
                  <a:lnTo>
                    <a:pt x="20540" y="20720"/>
                  </a:lnTo>
                  <a:lnTo>
                    <a:pt x="20680" y="20673"/>
                  </a:lnTo>
                  <a:lnTo>
                    <a:pt x="20680" y="20523"/>
                  </a:lnTo>
                  <a:lnTo>
                    <a:pt x="20596" y="20152"/>
                  </a:lnTo>
                  <a:lnTo>
                    <a:pt x="20512" y="19990"/>
                  </a:lnTo>
                  <a:lnTo>
                    <a:pt x="20390" y="19840"/>
                  </a:lnTo>
                  <a:lnTo>
                    <a:pt x="20361" y="19701"/>
                  </a:lnTo>
                  <a:lnTo>
                    <a:pt x="20193" y="19481"/>
                  </a:lnTo>
                  <a:lnTo>
                    <a:pt x="19902" y="19226"/>
                  </a:lnTo>
                  <a:lnTo>
                    <a:pt x="19836" y="19156"/>
                  </a:lnTo>
                  <a:lnTo>
                    <a:pt x="19705" y="18971"/>
                  </a:lnTo>
                  <a:lnTo>
                    <a:pt x="20024" y="18948"/>
                  </a:lnTo>
                  <a:lnTo>
                    <a:pt x="20380" y="19272"/>
                  </a:lnTo>
                  <a:lnTo>
                    <a:pt x="20474" y="19446"/>
                  </a:lnTo>
                  <a:lnTo>
                    <a:pt x="20577" y="19596"/>
                  </a:lnTo>
                  <a:lnTo>
                    <a:pt x="20680" y="19863"/>
                  </a:lnTo>
                  <a:lnTo>
                    <a:pt x="20680" y="20071"/>
                  </a:lnTo>
                  <a:lnTo>
                    <a:pt x="20953" y="20152"/>
                  </a:lnTo>
                  <a:lnTo>
                    <a:pt x="21065" y="20268"/>
                  </a:lnTo>
                  <a:lnTo>
                    <a:pt x="21159" y="20257"/>
                  </a:lnTo>
                  <a:lnTo>
                    <a:pt x="21028" y="19944"/>
                  </a:lnTo>
                  <a:lnTo>
                    <a:pt x="21159" y="19863"/>
                  </a:lnTo>
                  <a:lnTo>
                    <a:pt x="21300" y="20141"/>
                  </a:lnTo>
                  <a:lnTo>
                    <a:pt x="21403" y="20303"/>
                  </a:lnTo>
                  <a:lnTo>
                    <a:pt x="21600" y="20152"/>
                  </a:lnTo>
                  <a:lnTo>
                    <a:pt x="21600" y="19237"/>
                  </a:lnTo>
                  <a:lnTo>
                    <a:pt x="21525" y="18739"/>
                  </a:lnTo>
                  <a:lnTo>
                    <a:pt x="21525" y="18577"/>
                  </a:lnTo>
                  <a:lnTo>
                    <a:pt x="21290" y="18392"/>
                  </a:lnTo>
                  <a:lnTo>
                    <a:pt x="20756" y="18149"/>
                  </a:lnTo>
                  <a:lnTo>
                    <a:pt x="20193" y="18079"/>
                  </a:lnTo>
                  <a:lnTo>
                    <a:pt x="19770" y="17315"/>
                  </a:lnTo>
                  <a:lnTo>
                    <a:pt x="19076" y="16446"/>
                  </a:lnTo>
                  <a:lnTo>
                    <a:pt x="18729" y="15948"/>
                  </a:lnTo>
                  <a:lnTo>
                    <a:pt x="18241" y="15369"/>
                  </a:lnTo>
                  <a:lnTo>
                    <a:pt x="17762" y="14917"/>
                  </a:lnTo>
                  <a:lnTo>
                    <a:pt x="17368" y="14720"/>
                  </a:lnTo>
                  <a:lnTo>
                    <a:pt x="17134" y="14883"/>
                  </a:lnTo>
                  <a:lnTo>
                    <a:pt x="16946" y="15137"/>
                  </a:lnTo>
                  <a:lnTo>
                    <a:pt x="16758" y="15682"/>
                  </a:lnTo>
                  <a:lnTo>
                    <a:pt x="16496" y="15971"/>
                  </a:lnTo>
                  <a:lnTo>
                    <a:pt x="16017" y="15323"/>
                  </a:lnTo>
                  <a:lnTo>
                    <a:pt x="15435" y="14848"/>
                  </a:lnTo>
                  <a:lnTo>
                    <a:pt x="15304" y="14628"/>
                  </a:lnTo>
                  <a:lnTo>
                    <a:pt x="15304" y="14431"/>
                  </a:lnTo>
                  <a:lnTo>
                    <a:pt x="14947" y="14454"/>
                  </a:lnTo>
                  <a:lnTo>
                    <a:pt x="14872" y="14755"/>
                  </a:lnTo>
                  <a:lnTo>
                    <a:pt x="14450" y="14755"/>
                  </a:lnTo>
                  <a:lnTo>
                    <a:pt x="14300" y="14454"/>
                  </a:lnTo>
                  <a:lnTo>
                    <a:pt x="13709" y="8744"/>
                  </a:lnTo>
                  <a:lnTo>
                    <a:pt x="13174" y="3973"/>
                  </a:lnTo>
                  <a:lnTo>
                    <a:pt x="12986" y="211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5" name="Freeform 187">
              <a:extLst>
                <a:ext uri="{FF2B5EF4-FFF2-40B4-BE49-F238E27FC236}">
                  <a16:creationId xmlns:a16="http://schemas.microsoft.com/office/drawing/2014/main" id="{4BDD9768-F241-4100-B786-211C48A7553C}"/>
                </a:ext>
              </a:extLst>
            </p:cNvPr>
            <p:cNvSpPr/>
            <p:nvPr userDrawn="1"/>
          </p:nvSpPr>
          <p:spPr>
            <a:xfrm>
              <a:off x="751309" y="5636160"/>
              <a:ext cx="180090" cy="2267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976" y="21600"/>
                  </a:lnTo>
                  <a:lnTo>
                    <a:pt x="5768" y="19678"/>
                  </a:lnTo>
                  <a:lnTo>
                    <a:pt x="5768" y="18946"/>
                  </a:lnTo>
                  <a:lnTo>
                    <a:pt x="6898" y="17298"/>
                  </a:lnTo>
                  <a:lnTo>
                    <a:pt x="8595" y="15468"/>
                  </a:lnTo>
                  <a:lnTo>
                    <a:pt x="9273" y="14644"/>
                  </a:lnTo>
                  <a:lnTo>
                    <a:pt x="9613" y="14186"/>
                  </a:lnTo>
                  <a:lnTo>
                    <a:pt x="11083" y="16108"/>
                  </a:lnTo>
                  <a:lnTo>
                    <a:pt x="12666" y="15102"/>
                  </a:lnTo>
                  <a:lnTo>
                    <a:pt x="12666" y="13088"/>
                  </a:lnTo>
                  <a:lnTo>
                    <a:pt x="14136" y="12081"/>
                  </a:lnTo>
                  <a:lnTo>
                    <a:pt x="14588" y="12081"/>
                  </a:lnTo>
                  <a:lnTo>
                    <a:pt x="16511" y="11441"/>
                  </a:lnTo>
                  <a:lnTo>
                    <a:pt x="17416" y="11441"/>
                  </a:lnTo>
                  <a:lnTo>
                    <a:pt x="18660" y="10708"/>
                  </a:lnTo>
                  <a:lnTo>
                    <a:pt x="18660" y="9885"/>
                  </a:lnTo>
                  <a:lnTo>
                    <a:pt x="16624" y="7231"/>
                  </a:lnTo>
                  <a:lnTo>
                    <a:pt x="15380" y="7231"/>
                  </a:lnTo>
                  <a:lnTo>
                    <a:pt x="15380" y="5858"/>
                  </a:lnTo>
                  <a:lnTo>
                    <a:pt x="15493" y="5308"/>
                  </a:lnTo>
                  <a:lnTo>
                    <a:pt x="17755" y="4027"/>
                  </a:lnTo>
                  <a:lnTo>
                    <a:pt x="18660" y="4027"/>
                  </a:lnTo>
                  <a:lnTo>
                    <a:pt x="21600" y="3569"/>
                  </a:lnTo>
                  <a:lnTo>
                    <a:pt x="18207" y="1281"/>
                  </a:lnTo>
                  <a:lnTo>
                    <a:pt x="16172" y="0"/>
                  </a:lnTo>
                  <a:lnTo>
                    <a:pt x="13910" y="1281"/>
                  </a:lnTo>
                  <a:lnTo>
                    <a:pt x="11761" y="3203"/>
                  </a:lnTo>
                  <a:lnTo>
                    <a:pt x="11874" y="4027"/>
                  </a:lnTo>
                  <a:lnTo>
                    <a:pt x="12553" y="5492"/>
                  </a:lnTo>
                  <a:lnTo>
                    <a:pt x="12666" y="6315"/>
                  </a:lnTo>
                  <a:lnTo>
                    <a:pt x="12666" y="6956"/>
                  </a:lnTo>
                  <a:lnTo>
                    <a:pt x="11874" y="7597"/>
                  </a:lnTo>
                  <a:lnTo>
                    <a:pt x="10857" y="7963"/>
                  </a:lnTo>
                  <a:lnTo>
                    <a:pt x="8821" y="6956"/>
                  </a:lnTo>
                  <a:lnTo>
                    <a:pt x="6898" y="7231"/>
                  </a:lnTo>
                  <a:lnTo>
                    <a:pt x="8142" y="9061"/>
                  </a:lnTo>
                  <a:lnTo>
                    <a:pt x="8595" y="10800"/>
                  </a:lnTo>
                  <a:lnTo>
                    <a:pt x="8482" y="12722"/>
                  </a:lnTo>
                  <a:lnTo>
                    <a:pt x="7351" y="10800"/>
                  </a:lnTo>
                  <a:lnTo>
                    <a:pt x="5768" y="9427"/>
                  </a:lnTo>
                  <a:lnTo>
                    <a:pt x="4863" y="9061"/>
                  </a:lnTo>
                  <a:lnTo>
                    <a:pt x="3166" y="10068"/>
                  </a:lnTo>
                  <a:lnTo>
                    <a:pt x="2827" y="10800"/>
                  </a:lnTo>
                  <a:lnTo>
                    <a:pt x="1244" y="11807"/>
                  </a:lnTo>
                  <a:lnTo>
                    <a:pt x="1583" y="15010"/>
                  </a:lnTo>
                  <a:lnTo>
                    <a:pt x="2940" y="16108"/>
                  </a:lnTo>
                  <a:lnTo>
                    <a:pt x="3732" y="16658"/>
                  </a:lnTo>
                  <a:lnTo>
                    <a:pt x="4863" y="17024"/>
                  </a:lnTo>
                  <a:lnTo>
                    <a:pt x="4976" y="18305"/>
                  </a:lnTo>
                  <a:lnTo>
                    <a:pt x="4750" y="19586"/>
                  </a:lnTo>
                  <a:lnTo>
                    <a:pt x="3958" y="20410"/>
                  </a:lnTo>
                  <a:lnTo>
                    <a:pt x="0"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6" name="Freeform 188">
              <a:extLst>
                <a:ext uri="{FF2B5EF4-FFF2-40B4-BE49-F238E27FC236}">
                  <a16:creationId xmlns:a16="http://schemas.microsoft.com/office/drawing/2014/main" id="{35A1E515-994D-48C6-8AEE-A47316498DB9}"/>
                </a:ext>
              </a:extLst>
            </p:cNvPr>
            <p:cNvSpPr/>
            <p:nvPr userDrawn="1"/>
          </p:nvSpPr>
          <p:spPr>
            <a:xfrm>
              <a:off x="106928" y="5311881"/>
              <a:ext cx="81603" cy="68875"/>
            </a:xfrm>
            <a:custGeom>
              <a:avLst/>
              <a:gdLst/>
              <a:ahLst/>
              <a:cxnLst>
                <a:cxn ang="0">
                  <a:pos x="wd2" y="hd2"/>
                </a:cxn>
                <a:cxn ang="5400000">
                  <a:pos x="wd2" y="hd2"/>
                </a:cxn>
                <a:cxn ang="10800000">
                  <a:pos x="wd2" y="hd2"/>
                </a:cxn>
                <a:cxn ang="16200000">
                  <a:pos x="wd2" y="hd2"/>
                </a:cxn>
              </a:cxnLst>
              <a:rect l="0" t="0" r="r" b="b"/>
              <a:pathLst>
                <a:path w="21600" h="21600" extrusionOk="0">
                  <a:moveTo>
                    <a:pt x="0" y="8949"/>
                  </a:moveTo>
                  <a:lnTo>
                    <a:pt x="6028" y="16046"/>
                  </a:lnTo>
                  <a:lnTo>
                    <a:pt x="12307" y="21600"/>
                  </a:lnTo>
                  <a:lnTo>
                    <a:pt x="19591" y="21600"/>
                  </a:lnTo>
                  <a:lnTo>
                    <a:pt x="21600" y="15429"/>
                  </a:lnTo>
                  <a:lnTo>
                    <a:pt x="21600" y="12034"/>
                  </a:lnTo>
                  <a:lnTo>
                    <a:pt x="16828" y="0"/>
                  </a:lnTo>
                  <a:lnTo>
                    <a:pt x="14316" y="0"/>
                  </a:lnTo>
                  <a:lnTo>
                    <a:pt x="10800" y="3394"/>
                  </a:lnTo>
                  <a:lnTo>
                    <a:pt x="6028" y="3394"/>
                  </a:lnTo>
                  <a:lnTo>
                    <a:pt x="0" y="894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7" name="Freeform 189">
              <a:extLst>
                <a:ext uri="{FF2B5EF4-FFF2-40B4-BE49-F238E27FC236}">
                  <a16:creationId xmlns:a16="http://schemas.microsoft.com/office/drawing/2014/main" id="{B1052DCD-4A64-4D02-A429-3BD653E623C4}"/>
                </a:ext>
              </a:extLst>
            </p:cNvPr>
            <p:cNvSpPr/>
            <p:nvPr userDrawn="1"/>
          </p:nvSpPr>
          <p:spPr>
            <a:xfrm>
              <a:off x="0" y="4867072"/>
              <a:ext cx="129440" cy="123398"/>
            </a:xfrm>
            <a:custGeom>
              <a:avLst/>
              <a:gdLst/>
              <a:ahLst/>
              <a:cxnLst>
                <a:cxn ang="0">
                  <a:pos x="wd2" y="hd2"/>
                </a:cxn>
                <a:cxn ang="5400000">
                  <a:pos x="wd2" y="hd2"/>
                </a:cxn>
                <a:cxn ang="10800000">
                  <a:pos x="wd2" y="hd2"/>
                </a:cxn>
                <a:cxn ang="16200000">
                  <a:pos x="wd2" y="hd2"/>
                </a:cxn>
              </a:cxnLst>
              <a:rect l="0" t="0" r="r" b="b"/>
              <a:pathLst>
                <a:path w="21600" h="21600" extrusionOk="0">
                  <a:moveTo>
                    <a:pt x="15695" y="19913"/>
                  </a:moveTo>
                  <a:lnTo>
                    <a:pt x="21600" y="19913"/>
                  </a:lnTo>
                  <a:lnTo>
                    <a:pt x="18492" y="14344"/>
                  </a:lnTo>
                  <a:lnTo>
                    <a:pt x="15695" y="11306"/>
                  </a:lnTo>
                  <a:lnTo>
                    <a:pt x="13519" y="9281"/>
                  </a:lnTo>
                  <a:lnTo>
                    <a:pt x="13519" y="7256"/>
                  </a:lnTo>
                  <a:lnTo>
                    <a:pt x="11965" y="5906"/>
                  </a:lnTo>
                  <a:lnTo>
                    <a:pt x="7925" y="5906"/>
                  </a:lnTo>
                  <a:lnTo>
                    <a:pt x="4040" y="4387"/>
                  </a:lnTo>
                  <a:lnTo>
                    <a:pt x="2953" y="2869"/>
                  </a:lnTo>
                  <a:lnTo>
                    <a:pt x="2176" y="0"/>
                  </a:lnTo>
                  <a:lnTo>
                    <a:pt x="155" y="3037"/>
                  </a:lnTo>
                  <a:lnTo>
                    <a:pt x="0" y="4387"/>
                  </a:lnTo>
                  <a:lnTo>
                    <a:pt x="0" y="5400"/>
                  </a:lnTo>
                  <a:lnTo>
                    <a:pt x="155" y="5906"/>
                  </a:lnTo>
                  <a:lnTo>
                    <a:pt x="622" y="6750"/>
                  </a:lnTo>
                  <a:lnTo>
                    <a:pt x="777" y="7931"/>
                  </a:lnTo>
                  <a:lnTo>
                    <a:pt x="1243" y="9112"/>
                  </a:lnTo>
                  <a:lnTo>
                    <a:pt x="1399" y="9619"/>
                  </a:lnTo>
                  <a:lnTo>
                    <a:pt x="777" y="9787"/>
                  </a:lnTo>
                  <a:lnTo>
                    <a:pt x="1088" y="9787"/>
                  </a:lnTo>
                  <a:lnTo>
                    <a:pt x="2176" y="10125"/>
                  </a:lnTo>
                  <a:lnTo>
                    <a:pt x="4506" y="10294"/>
                  </a:lnTo>
                  <a:lnTo>
                    <a:pt x="4662" y="10125"/>
                  </a:lnTo>
                  <a:lnTo>
                    <a:pt x="5128" y="10125"/>
                  </a:lnTo>
                  <a:lnTo>
                    <a:pt x="6837" y="10462"/>
                  </a:lnTo>
                  <a:lnTo>
                    <a:pt x="8236" y="10462"/>
                  </a:lnTo>
                  <a:lnTo>
                    <a:pt x="9479" y="11644"/>
                  </a:lnTo>
                  <a:lnTo>
                    <a:pt x="10256" y="13331"/>
                  </a:lnTo>
                  <a:lnTo>
                    <a:pt x="11655" y="18225"/>
                  </a:lnTo>
                  <a:lnTo>
                    <a:pt x="14452" y="21600"/>
                  </a:lnTo>
                  <a:lnTo>
                    <a:pt x="15695" y="1991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8" name="Freeform 190">
              <a:extLst>
                <a:ext uri="{FF2B5EF4-FFF2-40B4-BE49-F238E27FC236}">
                  <a16:creationId xmlns:a16="http://schemas.microsoft.com/office/drawing/2014/main" id="{BBE855F0-3D2D-4800-A9FF-2A68CED2C036}"/>
                </a:ext>
              </a:extLst>
            </p:cNvPr>
            <p:cNvSpPr/>
            <p:nvPr userDrawn="1"/>
          </p:nvSpPr>
          <p:spPr>
            <a:xfrm>
              <a:off x="2594410" y="5039256"/>
              <a:ext cx="112556" cy="88962"/>
            </a:xfrm>
            <a:custGeom>
              <a:avLst/>
              <a:gdLst/>
              <a:ahLst/>
              <a:cxnLst>
                <a:cxn ang="0">
                  <a:pos x="wd2" y="hd2"/>
                </a:cxn>
                <a:cxn ang="5400000">
                  <a:pos x="wd2" y="hd2"/>
                </a:cxn>
                <a:cxn ang="10800000">
                  <a:pos x="wd2" y="hd2"/>
                </a:cxn>
                <a:cxn ang="16200000">
                  <a:pos x="wd2" y="hd2"/>
                </a:cxn>
              </a:cxnLst>
              <a:rect l="0" t="0" r="r" b="b"/>
              <a:pathLst>
                <a:path w="21600" h="21600" extrusionOk="0">
                  <a:moveTo>
                    <a:pt x="0" y="13148"/>
                  </a:moveTo>
                  <a:lnTo>
                    <a:pt x="4680" y="17139"/>
                  </a:lnTo>
                  <a:lnTo>
                    <a:pt x="6120" y="17139"/>
                  </a:lnTo>
                  <a:lnTo>
                    <a:pt x="10620" y="21600"/>
                  </a:lnTo>
                  <a:lnTo>
                    <a:pt x="17640" y="21600"/>
                  </a:lnTo>
                  <a:lnTo>
                    <a:pt x="19620" y="17374"/>
                  </a:lnTo>
                  <a:lnTo>
                    <a:pt x="19620" y="15496"/>
                  </a:lnTo>
                  <a:lnTo>
                    <a:pt x="21600" y="13148"/>
                  </a:lnTo>
                  <a:lnTo>
                    <a:pt x="21600" y="7043"/>
                  </a:lnTo>
                  <a:lnTo>
                    <a:pt x="18360" y="0"/>
                  </a:lnTo>
                  <a:lnTo>
                    <a:pt x="5220" y="0"/>
                  </a:lnTo>
                  <a:lnTo>
                    <a:pt x="0" y="3287"/>
                  </a:lnTo>
                  <a:lnTo>
                    <a:pt x="0" y="1314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9" name="Freeform 191">
              <a:extLst>
                <a:ext uri="{FF2B5EF4-FFF2-40B4-BE49-F238E27FC236}">
                  <a16:creationId xmlns:a16="http://schemas.microsoft.com/office/drawing/2014/main" id="{3D1ECCD3-2BDA-4E09-8C0A-67A7D05644FE}"/>
                </a:ext>
              </a:extLst>
            </p:cNvPr>
            <p:cNvSpPr/>
            <p:nvPr userDrawn="1"/>
          </p:nvSpPr>
          <p:spPr>
            <a:xfrm>
              <a:off x="2445273" y="5090911"/>
              <a:ext cx="39395" cy="63136"/>
            </a:xfrm>
            <a:custGeom>
              <a:avLst/>
              <a:gdLst/>
              <a:ahLst/>
              <a:cxnLst>
                <a:cxn ang="0">
                  <a:pos x="wd2" y="hd2"/>
                </a:cxn>
                <a:cxn ang="5400000">
                  <a:pos x="wd2" y="hd2"/>
                </a:cxn>
                <a:cxn ang="10800000">
                  <a:pos x="wd2" y="hd2"/>
                </a:cxn>
                <a:cxn ang="16200000">
                  <a:pos x="wd2" y="hd2"/>
                </a:cxn>
              </a:cxnLst>
              <a:rect l="0" t="0" r="r" b="b"/>
              <a:pathLst>
                <a:path w="21600" h="21600" extrusionOk="0">
                  <a:moveTo>
                    <a:pt x="12273" y="21600"/>
                  </a:moveTo>
                  <a:lnTo>
                    <a:pt x="12273" y="16200"/>
                  </a:lnTo>
                  <a:lnTo>
                    <a:pt x="16200" y="12388"/>
                  </a:lnTo>
                  <a:lnTo>
                    <a:pt x="21600" y="8576"/>
                  </a:lnTo>
                  <a:lnTo>
                    <a:pt x="21600" y="0"/>
                  </a:lnTo>
                  <a:lnTo>
                    <a:pt x="12273" y="4447"/>
                  </a:lnTo>
                  <a:lnTo>
                    <a:pt x="0" y="12388"/>
                  </a:lnTo>
                  <a:lnTo>
                    <a:pt x="0" y="20012"/>
                  </a:lnTo>
                  <a:lnTo>
                    <a:pt x="12273"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0" name="Freeform 192">
              <a:extLst>
                <a:ext uri="{FF2B5EF4-FFF2-40B4-BE49-F238E27FC236}">
                  <a16:creationId xmlns:a16="http://schemas.microsoft.com/office/drawing/2014/main" id="{382AD8C3-6144-4A3F-8557-0C4770728B16}"/>
                </a:ext>
              </a:extLst>
            </p:cNvPr>
            <p:cNvSpPr/>
            <p:nvPr userDrawn="1"/>
          </p:nvSpPr>
          <p:spPr>
            <a:xfrm>
              <a:off x="2946146" y="5191352"/>
              <a:ext cx="137881" cy="106180"/>
            </a:xfrm>
            <a:custGeom>
              <a:avLst/>
              <a:gdLst/>
              <a:ahLst/>
              <a:cxnLst>
                <a:cxn ang="0">
                  <a:pos x="wd2" y="hd2"/>
                </a:cxn>
                <a:cxn ang="5400000">
                  <a:pos x="wd2" y="hd2"/>
                </a:cxn>
                <a:cxn ang="10800000">
                  <a:pos x="wd2" y="hd2"/>
                </a:cxn>
                <a:cxn ang="16200000">
                  <a:pos x="wd2" y="hd2"/>
                </a:cxn>
              </a:cxnLst>
              <a:rect l="0" t="0" r="r" b="b"/>
              <a:pathLst>
                <a:path w="21600" h="21600" extrusionOk="0">
                  <a:moveTo>
                    <a:pt x="0" y="4086"/>
                  </a:moveTo>
                  <a:lnTo>
                    <a:pt x="4639" y="4086"/>
                  </a:lnTo>
                  <a:lnTo>
                    <a:pt x="4639" y="1557"/>
                  </a:lnTo>
                  <a:lnTo>
                    <a:pt x="7828" y="0"/>
                  </a:lnTo>
                  <a:lnTo>
                    <a:pt x="12322" y="0"/>
                  </a:lnTo>
                  <a:lnTo>
                    <a:pt x="13917" y="1946"/>
                  </a:lnTo>
                  <a:lnTo>
                    <a:pt x="15366" y="4086"/>
                  </a:lnTo>
                  <a:lnTo>
                    <a:pt x="17106" y="8562"/>
                  </a:lnTo>
                  <a:lnTo>
                    <a:pt x="19715" y="8562"/>
                  </a:lnTo>
                  <a:lnTo>
                    <a:pt x="21600" y="14400"/>
                  </a:lnTo>
                  <a:lnTo>
                    <a:pt x="21600" y="21600"/>
                  </a:lnTo>
                  <a:lnTo>
                    <a:pt x="18991" y="21600"/>
                  </a:lnTo>
                  <a:lnTo>
                    <a:pt x="16671" y="18292"/>
                  </a:lnTo>
                  <a:lnTo>
                    <a:pt x="14642" y="15957"/>
                  </a:lnTo>
                  <a:lnTo>
                    <a:pt x="10728" y="18292"/>
                  </a:lnTo>
                  <a:lnTo>
                    <a:pt x="8263" y="20043"/>
                  </a:lnTo>
                  <a:lnTo>
                    <a:pt x="5509" y="17319"/>
                  </a:lnTo>
                  <a:lnTo>
                    <a:pt x="3914" y="14789"/>
                  </a:lnTo>
                  <a:lnTo>
                    <a:pt x="0" y="10897"/>
                  </a:lnTo>
                  <a:lnTo>
                    <a:pt x="0" y="4086"/>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1" name="Freeform 193">
              <a:extLst>
                <a:ext uri="{FF2B5EF4-FFF2-40B4-BE49-F238E27FC236}">
                  <a16:creationId xmlns:a16="http://schemas.microsoft.com/office/drawing/2014/main" id="{69AAC315-3DCA-4DBA-92A6-DBE30B7B196D}"/>
                </a:ext>
              </a:extLst>
            </p:cNvPr>
            <p:cNvSpPr/>
            <p:nvPr userDrawn="1"/>
          </p:nvSpPr>
          <p:spPr>
            <a:xfrm>
              <a:off x="3202208" y="5323360"/>
              <a:ext cx="132253" cy="40177"/>
            </a:xfrm>
            <a:custGeom>
              <a:avLst/>
              <a:gdLst/>
              <a:ahLst/>
              <a:cxnLst>
                <a:cxn ang="0">
                  <a:pos x="wd2" y="hd2"/>
                </a:cxn>
                <a:cxn ang="5400000">
                  <a:pos x="wd2" y="hd2"/>
                </a:cxn>
                <a:cxn ang="10800000">
                  <a:pos x="wd2" y="hd2"/>
                </a:cxn>
                <a:cxn ang="16200000">
                  <a:pos x="wd2" y="hd2"/>
                </a:cxn>
              </a:cxnLst>
              <a:rect l="0" t="0" r="r" b="b"/>
              <a:pathLst>
                <a:path w="21600" h="21600" extrusionOk="0">
                  <a:moveTo>
                    <a:pt x="3394" y="16577"/>
                  </a:moveTo>
                  <a:lnTo>
                    <a:pt x="15274" y="16577"/>
                  </a:lnTo>
                  <a:lnTo>
                    <a:pt x="15274" y="21600"/>
                  </a:lnTo>
                  <a:lnTo>
                    <a:pt x="17126" y="19088"/>
                  </a:lnTo>
                  <a:lnTo>
                    <a:pt x="21600" y="9544"/>
                  </a:lnTo>
                  <a:lnTo>
                    <a:pt x="12343" y="9544"/>
                  </a:lnTo>
                  <a:lnTo>
                    <a:pt x="10491" y="0"/>
                  </a:lnTo>
                  <a:lnTo>
                    <a:pt x="0" y="0"/>
                  </a:lnTo>
                  <a:lnTo>
                    <a:pt x="0" y="14567"/>
                  </a:lnTo>
                  <a:lnTo>
                    <a:pt x="3394" y="1657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2" name="Freeform 194">
              <a:extLst>
                <a:ext uri="{FF2B5EF4-FFF2-40B4-BE49-F238E27FC236}">
                  <a16:creationId xmlns:a16="http://schemas.microsoft.com/office/drawing/2014/main" id="{C6C82C7D-C227-44D6-855A-66A2AFEDAE0C}"/>
                </a:ext>
              </a:extLst>
            </p:cNvPr>
            <p:cNvSpPr/>
            <p:nvPr userDrawn="1"/>
          </p:nvSpPr>
          <p:spPr>
            <a:xfrm>
              <a:off x="3255675" y="5389363"/>
              <a:ext cx="45023" cy="54525"/>
            </a:xfrm>
            <a:custGeom>
              <a:avLst/>
              <a:gdLst/>
              <a:ahLst/>
              <a:cxnLst>
                <a:cxn ang="0">
                  <a:pos x="wd2" y="hd2"/>
                </a:cxn>
                <a:cxn ang="5400000">
                  <a:pos x="wd2" y="hd2"/>
                </a:cxn>
                <a:cxn ang="10800000">
                  <a:pos x="wd2" y="hd2"/>
                </a:cxn>
                <a:cxn ang="16200000">
                  <a:pos x="wd2" y="hd2"/>
                </a:cxn>
              </a:cxnLst>
              <a:rect l="0" t="0" r="r" b="b"/>
              <a:pathLst>
                <a:path w="21600" h="21600" extrusionOk="0">
                  <a:moveTo>
                    <a:pt x="12600" y="21600"/>
                  </a:moveTo>
                  <a:lnTo>
                    <a:pt x="21600" y="16295"/>
                  </a:lnTo>
                  <a:lnTo>
                    <a:pt x="21600" y="11747"/>
                  </a:lnTo>
                  <a:lnTo>
                    <a:pt x="17100" y="6063"/>
                  </a:lnTo>
                  <a:lnTo>
                    <a:pt x="12600" y="0"/>
                  </a:lnTo>
                  <a:lnTo>
                    <a:pt x="0" y="0"/>
                  </a:lnTo>
                  <a:lnTo>
                    <a:pt x="0" y="6442"/>
                  </a:lnTo>
                  <a:lnTo>
                    <a:pt x="5850" y="10611"/>
                  </a:lnTo>
                  <a:lnTo>
                    <a:pt x="5850" y="18189"/>
                  </a:lnTo>
                  <a:lnTo>
                    <a:pt x="12600"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3" name="Freeform 195">
              <a:extLst>
                <a:ext uri="{FF2B5EF4-FFF2-40B4-BE49-F238E27FC236}">
                  <a16:creationId xmlns:a16="http://schemas.microsoft.com/office/drawing/2014/main" id="{28ED27D9-ABA3-4E59-BC94-7787D644F2B7}"/>
                </a:ext>
              </a:extLst>
            </p:cNvPr>
            <p:cNvSpPr/>
            <p:nvPr userDrawn="1"/>
          </p:nvSpPr>
          <p:spPr>
            <a:xfrm>
              <a:off x="3348533" y="5363537"/>
              <a:ext cx="163206" cy="114790"/>
            </a:xfrm>
            <a:custGeom>
              <a:avLst/>
              <a:gdLst/>
              <a:ahLst/>
              <a:cxnLst>
                <a:cxn ang="0">
                  <a:pos x="wd2" y="hd2"/>
                </a:cxn>
                <a:cxn ang="5400000">
                  <a:pos x="wd2" y="hd2"/>
                </a:cxn>
                <a:cxn ang="10800000">
                  <a:pos x="wd2" y="hd2"/>
                </a:cxn>
                <a:cxn ang="16200000">
                  <a:pos x="wd2" y="hd2"/>
                </a:cxn>
              </a:cxnLst>
              <a:rect l="0" t="0" r="r" b="b"/>
              <a:pathLst>
                <a:path w="21600" h="21600" extrusionOk="0">
                  <a:moveTo>
                    <a:pt x="8393" y="21600"/>
                  </a:moveTo>
                  <a:lnTo>
                    <a:pt x="15182" y="21600"/>
                  </a:lnTo>
                  <a:lnTo>
                    <a:pt x="15182" y="19993"/>
                  </a:lnTo>
                  <a:lnTo>
                    <a:pt x="19378" y="19993"/>
                  </a:lnTo>
                  <a:lnTo>
                    <a:pt x="21600" y="16780"/>
                  </a:lnTo>
                  <a:lnTo>
                    <a:pt x="21600" y="11603"/>
                  </a:lnTo>
                  <a:lnTo>
                    <a:pt x="16786" y="7676"/>
                  </a:lnTo>
                  <a:lnTo>
                    <a:pt x="13701" y="4641"/>
                  </a:lnTo>
                  <a:lnTo>
                    <a:pt x="8393" y="4641"/>
                  </a:lnTo>
                  <a:lnTo>
                    <a:pt x="8393" y="5891"/>
                  </a:lnTo>
                  <a:lnTo>
                    <a:pt x="6048" y="4641"/>
                  </a:lnTo>
                  <a:lnTo>
                    <a:pt x="4443" y="3035"/>
                  </a:lnTo>
                  <a:lnTo>
                    <a:pt x="2222" y="0"/>
                  </a:lnTo>
                  <a:lnTo>
                    <a:pt x="0" y="0"/>
                  </a:lnTo>
                  <a:lnTo>
                    <a:pt x="0" y="9640"/>
                  </a:lnTo>
                  <a:lnTo>
                    <a:pt x="2839" y="10711"/>
                  </a:lnTo>
                  <a:lnTo>
                    <a:pt x="6542" y="10711"/>
                  </a:lnTo>
                  <a:lnTo>
                    <a:pt x="6048" y="14817"/>
                  </a:lnTo>
                  <a:lnTo>
                    <a:pt x="6418" y="19101"/>
                  </a:lnTo>
                  <a:lnTo>
                    <a:pt x="7406" y="21600"/>
                  </a:lnTo>
                  <a:lnTo>
                    <a:pt x="8393"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4" name="Freeform 196">
              <a:extLst>
                <a:ext uri="{FF2B5EF4-FFF2-40B4-BE49-F238E27FC236}">
                  <a16:creationId xmlns:a16="http://schemas.microsoft.com/office/drawing/2014/main" id="{FF835ABC-C82F-4C19-AC45-8DF1A8DFBE8F}"/>
                </a:ext>
              </a:extLst>
            </p:cNvPr>
            <p:cNvSpPr/>
            <p:nvPr userDrawn="1"/>
          </p:nvSpPr>
          <p:spPr>
            <a:xfrm>
              <a:off x="3497668" y="5573025"/>
              <a:ext cx="326413" cy="358717"/>
            </a:xfrm>
            <a:custGeom>
              <a:avLst/>
              <a:gdLst/>
              <a:ahLst/>
              <a:cxnLst>
                <a:cxn ang="0">
                  <a:pos x="wd2" y="hd2"/>
                </a:cxn>
                <a:cxn ang="5400000">
                  <a:pos x="wd2" y="hd2"/>
                </a:cxn>
                <a:cxn ang="10800000">
                  <a:pos x="wd2" y="hd2"/>
                </a:cxn>
                <a:cxn ang="16200000">
                  <a:pos x="wd2" y="hd2"/>
                </a:cxn>
              </a:cxnLst>
              <a:rect l="0" t="0" r="r" b="b"/>
              <a:pathLst>
                <a:path w="21600" h="21600" extrusionOk="0">
                  <a:moveTo>
                    <a:pt x="3558" y="3514"/>
                  </a:moveTo>
                  <a:lnTo>
                    <a:pt x="2934" y="1325"/>
                  </a:lnTo>
                  <a:lnTo>
                    <a:pt x="2934" y="0"/>
                  </a:lnTo>
                  <a:lnTo>
                    <a:pt x="4745" y="0"/>
                  </a:lnTo>
                  <a:lnTo>
                    <a:pt x="6492" y="1037"/>
                  </a:lnTo>
                  <a:lnTo>
                    <a:pt x="7991" y="2362"/>
                  </a:lnTo>
                  <a:lnTo>
                    <a:pt x="8303" y="2419"/>
                  </a:lnTo>
                  <a:lnTo>
                    <a:pt x="8990" y="2477"/>
                  </a:lnTo>
                  <a:lnTo>
                    <a:pt x="11424" y="2477"/>
                  </a:lnTo>
                  <a:lnTo>
                    <a:pt x="14296" y="3514"/>
                  </a:lnTo>
                  <a:lnTo>
                    <a:pt x="15919" y="5069"/>
                  </a:lnTo>
                  <a:lnTo>
                    <a:pt x="15919" y="6163"/>
                  </a:lnTo>
                  <a:lnTo>
                    <a:pt x="16543" y="8582"/>
                  </a:lnTo>
                  <a:lnTo>
                    <a:pt x="17917" y="8582"/>
                  </a:lnTo>
                  <a:lnTo>
                    <a:pt x="17917" y="10022"/>
                  </a:lnTo>
                  <a:lnTo>
                    <a:pt x="18791" y="10022"/>
                  </a:lnTo>
                  <a:lnTo>
                    <a:pt x="19914" y="11059"/>
                  </a:lnTo>
                  <a:lnTo>
                    <a:pt x="21600" y="11059"/>
                  </a:lnTo>
                  <a:lnTo>
                    <a:pt x="19914" y="13075"/>
                  </a:lnTo>
                  <a:lnTo>
                    <a:pt x="18853" y="13709"/>
                  </a:lnTo>
                  <a:lnTo>
                    <a:pt x="17355" y="15840"/>
                  </a:lnTo>
                  <a:lnTo>
                    <a:pt x="15607" y="16474"/>
                  </a:lnTo>
                  <a:lnTo>
                    <a:pt x="12298" y="16474"/>
                  </a:lnTo>
                  <a:lnTo>
                    <a:pt x="11612" y="17395"/>
                  </a:lnTo>
                  <a:lnTo>
                    <a:pt x="9364" y="17395"/>
                  </a:lnTo>
                  <a:lnTo>
                    <a:pt x="8677" y="19181"/>
                  </a:lnTo>
                  <a:lnTo>
                    <a:pt x="8303" y="20390"/>
                  </a:lnTo>
                  <a:lnTo>
                    <a:pt x="7679" y="21024"/>
                  </a:lnTo>
                  <a:lnTo>
                    <a:pt x="7179" y="21600"/>
                  </a:lnTo>
                  <a:lnTo>
                    <a:pt x="6243" y="21600"/>
                  </a:lnTo>
                  <a:lnTo>
                    <a:pt x="5431" y="20333"/>
                  </a:lnTo>
                  <a:lnTo>
                    <a:pt x="3434" y="19354"/>
                  </a:lnTo>
                  <a:lnTo>
                    <a:pt x="2247" y="18490"/>
                  </a:lnTo>
                  <a:lnTo>
                    <a:pt x="2247" y="11520"/>
                  </a:lnTo>
                  <a:lnTo>
                    <a:pt x="936" y="9446"/>
                  </a:lnTo>
                  <a:lnTo>
                    <a:pt x="0" y="8813"/>
                  </a:lnTo>
                  <a:lnTo>
                    <a:pt x="0" y="7315"/>
                  </a:lnTo>
                  <a:lnTo>
                    <a:pt x="936" y="6394"/>
                  </a:lnTo>
                  <a:lnTo>
                    <a:pt x="2247" y="5933"/>
                  </a:lnTo>
                  <a:lnTo>
                    <a:pt x="3558" y="5069"/>
                  </a:lnTo>
                  <a:lnTo>
                    <a:pt x="3558" y="3514"/>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grpSp>
      <p:sp>
        <p:nvSpPr>
          <p:cNvPr id="83" name="Text Placeholder 82">
            <a:extLst>
              <a:ext uri="{FF2B5EF4-FFF2-40B4-BE49-F238E27FC236}">
                <a16:creationId xmlns:a16="http://schemas.microsoft.com/office/drawing/2014/main" id="{FE683F52-CF19-4DF9-88C3-DCAAD2F2F2B4}"/>
              </a:ext>
            </a:extLst>
          </p:cNvPr>
          <p:cNvSpPr>
            <a:spLocks noGrp="1"/>
          </p:cNvSpPr>
          <p:nvPr>
            <p:ph type="body" sz="quarter" idx="16"/>
          </p:nvPr>
        </p:nvSpPr>
        <p:spPr>
          <a:xfrm>
            <a:off x="13047771" y="2955462"/>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82" name="Text Placeholder 81">
            <a:extLst>
              <a:ext uri="{FF2B5EF4-FFF2-40B4-BE49-F238E27FC236}">
                <a16:creationId xmlns:a16="http://schemas.microsoft.com/office/drawing/2014/main" id="{6055C9B6-7FB3-45D1-9263-75A968E1E47B}"/>
              </a:ext>
            </a:extLst>
          </p:cNvPr>
          <p:cNvSpPr>
            <a:spLocks noGrp="1"/>
          </p:cNvSpPr>
          <p:nvPr>
            <p:ph type="body" sz="quarter" idx="87"/>
          </p:nvPr>
        </p:nvSpPr>
        <p:spPr>
          <a:xfrm>
            <a:off x="17467372" y="5809323"/>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72" name="Body text">
            <a:extLst>
              <a:ext uri="{FF2B5EF4-FFF2-40B4-BE49-F238E27FC236}">
                <a16:creationId xmlns:a16="http://schemas.microsoft.com/office/drawing/2014/main" id="{8C3024A3-D69B-4A12-967E-694BF6DA6C4B}"/>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73" name="Title text">
            <a:extLst>
              <a:ext uri="{FF2B5EF4-FFF2-40B4-BE49-F238E27FC236}">
                <a16:creationId xmlns:a16="http://schemas.microsoft.com/office/drawing/2014/main" id="{60C5B62C-5D44-4146-8D5A-3FAC02C7E56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4" name="Title text">
            <a:extLst>
              <a:ext uri="{FF2B5EF4-FFF2-40B4-BE49-F238E27FC236}">
                <a16:creationId xmlns:a16="http://schemas.microsoft.com/office/drawing/2014/main" id="{4D8F7224-C72B-4208-A02A-C08BAF7E5FEE}"/>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5" name="Title text">
            <a:extLst>
              <a:ext uri="{FF2B5EF4-FFF2-40B4-BE49-F238E27FC236}">
                <a16:creationId xmlns:a16="http://schemas.microsoft.com/office/drawing/2014/main" id="{ABD9B74C-6227-4371-80F9-C4CB3A2DEBC3}"/>
              </a:ext>
            </a:extLst>
          </p:cNvPr>
          <p:cNvSpPr>
            <a:spLocks noGrp="1"/>
          </p:cNvSpPr>
          <p:nvPr>
            <p:ph type="body" sz="quarter" idx="85" hasCustomPrompt="1"/>
          </p:nvPr>
        </p:nvSpPr>
        <p:spPr>
          <a:xfrm>
            <a:off x="13851352" y="4128109"/>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84" name="Title text">
            <a:extLst>
              <a:ext uri="{FF2B5EF4-FFF2-40B4-BE49-F238E27FC236}">
                <a16:creationId xmlns:a16="http://schemas.microsoft.com/office/drawing/2014/main" id="{E24DB1E3-5B26-4F71-BD54-460ABF6619DC}"/>
              </a:ext>
            </a:extLst>
          </p:cNvPr>
          <p:cNvSpPr>
            <a:spLocks noGrp="1"/>
          </p:cNvSpPr>
          <p:nvPr>
            <p:ph type="body" sz="quarter" idx="88" hasCustomPrompt="1"/>
          </p:nvPr>
        </p:nvSpPr>
        <p:spPr>
          <a:xfrm>
            <a:off x="18025964" y="6533534"/>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76" name="Slide Number">
            <a:extLst>
              <a:ext uri="{FF2B5EF4-FFF2-40B4-BE49-F238E27FC236}">
                <a16:creationId xmlns:a16="http://schemas.microsoft.com/office/drawing/2014/main" id="{78ABDB59-CFFB-466D-AAC7-C63E07EEE74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99676488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75_Blank Slide">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812F404D-9B0B-4024-86C7-83E6A7CD2688}"/>
              </a:ext>
            </a:extLst>
          </p:cNvPr>
          <p:cNvSpPr>
            <a:spLocks noGrp="1"/>
          </p:cNvSpPr>
          <p:nvPr>
            <p:ph type="body" sz="quarter" idx="16"/>
          </p:nvPr>
        </p:nvSpPr>
        <p:spPr>
          <a:xfrm>
            <a:off x="13847755" y="6937980"/>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7" name="Text Placeholder 26">
            <a:extLst>
              <a:ext uri="{FF2B5EF4-FFF2-40B4-BE49-F238E27FC236}">
                <a16:creationId xmlns:a16="http://schemas.microsoft.com/office/drawing/2014/main" id="{6DBDF96C-DA78-4766-A436-164A4390E355}"/>
              </a:ext>
            </a:extLst>
          </p:cNvPr>
          <p:cNvSpPr>
            <a:spLocks noGrp="1"/>
          </p:cNvSpPr>
          <p:nvPr>
            <p:ph type="body" sz="quarter" idx="87"/>
          </p:nvPr>
        </p:nvSpPr>
        <p:spPr>
          <a:xfrm>
            <a:off x="15706234" y="3335950"/>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8" name="Title text">
            <a:extLst>
              <a:ext uri="{FF2B5EF4-FFF2-40B4-BE49-F238E27FC236}">
                <a16:creationId xmlns:a16="http://schemas.microsoft.com/office/drawing/2014/main" id="{E7F6A877-D7CD-4004-9800-3CC2D6754B38}"/>
              </a:ext>
            </a:extLst>
          </p:cNvPr>
          <p:cNvSpPr>
            <a:spLocks noGrp="1"/>
          </p:cNvSpPr>
          <p:nvPr>
            <p:ph type="body" sz="quarter" idx="85" hasCustomPrompt="1"/>
          </p:nvPr>
        </p:nvSpPr>
        <p:spPr>
          <a:xfrm>
            <a:off x="14651336" y="8110627"/>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676BC630-6917-4089-BD19-378138DCEC45}"/>
              </a:ext>
            </a:extLst>
          </p:cNvPr>
          <p:cNvSpPr>
            <a:spLocks noGrp="1"/>
          </p:cNvSpPr>
          <p:nvPr>
            <p:ph type="body" sz="quarter" idx="88" hasCustomPrompt="1"/>
          </p:nvPr>
        </p:nvSpPr>
        <p:spPr>
          <a:xfrm>
            <a:off x="16264826" y="4060161"/>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0" name="Text Placeholder 29">
            <a:extLst>
              <a:ext uri="{FF2B5EF4-FFF2-40B4-BE49-F238E27FC236}">
                <a16:creationId xmlns:a16="http://schemas.microsoft.com/office/drawing/2014/main" id="{929D1CEE-DD98-4349-B0B2-C15818DBE864}"/>
              </a:ext>
            </a:extLst>
          </p:cNvPr>
          <p:cNvSpPr>
            <a:spLocks noGrp="1"/>
          </p:cNvSpPr>
          <p:nvPr>
            <p:ph type="body" sz="quarter" idx="89"/>
          </p:nvPr>
        </p:nvSpPr>
        <p:spPr>
          <a:xfrm>
            <a:off x="20682773" y="6911904"/>
            <a:ext cx="1426578" cy="1426578"/>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31" name="Title text">
            <a:extLst>
              <a:ext uri="{FF2B5EF4-FFF2-40B4-BE49-F238E27FC236}">
                <a16:creationId xmlns:a16="http://schemas.microsoft.com/office/drawing/2014/main" id="{F317E2AD-CE4D-4D87-AB7B-62326AB12758}"/>
              </a:ext>
            </a:extLst>
          </p:cNvPr>
          <p:cNvSpPr>
            <a:spLocks noGrp="1"/>
          </p:cNvSpPr>
          <p:nvPr>
            <p:ph type="body" sz="quarter" idx="90" hasCustomPrompt="1"/>
          </p:nvPr>
        </p:nvSpPr>
        <p:spPr>
          <a:xfrm>
            <a:off x="20966770" y="7246475"/>
            <a:ext cx="1299328" cy="8317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2" name="Body text">
            <a:extLst>
              <a:ext uri="{FF2B5EF4-FFF2-40B4-BE49-F238E27FC236}">
                <a16:creationId xmlns:a16="http://schemas.microsoft.com/office/drawing/2014/main" id="{5B45AC38-B8A6-40D7-9B3B-0366F47A417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1FF3F4F3-ADB0-42EA-B7AC-4FA1C4447CE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Title text">
            <a:extLst>
              <a:ext uri="{FF2B5EF4-FFF2-40B4-BE49-F238E27FC236}">
                <a16:creationId xmlns:a16="http://schemas.microsoft.com/office/drawing/2014/main" id="{67A9B0C3-32C0-4174-8474-27F64A7EAD6C}"/>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36D87086-E26B-4501-BD7C-DD02D541D68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20951270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76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B3AA6341-E8BF-4219-822D-87165B4A4723}"/>
              </a:ext>
            </a:extLst>
          </p:cNvPr>
          <p:cNvGrpSpPr/>
          <p:nvPr userDrawn="1"/>
        </p:nvGrpSpPr>
        <p:grpSpPr>
          <a:xfrm>
            <a:off x="13849593" y="3017580"/>
            <a:ext cx="9014707" cy="7680840"/>
            <a:chOff x="0" y="0"/>
            <a:chExt cx="9014706" cy="7680839"/>
          </a:xfrm>
        </p:grpSpPr>
        <p:sp>
          <p:nvSpPr>
            <p:cNvPr id="3" name="Freeform 60">
              <a:extLst>
                <a:ext uri="{FF2B5EF4-FFF2-40B4-BE49-F238E27FC236}">
                  <a16:creationId xmlns:a16="http://schemas.microsoft.com/office/drawing/2014/main" id="{E1E40F6B-4547-4CB5-BD51-17DA5CF16883}"/>
                </a:ext>
              </a:extLst>
            </p:cNvPr>
            <p:cNvSpPr/>
            <p:nvPr/>
          </p:nvSpPr>
          <p:spPr>
            <a:xfrm>
              <a:off x="0" y="0"/>
              <a:ext cx="9014707" cy="7680840"/>
            </a:xfrm>
            <a:custGeom>
              <a:avLst/>
              <a:gdLst/>
              <a:ahLst/>
              <a:cxnLst>
                <a:cxn ang="0">
                  <a:pos x="wd2" y="hd2"/>
                </a:cxn>
                <a:cxn ang="5400000">
                  <a:pos x="wd2" y="hd2"/>
                </a:cxn>
                <a:cxn ang="10800000">
                  <a:pos x="wd2" y="hd2"/>
                </a:cxn>
                <a:cxn ang="16200000">
                  <a:pos x="wd2" y="hd2"/>
                </a:cxn>
              </a:cxnLst>
              <a:rect l="0" t="0" r="r" b="b"/>
              <a:pathLst>
                <a:path w="21579" h="21600" extrusionOk="0">
                  <a:moveTo>
                    <a:pt x="9508" y="5923"/>
                  </a:moveTo>
                  <a:cubicBezTo>
                    <a:pt x="9530" y="5923"/>
                    <a:pt x="9530" y="5923"/>
                    <a:pt x="9530" y="5923"/>
                  </a:cubicBezTo>
                  <a:cubicBezTo>
                    <a:pt x="9530" y="5923"/>
                    <a:pt x="9551" y="6072"/>
                    <a:pt x="9551" y="6147"/>
                  </a:cubicBezTo>
                  <a:cubicBezTo>
                    <a:pt x="9530" y="6246"/>
                    <a:pt x="9551" y="6296"/>
                    <a:pt x="9635" y="6271"/>
                  </a:cubicBezTo>
                  <a:cubicBezTo>
                    <a:pt x="9720" y="6221"/>
                    <a:pt x="9805" y="6122"/>
                    <a:pt x="9763" y="6022"/>
                  </a:cubicBezTo>
                  <a:cubicBezTo>
                    <a:pt x="9741" y="5923"/>
                    <a:pt x="9741" y="5873"/>
                    <a:pt x="9805" y="5898"/>
                  </a:cubicBezTo>
                  <a:cubicBezTo>
                    <a:pt x="9868" y="5898"/>
                    <a:pt x="9953" y="5898"/>
                    <a:pt x="9974" y="5798"/>
                  </a:cubicBezTo>
                  <a:cubicBezTo>
                    <a:pt x="10017" y="5699"/>
                    <a:pt x="10101" y="5475"/>
                    <a:pt x="10144" y="5400"/>
                  </a:cubicBezTo>
                  <a:cubicBezTo>
                    <a:pt x="10165" y="5325"/>
                    <a:pt x="10144" y="5226"/>
                    <a:pt x="10059" y="5226"/>
                  </a:cubicBezTo>
                  <a:cubicBezTo>
                    <a:pt x="9953" y="5226"/>
                    <a:pt x="9911" y="5226"/>
                    <a:pt x="9868" y="5151"/>
                  </a:cubicBezTo>
                  <a:cubicBezTo>
                    <a:pt x="9805" y="5101"/>
                    <a:pt x="9593" y="5101"/>
                    <a:pt x="9551" y="5201"/>
                  </a:cubicBezTo>
                  <a:cubicBezTo>
                    <a:pt x="9508" y="5276"/>
                    <a:pt x="9487" y="5350"/>
                    <a:pt x="9487" y="5450"/>
                  </a:cubicBezTo>
                  <a:cubicBezTo>
                    <a:pt x="9466" y="5524"/>
                    <a:pt x="9508" y="5599"/>
                    <a:pt x="9487" y="5699"/>
                  </a:cubicBezTo>
                  <a:cubicBezTo>
                    <a:pt x="9466" y="5798"/>
                    <a:pt x="9508" y="5923"/>
                    <a:pt x="9508" y="5923"/>
                  </a:cubicBezTo>
                  <a:close/>
                  <a:moveTo>
                    <a:pt x="8301" y="4081"/>
                  </a:moveTo>
                  <a:cubicBezTo>
                    <a:pt x="8323" y="4081"/>
                    <a:pt x="8323" y="4081"/>
                    <a:pt x="8323" y="4081"/>
                  </a:cubicBezTo>
                  <a:cubicBezTo>
                    <a:pt x="8323" y="4081"/>
                    <a:pt x="8365" y="3932"/>
                    <a:pt x="8407" y="4006"/>
                  </a:cubicBezTo>
                  <a:cubicBezTo>
                    <a:pt x="8450" y="4106"/>
                    <a:pt x="8513" y="4106"/>
                    <a:pt x="8450" y="4206"/>
                  </a:cubicBezTo>
                  <a:cubicBezTo>
                    <a:pt x="8407" y="4305"/>
                    <a:pt x="8407" y="4429"/>
                    <a:pt x="8344" y="4454"/>
                  </a:cubicBezTo>
                  <a:cubicBezTo>
                    <a:pt x="8301" y="4504"/>
                    <a:pt x="8238" y="4579"/>
                    <a:pt x="8174" y="4529"/>
                  </a:cubicBezTo>
                  <a:cubicBezTo>
                    <a:pt x="8090" y="4454"/>
                    <a:pt x="8068" y="4454"/>
                    <a:pt x="7984" y="4454"/>
                  </a:cubicBezTo>
                  <a:cubicBezTo>
                    <a:pt x="7920" y="4479"/>
                    <a:pt x="7899" y="4429"/>
                    <a:pt x="7793" y="4479"/>
                  </a:cubicBezTo>
                  <a:cubicBezTo>
                    <a:pt x="7687" y="4554"/>
                    <a:pt x="7539" y="4629"/>
                    <a:pt x="7454" y="4604"/>
                  </a:cubicBezTo>
                  <a:cubicBezTo>
                    <a:pt x="7391" y="4579"/>
                    <a:pt x="7306" y="4429"/>
                    <a:pt x="7348" y="4380"/>
                  </a:cubicBezTo>
                  <a:cubicBezTo>
                    <a:pt x="7391" y="4355"/>
                    <a:pt x="7475" y="4330"/>
                    <a:pt x="7581" y="4330"/>
                  </a:cubicBezTo>
                  <a:cubicBezTo>
                    <a:pt x="7666" y="4330"/>
                    <a:pt x="7772" y="4330"/>
                    <a:pt x="7708" y="4305"/>
                  </a:cubicBezTo>
                  <a:cubicBezTo>
                    <a:pt x="7645" y="4255"/>
                    <a:pt x="7624" y="4255"/>
                    <a:pt x="7560" y="4255"/>
                  </a:cubicBezTo>
                  <a:cubicBezTo>
                    <a:pt x="7475" y="4255"/>
                    <a:pt x="7475" y="4206"/>
                    <a:pt x="7518" y="4156"/>
                  </a:cubicBezTo>
                  <a:cubicBezTo>
                    <a:pt x="7539" y="4106"/>
                    <a:pt x="7454" y="4131"/>
                    <a:pt x="7412" y="4156"/>
                  </a:cubicBezTo>
                  <a:cubicBezTo>
                    <a:pt x="7370" y="4206"/>
                    <a:pt x="7348" y="4230"/>
                    <a:pt x="7285" y="4181"/>
                  </a:cubicBezTo>
                  <a:cubicBezTo>
                    <a:pt x="7221" y="4131"/>
                    <a:pt x="7243" y="4056"/>
                    <a:pt x="7179" y="4031"/>
                  </a:cubicBezTo>
                  <a:cubicBezTo>
                    <a:pt x="7115" y="4006"/>
                    <a:pt x="7073" y="4006"/>
                    <a:pt x="7137" y="3932"/>
                  </a:cubicBezTo>
                  <a:cubicBezTo>
                    <a:pt x="7179" y="3882"/>
                    <a:pt x="7264" y="3932"/>
                    <a:pt x="7264" y="3907"/>
                  </a:cubicBezTo>
                  <a:cubicBezTo>
                    <a:pt x="7285" y="3882"/>
                    <a:pt x="7179" y="3857"/>
                    <a:pt x="7221" y="3807"/>
                  </a:cubicBezTo>
                  <a:cubicBezTo>
                    <a:pt x="7243" y="3758"/>
                    <a:pt x="7306" y="3758"/>
                    <a:pt x="7327" y="3758"/>
                  </a:cubicBezTo>
                  <a:cubicBezTo>
                    <a:pt x="7348" y="3733"/>
                    <a:pt x="7264" y="3633"/>
                    <a:pt x="7348" y="3583"/>
                  </a:cubicBezTo>
                  <a:cubicBezTo>
                    <a:pt x="7433" y="3534"/>
                    <a:pt x="7433" y="3534"/>
                    <a:pt x="7454" y="3509"/>
                  </a:cubicBezTo>
                  <a:cubicBezTo>
                    <a:pt x="7475" y="3484"/>
                    <a:pt x="7581" y="3434"/>
                    <a:pt x="7581" y="3484"/>
                  </a:cubicBezTo>
                  <a:cubicBezTo>
                    <a:pt x="7603" y="3534"/>
                    <a:pt x="7603" y="3583"/>
                    <a:pt x="7624" y="3608"/>
                  </a:cubicBezTo>
                  <a:cubicBezTo>
                    <a:pt x="7645" y="3658"/>
                    <a:pt x="7730" y="3633"/>
                    <a:pt x="7751" y="3683"/>
                  </a:cubicBezTo>
                  <a:cubicBezTo>
                    <a:pt x="7772" y="3708"/>
                    <a:pt x="7772" y="3733"/>
                    <a:pt x="7772" y="3857"/>
                  </a:cubicBezTo>
                  <a:cubicBezTo>
                    <a:pt x="7793" y="3957"/>
                    <a:pt x="7793" y="4081"/>
                    <a:pt x="7835" y="4106"/>
                  </a:cubicBezTo>
                  <a:cubicBezTo>
                    <a:pt x="7899" y="4106"/>
                    <a:pt x="7899" y="4156"/>
                    <a:pt x="8005" y="4156"/>
                  </a:cubicBezTo>
                  <a:cubicBezTo>
                    <a:pt x="8090" y="4156"/>
                    <a:pt x="8026" y="4031"/>
                    <a:pt x="8005" y="3982"/>
                  </a:cubicBezTo>
                  <a:cubicBezTo>
                    <a:pt x="7963" y="3932"/>
                    <a:pt x="8068" y="3907"/>
                    <a:pt x="8026" y="3832"/>
                  </a:cubicBezTo>
                  <a:cubicBezTo>
                    <a:pt x="7984" y="3782"/>
                    <a:pt x="8005" y="3758"/>
                    <a:pt x="8026" y="3683"/>
                  </a:cubicBezTo>
                  <a:cubicBezTo>
                    <a:pt x="8068" y="3633"/>
                    <a:pt x="8090" y="3583"/>
                    <a:pt x="8132" y="3534"/>
                  </a:cubicBezTo>
                  <a:cubicBezTo>
                    <a:pt x="8195" y="3509"/>
                    <a:pt x="8259" y="3608"/>
                    <a:pt x="8217" y="3683"/>
                  </a:cubicBezTo>
                  <a:cubicBezTo>
                    <a:pt x="8174" y="3733"/>
                    <a:pt x="8174" y="3807"/>
                    <a:pt x="8174" y="3857"/>
                  </a:cubicBezTo>
                  <a:cubicBezTo>
                    <a:pt x="8195" y="3882"/>
                    <a:pt x="8217" y="3907"/>
                    <a:pt x="8217" y="3932"/>
                  </a:cubicBezTo>
                  <a:cubicBezTo>
                    <a:pt x="8217" y="3957"/>
                    <a:pt x="8217" y="4006"/>
                    <a:pt x="8238" y="4031"/>
                  </a:cubicBezTo>
                  <a:cubicBezTo>
                    <a:pt x="8259" y="4056"/>
                    <a:pt x="8301" y="4081"/>
                    <a:pt x="8301" y="4081"/>
                  </a:cubicBezTo>
                  <a:close/>
                  <a:moveTo>
                    <a:pt x="805" y="15827"/>
                  </a:moveTo>
                  <a:cubicBezTo>
                    <a:pt x="826" y="15802"/>
                    <a:pt x="826" y="15752"/>
                    <a:pt x="826" y="15727"/>
                  </a:cubicBezTo>
                  <a:cubicBezTo>
                    <a:pt x="826" y="15727"/>
                    <a:pt x="741" y="15727"/>
                    <a:pt x="805" y="15628"/>
                  </a:cubicBezTo>
                  <a:cubicBezTo>
                    <a:pt x="868" y="15553"/>
                    <a:pt x="911" y="15553"/>
                    <a:pt x="911" y="15553"/>
                  </a:cubicBezTo>
                  <a:cubicBezTo>
                    <a:pt x="911" y="15553"/>
                    <a:pt x="847" y="15578"/>
                    <a:pt x="784" y="15528"/>
                  </a:cubicBezTo>
                  <a:cubicBezTo>
                    <a:pt x="720" y="15503"/>
                    <a:pt x="657" y="15503"/>
                    <a:pt x="657" y="15453"/>
                  </a:cubicBezTo>
                  <a:cubicBezTo>
                    <a:pt x="657" y="15379"/>
                    <a:pt x="741" y="15329"/>
                    <a:pt x="657" y="15254"/>
                  </a:cubicBezTo>
                  <a:cubicBezTo>
                    <a:pt x="572" y="15180"/>
                    <a:pt x="572" y="15155"/>
                    <a:pt x="572" y="15080"/>
                  </a:cubicBezTo>
                  <a:cubicBezTo>
                    <a:pt x="572" y="15030"/>
                    <a:pt x="635" y="15105"/>
                    <a:pt x="614" y="15006"/>
                  </a:cubicBezTo>
                  <a:cubicBezTo>
                    <a:pt x="572" y="14906"/>
                    <a:pt x="593" y="14881"/>
                    <a:pt x="572" y="14856"/>
                  </a:cubicBezTo>
                  <a:cubicBezTo>
                    <a:pt x="551" y="14806"/>
                    <a:pt x="508" y="14757"/>
                    <a:pt x="508" y="14732"/>
                  </a:cubicBezTo>
                  <a:cubicBezTo>
                    <a:pt x="530" y="14707"/>
                    <a:pt x="487" y="14607"/>
                    <a:pt x="466" y="14607"/>
                  </a:cubicBezTo>
                  <a:cubicBezTo>
                    <a:pt x="445" y="14607"/>
                    <a:pt x="381" y="14558"/>
                    <a:pt x="424" y="14508"/>
                  </a:cubicBezTo>
                  <a:cubicBezTo>
                    <a:pt x="445" y="14433"/>
                    <a:pt x="508" y="14433"/>
                    <a:pt x="508" y="14408"/>
                  </a:cubicBezTo>
                  <a:cubicBezTo>
                    <a:pt x="508" y="14383"/>
                    <a:pt x="424" y="14433"/>
                    <a:pt x="403" y="14359"/>
                  </a:cubicBezTo>
                  <a:cubicBezTo>
                    <a:pt x="360" y="14284"/>
                    <a:pt x="381" y="14184"/>
                    <a:pt x="381" y="14159"/>
                  </a:cubicBezTo>
                  <a:cubicBezTo>
                    <a:pt x="381" y="14135"/>
                    <a:pt x="487" y="14085"/>
                    <a:pt x="530" y="14184"/>
                  </a:cubicBezTo>
                  <a:cubicBezTo>
                    <a:pt x="551" y="14284"/>
                    <a:pt x="614" y="14334"/>
                    <a:pt x="635" y="14383"/>
                  </a:cubicBezTo>
                  <a:cubicBezTo>
                    <a:pt x="657" y="14458"/>
                    <a:pt x="720" y="14533"/>
                    <a:pt x="763" y="14582"/>
                  </a:cubicBezTo>
                  <a:cubicBezTo>
                    <a:pt x="805" y="14632"/>
                    <a:pt x="890" y="14757"/>
                    <a:pt x="974" y="14831"/>
                  </a:cubicBezTo>
                  <a:cubicBezTo>
                    <a:pt x="1038" y="14881"/>
                    <a:pt x="995" y="14906"/>
                    <a:pt x="1017" y="15080"/>
                  </a:cubicBezTo>
                  <a:cubicBezTo>
                    <a:pt x="1017" y="15229"/>
                    <a:pt x="995" y="15304"/>
                    <a:pt x="1038" y="15404"/>
                  </a:cubicBezTo>
                  <a:cubicBezTo>
                    <a:pt x="1059" y="15528"/>
                    <a:pt x="1101" y="15478"/>
                    <a:pt x="1144" y="15578"/>
                  </a:cubicBezTo>
                  <a:cubicBezTo>
                    <a:pt x="1186" y="15653"/>
                    <a:pt x="1207" y="15653"/>
                    <a:pt x="1207" y="15777"/>
                  </a:cubicBezTo>
                  <a:cubicBezTo>
                    <a:pt x="1207" y="15876"/>
                    <a:pt x="1334" y="15852"/>
                    <a:pt x="1355" y="15926"/>
                  </a:cubicBezTo>
                  <a:cubicBezTo>
                    <a:pt x="1355" y="16026"/>
                    <a:pt x="1334" y="16026"/>
                    <a:pt x="1271" y="16100"/>
                  </a:cubicBezTo>
                  <a:cubicBezTo>
                    <a:pt x="1228" y="16150"/>
                    <a:pt x="1186" y="16175"/>
                    <a:pt x="1165" y="16175"/>
                  </a:cubicBezTo>
                  <a:cubicBezTo>
                    <a:pt x="1123" y="16175"/>
                    <a:pt x="1080" y="16150"/>
                    <a:pt x="1059" y="16125"/>
                  </a:cubicBezTo>
                  <a:cubicBezTo>
                    <a:pt x="995" y="16076"/>
                    <a:pt x="890" y="15926"/>
                    <a:pt x="805" y="15827"/>
                  </a:cubicBezTo>
                  <a:close/>
                  <a:moveTo>
                    <a:pt x="18741" y="16996"/>
                  </a:moveTo>
                  <a:cubicBezTo>
                    <a:pt x="18720" y="16996"/>
                    <a:pt x="18720" y="16996"/>
                    <a:pt x="18699" y="16971"/>
                  </a:cubicBezTo>
                  <a:cubicBezTo>
                    <a:pt x="18678" y="16947"/>
                    <a:pt x="18614" y="16872"/>
                    <a:pt x="18614" y="16847"/>
                  </a:cubicBezTo>
                  <a:cubicBezTo>
                    <a:pt x="18614" y="16847"/>
                    <a:pt x="18572" y="16822"/>
                    <a:pt x="18572" y="16822"/>
                  </a:cubicBezTo>
                  <a:cubicBezTo>
                    <a:pt x="18572" y="16822"/>
                    <a:pt x="18508" y="16947"/>
                    <a:pt x="18508" y="16996"/>
                  </a:cubicBezTo>
                  <a:cubicBezTo>
                    <a:pt x="18508" y="17021"/>
                    <a:pt x="18593" y="17046"/>
                    <a:pt x="18614" y="17071"/>
                  </a:cubicBezTo>
                  <a:cubicBezTo>
                    <a:pt x="18635" y="17071"/>
                    <a:pt x="18678" y="17096"/>
                    <a:pt x="18699" y="17096"/>
                  </a:cubicBezTo>
                  <a:cubicBezTo>
                    <a:pt x="18720" y="17121"/>
                    <a:pt x="18741" y="17096"/>
                    <a:pt x="18763" y="17096"/>
                  </a:cubicBezTo>
                  <a:cubicBezTo>
                    <a:pt x="18763" y="17096"/>
                    <a:pt x="18763" y="17096"/>
                    <a:pt x="18763" y="17096"/>
                  </a:cubicBezTo>
                  <a:cubicBezTo>
                    <a:pt x="18805" y="17096"/>
                    <a:pt x="18847" y="17021"/>
                    <a:pt x="18932" y="17096"/>
                  </a:cubicBezTo>
                  <a:cubicBezTo>
                    <a:pt x="19038" y="17146"/>
                    <a:pt x="19080" y="17171"/>
                    <a:pt x="19144" y="17146"/>
                  </a:cubicBezTo>
                  <a:cubicBezTo>
                    <a:pt x="19228" y="17096"/>
                    <a:pt x="19123" y="16897"/>
                    <a:pt x="19207" y="16872"/>
                  </a:cubicBezTo>
                  <a:cubicBezTo>
                    <a:pt x="19271" y="16822"/>
                    <a:pt x="19355" y="16723"/>
                    <a:pt x="19250" y="16747"/>
                  </a:cubicBezTo>
                  <a:cubicBezTo>
                    <a:pt x="19165" y="16747"/>
                    <a:pt x="19165" y="16747"/>
                    <a:pt x="19059" y="16847"/>
                  </a:cubicBezTo>
                  <a:cubicBezTo>
                    <a:pt x="18974" y="16922"/>
                    <a:pt x="18932" y="16947"/>
                    <a:pt x="18847" y="16947"/>
                  </a:cubicBezTo>
                  <a:cubicBezTo>
                    <a:pt x="18805" y="16947"/>
                    <a:pt x="18763" y="16971"/>
                    <a:pt x="18741" y="16996"/>
                  </a:cubicBezTo>
                  <a:close/>
                  <a:moveTo>
                    <a:pt x="1440" y="15976"/>
                  </a:moveTo>
                  <a:cubicBezTo>
                    <a:pt x="1440" y="15901"/>
                    <a:pt x="1398" y="15802"/>
                    <a:pt x="1377" y="15727"/>
                  </a:cubicBezTo>
                  <a:cubicBezTo>
                    <a:pt x="1355" y="15653"/>
                    <a:pt x="1419" y="15528"/>
                    <a:pt x="1419" y="15528"/>
                  </a:cubicBezTo>
                  <a:cubicBezTo>
                    <a:pt x="1419" y="15528"/>
                    <a:pt x="1334" y="15603"/>
                    <a:pt x="1292" y="15578"/>
                  </a:cubicBezTo>
                  <a:cubicBezTo>
                    <a:pt x="1250" y="15553"/>
                    <a:pt x="1228" y="15503"/>
                    <a:pt x="1250" y="15429"/>
                  </a:cubicBezTo>
                  <a:cubicBezTo>
                    <a:pt x="1292" y="15354"/>
                    <a:pt x="1334" y="15279"/>
                    <a:pt x="1334" y="15279"/>
                  </a:cubicBezTo>
                  <a:cubicBezTo>
                    <a:pt x="1334" y="15279"/>
                    <a:pt x="1186" y="15329"/>
                    <a:pt x="1165" y="15329"/>
                  </a:cubicBezTo>
                  <a:cubicBezTo>
                    <a:pt x="1144" y="15304"/>
                    <a:pt x="1144" y="15180"/>
                    <a:pt x="1165" y="15130"/>
                  </a:cubicBezTo>
                  <a:cubicBezTo>
                    <a:pt x="1165" y="15055"/>
                    <a:pt x="1250" y="14981"/>
                    <a:pt x="1250" y="14981"/>
                  </a:cubicBezTo>
                  <a:cubicBezTo>
                    <a:pt x="1250" y="14981"/>
                    <a:pt x="1165" y="15006"/>
                    <a:pt x="1165" y="14956"/>
                  </a:cubicBezTo>
                  <a:cubicBezTo>
                    <a:pt x="1165" y="14931"/>
                    <a:pt x="1101" y="14856"/>
                    <a:pt x="1080" y="14831"/>
                  </a:cubicBezTo>
                  <a:cubicBezTo>
                    <a:pt x="1038" y="14806"/>
                    <a:pt x="911" y="14707"/>
                    <a:pt x="890" y="14657"/>
                  </a:cubicBezTo>
                  <a:cubicBezTo>
                    <a:pt x="890" y="14607"/>
                    <a:pt x="826" y="14533"/>
                    <a:pt x="805" y="14533"/>
                  </a:cubicBezTo>
                  <a:cubicBezTo>
                    <a:pt x="784" y="14508"/>
                    <a:pt x="868" y="14433"/>
                    <a:pt x="826" y="14383"/>
                  </a:cubicBezTo>
                  <a:cubicBezTo>
                    <a:pt x="805" y="14359"/>
                    <a:pt x="720" y="14334"/>
                    <a:pt x="699" y="14309"/>
                  </a:cubicBezTo>
                  <a:cubicBezTo>
                    <a:pt x="678" y="14284"/>
                    <a:pt x="678" y="14184"/>
                    <a:pt x="678" y="14159"/>
                  </a:cubicBezTo>
                  <a:cubicBezTo>
                    <a:pt x="657" y="14110"/>
                    <a:pt x="657" y="14035"/>
                    <a:pt x="699" y="14035"/>
                  </a:cubicBezTo>
                  <a:cubicBezTo>
                    <a:pt x="720" y="14035"/>
                    <a:pt x="741" y="13985"/>
                    <a:pt x="741" y="13960"/>
                  </a:cubicBezTo>
                  <a:cubicBezTo>
                    <a:pt x="741" y="13935"/>
                    <a:pt x="614" y="13935"/>
                    <a:pt x="657" y="13861"/>
                  </a:cubicBezTo>
                  <a:cubicBezTo>
                    <a:pt x="678" y="13761"/>
                    <a:pt x="741" y="13886"/>
                    <a:pt x="741" y="13886"/>
                  </a:cubicBezTo>
                  <a:cubicBezTo>
                    <a:pt x="741" y="13886"/>
                    <a:pt x="720" y="13861"/>
                    <a:pt x="763" y="13811"/>
                  </a:cubicBezTo>
                  <a:cubicBezTo>
                    <a:pt x="826" y="13736"/>
                    <a:pt x="805" y="13687"/>
                    <a:pt x="890" y="13687"/>
                  </a:cubicBezTo>
                  <a:cubicBezTo>
                    <a:pt x="953" y="13687"/>
                    <a:pt x="1101" y="13662"/>
                    <a:pt x="1038" y="13637"/>
                  </a:cubicBezTo>
                  <a:cubicBezTo>
                    <a:pt x="974" y="13612"/>
                    <a:pt x="868" y="13587"/>
                    <a:pt x="847" y="13612"/>
                  </a:cubicBezTo>
                  <a:cubicBezTo>
                    <a:pt x="826" y="13637"/>
                    <a:pt x="868" y="13488"/>
                    <a:pt x="826" y="13463"/>
                  </a:cubicBezTo>
                  <a:cubicBezTo>
                    <a:pt x="805" y="13438"/>
                    <a:pt x="847" y="13413"/>
                    <a:pt x="868" y="13388"/>
                  </a:cubicBezTo>
                  <a:cubicBezTo>
                    <a:pt x="890" y="13338"/>
                    <a:pt x="932" y="13313"/>
                    <a:pt x="890" y="13264"/>
                  </a:cubicBezTo>
                  <a:cubicBezTo>
                    <a:pt x="847" y="13239"/>
                    <a:pt x="890" y="13164"/>
                    <a:pt x="868" y="13164"/>
                  </a:cubicBezTo>
                  <a:cubicBezTo>
                    <a:pt x="826" y="13164"/>
                    <a:pt x="720" y="13264"/>
                    <a:pt x="699" y="13264"/>
                  </a:cubicBezTo>
                  <a:cubicBezTo>
                    <a:pt x="678" y="13288"/>
                    <a:pt x="657" y="13214"/>
                    <a:pt x="678" y="13164"/>
                  </a:cubicBezTo>
                  <a:cubicBezTo>
                    <a:pt x="720" y="13089"/>
                    <a:pt x="805" y="13089"/>
                    <a:pt x="805" y="13065"/>
                  </a:cubicBezTo>
                  <a:cubicBezTo>
                    <a:pt x="805" y="13040"/>
                    <a:pt x="826" y="12990"/>
                    <a:pt x="826" y="12990"/>
                  </a:cubicBezTo>
                  <a:cubicBezTo>
                    <a:pt x="847" y="12965"/>
                    <a:pt x="890" y="12890"/>
                    <a:pt x="890" y="12865"/>
                  </a:cubicBezTo>
                  <a:cubicBezTo>
                    <a:pt x="911" y="12865"/>
                    <a:pt x="890" y="12791"/>
                    <a:pt x="805" y="12841"/>
                  </a:cubicBezTo>
                  <a:cubicBezTo>
                    <a:pt x="720" y="12865"/>
                    <a:pt x="699" y="12791"/>
                    <a:pt x="657" y="12841"/>
                  </a:cubicBezTo>
                  <a:cubicBezTo>
                    <a:pt x="635" y="12865"/>
                    <a:pt x="593" y="12766"/>
                    <a:pt x="593" y="12691"/>
                  </a:cubicBezTo>
                  <a:cubicBezTo>
                    <a:pt x="593" y="12617"/>
                    <a:pt x="551" y="12517"/>
                    <a:pt x="593" y="12542"/>
                  </a:cubicBezTo>
                  <a:cubicBezTo>
                    <a:pt x="657" y="12542"/>
                    <a:pt x="699" y="12641"/>
                    <a:pt x="699" y="12592"/>
                  </a:cubicBezTo>
                  <a:cubicBezTo>
                    <a:pt x="699" y="12542"/>
                    <a:pt x="741" y="12492"/>
                    <a:pt x="741" y="12492"/>
                  </a:cubicBezTo>
                  <a:cubicBezTo>
                    <a:pt x="763" y="12517"/>
                    <a:pt x="784" y="12567"/>
                    <a:pt x="784" y="12492"/>
                  </a:cubicBezTo>
                  <a:cubicBezTo>
                    <a:pt x="784" y="12442"/>
                    <a:pt x="805" y="12393"/>
                    <a:pt x="805" y="12343"/>
                  </a:cubicBezTo>
                  <a:cubicBezTo>
                    <a:pt x="784" y="12293"/>
                    <a:pt x="847" y="12218"/>
                    <a:pt x="847" y="12169"/>
                  </a:cubicBezTo>
                  <a:cubicBezTo>
                    <a:pt x="868" y="12144"/>
                    <a:pt x="974" y="12019"/>
                    <a:pt x="974" y="12019"/>
                  </a:cubicBezTo>
                  <a:cubicBezTo>
                    <a:pt x="974" y="12019"/>
                    <a:pt x="1059" y="11870"/>
                    <a:pt x="1080" y="11870"/>
                  </a:cubicBezTo>
                  <a:cubicBezTo>
                    <a:pt x="1123" y="11870"/>
                    <a:pt x="1165" y="11746"/>
                    <a:pt x="1207" y="11671"/>
                  </a:cubicBezTo>
                  <a:cubicBezTo>
                    <a:pt x="1250" y="11596"/>
                    <a:pt x="1250" y="11522"/>
                    <a:pt x="1228" y="11472"/>
                  </a:cubicBezTo>
                  <a:cubicBezTo>
                    <a:pt x="1207" y="11422"/>
                    <a:pt x="1207" y="11323"/>
                    <a:pt x="1165" y="11223"/>
                  </a:cubicBezTo>
                  <a:cubicBezTo>
                    <a:pt x="1101" y="11099"/>
                    <a:pt x="1059" y="10974"/>
                    <a:pt x="1059" y="10974"/>
                  </a:cubicBezTo>
                  <a:cubicBezTo>
                    <a:pt x="1059" y="10974"/>
                    <a:pt x="1186" y="10029"/>
                    <a:pt x="1186" y="9879"/>
                  </a:cubicBezTo>
                  <a:cubicBezTo>
                    <a:pt x="1186" y="9730"/>
                    <a:pt x="1144" y="9655"/>
                    <a:pt x="1144" y="9531"/>
                  </a:cubicBezTo>
                  <a:cubicBezTo>
                    <a:pt x="1144" y="9431"/>
                    <a:pt x="1186" y="9182"/>
                    <a:pt x="1186" y="9158"/>
                  </a:cubicBezTo>
                  <a:cubicBezTo>
                    <a:pt x="1207" y="9158"/>
                    <a:pt x="1144" y="9083"/>
                    <a:pt x="1017" y="9083"/>
                  </a:cubicBezTo>
                  <a:cubicBezTo>
                    <a:pt x="868" y="9083"/>
                    <a:pt x="847" y="9182"/>
                    <a:pt x="847" y="9182"/>
                  </a:cubicBezTo>
                  <a:cubicBezTo>
                    <a:pt x="614" y="9133"/>
                    <a:pt x="614" y="9133"/>
                    <a:pt x="614" y="9133"/>
                  </a:cubicBezTo>
                  <a:cubicBezTo>
                    <a:pt x="657" y="9033"/>
                    <a:pt x="657" y="9033"/>
                    <a:pt x="657" y="9033"/>
                  </a:cubicBezTo>
                  <a:cubicBezTo>
                    <a:pt x="635" y="8486"/>
                    <a:pt x="635" y="8486"/>
                    <a:pt x="635" y="8486"/>
                  </a:cubicBezTo>
                  <a:cubicBezTo>
                    <a:pt x="635" y="8486"/>
                    <a:pt x="657" y="8361"/>
                    <a:pt x="699" y="8312"/>
                  </a:cubicBezTo>
                  <a:cubicBezTo>
                    <a:pt x="741" y="8287"/>
                    <a:pt x="678" y="8237"/>
                    <a:pt x="572" y="8237"/>
                  </a:cubicBezTo>
                  <a:cubicBezTo>
                    <a:pt x="466" y="8237"/>
                    <a:pt x="508" y="8237"/>
                    <a:pt x="487" y="8137"/>
                  </a:cubicBezTo>
                  <a:cubicBezTo>
                    <a:pt x="487" y="8038"/>
                    <a:pt x="403" y="8013"/>
                    <a:pt x="403" y="8013"/>
                  </a:cubicBezTo>
                  <a:cubicBezTo>
                    <a:pt x="3134" y="4479"/>
                    <a:pt x="3134" y="4479"/>
                    <a:pt x="3134" y="4479"/>
                  </a:cubicBezTo>
                  <a:cubicBezTo>
                    <a:pt x="3134" y="4479"/>
                    <a:pt x="3134" y="4479"/>
                    <a:pt x="3134" y="4479"/>
                  </a:cubicBezTo>
                  <a:cubicBezTo>
                    <a:pt x="3198" y="4529"/>
                    <a:pt x="3304" y="4629"/>
                    <a:pt x="3325" y="4778"/>
                  </a:cubicBezTo>
                  <a:cubicBezTo>
                    <a:pt x="3346" y="4902"/>
                    <a:pt x="3346" y="5052"/>
                    <a:pt x="3410" y="5151"/>
                  </a:cubicBezTo>
                  <a:cubicBezTo>
                    <a:pt x="3494" y="5276"/>
                    <a:pt x="3537" y="5300"/>
                    <a:pt x="3537" y="5325"/>
                  </a:cubicBezTo>
                  <a:cubicBezTo>
                    <a:pt x="3537" y="5375"/>
                    <a:pt x="3537" y="5500"/>
                    <a:pt x="3579" y="5500"/>
                  </a:cubicBezTo>
                  <a:cubicBezTo>
                    <a:pt x="3600" y="5500"/>
                    <a:pt x="3579" y="5425"/>
                    <a:pt x="3558" y="5375"/>
                  </a:cubicBezTo>
                  <a:cubicBezTo>
                    <a:pt x="3558" y="5325"/>
                    <a:pt x="3600" y="5300"/>
                    <a:pt x="3621" y="5251"/>
                  </a:cubicBezTo>
                  <a:cubicBezTo>
                    <a:pt x="3664" y="5226"/>
                    <a:pt x="3706" y="5176"/>
                    <a:pt x="3727" y="5201"/>
                  </a:cubicBezTo>
                  <a:cubicBezTo>
                    <a:pt x="3727" y="5251"/>
                    <a:pt x="3791" y="5251"/>
                    <a:pt x="3812" y="5251"/>
                  </a:cubicBezTo>
                  <a:cubicBezTo>
                    <a:pt x="3833" y="5226"/>
                    <a:pt x="3854" y="5251"/>
                    <a:pt x="3918" y="5226"/>
                  </a:cubicBezTo>
                  <a:cubicBezTo>
                    <a:pt x="3960" y="5201"/>
                    <a:pt x="3960" y="5276"/>
                    <a:pt x="3960" y="5350"/>
                  </a:cubicBezTo>
                  <a:cubicBezTo>
                    <a:pt x="3960" y="5400"/>
                    <a:pt x="4024" y="5450"/>
                    <a:pt x="4066" y="5400"/>
                  </a:cubicBezTo>
                  <a:cubicBezTo>
                    <a:pt x="4108" y="5375"/>
                    <a:pt x="4130" y="5325"/>
                    <a:pt x="4193" y="5375"/>
                  </a:cubicBezTo>
                  <a:cubicBezTo>
                    <a:pt x="4235" y="5425"/>
                    <a:pt x="4299" y="5450"/>
                    <a:pt x="4341" y="5425"/>
                  </a:cubicBezTo>
                  <a:cubicBezTo>
                    <a:pt x="4384" y="5425"/>
                    <a:pt x="4405" y="5400"/>
                    <a:pt x="4426" y="5425"/>
                  </a:cubicBezTo>
                  <a:cubicBezTo>
                    <a:pt x="4447" y="5425"/>
                    <a:pt x="4511" y="5375"/>
                    <a:pt x="4532" y="5400"/>
                  </a:cubicBezTo>
                  <a:cubicBezTo>
                    <a:pt x="4574" y="5425"/>
                    <a:pt x="4617" y="5450"/>
                    <a:pt x="4617" y="5450"/>
                  </a:cubicBezTo>
                  <a:cubicBezTo>
                    <a:pt x="4638" y="5450"/>
                    <a:pt x="4723" y="5524"/>
                    <a:pt x="4638" y="5549"/>
                  </a:cubicBezTo>
                  <a:cubicBezTo>
                    <a:pt x="4574" y="5574"/>
                    <a:pt x="4490" y="5599"/>
                    <a:pt x="4426" y="5574"/>
                  </a:cubicBezTo>
                  <a:cubicBezTo>
                    <a:pt x="4363" y="5549"/>
                    <a:pt x="4320" y="5549"/>
                    <a:pt x="4257" y="5524"/>
                  </a:cubicBezTo>
                  <a:cubicBezTo>
                    <a:pt x="4214" y="5524"/>
                    <a:pt x="4130" y="5524"/>
                    <a:pt x="4066" y="5524"/>
                  </a:cubicBezTo>
                  <a:cubicBezTo>
                    <a:pt x="4003" y="5549"/>
                    <a:pt x="3939" y="5599"/>
                    <a:pt x="3897" y="5624"/>
                  </a:cubicBezTo>
                  <a:cubicBezTo>
                    <a:pt x="3833" y="5674"/>
                    <a:pt x="3875" y="5699"/>
                    <a:pt x="3897" y="5724"/>
                  </a:cubicBezTo>
                  <a:cubicBezTo>
                    <a:pt x="3939" y="5748"/>
                    <a:pt x="3918" y="5699"/>
                    <a:pt x="3960" y="5674"/>
                  </a:cubicBezTo>
                  <a:cubicBezTo>
                    <a:pt x="4003" y="5624"/>
                    <a:pt x="4087" y="5624"/>
                    <a:pt x="4108" y="5624"/>
                  </a:cubicBezTo>
                  <a:cubicBezTo>
                    <a:pt x="4130" y="5599"/>
                    <a:pt x="4214" y="5599"/>
                    <a:pt x="4235" y="5624"/>
                  </a:cubicBezTo>
                  <a:cubicBezTo>
                    <a:pt x="4278" y="5674"/>
                    <a:pt x="4320" y="5748"/>
                    <a:pt x="4341" y="5724"/>
                  </a:cubicBezTo>
                  <a:cubicBezTo>
                    <a:pt x="4363" y="5724"/>
                    <a:pt x="4341" y="5624"/>
                    <a:pt x="4447" y="5624"/>
                  </a:cubicBezTo>
                  <a:cubicBezTo>
                    <a:pt x="4532" y="5599"/>
                    <a:pt x="4595" y="5624"/>
                    <a:pt x="4595" y="5649"/>
                  </a:cubicBezTo>
                  <a:cubicBezTo>
                    <a:pt x="4617" y="5674"/>
                    <a:pt x="4574" y="5748"/>
                    <a:pt x="4638" y="5748"/>
                  </a:cubicBezTo>
                  <a:cubicBezTo>
                    <a:pt x="4701" y="5773"/>
                    <a:pt x="4786" y="5649"/>
                    <a:pt x="4828" y="5649"/>
                  </a:cubicBezTo>
                  <a:cubicBezTo>
                    <a:pt x="4850" y="5624"/>
                    <a:pt x="4913" y="5699"/>
                    <a:pt x="4913" y="5599"/>
                  </a:cubicBezTo>
                  <a:cubicBezTo>
                    <a:pt x="4934" y="5524"/>
                    <a:pt x="4913" y="5450"/>
                    <a:pt x="4955" y="5450"/>
                  </a:cubicBezTo>
                  <a:cubicBezTo>
                    <a:pt x="4998" y="5450"/>
                    <a:pt x="5019" y="5574"/>
                    <a:pt x="5019" y="5674"/>
                  </a:cubicBezTo>
                  <a:cubicBezTo>
                    <a:pt x="4998" y="5748"/>
                    <a:pt x="4955" y="5798"/>
                    <a:pt x="4955" y="5923"/>
                  </a:cubicBezTo>
                  <a:cubicBezTo>
                    <a:pt x="4955" y="6047"/>
                    <a:pt x="4955" y="6171"/>
                    <a:pt x="4998" y="6171"/>
                  </a:cubicBezTo>
                  <a:cubicBezTo>
                    <a:pt x="5040" y="6196"/>
                    <a:pt x="5104" y="6072"/>
                    <a:pt x="5188" y="5997"/>
                  </a:cubicBezTo>
                  <a:cubicBezTo>
                    <a:pt x="5273" y="5898"/>
                    <a:pt x="5337" y="5972"/>
                    <a:pt x="5315" y="5997"/>
                  </a:cubicBezTo>
                  <a:cubicBezTo>
                    <a:pt x="5294" y="6022"/>
                    <a:pt x="5231" y="6097"/>
                    <a:pt x="5231" y="6196"/>
                  </a:cubicBezTo>
                  <a:cubicBezTo>
                    <a:pt x="5231" y="6296"/>
                    <a:pt x="5315" y="6371"/>
                    <a:pt x="5379" y="6296"/>
                  </a:cubicBezTo>
                  <a:cubicBezTo>
                    <a:pt x="5421" y="6221"/>
                    <a:pt x="5506" y="6171"/>
                    <a:pt x="5548" y="6221"/>
                  </a:cubicBezTo>
                  <a:cubicBezTo>
                    <a:pt x="5591" y="6271"/>
                    <a:pt x="5697" y="6395"/>
                    <a:pt x="5718" y="6445"/>
                  </a:cubicBezTo>
                  <a:cubicBezTo>
                    <a:pt x="5739" y="6495"/>
                    <a:pt x="5739" y="6570"/>
                    <a:pt x="5781" y="6644"/>
                  </a:cubicBezTo>
                  <a:cubicBezTo>
                    <a:pt x="5824" y="6719"/>
                    <a:pt x="5930" y="6769"/>
                    <a:pt x="5951" y="6818"/>
                  </a:cubicBezTo>
                  <a:cubicBezTo>
                    <a:pt x="5972" y="6868"/>
                    <a:pt x="5993" y="6943"/>
                    <a:pt x="6057" y="7018"/>
                  </a:cubicBezTo>
                  <a:cubicBezTo>
                    <a:pt x="6120" y="7092"/>
                    <a:pt x="6205" y="7167"/>
                    <a:pt x="6268" y="7142"/>
                  </a:cubicBezTo>
                  <a:cubicBezTo>
                    <a:pt x="6311" y="7142"/>
                    <a:pt x="6395" y="7142"/>
                    <a:pt x="6438" y="7241"/>
                  </a:cubicBezTo>
                  <a:cubicBezTo>
                    <a:pt x="6480" y="7316"/>
                    <a:pt x="6523" y="7465"/>
                    <a:pt x="6523" y="7515"/>
                  </a:cubicBezTo>
                  <a:cubicBezTo>
                    <a:pt x="6523" y="7565"/>
                    <a:pt x="6438" y="7515"/>
                    <a:pt x="6353" y="7565"/>
                  </a:cubicBezTo>
                  <a:cubicBezTo>
                    <a:pt x="6268" y="7615"/>
                    <a:pt x="6205" y="7665"/>
                    <a:pt x="6247" y="7689"/>
                  </a:cubicBezTo>
                  <a:cubicBezTo>
                    <a:pt x="6268" y="7739"/>
                    <a:pt x="6544" y="7963"/>
                    <a:pt x="6671" y="7963"/>
                  </a:cubicBezTo>
                  <a:cubicBezTo>
                    <a:pt x="6819" y="7938"/>
                    <a:pt x="6883" y="7963"/>
                    <a:pt x="6967" y="7963"/>
                  </a:cubicBezTo>
                  <a:cubicBezTo>
                    <a:pt x="7073" y="7938"/>
                    <a:pt x="7073" y="7938"/>
                    <a:pt x="7115" y="8038"/>
                  </a:cubicBezTo>
                  <a:cubicBezTo>
                    <a:pt x="7158" y="8162"/>
                    <a:pt x="7264" y="8237"/>
                    <a:pt x="7264" y="8237"/>
                  </a:cubicBezTo>
                  <a:cubicBezTo>
                    <a:pt x="7285" y="8237"/>
                    <a:pt x="7306" y="8287"/>
                    <a:pt x="7306" y="8312"/>
                  </a:cubicBezTo>
                  <a:cubicBezTo>
                    <a:pt x="7306" y="8361"/>
                    <a:pt x="7370" y="8436"/>
                    <a:pt x="7327" y="8461"/>
                  </a:cubicBezTo>
                  <a:cubicBezTo>
                    <a:pt x="7285" y="8461"/>
                    <a:pt x="7264" y="8535"/>
                    <a:pt x="7264" y="8560"/>
                  </a:cubicBezTo>
                  <a:cubicBezTo>
                    <a:pt x="7285" y="8610"/>
                    <a:pt x="7285" y="8635"/>
                    <a:pt x="7370" y="8610"/>
                  </a:cubicBezTo>
                  <a:cubicBezTo>
                    <a:pt x="7433" y="8585"/>
                    <a:pt x="7412" y="8535"/>
                    <a:pt x="7412" y="8461"/>
                  </a:cubicBezTo>
                  <a:cubicBezTo>
                    <a:pt x="7412" y="8411"/>
                    <a:pt x="7391" y="8312"/>
                    <a:pt x="7391" y="8262"/>
                  </a:cubicBezTo>
                  <a:cubicBezTo>
                    <a:pt x="7370" y="8212"/>
                    <a:pt x="7348" y="8137"/>
                    <a:pt x="7391" y="8088"/>
                  </a:cubicBezTo>
                  <a:cubicBezTo>
                    <a:pt x="7454" y="8038"/>
                    <a:pt x="7497" y="8013"/>
                    <a:pt x="7539" y="8013"/>
                  </a:cubicBezTo>
                  <a:cubicBezTo>
                    <a:pt x="7603" y="8013"/>
                    <a:pt x="7666" y="7963"/>
                    <a:pt x="7687" y="7938"/>
                  </a:cubicBezTo>
                  <a:cubicBezTo>
                    <a:pt x="7730" y="7913"/>
                    <a:pt x="7772" y="7888"/>
                    <a:pt x="7793" y="7864"/>
                  </a:cubicBezTo>
                  <a:cubicBezTo>
                    <a:pt x="7814" y="7864"/>
                    <a:pt x="7835" y="7789"/>
                    <a:pt x="7772" y="7789"/>
                  </a:cubicBezTo>
                  <a:cubicBezTo>
                    <a:pt x="7708" y="7814"/>
                    <a:pt x="7687" y="7839"/>
                    <a:pt x="7666" y="7888"/>
                  </a:cubicBezTo>
                  <a:cubicBezTo>
                    <a:pt x="7624" y="7913"/>
                    <a:pt x="7581" y="7888"/>
                    <a:pt x="7539" y="7888"/>
                  </a:cubicBezTo>
                  <a:cubicBezTo>
                    <a:pt x="7518" y="7888"/>
                    <a:pt x="7454" y="7888"/>
                    <a:pt x="7454" y="7913"/>
                  </a:cubicBezTo>
                  <a:cubicBezTo>
                    <a:pt x="7454" y="7938"/>
                    <a:pt x="7391" y="7963"/>
                    <a:pt x="7370" y="7938"/>
                  </a:cubicBezTo>
                  <a:cubicBezTo>
                    <a:pt x="7348" y="7913"/>
                    <a:pt x="7306" y="7913"/>
                    <a:pt x="7327" y="7839"/>
                  </a:cubicBezTo>
                  <a:cubicBezTo>
                    <a:pt x="7327" y="7789"/>
                    <a:pt x="7327" y="7739"/>
                    <a:pt x="7412" y="7714"/>
                  </a:cubicBezTo>
                  <a:cubicBezTo>
                    <a:pt x="7497" y="7689"/>
                    <a:pt x="7603" y="7689"/>
                    <a:pt x="7645" y="7689"/>
                  </a:cubicBezTo>
                  <a:cubicBezTo>
                    <a:pt x="7687" y="7665"/>
                    <a:pt x="7730" y="7640"/>
                    <a:pt x="7772" y="7640"/>
                  </a:cubicBezTo>
                  <a:cubicBezTo>
                    <a:pt x="7835" y="7640"/>
                    <a:pt x="7857" y="7689"/>
                    <a:pt x="7857" y="7764"/>
                  </a:cubicBezTo>
                  <a:cubicBezTo>
                    <a:pt x="7857" y="7814"/>
                    <a:pt x="7857" y="7913"/>
                    <a:pt x="7878" y="7938"/>
                  </a:cubicBezTo>
                  <a:cubicBezTo>
                    <a:pt x="7920" y="7963"/>
                    <a:pt x="7941" y="7963"/>
                    <a:pt x="7963" y="8038"/>
                  </a:cubicBezTo>
                  <a:cubicBezTo>
                    <a:pt x="7963" y="8088"/>
                    <a:pt x="7963" y="8162"/>
                    <a:pt x="8026" y="8162"/>
                  </a:cubicBezTo>
                  <a:cubicBezTo>
                    <a:pt x="8090" y="8162"/>
                    <a:pt x="8174" y="8112"/>
                    <a:pt x="8195" y="8187"/>
                  </a:cubicBezTo>
                  <a:cubicBezTo>
                    <a:pt x="8217" y="8262"/>
                    <a:pt x="8344" y="8361"/>
                    <a:pt x="8365" y="8386"/>
                  </a:cubicBezTo>
                  <a:cubicBezTo>
                    <a:pt x="8407" y="8386"/>
                    <a:pt x="8640" y="8361"/>
                    <a:pt x="8683" y="8361"/>
                  </a:cubicBezTo>
                  <a:cubicBezTo>
                    <a:pt x="8725" y="8361"/>
                    <a:pt x="8788" y="8411"/>
                    <a:pt x="8831" y="8436"/>
                  </a:cubicBezTo>
                  <a:cubicBezTo>
                    <a:pt x="8873" y="8436"/>
                    <a:pt x="8937" y="8436"/>
                    <a:pt x="8937" y="8411"/>
                  </a:cubicBezTo>
                  <a:cubicBezTo>
                    <a:pt x="8958" y="8361"/>
                    <a:pt x="9000" y="8411"/>
                    <a:pt x="9021" y="8436"/>
                  </a:cubicBezTo>
                  <a:cubicBezTo>
                    <a:pt x="9043" y="8461"/>
                    <a:pt x="9085" y="8511"/>
                    <a:pt x="9148" y="8486"/>
                  </a:cubicBezTo>
                  <a:cubicBezTo>
                    <a:pt x="9191" y="8461"/>
                    <a:pt x="9191" y="8386"/>
                    <a:pt x="9127" y="8336"/>
                  </a:cubicBezTo>
                  <a:cubicBezTo>
                    <a:pt x="9085" y="8312"/>
                    <a:pt x="9043" y="8386"/>
                    <a:pt x="9021" y="8386"/>
                  </a:cubicBezTo>
                  <a:cubicBezTo>
                    <a:pt x="8979" y="8386"/>
                    <a:pt x="8958" y="8312"/>
                    <a:pt x="8958" y="8287"/>
                  </a:cubicBezTo>
                  <a:cubicBezTo>
                    <a:pt x="8958" y="8262"/>
                    <a:pt x="8958" y="8212"/>
                    <a:pt x="8979" y="8187"/>
                  </a:cubicBezTo>
                  <a:cubicBezTo>
                    <a:pt x="8979" y="8162"/>
                    <a:pt x="8979" y="8137"/>
                    <a:pt x="9000" y="8137"/>
                  </a:cubicBezTo>
                  <a:cubicBezTo>
                    <a:pt x="9021" y="8137"/>
                    <a:pt x="9064" y="8063"/>
                    <a:pt x="9106" y="8063"/>
                  </a:cubicBezTo>
                  <a:cubicBezTo>
                    <a:pt x="9127" y="8063"/>
                    <a:pt x="9170" y="8112"/>
                    <a:pt x="9212" y="8162"/>
                  </a:cubicBezTo>
                  <a:cubicBezTo>
                    <a:pt x="9275" y="8237"/>
                    <a:pt x="9254" y="8262"/>
                    <a:pt x="9275" y="8287"/>
                  </a:cubicBezTo>
                  <a:cubicBezTo>
                    <a:pt x="9297" y="8336"/>
                    <a:pt x="9360" y="8287"/>
                    <a:pt x="9339" y="8386"/>
                  </a:cubicBezTo>
                  <a:cubicBezTo>
                    <a:pt x="9297" y="8486"/>
                    <a:pt x="9254" y="8511"/>
                    <a:pt x="9275" y="8585"/>
                  </a:cubicBezTo>
                  <a:cubicBezTo>
                    <a:pt x="9318" y="8660"/>
                    <a:pt x="9381" y="8710"/>
                    <a:pt x="9381" y="8759"/>
                  </a:cubicBezTo>
                  <a:cubicBezTo>
                    <a:pt x="9381" y="8784"/>
                    <a:pt x="9360" y="8809"/>
                    <a:pt x="9339" y="8834"/>
                  </a:cubicBezTo>
                  <a:cubicBezTo>
                    <a:pt x="9318" y="8859"/>
                    <a:pt x="9360" y="8934"/>
                    <a:pt x="9360" y="8983"/>
                  </a:cubicBezTo>
                  <a:cubicBezTo>
                    <a:pt x="9360" y="9008"/>
                    <a:pt x="9381" y="9033"/>
                    <a:pt x="9381" y="9033"/>
                  </a:cubicBezTo>
                  <a:cubicBezTo>
                    <a:pt x="9381" y="9033"/>
                    <a:pt x="9381" y="8884"/>
                    <a:pt x="9403" y="8884"/>
                  </a:cubicBezTo>
                  <a:cubicBezTo>
                    <a:pt x="9445" y="8884"/>
                    <a:pt x="9466" y="8809"/>
                    <a:pt x="9466" y="8784"/>
                  </a:cubicBezTo>
                  <a:cubicBezTo>
                    <a:pt x="9466" y="8759"/>
                    <a:pt x="9466" y="8685"/>
                    <a:pt x="9466" y="8635"/>
                  </a:cubicBezTo>
                  <a:cubicBezTo>
                    <a:pt x="9445" y="8585"/>
                    <a:pt x="9466" y="8560"/>
                    <a:pt x="9445" y="8511"/>
                  </a:cubicBezTo>
                  <a:cubicBezTo>
                    <a:pt x="9403" y="8436"/>
                    <a:pt x="9403" y="8336"/>
                    <a:pt x="9487" y="8312"/>
                  </a:cubicBezTo>
                  <a:cubicBezTo>
                    <a:pt x="9551" y="8262"/>
                    <a:pt x="9614" y="8237"/>
                    <a:pt x="9678" y="8112"/>
                  </a:cubicBezTo>
                  <a:cubicBezTo>
                    <a:pt x="9763" y="8013"/>
                    <a:pt x="9741" y="8063"/>
                    <a:pt x="9741" y="7963"/>
                  </a:cubicBezTo>
                  <a:cubicBezTo>
                    <a:pt x="9741" y="7888"/>
                    <a:pt x="9741" y="7814"/>
                    <a:pt x="9720" y="7839"/>
                  </a:cubicBezTo>
                  <a:cubicBezTo>
                    <a:pt x="9699" y="7888"/>
                    <a:pt x="9678" y="7963"/>
                    <a:pt x="9657" y="7963"/>
                  </a:cubicBezTo>
                  <a:cubicBezTo>
                    <a:pt x="9614" y="7963"/>
                    <a:pt x="9572" y="7839"/>
                    <a:pt x="9593" y="7814"/>
                  </a:cubicBezTo>
                  <a:cubicBezTo>
                    <a:pt x="9614" y="7789"/>
                    <a:pt x="9678" y="7764"/>
                    <a:pt x="9657" y="7714"/>
                  </a:cubicBezTo>
                  <a:cubicBezTo>
                    <a:pt x="9657" y="7689"/>
                    <a:pt x="9699" y="7689"/>
                    <a:pt x="9720" y="7640"/>
                  </a:cubicBezTo>
                  <a:cubicBezTo>
                    <a:pt x="9741" y="7615"/>
                    <a:pt x="9657" y="7565"/>
                    <a:pt x="9614" y="7565"/>
                  </a:cubicBezTo>
                  <a:cubicBezTo>
                    <a:pt x="9572" y="7540"/>
                    <a:pt x="9508" y="7515"/>
                    <a:pt x="9424" y="7441"/>
                  </a:cubicBezTo>
                  <a:cubicBezTo>
                    <a:pt x="9318" y="7341"/>
                    <a:pt x="9254" y="7316"/>
                    <a:pt x="9297" y="7142"/>
                  </a:cubicBezTo>
                  <a:cubicBezTo>
                    <a:pt x="9339" y="6968"/>
                    <a:pt x="9360" y="6968"/>
                    <a:pt x="9318" y="6918"/>
                  </a:cubicBezTo>
                  <a:cubicBezTo>
                    <a:pt x="9297" y="6868"/>
                    <a:pt x="9275" y="6719"/>
                    <a:pt x="9360" y="6644"/>
                  </a:cubicBezTo>
                  <a:cubicBezTo>
                    <a:pt x="9424" y="6545"/>
                    <a:pt x="9466" y="6545"/>
                    <a:pt x="9466" y="6495"/>
                  </a:cubicBezTo>
                  <a:cubicBezTo>
                    <a:pt x="9445" y="6445"/>
                    <a:pt x="9551" y="6346"/>
                    <a:pt x="9657" y="6371"/>
                  </a:cubicBezTo>
                  <a:cubicBezTo>
                    <a:pt x="9741" y="6395"/>
                    <a:pt x="9826" y="6420"/>
                    <a:pt x="9847" y="6619"/>
                  </a:cubicBezTo>
                  <a:cubicBezTo>
                    <a:pt x="9868" y="6818"/>
                    <a:pt x="9890" y="6918"/>
                    <a:pt x="9932" y="6968"/>
                  </a:cubicBezTo>
                  <a:cubicBezTo>
                    <a:pt x="9974" y="7018"/>
                    <a:pt x="10101" y="7167"/>
                    <a:pt x="10038" y="7217"/>
                  </a:cubicBezTo>
                  <a:cubicBezTo>
                    <a:pt x="9953" y="7241"/>
                    <a:pt x="9911" y="7266"/>
                    <a:pt x="9932" y="7291"/>
                  </a:cubicBezTo>
                  <a:cubicBezTo>
                    <a:pt x="9974" y="7341"/>
                    <a:pt x="9932" y="7341"/>
                    <a:pt x="9890" y="7416"/>
                  </a:cubicBezTo>
                  <a:cubicBezTo>
                    <a:pt x="9868" y="7490"/>
                    <a:pt x="9995" y="7441"/>
                    <a:pt x="10017" y="7515"/>
                  </a:cubicBezTo>
                  <a:cubicBezTo>
                    <a:pt x="10038" y="7615"/>
                    <a:pt x="10186" y="7490"/>
                    <a:pt x="10207" y="7540"/>
                  </a:cubicBezTo>
                  <a:cubicBezTo>
                    <a:pt x="10250" y="7590"/>
                    <a:pt x="10165" y="7615"/>
                    <a:pt x="10165" y="7689"/>
                  </a:cubicBezTo>
                  <a:cubicBezTo>
                    <a:pt x="10186" y="7764"/>
                    <a:pt x="10228" y="7764"/>
                    <a:pt x="10250" y="7913"/>
                  </a:cubicBezTo>
                  <a:cubicBezTo>
                    <a:pt x="10250" y="8063"/>
                    <a:pt x="10250" y="8187"/>
                    <a:pt x="10334" y="8162"/>
                  </a:cubicBezTo>
                  <a:cubicBezTo>
                    <a:pt x="10398" y="8137"/>
                    <a:pt x="10355" y="7938"/>
                    <a:pt x="10377" y="7789"/>
                  </a:cubicBezTo>
                  <a:cubicBezTo>
                    <a:pt x="10398" y="7665"/>
                    <a:pt x="10483" y="7665"/>
                    <a:pt x="10525" y="7739"/>
                  </a:cubicBezTo>
                  <a:cubicBezTo>
                    <a:pt x="10567" y="7814"/>
                    <a:pt x="10694" y="7988"/>
                    <a:pt x="10694" y="8088"/>
                  </a:cubicBezTo>
                  <a:cubicBezTo>
                    <a:pt x="10694" y="8162"/>
                    <a:pt x="10631" y="8162"/>
                    <a:pt x="10631" y="8262"/>
                  </a:cubicBezTo>
                  <a:cubicBezTo>
                    <a:pt x="10631" y="8361"/>
                    <a:pt x="10694" y="8535"/>
                    <a:pt x="10737" y="8560"/>
                  </a:cubicBezTo>
                  <a:cubicBezTo>
                    <a:pt x="10779" y="8585"/>
                    <a:pt x="10821" y="8710"/>
                    <a:pt x="10821" y="8710"/>
                  </a:cubicBezTo>
                  <a:cubicBezTo>
                    <a:pt x="10821" y="8710"/>
                    <a:pt x="10906" y="8610"/>
                    <a:pt x="10927" y="8535"/>
                  </a:cubicBezTo>
                  <a:cubicBezTo>
                    <a:pt x="10927" y="8461"/>
                    <a:pt x="10948" y="8436"/>
                    <a:pt x="10906" y="8386"/>
                  </a:cubicBezTo>
                  <a:cubicBezTo>
                    <a:pt x="10843" y="8336"/>
                    <a:pt x="10800" y="8112"/>
                    <a:pt x="10843" y="8112"/>
                  </a:cubicBezTo>
                  <a:cubicBezTo>
                    <a:pt x="10906" y="8112"/>
                    <a:pt x="10927" y="8212"/>
                    <a:pt x="10948" y="8262"/>
                  </a:cubicBezTo>
                  <a:cubicBezTo>
                    <a:pt x="10948" y="8312"/>
                    <a:pt x="11012" y="8262"/>
                    <a:pt x="11012" y="8187"/>
                  </a:cubicBezTo>
                  <a:cubicBezTo>
                    <a:pt x="10991" y="8112"/>
                    <a:pt x="10970" y="7938"/>
                    <a:pt x="11033" y="7888"/>
                  </a:cubicBezTo>
                  <a:cubicBezTo>
                    <a:pt x="11075" y="7839"/>
                    <a:pt x="11097" y="7839"/>
                    <a:pt x="11097" y="7789"/>
                  </a:cubicBezTo>
                  <a:cubicBezTo>
                    <a:pt x="11097" y="7714"/>
                    <a:pt x="11075" y="7640"/>
                    <a:pt x="11033" y="7615"/>
                  </a:cubicBezTo>
                  <a:cubicBezTo>
                    <a:pt x="11012" y="7590"/>
                    <a:pt x="11012" y="7366"/>
                    <a:pt x="11012" y="7316"/>
                  </a:cubicBezTo>
                  <a:cubicBezTo>
                    <a:pt x="11012" y="7266"/>
                    <a:pt x="11139" y="7241"/>
                    <a:pt x="11181" y="7266"/>
                  </a:cubicBezTo>
                  <a:cubicBezTo>
                    <a:pt x="11224" y="7291"/>
                    <a:pt x="11287" y="7366"/>
                    <a:pt x="11351" y="7366"/>
                  </a:cubicBezTo>
                  <a:cubicBezTo>
                    <a:pt x="11393" y="7366"/>
                    <a:pt x="11435" y="7391"/>
                    <a:pt x="11457" y="7416"/>
                  </a:cubicBezTo>
                  <a:cubicBezTo>
                    <a:pt x="11478" y="7441"/>
                    <a:pt x="11520" y="7490"/>
                    <a:pt x="11563" y="7515"/>
                  </a:cubicBezTo>
                  <a:cubicBezTo>
                    <a:pt x="11605" y="7515"/>
                    <a:pt x="11668" y="7540"/>
                    <a:pt x="11668" y="7590"/>
                  </a:cubicBezTo>
                  <a:cubicBezTo>
                    <a:pt x="11647" y="7615"/>
                    <a:pt x="11605" y="7665"/>
                    <a:pt x="11647" y="7689"/>
                  </a:cubicBezTo>
                  <a:cubicBezTo>
                    <a:pt x="11668" y="7714"/>
                    <a:pt x="11774" y="7764"/>
                    <a:pt x="11732" y="7839"/>
                  </a:cubicBezTo>
                  <a:cubicBezTo>
                    <a:pt x="11668" y="7938"/>
                    <a:pt x="11541" y="7864"/>
                    <a:pt x="11541" y="7913"/>
                  </a:cubicBezTo>
                  <a:cubicBezTo>
                    <a:pt x="11520" y="7963"/>
                    <a:pt x="11584" y="8038"/>
                    <a:pt x="11605" y="8088"/>
                  </a:cubicBezTo>
                  <a:cubicBezTo>
                    <a:pt x="11626" y="8162"/>
                    <a:pt x="11711" y="8237"/>
                    <a:pt x="11753" y="8312"/>
                  </a:cubicBezTo>
                  <a:cubicBezTo>
                    <a:pt x="11817" y="8361"/>
                    <a:pt x="11838" y="8535"/>
                    <a:pt x="11817" y="8585"/>
                  </a:cubicBezTo>
                  <a:cubicBezTo>
                    <a:pt x="11817" y="8660"/>
                    <a:pt x="11732" y="8735"/>
                    <a:pt x="11690" y="8809"/>
                  </a:cubicBezTo>
                  <a:cubicBezTo>
                    <a:pt x="11668" y="8859"/>
                    <a:pt x="11541" y="9033"/>
                    <a:pt x="11541" y="9033"/>
                  </a:cubicBezTo>
                  <a:cubicBezTo>
                    <a:pt x="11541" y="9033"/>
                    <a:pt x="11478" y="8983"/>
                    <a:pt x="11435" y="8934"/>
                  </a:cubicBezTo>
                  <a:cubicBezTo>
                    <a:pt x="11414" y="8859"/>
                    <a:pt x="11372" y="8809"/>
                    <a:pt x="11372" y="8809"/>
                  </a:cubicBezTo>
                  <a:cubicBezTo>
                    <a:pt x="11372" y="8809"/>
                    <a:pt x="11351" y="8859"/>
                    <a:pt x="11393" y="8934"/>
                  </a:cubicBezTo>
                  <a:cubicBezTo>
                    <a:pt x="11435" y="9008"/>
                    <a:pt x="11478" y="9058"/>
                    <a:pt x="11478" y="9083"/>
                  </a:cubicBezTo>
                  <a:cubicBezTo>
                    <a:pt x="11478" y="9108"/>
                    <a:pt x="11393" y="9083"/>
                    <a:pt x="11372" y="9058"/>
                  </a:cubicBezTo>
                  <a:cubicBezTo>
                    <a:pt x="11330" y="9058"/>
                    <a:pt x="11372" y="9158"/>
                    <a:pt x="11330" y="9158"/>
                  </a:cubicBezTo>
                  <a:cubicBezTo>
                    <a:pt x="11266" y="9158"/>
                    <a:pt x="11203" y="9133"/>
                    <a:pt x="11181" y="9083"/>
                  </a:cubicBezTo>
                  <a:cubicBezTo>
                    <a:pt x="11160" y="9033"/>
                    <a:pt x="11097" y="8983"/>
                    <a:pt x="11097" y="9008"/>
                  </a:cubicBezTo>
                  <a:cubicBezTo>
                    <a:pt x="11075" y="9008"/>
                    <a:pt x="11012" y="9033"/>
                    <a:pt x="10991" y="9033"/>
                  </a:cubicBezTo>
                  <a:cubicBezTo>
                    <a:pt x="10948" y="9033"/>
                    <a:pt x="10927" y="9083"/>
                    <a:pt x="10991" y="9133"/>
                  </a:cubicBezTo>
                  <a:cubicBezTo>
                    <a:pt x="11033" y="9158"/>
                    <a:pt x="11139" y="9207"/>
                    <a:pt x="11097" y="9282"/>
                  </a:cubicBezTo>
                  <a:cubicBezTo>
                    <a:pt x="11054" y="9332"/>
                    <a:pt x="11033" y="9357"/>
                    <a:pt x="11033" y="9431"/>
                  </a:cubicBezTo>
                  <a:cubicBezTo>
                    <a:pt x="11033" y="9481"/>
                    <a:pt x="10927" y="9606"/>
                    <a:pt x="10906" y="9630"/>
                  </a:cubicBezTo>
                  <a:cubicBezTo>
                    <a:pt x="10864" y="9655"/>
                    <a:pt x="10800" y="9655"/>
                    <a:pt x="10715" y="9581"/>
                  </a:cubicBezTo>
                  <a:cubicBezTo>
                    <a:pt x="10631" y="9506"/>
                    <a:pt x="10546" y="9406"/>
                    <a:pt x="10461" y="9382"/>
                  </a:cubicBezTo>
                  <a:cubicBezTo>
                    <a:pt x="10377" y="9382"/>
                    <a:pt x="10165" y="9406"/>
                    <a:pt x="10165" y="9406"/>
                  </a:cubicBezTo>
                  <a:cubicBezTo>
                    <a:pt x="10165" y="9406"/>
                    <a:pt x="10355" y="9382"/>
                    <a:pt x="10461" y="9531"/>
                  </a:cubicBezTo>
                  <a:cubicBezTo>
                    <a:pt x="10567" y="9680"/>
                    <a:pt x="10504" y="9705"/>
                    <a:pt x="10652" y="9705"/>
                  </a:cubicBezTo>
                  <a:cubicBezTo>
                    <a:pt x="10821" y="9705"/>
                    <a:pt x="10906" y="9680"/>
                    <a:pt x="10948" y="9680"/>
                  </a:cubicBezTo>
                  <a:cubicBezTo>
                    <a:pt x="10991" y="9680"/>
                    <a:pt x="10991" y="9829"/>
                    <a:pt x="10948" y="9879"/>
                  </a:cubicBezTo>
                  <a:cubicBezTo>
                    <a:pt x="10906" y="9929"/>
                    <a:pt x="10885" y="10078"/>
                    <a:pt x="10864" y="10103"/>
                  </a:cubicBezTo>
                  <a:cubicBezTo>
                    <a:pt x="10843" y="10128"/>
                    <a:pt x="10758" y="10327"/>
                    <a:pt x="10715" y="10352"/>
                  </a:cubicBezTo>
                  <a:cubicBezTo>
                    <a:pt x="10673" y="10352"/>
                    <a:pt x="10588" y="10377"/>
                    <a:pt x="10567" y="10352"/>
                  </a:cubicBezTo>
                  <a:cubicBezTo>
                    <a:pt x="10525" y="10327"/>
                    <a:pt x="10440" y="10327"/>
                    <a:pt x="10440" y="10327"/>
                  </a:cubicBezTo>
                  <a:cubicBezTo>
                    <a:pt x="10440" y="10327"/>
                    <a:pt x="10483" y="10427"/>
                    <a:pt x="10440" y="10476"/>
                  </a:cubicBezTo>
                  <a:cubicBezTo>
                    <a:pt x="10398" y="10551"/>
                    <a:pt x="10334" y="10576"/>
                    <a:pt x="10313" y="10601"/>
                  </a:cubicBezTo>
                  <a:cubicBezTo>
                    <a:pt x="10292" y="10601"/>
                    <a:pt x="10165" y="10526"/>
                    <a:pt x="10101" y="10501"/>
                  </a:cubicBezTo>
                  <a:cubicBezTo>
                    <a:pt x="10038" y="10501"/>
                    <a:pt x="10017" y="10526"/>
                    <a:pt x="9974" y="10476"/>
                  </a:cubicBezTo>
                  <a:cubicBezTo>
                    <a:pt x="9911" y="10427"/>
                    <a:pt x="9805" y="10402"/>
                    <a:pt x="9805" y="10402"/>
                  </a:cubicBezTo>
                  <a:cubicBezTo>
                    <a:pt x="9805" y="10402"/>
                    <a:pt x="9932" y="10476"/>
                    <a:pt x="9995" y="10526"/>
                  </a:cubicBezTo>
                  <a:cubicBezTo>
                    <a:pt x="10059" y="10576"/>
                    <a:pt x="10059" y="10551"/>
                    <a:pt x="10144" y="10576"/>
                  </a:cubicBezTo>
                  <a:cubicBezTo>
                    <a:pt x="10207" y="10626"/>
                    <a:pt x="10271" y="10626"/>
                    <a:pt x="10313" y="10700"/>
                  </a:cubicBezTo>
                  <a:cubicBezTo>
                    <a:pt x="10355" y="10800"/>
                    <a:pt x="10313" y="10900"/>
                    <a:pt x="10313" y="10900"/>
                  </a:cubicBezTo>
                  <a:cubicBezTo>
                    <a:pt x="10313" y="10924"/>
                    <a:pt x="10228" y="10999"/>
                    <a:pt x="10186" y="10999"/>
                  </a:cubicBezTo>
                  <a:cubicBezTo>
                    <a:pt x="10165" y="11024"/>
                    <a:pt x="9995" y="10999"/>
                    <a:pt x="9995" y="10999"/>
                  </a:cubicBezTo>
                  <a:cubicBezTo>
                    <a:pt x="9995" y="10999"/>
                    <a:pt x="9995" y="11049"/>
                    <a:pt x="10038" y="11074"/>
                  </a:cubicBezTo>
                  <a:cubicBezTo>
                    <a:pt x="10059" y="11099"/>
                    <a:pt x="10080" y="11124"/>
                    <a:pt x="10080" y="11124"/>
                  </a:cubicBezTo>
                  <a:cubicBezTo>
                    <a:pt x="10080" y="11124"/>
                    <a:pt x="9953" y="11173"/>
                    <a:pt x="9932" y="11198"/>
                  </a:cubicBezTo>
                  <a:cubicBezTo>
                    <a:pt x="9932" y="11223"/>
                    <a:pt x="9974" y="11273"/>
                    <a:pt x="9953" y="11273"/>
                  </a:cubicBezTo>
                  <a:cubicBezTo>
                    <a:pt x="9932" y="11298"/>
                    <a:pt x="9890" y="11323"/>
                    <a:pt x="9890" y="11347"/>
                  </a:cubicBezTo>
                  <a:cubicBezTo>
                    <a:pt x="9868" y="11372"/>
                    <a:pt x="9890" y="11472"/>
                    <a:pt x="9868" y="11472"/>
                  </a:cubicBezTo>
                  <a:cubicBezTo>
                    <a:pt x="9868" y="11497"/>
                    <a:pt x="9763" y="11571"/>
                    <a:pt x="9763" y="11571"/>
                  </a:cubicBezTo>
                  <a:cubicBezTo>
                    <a:pt x="9763" y="11596"/>
                    <a:pt x="9699" y="11671"/>
                    <a:pt x="9678" y="11696"/>
                  </a:cubicBezTo>
                  <a:cubicBezTo>
                    <a:pt x="9678" y="11746"/>
                    <a:pt x="9657" y="11845"/>
                    <a:pt x="9657" y="11870"/>
                  </a:cubicBezTo>
                  <a:cubicBezTo>
                    <a:pt x="9635" y="11895"/>
                    <a:pt x="9551" y="12044"/>
                    <a:pt x="9551" y="12069"/>
                  </a:cubicBezTo>
                  <a:cubicBezTo>
                    <a:pt x="9530" y="12119"/>
                    <a:pt x="9508" y="12467"/>
                    <a:pt x="9508" y="12517"/>
                  </a:cubicBezTo>
                  <a:cubicBezTo>
                    <a:pt x="9508" y="12567"/>
                    <a:pt x="9508" y="12816"/>
                    <a:pt x="9487" y="12890"/>
                  </a:cubicBezTo>
                  <a:cubicBezTo>
                    <a:pt x="9466" y="12940"/>
                    <a:pt x="9445" y="12990"/>
                    <a:pt x="9508" y="13065"/>
                  </a:cubicBezTo>
                  <a:cubicBezTo>
                    <a:pt x="9572" y="13114"/>
                    <a:pt x="9826" y="13015"/>
                    <a:pt x="9847" y="13114"/>
                  </a:cubicBezTo>
                  <a:cubicBezTo>
                    <a:pt x="9868" y="13189"/>
                    <a:pt x="9890" y="13463"/>
                    <a:pt x="9953" y="13587"/>
                  </a:cubicBezTo>
                  <a:cubicBezTo>
                    <a:pt x="10017" y="13712"/>
                    <a:pt x="10017" y="13960"/>
                    <a:pt x="10017" y="13960"/>
                  </a:cubicBezTo>
                  <a:cubicBezTo>
                    <a:pt x="10017" y="13960"/>
                    <a:pt x="10165" y="13960"/>
                    <a:pt x="10271" y="13911"/>
                  </a:cubicBezTo>
                  <a:cubicBezTo>
                    <a:pt x="10355" y="13836"/>
                    <a:pt x="10334" y="13786"/>
                    <a:pt x="10504" y="13886"/>
                  </a:cubicBezTo>
                  <a:cubicBezTo>
                    <a:pt x="10694" y="14010"/>
                    <a:pt x="10821" y="13935"/>
                    <a:pt x="10948" y="14110"/>
                  </a:cubicBezTo>
                  <a:cubicBezTo>
                    <a:pt x="11054" y="14284"/>
                    <a:pt x="11224" y="14383"/>
                    <a:pt x="11266" y="14433"/>
                  </a:cubicBezTo>
                  <a:cubicBezTo>
                    <a:pt x="11308" y="14508"/>
                    <a:pt x="11584" y="14483"/>
                    <a:pt x="11647" y="14533"/>
                  </a:cubicBezTo>
                  <a:cubicBezTo>
                    <a:pt x="11711" y="14607"/>
                    <a:pt x="11859" y="14682"/>
                    <a:pt x="11859" y="14732"/>
                  </a:cubicBezTo>
                  <a:cubicBezTo>
                    <a:pt x="11859" y="14757"/>
                    <a:pt x="12007" y="14707"/>
                    <a:pt x="12155" y="14707"/>
                  </a:cubicBezTo>
                  <a:cubicBezTo>
                    <a:pt x="12304" y="14682"/>
                    <a:pt x="12600" y="14682"/>
                    <a:pt x="12600" y="14682"/>
                  </a:cubicBezTo>
                  <a:cubicBezTo>
                    <a:pt x="12600" y="14682"/>
                    <a:pt x="12643" y="14782"/>
                    <a:pt x="12643" y="14856"/>
                  </a:cubicBezTo>
                  <a:cubicBezTo>
                    <a:pt x="12621" y="14906"/>
                    <a:pt x="12621" y="15055"/>
                    <a:pt x="12621" y="15105"/>
                  </a:cubicBezTo>
                  <a:cubicBezTo>
                    <a:pt x="12621" y="15155"/>
                    <a:pt x="12643" y="15229"/>
                    <a:pt x="12643" y="15229"/>
                  </a:cubicBezTo>
                  <a:cubicBezTo>
                    <a:pt x="12643" y="15229"/>
                    <a:pt x="12727" y="15229"/>
                    <a:pt x="12727" y="15354"/>
                  </a:cubicBezTo>
                  <a:cubicBezTo>
                    <a:pt x="12727" y="15453"/>
                    <a:pt x="12770" y="15578"/>
                    <a:pt x="12770" y="15628"/>
                  </a:cubicBezTo>
                  <a:cubicBezTo>
                    <a:pt x="12770" y="15702"/>
                    <a:pt x="12770" y="15802"/>
                    <a:pt x="12770" y="15827"/>
                  </a:cubicBezTo>
                  <a:cubicBezTo>
                    <a:pt x="12791" y="15852"/>
                    <a:pt x="12918" y="15951"/>
                    <a:pt x="12939" y="16001"/>
                  </a:cubicBezTo>
                  <a:cubicBezTo>
                    <a:pt x="12960" y="16051"/>
                    <a:pt x="13003" y="16100"/>
                    <a:pt x="13024" y="16125"/>
                  </a:cubicBezTo>
                  <a:cubicBezTo>
                    <a:pt x="13045" y="16175"/>
                    <a:pt x="13193" y="16225"/>
                    <a:pt x="13235" y="16250"/>
                  </a:cubicBezTo>
                  <a:cubicBezTo>
                    <a:pt x="13278" y="16275"/>
                    <a:pt x="13320" y="16324"/>
                    <a:pt x="13341" y="16399"/>
                  </a:cubicBezTo>
                  <a:cubicBezTo>
                    <a:pt x="13363" y="16449"/>
                    <a:pt x="13363" y="16524"/>
                    <a:pt x="13363" y="16524"/>
                  </a:cubicBezTo>
                  <a:cubicBezTo>
                    <a:pt x="13363" y="16524"/>
                    <a:pt x="13468" y="16499"/>
                    <a:pt x="13511" y="16499"/>
                  </a:cubicBezTo>
                  <a:cubicBezTo>
                    <a:pt x="13553" y="16499"/>
                    <a:pt x="13595" y="16474"/>
                    <a:pt x="13595" y="16399"/>
                  </a:cubicBezTo>
                  <a:cubicBezTo>
                    <a:pt x="13595" y="16324"/>
                    <a:pt x="13638" y="16250"/>
                    <a:pt x="13638" y="16250"/>
                  </a:cubicBezTo>
                  <a:cubicBezTo>
                    <a:pt x="13638" y="16250"/>
                    <a:pt x="13765" y="16324"/>
                    <a:pt x="13786" y="16374"/>
                  </a:cubicBezTo>
                  <a:cubicBezTo>
                    <a:pt x="13807" y="16449"/>
                    <a:pt x="13807" y="16449"/>
                    <a:pt x="13807" y="16449"/>
                  </a:cubicBezTo>
                  <a:cubicBezTo>
                    <a:pt x="13807" y="16449"/>
                    <a:pt x="13850" y="16349"/>
                    <a:pt x="13786" y="16275"/>
                  </a:cubicBezTo>
                  <a:cubicBezTo>
                    <a:pt x="13723" y="16200"/>
                    <a:pt x="13744" y="16125"/>
                    <a:pt x="13765" y="16051"/>
                  </a:cubicBezTo>
                  <a:cubicBezTo>
                    <a:pt x="13807" y="15976"/>
                    <a:pt x="13828" y="15976"/>
                    <a:pt x="13807" y="15901"/>
                  </a:cubicBezTo>
                  <a:cubicBezTo>
                    <a:pt x="13765" y="15827"/>
                    <a:pt x="13659" y="15653"/>
                    <a:pt x="13638" y="15603"/>
                  </a:cubicBezTo>
                  <a:cubicBezTo>
                    <a:pt x="13617" y="15578"/>
                    <a:pt x="13595" y="15379"/>
                    <a:pt x="13574" y="15354"/>
                  </a:cubicBezTo>
                  <a:cubicBezTo>
                    <a:pt x="13574" y="15329"/>
                    <a:pt x="13574" y="15105"/>
                    <a:pt x="13490" y="15030"/>
                  </a:cubicBezTo>
                  <a:cubicBezTo>
                    <a:pt x="13405" y="14956"/>
                    <a:pt x="13299" y="14782"/>
                    <a:pt x="13299" y="14782"/>
                  </a:cubicBezTo>
                  <a:cubicBezTo>
                    <a:pt x="13278" y="14757"/>
                    <a:pt x="13553" y="14582"/>
                    <a:pt x="13701" y="14309"/>
                  </a:cubicBezTo>
                  <a:cubicBezTo>
                    <a:pt x="13828" y="14035"/>
                    <a:pt x="13850" y="13861"/>
                    <a:pt x="13850" y="13861"/>
                  </a:cubicBezTo>
                  <a:cubicBezTo>
                    <a:pt x="13892" y="13811"/>
                    <a:pt x="13892" y="13811"/>
                    <a:pt x="13892" y="13811"/>
                  </a:cubicBezTo>
                  <a:cubicBezTo>
                    <a:pt x="13892" y="13811"/>
                    <a:pt x="14019" y="13811"/>
                    <a:pt x="14019" y="13786"/>
                  </a:cubicBezTo>
                  <a:cubicBezTo>
                    <a:pt x="14019" y="13736"/>
                    <a:pt x="13998" y="13712"/>
                    <a:pt x="13977" y="13712"/>
                  </a:cubicBezTo>
                  <a:cubicBezTo>
                    <a:pt x="13934" y="13687"/>
                    <a:pt x="13892" y="13662"/>
                    <a:pt x="13892" y="13687"/>
                  </a:cubicBezTo>
                  <a:cubicBezTo>
                    <a:pt x="13892" y="13712"/>
                    <a:pt x="13913" y="13761"/>
                    <a:pt x="13892" y="13786"/>
                  </a:cubicBezTo>
                  <a:cubicBezTo>
                    <a:pt x="13871" y="13811"/>
                    <a:pt x="13871" y="13811"/>
                    <a:pt x="13871" y="13811"/>
                  </a:cubicBezTo>
                  <a:cubicBezTo>
                    <a:pt x="13871" y="13811"/>
                    <a:pt x="13850" y="13761"/>
                    <a:pt x="13850" y="13712"/>
                  </a:cubicBezTo>
                  <a:cubicBezTo>
                    <a:pt x="13850" y="13687"/>
                    <a:pt x="13850" y="13537"/>
                    <a:pt x="13828" y="13463"/>
                  </a:cubicBezTo>
                  <a:cubicBezTo>
                    <a:pt x="13807" y="13388"/>
                    <a:pt x="13765" y="13264"/>
                    <a:pt x="13701" y="13189"/>
                  </a:cubicBezTo>
                  <a:cubicBezTo>
                    <a:pt x="13659" y="13089"/>
                    <a:pt x="13468" y="12890"/>
                    <a:pt x="13468" y="12890"/>
                  </a:cubicBezTo>
                  <a:cubicBezTo>
                    <a:pt x="13468" y="12890"/>
                    <a:pt x="13363" y="12841"/>
                    <a:pt x="13299" y="12791"/>
                  </a:cubicBezTo>
                  <a:cubicBezTo>
                    <a:pt x="13235" y="12741"/>
                    <a:pt x="13151" y="12691"/>
                    <a:pt x="13151" y="12691"/>
                  </a:cubicBezTo>
                  <a:cubicBezTo>
                    <a:pt x="13151" y="12691"/>
                    <a:pt x="13130" y="12542"/>
                    <a:pt x="13151" y="12467"/>
                  </a:cubicBezTo>
                  <a:cubicBezTo>
                    <a:pt x="13151" y="12418"/>
                    <a:pt x="13172" y="12393"/>
                    <a:pt x="13193" y="12268"/>
                  </a:cubicBezTo>
                  <a:cubicBezTo>
                    <a:pt x="13235" y="12169"/>
                    <a:pt x="13235" y="12119"/>
                    <a:pt x="13257" y="12069"/>
                  </a:cubicBezTo>
                  <a:cubicBezTo>
                    <a:pt x="13257" y="12019"/>
                    <a:pt x="13257" y="11895"/>
                    <a:pt x="13257" y="11895"/>
                  </a:cubicBezTo>
                  <a:cubicBezTo>
                    <a:pt x="13151" y="11746"/>
                    <a:pt x="13151" y="11746"/>
                    <a:pt x="13151" y="11746"/>
                  </a:cubicBezTo>
                  <a:cubicBezTo>
                    <a:pt x="13151" y="11746"/>
                    <a:pt x="13172" y="11671"/>
                    <a:pt x="13130" y="11621"/>
                  </a:cubicBezTo>
                  <a:cubicBezTo>
                    <a:pt x="13108" y="11571"/>
                    <a:pt x="13024" y="11547"/>
                    <a:pt x="13024" y="11547"/>
                  </a:cubicBezTo>
                  <a:cubicBezTo>
                    <a:pt x="13066" y="11397"/>
                    <a:pt x="13066" y="11397"/>
                    <a:pt x="13066" y="11397"/>
                  </a:cubicBezTo>
                  <a:cubicBezTo>
                    <a:pt x="13066" y="11223"/>
                    <a:pt x="13066" y="11223"/>
                    <a:pt x="13066" y="11223"/>
                  </a:cubicBezTo>
                  <a:cubicBezTo>
                    <a:pt x="13003" y="11148"/>
                    <a:pt x="13003" y="11148"/>
                    <a:pt x="13003" y="11148"/>
                  </a:cubicBezTo>
                  <a:cubicBezTo>
                    <a:pt x="12897" y="10974"/>
                    <a:pt x="12897" y="10974"/>
                    <a:pt x="12897" y="10974"/>
                  </a:cubicBezTo>
                  <a:cubicBezTo>
                    <a:pt x="12897" y="10974"/>
                    <a:pt x="12897" y="10850"/>
                    <a:pt x="12897" y="10825"/>
                  </a:cubicBezTo>
                  <a:cubicBezTo>
                    <a:pt x="12897" y="10800"/>
                    <a:pt x="12939" y="10700"/>
                    <a:pt x="12960" y="10700"/>
                  </a:cubicBezTo>
                  <a:cubicBezTo>
                    <a:pt x="12981" y="10676"/>
                    <a:pt x="13087" y="10676"/>
                    <a:pt x="13108" y="10676"/>
                  </a:cubicBezTo>
                  <a:cubicBezTo>
                    <a:pt x="13151" y="10676"/>
                    <a:pt x="13235" y="10626"/>
                    <a:pt x="13278" y="10676"/>
                  </a:cubicBezTo>
                  <a:cubicBezTo>
                    <a:pt x="13299" y="10700"/>
                    <a:pt x="13320" y="10750"/>
                    <a:pt x="13363" y="10725"/>
                  </a:cubicBezTo>
                  <a:cubicBezTo>
                    <a:pt x="13405" y="10700"/>
                    <a:pt x="13468" y="10676"/>
                    <a:pt x="13490" y="10676"/>
                  </a:cubicBezTo>
                  <a:cubicBezTo>
                    <a:pt x="13490" y="10676"/>
                    <a:pt x="13553" y="10700"/>
                    <a:pt x="13574" y="10676"/>
                  </a:cubicBezTo>
                  <a:cubicBezTo>
                    <a:pt x="13617" y="10626"/>
                    <a:pt x="13701" y="10452"/>
                    <a:pt x="13701" y="10452"/>
                  </a:cubicBezTo>
                  <a:cubicBezTo>
                    <a:pt x="13701" y="10452"/>
                    <a:pt x="13744" y="10476"/>
                    <a:pt x="13786" y="10501"/>
                  </a:cubicBezTo>
                  <a:cubicBezTo>
                    <a:pt x="13850" y="10526"/>
                    <a:pt x="13977" y="10576"/>
                    <a:pt x="13977" y="10576"/>
                  </a:cubicBezTo>
                  <a:cubicBezTo>
                    <a:pt x="13998" y="10700"/>
                    <a:pt x="13998" y="10700"/>
                    <a:pt x="13998" y="10700"/>
                  </a:cubicBezTo>
                  <a:cubicBezTo>
                    <a:pt x="14083" y="10651"/>
                    <a:pt x="14083" y="10651"/>
                    <a:pt x="14083" y="10651"/>
                  </a:cubicBezTo>
                  <a:cubicBezTo>
                    <a:pt x="14146" y="10700"/>
                    <a:pt x="14146" y="10700"/>
                    <a:pt x="14146" y="10700"/>
                  </a:cubicBezTo>
                  <a:cubicBezTo>
                    <a:pt x="14146" y="10700"/>
                    <a:pt x="14210" y="10725"/>
                    <a:pt x="14231" y="10750"/>
                  </a:cubicBezTo>
                  <a:cubicBezTo>
                    <a:pt x="14231" y="10775"/>
                    <a:pt x="14273" y="10850"/>
                    <a:pt x="14273" y="10850"/>
                  </a:cubicBezTo>
                  <a:cubicBezTo>
                    <a:pt x="14273" y="10850"/>
                    <a:pt x="14337" y="10924"/>
                    <a:pt x="14358" y="10924"/>
                  </a:cubicBezTo>
                  <a:cubicBezTo>
                    <a:pt x="14400" y="10924"/>
                    <a:pt x="14548" y="10900"/>
                    <a:pt x="14570" y="10900"/>
                  </a:cubicBezTo>
                  <a:cubicBezTo>
                    <a:pt x="14591" y="10875"/>
                    <a:pt x="14633" y="10875"/>
                    <a:pt x="14633" y="10900"/>
                  </a:cubicBezTo>
                  <a:cubicBezTo>
                    <a:pt x="14654" y="10924"/>
                    <a:pt x="14718" y="10949"/>
                    <a:pt x="14718" y="10900"/>
                  </a:cubicBezTo>
                  <a:cubicBezTo>
                    <a:pt x="14718" y="10850"/>
                    <a:pt x="14803" y="10850"/>
                    <a:pt x="14781" y="10949"/>
                  </a:cubicBezTo>
                  <a:cubicBezTo>
                    <a:pt x="14781" y="11024"/>
                    <a:pt x="14781" y="11074"/>
                    <a:pt x="14781" y="11099"/>
                  </a:cubicBezTo>
                  <a:cubicBezTo>
                    <a:pt x="14781" y="11124"/>
                    <a:pt x="14845" y="11273"/>
                    <a:pt x="14866" y="11273"/>
                  </a:cubicBezTo>
                  <a:cubicBezTo>
                    <a:pt x="14866" y="11273"/>
                    <a:pt x="14866" y="11298"/>
                    <a:pt x="14887" y="11372"/>
                  </a:cubicBezTo>
                  <a:cubicBezTo>
                    <a:pt x="14930" y="11447"/>
                    <a:pt x="14930" y="11447"/>
                    <a:pt x="14951" y="11497"/>
                  </a:cubicBezTo>
                  <a:cubicBezTo>
                    <a:pt x="14951" y="11571"/>
                    <a:pt x="14972" y="11646"/>
                    <a:pt x="14993" y="11646"/>
                  </a:cubicBezTo>
                  <a:cubicBezTo>
                    <a:pt x="15014" y="11646"/>
                    <a:pt x="15078" y="11571"/>
                    <a:pt x="15099" y="11646"/>
                  </a:cubicBezTo>
                  <a:cubicBezTo>
                    <a:pt x="15099" y="11721"/>
                    <a:pt x="15120" y="11820"/>
                    <a:pt x="15078" y="11845"/>
                  </a:cubicBezTo>
                  <a:cubicBezTo>
                    <a:pt x="15035" y="11845"/>
                    <a:pt x="14972" y="11970"/>
                    <a:pt x="15035" y="11994"/>
                  </a:cubicBezTo>
                  <a:cubicBezTo>
                    <a:pt x="15078" y="12019"/>
                    <a:pt x="15078" y="11920"/>
                    <a:pt x="15099" y="11870"/>
                  </a:cubicBezTo>
                  <a:cubicBezTo>
                    <a:pt x="15141" y="11845"/>
                    <a:pt x="15141" y="11795"/>
                    <a:pt x="15205" y="11771"/>
                  </a:cubicBezTo>
                  <a:cubicBezTo>
                    <a:pt x="15268" y="11746"/>
                    <a:pt x="15332" y="11721"/>
                    <a:pt x="15353" y="11771"/>
                  </a:cubicBezTo>
                  <a:cubicBezTo>
                    <a:pt x="15374" y="11845"/>
                    <a:pt x="15417" y="11870"/>
                    <a:pt x="15417" y="11895"/>
                  </a:cubicBezTo>
                  <a:cubicBezTo>
                    <a:pt x="15417" y="11920"/>
                    <a:pt x="15480" y="11870"/>
                    <a:pt x="15501" y="11870"/>
                  </a:cubicBezTo>
                  <a:cubicBezTo>
                    <a:pt x="15501" y="11845"/>
                    <a:pt x="15586" y="11970"/>
                    <a:pt x="15586" y="11970"/>
                  </a:cubicBezTo>
                  <a:cubicBezTo>
                    <a:pt x="15586" y="11994"/>
                    <a:pt x="15607" y="11920"/>
                    <a:pt x="15628" y="11895"/>
                  </a:cubicBezTo>
                  <a:cubicBezTo>
                    <a:pt x="15671" y="11845"/>
                    <a:pt x="15734" y="11795"/>
                    <a:pt x="15734" y="11721"/>
                  </a:cubicBezTo>
                  <a:cubicBezTo>
                    <a:pt x="15734" y="11671"/>
                    <a:pt x="15734" y="11596"/>
                    <a:pt x="15755" y="11571"/>
                  </a:cubicBezTo>
                  <a:cubicBezTo>
                    <a:pt x="15777" y="11547"/>
                    <a:pt x="15819" y="11522"/>
                    <a:pt x="15840" y="11472"/>
                  </a:cubicBezTo>
                  <a:cubicBezTo>
                    <a:pt x="15861" y="11422"/>
                    <a:pt x="15861" y="11298"/>
                    <a:pt x="15840" y="11273"/>
                  </a:cubicBezTo>
                  <a:cubicBezTo>
                    <a:pt x="15840" y="11248"/>
                    <a:pt x="15777" y="11099"/>
                    <a:pt x="15777" y="11099"/>
                  </a:cubicBezTo>
                  <a:cubicBezTo>
                    <a:pt x="15777" y="11099"/>
                    <a:pt x="15734" y="10999"/>
                    <a:pt x="15755" y="10974"/>
                  </a:cubicBezTo>
                  <a:cubicBezTo>
                    <a:pt x="15798" y="10949"/>
                    <a:pt x="15755" y="10626"/>
                    <a:pt x="15755" y="10576"/>
                  </a:cubicBezTo>
                  <a:cubicBezTo>
                    <a:pt x="15777" y="10551"/>
                    <a:pt x="15883" y="10676"/>
                    <a:pt x="15904" y="10725"/>
                  </a:cubicBezTo>
                  <a:cubicBezTo>
                    <a:pt x="15925" y="10775"/>
                    <a:pt x="15988" y="10800"/>
                    <a:pt x="16010" y="10825"/>
                  </a:cubicBezTo>
                  <a:cubicBezTo>
                    <a:pt x="16052" y="10875"/>
                    <a:pt x="16052" y="10924"/>
                    <a:pt x="16094" y="10949"/>
                  </a:cubicBezTo>
                  <a:cubicBezTo>
                    <a:pt x="16137" y="10974"/>
                    <a:pt x="16221" y="10949"/>
                    <a:pt x="16264" y="10999"/>
                  </a:cubicBezTo>
                  <a:cubicBezTo>
                    <a:pt x="16285" y="11074"/>
                    <a:pt x="16285" y="11049"/>
                    <a:pt x="16327" y="11074"/>
                  </a:cubicBezTo>
                  <a:cubicBezTo>
                    <a:pt x="16348" y="11074"/>
                    <a:pt x="16348" y="11074"/>
                    <a:pt x="16391" y="11124"/>
                  </a:cubicBezTo>
                  <a:cubicBezTo>
                    <a:pt x="16454" y="11148"/>
                    <a:pt x="16475" y="11148"/>
                    <a:pt x="16497" y="11198"/>
                  </a:cubicBezTo>
                  <a:cubicBezTo>
                    <a:pt x="16518" y="11223"/>
                    <a:pt x="16518" y="11347"/>
                    <a:pt x="16518" y="11347"/>
                  </a:cubicBezTo>
                  <a:cubicBezTo>
                    <a:pt x="16603" y="11298"/>
                    <a:pt x="16603" y="11298"/>
                    <a:pt x="16603" y="11298"/>
                  </a:cubicBezTo>
                  <a:cubicBezTo>
                    <a:pt x="16603" y="11298"/>
                    <a:pt x="16645" y="11323"/>
                    <a:pt x="16645" y="11397"/>
                  </a:cubicBezTo>
                  <a:cubicBezTo>
                    <a:pt x="16645" y="11447"/>
                    <a:pt x="16730" y="11422"/>
                    <a:pt x="16730" y="11422"/>
                  </a:cubicBezTo>
                  <a:cubicBezTo>
                    <a:pt x="16730" y="11422"/>
                    <a:pt x="16835" y="11447"/>
                    <a:pt x="16878" y="11522"/>
                  </a:cubicBezTo>
                  <a:cubicBezTo>
                    <a:pt x="16899" y="11571"/>
                    <a:pt x="16899" y="11596"/>
                    <a:pt x="16899" y="11621"/>
                  </a:cubicBezTo>
                  <a:cubicBezTo>
                    <a:pt x="16899" y="11671"/>
                    <a:pt x="16984" y="11621"/>
                    <a:pt x="17005" y="11671"/>
                  </a:cubicBezTo>
                  <a:cubicBezTo>
                    <a:pt x="17026" y="11746"/>
                    <a:pt x="17005" y="11746"/>
                    <a:pt x="17090" y="11746"/>
                  </a:cubicBezTo>
                  <a:cubicBezTo>
                    <a:pt x="17174" y="11746"/>
                    <a:pt x="17174" y="11771"/>
                    <a:pt x="17174" y="11820"/>
                  </a:cubicBezTo>
                  <a:cubicBezTo>
                    <a:pt x="17174" y="11870"/>
                    <a:pt x="17111" y="11970"/>
                    <a:pt x="17111" y="11970"/>
                  </a:cubicBezTo>
                  <a:cubicBezTo>
                    <a:pt x="17090" y="11970"/>
                    <a:pt x="17005" y="11994"/>
                    <a:pt x="17005" y="11994"/>
                  </a:cubicBezTo>
                  <a:cubicBezTo>
                    <a:pt x="17005" y="11994"/>
                    <a:pt x="17068" y="12044"/>
                    <a:pt x="17132" y="12069"/>
                  </a:cubicBezTo>
                  <a:cubicBezTo>
                    <a:pt x="17195" y="12119"/>
                    <a:pt x="17280" y="12119"/>
                    <a:pt x="17344" y="12144"/>
                  </a:cubicBezTo>
                  <a:cubicBezTo>
                    <a:pt x="17386" y="12169"/>
                    <a:pt x="17450" y="12218"/>
                    <a:pt x="17513" y="12218"/>
                  </a:cubicBezTo>
                  <a:cubicBezTo>
                    <a:pt x="17598" y="12218"/>
                    <a:pt x="17640" y="12218"/>
                    <a:pt x="17661" y="12268"/>
                  </a:cubicBezTo>
                  <a:cubicBezTo>
                    <a:pt x="17683" y="12293"/>
                    <a:pt x="17746" y="12418"/>
                    <a:pt x="17746" y="12442"/>
                  </a:cubicBezTo>
                  <a:cubicBezTo>
                    <a:pt x="17746" y="12467"/>
                    <a:pt x="17788" y="12418"/>
                    <a:pt x="17831" y="12393"/>
                  </a:cubicBezTo>
                  <a:cubicBezTo>
                    <a:pt x="17873" y="12368"/>
                    <a:pt x="17894" y="12418"/>
                    <a:pt x="17958" y="12343"/>
                  </a:cubicBezTo>
                  <a:cubicBezTo>
                    <a:pt x="18043" y="12293"/>
                    <a:pt x="18064" y="12268"/>
                    <a:pt x="18085" y="12268"/>
                  </a:cubicBezTo>
                  <a:cubicBezTo>
                    <a:pt x="18106" y="12268"/>
                    <a:pt x="18127" y="12343"/>
                    <a:pt x="18191" y="12343"/>
                  </a:cubicBezTo>
                  <a:cubicBezTo>
                    <a:pt x="18254" y="12343"/>
                    <a:pt x="18297" y="12243"/>
                    <a:pt x="18339" y="12243"/>
                  </a:cubicBezTo>
                  <a:cubicBezTo>
                    <a:pt x="18381" y="12218"/>
                    <a:pt x="18360" y="12268"/>
                    <a:pt x="18445" y="12268"/>
                  </a:cubicBezTo>
                  <a:cubicBezTo>
                    <a:pt x="18530" y="12268"/>
                    <a:pt x="18572" y="12243"/>
                    <a:pt x="18572" y="12293"/>
                  </a:cubicBezTo>
                  <a:cubicBezTo>
                    <a:pt x="18572" y="12343"/>
                    <a:pt x="18487" y="12418"/>
                    <a:pt x="18466" y="12467"/>
                  </a:cubicBezTo>
                  <a:cubicBezTo>
                    <a:pt x="18424" y="12542"/>
                    <a:pt x="18254" y="12791"/>
                    <a:pt x="18254" y="12791"/>
                  </a:cubicBezTo>
                  <a:cubicBezTo>
                    <a:pt x="18254" y="12791"/>
                    <a:pt x="18403" y="12641"/>
                    <a:pt x="18381" y="12691"/>
                  </a:cubicBezTo>
                  <a:cubicBezTo>
                    <a:pt x="18381" y="12716"/>
                    <a:pt x="18339" y="12841"/>
                    <a:pt x="18297" y="12890"/>
                  </a:cubicBezTo>
                  <a:cubicBezTo>
                    <a:pt x="18233" y="12940"/>
                    <a:pt x="18148" y="13015"/>
                    <a:pt x="18148" y="13089"/>
                  </a:cubicBezTo>
                  <a:cubicBezTo>
                    <a:pt x="18148" y="13189"/>
                    <a:pt x="18191" y="13313"/>
                    <a:pt x="18191" y="13313"/>
                  </a:cubicBezTo>
                  <a:cubicBezTo>
                    <a:pt x="18191" y="13313"/>
                    <a:pt x="18191" y="13214"/>
                    <a:pt x="18212" y="13139"/>
                  </a:cubicBezTo>
                  <a:cubicBezTo>
                    <a:pt x="18233" y="13065"/>
                    <a:pt x="18275" y="13089"/>
                    <a:pt x="18318" y="13015"/>
                  </a:cubicBezTo>
                  <a:cubicBezTo>
                    <a:pt x="18360" y="12915"/>
                    <a:pt x="18360" y="12841"/>
                    <a:pt x="18403" y="12766"/>
                  </a:cubicBezTo>
                  <a:cubicBezTo>
                    <a:pt x="18445" y="12716"/>
                    <a:pt x="18551" y="12567"/>
                    <a:pt x="18593" y="12492"/>
                  </a:cubicBezTo>
                  <a:cubicBezTo>
                    <a:pt x="18635" y="12418"/>
                    <a:pt x="18784" y="12442"/>
                    <a:pt x="18784" y="12517"/>
                  </a:cubicBezTo>
                  <a:cubicBezTo>
                    <a:pt x="18805" y="12592"/>
                    <a:pt x="18805" y="12691"/>
                    <a:pt x="18805" y="12691"/>
                  </a:cubicBezTo>
                  <a:cubicBezTo>
                    <a:pt x="18805" y="12691"/>
                    <a:pt x="18847" y="12567"/>
                    <a:pt x="18890" y="12517"/>
                  </a:cubicBezTo>
                  <a:cubicBezTo>
                    <a:pt x="18932" y="12467"/>
                    <a:pt x="18953" y="12492"/>
                    <a:pt x="19038" y="12517"/>
                  </a:cubicBezTo>
                  <a:cubicBezTo>
                    <a:pt x="19101" y="12517"/>
                    <a:pt x="19186" y="12542"/>
                    <a:pt x="19207" y="12567"/>
                  </a:cubicBezTo>
                  <a:cubicBezTo>
                    <a:pt x="19228" y="12592"/>
                    <a:pt x="19292" y="12691"/>
                    <a:pt x="19292" y="12741"/>
                  </a:cubicBezTo>
                  <a:cubicBezTo>
                    <a:pt x="19292" y="12791"/>
                    <a:pt x="19334" y="12865"/>
                    <a:pt x="19313" y="12915"/>
                  </a:cubicBezTo>
                  <a:cubicBezTo>
                    <a:pt x="19313" y="12940"/>
                    <a:pt x="19313" y="12965"/>
                    <a:pt x="19355" y="12965"/>
                  </a:cubicBezTo>
                  <a:cubicBezTo>
                    <a:pt x="19419" y="12965"/>
                    <a:pt x="19525" y="12990"/>
                    <a:pt x="19525" y="13040"/>
                  </a:cubicBezTo>
                  <a:cubicBezTo>
                    <a:pt x="19525" y="13089"/>
                    <a:pt x="19419" y="13512"/>
                    <a:pt x="19398" y="13562"/>
                  </a:cubicBezTo>
                  <a:cubicBezTo>
                    <a:pt x="19377" y="13612"/>
                    <a:pt x="19228" y="13712"/>
                    <a:pt x="19186" y="13786"/>
                  </a:cubicBezTo>
                  <a:cubicBezTo>
                    <a:pt x="19165" y="13861"/>
                    <a:pt x="19080" y="13935"/>
                    <a:pt x="19059" y="13985"/>
                  </a:cubicBezTo>
                  <a:cubicBezTo>
                    <a:pt x="19038" y="14060"/>
                    <a:pt x="19059" y="14159"/>
                    <a:pt x="19059" y="14234"/>
                  </a:cubicBezTo>
                  <a:cubicBezTo>
                    <a:pt x="19038" y="14334"/>
                    <a:pt x="18953" y="14582"/>
                    <a:pt x="18932" y="14632"/>
                  </a:cubicBezTo>
                  <a:cubicBezTo>
                    <a:pt x="18890" y="14707"/>
                    <a:pt x="18784" y="14806"/>
                    <a:pt x="18720" y="14856"/>
                  </a:cubicBezTo>
                  <a:cubicBezTo>
                    <a:pt x="18657" y="14931"/>
                    <a:pt x="18530" y="14981"/>
                    <a:pt x="18508" y="14981"/>
                  </a:cubicBezTo>
                  <a:cubicBezTo>
                    <a:pt x="18487" y="14981"/>
                    <a:pt x="18275" y="15055"/>
                    <a:pt x="18170" y="15130"/>
                  </a:cubicBezTo>
                  <a:cubicBezTo>
                    <a:pt x="18064" y="15229"/>
                    <a:pt x="17640" y="15379"/>
                    <a:pt x="17513" y="15478"/>
                  </a:cubicBezTo>
                  <a:cubicBezTo>
                    <a:pt x="17386" y="15578"/>
                    <a:pt x="17344" y="15578"/>
                    <a:pt x="17280" y="15653"/>
                  </a:cubicBezTo>
                  <a:cubicBezTo>
                    <a:pt x="17217" y="15727"/>
                    <a:pt x="17174" y="15852"/>
                    <a:pt x="17195" y="15926"/>
                  </a:cubicBezTo>
                  <a:cubicBezTo>
                    <a:pt x="17195" y="16001"/>
                    <a:pt x="17238" y="16150"/>
                    <a:pt x="17217" y="16200"/>
                  </a:cubicBezTo>
                  <a:cubicBezTo>
                    <a:pt x="17174" y="16225"/>
                    <a:pt x="17026" y="16324"/>
                    <a:pt x="16963" y="16524"/>
                  </a:cubicBezTo>
                  <a:cubicBezTo>
                    <a:pt x="16899" y="16698"/>
                    <a:pt x="16857" y="16822"/>
                    <a:pt x="16857" y="16922"/>
                  </a:cubicBezTo>
                  <a:cubicBezTo>
                    <a:pt x="16857" y="17046"/>
                    <a:pt x="16751" y="17195"/>
                    <a:pt x="16772" y="17245"/>
                  </a:cubicBezTo>
                  <a:cubicBezTo>
                    <a:pt x="16772" y="17320"/>
                    <a:pt x="16793" y="17370"/>
                    <a:pt x="16751" y="17444"/>
                  </a:cubicBezTo>
                  <a:cubicBezTo>
                    <a:pt x="16708" y="17494"/>
                    <a:pt x="16666" y="17544"/>
                    <a:pt x="16666" y="17594"/>
                  </a:cubicBezTo>
                  <a:cubicBezTo>
                    <a:pt x="16666" y="17643"/>
                    <a:pt x="16560" y="17967"/>
                    <a:pt x="16560" y="17967"/>
                  </a:cubicBezTo>
                  <a:cubicBezTo>
                    <a:pt x="16560" y="17967"/>
                    <a:pt x="16730" y="17867"/>
                    <a:pt x="16751" y="17718"/>
                  </a:cubicBezTo>
                  <a:cubicBezTo>
                    <a:pt x="16793" y="17544"/>
                    <a:pt x="16857" y="17295"/>
                    <a:pt x="16899" y="17096"/>
                  </a:cubicBezTo>
                  <a:cubicBezTo>
                    <a:pt x="16941" y="16897"/>
                    <a:pt x="17090" y="16673"/>
                    <a:pt x="17259" y="16474"/>
                  </a:cubicBezTo>
                  <a:cubicBezTo>
                    <a:pt x="17428" y="16275"/>
                    <a:pt x="17534" y="16076"/>
                    <a:pt x="17725" y="15951"/>
                  </a:cubicBezTo>
                  <a:cubicBezTo>
                    <a:pt x="17915" y="15852"/>
                    <a:pt x="18064" y="15876"/>
                    <a:pt x="18106" y="15926"/>
                  </a:cubicBezTo>
                  <a:cubicBezTo>
                    <a:pt x="18148" y="15976"/>
                    <a:pt x="18233" y="16076"/>
                    <a:pt x="18191" y="16175"/>
                  </a:cubicBezTo>
                  <a:cubicBezTo>
                    <a:pt x="18148" y="16275"/>
                    <a:pt x="18212" y="16250"/>
                    <a:pt x="18148" y="16349"/>
                  </a:cubicBezTo>
                  <a:cubicBezTo>
                    <a:pt x="18085" y="16449"/>
                    <a:pt x="18127" y="16548"/>
                    <a:pt x="18064" y="16548"/>
                  </a:cubicBezTo>
                  <a:cubicBezTo>
                    <a:pt x="17979" y="16573"/>
                    <a:pt x="17788" y="16524"/>
                    <a:pt x="17788" y="16598"/>
                  </a:cubicBezTo>
                  <a:cubicBezTo>
                    <a:pt x="17810" y="16673"/>
                    <a:pt x="17873" y="16648"/>
                    <a:pt x="17937" y="16698"/>
                  </a:cubicBezTo>
                  <a:cubicBezTo>
                    <a:pt x="18021" y="16772"/>
                    <a:pt x="18000" y="16797"/>
                    <a:pt x="18043" y="16698"/>
                  </a:cubicBezTo>
                  <a:cubicBezTo>
                    <a:pt x="18106" y="16598"/>
                    <a:pt x="18170" y="16524"/>
                    <a:pt x="18212" y="16598"/>
                  </a:cubicBezTo>
                  <a:cubicBezTo>
                    <a:pt x="18275" y="16673"/>
                    <a:pt x="18297" y="16747"/>
                    <a:pt x="18275" y="16822"/>
                  </a:cubicBezTo>
                  <a:cubicBezTo>
                    <a:pt x="18254" y="16872"/>
                    <a:pt x="18212" y="16996"/>
                    <a:pt x="18212" y="16996"/>
                  </a:cubicBezTo>
                  <a:cubicBezTo>
                    <a:pt x="18212" y="16996"/>
                    <a:pt x="18318" y="16822"/>
                    <a:pt x="18339" y="16947"/>
                  </a:cubicBezTo>
                  <a:cubicBezTo>
                    <a:pt x="18381" y="17071"/>
                    <a:pt x="18424" y="17121"/>
                    <a:pt x="18466" y="17146"/>
                  </a:cubicBezTo>
                  <a:cubicBezTo>
                    <a:pt x="18508" y="17195"/>
                    <a:pt x="18551" y="17195"/>
                    <a:pt x="18614" y="17245"/>
                  </a:cubicBezTo>
                  <a:cubicBezTo>
                    <a:pt x="18657" y="17295"/>
                    <a:pt x="18741" y="17245"/>
                    <a:pt x="18784" y="17295"/>
                  </a:cubicBezTo>
                  <a:cubicBezTo>
                    <a:pt x="18847" y="17345"/>
                    <a:pt x="18953" y="17270"/>
                    <a:pt x="19038" y="17270"/>
                  </a:cubicBezTo>
                  <a:cubicBezTo>
                    <a:pt x="19101" y="17270"/>
                    <a:pt x="19144" y="17245"/>
                    <a:pt x="19207" y="17220"/>
                  </a:cubicBezTo>
                  <a:cubicBezTo>
                    <a:pt x="19250" y="17195"/>
                    <a:pt x="19292" y="17146"/>
                    <a:pt x="19355" y="17146"/>
                  </a:cubicBezTo>
                  <a:cubicBezTo>
                    <a:pt x="19440" y="17121"/>
                    <a:pt x="19504" y="17096"/>
                    <a:pt x="19525" y="17046"/>
                  </a:cubicBezTo>
                  <a:cubicBezTo>
                    <a:pt x="19546" y="17021"/>
                    <a:pt x="19567" y="16996"/>
                    <a:pt x="19525" y="16922"/>
                  </a:cubicBezTo>
                  <a:cubicBezTo>
                    <a:pt x="19461" y="16847"/>
                    <a:pt x="19461" y="16797"/>
                    <a:pt x="19461" y="16723"/>
                  </a:cubicBezTo>
                  <a:cubicBezTo>
                    <a:pt x="19461" y="16673"/>
                    <a:pt x="19504" y="16623"/>
                    <a:pt x="19504" y="16524"/>
                  </a:cubicBezTo>
                  <a:cubicBezTo>
                    <a:pt x="19504" y="16424"/>
                    <a:pt x="19483" y="16374"/>
                    <a:pt x="19504" y="16300"/>
                  </a:cubicBezTo>
                  <a:cubicBezTo>
                    <a:pt x="19525" y="16250"/>
                    <a:pt x="19546" y="16175"/>
                    <a:pt x="19588" y="16250"/>
                  </a:cubicBezTo>
                  <a:cubicBezTo>
                    <a:pt x="19631" y="16324"/>
                    <a:pt x="19652" y="16324"/>
                    <a:pt x="19652" y="16374"/>
                  </a:cubicBezTo>
                  <a:cubicBezTo>
                    <a:pt x="19673" y="16449"/>
                    <a:pt x="19673" y="16598"/>
                    <a:pt x="19694" y="16623"/>
                  </a:cubicBezTo>
                  <a:cubicBezTo>
                    <a:pt x="19715" y="16648"/>
                    <a:pt x="19779" y="16499"/>
                    <a:pt x="19843" y="16524"/>
                  </a:cubicBezTo>
                  <a:cubicBezTo>
                    <a:pt x="19906" y="16524"/>
                    <a:pt x="19927" y="16623"/>
                    <a:pt x="19906" y="16673"/>
                  </a:cubicBezTo>
                  <a:cubicBezTo>
                    <a:pt x="19885" y="16747"/>
                    <a:pt x="19885" y="16847"/>
                    <a:pt x="19843" y="16872"/>
                  </a:cubicBezTo>
                  <a:cubicBezTo>
                    <a:pt x="19800" y="16897"/>
                    <a:pt x="19737" y="16872"/>
                    <a:pt x="19715" y="16947"/>
                  </a:cubicBezTo>
                  <a:cubicBezTo>
                    <a:pt x="19715" y="16996"/>
                    <a:pt x="19715" y="17071"/>
                    <a:pt x="19715" y="17121"/>
                  </a:cubicBezTo>
                  <a:cubicBezTo>
                    <a:pt x="19715" y="17171"/>
                    <a:pt x="19652" y="17345"/>
                    <a:pt x="19610" y="17419"/>
                  </a:cubicBezTo>
                  <a:cubicBezTo>
                    <a:pt x="19546" y="17469"/>
                    <a:pt x="19377" y="17668"/>
                    <a:pt x="19313" y="17768"/>
                  </a:cubicBezTo>
                  <a:cubicBezTo>
                    <a:pt x="19228" y="17842"/>
                    <a:pt x="19165" y="17842"/>
                    <a:pt x="19080" y="17967"/>
                  </a:cubicBezTo>
                  <a:cubicBezTo>
                    <a:pt x="18995" y="18091"/>
                    <a:pt x="18953" y="18116"/>
                    <a:pt x="18974" y="18265"/>
                  </a:cubicBezTo>
                  <a:cubicBezTo>
                    <a:pt x="18974" y="18390"/>
                    <a:pt x="18911" y="18514"/>
                    <a:pt x="18890" y="18589"/>
                  </a:cubicBezTo>
                  <a:cubicBezTo>
                    <a:pt x="18868" y="18639"/>
                    <a:pt x="18868" y="18688"/>
                    <a:pt x="18847" y="18738"/>
                  </a:cubicBezTo>
                  <a:cubicBezTo>
                    <a:pt x="18805" y="18788"/>
                    <a:pt x="18741" y="18763"/>
                    <a:pt x="18699" y="18738"/>
                  </a:cubicBezTo>
                  <a:cubicBezTo>
                    <a:pt x="18657" y="18713"/>
                    <a:pt x="18593" y="18763"/>
                    <a:pt x="18572" y="18713"/>
                  </a:cubicBezTo>
                  <a:cubicBezTo>
                    <a:pt x="18572" y="18664"/>
                    <a:pt x="18572" y="18589"/>
                    <a:pt x="18530" y="18514"/>
                  </a:cubicBezTo>
                  <a:cubicBezTo>
                    <a:pt x="18487" y="18465"/>
                    <a:pt x="18466" y="18365"/>
                    <a:pt x="18508" y="18265"/>
                  </a:cubicBezTo>
                  <a:cubicBezTo>
                    <a:pt x="18551" y="18191"/>
                    <a:pt x="18614" y="18091"/>
                    <a:pt x="18635" y="18017"/>
                  </a:cubicBezTo>
                  <a:cubicBezTo>
                    <a:pt x="18657" y="17942"/>
                    <a:pt x="18720" y="17818"/>
                    <a:pt x="18763" y="17793"/>
                  </a:cubicBezTo>
                  <a:cubicBezTo>
                    <a:pt x="18826" y="17743"/>
                    <a:pt x="18890" y="17867"/>
                    <a:pt x="18932" y="17743"/>
                  </a:cubicBezTo>
                  <a:cubicBezTo>
                    <a:pt x="18953" y="17594"/>
                    <a:pt x="19038" y="17544"/>
                    <a:pt x="19038" y="17544"/>
                  </a:cubicBezTo>
                  <a:cubicBezTo>
                    <a:pt x="19038" y="17544"/>
                    <a:pt x="18911" y="17618"/>
                    <a:pt x="18868" y="17643"/>
                  </a:cubicBezTo>
                  <a:cubicBezTo>
                    <a:pt x="18805" y="17643"/>
                    <a:pt x="18699" y="17643"/>
                    <a:pt x="18635" y="17668"/>
                  </a:cubicBezTo>
                  <a:cubicBezTo>
                    <a:pt x="18593" y="17693"/>
                    <a:pt x="18508" y="17867"/>
                    <a:pt x="18445" y="17917"/>
                  </a:cubicBezTo>
                  <a:cubicBezTo>
                    <a:pt x="18381" y="17992"/>
                    <a:pt x="18233" y="18091"/>
                    <a:pt x="18212" y="18116"/>
                  </a:cubicBezTo>
                  <a:cubicBezTo>
                    <a:pt x="18170" y="18141"/>
                    <a:pt x="18021" y="18191"/>
                    <a:pt x="18021" y="18191"/>
                  </a:cubicBezTo>
                  <a:cubicBezTo>
                    <a:pt x="18021" y="18191"/>
                    <a:pt x="17810" y="18066"/>
                    <a:pt x="17746" y="18017"/>
                  </a:cubicBezTo>
                  <a:cubicBezTo>
                    <a:pt x="17683" y="17992"/>
                    <a:pt x="17619" y="17693"/>
                    <a:pt x="17555" y="17494"/>
                  </a:cubicBezTo>
                  <a:cubicBezTo>
                    <a:pt x="17513" y="17320"/>
                    <a:pt x="17365" y="17195"/>
                    <a:pt x="17259" y="17295"/>
                  </a:cubicBezTo>
                  <a:cubicBezTo>
                    <a:pt x="17153" y="17394"/>
                    <a:pt x="17111" y="17394"/>
                    <a:pt x="17068" y="17345"/>
                  </a:cubicBezTo>
                  <a:cubicBezTo>
                    <a:pt x="17005" y="17320"/>
                    <a:pt x="16941" y="17519"/>
                    <a:pt x="16941" y="17643"/>
                  </a:cubicBezTo>
                  <a:cubicBezTo>
                    <a:pt x="16941" y="17793"/>
                    <a:pt x="16920" y="17942"/>
                    <a:pt x="16920" y="18041"/>
                  </a:cubicBezTo>
                  <a:cubicBezTo>
                    <a:pt x="16941" y="18141"/>
                    <a:pt x="16941" y="18241"/>
                    <a:pt x="16941" y="18365"/>
                  </a:cubicBezTo>
                  <a:cubicBezTo>
                    <a:pt x="16941" y="18514"/>
                    <a:pt x="16941" y="18614"/>
                    <a:pt x="16878" y="18639"/>
                  </a:cubicBezTo>
                  <a:cubicBezTo>
                    <a:pt x="16835" y="18688"/>
                    <a:pt x="16751" y="18763"/>
                    <a:pt x="16751" y="18763"/>
                  </a:cubicBezTo>
                  <a:cubicBezTo>
                    <a:pt x="16751" y="18912"/>
                    <a:pt x="16751" y="18912"/>
                    <a:pt x="16751" y="18912"/>
                  </a:cubicBezTo>
                  <a:cubicBezTo>
                    <a:pt x="16751" y="18912"/>
                    <a:pt x="16158" y="19136"/>
                    <a:pt x="15967" y="19211"/>
                  </a:cubicBezTo>
                  <a:cubicBezTo>
                    <a:pt x="15755" y="19286"/>
                    <a:pt x="15671" y="19311"/>
                    <a:pt x="15586" y="19460"/>
                  </a:cubicBezTo>
                  <a:cubicBezTo>
                    <a:pt x="15523" y="19584"/>
                    <a:pt x="15438" y="19783"/>
                    <a:pt x="15438" y="19783"/>
                  </a:cubicBezTo>
                  <a:cubicBezTo>
                    <a:pt x="15438" y="19783"/>
                    <a:pt x="15438" y="19783"/>
                    <a:pt x="15438" y="19783"/>
                  </a:cubicBezTo>
                  <a:cubicBezTo>
                    <a:pt x="15438" y="19783"/>
                    <a:pt x="15438" y="19783"/>
                    <a:pt x="15438" y="19783"/>
                  </a:cubicBezTo>
                  <a:cubicBezTo>
                    <a:pt x="15438" y="19783"/>
                    <a:pt x="15438" y="19783"/>
                    <a:pt x="15438" y="19783"/>
                  </a:cubicBezTo>
                  <a:cubicBezTo>
                    <a:pt x="15438" y="19808"/>
                    <a:pt x="15332" y="19883"/>
                    <a:pt x="15226" y="19933"/>
                  </a:cubicBezTo>
                  <a:cubicBezTo>
                    <a:pt x="15078" y="19982"/>
                    <a:pt x="14972" y="20132"/>
                    <a:pt x="14951" y="20157"/>
                  </a:cubicBezTo>
                  <a:cubicBezTo>
                    <a:pt x="14930" y="20157"/>
                    <a:pt x="14654" y="20182"/>
                    <a:pt x="14527" y="20281"/>
                  </a:cubicBezTo>
                  <a:cubicBezTo>
                    <a:pt x="14400" y="20381"/>
                    <a:pt x="14358" y="20505"/>
                    <a:pt x="14315" y="20629"/>
                  </a:cubicBezTo>
                  <a:cubicBezTo>
                    <a:pt x="14294" y="20754"/>
                    <a:pt x="14400" y="20754"/>
                    <a:pt x="14570" y="20629"/>
                  </a:cubicBezTo>
                  <a:cubicBezTo>
                    <a:pt x="14570" y="20629"/>
                    <a:pt x="14570" y="20629"/>
                    <a:pt x="14570" y="20629"/>
                  </a:cubicBezTo>
                  <a:cubicBezTo>
                    <a:pt x="14591" y="20654"/>
                    <a:pt x="14612" y="20679"/>
                    <a:pt x="14633" y="20729"/>
                  </a:cubicBezTo>
                  <a:cubicBezTo>
                    <a:pt x="14633" y="20804"/>
                    <a:pt x="14612" y="20853"/>
                    <a:pt x="14612" y="20853"/>
                  </a:cubicBezTo>
                  <a:cubicBezTo>
                    <a:pt x="14612" y="20853"/>
                    <a:pt x="14612" y="20853"/>
                    <a:pt x="14612" y="20853"/>
                  </a:cubicBezTo>
                  <a:cubicBezTo>
                    <a:pt x="14591" y="20853"/>
                    <a:pt x="14548" y="20829"/>
                    <a:pt x="14506" y="20853"/>
                  </a:cubicBezTo>
                  <a:cubicBezTo>
                    <a:pt x="14421" y="20853"/>
                    <a:pt x="14379" y="20903"/>
                    <a:pt x="14315" y="20953"/>
                  </a:cubicBezTo>
                  <a:cubicBezTo>
                    <a:pt x="14231" y="21028"/>
                    <a:pt x="14167" y="21053"/>
                    <a:pt x="14083" y="21077"/>
                  </a:cubicBezTo>
                  <a:cubicBezTo>
                    <a:pt x="13977" y="21102"/>
                    <a:pt x="13913" y="21102"/>
                    <a:pt x="13807" y="21177"/>
                  </a:cubicBezTo>
                  <a:cubicBezTo>
                    <a:pt x="13701" y="21252"/>
                    <a:pt x="13744" y="21276"/>
                    <a:pt x="13680" y="21351"/>
                  </a:cubicBezTo>
                  <a:cubicBezTo>
                    <a:pt x="13617" y="21426"/>
                    <a:pt x="13553" y="21500"/>
                    <a:pt x="13511" y="21550"/>
                  </a:cubicBezTo>
                  <a:cubicBezTo>
                    <a:pt x="13468" y="21600"/>
                    <a:pt x="13384" y="21600"/>
                    <a:pt x="13320" y="21600"/>
                  </a:cubicBezTo>
                  <a:cubicBezTo>
                    <a:pt x="13341" y="21500"/>
                    <a:pt x="13384" y="21401"/>
                    <a:pt x="13384" y="21401"/>
                  </a:cubicBezTo>
                  <a:cubicBezTo>
                    <a:pt x="13426" y="21401"/>
                    <a:pt x="13447" y="21351"/>
                    <a:pt x="13490" y="21351"/>
                  </a:cubicBezTo>
                  <a:cubicBezTo>
                    <a:pt x="13553" y="21351"/>
                    <a:pt x="13574" y="21276"/>
                    <a:pt x="13511" y="21252"/>
                  </a:cubicBezTo>
                  <a:cubicBezTo>
                    <a:pt x="13468" y="21252"/>
                    <a:pt x="13490" y="21202"/>
                    <a:pt x="13447" y="21202"/>
                  </a:cubicBezTo>
                  <a:cubicBezTo>
                    <a:pt x="13447" y="21177"/>
                    <a:pt x="13426" y="21177"/>
                    <a:pt x="13426" y="21177"/>
                  </a:cubicBezTo>
                  <a:cubicBezTo>
                    <a:pt x="13426" y="21177"/>
                    <a:pt x="13426" y="21177"/>
                    <a:pt x="13426" y="21177"/>
                  </a:cubicBezTo>
                  <a:cubicBezTo>
                    <a:pt x="13490" y="20928"/>
                    <a:pt x="13490" y="20928"/>
                    <a:pt x="13490" y="20928"/>
                  </a:cubicBezTo>
                  <a:cubicBezTo>
                    <a:pt x="13490" y="20928"/>
                    <a:pt x="13490" y="20928"/>
                    <a:pt x="13490" y="20928"/>
                  </a:cubicBezTo>
                  <a:cubicBezTo>
                    <a:pt x="13532" y="20978"/>
                    <a:pt x="13532" y="20928"/>
                    <a:pt x="13553" y="20903"/>
                  </a:cubicBezTo>
                  <a:cubicBezTo>
                    <a:pt x="13574" y="20878"/>
                    <a:pt x="13680" y="20829"/>
                    <a:pt x="13659" y="20729"/>
                  </a:cubicBezTo>
                  <a:cubicBezTo>
                    <a:pt x="13659" y="20605"/>
                    <a:pt x="13638" y="20480"/>
                    <a:pt x="13638" y="20406"/>
                  </a:cubicBezTo>
                  <a:cubicBezTo>
                    <a:pt x="13638" y="20356"/>
                    <a:pt x="13638" y="20231"/>
                    <a:pt x="13723" y="20107"/>
                  </a:cubicBezTo>
                  <a:cubicBezTo>
                    <a:pt x="13786" y="19982"/>
                    <a:pt x="13701" y="20007"/>
                    <a:pt x="13638" y="19908"/>
                  </a:cubicBezTo>
                  <a:cubicBezTo>
                    <a:pt x="13574" y="19808"/>
                    <a:pt x="13532" y="19783"/>
                    <a:pt x="13532" y="19759"/>
                  </a:cubicBezTo>
                  <a:cubicBezTo>
                    <a:pt x="13553" y="19759"/>
                    <a:pt x="13617" y="19759"/>
                    <a:pt x="13680" y="19783"/>
                  </a:cubicBezTo>
                  <a:cubicBezTo>
                    <a:pt x="13723" y="19833"/>
                    <a:pt x="13765" y="19883"/>
                    <a:pt x="13786" y="19908"/>
                  </a:cubicBezTo>
                  <a:cubicBezTo>
                    <a:pt x="13828" y="19958"/>
                    <a:pt x="13850" y="20032"/>
                    <a:pt x="13871" y="19982"/>
                  </a:cubicBezTo>
                  <a:cubicBezTo>
                    <a:pt x="13892" y="19958"/>
                    <a:pt x="13955" y="20057"/>
                    <a:pt x="14040" y="20057"/>
                  </a:cubicBezTo>
                  <a:cubicBezTo>
                    <a:pt x="14104" y="20082"/>
                    <a:pt x="14125" y="20007"/>
                    <a:pt x="14125" y="19933"/>
                  </a:cubicBezTo>
                  <a:cubicBezTo>
                    <a:pt x="14125" y="19833"/>
                    <a:pt x="14188" y="19908"/>
                    <a:pt x="14188" y="19833"/>
                  </a:cubicBezTo>
                  <a:cubicBezTo>
                    <a:pt x="14188" y="19783"/>
                    <a:pt x="14104" y="19783"/>
                    <a:pt x="14083" y="19734"/>
                  </a:cubicBezTo>
                  <a:cubicBezTo>
                    <a:pt x="14040" y="19709"/>
                    <a:pt x="14061" y="19659"/>
                    <a:pt x="14061" y="19584"/>
                  </a:cubicBezTo>
                  <a:cubicBezTo>
                    <a:pt x="14061" y="19510"/>
                    <a:pt x="13998" y="19584"/>
                    <a:pt x="13955" y="19584"/>
                  </a:cubicBezTo>
                  <a:cubicBezTo>
                    <a:pt x="13913" y="19559"/>
                    <a:pt x="13892" y="19485"/>
                    <a:pt x="13828" y="19435"/>
                  </a:cubicBezTo>
                  <a:cubicBezTo>
                    <a:pt x="13765" y="19360"/>
                    <a:pt x="13680" y="19360"/>
                    <a:pt x="13553" y="19360"/>
                  </a:cubicBezTo>
                  <a:cubicBezTo>
                    <a:pt x="13426" y="19360"/>
                    <a:pt x="13426" y="19335"/>
                    <a:pt x="13278" y="19360"/>
                  </a:cubicBezTo>
                  <a:cubicBezTo>
                    <a:pt x="13108" y="19360"/>
                    <a:pt x="13066" y="19335"/>
                    <a:pt x="12897" y="19360"/>
                  </a:cubicBezTo>
                  <a:cubicBezTo>
                    <a:pt x="12748" y="19360"/>
                    <a:pt x="12685" y="19311"/>
                    <a:pt x="12664" y="19311"/>
                  </a:cubicBezTo>
                  <a:cubicBezTo>
                    <a:pt x="12664" y="19311"/>
                    <a:pt x="12664" y="19311"/>
                    <a:pt x="12664" y="19311"/>
                  </a:cubicBezTo>
                  <a:cubicBezTo>
                    <a:pt x="12664" y="19311"/>
                    <a:pt x="12664" y="19311"/>
                    <a:pt x="12664" y="19311"/>
                  </a:cubicBezTo>
                  <a:cubicBezTo>
                    <a:pt x="12664" y="19311"/>
                    <a:pt x="12664" y="19311"/>
                    <a:pt x="12664" y="19311"/>
                  </a:cubicBezTo>
                  <a:cubicBezTo>
                    <a:pt x="12664" y="19311"/>
                    <a:pt x="12664" y="19311"/>
                    <a:pt x="12664" y="19311"/>
                  </a:cubicBezTo>
                  <a:cubicBezTo>
                    <a:pt x="12664" y="19311"/>
                    <a:pt x="12664" y="19311"/>
                    <a:pt x="12664" y="19311"/>
                  </a:cubicBezTo>
                  <a:cubicBezTo>
                    <a:pt x="12537" y="19211"/>
                    <a:pt x="12537" y="19211"/>
                    <a:pt x="12537" y="19211"/>
                  </a:cubicBezTo>
                  <a:cubicBezTo>
                    <a:pt x="12537" y="19211"/>
                    <a:pt x="12537" y="19211"/>
                    <a:pt x="12537" y="19186"/>
                  </a:cubicBezTo>
                  <a:cubicBezTo>
                    <a:pt x="12558" y="19136"/>
                    <a:pt x="12600" y="19112"/>
                    <a:pt x="12558" y="19087"/>
                  </a:cubicBezTo>
                  <a:cubicBezTo>
                    <a:pt x="12515" y="19062"/>
                    <a:pt x="12473" y="19112"/>
                    <a:pt x="12473" y="19037"/>
                  </a:cubicBezTo>
                  <a:cubicBezTo>
                    <a:pt x="12452" y="18962"/>
                    <a:pt x="12473" y="18838"/>
                    <a:pt x="12452" y="18813"/>
                  </a:cubicBezTo>
                  <a:cubicBezTo>
                    <a:pt x="12452" y="18813"/>
                    <a:pt x="12325" y="18763"/>
                    <a:pt x="12325" y="18688"/>
                  </a:cubicBezTo>
                  <a:cubicBezTo>
                    <a:pt x="12325" y="18639"/>
                    <a:pt x="12388" y="18539"/>
                    <a:pt x="12346" y="18539"/>
                  </a:cubicBezTo>
                  <a:cubicBezTo>
                    <a:pt x="12325" y="18539"/>
                    <a:pt x="12198" y="18589"/>
                    <a:pt x="12113" y="18589"/>
                  </a:cubicBezTo>
                  <a:cubicBezTo>
                    <a:pt x="12028" y="18589"/>
                    <a:pt x="11986" y="18465"/>
                    <a:pt x="11944" y="18390"/>
                  </a:cubicBezTo>
                  <a:cubicBezTo>
                    <a:pt x="11880" y="18315"/>
                    <a:pt x="11901" y="18241"/>
                    <a:pt x="11817" y="18241"/>
                  </a:cubicBezTo>
                  <a:cubicBezTo>
                    <a:pt x="11732" y="18216"/>
                    <a:pt x="11711" y="18191"/>
                    <a:pt x="11626" y="18216"/>
                  </a:cubicBezTo>
                  <a:cubicBezTo>
                    <a:pt x="11541" y="18216"/>
                    <a:pt x="11520" y="18241"/>
                    <a:pt x="11478" y="18216"/>
                  </a:cubicBezTo>
                  <a:cubicBezTo>
                    <a:pt x="11414" y="18191"/>
                    <a:pt x="11435" y="18216"/>
                    <a:pt x="11372" y="18216"/>
                  </a:cubicBezTo>
                  <a:cubicBezTo>
                    <a:pt x="11308" y="18241"/>
                    <a:pt x="11330" y="18116"/>
                    <a:pt x="11287" y="18166"/>
                  </a:cubicBezTo>
                  <a:cubicBezTo>
                    <a:pt x="11266" y="18216"/>
                    <a:pt x="11266" y="18241"/>
                    <a:pt x="11287" y="18290"/>
                  </a:cubicBezTo>
                  <a:cubicBezTo>
                    <a:pt x="11287" y="18340"/>
                    <a:pt x="11266" y="18340"/>
                    <a:pt x="11245" y="18365"/>
                  </a:cubicBezTo>
                  <a:cubicBezTo>
                    <a:pt x="11203" y="18365"/>
                    <a:pt x="11160" y="18465"/>
                    <a:pt x="11118" y="18440"/>
                  </a:cubicBezTo>
                  <a:cubicBezTo>
                    <a:pt x="11075" y="18415"/>
                    <a:pt x="11012" y="18415"/>
                    <a:pt x="11012" y="18440"/>
                  </a:cubicBezTo>
                  <a:cubicBezTo>
                    <a:pt x="10991" y="18489"/>
                    <a:pt x="10991" y="18589"/>
                    <a:pt x="10970" y="18639"/>
                  </a:cubicBezTo>
                  <a:cubicBezTo>
                    <a:pt x="10906" y="18664"/>
                    <a:pt x="10864" y="18639"/>
                    <a:pt x="10864" y="18639"/>
                  </a:cubicBezTo>
                  <a:cubicBezTo>
                    <a:pt x="10821" y="18639"/>
                    <a:pt x="10673" y="18564"/>
                    <a:pt x="10546" y="18564"/>
                  </a:cubicBezTo>
                  <a:cubicBezTo>
                    <a:pt x="10440" y="18564"/>
                    <a:pt x="10355" y="18639"/>
                    <a:pt x="10271" y="18564"/>
                  </a:cubicBezTo>
                  <a:cubicBezTo>
                    <a:pt x="10207" y="18514"/>
                    <a:pt x="10186" y="18589"/>
                    <a:pt x="10101" y="18514"/>
                  </a:cubicBezTo>
                  <a:cubicBezTo>
                    <a:pt x="10017" y="18440"/>
                    <a:pt x="9911" y="18390"/>
                    <a:pt x="9784" y="18365"/>
                  </a:cubicBezTo>
                  <a:cubicBezTo>
                    <a:pt x="9678" y="18365"/>
                    <a:pt x="9614" y="18365"/>
                    <a:pt x="9508" y="18340"/>
                  </a:cubicBezTo>
                  <a:cubicBezTo>
                    <a:pt x="9381" y="18290"/>
                    <a:pt x="9403" y="18141"/>
                    <a:pt x="9403" y="18066"/>
                  </a:cubicBezTo>
                  <a:cubicBezTo>
                    <a:pt x="9403" y="17967"/>
                    <a:pt x="9275" y="18017"/>
                    <a:pt x="9275" y="18017"/>
                  </a:cubicBezTo>
                  <a:cubicBezTo>
                    <a:pt x="9233" y="18141"/>
                    <a:pt x="9233" y="18141"/>
                    <a:pt x="9233" y="18141"/>
                  </a:cubicBezTo>
                  <a:cubicBezTo>
                    <a:pt x="9233" y="18141"/>
                    <a:pt x="7221" y="18066"/>
                    <a:pt x="5231" y="17494"/>
                  </a:cubicBezTo>
                  <a:cubicBezTo>
                    <a:pt x="3388" y="16996"/>
                    <a:pt x="1715" y="16125"/>
                    <a:pt x="1440" y="15976"/>
                  </a:cubicBezTo>
                  <a:close/>
                  <a:moveTo>
                    <a:pt x="12939" y="19435"/>
                  </a:moveTo>
                  <a:cubicBezTo>
                    <a:pt x="12960" y="19460"/>
                    <a:pt x="12981" y="19510"/>
                    <a:pt x="13003" y="19535"/>
                  </a:cubicBezTo>
                  <a:cubicBezTo>
                    <a:pt x="13087" y="19535"/>
                    <a:pt x="13045" y="19535"/>
                    <a:pt x="13151" y="19535"/>
                  </a:cubicBezTo>
                  <a:cubicBezTo>
                    <a:pt x="13257" y="19559"/>
                    <a:pt x="13278" y="19609"/>
                    <a:pt x="13363" y="19609"/>
                  </a:cubicBezTo>
                  <a:cubicBezTo>
                    <a:pt x="13447" y="19634"/>
                    <a:pt x="13490" y="19609"/>
                    <a:pt x="13490" y="19535"/>
                  </a:cubicBezTo>
                  <a:cubicBezTo>
                    <a:pt x="13511" y="19485"/>
                    <a:pt x="13363" y="19435"/>
                    <a:pt x="13299" y="19435"/>
                  </a:cubicBezTo>
                  <a:cubicBezTo>
                    <a:pt x="13235" y="19460"/>
                    <a:pt x="13214" y="19460"/>
                    <a:pt x="13172" y="19460"/>
                  </a:cubicBezTo>
                  <a:cubicBezTo>
                    <a:pt x="13151" y="19485"/>
                    <a:pt x="13130" y="19485"/>
                    <a:pt x="13066" y="19485"/>
                  </a:cubicBezTo>
                  <a:cubicBezTo>
                    <a:pt x="13003" y="19485"/>
                    <a:pt x="12981" y="19460"/>
                    <a:pt x="12939" y="19435"/>
                  </a:cubicBezTo>
                  <a:close/>
                  <a:moveTo>
                    <a:pt x="10461" y="2389"/>
                  </a:moveTo>
                  <a:cubicBezTo>
                    <a:pt x="10440" y="2389"/>
                    <a:pt x="10292" y="2588"/>
                    <a:pt x="10271" y="2663"/>
                  </a:cubicBezTo>
                  <a:cubicBezTo>
                    <a:pt x="10250" y="2762"/>
                    <a:pt x="10228" y="2762"/>
                    <a:pt x="10207" y="2862"/>
                  </a:cubicBezTo>
                  <a:cubicBezTo>
                    <a:pt x="10165" y="2936"/>
                    <a:pt x="10101" y="2862"/>
                    <a:pt x="10059" y="2936"/>
                  </a:cubicBezTo>
                  <a:cubicBezTo>
                    <a:pt x="10017" y="3011"/>
                    <a:pt x="10017" y="3036"/>
                    <a:pt x="9974" y="3011"/>
                  </a:cubicBezTo>
                  <a:cubicBezTo>
                    <a:pt x="9932" y="3011"/>
                    <a:pt x="9868" y="2961"/>
                    <a:pt x="9868" y="2887"/>
                  </a:cubicBezTo>
                  <a:cubicBezTo>
                    <a:pt x="9868" y="2812"/>
                    <a:pt x="9826" y="2812"/>
                    <a:pt x="9784" y="2762"/>
                  </a:cubicBezTo>
                  <a:cubicBezTo>
                    <a:pt x="9741" y="2712"/>
                    <a:pt x="9720" y="2638"/>
                    <a:pt x="9699" y="2613"/>
                  </a:cubicBezTo>
                  <a:cubicBezTo>
                    <a:pt x="9678" y="2588"/>
                    <a:pt x="9720" y="2488"/>
                    <a:pt x="9805" y="2488"/>
                  </a:cubicBezTo>
                  <a:cubicBezTo>
                    <a:pt x="9868" y="2488"/>
                    <a:pt x="9868" y="2314"/>
                    <a:pt x="9805" y="2339"/>
                  </a:cubicBezTo>
                  <a:cubicBezTo>
                    <a:pt x="9763" y="2364"/>
                    <a:pt x="9699" y="2439"/>
                    <a:pt x="9657" y="2414"/>
                  </a:cubicBezTo>
                  <a:cubicBezTo>
                    <a:pt x="9614" y="2364"/>
                    <a:pt x="9593" y="2314"/>
                    <a:pt x="9593" y="2265"/>
                  </a:cubicBezTo>
                  <a:cubicBezTo>
                    <a:pt x="9593" y="2215"/>
                    <a:pt x="9551" y="2190"/>
                    <a:pt x="9530" y="2115"/>
                  </a:cubicBezTo>
                  <a:cubicBezTo>
                    <a:pt x="9508" y="2041"/>
                    <a:pt x="9466" y="1891"/>
                    <a:pt x="9530" y="1941"/>
                  </a:cubicBezTo>
                  <a:cubicBezTo>
                    <a:pt x="9593" y="1991"/>
                    <a:pt x="9572" y="1891"/>
                    <a:pt x="9572" y="1841"/>
                  </a:cubicBezTo>
                  <a:cubicBezTo>
                    <a:pt x="9572" y="1792"/>
                    <a:pt x="9593" y="1692"/>
                    <a:pt x="9635" y="1717"/>
                  </a:cubicBezTo>
                  <a:cubicBezTo>
                    <a:pt x="9699" y="1717"/>
                    <a:pt x="9635" y="1568"/>
                    <a:pt x="9635" y="1518"/>
                  </a:cubicBezTo>
                  <a:cubicBezTo>
                    <a:pt x="9635" y="1468"/>
                    <a:pt x="9741" y="1493"/>
                    <a:pt x="9741" y="1418"/>
                  </a:cubicBezTo>
                  <a:cubicBezTo>
                    <a:pt x="9763" y="1369"/>
                    <a:pt x="9614" y="1269"/>
                    <a:pt x="9741" y="1269"/>
                  </a:cubicBezTo>
                  <a:cubicBezTo>
                    <a:pt x="9847" y="1294"/>
                    <a:pt x="9890" y="1319"/>
                    <a:pt x="9890" y="1418"/>
                  </a:cubicBezTo>
                  <a:cubicBezTo>
                    <a:pt x="9911" y="1518"/>
                    <a:pt x="9953" y="1593"/>
                    <a:pt x="9995" y="1667"/>
                  </a:cubicBezTo>
                  <a:cubicBezTo>
                    <a:pt x="10038" y="1717"/>
                    <a:pt x="10080" y="1642"/>
                    <a:pt x="10101" y="1767"/>
                  </a:cubicBezTo>
                  <a:cubicBezTo>
                    <a:pt x="10123" y="1866"/>
                    <a:pt x="10101" y="1941"/>
                    <a:pt x="10165" y="1941"/>
                  </a:cubicBezTo>
                  <a:cubicBezTo>
                    <a:pt x="10228" y="1941"/>
                    <a:pt x="10271" y="1941"/>
                    <a:pt x="10271" y="2016"/>
                  </a:cubicBezTo>
                  <a:cubicBezTo>
                    <a:pt x="10271" y="2090"/>
                    <a:pt x="10271" y="2190"/>
                    <a:pt x="10313" y="2215"/>
                  </a:cubicBezTo>
                  <a:cubicBezTo>
                    <a:pt x="10355" y="2240"/>
                    <a:pt x="10419" y="2240"/>
                    <a:pt x="10461" y="2314"/>
                  </a:cubicBezTo>
                  <a:cubicBezTo>
                    <a:pt x="10504" y="2364"/>
                    <a:pt x="10461" y="2389"/>
                    <a:pt x="10461" y="2389"/>
                  </a:cubicBezTo>
                  <a:close/>
                  <a:moveTo>
                    <a:pt x="10398" y="3509"/>
                  </a:moveTo>
                  <a:cubicBezTo>
                    <a:pt x="10398" y="3509"/>
                    <a:pt x="10228" y="3534"/>
                    <a:pt x="10207" y="3633"/>
                  </a:cubicBezTo>
                  <a:cubicBezTo>
                    <a:pt x="10165" y="3733"/>
                    <a:pt x="10165" y="3882"/>
                    <a:pt x="10186" y="3907"/>
                  </a:cubicBezTo>
                  <a:cubicBezTo>
                    <a:pt x="10207" y="3957"/>
                    <a:pt x="10271" y="3882"/>
                    <a:pt x="10292" y="3907"/>
                  </a:cubicBezTo>
                  <a:cubicBezTo>
                    <a:pt x="10313" y="3907"/>
                    <a:pt x="10355" y="3982"/>
                    <a:pt x="10398" y="3957"/>
                  </a:cubicBezTo>
                  <a:cubicBezTo>
                    <a:pt x="10440" y="3907"/>
                    <a:pt x="10461" y="3907"/>
                    <a:pt x="10504" y="3907"/>
                  </a:cubicBezTo>
                  <a:cubicBezTo>
                    <a:pt x="10525" y="3932"/>
                    <a:pt x="10567" y="3932"/>
                    <a:pt x="10610" y="3932"/>
                  </a:cubicBezTo>
                  <a:cubicBezTo>
                    <a:pt x="10652" y="3957"/>
                    <a:pt x="10694" y="3932"/>
                    <a:pt x="10737" y="3882"/>
                  </a:cubicBezTo>
                  <a:cubicBezTo>
                    <a:pt x="10779" y="3807"/>
                    <a:pt x="10800" y="3832"/>
                    <a:pt x="10885" y="3832"/>
                  </a:cubicBezTo>
                  <a:cubicBezTo>
                    <a:pt x="10948" y="3832"/>
                    <a:pt x="10948" y="3782"/>
                    <a:pt x="11033" y="3782"/>
                  </a:cubicBezTo>
                  <a:cubicBezTo>
                    <a:pt x="11097" y="3782"/>
                    <a:pt x="11118" y="3782"/>
                    <a:pt x="11118" y="3807"/>
                  </a:cubicBezTo>
                  <a:cubicBezTo>
                    <a:pt x="11118" y="3857"/>
                    <a:pt x="11075" y="3932"/>
                    <a:pt x="11118" y="3932"/>
                  </a:cubicBezTo>
                  <a:cubicBezTo>
                    <a:pt x="11181" y="3932"/>
                    <a:pt x="11266" y="3782"/>
                    <a:pt x="11330" y="3733"/>
                  </a:cubicBezTo>
                  <a:cubicBezTo>
                    <a:pt x="11372" y="3683"/>
                    <a:pt x="11393" y="3633"/>
                    <a:pt x="11372" y="3559"/>
                  </a:cubicBezTo>
                  <a:cubicBezTo>
                    <a:pt x="11351" y="3459"/>
                    <a:pt x="11330" y="3359"/>
                    <a:pt x="11287" y="3409"/>
                  </a:cubicBezTo>
                  <a:cubicBezTo>
                    <a:pt x="11266" y="3484"/>
                    <a:pt x="11203" y="3384"/>
                    <a:pt x="11203" y="3359"/>
                  </a:cubicBezTo>
                  <a:cubicBezTo>
                    <a:pt x="11181" y="3335"/>
                    <a:pt x="11266" y="3260"/>
                    <a:pt x="11266" y="3185"/>
                  </a:cubicBezTo>
                  <a:cubicBezTo>
                    <a:pt x="11266" y="3135"/>
                    <a:pt x="11224" y="3011"/>
                    <a:pt x="11224" y="2986"/>
                  </a:cubicBezTo>
                  <a:cubicBezTo>
                    <a:pt x="11203" y="2961"/>
                    <a:pt x="11287" y="2912"/>
                    <a:pt x="11308" y="2887"/>
                  </a:cubicBezTo>
                  <a:cubicBezTo>
                    <a:pt x="11351" y="2887"/>
                    <a:pt x="11435" y="2812"/>
                    <a:pt x="11414" y="2787"/>
                  </a:cubicBezTo>
                  <a:cubicBezTo>
                    <a:pt x="11372" y="2762"/>
                    <a:pt x="11393" y="2712"/>
                    <a:pt x="11393" y="2688"/>
                  </a:cubicBezTo>
                  <a:cubicBezTo>
                    <a:pt x="11414" y="2663"/>
                    <a:pt x="11351" y="2588"/>
                    <a:pt x="11351" y="2588"/>
                  </a:cubicBezTo>
                  <a:cubicBezTo>
                    <a:pt x="11351" y="2563"/>
                    <a:pt x="11435" y="2538"/>
                    <a:pt x="11393" y="2464"/>
                  </a:cubicBezTo>
                  <a:cubicBezTo>
                    <a:pt x="11372" y="2414"/>
                    <a:pt x="11393" y="2339"/>
                    <a:pt x="11308" y="2339"/>
                  </a:cubicBezTo>
                  <a:cubicBezTo>
                    <a:pt x="11203" y="2339"/>
                    <a:pt x="11160" y="2414"/>
                    <a:pt x="11118" y="2389"/>
                  </a:cubicBezTo>
                  <a:cubicBezTo>
                    <a:pt x="11075" y="2339"/>
                    <a:pt x="11075" y="2215"/>
                    <a:pt x="11139" y="2165"/>
                  </a:cubicBezTo>
                  <a:cubicBezTo>
                    <a:pt x="11203" y="2090"/>
                    <a:pt x="11287" y="2115"/>
                    <a:pt x="11330" y="2065"/>
                  </a:cubicBezTo>
                  <a:cubicBezTo>
                    <a:pt x="11351" y="2041"/>
                    <a:pt x="11435" y="1966"/>
                    <a:pt x="11435" y="1916"/>
                  </a:cubicBezTo>
                  <a:cubicBezTo>
                    <a:pt x="11414" y="1891"/>
                    <a:pt x="11499" y="1891"/>
                    <a:pt x="11541" y="1841"/>
                  </a:cubicBezTo>
                  <a:cubicBezTo>
                    <a:pt x="11584" y="1792"/>
                    <a:pt x="11541" y="1692"/>
                    <a:pt x="11520" y="1667"/>
                  </a:cubicBezTo>
                  <a:cubicBezTo>
                    <a:pt x="11499" y="1618"/>
                    <a:pt x="11563" y="1518"/>
                    <a:pt x="11563" y="1468"/>
                  </a:cubicBezTo>
                  <a:cubicBezTo>
                    <a:pt x="11584" y="1418"/>
                    <a:pt x="11605" y="1394"/>
                    <a:pt x="11605" y="1319"/>
                  </a:cubicBezTo>
                  <a:cubicBezTo>
                    <a:pt x="11605" y="1269"/>
                    <a:pt x="11647" y="1045"/>
                    <a:pt x="11668" y="971"/>
                  </a:cubicBezTo>
                  <a:cubicBezTo>
                    <a:pt x="11668" y="871"/>
                    <a:pt x="11774" y="672"/>
                    <a:pt x="11711" y="697"/>
                  </a:cubicBezTo>
                  <a:cubicBezTo>
                    <a:pt x="11626" y="722"/>
                    <a:pt x="11541" y="896"/>
                    <a:pt x="11541" y="896"/>
                  </a:cubicBezTo>
                  <a:cubicBezTo>
                    <a:pt x="11541" y="896"/>
                    <a:pt x="11563" y="796"/>
                    <a:pt x="11520" y="796"/>
                  </a:cubicBezTo>
                  <a:cubicBezTo>
                    <a:pt x="11499" y="796"/>
                    <a:pt x="11541" y="722"/>
                    <a:pt x="11563" y="672"/>
                  </a:cubicBezTo>
                  <a:cubicBezTo>
                    <a:pt x="11584" y="622"/>
                    <a:pt x="11711" y="547"/>
                    <a:pt x="11732" y="348"/>
                  </a:cubicBezTo>
                  <a:cubicBezTo>
                    <a:pt x="11753" y="174"/>
                    <a:pt x="11753" y="100"/>
                    <a:pt x="11690" y="100"/>
                  </a:cubicBezTo>
                  <a:cubicBezTo>
                    <a:pt x="11626" y="100"/>
                    <a:pt x="11584" y="124"/>
                    <a:pt x="11563" y="100"/>
                  </a:cubicBezTo>
                  <a:cubicBezTo>
                    <a:pt x="11520" y="50"/>
                    <a:pt x="11520" y="25"/>
                    <a:pt x="11478" y="0"/>
                  </a:cubicBezTo>
                  <a:cubicBezTo>
                    <a:pt x="11435" y="0"/>
                    <a:pt x="11393" y="75"/>
                    <a:pt x="11351" y="100"/>
                  </a:cubicBezTo>
                  <a:cubicBezTo>
                    <a:pt x="11330" y="124"/>
                    <a:pt x="11287" y="174"/>
                    <a:pt x="11287" y="174"/>
                  </a:cubicBezTo>
                  <a:cubicBezTo>
                    <a:pt x="11287" y="174"/>
                    <a:pt x="11372" y="25"/>
                    <a:pt x="11308" y="25"/>
                  </a:cubicBezTo>
                  <a:cubicBezTo>
                    <a:pt x="11266" y="25"/>
                    <a:pt x="11181" y="75"/>
                    <a:pt x="11139" y="50"/>
                  </a:cubicBezTo>
                  <a:cubicBezTo>
                    <a:pt x="11097" y="50"/>
                    <a:pt x="11075" y="50"/>
                    <a:pt x="11033" y="75"/>
                  </a:cubicBezTo>
                  <a:cubicBezTo>
                    <a:pt x="10991" y="100"/>
                    <a:pt x="10927" y="75"/>
                    <a:pt x="10927" y="124"/>
                  </a:cubicBezTo>
                  <a:cubicBezTo>
                    <a:pt x="10906" y="174"/>
                    <a:pt x="10885" y="199"/>
                    <a:pt x="10821" y="199"/>
                  </a:cubicBezTo>
                  <a:cubicBezTo>
                    <a:pt x="10779" y="199"/>
                    <a:pt x="10694" y="199"/>
                    <a:pt x="10694" y="224"/>
                  </a:cubicBezTo>
                  <a:cubicBezTo>
                    <a:pt x="10694" y="274"/>
                    <a:pt x="10610" y="299"/>
                    <a:pt x="10567" y="324"/>
                  </a:cubicBezTo>
                  <a:cubicBezTo>
                    <a:pt x="10525" y="348"/>
                    <a:pt x="10504" y="473"/>
                    <a:pt x="10483" y="498"/>
                  </a:cubicBezTo>
                  <a:cubicBezTo>
                    <a:pt x="10461" y="498"/>
                    <a:pt x="10419" y="597"/>
                    <a:pt x="10419" y="647"/>
                  </a:cubicBezTo>
                  <a:cubicBezTo>
                    <a:pt x="10419" y="672"/>
                    <a:pt x="10419" y="672"/>
                    <a:pt x="10334" y="672"/>
                  </a:cubicBezTo>
                  <a:cubicBezTo>
                    <a:pt x="10271" y="647"/>
                    <a:pt x="10228" y="722"/>
                    <a:pt x="10228" y="747"/>
                  </a:cubicBezTo>
                  <a:cubicBezTo>
                    <a:pt x="10228" y="771"/>
                    <a:pt x="10207" y="846"/>
                    <a:pt x="10186" y="846"/>
                  </a:cubicBezTo>
                  <a:cubicBezTo>
                    <a:pt x="10165" y="846"/>
                    <a:pt x="10101" y="846"/>
                    <a:pt x="10059" y="921"/>
                  </a:cubicBezTo>
                  <a:cubicBezTo>
                    <a:pt x="9995" y="971"/>
                    <a:pt x="9953" y="946"/>
                    <a:pt x="9911" y="1020"/>
                  </a:cubicBezTo>
                  <a:cubicBezTo>
                    <a:pt x="9890" y="1095"/>
                    <a:pt x="9911" y="1170"/>
                    <a:pt x="9953" y="1170"/>
                  </a:cubicBezTo>
                  <a:cubicBezTo>
                    <a:pt x="9995" y="1194"/>
                    <a:pt x="9974" y="1269"/>
                    <a:pt x="9974" y="1294"/>
                  </a:cubicBezTo>
                  <a:cubicBezTo>
                    <a:pt x="9953" y="1319"/>
                    <a:pt x="10038" y="1319"/>
                    <a:pt x="10017" y="1369"/>
                  </a:cubicBezTo>
                  <a:cubicBezTo>
                    <a:pt x="9995" y="1443"/>
                    <a:pt x="10017" y="1493"/>
                    <a:pt x="10038" y="1518"/>
                  </a:cubicBezTo>
                  <a:cubicBezTo>
                    <a:pt x="10080" y="1518"/>
                    <a:pt x="10101" y="1593"/>
                    <a:pt x="10165" y="1642"/>
                  </a:cubicBezTo>
                  <a:cubicBezTo>
                    <a:pt x="10207" y="1692"/>
                    <a:pt x="10271" y="1618"/>
                    <a:pt x="10292" y="1568"/>
                  </a:cubicBezTo>
                  <a:cubicBezTo>
                    <a:pt x="10313" y="1518"/>
                    <a:pt x="10292" y="1692"/>
                    <a:pt x="10313" y="1692"/>
                  </a:cubicBezTo>
                  <a:cubicBezTo>
                    <a:pt x="10334" y="1717"/>
                    <a:pt x="10461" y="1767"/>
                    <a:pt x="10483" y="1692"/>
                  </a:cubicBezTo>
                  <a:cubicBezTo>
                    <a:pt x="10525" y="1618"/>
                    <a:pt x="10567" y="1593"/>
                    <a:pt x="10567" y="1593"/>
                  </a:cubicBezTo>
                  <a:cubicBezTo>
                    <a:pt x="10567" y="1593"/>
                    <a:pt x="10504" y="1742"/>
                    <a:pt x="10588" y="1667"/>
                  </a:cubicBezTo>
                  <a:cubicBezTo>
                    <a:pt x="10673" y="1618"/>
                    <a:pt x="10737" y="1543"/>
                    <a:pt x="10779" y="1443"/>
                  </a:cubicBezTo>
                  <a:cubicBezTo>
                    <a:pt x="10821" y="1369"/>
                    <a:pt x="10864" y="1244"/>
                    <a:pt x="10864" y="1244"/>
                  </a:cubicBezTo>
                  <a:cubicBezTo>
                    <a:pt x="10864" y="1244"/>
                    <a:pt x="10885" y="1394"/>
                    <a:pt x="10843" y="1468"/>
                  </a:cubicBezTo>
                  <a:cubicBezTo>
                    <a:pt x="10821" y="1543"/>
                    <a:pt x="10906" y="1518"/>
                    <a:pt x="10864" y="1568"/>
                  </a:cubicBezTo>
                  <a:cubicBezTo>
                    <a:pt x="10843" y="1618"/>
                    <a:pt x="10694" y="1717"/>
                    <a:pt x="10673" y="1717"/>
                  </a:cubicBezTo>
                  <a:cubicBezTo>
                    <a:pt x="10673" y="1717"/>
                    <a:pt x="10567" y="1767"/>
                    <a:pt x="10610" y="1841"/>
                  </a:cubicBezTo>
                  <a:cubicBezTo>
                    <a:pt x="10652" y="1916"/>
                    <a:pt x="10652" y="1891"/>
                    <a:pt x="10673" y="1941"/>
                  </a:cubicBezTo>
                  <a:cubicBezTo>
                    <a:pt x="10694" y="1966"/>
                    <a:pt x="10737" y="2065"/>
                    <a:pt x="10737" y="2065"/>
                  </a:cubicBezTo>
                  <a:cubicBezTo>
                    <a:pt x="10737" y="2065"/>
                    <a:pt x="10546" y="1891"/>
                    <a:pt x="10525" y="1841"/>
                  </a:cubicBezTo>
                  <a:cubicBezTo>
                    <a:pt x="10483" y="1817"/>
                    <a:pt x="10334" y="1792"/>
                    <a:pt x="10313" y="1866"/>
                  </a:cubicBezTo>
                  <a:cubicBezTo>
                    <a:pt x="10313" y="1916"/>
                    <a:pt x="10355" y="2016"/>
                    <a:pt x="10355" y="2065"/>
                  </a:cubicBezTo>
                  <a:cubicBezTo>
                    <a:pt x="10334" y="2090"/>
                    <a:pt x="10334" y="2115"/>
                    <a:pt x="10419" y="2165"/>
                  </a:cubicBezTo>
                  <a:cubicBezTo>
                    <a:pt x="10504" y="2215"/>
                    <a:pt x="10588" y="2389"/>
                    <a:pt x="10610" y="2439"/>
                  </a:cubicBezTo>
                  <a:cubicBezTo>
                    <a:pt x="10631" y="2488"/>
                    <a:pt x="10673" y="2513"/>
                    <a:pt x="10715" y="2513"/>
                  </a:cubicBezTo>
                  <a:cubicBezTo>
                    <a:pt x="10779" y="2513"/>
                    <a:pt x="10715" y="2563"/>
                    <a:pt x="10694" y="2588"/>
                  </a:cubicBezTo>
                  <a:cubicBezTo>
                    <a:pt x="10673" y="2638"/>
                    <a:pt x="10567" y="2563"/>
                    <a:pt x="10504" y="2613"/>
                  </a:cubicBezTo>
                  <a:cubicBezTo>
                    <a:pt x="10419" y="2663"/>
                    <a:pt x="10334" y="2712"/>
                    <a:pt x="10334" y="2787"/>
                  </a:cubicBezTo>
                  <a:cubicBezTo>
                    <a:pt x="10313" y="2887"/>
                    <a:pt x="10334" y="3011"/>
                    <a:pt x="10377" y="3011"/>
                  </a:cubicBezTo>
                  <a:cubicBezTo>
                    <a:pt x="10419" y="3011"/>
                    <a:pt x="10483" y="3036"/>
                    <a:pt x="10504" y="2986"/>
                  </a:cubicBezTo>
                  <a:cubicBezTo>
                    <a:pt x="10546" y="2936"/>
                    <a:pt x="10610" y="2961"/>
                    <a:pt x="10567" y="3036"/>
                  </a:cubicBezTo>
                  <a:cubicBezTo>
                    <a:pt x="10525" y="3086"/>
                    <a:pt x="10504" y="3135"/>
                    <a:pt x="10546" y="3185"/>
                  </a:cubicBezTo>
                  <a:cubicBezTo>
                    <a:pt x="10567" y="3210"/>
                    <a:pt x="10567" y="3235"/>
                    <a:pt x="10631" y="3260"/>
                  </a:cubicBezTo>
                  <a:cubicBezTo>
                    <a:pt x="10715" y="3285"/>
                    <a:pt x="10737" y="3185"/>
                    <a:pt x="10737" y="3160"/>
                  </a:cubicBezTo>
                  <a:cubicBezTo>
                    <a:pt x="10758" y="3135"/>
                    <a:pt x="10800" y="3235"/>
                    <a:pt x="10737" y="3310"/>
                  </a:cubicBezTo>
                  <a:cubicBezTo>
                    <a:pt x="10694" y="3359"/>
                    <a:pt x="10652" y="3409"/>
                    <a:pt x="10610" y="3359"/>
                  </a:cubicBezTo>
                  <a:cubicBezTo>
                    <a:pt x="10546" y="3310"/>
                    <a:pt x="10483" y="3185"/>
                    <a:pt x="10419" y="3160"/>
                  </a:cubicBezTo>
                  <a:cubicBezTo>
                    <a:pt x="10355" y="3135"/>
                    <a:pt x="10271" y="3160"/>
                    <a:pt x="10292" y="3210"/>
                  </a:cubicBezTo>
                  <a:cubicBezTo>
                    <a:pt x="10292" y="3260"/>
                    <a:pt x="10292" y="3310"/>
                    <a:pt x="10334" y="3384"/>
                  </a:cubicBezTo>
                  <a:cubicBezTo>
                    <a:pt x="10355" y="3434"/>
                    <a:pt x="10419" y="3434"/>
                    <a:pt x="10440" y="3459"/>
                  </a:cubicBezTo>
                  <a:cubicBezTo>
                    <a:pt x="10440" y="3509"/>
                    <a:pt x="10398" y="3509"/>
                    <a:pt x="10398" y="3509"/>
                  </a:cubicBezTo>
                  <a:close/>
                  <a:moveTo>
                    <a:pt x="10059" y="3285"/>
                  </a:moveTo>
                  <a:cubicBezTo>
                    <a:pt x="10059" y="3285"/>
                    <a:pt x="10144" y="3310"/>
                    <a:pt x="10144" y="3359"/>
                  </a:cubicBezTo>
                  <a:cubicBezTo>
                    <a:pt x="10165" y="3409"/>
                    <a:pt x="10144" y="3509"/>
                    <a:pt x="10101" y="3509"/>
                  </a:cubicBezTo>
                  <a:cubicBezTo>
                    <a:pt x="10059" y="3534"/>
                    <a:pt x="9974" y="3484"/>
                    <a:pt x="9974" y="3384"/>
                  </a:cubicBezTo>
                  <a:cubicBezTo>
                    <a:pt x="9974" y="3310"/>
                    <a:pt x="10038" y="3285"/>
                    <a:pt x="10059" y="3285"/>
                  </a:cubicBezTo>
                  <a:close/>
                  <a:moveTo>
                    <a:pt x="9657" y="3235"/>
                  </a:moveTo>
                  <a:cubicBezTo>
                    <a:pt x="9572" y="3235"/>
                    <a:pt x="9508" y="3210"/>
                    <a:pt x="9508" y="3285"/>
                  </a:cubicBezTo>
                  <a:cubicBezTo>
                    <a:pt x="9508" y="3359"/>
                    <a:pt x="9508" y="3384"/>
                    <a:pt x="9614" y="3384"/>
                  </a:cubicBezTo>
                  <a:cubicBezTo>
                    <a:pt x="9741" y="3384"/>
                    <a:pt x="9784" y="3409"/>
                    <a:pt x="9805" y="3335"/>
                  </a:cubicBezTo>
                  <a:cubicBezTo>
                    <a:pt x="9847" y="3260"/>
                    <a:pt x="9805" y="3235"/>
                    <a:pt x="9763" y="3235"/>
                  </a:cubicBezTo>
                  <a:cubicBezTo>
                    <a:pt x="9720" y="3235"/>
                    <a:pt x="9657" y="3235"/>
                    <a:pt x="9657" y="3235"/>
                  </a:cubicBezTo>
                  <a:close/>
                  <a:moveTo>
                    <a:pt x="9360" y="2663"/>
                  </a:moveTo>
                  <a:cubicBezTo>
                    <a:pt x="9360" y="2688"/>
                    <a:pt x="9297" y="2812"/>
                    <a:pt x="9339" y="2887"/>
                  </a:cubicBezTo>
                  <a:cubicBezTo>
                    <a:pt x="9381" y="2961"/>
                    <a:pt x="9403" y="3011"/>
                    <a:pt x="9445" y="3135"/>
                  </a:cubicBezTo>
                  <a:cubicBezTo>
                    <a:pt x="9466" y="3260"/>
                    <a:pt x="9657" y="3135"/>
                    <a:pt x="9657" y="3036"/>
                  </a:cubicBezTo>
                  <a:cubicBezTo>
                    <a:pt x="9657" y="2961"/>
                    <a:pt x="9657" y="2912"/>
                    <a:pt x="9551" y="2787"/>
                  </a:cubicBezTo>
                  <a:cubicBezTo>
                    <a:pt x="9466" y="2663"/>
                    <a:pt x="9360" y="2663"/>
                    <a:pt x="9360" y="2663"/>
                  </a:cubicBezTo>
                  <a:close/>
                  <a:moveTo>
                    <a:pt x="8746" y="2364"/>
                  </a:moveTo>
                  <a:cubicBezTo>
                    <a:pt x="8746" y="2389"/>
                    <a:pt x="8725" y="2439"/>
                    <a:pt x="8810" y="2488"/>
                  </a:cubicBezTo>
                  <a:cubicBezTo>
                    <a:pt x="8873" y="2563"/>
                    <a:pt x="8873" y="2613"/>
                    <a:pt x="8852" y="2663"/>
                  </a:cubicBezTo>
                  <a:cubicBezTo>
                    <a:pt x="8831" y="2737"/>
                    <a:pt x="8704" y="2663"/>
                    <a:pt x="8725" y="2737"/>
                  </a:cubicBezTo>
                  <a:cubicBezTo>
                    <a:pt x="8746" y="2812"/>
                    <a:pt x="8788" y="2837"/>
                    <a:pt x="8873" y="2837"/>
                  </a:cubicBezTo>
                  <a:cubicBezTo>
                    <a:pt x="8958" y="2837"/>
                    <a:pt x="9000" y="2887"/>
                    <a:pt x="9000" y="2936"/>
                  </a:cubicBezTo>
                  <a:cubicBezTo>
                    <a:pt x="9021" y="2961"/>
                    <a:pt x="9064" y="3061"/>
                    <a:pt x="9085" y="3135"/>
                  </a:cubicBezTo>
                  <a:cubicBezTo>
                    <a:pt x="9106" y="3185"/>
                    <a:pt x="9254" y="3235"/>
                    <a:pt x="9254" y="3160"/>
                  </a:cubicBezTo>
                  <a:cubicBezTo>
                    <a:pt x="9275" y="3061"/>
                    <a:pt x="9254" y="2936"/>
                    <a:pt x="9254" y="2862"/>
                  </a:cubicBezTo>
                  <a:cubicBezTo>
                    <a:pt x="9254" y="2762"/>
                    <a:pt x="9212" y="2688"/>
                    <a:pt x="9148" y="2638"/>
                  </a:cubicBezTo>
                  <a:cubicBezTo>
                    <a:pt x="9106" y="2563"/>
                    <a:pt x="9064" y="2488"/>
                    <a:pt x="9021" y="2439"/>
                  </a:cubicBezTo>
                  <a:cubicBezTo>
                    <a:pt x="9000" y="2389"/>
                    <a:pt x="8979" y="2289"/>
                    <a:pt x="8894" y="2265"/>
                  </a:cubicBezTo>
                  <a:cubicBezTo>
                    <a:pt x="8810" y="2265"/>
                    <a:pt x="8746" y="2364"/>
                    <a:pt x="8746" y="2364"/>
                  </a:cubicBezTo>
                  <a:close/>
                  <a:moveTo>
                    <a:pt x="8068" y="2688"/>
                  </a:moveTo>
                  <a:cubicBezTo>
                    <a:pt x="8132" y="2688"/>
                    <a:pt x="8132" y="2638"/>
                    <a:pt x="8217" y="2712"/>
                  </a:cubicBezTo>
                  <a:cubicBezTo>
                    <a:pt x="8301" y="2787"/>
                    <a:pt x="8344" y="2712"/>
                    <a:pt x="8344" y="2638"/>
                  </a:cubicBezTo>
                  <a:cubicBezTo>
                    <a:pt x="8344" y="2538"/>
                    <a:pt x="8323" y="2414"/>
                    <a:pt x="8238" y="2488"/>
                  </a:cubicBezTo>
                  <a:cubicBezTo>
                    <a:pt x="8132" y="2538"/>
                    <a:pt x="8111" y="2538"/>
                    <a:pt x="8026" y="2563"/>
                  </a:cubicBezTo>
                  <a:cubicBezTo>
                    <a:pt x="7963" y="2563"/>
                    <a:pt x="7941" y="2613"/>
                    <a:pt x="7941" y="2638"/>
                  </a:cubicBezTo>
                  <a:cubicBezTo>
                    <a:pt x="7963" y="2688"/>
                    <a:pt x="8068" y="2688"/>
                    <a:pt x="8068" y="2688"/>
                  </a:cubicBezTo>
                  <a:close/>
                  <a:moveTo>
                    <a:pt x="8047" y="2812"/>
                  </a:moveTo>
                  <a:cubicBezTo>
                    <a:pt x="8047" y="2812"/>
                    <a:pt x="8132" y="2812"/>
                    <a:pt x="8174" y="2812"/>
                  </a:cubicBezTo>
                  <a:cubicBezTo>
                    <a:pt x="8238" y="2812"/>
                    <a:pt x="8280" y="2862"/>
                    <a:pt x="8259" y="2912"/>
                  </a:cubicBezTo>
                  <a:cubicBezTo>
                    <a:pt x="8238" y="2961"/>
                    <a:pt x="8195" y="2961"/>
                    <a:pt x="8174" y="3036"/>
                  </a:cubicBezTo>
                  <a:cubicBezTo>
                    <a:pt x="8174" y="3086"/>
                    <a:pt x="8047" y="3210"/>
                    <a:pt x="7984" y="3185"/>
                  </a:cubicBezTo>
                  <a:cubicBezTo>
                    <a:pt x="7920" y="3160"/>
                    <a:pt x="7920" y="3036"/>
                    <a:pt x="7899" y="2912"/>
                  </a:cubicBezTo>
                  <a:cubicBezTo>
                    <a:pt x="7878" y="2787"/>
                    <a:pt x="7793" y="2887"/>
                    <a:pt x="7772" y="2812"/>
                  </a:cubicBezTo>
                  <a:cubicBezTo>
                    <a:pt x="7772" y="2737"/>
                    <a:pt x="7878" y="2737"/>
                    <a:pt x="7878" y="2787"/>
                  </a:cubicBezTo>
                  <a:cubicBezTo>
                    <a:pt x="7899" y="2862"/>
                    <a:pt x="7941" y="2837"/>
                    <a:pt x="8047" y="2812"/>
                  </a:cubicBezTo>
                  <a:close/>
                  <a:moveTo>
                    <a:pt x="7475" y="3359"/>
                  </a:moveTo>
                  <a:cubicBezTo>
                    <a:pt x="7475" y="3359"/>
                    <a:pt x="7497" y="3310"/>
                    <a:pt x="7497" y="3260"/>
                  </a:cubicBezTo>
                  <a:cubicBezTo>
                    <a:pt x="7518" y="3210"/>
                    <a:pt x="7497" y="3160"/>
                    <a:pt x="7539" y="3111"/>
                  </a:cubicBezTo>
                  <a:cubicBezTo>
                    <a:pt x="7581" y="3061"/>
                    <a:pt x="7624" y="3061"/>
                    <a:pt x="7603" y="2961"/>
                  </a:cubicBezTo>
                  <a:cubicBezTo>
                    <a:pt x="7581" y="2862"/>
                    <a:pt x="7518" y="2887"/>
                    <a:pt x="7497" y="2936"/>
                  </a:cubicBezTo>
                  <a:cubicBezTo>
                    <a:pt x="7454" y="3011"/>
                    <a:pt x="7412" y="2912"/>
                    <a:pt x="7327" y="2862"/>
                  </a:cubicBezTo>
                  <a:cubicBezTo>
                    <a:pt x="7243" y="2837"/>
                    <a:pt x="7243" y="2912"/>
                    <a:pt x="7179" y="2986"/>
                  </a:cubicBezTo>
                  <a:cubicBezTo>
                    <a:pt x="7094" y="3086"/>
                    <a:pt x="7010" y="3036"/>
                    <a:pt x="6946" y="3111"/>
                  </a:cubicBezTo>
                  <a:cubicBezTo>
                    <a:pt x="6883" y="3185"/>
                    <a:pt x="6883" y="3185"/>
                    <a:pt x="6798" y="3185"/>
                  </a:cubicBezTo>
                  <a:cubicBezTo>
                    <a:pt x="6734" y="3185"/>
                    <a:pt x="6734" y="3260"/>
                    <a:pt x="6713" y="3310"/>
                  </a:cubicBezTo>
                  <a:cubicBezTo>
                    <a:pt x="6713" y="3384"/>
                    <a:pt x="6777" y="3409"/>
                    <a:pt x="6840" y="3459"/>
                  </a:cubicBezTo>
                  <a:cubicBezTo>
                    <a:pt x="6925" y="3509"/>
                    <a:pt x="6904" y="3409"/>
                    <a:pt x="6904" y="3409"/>
                  </a:cubicBezTo>
                  <a:cubicBezTo>
                    <a:pt x="6925" y="3409"/>
                    <a:pt x="6946" y="3509"/>
                    <a:pt x="6988" y="3509"/>
                  </a:cubicBezTo>
                  <a:cubicBezTo>
                    <a:pt x="7031" y="3484"/>
                    <a:pt x="7010" y="3434"/>
                    <a:pt x="7031" y="3409"/>
                  </a:cubicBezTo>
                  <a:cubicBezTo>
                    <a:pt x="7052" y="3384"/>
                    <a:pt x="7052" y="3459"/>
                    <a:pt x="7115" y="3409"/>
                  </a:cubicBezTo>
                  <a:cubicBezTo>
                    <a:pt x="7200" y="3359"/>
                    <a:pt x="7200" y="3285"/>
                    <a:pt x="7264" y="3210"/>
                  </a:cubicBezTo>
                  <a:cubicBezTo>
                    <a:pt x="7327" y="3135"/>
                    <a:pt x="7306" y="3235"/>
                    <a:pt x="7285" y="3335"/>
                  </a:cubicBezTo>
                  <a:cubicBezTo>
                    <a:pt x="7264" y="3409"/>
                    <a:pt x="7285" y="3484"/>
                    <a:pt x="7327" y="3434"/>
                  </a:cubicBezTo>
                  <a:cubicBezTo>
                    <a:pt x="7391" y="3384"/>
                    <a:pt x="7433" y="3359"/>
                    <a:pt x="7475" y="3359"/>
                  </a:cubicBezTo>
                  <a:close/>
                  <a:moveTo>
                    <a:pt x="7221" y="3583"/>
                  </a:moveTo>
                  <a:cubicBezTo>
                    <a:pt x="7221" y="3583"/>
                    <a:pt x="7221" y="3583"/>
                    <a:pt x="7158" y="3583"/>
                  </a:cubicBezTo>
                  <a:cubicBezTo>
                    <a:pt x="7115" y="3583"/>
                    <a:pt x="7031" y="3633"/>
                    <a:pt x="6967" y="3683"/>
                  </a:cubicBezTo>
                  <a:cubicBezTo>
                    <a:pt x="6904" y="3733"/>
                    <a:pt x="7031" y="3807"/>
                    <a:pt x="7073" y="3782"/>
                  </a:cubicBezTo>
                  <a:cubicBezTo>
                    <a:pt x="7137" y="3758"/>
                    <a:pt x="7200" y="3608"/>
                    <a:pt x="7221" y="3583"/>
                  </a:cubicBezTo>
                  <a:close/>
                  <a:moveTo>
                    <a:pt x="8704" y="4056"/>
                  </a:moveTo>
                  <a:cubicBezTo>
                    <a:pt x="8661" y="4056"/>
                    <a:pt x="8555" y="3957"/>
                    <a:pt x="8598" y="3957"/>
                  </a:cubicBezTo>
                  <a:cubicBezTo>
                    <a:pt x="8640" y="3932"/>
                    <a:pt x="8683" y="3907"/>
                    <a:pt x="8661" y="3857"/>
                  </a:cubicBezTo>
                  <a:cubicBezTo>
                    <a:pt x="8619" y="3807"/>
                    <a:pt x="8598" y="3683"/>
                    <a:pt x="8640" y="3708"/>
                  </a:cubicBezTo>
                  <a:cubicBezTo>
                    <a:pt x="8704" y="3733"/>
                    <a:pt x="8788" y="3807"/>
                    <a:pt x="8767" y="3832"/>
                  </a:cubicBezTo>
                  <a:cubicBezTo>
                    <a:pt x="8725" y="3882"/>
                    <a:pt x="8725" y="3882"/>
                    <a:pt x="8767" y="3932"/>
                  </a:cubicBezTo>
                  <a:cubicBezTo>
                    <a:pt x="8788" y="3982"/>
                    <a:pt x="8725" y="4056"/>
                    <a:pt x="8725" y="4056"/>
                  </a:cubicBezTo>
                  <a:cubicBezTo>
                    <a:pt x="8704" y="4056"/>
                    <a:pt x="8704" y="4056"/>
                    <a:pt x="8704" y="4056"/>
                  </a:cubicBezTo>
                  <a:close/>
                  <a:moveTo>
                    <a:pt x="8534" y="4355"/>
                  </a:moveTo>
                  <a:cubicBezTo>
                    <a:pt x="8492" y="4405"/>
                    <a:pt x="8450" y="4479"/>
                    <a:pt x="8471" y="4529"/>
                  </a:cubicBezTo>
                  <a:cubicBezTo>
                    <a:pt x="8513" y="4554"/>
                    <a:pt x="8598" y="4604"/>
                    <a:pt x="8619" y="4479"/>
                  </a:cubicBezTo>
                  <a:cubicBezTo>
                    <a:pt x="8619" y="4355"/>
                    <a:pt x="8534" y="4355"/>
                    <a:pt x="8534" y="4355"/>
                  </a:cubicBezTo>
                  <a:close/>
                  <a:moveTo>
                    <a:pt x="9318" y="4181"/>
                  </a:moveTo>
                  <a:cubicBezTo>
                    <a:pt x="9318" y="4181"/>
                    <a:pt x="9339" y="4031"/>
                    <a:pt x="9339" y="4006"/>
                  </a:cubicBezTo>
                  <a:cubicBezTo>
                    <a:pt x="9339" y="3982"/>
                    <a:pt x="9318" y="3882"/>
                    <a:pt x="9297" y="3832"/>
                  </a:cubicBezTo>
                  <a:cubicBezTo>
                    <a:pt x="9275" y="3782"/>
                    <a:pt x="9212" y="3807"/>
                    <a:pt x="9170" y="3857"/>
                  </a:cubicBezTo>
                  <a:cubicBezTo>
                    <a:pt x="9148" y="3907"/>
                    <a:pt x="9106" y="3782"/>
                    <a:pt x="9064" y="3782"/>
                  </a:cubicBezTo>
                  <a:cubicBezTo>
                    <a:pt x="9021" y="3758"/>
                    <a:pt x="9000" y="3807"/>
                    <a:pt x="9000" y="3857"/>
                  </a:cubicBezTo>
                  <a:cubicBezTo>
                    <a:pt x="9000" y="3932"/>
                    <a:pt x="9064" y="3957"/>
                    <a:pt x="9043" y="4031"/>
                  </a:cubicBezTo>
                  <a:cubicBezTo>
                    <a:pt x="9021" y="4081"/>
                    <a:pt x="8979" y="4006"/>
                    <a:pt x="8979" y="3957"/>
                  </a:cubicBezTo>
                  <a:cubicBezTo>
                    <a:pt x="8958" y="3882"/>
                    <a:pt x="8915" y="3832"/>
                    <a:pt x="8873" y="3882"/>
                  </a:cubicBezTo>
                  <a:cubicBezTo>
                    <a:pt x="8831" y="3907"/>
                    <a:pt x="8873" y="3982"/>
                    <a:pt x="8873" y="4081"/>
                  </a:cubicBezTo>
                  <a:cubicBezTo>
                    <a:pt x="8873" y="4156"/>
                    <a:pt x="8852" y="4131"/>
                    <a:pt x="8831" y="4156"/>
                  </a:cubicBezTo>
                  <a:cubicBezTo>
                    <a:pt x="8810" y="4181"/>
                    <a:pt x="8788" y="4206"/>
                    <a:pt x="8767" y="4255"/>
                  </a:cubicBezTo>
                  <a:cubicBezTo>
                    <a:pt x="8746" y="4280"/>
                    <a:pt x="8788" y="4330"/>
                    <a:pt x="8873" y="4330"/>
                  </a:cubicBezTo>
                  <a:cubicBezTo>
                    <a:pt x="8958" y="4330"/>
                    <a:pt x="9085" y="4305"/>
                    <a:pt x="9085" y="4305"/>
                  </a:cubicBezTo>
                  <a:cubicBezTo>
                    <a:pt x="9085" y="4305"/>
                    <a:pt x="9064" y="4355"/>
                    <a:pt x="9000" y="4405"/>
                  </a:cubicBezTo>
                  <a:cubicBezTo>
                    <a:pt x="8937" y="4429"/>
                    <a:pt x="8937" y="4479"/>
                    <a:pt x="8979" y="4529"/>
                  </a:cubicBezTo>
                  <a:cubicBezTo>
                    <a:pt x="9021" y="4579"/>
                    <a:pt x="8979" y="4579"/>
                    <a:pt x="8979" y="4653"/>
                  </a:cubicBezTo>
                  <a:cubicBezTo>
                    <a:pt x="9000" y="4703"/>
                    <a:pt x="9170" y="4678"/>
                    <a:pt x="9212" y="4678"/>
                  </a:cubicBezTo>
                  <a:cubicBezTo>
                    <a:pt x="9275" y="4653"/>
                    <a:pt x="9275" y="4579"/>
                    <a:pt x="9275" y="4504"/>
                  </a:cubicBezTo>
                  <a:cubicBezTo>
                    <a:pt x="9275" y="4429"/>
                    <a:pt x="9297" y="4429"/>
                    <a:pt x="9275" y="4380"/>
                  </a:cubicBezTo>
                  <a:cubicBezTo>
                    <a:pt x="9275" y="4330"/>
                    <a:pt x="9318" y="4181"/>
                    <a:pt x="9318" y="4181"/>
                  </a:cubicBezTo>
                  <a:close/>
                  <a:moveTo>
                    <a:pt x="9572" y="4405"/>
                  </a:moveTo>
                  <a:cubicBezTo>
                    <a:pt x="9487" y="4479"/>
                    <a:pt x="9508" y="4529"/>
                    <a:pt x="9445" y="4579"/>
                  </a:cubicBezTo>
                  <a:cubicBezTo>
                    <a:pt x="9381" y="4629"/>
                    <a:pt x="9318" y="4678"/>
                    <a:pt x="9424" y="4728"/>
                  </a:cubicBezTo>
                  <a:cubicBezTo>
                    <a:pt x="9530" y="4803"/>
                    <a:pt x="9614" y="4803"/>
                    <a:pt x="9635" y="4853"/>
                  </a:cubicBezTo>
                  <a:cubicBezTo>
                    <a:pt x="9635" y="4902"/>
                    <a:pt x="9741" y="4927"/>
                    <a:pt x="9763" y="4853"/>
                  </a:cubicBezTo>
                  <a:cubicBezTo>
                    <a:pt x="9784" y="4803"/>
                    <a:pt x="9741" y="4753"/>
                    <a:pt x="9741" y="4653"/>
                  </a:cubicBezTo>
                  <a:cubicBezTo>
                    <a:pt x="9763" y="4554"/>
                    <a:pt x="9720" y="4454"/>
                    <a:pt x="9657" y="4405"/>
                  </a:cubicBezTo>
                  <a:cubicBezTo>
                    <a:pt x="9614" y="4380"/>
                    <a:pt x="9572" y="4405"/>
                    <a:pt x="9572" y="4405"/>
                  </a:cubicBezTo>
                  <a:close/>
                  <a:moveTo>
                    <a:pt x="10271" y="4454"/>
                  </a:moveTo>
                  <a:cubicBezTo>
                    <a:pt x="10271" y="4454"/>
                    <a:pt x="10292" y="4380"/>
                    <a:pt x="10271" y="4380"/>
                  </a:cubicBezTo>
                  <a:cubicBezTo>
                    <a:pt x="10228" y="4355"/>
                    <a:pt x="10228" y="4255"/>
                    <a:pt x="10250" y="4206"/>
                  </a:cubicBezTo>
                  <a:cubicBezTo>
                    <a:pt x="10271" y="4131"/>
                    <a:pt x="10250" y="4031"/>
                    <a:pt x="10228" y="4031"/>
                  </a:cubicBezTo>
                  <a:cubicBezTo>
                    <a:pt x="10207" y="4006"/>
                    <a:pt x="10080" y="3932"/>
                    <a:pt x="10038" y="3882"/>
                  </a:cubicBezTo>
                  <a:cubicBezTo>
                    <a:pt x="9995" y="3832"/>
                    <a:pt x="9974" y="3807"/>
                    <a:pt x="9911" y="3832"/>
                  </a:cubicBezTo>
                  <a:cubicBezTo>
                    <a:pt x="9847" y="3832"/>
                    <a:pt x="9826" y="3832"/>
                    <a:pt x="9784" y="3782"/>
                  </a:cubicBezTo>
                  <a:cubicBezTo>
                    <a:pt x="9763" y="3733"/>
                    <a:pt x="9720" y="3758"/>
                    <a:pt x="9657" y="3658"/>
                  </a:cubicBezTo>
                  <a:cubicBezTo>
                    <a:pt x="9593" y="3583"/>
                    <a:pt x="9530" y="3633"/>
                    <a:pt x="9466" y="3633"/>
                  </a:cubicBezTo>
                  <a:cubicBezTo>
                    <a:pt x="9403" y="3658"/>
                    <a:pt x="9445" y="3758"/>
                    <a:pt x="9508" y="3857"/>
                  </a:cubicBezTo>
                  <a:cubicBezTo>
                    <a:pt x="9551" y="3957"/>
                    <a:pt x="9593" y="3982"/>
                    <a:pt x="9699" y="4031"/>
                  </a:cubicBezTo>
                  <a:cubicBezTo>
                    <a:pt x="9805" y="4081"/>
                    <a:pt x="9784" y="3982"/>
                    <a:pt x="9826" y="4056"/>
                  </a:cubicBezTo>
                  <a:cubicBezTo>
                    <a:pt x="9890" y="4131"/>
                    <a:pt x="9868" y="4181"/>
                    <a:pt x="9911" y="4280"/>
                  </a:cubicBezTo>
                  <a:cubicBezTo>
                    <a:pt x="9932" y="4380"/>
                    <a:pt x="9911" y="4380"/>
                    <a:pt x="9890" y="4454"/>
                  </a:cubicBezTo>
                  <a:cubicBezTo>
                    <a:pt x="9868" y="4504"/>
                    <a:pt x="9911" y="4629"/>
                    <a:pt x="9911" y="4653"/>
                  </a:cubicBezTo>
                  <a:cubicBezTo>
                    <a:pt x="9911" y="4678"/>
                    <a:pt x="9953" y="4803"/>
                    <a:pt x="9995" y="4853"/>
                  </a:cubicBezTo>
                  <a:cubicBezTo>
                    <a:pt x="10017" y="4877"/>
                    <a:pt x="10059" y="4828"/>
                    <a:pt x="10080" y="4853"/>
                  </a:cubicBezTo>
                  <a:cubicBezTo>
                    <a:pt x="10101" y="4877"/>
                    <a:pt x="10144" y="4902"/>
                    <a:pt x="10207" y="4902"/>
                  </a:cubicBezTo>
                  <a:cubicBezTo>
                    <a:pt x="10271" y="4902"/>
                    <a:pt x="10355" y="4803"/>
                    <a:pt x="10355" y="4803"/>
                  </a:cubicBezTo>
                  <a:cubicBezTo>
                    <a:pt x="10355" y="4803"/>
                    <a:pt x="10377" y="4828"/>
                    <a:pt x="10355" y="4853"/>
                  </a:cubicBezTo>
                  <a:cubicBezTo>
                    <a:pt x="10355" y="4902"/>
                    <a:pt x="10398" y="4952"/>
                    <a:pt x="10419" y="4952"/>
                  </a:cubicBezTo>
                  <a:cubicBezTo>
                    <a:pt x="10440" y="4952"/>
                    <a:pt x="10525" y="4927"/>
                    <a:pt x="10567" y="4927"/>
                  </a:cubicBezTo>
                  <a:cubicBezTo>
                    <a:pt x="10610" y="4927"/>
                    <a:pt x="10631" y="4927"/>
                    <a:pt x="10673" y="4902"/>
                  </a:cubicBezTo>
                  <a:cubicBezTo>
                    <a:pt x="10715" y="4877"/>
                    <a:pt x="10779" y="4853"/>
                    <a:pt x="10800" y="4877"/>
                  </a:cubicBezTo>
                  <a:cubicBezTo>
                    <a:pt x="10843" y="4877"/>
                    <a:pt x="10885" y="4853"/>
                    <a:pt x="10927" y="4828"/>
                  </a:cubicBezTo>
                  <a:cubicBezTo>
                    <a:pt x="10970" y="4803"/>
                    <a:pt x="10970" y="4728"/>
                    <a:pt x="10970" y="4728"/>
                  </a:cubicBezTo>
                  <a:cubicBezTo>
                    <a:pt x="10970" y="4728"/>
                    <a:pt x="11054" y="4828"/>
                    <a:pt x="11075" y="4828"/>
                  </a:cubicBezTo>
                  <a:cubicBezTo>
                    <a:pt x="11118" y="4828"/>
                    <a:pt x="11203" y="4803"/>
                    <a:pt x="11266" y="4778"/>
                  </a:cubicBezTo>
                  <a:cubicBezTo>
                    <a:pt x="11351" y="4728"/>
                    <a:pt x="11330" y="4653"/>
                    <a:pt x="11308" y="4579"/>
                  </a:cubicBezTo>
                  <a:cubicBezTo>
                    <a:pt x="11308" y="4504"/>
                    <a:pt x="11308" y="4504"/>
                    <a:pt x="11330" y="4429"/>
                  </a:cubicBezTo>
                  <a:cubicBezTo>
                    <a:pt x="11351" y="4355"/>
                    <a:pt x="11351" y="4305"/>
                    <a:pt x="11287" y="4280"/>
                  </a:cubicBezTo>
                  <a:cubicBezTo>
                    <a:pt x="11224" y="4230"/>
                    <a:pt x="11224" y="4206"/>
                    <a:pt x="11160" y="4181"/>
                  </a:cubicBezTo>
                  <a:cubicBezTo>
                    <a:pt x="11075" y="4156"/>
                    <a:pt x="11054" y="4131"/>
                    <a:pt x="10970" y="4156"/>
                  </a:cubicBezTo>
                  <a:cubicBezTo>
                    <a:pt x="10885" y="4181"/>
                    <a:pt x="10906" y="4181"/>
                    <a:pt x="10864" y="4181"/>
                  </a:cubicBezTo>
                  <a:cubicBezTo>
                    <a:pt x="10821" y="4181"/>
                    <a:pt x="10694" y="4255"/>
                    <a:pt x="10673" y="4330"/>
                  </a:cubicBezTo>
                  <a:cubicBezTo>
                    <a:pt x="10652" y="4380"/>
                    <a:pt x="10567" y="4405"/>
                    <a:pt x="10525" y="4380"/>
                  </a:cubicBezTo>
                  <a:cubicBezTo>
                    <a:pt x="10504" y="4355"/>
                    <a:pt x="10419" y="4405"/>
                    <a:pt x="10377" y="4380"/>
                  </a:cubicBezTo>
                  <a:cubicBezTo>
                    <a:pt x="10334" y="4380"/>
                    <a:pt x="10313" y="4479"/>
                    <a:pt x="10271" y="4454"/>
                  </a:cubicBezTo>
                  <a:close/>
                  <a:moveTo>
                    <a:pt x="7052" y="4952"/>
                  </a:moveTo>
                  <a:cubicBezTo>
                    <a:pt x="7052" y="4952"/>
                    <a:pt x="7010" y="4703"/>
                    <a:pt x="6967" y="4554"/>
                  </a:cubicBezTo>
                  <a:cubicBezTo>
                    <a:pt x="6904" y="4380"/>
                    <a:pt x="6883" y="4405"/>
                    <a:pt x="6840" y="4380"/>
                  </a:cubicBezTo>
                  <a:cubicBezTo>
                    <a:pt x="6798" y="4330"/>
                    <a:pt x="6734" y="4479"/>
                    <a:pt x="6713" y="4405"/>
                  </a:cubicBezTo>
                  <a:cubicBezTo>
                    <a:pt x="6671" y="4305"/>
                    <a:pt x="6607" y="4230"/>
                    <a:pt x="6586" y="4131"/>
                  </a:cubicBezTo>
                  <a:cubicBezTo>
                    <a:pt x="6565" y="4031"/>
                    <a:pt x="6459" y="4056"/>
                    <a:pt x="6374" y="4056"/>
                  </a:cubicBezTo>
                  <a:cubicBezTo>
                    <a:pt x="6290" y="4031"/>
                    <a:pt x="6163" y="3982"/>
                    <a:pt x="6163" y="3982"/>
                  </a:cubicBezTo>
                  <a:cubicBezTo>
                    <a:pt x="6163" y="3982"/>
                    <a:pt x="6141" y="4230"/>
                    <a:pt x="6141" y="4305"/>
                  </a:cubicBezTo>
                  <a:cubicBezTo>
                    <a:pt x="6120" y="4405"/>
                    <a:pt x="6014" y="4454"/>
                    <a:pt x="5930" y="4504"/>
                  </a:cubicBezTo>
                  <a:cubicBezTo>
                    <a:pt x="5845" y="4554"/>
                    <a:pt x="5930" y="4653"/>
                    <a:pt x="5866" y="4653"/>
                  </a:cubicBezTo>
                  <a:cubicBezTo>
                    <a:pt x="5781" y="4653"/>
                    <a:pt x="5781" y="4703"/>
                    <a:pt x="5654" y="4803"/>
                  </a:cubicBezTo>
                  <a:cubicBezTo>
                    <a:pt x="5527" y="4927"/>
                    <a:pt x="5485" y="4977"/>
                    <a:pt x="5548" y="5052"/>
                  </a:cubicBezTo>
                  <a:cubicBezTo>
                    <a:pt x="5612" y="5126"/>
                    <a:pt x="5675" y="5226"/>
                    <a:pt x="5697" y="5325"/>
                  </a:cubicBezTo>
                  <a:cubicBezTo>
                    <a:pt x="5697" y="5450"/>
                    <a:pt x="5654" y="5599"/>
                    <a:pt x="5654" y="5599"/>
                  </a:cubicBezTo>
                  <a:cubicBezTo>
                    <a:pt x="5654" y="5599"/>
                    <a:pt x="5803" y="5574"/>
                    <a:pt x="5930" y="5599"/>
                  </a:cubicBezTo>
                  <a:cubicBezTo>
                    <a:pt x="6057" y="5599"/>
                    <a:pt x="6078" y="5599"/>
                    <a:pt x="6141" y="5524"/>
                  </a:cubicBezTo>
                  <a:cubicBezTo>
                    <a:pt x="6205" y="5450"/>
                    <a:pt x="6226" y="5325"/>
                    <a:pt x="6332" y="5300"/>
                  </a:cubicBezTo>
                  <a:cubicBezTo>
                    <a:pt x="6459" y="5251"/>
                    <a:pt x="6417" y="5126"/>
                    <a:pt x="6586" y="5101"/>
                  </a:cubicBezTo>
                  <a:cubicBezTo>
                    <a:pt x="6755" y="5076"/>
                    <a:pt x="7052" y="4952"/>
                    <a:pt x="7052" y="4952"/>
                  </a:cubicBezTo>
                  <a:close/>
                  <a:moveTo>
                    <a:pt x="8111" y="5226"/>
                  </a:moveTo>
                  <a:cubicBezTo>
                    <a:pt x="8090" y="5276"/>
                    <a:pt x="8132" y="5276"/>
                    <a:pt x="8153" y="5375"/>
                  </a:cubicBezTo>
                  <a:cubicBezTo>
                    <a:pt x="8195" y="5475"/>
                    <a:pt x="8153" y="5574"/>
                    <a:pt x="8238" y="5599"/>
                  </a:cubicBezTo>
                  <a:cubicBezTo>
                    <a:pt x="8301" y="5624"/>
                    <a:pt x="8386" y="5450"/>
                    <a:pt x="8386" y="5350"/>
                  </a:cubicBezTo>
                  <a:cubicBezTo>
                    <a:pt x="8407" y="5251"/>
                    <a:pt x="8386" y="5201"/>
                    <a:pt x="8280" y="5176"/>
                  </a:cubicBezTo>
                  <a:cubicBezTo>
                    <a:pt x="8195" y="5151"/>
                    <a:pt x="8111" y="5226"/>
                    <a:pt x="8111" y="5226"/>
                  </a:cubicBezTo>
                  <a:close/>
                  <a:moveTo>
                    <a:pt x="8471" y="7316"/>
                  </a:moveTo>
                  <a:cubicBezTo>
                    <a:pt x="8471" y="7316"/>
                    <a:pt x="8534" y="7341"/>
                    <a:pt x="8577" y="7366"/>
                  </a:cubicBezTo>
                  <a:cubicBezTo>
                    <a:pt x="8640" y="7416"/>
                    <a:pt x="8661" y="7341"/>
                    <a:pt x="8661" y="7192"/>
                  </a:cubicBezTo>
                  <a:cubicBezTo>
                    <a:pt x="8640" y="7067"/>
                    <a:pt x="8555" y="7067"/>
                    <a:pt x="8407" y="6968"/>
                  </a:cubicBezTo>
                  <a:cubicBezTo>
                    <a:pt x="8259" y="6893"/>
                    <a:pt x="8259" y="6769"/>
                    <a:pt x="8217" y="6619"/>
                  </a:cubicBezTo>
                  <a:cubicBezTo>
                    <a:pt x="8174" y="6470"/>
                    <a:pt x="8259" y="6371"/>
                    <a:pt x="8259" y="6271"/>
                  </a:cubicBezTo>
                  <a:cubicBezTo>
                    <a:pt x="8259" y="6171"/>
                    <a:pt x="8195" y="6147"/>
                    <a:pt x="8217" y="5997"/>
                  </a:cubicBezTo>
                  <a:cubicBezTo>
                    <a:pt x="8217" y="5873"/>
                    <a:pt x="8174" y="5649"/>
                    <a:pt x="8174" y="5599"/>
                  </a:cubicBezTo>
                  <a:cubicBezTo>
                    <a:pt x="8174" y="5574"/>
                    <a:pt x="8132" y="5500"/>
                    <a:pt x="8090" y="5425"/>
                  </a:cubicBezTo>
                  <a:cubicBezTo>
                    <a:pt x="8047" y="5375"/>
                    <a:pt x="7920" y="5325"/>
                    <a:pt x="7878" y="5375"/>
                  </a:cubicBezTo>
                  <a:cubicBezTo>
                    <a:pt x="7857" y="5425"/>
                    <a:pt x="7857" y="5524"/>
                    <a:pt x="7857" y="5624"/>
                  </a:cubicBezTo>
                  <a:cubicBezTo>
                    <a:pt x="7835" y="5724"/>
                    <a:pt x="7835" y="5898"/>
                    <a:pt x="7857" y="5997"/>
                  </a:cubicBezTo>
                  <a:cubicBezTo>
                    <a:pt x="7899" y="6122"/>
                    <a:pt x="7857" y="6171"/>
                    <a:pt x="7772" y="6171"/>
                  </a:cubicBezTo>
                  <a:cubicBezTo>
                    <a:pt x="7708" y="6171"/>
                    <a:pt x="7772" y="6022"/>
                    <a:pt x="7772" y="5873"/>
                  </a:cubicBezTo>
                  <a:cubicBezTo>
                    <a:pt x="7793" y="5724"/>
                    <a:pt x="7751" y="5674"/>
                    <a:pt x="7708" y="5549"/>
                  </a:cubicBezTo>
                  <a:cubicBezTo>
                    <a:pt x="7666" y="5450"/>
                    <a:pt x="7645" y="5524"/>
                    <a:pt x="7645" y="5599"/>
                  </a:cubicBezTo>
                  <a:cubicBezTo>
                    <a:pt x="7624" y="5699"/>
                    <a:pt x="7539" y="5624"/>
                    <a:pt x="7454" y="5674"/>
                  </a:cubicBezTo>
                  <a:cubicBezTo>
                    <a:pt x="7391" y="5699"/>
                    <a:pt x="7391" y="5624"/>
                    <a:pt x="7454" y="5574"/>
                  </a:cubicBezTo>
                  <a:cubicBezTo>
                    <a:pt x="7518" y="5524"/>
                    <a:pt x="7433" y="5400"/>
                    <a:pt x="7306" y="5325"/>
                  </a:cubicBezTo>
                  <a:cubicBezTo>
                    <a:pt x="7179" y="5226"/>
                    <a:pt x="7158" y="5425"/>
                    <a:pt x="7115" y="5425"/>
                  </a:cubicBezTo>
                  <a:cubicBezTo>
                    <a:pt x="7073" y="5425"/>
                    <a:pt x="7094" y="5350"/>
                    <a:pt x="7137" y="5276"/>
                  </a:cubicBezTo>
                  <a:cubicBezTo>
                    <a:pt x="7179" y="5201"/>
                    <a:pt x="7179" y="5076"/>
                    <a:pt x="7137" y="5052"/>
                  </a:cubicBezTo>
                  <a:cubicBezTo>
                    <a:pt x="7115" y="5027"/>
                    <a:pt x="6988" y="5076"/>
                    <a:pt x="6883" y="5101"/>
                  </a:cubicBezTo>
                  <a:cubicBezTo>
                    <a:pt x="6777" y="5126"/>
                    <a:pt x="6713" y="5126"/>
                    <a:pt x="6650" y="5176"/>
                  </a:cubicBezTo>
                  <a:cubicBezTo>
                    <a:pt x="6586" y="5226"/>
                    <a:pt x="6523" y="5300"/>
                    <a:pt x="6523" y="5375"/>
                  </a:cubicBezTo>
                  <a:cubicBezTo>
                    <a:pt x="6523" y="5450"/>
                    <a:pt x="6438" y="5425"/>
                    <a:pt x="6374" y="5475"/>
                  </a:cubicBezTo>
                  <a:cubicBezTo>
                    <a:pt x="6290" y="5549"/>
                    <a:pt x="6311" y="5649"/>
                    <a:pt x="6395" y="5773"/>
                  </a:cubicBezTo>
                  <a:cubicBezTo>
                    <a:pt x="6480" y="5873"/>
                    <a:pt x="6395" y="5848"/>
                    <a:pt x="6523" y="5848"/>
                  </a:cubicBezTo>
                  <a:cubicBezTo>
                    <a:pt x="6650" y="5848"/>
                    <a:pt x="6692" y="5898"/>
                    <a:pt x="6565" y="5947"/>
                  </a:cubicBezTo>
                  <a:cubicBezTo>
                    <a:pt x="6438" y="5972"/>
                    <a:pt x="6332" y="5947"/>
                    <a:pt x="6290" y="6047"/>
                  </a:cubicBezTo>
                  <a:cubicBezTo>
                    <a:pt x="6247" y="6147"/>
                    <a:pt x="6332" y="6221"/>
                    <a:pt x="6501" y="6321"/>
                  </a:cubicBezTo>
                  <a:cubicBezTo>
                    <a:pt x="6650" y="6395"/>
                    <a:pt x="6755" y="6371"/>
                    <a:pt x="6904" y="6420"/>
                  </a:cubicBezTo>
                  <a:cubicBezTo>
                    <a:pt x="7073" y="6495"/>
                    <a:pt x="7137" y="6619"/>
                    <a:pt x="7073" y="6669"/>
                  </a:cubicBezTo>
                  <a:cubicBezTo>
                    <a:pt x="7031" y="6719"/>
                    <a:pt x="6861" y="6619"/>
                    <a:pt x="6755" y="6545"/>
                  </a:cubicBezTo>
                  <a:cubicBezTo>
                    <a:pt x="6650" y="6470"/>
                    <a:pt x="6501" y="6495"/>
                    <a:pt x="6353" y="6495"/>
                  </a:cubicBezTo>
                  <a:cubicBezTo>
                    <a:pt x="6205" y="6520"/>
                    <a:pt x="6290" y="6818"/>
                    <a:pt x="6332" y="6893"/>
                  </a:cubicBezTo>
                  <a:cubicBezTo>
                    <a:pt x="6353" y="6968"/>
                    <a:pt x="6523" y="7042"/>
                    <a:pt x="6628" y="7142"/>
                  </a:cubicBezTo>
                  <a:cubicBezTo>
                    <a:pt x="6734" y="7217"/>
                    <a:pt x="6628" y="7266"/>
                    <a:pt x="6607" y="7391"/>
                  </a:cubicBezTo>
                  <a:cubicBezTo>
                    <a:pt x="6586" y="7515"/>
                    <a:pt x="6650" y="7565"/>
                    <a:pt x="6734" y="7565"/>
                  </a:cubicBezTo>
                  <a:cubicBezTo>
                    <a:pt x="6798" y="7565"/>
                    <a:pt x="7115" y="7640"/>
                    <a:pt x="7285" y="7615"/>
                  </a:cubicBezTo>
                  <a:cubicBezTo>
                    <a:pt x="7454" y="7590"/>
                    <a:pt x="7497" y="7540"/>
                    <a:pt x="7560" y="7540"/>
                  </a:cubicBezTo>
                  <a:cubicBezTo>
                    <a:pt x="7645" y="7540"/>
                    <a:pt x="7645" y="7416"/>
                    <a:pt x="7751" y="7366"/>
                  </a:cubicBezTo>
                  <a:cubicBezTo>
                    <a:pt x="7857" y="7341"/>
                    <a:pt x="7772" y="7465"/>
                    <a:pt x="7814" y="7540"/>
                  </a:cubicBezTo>
                  <a:cubicBezTo>
                    <a:pt x="7857" y="7615"/>
                    <a:pt x="7920" y="7590"/>
                    <a:pt x="7941" y="7665"/>
                  </a:cubicBezTo>
                  <a:cubicBezTo>
                    <a:pt x="7984" y="7714"/>
                    <a:pt x="8005" y="7689"/>
                    <a:pt x="8111" y="7764"/>
                  </a:cubicBezTo>
                  <a:cubicBezTo>
                    <a:pt x="8238" y="7864"/>
                    <a:pt x="8238" y="7764"/>
                    <a:pt x="8365" y="7739"/>
                  </a:cubicBezTo>
                  <a:cubicBezTo>
                    <a:pt x="8492" y="7739"/>
                    <a:pt x="8471" y="7665"/>
                    <a:pt x="8471" y="7565"/>
                  </a:cubicBezTo>
                  <a:cubicBezTo>
                    <a:pt x="8450" y="7490"/>
                    <a:pt x="8450" y="7441"/>
                    <a:pt x="8386" y="7490"/>
                  </a:cubicBezTo>
                  <a:cubicBezTo>
                    <a:pt x="8301" y="7515"/>
                    <a:pt x="8280" y="7540"/>
                    <a:pt x="8280" y="7465"/>
                  </a:cubicBezTo>
                  <a:cubicBezTo>
                    <a:pt x="8301" y="7416"/>
                    <a:pt x="8365" y="7441"/>
                    <a:pt x="8386" y="7391"/>
                  </a:cubicBezTo>
                  <a:cubicBezTo>
                    <a:pt x="8407" y="7366"/>
                    <a:pt x="8471" y="7316"/>
                    <a:pt x="8471" y="7316"/>
                  </a:cubicBezTo>
                  <a:close/>
                  <a:moveTo>
                    <a:pt x="9000" y="7590"/>
                  </a:moveTo>
                  <a:cubicBezTo>
                    <a:pt x="8979" y="7615"/>
                    <a:pt x="8958" y="7665"/>
                    <a:pt x="8915" y="7689"/>
                  </a:cubicBezTo>
                  <a:cubicBezTo>
                    <a:pt x="8852" y="7714"/>
                    <a:pt x="8810" y="7764"/>
                    <a:pt x="8831" y="7839"/>
                  </a:cubicBezTo>
                  <a:cubicBezTo>
                    <a:pt x="8852" y="7888"/>
                    <a:pt x="8958" y="7839"/>
                    <a:pt x="9021" y="7913"/>
                  </a:cubicBezTo>
                  <a:cubicBezTo>
                    <a:pt x="9085" y="7963"/>
                    <a:pt x="9085" y="8013"/>
                    <a:pt x="9148" y="8038"/>
                  </a:cubicBezTo>
                  <a:cubicBezTo>
                    <a:pt x="9191" y="8038"/>
                    <a:pt x="9191" y="8088"/>
                    <a:pt x="9297" y="8063"/>
                  </a:cubicBezTo>
                  <a:cubicBezTo>
                    <a:pt x="9403" y="8038"/>
                    <a:pt x="9424" y="7988"/>
                    <a:pt x="9445" y="7938"/>
                  </a:cubicBezTo>
                  <a:cubicBezTo>
                    <a:pt x="9445" y="7888"/>
                    <a:pt x="9360" y="7839"/>
                    <a:pt x="9360" y="7789"/>
                  </a:cubicBezTo>
                  <a:cubicBezTo>
                    <a:pt x="9360" y="7714"/>
                    <a:pt x="9381" y="7689"/>
                    <a:pt x="9318" y="7615"/>
                  </a:cubicBezTo>
                  <a:cubicBezTo>
                    <a:pt x="9254" y="7540"/>
                    <a:pt x="9233" y="7540"/>
                    <a:pt x="9191" y="7465"/>
                  </a:cubicBezTo>
                  <a:cubicBezTo>
                    <a:pt x="9170" y="7391"/>
                    <a:pt x="9127" y="7266"/>
                    <a:pt x="9085" y="7341"/>
                  </a:cubicBezTo>
                  <a:cubicBezTo>
                    <a:pt x="9043" y="7391"/>
                    <a:pt x="9043" y="7441"/>
                    <a:pt x="9021" y="7490"/>
                  </a:cubicBezTo>
                  <a:cubicBezTo>
                    <a:pt x="8979" y="7540"/>
                    <a:pt x="9000" y="7590"/>
                    <a:pt x="9000" y="7590"/>
                  </a:cubicBezTo>
                  <a:close/>
                  <a:moveTo>
                    <a:pt x="9127" y="6445"/>
                  </a:moveTo>
                  <a:cubicBezTo>
                    <a:pt x="9127" y="6445"/>
                    <a:pt x="9148" y="6445"/>
                    <a:pt x="9233" y="6445"/>
                  </a:cubicBezTo>
                  <a:cubicBezTo>
                    <a:pt x="9318" y="6445"/>
                    <a:pt x="9318" y="6395"/>
                    <a:pt x="9360" y="6321"/>
                  </a:cubicBezTo>
                  <a:cubicBezTo>
                    <a:pt x="9403" y="6246"/>
                    <a:pt x="9339" y="6221"/>
                    <a:pt x="9339" y="6147"/>
                  </a:cubicBezTo>
                  <a:cubicBezTo>
                    <a:pt x="9360" y="6097"/>
                    <a:pt x="9360" y="6047"/>
                    <a:pt x="9360" y="5972"/>
                  </a:cubicBezTo>
                  <a:cubicBezTo>
                    <a:pt x="9381" y="5873"/>
                    <a:pt x="9339" y="5923"/>
                    <a:pt x="9297" y="5873"/>
                  </a:cubicBezTo>
                  <a:cubicBezTo>
                    <a:pt x="9275" y="5823"/>
                    <a:pt x="9275" y="5773"/>
                    <a:pt x="9254" y="5748"/>
                  </a:cubicBezTo>
                  <a:cubicBezTo>
                    <a:pt x="9254" y="5699"/>
                    <a:pt x="9212" y="5699"/>
                    <a:pt x="9191" y="5699"/>
                  </a:cubicBezTo>
                  <a:cubicBezTo>
                    <a:pt x="9170" y="5724"/>
                    <a:pt x="9170" y="5599"/>
                    <a:pt x="9233" y="5574"/>
                  </a:cubicBezTo>
                  <a:cubicBezTo>
                    <a:pt x="9297" y="5549"/>
                    <a:pt x="9297" y="5500"/>
                    <a:pt x="9339" y="5425"/>
                  </a:cubicBezTo>
                  <a:cubicBezTo>
                    <a:pt x="9360" y="5350"/>
                    <a:pt x="9297" y="5325"/>
                    <a:pt x="9233" y="5251"/>
                  </a:cubicBezTo>
                  <a:cubicBezTo>
                    <a:pt x="9170" y="5201"/>
                    <a:pt x="9254" y="5151"/>
                    <a:pt x="9191" y="5151"/>
                  </a:cubicBezTo>
                  <a:cubicBezTo>
                    <a:pt x="9106" y="5176"/>
                    <a:pt x="9085" y="5176"/>
                    <a:pt x="9043" y="5251"/>
                  </a:cubicBezTo>
                  <a:cubicBezTo>
                    <a:pt x="9000" y="5300"/>
                    <a:pt x="8979" y="5226"/>
                    <a:pt x="8937" y="5226"/>
                  </a:cubicBezTo>
                  <a:cubicBezTo>
                    <a:pt x="8894" y="5226"/>
                    <a:pt x="8831" y="5251"/>
                    <a:pt x="8831" y="5300"/>
                  </a:cubicBezTo>
                  <a:cubicBezTo>
                    <a:pt x="8810" y="5350"/>
                    <a:pt x="8810" y="5400"/>
                    <a:pt x="8810" y="5475"/>
                  </a:cubicBezTo>
                  <a:cubicBezTo>
                    <a:pt x="8810" y="5574"/>
                    <a:pt x="8915" y="5549"/>
                    <a:pt x="8894" y="5574"/>
                  </a:cubicBezTo>
                  <a:cubicBezTo>
                    <a:pt x="8873" y="5599"/>
                    <a:pt x="8873" y="5624"/>
                    <a:pt x="8873" y="5724"/>
                  </a:cubicBezTo>
                  <a:cubicBezTo>
                    <a:pt x="8852" y="5798"/>
                    <a:pt x="8767" y="5873"/>
                    <a:pt x="8746" y="5798"/>
                  </a:cubicBezTo>
                  <a:cubicBezTo>
                    <a:pt x="8725" y="5724"/>
                    <a:pt x="8683" y="5624"/>
                    <a:pt x="8619" y="5624"/>
                  </a:cubicBezTo>
                  <a:cubicBezTo>
                    <a:pt x="8577" y="5624"/>
                    <a:pt x="8534" y="5748"/>
                    <a:pt x="8598" y="5823"/>
                  </a:cubicBezTo>
                  <a:cubicBezTo>
                    <a:pt x="8661" y="5923"/>
                    <a:pt x="8619" y="5972"/>
                    <a:pt x="8704" y="6022"/>
                  </a:cubicBezTo>
                  <a:cubicBezTo>
                    <a:pt x="8767" y="6072"/>
                    <a:pt x="8746" y="6072"/>
                    <a:pt x="8810" y="6147"/>
                  </a:cubicBezTo>
                  <a:cubicBezTo>
                    <a:pt x="8873" y="6221"/>
                    <a:pt x="8915" y="6346"/>
                    <a:pt x="8937" y="6420"/>
                  </a:cubicBezTo>
                  <a:cubicBezTo>
                    <a:pt x="8958" y="6520"/>
                    <a:pt x="9000" y="6594"/>
                    <a:pt x="9043" y="6619"/>
                  </a:cubicBezTo>
                  <a:cubicBezTo>
                    <a:pt x="9085" y="6619"/>
                    <a:pt x="9127" y="6495"/>
                    <a:pt x="9127" y="6445"/>
                  </a:cubicBezTo>
                  <a:close/>
                  <a:moveTo>
                    <a:pt x="11478" y="5176"/>
                  </a:moveTo>
                  <a:cubicBezTo>
                    <a:pt x="11393" y="5176"/>
                    <a:pt x="11351" y="5151"/>
                    <a:pt x="11351" y="5226"/>
                  </a:cubicBezTo>
                  <a:cubicBezTo>
                    <a:pt x="11351" y="5300"/>
                    <a:pt x="11372" y="5325"/>
                    <a:pt x="11393" y="5375"/>
                  </a:cubicBezTo>
                  <a:cubicBezTo>
                    <a:pt x="11414" y="5450"/>
                    <a:pt x="11478" y="5350"/>
                    <a:pt x="11499" y="5425"/>
                  </a:cubicBezTo>
                  <a:cubicBezTo>
                    <a:pt x="11499" y="5500"/>
                    <a:pt x="11478" y="5500"/>
                    <a:pt x="11541" y="5574"/>
                  </a:cubicBezTo>
                  <a:cubicBezTo>
                    <a:pt x="11605" y="5674"/>
                    <a:pt x="11626" y="5599"/>
                    <a:pt x="11711" y="5549"/>
                  </a:cubicBezTo>
                  <a:cubicBezTo>
                    <a:pt x="11817" y="5500"/>
                    <a:pt x="11944" y="5549"/>
                    <a:pt x="11986" y="5500"/>
                  </a:cubicBezTo>
                  <a:cubicBezTo>
                    <a:pt x="12028" y="5450"/>
                    <a:pt x="11986" y="5350"/>
                    <a:pt x="11901" y="5276"/>
                  </a:cubicBezTo>
                  <a:cubicBezTo>
                    <a:pt x="11817" y="5226"/>
                    <a:pt x="11774" y="5126"/>
                    <a:pt x="11690" y="5126"/>
                  </a:cubicBezTo>
                  <a:cubicBezTo>
                    <a:pt x="11605" y="5126"/>
                    <a:pt x="11626" y="5176"/>
                    <a:pt x="11584" y="5176"/>
                  </a:cubicBezTo>
                  <a:cubicBezTo>
                    <a:pt x="11520" y="5201"/>
                    <a:pt x="11478" y="5176"/>
                    <a:pt x="11478" y="5176"/>
                  </a:cubicBezTo>
                  <a:close/>
                  <a:moveTo>
                    <a:pt x="12261" y="7217"/>
                  </a:moveTo>
                  <a:cubicBezTo>
                    <a:pt x="12261" y="7241"/>
                    <a:pt x="12240" y="7291"/>
                    <a:pt x="12261" y="7316"/>
                  </a:cubicBezTo>
                  <a:cubicBezTo>
                    <a:pt x="12261" y="7341"/>
                    <a:pt x="12325" y="7366"/>
                    <a:pt x="12325" y="7341"/>
                  </a:cubicBezTo>
                  <a:cubicBezTo>
                    <a:pt x="12346" y="7291"/>
                    <a:pt x="12388" y="7266"/>
                    <a:pt x="12325" y="7241"/>
                  </a:cubicBezTo>
                  <a:cubicBezTo>
                    <a:pt x="12283" y="7192"/>
                    <a:pt x="12261" y="7217"/>
                    <a:pt x="12261" y="7217"/>
                  </a:cubicBezTo>
                  <a:close/>
                  <a:moveTo>
                    <a:pt x="12050" y="7341"/>
                  </a:moveTo>
                  <a:cubicBezTo>
                    <a:pt x="12028" y="7391"/>
                    <a:pt x="12050" y="7465"/>
                    <a:pt x="12028" y="7465"/>
                  </a:cubicBezTo>
                  <a:cubicBezTo>
                    <a:pt x="11986" y="7490"/>
                    <a:pt x="11965" y="7590"/>
                    <a:pt x="11986" y="7590"/>
                  </a:cubicBezTo>
                  <a:cubicBezTo>
                    <a:pt x="12007" y="7615"/>
                    <a:pt x="12092" y="7540"/>
                    <a:pt x="12092" y="7465"/>
                  </a:cubicBezTo>
                  <a:cubicBezTo>
                    <a:pt x="12113" y="7416"/>
                    <a:pt x="12113" y="7366"/>
                    <a:pt x="12113" y="7341"/>
                  </a:cubicBezTo>
                  <a:cubicBezTo>
                    <a:pt x="12134" y="7316"/>
                    <a:pt x="12071" y="7316"/>
                    <a:pt x="12050" y="7341"/>
                  </a:cubicBezTo>
                  <a:close/>
                  <a:moveTo>
                    <a:pt x="12897" y="7739"/>
                  </a:moveTo>
                  <a:cubicBezTo>
                    <a:pt x="12854" y="7764"/>
                    <a:pt x="12833" y="7764"/>
                    <a:pt x="12833" y="7814"/>
                  </a:cubicBezTo>
                  <a:cubicBezTo>
                    <a:pt x="12833" y="7864"/>
                    <a:pt x="12854" y="7938"/>
                    <a:pt x="12918" y="7913"/>
                  </a:cubicBezTo>
                  <a:cubicBezTo>
                    <a:pt x="12960" y="7913"/>
                    <a:pt x="13024" y="7888"/>
                    <a:pt x="13045" y="7864"/>
                  </a:cubicBezTo>
                  <a:cubicBezTo>
                    <a:pt x="13066" y="7814"/>
                    <a:pt x="13066" y="7764"/>
                    <a:pt x="13003" y="7739"/>
                  </a:cubicBezTo>
                  <a:cubicBezTo>
                    <a:pt x="12960" y="7739"/>
                    <a:pt x="12897" y="7739"/>
                    <a:pt x="12897" y="7739"/>
                  </a:cubicBezTo>
                  <a:close/>
                  <a:moveTo>
                    <a:pt x="12452" y="7913"/>
                  </a:moveTo>
                  <a:cubicBezTo>
                    <a:pt x="12410" y="8013"/>
                    <a:pt x="12452" y="8212"/>
                    <a:pt x="12494" y="8262"/>
                  </a:cubicBezTo>
                  <a:cubicBezTo>
                    <a:pt x="12515" y="8312"/>
                    <a:pt x="12664" y="8312"/>
                    <a:pt x="12727" y="8237"/>
                  </a:cubicBezTo>
                  <a:cubicBezTo>
                    <a:pt x="12791" y="8162"/>
                    <a:pt x="12833" y="8088"/>
                    <a:pt x="12812" y="8038"/>
                  </a:cubicBezTo>
                  <a:cubicBezTo>
                    <a:pt x="12791" y="7963"/>
                    <a:pt x="12770" y="7888"/>
                    <a:pt x="12770" y="7839"/>
                  </a:cubicBezTo>
                  <a:cubicBezTo>
                    <a:pt x="12748" y="7789"/>
                    <a:pt x="12727" y="7739"/>
                    <a:pt x="12685" y="7714"/>
                  </a:cubicBezTo>
                  <a:cubicBezTo>
                    <a:pt x="12558" y="7665"/>
                    <a:pt x="12494" y="7814"/>
                    <a:pt x="12452" y="7913"/>
                  </a:cubicBezTo>
                  <a:close/>
                  <a:moveTo>
                    <a:pt x="13087" y="9556"/>
                  </a:moveTo>
                  <a:cubicBezTo>
                    <a:pt x="13087" y="9556"/>
                    <a:pt x="13087" y="9531"/>
                    <a:pt x="13130" y="9506"/>
                  </a:cubicBezTo>
                  <a:cubicBezTo>
                    <a:pt x="13193" y="9506"/>
                    <a:pt x="13214" y="9581"/>
                    <a:pt x="13257" y="9556"/>
                  </a:cubicBezTo>
                  <a:cubicBezTo>
                    <a:pt x="13299" y="9531"/>
                    <a:pt x="13257" y="9481"/>
                    <a:pt x="13320" y="9456"/>
                  </a:cubicBezTo>
                  <a:cubicBezTo>
                    <a:pt x="13363" y="9431"/>
                    <a:pt x="13405" y="9506"/>
                    <a:pt x="13426" y="9431"/>
                  </a:cubicBezTo>
                  <a:cubicBezTo>
                    <a:pt x="13447" y="9382"/>
                    <a:pt x="13511" y="9481"/>
                    <a:pt x="13553" y="9556"/>
                  </a:cubicBezTo>
                  <a:cubicBezTo>
                    <a:pt x="13595" y="9606"/>
                    <a:pt x="13638" y="9606"/>
                    <a:pt x="13723" y="9680"/>
                  </a:cubicBezTo>
                  <a:cubicBezTo>
                    <a:pt x="13807" y="9755"/>
                    <a:pt x="13807" y="9755"/>
                    <a:pt x="13892" y="9730"/>
                  </a:cubicBezTo>
                  <a:cubicBezTo>
                    <a:pt x="13998" y="9705"/>
                    <a:pt x="14019" y="9755"/>
                    <a:pt x="13977" y="9829"/>
                  </a:cubicBezTo>
                  <a:cubicBezTo>
                    <a:pt x="13934" y="9879"/>
                    <a:pt x="13913" y="9879"/>
                    <a:pt x="14019" y="9979"/>
                  </a:cubicBezTo>
                  <a:cubicBezTo>
                    <a:pt x="14104" y="10053"/>
                    <a:pt x="14104" y="10029"/>
                    <a:pt x="14167" y="10053"/>
                  </a:cubicBezTo>
                  <a:cubicBezTo>
                    <a:pt x="14231" y="10103"/>
                    <a:pt x="14231" y="10153"/>
                    <a:pt x="14315" y="10178"/>
                  </a:cubicBezTo>
                  <a:cubicBezTo>
                    <a:pt x="14400" y="10178"/>
                    <a:pt x="14315" y="10078"/>
                    <a:pt x="14358" y="10029"/>
                  </a:cubicBezTo>
                  <a:cubicBezTo>
                    <a:pt x="14400" y="10004"/>
                    <a:pt x="14464" y="10004"/>
                    <a:pt x="14527" y="10078"/>
                  </a:cubicBezTo>
                  <a:cubicBezTo>
                    <a:pt x="14591" y="10128"/>
                    <a:pt x="14633" y="10128"/>
                    <a:pt x="14739" y="10128"/>
                  </a:cubicBezTo>
                  <a:cubicBezTo>
                    <a:pt x="14845" y="10153"/>
                    <a:pt x="14951" y="10103"/>
                    <a:pt x="15035" y="10103"/>
                  </a:cubicBezTo>
                  <a:cubicBezTo>
                    <a:pt x="15120" y="10078"/>
                    <a:pt x="15226" y="10128"/>
                    <a:pt x="15268" y="10078"/>
                  </a:cubicBezTo>
                  <a:cubicBezTo>
                    <a:pt x="15290" y="10004"/>
                    <a:pt x="15268" y="9954"/>
                    <a:pt x="15184" y="9904"/>
                  </a:cubicBezTo>
                  <a:cubicBezTo>
                    <a:pt x="15099" y="9879"/>
                    <a:pt x="15099" y="9854"/>
                    <a:pt x="15078" y="9829"/>
                  </a:cubicBezTo>
                  <a:cubicBezTo>
                    <a:pt x="15057" y="9780"/>
                    <a:pt x="15014" y="9780"/>
                    <a:pt x="14972" y="9780"/>
                  </a:cubicBezTo>
                  <a:cubicBezTo>
                    <a:pt x="14908" y="9780"/>
                    <a:pt x="14887" y="9730"/>
                    <a:pt x="14781" y="9705"/>
                  </a:cubicBezTo>
                  <a:cubicBezTo>
                    <a:pt x="14697" y="9680"/>
                    <a:pt x="14654" y="9680"/>
                    <a:pt x="14548" y="9606"/>
                  </a:cubicBezTo>
                  <a:cubicBezTo>
                    <a:pt x="14464" y="9531"/>
                    <a:pt x="14421" y="9481"/>
                    <a:pt x="14464" y="9431"/>
                  </a:cubicBezTo>
                  <a:cubicBezTo>
                    <a:pt x="14506" y="9382"/>
                    <a:pt x="14612" y="9456"/>
                    <a:pt x="14697" y="9456"/>
                  </a:cubicBezTo>
                  <a:cubicBezTo>
                    <a:pt x="14760" y="9456"/>
                    <a:pt x="14739" y="9506"/>
                    <a:pt x="14803" y="9531"/>
                  </a:cubicBezTo>
                  <a:cubicBezTo>
                    <a:pt x="14845" y="9581"/>
                    <a:pt x="14887" y="9581"/>
                    <a:pt x="14972" y="9556"/>
                  </a:cubicBezTo>
                  <a:cubicBezTo>
                    <a:pt x="15035" y="9556"/>
                    <a:pt x="15035" y="9556"/>
                    <a:pt x="15141" y="9606"/>
                  </a:cubicBezTo>
                  <a:cubicBezTo>
                    <a:pt x="15247" y="9655"/>
                    <a:pt x="15247" y="9680"/>
                    <a:pt x="15311" y="9630"/>
                  </a:cubicBezTo>
                  <a:cubicBezTo>
                    <a:pt x="15353" y="9581"/>
                    <a:pt x="15268" y="9531"/>
                    <a:pt x="15290" y="9531"/>
                  </a:cubicBezTo>
                  <a:cubicBezTo>
                    <a:pt x="15311" y="9506"/>
                    <a:pt x="15290" y="9431"/>
                    <a:pt x="15247" y="9406"/>
                  </a:cubicBezTo>
                  <a:cubicBezTo>
                    <a:pt x="15226" y="9357"/>
                    <a:pt x="15184" y="9332"/>
                    <a:pt x="15184" y="9282"/>
                  </a:cubicBezTo>
                  <a:cubicBezTo>
                    <a:pt x="15184" y="9232"/>
                    <a:pt x="15247" y="9282"/>
                    <a:pt x="15247" y="9232"/>
                  </a:cubicBezTo>
                  <a:cubicBezTo>
                    <a:pt x="15226" y="9182"/>
                    <a:pt x="15226" y="9108"/>
                    <a:pt x="15141" y="9083"/>
                  </a:cubicBezTo>
                  <a:cubicBezTo>
                    <a:pt x="15078" y="9083"/>
                    <a:pt x="15120" y="8983"/>
                    <a:pt x="15099" y="8959"/>
                  </a:cubicBezTo>
                  <a:cubicBezTo>
                    <a:pt x="15078" y="8959"/>
                    <a:pt x="14972" y="8934"/>
                    <a:pt x="14951" y="8909"/>
                  </a:cubicBezTo>
                  <a:cubicBezTo>
                    <a:pt x="14951" y="8909"/>
                    <a:pt x="14951" y="8834"/>
                    <a:pt x="14908" y="8834"/>
                  </a:cubicBezTo>
                  <a:cubicBezTo>
                    <a:pt x="14887" y="8834"/>
                    <a:pt x="14866" y="8834"/>
                    <a:pt x="14845" y="8784"/>
                  </a:cubicBezTo>
                  <a:cubicBezTo>
                    <a:pt x="14824" y="8759"/>
                    <a:pt x="14803" y="8735"/>
                    <a:pt x="14760" y="8735"/>
                  </a:cubicBezTo>
                  <a:cubicBezTo>
                    <a:pt x="14697" y="8735"/>
                    <a:pt x="14654" y="8759"/>
                    <a:pt x="14570" y="8710"/>
                  </a:cubicBezTo>
                  <a:cubicBezTo>
                    <a:pt x="14485" y="8685"/>
                    <a:pt x="14464" y="8585"/>
                    <a:pt x="14400" y="8511"/>
                  </a:cubicBezTo>
                  <a:cubicBezTo>
                    <a:pt x="14358" y="8461"/>
                    <a:pt x="14358" y="8436"/>
                    <a:pt x="14315" y="8461"/>
                  </a:cubicBezTo>
                  <a:cubicBezTo>
                    <a:pt x="14294" y="8511"/>
                    <a:pt x="14231" y="8411"/>
                    <a:pt x="14188" y="8361"/>
                  </a:cubicBezTo>
                  <a:cubicBezTo>
                    <a:pt x="14146" y="8312"/>
                    <a:pt x="14167" y="8312"/>
                    <a:pt x="14252" y="8312"/>
                  </a:cubicBezTo>
                  <a:cubicBezTo>
                    <a:pt x="14315" y="8336"/>
                    <a:pt x="14315" y="8287"/>
                    <a:pt x="14294" y="8212"/>
                  </a:cubicBezTo>
                  <a:cubicBezTo>
                    <a:pt x="14294" y="8137"/>
                    <a:pt x="14188" y="8112"/>
                    <a:pt x="14188" y="8038"/>
                  </a:cubicBezTo>
                  <a:cubicBezTo>
                    <a:pt x="14188" y="7963"/>
                    <a:pt x="14294" y="8038"/>
                    <a:pt x="14358" y="8038"/>
                  </a:cubicBezTo>
                  <a:cubicBezTo>
                    <a:pt x="14421" y="8038"/>
                    <a:pt x="14421" y="8063"/>
                    <a:pt x="14464" y="8112"/>
                  </a:cubicBezTo>
                  <a:cubicBezTo>
                    <a:pt x="14506" y="8137"/>
                    <a:pt x="14548" y="8162"/>
                    <a:pt x="14591" y="8137"/>
                  </a:cubicBezTo>
                  <a:cubicBezTo>
                    <a:pt x="14612" y="8137"/>
                    <a:pt x="14654" y="8063"/>
                    <a:pt x="14654" y="8063"/>
                  </a:cubicBezTo>
                  <a:cubicBezTo>
                    <a:pt x="14654" y="8063"/>
                    <a:pt x="14654" y="8137"/>
                    <a:pt x="14654" y="8187"/>
                  </a:cubicBezTo>
                  <a:cubicBezTo>
                    <a:pt x="14633" y="8237"/>
                    <a:pt x="14675" y="8237"/>
                    <a:pt x="14718" y="8287"/>
                  </a:cubicBezTo>
                  <a:cubicBezTo>
                    <a:pt x="14781" y="8336"/>
                    <a:pt x="14803" y="8336"/>
                    <a:pt x="14866" y="8386"/>
                  </a:cubicBezTo>
                  <a:cubicBezTo>
                    <a:pt x="14930" y="8461"/>
                    <a:pt x="14972" y="8386"/>
                    <a:pt x="15014" y="8386"/>
                  </a:cubicBezTo>
                  <a:cubicBezTo>
                    <a:pt x="15057" y="8386"/>
                    <a:pt x="15078" y="8436"/>
                    <a:pt x="15120" y="8386"/>
                  </a:cubicBezTo>
                  <a:cubicBezTo>
                    <a:pt x="15163" y="8336"/>
                    <a:pt x="15014" y="8162"/>
                    <a:pt x="14993" y="8112"/>
                  </a:cubicBezTo>
                  <a:cubicBezTo>
                    <a:pt x="14972" y="8063"/>
                    <a:pt x="15035" y="8063"/>
                    <a:pt x="15078" y="8063"/>
                  </a:cubicBezTo>
                  <a:cubicBezTo>
                    <a:pt x="15141" y="8063"/>
                    <a:pt x="15099" y="7963"/>
                    <a:pt x="15099" y="7913"/>
                  </a:cubicBezTo>
                  <a:cubicBezTo>
                    <a:pt x="15120" y="7864"/>
                    <a:pt x="15120" y="7839"/>
                    <a:pt x="15141" y="7789"/>
                  </a:cubicBezTo>
                  <a:cubicBezTo>
                    <a:pt x="15141" y="7739"/>
                    <a:pt x="15014" y="7714"/>
                    <a:pt x="15014" y="7665"/>
                  </a:cubicBezTo>
                  <a:cubicBezTo>
                    <a:pt x="15014" y="7640"/>
                    <a:pt x="15099" y="7615"/>
                    <a:pt x="15099" y="7565"/>
                  </a:cubicBezTo>
                  <a:cubicBezTo>
                    <a:pt x="15099" y="7540"/>
                    <a:pt x="15078" y="7465"/>
                    <a:pt x="15078" y="7416"/>
                  </a:cubicBezTo>
                  <a:cubicBezTo>
                    <a:pt x="15078" y="7366"/>
                    <a:pt x="14972" y="7366"/>
                    <a:pt x="14908" y="7366"/>
                  </a:cubicBezTo>
                  <a:cubicBezTo>
                    <a:pt x="14845" y="7366"/>
                    <a:pt x="14866" y="7416"/>
                    <a:pt x="14803" y="7441"/>
                  </a:cubicBezTo>
                  <a:cubicBezTo>
                    <a:pt x="14739" y="7490"/>
                    <a:pt x="14739" y="7465"/>
                    <a:pt x="14718" y="7441"/>
                  </a:cubicBezTo>
                  <a:cubicBezTo>
                    <a:pt x="14718" y="7391"/>
                    <a:pt x="14654" y="7366"/>
                    <a:pt x="14633" y="7391"/>
                  </a:cubicBezTo>
                  <a:cubicBezTo>
                    <a:pt x="14591" y="7441"/>
                    <a:pt x="14548" y="7490"/>
                    <a:pt x="14527" y="7441"/>
                  </a:cubicBezTo>
                  <a:cubicBezTo>
                    <a:pt x="14485" y="7391"/>
                    <a:pt x="14570" y="7391"/>
                    <a:pt x="14548" y="7341"/>
                  </a:cubicBezTo>
                  <a:cubicBezTo>
                    <a:pt x="14527" y="7316"/>
                    <a:pt x="14527" y="7291"/>
                    <a:pt x="14506" y="7266"/>
                  </a:cubicBezTo>
                  <a:cubicBezTo>
                    <a:pt x="14485" y="7241"/>
                    <a:pt x="14421" y="7192"/>
                    <a:pt x="14379" y="7217"/>
                  </a:cubicBezTo>
                  <a:cubicBezTo>
                    <a:pt x="14337" y="7217"/>
                    <a:pt x="14358" y="7167"/>
                    <a:pt x="14337" y="7117"/>
                  </a:cubicBezTo>
                  <a:cubicBezTo>
                    <a:pt x="14294" y="7067"/>
                    <a:pt x="14273" y="7217"/>
                    <a:pt x="14252" y="7241"/>
                  </a:cubicBezTo>
                  <a:cubicBezTo>
                    <a:pt x="14231" y="7266"/>
                    <a:pt x="14146" y="7266"/>
                    <a:pt x="14104" y="7291"/>
                  </a:cubicBezTo>
                  <a:cubicBezTo>
                    <a:pt x="14061" y="7316"/>
                    <a:pt x="14061" y="7266"/>
                    <a:pt x="14019" y="7241"/>
                  </a:cubicBezTo>
                  <a:cubicBezTo>
                    <a:pt x="13977" y="7192"/>
                    <a:pt x="13998" y="7192"/>
                    <a:pt x="13913" y="7192"/>
                  </a:cubicBezTo>
                  <a:cubicBezTo>
                    <a:pt x="13828" y="7192"/>
                    <a:pt x="13892" y="7142"/>
                    <a:pt x="13850" y="7117"/>
                  </a:cubicBezTo>
                  <a:cubicBezTo>
                    <a:pt x="13828" y="7092"/>
                    <a:pt x="13786" y="7117"/>
                    <a:pt x="13701" y="7117"/>
                  </a:cubicBezTo>
                  <a:cubicBezTo>
                    <a:pt x="13617" y="7142"/>
                    <a:pt x="13659" y="7092"/>
                    <a:pt x="13638" y="7042"/>
                  </a:cubicBezTo>
                  <a:cubicBezTo>
                    <a:pt x="13617" y="7018"/>
                    <a:pt x="13638" y="7018"/>
                    <a:pt x="13638" y="6968"/>
                  </a:cubicBezTo>
                  <a:cubicBezTo>
                    <a:pt x="13638" y="6943"/>
                    <a:pt x="13701" y="6943"/>
                    <a:pt x="13701" y="6893"/>
                  </a:cubicBezTo>
                  <a:cubicBezTo>
                    <a:pt x="13701" y="6843"/>
                    <a:pt x="13617" y="6868"/>
                    <a:pt x="13617" y="6818"/>
                  </a:cubicBezTo>
                  <a:cubicBezTo>
                    <a:pt x="13617" y="6769"/>
                    <a:pt x="13723" y="6769"/>
                    <a:pt x="13786" y="6769"/>
                  </a:cubicBezTo>
                  <a:cubicBezTo>
                    <a:pt x="13828" y="6744"/>
                    <a:pt x="13871" y="6719"/>
                    <a:pt x="13807" y="6644"/>
                  </a:cubicBezTo>
                  <a:cubicBezTo>
                    <a:pt x="13765" y="6570"/>
                    <a:pt x="13680" y="6619"/>
                    <a:pt x="13638" y="6619"/>
                  </a:cubicBezTo>
                  <a:cubicBezTo>
                    <a:pt x="13574" y="6644"/>
                    <a:pt x="13532" y="6644"/>
                    <a:pt x="13532" y="6594"/>
                  </a:cubicBezTo>
                  <a:cubicBezTo>
                    <a:pt x="13532" y="6570"/>
                    <a:pt x="13638" y="6520"/>
                    <a:pt x="13659" y="6495"/>
                  </a:cubicBezTo>
                  <a:cubicBezTo>
                    <a:pt x="13680" y="6470"/>
                    <a:pt x="13638" y="6445"/>
                    <a:pt x="13511" y="6346"/>
                  </a:cubicBezTo>
                  <a:cubicBezTo>
                    <a:pt x="13405" y="6221"/>
                    <a:pt x="13447" y="6346"/>
                    <a:pt x="13405" y="6420"/>
                  </a:cubicBezTo>
                  <a:cubicBezTo>
                    <a:pt x="13384" y="6470"/>
                    <a:pt x="13341" y="6371"/>
                    <a:pt x="13320" y="6321"/>
                  </a:cubicBezTo>
                  <a:cubicBezTo>
                    <a:pt x="13320" y="6271"/>
                    <a:pt x="13384" y="6196"/>
                    <a:pt x="13341" y="6171"/>
                  </a:cubicBezTo>
                  <a:cubicBezTo>
                    <a:pt x="13299" y="6171"/>
                    <a:pt x="13214" y="6147"/>
                    <a:pt x="13151" y="6171"/>
                  </a:cubicBezTo>
                  <a:cubicBezTo>
                    <a:pt x="13108" y="6221"/>
                    <a:pt x="13045" y="6246"/>
                    <a:pt x="13045" y="6171"/>
                  </a:cubicBezTo>
                  <a:cubicBezTo>
                    <a:pt x="13024" y="6097"/>
                    <a:pt x="12939" y="6072"/>
                    <a:pt x="12918" y="6147"/>
                  </a:cubicBezTo>
                  <a:cubicBezTo>
                    <a:pt x="12875" y="6221"/>
                    <a:pt x="12812" y="6296"/>
                    <a:pt x="12791" y="6246"/>
                  </a:cubicBezTo>
                  <a:cubicBezTo>
                    <a:pt x="12748" y="6196"/>
                    <a:pt x="12854" y="6097"/>
                    <a:pt x="12875" y="6047"/>
                  </a:cubicBezTo>
                  <a:cubicBezTo>
                    <a:pt x="12875" y="5972"/>
                    <a:pt x="12812" y="5898"/>
                    <a:pt x="12748" y="5898"/>
                  </a:cubicBezTo>
                  <a:cubicBezTo>
                    <a:pt x="12685" y="5898"/>
                    <a:pt x="12643" y="5923"/>
                    <a:pt x="12643" y="6022"/>
                  </a:cubicBezTo>
                  <a:cubicBezTo>
                    <a:pt x="12664" y="6097"/>
                    <a:pt x="12579" y="6097"/>
                    <a:pt x="12558" y="6097"/>
                  </a:cubicBezTo>
                  <a:cubicBezTo>
                    <a:pt x="12537" y="6072"/>
                    <a:pt x="12515" y="6047"/>
                    <a:pt x="12452" y="5972"/>
                  </a:cubicBezTo>
                  <a:cubicBezTo>
                    <a:pt x="12388" y="5923"/>
                    <a:pt x="12325" y="5972"/>
                    <a:pt x="12367" y="5898"/>
                  </a:cubicBezTo>
                  <a:cubicBezTo>
                    <a:pt x="12388" y="5823"/>
                    <a:pt x="12388" y="5773"/>
                    <a:pt x="12325" y="5773"/>
                  </a:cubicBezTo>
                  <a:cubicBezTo>
                    <a:pt x="12240" y="5748"/>
                    <a:pt x="12177" y="5823"/>
                    <a:pt x="12219" y="5773"/>
                  </a:cubicBezTo>
                  <a:cubicBezTo>
                    <a:pt x="12240" y="5724"/>
                    <a:pt x="12240" y="5624"/>
                    <a:pt x="12177" y="5624"/>
                  </a:cubicBezTo>
                  <a:cubicBezTo>
                    <a:pt x="12134" y="5624"/>
                    <a:pt x="12071" y="5599"/>
                    <a:pt x="12007" y="5574"/>
                  </a:cubicBezTo>
                  <a:cubicBezTo>
                    <a:pt x="11923" y="5574"/>
                    <a:pt x="11838" y="5574"/>
                    <a:pt x="11795" y="5624"/>
                  </a:cubicBezTo>
                  <a:cubicBezTo>
                    <a:pt x="11753" y="5674"/>
                    <a:pt x="11753" y="5748"/>
                    <a:pt x="11774" y="5773"/>
                  </a:cubicBezTo>
                  <a:cubicBezTo>
                    <a:pt x="11795" y="5823"/>
                    <a:pt x="11753" y="5848"/>
                    <a:pt x="11774" y="5923"/>
                  </a:cubicBezTo>
                  <a:cubicBezTo>
                    <a:pt x="11817" y="5972"/>
                    <a:pt x="11880" y="6022"/>
                    <a:pt x="11880" y="6047"/>
                  </a:cubicBezTo>
                  <a:cubicBezTo>
                    <a:pt x="11880" y="6097"/>
                    <a:pt x="11753" y="6047"/>
                    <a:pt x="11732" y="5972"/>
                  </a:cubicBezTo>
                  <a:cubicBezTo>
                    <a:pt x="11711" y="5898"/>
                    <a:pt x="11668" y="5848"/>
                    <a:pt x="11626" y="5898"/>
                  </a:cubicBezTo>
                  <a:cubicBezTo>
                    <a:pt x="11584" y="5947"/>
                    <a:pt x="11541" y="6097"/>
                    <a:pt x="11478" y="6072"/>
                  </a:cubicBezTo>
                  <a:cubicBezTo>
                    <a:pt x="11435" y="6022"/>
                    <a:pt x="11457" y="5972"/>
                    <a:pt x="11457" y="5898"/>
                  </a:cubicBezTo>
                  <a:cubicBezTo>
                    <a:pt x="11457" y="5823"/>
                    <a:pt x="11435" y="5823"/>
                    <a:pt x="11478" y="5773"/>
                  </a:cubicBezTo>
                  <a:cubicBezTo>
                    <a:pt x="11520" y="5699"/>
                    <a:pt x="11478" y="5649"/>
                    <a:pt x="11457" y="5599"/>
                  </a:cubicBezTo>
                  <a:cubicBezTo>
                    <a:pt x="11457" y="5549"/>
                    <a:pt x="11393" y="5500"/>
                    <a:pt x="11372" y="5450"/>
                  </a:cubicBezTo>
                  <a:cubicBezTo>
                    <a:pt x="11330" y="5400"/>
                    <a:pt x="11308" y="5425"/>
                    <a:pt x="11308" y="5350"/>
                  </a:cubicBezTo>
                  <a:cubicBezTo>
                    <a:pt x="11308" y="5300"/>
                    <a:pt x="11266" y="5226"/>
                    <a:pt x="11224" y="5226"/>
                  </a:cubicBezTo>
                  <a:cubicBezTo>
                    <a:pt x="11160" y="5201"/>
                    <a:pt x="11075" y="5251"/>
                    <a:pt x="11012" y="5325"/>
                  </a:cubicBezTo>
                  <a:cubicBezTo>
                    <a:pt x="10927" y="5400"/>
                    <a:pt x="10927" y="5400"/>
                    <a:pt x="10885" y="5500"/>
                  </a:cubicBezTo>
                  <a:cubicBezTo>
                    <a:pt x="10843" y="5599"/>
                    <a:pt x="10821" y="5549"/>
                    <a:pt x="10821" y="5649"/>
                  </a:cubicBezTo>
                  <a:cubicBezTo>
                    <a:pt x="10821" y="5724"/>
                    <a:pt x="10800" y="5674"/>
                    <a:pt x="10800" y="5748"/>
                  </a:cubicBezTo>
                  <a:cubicBezTo>
                    <a:pt x="10800" y="5848"/>
                    <a:pt x="10800" y="5947"/>
                    <a:pt x="10864" y="5972"/>
                  </a:cubicBezTo>
                  <a:cubicBezTo>
                    <a:pt x="10927" y="5972"/>
                    <a:pt x="10906" y="6072"/>
                    <a:pt x="10906" y="6072"/>
                  </a:cubicBezTo>
                  <a:cubicBezTo>
                    <a:pt x="10885" y="6072"/>
                    <a:pt x="10843" y="6122"/>
                    <a:pt x="10821" y="6196"/>
                  </a:cubicBezTo>
                  <a:cubicBezTo>
                    <a:pt x="10800" y="6271"/>
                    <a:pt x="10885" y="6321"/>
                    <a:pt x="10927" y="6346"/>
                  </a:cubicBezTo>
                  <a:cubicBezTo>
                    <a:pt x="10970" y="6395"/>
                    <a:pt x="11033" y="6395"/>
                    <a:pt x="11033" y="6495"/>
                  </a:cubicBezTo>
                  <a:cubicBezTo>
                    <a:pt x="11012" y="6594"/>
                    <a:pt x="11012" y="6694"/>
                    <a:pt x="10948" y="6644"/>
                  </a:cubicBezTo>
                  <a:cubicBezTo>
                    <a:pt x="10906" y="6570"/>
                    <a:pt x="10927" y="6570"/>
                    <a:pt x="10970" y="6520"/>
                  </a:cubicBezTo>
                  <a:cubicBezTo>
                    <a:pt x="10991" y="6495"/>
                    <a:pt x="10927" y="6470"/>
                    <a:pt x="10864" y="6420"/>
                  </a:cubicBezTo>
                  <a:cubicBezTo>
                    <a:pt x="10800" y="6346"/>
                    <a:pt x="10758" y="6271"/>
                    <a:pt x="10737" y="6221"/>
                  </a:cubicBezTo>
                  <a:cubicBezTo>
                    <a:pt x="10737" y="6147"/>
                    <a:pt x="10737" y="6022"/>
                    <a:pt x="10715" y="5923"/>
                  </a:cubicBezTo>
                  <a:cubicBezTo>
                    <a:pt x="10715" y="5848"/>
                    <a:pt x="10673" y="5798"/>
                    <a:pt x="10673" y="5748"/>
                  </a:cubicBezTo>
                  <a:cubicBezTo>
                    <a:pt x="10694" y="5674"/>
                    <a:pt x="10715" y="5500"/>
                    <a:pt x="10758" y="5425"/>
                  </a:cubicBezTo>
                  <a:cubicBezTo>
                    <a:pt x="10821" y="5350"/>
                    <a:pt x="10885" y="5226"/>
                    <a:pt x="10821" y="5226"/>
                  </a:cubicBezTo>
                  <a:cubicBezTo>
                    <a:pt x="10779" y="5226"/>
                    <a:pt x="10652" y="5201"/>
                    <a:pt x="10525" y="5276"/>
                  </a:cubicBezTo>
                  <a:cubicBezTo>
                    <a:pt x="10419" y="5350"/>
                    <a:pt x="10377" y="5475"/>
                    <a:pt x="10355" y="5549"/>
                  </a:cubicBezTo>
                  <a:cubicBezTo>
                    <a:pt x="10313" y="5649"/>
                    <a:pt x="10313" y="5823"/>
                    <a:pt x="10292" y="5898"/>
                  </a:cubicBezTo>
                  <a:cubicBezTo>
                    <a:pt x="10271" y="5972"/>
                    <a:pt x="10250" y="6097"/>
                    <a:pt x="10271" y="6147"/>
                  </a:cubicBezTo>
                  <a:cubicBezTo>
                    <a:pt x="10271" y="6221"/>
                    <a:pt x="10292" y="6495"/>
                    <a:pt x="10313" y="6594"/>
                  </a:cubicBezTo>
                  <a:cubicBezTo>
                    <a:pt x="10334" y="6694"/>
                    <a:pt x="10440" y="6644"/>
                    <a:pt x="10525" y="6644"/>
                  </a:cubicBezTo>
                  <a:cubicBezTo>
                    <a:pt x="10610" y="6619"/>
                    <a:pt x="10652" y="6719"/>
                    <a:pt x="10631" y="6769"/>
                  </a:cubicBezTo>
                  <a:cubicBezTo>
                    <a:pt x="10610" y="6818"/>
                    <a:pt x="10525" y="6769"/>
                    <a:pt x="10483" y="6769"/>
                  </a:cubicBezTo>
                  <a:cubicBezTo>
                    <a:pt x="10461" y="6744"/>
                    <a:pt x="10334" y="6769"/>
                    <a:pt x="10355" y="6843"/>
                  </a:cubicBezTo>
                  <a:cubicBezTo>
                    <a:pt x="10377" y="6893"/>
                    <a:pt x="10483" y="7018"/>
                    <a:pt x="10567" y="7092"/>
                  </a:cubicBezTo>
                  <a:cubicBezTo>
                    <a:pt x="10652" y="7167"/>
                    <a:pt x="10652" y="7067"/>
                    <a:pt x="10737" y="7067"/>
                  </a:cubicBezTo>
                  <a:cubicBezTo>
                    <a:pt x="10843" y="7067"/>
                    <a:pt x="10864" y="7217"/>
                    <a:pt x="10885" y="7217"/>
                  </a:cubicBezTo>
                  <a:cubicBezTo>
                    <a:pt x="10927" y="7217"/>
                    <a:pt x="10970" y="7192"/>
                    <a:pt x="10991" y="7192"/>
                  </a:cubicBezTo>
                  <a:cubicBezTo>
                    <a:pt x="11012" y="7192"/>
                    <a:pt x="11139" y="7192"/>
                    <a:pt x="11181" y="7192"/>
                  </a:cubicBezTo>
                  <a:cubicBezTo>
                    <a:pt x="11224" y="7192"/>
                    <a:pt x="11287" y="7167"/>
                    <a:pt x="11330" y="7217"/>
                  </a:cubicBezTo>
                  <a:cubicBezTo>
                    <a:pt x="11393" y="7241"/>
                    <a:pt x="11435" y="7217"/>
                    <a:pt x="11478" y="7217"/>
                  </a:cubicBezTo>
                  <a:cubicBezTo>
                    <a:pt x="11520" y="7217"/>
                    <a:pt x="11541" y="7192"/>
                    <a:pt x="11541" y="7167"/>
                  </a:cubicBezTo>
                  <a:cubicBezTo>
                    <a:pt x="11541" y="7142"/>
                    <a:pt x="11563" y="7092"/>
                    <a:pt x="11584" y="7092"/>
                  </a:cubicBezTo>
                  <a:cubicBezTo>
                    <a:pt x="11626" y="7067"/>
                    <a:pt x="11647" y="7092"/>
                    <a:pt x="11690" y="7092"/>
                  </a:cubicBezTo>
                  <a:cubicBezTo>
                    <a:pt x="11732" y="7092"/>
                    <a:pt x="11732" y="7067"/>
                    <a:pt x="11795" y="7092"/>
                  </a:cubicBezTo>
                  <a:cubicBezTo>
                    <a:pt x="11838" y="7142"/>
                    <a:pt x="11732" y="7217"/>
                    <a:pt x="11774" y="7192"/>
                  </a:cubicBezTo>
                  <a:cubicBezTo>
                    <a:pt x="11795" y="7167"/>
                    <a:pt x="11817" y="7192"/>
                    <a:pt x="11838" y="7192"/>
                  </a:cubicBezTo>
                  <a:cubicBezTo>
                    <a:pt x="11859" y="7167"/>
                    <a:pt x="11880" y="7142"/>
                    <a:pt x="11880" y="7117"/>
                  </a:cubicBezTo>
                  <a:cubicBezTo>
                    <a:pt x="11880" y="7117"/>
                    <a:pt x="11923" y="7092"/>
                    <a:pt x="11965" y="7092"/>
                  </a:cubicBezTo>
                  <a:cubicBezTo>
                    <a:pt x="12007" y="7092"/>
                    <a:pt x="11965" y="6993"/>
                    <a:pt x="11965" y="6943"/>
                  </a:cubicBezTo>
                  <a:cubicBezTo>
                    <a:pt x="11944" y="6893"/>
                    <a:pt x="11859" y="6843"/>
                    <a:pt x="11838" y="6818"/>
                  </a:cubicBezTo>
                  <a:cubicBezTo>
                    <a:pt x="11838" y="6794"/>
                    <a:pt x="11901" y="6769"/>
                    <a:pt x="11901" y="6769"/>
                  </a:cubicBezTo>
                  <a:cubicBezTo>
                    <a:pt x="11923" y="6794"/>
                    <a:pt x="11986" y="6843"/>
                    <a:pt x="12028" y="6868"/>
                  </a:cubicBezTo>
                  <a:cubicBezTo>
                    <a:pt x="12071" y="6868"/>
                    <a:pt x="12092" y="6868"/>
                    <a:pt x="12113" y="6918"/>
                  </a:cubicBezTo>
                  <a:cubicBezTo>
                    <a:pt x="12134" y="6943"/>
                    <a:pt x="12134" y="7067"/>
                    <a:pt x="12177" y="7042"/>
                  </a:cubicBezTo>
                  <a:cubicBezTo>
                    <a:pt x="12219" y="6993"/>
                    <a:pt x="12240" y="6993"/>
                    <a:pt x="12261" y="7042"/>
                  </a:cubicBezTo>
                  <a:cubicBezTo>
                    <a:pt x="12283" y="7067"/>
                    <a:pt x="12283" y="7117"/>
                    <a:pt x="12304" y="7142"/>
                  </a:cubicBezTo>
                  <a:cubicBezTo>
                    <a:pt x="12325" y="7142"/>
                    <a:pt x="12367" y="7142"/>
                    <a:pt x="12452" y="7192"/>
                  </a:cubicBezTo>
                  <a:cubicBezTo>
                    <a:pt x="12537" y="7266"/>
                    <a:pt x="12537" y="7316"/>
                    <a:pt x="12452" y="7366"/>
                  </a:cubicBezTo>
                  <a:cubicBezTo>
                    <a:pt x="12367" y="7416"/>
                    <a:pt x="12388" y="7465"/>
                    <a:pt x="12410" y="7515"/>
                  </a:cubicBezTo>
                  <a:cubicBezTo>
                    <a:pt x="12431" y="7540"/>
                    <a:pt x="12515" y="7465"/>
                    <a:pt x="12537" y="7416"/>
                  </a:cubicBezTo>
                  <a:cubicBezTo>
                    <a:pt x="12579" y="7341"/>
                    <a:pt x="12621" y="7316"/>
                    <a:pt x="12664" y="7341"/>
                  </a:cubicBezTo>
                  <a:cubicBezTo>
                    <a:pt x="12685" y="7391"/>
                    <a:pt x="12770" y="7515"/>
                    <a:pt x="12812" y="7515"/>
                  </a:cubicBezTo>
                  <a:cubicBezTo>
                    <a:pt x="12833" y="7515"/>
                    <a:pt x="12875" y="7465"/>
                    <a:pt x="12897" y="7490"/>
                  </a:cubicBezTo>
                  <a:cubicBezTo>
                    <a:pt x="12897" y="7515"/>
                    <a:pt x="12939" y="7615"/>
                    <a:pt x="12960" y="7615"/>
                  </a:cubicBezTo>
                  <a:cubicBezTo>
                    <a:pt x="12981" y="7615"/>
                    <a:pt x="13045" y="7640"/>
                    <a:pt x="13087" y="7689"/>
                  </a:cubicBezTo>
                  <a:cubicBezTo>
                    <a:pt x="13108" y="7714"/>
                    <a:pt x="13214" y="7888"/>
                    <a:pt x="13235" y="7938"/>
                  </a:cubicBezTo>
                  <a:cubicBezTo>
                    <a:pt x="13257" y="7963"/>
                    <a:pt x="13299" y="8088"/>
                    <a:pt x="13278" y="8112"/>
                  </a:cubicBezTo>
                  <a:cubicBezTo>
                    <a:pt x="13235" y="8162"/>
                    <a:pt x="13235" y="8287"/>
                    <a:pt x="13235" y="8312"/>
                  </a:cubicBezTo>
                  <a:cubicBezTo>
                    <a:pt x="13257" y="8336"/>
                    <a:pt x="13341" y="8287"/>
                    <a:pt x="13405" y="8287"/>
                  </a:cubicBezTo>
                  <a:cubicBezTo>
                    <a:pt x="13447" y="8287"/>
                    <a:pt x="13511" y="8287"/>
                    <a:pt x="13511" y="8287"/>
                  </a:cubicBezTo>
                  <a:cubicBezTo>
                    <a:pt x="13511" y="8038"/>
                    <a:pt x="13511" y="8038"/>
                    <a:pt x="13511" y="8038"/>
                  </a:cubicBezTo>
                  <a:cubicBezTo>
                    <a:pt x="13511" y="8038"/>
                    <a:pt x="13574" y="8088"/>
                    <a:pt x="13617" y="8112"/>
                  </a:cubicBezTo>
                  <a:cubicBezTo>
                    <a:pt x="13638" y="8137"/>
                    <a:pt x="13723" y="8137"/>
                    <a:pt x="13765" y="8137"/>
                  </a:cubicBezTo>
                  <a:cubicBezTo>
                    <a:pt x="13807" y="8137"/>
                    <a:pt x="13850" y="8187"/>
                    <a:pt x="13913" y="8237"/>
                  </a:cubicBezTo>
                  <a:cubicBezTo>
                    <a:pt x="13977" y="8287"/>
                    <a:pt x="13850" y="8361"/>
                    <a:pt x="13744" y="8386"/>
                  </a:cubicBezTo>
                  <a:cubicBezTo>
                    <a:pt x="13638" y="8411"/>
                    <a:pt x="13659" y="8560"/>
                    <a:pt x="13659" y="8560"/>
                  </a:cubicBezTo>
                  <a:cubicBezTo>
                    <a:pt x="13659" y="8560"/>
                    <a:pt x="13617" y="8436"/>
                    <a:pt x="13595" y="8386"/>
                  </a:cubicBezTo>
                  <a:cubicBezTo>
                    <a:pt x="13574" y="8312"/>
                    <a:pt x="13511" y="8312"/>
                    <a:pt x="13447" y="8336"/>
                  </a:cubicBezTo>
                  <a:cubicBezTo>
                    <a:pt x="13384" y="8361"/>
                    <a:pt x="13299" y="8386"/>
                    <a:pt x="13235" y="8436"/>
                  </a:cubicBezTo>
                  <a:cubicBezTo>
                    <a:pt x="13172" y="8486"/>
                    <a:pt x="13151" y="8560"/>
                    <a:pt x="13130" y="8610"/>
                  </a:cubicBezTo>
                  <a:cubicBezTo>
                    <a:pt x="13108" y="8660"/>
                    <a:pt x="13108" y="8735"/>
                    <a:pt x="13193" y="8784"/>
                  </a:cubicBezTo>
                  <a:cubicBezTo>
                    <a:pt x="13257" y="8859"/>
                    <a:pt x="13299" y="8884"/>
                    <a:pt x="13320" y="8934"/>
                  </a:cubicBezTo>
                  <a:cubicBezTo>
                    <a:pt x="13320" y="8983"/>
                    <a:pt x="13235" y="9008"/>
                    <a:pt x="13214" y="9058"/>
                  </a:cubicBezTo>
                  <a:cubicBezTo>
                    <a:pt x="13172" y="9083"/>
                    <a:pt x="13130" y="9133"/>
                    <a:pt x="13045" y="9182"/>
                  </a:cubicBezTo>
                  <a:cubicBezTo>
                    <a:pt x="12981" y="9207"/>
                    <a:pt x="12960" y="9207"/>
                    <a:pt x="12918" y="9207"/>
                  </a:cubicBezTo>
                  <a:cubicBezTo>
                    <a:pt x="12897" y="9207"/>
                    <a:pt x="12812" y="9182"/>
                    <a:pt x="12727" y="9207"/>
                  </a:cubicBezTo>
                  <a:cubicBezTo>
                    <a:pt x="12643" y="9207"/>
                    <a:pt x="12664" y="9282"/>
                    <a:pt x="12685" y="9307"/>
                  </a:cubicBezTo>
                  <a:cubicBezTo>
                    <a:pt x="12685" y="9357"/>
                    <a:pt x="12643" y="9431"/>
                    <a:pt x="12600" y="9481"/>
                  </a:cubicBezTo>
                  <a:cubicBezTo>
                    <a:pt x="12558" y="9531"/>
                    <a:pt x="12558" y="9606"/>
                    <a:pt x="12621" y="9680"/>
                  </a:cubicBezTo>
                  <a:cubicBezTo>
                    <a:pt x="12685" y="9780"/>
                    <a:pt x="12727" y="9805"/>
                    <a:pt x="12812" y="9805"/>
                  </a:cubicBezTo>
                  <a:cubicBezTo>
                    <a:pt x="12897" y="9805"/>
                    <a:pt x="12960" y="9780"/>
                    <a:pt x="13024" y="9730"/>
                  </a:cubicBezTo>
                  <a:cubicBezTo>
                    <a:pt x="13066" y="9655"/>
                    <a:pt x="13087" y="9556"/>
                    <a:pt x="13087" y="9556"/>
                  </a:cubicBezTo>
                  <a:close/>
                  <a:moveTo>
                    <a:pt x="12875" y="10128"/>
                  </a:moveTo>
                  <a:cubicBezTo>
                    <a:pt x="12897" y="10153"/>
                    <a:pt x="12897" y="10178"/>
                    <a:pt x="12960" y="10203"/>
                  </a:cubicBezTo>
                  <a:cubicBezTo>
                    <a:pt x="13003" y="10253"/>
                    <a:pt x="13066" y="10153"/>
                    <a:pt x="13024" y="10128"/>
                  </a:cubicBezTo>
                  <a:cubicBezTo>
                    <a:pt x="12981" y="10128"/>
                    <a:pt x="12960" y="10103"/>
                    <a:pt x="12918" y="10103"/>
                  </a:cubicBezTo>
                  <a:cubicBezTo>
                    <a:pt x="12897" y="10103"/>
                    <a:pt x="12875" y="10128"/>
                    <a:pt x="12875" y="10128"/>
                  </a:cubicBezTo>
                  <a:close/>
                  <a:moveTo>
                    <a:pt x="12748" y="10228"/>
                  </a:moveTo>
                  <a:cubicBezTo>
                    <a:pt x="12685" y="10228"/>
                    <a:pt x="12664" y="10277"/>
                    <a:pt x="12685" y="10327"/>
                  </a:cubicBezTo>
                  <a:cubicBezTo>
                    <a:pt x="12685" y="10352"/>
                    <a:pt x="12791" y="10452"/>
                    <a:pt x="12833" y="10427"/>
                  </a:cubicBezTo>
                  <a:cubicBezTo>
                    <a:pt x="12875" y="10402"/>
                    <a:pt x="12875" y="10327"/>
                    <a:pt x="12854" y="10277"/>
                  </a:cubicBezTo>
                  <a:cubicBezTo>
                    <a:pt x="12854" y="10253"/>
                    <a:pt x="12748" y="10228"/>
                    <a:pt x="12748" y="10228"/>
                  </a:cubicBezTo>
                  <a:close/>
                  <a:moveTo>
                    <a:pt x="12537" y="10875"/>
                  </a:moveTo>
                  <a:cubicBezTo>
                    <a:pt x="12473" y="10949"/>
                    <a:pt x="12452" y="10999"/>
                    <a:pt x="12452" y="11049"/>
                  </a:cubicBezTo>
                  <a:cubicBezTo>
                    <a:pt x="12452" y="11099"/>
                    <a:pt x="12452" y="11198"/>
                    <a:pt x="12494" y="11223"/>
                  </a:cubicBezTo>
                  <a:cubicBezTo>
                    <a:pt x="12537" y="11248"/>
                    <a:pt x="12558" y="11298"/>
                    <a:pt x="12600" y="11273"/>
                  </a:cubicBezTo>
                  <a:cubicBezTo>
                    <a:pt x="12643" y="11248"/>
                    <a:pt x="12643" y="11173"/>
                    <a:pt x="12664" y="11099"/>
                  </a:cubicBezTo>
                  <a:cubicBezTo>
                    <a:pt x="12664" y="11024"/>
                    <a:pt x="12685" y="10999"/>
                    <a:pt x="12664" y="10924"/>
                  </a:cubicBezTo>
                  <a:cubicBezTo>
                    <a:pt x="12621" y="10850"/>
                    <a:pt x="12537" y="10875"/>
                    <a:pt x="12537" y="10875"/>
                  </a:cubicBezTo>
                  <a:close/>
                  <a:moveTo>
                    <a:pt x="11923" y="10725"/>
                  </a:moveTo>
                  <a:cubicBezTo>
                    <a:pt x="11880" y="10750"/>
                    <a:pt x="11838" y="10750"/>
                    <a:pt x="11774" y="10825"/>
                  </a:cubicBezTo>
                  <a:cubicBezTo>
                    <a:pt x="11711" y="10900"/>
                    <a:pt x="11690" y="11024"/>
                    <a:pt x="11690" y="11099"/>
                  </a:cubicBezTo>
                  <a:cubicBezTo>
                    <a:pt x="11690" y="11148"/>
                    <a:pt x="11732" y="11198"/>
                    <a:pt x="11859" y="11124"/>
                  </a:cubicBezTo>
                  <a:cubicBezTo>
                    <a:pt x="11986" y="11074"/>
                    <a:pt x="12007" y="10999"/>
                    <a:pt x="12050" y="10900"/>
                  </a:cubicBezTo>
                  <a:cubicBezTo>
                    <a:pt x="12092" y="10800"/>
                    <a:pt x="12113" y="10700"/>
                    <a:pt x="12050" y="10700"/>
                  </a:cubicBezTo>
                  <a:cubicBezTo>
                    <a:pt x="11986" y="10700"/>
                    <a:pt x="11923" y="10725"/>
                    <a:pt x="11923" y="10725"/>
                  </a:cubicBezTo>
                  <a:close/>
                  <a:moveTo>
                    <a:pt x="11414" y="9182"/>
                  </a:moveTo>
                  <a:cubicBezTo>
                    <a:pt x="11393" y="9232"/>
                    <a:pt x="11393" y="9257"/>
                    <a:pt x="11414" y="9307"/>
                  </a:cubicBezTo>
                  <a:cubicBezTo>
                    <a:pt x="11457" y="9357"/>
                    <a:pt x="11478" y="9382"/>
                    <a:pt x="11520" y="9382"/>
                  </a:cubicBezTo>
                  <a:cubicBezTo>
                    <a:pt x="11541" y="9357"/>
                    <a:pt x="11584" y="9357"/>
                    <a:pt x="11541" y="9282"/>
                  </a:cubicBezTo>
                  <a:cubicBezTo>
                    <a:pt x="11478" y="9207"/>
                    <a:pt x="11414" y="9182"/>
                    <a:pt x="11414" y="9182"/>
                  </a:cubicBezTo>
                  <a:close/>
                  <a:moveTo>
                    <a:pt x="11160" y="9357"/>
                  </a:moveTo>
                  <a:cubicBezTo>
                    <a:pt x="11097" y="9406"/>
                    <a:pt x="11097" y="9456"/>
                    <a:pt x="11097" y="9531"/>
                  </a:cubicBezTo>
                  <a:cubicBezTo>
                    <a:pt x="11118" y="9581"/>
                    <a:pt x="11118" y="9730"/>
                    <a:pt x="11118" y="9805"/>
                  </a:cubicBezTo>
                  <a:cubicBezTo>
                    <a:pt x="11118" y="9879"/>
                    <a:pt x="11097" y="9854"/>
                    <a:pt x="11118" y="9979"/>
                  </a:cubicBezTo>
                  <a:cubicBezTo>
                    <a:pt x="11139" y="10128"/>
                    <a:pt x="11139" y="10153"/>
                    <a:pt x="11139" y="10203"/>
                  </a:cubicBezTo>
                  <a:cubicBezTo>
                    <a:pt x="11139" y="10253"/>
                    <a:pt x="11097" y="10277"/>
                    <a:pt x="11054" y="10352"/>
                  </a:cubicBezTo>
                  <a:cubicBezTo>
                    <a:pt x="10991" y="10452"/>
                    <a:pt x="10948" y="10526"/>
                    <a:pt x="10991" y="10551"/>
                  </a:cubicBezTo>
                  <a:cubicBezTo>
                    <a:pt x="11054" y="10576"/>
                    <a:pt x="11075" y="10551"/>
                    <a:pt x="11139" y="10501"/>
                  </a:cubicBezTo>
                  <a:cubicBezTo>
                    <a:pt x="11203" y="10452"/>
                    <a:pt x="11266" y="10402"/>
                    <a:pt x="11266" y="10452"/>
                  </a:cubicBezTo>
                  <a:cubicBezTo>
                    <a:pt x="11266" y="10501"/>
                    <a:pt x="11287" y="10725"/>
                    <a:pt x="11351" y="10725"/>
                  </a:cubicBezTo>
                  <a:cubicBezTo>
                    <a:pt x="11393" y="10750"/>
                    <a:pt x="11499" y="10651"/>
                    <a:pt x="11520" y="10551"/>
                  </a:cubicBezTo>
                  <a:cubicBezTo>
                    <a:pt x="11563" y="10476"/>
                    <a:pt x="11605" y="10476"/>
                    <a:pt x="11626" y="10402"/>
                  </a:cubicBezTo>
                  <a:cubicBezTo>
                    <a:pt x="11668" y="10327"/>
                    <a:pt x="11605" y="10277"/>
                    <a:pt x="11668" y="10203"/>
                  </a:cubicBezTo>
                  <a:cubicBezTo>
                    <a:pt x="11732" y="10128"/>
                    <a:pt x="11753" y="10153"/>
                    <a:pt x="11795" y="10203"/>
                  </a:cubicBezTo>
                  <a:cubicBezTo>
                    <a:pt x="11817" y="10228"/>
                    <a:pt x="11880" y="10178"/>
                    <a:pt x="11901" y="10228"/>
                  </a:cubicBezTo>
                  <a:cubicBezTo>
                    <a:pt x="11901" y="10302"/>
                    <a:pt x="11859" y="10377"/>
                    <a:pt x="11944" y="10377"/>
                  </a:cubicBezTo>
                  <a:cubicBezTo>
                    <a:pt x="12050" y="10377"/>
                    <a:pt x="12071" y="10352"/>
                    <a:pt x="12113" y="10377"/>
                  </a:cubicBezTo>
                  <a:cubicBezTo>
                    <a:pt x="12177" y="10427"/>
                    <a:pt x="12240" y="10377"/>
                    <a:pt x="12261" y="10302"/>
                  </a:cubicBezTo>
                  <a:cubicBezTo>
                    <a:pt x="12304" y="10228"/>
                    <a:pt x="12283" y="10178"/>
                    <a:pt x="12240" y="10128"/>
                  </a:cubicBezTo>
                  <a:cubicBezTo>
                    <a:pt x="12177" y="10078"/>
                    <a:pt x="12134" y="10103"/>
                    <a:pt x="12071" y="10103"/>
                  </a:cubicBezTo>
                  <a:cubicBezTo>
                    <a:pt x="12007" y="10128"/>
                    <a:pt x="12007" y="10153"/>
                    <a:pt x="11986" y="10029"/>
                  </a:cubicBezTo>
                  <a:cubicBezTo>
                    <a:pt x="11986" y="9904"/>
                    <a:pt x="11944" y="9854"/>
                    <a:pt x="11880" y="9829"/>
                  </a:cubicBezTo>
                  <a:cubicBezTo>
                    <a:pt x="11838" y="9780"/>
                    <a:pt x="11795" y="9805"/>
                    <a:pt x="11732" y="9730"/>
                  </a:cubicBezTo>
                  <a:cubicBezTo>
                    <a:pt x="11647" y="9680"/>
                    <a:pt x="11647" y="9630"/>
                    <a:pt x="11563" y="9630"/>
                  </a:cubicBezTo>
                  <a:cubicBezTo>
                    <a:pt x="11499" y="9655"/>
                    <a:pt x="11435" y="9556"/>
                    <a:pt x="11435" y="9556"/>
                  </a:cubicBezTo>
                  <a:cubicBezTo>
                    <a:pt x="11435" y="9556"/>
                    <a:pt x="11372" y="9606"/>
                    <a:pt x="11351" y="9630"/>
                  </a:cubicBezTo>
                  <a:cubicBezTo>
                    <a:pt x="11330" y="9655"/>
                    <a:pt x="11308" y="9556"/>
                    <a:pt x="11287" y="9506"/>
                  </a:cubicBezTo>
                  <a:cubicBezTo>
                    <a:pt x="11266" y="9481"/>
                    <a:pt x="11287" y="9406"/>
                    <a:pt x="11308" y="9431"/>
                  </a:cubicBezTo>
                  <a:cubicBezTo>
                    <a:pt x="11351" y="9481"/>
                    <a:pt x="11393" y="9431"/>
                    <a:pt x="11372" y="9382"/>
                  </a:cubicBezTo>
                  <a:cubicBezTo>
                    <a:pt x="11372" y="9357"/>
                    <a:pt x="11308" y="9207"/>
                    <a:pt x="11266" y="9257"/>
                  </a:cubicBezTo>
                  <a:cubicBezTo>
                    <a:pt x="11224" y="9282"/>
                    <a:pt x="11266" y="9332"/>
                    <a:pt x="11224" y="9332"/>
                  </a:cubicBezTo>
                  <a:cubicBezTo>
                    <a:pt x="11203" y="9332"/>
                    <a:pt x="11160" y="9357"/>
                    <a:pt x="11160" y="9357"/>
                  </a:cubicBezTo>
                  <a:close/>
                  <a:moveTo>
                    <a:pt x="20499" y="15130"/>
                  </a:moveTo>
                  <a:cubicBezTo>
                    <a:pt x="20499" y="15130"/>
                    <a:pt x="20520" y="15080"/>
                    <a:pt x="20563" y="15055"/>
                  </a:cubicBezTo>
                  <a:cubicBezTo>
                    <a:pt x="20605" y="15030"/>
                    <a:pt x="20605" y="15080"/>
                    <a:pt x="20626" y="15105"/>
                  </a:cubicBezTo>
                  <a:cubicBezTo>
                    <a:pt x="20647" y="15130"/>
                    <a:pt x="20690" y="15080"/>
                    <a:pt x="20732" y="15006"/>
                  </a:cubicBezTo>
                  <a:cubicBezTo>
                    <a:pt x="20753" y="14956"/>
                    <a:pt x="20732" y="14956"/>
                    <a:pt x="20817" y="14906"/>
                  </a:cubicBezTo>
                  <a:cubicBezTo>
                    <a:pt x="20880" y="14881"/>
                    <a:pt x="20838" y="14956"/>
                    <a:pt x="20838" y="15030"/>
                  </a:cubicBezTo>
                  <a:cubicBezTo>
                    <a:pt x="20838" y="15080"/>
                    <a:pt x="20795" y="15205"/>
                    <a:pt x="20774" y="15254"/>
                  </a:cubicBezTo>
                  <a:cubicBezTo>
                    <a:pt x="20753" y="15329"/>
                    <a:pt x="20753" y="15404"/>
                    <a:pt x="20838" y="15379"/>
                  </a:cubicBezTo>
                  <a:cubicBezTo>
                    <a:pt x="20901" y="15354"/>
                    <a:pt x="20944" y="15354"/>
                    <a:pt x="20965" y="15205"/>
                  </a:cubicBezTo>
                  <a:cubicBezTo>
                    <a:pt x="20965" y="15055"/>
                    <a:pt x="20944" y="14956"/>
                    <a:pt x="20944" y="14906"/>
                  </a:cubicBezTo>
                  <a:cubicBezTo>
                    <a:pt x="20965" y="14856"/>
                    <a:pt x="21028" y="14856"/>
                    <a:pt x="21092" y="14831"/>
                  </a:cubicBezTo>
                  <a:cubicBezTo>
                    <a:pt x="21155" y="14831"/>
                    <a:pt x="21134" y="14856"/>
                    <a:pt x="21177" y="14906"/>
                  </a:cubicBezTo>
                  <a:cubicBezTo>
                    <a:pt x="21219" y="14931"/>
                    <a:pt x="21198" y="15055"/>
                    <a:pt x="21240" y="15055"/>
                  </a:cubicBezTo>
                  <a:cubicBezTo>
                    <a:pt x="21304" y="15055"/>
                    <a:pt x="21304" y="14956"/>
                    <a:pt x="21304" y="14881"/>
                  </a:cubicBezTo>
                  <a:cubicBezTo>
                    <a:pt x="21325" y="14831"/>
                    <a:pt x="21388" y="14931"/>
                    <a:pt x="21388" y="14981"/>
                  </a:cubicBezTo>
                  <a:cubicBezTo>
                    <a:pt x="21388" y="15030"/>
                    <a:pt x="21452" y="15055"/>
                    <a:pt x="21515" y="14981"/>
                  </a:cubicBezTo>
                  <a:cubicBezTo>
                    <a:pt x="21579" y="14906"/>
                    <a:pt x="21579" y="14856"/>
                    <a:pt x="21579" y="14757"/>
                  </a:cubicBezTo>
                  <a:cubicBezTo>
                    <a:pt x="21558" y="14657"/>
                    <a:pt x="21515" y="14707"/>
                    <a:pt x="21494" y="14632"/>
                  </a:cubicBezTo>
                  <a:cubicBezTo>
                    <a:pt x="21473" y="14533"/>
                    <a:pt x="21473" y="14433"/>
                    <a:pt x="21431" y="14408"/>
                  </a:cubicBezTo>
                  <a:cubicBezTo>
                    <a:pt x="21388" y="14408"/>
                    <a:pt x="21346" y="14508"/>
                    <a:pt x="21346" y="14558"/>
                  </a:cubicBezTo>
                  <a:cubicBezTo>
                    <a:pt x="21346" y="14632"/>
                    <a:pt x="21283" y="14533"/>
                    <a:pt x="21261" y="14433"/>
                  </a:cubicBezTo>
                  <a:cubicBezTo>
                    <a:pt x="21261" y="14334"/>
                    <a:pt x="21261" y="14234"/>
                    <a:pt x="21240" y="14209"/>
                  </a:cubicBezTo>
                  <a:cubicBezTo>
                    <a:pt x="21219" y="14184"/>
                    <a:pt x="21155" y="14359"/>
                    <a:pt x="21155" y="14433"/>
                  </a:cubicBezTo>
                  <a:cubicBezTo>
                    <a:pt x="21177" y="14483"/>
                    <a:pt x="21177" y="14607"/>
                    <a:pt x="21134" y="14582"/>
                  </a:cubicBezTo>
                  <a:cubicBezTo>
                    <a:pt x="21071" y="14558"/>
                    <a:pt x="21092" y="14508"/>
                    <a:pt x="21050" y="14458"/>
                  </a:cubicBezTo>
                  <a:cubicBezTo>
                    <a:pt x="21007" y="14408"/>
                    <a:pt x="21028" y="14334"/>
                    <a:pt x="21050" y="14284"/>
                  </a:cubicBezTo>
                  <a:cubicBezTo>
                    <a:pt x="21050" y="14234"/>
                    <a:pt x="21092" y="14209"/>
                    <a:pt x="21092" y="14110"/>
                  </a:cubicBezTo>
                  <a:cubicBezTo>
                    <a:pt x="21071" y="14010"/>
                    <a:pt x="21007" y="14035"/>
                    <a:pt x="21007" y="14085"/>
                  </a:cubicBezTo>
                  <a:cubicBezTo>
                    <a:pt x="21007" y="14159"/>
                    <a:pt x="20986" y="14209"/>
                    <a:pt x="20923" y="14284"/>
                  </a:cubicBezTo>
                  <a:cubicBezTo>
                    <a:pt x="20838" y="14383"/>
                    <a:pt x="20901" y="14259"/>
                    <a:pt x="20859" y="14209"/>
                  </a:cubicBezTo>
                  <a:cubicBezTo>
                    <a:pt x="20817" y="14159"/>
                    <a:pt x="20817" y="14184"/>
                    <a:pt x="20774" y="14135"/>
                  </a:cubicBezTo>
                  <a:cubicBezTo>
                    <a:pt x="20732" y="14085"/>
                    <a:pt x="20753" y="14010"/>
                    <a:pt x="20753" y="13960"/>
                  </a:cubicBezTo>
                  <a:cubicBezTo>
                    <a:pt x="20753" y="13886"/>
                    <a:pt x="20690" y="13911"/>
                    <a:pt x="20626" y="13861"/>
                  </a:cubicBezTo>
                  <a:cubicBezTo>
                    <a:pt x="20563" y="13811"/>
                    <a:pt x="20563" y="13861"/>
                    <a:pt x="20563" y="13935"/>
                  </a:cubicBezTo>
                  <a:cubicBezTo>
                    <a:pt x="20541" y="14010"/>
                    <a:pt x="20520" y="13985"/>
                    <a:pt x="20478" y="13985"/>
                  </a:cubicBezTo>
                  <a:cubicBezTo>
                    <a:pt x="20414" y="13985"/>
                    <a:pt x="20414" y="13985"/>
                    <a:pt x="20414" y="14035"/>
                  </a:cubicBezTo>
                  <a:cubicBezTo>
                    <a:pt x="20414" y="14085"/>
                    <a:pt x="20435" y="14110"/>
                    <a:pt x="20393" y="14184"/>
                  </a:cubicBezTo>
                  <a:cubicBezTo>
                    <a:pt x="20372" y="14234"/>
                    <a:pt x="20351" y="14209"/>
                    <a:pt x="20330" y="14135"/>
                  </a:cubicBezTo>
                  <a:cubicBezTo>
                    <a:pt x="20308" y="14085"/>
                    <a:pt x="20266" y="14159"/>
                    <a:pt x="20245" y="14184"/>
                  </a:cubicBezTo>
                  <a:cubicBezTo>
                    <a:pt x="20203" y="14209"/>
                    <a:pt x="20118" y="14209"/>
                    <a:pt x="20097" y="14209"/>
                  </a:cubicBezTo>
                  <a:cubicBezTo>
                    <a:pt x="20075" y="14184"/>
                    <a:pt x="20097" y="14135"/>
                    <a:pt x="20118" y="14060"/>
                  </a:cubicBezTo>
                  <a:cubicBezTo>
                    <a:pt x="20139" y="13985"/>
                    <a:pt x="20118" y="13985"/>
                    <a:pt x="20075" y="14010"/>
                  </a:cubicBezTo>
                  <a:cubicBezTo>
                    <a:pt x="20033" y="14060"/>
                    <a:pt x="19991" y="14035"/>
                    <a:pt x="19970" y="14010"/>
                  </a:cubicBezTo>
                  <a:cubicBezTo>
                    <a:pt x="19927" y="14010"/>
                    <a:pt x="19885" y="14085"/>
                    <a:pt x="19885" y="14135"/>
                  </a:cubicBezTo>
                  <a:cubicBezTo>
                    <a:pt x="19885" y="14184"/>
                    <a:pt x="19885" y="14359"/>
                    <a:pt x="19885" y="14359"/>
                  </a:cubicBezTo>
                  <a:cubicBezTo>
                    <a:pt x="19885" y="14359"/>
                    <a:pt x="19821" y="14284"/>
                    <a:pt x="19821" y="14234"/>
                  </a:cubicBezTo>
                  <a:cubicBezTo>
                    <a:pt x="19800" y="14184"/>
                    <a:pt x="19779" y="13911"/>
                    <a:pt x="19779" y="13811"/>
                  </a:cubicBezTo>
                  <a:cubicBezTo>
                    <a:pt x="19779" y="13712"/>
                    <a:pt x="19758" y="13712"/>
                    <a:pt x="19758" y="13687"/>
                  </a:cubicBezTo>
                  <a:cubicBezTo>
                    <a:pt x="19758" y="13637"/>
                    <a:pt x="19779" y="13637"/>
                    <a:pt x="19779" y="13587"/>
                  </a:cubicBezTo>
                  <a:cubicBezTo>
                    <a:pt x="19779" y="13537"/>
                    <a:pt x="19758" y="13537"/>
                    <a:pt x="19737" y="13512"/>
                  </a:cubicBezTo>
                  <a:cubicBezTo>
                    <a:pt x="19715" y="13488"/>
                    <a:pt x="19694" y="13488"/>
                    <a:pt x="19673" y="13488"/>
                  </a:cubicBezTo>
                  <a:cubicBezTo>
                    <a:pt x="19673" y="13463"/>
                    <a:pt x="19715" y="13438"/>
                    <a:pt x="19715" y="13413"/>
                  </a:cubicBezTo>
                  <a:cubicBezTo>
                    <a:pt x="19758" y="13313"/>
                    <a:pt x="19652" y="13313"/>
                    <a:pt x="19631" y="13363"/>
                  </a:cubicBezTo>
                  <a:cubicBezTo>
                    <a:pt x="19588" y="13388"/>
                    <a:pt x="19567" y="13438"/>
                    <a:pt x="19546" y="13463"/>
                  </a:cubicBezTo>
                  <a:cubicBezTo>
                    <a:pt x="19525" y="13488"/>
                    <a:pt x="19504" y="13587"/>
                    <a:pt x="19504" y="13712"/>
                  </a:cubicBezTo>
                  <a:cubicBezTo>
                    <a:pt x="19525" y="13836"/>
                    <a:pt x="19525" y="13886"/>
                    <a:pt x="19546" y="14010"/>
                  </a:cubicBezTo>
                  <a:cubicBezTo>
                    <a:pt x="19546" y="14135"/>
                    <a:pt x="19546" y="14433"/>
                    <a:pt x="19525" y="14483"/>
                  </a:cubicBezTo>
                  <a:cubicBezTo>
                    <a:pt x="19525" y="14533"/>
                    <a:pt x="19610" y="14582"/>
                    <a:pt x="19588" y="14632"/>
                  </a:cubicBezTo>
                  <a:cubicBezTo>
                    <a:pt x="19588" y="14707"/>
                    <a:pt x="19610" y="14757"/>
                    <a:pt x="19652" y="14757"/>
                  </a:cubicBezTo>
                  <a:cubicBezTo>
                    <a:pt x="19694" y="14757"/>
                    <a:pt x="19694" y="14856"/>
                    <a:pt x="19652" y="14881"/>
                  </a:cubicBezTo>
                  <a:cubicBezTo>
                    <a:pt x="19631" y="14906"/>
                    <a:pt x="19610" y="14906"/>
                    <a:pt x="19610" y="15006"/>
                  </a:cubicBezTo>
                  <a:cubicBezTo>
                    <a:pt x="19631" y="15105"/>
                    <a:pt x="19588" y="15155"/>
                    <a:pt x="19588" y="15229"/>
                  </a:cubicBezTo>
                  <a:cubicBezTo>
                    <a:pt x="19567" y="15304"/>
                    <a:pt x="19610" y="15229"/>
                    <a:pt x="19694" y="15180"/>
                  </a:cubicBezTo>
                  <a:cubicBezTo>
                    <a:pt x="19779" y="15105"/>
                    <a:pt x="19758" y="15180"/>
                    <a:pt x="19758" y="15254"/>
                  </a:cubicBezTo>
                  <a:cubicBezTo>
                    <a:pt x="19737" y="15354"/>
                    <a:pt x="19673" y="15478"/>
                    <a:pt x="19652" y="15578"/>
                  </a:cubicBezTo>
                  <a:cubicBezTo>
                    <a:pt x="19631" y="15702"/>
                    <a:pt x="19715" y="15727"/>
                    <a:pt x="19779" y="15727"/>
                  </a:cubicBezTo>
                  <a:cubicBezTo>
                    <a:pt x="19864" y="15727"/>
                    <a:pt x="19927" y="15578"/>
                    <a:pt x="19970" y="15503"/>
                  </a:cubicBezTo>
                  <a:cubicBezTo>
                    <a:pt x="20033" y="15429"/>
                    <a:pt x="20139" y="15404"/>
                    <a:pt x="20287" y="15354"/>
                  </a:cubicBezTo>
                  <a:cubicBezTo>
                    <a:pt x="20435" y="15279"/>
                    <a:pt x="20414" y="15180"/>
                    <a:pt x="20499" y="15130"/>
                  </a:cubicBezTo>
                  <a:close/>
                  <a:moveTo>
                    <a:pt x="18106" y="15553"/>
                  </a:moveTo>
                  <a:cubicBezTo>
                    <a:pt x="18106" y="15553"/>
                    <a:pt x="18170" y="15603"/>
                    <a:pt x="18212" y="15628"/>
                  </a:cubicBezTo>
                  <a:cubicBezTo>
                    <a:pt x="18254" y="15628"/>
                    <a:pt x="18381" y="15628"/>
                    <a:pt x="18445" y="15628"/>
                  </a:cubicBezTo>
                  <a:cubicBezTo>
                    <a:pt x="18508" y="15603"/>
                    <a:pt x="18720" y="15528"/>
                    <a:pt x="18763" y="15478"/>
                  </a:cubicBezTo>
                  <a:cubicBezTo>
                    <a:pt x="18784" y="15429"/>
                    <a:pt x="18657" y="15379"/>
                    <a:pt x="18572" y="15379"/>
                  </a:cubicBezTo>
                  <a:cubicBezTo>
                    <a:pt x="18508" y="15379"/>
                    <a:pt x="18508" y="15354"/>
                    <a:pt x="18403" y="15354"/>
                  </a:cubicBezTo>
                  <a:cubicBezTo>
                    <a:pt x="18297" y="15379"/>
                    <a:pt x="18233" y="15379"/>
                    <a:pt x="18170" y="15404"/>
                  </a:cubicBezTo>
                  <a:cubicBezTo>
                    <a:pt x="18106" y="15429"/>
                    <a:pt x="18043" y="15429"/>
                    <a:pt x="17958" y="15453"/>
                  </a:cubicBezTo>
                  <a:cubicBezTo>
                    <a:pt x="17873" y="15478"/>
                    <a:pt x="17873" y="15578"/>
                    <a:pt x="17894" y="15578"/>
                  </a:cubicBezTo>
                  <a:cubicBezTo>
                    <a:pt x="17915" y="15578"/>
                    <a:pt x="18021" y="15553"/>
                    <a:pt x="18106" y="15553"/>
                  </a:cubicBezTo>
                  <a:close/>
                  <a:moveTo>
                    <a:pt x="12833" y="15752"/>
                  </a:moveTo>
                  <a:cubicBezTo>
                    <a:pt x="12854" y="15802"/>
                    <a:pt x="12897" y="15777"/>
                    <a:pt x="12960" y="15802"/>
                  </a:cubicBezTo>
                  <a:cubicBezTo>
                    <a:pt x="13024" y="15827"/>
                    <a:pt x="13087" y="15876"/>
                    <a:pt x="13130" y="15852"/>
                  </a:cubicBezTo>
                  <a:cubicBezTo>
                    <a:pt x="13193" y="15852"/>
                    <a:pt x="13172" y="15727"/>
                    <a:pt x="13151" y="15702"/>
                  </a:cubicBezTo>
                  <a:cubicBezTo>
                    <a:pt x="13130" y="15677"/>
                    <a:pt x="13066" y="15628"/>
                    <a:pt x="13024" y="15628"/>
                  </a:cubicBezTo>
                  <a:cubicBezTo>
                    <a:pt x="12981" y="15628"/>
                    <a:pt x="12770" y="15677"/>
                    <a:pt x="12833" y="15752"/>
                  </a:cubicBezTo>
                  <a:close/>
                  <a:moveTo>
                    <a:pt x="318" y="12268"/>
                  </a:moveTo>
                  <a:cubicBezTo>
                    <a:pt x="318" y="12268"/>
                    <a:pt x="424" y="12218"/>
                    <a:pt x="466" y="12194"/>
                  </a:cubicBezTo>
                  <a:cubicBezTo>
                    <a:pt x="530" y="12169"/>
                    <a:pt x="445" y="12169"/>
                    <a:pt x="360" y="12119"/>
                  </a:cubicBezTo>
                  <a:cubicBezTo>
                    <a:pt x="254" y="12044"/>
                    <a:pt x="339" y="12069"/>
                    <a:pt x="297" y="12019"/>
                  </a:cubicBezTo>
                  <a:cubicBezTo>
                    <a:pt x="254" y="11970"/>
                    <a:pt x="254" y="12019"/>
                    <a:pt x="254" y="11945"/>
                  </a:cubicBezTo>
                  <a:cubicBezTo>
                    <a:pt x="233" y="11845"/>
                    <a:pt x="148" y="11895"/>
                    <a:pt x="106" y="11970"/>
                  </a:cubicBezTo>
                  <a:cubicBezTo>
                    <a:pt x="64" y="12044"/>
                    <a:pt x="43" y="12094"/>
                    <a:pt x="43" y="12218"/>
                  </a:cubicBezTo>
                  <a:cubicBezTo>
                    <a:pt x="64" y="12318"/>
                    <a:pt x="43" y="12268"/>
                    <a:pt x="21" y="12343"/>
                  </a:cubicBezTo>
                  <a:cubicBezTo>
                    <a:pt x="-21" y="12393"/>
                    <a:pt x="21" y="12418"/>
                    <a:pt x="43" y="12492"/>
                  </a:cubicBezTo>
                  <a:cubicBezTo>
                    <a:pt x="43" y="12567"/>
                    <a:pt x="21" y="12567"/>
                    <a:pt x="0" y="12617"/>
                  </a:cubicBezTo>
                  <a:cubicBezTo>
                    <a:pt x="0" y="12666"/>
                    <a:pt x="0" y="12766"/>
                    <a:pt x="21" y="12816"/>
                  </a:cubicBezTo>
                  <a:cubicBezTo>
                    <a:pt x="43" y="12865"/>
                    <a:pt x="43" y="12915"/>
                    <a:pt x="21" y="12965"/>
                  </a:cubicBezTo>
                  <a:cubicBezTo>
                    <a:pt x="21" y="13040"/>
                    <a:pt x="106" y="13089"/>
                    <a:pt x="127" y="13065"/>
                  </a:cubicBezTo>
                  <a:cubicBezTo>
                    <a:pt x="127" y="13015"/>
                    <a:pt x="85" y="12940"/>
                    <a:pt x="85" y="12890"/>
                  </a:cubicBezTo>
                  <a:cubicBezTo>
                    <a:pt x="85" y="12841"/>
                    <a:pt x="85" y="12791"/>
                    <a:pt x="85" y="12716"/>
                  </a:cubicBezTo>
                  <a:cubicBezTo>
                    <a:pt x="85" y="12666"/>
                    <a:pt x="148" y="12666"/>
                    <a:pt x="191" y="12617"/>
                  </a:cubicBezTo>
                  <a:cubicBezTo>
                    <a:pt x="254" y="12567"/>
                    <a:pt x="212" y="12517"/>
                    <a:pt x="191" y="12442"/>
                  </a:cubicBezTo>
                  <a:cubicBezTo>
                    <a:pt x="191" y="12393"/>
                    <a:pt x="212" y="12442"/>
                    <a:pt x="318" y="12268"/>
                  </a:cubicBezTo>
                  <a:close/>
                  <a:moveTo>
                    <a:pt x="4955" y="8361"/>
                  </a:moveTo>
                  <a:cubicBezTo>
                    <a:pt x="5019" y="8361"/>
                    <a:pt x="5083" y="8411"/>
                    <a:pt x="4998" y="8511"/>
                  </a:cubicBezTo>
                  <a:cubicBezTo>
                    <a:pt x="4955" y="8585"/>
                    <a:pt x="4871" y="8610"/>
                    <a:pt x="4807" y="8610"/>
                  </a:cubicBezTo>
                  <a:cubicBezTo>
                    <a:pt x="4723" y="8635"/>
                    <a:pt x="4744" y="8660"/>
                    <a:pt x="4744" y="8685"/>
                  </a:cubicBezTo>
                  <a:cubicBezTo>
                    <a:pt x="4744" y="8710"/>
                    <a:pt x="5146" y="8610"/>
                    <a:pt x="5146" y="8535"/>
                  </a:cubicBezTo>
                  <a:cubicBezTo>
                    <a:pt x="5146" y="8486"/>
                    <a:pt x="5125" y="8461"/>
                    <a:pt x="5167" y="8411"/>
                  </a:cubicBezTo>
                  <a:cubicBezTo>
                    <a:pt x="5188" y="8361"/>
                    <a:pt x="5252" y="8386"/>
                    <a:pt x="5315" y="8461"/>
                  </a:cubicBezTo>
                  <a:cubicBezTo>
                    <a:pt x="5379" y="8535"/>
                    <a:pt x="5443" y="8535"/>
                    <a:pt x="5506" y="8535"/>
                  </a:cubicBezTo>
                  <a:cubicBezTo>
                    <a:pt x="5570" y="8511"/>
                    <a:pt x="5464" y="8461"/>
                    <a:pt x="5464" y="8411"/>
                  </a:cubicBezTo>
                  <a:cubicBezTo>
                    <a:pt x="5485" y="8336"/>
                    <a:pt x="5612" y="8262"/>
                    <a:pt x="5633" y="8237"/>
                  </a:cubicBezTo>
                  <a:cubicBezTo>
                    <a:pt x="5675" y="8212"/>
                    <a:pt x="5697" y="8112"/>
                    <a:pt x="5654" y="8112"/>
                  </a:cubicBezTo>
                  <a:cubicBezTo>
                    <a:pt x="5612" y="8088"/>
                    <a:pt x="5591" y="8137"/>
                    <a:pt x="5548" y="8187"/>
                  </a:cubicBezTo>
                  <a:cubicBezTo>
                    <a:pt x="5506" y="8237"/>
                    <a:pt x="5443" y="8187"/>
                    <a:pt x="5358" y="8137"/>
                  </a:cubicBezTo>
                  <a:cubicBezTo>
                    <a:pt x="5252" y="8088"/>
                    <a:pt x="5252" y="8013"/>
                    <a:pt x="5273" y="7938"/>
                  </a:cubicBezTo>
                  <a:cubicBezTo>
                    <a:pt x="5294" y="7888"/>
                    <a:pt x="5506" y="7888"/>
                    <a:pt x="5506" y="7888"/>
                  </a:cubicBezTo>
                  <a:cubicBezTo>
                    <a:pt x="5379" y="7739"/>
                    <a:pt x="5379" y="7739"/>
                    <a:pt x="5379" y="7739"/>
                  </a:cubicBezTo>
                  <a:cubicBezTo>
                    <a:pt x="5379" y="7739"/>
                    <a:pt x="5358" y="7739"/>
                    <a:pt x="5210" y="7739"/>
                  </a:cubicBezTo>
                  <a:cubicBezTo>
                    <a:pt x="5040" y="7739"/>
                    <a:pt x="5083" y="7739"/>
                    <a:pt x="4955" y="7739"/>
                  </a:cubicBezTo>
                  <a:cubicBezTo>
                    <a:pt x="4807" y="7739"/>
                    <a:pt x="4786" y="7714"/>
                    <a:pt x="4701" y="7714"/>
                  </a:cubicBezTo>
                  <a:cubicBezTo>
                    <a:pt x="4617" y="7714"/>
                    <a:pt x="4574" y="7689"/>
                    <a:pt x="4532" y="7665"/>
                  </a:cubicBezTo>
                  <a:cubicBezTo>
                    <a:pt x="4490" y="7640"/>
                    <a:pt x="4405" y="7640"/>
                    <a:pt x="4384" y="7714"/>
                  </a:cubicBezTo>
                  <a:cubicBezTo>
                    <a:pt x="4363" y="7764"/>
                    <a:pt x="4447" y="7839"/>
                    <a:pt x="4511" y="7789"/>
                  </a:cubicBezTo>
                  <a:cubicBezTo>
                    <a:pt x="4574" y="7739"/>
                    <a:pt x="4553" y="7789"/>
                    <a:pt x="4617" y="7814"/>
                  </a:cubicBezTo>
                  <a:cubicBezTo>
                    <a:pt x="4659" y="7864"/>
                    <a:pt x="4723" y="7888"/>
                    <a:pt x="4744" y="7888"/>
                  </a:cubicBezTo>
                  <a:cubicBezTo>
                    <a:pt x="4786" y="7888"/>
                    <a:pt x="4871" y="7913"/>
                    <a:pt x="4913" y="7938"/>
                  </a:cubicBezTo>
                  <a:cubicBezTo>
                    <a:pt x="4955" y="7988"/>
                    <a:pt x="4998" y="8112"/>
                    <a:pt x="4913" y="8112"/>
                  </a:cubicBezTo>
                  <a:cubicBezTo>
                    <a:pt x="4850" y="8112"/>
                    <a:pt x="4850" y="8038"/>
                    <a:pt x="4786" y="8038"/>
                  </a:cubicBezTo>
                  <a:cubicBezTo>
                    <a:pt x="4723" y="8013"/>
                    <a:pt x="4744" y="8088"/>
                    <a:pt x="4786" y="8137"/>
                  </a:cubicBezTo>
                  <a:cubicBezTo>
                    <a:pt x="4807" y="8187"/>
                    <a:pt x="4723" y="8187"/>
                    <a:pt x="4659" y="8187"/>
                  </a:cubicBezTo>
                  <a:cubicBezTo>
                    <a:pt x="4574" y="8187"/>
                    <a:pt x="4617" y="8287"/>
                    <a:pt x="4574" y="8336"/>
                  </a:cubicBezTo>
                  <a:cubicBezTo>
                    <a:pt x="4511" y="8386"/>
                    <a:pt x="4447" y="8361"/>
                    <a:pt x="4447" y="8361"/>
                  </a:cubicBezTo>
                  <a:cubicBezTo>
                    <a:pt x="4447" y="8361"/>
                    <a:pt x="4595" y="8486"/>
                    <a:pt x="4617" y="8535"/>
                  </a:cubicBezTo>
                  <a:cubicBezTo>
                    <a:pt x="4659" y="8560"/>
                    <a:pt x="4744" y="8535"/>
                    <a:pt x="4765" y="8511"/>
                  </a:cubicBezTo>
                  <a:cubicBezTo>
                    <a:pt x="4807" y="8486"/>
                    <a:pt x="4807" y="8411"/>
                    <a:pt x="4828" y="8386"/>
                  </a:cubicBezTo>
                  <a:cubicBezTo>
                    <a:pt x="4828" y="8386"/>
                    <a:pt x="4892" y="8361"/>
                    <a:pt x="4955" y="8361"/>
                  </a:cubicBezTo>
                  <a:close/>
                  <a:moveTo>
                    <a:pt x="4934" y="10825"/>
                  </a:moveTo>
                  <a:cubicBezTo>
                    <a:pt x="4934" y="10825"/>
                    <a:pt x="4934" y="10900"/>
                    <a:pt x="5040" y="10974"/>
                  </a:cubicBezTo>
                  <a:cubicBezTo>
                    <a:pt x="5125" y="11074"/>
                    <a:pt x="5083" y="11124"/>
                    <a:pt x="5210" y="11099"/>
                  </a:cubicBezTo>
                  <a:cubicBezTo>
                    <a:pt x="5337" y="11099"/>
                    <a:pt x="5485" y="11099"/>
                    <a:pt x="5506" y="11124"/>
                  </a:cubicBezTo>
                  <a:cubicBezTo>
                    <a:pt x="5506" y="11148"/>
                    <a:pt x="5527" y="11024"/>
                    <a:pt x="5612" y="10999"/>
                  </a:cubicBezTo>
                  <a:cubicBezTo>
                    <a:pt x="5697" y="10949"/>
                    <a:pt x="5675" y="10924"/>
                    <a:pt x="5803" y="10949"/>
                  </a:cubicBezTo>
                  <a:cubicBezTo>
                    <a:pt x="5908" y="10974"/>
                    <a:pt x="6078" y="10924"/>
                    <a:pt x="6120" y="10850"/>
                  </a:cubicBezTo>
                  <a:cubicBezTo>
                    <a:pt x="6163" y="10750"/>
                    <a:pt x="6226" y="10700"/>
                    <a:pt x="6311" y="10700"/>
                  </a:cubicBezTo>
                  <a:cubicBezTo>
                    <a:pt x="6395" y="10700"/>
                    <a:pt x="6501" y="10651"/>
                    <a:pt x="6523" y="10601"/>
                  </a:cubicBezTo>
                  <a:cubicBezTo>
                    <a:pt x="6565" y="10551"/>
                    <a:pt x="6650" y="10551"/>
                    <a:pt x="6650" y="10626"/>
                  </a:cubicBezTo>
                  <a:cubicBezTo>
                    <a:pt x="6650" y="10676"/>
                    <a:pt x="6713" y="10576"/>
                    <a:pt x="6628" y="10526"/>
                  </a:cubicBezTo>
                  <a:cubicBezTo>
                    <a:pt x="6565" y="10476"/>
                    <a:pt x="6438" y="10352"/>
                    <a:pt x="6290" y="10402"/>
                  </a:cubicBezTo>
                  <a:cubicBezTo>
                    <a:pt x="6141" y="10452"/>
                    <a:pt x="6099" y="10676"/>
                    <a:pt x="5972" y="10676"/>
                  </a:cubicBezTo>
                  <a:cubicBezTo>
                    <a:pt x="5866" y="10700"/>
                    <a:pt x="5781" y="10676"/>
                    <a:pt x="5718" y="10601"/>
                  </a:cubicBezTo>
                  <a:cubicBezTo>
                    <a:pt x="5675" y="10551"/>
                    <a:pt x="5633" y="10402"/>
                    <a:pt x="5591" y="10327"/>
                  </a:cubicBezTo>
                  <a:cubicBezTo>
                    <a:pt x="5527" y="10253"/>
                    <a:pt x="5379" y="10153"/>
                    <a:pt x="5379" y="10153"/>
                  </a:cubicBezTo>
                  <a:cubicBezTo>
                    <a:pt x="5379" y="10153"/>
                    <a:pt x="5400" y="10253"/>
                    <a:pt x="5421" y="10302"/>
                  </a:cubicBezTo>
                  <a:cubicBezTo>
                    <a:pt x="5421" y="10352"/>
                    <a:pt x="5443" y="10402"/>
                    <a:pt x="5443" y="10476"/>
                  </a:cubicBezTo>
                  <a:cubicBezTo>
                    <a:pt x="5443" y="10551"/>
                    <a:pt x="5548" y="10626"/>
                    <a:pt x="5485" y="10676"/>
                  </a:cubicBezTo>
                  <a:cubicBezTo>
                    <a:pt x="5400" y="10700"/>
                    <a:pt x="5379" y="10676"/>
                    <a:pt x="5315" y="10676"/>
                  </a:cubicBezTo>
                  <a:cubicBezTo>
                    <a:pt x="5252" y="10700"/>
                    <a:pt x="5231" y="10825"/>
                    <a:pt x="5188" y="10850"/>
                  </a:cubicBezTo>
                  <a:cubicBezTo>
                    <a:pt x="5146" y="10850"/>
                    <a:pt x="5061" y="10825"/>
                    <a:pt x="5040" y="10775"/>
                  </a:cubicBezTo>
                  <a:cubicBezTo>
                    <a:pt x="4998" y="10750"/>
                    <a:pt x="4998" y="10775"/>
                    <a:pt x="4977" y="10800"/>
                  </a:cubicBezTo>
                  <a:cubicBezTo>
                    <a:pt x="4955" y="10800"/>
                    <a:pt x="4934" y="10825"/>
                    <a:pt x="4934" y="10825"/>
                  </a:cubicBezTo>
                  <a:close/>
                  <a:moveTo>
                    <a:pt x="7412" y="14159"/>
                  </a:moveTo>
                  <a:cubicBezTo>
                    <a:pt x="7412" y="14159"/>
                    <a:pt x="7518" y="14085"/>
                    <a:pt x="7560" y="14035"/>
                  </a:cubicBezTo>
                  <a:cubicBezTo>
                    <a:pt x="7624" y="13985"/>
                    <a:pt x="7730" y="13911"/>
                    <a:pt x="7751" y="13811"/>
                  </a:cubicBezTo>
                  <a:cubicBezTo>
                    <a:pt x="7751" y="13712"/>
                    <a:pt x="7772" y="13612"/>
                    <a:pt x="7835" y="13562"/>
                  </a:cubicBezTo>
                  <a:cubicBezTo>
                    <a:pt x="7878" y="13512"/>
                    <a:pt x="7941" y="13463"/>
                    <a:pt x="7899" y="13438"/>
                  </a:cubicBezTo>
                  <a:cubicBezTo>
                    <a:pt x="7878" y="13388"/>
                    <a:pt x="7793" y="13264"/>
                    <a:pt x="7772" y="13264"/>
                  </a:cubicBezTo>
                  <a:cubicBezTo>
                    <a:pt x="7751" y="13264"/>
                    <a:pt x="7645" y="13438"/>
                    <a:pt x="7603" y="13512"/>
                  </a:cubicBezTo>
                  <a:cubicBezTo>
                    <a:pt x="7581" y="13587"/>
                    <a:pt x="7497" y="13637"/>
                    <a:pt x="7518" y="13687"/>
                  </a:cubicBezTo>
                  <a:cubicBezTo>
                    <a:pt x="7560" y="13736"/>
                    <a:pt x="7581" y="13761"/>
                    <a:pt x="7581" y="13811"/>
                  </a:cubicBezTo>
                  <a:cubicBezTo>
                    <a:pt x="7581" y="13836"/>
                    <a:pt x="7581" y="13886"/>
                    <a:pt x="7539" y="13935"/>
                  </a:cubicBezTo>
                  <a:cubicBezTo>
                    <a:pt x="7475" y="13960"/>
                    <a:pt x="7497" y="13911"/>
                    <a:pt x="7454" y="13935"/>
                  </a:cubicBezTo>
                  <a:cubicBezTo>
                    <a:pt x="7412" y="13985"/>
                    <a:pt x="7391" y="14060"/>
                    <a:pt x="7391" y="14085"/>
                  </a:cubicBezTo>
                  <a:cubicBezTo>
                    <a:pt x="7391" y="14110"/>
                    <a:pt x="7412" y="14159"/>
                    <a:pt x="7412" y="14159"/>
                  </a:cubicBezTo>
                  <a:close/>
                  <a:moveTo>
                    <a:pt x="5760" y="12442"/>
                  </a:moveTo>
                  <a:cubicBezTo>
                    <a:pt x="5760" y="12442"/>
                    <a:pt x="5760" y="12542"/>
                    <a:pt x="5803" y="12592"/>
                  </a:cubicBezTo>
                  <a:cubicBezTo>
                    <a:pt x="5845" y="12641"/>
                    <a:pt x="5908" y="12592"/>
                    <a:pt x="5993" y="12492"/>
                  </a:cubicBezTo>
                  <a:cubicBezTo>
                    <a:pt x="6057" y="12418"/>
                    <a:pt x="6078" y="12393"/>
                    <a:pt x="6184" y="12418"/>
                  </a:cubicBezTo>
                  <a:cubicBezTo>
                    <a:pt x="6290" y="12418"/>
                    <a:pt x="6332" y="12442"/>
                    <a:pt x="6417" y="12442"/>
                  </a:cubicBezTo>
                  <a:cubicBezTo>
                    <a:pt x="6501" y="12418"/>
                    <a:pt x="6586" y="12393"/>
                    <a:pt x="6650" y="12418"/>
                  </a:cubicBezTo>
                  <a:cubicBezTo>
                    <a:pt x="6692" y="12418"/>
                    <a:pt x="6734" y="12418"/>
                    <a:pt x="6734" y="12418"/>
                  </a:cubicBezTo>
                  <a:cubicBezTo>
                    <a:pt x="6734" y="12418"/>
                    <a:pt x="6586" y="12318"/>
                    <a:pt x="6523" y="12293"/>
                  </a:cubicBezTo>
                  <a:cubicBezTo>
                    <a:pt x="6459" y="12268"/>
                    <a:pt x="6417" y="12343"/>
                    <a:pt x="6395" y="12293"/>
                  </a:cubicBezTo>
                  <a:cubicBezTo>
                    <a:pt x="6353" y="12268"/>
                    <a:pt x="6332" y="12169"/>
                    <a:pt x="6290" y="12169"/>
                  </a:cubicBezTo>
                  <a:cubicBezTo>
                    <a:pt x="6226" y="12169"/>
                    <a:pt x="6184" y="12169"/>
                    <a:pt x="6163" y="12194"/>
                  </a:cubicBezTo>
                  <a:cubicBezTo>
                    <a:pt x="6120" y="12243"/>
                    <a:pt x="6078" y="12268"/>
                    <a:pt x="6014" y="12293"/>
                  </a:cubicBezTo>
                  <a:cubicBezTo>
                    <a:pt x="5972" y="12318"/>
                    <a:pt x="5972" y="12293"/>
                    <a:pt x="5887" y="12368"/>
                  </a:cubicBezTo>
                  <a:cubicBezTo>
                    <a:pt x="5824" y="12467"/>
                    <a:pt x="5760" y="12442"/>
                    <a:pt x="5760" y="12442"/>
                  </a:cubicBezTo>
                  <a:close/>
                  <a:moveTo>
                    <a:pt x="8831" y="16673"/>
                  </a:moveTo>
                  <a:cubicBezTo>
                    <a:pt x="8831" y="16673"/>
                    <a:pt x="8831" y="16673"/>
                    <a:pt x="8831" y="16673"/>
                  </a:cubicBezTo>
                  <a:cubicBezTo>
                    <a:pt x="8852" y="16648"/>
                    <a:pt x="8852" y="16648"/>
                    <a:pt x="8873" y="16673"/>
                  </a:cubicBezTo>
                  <a:cubicBezTo>
                    <a:pt x="8894" y="16698"/>
                    <a:pt x="8894" y="16723"/>
                    <a:pt x="8873" y="16747"/>
                  </a:cubicBezTo>
                  <a:cubicBezTo>
                    <a:pt x="8873" y="16772"/>
                    <a:pt x="8810" y="16847"/>
                    <a:pt x="8831" y="16897"/>
                  </a:cubicBezTo>
                  <a:cubicBezTo>
                    <a:pt x="8852" y="16922"/>
                    <a:pt x="8894" y="16847"/>
                    <a:pt x="8894" y="16872"/>
                  </a:cubicBezTo>
                  <a:cubicBezTo>
                    <a:pt x="8894" y="16897"/>
                    <a:pt x="8852" y="16947"/>
                    <a:pt x="8831" y="17021"/>
                  </a:cubicBezTo>
                  <a:cubicBezTo>
                    <a:pt x="8831" y="17071"/>
                    <a:pt x="8810" y="17146"/>
                    <a:pt x="8810" y="17195"/>
                  </a:cubicBezTo>
                  <a:cubicBezTo>
                    <a:pt x="8810" y="17245"/>
                    <a:pt x="8873" y="17320"/>
                    <a:pt x="8894" y="17320"/>
                  </a:cubicBezTo>
                  <a:cubicBezTo>
                    <a:pt x="8937" y="17320"/>
                    <a:pt x="8915" y="17195"/>
                    <a:pt x="8937" y="17171"/>
                  </a:cubicBezTo>
                  <a:cubicBezTo>
                    <a:pt x="8958" y="17146"/>
                    <a:pt x="9000" y="17220"/>
                    <a:pt x="9000" y="17195"/>
                  </a:cubicBezTo>
                  <a:cubicBezTo>
                    <a:pt x="9000" y="17171"/>
                    <a:pt x="9000" y="17146"/>
                    <a:pt x="9021" y="17046"/>
                  </a:cubicBezTo>
                  <a:cubicBezTo>
                    <a:pt x="9021" y="16947"/>
                    <a:pt x="9021" y="16971"/>
                    <a:pt x="9000" y="16872"/>
                  </a:cubicBezTo>
                  <a:cubicBezTo>
                    <a:pt x="9000" y="16772"/>
                    <a:pt x="8958" y="16772"/>
                    <a:pt x="8937" y="16747"/>
                  </a:cubicBezTo>
                  <a:cubicBezTo>
                    <a:pt x="8915" y="16723"/>
                    <a:pt x="8873" y="16598"/>
                    <a:pt x="8810" y="16474"/>
                  </a:cubicBezTo>
                  <a:cubicBezTo>
                    <a:pt x="8767" y="16374"/>
                    <a:pt x="8767" y="16374"/>
                    <a:pt x="8788" y="16300"/>
                  </a:cubicBezTo>
                  <a:cubicBezTo>
                    <a:pt x="8788" y="16225"/>
                    <a:pt x="8704" y="16150"/>
                    <a:pt x="8704" y="16100"/>
                  </a:cubicBezTo>
                  <a:cubicBezTo>
                    <a:pt x="8683" y="16051"/>
                    <a:pt x="8683" y="16026"/>
                    <a:pt x="8683" y="15976"/>
                  </a:cubicBezTo>
                  <a:cubicBezTo>
                    <a:pt x="8683" y="15951"/>
                    <a:pt x="8640" y="15827"/>
                    <a:pt x="8619" y="15777"/>
                  </a:cubicBezTo>
                  <a:cubicBezTo>
                    <a:pt x="8598" y="15702"/>
                    <a:pt x="8555" y="15677"/>
                    <a:pt x="8555" y="15628"/>
                  </a:cubicBezTo>
                  <a:cubicBezTo>
                    <a:pt x="8555" y="15578"/>
                    <a:pt x="8555" y="15503"/>
                    <a:pt x="8471" y="15453"/>
                  </a:cubicBezTo>
                  <a:cubicBezTo>
                    <a:pt x="8386" y="15429"/>
                    <a:pt x="8428" y="15503"/>
                    <a:pt x="8428" y="15528"/>
                  </a:cubicBezTo>
                  <a:cubicBezTo>
                    <a:pt x="8428" y="15578"/>
                    <a:pt x="8344" y="15528"/>
                    <a:pt x="8301" y="15528"/>
                  </a:cubicBezTo>
                  <a:cubicBezTo>
                    <a:pt x="8259" y="15528"/>
                    <a:pt x="8238" y="15553"/>
                    <a:pt x="8238" y="15653"/>
                  </a:cubicBezTo>
                  <a:cubicBezTo>
                    <a:pt x="8217" y="15752"/>
                    <a:pt x="8174" y="15827"/>
                    <a:pt x="8195" y="15876"/>
                  </a:cubicBezTo>
                  <a:cubicBezTo>
                    <a:pt x="8153" y="15876"/>
                    <a:pt x="8153" y="15852"/>
                    <a:pt x="8111" y="15827"/>
                  </a:cubicBezTo>
                  <a:cubicBezTo>
                    <a:pt x="8068" y="15827"/>
                    <a:pt x="8047" y="15752"/>
                    <a:pt x="8047" y="15727"/>
                  </a:cubicBezTo>
                  <a:cubicBezTo>
                    <a:pt x="8047" y="15677"/>
                    <a:pt x="8068" y="15628"/>
                    <a:pt x="8090" y="15578"/>
                  </a:cubicBezTo>
                  <a:cubicBezTo>
                    <a:pt x="8132" y="15553"/>
                    <a:pt x="8111" y="15453"/>
                    <a:pt x="8111" y="15404"/>
                  </a:cubicBezTo>
                  <a:cubicBezTo>
                    <a:pt x="8090" y="15329"/>
                    <a:pt x="8047" y="15354"/>
                    <a:pt x="8005" y="15429"/>
                  </a:cubicBezTo>
                  <a:cubicBezTo>
                    <a:pt x="7963" y="15503"/>
                    <a:pt x="7984" y="15578"/>
                    <a:pt x="7984" y="15628"/>
                  </a:cubicBezTo>
                  <a:cubicBezTo>
                    <a:pt x="7984" y="15653"/>
                    <a:pt x="7984" y="15702"/>
                    <a:pt x="7941" y="15677"/>
                  </a:cubicBezTo>
                  <a:cubicBezTo>
                    <a:pt x="7899" y="15677"/>
                    <a:pt x="7814" y="15727"/>
                    <a:pt x="7857" y="15752"/>
                  </a:cubicBezTo>
                  <a:cubicBezTo>
                    <a:pt x="7878" y="15777"/>
                    <a:pt x="7963" y="15876"/>
                    <a:pt x="8026" y="15901"/>
                  </a:cubicBezTo>
                  <a:cubicBezTo>
                    <a:pt x="8068" y="15926"/>
                    <a:pt x="8132" y="15926"/>
                    <a:pt x="8174" y="15951"/>
                  </a:cubicBezTo>
                  <a:cubicBezTo>
                    <a:pt x="8195" y="15976"/>
                    <a:pt x="8238" y="15926"/>
                    <a:pt x="8259" y="15926"/>
                  </a:cubicBezTo>
                  <a:cubicBezTo>
                    <a:pt x="8301" y="15951"/>
                    <a:pt x="8365" y="15951"/>
                    <a:pt x="8365" y="15951"/>
                  </a:cubicBezTo>
                  <a:cubicBezTo>
                    <a:pt x="8365" y="15951"/>
                    <a:pt x="8259" y="16026"/>
                    <a:pt x="8259" y="16076"/>
                  </a:cubicBezTo>
                  <a:cubicBezTo>
                    <a:pt x="8259" y="16125"/>
                    <a:pt x="8365" y="16225"/>
                    <a:pt x="8407" y="16250"/>
                  </a:cubicBezTo>
                  <a:cubicBezTo>
                    <a:pt x="8450" y="16275"/>
                    <a:pt x="8450" y="16324"/>
                    <a:pt x="8471" y="16449"/>
                  </a:cubicBezTo>
                  <a:cubicBezTo>
                    <a:pt x="8492" y="16548"/>
                    <a:pt x="8492" y="16548"/>
                    <a:pt x="8555" y="16524"/>
                  </a:cubicBezTo>
                  <a:cubicBezTo>
                    <a:pt x="8619" y="16524"/>
                    <a:pt x="8640" y="16449"/>
                    <a:pt x="8661" y="16474"/>
                  </a:cubicBezTo>
                  <a:cubicBezTo>
                    <a:pt x="8704" y="16499"/>
                    <a:pt x="8725" y="16548"/>
                    <a:pt x="8725" y="16623"/>
                  </a:cubicBezTo>
                  <a:cubicBezTo>
                    <a:pt x="8704" y="16723"/>
                    <a:pt x="8725" y="16797"/>
                    <a:pt x="8746" y="16772"/>
                  </a:cubicBezTo>
                  <a:cubicBezTo>
                    <a:pt x="8767" y="16747"/>
                    <a:pt x="8788" y="16698"/>
                    <a:pt x="8831" y="16673"/>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1">
              <a:extLst>
                <a:ext uri="{FF2B5EF4-FFF2-40B4-BE49-F238E27FC236}">
                  <a16:creationId xmlns:a16="http://schemas.microsoft.com/office/drawing/2014/main" id="{EADBC13D-3C8F-4949-BC63-0B6370D47FB4}"/>
                </a:ext>
              </a:extLst>
            </p:cNvPr>
            <p:cNvSpPr/>
            <p:nvPr/>
          </p:nvSpPr>
          <p:spPr>
            <a:xfrm>
              <a:off x="2238568" y="0"/>
              <a:ext cx="4164082" cy="4414006"/>
            </a:xfrm>
            <a:custGeom>
              <a:avLst/>
              <a:gdLst/>
              <a:ahLst/>
              <a:cxnLst>
                <a:cxn ang="0">
                  <a:pos x="wd2" y="hd2"/>
                </a:cxn>
                <a:cxn ang="5400000">
                  <a:pos x="wd2" y="hd2"/>
                </a:cxn>
                <a:cxn ang="10800000">
                  <a:pos x="wd2" y="hd2"/>
                </a:cxn>
                <a:cxn ang="16200000">
                  <a:pos x="wd2" y="hd2"/>
                </a:cxn>
              </a:cxnLst>
              <a:rect l="0" t="0" r="r" b="b"/>
              <a:pathLst>
                <a:path w="21534" h="21600" extrusionOk="0">
                  <a:moveTo>
                    <a:pt x="8969" y="10302"/>
                  </a:moveTo>
                  <a:cubicBezTo>
                    <a:pt x="9015" y="10302"/>
                    <a:pt x="9015" y="10302"/>
                    <a:pt x="9015" y="10302"/>
                  </a:cubicBezTo>
                  <a:cubicBezTo>
                    <a:pt x="9015" y="10302"/>
                    <a:pt x="9061" y="10562"/>
                    <a:pt x="9061" y="10692"/>
                  </a:cubicBezTo>
                  <a:cubicBezTo>
                    <a:pt x="9015" y="10865"/>
                    <a:pt x="9061" y="10952"/>
                    <a:pt x="9244" y="10908"/>
                  </a:cubicBezTo>
                  <a:cubicBezTo>
                    <a:pt x="9427" y="10822"/>
                    <a:pt x="9610" y="10648"/>
                    <a:pt x="9519" y="10475"/>
                  </a:cubicBezTo>
                  <a:cubicBezTo>
                    <a:pt x="9473" y="10302"/>
                    <a:pt x="9473" y="10216"/>
                    <a:pt x="9610" y="10259"/>
                  </a:cubicBezTo>
                  <a:cubicBezTo>
                    <a:pt x="9747" y="10259"/>
                    <a:pt x="9931" y="10259"/>
                    <a:pt x="9976" y="10086"/>
                  </a:cubicBezTo>
                  <a:cubicBezTo>
                    <a:pt x="10068" y="9913"/>
                    <a:pt x="10251" y="9523"/>
                    <a:pt x="10342" y="9393"/>
                  </a:cubicBezTo>
                  <a:cubicBezTo>
                    <a:pt x="10388" y="9263"/>
                    <a:pt x="10342" y="9090"/>
                    <a:pt x="10159" y="9090"/>
                  </a:cubicBezTo>
                  <a:cubicBezTo>
                    <a:pt x="9931" y="9090"/>
                    <a:pt x="9839" y="9090"/>
                    <a:pt x="9747" y="8960"/>
                  </a:cubicBezTo>
                  <a:cubicBezTo>
                    <a:pt x="9610" y="8874"/>
                    <a:pt x="9153" y="8874"/>
                    <a:pt x="9061" y="9047"/>
                  </a:cubicBezTo>
                  <a:cubicBezTo>
                    <a:pt x="8969" y="9177"/>
                    <a:pt x="8924" y="9307"/>
                    <a:pt x="8924" y="9480"/>
                  </a:cubicBezTo>
                  <a:cubicBezTo>
                    <a:pt x="8878" y="9610"/>
                    <a:pt x="8969" y="9739"/>
                    <a:pt x="8924" y="9913"/>
                  </a:cubicBezTo>
                  <a:cubicBezTo>
                    <a:pt x="8878" y="10086"/>
                    <a:pt x="8969" y="10302"/>
                    <a:pt x="8969" y="10302"/>
                  </a:cubicBezTo>
                  <a:close/>
                  <a:moveTo>
                    <a:pt x="6361" y="4329"/>
                  </a:moveTo>
                  <a:cubicBezTo>
                    <a:pt x="6269" y="4762"/>
                    <a:pt x="6269" y="4762"/>
                    <a:pt x="6269" y="4762"/>
                  </a:cubicBezTo>
                  <a:cubicBezTo>
                    <a:pt x="6407" y="4805"/>
                    <a:pt x="6453" y="4675"/>
                    <a:pt x="6453" y="4588"/>
                  </a:cubicBezTo>
                  <a:cubicBezTo>
                    <a:pt x="6453" y="4502"/>
                    <a:pt x="6453" y="4372"/>
                    <a:pt x="6361" y="4329"/>
                  </a:cubicBezTo>
                  <a:close/>
                  <a:moveTo>
                    <a:pt x="6224" y="4891"/>
                  </a:moveTo>
                  <a:cubicBezTo>
                    <a:pt x="6086" y="5281"/>
                    <a:pt x="6086" y="5281"/>
                    <a:pt x="6086" y="5281"/>
                  </a:cubicBezTo>
                  <a:cubicBezTo>
                    <a:pt x="6086" y="5281"/>
                    <a:pt x="6086" y="5281"/>
                    <a:pt x="6086" y="5281"/>
                  </a:cubicBezTo>
                  <a:cubicBezTo>
                    <a:pt x="6132" y="5151"/>
                    <a:pt x="6224" y="5151"/>
                    <a:pt x="6269" y="5065"/>
                  </a:cubicBezTo>
                  <a:cubicBezTo>
                    <a:pt x="6315" y="5021"/>
                    <a:pt x="6269" y="4935"/>
                    <a:pt x="6224" y="4891"/>
                  </a:cubicBezTo>
                  <a:close/>
                  <a:moveTo>
                    <a:pt x="5766" y="6406"/>
                  </a:moveTo>
                  <a:cubicBezTo>
                    <a:pt x="5720" y="6623"/>
                    <a:pt x="5720" y="6623"/>
                    <a:pt x="5720" y="6623"/>
                  </a:cubicBezTo>
                  <a:cubicBezTo>
                    <a:pt x="5720" y="6623"/>
                    <a:pt x="5720" y="6666"/>
                    <a:pt x="5766" y="6666"/>
                  </a:cubicBezTo>
                  <a:cubicBezTo>
                    <a:pt x="5858" y="6796"/>
                    <a:pt x="5629" y="6839"/>
                    <a:pt x="5720" y="6926"/>
                  </a:cubicBezTo>
                  <a:cubicBezTo>
                    <a:pt x="5766" y="7012"/>
                    <a:pt x="5903" y="7229"/>
                    <a:pt x="5720" y="7229"/>
                  </a:cubicBezTo>
                  <a:cubicBezTo>
                    <a:pt x="5629" y="7229"/>
                    <a:pt x="5583" y="7229"/>
                    <a:pt x="5537" y="7186"/>
                  </a:cubicBezTo>
                  <a:cubicBezTo>
                    <a:pt x="5400" y="7748"/>
                    <a:pt x="5400" y="7748"/>
                    <a:pt x="5400" y="7748"/>
                  </a:cubicBezTo>
                  <a:cubicBezTo>
                    <a:pt x="5537" y="7705"/>
                    <a:pt x="5537" y="7792"/>
                    <a:pt x="5675" y="7748"/>
                  </a:cubicBezTo>
                  <a:cubicBezTo>
                    <a:pt x="5858" y="7748"/>
                    <a:pt x="5903" y="7748"/>
                    <a:pt x="6086" y="7878"/>
                  </a:cubicBezTo>
                  <a:cubicBezTo>
                    <a:pt x="6224" y="7965"/>
                    <a:pt x="6361" y="7835"/>
                    <a:pt x="6453" y="7748"/>
                  </a:cubicBezTo>
                  <a:cubicBezTo>
                    <a:pt x="6590" y="7705"/>
                    <a:pt x="6590" y="7489"/>
                    <a:pt x="6681" y="7315"/>
                  </a:cubicBezTo>
                  <a:cubicBezTo>
                    <a:pt x="6819" y="7142"/>
                    <a:pt x="6681" y="7142"/>
                    <a:pt x="6590" y="6969"/>
                  </a:cubicBezTo>
                  <a:cubicBezTo>
                    <a:pt x="6498" y="6839"/>
                    <a:pt x="6407" y="7099"/>
                    <a:pt x="6407" y="7099"/>
                  </a:cubicBezTo>
                  <a:cubicBezTo>
                    <a:pt x="6361" y="7099"/>
                    <a:pt x="6361" y="7099"/>
                    <a:pt x="6361" y="7099"/>
                  </a:cubicBezTo>
                  <a:cubicBezTo>
                    <a:pt x="6361" y="7099"/>
                    <a:pt x="6269" y="7056"/>
                    <a:pt x="6224" y="7012"/>
                  </a:cubicBezTo>
                  <a:cubicBezTo>
                    <a:pt x="6178" y="6969"/>
                    <a:pt x="6178" y="6883"/>
                    <a:pt x="6178" y="6839"/>
                  </a:cubicBezTo>
                  <a:cubicBezTo>
                    <a:pt x="6178" y="6796"/>
                    <a:pt x="6132" y="6753"/>
                    <a:pt x="6086" y="6709"/>
                  </a:cubicBezTo>
                  <a:cubicBezTo>
                    <a:pt x="6086" y="6623"/>
                    <a:pt x="6086" y="6493"/>
                    <a:pt x="6178" y="6406"/>
                  </a:cubicBezTo>
                  <a:cubicBezTo>
                    <a:pt x="6269" y="6277"/>
                    <a:pt x="6132" y="6103"/>
                    <a:pt x="5995" y="6147"/>
                  </a:cubicBezTo>
                  <a:cubicBezTo>
                    <a:pt x="5903" y="6233"/>
                    <a:pt x="5858" y="6320"/>
                    <a:pt x="5766" y="6406"/>
                  </a:cubicBezTo>
                  <a:close/>
                  <a:moveTo>
                    <a:pt x="4805" y="9826"/>
                  </a:moveTo>
                  <a:cubicBezTo>
                    <a:pt x="4164" y="11990"/>
                    <a:pt x="4164" y="11990"/>
                    <a:pt x="4164" y="11990"/>
                  </a:cubicBezTo>
                  <a:cubicBezTo>
                    <a:pt x="2014" y="11384"/>
                    <a:pt x="2014" y="11384"/>
                    <a:pt x="2014" y="11384"/>
                  </a:cubicBezTo>
                  <a:cubicBezTo>
                    <a:pt x="1922" y="11514"/>
                    <a:pt x="2014" y="11861"/>
                    <a:pt x="2105" y="11990"/>
                  </a:cubicBezTo>
                  <a:cubicBezTo>
                    <a:pt x="2151" y="12120"/>
                    <a:pt x="2517" y="12250"/>
                    <a:pt x="2746" y="12423"/>
                  </a:cubicBezTo>
                  <a:cubicBezTo>
                    <a:pt x="2975" y="12553"/>
                    <a:pt x="2746" y="12640"/>
                    <a:pt x="2700" y="12856"/>
                  </a:cubicBezTo>
                  <a:cubicBezTo>
                    <a:pt x="2654" y="13073"/>
                    <a:pt x="2792" y="13159"/>
                    <a:pt x="2975" y="13159"/>
                  </a:cubicBezTo>
                  <a:cubicBezTo>
                    <a:pt x="3112" y="13159"/>
                    <a:pt x="3798" y="13289"/>
                    <a:pt x="4164" y="13246"/>
                  </a:cubicBezTo>
                  <a:cubicBezTo>
                    <a:pt x="4531" y="13202"/>
                    <a:pt x="4622" y="13116"/>
                    <a:pt x="4759" y="13116"/>
                  </a:cubicBezTo>
                  <a:cubicBezTo>
                    <a:pt x="4942" y="13116"/>
                    <a:pt x="4942" y="12899"/>
                    <a:pt x="5171" y="12813"/>
                  </a:cubicBezTo>
                  <a:cubicBezTo>
                    <a:pt x="5400" y="12770"/>
                    <a:pt x="5217" y="12986"/>
                    <a:pt x="5308" y="13116"/>
                  </a:cubicBezTo>
                  <a:cubicBezTo>
                    <a:pt x="5400" y="13246"/>
                    <a:pt x="5537" y="13202"/>
                    <a:pt x="5583" y="13332"/>
                  </a:cubicBezTo>
                  <a:cubicBezTo>
                    <a:pt x="5675" y="13419"/>
                    <a:pt x="5720" y="13376"/>
                    <a:pt x="5949" y="13505"/>
                  </a:cubicBezTo>
                  <a:cubicBezTo>
                    <a:pt x="6224" y="13679"/>
                    <a:pt x="6224" y="13505"/>
                    <a:pt x="6498" y="13462"/>
                  </a:cubicBezTo>
                  <a:cubicBezTo>
                    <a:pt x="6773" y="13462"/>
                    <a:pt x="6727" y="13332"/>
                    <a:pt x="6727" y="13159"/>
                  </a:cubicBezTo>
                  <a:cubicBezTo>
                    <a:pt x="6681" y="13029"/>
                    <a:pt x="6681" y="12943"/>
                    <a:pt x="6544" y="13029"/>
                  </a:cubicBezTo>
                  <a:cubicBezTo>
                    <a:pt x="6361" y="13073"/>
                    <a:pt x="6315" y="13116"/>
                    <a:pt x="6315" y="12986"/>
                  </a:cubicBezTo>
                  <a:cubicBezTo>
                    <a:pt x="6361" y="12899"/>
                    <a:pt x="6498" y="12943"/>
                    <a:pt x="6544" y="12856"/>
                  </a:cubicBezTo>
                  <a:cubicBezTo>
                    <a:pt x="6590" y="12813"/>
                    <a:pt x="6727" y="12726"/>
                    <a:pt x="6727" y="12726"/>
                  </a:cubicBezTo>
                  <a:cubicBezTo>
                    <a:pt x="6727" y="12726"/>
                    <a:pt x="6864" y="12770"/>
                    <a:pt x="6956" y="12813"/>
                  </a:cubicBezTo>
                  <a:cubicBezTo>
                    <a:pt x="7093" y="12899"/>
                    <a:pt x="7139" y="12770"/>
                    <a:pt x="7139" y="12510"/>
                  </a:cubicBezTo>
                  <a:cubicBezTo>
                    <a:pt x="7093" y="12293"/>
                    <a:pt x="6910" y="12293"/>
                    <a:pt x="6590" y="12120"/>
                  </a:cubicBezTo>
                  <a:cubicBezTo>
                    <a:pt x="6269" y="11990"/>
                    <a:pt x="6269" y="11774"/>
                    <a:pt x="6178" y="11514"/>
                  </a:cubicBezTo>
                  <a:cubicBezTo>
                    <a:pt x="6086" y="11255"/>
                    <a:pt x="6269" y="11081"/>
                    <a:pt x="6269" y="10908"/>
                  </a:cubicBezTo>
                  <a:cubicBezTo>
                    <a:pt x="6269" y="10735"/>
                    <a:pt x="6132" y="10692"/>
                    <a:pt x="6178" y="10432"/>
                  </a:cubicBezTo>
                  <a:cubicBezTo>
                    <a:pt x="6178" y="10216"/>
                    <a:pt x="6086" y="9826"/>
                    <a:pt x="6086" y="9739"/>
                  </a:cubicBezTo>
                  <a:cubicBezTo>
                    <a:pt x="6086" y="9696"/>
                    <a:pt x="5995" y="9566"/>
                    <a:pt x="5903" y="9436"/>
                  </a:cubicBezTo>
                  <a:cubicBezTo>
                    <a:pt x="5812" y="9350"/>
                    <a:pt x="5537" y="9263"/>
                    <a:pt x="5446" y="9350"/>
                  </a:cubicBezTo>
                  <a:cubicBezTo>
                    <a:pt x="5400" y="9436"/>
                    <a:pt x="5400" y="9610"/>
                    <a:pt x="5400" y="9783"/>
                  </a:cubicBezTo>
                  <a:cubicBezTo>
                    <a:pt x="5354" y="9956"/>
                    <a:pt x="5354" y="10259"/>
                    <a:pt x="5400" y="10432"/>
                  </a:cubicBezTo>
                  <a:cubicBezTo>
                    <a:pt x="5492" y="10648"/>
                    <a:pt x="5400" y="10735"/>
                    <a:pt x="5217" y="10735"/>
                  </a:cubicBezTo>
                  <a:cubicBezTo>
                    <a:pt x="5080" y="10735"/>
                    <a:pt x="5217" y="10475"/>
                    <a:pt x="5217" y="10216"/>
                  </a:cubicBezTo>
                  <a:cubicBezTo>
                    <a:pt x="5263" y="9956"/>
                    <a:pt x="5171" y="9869"/>
                    <a:pt x="5080" y="9653"/>
                  </a:cubicBezTo>
                  <a:cubicBezTo>
                    <a:pt x="4988" y="9480"/>
                    <a:pt x="4942" y="9610"/>
                    <a:pt x="4942" y="9739"/>
                  </a:cubicBezTo>
                  <a:cubicBezTo>
                    <a:pt x="4897" y="9826"/>
                    <a:pt x="4851" y="9826"/>
                    <a:pt x="4805" y="9826"/>
                  </a:cubicBezTo>
                  <a:close/>
                  <a:moveTo>
                    <a:pt x="778" y="11168"/>
                  </a:moveTo>
                  <a:cubicBezTo>
                    <a:pt x="778" y="11211"/>
                    <a:pt x="778" y="11211"/>
                    <a:pt x="778" y="11211"/>
                  </a:cubicBezTo>
                  <a:cubicBezTo>
                    <a:pt x="824" y="11298"/>
                    <a:pt x="824" y="11428"/>
                    <a:pt x="915" y="11558"/>
                  </a:cubicBezTo>
                  <a:cubicBezTo>
                    <a:pt x="1007" y="11687"/>
                    <a:pt x="1236" y="11774"/>
                    <a:pt x="1281" y="11861"/>
                  </a:cubicBezTo>
                  <a:cubicBezTo>
                    <a:pt x="1327" y="11947"/>
                    <a:pt x="1373" y="12077"/>
                    <a:pt x="1510" y="12207"/>
                  </a:cubicBezTo>
                  <a:cubicBezTo>
                    <a:pt x="1647" y="12337"/>
                    <a:pt x="1831" y="12467"/>
                    <a:pt x="1968" y="12423"/>
                  </a:cubicBezTo>
                  <a:cubicBezTo>
                    <a:pt x="2059" y="12423"/>
                    <a:pt x="2242" y="12423"/>
                    <a:pt x="2334" y="12596"/>
                  </a:cubicBezTo>
                  <a:cubicBezTo>
                    <a:pt x="2425" y="12726"/>
                    <a:pt x="2517" y="12986"/>
                    <a:pt x="2517" y="13073"/>
                  </a:cubicBezTo>
                  <a:cubicBezTo>
                    <a:pt x="2517" y="13159"/>
                    <a:pt x="2334" y="13073"/>
                    <a:pt x="2151" y="13159"/>
                  </a:cubicBezTo>
                  <a:cubicBezTo>
                    <a:pt x="1968" y="13246"/>
                    <a:pt x="1831" y="13332"/>
                    <a:pt x="1922" y="13376"/>
                  </a:cubicBezTo>
                  <a:cubicBezTo>
                    <a:pt x="1968" y="13462"/>
                    <a:pt x="2563" y="13852"/>
                    <a:pt x="2837" y="13852"/>
                  </a:cubicBezTo>
                  <a:cubicBezTo>
                    <a:pt x="3158" y="13808"/>
                    <a:pt x="3295" y="13852"/>
                    <a:pt x="3478" y="13852"/>
                  </a:cubicBezTo>
                  <a:cubicBezTo>
                    <a:pt x="3707" y="13808"/>
                    <a:pt x="3707" y="13808"/>
                    <a:pt x="3798" y="13982"/>
                  </a:cubicBezTo>
                  <a:cubicBezTo>
                    <a:pt x="3890" y="14198"/>
                    <a:pt x="4119" y="14328"/>
                    <a:pt x="4119" y="14328"/>
                  </a:cubicBezTo>
                  <a:cubicBezTo>
                    <a:pt x="4164" y="14328"/>
                    <a:pt x="4210" y="14414"/>
                    <a:pt x="4210" y="14458"/>
                  </a:cubicBezTo>
                  <a:cubicBezTo>
                    <a:pt x="4210" y="14544"/>
                    <a:pt x="4347" y="14674"/>
                    <a:pt x="4256" y="14717"/>
                  </a:cubicBezTo>
                  <a:cubicBezTo>
                    <a:pt x="4164" y="14717"/>
                    <a:pt x="4119" y="14847"/>
                    <a:pt x="4119" y="14891"/>
                  </a:cubicBezTo>
                  <a:cubicBezTo>
                    <a:pt x="4164" y="14977"/>
                    <a:pt x="4164" y="15020"/>
                    <a:pt x="4347" y="14977"/>
                  </a:cubicBezTo>
                  <a:cubicBezTo>
                    <a:pt x="4485" y="14934"/>
                    <a:pt x="4439" y="14847"/>
                    <a:pt x="4439" y="14717"/>
                  </a:cubicBezTo>
                  <a:cubicBezTo>
                    <a:pt x="4439" y="14631"/>
                    <a:pt x="4393" y="14458"/>
                    <a:pt x="4393" y="14371"/>
                  </a:cubicBezTo>
                  <a:cubicBezTo>
                    <a:pt x="4347" y="14285"/>
                    <a:pt x="4302" y="14155"/>
                    <a:pt x="4393" y="14068"/>
                  </a:cubicBezTo>
                  <a:cubicBezTo>
                    <a:pt x="4531" y="13982"/>
                    <a:pt x="4622" y="13938"/>
                    <a:pt x="4714" y="13938"/>
                  </a:cubicBezTo>
                  <a:cubicBezTo>
                    <a:pt x="4851" y="13938"/>
                    <a:pt x="4988" y="13852"/>
                    <a:pt x="5034" y="13808"/>
                  </a:cubicBezTo>
                  <a:cubicBezTo>
                    <a:pt x="5125" y="13765"/>
                    <a:pt x="5217" y="13722"/>
                    <a:pt x="5263" y="13679"/>
                  </a:cubicBezTo>
                  <a:cubicBezTo>
                    <a:pt x="5308" y="13679"/>
                    <a:pt x="5354" y="13549"/>
                    <a:pt x="5217" y="13549"/>
                  </a:cubicBezTo>
                  <a:cubicBezTo>
                    <a:pt x="5080" y="13592"/>
                    <a:pt x="5034" y="13635"/>
                    <a:pt x="4988" y="13722"/>
                  </a:cubicBezTo>
                  <a:cubicBezTo>
                    <a:pt x="4897" y="13765"/>
                    <a:pt x="4805" y="13722"/>
                    <a:pt x="4714" y="13722"/>
                  </a:cubicBezTo>
                  <a:cubicBezTo>
                    <a:pt x="4668" y="13722"/>
                    <a:pt x="4531" y="13722"/>
                    <a:pt x="4531" y="13765"/>
                  </a:cubicBezTo>
                  <a:cubicBezTo>
                    <a:pt x="4531" y="13808"/>
                    <a:pt x="4393" y="13852"/>
                    <a:pt x="4347" y="13808"/>
                  </a:cubicBezTo>
                  <a:cubicBezTo>
                    <a:pt x="4302" y="13765"/>
                    <a:pt x="4210" y="13765"/>
                    <a:pt x="4256" y="13635"/>
                  </a:cubicBezTo>
                  <a:cubicBezTo>
                    <a:pt x="4256" y="13549"/>
                    <a:pt x="4256" y="13462"/>
                    <a:pt x="4439" y="13419"/>
                  </a:cubicBezTo>
                  <a:cubicBezTo>
                    <a:pt x="4622" y="13376"/>
                    <a:pt x="4851" y="13376"/>
                    <a:pt x="4942" y="13376"/>
                  </a:cubicBezTo>
                  <a:cubicBezTo>
                    <a:pt x="5034" y="13332"/>
                    <a:pt x="5125" y="13289"/>
                    <a:pt x="5217" y="13289"/>
                  </a:cubicBezTo>
                  <a:cubicBezTo>
                    <a:pt x="5354" y="13289"/>
                    <a:pt x="5400" y="13376"/>
                    <a:pt x="5400" y="13505"/>
                  </a:cubicBezTo>
                  <a:cubicBezTo>
                    <a:pt x="5400" y="13592"/>
                    <a:pt x="5400" y="13765"/>
                    <a:pt x="5446" y="13808"/>
                  </a:cubicBezTo>
                  <a:cubicBezTo>
                    <a:pt x="5537" y="13852"/>
                    <a:pt x="5583" y="13852"/>
                    <a:pt x="5629" y="13982"/>
                  </a:cubicBezTo>
                  <a:cubicBezTo>
                    <a:pt x="5629" y="14068"/>
                    <a:pt x="5629" y="14198"/>
                    <a:pt x="5766" y="14198"/>
                  </a:cubicBezTo>
                  <a:cubicBezTo>
                    <a:pt x="5903" y="14198"/>
                    <a:pt x="6086" y="14111"/>
                    <a:pt x="6132" y="14241"/>
                  </a:cubicBezTo>
                  <a:cubicBezTo>
                    <a:pt x="6178" y="14371"/>
                    <a:pt x="6453" y="14544"/>
                    <a:pt x="6498" y="14588"/>
                  </a:cubicBezTo>
                  <a:cubicBezTo>
                    <a:pt x="6590" y="14588"/>
                    <a:pt x="7093" y="14544"/>
                    <a:pt x="7185" y="14544"/>
                  </a:cubicBezTo>
                  <a:cubicBezTo>
                    <a:pt x="7276" y="14544"/>
                    <a:pt x="7414" y="14631"/>
                    <a:pt x="7505" y="14674"/>
                  </a:cubicBezTo>
                  <a:cubicBezTo>
                    <a:pt x="7597" y="14674"/>
                    <a:pt x="7734" y="14674"/>
                    <a:pt x="7734" y="14631"/>
                  </a:cubicBezTo>
                  <a:cubicBezTo>
                    <a:pt x="7780" y="14544"/>
                    <a:pt x="7871" y="14631"/>
                    <a:pt x="7917" y="14674"/>
                  </a:cubicBezTo>
                  <a:cubicBezTo>
                    <a:pt x="7963" y="14717"/>
                    <a:pt x="8054" y="14804"/>
                    <a:pt x="8192" y="14761"/>
                  </a:cubicBezTo>
                  <a:cubicBezTo>
                    <a:pt x="8283" y="14717"/>
                    <a:pt x="8283" y="14588"/>
                    <a:pt x="8146" y="14501"/>
                  </a:cubicBezTo>
                  <a:cubicBezTo>
                    <a:pt x="8054" y="14458"/>
                    <a:pt x="7963" y="14588"/>
                    <a:pt x="7917" y="14588"/>
                  </a:cubicBezTo>
                  <a:cubicBezTo>
                    <a:pt x="7825" y="14588"/>
                    <a:pt x="7780" y="14458"/>
                    <a:pt x="7780" y="14414"/>
                  </a:cubicBezTo>
                  <a:cubicBezTo>
                    <a:pt x="7780" y="14371"/>
                    <a:pt x="7780" y="14285"/>
                    <a:pt x="7825" y="14241"/>
                  </a:cubicBezTo>
                  <a:cubicBezTo>
                    <a:pt x="7825" y="14198"/>
                    <a:pt x="7825" y="14155"/>
                    <a:pt x="7871" y="14155"/>
                  </a:cubicBezTo>
                  <a:cubicBezTo>
                    <a:pt x="7917" y="14155"/>
                    <a:pt x="8008" y="14025"/>
                    <a:pt x="8100" y="14025"/>
                  </a:cubicBezTo>
                  <a:cubicBezTo>
                    <a:pt x="8146" y="14025"/>
                    <a:pt x="8237" y="14111"/>
                    <a:pt x="8329" y="14198"/>
                  </a:cubicBezTo>
                  <a:cubicBezTo>
                    <a:pt x="8466" y="14328"/>
                    <a:pt x="8420" y="14371"/>
                    <a:pt x="8466" y="14414"/>
                  </a:cubicBezTo>
                  <a:cubicBezTo>
                    <a:pt x="8512" y="14501"/>
                    <a:pt x="8649" y="14414"/>
                    <a:pt x="8603" y="14588"/>
                  </a:cubicBezTo>
                  <a:cubicBezTo>
                    <a:pt x="8512" y="14761"/>
                    <a:pt x="8420" y="14804"/>
                    <a:pt x="8466" y="14934"/>
                  </a:cubicBezTo>
                  <a:cubicBezTo>
                    <a:pt x="8558" y="15064"/>
                    <a:pt x="8695" y="15150"/>
                    <a:pt x="8695" y="15237"/>
                  </a:cubicBezTo>
                  <a:cubicBezTo>
                    <a:pt x="8695" y="15280"/>
                    <a:pt x="8649" y="15323"/>
                    <a:pt x="8603" y="15367"/>
                  </a:cubicBezTo>
                  <a:cubicBezTo>
                    <a:pt x="8558" y="15410"/>
                    <a:pt x="8649" y="15540"/>
                    <a:pt x="8649" y="15626"/>
                  </a:cubicBezTo>
                  <a:cubicBezTo>
                    <a:pt x="8649" y="15670"/>
                    <a:pt x="8695" y="15713"/>
                    <a:pt x="8695" y="15713"/>
                  </a:cubicBezTo>
                  <a:cubicBezTo>
                    <a:pt x="8695" y="15713"/>
                    <a:pt x="8695" y="15453"/>
                    <a:pt x="8741" y="15453"/>
                  </a:cubicBezTo>
                  <a:cubicBezTo>
                    <a:pt x="8832" y="15453"/>
                    <a:pt x="8878" y="15323"/>
                    <a:pt x="8878" y="15280"/>
                  </a:cubicBezTo>
                  <a:cubicBezTo>
                    <a:pt x="8878" y="15237"/>
                    <a:pt x="8878" y="15107"/>
                    <a:pt x="8878" y="15020"/>
                  </a:cubicBezTo>
                  <a:cubicBezTo>
                    <a:pt x="8832" y="14934"/>
                    <a:pt x="8878" y="14891"/>
                    <a:pt x="8832" y="14804"/>
                  </a:cubicBezTo>
                  <a:cubicBezTo>
                    <a:pt x="8741" y="14674"/>
                    <a:pt x="8741" y="14501"/>
                    <a:pt x="8924" y="14458"/>
                  </a:cubicBezTo>
                  <a:cubicBezTo>
                    <a:pt x="9061" y="14371"/>
                    <a:pt x="9198" y="14328"/>
                    <a:pt x="9336" y="14111"/>
                  </a:cubicBezTo>
                  <a:cubicBezTo>
                    <a:pt x="9519" y="13938"/>
                    <a:pt x="9473" y="14025"/>
                    <a:pt x="9473" y="13852"/>
                  </a:cubicBezTo>
                  <a:cubicBezTo>
                    <a:pt x="9473" y="13722"/>
                    <a:pt x="9473" y="13592"/>
                    <a:pt x="9427" y="13635"/>
                  </a:cubicBezTo>
                  <a:cubicBezTo>
                    <a:pt x="9381" y="13722"/>
                    <a:pt x="9336" y="13852"/>
                    <a:pt x="9290" y="13852"/>
                  </a:cubicBezTo>
                  <a:cubicBezTo>
                    <a:pt x="9198" y="13852"/>
                    <a:pt x="9107" y="13635"/>
                    <a:pt x="9153" y="13592"/>
                  </a:cubicBezTo>
                  <a:cubicBezTo>
                    <a:pt x="9198" y="13549"/>
                    <a:pt x="9336" y="13505"/>
                    <a:pt x="9290" y="13419"/>
                  </a:cubicBezTo>
                  <a:cubicBezTo>
                    <a:pt x="9290" y="13376"/>
                    <a:pt x="9381" y="13376"/>
                    <a:pt x="9427" y="13289"/>
                  </a:cubicBezTo>
                  <a:cubicBezTo>
                    <a:pt x="9473" y="13246"/>
                    <a:pt x="9290" y="13159"/>
                    <a:pt x="9198" y="13159"/>
                  </a:cubicBezTo>
                  <a:cubicBezTo>
                    <a:pt x="9107" y="13116"/>
                    <a:pt x="8969" y="13073"/>
                    <a:pt x="8786" y="12943"/>
                  </a:cubicBezTo>
                  <a:cubicBezTo>
                    <a:pt x="8558" y="12770"/>
                    <a:pt x="8420" y="12726"/>
                    <a:pt x="8512" y="12423"/>
                  </a:cubicBezTo>
                  <a:cubicBezTo>
                    <a:pt x="8603" y="12120"/>
                    <a:pt x="8649" y="12120"/>
                    <a:pt x="8558" y="12034"/>
                  </a:cubicBezTo>
                  <a:cubicBezTo>
                    <a:pt x="8512" y="11947"/>
                    <a:pt x="8466" y="11687"/>
                    <a:pt x="8649" y="11558"/>
                  </a:cubicBezTo>
                  <a:cubicBezTo>
                    <a:pt x="8786" y="11384"/>
                    <a:pt x="8878" y="11384"/>
                    <a:pt x="8878" y="11298"/>
                  </a:cubicBezTo>
                  <a:cubicBezTo>
                    <a:pt x="8832" y="11211"/>
                    <a:pt x="9061" y="11038"/>
                    <a:pt x="9290" y="11081"/>
                  </a:cubicBezTo>
                  <a:cubicBezTo>
                    <a:pt x="9473" y="11125"/>
                    <a:pt x="9656" y="11168"/>
                    <a:pt x="9702" y="11514"/>
                  </a:cubicBezTo>
                  <a:cubicBezTo>
                    <a:pt x="9747" y="11861"/>
                    <a:pt x="9793" y="12034"/>
                    <a:pt x="9885" y="12120"/>
                  </a:cubicBezTo>
                  <a:cubicBezTo>
                    <a:pt x="9976" y="12207"/>
                    <a:pt x="10251" y="12467"/>
                    <a:pt x="10114" y="12553"/>
                  </a:cubicBezTo>
                  <a:cubicBezTo>
                    <a:pt x="9931" y="12596"/>
                    <a:pt x="9839" y="12640"/>
                    <a:pt x="9885" y="12683"/>
                  </a:cubicBezTo>
                  <a:cubicBezTo>
                    <a:pt x="9976" y="12770"/>
                    <a:pt x="9885" y="12770"/>
                    <a:pt x="9793" y="12899"/>
                  </a:cubicBezTo>
                  <a:cubicBezTo>
                    <a:pt x="9747" y="13029"/>
                    <a:pt x="10022" y="12943"/>
                    <a:pt x="10068" y="13073"/>
                  </a:cubicBezTo>
                  <a:cubicBezTo>
                    <a:pt x="10114" y="13246"/>
                    <a:pt x="10434" y="13029"/>
                    <a:pt x="10480" y="13116"/>
                  </a:cubicBezTo>
                  <a:cubicBezTo>
                    <a:pt x="10571" y="13202"/>
                    <a:pt x="10388" y="13246"/>
                    <a:pt x="10388" y="13376"/>
                  </a:cubicBezTo>
                  <a:cubicBezTo>
                    <a:pt x="10434" y="13505"/>
                    <a:pt x="10525" y="13505"/>
                    <a:pt x="10571" y="13765"/>
                  </a:cubicBezTo>
                  <a:cubicBezTo>
                    <a:pt x="10571" y="14025"/>
                    <a:pt x="10571" y="14241"/>
                    <a:pt x="10754" y="14198"/>
                  </a:cubicBezTo>
                  <a:cubicBezTo>
                    <a:pt x="10892" y="14155"/>
                    <a:pt x="10800" y="13808"/>
                    <a:pt x="10846" y="13549"/>
                  </a:cubicBezTo>
                  <a:cubicBezTo>
                    <a:pt x="10892" y="13332"/>
                    <a:pt x="11075" y="13332"/>
                    <a:pt x="11166" y="13462"/>
                  </a:cubicBezTo>
                  <a:cubicBezTo>
                    <a:pt x="11258" y="13592"/>
                    <a:pt x="11532" y="13895"/>
                    <a:pt x="11532" y="14068"/>
                  </a:cubicBezTo>
                  <a:cubicBezTo>
                    <a:pt x="11532" y="14198"/>
                    <a:pt x="11395" y="14198"/>
                    <a:pt x="11395" y="14371"/>
                  </a:cubicBezTo>
                  <a:cubicBezTo>
                    <a:pt x="11395" y="14544"/>
                    <a:pt x="11532" y="14847"/>
                    <a:pt x="11624" y="14891"/>
                  </a:cubicBezTo>
                  <a:cubicBezTo>
                    <a:pt x="11715" y="14934"/>
                    <a:pt x="11807" y="15150"/>
                    <a:pt x="11807" y="15150"/>
                  </a:cubicBezTo>
                  <a:cubicBezTo>
                    <a:pt x="11807" y="15150"/>
                    <a:pt x="11990" y="14977"/>
                    <a:pt x="12036" y="14847"/>
                  </a:cubicBezTo>
                  <a:cubicBezTo>
                    <a:pt x="12036" y="14717"/>
                    <a:pt x="12081" y="14674"/>
                    <a:pt x="11990" y="14588"/>
                  </a:cubicBezTo>
                  <a:cubicBezTo>
                    <a:pt x="11853" y="14501"/>
                    <a:pt x="11761" y="14111"/>
                    <a:pt x="11853" y="14111"/>
                  </a:cubicBezTo>
                  <a:cubicBezTo>
                    <a:pt x="11990" y="14111"/>
                    <a:pt x="12036" y="14285"/>
                    <a:pt x="12081" y="14371"/>
                  </a:cubicBezTo>
                  <a:cubicBezTo>
                    <a:pt x="12081" y="14458"/>
                    <a:pt x="12219" y="14371"/>
                    <a:pt x="12219" y="14241"/>
                  </a:cubicBezTo>
                  <a:cubicBezTo>
                    <a:pt x="12173" y="14111"/>
                    <a:pt x="12127" y="13808"/>
                    <a:pt x="12264" y="13722"/>
                  </a:cubicBezTo>
                  <a:cubicBezTo>
                    <a:pt x="12356" y="13635"/>
                    <a:pt x="12402" y="13635"/>
                    <a:pt x="12402" y="13549"/>
                  </a:cubicBezTo>
                  <a:cubicBezTo>
                    <a:pt x="12402" y="13419"/>
                    <a:pt x="12356" y="13289"/>
                    <a:pt x="12264" y="13246"/>
                  </a:cubicBezTo>
                  <a:cubicBezTo>
                    <a:pt x="12219" y="13202"/>
                    <a:pt x="12219" y="12813"/>
                    <a:pt x="12219" y="12726"/>
                  </a:cubicBezTo>
                  <a:cubicBezTo>
                    <a:pt x="12219" y="12640"/>
                    <a:pt x="12493" y="12596"/>
                    <a:pt x="12585" y="12640"/>
                  </a:cubicBezTo>
                  <a:cubicBezTo>
                    <a:pt x="12676" y="12683"/>
                    <a:pt x="12814" y="12813"/>
                    <a:pt x="12951" y="12813"/>
                  </a:cubicBezTo>
                  <a:cubicBezTo>
                    <a:pt x="13042" y="12813"/>
                    <a:pt x="13134" y="12856"/>
                    <a:pt x="13180" y="12899"/>
                  </a:cubicBezTo>
                  <a:cubicBezTo>
                    <a:pt x="13225" y="12943"/>
                    <a:pt x="13317" y="13029"/>
                    <a:pt x="13408" y="13073"/>
                  </a:cubicBezTo>
                  <a:cubicBezTo>
                    <a:pt x="13500" y="13073"/>
                    <a:pt x="13637" y="13116"/>
                    <a:pt x="13637" y="13202"/>
                  </a:cubicBezTo>
                  <a:cubicBezTo>
                    <a:pt x="13592" y="13246"/>
                    <a:pt x="13500" y="13332"/>
                    <a:pt x="13592" y="13376"/>
                  </a:cubicBezTo>
                  <a:cubicBezTo>
                    <a:pt x="13637" y="13419"/>
                    <a:pt x="13866" y="13505"/>
                    <a:pt x="13775" y="13635"/>
                  </a:cubicBezTo>
                  <a:cubicBezTo>
                    <a:pt x="13637" y="13808"/>
                    <a:pt x="13363" y="13679"/>
                    <a:pt x="13363" y="13765"/>
                  </a:cubicBezTo>
                  <a:cubicBezTo>
                    <a:pt x="13317" y="13852"/>
                    <a:pt x="13454" y="13982"/>
                    <a:pt x="13500" y="14068"/>
                  </a:cubicBezTo>
                  <a:cubicBezTo>
                    <a:pt x="13546" y="14198"/>
                    <a:pt x="13729" y="14328"/>
                    <a:pt x="13820" y="14458"/>
                  </a:cubicBezTo>
                  <a:cubicBezTo>
                    <a:pt x="13958" y="14544"/>
                    <a:pt x="14003" y="14847"/>
                    <a:pt x="13958" y="14934"/>
                  </a:cubicBezTo>
                  <a:cubicBezTo>
                    <a:pt x="13958" y="15064"/>
                    <a:pt x="13775" y="15194"/>
                    <a:pt x="13683" y="15323"/>
                  </a:cubicBezTo>
                  <a:cubicBezTo>
                    <a:pt x="13637" y="15410"/>
                    <a:pt x="13363" y="15713"/>
                    <a:pt x="13363" y="15713"/>
                  </a:cubicBezTo>
                  <a:cubicBezTo>
                    <a:pt x="13363" y="15713"/>
                    <a:pt x="13225" y="15626"/>
                    <a:pt x="13134" y="15540"/>
                  </a:cubicBezTo>
                  <a:cubicBezTo>
                    <a:pt x="13088" y="15410"/>
                    <a:pt x="12997" y="15323"/>
                    <a:pt x="12997" y="15323"/>
                  </a:cubicBezTo>
                  <a:cubicBezTo>
                    <a:pt x="12997" y="15323"/>
                    <a:pt x="12951" y="15410"/>
                    <a:pt x="13042" y="15540"/>
                  </a:cubicBezTo>
                  <a:cubicBezTo>
                    <a:pt x="13134" y="15670"/>
                    <a:pt x="13225" y="15756"/>
                    <a:pt x="13225" y="15800"/>
                  </a:cubicBezTo>
                  <a:cubicBezTo>
                    <a:pt x="13225" y="15843"/>
                    <a:pt x="13042" y="15800"/>
                    <a:pt x="12997" y="15756"/>
                  </a:cubicBezTo>
                  <a:cubicBezTo>
                    <a:pt x="12905" y="15756"/>
                    <a:pt x="12997" y="15929"/>
                    <a:pt x="12905" y="15929"/>
                  </a:cubicBezTo>
                  <a:cubicBezTo>
                    <a:pt x="12768" y="15929"/>
                    <a:pt x="12631" y="15886"/>
                    <a:pt x="12585" y="15800"/>
                  </a:cubicBezTo>
                  <a:cubicBezTo>
                    <a:pt x="12539" y="15713"/>
                    <a:pt x="12402" y="15626"/>
                    <a:pt x="12402" y="15670"/>
                  </a:cubicBezTo>
                  <a:cubicBezTo>
                    <a:pt x="12356" y="15670"/>
                    <a:pt x="12219" y="15713"/>
                    <a:pt x="12173" y="15713"/>
                  </a:cubicBezTo>
                  <a:cubicBezTo>
                    <a:pt x="12081" y="15713"/>
                    <a:pt x="12036" y="15800"/>
                    <a:pt x="12173" y="15886"/>
                  </a:cubicBezTo>
                  <a:cubicBezTo>
                    <a:pt x="12264" y="15929"/>
                    <a:pt x="12493" y="16016"/>
                    <a:pt x="12402" y="16146"/>
                  </a:cubicBezTo>
                  <a:cubicBezTo>
                    <a:pt x="12310" y="16232"/>
                    <a:pt x="12264" y="16276"/>
                    <a:pt x="12264" y="16406"/>
                  </a:cubicBezTo>
                  <a:cubicBezTo>
                    <a:pt x="12264" y="16492"/>
                    <a:pt x="12036" y="16709"/>
                    <a:pt x="11990" y="16752"/>
                  </a:cubicBezTo>
                  <a:cubicBezTo>
                    <a:pt x="11898" y="16795"/>
                    <a:pt x="11761" y="16795"/>
                    <a:pt x="11578" y="16665"/>
                  </a:cubicBezTo>
                  <a:cubicBezTo>
                    <a:pt x="11395" y="16535"/>
                    <a:pt x="11212" y="16362"/>
                    <a:pt x="11029" y="16319"/>
                  </a:cubicBezTo>
                  <a:cubicBezTo>
                    <a:pt x="10846" y="16319"/>
                    <a:pt x="10388" y="16362"/>
                    <a:pt x="10388" y="16362"/>
                  </a:cubicBezTo>
                  <a:cubicBezTo>
                    <a:pt x="10388" y="16362"/>
                    <a:pt x="10800" y="16319"/>
                    <a:pt x="11029" y="16579"/>
                  </a:cubicBezTo>
                  <a:cubicBezTo>
                    <a:pt x="11258" y="16838"/>
                    <a:pt x="11120" y="16882"/>
                    <a:pt x="11441" y="16882"/>
                  </a:cubicBezTo>
                  <a:cubicBezTo>
                    <a:pt x="11807" y="16882"/>
                    <a:pt x="11990" y="16838"/>
                    <a:pt x="12081" y="16838"/>
                  </a:cubicBezTo>
                  <a:cubicBezTo>
                    <a:pt x="12173" y="16838"/>
                    <a:pt x="12173" y="17098"/>
                    <a:pt x="12081" y="17185"/>
                  </a:cubicBezTo>
                  <a:cubicBezTo>
                    <a:pt x="11990" y="17271"/>
                    <a:pt x="11944" y="17531"/>
                    <a:pt x="11898" y="17574"/>
                  </a:cubicBezTo>
                  <a:cubicBezTo>
                    <a:pt x="11853" y="17618"/>
                    <a:pt x="11669" y="17964"/>
                    <a:pt x="11578" y="18007"/>
                  </a:cubicBezTo>
                  <a:cubicBezTo>
                    <a:pt x="11486" y="18007"/>
                    <a:pt x="11303" y="18051"/>
                    <a:pt x="11258" y="18007"/>
                  </a:cubicBezTo>
                  <a:cubicBezTo>
                    <a:pt x="11166" y="17964"/>
                    <a:pt x="10983" y="17964"/>
                    <a:pt x="10983" y="17964"/>
                  </a:cubicBezTo>
                  <a:cubicBezTo>
                    <a:pt x="10983" y="17964"/>
                    <a:pt x="11075" y="18137"/>
                    <a:pt x="10983" y="18224"/>
                  </a:cubicBezTo>
                  <a:cubicBezTo>
                    <a:pt x="10892" y="18354"/>
                    <a:pt x="10754" y="18397"/>
                    <a:pt x="10708" y="18440"/>
                  </a:cubicBezTo>
                  <a:cubicBezTo>
                    <a:pt x="10663" y="18440"/>
                    <a:pt x="10388" y="18310"/>
                    <a:pt x="10251" y="18267"/>
                  </a:cubicBezTo>
                  <a:cubicBezTo>
                    <a:pt x="10114" y="18267"/>
                    <a:pt x="10068" y="18310"/>
                    <a:pt x="9976" y="18224"/>
                  </a:cubicBezTo>
                  <a:cubicBezTo>
                    <a:pt x="9839" y="18137"/>
                    <a:pt x="9610" y="18094"/>
                    <a:pt x="9610" y="18094"/>
                  </a:cubicBezTo>
                  <a:cubicBezTo>
                    <a:pt x="9610" y="18094"/>
                    <a:pt x="9885" y="18224"/>
                    <a:pt x="10022" y="18310"/>
                  </a:cubicBezTo>
                  <a:cubicBezTo>
                    <a:pt x="10159" y="18397"/>
                    <a:pt x="10159" y="18354"/>
                    <a:pt x="10342" y="18397"/>
                  </a:cubicBezTo>
                  <a:cubicBezTo>
                    <a:pt x="10480" y="18483"/>
                    <a:pt x="10617" y="18483"/>
                    <a:pt x="10708" y="18613"/>
                  </a:cubicBezTo>
                  <a:cubicBezTo>
                    <a:pt x="10800" y="18786"/>
                    <a:pt x="10708" y="18960"/>
                    <a:pt x="10708" y="18960"/>
                  </a:cubicBezTo>
                  <a:cubicBezTo>
                    <a:pt x="10708" y="19003"/>
                    <a:pt x="10525" y="19133"/>
                    <a:pt x="10434" y="19133"/>
                  </a:cubicBezTo>
                  <a:cubicBezTo>
                    <a:pt x="10388" y="19176"/>
                    <a:pt x="10022" y="19133"/>
                    <a:pt x="10022" y="19133"/>
                  </a:cubicBezTo>
                  <a:cubicBezTo>
                    <a:pt x="10022" y="19133"/>
                    <a:pt x="10022" y="19219"/>
                    <a:pt x="10114" y="19263"/>
                  </a:cubicBezTo>
                  <a:cubicBezTo>
                    <a:pt x="10159" y="19306"/>
                    <a:pt x="10205" y="19349"/>
                    <a:pt x="10205" y="19349"/>
                  </a:cubicBezTo>
                  <a:cubicBezTo>
                    <a:pt x="10205" y="19349"/>
                    <a:pt x="9931" y="19436"/>
                    <a:pt x="9885" y="19479"/>
                  </a:cubicBezTo>
                  <a:cubicBezTo>
                    <a:pt x="9885" y="19522"/>
                    <a:pt x="9976" y="19609"/>
                    <a:pt x="9931" y="19609"/>
                  </a:cubicBezTo>
                  <a:cubicBezTo>
                    <a:pt x="9885" y="19652"/>
                    <a:pt x="9793" y="19695"/>
                    <a:pt x="9793" y="19739"/>
                  </a:cubicBezTo>
                  <a:cubicBezTo>
                    <a:pt x="9747" y="19782"/>
                    <a:pt x="9793" y="19955"/>
                    <a:pt x="9747" y="19955"/>
                  </a:cubicBezTo>
                  <a:cubicBezTo>
                    <a:pt x="9747" y="19998"/>
                    <a:pt x="9519" y="20128"/>
                    <a:pt x="9519" y="20128"/>
                  </a:cubicBezTo>
                  <a:cubicBezTo>
                    <a:pt x="9519" y="20172"/>
                    <a:pt x="9381" y="20301"/>
                    <a:pt x="9336" y="20345"/>
                  </a:cubicBezTo>
                  <a:cubicBezTo>
                    <a:pt x="9336" y="20431"/>
                    <a:pt x="9290" y="20604"/>
                    <a:pt x="9290" y="20648"/>
                  </a:cubicBezTo>
                  <a:cubicBezTo>
                    <a:pt x="9244" y="20691"/>
                    <a:pt x="9061" y="20951"/>
                    <a:pt x="9061" y="20994"/>
                  </a:cubicBezTo>
                  <a:cubicBezTo>
                    <a:pt x="9015" y="21081"/>
                    <a:pt x="9015" y="21384"/>
                    <a:pt x="8969" y="21600"/>
                  </a:cubicBezTo>
                  <a:cubicBezTo>
                    <a:pt x="7459" y="21600"/>
                    <a:pt x="5492" y="21384"/>
                    <a:pt x="5492" y="21384"/>
                  </a:cubicBezTo>
                  <a:cubicBezTo>
                    <a:pt x="5995" y="17747"/>
                    <a:pt x="5995" y="17747"/>
                    <a:pt x="5995" y="17747"/>
                  </a:cubicBezTo>
                  <a:cubicBezTo>
                    <a:pt x="3158" y="16665"/>
                    <a:pt x="3158" y="16665"/>
                    <a:pt x="3158" y="16665"/>
                  </a:cubicBezTo>
                  <a:cubicBezTo>
                    <a:pt x="2746" y="15973"/>
                    <a:pt x="2746" y="15973"/>
                    <a:pt x="2746" y="15973"/>
                  </a:cubicBezTo>
                  <a:cubicBezTo>
                    <a:pt x="2059" y="15800"/>
                    <a:pt x="2059" y="15800"/>
                    <a:pt x="2059" y="15800"/>
                  </a:cubicBezTo>
                  <a:cubicBezTo>
                    <a:pt x="0" y="12683"/>
                    <a:pt x="0" y="12683"/>
                    <a:pt x="0" y="12683"/>
                  </a:cubicBezTo>
                  <a:cubicBezTo>
                    <a:pt x="778" y="11168"/>
                    <a:pt x="778" y="11168"/>
                    <a:pt x="778" y="11168"/>
                  </a:cubicBezTo>
                  <a:close/>
                  <a:moveTo>
                    <a:pt x="11029" y="4156"/>
                  </a:moveTo>
                  <a:cubicBezTo>
                    <a:pt x="10983" y="4156"/>
                    <a:pt x="10663" y="4502"/>
                    <a:pt x="10617" y="4632"/>
                  </a:cubicBezTo>
                  <a:cubicBezTo>
                    <a:pt x="10571" y="4805"/>
                    <a:pt x="10525" y="4805"/>
                    <a:pt x="10480" y="4978"/>
                  </a:cubicBezTo>
                  <a:cubicBezTo>
                    <a:pt x="10388" y="5108"/>
                    <a:pt x="10251" y="4978"/>
                    <a:pt x="10159" y="5108"/>
                  </a:cubicBezTo>
                  <a:cubicBezTo>
                    <a:pt x="10068" y="5238"/>
                    <a:pt x="10068" y="5281"/>
                    <a:pt x="9976" y="5238"/>
                  </a:cubicBezTo>
                  <a:cubicBezTo>
                    <a:pt x="9885" y="5238"/>
                    <a:pt x="9747" y="5151"/>
                    <a:pt x="9747" y="5021"/>
                  </a:cubicBezTo>
                  <a:cubicBezTo>
                    <a:pt x="9747" y="4891"/>
                    <a:pt x="9656" y="4891"/>
                    <a:pt x="9564" y="4805"/>
                  </a:cubicBezTo>
                  <a:cubicBezTo>
                    <a:pt x="9473" y="4718"/>
                    <a:pt x="9427" y="4588"/>
                    <a:pt x="9381" y="4545"/>
                  </a:cubicBezTo>
                  <a:cubicBezTo>
                    <a:pt x="9336" y="4502"/>
                    <a:pt x="9427" y="4329"/>
                    <a:pt x="9610" y="4329"/>
                  </a:cubicBezTo>
                  <a:cubicBezTo>
                    <a:pt x="9747" y="4329"/>
                    <a:pt x="9747" y="4026"/>
                    <a:pt x="9610" y="4069"/>
                  </a:cubicBezTo>
                  <a:cubicBezTo>
                    <a:pt x="9519" y="4112"/>
                    <a:pt x="9381" y="4242"/>
                    <a:pt x="9290" y="4199"/>
                  </a:cubicBezTo>
                  <a:cubicBezTo>
                    <a:pt x="9198" y="4112"/>
                    <a:pt x="9153" y="4026"/>
                    <a:pt x="9153" y="3939"/>
                  </a:cubicBezTo>
                  <a:cubicBezTo>
                    <a:pt x="9153" y="3853"/>
                    <a:pt x="9061" y="3809"/>
                    <a:pt x="9015" y="3679"/>
                  </a:cubicBezTo>
                  <a:cubicBezTo>
                    <a:pt x="8969" y="3549"/>
                    <a:pt x="8878" y="3290"/>
                    <a:pt x="9015" y="3376"/>
                  </a:cubicBezTo>
                  <a:cubicBezTo>
                    <a:pt x="9153" y="3463"/>
                    <a:pt x="9107" y="3290"/>
                    <a:pt x="9107" y="3203"/>
                  </a:cubicBezTo>
                  <a:cubicBezTo>
                    <a:pt x="9107" y="3117"/>
                    <a:pt x="9153" y="2943"/>
                    <a:pt x="9244" y="2987"/>
                  </a:cubicBezTo>
                  <a:cubicBezTo>
                    <a:pt x="9381" y="2987"/>
                    <a:pt x="9244" y="2727"/>
                    <a:pt x="9244" y="2640"/>
                  </a:cubicBezTo>
                  <a:cubicBezTo>
                    <a:pt x="9244" y="2554"/>
                    <a:pt x="9473" y="2597"/>
                    <a:pt x="9473" y="2467"/>
                  </a:cubicBezTo>
                  <a:cubicBezTo>
                    <a:pt x="9519" y="2381"/>
                    <a:pt x="9198" y="2208"/>
                    <a:pt x="9473" y="2208"/>
                  </a:cubicBezTo>
                  <a:cubicBezTo>
                    <a:pt x="9702" y="2251"/>
                    <a:pt x="9793" y="2294"/>
                    <a:pt x="9793" y="2467"/>
                  </a:cubicBezTo>
                  <a:cubicBezTo>
                    <a:pt x="9839" y="2640"/>
                    <a:pt x="9931" y="2770"/>
                    <a:pt x="10022" y="2900"/>
                  </a:cubicBezTo>
                  <a:cubicBezTo>
                    <a:pt x="10114" y="2987"/>
                    <a:pt x="10205" y="2857"/>
                    <a:pt x="10251" y="3073"/>
                  </a:cubicBezTo>
                  <a:cubicBezTo>
                    <a:pt x="10297" y="3246"/>
                    <a:pt x="10251" y="3376"/>
                    <a:pt x="10388" y="3376"/>
                  </a:cubicBezTo>
                  <a:cubicBezTo>
                    <a:pt x="10525" y="3376"/>
                    <a:pt x="10617" y="3376"/>
                    <a:pt x="10617" y="3506"/>
                  </a:cubicBezTo>
                  <a:cubicBezTo>
                    <a:pt x="10617" y="3636"/>
                    <a:pt x="10617" y="3809"/>
                    <a:pt x="10708" y="3853"/>
                  </a:cubicBezTo>
                  <a:cubicBezTo>
                    <a:pt x="10800" y="3896"/>
                    <a:pt x="10937" y="3896"/>
                    <a:pt x="11029" y="4026"/>
                  </a:cubicBezTo>
                  <a:cubicBezTo>
                    <a:pt x="11120" y="4112"/>
                    <a:pt x="11029" y="4156"/>
                    <a:pt x="11029" y="4156"/>
                  </a:cubicBezTo>
                  <a:close/>
                  <a:moveTo>
                    <a:pt x="10892" y="6103"/>
                  </a:moveTo>
                  <a:cubicBezTo>
                    <a:pt x="10892" y="6103"/>
                    <a:pt x="10525" y="6147"/>
                    <a:pt x="10480" y="6320"/>
                  </a:cubicBezTo>
                  <a:cubicBezTo>
                    <a:pt x="10388" y="6493"/>
                    <a:pt x="10388" y="6753"/>
                    <a:pt x="10434" y="6796"/>
                  </a:cubicBezTo>
                  <a:cubicBezTo>
                    <a:pt x="10480" y="6883"/>
                    <a:pt x="10617" y="6753"/>
                    <a:pt x="10663" y="6796"/>
                  </a:cubicBezTo>
                  <a:cubicBezTo>
                    <a:pt x="10708" y="6796"/>
                    <a:pt x="10800" y="6926"/>
                    <a:pt x="10892" y="6883"/>
                  </a:cubicBezTo>
                  <a:cubicBezTo>
                    <a:pt x="10983" y="6796"/>
                    <a:pt x="11029" y="6796"/>
                    <a:pt x="11120" y="6796"/>
                  </a:cubicBezTo>
                  <a:cubicBezTo>
                    <a:pt x="11166" y="6839"/>
                    <a:pt x="11258" y="6839"/>
                    <a:pt x="11349" y="6839"/>
                  </a:cubicBezTo>
                  <a:cubicBezTo>
                    <a:pt x="11441" y="6883"/>
                    <a:pt x="11532" y="6839"/>
                    <a:pt x="11624" y="6753"/>
                  </a:cubicBezTo>
                  <a:cubicBezTo>
                    <a:pt x="11715" y="6623"/>
                    <a:pt x="11761" y="6666"/>
                    <a:pt x="11944" y="6666"/>
                  </a:cubicBezTo>
                  <a:cubicBezTo>
                    <a:pt x="12081" y="6666"/>
                    <a:pt x="12081" y="6580"/>
                    <a:pt x="12264" y="6580"/>
                  </a:cubicBezTo>
                  <a:cubicBezTo>
                    <a:pt x="12402" y="6580"/>
                    <a:pt x="12447" y="6580"/>
                    <a:pt x="12447" y="6623"/>
                  </a:cubicBezTo>
                  <a:cubicBezTo>
                    <a:pt x="12447" y="6709"/>
                    <a:pt x="12356" y="6839"/>
                    <a:pt x="12447" y="6839"/>
                  </a:cubicBezTo>
                  <a:cubicBezTo>
                    <a:pt x="12585" y="6839"/>
                    <a:pt x="12768" y="6580"/>
                    <a:pt x="12905" y="6493"/>
                  </a:cubicBezTo>
                  <a:cubicBezTo>
                    <a:pt x="12997" y="6406"/>
                    <a:pt x="13042" y="6320"/>
                    <a:pt x="12997" y="6190"/>
                  </a:cubicBezTo>
                  <a:cubicBezTo>
                    <a:pt x="12951" y="6017"/>
                    <a:pt x="12905" y="5844"/>
                    <a:pt x="12814" y="5930"/>
                  </a:cubicBezTo>
                  <a:cubicBezTo>
                    <a:pt x="12768" y="6060"/>
                    <a:pt x="12631" y="5887"/>
                    <a:pt x="12631" y="5844"/>
                  </a:cubicBezTo>
                  <a:cubicBezTo>
                    <a:pt x="12585" y="5800"/>
                    <a:pt x="12768" y="5671"/>
                    <a:pt x="12768" y="5541"/>
                  </a:cubicBezTo>
                  <a:cubicBezTo>
                    <a:pt x="12768" y="5454"/>
                    <a:pt x="12676" y="5238"/>
                    <a:pt x="12676" y="5194"/>
                  </a:cubicBezTo>
                  <a:cubicBezTo>
                    <a:pt x="12631" y="5151"/>
                    <a:pt x="12814" y="5065"/>
                    <a:pt x="12859" y="5021"/>
                  </a:cubicBezTo>
                  <a:cubicBezTo>
                    <a:pt x="12951" y="5021"/>
                    <a:pt x="13134" y="4891"/>
                    <a:pt x="13088" y="4848"/>
                  </a:cubicBezTo>
                  <a:cubicBezTo>
                    <a:pt x="12997" y="4805"/>
                    <a:pt x="13042" y="4718"/>
                    <a:pt x="13042" y="4675"/>
                  </a:cubicBezTo>
                  <a:cubicBezTo>
                    <a:pt x="13088" y="4632"/>
                    <a:pt x="12951" y="4502"/>
                    <a:pt x="12951" y="4502"/>
                  </a:cubicBezTo>
                  <a:cubicBezTo>
                    <a:pt x="12951" y="4459"/>
                    <a:pt x="13134" y="4415"/>
                    <a:pt x="13042" y="4285"/>
                  </a:cubicBezTo>
                  <a:cubicBezTo>
                    <a:pt x="12997" y="4199"/>
                    <a:pt x="13042" y="4069"/>
                    <a:pt x="12859" y="4069"/>
                  </a:cubicBezTo>
                  <a:cubicBezTo>
                    <a:pt x="12631" y="4069"/>
                    <a:pt x="12539" y="4199"/>
                    <a:pt x="12447" y="4156"/>
                  </a:cubicBezTo>
                  <a:cubicBezTo>
                    <a:pt x="12356" y="4069"/>
                    <a:pt x="12356" y="3853"/>
                    <a:pt x="12493" y="3766"/>
                  </a:cubicBezTo>
                  <a:cubicBezTo>
                    <a:pt x="12631" y="3636"/>
                    <a:pt x="12814" y="3679"/>
                    <a:pt x="12905" y="3593"/>
                  </a:cubicBezTo>
                  <a:cubicBezTo>
                    <a:pt x="12951" y="3549"/>
                    <a:pt x="13134" y="3420"/>
                    <a:pt x="13134" y="3333"/>
                  </a:cubicBezTo>
                  <a:cubicBezTo>
                    <a:pt x="13088" y="3290"/>
                    <a:pt x="13271" y="3290"/>
                    <a:pt x="13363" y="3203"/>
                  </a:cubicBezTo>
                  <a:cubicBezTo>
                    <a:pt x="13454" y="3117"/>
                    <a:pt x="13363" y="2943"/>
                    <a:pt x="13317" y="2900"/>
                  </a:cubicBezTo>
                  <a:cubicBezTo>
                    <a:pt x="13271" y="2814"/>
                    <a:pt x="13408" y="2640"/>
                    <a:pt x="13408" y="2554"/>
                  </a:cubicBezTo>
                  <a:cubicBezTo>
                    <a:pt x="13454" y="2467"/>
                    <a:pt x="13500" y="2424"/>
                    <a:pt x="13500" y="2294"/>
                  </a:cubicBezTo>
                  <a:cubicBezTo>
                    <a:pt x="13500" y="2208"/>
                    <a:pt x="13592" y="1818"/>
                    <a:pt x="13637" y="1688"/>
                  </a:cubicBezTo>
                  <a:cubicBezTo>
                    <a:pt x="13637" y="1515"/>
                    <a:pt x="13866" y="1169"/>
                    <a:pt x="13729" y="1212"/>
                  </a:cubicBezTo>
                  <a:cubicBezTo>
                    <a:pt x="13546" y="1255"/>
                    <a:pt x="13363" y="1558"/>
                    <a:pt x="13363" y="1558"/>
                  </a:cubicBezTo>
                  <a:cubicBezTo>
                    <a:pt x="13363" y="1558"/>
                    <a:pt x="13408" y="1385"/>
                    <a:pt x="13317" y="1385"/>
                  </a:cubicBezTo>
                  <a:cubicBezTo>
                    <a:pt x="13271" y="1385"/>
                    <a:pt x="13363" y="1255"/>
                    <a:pt x="13408" y="1169"/>
                  </a:cubicBezTo>
                  <a:cubicBezTo>
                    <a:pt x="13454" y="1082"/>
                    <a:pt x="13729" y="952"/>
                    <a:pt x="13775" y="606"/>
                  </a:cubicBezTo>
                  <a:cubicBezTo>
                    <a:pt x="13820" y="303"/>
                    <a:pt x="13820" y="173"/>
                    <a:pt x="13683" y="173"/>
                  </a:cubicBezTo>
                  <a:cubicBezTo>
                    <a:pt x="13546" y="173"/>
                    <a:pt x="13454" y="216"/>
                    <a:pt x="13408" y="173"/>
                  </a:cubicBezTo>
                  <a:cubicBezTo>
                    <a:pt x="13317" y="87"/>
                    <a:pt x="13317" y="43"/>
                    <a:pt x="13225" y="0"/>
                  </a:cubicBezTo>
                  <a:cubicBezTo>
                    <a:pt x="13134" y="0"/>
                    <a:pt x="13042" y="130"/>
                    <a:pt x="12951" y="173"/>
                  </a:cubicBezTo>
                  <a:cubicBezTo>
                    <a:pt x="12905" y="216"/>
                    <a:pt x="12814" y="303"/>
                    <a:pt x="12814" y="303"/>
                  </a:cubicBezTo>
                  <a:cubicBezTo>
                    <a:pt x="12814" y="303"/>
                    <a:pt x="12997" y="43"/>
                    <a:pt x="12859" y="43"/>
                  </a:cubicBezTo>
                  <a:cubicBezTo>
                    <a:pt x="12768" y="43"/>
                    <a:pt x="12585" y="130"/>
                    <a:pt x="12493" y="87"/>
                  </a:cubicBezTo>
                  <a:cubicBezTo>
                    <a:pt x="12402" y="87"/>
                    <a:pt x="12356" y="87"/>
                    <a:pt x="12264" y="130"/>
                  </a:cubicBezTo>
                  <a:cubicBezTo>
                    <a:pt x="12173" y="173"/>
                    <a:pt x="12036" y="130"/>
                    <a:pt x="12036" y="216"/>
                  </a:cubicBezTo>
                  <a:cubicBezTo>
                    <a:pt x="11990" y="303"/>
                    <a:pt x="11944" y="346"/>
                    <a:pt x="11807" y="346"/>
                  </a:cubicBezTo>
                  <a:cubicBezTo>
                    <a:pt x="11715" y="346"/>
                    <a:pt x="11532" y="346"/>
                    <a:pt x="11532" y="390"/>
                  </a:cubicBezTo>
                  <a:cubicBezTo>
                    <a:pt x="11532" y="476"/>
                    <a:pt x="11349" y="519"/>
                    <a:pt x="11258" y="563"/>
                  </a:cubicBezTo>
                  <a:cubicBezTo>
                    <a:pt x="11166" y="606"/>
                    <a:pt x="11120" y="822"/>
                    <a:pt x="11075" y="866"/>
                  </a:cubicBezTo>
                  <a:cubicBezTo>
                    <a:pt x="11029" y="866"/>
                    <a:pt x="10937" y="1039"/>
                    <a:pt x="10937" y="1125"/>
                  </a:cubicBezTo>
                  <a:cubicBezTo>
                    <a:pt x="10937" y="1169"/>
                    <a:pt x="10937" y="1169"/>
                    <a:pt x="10754" y="1169"/>
                  </a:cubicBezTo>
                  <a:cubicBezTo>
                    <a:pt x="10617" y="1125"/>
                    <a:pt x="10525" y="1255"/>
                    <a:pt x="10525" y="1299"/>
                  </a:cubicBezTo>
                  <a:cubicBezTo>
                    <a:pt x="10525" y="1342"/>
                    <a:pt x="10480" y="1472"/>
                    <a:pt x="10434" y="1472"/>
                  </a:cubicBezTo>
                  <a:cubicBezTo>
                    <a:pt x="10388" y="1472"/>
                    <a:pt x="10251" y="1472"/>
                    <a:pt x="10159" y="1602"/>
                  </a:cubicBezTo>
                  <a:cubicBezTo>
                    <a:pt x="10022" y="1688"/>
                    <a:pt x="9931" y="1645"/>
                    <a:pt x="9839" y="1775"/>
                  </a:cubicBezTo>
                  <a:cubicBezTo>
                    <a:pt x="9793" y="1905"/>
                    <a:pt x="9839" y="2034"/>
                    <a:pt x="9931" y="2034"/>
                  </a:cubicBezTo>
                  <a:cubicBezTo>
                    <a:pt x="10022" y="2078"/>
                    <a:pt x="9976" y="2208"/>
                    <a:pt x="9976" y="2251"/>
                  </a:cubicBezTo>
                  <a:cubicBezTo>
                    <a:pt x="9931" y="2294"/>
                    <a:pt x="10114" y="2294"/>
                    <a:pt x="10068" y="2381"/>
                  </a:cubicBezTo>
                  <a:cubicBezTo>
                    <a:pt x="10022" y="2511"/>
                    <a:pt x="10068" y="2597"/>
                    <a:pt x="10114" y="2640"/>
                  </a:cubicBezTo>
                  <a:cubicBezTo>
                    <a:pt x="10205" y="2640"/>
                    <a:pt x="10251" y="2770"/>
                    <a:pt x="10388" y="2857"/>
                  </a:cubicBezTo>
                  <a:cubicBezTo>
                    <a:pt x="10480" y="2943"/>
                    <a:pt x="10617" y="2814"/>
                    <a:pt x="10663" y="2727"/>
                  </a:cubicBezTo>
                  <a:cubicBezTo>
                    <a:pt x="10708" y="2640"/>
                    <a:pt x="10663" y="2943"/>
                    <a:pt x="10708" y="2943"/>
                  </a:cubicBezTo>
                  <a:cubicBezTo>
                    <a:pt x="10754" y="2987"/>
                    <a:pt x="11029" y="3073"/>
                    <a:pt x="11075" y="2943"/>
                  </a:cubicBezTo>
                  <a:cubicBezTo>
                    <a:pt x="11166" y="2814"/>
                    <a:pt x="11258" y="2770"/>
                    <a:pt x="11258" y="2770"/>
                  </a:cubicBezTo>
                  <a:cubicBezTo>
                    <a:pt x="11258" y="2770"/>
                    <a:pt x="11120" y="3030"/>
                    <a:pt x="11303" y="2900"/>
                  </a:cubicBezTo>
                  <a:cubicBezTo>
                    <a:pt x="11486" y="2814"/>
                    <a:pt x="11624" y="2684"/>
                    <a:pt x="11715" y="2511"/>
                  </a:cubicBezTo>
                  <a:cubicBezTo>
                    <a:pt x="11807" y="2381"/>
                    <a:pt x="11898" y="2164"/>
                    <a:pt x="11898" y="2164"/>
                  </a:cubicBezTo>
                  <a:cubicBezTo>
                    <a:pt x="11898" y="2164"/>
                    <a:pt x="11944" y="2424"/>
                    <a:pt x="11853" y="2554"/>
                  </a:cubicBezTo>
                  <a:cubicBezTo>
                    <a:pt x="11807" y="2684"/>
                    <a:pt x="11990" y="2640"/>
                    <a:pt x="11898" y="2727"/>
                  </a:cubicBezTo>
                  <a:cubicBezTo>
                    <a:pt x="11853" y="2814"/>
                    <a:pt x="11532" y="2987"/>
                    <a:pt x="11486" y="2987"/>
                  </a:cubicBezTo>
                  <a:cubicBezTo>
                    <a:pt x="11486" y="2987"/>
                    <a:pt x="11258" y="3073"/>
                    <a:pt x="11349" y="3203"/>
                  </a:cubicBezTo>
                  <a:cubicBezTo>
                    <a:pt x="11441" y="3333"/>
                    <a:pt x="11441" y="3290"/>
                    <a:pt x="11486" y="3376"/>
                  </a:cubicBezTo>
                  <a:cubicBezTo>
                    <a:pt x="11532" y="3420"/>
                    <a:pt x="11624" y="3593"/>
                    <a:pt x="11624" y="3593"/>
                  </a:cubicBezTo>
                  <a:cubicBezTo>
                    <a:pt x="11624" y="3593"/>
                    <a:pt x="11212" y="3290"/>
                    <a:pt x="11166" y="3203"/>
                  </a:cubicBezTo>
                  <a:cubicBezTo>
                    <a:pt x="11075" y="3160"/>
                    <a:pt x="10754" y="3117"/>
                    <a:pt x="10708" y="3246"/>
                  </a:cubicBezTo>
                  <a:cubicBezTo>
                    <a:pt x="10708" y="3333"/>
                    <a:pt x="10800" y="3506"/>
                    <a:pt x="10800" y="3593"/>
                  </a:cubicBezTo>
                  <a:cubicBezTo>
                    <a:pt x="10754" y="3636"/>
                    <a:pt x="10754" y="3679"/>
                    <a:pt x="10937" y="3766"/>
                  </a:cubicBezTo>
                  <a:cubicBezTo>
                    <a:pt x="11120" y="3853"/>
                    <a:pt x="11303" y="4156"/>
                    <a:pt x="11349" y="4242"/>
                  </a:cubicBezTo>
                  <a:cubicBezTo>
                    <a:pt x="11395" y="4329"/>
                    <a:pt x="11486" y="4372"/>
                    <a:pt x="11578" y="4372"/>
                  </a:cubicBezTo>
                  <a:cubicBezTo>
                    <a:pt x="11715" y="4372"/>
                    <a:pt x="11578" y="4459"/>
                    <a:pt x="11532" y="4502"/>
                  </a:cubicBezTo>
                  <a:cubicBezTo>
                    <a:pt x="11486" y="4588"/>
                    <a:pt x="11258" y="4459"/>
                    <a:pt x="11120" y="4545"/>
                  </a:cubicBezTo>
                  <a:cubicBezTo>
                    <a:pt x="10937" y="4632"/>
                    <a:pt x="10754" y="4718"/>
                    <a:pt x="10754" y="4848"/>
                  </a:cubicBezTo>
                  <a:cubicBezTo>
                    <a:pt x="10708" y="5021"/>
                    <a:pt x="10754" y="5238"/>
                    <a:pt x="10846" y="5238"/>
                  </a:cubicBezTo>
                  <a:cubicBezTo>
                    <a:pt x="10937" y="5238"/>
                    <a:pt x="11075" y="5281"/>
                    <a:pt x="11120" y="5194"/>
                  </a:cubicBezTo>
                  <a:cubicBezTo>
                    <a:pt x="11212" y="5108"/>
                    <a:pt x="11349" y="5151"/>
                    <a:pt x="11258" y="5281"/>
                  </a:cubicBezTo>
                  <a:cubicBezTo>
                    <a:pt x="11166" y="5368"/>
                    <a:pt x="11120" y="5454"/>
                    <a:pt x="11212" y="5541"/>
                  </a:cubicBezTo>
                  <a:cubicBezTo>
                    <a:pt x="11258" y="5584"/>
                    <a:pt x="11258" y="5627"/>
                    <a:pt x="11395" y="5671"/>
                  </a:cubicBezTo>
                  <a:cubicBezTo>
                    <a:pt x="11578" y="5714"/>
                    <a:pt x="11624" y="5541"/>
                    <a:pt x="11624" y="5497"/>
                  </a:cubicBezTo>
                  <a:cubicBezTo>
                    <a:pt x="11669" y="5454"/>
                    <a:pt x="11761" y="5627"/>
                    <a:pt x="11624" y="5757"/>
                  </a:cubicBezTo>
                  <a:cubicBezTo>
                    <a:pt x="11532" y="5844"/>
                    <a:pt x="11441" y="5930"/>
                    <a:pt x="11349" y="5844"/>
                  </a:cubicBezTo>
                  <a:cubicBezTo>
                    <a:pt x="11212" y="5757"/>
                    <a:pt x="11075" y="5541"/>
                    <a:pt x="10937" y="5497"/>
                  </a:cubicBezTo>
                  <a:cubicBezTo>
                    <a:pt x="10800" y="5454"/>
                    <a:pt x="10617" y="5497"/>
                    <a:pt x="10663" y="5584"/>
                  </a:cubicBezTo>
                  <a:cubicBezTo>
                    <a:pt x="10663" y="5671"/>
                    <a:pt x="10663" y="5757"/>
                    <a:pt x="10754" y="5887"/>
                  </a:cubicBezTo>
                  <a:cubicBezTo>
                    <a:pt x="10800" y="5974"/>
                    <a:pt x="10937" y="5974"/>
                    <a:pt x="10983" y="6017"/>
                  </a:cubicBezTo>
                  <a:cubicBezTo>
                    <a:pt x="10983" y="6103"/>
                    <a:pt x="10892" y="6103"/>
                    <a:pt x="10892" y="6103"/>
                  </a:cubicBezTo>
                  <a:close/>
                  <a:moveTo>
                    <a:pt x="10159" y="5714"/>
                  </a:moveTo>
                  <a:cubicBezTo>
                    <a:pt x="10159" y="5714"/>
                    <a:pt x="10342" y="5757"/>
                    <a:pt x="10342" y="5844"/>
                  </a:cubicBezTo>
                  <a:cubicBezTo>
                    <a:pt x="10388" y="5930"/>
                    <a:pt x="10342" y="6103"/>
                    <a:pt x="10251" y="6103"/>
                  </a:cubicBezTo>
                  <a:cubicBezTo>
                    <a:pt x="10159" y="6147"/>
                    <a:pt x="9976" y="6060"/>
                    <a:pt x="9976" y="5887"/>
                  </a:cubicBezTo>
                  <a:cubicBezTo>
                    <a:pt x="9976" y="5757"/>
                    <a:pt x="10114" y="5714"/>
                    <a:pt x="10159" y="5714"/>
                  </a:cubicBezTo>
                  <a:close/>
                  <a:moveTo>
                    <a:pt x="9290" y="5627"/>
                  </a:moveTo>
                  <a:cubicBezTo>
                    <a:pt x="9107" y="5627"/>
                    <a:pt x="8969" y="5584"/>
                    <a:pt x="8969" y="5714"/>
                  </a:cubicBezTo>
                  <a:cubicBezTo>
                    <a:pt x="8969" y="5844"/>
                    <a:pt x="8969" y="5887"/>
                    <a:pt x="9198" y="5887"/>
                  </a:cubicBezTo>
                  <a:cubicBezTo>
                    <a:pt x="9473" y="5887"/>
                    <a:pt x="9564" y="5930"/>
                    <a:pt x="9610" y="5800"/>
                  </a:cubicBezTo>
                  <a:cubicBezTo>
                    <a:pt x="9702" y="5671"/>
                    <a:pt x="9610" y="5627"/>
                    <a:pt x="9519" y="5627"/>
                  </a:cubicBezTo>
                  <a:cubicBezTo>
                    <a:pt x="9427" y="5627"/>
                    <a:pt x="9290" y="5627"/>
                    <a:pt x="9290" y="5627"/>
                  </a:cubicBezTo>
                  <a:close/>
                  <a:moveTo>
                    <a:pt x="8649" y="4632"/>
                  </a:moveTo>
                  <a:cubicBezTo>
                    <a:pt x="8649" y="4675"/>
                    <a:pt x="8512" y="4891"/>
                    <a:pt x="8603" y="5021"/>
                  </a:cubicBezTo>
                  <a:cubicBezTo>
                    <a:pt x="8695" y="5151"/>
                    <a:pt x="8741" y="5238"/>
                    <a:pt x="8832" y="5454"/>
                  </a:cubicBezTo>
                  <a:cubicBezTo>
                    <a:pt x="8878" y="5671"/>
                    <a:pt x="9290" y="5454"/>
                    <a:pt x="9290" y="5281"/>
                  </a:cubicBezTo>
                  <a:cubicBezTo>
                    <a:pt x="9290" y="5151"/>
                    <a:pt x="9290" y="5065"/>
                    <a:pt x="9061" y="4848"/>
                  </a:cubicBezTo>
                  <a:cubicBezTo>
                    <a:pt x="8878" y="4632"/>
                    <a:pt x="8649" y="4632"/>
                    <a:pt x="8649" y="4632"/>
                  </a:cubicBezTo>
                  <a:close/>
                  <a:moveTo>
                    <a:pt x="7322" y="4112"/>
                  </a:moveTo>
                  <a:cubicBezTo>
                    <a:pt x="7322" y="4156"/>
                    <a:pt x="7276" y="4242"/>
                    <a:pt x="7459" y="4329"/>
                  </a:cubicBezTo>
                  <a:cubicBezTo>
                    <a:pt x="7597" y="4459"/>
                    <a:pt x="7597" y="4545"/>
                    <a:pt x="7551" y="4632"/>
                  </a:cubicBezTo>
                  <a:cubicBezTo>
                    <a:pt x="7505" y="4762"/>
                    <a:pt x="7231" y="4632"/>
                    <a:pt x="7276" y="4762"/>
                  </a:cubicBezTo>
                  <a:cubicBezTo>
                    <a:pt x="7322" y="4891"/>
                    <a:pt x="7414" y="4935"/>
                    <a:pt x="7597" y="4935"/>
                  </a:cubicBezTo>
                  <a:cubicBezTo>
                    <a:pt x="7780" y="4935"/>
                    <a:pt x="7871" y="5021"/>
                    <a:pt x="7871" y="5108"/>
                  </a:cubicBezTo>
                  <a:cubicBezTo>
                    <a:pt x="7917" y="5151"/>
                    <a:pt x="8008" y="5324"/>
                    <a:pt x="8054" y="5454"/>
                  </a:cubicBezTo>
                  <a:cubicBezTo>
                    <a:pt x="8100" y="5541"/>
                    <a:pt x="8420" y="5627"/>
                    <a:pt x="8420" y="5497"/>
                  </a:cubicBezTo>
                  <a:cubicBezTo>
                    <a:pt x="8466" y="5324"/>
                    <a:pt x="8420" y="5108"/>
                    <a:pt x="8420" y="4978"/>
                  </a:cubicBezTo>
                  <a:cubicBezTo>
                    <a:pt x="8420" y="4805"/>
                    <a:pt x="8329" y="4675"/>
                    <a:pt x="8192" y="4588"/>
                  </a:cubicBezTo>
                  <a:cubicBezTo>
                    <a:pt x="8100" y="4459"/>
                    <a:pt x="8008" y="4329"/>
                    <a:pt x="7917" y="4242"/>
                  </a:cubicBezTo>
                  <a:cubicBezTo>
                    <a:pt x="7871" y="4156"/>
                    <a:pt x="7825" y="3982"/>
                    <a:pt x="7642" y="3939"/>
                  </a:cubicBezTo>
                  <a:cubicBezTo>
                    <a:pt x="7459" y="3939"/>
                    <a:pt x="7322" y="4112"/>
                    <a:pt x="7322" y="4112"/>
                  </a:cubicBezTo>
                  <a:close/>
                  <a:moveTo>
                    <a:pt x="7231" y="7056"/>
                  </a:moveTo>
                  <a:cubicBezTo>
                    <a:pt x="7139" y="7056"/>
                    <a:pt x="6910" y="6883"/>
                    <a:pt x="7002" y="6883"/>
                  </a:cubicBezTo>
                  <a:cubicBezTo>
                    <a:pt x="7093" y="6839"/>
                    <a:pt x="7185" y="6796"/>
                    <a:pt x="7139" y="6709"/>
                  </a:cubicBezTo>
                  <a:cubicBezTo>
                    <a:pt x="7047" y="6623"/>
                    <a:pt x="7002" y="6406"/>
                    <a:pt x="7093" y="6450"/>
                  </a:cubicBezTo>
                  <a:cubicBezTo>
                    <a:pt x="7231" y="6493"/>
                    <a:pt x="7414" y="6623"/>
                    <a:pt x="7368" y="6666"/>
                  </a:cubicBezTo>
                  <a:cubicBezTo>
                    <a:pt x="7276" y="6753"/>
                    <a:pt x="7276" y="6753"/>
                    <a:pt x="7368" y="6839"/>
                  </a:cubicBezTo>
                  <a:cubicBezTo>
                    <a:pt x="7414" y="6926"/>
                    <a:pt x="7276" y="7056"/>
                    <a:pt x="7276" y="7056"/>
                  </a:cubicBezTo>
                  <a:cubicBezTo>
                    <a:pt x="7231" y="7056"/>
                    <a:pt x="7231" y="7056"/>
                    <a:pt x="7231" y="7056"/>
                  </a:cubicBezTo>
                  <a:close/>
                  <a:moveTo>
                    <a:pt x="6864" y="7575"/>
                  </a:moveTo>
                  <a:cubicBezTo>
                    <a:pt x="6864" y="7575"/>
                    <a:pt x="7047" y="7575"/>
                    <a:pt x="7047" y="7792"/>
                  </a:cubicBezTo>
                  <a:cubicBezTo>
                    <a:pt x="7002" y="8008"/>
                    <a:pt x="6819" y="7921"/>
                    <a:pt x="6727" y="7878"/>
                  </a:cubicBezTo>
                  <a:cubicBezTo>
                    <a:pt x="6681" y="7792"/>
                    <a:pt x="6773" y="7662"/>
                    <a:pt x="6864" y="7575"/>
                  </a:cubicBezTo>
                  <a:close/>
                  <a:moveTo>
                    <a:pt x="8558" y="7272"/>
                  </a:moveTo>
                  <a:cubicBezTo>
                    <a:pt x="8558" y="7272"/>
                    <a:pt x="8603" y="7012"/>
                    <a:pt x="8603" y="6969"/>
                  </a:cubicBezTo>
                  <a:cubicBezTo>
                    <a:pt x="8603" y="6926"/>
                    <a:pt x="8558" y="6753"/>
                    <a:pt x="8512" y="6666"/>
                  </a:cubicBezTo>
                  <a:cubicBezTo>
                    <a:pt x="8466" y="6580"/>
                    <a:pt x="8329" y="6623"/>
                    <a:pt x="8237" y="6709"/>
                  </a:cubicBezTo>
                  <a:cubicBezTo>
                    <a:pt x="8192" y="6796"/>
                    <a:pt x="8100" y="6580"/>
                    <a:pt x="8008" y="6580"/>
                  </a:cubicBezTo>
                  <a:cubicBezTo>
                    <a:pt x="7917" y="6536"/>
                    <a:pt x="7871" y="6623"/>
                    <a:pt x="7871" y="6709"/>
                  </a:cubicBezTo>
                  <a:cubicBezTo>
                    <a:pt x="7871" y="6839"/>
                    <a:pt x="8008" y="6883"/>
                    <a:pt x="7963" y="7012"/>
                  </a:cubicBezTo>
                  <a:cubicBezTo>
                    <a:pt x="7917" y="7099"/>
                    <a:pt x="7825" y="6969"/>
                    <a:pt x="7825" y="6883"/>
                  </a:cubicBezTo>
                  <a:cubicBezTo>
                    <a:pt x="7780" y="6753"/>
                    <a:pt x="7688" y="6666"/>
                    <a:pt x="7597" y="6753"/>
                  </a:cubicBezTo>
                  <a:cubicBezTo>
                    <a:pt x="7505" y="6796"/>
                    <a:pt x="7597" y="6926"/>
                    <a:pt x="7597" y="7099"/>
                  </a:cubicBezTo>
                  <a:cubicBezTo>
                    <a:pt x="7597" y="7229"/>
                    <a:pt x="7551" y="7186"/>
                    <a:pt x="7505" y="7229"/>
                  </a:cubicBezTo>
                  <a:cubicBezTo>
                    <a:pt x="7459" y="7272"/>
                    <a:pt x="7414" y="7315"/>
                    <a:pt x="7368" y="7402"/>
                  </a:cubicBezTo>
                  <a:cubicBezTo>
                    <a:pt x="7322" y="7445"/>
                    <a:pt x="7414" y="7532"/>
                    <a:pt x="7597" y="7532"/>
                  </a:cubicBezTo>
                  <a:cubicBezTo>
                    <a:pt x="7780" y="7532"/>
                    <a:pt x="8054" y="7489"/>
                    <a:pt x="8054" y="7489"/>
                  </a:cubicBezTo>
                  <a:cubicBezTo>
                    <a:pt x="8054" y="7489"/>
                    <a:pt x="8008" y="7575"/>
                    <a:pt x="7871" y="7662"/>
                  </a:cubicBezTo>
                  <a:cubicBezTo>
                    <a:pt x="7734" y="7705"/>
                    <a:pt x="7734" y="7792"/>
                    <a:pt x="7825" y="7878"/>
                  </a:cubicBezTo>
                  <a:cubicBezTo>
                    <a:pt x="7917" y="7965"/>
                    <a:pt x="7825" y="7965"/>
                    <a:pt x="7825" y="8095"/>
                  </a:cubicBezTo>
                  <a:cubicBezTo>
                    <a:pt x="7871" y="8181"/>
                    <a:pt x="8237" y="8138"/>
                    <a:pt x="8329" y="8138"/>
                  </a:cubicBezTo>
                  <a:cubicBezTo>
                    <a:pt x="8466" y="8095"/>
                    <a:pt x="8466" y="7965"/>
                    <a:pt x="8466" y="7835"/>
                  </a:cubicBezTo>
                  <a:cubicBezTo>
                    <a:pt x="8466" y="7705"/>
                    <a:pt x="8512" y="7705"/>
                    <a:pt x="8466" y="7618"/>
                  </a:cubicBezTo>
                  <a:cubicBezTo>
                    <a:pt x="8466" y="7532"/>
                    <a:pt x="8558" y="7272"/>
                    <a:pt x="8558" y="7272"/>
                  </a:cubicBezTo>
                  <a:close/>
                  <a:moveTo>
                    <a:pt x="9107" y="7662"/>
                  </a:moveTo>
                  <a:cubicBezTo>
                    <a:pt x="9107" y="7662"/>
                    <a:pt x="9198" y="7618"/>
                    <a:pt x="9290" y="7662"/>
                  </a:cubicBezTo>
                  <a:cubicBezTo>
                    <a:pt x="9427" y="7748"/>
                    <a:pt x="9519" y="7921"/>
                    <a:pt x="9473" y="8095"/>
                  </a:cubicBezTo>
                  <a:cubicBezTo>
                    <a:pt x="9473" y="8268"/>
                    <a:pt x="9564" y="8354"/>
                    <a:pt x="9519" y="8441"/>
                  </a:cubicBezTo>
                  <a:cubicBezTo>
                    <a:pt x="9473" y="8571"/>
                    <a:pt x="9244" y="8527"/>
                    <a:pt x="9244" y="8441"/>
                  </a:cubicBezTo>
                  <a:cubicBezTo>
                    <a:pt x="9198" y="8354"/>
                    <a:pt x="9015" y="8354"/>
                    <a:pt x="8786" y="8224"/>
                  </a:cubicBezTo>
                  <a:cubicBezTo>
                    <a:pt x="8558" y="8138"/>
                    <a:pt x="8695" y="8051"/>
                    <a:pt x="8832" y="7965"/>
                  </a:cubicBezTo>
                  <a:cubicBezTo>
                    <a:pt x="8969" y="7878"/>
                    <a:pt x="8924" y="7792"/>
                    <a:pt x="9107" y="7662"/>
                  </a:cubicBezTo>
                  <a:close/>
                  <a:moveTo>
                    <a:pt x="10617" y="7748"/>
                  </a:moveTo>
                  <a:cubicBezTo>
                    <a:pt x="10708" y="7792"/>
                    <a:pt x="10754" y="7618"/>
                    <a:pt x="10846" y="7618"/>
                  </a:cubicBezTo>
                  <a:cubicBezTo>
                    <a:pt x="10937" y="7662"/>
                    <a:pt x="11120" y="7575"/>
                    <a:pt x="11166" y="7618"/>
                  </a:cubicBezTo>
                  <a:cubicBezTo>
                    <a:pt x="11258" y="7662"/>
                    <a:pt x="11441" y="7618"/>
                    <a:pt x="11486" y="7532"/>
                  </a:cubicBezTo>
                  <a:cubicBezTo>
                    <a:pt x="11532" y="7402"/>
                    <a:pt x="11807" y="7272"/>
                    <a:pt x="11898" y="7272"/>
                  </a:cubicBezTo>
                  <a:cubicBezTo>
                    <a:pt x="11990" y="7272"/>
                    <a:pt x="11944" y="7272"/>
                    <a:pt x="12127" y="7229"/>
                  </a:cubicBezTo>
                  <a:cubicBezTo>
                    <a:pt x="12310" y="7186"/>
                    <a:pt x="12356" y="7229"/>
                    <a:pt x="12539" y="7272"/>
                  </a:cubicBezTo>
                  <a:cubicBezTo>
                    <a:pt x="12676" y="7315"/>
                    <a:pt x="12676" y="7359"/>
                    <a:pt x="12814" y="7445"/>
                  </a:cubicBezTo>
                  <a:cubicBezTo>
                    <a:pt x="12951" y="7489"/>
                    <a:pt x="12951" y="7575"/>
                    <a:pt x="12905" y="7705"/>
                  </a:cubicBezTo>
                  <a:cubicBezTo>
                    <a:pt x="12859" y="7835"/>
                    <a:pt x="12859" y="7835"/>
                    <a:pt x="12859" y="7965"/>
                  </a:cubicBezTo>
                  <a:cubicBezTo>
                    <a:pt x="12905" y="8095"/>
                    <a:pt x="12951" y="8224"/>
                    <a:pt x="12768" y="8311"/>
                  </a:cubicBezTo>
                  <a:cubicBezTo>
                    <a:pt x="12631" y="8354"/>
                    <a:pt x="12447" y="8398"/>
                    <a:pt x="12356" y="8398"/>
                  </a:cubicBezTo>
                  <a:cubicBezTo>
                    <a:pt x="12310" y="8398"/>
                    <a:pt x="12127" y="8224"/>
                    <a:pt x="12127" y="8224"/>
                  </a:cubicBezTo>
                  <a:cubicBezTo>
                    <a:pt x="12127" y="8224"/>
                    <a:pt x="12127" y="8354"/>
                    <a:pt x="12036" y="8398"/>
                  </a:cubicBezTo>
                  <a:cubicBezTo>
                    <a:pt x="11944" y="8441"/>
                    <a:pt x="11853" y="8484"/>
                    <a:pt x="11761" y="8484"/>
                  </a:cubicBezTo>
                  <a:cubicBezTo>
                    <a:pt x="11715" y="8441"/>
                    <a:pt x="11578" y="8484"/>
                    <a:pt x="11486" y="8527"/>
                  </a:cubicBezTo>
                  <a:cubicBezTo>
                    <a:pt x="11395" y="8571"/>
                    <a:pt x="11349" y="8571"/>
                    <a:pt x="11258" y="8571"/>
                  </a:cubicBezTo>
                  <a:cubicBezTo>
                    <a:pt x="11166" y="8571"/>
                    <a:pt x="10983" y="8614"/>
                    <a:pt x="10937" y="8614"/>
                  </a:cubicBezTo>
                  <a:cubicBezTo>
                    <a:pt x="10892" y="8614"/>
                    <a:pt x="10800" y="8527"/>
                    <a:pt x="10800" y="8441"/>
                  </a:cubicBezTo>
                  <a:cubicBezTo>
                    <a:pt x="10846" y="8398"/>
                    <a:pt x="10800" y="8354"/>
                    <a:pt x="10800" y="8354"/>
                  </a:cubicBezTo>
                  <a:cubicBezTo>
                    <a:pt x="10800" y="8354"/>
                    <a:pt x="10617" y="8527"/>
                    <a:pt x="10480" y="8527"/>
                  </a:cubicBezTo>
                  <a:cubicBezTo>
                    <a:pt x="10342" y="8527"/>
                    <a:pt x="10251" y="8484"/>
                    <a:pt x="10205" y="8441"/>
                  </a:cubicBezTo>
                  <a:cubicBezTo>
                    <a:pt x="10159" y="8398"/>
                    <a:pt x="10068" y="8484"/>
                    <a:pt x="10022" y="8441"/>
                  </a:cubicBezTo>
                  <a:cubicBezTo>
                    <a:pt x="9931" y="8354"/>
                    <a:pt x="9839" y="8138"/>
                    <a:pt x="9839" y="8095"/>
                  </a:cubicBezTo>
                  <a:cubicBezTo>
                    <a:pt x="9839" y="8051"/>
                    <a:pt x="9747" y="7835"/>
                    <a:pt x="9793" y="7748"/>
                  </a:cubicBezTo>
                  <a:cubicBezTo>
                    <a:pt x="9839" y="7618"/>
                    <a:pt x="9885" y="7618"/>
                    <a:pt x="9839" y="7445"/>
                  </a:cubicBezTo>
                  <a:cubicBezTo>
                    <a:pt x="9747" y="7272"/>
                    <a:pt x="9793" y="7186"/>
                    <a:pt x="9656" y="7056"/>
                  </a:cubicBezTo>
                  <a:cubicBezTo>
                    <a:pt x="9564" y="6926"/>
                    <a:pt x="9610" y="7099"/>
                    <a:pt x="9381" y="7012"/>
                  </a:cubicBezTo>
                  <a:cubicBezTo>
                    <a:pt x="9153" y="6926"/>
                    <a:pt x="9061" y="6883"/>
                    <a:pt x="8969" y="6709"/>
                  </a:cubicBezTo>
                  <a:cubicBezTo>
                    <a:pt x="8832" y="6536"/>
                    <a:pt x="8741" y="6363"/>
                    <a:pt x="8878" y="6320"/>
                  </a:cubicBezTo>
                  <a:cubicBezTo>
                    <a:pt x="9015" y="6320"/>
                    <a:pt x="9153" y="6233"/>
                    <a:pt x="9290" y="6363"/>
                  </a:cubicBezTo>
                  <a:cubicBezTo>
                    <a:pt x="9427" y="6536"/>
                    <a:pt x="9519" y="6493"/>
                    <a:pt x="9564" y="6580"/>
                  </a:cubicBezTo>
                  <a:cubicBezTo>
                    <a:pt x="9656" y="6666"/>
                    <a:pt x="9702" y="6666"/>
                    <a:pt x="9839" y="6666"/>
                  </a:cubicBezTo>
                  <a:cubicBezTo>
                    <a:pt x="9976" y="6623"/>
                    <a:pt x="10022" y="6666"/>
                    <a:pt x="10114" y="6753"/>
                  </a:cubicBezTo>
                  <a:cubicBezTo>
                    <a:pt x="10205" y="6839"/>
                    <a:pt x="10480" y="6969"/>
                    <a:pt x="10525" y="7012"/>
                  </a:cubicBezTo>
                  <a:cubicBezTo>
                    <a:pt x="10571" y="7012"/>
                    <a:pt x="10617" y="7186"/>
                    <a:pt x="10571" y="7315"/>
                  </a:cubicBezTo>
                  <a:cubicBezTo>
                    <a:pt x="10525" y="7402"/>
                    <a:pt x="10525" y="7575"/>
                    <a:pt x="10617" y="7618"/>
                  </a:cubicBezTo>
                  <a:cubicBezTo>
                    <a:pt x="10663" y="7618"/>
                    <a:pt x="10617" y="7748"/>
                    <a:pt x="10617" y="7748"/>
                  </a:cubicBezTo>
                  <a:close/>
                  <a:moveTo>
                    <a:pt x="5949" y="9090"/>
                  </a:moveTo>
                  <a:cubicBezTo>
                    <a:pt x="5949" y="9090"/>
                    <a:pt x="6132" y="8960"/>
                    <a:pt x="6315" y="9004"/>
                  </a:cubicBezTo>
                  <a:cubicBezTo>
                    <a:pt x="6544" y="9047"/>
                    <a:pt x="6590" y="9133"/>
                    <a:pt x="6544" y="9307"/>
                  </a:cubicBezTo>
                  <a:cubicBezTo>
                    <a:pt x="6544" y="9480"/>
                    <a:pt x="6361" y="9783"/>
                    <a:pt x="6224" y="9739"/>
                  </a:cubicBezTo>
                  <a:cubicBezTo>
                    <a:pt x="6041" y="9696"/>
                    <a:pt x="6132" y="9523"/>
                    <a:pt x="6041" y="9350"/>
                  </a:cubicBezTo>
                  <a:cubicBezTo>
                    <a:pt x="5995" y="9177"/>
                    <a:pt x="5903" y="9177"/>
                    <a:pt x="5949" y="9090"/>
                  </a:cubicBezTo>
                  <a:close/>
                  <a:moveTo>
                    <a:pt x="7871" y="13202"/>
                  </a:moveTo>
                  <a:cubicBezTo>
                    <a:pt x="7825" y="13246"/>
                    <a:pt x="7780" y="13332"/>
                    <a:pt x="7688" y="13376"/>
                  </a:cubicBezTo>
                  <a:cubicBezTo>
                    <a:pt x="7551" y="13419"/>
                    <a:pt x="7459" y="13505"/>
                    <a:pt x="7505" y="13635"/>
                  </a:cubicBezTo>
                  <a:cubicBezTo>
                    <a:pt x="7551" y="13722"/>
                    <a:pt x="7780" y="13635"/>
                    <a:pt x="7917" y="13765"/>
                  </a:cubicBezTo>
                  <a:cubicBezTo>
                    <a:pt x="8054" y="13852"/>
                    <a:pt x="8054" y="13938"/>
                    <a:pt x="8192" y="13982"/>
                  </a:cubicBezTo>
                  <a:cubicBezTo>
                    <a:pt x="8283" y="13982"/>
                    <a:pt x="8283" y="14068"/>
                    <a:pt x="8512" y="14025"/>
                  </a:cubicBezTo>
                  <a:cubicBezTo>
                    <a:pt x="8741" y="13982"/>
                    <a:pt x="8786" y="13895"/>
                    <a:pt x="8832" y="13808"/>
                  </a:cubicBezTo>
                  <a:cubicBezTo>
                    <a:pt x="8832" y="13722"/>
                    <a:pt x="8649" y="13635"/>
                    <a:pt x="8649" y="13549"/>
                  </a:cubicBezTo>
                  <a:cubicBezTo>
                    <a:pt x="8649" y="13419"/>
                    <a:pt x="8695" y="13376"/>
                    <a:pt x="8558" y="13246"/>
                  </a:cubicBezTo>
                  <a:cubicBezTo>
                    <a:pt x="8420" y="13116"/>
                    <a:pt x="8375" y="13116"/>
                    <a:pt x="8283" y="12986"/>
                  </a:cubicBezTo>
                  <a:cubicBezTo>
                    <a:pt x="8237" y="12856"/>
                    <a:pt x="8146" y="12640"/>
                    <a:pt x="8054" y="12770"/>
                  </a:cubicBezTo>
                  <a:cubicBezTo>
                    <a:pt x="7963" y="12856"/>
                    <a:pt x="7963" y="12943"/>
                    <a:pt x="7917" y="13029"/>
                  </a:cubicBezTo>
                  <a:cubicBezTo>
                    <a:pt x="7825" y="13116"/>
                    <a:pt x="7871" y="13202"/>
                    <a:pt x="7871" y="13202"/>
                  </a:cubicBezTo>
                  <a:close/>
                  <a:moveTo>
                    <a:pt x="8146" y="11211"/>
                  </a:moveTo>
                  <a:cubicBezTo>
                    <a:pt x="8146" y="11298"/>
                    <a:pt x="8054" y="11514"/>
                    <a:pt x="7963" y="11514"/>
                  </a:cubicBezTo>
                  <a:cubicBezTo>
                    <a:pt x="7871" y="11471"/>
                    <a:pt x="7780" y="11341"/>
                    <a:pt x="7734" y="11168"/>
                  </a:cubicBezTo>
                  <a:cubicBezTo>
                    <a:pt x="7688" y="11038"/>
                    <a:pt x="7597" y="10822"/>
                    <a:pt x="7459" y="10692"/>
                  </a:cubicBezTo>
                  <a:cubicBezTo>
                    <a:pt x="7322" y="10562"/>
                    <a:pt x="7368" y="10562"/>
                    <a:pt x="7231" y="10475"/>
                  </a:cubicBezTo>
                  <a:cubicBezTo>
                    <a:pt x="7047" y="10389"/>
                    <a:pt x="7139" y="10302"/>
                    <a:pt x="7002" y="10129"/>
                  </a:cubicBezTo>
                  <a:cubicBezTo>
                    <a:pt x="6864" y="9999"/>
                    <a:pt x="6956" y="9783"/>
                    <a:pt x="7047" y="9783"/>
                  </a:cubicBezTo>
                  <a:cubicBezTo>
                    <a:pt x="7185" y="9783"/>
                    <a:pt x="7276" y="9956"/>
                    <a:pt x="7322" y="10086"/>
                  </a:cubicBezTo>
                  <a:cubicBezTo>
                    <a:pt x="7368" y="10216"/>
                    <a:pt x="7551" y="10086"/>
                    <a:pt x="7597" y="9956"/>
                  </a:cubicBezTo>
                  <a:cubicBezTo>
                    <a:pt x="7597" y="9783"/>
                    <a:pt x="7597" y="9739"/>
                    <a:pt x="7642" y="9696"/>
                  </a:cubicBezTo>
                  <a:cubicBezTo>
                    <a:pt x="7688" y="9653"/>
                    <a:pt x="7459" y="9696"/>
                    <a:pt x="7459" y="9523"/>
                  </a:cubicBezTo>
                  <a:cubicBezTo>
                    <a:pt x="7459" y="9393"/>
                    <a:pt x="7459" y="9307"/>
                    <a:pt x="7505" y="9220"/>
                  </a:cubicBezTo>
                  <a:cubicBezTo>
                    <a:pt x="7505" y="9133"/>
                    <a:pt x="7642" y="9090"/>
                    <a:pt x="7734" y="9090"/>
                  </a:cubicBezTo>
                  <a:cubicBezTo>
                    <a:pt x="7825" y="9090"/>
                    <a:pt x="7871" y="9220"/>
                    <a:pt x="7963" y="9133"/>
                  </a:cubicBezTo>
                  <a:cubicBezTo>
                    <a:pt x="8054" y="9004"/>
                    <a:pt x="8100" y="9004"/>
                    <a:pt x="8283" y="8960"/>
                  </a:cubicBezTo>
                  <a:cubicBezTo>
                    <a:pt x="8420" y="8960"/>
                    <a:pt x="8237" y="9047"/>
                    <a:pt x="8375" y="9133"/>
                  </a:cubicBezTo>
                  <a:cubicBezTo>
                    <a:pt x="8512" y="9263"/>
                    <a:pt x="8649" y="9307"/>
                    <a:pt x="8603" y="9436"/>
                  </a:cubicBezTo>
                  <a:cubicBezTo>
                    <a:pt x="8512" y="9566"/>
                    <a:pt x="8512" y="9653"/>
                    <a:pt x="8375" y="9696"/>
                  </a:cubicBezTo>
                  <a:cubicBezTo>
                    <a:pt x="8237" y="9739"/>
                    <a:pt x="8237" y="9956"/>
                    <a:pt x="8283" y="9913"/>
                  </a:cubicBezTo>
                  <a:cubicBezTo>
                    <a:pt x="8329" y="9913"/>
                    <a:pt x="8420" y="9913"/>
                    <a:pt x="8420" y="9999"/>
                  </a:cubicBezTo>
                  <a:cubicBezTo>
                    <a:pt x="8466" y="10042"/>
                    <a:pt x="8466" y="10129"/>
                    <a:pt x="8512" y="10216"/>
                  </a:cubicBezTo>
                  <a:cubicBezTo>
                    <a:pt x="8603" y="10302"/>
                    <a:pt x="8695" y="10216"/>
                    <a:pt x="8649" y="10389"/>
                  </a:cubicBezTo>
                  <a:cubicBezTo>
                    <a:pt x="8649" y="10519"/>
                    <a:pt x="8649" y="10605"/>
                    <a:pt x="8603" y="10692"/>
                  </a:cubicBezTo>
                  <a:cubicBezTo>
                    <a:pt x="8603" y="10822"/>
                    <a:pt x="8741" y="10865"/>
                    <a:pt x="8649" y="10995"/>
                  </a:cubicBezTo>
                  <a:cubicBezTo>
                    <a:pt x="8558" y="11125"/>
                    <a:pt x="8558" y="11211"/>
                    <a:pt x="8375" y="11211"/>
                  </a:cubicBezTo>
                  <a:cubicBezTo>
                    <a:pt x="8192" y="11211"/>
                    <a:pt x="8146" y="11211"/>
                    <a:pt x="8146" y="11211"/>
                  </a:cubicBezTo>
                  <a:close/>
                  <a:moveTo>
                    <a:pt x="13225" y="9004"/>
                  </a:moveTo>
                  <a:cubicBezTo>
                    <a:pt x="13042" y="9004"/>
                    <a:pt x="12951" y="8960"/>
                    <a:pt x="12951" y="9090"/>
                  </a:cubicBezTo>
                  <a:cubicBezTo>
                    <a:pt x="12951" y="9220"/>
                    <a:pt x="12997" y="9263"/>
                    <a:pt x="13042" y="9350"/>
                  </a:cubicBezTo>
                  <a:cubicBezTo>
                    <a:pt x="13088" y="9480"/>
                    <a:pt x="13225" y="9307"/>
                    <a:pt x="13271" y="9436"/>
                  </a:cubicBezTo>
                  <a:cubicBezTo>
                    <a:pt x="13271" y="9566"/>
                    <a:pt x="13225" y="9566"/>
                    <a:pt x="13363" y="9696"/>
                  </a:cubicBezTo>
                  <a:cubicBezTo>
                    <a:pt x="13500" y="9869"/>
                    <a:pt x="13546" y="9739"/>
                    <a:pt x="13729" y="9653"/>
                  </a:cubicBezTo>
                  <a:cubicBezTo>
                    <a:pt x="13958" y="9566"/>
                    <a:pt x="14232" y="9653"/>
                    <a:pt x="14324" y="9566"/>
                  </a:cubicBezTo>
                  <a:cubicBezTo>
                    <a:pt x="14415" y="9480"/>
                    <a:pt x="14324" y="9307"/>
                    <a:pt x="14141" y="9177"/>
                  </a:cubicBezTo>
                  <a:cubicBezTo>
                    <a:pt x="13958" y="9090"/>
                    <a:pt x="13866" y="8917"/>
                    <a:pt x="13683" y="8917"/>
                  </a:cubicBezTo>
                  <a:cubicBezTo>
                    <a:pt x="13500" y="8917"/>
                    <a:pt x="13546" y="9004"/>
                    <a:pt x="13454" y="9004"/>
                  </a:cubicBezTo>
                  <a:cubicBezTo>
                    <a:pt x="13317" y="9047"/>
                    <a:pt x="13225" y="9004"/>
                    <a:pt x="13225" y="9004"/>
                  </a:cubicBezTo>
                  <a:close/>
                  <a:moveTo>
                    <a:pt x="14919" y="12553"/>
                  </a:moveTo>
                  <a:cubicBezTo>
                    <a:pt x="14919" y="12596"/>
                    <a:pt x="14873" y="12683"/>
                    <a:pt x="14919" y="12726"/>
                  </a:cubicBezTo>
                  <a:cubicBezTo>
                    <a:pt x="14919" y="12770"/>
                    <a:pt x="15056" y="12813"/>
                    <a:pt x="15056" y="12770"/>
                  </a:cubicBezTo>
                  <a:cubicBezTo>
                    <a:pt x="15102" y="12683"/>
                    <a:pt x="15193" y="12640"/>
                    <a:pt x="15056" y="12596"/>
                  </a:cubicBezTo>
                  <a:cubicBezTo>
                    <a:pt x="14964" y="12510"/>
                    <a:pt x="14919" y="12553"/>
                    <a:pt x="14919" y="12553"/>
                  </a:cubicBezTo>
                  <a:close/>
                  <a:moveTo>
                    <a:pt x="14461" y="12770"/>
                  </a:moveTo>
                  <a:cubicBezTo>
                    <a:pt x="14415" y="12856"/>
                    <a:pt x="14461" y="12986"/>
                    <a:pt x="14415" y="12986"/>
                  </a:cubicBezTo>
                  <a:cubicBezTo>
                    <a:pt x="14324" y="13029"/>
                    <a:pt x="14278" y="13202"/>
                    <a:pt x="14324" y="13202"/>
                  </a:cubicBezTo>
                  <a:cubicBezTo>
                    <a:pt x="14369" y="13246"/>
                    <a:pt x="14553" y="13116"/>
                    <a:pt x="14553" y="12986"/>
                  </a:cubicBezTo>
                  <a:cubicBezTo>
                    <a:pt x="14598" y="12899"/>
                    <a:pt x="14598" y="12813"/>
                    <a:pt x="14598" y="12770"/>
                  </a:cubicBezTo>
                  <a:cubicBezTo>
                    <a:pt x="14644" y="12726"/>
                    <a:pt x="14507" y="12726"/>
                    <a:pt x="14461" y="12770"/>
                  </a:cubicBezTo>
                  <a:close/>
                  <a:moveTo>
                    <a:pt x="16292" y="13462"/>
                  </a:moveTo>
                  <a:cubicBezTo>
                    <a:pt x="16200" y="13505"/>
                    <a:pt x="16154" y="13505"/>
                    <a:pt x="16154" y="13592"/>
                  </a:cubicBezTo>
                  <a:cubicBezTo>
                    <a:pt x="16154" y="13679"/>
                    <a:pt x="16200" y="13808"/>
                    <a:pt x="16337" y="13765"/>
                  </a:cubicBezTo>
                  <a:cubicBezTo>
                    <a:pt x="16429" y="13765"/>
                    <a:pt x="16566" y="13722"/>
                    <a:pt x="16612" y="13679"/>
                  </a:cubicBezTo>
                  <a:cubicBezTo>
                    <a:pt x="16658" y="13592"/>
                    <a:pt x="16658" y="13505"/>
                    <a:pt x="16520" y="13462"/>
                  </a:cubicBezTo>
                  <a:cubicBezTo>
                    <a:pt x="16429" y="13462"/>
                    <a:pt x="16292" y="13462"/>
                    <a:pt x="16292" y="13462"/>
                  </a:cubicBezTo>
                  <a:close/>
                  <a:moveTo>
                    <a:pt x="15331" y="13765"/>
                  </a:moveTo>
                  <a:cubicBezTo>
                    <a:pt x="15239" y="13938"/>
                    <a:pt x="15331" y="14285"/>
                    <a:pt x="15422" y="14371"/>
                  </a:cubicBezTo>
                  <a:cubicBezTo>
                    <a:pt x="15468" y="14458"/>
                    <a:pt x="15788" y="14458"/>
                    <a:pt x="15925" y="14328"/>
                  </a:cubicBezTo>
                  <a:cubicBezTo>
                    <a:pt x="16063" y="14198"/>
                    <a:pt x="16154" y="14068"/>
                    <a:pt x="16108" y="13982"/>
                  </a:cubicBezTo>
                  <a:cubicBezTo>
                    <a:pt x="16063" y="13852"/>
                    <a:pt x="16017" y="13722"/>
                    <a:pt x="16017" y="13635"/>
                  </a:cubicBezTo>
                  <a:cubicBezTo>
                    <a:pt x="15971" y="13549"/>
                    <a:pt x="15925" y="13462"/>
                    <a:pt x="15834" y="13419"/>
                  </a:cubicBezTo>
                  <a:cubicBezTo>
                    <a:pt x="15559" y="13332"/>
                    <a:pt x="15422" y="13592"/>
                    <a:pt x="15331" y="13765"/>
                  </a:cubicBezTo>
                  <a:close/>
                  <a:moveTo>
                    <a:pt x="16703" y="16622"/>
                  </a:moveTo>
                  <a:cubicBezTo>
                    <a:pt x="16703" y="16622"/>
                    <a:pt x="16703" y="16579"/>
                    <a:pt x="16795" y="16535"/>
                  </a:cubicBezTo>
                  <a:cubicBezTo>
                    <a:pt x="16932" y="16535"/>
                    <a:pt x="16978" y="16665"/>
                    <a:pt x="17069" y="16622"/>
                  </a:cubicBezTo>
                  <a:cubicBezTo>
                    <a:pt x="17161" y="16579"/>
                    <a:pt x="17069" y="16492"/>
                    <a:pt x="17207" y="16449"/>
                  </a:cubicBezTo>
                  <a:cubicBezTo>
                    <a:pt x="17298" y="16406"/>
                    <a:pt x="17390" y="16535"/>
                    <a:pt x="17436" y="16406"/>
                  </a:cubicBezTo>
                  <a:cubicBezTo>
                    <a:pt x="17481" y="16319"/>
                    <a:pt x="17619" y="16492"/>
                    <a:pt x="17710" y="16622"/>
                  </a:cubicBezTo>
                  <a:cubicBezTo>
                    <a:pt x="17802" y="16709"/>
                    <a:pt x="17893" y="16709"/>
                    <a:pt x="18076" y="16838"/>
                  </a:cubicBezTo>
                  <a:cubicBezTo>
                    <a:pt x="18259" y="16968"/>
                    <a:pt x="18259" y="16968"/>
                    <a:pt x="18442" y="16925"/>
                  </a:cubicBezTo>
                  <a:cubicBezTo>
                    <a:pt x="18671" y="16882"/>
                    <a:pt x="18717" y="16968"/>
                    <a:pt x="18625" y="17098"/>
                  </a:cubicBezTo>
                  <a:cubicBezTo>
                    <a:pt x="18534" y="17185"/>
                    <a:pt x="18488" y="17185"/>
                    <a:pt x="18717" y="17358"/>
                  </a:cubicBezTo>
                  <a:cubicBezTo>
                    <a:pt x="18900" y="17488"/>
                    <a:pt x="18900" y="17444"/>
                    <a:pt x="19037" y="17488"/>
                  </a:cubicBezTo>
                  <a:cubicBezTo>
                    <a:pt x="19175" y="17574"/>
                    <a:pt x="19175" y="17661"/>
                    <a:pt x="19358" y="17704"/>
                  </a:cubicBezTo>
                  <a:cubicBezTo>
                    <a:pt x="19541" y="17704"/>
                    <a:pt x="19358" y="17531"/>
                    <a:pt x="19449" y="17444"/>
                  </a:cubicBezTo>
                  <a:cubicBezTo>
                    <a:pt x="19541" y="17401"/>
                    <a:pt x="19678" y="17401"/>
                    <a:pt x="19815" y="17531"/>
                  </a:cubicBezTo>
                  <a:cubicBezTo>
                    <a:pt x="19953" y="17618"/>
                    <a:pt x="20044" y="17618"/>
                    <a:pt x="20273" y="17618"/>
                  </a:cubicBezTo>
                  <a:cubicBezTo>
                    <a:pt x="20502" y="17661"/>
                    <a:pt x="20731" y="17574"/>
                    <a:pt x="20914" y="17574"/>
                  </a:cubicBezTo>
                  <a:cubicBezTo>
                    <a:pt x="21097" y="17531"/>
                    <a:pt x="21325" y="17618"/>
                    <a:pt x="21417" y="17531"/>
                  </a:cubicBezTo>
                  <a:cubicBezTo>
                    <a:pt x="21463" y="17401"/>
                    <a:pt x="21417" y="17315"/>
                    <a:pt x="21234" y="17228"/>
                  </a:cubicBezTo>
                  <a:cubicBezTo>
                    <a:pt x="21051" y="17185"/>
                    <a:pt x="21051" y="17141"/>
                    <a:pt x="21005" y="17098"/>
                  </a:cubicBezTo>
                  <a:cubicBezTo>
                    <a:pt x="20959" y="17012"/>
                    <a:pt x="20868" y="17012"/>
                    <a:pt x="20776" y="17012"/>
                  </a:cubicBezTo>
                  <a:cubicBezTo>
                    <a:pt x="20639" y="17012"/>
                    <a:pt x="20593" y="16925"/>
                    <a:pt x="20364" y="16882"/>
                  </a:cubicBezTo>
                  <a:cubicBezTo>
                    <a:pt x="20181" y="16838"/>
                    <a:pt x="20090" y="16838"/>
                    <a:pt x="19861" y="16709"/>
                  </a:cubicBezTo>
                  <a:cubicBezTo>
                    <a:pt x="19678" y="16579"/>
                    <a:pt x="19586" y="16492"/>
                    <a:pt x="19678" y="16406"/>
                  </a:cubicBezTo>
                  <a:cubicBezTo>
                    <a:pt x="19769" y="16319"/>
                    <a:pt x="19998" y="16449"/>
                    <a:pt x="20181" y="16449"/>
                  </a:cubicBezTo>
                  <a:cubicBezTo>
                    <a:pt x="20319" y="16449"/>
                    <a:pt x="20273" y="16535"/>
                    <a:pt x="20410" y="16579"/>
                  </a:cubicBezTo>
                  <a:cubicBezTo>
                    <a:pt x="20502" y="16665"/>
                    <a:pt x="20593" y="16665"/>
                    <a:pt x="20776" y="16622"/>
                  </a:cubicBezTo>
                  <a:cubicBezTo>
                    <a:pt x="20914" y="16622"/>
                    <a:pt x="20914" y="16622"/>
                    <a:pt x="21142" y="16709"/>
                  </a:cubicBezTo>
                  <a:cubicBezTo>
                    <a:pt x="21371" y="16795"/>
                    <a:pt x="21371" y="16838"/>
                    <a:pt x="21508" y="16752"/>
                  </a:cubicBezTo>
                  <a:cubicBezTo>
                    <a:pt x="21600" y="16665"/>
                    <a:pt x="21417" y="16579"/>
                    <a:pt x="21463" y="16579"/>
                  </a:cubicBezTo>
                  <a:cubicBezTo>
                    <a:pt x="21508" y="16535"/>
                    <a:pt x="21463" y="16406"/>
                    <a:pt x="21371" y="16362"/>
                  </a:cubicBezTo>
                  <a:cubicBezTo>
                    <a:pt x="21325" y="16276"/>
                    <a:pt x="21234" y="16232"/>
                    <a:pt x="21234" y="16146"/>
                  </a:cubicBezTo>
                  <a:cubicBezTo>
                    <a:pt x="21234" y="16059"/>
                    <a:pt x="21371" y="16146"/>
                    <a:pt x="21371" y="16059"/>
                  </a:cubicBezTo>
                  <a:cubicBezTo>
                    <a:pt x="21325" y="15973"/>
                    <a:pt x="21325" y="15843"/>
                    <a:pt x="21142" y="15800"/>
                  </a:cubicBezTo>
                  <a:cubicBezTo>
                    <a:pt x="21005" y="15800"/>
                    <a:pt x="21097" y="15626"/>
                    <a:pt x="21051" y="15583"/>
                  </a:cubicBezTo>
                  <a:cubicBezTo>
                    <a:pt x="21005" y="15583"/>
                    <a:pt x="20776" y="15540"/>
                    <a:pt x="20731" y="15497"/>
                  </a:cubicBezTo>
                  <a:cubicBezTo>
                    <a:pt x="20731" y="15497"/>
                    <a:pt x="20731" y="15367"/>
                    <a:pt x="20639" y="15367"/>
                  </a:cubicBezTo>
                  <a:cubicBezTo>
                    <a:pt x="20593" y="15367"/>
                    <a:pt x="20547" y="15367"/>
                    <a:pt x="20502" y="15280"/>
                  </a:cubicBezTo>
                  <a:cubicBezTo>
                    <a:pt x="20456" y="15237"/>
                    <a:pt x="20410" y="15194"/>
                    <a:pt x="20319" y="15194"/>
                  </a:cubicBezTo>
                  <a:cubicBezTo>
                    <a:pt x="20181" y="15194"/>
                    <a:pt x="20090" y="15237"/>
                    <a:pt x="19907" y="15150"/>
                  </a:cubicBezTo>
                  <a:cubicBezTo>
                    <a:pt x="19724" y="15107"/>
                    <a:pt x="19678" y="14934"/>
                    <a:pt x="19541" y="14804"/>
                  </a:cubicBezTo>
                  <a:cubicBezTo>
                    <a:pt x="19449" y="14717"/>
                    <a:pt x="19449" y="14674"/>
                    <a:pt x="19358" y="14717"/>
                  </a:cubicBezTo>
                  <a:cubicBezTo>
                    <a:pt x="19312" y="14804"/>
                    <a:pt x="19175" y="14631"/>
                    <a:pt x="19083" y="14544"/>
                  </a:cubicBezTo>
                  <a:cubicBezTo>
                    <a:pt x="18992" y="14458"/>
                    <a:pt x="19037" y="14458"/>
                    <a:pt x="19220" y="14458"/>
                  </a:cubicBezTo>
                  <a:cubicBezTo>
                    <a:pt x="19358" y="14501"/>
                    <a:pt x="19358" y="14414"/>
                    <a:pt x="19312" y="14285"/>
                  </a:cubicBezTo>
                  <a:cubicBezTo>
                    <a:pt x="19312" y="14155"/>
                    <a:pt x="19083" y="14111"/>
                    <a:pt x="19083" y="13982"/>
                  </a:cubicBezTo>
                  <a:cubicBezTo>
                    <a:pt x="19083" y="13852"/>
                    <a:pt x="19312" y="13982"/>
                    <a:pt x="19449" y="13982"/>
                  </a:cubicBezTo>
                  <a:cubicBezTo>
                    <a:pt x="19586" y="13982"/>
                    <a:pt x="19586" y="14025"/>
                    <a:pt x="19678" y="14111"/>
                  </a:cubicBezTo>
                  <a:cubicBezTo>
                    <a:pt x="19769" y="14155"/>
                    <a:pt x="19861" y="14198"/>
                    <a:pt x="19953" y="14155"/>
                  </a:cubicBezTo>
                  <a:cubicBezTo>
                    <a:pt x="19998" y="14155"/>
                    <a:pt x="20090" y="14025"/>
                    <a:pt x="20090" y="14025"/>
                  </a:cubicBezTo>
                  <a:cubicBezTo>
                    <a:pt x="20090" y="14025"/>
                    <a:pt x="20090" y="14155"/>
                    <a:pt x="20090" y="14241"/>
                  </a:cubicBezTo>
                  <a:cubicBezTo>
                    <a:pt x="20044" y="14328"/>
                    <a:pt x="20136" y="14328"/>
                    <a:pt x="20227" y="14414"/>
                  </a:cubicBezTo>
                  <a:cubicBezTo>
                    <a:pt x="20364" y="14501"/>
                    <a:pt x="20410" y="14501"/>
                    <a:pt x="20547" y="14588"/>
                  </a:cubicBezTo>
                  <a:cubicBezTo>
                    <a:pt x="20685" y="14717"/>
                    <a:pt x="20776" y="14588"/>
                    <a:pt x="20868" y="14588"/>
                  </a:cubicBezTo>
                  <a:cubicBezTo>
                    <a:pt x="20959" y="14588"/>
                    <a:pt x="21005" y="14674"/>
                    <a:pt x="21097" y="14588"/>
                  </a:cubicBezTo>
                  <a:cubicBezTo>
                    <a:pt x="21188" y="14501"/>
                    <a:pt x="20868" y="14198"/>
                    <a:pt x="20822" y="14111"/>
                  </a:cubicBezTo>
                  <a:cubicBezTo>
                    <a:pt x="20776" y="14025"/>
                    <a:pt x="20914" y="14025"/>
                    <a:pt x="21005" y="14025"/>
                  </a:cubicBezTo>
                  <a:cubicBezTo>
                    <a:pt x="21142" y="14025"/>
                    <a:pt x="21051" y="13852"/>
                    <a:pt x="21051" y="13765"/>
                  </a:cubicBezTo>
                  <a:cubicBezTo>
                    <a:pt x="21097" y="13679"/>
                    <a:pt x="21097" y="13635"/>
                    <a:pt x="21142" y="13549"/>
                  </a:cubicBezTo>
                  <a:cubicBezTo>
                    <a:pt x="21142" y="13462"/>
                    <a:pt x="20868" y="13419"/>
                    <a:pt x="20868" y="13332"/>
                  </a:cubicBezTo>
                  <a:cubicBezTo>
                    <a:pt x="20868" y="13289"/>
                    <a:pt x="21051" y="13246"/>
                    <a:pt x="21051" y="13159"/>
                  </a:cubicBezTo>
                  <a:cubicBezTo>
                    <a:pt x="21051" y="13116"/>
                    <a:pt x="21005" y="12986"/>
                    <a:pt x="21005" y="12899"/>
                  </a:cubicBezTo>
                  <a:cubicBezTo>
                    <a:pt x="21005" y="12813"/>
                    <a:pt x="20776" y="12813"/>
                    <a:pt x="20639" y="12813"/>
                  </a:cubicBezTo>
                  <a:cubicBezTo>
                    <a:pt x="20502" y="12813"/>
                    <a:pt x="20547" y="12899"/>
                    <a:pt x="20410" y="12943"/>
                  </a:cubicBezTo>
                  <a:cubicBezTo>
                    <a:pt x="20273" y="13029"/>
                    <a:pt x="20273" y="12986"/>
                    <a:pt x="20227" y="12943"/>
                  </a:cubicBezTo>
                  <a:cubicBezTo>
                    <a:pt x="20227" y="12856"/>
                    <a:pt x="20090" y="12813"/>
                    <a:pt x="20044" y="12856"/>
                  </a:cubicBezTo>
                  <a:cubicBezTo>
                    <a:pt x="19953" y="12943"/>
                    <a:pt x="19861" y="13029"/>
                    <a:pt x="19815" y="12943"/>
                  </a:cubicBezTo>
                  <a:cubicBezTo>
                    <a:pt x="19724" y="12856"/>
                    <a:pt x="19907" y="12856"/>
                    <a:pt x="19861" y="12770"/>
                  </a:cubicBezTo>
                  <a:cubicBezTo>
                    <a:pt x="19815" y="12726"/>
                    <a:pt x="19815" y="12683"/>
                    <a:pt x="19769" y="12640"/>
                  </a:cubicBezTo>
                  <a:cubicBezTo>
                    <a:pt x="19724" y="12596"/>
                    <a:pt x="19586" y="12510"/>
                    <a:pt x="19495" y="12553"/>
                  </a:cubicBezTo>
                  <a:cubicBezTo>
                    <a:pt x="19403" y="12553"/>
                    <a:pt x="19449" y="12467"/>
                    <a:pt x="19403" y="12380"/>
                  </a:cubicBezTo>
                  <a:cubicBezTo>
                    <a:pt x="19312" y="12293"/>
                    <a:pt x="19266" y="12553"/>
                    <a:pt x="19220" y="12596"/>
                  </a:cubicBezTo>
                  <a:cubicBezTo>
                    <a:pt x="19175" y="12640"/>
                    <a:pt x="18992" y="12640"/>
                    <a:pt x="18900" y="12683"/>
                  </a:cubicBezTo>
                  <a:cubicBezTo>
                    <a:pt x="18808" y="12726"/>
                    <a:pt x="18808" y="12640"/>
                    <a:pt x="18717" y="12596"/>
                  </a:cubicBezTo>
                  <a:cubicBezTo>
                    <a:pt x="18625" y="12510"/>
                    <a:pt x="18671" y="12510"/>
                    <a:pt x="18488" y="12510"/>
                  </a:cubicBezTo>
                  <a:cubicBezTo>
                    <a:pt x="18305" y="12510"/>
                    <a:pt x="18442" y="12423"/>
                    <a:pt x="18351" y="12380"/>
                  </a:cubicBezTo>
                  <a:cubicBezTo>
                    <a:pt x="18305" y="12337"/>
                    <a:pt x="18214" y="12380"/>
                    <a:pt x="18031" y="12380"/>
                  </a:cubicBezTo>
                  <a:cubicBezTo>
                    <a:pt x="17847" y="12423"/>
                    <a:pt x="17939" y="12337"/>
                    <a:pt x="17893" y="12250"/>
                  </a:cubicBezTo>
                  <a:cubicBezTo>
                    <a:pt x="17847" y="12207"/>
                    <a:pt x="17893" y="12207"/>
                    <a:pt x="17893" y="12120"/>
                  </a:cubicBezTo>
                  <a:cubicBezTo>
                    <a:pt x="17893" y="12077"/>
                    <a:pt x="18031" y="12077"/>
                    <a:pt x="18031" y="11990"/>
                  </a:cubicBezTo>
                  <a:cubicBezTo>
                    <a:pt x="18031" y="11904"/>
                    <a:pt x="17847" y="11947"/>
                    <a:pt x="17847" y="11861"/>
                  </a:cubicBezTo>
                  <a:cubicBezTo>
                    <a:pt x="17847" y="11774"/>
                    <a:pt x="18076" y="11774"/>
                    <a:pt x="18214" y="11774"/>
                  </a:cubicBezTo>
                  <a:cubicBezTo>
                    <a:pt x="18305" y="11731"/>
                    <a:pt x="18397" y="11687"/>
                    <a:pt x="18259" y="11558"/>
                  </a:cubicBezTo>
                  <a:cubicBezTo>
                    <a:pt x="18168" y="11428"/>
                    <a:pt x="17985" y="11514"/>
                    <a:pt x="17893" y="11514"/>
                  </a:cubicBezTo>
                  <a:cubicBezTo>
                    <a:pt x="17756" y="11558"/>
                    <a:pt x="17664" y="11558"/>
                    <a:pt x="17664" y="11471"/>
                  </a:cubicBezTo>
                  <a:cubicBezTo>
                    <a:pt x="17664" y="11428"/>
                    <a:pt x="17893" y="11341"/>
                    <a:pt x="17939" y="11298"/>
                  </a:cubicBezTo>
                  <a:cubicBezTo>
                    <a:pt x="17985" y="11255"/>
                    <a:pt x="17893" y="11211"/>
                    <a:pt x="17619" y="11038"/>
                  </a:cubicBezTo>
                  <a:cubicBezTo>
                    <a:pt x="17390" y="10822"/>
                    <a:pt x="17481" y="11038"/>
                    <a:pt x="17390" y="11168"/>
                  </a:cubicBezTo>
                  <a:cubicBezTo>
                    <a:pt x="17344" y="11255"/>
                    <a:pt x="17253" y="11081"/>
                    <a:pt x="17207" y="10995"/>
                  </a:cubicBezTo>
                  <a:cubicBezTo>
                    <a:pt x="17207" y="10908"/>
                    <a:pt x="17344" y="10778"/>
                    <a:pt x="17253" y="10735"/>
                  </a:cubicBezTo>
                  <a:cubicBezTo>
                    <a:pt x="17161" y="10735"/>
                    <a:pt x="16978" y="10692"/>
                    <a:pt x="16841" y="10735"/>
                  </a:cubicBezTo>
                  <a:cubicBezTo>
                    <a:pt x="16749" y="10822"/>
                    <a:pt x="16612" y="10865"/>
                    <a:pt x="16612" y="10735"/>
                  </a:cubicBezTo>
                  <a:cubicBezTo>
                    <a:pt x="16566" y="10605"/>
                    <a:pt x="16383" y="10562"/>
                    <a:pt x="16337" y="10692"/>
                  </a:cubicBezTo>
                  <a:cubicBezTo>
                    <a:pt x="16246" y="10822"/>
                    <a:pt x="16108" y="10952"/>
                    <a:pt x="16063" y="10865"/>
                  </a:cubicBezTo>
                  <a:cubicBezTo>
                    <a:pt x="15971" y="10778"/>
                    <a:pt x="16200" y="10605"/>
                    <a:pt x="16246" y="10519"/>
                  </a:cubicBezTo>
                  <a:cubicBezTo>
                    <a:pt x="16246" y="10389"/>
                    <a:pt x="16108" y="10259"/>
                    <a:pt x="15971" y="10259"/>
                  </a:cubicBezTo>
                  <a:cubicBezTo>
                    <a:pt x="15834" y="10259"/>
                    <a:pt x="15742" y="10302"/>
                    <a:pt x="15742" y="10475"/>
                  </a:cubicBezTo>
                  <a:cubicBezTo>
                    <a:pt x="15788" y="10605"/>
                    <a:pt x="15605" y="10605"/>
                    <a:pt x="15559" y="10605"/>
                  </a:cubicBezTo>
                  <a:cubicBezTo>
                    <a:pt x="15514" y="10562"/>
                    <a:pt x="15468" y="10519"/>
                    <a:pt x="15331" y="10389"/>
                  </a:cubicBezTo>
                  <a:cubicBezTo>
                    <a:pt x="15193" y="10302"/>
                    <a:pt x="15056" y="10389"/>
                    <a:pt x="15147" y="10259"/>
                  </a:cubicBezTo>
                  <a:cubicBezTo>
                    <a:pt x="15193" y="10129"/>
                    <a:pt x="15193" y="10042"/>
                    <a:pt x="15056" y="10042"/>
                  </a:cubicBezTo>
                  <a:cubicBezTo>
                    <a:pt x="14873" y="9999"/>
                    <a:pt x="14736" y="10129"/>
                    <a:pt x="14827" y="10042"/>
                  </a:cubicBezTo>
                  <a:cubicBezTo>
                    <a:pt x="14873" y="9956"/>
                    <a:pt x="14873" y="9783"/>
                    <a:pt x="14736" y="9783"/>
                  </a:cubicBezTo>
                  <a:cubicBezTo>
                    <a:pt x="14644" y="9783"/>
                    <a:pt x="14507" y="9739"/>
                    <a:pt x="14369" y="9696"/>
                  </a:cubicBezTo>
                  <a:cubicBezTo>
                    <a:pt x="14186" y="9696"/>
                    <a:pt x="14003" y="9696"/>
                    <a:pt x="13912" y="9783"/>
                  </a:cubicBezTo>
                  <a:cubicBezTo>
                    <a:pt x="13820" y="9869"/>
                    <a:pt x="13820" y="9999"/>
                    <a:pt x="13866" y="10042"/>
                  </a:cubicBezTo>
                  <a:cubicBezTo>
                    <a:pt x="13912" y="10129"/>
                    <a:pt x="13820" y="10172"/>
                    <a:pt x="13866" y="10302"/>
                  </a:cubicBezTo>
                  <a:cubicBezTo>
                    <a:pt x="13958" y="10389"/>
                    <a:pt x="14095" y="10475"/>
                    <a:pt x="14095" y="10519"/>
                  </a:cubicBezTo>
                  <a:cubicBezTo>
                    <a:pt x="14095" y="10605"/>
                    <a:pt x="13820" y="10519"/>
                    <a:pt x="13775" y="10389"/>
                  </a:cubicBezTo>
                  <a:cubicBezTo>
                    <a:pt x="13729" y="10259"/>
                    <a:pt x="13637" y="10172"/>
                    <a:pt x="13546" y="10259"/>
                  </a:cubicBezTo>
                  <a:cubicBezTo>
                    <a:pt x="13454" y="10345"/>
                    <a:pt x="13363" y="10605"/>
                    <a:pt x="13225" y="10562"/>
                  </a:cubicBezTo>
                  <a:cubicBezTo>
                    <a:pt x="13134" y="10475"/>
                    <a:pt x="13180" y="10389"/>
                    <a:pt x="13180" y="10259"/>
                  </a:cubicBezTo>
                  <a:cubicBezTo>
                    <a:pt x="13180" y="10129"/>
                    <a:pt x="13134" y="10129"/>
                    <a:pt x="13225" y="10042"/>
                  </a:cubicBezTo>
                  <a:cubicBezTo>
                    <a:pt x="13317" y="9913"/>
                    <a:pt x="13225" y="9826"/>
                    <a:pt x="13180" y="9739"/>
                  </a:cubicBezTo>
                  <a:cubicBezTo>
                    <a:pt x="13180" y="9653"/>
                    <a:pt x="13042" y="9566"/>
                    <a:pt x="12997" y="9480"/>
                  </a:cubicBezTo>
                  <a:cubicBezTo>
                    <a:pt x="12905" y="9393"/>
                    <a:pt x="12859" y="9436"/>
                    <a:pt x="12859" y="9307"/>
                  </a:cubicBezTo>
                  <a:cubicBezTo>
                    <a:pt x="12859" y="9220"/>
                    <a:pt x="12768" y="9090"/>
                    <a:pt x="12676" y="9090"/>
                  </a:cubicBezTo>
                  <a:cubicBezTo>
                    <a:pt x="12539" y="9047"/>
                    <a:pt x="12356" y="9133"/>
                    <a:pt x="12219" y="9263"/>
                  </a:cubicBezTo>
                  <a:cubicBezTo>
                    <a:pt x="12036" y="9393"/>
                    <a:pt x="12036" y="9393"/>
                    <a:pt x="11944" y="9566"/>
                  </a:cubicBezTo>
                  <a:cubicBezTo>
                    <a:pt x="11853" y="9739"/>
                    <a:pt x="11807" y="9653"/>
                    <a:pt x="11807" y="9826"/>
                  </a:cubicBezTo>
                  <a:cubicBezTo>
                    <a:pt x="11807" y="9956"/>
                    <a:pt x="11761" y="9869"/>
                    <a:pt x="11761" y="9999"/>
                  </a:cubicBezTo>
                  <a:cubicBezTo>
                    <a:pt x="11761" y="10172"/>
                    <a:pt x="11761" y="10345"/>
                    <a:pt x="11898" y="10389"/>
                  </a:cubicBezTo>
                  <a:cubicBezTo>
                    <a:pt x="12036" y="10389"/>
                    <a:pt x="11990" y="10562"/>
                    <a:pt x="11990" y="10562"/>
                  </a:cubicBezTo>
                  <a:cubicBezTo>
                    <a:pt x="11944" y="10562"/>
                    <a:pt x="11853" y="10648"/>
                    <a:pt x="11807" y="10778"/>
                  </a:cubicBezTo>
                  <a:cubicBezTo>
                    <a:pt x="11761" y="10908"/>
                    <a:pt x="11944" y="10995"/>
                    <a:pt x="12036" y="11038"/>
                  </a:cubicBezTo>
                  <a:cubicBezTo>
                    <a:pt x="12127" y="11125"/>
                    <a:pt x="12264" y="11125"/>
                    <a:pt x="12264" y="11298"/>
                  </a:cubicBezTo>
                  <a:cubicBezTo>
                    <a:pt x="12219" y="11471"/>
                    <a:pt x="12219" y="11644"/>
                    <a:pt x="12081" y="11558"/>
                  </a:cubicBezTo>
                  <a:cubicBezTo>
                    <a:pt x="11990" y="11428"/>
                    <a:pt x="12036" y="11428"/>
                    <a:pt x="12127" y="11341"/>
                  </a:cubicBezTo>
                  <a:cubicBezTo>
                    <a:pt x="12173" y="11298"/>
                    <a:pt x="12036" y="11255"/>
                    <a:pt x="11898" y="11168"/>
                  </a:cubicBezTo>
                  <a:cubicBezTo>
                    <a:pt x="11761" y="11038"/>
                    <a:pt x="11669" y="10908"/>
                    <a:pt x="11624" y="10822"/>
                  </a:cubicBezTo>
                  <a:cubicBezTo>
                    <a:pt x="11624" y="10692"/>
                    <a:pt x="11624" y="10475"/>
                    <a:pt x="11578" y="10302"/>
                  </a:cubicBezTo>
                  <a:cubicBezTo>
                    <a:pt x="11578" y="10172"/>
                    <a:pt x="11486" y="10086"/>
                    <a:pt x="11486" y="9999"/>
                  </a:cubicBezTo>
                  <a:cubicBezTo>
                    <a:pt x="11532" y="9869"/>
                    <a:pt x="11578" y="9566"/>
                    <a:pt x="11669" y="9436"/>
                  </a:cubicBezTo>
                  <a:cubicBezTo>
                    <a:pt x="11807" y="9307"/>
                    <a:pt x="11944" y="9090"/>
                    <a:pt x="11807" y="9090"/>
                  </a:cubicBezTo>
                  <a:cubicBezTo>
                    <a:pt x="11715" y="9090"/>
                    <a:pt x="11441" y="9047"/>
                    <a:pt x="11166" y="9177"/>
                  </a:cubicBezTo>
                  <a:cubicBezTo>
                    <a:pt x="10937" y="9307"/>
                    <a:pt x="10846" y="9523"/>
                    <a:pt x="10800" y="9653"/>
                  </a:cubicBezTo>
                  <a:cubicBezTo>
                    <a:pt x="10708" y="9826"/>
                    <a:pt x="10708" y="10129"/>
                    <a:pt x="10663" y="10259"/>
                  </a:cubicBezTo>
                  <a:cubicBezTo>
                    <a:pt x="10617" y="10389"/>
                    <a:pt x="10571" y="10605"/>
                    <a:pt x="10617" y="10692"/>
                  </a:cubicBezTo>
                  <a:cubicBezTo>
                    <a:pt x="10617" y="10822"/>
                    <a:pt x="10663" y="11298"/>
                    <a:pt x="10708" y="11471"/>
                  </a:cubicBezTo>
                  <a:cubicBezTo>
                    <a:pt x="10754" y="11644"/>
                    <a:pt x="10983" y="11558"/>
                    <a:pt x="11166" y="11558"/>
                  </a:cubicBezTo>
                  <a:cubicBezTo>
                    <a:pt x="11349" y="11514"/>
                    <a:pt x="11441" y="11687"/>
                    <a:pt x="11395" y="11774"/>
                  </a:cubicBezTo>
                  <a:cubicBezTo>
                    <a:pt x="11349" y="11861"/>
                    <a:pt x="11166" y="11774"/>
                    <a:pt x="11075" y="11774"/>
                  </a:cubicBezTo>
                  <a:cubicBezTo>
                    <a:pt x="11029" y="11731"/>
                    <a:pt x="10754" y="11774"/>
                    <a:pt x="10800" y="11904"/>
                  </a:cubicBezTo>
                  <a:cubicBezTo>
                    <a:pt x="10846" y="11990"/>
                    <a:pt x="11075" y="12207"/>
                    <a:pt x="11258" y="12337"/>
                  </a:cubicBezTo>
                  <a:cubicBezTo>
                    <a:pt x="11441" y="12467"/>
                    <a:pt x="11441" y="12293"/>
                    <a:pt x="11624" y="12293"/>
                  </a:cubicBezTo>
                  <a:cubicBezTo>
                    <a:pt x="11853" y="12293"/>
                    <a:pt x="11898" y="12553"/>
                    <a:pt x="11944" y="12553"/>
                  </a:cubicBezTo>
                  <a:cubicBezTo>
                    <a:pt x="12036" y="12553"/>
                    <a:pt x="12127" y="12510"/>
                    <a:pt x="12173" y="12510"/>
                  </a:cubicBezTo>
                  <a:cubicBezTo>
                    <a:pt x="12219" y="12510"/>
                    <a:pt x="12493" y="12510"/>
                    <a:pt x="12585" y="12510"/>
                  </a:cubicBezTo>
                  <a:cubicBezTo>
                    <a:pt x="12676" y="12510"/>
                    <a:pt x="12814" y="12467"/>
                    <a:pt x="12905" y="12553"/>
                  </a:cubicBezTo>
                  <a:cubicBezTo>
                    <a:pt x="13042" y="12596"/>
                    <a:pt x="13134" y="12553"/>
                    <a:pt x="13225" y="12553"/>
                  </a:cubicBezTo>
                  <a:cubicBezTo>
                    <a:pt x="13317" y="12553"/>
                    <a:pt x="13363" y="12510"/>
                    <a:pt x="13363" y="12467"/>
                  </a:cubicBezTo>
                  <a:cubicBezTo>
                    <a:pt x="13363" y="12423"/>
                    <a:pt x="13408" y="12337"/>
                    <a:pt x="13454" y="12337"/>
                  </a:cubicBezTo>
                  <a:cubicBezTo>
                    <a:pt x="13546" y="12293"/>
                    <a:pt x="13592" y="12337"/>
                    <a:pt x="13683" y="12337"/>
                  </a:cubicBezTo>
                  <a:cubicBezTo>
                    <a:pt x="13775" y="12337"/>
                    <a:pt x="13775" y="12293"/>
                    <a:pt x="13912" y="12337"/>
                  </a:cubicBezTo>
                  <a:cubicBezTo>
                    <a:pt x="14003" y="12423"/>
                    <a:pt x="13775" y="12553"/>
                    <a:pt x="13866" y="12510"/>
                  </a:cubicBezTo>
                  <a:cubicBezTo>
                    <a:pt x="13912" y="12467"/>
                    <a:pt x="13958" y="12510"/>
                    <a:pt x="14003" y="12510"/>
                  </a:cubicBezTo>
                  <a:cubicBezTo>
                    <a:pt x="14049" y="12467"/>
                    <a:pt x="14095" y="12423"/>
                    <a:pt x="14095" y="12380"/>
                  </a:cubicBezTo>
                  <a:cubicBezTo>
                    <a:pt x="14095" y="12380"/>
                    <a:pt x="14186" y="12337"/>
                    <a:pt x="14278" y="12337"/>
                  </a:cubicBezTo>
                  <a:cubicBezTo>
                    <a:pt x="14369" y="12337"/>
                    <a:pt x="14278" y="12164"/>
                    <a:pt x="14278" y="12077"/>
                  </a:cubicBezTo>
                  <a:cubicBezTo>
                    <a:pt x="14232" y="11990"/>
                    <a:pt x="14049" y="11904"/>
                    <a:pt x="14003" y="11861"/>
                  </a:cubicBezTo>
                  <a:cubicBezTo>
                    <a:pt x="14003" y="11817"/>
                    <a:pt x="14141" y="11774"/>
                    <a:pt x="14141" y="11774"/>
                  </a:cubicBezTo>
                  <a:cubicBezTo>
                    <a:pt x="14186" y="11817"/>
                    <a:pt x="14324" y="11904"/>
                    <a:pt x="14415" y="11947"/>
                  </a:cubicBezTo>
                  <a:cubicBezTo>
                    <a:pt x="14507" y="11947"/>
                    <a:pt x="14553" y="11947"/>
                    <a:pt x="14598" y="12034"/>
                  </a:cubicBezTo>
                  <a:cubicBezTo>
                    <a:pt x="14644" y="12077"/>
                    <a:pt x="14644" y="12293"/>
                    <a:pt x="14736" y="12250"/>
                  </a:cubicBezTo>
                  <a:cubicBezTo>
                    <a:pt x="14827" y="12164"/>
                    <a:pt x="14873" y="12164"/>
                    <a:pt x="14919" y="12250"/>
                  </a:cubicBezTo>
                  <a:cubicBezTo>
                    <a:pt x="14964" y="12293"/>
                    <a:pt x="14964" y="12380"/>
                    <a:pt x="15010" y="12423"/>
                  </a:cubicBezTo>
                  <a:cubicBezTo>
                    <a:pt x="15056" y="12423"/>
                    <a:pt x="15147" y="12423"/>
                    <a:pt x="15331" y="12510"/>
                  </a:cubicBezTo>
                  <a:cubicBezTo>
                    <a:pt x="15514" y="12640"/>
                    <a:pt x="15514" y="12726"/>
                    <a:pt x="15331" y="12813"/>
                  </a:cubicBezTo>
                  <a:cubicBezTo>
                    <a:pt x="15147" y="12899"/>
                    <a:pt x="15193" y="12986"/>
                    <a:pt x="15239" y="13073"/>
                  </a:cubicBezTo>
                  <a:cubicBezTo>
                    <a:pt x="15285" y="13116"/>
                    <a:pt x="15468" y="12986"/>
                    <a:pt x="15514" y="12899"/>
                  </a:cubicBezTo>
                  <a:cubicBezTo>
                    <a:pt x="15605" y="12770"/>
                    <a:pt x="15697" y="12726"/>
                    <a:pt x="15788" y="12770"/>
                  </a:cubicBezTo>
                  <a:cubicBezTo>
                    <a:pt x="15834" y="12856"/>
                    <a:pt x="16017" y="13073"/>
                    <a:pt x="16108" y="13073"/>
                  </a:cubicBezTo>
                  <a:cubicBezTo>
                    <a:pt x="16154" y="13073"/>
                    <a:pt x="16246" y="12986"/>
                    <a:pt x="16292" y="13029"/>
                  </a:cubicBezTo>
                  <a:cubicBezTo>
                    <a:pt x="16292" y="13073"/>
                    <a:pt x="16383" y="13246"/>
                    <a:pt x="16429" y="13246"/>
                  </a:cubicBezTo>
                  <a:cubicBezTo>
                    <a:pt x="16475" y="13246"/>
                    <a:pt x="16612" y="13289"/>
                    <a:pt x="16703" y="13376"/>
                  </a:cubicBezTo>
                  <a:cubicBezTo>
                    <a:pt x="16749" y="13419"/>
                    <a:pt x="16978" y="13722"/>
                    <a:pt x="17024" y="13808"/>
                  </a:cubicBezTo>
                  <a:cubicBezTo>
                    <a:pt x="17069" y="13852"/>
                    <a:pt x="17161" y="14068"/>
                    <a:pt x="17115" y="14111"/>
                  </a:cubicBezTo>
                  <a:cubicBezTo>
                    <a:pt x="17024" y="14198"/>
                    <a:pt x="17024" y="14414"/>
                    <a:pt x="17024" y="14458"/>
                  </a:cubicBezTo>
                  <a:cubicBezTo>
                    <a:pt x="17069" y="14501"/>
                    <a:pt x="17253" y="14414"/>
                    <a:pt x="17390" y="14414"/>
                  </a:cubicBezTo>
                  <a:cubicBezTo>
                    <a:pt x="17481" y="14414"/>
                    <a:pt x="17619" y="14414"/>
                    <a:pt x="17619" y="14414"/>
                  </a:cubicBezTo>
                  <a:cubicBezTo>
                    <a:pt x="17619" y="13982"/>
                    <a:pt x="17619" y="13982"/>
                    <a:pt x="17619" y="13982"/>
                  </a:cubicBezTo>
                  <a:cubicBezTo>
                    <a:pt x="17619" y="13982"/>
                    <a:pt x="17756" y="14068"/>
                    <a:pt x="17847" y="14111"/>
                  </a:cubicBezTo>
                  <a:cubicBezTo>
                    <a:pt x="17893" y="14155"/>
                    <a:pt x="18076" y="14155"/>
                    <a:pt x="18168" y="14155"/>
                  </a:cubicBezTo>
                  <a:cubicBezTo>
                    <a:pt x="18259" y="14155"/>
                    <a:pt x="18351" y="14241"/>
                    <a:pt x="18488" y="14328"/>
                  </a:cubicBezTo>
                  <a:cubicBezTo>
                    <a:pt x="18625" y="14414"/>
                    <a:pt x="18351" y="14544"/>
                    <a:pt x="18122" y="14588"/>
                  </a:cubicBezTo>
                  <a:cubicBezTo>
                    <a:pt x="17893" y="14631"/>
                    <a:pt x="17939" y="14891"/>
                    <a:pt x="17939" y="14891"/>
                  </a:cubicBezTo>
                  <a:cubicBezTo>
                    <a:pt x="17939" y="14891"/>
                    <a:pt x="17847" y="14674"/>
                    <a:pt x="17802" y="14588"/>
                  </a:cubicBezTo>
                  <a:cubicBezTo>
                    <a:pt x="17756" y="14458"/>
                    <a:pt x="17619" y="14458"/>
                    <a:pt x="17481" y="14501"/>
                  </a:cubicBezTo>
                  <a:cubicBezTo>
                    <a:pt x="17344" y="14544"/>
                    <a:pt x="17161" y="14588"/>
                    <a:pt x="17024" y="14674"/>
                  </a:cubicBezTo>
                  <a:cubicBezTo>
                    <a:pt x="16886" y="14761"/>
                    <a:pt x="16841" y="14891"/>
                    <a:pt x="16795" y="14977"/>
                  </a:cubicBezTo>
                  <a:cubicBezTo>
                    <a:pt x="16749" y="15064"/>
                    <a:pt x="16749" y="15194"/>
                    <a:pt x="16932" y="15280"/>
                  </a:cubicBezTo>
                  <a:cubicBezTo>
                    <a:pt x="17069" y="15410"/>
                    <a:pt x="17161" y="15453"/>
                    <a:pt x="17207" y="15540"/>
                  </a:cubicBezTo>
                  <a:cubicBezTo>
                    <a:pt x="17207" y="15626"/>
                    <a:pt x="17024" y="15670"/>
                    <a:pt x="16978" y="15756"/>
                  </a:cubicBezTo>
                  <a:cubicBezTo>
                    <a:pt x="16886" y="15800"/>
                    <a:pt x="16795" y="15886"/>
                    <a:pt x="16612" y="15973"/>
                  </a:cubicBezTo>
                  <a:cubicBezTo>
                    <a:pt x="16475" y="16016"/>
                    <a:pt x="16429" y="16016"/>
                    <a:pt x="16337" y="16016"/>
                  </a:cubicBezTo>
                  <a:cubicBezTo>
                    <a:pt x="16292" y="16016"/>
                    <a:pt x="16108" y="15973"/>
                    <a:pt x="15925" y="16016"/>
                  </a:cubicBezTo>
                  <a:cubicBezTo>
                    <a:pt x="15742" y="16016"/>
                    <a:pt x="15788" y="16146"/>
                    <a:pt x="15834" y="16189"/>
                  </a:cubicBezTo>
                  <a:cubicBezTo>
                    <a:pt x="15834" y="16276"/>
                    <a:pt x="15742" y="16406"/>
                    <a:pt x="15651" y="16492"/>
                  </a:cubicBezTo>
                  <a:cubicBezTo>
                    <a:pt x="15559" y="16579"/>
                    <a:pt x="15559" y="16709"/>
                    <a:pt x="15697" y="16838"/>
                  </a:cubicBezTo>
                  <a:cubicBezTo>
                    <a:pt x="15834" y="17012"/>
                    <a:pt x="15925" y="17055"/>
                    <a:pt x="16108" y="17055"/>
                  </a:cubicBezTo>
                  <a:cubicBezTo>
                    <a:pt x="16292" y="17055"/>
                    <a:pt x="16429" y="17012"/>
                    <a:pt x="16566" y="16925"/>
                  </a:cubicBezTo>
                  <a:cubicBezTo>
                    <a:pt x="16658" y="16795"/>
                    <a:pt x="16703" y="16622"/>
                    <a:pt x="16703" y="16622"/>
                  </a:cubicBezTo>
                  <a:close/>
                  <a:moveTo>
                    <a:pt x="16246" y="17618"/>
                  </a:moveTo>
                  <a:cubicBezTo>
                    <a:pt x="16246" y="17618"/>
                    <a:pt x="16292" y="17574"/>
                    <a:pt x="16337" y="17574"/>
                  </a:cubicBezTo>
                  <a:cubicBezTo>
                    <a:pt x="16429" y="17574"/>
                    <a:pt x="16475" y="17618"/>
                    <a:pt x="16566" y="17618"/>
                  </a:cubicBezTo>
                  <a:cubicBezTo>
                    <a:pt x="16658" y="17661"/>
                    <a:pt x="16520" y="17834"/>
                    <a:pt x="16429" y="17747"/>
                  </a:cubicBezTo>
                  <a:cubicBezTo>
                    <a:pt x="16292" y="17704"/>
                    <a:pt x="16292" y="17661"/>
                    <a:pt x="16246" y="17618"/>
                  </a:cubicBezTo>
                  <a:close/>
                  <a:moveTo>
                    <a:pt x="15971" y="17791"/>
                  </a:moveTo>
                  <a:cubicBezTo>
                    <a:pt x="15834" y="17791"/>
                    <a:pt x="15788" y="17877"/>
                    <a:pt x="15834" y="17964"/>
                  </a:cubicBezTo>
                  <a:cubicBezTo>
                    <a:pt x="15834" y="18007"/>
                    <a:pt x="16063" y="18180"/>
                    <a:pt x="16154" y="18137"/>
                  </a:cubicBezTo>
                  <a:cubicBezTo>
                    <a:pt x="16246" y="18094"/>
                    <a:pt x="16246" y="17964"/>
                    <a:pt x="16200" y="17877"/>
                  </a:cubicBezTo>
                  <a:cubicBezTo>
                    <a:pt x="16200" y="17834"/>
                    <a:pt x="15971" y="17791"/>
                    <a:pt x="15971" y="17791"/>
                  </a:cubicBezTo>
                  <a:close/>
                  <a:moveTo>
                    <a:pt x="15514" y="18916"/>
                  </a:moveTo>
                  <a:cubicBezTo>
                    <a:pt x="15376" y="19046"/>
                    <a:pt x="15331" y="19133"/>
                    <a:pt x="15331" y="19219"/>
                  </a:cubicBezTo>
                  <a:cubicBezTo>
                    <a:pt x="15331" y="19306"/>
                    <a:pt x="15331" y="19479"/>
                    <a:pt x="15422" y="19522"/>
                  </a:cubicBezTo>
                  <a:cubicBezTo>
                    <a:pt x="15514" y="19566"/>
                    <a:pt x="15559" y="19652"/>
                    <a:pt x="15651" y="19609"/>
                  </a:cubicBezTo>
                  <a:cubicBezTo>
                    <a:pt x="15742" y="19566"/>
                    <a:pt x="15742" y="19436"/>
                    <a:pt x="15788" y="19306"/>
                  </a:cubicBezTo>
                  <a:cubicBezTo>
                    <a:pt x="15788" y="19176"/>
                    <a:pt x="15834" y="19133"/>
                    <a:pt x="15788" y="19003"/>
                  </a:cubicBezTo>
                  <a:cubicBezTo>
                    <a:pt x="15697" y="18873"/>
                    <a:pt x="15514" y="18916"/>
                    <a:pt x="15514" y="18916"/>
                  </a:cubicBezTo>
                  <a:close/>
                  <a:moveTo>
                    <a:pt x="14186" y="18657"/>
                  </a:moveTo>
                  <a:cubicBezTo>
                    <a:pt x="14095" y="18700"/>
                    <a:pt x="14003" y="18700"/>
                    <a:pt x="13866" y="18830"/>
                  </a:cubicBezTo>
                  <a:cubicBezTo>
                    <a:pt x="13729" y="18960"/>
                    <a:pt x="13683" y="19176"/>
                    <a:pt x="13683" y="19306"/>
                  </a:cubicBezTo>
                  <a:cubicBezTo>
                    <a:pt x="13683" y="19392"/>
                    <a:pt x="13775" y="19479"/>
                    <a:pt x="14049" y="19349"/>
                  </a:cubicBezTo>
                  <a:cubicBezTo>
                    <a:pt x="14324" y="19263"/>
                    <a:pt x="14369" y="19133"/>
                    <a:pt x="14461" y="18960"/>
                  </a:cubicBezTo>
                  <a:cubicBezTo>
                    <a:pt x="14553" y="18786"/>
                    <a:pt x="14598" y="18613"/>
                    <a:pt x="14461" y="18613"/>
                  </a:cubicBezTo>
                  <a:cubicBezTo>
                    <a:pt x="14324" y="18613"/>
                    <a:pt x="14186" y="18657"/>
                    <a:pt x="14186" y="18657"/>
                  </a:cubicBezTo>
                  <a:close/>
                  <a:moveTo>
                    <a:pt x="13088" y="15973"/>
                  </a:moveTo>
                  <a:cubicBezTo>
                    <a:pt x="13042" y="16059"/>
                    <a:pt x="13042" y="16103"/>
                    <a:pt x="13088" y="16189"/>
                  </a:cubicBezTo>
                  <a:cubicBezTo>
                    <a:pt x="13180" y="16276"/>
                    <a:pt x="13225" y="16319"/>
                    <a:pt x="13317" y="16319"/>
                  </a:cubicBezTo>
                  <a:cubicBezTo>
                    <a:pt x="13363" y="16276"/>
                    <a:pt x="13454" y="16276"/>
                    <a:pt x="13363" y="16146"/>
                  </a:cubicBezTo>
                  <a:cubicBezTo>
                    <a:pt x="13225" y="16016"/>
                    <a:pt x="13088" y="15973"/>
                    <a:pt x="13088" y="15973"/>
                  </a:cubicBezTo>
                  <a:close/>
                  <a:moveTo>
                    <a:pt x="12539" y="16276"/>
                  </a:moveTo>
                  <a:cubicBezTo>
                    <a:pt x="12402" y="16362"/>
                    <a:pt x="12402" y="16449"/>
                    <a:pt x="12402" y="16579"/>
                  </a:cubicBezTo>
                  <a:cubicBezTo>
                    <a:pt x="12447" y="16665"/>
                    <a:pt x="12447" y="16925"/>
                    <a:pt x="12447" y="17055"/>
                  </a:cubicBezTo>
                  <a:cubicBezTo>
                    <a:pt x="12447" y="17185"/>
                    <a:pt x="12402" y="17141"/>
                    <a:pt x="12447" y="17358"/>
                  </a:cubicBezTo>
                  <a:cubicBezTo>
                    <a:pt x="12493" y="17618"/>
                    <a:pt x="12493" y="17661"/>
                    <a:pt x="12493" y="17747"/>
                  </a:cubicBezTo>
                  <a:cubicBezTo>
                    <a:pt x="12493" y="17834"/>
                    <a:pt x="12402" y="17877"/>
                    <a:pt x="12310" y="18007"/>
                  </a:cubicBezTo>
                  <a:cubicBezTo>
                    <a:pt x="12173" y="18180"/>
                    <a:pt x="12081" y="18310"/>
                    <a:pt x="12173" y="18354"/>
                  </a:cubicBezTo>
                  <a:cubicBezTo>
                    <a:pt x="12310" y="18397"/>
                    <a:pt x="12356" y="18354"/>
                    <a:pt x="12493" y="18267"/>
                  </a:cubicBezTo>
                  <a:cubicBezTo>
                    <a:pt x="12631" y="18180"/>
                    <a:pt x="12768" y="18094"/>
                    <a:pt x="12768" y="18180"/>
                  </a:cubicBezTo>
                  <a:cubicBezTo>
                    <a:pt x="12768" y="18267"/>
                    <a:pt x="12814" y="18657"/>
                    <a:pt x="12951" y="18657"/>
                  </a:cubicBezTo>
                  <a:cubicBezTo>
                    <a:pt x="13042" y="18700"/>
                    <a:pt x="13271" y="18527"/>
                    <a:pt x="13317" y="18354"/>
                  </a:cubicBezTo>
                  <a:cubicBezTo>
                    <a:pt x="13408" y="18224"/>
                    <a:pt x="13500" y="18224"/>
                    <a:pt x="13546" y="18094"/>
                  </a:cubicBezTo>
                  <a:cubicBezTo>
                    <a:pt x="13637" y="17964"/>
                    <a:pt x="13500" y="17877"/>
                    <a:pt x="13637" y="17747"/>
                  </a:cubicBezTo>
                  <a:cubicBezTo>
                    <a:pt x="13775" y="17618"/>
                    <a:pt x="13820" y="17661"/>
                    <a:pt x="13912" y="17747"/>
                  </a:cubicBezTo>
                  <a:cubicBezTo>
                    <a:pt x="13958" y="17791"/>
                    <a:pt x="14095" y="17704"/>
                    <a:pt x="14141" y="17791"/>
                  </a:cubicBezTo>
                  <a:cubicBezTo>
                    <a:pt x="14141" y="17921"/>
                    <a:pt x="14049" y="18051"/>
                    <a:pt x="14232" y="18051"/>
                  </a:cubicBezTo>
                  <a:cubicBezTo>
                    <a:pt x="14461" y="18051"/>
                    <a:pt x="14507" y="18007"/>
                    <a:pt x="14598" y="18051"/>
                  </a:cubicBezTo>
                  <a:cubicBezTo>
                    <a:pt x="14736" y="18137"/>
                    <a:pt x="14873" y="18051"/>
                    <a:pt x="14919" y="17921"/>
                  </a:cubicBezTo>
                  <a:cubicBezTo>
                    <a:pt x="15010" y="17791"/>
                    <a:pt x="14964" y="17704"/>
                    <a:pt x="14873" y="17618"/>
                  </a:cubicBezTo>
                  <a:cubicBezTo>
                    <a:pt x="14736" y="17531"/>
                    <a:pt x="14644" y="17574"/>
                    <a:pt x="14507" y="17574"/>
                  </a:cubicBezTo>
                  <a:cubicBezTo>
                    <a:pt x="14369" y="17618"/>
                    <a:pt x="14369" y="17661"/>
                    <a:pt x="14324" y="17444"/>
                  </a:cubicBezTo>
                  <a:cubicBezTo>
                    <a:pt x="14324" y="17228"/>
                    <a:pt x="14232" y="17141"/>
                    <a:pt x="14095" y="17098"/>
                  </a:cubicBezTo>
                  <a:cubicBezTo>
                    <a:pt x="14003" y="17012"/>
                    <a:pt x="13912" y="17055"/>
                    <a:pt x="13775" y="16925"/>
                  </a:cubicBezTo>
                  <a:cubicBezTo>
                    <a:pt x="13592" y="16838"/>
                    <a:pt x="13592" y="16752"/>
                    <a:pt x="13408" y="16752"/>
                  </a:cubicBezTo>
                  <a:cubicBezTo>
                    <a:pt x="13271" y="16795"/>
                    <a:pt x="13134" y="16622"/>
                    <a:pt x="13134" y="16622"/>
                  </a:cubicBezTo>
                  <a:cubicBezTo>
                    <a:pt x="13134" y="16622"/>
                    <a:pt x="12997" y="16709"/>
                    <a:pt x="12951" y="16752"/>
                  </a:cubicBezTo>
                  <a:cubicBezTo>
                    <a:pt x="12905" y="16795"/>
                    <a:pt x="12859" y="16622"/>
                    <a:pt x="12814" y="16535"/>
                  </a:cubicBezTo>
                  <a:cubicBezTo>
                    <a:pt x="12768" y="16492"/>
                    <a:pt x="12814" y="16362"/>
                    <a:pt x="12859" y="16406"/>
                  </a:cubicBezTo>
                  <a:cubicBezTo>
                    <a:pt x="12951" y="16492"/>
                    <a:pt x="13042" y="16406"/>
                    <a:pt x="12997" y="16319"/>
                  </a:cubicBezTo>
                  <a:cubicBezTo>
                    <a:pt x="12997" y="16276"/>
                    <a:pt x="12859" y="16016"/>
                    <a:pt x="12768" y="16103"/>
                  </a:cubicBezTo>
                  <a:cubicBezTo>
                    <a:pt x="12676" y="16146"/>
                    <a:pt x="12768" y="16232"/>
                    <a:pt x="12676" y="16232"/>
                  </a:cubicBezTo>
                  <a:cubicBezTo>
                    <a:pt x="12631" y="16232"/>
                    <a:pt x="12539" y="16276"/>
                    <a:pt x="12539" y="16276"/>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62">
              <a:extLst>
                <a:ext uri="{FF2B5EF4-FFF2-40B4-BE49-F238E27FC236}">
                  <a16:creationId xmlns:a16="http://schemas.microsoft.com/office/drawing/2014/main" id="{01CA71E0-30FE-46EC-BEE1-9BAFAEA8D4DC}"/>
                </a:ext>
              </a:extLst>
            </p:cNvPr>
            <p:cNvSpPr/>
            <p:nvPr/>
          </p:nvSpPr>
          <p:spPr>
            <a:xfrm>
              <a:off x="7731959" y="5954486"/>
              <a:ext cx="331285" cy="146230"/>
            </a:xfrm>
            <a:custGeom>
              <a:avLst/>
              <a:gdLst/>
              <a:ahLst/>
              <a:cxnLst>
                <a:cxn ang="0">
                  <a:pos x="wd2" y="hd2"/>
                </a:cxn>
                <a:cxn ang="5400000">
                  <a:pos x="wd2" y="hd2"/>
                </a:cxn>
                <a:cxn ang="10800000">
                  <a:pos x="wd2" y="hd2"/>
                </a:cxn>
                <a:cxn ang="16200000">
                  <a:pos x="wd2" y="hd2"/>
                </a:cxn>
              </a:cxnLst>
              <a:rect l="0" t="0" r="r" b="b"/>
              <a:pathLst>
                <a:path w="20181" h="19860" extrusionOk="0">
                  <a:moveTo>
                    <a:pt x="5940" y="12189"/>
                  </a:moveTo>
                  <a:cubicBezTo>
                    <a:pt x="5400" y="12189"/>
                    <a:pt x="5400" y="12189"/>
                    <a:pt x="4860" y="10989"/>
                  </a:cubicBezTo>
                  <a:cubicBezTo>
                    <a:pt x="4320" y="9789"/>
                    <a:pt x="2700" y="6189"/>
                    <a:pt x="2700" y="4989"/>
                  </a:cubicBezTo>
                  <a:cubicBezTo>
                    <a:pt x="2700" y="4989"/>
                    <a:pt x="1620" y="3789"/>
                    <a:pt x="1620" y="3789"/>
                  </a:cubicBezTo>
                  <a:cubicBezTo>
                    <a:pt x="1620" y="3789"/>
                    <a:pt x="0" y="9789"/>
                    <a:pt x="0" y="12189"/>
                  </a:cubicBezTo>
                  <a:cubicBezTo>
                    <a:pt x="0" y="13389"/>
                    <a:pt x="2160" y="14589"/>
                    <a:pt x="2700" y="15789"/>
                  </a:cubicBezTo>
                  <a:cubicBezTo>
                    <a:pt x="3240" y="15789"/>
                    <a:pt x="4320" y="16989"/>
                    <a:pt x="4860" y="16989"/>
                  </a:cubicBezTo>
                  <a:cubicBezTo>
                    <a:pt x="5400" y="18189"/>
                    <a:pt x="5940" y="16989"/>
                    <a:pt x="6480" y="16989"/>
                  </a:cubicBezTo>
                  <a:cubicBezTo>
                    <a:pt x="6480" y="16989"/>
                    <a:pt x="6480" y="16989"/>
                    <a:pt x="6480" y="16989"/>
                  </a:cubicBezTo>
                  <a:cubicBezTo>
                    <a:pt x="7560" y="16989"/>
                    <a:pt x="8640" y="13389"/>
                    <a:pt x="10800" y="16989"/>
                  </a:cubicBezTo>
                  <a:cubicBezTo>
                    <a:pt x="13500" y="19389"/>
                    <a:pt x="14580" y="20589"/>
                    <a:pt x="16200" y="19389"/>
                  </a:cubicBezTo>
                  <a:cubicBezTo>
                    <a:pt x="18360" y="16989"/>
                    <a:pt x="15660" y="7389"/>
                    <a:pt x="17820" y="6189"/>
                  </a:cubicBezTo>
                  <a:cubicBezTo>
                    <a:pt x="19440" y="3789"/>
                    <a:pt x="21600" y="-1011"/>
                    <a:pt x="18900" y="189"/>
                  </a:cubicBezTo>
                  <a:cubicBezTo>
                    <a:pt x="16740" y="189"/>
                    <a:pt x="16740" y="189"/>
                    <a:pt x="14040" y="4989"/>
                  </a:cubicBezTo>
                  <a:cubicBezTo>
                    <a:pt x="11880" y="8589"/>
                    <a:pt x="10800" y="9789"/>
                    <a:pt x="8640" y="9789"/>
                  </a:cubicBezTo>
                  <a:cubicBezTo>
                    <a:pt x="7560" y="9789"/>
                    <a:pt x="6480" y="10989"/>
                    <a:pt x="5940" y="12189"/>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63">
              <a:extLst>
                <a:ext uri="{FF2B5EF4-FFF2-40B4-BE49-F238E27FC236}">
                  <a16:creationId xmlns:a16="http://schemas.microsoft.com/office/drawing/2014/main" id="{C0E28CB0-E1EA-47AF-BD6D-F8561738D37B}"/>
                </a:ext>
              </a:extLst>
            </p:cNvPr>
            <p:cNvSpPr/>
            <p:nvPr/>
          </p:nvSpPr>
          <p:spPr>
            <a:xfrm>
              <a:off x="7724361" y="5766804"/>
              <a:ext cx="596517" cy="905396"/>
            </a:xfrm>
            <a:custGeom>
              <a:avLst/>
              <a:gdLst/>
              <a:ahLst/>
              <a:cxnLst>
                <a:cxn ang="0">
                  <a:pos x="wd2" y="hd2"/>
                </a:cxn>
                <a:cxn ang="5400000">
                  <a:pos x="wd2" y="hd2"/>
                </a:cxn>
                <a:cxn ang="10800000">
                  <a:pos x="wd2" y="hd2"/>
                </a:cxn>
                <a:cxn ang="16200000">
                  <a:pos x="wd2" y="hd2"/>
                </a:cxn>
              </a:cxnLst>
              <a:rect l="0" t="0" r="r" b="b"/>
              <a:pathLst>
                <a:path w="21120" h="21070" extrusionOk="0">
                  <a:moveTo>
                    <a:pt x="4411" y="8901"/>
                  </a:moveTo>
                  <a:cubicBezTo>
                    <a:pt x="4411" y="8901"/>
                    <a:pt x="4411" y="8901"/>
                    <a:pt x="4411" y="8901"/>
                  </a:cubicBezTo>
                  <a:cubicBezTo>
                    <a:pt x="5350" y="9313"/>
                    <a:pt x="6915" y="8695"/>
                    <a:pt x="8167" y="8695"/>
                  </a:cubicBezTo>
                  <a:cubicBezTo>
                    <a:pt x="9106" y="8695"/>
                    <a:pt x="9732" y="8490"/>
                    <a:pt x="10672" y="8284"/>
                  </a:cubicBezTo>
                  <a:cubicBezTo>
                    <a:pt x="11298" y="8078"/>
                    <a:pt x="11924" y="7667"/>
                    <a:pt x="12863" y="7667"/>
                  </a:cubicBezTo>
                  <a:cubicBezTo>
                    <a:pt x="14115" y="7461"/>
                    <a:pt x="15054" y="7255"/>
                    <a:pt x="15367" y="6844"/>
                  </a:cubicBezTo>
                  <a:cubicBezTo>
                    <a:pt x="15680" y="6638"/>
                    <a:pt x="15993" y="6433"/>
                    <a:pt x="15367" y="5815"/>
                  </a:cubicBezTo>
                  <a:cubicBezTo>
                    <a:pt x="14428" y="5198"/>
                    <a:pt x="14428" y="4787"/>
                    <a:pt x="14428" y="4170"/>
                  </a:cubicBezTo>
                  <a:cubicBezTo>
                    <a:pt x="14428" y="3758"/>
                    <a:pt x="15054" y="3347"/>
                    <a:pt x="15054" y="2524"/>
                  </a:cubicBezTo>
                  <a:cubicBezTo>
                    <a:pt x="15054" y="1701"/>
                    <a:pt x="14741" y="1290"/>
                    <a:pt x="15054" y="673"/>
                  </a:cubicBezTo>
                  <a:cubicBezTo>
                    <a:pt x="15367" y="261"/>
                    <a:pt x="15680" y="-356"/>
                    <a:pt x="16306" y="261"/>
                  </a:cubicBezTo>
                  <a:cubicBezTo>
                    <a:pt x="16932" y="878"/>
                    <a:pt x="17245" y="878"/>
                    <a:pt x="17245" y="1290"/>
                  </a:cubicBezTo>
                  <a:cubicBezTo>
                    <a:pt x="17558" y="1907"/>
                    <a:pt x="17558" y="3141"/>
                    <a:pt x="17872" y="3347"/>
                  </a:cubicBezTo>
                  <a:cubicBezTo>
                    <a:pt x="18185" y="3553"/>
                    <a:pt x="19124" y="2318"/>
                    <a:pt x="20063" y="2524"/>
                  </a:cubicBezTo>
                  <a:cubicBezTo>
                    <a:pt x="21002" y="2524"/>
                    <a:pt x="21315" y="3347"/>
                    <a:pt x="21002" y="3758"/>
                  </a:cubicBezTo>
                  <a:cubicBezTo>
                    <a:pt x="20689" y="4375"/>
                    <a:pt x="20689" y="5198"/>
                    <a:pt x="20063" y="5404"/>
                  </a:cubicBezTo>
                  <a:cubicBezTo>
                    <a:pt x="19437" y="5610"/>
                    <a:pt x="18498" y="5404"/>
                    <a:pt x="18185" y="6021"/>
                  </a:cubicBezTo>
                  <a:cubicBezTo>
                    <a:pt x="18185" y="6433"/>
                    <a:pt x="18185" y="7050"/>
                    <a:pt x="18185" y="7461"/>
                  </a:cubicBezTo>
                  <a:cubicBezTo>
                    <a:pt x="18185" y="7873"/>
                    <a:pt x="17245" y="9313"/>
                    <a:pt x="16619" y="9930"/>
                  </a:cubicBezTo>
                  <a:cubicBezTo>
                    <a:pt x="15680" y="10341"/>
                    <a:pt x="13176" y="11987"/>
                    <a:pt x="12237" y="12810"/>
                  </a:cubicBezTo>
                  <a:cubicBezTo>
                    <a:pt x="10985" y="13427"/>
                    <a:pt x="10045" y="13427"/>
                    <a:pt x="8793" y="14455"/>
                  </a:cubicBezTo>
                  <a:cubicBezTo>
                    <a:pt x="7541" y="15484"/>
                    <a:pt x="6915" y="15690"/>
                    <a:pt x="7228" y="16924"/>
                  </a:cubicBezTo>
                  <a:cubicBezTo>
                    <a:pt x="7228" y="17953"/>
                    <a:pt x="6289" y="18981"/>
                    <a:pt x="5976" y="19598"/>
                  </a:cubicBezTo>
                  <a:cubicBezTo>
                    <a:pt x="5663" y="20010"/>
                    <a:pt x="5663" y="20421"/>
                    <a:pt x="5350" y="20833"/>
                  </a:cubicBezTo>
                  <a:cubicBezTo>
                    <a:pt x="4724" y="21244"/>
                    <a:pt x="3785" y="21038"/>
                    <a:pt x="3158" y="20833"/>
                  </a:cubicBezTo>
                  <a:cubicBezTo>
                    <a:pt x="2532" y="20627"/>
                    <a:pt x="1593" y="21038"/>
                    <a:pt x="1280" y="20627"/>
                  </a:cubicBezTo>
                  <a:cubicBezTo>
                    <a:pt x="1280" y="20215"/>
                    <a:pt x="1280" y="19598"/>
                    <a:pt x="654" y="18981"/>
                  </a:cubicBezTo>
                  <a:cubicBezTo>
                    <a:pt x="28" y="18570"/>
                    <a:pt x="-285" y="17747"/>
                    <a:pt x="341" y="16924"/>
                  </a:cubicBezTo>
                  <a:cubicBezTo>
                    <a:pt x="967" y="16307"/>
                    <a:pt x="1906" y="15484"/>
                    <a:pt x="2219" y="14867"/>
                  </a:cubicBezTo>
                  <a:cubicBezTo>
                    <a:pt x="2532" y="14250"/>
                    <a:pt x="3472" y="13221"/>
                    <a:pt x="4098" y="13015"/>
                  </a:cubicBezTo>
                  <a:cubicBezTo>
                    <a:pt x="5037" y="12604"/>
                    <a:pt x="5976" y="13633"/>
                    <a:pt x="6602" y="12604"/>
                  </a:cubicBezTo>
                  <a:cubicBezTo>
                    <a:pt x="6915" y="11370"/>
                    <a:pt x="8167" y="10958"/>
                    <a:pt x="8167" y="10958"/>
                  </a:cubicBezTo>
                  <a:cubicBezTo>
                    <a:pt x="8167" y="10958"/>
                    <a:pt x="6289" y="11575"/>
                    <a:pt x="5663" y="11781"/>
                  </a:cubicBezTo>
                  <a:cubicBezTo>
                    <a:pt x="5037" y="11781"/>
                    <a:pt x="3785" y="11781"/>
                    <a:pt x="2845" y="11987"/>
                  </a:cubicBezTo>
                  <a:lnTo>
                    <a:pt x="4411" y="8901"/>
                  </a:ln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64">
              <a:extLst>
                <a:ext uri="{FF2B5EF4-FFF2-40B4-BE49-F238E27FC236}">
                  <a16:creationId xmlns:a16="http://schemas.microsoft.com/office/drawing/2014/main" id="{82A4B1E8-D016-449D-AF25-8160A1D81568}"/>
                </a:ext>
              </a:extLst>
            </p:cNvPr>
            <p:cNvSpPr/>
            <p:nvPr/>
          </p:nvSpPr>
          <p:spPr>
            <a:xfrm>
              <a:off x="7192267" y="5892385"/>
              <a:ext cx="654411" cy="576103"/>
            </a:xfrm>
            <a:custGeom>
              <a:avLst/>
              <a:gdLst/>
              <a:ahLst/>
              <a:cxnLst>
                <a:cxn ang="0">
                  <a:pos x="wd2" y="hd2"/>
                </a:cxn>
                <a:cxn ang="5400000">
                  <a:pos x="wd2" y="hd2"/>
                </a:cxn>
                <a:cxn ang="10800000">
                  <a:pos x="wd2" y="hd2"/>
                </a:cxn>
                <a:cxn ang="16200000">
                  <a:pos x="wd2" y="hd2"/>
                </a:cxn>
              </a:cxnLst>
              <a:rect l="0" t="0" r="r" b="b"/>
              <a:pathLst>
                <a:path w="21600" h="21026" extrusionOk="0">
                  <a:moveTo>
                    <a:pt x="8173" y="716"/>
                  </a:moveTo>
                  <a:cubicBezTo>
                    <a:pt x="8173" y="1038"/>
                    <a:pt x="9049" y="1038"/>
                    <a:pt x="9924" y="1683"/>
                  </a:cubicBezTo>
                  <a:cubicBezTo>
                    <a:pt x="11092" y="2650"/>
                    <a:pt x="10800" y="2972"/>
                    <a:pt x="11384" y="1683"/>
                  </a:cubicBezTo>
                  <a:cubicBezTo>
                    <a:pt x="12259" y="393"/>
                    <a:pt x="13135" y="-574"/>
                    <a:pt x="13719" y="393"/>
                  </a:cubicBezTo>
                  <a:cubicBezTo>
                    <a:pt x="14595" y="1360"/>
                    <a:pt x="14886" y="2327"/>
                    <a:pt x="14595" y="3295"/>
                  </a:cubicBezTo>
                  <a:cubicBezTo>
                    <a:pt x="14303" y="3939"/>
                    <a:pt x="13719" y="5551"/>
                    <a:pt x="13719" y="5551"/>
                  </a:cubicBezTo>
                  <a:cubicBezTo>
                    <a:pt x="13719" y="5551"/>
                    <a:pt x="15178" y="3295"/>
                    <a:pt x="15470" y="4907"/>
                  </a:cubicBezTo>
                  <a:cubicBezTo>
                    <a:pt x="16054" y="6519"/>
                    <a:pt x="16638" y="7163"/>
                    <a:pt x="17222" y="7486"/>
                  </a:cubicBezTo>
                  <a:cubicBezTo>
                    <a:pt x="17805" y="8130"/>
                    <a:pt x="18389" y="8130"/>
                    <a:pt x="19265" y="8775"/>
                  </a:cubicBezTo>
                  <a:cubicBezTo>
                    <a:pt x="19849" y="9420"/>
                    <a:pt x="20724" y="8775"/>
                    <a:pt x="21600" y="9420"/>
                  </a:cubicBezTo>
                  <a:cubicBezTo>
                    <a:pt x="20141" y="14256"/>
                    <a:pt x="20141" y="14256"/>
                    <a:pt x="20141" y="14256"/>
                  </a:cubicBezTo>
                  <a:cubicBezTo>
                    <a:pt x="19849" y="14256"/>
                    <a:pt x="19849" y="14256"/>
                    <a:pt x="19557" y="14256"/>
                  </a:cubicBezTo>
                  <a:cubicBezTo>
                    <a:pt x="18973" y="14578"/>
                    <a:pt x="17805" y="16835"/>
                    <a:pt x="16930" y="17480"/>
                  </a:cubicBezTo>
                  <a:cubicBezTo>
                    <a:pt x="16054" y="18447"/>
                    <a:pt x="14011" y="19736"/>
                    <a:pt x="13719" y="20059"/>
                  </a:cubicBezTo>
                  <a:cubicBezTo>
                    <a:pt x="13135" y="20381"/>
                    <a:pt x="11092" y="21026"/>
                    <a:pt x="11092" y="21026"/>
                  </a:cubicBezTo>
                  <a:cubicBezTo>
                    <a:pt x="11092" y="21026"/>
                    <a:pt x="8173" y="19414"/>
                    <a:pt x="7297" y="18769"/>
                  </a:cubicBezTo>
                  <a:cubicBezTo>
                    <a:pt x="6422" y="18447"/>
                    <a:pt x="5546" y="14578"/>
                    <a:pt x="4670" y="11999"/>
                  </a:cubicBezTo>
                  <a:cubicBezTo>
                    <a:pt x="4086" y="9742"/>
                    <a:pt x="2043" y="8130"/>
                    <a:pt x="584" y="9420"/>
                  </a:cubicBezTo>
                  <a:cubicBezTo>
                    <a:pt x="292" y="9742"/>
                    <a:pt x="292" y="9742"/>
                    <a:pt x="292" y="9742"/>
                  </a:cubicBezTo>
                  <a:cubicBezTo>
                    <a:pt x="0" y="5874"/>
                    <a:pt x="0" y="5874"/>
                    <a:pt x="0" y="5874"/>
                  </a:cubicBezTo>
                  <a:cubicBezTo>
                    <a:pt x="4086" y="5229"/>
                    <a:pt x="4086" y="5229"/>
                    <a:pt x="4086" y="5229"/>
                  </a:cubicBezTo>
                  <a:cubicBezTo>
                    <a:pt x="6130" y="1683"/>
                    <a:pt x="6130" y="1683"/>
                    <a:pt x="6130" y="1683"/>
                  </a:cubicBezTo>
                  <a:lnTo>
                    <a:pt x="8173" y="716"/>
                  </a:ln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65">
              <a:extLst>
                <a:ext uri="{FF2B5EF4-FFF2-40B4-BE49-F238E27FC236}">
                  <a16:creationId xmlns:a16="http://schemas.microsoft.com/office/drawing/2014/main" id="{E4AD9763-9C3D-4B55-A680-F9A0826BEDB8}"/>
                </a:ext>
              </a:extLst>
            </p:cNvPr>
            <p:cNvSpPr/>
            <p:nvPr/>
          </p:nvSpPr>
          <p:spPr>
            <a:xfrm>
              <a:off x="6582179" y="3759466"/>
              <a:ext cx="2432528" cy="1832999"/>
            </a:xfrm>
            <a:custGeom>
              <a:avLst/>
              <a:gdLst/>
              <a:ahLst/>
              <a:cxnLst>
                <a:cxn ang="0">
                  <a:pos x="wd2" y="hd2"/>
                </a:cxn>
                <a:cxn ang="5400000">
                  <a:pos x="wd2" y="hd2"/>
                </a:cxn>
                <a:cxn ang="10800000">
                  <a:pos x="wd2" y="hd2"/>
                </a:cxn>
                <a:cxn ang="16200000">
                  <a:pos x="wd2" y="hd2"/>
                </a:cxn>
              </a:cxnLst>
              <a:rect l="0" t="0" r="r" b="b"/>
              <a:pathLst>
                <a:path w="21600" h="21510" extrusionOk="0">
                  <a:moveTo>
                    <a:pt x="0" y="14"/>
                  </a:moveTo>
                  <a:cubicBezTo>
                    <a:pt x="550" y="1883"/>
                    <a:pt x="550" y="1883"/>
                    <a:pt x="550" y="1883"/>
                  </a:cubicBezTo>
                  <a:cubicBezTo>
                    <a:pt x="943" y="1675"/>
                    <a:pt x="943" y="1675"/>
                    <a:pt x="943" y="1675"/>
                  </a:cubicBezTo>
                  <a:cubicBezTo>
                    <a:pt x="1257" y="2714"/>
                    <a:pt x="1257" y="2714"/>
                    <a:pt x="1257" y="2714"/>
                  </a:cubicBezTo>
                  <a:cubicBezTo>
                    <a:pt x="943" y="3233"/>
                    <a:pt x="943" y="3233"/>
                    <a:pt x="943" y="3233"/>
                  </a:cubicBezTo>
                  <a:cubicBezTo>
                    <a:pt x="1807" y="2922"/>
                    <a:pt x="1807" y="2922"/>
                    <a:pt x="1807" y="2922"/>
                  </a:cubicBezTo>
                  <a:cubicBezTo>
                    <a:pt x="2042" y="3337"/>
                    <a:pt x="2042" y="3337"/>
                    <a:pt x="2042" y="3337"/>
                  </a:cubicBezTo>
                  <a:cubicBezTo>
                    <a:pt x="1964" y="4583"/>
                    <a:pt x="1964" y="4583"/>
                    <a:pt x="1964" y="4583"/>
                  </a:cubicBezTo>
                  <a:cubicBezTo>
                    <a:pt x="2356" y="4895"/>
                    <a:pt x="2356" y="4895"/>
                    <a:pt x="2356" y="4895"/>
                  </a:cubicBezTo>
                  <a:cubicBezTo>
                    <a:pt x="2749" y="4895"/>
                    <a:pt x="2749" y="4895"/>
                    <a:pt x="2749" y="4895"/>
                  </a:cubicBezTo>
                  <a:cubicBezTo>
                    <a:pt x="3142" y="6556"/>
                    <a:pt x="3142" y="6556"/>
                    <a:pt x="3142" y="6556"/>
                  </a:cubicBezTo>
                  <a:cubicBezTo>
                    <a:pt x="3377" y="7595"/>
                    <a:pt x="3377" y="7595"/>
                    <a:pt x="3377" y="7595"/>
                  </a:cubicBezTo>
                  <a:cubicBezTo>
                    <a:pt x="3613" y="8114"/>
                    <a:pt x="3613" y="8114"/>
                    <a:pt x="3613" y="8114"/>
                  </a:cubicBezTo>
                  <a:cubicBezTo>
                    <a:pt x="4241" y="8114"/>
                    <a:pt x="4241" y="8114"/>
                    <a:pt x="4241" y="8114"/>
                  </a:cubicBezTo>
                  <a:cubicBezTo>
                    <a:pt x="4163" y="8529"/>
                    <a:pt x="4163" y="8529"/>
                    <a:pt x="4163" y="8529"/>
                  </a:cubicBezTo>
                  <a:cubicBezTo>
                    <a:pt x="4870" y="8945"/>
                    <a:pt x="4870" y="8945"/>
                    <a:pt x="4870" y="8945"/>
                  </a:cubicBezTo>
                  <a:cubicBezTo>
                    <a:pt x="4870" y="10087"/>
                    <a:pt x="4870" y="10087"/>
                    <a:pt x="4870" y="10087"/>
                  </a:cubicBezTo>
                  <a:cubicBezTo>
                    <a:pt x="5105" y="11125"/>
                    <a:pt x="5105" y="11125"/>
                    <a:pt x="5105" y="11125"/>
                  </a:cubicBezTo>
                  <a:cubicBezTo>
                    <a:pt x="4477" y="11125"/>
                    <a:pt x="4477" y="11125"/>
                    <a:pt x="4477" y="11125"/>
                  </a:cubicBezTo>
                  <a:cubicBezTo>
                    <a:pt x="3535" y="11645"/>
                    <a:pt x="3535" y="11645"/>
                    <a:pt x="3535" y="11645"/>
                  </a:cubicBezTo>
                  <a:cubicBezTo>
                    <a:pt x="2906" y="11645"/>
                    <a:pt x="2906" y="11645"/>
                    <a:pt x="2906" y="11645"/>
                  </a:cubicBezTo>
                  <a:cubicBezTo>
                    <a:pt x="2121" y="11229"/>
                    <a:pt x="2121" y="11229"/>
                    <a:pt x="2121" y="11229"/>
                  </a:cubicBezTo>
                  <a:cubicBezTo>
                    <a:pt x="2513" y="12164"/>
                    <a:pt x="2513" y="12164"/>
                    <a:pt x="2513" y="12164"/>
                  </a:cubicBezTo>
                  <a:cubicBezTo>
                    <a:pt x="1649" y="12164"/>
                    <a:pt x="1649" y="12164"/>
                    <a:pt x="1649" y="12164"/>
                  </a:cubicBezTo>
                  <a:cubicBezTo>
                    <a:pt x="1649" y="12164"/>
                    <a:pt x="2042" y="12683"/>
                    <a:pt x="2042" y="12787"/>
                  </a:cubicBezTo>
                  <a:cubicBezTo>
                    <a:pt x="2042" y="12995"/>
                    <a:pt x="1649" y="13410"/>
                    <a:pt x="1649" y="13410"/>
                  </a:cubicBezTo>
                  <a:cubicBezTo>
                    <a:pt x="2121" y="14448"/>
                    <a:pt x="2121" y="14448"/>
                    <a:pt x="2121" y="14448"/>
                  </a:cubicBezTo>
                  <a:cubicBezTo>
                    <a:pt x="2828" y="14864"/>
                    <a:pt x="2828" y="14864"/>
                    <a:pt x="2828" y="14864"/>
                  </a:cubicBezTo>
                  <a:cubicBezTo>
                    <a:pt x="3220" y="15279"/>
                    <a:pt x="3220" y="15279"/>
                    <a:pt x="3220" y="15279"/>
                  </a:cubicBezTo>
                  <a:cubicBezTo>
                    <a:pt x="3456" y="16422"/>
                    <a:pt x="3456" y="16422"/>
                    <a:pt x="3456" y="16422"/>
                  </a:cubicBezTo>
                  <a:cubicBezTo>
                    <a:pt x="3849" y="15591"/>
                    <a:pt x="3849" y="15591"/>
                    <a:pt x="3849" y="15591"/>
                  </a:cubicBezTo>
                  <a:cubicBezTo>
                    <a:pt x="4320" y="17148"/>
                    <a:pt x="4320" y="17148"/>
                    <a:pt x="4320" y="17148"/>
                  </a:cubicBezTo>
                  <a:cubicBezTo>
                    <a:pt x="4870" y="17252"/>
                    <a:pt x="4870" y="17252"/>
                    <a:pt x="4870" y="17252"/>
                  </a:cubicBezTo>
                  <a:cubicBezTo>
                    <a:pt x="5498" y="16525"/>
                    <a:pt x="5498" y="16525"/>
                    <a:pt x="5498" y="16525"/>
                  </a:cubicBezTo>
                  <a:cubicBezTo>
                    <a:pt x="6519" y="17356"/>
                    <a:pt x="6519" y="17356"/>
                    <a:pt x="6519" y="17356"/>
                  </a:cubicBezTo>
                  <a:cubicBezTo>
                    <a:pt x="6519" y="15487"/>
                    <a:pt x="6519" y="15487"/>
                    <a:pt x="6519" y="15487"/>
                  </a:cubicBezTo>
                  <a:cubicBezTo>
                    <a:pt x="7383" y="16006"/>
                    <a:pt x="7383" y="16006"/>
                    <a:pt x="7383" y="16006"/>
                  </a:cubicBezTo>
                  <a:cubicBezTo>
                    <a:pt x="12881" y="11748"/>
                    <a:pt x="12881" y="11748"/>
                    <a:pt x="12881" y="11748"/>
                  </a:cubicBezTo>
                  <a:cubicBezTo>
                    <a:pt x="13353" y="12683"/>
                    <a:pt x="13353" y="12683"/>
                    <a:pt x="13353" y="12683"/>
                  </a:cubicBezTo>
                  <a:cubicBezTo>
                    <a:pt x="13431" y="12579"/>
                    <a:pt x="13510" y="12579"/>
                    <a:pt x="13510" y="12475"/>
                  </a:cubicBezTo>
                  <a:cubicBezTo>
                    <a:pt x="13588" y="12268"/>
                    <a:pt x="13981" y="10502"/>
                    <a:pt x="13981" y="10295"/>
                  </a:cubicBezTo>
                  <a:cubicBezTo>
                    <a:pt x="13981" y="10087"/>
                    <a:pt x="13588" y="9983"/>
                    <a:pt x="13353" y="9983"/>
                  </a:cubicBezTo>
                  <a:cubicBezTo>
                    <a:pt x="13196" y="9983"/>
                    <a:pt x="13196" y="9879"/>
                    <a:pt x="13196" y="9775"/>
                  </a:cubicBezTo>
                  <a:cubicBezTo>
                    <a:pt x="13274" y="9568"/>
                    <a:pt x="13117" y="9256"/>
                    <a:pt x="13117" y="9048"/>
                  </a:cubicBezTo>
                  <a:cubicBezTo>
                    <a:pt x="13117" y="8841"/>
                    <a:pt x="12881" y="8425"/>
                    <a:pt x="12803" y="8322"/>
                  </a:cubicBezTo>
                  <a:cubicBezTo>
                    <a:pt x="12724" y="8218"/>
                    <a:pt x="12410" y="8114"/>
                    <a:pt x="12175" y="8114"/>
                  </a:cubicBezTo>
                  <a:cubicBezTo>
                    <a:pt x="11860" y="8010"/>
                    <a:pt x="11782" y="7906"/>
                    <a:pt x="11625" y="8114"/>
                  </a:cubicBezTo>
                  <a:cubicBezTo>
                    <a:pt x="11468" y="8322"/>
                    <a:pt x="11311" y="8841"/>
                    <a:pt x="11311" y="8841"/>
                  </a:cubicBezTo>
                  <a:cubicBezTo>
                    <a:pt x="11311" y="8841"/>
                    <a:pt x="11311" y="8425"/>
                    <a:pt x="11232" y="8114"/>
                  </a:cubicBezTo>
                  <a:cubicBezTo>
                    <a:pt x="11232" y="7802"/>
                    <a:pt x="10682" y="7698"/>
                    <a:pt x="10525" y="8010"/>
                  </a:cubicBezTo>
                  <a:cubicBezTo>
                    <a:pt x="10368" y="8322"/>
                    <a:pt x="9975" y="8945"/>
                    <a:pt x="9818" y="9152"/>
                  </a:cubicBezTo>
                  <a:cubicBezTo>
                    <a:pt x="9661" y="9464"/>
                    <a:pt x="9661" y="9775"/>
                    <a:pt x="9504" y="10191"/>
                  </a:cubicBezTo>
                  <a:cubicBezTo>
                    <a:pt x="9347" y="10502"/>
                    <a:pt x="9190" y="10398"/>
                    <a:pt x="9111" y="10710"/>
                  </a:cubicBezTo>
                  <a:cubicBezTo>
                    <a:pt x="9033" y="11022"/>
                    <a:pt x="9033" y="11437"/>
                    <a:pt x="9033" y="11437"/>
                  </a:cubicBezTo>
                  <a:cubicBezTo>
                    <a:pt x="9033" y="11437"/>
                    <a:pt x="8876" y="10918"/>
                    <a:pt x="8876" y="10502"/>
                  </a:cubicBezTo>
                  <a:cubicBezTo>
                    <a:pt x="8876" y="10191"/>
                    <a:pt x="9190" y="9879"/>
                    <a:pt x="9425" y="9672"/>
                  </a:cubicBezTo>
                  <a:cubicBezTo>
                    <a:pt x="9583" y="9464"/>
                    <a:pt x="9740" y="8945"/>
                    <a:pt x="9740" y="8841"/>
                  </a:cubicBezTo>
                  <a:cubicBezTo>
                    <a:pt x="9818" y="8633"/>
                    <a:pt x="9268" y="9256"/>
                    <a:pt x="9268" y="9256"/>
                  </a:cubicBezTo>
                  <a:cubicBezTo>
                    <a:pt x="9268" y="9256"/>
                    <a:pt x="9897" y="8218"/>
                    <a:pt x="10054" y="7906"/>
                  </a:cubicBezTo>
                  <a:cubicBezTo>
                    <a:pt x="10132" y="7698"/>
                    <a:pt x="10447" y="7387"/>
                    <a:pt x="10447" y="7179"/>
                  </a:cubicBezTo>
                  <a:cubicBezTo>
                    <a:pt x="10447" y="6972"/>
                    <a:pt x="10289" y="7075"/>
                    <a:pt x="9975" y="7075"/>
                  </a:cubicBezTo>
                  <a:cubicBezTo>
                    <a:pt x="9661" y="7075"/>
                    <a:pt x="9740" y="6868"/>
                    <a:pt x="9583" y="6972"/>
                  </a:cubicBezTo>
                  <a:cubicBezTo>
                    <a:pt x="9425" y="6972"/>
                    <a:pt x="9268" y="7387"/>
                    <a:pt x="9033" y="7387"/>
                  </a:cubicBezTo>
                  <a:cubicBezTo>
                    <a:pt x="8797" y="7387"/>
                    <a:pt x="8719" y="7075"/>
                    <a:pt x="8640" y="7075"/>
                  </a:cubicBezTo>
                  <a:cubicBezTo>
                    <a:pt x="8561" y="7075"/>
                    <a:pt x="8483" y="7179"/>
                    <a:pt x="8169" y="7387"/>
                  </a:cubicBezTo>
                  <a:cubicBezTo>
                    <a:pt x="7933" y="7698"/>
                    <a:pt x="7855" y="7491"/>
                    <a:pt x="7697" y="7595"/>
                  </a:cubicBezTo>
                  <a:cubicBezTo>
                    <a:pt x="7540" y="7698"/>
                    <a:pt x="7383" y="7906"/>
                    <a:pt x="7383" y="7802"/>
                  </a:cubicBezTo>
                  <a:cubicBezTo>
                    <a:pt x="7383" y="7698"/>
                    <a:pt x="7148" y="7179"/>
                    <a:pt x="7069" y="7075"/>
                  </a:cubicBezTo>
                  <a:cubicBezTo>
                    <a:pt x="6991" y="6868"/>
                    <a:pt x="6833" y="6868"/>
                    <a:pt x="6519" y="6868"/>
                  </a:cubicBezTo>
                  <a:cubicBezTo>
                    <a:pt x="6284" y="6868"/>
                    <a:pt x="6048" y="6660"/>
                    <a:pt x="5891" y="6556"/>
                  </a:cubicBezTo>
                  <a:cubicBezTo>
                    <a:pt x="5655" y="6452"/>
                    <a:pt x="5341" y="6452"/>
                    <a:pt x="5105" y="6245"/>
                  </a:cubicBezTo>
                  <a:cubicBezTo>
                    <a:pt x="4870" y="6141"/>
                    <a:pt x="4634" y="5933"/>
                    <a:pt x="4634" y="5933"/>
                  </a:cubicBezTo>
                  <a:cubicBezTo>
                    <a:pt x="4634" y="5933"/>
                    <a:pt x="4948" y="5829"/>
                    <a:pt x="5027" y="5829"/>
                  </a:cubicBezTo>
                  <a:cubicBezTo>
                    <a:pt x="5027" y="5829"/>
                    <a:pt x="5263" y="5414"/>
                    <a:pt x="5263" y="5206"/>
                  </a:cubicBezTo>
                  <a:cubicBezTo>
                    <a:pt x="5263" y="4998"/>
                    <a:pt x="5263" y="4895"/>
                    <a:pt x="4948" y="4895"/>
                  </a:cubicBezTo>
                  <a:cubicBezTo>
                    <a:pt x="4634" y="4895"/>
                    <a:pt x="4713" y="4895"/>
                    <a:pt x="4634" y="4583"/>
                  </a:cubicBezTo>
                  <a:cubicBezTo>
                    <a:pt x="4556" y="4375"/>
                    <a:pt x="4241" y="4583"/>
                    <a:pt x="4241" y="4375"/>
                  </a:cubicBezTo>
                  <a:cubicBezTo>
                    <a:pt x="4241" y="4272"/>
                    <a:pt x="4241" y="4168"/>
                    <a:pt x="4163" y="3960"/>
                  </a:cubicBezTo>
                  <a:cubicBezTo>
                    <a:pt x="4006" y="3648"/>
                    <a:pt x="3613" y="3545"/>
                    <a:pt x="3613" y="3545"/>
                  </a:cubicBezTo>
                  <a:cubicBezTo>
                    <a:pt x="3613" y="3545"/>
                    <a:pt x="3299" y="3648"/>
                    <a:pt x="3299" y="3441"/>
                  </a:cubicBezTo>
                  <a:cubicBezTo>
                    <a:pt x="3299" y="3129"/>
                    <a:pt x="3142" y="3025"/>
                    <a:pt x="3142" y="3025"/>
                  </a:cubicBezTo>
                  <a:cubicBezTo>
                    <a:pt x="2828" y="3233"/>
                    <a:pt x="2828" y="3233"/>
                    <a:pt x="2828" y="3233"/>
                  </a:cubicBezTo>
                  <a:cubicBezTo>
                    <a:pt x="2828" y="3233"/>
                    <a:pt x="2828" y="2714"/>
                    <a:pt x="2749" y="2610"/>
                  </a:cubicBezTo>
                  <a:cubicBezTo>
                    <a:pt x="2671" y="2402"/>
                    <a:pt x="2592" y="2402"/>
                    <a:pt x="2356" y="2298"/>
                  </a:cubicBezTo>
                  <a:cubicBezTo>
                    <a:pt x="2199" y="2091"/>
                    <a:pt x="2199" y="2091"/>
                    <a:pt x="2121" y="2091"/>
                  </a:cubicBezTo>
                  <a:cubicBezTo>
                    <a:pt x="1964" y="1987"/>
                    <a:pt x="1964" y="2091"/>
                    <a:pt x="1885" y="1779"/>
                  </a:cubicBezTo>
                  <a:cubicBezTo>
                    <a:pt x="1728" y="1572"/>
                    <a:pt x="1414" y="1675"/>
                    <a:pt x="1257" y="1572"/>
                  </a:cubicBezTo>
                  <a:cubicBezTo>
                    <a:pt x="1100" y="1468"/>
                    <a:pt x="1100" y="1260"/>
                    <a:pt x="943" y="1052"/>
                  </a:cubicBezTo>
                  <a:cubicBezTo>
                    <a:pt x="864" y="948"/>
                    <a:pt x="628" y="845"/>
                    <a:pt x="550" y="637"/>
                  </a:cubicBezTo>
                  <a:cubicBezTo>
                    <a:pt x="471" y="429"/>
                    <a:pt x="79" y="-90"/>
                    <a:pt x="0" y="14"/>
                  </a:cubicBezTo>
                  <a:close/>
                  <a:moveTo>
                    <a:pt x="17594" y="19018"/>
                  </a:moveTo>
                  <a:cubicBezTo>
                    <a:pt x="17280" y="19225"/>
                    <a:pt x="17359" y="19641"/>
                    <a:pt x="16809" y="19952"/>
                  </a:cubicBezTo>
                  <a:cubicBezTo>
                    <a:pt x="16259" y="20160"/>
                    <a:pt x="15866" y="20264"/>
                    <a:pt x="15631" y="20575"/>
                  </a:cubicBezTo>
                  <a:cubicBezTo>
                    <a:pt x="15473" y="20887"/>
                    <a:pt x="15238" y="21510"/>
                    <a:pt x="14924" y="21510"/>
                  </a:cubicBezTo>
                  <a:cubicBezTo>
                    <a:pt x="14688" y="21510"/>
                    <a:pt x="14374" y="21406"/>
                    <a:pt x="14452" y="20887"/>
                  </a:cubicBezTo>
                  <a:cubicBezTo>
                    <a:pt x="14531" y="20472"/>
                    <a:pt x="14767" y="19952"/>
                    <a:pt x="14845" y="19537"/>
                  </a:cubicBezTo>
                  <a:cubicBezTo>
                    <a:pt x="14845" y="19225"/>
                    <a:pt x="14924" y="18914"/>
                    <a:pt x="14609" y="19225"/>
                  </a:cubicBezTo>
                  <a:cubicBezTo>
                    <a:pt x="14295" y="19433"/>
                    <a:pt x="14138" y="19745"/>
                    <a:pt x="14217" y="19433"/>
                  </a:cubicBezTo>
                  <a:cubicBezTo>
                    <a:pt x="14217" y="19122"/>
                    <a:pt x="14374" y="18914"/>
                    <a:pt x="14295" y="18498"/>
                  </a:cubicBezTo>
                  <a:cubicBezTo>
                    <a:pt x="14295" y="18083"/>
                    <a:pt x="14374" y="18083"/>
                    <a:pt x="14452" y="17979"/>
                  </a:cubicBezTo>
                  <a:cubicBezTo>
                    <a:pt x="14609" y="17875"/>
                    <a:pt x="14609" y="17460"/>
                    <a:pt x="14452" y="17460"/>
                  </a:cubicBezTo>
                  <a:cubicBezTo>
                    <a:pt x="14295" y="17460"/>
                    <a:pt x="14217" y="17252"/>
                    <a:pt x="14217" y="16941"/>
                  </a:cubicBezTo>
                  <a:cubicBezTo>
                    <a:pt x="14295" y="16733"/>
                    <a:pt x="13981" y="16525"/>
                    <a:pt x="13981" y="16318"/>
                  </a:cubicBezTo>
                  <a:cubicBezTo>
                    <a:pt x="14060" y="16110"/>
                    <a:pt x="14060" y="14864"/>
                    <a:pt x="14060" y="14345"/>
                  </a:cubicBezTo>
                  <a:cubicBezTo>
                    <a:pt x="13981" y="13825"/>
                    <a:pt x="13981" y="13618"/>
                    <a:pt x="13903" y="13098"/>
                  </a:cubicBezTo>
                  <a:cubicBezTo>
                    <a:pt x="13903" y="12579"/>
                    <a:pt x="13981" y="12164"/>
                    <a:pt x="14060" y="12060"/>
                  </a:cubicBezTo>
                  <a:cubicBezTo>
                    <a:pt x="14138" y="11956"/>
                    <a:pt x="14217" y="11748"/>
                    <a:pt x="14374" y="11645"/>
                  </a:cubicBezTo>
                  <a:cubicBezTo>
                    <a:pt x="14452" y="11437"/>
                    <a:pt x="14845" y="11437"/>
                    <a:pt x="14688" y="11852"/>
                  </a:cubicBezTo>
                  <a:cubicBezTo>
                    <a:pt x="14688" y="11956"/>
                    <a:pt x="14531" y="12060"/>
                    <a:pt x="14531" y="12164"/>
                  </a:cubicBezTo>
                  <a:cubicBezTo>
                    <a:pt x="14609" y="12164"/>
                    <a:pt x="14688" y="12164"/>
                    <a:pt x="14767" y="12268"/>
                  </a:cubicBezTo>
                  <a:cubicBezTo>
                    <a:pt x="14845" y="12372"/>
                    <a:pt x="14924" y="12372"/>
                    <a:pt x="14924" y="12579"/>
                  </a:cubicBezTo>
                  <a:cubicBezTo>
                    <a:pt x="14924" y="12787"/>
                    <a:pt x="14845" y="12787"/>
                    <a:pt x="14845" y="12995"/>
                  </a:cubicBezTo>
                  <a:cubicBezTo>
                    <a:pt x="14845" y="13098"/>
                    <a:pt x="14924" y="13098"/>
                    <a:pt x="14924" y="13514"/>
                  </a:cubicBezTo>
                  <a:cubicBezTo>
                    <a:pt x="14924" y="13929"/>
                    <a:pt x="15002" y="15072"/>
                    <a:pt x="15081" y="15279"/>
                  </a:cubicBezTo>
                  <a:cubicBezTo>
                    <a:pt x="15081" y="15487"/>
                    <a:pt x="15316" y="15798"/>
                    <a:pt x="15316" y="15798"/>
                  </a:cubicBezTo>
                  <a:cubicBezTo>
                    <a:pt x="15316" y="15798"/>
                    <a:pt x="15316" y="15072"/>
                    <a:pt x="15316" y="14864"/>
                  </a:cubicBezTo>
                  <a:cubicBezTo>
                    <a:pt x="15316" y="14656"/>
                    <a:pt x="15473" y="14345"/>
                    <a:pt x="15631" y="14345"/>
                  </a:cubicBezTo>
                  <a:cubicBezTo>
                    <a:pt x="15709" y="14448"/>
                    <a:pt x="15866" y="14552"/>
                    <a:pt x="16023" y="14345"/>
                  </a:cubicBezTo>
                  <a:cubicBezTo>
                    <a:pt x="16180" y="14241"/>
                    <a:pt x="16259" y="14241"/>
                    <a:pt x="16180" y="14552"/>
                  </a:cubicBezTo>
                  <a:cubicBezTo>
                    <a:pt x="16102" y="14864"/>
                    <a:pt x="16023" y="15072"/>
                    <a:pt x="16102" y="15175"/>
                  </a:cubicBezTo>
                  <a:cubicBezTo>
                    <a:pt x="16180" y="15175"/>
                    <a:pt x="16495" y="15175"/>
                    <a:pt x="16652" y="15072"/>
                  </a:cubicBezTo>
                  <a:cubicBezTo>
                    <a:pt x="16730" y="14968"/>
                    <a:pt x="16887" y="14656"/>
                    <a:pt x="16966" y="14864"/>
                  </a:cubicBezTo>
                  <a:cubicBezTo>
                    <a:pt x="17044" y="15175"/>
                    <a:pt x="17123" y="15279"/>
                    <a:pt x="17201" y="15072"/>
                  </a:cubicBezTo>
                  <a:cubicBezTo>
                    <a:pt x="17359" y="14760"/>
                    <a:pt x="17280" y="14656"/>
                    <a:pt x="17280" y="14448"/>
                  </a:cubicBezTo>
                  <a:cubicBezTo>
                    <a:pt x="17280" y="14241"/>
                    <a:pt x="17280" y="14241"/>
                    <a:pt x="17516" y="14241"/>
                  </a:cubicBezTo>
                  <a:cubicBezTo>
                    <a:pt x="17673" y="14241"/>
                    <a:pt x="17751" y="14345"/>
                    <a:pt x="17830" y="14033"/>
                  </a:cubicBezTo>
                  <a:cubicBezTo>
                    <a:pt x="17830" y="13722"/>
                    <a:pt x="17830" y="13514"/>
                    <a:pt x="18065" y="13722"/>
                  </a:cubicBezTo>
                  <a:cubicBezTo>
                    <a:pt x="18301" y="13929"/>
                    <a:pt x="18537" y="13825"/>
                    <a:pt x="18537" y="14137"/>
                  </a:cubicBezTo>
                  <a:cubicBezTo>
                    <a:pt x="18537" y="14345"/>
                    <a:pt x="18458" y="14656"/>
                    <a:pt x="18615" y="14864"/>
                  </a:cubicBezTo>
                  <a:cubicBezTo>
                    <a:pt x="18772" y="15072"/>
                    <a:pt x="18772" y="14968"/>
                    <a:pt x="18929" y="15175"/>
                  </a:cubicBezTo>
                  <a:cubicBezTo>
                    <a:pt x="19087" y="15383"/>
                    <a:pt x="18851" y="15902"/>
                    <a:pt x="19165" y="15487"/>
                  </a:cubicBezTo>
                  <a:cubicBezTo>
                    <a:pt x="19401" y="15175"/>
                    <a:pt x="19479" y="14968"/>
                    <a:pt x="19479" y="14656"/>
                  </a:cubicBezTo>
                  <a:cubicBezTo>
                    <a:pt x="19479" y="14448"/>
                    <a:pt x="19715" y="14345"/>
                    <a:pt x="19793" y="14760"/>
                  </a:cubicBezTo>
                  <a:cubicBezTo>
                    <a:pt x="19793" y="15175"/>
                    <a:pt x="19636" y="15279"/>
                    <a:pt x="19636" y="15487"/>
                  </a:cubicBezTo>
                  <a:cubicBezTo>
                    <a:pt x="19558" y="15695"/>
                    <a:pt x="19479" y="16006"/>
                    <a:pt x="19636" y="16214"/>
                  </a:cubicBezTo>
                  <a:cubicBezTo>
                    <a:pt x="19793" y="16422"/>
                    <a:pt x="19715" y="16629"/>
                    <a:pt x="19951" y="16733"/>
                  </a:cubicBezTo>
                  <a:cubicBezTo>
                    <a:pt x="20108" y="16837"/>
                    <a:pt x="20108" y="16318"/>
                    <a:pt x="20029" y="16110"/>
                  </a:cubicBezTo>
                  <a:cubicBezTo>
                    <a:pt x="20029" y="15798"/>
                    <a:pt x="20265" y="15072"/>
                    <a:pt x="20343" y="15175"/>
                  </a:cubicBezTo>
                  <a:cubicBezTo>
                    <a:pt x="20422" y="15279"/>
                    <a:pt x="20422" y="15695"/>
                    <a:pt x="20422" y="16110"/>
                  </a:cubicBezTo>
                  <a:cubicBezTo>
                    <a:pt x="20500" y="16525"/>
                    <a:pt x="20736" y="16941"/>
                    <a:pt x="20736" y="16629"/>
                  </a:cubicBezTo>
                  <a:cubicBezTo>
                    <a:pt x="20736" y="16422"/>
                    <a:pt x="20893" y="16006"/>
                    <a:pt x="21050" y="16006"/>
                  </a:cubicBezTo>
                  <a:cubicBezTo>
                    <a:pt x="21207" y="16110"/>
                    <a:pt x="21207" y="16525"/>
                    <a:pt x="21286" y="16941"/>
                  </a:cubicBezTo>
                  <a:cubicBezTo>
                    <a:pt x="21364" y="17252"/>
                    <a:pt x="21521" y="17045"/>
                    <a:pt x="21600" y="17460"/>
                  </a:cubicBezTo>
                  <a:cubicBezTo>
                    <a:pt x="21600" y="17875"/>
                    <a:pt x="21600" y="18083"/>
                    <a:pt x="21364" y="18395"/>
                  </a:cubicBezTo>
                  <a:cubicBezTo>
                    <a:pt x="21129" y="18706"/>
                    <a:pt x="20893" y="18602"/>
                    <a:pt x="20893" y="18395"/>
                  </a:cubicBezTo>
                  <a:cubicBezTo>
                    <a:pt x="20893" y="18187"/>
                    <a:pt x="20657" y="17772"/>
                    <a:pt x="20579" y="17979"/>
                  </a:cubicBezTo>
                  <a:cubicBezTo>
                    <a:pt x="20579" y="18291"/>
                    <a:pt x="20579" y="18706"/>
                    <a:pt x="20343" y="18706"/>
                  </a:cubicBezTo>
                  <a:cubicBezTo>
                    <a:pt x="20186" y="18706"/>
                    <a:pt x="20265" y="18187"/>
                    <a:pt x="20108" y="18083"/>
                  </a:cubicBezTo>
                  <a:cubicBezTo>
                    <a:pt x="19951" y="17875"/>
                    <a:pt x="20029" y="17772"/>
                    <a:pt x="19793" y="17772"/>
                  </a:cubicBezTo>
                  <a:cubicBezTo>
                    <a:pt x="19558" y="17875"/>
                    <a:pt x="19322" y="17875"/>
                    <a:pt x="19244" y="18083"/>
                  </a:cubicBezTo>
                  <a:cubicBezTo>
                    <a:pt x="19244" y="18291"/>
                    <a:pt x="19322" y="18706"/>
                    <a:pt x="19322" y="19329"/>
                  </a:cubicBezTo>
                  <a:cubicBezTo>
                    <a:pt x="19244" y="19952"/>
                    <a:pt x="19087" y="19952"/>
                    <a:pt x="18851" y="20056"/>
                  </a:cubicBezTo>
                  <a:cubicBezTo>
                    <a:pt x="18537" y="20160"/>
                    <a:pt x="18537" y="19848"/>
                    <a:pt x="18615" y="19537"/>
                  </a:cubicBezTo>
                  <a:cubicBezTo>
                    <a:pt x="18694" y="19329"/>
                    <a:pt x="18851" y="18810"/>
                    <a:pt x="18851" y="18602"/>
                  </a:cubicBezTo>
                  <a:cubicBezTo>
                    <a:pt x="18851" y="18291"/>
                    <a:pt x="19008" y="17979"/>
                    <a:pt x="18772" y="18083"/>
                  </a:cubicBezTo>
                  <a:cubicBezTo>
                    <a:pt x="18458" y="18291"/>
                    <a:pt x="18537" y="18291"/>
                    <a:pt x="18458" y="18498"/>
                  </a:cubicBezTo>
                  <a:cubicBezTo>
                    <a:pt x="18301" y="18810"/>
                    <a:pt x="18144" y="19018"/>
                    <a:pt x="18065" y="18914"/>
                  </a:cubicBezTo>
                  <a:cubicBezTo>
                    <a:pt x="17987" y="18810"/>
                    <a:pt x="17987" y="18602"/>
                    <a:pt x="17830" y="18706"/>
                  </a:cubicBezTo>
                  <a:cubicBezTo>
                    <a:pt x="17673" y="18810"/>
                    <a:pt x="17594" y="19018"/>
                    <a:pt x="17594" y="19018"/>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68">
              <a:extLst>
                <a:ext uri="{FF2B5EF4-FFF2-40B4-BE49-F238E27FC236}">
                  <a16:creationId xmlns:a16="http://schemas.microsoft.com/office/drawing/2014/main" id="{495A6C01-507D-4D6E-92AA-8CE9BBA3A930}"/>
                </a:ext>
              </a:extLst>
            </p:cNvPr>
            <p:cNvSpPr/>
            <p:nvPr/>
          </p:nvSpPr>
          <p:spPr>
            <a:xfrm>
              <a:off x="7" y="2998291"/>
              <a:ext cx="1735370" cy="3045222"/>
            </a:xfrm>
            <a:custGeom>
              <a:avLst/>
              <a:gdLst/>
              <a:ahLst/>
              <a:cxnLst>
                <a:cxn ang="0">
                  <a:pos x="wd2" y="hd2"/>
                </a:cxn>
                <a:cxn ang="5400000">
                  <a:pos x="wd2" y="hd2"/>
                </a:cxn>
                <a:cxn ang="10800000">
                  <a:pos x="wd2" y="hd2"/>
                </a:cxn>
                <a:cxn ang="16200000">
                  <a:pos x="wd2" y="hd2"/>
                </a:cxn>
              </a:cxnLst>
              <a:rect l="0" t="0" r="r" b="b"/>
              <a:pathLst>
                <a:path w="21490" h="21600" extrusionOk="0">
                  <a:moveTo>
                    <a:pt x="4166" y="18649"/>
                  </a:moveTo>
                  <a:cubicBezTo>
                    <a:pt x="4276" y="18586"/>
                    <a:pt x="4276" y="18460"/>
                    <a:pt x="4276" y="18398"/>
                  </a:cubicBezTo>
                  <a:cubicBezTo>
                    <a:pt x="4276" y="18398"/>
                    <a:pt x="3837" y="18398"/>
                    <a:pt x="4166" y="18147"/>
                  </a:cubicBezTo>
                  <a:cubicBezTo>
                    <a:pt x="4495" y="17958"/>
                    <a:pt x="4714" y="17958"/>
                    <a:pt x="4714" y="17958"/>
                  </a:cubicBezTo>
                  <a:cubicBezTo>
                    <a:pt x="4714" y="17958"/>
                    <a:pt x="4385" y="18021"/>
                    <a:pt x="4056" y="17895"/>
                  </a:cubicBezTo>
                  <a:cubicBezTo>
                    <a:pt x="3728" y="17833"/>
                    <a:pt x="3399" y="17833"/>
                    <a:pt x="3399" y="17707"/>
                  </a:cubicBezTo>
                  <a:cubicBezTo>
                    <a:pt x="3399" y="17519"/>
                    <a:pt x="3837" y="17393"/>
                    <a:pt x="3399" y="17205"/>
                  </a:cubicBezTo>
                  <a:cubicBezTo>
                    <a:pt x="2960" y="17016"/>
                    <a:pt x="2960" y="16953"/>
                    <a:pt x="2960" y="16765"/>
                  </a:cubicBezTo>
                  <a:cubicBezTo>
                    <a:pt x="2960" y="16640"/>
                    <a:pt x="3289" y="16828"/>
                    <a:pt x="3179" y="16577"/>
                  </a:cubicBezTo>
                  <a:cubicBezTo>
                    <a:pt x="2960" y="16326"/>
                    <a:pt x="3070" y="16263"/>
                    <a:pt x="2960" y="16200"/>
                  </a:cubicBezTo>
                  <a:cubicBezTo>
                    <a:pt x="2850" y="16074"/>
                    <a:pt x="2631" y="15949"/>
                    <a:pt x="2631" y="15886"/>
                  </a:cubicBezTo>
                  <a:cubicBezTo>
                    <a:pt x="2741" y="15823"/>
                    <a:pt x="2521" y="15572"/>
                    <a:pt x="2412" y="15572"/>
                  </a:cubicBezTo>
                  <a:cubicBezTo>
                    <a:pt x="2302" y="15572"/>
                    <a:pt x="1973" y="15447"/>
                    <a:pt x="2193" y="15321"/>
                  </a:cubicBezTo>
                  <a:cubicBezTo>
                    <a:pt x="2302" y="15133"/>
                    <a:pt x="2631" y="15133"/>
                    <a:pt x="2631" y="15070"/>
                  </a:cubicBezTo>
                  <a:cubicBezTo>
                    <a:pt x="2631" y="15007"/>
                    <a:pt x="2193" y="15133"/>
                    <a:pt x="2083" y="14944"/>
                  </a:cubicBezTo>
                  <a:cubicBezTo>
                    <a:pt x="1864" y="14756"/>
                    <a:pt x="1973" y="14505"/>
                    <a:pt x="1973" y="14442"/>
                  </a:cubicBezTo>
                  <a:cubicBezTo>
                    <a:pt x="1973" y="14379"/>
                    <a:pt x="2521" y="14253"/>
                    <a:pt x="2741" y="14505"/>
                  </a:cubicBezTo>
                  <a:cubicBezTo>
                    <a:pt x="2850" y="14756"/>
                    <a:pt x="3179" y="14881"/>
                    <a:pt x="3289" y="15007"/>
                  </a:cubicBezTo>
                  <a:cubicBezTo>
                    <a:pt x="3399" y="15195"/>
                    <a:pt x="3728" y="15384"/>
                    <a:pt x="3947" y="15509"/>
                  </a:cubicBezTo>
                  <a:cubicBezTo>
                    <a:pt x="4166" y="15635"/>
                    <a:pt x="4605" y="15949"/>
                    <a:pt x="5043" y="16137"/>
                  </a:cubicBezTo>
                  <a:cubicBezTo>
                    <a:pt x="5372" y="16263"/>
                    <a:pt x="5153" y="16326"/>
                    <a:pt x="5263" y="16765"/>
                  </a:cubicBezTo>
                  <a:cubicBezTo>
                    <a:pt x="5263" y="17142"/>
                    <a:pt x="5153" y="17330"/>
                    <a:pt x="5372" y="17581"/>
                  </a:cubicBezTo>
                  <a:cubicBezTo>
                    <a:pt x="5482" y="17895"/>
                    <a:pt x="5701" y="17770"/>
                    <a:pt x="5920" y="18021"/>
                  </a:cubicBezTo>
                  <a:cubicBezTo>
                    <a:pt x="6140" y="18209"/>
                    <a:pt x="6249" y="18209"/>
                    <a:pt x="6249" y="18523"/>
                  </a:cubicBezTo>
                  <a:cubicBezTo>
                    <a:pt x="6249" y="18774"/>
                    <a:pt x="6907" y="18712"/>
                    <a:pt x="7017" y="18900"/>
                  </a:cubicBezTo>
                  <a:cubicBezTo>
                    <a:pt x="7017" y="19151"/>
                    <a:pt x="6907" y="19151"/>
                    <a:pt x="6578" y="19340"/>
                  </a:cubicBezTo>
                  <a:cubicBezTo>
                    <a:pt x="6359" y="19465"/>
                    <a:pt x="6140" y="19528"/>
                    <a:pt x="6030" y="19528"/>
                  </a:cubicBezTo>
                  <a:cubicBezTo>
                    <a:pt x="5811" y="19528"/>
                    <a:pt x="5592" y="19465"/>
                    <a:pt x="5482" y="19402"/>
                  </a:cubicBezTo>
                  <a:cubicBezTo>
                    <a:pt x="5153" y="19277"/>
                    <a:pt x="4605" y="18900"/>
                    <a:pt x="4166" y="18649"/>
                  </a:cubicBezTo>
                  <a:close/>
                  <a:moveTo>
                    <a:pt x="21490" y="6530"/>
                  </a:moveTo>
                  <a:cubicBezTo>
                    <a:pt x="13267" y="4395"/>
                    <a:pt x="7017" y="1821"/>
                    <a:pt x="3399" y="0"/>
                  </a:cubicBezTo>
                  <a:cubicBezTo>
                    <a:pt x="3289" y="63"/>
                    <a:pt x="3289" y="126"/>
                    <a:pt x="3289" y="126"/>
                  </a:cubicBezTo>
                  <a:cubicBezTo>
                    <a:pt x="3399" y="1507"/>
                    <a:pt x="3399" y="1507"/>
                    <a:pt x="3399" y="1507"/>
                  </a:cubicBezTo>
                  <a:cubicBezTo>
                    <a:pt x="3179" y="1758"/>
                    <a:pt x="3179" y="1758"/>
                    <a:pt x="3179" y="1758"/>
                  </a:cubicBezTo>
                  <a:cubicBezTo>
                    <a:pt x="4385" y="1884"/>
                    <a:pt x="4385" y="1884"/>
                    <a:pt x="4385" y="1884"/>
                  </a:cubicBezTo>
                  <a:cubicBezTo>
                    <a:pt x="4385" y="1884"/>
                    <a:pt x="4495" y="1633"/>
                    <a:pt x="5263" y="1633"/>
                  </a:cubicBezTo>
                  <a:cubicBezTo>
                    <a:pt x="5920" y="1633"/>
                    <a:pt x="6249" y="1821"/>
                    <a:pt x="6140" y="1821"/>
                  </a:cubicBezTo>
                  <a:cubicBezTo>
                    <a:pt x="6140" y="1884"/>
                    <a:pt x="5920" y="2512"/>
                    <a:pt x="5920" y="2763"/>
                  </a:cubicBezTo>
                  <a:cubicBezTo>
                    <a:pt x="5920" y="3077"/>
                    <a:pt x="6140" y="3265"/>
                    <a:pt x="6140" y="3642"/>
                  </a:cubicBezTo>
                  <a:cubicBezTo>
                    <a:pt x="6140" y="4019"/>
                    <a:pt x="5482" y="6405"/>
                    <a:pt x="5482" y="6405"/>
                  </a:cubicBezTo>
                  <a:cubicBezTo>
                    <a:pt x="5482" y="6405"/>
                    <a:pt x="5701" y="6719"/>
                    <a:pt x="6030" y="7033"/>
                  </a:cubicBezTo>
                  <a:cubicBezTo>
                    <a:pt x="6249" y="7284"/>
                    <a:pt x="6249" y="7535"/>
                    <a:pt x="6359" y="7660"/>
                  </a:cubicBezTo>
                  <a:cubicBezTo>
                    <a:pt x="6469" y="7786"/>
                    <a:pt x="6469" y="7974"/>
                    <a:pt x="6249" y="8163"/>
                  </a:cubicBezTo>
                  <a:cubicBezTo>
                    <a:pt x="6030" y="8351"/>
                    <a:pt x="5811" y="8665"/>
                    <a:pt x="5592" y="8665"/>
                  </a:cubicBezTo>
                  <a:cubicBezTo>
                    <a:pt x="5482" y="8665"/>
                    <a:pt x="5043" y="9042"/>
                    <a:pt x="5043" y="9042"/>
                  </a:cubicBezTo>
                  <a:cubicBezTo>
                    <a:pt x="5043" y="9042"/>
                    <a:pt x="4495" y="9356"/>
                    <a:pt x="4385" y="9419"/>
                  </a:cubicBezTo>
                  <a:cubicBezTo>
                    <a:pt x="4385" y="9544"/>
                    <a:pt x="4056" y="9733"/>
                    <a:pt x="4166" y="9858"/>
                  </a:cubicBezTo>
                  <a:cubicBezTo>
                    <a:pt x="4166" y="9984"/>
                    <a:pt x="4056" y="10109"/>
                    <a:pt x="4056" y="10235"/>
                  </a:cubicBezTo>
                  <a:cubicBezTo>
                    <a:pt x="4056" y="10423"/>
                    <a:pt x="3947" y="10298"/>
                    <a:pt x="3837" y="10235"/>
                  </a:cubicBezTo>
                  <a:cubicBezTo>
                    <a:pt x="3837" y="10235"/>
                    <a:pt x="3618" y="10360"/>
                    <a:pt x="3618" y="10486"/>
                  </a:cubicBezTo>
                  <a:cubicBezTo>
                    <a:pt x="3618" y="10612"/>
                    <a:pt x="3399" y="10360"/>
                    <a:pt x="3070" y="10360"/>
                  </a:cubicBezTo>
                  <a:cubicBezTo>
                    <a:pt x="2850" y="10298"/>
                    <a:pt x="3070" y="10549"/>
                    <a:pt x="3070" y="10737"/>
                  </a:cubicBezTo>
                  <a:cubicBezTo>
                    <a:pt x="3070" y="10926"/>
                    <a:pt x="3289" y="11177"/>
                    <a:pt x="3399" y="11114"/>
                  </a:cubicBezTo>
                  <a:cubicBezTo>
                    <a:pt x="3618" y="10988"/>
                    <a:pt x="3728" y="11177"/>
                    <a:pt x="4166" y="11114"/>
                  </a:cubicBezTo>
                  <a:cubicBezTo>
                    <a:pt x="4605" y="10988"/>
                    <a:pt x="4714" y="11177"/>
                    <a:pt x="4605" y="11177"/>
                  </a:cubicBezTo>
                  <a:cubicBezTo>
                    <a:pt x="4605" y="11240"/>
                    <a:pt x="4385" y="11428"/>
                    <a:pt x="4276" y="11491"/>
                  </a:cubicBezTo>
                  <a:cubicBezTo>
                    <a:pt x="4276" y="11491"/>
                    <a:pt x="4166" y="11616"/>
                    <a:pt x="4166" y="11679"/>
                  </a:cubicBezTo>
                  <a:cubicBezTo>
                    <a:pt x="4166" y="11742"/>
                    <a:pt x="3728" y="11742"/>
                    <a:pt x="3508" y="11930"/>
                  </a:cubicBezTo>
                  <a:cubicBezTo>
                    <a:pt x="3399" y="12056"/>
                    <a:pt x="3508" y="12244"/>
                    <a:pt x="3618" y="12181"/>
                  </a:cubicBezTo>
                  <a:cubicBezTo>
                    <a:pt x="3728" y="12181"/>
                    <a:pt x="4276" y="11930"/>
                    <a:pt x="4495" y="11930"/>
                  </a:cubicBezTo>
                  <a:cubicBezTo>
                    <a:pt x="4605" y="11930"/>
                    <a:pt x="4385" y="12119"/>
                    <a:pt x="4605" y="12181"/>
                  </a:cubicBezTo>
                  <a:cubicBezTo>
                    <a:pt x="4824" y="12307"/>
                    <a:pt x="4605" y="12370"/>
                    <a:pt x="4495" y="12495"/>
                  </a:cubicBezTo>
                  <a:cubicBezTo>
                    <a:pt x="4385" y="12558"/>
                    <a:pt x="4166" y="12621"/>
                    <a:pt x="4276" y="12684"/>
                  </a:cubicBezTo>
                  <a:cubicBezTo>
                    <a:pt x="4495" y="12747"/>
                    <a:pt x="4276" y="13123"/>
                    <a:pt x="4385" y="13060"/>
                  </a:cubicBezTo>
                  <a:cubicBezTo>
                    <a:pt x="4495" y="12998"/>
                    <a:pt x="5043" y="13060"/>
                    <a:pt x="5372" y="13123"/>
                  </a:cubicBezTo>
                  <a:cubicBezTo>
                    <a:pt x="5701" y="13186"/>
                    <a:pt x="4934" y="13249"/>
                    <a:pt x="4605" y="13249"/>
                  </a:cubicBezTo>
                  <a:cubicBezTo>
                    <a:pt x="4166" y="13249"/>
                    <a:pt x="4276" y="13374"/>
                    <a:pt x="3947" y="13563"/>
                  </a:cubicBezTo>
                  <a:cubicBezTo>
                    <a:pt x="3728" y="13688"/>
                    <a:pt x="3837" y="13751"/>
                    <a:pt x="3837" y="13751"/>
                  </a:cubicBezTo>
                  <a:cubicBezTo>
                    <a:pt x="3837" y="13751"/>
                    <a:pt x="3508" y="13437"/>
                    <a:pt x="3399" y="13688"/>
                  </a:cubicBezTo>
                  <a:cubicBezTo>
                    <a:pt x="3179" y="13877"/>
                    <a:pt x="3837" y="13877"/>
                    <a:pt x="3837" y="13940"/>
                  </a:cubicBezTo>
                  <a:cubicBezTo>
                    <a:pt x="3837" y="14002"/>
                    <a:pt x="3728" y="14128"/>
                    <a:pt x="3618" y="14128"/>
                  </a:cubicBezTo>
                  <a:cubicBezTo>
                    <a:pt x="3399" y="14128"/>
                    <a:pt x="3399" y="14316"/>
                    <a:pt x="3508" y="14442"/>
                  </a:cubicBezTo>
                  <a:cubicBezTo>
                    <a:pt x="3508" y="14505"/>
                    <a:pt x="3508" y="14756"/>
                    <a:pt x="3618" y="14819"/>
                  </a:cubicBezTo>
                  <a:cubicBezTo>
                    <a:pt x="3728" y="14881"/>
                    <a:pt x="4166" y="14944"/>
                    <a:pt x="4276" y="15007"/>
                  </a:cubicBezTo>
                  <a:cubicBezTo>
                    <a:pt x="4495" y="15133"/>
                    <a:pt x="4056" y="15321"/>
                    <a:pt x="4166" y="15384"/>
                  </a:cubicBezTo>
                  <a:cubicBezTo>
                    <a:pt x="4276" y="15384"/>
                    <a:pt x="4605" y="15572"/>
                    <a:pt x="4605" y="15698"/>
                  </a:cubicBezTo>
                  <a:cubicBezTo>
                    <a:pt x="4714" y="15823"/>
                    <a:pt x="5372" y="16074"/>
                    <a:pt x="5592" y="16137"/>
                  </a:cubicBezTo>
                  <a:cubicBezTo>
                    <a:pt x="5701" y="16200"/>
                    <a:pt x="6030" y="16388"/>
                    <a:pt x="6030" y="16451"/>
                  </a:cubicBezTo>
                  <a:cubicBezTo>
                    <a:pt x="6030" y="16577"/>
                    <a:pt x="6469" y="16514"/>
                    <a:pt x="6469" y="16514"/>
                  </a:cubicBezTo>
                  <a:cubicBezTo>
                    <a:pt x="6469" y="16514"/>
                    <a:pt x="6030" y="16702"/>
                    <a:pt x="6030" y="16891"/>
                  </a:cubicBezTo>
                  <a:cubicBezTo>
                    <a:pt x="5920" y="17016"/>
                    <a:pt x="5920" y="17330"/>
                    <a:pt x="6030" y="17393"/>
                  </a:cubicBezTo>
                  <a:cubicBezTo>
                    <a:pt x="6140" y="17393"/>
                    <a:pt x="6907" y="17267"/>
                    <a:pt x="6907" y="17267"/>
                  </a:cubicBezTo>
                  <a:cubicBezTo>
                    <a:pt x="6907" y="17267"/>
                    <a:pt x="6688" y="17456"/>
                    <a:pt x="6469" y="17644"/>
                  </a:cubicBezTo>
                  <a:cubicBezTo>
                    <a:pt x="6359" y="17833"/>
                    <a:pt x="6469" y="17958"/>
                    <a:pt x="6688" y="18021"/>
                  </a:cubicBezTo>
                  <a:cubicBezTo>
                    <a:pt x="6907" y="18084"/>
                    <a:pt x="7346" y="17895"/>
                    <a:pt x="7346" y="17895"/>
                  </a:cubicBezTo>
                  <a:cubicBezTo>
                    <a:pt x="7346" y="17895"/>
                    <a:pt x="7017" y="18209"/>
                    <a:pt x="7127" y="18398"/>
                  </a:cubicBezTo>
                  <a:cubicBezTo>
                    <a:pt x="7236" y="18586"/>
                    <a:pt x="7455" y="18837"/>
                    <a:pt x="7455" y="19026"/>
                  </a:cubicBezTo>
                  <a:cubicBezTo>
                    <a:pt x="8442" y="19277"/>
                    <a:pt x="13267" y="20470"/>
                    <a:pt x="19297" y="21600"/>
                  </a:cubicBezTo>
                  <a:cubicBezTo>
                    <a:pt x="19407" y="21474"/>
                    <a:pt x="19407" y="21349"/>
                    <a:pt x="19297" y="21223"/>
                  </a:cubicBezTo>
                  <a:cubicBezTo>
                    <a:pt x="19187" y="20847"/>
                    <a:pt x="19626" y="20533"/>
                    <a:pt x="19736" y="19967"/>
                  </a:cubicBezTo>
                  <a:cubicBezTo>
                    <a:pt x="19845" y="19465"/>
                    <a:pt x="19187" y="19340"/>
                    <a:pt x="19078" y="18963"/>
                  </a:cubicBezTo>
                  <a:cubicBezTo>
                    <a:pt x="18968" y="18586"/>
                    <a:pt x="18310" y="18272"/>
                    <a:pt x="17872" y="17644"/>
                  </a:cubicBezTo>
                  <a:cubicBezTo>
                    <a:pt x="17543" y="17016"/>
                    <a:pt x="17543" y="16953"/>
                    <a:pt x="17324" y="16577"/>
                  </a:cubicBezTo>
                  <a:cubicBezTo>
                    <a:pt x="16995" y="16200"/>
                    <a:pt x="16775" y="16326"/>
                    <a:pt x="16666" y="15949"/>
                  </a:cubicBezTo>
                  <a:cubicBezTo>
                    <a:pt x="16666" y="15509"/>
                    <a:pt x="16666" y="15258"/>
                    <a:pt x="16227" y="14944"/>
                  </a:cubicBezTo>
                  <a:cubicBezTo>
                    <a:pt x="15898" y="14630"/>
                    <a:pt x="15679" y="14316"/>
                    <a:pt x="15679" y="14316"/>
                  </a:cubicBezTo>
                  <a:cubicBezTo>
                    <a:pt x="21490" y="6530"/>
                    <a:pt x="21490" y="6530"/>
                    <a:pt x="21490" y="6530"/>
                  </a:cubicBezTo>
                  <a:cubicBezTo>
                    <a:pt x="21490" y="6530"/>
                    <a:pt x="21490" y="6530"/>
                    <a:pt x="21490" y="6530"/>
                  </a:cubicBezTo>
                  <a:close/>
                  <a:moveTo>
                    <a:pt x="1644" y="9670"/>
                  </a:moveTo>
                  <a:cubicBezTo>
                    <a:pt x="1096" y="10109"/>
                    <a:pt x="986" y="9984"/>
                    <a:pt x="986" y="10109"/>
                  </a:cubicBezTo>
                  <a:cubicBezTo>
                    <a:pt x="1096" y="10298"/>
                    <a:pt x="1315" y="10423"/>
                    <a:pt x="986" y="10549"/>
                  </a:cubicBezTo>
                  <a:cubicBezTo>
                    <a:pt x="767" y="10674"/>
                    <a:pt x="438" y="10674"/>
                    <a:pt x="438" y="10800"/>
                  </a:cubicBezTo>
                  <a:cubicBezTo>
                    <a:pt x="438" y="10988"/>
                    <a:pt x="438" y="11114"/>
                    <a:pt x="438" y="11240"/>
                  </a:cubicBezTo>
                  <a:cubicBezTo>
                    <a:pt x="438" y="11365"/>
                    <a:pt x="658" y="11553"/>
                    <a:pt x="658" y="11679"/>
                  </a:cubicBezTo>
                  <a:cubicBezTo>
                    <a:pt x="548" y="11742"/>
                    <a:pt x="109" y="11616"/>
                    <a:pt x="109" y="11428"/>
                  </a:cubicBezTo>
                  <a:cubicBezTo>
                    <a:pt x="219" y="11302"/>
                    <a:pt x="219" y="11177"/>
                    <a:pt x="109" y="11051"/>
                  </a:cubicBezTo>
                  <a:cubicBezTo>
                    <a:pt x="0" y="10926"/>
                    <a:pt x="0" y="10674"/>
                    <a:pt x="0" y="10549"/>
                  </a:cubicBezTo>
                  <a:cubicBezTo>
                    <a:pt x="109" y="10423"/>
                    <a:pt x="219" y="10423"/>
                    <a:pt x="219" y="10235"/>
                  </a:cubicBezTo>
                  <a:cubicBezTo>
                    <a:pt x="109" y="10047"/>
                    <a:pt x="-110" y="9984"/>
                    <a:pt x="109" y="9858"/>
                  </a:cubicBezTo>
                  <a:cubicBezTo>
                    <a:pt x="219" y="9670"/>
                    <a:pt x="329" y="9795"/>
                    <a:pt x="219" y="9544"/>
                  </a:cubicBezTo>
                  <a:cubicBezTo>
                    <a:pt x="219" y="9230"/>
                    <a:pt x="329" y="9105"/>
                    <a:pt x="548" y="8916"/>
                  </a:cubicBezTo>
                  <a:cubicBezTo>
                    <a:pt x="767" y="8728"/>
                    <a:pt x="1206" y="8602"/>
                    <a:pt x="1315" y="8853"/>
                  </a:cubicBezTo>
                  <a:cubicBezTo>
                    <a:pt x="1315" y="9042"/>
                    <a:pt x="1315" y="8916"/>
                    <a:pt x="1535" y="9042"/>
                  </a:cubicBezTo>
                  <a:cubicBezTo>
                    <a:pt x="1754" y="9167"/>
                    <a:pt x="1315" y="9105"/>
                    <a:pt x="1864" y="9293"/>
                  </a:cubicBezTo>
                  <a:cubicBezTo>
                    <a:pt x="2302" y="9419"/>
                    <a:pt x="2741" y="9419"/>
                    <a:pt x="2412" y="9481"/>
                  </a:cubicBezTo>
                  <a:cubicBezTo>
                    <a:pt x="2193" y="9544"/>
                    <a:pt x="1644" y="9670"/>
                    <a:pt x="1644" y="9670"/>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69">
              <a:extLst>
                <a:ext uri="{FF2B5EF4-FFF2-40B4-BE49-F238E27FC236}">
                  <a16:creationId xmlns:a16="http://schemas.microsoft.com/office/drawing/2014/main" id="{292E26F6-904B-4F36-BC97-EF36987E6F9D}"/>
                </a:ext>
              </a:extLst>
            </p:cNvPr>
            <p:cNvSpPr/>
            <p:nvPr/>
          </p:nvSpPr>
          <p:spPr>
            <a:xfrm>
              <a:off x="168443" y="1593005"/>
              <a:ext cx="1293177" cy="2158771"/>
            </a:xfrm>
            <a:custGeom>
              <a:avLst/>
              <a:gdLst/>
              <a:ahLst/>
              <a:cxnLst>
                <a:cxn ang="0">
                  <a:pos x="wd2" y="hd2"/>
                </a:cxn>
                <a:cxn ang="5400000">
                  <a:pos x="wd2" y="hd2"/>
                </a:cxn>
                <a:cxn ang="10800000">
                  <a:pos x="wd2" y="hd2"/>
                </a:cxn>
                <a:cxn ang="16200000">
                  <a:pos x="wd2" y="hd2"/>
                </a:cxn>
              </a:cxnLst>
              <a:rect l="0" t="0" r="r" b="b"/>
              <a:pathLst>
                <a:path w="21600" h="21600" extrusionOk="0">
                  <a:moveTo>
                    <a:pt x="21600" y="2744"/>
                  </a:moveTo>
                  <a:cubicBezTo>
                    <a:pt x="21304" y="2921"/>
                    <a:pt x="21008" y="3098"/>
                    <a:pt x="20860" y="3275"/>
                  </a:cubicBezTo>
                  <a:cubicBezTo>
                    <a:pt x="20564" y="3541"/>
                    <a:pt x="20121" y="3807"/>
                    <a:pt x="19825" y="4072"/>
                  </a:cubicBezTo>
                  <a:cubicBezTo>
                    <a:pt x="19825" y="4072"/>
                    <a:pt x="19233" y="4249"/>
                    <a:pt x="19233" y="4603"/>
                  </a:cubicBezTo>
                  <a:cubicBezTo>
                    <a:pt x="19233" y="4869"/>
                    <a:pt x="18197" y="5577"/>
                    <a:pt x="18197" y="5577"/>
                  </a:cubicBezTo>
                  <a:cubicBezTo>
                    <a:pt x="18197" y="5577"/>
                    <a:pt x="20121" y="6285"/>
                    <a:pt x="20121" y="6639"/>
                  </a:cubicBezTo>
                  <a:cubicBezTo>
                    <a:pt x="20268" y="6905"/>
                    <a:pt x="19529" y="7525"/>
                    <a:pt x="18937" y="7879"/>
                  </a:cubicBezTo>
                  <a:cubicBezTo>
                    <a:pt x="18345" y="8233"/>
                    <a:pt x="19233" y="8233"/>
                    <a:pt x="19529" y="8764"/>
                  </a:cubicBezTo>
                  <a:cubicBezTo>
                    <a:pt x="19825" y="9295"/>
                    <a:pt x="19529" y="9561"/>
                    <a:pt x="19085" y="9738"/>
                  </a:cubicBezTo>
                  <a:cubicBezTo>
                    <a:pt x="18641" y="9826"/>
                    <a:pt x="17753" y="10092"/>
                    <a:pt x="17753" y="10446"/>
                  </a:cubicBezTo>
                  <a:cubicBezTo>
                    <a:pt x="17753" y="10711"/>
                    <a:pt x="17901" y="11597"/>
                    <a:pt x="18345" y="11685"/>
                  </a:cubicBezTo>
                  <a:cubicBezTo>
                    <a:pt x="18789" y="11862"/>
                    <a:pt x="18493" y="12039"/>
                    <a:pt x="18641" y="12570"/>
                  </a:cubicBezTo>
                  <a:cubicBezTo>
                    <a:pt x="18641" y="13102"/>
                    <a:pt x="18641" y="13898"/>
                    <a:pt x="18493" y="13898"/>
                  </a:cubicBezTo>
                  <a:cubicBezTo>
                    <a:pt x="18197" y="13987"/>
                    <a:pt x="17901" y="14252"/>
                    <a:pt x="17753" y="14695"/>
                  </a:cubicBezTo>
                  <a:cubicBezTo>
                    <a:pt x="17753" y="15049"/>
                    <a:pt x="17605" y="15580"/>
                    <a:pt x="17310" y="15757"/>
                  </a:cubicBezTo>
                  <a:cubicBezTo>
                    <a:pt x="17014" y="16023"/>
                    <a:pt x="17310" y="16023"/>
                    <a:pt x="17605" y="16377"/>
                  </a:cubicBezTo>
                  <a:cubicBezTo>
                    <a:pt x="18049" y="16731"/>
                    <a:pt x="17901" y="16908"/>
                    <a:pt x="18049" y="17262"/>
                  </a:cubicBezTo>
                  <a:cubicBezTo>
                    <a:pt x="18049" y="17528"/>
                    <a:pt x="18789" y="17793"/>
                    <a:pt x="18345" y="18236"/>
                  </a:cubicBezTo>
                  <a:cubicBezTo>
                    <a:pt x="17901" y="18679"/>
                    <a:pt x="17310" y="19298"/>
                    <a:pt x="18197" y="19475"/>
                  </a:cubicBezTo>
                  <a:cubicBezTo>
                    <a:pt x="19233" y="19652"/>
                    <a:pt x="19973" y="19564"/>
                    <a:pt x="20712" y="19918"/>
                  </a:cubicBezTo>
                  <a:cubicBezTo>
                    <a:pt x="21156" y="20184"/>
                    <a:pt x="20860" y="20980"/>
                    <a:pt x="20416" y="21600"/>
                  </a:cubicBezTo>
                  <a:cubicBezTo>
                    <a:pt x="12279" y="18944"/>
                    <a:pt x="5770" y="16111"/>
                    <a:pt x="1775" y="14075"/>
                  </a:cubicBezTo>
                  <a:cubicBezTo>
                    <a:pt x="1775" y="13987"/>
                    <a:pt x="1923" y="13721"/>
                    <a:pt x="2071" y="13633"/>
                  </a:cubicBezTo>
                  <a:cubicBezTo>
                    <a:pt x="2367" y="13544"/>
                    <a:pt x="1923" y="13367"/>
                    <a:pt x="1184" y="13367"/>
                  </a:cubicBezTo>
                  <a:cubicBezTo>
                    <a:pt x="444" y="13367"/>
                    <a:pt x="740" y="13367"/>
                    <a:pt x="592" y="13013"/>
                  </a:cubicBezTo>
                  <a:cubicBezTo>
                    <a:pt x="592" y="12659"/>
                    <a:pt x="0" y="12570"/>
                    <a:pt x="0" y="12570"/>
                  </a:cubicBezTo>
                  <a:cubicBezTo>
                    <a:pt x="6362" y="8321"/>
                    <a:pt x="12723" y="4161"/>
                    <a:pt x="19085" y="0"/>
                  </a:cubicBezTo>
                  <a:cubicBezTo>
                    <a:pt x="19529" y="177"/>
                    <a:pt x="20121" y="443"/>
                    <a:pt x="20268" y="797"/>
                  </a:cubicBezTo>
                  <a:cubicBezTo>
                    <a:pt x="20416" y="885"/>
                    <a:pt x="20416" y="974"/>
                    <a:pt x="20416" y="1062"/>
                  </a:cubicBezTo>
                  <a:cubicBezTo>
                    <a:pt x="20564" y="1505"/>
                    <a:pt x="20564" y="2036"/>
                    <a:pt x="21008" y="2390"/>
                  </a:cubicBezTo>
                  <a:cubicBezTo>
                    <a:pt x="21156" y="2567"/>
                    <a:pt x="21452" y="2656"/>
                    <a:pt x="21600" y="2744"/>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70">
              <a:extLst>
                <a:ext uri="{FF2B5EF4-FFF2-40B4-BE49-F238E27FC236}">
                  <a16:creationId xmlns:a16="http://schemas.microsoft.com/office/drawing/2014/main" id="{6C187D67-7085-4F85-9BF7-E2D84A3C7BD0}"/>
                </a:ext>
              </a:extLst>
            </p:cNvPr>
            <p:cNvSpPr/>
            <p:nvPr/>
          </p:nvSpPr>
          <p:spPr>
            <a:xfrm>
              <a:off x="1266079" y="3918636"/>
              <a:ext cx="1327070" cy="2276095"/>
            </a:xfrm>
            <a:custGeom>
              <a:avLst/>
              <a:gdLst/>
              <a:ahLst/>
              <a:cxnLst>
                <a:cxn ang="0">
                  <a:pos x="wd2" y="hd2"/>
                </a:cxn>
                <a:cxn ang="5400000">
                  <a:pos x="wd2" y="hd2"/>
                </a:cxn>
                <a:cxn ang="10800000">
                  <a:pos x="wd2" y="hd2"/>
                </a:cxn>
                <a:cxn ang="16200000">
                  <a:pos x="wd2" y="hd2"/>
                </a:cxn>
              </a:cxnLst>
              <a:rect l="0" t="0" r="r" b="b"/>
              <a:pathLst>
                <a:path w="21600" h="21600" extrusionOk="0">
                  <a:moveTo>
                    <a:pt x="21600" y="2942"/>
                  </a:moveTo>
                  <a:cubicBezTo>
                    <a:pt x="21024" y="4118"/>
                    <a:pt x="21024" y="4118"/>
                    <a:pt x="21024" y="4118"/>
                  </a:cubicBezTo>
                  <a:cubicBezTo>
                    <a:pt x="20880" y="4202"/>
                    <a:pt x="20592" y="4202"/>
                    <a:pt x="20304" y="4286"/>
                  </a:cubicBezTo>
                  <a:cubicBezTo>
                    <a:pt x="20016" y="4370"/>
                    <a:pt x="20016" y="4286"/>
                    <a:pt x="19440" y="4539"/>
                  </a:cubicBezTo>
                  <a:cubicBezTo>
                    <a:pt x="19008" y="4875"/>
                    <a:pt x="18576" y="4791"/>
                    <a:pt x="18576" y="4791"/>
                  </a:cubicBezTo>
                  <a:cubicBezTo>
                    <a:pt x="18576" y="4791"/>
                    <a:pt x="18576" y="5127"/>
                    <a:pt x="18864" y="5295"/>
                  </a:cubicBezTo>
                  <a:cubicBezTo>
                    <a:pt x="19152" y="5463"/>
                    <a:pt x="19584" y="5295"/>
                    <a:pt x="20160" y="4959"/>
                  </a:cubicBezTo>
                  <a:cubicBezTo>
                    <a:pt x="20304" y="4791"/>
                    <a:pt x="20592" y="4707"/>
                    <a:pt x="20736" y="4707"/>
                  </a:cubicBezTo>
                  <a:cubicBezTo>
                    <a:pt x="12816" y="21600"/>
                    <a:pt x="12816" y="21600"/>
                    <a:pt x="12816" y="21600"/>
                  </a:cubicBezTo>
                  <a:cubicBezTo>
                    <a:pt x="10080" y="21180"/>
                    <a:pt x="7344" y="20675"/>
                    <a:pt x="4752" y="20171"/>
                  </a:cubicBezTo>
                  <a:cubicBezTo>
                    <a:pt x="4896" y="20003"/>
                    <a:pt x="4896" y="19835"/>
                    <a:pt x="4752" y="19667"/>
                  </a:cubicBezTo>
                  <a:cubicBezTo>
                    <a:pt x="4608" y="19163"/>
                    <a:pt x="5184" y="18742"/>
                    <a:pt x="5328" y="17986"/>
                  </a:cubicBezTo>
                  <a:cubicBezTo>
                    <a:pt x="5472" y="17314"/>
                    <a:pt x="4608" y="17146"/>
                    <a:pt x="4464" y="16641"/>
                  </a:cubicBezTo>
                  <a:cubicBezTo>
                    <a:pt x="4320" y="16137"/>
                    <a:pt x="3456" y="15717"/>
                    <a:pt x="2880" y="14876"/>
                  </a:cubicBezTo>
                  <a:cubicBezTo>
                    <a:pt x="2448" y="14036"/>
                    <a:pt x="2448" y="13952"/>
                    <a:pt x="2160" y="13447"/>
                  </a:cubicBezTo>
                  <a:cubicBezTo>
                    <a:pt x="1728" y="12943"/>
                    <a:pt x="1440" y="13111"/>
                    <a:pt x="1296" y="12607"/>
                  </a:cubicBezTo>
                  <a:cubicBezTo>
                    <a:pt x="1296" y="12019"/>
                    <a:pt x="1296" y="11682"/>
                    <a:pt x="720" y="11262"/>
                  </a:cubicBezTo>
                  <a:cubicBezTo>
                    <a:pt x="288" y="10842"/>
                    <a:pt x="0" y="10422"/>
                    <a:pt x="0" y="10422"/>
                  </a:cubicBezTo>
                  <a:cubicBezTo>
                    <a:pt x="7632" y="0"/>
                    <a:pt x="7632" y="0"/>
                    <a:pt x="7632" y="0"/>
                  </a:cubicBezTo>
                  <a:cubicBezTo>
                    <a:pt x="7632" y="0"/>
                    <a:pt x="7632" y="0"/>
                    <a:pt x="7632" y="0"/>
                  </a:cubicBezTo>
                  <a:cubicBezTo>
                    <a:pt x="11952" y="1093"/>
                    <a:pt x="16560" y="2101"/>
                    <a:pt x="21600" y="2942"/>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71">
              <a:extLst>
                <a:ext uri="{FF2B5EF4-FFF2-40B4-BE49-F238E27FC236}">
                  <a16:creationId xmlns:a16="http://schemas.microsoft.com/office/drawing/2014/main" id="{EE826041-2AC6-4D07-8BAB-063CC4E0773D}"/>
                </a:ext>
              </a:extLst>
            </p:cNvPr>
            <p:cNvSpPr/>
            <p:nvPr/>
          </p:nvSpPr>
          <p:spPr>
            <a:xfrm>
              <a:off x="2053456" y="4228894"/>
              <a:ext cx="1246247" cy="2158771"/>
            </a:xfrm>
            <a:custGeom>
              <a:avLst/>
              <a:gdLst/>
              <a:ahLst/>
              <a:cxnLst>
                <a:cxn ang="0">
                  <a:pos x="wd2" y="hd2"/>
                </a:cxn>
                <a:cxn ang="5400000">
                  <a:pos x="wd2" y="hd2"/>
                </a:cxn>
                <a:cxn ang="10800000">
                  <a:pos x="wd2" y="hd2"/>
                </a:cxn>
                <a:cxn ang="16200000">
                  <a:pos x="wd2" y="hd2"/>
                </a:cxn>
              </a:cxnLst>
              <a:rect l="0" t="0" r="r" b="b"/>
              <a:pathLst>
                <a:path w="21600" h="21600" extrusionOk="0">
                  <a:moveTo>
                    <a:pt x="21600" y="1416"/>
                  </a:moveTo>
                  <a:cubicBezTo>
                    <a:pt x="20987" y="4957"/>
                    <a:pt x="20987" y="4957"/>
                    <a:pt x="20987" y="4957"/>
                  </a:cubicBezTo>
                  <a:cubicBezTo>
                    <a:pt x="20834" y="4957"/>
                    <a:pt x="20834" y="4869"/>
                    <a:pt x="20681" y="4869"/>
                  </a:cubicBezTo>
                  <a:cubicBezTo>
                    <a:pt x="20528" y="4869"/>
                    <a:pt x="19762" y="5489"/>
                    <a:pt x="19455" y="5754"/>
                  </a:cubicBezTo>
                  <a:cubicBezTo>
                    <a:pt x="19302" y="6020"/>
                    <a:pt x="18689" y="6197"/>
                    <a:pt x="18843" y="6374"/>
                  </a:cubicBezTo>
                  <a:cubicBezTo>
                    <a:pt x="19149" y="6551"/>
                    <a:pt x="19302" y="6639"/>
                    <a:pt x="19302" y="6816"/>
                  </a:cubicBezTo>
                  <a:cubicBezTo>
                    <a:pt x="19302" y="6905"/>
                    <a:pt x="19302" y="7082"/>
                    <a:pt x="18996" y="7259"/>
                  </a:cubicBezTo>
                  <a:cubicBezTo>
                    <a:pt x="18536" y="7348"/>
                    <a:pt x="18689" y="7170"/>
                    <a:pt x="18383" y="7259"/>
                  </a:cubicBezTo>
                  <a:cubicBezTo>
                    <a:pt x="18077" y="7436"/>
                    <a:pt x="17923" y="7702"/>
                    <a:pt x="17923" y="7790"/>
                  </a:cubicBezTo>
                  <a:cubicBezTo>
                    <a:pt x="17923" y="7879"/>
                    <a:pt x="18077" y="8056"/>
                    <a:pt x="18077" y="8056"/>
                  </a:cubicBezTo>
                  <a:cubicBezTo>
                    <a:pt x="18077" y="8056"/>
                    <a:pt x="18843" y="7790"/>
                    <a:pt x="19149" y="7613"/>
                  </a:cubicBezTo>
                  <a:cubicBezTo>
                    <a:pt x="19609" y="7436"/>
                    <a:pt x="20374" y="7170"/>
                    <a:pt x="20528" y="6816"/>
                  </a:cubicBezTo>
                  <a:cubicBezTo>
                    <a:pt x="20528" y="6639"/>
                    <a:pt x="20528" y="6374"/>
                    <a:pt x="20681" y="6197"/>
                  </a:cubicBezTo>
                  <a:cubicBezTo>
                    <a:pt x="18077" y="21600"/>
                    <a:pt x="18077" y="21600"/>
                    <a:pt x="18077" y="21600"/>
                  </a:cubicBezTo>
                  <a:cubicBezTo>
                    <a:pt x="13328" y="21246"/>
                    <a:pt x="7813" y="20715"/>
                    <a:pt x="2298" y="19918"/>
                  </a:cubicBezTo>
                  <a:cubicBezTo>
                    <a:pt x="1532" y="19830"/>
                    <a:pt x="766" y="19741"/>
                    <a:pt x="0" y="19652"/>
                  </a:cubicBezTo>
                  <a:cubicBezTo>
                    <a:pt x="8426" y="1859"/>
                    <a:pt x="8426" y="1859"/>
                    <a:pt x="8426" y="1859"/>
                  </a:cubicBezTo>
                  <a:cubicBezTo>
                    <a:pt x="8579" y="1770"/>
                    <a:pt x="8885" y="1770"/>
                    <a:pt x="9191" y="1859"/>
                  </a:cubicBezTo>
                  <a:cubicBezTo>
                    <a:pt x="9957" y="1859"/>
                    <a:pt x="10264" y="1948"/>
                    <a:pt x="10877" y="1948"/>
                  </a:cubicBezTo>
                  <a:cubicBezTo>
                    <a:pt x="11489" y="1859"/>
                    <a:pt x="12102" y="1770"/>
                    <a:pt x="12562" y="1859"/>
                  </a:cubicBezTo>
                  <a:cubicBezTo>
                    <a:pt x="12868" y="1859"/>
                    <a:pt x="13174" y="1859"/>
                    <a:pt x="13174" y="1859"/>
                  </a:cubicBezTo>
                  <a:cubicBezTo>
                    <a:pt x="13174" y="1859"/>
                    <a:pt x="12102" y="1505"/>
                    <a:pt x="11643" y="1416"/>
                  </a:cubicBezTo>
                  <a:cubicBezTo>
                    <a:pt x="11183" y="1328"/>
                    <a:pt x="10877" y="1593"/>
                    <a:pt x="10723" y="1416"/>
                  </a:cubicBezTo>
                  <a:cubicBezTo>
                    <a:pt x="10417" y="1328"/>
                    <a:pt x="10264" y="974"/>
                    <a:pt x="9957" y="974"/>
                  </a:cubicBezTo>
                  <a:cubicBezTo>
                    <a:pt x="9498" y="974"/>
                    <a:pt x="9191" y="974"/>
                    <a:pt x="9038" y="1062"/>
                  </a:cubicBezTo>
                  <a:cubicBezTo>
                    <a:pt x="8885" y="1151"/>
                    <a:pt x="8885" y="1151"/>
                    <a:pt x="8732" y="1239"/>
                  </a:cubicBezTo>
                  <a:cubicBezTo>
                    <a:pt x="9345" y="0"/>
                    <a:pt x="9345" y="0"/>
                    <a:pt x="9345" y="0"/>
                  </a:cubicBezTo>
                  <a:cubicBezTo>
                    <a:pt x="13174" y="531"/>
                    <a:pt x="17311" y="1062"/>
                    <a:pt x="21600" y="1416"/>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72">
              <a:extLst>
                <a:ext uri="{FF2B5EF4-FFF2-40B4-BE49-F238E27FC236}">
                  <a16:creationId xmlns:a16="http://schemas.microsoft.com/office/drawing/2014/main" id="{75D7BBA1-6AE4-4D23-BE5D-BFA38BC830B4}"/>
                </a:ext>
              </a:extLst>
            </p:cNvPr>
            <p:cNvSpPr/>
            <p:nvPr/>
          </p:nvSpPr>
          <p:spPr>
            <a:xfrm>
              <a:off x="3096341" y="4369683"/>
              <a:ext cx="1441788" cy="2080554"/>
            </a:xfrm>
            <a:custGeom>
              <a:avLst/>
              <a:gdLst/>
              <a:ahLst/>
              <a:cxnLst>
                <a:cxn ang="0">
                  <a:pos x="wd2" y="hd2"/>
                </a:cxn>
                <a:cxn ang="5400000">
                  <a:pos x="wd2" y="hd2"/>
                </a:cxn>
                <a:cxn ang="10800000">
                  <a:pos x="wd2" y="hd2"/>
                </a:cxn>
                <a:cxn ang="16200000">
                  <a:pos x="wd2" y="hd2"/>
                </a:cxn>
              </a:cxnLst>
              <a:rect l="0" t="0" r="r" b="b"/>
              <a:pathLst>
                <a:path w="21600" h="21600" extrusionOk="0">
                  <a:moveTo>
                    <a:pt x="3048" y="0"/>
                  </a:moveTo>
                  <a:cubicBezTo>
                    <a:pt x="3048" y="0"/>
                    <a:pt x="3048" y="0"/>
                    <a:pt x="3048" y="0"/>
                  </a:cubicBezTo>
                  <a:cubicBezTo>
                    <a:pt x="6361" y="276"/>
                    <a:pt x="9674" y="460"/>
                    <a:pt x="13119" y="460"/>
                  </a:cubicBezTo>
                  <a:cubicBezTo>
                    <a:pt x="13119" y="643"/>
                    <a:pt x="13119" y="735"/>
                    <a:pt x="13119" y="827"/>
                  </a:cubicBezTo>
                  <a:cubicBezTo>
                    <a:pt x="13119" y="1011"/>
                    <a:pt x="13119" y="1930"/>
                    <a:pt x="12987" y="2206"/>
                  </a:cubicBezTo>
                  <a:cubicBezTo>
                    <a:pt x="12854" y="2390"/>
                    <a:pt x="12721" y="2574"/>
                    <a:pt x="13119" y="2849"/>
                  </a:cubicBezTo>
                  <a:cubicBezTo>
                    <a:pt x="13517" y="3033"/>
                    <a:pt x="15107" y="2666"/>
                    <a:pt x="15239" y="3033"/>
                  </a:cubicBezTo>
                  <a:cubicBezTo>
                    <a:pt x="15372" y="3309"/>
                    <a:pt x="15504" y="4320"/>
                    <a:pt x="15902" y="4780"/>
                  </a:cubicBezTo>
                  <a:cubicBezTo>
                    <a:pt x="16299" y="5239"/>
                    <a:pt x="16299" y="6158"/>
                    <a:pt x="16299" y="6158"/>
                  </a:cubicBezTo>
                  <a:cubicBezTo>
                    <a:pt x="16299" y="6158"/>
                    <a:pt x="17227" y="6158"/>
                    <a:pt x="17890" y="5974"/>
                  </a:cubicBezTo>
                  <a:cubicBezTo>
                    <a:pt x="18420" y="5699"/>
                    <a:pt x="18287" y="5515"/>
                    <a:pt x="19347" y="5883"/>
                  </a:cubicBezTo>
                  <a:cubicBezTo>
                    <a:pt x="20275" y="6250"/>
                    <a:pt x="20937" y="6158"/>
                    <a:pt x="21600" y="6434"/>
                  </a:cubicBezTo>
                  <a:cubicBezTo>
                    <a:pt x="11926" y="14339"/>
                    <a:pt x="11926" y="14339"/>
                    <a:pt x="11926" y="14339"/>
                  </a:cubicBezTo>
                  <a:cubicBezTo>
                    <a:pt x="11661" y="21140"/>
                    <a:pt x="11661" y="21140"/>
                    <a:pt x="11661" y="21140"/>
                  </a:cubicBezTo>
                  <a:cubicBezTo>
                    <a:pt x="11661" y="21140"/>
                    <a:pt x="11661" y="21140"/>
                    <a:pt x="11661" y="21140"/>
                  </a:cubicBezTo>
                  <a:cubicBezTo>
                    <a:pt x="11396" y="21600"/>
                    <a:pt x="11396" y="21600"/>
                    <a:pt x="11396" y="21600"/>
                  </a:cubicBezTo>
                  <a:cubicBezTo>
                    <a:pt x="11396" y="21600"/>
                    <a:pt x="6626" y="21508"/>
                    <a:pt x="0" y="20957"/>
                  </a:cubicBezTo>
                  <a:cubicBezTo>
                    <a:pt x="2253" y="4963"/>
                    <a:pt x="2253" y="4963"/>
                    <a:pt x="2253" y="4963"/>
                  </a:cubicBezTo>
                  <a:cubicBezTo>
                    <a:pt x="2253" y="4963"/>
                    <a:pt x="2518" y="4780"/>
                    <a:pt x="2650" y="4688"/>
                  </a:cubicBezTo>
                  <a:cubicBezTo>
                    <a:pt x="2915" y="4504"/>
                    <a:pt x="3313" y="4320"/>
                    <a:pt x="3048" y="4228"/>
                  </a:cubicBezTo>
                  <a:cubicBezTo>
                    <a:pt x="2915" y="4044"/>
                    <a:pt x="2650" y="3860"/>
                    <a:pt x="2518" y="3677"/>
                  </a:cubicBezTo>
                  <a:cubicBezTo>
                    <a:pt x="3048" y="0"/>
                    <a:pt x="3048" y="0"/>
                    <a:pt x="3048" y="0"/>
                  </a:cubicBezTo>
                  <a:close/>
                  <a:moveTo>
                    <a:pt x="8879" y="16177"/>
                  </a:moveTo>
                  <a:cubicBezTo>
                    <a:pt x="8879" y="16177"/>
                    <a:pt x="8879" y="16177"/>
                    <a:pt x="8879" y="16177"/>
                  </a:cubicBezTo>
                  <a:cubicBezTo>
                    <a:pt x="9011" y="16085"/>
                    <a:pt x="9011" y="16085"/>
                    <a:pt x="9144" y="16177"/>
                  </a:cubicBezTo>
                  <a:cubicBezTo>
                    <a:pt x="9276" y="16269"/>
                    <a:pt x="9276" y="16361"/>
                    <a:pt x="9144" y="16453"/>
                  </a:cubicBezTo>
                  <a:cubicBezTo>
                    <a:pt x="9144" y="16545"/>
                    <a:pt x="8746" y="16820"/>
                    <a:pt x="8879" y="17004"/>
                  </a:cubicBezTo>
                  <a:cubicBezTo>
                    <a:pt x="9011" y="17096"/>
                    <a:pt x="9276" y="16820"/>
                    <a:pt x="9276" y="16912"/>
                  </a:cubicBezTo>
                  <a:cubicBezTo>
                    <a:pt x="9276" y="17004"/>
                    <a:pt x="9011" y="17188"/>
                    <a:pt x="8879" y="17464"/>
                  </a:cubicBezTo>
                  <a:cubicBezTo>
                    <a:pt x="8879" y="17648"/>
                    <a:pt x="8746" y="17923"/>
                    <a:pt x="8746" y="18107"/>
                  </a:cubicBezTo>
                  <a:cubicBezTo>
                    <a:pt x="8746" y="18291"/>
                    <a:pt x="9144" y="18567"/>
                    <a:pt x="9276" y="18567"/>
                  </a:cubicBezTo>
                  <a:cubicBezTo>
                    <a:pt x="9541" y="18567"/>
                    <a:pt x="9409" y="18107"/>
                    <a:pt x="9541" y="18015"/>
                  </a:cubicBezTo>
                  <a:cubicBezTo>
                    <a:pt x="9674" y="17923"/>
                    <a:pt x="9939" y="18199"/>
                    <a:pt x="9939" y="18107"/>
                  </a:cubicBezTo>
                  <a:cubicBezTo>
                    <a:pt x="9939" y="18015"/>
                    <a:pt x="9939" y="17923"/>
                    <a:pt x="10071" y="17556"/>
                  </a:cubicBezTo>
                  <a:cubicBezTo>
                    <a:pt x="10071" y="17188"/>
                    <a:pt x="10071" y="17280"/>
                    <a:pt x="9939" y="16912"/>
                  </a:cubicBezTo>
                  <a:cubicBezTo>
                    <a:pt x="9939" y="16545"/>
                    <a:pt x="9674" y="16545"/>
                    <a:pt x="9541" y="16453"/>
                  </a:cubicBezTo>
                  <a:cubicBezTo>
                    <a:pt x="9409" y="16361"/>
                    <a:pt x="9144" y="15901"/>
                    <a:pt x="8746" y="15442"/>
                  </a:cubicBezTo>
                  <a:cubicBezTo>
                    <a:pt x="8481" y="15074"/>
                    <a:pt x="8481" y="15074"/>
                    <a:pt x="8613" y="14798"/>
                  </a:cubicBezTo>
                  <a:cubicBezTo>
                    <a:pt x="8613" y="14523"/>
                    <a:pt x="8083" y="14247"/>
                    <a:pt x="8083" y="14063"/>
                  </a:cubicBezTo>
                  <a:cubicBezTo>
                    <a:pt x="7951" y="13879"/>
                    <a:pt x="7951" y="13787"/>
                    <a:pt x="7951" y="13603"/>
                  </a:cubicBezTo>
                  <a:cubicBezTo>
                    <a:pt x="7951" y="13511"/>
                    <a:pt x="7686" y="13052"/>
                    <a:pt x="7553" y="12868"/>
                  </a:cubicBezTo>
                  <a:cubicBezTo>
                    <a:pt x="7421" y="12592"/>
                    <a:pt x="7156" y="12500"/>
                    <a:pt x="7156" y="12317"/>
                  </a:cubicBezTo>
                  <a:cubicBezTo>
                    <a:pt x="7156" y="12133"/>
                    <a:pt x="7156" y="11857"/>
                    <a:pt x="6626" y="11673"/>
                  </a:cubicBezTo>
                  <a:cubicBezTo>
                    <a:pt x="6096" y="11581"/>
                    <a:pt x="6361" y="11857"/>
                    <a:pt x="6361" y="11949"/>
                  </a:cubicBezTo>
                  <a:cubicBezTo>
                    <a:pt x="6361" y="12133"/>
                    <a:pt x="5831" y="11949"/>
                    <a:pt x="5566" y="11949"/>
                  </a:cubicBezTo>
                  <a:cubicBezTo>
                    <a:pt x="5301" y="11949"/>
                    <a:pt x="5168" y="12041"/>
                    <a:pt x="5168" y="12409"/>
                  </a:cubicBezTo>
                  <a:cubicBezTo>
                    <a:pt x="5036" y="12776"/>
                    <a:pt x="4771" y="13052"/>
                    <a:pt x="4903" y="13236"/>
                  </a:cubicBezTo>
                  <a:cubicBezTo>
                    <a:pt x="4638" y="13236"/>
                    <a:pt x="4638" y="13144"/>
                    <a:pt x="4373" y="13052"/>
                  </a:cubicBezTo>
                  <a:cubicBezTo>
                    <a:pt x="4108" y="13052"/>
                    <a:pt x="3975" y="12776"/>
                    <a:pt x="3975" y="12684"/>
                  </a:cubicBezTo>
                  <a:cubicBezTo>
                    <a:pt x="3975" y="12500"/>
                    <a:pt x="4108" y="12317"/>
                    <a:pt x="4240" y="12133"/>
                  </a:cubicBezTo>
                  <a:cubicBezTo>
                    <a:pt x="4506" y="12041"/>
                    <a:pt x="4373" y="11673"/>
                    <a:pt x="4373" y="11489"/>
                  </a:cubicBezTo>
                  <a:cubicBezTo>
                    <a:pt x="4240" y="11214"/>
                    <a:pt x="3975" y="11306"/>
                    <a:pt x="3710" y="11581"/>
                  </a:cubicBezTo>
                  <a:cubicBezTo>
                    <a:pt x="3445" y="11857"/>
                    <a:pt x="3578" y="12133"/>
                    <a:pt x="3578" y="12317"/>
                  </a:cubicBezTo>
                  <a:cubicBezTo>
                    <a:pt x="3578" y="12409"/>
                    <a:pt x="3578" y="12592"/>
                    <a:pt x="3313" y="12500"/>
                  </a:cubicBezTo>
                  <a:cubicBezTo>
                    <a:pt x="3048" y="12500"/>
                    <a:pt x="2518" y="12684"/>
                    <a:pt x="2783" y="12776"/>
                  </a:cubicBezTo>
                  <a:cubicBezTo>
                    <a:pt x="2915" y="12868"/>
                    <a:pt x="3445" y="13236"/>
                    <a:pt x="3843" y="13328"/>
                  </a:cubicBezTo>
                  <a:cubicBezTo>
                    <a:pt x="4108" y="13420"/>
                    <a:pt x="4506" y="13420"/>
                    <a:pt x="4771" y="13511"/>
                  </a:cubicBezTo>
                  <a:cubicBezTo>
                    <a:pt x="4903" y="13603"/>
                    <a:pt x="5168" y="13420"/>
                    <a:pt x="5301" y="13420"/>
                  </a:cubicBezTo>
                  <a:cubicBezTo>
                    <a:pt x="5566" y="13511"/>
                    <a:pt x="5963" y="13511"/>
                    <a:pt x="5963" y="13511"/>
                  </a:cubicBezTo>
                  <a:cubicBezTo>
                    <a:pt x="5963" y="13511"/>
                    <a:pt x="5301" y="13787"/>
                    <a:pt x="5301" y="13971"/>
                  </a:cubicBezTo>
                  <a:cubicBezTo>
                    <a:pt x="5301" y="14155"/>
                    <a:pt x="5963" y="14523"/>
                    <a:pt x="6228" y="14614"/>
                  </a:cubicBezTo>
                  <a:cubicBezTo>
                    <a:pt x="6493" y="14706"/>
                    <a:pt x="6493" y="14890"/>
                    <a:pt x="6626" y="15350"/>
                  </a:cubicBezTo>
                  <a:cubicBezTo>
                    <a:pt x="6758" y="15717"/>
                    <a:pt x="6758" y="15717"/>
                    <a:pt x="7156" y="15626"/>
                  </a:cubicBezTo>
                  <a:cubicBezTo>
                    <a:pt x="7553" y="15626"/>
                    <a:pt x="7686" y="15350"/>
                    <a:pt x="7818" y="15442"/>
                  </a:cubicBezTo>
                  <a:cubicBezTo>
                    <a:pt x="8083" y="15534"/>
                    <a:pt x="8216" y="15717"/>
                    <a:pt x="8216" y="15993"/>
                  </a:cubicBezTo>
                  <a:cubicBezTo>
                    <a:pt x="8083" y="16361"/>
                    <a:pt x="8216" y="16637"/>
                    <a:pt x="8348" y="16545"/>
                  </a:cubicBezTo>
                  <a:cubicBezTo>
                    <a:pt x="8481" y="16453"/>
                    <a:pt x="8613" y="16269"/>
                    <a:pt x="8879" y="16177"/>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73">
              <a:extLst>
                <a:ext uri="{FF2B5EF4-FFF2-40B4-BE49-F238E27FC236}">
                  <a16:creationId xmlns:a16="http://schemas.microsoft.com/office/drawing/2014/main" id="{B6B78D42-8664-4483-8AC5-081970418123}"/>
                </a:ext>
              </a:extLst>
            </p:cNvPr>
            <p:cNvSpPr/>
            <p:nvPr/>
          </p:nvSpPr>
          <p:spPr>
            <a:xfrm>
              <a:off x="5388078" y="3715273"/>
              <a:ext cx="2698463" cy="3133867"/>
            </a:xfrm>
            <a:custGeom>
              <a:avLst/>
              <a:gdLst/>
              <a:ahLst/>
              <a:cxnLst>
                <a:cxn ang="0">
                  <a:pos x="wd2" y="hd2"/>
                </a:cxn>
                <a:cxn ang="5400000">
                  <a:pos x="wd2" y="hd2"/>
                </a:cxn>
                <a:cxn ang="10800000">
                  <a:pos x="wd2" y="hd2"/>
                </a:cxn>
                <a:cxn ang="16200000">
                  <a:pos x="wd2" y="hd2"/>
                </a:cxn>
              </a:cxnLst>
              <a:rect l="0" t="0" r="r" b="b"/>
              <a:pathLst>
                <a:path w="21600" h="21600" extrusionOk="0">
                  <a:moveTo>
                    <a:pt x="9986" y="21539"/>
                  </a:moveTo>
                  <a:cubicBezTo>
                    <a:pt x="10056" y="21539"/>
                    <a:pt x="10127" y="21478"/>
                    <a:pt x="10269" y="21478"/>
                  </a:cubicBezTo>
                  <a:cubicBezTo>
                    <a:pt x="10906" y="21295"/>
                    <a:pt x="12889" y="20746"/>
                    <a:pt x="12889" y="20746"/>
                  </a:cubicBezTo>
                  <a:cubicBezTo>
                    <a:pt x="12889" y="20380"/>
                    <a:pt x="12889" y="20380"/>
                    <a:pt x="12889" y="20380"/>
                  </a:cubicBezTo>
                  <a:cubicBezTo>
                    <a:pt x="12889" y="20380"/>
                    <a:pt x="13172" y="20197"/>
                    <a:pt x="13314" y="20075"/>
                  </a:cubicBezTo>
                  <a:cubicBezTo>
                    <a:pt x="13527" y="20014"/>
                    <a:pt x="13527" y="19769"/>
                    <a:pt x="13527" y="19403"/>
                  </a:cubicBezTo>
                  <a:cubicBezTo>
                    <a:pt x="13527" y="19098"/>
                    <a:pt x="13527" y="18854"/>
                    <a:pt x="13456" y="18610"/>
                  </a:cubicBezTo>
                  <a:cubicBezTo>
                    <a:pt x="13456" y="18366"/>
                    <a:pt x="13527" y="18000"/>
                    <a:pt x="13527" y="17634"/>
                  </a:cubicBezTo>
                  <a:cubicBezTo>
                    <a:pt x="13527" y="17329"/>
                    <a:pt x="13739" y="16841"/>
                    <a:pt x="13951" y="16902"/>
                  </a:cubicBezTo>
                  <a:cubicBezTo>
                    <a:pt x="14093" y="17024"/>
                    <a:pt x="14235" y="17024"/>
                    <a:pt x="14518" y="16841"/>
                  </a:cubicBezTo>
                  <a:cubicBezTo>
                    <a:pt x="14447" y="16108"/>
                    <a:pt x="14447" y="16108"/>
                    <a:pt x="14447" y="16108"/>
                  </a:cubicBezTo>
                  <a:cubicBezTo>
                    <a:pt x="15439" y="15986"/>
                    <a:pt x="15439" y="15986"/>
                    <a:pt x="15439" y="15986"/>
                  </a:cubicBezTo>
                  <a:cubicBezTo>
                    <a:pt x="15934" y="15315"/>
                    <a:pt x="15934" y="15315"/>
                    <a:pt x="15934" y="15315"/>
                  </a:cubicBezTo>
                  <a:cubicBezTo>
                    <a:pt x="16430" y="15132"/>
                    <a:pt x="16430" y="15132"/>
                    <a:pt x="16430" y="15132"/>
                  </a:cubicBezTo>
                  <a:cubicBezTo>
                    <a:pt x="16430" y="15132"/>
                    <a:pt x="16430" y="15132"/>
                    <a:pt x="16430" y="15132"/>
                  </a:cubicBezTo>
                  <a:cubicBezTo>
                    <a:pt x="16359" y="15071"/>
                    <a:pt x="16359" y="15071"/>
                    <a:pt x="16359" y="15071"/>
                  </a:cubicBezTo>
                  <a:cubicBezTo>
                    <a:pt x="16359" y="14888"/>
                    <a:pt x="16997" y="15010"/>
                    <a:pt x="17280" y="14949"/>
                  </a:cubicBezTo>
                  <a:cubicBezTo>
                    <a:pt x="17492" y="14949"/>
                    <a:pt x="17351" y="14705"/>
                    <a:pt x="17563" y="14461"/>
                  </a:cubicBezTo>
                  <a:cubicBezTo>
                    <a:pt x="17776" y="14217"/>
                    <a:pt x="17563" y="14278"/>
                    <a:pt x="17705" y="14034"/>
                  </a:cubicBezTo>
                  <a:cubicBezTo>
                    <a:pt x="17847" y="13790"/>
                    <a:pt x="17563" y="13546"/>
                    <a:pt x="17422" y="13424"/>
                  </a:cubicBezTo>
                  <a:cubicBezTo>
                    <a:pt x="17280" y="13302"/>
                    <a:pt x="16784" y="13241"/>
                    <a:pt x="16147" y="13485"/>
                  </a:cubicBezTo>
                  <a:cubicBezTo>
                    <a:pt x="15510" y="13790"/>
                    <a:pt x="15155" y="14278"/>
                    <a:pt x="14589" y="14766"/>
                  </a:cubicBezTo>
                  <a:cubicBezTo>
                    <a:pt x="14022" y="15254"/>
                    <a:pt x="13527" y="15803"/>
                    <a:pt x="13385" y="16292"/>
                  </a:cubicBezTo>
                  <a:cubicBezTo>
                    <a:pt x="13243" y="16780"/>
                    <a:pt x="13031" y="17390"/>
                    <a:pt x="12889" y="17817"/>
                  </a:cubicBezTo>
                  <a:cubicBezTo>
                    <a:pt x="12818" y="18183"/>
                    <a:pt x="12252" y="18427"/>
                    <a:pt x="12252" y="18427"/>
                  </a:cubicBezTo>
                  <a:cubicBezTo>
                    <a:pt x="12252" y="18427"/>
                    <a:pt x="12606" y="17634"/>
                    <a:pt x="12606" y="17512"/>
                  </a:cubicBezTo>
                  <a:cubicBezTo>
                    <a:pt x="12606" y="17390"/>
                    <a:pt x="12748" y="17268"/>
                    <a:pt x="12889" y="17146"/>
                  </a:cubicBezTo>
                  <a:cubicBezTo>
                    <a:pt x="13031" y="16963"/>
                    <a:pt x="12960" y="16841"/>
                    <a:pt x="12960" y="16658"/>
                  </a:cubicBezTo>
                  <a:cubicBezTo>
                    <a:pt x="12889" y="16536"/>
                    <a:pt x="13243" y="16169"/>
                    <a:pt x="13243" y="15864"/>
                  </a:cubicBezTo>
                  <a:cubicBezTo>
                    <a:pt x="13243" y="15620"/>
                    <a:pt x="13385" y="15315"/>
                    <a:pt x="13597" y="14888"/>
                  </a:cubicBezTo>
                  <a:cubicBezTo>
                    <a:pt x="13810" y="14400"/>
                    <a:pt x="14306" y="14156"/>
                    <a:pt x="14447" y="14095"/>
                  </a:cubicBezTo>
                  <a:cubicBezTo>
                    <a:pt x="14518" y="13973"/>
                    <a:pt x="14376" y="13607"/>
                    <a:pt x="14376" y="13424"/>
                  </a:cubicBezTo>
                  <a:cubicBezTo>
                    <a:pt x="14306" y="13241"/>
                    <a:pt x="14447" y="12936"/>
                    <a:pt x="14660" y="12753"/>
                  </a:cubicBezTo>
                  <a:cubicBezTo>
                    <a:pt x="14872" y="12569"/>
                    <a:pt x="15014" y="12569"/>
                    <a:pt x="15439" y="12325"/>
                  </a:cubicBezTo>
                  <a:cubicBezTo>
                    <a:pt x="15864" y="12081"/>
                    <a:pt x="17280" y="11715"/>
                    <a:pt x="17634" y="11471"/>
                  </a:cubicBezTo>
                  <a:cubicBezTo>
                    <a:pt x="17988" y="11288"/>
                    <a:pt x="18696" y="11105"/>
                    <a:pt x="18767" y="11105"/>
                  </a:cubicBezTo>
                  <a:cubicBezTo>
                    <a:pt x="18838" y="11105"/>
                    <a:pt x="19263" y="10983"/>
                    <a:pt x="19475" y="10800"/>
                  </a:cubicBezTo>
                  <a:cubicBezTo>
                    <a:pt x="19688" y="10678"/>
                    <a:pt x="20042" y="10434"/>
                    <a:pt x="20184" y="10251"/>
                  </a:cubicBezTo>
                  <a:cubicBezTo>
                    <a:pt x="20254" y="10129"/>
                    <a:pt x="20538" y="9519"/>
                    <a:pt x="20609" y="9275"/>
                  </a:cubicBezTo>
                  <a:cubicBezTo>
                    <a:pt x="20609" y="9092"/>
                    <a:pt x="20538" y="8847"/>
                    <a:pt x="20609" y="8664"/>
                  </a:cubicBezTo>
                  <a:cubicBezTo>
                    <a:pt x="20679" y="8542"/>
                    <a:pt x="20963" y="8359"/>
                    <a:pt x="21033" y="8176"/>
                  </a:cubicBezTo>
                  <a:cubicBezTo>
                    <a:pt x="21104" y="8054"/>
                    <a:pt x="21458" y="7871"/>
                    <a:pt x="21600" y="7749"/>
                  </a:cubicBezTo>
                  <a:cubicBezTo>
                    <a:pt x="21175" y="7200"/>
                    <a:pt x="21175" y="7200"/>
                    <a:pt x="21175" y="7200"/>
                  </a:cubicBezTo>
                  <a:cubicBezTo>
                    <a:pt x="16218" y="9702"/>
                    <a:pt x="16218" y="9702"/>
                    <a:pt x="16218" y="9702"/>
                  </a:cubicBezTo>
                  <a:cubicBezTo>
                    <a:pt x="15439" y="9397"/>
                    <a:pt x="15439" y="9397"/>
                    <a:pt x="15439" y="9397"/>
                  </a:cubicBezTo>
                  <a:cubicBezTo>
                    <a:pt x="15439" y="10495"/>
                    <a:pt x="15439" y="10495"/>
                    <a:pt x="15439" y="10495"/>
                  </a:cubicBezTo>
                  <a:cubicBezTo>
                    <a:pt x="14518" y="10007"/>
                    <a:pt x="14518" y="10007"/>
                    <a:pt x="14518" y="10007"/>
                  </a:cubicBezTo>
                  <a:cubicBezTo>
                    <a:pt x="13951" y="10434"/>
                    <a:pt x="13951" y="10434"/>
                    <a:pt x="13951" y="10434"/>
                  </a:cubicBezTo>
                  <a:cubicBezTo>
                    <a:pt x="13456" y="10373"/>
                    <a:pt x="13456" y="10373"/>
                    <a:pt x="13456" y="10373"/>
                  </a:cubicBezTo>
                  <a:cubicBezTo>
                    <a:pt x="13031" y="9458"/>
                    <a:pt x="13031" y="9458"/>
                    <a:pt x="13031" y="9458"/>
                  </a:cubicBezTo>
                  <a:cubicBezTo>
                    <a:pt x="12677" y="9946"/>
                    <a:pt x="12677" y="9946"/>
                    <a:pt x="12677" y="9946"/>
                  </a:cubicBezTo>
                  <a:cubicBezTo>
                    <a:pt x="12464" y="9275"/>
                    <a:pt x="12464" y="9275"/>
                    <a:pt x="12464" y="9275"/>
                  </a:cubicBezTo>
                  <a:cubicBezTo>
                    <a:pt x="12110" y="9031"/>
                    <a:pt x="12110" y="9031"/>
                    <a:pt x="12110" y="9031"/>
                  </a:cubicBezTo>
                  <a:cubicBezTo>
                    <a:pt x="11473" y="8786"/>
                    <a:pt x="11473" y="8786"/>
                    <a:pt x="11473" y="8786"/>
                  </a:cubicBezTo>
                  <a:cubicBezTo>
                    <a:pt x="11048" y="8176"/>
                    <a:pt x="11048" y="8176"/>
                    <a:pt x="11048" y="8176"/>
                  </a:cubicBezTo>
                  <a:cubicBezTo>
                    <a:pt x="11048" y="8176"/>
                    <a:pt x="11402" y="7932"/>
                    <a:pt x="11402" y="7810"/>
                  </a:cubicBezTo>
                  <a:cubicBezTo>
                    <a:pt x="11402" y="7749"/>
                    <a:pt x="11048" y="7444"/>
                    <a:pt x="11048" y="7444"/>
                  </a:cubicBezTo>
                  <a:cubicBezTo>
                    <a:pt x="11827" y="7444"/>
                    <a:pt x="11827" y="7444"/>
                    <a:pt x="11827" y="7444"/>
                  </a:cubicBezTo>
                  <a:cubicBezTo>
                    <a:pt x="11473" y="6895"/>
                    <a:pt x="11473" y="6895"/>
                    <a:pt x="11473" y="6895"/>
                  </a:cubicBezTo>
                  <a:cubicBezTo>
                    <a:pt x="12181" y="7139"/>
                    <a:pt x="12181" y="7139"/>
                    <a:pt x="12181" y="7139"/>
                  </a:cubicBezTo>
                  <a:cubicBezTo>
                    <a:pt x="12748" y="7139"/>
                    <a:pt x="12748" y="7139"/>
                    <a:pt x="12748" y="7139"/>
                  </a:cubicBezTo>
                  <a:cubicBezTo>
                    <a:pt x="13597" y="6834"/>
                    <a:pt x="13597" y="6834"/>
                    <a:pt x="13597" y="6834"/>
                  </a:cubicBezTo>
                  <a:cubicBezTo>
                    <a:pt x="14164" y="6834"/>
                    <a:pt x="14164" y="6834"/>
                    <a:pt x="14164" y="6834"/>
                  </a:cubicBezTo>
                  <a:cubicBezTo>
                    <a:pt x="13951" y="6224"/>
                    <a:pt x="13951" y="6224"/>
                    <a:pt x="13951" y="6224"/>
                  </a:cubicBezTo>
                  <a:cubicBezTo>
                    <a:pt x="13951" y="5553"/>
                    <a:pt x="13951" y="5553"/>
                    <a:pt x="13951" y="5553"/>
                  </a:cubicBezTo>
                  <a:cubicBezTo>
                    <a:pt x="13314" y="5308"/>
                    <a:pt x="13314" y="5308"/>
                    <a:pt x="13314" y="5308"/>
                  </a:cubicBezTo>
                  <a:cubicBezTo>
                    <a:pt x="13385" y="5064"/>
                    <a:pt x="13385" y="5064"/>
                    <a:pt x="13385" y="5064"/>
                  </a:cubicBezTo>
                  <a:cubicBezTo>
                    <a:pt x="12818" y="5064"/>
                    <a:pt x="12818" y="5064"/>
                    <a:pt x="12818" y="5064"/>
                  </a:cubicBezTo>
                  <a:cubicBezTo>
                    <a:pt x="12606" y="4759"/>
                    <a:pt x="12606" y="4759"/>
                    <a:pt x="12606" y="4759"/>
                  </a:cubicBezTo>
                  <a:cubicBezTo>
                    <a:pt x="12393" y="4149"/>
                    <a:pt x="12393" y="4149"/>
                    <a:pt x="12393" y="4149"/>
                  </a:cubicBezTo>
                  <a:cubicBezTo>
                    <a:pt x="12039" y="3173"/>
                    <a:pt x="12039" y="3173"/>
                    <a:pt x="12039" y="3173"/>
                  </a:cubicBezTo>
                  <a:cubicBezTo>
                    <a:pt x="11685" y="3173"/>
                    <a:pt x="11685" y="3173"/>
                    <a:pt x="11685" y="3173"/>
                  </a:cubicBezTo>
                  <a:cubicBezTo>
                    <a:pt x="11331" y="2990"/>
                    <a:pt x="11331" y="2990"/>
                    <a:pt x="11331" y="2990"/>
                  </a:cubicBezTo>
                  <a:cubicBezTo>
                    <a:pt x="11402" y="2258"/>
                    <a:pt x="11402" y="2258"/>
                    <a:pt x="11402" y="2258"/>
                  </a:cubicBezTo>
                  <a:cubicBezTo>
                    <a:pt x="11190" y="2014"/>
                    <a:pt x="11190" y="2014"/>
                    <a:pt x="11190" y="2014"/>
                  </a:cubicBezTo>
                  <a:cubicBezTo>
                    <a:pt x="10410" y="2197"/>
                    <a:pt x="10410" y="2197"/>
                    <a:pt x="10410" y="2197"/>
                  </a:cubicBezTo>
                  <a:cubicBezTo>
                    <a:pt x="10694" y="1892"/>
                    <a:pt x="10694" y="1892"/>
                    <a:pt x="10694" y="1892"/>
                  </a:cubicBezTo>
                  <a:cubicBezTo>
                    <a:pt x="10410" y="1281"/>
                    <a:pt x="10410" y="1281"/>
                    <a:pt x="10410" y="1281"/>
                  </a:cubicBezTo>
                  <a:cubicBezTo>
                    <a:pt x="10056" y="1403"/>
                    <a:pt x="10056" y="1403"/>
                    <a:pt x="10056" y="1403"/>
                  </a:cubicBezTo>
                  <a:cubicBezTo>
                    <a:pt x="9561" y="305"/>
                    <a:pt x="9561" y="305"/>
                    <a:pt x="9561" y="305"/>
                  </a:cubicBezTo>
                  <a:cubicBezTo>
                    <a:pt x="9561" y="427"/>
                    <a:pt x="9702" y="1220"/>
                    <a:pt x="9561" y="1281"/>
                  </a:cubicBezTo>
                  <a:cubicBezTo>
                    <a:pt x="9490" y="1342"/>
                    <a:pt x="9631" y="1586"/>
                    <a:pt x="9631" y="1586"/>
                  </a:cubicBezTo>
                  <a:cubicBezTo>
                    <a:pt x="9631" y="1586"/>
                    <a:pt x="9844" y="1953"/>
                    <a:pt x="9844" y="2014"/>
                  </a:cubicBezTo>
                  <a:cubicBezTo>
                    <a:pt x="9915" y="2075"/>
                    <a:pt x="9915" y="2380"/>
                    <a:pt x="9844" y="2502"/>
                  </a:cubicBezTo>
                  <a:cubicBezTo>
                    <a:pt x="9773" y="2624"/>
                    <a:pt x="9631" y="2685"/>
                    <a:pt x="9561" y="2746"/>
                  </a:cubicBezTo>
                  <a:cubicBezTo>
                    <a:pt x="9490" y="2807"/>
                    <a:pt x="9490" y="2990"/>
                    <a:pt x="9490" y="3112"/>
                  </a:cubicBezTo>
                  <a:cubicBezTo>
                    <a:pt x="9490" y="3295"/>
                    <a:pt x="9277" y="3417"/>
                    <a:pt x="9136" y="3539"/>
                  </a:cubicBezTo>
                  <a:cubicBezTo>
                    <a:pt x="9065" y="3600"/>
                    <a:pt x="8994" y="3783"/>
                    <a:pt x="8994" y="3722"/>
                  </a:cubicBezTo>
                  <a:cubicBezTo>
                    <a:pt x="8994" y="3722"/>
                    <a:pt x="8711" y="3417"/>
                    <a:pt x="8711" y="3478"/>
                  </a:cubicBezTo>
                  <a:cubicBezTo>
                    <a:pt x="8640" y="3478"/>
                    <a:pt x="8428" y="3600"/>
                    <a:pt x="8428" y="3539"/>
                  </a:cubicBezTo>
                  <a:cubicBezTo>
                    <a:pt x="8428" y="3478"/>
                    <a:pt x="8286" y="3417"/>
                    <a:pt x="8215" y="3234"/>
                  </a:cubicBezTo>
                  <a:cubicBezTo>
                    <a:pt x="8144" y="3112"/>
                    <a:pt x="7932" y="3173"/>
                    <a:pt x="7719" y="3234"/>
                  </a:cubicBezTo>
                  <a:cubicBezTo>
                    <a:pt x="7507" y="3295"/>
                    <a:pt x="7507" y="3417"/>
                    <a:pt x="7365" y="3478"/>
                  </a:cubicBezTo>
                  <a:cubicBezTo>
                    <a:pt x="7294" y="3600"/>
                    <a:pt x="7294" y="3844"/>
                    <a:pt x="7153" y="3783"/>
                  </a:cubicBezTo>
                  <a:cubicBezTo>
                    <a:pt x="6940" y="3722"/>
                    <a:pt x="7153" y="3417"/>
                    <a:pt x="7294" y="3417"/>
                  </a:cubicBezTo>
                  <a:cubicBezTo>
                    <a:pt x="7436" y="3356"/>
                    <a:pt x="7365" y="3112"/>
                    <a:pt x="7365" y="2929"/>
                  </a:cubicBezTo>
                  <a:cubicBezTo>
                    <a:pt x="7294" y="2746"/>
                    <a:pt x="7082" y="2929"/>
                    <a:pt x="7011" y="2929"/>
                  </a:cubicBezTo>
                  <a:cubicBezTo>
                    <a:pt x="6940" y="2929"/>
                    <a:pt x="6870" y="2746"/>
                    <a:pt x="6870" y="2563"/>
                  </a:cubicBezTo>
                  <a:cubicBezTo>
                    <a:pt x="6799" y="2441"/>
                    <a:pt x="6799" y="2441"/>
                    <a:pt x="6657" y="2258"/>
                  </a:cubicBezTo>
                  <a:cubicBezTo>
                    <a:pt x="6586" y="2075"/>
                    <a:pt x="6586" y="2014"/>
                    <a:pt x="6586" y="2014"/>
                  </a:cubicBezTo>
                  <a:cubicBezTo>
                    <a:pt x="6515" y="2014"/>
                    <a:pt x="6303" y="1647"/>
                    <a:pt x="6303" y="1586"/>
                  </a:cubicBezTo>
                  <a:cubicBezTo>
                    <a:pt x="6303" y="1525"/>
                    <a:pt x="6303" y="1403"/>
                    <a:pt x="6303" y="1220"/>
                  </a:cubicBezTo>
                  <a:cubicBezTo>
                    <a:pt x="6374" y="976"/>
                    <a:pt x="6090" y="976"/>
                    <a:pt x="6090" y="1098"/>
                  </a:cubicBezTo>
                  <a:cubicBezTo>
                    <a:pt x="6090" y="1220"/>
                    <a:pt x="5878" y="1159"/>
                    <a:pt x="5807" y="1098"/>
                  </a:cubicBezTo>
                  <a:cubicBezTo>
                    <a:pt x="5807" y="1037"/>
                    <a:pt x="5666" y="1037"/>
                    <a:pt x="5595" y="1098"/>
                  </a:cubicBezTo>
                  <a:cubicBezTo>
                    <a:pt x="5524" y="1098"/>
                    <a:pt x="5028" y="1159"/>
                    <a:pt x="4887" y="1159"/>
                  </a:cubicBezTo>
                  <a:cubicBezTo>
                    <a:pt x="4816" y="1159"/>
                    <a:pt x="4603" y="976"/>
                    <a:pt x="4603" y="976"/>
                  </a:cubicBezTo>
                  <a:cubicBezTo>
                    <a:pt x="4603" y="976"/>
                    <a:pt x="4462" y="793"/>
                    <a:pt x="4462" y="732"/>
                  </a:cubicBezTo>
                  <a:cubicBezTo>
                    <a:pt x="4391" y="671"/>
                    <a:pt x="4178" y="610"/>
                    <a:pt x="4178" y="610"/>
                  </a:cubicBezTo>
                  <a:cubicBezTo>
                    <a:pt x="3966" y="488"/>
                    <a:pt x="3966" y="488"/>
                    <a:pt x="3966" y="488"/>
                  </a:cubicBezTo>
                  <a:cubicBezTo>
                    <a:pt x="3683" y="610"/>
                    <a:pt x="3683" y="610"/>
                    <a:pt x="3683" y="610"/>
                  </a:cubicBezTo>
                  <a:cubicBezTo>
                    <a:pt x="3612" y="305"/>
                    <a:pt x="3612" y="305"/>
                    <a:pt x="3612" y="305"/>
                  </a:cubicBezTo>
                  <a:cubicBezTo>
                    <a:pt x="3612" y="305"/>
                    <a:pt x="3187" y="183"/>
                    <a:pt x="2974" y="122"/>
                  </a:cubicBezTo>
                  <a:cubicBezTo>
                    <a:pt x="2833" y="61"/>
                    <a:pt x="2691" y="0"/>
                    <a:pt x="2691" y="0"/>
                  </a:cubicBezTo>
                  <a:cubicBezTo>
                    <a:pt x="2691" y="0"/>
                    <a:pt x="2408" y="427"/>
                    <a:pt x="2266" y="549"/>
                  </a:cubicBezTo>
                  <a:cubicBezTo>
                    <a:pt x="2195" y="610"/>
                    <a:pt x="1983" y="549"/>
                    <a:pt x="1983" y="549"/>
                  </a:cubicBezTo>
                  <a:cubicBezTo>
                    <a:pt x="1912" y="549"/>
                    <a:pt x="1700" y="610"/>
                    <a:pt x="1558" y="671"/>
                  </a:cubicBezTo>
                  <a:cubicBezTo>
                    <a:pt x="1416" y="732"/>
                    <a:pt x="1346" y="610"/>
                    <a:pt x="1275" y="549"/>
                  </a:cubicBezTo>
                  <a:cubicBezTo>
                    <a:pt x="1133" y="427"/>
                    <a:pt x="850" y="549"/>
                    <a:pt x="708" y="549"/>
                  </a:cubicBezTo>
                  <a:cubicBezTo>
                    <a:pt x="637" y="549"/>
                    <a:pt x="283" y="549"/>
                    <a:pt x="212" y="610"/>
                  </a:cubicBezTo>
                  <a:cubicBezTo>
                    <a:pt x="142" y="610"/>
                    <a:pt x="0" y="854"/>
                    <a:pt x="0" y="915"/>
                  </a:cubicBezTo>
                  <a:cubicBezTo>
                    <a:pt x="0" y="976"/>
                    <a:pt x="0" y="1281"/>
                    <a:pt x="0" y="1281"/>
                  </a:cubicBezTo>
                  <a:cubicBezTo>
                    <a:pt x="354" y="1708"/>
                    <a:pt x="354" y="1708"/>
                    <a:pt x="354" y="1708"/>
                  </a:cubicBezTo>
                  <a:cubicBezTo>
                    <a:pt x="567" y="1892"/>
                    <a:pt x="567" y="1892"/>
                    <a:pt x="567" y="1892"/>
                  </a:cubicBezTo>
                  <a:cubicBezTo>
                    <a:pt x="567" y="2319"/>
                    <a:pt x="567" y="2319"/>
                    <a:pt x="567" y="2319"/>
                  </a:cubicBezTo>
                  <a:cubicBezTo>
                    <a:pt x="425" y="2685"/>
                    <a:pt x="425" y="2685"/>
                    <a:pt x="425" y="2685"/>
                  </a:cubicBezTo>
                  <a:cubicBezTo>
                    <a:pt x="425" y="2685"/>
                    <a:pt x="708" y="2746"/>
                    <a:pt x="779" y="2868"/>
                  </a:cubicBezTo>
                  <a:cubicBezTo>
                    <a:pt x="921" y="2990"/>
                    <a:pt x="850" y="3173"/>
                    <a:pt x="850" y="3173"/>
                  </a:cubicBezTo>
                  <a:cubicBezTo>
                    <a:pt x="1204" y="3539"/>
                    <a:pt x="1204" y="3539"/>
                    <a:pt x="1204" y="3539"/>
                  </a:cubicBezTo>
                  <a:cubicBezTo>
                    <a:pt x="1204" y="3539"/>
                    <a:pt x="1204" y="3844"/>
                    <a:pt x="1204" y="3966"/>
                  </a:cubicBezTo>
                  <a:cubicBezTo>
                    <a:pt x="1133" y="4088"/>
                    <a:pt x="1133" y="4210"/>
                    <a:pt x="991" y="4454"/>
                  </a:cubicBezTo>
                  <a:cubicBezTo>
                    <a:pt x="921" y="4759"/>
                    <a:pt x="850" y="4820"/>
                    <a:pt x="850" y="4942"/>
                  </a:cubicBezTo>
                  <a:cubicBezTo>
                    <a:pt x="779" y="5125"/>
                    <a:pt x="850" y="5492"/>
                    <a:pt x="850" y="5492"/>
                  </a:cubicBezTo>
                  <a:cubicBezTo>
                    <a:pt x="850" y="5492"/>
                    <a:pt x="1133" y="5614"/>
                    <a:pt x="1346" y="5736"/>
                  </a:cubicBezTo>
                  <a:cubicBezTo>
                    <a:pt x="1558" y="5858"/>
                    <a:pt x="1912" y="5980"/>
                    <a:pt x="1912" y="5980"/>
                  </a:cubicBezTo>
                  <a:cubicBezTo>
                    <a:pt x="1912" y="5980"/>
                    <a:pt x="2550" y="6468"/>
                    <a:pt x="2691" y="6712"/>
                  </a:cubicBezTo>
                  <a:cubicBezTo>
                    <a:pt x="2904" y="6895"/>
                    <a:pt x="3045" y="7200"/>
                    <a:pt x="3116" y="7383"/>
                  </a:cubicBezTo>
                  <a:cubicBezTo>
                    <a:pt x="3187" y="7566"/>
                    <a:pt x="3187" y="7932"/>
                    <a:pt x="3187" y="7993"/>
                  </a:cubicBezTo>
                  <a:cubicBezTo>
                    <a:pt x="3187" y="8115"/>
                    <a:pt x="3258" y="8237"/>
                    <a:pt x="3258" y="8237"/>
                  </a:cubicBezTo>
                  <a:cubicBezTo>
                    <a:pt x="3258" y="8237"/>
                    <a:pt x="3258" y="8237"/>
                    <a:pt x="3329" y="8176"/>
                  </a:cubicBezTo>
                  <a:cubicBezTo>
                    <a:pt x="3399" y="8115"/>
                    <a:pt x="3329" y="7993"/>
                    <a:pt x="3329" y="7932"/>
                  </a:cubicBezTo>
                  <a:cubicBezTo>
                    <a:pt x="3329" y="7871"/>
                    <a:pt x="3470" y="7932"/>
                    <a:pt x="3612" y="7993"/>
                  </a:cubicBezTo>
                  <a:cubicBezTo>
                    <a:pt x="3683" y="7993"/>
                    <a:pt x="3753" y="8054"/>
                    <a:pt x="3753" y="8176"/>
                  </a:cubicBezTo>
                  <a:cubicBezTo>
                    <a:pt x="3753" y="8237"/>
                    <a:pt x="3329" y="8237"/>
                    <a:pt x="3329" y="8237"/>
                  </a:cubicBezTo>
                  <a:cubicBezTo>
                    <a:pt x="3187" y="8359"/>
                    <a:pt x="3187" y="8359"/>
                    <a:pt x="3187" y="8359"/>
                  </a:cubicBezTo>
                  <a:cubicBezTo>
                    <a:pt x="3187" y="8359"/>
                    <a:pt x="3116" y="8786"/>
                    <a:pt x="2691" y="9458"/>
                  </a:cubicBezTo>
                  <a:cubicBezTo>
                    <a:pt x="2195" y="10129"/>
                    <a:pt x="1275" y="10556"/>
                    <a:pt x="1346" y="10617"/>
                  </a:cubicBezTo>
                  <a:cubicBezTo>
                    <a:pt x="1346" y="10617"/>
                    <a:pt x="1700" y="11044"/>
                    <a:pt x="1983" y="11227"/>
                  </a:cubicBezTo>
                  <a:cubicBezTo>
                    <a:pt x="2266" y="11410"/>
                    <a:pt x="2266" y="11959"/>
                    <a:pt x="2266" y="12020"/>
                  </a:cubicBezTo>
                  <a:cubicBezTo>
                    <a:pt x="2337" y="12081"/>
                    <a:pt x="2408" y="12569"/>
                    <a:pt x="2479" y="12631"/>
                  </a:cubicBezTo>
                  <a:cubicBezTo>
                    <a:pt x="2550" y="12753"/>
                    <a:pt x="2904" y="13180"/>
                    <a:pt x="3045" y="13363"/>
                  </a:cubicBezTo>
                  <a:cubicBezTo>
                    <a:pt x="3116" y="13546"/>
                    <a:pt x="3045" y="13546"/>
                    <a:pt x="2904" y="13729"/>
                  </a:cubicBezTo>
                  <a:cubicBezTo>
                    <a:pt x="2833" y="13912"/>
                    <a:pt x="2762" y="14095"/>
                    <a:pt x="2974" y="14278"/>
                  </a:cubicBezTo>
                  <a:cubicBezTo>
                    <a:pt x="3187" y="14461"/>
                    <a:pt x="3045" y="14705"/>
                    <a:pt x="3045" y="14705"/>
                  </a:cubicBezTo>
                  <a:cubicBezTo>
                    <a:pt x="3045" y="14705"/>
                    <a:pt x="3045" y="14705"/>
                    <a:pt x="2974" y="14522"/>
                  </a:cubicBezTo>
                  <a:cubicBezTo>
                    <a:pt x="2904" y="14400"/>
                    <a:pt x="2479" y="14217"/>
                    <a:pt x="2479" y="14217"/>
                  </a:cubicBezTo>
                  <a:cubicBezTo>
                    <a:pt x="2479" y="14217"/>
                    <a:pt x="2337" y="14400"/>
                    <a:pt x="2337" y="14583"/>
                  </a:cubicBezTo>
                  <a:cubicBezTo>
                    <a:pt x="2337" y="14766"/>
                    <a:pt x="2195" y="14827"/>
                    <a:pt x="2125" y="14827"/>
                  </a:cubicBezTo>
                  <a:cubicBezTo>
                    <a:pt x="3895" y="20075"/>
                    <a:pt x="3895" y="20075"/>
                    <a:pt x="3895" y="20075"/>
                  </a:cubicBezTo>
                  <a:cubicBezTo>
                    <a:pt x="3895" y="20075"/>
                    <a:pt x="5028" y="20868"/>
                    <a:pt x="5736" y="20929"/>
                  </a:cubicBezTo>
                  <a:cubicBezTo>
                    <a:pt x="6374" y="20990"/>
                    <a:pt x="7082" y="21600"/>
                    <a:pt x="7649" y="21600"/>
                  </a:cubicBezTo>
                  <a:cubicBezTo>
                    <a:pt x="8286" y="21539"/>
                    <a:pt x="8498" y="21112"/>
                    <a:pt x="9490" y="21051"/>
                  </a:cubicBezTo>
                  <a:cubicBezTo>
                    <a:pt x="9986" y="20990"/>
                    <a:pt x="10056" y="21234"/>
                    <a:pt x="9986" y="21539"/>
                  </a:cubicBezTo>
                  <a:close/>
                  <a:moveTo>
                    <a:pt x="17422" y="12508"/>
                  </a:moveTo>
                  <a:cubicBezTo>
                    <a:pt x="17138" y="12508"/>
                    <a:pt x="16784" y="12569"/>
                    <a:pt x="16713" y="12569"/>
                  </a:cubicBezTo>
                  <a:cubicBezTo>
                    <a:pt x="16643" y="12569"/>
                    <a:pt x="16643" y="12325"/>
                    <a:pt x="16926" y="12264"/>
                  </a:cubicBezTo>
                  <a:cubicBezTo>
                    <a:pt x="17209" y="12203"/>
                    <a:pt x="17422" y="12203"/>
                    <a:pt x="17634" y="12142"/>
                  </a:cubicBezTo>
                  <a:cubicBezTo>
                    <a:pt x="17847" y="12081"/>
                    <a:pt x="18059" y="12081"/>
                    <a:pt x="18413" y="12020"/>
                  </a:cubicBezTo>
                  <a:cubicBezTo>
                    <a:pt x="18767" y="12020"/>
                    <a:pt x="18767" y="12081"/>
                    <a:pt x="18980" y="12081"/>
                  </a:cubicBezTo>
                  <a:cubicBezTo>
                    <a:pt x="19263" y="12081"/>
                    <a:pt x="19688" y="12203"/>
                    <a:pt x="19617" y="12325"/>
                  </a:cubicBezTo>
                  <a:cubicBezTo>
                    <a:pt x="19475" y="12447"/>
                    <a:pt x="18767" y="12631"/>
                    <a:pt x="18555" y="12692"/>
                  </a:cubicBezTo>
                  <a:cubicBezTo>
                    <a:pt x="18342" y="12692"/>
                    <a:pt x="17917" y="12692"/>
                    <a:pt x="17776" y="12692"/>
                  </a:cubicBezTo>
                  <a:cubicBezTo>
                    <a:pt x="17634" y="12631"/>
                    <a:pt x="17422" y="12508"/>
                    <a:pt x="17422" y="12508"/>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66">
              <a:extLst>
                <a:ext uri="{FF2B5EF4-FFF2-40B4-BE49-F238E27FC236}">
                  <a16:creationId xmlns:a16="http://schemas.microsoft.com/office/drawing/2014/main" id="{EE36F85D-AB37-4538-85A2-0A859431513E}"/>
                </a:ext>
              </a:extLst>
            </p:cNvPr>
            <p:cNvSpPr/>
            <p:nvPr/>
          </p:nvSpPr>
          <p:spPr>
            <a:xfrm>
              <a:off x="3875896" y="4990199"/>
              <a:ext cx="2762916" cy="2690641"/>
            </a:xfrm>
            <a:custGeom>
              <a:avLst/>
              <a:gdLst/>
              <a:ahLst/>
              <a:cxnLst>
                <a:cxn ang="0">
                  <a:pos x="wd2" y="hd2"/>
                </a:cxn>
                <a:cxn ang="5400000">
                  <a:pos x="wd2" y="hd2"/>
                </a:cxn>
                <a:cxn ang="10800000">
                  <a:pos x="wd2" y="hd2"/>
                </a:cxn>
                <a:cxn ang="16200000">
                  <a:pos x="wd2" y="hd2"/>
                </a:cxn>
              </a:cxnLst>
              <a:rect l="0" t="0" r="r" b="b"/>
              <a:pathLst>
                <a:path w="21554" h="21600" extrusionOk="0">
                  <a:moveTo>
                    <a:pt x="21531" y="14850"/>
                  </a:moveTo>
                  <a:cubicBezTo>
                    <a:pt x="21600" y="14495"/>
                    <a:pt x="21531" y="14211"/>
                    <a:pt x="21048" y="14282"/>
                  </a:cubicBezTo>
                  <a:cubicBezTo>
                    <a:pt x="20082" y="14353"/>
                    <a:pt x="19875" y="14850"/>
                    <a:pt x="19254" y="14921"/>
                  </a:cubicBezTo>
                  <a:cubicBezTo>
                    <a:pt x="18702" y="14921"/>
                    <a:pt x="18012" y="14211"/>
                    <a:pt x="17390" y="14139"/>
                  </a:cubicBezTo>
                  <a:cubicBezTo>
                    <a:pt x="16700" y="14068"/>
                    <a:pt x="15596" y="13145"/>
                    <a:pt x="15596" y="13145"/>
                  </a:cubicBezTo>
                  <a:cubicBezTo>
                    <a:pt x="13871" y="7034"/>
                    <a:pt x="13871" y="7034"/>
                    <a:pt x="13871" y="7034"/>
                  </a:cubicBezTo>
                  <a:cubicBezTo>
                    <a:pt x="13802" y="7034"/>
                    <a:pt x="13802" y="7034"/>
                    <a:pt x="13802" y="7034"/>
                  </a:cubicBezTo>
                  <a:cubicBezTo>
                    <a:pt x="13664" y="7034"/>
                    <a:pt x="13319" y="7105"/>
                    <a:pt x="13319" y="7105"/>
                  </a:cubicBezTo>
                  <a:cubicBezTo>
                    <a:pt x="13319" y="7105"/>
                    <a:pt x="13319" y="6892"/>
                    <a:pt x="13250" y="6750"/>
                  </a:cubicBezTo>
                  <a:cubicBezTo>
                    <a:pt x="13181" y="6537"/>
                    <a:pt x="13043" y="6395"/>
                    <a:pt x="12905" y="6324"/>
                  </a:cubicBezTo>
                  <a:cubicBezTo>
                    <a:pt x="12767" y="6253"/>
                    <a:pt x="12284" y="6111"/>
                    <a:pt x="12215" y="5968"/>
                  </a:cubicBezTo>
                  <a:cubicBezTo>
                    <a:pt x="12146" y="5897"/>
                    <a:pt x="12008" y="5755"/>
                    <a:pt x="11939" y="5613"/>
                  </a:cubicBezTo>
                  <a:cubicBezTo>
                    <a:pt x="11870" y="5471"/>
                    <a:pt x="11456" y="5187"/>
                    <a:pt x="11387" y="5116"/>
                  </a:cubicBezTo>
                  <a:cubicBezTo>
                    <a:pt x="11387" y="5045"/>
                    <a:pt x="11387" y="4761"/>
                    <a:pt x="11387" y="4547"/>
                  </a:cubicBezTo>
                  <a:cubicBezTo>
                    <a:pt x="11387" y="4405"/>
                    <a:pt x="11249" y="4050"/>
                    <a:pt x="11249" y="3766"/>
                  </a:cubicBezTo>
                  <a:cubicBezTo>
                    <a:pt x="11249" y="3411"/>
                    <a:pt x="10973" y="3411"/>
                    <a:pt x="10973" y="3411"/>
                  </a:cubicBezTo>
                  <a:cubicBezTo>
                    <a:pt x="10973" y="3411"/>
                    <a:pt x="10904" y="3197"/>
                    <a:pt x="10904" y="3055"/>
                  </a:cubicBezTo>
                  <a:cubicBezTo>
                    <a:pt x="10904" y="2913"/>
                    <a:pt x="10904" y="2487"/>
                    <a:pt x="10973" y="2345"/>
                  </a:cubicBezTo>
                  <a:cubicBezTo>
                    <a:pt x="10973" y="2132"/>
                    <a:pt x="10835" y="1847"/>
                    <a:pt x="10835" y="1847"/>
                  </a:cubicBezTo>
                  <a:cubicBezTo>
                    <a:pt x="10835" y="1847"/>
                    <a:pt x="9868" y="1847"/>
                    <a:pt x="9385" y="1918"/>
                  </a:cubicBezTo>
                  <a:cubicBezTo>
                    <a:pt x="8902" y="1918"/>
                    <a:pt x="8419" y="2061"/>
                    <a:pt x="8419" y="1989"/>
                  </a:cubicBezTo>
                  <a:cubicBezTo>
                    <a:pt x="8419" y="1847"/>
                    <a:pt x="7936" y="1634"/>
                    <a:pt x="7729" y="1421"/>
                  </a:cubicBezTo>
                  <a:cubicBezTo>
                    <a:pt x="7522" y="1279"/>
                    <a:pt x="6625" y="1350"/>
                    <a:pt x="6487" y="1137"/>
                  </a:cubicBezTo>
                  <a:cubicBezTo>
                    <a:pt x="6349" y="995"/>
                    <a:pt x="5797" y="711"/>
                    <a:pt x="5452" y="213"/>
                  </a:cubicBezTo>
                  <a:cubicBezTo>
                    <a:pt x="5383" y="142"/>
                    <a:pt x="5245" y="71"/>
                    <a:pt x="5176" y="0"/>
                  </a:cubicBezTo>
                  <a:cubicBezTo>
                    <a:pt x="138" y="6111"/>
                    <a:pt x="138" y="6111"/>
                    <a:pt x="138" y="6111"/>
                  </a:cubicBezTo>
                  <a:cubicBezTo>
                    <a:pt x="0" y="11368"/>
                    <a:pt x="0" y="11368"/>
                    <a:pt x="0" y="11368"/>
                  </a:cubicBezTo>
                  <a:cubicBezTo>
                    <a:pt x="138" y="11297"/>
                    <a:pt x="414" y="11297"/>
                    <a:pt x="414" y="11511"/>
                  </a:cubicBezTo>
                  <a:cubicBezTo>
                    <a:pt x="414" y="11724"/>
                    <a:pt x="345" y="12150"/>
                    <a:pt x="759" y="12292"/>
                  </a:cubicBezTo>
                  <a:cubicBezTo>
                    <a:pt x="1104" y="12363"/>
                    <a:pt x="1311" y="12363"/>
                    <a:pt x="1656" y="12363"/>
                  </a:cubicBezTo>
                  <a:cubicBezTo>
                    <a:pt x="2070" y="12434"/>
                    <a:pt x="2415" y="12576"/>
                    <a:pt x="2691" y="12789"/>
                  </a:cubicBezTo>
                  <a:cubicBezTo>
                    <a:pt x="2967" y="13003"/>
                    <a:pt x="3036" y="12789"/>
                    <a:pt x="3243" y="12932"/>
                  </a:cubicBezTo>
                  <a:cubicBezTo>
                    <a:pt x="3519" y="13145"/>
                    <a:pt x="3796" y="12932"/>
                    <a:pt x="4141" y="12932"/>
                  </a:cubicBezTo>
                  <a:cubicBezTo>
                    <a:pt x="4555" y="12932"/>
                    <a:pt x="5038" y="13145"/>
                    <a:pt x="5176" y="13145"/>
                  </a:cubicBezTo>
                  <a:cubicBezTo>
                    <a:pt x="5176" y="13145"/>
                    <a:pt x="5314" y="13216"/>
                    <a:pt x="5521" y="13145"/>
                  </a:cubicBezTo>
                  <a:cubicBezTo>
                    <a:pt x="5590" y="13003"/>
                    <a:pt x="5590" y="12718"/>
                    <a:pt x="5659" y="12576"/>
                  </a:cubicBezTo>
                  <a:cubicBezTo>
                    <a:pt x="5659" y="12505"/>
                    <a:pt x="5866" y="12505"/>
                    <a:pt x="6004" y="12576"/>
                  </a:cubicBezTo>
                  <a:cubicBezTo>
                    <a:pt x="6142" y="12647"/>
                    <a:pt x="6280" y="12363"/>
                    <a:pt x="6418" y="12363"/>
                  </a:cubicBezTo>
                  <a:cubicBezTo>
                    <a:pt x="6487" y="12292"/>
                    <a:pt x="6556" y="12292"/>
                    <a:pt x="6556" y="12150"/>
                  </a:cubicBezTo>
                  <a:cubicBezTo>
                    <a:pt x="6487" y="12008"/>
                    <a:pt x="6487" y="11937"/>
                    <a:pt x="6556" y="11795"/>
                  </a:cubicBezTo>
                  <a:cubicBezTo>
                    <a:pt x="6694" y="11653"/>
                    <a:pt x="6625" y="12008"/>
                    <a:pt x="6832" y="11937"/>
                  </a:cubicBezTo>
                  <a:cubicBezTo>
                    <a:pt x="7039" y="11937"/>
                    <a:pt x="6970" y="11866"/>
                    <a:pt x="7177" y="11937"/>
                  </a:cubicBezTo>
                  <a:cubicBezTo>
                    <a:pt x="7315" y="12008"/>
                    <a:pt x="7384" y="11937"/>
                    <a:pt x="7660" y="11937"/>
                  </a:cubicBezTo>
                  <a:cubicBezTo>
                    <a:pt x="7936" y="11866"/>
                    <a:pt x="8005" y="11937"/>
                    <a:pt x="8281" y="12008"/>
                  </a:cubicBezTo>
                  <a:cubicBezTo>
                    <a:pt x="8557" y="12008"/>
                    <a:pt x="8488" y="12221"/>
                    <a:pt x="8695" y="12434"/>
                  </a:cubicBezTo>
                  <a:cubicBezTo>
                    <a:pt x="8833" y="12647"/>
                    <a:pt x="8971" y="13003"/>
                    <a:pt x="9247" y="13003"/>
                  </a:cubicBezTo>
                  <a:cubicBezTo>
                    <a:pt x="9523" y="13003"/>
                    <a:pt x="9937" y="12861"/>
                    <a:pt x="10006" y="12861"/>
                  </a:cubicBezTo>
                  <a:cubicBezTo>
                    <a:pt x="10144" y="12861"/>
                    <a:pt x="9937" y="13145"/>
                    <a:pt x="9937" y="13287"/>
                  </a:cubicBezTo>
                  <a:cubicBezTo>
                    <a:pt x="9937" y="13500"/>
                    <a:pt x="10351" y="13642"/>
                    <a:pt x="10351" y="13642"/>
                  </a:cubicBezTo>
                  <a:cubicBezTo>
                    <a:pt x="10420" y="13713"/>
                    <a:pt x="10351" y="14068"/>
                    <a:pt x="10420" y="14282"/>
                  </a:cubicBezTo>
                  <a:cubicBezTo>
                    <a:pt x="10420" y="14495"/>
                    <a:pt x="10558" y="14353"/>
                    <a:pt x="10696" y="14424"/>
                  </a:cubicBezTo>
                  <a:cubicBezTo>
                    <a:pt x="10835" y="14495"/>
                    <a:pt x="10696" y="14566"/>
                    <a:pt x="10627" y="14708"/>
                  </a:cubicBezTo>
                  <a:cubicBezTo>
                    <a:pt x="10627" y="14779"/>
                    <a:pt x="10627" y="14779"/>
                    <a:pt x="10627" y="14779"/>
                  </a:cubicBezTo>
                  <a:cubicBezTo>
                    <a:pt x="11042" y="15063"/>
                    <a:pt x="11042" y="15063"/>
                    <a:pt x="11042" y="15063"/>
                  </a:cubicBezTo>
                  <a:cubicBezTo>
                    <a:pt x="11042" y="15063"/>
                    <a:pt x="11042" y="15063"/>
                    <a:pt x="11042" y="15063"/>
                  </a:cubicBezTo>
                  <a:cubicBezTo>
                    <a:pt x="11042" y="15063"/>
                    <a:pt x="11042" y="15063"/>
                    <a:pt x="11042" y="15063"/>
                  </a:cubicBezTo>
                  <a:cubicBezTo>
                    <a:pt x="11042" y="15063"/>
                    <a:pt x="11042" y="15063"/>
                    <a:pt x="11042" y="15063"/>
                  </a:cubicBezTo>
                  <a:cubicBezTo>
                    <a:pt x="11042" y="15063"/>
                    <a:pt x="11042" y="15063"/>
                    <a:pt x="11042" y="15063"/>
                  </a:cubicBezTo>
                  <a:cubicBezTo>
                    <a:pt x="11042" y="15063"/>
                    <a:pt x="11042" y="15063"/>
                    <a:pt x="11042" y="15063"/>
                  </a:cubicBezTo>
                  <a:cubicBezTo>
                    <a:pt x="11111" y="15063"/>
                    <a:pt x="11318" y="15205"/>
                    <a:pt x="11801" y="15205"/>
                  </a:cubicBezTo>
                  <a:cubicBezTo>
                    <a:pt x="12353" y="15134"/>
                    <a:pt x="12491" y="15205"/>
                    <a:pt x="13043" y="15205"/>
                  </a:cubicBezTo>
                  <a:cubicBezTo>
                    <a:pt x="13526" y="15134"/>
                    <a:pt x="13526" y="15205"/>
                    <a:pt x="13940" y="15205"/>
                  </a:cubicBezTo>
                  <a:cubicBezTo>
                    <a:pt x="14354" y="15205"/>
                    <a:pt x="14630" y="15205"/>
                    <a:pt x="14837" y="15418"/>
                  </a:cubicBezTo>
                  <a:cubicBezTo>
                    <a:pt x="15044" y="15561"/>
                    <a:pt x="15113" y="15774"/>
                    <a:pt x="15251" y="15845"/>
                  </a:cubicBezTo>
                  <a:cubicBezTo>
                    <a:pt x="15389" y="15845"/>
                    <a:pt x="15596" y="15632"/>
                    <a:pt x="15596" y="15845"/>
                  </a:cubicBezTo>
                  <a:cubicBezTo>
                    <a:pt x="15596" y="16058"/>
                    <a:pt x="15527" y="16200"/>
                    <a:pt x="15665" y="16271"/>
                  </a:cubicBezTo>
                  <a:cubicBezTo>
                    <a:pt x="15734" y="16413"/>
                    <a:pt x="16010" y="16413"/>
                    <a:pt x="16010" y="16555"/>
                  </a:cubicBezTo>
                  <a:cubicBezTo>
                    <a:pt x="16010" y="16768"/>
                    <a:pt x="15803" y="16555"/>
                    <a:pt x="15803" y="16839"/>
                  </a:cubicBezTo>
                  <a:cubicBezTo>
                    <a:pt x="15803" y="17053"/>
                    <a:pt x="15734" y="17266"/>
                    <a:pt x="15527" y="17195"/>
                  </a:cubicBezTo>
                  <a:cubicBezTo>
                    <a:pt x="15251" y="17195"/>
                    <a:pt x="15044" y="16911"/>
                    <a:pt x="14975" y="16982"/>
                  </a:cubicBezTo>
                  <a:cubicBezTo>
                    <a:pt x="14906" y="17124"/>
                    <a:pt x="14837" y="16911"/>
                    <a:pt x="14699" y="16768"/>
                  </a:cubicBezTo>
                  <a:cubicBezTo>
                    <a:pt x="14630" y="16697"/>
                    <a:pt x="14492" y="16555"/>
                    <a:pt x="14354" y="16413"/>
                  </a:cubicBezTo>
                  <a:cubicBezTo>
                    <a:pt x="14147" y="16342"/>
                    <a:pt x="13940" y="16342"/>
                    <a:pt x="13871" y="16342"/>
                  </a:cubicBezTo>
                  <a:cubicBezTo>
                    <a:pt x="13871" y="16413"/>
                    <a:pt x="14009" y="16484"/>
                    <a:pt x="14216" y="16768"/>
                  </a:cubicBezTo>
                  <a:cubicBezTo>
                    <a:pt x="14423" y="17053"/>
                    <a:pt x="14699" y="16982"/>
                    <a:pt x="14492" y="17337"/>
                  </a:cubicBezTo>
                  <a:cubicBezTo>
                    <a:pt x="14216" y="17692"/>
                    <a:pt x="14216" y="18047"/>
                    <a:pt x="14216" y="18189"/>
                  </a:cubicBezTo>
                  <a:cubicBezTo>
                    <a:pt x="14216" y="18403"/>
                    <a:pt x="14285" y="18758"/>
                    <a:pt x="14285" y="19113"/>
                  </a:cubicBezTo>
                  <a:cubicBezTo>
                    <a:pt x="14354" y="19397"/>
                    <a:pt x="14009" y="19539"/>
                    <a:pt x="13940" y="19611"/>
                  </a:cubicBezTo>
                  <a:cubicBezTo>
                    <a:pt x="13871" y="19682"/>
                    <a:pt x="13871" y="19824"/>
                    <a:pt x="13733" y="19682"/>
                  </a:cubicBezTo>
                  <a:cubicBezTo>
                    <a:pt x="13733" y="19682"/>
                    <a:pt x="13733" y="19682"/>
                    <a:pt x="13733" y="19682"/>
                  </a:cubicBezTo>
                  <a:cubicBezTo>
                    <a:pt x="13526" y="20392"/>
                    <a:pt x="13526" y="20392"/>
                    <a:pt x="13526" y="20392"/>
                  </a:cubicBezTo>
                  <a:cubicBezTo>
                    <a:pt x="13526" y="20392"/>
                    <a:pt x="13526" y="20392"/>
                    <a:pt x="13526" y="20392"/>
                  </a:cubicBezTo>
                  <a:cubicBezTo>
                    <a:pt x="13526" y="20392"/>
                    <a:pt x="13595" y="20392"/>
                    <a:pt x="13595" y="20463"/>
                  </a:cubicBezTo>
                  <a:cubicBezTo>
                    <a:pt x="13733" y="20463"/>
                    <a:pt x="13664" y="20605"/>
                    <a:pt x="13802" y="20605"/>
                  </a:cubicBezTo>
                  <a:cubicBezTo>
                    <a:pt x="14009" y="20676"/>
                    <a:pt x="13940" y="20889"/>
                    <a:pt x="13733" y="20889"/>
                  </a:cubicBezTo>
                  <a:cubicBezTo>
                    <a:pt x="13595" y="20889"/>
                    <a:pt x="13526" y="21032"/>
                    <a:pt x="13388" y="21032"/>
                  </a:cubicBezTo>
                  <a:cubicBezTo>
                    <a:pt x="13388" y="21032"/>
                    <a:pt x="13250" y="21316"/>
                    <a:pt x="13181" y="21600"/>
                  </a:cubicBezTo>
                  <a:cubicBezTo>
                    <a:pt x="13388" y="21600"/>
                    <a:pt x="13664" y="21600"/>
                    <a:pt x="13802" y="21458"/>
                  </a:cubicBezTo>
                  <a:cubicBezTo>
                    <a:pt x="13940" y="21316"/>
                    <a:pt x="14147" y="21103"/>
                    <a:pt x="14354" y="20889"/>
                  </a:cubicBezTo>
                  <a:cubicBezTo>
                    <a:pt x="14561" y="20676"/>
                    <a:pt x="14423" y="20605"/>
                    <a:pt x="14768" y="20392"/>
                  </a:cubicBezTo>
                  <a:cubicBezTo>
                    <a:pt x="15113" y="20179"/>
                    <a:pt x="15320" y="20179"/>
                    <a:pt x="15665" y="20108"/>
                  </a:cubicBezTo>
                  <a:cubicBezTo>
                    <a:pt x="15941" y="20037"/>
                    <a:pt x="16148" y="19966"/>
                    <a:pt x="16424" y="19753"/>
                  </a:cubicBezTo>
                  <a:cubicBezTo>
                    <a:pt x="16631" y="19611"/>
                    <a:pt x="16769" y="19468"/>
                    <a:pt x="17045" y="19468"/>
                  </a:cubicBezTo>
                  <a:cubicBezTo>
                    <a:pt x="17183" y="19397"/>
                    <a:pt x="17321" y="19468"/>
                    <a:pt x="17390" y="19468"/>
                  </a:cubicBezTo>
                  <a:cubicBezTo>
                    <a:pt x="17390" y="19468"/>
                    <a:pt x="17390" y="19468"/>
                    <a:pt x="17390" y="19468"/>
                  </a:cubicBezTo>
                  <a:cubicBezTo>
                    <a:pt x="17390" y="19468"/>
                    <a:pt x="17459" y="19326"/>
                    <a:pt x="17459" y="19113"/>
                  </a:cubicBezTo>
                  <a:cubicBezTo>
                    <a:pt x="17390" y="18971"/>
                    <a:pt x="17321" y="18900"/>
                    <a:pt x="17252" y="18829"/>
                  </a:cubicBezTo>
                  <a:cubicBezTo>
                    <a:pt x="17252" y="18829"/>
                    <a:pt x="17252" y="18829"/>
                    <a:pt x="17252" y="18829"/>
                  </a:cubicBezTo>
                  <a:cubicBezTo>
                    <a:pt x="16700" y="19184"/>
                    <a:pt x="16355" y="19184"/>
                    <a:pt x="16424" y="18829"/>
                  </a:cubicBezTo>
                  <a:cubicBezTo>
                    <a:pt x="16562" y="18474"/>
                    <a:pt x="16700" y="18118"/>
                    <a:pt x="17114" y="17834"/>
                  </a:cubicBezTo>
                  <a:cubicBezTo>
                    <a:pt x="17528" y="17550"/>
                    <a:pt x="18426" y="17479"/>
                    <a:pt x="18495" y="17479"/>
                  </a:cubicBezTo>
                  <a:cubicBezTo>
                    <a:pt x="18564" y="17408"/>
                    <a:pt x="18909" y="16982"/>
                    <a:pt x="19392" y="16839"/>
                  </a:cubicBezTo>
                  <a:cubicBezTo>
                    <a:pt x="19737" y="16697"/>
                    <a:pt x="20082" y="16484"/>
                    <a:pt x="20082" y="16413"/>
                  </a:cubicBezTo>
                  <a:cubicBezTo>
                    <a:pt x="20082" y="16413"/>
                    <a:pt x="20082" y="16413"/>
                    <a:pt x="20082" y="16413"/>
                  </a:cubicBezTo>
                  <a:cubicBezTo>
                    <a:pt x="20082" y="16413"/>
                    <a:pt x="20082" y="16413"/>
                    <a:pt x="20082" y="16413"/>
                  </a:cubicBezTo>
                  <a:cubicBezTo>
                    <a:pt x="20082" y="16413"/>
                    <a:pt x="20082" y="16413"/>
                    <a:pt x="20082" y="16413"/>
                  </a:cubicBezTo>
                  <a:cubicBezTo>
                    <a:pt x="20082" y="16413"/>
                    <a:pt x="20358" y="15845"/>
                    <a:pt x="20565" y="15489"/>
                  </a:cubicBezTo>
                  <a:cubicBezTo>
                    <a:pt x="20841" y="15134"/>
                    <a:pt x="21048" y="14992"/>
                    <a:pt x="21531" y="14850"/>
                  </a:cubicBezTo>
                  <a:close/>
                  <a:moveTo>
                    <a:pt x="11939" y="15418"/>
                  </a:moveTo>
                  <a:cubicBezTo>
                    <a:pt x="12077" y="15489"/>
                    <a:pt x="12146" y="15561"/>
                    <a:pt x="12353" y="15561"/>
                  </a:cubicBezTo>
                  <a:cubicBezTo>
                    <a:pt x="12560" y="15561"/>
                    <a:pt x="12629" y="15561"/>
                    <a:pt x="12698" y="15489"/>
                  </a:cubicBezTo>
                  <a:cubicBezTo>
                    <a:pt x="12836" y="15489"/>
                    <a:pt x="12905" y="15489"/>
                    <a:pt x="13112" y="15418"/>
                  </a:cubicBezTo>
                  <a:cubicBezTo>
                    <a:pt x="13319" y="15418"/>
                    <a:pt x="13802" y="15561"/>
                    <a:pt x="13733" y="15703"/>
                  </a:cubicBezTo>
                  <a:cubicBezTo>
                    <a:pt x="13733" y="15916"/>
                    <a:pt x="13595" y="15987"/>
                    <a:pt x="13319" y="15916"/>
                  </a:cubicBezTo>
                  <a:cubicBezTo>
                    <a:pt x="13043" y="15916"/>
                    <a:pt x="12974" y="15774"/>
                    <a:pt x="12629" y="15703"/>
                  </a:cubicBezTo>
                  <a:cubicBezTo>
                    <a:pt x="12284" y="15703"/>
                    <a:pt x="12422" y="15703"/>
                    <a:pt x="12146" y="15703"/>
                  </a:cubicBezTo>
                  <a:cubicBezTo>
                    <a:pt x="12077" y="15632"/>
                    <a:pt x="12008" y="15489"/>
                    <a:pt x="11939" y="15418"/>
                  </a:cubicBezTo>
                  <a:close/>
                  <a:moveTo>
                    <a:pt x="11594" y="4903"/>
                  </a:moveTo>
                  <a:cubicBezTo>
                    <a:pt x="11387" y="4689"/>
                    <a:pt x="12077" y="4547"/>
                    <a:pt x="12215" y="4547"/>
                  </a:cubicBezTo>
                  <a:cubicBezTo>
                    <a:pt x="12353" y="4547"/>
                    <a:pt x="12560" y="4689"/>
                    <a:pt x="12629" y="4761"/>
                  </a:cubicBezTo>
                  <a:cubicBezTo>
                    <a:pt x="12698" y="4832"/>
                    <a:pt x="12767" y="5187"/>
                    <a:pt x="12560" y="5187"/>
                  </a:cubicBezTo>
                  <a:cubicBezTo>
                    <a:pt x="12422" y="5258"/>
                    <a:pt x="12215" y="5116"/>
                    <a:pt x="12008" y="5045"/>
                  </a:cubicBezTo>
                  <a:cubicBezTo>
                    <a:pt x="11801" y="4974"/>
                    <a:pt x="11663" y="5045"/>
                    <a:pt x="11594" y="4903"/>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67">
              <a:extLst>
                <a:ext uri="{FF2B5EF4-FFF2-40B4-BE49-F238E27FC236}">
                  <a16:creationId xmlns:a16="http://schemas.microsoft.com/office/drawing/2014/main" id="{A7F236BA-CCAC-49A0-BBB4-E5A242E43049}"/>
                </a:ext>
              </a:extLst>
            </p:cNvPr>
            <p:cNvSpPr/>
            <p:nvPr/>
          </p:nvSpPr>
          <p:spPr>
            <a:xfrm>
              <a:off x="1195627" y="878233"/>
              <a:ext cx="2273545" cy="3491451"/>
            </a:xfrm>
            <a:custGeom>
              <a:avLst/>
              <a:gdLst/>
              <a:ahLst/>
              <a:cxnLst>
                <a:cxn ang="0">
                  <a:pos x="wd2" y="hd2"/>
                </a:cxn>
                <a:cxn ang="5400000">
                  <a:pos x="wd2" y="hd2"/>
                </a:cxn>
                <a:cxn ang="10800000">
                  <a:pos x="wd2" y="hd2"/>
                </a:cxn>
                <a:cxn ang="16200000">
                  <a:pos x="wd2" y="hd2"/>
                </a:cxn>
              </a:cxnLst>
              <a:rect l="0" t="0" r="r" b="b"/>
              <a:pathLst>
                <a:path w="21502" h="21586" extrusionOk="0">
                  <a:moveTo>
                    <a:pt x="19995" y="3650"/>
                  </a:moveTo>
                  <a:cubicBezTo>
                    <a:pt x="19660" y="4361"/>
                    <a:pt x="19660" y="4361"/>
                    <a:pt x="19660" y="4361"/>
                  </a:cubicBezTo>
                  <a:cubicBezTo>
                    <a:pt x="19660" y="4361"/>
                    <a:pt x="19576" y="4415"/>
                    <a:pt x="19493" y="4415"/>
                  </a:cubicBezTo>
                  <a:cubicBezTo>
                    <a:pt x="19074" y="4579"/>
                    <a:pt x="18488" y="4743"/>
                    <a:pt x="18153" y="4689"/>
                  </a:cubicBezTo>
                  <a:cubicBezTo>
                    <a:pt x="17902" y="4634"/>
                    <a:pt x="17567" y="4306"/>
                    <a:pt x="17735" y="4197"/>
                  </a:cubicBezTo>
                  <a:cubicBezTo>
                    <a:pt x="17902" y="4142"/>
                    <a:pt x="18237" y="4087"/>
                    <a:pt x="18655" y="4087"/>
                  </a:cubicBezTo>
                  <a:cubicBezTo>
                    <a:pt x="18990" y="4087"/>
                    <a:pt x="19409" y="4087"/>
                    <a:pt x="19158" y="4033"/>
                  </a:cubicBezTo>
                  <a:cubicBezTo>
                    <a:pt x="18907" y="3923"/>
                    <a:pt x="18823" y="3923"/>
                    <a:pt x="18572" y="3923"/>
                  </a:cubicBezTo>
                  <a:cubicBezTo>
                    <a:pt x="18237" y="3923"/>
                    <a:pt x="18237" y="3814"/>
                    <a:pt x="18404" y="3704"/>
                  </a:cubicBezTo>
                  <a:cubicBezTo>
                    <a:pt x="18488" y="3595"/>
                    <a:pt x="18153" y="3650"/>
                    <a:pt x="17986" y="3704"/>
                  </a:cubicBezTo>
                  <a:cubicBezTo>
                    <a:pt x="17818" y="3814"/>
                    <a:pt x="17735" y="3869"/>
                    <a:pt x="17483" y="3759"/>
                  </a:cubicBezTo>
                  <a:cubicBezTo>
                    <a:pt x="17232" y="3650"/>
                    <a:pt x="17316" y="3486"/>
                    <a:pt x="17065" y="3431"/>
                  </a:cubicBezTo>
                  <a:cubicBezTo>
                    <a:pt x="16814" y="3376"/>
                    <a:pt x="16646" y="3376"/>
                    <a:pt x="16897" y="3212"/>
                  </a:cubicBezTo>
                  <a:cubicBezTo>
                    <a:pt x="17065" y="3103"/>
                    <a:pt x="17400" y="3212"/>
                    <a:pt x="17400" y="3158"/>
                  </a:cubicBezTo>
                  <a:cubicBezTo>
                    <a:pt x="17483" y="3103"/>
                    <a:pt x="17065" y="3048"/>
                    <a:pt x="17232" y="2939"/>
                  </a:cubicBezTo>
                  <a:cubicBezTo>
                    <a:pt x="17316" y="2830"/>
                    <a:pt x="17567" y="2830"/>
                    <a:pt x="17651" y="2830"/>
                  </a:cubicBezTo>
                  <a:cubicBezTo>
                    <a:pt x="17735" y="2775"/>
                    <a:pt x="17400" y="2556"/>
                    <a:pt x="17735" y="2447"/>
                  </a:cubicBezTo>
                  <a:cubicBezTo>
                    <a:pt x="18069" y="2337"/>
                    <a:pt x="18069" y="2337"/>
                    <a:pt x="18153" y="2283"/>
                  </a:cubicBezTo>
                  <a:cubicBezTo>
                    <a:pt x="18237" y="2228"/>
                    <a:pt x="18655" y="2119"/>
                    <a:pt x="18655" y="2228"/>
                  </a:cubicBezTo>
                  <a:cubicBezTo>
                    <a:pt x="18739" y="2337"/>
                    <a:pt x="18739" y="2447"/>
                    <a:pt x="18823" y="2501"/>
                  </a:cubicBezTo>
                  <a:cubicBezTo>
                    <a:pt x="18907" y="2611"/>
                    <a:pt x="19242" y="2556"/>
                    <a:pt x="19325" y="2665"/>
                  </a:cubicBezTo>
                  <a:cubicBezTo>
                    <a:pt x="19409" y="2720"/>
                    <a:pt x="19409" y="2775"/>
                    <a:pt x="19409" y="3048"/>
                  </a:cubicBezTo>
                  <a:cubicBezTo>
                    <a:pt x="19493" y="3267"/>
                    <a:pt x="19493" y="3540"/>
                    <a:pt x="19660" y="3595"/>
                  </a:cubicBezTo>
                  <a:cubicBezTo>
                    <a:pt x="19828" y="3595"/>
                    <a:pt x="19828" y="3650"/>
                    <a:pt x="19995" y="3650"/>
                  </a:cubicBezTo>
                  <a:close/>
                  <a:moveTo>
                    <a:pt x="20414" y="2720"/>
                  </a:moveTo>
                  <a:cubicBezTo>
                    <a:pt x="20330" y="2884"/>
                    <a:pt x="20330" y="2884"/>
                    <a:pt x="20330" y="2884"/>
                  </a:cubicBezTo>
                  <a:cubicBezTo>
                    <a:pt x="20330" y="2830"/>
                    <a:pt x="20330" y="2775"/>
                    <a:pt x="20414" y="2720"/>
                  </a:cubicBezTo>
                  <a:close/>
                  <a:moveTo>
                    <a:pt x="2497" y="6111"/>
                  </a:moveTo>
                  <a:cubicBezTo>
                    <a:pt x="2079" y="6439"/>
                    <a:pt x="2079" y="6439"/>
                    <a:pt x="2079" y="6439"/>
                  </a:cubicBezTo>
                  <a:cubicBezTo>
                    <a:pt x="1493" y="6931"/>
                    <a:pt x="1493" y="6931"/>
                    <a:pt x="1493" y="6931"/>
                  </a:cubicBezTo>
                  <a:cubicBezTo>
                    <a:pt x="1493" y="6931"/>
                    <a:pt x="1158" y="7040"/>
                    <a:pt x="1158" y="7259"/>
                  </a:cubicBezTo>
                  <a:cubicBezTo>
                    <a:pt x="1158" y="7423"/>
                    <a:pt x="572" y="7860"/>
                    <a:pt x="572" y="7860"/>
                  </a:cubicBezTo>
                  <a:cubicBezTo>
                    <a:pt x="572" y="7860"/>
                    <a:pt x="1660" y="8298"/>
                    <a:pt x="1660" y="8517"/>
                  </a:cubicBezTo>
                  <a:cubicBezTo>
                    <a:pt x="1744" y="8681"/>
                    <a:pt x="1325" y="9063"/>
                    <a:pt x="990" y="9282"/>
                  </a:cubicBezTo>
                  <a:cubicBezTo>
                    <a:pt x="655" y="9501"/>
                    <a:pt x="1158" y="9501"/>
                    <a:pt x="1325" y="9829"/>
                  </a:cubicBezTo>
                  <a:cubicBezTo>
                    <a:pt x="1493" y="10157"/>
                    <a:pt x="1325" y="10321"/>
                    <a:pt x="1074" y="10431"/>
                  </a:cubicBezTo>
                  <a:cubicBezTo>
                    <a:pt x="823" y="10485"/>
                    <a:pt x="321" y="10649"/>
                    <a:pt x="321" y="10868"/>
                  </a:cubicBezTo>
                  <a:cubicBezTo>
                    <a:pt x="321" y="11032"/>
                    <a:pt x="404" y="11579"/>
                    <a:pt x="655" y="11634"/>
                  </a:cubicBezTo>
                  <a:cubicBezTo>
                    <a:pt x="907" y="11743"/>
                    <a:pt x="739" y="11852"/>
                    <a:pt x="823" y="12180"/>
                  </a:cubicBezTo>
                  <a:cubicBezTo>
                    <a:pt x="823" y="12509"/>
                    <a:pt x="823" y="13001"/>
                    <a:pt x="739" y="13001"/>
                  </a:cubicBezTo>
                  <a:cubicBezTo>
                    <a:pt x="572" y="13055"/>
                    <a:pt x="404" y="13219"/>
                    <a:pt x="321" y="13493"/>
                  </a:cubicBezTo>
                  <a:cubicBezTo>
                    <a:pt x="321" y="13712"/>
                    <a:pt x="237" y="14040"/>
                    <a:pt x="69" y="14149"/>
                  </a:cubicBezTo>
                  <a:cubicBezTo>
                    <a:pt x="-98" y="14313"/>
                    <a:pt x="69" y="14313"/>
                    <a:pt x="237" y="14532"/>
                  </a:cubicBezTo>
                  <a:cubicBezTo>
                    <a:pt x="488" y="14751"/>
                    <a:pt x="404" y="14860"/>
                    <a:pt x="488" y="15079"/>
                  </a:cubicBezTo>
                  <a:cubicBezTo>
                    <a:pt x="488" y="15243"/>
                    <a:pt x="907" y="15407"/>
                    <a:pt x="655" y="15680"/>
                  </a:cubicBezTo>
                  <a:cubicBezTo>
                    <a:pt x="404" y="15954"/>
                    <a:pt x="69" y="16336"/>
                    <a:pt x="572" y="16446"/>
                  </a:cubicBezTo>
                  <a:cubicBezTo>
                    <a:pt x="1158" y="16555"/>
                    <a:pt x="1576" y="16500"/>
                    <a:pt x="1995" y="16719"/>
                  </a:cubicBezTo>
                  <a:cubicBezTo>
                    <a:pt x="2246" y="16883"/>
                    <a:pt x="2079" y="17375"/>
                    <a:pt x="1828" y="17758"/>
                  </a:cubicBezTo>
                  <a:cubicBezTo>
                    <a:pt x="6767" y="19453"/>
                    <a:pt x="12962" y="20984"/>
                    <a:pt x="19911" y="21586"/>
                  </a:cubicBezTo>
                  <a:cubicBezTo>
                    <a:pt x="20832" y="16993"/>
                    <a:pt x="20832" y="16993"/>
                    <a:pt x="20832" y="16993"/>
                  </a:cubicBezTo>
                  <a:cubicBezTo>
                    <a:pt x="15642" y="15625"/>
                    <a:pt x="15642" y="15625"/>
                    <a:pt x="15642" y="15625"/>
                  </a:cubicBezTo>
                  <a:cubicBezTo>
                    <a:pt x="14888" y="14751"/>
                    <a:pt x="14888" y="14751"/>
                    <a:pt x="14888" y="14751"/>
                  </a:cubicBezTo>
                  <a:cubicBezTo>
                    <a:pt x="13632" y="14532"/>
                    <a:pt x="13632" y="14532"/>
                    <a:pt x="13632" y="14532"/>
                  </a:cubicBezTo>
                  <a:cubicBezTo>
                    <a:pt x="9865" y="10595"/>
                    <a:pt x="9865" y="10595"/>
                    <a:pt x="9865" y="10595"/>
                  </a:cubicBezTo>
                  <a:cubicBezTo>
                    <a:pt x="11204" y="8681"/>
                    <a:pt x="11204" y="8681"/>
                    <a:pt x="11204" y="8681"/>
                  </a:cubicBezTo>
                  <a:cubicBezTo>
                    <a:pt x="11121" y="8571"/>
                    <a:pt x="10702" y="8353"/>
                    <a:pt x="10618" y="8243"/>
                  </a:cubicBezTo>
                  <a:cubicBezTo>
                    <a:pt x="10451" y="8134"/>
                    <a:pt x="10116" y="8243"/>
                    <a:pt x="9949" y="8407"/>
                  </a:cubicBezTo>
                  <a:cubicBezTo>
                    <a:pt x="9697" y="8571"/>
                    <a:pt x="9362" y="8407"/>
                    <a:pt x="9362" y="8189"/>
                  </a:cubicBezTo>
                  <a:cubicBezTo>
                    <a:pt x="9362" y="7970"/>
                    <a:pt x="9614" y="7806"/>
                    <a:pt x="9697" y="7751"/>
                  </a:cubicBezTo>
                  <a:cubicBezTo>
                    <a:pt x="9781" y="7696"/>
                    <a:pt x="9530" y="7532"/>
                    <a:pt x="9195" y="7751"/>
                  </a:cubicBezTo>
                  <a:cubicBezTo>
                    <a:pt x="8860" y="7915"/>
                    <a:pt x="8609" y="8189"/>
                    <a:pt x="8442" y="8134"/>
                  </a:cubicBezTo>
                  <a:cubicBezTo>
                    <a:pt x="8274" y="8134"/>
                    <a:pt x="8274" y="7860"/>
                    <a:pt x="8274" y="7587"/>
                  </a:cubicBezTo>
                  <a:cubicBezTo>
                    <a:pt x="8274" y="7314"/>
                    <a:pt x="8442" y="7204"/>
                    <a:pt x="8525" y="7040"/>
                  </a:cubicBezTo>
                  <a:cubicBezTo>
                    <a:pt x="8525" y="6821"/>
                    <a:pt x="8442" y="6548"/>
                    <a:pt x="8274" y="6548"/>
                  </a:cubicBezTo>
                  <a:cubicBezTo>
                    <a:pt x="8107" y="6548"/>
                    <a:pt x="8190" y="6712"/>
                    <a:pt x="8107" y="6876"/>
                  </a:cubicBezTo>
                  <a:cubicBezTo>
                    <a:pt x="8107" y="7095"/>
                    <a:pt x="7855" y="6931"/>
                    <a:pt x="7772" y="6985"/>
                  </a:cubicBezTo>
                  <a:cubicBezTo>
                    <a:pt x="7604" y="6985"/>
                    <a:pt x="7269" y="7259"/>
                    <a:pt x="7018" y="7204"/>
                  </a:cubicBezTo>
                  <a:cubicBezTo>
                    <a:pt x="6767" y="7204"/>
                    <a:pt x="6935" y="7040"/>
                    <a:pt x="6851" y="6985"/>
                  </a:cubicBezTo>
                  <a:cubicBezTo>
                    <a:pt x="6851" y="6931"/>
                    <a:pt x="6600" y="6876"/>
                    <a:pt x="6265" y="6931"/>
                  </a:cubicBezTo>
                  <a:cubicBezTo>
                    <a:pt x="5846" y="6931"/>
                    <a:pt x="5930" y="7150"/>
                    <a:pt x="5846" y="7150"/>
                  </a:cubicBezTo>
                  <a:cubicBezTo>
                    <a:pt x="5762" y="7204"/>
                    <a:pt x="5595" y="7040"/>
                    <a:pt x="5428" y="6931"/>
                  </a:cubicBezTo>
                  <a:cubicBezTo>
                    <a:pt x="5344" y="6876"/>
                    <a:pt x="5009" y="6876"/>
                    <a:pt x="4925" y="6931"/>
                  </a:cubicBezTo>
                  <a:cubicBezTo>
                    <a:pt x="4842" y="6931"/>
                    <a:pt x="4507" y="6931"/>
                    <a:pt x="4339" y="7040"/>
                  </a:cubicBezTo>
                  <a:cubicBezTo>
                    <a:pt x="4172" y="7095"/>
                    <a:pt x="4255" y="7204"/>
                    <a:pt x="4088" y="7150"/>
                  </a:cubicBezTo>
                  <a:cubicBezTo>
                    <a:pt x="4004" y="7095"/>
                    <a:pt x="3837" y="7040"/>
                    <a:pt x="4088" y="6931"/>
                  </a:cubicBezTo>
                  <a:cubicBezTo>
                    <a:pt x="4255" y="6876"/>
                    <a:pt x="4507" y="6767"/>
                    <a:pt x="4758" y="6712"/>
                  </a:cubicBezTo>
                  <a:cubicBezTo>
                    <a:pt x="5009" y="6712"/>
                    <a:pt x="5344" y="6712"/>
                    <a:pt x="5511" y="6712"/>
                  </a:cubicBezTo>
                  <a:cubicBezTo>
                    <a:pt x="5762" y="6767"/>
                    <a:pt x="5930" y="6767"/>
                    <a:pt x="6181" y="6821"/>
                  </a:cubicBezTo>
                  <a:cubicBezTo>
                    <a:pt x="6432" y="6876"/>
                    <a:pt x="6767" y="6821"/>
                    <a:pt x="7018" y="6767"/>
                  </a:cubicBezTo>
                  <a:cubicBezTo>
                    <a:pt x="7353" y="6712"/>
                    <a:pt x="7018" y="6548"/>
                    <a:pt x="6935" y="6548"/>
                  </a:cubicBezTo>
                  <a:cubicBezTo>
                    <a:pt x="6935" y="6548"/>
                    <a:pt x="6767" y="6493"/>
                    <a:pt x="6600" y="6439"/>
                  </a:cubicBezTo>
                  <a:cubicBezTo>
                    <a:pt x="6516" y="6384"/>
                    <a:pt x="6265" y="6493"/>
                    <a:pt x="6181" y="6493"/>
                  </a:cubicBezTo>
                  <a:cubicBezTo>
                    <a:pt x="6097" y="6439"/>
                    <a:pt x="6014" y="6493"/>
                    <a:pt x="5846" y="6493"/>
                  </a:cubicBezTo>
                  <a:cubicBezTo>
                    <a:pt x="5679" y="6548"/>
                    <a:pt x="5428" y="6493"/>
                    <a:pt x="5260" y="6384"/>
                  </a:cubicBezTo>
                  <a:cubicBezTo>
                    <a:pt x="5009" y="6275"/>
                    <a:pt x="4925" y="6384"/>
                    <a:pt x="4758" y="6439"/>
                  </a:cubicBezTo>
                  <a:cubicBezTo>
                    <a:pt x="4590" y="6548"/>
                    <a:pt x="4339" y="6439"/>
                    <a:pt x="4339" y="6329"/>
                  </a:cubicBezTo>
                  <a:cubicBezTo>
                    <a:pt x="4339" y="6165"/>
                    <a:pt x="4339" y="6001"/>
                    <a:pt x="4172" y="6056"/>
                  </a:cubicBezTo>
                  <a:cubicBezTo>
                    <a:pt x="3921" y="6111"/>
                    <a:pt x="3837" y="6056"/>
                    <a:pt x="3753" y="6111"/>
                  </a:cubicBezTo>
                  <a:cubicBezTo>
                    <a:pt x="3669" y="6111"/>
                    <a:pt x="3418" y="6111"/>
                    <a:pt x="3418" y="6001"/>
                  </a:cubicBezTo>
                  <a:cubicBezTo>
                    <a:pt x="3335" y="5947"/>
                    <a:pt x="3167" y="6056"/>
                    <a:pt x="3000" y="6111"/>
                  </a:cubicBezTo>
                  <a:cubicBezTo>
                    <a:pt x="2916" y="6220"/>
                    <a:pt x="2749" y="6275"/>
                    <a:pt x="2749" y="6384"/>
                  </a:cubicBezTo>
                  <a:cubicBezTo>
                    <a:pt x="2832" y="6493"/>
                    <a:pt x="2916" y="6657"/>
                    <a:pt x="2832" y="6657"/>
                  </a:cubicBezTo>
                  <a:cubicBezTo>
                    <a:pt x="2665" y="6657"/>
                    <a:pt x="2665" y="6384"/>
                    <a:pt x="2665" y="6275"/>
                  </a:cubicBezTo>
                  <a:cubicBezTo>
                    <a:pt x="2665" y="6275"/>
                    <a:pt x="2581" y="6220"/>
                    <a:pt x="2497" y="6111"/>
                  </a:cubicBezTo>
                  <a:close/>
                  <a:moveTo>
                    <a:pt x="13549" y="8954"/>
                  </a:moveTo>
                  <a:cubicBezTo>
                    <a:pt x="13632" y="8899"/>
                    <a:pt x="13716" y="8899"/>
                    <a:pt x="13800" y="8845"/>
                  </a:cubicBezTo>
                  <a:cubicBezTo>
                    <a:pt x="14386" y="8845"/>
                    <a:pt x="14972" y="8790"/>
                    <a:pt x="15390" y="8954"/>
                  </a:cubicBezTo>
                  <a:cubicBezTo>
                    <a:pt x="15809" y="9118"/>
                    <a:pt x="16479" y="9337"/>
                    <a:pt x="16646" y="9228"/>
                  </a:cubicBezTo>
                  <a:cubicBezTo>
                    <a:pt x="16897" y="9118"/>
                    <a:pt x="16646" y="8845"/>
                    <a:pt x="15976" y="8681"/>
                  </a:cubicBezTo>
                  <a:cubicBezTo>
                    <a:pt x="15390" y="8571"/>
                    <a:pt x="14972" y="8626"/>
                    <a:pt x="14386" y="8462"/>
                  </a:cubicBezTo>
                  <a:cubicBezTo>
                    <a:pt x="13716" y="8243"/>
                    <a:pt x="13381" y="8079"/>
                    <a:pt x="13549" y="7860"/>
                  </a:cubicBezTo>
                  <a:cubicBezTo>
                    <a:pt x="13716" y="7642"/>
                    <a:pt x="14135" y="7696"/>
                    <a:pt x="14637" y="7642"/>
                  </a:cubicBezTo>
                  <a:cubicBezTo>
                    <a:pt x="15139" y="7532"/>
                    <a:pt x="14972" y="7423"/>
                    <a:pt x="14469" y="7423"/>
                  </a:cubicBezTo>
                  <a:cubicBezTo>
                    <a:pt x="13967" y="7423"/>
                    <a:pt x="14302" y="7478"/>
                    <a:pt x="13967" y="7259"/>
                  </a:cubicBezTo>
                  <a:cubicBezTo>
                    <a:pt x="13632" y="6985"/>
                    <a:pt x="13549" y="6767"/>
                    <a:pt x="13883" y="6603"/>
                  </a:cubicBezTo>
                  <a:cubicBezTo>
                    <a:pt x="14135" y="6493"/>
                    <a:pt x="14469" y="6548"/>
                    <a:pt x="14469" y="6384"/>
                  </a:cubicBezTo>
                  <a:cubicBezTo>
                    <a:pt x="14469" y="6220"/>
                    <a:pt x="14721" y="6056"/>
                    <a:pt x="14972" y="5947"/>
                  </a:cubicBezTo>
                  <a:cubicBezTo>
                    <a:pt x="15223" y="5837"/>
                    <a:pt x="15474" y="5837"/>
                    <a:pt x="15893" y="5782"/>
                  </a:cubicBezTo>
                  <a:cubicBezTo>
                    <a:pt x="16311" y="5728"/>
                    <a:pt x="16814" y="5618"/>
                    <a:pt x="16897" y="5673"/>
                  </a:cubicBezTo>
                  <a:cubicBezTo>
                    <a:pt x="17065" y="5728"/>
                    <a:pt x="17065" y="6001"/>
                    <a:pt x="16897" y="6165"/>
                  </a:cubicBezTo>
                  <a:cubicBezTo>
                    <a:pt x="16730" y="6329"/>
                    <a:pt x="16646" y="6493"/>
                    <a:pt x="16814" y="6493"/>
                  </a:cubicBezTo>
                  <a:cubicBezTo>
                    <a:pt x="16981" y="6493"/>
                    <a:pt x="17065" y="6056"/>
                    <a:pt x="17567" y="6275"/>
                  </a:cubicBezTo>
                  <a:cubicBezTo>
                    <a:pt x="18069" y="6439"/>
                    <a:pt x="18404" y="6712"/>
                    <a:pt x="18153" y="6821"/>
                  </a:cubicBezTo>
                  <a:cubicBezTo>
                    <a:pt x="17902" y="6931"/>
                    <a:pt x="17902" y="7095"/>
                    <a:pt x="18153" y="7040"/>
                  </a:cubicBezTo>
                  <a:cubicBezTo>
                    <a:pt x="18321" y="6985"/>
                    <a:pt x="18488" y="6985"/>
                    <a:pt x="18572" y="6985"/>
                  </a:cubicBezTo>
                  <a:cubicBezTo>
                    <a:pt x="17483" y="9720"/>
                    <a:pt x="17483" y="9720"/>
                    <a:pt x="17483" y="9720"/>
                  </a:cubicBezTo>
                  <a:cubicBezTo>
                    <a:pt x="13549" y="8954"/>
                    <a:pt x="13549" y="8954"/>
                    <a:pt x="13549" y="8954"/>
                  </a:cubicBezTo>
                  <a:close/>
                  <a:moveTo>
                    <a:pt x="21000" y="1298"/>
                  </a:moveTo>
                  <a:cubicBezTo>
                    <a:pt x="21167" y="752"/>
                    <a:pt x="21167" y="752"/>
                    <a:pt x="21167" y="752"/>
                  </a:cubicBezTo>
                  <a:cubicBezTo>
                    <a:pt x="21167" y="752"/>
                    <a:pt x="21083" y="752"/>
                    <a:pt x="21000" y="752"/>
                  </a:cubicBezTo>
                  <a:cubicBezTo>
                    <a:pt x="20832" y="752"/>
                    <a:pt x="20497" y="752"/>
                    <a:pt x="20497" y="752"/>
                  </a:cubicBezTo>
                  <a:cubicBezTo>
                    <a:pt x="20079" y="806"/>
                    <a:pt x="19911" y="861"/>
                    <a:pt x="19828" y="697"/>
                  </a:cubicBezTo>
                  <a:cubicBezTo>
                    <a:pt x="19828" y="588"/>
                    <a:pt x="19409" y="588"/>
                    <a:pt x="19409" y="752"/>
                  </a:cubicBezTo>
                  <a:cubicBezTo>
                    <a:pt x="19493" y="916"/>
                    <a:pt x="19828" y="697"/>
                    <a:pt x="19911" y="970"/>
                  </a:cubicBezTo>
                  <a:cubicBezTo>
                    <a:pt x="19995" y="1244"/>
                    <a:pt x="19995" y="1517"/>
                    <a:pt x="20246" y="1572"/>
                  </a:cubicBezTo>
                  <a:cubicBezTo>
                    <a:pt x="20497" y="1627"/>
                    <a:pt x="20832" y="1462"/>
                    <a:pt x="21000" y="1298"/>
                  </a:cubicBezTo>
                  <a:close/>
                  <a:moveTo>
                    <a:pt x="21251" y="588"/>
                  </a:moveTo>
                  <a:cubicBezTo>
                    <a:pt x="21251" y="533"/>
                    <a:pt x="21251" y="533"/>
                    <a:pt x="21167" y="533"/>
                  </a:cubicBezTo>
                  <a:cubicBezTo>
                    <a:pt x="20832" y="369"/>
                    <a:pt x="20832" y="478"/>
                    <a:pt x="20581" y="478"/>
                  </a:cubicBezTo>
                  <a:cubicBezTo>
                    <a:pt x="20581" y="478"/>
                    <a:pt x="20162" y="478"/>
                    <a:pt x="20079" y="369"/>
                  </a:cubicBezTo>
                  <a:cubicBezTo>
                    <a:pt x="20079" y="314"/>
                    <a:pt x="20162" y="205"/>
                    <a:pt x="20414" y="205"/>
                  </a:cubicBezTo>
                  <a:cubicBezTo>
                    <a:pt x="20749" y="150"/>
                    <a:pt x="20832" y="150"/>
                    <a:pt x="21251" y="41"/>
                  </a:cubicBezTo>
                  <a:cubicBezTo>
                    <a:pt x="21335" y="-14"/>
                    <a:pt x="21418" y="-14"/>
                    <a:pt x="21502" y="41"/>
                  </a:cubicBezTo>
                  <a:cubicBezTo>
                    <a:pt x="21251" y="588"/>
                    <a:pt x="21251" y="588"/>
                    <a:pt x="21251" y="588"/>
                  </a:cubicBezTo>
                  <a:close/>
                  <a:moveTo>
                    <a:pt x="18237" y="1955"/>
                  </a:moveTo>
                  <a:cubicBezTo>
                    <a:pt x="18237" y="1955"/>
                    <a:pt x="18321" y="1845"/>
                    <a:pt x="18321" y="1736"/>
                  </a:cubicBezTo>
                  <a:cubicBezTo>
                    <a:pt x="18404" y="1627"/>
                    <a:pt x="18321" y="1517"/>
                    <a:pt x="18488" y="1408"/>
                  </a:cubicBezTo>
                  <a:cubicBezTo>
                    <a:pt x="18655" y="1298"/>
                    <a:pt x="18823" y="1298"/>
                    <a:pt x="18739" y="1080"/>
                  </a:cubicBezTo>
                  <a:cubicBezTo>
                    <a:pt x="18655" y="861"/>
                    <a:pt x="18404" y="916"/>
                    <a:pt x="18321" y="1025"/>
                  </a:cubicBezTo>
                  <a:cubicBezTo>
                    <a:pt x="18153" y="1189"/>
                    <a:pt x="17986" y="970"/>
                    <a:pt x="17651" y="861"/>
                  </a:cubicBezTo>
                  <a:cubicBezTo>
                    <a:pt x="17316" y="806"/>
                    <a:pt x="17316" y="970"/>
                    <a:pt x="17065" y="1134"/>
                  </a:cubicBezTo>
                  <a:cubicBezTo>
                    <a:pt x="16730" y="1353"/>
                    <a:pt x="16395" y="1244"/>
                    <a:pt x="16144" y="1408"/>
                  </a:cubicBezTo>
                  <a:cubicBezTo>
                    <a:pt x="15893" y="1572"/>
                    <a:pt x="15893" y="1572"/>
                    <a:pt x="15558" y="1572"/>
                  </a:cubicBezTo>
                  <a:cubicBezTo>
                    <a:pt x="15307" y="1572"/>
                    <a:pt x="15307" y="1736"/>
                    <a:pt x="15223" y="1845"/>
                  </a:cubicBezTo>
                  <a:cubicBezTo>
                    <a:pt x="15223" y="2009"/>
                    <a:pt x="15474" y="2064"/>
                    <a:pt x="15725" y="2173"/>
                  </a:cubicBezTo>
                  <a:cubicBezTo>
                    <a:pt x="16060" y="2283"/>
                    <a:pt x="15976" y="2064"/>
                    <a:pt x="15976" y="2064"/>
                  </a:cubicBezTo>
                  <a:cubicBezTo>
                    <a:pt x="16060" y="2064"/>
                    <a:pt x="16144" y="2283"/>
                    <a:pt x="16311" y="2283"/>
                  </a:cubicBezTo>
                  <a:cubicBezTo>
                    <a:pt x="16479" y="2228"/>
                    <a:pt x="16395" y="2119"/>
                    <a:pt x="16479" y="2064"/>
                  </a:cubicBezTo>
                  <a:cubicBezTo>
                    <a:pt x="16562" y="2009"/>
                    <a:pt x="16562" y="2173"/>
                    <a:pt x="16814" y="2064"/>
                  </a:cubicBezTo>
                  <a:cubicBezTo>
                    <a:pt x="17149" y="1955"/>
                    <a:pt x="17149" y="1791"/>
                    <a:pt x="17400" y="1627"/>
                  </a:cubicBezTo>
                  <a:cubicBezTo>
                    <a:pt x="17651" y="1462"/>
                    <a:pt x="17567" y="1681"/>
                    <a:pt x="17483" y="1900"/>
                  </a:cubicBezTo>
                  <a:cubicBezTo>
                    <a:pt x="17400" y="2064"/>
                    <a:pt x="17483" y="2228"/>
                    <a:pt x="17651" y="2119"/>
                  </a:cubicBezTo>
                  <a:cubicBezTo>
                    <a:pt x="17902" y="2009"/>
                    <a:pt x="18069" y="1955"/>
                    <a:pt x="18237" y="1955"/>
                  </a:cubicBezTo>
                  <a:close/>
                  <a:moveTo>
                    <a:pt x="17232" y="2447"/>
                  </a:moveTo>
                  <a:cubicBezTo>
                    <a:pt x="17232" y="2447"/>
                    <a:pt x="17232" y="2447"/>
                    <a:pt x="16981" y="2447"/>
                  </a:cubicBezTo>
                  <a:cubicBezTo>
                    <a:pt x="16814" y="2447"/>
                    <a:pt x="16479" y="2556"/>
                    <a:pt x="16228" y="2665"/>
                  </a:cubicBezTo>
                  <a:cubicBezTo>
                    <a:pt x="15976" y="2775"/>
                    <a:pt x="16479" y="2939"/>
                    <a:pt x="16646" y="2884"/>
                  </a:cubicBezTo>
                  <a:cubicBezTo>
                    <a:pt x="16897" y="2830"/>
                    <a:pt x="17149" y="2501"/>
                    <a:pt x="17232" y="2447"/>
                  </a:cubicBezTo>
                  <a:close/>
                  <a:moveTo>
                    <a:pt x="16562" y="5454"/>
                  </a:moveTo>
                  <a:cubicBezTo>
                    <a:pt x="16562" y="5454"/>
                    <a:pt x="15390" y="5728"/>
                    <a:pt x="14721" y="5782"/>
                  </a:cubicBezTo>
                  <a:cubicBezTo>
                    <a:pt x="14051" y="5837"/>
                    <a:pt x="14218" y="6111"/>
                    <a:pt x="13716" y="6220"/>
                  </a:cubicBezTo>
                  <a:cubicBezTo>
                    <a:pt x="13297" y="6275"/>
                    <a:pt x="13214" y="6548"/>
                    <a:pt x="12962" y="6712"/>
                  </a:cubicBezTo>
                  <a:cubicBezTo>
                    <a:pt x="12711" y="6876"/>
                    <a:pt x="12628" y="6876"/>
                    <a:pt x="12125" y="6876"/>
                  </a:cubicBezTo>
                  <a:cubicBezTo>
                    <a:pt x="11623" y="6821"/>
                    <a:pt x="11037" y="6876"/>
                    <a:pt x="11037" y="6876"/>
                  </a:cubicBezTo>
                  <a:cubicBezTo>
                    <a:pt x="11037" y="6876"/>
                    <a:pt x="11204" y="6548"/>
                    <a:pt x="11204" y="6275"/>
                  </a:cubicBezTo>
                  <a:cubicBezTo>
                    <a:pt x="11121" y="6056"/>
                    <a:pt x="10869" y="5837"/>
                    <a:pt x="10618" y="5673"/>
                  </a:cubicBezTo>
                  <a:cubicBezTo>
                    <a:pt x="10367" y="5509"/>
                    <a:pt x="10535" y="5400"/>
                    <a:pt x="11037" y="5126"/>
                  </a:cubicBezTo>
                  <a:cubicBezTo>
                    <a:pt x="11539" y="4908"/>
                    <a:pt x="11539" y="4798"/>
                    <a:pt x="11874" y="4798"/>
                  </a:cubicBezTo>
                  <a:cubicBezTo>
                    <a:pt x="12125" y="4798"/>
                    <a:pt x="11790" y="4579"/>
                    <a:pt x="12125" y="4470"/>
                  </a:cubicBezTo>
                  <a:cubicBezTo>
                    <a:pt x="12460" y="4361"/>
                    <a:pt x="12879" y="4251"/>
                    <a:pt x="12962" y="4033"/>
                  </a:cubicBezTo>
                  <a:cubicBezTo>
                    <a:pt x="12962" y="3869"/>
                    <a:pt x="13046" y="3322"/>
                    <a:pt x="13046" y="3322"/>
                  </a:cubicBezTo>
                  <a:cubicBezTo>
                    <a:pt x="13046" y="3322"/>
                    <a:pt x="13549" y="3431"/>
                    <a:pt x="13883" y="3486"/>
                  </a:cubicBezTo>
                  <a:cubicBezTo>
                    <a:pt x="14218" y="3486"/>
                    <a:pt x="14637" y="3431"/>
                    <a:pt x="14721" y="3650"/>
                  </a:cubicBezTo>
                  <a:cubicBezTo>
                    <a:pt x="14804" y="3869"/>
                    <a:pt x="15055" y="4033"/>
                    <a:pt x="15223" y="4251"/>
                  </a:cubicBezTo>
                  <a:cubicBezTo>
                    <a:pt x="15307" y="4415"/>
                    <a:pt x="15558" y="4087"/>
                    <a:pt x="15725" y="4197"/>
                  </a:cubicBezTo>
                  <a:cubicBezTo>
                    <a:pt x="15893" y="4251"/>
                    <a:pt x="15976" y="4197"/>
                    <a:pt x="16228" y="4579"/>
                  </a:cubicBezTo>
                  <a:cubicBezTo>
                    <a:pt x="16395" y="4908"/>
                    <a:pt x="16562" y="5454"/>
                    <a:pt x="16562" y="5454"/>
                  </a:cubicBezTo>
                  <a:close/>
                  <a:moveTo>
                    <a:pt x="8274" y="12946"/>
                  </a:moveTo>
                  <a:cubicBezTo>
                    <a:pt x="8023" y="12946"/>
                    <a:pt x="7772" y="13001"/>
                    <a:pt x="7772" y="13001"/>
                  </a:cubicBezTo>
                  <a:cubicBezTo>
                    <a:pt x="7688" y="13055"/>
                    <a:pt x="7688" y="13219"/>
                    <a:pt x="7521" y="13274"/>
                  </a:cubicBezTo>
                  <a:cubicBezTo>
                    <a:pt x="7437" y="13329"/>
                    <a:pt x="7102" y="13383"/>
                    <a:pt x="6935" y="13329"/>
                  </a:cubicBezTo>
                  <a:cubicBezTo>
                    <a:pt x="6851" y="13219"/>
                    <a:pt x="6265" y="12946"/>
                    <a:pt x="6265" y="12946"/>
                  </a:cubicBezTo>
                  <a:cubicBezTo>
                    <a:pt x="6265" y="12946"/>
                    <a:pt x="6516" y="13001"/>
                    <a:pt x="6767" y="12891"/>
                  </a:cubicBezTo>
                  <a:cubicBezTo>
                    <a:pt x="6935" y="12782"/>
                    <a:pt x="6767" y="12563"/>
                    <a:pt x="7102" y="12563"/>
                  </a:cubicBezTo>
                  <a:cubicBezTo>
                    <a:pt x="7353" y="12563"/>
                    <a:pt x="7688" y="12563"/>
                    <a:pt x="7604" y="12454"/>
                  </a:cubicBezTo>
                  <a:cubicBezTo>
                    <a:pt x="7437" y="12344"/>
                    <a:pt x="7353" y="12180"/>
                    <a:pt x="7604" y="12235"/>
                  </a:cubicBezTo>
                  <a:cubicBezTo>
                    <a:pt x="7855" y="12235"/>
                    <a:pt x="7855" y="12399"/>
                    <a:pt x="8107" y="12399"/>
                  </a:cubicBezTo>
                  <a:cubicBezTo>
                    <a:pt x="8442" y="12399"/>
                    <a:pt x="8274" y="12126"/>
                    <a:pt x="8107" y="12016"/>
                  </a:cubicBezTo>
                  <a:cubicBezTo>
                    <a:pt x="7939" y="11962"/>
                    <a:pt x="7604" y="11907"/>
                    <a:pt x="7437" y="11907"/>
                  </a:cubicBezTo>
                  <a:cubicBezTo>
                    <a:pt x="7353" y="11907"/>
                    <a:pt x="7102" y="11852"/>
                    <a:pt x="6935" y="11743"/>
                  </a:cubicBezTo>
                  <a:cubicBezTo>
                    <a:pt x="6683" y="11688"/>
                    <a:pt x="6767" y="11579"/>
                    <a:pt x="6516" y="11688"/>
                  </a:cubicBezTo>
                  <a:cubicBezTo>
                    <a:pt x="6265" y="11798"/>
                    <a:pt x="5930" y="11634"/>
                    <a:pt x="6014" y="11524"/>
                  </a:cubicBezTo>
                  <a:cubicBezTo>
                    <a:pt x="6097" y="11360"/>
                    <a:pt x="6432" y="11360"/>
                    <a:pt x="6600" y="11415"/>
                  </a:cubicBezTo>
                  <a:cubicBezTo>
                    <a:pt x="6767" y="11470"/>
                    <a:pt x="6935" y="11524"/>
                    <a:pt x="7269" y="11524"/>
                  </a:cubicBezTo>
                  <a:cubicBezTo>
                    <a:pt x="7604" y="11524"/>
                    <a:pt x="7688" y="11579"/>
                    <a:pt x="8274" y="11579"/>
                  </a:cubicBezTo>
                  <a:cubicBezTo>
                    <a:pt x="8776" y="11579"/>
                    <a:pt x="8609" y="11579"/>
                    <a:pt x="9279" y="11579"/>
                  </a:cubicBezTo>
                  <a:cubicBezTo>
                    <a:pt x="9865" y="11579"/>
                    <a:pt x="9949" y="11579"/>
                    <a:pt x="9949" y="11579"/>
                  </a:cubicBezTo>
                  <a:cubicBezTo>
                    <a:pt x="10451" y="11907"/>
                    <a:pt x="10451" y="11907"/>
                    <a:pt x="10451" y="11907"/>
                  </a:cubicBezTo>
                  <a:cubicBezTo>
                    <a:pt x="10451" y="11907"/>
                    <a:pt x="9614" y="11907"/>
                    <a:pt x="9530" y="12016"/>
                  </a:cubicBezTo>
                  <a:cubicBezTo>
                    <a:pt x="9446" y="12180"/>
                    <a:pt x="9446" y="12344"/>
                    <a:pt x="9865" y="12454"/>
                  </a:cubicBezTo>
                  <a:cubicBezTo>
                    <a:pt x="10200" y="12563"/>
                    <a:pt x="10451" y="12673"/>
                    <a:pt x="10618" y="12563"/>
                  </a:cubicBezTo>
                  <a:cubicBezTo>
                    <a:pt x="10786" y="12454"/>
                    <a:pt x="10869" y="12344"/>
                    <a:pt x="11037" y="12399"/>
                  </a:cubicBezTo>
                  <a:cubicBezTo>
                    <a:pt x="11204" y="12399"/>
                    <a:pt x="11121" y="12618"/>
                    <a:pt x="10953" y="12673"/>
                  </a:cubicBezTo>
                  <a:cubicBezTo>
                    <a:pt x="10869" y="12727"/>
                    <a:pt x="10367" y="12891"/>
                    <a:pt x="10283" y="13055"/>
                  </a:cubicBezTo>
                  <a:cubicBezTo>
                    <a:pt x="10283" y="13165"/>
                    <a:pt x="10702" y="13274"/>
                    <a:pt x="10451" y="13329"/>
                  </a:cubicBezTo>
                  <a:cubicBezTo>
                    <a:pt x="10200" y="13329"/>
                    <a:pt x="9949" y="13329"/>
                    <a:pt x="9697" y="13165"/>
                  </a:cubicBezTo>
                  <a:cubicBezTo>
                    <a:pt x="9446" y="13001"/>
                    <a:pt x="9195" y="12946"/>
                    <a:pt x="9111" y="13055"/>
                  </a:cubicBezTo>
                  <a:cubicBezTo>
                    <a:pt x="8944" y="13165"/>
                    <a:pt x="9028" y="13219"/>
                    <a:pt x="9028" y="13329"/>
                  </a:cubicBezTo>
                  <a:cubicBezTo>
                    <a:pt x="9028" y="13493"/>
                    <a:pt x="7437" y="13712"/>
                    <a:pt x="7437" y="13657"/>
                  </a:cubicBezTo>
                  <a:cubicBezTo>
                    <a:pt x="7437" y="13602"/>
                    <a:pt x="7353" y="13548"/>
                    <a:pt x="7688" y="13493"/>
                  </a:cubicBezTo>
                  <a:cubicBezTo>
                    <a:pt x="7939" y="13493"/>
                    <a:pt x="8274" y="13438"/>
                    <a:pt x="8442" y="13274"/>
                  </a:cubicBezTo>
                  <a:cubicBezTo>
                    <a:pt x="8776" y="13055"/>
                    <a:pt x="8525" y="12946"/>
                    <a:pt x="8274" y="12946"/>
                  </a:cubicBezTo>
                  <a:close/>
                  <a:moveTo>
                    <a:pt x="8190" y="18360"/>
                  </a:moveTo>
                  <a:cubicBezTo>
                    <a:pt x="8190" y="18360"/>
                    <a:pt x="8274" y="18305"/>
                    <a:pt x="8358" y="18305"/>
                  </a:cubicBezTo>
                  <a:cubicBezTo>
                    <a:pt x="8442" y="18250"/>
                    <a:pt x="8442" y="18196"/>
                    <a:pt x="8609" y="18250"/>
                  </a:cubicBezTo>
                  <a:cubicBezTo>
                    <a:pt x="8693" y="18360"/>
                    <a:pt x="9028" y="18414"/>
                    <a:pt x="9195" y="18414"/>
                  </a:cubicBezTo>
                  <a:cubicBezTo>
                    <a:pt x="9362" y="18360"/>
                    <a:pt x="9446" y="18086"/>
                    <a:pt x="9697" y="18032"/>
                  </a:cubicBezTo>
                  <a:cubicBezTo>
                    <a:pt x="9949" y="18032"/>
                    <a:pt x="10032" y="18086"/>
                    <a:pt x="10367" y="18032"/>
                  </a:cubicBezTo>
                  <a:cubicBezTo>
                    <a:pt x="10618" y="17922"/>
                    <a:pt x="10200" y="17758"/>
                    <a:pt x="10200" y="17594"/>
                  </a:cubicBezTo>
                  <a:cubicBezTo>
                    <a:pt x="10200" y="17430"/>
                    <a:pt x="10116" y="17321"/>
                    <a:pt x="10116" y="17211"/>
                  </a:cubicBezTo>
                  <a:cubicBezTo>
                    <a:pt x="10032" y="17102"/>
                    <a:pt x="9949" y="16883"/>
                    <a:pt x="9949" y="16883"/>
                  </a:cubicBezTo>
                  <a:cubicBezTo>
                    <a:pt x="9949" y="16883"/>
                    <a:pt x="10535" y="17102"/>
                    <a:pt x="10786" y="17266"/>
                  </a:cubicBezTo>
                  <a:cubicBezTo>
                    <a:pt x="10953" y="17430"/>
                    <a:pt x="11121" y="17758"/>
                    <a:pt x="11288" y="17868"/>
                  </a:cubicBezTo>
                  <a:cubicBezTo>
                    <a:pt x="11539" y="18032"/>
                    <a:pt x="11874" y="18086"/>
                    <a:pt x="12293" y="18032"/>
                  </a:cubicBezTo>
                  <a:cubicBezTo>
                    <a:pt x="12795" y="18032"/>
                    <a:pt x="12962" y="17539"/>
                    <a:pt x="13549" y="17430"/>
                  </a:cubicBezTo>
                  <a:cubicBezTo>
                    <a:pt x="14135" y="17321"/>
                    <a:pt x="14637" y="17594"/>
                    <a:pt x="14888" y="17703"/>
                  </a:cubicBezTo>
                  <a:cubicBezTo>
                    <a:pt x="15223" y="17813"/>
                    <a:pt x="14972" y="18032"/>
                    <a:pt x="14972" y="17922"/>
                  </a:cubicBezTo>
                  <a:cubicBezTo>
                    <a:pt x="14972" y="17758"/>
                    <a:pt x="14637" y="17758"/>
                    <a:pt x="14469" y="17868"/>
                  </a:cubicBezTo>
                  <a:cubicBezTo>
                    <a:pt x="14386" y="17977"/>
                    <a:pt x="13967" y="18086"/>
                    <a:pt x="13632" y="18086"/>
                  </a:cubicBezTo>
                  <a:cubicBezTo>
                    <a:pt x="13297" y="18086"/>
                    <a:pt x="13046" y="18196"/>
                    <a:pt x="12879" y="18414"/>
                  </a:cubicBezTo>
                  <a:cubicBezTo>
                    <a:pt x="12711" y="18578"/>
                    <a:pt x="12042" y="18688"/>
                    <a:pt x="11623" y="18633"/>
                  </a:cubicBezTo>
                  <a:cubicBezTo>
                    <a:pt x="11121" y="18578"/>
                    <a:pt x="11204" y="18633"/>
                    <a:pt x="10869" y="18742"/>
                  </a:cubicBezTo>
                  <a:cubicBezTo>
                    <a:pt x="10535" y="18797"/>
                    <a:pt x="10451" y="19071"/>
                    <a:pt x="10451" y="19016"/>
                  </a:cubicBezTo>
                  <a:cubicBezTo>
                    <a:pt x="10367" y="18961"/>
                    <a:pt x="9781" y="18961"/>
                    <a:pt x="9279" y="18961"/>
                  </a:cubicBezTo>
                  <a:cubicBezTo>
                    <a:pt x="8776" y="19016"/>
                    <a:pt x="8944" y="18907"/>
                    <a:pt x="8609" y="18688"/>
                  </a:cubicBezTo>
                  <a:cubicBezTo>
                    <a:pt x="8190" y="18524"/>
                    <a:pt x="8190" y="18360"/>
                    <a:pt x="8190" y="18360"/>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26" name="Text Placeholder 25">
            <a:extLst>
              <a:ext uri="{FF2B5EF4-FFF2-40B4-BE49-F238E27FC236}">
                <a16:creationId xmlns:a16="http://schemas.microsoft.com/office/drawing/2014/main" id="{812F404D-9B0B-4024-86C7-83E6A7CD2688}"/>
              </a:ext>
            </a:extLst>
          </p:cNvPr>
          <p:cNvSpPr>
            <a:spLocks noGrp="1"/>
          </p:cNvSpPr>
          <p:nvPr>
            <p:ph type="body" sz="quarter" idx="16"/>
          </p:nvPr>
        </p:nvSpPr>
        <p:spPr>
          <a:xfrm>
            <a:off x="13847755" y="6937980"/>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7" name="Text Placeholder 26">
            <a:extLst>
              <a:ext uri="{FF2B5EF4-FFF2-40B4-BE49-F238E27FC236}">
                <a16:creationId xmlns:a16="http://schemas.microsoft.com/office/drawing/2014/main" id="{6DBDF96C-DA78-4766-A436-164A4390E355}"/>
              </a:ext>
            </a:extLst>
          </p:cNvPr>
          <p:cNvSpPr>
            <a:spLocks noGrp="1"/>
          </p:cNvSpPr>
          <p:nvPr>
            <p:ph type="body" sz="quarter" idx="87"/>
          </p:nvPr>
        </p:nvSpPr>
        <p:spPr>
          <a:xfrm>
            <a:off x="15706234" y="3335950"/>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8" name="Title text">
            <a:extLst>
              <a:ext uri="{FF2B5EF4-FFF2-40B4-BE49-F238E27FC236}">
                <a16:creationId xmlns:a16="http://schemas.microsoft.com/office/drawing/2014/main" id="{E7F6A877-D7CD-4004-9800-3CC2D6754B38}"/>
              </a:ext>
            </a:extLst>
          </p:cNvPr>
          <p:cNvSpPr>
            <a:spLocks noGrp="1"/>
          </p:cNvSpPr>
          <p:nvPr>
            <p:ph type="body" sz="quarter" idx="85" hasCustomPrompt="1"/>
          </p:nvPr>
        </p:nvSpPr>
        <p:spPr>
          <a:xfrm>
            <a:off x="14651336" y="8110627"/>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676BC630-6917-4089-BD19-378138DCEC45}"/>
              </a:ext>
            </a:extLst>
          </p:cNvPr>
          <p:cNvSpPr>
            <a:spLocks noGrp="1"/>
          </p:cNvSpPr>
          <p:nvPr>
            <p:ph type="body" sz="quarter" idx="88" hasCustomPrompt="1"/>
          </p:nvPr>
        </p:nvSpPr>
        <p:spPr>
          <a:xfrm>
            <a:off x="16264826" y="4060161"/>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0" name="Text Placeholder 29">
            <a:extLst>
              <a:ext uri="{FF2B5EF4-FFF2-40B4-BE49-F238E27FC236}">
                <a16:creationId xmlns:a16="http://schemas.microsoft.com/office/drawing/2014/main" id="{929D1CEE-DD98-4349-B0B2-C15818DBE864}"/>
              </a:ext>
            </a:extLst>
          </p:cNvPr>
          <p:cNvSpPr>
            <a:spLocks noGrp="1"/>
          </p:cNvSpPr>
          <p:nvPr>
            <p:ph type="body" sz="quarter" idx="89"/>
          </p:nvPr>
        </p:nvSpPr>
        <p:spPr>
          <a:xfrm>
            <a:off x="20682773" y="6911904"/>
            <a:ext cx="1426578" cy="1426578"/>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31" name="Title text">
            <a:extLst>
              <a:ext uri="{FF2B5EF4-FFF2-40B4-BE49-F238E27FC236}">
                <a16:creationId xmlns:a16="http://schemas.microsoft.com/office/drawing/2014/main" id="{F317E2AD-CE4D-4D87-AB7B-62326AB12758}"/>
              </a:ext>
            </a:extLst>
          </p:cNvPr>
          <p:cNvSpPr>
            <a:spLocks noGrp="1"/>
          </p:cNvSpPr>
          <p:nvPr>
            <p:ph type="body" sz="quarter" idx="90" hasCustomPrompt="1"/>
          </p:nvPr>
        </p:nvSpPr>
        <p:spPr>
          <a:xfrm>
            <a:off x="20966770" y="7246475"/>
            <a:ext cx="1299328" cy="8317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2" name="Body text">
            <a:extLst>
              <a:ext uri="{FF2B5EF4-FFF2-40B4-BE49-F238E27FC236}">
                <a16:creationId xmlns:a16="http://schemas.microsoft.com/office/drawing/2014/main" id="{5B45AC38-B8A6-40D7-9B3B-0366F47A417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1FF3F4F3-ADB0-42EA-B7AC-4FA1C4447CE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Title text">
            <a:extLst>
              <a:ext uri="{FF2B5EF4-FFF2-40B4-BE49-F238E27FC236}">
                <a16:creationId xmlns:a16="http://schemas.microsoft.com/office/drawing/2014/main" id="{67A9B0C3-32C0-4174-8474-27F64A7EAD6C}"/>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5" name="Slide Number">
            <a:extLst>
              <a:ext uri="{FF2B5EF4-FFF2-40B4-BE49-F238E27FC236}">
                <a16:creationId xmlns:a16="http://schemas.microsoft.com/office/drawing/2014/main" id="{32E3A8B3-901B-4E41-9910-8732A4157A2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74151546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72_Blank Slide">
    <p:spTree>
      <p:nvGrpSpPr>
        <p:cNvPr id="1" name=""/>
        <p:cNvGrpSpPr/>
        <p:nvPr/>
      </p:nvGrpSpPr>
      <p:grpSpPr>
        <a:xfrm>
          <a:off x="0" y="0"/>
          <a:ext cx="0" cy="0"/>
          <a:chOff x="0" y="0"/>
          <a:chExt cx="0" cy="0"/>
        </a:xfrm>
      </p:grpSpPr>
      <p:sp>
        <p:nvSpPr>
          <p:cNvPr id="132" name="Body text">
            <a:extLst>
              <a:ext uri="{FF2B5EF4-FFF2-40B4-BE49-F238E27FC236}">
                <a16:creationId xmlns:a16="http://schemas.microsoft.com/office/drawing/2014/main" id="{86C81A19-808B-452E-97D3-87AA50B84244}"/>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3" name="Title text">
            <a:extLst>
              <a:ext uri="{FF2B5EF4-FFF2-40B4-BE49-F238E27FC236}">
                <a16:creationId xmlns:a16="http://schemas.microsoft.com/office/drawing/2014/main" id="{FB959B28-F9B3-4A9C-AE27-3221C495BC9A}"/>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4" name="Title text">
            <a:extLst>
              <a:ext uri="{FF2B5EF4-FFF2-40B4-BE49-F238E27FC236}">
                <a16:creationId xmlns:a16="http://schemas.microsoft.com/office/drawing/2014/main" id="{BD2564EE-86E2-49ED-A681-4DDBE66499C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5" name="Text Placeholder 134">
            <a:extLst>
              <a:ext uri="{FF2B5EF4-FFF2-40B4-BE49-F238E27FC236}">
                <a16:creationId xmlns:a16="http://schemas.microsoft.com/office/drawing/2014/main" id="{62329BBA-840C-4790-BBCE-85D1C685852D}"/>
              </a:ext>
            </a:extLst>
          </p:cNvPr>
          <p:cNvSpPr>
            <a:spLocks noGrp="1"/>
          </p:cNvSpPr>
          <p:nvPr>
            <p:ph type="body" sz="quarter" idx="16"/>
          </p:nvPr>
        </p:nvSpPr>
        <p:spPr>
          <a:xfrm>
            <a:off x="18118124" y="296255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6" name="Text Placeholder 135">
            <a:extLst>
              <a:ext uri="{FF2B5EF4-FFF2-40B4-BE49-F238E27FC236}">
                <a16:creationId xmlns:a16="http://schemas.microsoft.com/office/drawing/2014/main" id="{05A911F8-5FAA-4FB3-9E34-BDB1722B4D31}"/>
              </a:ext>
            </a:extLst>
          </p:cNvPr>
          <p:cNvSpPr>
            <a:spLocks noGrp="1"/>
          </p:cNvSpPr>
          <p:nvPr>
            <p:ph type="body" sz="quarter" idx="87"/>
          </p:nvPr>
        </p:nvSpPr>
        <p:spPr>
          <a:xfrm>
            <a:off x="12720289" y="5427381"/>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7" name="Title text">
            <a:extLst>
              <a:ext uri="{FF2B5EF4-FFF2-40B4-BE49-F238E27FC236}">
                <a16:creationId xmlns:a16="http://schemas.microsoft.com/office/drawing/2014/main" id="{7FD6D0CC-0147-4265-AC63-A343B9713C30}"/>
              </a:ext>
            </a:extLst>
          </p:cNvPr>
          <p:cNvSpPr>
            <a:spLocks noGrp="1"/>
          </p:cNvSpPr>
          <p:nvPr>
            <p:ph type="body" sz="quarter" idx="85" hasCustomPrompt="1"/>
          </p:nvPr>
        </p:nvSpPr>
        <p:spPr>
          <a:xfrm>
            <a:off x="18921705" y="413520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38" name="Title text">
            <a:extLst>
              <a:ext uri="{FF2B5EF4-FFF2-40B4-BE49-F238E27FC236}">
                <a16:creationId xmlns:a16="http://schemas.microsoft.com/office/drawing/2014/main" id="{8CB3FC46-A952-41A3-B1E5-CD2308FEA656}"/>
              </a:ext>
            </a:extLst>
          </p:cNvPr>
          <p:cNvSpPr>
            <a:spLocks noGrp="1"/>
          </p:cNvSpPr>
          <p:nvPr>
            <p:ph type="body" sz="quarter" idx="88" hasCustomPrompt="1"/>
          </p:nvPr>
        </p:nvSpPr>
        <p:spPr>
          <a:xfrm>
            <a:off x="13278881" y="6151592"/>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6C8D61C3-8CFA-4AB8-AD4E-09A10957306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3664335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77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7B5C9193-0E8D-4020-8A97-8111426BF41B}"/>
              </a:ext>
            </a:extLst>
          </p:cNvPr>
          <p:cNvGrpSpPr/>
          <p:nvPr userDrawn="1"/>
        </p:nvGrpSpPr>
        <p:grpSpPr>
          <a:xfrm>
            <a:off x="12005719" y="3366838"/>
            <a:ext cx="10858581" cy="6982324"/>
            <a:chOff x="0" y="0"/>
            <a:chExt cx="10858579" cy="6982322"/>
          </a:xfrm>
        </p:grpSpPr>
        <p:sp>
          <p:nvSpPr>
            <p:cNvPr id="3" name="Freeform 5">
              <a:extLst>
                <a:ext uri="{FF2B5EF4-FFF2-40B4-BE49-F238E27FC236}">
                  <a16:creationId xmlns:a16="http://schemas.microsoft.com/office/drawing/2014/main" id="{45302862-818E-4B62-BC3C-F9E65946A0F0}"/>
                </a:ext>
              </a:extLst>
            </p:cNvPr>
            <p:cNvSpPr/>
            <p:nvPr/>
          </p:nvSpPr>
          <p:spPr>
            <a:xfrm>
              <a:off x="4975325" y="2962708"/>
              <a:ext cx="1109221" cy="784247"/>
            </a:xfrm>
            <a:custGeom>
              <a:avLst/>
              <a:gdLst/>
              <a:ahLst/>
              <a:cxnLst>
                <a:cxn ang="0">
                  <a:pos x="wd2" y="hd2"/>
                </a:cxn>
                <a:cxn ang="5400000">
                  <a:pos x="wd2" y="hd2"/>
                </a:cxn>
                <a:cxn ang="10800000">
                  <a:pos x="wd2" y="hd2"/>
                </a:cxn>
                <a:cxn ang="16200000">
                  <a:pos x="wd2" y="hd2"/>
                </a:cxn>
              </a:cxnLst>
              <a:rect l="0" t="0" r="r" b="b"/>
              <a:pathLst>
                <a:path w="21524" h="21600" extrusionOk="0">
                  <a:moveTo>
                    <a:pt x="15004" y="17939"/>
                  </a:moveTo>
                  <a:cubicBezTo>
                    <a:pt x="15004" y="17939"/>
                    <a:pt x="12934" y="16475"/>
                    <a:pt x="12934" y="15559"/>
                  </a:cubicBezTo>
                  <a:cubicBezTo>
                    <a:pt x="12934" y="15376"/>
                    <a:pt x="13063" y="15193"/>
                    <a:pt x="13193" y="15010"/>
                  </a:cubicBezTo>
                  <a:cubicBezTo>
                    <a:pt x="13193" y="14827"/>
                    <a:pt x="13451" y="14278"/>
                    <a:pt x="13451" y="14095"/>
                  </a:cubicBezTo>
                  <a:cubicBezTo>
                    <a:pt x="13451" y="13729"/>
                    <a:pt x="13451" y="13180"/>
                    <a:pt x="13451" y="12997"/>
                  </a:cubicBezTo>
                  <a:cubicBezTo>
                    <a:pt x="13322" y="12631"/>
                    <a:pt x="13322" y="11898"/>
                    <a:pt x="13451" y="11532"/>
                  </a:cubicBezTo>
                  <a:cubicBezTo>
                    <a:pt x="13451" y="10983"/>
                    <a:pt x="13581" y="9702"/>
                    <a:pt x="13581" y="9153"/>
                  </a:cubicBezTo>
                  <a:cubicBezTo>
                    <a:pt x="13710" y="8786"/>
                    <a:pt x="13710" y="7871"/>
                    <a:pt x="13710" y="7505"/>
                  </a:cubicBezTo>
                  <a:cubicBezTo>
                    <a:pt x="13840" y="6956"/>
                    <a:pt x="14228" y="5858"/>
                    <a:pt x="13969" y="5492"/>
                  </a:cubicBezTo>
                  <a:cubicBezTo>
                    <a:pt x="13969" y="5308"/>
                    <a:pt x="13710" y="5308"/>
                    <a:pt x="13581" y="5492"/>
                  </a:cubicBezTo>
                  <a:cubicBezTo>
                    <a:pt x="13451" y="5492"/>
                    <a:pt x="13063" y="5675"/>
                    <a:pt x="12934" y="5675"/>
                  </a:cubicBezTo>
                  <a:cubicBezTo>
                    <a:pt x="12805" y="5675"/>
                    <a:pt x="12417" y="5308"/>
                    <a:pt x="12287" y="5308"/>
                  </a:cubicBezTo>
                  <a:cubicBezTo>
                    <a:pt x="12158" y="5125"/>
                    <a:pt x="12029" y="5125"/>
                    <a:pt x="11899" y="4942"/>
                  </a:cubicBezTo>
                  <a:cubicBezTo>
                    <a:pt x="11770" y="4942"/>
                    <a:pt x="11770" y="4393"/>
                    <a:pt x="11641" y="4210"/>
                  </a:cubicBezTo>
                  <a:cubicBezTo>
                    <a:pt x="11641" y="4027"/>
                    <a:pt x="11641" y="3844"/>
                    <a:pt x="11641" y="3844"/>
                  </a:cubicBezTo>
                  <a:cubicBezTo>
                    <a:pt x="11641" y="3478"/>
                    <a:pt x="11899" y="3295"/>
                    <a:pt x="11899" y="3112"/>
                  </a:cubicBezTo>
                  <a:cubicBezTo>
                    <a:pt x="12029" y="2746"/>
                    <a:pt x="12417" y="2014"/>
                    <a:pt x="12417" y="1647"/>
                  </a:cubicBezTo>
                  <a:cubicBezTo>
                    <a:pt x="12417" y="1464"/>
                    <a:pt x="12417" y="1098"/>
                    <a:pt x="12417" y="915"/>
                  </a:cubicBezTo>
                  <a:cubicBezTo>
                    <a:pt x="12287" y="732"/>
                    <a:pt x="11770" y="549"/>
                    <a:pt x="11511" y="549"/>
                  </a:cubicBezTo>
                  <a:cubicBezTo>
                    <a:pt x="11123" y="366"/>
                    <a:pt x="10477" y="0"/>
                    <a:pt x="9959" y="0"/>
                  </a:cubicBezTo>
                  <a:cubicBezTo>
                    <a:pt x="9701" y="0"/>
                    <a:pt x="8537" y="732"/>
                    <a:pt x="8537" y="732"/>
                  </a:cubicBezTo>
                  <a:cubicBezTo>
                    <a:pt x="8537" y="732"/>
                    <a:pt x="7631" y="1464"/>
                    <a:pt x="7243" y="1281"/>
                  </a:cubicBezTo>
                  <a:cubicBezTo>
                    <a:pt x="7243" y="1281"/>
                    <a:pt x="7114" y="915"/>
                    <a:pt x="6984" y="915"/>
                  </a:cubicBezTo>
                  <a:cubicBezTo>
                    <a:pt x="6726" y="732"/>
                    <a:pt x="6338" y="915"/>
                    <a:pt x="6079" y="1098"/>
                  </a:cubicBezTo>
                  <a:cubicBezTo>
                    <a:pt x="5691" y="1281"/>
                    <a:pt x="5044" y="1831"/>
                    <a:pt x="4915" y="2197"/>
                  </a:cubicBezTo>
                  <a:cubicBezTo>
                    <a:pt x="4915" y="2746"/>
                    <a:pt x="5562" y="3295"/>
                    <a:pt x="5562" y="3844"/>
                  </a:cubicBezTo>
                  <a:cubicBezTo>
                    <a:pt x="5432" y="4027"/>
                    <a:pt x="4915" y="4393"/>
                    <a:pt x="4915" y="4576"/>
                  </a:cubicBezTo>
                  <a:cubicBezTo>
                    <a:pt x="4656" y="4759"/>
                    <a:pt x="4398" y="5125"/>
                    <a:pt x="4268" y="5492"/>
                  </a:cubicBezTo>
                  <a:cubicBezTo>
                    <a:pt x="4139" y="5675"/>
                    <a:pt x="4010" y="6224"/>
                    <a:pt x="4010" y="6407"/>
                  </a:cubicBezTo>
                  <a:cubicBezTo>
                    <a:pt x="3880" y="6773"/>
                    <a:pt x="3751" y="7505"/>
                    <a:pt x="3492" y="7688"/>
                  </a:cubicBezTo>
                  <a:cubicBezTo>
                    <a:pt x="3492" y="7871"/>
                    <a:pt x="3234" y="7688"/>
                    <a:pt x="3234" y="7505"/>
                  </a:cubicBezTo>
                  <a:cubicBezTo>
                    <a:pt x="3104" y="7322"/>
                    <a:pt x="3234" y="6956"/>
                    <a:pt x="3234" y="6773"/>
                  </a:cubicBezTo>
                  <a:cubicBezTo>
                    <a:pt x="3234" y="6590"/>
                    <a:pt x="2846" y="6224"/>
                    <a:pt x="2587" y="6224"/>
                  </a:cubicBezTo>
                  <a:cubicBezTo>
                    <a:pt x="2457" y="6224"/>
                    <a:pt x="2457" y="6773"/>
                    <a:pt x="2328" y="6956"/>
                  </a:cubicBezTo>
                  <a:cubicBezTo>
                    <a:pt x="2199" y="7139"/>
                    <a:pt x="1811" y="7688"/>
                    <a:pt x="1681" y="7871"/>
                  </a:cubicBezTo>
                  <a:cubicBezTo>
                    <a:pt x="1681" y="8054"/>
                    <a:pt x="1423" y="8054"/>
                    <a:pt x="1423" y="8237"/>
                  </a:cubicBezTo>
                  <a:cubicBezTo>
                    <a:pt x="1164" y="8786"/>
                    <a:pt x="1293" y="9885"/>
                    <a:pt x="1293" y="10251"/>
                  </a:cubicBezTo>
                  <a:cubicBezTo>
                    <a:pt x="1164" y="10617"/>
                    <a:pt x="1164" y="10983"/>
                    <a:pt x="1035" y="11166"/>
                  </a:cubicBezTo>
                  <a:cubicBezTo>
                    <a:pt x="1035" y="11166"/>
                    <a:pt x="905" y="11715"/>
                    <a:pt x="776" y="11898"/>
                  </a:cubicBezTo>
                  <a:cubicBezTo>
                    <a:pt x="647" y="12081"/>
                    <a:pt x="388" y="12264"/>
                    <a:pt x="259" y="12447"/>
                  </a:cubicBezTo>
                  <a:cubicBezTo>
                    <a:pt x="129" y="12631"/>
                    <a:pt x="0" y="13180"/>
                    <a:pt x="0" y="13363"/>
                  </a:cubicBezTo>
                  <a:cubicBezTo>
                    <a:pt x="0" y="13546"/>
                    <a:pt x="0" y="13912"/>
                    <a:pt x="0" y="14095"/>
                  </a:cubicBezTo>
                  <a:cubicBezTo>
                    <a:pt x="129" y="14644"/>
                    <a:pt x="776" y="15559"/>
                    <a:pt x="905" y="16292"/>
                  </a:cubicBezTo>
                  <a:cubicBezTo>
                    <a:pt x="1035" y="16292"/>
                    <a:pt x="1035" y="16658"/>
                    <a:pt x="1035" y="16658"/>
                  </a:cubicBezTo>
                  <a:cubicBezTo>
                    <a:pt x="905" y="17024"/>
                    <a:pt x="517" y="17390"/>
                    <a:pt x="388" y="17573"/>
                  </a:cubicBezTo>
                  <a:cubicBezTo>
                    <a:pt x="259" y="17756"/>
                    <a:pt x="0" y="18305"/>
                    <a:pt x="0" y="18305"/>
                  </a:cubicBezTo>
                  <a:cubicBezTo>
                    <a:pt x="0" y="18305"/>
                    <a:pt x="388" y="18488"/>
                    <a:pt x="517" y="18488"/>
                  </a:cubicBezTo>
                  <a:cubicBezTo>
                    <a:pt x="905" y="18488"/>
                    <a:pt x="1681" y="18671"/>
                    <a:pt x="2199" y="18854"/>
                  </a:cubicBezTo>
                  <a:cubicBezTo>
                    <a:pt x="2328" y="18854"/>
                    <a:pt x="2587" y="18854"/>
                    <a:pt x="2716" y="19037"/>
                  </a:cubicBezTo>
                  <a:cubicBezTo>
                    <a:pt x="3234" y="19403"/>
                    <a:pt x="3751" y="20319"/>
                    <a:pt x="4139" y="20685"/>
                  </a:cubicBezTo>
                  <a:cubicBezTo>
                    <a:pt x="4527" y="20868"/>
                    <a:pt x="5174" y="21417"/>
                    <a:pt x="5562" y="21417"/>
                  </a:cubicBezTo>
                  <a:cubicBezTo>
                    <a:pt x="5820" y="21417"/>
                    <a:pt x="6338" y="20685"/>
                    <a:pt x="6596" y="20685"/>
                  </a:cubicBezTo>
                  <a:cubicBezTo>
                    <a:pt x="6855" y="20502"/>
                    <a:pt x="7114" y="20319"/>
                    <a:pt x="7243" y="20319"/>
                  </a:cubicBezTo>
                  <a:cubicBezTo>
                    <a:pt x="7502" y="20319"/>
                    <a:pt x="8149" y="20319"/>
                    <a:pt x="8407" y="20319"/>
                  </a:cubicBezTo>
                  <a:cubicBezTo>
                    <a:pt x="8666" y="20319"/>
                    <a:pt x="8925" y="20136"/>
                    <a:pt x="9183" y="20136"/>
                  </a:cubicBezTo>
                  <a:cubicBezTo>
                    <a:pt x="9442" y="20136"/>
                    <a:pt x="9959" y="20502"/>
                    <a:pt x="10089" y="20685"/>
                  </a:cubicBezTo>
                  <a:cubicBezTo>
                    <a:pt x="10477" y="20868"/>
                    <a:pt x="10865" y="21600"/>
                    <a:pt x="11123" y="21600"/>
                  </a:cubicBezTo>
                  <a:cubicBezTo>
                    <a:pt x="11511" y="21600"/>
                    <a:pt x="12158" y="20502"/>
                    <a:pt x="12546" y="20319"/>
                  </a:cubicBezTo>
                  <a:cubicBezTo>
                    <a:pt x="12675" y="19953"/>
                    <a:pt x="12934" y="19403"/>
                    <a:pt x="13193" y="19403"/>
                  </a:cubicBezTo>
                  <a:cubicBezTo>
                    <a:pt x="13451" y="19220"/>
                    <a:pt x="13710" y="19037"/>
                    <a:pt x="13969" y="18854"/>
                  </a:cubicBezTo>
                  <a:cubicBezTo>
                    <a:pt x="14228" y="18671"/>
                    <a:pt x="14616" y="18488"/>
                    <a:pt x="14745" y="18305"/>
                  </a:cubicBezTo>
                  <a:cubicBezTo>
                    <a:pt x="14874" y="18305"/>
                    <a:pt x="15004" y="17939"/>
                    <a:pt x="15004" y="17939"/>
                  </a:cubicBezTo>
                  <a:close/>
                  <a:moveTo>
                    <a:pt x="19789" y="11715"/>
                  </a:moveTo>
                  <a:cubicBezTo>
                    <a:pt x="19789" y="11715"/>
                    <a:pt x="20436" y="11715"/>
                    <a:pt x="20695" y="11715"/>
                  </a:cubicBezTo>
                  <a:cubicBezTo>
                    <a:pt x="20824" y="11715"/>
                    <a:pt x="20953" y="11898"/>
                    <a:pt x="20953" y="11898"/>
                  </a:cubicBezTo>
                  <a:cubicBezTo>
                    <a:pt x="21083" y="11898"/>
                    <a:pt x="21341" y="11898"/>
                    <a:pt x="21341" y="12081"/>
                  </a:cubicBezTo>
                  <a:cubicBezTo>
                    <a:pt x="21471" y="12081"/>
                    <a:pt x="21600" y="12631"/>
                    <a:pt x="21471" y="12814"/>
                  </a:cubicBezTo>
                  <a:cubicBezTo>
                    <a:pt x="21341" y="13180"/>
                    <a:pt x="20824" y="13180"/>
                    <a:pt x="20695" y="13363"/>
                  </a:cubicBezTo>
                  <a:cubicBezTo>
                    <a:pt x="20565" y="13546"/>
                    <a:pt x="20177" y="13912"/>
                    <a:pt x="20048" y="14278"/>
                  </a:cubicBezTo>
                  <a:cubicBezTo>
                    <a:pt x="20048" y="14461"/>
                    <a:pt x="19789" y="15193"/>
                    <a:pt x="19789" y="15559"/>
                  </a:cubicBezTo>
                  <a:cubicBezTo>
                    <a:pt x="19789" y="15559"/>
                    <a:pt x="20048" y="15742"/>
                    <a:pt x="20048" y="15925"/>
                  </a:cubicBezTo>
                  <a:cubicBezTo>
                    <a:pt x="20048" y="15925"/>
                    <a:pt x="20177" y="16108"/>
                    <a:pt x="20177" y="16292"/>
                  </a:cubicBezTo>
                  <a:cubicBezTo>
                    <a:pt x="20177" y="16292"/>
                    <a:pt x="20177" y="16658"/>
                    <a:pt x="20048" y="16658"/>
                  </a:cubicBezTo>
                  <a:cubicBezTo>
                    <a:pt x="20048" y="16841"/>
                    <a:pt x="19919" y="16841"/>
                    <a:pt x="19919" y="16841"/>
                  </a:cubicBezTo>
                  <a:cubicBezTo>
                    <a:pt x="19789" y="16841"/>
                    <a:pt x="19531" y="16841"/>
                    <a:pt x="19531" y="16841"/>
                  </a:cubicBezTo>
                  <a:cubicBezTo>
                    <a:pt x="19401" y="16841"/>
                    <a:pt x="19401" y="17207"/>
                    <a:pt x="19401" y="17207"/>
                  </a:cubicBezTo>
                  <a:cubicBezTo>
                    <a:pt x="19660" y="17390"/>
                    <a:pt x="20177" y="17207"/>
                    <a:pt x="20307" y="17390"/>
                  </a:cubicBezTo>
                  <a:cubicBezTo>
                    <a:pt x="20436" y="17573"/>
                    <a:pt x="20177" y="17939"/>
                    <a:pt x="20307" y="18122"/>
                  </a:cubicBezTo>
                  <a:cubicBezTo>
                    <a:pt x="20307" y="18122"/>
                    <a:pt x="20565" y="18305"/>
                    <a:pt x="20565" y="18305"/>
                  </a:cubicBezTo>
                  <a:cubicBezTo>
                    <a:pt x="20695" y="18488"/>
                    <a:pt x="20824" y="18854"/>
                    <a:pt x="20953" y="19037"/>
                  </a:cubicBezTo>
                  <a:cubicBezTo>
                    <a:pt x="20953" y="19220"/>
                    <a:pt x="20953" y="19403"/>
                    <a:pt x="20953" y="19403"/>
                  </a:cubicBezTo>
                  <a:cubicBezTo>
                    <a:pt x="20953" y="19586"/>
                    <a:pt x="20565" y="20136"/>
                    <a:pt x="20307" y="20319"/>
                  </a:cubicBezTo>
                  <a:cubicBezTo>
                    <a:pt x="20177" y="20319"/>
                    <a:pt x="20048" y="20136"/>
                    <a:pt x="20048" y="19953"/>
                  </a:cubicBezTo>
                  <a:cubicBezTo>
                    <a:pt x="20048" y="19953"/>
                    <a:pt x="19789" y="19953"/>
                    <a:pt x="19660" y="19769"/>
                  </a:cubicBezTo>
                  <a:cubicBezTo>
                    <a:pt x="19660" y="19769"/>
                    <a:pt x="19401" y="19769"/>
                    <a:pt x="19401" y="19769"/>
                  </a:cubicBezTo>
                  <a:cubicBezTo>
                    <a:pt x="19272" y="19769"/>
                    <a:pt x="18754" y="19953"/>
                    <a:pt x="18754" y="19953"/>
                  </a:cubicBezTo>
                  <a:cubicBezTo>
                    <a:pt x="18754" y="19953"/>
                    <a:pt x="17978" y="19037"/>
                    <a:pt x="17590" y="19037"/>
                  </a:cubicBezTo>
                  <a:cubicBezTo>
                    <a:pt x="17332" y="19220"/>
                    <a:pt x="16944" y="20136"/>
                    <a:pt x="16814" y="20136"/>
                  </a:cubicBezTo>
                  <a:cubicBezTo>
                    <a:pt x="16685" y="19953"/>
                    <a:pt x="16426" y="19403"/>
                    <a:pt x="16426" y="19403"/>
                  </a:cubicBezTo>
                  <a:cubicBezTo>
                    <a:pt x="16426" y="19403"/>
                    <a:pt x="16944" y="19037"/>
                    <a:pt x="17073" y="18671"/>
                  </a:cubicBezTo>
                  <a:cubicBezTo>
                    <a:pt x="17202" y="18671"/>
                    <a:pt x="17202" y="18305"/>
                    <a:pt x="17202" y="18305"/>
                  </a:cubicBezTo>
                  <a:cubicBezTo>
                    <a:pt x="17202" y="18305"/>
                    <a:pt x="17202" y="18122"/>
                    <a:pt x="17202" y="17939"/>
                  </a:cubicBezTo>
                  <a:cubicBezTo>
                    <a:pt x="17202" y="17756"/>
                    <a:pt x="17073" y="17573"/>
                    <a:pt x="16944" y="17573"/>
                  </a:cubicBezTo>
                  <a:cubicBezTo>
                    <a:pt x="16944" y="17390"/>
                    <a:pt x="16814" y="17390"/>
                    <a:pt x="16685" y="17390"/>
                  </a:cubicBezTo>
                  <a:cubicBezTo>
                    <a:pt x="16556" y="17207"/>
                    <a:pt x="16297" y="17024"/>
                    <a:pt x="16168" y="16841"/>
                  </a:cubicBezTo>
                  <a:cubicBezTo>
                    <a:pt x="16038" y="16658"/>
                    <a:pt x="15909" y="16292"/>
                    <a:pt x="15909" y="16108"/>
                  </a:cubicBezTo>
                  <a:cubicBezTo>
                    <a:pt x="15780" y="15925"/>
                    <a:pt x="15521" y="15559"/>
                    <a:pt x="15521" y="15376"/>
                  </a:cubicBezTo>
                  <a:cubicBezTo>
                    <a:pt x="15392" y="15193"/>
                    <a:pt x="15262" y="14827"/>
                    <a:pt x="15262" y="14644"/>
                  </a:cubicBezTo>
                  <a:cubicBezTo>
                    <a:pt x="15262" y="14278"/>
                    <a:pt x="15262" y="13729"/>
                    <a:pt x="15133" y="13363"/>
                  </a:cubicBezTo>
                  <a:cubicBezTo>
                    <a:pt x="15133" y="13180"/>
                    <a:pt x="15133" y="12447"/>
                    <a:pt x="15133" y="12081"/>
                  </a:cubicBezTo>
                  <a:cubicBezTo>
                    <a:pt x="15133" y="11898"/>
                    <a:pt x="15004" y="11532"/>
                    <a:pt x="15004" y="11166"/>
                  </a:cubicBezTo>
                  <a:cubicBezTo>
                    <a:pt x="15133" y="11166"/>
                    <a:pt x="15133" y="10800"/>
                    <a:pt x="15262" y="10800"/>
                  </a:cubicBezTo>
                  <a:cubicBezTo>
                    <a:pt x="15262" y="10617"/>
                    <a:pt x="15521" y="10617"/>
                    <a:pt x="15521" y="10800"/>
                  </a:cubicBezTo>
                  <a:cubicBezTo>
                    <a:pt x="15650" y="10800"/>
                    <a:pt x="15909" y="10983"/>
                    <a:pt x="15909" y="11166"/>
                  </a:cubicBezTo>
                  <a:cubicBezTo>
                    <a:pt x="15909" y="11166"/>
                    <a:pt x="15909" y="11166"/>
                    <a:pt x="15909" y="11349"/>
                  </a:cubicBezTo>
                  <a:cubicBezTo>
                    <a:pt x="15909" y="11349"/>
                    <a:pt x="15650" y="11349"/>
                    <a:pt x="15650" y="11532"/>
                  </a:cubicBezTo>
                  <a:cubicBezTo>
                    <a:pt x="15521" y="11532"/>
                    <a:pt x="15650" y="11715"/>
                    <a:pt x="15650" y="11898"/>
                  </a:cubicBezTo>
                  <a:cubicBezTo>
                    <a:pt x="15650" y="11898"/>
                    <a:pt x="15909" y="12081"/>
                    <a:pt x="16038" y="12081"/>
                  </a:cubicBezTo>
                  <a:cubicBezTo>
                    <a:pt x="16038" y="12081"/>
                    <a:pt x="16297" y="12081"/>
                    <a:pt x="16297" y="11898"/>
                  </a:cubicBezTo>
                  <a:cubicBezTo>
                    <a:pt x="16426" y="11898"/>
                    <a:pt x="16685" y="11715"/>
                    <a:pt x="16814" y="11532"/>
                  </a:cubicBezTo>
                  <a:cubicBezTo>
                    <a:pt x="16944" y="11349"/>
                    <a:pt x="17073" y="10983"/>
                    <a:pt x="17202" y="10983"/>
                  </a:cubicBezTo>
                  <a:cubicBezTo>
                    <a:pt x="17461" y="10983"/>
                    <a:pt x="17720" y="11715"/>
                    <a:pt x="17849" y="11898"/>
                  </a:cubicBezTo>
                  <a:cubicBezTo>
                    <a:pt x="18366" y="12081"/>
                    <a:pt x="19789" y="11715"/>
                    <a:pt x="19789" y="1171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BD105026-B4F3-4FB2-8713-1C12BB9CFCE1}"/>
                </a:ext>
              </a:extLst>
            </p:cNvPr>
            <p:cNvSpPr/>
            <p:nvPr/>
          </p:nvSpPr>
          <p:spPr>
            <a:xfrm>
              <a:off x="4975325" y="2962708"/>
              <a:ext cx="1109221" cy="784247"/>
            </a:xfrm>
            <a:custGeom>
              <a:avLst/>
              <a:gdLst/>
              <a:ahLst/>
              <a:cxnLst>
                <a:cxn ang="0">
                  <a:pos x="wd2" y="hd2"/>
                </a:cxn>
                <a:cxn ang="5400000">
                  <a:pos x="wd2" y="hd2"/>
                </a:cxn>
                <a:cxn ang="10800000">
                  <a:pos x="wd2" y="hd2"/>
                </a:cxn>
                <a:cxn ang="16200000">
                  <a:pos x="wd2" y="hd2"/>
                </a:cxn>
              </a:cxnLst>
              <a:rect l="0" t="0" r="r" b="b"/>
              <a:pathLst>
                <a:path w="21524" h="21600" extrusionOk="0">
                  <a:moveTo>
                    <a:pt x="15004" y="17939"/>
                  </a:moveTo>
                  <a:cubicBezTo>
                    <a:pt x="15004" y="17939"/>
                    <a:pt x="12934" y="16475"/>
                    <a:pt x="12934" y="15559"/>
                  </a:cubicBezTo>
                  <a:cubicBezTo>
                    <a:pt x="12934" y="15376"/>
                    <a:pt x="13063" y="15193"/>
                    <a:pt x="13193" y="15010"/>
                  </a:cubicBezTo>
                  <a:cubicBezTo>
                    <a:pt x="13193" y="14827"/>
                    <a:pt x="13451" y="14278"/>
                    <a:pt x="13451" y="14095"/>
                  </a:cubicBezTo>
                  <a:cubicBezTo>
                    <a:pt x="13451" y="13729"/>
                    <a:pt x="13451" y="13180"/>
                    <a:pt x="13451" y="12997"/>
                  </a:cubicBezTo>
                  <a:cubicBezTo>
                    <a:pt x="13322" y="12631"/>
                    <a:pt x="13322" y="11898"/>
                    <a:pt x="13451" y="11532"/>
                  </a:cubicBezTo>
                  <a:cubicBezTo>
                    <a:pt x="13451" y="10983"/>
                    <a:pt x="13581" y="9702"/>
                    <a:pt x="13581" y="9153"/>
                  </a:cubicBezTo>
                  <a:cubicBezTo>
                    <a:pt x="13710" y="8786"/>
                    <a:pt x="13710" y="7871"/>
                    <a:pt x="13710" y="7505"/>
                  </a:cubicBezTo>
                  <a:cubicBezTo>
                    <a:pt x="13840" y="6956"/>
                    <a:pt x="14228" y="5858"/>
                    <a:pt x="13969" y="5492"/>
                  </a:cubicBezTo>
                  <a:cubicBezTo>
                    <a:pt x="13969" y="5308"/>
                    <a:pt x="13710" y="5308"/>
                    <a:pt x="13581" y="5492"/>
                  </a:cubicBezTo>
                  <a:cubicBezTo>
                    <a:pt x="13451" y="5492"/>
                    <a:pt x="13063" y="5675"/>
                    <a:pt x="12934" y="5675"/>
                  </a:cubicBezTo>
                  <a:cubicBezTo>
                    <a:pt x="12805" y="5675"/>
                    <a:pt x="12417" y="5308"/>
                    <a:pt x="12287" y="5308"/>
                  </a:cubicBezTo>
                  <a:cubicBezTo>
                    <a:pt x="12158" y="5125"/>
                    <a:pt x="12029" y="5125"/>
                    <a:pt x="11899" y="4942"/>
                  </a:cubicBezTo>
                  <a:cubicBezTo>
                    <a:pt x="11770" y="4942"/>
                    <a:pt x="11770" y="4393"/>
                    <a:pt x="11641" y="4210"/>
                  </a:cubicBezTo>
                  <a:cubicBezTo>
                    <a:pt x="11641" y="4027"/>
                    <a:pt x="11641" y="3844"/>
                    <a:pt x="11641" y="3844"/>
                  </a:cubicBezTo>
                  <a:cubicBezTo>
                    <a:pt x="11641" y="3478"/>
                    <a:pt x="11899" y="3295"/>
                    <a:pt x="11899" y="3112"/>
                  </a:cubicBezTo>
                  <a:cubicBezTo>
                    <a:pt x="12029" y="2746"/>
                    <a:pt x="12417" y="2014"/>
                    <a:pt x="12417" y="1647"/>
                  </a:cubicBezTo>
                  <a:cubicBezTo>
                    <a:pt x="12417" y="1464"/>
                    <a:pt x="12417" y="1098"/>
                    <a:pt x="12417" y="915"/>
                  </a:cubicBezTo>
                  <a:cubicBezTo>
                    <a:pt x="12287" y="732"/>
                    <a:pt x="11770" y="549"/>
                    <a:pt x="11511" y="549"/>
                  </a:cubicBezTo>
                  <a:cubicBezTo>
                    <a:pt x="11123" y="366"/>
                    <a:pt x="10477" y="0"/>
                    <a:pt x="9959" y="0"/>
                  </a:cubicBezTo>
                  <a:cubicBezTo>
                    <a:pt x="9701" y="0"/>
                    <a:pt x="8537" y="732"/>
                    <a:pt x="8537" y="732"/>
                  </a:cubicBezTo>
                  <a:cubicBezTo>
                    <a:pt x="8537" y="732"/>
                    <a:pt x="7631" y="1464"/>
                    <a:pt x="7243" y="1281"/>
                  </a:cubicBezTo>
                  <a:cubicBezTo>
                    <a:pt x="7243" y="1281"/>
                    <a:pt x="7114" y="915"/>
                    <a:pt x="6984" y="915"/>
                  </a:cubicBezTo>
                  <a:cubicBezTo>
                    <a:pt x="6726" y="732"/>
                    <a:pt x="6338" y="915"/>
                    <a:pt x="6079" y="1098"/>
                  </a:cubicBezTo>
                  <a:cubicBezTo>
                    <a:pt x="5691" y="1281"/>
                    <a:pt x="5044" y="1831"/>
                    <a:pt x="4915" y="2197"/>
                  </a:cubicBezTo>
                  <a:cubicBezTo>
                    <a:pt x="4915" y="2746"/>
                    <a:pt x="5562" y="3295"/>
                    <a:pt x="5562" y="3844"/>
                  </a:cubicBezTo>
                  <a:cubicBezTo>
                    <a:pt x="5432" y="4027"/>
                    <a:pt x="4915" y="4393"/>
                    <a:pt x="4915" y="4576"/>
                  </a:cubicBezTo>
                  <a:cubicBezTo>
                    <a:pt x="4656" y="4759"/>
                    <a:pt x="4398" y="5125"/>
                    <a:pt x="4268" y="5492"/>
                  </a:cubicBezTo>
                  <a:cubicBezTo>
                    <a:pt x="4139" y="5675"/>
                    <a:pt x="4010" y="6224"/>
                    <a:pt x="4010" y="6407"/>
                  </a:cubicBezTo>
                  <a:cubicBezTo>
                    <a:pt x="3880" y="6773"/>
                    <a:pt x="3751" y="7505"/>
                    <a:pt x="3492" y="7688"/>
                  </a:cubicBezTo>
                  <a:cubicBezTo>
                    <a:pt x="3492" y="7871"/>
                    <a:pt x="3234" y="7688"/>
                    <a:pt x="3234" y="7505"/>
                  </a:cubicBezTo>
                  <a:cubicBezTo>
                    <a:pt x="3104" y="7322"/>
                    <a:pt x="3234" y="6956"/>
                    <a:pt x="3234" y="6773"/>
                  </a:cubicBezTo>
                  <a:cubicBezTo>
                    <a:pt x="3234" y="6590"/>
                    <a:pt x="2846" y="6224"/>
                    <a:pt x="2587" y="6224"/>
                  </a:cubicBezTo>
                  <a:cubicBezTo>
                    <a:pt x="2457" y="6224"/>
                    <a:pt x="2457" y="6773"/>
                    <a:pt x="2328" y="6956"/>
                  </a:cubicBezTo>
                  <a:cubicBezTo>
                    <a:pt x="2199" y="7139"/>
                    <a:pt x="1811" y="7688"/>
                    <a:pt x="1681" y="7871"/>
                  </a:cubicBezTo>
                  <a:cubicBezTo>
                    <a:pt x="1681" y="8054"/>
                    <a:pt x="1423" y="8054"/>
                    <a:pt x="1423" y="8237"/>
                  </a:cubicBezTo>
                  <a:cubicBezTo>
                    <a:pt x="1164" y="8786"/>
                    <a:pt x="1293" y="9885"/>
                    <a:pt x="1293" y="10251"/>
                  </a:cubicBezTo>
                  <a:cubicBezTo>
                    <a:pt x="1164" y="10617"/>
                    <a:pt x="1164" y="10983"/>
                    <a:pt x="1035" y="11166"/>
                  </a:cubicBezTo>
                  <a:cubicBezTo>
                    <a:pt x="1035" y="11166"/>
                    <a:pt x="905" y="11715"/>
                    <a:pt x="776" y="11898"/>
                  </a:cubicBezTo>
                  <a:cubicBezTo>
                    <a:pt x="647" y="12081"/>
                    <a:pt x="388" y="12264"/>
                    <a:pt x="259" y="12447"/>
                  </a:cubicBezTo>
                  <a:cubicBezTo>
                    <a:pt x="129" y="12631"/>
                    <a:pt x="0" y="13180"/>
                    <a:pt x="0" y="13363"/>
                  </a:cubicBezTo>
                  <a:cubicBezTo>
                    <a:pt x="0" y="13546"/>
                    <a:pt x="0" y="13912"/>
                    <a:pt x="0" y="14095"/>
                  </a:cubicBezTo>
                  <a:cubicBezTo>
                    <a:pt x="129" y="14644"/>
                    <a:pt x="776" y="15559"/>
                    <a:pt x="905" y="16292"/>
                  </a:cubicBezTo>
                  <a:cubicBezTo>
                    <a:pt x="1035" y="16292"/>
                    <a:pt x="1035" y="16658"/>
                    <a:pt x="1035" y="16658"/>
                  </a:cubicBezTo>
                  <a:cubicBezTo>
                    <a:pt x="905" y="17024"/>
                    <a:pt x="517" y="17390"/>
                    <a:pt x="388" y="17573"/>
                  </a:cubicBezTo>
                  <a:cubicBezTo>
                    <a:pt x="259" y="17756"/>
                    <a:pt x="0" y="18305"/>
                    <a:pt x="0" y="18305"/>
                  </a:cubicBezTo>
                  <a:cubicBezTo>
                    <a:pt x="0" y="18305"/>
                    <a:pt x="388" y="18488"/>
                    <a:pt x="517" y="18488"/>
                  </a:cubicBezTo>
                  <a:cubicBezTo>
                    <a:pt x="905" y="18488"/>
                    <a:pt x="1681" y="18671"/>
                    <a:pt x="2199" y="18854"/>
                  </a:cubicBezTo>
                  <a:cubicBezTo>
                    <a:pt x="2328" y="18854"/>
                    <a:pt x="2587" y="18854"/>
                    <a:pt x="2716" y="19037"/>
                  </a:cubicBezTo>
                  <a:cubicBezTo>
                    <a:pt x="3234" y="19403"/>
                    <a:pt x="3751" y="20319"/>
                    <a:pt x="4139" y="20685"/>
                  </a:cubicBezTo>
                  <a:cubicBezTo>
                    <a:pt x="4527" y="20868"/>
                    <a:pt x="5174" y="21417"/>
                    <a:pt x="5562" y="21417"/>
                  </a:cubicBezTo>
                  <a:cubicBezTo>
                    <a:pt x="5820" y="21417"/>
                    <a:pt x="6338" y="20685"/>
                    <a:pt x="6596" y="20685"/>
                  </a:cubicBezTo>
                  <a:cubicBezTo>
                    <a:pt x="6855" y="20502"/>
                    <a:pt x="7114" y="20319"/>
                    <a:pt x="7243" y="20319"/>
                  </a:cubicBezTo>
                  <a:cubicBezTo>
                    <a:pt x="7502" y="20319"/>
                    <a:pt x="8149" y="20319"/>
                    <a:pt x="8407" y="20319"/>
                  </a:cubicBezTo>
                  <a:cubicBezTo>
                    <a:pt x="8666" y="20319"/>
                    <a:pt x="8925" y="20136"/>
                    <a:pt x="9183" y="20136"/>
                  </a:cubicBezTo>
                  <a:cubicBezTo>
                    <a:pt x="9442" y="20136"/>
                    <a:pt x="9959" y="20502"/>
                    <a:pt x="10089" y="20685"/>
                  </a:cubicBezTo>
                  <a:cubicBezTo>
                    <a:pt x="10477" y="20868"/>
                    <a:pt x="10865" y="21600"/>
                    <a:pt x="11123" y="21600"/>
                  </a:cubicBezTo>
                  <a:cubicBezTo>
                    <a:pt x="11511" y="21600"/>
                    <a:pt x="12158" y="20502"/>
                    <a:pt x="12546" y="20319"/>
                  </a:cubicBezTo>
                  <a:cubicBezTo>
                    <a:pt x="12675" y="19953"/>
                    <a:pt x="12934" y="19403"/>
                    <a:pt x="13193" y="19403"/>
                  </a:cubicBezTo>
                  <a:cubicBezTo>
                    <a:pt x="13451" y="19220"/>
                    <a:pt x="13710" y="19037"/>
                    <a:pt x="13969" y="18854"/>
                  </a:cubicBezTo>
                  <a:cubicBezTo>
                    <a:pt x="14228" y="18671"/>
                    <a:pt x="14616" y="18488"/>
                    <a:pt x="14745" y="18305"/>
                  </a:cubicBezTo>
                  <a:cubicBezTo>
                    <a:pt x="14874" y="18305"/>
                    <a:pt x="15004" y="17939"/>
                    <a:pt x="15004" y="17939"/>
                  </a:cubicBezTo>
                  <a:close/>
                  <a:moveTo>
                    <a:pt x="19789" y="11715"/>
                  </a:moveTo>
                  <a:cubicBezTo>
                    <a:pt x="19789" y="11715"/>
                    <a:pt x="20436" y="11715"/>
                    <a:pt x="20695" y="11715"/>
                  </a:cubicBezTo>
                  <a:cubicBezTo>
                    <a:pt x="20824" y="11715"/>
                    <a:pt x="20953" y="11898"/>
                    <a:pt x="20953" y="11898"/>
                  </a:cubicBezTo>
                  <a:cubicBezTo>
                    <a:pt x="21083" y="11898"/>
                    <a:pt x="21341" y="11898"/>
                    <a:pt x="21341" y="12081"/>
                  </a:cubicBezTo>
                  <a:cubicBezTo>
                    <a:pt x="21471" y="12081"/>
                    <a:pt x="21600" y="12631"/>
                    <a:pt x="21471" y="12814"/>
                  </a:cubicBezTo>
                  <a:cubicBezTo>
                    <a:pt x="21341" y="13180"/>
                    <a:pt x="20824" y="13180"/>
                    <a:pt x="20695" y="13363"/>
                  </a:cubicBezTo>
                  <a:cubicBezTo>
                    <a:pt x="20565" y="13546"/>
                    <a:pt x="20177" y="13912"/>
                    <a:pt x="20048" y="14278"/>
                  </a:cubicBezTo>
                  <a:cubicBezTo>
                    <a:pt x="20048" y="14461"/>
                    <a:pt x="19789" y="15193"/>
                    <a:pt x="19789" y="15559"/>
                  </a:cubicBezTo>
                  <a:cubicBezTo>
                    <a:pt x="19789" y="15559"/>
                    <a:pt x="20048" y="15742"/>
                    <a:pt x="20048" y="15925"/>
                  </a:cubicBezTo>
                  <a:cubicBezTo>
                    <a:pt x="20048" y="15925"/>
                    <a:pt x="20177" y="16108"/>
                    <a:pt x="20177" y="16292"/>
                  </a:cubicBezTo>
                  <a:cubicBezTo>
                    <a:pt x="20177" y="16292"/>
                    <a:pt x="20177" y="16658"/>
                    <a:pt x="20048" y="16658"/>
                  </a:cubicBezTo>
                  <a:cubicBezTo>
                    <a:pt x="20048" y="16841"/>
                    <a:pt x="19919" y="16841"/>
                    <a:pt x="19919" y="16841"/>
                  </a:cubicBezTo>
                  <a:cubicBezTo>
                    <a:pt x="19789" y="16841"/>
                    <a:pt x="19531" y="16841"/>
                    <a:pt x="19531" y="16841"/>
                  </a:cubicBezTo>
                  <a:cubicBezTo>
                    <a:pt x="19401" y="16841"/>
                    <a:pt x="19401" y="17207"/>
                    <a:pt x="19401" y="17207"/>
                  </a:cubicBezTo>
                  <a:cubicBezTo>
                    <a:pt x="19660" y="17390"/>
                    <a:pt x="20177" y="17207"/>
                    <a:pt x="20307" y="17390"/>
                  </a:cubicBezTo>
                  <a:cubicBezTo>
                    <a:pt x="20436" y="17573"/>
                    <a:pt x="20177" y="17939"/>
                    <a:pt x="20307" y="18122"/>
                  </a:cubicBezTo>
                  <a:cubicBezTo>
                    <a:pt x="20307" y="18122"/>
                    <a:pt x="20565" y="18305"/>
                    <a:pt x="20565" y="18305"/>
                  </a:cubicBezTo>
                  <a:cubicBezTo>
                    <a:pt x="20695" y="18488"/>
                    <a:pt x="20824" y="18854"/>
                    <a:pt x="20953" y="19037"/>
                  </a:cubicBezTo>
                  <a:cubicBezTo>
                    <a:pt x="20953" y="19220"/>
                    <a:pt x="20953" y="19403"/>
                    <a:pt x="20953" y="19403"/>
                  </a:cubicBezTo>
                  <a:cubicBezTo>
                    <a:pt x="20953" y="19586"/>
                    <a:pt x="20565" y="20136"/>
                    <a:pt x="20307" y="20319"/>
                  </a:cubicBezTo>
                  <a:cubicBezTo>
                    <a:pt x="20177" y="20319"/>
                    <a:pt x="20048" y="20136"/>
                    <a:pt x="20048" y="19953"/>
                  </a:cubicBezTo>
                  <a:cubicBezTo>
                    <a:pt x="20048" y="19953"/>
                    <a:pt x="19789" y="19953"/>
                    <a:pt x="19660" y="19769"/>
                  </a:cubicBezTo>
                  <a:cubicBezTo>
                    <a:pt x="19660" y="19769"/>
                    <a:pt x="19401" y="19769"/>
                    <a:pt x="19401" y="19769"/>
                  </a:cubicBezTo>
                  <a:cubicBezTo>
                    <a:pt x="19272" y="19769"/>
                    <a:pt x="18754" y="19953"/>
                    <a:pt x="18754" y="19953"/>
                  </a:cubicBezTo>
                  <a:cubicBezTo>
                    <a:pt x="18754" y="19953"/>
                    <a:pt x="17978" y="19037"/>
                    <a:pt x="17590" y="19037"/>
                  </a:cubicBezTo>
                  <a:cubicBezTo>
                    <a:pt x="17332" y="19220"/>
                    <a:pt x="16944" y="20136"/>
                    <a:pt x="16814" y="20136"/>
                  </a:cubicBezTo>
                  <a:cubicBezTo>
                    <a:pt x="16685" y="19953"/>
                    <a:pt x="16426" y="19403"/>
                    <a:pt x="16426" y="19403"/>
                  </a:cubicBezTo>
                  <a:cubicBezTo>
                    <a:pt x="16426" y="19403"/>
                    <a:pt x="16944" y="19037"/>
                    <a:pt x="17073" y="18671"/>
                  </a:cubicBezTo>
                  <a:cubicBezTo>
                    <a:pt x="17202" y="18671"/>
                    <a:pt x="17202" y="18305"/>
                    <a:pt x="17202" y="18305"/>
                  </a:cubicBezTo>
                  <a:cubicBezTo>
                    <a:pt x="17202" y="18305"/>
                    <a:pt x="17202" y="18122"/>
                    <a:pt x="17202" y="17939"/>
                  </a:cubicBezTo>
                  <a:cubicBezTo>
                    <a:pt x="17202" y="17756"/>
                    <a:pt x="17073" y="17573"/>
                    <a:pt x="16944" y="17573"/>
                  </a:cubicBezTo>
                  <a:cubicBezTo>
                    <a:pt x="16944" y="17390"/>
                    <a:pt x="16814" y="17390"/>
                    <a:pt x="16685" y="17390"/>
                  </a:cubicBezTo>
                  <a:cubicBezTo>
                    <a:pt x="16556" y="17207"/>
                    <a:pt x="16297" y="17024"/>
                    <a:pt x="16168" y="16841"/>
                  </a:cubicBezTo>
                  <a:cubicBezTo>
                    <a:pt x="16038" y="16658"/>
                    <a:pt x="15909" y="16292"/>
                    <a:pt x="15909" y="16108"/>
                  </a:cubicBezTo>
                  <a:cubicBezTo>
                    <a:pt x="15780" y="15925"/>
                    <a:pt x="15521" y="15559"/>
                    <a:pt x="15521" y="15376"/>
                  </a:cubicBezTo>
                  <a:cubicBezTo>
                    <a:pt x="15392" y="15193"/>
                    <a:pt x="15262" y="14827"/>
                    <a:pt x="15262" y="14644"/>
                  </a:cubicBezTo>
                  <a:cubicBezTo>
                    <a:pt x="15262" y="14278"/>
                    <a:pt x="15262" y="13729"/>
                    <a:pt x="15133" y="13363"/>
                  </a:cubicBezTo>
                  <a:cubicBezTo>
                    <a:pt x="15133" y="13180"/>
                    <a:pt x="15133" y="12447"/>
                    <a:pt x="15133" y="12081"/>
                  </a:cubicBezTo>
                  <a:cubicBezTo>
                    <a:pt x="15133" y="11898"/>
                    <a:pt x="15004" y="11532"/>
                    <a:pt x="15004" y="11166"/>
                  </a:cubicBezTo>
                  <a:cubicBezTo>
                    <a:pt x="15133" y="11166"/>
                    <a:pt x="15133" y="10800"/>
                    <a:pt x="15262" y="10800"/>
                  </a:cubicBezTo>
                  <a:cubicBezTo>
                    <a:pt x="15262" y="10617"/>
                    <a:pt x="15521" y="10617"/>
                    <a:pt x="15521" y="10800"/>
                  </a:cubicBezTo>
                  <a:cubicBezTo>
                    <a:pt x="15650" y="10800"/>
                    <a:pt x="15909" y="10983"/>
                    <a:pt x="15909" y="11166"/>
                  </a:cubicBezTo>
                  <a:cubicBezTo>
                    <a:pt x="15909" y="11166"/>
                    <a:pt x="15909" y="11166"/>
                    <a:pt x="15909" y="11349"/>
                  </a:cubicBezTo>
                  <a:cubicBezTo>
                    <a:pt x="15909" y="11349"/>
                    <a:pt x="15650" y="11349"/>
                    <a:pt x="15650" y="11532"/>
                  </a:cubicBezTo>
                  <a:cubicBezTo>
                    <a:pt x="15521" y="11532"/>
                    <a:pt x="15650" y="11715"/>
                    <a:pt x="15650" y="11898"/>
                  </a:cubicBezTo>
                  <a:cubicBezTo>
                    <a:pt x="15650" y="11898"/>
                    <a:pt x="15909" y="12081"/>
                    <a:pt x="16038" y="12081"/>
                  </a:cubicBezTo>
                  <a:cubicBezTo>
                    <a:pt x="16038" y="12081"/>
                    <a:pt x="16297" y="12081"/>
                    <a:pt x="16297" y="11898"/>
                  </a:cubicBezTo>
                  <a:cubicBezTo>
                    <a:pt x="16426" y="11898"/>
                    <a:pt x="16685" y="11715"/>
                    <a:pt x="16814" y="11532"/>
                  </a:cubicBezTo>
                  <a:cubicBezTo>
                    <a:pt x="16944" y="11349"/>
                    <a:pt x="17073" y="10983"/>
                    <a:pt x="17202" y="10983"/>
                  </a:cubicBezTo>
                  <a:cubicBezTo>
                    <a:pt x="17461" y="10983"/>
                    <a:pt x="17720" y="11715"/>
                    <a:pt x="17849" y="11898"/>
                  </a:cubicBezTo>
                  <a:cubicBezTo>
                    <a:pt x="18366" y="12081"/>
                    <a:pt x="19789" y="11715"/>
                    <a:pt x="19789" y="1171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12DD5A68-B3C7-4116-89CC-38B423F5635B}"/>
                </a:ext>
              </a:extLst>
            </p:cNvPr>
            <p:cNvSpPr/>
            <p:nvPr/>
          </p:nvSpPr>
          <p:spPr>
            <a:xfrm>
              <a:off x="5393483" y="2841837"/>
              <a:ext cx="886111" cy="832034"/>
            </a:xfrm>
            <a:custGeom>
              <a:avLst/>
              <a:gdLst/>
              <a:ahLst/>
              <a:cxnLst>
                <a:cxn ang="0">
                  <a:pos x="wd2" y="hd2"/>
                </a:cxn>
                <a:cxn ang="5400000">
                  <a:pos x="wd2" y="hd2"/>
                </a:cxn>
                <a:cxn ang="10800000">
                  <a:pos x="wd2" y="hd2"/>
                </a:cxn>
                <a:cxn ang="16200000">
                  <a:pos x="wd2" y="hd2"/>
                </a:cxn>
              </a:cxnLst>
              <a:rect l="0" t="0" r="r" b="b"/>
              <a:pathLst>
                <a:path w="21345" h="21600" extrusionOk="0">
                  <a:moveTo>
                    <a:pt x="14465" y="14170"/>
                  </a:moveTo>
                  <a:cubicBezTo>
                    <a:pt x="14465" y="14170"/>
                    <a:pt x="14305" y="12787"/>
                    <a:pt x="14465" y="12269"/>
                  </a:cubicBezTo>
                  <a:cubicBezTo>
                    <a:pt x="14465" y="11923"/>
                    <a:pt x="14785" y="11578"/>
                    <a:pt x="14785" y="11232"/>
                  </a:cubicBezTo>
                  <a:cubicBezTo>
                    <a:pt x="14785" y="11059"/>
                    <a:pt x="14785" y="10886"/>
                    <a:pt x="14625" y="10886"/>
                  </a:cubicBezTo>
                  <a:cubicBezTo>
                    <a:pt x="14625" y="10714"/>
                    <a:pt x="14625" y="10886"/>
                    <a:pt x="14465" y="10886"/>
                  </a:cubicBezTo>
                  <a:cubicBezTo>
                    <a:pt x="14465" y="10886"/>
                    <a:pt x="14465" y="10541"/>
                    <a:pt x="14465" y="10541"/>
                  </a:cubicBezTo>
                  <a:cubicBezTo>
                    <a:pt x="14305" y="10368"/>
                    <a:pt x="13985" y="10714"/>
                    <a:pt x="13985" y="10541"/>
                  </a:cubicBezTo>
                  <a:cubicBezTo>
                    <a:pt x="13825" y="10195"/>
                    <a:pt x="14465" y="9677"/>
                    <a:pt x="14625" y="9504"/>
                  </a:cubicBezTo>
                  <a:cubicBezTo>
                    <a:pt x="14625" y="9504"/>
                    <a:pt x="15105" y="9331"/>
                    <a:pt x="15265" y="9158"/>
                  </a:cubicBezTo>
                  <a:cubicBezTo>
                    <a:pt x="15425" y="9158"/>
                    <a:pt x="15905" y="8986"/>
                    <a:pt x="16225" y="8813"/>
                  </a:cubicBezTo>
                  <a:cubicBezTo>
                    <a:pt x="16385" y="8640"/>
                    <a:pt x="16865" y="8467"/>
                    <a:pt x="17025" y="8294"/>
                  </a:cubicBezTo>
                  <a:cubicBezTo>
                    <a:pt x="17185" y="8122"/>
                    <a:pt x="17345" y="7776"/>
                    <a:pt x="17505" y="7776"/>
                  </a:cubicBezTo>
                  <a:cubicBezTo>
                    <a:pt x="17665" y="7603"/>
                    <a:pt x="17825" y="7603"/>
                    <a:pt x="17985" y="7603"/>
                  </a:cubicBezTo>
                  <a:cubicBezTo>
                    <a:pt x="18145" y="7603"/>
                    <a:pt x="18465" y="7258"/>
                    <a:pt x="18785" y="7085"/>
                  </a:cubicBezTo>
                  <a:cubicBezTo>
                    <a:pt x="18945" y="6912"/>
                    <a:pt x="19265" y="6394"/>
                    <a:pt x="19265" y="6221"/>
                  </a:cubicBezTo>
                  <a:cubicBezTo>
                    <a:pt x="19585" y="6048"/>
                    <a:pt x="20065" y="5702"/>
                    <a:pt x="20225" y="5530"/>
                  </a:cubicBezTo>
                  <a:cubicBezTo>
                    <a:pt x="20385" y="5357"/>
                    <a:pt x="20545" y="5184"/>
                    <a:pt x="20545" y="5011"/>
                  </a:cubicBezTo>
                  <a:cubicBezTo>
                    <a:pt x="20705" y="4838"/>
                    <a:pt x="20545" y="4320"/>
                    <a:pt x="20545" y="4320"/>
                  </a:cubicBezTo>
                  <a:cubicBezTo>
                    <a:pt x="20545" y="4147"/>
                    <a:pt x="20545" y="3629"/>
                    <a:pt x="20545" y="3456"/>
                  </a:cubicBezTo>
                  <a:cubicBezTo>
                    <a:pt x="20705" y="3283"/>
                    <a:pt x="20865" y="3110"/>
                    <a:pt x="21025" y="3110"/>
                  </a:cubicBezTo>
                  <a:cubicBezTo>
                    <a:pt x="21025" y="2938"/>
                    <a:pt x="21345" y="2765"/>
                    <a:pt x="21345" y="2592"/>
                  </a:cubicBezTo>
                  <a:cubicBezTo>
                    <a:pt x="21345" y="2592"/>
                    <a:pt x="21345" y="2419"/>
                    <a:pt x="21185" y="2246"/>
                  </a:cubicBezTo>
                  <a:cubicBezTo>
                    <a:pt x="21185" y="2246"/>
                    <a:pt x="21185" y="1728"/>
                    <a:pt x="21185" y="1728"/>
                  </a:cubicBezTo>
                  <a:cubicBezTo>
                    <a:pt x="21185" y="1728"/>
                    <a:pt x="19745" y="2246"/>
                    <a:pt x="19265" y="2419"/>
                  </a:cubicBezTo>
                  <a:cubicBezTo>
                    <a:pt x="18785" y="2592"/>
                    <a:pt x="17825" y="2938"/>
                    <a:pt x="17345" y="2765"/>
                  </a:cubicBezTo>
                  <a:cubicBezTo>
                    <a:pt x="16705" y="2765"/>
                    <a:pt x="15265" y="2592"/>
                    <a:pt x="14945" y="2074"/>
                  </a:cubicBezTo>
                  <a:cubicBezTo>
                    <a:pt x="14785" y="1901"/>
                    <a:pt x="14785" y="1210"/>
                    <a:pt x="14785" y="1210"/>
                  </a:cubicBezTo>
                  <a:cubicBezTo>
                    <a:pt x="14785" y="1210"/>
                    <a:pt x="14465" y="1037"/>
                    <a:pt x="14305" y="1037"/>
                  </a:cubicBezTo>
                  <a:cubicBezTo>
                    <a:pt x="14145" y="864"/>
                    <a:pt x="13825" y="1037"/>
                    <a:pt x="13665" y="1037"/>
                  </a:cubicBezTo>
                  <a:cubicBezTo>
                    <a:pt x="13345" y="1037"/>
                    <a:pt x="13025" y="1037"/>
                    <a:pt x="12865" y="1037"/>
                  </a:cubicBezTo>
                  <a:cubicBezTo>
                    <a:pt x="12705" y="1037"/>
                    <a:pt x="12545" y="1037"/>
                    <a:pt x="12385" y="1037"/>
                  </a:cubicBezTo>
                  <a:cubicBezTo>
                    <a:pt x="12065" y="1037"/>
                    <a:pt x="11905" y="1037"/>
                    <a:pt x="11745" y="1037"/>
                  </a:cubicBezTo>
                  <a:cubicBezTo>
                    <a:pt x="11585" y="1037"/>
                    <a:pt x="11105" y="1210"/>
                    <a:pt x="10945" y="1210"/>
                  </a:cubicBezTo>
                  <a:cubicBezTo>
                    <a:pt x="10785" y="1210"/>
                    <a:pt x="10145" y="1382"/>
                    <a:pt x="9985" y="1210"/>
                  </a:cubicBezTo>
                  <a:cubicBezTo>
                    <a:pt x="9825" y="1037"/>
                    <a:pt x="10145" y="173"/>
                    <a:pt x="9985" y="0"/>
                  </a:cubicBezTo>
                  <a:cubicBezTo>
                    <a:pt x="9825" y="0"/>
                    <a:pt x="9505" y="0"/>
                    <a:pt x="9345" y="0"/>
                  </a:cubicBezTo>
                  <a:cubicBezTo>
                    <a:pt x="9185" y="173"/>
                    <a:pt x="8865" y="346"/>
                    <a:pt x="8705" y="346"/>
                  </a:cubicBezTo>
                  <a:cubicBezTo>
                    <a:pt x="8545" y="518"/>
                    <a:pt x="8225" y="1210"/>
                    <a:pt x="7905" y="1210"/>
                  </a:cubicBezTo>
                  <a:cubicBezTo>
                    <a:pt x="7745" y="1210"/>
                    <a:pt x="7425" y="864"/>
                    <a:pt x="7265" y="864"/>
                  </a:cubicBezTo>
                  <a:cubicBezTo>
                    <a:pt x="7105" y="1037"/>
                    <a:pt x="6785" y="1382"/>
                    <a:pt x="6625" y="1210"/>
                  </a:cubicBezTo>
                  <a:cubicBezTo>
                    <a:pt x="6465" y="1210"/>
                    <a:pt x="6465" y="1037"/>
                    <a:pt x="6305" y="1037"/>
                  </a:cubicBezTo>
                  <a:cubicBezTo>
                    <a:pt x="6305" y="1037"/>
                    <a:pt x="5985" y="1210"/>
                    <a:pt x="5825" y="1210"/>
                  </a:cubicBezTo>
                  <a:cubicBezTo>
                    <a:pt x="5505" y="1210"/>
                    <a:pt x="5025" y="1210"/>
                    <a:pt x="4705" y="1037"/>
                  </a:cubicBezTo>
                  <a:cubicBezTo>
                    <a:pt x="4385" y="1037"/>
                    <a:pt x="3585" y="346"/>
                    <a:pt x="3265" y="346"/>
                  </a:cubicBezTo>
                  <a:cubicBezTo>
                    <a:pt x="3105" y="518"/>
                    <a:pt x="2625" y="864"/>
                    <a:pt x="2465" y="864"/>
                  </a:cubicBezTo>
                  <a:cubicBezTo>
                    <a:pt x="2305" y="1037"/>
                    <a:pt x="1825" y="691"/>
                    <a:pt x="1665" y="864"/>
                  </a:cubicBezTo>
                  <a:cubicBezTo>
                    <a:pt x="1185" y="864"/>
                    <a:pt x="225" y="1210"/>
                    <a:pt x="65" y="1555"/>
                  </a:cubicBezTo>
                  <a:cubicBezTo>
                    <a:pt x="-255" y="2074"/>
                    <a:pt x="705" y="3802"/>
                    <a:pt x="705" y="3802"/>
                  </a:cubicBezTo>
                  <a:cubicBezTo>
                    <a:pt x="705" y="3802"/>
                    <a:pt x="1985" y="3110"/>
                    <a:pt x="2465" y="3110"/>
                  </a:cubicBezTo>
                  <a:cubicBezTo>
                    <a:pt x="2945" y="3110"/>
                    <a:pt x="3745" y="3456"/>
                    <a:pt x="4225" y="3456"/>
                  </a:cubicBezTo>
                  <a:cubicBezTo>
                    <a:pt x="4545" y="3629"/>
                    <a:pt x="5185" y="3629"/>
                    <a:pt x="5345" y="3974"/>
                  </a:cubicBezTo>
                  <a:cubicBezTo>
                    <a:pt x="5345" y="4147"/>
                    <a:pt x="5345" y="4493"/>
                    <a:pt x="5345" y="4666"/>
                  </a:cubicBezTo>
                  <a:cubicBezTo>
                    <a:pt x="5345" y="5011"/>
                    <a:pt x="4865" y="5702"/>
                    <a:pt x="4705" y="6048"/>
                  </a:cubicBezTo>
                  <a:cubicBezTo>
                    <a:pt x="4705" y="6221"/>
                    <a:pt x="4385" y="6394"/>
                    <a:pt x="4385" y="6566"/>
                  </a:cubicBezTo>
                  <a:cubicBezTo>
                    <a:pt x="4385" y="6739"/>
                    <a:pt x="4385" y="6912"/>
                    <a:pt x="4385" y="7085"/>
                  </a:cubicBezTo>
                  <a:cubicBezTo>
                    <a:pt x="4545" y="7258"/>
                    <a:pt x="4545" y="7603"/>
                    <a:pt x="4705" y="7776"/>
                  </a:cubicBezTo>
                  <a:cubicBezTo>
                    <a:pt x="4865" y="7949"/>
                    <a:pt x="5185" y="7949"/>
                    <a:pt x="5345" y="8122"/>
                  </a:cubicBezTo>
                  <a:cubicBezTo>
                    <a:pt x="5345" y="8122"/>
                    <a:pt x="5825" y="8467"/>
                    <a:pt x="6145" y="8467"/>
                  </a:cubicBezTo>
                  <a:cubicBezTo>
                    <a:pt x="6305" y="8467"/>
                    <a:pt x="6625" y="8294"/>
                    <a:pt x="6785" y="8294"/>
                  </a:cubicBezTo>
                  <a:cubicBezTo>
                    <a:pt x="6945" y="8122"/>
                    <a:pt x="7265" y="8122"/>
                    <a:pt x="7265" y="8294"/>
                  </a:cubicBezTo>
                  <a:cubicBezTo>
                    <a:pt x="7585" y="8640"/>
                    <a:pt x="7105" y="9677"/>
                    <a:pt x="7105" y="10195"/>
                  </a:cubicBezTo>
                  <a:cubicBezTo>
                    <a:pt x="6945" y="10541"/>
                    <a:pt x="6945" y="11405"/>
                    <a:pt x="6785" y="11750"/>
                  </a:cubicBezTo>
                  <a:cubicBezTo>
                    <a:pt x="6785" y="12269"/>
                    <a:pt x="6625" y="13478"/>
                    <a:pt x="6625" y="13997"/>
                  </a:cubicBezTo>
                  <a:cubicBezTo>
                    <a:pt x="6465" y="14342"/>
                    <a:pt x="6465" y="15034"/>
                    <a:pt x="6625" y="15379"/>
                  </a:cubicBezTo>
                  <a:cubicBezTo>
                    <a:pt x="6625" y="15552"/>
                    <a:pt x="6625" y="16070"/>
                    <a:pt x="6625" y="16416"/>
                  </a:cubicBezTo>
                  <a:cubicBezTo>
                    <a:pt x="6625" y="16589"/>
                    <a:pt x="6305" y="17107"/>
                    <a:pt x="6305" y="17280"/>
                  </a:cubicBezTo>
                  <a:cubicBezTo>
                    <a:pt x="6305" y="17453"/>
                    <a:pt x="5985" y="17798"/>
                    <a:pt x="5985" y="17971"/>
                  </a:cubicBezTo>
                  <a:cubicBezTo>
                    <a:pt x="6145" y="18835"/>
                    <a:pt x="8545" y="20218"/>
                    <a:pt x="8545" y="20218"/>
                  </a:cubicBezTo>
                  <a:cubicBezTo>
                    <a:pt x="8545" y="20218"/>
                    <a:pt x="9665" y="20909"/>
                    <a:pt x="9985" y="21254"/>
                  </a:cubicBezTo>
                  <a:cubicBezTo>
                    <a:pt x="9985" y="21254"/>
                    <a:pt x="10305" y="21600"/>
                    <a:pt x="10305" y="21600"/>
                  </a:cubicBezTo>
                  <a:cubicBezTo>
                    <a:pt x="10305" y="21600"/>
                    <a:pt x="10945" y="21082"/>
                    <a:pt x="11105" y="20909"/>
                  </a:cubicBezTo>
                  <a:cubicBezTo>
                    <a:pt x="11265" y="20736"/>
                    <a:pt x="11265" y="20563"/>
                    <a:pt x="11265" y="20390"/>
                  </a:cubicBezTo>
                  <a:cubicBezTo>
                    <a:pt x="11265" y="20390"/>
                    <a:pt x="11265" y="20218"/>
                    <a:pt x="11265" y="20218"/>
                  </a:cubicBezTo>
                  <a:cubicBezTo>
                    <a:pt x="11265" y="20045"/>
                    <a:pt x="11105" y="19872"/>
                    <a:pt x="10945" y="19699"/>
                  </a:cubicBezTo>
                  <a:cubicBezTo>
                    <a:pt x="10945" y="19699"/>
                    <a:pt x="10785" y="19526"/>
                    <a:pt x="10625" y="19526"/>
                  </a:cubicBezTo>
                  <a:cubicBezTo>
                    <a:pt x="10465" y="19354"/>
                    <a:pt x="10145" y="19181"/>
                    <a:pt x="9985" y="19008"/>
                  </a:cubicBezTo>
                  <a:cubicBezTo>
                    <a:pt x="9825" y="18835"/>
                    <a:pt x="9665" y="18490"/>
                    <a:pt x="9665" y="18317"/>
                  </a:cubicBezTo>
                  <a:cubicBezTo>
                    <a:pt x="9505" y="18144"/>
                    <a:pt x="9185" y="17971"/>
                    <a:pt x="9185" y="17626"/>
                  </a:cubicBezTo>
                  <a:cubicBezTo>
                    <a:pt x="9025" y="17453"/>
                    <a:pt x="9025" y="17107"/>
                    <a:pt x="9025" y="16934"/>
                  </a:cubicBezTo>
                  <a:cubicBezTo>
                    <a:pt x="8865" y="16762"/>
                    <a:pt x="8865" y="16070"/>
                    <a:pt x="8705" y="15725"/>
                  </a:cubicBezTo>
                  <a:cubicBezTo>
                    <a:pt x="8705" y="15552"/>
                    <a:pt x="8705" y="15034"/>
                    <a:pt x="8705" y="14688"/>
                  </a:cubicBezTo>
                  <a:cubicBezTo>
                    <a:pt x="8705" y="14342"/>
                    <a:pt x="8545" y="13997"/>
                    <a:pt x="8545" y="13824"/>
                  </a:cubicBezTo>
                  <a:cubicBezTo>
                    <a:pt x="8705" y="13651"/>
                    <a:pt x="8705" y="13306"/>
                    <a:pt x="8865" y="13306"/>
                  </a:cubicBezTo>
                  <a:cubicBezTo>
                    <a:pt x="9025" y="13133"/>
                    <a:pt x="9185" y="13133"/>
                    <a:pt x="9185" y="13306"/>
                  </a:cubicBezTo>
                  <a:cubicBezTo>
                    <a:pt x="9345" y="13306"/>
                    <a:pt x="9665" y="13478"/>
                    <a:pt x="9665" y="13651"/>
                  </a:cubicBezTo>
                  <a:cubicBezTo>
                    <a:pt x="9665" y="13651"/>
                    <a:pt x="9665" y="13824"/>
                    <a:pt x="9665" y="13824"/>
                  </a:cubicBezTo>
                  <a:cubicBezTo>
                    <a:pt x="9665" y="13997"/>
                    <a:pt x="9345" y="13997"/>
                    <a:pt x="9345" y="13997"/>
                  </a:cubicBezTo>
                  <a:cubicBezTo>
                    <a:pt x="9185" y="13997"/>
                    <a:pt x="9345" y="14170"/>
                    <a:pt x="9345" y="14342"/>
                  </a:cubicBezTo>
                  <a:cubicBezTo>
                    <a:pt x="9345" y="14342"/>
                    <a:pt x="9665" y="14515"/>
                    <a:pt x="9825" y="14515"/>
                  </a:cubicBezTo>
                  <a:cubicBezTo>
                    <a:pt x="9985" y="14515"/>
                    <a:pt x="10145" y="14515"/>
                    <a:pt x="10145" y="14342"/>
                  </a:cubicBezTo>
                  <a:cubicBezTo>
                    <a:pt x="10305" y="14342"/>
                    <a:pt x="10625" y="14170"/>
                    <a:pt x="10785" y="13997"/>
                  </a:cubicBezTo>
                  <a:cubicBezTo>
                    <a:pt x="10945" y="13997"/>
                    <a:pt x="11105" y="13478"/>
                    <a:pt x="11265" y="13478"/>
                  </a:cubicBezTo>
                  <a:cubicBezTo>
                    <a:pt x="11585" y="13478"/>
                    <a:pt x="11905" y="14170"/>
                    <a:pt x="12065" y="14342"/>
                  </a:cubicBezTo>
                  <a:cubicBezTo>
                    <a:pt x="12705" y="14515"/>
                    <a:pt x="14465" y="14170"/>
                    <a:pt x="14465" y="1417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FC354BF7-3EB3-4E38-886B-7CE64DAB8652}"/>
                </a:ext>
              </a:extLst>
            </p:cNvPr>
            <p:cNvSpPr/>
            <p:nvPr/>
          </p:nvSpPr>
          <p:spPr>
            <a:xfrm>
              <a:off x="5393483" y="2841837"/>
              <a:ext cx="886111" cy="832034"/>
            </a:xfrm>
            <a:custGeom>
              <a:avLst/>
              <a:gdLst/>
              <a:ahLst/>
              <a:cxnLst>
                <a:cxn ang="0">
                  <a:pos x="wd2" y="hd2"/>
                </a:cxn>
                <a:cxn ang="5400000">
                  <a:pos x="wd2" y="hd2"/>
                </a:cxn>
                <a:cxn ang="10800000">
                  <a:pos x="wd2" y="hd2"/>
                </a:cxn>
                <a:cxn ang="16200000">
                  <a:pos x="wd2" y="hd2"/>
                </a:cxn>
              </a:cxnLst>
              <a:rect l="0" t="0" r="r" b="b"/>
              <a:pathLst>
                <a:path w="21345" h="21600" extrusionOk="0">
                  <a:moveTo>
                    <a:pt x="14465" y="14170"/>
                  </a:moveTo>
                  <a:cubicBezTo>
                    <a:pt x="14465" y="14170"/>
                    <a:pt x="14305" y="12787"/>
                    <a:pt x="14465" y="12269"/>
                  </a:cubicBezTo>
                  <a:cubicBezTo>
                    <a:pt x="14465" y="11923"/>
                    <a:pt x="14785" y="11578"/>
                    <a:pt x="14785" y="11232"/>
                  </a:cubicBezTo>
                  <a:cubicBezTo>
                    <a:pt x="14785" y="11059"/>
                    <a:pt x="14785" y="10886"/>
                    <a:pt x="14625" y="10886"/>
                  </a:cubicBezTo>
                  <a:cubicBezTo>
                    <a:pt x="14625" y="10714"/>
                    <a:pt x="14625" y="10886"/>
                    <a:pt x="14465" y="10886"/>
                  </a:cubicBezTo>
                  <a:cubicBezTo>
                    <a:pt x="14465" y="10886"/>
                    <a:pt x="14465" y="10541"/>
                    <a:pt x="14465" y="10541"/>
                  </a:cubicBezTo>
                  <a:cubicBezTo>
                    <a:pt x="14305" y="10368"/>
                    <a:pt x="13985" y="10714"/>
                    <a:pt x="13985" y="10541"/>
                  </a:cubicBezTo>
                  <a:cubicBezTo>
                    <a:pt x="13825" y="10195"/>
                    <a:pt x="14465" y="9677"/>
                    <a:pt x="14625" y="9504"/>
                  </a:cubicBezTo>
                  <a:cubicBezTo>
                    <a:pt x="14625" y="9504"/>
                    <a:pt x="15105" y="9331"/>
                    <a:pt x="15265" y="9158"/>
                  </a:cubicBezTo>
                  <a:cubicBezTo>
                    <a:pt x="15425" y="9158"/>
                    <a:pt x="15905" y="8986"/>
                    <a:pt x="16225" y="8813"/>
                  </a:cubicBezTo>
                  <a:cubicBezTo>
                    <a:pt x="16385" y="8640"/>
                    <a:pt x="16865" y="8467"/>
                    <a:pt x="17025" y="8294"/>
                  </a:cubicBezTo>
                  <a:cubicBezTo>
                    <a:pt x="17185" y="8122"/>
                    <a:pt x="17345" y="7776"/>
                    <a:pt x="17505" y="7776"/>
                  </a:cubicBezTo>
                  <a:cubicBezTo>
                    <a:pt x="17665" y="7603"/>
                    <a:pt x="17825" y="7603"/>
                    <a:pt x="17985" y="7603"/>
                  </a:cubicBezTo>
                  <a:cubicBezTo>
                    <a:pt x="18145" y="7603"/>
                    <a:pt x="18465" y="7258"/>
                    <a:pt x="18785" y="7085"/>
                  </a:cubicBezTo>
                  <a:cubicBezTo>
                    <a:pt x="18945" y="6912"/>
                    <a:pt x="19265" y="6394"/>
                    <a:pt x="19265" y="6221"/>
                  </a:cubicBezTo>
                  <a:cubicBezTo>
                    <a:pt x="19585" y="6048"/>
                    <a:pt x="20065" y="5702"/>
                    <a:pt x="20225" y="5530"/>
                  </a:cubicBezTo>
                  <a:cubicBezTo>
                    <a:pt x="20385" y="5357"/>
                    <a:pt x="20545" y="5184"/>
                    <a:pt x="20545" y="5011"/>
                  </a:cubicBezTo>
                  <a:cubicBezTo>
                    <a:pt x="20705" y="4838"/>
                    <a:pt x="20545" y="4320"/>
                    <a:pt x="20545" y="4320"/>
                  </a:cubicBezTo>
                  <a:cubicBezTo>
                    <a:pt x="20545" y="4147"/>
                    <a:pt x="20545" y="3629"/>
                    <a:pt x="20545" y="3456"/>
                  </a:cubicBezTo>
                  <a:cubicBezTo>
                    <a:pt x="20705" y="3283"/>
                    <a:pt x="20865" y="3110"/>
                    <a:pt x="21025" y="3110"/>
                  </a:cubicBezTo>
                  <a:cubicBezTo>
                    <a:pt x="21025" y="2938"/>
                    <a:pt x="21345" y="2765"/>
                    <a:pt x="21345" y="2592"/>
                  </a:cubicBezTo>
                  <a:cubicBezTo>
                    <a:pt x="21345" y="2592"/>
                    <a:pt x="21345" y="2419"/>
                    <a:pt x="21185" y="2246"/>
                  </a:cubicBezTo>
                  <a:cubicBezTo>
                    <a:pt x="21185" y="2246"/>
                    <a:pt x="21185" y="1728"/>
                    <a:pt x="21185" y="1728"/>
                  </a:cubicBezTo>
                  <a:cubicBezTo>
                    <a:pt x="21185" y="1728"/>
                    <a:pt x="19745" y="2246"/>
                    <a:pt x="19265" y="2419"/>
                  </a:cubicBezTo>
                  <a:cubicBezTo>
                    <a:pt x="18785" y="2592"/>
                    <a:pt x="17825" y="2938"/>
                    <a:pt x="17345" y="2765"/>
                  </a:cubicBezTo>
                  <a:cubicBezTo>
                    <a:pt x="16705" y="2765"/>
                    <a:pt x="15265" y="2592"/>
                    <a:pt x="14945" y="2074"/>
                  </a:cubicBezTo>
                  <a:cubicBezTo>
                    <a:pt x="14785" y="1901"/>
                    <a:pt x="14785" y="1210"/>
                    <a:pt x="14785" y="1210"/>
                  </a:cubicBezTo>
                  <a:cubicBezTo>
                    <a:pt x="14785" y="1210"/>
                    <a:pt x="14465" y="1037"/>
                    <a:pt x="14305" y="1037"/>
                  </a:cubicBezTo>
                  <a:cubicBezTo>
                    <a:pt x="14145" y="864"/>
                    <a:pt x="13825" y="1037"/>
                    <a:pt x="13665" y="1037"/>
                  </a:cubicBezTo>
                  <a:cubicBezTo>
                    <a:pt x="13345" y="1037"/>
                    <a:pt x="13025" y="1037"/>
                    <a:pt x="12865" y="1037"/>
                  </a:cubicBezTo>
                  <a:cubicBezTo>
                    <a:pt x="12705" y="1037"/>
                    <a:pt x="12545" y="1037"/>
                    <a:pt x="12385" y="1037"/>
                  </a:cubicBezTo>
                  <a:cubicBezTo>
                    <a:pt x="12065" y="1037"/>
                    <a:pt x="11905" y="1037"/>
                    <a:pt x="11745" y="1037"/>
                  </a:cubicBezTo>
                  <a:cubicBezTo>
                    <a:pt x="11585" y="1037"/>
                    <a:pt x="11105" y="1210"/>
                    <a:pt x="10945" y="1210"/>
                  </a:cubicBezTo>
                  <a:cubicBezTo>
                    <a:pt x="10785" y="1210"/>
                    <a:pt x="10145" y="1382"/>
                    <a:pt x="9985" y="1210"/>
                  </a:cubicBezTo>
                  <a:cubicBezTo>
                    <a:pt x="9825" y="1037"/>
                    <a:pt x="10145" y="173"/>
                    <a:pt x="9985" y="0"/>
                  </a:cubicBezTo>
                  <a:cubicBezTo>
                    <a:pt x="9825" y="0"/>
                    <a:pt x="9505" y="0"/>
                    <a:pt x="9345" y="0"/>
                  </a:cubicBezTo>
                  <a:cubicBezTo>
                    <a:pt x="9185" y="173"/>
                    <a:pt x="8865" y="346"/>
                    <a:pt x="8705" y="346"/>
                  </a:cubicBezTo>
                  <a:cubicBezTo>
                    <a:pt x="8545" y="518"/>
                    <a:pt x="8225" y="1210"/>
                    <a:pt x="7905" y="1210"/>
                  </a:cubicBezTo>
                  <a:cubicBezTo>
                    <a:pt x="7745" y="1210"/>
                    <a:pt x="7425" y="864"/>
                    <a:pt x="7265" y="864"/>
                  </a:cubicBezTo>
                  <a:cubicBezTo>
                    <a:pt x="7105" y="1037"/>
                    <a:pt x="6785" y="1382"/>
                    <a:pt x="6625" y="1210"/>
                  </a:cubicBezTo>
                  <a:cubicBezTo>
                    <a:pt x="6465" y="1210"/>
                    <a:pt x="6465" y="1037"/>
                    <a:pt x="6305" y="1037"/>
                  </a:cubicBezTo>
                  <a:cubicBezTo>
                    <a:pt x="6305" y="1037"/>
                    <a:pt x="5985" y="1210"/>
                    <a:pt x="5825" y="1210"/>
                  </a:cubicBezTo>
                  <a:cubicBezTo>
                    <a:pt x="5505" y="1210"/>
                    <a:pt x="5025" y="1210"/>
                    <a:pt x="4705" y="1037"/>
                  </a:cubicBezTo>
                  <a:cubicBezTo>
                    <a:pt x="4385" y="1037"/>
                    <a:pt x="3585" y="346"/>
                    <a:pt x="3265" y="346"/>
                  </a:cubicBezTo>
                  <a:cubicBezTo>
                    <a:pt x="3105" y="518"/>
                    <a:pt x="2625" y="864"/>
                    <a:pt x="2465" y="864"/>
                  </a:cubicBezTo>
                  <a:cubicBezTo>
                    <a:pt x="2305" y="1037"/>
                    <a:pt x="1825" y="691"/>
                    <a:pt x="1665" y="864"/>
                  </a:cubicBezTo>
                  <a:cubicBezTo>
                    <a:pt x="1185" y="864"/>
                    <a:pt x="225" y="1210"/>
                    <a:pt x="65" y="1555"/>
                  </a:cubicBezTo>
                  <a:cubicBezTo>
                    <a:pt x="-255" y="2074"/>
                    <a:pt x="705" y="3802"/>
                    <a:pt x="705" y="3802"/>
                  </a:cubicBezTo>
                  <a:cubicBezTo>
                    <a:pt x="705" y="3802"/>
                    <a:pt x="1985" y="3110"/>
                    <a:pt x="2465" y="3110"/>
                  </a:cubicBezTo>
                  <a:cubicBezTo>
                    <a:pt x="2945" y="3110"/>
                    <a:pt x="3745" y="3456"/>
                    <a:pt x="4225" y="3456"/>
                  </a:cubicBezTo>
                  <a:cubicBezTo>
                    <a:pt x="4545" y="3629"/>
                    <a:pt x="5185" y="3629"/>
                    <a:pt x="5345" y="3974"/>
                  </a:cubicBezTo>
                  <a:cubicBezTo>
                    <a:pt x="5345" y="4147"/>
                    <a:pt x="5345" y="4493"/>
                    <a:pt x="5345" y="4666"/>
                  </a:cubicBezTo>
                  <a:cubicBezTo>
                    <a:pt x="5345" y="5011"/>
                    <a:pt x="4865" y="5702"/>
                    <a:pt x="4705" y="6048"/>
                  </a:cubicBezTo>
                  <a:cubicBezTo>
                    <a:pt x="4705" y="6221"/>
                    <a:pt x="4385" y="6394"/>
                    <a:pt x="4385" y="6566"/>
                  </a:cubicBezTo>
                  <a:cubicBezTo>
                    <a:pt x="4385" y="6739"/>
                    <a:pt x="4385" y="6912"/>
                    <a:pt x="4385" y="7085"/>
                  </a:cubicBezTo>
                  <a:cubicBezTo>
                    <a:pt x="4545" y="7258"/>
                    <a:pt x="4545" y="7603"/>
                    <a:pt x="4705" y="7776"/>
                  </a:cubicBezTo>
                  <a:cubicBezTo>
                    <a:pt x="4865" y="7949"/>
                    <a:pt x="5185" y="7949"/>
                    <a:pt x="5345" y="8122"/>
                  </a:cubicBezTo>
                  <a:cubicBezTo>
                    <a:pt x="5345" y="8122"/>
                    <a:pt x="5825" y="8467"/>
                    <a:pt x="6145" y="8467"/>
                  </a:cubicBezTo>
                  <a:cubicBezTo>
                    <a:pt x="6305" y="8467"/>
                    <a:pt x="6625" y="8294"/>
                    <a:pt x="6785" y="8294"/>
                  </a:cubicBezTo>
                  <a:cubicBezTo>
                    <a:pt x="6945" y="8122"/>
                    <a:pt x="7265" y="8122"/>
                    <a:pt x="7265" y="8294"/>
                  </a:cubicBezTo>
                  <a:cubicBezTo>
                    <a:pt x="7585" y="8640"/>
                    <a:pt x="7105" y="9677"/>
                    <a:pt x="7105" y="10195"/>
                  </a:cubicBezTo>
                  <a:cubicBezTo>
                    <a:pt x="6945" y="10541"/>
                    <a:pt x="6945" y="11405"/>
                    <a:pt x="6785" y="11750"/>
                  </a:cubicBezTo>
                  <a:cubicBezTo>
                    <a:pt x="6785" y="12269"/>
                    <a:pt x="6625" y="13478"/>
                    <a:pt x="6625" y="13997"/>
                  </a:cubicBezTo>
                  <a:cubicBezTo>
                    <a:pt x="6465" y="14342"/>
                    <a:pt x="6465" y="15034"/>
                    <a:pt x="6625" y="15379"/>
                  </a:cubicBezTo>
                  <a:cubicBezTo>
                    <a:pt x="6625" y="15552"/>
                    <a:pt x="6625" y="16070"/>
                    <a:pt x="6625" y="16416"/>
                  </a:cubicBezTo>
                  <a:cubicBezTo>
                    <a:pt x="6625" y="16589"/>
                    <a:pt x="6305" y="17107"/>
                    <a:pt x="6305" y="17280"/>
                  </a:cubicBezTo>
                  <a:cubicBezTo>
                    <a:pt x="6305" y="17453"/>
                    <a:pt x="5985" y="17798"/>
                    <a:pt x="5985" y="17971"/>
                  </a:cubicBezTo>
                  <a:cubicBezTo>
                    <a:pt x="6145" y="18835"/>
                    <a:pt x="8545" y="20218"/>
                    <a:pt x="8545" y="20218"/>
                  </a:cubicBezTo>
                  <a:cubicBezTo>
                    <a:pt x="8545" y="20218"/>
                    <a:pt x="9665" y="20909"/>
                    <a:pt x="9985" y="21254"/>
                  </a:cubicBezTo>
                  <a:cubicBezTo>
                    <a:pt x="9985" y="21254"/>
                    <a:pt x="10305" y="21600"/>
                    <a:pt x="10305" y="21600"/>
                  </a:cubicBezTo>
                  <a:cubicBezTo>
                    <a:pt x="10305" y="21600"/>
                    <a:pt x="10945" y="21082"/>
                    <a:pt x="11105" y="20909"/>
                  </a:cubicBezTo>
                  <a:cubicBezTo>
                    <a:pt x="11265" y="20736"/>
                    <a:pt x="11265" y="20563"/>
                    <a:pt x="11265" y="20390"/>
                  </a:cubicBezTo>
                  <a:cubicBezTo>
                    <a:pt x="11265" y="20390"/>
                    <a:pt x="11265" y="20218"/>
                    <a:pt x="11265" y="20218"/>
                  </a:cubicBezTo>
                  <a:cubicBezTo>
                    <a:pt x="11265" y="20045"/>
                    <a:pt x="11105" y="19872"/>
                    <a:pt x="10945" y="19699"/>
                  </a:cubicBezTo>
                  <a:cubicBezTo>
                    <a:pt x="10945" y="19699"/>
                    <a:pt x="10785" y="19526"/>
                    <a:pt x="10625" y="19526"/>
                  </a:cubicBezTo>
                  <a:cubicBezTo>
                    <a:pt x="10465" y="19354"/>
                    <a:pt x="10145" y="19181"/>
                    <a:pt x="9985" y="19008"/>
                  </a:cubicBezTo>
                  <a:cubicBezTo>
                    <a:pt x="9825" y="18835"/>
                    <a:pt x="9665" y="18490"/>
                    <a:pt x="9665" y="18317"/>
                  </a:cubicBezTo>
                  <a:cubicBezTo>
                    <a:pt x="9505" y="18144"/>
                    <a:pt x="9185" y="17971"/>
                    <a:pt x="9185" y="17626"/>
                  </a:cubicBezTo>
                  <a:cubicBezTo>
                    <a:pt x="9025" y="17453"/>
                    <a:pt x="9025" y="17107"/>
                    <a:pt x="9025" y="16934"/>
                  </a:cubicBezTo>
                  <a:cubicBezTo>
                    <a:pt x="8865" y="16762"/>
                    <a:pt x="8865" y="16070"/>
                    <a:pt x="8705" y="15725"/>
                  </a:cubicBezTo>
                  <a:cubicBezTo>
                    <a:pt x="8705" y="15552"/>
                    <a:pt x="8705" y="15034"/>
                    <a:pt x="8705" y="14688"/>
                  </a:cubicBezTo>
                  <a:cubicBezTo>
                    <a:pt x="8705" y="14342"/>
                    <a:pt x="8545" y="13997"/>
                    <a:pt x="8545" y="13824"/>
                  </a:cubicBezTo>
                  <a:cubicBezTo>
                    <a:pt x="8705" y="13651"/>
                    <a:pt x="8705" y="13306"/>
                    <a:pt x="8865" y="13306"/>
                  </a:cubicBezTo>
                  <a:cubicBezTo>
                    <a:pt x="9025" y="13133"/>
                    <a:pt x="9185" y="13133"/>
                    <a:pt x="9185" y="13306"/>
                  </a:cubicBezTo>
                  <a:cubicBezTo>
                    <a:pt x="9345" y="13306"/>
                    <a:pt x="9665" y="13478"/>
                    <a:pt x="9665" y="13651"/>
                  </a:cubicBezTo>
                  <a:cubicBezTo>
                    <a:pt x="9665" y="13651"/>
                    <a:pt x="9665" y="13824"/>
                    <a:pt x="9665" y="13824"/>
                  </a:cubicBezTo>
                  <a:cubicBezTo>
                    <a:pt x="9665" y="13997"/>
                    <a:pt x="9345" y="13997"/>
                    <a:pt x="9345" y="13997"/>
                  </a:cubicBezTo>
                  <a:cubicBezTo>
                    <a:pt x="9185" y="13997"/>
                    <a:pt x="9345" y="14170"/>
                    <a:pt x="9345" y="14342"/>
                  </a:cubicBezTo>
                  <a:cubicBezTo>
                    <a:pt x="9345" y="14342"/>
                    <a:pt x="9665" y="14515"/>
                    <a:pt x="9825" y="14515"/>
                  </a:cubicBezTo>
                  <a:cubicBezTo>
                    <a:pt x="9985" y="14515"/>
                    <a:pt x="10145" y="14515"/>
                    <a:pt x="10145" y="14342"/>
                  </a:cubicBezTo>
                  <a:cubicBezTo>
                    <a:pt x="10305" y="14342"/>
                    <a:pt x="10625" y="14170"/>
                    <a:pt x="10785" y="13997"/>
                  </a:cubicBezTo>
                  <a:cubicBezTo>
                    <a:pt x="10945" y="13997"/>
                    <a:pt x="11105" y="13478"/>
                    <a:pt x="11265" y="13478"/>
                  </a:cubicBezTo>
                  <a:cubicBezTo>
                    <a:pt x="11585" y="13478"/>
                    <a:pt x="11905" y="14170"/>
                    <a:pt x="12065" y="14342"/>
                  </a:cubicBezTo>
                  <a:cubicBezTo>
                    <a:pt x="12705" y="14515"/>
                    <a:pt x="14465" y="14170"/>
                    <a:pt x="14465" y="1417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12C9BC5F-4A05-4871-ACDF-082CFFE6B102}"/>
                </a:ext>
              </a:extLst>
            </p:cNvPr>
            <p:cNvSpPr/>
            <p:nvPr/>
          </p:nvSpPr>
          <p:spPr>
            <a:xfrm>
              <a:off x="5841088" y="2009807"/>
              <a:ext cx="691487" cy="564996"/>
            </a:xfrm>
            <a:custGeom>
              <a:avLst/>
              <a:gdLst/>
              <a:ahLst/>
              <a:cxnLst>
                <a:cxn ang="0">
                  <a:pos x="wd2" y="hd2"/>
                </a:cxn>
                <a:cxn ang="5400000">
                  <a:pos x="wd2" y="hd2"/>
                </a:cxn>
                <a:cxn ang="10800000">
                  <a:pos x="wd2" y="hd2"/>
                </a:cxn>
                <a:cxn ang="16200000">
                  <a:pos x="wd2" y="hd2"/>
                </a:cxn>
              </a:cxnLst>
              <a:rect l="0" t="0" r="r" b="b"/>
              <a:pathLst>
                <a:path w="21600" h="21600" extrusionOk="0">
                  <a:moveTo>
                    <a:pt x="21185" y="10927"/>
                  </a:moveTo>
                  <a:cubicBezTo>
                    <a:pt x="21185" y="10927"/>
                    <a:pt x="20562" y="11435"/>
                    <a:pt x="20146" y="11689"/>
                  </a:cubicBezTo>
                  <a:cubicBezTo>
                    <a:pt x="19938" y="11689"/>
                    <a:pt x="19523" y="11689"/>
                    <a:pt x="19108" y="11435"/>
                  </a:cubicBezTo>
                  <a:cubicBezTo>
                    <a:pt x="19108" y="11435"/>
                    <a:pt x="18900" y="11181"/>
                    <a:pt x="18900" y="11181"/>
                  </a:cubicBezTo>
                  <a:cubicBezTo>
                    <a:pt x="18692" y="10927"/>
                    <a:pt x="18900" y="10165"/>
                    <a:pt x="18692" y="9911"/>
                  </a:cubicBezTo>
                  <a:cubicBezTo>
                    <a:pt x="18692" y="9911"/>
                    <a:pt x="18485" y="9911"/>
                    <a:pt x="18485" y="9911"/>
                  </a:cubicBezTo>
                  <a:cubicBezTo>
                    <a:pt x="18069" y="9911"/>
                    <a:pt x="17446" y="9911"/>
                    <a:pt x="17238" y="9656"/>
                  </a:cubicBezTo>
                  <a:cubicBezTo>
                    <a:pt x="17031" y="9656"/>
                    <a:pt x="16823" y="9656"/>
                    <a:pt x="16823" y="9402"/>
                  </a:cubicBezTo>
                  <a:cubicBezTo>
                    <a:pt x="16615" y="9402"/>
                    <a:pt x="16408" y="9148"/>
                    <a:pt x="16408" y="8894"/>
                  </a:cubicBezTo>
                  <a:cubicBezTo>
                    <a:pt x="16408" y="8640"/>
                    <a:pt x="16408" y="8386"/>
                    <a:pt x="16408" y="8132"/>
                  </a:cubicBezTo>
                  <a:cubicBezTo>
                    <a:pt x="16408" y="7878"/>
                    <a:pt x="16200" y="7369"/>
                    <a:pt x="16200" y="7115"/>
                  </a:cubicBezTo>
                  <a:cubicBezTo>
                    <a:pt x="16200" y="6861"/>
                    <a:pt x="16200" y="6353"/>
                    <a:pt x="15992" y="6099"/>
                  </a:cubicBezTo>
                  <a:cubicBezTo>
                    <a:pt x="15992" y="5845"/>
                    <a:pt x="16200" y="5591"/>
                    <a:pt x="15992" y="5336"/>
                  </a:cubicBezTo>
                  <a:cubicBezTo>
                    <a:pt x="15992" y="5336"/>
                    <a:pt x="15785" y="5082"/>
                    <a:pt x="15577" y="5082"/>
                  </a:cubicBezTo>
                  <a:cubicBezTo>
                    <a:pt x="15369" y="5082"/>
                    <a:pt x="15162" y="5336"/>
                    <a:pt x="14954" y="5336"/>
                  </a:cubicBezTo>
                  <a:cubicBezTo>
                    <a:pt x="14954" y="5082"/>
                    <a:pt x="14954" y="4320"/>
                    <a:pt x="14746" y="4066"/>
                  </a:cubicBezTo>
                  <a:cubicBezTo>
                    <a:pt x="14538" y="4066"/>
                    <a:pt x="14123" y="4574"/>
                    <a:pt x="13915" y="4320"/>
                  </a:cubicBezTo>
                  <a:cubicBezTo>
                    <a:pt x="13708" y="4320"/>
                    <a:pt x="13708" y="3812"/>
                    <a:pt x="13500" y="3812"/>
                  </a:cubicBezTo>
                  <a:cubicBezTo>
                    <a:pt x="13500" y="3558"/>
                    <a:pt x="13292" y="3304"/>
                    <a:pt x="13085" y="3304"/>
                  </a:cubicBezTo>
                  <a:cubicBezTo>
                    <a:pt x="12877" y="3049"/>
                    <a:pt x="12046" y="3304"/>
                    <a:pt x="11838" y="3304"/>
                  </a:cubicBezTo>
                  <a:cubicBezTo>
                    <a:pt x="11423" y="3304"/>
                    <a:pt x="11008" y="3304"/>
                    <a:pt x="10592" y="3304"/>
                  </a:cubicBezTo>
                  <a:cubicBezTo>
                    <a:pt x="10385" y="3304"/>
                    <a:pt x="10177" y="3558"/>
                    <a:pt x="9969" y="3558"/>
                  </a:cubicBezTo>
                  <a:cubicBezTo>
                    <a:pt x="9762" y="3812"/>
                    <a:pt x="9346" y="4320"/>
                    <a:pt x="9138" y="4320"/>
                  </a:cubicBezTo>
                  <a:cubicBezTo>
                    <a:pt x="8931" y="4574"/>
                    <a:pt x="8515" y="4828"/>
                    <a:pt x="8100" y="4828"/>
                  </a:cubicBezTo>
                  <a:cubicBezTo>
                    <a:pt x="7685" y="5082"/>
                    <a:pt x="7062" y="5082"/>
                    <a:pt x="6646" y="5082"/>
                  </a:cubicBezTo>
                  <a:cubicBezTo>
                    <a:pt x="6438" y="5082"/>
                    <a:pt x="5815" y="5082"/>
                    <a:pt x="5608" y="5082"/>
                  </a:cubicBezTo>
                  <a:cubicBezTo>
                    <a:pt x="5192" y="5082"/>
                    <a:pt x="4569" y="4828"/>
                    <a:pt x="4362" y="4574"/>
                  </a:cubicBezTo>
                  <a:cubicBezTo>
                    <a:pt x="4154" y="4574"/>
                    <a:pt x="3946" y="4066"/>
                    <a:pt x="3946" y="4066"/>
                  </a:cubicBezTo>
                  <a:cubicBezTo>
                    <a:pt x="3531" y="4066"/>
                    <a:pt x="2700" y="4320"/>
                    <a:pt x="2492" y="4066"/>
                  </a:cubicBezTo>
                  <a:cubicBezTo>
                    <a:pt x="2077" y="4066"/>
                    <a:pt x="2077" y="3049"/>
                    <a:pt x="1869" y="2541"/>
                  </a:cubicBezTo>
                  <a:cubicBezTo>
                    <a:pt x="1662" y="2287"/>
                    <a:pt x="1454" y="1779"/>
                    <a:pt x="1246" y="1525"/>
                  </a:cubicBezTo>
                  <a:cubicBezTo>
                    <a:pt x="1038" y="1016"/>
                    <a:pt x="1038" y="762"/>
                    <a:pt x="831" y="254"/>
                  </a:cubicBezTo>
                  <a:cubicBezTo>
                    <a:pt x="831" y="254"/>
                    <a:pt x="831" y="0"/>
                    <a:pt x="831" y="0"/>
                  </a:cubicBezTo>
                  <a:cubicBezTo>
                    <a:pt x="831" y="0"/>
                    <a:pt x="415" y="762"/>
                    <a:pt x="208" y="1016"/>
                  </a:cubicBezTo>
                  <a:cubicBezTo>
                    <a:pt x="208" y="1271"/>
                    <a:pt x="0" y="1779"/>
                    <a:pt x="0" y="2287"/>
                  </a:cubicBezTo>
                  <a:cubicBezTo>
                    <a:pt x="0" y="2541"/>
                    <a:pt x="208" y="3304"/>
                    <a:pt x="415" y="3812"/>
                  </a:cubicBezTo>
                  <a:cubicBezTo>
                    <a:pt x="623" y="4066"/>
                    <a:pt x="623" y="4320"/>
                    <a:pt x="831" y="4574"/>
                  </a:cubicBezTo>
                  <a:cubicBezTo>
                    <a:pt x="831" y="5082"/>
                    <a:pt x="831" y="5591"/>
                    <a:pt x="831" y="6099"/>
                  </a:cubicBezTo>
                  <a:cubicBezTo>
                    <a:pt x="831" y="6607"/>
                    <a:pt x="831" y="7115"/>
                    <a:pt x="831" y="7878"/>
                  </a:cubicBezTo>
                  <a:cubicBezTo>
                    <a:pt x="831" y="8132"/>
                    <a:pt x="1038" y="8640"/>
                    <a:pt x="1246" y="8894"/>
                  </a:cubicBezTo>
                  <a:cubicBezTo>
                    <a:pt x="1246" y="9148"/>
                    <a:pt x="1246" y="9656"/>
                    <a:pt x="1454" y="10165"/>
                  </a:cubicBezTo>
                  <a:cubicBezTo>
                    <a:pt x="1454" y="10419"/>
                    <a:pt x="1662" y="10673"/>
                    <a:pt x="1662" y="10927"/>
                  </a:cubicBezTo>
                  <a:cubicBezTo>
                    <a:pt x="1662" y="11435"/>
                    <a:pt x="1454" y="11689"/>
                    <a:pt x="1454" y="11944"/>
                  </a:cubicBezTo>
                  <a:cubicBezTo>
                    <a:pt x="1246" y="12452"/>
                    <a:pt x="1246" y="13722"/>
                    <a:pt x="1246" y="13722"/>
                  </a:cubicBezTo>
                  <a:cubicBezTo>
                    <a:pt x="1246" y="13722"/>
                    <a:pt x="1869" y="15247"/>
                    <a:pt x="2077" y="15755"/>
                  </a:cubicBezTo>
                  <a:cubicBezTo>
                    <a:pt x="2285" y="16009"/>
                    <a:pt x="2492" y="16518"/>
                    <a:pt x="2700" y="16772"/>
                  </a:cubicBezTo>
                  <a:cubicBezTo>
                    <a:pt x="2700" y="16772"/>
                    <a:pt x="3115" y="17026"/>
                    <a:pt x="3323" y="17026"/>
                  </a:cubicBezTo>
                  <a:cubicBezTo>
                    <a:pt x="3531" y="17026"/>
                    <a:pt x="3738" y="16518"/>
                    <a:pt x="3946" y="16518"/>
                  </a:cubicBezTo>
                  <a:cubicBezTo>
                    <a:pt x="3946" y="16264"/>
                    <a:pt x="3946" y="16264"/>
                    <a:pt x="4154" y="16264"/>
                  </a:cubicBezTo>
                  <a:cubicBezTo>
                    <a:pt x="4154" y="16264"/>
                    <a:pt x="4362" y="16772"/>
                    <a:pt x="4362" y="17026"/>
                  </a:cubicBezTo>
                  <a:cubicBezTo>
                    <a:pt x="4362" y="17280"/>
                    <a:pt x="4362" y="18296"/>
                    <a:pt x="4362" y="18296"/>
                  </a:cubicBezTo>
                  <a:cubicBezTo>
                    <a:pt x="4362" y="18296"/>
                    <a:pt x="5192" y="17788"/>
                    <a:pt x="5192" y="17788"/>
                  </a:cubicBezTo>
                  <a:cubicBezTo>
                    <a:pt x="5608" y="17534"/>
                    <a:pt x="6023" y="17280"/>
                    <a:pt x="6231" y="17026"/>
                  </a:cubicBezTo>
                  <a:cubicBezTo>
                    <a:pt x="6438" y="17026"/>
                    <a:pt x="6646" y="16772"/>
                    <a:pt x="6854" y="16772"/>
                  </a:cubicBezTo>
                  <a:cubicBezTo>
                    <a:pt x="7269" y="17280"/>
                    <a:pt x="7062" y="18296"/>
                    <a:pt x="7269" y="18805"/>
                  </a:cubicBezTo>
                  <a:cubicBezTo>
                    <a:pt x="7477" y="19059"/>
                    <a:pt x="7477" y="19567"/>
                    <a:pt x="7685" y="19821"/>
                  </a:cubicBezTo>
                  <a:cubicBezTo>
                    <a:pt x="7685" y="19821"/>
                    <a:pt x="7892" y="20075"/>
                    <a:pt x="8100" y="20075"/>
                  </a:cubicBezTo>
                  <a:cubicBezTo>
                    <a:pt x="8515" y="20329"/>
                    <a:pt x="9138" y="20838"/>
                    <a:pt x="9554" y="20838"/>
                  </a:cubicBezTo>
                  <a:cubicBezTo>
                    <a:pt x="9762" y="20838"/>
                    <a:pt x="9969" y="20329"/>
                    <a:pt x="10385" y="20329"/>
                  </a:cubicBezTo>
                  <a:cubicBezTo>
                    <a:pt x="10592" y="20329"/>
                    <a:pt x="11008" y="20075"/>
                    <a:pt x="11215" y="20075"/>
                  </a:cubicBezTo>
                  <a:cubicBezTo>
                    <a:pt x="11631" y="20075"/>
                    <a:pt x="12254" y="19821"/>
                    <a:pt x="12462" y="20075"/>
                  </a:cubicBezTo>
                  <a:cubicBezTo>
                    <a:pt x="12669" y="20329"/>
                    <a:pt x="12462" y="21346"/>
                    <a:pt x="12669" y="21600"/>
                  </a:cubicBezTo>
                  <a:cubicBezTo>
                    <a:pt x="12877" y="21600"/>
                    <a:pt x="13500" y="21600"/>
                    <a:pt x="13708" y="21600"/>
                  </a:cubicBezTo>
                  <a:cubicBezTo>
                    <a:pt x="13915" y="21600"/>
                    <a:pt x="14331" y="21092"/>
                    <a:pt x="14538" y="21092"/>
                  </a:cubicBezTo>
                  <a:cubicBezTo>
                    <a:pt x="14746" y="20838"/>
                    <a:pt x="14954" y="20584"/>
                    <a:pt x="15162" y="20329"/>
                  </a:cubicBezTo>
                  <a:cubicBezTo>
                    <a:pt x="15369" y="20329"/>
                    <a:pt x="15785" y="20075"/>
                    <a:pt x="15992" y="20075"/>
                  </a:cubicBezTo>
                  <a:cubicBezTo>
                    <a:pt x="16200" y="20075"/>
                    <a:pt x="16408" y="19567"/>
                    <a:pt x="16408" y="19567"/>
                  </a:cubicBezTo>
                  <a:cubicBezTo>
                    <a:pt x="16823" y="19567"/>
                    <a:pt x="17446" y="20075"/>
                    <a:pt x="17654" y="20075"/>
                  </a:cubicBezTo>
                  <a:cubicBezTo>
                    <a:pt x="17862" y="20075"/>
                    <a:pt x="18485" y="20329"/>
                    <a:pt x="18692" y="20329"/>
                  </a:cubicBezTo>
                  <a:cubicBezTo>
                    <a:pt x="18692" y="20329"/>
                    <a:pt x="18900" y="20075"/>
                    <a:pt x="19108" y="20075"/>
                  </a:cubicBezTo>
                  <a:cubicBezTo>
                    <a:pt x="19108" y="19821"/>
                    <a:pt x="19108" y="19567"/>
                    <a:pt x="19108" y="19313"/>
                  </a:cubicBezTo>
                  <a:cubicBezTo>
                    <a:pt x="19108" y="19313"/>
                    <a:pt x="19108" y="18551"/>
                    <a:pt x="19108" y="18296"/>
                  </a:cubicBezTo>
                  <a:cubicBezTo>
                    <a:pt x="19315" y="18042"/>
                    <a:pt x="19523" y="17788"/>
                    <a:pt x="19523" y="17788"/>
                  </a:cubicBezTo>
                  <a:cubicBezTo>
                    <a:pt x="19731" y="17534"/>
                    <a:pt x="20146" y="17280"/>
                    <a:pt x="20146" y="17026"/>
                  </a:cubicBezTo>
                  <a:cubicBezTo>
                    <a:pt x="20354" y="16772"/>
                    <a:pt x="20562" y="16264"/>
                    <a:pt x="20769" y="16264"/>
                  </a:cubicBezTo>
                  <a:cubicBezTo>
                    <a:pt x="20769" y="15755"/>
                    <a:pt x="20769" y="14739"/>
                    <a:pt x="20977" y="14485"/>
                  </a:cubicBezTo>
                  <a:cubicBezTo>
                    <a:pt x="20977" y="13976"/>
                    <a:pt x="21600" y="12960"/>
                    <a:pt x="21600" y="12452"/>
                  </a:cubicBezTo>
                  <a:cubicBezTo>
                    <a:pt x="21600" y="12452"/>
                    <a:pt x="21600" y="11944"/>
                    <a:pt x="21392" y="11944"/>
                  </a:cubicBezTo>
                  <a:cubicBezTo>
                    <a:pt x="21392" y="11689"/>
                    <a:pt x="21185" y="10927"/>
                    <a:pt x="21185" y="1092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ABA1867A-29D7-4701-BD50-56ADF9595F9E}"/>
                </a:ext>
              </a:extLst>
            </p:cNvPr>
            <p:cNvSpPr/>
            <p:nvPr/>
          </p:nvSpPr>
          <p:spPr>
            <a:xfrm>
              <a:off x="5841088" y="2009807"/>
              <a:ext cx="691487" cy="564996"/>
            </a:xfrm>
            <a:custGeom>
              <a:avLst/>
              <a:gdLst/>
              <a:ahLst/>
              <a:cxnLst>
                <a:cxn ang="0">
                  <a:pos x="wd2" y="hd2"/>
                </a:cxn>
                <a:cxn ang="5400000">
                  <a:pos x="wd2" y="hd2"/>
                </a:cxn>
                <a:cxn ang="10800000">
                  <a:pos x="wd2" y="hd2"/>
                </a:cxn>
                <a:cxn ang="16200000">
                  <a:pos x="wd2" y="hd2"/>
                </a:cxn>
              </a:cxnLst>
              <a:rect l="0" t="0" r="r" b="b"/>
              <a:pathLst>
                <a:path w="21600" h="21600" extrusionOk="0">
                  <a:moveTo>
                    <a:pt x="21185" y="10927"/>
                  </a:moveTo>
                  <a:cubicBezTo>
                    <a:pt x="21185" y="10927"/>
                    <a:pt x="20562" y="11435"/>
                    <a:pt x="20146" y="11689"/>
                  </a:cubicBezTo>
                  <a:cubicBezTo>
                    <a:pt x="19938" y="11689"/>
                    <a:pt x="19523" y="11689"/>
                    <a:pt x="19108" y="11435"/>
                  </a:cubicBezTo>
                  <a:cubicBezTo>
                    <a:pt x="19108" y="11435"/>
                    <a:pt x="18900" y="11181"/>
                    <a:pt x="18900" y="11181"/>
                  </a:cubicBezTo>
                  <a:cubicBezTo>
                    <a:pt x="18692" y="10927"/>
                    <a:pt x="18900" y="10165"/>
                    <a:pt x="18692" y="9911"/>
                  </a:cubicBezTo>
                  <a:cubicBezTo>
                    <a:pt x="18692" y="9911"/>
                    <a:pt x="18485" y="9911"/>
                    <a:pt x="18485" y="9911"/>
                  </a:cubicBezTo>
                  <a:cubicBezTo>
                    <a:pt x="18069" y="9911"/>
                    <a:pt x="17446" y="9911"/>
                    <a:pt x="17238" y="9656"/>
                  </a:cubicBezTo>
                  <a:cubicBezTo>
                    <a:pt x="17031" y="9656"/>
                    <a:pt x="16823" y="9656"/>
                    <a:pt x="16823" y="9402"/>
                  </a:cubicBezTo>
                  <a:cubicBezTo>
                    <a:pt x="16615" y="9402"/>
                    <a:pt x="16408" y="9148"/>
                    <a:pt x="16408" y="8894"/>
                  </a:cubicBezTo>
                  <a:cubicBezTo>
                    <a:pt x="16408" y="8640"/>
                    <a:pt x="16408" y="8386"/>
                    <a:pt x="16408" y="8132"/>
                  </a:cubicBezTo>
                  <a:cubicBezTo>
                    <a:pt x="16408" y="7878"/>
                    <a:pt x="16200" y="7369"/>
                    <a:pt x="16200" y="7115"/>
                  </a:cubicBezTo>
                  <a:cubicBezTo>
                    <a:pt x="16200" y="6861"/>
                    <a:pt x="16200" y="6353"/>
                    <a:pt x="15992" y="6099"/>
                  </a:cubicBezTo>
                  <a:cubicBezTo>
                    <a:pt x="15992" y="5845"/>
                    <a:pt x="16200" y="5591"/>
                    <a:pt x="15992" y="5336"/>
                  </a:cubicBezTo>
                  <a:cubicBezTo>
                    <a:pt x="15992" y="5336"/>
                    <a:pt x="15785" y="5082"/>
                    <a:pt x="15577" y="5082"/>
                  </a:cubicBezTo>
                  <a:cubicBezTo>
                    <a:pt x="15369" y="5082"/>
                    <a:pt x="15162" y="5336"/>
                    <a:pt x="14954" y="5336"/>
                  </a:cubicBezTo>
                  <a:cubicBezTo>
                    <a:pt x="14954" y="5082"/>
                    <a:pt x="14954" y="4320"/>
                    <a:pt x="14746" y="4066"/>
                  </a:cubicBezTo>
                  <a:cubicBezTo>
                    <a:pt x="14538" y="4066"/>
                    <a:pt x="14123" y="4574"/>
                    <a:pt x="13915" y="4320"/>
                  </a:cubicBezTo>
                  <a:cubicBezTo>
                    <a:pt x="13708" y="4320"/>
                    <a:pt x="13708" y="3812"/>
                    <a:pt x="13500" y="3812"/>
                  </a:cubicBezTo>
                  <a:cubicBezTo>
                    <a:pt x="13500" y="3558"/>
                    <a:pt x="13292" y="3304"/>
                    <a:pt x="13085" y="3304"/>
                  </a:cubicBezTo>
                  <a:cubicBezTo>
                    <a:pt x="12877" y="3049"/>
                    <a:pt x="12046" y="3304"/>
                    <a:pt x="11838" y="3304"/>
                  </a:cubicBezTo>
                  <a:cubicBezTo>
                    <a:pt x="11423" y="3304"/>
                    <a:pt x="11008" y="3304"/>
                    <a:pt x="10592" y="3304"/>
                  </a:cubicBezTo>
                  <a:cubicBezTo>
                    <a:pt x="10385" y="3304"/>
                    <a:pt x="10177" y="3558"/>
                    <a:pt x="9969" y="3558"/>
                  </a:cubicBezTo>
                  <a:cubicBezTo>
                    <a:pt x="9762" y="3812"/>
                    <a:pt x="9346" y="4320"/>
                    <a:pt x="9138" y="4320"/>
                  </a:cubicBezTo>
                  <a:cubicBezTo>
                    <a:pt x="8931" y="4574"/>
                    <a:pt x="8515" y="4828"/>
                    <a:pt x="8100" y="4828"/>
                  </a:cubicBezTo>
                  <a:cubicBezTo>
                    <a:pt x="7685" y="5082"/>
                    <a:pt x="7062" y="5082"/>
                    <a:pt x="6646" y="5082"/>
                  </a:cubicBezTo>
                  <a:cubicBezTo>
                    <a:pt x="6438" y="5082"/>
                    <a:pt x="5815" y="5082"/>
                    <a:pt x="5608" y="5082"/>
                  </a:cubicBezTo>
                  <a:cubicBezTo>
                    <a:pt x="5192" y="5082"/>
                    <a:pt x="4569" y="4828"/>
                    <a:pt x="4362" y="4574"/>
                  </a:cubicBezTo>
                  <a:cubicBezTo>
                    <a:pt x="4154" y="4574"/>
                    <a:pt x="3946" y="4066"/>
                    <a:pt x="3946" y="4066"/>
                  </a:cubicBezTo>
                  <a:cubicBezTo>
                    <a:pt x="3531" y="4066"/>
                    <a:pt x="2700" y="4320"/>
                    <a:pt x="2492" y="4066"/>
                  </a:cubicBezTo>
                  <a:cubicBezTo>
                    <a:pt x="2077" y="4066"/>
                    <a:pt x="2077" y="3049"/>
                    <a:pt x="1869" y="2541"/>
                  </a:cubicBezTo>
                  <a:cubicBezTo>
                    <a:pt x="1662" y="2287"/>
                    <a:pt x="1454" y="1779"/>
                    <a:pt x="1246" y="1525"/>
                  </a:cubicBezTo>
                  <a:cubicBezTo>
                    <a:pt x="1038" y="1016"/>
                    <a:pt x="1038" y="762"/>
                    <a:pt x="831" y="254"/>
                  </a:cubicBezTo>
                  <a:cubicBezTo>
                    <a:pt x="831" y="254"/>
                    <a:pt x="831" y="0"/>
                    <a:pt x="831" y="0"/>
                  </a:cubicBezTo>
                  <a:cubicBezTo>
                    <a:pt x="831" y="0"/>
                    <a:pt x="415" y="762"/>
                    <a:pt x="208" y="1016"/>
                  </a:cubicBezTo>
                  <a:cubicBezTo>
                    <a:pt x="208" y="1271"/>
                    <a:pt x="0" y="1779"/>
                    <a:pt x="0" y="2287"/>
                  </a:cubicBezTo>
                  <a:cubicBezTo>
                    <a:pt x="0" y="2541"/>
                    <a:pt x="208" y="3304"/>
                    <a:pt x="415" y="3812"/>
                  </a:cubicBezTo>
                  <a:cubicBezTo>
                    <a:pt x="623" y="4066"/>
                    <a:pt x="623" y="4320"/>
                    <a:pt x="831" y="4574"/>
                  </a:cubicBezTo>
                  <a:cubicBezTo>
                    <a:pt x="831" y="5082"/>
                    <a:pt x="831" y="5591"/>
                    <a:pt x="831" y="6099"/>
                  </a:cubicBezTo>
                  <a:cubicBezTo>
                    <a:pt x="831" y="6607"/>
                    <a:pt x="831" y="7115"/>
                    <a:pt x="831" y="7878"/>
                  </a:cubicBezTo>
                  <a:cubicBezTo>
                    <a:pt x="831" y="8132"/>
                    <a:pt x="1038" y="8640"/>
                    <a:pt x="1246" y="8894"/>
                  </a:cubicBezTo>
                  <a:cubicBezTo>
                    <a:pt x="1246" y="9148"/>
                    <a:pt x="1246" y="9656"/>
                    <a:pt x="1454" y="10165"/>
                  </a:cubicBezTo>
                  <a:cubicBezTo>
                    <a:pt x="1454" y="10419"/>
                    <a:pt x="1662" y="10673"/>
                    <a:pt x="1662" y="10927"/>
                  </a:cubicBezTo>
                  <a:cubicBezTo>
                    <a:pt x="1662" y="11435"/>
                    <a:pt x="1454" y="11689"/>
                    <a:pt x="1454" y="11944"/>
                  </a:cubicBezTo>
                  <a:cubicBezTo>
                    <a:pt x="1246" y="12452"/>
                    <a:pt x="1246" y="13722"/>
                    <a:pt x="1246" y="13722"/>
                  </a:cubicBezTo>
                  <a:cubicBezTo>
                    <a:pt x="1246" y="13722"/>
                    <a:pt x="1869" y="15247"/>
                    <a:pt x="2077" y="15755"/>
                  </a:cubicBezTo>
                  <a:cubicBezTo>
                    <a:pt x="2285" y="16009"/>
                    <a:pt x="2492" y="16518"/>
                    <a:pt x="2700" y="16772"/>
                  </a:cubicBezTo>
                  <a:cubicBezTo>
                    <a:pt x="2700" y="16772"/>
                    <a:pt x="3115" y="17026"/>
                    <a:pt x="3323" y="17026"/>
                  </a:cubicBezTo>
                  <a:cubicBezTo>
                    <a:pt x="3531" y="17026"/>
                    <a:pt x="3738" y="16518"/>
                    <a:pt x="3946" y="16518"/>
                  </a:cubicBezTo>
                  <a:cubicBezTo>
                    <a:pt x="3946" y="16264"/>
                    <a:pt x="3946" y="16264"/>
                    <a:pt x="4154" y="16264"/>
                  </a:cubicBezTo>
                  <a:cubicBezTo>
                    <a:pt x="4154" y="16264"/>
                    <a:pt x="4362" y="16772"/>
                    <a:pt x="4362" y="17026"/>
                  </a:cubicBezTo>
                  <a:cubicBezTo>
                    <a:pt x="4362" y="17280"/>
                    <a:pt x="4362" y="18296"/>
                    <a:pt x="4362" y="18296"/>
                  </a:cubicBezTo>
                  <a:cubicBezTo>
                    <a:pt x="4362" y="18296"/>
                    <a:pt x="5192" y="17788"/>
                    <a:pt x="5192" y="17788"/>
                  </a:cubicBezTo>
                  <a:cubicBezTo>
                    <a:pt x="5608" y="17534"/>
                    <a:pt x="6023" y="17280"/>
                    <a:pt x="6231" y="17026"/>
                  </a:cubicBezTo>
                  <a:cubicBezTo>
                    <a:pt x="6438" y="17026"/>
                    <a:pt x="6646" y="16772"/>
                    <a:pt x="6854" y="16772"/>
                  </a:cubicBezTo>
                  <a:cubicBezTo>
                    <a:pt x="7269" y="17280"/>
                    <a:pt x="7062" y="18296"/>
                    <a:pt x="7269" y="18805"/>
                  </a:cubicBezTo>
                  <a:cubicBezTo>
                    <a:pt x="7477" y="19059"/>
                    <a:pt x="7477" y="19567"/>
                    <a:pt x="7685" y="19821"/>
                  </a:cubicBezTo>
                  <a:cubicBezTo>
                    <a:pt x="7685" y="19821"/>
                    <a:pt x="7892" y="20075"/>
                    <a:pt x="8100" y="20075"/>
                  </a:cubicBezTo>
                  <a:cubicBezTo>
                    <a:pt x="8515" y="20329"/>
                    <a:pt x="9138" y="20838"/>
                    <a:pt x="9554" y="20838"/>
                  </a:cubicBezTo>
                  <a:cubicBezTo>
                    <a:pt x="9762" y="20838"/>
                    <a:pt x="9969" y="20329"/>
                    <a:pt x="10385" y="20329"/>
                  </a:cubicBezTo>
                  <a:cubicBezTo>
                    <a:pt x="10592" y="20329"/>
                    <a:pt x="11008" y="20075"/>
                    <a:pt x="11215" y="20075"/>
                  </a:cubicBezTo>
                  <a:cubicBezTo>
                    <a:pt x="11631" y="20075"/>
                    <a:pt x="12254" y="19821"/>
                    <a:pt x="12462" y="20075"/>
                  </a:cubicBezTo>
                  <a:cubicBezTo>
                    <a:pt x="12669" y="20329"/>
                    <a:pt x="12462" y="21346"/>
                    <a:pt x="12669" y="21600"/>
                  </a:cubicBezTo>
                  <a:cubicBezTo>
                    <a:pt x="12877" y="21600"/>
                    <a:pt x="13500" y="21600"/>
                    <a:pt x="13708" y="21600"/>
                  </a:cubicBezTo>
                  <a:cubicBezTo>
                    <a:pt x="13915" y="21600"/>
                    <a:pt x="14331" y="21092"/>
                    <a:pt x="14538" y="21092"/>
                  </a:cubicBezTo>
                  <a:cubicBezTo>
                    <a:pt x="14746" y="20838"/>
                    <a:pt x="14954" y="20584"/>
                    <a:pt x="15162" y="20329"/>
                  </a:cubicBezTo>
                  <a:cubicBezTo>
                    <a:pt x="15369" y="20329"/>
                    <a:pt x="15785" y="20075"/>
                    <a:pt x="15992" y="20075"/>
                  </a:cubicBezTo>
                  <a:cubicBezTo>
                    <a:pt x="16200" y="20075"/>
                    <a:pt x="16408" y="19567"/>
                    <a:pt x="16408" y="19567"/>
                  </a:cubicBezTo>
                  <a:cubicBezTo>
                    <a:pt x="16823" y="19567"/>
                    <a:pt x="17446" y="20075"/>
                    <a:pt x="17654" y="20075"/>
                  </a:cubicBezTo>
                  <a:cubicBezTo>
                    <a:pt x="17862" y="20075"/>
                    <a:pt x="18485" y="20329"/>
                    <a:pt x="18692" y="20329"/>
                  </a:cubicBezTo>
                  <a:cubicBezTo>
                    <a:pt x="18692" y="20329"/>
                    <a:pt x="18900" y="20075"/>
                    <a:pt x="19108" y="20075"/>
                  </a:cubicBezTo>
                  <a:cubicBezTo>
                    <a:pt x="19108" y="19821"/>
                    <a:pt x="19108" y="19567"/>
                    <a:pt x="19108" y="19313"/>
                  </a:cubicBezTo>
                  <a:cubicBezTo>
                    <a:pt x="19108" y="19313"/>
                    <a:pt x="19108" y="18551"/>
                    <a:pt x="19108" y="18296"/>
                  </a:cubicBezTo>
                  <a:cubicBezTo>
                    <a:pt x="19315" y="18042"/>
                    <a:pt x="19523" y="17788"/>
                    <a:pt x="19523" y="17788"/>
                  </a:cubicBezTo>
                  <a:cubicBezTo>
                    <a:pt x="19731" y="17534"/>
                    <a:pt x="20146" y="17280"/>
                    <a:pt x="20146" y="17026"/>
                  </a:cubicBezTo>
                  <a:cubicBezTo>
                    <a:pt x="20354" y="16772"/>
                    <a:pt x="20562" y="16264"/>
                    <a:pt x="20769" y="16264"/>
                  </a:cubicBezTo>
                  <a:cubicBezTo>
                    <a:pt x="20769" y="15755"/>
                    <a:pt x="20769" y="14739"/>
                    <a:pt x="20977" y="14485"/>
                  </a:cubicBezTo>
                  <a:cubicBezTo>
                    <a:pt x="20977" y="13976"/>
                    <a:pt x="21600" y="12960"/>
                    <a:pt x="21600" y="12452"/>
                  </a:cubicBezTo>
                  <a:cubicBezTo>
                    <a:pt x="21600" y="12452"/>
                    <a:pt x="21600" y="11944"/>
                    <a:pt x="21392" y="11944"/>
                  </a:cubicBezTo>
                  <a:cubicBezTo>
                    <a:pt x="21392" y="11689"/>
                    <a:pt x="21185" y="10927"/>
                    <a:pt x="21185" y="1092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4A0720A6-63F7-4559-AD36-D46088C34DFE}"/>
                </a:ext>
              </a:extLst>
            </p:cNvPr>
            <p:cNvSpPr/>
            <p:nvPr/>
          </p:nvSpPr>
          <p:spPr>
            <a:xfrm>
              <a:off x="4506788" y="1892636"/>
              <a:ext cx="1587283" cy="1781235"/>
            </a:xfrm>
            <a:custGeom>
              <a:avLst/>
              <a:gdLst/>
              <a:ahLst/>
              <a:cxnLst>
                <a:cxn ang="0">
                  <a:pos x="wd2" y="hd2"/>
                </a:cxn>
                <a:cxn ang="5400000">
                  <a:pos x="wd2" y="hd2"/>
                </a:cxn>
                <a:cxn ang="10800000">
                  <a:pos x="wd2" y="hd2"/>
                </a:cxn>
                <a:cxn ang="16200000">
                  <a:pos x="wd2" y="hd2"/>
                </a:cxn>
              </a:cxnLst>
              <a:rect l="0" t="0" r="r" b="b"/>
              <a:pathLst>
                <a:path w="21474" h="21555" extrusionOk="0">
                  <a:moveTo>
                    <a:pt x="21370" y="10997"/>
                  </a:moveTo>
                  <a:cubicBezTo>
                    <a:pt x="21550" y="11158"/>
                    <a:pt x="21460" y="11642"/>
                    <a:pt x="21370" y="11883"/>
                  </a:cubicBezTo>
                  <a:cubicBezTo>
                    <a:pt x="21370" y="11883"/>
                    <a:pt x="21280" y="11964"/>
                    <a:pt x="21190" y="11964"/>
                  </a:cubicBezTo>
                  <a:cubicBezTo>
                    <a:pt x="21190" y="11964"/>
                    <a:pt x="21100" y="12045"/>
                    <a:pt x="21010" y="12045"/>
                  </a:cubicBezTo>
                  <a:cubicBezTo>
                    <a:pt x="20920" y="12045"/>
                    <a:pt x="20650" y="11964"/>
                    <a:pt x="20560" y="11964"/>
                  </a:cubicBezTo>
                  <a:cubicBezTo>
                    <a:pt x="20470" y="11964"/>
                    <a:pt x="20290" y="12045"/>
                    <a:pt x="20290" y="12045"/>
                  </a:cubicBezTo>
                  <a:cubicBezTo>
                    <a:pt x="20290" y="12045"/>
                    <a:pt x="20110" y="11964"/>
                    <a:pt x="20020" y="11964"/>
                  </a:cubicBezTo>
                  <a:cubicBezTo>
                    <a:pt x="19930" y="11883"/>
                    <a:pt x="19750" y="11964"/>
                    <a:pt x="19660" y="11964"/>
                  </a:cubicBezTo>
                  <a:cubicBezTo>
                    <a:pt x="19480" y="11964"/>
                    <a:pt x="19390" y="11964"/>
                    <a:pt x="19210" y="11964"/>
                  </a:cubicBezTo>
                  <a:cubicBezTo>
                    <a:pt x="19120" y="11964"/>
                    <a:pt x="19030" y="11964"/>
                    <a:pt x="18940" y="11964"/>
                  </a:cubicBezTo>
                  <a:cubicBezTo>
                    <a:pt x="18850" y="11964"/>
                    <a:pt x="18670" y="11964"/>
                    <a:pt x="18580" y="11964"/>
                  </a:cubicBezTo>
                  <a:cubicBezTo>
                    <a:pt x="18490" y="11964"/>
                    <a:pt x="18310" y="12045"/>
                    <a:pt x="18130" y="12045"/>
                  </a:cubicBezTo>
                  <a:cubicBezTo>
                    <a:pt x="18040" y="12045"/>
                    <a:pt x="17770" y="12125"/>
                    <a:pt x="17680" y="12045"/>
                  </a:cubicBezTo>
                  <a:cubicBezTo>
                    <a:pt x="17500" y="11964"/>
                    <a:pt x="17770" y="11561"/>
                    <a:pt x="17590" y="11480"/>
                  </a:cubicBezTo>
                  <a:cubicBezTo>
                    <a:pt x="17500" y="11480"/>
                    <a:pt x="17320" y="11480"/>
                    <a:pt x="17230" y="11480"/>
                  </a:cubicBezTo>
                  <a:cubicBezTo>
                    <a:pt x="17140" y="11480"/>
                    <a:pt x="16960" y="11642"/>
                    <a:pt x="16870" y="11642"/>
                  </a:cubicBezTo>
                  <a:cubicBezTo>
                    <a:pt x="16780" y="11722"/>
                    <a:pt x="16600" y="12045"/>
                    <a:pt x="16420" y="12045"/>
                  </a:cubicBezTo>
                  <a:cubicBezTo>
                    <a:pt x="16330" y="12045"/>
                    <a:pt x="16150" y="11883"/>
                    <a:pt x="16060" y="11883"/>
                  </a:cubicBezTo>
                  <a:cubicBezTo>
                    <a:pt x="15970" y="11964"/>
                    <a:pt x="15790" y="12125"/>
                    <a:pt x="15700" y="12045"/>
                  </a:cubicBezTo>
                  <a:cubicBezTo>
                    <a:pt x="15610" y="12045"/>
                    <a:pt x="15610" y="11964"/>
                    <a:pt x="15520" y="11964"/>
                  </a:cubicBezTo>
                  <a:cubicBezTo>
                    <a:pt x="15520" y="11964"/>
                    <a:pt x="15340" y="11964"/>
                    <a:pt x="15250" y="11964"/>
                  </a:cubicBezTo>
                  <a:cubicBezTo>
                    <a:pt x="15070" y="11964"/>
                    <a:pt x="14800" y="11964"/>
                    <a:pt x="14620" y="11964"/>
                  </a:cubicBezTo>
                  <a:cubicBezTo>
                    <a:pt x="14440" y="11964"/>
                    <a:pt x="13990" y="11642"/>
                    <a:pt x="13810" y="11642"/>
                  </a:cubicBezTo>
                  <a:cubicBezTo>
                    <a:pt x="13720" y="11722"/>
                    <a:pt x="13450" y="11883"/>
                    <a:pt x="13360" y="11883"/>
                  </a:cubicBezTo>
                  <a:cubicBezTo>
                    <a:pt x="13270" y="11964"/>
                    <a:pt x="13000" y="11803"/>
                    <a:pt x="12910" y="11883"/>
                  </a:cubicBezTo>
                  <a:cubicBezTo>
                    <a:pt x="12640" y="11883"/>
                    <a:pt x="12100" y="11964"/>
                    <a:pt x="12010" y="12206"/>
                  </a:cubicBezTo>
                  <a:cubicBezTo>
                    <a:pt x="11830" y="12448"/>
                    <a:pt x="12370" y="13254"/>
                    <a:pt x="12370" y="13254"/>
                  </a:cubicBezTo>
                  <a:cubicBezTo>
                    <a:pt x="12370" y="13254"/>
                    <a:pt x="11740" y="13495"/>
                    <a:pt x="11470" y="13495"/>
                  </a:cubicBezTo>
                  <a:cubicBezTo>
                    <a:pt x="11380" y="13495"/>
                    <a:pt x="11290" y="13334"/>
                    <a:pt x="11200" y="13334"/>
                  </a:cubicBezTo>
                  <a:cubicBezTo>
                    <a:pt x="11110" y="13254"/>
                    <a:pt x="10750" y="13334"/>
                    <a:pt x="10570" y="13334"/>
                  </a:cubicBezTo>
                  <a:cubicBezTo>
                    <a:pt x="10390" y="13415"/>
                    <a:pt x="9940" y="13737"/>
                    <a:pt x="9850" y="13898"/>
                  </a:cubicBezTo>
                  <a:cubicBezTo>
                    <a:pt x="9760" y="14059"/>
                    <a:pt x="10210" y="14382"/>
                    <a:pt x="10210" y="14543"/>
                  </a:cubicBezTo>
                  <a:cubicBezTo>
                    <a:pt x="10210" y="14704"/>
                    <a:pt x="9850" y="14785"/>
                    <a:pt x="9760" y="14865"/>
                  </a:cubicBezTo>
                  <a:cubicBezTo>
                    <a:pt x="9670" y="15027"/>
                    <a:pt x="9490" y="15188"/>
                    <a:pt x="9400" y="15268"/>
                  </a:cubicBezTo>
                  <a:cubicBezTo>
                    <a:pt x="9310" y="15349"/>
                    <a:pt x="9220" y="15671"/>
                    <a:pt x="9130" y="15752"/>
                  </a:cubicBezTo>
                  <a:cubicBezTo>
                    <a:pt x="9130" y="15913"/>
                    <a:pt x="9040" y="16236"/>
                    <a:pt x="8860" y="16316"/>
                  </a:cubicBezTo>
                  <a:cubicBezTo>
                    <a:pt x="8770" y="16316"/>
                    <a:pt x="8590" y="16316"/>
                    <a:pt x="8590" y="16236"/>
                  </a:cubicBezTo>
                  <a:cubicBezTo>
                    <a:pt x="8500" y="16155"/>
                    <a:pt x="8680" y="15994"/>
                    <a:pt x="8590" y="15913"/>
                  </a:cubicBezTo>
                  <a:cubicBezTo>
                    <a:pt x="8590" y="15752"/>
                    <a:pt x="8320" y="15671"/>
                    <a:pt x="8230" y="15671"/>
                  </a:cubicBezTo>
                  <a:cubicBezTo>
                    <a:pt x="8140" y="15671"/>
                    <a:pt x="8050" y="15833"/>
                    <a:pt x="8050" y="15913"/>
                  </a:cubicBezTo>
                  <a:cubicBezTo>
                    <a:pt x="7870" y="16074"/>
                    <a:pt x="7690" y="16236"/>
                    <a:pt x="7510" y="16316"/>
                  </a:cubicBezTo>
                  <a:cubicBezTo>
                    <a:pt x="7510" y="16397"/>
                    <a:pt x="7330" y="16477"/>
                    <a:pt x="7330" y="16558"/>
                  </a:cubicBezTo>
                  <a:cubicBezTo>
                    <a:pt x="7240" y="16719"/>
                    <a:pt x="7330" y="17203"/>
                    <a:pt x="7240" y="17445"/>
                  </a:cubicBezTo>
                  <a:cubicBezTo>
                    <a:pt x="7240" y="17606"/>
                    <a:pt x="7150" y="17686"/>
                    <a:pt x="7150" y="17767"/>
                  </a:cubicBezTo>
                  <a:cubicBezTo>
                    <a:pt x="7060" y="17848"/>
                    <a:pt x="6970" y="18089"/>
                    <a:pt x="6970" y="18170"/>
                  </a:cubicBezTo>
                  <a:cubicBezTo>
                    <a:pt x="6880" y="18251"/>
                    <a:pt x="6610" y="18331"/>
                    <a:pt x="6610" y="18412"/>
                  </a:cubicBezTo>
                  <a:cubicBezTo>
                    <a:pt x="6520" y="18492"/>
                    <a:pt x="6430" y="18654"/>
                    <a:pt x="6430" y="18815"/>
                  </a:cubicBezTo>
                  <a:cubicBezTo>
                    <a:pt x="6430" y="18895"/>
                    <a:pt x="6340" y="19056"/>
                    <a:pt x="6430" y="19137"/>
                  </a:cubicBezTo>
                  <a:cubicBezTo>
                    <a:pt x="6430" y="19379"/>
                    <a:pt x="6970" y="19782"/>
                    <a:pt x="7060" y="20024"/>
                  </a:cubicBezTo>
                  <a:cubicBezTo>
                    <a:pt x="7060" y="20104"/>
                    <a:pt x="7150" y="20265"/>
                    <a:pt x="7060" y="20265"/>
                  </a:cubicBezTo>
                  <a:cubicBezTo>
                    <a:pt x="7060" y="20427"/>
                    <a:pt x="6790" y="20507"/>
                    <a:pt x="6700" y="20668"/>
                  </a:cubicBezTo>
                  <a:cubicBezTo>
                    <a:pt x="6610" y="20749"/>
                    <a:pt x="6430" y="20991"/>
                    <a:pt x="6430" y="20991"/>
                  </a:cubicBezTo>
                  <a:cubicBezTo>
                    <a:pt x="6430" y="20991"/>
                    <a:pt x="5890" y="21071"/>
                    <a:pt x="5800" y="21071"/>
                  </a:cubicBezTo>
                  <a:cubicBezTo>
                    <a:pt x="5530" y="21152"/>
                    <a:pt x="5080" y="21313"/>
                    <a:pt x="4810" y="21394"/>
                  </a:cubicBezTo>
                  <a:cubicBezTo>
                    <a:pt x="4720" y="21394"/>
                    <a:pt x="4540" y="21555"/>
                    <a:pt x="4360" y="21555"/>
                  </a:cubicBezTo>
                  <a:cubicBezTo>
                    <a:pt x="4180" y="21474"/>
                    <a:pt x="4000" y="20991"/>
                    <a:pt x="3910" y="20830"/>
                  </a:cubicBezTo>
                  <a:cubicBezTo>
                    <a:pt x="3730" y="20668"/>
                    <a:pt x="3460" y="20346"/>
                    <a:pt x="3280" y="20185"/>
                  </a:cubicBezTo>
                  <a:cubicBezTo>
                    <a:pt x="3100" y="20024"/>
                    <a:pt x="2650" y="19621"/>
                    <a:pt x="2380" y="19540"/>
                  </a:cubicBezTo>
                  <a:cubicBezTo>
                    <a:pt x="2200" y="19379"/>
                    <a:pt x="1750" y="19218"/>
                    <a:pt x="1570" y="19056"/>
                  </a:cubicBezTo>
                  <a:cubicBezTo>
                    <a:pt x="1390" y="18976"/>
                    <a:pt x="940" y="18734"/>
                    <a:pt x="760" y="18573"/>
                  </a:cubicBezTo>
                  <a:cubicBezTo>
                    <a:pt x="670" y="18492"/>
                    <a:pt x="580" y="18331"/>
                    <a:pt x="580" y="18251"/>
                  </a:cubicBezTo>
                  <a:cubicBezTo>
                    <a:pt x="490" y="18089"/>
                    <a:pt x="400" y="17928"/>
                    <a:pt x="400" y="17767"/>
                  </a:cubicBezTo>
                  <a:cubicBezTo>
                    <a:pt x="400" y="17606"/>
                    <a:pt x="130" y="17042"/>
                    <a:pt x="310" y="16880"/>
                  </a:cubicBezTo>
                  <a:cubicBezTo>
                    <a:pt x="400" y="16800"/>
                    <a:pt x="760" y="16961"/>
                    <a:pt x="850" y="16880"/>
                  </a:cubicBezTo>
                  <a:cubicBezTo>
                    <a:pt x="940" y="16800"/>
                    <a:pt x="1030" y="16639"/>
                    <a:pt x="1030" y="16558"/>
                  </a:cubicBezTo>
                  <a:cubicBezTo>
                    <a:pt x="1030" y="16397"/>
                    <a:pt x="1030" y="16074"/>
                    <a:pt x="1030" y="15913"/>
                  </a:cubicBezTo>
                  <a:cubicBezTo>
                    <a:pt x="1030" y="15833"/>
                    <a:pt x="940" y="15671"/>
                    <a:pt x="940" y="15591"/>
                  </a:cubicBezTo>
                  <a:cubicBezTo>
                    <a:pt x="850" y="15591"/>
                    <a:pt x="670" y="15510"/>
                    <a:pt x="670" y="15430"/>
                  </a:cubicBezTo>
                  <a:cubicBezTo>
                    <a:pt x="670" y="15268"/>
                    <a:pt x="940" y="15188"/>
                    <a:pt x="1030" y="15107"/>
                  </a:cubicBezTo>
                  <a:cubicBezTo>
                    <a:pt x="1120" y="15107"/>
                    <a:pt x="1390" y="15027"/>
                    <a:pt x="1480" y="14946"/>
                  </a:cubicBezTo>
                  <a:cubicBezTo>
                    <a:pt x="1570" y="14865"/>
                    <a:pt x="1660" y="14785"/>
                    <a:pt x="1750" y="14704"/>
                  </a:cubicBezTo>
                  <a:cubicBezTo>
                    <a:pt x="1840" y="14704"/>
                    <a:pt x="2110" y="14785"/>
                    <a:pt x="2290" y="14785"/>
                  </a:cubicBezTo>
                  <a:cubicBezTo>
                    <a:pt x="2380" y="14704"/>
                    <a:pt x="2560" y="14543"/>
                    <a:pt x="2650" y="14462"/>
                  </a:cubicBezTo>
                  <a:cubicBezTo>
                    <a:pt x="2650" y="14382"/>
                    <a:pt x="2740" y="14301"/>
                    <a:pt x="2740" y="14221"/>
                  </a:cubicBezTo>
                  <a:cubicBezTo>
                    <a:pt x="2830" y="14059"/>
                    <a:pt x="2830" y="13818"/>
                    <a:pt x="2920" y="13737"/>
                  </a:cubicBezTo>
                  <a:cubicBezTo>
                    <a:pt x="2920" y="13576"/>
                    <a:pt x="3100" y="13415"/>
                    <a:pt x="3190" y="13334"/>
                  </a:cubicBezTo>
                  <a:cubicBezTo>
                    <a:pt x="3190" y="13173"/>
                    <a:pt x="3370" y="13012"/>
                    <a:pt x="3370" y="12851"/>
                  </a:cubicBezTo>
                  <a:cubicBezTo>
                    <a:pt x="3460" y="12770"/>
                    <a:pt x="3370" y="12609"/>
                    <a:pt x="3370" y="12528"/>
                  </a:cubicBezTo>
                  <a:cubicBezTo>
                    <a:pt x="3370" y="12448"/>
                    <a:pt x="3190" y="12206"/>
                    <a:pt x="3190" y="12045"/>
                  </a:cubicBezTo>
                  <a:cubicBezTo>
                    <a:pt x="3190" y="11964"/>
                    <a:pt x="3190" y="11803"/>
                    <a:pt x="3100" y="11722"/>
                  </a:cubicBezTo>
                  <a:cubicBezTo>
                    <a:pt x="3010" y="11642"/>
                    <a:pt x="2830" y="11642"/>
                    <a:pt x="2740" y="11561"/>
                  </a:cubicBezTo>
                  <a:cubicBezTo>
                    <a:pt x="2650" y="11561"/>
                    <a:pt x="2380" y="11561"/>
                    <a:pt x="2200" y="11561"/>
                  </a:cubicBezTo>
                  <a:cubicBezTo>
                    <a:pt x="2110" y="11561"/>
                    <a:pt x="1840" y="11642"/>
                    <a:pt x="1750" y="11642"/>
                  </a:cubicBezTo>
                  <a:cubicBezTo>
                    <a:pt x="1660" y="11561"/>
                    <a:pt x="1660" y="11319"/>
                    <a:pt x="1660" y="11239"/>
                  </a:cubicBezTo>
                  <a:cubicBezTo>
                    <a:pt x="1570" y="11077"/>
                    <a:pt x="1570" y="10916"/>
                    <a:pt x="1570" y="10836"/>
                  </a:cubicBezTo>
                  <a:cubicBezTo>
                    <a:pt x="1570" y="10755"/>
                    <a:pt x="1570" y="10594"/>
                    <a:pt x="1480" y="10513"/>
                  </a:cubicBezTo>
                  <a:cubicBezTo>
                    <a:pt x="1390" y="10513"/>
                    <a:pt x="1210" y="10271"/>
                    <a:pt x="1120" y="10191"/>
                  </a:cubicBezTo>
                  <a:cubicBezTo>
                    <a:pt x="1030" y="10110"/>
                    <a:pt x="850" y="10030"/>
                    <a:pt x="850" y="9949"/>
                  </a:cubicBezTo>
                  <a:cubicBezTo>
                    <a:pt x="760" y="9868"/>
                    <a:pt x="940" y="9627"/>
                    <a:pt x="1030" y="9546"/>
                  </a:cubicBezTo>
                  <a:cubicBezTo>
                    <a:pt x="1030" y="9465"/>
                    <a:pt x="1030" y="9143"/>
                    <a:pt x="1030" y="8982"/>
                  </a:cubicBezTo>
                  <a:cubicBezTo>
                    <a:pt x="1030" y="8901"/>
                    <a:pt x="1120" y="8740"/>
                    <a:pt x="1120" y="8659"/>
                  </a:cubicBezTo>
                  <a:cubicBezTo>
                    <a:pt x="1120" y="8579"/>
                    <a:pt x="1120" y="8418"/>
                    <a:pt x="1120" y="8256"/>
                  </a:cubicBezTo>
                  <a:cubicBezTo>
                    <a:pt x="1120" y="8256"/>
                    <a:pt x="1030" y="8095"/>
                    <a:pt x="1030" y="8015"/>
                  </a:cubicBezTo>
                  <a:cubicBezTo>
                    <a:pt x="1030" y="7934"/>
                    <a:pt x="940" y="7612"/>
                    <a:pt x="940" y="7531"/>
                  </a:cubicBezTo>
                  <a:cubicBezTo>
                    <a:pt x="940" y="7451"/>
                    <a:pt x="1030" y="7289"/>
                    <a:pt x="1030" y="7209"/>
                  </a:cubicBezTo>
                  <a:cubicBezTo>
                    <a:pt x="1120" y="7128"/>
                    <a:pt x="1300" y="7048"/>
                    <a:pt x="1390" y="6967"/>
                  </a:cubicBezTo>
                  <a:cubicBezTo>
                    <a:pt x="1390" y="6886"/>
                    <a:pt x="1480" y="6645"/>
                    <a:pt x="1480" y="6645"/>
                  </a:cubicBezTo>
                  <a:cubicBezTo>
                    <a:pt x="1480" y="6483"/>
                    <a:pt x="1390" y="6322"/>
                    <a:pt x="1390" y="6242"/>
                  </a:cubicBezTo>
                  <a:cubicBezTo>
                    <a:pt x="1300" y="6161"/>
                    <a:pt x="1030" y="6000"/>
                    <a:pt x="1030" y="5839"/>
                  </a:cubicBezTo>
                  <a:cubicBezTo>
                    <a:pt x="1030" y="5758"/>
                    <a:pt x="1030" y="5516"/>
                    <a:pt x="1030" y="5436"/>
                  </a:cubicBezTo>
                  <a:cubicBezTo>
                    <a:pt x="1030" y="5274"/>
                    <a:pt x="1120" y="4952"/>
                    <a:pt x="1120" y="4791"/>
                  </a:cubicBezTo>
                  <a:cubicBezTo>
                    <a:pt x="1120" y="4710"/>
                    <a:pt x="1120" y="4549"/>
                    <a:pt x="1030" y="4549"/>
                  </a:cubicBezTo>
                  <a:cubicBezTo>
                    <a:pt x="1030" y="4388"/>
                    <a:pt x="940" y="4307"/>
                    <a:pt x="850" y="4227"/>
                  </a:cubicBezTo>
                  <a:cubicBezTo>
                    <a:pt x="760" y="4146"/>
                    <a:pt x="580" y="3985"/>
                    <a:pt x="580" y="3824"/>
                  </a:cubicBezTo>
                  <a:cubicBezTo>
                    <a:pt x="490" y="3743"/>
                    <a:pt x="220" y="3340"/>
                    <a:pt x="130" y="3179"/>
                  </a:cubicBezTo>
                  <a:cubicBezTo>
                    <a:pt x="130" y="3018"/>
                    <a:pt x="40" y="2776"/>
                    <a:pt x="40" y="2615"/>
                  </a:cubicBezTo>
                  <a:cubicBezTo>
                    <a:pt x="-50" y="2534"/>
                    <a:pt x="40" y="2373"/>
                    <a:pt x="40" y="2292"/>
                  </a:cubicBezTo>
                  <a:cubicBezTo>
                    <a:pt x="40" y="2292"/>
                    <a:pt x="40" y="2212"/>
                    <a:pt x="40" y="2131"/>
                  </a:cubicBezTo>
                  <a:cubicBezTo>
                    <a:pt x="130" y="2051"/>
                    <a:pt x="490" y="2131"/>
                    <a:pt x="670" y="2131"/>
                  </a:cubicBezTo>
                  <a:cubicBezTo>
                    <a:pt x="760" y="2051"/>
                    <a:pt x="850" y="1970"/>
                    <a:pt x="940" y="1889"/>
                  </a:cubicBezTo>
                  <a:cubicBezTo>
                    <a:pt x="1030" y="1889"/>
                    <a:pt x="1120" y="1889"/>
                    <a:pt x="1210" y="1889"/>
                  </a:cubicBezTo>
                  <a:cubicBezTo>
                    <a:pt x="1390" y="1809"/>
                    <a:pt x="1660" y="1809"/>
                    <a:pt x="1840" y="1809"/>
                  </a:cubicBezTo>
                  <a:cubicBezTo>
                    <a:pt x="2020" y="1809"/>
                    <a:pt x="2200" y="1809"/>
                    <a:pt x="2290" y="1889"/>
                  </a:cubicBezTo>
                  <a:cubicBezTo>
                    <a:pt x="2380" y="1889"/>
                    <a:pt x="2560" y="1889"/>
                    <a:pt x="2650" y="1970"/>
                  </a:cubicBezTo>
                  <a:cubicBezTo>
                    <a:pt x="2740" y="1970"/>
                    <a:pt x="3100" y="1970"/>
                    <a:pt x="3190" y="1970"/>
                  </a:cubicBezTo>
                  <a:cubicBezTo>
                    <a:pt x="3190" y="1970"/>
                    <a:pt x="3370" y="1889"/>
                    <a:pt x="3370" y="1889"/>
                  </a:cubicBezTo>
                  <a:cubicBezTo>
                    <a:pt x="3370" y="1889"/>
                    <a:pt x="3460" y="1809"/>
                    <a:pt x="3550" y="1728"/>
                  </a:cubicBezTo>
                  <a:cubicBezTo>
                    <a:pt x="3550" y="1728"/>
                    <a:pt x="3550" y="1648"/>
                    <a:pt x="3640" y="1648"/>
                  </a:cubicBezTo>
                  <a:cubicBezTo>
                    <a:pt x="3640" y="1325"/>
                    <a:pt x="3550" y="761"/>
                    <a:pt x="3640" y="519"/>
                  </a:cubicBezTo>
                  <a:cubicBezTo>
                    <a:pt x="3640" y="439"/>
                    <a:pt x="3550" y="277"/>
                    <a:pt x="3640" y="197"/>
                  </a:cubicBezTo>
                  <a:cubicBezTo>
                    <a:pt x="3640" y="197"/>
                    <a:pt x="3730" y="197"/>
                    <a:pt x="3820" y="197"/>
                  </a:cubicBezTo>
                  <a:cubicBezTo>
                    <a:pt x="3820" y="277"/>
                    <a:pt x="3910" y="358"/>
                    <a:pt x="4000" y="439"/>
                  </a:cubicBezTo>
                  <a:cubicBezTo>
                    <a:pt x="4090" y="439"/>
                    <a:pt x="4180" y="439"/>
                    <a:pt x="4270" y="439"/>
                  </a:cubicBezTo>
                  <a:cubicBezTo>
                    <a:pt x="4270" y="439"/>
                    <a:pt x="4450" y="439"/>
                    <a:pt x="4450" y="439"/>
                  </a:cubicBezTo>
                  <a:cubicBezTo>
                    <a:pt x="4630" y="358"/>
                    <a:pt x="4810" y="277"/>
                    <a:pt x="4900" y="277"/>
                  </a:cubicBezTo>
                  <a:cubicBezTo>
                    <a:pt x="4990" y="277"/>
                    <a:pt x="5080" y="197"/>
                    <a:pt x="5170" y="197"/>
                  </a:cubicBezTo>
                  <a:cubicBezTo>
                    <a:pt x="5260" y="197"/>
                    <a:pt x="5350" y="519"/>
                    <a:pt x="5350" y="519"/>
                  </a:cubicBezTo>
                  <a:cubicBezTo>
                    <a:pt x="5440" y="600"/>
                    <a:pt x="5440" y="761"/>
                    <a:pt x="5440" y="842"/>
                  </a:cubicBezTo>
                  <a:cubicBezTo>
                    <a:pt x="5530" y="922"/>
                    <a:pt x="5440" y="1083"/>
                    <a:pt x="5440" y="1164"/>
                  </a:cubicBezTo>
                  <a:cubicBezTo>
                    <a:pt x="5440" y="1325"/>
                    <a:pt x="5440" y="1567"/>
                    <a:pt x="5440" y="1648"/>
                  </a:cubicBezTo>
                  <a:cubicBezTo>
                    <a:pt x="5440" y="1728"/>
                    <a:pt x="5350" y="1809"/>
                    <a:pt x="5440" y="1809"/>
                  </a:cubicBezTo>
                  <a:cubicBezTo>
                    <a:pt x="5440" y="1889"/>
                    <a:pt x="5620" y="1809"/>
                    <a:pt x="5710" y="1809"/>
                  </a:cubicBezTo>
                  <a:cubicBezTo>
                    <a:pt x="5800" y="1809"/>
                    <a:pt x="5980" y="1889"/>
                    <a:pt x="6070" y="1889"/>
                  </a:cubicBezTo>
                  <a:cubicBezTo>
                    <a:pt x="6160" y="1889"/>
                    <a:pt x="6430" y="1889"/>
                    <a:pt x="6430" y="1809"/>
                  </a:cubicBezTo>
                  <a:cubicBezTo>
                    <a:pt x="6520" y="1809"/>
                    <a:pt x="6790" y="1809"/>
                    <a:pt x="6880" y="1728"/>
                  </a:cubicBezTo>
                  <a:cubicBezTo>
                    <a:pt x="6970" y="1648"/>
                    <a:pt x="6970" y="1486"/>
                    <a:pt x="6970" y="1406"/>
                  </a:cubicBezTo>
                  <a:cubicBezTo>
                    <a:pt x="6970" y="1406"/>
                    <a:pt x="6970" y="1164"/>
                    <a:pt x="7060" y="1164"/>
                  </a:cubicBezTo>
                  <a:cubicBezTo>
                    <a:pt x="7060" y="1083"/>
                    <a:pt x="7150" y="1003"/>
                    <a:pt x="7240" y="1003"/>
                  </a:cubicBezTo>
                  <a:cubicBezTo>
                    <a:pt x="7330" y="1003"/>
                    <a:pt x="7510" y="922"/>
                    <a:pt x="7600" y="922"/>
                  </a:cubicBezTo>
                  <a:cubicBezTo>
                    <a:pt x="7690" y="922"/>
                    <a:pt x="7870" y="922"/>
                    <a:pt x="7960" y="1003"/>
                  </a:cubicBezTo>
                  <a:cubicBezTo>
                    <a:pt x="8050" y="1003"/>
                    <a:pt x="8140" y="1003"/>
                    <a:pt x="8230" y="1003"/>
                  </a:cubicBezTo>
                  <a:cubicBezTo>
                    <a:pt x="8230" y="1003"/>
                    <a:pt x="8230" y="1083"/>
                    <a:pt x="8230" y="1083"/>
                  </a:cubicBezTo>
                  <a:cubicBezTo>
                    <a:pt x="8320" y="1164"/>
                    <a:pt x="8410" y="1325"/>
                    <a:pt x="8410" y="1406"/>
                  </a:cubicBezTo>
                  <a:cubicBezTo>
                    <a:pt x="8410" y="1486"/>
                    <a:pt x="8320" y="1728"/>
                    <a:pt x="8410" y="1809"/>
                  </a:cubicBezTo>
                  <a:cubicBezTo>
                    <a:pt x="8500" y="1889"/>
                    <a:pt x="8680" y="1889"/>
                    <a:pt x="8770" y="1889"/>
                  </a:cubicBezTo>
                  <a:cubicBezTo>
                    <a:pt x="8950" y="1889"/>
                    <a:pt x="9400" y="1809"/>
                    <a:pt x="9580" y="1809"/>
                  </a:cubicBezTo>
                  <a:cubicBezTo>
                    <a:pt x="9760" y="1809"/>
                    <a:pt x="10120" y="1728"/>
                    <a:pt x="10300" y="1728"/>
                  </a:cubicBezTo>
                  <a:cubicBezTo>
                    <a:pt x="10300" y="1728"/>
                    <a:pt x="10480" y="1648"/>
                    <a:pt x="10570" y="1648"/>
                  </a:cubicBezTo>
                  <a:cubicBezTo>
                    <a:pt x="10570" y="1648"/>
                    <a:pt x="10660" y="1809"/>
                    <a:pt x="10570" y="1889"/>
                  </a:cubicBezTo>
                  <a:cubicBezTo>
                    <a:pt x="10570" y="1889"/>
                    <a:pt x="10300" y="1889"/>
                    <a:pt x="10210" y="1970"/>
                  </a:cubicBezTo>
                  <a:cubicBezTo>
                    <a:pt x="10210" y="2051"/>
                    <a:pt x="10210" y="2131"/>
                    <a:pt x="10210" y="2212"/>
                  </a:cubicBezTo>
                  <a:cubicBezTo>
                    <a:pt x="10210" y="2292"/>
                    <a:pt x="10210" y="2373"/>
                    <a:pt x="10210" y="2373"/>
                  </a:cubicBezTo>
                  <a:cubicBezTo>
                    <a:pt x="10300" y="2454"/>
                    <a:pt x="10480" y="2534"/>
                    <a:pt x="10480" y="2534"/>
                  </a:cubicBezTo>
                  <a:cubicBezTo>
                    <a:pt x="10570" y="2615"/>
                    <a:pt x="10750" y="2695"/>
                    <a:pt x="10840" y="2695"/>
                  </a:cubicBezTo>
                  <a:cubicBezTo>
                    <a:pt x="10930" y="2695"/>
                    <a:pt x="11110" y="2615"/>
                    <a:pt x="11110" y="2615"/>
                  </a:cubicBezTo>
                  <a:cubicBezTo>
                    <a:pt x="11200" y="2615"/>
                    <a:pt x="11380" y="2454"/>
                    <a:pt x="11380" y="2373"/>
                  </a:cubicBezTo>
                  <a:cubicBezTo>
                    <a:pt x="11470" y="2373"/>
                    <a:pt x="11560" y="2212"/>
                    <a:pt x="11560" y="2131"/>
                  </a:cubicBezTo>
                  <a:cubicBezTo>
                    <a:pt x="11560" y="2051"/>
                    <a:pt x="11650" y="1889"/>
                    <a:pt x="11650" y="1809"/>
                  </a:cubicBezTo>
                  <a:cubicBezTo>
                    <a:pt x="11650" y="1648"/>
                    <a:pt x="11740" y="1406"/>
                    <a:pt x="11740" y="1325"/>
                  </a:cubicBezTo>
                  <a:cubicBezTo>
                    <a:pt x="11740" y="1245"/>
                    <a:pt x="11830" y="1003"/>
                    <a:pt x="11830" y="922"/>
                  </a:cubicBezTo>
                  <a:cubicBezTo>
                    <a:pt x="11920" y="922"/>
                    <a:pt x="12190" y="842"/>
                    <a:pt x="12280" y="761"/>
                  </a:cubicBezTo>
                  <a:cubicBezTo>
                    <a:pt x="12460" y="600"/>
                    <a:pt x="12640" y="116"/>
                    <a:pt x="12910" y="36"/>
                  </a:cubicBezTo>
                  <a:cubicBezTo>
                    <a:pt x="13000" y="-45"/>
                    <a:pt x="13180" y="36"/>
                    <a:pt x="13270" y="36"/>
                  </a:cubicBezTo>
                  <a:cubicBezTo>
                    <a:pt x="13360" y="36"/>
                    <a:pt x="13630" y="36"/>
                    <a:pt x="13720" y="116"/>
                  </a:cubicBezTo>
                  <a:cubicBezTo>
                    <a:pt x="13810" y="116"/>
                    <a:pt x="13810" y="277"/>
                    <a:pt x="13900" y="358"/>
                  </a:cubicBezTo>
                  <a:cubicBezTo>
                    <a:pt x="13990" y="439"/>
                    <a:pt x="14350" y="439"/>
                    <a:pt x="14530" y="519"/>
                  </a:cubicBezTo>
                  <a:cubicBezTo>
                    <a:pt x="14530" y="519"/>
                    <a:pt x="14530" y="519"/>
                    <a:pt x="14530" y="519"/>
                  </a:cubicBezTo>
                  <a:cubicBezTo>
                    <a:pt x="14620" y="600"/>
                    <a:pt x="14620" y="761"/>
                    <a:pt x="14710" y="842"/>
                  </a:cubicBezTo>
                  <a:cubicBezTo>
                    <a:pt x="14710" y="922"/>
                    <a:pt x="14710" y="1164"/>
                    <a:pt x="14710" y="1245"/>
                  </a:cubicBezTo>
                  <a:cubicBezTo>
                    <a:pt x="14710" y="1406"/>
                    <a:pt x="14800" y="1728"/>
                    <a:pt x="14890" y="1889"/>
                  </a:cubicBezTo>
                  <a:cubicBezTo>
                    <a:pt x="14890" y="2051"/>
                    <a:pt x="15070" y="2534"/>
                    <a:pt x="15160" y="2776"/>
                  </a:cubicBezTo>
                  <a:cubicBezTo>
                    <a:pt x="15250" y="2856"/>
                    <a:pt x="15340" y="3259"/>
                    <a:pt x="15430" y="3421"/>
                  </a:cubicBezTo>
                  <a:cubicBezTo>
                    <a:pt x="15430" y="3582"/>
                    <a:pt x="15520" y="3824"/>
                    <a:pt x="15520" y="3985"/>
                  </a:cubicBezTo>
                  <a:cubicBezTo>
                    <a:pt x="15610" y="4227"/>
                    <a:pt x="15790" y="4549"/>
                    <a:pt x="15880" y="4791"/>
                  </a:cubicBezTo>
                  <a:cubicBezTo>
                    <a:pt x="15880" y="4871"/>
                    <a:pt x="16060" y="5194"/>
                    <a:pt x="16150" y="5274"/>
                  </a:cubicBezTo>
                  <a:cubicBezTo>
                    <a:pt x="16240" y="5436"/>
                    <a:pt x="16330" y="5758"/>
                    <a:pt x="16420" y="5839"/>
                  </a:cubicBezTo>
                  <a:cubicBezTo>
                    <a:pt x="16510" y="5919"/>
                    <a:pt x="16600" y="6161"/>
                    <a:pt x="16690" y="6242"/>
                  </a:cubicBezTo>
                  <a:cubicBezTo>
                    <a:pt x="16690" y="6242"/>
                    <a:pt x="16960" y="6161"/>
                    <a:pt x="17050" y="6161"/>
                  </a:cubicBezTo>
                  <a:cubicBezTo>
                    <a:pt x="17230" y="6161"/>
                    <a:pt x="17590" y="6000"/>
                    <a:pt x="17770" y="6000"/>
                  </a:cubicBezTo>
                  <a:cubicBezTo>
                    <a:pt x="17950" y="5919"/>
                    <a:pt x="18490" y="5758"/>
                    <a:pt x="18490" y="5758"/>
                  </a:cubicBezTo>
                  <a:cubicBezTo>
                    <a:pt x="18490" y="5758"/>
                    <a:pt x="18850" y="6242"/>
                    <a:pt x="18850" y="6403"/>
                  </a:cubicBezTo>
                  <a:cubicBezTo>
                    <a:pt x="18940" y="6483"/>
                    <a:pt x="19120" y="6645"/>
                    <a:pt x="19210" y="6725"/>
                  </a:cubicBezTo>
                  <a:cubicBezTo>
                    <a:pt x="19210" y="6725"/>
                    <a:pt x="19390" y="6806"/>
                    <a:pt x="19480" y="6806"/>
                  </a:cubicBezTo>
                  <a:cubicBezTo>
                    <a:pt x="19570" y="6806"/>
                    <a:pt x="19570" y="6645"/>
                    <a:pt x="19660" y="6645"/>
                  </a:cubicBezTo>
                  <a:cubicBezTo>
                    <a:pt x="19750" y="6645"/>
                    <a:pt x="19750" y="6564"/>
                    <a:pt x="19840" y="6645"/>
                  </a:cubicBezTo>
                  <a:cubicBezTo>
                    <a:pt x="19840" y="6645"/>
                    <a:pt x="19930" y="6725"/>
                    <a:pt x="19930" y="6806"/>
                  </a:cubicBezTo>
                  <a:cubicBezTo>
                    <a:pt x="19930" y="6886"/>
                    <a:pt x="19930" y="7209"/>
                    <a:pt x="19930" y="7209"/>
                  </a:cubicBezTo>
                  <a:cubicBezTo>
                    <a:pt x="19930" y="7209"/>
                    <a:pt x="19750" y="7289"/>
                    <a:pt x="19660" y="7370"/>
                  </a:cubicBezTo>
                  <a:cubicBezTo>
                    <a:pt x="19570" y="7370"/>
                    <a:pt x="19480" y="7451"/>
                    <a:pt x="19390" y="7531"/>
                  </a:cubicBezTo>
                  <a:cubicBezTo>
                    <a:pt x="19210" y="7612"/>
                    <a:pt x="18940" y="8015"/>
                    <a:pt x="18850" y="8176"/>
                  </a:cubicBezTo>
                  <a:cubicBezTo>
                    <a:pt x="18760" y="8256"/>
                    <a:pt x="18400" y="8418"/>
                    <a:pt x="18310" y="8579"/>
                  </a:cubicBezTo>
                  <a:cubicBezTo>
                    <a:pt x="18310" y="8579"/>
                    <a:pt x="18310" y="8659"/>
                    <a:pt x="18310" y="8659"/>
                  </a:cubicBezTo>
                  <a:cubicBezTo>
                    <a:pt x="18310" y="8740"/>
                    <a:pt x="18220" y="8901"/>
                    <a:pt x="18130" y="8982"/>
                  </a:cubicBezTo>
                  <a:cubicBezTo>
                    <a:pt x="18130" y="9062"/>
                    <a:pt x="18040" y="9143"/>
                    <a:pt x="17950" y="9224"/>
                  </a:cubicBezTo>
                  <a:cubicBezTo>
                    <a:pt x="17860" y="9224"/>
                    <a:pt x="17770" y="9304"/>
                    <a:pt x="17770" y="9385"/>
                  </a:cubicBezTo>
                  <a:cubicBezTo>
                    <a:pt x="17770" y="9465"/>
                    <a:pt x="17770" y="9465"/>
                    <a:pt x="17770" y="9546"/>
                  </a:cubicBezTo>
                  <a:cubicBezTo>
                    <a:pt x="17860" y="9546"/>
                    <a:pt x="18040" y="9627"/>
                    <a:pt x="18130" y="9707"/>
                  </a:cubicBezTo>
                  <a:cubicBezTo>
                    <a:pt x="18310" y="9707"/>
                    <a:pt x="18580" y="9788"/>
                    <a:pt x="18760" y="9788"/>
                  </a:cubicBezTo>
                  <a:cubicBezTo>
                    <a:pt x="18850" y="9868"/>
                    <a:pt x="19030" y="9868"/>
                    <a:pt x="19210" y="9868"/>
                  </a:cubicBezTo>
                  <a:cubicBezTo>
                    <a:pt x="19300" y="9949"/>
                    <a:pt x="19390" y="9868"/>
                    <a:pt x="19570" y="9868"/>
                  </a:cubicBezTo>
                  <a:cubicBezTo>
                    <a:pt x="19570" y="9868"/>
                    <a:pt x="19660" y="9868"/>
                    <a:pt x="19750" y="9868"/>
                  </a:cubicBezTo>
                  <a:cubicBezTo>
                    <a:pt x="19840" y="9868"/>
                    <a:pt x="19930" y="9868"/>
                    <a:pt x="20020" y="9868"/>
                  </a:cubicBezTo>
                  <a:cubicBezTo>
                    <a:pt x="20020" y="9949"/>
                    <a:pt x="20200" y="10110"/>
                    <a:pt x="20200" y="10191"/>
                  </a:cubicBezTo>
                  <a:cubicBezTo>
                    <a:pt x="20380" y="10271"/>
                    <a:pt x="20560" y="10433"/>
                    <a:pt x="20650" y="10513"/>
                  </a:cubicBezTo>
                  <a:cubicBezTo>
                    <a:pt x="20740" y="10513"/>
                    <a:pt x="20830" y="10674"/>
                    <a:pt x="20920" y="10755"/>
                  </a:cubicBezTo>
                  <a:cubicBezTo>
                    <a:pt x="21010" y="10755"/>
                    <a:pt x="21010" y="10836"/>
                    <a:pt x="21100" y="10916"/>
                  </a:cubicBezTo>
                  <a:cubicBezTo>
                    <a:pt x="21190" y="10916"/>
                    <a:pt x="21370" y="10916"/>
                    <a:pt x="21370" y="1099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F045C5B2-EF49-421C-936D-BDB447BA8BF9}"/>
                </a:ext>
              </a:extLst>
            </p:cNvPr>
            <p:cNvSpPr/>
            <p:nvPr/>
          </p:nvSpPr>
          <p:spPr>
            <a:xfrm>
              <a:off x="4506788" y="1892636"/>
              <a:ext cx="1587283" cy="1781235"/>
            </a:xfrm>
            <a:custGeom>
              <a:avLst/>
              <a:gdLst/>
              <a:ahLst/>
              <a:cxnLst>
                <a:cxn ang="0">
                  <a:pos x="wd2" y="hd2"/>
                </a:cxn>
                <a:cxn ang="5400000">
                  <a:pos x="wd2" y="hd2"/>
                </a:cxn>
                <a:cxn ang="10800000">
                  <a:pos x="wd2" y="hd2"/>
                </a:cxn>
                <a:cxn ang="16200000">
                  <a:pos x="wd2" y="hd2"/>
                </a:cxn>
              </a:cxnLst>
              <a:rect l="0" t="0" r="r" b="b"/>
              <a:pathLst>
                <a:path w="21474" h="21555" extrusionOk="0">
                  <a:moveTo>
                    <a:pt x="21370" y="10997"/>
                  </a:moveTo>
                  <a:cubicBezTo>
                    <a:pt x="21550" y="11158"/>
                    <a:pt x="21460" y="11642"/>
                    <a:pt x="21370" y="11883"/>
                  </a:cubicBezTo>
                  <a:cubicBezTo>
                    <a:pt x="21370" y="11883"/>
                    <a:pt x="21280" y="11964"/>
                    <a:pt x="21190" y="11964"/>
                  </a:cubicBezTo>
                  <a:cubicBezTo>
                    <a:pt x="21190" y="11964"/>
                    <a:pt x="21100" y="12045"/>
                    <a:pt x="21010" y="12045"/>
                  </a:cubicBezTo>
                  <a:cubicBezTo>
                    <a:pt x="20920" y="12045"/>
                    <a:pt x="20650" y="11964"/>
                    <a:pt x="20560" y="11964"/>
                  </a:cubicBezTo>
                  <a:cubicBezTo>
                    <a:pt x="20470" y="11964"/>
                    <a:pt x="20290" y="12045"/>
                    <a:pt x="20290" y="12045"/>
                  </a:cubicBezTo>
                  <a:cubicBezTo>
                    <a:pt x="20290" y="12045"/>
                    <a:pt x="20110" y="11964"/>
                    <a:pt x="20020" y="11964"/>
                  </a:cubicBezTo>
                  <a:cubicBezTo>
                    <a:pt x="19930" y="11883"/>
                    <a:pt x="19750" y="11964"/>
                    <a:pt x="19660" y="11964"/>
                  </a:cubicBezTo>
                  <a:cubicBezTo>
                    <a:pt x="19480" y="11964"/>
                    <a:pt x="19390" y="11964"/>
                    <a:pt x="19210" y="11964"/>
                  </a:cubicBezTo>
                  <a:cubicBezTo>
                    <a:pt x="19120" y="11964"/>
                    <a:pt x="19030" y="11964"/>
                    <a:pt x="18940" y="11964"/>
                  </a:cubicBezTo>
                  <a:cubicBezTo>
                    <a:pt x="18850" y="11964"/>
                    <a:pt x="18670" y="11964"/>
                    <a:pt x="18580" y="11964"/>
                  </a:cubicBezTo>
                  <a:cubicBezTo>
                    <a:pt x="18490" y="11964"/>
                    <a:pt x="18310" y="12045"/>
                    <a:pt x="18130" y="12045"/>
                  </a:cubicBezTo>
                  <a:cubicBezTo>
                    <a:pt x="18040" y="12045"/>
                    <a:pt x="17770" y="12125"/>
                    <a:pt x="17680" y="12045"/>
                  </a:cubicBezTo>
                  <a:cubicBezTo>
                    <a:pt x="17500" y="11964"/>
                    <a:pt x="17770" y="11561"/>
                    <a:pt x="17590" y="11480"/>
                  </a:cubicBezTo>
                  <a:cubicBezTo>
                    <a:pt x="17500" y="11480"/>
                    <a:pt x="17320" y="11480"/>
                    <a:pt x="17230" y="11480"/>
                  </a:cubicBezTo>
                  <a:cubicBezTo>
                    <a:pt x="17140" y="11480"/>
                    <a:pt x="16960" y="11642"/>
                    <a:pt x="16870" y="11642"/>
                  </a:cubicBezTo>
                  <a:cubicBezTo>
                    <a:pt x="16780" y="11722"/>
                    <a:pt x="16600" y="12045"/>
                    <a:pt x="16420" y="12045"/>
                  </a:cubicBezTo>
                  <a:cubicBezTo>
                    <a:pt x="16330" y="12045"/>
                    <a:pt x="16150" y="11883"/>
                    <a:pt x="16060" y="11883"/>
                  </a:cubicBezTo>
                  <a:cubicBezTo>
                    <a:pt x="15970" y="11964"/>
                    <a:pt x="15790" y="12125"/>
                    <a:pt x="15700" y="12045"/>
                  </a:cubicBezTo>
                  <a:cubicBezTo>
                    <a:pt x="15610" y="12045"/>
                    <a:pt x="15610" y="11964"/>
                    <a:pt x="15520" y="11964"/>
                  </a:cubicBezTo>
                  <a:cubicBezTo>
                    <a:pt x="15520" y="11964"/>
                    <a:pt x="15340" y="11964"/>
                    <a:pt x="15250" y="11964"/>
                  </a:cubicBezTo>
                  <a:cubicBezTo>
                    <a:pt x="15070" y="11964"/>
                    <a:pt x="14800" y="11964"/>
                    <a:pt x="14620" y="11964"/>
                  </a:cubicBezTo>
                  <a:cubicBezTo>
                    <a:pt x="14440" y="11964"/>
                    <a:pt x="13990" y="11642"/>
                    <a:pt x="13810" y="11642"/>
                  </a:cubicBezTo>
                  <a:cubicBezTo>
                    <a:pt x="13720" y="11722"/>
                    <a:pt x="13450" y="11883"/>
                    <a:pt x="13360" y="11883"/>
                  </a:cubicBezTo>
                  <a:cubicBezTo>
                    <a:pt x="13270" y="11964"/>
                    <a:pt x="13000" y="11803"/>
                    <a:pt x="12910" y="11883"/>
                  </a:cubicBezTo>
                  <a:cubicBezTo>
                    <a:pt x="12640" y="11883"/>
                    <a:pt x="12100" y="11964"/>
                    <a:pt x="12010" y="12206"/>
                  </a:cubicBezTo>
                  <a:cubicBezTo>
                    <a:pt x="11830" y="12448"/>
                    <a:pt x="12370" y="13254"/>
                    <a:pt x="12370" y="13254"/>
                  </a:cubicBezTo>
                  <a:cubicBezTo>
                    <a:pt x="12370" y="13254"/>
                    <a:pt x="11740" y="13495"/>
                    <a:pt x="11470" y="13495"/>
                  </a:cubicBezTo>
                  <a:cubicBezTo>
                    <a:pt x="11380" y="13495"/>
                    <a:pt x="11290" y="13334"/>
                    <a:pt x="11200" y="13334"/>
                  </a:cubicBezTo>
                  <a:cubicBezTo>
                    <a:pt x="11110" y="13254"/>
                    <a:pt x="10750" y="13334"/>
                    <a:pt x="10570" y="13334"/>
                  </a:cubicBezTo>
                  <a:cubicBezTo>
                    <a:pt x="10390" y="13415"/>
                    <a:pt x="9940" y="13737"/>
                    <a:pt x="9850" y="13898"/>
                  </a:cubicBezTo>
                  <a:cubicBezTo>
                    <a:pt x="9760" y="14059"/>
                    <a:pt x="10210" y="14382"/>
                    <a:pt x="10210" y="14543"/>
                  </a:cubicBezTo>
                  <a:cubicBezTo>
                    <a:pt x="10210" y="14704"/>
                    <a:pt x="9850" y="14785"/>
                    <a:pt x="9760" y="14865"/>
                  </a:cubicBezTo>
                  <a:cubicBezTo>
                    <a:pt x="9670" y="15027"/>
                    <a:pt x="9490" y="15188"/>
                    <a:pt x="9400" y="15268"/>
                  </a:cubicBezTo>
                  <a:cubicBezTo>
                    <a:pt x="9310" y="15349"/>
                    <a:pt x="9220" y="15671"/>
                    <a:pt x="9130" y="15752"/>
                  </a:cubicBezTo>
                  <a:cubicBezTo>
                    <a:pt x="9130" y="15913"/>
                    <a:pt x="9040" y="16236"/>
                    <a:pt x="8860" y="16316"/>
                  </a:cubicBezTo>
                  <a:cubicBezTo>
                    <a:pt x="8770" y="16316"/>
                    <a:pt x="8590" y="16316"/>
                    <a:pt x="8590" y="16236"/>
                  </a:cubicBezTo>
                  <a:cubicBezTo>
                    <a:pt x="8500" y="16155"/>
                    <a:pt x="8680" y="15994"/>
                    <a:pt x="8590" y="15913"/>
                  </a:cubicBezTo>
                  <a:cubicBezTo>
                    <a:pt x="8590" y="15752"/>
                    <a:pt x="8320" y="15671"/>
                    <a:pt x="8230" y="15671"/>
                  </a:cubicBezTo>
                  <a:cubicBezTo>
                    <a:pt x="8140" y="15671"/>
                    <a:pt x="8050" y="15833"/>
                    <a:pt x="8050" y="15913"/>
                  </a:cubicBezTo>
                  <a:cubicBezTo>
                    <a:pt x="7870" y="16074"/>
                    <a:pt x="7690" y="16236"/>
                    <a:pt x="7510" y="16316"/>
                  </a:cubicBezTo>
                  <a:cubicBezTo>
                    <a:pt x="7510" y="16397"/>
                    <a:pt x="7330" y="16477"/>
                    <a:pt x="7330" y="16558"/>
                  </a:cubicBezTo>
                  <a:cubicBezTo>
                    <a:pt x="7240" y="16719"/>
                    <a:pt x="7330" y="17203"/>
                    <a:pt x="7240" y="17445"/>
                  </a:cubicBezTo>
                  <a:cubicBezTo>
                    <a:pt x="7240" y="17606"/>
                    <a:pt x="7150" y="17686"/>
                    <a:pt x="7150" y="17767"/>
                  </a:cubicBezTo>
                  <a:cubicBezTo>
                    <a:pt x="7060" y="17848"/>
                    <a:pt x="6970" y="18089"/>
                    <a:pt x="6970" y="18170"/>
                  </a:cubicBezTo>
                  <a:cubicBezTo>
                    <a:pt x="6880" y="18251"/>
                    <a:pt x="6610" y="18331"/>
                    <a:pt x="6610" y="18412"/>
                  </a:cubicBezTo>
                  <a:cubicBezTo>
                    <a:pt x="6520" y="18492"/>
                    <a:pt x="6430" y="18654"/>
                    <a:pt x="6430" y="18815"/>
                  </a:cubicBezTo>
                  <a:cubicBezTo>
                    <a:pt x="6430" y="18895"/>
                    <a:pt x="6340" y="19056"/>
                    <a:pt x="6430" y="19137"/>
                  </a:cubicBezTo>
                  <a:cubicBezTo>
                    <a:pt x="6430" y="19379"/>
                    <a:pt x="6970" y="19782"/>
                    <a:pt x="7060" y="20024"/>
                  </a:cubicBezTo>
                  <a:cubicBezTo>
                    <a:pt x="7060" y="20104"/>
                    <a:pt x="7150" y="20265"/>
                    <a:pt x="7060" y="20265"/>
                  </a:cubicBezTo>
                  <a:cubicBezTo>
                    <a:pt x="7060" y="20427"/>
                    <a:pt x="6790" y="20507"/>
                    <a:pt x="6700" y="20668"/>
                  </a:cubicBezTo>
                  <a:cubicBezTo>
                    <a:pt x="6610" y="20749"/>
                    <a:pt x="6430" y="20991"/>
                    <a:pt x="6430" y="20991"/>
                  </a:cubicBezTo>
                  <a:cubicBezTo>
                    <a:pt x="6430" y="20991"/>
                    <a:pt x="5890" y="21071"/>
                    <a:pt x="5800" y="21071"/>
                  </a:cubicBezTo>
                  <a:cubicBezTo>
                    <a:pt x="5530" y="21152"/>
                    <a:pt x="5080" y="21313"/>
                    <a:pt x="4810" y="21394"/>
                  </a:cubicBezTo>
                  <a:cubicBezTo>
                    <a:pt x="4720" y="21394"/>
                    <a:pt x="4540" y="21555"/>
                    <a:pt x="4360" y="21555"/>
                  </a:cubicBezTo>
                  <a:cubicBezTo>
                    <a:pt x="4180" y="21474"/>
                    <a:pt x="4000" y="20991"/>
                    <a:pt x="3910" y="20830"/>
                  </a:cubicBezTo>
                  <a:cubicBezTo>
                    <a:pt x="3730" y="20668"/>
                    <a:pt x="3460" y="20346"/>
                    <a:pt x="3280" y="20185"/>
                  </a:cubicBezTo>
                  <a:cubicBezTo>
                    <a:pt x="3100" y="20024"/>
                    <a:pt x="2650" y="19621"/>
                    <a:pt x="2380" y="19540"/>
                  </a:cubicBezTo>
                  <a:cubicBezTo>
                    <a:pt x="2200" y="19379"/>
                    <a:pt x="1750" y="19218"/>
                    <a:pt x="1570" y="19056"/>
                  </a:cubicBezTo>
                  <a:cubicBezTo>
                    <a:pt x="1390" y="18976"/>
                    <a:pt x="940" y="18734"/>
                    <a:pt x="760" y="18573"/>
                  </a:cubicBezTo>
                  <a:cubicBezTo>
                    <a:pt x="670" y="18492"/>
                    <a:pt x="580" y="18331"/>
                    <a:pt x="580" y="18251"/>
                  </a:cubicBezTo>
                  <a:cubicBezTo>
                    <a:pt x="490" y="18089"/>
                    <a:pt x="400" y="17928"/>
                    <a:pt x="400" y="17767"/>
                  </a:cubicBezTo>
                  <a:cubicBezTo>
                    <a:pt x="400" y="17606"/>
                    <a:pt x="130" y="17042"/>
                    <a:pt x="310" y="16880"/>
                  </a:cubicBezTo>
                  <a:cubicBezTo>
                    <a:pt x="400" y="16800"/>
                    <a:pt x="760" y="16961"/>
                    <a:pt x="850" y="16880"/>
                  </a:cubicBezTo>
                  <a:cubicBezTo>
                    <a:pt x="940" y="16800"/>
                    <a:pt x="1030" y="16639"/>
                    <a:pt x="1030" y="16558"/>
                  </a:cubicBezTo>
                  <a:cubicBezTo>
                    <a:pt x="1030" y="16397"/>
                    <a:pt x="1030" y="16074"/>
                    <a:pt x="1030" y="15913"/>
                  </a:cubicBezTo>
                  <a:cubicBezTo>
                    <a:pt x="1030" y="15833"/>
                    <a:pt x="940" y="15671"/>
                    <a:pt x="940" y="15591"/>
                  </a:cubicBezTo>
                  <a:cubicBezTo>
                    <a:pt x="850" y="15591"/>
                    <a:pt x="670" y="15510"/>
                    <a:pt x="670" y="15430"/>
                  </a:cubicBezTo>
                  <a:cubicBezTo>
                    <a:pt x="670" y="15268"/>
                    <a:pt x="940" y="15188"/>
                    <a:pt x="1030" y="15107"/>
                  </a:cubicBezTo>
                  <a:cubicBezTo>
                    <a:pt x="1120" y="15107"/>
                    <a:pt x="1390" y="15027"/>
                    <a:pt x="1480" y="14946"/>
                  </a:cubicBezTo>
                  <a:cubicBezTo>
                    <a:pt x="1570" y="14865"/>
                    <a:pt x="1660" y="14785"/>
                    <a:pt x="1750" y="14704"/>
                  </a:cubicBezTo>
                  <a:cubicBezTo>
                    <a:pt x="1840" y="14704"/>
                    <a:pt x="2110" y="14785"/>
                    <a:pt x="2290" y="14785"/>
                  </a:cubicBezTo>
                  <a:cubicBezTo>
                    <a:pt x="2380" y="14704"/>
                    <a:pt x="2560" y="14543"/>
                    <a:pt x="2650" y="14462"/>
                  </a:cubicBezTo>
                  <a:cubicBezTo>
                    <a:pt x="2650" y="14382"/>
                    <a:pt x="2740" y="14301"/>
                    <a:pt x="2740" y="14221"/>
                  </a:cubicBezTo>
                  <a:cubicBezTo>
                    <a:pt x="2830" y="14059"/>
                    <a:pt x="2830" y="13818"/>
                    <a:pt x="2920" y="13737"/>
                  </a:cubicBezTo>
                  <a:cubicBezTo>
                    <a:pt x="2920" y="13576"/>
                    <a:pt x="3100" y="13415"/>
                    <a:pt x="3190" y="13334"/>
                  </a:cubicBezTo>
                  <a:cubicBezTo>
                    <a:pt x="3190" y="13173"/>
                    <a:pt x="3370" y="13012"/>
                    <a:pt x="3370" y="12851"/>
                  </a:cubicBezTo>
                  <a:cubicBezTo>
                    <a:pt x="3460" y="12770"/>
                    <a:pt x="3370" y="12609"/>
                    <a:pt x="3370" y="12528"/>
                  </a:cubicBezTo>
                  <a:cubicBezTo>
                    <a:pt x="3370" y="12448"/>
                    <a:pt x="3190" y="12206"/>
                    <a:pt x="3190" y="12045"/>
                  </a:cubicBezTo>
                  <a:cubicBezTo>
                    <a:pt x="3190" y="11964"/>
                    <a:pt x="3190" y="11803"/>
                    <a:pt x="3100" y="11722"/>
                  </a:cubicBezTo>
                  <a:cubicBezTo>
                    <a:pt x="3010" y="11642"/>
                    <a:pt x="2830" y="11642"/>
                    <a:pt x="2740" y="11561"/>
                  </a:cubicBezTo>
                  <a:cubicBezTo>
                    <a:pt x="2650" y="11561"/>
                    <a:pt x="2380" y="11561"/>
                    <a:pt x="2200" y="11561"/>
                  </a:cubicBezTo>
                  <a:cubicBezTo>
                    <a:pt x="2110" y="11561"/>
                    <a:pt x="1840" y="11642"/>
                    <a:pt x="1750" y="11642"/>
                  </a:cubicBezTo>
                  <a:cubicBezTo>
                    <a:pt x="1660" y="11561"/>
                    <a:pt x="1660" y="11319"/>
                    <a:pt x="1660" y="11239"/>
                  </a:cubicBezTo>
                  <a:cubicBezTo>
                    <a:pt x="1570" y="11077"/>
                    <a:pt x="1570" y="10916"/>
                    <a:pt x="1570" y="10836"/>
                  </a:cubicBezTo>
                  <a:cubicBezTo>
                    <a:pt x="1570" y="10755"/>
                    <a:pt x="1570" y="10594"/>
                    <a:pt x="1480" y="10513"/>
                  </a:cubicBezTo>
                  <a:cubicBezTo>
                    <a:pt x="1390" y="10513"/>
                    <a:pt x="1210" y="10271"/>
                    <a:pt x="1120" y="10191"/>
                  </a:cubicBezTo>
                  <a:cubicBezTo>
                    <a:pt x="1030" y="10110"/>
                    <a:pt x="850" y="10030"/>
                    <a:pt x="850" y="9949"/>
                  </a:cubicBezTo>
                  <a:cubicBezTo>
                    <a:pt x="760" y="9868"/>
                    <a:pt x="940" y="9627"/>
                    <a:pt x="1030" y="9546"/>
                  </a:cubicBezTo>
                  <a:cubicBezTo>
                    <a:pt x="1030" y="9465"/>
                    <a:pt x="1030" y="9143"/>
                    <a:pt x="1030" y="8982"/>
                  </a:cubicBezTo>
                  <a:cubicBezTo>
                    <a:pt x="1030" y="8901"/>
                    <a:pt x="1120" y="8740"/>
                    <a:pt x="1120" y="8659"/>
                  </a:cubicBezTo>
                  <a:cubicBezTo>
                    <a:pt x="1120" y="8579"/>
                    <a:pt x="1120" y="8418"/>
                    <a:pt x="1120" y="8256"/>
                  </a:cubicBezTo>
                  <a:cubicBezTo>
                    <a:pt x="1120" y="8256"/>
                    <a:pt x="1030" y="8095"/>
                    <a:pt x="1030" y="8015"/>
                  </a:cubicBezTo>
                  <a:cubicBezTo>
                    <a:pt x="1030" y="7934"/>
                    <a:pt x="940" y="7612"/>
                    <a:pt x="940" y="7531"/>
                  </a:cubicBezTo>
                  <a:cubicBezTo>
                    <a:pt x="940" y="7451"/>
                    <a:pt x="1030" y="7289"/>
                    <a:pt x="1030" y="7209"/>
                  </a:cubicBezTo>
                  <a:cubicBezTo>
                    <a:pt x="1120" y="7128"/>
                    <a:pt x="1300" y="7048"/>
                    <a:pt x="1390" y="6967"/>
                  </a:cubicBezTo>
                  <a:cubicBezTo>
                    <a:pt x="1390" y="6886"/>
                    <a:pt x="1480" y="6645"/>
                    <a:pt x="1480" y="6645"/>
                  </a:cubicBezTo>
                  <a:cubicBezTo>
                    <a:pt x="1480" y="6483"/>
                    <a:pt x="1390" y="6322"/>
                    <a:pt x="1390" y="6242"/>
                  </a:cubicBezTo>
                  <a:cubicBezTo>
                    <a:pt x="1300" y="6161"/>
                    <a:pt x="1030" y="6000"/>
                    <a:pt x="1030" y="5839"/>
                  </a:cubicBezTo>
                  <a:cubicBezTo>
                    <a:pt x="1030" y="5758"/>
                    <a:pt x="1030" y="5516"/>
                    <a:pt x="1030" y="5436"/>
                  </a:cubicBezTo>
                  <a:cubicBezTo>
                    <a:pt x="1030" y="5274"/>
                    <a:pt x="1120" y="4952"/>
                    <a:pt x="1120" y="4791"/>
                  </a:cubicBezTo>
                  <a:cubicBezTo>
                    <a:pt x="1120" y="4710"/>
                    <a:pt x="1120" y="4549"/>
                    <a:pt x="1030" y="4549"/>
                  </a:cubicBezTo>
                  <a:cubicBezTo>
                    <a:pt x="1030" y="4388"/>
                    <a:pt x="940" y="4307"/>
                    <a:pt x="850" y="4227"/>
                  </a:cubicBezTo>
                  <a:cubicBezTo>
                    <a:pt x="760" y="4146"/>
                    <a:pt x="580" y="3985"/>
                    <a:pt x="580" y="3824"/>
                  </a:cubicBezTo>
                  <a:cubicBezTo>
                    <a:pt x="490" y="3743"/>
                    <a:pt x="220" y="3340"/>
                    <a:pt x="130" y="3179"/>
                  </a:cubicBezTo>
                  <a:cubicBezTo>
                    <a:pt x="130" y="3018"/>
                    <a:pt x="40" y="2776"/>
                    <a:pt x="40" y="2615"/>
                  </a:cubicBezTo>
                  <a:cubicBezTo>
                    <a:pt x="-50" y="2534"/>
                    <a:pt x="40" y="2373"/>
                    <a:pt x="40" y="2292"/>
                  </a:cubicBezTo>
                  <a:cubicBezTo>
                    <a:pt x="40" y="2292"/>
                    <a:pt x="40" y="2212"/>
                    <a:pt x="40" y="2131"/>
                  </a:cubicBezTo>
                  <a:cubicBezTo>
                    <a:pt x="130" y="2051"/>
                    <a:pt x="490" y="2131"/>
                    <a:pt x="670" y="2131"/>
                  </a:cubicBezTo>
                  <a:cubicBezTo>
                    <a:pt x="760" y="2051"/>
                    <a:pt x="850" y="1970"/>
                    <a:pt x="940" y="1889"/>
                  </a:cubicBezTo>
                  <a:cubicBezTo>
                    <a:pt x="1030" y="1889"/>
                    <a:pt x="1120" y="1889"/>
                    <a:pt x="1210" y="1889"/>
                  </a:cubicBezTo>
                  <a:cubicBezTo>
                    <a:pt x="1390" y="1809"/>
                    <a:pt x="1660" y="1809"/>
                    <a:pt x="1840" y="1809"/>
                  </a:cubicBezTo>
                  <a:cubicBezTo>
                    <a:pt x="2020" y="1809"/>
                    <a:pt x="2200" y="1809"/>
                    <a:pt x="2290" y="1889"/>
                  </a:cubicBezTo>
                  <a:cubicBezTo>
                    <a:pt x="2380" y="1889"/>
                    <a:pt x="2560" y="1889"/>
                    <a:pt x="2650" y="1970"/>
                  </a:cubicBezTo>
                  <a:cubicBezTo>
                    <a:pt x="2740" y="1970"/>
                    <a:pt x="3100" y="1970"/>
                    <a:pt x="3190" y="1970"/>
                  </a:cubicBezTo>
                  <a:cubicBezTo>
                    <a:pt x="3190" y="1970"/>
                    <a:pt x="3370" y="1889"/>
                    <a:pt x="3370" y="1889"/>
                  </a:cubicBezTo>
                  <a:cubicBezTo>
                    <a:pt x="3370" y="1889"/>
                    <a:pt x="3460" y="1809"/>
                    <a:pt x="3550" y="1728"/>
                  </a:cubicBezTo>
                  <a:cubicBezTo>
                    <a:pt x="3550" y="1728"/>
                    <a:pt x="3550" y="1648"/>
                    <a:pt x="3640" y="1648"/>
                  </a:cubicBezTo>
                  <a:cubicBezTo>
                    <a:pt x="3640" y="1325"/>
                    <a:pt x="3550" y="761"/>
                    <a:pt x="3640" y="519"/>
                  </a:cubicBezTo>
                  <a:cubicBezTo>
                    <a:pt x="3640" y="439"/>
                    <a:pt x="3550" y="277"/>
                    <a:pt x="3640" y="197"/>
                  </a:cubicBezTo>
                  <a:cubicBezTo>
                    <a:pt x="3640" y="197"/>
                    <a:pt x="3730" y="197"/>
                    <a:pt x="3820" y="197"/>
                  </a:cubicBezTo>
                  <a:cubicBezTo>
                    <a:pt x="3820" y="277"/>
                    <a:pt x="3910" y="358"/>
                    <a:pt x="4000" y="439"/>
                  </a:cubicBezTo>
                  <a:cubicBezTo>
                    <a:pt x="4090" y="439"/>
                    <a:pt x="4180" y="439"/>
                    <a:pt x="4270" y="439"/>
                  </a:cubicBezTo>
                  <a:cubicBezTo>
                    <a:pt x="4270" y="439"/>
                    <a:pt x="4450" y="439"/>
                    <a:pt x="4450" y="439"/>
                  </a:cubicBezTo>
                  <a:cubicBezTo>
                    <a:pt x="4630" y="358"/>
                    <a:pt x="4810" y="277"/>
                    <a:pt x="4900" y="277"/>
                  </a:cubicBezTo>
                  <a:cubicBezTo>
                    <a:pt x="4990" y="277"/>
                    <a:pt x="5080" y="197"/>
                    <a:pt x="5170" y="197"/>
                  </a:cubicBezTo>
                  <a:cubicBezTo>
                    <a:pt x="5260" y="197"/>
                    <a:pt x="5350" y="519"/>
                    <a:pt x="5350" y="519"/>
                  </a:cubicBezTo>
                  <a:cubicBezTo>
                    <a:pt x="5440" y="600"/>
                    <a:pt x="5440" y="761"/>
                    <a:pt x="5440" y="842"/>
                  </a:cubicBezTo>
                  <a:cubicBezTo>
                    <a:pt x="5530" y="922"/>
                    <a:pt x="5440" y="1083"/>
                    <a:pt x="5440" y="1164"/>
                  </a:cubicBezTo>
                  <a:cubicBezTo>
                    <a:pt x="5440" y="1325"/>
                    <a:pt x="5440" y="1567"/>
                    <a:pt x="5440" y="1648"/>
                  </a:cubicBezTo>
                  <a:cubicBezTo>
                    <a:pt x="5440" y="1728"/>
                    <a:pt x="5350" y="1809"/>
                    <a:pt x="5440" y="1809"/>
                  </a:cubicBezTo>
                  <a:cubicBezTo>
                    <a:pt x="5440" y="1889"/>
                    <a:pt x="5620" y="1809"/>
                    <a:pt x="5710" y="1809"/>
                  </a:cubicBezTo>
                  <a:cubicBezTo>
                    <a:pt x="5800" y="1809"/>
                    <a:pt x="5980" y="1889"/>
                    <a:pt x="6070" y="1889"/>
                  </a:cubicBezTo>
                  <a:cubicBezTo>
                    <a:pt x="6160" y="1889"/>
                    <a:pt x="6430" y="1889"/>
                    <a:pt x="6430" y="1809"/>
                  </a:cubicBezTo>
                  <a:cubicBezTo>
                    <a:pt x="6520" y="1809"/>
                    <a:pt x="6790" y="1809"/>
                    <a:pt x="6880" y="1728"/>
                  </a:cubicBezTo>
                  <a:cubicBezTo>
                    <a:pt x="6970" y="1648"/>
                    <a:pt x="6970" y="1486"/>
                    <a:pt x="6970" y="1406"/>
                  </a:cubicBezTo>
                  <a:cubicBezTo>
                    <a:pt x="6970" y="1406"/>
                    <a:pt x="6970" y="1164"/>
                    <a:pt x="7060" y="1164"/>
                  </a:cubicBezTo>
                  <a:cubicBezTo>
                    <a:pt x="7060" y="1083"/>
                    <a:pt x="7150" y="1003"/>
                    <a:pt x="7240" y="1003"/>
                  </a:cubicBezTo>
                  <a:cubicBezTo>
                    <a:pt x="7330" y="1003"/>
                    <a:pt x="7510" y="922"/>
                    <a:pt x="7600" y="922"/>
                  </a:cubicBezTo>
                  <a:cubicBezTo>
                    <a:pt x="7690" y="922"/>
                    <a:pt x="7870" y="922"/>
                    <a:pt x="7960" y="1003"/>
                  </a:cubicBezTo>
                  <a:cubicBezTo>
                    <a:pt x="8050" y="1003"/>
                    <a:pt x="8140" y="1003"/>
                    <a:pt x="8230" y="1003"/>
                  </a:cubicBezTo>
                  <a:cubicBezTo>
                    <a:pt x="8230" y="1003"/>
                    <a:pt x="8230" y="1083"/>
                    <a:pt x="8230" y="1083"/>
                  </a:cubicBezTo>
                  <a:cubicBezTo>
                    <a:pt x="8320" y="1164"/>
                    <a:pt x="8410" y="1325"/>
                    <a:pt x="8410" y="1406"/>
                  </a:cubicBezTo>
                  <a:cubicBezTo>
                    <a:pt x="8410" y="1486"/>
                    <a:pt x="8320" y="1728"/>
                    <a:pt x="8410" y="1809"/>
                  </a:cubicBezTo>
                  <a:cubicBezTo>
                    <a:pt x="8500" y="1889"/>
                    <a:pt x="8680" y="1889"/>
                    <a:pt x="8770" y="1889"/>
                  </a:cubicBezTo>
                  <a:cubicBezTo>
                    <a:pt x="8950" y="1889"/>
                    <a:pt x="9400" y="1809"/>
                    <a:pt x="9580" y="1809"/>
                  </a:cubicBezTo>
                  <a:cubicBezTo>
                    <a:pt x="9760" y="1809"/>
                    <a:pt x="10120" y="1728"/>
                    <a:pt x="10300" y="1728"/>
                  </a:cubicBezTo>
                  <a:cubicBezTo>
                    <a:pt x="10300" y="1728"/>
                    <a:pt x="10480" y="1648"/>
                    <a:pt x="10570" y="1648"/>
                  </a:cubicBezTo>
                  <a:cubicBezTo>
                    <a:pt x="10570" y="1648"/>
                    <a:pt x="10660" y="1809"/>
                    <a:pt x="10570" y="1889"/>
                  </a:cubicBezTo>
                  <a:cubicBezTo>
                    <a:pt x="10570" y="1889"/>
                    <a:pt x="10300" y="1889"/>
                    <a:pt x="10210" y="1970"/>
                  </a:cubicBezTo>
                  <a:cubicBezTo>
                    <a:pt x="10210" y="2051"/>
                    <a:pt x="10210" y="2131"/>
                    <a:pt x="10210" y="2212"/>
                  </a:cubicBezTo>
                  <a:cubicBezTo>
                    <a:pt x="10210" y="2292"/>
                    <a:pt x="10210" y="2373"/>
                    <a:pt x="10210" y="2373"/>
                  </a:cubicBezTo>
                  <a:cubicBezTo>
                    <a:pt x="10300" y="2454"/>
                    <a:pt x="10480" y="2534"/>
                    <a:pt x="10480" y="2534"/>
                  </a:cubicBezTo>
                  <a:cubicBezTo>
                    <a:pt x="10570" y="2615"/>
                    <a:pt x="10750" y="2695"/>
                    <a:pt x="10840" y="2695"/>
                  </a:cubicBezTo>
                  <a:cubicBezTo>
                    <a:pt x="10930" y="2695"/>
                    <a:pt x="11110" y="2615"/>
                    <a:pt x="11110" y="2615"/>
                  </a:cubicBezTo>
                  <a:cubicBezTo>
                    <a:pt x="11200" y="2615"/>
                    <a:pt x="11380" y="2454"/>
                    <a:pt x="11380" y="2373"/>
                  </a:cubicBezTo>
                  <a:cubicBezTo>
                    <a:pt x="11470" y="2373"/>
                    <a:pt x="11560" y="2212"/>
                    <a:pt x="11560" y="2131"/>
                  </a:cubicBezTo>
                  <a:cubicBezTo>
                    <a:pt x="11560" y="2051"/>
                    <a:pt x="11650" y="1889"/>
                    <a:pt x="11650" y="1809"/>
                  </a:cubicBezTo>
                  <a:cubicBezTo>
                    <a:pt x="11650" y="1648"/>
                    <a:pt x="11740" y="1406"/>
                    <a:pt x="11740" y="1325"/>
                  </a:cubicBezTo>
                  <a:cubicBezTo>
                    <a:pt x="11740" y="1245"/>
                    <a:pt x="11830" y="1003"/>
                    <a:pt x="11830" y="922"/>
                  </a:cubicBezTo>
                  <a:cubicBezTo>
                    <a:pt x="11920" y="922"/>
                    <a:pt x="12190" y="842"/>
                    <a:pt x="12280" y="761"/>
                  </a:cubicBezTo>
                  <a:cubicBezTo>
                    <a:pt x="12460" y="600"/>
                    <a:pt x="12640" y="116"/>
                    <a:pt x="12910" y="36"/>
                  </a:cubicBezTo>
                  <a:cubicBezTo>
                    <a:pt x="13000" y="-45"/>
                    <a:pt x="13180" y="36"/>
                    <a:pt x="13270" y="36"/>
                  </a:cubicBezTo>
                  <a:cubicBezTo>
                    <a:pt x="13360" y="36"/>
                    <a:pt x="13630" y="36"/>
                    <a:pt x="13720" y="116"/>
                  </a:cubicBezTo>
                  <a:cubicBezTo>
                    <a:pt x="13810" y="116"/>
                    <a:pt x="13810" y="277"/>
                    <a:pt x="13900" y="358"/>
                  </a:cubicBezTo>
                  <a:cubicBezTo>
                    <a:pt x="13990" y="439"/>
                    <a:pt x="14350" y="439"/>
                    <a:pt x="14530" y="519"/>
                  </a:cubicBezTo>
                  <a:cubicBezTo>
                    <a:pt x="14530" y="519"/>
                    <a:pt x="14530" y="519"/>
                    <a:pt x="14530" y="519"/>
                  </a:cubicBezTo>
                  <a:cubicBezTo>
                    <a:pt x="14620" y="600"/>
                    <a:pt x="14620" y="761"/>
                    <a:pt x="14710" y="842"/>
                  </a:cubicBezTo>
                  <a:cubicBezTo>
                    <a:pt x="14710" y="922"/>
                    <a:pt x="14710" y="1164"/>
                    <a:pt x="14710" y="1245"/>
                  </a:cubicBezTo>
                  <a:cubicBezTo>
                    <a:pt x="14710" y="1406"/>
                    <a:pt x="14800" y="1728"/>
                    <a:pt x="14890" y="1889"/>
                  </a:cubicBezTo>
                  <a:cubicBezTo>
                    <a:pt x="14890" y="2051"/>
                    <a:pt x="15070" y="2534"/>
                    <a:pt x="15160" y="2776"/>
                  </a:cubicBezTo>
                  <a:cubicBezTo>
                    <a:pt x="15250" y="2856"/>
                    <a:pt x="15340" y="3259"/>
                    <a:pt x="15430" y="3421"/>
                  </a:cubicBezTo>
                  <a:cubicBezTo>
                    <a:pt x="15430" y="3582"/>
                    <a:pt x="15520" y="3824"/>
                    <a:pt x="15520" y="3985"/>
                  </a:cubicBezTo>
                  <a:cubicBezTo>
                    <a:pt x="15610" y="4227"/>
                    <a:pt x="15790" y="4549"/>
                    <a:pt x="15880" y="4791"/>
                  </a:cubicBezTo>
                  <a:cubicBezTo>
                    <a:pt x="15880" y="4871"/>
                    <a:pt x="16060" y="5194"/>
                    <a:pt x="16150" y="5274"/>
                  </a:cubicBezTo>
                  <a:cubicBezTo>
                    <a:pt x="16240" y="5436"/>
                    <a:pt x="16330" y="5758"/>
                    <a:pt x="16420" y="5839"/>
                  </a:cubicBezTo>
                  <a:cubicBezTo>
                    <a:pt x="16510" y="5919"/>
                    <a:pt x="16600" y="6161"/>
                    <a:pt x="16690" y="6242"/>
                  </a:cubicBezTo>
                  <a:cubicBezTo>
                    <a:pt x="16690" y="6242"/>
                    <a:pt x="16960" y="6161"/>
                    <a:pt x="17050" y="6161"/>
                  </a:cubicBezTo>
                  <a:cubicBezTo>
                    <a:pt x="17230" y="6161"/>
                    <a:pt x="17590" y="6000"/>
                    <a:pt x="17770" y="6000"/>
                  </a:cubicBezTo>
                  <a:cubicBezTo>
                    <a:pt x="17950" y="5919"/>
                    <a:pt x="18490" y="5758"/>
                    <a:pt x="18490" y="5758"/>
                  </a:cubicBezTo>
                  <a:cubicBezTo>
                    <a:pt x="18490" y="5758"/>
                    <a:pt x="18850" y="6242"/>
                    <a:pt x="18850" y="6403"/>
                  </a:cubicBezTo>
                  <a:cubicBezTo>
                    <a:pt x="18940" y="6483"/>
                    <a:pt x="19120" y="6645"/>
                    <a:pt x="19210" y="6725"/>
                  </a:cubicBezTo>
                  <a:cubicBezTo>
                    <a:pt x="19210" y="6725"/>
                    <a:pt x="19390" y="6806"/>
                    <a:pt x="19480" y="6806"/>
                  </a:cubicBezTo>
                  <a:cubicBezTo>
                    <a:pt x="19570" y="6806"/>
                    <a:pt x="19570" y="6645"/>
                    <a:pt x="19660" y="6645"/>
                  </a:cubicBezTo>
                  <a:cubicBezTo>
                    <a:pt x="19750" y="6645"/>
                    <a:pt x="19750" y="6564"/>
                    <a:pt x="19840" y="6645"/>
                  </a:cubicBezTo>
                  <a:cubicBezTo>
                    <a:pt x="19840" y="6645"/>
                    <a:pt x="19930" y="6725"/>
                    <a:pt x="19930" y="6806"/>
                  </a:cubicBezTo>
                  <a:cubicBezTo>
                    <a:pt x="19930" y="6886"/>
                    <a:pt x="19930" y="7209"/>
                    <a:pt x="19930" y="7209"/>
                  </a:cubicBezTo>
                  <a:cubicBezTo>
                    <a:pt x="19930" y="7209"/>
                    <a:pt x="19750" y="7289"/>
                    <a:pt x="19660" y="7370"/>
                  </a:cubicBezTo>
                  <a:cubicBezTo>
                    <a:pt x="19570" y="7370"/>
                    <a:pt x="19480" y="7451"/>
                    <a:pt x="19390" y="7531"/>
                  </a:cubicBezTo>
                  <a:cubicBezTo>
                    <a:pt x="19210" y="7612"/>
                    <a:pt x="18940" y="8015"/>
                    <a:pt x="18850" y="8176"/>
                  </a:cubicBezTo>
                  <a:cubicBezTo>
                    <a:pt x="18760" y="8256"/>
                    <a:pt x="18400" y="8418"/>
                    <a:pt x="18310" y="8579"/>
                  </a:cubicBezTo>
                  <a:cubicBezTo>
                    <a:pt x="18310" y="8579"/>
                    <a:pt x="18310" y="8659"/>
                    <a:pt x="18310" y="8659"/>
                  </a:cubicBezTo>
                  <a:cubicBezTo>
                    <a:pt x="18310" y="8740"/>
                    <a:pt x="18220" y="8901"/>
                    <a:pt x="18130" y="8982"/>
                  </a:cubicBezTo>
                  <a:cubicBezTo>
                    <a:pt x="18130" y="9062"/>
                    <a:pt x="18040" y="9143"/>
                    <a:pt x="17950" y="9224"/>
                  </a:cubicBezTo>
                  <a:cubicBezTo>
                    <a:pt x="17860" y="9224"/>
                    <a:pt x="17770" y="9304"/>
                    <a:pt x="17770" y="9385"/>
                  </a:cubicBezTo>
                  <a:cubicBezTo>
                    <a:pt x="17770" y="9465"/>
                    <a:pt x="17770" y="9465"/>
                    <a:pt x="17770" y="9546"/>
                  </a:cubicBezTo>
                  <a:cubicBezTo>
                    <a:pt x="17860" y="9546"/>
                    <a:pt x="18040" y="9627"/>
                    <a:pt x="18130" y="9707"/>
                  </a:cubicBezTo>
                  <a:cubicBezTo>
                    <a:pt x="18310" y="9707"/>
                    <a:pt x="18580" y="9788"/>
                    <a:pt x="18760" y="9788"/>
                  </a:cubicBezTo>
                  <a:cubicBezTo>
                    <a:pt x="18850" y="9868"/>
                    <a:pt x="19030" y="9868"/>
                    <a:pt x="19210" y="9868"/>
                  </a:cubicBezTo>
                  <a:cubicBezTo>
                    <a:pt x="19300" y="9949"/>
                    <a:pt x="19390" y="9868"/>
                    <a:pt x="19570" y="9868"/>
                  </a:cubicBezTo>
                  <a:cubicBezTo>
                    <a:pt x="19570" y="9868"/>
                    <a:pt x="19660" y="9868"/>
                    <a:pt x="19750" y="9868"/>
                  </a:cubicBezTo>
                  <a:cubicBezTo>
                    <a:pt x="19840" y="9868"/>
                    <a:pt x="19930" y="9868"/>
                    <a:pt x="20020" y="9868"/>
                  </a:cubicBezTo>
                  <a:cubicBezTo>
                    <a:pt x="20020" y="9949"/>
                    <a:pt x="20200" y="10110"/>
                    <a:pt x="20200" y="10191"/>
                  </a:cubicBezTo>
                  <a:cubicBezTo>
                    <a:pt x="20380" y="10271"/>
                    <a:pt x="20560" y="10433"/>
                    <a:pt x="20650" y="10513"/>
                  </a:cubicBezTo>
                  <a:cubicBezTo>
                    <a:pt x="20740" y="10513"/>
                    <a:pt x="20830" y="10674"/>
                    <a:pt x="20920" y="10755"/>
                  </a:cubicBezTo>
                  <a:cubicBezTo>
                    <a:pt x="21010" y="10755"/>
                    <a:pt x="21010" y="10836"/>
                    <a:pt x="21100" y="10916"/>
                  </a:cubicBezTo>
                  <a:cubicBezTo>
                    <a:pt x="21190" y="10916"/>
                    <a:pt x="21370" y="10916"/>
                    <a:pt x="21370" y="1099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0F8A1ECA-EA3B-41FE-9BC4-DEFF05CF1600}"/>
                </a:ext>
              </a:extLst>
            </p:cNvPr>
            <p:cNvSpPr/>
            <p:nvPr/>
          </p:nvSpPr>
          <p:spPr>
            <a:xfrm>
              <a:off x="4244488" y="687529"/>
              <a:ext cx="1697796" cy="1715808"/>
            </a:xfrm>
            <a:custGeom>
              <a:avLst/>
              <a:gdLst/>
              <a:ahLst/>
              <a:cxnLst>
                <a:cxn ang="0">
                  <a:pos x="wd2" y="hd2"/>
                </a:cxn>
                <a:cxn ang="5400000">
                  <a:pos x="wd2" y="hd2"/>
                </a:cxn>
                <a:cxn ang="10800000">
                  <a:pos x="wd2" y="hd2"/>
                </a:cxn>
                <a:cxn ang="16200000">
                  <a:pos x="wd2" y="hd2"/>
                </a:cxn>
              </a:cxnLst>
              <a:rect l="0" t="0" r="r" b="b"/>
              <a:pathLst>
                <a:path w="21600" h="21579" extrusionOk="0">
                  <a:moveTo>
                    <a:pt x="21600" y="13374"/>
                  </a:moveTo>
                  <a:cubicBezTo>
                    <a:pt x="21600" y="13458"/>
                    <a:pt x="21431" y="13626"/>
                    <a:pt x="21346" y="13793"/>
                  </a:cubicBezTo>
                  <a:cubicBezTo>
                    <a:pt x="21261" y="13877"/>
                    <a:pt x="21176" y="14128"/>
                    <a:pt x="21092" y="14212"/>
                  </a:cubicBezTo>
                  <a:cubicBezTo>
                    <a:pt x="21092" y="14295"/>
                    <a:pt x="20922" y="14463"/>
                    <a:pt x="20753" y="14546"/>
                  </a:cubicBezTo>
                  <a:cubicBezTo>
                    <a:pt x="20668" y="14630"/>
                    <a:pt x="20584" y="14714"/>
                    <a:pt x="20499" y="14714"/>
                  </a:cubicBezTo>
                  <a:cubicBezTo>
                    <a:pt x="20329" y="14714"/>
                    <a:pt x="20075" y="14714"/>
                    <a:pt x="19991" y="14798"/>
                  </a:cubicBezTo>
                  <a:cubicBezTo>
                    <a:pt x="19991" y="14881"/>
                    <a:pt x="20160" y="15049"/>
                    <a:pt x="20245" y="15132"/>
                  </a:cubicBezTo>
                  <a:cubicBezTo>
                    <a:pt x="20329" y="15216"/>
                    <a:pt x="20329" y="15467"/>
                    <a:pt x="20414" y="15551"/>
                  </a:cubicBezTo>
                  <a:cubicBezTo>
                    <a:pt x="20414" y="15635"/>
                    <a:pt x="20414" y="15719"/>
                    <a:pt x="20499" y="15802"/>
                  </a:cubicBezTo>
                  <a:cubicBezTo>
                    <a:pt x="20499" y="15970"/>
                    <a:pt x="20584" y="16053"/>
                    <a:pt x="20584" y="16221"/>
                  </a:cubicBezTo>
                  <a:cubicBezTo>
                    <a:pt x="20668" y="16388"/>
                    <a:pt x="20668" y="16639"/>
                    <a:pt x="20668" y="16639"/>
                  </a:cubicBezTo>
                  <a:cubicBezTo>
                    <a:pt x="20668" y="16639"/>
                    <a:pt x="20499" y="16891"/>
                    <a:pt x="20499" y="16974"/>
                  </a:cubicBezTo>
                  <a:cubicBezTo>
                    <a:pt x="20414" y="17058"/>
                    <a:pt x="20329" y="17226"/>
                    <a:pt x="20329" y="17393"/>
                  </a:cubicBezTo>
                  <a:cubicBezTo>
                    <a:pt x="20329" y="17477"/>
                    <a:pt x="20499" y="17728"/>
                    <a:pt x="20584" y="17895"/>
                  </a:cubicBezTo>
                  <a:cubicBezTo>
                    <a:pt x="20584" y="17979"/>
                    <a:pt x="20584" y="18063"/>
                    <a:pt x="20668" y="18146"/>
                  </a:cubicBezTo>
                  <a:cubicBezTo>
                    <a:pt x="20668" y="18314"/>
                    <a:pt x="20668" y="18481"/>
                    <a:pt x="20668" y="18649"/>
                  </a:cubicBezTo>
                  <a:cubicBezTo>
                    <a:pt x="20668" y="18816"/>
                    <a:pt x="20668" y="18984"/>
                    <a:pt x="20668" y="19235"/>
                  </a:cubicBezTo>
                  <a:cubicBezTo>
                    <a:pt x="20668" y="19319"/>
                    <a:pt x="20753" y="19486"/>
                    <a:pt x="20838" y="19570"/>
                  </a:cubicBezTo>
                  <a:cubicBezTo>
                    <a:pt x="20838" y="19653"/>
                    <a:pt x="20838" y="19821"/>
                    <a:pt x="20922" y="19988"/>
                  </a:cubicBezTo>
                  <a:cubicBezTo>
                    <a:pt x="20922" y="20072"/>
                    <a:pt x="21092" y="20156"/>
                    <a:pt x="21092" y="20239"/>
                  </a:cubicBezTo>
                  <a:cubicBezTo>
                    <a:pt x="21092" y="20407"/>
                    <a:pt x="20922" y="20491"/>
                    <a:pt x="20922" y="20574"/>
                  </a:cubicBezTo>
                  <a:cubicBezTo>
                    <a:pt x="20838" y="20742"/>
                    <a:pt x="20838" y="21160"/>
                    <a:pt x="20838" y="21160"/>
                  </a:cubicBezTo>
                  <a:cubicBezTo>
                    <a:pt x="20838" y="21160"/>
                    <a:pt x="20329" y="21328"/>
                    <a:pt x="20160" y="21412"/>
                  </a:cubicBezTo>
                  <a:cubicBezTo>
                    <a:pt x="19991" y="21412"/>
                    <a:pt x="19567" y="21495"/>
                    <a:pt x="19398" y="21495"/>
                  </a:cubicBezTo>
                  <a:cubicBezTo>
                    <a:pt x="19313" y="21579"/>
                    <a:pt x="19144" y="21579"/>
                    <a:pt x="19059" y="21579"/>
                  </a:cubicBezTo>
                  <a:cubicBezTo>
                    <a:pt x="18974" y="21579"/>
                    <a:pt x="18889" y="21328"/>
                    <a:pt x="18889" y="21244"/>
                  </a:cubicBezTo>
                  <a:cubicBezTo>
                    <a:pt x="18805" y="21077"/>
                    <a:pt x="18635" y="20826"/>
                    <a:pt x="18551" y="20658"/>
                  </a:cubicBezTo>
                  <a:cubicBezTo>
                    <a:pt x="18466" y="20491"/>
                    <a:pt x="18381" y="20239"/>
                    <a:pt x="18296" y="20072"/>
                  </a:cubicBezTo>
                  <a:cubicBezTo>
                    <a:pt x="18212" y="19905"/>
                    <a:pt x="18042" y="19486"/>
                    <a:pt x="17958" y="19319"/>
                  </a:cubicBezTo>
                  <a:cubicBezTo>
                    <a:pt x="17958" y="19151"/>
                    <a:pt x="17958" y="18900"/>
                    <a:pt x="17873" y="18732"/>
                  </a:cubicBezTo>
                  <a:cubicBezTo>
                    <a:pt x="17873" y="18481"/>
                    <a:pt x="17704" y="18146"/>
                    <a:pt x="17619" y="17979"/>
                  </a:cubicBezTo>
                  <a:cubicBezTo>
                    <a:pt x="17534" y="17812"/>
                    <a:pt x="17449" y="17309"/>
                    <a:pt x="17365" y="17058"/>
                  </a:cubicBezTo>
                  <a:cubicBezTo>
                    <a:pt x="17365" y="16974"/>
                    <a:pt x="17280" y="16639"/>
                    <a:pt x="17195" y="16472"/>
                  </a:cubicBezTo>
                  <a:cubicBezTo>
                    <a:pt x="17195" y="16388"/>
                    <a:pt x="17195" y="16137"/>
                    <a:pt x="17195" y="15970"/>
                  </a:cubicBezTo>
                  <a:cubicBezTo>
                    <a:pt x="17195" y="15970"/>
                    <a:pt x="17111" y="15802"/>
                    <a:pt x="17111" y="15719"/>
                  </a:cubicBezTo>
                  <a:cubicBezTo>
                    <a:pt x="17111" y="15719"/>
                    <a:pt x="17026" y="15635"/>
                    <a:pt x="17026" y="15635"/>
                  </a:cubicBezTo>
                  <a:cubicBezTo>
                    <a:pt x="16856" y="15551"/>
                    <a:pt x="16518" y="15551"/>
                    <a:pt x="16433" y="15467"/>
                  </a:cubicBezTo>
                  <a:cubicBezTo>
                    <a:pt x="16348" y="15467"/>
                    <a:pt x="16348" y="15300"/>
                    <a:pt x="16348" y="15300"/>
                  </a:cubicBezTo>
                  <a:cubicBezTo>
                    <a:pt x="16179" y="15216"/>
                    <a:pt x="15925" y="15132"/>
                    <a:pt x="15840" y="15132"/>
                  </a:cubicBezTo>
                  <a:cubicBezTo>
                    <a:pt x="15755" y="15132"/>
                    <a:pt x="15586" y="15132"/>
                    <a:pt x="15501" y="15132"/>
                  </a:cubicBezTo>
                  <a:cubicBezTo>
                    <a:pt x="15332" y="15300"/>
                    <a:pt x="15078" y="15802"/>
                    <a:pt x="14908" y="15970"/>
                  </a:cubicBezTo>
                  <a:cubicBezTo>
                    <a:pt x="14824" y="15970"/>
                    <a:pt x="14654" y="16053"/>
                    <a:pt x="14569" y="16137"/>
                  </a:cubicBezTo>
                  <a:cubicBezTo>
                    <a:pt x="14485" y="16221"/>
                    <a:pt x="14400" y="16472"/>
                    <a:pt x="14400" y="16472"/>
                  </a:cubicBezTo>
                  <a:cubicBezTo>
                    <a:pt x="14400" y="16639"/>
                    <a:pt x="14315" y="16891"/>
                    <a:pt x="14315" y="17058"/>
                  </a:cubicBezTo>
                  <a:cubicBezTo>
                    <a:pt x="14315" y="17142"/>
                    <a:pt x="14315" y="17309"/>
                    <a:pt x="14315" y="17393"/>
                  </a:cubicBezTo>
                  <a:cubicBezTo>
                    <a:pt x="14231" y="17477"/>
                    <a:pt x="14146" y="17560"/>
                    <a:pt x="14146" y="17644"/>
                  </a:cubicBezTo>
                  <a:cubicBezTo>
                    <a:pt x="14061" y="17728"/>
                    <a:pt x="13892" y="17895"/>
                    <a:pt x="13807" y="17895"/>
                  </a:cubicBezTo>
                  <a:cubicBezTo>
                    <a:pt x="13807" y="17895"/>
                    <a:pt x="13638" y="17979"/>
                    <a:pt x="13553" y="17979"/>
                  </a:cubicBezTo>
                  <a:cubicBezTo>
                    <a:pt x="13468" y="17979"/>
                    <a:pt x="13299" y="17895"/>
                    <a:pt x="13214" y="17812"/>
                  </a:cubicBezTo>
                  <a:cubicBezTo>
                    <a:pt x="13214" y="17812"/>
                    <a:pt x="13045" y="17728"/>
                    <a:pt x="13045" y="17644"/>
                  </a:cubicBezTo>
                  <a:cubicBezTo>
                    <a:pt x="13045" y="17560"/>
                    <a:pt x="12960" y="17477"/>
                    <a:pt x="12960" y="17477"/>
                  </a:cubicBezTo>
                  <a:cubicBezTo>
                    <a:pt x="12960" y="17393"/>
                    <a:pt x="12960" y="17309"/>
                    <a:pt x="12960" y="17226"/>
                  </a:cubicBezTo>
                  <a:cubicBezTo>
                    <a:pt x="13045" y="17142"/>
                    <a:pt x="13299" y="17142"/>
                    <a:pt x="13299" y="17058"/>
                  </a:cubicBezTo>
                  <a:cubicBezTo>
                    <a:pt x="13384" y="17058"/>
                    <a:pt x="13299" y="16891"/>
                    <a:pt x="13299" y="16891"/>
                  </a:cubicBezTo>
                  <a:cubicBezTo>
                    <a:pt x="13214" y="16891"/>
                    <a:pt x="13129" y="16974"/>
                    <a:pt x="13045" y="16974"/>
                  </a:cubicBezTo>
                  <a:cubicBezTo>
                    <a:pt x="12875" y="16974"/>
                    <a:pt x="12536" y="16974"/>
                    <a:pt x="12367" y="16974"/>
                  </a:cubicBezTo>
                  <a:cubicBezTo>
                    <a:pt x="12198" y="17058"/>
                    <a:pt x="11774" y="17058"/>
                    <a:pt x="11689" y="17058"/>
                  </a:cubicBezTo>
                  <a:cubicBezTo>
                    <a:pt x="11520" y="17058"/>
                    <a:pt x="11351" y="17058"/>
                    <a:pt x="11266" y="16974"/>
                  </a:cubicBezTo>
                  <a:cubicBezTo>
                    <a:pt x="11181" y="16974"/>
                    <a:pt x="11266" y="16723"/>
                    <a:pt x="11266" y="16639"/>
                  </a:cubicBezTo>
                  <a:cubicBezTo>
                    <a:pt x="11266" y="16556"/>
                    <a:pt x="11181" y="16388"/>
                    <a:pt x="11096" y="16305"/>
                  </a:cubicBezTo>
                  <a:cubicBezTo>
                    <a:pt x="11096" y="16305"/>
                    <a:pt x="11096" y="16221"/>
                    <a:pt x="11096" y="16221"/>
                  </a:cubicBezTo>
                  <a:cubicBezTo>
                    <a:pt x="11096" y="16221"/>
                    <a:pt x="10927" y="16221"/>
                    <a:pt x="10842" y="16221"/>
                  </a:cubicBezTo>
                  <a:cubicBezTo>
                    <a:pt x="10758" y="16137"/>
                    <a:pt x="10588" y="16137"/>
                    <a:pt x="10504" y="16137"/>
                  </a:cubicBezTo>
                  <a:cubicBezTo>
                    <a:pt x="10419" y="16137"/>
                    <a:pt x="10249" y="16221"/>
                    <a:pt x="10165" y="16221"/>
                  </a:cubicBezTo>
                  <a:cubicBezTo>
                    <a:pt x="10080" y="16221"/>
                    <a:pt x="10080" y="16305"/>
                    <a:pt x="9995" y="16388"/>
                  </a:cubicBezTo>
                  <a:cubicBezTo>
                    <a:pt x="9995" y="16388"/>
                    <a:pt x="9995" y="16556"/>
                    <a:pt x="9911" y="16639"/>
                  </a:cubicBezTo>
                  <a:cubicBezTo>
                    <a:pt x="9911" y="16723"/>
                    <a:pt x="9911" y="16891"/>
                    <a:pt x="9826" y="16974"/>
                  </a:cubicBezTo>
                  <a:cubicBezTo>
                    <a:pt x="9741" y="16974"/>
                    <a:pt x="9572" y="17058"/>
                    <a:pt x="9487" y="17058"/>
                  </a:cubicBezTo>
                  <a:cubicBezTo>
                    <a:pt x="9402" y="17058"/>
                    <a:pt x="9148" y="17058"/>
                    <a:pt x="9064" y="17058"/>
                  </a:cubicBezTo>
                  <a:cubicBezTo>
                    <a:pt x="9064" y="17058"/>
                    <a:pt x="8809" y="17058"/>
                    <a:pt x="8725" y="17058"/>
                  </a:cubicBezTo>
                  <a:cubicBezTo>
                    <a:pt x="8640" y="17058"/>
                    <a:pt x="8471" y="17142"/>
                    <a:pt x="8471" y="17058"/>
                  </a:cubicBezTo>
                  <a:cubicBezTo>
                    <a:pt x="8471" y="16974"/>
                    <a:pt x="8471" y="16974"/>
                    <a:pt x="8471" y="16891"/>
                  </a:cubicBezTo>
                  <a:cubicBezTo>
                    <a:pt x="8471" y="16807"/>
                    <a:pt x="8471" y="16472"/>
                    <a:pt x="8471" y="16388"/>
                  </a:cubicBezTo>
                  <a:cubicBezTo>
                    <a:pt x="8471" y="16305"/>
                    <a:pt x="8555" y="16137"/>
                    <a:pt x="8471" y="15970"/>
                  </a:cubicBezTo>
                  <a:cubicBezTo>
                    <a:pt x="8471" y="15970"/>
                    <a:pt x="8471" y="15802"/>
                    <a:pt x="8471" y="15719"/>
                  </a:cubicBezTo>
                  <a:cubicBezTo>
                    <a:pt x="8386" y="15635"/>
                    <a:pt x="8301" y="15384"/>
                    <a:pt x="8216" y="15384"/>
                  </a:cubicBezTo>
                  <a:cubicBezTo>
                    <a:pt x="8132" y="15384"/>
                    <a:pt x="8047" y="15467"/>
                    <a:pt x="7962" y="15467"/>
                  </a:cubicBezTo>
                  <a:cubicBezTo>
                    <a:pt x="7878" y="15467"/>
                    <a:pt x="7708" y="15551"/>
                    <a:pt x="7539" y="15551"/>
                  </a:cubicBezTo>
                  <a:cubicBezTo>
                    <a:pt x="7539" y="15551"/>
                    <a:pt x="7454" y="15551"/>
                    <a:pt x="7369" y="15551"/>
                  </a:cubicBezTo>
                  <a:cubicBezTo>
                    <a:pt x="7285" y="15551"/>
                    <a:pt x="7200" y="15551"/>
                    <a:pt x="7115" y="15551"/>
                  </a:cubicBezTo>
                  <a:cubicBezTo>
                    <a:pt x="7031" y="15551"/>
                    <a:pt x="6946" y="15467"/>
                    <a:pt x="6946" y="15384"/>
                  </a:cubicBezTo>
                  <a:cubicBezTo>
                    <a:pt x="6946" y="15384"/>
                    <a:pt x="6776" y="15384"/>
                    <a:pt x="6776" y="15384"/>
                  </a:cubicBezTo>
                  <a:cubicBezTo>
                    <a:pt x="6692" y="15467"/>
                    <a:pt x="6776" y="15551"/>
                    <a:pt x="6776" y="15635"/>
                  </a:cubicBezTo>
                  <a:cubicBezTo>
                    <a:pt x="6692" y="15970"/>
                    <a:pt x="6776" y="16556"/>
                    <a:pt x="6776" y="16891"/>
                  </a:cubicBezTo>
                  <a:cubicBezTo>
                    <a:pt x="6692" y="16891"/>
                    <a:pt x="6692" y="16974"/>
                    <a:pt x="6692" y="16974"/>
                  </a:cubicBezTo>
                  <a:cubicBezTo>
                    <a:pt x="6607" y="16974"/>
                    <a:pt x="6522" y="17058"/>
                    <a:pt x="6522" y="17142"/>
                  </a:cubicBezTo>
                  <a:cubicBezTo>
                    <a:pt x="6522" y="17142"/>
                    <a:pt x="6438" y="17226"/>
                    <a:pt x="6353" y="17226"/>
                  </a:cubicBezTo>
                  <a:cubicBezTo>
                    <a:pt x="6268" y="17226"/>
                    <a:pt x="5929" y="17226"/>
                    <a:pt x="5845" y="17226"/>
                  </a:cubicBezTo>
                  <a:cubicBezTo>
                    <a:pt x="5760" y="17142"/>
                    <a:pt x="5591" y="17058"/>
                    <a:pt x="5506" y="17058"/>
                  </a:cubicBezTo>
                  <a:cubicBezTo>
                    <a:pt x="5421" y="17058"/>
                    <a:pt x="5252" y="16974"/>
                    <a:pt x="5082" y="16974"/>
                  </a:cubicBezTo>
                  <a:cubicBezTo>
                    <a:pt x="4913" y="16974"/>
                    <a:pt x="4659" y="17058"/>
                    <a:pt x="4489" y="17058"/>
                  </a:cubicBezTo>
                  <a:cubicBezTo>
                    <a:pt x="4405" y="17058"/>
                    <a:pt x="4320" y="17142"/>
                    <a:pt x="4235" y="17142"/>
                  </a:cubicBezTo>
                  <a:cubicBezTo>
                    <a:pt x="4151" y="17226"/>
                    <a:pt x="4066" y="17309"/>
                    <a:pt x="3981" y="17393"/>
                  </a:cubicBezTo>
                  <a:cubicBezTo>
                    <a:pt x="3812" y="17393"/>
                    <a:pt x="3473" y="17477"/>
                    <a:pt x="3388" y="17393"/>
                  </a:cubicBezTo>
                  <a:cubicBezTo>
                    <a:pt x="3304" y="17309"/>
                    <a:pt x="3304" y="17058"/>
                    <a:pt x="3304" y="16974"/>
                  </a:cubicBezTo>
                  <a:cubicBezTo>
                    <a:pt x="3304" y="16723"/>
                    <a:pt x="3304" y="16388"/>
                    <a:pt x="3304" y="16221"/>
                  </a:cubicBezTo>
                  <a:cubicBezTo>
                    <a:pt x="3304" y="16053"/>
                    <a:pt x="3388" y="15886"/>
                    <a:pt x="3388" y="15719"/>
                  </a:cubicBezTo>
                  <a:cubicBezTo>
                    <a:pt x="3473" y="15719"/>
                    <a:pt x="3473" y="15635"/>
                    <a:pt x="3473" y="15551"/>
                  </a:cubicBezTo>
                  <a:cubicBezTo>
                    <a:pt x="3558" y="15467"/>
                    <a:pt x="3727" y="15384"/>
                    <a:pt x="3812" y="15300"/>
                  </a:cubicBezTo>
                  <a:cubicBezTo>
                    <a:pt x="3896" y="15132"/>
                    <a:pt x="3981" y="14965"/>
                    <a:pt x="4151" y="14798"/>
                  </a:cubicBezTo>
                  <a:cubicBezTo>
                    <a:pt x="4151" y="14714"/>
                    <a:pt x="4235" y="14546"/>
                    <a:pt x="4320" y="14463"/>
                  </a:cubicBezTo>
                  <a:cubicBezTo>
                    <a:pt x="4320" y="14379"/>
                    <a:pt x="4489" y="14295"/>
                    <a:pt x="4574" y="14128"/>
                  </a:cubicBezTo>
                  <a:cubicBezTo>
                    <a:pt x="4574" y="14128"/>
                    <a:pt x="4659" y="13960"/>
                    <a:pt x="4659" y="13960"/>
                  </a:cubicBezTo>
                  <a:cubicBezTo>
                    <a:pt x="4744" y="13877"/>
                    <a:pt x="4913" y="13793"/>
                    <a:pt x="4998" y="13626"/>
                  </a:cubicBezTo>
                  <a:cubicBezTo>
                    <a:pt x="5082" y="13542"/>
                    <a:pt x="5167" y="13458"/>
                    <a:pt x="5167" y="13291"/>
                  </a:cubicBezTo>
                  <a:cubicBezTo>
                    <a:pt x="5252" y="13207"/>
                    <a:pt x="5082" y="12956"/>
                    <a:pt x="5082" y="12872"/>
                  </a:cubicBezTo>
                  <a:cubicBezTo>
                    <a:pt x="5082" y="12788"/>
                    <a:pt x="5082" y="12621"/>
                    <a:pt x="5167" y="12537"/>
                  </a:cubicBezTo>
                  <a:cubicBezTo>
                    <a:pt x="5252" y="12537"/>
                    <a:pt x="5336" y="12705"/>
                    <a:pt x="5421" y="12788"/>
                  </a:cubicBezTo>
                  <a:cubicBezTo>
                    <a:pt x="5506" y="12788"/>
                    <a:pt x="5675" y="12956"/>
                    <a:pt x="5760" y="12956"/>
                  </a:cubicBezTo>
                  <a:cubicBezTo>
                    <a:pt x="5845" y="12956"/>
                    <a:pt x="5929" y="13039"/>
                    <a:pt x="6014" y="13039"/>
                  </a:cubicBezTo>
                  <a:cubicBezTo>
                    <a:pt x="6184" y="13123"/>
                    <a:pt x="6353" y="13123"/>
                    <a:pt x="6438" y="13207"/>
                  </a:cubicBezTo>
                  <a:cubicBezTo>
                    <a:pt x="6692" y="13207"/>
                    <a:pt x="7031" y="13207"/>
                    <a:pt x="7285" y="13207"/>
                  </a:cubicBezTo>
                  <a:cubicBezTo>
                    <a:pt x="7369" y="13291"/>
                    <a:pt x="7624" y="13291"/>
                    <a:pt x="7793" y="13291"/>
                  </a:cubicBezTo>
                  <a:cubicBezTo>
                    <a:pt x="7878" y="13291"/>
                    <a:pt x="7962" y="13291"/>
                    <a:pt x="7962" y="13207"/>
                  </a:cubicBezTo>
                  <a:cubicBezTo>
                    <a:pt x="8047" y="13207"/>
                    <a:pt x="8132" y="13207"/>
                    <a:pt x="8216" y="13207"/>
                  </a:cubicBezTo>
                  <a:cubicBezTo>
                    <a:pt x="8216" y="13123"/>
                    <a:pt x="8301" y="12956"/>
                    <a:pt x="8386" y="12956"/>
                  </a:cubicBezTo>
                  <a:cubicBezTo>
                    <a:pt x="8386" y="12872"/>
                    <a:pt x="8471" y="12537"/>
                    <a:pt x="8471" y="12453"/>
                  </a:cubicBezTo>
                  <a:cubicBezTo>
                    <a:pt x="8555" y="12286"/>
                    <a:pt x="8640" y="11951"/>
                    <a:pt x="8725" y="11700"/>
                  </a:cubicBezTo>
                  <a:cubicBezTo>
                    <a:pt x="8809" y="11616"/>
                    <a:pt x="8979" y="11365"/>
                    <a:pt x="9064" y="11198"/>
                  </a:cubicBezTo>
                  <a:cubicBezTo>
                    <a:pt x="9064" y="11030"/>
                    <a:pt x="9233" y="10779"/>
                    <a:pt x="9233" y="10612"/>
                  </a:cubicBezTo>
                  <a:cubicBezTo>
                    <a:pt x="9318" y="10528"/>
                    <a:pt x="9233" y="10360"/>
                    <a:pt x="9233" y="10277"/>
                  </a:cubicBezTo>
                  <a:cubicBezTo>
                    <a:pt x="9148" y="10193"/>
                    <a:pt x="8979" y="10026"/>
                    <a:pt x="8809" y="9942"/>
                  </a:cubicBezTo>
                  <a:cubicBezTo>
                    <a:pt x="8725" y="9942"/>
                    <a:pt x="8555" y="9942"/>
                    <a:pt x="8471" y="9942"/>
                  </a:cubicBezTo>
                  <a:cubicBezTo>
                    <a:pt x="8471" y="9858"/>
                    <a:pt x="8301" y="9858"/>
                    <a:pt x="8301" y="9774"/>
                  </a:cubicBezTo>
                  <a:cubicBezTo>
                    <a:pt x="8216" y="9774"/>
                    <a:pt x="8047" y="9691"/>
                    <a:pt x="7962" y="9607"/>
                  </a:cubicBezTo>
                  <a:cubicBezTo>
                    <a:pt x="7878" y="9523"/>
                    <a:pt x="7624" y="9439"/>
                    <a:pt x="7539" y="9439"/>
                  </a:cubicBezTo>
                  <a:cubicBezTo>
                    <a:pt x="7454" y="9356"/>
                    <a:pt x="7285" y="9188"/>
                    <a:pt x="7285" y="9105"/>
                  </a:cubicBezTo>
                  <a:cubicBezTo>
                    <a:pt x="7285" y="9021"/>
                    <a:pt x="7539" y="9021"/>
                    <a:pt x="7624" y="8937"/>
                  </a:cubicBezTo>
                  <a:cubicBezTo>
                    <a:pt x="7624" y="8853"/>
                    <a:pt x="7624" y="8686"/>
                    <a:pt x="7624" y="8602"/>
                  </a:cubicBezTo>
                  <a:cubicBezTo>
                    <a:pt x="7539" y="8519"/>
                    <a:pt x="7539" y="8267"/>
                    <a:pt x="7454" y="8184"/>
                  </a:cubicBezTo>
                  <a:cubicBezTo>
                    <a:pt x="7454" y="8100"/>
                    <a:pt x="7369" y="8184"/>
                    <a:pt x="7285" y="8100"/>
                  </a:cubicBezTo>
                  <a:cubicBezTo>
                    <a:pt x="7200" y="8016"/>
                    <a:pt x="7200" y="7932"/>
                    <a:pt x="7200" y="7849"/>
                  </a:cubicBezTo>
                  <a:cubicBezTo>
                    <a:pt x="7200" y="7765"/>
                    <a:pt x="7200" y="7598"/>
                    <a:pt x="7200" y="7514"/>
                  </a:cubicBezTo>
                  <a:cubicBezTo>
                    <a:pt x="7115" y="7514"/>
                    <a:pt x="6946" y="7514"/>
                    <a:pt x="6861" y="7514"/>
                  </a:cubicBezTo>
                  <a:cubicBezTo>
                    <a:pt x="6861" y="7514"/>
                    <a:pt x="6776" y="7514"/>
                    <a:pt x="6776" y="7514"/>
                  </a:cubicBezTo>
                  <a:cubicBezTo>
                    <a:pt x="6776" y="7514"/>
                    <a:pt x="6438" y="7346"/>
                    <a:pt x="6353" y="7263"/>
                  </a:cubicBezTo>
                  <a:cubicBezTo>
                    <a:pt x="6268" y="7179"/>
                    <a:pt x="6268" y="6928"/>
                    <a:pt x="6268" y="6760"/>
                  </a:cubicBezTo>
                  <a:cubicBezTo>
                    <a:pt x="6268" y="6677"/>
                    <a:pt x="6353" y="6509"/>
                    <a:pt x="6353" y="6509"/>
                  </a:cubicBezTo>
                  <a:cubicBezTo>
                    <a:pt x="6268" y="6426"/>
                    <a:pt x="6014" y="6426"/>
                    <a:pt x="5929" y="6426"/>
                  </a:cubicBezTo>
                  <a:cubicBezTo>
                    <a:pt x="5845" y="6426"/>
                    <a:pt x="5675" y="6426"/>
                    <a:pt x="5591" y="6426"/>
                  </a:cubicBezTo>
                  <a:cubicBezTo>
                    <a:pt x="5506" y="6426"/>
                    <a:pt x="5336" y="6342"/>
                    <a:pt x="5336" y="6258"/>
                  </a:cubicBezTo>
                  <a:cubicBezTo>
                    <a:pt x="5252" y="6174"/>
                    <a:pt x="5082" y="6007"/>
                    <a:pt x="4998" y="5839"/>
                  </a:cubicBezTo>
                  <a:cubicBezTo>
                    <a:pt x="4913" y="5672"/>
                    <a:pt x="4913" y="5421"/>
                    <a:pt x="4828" y="5253"/>
                  </a:cubicBezTo>
                  <a:cubicBezTo>
                    <a:pt x="4744" y="5086"/>
                    <a:pt x="4574" y="4751"/>
                    <a:pt x="4405" y="4584"/>
                  </a:cubicBezTo>
                  <a:cubicBezTo>
                    <a:pt x="4320" y="4416"/>
                    <a:pt x="4151" y="4165"/>
                    <a:pt x="4066" y="4081"/>
                  </a:cubicBezTo>
                  <a:cubicBezTo>
                    <a:pt x="3981" y="3998"/>
                    <a:pt x="3812" y="3830"/>
                    <a:pt x="3812" y="3746"/>
                  </a:cubicBezTo>
                  <a:cubicBezTo>
                    <a:pt x="3727" y="3663"/>
                    <a:pt x="3727" y="3579"/>
                    <a:pt x="3642" y="3579"/>
                  </a:cubicBezTo>
                  <a:cubicBezTo>
                    <a:pt x="3642" y="3495"/>
                    <a:pt x="3473" y="3412"/>
                    <a:pt x="3388" y="3412"/>
                  </a:cubicBezTo>
                  <a:cubicBezTo>
                    <a:pt x="3388" y="3412"/>
                    <a:pt x="3304" y="3412"/>
                    <a:pt x="3219" y="3412"/>
                  </a:cubicBezTo>
                  <a:cubicBezTo>
                    <a:pt x="3134" y="3412"/>
                    <a:pt x="3049" y="3495"/>
                    <a:pt x="3049" y="3495"/>
                  </a:cubicBezTo>
                  <a:cubicBezTo>
                    <a:pt x="2965" y="3579"/>
                    <a:pt x="2880" y="3663"/>
                    <a:pt x="2880" y="3746"/>
                  </a:cubicBezTo>
                  <a:cubicBezTo>
                    <a:pt x="2880" y="3830"/>
                    <a:pt x="2880" y="3998"/>
                    <a:pt x="2795" y="4081"/>
                  </a:cubicBezTo>
                  <a:cubicBezTo>
                    <a:pt x="2795" y="4081"/>
                    <a:pt x="2795" y="4249"/>
                    <a:pt x="2711" y="4332"/>
                  </a:cubicBezTo>
                  <a:cubicBezTo>
                    <a:pt x="2711" y="4416"/>
                    <a:pt x="2711" y="4584"/>
                    <a:pt x="2626" y="4584"/>
                  </a:cubicBezTo>
                  <a:cubicBezTo>
                    <a:pt x="2626" y="4751"/>
                    <a:pt x="2456" y="4835"/>
                    <a:pt x="2372" y="4919"/>
                  </a:cubicBezTo>
                  <a:cubicBezTo>
                    <a:pt x="2287" y="5002"/>
                    <a:pt x="2118" y="5086"/>
                    <a:pt x="2033" y="5170"/>
                  </a:cubicBezTo>
                  <a:cubicBezTo>
                    <a:pt x="1948" y="5170"/>
                    <a:pt x="1694" y="5253"/>
                    <a:pt x="1609" y="5170"/>
                  </a:cubicBezTo>
                  <a:cubicBezTo>
                    <a:pt x="1525" y="5086"/>
                    <a:pt x="1525" y="4919"/>
                    <a:pt x="1525" y="4835"/>
                  </a:cubicBezTo>
                  <a:cubicBezTo>
                    <a:pt x="1525" y="4835"/>
                    <a:pt x="1609" y="4667"/>
                    <a:pt x="1609" y="4667"/>
                  </a:cubicBezTo>
                  <a:cubicBezTo>
                    <a:pt x="1609" y="4584"/>
                    <a:pt x="1525" y="4500"/>
                    <a:pt x="1525" y="4500"/>
                  </a:cubicBezTo>
                  <a:cubicBezTo>
                    <a:pt x="1440" y="4500"/>
                    <a:pt x="1355" y="4416"/>
                    <a:pt x="1271" y="4416"/>
                  </a:cubicBezTo>
                  <a:cubicBezTo>
                    <a:pt x="1186" y="4332"/>
                    <a:pt x="932" y="4081"/>
                    <a:pt x="847" y="3998"/>
                  </a:cubicBezTo>
                  <a:cubicBezTo>
                    <a:pt x="762" y="3914"/>
                    <a:pt x="508" y="3830"/>
                    <a:pt x="424" y="3830"/>
                  </a:cubicBezTo>
                  <a:cubicBezTo>
                    <a:pt x="339" y="3746"/>
                    <a:pt x="85" y="3746"/>
                    <a:pt x="85" y="3663"/>
                  </a:cubicBezTo>
                  <a:cubicBezTo>
                    <a:pt x="0" y="3579"/>
                    <a:pt x="0" y="3412"/>
                    <a:pt x="0" y="3412"/>
                  </a:cubicBezTo>
                  <a:cubicBezTo>
                    <a:pt x="0" y="3412"/>
                    <a:pt x="254" y="3412"/>
                    <a:pt x="339" y="3328"/>
                  </a:cubicBezTo>
                  <a:cubicBezTo>
                    <a:pt x="508" y="3328"/>
                    <a:pt x="678" y="3328"/>
                    <a:pt x="847" y="3244"/>
                  </a:cubicBezTo>
                  <a:cubicBezTo>
                    <a:pt x="1016" y="3160"/>
                    <a:pt x="1186" y="3077"/>
                    <a:pt x="1271" y="3077"/>
                  </a:cubicBezTo>
                  <a:cubicBezTo>
                    <a:pt x="1440" y="3077"/>
                    <a:pt x="1694" y="2993"/>
                    <a:pt x="1779" y="2909"/>
                  </a:cubicBezTo>
                  <a:cubicBezTo>
                    <a:pt x="1948" y="2909"/>
                    <a:pt x="2118" y="2826"/>
                    <a:pt x="2202" y="2742"/>
                  </a:cubicBezTo>
                  <a:cubicBezTo>
                    <a:pt x="2287" y="2658"/>
                    <a:pt x="2456" y="2574"/>
                    <a:pt x="2456" y="2407"/>
                  </a:cubicBezTo>
                  <a:cubicBezTo>
                    <a:pt x="2541" y="2323"/>
                    <a:pt x="2626" y="2072"/>
                    <a:pt x="2626" y="1988"/>
                  </a:cubicBezTo>
                  <a:cubicBezTo>
                    <a:pt x="2711" y="1905"/>
                    <a:pt x="2711" y="1821"/>
                    <a:pt x="2711" y="1737"/>
                  </a:cubicBezTo>
                  <a:cubicBezTo>
                    <a:pt x="2795" y="1653"/>
                    <a:pt x="2795" y="1570"/>
                    <a:pt x="2880" y="1570"/>
                  </a:cubicBezTo>
                  <a:cubicBezTo>
                    <a:pt x="2965" y="1570"/>
                    <a:pt x="3049" y="1570"/>
                    <a:pt x="3049" y="1570"/>
                  </a:cubicBezTo>
                  <a:cubicBezTo>
                    <a:pt x="3219" y="1653"/>
                    <a:pt x="3304" y="1737"/>
                    <a:pt x="3388" y="1737"/>
                  </a:cubicBezTo>
                  <a:cubicBezTo>
                    <a:pt x="3473" y="1821"/>
                    <a:pt x="3558" y="1821"/>
                    <a:pt x="3642" y="1821"/>
                  </a:cubicBezTo>
                  <a:cubicBezTo>
                    <a:pt x="3727" y="1821"/>
                    <a:pt x="3812" y="1737"/>
                    <a:pt x="3896" y="1737"/>
                  </a:cubicBezTo>
                  <a:cubicBezTo>
                    <a:pt x="3896" y="1737"/>
                    <a:pt x="3981" y="1737"/>
                    <a:pt x="4066" y="1653"/>
                  </a:cubicBezTo>
                  <a:cubicBezTo>
                    <a:pt x="4151" y="1653"/>
                    <a:pt x="4235" y="1570"/>
                    <a:pt x="4320" y="1570"/>
                  </a:cubicBezTo>
                  <a:cubicBezTo>
                    <a:pt x="4320" y="1570"/>
                    <a:pt x="4489" y="1570"/>
                    <a:pt x="4659" y="1570"/>
                  </a:cubicBezTo>
                  <a:cubicBezTo>
                    <a:pt x="4659" y="1570"/>
                    <a:pt x="4828" y="1570"/>
                    <a:pt x="4828" y="1570"/>
                  </a:cubicBezTo>
                  <a:cubicBezTo>
                    <a:pt x="4913" y="1570"/>
                    <a:pt x="5082" y="1653"/>
                    <a:pt x="5167" y="1737"/>
                  </a:cubicBezTo>
                  <a:cubicBezTo>
                    <a:pt x="5167" y="1821"/>
                    <a:pt x="5252" y="1905"/>
                    <a:pt x="5252" y="1988"/>
                  </a:cubicBezTo>
                  <a:cubicBezTo>
                    <a:pt x="5336" y="2072"/>
                    <a:pt x="5336" y="2156"/>
                    <a:pt x="5336" y="2239"/>
                  </a:cubicBezTo>
                  <a:cubicBezTo>
                    <a:pt x="5421" y="2323"/>
                    <a:pt x="5421" y="2407"/>
                    <a:pt x="5421" y="2491"/>
                  </a:cubicBezTo>
                  <a:cubicBezTo>
                    <a:pt x="5506" y="2574"/>
                    <a:pt x="5506" y="2658"/>
                    <a:pt x="5506" y="2742"/>
                  </a:cubicBezTo>
                  <a:cubicBezTo>
                    <a:pt x="5506" y="2826"/>
                    <a:pt x="5506" y="2909"/>
                    <a:pt x="5591" y="2993"/>
                  </a:cubicBezTo>
                  <a:cubicBezTo>
                    <a:pt x="5591" y="3077"/>
                    <a:pt x="5675" y="3077"/>
                    <a:pt x="5760" y="3160"/>
                  </a:cubicBezTo>
                  <a:cubicBezTo>
                    <a:pt x="5845" y="3244"/>
                    <a:pt x="6014" y="3244"/>
                    <a:pt x="6099" y="3328"/>
                  </a:cubicBezTo>
                  <a:cubicBezTo>
                    <a:pt x="6184" y="3328"/>
                    <a:pt x="6184" y="3495"/>
                    <a:pt x="6268" y="3495"/>
                  </a:cubicBezTo>
                  <a:cubicBezTo>
                    <a:pt x="6353" y="3495"/>
                    <a:pt x="6522" y="3495"/>
                    <a:pt x="6607" y="3412"/>
                  </a:cubicBezTo>
                  <a:cubicBezTo>
                    <a:pt x="6692" y="3328"/>
                    <a:pt x="6692" y="3244"/>
                    <a:pt x="6776" y="3160"/>
                  </a:cubicBezTo>
                  <a:cubicBezTo>
                    <a:pt x="6776" y="3077"/>
                    <a:pt x="6861" y="2993"/>
                    <a:pt x="6946" y="2909"/>
                  </a:cubicBezTo>
                  <a:cubicBezTo>
                    <a:pt x="7031" y="2826"/>
                    <a:pt x="7200" y="2909"/>
                    <a:pt x="7285" y="2909"/>
                  </a:cubicBezTo>
                  <a:cubicBezTo>
                    <a:pt x="7454" y="2909"/>
                    <a:pt x="7624" y="2909"/>
                    <a:pt x="7793" y="2909"/>
                  </a:cubicBezTo>
                  <a:cubicBezTo>
                    <a:pt x="7878" y="2993"/>
                    <a:pt x="8047" y="2993"/>
                    <a:pt x="8216" y="2993"/>
                  </a:cubicBezTo>
                  <a:cubicBezTo>
                    <a:pt x="8301" y="2993"/>
                    <a:pt x="8386" y="3077"/>
                    <a:pt x="8471" y="3077"/>
                  </a:cubicBezTo>
                  <a:cubicBezTo>
                    <a:pt x="8555" y="3077"/>
                    <a:pt x="8640" y="3077"/>
                    <a:pt x="8725" y="3077"/>
                  </a:cubicBezTo>
                  <a:cubicBezTo>
                    <a:pt x="8894" y="3160"/>
                    <a:pt x="9064" y="3160"/>
                    <a:pt x="9233" y="3077"/>
                  </a:cubicBezTo>
                  <a:cubicBezTo>
                    <a:pt x="9318" y="3077"/>
                    <a:pt x="9487" y="3077"/>
                    <a:pt x="9572" y="3077"/>
                  </a:cubicBezTo>
                  <a:cubicBezTo>
                    <a:pt x="9656" y="3077"/>
                    <a:pt x="9656" y="2993"/>
                    <a:pt x="9741" y="2909"/>
                  </a:cubicBezTo>
                  <a:cubicBezTo>
                    <a:pt x="9826" y="2826"/>
                    <a:pt x="9911" y="2826"/>
                    <a:pt x="9995" y="2742"/>
                  </a:cubicBezTo>
                  <a:cubicBezTo>
                    <a:pt x="9995" y="2658"/>
                    <a:pt x="10080" y="2574"/>
                    <a:pt x="10080" y="2574"/>
                  </a:cubicBezTo>
                  <a:cubicBezTo>
                    <a:pt x="10165" y="2574"/>
                    <a:pt x="10165" y="2491"/>
                    <a:pt x="10249" y="2574"/>
                  </a:cubicBezTo>
                  <a:cubicBezTo>
                    <a:pt x="10334" y="2574"/>
                    <a:pt x="10419" y="2574"/>
                    <a:pt x="10504" y="2658"/>
                  </a:cubicBezTo>
                  <a:cubicBezTo>
                    <a:pt x="10504" y="2658"/>
                    <a:pt x="10588" y="2742"/>
                    <a:pt x="10588" y="2742"/>
                  </a:cubicBezTo>
                  <a:cubicBezTo>
                    <a:pt x="10673" y="2742"/>
                    <a:pt x="10842" y="2742"/>
                    <a:pt x="11012" y="2742"/>
                  </a:cubicBezTo>
                  <a:cubicBezTo>
                    <a:pt x="11096" y="2742"/>
                    <a:pt x="11096" y="2742"/>
                    <a:pt x="11096" y="2742"/>
                  </a:cubicBezTo>
                  <a:cubicBezTo>
                    <a:pt x="11181" y="2742"/>
                    <a:pt x="11181" y="2574"/>
                    <a:pt x="11266" y="2574"/>
                  </a:cubicBezTo>
                  <a:cubicBezTo>
                    <a:pt x="11266" y="2491"/>
                    <a:pt x="11351" y="2407"/>
                    <a:pt x="11351" y="2323"/>
                  </a:cubicBezTo>
                  <a:cubicBezTo>
                    <a:pt x="11435" y="2239"/>
                    <a:pt x="11351" y="2156"/>
                    <a:pt x="11351" y="2072"/>
                  </a:cubicBezTo>
                  <a:cubicBezTo>
                    <a:pt x="11351" y="2072"/>
                    <a:pt x="11351" y="1988"/>
                    <a:pt x="11351" y="1988"/>
                  </a:cubicBezTo>
                  <a:cubicBezTo>
                    <a:pt x="11435" y="1905"/>
                    <a:pt x="11520" y="1821"/>
                    <a:pt x="11605" y="1737"/>
                  </a:cubicBezTo>
                  <a:cubicBezTo>
                    <a:pt x="11689" y="1737"/>
                    <a:pt x="11689" y="1737"/>
                    <a:pt x="11774" y="1737"/>
                  </a:cubicBezTo>
                  <a:cubicBezTo>
                    <a:pt x="11859" y="1737"/>
                    <a:pt x="12028" y="1737"/>
                    <a:pt x="12113" y="1653"/>
                  </a:cubicBezTo>
                  <a:cubicBezTo>
                    <a:pt x="12113" y="1653"/>
                    <a:pt x="12113" y="1653"/>
                    <a:pt x="12198" y="1653"/>
                  </a:cubicBezTo>
                  <a:cubicBezTo>
                    <a:pt x="12282" y="1570"/>
                    <a:pt x="12367" y="1402"/>
                    <a:pt x="12536" y="1319"/>
                  </a:cubicBezTo>
                  <a:cubicBezTo>
                    <a:pt x="12536" y="1319"/>
                    <a:pt x="12621" y="1235"/>
                    <a:pt x="12706" y="1151"/>
                  </a:cubicBezTo>
                  <a:cubicBezTo>
                    <a:pt x="12791" y="1151"/>
                    <a:pt x="12960" y="1151"/>
                    <a:pt x="13045" y="1151"/>
                  </a:cubicBezTo>
                  <a:cubicBezTo>
                    <a:pt x="13129" y="1151"/>
                    <a:pt x="13129" y="1151"/>
                    <a:pt x="13214" y="1151"/>
                  </a:cubicBezTo>
                  <a:cubicBezTo>
                    <a:pt x="13299" y="1067"/>
                    <a:pt x="13384" y="1067"/>
                    <a:pt x="13468" y="984"/>
                  </a:cubicBezTo>
                  <a:cubicBezTo>
                    <a:pt x="13553" y="984"/>
                    <a:pt x="13722" y="984"/>
                    <a:pt x="13722" y="900"/>
                  </a:cubicBezTo>
                  <a:cubicBezTo>
                    <a:pt x="13722" y="816"/>
                    <a:pt x="13722" y="732"/>
                    <a:pt x="13722" y="732"/>
                  </a:cubicBezTo>
                  <a:cubicBezTo>
                    <a:pt x="13892" y="565"/>
                    <a:pt x="14061" y="481"/>
                    <a:pt x="14231" y="314"/>
                  </a:cubicBezTo>
                  <a:cubicBezTo>
                    <a:pt x="14315" y="314"/>
                    <a:pt x="14400" y="230"/>
                    <a:pt x="14400" y="146"/>
                  </a:cubicBezTo>
                  <a:cubicBezTo>
                    <a:pt x="14485" y="146"/>
                    <a:pt x="14485" y="63"/>
                    <a:pt x="14569" y="63"/>
                  </a:cubicBezTo>
                  <a:cubicBezTo>
                    <a:pt x="14654" y="-21"/>
                    <a:pt x="14824" y="-21"/>
                    <a:pt x="14824" y="63"/>
                  </a:cubicBezTo>
                  <a:cubicBezTo>
                    <a:pt x="14824" y="63"/>
                    <a:pt x="14824" y="146"/>
                    <a:pt x="14908" y="146"/>
                  </a:cubicBezTo>
                  <a:cubicBezTo>
                    <a:pt x="14993" y="230"/>
                    <a:pt x="15078" y="314"/>
                    <a:pt x="15162" y="398"/>
                  </a:cubicBezTo>
                  <a:cubicBezTo>
                    <a:pt x="15247" y="398"/>
                    <a:pt x="15332" y="398"/>
                    <a:pt x="15332" y="398"/>
                  </a:cubicBezTo>
                  <a:cubicBezTo>
                    <a:pt x="15332" y="481"/>
                    <a:pt x="15416" y="481"/>
                    <a:pt x="15501" y="398"/>
                  </a:cubicBezTo>
                  <a:cubicBezTo>
                    <a:pt x="15586" y="398"/>
                    <a:pt x="15755" y="398"/>
                    <a:pt x="15925" y="314"/>
                  </a:cubicBezTo>
                  <a:cubicBezTo>
                    <a:pt x="16009" y="314"/>
                    <a:pt x="16094" y="314"/>
                    <a:pt x="16179" y="314"/>
                  </a:cubicBezTo>
                  <a:cubicBezTo>
                    <a:pt x="16264" y="398"/>
                    <a:pt x="16348" y="398"/>
                    <a:pt x="16348" y="398"/>
                  </a:cubicBezTo>
                  <a:cubicBezTo>
                    <a:pt x="16518" y="481"/>
                    <a:pt x="16687" y="398"/>
                    <a:pt x="16772" y="398"/>
                  </a:cubicBezTo>
                  <a:cubicBezTo>
                    <a:pt x="16856" y="481"/>
                    <a:pt x="16941" y="481"/>
                    <a:pt x="17026" y="481"/>
                  </a:cubicBezTo>
                  <a:cubicBezTo>
                    <a:pt x="17111" y="565"/>
                    <a:pt x="17195" y="649"/>
                    <a:pt x="17195" y="649"/>
                  </a:cubicBezTo>
                  <a:cubicBezTo>
                    <a:pt x="17195" y="816"/>
                    <a:pt x="17195" y="984"/>
                    <a:pt x="17195" y="1067"/>
                  </a:cubicBezTo>
                  <a:cubicBezTo>
                    <a:pt x="17280" y="1235"/>
                    <a:pt x="17449" y="1319"/>
                    <a:pt x="17534" y="1402"/>
                  </a:cubicBezTo>
                  <a:cubicBezTo>
                    <a:pt x="17704" y="1570"/>
                    <a:pt x="17788" y="1821"/>
                    <a:pt x="17958" y="1821"/>
                  </a:cubicBezTo>
                  <a:cubicBezTo>
                    <a:pt x="18212" y="1905"/>
                    <a:pt x="18212" y="1988"/>
                    <a:pt x="18296" y="2072"/>
                  </a:cubicBezTo>
                  <a:cubicBezTo>
                    <a:pt x="18381" y="2072"/>
                    <a:pt x="18551" y="2323"/>
                    <a:pt x="18720" y="2323"/>
                  </a:cubicBezTo>
                  <a:cubicBezTo>
                    <a:pt x="18889" y="2323"/>
                    <a:pt x="19059" y="2323"/>
                    <a:pt x="19228" y="2407"/>
                  </a:cubicBezTo>
                  <a:cubicBezTo>
                    <a:pt x="19398" y="2407"/>
                    <a:pt x="19567" y="2407"/>
                    <a:pt x="19652" y="2407"/>
                  </a:cubicBezTo>
                  <a:cubicBezTo>
                    <a:pt x="19821" y="2407"/>
                    <a:pt x="20075" y="2491"/>
                    <a:pt x="20075" y="2407"/>
                  </a:cubicBezTo>
                  <a:cubicBezTo>
                    <a:pt x="20160" y="2323"/>
                    <a:pt x="20075" y="2239"/>
                    <a:pt x="20160" y="2239"/>
                  </a:cubicBezTo>
                  <a:cubicBezTo>
                    <a:pt x="20160" y="2156"/>
                    <a:pt x="20329" y="2072"/>
                    <a:pt x="20414" y="1988"/>
                  </a:cubicBezTo>
                  <a:cubicBezTo>
                    <a:pt x="20414" y="1988"/>
                    <a:pt x="20499" y="1988"/>
                    <a:pt x="20584" y="1988"/>
                  </a:cubicBezTo>
                  <a:cubicBezTo>
                    <a:pt x="20584" y="1988"/>
                    <a:pt x="20753" y="2072"/>
                    <a:pt x="20753" y="2072"/>
                  </a:cubicBezTo>
                  <a:cubicBezTo>
                    <a:pt x="20753" y="2072"/>
                    <a:pt x="20584" y="2239"/>
                    <a:pt x="20584" y="2323"/>
                  </a:cubicBezTo>
                  <a:cubicBezTo>
                    <a:pt x="20584" y="2407"/>
                    <a:pt x="20584" y="2407"/>
                    <a:pt x="20668" y="2491"/>
                  </a:cubicBezTo>
                  <a:cubicBezTo>
                    <a:pt x="20668" y="2574"/>
                    <a:pt x="20584" y="2826"/>
                    <a:pt x="20584" y="2993"/>
                  </a:cubicBezTo>
                  <a:cubicBezTo>
                    <a:pt x="20584" y="3160"/>
                    <a:pt x="20414" y="3579"/>
                    <a:pt x="20245" y="3746"/>
                  </a:cubicBezTo>
                  <a:cubicBezTo>
                    <a:pt x="20160" y="3914"/>
                    <a:pt x="19906" y="4165"/>
                    <a:pt x="19736" y="4332"/>
                  </a:cubicBezTo>
                  <a:cubicBezTo>
                    <a:pt x="19567" y="4416"/>
                    <a:pt x="19313" y="4584"/>
                    <a:pt x="19228" y="4667"/>
                  </a:cubicBezTo>
                  <a:cubicBezTo>
                    <a:pt x="19228" y="4835"/>
                    <a:pt x="19313" y="5086"/>
                    <a:pt x="19228" y="5253"/>
                  </a:cubicBezTo>
                  <a:cubicBezTo>
                    <a:pt x="19228" y="5421"/>
                    <a:pt x="19059" y="5588"/>
                    <a:pt x="18974" y="5756"/>
                  </a:cubicBezTo>
                  <a:cubicBezTo>
                    <a:pt x="18974" y="5923"/>
                    <a:pt x="18720" y="6342"/>
                    <a:pt x="18720" y="6593"/>
                  </a:cubicBezTo>
                  <a:cubicBezTo>
                    <a:pt x="18720" y="6760"/>
                    <a:pt x="18889" y="7179"/>
                    <a:pt x="18974" y="7346"/>
                  </a:cubicBezTo>
                  <a:cubicBezTo>
                    <a:pt x="18974" y="7430"/>
                    <a:pt x="19144" y="7430"/>
                    <a:pt x="19144" y="7514"/>
                  </a:cubicBezTo>
                  <a:cubicBezTo>
                    <a:pt x="19228" y="7514"/>
                    <a:pt x="19228" y="7681"/>
                    <a:pt x="19228" y="7765"/>
                  </a:cubicBezTo>
                  <a:cubicBezTo>
                    <a:pt x="19228" y="7849"/>
                    <a:pt x="19313" y="8016"/>
                    <a:pt x="19313" y="8100"/>
                  </a:cubicBezTo>
                  <a:cubicBezTo>
                    <a:pt x="19313" y="8267"/>
                    <a:pt x="19398" y="8602"/>
                    <a:pt x="19482" y="8770"/>
                  </a:cubicBezTo>
                  <a:cubicBezTo>
                    <a:pt x="19482" y="8853"/>
                    <a:pt x="19482" y="8937"/>
                    <a:pt x="19482" y="8937"/>
                  </a:cubicBezTo>
                  <a:cubicBezTo>
                    <a:pt x="19567" y="9021"/>
                    <a:pt x="19652" y="9021"/>
                    <a:pt x="19736" y="9021"/>
                  </a:cubicBezTo>
                  <a:cubicBezTo>
                    <a:pt x="19906" y="9105"/>
                    <a:pt x="20160" y="9188"/>
                    <a:pt x="20245" y="9356"/>
                  </a:cubicBezTo>
                  <a:cubicBezTo>
                    <a:pt x="20329" y="9439"/>
                    <a:pt x="20414" y="9691"/>
                    <a:pt x="20329" y="9774"/>
                  </a:cubicBezTo>
                  <a:cubicBezTo>
                    <a:pt x="20329" y="9858"/>
                    <a:pt x="20245" y="9942"/>
                    <a:pt x="20245" y="10026"/>
                  </a:cubicBezTo>
                  <a:cubicBezTo>
                    <a:pt x="20075" y="10277"/>
                    <a:pt x="19482" y="10695"/>
                    <a:pt x="19398" y="11030"/>
                  </a:cubicBezTo>
                  <a:cubicBezTo>
                    <a:pt x="19398" y="11030"/>
                    <a:pt x="19398" y="11198"/>
                    <a:pt x="19482" y="11281"/>
                  </a:cubicBezTo>
                  <a:cubicBezTo>
                    <a:pt x="19652" y="11532"/>
                    <a:pt x="20329" y="11532"/>
                    <a:pt x="20414" y="11784"/>
                  </a:cubicBezTo>
                  <a:cubicBezTo>
                    <a:pt x="20499" y="11867"/>
                    <a:pt x="20329" y="12035"/>
                    <a:pt x="20329" y="12119"/>
                  </a:cubicBezTo>
                  <a:cubicBezTo>
                    <a:pt x="20329" y="12370"/>
                    <a:pt x="20329" y="12956"/>
                    <a:pt x="20414" y="13207"/>
                  </a:cubicBezTo>
                  <a:cubicBezTo>
                    <a:pt x="20414" y="13291"/>
                    <a:pt x="20584" y="13374"/>
                    <a:pt x="20584" y="13458"/>
                  </a:cubicBezTo>
                  <a:cubicBezTo>
                    <a:pt x="20668" y="13458"/>
                    <a:pt x="20753" y="13542"/>
                    <a:pt x="20838" y="13626"/>
                  </a:cubicBezTo>
                  <a:cubicBezTo>
                    <a:pt x="20922" y="13626"/>
                    <a:pt x="21092" y="13709"/>
                    <a:pt x="21176" y="13709"/>
                  </a:cubicBezTo>
                  <a:cubicBezTo>
                    <a:pt x="21261" y="13626"/>
                    <a:pt x="21346" y="13374"/>
                    <a:pt x="21515" y="13291"/>
                  </a:cubicBezTo>
                  <a:cubicBezTo>
                    <a:pt x="21600" y="13374"/>
                    <a:pt x="21600" y="13374"/>
                    <a:pt x="21600" y="1337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A2224B79-C1AC-4099-9293-9BF138E98B33}"/>
                </a:ext>
              </a:extLst>
            </p:cNvPr>
            <p:cNvSpPr/>
            <p:nvPr/>
          </p:nvSpPr>
          <p:spPr>
            <a:xfrm>
              <a:off x="4244488" y="687529"/>
              <a:ext cx="1697796" cy="1715808"/>
            </a:xfrm>
            <a:custGeom>
              <a:avLst/>
              <a:gdLst/>
              <a:ahLst/>
              <a:cxnLst>
                <a:cxn ang="0">
                  <a:pos x="wd2" y="hd2"/>
                </a:cxn>
                <a:cxn ang="5400000">
                  <a:pos x="wd2" y="hd2"/>
                </a:cxn>
                <a:cxn ang="10800000">
                  <a:pos x="wd2" y="hd2"/>
                </a:cxn>
                <a:cxn ang="16200000">
                  <a:pos x="wd2" y="hd2"/>
                </a:cxn>
              </a:cxnLst>
              <a:rect l="0" t="0" r="r" b="b"/>
              <a:pathLst>
                <a:path w="21600" h="21579" extrusionOk="0">
                  <a:moveTo>
                    <a:pt x="21600" y="13374"/>
                  </a:moveTo>
                  <a:cubicBezTo>
                    <a:pt x="21600" y="13458"/>
                    <a:pt x="21431" y="13626"/>
                    <a:pt x="21346" y="13793"/>
                  </a:cubicBezTo>
                  <a:cubicBezTo>
                    <a:pt x="21261" y="13877"/>
                    <a:pt x="21176" y="14128"/>
                    <a:pt x="21092" y="14212"/>
                  </a:cubicBezTo>
                  <a:cubicBezTo>
                    <a:pt x="21092" y="14295"/>
                    <a:pt x="20922" y="14463"/>
                    <a:pt x="20753" y="14546"/>
                  </a:cubicBezTo>
                  <a:cubicBezTo>
                    <a:pt x="20668" y="14630"/>
                    <a:pt x="20584" y="14714"/>
                    <a:pt x="20499" y="14714"/>
                  </a:cubicBezTo>
                  <a:cubicBezTo>
                    <a:pt x="20329" y="14714"/>
                    <a:pt x="20075" y="14714"/>
                    <a:pt x="19991" y="14798"/>
                  </a:cubicBezTo>
                  <a:cubicBezTo>
                    <a:pt x="19991" y="14881"/>
                    <a:pt x="20160" y="15049"/>
                    <a:pt x="20245" y="15132"/>
                  </a:cubicBezTo>
                  <a:cubicBezTo>
                    <a:pt x="20329" y="15216"/>
                    <a:pt x="20329" y="15467"/>
                    <a:pt x="20414" y="15551"/>
                  </a:cubicBezTo>
                  <a:cubicBezTo>
                    <a:pt x="20414" y="15635"/>
                    <a:pt x="20414" y="15719"/>
                    <a:pt x="20499" y="15802"/>
                  </a:cubicBezTo>
                  <a:cubicBezTo>
                    <a:pt x="20499" y="15970"/>
                    <a:pt x="20584" y="16053"/>
                    <a:pt x="20584" y="16221"/>
                  </a:cubicBezTo>
                  <a:cubicBezTo>
                    <a:pt x="20668" y="16388"/>
                    <a:pt x="20668" y="16639"/>
                    <a:pt x="20668" y="16639"/>
                  </a:cubicBezTo>
                  <a:cubicBezTo>
                    <a:pt x="20668" y="16639"/>
                    <a:pt x="20499" y="16891"/>
                    <a:pt x="20499" y="16974"/>
                  </a:cubicBezTo>
                  <a:cubicBezTo>
                    <a:pt x="20414" y="17058"/>
                    <a:pt x="20329" y="17226"/>
                    <a:pt x="20329" y="17393"/>
                  </a:cubicBezTo>
                  <a:cubicBezTo>
                    <a:pt x="20329" y="17477"/>
                    <a:pt x="20499" y="17728"/>
                    <a:pt x="20584" y="17895"/>
                  </a:cubicBezTo>
                  <a:cubicBezTo>
                    <a:pt x="20584" y="17979"/>
                    <a:pt x="20584" y="18063"/>
                    <a:pt x="20668" y="18146"/>
                  </a:cubicBezTo>
                  <a:cubicBezTo>
                    <a:pt x="20668" y="18314"/>
                    <a:pt x="20668" y="18481"/>
                    <a:pt x="20668" y="18649"/>
                  </a:cubicBezTo>
                  <a:cubicBezTo>
                    <a:pt x="20668" y="18816"/>
                    <a:pt x="20668" y="18984"/>
                    <a:pt x="20668" y="19235"/>
                  </a:cubicBezTo>
                  <a:cubicBezTo>
                    <a:pt x="20668" y="19319"/>
                    <a:pt x="20753" y="19486"/>
                    <a:pt x="20838" y="19570"/>
                  </a:cubicBezTo>
                  <a:cubicBezTo>
                    <a:pt x="20838" y="19653"/>
                    <a:pt x="20838" y="19821"/>
                    <a:pt x="20922" y="19988"/>
                  </a:cubicBezTo>
                  <a:cubicBezTo>
                    <a:pt x="20922" y="20072"/>
                    <a:pt x="21092" y="20156"/>
                    <a:pt x="21092" y="20239"/>
                  </a:cubicBezTo>
                  <a:cubicBezTo>
                    <a:pt x="21092" y="20407"/>
                    <a:pt x="20922" y="20491"/>
                    <a:pt x="20922" y="20574"/>
                  </a:cubicBezTo>
                  <a:cubicBezTo>
                    <a:pt x="20838" y="20742"/>
                    <a:pt x="20838" y="21160"/>
                    <a:pt x="20838" y="21160"/>
                  </a:cubicBezTo>
                  <a:cubicBezTo>
                    <a:pt x="20838" y="21160"/>
                    <a:pt x="20329" y="21328"/>
                    <a:pt x="20160" y="21412"/>
                  </a:cubicBezTo>
                  <a:cubicBezTo>
                    <a:pt x="19991" y="21412"/>
                    <a:pt x="19567" y="21495"/>
                    <a:pt x="19398" y="21495"/>
                  </a:cubicBezTo>
                  <a:cubicBezTo>
                    <a:pt x="19313" y="21579"/>
                    <a:pt x="19144" y="21579"/>
                    <a:pt x="19059" y="21579"/>
                  </a:cubicBezTo>
                  <a:cubicBezTo>
                    <a:pt x="18974" y="21579"/>
                    <a:pt x="18889" y="21328"/>
                    <a:pt x="18889" y="21244"/>
                  </a:cubicBezTo>
                  <a:cubicBezTo>
                    <a:pt x="18805" y="21077"/>
                    <a:pt x="18635" y="20826"/>
                    <a:pt x="18551" y="20658"/>
                  </a:cubicBezTo>
                  <a:cubicBezTo>
                    <a:pt x="18466" y="20491"/>
                    <a:pt x="18381" y="20239"/>
                    <a:pt x="18296" y="20072"/>
                  </a:cubicBezTo>
                  <a:cubicBezTo>
                    <a:pt x="18212" y="19905"/>
                    <a:pt x="18042" y="19486"/>
                    <a:pt x="17958" y="19319"/>
                  </a:cubicBezTo>
                  <a:cubicBezTo>
                    <a:pt x="17958" y="19151"/>
                    <a:pt x="17958" y="18900"/>
                    <a:pt x="17873" y="18732"/>
                  </a:cubicBezTo>
                  <a:cubicBezTo>
                    <a:pt x="17873" y="18481"/>
                    <a:pt x="17704" y="18146"/>
                    <a:pt x="17619" y="17979"/>
                  </a:cubicBezTo>
                  <a:cubicBezTo>
                    <a:pt x="17534" y="17812"/>
                    <a:pt x="17449" y="17309"/>
                    <a:pt x="17365" y="17058"/>
                  </a:cubicBezTo>
                  <a:cubicBezTo>
                    <a:pt x="17365" y="16974"/>
                    <a:pt x="17280" y="16639"/>
                    <a:pt x="17195" y="16472"/>
                  </a:cubicBezTo>
                  <a:cubicBezTo>
                    <a:pt x="17195" y="16388"/>
                    <a:pt x="17195" y="16137"/>
                    <a:pt x="17195" y="15970"/>
                  </a:cubicBezTo>
                  <a:cubicBezTo>
                    <a:pt x="17195" y="15970"/>
                    <a:pt x="17111" y="15802"/>
                    <a:pt x="17111" y="15719"/>
                  </a:cubicBezTo>
                  <a:cubicBezTo>
                    <a:pt x="17111" y="15719"/>
                    <a:pt x="17026" y="15635"/>
                    <a:pt x="17026" y="15635"/>
                  </a:cubicBezTo>
                  <a:cubicBezTo>
                    <a:pt x="16856" y="15551"/>
                    <a:pt x="16518" y="15551"/>
                    <a:pt x="16433" y="15467"/>
                  </a:cubicBezTo>
                  <a:cubicBezTo>
                    <a:pt x="16348" y="15467"/>
                    <a:pt x="16348" y="15300"/>
                    <a:pt x="16348" y="15300"/>
                  </a:cubicBezTo>
                  <a:cubicBezTo>
                    <a:pt x="16179" y="15216"/>
                    <a:pt x="15925" y="15132"/>
                    <a:pt x="15840" y="15132"/>
                  </a:cubicBezTo>
                  <a:cubicBezTo>
                    <a:pt x="15755" y="15132"/>
                    <a:pt x="15586" y="15132"/>
                    <a:pt x="15501" y="15132"/>
                  </a:cubicBezTo>
                  <a:cubicBezTo>
                    <a:pt x="15332" y="15300"/>
                    <a:pt x="15078" y="15802"/>
                    <a:pt x="14908" y="15970"/>
                  </a:cubicBezTo>
                  <a:cubicBezTo>
                    <a:pt x="14824" y="15970"/>
                    <a:pt x="14654" y="16053"/>
                    <a:pt x="14569" y="16137"/>
                  </a:cubicBezTo>
                  <a:cubicBezTo>
                    <a:pt x="14485" y="16221"/>
                    <a:pt x="14400" y="16472"/>
                    <a:pt x="14400" y="16472"/>
                  </a:cubicBezTo>
                  <a:cubicBezTo>
                    <a:pt x="14400" y="16639"/>
                    <a:pt x="14315" y="16891"/>
                    <a:pt x="14315" y="17058"/>
                  </a:cubicBezTo>
                  <a:cubicBezTo>
                    <a:pt x="14315" y="17142"/>
                    <a:pt x="14315" y="17309"/>
                    <a:pt x="14315" y="17393"/>
                  </a:cubicBezTo>
                  <a:cubicBezTo>
                    <a:pt x="14231" y="17477"/>
                    <a:pt x="14146" y="17560"/>
                    <a:pt x="14146" y="17644"/>
                  </a:cubicBezTo>
                  <a:cubicBezTo>
                    <a:pt x="14061" y="17728"/>
                    <a:pt x="13892" y="17895"/>
                    <a:pt x="13807" y="17895"/>
                  </a:cubicBezTo>
                  <a:cubicBezTo>
                    <a:pt x="13807" y="17895"/>
                    <a:pt x="13638" y="17979"/>
                    <a:pt x="13553" y="17979"/>
                  </a:cubicBezTo>
                  <a:cubicBezTo>
                    <a:pt x="13468" y="17979"/>
                    <a:pt x="13299" y="17895"/>
                    <a:pt x="13214" y="17812"/>
                  </a:cubicBezTo>
                  <a:cubicBezTo>
                    <a:pt x="13214" y="17812"/>
                    <a:pt x="13045" y="17728"/>
                    <a:pt x="13045" y="17644"/>
                  </a:cubicBezTo>
                  <a:cubicBezTo>
                    <a:pt x="13045" y="17560"/>
                    <a:pt x="12960" y="17477"/>
                    <a:pt x="12960" y="17477"/>
                  </a:cubicBezTo>
                  <a:cubicBezTo>
                    <a:pt x="12960" y="17393"/>
                    <a:pt x="12960" y="17309"/>
                    <a:pt x="12960" y="17226"/>
                  </a:cubicBezTo>
                  <a:cubicBezTo>
                    <a:pt x="13045" y="17142"/>
                    <a:pt x="13299" y="17142"/>
                    <a:pt x="13299" y="17058"/>
                  </a:cubicBezTo>
                  <a:cubicBezTo>
                    <a:pt x="13384" y="17058"/>
                    <a:pt x="13299" y="16891"/>
                    <a:pt x="13299" y="16891"/>
                  </a:cubicBezTo>
                  <a:cubicBezTo>
                    <a:pt x="13214" y="16891"/>
                    <a:pt x="13129" y="16974"/>
                    <a:pt x="13045" y="16974"/>
                  </a:cubicBezTo>
                  <a:cubicBezTo>
                    <a:pt x="12875" y="16974"/>
                    <a:pt x="12536" y="16974"/>
                    <a:pt x="12367" y="16974"/>
                  </a:cubicBezTo>
                  <a:cubicBezTo>
                    <a:pt x="12198" y="17058"/>
                    <a:pt x="11774" y="17058"/>
                    <a:pt x="11689" y="17058"/>
                  </a:cubicBezTo>
                  <a:cubicBezTo>
                    <a:pt x="11520" y="17058"/>
                    <a:pt x="11351" y="17058"/>
                    <a:pt x="11266" y="16974"/>
                  </a:cubicBezTo>
                  <a:cubicBezTo>
                    <a:pt x="11181" y="16974"/>
                    <a:pt x="11266" y="16723"/>
                    <a:pt x="11266" y="16639"/>
                  </a:cubicBezTo>
                  <a:cubicBezTo>
                    <a:pt x="11266" y="16556"/>
                    <a:pt x="11181" y="16388"/>
                    <a:pt x="11096" y="16305"/>
                  </a:cubicBezTo>
                  <a:cubicBezTo>
                    <a:pt x="11096" y="16305"/>
                    <a:pt x="11096" y="16221"/>
                    <a:pt x="11096" y="16221"/>
                  </a:cubicBezTo>
                  <a:cubicBezTo>
                    <a:pt x="11096" y="16221"/>
                    <a:pt x="10927" y="16221"/>
                    <a:pt x="10842" y="16221"/>
                  </a:cubicBezTo>
                  <a:cubicBezTo>
                    <a:pt x="10758" y="16137"/>
                    <a:pt x="10588" y="16137"/>
                    <a:pt x="10504" y="16137"/>
                  </a:cubicBezTo>
                  <a:cubicBezTo>
                    <a:pt x="10419" y="16137"/>
                    <a:pt x="10249" y="16221"/>
                    <a:pt x="10165" y="16221"/>
                  </a:cubicBezTo>
                  <a:cubicBezTo>
                    <a:pt x="10080" y="16221"/>
                    <a:pt x="10080" y="16305"/>
                    <a:pt x="9995" y="16388"/>
                  </a:cubicBezTo>
                  <a:cubicBezTo>
                    <a:pt x="9995" y="16388"/>
                    <a:pt x="9995" y="16556"/>
                    <a:pt x="9911" y="16639"/>
                  </a:cubicBezTo>
                  <a:cubicBezTo>
                    <a:pt x="9911" y="16723"/>
                    <a:pt x="9911" y="16891"/>
                    <a:pt x="9826" y="16974"/>
                  </a:cubicBezTo>
                  <a:cubicBezTo>
                    <a:pt x="9741" y="16974"/>
                    <a:pt x="9572" y="17058"/>
                    <a:pt x="9487" y="17058"/>
                  </a:cubicBezTo>
                  <a:cubicBezTo>
                    <a:pt x="9402" y="17058"/>
                    <a:pt x="9148" y="17058"/>
                    <a:pt x="9064" y="17058"/>
                  </a:cubicBezTo>
                  <a:cubicBezTo>
                    <a:pt x="9064" y="17058"/>
                    <a:pt x="8809" y="17058"/>
                    <a:pt x="8725" y="17058"/>
                  </a:cubicBezTo>
                  <a:cubicBezTo>
                    <a:pt x="8640" y="17058"/>
                    <a:pt x="8471" y="17142"/>
                    <a:pt x="8471" y="17058"/>
                  </a:cubicBezTo>
                  <a:cubicBezTo>
                    <a:pt x="8471" y="16974"/>
                    <a:pt x="8471" y="16974"/>
                    <a:pt x="8471" y="16891"/>
                  </a:cubicBezTo>
                  <a:cubicBezTo>
                    <a:pt x="8471" y="16807"/>
                    <a:pt x="8471" y="16472"/>
                    <a:pt x="8471" y="16388"/>
                  </a:cubicBezTo>
                  <a:cubicBezTo>
                    <a:pt x="8471" y="16305"/>
                    <a:pt x="8555" y="16137"/>
                    <a:pt x="8471" y="15970"/>
                  </a:cubicBezTo>
                  <a:cubicBezTo>
                    <a:pt x="8471" y="15970"/>
                    <a:pt x="8471" y="15802"/>
                    <a:pt x="8471" y="15719"/>
                  </a:cubicBezTo>
                  <a:cubicBezTo>
                    <a:pt x="8386" y="15635"/>
                    <a:pt x="8301" y="15384"/>
                    <a:pt x="8216" y="15384"/>
                  </a:cubicBezTo>
                  <a:cubicBezTo>
                    <a:pt x="8132" y="15384"/>
                    <a:pt x="8047" y="15467"/>
                    <a:pt x="7962" y="15467"/>
                  </a:cubicBezTo>
                  <a:cubicBezTo>
                    <a:pt x="7878" y="15467"/>
                    <a:pt x="7708" y="15551"/>
                    <a:pt x="7539" y="15551"/>
                  </a:cubicBezTo>
                  <a:cubicBezTo>
                    <a:pt x="7539" y="15551"/>
                    <a:pt x="7454" y="15551"/>
                    <a:pt x="7369" y="15551"/>
                  </a:cubicBezTo>
                  <a:cubicBezTo>
                    <a:pt x="7285" y="15551"/>
                    <a:pt x="7200" y="15551"/>
                    <a:pt x="7115" y="15551"/>
                  </a:cubicBezTo>
                  <a:cubicBezTo>
                    <a:pt x="7031" y="15551"/>
                    <a:pt x="6946" y="15467"/>
                    <a:pt x="6946" y="15384"/>
                  </a:cubicBezTo>
                  <a:cubicBezTo>
                    <a:pt x="6946" y="15384"/>
                    <a:pt x="6776" y="15384"/>
                    <a:pt x="6776" y="15384"/>
                  </a:cubicBezTo>
                  <a:cubicBezTo>
                    <a:pt x="6692" y="15467"/>
                    <a:pt x="6776" y="15551"/>
                    <a:pt x="6776" y="15635"/>
                  </a:cubicBezTo>
                  <a:cubicBezTo>
                    <a:pt x="6692" y="15970"/>
                    <a:pt x="6776" y="16556"/>
                    <a:pt x="6776" y="16891"/>
                  </a:cubicBezTo>
                  <a:cubicBezTo>
                    <a:pt x="6692" y="16891"/>
                    <a:pt x="6692" y="16974"/>
                    <a:pt x="6692" y="16974"/>
                  </a:cubicBezTo>
                  <a:cubicBezTo>
                    <a:pt x="6607" y="16974"/>
                    <a:pt x="6522" y="17058"/>
                    <a:pt x="6522" y="17142"/>
                  </a:cubicBezTo>
                  <a:cubicBezTo>
                    <a:pt x="6522" y="17142"/>
                    <a:pt x="6438" y="17226"/>
                    <a:pt x="6353" y="17226"/>
                  </a:cubicBezTo>
                  <a:cubicBezTo>
                    <a:pt x="6268" y="17226"/>
                    <a:pt x="5929" y="17226"/>
                    <a:pt x="5845" y="17226"/>
                  </a:cubicBezTo>
                  <a:cubicBezTo>
                    <a:pt x="5760" y="17142"/>
                    <a:pt x="5591" y="17058"/>
                    <a:pt x="5506" y="17058"/>
                  </a:cubicBezTo>
                  <a:cubicBezTo>
                    <a:pt x="5421" y="17058"/>
                    <a:pt x="5252" y="16974"/>
                    <a:pt x="5082" y="16974"/>
                  </a:cubicBezTo>
                  <a:cubicBezTo>
                    <a:pt x="4913" y="16974"/>
                    <a:pt x="4659" y="17058"/>
                    <a:pt x="4489" y="17058"/>
                  </a:cubicBezTo>
                  <a:cubicBezTo>
                    <a:pt x="4405" y="17058"/>
                    <a:pt x="4320" y="17142"/>
                    <a:pt x="4235" y="17142"/>
                  </a:cubicBezTo>
                  <a:cubicBezTo>
                    <a:pt x="4151" y="17226"/>
                    <a:pt x="4066" y="17309"/>
                    <a:pt x="3981" y="17393"/>
                  </a:cubicBezTo>
                  <a:cubicBezTo>
                    <a:pt x="3812" y="17393"/>
                    <a:pt x="3473" y="17477"/>
                    <a:pt x="3388" y="17393"/>
                  </a:cubicBezTo>
                  <a:cubicBezTo>
                    <a:pt x="3304" y="17309"/>
                    <a:pt x="3304" y="17058"/>
                    <a:pt x="3304" y="16974"/>
                  </a:cubicBezTo>
                  <a:cubicBezTo>
                    <a:pt x="3304" y="16723"/>
                    <a:pt x="3304" y="16388"/>
                    <a:pt x="3304" y="16221"/>
                  </a:cubicBezTo>
                  <a:cubicBezTo>
                    <a:pt x="3304" y="16053"/>
                    <a:pt x="3388" y="15886"/>
                    <a:pt x="3388" y="15719"/>
                  </a:cubicBezTo>
                  <a:cubicBezTo>
                    <a:pt x="3473" y="15719"/>
                    <a:pt x="3473" y="15635"/>
                    <a:pt x="3473" y="15551"/>
                  </a:cubicBezTo>
                  <a:cubicBezTo>
                    <a:pt x="3558" y="15467"/>
                    <a:pt x="3727" y="15384"/>
                    <a:pt x="3812" y="15300"/>
                  </a:cubicBezTo>
                  <a:cubicBezTo>
                    <a:pt x="3896" y="15132"/>
                    <a:pt x="3981" y="14965"/>
                    <a:pt x="4151" y="14798"/>
                  </a:cubicBezTo>
                  <a:cubicBezTo>
                    <a:pt x="4151" y="14714"/>
                    <a:pt x="4235" y="14546"/>
                    <a:pt x="4320" y="14463"/>
                  </a:cubicBezTo>
                  <a:cubicBezTo>
                    <a:pt x="4320" y="14379"/>
                    <a:pt x="4489" y="14295"/>
                    <a:pt x="4574" y="14128"/>
                  </a:cubicBezTo>
                  <a:cubicBezTo>
                    <a:pt x="4574" y="14128"/>
                    <a:pt x="4659" y="13960"/>
                    <a:pt x="4659" y="13960"/>
                  </a:cubicBezTo>
                  <a:cubicBezTo>
                    <a:pt x="4744" y="13877"/>
                    <a:pt x="4913" y="13793"/>
                    <a:pt x="4998" y="13626"/>
                  </a:cubicBezTo>
                  <a:cubicBezTo>
                    <a:pt x="5082" y="13542"/>
                    <a:pt x="5167" y="13458"/>
                    <a:pt x="5167" y="13291"/>
                  </a:cubicBezTo>
                  <a:cubicBezTo>
                    <a:pt x="5252" y="13207"/>
                    <a:pt x="5082" y="12956"/>
                    <a:pt x="5082" y="12872"/>
                  </a:cubicBezTo>
                  <a:cubicBezTo>
                    <a:pt x="5082" y="12788"/>
                    <a:pt x="5082" y="12621"/>
                    <a:pt x="5167" y="12537"/>
                  </a:cubicBezTo>
                  <a:cubicBezTo>
                    <a:pt x="5252" y="12537"/>
                    <a:pt x="5336" y="12705"/>
                    <a:pt x="5421" y="12788"/>
                  </a:cubicBezTo>
                  <a:cubicBezTo>
                    <a:pt x="5506" y="12788"/>
                    <a:pt x="5675" y="12956"/>
                    <a:pt x="5760" y="12956"/>
                  </a:cubicBezTo>
                  <a:cubicBezTo>
                    <a:pt x="5845" y="12956"/>
                    <a:pt x="5929" y="13039"/>
                    <a:pt x="6014" y="13039"/>
                  </a:cubicBezTo>
                  <a:cubicBezTo>
                    <a:pt x="6184" y="13123"/>
                    <a:pt x="6353" y="13123"/>
                    <a:pt x="6438" y="13207"/>
                  </a:cubicBezTo>
                  <a:cubicBezTo>
                    <a:pt x="6692" y="13207"/>
                    <a:pt x="7031" y="13207"/>
                    <a:pt x="7285" y="13207"/>
                  </a:cubicBezTo>
                  <a:cubicBezTo>
                    <a:pt x="7369" y="13291"/>
                    <a:pt x="7624" y="13291"/>
                    <a:pt x="7793" y="13291"/>
                  </a:cubicBezTo>
                  <a:cubicBezTo>
                    <a:pt x="7878" y="13291"/>
                    <a:pt x="7962" y="13291"/>
                    <a:pt x="7962" y="13207"/>
                  </a:cubicBezTo>
                  <a:cubicBezTo>
                    <a:pt x="8047" y="13207"/>
                    <a:pt x="8132" y="13207"/>
                    <a:pt x="8216" y="13207"/>
                  </a:cubicBezTo>
                  <a:cubicBezTo>
                    <a:pt x="8216" y="13123"/>
                    <a:pt x="8301" y="12956"/>
                    <a:pt x="8386" y="12956"/>
                  </a:cubicBezTo>
                  <a:cubicBezTo>
                    <a:pt x="8386" y="12872"/>
                    <a:pt x="8471" y="12537"/>
                    <a:pt x="8471" y="12453"/>
                  </a:cubicBezTo>
                  <a:cubicBezTo>
                    <a:pt x="8555" y="12286"/>
                    <a:pt x="8640" y="11951"/>
                    <a:pt x="8725" y="11700"/>
                  </a:cubicBezTo>
                  <a:cubicBezTo>
                    <a:pt x="8809" y="11616"/>
                    <a:pt x="8979" y="11365"/>
                    <a:pt x="9064" y="11198"/>
                  </a:cubicBezTo>
                  <a:cubicBezTo>
                    <a:pt x="9064" y="11030"/>
                    <a:pt x="9233" y="10779"/>
                    <a:pt x="9233" y="10612"/>
                  </a:cubicBezTo>
                  <a:cubicBezTo>
                    <a:pt x="9318" y="10528"/>
                    <a:pt x="9233" y="10360"/>
                    <a:pt x="9233" y="10277"/>
                  </a:cubicBezTo>
                  <a:cubicBezTo>
                    <a:pt x="9148" y="10193"/>
                    <a:pt x="8979" y="10026"/>
                    <a:pt x="8809" y="9942"/>
                  </a:cubicBezTo>
                  <a:cubicBezTo>
                    <a:pt x="8725" y="9942"/>
                    <a:pt x="8555" y="9942"/>
                    <a:pt x="8471" y="9942"/>
                  </a:cubicBezTo>
                  <a:cubicBezTo>
                    <a:pt x="8471" y="9858"/>
                    <a:pt x="8301" y="9858"/>
                    <a:pt x="8301" y="9774"/>
                  </a:cubicBezTo>
                  <a:cubicBezTo>
                    <a:pt x="8216" y="9774"/>
                    <a:pt x="8047" y="9691"/>
                    <a:pt x="7962" y="9607"/>
                  </a:cubicBezTo>
                  <a:cubicBezTo>
                    <a:pt x="7878" y="9523"/>
                    <a:pt x="7624" y="9439"/>
                    <a:pt x="7539" y="9439"/>
                  </a:cubicBezTo>
                  <a:cubicBezTo>
                    <a:pt x="7454" y="9356"/>
                    <a:pt x="7285" y="9188"/>
                    <a:pt x="7285" y="9105"/>
                  </a:cubicBezTo>
                  <a:cubicBezTo>
                    <a:pt x="7285" y="9021"/>
                    <a:pt x="7539" y="9021"/>
                    <a:pt x="7624" y="8937"/>
                  </a:cubicBezTo>
                  <a:cubicBezTo>
                    <a:pt x="7624" y="8853"/>
                    <a:pt x="7624" y="8686"/>
                    <a:pt x="7624" y="8602"/>
                  </a:cubicBezTo>
                  <a:cubicBezTo>
                    <a:pt x="7539" y="8519"/>
                    <a:pt x="7539" y="8267"/>
                    <a:pt x="7454" y="8184"/>
                  </a:cubicBezTo>
                  <a:cubicBezTo>
                    <a:pt x="7454" y="8100"/>
                    <a:pt x="7369" y="8184"/>
                    <a:pt x="7285" y="8100"/>
                  </a:cubicBezTo>
                  <a:cubicBezTo>
                    <a:pt x="7200" y="8016"/>
                    <a:pt x="7200" y="7932"/>
                    <a:pt x="7200" y="7849"/>
                  </a:cubicBezTo>
                  <a:cubicBezTo>
                    <a:pt x="7200" y="7765"/>
                    <a:pt x="7200" y="7598"/>
                    <a:pt x="7200" y="7514"/>
                  </a:cubicBezTo>
                  <a:cubicBezTo>
                    <a:pt x="7115" y="7514"/>
                    <a:pt x="6946" y="7514"/>
                    <a:pt x="6861" y="7514"/>
                  </a:cubicBezTo>
                  <a:cubicBezTo>
                    <a:pt x="6861" y="7514"/>
                    <a:pt x="6776" y="7514"/>
                    <a:pt x="6776" y="7514"/>
                  </a:cubicBezTo>
                  <a:cubicBezTo>
                    <a:pt x="6776" y="7514"/>
                    <a:pt x="6438" y="7346"/>
                    <a:pt x="6353" y="7263"/>
                  </a:cubicBezTo>
                  <a:cubicBezTo>
                    <a:pt x="6268" y="7179"/>
                    <a:pt x="6268" y="6928"/>
                    <a:pt x="6268" y="6760"/>
                  </a:cubicBezTo>
                  <a:cubicBezTo>
                    <a:pt x="6268" y="6677"/>
                    <a:pt x="6353" y="6509"/>
                    <a:pt x="6353" y="6509"/>
                  </a:cubicBezTo>
                  <a:cubicBezTo>
                    <a:pt x="6268" y="6426"/>
                    <a:pt x="6014" y="6426"/>
                    <a:pt x="5929" y="6426"/>
                  </a:cubicBezTo>
                  <a:cubicBezTo>
                    <a:pt x="5845" y="6426"/>
                    <a:pt x="5675" y="6426"/>
                    <a:pt x="5591" y="6426"/>
                  </a:cubicBezTo>
                  <a:cubicBezTo>
                    <a:pt x="5506" y="6426"/>
                    <a:pt x="5336" y="6342"/>
                    <a:pt x="5336" y="6258"/>
                  </a:cubicBezTo>
                  <a:cubicBezTo>
                    <a:pt x="5252" y="6174"/>
                    <a:pt x="5082" y="6007"/>
                    <a:pt x="4998" y="5839"/>
                  </a:cubicBezTo>
                  <a:cubicBezTo>
                    <a:pt x="4913" y="5672"/>
                    <a:pt x="4913" y="5421"/>
                    <a:pt x="4828" y="5253"/>
                  </a:cubicBezTo>
                  <a:cubicBezTo>
                    <a:pt x="4744" y="5086"/>
                    <a:pt x="4574" y="4751"/>
                    <a:pt x="4405" y="4584"/>
                  </a:cubicBezTo>
                  <a:cubicBezTo>
                    <a:pt x="4320" y="4416"/>
                    <a:pt x="4151" y="4165"/>
                    <a:pt x="4066" y="4081"/>
                  </a:cubicBezTo>
                  <a:cubicBezTo>
                    <a:pt x="3981" y="3998"/>
                    <a:pt x="3812" y="3830"/>
                    <a:pt x="3812" y="3746"/>
                  </a:cubicBezTo>
                  <a:cubicBezTo>
                    <a:pt x="3727" y="3663"/>
                    <a:pt x="3727" y="3579"/>
                    <a:pt x="3642" y="3579"/>
                  </a:cubicBezTo>
                  <a:cubicBezTo>
                    <a:pt x="3642" y="3495"/>
                    <a:pt x="3473" y="3412"/>
                    <a:pt x="3388" y="3412"/>
                  </a:cubicBezTo>
                  <a:cubicBezTo>
                    <a:pt x="3388" y="3412"/>
                    <a:pt x="3304" y="3412"/>
                    <a:pt x="3219" y="3412"/>
                  </a:cubicBezTo>
                  <a:cubicBezTo>
                    <a:pt x="3134" y="3412"/>
                    <a:pt x="3049" y="3495"/>
                    <a:pt x="3049" y="3495"/>
                  </a:cubicBezTo>
                  <a:cubicBezTo>
                    <a:pt x="2965" y="3579"/>
                    <a:pt x="2880" y="3663"/>
                    <a:pt x="2880" y="3746"/>
                  </a:cubicBezTo>
                  <a:cubicBezTo>
                    <a:pt x="2880" y="3830"/>
                    <a:pt x="2880" y="3998"/>
                    <a:pt x="2795" y="4081"/>
                  </a:cubicBezTo>
                  <a:cubicBezTo>
                    <a:pt x="2795" y="4081"/>
                    <a:pt x="2795" y="4249"/>
                    <a:pt x="2711" y="4332"/>
                  </a:cubicBezTo>
                  <a:cubicBezTo>
                    <a:pt x="2711" y="4416"/>
                    <a:pt x="2711" y="4584"/>
                    <a:pt x="2626" y="4584"/>
                  </a:cubicBezTo>
                  <a:cubicBezTo>
                    <a:pt x="2626" y="4751"/>
                    <a:pt x="2456" y="4835"/>
                    <a:pt x="2372" y="4919"/>
                  </a:cubicBezTo>
                  <a:cubicBezTo>
                    <a:pt x="2287" y="5002"/>
                    <a:pt x="2118" y="5086"/>
                    <a:pt x="2033" y="5170"/>
                  </a:cubicBezTo>
                  <a:cubicBezTo>
                    <a:pt x="1948" y="5170"/>
                    <a:pt x="1694" y="5253"/>
                    <a:pt x="1609" y="5170"/>
                  </a:cubicBezTo>
                  <a:cubicBezTo>
                    <a:pt x="1525" y="5086"/>
                    <a:pt x="1525" y="4919"/>
                    <a:pt x="1525" y="4835"/>
                  </a:cubicBezTo>
                  <a:cubicBezTo>
                    <a:pt x="1525" y="4835"/>
                    <a:pt x="1609" y="4667"/>
                    <a:pt x="1609" y="4667"/>
                  </a:cubicBezTo>
                  <a:cubicBezTo>
                    <a:pt x="1609" y="4584"/>
                    <a:pt x="1525" y="4500"/>
                    <a:pt x="1525" y="4500"/>
                  </a:cubicBezTo>
                  <a:cubicBezTo>
                    <a:pt x="1440" y="4500"/>
                    <a:pt x="1355" y="4416"/>
                    <a:pt x="1271" y="4416"/>
                  </a:cubicBezTo>
                  <a:cubicBezTo>
                    <a:pt x="1186" y="4332"/>
                    <a:pt x="932" y="4081"/>
                    <a:pt x="847" y="3998"/>
                  </a:cubicBezTo>
                  <a:cubicBezTo>
                    <a:pt x="762" y="3914"/>
                    <a:pt x="508" y="3830"/>
                    <a:pt x="424" y="3830"/>
                  </a:cubicBezTo>
                  <a:cubicBezTo>
                    <a:pt x="339" y="3746"/>
                    <a:pt x="85" y="3746"/>
                    <a:pt x="85" y="3663"/>
                  </a:cubicBezTo>
                  <a:cubicBezTo>
                    <a:pt x="0" y="3579"/>
                    <a:pt x="0" y="3412"/>
                    <a:pt x="0" y="3412"/>
                  </a:cubicBezTo>
                  <a:cubicBezTo>
                    <a:pt x="0" y="3412"/>
                    <a:pt x="254" y="3412"/>
                    <a:pt x="339" y="3328"/>
                  </a:cubicBezTo>
                  <a:cubicBezTo>
                    <a:pt x="508" y="3328"/>
                    <a:pt x="678" y="3328"/>
                    <a:pt x="847" y="3244"/>
                  </a:cubicBezTo>
                  <a:cubicBezTo>
                    <a:pt x="1016" y="3160"/>
                    <a:pt x="1186" y="3077"/>
                    <a:pt x="1271" y="3077"/>
                  </a:cubicBezTo>
                  <a:cubicBezTo>
                    <a:pt x="1440" y="3077"/>
                    <a:pt x="1694" y="2993"/>
                    <a:pt x="1779" y="2909"/>
                  </a:cubicBezTo>
                  <a:cubicBezTo>
                    <a:pt x="1948" y="2909"/>
                    <a:pt x="2118" y="2826"/>
                    <a:pt x="2202" y="2742"/>
                  </a:cubicBezTo>
                  <a:cubicBezTo>
                    <a:pt x="2287" y="2658"/>
                    <a:pt x="2456" y="2574"/>
                    <a:pt x="2456" y="2407"/>
                  </a:cubicBezTo>
                  <a:cubicBezTo>
                    <a:pt x="2541" y="2323"/>
                    <a:pt x="2626" y="2072"/>
                    <a:pt x="2626" y="1988"/>
                  </a:cubicBezTo>
                  <a:cubicBezTo>
                    <a:pt x="2711" y="1905"/>
                    <a:pt x="2711" y="1821"/>
                    <a:pt x="2711" y="1737"/>
                  </a:cubicBezTo>
                  <a:cubicBezTo>
                    <a:pt x="2795" y="1653"/>
                    <a:pt x="2795" y="1570"/>
                    <a:pt x="2880" y="1570"/>
                  </a:cubicBezTo>
                  <a:cubicBezTo>
                    <a:pt x="2965" y="1570"/>
                    <a:pt x="3049" y="1570"/>
                    <a:pt x="3049" y="1570"/>
                  </a:cubicBezTo>
                  <a:cubicBezTo>
                    <a:pt x="3219" y="1653"/>
                    <a:pt x="3304" y="1737"/>
                    <a:pt x="3388" y="1737"/>
                  </a:cubicBezTo>
                  <a:cubicBezTo>
                    <a:pt x="3473" y="1821"/>
                    <a:pt x="3558" y="1821"/>
                    <a:pt x="3642" y="1821"/>
                  </a:cubicBezTo>
                  <a:cubicBezTo>
                    <a:pt x="3727" y="1821"/>
                    <a:pt x="3812" y="1737"/>
                    <a:pt x="3896" y="1737"/>
                  </a:cubicBezTo>
                  <a:cubicBezTo>
                    <a:pt x="3896" y="1737"/>
                    <a:pt x="3981" y="1737"/>
                    <a:pt x="4066" y="1653"/>
                  </a:cubicBezTo>
                  <a:cubicBezTo>
                    <a:pt x="4151" y="1653"/>
                    <a:pt x="4235" y="1570"/>
                    <a:pt x="4320" y="1570"/>
                  </a:cubicBezTo>
                  <a:cubicBezTo>
                    <a:pt x="4320" y="1570"/>
                    <a:pt x="4489" y="1570"/>
                    <a:pt x="4659" y="1570"/>
                  </a:cubicBezTo>
                  <a:cubicBezTo>
                    <a:pt x="4659" y="1570"/>
                    <a:pt x="4828" y="1570"/>
                    <a:pt x="4828" y="1570"/>
                  </a:cubicBezTo>
                  <a:cubicBezTo>
                    <a:pt x="4913" y="1570"/>
                    <a:pt x="5082" y="1653"/>
                    <a:pt x="5167" y="1737"/>
                  </a:cubicBezTo>
                  <a:cubicBezTo>
                    <a:pt x="5167" y="1821"/>
                    <a:pt x="5252" y="1905"/>
                    <a:pt x="5252" y="1988"/>
                  </a:cubicBezTo>
                  <a:cubicBezTo>
                    <a:pt x="5336" y="2072"/>
                    <a:pt x="5336" y="2156"/>
                    <a:pt x="5336" y="2239"/>
                  </a:cubicBezTo>
                  <a:cubicBezTo>
                    <a:pt x="5421" y="2323"/>
                    <a:pt x="5421" y="2407"/>
                    <a:pt x="5421" y="2491"/>
                  </a:cubicBezTo>
                  <a:cubicBezTo>
                    <a:pt x="5506" y="2574"/>
                    <a:pt x="5506" y="2658"/>
                    <a:pt x="5506" y="2742"/>
                  </a:cubicBezTo>
                  <a:cubicBezTo>
                    <a:pt x="5506" y="2826"/>
                    <a:pt x="5506" y="2909"/>
                    <a:pt x="5591" y="2993"/>
                  </a:cubicBezTo>
                  <a:cubicBezTo>
                    <a:pt x="5591" y="3077"/>
                    <a:pt x="5675" y="3077"/>
                    <a:pt x="5760" y="3160"/>
                  </a:cubicBezTo>
                  <a:cubicBezTo>
                    <a:pt x="5845" y="3244"/>
                    <a:pt x="6014" y="3244"/>
                    <a:pt x="6099" y="3328"/>
                  </a:cubicBezTo>
                  <a:cubicBezTo>
                    <a:pt x="6184" y="3328"/>
                    <a:pt x="6184" y="3495"/>
                    <a:pt x="6268" y="3495"/>
                  </a:cubicBezTo>
                  <a:cubicBezTo>
                    <a:pt x="6353" y="3495"/>
                    <a:pt x="6522" y="3495"/>
                    <a:pt x="6607" y="3412"/>
                  </a:cubicBezTo>
                  <a:cubicBezTo>
                    <a:pt x="6692" y="3328"/>
                    <a:pt x="6692" y="3244"/>
                    <a:pt x="6776" y="3160"/>
                  </a:cubicBezTo>
                  <a:cubicBezTo>
                    <a:pt x="6776" y="3077"/>
                    <a:pt x="6861" y="2993"/>
                    <a:pt x="6946" y="2909"/>
                  </a:cubicBezTo>
                  <a:cubicBezTo>
                    <a:pt x="7031" y="2826"/>
                    <a:pt x="7200" y="2909"/>
                    <a:pt x="7285" y="2909"/>
                  </a:cubicBezTo>
                  <a:cubicBezTo>
                    <a:pt x="7454" y="2909"/>
                    <a:pt x="7624" y="2909"/>
                    <a:pt x="7793" y="2909"/>
                  </a:cubicBezTo>
                  <a:cubicBezTo>
                    <a:pt x="7878" y="2993"/>
                    <a:pt x="8047" y="2993"/>
                    <a:pt x="8216" y="2993"/>
                  </a:cubicBezTo>
                  <a:cubicBezTo>
                    <a:pt x="8301" y="2993"/>
                    <a:pt x="8386" y="3077"/>
                    <a:pt x="8471" y="3077"/>
                  </a:cubicBezTo>
                  <a:cubicBezTo>
                    <a:pt x="8555" y="3077"/>
                    <a:pt x="8640" y="3077"/>
                    <a:pt x="8725" y="3077"/>
                  </a:cubicBezTo>
                  <a:cubicBezTo>
                    <a:pt x="8894" y="3160"/>
                    <a:pt x="9064" y="3160"/>
                    <a:pt x="9233" y="3077"/>
                  </a:cubicBezTo>
                  <a:cubicBezTo>
                    <a:pt x="9318" y="3077"/>
                    <a:pt x="9487" y="3077"/>
                    <a:pt x="9572" y="3077"/>
                  </a:cubicBezTo>
                  <a:cubicBezTo>
                    <a:pt x="9656" y="3077"/>
                    <a:pt x="9656" y="2993"/>
                    <a:pt x="9741" y="2909"/>
                  </a:cubicBezTo>
                  <a:cubicBezTo>
                    <a:pt x="9826" y="2826"/>
                    <a:pt x="9911" y="2826"/>
                    <a:pt x="9995" y="2742"/>
                  </a:cubicBezTo>
                  <a:cubicBezTo>
                    <a:pt x="9995" y="2658"/>
                    <a:pt x="10080" y="2574"/>
                    <a:pt x="10080" y="2574"/>
                  </a:cubicBezTo>
                  <a:cubicBezTo>
                    <a:pt x="10165" y="2574"/>
                    <a:pt x="10165" y="2491"/>
                    <a:pt x="10249" y="2574"/>
                  </a:cubicBezTo>
                  <a:cubicBezTo>
                    <a:pt x="10334" y="2574"/>
                    <a:pt x="10419" y="2574"/>
                    <a:pt x="10504" y="2658"/>
                  </a:cubicBezTo>
                  <a:cubicBezTo>
                    <a:pt x="10504" y="2658"/>
                    <a:pt x="10588" y="2742"/>
                    <a:pt x="10588" y="2742"/>
                  </a:cubicBezTo>
                  <a:cubicBezTo>
                    <a:pt x="10673" y="2742"/>
                    <a:pt x="10842" y="2742"/>
                    <a:pt x="11012" y="2742"/>
                  </a:cubicBezTo>
                  <a:cubicBezTo>
                    <a:pt x="11096" y="2742"/>
                    <a:pt x="11096" y="2742"/>
                    <a:pt x="11096" y="2742"/>
                  </a:cubicBezTo>
                  <a:cubicBezTo>
                    <a:pt x="11181" y="2742"/>
                    <a:pt x="11181" y="2574"/>
                    <a:pt x="11266" y="2574"/>
                  </a:cubicBezTo>
                  <a:cubicBezTo>
                    <a:pt x="11266" y="2491"/>
                    <a:pt x="11351" y="2407"/>
                    <a:pt x="11351" y="2323"/>
                  </a:cubicBezTo>
                  <a:cubicBezTo>
                    <a:pt x="11435" y="2239"/>
                    <a:pt x="11351" y="2156"/>
                    <a:pt x="11351" y="2072"/>
                  </a:cubicBezTo>
                  <a:cubicBezTo>
                    <a:pt x="11351" y="2072"/>
                    <a:pt x="11351" y="1988"/>
                    <a:pt x="11351" y="1988"/>
                  </a:cubicBezTo>
                  <a:cubicBezTo>
                    <a:pt x="11435" y="1905"/>
                    <a:pt x="11520" y="1821"/>
                    <a:pt x="11605" y="1737"/>
                  </a:cubicBezTo>
                  <a:cubicBezTo>
                    <a:pt x="11689" y="1737"/>
                    <a:pt x="11689" y="1737"/>
                    <a:pt x="11774" y="1737"/>
                  </a:cubicBezTo>
                  <a:cubicBezTo>
                    <a:pt x="11859" y="1737"/>
                    <a:pt x="12028" y="1737"/>
                    <a:pt x="12113" y="1653"/>
                  </a:cubicBezTo>
                  <a:cubicBezTo>
                    <a:pt x="12113" y="1653"/>
                    <a:pt x="12113" y="1653"/>
                    <a:pt x="12198" y="1653"/>
                  </a:cubicBezTo>
                  <a:cubicBezTo>
                    <a:pt x="12282" y="1570"/>
                    <a:pt x="12367" y="1402"/>
                    <a:pt x="12536" y="1319"/>
                  </a:cubicBezTo>
                  <a:cubicBezTo>
                    <a:pt x="12536" y="1319"/>
                    <a:pt x="12621" y="1235"/>
                    <a:pt x="12706" y="1151"/>
                  </a:cubicBezTo>
                  <a:cubicBezTo>
                    <a:pt x="12791" y="1151"/>
                    <a:pt x="12960" y="1151"/>
                    <a:pt x="13045" y="1151"/>
                  </a:cubicBezTo>
                  <a:cubicBezTo>
                    <a:pt x="13129" y="1151"/>
                    <a:pt x="13129" y="1151"/>
                    <a:pt x="13214" y="1151"/>
                  </a:cubicBezTo>
                  <a:cubicBezTo>
                    <a:pt x="13299" y="1067"/>
                    <a:pt x="13384" y="1067"/>
                    <a:pt x="13468" y="984"/>
                  </a:cubicBezTo>
                  <a:cubicBezTo>
                    <a:pt x="13553" y="984"/>
                    <a:pt x="13722" y="984"/>
                    <a:pt x="13722" y="900"/>
                  </a:cubicBezTo>
                  <a:cubicBezTo>
                    <a:pt x="13722" y="816"/>
                    <a:pt x="13722" y="732"/>
                    <a:pt x="13722" y="732"/>
                  </a:cubicBezTo>
                  <a:cubicBezTo>
                    <a:pt x="13892" y="565"/>
                    <a:pt x="14061" y="481"/>
                    <a:pt x="14231" y="314"/>
                  </a:cubicBezTo>
                  <a:cubicBezTo>
                    <a:pt x="14315" y="314"/>
                    <a:pt x="14400" y="230"/>
                    <a:pt x="14400" y="146"/>
                  </a:cubicBezTo>
                  <a:cubicBezTo>
                    <a:pt x="14485" y="146"/>
                    <a:pt x="14485" y="63"/>
                    <a:pt x="14569" y="63"/>
                  </a:cubicBezTo>
                  <a:cubicBezTo>
                    <a:pt x="14654" y="-21"/>
                    <a:pt x="14824" y="-21"/>
                    <a:pt x="14824" y="63"/>
                  </a:cubicBezTo>
                  <a:cubicBezTo>
                    <a:pt x="14824" y="63"/>
                    <a:pt x="14824" y="146"/>
                    <a:pt x="14908" y="146"/>
                  </a:cubicBezTo>
                  <a:cubicBezTo>
                    <a:pt x="14993" y="230"/>
                    <a:pt x="15078" y="314"/>
                    <a:pt x="15162" y="398"/>
                  </a:cubicBezTo>
                  <a:cubicBezTo>
                    <a:pt x="15247" y="398"/>
                    <a:pt x="15332" y="398"/>
                    <a:pt x="15332" y="398"/>
                  </a:cubicBezTo>
                  <a:cubicBezTo>
                    <a:pt x="15332" y="481"/>
                    <a:pt x="15416" y="481"/>
                    <a:pt x="15501" y="398"/>
                  </a:cubicBezTo>
                  <a:cubicBezTo>
                    <a:pt x="15586" y="398"/>
                    <a:pt x="15755" y="398"/>
                    <a:pt x="15925" y="314"/>
                  </a:cubicBezTo>
                  <a:cubicBezTo>
                    <a:pt x="16009" y="314"/>
                    <a:pt x="16094" y="314"/>
                    <a:pt x="16179" y="314"/>
                  </a:cubicBezTo>
                  <a:cubicBezTo>
                    <a:pt x="16264" y="398"/>
                    <a:pt x="16348" y="398"/>
                    <a:pt x="16348" y="398"/>
                  </a:cubicBezTo>
                  <a:cubicBezTo>
                    <a:pt x="16518" y="481"/>
                    <a:pt x="16687" y="398"/>
                    <a:pt x="16772" y="398"/>
                  </a:cubicBezTo>
                  <a:cubicBezTo>
                    <a:pt x="16856" y="481"/>
                    <a:pt x="16941" y="481"/>
                    <a:pt x="17026" y="481"/>
                  </a:cubicBezTo>
                  <a:cubicBezTo>
                    <a:pt x="17111" y="565"/>
                    <a:pt x="17195" y="649"/>
                    <a:pt x="17195" y="649"/>
                  </a:cubicBezTo>
                  <a:cubicBezTo>
                    <a:pt x="17195" y="816"/>
                    <a:pt x="17195" y="984"/>
                    <a:pt x="17195" y="1067"/>
                  </a:cubicBezTo>
                  <a:cubicBezTo>
                    <a:pt x="17280" y="1235"/>
                    <a:pt x="17449" y="1319"/>
                    <a:pt x="17534" y="1402"/>
                  </a:cubicBezTo>
                  <a:cubicBezTo>
                    <a:pt x="17704" y="1570"/>
                    <a:pt x="17788" y="1821"/>
                    <a:pt x="17958" y="1821"/>
                  </a:cubicBezTo>
                  <a:cubicBezTo>
                    <a:pt x="18212" y="1905"/>
                    <a:pt x="18212" y="1988"/>
                    <a:pt x="18296" y="2072"/>
                  </a:cubicBezTo>
                  <a:cubicBezTo>
                    <a:pt x="18381" y="2072"/>
                    <a:pt x="18551" y="2323"/>
                    <a:pt x="18720" y="2323"/>
                  </a:cubicBezTo>
                  <a:cubicBezTo>
                    <a:pt x="18889" y="2323"/>
                    <a:pt x="19059" y="2323"/>
                    <a:pt x="19228" y="2407"/>
                  </a:cubicBezTo>
                  <a:cubicBezTo>
                    <a:pt x="19398" y="2407"/>
                    <a:pt x="19567" y="2407"/>
                    <a:pt x="19652" y="2407"/>
                  </a:cubicBezTo>
                  <a:cubicBezTo>
                    <a:pt x="19821" y="2407"/>
                    <a:pt x="20075" y="2491"/>
                    <a:pt x="20075" y="2407"/>
                  </a:cubicBezTo>
                  <a:cubicBezTo>
                    <a:pt x="20160" y="2323"/>
                    <a:pt x="20075" y="2239"/>
                    <a:pt x="20160" y="2239"/>
                  </a:cubicBezTo>
                  <a:cubicBezTo>
                    <a:pt x="20160" y="2156"/>
                    <a:pt x="20329" y="2072"/>
                    <a:pt x="20414" y="1988"/>
                  </a:cubicBezTo>
                  <a:cubicBezTo>
                    <a:pt x="20414" y="1988"/>
                    <a:pt x="20499" y="1988"/>
                    <a:pt x="20584" y="1988"/>
                  </a:cubicBezTo>
                  <a:cubicBezTo>
                    <a:pt x="20584" y="1988"/>
                    <a:pt x="20753" y="2072"/>
                    <a:pt x="20753" y="2072"/>
                  </a:cubicBezTo>
                  <a:cubicBezTo>
                    <a:pt x="20753" y="2072"/>
                    <a:pt x="20584" y="2239"/>
                    <a:pt x="20584" y="2323"/>
                  </a:cubicBezTo>
                  <a:cubicBezTo>
                    <a:pt x="20584" y="2407"/>
                    <a:pt x="20584" y="2407"/>
                    <a:pt x="20668" y="2491"/>
                  </a:cubicBezTo>
                  <a:cubicBezTo>
                    <a:pt x="20668" y="2574"/>
                    <a:pt x="20584" y="2826"/>
                    <a:pt x="20584" y="2993"/>
                  </a:cubicBezTo>
                  <a:cubicBezTo>
                    <a:pt x="20584" y="3160"/>
                    <a:pt x="20414" y="3579"/>
                    <a:pt x="20245" y="3746"/>
                  </a:cubicBezTo>
                  <a:cubicBezTo>
                    <a:pt x="20160" y="3914"/>
                    <a:pt x="19906" y="4165"/>
                    <a:pt x="19736" y="4332"/>
                  </a:cubicBezTo>
                  <a:cubicBezTo>
                    <a:pt x="19567" y="4416"/>
                    <a:pt x="19313" y="4584"/>
                    <a:pt x="19228" y="4667"/>
                  </a:cubicBezTo>
                  <a:cubicBezTo>
                    <a:pt x="19228" y="4835"/>
                    <a:pt x="19313" y="5086"/>
                    <a:pt x="19228" y="5253"/>
                  </a:cubicBezTo>
                  <a:cubicBezTo>
                    <a:pt x="19228" y="5421"/>
                    <a:pt x="19059" y="5588"/>
                    <a:pt x="18974" y="5756"/>
                  </a:cubicBezTo>
                  <a:cubicBezTo>
                    <a:pt x="18974" y="5923"/>
                    <a:pt x="18720" y="6342"/>
                    <a:pt x="18720" y="6593"/>
                  </a:cubicBezTo>
                  <a:cubicBezTo>
                    <a:pt x="18720" y="6760"/>
                    <a:pt x="18889" y="7179"/>
                    <a:pt x="18974" y="7346"/>
                  </a:cubicBezTo>
                  <a:cubicBezTo>
                    <a:pt x="18974" y="7430"/>
                    <a:pt x="19144" y="7430"/>
                    <a:pt x="19144" y="7514"/>
                  </a:cubicBezTo>
                  <a:cubicBezTo>
                    <a:pt x="19228" y="7514"/>
                    <a:pt x="19228" y="7681"/>
                    <a:pt x="19228" y="7765"/>
                  </a:cubicBezTo>
                  <a:cubicBezTo>
                    <a:pt x="19228" y="7849"/>
                    <a:pt x="19313" y="8016"/>
                    <a:pt x="19313" y="8100"/>
                  </a:cubicBezTo>
                  <a:cubicBezTo>
                    <a:pt x="19313" y="8267"/>
                    <a:pt x="19398" y="8602"/>
                    <a:pt x="19482" y="8770"/>
                  </a:cubicBezTo>
                  <a:cubicBezTo>
                    <a:pt x="19482" y="8853"/>
                    <a:pt x="19482" y="8937"/>
                    <a:pt x="19482" y="8937"/>
                  </a:cubicBezTo>
                  <a:cubicBezTo>
                    <a:pt x="19567" y="9021"/>
                    <a:pt x="19652" y="9021"/>
                    <a:pt x="19736" y="9021"/>
                  </a:cubicBezTo>
                  <a:cubicBezTo>
                    <a:pt x="19906" y="9105"/>
                    <a:pt x="20160" y="9188"/>
                    <a:pt x="20245" y="9356"/>
                  </a:cubicBezTo>
                  <a:cubicBezTo>
                    <a:pt x="20329" y="9439"/>
                    <a:pt x="20414" y="9691"/>
                    <a:pt x="20329" y="9774"/>
                  </a:cubicBezTo>
                  <a:cubicBezTo>
                    <a:pt x="20329" y="9858"/>
                    <a:pt x="20245" y="9942"/>
                    <a:pt x="20245" y="10026"/>
                  </a:cubicBezTo>
                  <a:cubicBezTo>
                    <a:pt x="20075" y="10277"/>
                    <a:pt x="19482" y="10695"/>
                    <a:pt x="19398" y="11030"/>
                  </a:cubicBezTo>
                  <a:cubicBezTo>
                    <a:pt x="19398" y="11030"/>
                    <a:pt x="19398" y="11198"/>
                    <a:pt x="19482" y="11281"/>
                  </a:cubicBezTo>
                  <a:cubicBezTo>
                    <a:pt x="19652" y="11532"/>
                    <a:pt x="20329" y="11532"/>
                    <a:pt x="20414" y="11784"/>
                  </a:cubicBezTo>
                  <a:cubicBezTo>
                    <a:pt x="20499" y="11867"/>
                    <a:pt x="20329" y="12035"/>
                    <a:pt x="20329" y="12119"/>
                  </a:cubicBezTo>
                  <a:cubicBezTo>
                    <a:pt x="20329" y="12370"/>
                    <a:pt x="20329" y="12956"/>
                    <a:pt x="20414" y="13207"/>
                  </a:cubicBezTo>
                  <a:cubicBezTo>
                    <a:pt x="20414" y="13291"/>
                    <a:pt x="20584" y="13374"/>
                    <a:pt x="20584" y="13458"/>
                  </a:cubicBezTo>
                  <a:cubicBezTo>
                    <a:pt x="20668" y="13458"/>
                    <a:pt x="20753" y="13542"/>
                    <a:pt x="20838" y="13626"/>
                  </a:cubicBezTo>
                  <a:cubicBezTo>
                    <a:pt x="20922" y="13626"/>
                    <a:pt x="21092" y="13709"/>
                    <a:pt x="21176" y="13709"/>
                  </a:cubicBezTo>
                  <a:cubicBezTo>
                    <a:pt x="21261" y="13626"/>
                    <a:pt x="21346" y="13374"/>
                    <a:pt x="21515" y="13291"/>
                  </a:cubicBezTo>
                  <a:cubicBezTo>
                    <a:pt x="21600" y="13374"/>
                    <a:pt x="21600" y="13374"/>
                    <a:pt x="21600" y="1337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2214658F-33FB-44A3-B8B3-57743DC60AFE}"/>
                </a:ext>
              </a:extLst>
            </p:cNvPr>
            <p:cNvSpPr/>
            <p:nvPr/>
          </p:nvSpPr>
          <p:spPr>
            <a:xfrm>
              <a:off x="3418076" y="896683"/>
              <a:ext cx="1367829" cy="801113"/>
            </a:xfrm>
            <a:custGeom>
              <a:avLst/>
              <a:gdLst/>
              <a:ahLst/>
              <a:cxnLst>
                <a:cxn ang="0">
                  <a:pos x="wd2" y="hd2"/>
                </a:cxn>
                <a:cxn ang="5400000">
                  <a:pos x="wd2" y="hd2"/>
                </a:cxn>
                <a:cxn ang="10800000">
                  <a:pos x="wd2" y="hd2"/>
                </a:cxn>
                <a:cxn ang="16200000">
                  <a:pos x="wd2" y="hd2"/>
                </a:cxn>
              </a:cxnLst>
              <a:rect l="0" t="0" r="r" b="b"/>
              <a:pathLst>
                <a:path w="21539" h="21600" extrusionOk="0">
                  <a:moveTo>
                    <a:pt x="21495" y="13680"/>
                  </a:moveTo>
                  <a:cubicBezTo>
                    <a:pt x="21600" y="13860"/>
                    <a:pt x="21495" y="14400"/>
                    <a:pt x="21390" y="14580"/>
                  </a:cubicBezTo>
                  <a:cubicBezTo>
                    <a:pt x="21285" y="14940"/>
                    <a:pt x="20866" y="15300"/>
                    <a:pt x="20656" y="15480"/>
                  </a:cubicBezTo>
                  <a:cubicBezTo>
                    <a:pt x="20551" y="15660"/>
                    <a:pt x="20342" y="15840"/>
                    <a:pt x="20132" y="15840"/>
                  </a:cubicBezTo>
                  <a:cubicBezTo>
                    <a:pt x="19922" y="16020"/>
                    <a:pt x="19608" y="15660"/>
                    <a:pt x="19398" y="15660"/>
                  </a:cubicBezTo>
                  <a:cubicBezTo>
                    <a:pt x="19293" y="15660"/>
                    <a:pt x="18979" y="15840"/>
                    <a:pt x="18874" y="15840"/>
                  </a:cubicBezTo>
                  <a:cubicBezTo>
                    <a:pt x="18769" y="16020"/>
                    <a:pt x="18559" y="16740"/>
                    <a:pt x="18454" y="16920"/>
                  </a:cubicBezTo>
                  <a:cubicBezTo>
                    <a:pt x="18245" y="17100"/>
                    <a:pt x="17930" y="17640"/>
                    <a:pt x="17825" y="17820"/>
                  </a:cubicBezTo>
                  <a:cubicBezTo>
                    <a:pt x="17720" y="18000"/>
                    <a:pt x="17406" y="18360"/>
                    <a:pt x="17301" y="18540"/>
                  </a:cubicBezTo>
                  <a:cubicBezTo>
                    <a:pt x="17196" y="18720"/>
                    <a:pt x="16882" y="18900"/>
                    <a:pt x="16672" y="18900"/>
                  </a:cubicBezTo>
                  <a:cubicBezTo>
                    <a:pt x="16567" y="19080"/>
                    <a:pt x="16043" y="19260"/>
                    <a:pt x="15938" y="19440"/>
                  </a:cubicBezTo>
                  <a:cubicBezTo>
                    <a:pt x="15728" y="19620"/>
                    <a:pt x="15414" y="19980"/>
                    <a:pt x="15309" y="20160"/>
                  </a:cubicBezTo>
                  <a:cubicBezTo>
                    <a:pt x="15309" y="20340"/>
                    <a:pt x="15309" y="20700"/>
                    <a:pt x="15309" y="20880"/>
                  </a:cubicBezTo>
                  <a:cubicBezTo>
                    <a:pt x="15309" y="21060"/>
                    <a:pt x="15309" y="21420"/>
                    <a:pt x="15309" y="21420"/>
                  </a:cubicBezTo>
                  <a:cubicBezTo>
                    <a:pt x="15204" y="21600"/>
                    <a:pt x="14994" y="21600"/>
                    <a:pt x="14889" y="21600"/>
                  </a:cubicBezTo>
                  <a:cubicBezTo>
                    <a:pt x="14784" y="21600"/>
                    <a:pt x="14575" y="21600"/>
                    <a:pt x="14470" y="21420"/>
                  </a:cubicBezTo>
                  <a:cubicBezTo>
                    <a:pt x="14365" y="21420"/>
                    <a:pt x="14155" y="21240"/>
                    <a:pt x="14050" y="21060"/>
                  </a:cubicBezTo>
                  <a:cubicBezTo>
                    <a:pt x="13946" y="21060"/>
                    <a:pt x="13841" y="20880"/>
                    <a:pt x="13736" y="20700"/>
                  </a:cubicBezTo>
                  <a:cubicBezTo>
                    <a:pt x="13631" y="20520"/>
                    <a:pt x="13421" y="20340"/>
                    <a:pt x="13421" y="20160"/>
                  </a:cubicBezTo>
                  <a:cubicBezTo>
                    <a:pt x="13317" y="19980"/>
                    <a:pt x="13107" y="19620"/>
                    <a:pt x="13107" y="19440"/>
                  </a:cubicBezTo>
                  <a:cubicBezTo>
                    <a:pt x="13002" y="19260"/>
                    <a:pt x="12897" y="18900"/>
                    <a:pt x="12897" y="18720"/>
                  </a:cubicBezTo>
                  <a:cubicBezTo>
                    <a:pt x="12792" y="18720"/>
                    <a:pt x="12583" y="18360"/>
                    <a:pt x="12478" y="18360"/>
                  </a:cubicBezTo>
                  <a:cubicBezTo>
                    <a:pt x="12268" y="18180"/>
                    <a:pt x="11744" y="18540"/>
                    <a:pt x="11429" y="18720"/>
                  </a:cubicBezTo>
                  <a:cubicBezTo>
                    <a:pt x="11219" y="18720"/>
                    <a:pt x="10800" y="18720"/>
                    <a:pt x="10485" y="18720"/>
                  </a:cubicBezTo>
                  <a:cubicBezTo>
                    <a:pt x="10381" y="18720"/>
                    <a:pt x="10066" y="18900"/>
                    <a:pt x="9856" y="18720"/>
                  </a:cubicBezTo>
                  <a:cubicBezTo>
                    <a:pt x="9751" y="18540"/>
                    <a:pt x="9751" y="17820"/>
                    <a:pt x="9751" y="17460"/>
                  </a:cubicBezTo>
                  <a:cubicBezTo>
                    <a:pt x="9647" y="17280"/>
                    <a:pt x="9647" y="16740"/>
                    <a:pt x="9647" y="16380"/>
                  </a:cubicBezTo>
                  <a:cubicBezTo>
                    <a:pt x="9542" y="16020"/>
                    <a:pt x="9437" y="15300"/>
                    <a:pt x="9542" y="14940"/>
                  </a:cubicBezTo>
                  <a:cubicBezTo>
                    <a:pt x="9751" y="14580"/>
                    <a:pt x="10171" y="14940"/>
                    <a:pt x="10485" y="14760"/>
                  </a:cubicBezTo>
                  <a:cubicBezTo>
                    <a:pt x="10590" y="14760"/>
                    <a:pt x="10695" y="14580"/>
                    <a:pt x="10800" y="14580"/>
                  </a:cubicBezTo>
                  <a:cubicBezTo>
                    <a:pt x="10905" y="14580"/>
                    <a:pt x="11115" y="14400"/>
                    <a:pt x="11115" y="14220"/>
                  </a:cubicBezTo>
                  <a:cubicBezTo>
                    <a:pt x="11219" y="14220"/>
                    <a:pt x="11324" y="13680"/>
                    <a:pt x="11324" y="13500"/>
                  </a:cubicBezTo>
                  <a:cubicBezTo>
                    <a:pt x="11429" y="13320"/>
                    <a:pt x="11324" y="12600"/>
                    <a:pt x="11429" y="12420"/>
                  </a:cubicBezTo>
                  <a:cubicBezTo>
                    <a:pt x="11429" y="12240"/>
                    <a:pt x="11429" y="11700"/>
                    <a:pt x="11429" y="11520"/>
                  </a:cubicBezTo>
                  <a:cubicBezTo>
                    <a:pt x="11534" y="11340"/>
                    <a:pt x="11744" y="10980"/>
                    <a:pt x="11849" y="10800"/>
                  </a:cubicBezTo>
                  <a:cubicBezTo>
                    <a:pt x="11953" y="10620"/>
                    <a:pt x="12058" y="10260"/>
                    <a:pt x="12163" y="10080"/>
                  </a:cubicBezTo>
                  <a:cubicBezTo>
                    <a:pt x="12268" y="9720"/>
                    <a:pt x="12478" y="9180"/>
                    <a:pt x="12583" y="8820"/>
                  </a:cubicBezTo>
                  <a:cubicBezTo>
                    <a:pt x="12583" y="8820"/>
                    <a:pt x="12687" y="8460"/>
                    <a:pt x="12687" y="8460"/>
                  </a:cubicBezTo>
                  <a:cubicBezTo>
                    <a:pt x="12583" y="8280"/>
                    <a:pt x="12268" y="8100"/>
                    <a:pt x="12163" y="8100"/>
                  </a:cubicBezTo>
                  <a:cubicBezTo>
                    <a:pt x="12058" y="8100"/>
                    <a:pt x="11744" y="8100"/>
                    <a:pt x="11534" y="8100"/>
                  </a:cubicBezTo>
                  <a:cubicBezTo>
                    <a:pt x="11429" y="8100"/>
                    <a:pt x="11010" y="8100"/>
                    <a:pt x="10800" y="7920"/>
                  </a:cubicBezTo>
                  <a:cubicBezTo>
                    <a:pt x="10800" y="7920"/>
                    <a:pt x="10695" y="7200"/>
                    <a:pt x="10485" y="7020"/>
                  </a:cubicBezTo>
                  <a:cubicBezTo>
                    <a:pt x="10485" y="7020"/>
                    <a:pt x="10381" y="7020"/>
                    <a:pt x="10276" y="7020"/>
                  </a:cubicBezTo>
                  <a:cubicBezTo>
                    <a:pt x="10171" y="7020"/>
                    <a:pt x="10066" y="7560"/>
                    <a:pt x="9961" y="7740"/>
                  </a:cubicBezTo>
                  <a:cubicBezTo>
                    <a:pt x="9856" y="7740"/>
                    <a:pt x="9542" y="7740"/>
                    <a:pt x="9542" y="7740"/>
                  </a:cubicBezTo>
                  <a:cubicBezTo>
                    <a:pt x="9332" y="7740"/>
                    <a:pt x="8808" y="7560"/>
                    <a:pt x="8703" y="7740"/>
                  </a:cubicBezTo>
                  <a:cubicBezTo>
                    <a:pt x="8598" y="7920"/>
                    <a:pt x="8598" y="8640"/>
                    <a:pt x="8703" y="8820"/>
                  </a:cubicBezTo>
                  <a:cubicBezTo>
                    <a:pt x="8703" y="9000"/>
                    <a:pt x="8913" y="9360"/>
                    <a:pt x="9017" y="9540"/>
                  </a:cubicBezTo>
                  <a:cubicBezTo>
                    <a:pt x="9017" y="9720"/>
                    <a:pt x="9122" y="10260"/>
                    <a:pt x="9122" y="10260"/>
                  </a:cubicBezTo>
                  <a:cubicBezTo>
                    <a:pt x="9122" y="10620"/>
                    <a:pt x="8913" y="11160"/>
                    <a:pt x="8913" y="11340"/>
                  </a:cubicBezTo>
                  <a:cubicBezTo>
                    <a:pt x="8808" y="11700"/>
                    <a:pt x="8598" y="12060"/>
                    <a:pt x="8598" y="12240"/>
                  </a:cubicBezTo>
                  <a:cubicBezTo>
                    <a:pt x="8598" y="12420"/>
                    <a:pt x="8703" y="12960"/>
                    <a:pt x="8598" y="13140"/>
                  </a:cubicBezTo>
                  <a:cubicBezTo>
                    <a:pt x="8283" y="13500"/>
                    <a:pt x="7550" y="12960"/>
                    <a:pt x="7340" y="13320"/>
                  </a:cubicBezTo>
                  <a:cubicBezTo>
                    <a:pt x="7235" y="13500"/>
                    <a:pt x="7235" y="14220"/>
                    <a:pt x="7130" y="14400"/>
                  </a:cubicBezTo>
                  <a:cubicBezTo>
                    <a:pt x="6920" y="14760"/>
                    <a:pt x="6082" y="14400"/>
                    <a:pt x="5872" y="14760"/>
                  </a:cubicBezTo>
                  <a:cubicBezTo>
                    <a:pt x="5662" y="14940"/>
                    <a:pt x="5662" y="15480"/>
                    <a:pt x="5557" y="15660"/>
                  </a:cubicBezTo>
                  <a:cubicBezTo>
                    <a:pt x="5557" y="15840"/>
                    <a:pt x="5557" y="16200"/>
                    <a:pt x="5557" y="16200"/>
                  </a:cubicBezTo>
                  <a:cubicBezTo>
                    <a:pt x="5452" y="16560"/>
                    <a:pt x="5033" y="16560"/>
                    <a:pt x="4928" y="16560"/>
                  </a:cubicBezTo>
                  <a:cubicBezTo>
                    <a:pt x="4823" y="16740"/>
                    <a:pt x="4614" y="17280"/>
                    <a:pt x="4404" y="17280"/>
                  </a:cubicBezTo>
                  <a:cubicBezTo>
                    <a:pt x="4299" y="17280"/>
                    <a:pt x="3984" y="16740"/>
                    <a:pt x="3880" y="16560"/>
                  </a:cubicBezTo>
                  <a:cubicBezTo>
                    <a:pt x="3775" y="16560"/>
                    <a:pt x="3880" y="16020"/>
                    <a:pt x="3775" y="16020"/>
                  </a:cubicBezTo>
                  <a:cubicBezTo>
                    <a:pt x="3670" y="15840"/>
                    <a:pt x="3355" y="15840"/>
                    <a:pt x="3146" y="15840"/>
                  </a:cubicBezTo>
                  <a:cubicBezTo>
                    <a:pt x="3041" y="15840"/>
                    <a:pt x="2831" y="15840"/>
                    <a:pt x="2621" y="16020"/>
                  </a:cubicBezTo>
                  <a:cubicBezTo>
                    <a:pt x="2517" y="16020"/>
                    <a:pt x="2412" y="16200"/>
                    <a:pt x="2412" y="16200"/>
                  </a:cubicBezTo>
                  <a:cubicBezTo>
                    <a:pt x="2307" y="16380"/>
                    <a:pt x="2307" y="16740"/>
                    <a:pt x="2307" y="16920"/>
                  </a:cubicBezTo>
                  <a:cubicBezTo>
                    <a:pt x="2202" y="16920"/>
                    <a:pt x="2202" y="17280"/>
                    <a:pt x="2202" y="17280"/>
                  </a:cubicBezTo>
                  <a:cubicBezTo>
                    <a:pt x="2202" y="17280"/>
                    <a:pt x="1992" y="17460"/>
                    <a:pt x="1887" y="17460"/>
                  </a:cubicBezTo>
                  <a:cubicBezTo>
                    <a:pt x="1783" y="17460"/>
                    <a:pt x="1468" y="17460"/>
                    <a:pt x="1363" y="17280"/>
                  </a:cubicBezTo>
                  <a:cubicBezTo>
                    <a:pt x="1258" y="17100"/>
                    <a:pt x="1153" y="16740"/>
                    <a:pt x="1049" y="16560"/>
                  </a:cubicBezTo>
                  <a:cubicBezTo>
                    <a:pt x="944" y="16200"/>
                    <a:pt x="419" y="15660"/>
                    <a:pt x="210" y="15300"/>
                  </a:cubicBezTo>
                  <a:cubicBezTo>
                    <a:pt x="210" y="15120"/>
                    <a:pt x="105" y="14760"/>
                    <a:pt x="0" y="14580"/>
                  </a:cubicBezTo>
                  <a:cubicBezTo>
                    <a:pt x="0" y="14580"/>
                    <a:pt x="0" y="14040"/>
                    <a:pt x="0" y="14040"/>
                  </a:cubicBezTo>
                  <a:cubicBezTo>
                    <a:pt x="0" y="14040"/>
                    <a:pt x="839" y="14220"/>
                    <a:pt x="1153" y="14400"/>
                  </a:cubicBezTo>
                  <a:cubicBezTo>
                    <a:pt x="1258" y="14400"/>
                    <a:pt x="1678" y="14580"/>
                    <a:pt x="1783" y="14580"/>
                  </a:cubicBezTo>
                  <a:cubicBezTo>
                    <a:pt x="1887" y="14580"/>
                    <a:pt x="2097" y="14940"/>
                    <a:pt x="2307" y="14940"/>
                  </a:cubicBezTo>
                  <a:cubicBezTo>
                    <a:pt x="2307" y="14940"/>
                    <a:pt x="2517" y="14940"/>
                    <a:pt x="2621" y="14940"/>
                  </a:cubicBezTo>
                  <a:cubicBezTo>
                    <a:pt x="2726" y="14940"/>
                    <a:pt x="2831" y="14760"/>
                    <a:pt x="2831" y="14580"/>
                  </a:cubicBezTo>
                  <a:cubicBezTo>
                    <a:pt x="2831" y="14580"/>
                    <a:pt x="2936" y="14220"/>
                    <a:pt x="2936" y="14040"/>
                  </a:cubicBezTo>
                  <a:cubicBezTo>
                    <a:pt x="2936" y="13860"/>
                    <a:pt x="2936" y="13500"/>
                    <a:pt x="2936" y="13500"/>
                  </a:cubicBezTo>
                  <a:cubicBezTo>
                    <a:pt x="2936" y="13320"/>
                    <a:pt x="2831" y="12960"/>
                    <a:pt x="2726" y="12780"/>
                  </a:cubicBezTo>
                  <a:cubicBezTo>
                    <a:pt x="2726" y="12420"/>
                    <a:pt x="2412" y="12240"/>
                    <a:pt x="2307" y="12060"/>
                  </a:cubicBezTo>
                  <a:cubicBezTo>
                    <a:pt x="2202" y="11880"/>
                    <a:pt x="1992" y="11520"/>
                    <a:pt x="1783" y="11340"/>
                  </a:cubicBezTo>
                  <a:cubicBezTo>
                    <a:pt x="1783" y="11340"/>
                    <a:pt x="1678" y="10980"/>
                    <a:pt x="1678" y="10980"/>
                  </a:cubicBezTo>
                  <a:cubicBezTo>
                    <a:pt x="1573" y="10980"/>
                    <a:pt x="1468" y="11340"/>
                    <a:pt x="1363" y="11340"/>
                  </a:cubicBezTo>
                  <a:cubicBezTo>
                    <a:pt x="1258" y="11160"/>
                    <a:pt x="1153" y="10980"/>
                    <a:pt x="1153" y="10980"/>
                  </a:cubicBezTo>
                  <a:cubicBezTo>
                    <a:pt x="1153" y="10980"/>
                    <a:pt x="1363" y="10080"/>
                    <a:pt x="1468" y="9900"/>
                  </a:cubicBezTo>
                  <a:cubicBezTo>
                    <a:pt x="1573" y="9720"/>
                    <a:pt x="1678" y="9540"/>
                    <a:pt x="1678" y="9360"/>
                  </a:cubicBezTo>
                  <a:cubicBezTo>
                    <a:pt x="1783" y="9360"/>
                    <a:pt x="1992" y="9000"/>
                    <a:pt x="1992" y="9000"/>
                  </a:cubicBezTo>
                  <a:cubicBezTo>
                    <a:pt x="1992" y="9000"/>
                    <a:pt x="2097" y="9360"/>
                    <a:pt x="2202" y="9360"/>
                  </a:cubicBezTo>
                  <a:cubicBezTo>
                    <a:pt x="2202" y="9540"/>
                    <a:pt x="2307" y="9540"/>
                    <a:pt x="2412" y="9540"/>
                  </a:cubicBezTo>
                  <a:cubicBezTo>
                    <a:pt x="2517" y="9720"/>
                    <a:pt x="2621" y="9720"/>
                    <a:pt x="2726" y="9900"/>
                  </a:cubicBezTo>
                  <a:cubicBezTo>
                    <a:pt x="2831" y="9900"/>
                    <a:pt x="2936" y="9720"/>
                    <a:pt x="3041" y="9720"/>
                  </a:cubicBezTo>
                  <a:cubicBezTo>
                    <a:pt x="3250" y="9720"/>
                    <a:pt x="3460" y="9360"/>
                    <a:pt x="3670" y="9360"/>
                  </a:cubicBezTo>
                  <a:cubicBezTo>
                    <a:pt x="3670" y="9360"/>
                    <a:pt x="3880" y="9360"/>
                    <a:pt x="3880" y="9360"/>
                  </a:cubicBezTo>
                  <a:cubicBezTo>
                    <a:pt x="3984" y="9360"/>
                    <a:pt x="4194" y="9360"/>
                    <a:pt x="4299" y="9360"/>
                  </a:cubicBezTo>
                  <a:cubicBezTo>
                    <a:pt x="4299" y="9360"/>
                    <a:pt x="4404" y="9540"/>
                    <a:pt x="4509" y="9540"/>
                  </a:cubicBezTo>
                  <a:cubicBezTo>
                    <a:pt x="4509" y="9360"/>
                    <a:pt x="4614" y="9180"/>
                    <a:pt x="4718" y="9180"/>
                  </a:cubicBezTo>
                  <a:cubicBezTo>
                    <a:pt x="4718" y="9000"/>
                    <a:pt x="4823" y="8820"/>
                    <a:pt x="4823" y="8640"/>
                  </a:cubicBezTo>
                  <a:cubicBezTo>
                    <a:pt x="4928" y="8460"/>
                    <a:pt x="5033" y="8100"/>
                    <a:pt x="5033" y="7920"/>
                  </a:cubicBezTo>
                  <a:cubicBezTo>
                    <a:pt x="5033" y="7920"/>
                    <a:pt x="5033" y="7740"/>
                    <a:pt x="5033" y="7560"/>
                  </a:cubicBezTo>
                  <a:cubicBezTo>
                    <a:pt x="5033" y="7380"/>
                    <a:pt x="5033" y="7200"/>
                    <a:pt x="5033" y="7020"/>
                  </a:cubicBezTo>
                  <a:cubicBezTo>
                    <a:pt x="4928" y="7020"/>
                    <a:pt x="4823" y="6840"/>
                    <a:pt x="4614" y="6660"/>
                  </a:cubicBezTo>
                  <a:cubicBezTo>
                    <a:pt x="4509" y="6660"/>
                    <a:pt x="4299" y="6660"/>
                    <a:pt x="4299" y="6660"/>
                  </a:cubicBezTo>
                  <a:cubicBezTo>
                    <a:pt x="4299" y="6660"/>
                    <a:pt x="4718" y="5940"/>
                    <a:pt x="4718" y="5760"/>
                  </a:cubicBezTo>
                  <a:cubicBezTo>
                    <a:pt x="4823" y="5400"/>
                    <a:pt x="4823" y="4860"/>
                    <a:pt x="4718" y="4500"/>
                  </a:cubicBezTo>
                  <a:cubicBezTo>
                    <a:pt x="4718" y="4320"/>
                    <a:pt x="4404" y="4140"/>
                    <a:pt x="4404" y="3780"/>
                  </a:cubicBezTo>
                  <a:cubicBezTo>
                    <a:pt x="4299" y="3600"/>
                    <a:pt x="4299" y="2880"/>
                    <a:pt x="4299" y="2700"/>
                  </a:cubicBezTo>
                  <a:cubicBezTo>
                    <a:pt x="4299" y="2340"/>
                    <a:pt x="4614" y="1620"/>
                    <a:pt x="4823" y="1620"/>
                  </a:cubicBezTo>
                  <a:cubicBezTo>
                    <a:pt x="4928" y="1440"/>
                    <a:pt x="5243" y="1260"/>
                    <a:pt x="5348" y="1260"/>
                  </a:cubicBezTo>
                  <a:cubicBezTo>
                    <a:pt x="5557" y="1080"/>
                    <a:pt x="5767" y="1080"/>
                    <a:pt x="5872" y="900"/>
                  </a:cubicBezTo>
                  <a:cubicBezTo>
                    <a:pt x="6082" y="900"/>
                    <a:pt x="6291" y="900"/>
                    <a:pt x="6396" y="900"/>
                  </a:cubicBezTo>
                  <a:cubicBezTo>
                    <a:pt x="6501" y="720"/>
                    <a:pt x="6920" y="540"/>
                    <a:pt x="6920" y="540"/>
                  </a:cubicBezTo>
                  <a:cubicBezTo>
                    <a:pt x="6920" y="540"/>
                    <a:pt x="7340" y="540"/>
                    <a:pt x="7340" y="900"/>
                  </a:cubicBezTo>
                  <a:cubicBezTo>
                    <a:pt x="7550" y="1080"/>
                    <a:pt x="7340" y="1800"/>
                    <a:pt x="7445" y="2160"/>
                  </a:cubicBezTo>
                  <a:cubicBezTo>
                    <a:pt x="7550" y="2160"/>
                    <a:pt x="7759" y="1980"/>
                    <a:pt x="7864" y="1980"/>
                  </a:cubicBezTo>
                  <a:cubicBezTo>
                    <a:pt x="7969" y="2160"/>
                    <a:pt x="8074" y="2700"/>
                    <a:pt x="8179" y="2700"/>
                  </a:cubicBezTo>
                  <a:cubicBezTo>
                    <a:pt x="8283" y="2700"/>
                    <a:pt x="8598" y="2700"/>
                    <a:pt x="8703" y="2520"/>
                  </a:cubicBezTo>
                  <a:cubicBezTo>
                    <a:pt x="8808" y="2520"/>
                    <a:pt x="9017" y="2160"/>
                    <a:pt x="9017" y="1980"/>
                  </a:cubicBezTo>
                  <a:cubicBezTo>
                    <a:pt x="9122" y="1620"/>
                    <a:pt x="8808" y="900"/>
                    <a:pt x="8913" y="540"/>
                  </a:cubicBezTo>
                  <a:cubicBezTo>
                    <a:pt x="8913" y="360"/>
                    <a:pt x="9332" y="0"/>
                    <a:pt x="9332" y="0"/>
                  </a:cubicBezTo>
                  <a:cubicBezTo>
                    <a:pt x="9332" y="0"/>
                    <a:pt x="9542" y="540"/>
                    <a:pt x="9542" y="720"/>
                  </a:cubicBezTo>
                  <a:cubicBezTo>
                    <a:pt x="9647" y="1080"/>
                    <a:pt x="9751" y="1440"/>
                    <a:pt x="9856" y="1620"/>
                  </a:cubicBezTo>
                  <a:cubicBezTo>
                    <a:pt x="9961" y="1620"/>
                    <a:pt x="10066" y="1980"/>
                    <a:pt x="10171" y="2160"/>
                  </a:cubicBezTo>
                  <a:cubicBezTo>
                    <a:pt x="10276" y="2340"/>
                    <a:pt x="10485" y="2520"/>
                    <a:pt x="10695" y="2520"/>
                  </a:cubicBezTo>
                  <a:cubicBezTo>
                    <a:pt x="10800" y="2700"/>
                    <a:pt x="10905" y="2700"/>
                    <a:pt x="11115" y="2700"/>
                  </a:cubicBezTo>
                  <a:cubicBezTo>
                    <a:pt x="11219" y="2700"/>
                    <a:pt x="11429" y="2700"/>
                    <a:pt x="11534" y="2520"/>
                  </a:cubicBezTo>
                  <a:cubicBezTo>
                    <a:pt x="11744" y="2520"/>
                    <a:pt x="12058" y="2340"/>
                    <a:pt x="12163" y="2160"/>
                  </a:cubicBezTo>
                  <a:cubicBezTo>
                    <a:pt x="12268" y="2160"/>
                    <a:pt x="12373" y="1980"/>
                    <a:pt x="12478" y="1800"/>
                  </a:cubicBezTo>
                  <a:cubicBezTo>
                    <a:pt x="12687" y="1800"/>
                    <a:pt x="13002" y="1620"/>
                    <a:pt x="13002" y="1620"/>
                  </a:cubicBezTo>
                  <a:cubicBezTo>
                    <a:pt x="13002" y="1620"/>
                    <a:pt x="13002" y="1980"/>
                    <a:pt x="13107" y="2160"/>
                  </a:cubicBezTo>
                  <a:cubicBezTo>
                    <a:pt x="13107" y="2340"/>
                    <a:pt x="13421" y="2340"/>
                    <a:pt x="13526" y="2520"/>
                  </a:cubicBezTo>
                  <a:cubicBezTo>
                    <a:pt x="13631" y="2520"/>
                    <a:pt x="13946" y="2700"/>
                    <a:pt x="14050" y="2880"/>
                  </a:cubicBezTo>
                  <a:cubicBezTo>
                    <a:pt x="14155" y="3060"/>
                    <a:pt x="14470" y="3600"/>
                    <a:pt x="14575" y="3780"/>
                  </a:cubicBezTo>
                  <a:cubicBezTo>
                    <a:pt x="14680" y="3780"/>
                    <a:pt x="14784" y="3780"/>
                    <a:pt x="14889" y="3960"/>
                  </a:cubicBezTo>
                  <a:cubicBezTo>
                    <a:pt x="14889" y="3960"/>
                    <a:pt x="14994" y="4140"/>
                    <a:pt x="14994" y="4320"/>
                  </a:cubicBezTo>
                  <a:cubicBezTo>
                    <a:pt x="14994" y="4320"/>
                    <a:pt x="14889" y="4680"/>
                    <a:pt x="14889" y="4680"/>
                  </a:cubicBezTo>
                  <a:cubicBezTo>
                    <a:pt x="14889" y="4860"/>
                    <a:pt x="14889" y="5220"/>
                    <a:pt x="14994" y="5400"/>
                  </a:cubicBezTo>
                  <a:cubicBezTo>
                    <a:pt x="15099" y="5580"/>
                    <a:pt x="15414" y="5400"/>
                    <a:pt x="15518" y="5400"/>
                  </a:cubicBezTo>
                  <a:cubicBezTo>
                    <a:pt x="15623" y="5220"/>
                    <a:pt x="15833" y="4860"/>
                    <a:pt x="15938" y="4860"/>
                  </a:cubicBezTo>
                  <a:cubicBezTo>
                    <a:pt x="16043" y="4680"/>
                    <a:pt x="16252" y="4500"/>
                    <a:pt x="16252" y="4140"/>
                  </a:cubicBezTo>
                  <a:cubicBezTo>
                    <a:pt x="16357" y="4140"/>
                    <a:pt x="16357" y="3780"/>
                    <a:pt x="16462" y="3600"/>
                  </a:cubicBezTo>
                  <a:cubicBezTo>
                    <a:pt x="16462" y="3420"/>
                    <a:pt x="16567" y="3060"/>
                    <a:pt x="16567" y="2880"/>
                  </a:cubicBezTo>
                  <a:cubicBezTo>
                    <a:pt x="16567" y="2700"/>
                    <a:pt x="16567" y="2520"/>
                    <a:pt x="16672" y="2340"/>
                  </a:cubicBezTo>
                  <a:cubicBezTo>
                    <a:pt x="16672" y="2160"/>
                    <a:pt x="16672" y="1980"/>
                    <a:pt x="16777" y="1800"/>
                  </a:cubicBezTo>
                  <a:cubicBezTo>
                    <a:pt x="16777" y="1620"/>
                    <a:pt x="16882" y="1620"/>
                    <a:pt x="16986" y="1620"/>
                  </a:cubicBezTo>
                  <a:cubicBezTo>
                    <a:pt x="17091" y="1620"/>
                    <a:pt x="17196" y="1620"/>
                    <a:pt x="17301" y="1620"/>
                  </a:cubicBezTo>
                  <a:cubicBezTo>
                    <a:pt x="17301" y="1620"/>
                    <a:pt x="17511" y="1800"/>
                    <a:pt x="17511" y="1980"/>
                  </a:cubicBezTo>
                  <a:cubicBezTo>
                    <a:pt x="17616" y="1980"/>
                    <a:pt x="17616" y="2160"/>
                    <a:pt x="17720" y="2340"/>
                  </a:cubicBezTo>
                  <a:cubicBezTo>
                    <a:pt x="17825" y="2520"/>
                    <a:pt x="17930" y="2880"/>
                    <a:pt x="18035" y="3060"/>
                  </a:cubicBezTo>
                  <a:cubicBezTo>
                    <a:pt x="18140" y="3240"/>
                    <a:pt x="18454" y="3780"/>
                    <a:pt x="18559" y="3960"/>
                  </a:cubicBezTo>
                  <a:cubicBezTo>
                    <a:pt x="18664" y="4500"/>
                    <a:pt x="18874" y="5220"/>
                    <a:pt x="18979" y="5580"/>
                  </a:cubicBezTo>
                  <a:cubicBezTo>
                    <a:pt x="19083" y="5940"/>
                    <a:pt x="19188" y="6480"/>
                    <a:pt x="19188" y="6840"/>
                  </a:cubicBezTo>
                  <a:cubicBezTo>
                    <a:pt x="19293" y="7020"/>
                    <a:pt x="19503" y="7560"/>
                    <a:pt x="19608" y="7740"/>
                  </a:cubicBezTo>
                  <a:cubicBezTo>
                    <a:pt x="19713" y="7920"/>
                    <a:pt x="19817" y="8100"/>
                    <a:pt x="19922" y="8100"/>
                  </a:cubicBezTo>
                  <a:cubicBezTo>
                    <a:pt x="20027" y="8100"/>
                    <a:pt x="20237" y="8100"/>
                    <a:pt x="20342" y="8100"/>
                  </a:cubicBezTo>
                  <a:cubicBezTo>
                    <a:pt x="20447" y="8100"/>
                    <a:pt x="20761" y="8100"/>
                    <a:pt x="20866" y="8100"/>
                  </a:cubicBezTo>
                  <a:cubicBezTo>
                    <a:pt x="20866" y="8280"/>
                    <a:pt x="20761" y="8640"/>
                    <a:pt x="20761" y="8820"/>
                  </a:cubicBezTo>
                  <a:cubicBezTo>
                    <a:pt x="20761" y="9180"/>
                    <a:pt x="20761" y="9720"/>
                    <a:pt x="20866" y="9900"/>
                  </a:cubicBezTo>
                  <a:cubicBezTo>
                    <a:pt x="20971" y="10080"/>
                    <a:pt x="21390" y="10440"/>
                    <a:pt x="21390" y="10440"/>
                  </a:cubicBezTo>
                  <a:cubicBezTo>
                    <a:pt x="21390" y="10440"/>
                    <a:pt x="21285" y="10980"/>
                    <a:pt x="21181" y="11160"/>
                  </a:cubicBezTo>
                  <a:cubicBezTo>
                    <a:pt x="21181" y="11340"/>
                    <a:pt x="21076" y="11520"/>
                    <a:pt x="21076" y="11700"/>
                  </a:cubicBezTo>
                  <a:cubicBezTo>
                    <a:pt x="21076" y="11880"/>
                    <a:pt x="20971" y="12420"/>
                    <a:pt x="20971" y="12600"/>
                  </a:cubicBezTo>
                  <a:cubicBezTo>
                    <a:pt x="21076" y="12780"/>
                    <a:pt x="21181" y="12960"/>
                    <a:pt x="21181" y="13140"/>
                  </a:cubicBezTo>
                  <a:cubicBezTo>
                    <a:pt x="21285" y="13320"/>
                    <a:pt x="21390" y="13680"/>
                    <a:pt x="21495" y="136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8ECD4B5F-3E4F-4A01-88BE-36622838DD10}"/>
                </a:ext>
              </a:extLst>
            </p:cNvPr>
            <p:cNvSpPr/>
            <p:nvPr/>
          </p:nvSpPr>
          <p:spPr>
            <a:xfrm>
              <a:off x="3418076" y="896683"/>
              <a:ext cx="1367829" cy="801113"/>
            </a:xfrm>
            <a:custGeom>
              <a:avLst/>
              <a:gdLst/>
              <a:ahLst/>
              <a:cxnLst>
                <a:cxn ang="0">
                  <a:pos x="wd2" y="hd2"/>
                </a:cxn>
                <a:cxn ang="5400000">
                  <a:pos x="wd2" y="hd2"/>
                </a:cxn>
                <a:cxn ang="10800000">
                  <a:pos x="wd2" y="hd2"/>
                </a:cxn>
                <a:cxn ang="16200000">
                  <a:pos x="wd2" y="hd2"/>
                </a:cxn>
              </a:cxnLst>
              <a:rect l="0" t="0" r="r" b="b"/>
              <a:pathLst>
                <a:path w="21539" h="21600" extrusionOk="0">
                  <a:moveTo>
                    <a:pt x="21495" y="13680"/>
                  </a:moveTo>
                  <a:cubicBezTo>
                    <a:pt x="21600" y="13860"/>
                    <a:pt x="21495" y="14400"/>
                    <a:pt x="21390" y="14580"/>
                  </a:cubicBezTo>
                  <a:cubicBezTo>
                    <a:pt x="21285" y="14940"/>
                    <a:pt x="20866" y="15300"/>
                    <a:pt x="20656" y="15480"/>
                  </a:cubicBezTo>
                  <a:cubicBezTo>
                    <a:pt x="20551" y="15660"/>
                    <a:pt x="20342" y="15840"/>
                    <a:pt x="20132" y="15840"/>
                  </a:cubicBezTo>
                  <a:cubicBezTo>
                    <a:pt x="19922" y="16020"/>
                    <a:pt x="19608" y="15660"/>
                    <a:pt x="19398" y="15660"/>
                  </a:cubicBezTo>
                  <a:cubicBezTo>
                    <a:pt x="19293" y="15660"/>
                    <a:pt x="18979" y="15840"/>
                    <a:pt x="18874" y="15840"/>
                  </a:cubicBezTo>
                  <a:cubicBezTo>
                    <a:pt x="18769" y="16020"/>
                    <a:pt x="18559" y="16740"/>
                    <a:pt x="18454" y="16920"/>
                  </a:cubicBezTo>
                  <a:cubicBezTo>
                    <a:pt x="18245" y="17100"/>
                    <a:pt x="17930" y="17640"/>
                    <a:pt x="17825" y="17820"/>
                  </a:cubicBezTo>
                  <a:cubicBezTo>
                    <a:pt x="17720" y="18000"/>
                    <a:pt x="17406" y="18360"/>
                    <a:pt x="17301" y="18540"/>
                  </a:cubicBezTo>
                  <a:cubicBezTo>
                    <a:pt x="17196" y="18720"/>
                    <a:pt x="16882" y="18900"/>
                    <a:pt x="16672" y="18900"/>
                  </a:cubicBezTo>
                  <a:cubicBezTo>
                    <a:pt x="16567" y="19080"/>
                    <a:pt x="16043" y="19260"/>
                    <a:pt x="15938" y="19440"/>
                  </a:cubicBezTo>
                  <a:cubicBezTo>
                    <a:pt x="15728" y="19620"/>
                    <a:pt x="15414" y="19980"/>
                    <a:pt x="15309" y="20160"/>
                  </a:cubicBezTo>
                  <a:cubicBezTo>
                    <a:pt x="15309" y="20340"/>
                    <a:pt x="15309" y="20700"/>
                    <a:pt x="15309" y="20880"/>
                  </a:cubicBezTo>
                  <a:cubicBezTo>
                    <a:pt x="15309" y="21060"/>
                    <a:pt x="15309" y="21420"/>
                    <a:pt x="15309" y="21420"/>
                  </a:cubicBezTo>
                  <a:cubicBezTo>
                    <a:pt x="15204" y="21600"/>
                    <a:pt x="14994" y="21600"/>
                    <a:pt x="14889" y="21600"/>
                  </a:cubicBezTo>
                  <a:cubicBezTo>
                    <a:pt x="14784" y="21600"/>
                    <a:pt x="14575" y="21600"/>
                    <a:pt x="14470" y="21420"/>
                  </a:cubicBezTo>
                  <a:cubicBezTo>
                    <a:pt x="14365" y="21420"/>
                    <a:pt x="14155" y="21240"/>
                    <a:pt x="14050" y="21060"/>
                  </a:cubicBezTo>
                  <a:cubicBezTo>
                    <a:pt x="13946" y="21060"/>
                    <a:pt x="13841" y="20880"/>
                    <a:pt x="13736" y="20700"/>
                  </a:cubicBezTo>
                  <a:cubicBezTo>
                    <a:pt x="13631" y="20520"/>
                    <a:pt x="13421" y="20340"/>
                    <a:pt x="13421" y="20160"/>
                  </a:cubicBezTo>
                  <a:cubicBezTo>
                    <a:pt x="13317" y="19980"/>
                    <a:pt x="13107" y="19620"/>
                    <a:pt x="13107" y="19440"/>
                  </a:cubicBezTo>
                  <a:cubicBezTo>
                    <a:pt x="13002" y="19260"/>
                    <a:pt x="12897" y="18900"/>
                    <a:pt x="12897" y="18720"/>
                  </a:cubicBezTo>
                  <a:cubicBezTo>
                    <a:pt x="12792" y="18720"/>
                    <a:pt x="12583" y="18360"/>
                    <a:pt x="12478" y="18360"/>
                  </a:cubicBezTo>
                  <a:cubicBezTo>
                    <a:pt x="12268" y="18180"/>
                    <a:pt x="11744" y="18540"/>
                    <a:pt x="11429" y="18720"/>
                  </a:cubicBezTo>
                  <a:cubicBezTo>
                    <a:pt x="11219" y="18720"/>
                    <a:pt x="10800" y="18720"/>
                    <a:pt x="10485" y="18720"/>
                  </a:cubicBezTo>
                  <a:cubicBezTo>
                    <a:pt x="10381" y="18720"/>
                    <a:pt x="10066" y="18900"/>
                    <a:pt x="9856" y="18720"/>
                  </a:cubicBezTo>
                  <a:cubicBezTo>
                    <a:pt x="9751" y="18540"/>
                    <a:pt x="9751" y="17820"/>
                    <a:pt x="9751" y="17460"/>
                  </a:cubicBezTo>
                  <a:cubicBezTo>
                    <a:pt x="9647" y="17280"/>
                    <a:pt x="9647" y="16740"/>
                    <a:pt x="9647" y="16380"/>
                  </a:cubicBezTo>
                  <a:cubicBezTo>
                    <a:pt x="9542" y="16020"/>
                    <a:pt x="9437" y="15300"/>
                    <a:pt x="9542" y="14940"/>
                  </a:cubicBezTo>
                  <a:cubicBezTo>
                    <a:pt x="9751" y="14580"/>
                    <a:pt x="10171" y="14940"/>
                    <a:pt x="10485" y="14760"/>
                  </a:cubicBezTo>
                  <a:cubicBezTo>
                    <a:pt x="10590" y="14760"/>
                    <a:pt x="10695" y="14580"/>
                    <a:pt x="10800" y="14580"/>
                  </a:cubicBezTo>
                  <a:cubicBezTo>
                    <a:pt x="10905" y="14580"/>
                    <a:pt x="11115" y="14400"/>
                    <a:pt x="11115" y="14220"/>
                  </a:cubicBezTo>
                  <a:cubicBezTo>
                    <a:pt x="11219" y="14220"/>
                    <a:pt x="11324" y="13680"/>
                    <a:pt x="11324" y="13500"/>
                  </a:cubicBezTo>
                  <a:cubicBezTo>
                    <a:pt x="11429" y="13320"/>
                    <a:pt x="11324" y="12600"/>
                    <a:pt x="11429" y="12420"/>
                  </a:cubicBezTo>
                  <a:cubicBezTo>
                    <a:pt x="11429" y="12240"/>
                    <a:pt x="11429" y="11700"/>
                    <a:pt x="11429" y="11520"/>
                  </a:cubicBezTo>
                  <a:cubicBezTo>
                    <a:pt x="11534" y="11340"/>
                    <a:pt x="11744" y="10980"/>
                    <a:pt x="11849" y="10800"/>
                  </a:cubicBezTo>
                  <a:cubicBezTo>
                    <a:pt x="11953" y="10620"/>
                    <a:pt x="12058" y="10260"/>
                    <a:pt x="12163" y="10080"/>
                  </a:cubicBezTo>
                  <a:cubicBezTo>
                    <a:pt x="12268" y="9720"/>
                    <a:pt x="12478" y="9180"/>
                    <a:pt x="12583" y="8820"/>
                  </a:cubicBezTo>
                  <a:cubicBezTo>
                    <a:pt x="12583" y="8820"/>
                    <a:pt x="12687" y="8460"/>
                    <a:pt x="12687" y="8460"/>
                  </a:cubicBezTo>
                  <a:cubicBezTo>
                    <a:pt x="12583" y="8280"/>
                    <a:pt x="12268" y="8100"/>
                    <a:pt x="12163" y="8100"/>
                  </a:cubicBezTo>
                  <a:cubicBezTo>
                    <a:pt x="12058" y="8100"/>
                    <a:pt x="11744" y="8100"/>
                    <a:pt x="11534" y="8100"/>
                  </a:cubicBezTo>
                  <a:cubicBezTo>
                    <a:pt x="11429" y="8100"/>
                    <a:pt x="11010" y="8100"/>
                    <a:pt x="10800" y="7920"/>
                  </a:cubicBezTo>
                  <a:cubicBezTo>
                    <a:pt x="10800" y="7920"/>
                    <a:pt x="10695" y="7200"/>
                    <a:pt x="10485" y="7020"/>
                  </a:cubicBezTo>
                  <a:cubicBezTo>
                    <a:pt x="10485" y="7020"/>
                    <a:pt x="10381" y="7020"/>
                    <a:pt x="10276" y="7020"/>
                  </a:cubicBezTo>
                  <a:cubicBezTo>
                    <a:pt x="10171" y="7020"/>
                    <a:pt x="10066" y="7560"/>
                    <a:pt x="9961" y="7740"/>
                  </a:cubicBezTo>
                  <a:cubicBezTo>
                    <a:pt x="9856" y="7740"/>
                    <a:pt x="9542" y="7740"/>
                    <a:pt x="9542" y="7740"/>
                  </a:cubicBezTo>
                  <a:cubicBezTo>
                    <a:pt x="9332" y="7740"/>
                    <a:pt x="8808" y="7560"/>
                    <a:pt x="8703" y="7740"/>
                  </a:cubicBezTo>
                  <a:cubicBezTo>
                    <a:pt x="8598" y="7920"/>
                    <a:pt x="8598" y="8640"/>
                    <a:pt x="8703" y="8820"/>
                  </a:cubicBezTo>
                  <a:cubicBezTo>
                    <a:pt x="8703" y="9000"/>
                    <a:pt x="8913" y="9360"/>
                    <a:pt x="9017" y="9540"/>
                  </a:cubicBezTo>
                  <a:cubicBezTo>
                    <a:pt x="9017" y="9720"/>
                    <a:pt x="9122" y="10260"/>
                    <a:pt x="9122" y="10260"/>
                  </a:cubicBezTo>
                  <a:cubicBezTo>
                    <a:pt x="9122" y="10620"/>
                    <a:pt x="8913" y="11160"/>
                    <a:pt x="8913" y="11340"/>
                  </a:cubicBezTo>
                  <a:cubicBezTo>
                    <a:pt x="8808" y="11700"/>
                    <a:pt x="8598" y="12060"/>
                    <a:pt x="8598" y="12240"/>
                  </a:cubicBezTo>
                  <a:cubicBezTo>
                    <a:pt x="8598" y="12420"/>
                    <a:pt x="8703" y="12960"/>
                    <a:pt x="8598" y="13140"/>
                  </a:cubicBezTo>
                  <a:cubicBezTo>
                    <a:pt x="8283" y="13500"/>
                    <a:pt x="7550" y="12960"/>
                    <a:pt x="7340" y="13320"/>
                  </a:cubicBezTo>
                  <a:cubicBezTo>
                    <a:pt x="7235" y="13500"/>
                    <a:pt x="7235" y="14220"/>
                    <a:pt x="7130" y="14400"/>
                  </a:cubicBezTo>
                  <a:cubicBezTo>
                    <a:pt x="6920" y="14760"/>
                    <a:pt x="6082" y="14400"/>
                    <a:pt x="5872" y="14760"/>
                  </a:cubicBezTo>
                  <a:cubicBezTo>
                    <a:pt x="5662" y="14940"/>
                    <a:pt x="5662" y="15480"/>
                    <a:pt x="5557" y="15660"/>
                  </a:cubicBezTo>
                  <a:cubicBezTo>
                    <a:pt x="5557" y="15840"/>
                    <a:pt x="5557" y="16200"/>
                    <a:pt x="5557" y="16200"/>
                  </a:cubicBezTo>
                  <a:cubicBezTo>
                    <a:pt x="5452" y="16560"/>
                    <a:pt x="5033" y="16560"/>
                    <a:pt x="4928" y="16560"/>
                  </a:cubicBezTo>
                  <a:cubicBezTo>
                    <a:pt x="4823" y="16740"/>
                    <a:pt x="4614" y="17280"/>
                    <a:pt x="4404" y="17280"/>
                  </a:cubicBezTo>
                  <a:cubicBezTo>
                    <a:pt x="4299" y="17280"/>
                    <a:pt x="3984" y="16740"/>
                    <a:pt x="3880" y="16560"/>
                  </a:cubicBezTo>
                  <a:cubicBezTo>
                    <a:pt x="3775" y="16560"/>
                    <a:pt x="3880" y="16020"/>
                    <a:pt x="3775" y="16020"/>
                  </a:cubicBezTo>
                  <a:cubicBezTo>
                    <a:pt x="3670" y="15840"/>
                    <a:pt x="3355" y="15840"/>
                    <a:pt x="3146" y="15840"/>
                  </a:cubicBezTo>
                  <a:cubicBezTo>
                    <a:pt x="3041" y="15840"/>
                    <a:pt x="2831" y="15840"/>
                    <a:pt x="2621" y="16020"/>
                  </a:cubicBezTo>
                  <a:cubicBezTo>
                    <a:pt x="2517" y="16020"/>
                    <a:pt x="2412" y="16200"/>
                    <a:pt x="2412" y="16200"/>
                  </a:cubicBezTo>
                  <a:cubicBezTo>
                    <a:pt x="2307" y="16380"/>
                    <a:pt x="2307" y="16740"/>
                    <a:pt x="2307" y="16920"/>
                  </a:cubicBezTo>
                  <a:cubicBezTo>
                    <a:pt x="2202" y="16920"/>
                    <a:pt x="2202" y="17280"/>
                    <a:pt x="2202" y="17280"/>
                  </a:cubicBezTo>
                  <a:cubicBezTo>
                    <a:pt x="2202" y="17280"/>
                    <a:pt x="1992" y="17460"/>
                    <a:pt x="1887" y="17460"/>
                  </a:cubicBezTo>
                  <a:cubicBezTo>
                    <a:pt x="1783" y="17460"/>
                    <a:pt x="1468" y="17460"/>
                    <a:pt x="1363" y="17280"/>
                  </a:cubicBezTo>
                  <a:cubicBezTo>
                    <a:pt x="1258" y="17100"/>
                    <a:pt x="1153" y="16740"/>
                    <a:pt x="1049" y="16560"/>
                  </a:cubicBezTo>
                  <a:cubicBezTo>
                    <a:pt x="944" y="16200"/>
                    <a:pt x="419" y="15660"/>
                    <a:pt x="210" y="15300"/>
                  </a:cubicBezTo>
                  <a:cubicBezTo>
                    <a:pt x="210" y="15120"/>
                    <a:pt x="105" y="14760"/>
                    <a:pt x="0" y="14580"/>
                  </a:cubicBezTo>
                  <a:cubicBezTo>
                    <a:pt x="0" y="14580"/>
                    <a:pt x="0" y="14040"/>
                    <a:pt x="0" y="14040"/>
                  </a:cubicBezTo>
                  <a:cubicBezTo>
                    <a:pt x="0" y="14040"/>
                    <a:pt x="839" y="14220"/>
                    <a:pt x="1153" y="14400"/>
                  </a:cubicBezTo>
                  <a:cubicBezTo>
                    <a:pt x="1258" y="14400"/>
                    <a:pt x="1678" y="14580"/>
                    <a:pt x="1783" y="14580"/>
                  </a:cubicBezTo>
                  <a:cubicBezTo>
                    <a:pt x="1887" y="14580"/>
                    <a:pt x="2097" y="14940"/>
                    <a:pt x="2307" y="14940"/>
                  </a:cubicBezTo>
                  <a:cubicBezTo>
                    <a:pt x="2307" y="14940"/>
                    <a:pt x="2517" y="14940"/>
                    <a:pt x="2621" y="14940"/>
                  </a:cubicBezTo>
                  <a:cubicBezTo>
                    <a:pt x="2726" y="14940"/>
                    <a:pt x="2831" y="14760"/>
                    <a:pt x="2831" y="14580"/>
                  </a:cubicBezTo>
                  <a:cubicBezTo>
                    <a:pt x="2831" y="14580"/>
                    <a:pt x="2936" y="14220"/>
                    <a:pt x="2936" y="14040"/>
                  </a:cubicBezTo>
                  <a:cubicBezTo>
                    <a:pt x="2936" y="13860"/>
                    <a:pt x="2936" y="13500"/>
                    <a:pt x="2936" y="13500"/>
                  </a:cubicBezTo>
                  <a:cubicBezTo>
                    <a:pt x="2936" y="13320"/>
                    <a:pt x="2831" y="12960"/>
                    <a:pt x="2726" y="12780"/>
                  </a:cubicBezTo>
                  <a:cubicBezTo>
                    <a:pt x="2726" y="12420"/>
                    <a:pt x="2412" y="12240"/>
                    <a:pt x="2307" y="12060"/>
                  </a:cubicBezTo>
                  <a:cubicBezTo>
                    <a:pt x="2202" y="11880"/>
                    <a:pt x="1992" y="11520"/>
                    <a:pt x="1783" y="11340"/>
                  </a:cubicBezTo>
                  <a:cubicBezTo>
                    <a:pt x="1783" y="11340"/>
                    <a:pt x="1678" y="10980"/>
                    <a:pt x="1678" y="10980"/>
                  </a:cubicBezTo>
                  <a:cubicBezTo>
                    <a:pt x="1573" y="10980"/>
                    <a:pt x="1468" y="11340"/>
                    <a:pt x="1363" y="11340"/>
                  </a:cubicBezTo>
                  <a:cubicBezTo>
                    <a:pt x="1258" y="11160"/>
                    <a:pt x="1153" y="10980"/>
                    <a:pt x="1153" y="10980"/>
                  </a:cubicBezTo>
                  <a:cubicBezTo>
                    <a:pt x="1153" y="10980"/>
                    <a:pt x="1363" y="10080"/>
                    <a:pt x="1468" y="9900"/>
                  </a:cubicBezTo>
                  <a:cubicBezTo>
                    <a:pt x="1573" y="9720"/>
                    <a:pt x="1678" y="9540"/>
                    <a:pt x="1678" y="9360"/>
                  </a:cubicBezTo>
                  <a:cubicBezTo>
                    <a:pt x="1783" y="9360"/>
                    <a:pt x="1992" y="9000"/>
                    <a:pt x="1992" y="9000"/>
                  </a:cubicBezTo>
                  <a:cubicBezTo>
                    <a:pt x="1992" y="9000"/>
                    <a:pt x="2097" y="9360"/>
                    <a:pt x="2202" y="9360"/>
                  </a:cubicBezTo>
                  <a:cubicBezTo>
                    <a:pt x="2202" y="9540"/>
                    <a:pt x="2307" y="9540"/>
                    <a:pt x="2412" y="9540"/>
                  </a:cubicBezTo>
                  <a:cubicBezTo>
                    <a:pt x="2517" y="9720"/>
                    <a:pt x="2621" y="9720"/>
                    <a:pt x="2726" y="9900"/>
                  </a:cubicBezTo>
                  <a:cubicBezTo>
                    <a:pt x="2831" y="9900"/>
                    <a:pt x="2936" y="9720"/>
                    <a:pt x="3041" y="9720"/>
                  </a:cubicBezTo>
                  <a:cubicBezTo>
                    <a:pt x="3250" y="9720"/>
                    <a:pt x="3460" y="9360"/>
                    <a:pt x="3670" y="9360"/>
                  </a:cubicBezTo>
                  <a:cubicBezTo>
                    <a:pt x="3670" y="9360"/>
                    <a:pt x="3880" y="9360"/>
                    <a:pt x="3880" y="9360"/>
                  </a:cubicBezTo>
                  <a:cubicBezTo>
                    <a:pt x="3984" y="9360"/>
                    <a:pt x="4194" y="9360"/>
                    <a:pt x="4299" y="9360"/>
                  </a:cubicBezTo>
                  <a:cubicBezTo>
                    <a:pt x="4299" y="9360"/>
                    <a:pt x="4404" y="9540"/>
                    <a:pt x="4509" y="9540"/>
                  </a:cubicBezTo>
                  <a:cubicBezTo>
                    <a:pt x="4509" y="9360"/>
                    <a:pt x="4614" y="9180"/>
                    <a:pt x="4718" y="9180"/>
                  </a:cubicBezTo>
                  <a:cubicBezTo>
                    <a:pt x="4718" y="9000"/>
                    <a:pt x="4823" y="8820"/>
                    <a:pt x="4823" y="8640"/>
                  </a:cubicBezTo>
                  <a:cubicBezTo>
                    <a:pt x="4928" y="8460"/>
                    <a:pt x="5033" y="8100"/>
                    <a:pt x="5033" y="7920"/>
                  </a:cubicBezTo>
                  <a:cubicBezTo>
                    <a:pt x="5033" y="7920"/>
                    <a:pt x="5033" y="7740"/>
                    <a:pt x="5033" y="7560"/>
                  </a:cubicBezTo>
                  <a:cubicBezTo>
                    <a:pt x="5033" y="7380"/>
                    <a:pt x="5033" y="7200"/>
                    <a:pt x="5033" y="7020"/>
                  </a:cubicBezTo>
                  <a:cubicBezTo>
                    <a:pt x="4928" y="7020"/>
                    <a:pt x="4823" y="6840"/>
                    <a:pt x="4614" y="6660"/>
                  </a:cubicBezTo>
                  <a:cubicBezTo>
                    <a:pt x="4509" y="6660"/>
                    <a:pt x="4299" y="6660"/>
                    <a:pt x="4299" y="6660"/>
                  </a:cubicBezTo>
                  <a:cubicBezTo>
                    <a:pt x="4299" y="6660"/>
                    <a:pt x="4718" y="5940"/>
                    <a:pt x="4718" y="5760"/>
                  </a:cubicBezTo>
                  <a:cubicBezTo>
                    <a:pt x="4823" y="5400"/>
                    <a:pt x="4823" y="4860"/>
                    <a:pt x="4718" y="4500"/>
                  </a:cubicBezTo>
                  <a:cubicBezTo>
                    <a:pt x="4718" y="4320"/>
                    <a:pt x="4404" y="4140"/>
                    <a:pt x="4404" y="3780"/>
                  </a:cubicBezTo>
                  <a:cubicBezTo>
                    <a:pt x="4299" y="3600"/>
                    <a:pt x="4299" y="2880"/>
                    <a:pt x="4299" y="2700"/>
                  </a:cubicBezTo>
                  <a:cubicBezTo>
                    <a:pt x="4299" y="2340"/>
                    <a:pt x="4614" y="1620"/>
                    <a:pt x="4823" y="1620"/>
                  </a:cubicBezTo>
                  <a:cubicBezTo>
                    <a:pt x="4928" y="1440"/>
                    <a:pt x="5243" y="1260"/>
                    <a:pt x="5348" y="1260"/>
                  </a:cubicBezTo>
                  <a:cubicBezTo>
                    <a:pt x="5557" y="1080"/>
                    <a:pt x="5767" y="1080"/>
                    <a:pt x="5872" y="900"/>
                  </a:cubicBezTo>
                  <a:cubicBezTo>
                    <a:pt x="6082" y="900"/>
                    <a:pt x="6291" y="900"/>
                    <a:pt x="6396" y="900"/>
                  </a:cubicBezTo>
                  <a:cubicBezTo>
                    <a:pt x="6501" y="720"/>
                    <a:pt x="6920" y="540"/>
                    <a:pt x="6920" y="540"/>
                  </a:cubicBezTo>
                  <a:cubicBezTo>
                    <a:pt x="6920" y="540"/>
                    <a:pt x="7340" y="540"/>
                    <a:pt x="7340" y="900"/>
                  </a:cubicBezTo>
                  <a:cubicBezTo>
                    <a:pt x="7550" y="1080"/>
                    <a:pt x="7340" y="1800"/>
                    <a:pt x="7445" y="2160"/>
                  </a:cubicBezTo>
                  <a:cubicBezTo>
                    <a:pt x="7550" y="2160"/>
                    <a:pt x="7759" y="1980"/>
                    <a:pt x="7864" y="1980"/>
                  </a:cubicBezTo>
                  <a:cubicBezTo>
                    <a:pt x="7969" y="2160"/>
                    <a:pt x="8074" y="2700"/>
                    <a:pt x="8179" y="2700"/>
                  </a:cubicBezTo>
                  <a:cubicBezTo>
                    <a:pt x="8283" y="2700"/>
                    <a:pt x="8598" y="2700"/>
                    <a:pt x="8703" y="2520"/>
                  </a:cubicBezTo>
                  <a:cubicBezTo>
                    <a:pt x="8808" y="2520"/>
                    <a:pt x="9017" y="2160"/>
                    <a:pt x="9017" y="1980"/>
                  </a:cubicBezTo>
                  <a:cubicBezTo>
                    <a:pt x="9122" y="1620"/>
                    <a:pt x="8808" y="900"/>
                    <a:pt x="8913" y="540"/>
                  </a:cubicBezTo>
                  <a:cubicBezTo>
                    <a:pt x="8913" y="360"/>
                    <a:pt x="9332" y="0"/>
                    <a:pt x="9332" y="0"/>
                  </a:cubicBezTo>
                  <a:cubicBezTo>
                    <a:pt x="9332" y="0"/>
                    <a:pt x="9542" y="540"/>
                    <a:pt x="9542" y="720"/>
                  </a:cubicBezTo>
                  <a:cubicBezTo>
                    <a:pt x="9647" y="1080"/>
                    <a:pt x="9751" y="1440"/>
                    <a:pt x="9856" y="1620"/>
                  </a:cubicBezTo>
                  <a:cubicBezTo>
                    <a:pt x="9961" y="1620"/>
                    <a:pt x="10066" y="1980"/>
                    <a:pt x="10171" y="2160"/>
                  </a:cubicBezTo>
                  <a:cubicBezTo>
                    <a:pt x="10276" y="2340"/>
                    <a:pt x="10485" y="2520"/>
                    <a:pt x="10695" y="2520"/>
                  </a:cubicBezTo>
                  <a:cubicBezTo>
                    <a:pt x="10800" y="2700"/>
                    <a:pt x="10905" y="2700"/>
                    <a:pt x="11115" y="2700"/>
                  </a:cubicBezTo>
                  <a:cubicBezTo>
                    <a:pt x="11219" y="2700"/>
                    <a:pt x="11429" y="2700"/>
                    <a:pt x="11534" y="2520"/>
                  </a:cubicBezTo>
                  <a:cubicBezTo>
                    <a:pt x="11744" y="2520"/>
                    <a:pt x="12058" y="2340"/>
                    <a:pt x="12163" y="2160"/>
                  </a:cubicBezTo>
                  <a:cubicBezTo>
                    <a:pt x="12268" y="2160"/>
                    <a:pt x="12373" y="1980"/>
                    <a:pt x="12478" y="1800"/>
                  </a:cubicBezTo>
                  <a:cubicBezTo>
                    <a:pt x="12687" y="1800"/>
                    <a:pt x="13002" y="1620"/>
                    <a:pt x="13002" y="1620"/>
                  </a:cubicBezTo>
                  <a:cubicBezTo>
                    <a:pt x="13002" y="1620"/>
                    <a:pt x="13002" y="1980"/>
                    <a:pt x="13107" y="2160"/>
                  </a:cubicBezTo>
                  <a:cubicBezTo>
                    <a:pt x="13107" y="2340"/>
                    <a:pt x="13421" y="2340"/>
                    <a:pt x="13526" y="2520"/>
                  </a:cubicBezTo>
                  <a:cubicBezTo>
                    <a:pt x="13631" y="2520"/>
                    <a:pt x="13946" y="2700"/>
                    <a:pt x="14050" y="2880"/>
                  </a:cubicBezTo>
                  <a:cubicBezTo>
                    <a:pt x="14155" y="3060"/>
                    <a:pt x="14470" y="3600"/>
                    <a:pt x="14575" y="3780"/>
                  </a:cubicBezTo>
                  <a:cubicBezTo>
                    <a:pt x="14680" y="3780"/>
                    <a:pt x="14784" y="3780"/>
                    <a:pt x="14889" y="3960"/>
                  </a:cubicBezTo>
                  <a:cubicBezTo>
                    <a:pt x="14889" y="3960"/>
                    <a:pt x="14994" y="4140"/>
                    <a:pt x="14994" y="4320"/>
                  </a:cubicBezTo>
                  <a:cubicBezTo>
                    <a:pt x="14994" y="4320"/>
                    <a:pt x="14889" y="4680"/>
                    <a:pt x="14889" y="4680"/>
                  </a:cubicBezTo>
                  <a:cubicBezTo>
                    <a:pt x="14889" y="4860"/>
                    <a:pt x="14889" y="5220"/>
                    <a:pt x="14994" y="5400"/>
                  </a:cubicBezTo>
                  <a:cubicBezTo>
                    <a:pt x="15099" y="5580"/>
                    <a:pt x="15414" y="5400"/>
                    <a:pt x="15518" y="5400"/>
                  </a:cubicBezTo>
                  <a:cubicBezTo>
                    <a:pt x="15623" y="5220"/>
                    <a:pt x="15833" y="4860"/>
                    <a:pt x="15938" y="4860"/>
                  </a:cubicBezTo>
                  <a:cubicBezTo>
                    <a:pt x="16043" y="4680"/>
                    <a:pt x="16252" y="4500"/>
                    <a:pt x="16252" y="4140"/>
                  </a:cubicBezTo>
                  <a:cubicBezTo>
                    <a:pt x="16357" y="4140"/>
                    <a:pt x="16357" y="3780"/>
                    <a:pt x="16462" y="3600"/>
                  </a:cubicBezTo>
                  <a:cubicBezTo>
                    <a:pt x="16462" y="3420"/>
                    <a:pt x="16567" y="3060"/>
                    <a:pt x="16567" y="2880"/>
                  </a:cubicBezTo>
                  <a:cubicBezTo>
                    <a:pt x="16567" y="2700"/>
                    <a:pt x="16567" y="2520"/>
                    <a:pt x="16672" y="2340"/>
                  </a:cubicBezTo>
                  <a:cubicBezTo>
                    <a:pt x="16672" y="2160"/>
                    <a:pt x="16672" y="1980"/>
                    <a:pt x="16777" y="1800"/>
                  </a:cubicBezTo>
                  <a:cubicBezTo>
                    <a:pt x="16777" y="1620"/>
                    <a:pt x="16882" y="1620"/>
                    <a:pt x="16986" y="1620"/>
                  </a:cubicBezTo>
                  <a:cubicBezTo>
                    <a:pt x="17091" y="1620"/>
                    <a:pt x="17196" y="1620"/>
                    <a:pt x="17301" y="1620"/>
                  </a:cubicBezTo>
                  <a:cubicBezTo>
                    <a:pt x="17301" y="1620"/>
                    <a:pt x="17511" y="1800"/>
                    <a:pt x="17511" y="1980"/>
                  </a:cubicBezTo>
                  <a:cubicBezTo>
                    <a:pt x="17616" y="1980"/>
                    <a:pt x="17616" y="2160"/>
                    <a:pt x="17720" y="2340"/>
                  </a:cubicBezTo>
                  <a:cubicBezTo>
                    <a:pt x="17825" y="2520"/>
                    <a:pt x="17930" y="2880"/>
                    <a:pt x="18035" y="3060"/>
                  </a:cubicBezTo>
                  <a:cubicBezTo>
                    <a:pt x="18140" y="3240"/>
                    <a:pt x="18454" y="3780"/>
                    <a:pt x="18559" y="3960"/>
                  </a:cubicBezTo>
                  <a:cubicBezTo>
                    <a:pt x="18664" y="4500"/>
                    <a:pt x="18874" y="5220"/>
                    <a:pt x="18979" y="5580"/>
                  </a:cubicBezTo>
                  <a:cubicBezTo>
                    <a:pt x="19083" y="5940"/>
                    <a:pt x="19188" y="6480"/>
                    <a:pt x="19188" y="6840"/>
                  </a:cubicBezTo>
                  <a:cubicBezTo>
                    <a:pt x="19293" y="7020"/>
                    <a:pt x="19503" y="7560"/>
                    <a:pt x="19608" y="7740"/>
                  </a:cubicBezTo>
                  <a:cubicBezTo>
                    <a:pt x="19713" y="7920"/>
                    <a:pt x="19817" y="8100"/>
                    <a:pt x="19922" y="8100"/>
                  </a:cubicBezTo>
                  <a:cubicBezTo>
                    <a:pt x="20027" y="8100"/>
                    <a:pt x="20237" y="8100"/>
                    <a:pt x="20342" y="8100"/>
                  </a:cubicBezTo>
                  <a:cubicBezTo>
                    <a:pt x="20447" y="8100"/>
                    <a:pt x="20761" y="8100"/>
                    <a:pt x="20866" y="8100"/>
                  </a:cubicBezTo>
                  <a:cubicBezTo>
                    <a:pt x="20866" y="8280"/>
                    <a:pt x="20761" y="8640"/>
                    <a:pt x="20761" y="8820"/>
                  </a:cubicBezTo>
                  <a:cubicBezTo>
                    <a:pt x="20761" y="9180"/>
                    <a:pt x="20761" y="9720"/>
                    <a:pt x="20866" y="9900"/>
                  </a:cubicBezTo>
                  <a:cubicBezTo>
                    <a:pt x="20971" y="10080"/>
                    <a:pt x="21390" y="10440"/>
                    <a:pt x="21390" y="10440"/>
                  </a:cubicBezTo>
                  <a:cubicBezTo>
                    <a:pt x="21390" y="10440"/>
                    <a:pt x="21285" y="10980"/>
                    <a:pt x="21181" y="11160"/>
                  </a:cubicBezTo>
                  <a:cubicBezTo>
                    <a:pt x="21181" y="11340"/>
                    <a:pt x="21076" y="11520"/>
                    <a:pt x="21076" y="11700"/>
                  </a:cubicBezTo>
                  <a:cubicBezTo>
                    <a:pt x="21076" y="11880"/>
                    <a:pt x="20971" y="12420"/>
                    <a:pt x="20971" y="12600"/>
                  </a:cubicBezTo>
                  <a:cubicBezTo>
                    <a:pt x="21076" y="12780"/>
                    <a:pt x="21181" y="12960"/>
                    <a:pt x="21181" y="13140"/>
                  </a:cubicBezTo>
                  <a:cubicBezTo>
                    <a:pt x="21285" y="13320"/>
                    <a:pt x="21390" y="13680"/>
                    <a:pt x="21495" y="136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BA1F0A11-6F60-4AA2-8BC8-DF7DD0C78990}"/>
                </a:ext>
              </a:extLst>
            </p:cNvPr>
            <p:cNvSpPr/>
            <p:nvPr/>
          </p:nvSpPr>
          <p:spPr>
            <a:xfrm>
              <a:off x="1922668" y="4081454"/>
              <a:ext cx="4092700" cy="2765058"/>
            </a:xfrm>
            <a:custGeom>
              <a:avLst/>
              <a:gdLst/>
              <a:ahLst/>
              <a:cxnLst>
                <a:cxn ang="0">
                  <a:pos x="wd2" y="hd2"/>
                </a:cxn>
                <a:cxn ang="5400000">
                  <a:pos x="wd2" y="hd2"/>
                </a:cxn>
                <a:cxn ang="10800000">
                  <a:pos x="wd2" y="hd2"/>
                </a:cxn>
                <a:cxn ang="16200000">
                  <a:pos x="wd2" y="hd2"/>
                </a:cxn>
              </a:cxnLst>
              <a:rect l="0" t="0" r="r" b="b"/>
              <a:pathLst>
                <a:path w="21600" h="21571" extrusionOk="0">
                  <a:moveTo>
                    <a:pt x="21600" y="3479"/>
                  </a:moveTo>
                  <a:cubicBezTo>
                    <a:pt x="21600" y="3479"/>
                    <a:pt x="21530" y="3687"/>
                    <a:pt x="21495" y="3738"/>
                  </a:cubicBezTo>
                  <a:cubicBezTo>
                    <a:pt x="21460" y="3842"/>
                    <a:pt x="21319" y="3998"/>
                    <a:pt x="21284" y="4050"/>
                  </a:cubicBezTo>
                  <a:cubicBezTo>
                    <a:pt x="21249" y="4102"/>
                    <a:pt x="21249" y="4206"/>
                    <a:pt x="21214" y="4258"/>
                  </a:cubicBezTo>
                  <a:cubicBezTo>
                    <a:pt x="21214" y="4310"/>
                    <a:pt x="21179" y="4413"/>
                    <a:pt x="21179" y="4465"/>
                  </a:cubicBezTo>
                  <a:cubicBezTo>
                    <a:pt x="21143" y="4465"/>
                    <a:pt x="21108" y="4517"/>
                    <a:pt x="21073" y="4517"/>
                  </a:cubicBezTo>
                  <a:cubicBezTo>
                    <a:pt x="21038" y="4517"/>
                    <a:pt x="20933" y="4465"/>
                    <a:pt x="20898" y="4465"/>
                  </a:cubicBezTo>
                  <a:cubicBezTo>
                    <a:pt x="20827" y="4465"/>
                    <a:pt x="20757" y="4465"/>
                    <a:pt x="20687" y="4465"/>
                  </a:cubicBezTo>
                  <a:cubicBezTo>
                    <a:pt x="20652" y="4465"/>
                    <a:pt x="20581" y="4413"/>
                    <a:pt x="20546" y="4413"/>
                  </a:cubicBezTo>
                  <a:cubicBezTo>
                    <a:pt x="20511" y="4465"/>
                    <a:pt x="20581" y="4673"/>
                    <a:pt x="20581" y="4777"/>
                  </a:cubicBezTo>
                  <a:cubicBezTo>
                    <a:pt x="20581" y="4881"/>
                    <a:pt x="20581" y="4985"/>
                    <a:pt x="20581" y="5037"/>
                  </a:cubicBezTo>
                  <a:cubicBezTo>
                    <a:pt x="20546" y="5192"/>
                    <a:pt x="20476" y="5556"/>
                    <a:pt x="20476" y="5556"/>
                  </a:cubicBezTo>
                  <a:cubicBezTo>
                    <a:pt x="20476" y="5556"/>
                    <a:pt x="20090" y="5815"/>
                    <a:pt x="19984" y="5919"/>
                  </a:cubicBezTo>
                  <a:cubicBezTo>
                    <a:pt x="19879" y="5971"/>
                    <a:pt x="19774" y="6179"/>
                    <a:pt x="19703" y="6179"/>
                  </a:cubicBezTo>
                  <a:cubicBezTo>
                    <a:pt x="19633" y="6231"/>
                    <a:pt x="19493" y="6231"/>
                    <a:pt x="19458" y="6283"/>
                  </a:cubicBezTo>
                  <a:cubicBezTo>
                    <a:pt x="19422" y="6335"/>
                    <a:pt x="19352" y="6438"/>
                    <a:pt x="19352" y="6490"/>
                  </a:cubicBezTo>
                  <a:cubicBezTo>
                    <a:pt x="19317" y="6594"/>
                    <a:pt x="19247" y="6802"/>
                    <a:pt x="19282" y="6854"/>
                  </a:cubicBezTo>
                  <a:cubicBezTo>
                    <a:pt x="19282" y="6906"/>
                    <a:pt x="19387" y="7010"/>
                    <a:pt x="19422" y="7062"/>
                  </a:cubicBezTo>
                  <a:cubicBezTo>
                    <a:pt x="19458" y="7113"/>
                    <a:pt x="19563" y="7062"/>
                    <a:pt x="19633" y="7113"/>
                  </a:cubicBezTo>
                  <a:cubicBezTo>
                    <a:pt x="19668" y="7165"/>
                    <a:pt x="19668" y="7321"/>
                    <a:pt x="19668" y="7373"/>
                  </a:cubicBezTo>
                  <a:cubicBezTo>
                    <a:pt x="19668" y="7425"/>
                    <a:pt x="19633" y="7633"/>
                    <a:pt x="19598" y="7685"/>
                  </a:cubicBezTo>
                  <a:cubicBezTo>
                    <a:pt x="19493" y="7788"/>
                    <a:pt x="19247" y="7840"/>
                    <a:pt x="19141" y="7944"/>
                  </a:cubicBezTo>
                  <a:cubicBezTo>
                    <a:pt x="19106" y="7944"/>
                    <a:pt x="19001" y="8048"/>
                    <a:pt x="18966" y="8100"/>
                  </a:cubicBezTo>
                  <a:cubicBezTo>
                    <a:pt x="18896" y="8152"/>
                    <a:pt x="18860" y="8360"/>
                    <a:pt x="18825" y="8412"/>
                  </a:cubicBezTo>
                  <a:cubicBezTo>
                    <a:pt x="18790" y="8463"/>
                    <a:pt x="18650" y="8463"/>
                    <a:pt x="18615" y="8515"/>
                  </a:cubicBezTo>
                  <a:cubicBezTo>
                    <a:pt x="18580" y="8567"/>
                    <a:pt x="18509" y="8619"/>
                    <a:pt x="18509" y="8671"/>
                  </a:cubicBezTo>
                  <a:cubicBezTo>
                    <a:pt x="18474" y="8723"/>
                    <a:pt x="18509" y="8775"/>
                    <a:pt x="18509" y="8827"/>
                  </a:cubicBezTo>
                  <a:cubicBezTo>
                    <a:pt x="18474" y="8879"/>
                    <a:pt x="18404" y="9035"/>
                    <a:pt x="18369" y="9087"/>
                  </a:cubicBezTo>
                  <a:cubicBezTo>
                    <a:pt x="18334" y="9190"/>
                    <a:pt x="18193" y="9502"/>
                    <a:pt x="18123" y="9606"/>
                  </a:cubicBezTo>
                  <a:cubicBezTo>
                    <a:pt x="18088" y="9658"/>
                    <a:pt x="17947" y="9658"/>
                    <a:pt x="17912" y="9658"/>
                  </a:cubicBezTo>
                  <a:cubicBezTo>
                    <a:pt x="17842" y="9658"/>
                    <a:pt x="17737" y="9554"/>
                    <a:pt x="17666" y="9554"/>
                  </a:cubicBezTo>
                  <a:cubicBezTo>
                    <a:pt x="17631" y="9554"/>
                    <a:pt x="17526" y="9502"/>
                    <a:pt x="17456" y="9502"/>
                  </a:cubicBezTo>
                  <a:cubicBezTo>
                    <a:pt x="17420" y="9502"/>
                    <a:pt x="17315" y="9606"/>
                    <a:pt x="17280" y="9606"/>
                  </a:cubicBezTo>
                  <a:cubicBezTo>
                    <a:pt x="17245" y="9658"/>
                    <a:pt x="17140" y="9813"/>
                    <a:pt x="17104" y="9917"/>
                  </a:cubicBezTo>
                  <a:cubicBezTo>
                    <a:pt x="17034" y="10021"/>
                    <a:pt x="16929" y="10281"/>
                    <a:pt x="16894" y="10333"/>
                  </a:cubicBezTo>
                  <a:cubicBezTo>
                    <a:pt x="16859" y="10437"/>
                    <a:pt x="16753" y="10540"/>
                    <a:pt x="16718" y="10592"/>
                  </a:cubicBezTo>
                  <a:cubicBezTo>
                    <a:pt x="16683" y="10644"/>
                    <a:pt x="16648" y="10852"/>
                    <a:pt x="16683" y="10904"/>
                  </a:cubicBezTo>
                  <a:cubicBezTo>
                    <a:pt x="16718" y="11008"/>
                    <a:pt x="16929" y="11060"/>
                    <a:pt x="16999" y="11112"/>
                  </a:cubicBezTo>
                  <a:cubicBezTo>
                    <a:pt x="17069" y="11215"/>
                    <a:pt x="17175" y="11319"/>
                    <a:pt x="17245" y="11423"/>
                  </a:cubicBezTo>
                  <a:cubicBezTo>
                    <a:pt x="17280" y="11527"/>
                    <a:pt x="17385" y="11683"/>
                    <a:pt x="17420" y="11787"/>
                  </a:cubicBezTo>
                  <a:cubicBezTo>
                    <a:pt x="17420" y="11838"/>
                    <a:pt x="17420" y="12046"/>
                    <a:pt x="17456" y="12098"/>
                  </a:cubicBezTo>
                  <a:cubicBezTo>
                    <a:pt x="17456" y="12202"/>
                    <a:pt x="17491" y="12462"/>
                    <a:pt x="17526" y="12513"/>
                  </a:cubicBezTo>
                  <a:cubicBezTo>
                    <a:pt x="17526" y="12565"/>
                    <a:pt x="17631" y="12669"/>
                    <a:pt x="17666" y="12721"/>
                  </a:cubicBezTo>
                  <a:cubicBezTo>
                    <a:pt x="17701" y="12773"/>
                    <a:pt x="17701" y="12981"/>
                    <a:pt x="17701" y="13085"/>
                  </a:cubicBezTo>
                  <a:cubicBezTo>
                    <a:pt x="17666" y="13137"/>
                    <a:pt x="17526" y="13240"/>
                    <a:pt x="17526" y="13292"/>
                  </a:cubicBezTo>
                  <a:cubicBezTo>
                    <a:pt x="17491" y="13396"/>
                    <a:pt x="17561" y="13604"/>
                    <a:pt x="17561" y="13708"/>
                  </a:cubicBezTo>
                  <a:cubicBezTo>
                    <a:pt x="17561" y="13760"/>
                    <a:pt x="17561" y="13812"/>
                    <a:pt x="17526" y="13863"/>
                  </a:cubicBezTo>
                  <a:cubicBezTo>
                    <a:pt x="17526" y="13915"/>
                    <a:pt x="17420" y="13863"/>
                    <a:pt x="17385" y="13915"/>
                  </a:cubicBezTo>
                  <a:cubicBezTo>
                    <a:pt x="17315" y="13967"/>
                    <a:pt x="17245" y="14071"/>
                    <a:pt x="17210" y="14123"/>
                  </a:cubicBezTo>
                  <a:cubicBezTo>
                    <a:pt x="17140" y="14227"/>
                    <a:pt x="17104" y="14383"/>
                    <a:pt x="17069" y="14435"/>
                  </a:cubicBezTo>
                  <a:cubicBezTo>
                    <a:pt x="17069" y="14487"/>
                    <a:pt x="17069" y="14642"/>
                    <a:pt x="17034" y="14694"/>
                  </a:cubicBezTo>
                  <a:cubicBezTo>
                    <a:pt x="16999" y="14746"/>
                    <a:pt x="16859" y="14694"/>
                    <a:pt x="16823" y="14694"/>
                  </a:cubicBezTo>
                  <a:cubicBezTo>
                    <a:pt x="16753" y="14694"/>
                    <a:pt x="16648" y="14694"/>
                    <a:pt x="16578" y="14746"/>
                  </a:cubicBezTo>
                  <a:cubicBezTo>
                    <a:pt x="16472" y="14746"/>
                    <a:pt x="16332" y="14902"/>
                    <a:pt x="16226" y="15006"/>
                  </a:cubicBezTo>
                  <a:cubicBezTo>
                    <a:pt x="16191" y="15058"/>
                    <a:pt x="16086" y="15213"/>
                    <a:pt x="16016" y="15317"/>
                  </a:cubicBezTo>
                  <a:cubicBezTo>
                    <a:pt x="16016" y="15317"/>
                    <a:pt x="15980" y="15421"/>
                    <a:pt x="15980" y="15473"/>
                  </a:cubicBezTo>
                  <a:cubicBezTo>
                    <a:pt x="15945" y="15629"/>
                    <a:pt x="15910" y="15940"/>
                    <a:pt x="15945" y="16148"/>
                  </a:cubicBezTo>
                  <a:cubicBezTo>
                    <a:pt x="15980" y="16252"/>
                    <a:pt x="16051" y="16356"/>
                    <a:pt x="16051" y="16460"/>
                  </a:cubicBezTo>
                  <a:cubicBezTo>
                    <a:pt x="16051" y="16512"/>
                    <a:pt x="15910" y="16563"/>
                    <a:pt x="15875" y="16667"/>
                  </a:cubicBezTo>
                  <a:cubicBezTo>
                    <a:pt x="15840" y="16719"/>
                    <a:pt x="15805" y="16927"/>
                    <a:pt x="15770" y="17031"/>
                  </a:cubicBezTo>
                  <a:cubicBezTo>
                    <a:pt x="15735" y="17187"/>
                    <a:pt x="15664" y="17394"/>
                    <a:pt x="15629" y="17498"/>
                  </a:cubicBezTo>
                  <a:cubicBezTo>
                    <a:pt x="15594" y="17550"/>
                    <a:pt x="15524" y="17654"/>
                    <a:pt x="15454" y="17706"/>
                  </a:cubicBezTo>
                  <a:cubicBezTo>
                    <a:pt x="15243" y="17810"/>
                    <a:pt x="14716" y="17654"/>
                    <a:pt x="14470" y="17810"/>
                  </a:cubicBezTo>
                  <a:cubicBezTo>
                    <a:pt x="14400" y="17810"/>
                    <a:pt x="14295" y="17965"/>
                    <a:pt x="14260" y="18017"/>
                  </a:cubicBezTo>
                  <a:cubicBezTo>
                    <a:pt x="14189" y="18121"/>
                    <a:pt x="14049" y="18277"/>
                    <a:pt x="14014" y="18381"/>
                  </a:cubicBezTo>
                  <a:cubicBezTo>
                    <a:pt x="13979" y="18485"/>
                    <a:pt x="13943" y="18692"/>
                    <a:pt x="13943" y="18796"/>
                  </a:cubicBezTo>
                  <a:cubicBezTo>
                    <a:pt x="13908" y="18952"/>
                    <a:pt x="13979" y="19263"/>
                    <a:pt x="13979" y="19419"/>
                  </a:cubicBezTo>
                  <a:cubicBezTo>
                    <a:pt x="13979" y="19419"/>
                    <a:pt x="13979" y="19471"/>
                    <a:pt x="13979" y="19523"/>
                  </a:cubicBezTo>
                  <a:cubicBezTo>
                    <a:pt x="13943" y="19575"/>
                    <a:pt x="13873" y="19627"/>
                    <a:pt x="13838" y="19627"/>
                  </a:cubicBezTo>
                  <a:cubicBezTo>
                    <a:pt x="13768" y="19679"/>
                    <a:pt x="13662" y="19627"/>
                    <a:pt x="13592" y="19627"/>
                  </a:cubicBezTo>
                  <a:cubicBezTo>
                    <a:pt x="13522" y="19627"/>
                    <a:pt x="13417" y="19523"/>
                    <a:pt x="13346" y="19523"/>
                  </a:cubicBezTo>
                  <a:cubicBezTo>
                    <a:pt x="13276" y="19575"/>
                    <a:pt x="13206" y="19783"/>
                    <a:pt x="13136" y="19783"/>
                  </a:cubicBezTo>
                  <a:cubicBezTo>
                    <a:pt x="13030" y="19783"/>
                    <a:pt x="12925" y="19471"/>
                    <a:pt x="12855" y="19419"/>
                  </a:cubicBezTo>
                  <a:cubicBezTo>
                    <a:pt x="12784" y="19367"/>
                    <a:pt x="12679" y="19315"/>
                    <a:pt x="12609" y="19315"/>
                  </a:cubicBezTo>
                  <a:cubicBezTo>
                    <a:pt x="12574" y="19315"/>
                    <a:pt x="12468" y="19315"/>
                    <a:pt x="12433" y="19315"/>
                  </a:cubicBezTo>
                  <a:cubicBezTo>
                    <a:pt x="12363" y="19367"/>
                    <a:pt x="12222" y="19471"/>
                    <a:pt x="12152" y="19523"/>
                  </a:cubicBezTo>
                  <a:cubicBezTo>
                    <a:pt x="12117" y="19523"/>
                    <a:pt x="12117" y="19523"/>
                    <a:pt x="12117" y="19523"/>
                  </a:cubicBezTo>
                  <a:cubicBezTo>
                    <a:pt x="12082" y="19523"/>
                    <a:pt x="12012" y="19523"/>
                    <a:pt x="12012" y="19471"/>
                  </a:cubicBezTo>
                  <a:cubicBezTo>
                    <a:pt x="11941" y="19419"/>
                    <a:pt x="11977" y="19108"/>
                    <a:pt x="11906" y="19056"/>
                  </a:cubicBezTo>
                  <a:cubicBezTo>
                    <a:pt x="11906" y="18952"/>
                    <a:pt x="11766" y="18900"/>
                    <a:pt x="11731" y="18848"/>
                  </a:cubicBezTo>
                  <a:cubicBezTo>
                    <a:pt x="11696" y="18796"/>
                    <a:pt x="11590" y="18744"/>
                    <a:pt x="11555" y="18692"/>
                  </a:cubicBezTo>
                  <a:cubicBezTo>
                    <a:pt x="11555" y="18640"/>
                    <a:pt x="11485" y="18537"/>
                    <a:pt x="11485" y="18485"/>
                  </a:cubicBezTo>
                  <a:cubicBezTo>
                    <a:pt x="11450" y="18433"/>
                    <a:pt x="11344" y="18381"/>
                    <a:pt x="11309" y="18381"/>
                  </a:cubicBezTo>
                  <a:cubicBezTo>
                    <a:pt x="11239" y="18329"/>
                    <a:pt x="11099" y="18277"/>
                    <a:pt x="11028" y="18329"/>
                  </a:cubicBezTo>
                  <a:cubicBezTo>
                    <a:pt x="10923" y="18329"/>
                    <a:pt x="10782" y="18381"/>
                    <a:pt x="10677" y="18381"/>
                  </a:cubicBezTo>
                  <a:cubicBezTo>
                    <a:pt x="10642" y="18381"/>
                    <a:pt x="10501" y="18381"/>
                    <a:pt x="10466" y="18329"/>
                  </a:cubicBezTo>
                  <a:cubicBezTo>
                    <a:pt x="10396" y="18277"/>
                    <a:pt x="10326" y="18069"/>
                    <a:pt x="10256" y="18017"/>
                  </a:cubicBezTo>
                  <a:cubicBezTo>
                    <a:pt x="10220" y="17965"/>
                    <a:pt x="10150" y="17913"/>
                    <a:pt x="10080" y="17913"/>
                  </a:cubicBezTo>
                  <a:cubicBezTo>
                    <a:pt x="10045" y="17862"/>
                    <a:pt x="10010" y="17965"/>
                    <a:pt x="9975" y="17965"/>
                  </a:cubicBezTo>
                  <a:cubicBezTo>
                    <a:pt x="9975" y="17965"/>
                    <a:pt x="9904" y="17965"/>
                    <a:pt x="9904" y="18017"/>
                  </a:cubicBezTo>
                  <a:cubicBezTo>
                    <a:pt x="9834" y="18069"/>
                    <a:pt x="9799" y="18225"/>
                    <a:pt x="9764" y="18277"/>
                  </a:cubicBezTo>
                  <a:cubicBezTo>
                    <a:pt x="9764" y="18381"/>
                    <a:pt x="9834" y="18433"/>
                    <a:pt x="9834" y="18485"/>
                  </a:cubicBezTo>
                  <a:cubicBezTo>
                    <a:pt x="9799" y="18537"/>
                    <a:pt x="9729" y="18640"/>
                    <a:pt x="9659" y="18640"/>
                  </a:cubicBezTo>
                  <a:cubicBezTo>
                    <a:pt x="9623" y="18692"/>
                    <a:pt x="9553" y="18640"/>
                    <a:pt x="9518" y="18640"/>
                  </a:cubicBezTo>
                  <a:cubicBezTo>
                    <a:pt x="9483" y="18640"/>
                    <a:pt x="9342" y="18692"/>
                    <a:pt x="9307" y="18692"/>
                  </a:cubicBezTo>
                  <a:cubicBezTo>
                    <a:pt x="9272" y="18744"/>
                    <a:pt x="9237" y="18744"/>
                    <a:pt x="9202" y="18744"/>
                  </a:cubicBezTo>
                  <a:cubicBezTo>
                    <a:pt x="9167" y="18796"/>
                    <a:pt x="9132" y="18900"/>
                    <a:pt x="9061" y="18900"/>
                  </a:cubicBezTo>
                  <a:cubicBezTo>
                    <a:pt x="9061" y="18900"/>
                    <a:pt x="8991" y="18900"/>
                    <a:pt x="8956" y="18952"/>
                  </a:cubicBezTo>
                  <a:cubicBezTo>
                    <a:pt x="8886" y="19004"/>
                    <a:pt x="8851" y="19212"/>
                    <a:pt x="8886" y="19315"/>
                  </a:cubicBezTo>
                  <a:cubicBezTo>
                    <a:pt x="8886" y="19315"/>
                    <a:pt x="8886" y="19367"/>
                    <a:pt x="8886" y="19419"/>
                  </a:cubicBezTo>
                  <a:cubicBezTo>
                    <a:pt x="8886" y="19419"/>
                    <a:pt x="8816" y="19419"/>
                    <a:pt x="8780" y="19471"/>
                  </a:cubicBezTo>
                  <a:cubicBezTo>
                    <a:pt x="8710" y="19523"/>
                    <a:pt x="8570" y="19627"/>
                    <a:pt x="8500" y="19679"/>
                  </a:cubicBezTo>
                  <a:cubicBezTo>
                    <a:pt x="8464" y="19731"/>
                    <a:pt x="8324" y="19783"/>
                    <a:pt x="8289" y="19835"/>
                  </a:cubicBezTo>
                  <a:cubicBezTo>
                    <a:pt x="8254" y="19887"/>
                    <a:pt x="8254" y="20042"/>
                    <a:pt x="8219" y="20094"/>
                  </a:cubicBezTo>
                  <a:cubicBezTo>
                    <a:pt x="8183" y="20094"/>
                    <a:pt x="8078" y="20094"/>
                    <a:pt x="8043" y="20146"/>
                  </a:cubicBezTo>
                  <a:cubicBezTo>
                    <a:pt x="8043" y="20146"/>
                    <a:pt x="7973" y="20198"/>
                    <a:pt x="7938" y="20198"/>
                  </a:cubicBezTo>
                  <a:cubicBezTo>
                    <a:pt x="7938" y="20250"/>
                    <a:pt x="7867" y="20354"/>
                    <a:pt x="7832" y="20354"/>
                  </a:cubicBezTo>
                  <a:cubicBezTo>
                    <a:pt x="7797" y="20354"/>
                    <a:pt x="7692" y="20250"/>
                    <a:pt x="7621" y="20198"/>
                  </a:cubicBezTo>
                  <a:cubicBezTo>
                    <a:pt x="7586" y="20146"/>
                    <a:pt x="7446" y="20042"/>
                    <a:pt x="7376" y="20042"/>
                  </a:cubicBezTo>
                  <a:cubicBezTo>
                    <a:pt x="7340" y="20042"/>
                    <a:pt x="7200" y="20042"/>
                    <a:pt x="7165" y="20042"/>
                  </a:cubicBezTo>
                  <a:cubicBezTo>
                    <a:pt x="7095" y="20042"/>
                    <a:pt x="6954" y="19990"/>
                    <a:pt x="6849" y="19990"/>
                  </a:cubicBezTo>
                  <a:cubicBezTo>
                    <a:pt x="6779" y="19938"/>
                    <a:pt x="6673" y="19887"/>
                    <a:pt x="6603" y="19938"/>
                  </a:cubicBezTo>
                  <a:cubicBezTo>
                    <a:pt x="6568" y="19938"/>
                    <a:pt x="6568" y="20094"/>
                    <a:pt x="6533" y="20146"/>
                  </a:cubicBezTo>
                  <a:cubicBezTo>
                    <a:pt x="6533" y="20198"/>
                    <a:pt x="6427" y="20354"/>
                    <a:pt x="6392" y="20458"/>
                  </a:cubicBezTo>
                  <a:cubicBezTo>
                    <a:pt x="6392" y="20458"/>
                    <a:pt x="6322" y="20562"/>
                    <a:pt x="6322" y="20613"/>
                  </a:cubicBezTo>
                  <a:cubicBezTo>
                    <a:pt x="6252" y="20613"/>
                    <a:pt x="6181" y="20613"/>
                    <a:pt x="6111" y="20665"/>
                  </a:cubicBezTo>
                  <a:cubicBezTo>
                    <a:pt x="6111" y="20665"/>
                    <a:pt x="6041" y="20665"/>
                    <a:pt x="6006" y="20665"/>
                  </a:cubicBezTo>
                  <a:cubicBezTo>
                    <a:pt x="5936" y="20665"/>
                    <a:pt x="5830" y="20665"/>
                    <a:pt x="5795" y="20717"/>
                  </a:cubicBezTo>
                  <a:cubicBezTo>
                    <a:pt x="5725" y="20717"/>
                    <a:pt x="5655" y="20665"/>
                    <a:pt x="5620" y="20717"/>
                  </a:cubicBezTo>
                  <a:cubicBezTo>
                    <a:pt x="5584" y="20717"/>
                    <a:pt x="5514" y="20821"/>
                    <a:pt x="5479" y="20925"/>
                  </a:cubicBezTo>
                  <a:cubicBezTo>
                    <a:pt x="5444" y="20977"/>
                    <a:pt x="5479" y="21081"/>
                    <a:pt x="5444" y="21133"/>
                  </a:cubicBezTo>
                  <a:cubicBezTo>
                    <a:pt x="5444" y="21237"/>
                    <a:pt x="5514" y="21444"/>
                    <a:pt x="5444" y="21496"/>
                  </a:cubicBezTo>
                  <a:cubicBezTo>
                    <a:pt x="5444" y="21548"/>
                    <a:pt x="5374" y="21496"/>
                    <a:pt x="5374" y="21444"/>
                  </a:cubicBezTo>
                  <a:cubicBezTo>
                    <a:pt x="5303" y="21444"/>
                    <a:pt x="5268" y="21288"/>
                    <a:pt x="5233" y="21237"/>
                  </a:cubicBezTo>
                  <a:cubicBezTo>
                    <a:pt x="5163" y="21133"/>
                    <a:pt x="5058" y="20977"/>
                    <a:pt x="4987" y="20925"/>
                  </a:cubicBezTo>
                  <a:cubicBezTo>
                    <a:pt x="4917" y="20925"/>
                    <a:pt x="4777" y="20925"/>
                    <a:pt x="4706" y="20977"/>
                  </a:cubicBezTo>
                  <a:cubicBezTo>
                    <a:pt x="4671" y="20977"/>
                    <a:pt x="4601" y="21133"/>
                    <a:pt x="4566" y="21185"/>
                  </a:cubicBezTo>
                  <a:cubicBezTo>
                    <a:pt x="4531" y="21288"/>
                    <a:pt x="4496" y="21496"/>
                    <a:pt x="4460" y="21548"/>
                  </a:cubicBezTo>
                  <a:cubicBezTo>
                    <a:pt x="4425" y="21548"/>
                    <a:pt x="4390" y="21600"/>
                    <a:pt x="4355" y="21548"/>
                  </a:cubicBezTo>
                  <a:cubicBezTo>
                    <a:pt x="4320" y="21548"/>
                    <a:pt x="4320" y="21444"/>
                    <a:pt x="4320" y="21392"/>
                  </a:cubicBezTo>
                  <a:cubicBezTo>
                    <a:pt x="4285" y="21288"/>
                    <a:pt x="4250" y="21133"/>
                    <a:pt x="4215" y="21029"/>
                  </a:cubicBezTo>
                  <a:cubicBezTo>
                    <a:pt x="4180" y="20977"/>
                    <a:pt x="4109" y="20821"/>
                    <a:pt x="4074" y="20717"/>
                  </a:cubicBezTo>
                  <a:cubicBezTo>
                    <a:pt x="4039" y="20665"/>
                    <a:pt x="4004" y="20510"/>
                    <a:pt x="3934" y="20354"/>
                  </a:cubicBezTo>
                  <a:cubicBezTo>
                    <a:pt x="3899" y="20302"/>
                    <a:pt x="3758" y="19990"/>
                    <a:pt x="3723" y="19887"/>
                  </a:cubicBezTo>
                  <a:cubicBezTo>
                    <a:pt x="3653" y="19783"/>
                    <a:pt x="3547" y="19731"/>
                    <a:pt x="3547" y="19627"/>
                  </a:cubicBezTo>
                  <a:cubicBezTo>
                    <a:pt x="3512" y="19523"/>
                    <a:pt x="3547" y="19315"/>
                    <a:pt x="3547" y="19212"/>
                  </a:cubicBezTo>
                  <a:cubicBezTo>
                    <a:pt x="3547" y="19108"/>
                    <a:pt x="3547" y="18900"/>
                    <a:pt x="3512" y="18796"/>
                  </a:cubicBezTo>
                  <a:cubicBezTo>
                    <a:pt x="3477" y="18744"/>
                    <a:pt x="3372" y="18744"/>
                    <a:pt x="3337" y="18744"/>
                  </a:cubicBezTo>
                  <a:cubicBezTo>
                    <a:pt x="3301" y="18744"/>
                    <a:pt x="3161" y="18744"/>
                    <a:pt x="3126" y="18692"/>
                  </a:cubicBezTo>
                  <a:cubicBezTo>
                    <a:pt x="3091" y="18588"/>
                    <a:pt x="3231" y="18433"/>
                    <a:pt x="3231" y="18329"/>
                  </a:cubicBezTo>
                  <a:cubicBezTo>
                    <a:pt x="3231" y="18225"/>
                    <a:pt x="3196" y="18069"/>
                    <a:pt x="3161" y="17965"/>
                  </a:cubicBezTo>
                  <a:cubicBezTo>
                    <a:pt x="3126" y="17810"/>
                    <a:pt x="3020" y="17550"/>
                    <a:pt x="2950" y="17446"/>
                  </a:cubicBezTo>
                  <a:cubicBezTo>
                    <a:pt x="2915" y="17342"/>
                    <a:pt x="2775" y="17083"/>
                    <a:pt x="2704" y="16979"/>
                  </a:cubicBezTo>
                  <a:cubicBezTo>
                    <a:pt x="2669" y="16875"/>
                    <a:pt x="2564" y="16563"/>
                    <a:pt x="2494" y="16460"/>
                  </a:cubicBezTo>
                  <a:cubicBezTo>
                    <a:pt x="2459" y="16408"/>
                    <a:pt x="2388" y="16200"/>
                    <a:pt x="2353" y="16148"/>
                  </a:cubicBezTo>
                  <a:cubicBezTo>
                    <a:pt x="2318" y="16096"/>
                    <a:pt x="2248" y="16096"/>
                    <a:pt x="2213" y="16096"/>
                  </a:cubicBezTo>
                  <a:cubicBezTo>
                    <a:pt x="2178" y="16044"/>
                    <a:pt x="2178" y="15837"/>
                    <a:pt x="2142" y="15785"/>
                  </a:cubicBezTo>
                  <a:cubicBezTo>
                    <a:pt x="2107" y="15733"/>
                    <a:pt x="2037" y="15733"/>
                    <a:pt x="2002" y="15681"/>
                  </a:cubicBezTo>
                  <a:cubicBezTo>
                    <a:pt x="1967" y="15681"/>
                    <a:pt x="1861" y="15681"/>
                    <a:pt x="1791" y="15733"/>
                  </a:cubicBezTo>
                  <a:cubicBezTo>
                    <a:pt x="1791" y="15733"/>
                    <a:pt x="1791" y="15837"/>
                    <a:pt x="1791" y="15837"/>
                  </a:cubicBezTo>
                  <a:cubicBezTo>
                    <a:pt x="1756" y="15940"/>
                    <a:pt x="1721" y="16044"/>
                    <a:pt x="1686" y="16096"/>
                  </a:cubicBezTo>
                  <a:cubicBezTo>
                    <a:pt x="1686" y="16148"/>
                    <a:pt x="1616" y="16252"/>
                    <a:pt x="1616" y="16252"/>
                  </a:cubicBezTo>
                  <a:cubicBezTo>
                    <a:pt x="1580" y="16252"/>
                    <a:pt x="1510" y="16304"/>
                    <a:pt x="1475" y="16252"/>
                  </a:cubicBezTo>
                  <a:cubicBezTo>
                    <a:pt x="1440" y="16252"/>
                    <a:pt x="1440" y="16096"/>
                    <a:pt x="1440" y="16044"/>
                  </a:cubicBezTo>
                  <a:cubicBezTo>
                    <a:pt x="1440" y="15940"/>
                    <a:pt x="1440" y="15733"/>
                    <a:pt x="1475" y="15629"/>
                  </a:cubicBezTo>
                  <a:cubicBezTo>
                    <a:pt x="1510" y="15577"/>
                    <a:pt x="1580" y="15577"/>
                    <a:pt x="1616" y="15473"/>
                  </a:cubicBezTo>
                  <a:cubicBezTo>
                    <a:pt x="1616" y="15421"/>
                    <a:pt x="1616" y="15317"/>
                    <a:pt x="1616" y="15213"/>
                  </a:cubicBezTo>
                  <a:cubicBezTo>
                    <a:pt x="1616" y="15110"/>
                    <a:pt x="1580" y="14850"/>
                    <a:pt x="1580" y="14694"/>
                  </a:cubicBezTo>
                  <a:cubicBezTo>
                    <a:pt x="1580" y="14642"/>
                    <a:pt x="1686" y="14590"/>
                    <a:pt x="1686" y="14487"/>
                  </a:cubicBezTo>
                  <a:cubicBezTo>
                    <a:pt x="1686" y="14435"/>
                    <a:pt x="1616" y="14279"/>
                    <a:pt x="1580" y="14279"/>
                  </a:cubicBezTo>
                  <a:cubicBezTo>
                    <a:pt x="1545" y="14175"/>
                    <a:pt x="1370" y="14175"/>
                    <a:pt x="1300" y="14123"/>
                  </a:cubicBezTo>
                  <a:cubicBezTo>
                    <a:pt x="1229" y="14123"/>
                    <a:pt x="1124" y="14019"/>
                    <a:pt x="1054" y="14019"/>
                  </a:cubicBezTo>
                  <a:cubicBezTo>
                    <a:pt x="1019" y="14019"/>
                    <a:pt x="913" y="14019"/>
                    <a:pt x="878" y="14071"/>
                  </a:cubicBezTo>
                  <a:cubicBezTo>
                    <a:pt x="843" y="14071"/>
                    <a:pt x="738" y="14071"/>
                    <a:pt x="702" y="14071"/>
                  </a:cubicBezTo>
                  <a:cubicBezTo>
                    <a:pt x="632" y="14071"/>
                    <a:pt x="457" y="14123"/>
                    <a:pt x="386" y="14071"/>
                  </a:cubicBezTo>
                  <a:cubicBezTo>
                    <a:pt x="351" y="14071"/>
                    <a:pt x="281" y="13915"/>
                    <a:pt x="281" y="13863"/>
                  </a:cubicBezTo>
                  <a:cubicBezTo>
                    <a:pt x="246" y="13812"/>
                    <a:pt x="140" y="13760"/>
                    <a:pt x="140" y="13708"/>
                  </a:cubicBezTo>
                  <a:cubicBezTo>
                    <a:pt x="140" y="13656"/>
                    <a:pt x="176" y="13552"/>
                    <a:pt x="176" y="13500"/>
                  </a:cubicBezTo>
                  <a:cubicBezTo>
                    <a:pt x="211" y="13396"/>
                    <a:pt x="281" y="13240"/>
                    <a:pt x="351" y="13137"/>
                  </a:cubicBezTo>
                  <a:cubicBezTo>
                    <a:pt x="386" y="13085"/>
                    <a:pt x="527" y="13085"/>
                    <a:pt x="562" y="12981"/>
                  </a:cubicBezTo>
                  <a:cubicBezTo>
                    <a:pt x="597" y="12877"/>
                    <a:pt x="527" y="12617"/>
                    <a:pt x="527" y="12513"/>
                  </a:cubicBezTo>
                  <a:cubicBezTo>
                    <a:pt x="527" y="12410"/>
                    <a:pt x="492" y="12150"/>
                    <a:pt x="492" y="12098"/>
                  </a:cubicBezTo>
                  <a:cubicBezTo>
                    <a:pt x="492" y="11942"/>
                    <a:pt x="632" y="11683"/>
                    <a:pt x="667" y="11579"/>
                  </a:cubicBezTo>
                  <a:cubicBezTo>
                    <a:pt x="702" y="11423"/>
                    <a:pt x="843" y="11215"/>
                    <a:pt x="913" y="11112"/>
                  </a:cubicBezTo>
                  <a:cubicBezTo>
                    <a:pt x="948" y="11008"/>
                    <a:pt x="1054" y="10800"/>
                    <a:pt x="1054" y="10696"/>
                  </a:cubicBezTo>
                  <a:cubicBezTo>
                    <a:pt x="1089" y="10592"/>
                    <a:pt x="1124" y="10385"/>
                    <a:pt x="1124" y="10281"/>
                  </a:cubicBezTo>
                  <a:cubicBezTo>
                    <a:pt x="1124" y="10229"/>
                    <a:pt x="1159" y="9969"/>
                    <a:pt x="1124" y="9865"/>
                  </a:cubicBezTo>
                  <a:cubicBezTo>
                    <a:pt x="1089" y="9813"/>
                    <a:pt x="1054" y="9658"/>
                    <a:pt x="1019" y="9658"/>
                  </a:cubicBezTo>
                  <a:cubicBezTo>
                    <a:pt x="948" y="9606"/>
                    <a:pt x="878" y="9606"/>
                    <a:pt x="843" y="9606"/>
                  </a:cubicBezTo>
                  <a:cubicBezTo>
                    <a:pt x="808" y="9554"/>
                    <a:pt x="773" y="9450"/>
                    <a:pt x="738" y="9398"/>
                  </a:cubicBezTo>
                  <a:cubicBezTo>
                    <a:pt x="738" y="9346"/>
                    <a:pt x="702" y="9294"/>
                    <a:pt x="667" y="9242"/>
                  </a:cubicBezTo>
                  <a:cubicBezTo>
                    <a:pt x="632" y="9190"/>
                    <a:pt x="527" y="9035"/>
                    <a:pt x="457" y="9035"/>
                  </a:cubicBezTo>
                  <a:cubicBezTo>
                    <a:pt x="457" y="9035"/>
                    <a:pt x="386" y="9035"/>
                    <a:pt x="351" y="8983"/>
                  </a:cubicBezTo>
                  <a:cubicBezTo>
                    <a:pt x="351" y="8983"/>
                    <a:pt x="316" y="8879"/>
                    <a:pt x="281" y="8827"/>
                  </a:cubicBezTo>
                  <a:cubicBezTo>
                    <a:pt x="281" y="8775"/>
                    <a:pt x="246" y="8619"/>
                    <a:pt x="211" y="8515"/>
                  </a:cubicBezTo>
                  <a:cubicBezTo>
                    <a:pt x="176" y="8463"/>
                    <a:pt x="70" y="8360"/>
                    <a:pt x="70" y="8256"/>
                  </a:cubicBezTo>
                  <a:cubicBezTo>
                    <a:pt x="35" y="8204"/>
                    <a:pt x="0" y="8100"/>
                    <a:pt x="0" y="8100"/>
                  </a:cubicBezTo>
                  <a:cubicBezTo>
                    <a:pt x="35" y="7996"/>
                    <a:pt x="176" y="8048"/>
                    <a:pt x="246" y="7996"/>
                  </a:cubicBezTo>
                  <a:cubicBezTo>
                    <a:pt x="281" y="7944"/>
                    <a:pt x="351" y="7840"/>
                    <a:pt x="351" y="7788"/>
                  </a:cubicBezTo>
                  <a:cubicBezTo>
                    <a:pt x="386" y="7737"/>
                    <a:pt x="457" y="7633"/>
                    <a:pt x="457" y="7581"/>
                  </a:cubicBezTo>
                  <a:cubicBezTo>
                    <a:pt x="457" y="7425"/>
                    <a:pt x="421" y="7217"/>
                    <a:pt x="421" y="7113"/>
                  </a:cubicBezTo>
                  <a:cubicBezTo>
                    <a:pt x="386" y="6906"/>
                    <a:pt x="351" y="6387"/>
                    <a:pt x="351" y="6387"/>
                  </a:cubicBezTo>
                  <a:cubicBezTo>
                    <a:pt x="351" y="6387"/>
                    <a:pt x="948" y="6283"/>
                    <a:pt x="1124" y="6490"/>
                  </a:cubicBezTo>
                  <a:cubicBezTo>
                    <a:pt x="1229" y="6594"/>
                    <a:pt x="1264" y="7010"/>
                    <a:pt x="1300" y="7113"/>
                  </a:cubicBezTo>
                  <a:cubicBezTo>
                    <a:pt x="1335" y="7165"/>
                    <a:pt x="1370" y="7269"/>
                    <a:pt x="1370" y="7269"/>
                  </a:cubicBezTo>
                  <a:cubicBezTo>
                    <a:pt x="1405" y="7321"/>
                    <a:pt x="1440" y="7425"/>
                    <a:pt x="1475" y="7477"/>
                  </a:cubicBezTo>
                  <a:cubicBezTo>
                    <a:pt x="1510" y="7529"/>
                    <a:pt x="1580" y="7581"/>
                    <a:pt x="1580" y="7633"/>
                  </a:cubicBezTo>
                  <a:cubicBezTo>
                    <a:pt x="1616" y="7685"/>
                    <a:pt x="1616" y="7737"/>
                    <a:pt x="1616" y="7788"/>
                  </a:cubicBezTo>
                  <a:cubicBezTo>
                    <a:pt x="1651" y="7892"/>
                    <a:pt x="1686" y="7996"/>
                    <a:pt x="1721" y="8100"/>
                  </a:cubicBezTo>
                  <a:cubicBezTo>
                    <a:pt x="1721" y="8152"/>
                    <a:pt x="1721" y="8204"/>
                    <a:pt x="1756" y="8256"/>
                  </a:cubicBezTo>
                  <a:cubicBezTo>
                    <a:pt x="1791" y="8308"/>
                    <a:pt x="1861" y="8360"/>
                    <a:pt x="1897" y="8412"/>
                  </a:cubicBezTo>
                  <a:cubicBezTo>
                    <a:pt x="1967" y="8463"/>
                    <a:pt x="2002" y="8567"/>
                    <a:pt x="2037" y="8671"/>
                  </a:cubicBezTo>
                  <a:cubicBezTo>
                    <a:pt x="2072" y="8775"/>
                    <a:pt x="2107" y="8879"/>
                    <a:pt x="2142" y="8983"/>
                  </a:cubicBezTo>
                  <a:cubicBezTo>
                    <a:pt x="2178" y="9035"/>
                    <a:pt x="2213" y="9087"/>
                    <a:pt x="2248" y="9138"/>
                  </a:cubicBezTo>
                  <a:cubicBezTo>
                    <a:pt x="2248" y="9190"/>
                    <a:pt x="2283" y="9294"/>
                    <a:pt x="2318" y="9346"/>
                  </a:cubicBezTo>
                  <a:cubicBezTo>
                    <a:pt x="2353" y="9450"/>
                    <a:pt x="2388" y="9606"/>
                    <a:pt x="2423" y="9658"/>
                  </a:cubicBezTo>
                  <a:cubicBezTo>
                    <a:pt x="2423" y="9762"/>
                    <a:pt x="2459" y="9865"/>
                    <a:pt x="2459" y="9917"/>
                  </a:cubicBezTo>
                  <a:cubicBezTo>
                    <a:pt x="2459" y="9969"/>
                    <a:pt x="2459" y="10073"/>
                    <a:pt x="2459" y="10125"/>
                  </a:cubicBezTo>
                  <a:cubicBezTo>
                    <a:pt x="2459" y="10229"/>
                    <a:pt x="2459" y="10281"/>
                    <a:pt x="2459" y="10385"/>
                  </a:cubicBezTo>
                  <a:cubicBezTo>
                    <a:pt x="2459" y="10488"/>
                    <a:pt x="2494" y="10592"/>
                    <a:pt x="2529" y="10644"/>
                  </a:cubicBezTo>
                  <a:cubicBezTo>
                    <a:pt x="2564" y="10748"/>
                    <a:pt x="2564" y="10852"/>
                    <a:pt x="2634" y="10904"/>
                  </a:cubicBezTo>
                  <a:cubicBezTo>
                    <a:pt x="2634" y="10956"/>
                    <a:pt x="2669" y="11008"/>
                    <a:pt x="2704" y="11008"/>
                  </a:cubicBezTo>
                  <a:cubicBezTo>
                    <a:pt x="2775" y="11112"/>
                    <a:pt x="2810" y="11215"/>
                    <a:pt x="2845" y="11267"/>
                  </a:cubicBezTo>
                  <a:cubicBezTo>
                    <a:pt x="2880" y="11423"/>
                    <a:pt x="2985" y="11527"/>
                    <a:pt x="3020" y="11683"/>
                  </a:cubicBezTo>
                  <a:cubicBezTo>
                    <a:pt x="3056" y="11787"/>
                    <a:pt x="3056" y="11994"/>
                    <a:pt x="3091" y="12150"/>
                  </a:cubicBezTo>
                  <a:cubicBezTo>
                    <a:pt x="3091" y="12150"/>
                    <a:pt x="3091" y="12254"/>
                    <a:pt x="3091" y="12306"/>
                  </a:cubicBezTo>
                  <a:cubicBezTo>
                    <a:pt x="3126" y="12513"/>
                    <a:pt x="3126" y="12825"/>
                    <a:pt x="3266" y="12877"/>
                  </a:cubicBezTo>
                  <a:cubicBezTo>
                    <a:pt x="3266" y="12877"/>
                    <a:pt x="3266" y="12825"/>
                    <a:pt x="3301" y="12825"/>
                  </a:cubicBezTo>
                  <a:cubicBezTo>
                    <a:pt x="3372" y="12721"/>
                    <a:pt x="3512" y="12565"/>
                    <a:pt x="3618" y="12462"/>
                  </a:cubicBezTo>
                  <a:cubicBezTo>
                    <a:pt x="3723" y="12410"/>
                    <a:pt x="3934" y="12202"/>
                    <a:pt x="4004" y="12150"/>
                  </a:cubicBezTo>
                  <a:cubicBezTo>
                    <a:pt x="4109" y="12046"/>
                    <a:pt x="4250" y="11838"/>
                    <a:pt x="4355" y="11735"/>
                  </a:cubicBezTo>
                  <a:cubicBezTo>
                    <a:pt x="4425" y="11631"/>
                    <a:pt x="4601" y="11371"/>
                    <a:pt x="4671" y="11267"/>
                  </a:cubicBezTo>
                  <a:cubicBezTo>
                    <a:pt x="4741" y="11163"/>
                    <a:pt x="4882" y="11008"/>
                    <a:pt x="4952" y="10904"/>
                  </a:cubicBezTo>
                  <a:cubicBezTo>
                    <a:pt x="5022" y="10800"/>
                    <a:pt x="5128" y="10540"/>
                    <a:pt x="5163" y="10385"/>
                  </a:cubicBezTo>
                  <a:cubicBezTo>
                    <a:pt x="5198" y="10333"/>
                    <a:pt x="5233" y="10177"/>
                    <a:pt x="5268" y="10073"/>
                  </a:cubicBezTo>
                  <a:cubicBezTo>
                    <a:pt x="5303" y="10021"/>
                    <a:pt x="5374" y="9917"/>
                    <a:pt x="5374" y="9813"/>
                  </a:cubicBezTo>
                  <a:cubicBezTo>
                    <a:pt x="5374" y="9710"/>
                    <a:pt x="5233" y="9554"/>
                    <a:pt x="5268" y="9450"/>
                  </a:cubicBezTo>
                  <a:cubicBezTo>
                    <a:pt x="5268" y="9346"/>
                    <a:pt x="5374" y="9294"/>
                    <a:pt x="5409" y="9242"/>
                  </a:cubicBezTo>
                  <a:cubicBezTo>
                    <a:pt x="5479" y="9138"/>
                    <a:pt x="5655" y="8983"/>
                    <a:pt x="5655" y="8983"/>
                  </a:cubicBezTo>
                  <a:cubicBezTo>
                    <a:pt x="5655" y="8983"/>
                    <a:pt x="5900" y="9035"/>
                    <a:pt x="6006" y="8983"/>
                  </a:cubicBezTo>
                  <a:cubicBezTo>
                    <a:pt x="6041" y="8983"/>
                    <a:pt x="6111" y="8879"/>
                    <a:pt x="6146" y="8827"/>
                  </a:cubicBezTo>
                  <a:cubicBezTo>
                    <a:pt x="6181" y="8723"/>
                    <a:pt x="6217" y="8567"/>
                    <a:pt x="6252" y="8463"/>
                  </a:cubicBezTo>
                  <a:cubicBezTo>
                    <a:pt x="6252" y="8412"/>
                    <a:pt x="6252" y="8204"/>
                    <a:pt x="6287" y="8100"/>
                  </a:cubicBezTo>
                  <a:cubicBezTo>
                    <a:pt x="6322" y="8048"/>
                    <a:pt x="6392" y="7996"/>
                    <a:pt x="6427" y="7944"/>
                  </a:cubicBezTo>
                  <a:cubicBezTo>
                    <a:pt x="6498" y="7892"/>
                    <a:pt x="6568" y="7737"/>
                    <a:pt x="6638" y="7737"/>
                  </a:cubicBezTo>
                  <a:cubicBezTo>
                    <a:pt x="6708" y="7737"/>
                    <a:pt x="6849" y="7737"/>
                    <a:pt x="6884" y="7788"/>
                  </a:cubicBezTo>
                  <a:cubicBezTo>
                    <a:pt x="6954" y="7892"/>
                    <a:pt x="6849" y="8204"/>
                    <a:pt x="6884" y="8360"/>
                  </a:cubicBezTo>
                  <a:cubicBezTo>
                    <a:pt x="6884" y="8412"/>
                    <a:pt x="6954" y="8463"/>
                    <a:pt x="6954" y="8515"/>
                  </a:cubicBezTo>
                  <a:cubicBezTo>
                    <a:pt x="6989" y="8567"/>
                    <a:pt x="7060" y="8619"/>
                    <a:pt x="7130" y="8619"/>
                  </a:cubicBezTo>
                  <a:cubicBezTo>
                    <a:pt x="7200" y="8619"/>
                    <a:pt x="7305" y="8412"/>
                    <a:pt x="7376" y="8412"/>
                  </a:cubicBezTo>
                  <a:cubicBezTo>
                    <a:pt x="7446" y="8308"/>
                    <a:pt x="7586" y="8204"/>
                    <a:pt x="7621" y="8100"/>
                  </a:cubicBezTo>
                  <a:cubicBezTo>
                    <a:pt x="7727" y="8048"/>
                    <a:pt x="7973" y="7737"/>
                    <a:pt x="8008" y="7685"/>
                  </a:cubicBezTo>
                  <a:cubicBezTo>
                    <a:pt x="8043" y="7685"/>
                    <a:pt x="8359" y="7477"/>
                    <a:pt x="8500" y="7477"/>
                  </a:cubicBezTo>
                  <a:cubicBezTo>
                    <a:pt x="8570" y="7477"/>
                    <a:pt x="8710" y="7581"/>
                    <a:pt x="8780" y="7581"/>
                  </a:cubicBezTo>
                  <a:cubicBezTo>
                    <a:pt x="8886" y="7633"/>
                    <a:pt x="9132" y="7788"/>
                    <a:pt x="9237" y="7788"/>
                  </a:cubicBezTo>
                  <a:cubicBezTo>
                    <a:pt x="9307" y="7788"/>
                    <a:pt x="9413" y="7737"/>
                    <a:pt x="9483" y="7685"/>
                  </a:cubicBezTo>
                  <a:cubicBezTo>
                    <a:pt x="9553" y="7685"/>
                    <a:pt x="9659" y="7581"/>
                    <a:pt x="9729" y="7529"/>
                  </a:cubicBezTo>
                  <a:cubicBezTo>
                    <a:pt x="9764" y="7477"/>
                    <a:pt x="9834" y="7373"/>
                    <a:pt x="9869" y="7321"/>
                  </a:cubicBezTo>
                  <a:cubicBezTo>
                    <a:pt x="9904" y="7269"/>
                    <a:pt x="9940" y="7165"/>
                    <a:pt x="9940" y="7165"/>
                  </a:cubicBezTo>
                  <a:cubicBezTo>
                    <a:pt x="9940" y="7062"/>
                    <a:pt x="9694" y="7010"/>
                    <a:pt x="9694" y="6906"/>
                  </a:cubicBezTo>
                  <a:cubicBezTo>
                    <a:pt x="9694" y="6854"/>
                    <a:pt x="9764" y="6802"/>
                    <a:pt x="9764" y="6750"/>
                  </a:cubicBezTo>
                  <a:cubicBezTo>
                    <a:pt x="9799" y="6698"/>
                    <a:pt x="9869" y="6646"/>
                    <a:pt x="9940" y="6646"/>
                  </a:cubicBezTo>
                  <a:cubicBezTo>
                    <a:pt x="9975" y="6594"/>
                    <a:pt x="10115" y="6646"/>
                    <a:pt x="10185" y="6646"/>
                  </a:cubicBezTo>
                  <a:cubicBezTo>
                    <a:pt x="10256" y="6646"/>
                    <a:pt x="10396" y="6698"/>
                    <a:pt x="10466" y="6646"/>
                  </a:cubicBezTo>
                  <a:cubicBezTo>
                    <a:pt x="10537" y="6594"/>
                    <a:pt x="10607" y="6438"/>
                    <a:pt x="10642" y="6335"/>
                  </a:cubicBezTo>
                  <a:cubicBezTo>
                    <a:pt x="10642" y="6231"/>
                    <a:pt x="10712" y="6075"/>
                    <a:pt x="10747" y="6023"/>
                  </a:cubicBezTo>
                  <a:cubicBezTo>
                    <a:pt x="10782" y="5919"/>
                    <a:pt x="10853" y="5815"/>
                    <a:pt x="10888" y="5763"/>
                  </a:cubicBezTo>
                  <a:cubicBezTo>
                    <a:pt x="10993" y="5763"/>
                    <a:pt x="11134" y="5815"/>
                    <a:pt x="11239" y="5867"/>
                  </a:cubicBezTo>
                  <a:cubicBezTo>
                    <a:pt x="11344" y="5919"/>
                    <a:pt x="11555" y="6179"/>
                    <a:pt x="11660" y="6335"/>
                  </a:cubicBezTo>
                  <a:cubicBezTo>
                    <a:pt x="11731" y="6490"/>
                    <a:pt x="11801" y="6906"/>
                    <a:pt x="11906" y="6906"/>
                  </a:cubicBezTo>
                  <a:cubicBezTo>
                    <a:pt x="12187" y="6958"/>
                    <a:pt x="12574" y="6179"/>
                    <a:pt x="12784" y="5867"/>
                  </a:cubicBezTo>
                  <a:cubicBezTo>
                    <a:pt x="12960" y="5660"/>
                    <a:pt x="13276" y="5088"/>
                    <a:pt x="13487" y="4933"/>
                  </a:cubicBezTo>
                  <a:cubicBezTo>
                    <a:pt x="13627" y="4881"/>
                    <a:pt x="13908" y="4933"/>
                    <a:pt x="14049" y="4933"/>
                  </a:cubicBezTo>
                  <a:cubicBezTo>
                    <a:pt x="14119" y="4933"/>
                    <a:pt x="14295" y="4881"/>
                    <a:pt x="14365" y="4829"/>
                  </a:cubicBezTo>
                  <a:cubicBezTo>
                    <a:pt x="14470" y="4777"/>
                    <a:pt x="14611" y="4569"/>
                    <a:pt x="14681" y="4465"/>
                  </a:cubicBezTo>
                  <a:cubicBezTo>
                    <a:pt x="14716" y="4413"/>
                    <a:pt x="14751" y="4258"/>
                    <a:pt x="14786" y="4206"/>
                  </a:cubicBezTo>
                  <a:cubicBezTo>
                    <a:pt x="14892" y="4102"/>
                    <a:pt x="15138" y="4050"/>
                    <a:pt x="15173" y="3946"/>
                  </a:cubicBezTo>
                  <a:cubicBezTo>
                    <a:pt x="15278" y="3738"/>
                    <a:pt x="15138" y="3271"/>
                    <a:pt x="15243" y="3063"/>
                  </a:cubicBezTo>
                  <a:cubicBezTo>
                    <a:pt x="15278" y="3012"/>
                    <a:pt x="15419" y="3012"/>
                    <a:pt x="15489" y="2960"/>
                  </a:cubicBezTo>
                  <a:cubicBezTo>
                    <a:pt x="15559" y="2908"/>
                    <a:pt x="15664" y="2804"/>
                    <a:pt x="15700" y="2752"/>
                  </a:cubicBezTo>
                  <a:cubicBezTo>
                    <a:pt x="15770" y="2752"/>
                    <a:pt x="15805" y="2648"/>
                    <a:pt x="15875" y="2648"/>
                  </a:cubicBezTo>
                  <a:cubicBezTo>
                    <a:pt x="15910" y="2596"/>
                    <a:pt x="16016" y="2596"/>
                    <a:pt x="16051" y="2596"/>
                  </a:cubicBezTo>
                  <a:cubicBezTo>
                    <a:pt x="16086" y="2648"/>
                    <a:pt x="16191" y="2752"/>
                    <a:pt x="16261" y="2752"/>
                  </a:cubicBezTo>
                  <a:cubicBezTo>
                    <a:pt x="16332" y="2804"/>
                    <a:pt x="16472" y="2960"/>
                    <a:pt x="16542" y="2960"/>
                  </a:cubicBezTo>
                  <a:cubicBezTo>
                    <a:pt x="16613" y="3012"/>
                    <a:pt x="16718" y="2960"/>
                    <a:pt x="16753" y="2960"/>
                  </a:cubicBezTo>
                  <a:cubicBezTo>
                    <a:pt x="16823" y="2960"/>
                    <a:pt x="16964" y="3063"/>
                    <a:pt x="17034" y="3063"/>
                  </a:cubicBezTo>
                  <a:cubicBezTo>
                    <a:pt x="17104" y="3167"/>
                    <a:pt x="17280" y="3375"/>
                    <a:pt x="17350" y="3427"/>
                  </a:cubicBezTo>
                  <a:cubicBezTo>
                    <a:pt x="17456" y="3479"/>
                    <a:pt x="17631" y="3479"/>
                    <a:pt x="17737" y="3531"/>
                  </a:cubicBezTo>
                  <a:cubicBezTo>
                    <a:pt x="17772" y="3583"/>
                    <a:pt x="17842" y="3790"/>
                    <a:pt x="17912" y="3790"/>
                  </a:cubicBezTo>
                  <a:cubicBezTo>
                    <a:pt x="17982" y="3842"/>
                    <a:pt x="18158" y="3738"/>
                    <a:pt x="18228" y="3738"/>
                  </a:cubicBezTo>
                  <a:cubicBezTo>
                    <a:pt x="18369" y="3687"/>
                    <a:pt x="18650" y="3583"/>
                    <a:pt x="18825" y="3531"/>
                  </a:cubicBezTo>
                  <a:cubicBezTo>
                    <a:pt x="18860" y="3479"/>
                    <a:pt x="19036" y="3427"/>
                    <a:pt x="19071" y="3375"/>
                  </a:cubicBezTo>
                  <a:cubicBezTo>
                    <a:pt x="19212" y="3271"/>
                    <a:pt x="19422" y="3115"/>
                    <a:pt x="19493" y="2960"/>
                  </a:cubicBezTo>
                  <a:cubicBezTo>
                    <a:pt x="19528" y="2960"/>
                    <a:pt x="19563" y="2804"/>
                    <a:pt x="19598" y="2752"/>
                  </a:cubicBezTo>
                  <a:cubicBezTo>
                    <a:pt x="19633" y="2752"/>
                    <a:pt x="19739" y="2700"/>
                    <a:pt x="19809" y="2648"/>
                  </a:cubicBezTo>
                  <a:cubicBezTo>
                    <a:pt x="19844" y="2596"/>
                    <a:pt x="19914" y="2492"/>
                    <a:pt x="19949" y="2440"/>
                  </a:cubicBezTo>
                  <a:cubicBezTo>
                    <a:pt x="20020" y="2388"/>
                    <a:pt x="20125" y="2233"/>
                    <a:pt x="20160" y="2181"/>
                  </a:cubicBezTo>
                  <a:cubicBezTo>
                    <a:pt x="20195" y="2077"/>
                    <a:pt x="20195" y="1973"/>
                    <a:pt x="20230" y="1921"/>
                  </a:cubicBezTo>
                  <a:cubicBezTo>
                    <a:pt x="20230" y="1765"/>
                    <a:pt x="20195" y="1558"/>
                    <a:pt x="20230" y="1454"/>
                  </a:cubicBezTo>
                  <a:cubicBezTo>
                    <a:pt x="20230" y="1350"/>
                    <a:pt x="20265" y="1090"/>
                    <a:pt x="20300" y="987"/>
                  </a:cubicBezTo>
                  <a:cubicBezTo>
                    <a:pt x="20336" y="883"/>
                    <a:pt x="20371" y="727"/>
                    <a:pt x="20406" y="623"/>
                  </a:cubicBezTo>
                  <a:cubicBezTo>
                    <a:pt x="20441" y="571"/>
                    <a:pt x="20546" y="415"/>
                    <a:pt x="20546" y="363"/>
                  </a:cubicBezTo>
                  <a:cubicBezTo>
                    <a:pt x="20617" y="260"/>
                    <a:pt x="20792" y="0"/>
                    <a:pt x="20792" y="0"/>
                  </a:cubicBezTo>
                  <a:cubicBezTo>
                    <a:pt x="20792" y="0"/>
                    <a:pt x="20862" y="0"/>
                    <a:pt x="20898" y="52"/>
                  </a:cubicBezTo>
                  <a:cubicBezTo>
                    <a:pt x="20933" y="52"/>
                    <a:pt x="21003" y="104"/>
                    <a:pt x="21003" y="156"/>
                  </a:cubicBezTo>
                  <a:cubicBezTo>
                    <a:pt x="21038" y="208"/>
                    <a:pt x="21038" y="312"/>
                    <a:pt x="21038" y="363"/>
                  </a:cubicBezTo>
                  <a:cubicBezTo>
                    <a:pt x="21038" y="571"/>
                    <a:pt x="21038" y="1038"/>
                    <a:pt x="21003" y="1246"/>
                  </a:cubicBezTo>
                  <a:cubicBezTo>
                    <a:pt x="20968" y="1402"/>
                    <a:pt x="20898" y="1610"/>
                    <a:pt x="20862" y="1713"/>
                  </a:cubicBezTo>
                  <a:cubicBezTo>
                    <a:pt x="20862" y="1817"/>
                    <a:pt x="20757" y="2025"/>
                    <a:pt x="20757" y="2129"/>
                  </a:cubicBezTo>
                  <a:cubicBezTo>
                    <a:pt x="20792" y="2181"/>
                    <a:pt x="20827" y="2285"/>
                    <a:pt x="20827" y="2337"/>
                  </a:cubicBezTo>
                  <a:cubicBezTo>
                    <a:pt x="20862" y="2388"/>
                    <a:pt x="20968" y="2544"/>
                    <a:pt x="20968" y="2648"/>
                  </a:cubicBezTo>
                  <a:cubicBezTo>
                    <a:pt x="20968" y="2700"/>
                    <a:pt x="21003" y="2804"/>
                    <a:pt x="21038" y="2856"/>
                  </a:cubicBezTo>
                  <a:cubicBezTo>
                    <a:pt x="21038" y="2908"/>
                    <a:pt x="21073" y="3012"/>
                    <a:pt x="21108" y="3063"/>
                  </a:cubicBezTo>
                  <a:cubicBezTo>
                    <a:pt x="21108" y="3115"/>
                    <a:pt x="21143" y="3219"/>
                    <a:pt x="21179" y="3219"/>
                  </a:cubicBezTo>
                  <a:cubicBezTo>
                    <a:pt x="21179" y="3271"/>
                    <a:pt x="21249" y="3323"/>
                    <a:pt x="21284" y="3375"/>
                  </a:cubicBezTo>
                  <a:cubicBezTo>
                    <a:pt x="21319" y="3375"/>
                    <a:pt x="21389" y="3427"/>
                    <a:pt x="21424" y="3427"/>
                  </a:cubicBezTo>
                  <a:cubicBezTo>
                    <a:pt x="21460" y="3479"/>
                    <a:pt x="21600" y="3479"/>
                    <a:pt x="21600" y="34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B5E76104-35C5-4E4E-BBB2-05D9986F6380}"/>
                </a:ext>
              </a:extLst>
            </p:cNvPr>
            <p:cNvSpPr/>
            <p:nvPr/>
          </p:nvSpPr>
          <p:spPr>
            <a:xfrm>
              <a:off x="1922668" y="4081454"/>
              <a:ext cx="4092700" cy="2765058"/>
            </a:xfrm>
            <a:custGeom>
              <a:avLst/>
              <a:gdLst/>
              <a:ahLst/>
              <a:cxnLst>
                <a:cxn ang="0">
                  <a:pos x="wd2" y="hd2"/>
                </a:cxn>
                <a:cxn ang="5400000">
                  <a:pos x="wd2" y="hd2"/>
                </a:cxn>
                <a:cxn ang="10800000">
                  <a:pos x="wd2" y="hd2"/>
                </a:cxn>
                <a:cxn ang="16200000">
                  <a:pos x="wd2" y="hd2"/>
                </a:cxn>
              </a:cxnLst>
              <a:rect l="0" t="0" r="r" b="b"/>
              <a:pathLst>
                <a:path w="21600" h="21571" extrusionOk="0">
                  <a:moveTo>
                    <a:pt x="21600" y="3479"/>
                  </a:moveTo>
                  <a:cubicBezTo>
                    <a:pt x="21600" y="3479"/>
                    <a:pt x="21530" y="3687"/>
                    <a:pt x="21495" y="3738"/>
                  </a:cubicBezTo>
                  <a:cubicBezTo>
                    <a:pt x="21460" y="3842"/>
                    <a:pt x="21319" y="3998"/>
                    <a:pt x="21284" y="4050"/>
                  </a:cubicBezTo>
                  <a:cubicBezTo>
                    <a:pt x="21249" y="4102"/>
                    <a:pt x="21249" y="4206"/>
                    <a:pt x="21214" y="4258"/>
                  </a:cubicBezTo>
                  <a:cubicBezTo>
                    <a:pt x="21214" y="4310"/>
                    <a:pt x="21179" y="4413"/>
                    <a:pt x="21179" y="4465"/>
                  </a:cubicBezTo>
                  <a:cubicBezTo>
                    <a:pt x="21143" y="4465"/>
                    <a:pt x="21108" y="4517"/>
                    <a:pt x="21073" y="4517"/>
                  </a:cubicBezTo>
                  <a:cubicBezTo>
                    <a:pt x="21038" y="4517"/>
                    <a:pt x="20933" y="4465"/>
                    <a:pt x="20898" y="4465"/>
                  </a:cubicBezTo>
                  <a:cubicBezTo>
                    <a:pt x="20827" y="4465"/>
                    <a:pt x="20757" y="4465"/>
                    <a:pt x="20687" y="4465"/>
                  </a:cubicBezTo>
                  <a:cubicBezTo>
                    <a:pt x="20652" y="4465"/>
                    <a:pt x="20581" y="4413"/>
                    <a:pt x="20546" y="4413"/>
                  </a:cubicBezTo>
                  <a:cubicBezTo>
                    <a:pt x="20511" y="4465"/>
                    <a:pt x="20581" y="4673"/>
                    <a:pt x="20581" y="4777"/>
                  </a:cubicBezTo>
                  <a:cubicBezTo>
                    <a:pt x="20581" y="4881"/>
                    <a:pt x="20581" y="4985"/>
                    <a:pt x="20581" y="5037"/>
                  </a:cubicBezTo>
                  <a:cubicBezTo>
                    <a:pt x="20546" y="5192"/>
                    <a:pt x="20476" y="5556"/>
                    <a:pt x="20476" y="5556"/>
                  </a:cubicBezTo>
                  <a:cubicBezTo>
                    <a:pt x="20476" y="5556"/>
                    <a:pt x="20090" y="5815"/>
                    <a:pt x="19984" y="5919"/>
                  </a:cubicBezTo>
                  <a:cubicBezTo>
                    <a:pt x="19879" y="5971"/>
                    <a:pt x="19774" y="6179"/>
                    <a:pt x="19703" y="6179"/>
                  </a:cubicBezTo>
                  <a:cubicBezTo>
                    <a:pt x="19633" y="6231"/>
                    <a:pt x="19493" y="6231"/>
                    <a:pt x="19458" y="6283"/>
                  </a:cubicBezTo>
                  <a:cubicBezTo>
                    <a:pt x="19422" y="6335"/>
                    <a:pt x="19352" y="6438"/>
                    <a:pt x="19352" y="6490"/>
                  </a:cubicBezTo>
                  <a:cubicBezTo>
                    <a:pt x="19317" y="6594"/>
                    <a:pt x="19247" y="6802"/>
                    <a:pt x="19282" y="6854"/>
                  </a:cubicBezTo>
                  <a:cubicBezTo>
                    <a:pt x="19282" y="6906"/>
                    <a:pt x="19387" y="7010"/>
                    <a:pt x="19422" y="7062"/>
                  </a:cubicBezTo>
                  <a:cubicBezTo>
                    <a:pt x="19458" y="7113"/>
                    <a:pt x="19563" y="7062"/>
                    <a:pt x="19633" y="7113"/>
                  </a:cubicBezTo>
                  <a:cubicBezTo>
                    <a:pt x="19668" y="7165"/>
                    <a:pt x="19668" y="7321"/>
                    <a:pt x="19668" y="7373"/>
                  </a:cubicBezTo>
                  <a:cubicBezTo>
                    <a:pt x="19668" y="7425"/>
                    <a:pt x="19633" y="7633"/>
                    <a:pt x="19598" y="7685"/>
                  </a:cubicBezTo>
                  <a:cubicBezTo>
                    <a:pt x="19493" y="7788"/>
                    <a:pt x="19247" y="7840"/>
                    <a:pt x="19141" y="7944"/>
                  </a:cubicBezTo>
                  <a:cubicBezTo>
                    <a:pt x="19106" y="7944"/>
                    <a:pt x="19001" y="8048"/>
                    <a:pt x="18966" y="8100"/>
                  </a:cubicBezTo>
                  <a:cubicBezTo>
                    <a:pt x="18896" y="8152"/>
                    <a:pt x="18860" y="8360"/>
                    <a:pt x="18825" y="8412"/>
                  </a:cubicBezTo>
                  <a:cubicBezTo>
                    <a:pt x="18790" y="8463"/>
                    <a:pt x="18650" y="8463"/>
                    <a:pt x="18615" y="8515"/>
                  </a:cubicBezTo>
                  <a:cubicBezTo>
                    <a:pt x="18580" y="8567"/>
                    <a:pt x="18509" y="8619"/>
                    <a:pt x="18509" y="8671"/>
                  </a:cubicBezTo>
                  <a:cubicBezTo>
                    <a:pt x="18474" y="8723"/>
                    <a:pt x="18509" y="8775"/>
                    <a:pt x="18509" y="8827"/>
                  </a:cubicBezTo>
                  <a:cubicBezTo>
                    <a:pt x="18474" y="8879"/>
                    <a:pt x="18404" y="9035"/>
                    <a:pt x="18369" y="9087"/>
                  </a:cubicBezTo>
                  <a:cubicBezTo>
                    <a:pt x="18334" y="9190"/>
                    <a:pt x="18193" y="9502"/>
                    <a:pt x="18123" y="9606"/>
                  </a:cubicBezTo>
                  <a:cubicBezTo>
                    <a:pt x="18088" y="9658"/>
                    <a:pt x="17947" y="9658"/>
                    <a:pt x="17912" y="9658"/>
                  </a:cubicBezTo>
                  <a:cubicBezTo>
                    <a:pt x="17842" y="9658"/>
                    <a:pt x="17737" y="9554"/>
                    <a:pt x="17666" y="9554"/>
                  </a:cubicBezTo>
                  <a:cubicBezTo>
                    <a:pt x="17631" y="9554"/>
                    <a:pt x="17526" y="9502"/>
                    <a:pt x="17456" y="9502"/>
                  </a:cubicBezTo>
                  <a:cubicBezTo>
                    <a:pt x="17420" y="9502"/>
                    <a:pt x="17315" y="9606"/>
                    <a:pt x="17280" y="9606"/>
                  </a:cubicBezTo>
                  <a:cubicBezTo>
                    <a:pt x="17245" y="9658"/>
                    <a:pt x="17140" y="9813"/>
                    <a:pt x="17104" y="9917"/>
                  </a:cubicBezTo>
                  <a:cubicBezTo>
                    <a:pt x="17034" y="10021"/>
                    <a:pt x="16929" y="10281"/>
                    <a:pt x="16894" y="10333"/>
                  </a:cubicBezTo>
                  <a:cubicBezTo>
                    <a:pt x="16859" y="10437"/>
                    <a:pt x="16753" y="10540"/>
                    <a:pt x="16718" y="10592"/>
                  </a:cubicBezTo>
                  <a:cubicBezTo>
                    <a:pt x="16683" y="10644"/>
                    <a:pt x="16648" y="10852"/>
                    <a:pt x="16683" y="10904"/>
                  </a:cubicBezTo>
                  <a:cubicBezTo>
                    <a:pt x="16718" y="11008"/>
                    <a:pt x="16929" y="11060"/>
                    <a:pt x="16999" y="11112"/>
                  </a:cubicBezTo>
                  <a:cubicBezTo>
                    <a:pt x="17069" y="11215"/>
                    <a:pt x="17175" y="11319"/>
                    <a:pt x="17245" y="11423"/>
                  </a:cubicBezTo>
                  <a:cubicBezTo>
                    <a:pt x="17280" y="11527"/>
                    <a:pt x="17385" y="11683"/>
                    <a:pt x="17420" y="11787"/>
                  </a:cubicBezTo>
                  <a:cubicBezTo>
                    <a:pt x="17420" y="11838"/>
                    <a:pt x="17420" y="12046"/>
                    <a:pt x="17456" y="12098"/>
                  </a:cubicBezTo>
                  <a:cubicBezTo>
                    <a:pt x="17456" y="12202"/>
                    <a:pt x="17491" y="12462"/>
                    <a:pt x="17526" y="12513"/>
                  </a:cubicBezTo>
                  <a:cubicBezTo>
                    <a:pt x="17526" y="12565"/>
                    <a:pt x="17631" y="12669"/>
                    <a:pt x="17666" y="12721"/>
                  </a:cubicBezTo>
                  <a:cubicBezTo>
                    <a:pt x="17701" y="12773"/>
                    <a:pt x="17701" y="12981"/>
                    <a:pt x="17701" y="13085"/>
                  </a:cubicBezTo>
                  <a:cubicBezTo>
                    <a:pt x="17666" y="13137"/>
                    <a:pt x="17526" y="13240"/>
                    <a:pt x="17526" y="13292"/>
                  </a:cubicBezTo>
                  <a:cubicBezTo>
                    <a:pt x="17491" y="13396"/>
                    <a:pt x="17561" y="13604"/>
                    <a:pt x="17561" y="13708"/>
                  </a:cubicBezTo>
                  <a:cubicBezTo>
                    <a:pt x="17561" y="13760"/>
                    <a:pt x="17561" y="13812"/>
                    <a:pt x="17526" y="13863"/>
                  </a:cubicBezTo>
                  <a:cubicBezTo>
                    <a:pt x="17526" y="13915"/>
                    <a:pt x="17420" y="13863"/>
                    <a:pt x="17385" y="13915"/>
                  </a:cubicBezTo>
                  <a:cubicBezTo>
                    <a:pt x="17315" y="13967"/>
                    <a:pt x="17245" y="14071"/>
                    <a:pt x="17210" y="14123"/>
                  </a:cubicBezTo>
                  <a:cubicBezTo>
                    <a:pt x="17140" y="14227"/>
                    <a:pt x="17104" y="14383"/>
                    <a:pt x="17069" y="14435"/>
                  </a:cubicBezTo>
                  <a:cubicBezTo>
                    <a:pt x="17069" y="14487"/>
                    <a:pt x="17069" y="14642"/>
                    <a:pt x="17034" y="14694"/>
                  </a:cubicBezTo>
                  <a:cubicBezTo>
                    <a:pt x="16999" y="14746"/>
                    <a:pt x="16859" y="14694"/>
                    <a:pt x="16823" y="14694"/>
                  </a:cubicBezTo>
                  <a:cubicBezTo>
                    <a:pt x="16753" y="14694"/>
                    <a:pt x="16648" y="14694"/>
                    <a:pt x="16578" y="14746"/>
                  </a:cubicBezTo>
                  <a:cubicBezTo>
                    <a:pt x="16472" y="14746"/>
                    <a:pt x="16332" y="14902"/>
                    <a:pt x="16226" y="15006"/>
                  </a:cubicBezTo>
                  <a:cubicBezTo>
                    <a:pt x="16191" y="15058"/>
                    <a:pt x="16086" y="15213"/>
                    <a:pt x="16016" y="15317"/>
                  </a:cubicBezTo>
                  <a:cubicBezTo>
                    <a:pt x="16016" y="15317"/>
                    <a:pt x="15980" y="15421"/>
                    <a:pt x="15980" y="15473"/>
                  </a:cubicBezTo>
                  <a:cubicBezTo>
                    <a:pt x="15945" y="15629"/>
                    <a:pt x="15910" y="15940"/>
                    <a:pt x="15945" y="16148"/>
                  </a:cubicBezTo>
                  <a:cubicBezTo>
                    <a:pt x="15980" y="16252"/>
                    <a:pt x="16051" y="16356"/>
                    <a:pt x="16051" y="16460"/>
                  </a:cubicBezTo>
                  <a:cubicBezTo>
                    <a:pt x="16051" y="16512"/>
                    <a:pt x="15910" y="16563"/>
                    <a:pt x="15875" y="16667"/>
                  </a:cubicBezTo>
                  <a:cubicBezTo>
                    <a:pt x="15840" y="16719"/>
                    <a:pt x="15805" y="16927"/>
                    <a:pt x="15770" y="17031"/>
                  </a:cubicBezTo>
                  <a:cubicBezTo>
                    <a:pt x="15735" y="17187"/>
                    <a:pt x="15664" y="17394"/>
                    <a:pt x="15629" y="17498"/>
                  </a:cubicBezTo>
                  <a:cubicBezTo>
                    <a:pt x="15594" y="17550"/>
                    <a:pt x="15524" y="17654"/>
                    <a:pt x="15454" y="17706"/>
                  </a:cubicBezTo>
                  <a:cubicBezTo>
                    <a:pt x="15243" y="17810"/>
                    <a:pt x="14716" y="17654"/>
                    <a:pt x="14470" y="17810"/>
                  </a:cubicBezTo>
                  <a:cubicBezTo>
                    <a:pt x="14400" y="17810"/>
                    <a:pt x="14295" y="17965"/>
                    <a:pt x="14260" y="18017"/>
                  </a:cubicBezTo>
                  <a:cubicBezTo>
                    <a:pt x="14189" y="18121"/>
                    <a:pt x="14049" y="18277"/>
                    <a:pt x="14014" y="18381"/>
                  </a:cubicBezTo>
                  <a:cubicBezTo>
                    <a:pt x="13979" y="18485"/>
                    <a:pt x="13943" y="18692"/>
                    <a:pt x="13943" y="18796"/>
                  </a:cubicBezTo>
                  <a:cubicBezTo>
                    <a:pt x="13908" y="18952"/>
                    <a:pt x="13979" y="19263"/>
                    <a:pt x="13979" y="19419"/>
                  </a:cubicBezTo>
                  <a:cubicBezTo>
                    <a:pt x="13979" y="19419"/>
                    <a:pt x="13979" y="19471"/>
                    <a:pt x="13979" y="19523"/>
                  </a:cubicBezTo>
                  <a:cubicBezTo>
                    <a:pt x="13943" y="19575"/>
                    <a:pt x="13873" y="19627"/>
                    <a:pt x="13838" y="19627"/>
                  </a:cubicBezTo>
                  <a:cubicBezTo>
                    <a:pt x="13768" y="19679"/>
                    <a:pt x="13662" y="19627"/>
                    <a:pt x="13592" y="19627"/>
                  </a:cubicBezTo>
                  <a:cubicBezTo>
                    <a:pt x="13522" y="19627"/>
                    <a:pt x="13417" y="19523"/>
                    <a:pt x="13346" y="19523"/>
                  </a:cubicBezTo>
                  <a:cubicBezTo>
                    <a:pt x="13276" y="19575"/>
                    <a:pt x="13206" y="19783"/>
                    <a:pt x="13136" y="19783"/>
                  </a:cubicBezTo>
                  <a:cubicBezTo>
                    <a:pt x="13030" y="19783"/>
                    <a:pt x="12925" y="19471"/>
                    <a:pt x="12855" y="19419"/>
                  </a:cubicBezTo>
                  <a:cubicBezTo>
                    <a:pt x="12784" y="19367"/>
                    <a:pt x="12679" y="19315"/>
                    <a:pt x="12609" y="19315"/>
                  </a:cubicBezTo>
                  <a:cubicBezTo>
                    <a:pt x="12574" y="19315"/>
                    <a:pt x="12468" y="19315"/>
                    <a:pt x="12433" y="19315"/>
                  </a:cubicBezTo>
                  <a:cubicBezTo>
                    <a:pt x="12363" y="19367"/>
                    <a:pt x="12222" y="19471"/>
                    <a:pt x="12152" y="19523"/>
                  </a:cubicBezTo>
                  <a:cubicBezTo>
                    <a:pt x="12117" y="19523"/>
                    <a:pt x="12117" y="19523"/>
                    <a:pt x="12117" y="19523"/>
                  </a:cubicBezTo>
                  <a:cubicBezTo>
                    <a:pt x="12082" y="19523"/>
                    <a:pt x="12012" y="19523"/>
                    <a:pt x="12012" y="19471"/>
                  </a:cubicBezTo>
                  <a:cubicBezTo>
                    <a:pt x="11941" y="19419"/>
                    <a:pt x="11977" y="19108"/>
                    <a:pt x="11906" y="19056"/>
                  </a:cubicBezTo>
                  <a:cubicBezTo>
                    <a:pt x="11906" y="18952"/>
                    <a:pt x="11766" y="18900"/>
                    <a:pt x="11731" y="18848"/>
                  </a:cubicBezTo>
                  <a:cubicBezTo>
                    <a:pt x="11696" y="18796"/>
                    <a:pt x="11590" y="18744"/>
                    <a:pt x="11555" y="18692"/>
                  </a:cubicBezTo>
                  <a:cubicBezTo>
                    <a:pt x="11555" y="18640"/>
                    <a:pt x="11485" y="18537"/>
                    <a:pt x="11485" y="18485"/>
                  </a:cubicBezTo>
                  <a:cubicBezTo>
                    <a:pt x="11450" y="18433"/>
                    <a:pt x="11344" y="18381"/>
                    <a:pt x="11309" y="18381"/>
                  </a:cubicBezTo>
                  <a:cubicBezTo>
                    <a:pt x="11239" y="18329"/>
                    <a:pt x="11099" y="18277"/>
                    <a:pt x="11028" y="18329"/>
                  </a:cubicBezTo>
                  <a:cubicBezTo>
                    <a:pt x="10923" y="18329"/>
                    <a:pt x="10782" y="18381"/>
                    <a:pt x="10677" y="18381"/>
                  </a:cubicBezTo>
                  <a:cubicBezTo>
                    <a:pt x="10642" y="18381"/>
                    <a:pt x="10501" y="18381"/>
                    <a:pt x="10466" y="18329"/>
                  </a:cubicBezTo>
                  <a:cubicBezTo>
                    <a:pt x="10396" y="18277"/>
                    <a:pt x="10326" y="18069"/>
                    <a:pt x="10256" y="18017"/>
                  </a:cubicBezTo>
                  <a:cubicBezTo>
                    <a:pt x="10220" y="17965"/>
                    <a:pt x="10150" y="17913"/>
                    <a:pt x="10080" y="17913"/>
                  </a:cubicBezTo>
                  <a:cubicBezTo>
                    <a:pt x="10045" y="17862"/>
                    <a:pt x="10010" y="17965"/>
                    <a:pt x="9975" y="17965"/>
                  </a:cubicBezTo>
                  <a:cubicBezTo>
                    <a:pt x="9975" y="17965"/>
                    <a:pt x="9904" y="17965"/>
                    <a:pt x="9904" y="18017"/>
                  </a:cubicBezTo>
                  <a:cubicBezTo>
                    <a:pt x="9834" y="18069"/>
                    <a:pt x="9799" y="18225"/>
                    <a:pt x="9764" y="18277"/>
                  </a:cubicBezTo>
                  <a:cubicBezTo>
                    <a:pt x="9764" y="18381"/>
                    <a:pt x="9834" y="18433"/>
                    <a:pt x="9834" y="18485"/>
                  </a:cubicBezTo>
                  <a:cubicBezTo>
                    <a:pt x="9799" y="18537"/>
                    <a:pt x="9729" y="18640"/>
                    <a:pt x="9659" y="18640"/>
                  </a:cubicBezTo>
                  <a:cubicBezTo>
                    <a:pt x="9623" y="18692"/>
                    <a:pt x="9553" y="18640"/>
                    <a:pt x="9518" y="18640"/>
                  </a:cubicBezTo>
                  <a:cubicBezTo>
                    <a:pt x="9483" y="18640"/>
                    <a:pt x="9342" y="18692"/>
                    <a:pt x="9307" y="18692"/>
                  </a:cubicBezTo>
                  <a:cubicBezTo>
                    <a:pt x="9272" y="18744"/>
                    <a:pt x="9237" y="18744"/>
                    <a:pt x="9202" y="18744"/>
                  </a:cubicBezTo>
                  <a:cubicBezTo>
                    <a:pt x="9167" y="18796"/>
                    <a:pt x="9132" y="18900"/>
                    <a:pt x="9061" y="18900"/>
                  </a:cubicBezTo>
                  <a:cubicBezTo>
                    <a:pt x="9061" y="18900"/>
                    <a:pt x="8991" y="18900"/>
                    <a:pt x="8956" y="18952"/>
                  </a:cubicBezTo>
                  <a:cubicBezTo>
                    <a:pt x="8886" y="19004"/>
                    <a:pt x="8851" y="19212"/>
                    <a:pt x="8886" y="19315"/>
                  </a:cubicBezTo>
                  <a:cubicBezTo>
                    <a:pt x="8886" y="19315"/>
                    <a:pt x="8886" y="19367"/>
                    <a:pt x="8886" y="19419"/>
                  </a:cubicBezTo>
                  <a:cubicBezTo>
                    <a:pt x="8886" y="19419"/>
                    <a:pt x="8816" y="19419"/>
                    <a:pt x="8780" y="19471"/>
                  </a:cubicBezTo>
                  <a:cubicBezTo>
                    <a:pt x="8710" y="19523"/>
                    <a:pt x="8570" y="19627"/>
                    <a:pt x="8500" y="19679"/>
                  </a:cubicBezTo>
                  <a:cubicBezTo>
                    <a:pt x="8464" y="19731"/>
                    <a:pt x="8324" y="19783"/>
                    <a:pt x="8289" y="19835"/>
                  </a:cubicBezTo>
                  <a:cubicBezTo>
                    <a:pt x="8254" y="19887"/>
                    <a:pt x="8254" y="20042"/>
                    <a:pt x="8219" y="20094"/>
                  </a:cubicBezTo>
                  <a:cubicBezTo>
                    <a:pt x="8183" y="20094"/>
                    <a:pt x="8078" y="20094"/>
                    <a:pt x="8043" y="20146"/>
                  </a:cubicBezTo>
                  <a:cubicBezTo>
                    <a:pt x="8043" y="20146"/>
                    <a:pt x="7973" y="20198"/>
                    <a:pt x="7938" y="20198"/>
                  </a:cubicBezTo>
                  <a:cubicBezTo>
                    <a:pt x="7938" y="20250"/>
                    <a:pt x="7867" y="20354"/>
                    <a:pt x="7832" y="20354"/>
                  </a:cubicBezTo>
                  <a:cubicBezTo>
                    <a:pt x="7797" y="20354"/>
                    <a:pt x="7692" y="20250"/>
                    <a:pt x="7621" y="20198"/>
                  </a:cubicBezTo>
                  <a:cubicBezTo>
                    <a:pt x="7586" y="20146"/>
                    <a:pt x="7446" y="20042"/>
                    <a:pt x="7376" y="20042"/>
                  </a:cubicBezTo>
                  <a:cubicBezTo>
                    <a:pt x="7340" y="20042"/>
                    <a:pt x="7200" y="20042"/>
                    <a:pt x="7165" y="20042"/>
                  </a:cubicBezTo>
                  <a:cubicBezTo>
                    <a:pt x="7095" y="20042"/>
                    <a:pt x="6954" y="19990"/>
                    <a:pt x="6849" y="19990"/>
                  </a:cubicBezTo>
                  <a:cubicBezTo>
                    <a:pt x="6779" y="19938"/>
                    <a:pt x="6673" y="19887"/>
                    <a:pt x="6603" y="19938"/>
                  </a:cubicBezTo>
                  <a:cubicBezTo>
                    <a:pt x="6568" y="19938"/>
                    <a:pt x="6568" y="20094"/>
                    <a:pt x="6533" y="20146"/>
                  </a:cubicBezTo>
                  <a:cubicBezTo>
                    <a:pt x="6533" y="20198"/>
                    <a:pt x="6427" y="20354"/>
                    <a:pt x="6392" y="20458"/>
                  </a:cubicBezTo>
                  <a:cubicBezTo>
                    <a:pt x="6392" y="20458"/>
                    <a:pt x="6322" y="20562"/>
                    <a:pt x="6322" y="20613"/>
                  </a:cubicBezTo>
                  <a:cubicBezTo>
                    <a:pt x="6252" y="20613"/>
                    <a:pt x="6181" y="20613"/>
                    <a:pt x="6111" y="20665"/>
                  </a:cubicBezTo>
                  <a:cubicBezTo>
                    <a:pt x="6111" y="20665"/>
                    <a:pt x="6041" y="20665"/>
                    <a:pt x="6006" y="20665"/>
                  </a:cubicBezTo>
                  <a:cubicBezTo>
                    <a:pt x="5936" y="20665"/>
                    <a:pt x="5830" y="20665"/>
                    <a:pt x="5795" y="20717"/>
                  </a:cubicBezTo>
                  <a:cubicBezTo>
                    <a:pt x="5725" y="20717"/>
                    <a:pt x="5655" y="20665"/>
                    <a:pt x="5620" y="20717"/>
                  </a:cubicBezTo>
                  <a:cubicBezTo>
                    <a:pt x="5584" y="20717"/>
                    <a:pt x="5514" y="20821"/>
                    <a:pt x="5479" y="20925"/>
                  </a:cubicBezTo>
                  <a:cubicBezTo>
                    <a:pt x="5444" y="20977"/>
                    <a:pt x="5479" y="21081"/>
                    <a:pt x="5444" y="21133"/>
                  </a:cubicBezTo>
                  <a:cubicBezTo>
                    <a:pt x="5444" y="21237"/>
                    <a:pt x="5514" y="21444"/>
                    <a:pt x="5444" y="21496"/>
                  </a:cubicBezTo>
                  <a:cubicBezTo>
                    <a:pt x="5444" y="21548"/>
                    <a:pt x="5374" y="21496"/>
                    <a:pt x="5374" y="21444"/>
                  </a:cubicBezTo>
                  <a:cubicBezTo>
                    <a:pt x="5303" y="21444"/>
                    <a:pt x="5268" y="21288"/>
                    <a:pt x="5233" y="21237"/>
                  </a:cubicBezTo>
                  <a:cubicBezTo>
                    <a:pt x="5163" y="21133"/>
                    <a:pt x="5058" y="20977"/>
                    <a:pt x="4987" y="20925"/>
                  </a:cubicBezTo>
                  <a:cubicBezTo>
                    <a:pt x="4917" y="20925"/>
                    <a:pt x="4777" y="20925"/>
                    <a:pt x="4706" y="20977"/>
                  </a:cubicBezTo>
                  <a:cubicBezTo>
                    <a:pt x="4671" y="20977"/>
                    <a:pt x="4601" y="21133"/>
                    <a:pt x="4566" y="21185"/>
                  </a:cubicBezTo>
                  <a:cubicBezTo>
                    <a:pt x="4531" y="21288"/>
                    <a:pt x="4496" y="21496"/>
                    <a:pt x="4460" y="21548"/>
                  </a:cubicBezTo>
                  <a:cubicBezTo>
                    <a:pt x="4425" y="21548"/>
                    <a:pt x="4390" y="21600"/>
                    <a:pt x="4355" y="21548"/>
                  </a:cubicBezTo>
                  <a:cubicBezTo>
                    <a:pt x="4320" y="21548"/>
                    <a:pt x="4320" y="21444"/>
                    <a:pt x="4320" y="21392"/>
                  </a:cubicBezTo>
                  <a:cubicBezTo>
                    <a:pt x="4285" y="21288"/>
                    <a:pt x="4250" y="21133"/>
                    <a:pt x="4215" y="21029"/>
                  </a:cubicBezTo>
                  <a:cubicBezTo>
                    <a:pt x="4180" y="20977"/>
                    <a:pt x="4109" y="20821"/>
                    <a:pt x="4074" y="20717"/>
                  </a:cubicBezTo>
                  <a:cubicBezTo>
                    <a:pt x="4039" y="20665"/>
                    <a:pt x="4004" y="20510"/>
                    <a:pt x="3934" y="20354"/>
                  </a:cubicBezTo>
                  <a:cubicBezTo>
                    <a:pt x="3899" y="20302"/>
                    <a:pt x="3758" y="19990"/>
                    <a:pt x="3723" y="19887"/>
                  </a:cubicBezTo>
                  <a:cubicBezTo>
                    <a:pt x="3653" y="19783"/>
                    <a:pt x="3547" y="19731"/>
                    <a:pt x="3547" y="19627"/>
                  </a:cubicBezTo>
                  <a:cubicBezTo>
                    <a:pt x="3512" y="19523"/>
                    <a:pt x="3547" y="19315"/>
                    <a:pt x="3547" y="19212"/>
                  </a:cubicBezTo>
                  <a:cubicBezTo>
                    <a:pt x="3547" y="19108"/>
                    <a:pt x="3547" y="18900"/>
                    <a:pt x="3512" y="18796"/>
                  </a:cubicBezTo>
                  <a:cubicBezTo>
                    <a:pt x="3477" y="18744"/>
                    <a:pt x="3372" y="18744"/>
                    <a:pt x="3337" y="18744"/>
                  </a:cubicBezTo>
                  <a:cubicBezTo>
                    <a:pt x="3301" y="18744"/>
                    <a:pt x="3161" y="18744"/>
                    <a:pt x="3126" y="18692"/>
                  </a:cubicBezTo>
                  <a:cubicBezTo>
                    <a:pt x="3091" y="18588"/>
                    <a:pt x="3231" y="18433"/>
                    <a:pt x="3231" y="18329"/>
                  </a:cubicBezTo>
                  <a:cubicBezTo>
                    <a:pt x="3231" y="18225"/>
                    <a:pt x="3196" y="18069"/>
                    <a:pt x="3161" y="17965"/>
                  </a:cubicBezTo>
                  <a:cubicBezTo>
                    <a:pt x="3126" y="17810"/>
                    <a:pt x="3020" y="17550"/>
                    <a:pt x="2950" y="17446"/>
                  </a:cubicBezTo>
                  <a:cubicBezTo>
                    <a:pt x="2915" y="17342"/>
                    <a:pt x="2775" y="17083"/>
                    <a:pt x="2704" y="16979"/>
                  </a:cubicBezTo>
                  <a:cubicBezTo>
                    <a:pt x="2669" y="16875"/>
                    <a:pt x="2564" y="16563"/>
                    <a:pt x="2494" y="16460"/>
                  </a:cubicBezTo>
                  <a:cubicBezTo>
                    <a:pt x="2459" y="16408"/>
                    <a:pt x="2388" y="16200"/>
                    <a:pt x="2353" y="16148"/>
                  </a:cubicBezTo>
                  <a:cubicBezTo>
                    <a:pt x="2318" y="16096"/>
                    <a:pt x="2248" y="16096"/>
                    <a:pt x="2213" y="16096"/>
                  </a:cubicBezTo>
                  <a:cubicBezTo>
                    <a:pt x="2178" y="16044"/>
                    <a:pt x="2178" y="15837"/>
                    <a:pt x="2142" y="15785"/>
                  </a:cubicBezTo>
                  <a:cubicBezTo>
                    <a:pt x="2107" y="15733"/>
                    <a:pt x="2037" y="15733"/>
                    <a:pt x="2002" y="15681"/>
                  </a:cubicBezTo>
                  <a:cubicBezTo>
                    <a:pt x="1967" y="15681"/>
                    <a:pt x="1861" y="15681"/>
                    <a:pt x="1791" y="15733"/>
                  </a:cubicBezTo>
                  <a:cubicBezTo>
                    <a:pt x="1791" y="15733"/>
                    <a:pt x="1791" y="15837"/>
                    <a:pt x="1791" y="15837"/>
                  </a:cubicBezTo>
                  <a:cubicBezTo>
                    <a:pt x="1756" y="15940"/>
                    <a:pt x="1721" y="16044"/>
                    <a:pt x="1686" y="16096"/>
                  </a:cubicBezTo>
                  <a:cubicBezTo>
                    <a:pt x="1686" y="16148"/>
                    <a:pt x="1616" y="16252"/>
                    <a:pt x="1616" y="16252"/>
                  </a:cubicBezTo>
                  <a:cubicBezTo>
                    <a:pt x="1580" y="16252"/>
                    <a:pt x="1510" y="16304"/>
                    <a:pt x="1475" y="16252"/>
                  </a:cubicBezTo>
                  <a:cubicBezTo>
                    <a:pt x="1440" y="16252"/>
                    <a:pt x="1440" y="16096"/>
                    <a:pt x="1440" y="16044"/>
                  </a:cubicBezTo>
                  <a:cubicBezTo>
                    <a:pt x="1440" y="15940"/>
                    <a:pt x="1440" y="15733"/>
                    <a:pt x="1475" y="15629"/>
                  </a:cubicBezTo>
                  <a:cubicBezTo>
                    <a:pt x="1510" y="15577"/>
                    <a:pt x="1580" y="15577"/>
                    <a:pt x="1616" y="15473"/>
                  </a:cubicBezTo>
                  <a:cubicBezTo>
                    <a:pt x="1616" y="15421"/>
                    <a:pt x="1616" y="15317"/>
                    <a:pt x="1616" y="15213"/>
                  </a:cubicBezTo>
                  <a:cubicBezTo>
                    <a:pt x="1616" y="15110"/>
                    <a:pt x="1580" y="14850"/>
                    <a:pt x="1580" y="14694"/>
                  </a:cubicBezTo>
                  <a:cubicBezTo>
                    <a:pt x="1580" y="14642"/>
                    <a:pt x="1686" y="14590"/>
                    <a:pt x="1686" y="14487"/>
                  </a:cubicBezTo>
                  <a:cubicBezTo>
                    <a:pt x="1686" y="14435"/>
                    <a:pt x="1616" y="14279"/>
                    <a:pt x="1580" y="14279"/>
                  </a:cubicBezTo>
                  <a:cubicBezTo>
                    <a:pt x="1545" y="14175"/>
                    <a:pt x="1370" y="14175"/>
                    <a:pt x="1300" y="14123"/>
                  </a:cubicBezTo>
                  <a:cubicBezTo>
                    <a:pt x="1229" y="14123"/>
                    <a:pt x="1124" y="14019"/>
                    <a:pt x="1054" y="14019"/>
                  </a:cubicBezTo>
                  <a:cubicBezTo>
                    <a:pt x="1019" y="14019"/>
                    <a:pt x="913" y="14019"/>
                    <a:pt x="878" y="14071"/>
                  </a:cubicBezTo>
                  <a:cubicBezTo>
                    <a:pt x="843" y="14071"/>
                    <a:pt x="738" y="14071"/>
                    <a:pt x="702" y="14071"/>
                  </a:cubicBezTo>
                  <a:cubicBezTo>
                    <a:pt x="632" y="14071"/>
                    <a:pt x="457" y="14123"/>
                    <a:pt x="386" y="14071"/>
                  </a:cubicBezTo>
                  <a:cubicBezTo>
                    <a:pt x="351" y="14071"/>
                    <a:pt x="281" y="13915"/>
                    <a:pt x="281" y="13863"/>
                  </a:cubicBezTo>
                  <a:cubicBezTo>
                    <a:pt x="246" y="13812"/>
                    <a:pt x="140" y="13760"/>
                    <a:pt x="140" y="13708"/>
                  </a:cubicBezTo>
                  <a:cubicBezTo>
                    <a:pt x="140" y="13656"/>
                    <a:pt x="176" y="13552"/>
                    <a:pt x="176" y="13500"/>
                  </a:cubicBezTo>
                  <a:cubicBezTo>
                    <a:pt x="211" y="13396"/>
                    <a:pt x="281" y="13240"/>
                    <a:pt x="351" y="13137"/>
                  </a:cubicBezTo>
                  <a:cubicBezTo>
                    <a:pt x="386" y="13085"/>
                    <a:pt x="527" y="13085"/>
                    <a:pt x="562" y="12981"/>
                  </a:cubicBezTo>
                  <a:cubicBezTo>
                    <a:pt x="597" y="12877"/>
                    <a:pt x="527" y="12617"/>
                    <a:pt x="527" y="12513"/>
                  </a:cubicBezTo>
                  <a:cubicBezTo>
                    <a:pt x="527" y="12410"/>
                    <a:pt x="492" y="12150"/>
                    <a:pt x="492" y="12098"/>
                  </a:cubicBezTo>
                  <a:cubicBezTo>
                    <a:pt x="492" y="11942"/>
                    <a:pt x="632" y="11683"/>
                    <a:pt x="667" y="11579"/>
                  </a:cubicBezTo>
                  <a:cubicBezTo>
                    <a:pt x="702" y="11423"/>
                    <a:pt x="843" y="11215"/>
                    <a:pt x="913" y="11112"/>
                  </a:cubicBezTo>
                  <a:cubicBezTo>
                    <a:pt x="948" y="11008"/>
                    <a:pt x="1054" y="10800"/>
                    <a:pt x="1054" y="10696"/>
                  </a:cubicBezTo>
                  <a:cubicBezTo>
                    <a:pt x="1089" y="10592"/>
                    <a:pt x="1124" y="10385"/>
                    <a:pt x="1124" y="10281"/>
                  </a:cubicBezTo>
                  <a:cubicBezTo>
                    <a:pt x="1124" y="10229"/>
                    <a:pt x="1159" y="9969"/>
                    <a:pt x="1124" y="9865"/>
                  </a:cubicBezTo>
                  <a:cubicBezTo>
                    <a:pt x="1089" y="9813"/>
                    <a:pt x="1054" y="9658"/>
                    <a:pt x="1019" y="9658"/>
                  </a:cubicBezTo>
                  <a:cubicBezTo>
                    <a:pt x="948" y="9606"/>
                    <a:pt x="878" y="9606"/>
                    <a:pt x="843" y="9606"/>
                  </a:cubicBezTo>
                  <a:cubicBezTo>
                    <a:pt x="808" y="9554"/>
                    <a:pt x="773" y="9450"/>
                    <a:pt x="738" y="9398"/>
                  </a:cubicBezTo>
                  <a:cubicBezTo>
                    <a:pt x="738" y="9346"/>
                    <a:pt x="702" y="9294"/>
                    <a:pt x="667" y="9242"/>
                  </a:cubicBezTo>
                  <a:cubicBezTo>
                    <a:pt x="632" y="9190"/>
                    <a:pt x="527" y="9035"/>
                    <a:pt x="457" y="9035"/>
                  </a:cubicBezTo>
                  <a:cubicBezTo>
                    <a:pt x="457" y="9035"/>
                    <a:pt x="386" y="9035"/>
                    <a:pt x="351" y="8983"/>
                  </a:cubicBezTo>
                  <a:cubicBezTo>
                    <a:pt x="351" y="8983"/>
                    <a:pt x="316" y="8879"/>
                    <a:pt x="281" y="8827"/>
                  </a:cubicBezTo>
                  <a:cubicBezTo>
                    <a:pt x="281" y="8775"/>
                    <a:pt x="246" y="8619"/>
                    <a:pt x="211" y="8515"/>
                  </a:cubicBezTo>
                  <a:cubicBezTo>
                    <a:pt x="176" y="8463"/>
                    <a:pt x="70" y="8360"/>
                    <a:pt x="70" y="8256"/>
                  </a:cubicBezTo>
                  <a:cubicBezTo>
                    <a:pt x="35" y="8204"/>
                    <a:pt x="0" y="8100"/>
                    <a:pt x="0" y="8100"/>
                  </a:cubicBezTo>
                  <a:cubicBezTo>
                    <a:pt x="35" y="7996"/>
                    <a:pt x="176" y="8048"/>
                    <a:pt x="246" y="7996"/>
                  </a:cubicBezTo>
                  <a:cubicBezTo>
                    <a:pt x="281" y="7944"/>
                    <a:pt x="351" y="7840"/>
                    <a:pt x="351" y="7788"/>
                  </a:cubicBezTo>
                  <a:cubicBezTo>
                    <a:pt x="386" y="7737"/>
                    <a:pt x="457" y="7633"/>
                    <a:pt x="457" y="7581"/>
                  </a:cubicBezTo>
                  <a:cubicBezTo>
                    <a:pt x="457" y="7425"/>
                    <a:pt x="421" y="7217"/>
                    <a:pt x="421" y="7113"/>
                  </a:cubicBezTo>
                  <a:cubicBezTo>
                    <a:pt x="386" y="6906"/>
                    <a:pt x="351" y="6387"/>
                    <a:pt x="351" y="6387"/>
                  </a:cubicBezTo>
                  <a:cubicBezTo>
                    <a:pt x="351" y="6387"/>
                    <a:pt x="948" y="6283"/>
                    <a:pt x="1124" y="6490"/>
                  </a:cubicBezTo>
                  <a:cubicBezTo>
                    <a:pt x="1229" y="6594"/>
                    <a:pt x="1264" y="7010"/>
                    <a:pt x="1300" y="7113"/>
                  </a:cubicBezTo>
                  <a:cubicBezTo>
                    <a:pt x="1335" y="7165"/>
                    <a:pt x="1370" y="7269"/>
                    <a:pt x="1370" y="7269"/>
                  </a:cubicBezTo>
                  <a:cubicBezTo>
                    <a:pt x="1405" y="7321"/>
                    <a:pt x="1440" y="7425"/>
                    <a:pt x="1475" y="7477"/>
                  </a:cubicBezTo>
                  <a:cubicBezTo>
                    <a:pt x="1510" y="7529"/>
                    <a:pt x="1580" y="7581"/>
                    <a:pt x="1580" y="7633"/>
                  </a:cubicBezTo>
                  <a:cubicBezTo>
                    <a:pt x="1616" y="7685"/>
                    <a:pt x="1616" y="7737"/>
                    <a:pt x="1616" y="7788"/>
                  </a:cubicBezTo>
                  <a:cubicBezTo>
                    <a:pt x="1651" y="7892"/>
                    <a:pt x="1686" y="7996"/>
                    <a:pt x="1721" y="8100"/>
                  </a:cubicBezTo>
                  <a:cubicBezTo>
                    <a:pt x="1721" y="8152"/>
                    <a:pt x="1721" y="8204"/>
                    <a:pt x="1756" y="8256"/>
                  </a:cubicBezTo>
                  <a:cubicBezTo>
                    <a:pt x="1791" y="8308"/>
                    <a:pt x="1861" y="8360"/>
                    <a:pt x="1897" y="8412"/>
                  </a:cubicBezTo>
                  <a:cubicBezTo>
                    <a:pt x="1967" y="8463"/>
                    <a:pt x="2002" y="8567"/>
                    <a:pt x="2037" y="8671"/>
                  </a:cubicBezTo>
                  <a:cubicBezTo>
                    <a:pt x="2072" y="8775"/>
                    <a:pt x="2107" y="8879"/>
                    <a:pt x="2142" y="8983"/>
                  </a:cubicBezTo>
                  <a:cubicBezTo>
                    <a:pt x="2178" y="9035"/>
                    <a:pt x="2213" y="9087"/>
                    <a:pt x="2248" y="9138"/>
                  </a:cubicBezTo>
                  <a:cubicBezTo>
                    <a:pt x="2248" y="9190"/>
                    <a:pt x="2283" y="9294"/>
                    <a:pt x="2318" y="9346"/>
                  </a:cubicBezTo>
                  <a:cubicBezTo>
                    <a:pt x="2353" y="9450"/>
                    <a:pt x="2388" y="9606"/>
                    <a:pt x="2423" y="9658"/>
                  </a:cubicBezTo>
                  <a:cubicBezTo>
                    <a:pt x="2423" y="9762"/>
                    <a:pt x="2459" y="9865"/>
                    <a:pt x="2459" y="9917"/>
                  </a:cubicBezTo>
                  <a:cubicBezTo>
                    <a:pt x="2459" y="9969"/>
                    <a:pt x="2459" y="10073"/>
                    <a:pt x="2459" y="10125"/>
                  </a:cubicBezTo>
                  <a:cubicBezTo>
                    <a:pt x="2459" y="10229"/>
                    <a:pt x="2459" y="10281"/>
                    <a:pt x="2459" y="10385"/>
                  </a:cubicBezTo>
                  <a:cubicBezTo>
                    <a:pt x="2459" y="10488"/>
                    <a:pt x="2494" y="10592"/>
                    <a:pt x="2529" y="10644"/>
                  </a:cubicBezTo>
                  <a:cubicBezTo>
                    <a:pt x="2564" y="10748"/>
                    <a:pt x="2564" y="10852"/>
                    <a:pt x="2634" y="10904"/>
                  </a:cubicBezTo>
                  <a:cubicBezTo>
                    <a:pt x="2634" y="10956"/>
                    <a:pt x="2669" y="11008"/>
                    <a:pt x="2704" y="11008"/>
                  </a:cubicBezTo>
                  <a:cubicBezTo>
                    <a:pt x="2775" y="11112"/>
                    <a:pt x="2810" y="11215"/>
                    <a:pt x="2845" y="11267"/>
                  </a:cubicBezTo>
                  <a:cubicBezTo>
                    <a:pt x="2880" y="11423"/>
                    <a:pt x="2985" y="11527"/>
                    <a:pt x="3020" y="11683"/>
                  </a:cubicBezTo>
                  <a:cubicBezTo>
                    <a:pt x="3056" y="11787"/>
                    <a:pt x="3056" y="11994"/>
                    <a:pt x="3091" y="12150"/>
                  </a:cubicBezTo>
                  <a:cubicBezTo>
                    <a:pt x="3091" y="12150"/>
                    <a:pt x="3091" y="12254"/>
                    <a:pt x="3091" y="12306"/>
                  </a:cubicBezTo>
                  <a:cubicBezTo>
                    <a:pt x="3126" y="12513"/>
                    <a:pt x="3126" y="12825"/>
                    <a:pt x="3266" y="12877"/>
                  </a:cubicBezTo>
                  <a:cubicBezTo>
                    <a:pt x="3266" y="12877"/>
                    <a:pt x="3266" y="12825"/>
                    <a:pt x="3301" y="12825"/>
                  </a:cubicBezTo>
                  <a:cubicBezTo>
                    <a:pt x="3372" y="12721"/>
                    <a:pt x="3512" y="12565"/>
                    <a:pt x="3618" y="12462"/>
                  </a:cubicBezTo>
                  <a:cubicBezTo>
                    <a:pt x="3723" y="12410"/>
                    <a:pt x="3934" y="12202"/>
                    <a:pt x="4004" y="12150"/>
                  </a:cubicBezTo>
                  <a:cubicBezTo>
                    <a:pt x="4109" y="12046"/>
                    <a:pt x="4250" y="11838"/>
                    <a:pt x="4355" y="11735"/>
                  </a:cubicBezTo>
                  <a:cubicBezTo>
                    <a:pt x="4425" y="11631"/>
                    <a:pt x="4601" y="11371"/>
                    <a:pt x="4671" y="11267"/>
                  </a:cubicBezTo>
                  <a:cubicBezTo>
                    <a:pt x="4741" y="11163"/>
                    <a:pt x="4882" y="11008"/>
                    <a:pt x="4952" y="10904"/>
                  </a:cubicBezTo>
                  <a:cubicBezTo>
                    <a:pt x="5022" y="10800"/>
                    <a:pt x="5128" y="10540"/>
                    <a:pt x="5163" y="10385"/>
                  </a:cubicBezTo>
                  <a:cubicBezTo>
                    <a:pt x="5198" y="10333"/>
                    <a:pt x="5233" y="10177"/>
                    <a:pt x="5268" y="10073"/>
                  </a:cubicBezTo>
                  <a:cubicBezTo>
                    <a:pt x="5303" y="10021"/>
                    <a:pt x="5374" y="9917"/>
                    <a:pt x="5374" y="9813"/>
                  </a:cubicBezTo>
                  <a:cubicBezTo>
                    <a:pt x="5374" y="9710"/>
                    <a:pt x="5233" y="9554"/>
                    <a:pt x="5268" y="9450"/>
                  </a:cubicBezTo>
                  <a:cubicBezTo>
                    <a:pt x="5268" y="9346"/>
                    <a:pt x="5374" y="9294"/>
                    <a:pt x="5409" y="9242"/>
                  </a:cubicBezTo>
                  <a:cubicBezTo>
                    <a:pt x="5479" y="9138"/>
                    <a:pt x="5655" y="8983"/>
                    <a:pt x="5655" y="8983"/>
                  </a:cubicBezTo>
                  <a:cubicBezTo>
                    <a:pt x="5655" y="8983"/>
                    <a:pt x="5900" y="9035"/>
                    <a:pt x="6006" y="8983"/>
                  </a:cubicBezTo>
                  <a:cubicBezTo>
                    <a:pt x="6041" y="8983"/>
                    <a:pt x="6111" y="8879"/>
                    <a:pt x="6146" y="8827"/>
                  </a:cubicBezTo>
                  <a:cubicBezTo>
                    <a:pt x="6181" y="8723"/>
                    <a:pt x="6217" y="8567"/>
                    <a:pt x="6252" y="8463"/>
                  </a:cubicBezTo>
                  <a:cubicBezTo>
                    <a:pt x="6252" y="8412"/>
                    <a:pt x="6252" y="8204"/>
                    <a:pt x="6287" y="8100"/>
                  </a:cubicBezTo>
                  <a:cubicBezTo>
                    <a:pt x="6322" y="8048"/>
                    <a:pt x="6392" y="7996"/>
                    <a:pt x="6427" y="7944"/>
                  </a:cubicBezTo>
                  <a:cubicBezTo>
                    <a:pt x="6498" y="7892"/>
                    <a:pt x="6568" y="7737"/>
                    <a:pt x="6638" y="7737"/>
                  </a:cubicBezTo>
                  <a:cubicBezTo>
                    <a:pt x="6708" y="7737"/>
                    <a:pt x="6849" y="7737"/>
                    <a:pt x="6884" y="7788"/>
                  </a:cubicBezTo>
                  <a:cubicBezTo>
                    <a:pt x="6954" y="7892"/>
                    <a:pt x="6849" y="8204"/>
                    <a:pt x="6884" y="8360"/>
                  </a:cubicBezTo>
                  <a:cubicBezTo>
                    <a:pt x="6884" y="8412"/>
                    <a:pt x="6954" y="8463"/>
                    <a:pt x="6954" y="8515"/>
                  </a:cubicBezTo>
                  <a:cubicBezTo>
                    <a:pt x="6989" y="8567"/>
                    <a:pt x="7060" y="8619"/>
                    <a:pt x="7130" y="8619"/>
                  </a:cubicBezTo>
                  <a:cubicBezTo>
                    <a:pt x="7200" y="8619"/>
                    <a:pt x="7305" y="8412"/>
                    <a:pt x="7376" y="8412"/>
                  </a:cubicBezTo>
                  <a:cubicBezTo>
                    <a:pt x="7446" y="8308"/>
                    <a:pt x="7586" y="8204"/>
                    <a:pt x="7621" y="8100"/>
                  </a:cubicBezTo>
                  <a:cubicBezTo>
                    <a:pt x="7727" y="8048"/>
                    <a:pt x="7973" y="7737"/>
                    <a:pt x="8008" y="7685"/>
                  </a:cubicBezTo>
                  <a:cubicBezTo>
                    <a:pt x="8043" y="7685"/>
                    <a:pt x="8359" y="7477"/>
                    <a:pt x="8500" y="7477"/>
                  </a:cubicBezTo>
                  <a:cubicBezTo>
                    <a:pt x="8570" y="7477"/>
                    <a:pt x="8710" y="7581"/>
                    <a:pt x="8780" y="7581"/>
                  </a:cubicBezTo>
                  <a:cubicBezTo>
                    <a:pt x="8886" y="7633"/>
                    <a:pt x="9132" y="7788"/>
                    <a:pt x="9237" y="7788"/>
                  </a:cubicBezTo>
                  <a:cubicBezTo>
                    <a:pt x="9307" y="7788"/>
                    <a:pt x="9413" y="7737"/>
                    <a:pt x="9483" y="7685"/>
                  </a:cubicBezTo>
                  <a:cubicBezTo>
                    <a:pt x="9553" y="7685"/>
                    <a:pt x="9659" y="7581"/>
                    <a:pt x="9729" y="7529"/>
                  </a:cubicBezTo>
                  <a:cubicBezTo>
                    <a:pt x="9764" y="7477"/>
                    <a:pt x="9834" y="7373"/>
                    <a:pt x="9869" y="7321"/>
                  </a:cubicBezTo>
                  <a:cubicBezTo>
                    <a:pt x="9904" y="7269"/>
                    <a:pt x="9940" y="7165"/>
                    <a:pt x="9940" y="7165"/>
                  </a:cubicBezTo>
                  <a:cubicBezTo>
                    <a:pt x="9940" y="7062"/>
                    <a:pt x="9694" y="7010"/>
                    <a:pt x="9694" y="6906"/>
                  </a:cubicBezTo>
                  <a:cubicBezTo>
                    <a:pt x="9694" y="6854"/>
                    <a:pt x="9764" y="6802"/>
                    <a:pt x="9764" y="6750"/>
                  </a:cubicBezTo>
                  <a:cubicBezTo>
                    <a:pt x="9799" y="6698"/>
                    <a:pt x="9869" y="6646"/>
                    <a:pt x="9940" y="6646"/>
                  </a:cubicBezTo>
                  <a:cubicBezTo>
                    <a:pt x="9975" y="6594"/>
                    <a:pt x="10115" y="6646"/>
                    <a:pt x="10185" y="6646"/>
                  </a:cubicBezTo>
                  <a:cubicBezTo>
                    <a:pt x="10256" y="6646"/>
                    <a:pt x="10396" y="6698"/>
                    <a:pt x="10466" y="6646"/>
                  </a:cubicBezTo>
                  <a:cubicBezTo>
                    <a:pt x="10537" y="6594"/>
                    <a:pt x="10607" y="6438"/>
                    <a:pt x="10642" y="6335"/>
                  </a:cubicBezTo>
                  <a:cubicBezTo>
                    <a:pt x="10642" y="6231"/>
                    <a:pt x="10712" y="6075"/>
                    <a:pt x="10747" y="6023"/>
                  </a:cubicBezTo>
                  <a:cubicBezTo>
                    <a:pt x="10782" y="5919"/>
                    <a:pt x="10853" y="5815"/>
                    <a:pt x="10888" y="5763"/>
                  </a:cubicBezTo>
                  <a:cubicBezTo>
                    <a:pt x="10993" y="5763"/>
                    <a:pt x="11134" y="5815"/>
                    <a:pt x="11239" y="5867"/>
                  </a:cubicBezTo>
                  <a:cubicBezTo>
                    <a:pt x="11344" y="5919"/>
                    <a:pt x="11555" y="6179"/>
                    <a:pt x="11660" y="6335"/>
                  </a:cubicBezTo>
                  <a:cubicBezTo>
                    <a:pt x="11731" y="6490"/>
                    <a:pt x="11801" y="6906"/>
                    <a:pt x="11906" y="6906"/>
                  </a:cubicBezTo>
                  <a:cubicBezTo>
                    <a:pt x="12187" y="6958"/>
                    <a:pt x="12574" y="6179"/>
                    <a:pt x="12784" y="5867"/>
                  </a:cubicBezTo>
                  <a:cubicBezTo>
                    <a:pt x="12960" y="5660"/>
                    <a:pt x="13276" y="5088"/>
                    <a:pt x="13487" y="4933"/>
                  </a:cubicBezTo>
                  <a:cubicBezTo>
                    <a:pt x="13627" y="4881"/>
                    <a:pt x="13908" y="4933"/>
                    <a:pt x="14049" y="4933"/>
                  </a:cubicBezTo>
                  <a:cubicBezTo>
                    <a:pt x="14119" y="4933"/>
                    <a:pt x="14295" y="4881"/>
                    <a:pt x="14365" y="4829"/>
                  </a:cubicBezTo>
                  <a:cubicBezTo>
                    <a:pt x="14470" y="4777"/>
                    <a:pt x="14611" y="4569"/>
                    <a:pt x="14681" y="4465"/>
                  </a:cubicBezTo>
                  <a:cubicBezTo>
                    <a:pt x="14716" y="4413"/>
                    <a:pt x="14751" y="4258"/>
                    <a:pt x="14786" y="4206"/>
                  </a:cubicBezTo>
                  <a:cubicBezTo>
                    <a:pt x="14892" y="4102"/>
                    <a:pt x="15138" y="4050"/>
                    <a:pt x="15173" y="3946"/>
                  </a:cubicBezTo>
                  <a:cubicBezTo>
                    <a:pt x="15278" y="3738"/>
                    <a:pt x="15138" y="3271"/>
                    <a:pt x="15243" y="3063"/>
                  </a:cubicBezTo>
                  <a:cubicBezTo>
                    <a:pt x="15278" y="3012"/>
                    <a:pt x="15419" y="3012"/>
                    <a:pt x="15489" y="2960"/>
                  </a:cubicBezTo>
                  <a:cubicBezTo>
                    <a:pt x="15559" y="2908"/>
                    <a:pt x="15664" y="2804"/>
                    <a:pt x="15700" y="2752"/>
                  </a:cubicBezTo>
                  <a:cubicBezTo>
                    <a:pt x="15770" y="2752"/>
                    <a:pt x="15805" y="2648"/>
                    <a:pt x="15875" y="2648"/>
                  </a:cubicBezTo>
                  <a:cubicBezTo>
                    <a:pt x="15910" y="2596"/>
                    <a:pt x="16016" y="2596"/>
                    <a:pt x="16051" y="2596"/>
                  </a:cubicBezTo>
                  <a:cubicBezTo>
                    <a:pt x="16086" y="2648"/>
                    <a:pt x="16191" y="2752"/>
                    <a:pt x="16261" y="2752"/>
                  </a:cubicBezTo>
                  <a:cubicBezTo>
                    <a:pt x="16332" y="2804"/>
                    <a:pt x="16472" y="2960"/>
                    <a:pt x="16542" y="2960"/>
                  </a:cubicBezTo>
                  <a:cubicBezTo>
                    <a:pt x="16613" y="3012"/>
                    <a:pt x="16718" y="2960"/>
                    <a:pt x="16753" y="2960"/>
                  </a:cubicBezTo>
                  <a:cubicBezTo>
                    <a:pt x="16823" y="2960"/>
                    <a:pt x="16964" y="3063"/>
                    <a:pt x="17034" y="3063"/>
                  </a:cubicBezTo>
                  <a:cubicBezTo>
                    <a:pt x="17104" y="3167"/>
                    <a:pt x="17280" y="3375"/>
                    <a:pt x="17350" y="3427"/>
                  </a:cubicBezTo>
                  <a:cubicBezTo>
                    <a:pt x="17456" y="3479"/>
                    <a:pt x="17631" y="3479"/>
                    <a:pt x="17737" y="3531"/>
                  </a:cubicBezTo>
                  <a:cubicBezTo>
                    <a:pt x="17772" y="3583"/>
                    <a:pt x="17842" y="3790"/>
                    <a:pt x="17912" y="3790"/>
                  </a:cubicBezTo>
                  <a:cubicBezTo>
                    <a:pt x="17982" y="3842"/>
                    <a:pt x="18158" y="3738"/>
                    <a:pt x="18228" y="3738"/>
                  </a:cubicBezTo>
                  <a:cubicBezTo>
                    <a:pt x="18369" y="3687"/>
                    <a:pt x="18650" y="3583"/>
                    <a:pt x="18825" y="3531"/>
                  </a:cubicBezTo>
                  <a:cubicBezTo>
                    <a:pt x="18860" y="3479"/>
                    <a:pt x="19036" y="3427"/>
                    <a:pt x="19071" y="3375"/>
                  </a:cubicBezTo>
                  <a:cubicBezTo>
                    <a:pt x="19212" y="3271"/>
                    <a:pt x="19422" y="3115"/>
                    <a:pt x="19493" y="2960"/>
                  </a:cubicBezTo>
                  <a:cubicBezTo>
                    <a:pt x="19528" y="2960"/>
                    <a:pt x="19563" y="2804"/>
                    <a:pt x="19598" y="2752"/>
                  </a:cubicBezTo>
                  <a:cubicBezTo>
                    <a:pt x="19633" y="2752"/>
                    <a:pt x="19739" y="2700"/>
                    <a:pt x="19809" y="2648"/>
                  </a:cubicBezTo>
                  <a:cubicBezTo>
                    <a:pt x="19844" y="2596"/>
                    <a:pt x="19914" y="2492"/>
                    <a:pt x="19949" y="2440"/>
                  </a:cubicBezTo>
                  <a:cubicBezTo>
                    <a:pt x="20020" y="2388"/>
                    <a:pt x="20125" y="2233"/>
                    <a:pt x="20160" y="2181"/>
                  </a:cubicBezTo>
                  <a:cubicBezTo>
                    <a:pt x="20195" y="2077"/>
                    <a:pt x="20195" y="1973"/>
                    <a:pt x="20230" y="1921"/>
                  </a:cubicBezTo>
                  <a:cubicBezTo>
                    <a:pt x="20230" y="1765"/>
                    <a:pt x="20195" y="1558"/>
                    <a:pt x="20230" y="1454"/>
                  </a:cubicBezTo>
                  <a:cubicBezTo>
                    <a:pt x="20230" y="1350"/>
                    <a:pt x="20265" y="1090"/>
                    <a:pt x="20300" y="987"/>
                  </a:cubicBezTo>
                  <a:cubicBezTo>
                    <a:pt x="20336" y="883"/>
                    <a:pt x="20371" y="727"/>
                    <a:pt x="20406" y="623"/>
                  </a:cubicBezTo>
                  <a:cubicBezTo>
                    <a:pt x="20441" y="571"/>
                    <a:pt x="20546" y="415"/>
                    <a:pt x="20546" y="363"/>
                  </a:cubicBezTo>
                  <a:cubicBezTo>
                    <a:pt x="20617" y="260"/>
                    <a:pt x="20792" y="0"/>
                    <a:pt x="20792" y="0"/>
                  </a:cubicBezTo>
                  <a:cubicBezTo>
                    <a:pt x="20792" y="0"/>
                    <a:pt x="20862" y="0"/>
                    <a:pt x="20898" y="52"/>
                  </a:cubicBezTo>
                  <a:cubicBezTo>
                    <a:pt x="20933" y="52"/>
                    <a:pt x="21003" y="104"/>
                    <a:pt x="21003" y="156"/>
                  </a:cubicBezTo>
                  <a:cubicBezTo>
                    <a:pt x="21038" y="208"/>
                    <a:pt x="21038" y="312"/>
                    <a:pt x="21038" y="363"/>
                  </a:cubicBezTo>
                  <a:cubicBezTo>
                    <a:pt x="21038" y="571"/>
                    <a:pt x="21038" y="1038"/>
                    <a:pt x="21003" y="1246"/>
                  </a:cubicBezTo>
                  <a:cubicBezTo>
                    <a:pt x="20968" y="1402"/>
                    <a:pt x="20898" y="1610"/>
                    <a:pt x="20862" y="1713"/>
                  </a:cubicBezTo>
                  <a:cubicBezTo>
                    <a:pt x="20862" y="1817"/>
                    <a:pt x="20757" y="2025"/>
                    <a:pt x="20757" y="2129"/>
                  </a:cubicBezTo>
                  <a:cubicBezTo>
                    <a:pt x="20792" y="2181"/>
                    <a:pt x="20827" y="2285"/>
                    <a:pt x="20827" y="2337"/>
                  </a:cubicBezTo>
                  <a:cubicBezTo>
                    <a:pt x="20862" y="2388"/>
                    <a:pt x="20968" y="2544"/>
                    <a:pt x="20968" y="2648"/>
                  </a:cubicBezTo>
                  <a:cubicBezTo>
                    <a:pt x="20968" y="2700"/>
                    <a:pt x="21003" y="2804"/>
                    <a:pt x="21038" y="2856"/>
                  </a:cubicBezTo>
                  <a:cubicBezTo>
                    <a:pt x="21038" y="2908"/>
                    <a:pt x="21073" y="3012"/>
                    <a:pt x="21108" y="3063"/>
                  </a:cubicBezTo>
                  <a:cubicBezTo>
                    <a:pt x="21108" y="3115"/>
                    <a:pt x="21143" y="3219"/>
                    <a:pt x="21179" y="3219"/>
                  </a:cubicBezTo>
                  <a:cubicBezTo>
                    <a:pt x="21179" y="3271"/>
                    <a:pt x="21249" y="3323"/>
                    <a:pt x="21284" y="3375"/>
                  </a:cubicBezTo>
                  <a:cubicBezTo>
                    <a:pt x="21319" y="3375"/>
                    <a:pt x="21389" y="3427"/>
                    <a:pt x="21424" y="3427"/>
                  </a:cubicBezTo>
                  <a:cubicBezTo>
                    <a:pt x="21460" y="3479"/>
                    <a:pt x="21600" y="3479"/>
                    <a:pt x="21600" y="347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E4583E5E-E978-48C9-A8E6-DDECE7D23FAA}"/>
                </a:ext>
              </a:extLst>
            </p:cNvPr>
            <p:cNvSpPr/>
            <p:nvPr/>
          </p:nvSpPr>
          <p:spPr>
            <a:xfrm>
              <a:off x="2203234" y="1728716"/>
              <a:ext cx="3758724" cy="3507138"/>
            </a:xfrm>
            <a:custGeom>
              <a:avLst/>
              <a:gdLst/>
              <a:ahLst/>
              <a:cxnLst>
                <a:cxn ang="0">
                  <a:pos x="wd2" y="hd2"/>
                </a:cxn>
                <a:cxn ang="5400000">
                  <a:pos x="wd2" y="hd2"/>
                </a:cxn>
                <a:cxn ang="10800000">
                  <a:pos x="wd2" y="hd2"/>
                </a:cxn>
                <a:cxn ang="16200000">
                  <a:pos x="wd2" y="hd2"/>
                </a:cxn>
              </a:cxnLst>
              <a:rect l="0" t="0" r="r" b="b"/>
              <a:pathLst>
                <a:path w="21587" h="21577" extrusionOk="0">
                  <a:moveTo>
                    <a:pt x="21587" y="13485"/>
                  </a:moveTo>
                  <a:cubicBezTo>
                    <a:pt x="21587" y="13526"/>
                    <a:pt x="21587" y="13608"/>
                    <a:pt x="21587" y="13690"/>
                  </a:cubicBezTo>
                  <a:cubicBezTo>
                    <a:pt x="21587" y="13690"/>
                    <a:pt x="21549" y="13772"/>
                    <a:pt x="21549" y="13772"/>
                  </a:cubicBezTo>
                  <a:cubicBezTo>
                    <a:pt x="21511" y="13813"/>
                    <a:pt x="21472" y="13854"/>
                    <a:pt x="21434" y="13854"/>
                  </a:cubicBezTo>
                  <a:cubicBezTo>
                    <a:pt x="21396" y="13854"/>
                    <a:pt x="21319" y="13854"/>
                    <a:pt x="21281" y="13854"/>
                  </a:cubicBezTo>
                  <a:cubicBezTo>
                    <a:pt x="21243" y="13854"/>
                    <a:pt x="21128" y="13813"/>
                    <a:pt x="21090" y="13772"/>
                  </a:cubicBezTo>
                  <a:cubicBezTo>
                    <a:pt x="21052" y="13772"/>
                    <a:pt x="20975" y="13731"/>
                    <a:pt x="20899" y="13731"/>
                  </a:cubicBezTo>
                  <a:cubicBezTo>
                    <a:pt x="20861" y="13731"/>
                    <a:pt x="20822" y="13690"/>
                    <a:pt x="20784" y="13731"/>
                  </a:cubicBezTo>
                  <a:cubicBezTo>
                    <a:pt x="20746" y="13731"/>
                    <a:pt x="20784" y="13813"/>
                    <a:pt x="20784" y="13854"/>
                  </a:cubicBezTo>
                  <a:cubicBezTo>
                    <a:pt x="20822" y="13894"/>
                    <a:pt x="20822" y="14017"/>
                    <a:pt x="20822" y="14099"/>
                  </a:cubicBezTo>
                  <a:cubicBezTo>
                    <a:pt x="20822" y="14140"/>
                    <a:pt x="20861" y="14222"/>
                    <a:pt x="20899" y="14263"/>
                  </a:cubicBezTo>
                  <a:cubicBezTo>
                    <a:pt x="20899" y="14304"/>
                    <a:pt x="21014" y="14468"/>
                    <a:pt x="21014" y="14468"/>
                  </a:cubicBezTo>
                  <a:cubicBezTo>
                    <a:pt x="21014" y="14468"/>
                    <a:pt x="20822" y="14673"/>
                    <a:pt x="20784" y="14755"/>
                  </a:cubicBezTo>
                  <a:cubicBezTo>
                    <a:pt x="20746" y="14796"/>
                    <a:pt x="20631" y="14919"/>
                    <a:pt x="20593" y="14960"/>
                  </a:cubicBezTo>
                  <a:cubicBezTo>
                    <a:pt x="20593" y="15042"/>
                    <a:pt x="20517" y="15165"/>
                    <a:pt x="20478" y="15247"/>
                  </a:cubicBezTo>
                  <a:cubicBezTo>
                    <a:pt x="20440" y="15329"/>
                    <a:pt x="20402" y="15534"/>
                    <a:pt x="20402" y="15616"/>
                  </a:cubicBezTo>
                  <a:cubicBezTo>
                    <a:pt x="20364" y="15698"/>
                    <a:pt x="20402" y="15862"/>
                    <a:pt x="20402" y="15985"/>
                  </a:cubicBezTo>
                  <a:cubicBezTo>
                    <a:pt x="20364" y="16026"/>
                    <a:pt x="20364" y="16108"/>
                    <a:pt x="20364" y="16190"/>
                  </a:cubicBezTo>
                  <a:cubicBezTo>
                    <a:pt x="20325" y="16231"/>
                    <a:pt x="20172" y="16354"/>
                    <a:pt x="20134" y="16395"/>
                  </a:cubicBezTo>
                  <a:cubicBezTo>
                    <a:pt x="20096" y="16436"/>
                    <a:pt x="19981" y="16518"/>
                    <a:pt x="19943" y="16559"/>
                  </a:cubicBezTo>
                  <a:cubicBezTo>
                    <a:pt x="19905" y="16600"/>
                    <a:pt x="19752" y="16600"/>
                    <a:pt x="19714" y="16641"/>
                  </a:cubicBezTo>
                  <a:cubicBezTo>
                    <a:pt x="19675" y="16682"/>
                    <a:pt x="19675" y="16805"/>
                    <a:pt x="19637" y="16805"/>
                  </a:cubicBezTo>
                  <a:cubicBezTo>
                    <a:pt x="19523" y="16928"/>
                    <a:pt x="19293" y="17050"/>
                    <a:pt x="19179" y="17132"/>
                  </a:cubicBezTo>
                  <a:cubicBezTo>
                    <a:pt x="19102" y="17173"/>
                    <a:pt x="18949" y="17214"/>
                    <a:pt x="18873" y="17255"/>
                  </a:cubicBezTo>
                  <a:cubicBezTo>
                    <a:pt x="18720" y="17296"/>
                    <a:pt x="18376" y="17378"/>
                    <a:pt x="18223" y="17419"/>
                  </a:cubicBezTo>
                  <a:cubicBezTo>
                    <a:pt x="18146" y="17419"/>
                    <a:pt x="17993" y="17501"/>
                    <a:pt x="17879" y="17460"/>
                  </a:cubicBezTo>
                  <a:cubicBezTo>
                    <a:pt x="17802" y="17460"/>
                    <a:pt x="17764" y="17296"/>
                    <a:pt x="17688" y="17255"/>
                  </a:cubicBezTo>
                  <a:cubicBezTo>
                    <a:pt x="17573" y="17214"/>
                    <a:pt x="17382" y="17214"/>
                    <a:pt x="17267" y="17173"/>
                  </a:cubicBezTo>
                  <a:cubicBezTo>
                    <a:pt x="17191" y="17132"/>
                    <a:pt x="16999" y="16969"/>
                    <a:pt x="16923" y="16887"/>
                  </a:cubicBezTo>
                  <a:cubicBezTo>
                    <a:pt x="16846" y="16846"/>
                    <a:pt x="16694" y="16805"/>
                    <a:pt x="16617" y="16805"/>
                  </a:cubicBezTo>
                  <a:cubicBezTo>
                    <a:pt x="16579" y="16805"/>
                    <a:pt x="16464" y="16846"/>
                    <a:pt x="16388" y="16805"/>
                  </a:cubicBezTo>
                  <a:cubicBezTo>
                    <a:pt x="16311" y="16805"/>
                    <a:pt x="16158" y="16682"/>
                    <a:pt x="16082" y="16641"/>
                  </a:cubicBezTo>
                  <a:cubicBezTo>
                    <a:pt x="16005" y="16641"/>
                    <a:pt x="15891" y="16559"/>
                    <a:pt x="15852" y="16518"/>
                  </a:cubicBezTo>
                  <a:cubicBezTo>
                    <a:pt x="15814" y="16518"/>
                    <a:pt x="15700" y="16518"/>
                    <a:pt x="15661" y="16559"/>
                  </a:cubicBezTo>
                  <a:cubicBezTo>
                    <a:pt x="15623" y="16559"/>
                    <a:pt x="15547" y="16641"/>
                    <a:pt x="15470" y="16641"/>
                  </a:cubicBezTo>
                  <a:cubicBezTo>
                    <a:pt x="15432" y="16682"/>
                    <a:pt x="15317" y="16764"/>
                    <a:pt x="15241" y="16805"/>
                  </a:cubicBezTo>
                  <a:cubicBezTo>
                    <a:pt x="15203" y="16846"/>
                    <a:pt x="15011" y="16846"/>
                    <a:pt x="14973" y="16887"/>
                  </a:cubicBezTo>
                  <a:cubicBezTo>
                    <a:pt x="14897" y="17050"/>
                    <a:pt x="15011" y="17419"/>
                    <a:pt x="14935" y="17583"/>
                  </a:cubicBezTo>
                  <a:cubicBezTo>
                    <a:pt x="14859" y="17665"/>
                    <a:pt x="14591" y="17706"/>
                    <a:pt x="14514" y="17788"/>
                  </a:cubicBezTo>
                  <a:cubicBezTo>
                    <a:pt x="14438" y="17829"/>
                    <a:pt x="14400" y="17952"/>
                    <a:pt x="14362" y="17993"/>
                  </a:cubicBezTo>
                  <a:cubicBezTo>
                    <a:pt x="14285" y="18075"/>
                    <a:pt x="14132" y="18239"/>
                    <a:pt x="14017" y="18280"/>
                  </a:cubicBezTo>
                  <a:cubicBezTo>
                    <a:pt x="13941" y="18321"/>
                    <a:pt x="13750" y="18362"/>
                    <a:pt x="13673" y="18362"/>
                  </a:cubicBezTo>
                  <a:cubicBezTo>
                    <a:pt x="13520" y="18362"/>
                    <a:pt x="13215" y="18321"/>
                    <a:pt x="13100" y="18362"/>
                  </a:cubicBezTo>
                  <a:cubicBezTo>
                    <a:pt x="12832" y="18485"/>
                    <a:pt x="12488" y="18936"/>
                    <a:pt x="12297" y="19141"/>
                  </a:cubicBezTo>
                  <a:cubicBezTo>
                    <a:pt x="12068" y="19346"/>
                    <a:pt x="11685" y="19961"/>
                    <a:pt x="11380" y="19920"/>
                  </a:cubicBezTo>
                  <a:cubicBezTo>
                    <a:pt x="11227" y="19920"/>
                    <a:pt x="11188" y="19592"/>
                    <a:pt x="11074" y="19469"/>
                  </a:cubicBezTo>
                  <a:cubicBezTo>
                    <a:pt x="10997" y="19387"/>
                    <a:pt x="10730" y="19141"/>
                    <a:pt x="10615" y="19100"/>
                  </a:cubicBezTo>
                  <a:cubicBezTo>
                    <a:pt x="10500" y="19059"/>
                    <a:pt x="10347" y="19018"/>
                    <a:pt x="10271" y="19018"/>
                  </a:cubicBezTo>
                  <a:cubicBezTo>
                    <a:pt x="10194" y="19059"/>
                    <a:pt x="10118" y="19141"/>
                    <a:pt x="10080" y="19223"/>
                  </a:cubicBezTo>
                  <a:cubicBezTo>
                    <a:pt x="10042" y="19264"/>
                    <a:pt x="10003" y="19387"/>
                    <a:pt x="9965" y="19469"/>
                  </a:cubicBezTo>
                  <a:cubicBezTo>
                    <a:pt x="9927" y="19551"/>
                    <a:pt x="9850" y="19674"/>
                    <a:pt x="9774" y="19715"/>
                  </a:cubicBezTo>
                  <a:cubicBezTo>
                    <a:pt x="9697" y="19756"/>
                    <a:pt x="9545" y="19715"/>
                    <a:pt x="9468" y="19715"/>
                  </a:cubicBezTo>
                  <a:cubicBezTo>
                    <a:pt x="9392" y="19715"/>
                    <a:pt x="9239" y="19674"/>
                    <a:pt x="9200" y="19715"/>
                  </a:cubicBezTo>
                  <a:cubicBezTo>
                    <a:pt x="9124" y="19715"/>
                    <a:pt x="9086" y="19756"/>
                    <a:pt x="9048" y="19797"/>
                  </a:cubicBezTo>
                  <a:cubicBezTo>
                    <a:pt x="9009" y="19838"/>
                    <a:pt x="8933" y="19879"/>
                    <a:pt x="8933" y="19920"/>
                  </a:cubicBezTo>
                  <a:cubicBezTo>
                    <a:pt x="8933" y="20002"/>
                    <a:pt x="9200" y="20043"/>
                    <a:pt x="9200" y="20124"/>
                  </a:cubicBezTo>
                  <a:cubicBezTo>
                    <a:pt x="9200" y="20124"/>
                    <a:pt x="9162" y="20206"/>
                    <a:pt x="9124" y="20247"/>
                  </a:cubicBezTo>
                  <a:cubicBezTo>
                    <a:pt x="9124" y="20288"/>
                    <a:pt x="9009" y="20370"/>
                    <a:pt x="8971" y="20411"/>
                  </a:cubicBezTo>
                  <a:cubicBezTo>
                    <a:pt x="8895" y="20452"/>
                    <a:pt x="8780" y="20534"/>
                    <a:pt x="8703" y="20534"/>
                  </a:cubicBezTo>
                  <a:cubicBezTo>
                    <a:pt x="8627" y="20575"/>
                    <a:pt x="8512" y="20616"/>
                    <a:pt x="8436" y="20616"/>
                  </a:cubicBezTo>
                  <a:cubicBezTo>
                    <a:pt x="8321" y="20616"/>
                    <a:pt x="8054" y="20493"/>
                    <a:pt x="7939" y="20452"/>
                  </a:cubicBezTo>
                  <a:cubicBezTo>
                    <a:pt x="7862" y="20452"/>
                    <a:pt x="7709" y="20370"/>
                    <a:pt x="7633" y="20370"/>
                  </a:cubicBezTo>
                  <a:cubicBezTo>
                    <a:pt x="7480" y="20370"/>
                    <a:pt x="7136" y="20534"/>
                    <a:pt x="7098" y="20534"/>
                  </a:cubicBezTo>
                  <a:cubicBezTo>
                    <a:pt x="7060" y="20575"/>
                    <a:pt x="6792" y="20821"/>
                    <a:pt x="6715" y="20903"/>
                  </a:cubicBezTo>
                  <a:cubicBezTo>
                    <a:pt x="6639" y="20944"/>
                    <a:pt x="6486" y="21026"/>
                    <a:pt x="6410" y="21108"/>
                  </a:cubicBezTo>
                  <a:cubicBezTo>
                    <a:pt x="6333" y="21149"/>
                    <a:pt x="6219" y="21272"/>
                    <a:pt x="6142" y="21272"/>
                  </a:cubicBezTo>
                  <a:cubicBezTo>
                    <a:pt x="6066" y="21272"/>
                    <a:pt x="5989" y="21231"/>
                    <a:pt x="5951" y="21190"/>
                  </a:cubicBezTo>
                  <a:cubicBezTo>
                    <a:pt x="5951" y="21149"/>
                    <a:pt x="5874" y="21108"/>
                    <a:pt x="5874" y="21067"/>
                  </a:cubicBezTo>
                  <a:cubicBezTo>
                    <a:pt x="5836" y="20944"/>
                    <a:pt x="5951" y="20698"/>
                    <a:pt x="5874" y="20616"/>
                  </a:cubicBezTo>
                  <a:cubicBezTo>
                    <a:pt x="5836" y="20575"/>
                    <a:pt x="5683" y="20575"/>
                    <a:pt x="5607" y="20575"/>
                  </a:cubicBezTo>
                  <a:cubicBezTo>
                    <a:pt x="5569" y="20616"/>
                    <a:pt x="5454" y="20698"/>
                    <a:pt x="5377" y="20739"/>
                  </a:cubicBezTo>
                  <a:cubicBezTo>
                    <a:pt x="5339" y="20780"/>
                    <a:pt x="5263" y="20821"/>
                    <a:pt x="5225" y="20903"/>
                  </a:cubicBezTo>
                  <a:cubicBezTo>
                    <a:pt x="5186" y="20944"/>
                    <a:pt x="5186" y="21108"/>
                    <a:pt x="5186" y="21149"/>
                  </a:cubicBezTo>
                  <a:cubicBezTo>
                    <a:pt x="5148" y="21231"/>
                    <a:pt x="5110" y="21395"/>
                    <a:pt x="5110" y="21436"/>
                  </a:cubicBezTo>
                  <a:cubicBezTo>
                    <a:pt x="5072" y="21477"/>
                    <a:pt x="4957" y="21559"/>
                    <a:pt x="4919" y="21559"/>
                  </a:cubicBezTo>
                  <a:cubicBezTo>
                    <a:pt x="4842" y="21600"/>
                    <a:pt x="4536" y="21559"/>
                    <a:pt x="4536" y="21559"/>
                  </a:cubicBezTo>
                  <a:cubicBezTo>
                    <a:pt x="4536" y="21559"/>
                    <a:pt x="4613" y="21395"/>
                    <a:pt x="4613" y="21354"/>
                  </a:cubicBezTo>
                  <a:cubicBezTo>
                    <a:pt x="4613" y="21272"/>
                    <a:pt x="4536" y="21067"/>
                    <a:pt x="4536" y="20944"/>
                  </a:cubicBezTo>
                  <a:cubicBezTo>
                    <a:pt x="4536" y="20903"/>
                    <a:pt x="4575" y="20780"/>
                    <a:pt x="4536" y="20739"/>
                  </a:cubicBezTo>
                  <a:cubicBezTo>
                    <a:pt x="4498" y="20698"/>
                    <a:pt x="4383" y="20616"/>
                    <a:pt x="4345" y="20575"/>
                  </a:cubicBezTo>
                  <a:cubicBezTo>
                    <a:pt x="4269" y="20452"/>
                    <a:pt x="4307" y="20165"/>
                    <a:pt x="4345" y="20083"/>
                  </a:cubicBezTo>
                  <a:cubicBezTo>
                    <a:pt x="4345" y="20002"/>
                    <a:pt x="4422" y="19920"/>
                    <a:pt x="4422" y="19879"/>
                  </a:cubicBezTo>
                  <a:cubicBezTo>
                    <a:pt x="4460" y="19797"/>
                    <a:pt x="4422" y="19674"/>
                    <a:pt x="4422" y="19633"/>
                  </a:cubicBezTo>
                  <a:cubicBezTo>
                    <a:pt x="4422" y="19592"/>
                    <a:pt x="4307" y="19469"/>
                    <a:pt x="4307" y="19428"/>
                  </a:cubicBezTo>
                  <a:cubicBezTo>
                    <a:pt x="4269" y="19387"/>
                    <a:pt x="4269" y="19264"/>
                    <a:pt x="4269" y="19182"/>
                  </a:cubicBezTo>
                  <a:cubicBezTo>
                    <a:pt x="4307" y="19141"/>
                    <a:pt x="4345" y="19100"/>
                    <a:pt x="4383" y="19100"/>
                  </a:cubicBezTo>
                  <a:cubicBezTo>
                    <a:pt x="4422" y="19059"/>
                    <a:pt x="4536" y="19100"/>
                    <a:pt x="4613" y="19059"/>
                  </a:cubicBezTo>
                  <a:cubicBezTo>
                    <a:pt x="4651" y="19018"/>
                    <a:pt x="4728" y="18936"/>
                    <a:pt x="4728" y="18895"/>
                  </a:cubicBezTo>
                  <a:cubicBezTo>
                    <a:pt x="4766" y="18813"/>
                    <a:pt x="4728" y="18649"/>
                    <a:pt x="4728" y="18608"/>
                  </a:cubicBezTo>
                  <a:cubicBezTo>
                    <a:pt x="4766" y="18526"/>
                    <a:pt x="4689" y="18321"/>
                    <a:pt x="4728" y="18239"/>
                  </a:cubicBezTo>
                  <a:cubicBezTo>
                    <a:pt x="4728" y="18157"/>
                    <a:pt x="4880" y="18034"/>
                    <a:pt x="4919" y="17952"/>
                  </a:cubicBezTo>
                  <a:cubicBezTo>
                    <a:pt x="4957" y="17911"/>
                    <a:pt x="5033" y="17829"/>
                    <a:pt x="5072" y="17747"/>
                  </a:cubicBezTo>
                  <a:cubicBezTo>
                    <a:pt x="5072" y="17665"/>
                    <a:pt x="5033" y="17460"/>
                    <a:pt x="5033" y="17378"/>
                  </a:cubicBezTo>
                  <a:cubicBezTo>
                    <a:pt x="5033" y="17255"/>
                    <a:pt x="4995" y="17091"/>
                    <a:pt x="4995" y="16969"/>
                  </a:cubicBezTo>
                  <a:cubicBezTo>
                    <a:pt x="4957" y="16887"/>
                    <a:pt x="4919" y="16682"/>
                    <a:pt x="4919" y="16682"/>
                  </a:cubicBezTo>
                  <a:cubicBezTo>
                    <a:pt x="4919" y="16682"/>
                    <a:pt x="5033" y="16518"/>
                    <a:pt x="5110" y="16436"/>
                  </a:cubicBezTo>
                  <a:cubicBezTo>
                    <a:pt x="5148" y="16354"/>
                    <a:pt x="5301" y="16272"/>
                    <a:pt x="5377" y="16190"/>
                  </a:cubicBezTo>
                  <a:cubicBezTo>
                    <a:pt x="5416" y="16149"/>
                    <a:pt x="5530" y="16108"/>
                    <a:pt x="5607" y="16067"/>
                  </a:cubicBezTo>
                  <a:cubicBezTo>
                    <a:pt x="5683" y="16067"/>
                    <a:pt x="5836" y="16108"/>
                    <a:pt x="5913" y="16108"/>
                  </a:cubicBezTo>
                  <a:cubicBezTo>
                    <a:pt x="5989" y="16108"/>
                    <a:pt x="6142" y="16026"/>
                    <a:pt x="6142" y="15985"/>
                  </a:cubicBezTo>
                  <a:cubicBezTo>
                    <a:pt x="6180" y="15862"/>
                    <a:pt x="5951" y="15698"/>
                    <a:pt x="5951" y="15616"/>
                  </a:cubicBezTo>
                  <a:cubicBezTo>
                    <a:pt x="5913" y="15493"/>
                    <a:pt x="5951" y="15288"/>
                    <a:pt x="5951" y="15165"/>
                  </a:cubicBezTo>
                  <a:cubicBezTo>
                    <a:pt x="5989" y="15083"/>
                    <a:pt x="5989" y="14878"/>
                    <a:pt x="5989" y="14796"/>
                  </a:cubicBezTo>
                  <a:cubicBezTo>
                    <a:pt x="5989" y="14755"/>
                    <a:pt x="5989" y="14673"/>
                    <a:pt x="6027" y="14632"/>
                  </a:cubicBezTo>
                  <a:cubicBezTo>
                    <a:pt x="6066" y="14591"/>
                    <a:pt x="6142" y="14509"/>
                    <a:pt x="6219" y="14509"/>
                  </a:cubicBezTo>
                  <a:cubicBezTo>
                    <a:pt x="6257" y="14509"/>
                    <a:pt x="6371" y="14591"/>
                    <a:pt x="6448" y="14591"/>
                  </a:cubicBezTo>
                  <a:cubicBezTo>
                    <a:pt x="6448" y="14591"/>
                    <a:pt x="6524" y="14591"/>
                    <a:pt x="6524" y="14591"/>
                  </a:cubicBezTo>
                  <a:cubicBezTo>
                    <a:pt x="6563" y="14591"/>
                    <a:pt x="6677" y="14632"/>
                    <a:pt x="6715" y="14591"/>
                  </a:cubicBezTo>
                  <a:cubicBezTo>
                    <a:pt x="6754" y="14550"/>
                    <a:pt x="6754" y="14345"/>
                    <a:pt x="6754" y="14263"/>
                  </a:cubicBezTo>
                  <a:cubicBezTo>
                    <a:pt x="6754" y="14140"/>
                    <a:pt x="6792" y="13854"/>
                    <a:pt x="6754" y="13731"/>
                  </a:cubicBezTo>
                  <a:cubicBezTo>
                    <a:pt x="6715" y="13690"/>
                    <a:pt x="6601" y="13608"/>
                    <a:pt x="6563" y="13567"/>
                  </a:cubicBezTo>
                  <a:cubicBezTo>
                    <a:pt x="6524" y="13485"/>
                    <a:pt x="6371" y="13362"/>
                    <a:pt x="6295" y="13321"/>
                  </a:cubicBezTo>
                  <a:cubicBezTo>
                    <a:pt x="6295" y="13280"/>
                    <a:pt x="6180" y="13239"/>
                    <a:pt x="6142" y="13198"/>
                  </a:cubicBezTo>
                  <a:cubicBezTo>
                    <a:pt x="6066" y="13157"/>
                    <a:pt x="5913" y="13116"/>
                    <a:pt x="5836" y="13075"/>
                  </a:cubicBezTo>
                  <a:cubicBezTo>
                    <a:pt x="5798" y="13034"/>
                    <a:pt x="5683" y="13034"/>
                    <a:pt x="5683" y="12993"/>
                  </a:cubicBezTo>
                  <a:cubicBezTo>
                    <a:pt x="5645" y="12952"/>
                    <a:pt x="5645" y="12829"/>
                    <a:pt x="5683" y="12788"/>
                  </a:cubicBezTo>
                  <a:cubicBezTo>
                    <a:pt x="5683" y="12747"/>
                    <a:pt x="5760" y="12665"/>
                    <a:pt x="5798" y="12624"/>
                  </a:cubicBezTo>
                  <a:cubicBezTo>
                    <a:pt x="5836" y="12583"/>
                    <a:pt x="5836" y="12501"/>
                    <a:pt x="5836" y="12460"/>
                  </a:cubicBezTo>
                  <a:cubicBezTo>
                    <a:pt x="5836" y="12419"/>
                    <a:pt x="5760" y="12337"/>
                    <a:pt x="5722" y="12296"/>
                  </a:cubicBezTo>
                  <a:cubicBezTo>
                    <a:pt x="5683" y="12214"/>
                    <a:pt x="5607" y="12091"/>
                    <a:pt x="5607" y="12050"/>
                  </a:cubicBezTo>
                  <a:cubicBezTo>
                    <a:pt x="5607" y="11968"/>
                    <a:pt x="5607" y="11886"/>
                    <a:pt x="5607" y="11845"/>
                  </a:cubicBezTo>
                  <a:cubicBezTo>
                    <a:pt x="5645" y="11804"/>
                    <a:pt x="5760" y="11804"/>
                    <a:pt x="5798" y="11722"/>
                  </a:cubicBezTo>
                  <a:cubicBezTo>
                    <a:pt x="5836" y="11681"/>
                    <a:pt x="5798" y="11599"/>
                    <a:pt x="5836" y="11558"/>
                  </a:cubicBezTo>
                  <a:cubicBezTo>
                    <a:pt x="5836" y="11517"/>
                    <a:pt x="5836" y="11435"/>
                    <a:pt x="5836" y="11353"/>
                  </a:cubicBezTo>
                  <a:cubicBezTo>
                    <a:pt x="5836" y="11312"/>
                    <a:pt x="5913" y="11230"/>
                    <a:pt x="5913" y="11189"/>
                  </a:cubicBezTo>
                  <a:cubicBezTo>
                    <a:pt x="5951" y="11107"/>
                    <a:pt x="5951" y="11066"/>
                    <a:pt x="5989" y="10984"/>
                  </a:cubicBezTo>
                  <a:cubicBezTo>
                    <a:pt x="6027" y="10943"/>
                    <a:pt x="6066" y="10820"/>
                    <a:pt x="6066" y="10780"/>
                  </a:cubicBezTo>
                  <a:cubicBezTo>
                    <a:pt x="6104" y="10739"/>
                    <a:pt x="6219" y="10657"/>
                    <a:pt x="6219" y="10616"/>
                  </a:cubicBezTo>
                  <a:cubicBezTo>
                    <a:pt x="6219" y="10575"/>
                    <a:pt x="6180" y="10575"/>
                    <a:pt x="6142" y="10575"/>
                  </a:cubicBezTo>
                  <a:cubicBezTo>
                    <a:pt x="6104" y="10575"/>
                    <a:pt x="6066" y="10534"/>
                    <a:pt x="6027" y="10493"/>
                  </a:cubicBezTo>
                  <a:cubicBezTo>
                    <a:pt x="5989" y="10452"/>
                    <a:pt x="5836" y="10329"/>
                    <a:pt x="5874" y="10288"/>
                  </a:cubicBezTo>
                  <a:cubicBezTo>
                    <a:pt x="5874" y="10247"/>
                    <a:pt x="5913" y="10165"/>
                    <a:pt x="5913" y="10124"/>
                  </a:cubicBezTo>
                  <a:cubicBezTo>
                    <a:pt x="5951" y="10083"/>
                    <a:pt x="5989" y="9960"/>
                    <a:pt x="6066" y="9960"/>
                  </a:cubicBezTo>
                  <a:cubicBezTo>
                    <a:pt x="6066" y="9960"/>
                    <a:pt x="6066" y="10042"/>
                    <a:pt x="6066" y="10083"/>
                  </a:cubicBezTo>
                  <a:cubicBezTo>
                    <a:pt x="6104" y="10124"/>
                    <a:pt x="6219" y="10165"/>
                    <a:pt x="6257" y="10206"/>
                  </a:cubicBezTo>
                  <a:cubicBezTo>
                    <a:pt x="6257" y="10247"/>
                    <a:pt x="6257" y="10329"/>
                    <a:pt x="6295" y="10329"/>
                  </a:cubicBezTo>
                  <a:cubicBezTo>
                    <a:pt x="6371" y="10288"/>
                    <a:pt x="6486" y="10124"/>
                    <a:pt x="6524" y="10083"/>
                  </a:cubicBezTo>
                  <a:cubicBezTo>
                    <a:pt x="6524" y="10042"/>
                    <a:pt x="6563" y="10001"/>
                    <a:pt x="6563" y="10001"/>
                  </a:cubicBezTo>
                  <a:cubicBezTo>
                    <a:pt x="6563" y="9960"/>
                    <a:pt x="6486" y="9919"/>
                    <a:pt x="6486" y="9878"/>
                  </a:cubicBezTo>
                  <a:cubicBezTo>
                    <a:pt x="6448" y="9837"/>
                    <a:pt x="6486" y="9796"/>
                    <a:pt x="6486" y="9714"/>
                  </a:cubicBezTo>
                  <a:cubicBezTo>
                    <a:pt x="6448" y="9673"/>
                    <a:pt x="6486" y="9591"/>
                    <a:pt x="6486" y="9591"/>
                  </a:cubicBezTo>
                  <a:cubicBezTo>
                    <a:pt x="6448" y="9509"/>
                    <a:pt x="6371" y="9468"/>
                    <a:pt x="6333" y="9427"/>
                  </a:cubicBezTo>
                  <a:cubicBezTo>
                    <a:pt x="6295" y="9386"/>
                    <a:pt x="6219" y="9345"/>
                    <a:pt x="6142" y="9345"/>
                  </a:cubicBezTo>
                  <a:cubicBezTo>
                    <a:pt x="6104" y="9345"/>
                    <a:pt x="6027" y="9345"/>
                    <a:pt x="5989" y="9386"/>
                  </a:cubicBezTo>
                  <a:cubicBezTo>
                    <a:pt x="5951" y="9427"/>
                    <a:pt x="5951" y="9468"/>
                    <a:pt x="5913" y="9509"/>
                  </a:cubicBezTo>
                  <a:cubicBezTo>
                    <a:pt x="5874" y="9509"/>
                    <a:pt x="5836" y="9427"/>
                    <a:pt x="5798" y="9427"/>
                  </a:cubicBezTo>
                  <a:cubicBezTo>
                    <a:pt x="5760" y="9386"/>
                    <a:pt x="5722" y="9345"/>
                    <a:pt x="5683" y="9345"/>
                  </a:cubicBezTo>
                  <a:cubicBezTo>
                    <a:pt x="5607" y="9345"/>
                    <a:pt x="5569" y="9386"/>
                    <a:pt x="5530" y="9386"/>
                  </a:cubicBezTo>
                  <a:cubicBezTo>
                    <a:pt x="5492" y="9386"/>
                    <a:pt x="5492" y="9427"/>
                    <a:pt x="5454" y="9427"/>
                  </a:cubicBezTo>
                  <a:cubicBezTo>
                    <a:pt x="5416" y="9468"/>
                    <a:pt x="5339" y="9427"/>
                    <a:pt x="5301" y="9386"/>
                  </a:cubicBezTo>
                  <a:cubicBezTo>
                    <a:pt x="5186" y="9345"/>
                    <a:pt x="5110" y="9222"/>
                    <a:pt x="5033" y="9222"/>
                  </a:cubicBezTo>
                  <a:cubicBezTo>
                    <a:pt x="4995" y="9222"/>
                    <a:pt x="4957" y="9263"/>
                    <a:pt x="4919" y="9222"/>
                  </a:cubicBezTo>
                  <a:cubicBezTo>
                    <a:pt x="4919" y="9222"/>
                    <a:pt x="4880" y="9222"/>
                    <a:pt x="4842" y="9181"/>
                  </a:cubicBezTo>
                  <a:cubicBezTo>
                    <a:pt x="4842" y="9140"/>
                    <a:pt x="4766" y="9058"/>
                    <a:pt x="4766" y="9058"/>
                  </a:cubicBezTo>
                  <a:cubicBezTo>
                    <a:pt x="4766" y="9099"/>
                    <a:pt x="4536" y="9058"/>
                    <a:pt x="4498" y="9058"/>
                  </a:cubicBezTo>
                  <a:cubicBezTo>
                    <a:pt x="4422" y="8935"/>
                    <a:pt x="4575" y="8607"/>
                    <a:pt x="4575" y="8484"/>
                  </a:cubicBezTo>
                  <a:cubicBezTo>
                    <a:pt x="4575" y="8402"/>
                    <a:pt x="4575" y="8197"/>
                    <a:pt x="4536" y="8115"/>
                  </a:cubicBezTo>
                  <a:cubicBezTo>
                    <a:pt x="4536" y="7992"/>
                    <a:pt x="4422" y="7828"/>
                    <a:pt x="4460" y="7706"/>
                  </a:cubicBezTo>
                  <a:cubicBezTo>
                    <a:pt x="4460" y="7665"/>
                    <a:pt x="4536" y="7583"/>
                    <a:pt x="4575" y="7542"/>
                  </a:cubicBezTo>
                  <a:cubicBezTo>
                    <a:pt x="4613" y="7501"/>
                    <a:pt x="4804" y="7460"/>
                    <a:pt x="4804" y="7378"/>
                  </a:cubicBezTo>
                  <a:cubicBezTo>
                    <a:pt x="4842" y="7337"/>
                    <a:pt x="4804" y="7214"/>
                    <a:pt x="4766" y="7132"/>
                  </a:cubicBezTo>
                  <a:cubicBezTo>
                    <a:pt x="4728" y="7050"/>
                    <a:pt x="4651" y="6886"/>
                    <a:pt x="4536" y="6886"/>
                  </a:cubicBezTo>
                  <a:cubicBezTo>
                    <a:pt x="4498" y="6886"/>
                    <a:pt x="4422" y="6968"/>
                    <a:pt x="4422" y="7009"/>
                  </a:cubicBezTo>
                  <a:cubicBezTo>
                    <a:pt x="4269" y="7050"/>
                    <a:pt x="4001" y="7214"/>
                    <a:pt x="3848" y="7296"/>
                  </a:cubicBezTo>
                  <a:cubicBezTo>
                    <a:pt x="3695" y="7296"/>
                    <a:pt x="3389" y="7337"/>
                    <a:pt x="3237" y="7378"/>
                  </a:cubicBezTo>
                  <a:cubicBezTo>
                    <a:pt x="3198" y="7378"/>
                    <a:pt x="3045" y="7378"/>
                    <a:pt x="2969" y="7378"/>
                  </a:cubicBezTo>
                  <a:cubicBezTo>
                    <a:pt x="2854" y="7419"/>
                    <a:pt x="2548" y="7542"/>
                    <a:pt x="2548" y="7542"/>
                  </a:cubicBezTo>
                  <a:cubicBezTo>
                    <a:pt x="2510" y="7501"/>
                    <a:pt x="2510" y="7501"/>
                    <a:pt x="2510" y="7501"/>
                  </a:cubicBezTo>
                  <a:cubicBezTo>
                    <a:pt x="2510" y="7501"/>
                    <a:pt x="2319" y="7419"/>
                    <a:pt x="2281" y="7419"/>
                  </a:cubicBezTo>
                  <a:cubicBezTo>
                    <a:pt x="2166" y="7378"/>
                    <a:pt x="1937" y="7255"/>
                    <a:pt x="1937" y="7255"/>
                  </a:cubicBezTo>
                  <a:cubicBezTo>
                    <a:pt x="1937" y="7255"/>
                    <a:pt x="1631" y="7050"/>
                    <a:pt x="1593" y="6927"/>
                  </a:cubicBezTo>
                  <a:cubicBezTo>
                    <a:pt x="1593" y="6845"/>
                    <a:pt x="1669" y="6804"/>
                    <a:pt x="1707" y="6722"/>
                  </a:cubicBezTo>
                  <a:cubicBezTo>
                    <a:pt x="1707" y="6681"/>
                    <a:pt x="1746" y="6599"/>
                    <a:pt x="1784" y="6558"/>
                  </a:cubicBezTo>
                  <a:cubicBezTo>
                    <a:pt x="1822" y="6517"/>
                    <a:pt x="1822" y="6435"/>
                    <a:pt x="1860" y="6394"/>
                  </a:cubicBezTo>
                  <a:cubicBezTo>
                    <a:pt x="1860" y="6312"/>
                    <a:pt x="1937" y="6312"/>
                    <a:pt x="1975" y="6271"/>
                  </a:cubicBezTo>
                  <a:cubicBezTo>
                    <a:pt x="2013" y="6230"/>
                    <a:pt x="2090" y="6189"/>
                    <a:pt x="2128" y="6148"/>
                  </a:cubicBezTo>
                  <a:cubicBezTo>
                    <a:pt x="2166" y="6107"/>
                    <a:pt x="2243" y="6066"/>
                    <a:pt x="2281" y="6066"/>
                  </a:cubicBezTo>
                  <a:cubicBezTo>
                    <a:pt x="2319" y="6025"/>
                    <a:pt x="2395" y="6025"/>
                    <a:pt x="2434" y="5984"/>
                  </a:cubicBezTo>
                  <a:cubicBezTo>
                    <a:pt x="2472" y="5984"/>
                    <a:pt x="2548" y="5984"/>
                    <a:pt x="2548" y="5984"/>
                  </a:cubicBezTo>
                  <a:cubicBezTo>
                    <a:pt x="2625" y="5984"/>
                    <a:pt x="2701" y="5943"/>
                    <a:pt x="2740" y="5943"/>
                  </a:cubicBezTo>
                  <a:cubicBezTo>
                    <a:pt x="2778" y="5943"/>
                    <a:pt x="2854" y="5902"/>
                    <a:pt x="2892" y="5861"/>
                  </a:cubicBezTo>
                  <a:cubicBezTo>
                    <a:pt x="2931" y="5820"/>
                    <a:pt x="2931" y="5615"/>
                    <a:pt x="2969" y="5533"/>
                  </a:cubicBezTo>
                  <a:cubicBezTo>
                    <a:pt x="2969" y="5492"/>
                    <a:pt x="2969" y="5328"/>
                    <a:pt x="2969" y="5287"/>
                  </a:cubicBezTo>
                  <a:cubicBezTo>
                    <a:pt x="2969" y="5246"/>
                    <a:pt x="2969" y="5123"/>
                    <a:pt x="2931" y="5041"/>
                  </a:cubicBezTo>
                  <a:cubicBezTo>
                    <a:pt x="2854" y="4959"/>
                    <a:pt x="2625" y="4836"/>
                    <a:pt x="2510" y="4795"/>
                  </a:cubicBezTo>
                  <a:cubicBezTo>
                    <a:pt x="2395" y="4713"/>
                    <a:pt x="2166" y="4591"/>
                    <a:pt x="2051" y="4550"/>
                  </a:cubicBezTo>
                  <a:cubicBezTo>
                    <a:pt x="2051" y="4509"/>
                    <a:pt x="2013" y="4468"/>
                    <a:pt x="1975" y="4468"/>
                  </a:cubicBezTo>
                  <a:cubicBezTo>
                    <a:pt x="1860" y="4427"/>
                    <a:pt x="1707" y="4468"/>
                    <a:pt x="1593" y="4468"/>
                  </a:cubicBezTo>
                  <a:cubicBezTo>
                    <a:pt x="1478" y="4468"/>
                    <a:pt x="1210" y="4509"/>
                    <a:pt x="1096" y="4550"/>
                  </a:cubicBezTo>
                  <a:cubicBezTo>
                    <a:pt x="981" y="4550"/>
                    <a:pt x="866" y="4672"/>
                    <a:pt x="752" y="4713"/>
                  </a:cubicBezTo>
                  <a:cubicBezTo>
                    <a:pt x="675" y="4754"/>
                    <a:pt x="560" y="4795"/>
                    <a:pt x="484" y="4836"/>
                  </a:cubicBezTo>
                  <a:cubicBezTo>
                    <a:pt x="446" y="4877"/>
                    <a:pt x="331" y="4918"/>
                    <a:pt x="293" y="4959"/>
                  </a:cubicBezTo>
                  <a:cubicBezTo>
                    <a:pt x="216" y="5000"/>
                    <a:pt x="102" y="5082"/>
                    <a:pt x="63" y="5041"/>
                  </a:cubicBezTo>
                  <a:cubicBezTo>
                    <a:pt x="-13" y="5041"/>
                    <a:pt x="-13" y="4877"/>
                    <a:pt x="25" y="4795"/>
                  </a:cubicBezTo>
                  <a:cubicBezTo>
                    <a:pt x="25" y="4754"/>
                    <a:pt x="140" y="4672"/>
                    <a:pt x="178" y="4631"/>
                  </a:cubicBezTo>
                  <a:cubicBezTo>
                    <a:pt x="178" y="4550"/>
                    <a:pt x="216" y="4427"/>
                    <a:pt x="216" y="4345"/>
                  </a:cubicBezTo>
                  <a:cubicBezTo>
                    <a:pt x="216" y="4263"/>
                    <a:pt x="216" y="4058"/>
                    <a:pt x="178" y="3935"/>
                  </a:cubicBezTo>
                  <a:cubicBezTo>
                    <a:pt x="178" y="3894"/>
                    <a:pt x="102" y="3689"/>
                    <a:pt x="102" y="3689"/>
                  </a:cubicBezTo>
                  <a:cubicBezTo>
                    <a:pt x="102" y="3689"/>
                    <a:pt x="369" y="3689"/>
                    <a:pt x="446" y="3648"/>
                  </a:cubicBezTo>
                  <a:cubicBezTo>
                    <a:pt x="484" y="3648"/>
                    <a:pt x="599" y="3566"/>
                    <a:pt x="675" y="3525"/>
                  </a:cubicBezTo>
                  <a:cubicBezTo>
                    <a:pt x="713" y="3443"/>
                    <a:pt x="866" y="3320"/>
                    <a:pt x="943" y="3238"/>
                  </a:cubicBezTo>
                  <a:cubicBezTo>
                    <a:pt x="981" y="3197"/>
                    <a:pt x="1057" y="3074"/>
                    <a:pt x="1134" y="3074"/>
                  </a:cubicBezTo>
                  <a:cubicBezTo>
                    <a:pt x="1210" y="3033"/>
                    <a:pt x="1363" y="3115"/>
                    <a:pt x="1478" y="3115"/>
                  </a:cubicBezTo>
                  <a:cubicBezTo>
                    <a:pt x="1516" y="3115"/>
                    <a:pt x="1631" y="3115"/>
                    <a:pt x="1669" y="3074"/>
                  </a:cubicBezTo>
                  <a:cubicBezTo>
                    <a:pt x="1707" y="3033"/>
                    <a:pt x="1746" y="2951"/>
                    <a:pt x="1784" y="2910"/>
                  </a:cubicBezTo>
                  <a:cubicBezTo>
                    <a:pt x="1784" y="2869"/>
                    <a:pt x="1746" y="2787"/>
                    <a:pt x="1784" y="2746"/>
                  </a:cubicBezTo>
                  <a:cubicBezTo>
                    <a:pt x="1860" y="2664"/>
                    <a:pt x="2051" y="2746"/>
                    <a:pt x="2166" y="2705"/>
                  </a:cubicBezTo>
                  <a:cubicBezTo>
                    <a:pt x="2243" y="2623"/>
                    <a:pt x="2319" y="2459"/>
                    <a:pt x="2395" y="2336"/>
                  </a:cubicBezTo>
                  <a:cubicBezTo>
                    <a:pt x="2434" y="2254"/>
                    <a:pt x="2548" y="2049"/>
                    <a:pt x="2587" y="1885"/>
                  </a:cubicBezTo>
                  <a:cubicBezTo>
                    <a:pt x="2587" y="1844"/>
                    <a:pt x="2548" y="1721"/>
                    <a:pt x="2625" y="1680"/>
                  </a:cubicBezTo>
                  <a:cubicBezTo>
                    <a:pt x="2701" y="1598"/>
                    <a:pt x="2969" y="1762"/>
                    <a:pt x="3084" y="1762"/>
                  </a:cubicBezTo>
                  <a:cubicBezTo>
                    <a:pt x="3275" y="1803"/>
                    <a:pt x="3772" y="1885"/>
                    <a:pt x="3886" y="1721"/>
                  </a:cubicBezTo>
                  <a:cubicBezTo>
                    <a:pt x="3963" y="1639"/>
                    <a:pt x="3772" y="1394"/>
                    <a:pt x="3810" y="1271"/>
                  </a:cubicBezTo>
                  <a:cubicBezTo>
                    <a:pt x="3848" y="1230"/>
                    <a:pt x="4001" y="1189"/>
                    <a:pt x="4039" y="1148"/>
                  </a:cubicBezTo>
                  <a:cubicBezTo>
                    <a:pt x="4078" y="1066"/>
                    <a:pt x="4001" y="943"/>
                    <a:pt x="4039" y="861"/>
                  </a:cubicBezTo>
                  <a:cubicBezTo>
                    <a:pt x="4039" y="779"/>
                    <a:pt x="4078" y="656"/>
                    <a:pt x="4116" y="615"/>
                  </a:cubicBezTo>
                  <a:cubicBezTo>
                    <a:pt x="4192" y="574"/>
                    <a:pt x="4307" y="574"/>
                    <a:pt x="4345" y="574"/>
                  </a:cubicBezTo>
                  <a:cubicBezTo>
                    <a:pt x="4422" y="574"/>
                    <a:pt x="4536" y="533"/>
                    <a:pt x="4613" y="574"/>
                  </a:cubicBezTo>
                  <a:cubicBezTo>
                    <a:pt x="4651" y="615"/>
                    <a:pt x="4728" y="779"/>
                    <a:pt x="4804" y="820"/>
                  </a:cubicBezTo>
                  <a:cubicBezTo>
                    <a:pt x="4880" y="861"/>
                    <a:pt x="5072" y="902"/>
                    <a:pt x="5148" y="902"/>
                  </a:cubicBezTo>
                  <a:cubicBezTo>
                    <a:pt x="5263" y="902"/>
                    <a:pt x="5492" y="902"/>
                    <a:pt x="5607" y="861"/>
                  </a:cubicBezTo>
                  <a:cubicBezTo>
                    <a:pt x="5722" y="861"/>
                    <a:pt x="5913" y="820"/>
                    <a:pt x="5989" y="779"/>
                  </a:cubicBezTo>
                  <a:cubicBezTo>
                    <a:pt x="6066" y="779"/>
                    <a:pt x="6257" y="656"/>
                    <a:pt x="6295" y="615"/>
                  </a:cubicBezTo>
                  <a:cubicBezTo>
                    <a:pt x="6410" y="533"/>
                    <a:pt x="6563" y="410"/>
                    <a:pt x="6639" y="287"/>
                  </a:cubicBezTo>
                  <a:cubicBezTo>
                    <a:pt x="6715" y="246"/>
                    <a:pt x="6792" y="0"/>
                    <a:pt x="6868" y="0"/>
                  </a:cubicBezTo>
                  <a:cubicBezTo>
                    <a:pt x="6907" y="0"/>
                    <a:pt x="6983" y="0"/>
                    <a:pt x="6983" y="0"/>
                  </a:cubicBezTo>
                  <a:cubicBezTo>
                    <a:pt x="7021" y="82"/>
                    <a:pt x="6983" y="287"/>
                    <a:pt x="7021" y="369"/>
                  </a:cubicBezTo>
                  <a:cubicBezTo>
                    <a:pt x="7098" y="410"/>
                    <a:pt x="7212" y="328"/>
                    <a:pt x="7289" y="328"/>
                  </a:cubicBezTo>
                  <a:cubicBezTo>
                    <a:pt x="7442" y="328"/>
                    <a:pt x="7709" y="369"/>
                    <a:pt x="7862" y="410"/>
                  </a:cubicBezTo>
                  <a:cubicBezTo>
                    <a:pt x="7939" y="410"/>
                    <a:pt x="8130" y="410"/>
                    <a:pt x="8168" y="451"/>
                  </a:cubicBezTo>
                  <a:cubicBezTo>
                    <a:pt x="8283" y="451"/>
                    <a:pt x="8474" y="574"/>
                    <a:pt x="8589" y="574"/>
                  </a:cubicBezTo>
                  <a:cubicBezTo>
                    <a:pt x="8627" y="574"/>
                    <a:pt x="8742" y="451"/>
                    <a:pt x="8780" y="410"/>
                  </a:cubicBezTo>
                  <a:cubicBezTo>
                    <a:pt x="8856" y="369"/>
                    <a:pt x="8895" y="205"/>
                    <a:pt x="8971" y="164"/>
                  </a:cubicBezTo>
                  <a:cubicBezTo>
                    <a:pt x="9086" y="123"/>
                    <a:pt x="9277" y="164"/>
                    <a:pt x="9392" y="164"/>
                  </a:cubicBezTo>
                  <a:cubicBezTo>
                    <a:pt x="9430" y="164"/>
                    <a:pt x="9506" y="164"/>
                    <a:pt x="9506" y="164"/>
                  </a:cubicBezTo>
                  <a:cubicBezTo>
                    <a:pt x="9506" y="164"/>
                    <a:pt x="9392" y="369"/>
                    <a:pt x="9353" y="410"/>
                  </a:cubicBezTo>
                  <a:cubicBezTo>
                    <a:pt x="9353" y="451"/>
                    <a:pt x="9277" y="492"/>
                    <a:pt x="9239" y="533"/>
                  </a:cubicBezTo>
                  <a:cubicBezTo>
                    <a:pt x="9200" y="574"/>
                    <a:pt x="9162" y="656"/>
                    <a:pt x="9124" y="656"/>
                  </a:cubicBezTo>
                  <a:cubicBezTo>
                    <a:pt x="9124" y="697"/>
                    <a:pt x="9048" y="779"/>
                    <a:pt x="9009" y="779"/>
                  </a:cubicBezTo>
                  <a:cubicBezTo>
                    <a:pt x="8895" y="820"/>
                    <a:pt x="8703" y="861"/>
                    <a:pt x="8627" y="902"/>
                  </a:cubicBezTo>
                  <a:cubicBezTo>
                    <a:pt x="8589" y="902"/>
                    <a:pt x="8474" y="943"/>
                    <a:pt x="8436" y="984"/>
                  </a:cubicBezTo>
                  <a:cubicBezTo>
                    <a:pt x="8398" y="984"/>
                    <a:pt x="8321" y="1066"/>
                    <a:pt x="8283" y="1107"/>
                  </a:cubicBezTo>
                  <a:cubicBezTo>
                    <a:pt x="8245" y="1148"/>
                    <a:pt x="8245" y="1271"/>
                    <a:pt x="8245" y="1271"/>
                  </a:cubicBezTo>
                  <a:cubicBezTo>
                    <a:pt x="8245" y="1312"/>
                    <a:pt x="8206" y="1353"/>
                    <a:pt x="8206" y="1353"/>
                  </a:cubicBezTo>
                  <a:cubicBezTo>
                    <a:pt x="8168" y="1394"/>
                    <a:pt x="8168" y="1394"/>
                    <a:pt x="8130" y="1394"/>
                  </a:cubicBezTo>
                  <a:cubicBezTo>
                    <a:pt x="8054" y="1435"/>
                    <a:pt x="7939" y="1435"/>
                    <a:pt x="7862" y="1476"/>
                  </a:cubicBezTo>
                  <a:cubicBezTo>
                    <a:pt x="7786" y="1476"/>
                    <a:pt x="7671" y="1435"/>
                    <a:pt x="7633" y="1517"/>
                  </a:cubicBezTo>
                  <a:cubicBezTo>
                    <a:pt x="7595" y="1517"/>
                    <a:pt x="7633" y="1639"/>
                    <a:pt x="7633" y="1721"/>
                  </a:cubicBezTo>
                  <a:cubicBezTo>
                    <a:pt x="7595" y="1762"/>
                    <a:pt x="7480" y="1844"/>
                    <a:pt x="7404" y="1885"/>
                  </a:cubicBezTo>
                  <a:cubicBezTo>
                    <a:pt x="7365" y="1926"/>
                    <a:pt x="7212" y="2008"/>
                    <a:pt x="7174" y="2049"/>
                  </a:cubicBezTo>
                  <a:cubicBezTo>
                    <a:pt x="7060" y="2090"/>
                    <a:pt x="6868" y="2213"/>
                    <a:pt x="6792" y="2254"/>
                  </a:cubicBezTo>
                  <a:cubicBezTo>
                    <a:pt x="6715" y="2295"/>
                    <a:pt x="6524" y="2295"/>
                    <a:pt x="6448" y="2377"/>
                  </a:cubicBezTo>
                  <a:cubicBezTo>
                    <a:pt x="6410" y="2500"/>
                    <a:pt x="6486" y="2746"/>
                    <a:pt x="6524" y="2828"/>
                  </a:cubicBezTo>
                  <a:cubicBezTo>
                    <a:pt x="6524" y="2869"/>
                    <a:pt x="6563" y="2951"/>
                    <a:pt x="6601" y="2951"/>
                  </a:cubicBezTo>
                  <a:cubicBezTo>
                    <a:pt x="6639" y="2992"/>
                    <a:pt x="6754" y="3033"/>
                    <a:pt x="6830" y="3033"/>
                  </a:cubicBezTo>
                  <a:cubicBezTo>
                    <a:pt x="6830" y="3033"/>
                    <a:pt x="6868" y="3033"/>
                    <a:pt x="6907" y="3074"/>
                  </a:cubicBezTo>
                  <a:cubicBezTo>
                    <a:pt x="6945" y="3115"/>
                    <a:pt x="6945" y="3320"/>
                    <a:pt x="6983" y="3402"/>
                  </a:cubicBezTo>
                  <a:cubicBezTo>
                    <a:pt x="6983" y="3402"/>
                    <a:pt x="6983" y="3484"/>
                    <a:pt x="7021" y="3525"/>
                  </a:cubicBezTo>
                  <a:cubicBezTo>
                    <a:pt x="7060" y="3525"/>
                    <a:pt x="7098" y="3484"/>
                    <a:pt x="7136" y="3443"/>
                  </a:cubicBezTo>
                  <a:cubicBezTo>
                    <a:pt x="7174" y="3443"/>
                    <a:pt x="7174" y="3402"/>
                    <a:pt x="7212" y="3361"/>
                  </a:cubicBezTo>
                  <a:cubicBezTo>
                    <a:pt x="7251" y="3320"/>
                    <a:pt x="7327" y="3320"/>
                    <a:pt x="7365" y="3279"/>
                  </a:cubicBezTo>
                  <a:cubicBezTo>
                    <a:pt x="7404" y="3279"/>
                    <a:pt x="7442" y="3238"/>
                    <a:pt x="7480" y="3156"/>
                  </a:cubicBezTo>
                  <a:cubicBezTo>
                    <a:pt x="7480" y="3115"/>
                    <a:pt x="7480" y="3074"/>
                    <a:pt x="7480" y="3033"/>
                  </a:cubicBezTo>
                  <a:cubicBezTo>
                    <a:pt x="7518" y="2992"/>
                    <a:pt x="7518" y="2951"/>
                    <a:pt x="7557" y="2951"/>
                  </a:cubicBezTo>
                  <a:cubicBezTo>
                    <a:pt x="7595" y="2951"/>
                    <a:pt x="7671" y="2992"/>
                    <a:pt x="7709" y="2992"/>
                  </a:cubicBezTo>
                  <a:cubicBezTo>
                    <a:pt x="7748" y="2951"/>
                    <a:pt x="7824" y="2951"/>
                    <a:pt x="7862" y="2910"/>
                  </a:cubicBezTo>
                  <a:cubicBezTo>
                    <a:pt x="7901" y="2910"/>
                    <a:pt x="7939" y="2828"/>
                    <a:pt x="7939" y="2828"/>
                  </a:cubicBezTo>
                  <a:cubicBezTo>
                    <a:pt x="7977" y="2787"/>
                    <a:pt x="8054" y="2746"/>
                    <a:pt x="8130" y="2746"/>
                  </a:cubicBezTo>
                  <a:cubicBezTo>
                    <a:pt x="8168" y="2705"/>
                    <a:pt x="8206" y="2664"/>
                    <a:pt x="8245" y="2705"/>
                  </a:cubicBezTo>
                  <a:cubicBezTo>
                    <a:pt x="8321" y="2705"/>
                    <a:pt x="8245" y="2910"/>
                    <a:pt x="8283" y="2992"/>
                  </a:cubicBezTo>
                  <a:cubicBezTo>
                    <a:pt x="8283" y="3033"/>
                    <a:pt x="8283" y="3156"/>
                    <a:pt x="8283" y="3238"/>
                  </a:cubicBezTo>
                  <a:cubicBezTo>
                    <a:pt x="8321" y="3320"/>
                    <a:pt x="8474" y="3443"/>
                    <a:pt x="8474" y="3525"/>
                  </a:cubicBezTo>
                  <a:cubicBezTo>
                    <a:pt x="8474" y="3607"/>
                    <a:pt x="8398" y="3771"/>
                    <a:pt x="8359" y="3771"/>
                  </a:cubicBezTo>
                  <a:cubicBezTo>
                    <a:pt x="8359" y="3812"/>
                    <a:pt x="8283" y="3812"/>
                    <a:pt x="8245" y="3812"/>
                  </a:cubicBezTo>
                  <a:cubicBezTo>
                    <a:pt x="8206" y="3812"/>
                    <a:pt x="8130" y="3812"/>
                    <a:pt x="8092" y="3812"/>
                  </a:cubicBezTo>
                  <a:cubicBezTo>
                    <a:pt x="8015" y="3812"/>
                    <a:pt x="7901" y="3771"/>
                    <a:pt x="7824" y="3771"/>
                  </a:cubicBezTo>
                  <a:cubicBezTo>
                    <a:pt x="7786" y="3812"/>
                    <a:pt x="7709" y="3935"/>
                    <a:pt x="7709" y="3976"/>
                  </a:cubicBezTo>
                  <a:cubicBezTo>
                    <a:pt x="7671" y="4017"/>
                    <a:pt x="7633" y="4058"/>
                    <a:pt x="7633" y="4099"/>
                  </a:cubicBezTo>
                  <a:cubicBezTo>
                    <a:pt x="7595" y="4181"/>
                    <a:pt x="7633" y="4263"/>
                    <a:pt x="7633" y="4304"/>
                  </a:cubicBezTo>
                  <a:cubicBezTo>
                    <a:pt x="7595" y="4345"/>
                    <a:pt x="7595" y="4427"/>
                    <a:pt x="7557" y="4468"/>
                  </a:cubicBezTo>
                  <a:cubicBezTo>
                    <a:pt x="7518" y="4509"/>
                    <a:pt x="7365" y="4468"/>
                    <a:pt x="7289" y="4468"/>
                  </a:cubicBezTo>
                  <a:cubicBezTo>
                    <a:pt x="7251" y="4468"/>
                    <a:pt x="7174" y="4509"/>
                    <a:pt x="7136" y="4509"/>
                  </a:cubicBezTo>
                  <a:cubicBezTo>
                    <a:pt x="7136" y="4468"/>
                    <a:pt x="7098" y="4427"/>
                    <a:pt x="7060" y="4427"/>
                  </a:cubicBezTo>
                  <a:cubicBezTo>
                    <a:pt x="7021" y="4386"/>
                    <a:pt x="6945" y="4345"/>
                    <a:pt x="6868" y="4386"/>
                  </a:cubicBezTo>
                  <a:cubicBezTo>
                    <a:pt x="6868" y="4386"/>
                    <a:pt x="6830" y="4427"/>
                    <a:pt x="6792" y="4427"/>
                  </a:cubicBezTo>
                  <a:cubicBezTo>
                    <a:pt x="6792" y="4468"/>
                    <a:pt x="6792" y="4550"/>
                    <a:pt x="6792" y="4591"/>
                  </a:cubicBezTo>
                  <a:cubicBezTo>
                    <a:pt x="6792" y="4631"/>
                    <a:pt x="6830" y="4713"/>
                    <a:pt x="6868" y="4754"/>
                  </a:cubicBezTo>
                  <a:cubicBezTo>
                    <a:pt x="6868" y="4795"/>
                    <a:pt x="6945" y="4877"/>
                    <a:pt x="6945" y="4918"/>
                  </a:cubicBezTo>
                  <a:cubicBezTo>
                    <a:pt x="6983" y="5000"/>
                    <a:pt x="7060" y="5123"/>
                    <a:pt x="7098" y="5164"/>
                  </a:cubicBezTo>
                  <a:cubicBezTo>
                    <a:pt x="7098" y="5205"/>
                    <a:pt x="7098" y="5246"/>
                    <a:pt x="7136" y="5246"/>
                  </a:cubicBezTo>
                  <a:cubicBezTo>
                    <a:pt x="7136" y="5246"/>
                    <a:pt x="7174" y="5205"/>
                    <a:pt x="7174" y="5205"/>
                  </a:cubicBezTo>
                  <a:cubicBezTo>
                    <a:pt x="7212" y="5164"/>
                    <a:pt x="7327" y="5082"/>
                    <a:pt x="7365" y="5041"/>
                  </a:cubicBezTo>
                  <a:cubicBezTo>
                    <a:pt x="7404" y="5041"/>
                    <a:pt x="7480" y="4959"/>
                    <a:pt x="7518" y="4959"/>
                  </a:cubicBezTo>
                  <a:cubicBezTo>
                    <a:pt x="7557" y="4959"/>
                    <a:pt x="7633" y="4877"/>
                    <a:pt x="7671" y="4918"/>
                  </a:cubicBezTo>
                  <a:cubicBezTo>
                    <a:pt x="7709" y="4918"/>
                    <a:pt x="7671" y="5041"/>
                    <a:pt x="7671" y="5041"/>
                  </a:cubicBezTo>
                  <a:cubicBezTo>
                    <a:pt x="7671" y="5082"/>
                    <a:pt x="7633" y="5164"/>
                    <a:pt x="7633" y="5164"/>
                  </a:cubicBezTo>
                  <a:cubicBezTo>
                    <a:pt x="7671" y="5205"/>
                    <a:pt x="7709" y="5287"/>
                    <a:pt x="7709" y="5287"/>
                  </a:cubicBezTo>
                  <a:cubicBezTo>
                    <a:pt x="7748" y="5328"/>
                    <a:pt x="7862" y="5287"/>
                    <a:pt x="7901" y="5287"/>
                  </a:cubicBezTo>
                  <a:cubicBezTo>
                    <a:pt x="7939" y="5287"/>
                    <a:pt x="8015" y="5246"/>
                    <a:pt x="8092" y="5205"/>
                  </a:cubicBezTo>
                  <a:cubicBezTo>
                    <a:pt x="8092" y="5205"/>
                    <a:pt x="8168" y="5164"/>
                    <a:pt x="8168" y="5123"/>
                  </a:cubicBezTo>
                  <a:cubicBezTo>
                    <a:pt x="8206" y="5082"/>
                    <a:pt x="8206" y="5041"/>
                    <a:pt x="8206" y="5000"/>
                  </a:cubicBezTo>
                  <a:cubicBezTo>
                    <a:pt x="8206" y="4959"/>
                    <a:pt x="8168" y="4918"/>
                    <a:pt x="8130" y="4877"/>
                  </a:cubicBezTo>
                  <a:cubicBezTo>
                    <a:pt x="8130" y="4836"/>
                    <a:pt x="8092" y="4795"/>
                    <a:pt x="8092" y="4754"/>
                  </a:cubicBezTo>
                  <a:cubicBezTo>
                    <a:pt x="8092" y="4754"/>
                    <a:pt x="8092" y="4713"/>
                    <a:pt x="8092" y="4713"/>
                  </a:cubicBezTo>
                  <a:cubicBezTo>
                    <a:pt x="8168" y="4631"/>
                    <a:pt x="8283" y="4591"/>
                    <a:pt x="8359" y="4550"/>
                  </a:cubicBezTo>
                  <a:cubicBezTo>
                    <a:pt x="8398" y="4550"/>
                    <a:pt x="8474" y="4509"/>
                    <a:pt x="8512" y="4468"/>
                  </a:cubicBezTo>
                  <a:cubicBezTo>
                    <a:pt x="8589" y="4427"/>
                    <a:pt x="8665" y="4345"/>
                    <a:pt x="8703" y="4304"/>
                  </a:cubicBezTo>
                  <a:cubicBezTo>
                    <a:pt x="8780" y="4263"/>
                    <a:pt x="8818" y="4140"/>
                    <a:pt x="8856" y="4058"/>
                  </a:cubicBezTo>
                  <a:cubicBezTo>
                    <a:pt x="8856" y="3976"/>
                    <a:pt x="8895" y="3853"/>
                    <a:pt x="8895" y="3771"/>
                  </a:cubicBezTo>
                  <a:cubicBezTo>
                    <a:pt x="8933" y="3730"/>
                    <a:pt x="8895" y="3566"/>
                    <a:pt x="8933" y="3525"/>
                  </a:cubicBezTo>
                  <a:cubicBezTo>
                    <a:pt x="8971" y="3525"/>
                    <a:pt x="9086" y="3525"/>
                    <a:pt x="9124" y="3484"/>
                  </a:cubicBezTo>
                  <a:cubicBezTo>
                    <a:pt x="9162" y="3484"/>
                    <a:pt x="9239" y="3443"/>
                    <a:pt x="9277" y="3443"/>
                  </a:cubicBezTo>
                  <a:cubicBezTo>
                    <a:pt x="9315" y="3443"/>
                    <a:pt x="9392" y="3443"/>
                    <a:pt x="9430" y="3484"/>
                  </a:cubicBezTo>
                  <a:cubicBezTo>
                    <a:pt x="9468" y="3484"/>
                    <a:pt x="9545" y="3525"/>
                    <a:pt x="9583" y="3566"/>
                  </a:cubicBezTo>
                  <a:cubicBezTo>
                    <a:pt x="9621" y="3607"/>
                    <a:pt x="9697" y="3689"/>
                    <a:pt x="9736" y="3730"/>
                  </a:cubicBezTo>
                  <a:cubicBezTo>
                    <a:pt x="9812" y="3771"/>
                    <a:pt x="9965" y="3771"/>
                    <a:pt x="10042" y="3771"/>
                  </a:cubicBezTo>
                  <a:cubicBezTo>
                    <a:pt x="10118" y="3771"/>
                    <a:pt x="10309" y="3812"/>
                    <a:pt x="10386" y="3812"/>
                  </a:cubicBezTo>
                  <a:cubicBezTo>
                    <a:pt x="10424" y="3771"/>
                    <a:pt x="10539" y="3771"/>
                    <a:pt x="10577" y="3730"/>
                  </a:cubicBezTo>
                  <a:cubicBezTo>
                    <a:pt x="10653" y="3689"/>
                    <a:pt x="10730" y="3566"/>
                    <a:pt x="10806" y="3525"/>
                  </a:cubicBezTo>
                  <a:cubicBezTo>
                    <a:pt x="10844" y="3484"/>
                    <a:pt x="10921" y="3402"/>
                    <a:pt x="10959" y="3320"/>
                  </a:cubicBezTo>
                  <a:cubicBezTo>
                    <a:pt x="10959" y="3279"/>
                    <a:pt x="10959" y="3238"/>
                    <a:pt x="10959" y="3197"/>
                  </a:cubicBezTo>
                  <a:cubicBezTo>
                    <a:pt x="10959" y="3115"/>
                    <a:pt x="10959" y="3033"/>
                    <a:pt x="10921" y="2992"/>
                  </a:cubicBezTo>
                  <a:cubicBezTo>
                    <a:pt x="10921" y="2951"/>
                    <a:pt x="10806" y="2869"/>
                    <a:pt x="10768" y="2828"/>
                  </a:cubicBezTo>
                  <a:cubicBezTo>
                    <a:pt x="10730" y="2787"/>
                    <a:pt x="10653" y="2787"/>
                    <a:pt x="10615" y="2746"/>
                  </a:cubicBezTo>
                  <a:cubicBezTo>
                    <a:pt x="10577" y="2746"/>
                    <a:pt x="10539" y="2664"/>
                    <a:pt x="10500" y="2623"/>
                  </a:cubicBezTo>
                  <a:cubicBezTo>
                    <a:pt x="10500" y="2582"/>
                    <a:pt x="10424" y="2500"/>
                    <a:pt x="10424" y="2459"/>
                  </a:cubicBezTo>
                  <a:cubicBezTo>
                    <a:pt x="10347" y="2377"/>
                    <a:pt x="10271" y="2213"/>
                    <a:pt x="10271" y="2131"/>
                  </a:cubicBezTo>
                  <a:cubicBezTo>
                    <a:pt x="10271" y="2090"/>
                    <a:pt x="10271" y="2049"/>
                    <a:pt x="10271" y="2049"/>
                  </a:cubicBezTo>
                  <a:cubicBezTo>
                    <a:pt x="10271" y="2008"/>
                    <a:pt x="10271" y="1926"/>
                    <a:pt x="10233" y="1926"/>
                  </a:cubicBezTo>
                  <a:cubicBezTo>
                    <a:pt x="10194" y="1885"/>
                    <a:pt x="10118" y="1844"/>
                    <a:pt x="10080" y="1844"/>
                  </a:cubicBezTo>
                  <a:cubicBezTo>
                    <a:pt x="10080" y="1803"/>
                    <a:pt x="10042" y="1762"/>
                    <a:pt x="10003" y="1762"/>
                  </a:cubicBezTo>
                  <a:cubicBezTo>
                    <a:pt x="10003" y="1762"/>
                    <a:pt x="9927" y="1762"/>
                    <a:pt x="9889" y="1762"/>
                  </a:cubicBezTo>
                  <a:cubicBezTo>
                    <a:pt x="9850" y="1762"/>
                    <a:pt x="9812" y="1762"/>
                    <a:pt x="9774" y="1762"/>
                  </a:cubicBezTo>
                  <a:cubicBezTo>
                    <a:pt x="9774" y="1721"/>
                    <a:pt x="9812" y="1598"/>
                    <a:pt x="9774" y="1557"/>
                  </a:cubicBezTo>
                  <a:cubicBezTo>
                    <a:pt x="9774" y="1517"/>
                    <a:pt x="9736" y="1435"/>
                    <a:pt x="9736" y="1394"/>
                  </a:cubicBezTo>
                  <a:cubicBezTo>
                    <a:pt x="9736" y="1353"/>
                    <a:pt x="9736" y="1271"/>
                    <a:pt x="9774" y="1230"/>
                  </a:cubicBezTo>
                  <a:cubicBezTo>
                    <a:pt x="9774" y="1189"/>
                    <a:pt x="9736" y="1148"/>
                    <a:pt x="9736" y="1107"/>
                  </a:cubicBezTo>
                  <a:cubicBezTo>
                    <a:pt x="9736" y="1066"/>
                    <a:pt x="9697" y="1025"/>
                    <a:pt x="9736" y="984"/>
                  </a:cubicBezTo>
                  <a:cubicBezTo>
                    <a:pt x="9774" y="984"/>
                    <a:pt x="9850" y="1025"/>
                    <a:pt x="9889" y="1025"/>
                  </a:cubicBezTo>
                  <a:cubicBezTo>
                    <a:pt x="10003" y="1025"/>
                    <a:pt x="10233" y="1066"/>
                    <a:pt x="10347" y="1066"/>
                  </a:cubicBezTo>
                  <a:cubicBezTo>
                    <a:pt x="10386" y="1066"/>
                    <a:pt x="10462" y="1025"/>
                    <a:pt x="10462" y="1025"/>
                  </a:cubicBezTo>
                  <a:cubicBezTo>
                    <a:pt x="10500" y="1025"/>
                    <a:pt x="10615" y="984"/>
                    <a:pt x="10653" y="943"/>
                  </a:cubicBezTo>
                  <a:cubicBezTo>
                    <a:pt x="10730" y="943"/>
                    <a:pt x="10806" y="902"/>
                    <a:pt x="10844" y="902"/>
                  </a:cubicBezTo>
                  <a:cubicBezTo>
                    <a:pt x="10883" y="861"/>
                    <a:pt x="10959" y="820"/>
                    <a:pt x="10997" y="820"/>
                  </a:cubicBezTo>
                  <a:cubicBezTo>
                    <a:pt x="11035" y="779"/>
                    <a:pt x="11150" y="820"/>
                    <a:pt x="11188" y="820"/>
                  </a:cubicBezTo>
                  <a:cubicBezTo>
                    <a:pt x="11227" y="861"/>
                    <a:pt x="11227" y="902"/>
                    <a:pt x="11265" y="943"/>
                  </a:cubicBezTo>
                  <a:cubicBezTo>
                    <a:pt x="11303" y="984"/>
                    <a:pt x="11380" y="1107"/>
                    <a:pt x="11418" y="1189"/>
                  </a:cubicBezTo>
                  <a:cubicBezTo>
                    <a:pt x="11456" y="1271"/>
                    <a:pt x="11456" y="1435"/>
                    <a:pt x="11532" y="1476"/>
                  </a:cubicBezTo>
                  <a:cubicBezTo>
                    <a:pt x="11571" y="1517"/>
                    <a:pt x="11685" y="1517"/>
                    <a:pt x="11762" y="1517"/>
                  </a:cubicBezTo>
                  <a:cubicBezTo>
                    <a:pt x="11800" y="1517"/>
                    <a:pt x="11915" y="1517"/>
                    <a:pt x="11953" y="1476"/>
                  </a:cubicBezTo>
                  <a:cubicBezTo>
                    <a:pt x="12029" y="1476"/>
                    <a:pt x="12144" y="1394"/>
                    <a:pt x="12182" y="1353"/>
                  </a:cubicBezTo>
                  <a:cubicBezTo>
                    <a:pt x="12221" y="1353"/>
                    <a:pt x="12259" y="1312"/>
                    <a:pt x="12259" y="1312"/>
                  </a:cubicBezTo>
                  <a:cubicBezTo>
                    <a:pt x="12335" y="1312"/>
                    <a:pt x="12335" y="1517"/>
                    <a:pt x="12374" y="1517"/>
                  </a:cubicBezTo>
                  <a:cubicBezTo>
                    <a:pt x="12412" y="1517"/>
                    <a:pt x="12450" y="1435"/>
                    <a:pt x="12488" y="1394"/>
                  </a:cubicBezTo>
                  <a:cubicBezTo>
                    <a:pt x="12526" y="1353"/>
                    <a:pt x="12603" y="1312"/>
                    <a:pt x="12603" y="1312"/>
                  </a:cubicBezTo>
                  <a:cubicBezTo>
                    <a:pt x="12641" y="1271"/>
                    <a:pt x="12641" y="1230"/>
                    <a:pt x="12679" y="1230"/>
                  </a:cubicBezTo>
                  <a:cubicBezTo>
                    <a:pt x="12679" y="1189"/>
                    <a:pt x="12718" y="1189"/>
                    <a:pt x="12756" y="1189"/>
                  </a:cubicBezTo>
                  <a:cubicBezTo>
                    <a:pt x="12832" y="1189"/>
                    <a:pt x="12909" y="1230"/>
                    <a:pt x="12985" y="1230"/>
                  </a:cubicBezTo>
                  <a:cubicBezTo>
                    <a:pt x="13023" y="1230"/>
                    <a:pt x="13100" y="1189"/>
                    <a:pt x="13138" y="1189"/>
                  </a:cubicBezTo>
                  <a:cubicBezTo>
                    <a:pt x="13215" y="1189"/>
                    <a:pt x="13291" y="1148"/>
                    <a:pt x="13329" y="1189"/>
                  </a:cubicBezTo>
                  <a:cubicBezTo>
                    <a:pt x="13329" y="1230"/>
                    <a:pt x="13291" y="1271"/>
                    <a:pt x="13291" y="1271"/>
                  </a:cubicBezTo>
                  <a:cubicBezTo>
                    <a:pt x="13253" y="1312"/>
                    <a:pt x="13253" y="1435"/>
                    <a:pt x="13253" y="1517"/>
                  </a:cubicBezTo>
                  <a:cubicBezTo>
                    <a:pt x="13215" y="1557"/>
                    <a:pt x="13215" y="1762"/>
                    <a:pt x="13253" y="1844"/>
                  </a:cubicBezTo>
                  <a:cubicBezTo>
                    <a:pt x="13253" y="1926"/>
                    <a:pt x="13253" y="2049"/>
                    <a:pt x="13253" y="2090"/>
                  </a:cubicBezTo>
                  <a:cubicBezTo>
                    <a:pt x="13253" y="2090"/>
                    <a:pt x="13253" y="2131"/>
                    <a:pt x="13253" y="2172"/>
                  </a:cubicBezTo>
                  <a:cubicBezTo>
                    <a:pt x="13253" y="2213"/>
                    <a:pt x="13253" y="2295"/>
                    <a:pt x="13253" y="2295"/>
                  </a:cubicBezTo>
                  <a:cubicBezTo>
                    <a:pt x="13253" y="2377"/>
                    <a:pt x="13291" y="2541"/>
                    <a:pt x="13329" y="2582"/>
                  </a:cubicBezTo>
                  <a:cubicBezTo>
                    <a:pt x="13329" y="2705"/>
                    <a:pt x="13444" y="2869"/>
                    <a:pt x="13482" y="2951"/>
                  </a:cubicBezTo>
                  <a:cubicBezTo>
                    <a:pt x="13520" y="3033"/>
                    <a:pt x="13559" y="3074"/>
                    <a:pt x="13597" y="3115"/>
                  </a:cubicBezTo>
                  <a:cubicBezTo>
                    <a:pt x="13635" y="3156"/>
                    <a:pt x="13673" y="3238"/>
                    <a:pt x="13712" y="3279"/>
                  </a:cubicBezTo>
                  <a:cubicBezTo>
                    <a:pt x="13712" y="3320"/>
                    <a:pt x="13750" y="3361"/>
                    <a:pt x="13750" y="3402"/>
                  </a:cubicBezTo>
                  <a:cubicBezTo>
                    <a:pt x="13750" y="3525"/>
                    <a:pt x="13712" y="3648"/>
                    <a:pt x="13673" y="3771"/>
                  </a:cubicBezTo>
                  <a:cubicBezTo>
                    <a:pt x="13673" y="3812"/>
                    <a:pt x="13673" y="3935"/>
                    <a:pt x="13673" y="3976"/>
                  </a:cubicBezTo>
                  <a:cubicBezTo>
                    <a:pt x="13712" y="4058"/>
                    <a:pt x="13788" y="4140"/>
                    <a:pt x="13826" y="4181"/>
                  </a:cubicBezTo>
                  <a:cubicBezTo>
                    <a:pt x="13826" y="4222"/>
                    <a:pt x="13865" y="4304"/>
                    <a:pt x="13865" y="4345"/>
                  </a:cubicBezTo>
                  <a:cubicBezTo>
                    <a:pt x="13865" y="4386"/>
                    <a:pt x="13826" y="4509"/>
                    <a:pt x="13826" y="4550"/>
                  </a:cubicBezTo>
                  <a:cubicBezTo>
                    <a:pt x="13788" y="4550"/>
                    <a:pt x="13750" y="4631"/>
                    <a:pt x="13712" y="4672"/>
                  </a:cubicBezTo>
                  <a:cubicBezTo>
                    <a:pt x="13673" y="4713"/>
                    <a:pt x="13635" y="4795"/>
                    <a:pt x="13635" y="4836"/>
                  </a:cubicBezTo>
                  <a:cubicBezTo>
                    <a:pt x="13635" y="4877"/>
                    <a:pt x="13673" y="5041"/>
                    <a:pt x="13712" y="5082"/>
                  </a:cubicBezTo>
                  <a:cubicBezTo>
                    <a:pt x="13712" y="5123"/>
                    <a:pt x="13712" y="5205"/>
                    <a:pt x="13712" y="5205"/>
                  </a:cubicBezTo>
                  <a:cubicBezTo>
                    <a:pt x="13712" y="5287"/>
                    <a:pt x="13712" y="5369"/>
                    <a:pt x="13712" y="5410"/>
                  </a:cubicBezTo>
                  <a:cubicBezTo>
                    <a:pt x="13712" y="5451"/>
                    <a:pt x="13712" y="5533"/>
                    <a:pt x="13673" y="5574"/>
                  </a:cubicBezTo>
                  <a:cubicBezTo>
                    <a:pt x="13673" y="5656"/>
                    <a:pt x="13673" y="5820"/>
                    <a:pt x="13673" y="5861"/>
                  </a:cubicBezTo>
                  <a:cubicBezTo>
                    <a:pt x="13635" y="5902"/>
                    <a:pt x="13559" y="6025"/>
                    <a:pt x="13597" y="6066"/>
                  </a:cubicBezTo>
                  <a:cubicBezTo>
                    <a:pt x="13597" y="6107"/>
                    <a:pt x="13712" y="6148"/>
                    <a:pt x="13750" y="6189"/>
                  </a:cubicBezTo>
                  <a:cubicBezTo>
                    <a:pt x="13788" y="6230"/>
                    <a:pt x="13826" y="6312"/>
                    <a:pt x="13865" y="6353"/>
                  </a:cubicBezTo>
                  <a:cubicBezTo>
                    <a:pt x="13903" y="6394"/>
                    <a:pt x="13903" y="6476"/>
                    <a:pt x="13941" y="6517"/>
                  </a:cubicBezTo>
                  <a:cubicBezTo>
                    <a:pt x="13941" y="6558"/>
                    <a:pt x="13941" y="6640"/>
                    <a:pt x="13941" y="6722"/>
                  </a:cubicBezTo>
                  <a:cubicBezTo>
                    <a:pt x="13941" y="6763"/>
                    <a:pt x="13941" y="6886"/>
                    <a:pt x="14017" y="6927"/>
                  </a:cubicBezTo>
                  <a:cubicBezTo>
                    <a:pt x="14017" y="6927"/>
                    <a:pt x="14132" y="6886"/>
                    <a:pt x="14209" y="6886"/>
                  </a:cubicBezTo>
                  <a:cubicBezTo>
                    <a:pt x="14247" y="6886"/>
                    <a:pt x="14362" y="6886"/>
                    <a:pt x="14400" y="6886"/>
                  </a:cubicBezTo>
                  <a:cubicBezTo>
                    <a:pt x="14438" y="6927"/>
                    <a:pt x="14514" y="6927"/>
                    <a:pt x="14553" y="6968"/>
                  </a:cubicBezTo>
                  <a:cubicBezTo>
                    <a:pt x="14591" y="7009"/>
                    <a:pt x="14591" y="7091"/>
                    <a:pt x="14591" y="7132"/>
                  </a:cubicBezTo>
                  <a:cubicBezTo>
                    <a:pt x="14629" y="7214"/>
                    <a:pt x="14667" y="7337"/>
                    <a:pt x="14706" y="7378"/>
                  </a:cubicBezTo>
                  <a:cubicBezTo>
                    <a:pt x="14706" y="7419"/>
                    <a:pt x="14706" y="7501"/>
                    <a:pt x="14706" y="7542"/>
                  </a:cubicBezTo>
                  <a:cubicBezTo>
                    <a:pt x="14706" y="7624"/>
                    <a:pt x="14629" y="7706"/>
                    <a:pt x="14591" y="7787"/>
                  </a:cubicBezTo>
                  <a:cubicBezTo>
                    <a:pt x="14553" y="7828"/>
                    <a:pt x="14514" y="7910"/>
                    <a:pt x="14476" y="7992"/>
                  </a:cubicBezTo>
                  <a:cubicBezTo>
                    <a:pt x="14438" y="8033"/>
                    <a:pt x="14438" y="8156"/>
                    <a:pt x="14438" y="8238"/>
                  </a:cubicBezTo>
                  <a:cubicBezTo>
                    <a:pt x="14400" y="8279"/>
                    <a:pt x="14362" y="8320"/>
                    <a:pt x="14362" y="8361"/>
                  </a:cubicBezTo>
                  <a:cubicBezTo>
                    <a:pt x="14323" y="8402"/>
                    <a:pt x="14247" y="8484"/>
                    <a:pt x="14209" y="8525"/>
                  </a:cubicBezTo>
                  <a:cubicBezTo>
                    <a:pt x="14170" y="8566"/>
                    <a:pt x="14017" y="8484"/>
                    <a:pt x="13979" y="8484"/>
                  </a:cubicBezTo>
                  <a:cubicBezTo>
                    <a:pt x="13941" y="8525"/>
                    <a:pt x="13903" y="8566"/>
                    <a:pt x="13865" y="8607"/>
                  </a:cubicBezTo>
                  <a:cubicBezTo>
                    <a:pt x="13826" y="8648"/>
                    <a:pt x="13750" y="8689"/>
                    <a:pt x="13712" y="8689"/>
                  </a:cubicBezTo>
                  <a:cubicBezTo>
                    <a:pt x="13635" y="8730"/>
                    <a:pt x="13520" y="8812"/>
                    <a:pt x="13520" y="8853"/>
                  </a:cubicBezTo>
                  <a:cubicBezTo>
                    <a:pt x="13520" y="8894"/>
                    <a:pt x="13597" y="8935"/>
                    <a:pt x="13635" y="8935"/>
                  </a:cubicBezTo>
                  <a:cubicBezTo>
                    <a:pt x="13635" y="8976"/>
                    <a:pt x="13673" y="9058"/>
                    <a:pt x="13673" y="9099"/>
                  </a:cubicBezTo>
                  <a:cubicBezTo>
                    <a:pt x="13712" y="9181"/>
                    <a:pt x="13712" y="9345"/>
                    <a:pt x="13673" y="9427"/>
                  </a:cubicBezTo>
                  <a:cubicBezTo>
                    <a:pt x="13673" y="9468"/>
                    <a:pt x="13635" y="9591"/>
                    <a:pt x="13597" y="9591"/>
                  </a:cubicBezTo>
                  <a:cubicBezTo>
                    <a:pt x="13559" y="9632"/>
                    <a:pt x="13406" y="9550"/>
                    <a:pt x="13368" y="9591"/>
                  </a:cubicBezTo>
                  <a:cubicBezTo>
                    <a:pt x="13329" y="9673"/>
                    <a:pt x="13406" y="9960"/>
                    <a:pt x="13406" y="10083"/>
                  </a:cubicBezTo>
                  <a:cubicBezTo>
                    <a:pt x="13406" y="10124"/>
                    <a:pt x="13482" y="10247"/>
                    <a:pt x="13482" y="10329"/>
                  </a:cubicBezTo>
                  <a:cubicBezTo>
                    <a:pt x="13520" y="10329"/>
                    <a:pt x="13559" y="10411"/>
                    <a:pt x="13559" y="10452"/>
                  </a:cubicBezTo>
                  <a:cubicBezTo>
                    <a:pt x="13635" y="10534"/>
                    <a:pt x="13826" y="10657"/>
                    <a:pt x="13903" y="10739"/>
                  </a:cubicBezTo>
                  <a:cubicBezTo>
                    <a:pt x="14017" y="10780"/>
                    <a:pt x="14170" y="10861"/>
                    <a:pt x="14247" y="10943"/>
                  </a:cubicBezTo>
                  <a:cubicBezTo>
                    <a:pt x="14362" y="11025"/>
                    <a:pt x="14553" y="11189"/>
                    <a:pt x="14667" y="11271"/>
                  </a:cubicBezTo>
                  <a:cubicBezTo>
                    <a:pt x="14706" y="11353"/>
                    <a:pt x="14820" y="11517"/>
                    <a:pt x="14897" y="11599"/>
                  </a:cubicBezTo>
                  <a:cubicBezTo>
                    <a:pt x="14973" y="11681"/>
                    <a:pt x="15011" y="11927"/>
                    <a:pt x="15126" y="11968"/>
                  </a:cubicBezTo>
                  <a:cubicBezTo>
                    <a:pt x="15164" y="12009"/>
                    <a:pt x="15241" y="11886"/>
                    <a:pt x="15279" y="11886"/>
                  </a:cubicBezTo>
                  <a:cubicBezTo>
                    <a:pt x="15394" y="11845"/>
                    <a:pt x="15623" y="11763"/>
                    <a:pt x="15700" y="11763"/>
                  </a:cubicBezTo>
                  <a:cubicBezTo>
                    <a:pt x="15776" y="11722"/>
                    <a:pt x="15967" y="11722"/>
                    <a:pt x="15967" y="11722"/>
                  </a:cubicBezTo>
                  <a:cubicBezTo>
                    <a:pt x="15967" y="11722"/>
                    <a:pt x="16082" y="11722"/>
                    <a:pt x="16120" y="11722"/>
                  </a:cubicBezTo>
                  <a:cubicBezTo>
                    <a:pt x="16235" y="11763"/>
                    <a:pt x="16464" y="11763"/>
                    <a:pt x="16617" y="11804"/>
                  </a:cubicBezTo>
                  <a:cubicBezTo>
                    <a:pt x="16617" y="11804"/>
                    <a:pt x="16732" y="11845"/>
                    <a:pt x="16770" y="11845"/>
                  </a:cubicBezTo>
                  <a:cubicBezTo>
                    <a:pt x="16885" y="11927"/>
                    <a:pt x="17076" y="12132"/>
                    <a:pt x="17191" y="12214"/>
                  </a:cubicBezTo>
                  <a:cubicBezTo>
                    <a:pt x="17305" y="12296"/>
                    <a:pt x="17496" y="12378"/>
                    <a:pt x="17573" y="12378"/>
                  </a:cubicBezTo>
                  <a:cubicBezTo>
                    <a:pt x="17688" y="12378"/>
                    <a:pt x="17840" y="12255"/>
                    <a:pt x="17917" y="12214"/>
                  </a:cubicBezTo>
                  <a:cubicBezTo>
                    <a:pt x="17993" y="12214"/>
                    <a:pt x="18070" y="12173"/>
                    <a:pt x="18108" y="12132"/>
                  </a:cubicBezTo>
                  <a:cubicBezTo>
                    <a:pt x="18185" y="12132"/>
                    <a:pt x="18376" y="12132"/>
                    <a:pt x="18452" y="12132"/>
                  </a:cubicBezTo>
                  <a:cubicBezTo>
                    <a:pt x="18490" y="12132"/>
                    <a:pt x="18605" y="12091"/>
                    <a:pt x="18682" y="12091"/>
                  </a:cubicBezTo>
                  <a:cubicBezTo>
                    <a:pt x="18720" y="12091"/>
                    <a:pt x="18911" y="12173"/>
                    <a:pt x="18949" y="12214"/>
                  </a:cubicBezTo>
                  <a:cubicBezTo>
                    <a:pt x="19026" y="12255"/>
                    <a:pt x="19179" y="12419"/>
                    <a:pt x="19255" y="12419"/>
                  </a:cubicBezTo>
                  <a:cubicBezTo>
                    <a:pt x="19370" y="12419"/>
                    <a:pt x="19561" y="12214"/>
                    <a:pt x="19675" y="12132"/>
                  </a:cubicBezTo>
                  <a:cubicBezTo>
                    <a:pt x="19714" y="12091"/>
                    <a:pt x="19790" y="11968"/>
                    <a:pt x="19867" y="11927"/>
                  </a:cubicBezTo>
                  <a:cubicBezTo>
                    <a:pt x="19905" y="11886"/>
                    <a:pt x="20020" y="11845"/>
                    <a:pt x="20096" y="11804"/>
                  </a:cubicBezTo>
                  <a:cubicBezTo>
                    <a:pt x="20134" y="11804"/>
                    <a:pt x="20287" y="11763"/>
                    <a:pt x="20325" y="11681"/>
                  </a:cubicBezTo>
                  <a:cubicBezTo>
                    <a:pt x="20364" y="11681"/>
                    <a:pt x="20364" y="11599"/>
                    <a:pt x="20364" y="11599"/>
                  </a:cubicBezTo>
                  <a:cubicBezTo>
                    <a:pt x="20364" y="11599"/>
                    <a:pt x="20631" y="11804"/>
                    <a:pt x="20746" y="11845"/>
                  </a:cubicBezTo>
                  <a:cubicBezTo>
                    <a:pt x="20746" y="11886"/>
                    <a:pt x="20822" y="11968"/>
                    <a:pt x="20822" y="11968"/>
                  </a:cubicBezTo>
                  <a:cubicBezTo>
                    <a:pt x="20822" y="11968"/>
                    <a:pt x="20861" y="12091"/>
                    <a:pt x="20899" y="12091"/>
                  </a:cubicBezTo>
                  <a:cubicBezTo>
                    <a:pt x="20975" y="12091"/>
                    <a:pt x="21090" y="11886"/>
                    <a:pt x="21166" y="11845"/>
                  </a:cubicBezTo>
                  <a:cubicBezTo>
                    <a:pt x="21281" y="11845"/>
                    <a:pt x="21511" y="12050"/>
                    <a:pt x="21511" y="12050"/>
                  </a:cubicBezTo>
                  <a:cubicBezTo>
                    <a:pt x="21511" y="12050"/>
                    <a:pt x="21396" y="12255"/>
                    <a:pt x="21396" y="12337"/>
                  </a:cubicBezTo>
                  <a:cubicBezTo>
                    <a:pt x="21358" y="12337"/>
                    <a:pt x="21358" y="12419"/>
                    <a:pt x="21358" y="12460"/>
                  </a:cubicBezTo>
                  <a:cubicBezTo>
                    <a:pt x="21358" y="12542"/>
                    <a:pt x="21358" y="12706"/>
                    <a:pt x="21396" y="12788"/>
                  </a:cubicBezTo>
                  <a:cubicBezTo>
                    <a:pt x="21396" y="12829"/>
                    <a:pt x="21511" y="12952"/>
                    <a:pt x="21511" y="13034"/>
                  </a:cubicBezTo>
                  <a:cubicBezTo>
                    <a:pt x="21549" y="13075"/>
                    <a:pt x="21549" y="13198"/>
                    <a:pt x="21587" y="13280"/>
                  </a:cubicBezTo>
                  <a:cubicBezTo>
                    <a:pt x="21587" y="13321"/>
                    <a:pt x="21587" y="13403"/>
                    <a:pt x="21587" y="13485"/>
                  </a:cubicBezTo>
                  <a:close/>
                  <a:moveTo>
                    <a:pt x="11303" y="3730"/>
                  </a:moveTo>
                  <a:cubicBezTo>
                    <a:pt x="11303" y="3730"/>
                    <a:pt x="11303" y="3689"/>
                    <a:pt x="11303" y="3689"/>
                  </a:cubicBezTo>
                  <a:cubicBezTo>
                    <a:pt x="11303" y="3648"/>
                    <a:pt x="11227" y="3566"/>
                    <a:pt x="11227" y="3566"/>
                  </a:cubicBezTo>
                  <a:cubicBezTo>
                    <a:pt x="11188" y="3566"/>
                    <a:pt x="11150" y="3525"/>
                    <a:pt x="11150" y="3566"/>
                  </a:cubicBezTo>
                  <a:cubicBezTo>
                    <a:pt x="11112" y="3566"/>
                    <a:pt x="11074" y="3607"/>
                    <a:pt x="11035" y="3607"/>
                  </a:cubicBezTo>
                  <a:cubicBezTo>
                    <a:pt x="10997" y="3648"/>
                    <a:pt x="10997" y="3689"/>
                    <a:pt x="10959" y="3689"/>
                  </a:cubicBezTo>
                  <a:cubicBezTo>
                    <a:pt x="10959" y="3730"/>
                    <a:pt x="10921" y="3771"/>
                    <a:pt x="10883" y="3812"/>
                  </a:cubicBezTo>
                  <a:cubicBezTo>
                    <a:pt x="10883" y="3812"/>
                    <a:pt x="10883" y="3894"/>
                    <a:pt x="10883" y="3935"/>
                  </a:cubicBezTo>
                  <a:cubicBezTo>
                    <a:pt x="10921" y="3976"/>
                    <a:pt x="10921" y="4017"/>
                    <a:pt x="10959" y="4017"/>
                  </a:cubicBezTo>
                  <a:cubicBezTo>
                    <a:pt x="10959" y="4017"/>
                    <a:pt x="10997" y="4017"/>
                    <a:pt x="11035" y="4017"/>
                  </a:cubicBezTo>
                  <a:cubicBezTo>
                    <a:pt x="11074" y="4017"/>
                    <a:pt x="11150" y="3976"/>
                    <a:pt x="11150" y="3976"/>
                  </a:cubicBezTo>
                  <a:cubicBezTo>
                    <a:pt x="11188" y="3976"/>
                    <a:pt x="11227" y="3894"/>
                    <a:pt x="11227" y="3853"/>
                  </a:cubicBezTo>
                  <a:cubicBezTo>
                    <a:pt x="11265" y="3853"/>
                    <a:pt x="11303" y="3771"/>
                    <a:pt x="11303" y="373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97BB49FB-1BE3-44E0-8D1A-F2489534A821}"/>
                </a:ext>
              </a:extLst>
            </p:cNvPr>
            <p:cNvSpPr/>
            <p:nvPr/>
          </p:nvSpPr>
          <p:spPr>
            <a:xfrm>
              <a:off x="2203234" y="1728716"/>
              <a:ext cx="3758724" cy="3507138"/>
            </a:xfrm>
            <a:custGeom>
              <a:avLst/>
              <a:gdLst/>
              <a:ahLst/>
              <a:cxnLst>
                <a:cxn ang="0">
                  <a:pos x="wd2" y="hd2"/>
                </a:cxn>
                <a:cxn ang="5400000">
                  <a:pos x="wd2" y="hd2"/>
                </a:cxn>
                <a:cxn ang="10800000">
                  <a:pos x="wd2" y="hd2"/>
                </a:cxn>
                <a:cxn ang="16200000">
                  <a:pos x="wd2" y="hd2"/>
                </a:cxn>
              </a:cxnLst>
              <a:rect l="0" t="0" r="r" b="b"/>
              <a:pathLst>
                <a:path w="21587" h="21577" extrusionOk="0">
                  <a:moveTo>
                    <a:pt x="21587" y="13485"/>
                  </a:moveTo>
                  <a:cubicBezTo>
                    <a:pt x="21587" y="13526"/>
                    <a:pt x="21587" y="13608"/>
                    <a:pt x="21587" y="13690"/>
                  </a:cubicBezTo>
                  <a:cubicBezTo>
                    <a:pt x="21587" y="13690"/>
                    <a:pt x="21549" y="13772"/>
                    <a:pt x="21549" y="13772"/>
                  </a:cubicBezTo>
                  <a:cubicBezTo>
                    <a:pt x="21511" y="13813"/>
                    <a:pt x="21472" y="13854"/>
                    <a:pt x="21434" y="13854"/>
                  </a:cubicBezTo>
                  <a:cubicBezTo>
                    <a:pt x="21396" y="13854"/>
                    <a:pt x="21319" y="13854"/>
                    <a:pt x="21281" y="13854"/>
                  </a:cubicBezTo>
                  <a:cubicBezTo>
                    <a:pt x="21243" y="13854"/>
                    <a:pt x="21128" y="13813"/>
                    <a:pt x="21090" y="13772"/>
                  </a:cubicBezTo>
                  <a:cubicBezTo>
                    <a:pt x="21052" y="13772"/>
                    <a:pt x="20975" y="13731"/>
                    <a:pt x="20899" y="13731"/>
                  </a:cubicBezTo>
                  <a:cubicBezTo>
                    <a:pt x="20861" y="13731"/>
                    <a:pt x="20822" y="13690"/>
                    <a:pt x="20784" y="13731"/>
                  </a:cubicBezTo>
                  <a:cubicBezTo>
                    <a:pt x="20746" y="13731"/>
                    <a:pt x="20784" y="13813"/>
                    <a:pt x="20784" y="13854"/>
                  </a:cubicBezTo>
                  <a:cubicBezTo>
                    <a:pt x="20822" y="13894"/>
                    <a:pt x="20822" y="14017"/>
                    <a:pt x="20822" y="14099"/>
                  </a:cubicBezTo>
                  <a:cubicBezTo>
                    <a:pt x="20822" y="14140"/>
                    <a:pt x="20861" y="14222"/>
                    <a:pt x="20899" y="14263"/>
                  </a:cubicBezTo>
                  <a:cubicBezTo>
                    <a:pt x="20899" y="14304"/>
                    <a:pt x="21014" y="14468"/>
                    <a:pt x="21014" y="14468"/>
                  </a:cubicBezTo>
                  <a:cubicBezTo>
                    <a:pt x="21014" y="14468"/>
                    <a:pt x="20822" y="14673"/>
                    <a:pt x="20784" y="14755"/>
                  </a:cubicBezTo>
                  <a:cubicBezTo>
                    <a:pt x="20746" y="14796"/>
                    <a:pt x="20631" y="14919"/>
                    <a:pt x="20593" y="14960"/>
                  </a:cubicBezTo>
                  <a:cubicBezTo>
                    <a:pt x="20593" y="15042"/>
                    <a:pt x="20517" y="15165"/>
                    <a:pt x="20478" y="15247"/>
                  </a:cubicBezTo>
                  <a:cubicBezTo>
                    <a:pt x="20440" y="15329"/>
                    <a:pt x="20402" y="15534"/>
                    <a:pt x="20402" y="15616"/>
                  </a:cubicBezTo>
                  <a:cubicBezTo>
                    <a:pt x="20364" y="15698"/>
                    <a:pt x="20402" y="15862"/>
                    <a:pt x="20402" y="15985"/>
                  </a:cubicBezTo>
                  <a:cubicBezTo>
                    <a:pt x="20364" y="16026"/>
                    <a:pt x="20364" y="16108"/>
                    <a:pt x="20364" y="16190"/>
                  </a:cubicBezTo>
                  <a:cubicBezTo>
                    <a:pt x="20325" y="16231"/>
                    <a:pt x="20172" y="16354"/>
                    <a:pt x="20134" y="16395"/>
                  </a:cubicBezTo>
                  <a:cubicBezTo>
                    <a:pt x="20096" y="16436"/>
                    <a:pt x="19981" y="16518"/>
                    <a:pt x="19943" y="16559"/>
                  </a:cubicBezTo>
                  <a:cubicBezTo>
                    <a:pt x="19905" y="16600"/>
                    <a:pt x="19752" y="16600"/>
                    <a:pt x="19714" y="16641"/>
                  </a:cubicBezTo>
                  <a:cubicBezTo>
                    <a:pt x="19675" y="16682"/>
                    <a:pt x="19675" y="16805"/>
                    <a:pt x="19637" y="16805"/>
                  </a:cubicBezTo>
                  <a:cubicBezTo>
                    <a:pt x="19523" y="16928"/>
                    <a:pt x="19293" y="17050"/>
                    <a:pt x="19179" y="17132"/>
                  </a:cubicBezTo>
                  <a:cubicBezTo>
                    <a:pt x="19102" y="17173"/>
                    <a:pt x="18949" y="17214"/>
                    <a:pt x="18873" y="17255"/>
                  </a:cubicBezTo>
                  <a:cubicBezTo>
                    <a:pt x="18720" y="17296"/>
                    <a:pt x="18376" y="17378"/>
                    <a:pt x="18223" y="17419"/>
                  </a:cubicBezTo>
                  <a:cubicBezTo>
                    <a:pt x="18146" y="17419"/>
                    <a:pt x="17993" y="17501"/>
                    <a:pt x="17879" y="17460"/>
                  </a:cubicBezTo>
                  <a:cubicBezTo>
                    <a:pt x="17802" y="17460"/>
                    <a:pt x="17764" y="17296"/>
                    <a:pt x="17688" y="17255"/>
                  </a:cubicBezTo>
                  <a:cubicBezTo>
                    <a:pt x="17573" y="17214"/>
                    <a:pt x="17382" y="17214"/>
                    <a:pt x="17267" y="17173"/>
                  </a:cubicBezTo>
                  <a:cubicBezTo>
                    <a:pt x="17191" y="17132"/>
                    <a:pt x="16999" y="16969"/>
                    <a:pt x="16923" y="16887"/>
                  </a:cubicBezTo>
                  <a:cubicBezTo>
                    <a:pt x="16846" y="16846"/>
                    <a:pt x="16694" y="16805"/>
                    <a:pt x="16617" y="16805"/>
                  </a:cubicBezTo>
                  <a:cubicBezTo>
                    <a:pt x="16579" y="16805"/>
                    <a:pt x="16464" y="16846"/>
                    <a:pt x="16388" y="16805"/>
                  </a:cubicBezTo>
                  <a:cubicBezTo>
                    <a:pt x="16311" y="16805"/>
                    <a:pt x="16158" y="16682"/>
                    <a:pt x="16082" y="16641"/>
                  </a:cubicBezTo>
                  <a:cubicBezTo>
                    <a:pt x="16005" y="16641"/>
                    <a:pt x="15891" y="16559"/>
                    <a:pt x="15852" y="16518"/>
                  </a:cubicBezTo>
                  <a:cubicBezTo>
                    <a:pt x="15814" y="16518"/>
                    <a:pt x="15700" y="16518"/>
                    <a:pt x="15661" y="16559"/>
                  </a:cubicBezTo>
                  <a:cubicBezTo>
                    <a:pt x="15623" y="16559"/>
                    <a:pt x="15547" y="16641"/>
                    <a:pt x="15470" y="16641"/>
                  </a:cubicBezTo>
                  <a:cubicBezTo>
                    <a:pt x="15432" y="16682"/>
                    <a:pt x="15317" y="16764"/>
                    <a:pt x="15241" y="16805"/>
                  </a:cubicBezTo>
                  <a:cubicBezTo>
                    <a:pt x="15203" y="16846"/>
                    <a:pt x="15011" y="16846"/>
                    <a:pt x="14973" y="16887"/>
                  </a:cubicBezTo>
                  <a:cubicBezTo>
                    <a:pt x="14897" y="17050"/>
                    <a:pt x="15011" y="17419"/>
                    <a:pt x="14935" y="17583"/>
                  </a:cubicBezTo>
                  <a:cubicBezTo>
                    <a:pt x="14859" y="17665"/>
                    <a:pt x="14591" y="17706"/>
                    <a:pt x="14514" y="17788"/>
                  </a:cubicBezTo>
                  <a:cubicBezTo>
                    <a:pt x="14438" y="17829"/>
                    <a:pt x="14400" y="17952"/>
                    <a:pt x="14362" y="17993"/>
                  </a:cubicBezTo>
                  <a:cubicBezTo>
                    <a:pt x="14285" y="18075"/>
                    <a:pt x="14132" y="18239"/>
                    <a:pt x="14017" y="18280"/>
                  </a:cubicBezTo>
                  <a:cubicBezTo>
                    <a:pt x="13941" y="18321"/>
                    <a:pt x="13750" y="18362"/>
                    <a:pt x="13673" y="18362"/>
                  </a:cubicBezTo>
                  <a:cubicBezTo>
                    <a:pt x="13520" y="18362"/>
                    <a:pt x="13215" y="18321"/>
                    <a:pt x="13100" y="18362"/>
                  </a:cubicBezTo>
                  <a:cubicBezTo>
                    <a:pt x="12832" y="18485"/>
                    <a:pt x="12488" y="18936"/>
                    <a:pt x="12297" y="19141"/>
                  </a:cubicBezTo>
                  <a:cubicBezTo>
                    <a:pt x="12068" y="19346"/>
                    <a:pt x="11685" y="19961"/>
                    <a:pt x="11380" y="19920"/>
                  </a:cubicBezTo>
                  <a:cubicBezTo>
                    <a:pt x="11227" y="19920"/>
                    <a:pt x="11188" y="19592"/>
                    <a:pt x="11074" y="19469"/>
                  </a:cubicBezTo>
                  <a:cubicBezTo>
                    <a:pt x="10997" y="19387"/>
                    <a:pt x="10730" y="19141"/>
                    <a:pt x="10615" y="19100"/>
                  </a:cubicBezTo>
                  <a:cubicBezTo>
                    <a:pt x="10500" y="19059"/>
                    <a:pt x="10347" y="19018"/>
                    <a:pt x="10271" y="19018"/>
                  </a:cubicBezTo>
                  <a:cubicBezTo>
                    <a:pt x="10194" y="19059"/>
                    <a:pt x="10118" y="19141"/>
                    <a:pt x="10080" y="19223"/>
                  </a:cubicBezTo>
                  <a:cubicBezTo>
                    <a:pt x="10042" y="19264"/>
                    <a:pt x="10003" y="19387"/>
                    <a:pt x="9965" y="19469"/>
                  </a:cubicBezTo>
                  <a:cubicBezTo>
                    <a:pt x="9927" y="19551"/>
                    <a:pt x="9850" y="19674"/>
                    <a:pt x="9774" y="19715"/>
                  </a:cubicBezTo>
                  <a:cubicBezTo>
                    <a:pt x="9697" y="19756"/>
                    <a:pt x="9545" y="19715"/>
                    <a:pt x="9468" y="19715"/>
                  </a:cubicBezTo>
                  <a:cubicBezTo>
                    <a:pt x="9392" y="19715"/>
                    <a:pt x="9239" y="19674"/>
                    <a:pt x="9200" y="19715"/>
                  </a:cubicBezTo>
                  <a:cubicBezTo>
                    <a:pt x="9124" y="19715"/>
                    <a:pt x="9086" y="19756"/>
                    <a:pt x="9048" y="19797"/>
                  </a:cubicBezTo>
                  <a:cubicBezTo>
                    <a:pt x="9009" y="19838"/>
                    <a:pt x="8933" y="19879"/>
                    <a:pt x="8933" y="19920"/>
                  </a:cubicBezTo>
                  <a:cubicBezTo>
                    <a:pt x="8933" y="20002"/>
                    <a:pt x="9200" y="20043"/>
                    <a:pt x="9200" y="20124"/>
                  </a:cubicBezTo>
                  <a:cubicBezTo>
                    <a:pt x="9200" y="20124"/>
                    <a:pt x="9162" y="20206"/>
                    <a:pt x="9124" y="20247"/>
                  </a:cubicBezTo>
                  <a:cubicBezTo>
                    <a:pt x="9124" y="20288"/>
                    <a:pt x="9009" y="20370"/>
                    <a:pt x="8971" y="20411"/>
                  </a:cubicBezTo>
                  <a:cubicBezTo>
                    <a:pt x="8895" y="20452"/>
                    <a:pt x="8780" y="20534"/>
                    <a:pt x="8703" y="20534"/>
                  </a:cubicBezTo>
                  <a:cubicBezTo>
                    <a:pt x="8627" y="20575"/>
                    <a:pt x="8512" y="20616"/>
                    <a:pt x="8436" y="20616"/>
                  </a:cubicBezTo>
                  <a:cubicBezTo>
                    <a:pt x="8321" y="20616"/>
                    <a:pt x="8054" y="20493"/>
                    <a:pt x="7939" y="20452"/>
                  </a:cubicBezTo>
                  <a:cubicBezTo>
                    <a:pt x="7862" y="20452"/>
                    <a:pt x="7709" y="20370"/>
                    <a:pt x="7633" y="20370"/>
                  </a:cubicBezTo>
                  <a:cubicBezTo>
                    <a:pt x="7480" y="20370"/>
                    <a:pt x="7136" y="20534"/>
                    <a:pt x="7098" y="20534"/>
                  </a:cubicBezTo>
                  <a:cubicBezTo>
                    <a:pt x="7060" y="20575"/>
                    <a:pt x="6792" y="20821"/>
                    <a:pt x="6715" y="20903"/>
                  </a:cubicBezTo>
                  <a:cubicBezTo>
                    <a:pt x="6639" y="20944"/>
                    <a:pt x="6486" y="21026"/>
                    <a:pt x="6410" y="21108"/>
                  </a:cubicBezTo>
                  <a:cubicBezTo>
                    <a:pt x="6333" y="21149"/>
                    <a:pt x="6219" y="21272"/>
                    <a:pt x="6142" y="21272"/>
                  </a:cubicBezTo>
                  <a:cubicBezTo>
                    <a:pt x="6066" y="21272"/>
                    <a:pt x="5989" y="21231"/>
                    <a:pt x="5951" y="21190"/>
                  </a:cubicBezTo>
                  <a:cubicBezTo>
                    <a:pt x="5951" y="21149"/>
                    <a:pt x="5874" y="21108"/>
                    <a:pt x="5874" y="21067"/>
                  </a:cubicBezTo>
                  <a:cubicBezTo>
                    <a:pt x="5836" y="20944"/>
                    <a:pt x="5951" y="20698"/>
                    <a:pt x="5874" y="20616"/>
                  </a:cubicBezTo>
                  <a:cubicBezTo>
                    <a:pt x="5836" y="20575"/>
                    <a:pt x="5683" y="20575"/>
                    <a:pt x="5607" y="20575"/>
                  </a:cubicBezTo>
                  <a:cubicBezTo>
                    <a:pt x="5569" y="20616"/>
                    <a:pt x="5454" y="20698"/>
                    <a:pt x="5377" y="20739"/>
                  </a:cubicBezTo>
                  <a:cubicBezTo>
                    <a:pt x="5339" y="20780"/>
                    <a:pt x="5263" y="20821"/>
                    <a:pt x="5225" y="20903"/>
                  </a:cubicBezTo>
                  <a:cubicBezTo>
                    <a:pt x="5186" y="20944"/>
                    <a:pt x="5186" y="21108"/>
                    <a:pt x="5186" y="21149"/>
                  </a:cubicBezTo>
                  <a:cubicBezTo>
                    <a:pt x="5148" y="21231"/>
                    <a:pt x="5110" y="21395"/>
                    <a:pt x="5110" y="21436"/>
                  </a:cubicBezTo>
                  <a:cubicBezTo>
                    <a:pt x="5072" y="21477"/>
                    <a:pt x="4957" y="21559"/>
                    <a:pt x="4919" y="21559"/>
                  </a:cubicBezTo>
                  <a:cubicBezTo>
                    <a:pt x="4842" y="21600"/>
                    <a:pt x="4536" y="21559"/>
                    <a:pt x="4536" y="21559"/>
                  </a:cubicBezTo>
                  <a:cubicBezTo>
                    <a:pt x="4536" y="21559"/>
                    <a:pt x="4613" y="21395"/>
                    <a:pt x="4613" y="21354"/>
                  </a:cubicBezTo>
                  <a:cubicBezTo>
                    <a:pt x="4613" y="21272"/>
                    <a:pt x="4536" y="21067"/>
                    <a:pt x="4536" y="20944"/>
                  </a:cubicBezTo>
                  <a:cubicBezTo>
                    <a:pt x="4536" y="20903"/>
                    <a:pt x="4575" y="20780"/>
                    <a:pt x="4536" y="20739"/>
                  </a:cubicBezTo>
                  <a:cubicBezTo>
                    <a:pt x="4498" y="20698"/>
                    <a:pt x="4383" y="20616"/>
                    <a:pt x="4345" y="20575"/>
                  </a:cubicBezTo>
                  <a:cubicBezTo>
                    <a:pt x="4269" y="20452"/>
                    <a:pt x="4307" y="20165"/>
                    <a:pt x="4345" y="20083"/>
                  </a:cubicBezTo>
                  <a:cubicBezTo>
                    <a:pt x="4345" y="20002"/>
                    <a:pt x="4422" y="19920"/>
                    <a:pt x="4422" y="19879"/>
                  </a:cubicBezTo>
                  <a:cubicBezTo>
                    <a:pt x="4460" y="19797"/>
                    <a:pt x="4422" y="19674"/>
                    <a:pt x="4422" y="19633"/>
                  </a:cubicBezTo>
                  <a:cubicBezTo>
                    <a:pt x="4422" y="19592"/>
                    <a:pt x="4307" y="19469"/>
                    <a:pt x="4307" y="19428"/>
                  </a:cubicBezTo>
                  <a:cubicBezTo>
                    <a:pt x="4269" y="19387"/>
                    <a:pt x="4269" y="19264"/>
                    <a:pt x="4269" y="19182"/>
                  </a:cubicBezTo>
                  <a:cubicBezTo>
                    <a:pt x="4307" y="19141"/>
                    <a:pt x="4345" y="19100"/>
                    <a:pt x="4383" y="19100"/>
                  </a:cubicBezTo>
                  <a:cubicBezTo>
                    <a:pt x="4422" y="19059"/>
                    <a:pt x="4536" y="19100"/>
                    <a:pt x="4613" y="19059"/>
                  </a:cubicBezTo>
                  <a:cubicBezTo>
                    <a:pt x="4651" y="19018"/>
                    <a:pt x="4728" y="18936"/>
                    <a:pt x="4728" y="18895"/>
                  </a:cubicBezTo>
                  <a:cubicBezTo>
                    <a:pt x="4766" y="18813"/>
                    <a:pt x="4728" y="18649"/>
                    <a:pt x="4728" y="18608"/>
                  </a:cubicBezTo>
                  <a:cubicBezTo>
                    <a:pt x="4766" y="18526"/>
                    <a:pt x="4689" y="18321"/>
                    <a:pt x="4728" y="18239"/>
                  </a:cubicBezTo>
                  <a:cubicBezTo>
                    <a:pt x="4728" y="18157"/>
                    <a:pt x="4880" y="18034"/>
                    <a:pt x="4919" y="17952"/>
                  </a:cubicBezTo>
                  <a:cubicBezTo>
                    <a:pt x="4957" y="17911"/>
                    <a:pt x="5033" y="17829"/>
                    <a:pt x="5072" y="17747"/>
                  </a:cubicBezTo>
                  <a:cubicBezTo>
                    <a:pt x="5072" y="17665"/>
                    <a:pt x="5033" y="17460"/>
                    <a:pt x="5033" y="17378"/>
                  </a:cubicBezTo>
                  <a:cubicBezTo>
                    <a:pt x="5033" y="17255"/>
                    <a:pt x="4995" y="17091"/>
                    <a:pt x="4995" y="16969"/>
                  </a:cubicBezTo>
                  <a:cubicBezTo>
                    <a:pt x="4957" y="16887"/>
                    <a:pt x="4919" y="16682"/>
                    <a:pt x="4919" y="16682"/>
                  </a:cubicBezTo>
                  <a:cubicBezTo>
                    <a:pt x="4919" y="16682"/>
                    <a:pt x="5033" y="16518"/>
                    <a:pt x="5110" y="16436"/>
                  </a:cubicBezTo>
                  <a:cubicBezTo>
                    <a:pt x="5148" y="16354"/>
                    <a:pt x="5301" y="16272"/>
                    <a:pt x="5377" y="16190"/>
                  </a:cubicBezTo>
                  <a:cubicBezTo>
                    <a:pt x="5416" y="16149"/>
                    <a:pt x="5530" y="16108"/>
                    <a:pt x="5607" y="16067"/>
                  </a:cubicBezTo>
                  <a:cubicBezTo>
                    <a:pt x="5683" y="16067"/>
                    <a:pt x="5836" y="16108"/>
                    <a:pt x="5913" y="16108"/>
                  </a:cubicBezTo>
                  <a:cubicBezTo>
                    <a:pt x="5989" y="16108"/>
                    <a:pt x="6142" y="16026"/>
                    <a:pt x="6142" y="15985"/>
                  </a:cubicBezTo>
                  <a:cubicBezTo>
                    <a:pt x="6180" y="15862"/>
                    <a:pt x="5951" y="15698"/>
                    <a:pt x="5951" y="15616"/>
                  </a:cubicBezTo>
                  <a:cubicBezTo>
                    <a:pt x="5913" y="15493"/>
                    <a:pt x="5951" y="15288"/>
                    <a:pt x="5951" y="15165"/>
                  </a:cubicBezTo>
                  <a:cubicBezTo>
                    <a:pt x="5989" y="15083"/>
                    <a:pt x="5989" y="14878"/>
                    <a:pt x="5989" y="14796"/>
                  </a:cubicBezTo>
                  <a:cubicBezTo>
                    <a:pt x="5989" y="14755"/>
                    <a:pt x="5989" y="14673"/>
                    <a:pt x="6027" y="14632"/>
                  </a:cubicBezTo>
                  <a:cubicBezTo>
                    <a:pt x="6066" y="14591"/>
                    <a:pt x="6142" y="14509"/>
                    <a:pt x="6219" y="14509"/>
                  </a:cubicBezTo>
                  <a:cubicBezTo>
                    <a:pt x="6257" y="14509"/>
                    <a:pt x="6371" y="14591"/>
                    <a:pt x="6448" y="14591"/>
                  </a:cubicBezTo>
                  <a:cubicBezTo>
                    <a:pt x="6448" y="14591"/>
                    <a:pt x="6524" y="14591"/>
                    <a:pt x="6524" y="14591"/>
                  </a:cubicBezTo>
                  <a:cubicBezTo>
                    <a:pt x="6563" y="14591"/>
                    <a:pt x="6677" y="14632"/>
                    <a:pt x="6715" y="14591"/>
                  </a:cubicBezTo>
                  <a:cubicBezTo>
                    <a:pt x="6754" y="14550"/>
                    <a:pt x="6754" y="14345"/>
                    <a:pt x="6754" y="14263"/>
                  </a:cubicBezTo>
                  <a:cubicBezTo>
                    <a:pt x="6754" y="14140"/>
                    <a:pt x="6792" y="13854"/>
                    <a:pt x="6754" y="13731"/>
                  </a:cubicBezTo>
                  <a:cubicBezTo>
                    <a:pt x="6715" y="13690"/>
                    <a:pt x="6601" y="13608"/>
                    <a:pt x="6563" y="13567"/>
                  </a:cubicBezTo>
                  <a:cubicBezTo>
                    <a:pt x="6524" y="13485"/>
                    <a:pt x="6371" y="13362"/>
                    <a:pt x="6295" y="13321"/>
                  </a:cubicBezTo>
                  <a:cubicBezTo>
                    <a:pt x="6295" y="13280"/>
                    <a:pt x="6180" y="13239"/>
                    <a:pt x="6142" y="13198"/>
                  </a:cubicBezTo>
                  <a:cubicBezTo>
                    <a:pt x="6066" y="13157"/>
                    <a:pt x="5913" y="13116"/>
                    <a:pt x="5836" y="13075"/>
                  </a:cubicBezTo>
                  <a:cubicBezTo>
                    <a:pt x="5798" y="13034"/>
                    <a:pt x="5683" y="13034"/>
                    <a:pt x="5683" y="12993"/>
                  </a:cubicBezTo>
                  <a:cubicBezTo>
                    <a:pt x="5645" y="12952"/>
                    <a:pt x="5645" y="12829"/>
                    <a:pt x="5683" y="12788"/>
                  </a:cubicBezTo>
                  <a:cubicBezTo>
                    <a:pt x="5683" y="12747"/>
                    <a:pt x="5760" y="12665"/>
                    <a:pt x="5798" y="12624"/>
                  </a:cubicBezTo>
                  <a:cubicBezTo>
                    <a:pt x="5836" y="12583"/>
                    <a:pt x="5836" y="12501"/>
                    <a:pt x="5836" y="12460"/>
                  </a:cubicBezTo>
                  <a:cubicBezTo>
                    <a:pt x="5836" y="12419"/>
                    <a:pt x="5760" y="12337"/>
                    <a:pt x="5722" y="12296"/>
                  </a:cubicBezTo>
                  <a:cubicBezTo>
                    <a:pt x="5683" y="12214"/>
                    <a:pt x="5607" y="12091"/>
                    <a:pt x="5607" y="12050"/>
                  </a:cubicBezTo>
                  <a:cubicBezTo>
                    <a:pt x="5607" y="11968"/>
                    <a:pt x="5607" y="11886"/>
                    <a:pt x="5607" y="11845"/>
                  </a:cubicBezTo>
                  <a:cubicBezTo>
                    <a:pt x="5645" y="11804"/>
                    <a:pt x="5760" y="11804"/>
                    <a:pt x="5798" y="11722"/>
                  </a:cubicBezTo>
                  <a:cubicBezTo>
                    <a:pt x="5836" y="11681"/>
                    <a:pt x="5798" y="11599"/>
                    <a:pt x="5836" y="11558"/>
                  </a:cubicBezTo>
                  <a:cubicBezTo>
                    <a:pt x="5836" y="11517"/>
                    <a:pt x="5836" y="11435"/>
                    <a:pt x="5836" y="11353"/>
                  </a:cubicBezTo>
                  <a:cubicBezTo>
                    <a:pt x="5836" y="11312"/>
                    <a:pt x="5913" y="11230"/>
                    <a:pt x="5913" y="11189"/>
                  </a:cubicBezTo>
                  <a:cubicBezTo>
                    <a:pt x="5951" y="11107"/>
                    <a:pt x="5951" y="11066"/>
                    <a:pt x="5989" y="10984"/>
                  </a:cubicBezTo>
                  <a:cubicBezTo>
                    <a:pt x="6027" y="10943"/>
                    <a:pt x="6066" y="10820"/>
                    <a:pt x="6066" y="10780"/>
                  </a:cubicBezTo>
                  <a:cubicBezTo>
                    <a:pt x="6104" y="10739"/>
                    <a:pt x="6219" y="10657"/>
                    <a:pt x="6219" y="10616"/>
                  </a:cubicBezTo>
                  <a:cubicBezTo>
                    <a:pt x="6219" y="10575"/>
                    <a:pt x="6180" y="10575"/>
                    <a:pt x="6142" y="10575"/>
                  </a:cubicBezTo>
                  <a:cubicBezTo>
                    <a:pt x="6104" y="10575"/>
                    <a:pt x="6066" y="10534"/>
                    <a:pt x="6027" y="10493"/>
                  </a:cubicBezTo>
                  <a:cubicBezTo>
                    <a:pt x="5989" y="10452"/>
                    <a:pt x="5836" y="10329"/>
                    <a:pt x="5874" y="10288"/>
                  </a:cubicBezTo>
                  <a:cubicBezTo>
                    <a:pt x="5874" y="10247"/>
                    <a:pt x="5913" y="10165"/>
                    <a:pt x="5913" y="10124"/>
                  </a:cubicBezTo>
                  <a:cubicBezTo>
                    <a:pt x="5951" y="10083"/>
                    <a:pt x="5989" y="9960"/>
                    <a:pt x="6066" y="9960"/>
                  </a:cubicBezTo>
                  <a:cubicBezTo>
                    <a:pt x="6066" y="9960"/>
                    <a:pt x="6066" y="10042"/>
                    <a:pt x="6066" y="10083"/>
                  </a:cubicBezTo>
                  <a:cubicBezTo>
                    <a:pt x="6104" y="10124"/>
                    <a:pt x="6219" y="10165"/>
                    <a:pt x="6257" y="10206"/>
                  </a:cubicBezTo>
                  <a:cubicBezTo>
                    <a:pt x="6257" y="10247"/>
                    <a:pt x="6257" y="10329"/>
                    <a:pt x="6295" y="10329"/>
                  </a:cubicBezTo>
                  <a:cubicBezTo>
                    <a:pt x="6371" y="10288"/>
                    <a:pt x="6486" y="10124"/>
                    <a:pt x="6524" y="10083"/>
                  </a:cubicBezTo>
                  <a:cubicBezTo>
                    <a:pt x="6524" y="10042"/>
                    <a:pt x="6563" y="10001"/>
                    <a:pt x="6563" y="10001"/>
                  </a:cubicBezTo>
                  <a:cubicBezTo>
                    <a:pt x="6563" y="9960"/>
                    <a:pt x="6486" y="9919"/>
                    <a:pt x="6486" y="9878"/>
                  </a:cubicBezTo>
                  <a:cubicBezTo>
                    <a:pt x="6448" y="9837"/>
                    <a:pt x="6486" y="9796"/>
                    <a:pt x="6486" y="9714"/>
                  </a:cubicBezTo>
                  <a:cubicBezTo>
                    <a:pt x="6448" y="9673"/>
                    <a:pt x="6486" y="9591"/>
                    <a:pt x="6486" y="9591"/>
                  </a:cubicBezTo>
                  <a:cubicBezTo>
                    <a:pt x="6448" y="9509"/>
                    <a:pt x="6371" y="9468"/>
                    <a:pt x="6333" y="9427"/>
                  </a:cubicBezTo>
                  <a:cubicBezTo>
                    <a:pt x="6295" y="9386"/>
                    <a:pt x="6219" y="9345"/>
                    <a:pt x="6142" y="9345"/>
                  </a:cubicBezTo>
                  <a:cubicBezTo>
                    <a:pt x="6104" y="9345"/>
                    <a:pt x="6027" y="9345"/>
                    <a:pt x="5989" y="9386"/>
                  </a:cubicBezTo>
                  <a:cubicBezTo>
                    <a:pt x="5951" y="9427"/>
                    <a:pt x="5951" y="9468"/>
                    <a:pt x="5913" y="9509"/>
                  </a:cubicBezTo>
                  <a:cubicBezTo>
                    <a:pt x="5874" y="9509"/>
                    <a:pt x="5836" y="9427"/>
                    <a:pt x="5798" y="9427"/>
                  </a:cubicBezTo>
                  <a:cubicBezTo>
                    <a:pt x="5760" y="9386"/>
                    <a:pt x="5722" y="9345"/>
                    <a:pt x="5683" y="9345"/>
                  </a:cubicBezTo>
                  <a:cubicBezTo>
                    <a:pt x="5607" y="9345"/>
                    <a:pt x="5569" y="9386"/>
                    <a:pt x="5530" y="9386"/>
                  </a:cubicBezTo>
                  <a:cubicBezTo>
                    <a:pt x="5492" y="9386"/>
                    <a:pt x="5492" y="9427"/>
                    <a:pt x="5454" y="9427"/>
                  </a:cubicBezTo>
                  <a:cubicBezTo>
                    <a:pt x="5416" y="9468"/>
                    <a:pt x="5339" y="9427"/>
                    <a:pt x="5301" y="9386"/>
                  </a:cubicBezTo>
                  <a:cubicBezTo>
                    <a:pt x="5186" y="9345"/>
                    <a:pt x="5110" y="9222"/>
                    <a:pt x="5033" y="9222"/>
                  </a:cubicBezTo>
                  <a:cubicBezTo>
                    <a:pt x="4995" y="9222"/>
                    <a:pt x="4957" y="9263"/>
                    <a:pt x="4919" y="9222"/>
                  </a:cubicBezTo>
                  <a:cubicBezTo>
                    <a:pt x="4919" y="9222"/>
                    <a:pt x="4880" y="9222"/>
                    <a:pt x="4842" y="9181"/>
                  </a:cubicBezTo>
                  <a:cubicBezTo>
                    <a:pt x="4842" y="9140"/>
                    <a:pt x="4766" y="9058"/>
                    <a:pt x="4766" y="9058"/>
                  </a:cubicBezTo>
                  <a:cubicBezTo>
                    <a:pt x="4766" y="9099"/>
                    <a:pt x="4536" y="9058"/>
                    <a:pt x="4498" y="9058"/>
                  </a:cubicBezTo>
                  <a:cubicBezTo>
                    <a:pt x="4422" y="8935"/>
                    <a:pt x="4575" y="8607"/>
                    <a:pt x="4575" y="8484"/>
                  </a:cubicBezTo>
                  <a:cubicBezTo>
                    <a:pt x="4575" y="8402"/>
                    <a:pt x="4575" y="8197"/>
                    <a:pt x="4536" y="8115"/>
                  </a:cubicBezTo>
                  <a:cubicBezTo>
                    <a:pt x="4536" y="7992"/>
                    <a:pt x="4422" y="7828"/>
                    <a:pt x="4460" y="7706"/>
                  </a:cubicBezTo>
                  <a:cubicBezTo>
                    <a:pt x="4460" y="7665"/>
                    <a:pt x="4536" y="7583"/>
                    <a:pt x="4575" y="7542"/>
                  </a:cubicBezTo>
                  <a:cubicBezTo>
                    <a:pt x="4613" y="7501"/>
                    <a:pt x="4804" y="7460"/>
                    <a:pt x="4804" y="7378"/>
                  </a:cubicBezTo>
                  <a:cubicBezTo>
                    <a:pt x="4842" y="7337"/>
                    <a:pt x="4804" y="7214"/>
                    <a:pt x="4766" y="7132"/>
                  </a:cubicBezTo>
                  <a:cubicBezTo>
                    <a:pt x="4728" y="7050"/>
                    <a:pt x="4651" y="6886"/>
                    <a:pt x="4536" y="6886"/>
                  </a:cubicBezTo>
                  <a:cubicBezTo>
                    <a:pt x="4498" y="6886"/>
                    <a:pt x="4422" y="6968"/>
                    <a:pt x="4422" y="7009"/>
                  </a:cubicBezTo>
                  <a:cubicBezTo>
                    <a:pt x="4269" y="7050"/>
                    <a:pt x="4001" y="7214"/>
                    <a:pt x="3848" y="7296"/>
                  </a:cubicBezTo>
                  <a:cubicBezTo>
                    <a:pt x="3695" y="7296"/>
                    <a:pt x="3389" y="7337"/>
                    <a:pt x="3237" y="7378"/>
                  </a:cubicBezTo>
                  <a:cubicBezTo>
                    <a:pt x="3198" y="7378"/>
                    <a:pt x="3045" y="7378"/>
                    <a:pt x="2969" y="7378"/>
                  </a:cubicBezTo>
                  <a:cubicBezTo>
                    <a:pt x="2854" y="7419"/>
                    <a:pt x="2548" y="7542"/>
                    <a:pt x="2548" y="7542"/>
                  </a:cubicBezTo>
                  <a:cubicBezTo>
                    <a:pt x="2510" y="7501"/>
                    <a:pt x="2510" y="7501"/>
                    <a:pt x="2510" y="7501"/>
                  </a:cubicBezTo>
                  <a:cubicBezTo>
                    <a:pt x="2510" y="7501"/>
                    <a:pt x="2319" y="7419"/>
                    <a:pt x="2281" y="7419"/>
                  </a:cubicBezTo>
                  <a:cubicBezTo>
                    <a:pt x="2166" y="7378"/>
                    <a:pt x="1937" y="7255"/>
                    <a:pt x="1937" y="7255"/>
                  </a:cubicBezTo>
                  <a:cubicBezTo>
                    <a:pt x="1937" y="7255"/>
                    <a:pt x="1631" y="7050"/>
                    <a:pt x="1593" y="6927"/>
                  </a:cubicBezTo>
                  <a:cubicBezTo>
                    <a:pt x="1593" y="6845"/>
                    <a:pt x="1669" y="6804"/>
                    <a:pt x="1707" y="6722"/>
                  </a:cubicBezTo>
                  <a:cubicBezTo>
                    <a:pt x="1707" y="6681"/>
                    <a:pt x="1746" y="6599"/>
                    <a:pt x="1784" y="6558"/>
                  </a:cubicBezTo>
                  <a:cubicBezTo>
                    <a:pt x="1822" y="6517"/>
                    <a:pt x="1822" y="6435"/>
                    <a:pt x="1860" y="6394"/>
                  </a:cubicBezTo>
                  <a:cubicBezTo>
                    <a:pt x="1860" y="6312"/>
                    <a:pt x="1937" y="6312"/>
                    <a:pt x="1975" y="6271"/>
                  </a:cubicBezTo>
                  <a:cubicBezTo>
                    <a:pt x="2013" y="6230"/>
                    <a:pt x="2090" y="6189"/>
                    <a:pt x="2128" y="6148"/>
                  </a:cubicBezTo>
                  <a:cubicBezTo>
                    <a:pt x="2166" y="6107"/>
                    <a:pt x="2243" y="6066"/>
                    <a:pt x="2281" y="6066"/>
                  </a:cubicBezTo>
                  <a:cubicBezTo>
                    <a:pt x="2319" y="6025"/>
                    <a:pt x="2395" y="6025"/>
                    <a:pt x="2434" y="5984"/>
                  </a:cubicBezTo>
                  <a:cubicBezTo>
                    <a:pt x="2472" y="5984"/>
                    <a:pt x="2548" y="5984"/>
                    <a:pt x="2548" y="5984"/>
                  </a:cubicBezTo>
                  <a:cubicBezTo>
                    <a:pt x="2625" y="5984"/>
                    <a:pt x="2701" y="5943"/>
                    <a:pt x="2740" y="5943"/>
                  </a:cubicBezTo>
                  <a:cubicBezTo>
                    <a:pt x="2778" y="5943"/>
                    <a:pt x="2854" y="5902"/>
                    <a:pt x="2892" y="5861"/>
                  </a:cubicBezTo>
                  <a:cubicBezTo>
                    <a:pt x="2931" y="5820"/>
                    <a:pt x="2931" y="5615"/>
                    <a:pt x="2969" y="5533"/>
                  </a:cubicBezTo>
                  <a:cubicBezTo>
                    <a:pt x="2969" y="5492"/>
                    <a:pt x="2969" y="5328"/>
                    <a:pt x="2969" y="5287"/>
                  </a:cubicBezTo>
                  <a:cubicBezTo>
                    <a:pt x="2969" y="5246"/>
                    <a:pt x="2969" y="5123"/>
                    <a:pt x="2931" y="5041"/>
                  </a:cubicBezTo>
                  <a:cubicBezTo>
                    <a:pt x="2854" y="4959"/>
                    <a:pt x="2625" y="4836"/>
                    <a:pt x="2510" y="4795"/>
                  </a:cubicBezTo>
                  <a:cubicBezTo>
                    <a:pt x="2395" y="4713"/>
                    <a:pt x="2166" y="4591"/>
                    <a:pt x="2051" y="4550"/>
                  </a:cubicBezTo>
                  <a:cubicBezTo>
                    <a:pt x="2051" y="4509"/>
                    <a:pt x="2013" y="4468"/>
                    <a:pt x="1975" y="4468"/>
                  </a:cubicBezTo>
                  <a:cubicBezTo>
                    <a:pt x="1860" y="4427"/>
                    <a:pt x="1707" y="4468"/>
                    <a:pt x="1593" y="4468"/>
                  </a:cubicBezTo>
                  <a:cubicBezTo>
                    <a:pt x="1478" y="4468"/>
                    <a:pt x="1210" y="4509"/>
                    <a:pt x="1096" y="4550"/>
                  </a:cubicBezTo>
                  <a:cubicBezTo>
                    <a:pt x="981" y="4550"/>
                    <a:pt x="866" y="4672"/>
                    <a:pt x="752" y="4713"/>
                  </a:cubicBezTo>
                  <a:cubicBezTo>
                    <a:pt x="675" y="4754"/>
                    <a:pt x="560" y="4795"/>
                    <a:pt x="484" y="4836"/>
                  </a:cubicBezTo>
                  <a:cubicBezTo>
                    <a:pt x="446" y="4877"/>
                    <a:pt x="331" y="4918"/>
                    <a:pt x="293" y="4959"/>
                  </a:cubicBezTo>
                  <a:cubicBezTo>
                    <a:pt x="216" y="5000"/>
                    <a:pt x="102" y="5082"/>
                    <a:pt x="63" y="5041"/>
                  </a:cubicBezTo>
                  <a:cubicBezTo>
                    <a:pt x="-13" y="5041"/>
                    <a:pt x="-13" y="4877"/>
                    <a:pt x="25" y="4795"/>
                  </a:cubicBezTo>
                  <a:cubicBezTo>
                    <a:pt x="25" y="4754"/>
                    <a:pt x="140" y="4672"/>
                    <a:pt x="178" y="4631"/>
                  </a:cubicBezTo>
                  <a:cubicBezTo>
                    <a:pt x="178" y="4550"/>
                    <a:pt x="216" y="4427"/>
                    <a:pt x="216" y="4345"/>
                  </a:cubicBezTo>
                  <a:cubicBezTo>
                    <a:pt x="216" y="4263"/>
                    <a:pt x="216" y="4058"/>
                    <a:pt x="178" y="3935"/>
                  </a:cubicBezTo>
                  <a:cubicBezTo>
                    <a:pt x="178" y="3894"/>
                    <a:pt x="102" y="3689"/>
                    <a:pt x="102" y="3689"/>
                  </a:cubicBezTo>
                  <a:cubicBezTo>
                    <a:pt x="102" y="3689"/>
                    <a:pt x="369" y="3689"/>
                    <a:pt x="446" y="3648"/>
                  </a:cubicBezTo>
                  <a:cubicBezTo>
                    <a:pt x="484" y="3648"/>
                    <a:pt x="599" y="3566"/>
                    <a:pt x="675" y="3525"/>
                  </a:cubicBezTo>
                  <a:cubicBezTo>
                    <a:pt x="713" y="3443"/>
                    <a:pt x="866" y="3320"/>
                    <a:pt x="943" y="3238"/>
                  </a:cubicBezTo>
                  <a:cubicBezTo>
                    <a:pt x="981" y="3197"/>
                    <a:pt x="1057" y="3074"/>
                    <a:pt x="1134" y="3074"/>
                  </a:cubicBezTo>
                  <a:cubicBezTo>
                    <a:pt x="1210" y="3033"/>
                    <a:pt x="1363" y="3115"/>
                    <a:pt x="1478" y="3115"/>
                  </a:cubicBezTo>
                  <a:cubicBezTo>
                    <a:pt x="1516" y="3115"/>
                    <a:pt x="1631" y="3115"/>
                    <a:pt x="1669" y="3074"/>
                  </a:cubicBezTo>
                  <a:cubicBezTo>
                    <a:pt x="1707" y="3033"/>
                    <a:pt x="1746" y="2951"/>
                    <a:pt x="1784" y="2910"/>
                  </a:cubicBezTo>
                  <a:cubicBezTo>
                    <a:pt x="1784" y="2869"/>
                    <a:pt x="1746" y="2787"/>
                    <a:pt x="1784" y="2746"/>
                  </a:cubicBezTo>
                  <a:cubicBezTo>
                    <a:pt x="1860" y="2664"/>
                    <a:pt x="2051" y="2746"/>
                    <a:pt x="2166" y="2705"/>
                  </a:cubicBezTo>
                  <a:cubicBezTo>
                    <a:pt x="2243" y="2623"/>
                    <a:pt x="2319" y="2459"/>
                    <a:pt x="2395" y="2336"/>
                  </a:cubicBezTo>
                  <a:cubicBezTo>
                    <a:pt x="2434" y="2254"/>
                    <a:pt x="2548" y="2049"/>
                    <a:pt x="2587" y="1885"/>
                  </a:cubicBezTo>
                  <a:cubicBezTo>
                    <a:pt x="2587" y="1844"/>
                    <a:pt x="2548" y="1721"/>
                    <a:pt x="2625" y="1680"/>
                  </a:cubicBezTo>
                  <a:cubicBezTo>
                    <a:pt x="2701" y="1598"/>
                    <a:pt x="2969" y="1762"/>
                    <a:pt x="3084" y="1762"/>
                  </a:cubicBezTo>
                  <a:cubicBezTo>
                    <a:pt x="3275" y="1803"/>
                    <a:pt x="3772" y="1885"/>
                    <a:pt x="3886" y="1721"/>
                  </a:cubicBezTo>
                  <a:cubicBezTo>
                    <a:pt x="3963" y="1639"/>
                    <a:pt x="3772" y="1394"/>
                    <a:pt x="3810" y="1271"/>
                  </a:cubicBezTo>
                  <a:cubicBezTo>
                    <a:pt x="3848" y="1230"/>
                    <a:pt x="4001" y="1189"/>
                    <a:pt x="4039" y="1148"/>
                  </a:cubicBezTo>
                  <a:cubicBezTo>
                    <a:pt x="4078" y="1066"/>
                    <a:pt x="4001" y="943"/>
                    <a:pt x="4039" y="861"/>
                  </a:cubicBezTo>
                  <a:cubicBezTo>
                    <a:pt x="4039" y="779"/>
                    <a:pt x="4078" y="656"/>
                    <a:pt x="4116" y="615"/>
                  </a:cubicBezTo>
                  <a:cubicBezTo>
                    <a:pt x="4192" y="574"/>
                    <a:pt x="4307" y="574"/>
                    <a:pt x="4345" y="574"/>
                  </a:cubicBezTo>
                  <a:cubicBezTo>
                    <a:pt x="4422" y="574"/>
                    <a:pt x="4536" y="533"/>
                    <a:pt x="4613" y="574"/>
                  </a:cubicBezTo>
                  <a:cubicBezTo>
                    <a:pt x="4651" y="615"/>
                    <a:pt x="4728" y="779"/>
                    <a:pt x="4804" y="820"/>
                  </a:cubicBezTo>
                  <a:cubicBezTo>
                    <a:pt x="4880" y="861"/>
                    <a:pt x="5072" y="902"/>
                    <a:pt x="5148" y="902"/>
                  </a:cubicBezTo>
                  <a:cubicBezTo>
                    <a:pt x="5263" y="902"/>
                    <a:pt x="5492" y="902"/>
                    <a:pt x="5607" y="861"/>
                  </a:cubicBezTo>
                  <a:cubicBezTo>
                    <a:pt x="5722" y="861"/>
                    <a:pt x="5913" y="820"/>
                    <a:pt x="5989" y="779"/>
                  </a:cubicBezTo>
                  <a:cubicBezTo>
                    <a:pt x="6066" y="779"/>
                    <a:pt x="6257" y="656"/>
                    <a:pt x="6295" y="615"/>
                  </a:cubicBezTo>
                  <a:cubicBezTo>
                    <a:pt x="6410" y="533"/>
                    <a:pt x="6563" y="410"/>
                    <a:pt x="6639" y="287"/>
                  </a:cubicBezTo>
                  <a:cubicBezTo>
                    <a:pt x="6715" y="246"/>
                    <a:pt x="6792" y="0"/>
                    <a:pt x="6868" y="0"/>
                  </a:cubicBezTo>
                  <a:cubicBezTo>
                    <a:pt x="6907" y="0"/>
                    <a:pt x="6983" y="0"/>
                    <a:pt x="6983" y="0"/>
                  </a:cubicBezTo>
                  <a:cubicBezTo>
                    <a:pt x="7021" y="82"/>
                    <a:pt x="6983" y="287"/>
                    <a:pt x="7021" y="369"/>
                  </a:cubicBezTo>
                  <a:cubicBezTo>
                    <a:pt x="7098" y="410"/>
                    <a:pt x="7212" y="328"/>
                    <a:pt x="7289" y="328"/>
                  </a:cubicBezTo>
                  <a:cubicBezTo>
                    <a:pt x="7442" y="328"/>
                    <a:pt x="7709" y="369"/>
                    <a:pt x="7862" y="410"/>
                  </a:cubicBezTo>
                  <a:cubicBezTo>
                    <a:pt x="7939" y="410"/>
                    <a:pt x="8130" y="410"/>
                    <a:pt x="8168" y="451"/>
                  </a:cubicBezTo>
                  <a:cubicBezTo>
                    <a:pt x="8283" y="451"/>
                    <a:pt x="8474" y="574"/>
                    <a:pt x="8589" y="574"/>
                  </a:cubicBezTo>
                  <a:cubicBezTo>
                    <a:pt x="8627" y="574"/>
                    <a:pt x="8742" y="451"/>
                    <a:pt x="8780" y="410"/>
                  </a:cubicBezTo>
                  <a:cubicBezTo>
                    <a:pt x="8856" y="369"/>
                    <a:pt x="8895" y="205"/>
                    <a:pt x="8971" y="164"/>
                  </a:cubicBezTo>
                  <a:cubicBezTo>
                    <a:pt x="9086" y="123"/>
                    <a:pt x="9277" y="164"/>
                    <a:pt x="9392" y="164"/>
                  </a:cubicBezTo>
                  <a:cubicBezTo>
                    <a:pt x="9430" y="164"/>
                    <a:pt x="9506" y="164"/>
                    <a:pt x="9506" y="164"/>
                  </a:cubicBezTo>
                  <a:cubicBezTo>
                    <a:pt x="9506" y="164"/>
                    <a:pt x="9392" y="369"/>
                    <a:pt x="9353" y="410"/>
                  </a:cubicBezTo>
                  <a:cubicBezTo>
                    <a:pt x="9353" y="451"/>
                    <a:pt x="9277" y="492"/>
                    <a:pt x="9239" y="533"/>
                  </a:cubicBezTo>
                  <a:cubicBezTo>
                    <a:pt x="9200" y="574"/>
                    <a:pt x="9162" y="656"/>
                    <a:pt x="9124" y="656"/>
                  </a:cubicBezTo>
                  <a:cubicBezTo>
                    <a:pt x="9124" y="697"/>
                    <a:pt x="9048" y="779"/>
                    <a:pt x="9009" y="779"/>
                  </a:cubicBezTo>
                  <a:cubicBezTo>
                    <a:pt x="8895" y="820"/>
                    <a:pt x="8703" y="861"/>
                    <a:pt x="8627" y="902"/>
                  </a:cubicBezTo>
                  <a:cubicBezTo>
                    <a:pt x="8589" y="902"/>
                    <a:pt x="8474" y="943"/>
                    <a:pt x="8436" y="984"/>
                  </a:cubicBezTo>
                  <a:cubicBezTo>
                    <a:pt x="8398" y="984"/>
                    <a:pt x="8321" y="1066"/>
                    <a:pt x="8283" y="1107"/>
                  </a:cubicBezTo>
                  <a:cubicBezTo>
                    <a:pt x="8245" y="1148"/>
                    <a:pt x="8245" y="1271"/>
                    <a:pt x="8245" y="1271"/>
                  </a:cubicBezTo>
                  <a:cubicBezTo>
                    <a:pt x="8245" y="1312"/>
                    <a:pt x="8206" y="1353"/>
                    <a:pt x="8206" y="1353"/>
                  </a:cubicBezTo>
                  <a:cubicBezTo>
                    <a:pt x="8168" y="1394"/>
                    <a:pt x="8168" y="1394"/>
                    <a:pt x="8130" y="1394"/>
                  </a:cubicBezTo>
                  <a:cubicBezTo>
                    <a:pt x="8054" y="1435"/>
                    <a:pt x="7939" y="1435"/>
                    <a:pt x="7862" y="1476"/>
                  </a:cubicBezTo>
                  <a:cubicBezTo>
                    <a:pt x="7786" y="1476"/>
                    <a:pt x="7671" y="1435"/>
                    <a:pt x="7633" y="1517"/>
                  </a:cubicBezTo>
                  <a:cubicBezTo>
                    <a:pt x="7595" y="1517"/>
                    <a:pt x="7633" y="1639"/>
                    <a:pt x="7633" y="1721"/>
                  </a:cubicBezTo>
                  <a:cubicBezTo>
                    <a:pt x="7595" y="1762"/>
                    <a:pt x="7480" y="1844"/>
                    <a:pt x="7404" y="1885"/>
                  </a:cubicBezTo>
                  <a:cubicBezTo>
                    <a:pt x="7365" y="1926"/>
                    <a:pt x="7212" y="2008"/>
                    <a:pt x="7174" y="2049"/>
                  </a:cubicBezTo>
                  <a:cubicBezTo>
                    <a:pt x="7060" y="2090"/>
                    <a:pt x="6868" y="2213"/>
                    <a:pt x="6792" y="2254"/>
                  </a:cubicBezTo>
                  <a:cubicBezTo>
                    <a:pt x="6715" y="2295"/>
                    <a:pt x="6524" y="2295"/>
                    <a:pt x="6448" y="2377"/>
                  </a:cubicBezTo>
                  <a:cubicBezTo>
                    <a:pt x="6410" y="2500"/>
                    <a:pt x="6486" y="2746"/>
                    <a:pt x="6524" y="2828"/>
                  </a:cubicBezTo>
                  <a:cubicBezTo>
                    <a:pt x="6524" y="2869"/>
                    <a:pt x="6563" y="2951"/>
                    <a:pt x="6601" y="2951"/>
                  </a:cubicBezTo>
                  <a:cubicBezTo>
                    <a:pt x="6639" y="2992"/>
                    <a:pt x="6754" y="3033"/>
                    <a:pt x="6830" y="3033"/>
                  </a:cubicBezTo>
                  <a:cubicBezTo>
                    <a:pt x="6830" y="3033"/>
                    <a:pt x="6868" y="3033"/>
                    <a:pt x="6907" y="3074"/>
                  </a:cubicBezTo>
                  <a:cubicBezTo>
                    <a:pt x="6945" y="3115"/>
                    <a:pt x="6945" y="3320"/>
                    <a:pt x="6983" y="3402"/>
                  </a:cubicBezTo>
                  <a:cubicBezTo>
                    <a:pt x="6983" y="3402"/>
                    <a:pt x="6983" y="3484"/>
                    <a:pt x="7021" y="3525"/>
                  </a:cubicBezTo>
                  <a:cubicBezTo>
                    <a:pt x="7060" y="3525"/>
                    <a:pt x="7098" y="3484"/>
                    <a:pt x="7136" y="3443"/>
                  </a:cubicBezTo>
                  <a:cubicBezTo>
                    <a:pt x="7174" y="3443"/>
                    <a:pt x="7174" y="3402"/>
                    <a:pt x="7212" y="3361"/>
                  </a:cubicBezTo>
                  <a:cubicBezTo>
                    <a:pt x="7251" y="3320"/>
                    <a:pt x="7327" y="3320"/>
                    <a:pt x="7365" y="3279"/>
                  </a:cubicBezTo>
                  <a:cubicBezTo>
                    <a:pt x="7404" y="3279"/>
                    <a:pt x="7442" y="3238"/>
                    <a:pt x="7480" y="3156"/>
                  </a:cubicBezTo>
                  <a:cubicBezTo>
                    <a:pt x="7480" y="3115"/>
                    <a:pt x="7480" y="3074"/>
                    <a:pt x="7480" y="3033"/>
                  </a:cubicBezTo>
                  <a:cubicBezTo>
                    <a:pt x="7518" y="2992"/>
                    <a:pt x="7518" y="2951"/>
                    <a:pt x="7557" y="2951"/>
                  </a:cubicBezTo>
                  <a:cubicBezTo>
                    <a:pt x="7595" y="2951"/>
                    <a:pt x="7671" y="2992"/>
                    <a:pt x="7709" y="2992"/>
                  </a:cubicBezTo>
                  <a:cubicBezTo>
                    <a:pt x="7748" y="2951"/>
                    <a:pt x="7824" y="2951"/>
                    <a:pt x="7862" y="2910"/>
                  </a:cubicBezTo>
                  <a:cubicBezTo>
                    <a:pt x="7901" y="2910"/>
                    <a:pt x="7939" y="2828"/>
                    <a:pt x="7939" y="2828"/>
                  </a:cubicBezTo>
                  <a:cubicBezTo>
                    <a:pt x="7977" y="2787"/>
                    <a:pt x="8054" y="2746"/>
                    <a:pt x="8130" y="2746"/>
                  </a:cubicBezTo>
                  <a:cubicBezTo>
                    <a:pt x="8168" y="2705"/>
                    <a:pt x="8206" y="2664"/>
                    <a:pt x="8245" y="2705"/>
                  </a:cubicBezTo>
                  <a:cubicBezTo>
                    <a:pt x="8321" y="2705"/>
                    <a:pt x="8245" y="2910"/>
                    <a:pt x="8283" y="2992"/>
                  </a:cubicBezTo>
                  <a:cubicBezTo>
                    <a:pt x="8283" y="3033"/>
                    <a:pt x="8283" y="3156"/>
                    <a:pt x="8283" y="3238"/>
                  </a:cubicBezTo>
                  <a:cubicBezTo>
                    <a:pt x="8321" y="3320"/>
                    <a:pt x="8474" y="3443"/>
                    <a:pt x="8474" y="3525"/>
                  </a:cubicBezTo>
                  <a:cubicBezTo>
                    <a:pt x="8474" y="3607"/>
                    <a:pt x="8398" y="3771"/>
                    <a:pt x="8359" y="3771"/>
                  </a:cubicBezTo>
                  <a:cubicBezTo>
                    <a:pt x="8359" y="3812"/>
                    <a:pt x="8283" y="3812"/>
                    <a:pt x="8245" y="3812"/>
                  </a:cubicBezTo>
                  <a:cubicBezTo>
                    <a:pt x="8206" y="3812"/>
                    <a:pt x="8130" y="3812"/>
                    <a:pt x="8092" y="3812"/>
                  </a:cubicBezTo>
                  <a:cubicBezTo>
                    <a:pt x="8015" y="3812"/>
                    <a:pt x="7901" y="3771"/>
                    <a:pt x="7824" y="3771"/>
                  </a:cubicBezTo>
                  <a:cubicBezTo>
                    <a:pt x="7786" y="3812"/>
                    <a:pt x="7709" y="3935"/>
                    <a:pt x="7709" y="3976"/>
                  </a:cubicBezTo>
                  <a:cubicBezTo>
                    <a:pt x="7671" y="4017"/>
                    <a:pt x="7633" y="4058"/>
                    <a:pt x="7633" y="4099"/>
                  </a:cubicBezTo>
                  <a:cubicBezTo>
                    <a:pt x="7595" y="4181"/>
                    <a:pt x="7633" y="4263"/>
                    <a:pt x="7633" y="4304"/>
                  </a:cubicBezTo>
                  <a:cubicBezTo>
                    <a:pt x="7595" y="4345"/>
                    <a:pt x="7595" y="4427"/>
                    <a:pt x="7557" y="4468"/>
                  </a:cubicBezTo>
                  <a:cubicBezTo>
                    <a:pt x="7518" y="4509"/>
                    <a:pt x="7365" y="4468"/>
                    <a:pt x="7289" y="4468"/>
                  </a:cubicBezTo>
                  <a:cubicBezTo>
                    <a:pt x="7251" y="4468"/>
                    <a:pt x="7174" y="4509"/>
                    <a:pt x="7136" y="4509"/>
                  </a:cubicBezTo>
                  <a:cubicBezTo>
                    <a:pt x="7136" y="4468"/>
                    <a:pt x="7098" y="4427"/>
                    <a:pt x="7060" y="4427"/>
                  </a:cubicBezTo>
                  <a:cubicBezTo>
                    <a:pt x="7021" y="4386"/>
                    <a:pt x="6945" y="4345"/>
                    <a:pt x="6868" y="4386"/>
                  </a:cubicBezTo>
                  <a:cubicBezTo>
                    <a:pt x="6868" y="4386"/>
                    <a:pt x="6830" y="4427"/>
                    <a:pt x="6792" y="4427"/>
                  </a:cubicBezTo>
                  <a:cubicBezTo>
                    <a:pt x="6792" y="4468"/>
                    <a:pt x="6792" y="4550"/>
                    <a:pt x="6792" y="4591"/>
                  </a:cubicBezTo>
                  <a:cubicBezTo>
                    <a:pt x="6792" y="4631"/>
                    <a:pt x="6830" y="4713"/>
                    <a:pt x="6868" y="4754"/>
                  </a:cubicBezTo>
                  <a:cubicBezTo>
                    <a:pt x="6868" y="4795"/>
                    <a:pt x="6945" y="4877"/>
                    <a:pt x="6945" y="4918"/>
                  </a:cubicBezTo>
                  <a:cubicBezTo>
                    <a:pt x="6983" y="5000"/>
                    <a:pt x="7060" y="5123"/>
                    <a:pt x="7098" y="5164"/>
                  </a:cubicBezTo>
                  <a:cubicBezTo>
                    <a:pt x="7098" y="5205"/>
                    <a:pt x="7098" y="5246"/>
                    <a:pt x="7136" y="5246"/>
                  </a:cubicBezTo>
                  <a:cubicBezTo>
                    <a:pt x="7136" y="5246"/>
                    <a:pt x="7174" y="5205"/>
                    <a:pt x="7174" y="5205"/>
                  </a:cubicBezTo>
                  <a:cubicBezTo>
                    <a:pt x="7212" y="5164"/>
                    <a:pt x="7327" y="5082"/>
                    <a:pt x="7365" y="5041"/>
                  </a:cubicBezTo>
                  <a:cubicBezTo>
                    <a:pt x="7404" y="5041"/>
                    <a:pt x="7480" y="4959"/>
                    <a:pt x="7518" y="4959"/>
                  </a:cubicBezTo>
                  <a:cubicBezTo>
                    <a:pt x="7557" y="4959"/>
                    <a:pt x="7633" y="4877"/>
                    <a:pt x="7671" y="4918"/>
                  </a:cubicBezTo>
                  <a:cubicBezTo>
                    <a:pt x="7709" y="4918"/>
                    <a:pt x="7671" y="5041"/>
                    <a:pt x="7671" y="5041"/>
                  </a:cubicBezTo>
                  <a:cubicBezTo>
                    <a:pt x="7671" y="5082"/>
                    <a:pt x="7633" y="5164"/>
                    <a:pt x="7633" y="5164"/>
                  </a:cubicBezTo>
                  <a:cubicBezTo>
                    <a:pt x="7671" y="5205"/>
                    <a:pt x="7709" y="5287"/>
                    <a:pt x="7709" y="5287"/>
                  </a:cubicBezTo>
                  <a:cubicBezTo>
                    <a:pt x="7748" y="5328"/>
                    <a:pt x="7862" y="5287"/>
                    <a:pt x="7901" y="5287"/>
                  </a:cubicBezTo>
                  <a:cubicBezTo>
                    <a:pt x="7939" y="5287"/>
                    <a:pt x="8015" y="5246"/>
                    <a:pt x="8092" y="5205"/>
                  </a:cubicBezTo>
                  <a:cubicBezTo>
                    <a:pt x="8092" y="5205"/>
                    <a:pt x="8168" y="5164"/>
                    <a:pt x="8168" y="5123"/>
                  </a:cubicBezTo>
                  <a:cubicBezTo>
                    <a:pt x="8206" y="5082"/>
                    <a:pt x="8206" y="5041"/>
                    <a:pt x="8206" y="5000"/>
                  </a:cubicBezTo>
                  <a:cubicBezTo>
                    <a:pt x="8206" y="4959"/>
                    <a:pt x="8168" y="4918"/>
                    <a:pt x="8130" y="4877"/>
                  </a:cubicBezTo>
                  <a:cubicBezTo>
                    <a:pt x="8130" y="4836"/>
                    <a:pt x="8092" y="4795"/>
                    <a:pt x="8092" y="4754"/>
                  </a:cubicBezTo>
                  <a:cubicBezTo>
                    <a:pt x="8092" y="4754"/>
                    <a:pt x="8092" y="4713"/>
                    <a:pt x="8092" y="4713"/>
                  </a:cubicBezTo>
                  <a:cubicBezTo>
                    <a:pt x="8168" y="4631"/>
                    <a:pt x="8283" y="4591"/>
                    <a:pt x="8359" y="4550"/>
                  </a:cubicBezTo>
                  <a:cubicBezTo>
                    <a:pt x="8398" y="4550"/>
                    <a:pt x="8474" y="4509"/>
                    <a:pt x="8512" y="4468"/>
                  </a:cubicBezTo>
                  <a:cubicBezTo>
                    <a:pt x="8589" y="4427"/>
                    <a:pt x="8665" y="4345"/>
                    <a:pt x="8703" y="4304"/>
                  </a:cubicBezTo>
                  <a:cubicBezTo>
                    <a:pt x="8780" y="4263"/>
                    <a:pt x="8818" y="4140"/>
                    <a:pt x="8856" y="4058"/>
                  </a:cubicBezTo>
                  <a:cubicBezTo>
                    <a:pt x="8856" y="3976"/>
                    <a:pt x="8895" y="3853"/>
                    <a:pt x="8895" y="3771"/>
                  </a:cubicBezTo>
                  <a:cubicBezTo>
                    <a:pt x="8933" y="3730"/>
                    <a:pt x="8895" y="3566"/>
                    <a:pt x="8933" y="3525"/>
                  </a:cubicBezTo>
                  <a:cubicBezTo>
                    <a:pt x="8971" y="3525"/>
                    <a:pt x="9086" y="3525"/>
                    <a:pt x="9124" y="3484"/>
                  </a:cubicBezTo>
                  <a:cubicBezTo>
                    <a:pt x="9162" y="3484"/>
                    <a:pt x="9239" y="3443"/>
                    <a:pt x="9277" y="3443"/>
                  </a:cubicBezTo>
                  <a:cubicBezTo>
                    <a:pt x="9315" y="3443"/>
                    <a:pt x="9392" y="3443"/>
                    <a:pt x="9430" y="3484"/>
                  </a:cubicBezTo>
                  <a:cubicBezTo>
                    <a:pt x="9468" y="3484"/>
                    <a:pt x="9545" y="3525"/>
                    <a:pt x="9583" y="3566"/>
                  </a:cubicBezTo>
                  <a:cubicBezTo>
                    <a:pt x="9621" y="3607"/>
                    <a:pt x="9697" y="3689"/>
                    <a:pt x="9736" y="3730"/>
                  </a:cubicBezTo>
                  <a:cubicBezTo>
                    <a:pt x="9812" y="3771"/>
                    <a:pt x="9965" y="3771"/>
                    <a:pt x="10042" y="3771"/>
                  </a:cubicBezTo>
                  <a:cubicBezTo>
                    <a:pt x="10118" y="3771"/>
                    <a:pt x="10309" y="3812"/>
                    <a:pt x="10386" y="3812"/>
                  </a:cubicBezTo>
                  <a:cubicBezTo>
                    <a:pt x="10424" y="3771"/>
                    <a:pt x="10539" y="3771"/>
                    <a:pt x="10577" y="3730"/>
                  </a:cubicBezTo>
                  <a:cubicBezTo>
                    <a:pt x="10653" y="3689"/>
                    <a:pt x="10730" y="3566"/>
                    <a:pt x="10806" y="3525"/>
                  </a:cubicBezTo>
                  <a:cubicBezTo>
                    <a:pt x="10844" y="3484"/>
                    <a:pt x="10921" y="3402"/>
                    <a:pt x="10959" y="3320"/>
                  </a:cubicBezTo>
                  <a:cubicBezTo>
                    <a:pt x="10959" y="3279"/>
                    <a:pt x="10959" y="3238"/>
                    <a:pt x="10959" y="3197"/>
                  </a:cubicBezTo>
                  <a:cubicBezTo>
                    <a:pt x="10959" y="3115"/>
                    <a:pt x="10959" y="3033"/>
                    <a:pt x="10921" y="2992"/>
                  </a:cubicBezTo>
                  <a:cubicBezTo>
                    <a:pt x="10921" y="2951"/>
                    <a:pt x="10806" y="2869"/>
                    <a:pt x="10768" y="2828"/>
                  </a:cubicBezTo>
                  <a:cubicBezTo>
                    <a:pt x="10730" y="2787"/>
                    <a:pt x="10653" y="2787"/>
                    <a:pt x="10615" y="2746"/>
                  </a:cubicBezTo>
                  <a:cubicBezTo>
                    <a:pt x="10577" y="2746"/>
                    <a:pt x="10539" y="2664"/>
                    <a:pt x="10500" y="2623"/>
                  </a:cubicBezTo>
                  <a:cubicBezTo>
                    <a:pt x="10500" y="2582"/>
                    <a:pt x="10424" y="2500"/>
                    <a:pt x="10424" y="2459"/>
                  </a:cubicBezTo>
                  <a:cubicBezTo>
                    <a:pt x="10347" y="2377"/>
                    <a:pt x="10271" y="2213"/>
                    <a:pt x="10271" y="2131"/>
                  </a:cubicBezTo>
                  <a:cubicBezTo>
                    <a:pt x="10271" y="2090"/>
                    <a:pt x="10271" y="2049"/>
                    <a:pt x="10271" y="2049"/>
                  </a:cubicBezTo>
                  <a:cubicBezTo>
                    <a:pt x="10271" y="2008"/>
                    <a:pt x="10271" y="1926"/>
                    <a:pt x="10233" y="1926"/>
                  </a:cubicBezTo>
                  <a:cubicBezTo>
                    <a:pt x="10194" y="1885"/>
                    <a:pt x="10118" y="1844"/>
                    <a:pt x="10080" y="1844"/>
                  </a:cubicBezTo>
                  <a:cubicBezTo>
                    <a:pt x="10080" y="1803"/>
                    <a:pt x="10042" y="1762"/>
                    <a:pt x="10003" y="1762"/>
                  </a:cubicBezTo>
                  <a:cubicBezTo>
                    <a:pt x="10003" y="1762"/>
                    <a:pt x="9927" y="1762"/>
                    <a:pt x="9889" y="1762"/>
                  </a:cubicBezTo>
                  <a:cubicBezTo>
                    <a:pt x="9850" y="1762"/>
                    <a:pt x="9812" y="1762"/>
                    <a:pt x="9774" y="1762"/>
                  </a:cubicBezTo>
                  <a:cubicBezTo>
                    <a:pt x="9774" y="1721"/>
                    <a:pt x="9812" y="1598"/>
                    <a:pt x="9774" y="1557"/>
                  </a:cubicBezTo>
                  <a:cubicBezTo>
                    <a:pt x="9774" y="1517"/>
                    <a:pt x="9736" y="1435"/>
                    <a:pt x="9736" y="1394"/>
                  </a:cubicBezTo>
                  <a:cubicBezTo>
                    <a:pt x="9736" y="1353"/>
                    <a:pt x="9736" y="1271"/>
                    <a:pt x="9774" y="1230"/>
                  </a:cubicBezTo>
                  <a:cubicBezTo>
                    <a:pt x="9774" y="1189"/>
                    <a:pt x="9736" y="1148"/>
                    <a:pt x="9736" y="1107"/>
                  </a:cubicBezTo>
                  <a:cubicBezTo>
                    <a:pt x="9736" y="1066"/>
                    <a:pt x="9697" y="1025"/>
                    <a:pt x="9736" y="984"/>
                  </a:cubicBezTo>
                  <a:cubicBezTo>
                    <a:pt x="9774" y="984"/>
                    <a:pt x="9850" y="1025"/>
                    <a:pt x="9889" y="1025"/>
                  </a:cubicBezTo>
                  <a:cubicBezTo>
                    <a:pt x="10003" y="1025"/>
                    <a:pt x="10233" y="1066"/>
                    <a:pt x="10347" y="1066"/>
                  </a:cubicBezTo>
                  <a:cubicBezTo>
                    <a:pt x="10386" y="1066"/>
                    <a:pt x="10462" y="1025"/>
                    <a:pt x="10462" y="1025"/>
                  </a:cubicBezTo>
                  <a:cubicBezTo>
                    <a:pt x="10500" y="1025"/>
                    <a:pt x="10615" y="984"/>
                    <a:pt x="10653" y="943"/>
                  </a:cubicBezTo>
                  <a:cubicBezTo>
                    <a:pt x="10730" y="943"/>
                    <a:pt x="10806" y="902"/>
                    <a:pt x="10844" y="902"/>
                  </a:cubicBezTo>
                  <a:cubicBezTo>
                    <a:pt x="10883" y="861"/>
                    <a:pt x="10959" y="820"/>
                    <a:pt x="10997" y="820"/>
                  </a:cubicBezTo>
                  <a:cubicBezTo>
                    <a:pt x="11035" y="779"/>
                    <a:pt x="11150" y="820"/>
                    <a:pt x="11188" y="820"/>
                  </a:cubicBezTo>
                  <a:cubicBezTo>
                    <a:pt x="11227" y="861"/>
                    <a:pt x="11227" y="902"/>
                    <a:pt x="11265" y="943"/>
                  </a:cubicBezTo>
                  <a:cubicBezTo>
                    <a:pt x="11303" y="984"/>
                    <a:pt x="11380" y="1107"/>
                    <a:pt x="11418" y="1189"/>
                  </a:cubicBezTo>
                  <a:cubicBezTo>
                    <a:pt x="11456" y="1271"/>
                    <a:pt x="11456" y="1435"/>
                    <a:pt x="11532" y="1476"/>
                  </a:cubicBezTo>
                  <a:cubicBezTo>
                    <a:pt x="11571" y="1517"/>
                    <a:pt x="11685" y="1517"/>
                    <a:pt x="11762" y="1517"/>
                  </a:cubicBezTo>
                  <a:cubicBezTo>
                    <a:pt x="11800" y="1517"/>
                    <a:pt x="11915" y="1517"/>
                    <a:pt x="11953" y="1476"/>
                  </a:cubicBezTo>
                  <a:cubicBezTo>
                    <a:pt x="12029" y="1476"/>
                    <a:pt x="12144" y="1394"/>
                    <a:pt x="12182" y="1353"/>
                  </a:cubicBezTo>
                  <a:cubicBezTo>
                    <a:pt x="12221" y="1353"/>
                    <a:pt x="12259" y="1312"/>
                    <a:pt x="12259" y="1312"/>
                  </a:cubicBezTo>
                  <a:cubicBezTo>
                    <a:pt x="12335" y="1312"/>
                    <a:pt x="12335" y="1517"/>
                    <a:pt x="12374" y="1517"/>
                  </a:cubicBezTo>
                  <a:cubicBezTo>
                    <a:pt x="12412" y="1517"/>
                    <a:pt x="12450" y="1435"/>
                    <a:pt x="12488" y="1394"/>
                  </a:cubicBezTo>
                  <a:cubicBezTo>
                    <a:pt x="12526" y="1353"/>
                    <a:pt x="12603" y="1312"/>
                    <a:pt x="12603" y="1312"/>
                  </a:cubicBezTo>
                  <a:cubicBezTo>
                    <a:pt x="12641" y="1271"/>
                    <a:pt x="12641" y="1230"/>
                    <a:pt x="12679" y="1230"/>
                  </a:cubicBezTo>
                  <a:cubicBezTo>
                    <a:pt x="12679" y="1189"/>
                    <a:pt x="12718" y="1189"/>
                    <a:pt x="12756" y="1189"/>
                  </a:cubicBezTo>
                  <a:cubicBezTo>
                    <a:pt x="12832" y="1189"/>
                    <a:pt x="12909" y="1230"/>
                    <a:pt x="12985" y="1230"/>
                  </a:cubicBezTo>
                  <a:cubicBezTo>
                    <a:pt x="13023" y="1230"/>
                    <a:pt x="13100" y="1189"/>
                    <a:pt x="13138" y="1189"/>
                  </a:cubicBezTo>
                  <a:cubicBezTo>
                    <a:pt x="13215" y="1189"/>
                    <a:pt x="13291" y="1148"/>
                    <a:pt x="13329" y="1189"/>
                  </a:cubicBezTo>
                  <a:cubicBezTo>
                    <a:pt x="13329" y="1230"/>
                    <a:pt x="13291" y="1271"/>
                    <a:pt x="13291" y="1271"/>
                  </a:cubicBezTo>
                  <a:cubicBezTo>
                    <a:pt x="13253" y="1312"/>
                    <a:pt x="13253" y="1435"/>
                    <a:pt x="13253" y="1517"/>
                  </a:cubicBezTo>
                  <a:cubicBezTo>
                    <a:pt x="13215" y="1557"/>
                    <a:pt x="13215" y="1762"/>
                    <a:pt x="13253" y="1844"/>
                  </a:cubicBezTo>
                  <a:cubicBezTo>
                    <a:pt x="13253" y="1926"/>
                    <a:pt x="13253" y="2049"/>
                    <a:pt x="13253" y="2090"/>
                  </a:cubicBezTo>
                  <a:cubicBezTo>
                    <a:pt x="13253" y="2090"/>
                    <a:pt x="13253" y="2131"/>
                    <a:pt x="13253" y="2172"/>
                  </a:cubicBezTo>
                  <a:cubicBezTo>
                    <a:pt x="13253" y="2213"/>
                    <a:pt x="13253" y="2295"/>
                    <a:pt x="13253" y="2295"/>
                  </a:cubicBezTo>
                  <a:cubicBezTo>
                    <a:pt x="13253" y="2377"/>
                    <a:pt x="13291" y="2541"/>
                    <a:pt x="13329" y="2582"/>
                  </a:cubicBezTo>
                  <a:cubicBezTo>
                    <a:pt x="13329" y="2705"/>
                    <a:pt x="13444" y="2869"/>
                    <a:pt x="13482" y="2951"/>
                  </a:cubicBezTo>
                  <a:cubicBezTo>
                    <a:pt x="13520" y="3033"/>
                    <a:pt x="13559" y="3074"/>
                    <a:pt x="13597" y="3115"/>
                  </a:cubicBezTo>
                  <a:cubicBezTo>
                    <a:pt x="13635" y="3156"/>
                    <a:pt x="13673" y="3238"/>
                    <a:pt x="13712" y="3279"/>
                  </a:cubicBezTo>
                  <a:cubicBezTo>
                    <a:pt x="13712" y="3320"/>
                    <a:pt x="13750" y="3361"/>
                    <a:pt x="13750" y="3402"/>
                  </a:cubicBezTo>
                  <a:cubicBezTo>
                    <a:pt x="13750" y="3525"/>
                    <a:pt x="13712" y="3648"/>
                    <a:pt x="13673" y="3771"/>
                  </a:cubicBezTo>
                  <a:cubicBezTo>
                    <a:pt x="13673" y="3812"/>
                    <a:pt x="13673" y="3935"/>
                    <a:pt x="13673" y="3976"/>
                  </a:cubicBezTo>
                  <a:cubicBezTo>
                    <a:pt x="13712" y="4058"/>
                    <a:pt x="13788" y="4140"/>
                    <a:pt x="13826" y="4181"/>
                  </a:cubicBezTo>
                  <a:cubicBezTo>
                    <a:pt x="13826" y="4222"/>
                    <a:pt x="13865" y="4304"/>
                    <a:pt x="13865" y="4345"/>
                  </a:cubicBezTo>
                  <a:cubicBezTo>
                    <a:pt x="13865" y="4386"/>
                    <a:pt x="13826" y="4509"/>
                    <a:pt x="13826" y="4550"/>
                  </a:cubicBezTo>
                  <a:cubicBezTo>
                    <a:pt x="13788" y="4550"/>
                    <a:pt x="13750" y="4631"/>
                    <a:pt x="13712" y="4672"/>
                  </a:cubicBezTo>
                  <a:cubicBezTo>
                    <a:pt x="13673" y="4713"/>
                    <a:pt x="13635" y="4795"/>
                    <a:pt x="13635" y="4836"/>
                  </a:cubicBezTo>
                  <a:cubicBezTo>
                    <a:pt x="13635" y="4877"/>
                    <a:pt x="13673" y="5041"/>
                    <a:pt x="13712" y="5082"/>
                  </a:cubicBezTo>
                  <a:cubicBezTo>
                    <a:pt x="13712" y="5123"/>
                    <a:pt x="13712" y="5205"/>
                    <a:pt x="13712" y="5205"/>
                  </a:cubicBezTo>
                  <a:cubicBezTo>
                    <a:pt x="13712" y="5287"/>
                    <a:pt x="13712" y="5369"/>
                    <a:pt x="13712" y="5410"/>
                  </a:cubicBezTo>
                  <a:cubicBezTo>
                    <a:pt x="13712" y="5451"/>
                    <a:pt x="13712" y="5533"/>
                    <a:pt x="13673" y="5574"/>
                  </a:cubicBezTo>
                  <a:cubicBezTo>
                    <a:pt x="13673" y="5656"/>
                    <a:pt x="13673" y="5820"/>
                    <a:pt x="13673" y="5861"/>
                  </a:cubicBezTo>
                  <a:cubicBezTo>
                    <a:pt x="13635" y="5902"/>
                    <a:pt x="13559" y="6025"/>
                    <a:pt x="13597" y="6066"/>
                  </a:cubicBezTo>
                  <a:cubicBezTo>
                    <a:pt x="13597" y="6107"/>
                    <a:pt x="13712" y="6148"/>
                    <a:pt x="13750" y="6189"/>
                  </a:cubicBezTo>
                  <a:cubicBezTo>
                    <a:pt x="13788" y="6230"/>
                    <a:pt x="13826" y="6312"/>
                    <a:pt x="13865" y="6353"/>
                  </a:cubicBezTo>
                  <a:cubicBezTo>
                    <a:pt x="13903" y="6394"/>
                    <a:pt x="13903" y="6476"/>
                    <a:pt x="13941" y="6517"/>
                  </a:cubicBezTo>
                  <a:cubicBezTo>
                    <a:pt x="13941" y="6558"/>
                    <a:pt x="13941" y="6640"/>
                    <a:pt x="13941" y="6722"/>
                  </a:cubicBezTo>
                  <a:cubicBezTo>
                    <a:pt x="13941" y="6763"/>
                    <a:pt x="13941" y="6886"/>
                    <a:pt x="14017" y="6927"/>
                  </a:cubicBezTo>
                  <a:cubicBezTo>
                    <a:pt x="14017" y="6927"/>
                    <a:pt x="14132" y="6886"/>
                    <a:pt x="14209" y="6886"/>
                  </a:cubicBezTo>
                  <a:cubicBezTo>
                    <a:pt x="14247" y="6886"/>
                    <a:pt x="14362" y="6886"/>
                    <a:pt x="14400" y="6886"/>
                  </a:cubicBezTo>
                  <a:cubicBezTo>
                    <a:pt x="14438" y="6927"/>
                    <a:pt x="14514" y="6927"/>
                    <a:pt x="14553" y="6968"/>
                  </a:cubicBezTo>
                  <a:cubicBezTo>
                    <a:pt x="14591" y="7009"/>
                    <a:pt x="14591" y="7091"/>
                    <a:pt x="14591" y="7132"/>
                  </a:cubicBezTo>
                  <a:cubicBezTo>
                    <a:pt x="14629" y="7214"/>
                    <a:pt x="14667" y="7337"/>
                    <a:pt x="14706" y="7378"/>
                  </a:cubicBezTo>
                  <a:cubicBezTo>
                    <a:pt x="14706" y="7419"/>
                    <a:pt x="14706" y="7501"/>
                    <a:pt x="14706" y="7542"/>
                  </a:cubicBezTo>
                  <a:cubicBezTo>
                    <a:pt x="14706" y="7624"/>
                    <a:pt x="14629" y="7706"/>
                    <a:pt x="14591" y="7787"/>
                  </a:cubicBezTo>
                  <a:cubicBezTo>
                    <a:pt x="14553" y="7828"/>
                    <a:pt x="14514" y="7910"/>
                    <a:pt x="14476" y="7992"/>
                  </a:cubicBezTo>
                  <a:cubicBezTo>
                    <a:pt x="14438" y="8033"/>
                    <a:pt x="14438" y="8156"/>
                    <a:pt x="14438" y="8238"/>
                  </a:cubicBezTo>
                  <a:cubicBezTo>
                    <a:pt x="14400" y="8279"/>
                    <a:pt x="14362" y="8320"/>
                    <a:pt x="14362" y="8361"/>
                  </a:cubicBezTo>
                  <a:cubicBezTo>
                    <a:pt x="14323" y="8402"/>
                    <a:pt x="14247" y="8484"/>
                    <a:pt x="14209" y="8525"/>
                  </a:cubicBezTo>
                  <a:cubicBezTo>
                    <a:pt x="14170" y="8566"/>
                    <a:pt x="14017" y="8484"/>
                    <a:pt x="13979" y="8484"/>
                  </a:cubicBezTo>
                  <a:cubicBezTo>
                    <a:pt x="13941" y="8525"/>
                    <a:pt x="13903" y="8566"/>
                    <a:pt x="13865" y="8607"/>
                  </a:cubicBezTo>
                  <a:cubicBezTo>
                    <a:pt x="13826" y="8648"/>
                    <a:pt x="13750" y="8689"/>
                    <a:pt x="13712" y="8689"/>
                  </a:cubicBezTo>
                  <a:cubicBezTo>
                    <a:pt x="13635" y="8730"/>
                    <a:pt x="13520" y="8812"/>
                    <a:pt x="13520" y="8853"/>
                  </a:cubicBezTo>
                  <a:cubicBezTo>
                    <a:pt x="13520" y="8894"/>
                    <a:pt x="13597" y="8935"/>
                    <a:pt x="13635" y="8935"/>
                  </a:cubicBezTo>
                  <a:cubicBezTo>
                    <a:pt x="13635" y="8976"/>
                    <a:pt x="13673" y="9058"/>
                    <a:pt x="13673" y="9099"/>
                  </a:cubicBezTo>
                  <a:cubicBezTo>
                    <a:pt x="13712" y="9181"/>
                    <a:pt x="13712" y="9345"/>
                    <a:pt x="13673" y="9427"/>
                  </a:cubicBezTo>
                  <a:cubicBezTo>
                    <a:pt x="13673" y="9468"/>
                    <a:pt x="13635" y="9591"/>
                    <a:pt x="13597" y="9591"/>
                  </a:cubicBezTo>
                  <a:cubicBezTo>
                    <a:pt x="13559" y="9632"/>
                    <a:pt x="13406" y="9550"/>
                    <a:pt x="13368" y="9591"/>
                  </a:cubicBezTo>
                  <a:cubicBezTo>
                    <a:pt x="13329" y="9673"/>
                    <a:pt x="13406" y="9960"/>
                    <a:pt x="13406" y="10083"/>
                  </a:cubicBezTo>
                  <a:cubicBezTo>
                    <a:pt x="13406" y="10124"/>
                    <a:pt x="13482" y="10247"/>
                    <a:pt x="13482" y="10329"/>
                  </a:cubicBezTo>
                  <a:cubicBezTo>
                    <a:pt x="13520" y="10329"/>
                    <a:pt x="13559" y="10411"/>
                    <a:pt x="13559" y="10452"/>
                  </a:cubicBezTo>
                  <a:cubicBezTo>
                    <a:pt x="13635" y="10534"/>
                    <a:pt x="13826" y="10657"/>
                    <a:pt x="13903" y="10739"/>
                  </a:cubicBezTo>
                  <a:cubicBezTo>
                    <a:pt x="14017" y="10780"/>
                    <a:pt x="14170" y="10861"/>
                    <a:pt x="14247" y="10943"/>
                  </a:cubicBezTo>
                  <a:cubicBezTo>
                    <a:pt x="14362" y="11025"/>
                    <a:pt x="14553" y="11189"/>
                    <a:pt x="14667" y="11271"/>
                  </a:cubicBezTo>
                  <a:cubicBezTo>
                    <a:pt x="14706" y="11353"/>
                    <a:pt x="14820" y="11517"/>
                    <a:pt x="14897" y="11599"/>
                  </a:cubicBezTo>
                  <a:cubicBezTo>
                    <a:pt x="14973" y="11681"/>
                    <a:pt x="15011" y="11927"/>
                    <a:pt x="15126" y="11968"/>
                  </a:cubicBezTo>
                  <a:cubicBezTo>
                    <a:pt x="15164" y="12009"/>
                    <a:pt x="15241" y="11886"/>
                    <a:pt x="15279" y="11886"/>
                  </a:cubicBezTo>
                  <a:cubicBezTo>
                    <a:pt x="15394" y="11845"/>
                    <a:pt x="15623" y="11763"/>
                    <a:pt x="15700" y="11763"/>
                  </a:cubicBezTo>
                  <a:cubicBezTo>
                    <a:pt x="15776" y="11722"/>
                    <a:pt x="15967" y="11722"/>
                    <a:pt x="15967" y="11722"/>
                  </a:cubicBezTo>
                  <a:cubicBezTo>
                    <a:pt x="15967" y="11722"/>
                    <a:pt x="16082" y="11722"/>
                    <a:pt x="16120" y="11722"/>
                  </a:cubicBezTo>
                  <a:cubicBezTo>
                    <a:pt x="16235" y="11763"/>
                    <a:pt x="16464" y="11763"/>
                    <a:pt x="16617" y="11804"/>
                  </a:cubicBezTo>
                  <a:cubicBezTo>
                    <a:pt x="16617" y="11804"/>
                    <a:pt x="16732" y="11845"/>
                    <a:pt x="16770" y="11845"/>
                  </a:cubicBezTo>
                  <a:cubicBezTo>
                    <a:pt x="16885" y="11927"/>
                    <a:pt x="17076" y="12132"/>
                    <a:pt x="17191" y="12214"/>
                  </a:cubicBezTo>
                  <a:cubicBezTo>
                    <a:pt x="17305" y="12296"/>
                    <a:pt x="17496" y="12378"/>
                    <a:pt x="17573" y="12378"/>
                  </a:cubicBezTo>
                  <a:cubicBezTo>
                    <a:pt x="17688" y="12378"/>
                    <a:pt x="17840" y="12255"/>
                    <a:pt x="17917" y="12214"/>
                  </a:cubicBezTo>
                  <a:cubicBezTo>
                    <a:pt x="17993" y="12214"/>
                    <a:pt x="18070" y="12173"/>
                    <a:pt x="18108" y="12132"/>
                  </a:cubicBezTo>
                  <a:cubicBezTo>
                    <a:pt x="18185" y="12132"/>
                    <a:pt x="18376" y="12132"/>
                    <a:pt x="18452" y="12132"/>
                  </a:cubicBezTo>
                  <a:cubicBezTo>
                    <a:pt x="18490" y="12132"/>
                    <a:pt x="18605" y="12091"/>
                    <a:pt x="18682" y="12091"/>
                  </a:cubicBezTo>
                  <a:cubicBezTo>
                    <a:pt x="18720" y="12091"/>
                    <a:pt x="18911" y="12173"/>
                    <a:pt x="18949" y="12214"/>
                  </a:cubicBezTo>
                  <a:cubicBezTo>
                    <a:pt x="19026" y="12255"/>
                    <a:pt x="19179" y="12419"/>
                    <a:pt x="19255" y="12419"/>
                  </a:cubicBezTo>
                  <a:cubicBezTo>
                    <a:pt x="19370" y="12419"/>
                    <a:pt x="19561" y="12214"/>
                    <a:pt x="19675" y="12132"/>
                  </a:cubicBezTo>
                  <a:cubicBezTo>
                    <a:pt x="19714" y="12091"/>
                    <a:pt x="19790" y="11968"/>
                    <a:pt x="19867" y="11927"/>
                  </a:cubicBezTo>
                  <a:cubicBezTo>
                    <a:pt x="19905" y="11886"/>
                    <a:pt x="20020" y="11845"/>
                    <a:pt x="20096" y="11804"/>
                  </a:cubicBezTo>
                  <a:cubicBezTo>
                    <a:pt x="20134" y="11804"/>
                    <a:pt x="20287" y="11763"/>
                    <a:pt x="20325" y="11681"/>
                  </a:cubicBezTo>
                  <a:cubicBezTo>
                    <a:pt x="20364" y="11681"/>
                    <a:pt x="20364" y="11599"/>
                    <a:pt x="20364" y="11599"/>
                  </a:cubicBezTo>
                  <a:cubicBezTo>
                    <a:pt x="20364" y="11599"/>
                    <a:pt x="20631" y="11804"/>
                    <a:pt x="20746" y="11845"/>
                  </a:cubicBezTo>
                  <a:cubicBezTo>
                    <a:pt x="20746" y="11886"/>
                    <a:pt x="20822" y="11968"/>
                    <a:pt x="20822" y="11968"/>
                  </a:cubicBezTo>
                  <a:cubicBezTo>
                    <a:pt x="20822" y="11968"/>
                    <a:pt x="20861" y="12091"/>
                    <a:pt x="20899" y="12091"/>
                  </a:cubicBezTo>
                  <a:cubicBezTo>
                    <a:pt x="20975" y="12091"/>
                    <a:pt x="21090" y="11886"/>
                    <a:pt x="21166" y="11845"/>
                  </a:cubicBezTo>
                  <a:cubicBezTo>
                    <a:pt x="21281" y="11845"/>
                    <a:pt x="21511" y="12050"/>
                    <a:pt x="21511" y="12050"/>
                  </a:cubicBezTo>
                  <a:cubicBezTo>
                    <a:pt x="21511" y="12050"/>
                    <a:pt x="21396" y="12255"/>
                    <a:pt x="21396" y="12337"/>
                  </a:cubicBezTo>
                  <a:cubicBezTo>
                    <a:pt x="21358" y="12337"/>
                    <a:pt x="21358" y="12419"/>
                    <a:pt x="21358" y="12460"/>
                  </a:cubicBezTo>
                  <a:cubicBezTo>
                    <a:pt x="21358" y="12542"/>
                    <a:pt x="21358" y="12706"/>
                    <a:pt x="21396" y="12788"/>
                  </a:cubicBezTo>
                  <a:cubicBezTo>
                    <a:pt x="21396" y="12829"/>
                    <a:pt x="21511" y="12952"/>
                    <a:pt x="21511" y="13034"/>
                  </a:cubicBezTo>
                  <a:cubicBezTo>
                    <a:pt x="21549" y="13075"/>
                    <a:pt x="21549" y="13198"/>
                    <a:pt x="21587" y="13280"/>
                  </a:cubicBezTo>
                  <a:cubicBezTo>
                    <a:pt x="21587" y="13321"/>
                    <a:pt x="21587" y="13403"/>
                    <a:pt x="21587" y="13485"/>
                  </a:cubicBezTo>
                  <a:close/>
                  <a:moveTo>
                    <a:pt x="11303" y="3730"/>
                  </a:moveTo>
                  <a:cubicBezTo>
                    <a:pt x="11303" y="3730"/>
                    <a:pt x="11303" y="3689"/>
                    <a:pt x="11303" y="3689"/>
                  </a:cubicBezTo>
                  <a:cubicBezTo>
                    <a:pt x="11303" y="3648"/>
                    <a:pt x="11227" y="3566"/>
                    <a:pt x="11227" y="3566"/>
                  </a:cubicBezTo>
                  <a:cubicBezTo>
                    <a:pt x="11188" y="3566"/>
                    <a:pt x="11150" y="3525"/>
                    <a:pt x="11150" y="3566"/>
                  </a:cubicBezTo>
                  <a:cubicBezTo>
                    <a:pt x="11112" y="3566"/>
                    <a:pt x="11074" y="3607"/>
                    <a:pt x="11035" y="3607"/>
                  </a:cubicBezTo>
                  <a:cubicBezTo>
                    <a:pt x="10997" y="3648"/>
                    <a:pt x="10997" y="3689"/>
                    <a:pt x="10959" y="3689"/>
                  </a:cubicBezTo>
                  <a:cubicBezTo>
                    <a:pt x="10959" y="3730"/>
                    <a:pt x="10921" y="3771"/>
                    <a:pt x="10883" y="3812"/>
                  </a:cubicBezTo>
                  <a:cubicBezTo>
                    <a:pt x="10883" y="3812"/>
                    <a:pt x="10883" y="3894"/>
                    <a:pt x="10883" y="3935"/>
                  </a:cubicBezTo>
                  <a:cubicBezTo>
                    <a:pt x="10921" y="3976"/>
                    <a:pt x="10921" y="4017"/>
                    <a:pt x="10959" y="4017"/>
                  </a:cubicBezTo>
                  <a:cubicBezTo>
                    <a:pt x="10959" y="4017"/>
                    <a:pt x="10997" y="4017"/>
                    <a:pt x="11035" y="4017"/>
                  </a:cubicBezTo>
                  <a:cubicBezTo>
                    <a:pt x="11074" y="4017"/>
                    <a:pt x="11150" y="3976"/>
                    <a:pt x="11150" y="3976"/>
                  </a:cubicBezTo>
                  <a:cubicBezTo>
                    <a:pt x="11188" y="3976"/>
                    <a:pt x="11227" y="3894"/>
                    <a:pt x="11227" y="3853"/>
                  </a:cubicBezTo>
                  <a:cubicBezTo>
                    <a:pt x="11265" y="3853"/>
                    <a:pt x="11303" y="3771"/>
                    <a:pt x="11303" y="373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5AAD9674-25A7-4554-9E22-5A9AC3A86340}"/>
                </a:ext>
              </a:extLst>
            </p:cNvPr>
            <p:cNvSpPr/>
            <p:nvPr/>
          </p:nvSpPr>
          <p:spPr>
            <a:xfrm>
              <a:off x="4098320" y="2305916"/>
              <a:ext cx="73085" cy="77743"/>
            </a:xfrm>
            <a:custGeom>
              <a:avLst/>
              <a:gdLst/>
              <a:ahLst/>
              <a:cxnLst>
                <a:cxn ang="0">
                  <a:pos x="wd2" y="hd2"/>
                </a:cxn>
                <a:cxn ang="5400000">
                  <a:pos x="wd2" y="hd2"/>
                </a:cxn>
                <a:cxn ang="10800000">
                  <a:pos x="wd2" y="hd2"/>
                </a:cxn>
                <a:cxn ang="16200000">
                  <a:pos x="wd2" y="hd2"/>
                </a:cxn>
              </a:cxnLst>
              <a:rect l="0" t="0" r="r" b="b"/>
              <a:pathLst>
                <a:path w="21600" h="20600" extrusionOk="0">
                  <a:moveTo>
                    <a:pt x="21600" y="6200"/>
                  </a:moveTo>
                  <a:cubicBezTo>
                    <a:pt x="21600" y="6200"/>
                    <a:pt x="21600" y="8000"/>
                    <a:pt x="21600" y="8000"/>
                  </a:cubicBezTo>
                  <a:cubicBezTo>
                    <a:pt x="21600" y="9800"/>
                    <a:pt x="19636" y="13400"/>
                    <a:pt x="17673" y="15200"/>
                  </a:cubicBezTo>
                  <a:cubicBezTo>
                    <a:pt x="17673" y="15200"/>
                    <a:pt x="13745" y="18800"/>
                    <a:pt x="13745" y="18800"/>
                  </a:cubicBezTo>
                  <a:cubicBezTo>
                    <a:pt x="13745" y="18800"/>
                    <a:pt x="9818" y="20600"/>
                    <a:pt x="7855" y="20600"/>
                  </a:cubicBezTo>
                  <a:cubicBezTo>
                    <a:pt x="5891" y="20600"/>
                    <a:pt x="3927" y="20600"/>
                    <a:pt x="1964" y="20600"/>
                  </a:cubicBezTo>
                  <a:cubicBezTo>
                    <a:pt x="1964" y="20600"/>
                    <a:pt x="1964" y="18800"/>
                    <a:pt x="0" y="18800"/>
                  </a:cubicBezTo>
                  <a:cubicBezTo>
                    <a:pt x="0" y="17000"/>
                    <a:pt x="0" y="13400"/>
                    <a:pt x="0" y="11600"/>
                  </a:cubicBezTo>
                  <a:cubicBezTo>
                    <a:pt x="1964" y="9800"/>
                    <a:pt x="1964" y="8000"/>
                    <a:pt x="3927" y="6200"/>
                  </a:cubicBezTo>
                  <a:cubicBezTo>
                    <a:pt x="3927" y="6200"/>
                    <a:pt x="5891" y="4400"/>
                    <a:pt x="7855" y="2600"/>
                  </a:cubicBezTo>
                  <a:cubicBezTo>
                    <a:pt x="9818" y="2600"/>
                    <a:pt x="11782" y="800"/>
                    <a:pt x="11782" y="800"/>
                  </a:cubicBezTo>
                  <a:cubicBezTo>
                    <a:pt x="13745" y="-1000"/>
                    <a:pt x="15709" y="800"/>
                    <a:pt x="15709" y="800"/>
                  </a:cubicBezTo>
                  <a:cubicBezTo>
                    <a:pt x="17673" y="800"/>
                    <a:pt x="21600" y="4400"/>
                    <a:pt x="21600" y="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6066E430-893C-42D3-B47F-68C0B138B488}"/>
                </a:ext>
              </a:extLst>
            </p:cNvPr>
            <p:cNvSpPr/>
            <p:nvPr/>
          </p:nvSpPr>
          <p:spPr>
            <a:xfrm>
              <a:off x="4098320" y="2305916"/>
              <a:ext cx="73085" cy="77743"/>
            </a:xfrm>
            <a:custGeom>
              <a:avLst/>
              <a:gdLst/>
              <a:ahLst/>
              <a:cxnLst>
                <a:cxn ang="0">
                  <a:pos x="wd2" y="hd2"/>
                </a:cxn>
                <a:cxn ang="5400000">
                  <a:pos x="wd2" y="hd2"/>
                </a:cxn>
                <a:cxn ang="10800000">
                  <a:pos x="wd2" y="hd2"/>
                </a:cxn>
                <a:cxn ang="16200000">
                  <a:pos x="wd2" y="hd2"/>
                </a:cxn>
              </a:cxnLst>
              <a:rect l="0" t="0" r="r" b="b"/>
              <a:pathLst>
                <a:path w="21600" h="20600" extrusionOk="0">
                  <a:moveTo>
                    <a:pt x="21600" y="6200"/>
                  </a:moveTo>
                  <a:cubicBezTo>
                    <a:pt x="21600" y="6200"/>
                    <a:pt x="21600" y="8000"/>
                    <a:pt x="21600" y="8000"/>
                  </a:cubicBezTo>
                  <a:cubicBezTo>
                    <a:pt x="21600" y="9800"/>
                    <a:pt x="19636" y="13400"/>
                    <a:pt x="17673" y="15200"/>
                  </a:cubicBezTo>
                  <a:cubicBezTo>
                    <a:pt x="17673" y="15200"/>
                    <a:pt x="13745" y="18800"/>
                    <a:pt x="13745" y="18800"/>
                  </a:cubicBezTo>
                  <a:cubicBezTo>
                    <a:pt x="13745" y="18800"/>
                    <a:pt x="9818" y="20600"/>
                    <a:pt x="7855" y="20600"/>
                  </a:cubicBezTo>
                  <a:cubicBezTo>
                    <a:pt x="5891" y="20600"/>
                    <a:pt x="3927" y="20600"/>
                    <a:pt x="1964" y="20600"/>
                  </a:cubicBezTo>
                  <a:cubicBezTo>
                    <a:pt x="1964" y="20600"/>
                    <a:pt x="1964" y="18800"/>
                    <a:pt x="0" y="18800"/>
                  </a:cubicBezTo>
                  <a:cubicBezTo>
                    <a:pt x="0" y="17000"/>
                    <a:pt x="0" y="13400"/>
                    <a:pt x="0" y="11600"/>
                  </a:cubicBezTo>
                  <a:cubicBezTo>
                    <a:pt x="1964" y="9800"/>
                    <a:pt x="1964" y="8000"/>
                    <a:pt x="3927" y="6200"/>
                  </a:cubicBezTo>
                  <a:cubicBezTo>
                    <a:pt x="3927" y="6200"/>
                    <a:pt x="5891" y="4400"/>
                    <a:pt x="7855" y="2600"/>
                  </a:cubicBezTo>
                  <a:cubicBezTo>
                    <a:pt x="9818" y="2600"/>
                    <a:pt x="11782" y="800"/>
                    <a:pt x="11782" y="800"/>
                  </a:cubicBezTo>
                  <a:cubicBezTo>
                    <a:pt x="13745" y="-1000"/>
                    <a:pt x="15709" y="800"/>
                    <a:pt x="15709" y="800"/>
                  </a:cubicBezTo>
                  <a:cubicBezTo>
                    <a:pt x="17673" y="800"/>
                    <a:pt x="21600" y="4400"/>
                    <a:pt x="21600" y="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1B7E685D-80C8-4CA5-8CBF-C4FD03230EF0}"/>
                </a:ext>
              </a:extLst>
            </p:cNvPr>
            <p:cNvSpPr/>
            <p:nvPr/>
          </p:nvSpPr>
          <p:spPr>
            <a:xfrm>
              <a:off x="3499594" y="1124368"/>
              <a:ext cx="238929" cy="132114"/>
            </a:xfrm>
            <a:custGeom>
              <a:avLst/>
              <a:gdLst/>
              <a:ahLst/>
              <a:cxnLst>
                <a:cxn ang="0">
                  <a:pos x="wd2" y="hd2"/>
                </a:cxn>
                <a:cxn ang="5400000">
                  <a:pos x="wd2" y="hd2"/>
                </a:cxn>
                <a:cxn ang="10800000">
                  <a:pos x="wd2" y="hd2"/>
                </a:cxn>
                <a:cxn ang="16200000">
                  <a:pos x="wd2" y="hd2"/>
                </a:cxn>
              </a:cxnLst>
              <a:rect l="0" t="0" r="r" b="b"/>
              <a:pathLst>
                <a:path w="21600" h="21600" extrusionOk="0">
                  <a:moveTo>
                    <a:pt x="21600" y="8640"/>
                  </a:moveTo>
                  <a:cubicBezTo>
                    <a:pt x="21600" y="9720"/>
                    <a:pt x="21600" y="9720"/>
                    <a:pt x="21600" y="10800"/>
                  </a:cubicBezTo>
                  <a:cubicBezTo>
                    <a:pt x="21600" y="11880"/>
                    <a:pt x="20400" y="14040"/>
                    <a:pt x="20400" y="15120"/>
                  </a:cubicBezTo>
                  <a:cubicBezTo>
                    <a:pt x="20400" y="16200"/>
                    <a:pt x="19800" y="17280"/>
                    <a:pt x="19800" y="17280"/>
                  </a:cubicBezTo>
                  <a:cubicBezTo>
                    <a:pt x="19200" y="18360"/>
                    <a:pt x="18600" y="19440"/>
                    <a:pt x="18600" y="20520"/>
                  </a:cubicBezTo>
                  <a:cubicBezTo>
                    <a:pt x="18000" y="20520"/>
                    <a:pt x="17400" y="19440"/>
                    <a:pt x="17400" y="19440"/>
                  </a:cubicBezTo>
                  <a:cubicBezTo>
                    <a:pt x="16800" y="19440"/>
                    <a:pt x="15600" y="19440"/>
                    <a:pt x="15000" y="19440"/>
                  </a:cubicBezTo>
                  <a:cubicBezTo>
                    <a:pt x="15000" y="19440"/>
                    <a:pt x="13800" y="19440"/>
                    <a:pt x="13800" y="19440"/>
                  </a:cubicBezTo>
                  <a:cubicBezTo>
                    <a:pt x="12600" y="19440"/>
                    <a:pt x="11400" y="21600"/>
                    <a:pt x="10800" y="21600"/>
                  </a:cubicBezTo>
                  <a:cubicBezTo>
                    <a:pt x="10200" y="21600"/>
                    <a:pt x="9000" y="21600"/>
                    <a:pt x="8400" y="21600"/>
                  </a:cubicBezTo>
                  <a:cubicBezTo>
                    <a:pt x="7800" y="21600"/>
                    <a:pt x="7200" y="21600"/>
                    <a:pt x="6600" y="20520"/>
                  </a:cubicBezTo>
                  <a:cubicBezTo>
                    <a:pt x="6600" y="20520"/>
                    <a:pt x="5400" y="20520"/>
                    <a:pt x="5400" y="19440"/>
                  </a:cubicBezTo>
                  <a:cubicBezTo>
                    <a:pt x="4800" y="19440"/>
                    <a:pt x="4800" y="17280"/>
                    <a:pt x="4800" y="17280"/>
                  </a:cubicBezTo>
                  <a:cubicBezTo>
                    <a:pt x="4800" y="17280"/>
                    <a:pt x="4800" y="16200"/>
                    <a:pt x="4800" y="16200"/>
                  </a:cubicBezTo>
                  <a:cubicBezTo>
                    <a:pt x="5400" y="16200"/>
                    <a:pt x="6600" y="14040"/>
                    <a:pt x="6600" y="12960"/>
                  </a:cubicBezTo>
                  <a:cubicBezTo>
                    <a:pt x="6600" y="11880"/>
                    <a:pt x="4800" y="9720"/>
                    <a:pt x="4200" y="9720"/>
                  </a:cubicBezTo>
                  <a:cubicBezTo>
                    <a:pt x="3600" y="8640"/>
                    <a:pt x="2400" y="7560"/>
                    <a:pt x="1800" y="6480"/>
                  </a:cubicBezTo>
                  <a:cubicBezTo>
                    <a:pt x="1800" y="6480"/>
                    <a:pt x="600" y="6480"/>
                    <a:pt x="0" y="5400"/>
                  </a:cubicBezTo>
                  <a:cubicBezTo>
                    <a:pt x="0" y="4320"/>
                    <a:pt x="1800" y="2160"/>
                    <a:pt x="2400" y="1080"/>
                  </a:cubicBezTo>
                  <a:cubicBezTo>
                    <a:pt x="3000" y="0"/>
                    <a:pt x="3600" y="0"/>
                    <a:pt x="4200" y="0"/>
                  </a:cubicBezTo>
                  <a:cubicBezTo>
                    <a:pt x="4800" y="1080"/>
                    <a:pt x="5400" y="2160"/>
                    <a:pt x="6000" y="2160"/>
                  </a:cubicBezTo>
                  <a:cubicBezTo>
                    <a:pt x="6600" y="3240"/>
                    <a:pt x="7800" y="5400"/>
                    <a:pt x="8400" y="6480"/>
                  </a:cubicBezTo>
                  <a:cubicBezTo>
                    <a:pt x="9000" y="7560"/>
                    <a:pt x="9000" y="9720"/>
                    <a:pt x="10800" y="9720"/>
                  </a:cubicBezTo>
                  <a:cubicBezTo>
                    <a:pt x="12000" y="9720"/>
                    <a:pt x="14400" y="9720"/>
                    <a:pt x="15600" y="7560"/>
                  </a:cubicBezTo>
                  <a:cubicBezTo>
                    <a:pt x="16200" y="6480"/>
                    <a:pt x="17400" y="3240"/>
                    <a:pt x="17400" y="3240"/>
                  </a:cubicBezTo>
                  <a:cubicBezTo>
                    <a:pt x="17400" y="3240"/>
                    <a:pt x="19200" y="3240"/>
                    <a:pt x="19200" y="3240"/>
                  </a:cubicBezTo>
                  <a:cubicBezTo>
                    <a:pt x="20400" y="4320"/>
                    <a:pt x="21000" y="4320"/>
                    <a:pt x="21600" y="5400"/>
                  </a:cubicBezTo>
                  <a:cubicBezTo>
                    <a:pt x="21600" y="6480"/>
                    <a:pt x="21600" y="7560"/>
                    <a:pt x="216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44F87A96-312E-4D5F-9774-9AC5D6C8C797}"/>
                </a:ext>
              </a:extLst>
            </p:cNvPr>
            <p:cNvSpPr/>
            <p:nvPr/>
          </p:nvSpPr>
          <p:spPr>
            <a:xfrm>
              <a:off x="3499594" y="1124368"/>
              <a:ext cx="238929" cy="132114"/>
            </a:xfrm>
            <a:custGeom>
              <a:avLst/>
              <a:gdLst/>
              <a:ahLst/>
              <a:cxnLst>
                <a:cxn ang="0">
                  <a:pos x="wd2" y="hd2"/>
                </a:cxn>
                <a:cxn ang="5400000">
                  <a:pos x="wd2" y="hd2"/>
                </a:cxn>
                <a:cxn ang="10800000">
                  <a:pos x="wd2" y="hd2"/>
                </a:cxn>
                <a:cxn ang="16200000">
                  <a:pos x="wd2" y="hd2"/>
                </a:cxn>
              </a:cxnLst>
              <a:rect l="0" t="0" r="r" b="b"/>
              <a:pathLst>
                <a:path w="21600" h="21600" extrusionOk="0">
                  <a:moveTo>
                    <a:pt x="21600" y="8640"/>
                  </a:moveTo>
                  <a:cubicBezTo>
                    <a:pt x="21600" y="9720"/>
                    <a:pt x="21600" y="9720"/>
                    <a:pt x="21600" y="10800"/>
                  </a:cubicBezTo>
                  <a:cubicBezTo>
                    <a:pt x="21600" y="11880"/>
                    <a:pt x="20400" y="14040"/>
                    <a:pt x="20400" y="15120"/>
                  </a:cubicBezTo>
                  <a:cubicBezTo>
                    <a:pt x="20400" y="16200"/>
                    <a:pt x="19800" y="17280"/>
                    <a:pt x="19800" y="17280"/>
                  </a:cubicBezTo>
                  <a:cubicBezTo>
                    <a:pt x="19200" y="18360"/>
                    <a:pt x="18600" y="19440"/>
                    <a:pt x="18600" y="20520"/>
                  </a:cubicBezTo>
                  <a:cubicBezTo>
                    <a:pt x="18000" y="20520"/>
                    <a:pt x="17400" y="19440"/>
                    <a:pt x="17400" y="19440"/>
                  </a:cubicBezTo>
                  <a:cubicBezTo>
                    <a:pt x="16800" y="19440"/>
                    <a:pt x="15600" y="19440"/>
                    <a:pt x="15000" y="19440"/>
                  </a:cubicBezTo>
                  <a:cubicBezTo>
                    <a:pt x="15000" y="19440"/>
                    <a:pt x="13800" y="19440"/>
                    <a:pt x="13800" y="19440"/>
                  </a:cubicBezTo>
                  <a:cubicBezTo>
                    <a:pt x="12600" y="19440"/>
                    <a:pt x="11400" y="21600"/>
                    <a:pt x="10800" y="21600"/>
                  </a:cubicBezTo>
                  <a:cubicBezTo>
                    <a:pt x="10200" y="21600"/>
                    <a:pt x="9000" y="21600"/>
                    <a:pt x="8400" y="21600"/>
                  </a:cubicBezTo>
                  <a:cubicBezTo>
                    <a:pt x="7800" y="21600"/>
                    <a:pt x="7200" y="21600"/>
                    <a:pt x="6600" y="20520"/>
                  </a:cubicBezTo>
                  <a:cubicBezTo>
                    <a:pt x="6600" y="20520"/>
                    <a:pt x="5400" y="20520"/>
                    <a:pt x="5400" y="19440"/>
                  </a:cubicBezTo>
                  <a:cubicBezTo>
                    <a:pt x="4800" y="19440"/>
                    <a:pt x="4800" y="17280"/>
                    <a:pt x="4800" y="17280"/>
                  </a:cubicBezTo>
                  <a:cubicBezTo>
                    <a:pt x="4800" y="17280"/>
                    <a:pt x="4800" y="16200"/>
                    <a:pt x="4800" y="16200"/>
                  </a:cubicBezTo>
                  <a:cubicBezTo>
                    <a:pt x="5400" y="16200"/>
                    <a:pt x="6600" y="14040"/>
                    <a:pt x="6600" y="12960"/>
                  </a:cubicBezTo>
                  <a:cubicBezTo>
                    <a:pt x="6600" y="11880"/>
                    <a:pt x="4800" y="9720"/>
                    <a:pt x="4200" y="9720"/>
                  </a:cubicBezTo>
                  <a:cubicBezTo>
                    <a:pt x="3600" y="8640"/>
                    <a:pt x="2400" y="7560"/>
                    <a:pt x="1800" y="6480"/>
                  </a:cubicBezTo>
                  <a:cubicBezTo>
                    <a:pt x="1800" y="6480"/>
                    <a:pt x="600" y="6480"/>
                    <a:pt x="0" y="5400"/>
                  </a:cubicBezTo>
                  <a:cubicBezTo>
                    <a:pt x="0" y="4320"/>
                    <a:pt x="1800" y="2160"/>
                    <a:pt x="2400" y="1080"/>
                  </a:cubicBezTo>
                  <a:cubicBezTo>
                    <a:pt x="3000" y="0"/>
                    <a:pt x="3600" y="0"/>
                    <a:pt x="4200" y="0"/>
                  </a:cubicBezTo>
                  <a:cubicBezTo>
                    <a:pt x="4800" y="1080"/>
                    <a:pt x="5400" y="2160"/>
                    <a:pt x="6000" y="2160"/>
                  </a:cubicBezTo>
                  <a:cubicBezTo>
                    <a:pt x="6600" y="3240"/>
                    <a:pt x="7800" y="5400"/>
                    <a:pt x="8400" y="6480"/>
                  </a:cubicBezTo>
                  <a:cubicBezTo>
                    <a:pt x="9000" y="7560"/>
                    <a:pt x="9000" y="9720"/>
                    <a:pt x="10800" y="9720"/>
                  </a:cubicBezTo>
                  <a:cubicBezTo>
                    <a:pt x="12000" y="9720"/>
                    <a:pt x="14400" y="9720"/>
                    <a:pt x="15600" y="7560"/>
                  </a:cubicBezTo>
                  <a:cubicBezTo>
                    <a:pt x="16200" y="6480"/>
                    <a:pt x="17400" y="3240"/>
                    <a:pt x="17400" y="3240"/>
                  </a:cubicBezTo>
                  <a:cubicBezTo>
                    <a:pt x="17400" y="3240"/>
                    <a:pt x="19200" y="3240"/>
                    <a:pt x="19200" y="3240"/>
                  </a:cubicBezTo>
                  <a:cubicBezTo>
                    <a:pt x="20400" y="4320"/>
                    <a:pt x="21000" y="4320"/>
                    <a:pt x="21600" y="5400"/>
                  </a:cubicBezTo>
                  <a:cubicBezTo>
                    <a:pt x="21600" y="6480"/>
                    <a:pt x="21600" y="7560"/>
                    <a:pt x="216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7D4B12EC-DFEF-4721-A9B2-C624CBDC9036}"/>
                </a:ext>
              </a:extLst>
            </p:cNvPr>
            <p:cNvSpPr/>
            <p:nvPr/>
          </p:nvSpPr>
          <p:spPr>
            <a:xfrm>
              <a:off x="3406832" y="1304266"/>
              <a:ext cx="205198" cy="146169"/>
            </a:xfrm>
            <a:custGeom>
              <a:avLst/>
              <a:gdLst/>
              <a:ahLst/>
              <a:cxnLst>
                <a:cxn ang="0">
                  <a:pos x="wd2" y="hd2"/>
                </a:cxn>
                <a:cxn ang="5400000">
                  <a:pos x="wd2" y="hd2"/>
                </a:cxn>
                <a:cxn ang="10800000">
                  <a:pos x="wd2" y="hd2"/>
                </a:cxn>
                <a:cxn ang="16200000">
                  <a:pos x="wd2" y="hd2"/>
                </a:cxn>
              </a:cxnLst>
              <a:rect l="0" t="0" r="r" b="b"/>
              <a:pathLst>
                <a:path w="21600" h="21600" extrusionOk="0">
                  <a:moveTo>
                    <a:pt x="21600" y="12764"/>
                  </a:moveTo>
                  <a:cubicBezTo>
                    <a:pt x="21600" y="13745"/>
                    <a:pt x="20903" y="15709"/>
                    <a:pt x="20903" y="16691"/>
                  </a:cubicBezTo>
                  <a:cubicBezTo>
                    <a:pt x="20903" y="17673"/>
                    <a:pt x="20206" y="19636"/>
                    <a:pt x="20206" y="19636"/>
                  </a:cubicBezTo>
                  <a:cubicBezTo>
                    <a:pt x="20206" y="19636"/>
                    <a:pt x="19510" y="20618"/>
                    <a:pt x="18813" y="20618"/>
                  </a:cubicBezTo>
                  <a:cubicBezTo>
                    <a:pt x="18116" y="21600"/>
                    <a:pt x="17419" y="21600"/>
                    <a:pt x="16723" y="21600"/>
                  </a:cubicBezTo>
                  <a:cubicBezTo>
                    <a:pt x="15329" y="21600"/>
                    <a:pt x="13935" y="19636"/>
                    <a:pt x="13239" y="19636"/>
                  </a:cubicBezTo>
                  <a:cubicBezTo>
                    <a:pt x="12542" y="18655"/>
                    <a:pt x="9755" y="18655"/>
                    <a:pt x="9058" y="17673"/>
                  </a:cubicBezTo>
                  <a:cubicBezTo>
                    <a:pt x="6968" y="17673"/>
                    <a:pt x="1394" y="16691"/>
                    <a:pt x="1394" y="16691"/>
                  </a:cubicBezTo>
                  <a:cubicBezTo>
                    <a:pt x="1394" y="16691"/>
                    <a:pt x="697" y="9818"/>
                    <a:pt x="697" y="7855"/>
                  </a:cubicBezTo>
                  <a:cubicBezTo>
                    <a:pt x="0" y="7855"/>
                    <a:pt x="0" y="7855"/>
                    <a:pt x="0" y="7855"/>
                  </a:cubicBezTo>
                  <a:cubicBezTo>
                    <a:pt x="697" y="6873"/>
                    <a:pt x="3484" y="5891"/>
                    <a:pt x="4877" y="4909"/>
                  </a:cubicBezTo>
                  <a:cubicBezTo>
                    <a:pt x="5574" y="3927"/>
                    <a:pt x="9058" y="0"/>
                    <a:pt x="9058" y="0"/>
                  </a:cubicBezTo>
                  <a:cubicBezTo>
                    <a:pt x="9058" y="0"/>
                    <a:pt x="9755" y="982"/>
                    <a:pt x="10452" y="982"/>
                  </a:cubicBezTo>
                  <a:cubicBezTo>
                    <a:pt x="11148" y="982"/>
                    <a:pt x="11845" y="0"/>
                    <a:pt x="12542" y="0"/>
                  </a:cubicBezTo>
                  <a:cubicBezTo>
                    <a:pt x="13239" y="0"/>
                    <a:pt x="13239" y="982"/>
                    <a:pt x="13239" y="1964"/>
                  </a:cubicBezTo>
                  <a:cubicBezTo>
                    <a:pt x="14632" y="1964"/>
                    <a:pt x="16026" y="3927"/>
                    <a:pt x="16723" y="4909"/>
                  </a:cubicBezTo>
                  <a:cubicBezTo>
                    <a:pt x="17419" y="5891"/>
                    <a:pt x="19510" y="7855"/>
                    <a:pt x="19510" y="8836"/>
                  </a:cubicBezTo>
                  <a:cubicBezTo>
                    <a:pt x="20206" y="9818"/>
                    <a:pt x="20903" y="11782"/>
                    <a:pt x="21600" y="127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DEA3F9A5-A806-44D2-AF2B-502613BC70E9}"/>
                </a:ext>
              </a:extLst>
            </p:cNvPr>
            <p:cNvSpPr/>
            <p:nvPr/>
          </p:nvSpPr>
          <p:spPr>
            <a:xfrm>
              <a:off x="3406832" y="1304266"/>
              <a:ext cx="205198" cy="146169"/>
            </a:xfrm>
            <a:custGeom>
              <a:avLst/>
              <a:gdLst/>
              <a:ahLst/>
              <a:cxnLst>
                <a:cxn ang="0">
                  <a:pos x="wd2" y="hd2"/>
                </a:cxn>
                <a:cxn ang="5400000">
                  <a:pos x="wd2" y="hd2"/>
                </a:cxn>
                <a:cxn ang="10800000">
                  <a:pos x="wd2" y="hd2"/>
                </a:cxn>
                <a:cxn ang="16200000">
                  <a:pos x="wd2" y="hd2"/>
                </a:cxn>
              </a:cxnLst>
              <a:rect l="0" t="0" r="r" b="b"/>
              <a:pathLst>
                <a:path w="21600" h="21600" extrusionOk="0">
                  <a:moveTo>
                    <a:pt x="21600" y="12764"/>
                  </a:moveTo>
                  <a:cubicBezTo>
                    <a:pt x="21600" y="13745"/>
                    <a:pt x="20903" y="15709"/>
                    <a:pt x="20903" y="16691"/>
                  </a:cubicBezTo>
                  <a:cubicBezTo>
                    <a:pt x="20903" y="17673"/>
                    <a:pt x="20206" y="19636"/>
                    <a:pt x="20206" y="19636"/>
                  </a:cubicBezTo>
                  <a:cubicBezTo>
                    <a:pt x="20206" y="19636"/>
                    <a:pt x="19510" y="20618"/>
                    <a:pt x="18813" y="20618"/>
                  </a:cubicBezTo>
                  <a:cubicBezTo>
                    <a:pt x="18116" y="21600"/>
                    <a:pt x="17419" y="21600"/>
                    <a:pt x="16723" y="21600"/>
                  </a:cubicBezTo>
                  <a:cubicBezTo>
                    <a:pt x="15329" y="21600"/>
                    <a:pt x="13935" y="19636"/>
                    <a:pt x="13239" y="19636"/>
                  </a:cubicBezTo>
                  <a:cubicBezTo>
                    <a:pt x="12542" y="18655"/>
                    <a:pt x="9755" y="18655"/>
                    <a:pt x="9058" y="17673"/>
                  </a:cubicBezTo>
                  <a:cubicBezTo>
                    <a:pt x="6968" y="17673"/>
                    <a:pt x="1394" y="16691"/>
                    <a:pt x="1394" y="16691"/>
                  </a:cubicBezTo>
                  <a:cubicBezTo>
                    <a:pt x="1394" y="16691"/>
                    <a:pt x="697" y="9818"/>
                    <a:pt x="697" y="7855"/>
                  </a:cubicBezTo>
                  <a:cubicBezTo>
                    <a:pt x="0" y="7855"/>
                    <a:pt x="0" y="7855"/>
                    <a:pt x="0" y="7855"/>
                  </a:cubicBezTo>
                  <a:cubicBezTo>
                    <a:pt x="697" y="6873"/>
                    <a:pt x="3484" y="5891"/>
                    <a:pt x="4877" y="4909"/>
                  </a:cubicBezTo>
                  <a:cubicBezTo>
                    <a:pt x="5574" y="3927"/>
                    <a:pt x="9058" y="0"/>
                    <a:pt x="9058" y="0"/>
                  </a:cubicBezTo>
                  <a:cubicBezTo>
                    <a:pt x="9058" y="0"/>
                    <a:pt x="9755" y="982"/>
                    <a:pt x="10452" y="982"/>
                  </a:cubicBezTo>
                  <a:cubicBezTo>
                    <a:pt x="11148" y="982"/>
                    <a:pt x="11845" y="0"/>
                    <a:pt x="12542" y="0"/>
                  </a:cubicBezTo>
                  <a:cubicBezTo>
                    <a:pt x="13239" y="0"/>
                    <a:pt x="13239" y="982"/>
                    <a:pt x="13239" y="1964"/>
                  </a:cubicBezTo>
                  <a:cubicBezTo>
                    <a:pt x="14632" y="1964"/>
                    <a:pt x="16026" y="3927"/>
                    <a:pt x="16723" y="4909"/>
                  </a:cubicBezTo>
                  <a:cubicBezTo>
                    <a:pt x="17419" y="5891"/>
                    <a:pt x="19510" y="7855"/>
                    <a:pt x="19510" y="8836"/>
                  </a:cubicBezTo>
                  <a:cubicBezTo>
                    <a:pt x="20206" y="9818"/>
                    <a:pt x="20903" y="11782"/>
                    <a:pt x="21600" y="127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5ECA77DA-A25C-4F14-A4C7-13769EFDE689}"/>
                </a:ext>
              </a:extLst>
            </p:cNvPr>
            <p:cNvSpPr/>
            <p:nvPr/>
          </p:nvSpPr>
          <p:spPr>
            <a:xfrm>
              <a:off x="3321676" y="1149666"/>
              <a:ext cx="1649959" cy="1444813"/>
            </a:xfrm>
            <a:custGeom>
              <a:avLst/>
              <a:gdLst/>
              <a:ahLst/>
              <a:cxnLst>
                <a:cxn ang="0">
                  <a:pos x="wd2" y="hd2"/>
                </a:cxn>
                <a:cxn ang="5400000">
                  <a:pos x="wd2" y="hd2"/>
                </a:cxn>
                <a:cxn ang="10800000">
                  <a:pos x="wd2" y="hd2"/>
                </a:cxn>
                <a:cxn ang="16200000">
                  <a:pos x="wd2" y="hd2"/>
                </a:cxn>
              </a:cxnLst>
              <a:rect l="0" t="0" r="r" b="b"/>
              <a:pathLst>
                <a:path w="21453" h="21600" extrusionOk="0">
                  <a:moveTo>
                    <a:pt x="6986" y="9058"/>
                  </a:moveTo>
                  <a:cubicBezTo>
                    <a:pt x="6986" y="9058"/>
                    <a:pt x="7072" y="8759"/>
                    <a:pt x="7072" y="8660"/>
                  </a:cubicBezTo>
                  <a:cubicBezTo>
                    <a:pt x="6899" y="8461"/>
                    <a:pt x="6295" y="8859"/>
                    <a:pt x="6122" y="8660"/>
                  </a:cubicBezTo>
                  <a:cubicBezTo>
                    <a:pt x="6035" y="8660"/>
                    <a:pt x="6035" y="8461"/>
                    <a:pt x="6035" y="8461"/>
                  </a:cubicBezTo>
                  <a:cubicBezTo>
                    <a:pt x="5949" y="8262"/>
                    <a:pt x="5776" y="7963"/>
                    <a:pt x="5776" y="7864"/>
                  </a:cubicBezTo>
                  <a:cubicBezTo>
                    <a:pt x="5776" y="7665"/>
                    <a:pt x="5690" y="7465"/>
                    <a:pt x="5690" y="7366"/>
                  </a:cubicBezTo>
                  <a:cubicBezTo>
                    <a:pt x="5690" y="7167"/>
                    <a:pt x="5863" y="6769"/>
                    <a:pt x="5690" y="6669"/>
                  </a:cubicBezTo>
                  <a:cubicBezTo>
                    <a:pt x="5603" y="6470"/>
                    <a:pt x="5258" y="6570"/>
                    <a:pt x="5171" y="6570"/>
                  </a:cubicBezTo>
                  <a:cubicBezTo>
                    <a:pt x="4912" y="6570"/>
                    <a:pt x="4567" y="6769"/>
                    <a:pt x="4394" y="6769"/>
                  </a:cubicBezTo>
                  <a:cubicBezTo>
                    <a:pt x="4135" y="6769"/>
                    <a:pt x="3616" y="6669"/>
                    <a:pt x="3530" y="6570"/>
                  </a:cubicBezTo>
                  <a:cubicBezTo>
                    <a:pt x="3357" y="6371"/>
                    <a:pt x="3098" y="5773"/>
                    <a:pt x="3098" y="5773"/>
                  </a:cubicBezTo>
                  <a:cubicBezTo>
                    <a:pt x="3098" y="5773"/>
                    <a:pt x="3098" y="5574"/>
                    <a:pt x="3098" y="5574"/>
                  </a:cubicBezTo>
                  <a:cubicBezTo>
                    <a:pt x="3098" y="5475"/>
                    <a:pt x="3184" y="5276"/>
                    <a:pt x="3271" y="5176"/>
                  </a:cubicBezTo>
                  <a:cubicBezTo>
                    <a:pt x="3271" y="5176"/>
                    <a:pt x="3357" y="5076"/>
                    <a:pt x="3443" y="5076"/>
                  </a:cubicBezTo>
                  <a:cubicBezTo>
                    <a:pt x="3616" y="4977"/>
                    <a:pt x="3789" y="4977"/>
                    <a:pt x="3875" y="4977"/>
                  </a:cubicBezTo>
                  <a:cubicBezTo>
                    <a:pt x="4048" y="4977"/>
                    <a:pt x="4307" y="4977"/>
                    <a:pt x="4394" y="5076"/>
                  </a:cubicBezTo>
                  <a:cubicBezTo>
                    <a:pt x="4480" y="5076"/>
                    <a:pt x="4394" y="5276"/>
                    <a:pt x="4480" y="5375"/>
                  </a:cubicBezTo>
                  <a:cubicBezTo>
                    <a:pt x="4567" y="5475"/>
                    <a:pt x="4826" y="5773"/>
                    <a:pt x="4912" y="5773"/>
                  </a:cubicBezTo>
                  <a:cubicBezTo>
                    <a:pt x="5085" y="5773"/>
                    <a:pt x="5171" y="5475"/>
                    <a:pt x="5344" y="5375"/>
                  </a:cubicBezTo>
                  <a:cubicBezTo>
                    <a:pt x="5431" y="5276"/>
                    <a:pt x="5690" y="5276"/>
                    <a:pt x="5776" y="5176"/>
                  </a:cubicBezTo>
                  <a:cubicBezTo>
                    <a:pt x="5863" y="5176"/>
                    <a:pt x="5863" y="4977"/>
                    <a:pt x="5863" y="4877"/>
                  </a:cubicBezTo>
                  <a:cubicBezTo>
                    <a:pt x="5949" y="4778"/>
                    <a:pt x="5949" y="4479"/>
                    <a:pt x="6122" y="4380"/>
                  </a:cubicBezTo>
                  <a:cubicBezTo>
                    <a:pt x="6295" y="4181"/>
                    <a:pt x="6899" y="4380"/>
                    <a:pt x="7159" y="4181"/>
                  </a:cubicBezTo>
                  <a:cubicBezTo>
                    <a:pt x="7245" y="4081"/>
                    <a:pt x="7245" y="3683"/>
                    <a:pt x="7245" y="3583"/>
                  </a:cubicBezTo>
                  <a:cubicBezTo>
                    <a:pt x="7504" y="3384"/>
                    <a:pt x="8109" y="3683"/>
                    <a:pt x="8368" y="3484"/>
                  </a:cubicBezTo>
                  <a:cubicBezTo>
                    <a:pt x="8368" y="3384"/>
                    <a:pt x="8368" y="3086"/>
                    <a:pt x="8368" y="2986"/>
                  </a:cubicBezTo>
                  <a:cubicBezTo>
                    <a:pt x="8368" y="2887"/>
                    <a:pt x="8541" y="2688"/>
                    <a:pt x="8627" y="2488"/>
                  </a:cubicBezTo>
                  <a:cubicBezTo>
                    <a:pt x="8627" y="2389"/>
                    <a:pt x="8800" y="2090"/>
                    <a:pt x="8800" y="1891"/>
                  </a:cubicBezTo>
                  <a:cubicBezTo>
                    <a:pt x="8800" y="1792"/>
                    <a:pt x="8714" y="1593"/>
                    <a:pt x="8714" y="1493"/>
                  </a:cubicBezTo>
                  <a:cubicBezTo>
                    <a:pt x="8627" y="1394"/>
                    <a:pt x="8368" y="1194"/>
                    <a:pt x="8368" y="1095"/>
                  </a:cubicBezTo>
                  <a:cubicBezTo>
                    <a:pt x="8368" y="896"/>
                    <a:pt x="8368" y="597"/>
                    <a:pt x="8368" y="498"/>
                  </a:cubicBezTo>
                  <a:cubicBezTo>
                    <a:pt x="8541" y="299"/>
                    <a:pt x="8887" y="498"/>
                    <a:pt x="9059" y="498"/>
                  </a:cubicBezTo>
                  <a:cubicBezTo>
                    <a:pt x="9146" y="398"/>
                    <a:pt x="9405" y="498"/>
                    <a:pt x="9405" y="398"/>
                  </a:cubicBezTo>
                  <a:cubicBezTo>
                    <a:pt x="9578" y="398"/>
                    <a:pt x="9664" y="100"/>
                    <a:pt x="9751" y="0"/>
                  </a:cubicBezTo>
                  <a:cubicBezTo>
                    <a:pt x="9837" y="0"/>
                    <a:pt x="9923" y="100"/>
                    <a:pt x="9923" y="100"/>
                  </a:cubicBezTo>
                  <a:cubicBezTo>
                    <a:pt x="10010" y="199"/>
                    <a:pt x="10096" y="498"/>
                    <a:pt x="10183" y="597"/>
                  </a:cubicBezTo>
                  <a:cubicBezTo>
                    <a:pt x="10355" y="697"/>
                    <a:pt x="10701" y="697"/>
                    <a:pt x="10787" y="697"/>
                  </a:cubicBezTo>
                  <a:cubicBezTo>
                    <a:pt x="10960" y="697"/>
                    <a:pt x="11133" y="597"/>
                    <a:pt x="11306" y="697"/>
                  </a:cubicBezTo>
                  <a:cubicBezTo>
                    <a:pt x="11392" y="697"/>
                    <a:pt x="11651" y="796"/>
                    <a:pt x="11651" y="796"/>
                  </a:cubicBezTo>
                  <a:cubicBezTo>
                    <a:pt x="11651" y="896"/>
                    <a:pt x="11651" y="995"/>
                    <a:pt x="11565" y="1095"/>
                  </a:cubicBezTo>
                  <a:cubicBezTo>
                    <a:pt x="11565" y="1194"/>
                    <a:pt x="11392" y="1593"/>
                    <a:pt x="11306" y="1792"/>
                  </a:cubicBezTo>
                  <a:cubicBezTo>
                    <a:pt x="11219" y="1891"/>
                    <a:pt x="11133" y="2090"/>
                    <a:pt x="11047" y="2090"/>
                  </a:cubicBezTo>
                  <a:cubicBezTo>
                    <a:pt x="10960" y="2190"/>
                    <a:pt x="10787" y="2389"/>
                    <a:pt x="10701" y="2588"/>
                  </a:cubicBezTo>
                  <a:cubicBezTo>
                    <a:pt x="10615" y="2688"/>
                    <a:pt x="10615" y="2887"/>
                    <a:pt x="10615" y="2986"/>
                  </a:cubicBezTo>
                  <a:cubicBezTo>
                    <a:pt x="10615" y="3185"/>
                    <a:pt x="10615" y="3484"/>
                    <a:pt x="10615" y="3683"/>
                  </a:cubicBezTo>
                  <a:cubicBezTo>
                    <a:pt x="10528" y="3782"/>
                    <a:pt x="10528" y="3982"/>
                    <a:pt x="10442" y="4081"/>
                  </a:cubicBezTo>
                  <a:cubicBezTo>
                    <a:pt x="10442" y="4181"/>
                    <a:pt x="10269" y="4280"/>
                    <a:pt x="10183" y="4280"/>
                  </a:cubicBezTo>
                  <a:cubicBezTo>
                    <a:pt x="10096" y="4280"/>
                    <a:pt x="9923" y="4380"/>
                    <a:pt x="9923" y="4380"/>
                  </a:cubicBezTo>
                  <a:cubicBezTo>
                    <a:pt x="9664" y="4479"/>
                    <a:pt x="9319" y="4280"/>
                    <a:pt x="9146" y="4479"/>
                  </a:cubicBezTo>
                  <a:cubicBezTo>
                    <a:pt x="9059" y="4579"/>
                    <a:pt x="9146" y="5076"/>
                    <a:pt x="9232" y="5276"/>
                  </a:cubicBezTo>
                  <a:cubicBezTo>
                    <a:pt x="9232" y="5475"/>
                    <a:pt x="9232" y="5773"/>
                    <a:pt x="9319" y="5873"/>
                  </a:cubicBezTo>
                  <a:cubicBezTo>
                    <a:pt x="9319" y="6072"/>
                    <a:pt x="9319" y="6371"/>
                    <a:pt x="9405" y="6570"/>
                  </a:cubicBezTo>
                  <a:cubicBezTo>
                    <a:pt x="9491" y="6669"/>
                    <a:pt x="9837" y="6570"/>
                    <a:pt x="9923" y="6570"/>
                  </a:cubicBezTo>
                  <a:cubicBezTo>
                    <a:pt x="10096" y="6470"/>
                    <a:pt x="10528" y="6470"/>
                    <a:pt x="10701" y="6470"/>
                  </a:cubicBezTo>
                  <a:cubicBezTo>
                    <a:pt x="10960" y="6470"/>
                    <a:pt x="11392" y="6271"/>
                    <a:pt x="11565" y="6371"/>
                  </a:cubicBezTo>
                  <a:cubicBezTo>
                    <a:pt x="11651" y="6371"/>
                    <a:pt x="11824" y="6470"/>
                    <a:pt x="11911" y="6570"/>
                  </a:cubicBezTo>
                  <a:cubicBezTo>
                    <a:pt x="11911" y="6669"/>
                    <a:pt x="11997" y="6868"/>
                    <a:pt x="11997" y="6968"/>
                  </a:cubicBezTo>
                  <a:cubicBezTo>
                    <a:pt x="12083" y="7067"/>
                    <a:pt x="12170" y="7266"/>
                    <a:pt x="12256" y="7366"/>
                  </a:cubicBezTo>
                  <a:cubicBezTo>
                    <a:pt x="12343" y="7465"/>
                    <a:pt x="12515" y="7565"/>
                    <a:pt x="12602" y="7665"/>
                  </a:cubicBezTo>
                  <a:cubicBezTo>
                    <a:pt x="12602" y="7665"/>
                    <a:pt x="12775" y="7864"/>
                    <a:pt x="12861" y="7864"/>
                  </a:cubicBezTo>
                  <a:cubicBezTo>
                    <a:pt x="12947" y="7963"/>
                    <a:pt x="13120" y="8063"/>
                    <a:pt x="13207" y="8063"/>
                  </a:cubicBezTo>
                  <a:cubicBezTo>
                    <a:pt x="13293" y="8162"/>
                    <a:pt x="13466" y="8162"/>
                    <a:pt x="13552" y="8162"/>
                  </a:cubicBezTo>
                  <a:cubicBezTo>
                    <a:pt x="13639" y="8162"/>
                    <a:pt x="13811" y="8162"/>
                    <a:pt x="13898" y="8063"/>
                  </a:cubicBezTo>
                  <a:cubicBezTo>
                    <a:pt x="13898" y="8063"/>
                    <a:pt x="13898" y="7864"/>
                    <a:pt x="13898" y="7764"/>
                  </a:cubicBezTo>
                  <a:cubicBezTo>
                    <a:pt x="13898" y="7565"/>
                    <a:pt x="13898" y="7465"/>
                    <a:pt x="13898" y="7366"/>
                  </a:cubicBezTo>
                  <a:cubicBezTo>
                    <a:pt x="13984" y="7167"/>
                    <a:pt x="14243" y="7067"/>
                    <a:pt x="14330" y="6968"/>
                  </a:cubicBezTo>
                  <a:cubicBezTo>
                    <a:pt x="14503" y="6868"/>
                    <a:pt x="14848" y="6769"/>
                    <a:pt x="15021" y="6669"/>
                  </a:cubicBezTo>
                  <a:cubicBezTo>
                    <a:pt x="15194" y="6570"/>
                    <a:pt x="15367" y="6470"/>
                    <a:pt x="15539" y="6371"/>
                  </a:cubicBezTo>
                  <a:cubicBezTo>
                    <a:pt x="15626" y="6371"/>
                    <a:pt x="15799" y="6171"/>
                    <a:pt x="15971" y="6072"/>
                  </a:cubicBezTo>
                  <a:cubicBezTo>
                    <a:pt x="16058" y="5972"/>
                    <a:pt x="16317" y="5674"/>
                    <a:pt x="16490" y="5574"/>
                  </a:cubicBezTo>
                  <a:cubicBezTo>
                    <a:pt x="16576" y="5375"/>
                    <a:pt x="16749" y="5076"/>
                    <a:pt x="16835" y="4977"/>
                  </a:cubicBezTo>
                  <a:cubicBezTo>
                    <a:pt x="16922" y="4977"/>
                    <a:pt x="17095" y="4877"/>
                    <a:pt x="17267" y="4877"/>
                  </a:cubicBezTo>
                  <a:cubicBezTo>
                    <a:pt x="17354" y="4877"/>
                    <a:pt x="17699" y="5076"/>
                    <a:pt x="17872" y="4977"/>
                  </a:cubicBezTo>
                  <a:cubicBezTo>
                    <a:pt x="17959" y="4977"/>
                    <a:pt x="18218" y="4778"/>
                    <a:pt x="18304" y="4678"/>
                  </a:cubicBezTo>
                  <a:cubicBezTo>
                    <a:pt x="18477" y="4579"/>
                    <a:pt x="18823" y="4479"/>
                    <a:pt x="18909" y="4280"/>
                  </a:cubicBezTo>
                  <a:cubicBezTo>
                    <a:pt x="18909" y="4181"/>
                    <a:pt x="18995" y="3882"/>
                    <a:pt x="18909" y="3782"/>
                  </a:cubicBezTo>
                  <a:cubicBezTo>
                    <a:pt x="18909" y="3782"/>
                    <a:pt x="18823" y="3583"/>
                    <a:pt x="18736" y="3484"/>
                  </a:cubicBezTo>
                  <a:cubicBezTo>
                    <a:pt x="18736" y="3384"/>
                    <a:pt x="18563" y="3285"/>
                    <a:pt x="18563" y="3185"/>
                  </a:cubicBezTo>
                  <a:cubicBezTo>
                    <a:pt x="18477" y="3086"/>
                    <a:pt x="18563" y="2787"/>
                    <a:pt x="18563" y="2688"/>
                  </a:cubicBezTo>
                  <a:cubicBezTo>
                    <a:pt x="18650" y="2588"/>
                    <a:pt x="18736" y="2389"/>
                    <a:pt x="18736" y="2289"/>
                  </a:cubicBezTo>
                  <a:cubicBezTo>
                    <a:pt x="18823" y="2190"/>
                    <a:pt x="18909" y="1991"/>
                    <a:pt x="18909" y="1991"/>
                  </a:cubicBezTo>
                  <a:cubicBezTo>
                    <a:pt x="18909" y="1991"/>
                    <a:pt x="18909" y="1991"/>
                    <a:pt x="18995" y="1991"/>
                  </a:cubicBezTo>
                  <a:cubicBezTo>
                    <a:pt x="19082" y="1991"/>
                    <a:pt x="19255" y="1991"/>
                    <a:pt x="19341" y="1991"/>
                  </a:cubicBezTo>
                  <a:cubicBezTo>
                    <a:pt x="19341" y="2090"/>
                    <a:pt x="19341" y="2190"/>
                    <a:pt x="19341" y="2289"/>
                  </a:cubicBezTo>
                  <a:cubicBezTo>
                    <a:pt x="19341" y="2389"/>
                    <a:pt x="19341" y="2588"/>
                    <a:pt x="19427" y="2688"/>
                  </a:cubicBezTo>
                  <a:cubicBezTo>
                    <a:pt x="19427" y="2688"/>
                    <a:pt x="19600" y="2688"/>
                    <a:pt x="19600" y="2688"/>
                  </a:cubicBezTo>
                  <a:cubicBezTo>
                    <a:pt x="19687" y="2787"/>
                    <a:pt x="19687" y="3086"/>
                    <a:pt x="19773" y="3285"/>
                  </a:cubicBezTo>
                  <a:cubicBezTo>
                    <a:pt x="19773" y="3285"/>
                    <a:pt x="19773" y="3583"/>
                    <a:pt x="19773" y="3683"/>
                  </a:cubicBezTo>
                  <a:cubicBezTo>
                    <a:pt x="19687" y="3782"/>
                    <a:pt x="19427" y="3782"/>
                    <a:pt x="19427" y="3882"/>
                  </a:cubicBezTo>
                  <a:cubicBezTo>
                    <a:pt x="19427" y="3982"/>
                    <a:pt x="19600" y="4081"/>
                    <a:pt x="19687" y="4181"/>
                  </a:cubicBezTo>
                  <a:cubicBezTo>
                    <a:pt x="19773" y="4280"/>
                    <a:pt x="20032" y="4380"/>
                    <a:pt x="20119" y="4479"/>
                  </a:cubicBezTo>
                  <a:cubicBezTo>
                    <a:pt x="20205" y="4579"/>
                    <a:pt x="20378" y="4579"/>
                    <a:pt x="20464" y="4678"/>
                  </a:cubicBezTo>
                  <a:cubicBezTo>
                    <a:pt x="20464" y="4678"/>
                    <a:pt x="20551" y="4778"/>
                    <a:pt x="20637" y="4778"/>
                  </a:cubicBezTo>
                  <a:cubicBezTo>
                    <a:pt x="20723" y="4778"/>
                    <a:pt x="20896" y="4778"/>
                    <a:pt x="20983" y="4877"/>
                  </a:cubicBezTo>
                  <a:cubicBezTo>
                    <a:pt x="21069" y="4977"/>
                    <a:pt x="21328" y="5176"/>
                    <a:pt x="21415" y="5276"/>
                  </a:cubicBezTo>
                  <a:cubicBezTo>
                    <a:pt x="21415" y="5375"/>
                    <a:pt x="21501" y="5574"/>
                    <a:pt x="21415" y="5674"/>
                  </a:cubicBezTo>
                  <a:cubicBezTo>
                    <a:pt x="21415" y="5773"/>
                    <a:pt x="21242" y="6171"/>
                    <a:pt x="21155" y="6371"/>
                  </a:cubicBezTo>
                  <a:cubicBezTo>
                    <a:pt x="21069" y="6470"/>
                    <a:pt x="20983" y="6868"/>
                    <a:pt x="20896" y="6968"/>
                  </a:cubicBezTo>
                  <a:cubicBezTo>
                    <a:pt x="20810" y="7167"/>
                    <a:pt x="20723" y="7565"/>
                    <a:pt x="20637" y="7864"/>
                  </a:cubicBezTo>
                  <a:cubicBezTo>
                    <a:pt x="20551" y="7963"/>
                    <a:pt x="20551" y="8262"/>
                    <a:pt x="20464" y="8361"/>
                  </a:cubicBezTo>
                  <a:cubicBezTo>
                    <a:pt x="20464" y="8461"/>
                    <a:pt x="20378" y="8660"/>
                    <a:pt x="20378" y="8759"/>
                  </a:cubicBezTo>
                  <a:cubicBezTo>
                    <a:pt x="20291" y="8759"/>
                    <a:pt x="20205" y="8759"/>
                    <a:pt x="20119" y="8759"/>
                  </a:cubicBezTo>
                  <a:cubicBezTo>
                    <a:pt x="20119" y="8859"/>
                    <a:pt x="19946" y="8859"/>
                    <a:pt x="19946" y="8859"/>
                  </a:cubicBezTo>
                  <a:cubicBezTo>
                    <a:pt x="19773" y="8859"/>
                    <a:pt x="19514" y="8859"/>
                    <a:pt x="19427" y="8759"/>
                  </a:cubicBezTo>
                  <a:cubicBezTo>
                    <a:pt x="19168" y="8759"/>
                    <a:pt x="18823" y="8759"/>
                    <a:pt x="18563" y="8759"/>
                  </a:cubicBezTo>
                  <a:cubicBezTo>
                    <a:pt x="18477" y="8660"/>
                    <a:pt x="18304" y="8660"/>
                    <a:pt x="18131" y="8560"/>
                  </a:cubicBezTo>
                  <a:cubicBezTo>
                    <a:pt x="18045" y="8560"/>
                    <a:pt x="17872" y="8461"/>
                    <a:pt x="17872" y="8461"/>
                  </a:cubicBezTo>
                  <a:cubicBezTo>
                    <a:pt x="17786" y="8361"/>
                    <a:pt x="17613" y="8262"/>
                    <a:pt x="17527" y="8262"/>
                  </a:cubicBezTo>
                  <a:cubicBezTo>
                    <a:pt x="17440" y="8162"/>
                    <a:pt x="17354" y="7963"/>
                    <a:pt x="17267" y="7963"/>
                  </a:cubicBezTo>
                  <a:cubicBezTo>
                    <a:pt x="17181" y="8063"/>
                    <a:pt x="17181" y="8262"/>
                    <a:pt x="17181" y="8262"/>
                  </a:cubicBezTo>
                  <a:cubicBezTo>
                    <a:pt x="17181" y="8461"/>
                    <a:pt x="17267" y="8759"/>
                    <a:pt x="17267" y="8859"/>
                  </a:cubicBezTo>
                  <a:cubicBezTo>
                    <a:pt x="17267" y="8959"/>
                    <a:pt x="17181" y="9158"/>
                    <a:pt x="17095" y="9257"/>
                  </a:cubicBezTo>
                  <a:cubicBezTo>
                    <a:pt x="17008" y="9456"/>
                    <a:pt x="16835" y="9456"/>
                    <a:pt x="16749" y="9556"/>
                  </a:cubicBezTo>
                  <a:cubicBezTo>
                    <a:pt x="16749" y="9655"/>
                    <a:pt x="16663" y="9854"/>
                    <a:pt x="16663" y="9854"/>
                  </a:cubicBezTo>
                  <a:cubicBezTo>
                    <a:pt x="16576" y="10053"/>
                    <a:pt x="16403" y="10053"/>
                    <a:pt x="16317" y="10253"/>
                  </a:cubicBezTo>
                  <a:cubicBezTo>
                    <a:pt x="16231" y="10352"/>
                    <a:pt x="16231" y="10551"/>
                    <a:pt x="16231" y="10651"/>
                  </a:cubicBezTo>
                  <a:cubicBezTo>
                    <a:pt x="16058" y="10750"/>
                    <a:pt x="15971" y="11049"/>
                    <a:pt x="15799" y="11248"/>
                  </a:cubicBezTo>
                  <a:cubicBezTo>
                    <a:pt x="15712" y="11347"/>
                    <a:pt x="15712" y="11547"/>
                    <a:pt x="15539" y="11547"/>
                  </a:cubicBezTo>
                  <a:cubicBezTo>
                    <a:pt x="15453" y="11646"/>
                    <a:pt x="15280" y="11547"/>
                    <a:pt x="15194" y="11547"/>
                  </a:cubicBezTo>
                  <a:cubicBezTo>
                    <a:pt x="15107" y="11547"/>
                    <a:pt x="14935" y="11646"/>
                    <a:pt x="14762" y="11646"/>
                  </a:cubicBezTo>
                  <a:cubicBezTo>
                    <a:pt x="14675" y="11646"/>
                    <a:pt x="14416" y="11547"/>
                    <a:pt x="14243" y="11547"/>
                  </a:cubicBezTo>
                  <a:cubicBezTo>
                    <a:pt x="14243" y="11547"/>
                    <a:pt x="14157" y="11547"/>
                    <a:pt x="14157" y="11646"/>
                  </a:cubicBezTo>
                  <a:cubicBezTo>
                    <a:pt x="14071" y="11646"/>
                    <a:pt x="14071" y="11746"/>
                    <a:pt x="13984" y="11845"/>
                  </a:cubicBezTo>
                  <a:cubicBezTo>
                    <a:pt x="13898" y="11945"/>
                    <a:pt x="13811" y="11945"/>
                    <a:pt x="13725" y="12044"/>
                  </a:cubicBezTo>
                  <a:cubicBezTo>
                    <a:pt x="13639" y="12144"/>
                    <a:pt x="13552" y="12343"/>
                    <a:pt x="13466" y="12343"/>
                  </a:cubicBezTo>
                  <a:cubicBezTo>
                    <a:pt x="13379" y="12343"/>
                    <a:pt x="13293" y="11945"/>
                    <a:pt x="13207" y="11845"/>
                  </a:cubicBezTo>
                  <a:cubicBezTo>
                    <a:pt x="13120" y="11845"/>
                    <a:pt x="13120" y="11945"/>
                    <a:pt x="13034" y="11945"/>
                  </a:cubicBezTo>
                  <a:cubicBezTo>
                    <a:pt x="12947" y="12044"/>
                    <a:pt x="12602" y="12243"/>
                    <a:pt x="12515" y="12243"/>
                  </a:cubicBezTo>
                  <a:cubicBezTo>
                    <a:pt x="12429" y="12343"/>
                    <a:pt x="12170" y="12343"/>
                    <a:pt x="11997" y="12343"/>
                  </a:cubicBezTo>
                  <a:cubicBezTo>
                    <a:pt x="11911" y="12343"/>
                    <a:pt x="11651" y="12343"/>
                    <a:pt x="11565" y="12243"/>
                  </a:cubicBezTo>
                  <a:cubicBezTo>
                    <a:pt x="11392" y="12144"/>
                    <a:pt x="11392" y="11746"/>
                    <a:pt x="11306" y="11547"/>
                  </a:cubicBezTo>
                  <a:cubicBezTo>
                    <a:pt x="11219" y="11347"/>
                    <a:pt x="10960" y="11049"/>
                    <a:pt x="10960" y="10949"/>
                  </a:cubicBezTo>
                  <a:cubicBezTo>
                    <a:pt x="10874" y="10850"/>
                    <a:pt x="10787" y="10750"/>
                    <a:pt x="10787" y="10651"/>
                  </a:cubicBezTo>
                  <a:cubicBezTo>
                    <a:pt x="10615" y="10651"/>
                    <a:pt x="10442" y="10651"/>
                    <a:pt x="10269" y="10651"/>
                  </a:cubicBezTo>
                  <a:cubicBezTo>
                    <a:pt x="10183" y="10651"/>
                    <a:pt x="10096" y="10750"/>
                    <a:pt x="10010" y="10850"/>
                  </a:cubicBezTo>
                  <a:cubicBezTo>
                    <a:pt x="9923" y="10850"/>
                    <a:pt x="9664" y="10949"/>
                    <a:pt x="9578" y="10949"/>
                  </a:cubicBezTo>
                  <a:cubicBezTo>
                    <a:pt x="9405" y="11049"/>
                    <a:pt x="9232" y="11148"/>
                    <a:pt x="9146" y="11248"/>
                  </a:cubicBezTo>
                  <a:cubicBezTo>
                    <a:pt x="9059" y="11248"/>
                    <a:pt x="8887" y="11248"/>
                    <a:pt x="8887" y="11248"/>
                  </a:cubicBezTo>
                  <a:cubicBezTo>
                    <a:pt x="8627" y="11248"/>
                    <a:pt x="8023" y="11148"/>
                    <a:pt x="7763" y="11148"/>
                  </a:cubicBezTo>
                  <a:cubicBezTo>
                    <a:pt x="7763" y="11148"/>
                    <a:pt x="7504" y="11049"/>
                    <a:pt x="7418" y="11049"/>
                  </a:cubicBezTo>
                  <a:cubicBezTo>
                    <a:pt x="7418" y="11148"/>
                    <a:pt x="7504" y="11347"/>
                    <a:pt x="7504" y="11347"/>
                  </a:cubicBezTo>
                  <a:cubicBezTo>
                    <a:pt x="7504" y="11447"/>
                    <a:pt x="7504" y="11547"/>
                    <a:pt x="7504" y="11646"/>
                  </a:cubicBezTo>
                  <a:cubicBezTo>
                    <a:pt x="7504" y="11746"/>
                    <a:pt x="7418" y="11945"/>
                    <a:pt x="7418" y="12044"/>
                  </a:cubicBezTo>
                  <a:cubicBezTo>
                    <a:pt x="7418" y="12144"/>
                    <a:pt x="7591" y="12343"/>
                    <a:pt x="7591" y="12442"/>
                  </a:cubicBezTo>
                  <a:cubicBezTo>
                    <a:pt x="7591" y="12542"/>
                    <a:pt x="7504" y="12841"/>
                    <a:pt x="7591" y="12940"/>
                  </a:cubicBezTo>
                  <a:cubicBezTo>
                    <a:pt x="7591" y="12940"/>
                    <a:pt x="7763" y="12940"/>
                    <a:pt x="7850" y="12940"/>
                  </a:cubicBezTo>
                  <a:cubicBezTo>
                    <a:pt x="7850" y="12940"/>
                    <a:pt x="8023" y="12940"/>
                    <a:pt x="8109" y="12940"/>
                  </a:cubicBezTo>
                  <a:cubicBezTo>
                    <a:pt x="8195" y="12940"/>
                    <a:pt x="8282" y="13139"/>
                    <a:pt x="8282" y="13139"/>
                  </a:cubicBezTo>
                  <a:cubicBezTo>
                    <a:pt x="8368" y="13139"/>
                    <a:pt x="8541" y="13239"/>
                    <a:pt x="8627" y="13338"/>
                  </a:cubicBezTo>
                  <a:cubicBezTo>
                    <a:pt x="8627" y="13338"/>
                    <a:pt x="8627" y="13537"/>
                    <a:pt x="8627" y="13637"/>
                  </a:cubicBezTo>
                  <a:cubicBezTo>
                    <a:pt x="8714" y="13736"/>
                    <a:pt x="8627" y="13736"/>
                    <a:pt x="8627" y="13836"/>
                  </a:cubicBezTo>
                  <a:cubicBezTo>
                    <a:pt x="8714" y="14035"/>
                    <a:pt x="8887" y="14433"/>
                    <a:pt x="8973" y="14632"/>
                  </a:cubicBezTo>
                  <a:cubicBezTo>
                    <a:pt x="9059" y="14732"/>
                    <a:pt x="9146" y="14931"/>
                    <a:pt x="9232" y="15030"/>
                  </a:cubicBezTo>
                  <a:cubicBezTo>
                    <a:pt x="9319" y="15130"/>
                    <a:pt x="9405" y="15329"/>
                    <a:pt x="9491" y="15329"/>
                  </a:cubicBezTo>
                  <a:cubicBezTo>
                    <a:pt x="9578" y="15429"/>
                    <a:pt x="9751" y="15528"/>
                    <a:pt x="9837" y="15628"/>
                  </a:cubicBezTo>
                  <a:cubicBezTo>
                    <a:pt x="9923" y="15628"/>
                    <a:pt x="10096" y="15827"/>
                    <a:pt x="10183" y="15926"/>
                  </a:cubicBezTo>
                  <a:cubicBezTo>
                    <a:pt x="10183" y="16026"/>
                    <a:pt x="10183" y="16225"/>
                    <a:pt x="10183" y="16424"/>
                  </a:cubicBezTo>
                  <a:cubicBezTo>
                    <a:pt x="10269" y="16524"/>
                    <a:pt x="10269" y="16723"/>
                    <a:pt x="10183" y="16723"/>
                  </a:cubicBezTo>
                  <a:cubicBezTo>
                    <a:pt x="10183" y="16922"/>
                    <a:pt x="9923" y="17121"/>
                    <a:pt x="9923" y="17220"/>
                  </a:cubicBezTo>
                  <a:cubicBezTo>
                    <a:pt x="9751" y="17419"/>
                    <a:pt x="9491" y="17618"/>
                    <a:pt x="9405" y="17718"/>
                  </a:cubicBezTo>
                  <a:cubicBezTo>
                    <a:pt x="9319" y="17818"/>
                    <a:pt x="9059" y="17917"/>
                    <a:pt x="8973" y="17917"/>
                  </a:cubicBezTo>
                  <a:cubicBezTo>
                    <a:pt x="8800" y="17917"/>
                    <a:pt x="8368" y="17917"/>
                    <a:pt x="8195" y="17818"/>
                  </a:cubicBezTo>
                  <a:cubicBezTo>
                    <a:pt x="8023" y="17818"/>
                    <a:pt x="7591" y="17818"/>
                    <a:pt x="7418" y="17718"/>
                  </a:cubicBezTo>
                  <a:cubicBezTo>
                    <a:pt x="7331" y="17618"/>
                    <a:pt x="7245" y="17419"/>
                    <a:pt x="7159" y="17419"/>
                  </a:cubicBezTo>
                  <a:cubicBezTo>
                    <a:pt x="7072" y="17320"/>
                    <a:pt x="6899" y="17121"/>
                    <a:pt x="6727" y="17121"/>
                  </a:cubicBezTo>
                  <a:cubicBezTo>
                    <a:pt x="6727" y="17021"/>
                    <a:pt x="6554" y="17021"/>
                    <a:pt x="6381" y="17021"/>
                  </a:cubicBezTo>
                  <a:cubicBezTo>
                    <a:pt x="6295" y="17021"/>
                    <a:pt x="6208" y="17121"/>
                    <a:pt x="6122" y="17121"/>
                  </a:cubicBezTo>
                  <a:cubicBezTo>
                    <a:pt x="6035" y="17220"/>
                    <a:pt x="5776" y="17220"/>
                    <a:pt x="5690" y="17320"/>
                  </a:cubicBezTo>
                  <a:cubicBezTo>
                    <a:pt x="5603" y="17419"/>
                    <a:pt x="5690" y="17718"/>
                    <a:pt x="5603" y="17818"/>
                  </a:cubicBezTo>
                  <a:cubicBezTo>
                    <a:pt x="5603" y="18017"/>
                    <a:pt x="5517" y="18315"/>
                    <a:pt x="5431" y="18514"/>
                  </a:cubicBezTo>
                  <a:cubicBezTo>
                    <a:pt x="5431" y="18713"/>
                    <a:pt x="5258" y="19012"/>
                    <a:pt x="5171" y="19211"/>
                  </a:cubicBezTo>
                  <a:cubicBezTo>
                    <a:pt x="5085" y="19311"/>
                    <a:pt x="4826" y="19410"/>
                    <a:pt x="4739" y="19510"/>
                  </a:cubicBezTo>
                  <a:cubicBezTo>
                    <a:pt x="4653" y="19609"/>
                    <a:pt x="4394" y="19709"/>
                    <a:pt x="4307" y="19808"/>
                  </a:cubicBezTo>
                  <a:cubicBezTo>
                    <a:pt x="4135" y="19908"/>
                    <a:pt x="3875" y="19908"/>
                    <a:pt x="3789" y="20107"/>
                  </a:cubicBezTo>
                  <a:cubicBezTo>
                    <a:pt x="3789" y="20107"/>
                    <a:pt x="3703" y="20206"/>
                    <a:pt x="3703" y="20206"/>
                  </a:cubicBezTo>
                  <a:cubicBezTo>
                    <a:pt x="3703" y="20306"/>
                    <a:pt x="3789" y="20505"/>
                    <a:pt x="3875" y="20505"/>
                  </a:cubicBezTo>
                  <a:cubicBezTo>
                    <a:pt x="3875" y="20605"/>
                    <a:pt x="4048" y="20704"/>
                    <a:pt x="4048" y="20804"/>
                  </a:cubicBezTo>
                  <a:cubicBezTo>
                    <a:pt x="4048" y="20903"/>
                    <a:pt x="4048" y="21102"/>
                    <a:pt x="3962" y="21202"/>
                  </a:cubicBezTo>
                  <a:cubicBezTo>
                    <a:pt x="3962" y="21202"/>
                    <a:pt x="3789" y="21301"/>
                    <a:pt x="3703" y="21301"/>
                  </a:cubicBezTo>
                  <a:cubicBezTo>
                    <a:pt x="3616" y="21401"/>
                    <a:pt x="3443" y="21500"/>
                    <a:pt x="3357" y="21500"/>
                  </a:cubicBezTo>
                  <a:cubicBezTo>
                    <a:pt x="3184" y="21600"/>
                    <a:pt x="3011" y="21600"/>
                    <a:pt x="2925" y="21600"/>
                  </a:cubicBezTo>
                  <a:cubicBezTo>
                    <a:pt x="2839" y="21500"/>
                    <a:pt x="2752" y="21301"/>
                    <a:pt x="2752" y="21202"/>
                  </a:cubicBezTo>
                  <a:cubicBezTo>
                    <a:pt x="2752" y="21202"/>
                    <a:pt x="2752" y="21102"/>
                    <a:pt x="2752" y="21003"/>
                  </a:cubicBezTo>
                  <a:cubicBezTo>
                    <a:pt x="2752" y="20903"/>
                    <a:pt x="2839" y="20605"/>
                    <a:pt x="2752" y="20605"/>
                  </a:cubicBezTo>
                  <a:cubicBezTo>
                    <a:pt x="2752" y="20505"/>
                    <a:pt x="2493" y="20704"/>
                    <a:pt x="2493" y="20704"/>
                  </a:cubicBezTo>
                  <a:cubicBezTo>
                    <a:pt x="2407" y="20704"/>
                    <a:pt x="2147" y="20903"/>
                    <a:pt x="2061" y="20903"/>
                  </a:cubicBezTo>
                  <a:cubicBezTo>
                    <a:pt x="1975" y="21003"/>
                    <a:pt x="1802" y="21202"/>
                    <a:pt x="1715" y="21301"/>
                  </a:cubicBezTo>
                  <a:cubicBezTo>
                    <a:pt x="1629" y="21301"/>
                    <a:pt x="1629" y="21401"/>
                    <a:pt x="1543" y="21401"/>
                  </a:cubicBezTo>
                  <a:cubicBezTo>
                    <a:pt x="1543" y="21401"/>
                    <a:pt x="1456" y="21301"/>
                    <a:pt x="1456" y="21202"/>
                  </a:cubicBezTo>
                  <a:cubicBezTo>
                    <a:pt x="1456" y="21102"/>
                    <a:pt x="1283" y="20804"/>
                    <a:pt x="1197" y="20605"/>
                  </a:cubicBezTo>
                  <a:cubicBezTo>
                    <a:pt x="1111" y="20505"/>
                    <a:pt x="1024" y="20306"/>
                    <a:pt x="938" y="20206"/>
                  </a:cubicBezTo>
                  <a:cubicBezTo>
                    <a:pt x="938" y="20107"/>
                    <a:pt x="851" y="19908"/>
                    <a:pt x="851" y="19808"/>
                  </a:cubicBezTo>
                  <a:cubicBezTo>
                    <a:pt x="851" y="19709"/>
                    <a:pt x="851" y="19510"/>
                    <a:pt x="851" y="19410"/>
                  </a:cubicBezTo>
                  <a:cubicBezTo>
                    <a:pt x="938" y="19410"/>
                    <a:pt x="938" y="19311"/>
                    <a:pt x="1024" y="19311"/>
                  </a:cubicBezTo>
                  <a:cubicBezTo>
                    <a:pt x="1111" y="19311"/>
                    <a:pt x="1370" y="19311"/>
                    <a:pt x="1456" y="19410"/>
                  </a:cubicBezTo>
                  <a:cubicBezTo>
                    <a:pt x="1456" y="19410"/>
                    <a:pt x="1543" y="19510"/>
                    <a:pt x="1629" y="19609"/>
                  </a:cubicBezTo>
                  <a:cubicBezTo>
                    <a:pt x="1715" y="19609"/>
                    <a:pt x="1888" y="19510"/>
                    <a:pt x="1975" y="19510"/>
                  </a:cubicBezTo>
                  <a:cubicBezTo>
                    <a:pt x="2061" y="19510"/>
                    <a:pt x="2493" y="19609"/>
                    <a:pt x="2579" y="19510"/>
                  </a:cubicBezTo>
                  <a:cubicBezTo>
                    <a:pt x="2666" y="19410"/>
                    <a:pt x="2666" y="19211"/>
                    <a:pt x="2666" y="19112"/>
                  </a:cubicBezTo>
                  <a:cubicBezTo>
                    <a:pt x="2666" y="19012"/>
                    <a:pt x="2666" y="18813"/>
                    <a:pt x="2666" y="18713"/>
                  </a:cubicBezTo>
                  <a:cubicBezTo>
                    <a:pt x="2666" y="18614"/>
                    <a:pt x="2839" y="18415"/>
                    <a:pt x="2925" y="18315"/>
                  </a:cubicBezTo>
                  <a:cubicBezTo>
                    <a:pt x="2925" y="18216"/>
                    <a:pt x="3011" y="18017"/>
                    <a:pt x="3184" y="17917"/>
                  </a:cubicBezTo>
                  <a:cubicBezTo>
                    <a:pt x="3271" y="17818"/>
                    <a:pt x="3616" y="17917"/>
                    <a:pt x="3703" y="17917"/>
                  </a:cubicBezTo>
                  <a:cubicBezTo>
                    <a:pt x="3875" y="17917"/>
                    <a:pt x="4048" y="18017"/>
                    <a:pt x="4135" y="18017"/>
                  </a:cubicBezTo>
                  <a:cubicBezTo>
                    <a:pt x="4221" y="18017"/>
                    <a:pt x="4307" y="17917"/>
                    <a:pt x="4394" y="17917"/>
                  </a:cubicBezTo>
                  <a:cubicBezTo>
                    <a:pt x="4480" y="17818"/>
                    <a:pt x="4653" y="17419"/>
                    <a:pt x="4653" y="17320"/>
                  </a:cubicBezTo>
                  <a:cubicBezTo>
                    <a:pt x="4653" y="17021"/>
                    <a:pt x="4221" y="16723"/>
                    <a:pt x="4221" y="16524"/>
                  </a:cubicBezTo>
                  <a:cubicBezTo>
                    <a:pt x="4135" y="16324"/>
                    <a:pt x="4135" y="16026"/>
                    <a:pt x="4135" y="15926"/>
                  </a:cubicBezTo>
                  <a:cubicBezTo>
                    <a:pt x="4135" y="15727"/>
                    <a:pt x="4221" y="15229"/>
                    <a:pt x="4135" y="15229"/>
                  </a:cubicBezTo>
                  <a:cubicBezTo>
                    <a:pt x="4048" y="15130"/>
                    <a:pt x="3875" y="15229"/>
                    <a:pt x="3789" y="15329"/>
                  </a:cubicBezTo>
                  <a:cubicBezTo>
                    <a:pt x="3703" y="15329"/>
                    <a:pt x="3530" y="15429"/>
                    <a:pt x="3443" y="15528"/>
                  </a:cubicBezTo>
                  <a:cubicBezTo>
                    <a:pt x="3357" y="15628"/>
                    <a:pt x="3271" y="15727"/>
                    <a:pt x="3184" y="15727"/>
                  </a:cubicBezTo>
                  <a:cubicBezTo>
                    <a:pt x="3098" y="15827"/>
                    <a:pt x="3011" y="15827"/>
                    <a:pt x="2925" y="15926"/>
                  </a:cubicBezTo>
                  <a:cubicBezTo>
                    <a:pt x="2839" y="15926"/>
                    <a:pt x="2666" y="15827"/>
                    <a:pt x="2579" y="15827"/>
                  </a:cubicBezTo>
                  <a:cubicBezTo>
                    <a:pt x="2493" y="15827"/>
                    <a:pt x="2493" y="15926"/>
                    <a:pt x="2407" y="16026"/>
                  </a:cubicBezTo>
                  <a:cubicBezTo>
                    <a:pt x="2407" y="16125"/>
                    <a:pt x="2407" y="16225"/>
                    <a:pt x="2320" y="16324"/>
                  </a:cubicBezTo>
                  <a:cubicBezTo>
                    <a:pt x="2320" y="16524"/>
                    <a:pt x="2147" y="16623"/>
                    <a:pt x="2061" y="16723"/>
                  </a:cubicBezTo>
                  <a:cubicBezTo>
                    <a:pt x="1975" y="16822"/>
                    <a:pt x="1888" y="16822"/>
                    <a:pt x="1715" y="16822"/>
                  </a:cubicBezTo>
                  <a:cubicBezTo>
                    <a:pt x="1715" y="16922"/>
                    <a:pt x="1629" y="17021"/>
                    <a:pt x="1543" y="17021"/>
                  </a:cubicBezTo>
                  <a:cubicBezTo>
                    <a:pt x="1543" y="17121"/>
                    <a:pt x="1456" y="17220"/>
                    <a:pt x="1370" y="17220"/>
                  </a:cubicBezTo>
                  <a:cubicBezTo>
                    <a:pt x="1283" y="17121"/>
                    <a:pt x="1283" y="16922"/>
                    <a:pt x="1197" y="16922"/>
                  </a:cubicBezTo>
                  <a:cubicBezTo>
                    <a:pt x="1197" y="16723"/>
                    <a:pt x="1197" y="16225"/>
                    <a:pt x="1024" y="16125"/>
                  </a:cubicBezTo>
                  <a:cubicBezTo>
                    <a:pt x="1024" y="16125"/>
                    <a:pt x="938" y="16026"/>
                    <a:pt x="938" y="16026"/>
                  </a:cubicBezTo>
                  <a:cubicBezTo>
                    <a:pt x="765" y="16026"/>
                    <a:pt x="506" y="15926"/>
                    <a:pt x="419" y="15827"/>
                  </a:cubicBezTo>
                  <a:cubicBezTo>
                    <a:pt x="333" y="15827"/>
                    <a:pt x="247" y="15628"/>
                    <a:pt x="160" y="15628"/>
                  </a:cubicBezTo>
                  <a:cubicBezTo>
                    <a:pt x="74" y="15329"/>
                    <a:pt x="-99" y="14732"/>
                    <a:pt x="74" y="14433"/>
                  </a:cubicBezTo>
                  <a:cubicBezTo>
                    <a:pt x="160" y="14234"/>
                    <a:pt x="592" y="14234"/>
                    <a:pt x="851" y="14135"/>
                  </a:cubicBezTo>
                  <a:cubicBezTo>
                    <a:pt x="1024" y="14035"/>
                    <a:pt x="1456" y="13736"/>
                    <a:pt x="1629" y="13637"/>
                  </a:cubicBezTo>
                  <a:cubicBezTo>
                    <a:pt x="1802" y="13537"/>
                    <a:pt x="2061" y="13338"/>
                    <a:pt x="2234" y="13239"/>
                  </a:cubicBezTo>
                  <a:cubicBezTo>
                    <a:pt x="2320" y="13139"/>
                    <a:pt x="2579" y="12940"/>
                    <a:pt x="2666" y="12841"/>
                  </a:cubicBezTo>
                  <a:cubicBezTo>
                    <a:pt x="2752" y="12641"/>
                    <a:pt x="2666" y="12442"/>
                    <a:pt x="2666" y="12343"/>
                  </a:cubicBezTo>
                  <a:cubicBezTo>
                    <a:pt x="2839" y="12144"/>
                    <a:pt x="3098" y="12243"/>
                    <a:pt x="3184" y="12243"/>
                  </a:cubicBezTo>
                  <a:cubicBezTo>
                    <a:pt x="3357" y="12144"/>
                    <a:pt x="3703" y="12144"/>
                    <a:pt x="3789" y="12044"/>
                  </a:cubicBezTo>
                  <a:cubicBezTo>
                    <a:pt x="3875" y="12044"/>
                    <a:pt x="3962" y="12044"/>
                    <a:pt x="4048" y="11945"/>
                  </a:cubicBezTo>
                  <a:cubicBezTo>
                    <a:pt x="4048" y="11945"/>
                    <a:pt x="4135" y="11845"/>
                    <a:pt x="4135" y="11845"/>
                  </a:cubicBezTo>
                  <a:cubicBezTo>
                    <a:pt x="4135" y="11746"/>
                    <a:pt x="4135" y="11447"/>
                    <a:pt x="4221" y="11347"/>
                  </a:cubicBezTo>
                  <a:cubicBezTo>
                    <a:pt x="4221" y="11248"/>
                    <a:pt x="4480" y="11049"/>
                    <a:pt x="4567" y="11049"/>
                  </a:cubicBezTo>
                  <a:cubicBezTo>
                    <a:pt x="4653" y="10949"/>
                    <a:pt x="4826" y="10850"/>
                    <a:pt x="4999" y="10850"/>
                  </a:cubicBezTo>
                  <a:cubicBezTo>
                    <a:pt x="5171" y="10750"/>
                    <a:pt x="5603" y="10651"/>
                    <a:pt x="5776" y="10551"/>
                  </a:cubicBezTo>
                  <a:cubicBezTo>
                    <a:pt x="5863" y="10551"/>
                    <a:pt x="6035" y="10352"/>
                    <a:pt x="6122" y="10253"/>
                  </a:cubicBezTo>
                  <a:cubicBezTo>
                    <a:pt x="6208" y="10253"/>
                    <a:pt x="6295" y="10053"/>
                    <a:pt x="6295" y="9954"/>
                  </a:cubicBezTo>
                  <a:cubicBezTo>
                    <a:pt x="6381" y="9854"/>
                    <a:pt x="6554" y="9755"/>
                    <a:pt x="6640" y="9655"/>
                  </a:cubicBezTo>
                  <a:cubicBezTo>
                    <a:pt x="6727" y="9556"/>
                    <a:pt x="6986" y="9058"/>
                    <a:pt x="6986" y="90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5E36BD80-B321-40D9-A078-3392A9F78133}"/>
                </a:ext>
              </a:extLst>
            </p:cNvPr>
            <p:cNvSpPr/>
            <p:nvPr/>
          </p:nvSpPr>
          <p:spPr>
            <a:xfrm>
              <a:off x="3321676" y="1149666"/>
              <a:ext cx="1649959" cy="1444813"/>
            </a:xfrm>
            <a:custGeom>
              <a:avLst/>
              <a:gdLst/>
              <a:ahLst/>
              <a:cxnLst>
                <a:cxn ang="0">
                  <a:pos x="wd2" y="hd2"/>
                </a:cxn>
                <a:cxn ang="5400000">
                  <a:pos x="wd2" y="hd2"/>
                </a:cxn>
                <a:cxn ang="10800000">
                  <a:pos x="wd2" y="hd2"/>
                </a:cxn>
                <a:cxn ang="16200000">
                  <a:pos x="wd2" y="hd2"/>
                </a:cxn>
              </a:cxnLst>
              <a:rect l="0" t="0" r="r" b="b"/>
              <a:pathLst>
                <a:path w="21453" h="21600" extrusionOk="0">
                  <a:moveTo>
                    <a:pt x="6986" y="9058"/>
                  </a:moveTo>
                  <a:cubicBezTo>
                    <a:pt x="6986" y="9058"/>
                    <a:pt x="7072" y="8759"/>
                    <a:pt x="7072" y="8660"/>
                  </a:cubicBezTo>
                  <a:cubicBezTo>
                    <a:pt x="6899" y="8461"/>
                    <a:pt x="6295" y="8859"/>
                    <a:pt x="6122" y="8660"/>
                  </a:cubicBezTo>
                  <a:cubicBezTo>
                    <a:pt x="6035" y="8660"/>
                    <a:pt x="6035" y="8461"/>
                    <a:pt x="6035" y="8461"/>
                  </a:cubicBezTo>
                  <a:cubicBezTo>
                    <a:pt x="5949" y="8262"/>
                    <a:pt x="5776" y="7963"/>
                    <a:pt x="5776" y="7864"/>
                  </a:cubicBezTo>
                  <a:cubicBezTo>
                    <a:pt x="5776" y="7665"/>
                    <a:pt x="5690" y="7465"/>
                    <a:pt x="5690" y="7366"/>
                  </a:cubicBezTo>
                  <a:cubicBezTo>
                    <a:pt x="5690" y="7167"/>
                    <a:pt x="5863" y="6769"/>
                    <a:pt x="5690" y="6669"/>
                  </a:cubicBezTo>
                  <a:cubicBezTo>
                    <a:pt x="5603" y="6470"/>
                    <a:pt x="5258" y="6570"/>
                    <a:pt x="5171" y="6570"/>
                  </a:cubicBezTo>
                  <a:cubicBezTo>
                    <a:pt x="4912" y="6570"/>
                    <a:pt x="4567" y="6769"/>
                    <a:pt x="4394" y="6769"/>
                  </a:cubicBezTo>
                  <a:cubicBezTo>
                    <a:pt x="4135" y="6769"/>
                    <a:pt x="3616" y="6669"/>
                    <a:pt x="3530" y="6570"/>
                  </a:cubicBezTo>
                  <a:cubicBezTo>
                    <a:pt x="3357" y="6371"/>
                    <a:pt x="3098" y="5773"/>
                    <a:pt x="3098" y="5773"/>
                  </a:cubicBezTo>
                  <a:cubicBezTo>
                    <a:pt x="3098" y="5773"/>
                    <a:pt x="3098" y="5574"/>
                    <a:pt x="3098" y="5574"/>
                  </a:cubicBezTo>
                  <a:cubicBezTo>
                    <a:pt x="3098" y="5475"/>
                    <a:pt x="3184" y="5276"/>
                    <a:pt x="3271" y="5176"/>
                  </a:cubicBezTo>
                  <a:cubicBezTo>
                    <a:pt x="3271" y="5176"/>
                    <a:pt x="3357" y="5076"/>
                    <a:pt x="3443" y="5076"/>
                  </a:cubicBezTo>
                  <a:cubicBezTo>
                    <a:pt x="3616" y="4977"/>
                    <a:pt x="3789" y="4977"/>
                    <a:pt x="3875" y="4977"/>
                  </a:cubicBezTo>
                  <a:cubicBezTo>
                    <a:pt x="4048" y="4977"/>
                    <a:pt x="4307" y="4977"/>
                    <a:pt x="4394" y="5076"/>
                  </a:cubicBezTo>
                  <a:cubicBezTo>
                    <a:pt x="4480" y="5076"/>
                    <a:pt x="4394" y="5276"/>
                    <a:pt x="4480" y="5375"/>
                  </a:cubicBezTo>
                  <a:cubicBezTo>
                    <a:pt x="4567" y="5475"/>
                    <a:pt x="4826" y="5773"/>
                    <a:pt x="4912" y="5773"/>
                  </a:cubicBezTo>
                  <a:cubicBezTo>
                    <a:pt x="5085" y="5773"/>
                    <a:pt x="5171" y="5475"/>
                    <a:pt x="5344" y="5375"/>
                  </a:cubicBezTo>
                  <a:cubicBezTo>
                    <a:pt x="5431" y="5276"/>
                    <a:pt x="5690" y="5276"/>
                    <a:pt x="5776" y="5176"/>
                  </a:cubicBezTo>
                  <a:cubicBezTo>
                    <a:pt x="5863" y="5176"/>
                    <a:pt x="5863" y="4977"/>
                    <a:pt x="5863" y="4877"/>
                  </a:cubicBezTo>
                  <a:cubicBezTo>
                    <a:pt x="5949" y="4778"/>
                    <a:pt x="5949" y="4479"/>
                    <a:pt x="6122" y="4380"/>
                  </a:cubicBezTo>
                  <a:cubicBezTo>
                    <a:pt x="6295" y="4181"/>
                    <a:pt x="6899" y="4380"/>
                    <a:pt x="7159" y="4181"/>
                  </a:cubicBezTo>
                  <a:cubicBezTo>
                    <a:pt x="7245" y="4081"/>
                    <a:pt x="7245" y="3683"/>
                    <a:pt x="7245" y="3583"/>
                  </a:cubicBezTo>
                  <a:cubicBezTo>
                    <a:pt x="7504" y="3384"/>
                    <a:pt x="8109" y="3683"/>
                    <a:pt x="8368" y="3484"/>
                  </a:cubicBezTo>
                  <a:cubicBezTo>
                    <a:pt x="8368" y="3384"/>
                    <a:pt x="8368" y="3086"/>
                    <a:pt x="8368" y="2986"/>
                  </a:cubicBezTo>
                  <a:cubicBezTo>
                    <a:pt x="8368" y="2887"/>
                    <a:pt x="8541" y="2688"/>
                    <a:pt x="8627" y="2488"/>
                  </a:cubicBezTo>
                  <a:cubicBezTo>
                    <a:pt x="8627" y="2389"/>
                    <a:pt x="8800" y="2090"/>
                    <a:pt x="8800" y="1891"/>
                  </a:cubicBezTo>
                  <a:cubicBezTo>
                    <a:pt x="8800" y="1792"/>
                    <a:pt x="8714" y="1593"/>
                    <a:pt x="8714" y="1493"/>
                  </a:cubicBezTo>
                  <a:cubicBezTo>
                    <a:pt x="8627" y="1394"/>
                    <a:pt x="8368" y="1194"/>
                    <a:pt x="8368" y="1095"/>
                  </a:cubicBezTo>
                  <a:cubicBezTo>
                    <a:pt x="8368" y="896"/>
                    <a:pt x="8368" y="597"/>
                    <a:pt x="8368" y="498"/>
                  </a:cubicBezTo>
                  <a:cubicBezTo>
                    <a:pt x="8541" y="299"/>
                    <a:pt x="8887" y="498"/>
                    <a:pt x="9059" y="498"/>
                  </a:cubicBezTo>
                  <a:cubicBezTo>
                    <a:pt x="9146" y="398"/>
                    <a:pt x="9405" y="498"/>
                    <a:pt x="9405" y="398"/>
                  </a:cubicBezTo>
                  <a:cubicBezTo>
                    <a:pt x="9578" y="398"/>
                    <a:pt x="9664" y="100"/>
                    <a:pt x="9751" y="0"/>
                  </a:cubicBezTo>
                  <a:cubicBezTo>
                    <a:pt x="9837" y="0"/>
                    <a:pt x="9923" y="100"/>
                    <a:pt x="9923" y="100"/>
                  </a:cubicBezTo>
                  <a:cubicBezTo>
                    <a:pt x="10010" y="199"/>
                    <a:pt x="10096" y="498"/>
                    <a:pt x="10183" y="597"/>
                  </a:cubicBezTo>
                  <a:cubicBezTo>
                    <a:pt x="10355" y="697"/>
                    <a:pt x="10701" y="697"/>
                    <a:pt x="10787" y="697"/>
                  </a:cubicBezTo>
                  <a:cubicBezTo>
                    <a:pt x="10960" y="697"/>
                    <a:pt x="11133" y="597"/>
                    <a:pt x="11306" y="697"/>
                  </a:cubicBezTo>
                  <a:cubicBezTo>
                    <a:pt x="11392" y="697"/>
                    <a:pt x="11651" y="796"/>
                    <a:pt x="11651" y="796"/>
                  </a:cubicBezTo>
                  <a:cubicBezTo>
                    <a:pt x="11651" y="896"/>
                    <a:pt x="11651" y="995"/>
                    <a:pt x="11565" y="1095"/>
                  </a:cubicBezTo>
                  <a:cubicBezTo>
                    <a:pt x="11565" y="1194"/>
                    <a:pt x="11392" y="1593"/>
                    <a:pt x="11306" y="1792"/>
                  </a:cubicBezTo>
                  <a:cubicBezTo>
                    <a:pt x="11219" y="1891"/>
                    <a:pt x="11133" y="2090"/>
                    <a:pt x="11047" y="2090"/>
                  </a:cubicBezTo>
                  <a:cubicBezTo>
                    <a:pt x="10960" y="2190"/>
                    <a:pt x="10787" y="2389"/>
                    <a:pt x="10701" y="2588"/>
                  </a:cubicBezTo>
                  <a:cubicBezTo>
                    <a:pt x="10615" y="2688"/>
                    <a:pt x="10615" y="2887"/>
                    <a:pt x="10615" y="2986"/>
                  </a:cubicBezTo>
                  <a:cubicBezTo>
                    <a:pt x="10615" y="3185"/>
                    <a:pt x="10615" y="3484"/>
                    <a:pt x="10615" y="3683"/>
                  </a:cubicBezTo>
                  <a:cubicBezTo>
                    <a:pt x="10528" y="3782"/>
                    <a:pt x="10528" y="3982"/>
                    <a:pt x="10442" y="4081"/>
                  </a:cubicBezTo>
                  <a:cubicBezTo>
                    <a:pt x="10442" y="4181"/>
                    <a:pt x="10269" y="4280"/>
                    <a:pt x="10183" y="4280"/>
                  </a:cubicBezTo>
                  <a:cubicBezTo>
                    <a:pt x="10096" y="4280"/>
                    <a:pt x="9923" y="4380"/>
                    <a:pt x="9923" y="4380"/>
                  </a:cubicBezTo>
                  <a:cubicBezTo>
                    <a:pt x="9664" y="4479"/>
                    <a:pt x="9319" y="4280"/>
                    <a:pt x="9146" y="4479"/>
                  </a:cubicBezTo>
                  <a:cubicBezTo>
                    <a:pt x="9059" y="4579"/>
                    <a:pt x="9146" y="5076"/>
                    <a:pt x="9232" y="5276"/>
                  </a:cubicBezTo>
                  <a:cubicBezTo>
                    <a:pt x="9232" y="5475"/>
                    <a:pt x="9232" y="5773"/>
                    <a:pt x="9319" y="5873"/>
                  </a:cubicBezTo>
                  <a:cubicBezTo>
                    <a:pt x="9319" y="6072"/>
                    <a:pt x="9319" y="6371"/>
                    <a:pt x="9405" y="6570"/>
                  </a:cubicBezTo>
                  <a:cubicBezTo>
                    <a:pt x="9491" y="6669"/>
                    <a:pt x="9837" y="6570"/>
                    <a:pt x="9923" y="6570"/>
                  </a:cubicBezTo>
                  <a:cubicBezTo>
                    <a:pt x="10096" y="6470"/>
                    <a:pt x="10528" y="6470"/>
                    <a:pt x="10701" y="6470"/>
                  </a:cubicBezTo>
                  <a:cubicBezTo>
                    <a:pt x="10960" y="6470"/>
                    <a:pt x="11392" y="6271"/>
                    <a:pt x="11565" y="6371"/>
                  </a:cubicBezTo>
                  <a:cubicBezTo>
                    <a:pt x="11651" y="6371"/>
                    <a:pt x="11824" y="6470"/>
                    <a:pt x="11911" y="6570"/>
                  </a:cubicBezTo>
                  <a:cubicBezTo>
                    <a:pt x="11911" y="6669"/>
                    <a:pt x="11997" y="6868"/>
                    <a:pt x="11997" y="6968"/>
                  </a:cubicBezTo>
                  <a:cubicBezTo>
                    <a:pt x="12083" y="7067"/>
                    <a:pt x="12170" y="7266"/>
                    <a:pt x="12256" y="7366"/>
                  </a:cubicBezTo>
                  <a:cubicBezTo>
                    <a:pt x="12343" y="7465"/>
                    <a:pt x="12515" y="7565"/>
                    <a:pt x="12602" y="7665"/>
                  </a:cubicBezTo>
                  <a:cubicBezTo>
                    <a:pt x="12602" y="7665"/>
                    <a:pt x="12775" y="7864"/>
                    <a:pt x="12861" y="7864"/>
                  </a:cubicBezTo>
                  <a:cubicBezTo>
                    <a:pt x="12947" y="7963"/>
                    <a:pt x="13120" y="8063"/>
                    <a:pt x="13207" y="8063"/>
                  </a:cubicBezTo>
                  <a:cubicBezTo>
                    <a:pt x="13293" y="8162"/>
                    <a:pt x="13466" y="8162"/>
                    <a:pt x="13552" y="8162"/>
                  </a:cubicBezTo>
                  <a:cubicBezTo>
                    <a:pt x="13639" y="8162"/>
                    <a:pt x="13811" y="8162"/>
                    <a:pt x="13898" y="8063"/>
                  </a:cubicBezTo>
                  <a:cubicBezTo>
                    <a:pt x="13898" y="8063"/>
                    <a:pt x="13898" y="7864"/>
                    <a:pt x="13898" y="7764"/>
                  </a:cubicBezTo>
                  <a:cubicBezTo>
                    <a:pt x="13898" y="7565"/>
                    <a:pt x="13898" y="7465"/>
                    <a:pt x="13898" y="7366"/>
                  </a:cubicBezTo>
                  <a:cubicBezTo>
                    <a:pt x="13984" y="7167"/>
                    <a:pt x="14243" y="7067"/>
                    <a:pt x="14330" y="6968"/>
                  </a:cubicBezTo>
                  <a:cubicBezTo>
                    <a:pt x="14503" y="6868"/>
                    <a:pt x="14848" y="6769"/>
                    <a:pt x="15021" y="6669"/>
                  </a:cubicBezTo>
                  <a:cubicBezTo>
                    <a:pt x="15194" y="6570"/>
                    <a:pt x="15367" y="6470"/>
                    <a:pt x="15539" y="6371"/>
                  </a:cubicBezTo>
                  <a:cubicBezTo>
                    <a:pt x="15626" y="6371"/>
                    <a:pt x="15799" y="6171"/>
                    <a:pt x="15971" y="6072"/>
                  </a:cubicBezTo>
                  <a:cubicBezTo>
                    <a:pt x="16058" y="5972"/>
                    <a:pt x="16317" y="5674"/>
                    <a:pt x="16490" y="5574"/>
                  </a:cubicBezTo>
                  <a:cubicBezTo>
                    <a:pt x="16576" y="5375"/>
                    <a:pt x="16749" y="5076"/>
                    <a:pt x="16835" y="4977"/>
                  </a:cubicBezTo>
                  <a:cubicBezTo>
                    <a:pt x="16922" y="4977"/>
                    <a:pt x="17095" y="4877"/>
                    <a:pt x="17267" y="4877"/>
                  </a:cubicBezTo>
                  <a:cubicBezTo>
                    <a:pt x="17354" y="4877"/>
                    <a:pt x="17699" y="5076"/>
                    <a:pt x="17872" y="4977"/>
                  </a:cubicBezTo>
                  <a:cubicBezTo>
                    <a:pt x="17959" y="4977"/>
                    <a:pt x="18218" y="4778"/>
                    <a:pt x="18304" y="4678"/>
                  </a:cubicBezTo>
                  <a:cubicBezTo>
                    <a:pt x="18477" y="4579"/>
                    <a:pt x="18823" y="4479"/>
                    <a:pt x="18909" y="4280"/>
                  </a:cubicBezTo>
                  <a:cubicBezTo>
                    <a:pt x="18909" y="4181"/>
                    <a:pt x="18995" y="3882"/>
                    <a:pt x="18909" y="3782"/>
                  </a:cubicBezTo>
                  <a:cubicBezTo>
                    <a:pt x="18909" y="3782"/>
                    <a:pt x="18823" y="3583"/>
                    <a:pt x="18736" y="3484"/>
                  </a:cubicBezTo>
                  <a:cubicBezTo>
                    <a:pt x="18736" y="3384"/>
                    <a:pt x="18563" y="3285"/>
                    <a:pt x="18563" y="3185"/>
                  </a:cubicBezTo>
                  <a:cubicBezTo>
                    <a:pt x="18477" y="3086"/>
                    <a:pt x="18563" y="2787"/>
                    <a:pt x="18563" y="2688"/>
                  </a:cubicBezTo>
                  <a:cubicBezTo>
                    <a:pt x="18650" y="2588"/>
                    <a:pt x="18736" y="2389"/>
                    <a:pt x="18736" y="2289"/>
                  </a:cubicBezTo>
                  <a:cubicBezTo>
                    <a:pt x="18823" y="2190"/>
                    <a:pt x="18909" y="1991"/>
                    <a:pt x="18909" y="1991"/>
                  </a:cubicBezTo>
                  <a:cubicBezTo>
                    <a:pt x="18909" y="1991"/>
                    <a:pt x="18909" y="1991"/>
                    <a:pt x="18995" y="1991"/>
                  </a:cubicBezTo>
                  <a:cubicBezTo>
                    <a:pt x="19082" y="1991"/>
                    <a:pt x="19255" y="1991"/>
                    <a:pt x="19341" y="1991"/>
                  </a:cubicBezTo>
                  <a:cubicBezTo>
                    <a:pt x="19341" y="2090"/>
                    <a:pt x="19341" y="2190"/>
                    <a:pt x="19341" y="2289"/>
                  </a:cubicBezTo>
                  <a:cubicBezTo>
                    <a:pt x="19341" y="2389"/>
                    <a:pt x="19341" y="2588"/>
                    <a:pt x="19427" y="2688"/>
                  </a:cubicBezTo>
                  <a:cubicBezTo>
                    <a:pt x="19427" y="2688"/>
                    <a:pt x="19600" y="2688"/>
                    <a:pt x="19600" y="2688"/>
                  </a:cubicBezTo>
                  <a:cubicBezTo>
                    <a:pt x="19687" y="2787"/>
                    <a:pt x="19687" y="3086"/>
                    <a:pt x="19773" y="3285"/>
                  </a:cubicBezTo>
                  <a:cubicBezTo>
                    <a:pt x="19773" y="3285"/>
                    <a:pt x="19773" y="3583"/>
                    <a:pt x="19773" y="3683"/>
                  </a:cubicBezTo>
                  <a:cubicBezTo>
                    <a:pt x="19687" y="3782"/>
                    <a:pt x="19427" y="3782"/>
                    <a:pt x="19427" y="3882"/>
                  </a:cubicBezTo>
                  <a:cubicBezTo>
                    <a:pt x="19427" y="3982"/>
                    <a:pt x="19600" y="4081"/>
                    <a:pt x="19687" y="4181"/>
                  </a:cubicBezTo>
                  <a:cubicBezTo>
                    <a:pt x="19773" y="4280"/>
                    <a:pt x="20032" y="4380"/>
                    <a:pt x="20119" y="4479"/>
                  </a:cubicBezTo>
                  <a:cubicBezTo>
                    <a:pt x="20205" y="4579"/>
                    <a:pt x="20378" y="4579"/>
                    <a:pt x="20464" y="4678"/>
                  </a:cubicBezTo>
                  <a:cubicBezTo>
                    <a:pt x="20464" y="4678"/>
                    <a:pt x="20551" y="4778"/>
                    <a:pt x="20637" y="4778"/>
                  </a:cubicBezTo>
                  <a:cubicBezTo>
                    <a:pt x="20723" y="4778"/>
                    <a:pt x="20896" y="4778"/>
                    <a:pt x="20983" y="4877"/>
                  </a:cubicBezTo>
                  <a:cubicBezTo>
                    <a:pt x="21069" y="4977"/>
                    <a:pt x="21328" y="5176"/>
                    <a:pt x="21415" y="5276"/>
                  </a:cubicBezTo>
                  <a:cubicBezTo>
                    <a:pt x="21415" y="5375"/>
                    <a:pt x="21501" y="5574"/>
                    <a:pt x="21415" y="5674"/>
                  </a:cubicBezTo>
                  <a:cubicBezTo>
                    <a:pt x="21415" y="5773"/>
                    <a:pt x="21242" y="6171"/>
                    <a:pt x="21155" y="6371"/>
                  </a:cubicBezTo>
                  <a:cubicBezTo>
                    <a:pt x="21069" y="6470"/>
                    <a:pt x="20983" y="6868"/>
                    <a:pt x="20896" y="6968"/>
                  </a:cubicBezTo>
                  <a:cubicBezTo>
                    <a:pt x="20810" y="7167"/>
                    <a:pt x="20723" y="7565"/>
                    <a:pt x="20637" y="7864"/>
                  </a:cubicBezTo>
                  <a:cubicBezTo>
                    <a:pt x="20551" y="7963"/>
                    <a:pt x="20551" y="8262"/>
                    <a:pt x="20464" y="8361"/>
                  </a:cubicBezTo>
                  <a:cubicBezTo>
                    <a:pt x="20464" y="8461"/>
                    <a:pt x="20378" y="8660"/>
                    <a:pt x="20378" y="8759"/>
                  </a:cubicBezTo>
                  <a:cubicBezTo>
                    <a:pt x="20291" y="8759"/>
                    <a:pt x="20205" y="8759"/>
                    <a:pt x="20119" y="8759"/>
                  </a:cubicBezTo>
                  <a:cubicBezTo>
                    <a:pt x="20119" y="8859"/>
                    <a:pt x="19946" y="8859"/>
                    <a:pt x="19946" y="8859"/>
                  </a:cubicBezTo>
                  <a:cubicBezTo>
                    <a:pt x="19773" y="8859"/>
                    <a:pt x="19514" y="8859"/>
                    <a:pt x="19427" y="8759"/>
                  </a:cubicBezTo>
                  <a:cubicBezTo>
                    <a:pt x="19168" y="8759"/>
                    <a:pt x="18823" y="8759"/>
                    <a:pt x="18563" y="8759"/>
                  </a:cubicBezTo>
                  <a:cubicBezTo>
                    <a:pt x="18477" y="8660"/>
                    <a:pt x="18304" y="8660"/>
                    <a:pt x="18131" y="8560"/>
                  </a:cubicBezTo>
                  <a:cubicBezTo>
                    <a:pt x="18045" y="8560"/>
                    <a:pt x="17872" y="8461"/>
                    <a:pt x="17872" y="8461"/>
                  </a:cubicBezTo>
                  <a:cubicBezTo>
                    <a:pt x="17786" y="8361"/>
                    <a:pt x="17613" y="8262"/>
                    <a:pt x="17527" y="8262"/>
                  </a:cubicBezTo>
                  <a:cubicBezTo>
                    <a:pt x="17440" y="8162"/>
                    <a:pt x="17354" y="7963"/>
                    <a:pt x="17267" y="7963"/>
                  </a:cubicBezTo>
                  <a:cubicBezTo>
                    <a:pt x="17181" y="8063"/>
                    <a:pt x="17181" y="8262"/>
                    <a:pt x="17181" y="8262"/>
                  </a:cubicBezTo>
                  <a:cubicBezTo>
                    <a:pt x="17181" y="8461"/>
                    <a:pt x="17267" y="8759"/>
                    <a:pt x="17267" y="8859"/>
                  </a:cubicBezTo>
                  <a:cubicBezTo>
                    <a:pt x="17267" y="8959"/>
                    <a:pt x="17181" y="9158"/>
                    <a:pt x="17095" y="9257"/>
                  </a:cubicBezTo>
                  <a:cubicBezTo>
                    <a:pt x="17008" y="9456"/>
                    <a:pt x="16835" y="9456"/>
                    <a:pt x="16749" y="9556"/>
                  </a:cubicBezTo>
                  <a:cubicBezTo>
                    <a:pt x="16749" y="9655"/>
                    <a:pt x="16663" y="9854"/>
                    <a:pt x="16663" y="9854"/>
                  </a:cubicBezTo>
                  <a:cubicBezTo>
                    <a:pt x="16576" y="10053"/>
                    <a:pt x="16403" y="10053"/>
                    <a:pt x="16317" y="10253"/>
                  </a:cubicBezTo>
                  <a:cubicBezTo>
                    <a:pt x="16231" y="10352"/>
                    <a:pt x="16231" y="10551"/>
                    <a:pt x="16231" y="10651"/>
                  </a:cubicBezTo>
                  <a:cubicBezTo>
                    <a:pt x="16058" y="10750"/>
                    <a:pt x="15971" y="11049"/>
                    <a:pt x="15799" y="11248"/>
                  </a:cubicBezTo>
                  <a:cubicBezTo>
                    <a:pt x="15712" y="11347"/>
                    <a:pt x="15712" y="11547"/>
                    <a:pt x="15539" y="11547"/>
                  </a:cubicBezTo>
                  <a:cubicBezTo>
                    <a:pt x="15453" y="11646"/>
                    <a:pt x="15280" y="11547"/>
                    <a:pt x="15194" y="11547"/>
                  </a:cubicBezTo>
                  <a:cubicBezTo>
                    <a:pt x="15107" y="11547"/>
                    <a:pt x="14935" y="11646"/>
                    <a:pt x="14762" y="11646"/>
                  </a:cubicBezTo>
                  <a:cubicBezTo>
                    <a:pt x="14675" y="11646"/>
                    <a:pt x="14416" y="11547"/>
                    <a:pt x="14243" y="11547"/>
                  </a:cubicBezTo>
                  <a:cubicBezTo>
                    <a:pt x="14243" y="11547"/>
                    <a:pt x="14157" y="11547"/>
                    <a:pt x="14157" y="11646"/>
                  </a:cubicBezTo>
                  <a:cubicBezTo>
                    <a:pt x="14071" y="11646"/>
                    <a:pt x="14071" y="11746"/>
                    <a:pt x="13984" y="11845"/>
                  </a:cubicBezTo>
                  <a:cubicBezTo>
                    <a:pt x="13898" y="11945"/>
                    <a:pt x="13811" y="11945"/>
                    <a:pt x="13725" y="12044"/>
                  </a:cubicBezTo>
                  <a:cubicBezTo>
                    <a:pt x="13639" y="12144"/>
                    <a:pt x="13552" y="12343"/>
                    <a:pt x="13466" y="12343"/>
                  </a:cubicBezTo>
                  <a:cubicBezTo>
                    <a:pt x="13379" y="12343"/>
                    <a:pt x="13293" y="11945"/>
                    <a:pt x="13207" y="11845"/>
                  </a:cubicBezTo>
                  <a:cubicBezTo>
                    <a:pt x="13120" y="11845"/>
                    <a:pt x="13120" y="11945"/>
                    <a:pt x="13034" y="11945"/>
                  </a:cubicBezTo>
                  <a:cubicBezTo>
                    <a:pt x="12947" y="12044"/>
                    <a:pt x="12602" y="12243"/>
                    <a:pt x="12515" y="12243"/>
                  </a:cubicBezTo>
                  <a:cubicBezTo>
                    <a:pt x="12429" y="12343"/>
                    <a:pt x="12170" y="12343"/>
                    <a:pt x="11997" y="12343"/>
                  </a:cubicBezTo>
                  <a:cubicBezTo>
                    <a:pt x="11911" y="12343"/>
                    <a:pt x="11651" y="12343"/>
                    <a:pt x="11565" y="12243"/>
                  </a:cubicBezTo>
                  <a:cubicBezTo>
                    <a:pt x="11392" y="12144"/>
                    <a:pt x="11392" y="11746"/>
                    <a:pt x="11306" y="11547"/>
                  </a:cubicBezTo>
                  <a:cubicBezTo>
                    <a:pt x="11219" y="11347"/>
                    <a:pt x="10960" y="11049"/>
                    <a:pt x="10960" y="10949"/>
                  </a:cubicBezTo>
                  <a:cubicBezTo>
                    <a:pt x="10874" y="10850"/>
                    <a:pt x="10787" y="10750"/>
                    <a:pt x="10787" y="10651"/>
                  </a:cubicBezTo>
                  <a:cubicBezTo>
                    <a:pt x="10615" y="10651"/>
                    <a:pt x="10442" y="10651"/>
                    <a:pt x="10269" y="10651"/>
                  </a:cubicBezTo>
                  <a:cubicBezTo>
                    <a:pt x="10183" y="10651"/>
                    <a:pt x="10096" y="10750"/>
                    <a:pt x="10010" y="10850"/>
                  </a:cubicBezTo>
                  <a:cubicBezTo>
                    <a:pt x="9923" y="10850"/>
                    <a:pt x="9664" y="10949"/>
                    <a:pt x="9578" y="10949"/>
                  </a:cubicBezTo>
                  <a:cubicBezTo>
                    <a:pt x="9405" y="11049"/>
                    <a:pt x="9232" y="11148"/>
                    <a:pt x="9146" y="11248"/>
                  </a:cubicBezTo>
                  <a:cubicBezTo>
                    <a:pt x="9059" y="11248"/>
                    <a:pt x="8887" y="11248"/>
                    <a:pt x="8887" y="11248"/>
                  </a:cubicBezTo>
                  <a:cubicBezTo>
                    <a:pt x="8627" y="11248"/>
                    <a:pt x="8023" y="11148"/>
                    <a:pt x="7763" y="11148"/>
                  </a:cubicBezTo>
                  <a:cubicBezTo>
                    <a:pt x="7763" y="11148"/>
                    <a:pt x="7504" y="11049"/>
                    <a:pt x="7418" y="11049"/>
                  </a:cubicBezTo>
                  <a:cubicBezTo>
                    <a:pt x="7418" y="11148"/>
                    <a:pt x="7504" y="11347"/>
                    <a:pt x="7504" y="11347"/>
                  </a:cubicBezTo>
                  <a:cubicBezTo>
                    <a:pt x="7504" y="11447"/>
                    <a:pt x="7504" y="11547"/>
                    <a:pt x="7504" y="11646"/>
                  </a:cubicBezTo>
                  <a:cubicBezTo>
                    <a:pt x="7504" y="11746"/>
                    <a:pt x="7418" y="11945"/>
                    <a:pt x="7418" y="12044"/>
                  </a:cubicBezTo>
                  <a:cubicBezTo>
                    <a:pt x="7418" y="12144"/>
                    <a:pt x="7591" y="12343"/>
                    <a:pt x="7591" y="12442"/>
                  </a:cubicBezTo>
                  <a:cubicBezTo>
                    <a:pt x="7591" y="12542"/>
                    <a:pt x="7504" y="12841"/>
                    <a:pt x="7591" y="12940"/>
                  </a:cubicBezTo>
                  <a:cubicBezTo>
                    <a:pt x="7591" y="12940"/>
                    <a:pt x="7763" y="12940"/>
                    <a:pt x="7850" y="12940"/>
                  </a:cubicBezTo>
                  <a:cubicBezTo>
                    <a:pt x="7850" y="12940"/>
                    <a:pt x="8023" y="12940"/>
                    <a:pt x="8109" y="12940"/>
                  </a:cubicBezTo>
                  <a:cubicBezTo>
                    <a:pt x="8195" y="12940"/>
                    <a:pt x="8282" y="13139"/>
                    <a:pt x="8282" y="13139"/>
                  </a:cubicBezTo>
                  <a:cubicBezTo>
                    <a:pt x="8368" y="13139"/>
                    <a:pt x="8541" y="13239"/>
                    <a:pt x="8627" y="13338"/>
                  </a:cubicBezTo>
                  <a:cubicBezTo>
                    <a:pt x="8627" y="13338"/>
                    <a:pt x="8627" y="13537"/>
                    <a:pt x="8627" y="13637"/>
                  </a:cubicBezTo>
                  <a:cubicBezTo>
                    <a:pt x="8714" y="13736"/>
                    <a:pt x="8627" y="13736"/>
                    <a:pt x="8627" y="13836"/>
                  </a:cubicBezTo>
                  <a:cubicBezTo>
                    <a:pt x="8714" y="14035"/>
                    <a:pt x="8887" y="14433"/>
                    <a:pt x="8973" y="14632"/>
                  </a:cubicBezTo>
                  <a:cubicBezTo>
                    <a:pt x="9059" y="14732"/>
                    <a:pt x="9146" y="14931"/>
                    <a:pt x="9232" y="15030"/>
                  </a:cubicBezTo>
                  <a:cubicBezTo>
                    <a:pt x="9319" y="15130"/>
                    <a:pt x="9405" y="15329"/>
                    <a:pt x="9491" y="15329"/>
                  </a:cubicBezTo>
                  <a:cubicBezTo>
                    <a:pt x="9578" y="15429"/>
                    <a:pt x="9751" y="15528"/>
                    <a:pt x="9837" y="15628"/>
                  </a:cubicBezTo>
                  <a:cubicBezTo>
                    <a:pt x="9923" y="15628"/>
                    <a:pt x="10096" y="15827"/>
                    <a:pt x="10183" y="15926"/>
                  </a:cubicBezTo>
                  <a:cubicBezTo>
                    <a:pt x="10183" y="16026"/>
                    <a:pt x="10183" y="16225"/>
                    <a:pt x="10183" y="16424"/>
                  </a:cubicBezTo>
                  <a:cubicBezTo>
                    <a:pt x="10269" y="16524"/>
                    <a:pt x="10269" y="16723"/>
                    <a:pt x="10183" y="16723"/>
                  </a:cubicBezTo>
                  <a:cubicBezTo>
                    <a:pt x="10183" y="16922"/>
                    <a:pt x="9923" y="17121"/>
                    <a:pt x="9923" y="17220"/>
                  </a:cubicBezTo>
                  <a:cubicBezTo>
                    <a:pt x="9751" y="17419"/>
                    <a:pt x="9491" y="17618"/>
                    <a:pt x="9405" y="17718"/>
                  </a:cubicBezTo>
                  <a:cubicBezTo>
                    <a:pt x="9319" y="17818"/>
                    <a:pt x="9059" y="17917"/>
                    <a:pt x="8973" y="17917"/>
                  </a:cubicBezTo>
                  <a:cubicBezTo>
                    <a:pt x="8800" y="17917"/>
                    <a:pt x="8368" y="17917"/>
                    <a:pt x="8195" y="17818"/>
                  </a:cubicBezTo>
                  <a:cubicBezTo>
                    <a:pt x="8023" y="17818"/>
                    <a:pt x="7591" y="17818"/>
                    <a:pt x="7418" y="17718"/>
                  </a:cubicBezTo>
                  <a:cubicBezTo>
                    <a:pt x="7331" y="17618"/>
                    <a:pt x="7245" y="17419"/>
                    <a:pt x="7159" y="17419"/>
                  </a:cubicBezTo>
                  <a:cubicBezTo>
                    <a:pt x="7072" y="17320"/>
                    <a:pt x="6899" y="17121"/>
                    <a:pt x="6727" y="17121"/>
                  </a:cubicBezTo>
                  <a:cubicBezTo>
                    <a:pt x="6727" y="17021"/>
                    <a:pt x="6554" y="17021"/>
                    <a:pt x="6381" y="17021"/>
                  </a:cubicBezTo>
                  <a:cubicBezTo>
                    <a:pt x="6295" y="17021"/>
                    <a:pt x="6208" y="17121"/>
                    <a:pt x="6122" y="17121"/>
                  </a:cubicBezTo>
                  <a:cubicBezTo>
                    <a:pt x="6035" y="17220"/>
                    <a:pt x="5776" y="17220"/>
                    <a:pt x="5690" y="17320"/>
                  </a:cubicBezTo>
                  <a:cubicBezTo>
                    <a:pt x="5603" y="17419"/>
                    <a:pt x="5690" y="17718"/>
                    <a:pt x="5603" y="17818"/>
                  </a:cubicBezTo>
                  <a:cubicBezTo>
                    <a:pt x="5603" y="18017"/>
                    <a:pt x="5517" y="18315"/>
                    <a:pt x="5431" y="18514"/>
                  </a:cubicBezTo>
                  <a:cubicBezTo>
                    <a:pt x="5431" y="18713"/>
                    <a:pt x="5258" y="19012"/>
                    <a:pt x="5171" y="19211"/>
                  </a:cubicBezTo>
                  <a:cubicBezTo>
                    <a:pt x="5085" y="19311"/>
                    <a:pt x="4826" y="19410"/>
                    <a:pt x="4739" y="19510"/>
                  </a:cubicBezTo>
                  <a:cubicBezTo>
                    <a:pt x="4653" y="19609"/>
                    <a:pt x="4394" y="19709"/>
                    <a:pt x="4307" y="19808"/>
                  </a:cubicBezTo>
                  <a:cubicBezTo>
                    <a:pt x="4135" y="19908"/>
                    <a:pt x="3875" y="19908"/>
                    <a:pt x="3789" y="20107"/>
                  </a:cubicBezTo>
                  <a:cubicBezTo>
                    <a:pt x="3789" y="20107"/>
                    <a:pt x="3703" y="20206"/>
                    <a:pt x="3703" y="20206"/>
                  </a:cubicBezTo>
                  <a:cubicBezTo>
                    <a:pt x="3703" y="20306"/>
                    <a:pt x="3789" y="20505"/>
                    <a:pt x="3875" y="20505"/>
                  </a:cubicBezTo>
                  <a:cubicBezTo>
                    <a:pt x="3875" y="20605"/>
                    <a:pt x="4048" y="20704"/>
                    <a:pt x="4048" y="20804"/>
                  </a:cubicBezTo>
                  <a:cubicBezTo>
                    <a:pt x="4048" y="20903"/>
                    <a:pt x="4048" y="21102"/>
                    <a:pt x="3962" y="21202"/>
                  </a:cubicBezTo>
                  <a:cubicBezTo>
                    <a:pt x="3962" y="21202"/>
                    <a:pt x="3789" y="21301"/>
                    <a:pt x="3703" y="21301"/>
                  </a:cubicBezTo>
                  <a:cubicBezTo>
                    <a:pt x="3616" y="21401"/>
                    <a:pt x="3443" y="21500"/>
                    <a:pt x="3357" y="21500"/>
                  </a:cubicBezTo>
                  <a:cubicBezTo>
                    <a:pt x="3184" y="21600"/>
                    <a:pt x="3011" y="21600"/>
                    <a:pt x="2925" y="21600"/>
                  </a:cubicBezTo>
                  <a:cubicBezTo>
                    <a:pt x="2839" y="21500"/>
                    <a:pt x="2752" y="21301"/>
                    <a:pt x="2752" y="21202"/>
                  </a:cubicBezTo>
                  <a:cubicBezTo>
                    <a:pt x="2752" y="21202"/>
                    <a:pt x="2752" y="21102"/>
                    <a:pt x="2752" y="21003"/>
                  </a:cubicBezTo>
                  <a:cubicBezTo>
                    <a:pt x="2752" y="20903"/>
                    <a:pt x="2839" y="20605"/>
                    <a:pt x="2752" y="20605"/>
                  </a:cubicBezTo>
                  <a:cubicBezTo>
                    <a:pt x="2752" y="20505"/>
                    <a:pt x="2493" y="20704"/>
                    <a:pt x="2493" y="20704"/>
                  </a:cubicBezTo>
                  <a:cubicBezTo>
                    <a:pt x="2407" y="20704"/>
                    <a:pt x="2147" y="20903"/>
                    <a:pt x="2061" y="20903"/>
                  </a:cubicBezTo>
                  <a:cubicBezTo>
                    <a:pt x="1975" y="21003"/>
                    <a:pt x="1802" y="21202"/>
                    <a:pt x="1715" y="21301"/>
                  </a:cubicBezTo>
                  <a:cubicBezTo>
                    <a:pt x="1629" y="21301"/>
                    <a:pt x="1629" y="21401"/>
                    <a:pt x="1543" y="21401"/>
                  </a:cubicBezTo>
                  <a:cubicBezTo>
                    <a:pt x="1543" y="21401"/>
                    <a:pt x="1456" y="21301"/>
                    <a:pt x="1456" y="21202"/>
                  </a:cubicBezTo>
                  <a:cubicBezTo>
                    <a:pt x="1456" y="21102"/>
                    <a:pt x="1283" y="20804"/>
                    <a:pt x="1197" y="20605"/>
                  </a:cubicBezTo>
                  <a:cubicBezTo>
                    <a:pt x="1111" y="20505"/>
                    <a:pt x="1024" y="20306"/>
                    <a:pt x="938" y="20206"/>
                  </a:cubicBezTo>
                  <a:cubicBezTo>
                    <a:pt x="938" y="20107"/>
                    <a:pt x="851" y="19908"/>
                    <a:pt x="851" y="19808"/>
                  </a:cubicBezTo>
                  <a:cubicBezTo>
                    <a:pt x="851" y="19709"/>
                    <a:pt x="851" y="19510"/>
                    <a:pt x="851" y="19410"/>
                  </a:cubicBezTo>
                  <a:cubicBezTo>
                    <a:pt x="938" y="19410"/>
                    <a:pt x="938" y="19311"/>
                    <a:pt x="1024" y="19311"/>
                  </a:cubicBezTo>
                  <a:cubicBezTo>
                    <a:pt x="1111" y="19311"/>
                    <a:pt x="1370" y="19311"/>
                    <a:pt x="1456" y="19410"/>
                  </a:cubicBezTo>
                  <a:cubicBezTo>
                    <a:pt x="1456" y="19410"/>
                    <a:pt x="1543" y="19510"/>
                    <a:pt x="1629" y="19609"/>
                  </a:cubicBezTo>
                  <a:cubicBezTo>
                    <a:pt x="1715" y="19609"/>
                    <a:pt x="1888" y="19510"/>
                    <a:pt x="1975" y="19510"/>
                  </a:cubicBezTo>
                  <a:cubicBezTo>
                    <a:pt x="2061" y="19510"/>
                    <a:pt x="2493" y="19609"/>
                    <a:pt x="2579" y="19510"/>
                  </a:cubicBezTo>
                  <a:cubicBezTo>
                    <a:pt x="2666" y="19410"/>
                    <a:pt x="2666" y="19211"/>
                    <a:pt x="2666" y="19112"/>
                  </a:cubicBezTo>
                  <a:cubicBezTo>
                    <a:pt x="2666" y="19012"/>
                    <a:pt x="2666" y="18813"/>
                    <a:pt x="2666" y="18713"/>
                  </a:cubicBezTo>
                  <a:cubicBezTo>
                    <a:pt x="2666" y="18614"/>
                    <a:pt x="2839" y="18415"/>
                    <a:pt x="2925" y="18315"/>
                  </a:cubicBezTo>
                  <a:cubicBezTo>
                    <a:pt x="2925" y="18216"/>
                    <a:pt x="3011" y="18017"/>
                    <a:pt x="3184" y="17917"/>
                  </a:cubicBezTo>
                  <a:cubicBezTo>
                    <a:pt x="3271" y="17818"/>
                    <a:pt x="3616" y="17917"/>
                    <a:pt x="3703" y="17917"/>
                  </a:cubicBezTo>
                  <a:cubicBezTo>
                    <a:pt x="3875" y="17917"/>
                    <a:pt x="4048" y="18017"/>
                    <a:pt x="4135" y="18017"/>
                  </a:cubicBezTo>
                  <a:cubicBezTo>
                    <a:pt x="4221" y="18017"/>
                    <a:pt x="4307" y="17917"/>
                    <a:pt x="4394" y="17917"/>
                  </a:cubicBezTo>
                  <a:cubicBezTo>
                    <a:pt x="4480" y="17818"/>
                    <a:pt x="4653" y="17419"/>
                    <a:pt x="4653" y="17320"/>
                  </a:cubicBezTo>
                  <a:cubicBezTo>
                    <a:pt x="4653" y="17021"/>
                    <a:pt x="4221" y="16723"/>
                    <a:pt x="4221" y="16524"/>
                  </a:cubicBezTo>
                  <a:cubicBezTo>
                    <a:pt x="4135" y="16324"/>
                    <a:pt x="4135" y="16026"/>
                    <a:pt x="4135" y="15926"/>
                  </a:cubicBezTo>
                  <a:cubicBezTo>
                    <a:pt x="4135" y="15727"/>
                    <a:pt x="4221" y="15229"/>
                    <a:pt x="4135" y="15229"/>
                  </a:cubicBezTo>
                  <a:cubicBezTo>
                    <a:pt x="4048" y="15130"/>
                    <a:pt x="3875" y="15229"/>
                    <a:pt x="3789" y="15329"/>
                  </a:cubicBezTo>
                  <a:cubicBezTo>
                    <a:pt x="3703" y="15329"/>
                    <a:pt x="3530" y="15429"/>
                    <a:pt x="3443" y="15528"/>
                  </a:cubicBezTo>
                  <a:cubicBezTo>
                    <a:pt x="3357" y="15628"/>
                    <a:pt x="3271" y="15727"/>
                    <a:pt x="3184" y="15727"/>
                  </a:cubicBezTo>
                  <a:cubicBezTo>
                    <a:pt x="3098" y="15827"/>
                    <a:pt x="3011" y="15827"/>
                    <a:pt x="2925" y="15926"/>
                  </a:cubicBezTo>
                  <a:cubicBezTo>
                    <a:pt x="2839" y="15926"/>
                    <a:pt x="2666" y="15827"/>
                    <a:pt x="2579" y="15827"/>
                  </a:cubicBezTo>
                  <a:cubicBezTo>
                    <a:pt x="2493" y="15827"/>
                    <a:pt x="2493" y="15926"/>
                    <a:pt x="2407" y="16026"/>
                  </a:cubicBezTo>
                  <a:cubicBezTo>
                    <a:pt x="2407" y="16125"/>
                    <a:pt x="2407" y="16225"/>
                    <a:pt x="2320" y="16324"/>
                  </a:cubicBezTo>
                  <a:cubicBezTo>
                    <a:pt x="2320" y="16524"/>
                    <a:pt x="2147" y="16623"/>
                    <a:pt x="2061" y="16723"/>
                  </a:cubicBezTo>
                  <a:cubicBezTo>
                    <a:pt x="1975" y="16822"/>
                    <a:pt x="1888" y="16822"/>
                    <a:pt x="1715" y="16822"/>
                  </a:cubicBezTo>
                  <a:cubicBezTo>
                    <a:pt x="1715" y="16922"/>
                    <a:pt x="1629" y="17021"/>
                    <a:pt x="1543" y="17021"/>
                  </a:cubicBezTo>
                  <a:cubicBezTo>
                    <a:pt x="1543" y="17121"/>
                    <a:pt x="1456" y="17220"/>
                    <a:pt x="1370" y="17220"/>
                  </a:cubicBezTo>
                  <a:cubicBezTo>
                    <a:pt x="1283" y="17121"/>
                    <a:pt x="1283" y="16922"/>
                    <a:pt x="1197" y="16922"/>
                  </a:cubicBezTo>
                  <a:cubicBezTo>
                    <a:pt x="1197" y="16723"/>
                    <a:pt x="1197" y="16225"/>
                    <a:pt x="1024" y="16125"/>
                  </a:cubicBezTo>
                  <a:cubicBezTo>
                    <a:pt x="1024" y="16125"/>
                    <a:pt x="938" y="16026"/>
                    <a:pt x="938" y="16026"/>
                  </a:cubicBezTo>
                  <a:cubicBezTo>
                    <a:pt x="765" y="16026"/>
                    <a:pt x="506" y="15926"/>
                    <a:pt x="419" y="15827"/>
                  </a:cubicBezTo>
                  <a:cubicBezTo>
                    <a:pt x="333" y="15827"/>
                    <a:pt x="247" y="15628"/>
                    <a:pt x="160" y="15628"/>
                  </a:cubicBezTo>
                  <a:cubicBezTo>
                    <a:pt x="74" y="15329"/>
                    <a:pt x="-99" y="14732"/>
                    <a:pt x="74" y="14433"/>
                  </a:cubicBezTo>
                  <a:cubicBezTo>
                    <a:pt x="160" y="14234"/>
                    <a:pt x="592" y="14234"/>
                    <a:pt x="851" y="14135"/>
                  </a:cubicBezTo>
                  <a:cubicBezTo>
                    <a:pt x="1024" y="14035"/>
                    <a:pt x="1456" y="13736"/>
                    <a:pt x="1629" y="13637"/>
                  </a:cubicBezTo>
                  <a:cubicBezTo>
                    <a:pt x="1802" y="13537"/>
                    <a:pt x="2061" y="13338"/>
                    <a:pt x="2234" y="13239"/>
                  </a:cubicBezTo>
                  <a:cubicBezTo>
                    <a:pt x="2320" y="13139"/>
                    <a:pt x="2579" y="12940"/>
                    <a:pt x="2666" y="12841"/>
                  </a:cubicBezTo>
                  <a:cubicBezTo>
                    <a:pt x="2752" y="12641"/>
                    <a:pt x="2666" y="12442"/>
                    <a:pt x="2666" y="12343"/>
                  </a:cubicBezTo>
                  <a:cubicBezTo>
                    <a:pt x="2839" y="12144"/>
                    <a:pt x="3098" y="12243"/>
                    <a:pt x="3184" y="12243"/>
                  </a:cubicBezTo>
                  <a:cubicBezTo>
                    <a:pt x="3357" y="12144"/>
                    <a:pt x="3703" y="12144"/>
                    <a:pt x="3789" y="12044"/>
                  </a:cubicBezTo>
                  <a:cubicBezTo>
                    <a:pt x="3875" y="12044"/>
                    <a:pt x="3962" y="12044"/>
                    <a:pt x="4048" y="11945"/>
                  </a:cubicBezTo>
                  <a:cubicBezTo>
                    <a:pt x="4048" y="11945"/>
                    <a:pt x="4135" y="11845"/>
                    <a:pt x="4135" y="11845"/>
                  </a:cubicBezTo>
                  <a:cubicBezTo>
                    <a:pt x="4135" y="11746"/>
                    <a:pt x="4135" y="11447"/>
                    <a:pt x="4221" y="11347"/>
                  </a:cubicBezTo>
                  <a:cubicBezTo>
                    <a:pt x="4221" y="11248"/>
                    <a:pt x="4480" y="11049"/>
                    <a:pt x="4567" y="11049"/>
                  </a:cubicBezTo>
                  <a:cubicBezTo>
                    <a:pt x="4653" y="10949"/>
                    <a:pt x="4826" y="10850"/>
                    <a:pt x="4999" y="10850"/>
                  </a:cubicBezTo>
                  <a:cubicBezTo>
                    <a:pt x="5171" y="10750"/>
                    <a:pt x="5603" y="10651"/>
                    <a:pt x="5776" y="10551"/>
                  </a:cubicBezTo>
                  <a:cubicBezTo>
                    <a:pt x="5863" y="10551"/>
                    <a:pt x="6035" y="10352"/>
                    <a:pt x="6122" y="10253"/>
                  </a:cubicBezTo>
                  <a:cubicBezTo>
                    <a:pt x="6208" y="10253"/>
                    <a:pt x="6295" y="10053"/>
                    <a:pt x="6295" y="9954"/>
                  </a:cubicBezTo>
                  <a:cubicBezTo>
                    <a:pt x="6381" y="9854"/>
                    <a:pt x="6554" y="9755"/>
                    <a:pt x="6640" y="9655"/>
                  </a:cubicBezTo>
                  <a:cubicBezTo>
                    <a:pt x="6727" y="9556"/>
                    <a:pt x="6986" y="9058"/>
                    <a:pt x="6986" y="905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4294B535-773F-4A4D-9FAB-2083556047F9}"/>
                </a:ext>
              </a:extLst>
            </p:cNvPr>
            <p:cNvSpPr/>
            <p:nvPr/>
          </p:nvSpPr>
          <p:spPr>
            <a:xfrm>
              <a:off x="2108189" y="1099964"/>
              <a:ext cx="1756825" cy="1230290"/>
            </a:xfrm>
            <a:custGeom>
              <a:avLst/>
              <a:gdLst/>
              <a:ahLst/>
              <a:cxnLst>
                <a:cxn ang="0">
                  <a:pos x="wd2" y="hd2"/>
                </a:cxn>
                <a:cxn ang="5400000">
                  <a:pos x="wd2" y="hd2"/>
                </a:cxn>
                <a:cxn ang="10800000">
                  <a:pos x="wd2" y="hd2"/>
                </a:cxn>
                <a:cxn ang="16200000">
                  <a:pos x="wd2" y="hd2"/>
                </a:cxn>
              </a:cxnLst>
              <a:rect l="0" t="0" r="r" b="b"/>
              <a:pathLst>
                <a:path w="21600" h="21535" extrusionOk="0">
                  <a:moveTo>
                    <a:pt x="21600" y="11027"/>
                  </a:moveTo>
                  <a:cubicBezTo>
                    <a:pt x="21600" y="11144"/>
                    <a:pt x="21518" y="11494"/>
                    <a:pt x="21518" y="11494"/>
                  </a:cubicBezTo>
                  <a:cubicBezTo>
                    <a:pt x="21518" y="11494"/>
                    <a:pt x="21355" y="11494"/>
                    <a:pt x="21273" y="11494"/>
                  </a:cubicBezTo>
                  <a:cubicBezTo>
                    <a:pt x="21027" y="11494"/>
                    <a:pt x="20618" y="11377"/>
                    <a:pt x="20373" y="11494"/>
                  </a:cubicBezTo>
                  <a:cubicBezTo>
                    <a:pt x="20209" y="11611"/>
                    <a:pt x="20127" y="12078"/>
                    <a:pt x="19964" y="12194"/>
                  </a:cubicBezTo>
                  <a:cubicBezTo>
                    <a:pt x="19882" y="12311"/>
                    <a:pt x="19636" y="12661"/>
                    <a:pt x="19555" y="12778"/>
                  </a:cubicBezTo>
                  <a:cubicBezTo>
                    <a:pt x="19309" y="12778"/>
                    <a:pt x="18900" y="12311"/>
                    <a:pt x="18655" y="12311"/>
                  </a:cubicBezTo>
                  <a:cubicBezTo>
                    <a:pt x="18573" y="12194"/>
                    <a:pt x="18164" y="12194"/>
                    <a:pt x="18000" y="12194"/>
                  </a:cubicBezTo>
                  <a:cubicBezTo>
                    <a:pt x="17673" y="12078"/>
                    <a:pt x="17100" y="12078"/>
                    <a:pt x="16773" y="11961"/>
                  </a:cubicBezTo>
                  <a:cubicBezTo>
                    <a:pt x="16609" y="11961"/>
                    <a:pt x="16364" y="12194"/>
                    <a:pt x="16200" y="12078"/>
                  </a:cubicBezTo>
                  <a:cubicBezTo>
                    <a:pt x="16118" y="11961"/>
                    <a:pt x="16200" y="11377"/>
                    <a:pt x="16118" y="11144"/>
                  </a:cubicBezTo>
                  <a:cubicBezTo>
                    <a:pt x="16118" y="11027"/>
                    <a:pt x="15955" y="11027"/>
                    <a:pt x="15873" y="11027"/>
                  </a:cubicBezTo>
                  <a:cubicBezTo>
                    <a:pt x="15709" y="11027"/>
                    <a:pt x="15545" y="11727"/>
                    <a:pt x="15382" y="11961"/>
                  </a:cubicBezTo>
                  <a:cubicBezTo>
                    <a:pt x="15218" y="12194"/>
                    <a:pt x="14891" y="12545"/>
                    <a:pt x="14645" y="12778"/>
                  </a:cubicBezTo>
                  <a:cubicBezTo>
                    <a:pt x="14564" y="12895"/>
                    <a:pt x="14155" y="13245"/>
                    <a:pt x="13991" y="13245"/>
                  </a:cubicBezTo>
                  <a:cubicBezTo>
                    <a:pt x="13827" y="13362"/>
                    <a:pt x="13418" y="13479"/>
                    <a:pt x="13173" y="13479"/>
                  </a:cubicBezTo>
                  <a:cubicBezTo>
                    <a:pt x="12927" y="13596"/>
                    <a:pt x="12436" y="13596"/>
                    <a:pt x="12191" y="13596"/>
                  </a:cubicBezTo>
                  <a:cubicBezTo>
                    <a:pt x="12027" y="13596"/>
                    <a:pt x="11618" y="13479"/>
                    <a:pt x="11455" y="13362"/>
                  </a:cubicBezTo>
                  <a:cubicBezTo>
                    <a:pt x="11291" y="13245"/>
                    <a:pt x="11127" y="12778"/>
                    <a:pt x="11045" y="12778"/>
                  </a:cubicBezTo>
                  <a:cubicBezTo>
                    <a:pt x="10882" y="12661"/>
                    <a:pt x="10636" y="12661"/>
                    <a:pt x="10473" y="12778"/>
                  </a:cubicBezTo>
                  <a:cubicBezTo>
                    <a:pt x="10391" y="12778"/>
                    <a:pt x="10064" y="12778"/>
                    <a:pt x="9982" y="12778"/>
                  </a:cubicBezTo>
                  <a:cubicBezTo>
                    <a:pt x="9900" y="12895"/>
                    <a:pt x="9818" y="13362"/>
                    <a:pt x="9818" y="13479"/>
                  </a:cubicBezTo>
                  <a:cubicBezTo>
                    <a:pt x="9736" y="13712"/>
                    <a:pt x="9900" y="14179"/>
                    <a:pt x="9818" y="14296"/>
                  </a:cubicBezTo>
                  <a:cubicBezTo>
                    <a:pt x="9736" y="14413"/>
                    <a:pt x="9409" y="14530"/>
                    <a:pt x="9327" y="14763"/>
                  </a:cubicBezTo>
                  <a:cubicBezTo>
                    <a:pt x="9245" y="14997"/>
                    <a:pt x="9573" y="15697"/>
                    <a:pt x="9491" y="15931"/>
                  </a:cubicBezTo>
                  <a:cubicBezTo>
                    <a:pt x="9245" y="16398"/>
                    <a:pt x="8182" y="16164"/>
                    <a:pt x="7773" y="16164"/>
                  </a:cubicBezTo>
                  <a:cubicBezTo>
                    <a:pt x="7527" y="16047"/>
                    <a:pt x="6955" y="15580"/>
                    <a:pt x="6791" y="15814"/>
                  </a:cubicBezTo>
                  <a:cubicBezTo>
                    <a:pt x="6627" y="15931"/>
                    <a:pt x="6709" y="16281"/>
                    <a:pt x="6709" y="16398"/>
                  </a:cubicBezTo>
                  <a:cubicBezTo>
                    <a:pt x="6627" y="16865"/>
                    <a:pt x="6382" y="17449"/>
                    <a:pt x="6300" y="17682"/>
                  </a:cubicBezTo>
                  <a:cubicBezTo>
                    <a:pt x="6136" y="18032"/>
                    <a:pt x="5973" y="18499"/>
                    <a:pt x="5809" y="18733"/>
                  </a:cubicBezTo>
                  <a:cubicBezTo>
                    <a:pt x="5564" y="18850"/>
                    <a:pt x="5155" y="18616"/>
                    <a:pt x="4991" y="18850"/>
                  </a:cubicBezTo>
                  <a:cubicBezTo>
                    <a:pt x="4909" y="18966"/>
                    <a:pt x="4991" y="19200"/>
                    <a:pt x="4991" y="19317"/>
                  </a:cubicBezTo>
                  <a:cubicBezTo>
                    <a:pt x="4909" y="19433"/>
                    <a:pt x="4827" y="19784"/>
                    <a:pt x="4745" y="19900"/>
                  </a:cubicBezTo>
                  <a:cubicBezTo>
                    <a:pt x="4664" y="19900"/>
                    <a:pt x="4418" y="19900"/>
                    <a:pt x="4336" y="19900"/>
                  </a:cubicBezTo>
                  <a:cubicBezTo>
                    <a:pt x="4091" y="19900"/>
                    <a:pt x="3764" y="19667"/>
                    <a:pt x="3518" y="19784"/>
                  </a:cubicBezTo>
                  <a:cubicBezTo>
                    <a:pt x="3436" y="19900"/>
                    <a:pt x="3273" y="20134"/>
                    <a:pt x="3191" y="20251"/>
                  </a:cubicBezTo>
                  <a:cubicBezTo>
                    <a:pt x="3027" y="20484"/>
                    <a:pt x="2700" y="20834"/>
                    <a:pt x="2536" y="21068"/>
                  </a:cubicBezTo>
                  <a:cubicBezTo>
                    <a:pt x="2455" y="21185"/>
                    <a:pt x="2209" y="21418"/>
                    <a:pt x="2127" y="21418"/>
                  </a:cubicBezTo>
                  <a:cubicBezTo>
                    <a:pt x="1964" y="21535"/>
                    <a:pt x="1391" y="21535"/>
                    <a:pt x="1391" y="21535"/>
                  </a:cubicBezTo>
                  <a:cubicBezTo>
                    <a:pt x="1391" y="21535"/>
                    <a:pt x="1145" y="21185"/>
                    <a:pt x="982" y="21068"/>
                  </a:cubicBezTo>
                  <a:cubicBezTo>
                    <a:pt x="900" y="20951"/>
                    <a:pt x="409" y="21068"/>
                    <a:pt x="409" y="21068"/>
                  </a:cubicBezTo>
                  <a:cubicBezTo>
                    <a:pt x="409" y="21068"/>
                    <a:pt x="409" y="20834"/>
                    <a:pt x="409" y="20718"/>
                  </a:cubicBezTo>
                  <a:cubicBezTo>
                    <a:pt x="409" y="20601"/>
                    <a:pt x="409" y="20484"/>
                    <a:pt x="409" y="20484"/>
                  </a:cubicBezTo>
                  <a:cubicBezTo>
                    <a:pt x="327" y="20367"/>
                    <a:pt x="245" y="20601"/>
                    <a:pt x="164" y="20601"/>
                  </a:cubicBezTo>
                  <a:cubicBezTo>
                    <a:pt x="82" y="20601"/>
                    <a:pt x="0" y="20367"/>
                    <a:pt x="0" y="20251"/>
                  </a:cubicBezTo>
                  <a:cubicBezTo>
                    <a:pt x="0" y="20134"/>
                    <a:pt x="82" y="20017"/>
                    <a:pt x="164" y="20017"/>
                  </a:cubicBezTo>
                  <a:cubicBezTo>
                    <a:pt x="245" y="20017"/>
                    <a:pt x="327" y="20017"/>
                    <a:pt x="409" y="20017"/>
                  </a:cubicBezTo>
                  <a:cubicBezTo>
                    <a:pt x="491" y="20017"/>
                    <a:pt x="573" y="19900"/>
                    <a:pt x="655" y="19900"/>
                  </a:cubicBezTo>
                  <a:cubicBezTo>
                    <a:pt x="818" y="19667"/>
                    <a:pt x="900" y="19433"/>
                    <a:pt x="982" y="19200"/>
                  </a:cubicBezTo>
                  <a:cubicBezTo>
                    <a:pt x="1064" y="19083"/>
                    <a:pt x="1064" y="18966"/>
                    <a:pt x="1145" y="18733"/>
                  </a:cubicBezTo>
                  <a:cubicBezTo>
                    <a:pt x="1309" y="18499"/>
                    <a:pt x="1473" y="18149"/>
                    <a:pt x="1636" y="18032"/>
                  </a:cubicBezTo>
                  <a:cubicBezTo>
                    <a:pt x="1800" y="17799"/>
                    <a:pt x="2045" y="17682"/>
                    <a:pt x="2127" y="17449"/>
                  </a:cubicBezTo>
                  <a:cubicBezTo>
                    <a:pt x="2373" y="17215"/>
                    <a:pt x="2536" y="16981"/>
                    <a:pt x="2782" y="16748"/>
                  </a:cubicBezTo>
                  <a:cubicBezTo>
                    <a:pt x="2864" y="16631"/>
                    <a:pt x="2945" y="16514"/>
                    <a:pt x="3027" y="16398"/>
                  </a:cubicBezTo>
                  <a:cubicBezTo>
                    <a:pt x="3027" y="16281"/>
                    <a:pt x="3191" y="16281"/>
                    <a:pt x="3191" y="16164"/>
                  </a:cubicBezTo>
                  <a:cubicBezTo>
                    <a:pt x="3273" y="16047"/>
                    <a:pt x="3273" y="15931"/>
                    <a:pt x="3273" y="15814"/>
                  </a:cubicBezTo>
                  <a:cubicBezTo>
                    <a:pt x="3273" y="15697"/>
                    <a:pt x="3191" y="15580"/>
                    <a:pt x="3191" y="15464"/>
                  </a:cubicBezTo>
                  <a:cubicBezTo>
                    <a:pt x="3191" y="15230"/>
                    <a:pt x="3273" y="14997"/>
                    <a:pt x="3273" y="14763"/>
                  </a:cubicBezTo>
                  <a:cubicBezTo>
                    <a:pt x="3273" y="14530"/>
                    <a:pt x="3355" y="14179"/>
                    <a:pt x="3273" y="14063"/>
                  </a:cubicBezTo>
                  <a:cubicBezTo>
                    <a:pt x="3273" y="13946"/>
                    <a:pt x="3109" y="13829"/>
                    <a:pt x="3027" y="13712"/>
                  </a:cubicBezTo>
                  <a:cubicBezTo>
                    <a:pt x="3027" y="13712"/>
                    <a:pt x="3027" y="13596"/>
                    <a:pt x="3027" y="13479"/>
                  </a:cubicBezTo>
                  <a:cubicBezTo>
                    <a:pt x="3109" y="13479"/>
                    <a:pt x="3109" y="13479"/>
                    <a:pt x="3109" y="13362"/>
                  </a:cubicBezTo>
                  <a:cubicBezTo>
                    <a:pt x="3191" y="13245"/>
                    <a:pt x="3355" y="13362"/>
                    <a:pt x="3518" y="13362"/>
                  </a:cubicBezTo>
                  <a:cubicBezTo>
                    <a:pt x="3518" y="13362"/>
                    <a:pt x="3600" y="13245"/>
                    <a:pt x="3682" y="13129"/>
                  </a:cubicBezTo>
                  <a:cubicBezTo>
                    <a:pt x="3764" y="13129"/>
                    <a:pt x="3927" y="12895"/>
                    <a:pt x="4009" y="12895"/>
                  </a:cubicBezTo>
                  <a:cubicBezTo>
                    <a:pt x="4091" y="12778"/>
                    <a:pt x="4255" y="12895"/>
                    <a:pt x="4336" y="12895"/>
                  </a:cubicBezTo>
                  <a:cubicBezTo>
                    <a:pt x="4418" y="12778"/>
                    <a:pt x="4500" y="12778"/>
                    <a:pt x="4582" y="12778"/>
                  </a:cubicBezTo>
                  <a:cubicBezTo>
                    <a:pt x="4664" y="12661"/>
                    <a:pt x="4909" y="12545"/>
                    <a:pt x="4991" y="12428"/>
                  </a:cubicBezTo>
                  <a:cubicBezTo>
                    <a:pt x="4991" y="12311"/>
                    <a:pt x="4991" y="12078"/>
                    <a:pt x="4991" y="11961"/>
                  </a:cubicBezTo>
                  <a:cubicBezTo>
                    <a:pt x="5073" y="11727"/>
                    <a:pt x="5155" y="11494"/>
                    <a:pt x="5155" y="11377"/>
                  </a:cubicBezTo>
                  <a:cubicBezTo>
                    <a:pt x="5236" y="11260"/>
                    <a:pt x="5400" y="11027"/>
                    <a:pt x="5482" y="10910"/>
                  </a:cubicBezTo>
                  <a:cubicBezTo>
                    <a:pt x="5645" y="10793"/>
                    <a:pt x="5973" y="10910"/>
                    <a:pt x="6055" y="10677"/>
                  </a:cubicBezTo>
                  <a:cubicBezTo>
                    <a:pt x="6136" y="10677"/>
                    <a:pt x="6218" y="10443"/>
                    <a:pt x="6218" y="10326"/>
                  </a:cubicBezTo>
                  <a:cubicBezTo>
                    <a:pt x="6300" y="10210"/>
                    <a:pt x="6218" y="9976"/>
                    <a:pt x="6300" y="9976"/>
                  </a:cubicBezTo>
                  <a:cubicBezTo>
                    <a:pt x="6300" y="9859"/>
                    <a:pt x="6464" y="9743"/>
                    <a:pt x="6464" y="9626"/>
                  </a:cubicBezTo>
                  <a:cubicBezTo>
                    <a:pt x="6545" y="9392"/>
                    <a:pt x="6218" y="8925"/>
                    <a:pt x="6136" y="8692"/>
                  </a:cubicBezTo>
                  <a:cubicBezTo>
                    <a:pt x="6055" y="8575"/>
                    <a:pt x="5891" y="8458"/>
                    <a:pt x="5809" y="8341"/>
                  </a:cubicBezTo>
                  <a:cubicBezTo>
                    <a:pt x="5809" y="8225"/>
                    <a:pt x="5645" y="7991"/>
                    <a:pt x="5564" y="7991"/>
                  </a:cubicBezTo>
                  <a:cubicBezTo>
                    <a:pt x="5482" y="7874"/>
                    <a:pt x="5073" y="7874"/>
                    <a:pt x="4991" y="7874"/>
                  </a:cubicBezTo>
                  <a:cubicBezTo>
                    <a:pt x="4827" y="7874"/>
                    <a:pt x="4500" y="8108"/>
                    <a:pt x="4336" y="8108"/>
                  </a:cubicBezTo>
                  <a:cubicBezTo>
                    <a:pt x="4255" y="8225"/>
                    <a:pt x="4009" y="8341"/>
                    <a:pt x="3927" y="8458"/>
                  </a:cubicBezTo>
                  <a:cubicBezTo>
                    <a:pt x="3845" y="8458"/>
                    <a:pt x="3518" y="8692"/>
                    <a:pt x="3436" y="8692"/>
                  </a:cubicBezTo>
                  <a:cubicBezTo>
                    <a:pt x="3273" y="8692"/>
                    <a:pt x="3027" y="8692"/>
                    <a:pt x="2864" y="8692"/>
                  </a:cubicBezTo>
                  <a:cubicBezTo>
                    <a:pt x="2536" y="8692"/>
                    <a:pt x="1882" y="8925"/>
                    <a:pt x="1636" y="8575"/>
                  </a:cubicBezTo>
                  <a:cubicBezTo>
                    <a:pt x="1555" y="8458"/>
                    <a:pt x="1555" y="7991"/>
                    <a:pt x="1555" y="7758"/>
                  </a:cubicBezTo>
                  <a:cubicBezTo>
                    <a:pt x="1555" y="7641"/>
                    <a:pt x="1636" y="7407"/>
                    <a:pt x="1718" y="7174"/>
                  </a:cubicBezTo>
                  <a:cubicBezTo>
                    <a:pt x="1800" y="7057"/>
                    <a:pt x="2045" y="6940"/>
                    <a:pt x="2045" y="6707"/>
                  </a:cubicBezTo>
                  <a:cubicBezTo>
                    <a:pt x="2127" y="6590"/>
                    <a:pt x="2045" y="6123"/>
                    <a:pt x="2127" y="6006"/>
                  </a:cubicBezTo>
                  <a:cubicBezTo>
                    <a:pt x="2209" y="5890"/>
                    <a:pt x="2455" y="5656"/>
                    <a:pt x="2536" y="5656"/>
                  </a:cubicBezTo>
                  <a:cubicBezTo>
                    <a:pt x="2536" y="5539"/>
                    <a:pt x="2700" y="5539"/>
                    <a:pt x="2700" y="5423"/>
                  </a:cubicBezTo>
                  <a:cubicBezTo>
                    <a:pt x="2864" y="5306"/>
                    <a:pt x="2782" y="4722"/>
                    <a:pt x="2864" y="4605"/>
                  </a:cubicBezTo>
                  <a:cubicBezTo>
                    <a:pt x="2864" y="4489"/>
                    <a:pt x="3027" y="4255"/>
                    <a:pt x="3027" y="4255"/>
                  </a:cubicBezTo>
                  <a:cubicBezTo>
                    <a:pt x="3109" y="4138"/>
                    <a:pt x="3273" y="4138"/>
                    <a:pt x="3355" y="4138"/>
                  </a:cubicBezTo>
                  <a:cubicBezTo>
                    <a:pt x="3436" y="4021"/>
                    <a:pt x="3518" y="3788"/>
                    <a:pt x="3600" y="3788"/>
                  </a:cubicBezTo>
                  <a:cubicBezTo>
                    <a:pt x="3764" y="3554"/>
                    <a:pt x="4009" y="3438"/>
                    <a:pt x="4091" y="3321"/>
                  </a:cubicBezTo>
                  <a:cubicBezTo>
                    <a:pt x="4173" y="3204"/>
                    <a:pt x="4418" y="3204"/>
                    <a:pt x="4500" y="3087"/>
                  </a:cubicBezTo>
                  <a:cubicBezTo>
                    <a:pt x="4500" y="3087"/>
                    <a:pt x="4582" y="2854"/>
                    <a:pt x="4582" y="2737"/>
                  </a:cubicBezTo>
                  <a:cubicBezTo>
                    <a:pt x="4664" y="2504"/>
                    <a:pt x="4500" y="2153"/>
                    <a:pt x="4418" y="2037"/>
                  </a:cubicBezTo>
                  <a:cubicBezTo>
                    <a:pt x="4336" y="1803"/>
                    <a:pt x="4091" y="1453"/>
                    <a:pt x="4091" y="1219"/>
                  </a:cubicBezTo>
                  <a:cubicBezTo>
                    <a:pt x="4091" y="1103"/>
                    <a:pt x="4173" y="869"/>
                    <a:pt x="4173" y="636"/>
                  </a:cubicBezTo>
                  <a:cubicBezTo>
                    <a:pt x="4173" y="636"/>
                    <a:pt x="4255" y="402"/>
                    <a:pt x="4336" y="402"/>
                  </a:cubicBezTo>
                  <a:cubicBezTo>
                    <a:pt x="4418" y="285"/>
                    <a:pt x="4500" y="169"/>
                    <a:pt x="4582" y="52"/>
                  </a:cubicBezTo>
                  <a:cubicBezTo>
                    <a:pt x="4745" y="52"/>
                    <a:pt x="5155" y="-65"/>
                    <a:pt x="5318" y="52"/>
                  </a:cubicBezTo>
                  <a:cubicBezTo>
                    <a:pt x="5482" y="52"/>
                    <a:pt x="5645" y="285"/>
                    <a:pt x="5809" y="402"/>
                  </a:cubicBezTo>
                  <a:cubicBezTo>
                    <a:pt x="5973" y="402"/>
                    <a:pt x="6300" y="519"/>
                    <a:pt x="6464" y="636"/>
                  </a:cubicBezTo>
                  <a:cubicBezTo>
                    <a:pt x="6627" y="636"/>
                    <a:pt x="7036" y="869"/>
                    <a:pt x="7282" y="869"/>
                  </a:cubicBezTo>
                  <a:cubicBezTo>
                    <a:pt x="7445" y="752"/>
                    <a:pt x="7691" y="636"/>
                    <a:pt x="7773" y="519"/>
                  </a:cubicBezTo>
                  <a:cubicBezTo>
                    <a:pt x="7936" y="402"/>
                    <a:pt x="8100" y="285"/>
                    <a:pt x="8264" y="169"/>
                  </a:cubicBezTo>
                  <a:cubicBezTo>
                    <a:pt x="8345" y="169"/>
                    <a:pt x="8591" y="169"/>
                    <a:pt x="8673" y="169"/>
                  </a:cubicBezTo>
                  <a:cubicBezTo>
                    <a:pt x="8755" y="285"/>
                    <a:pt x="9000" y="519"/>
                    <a:pt x="9082" y="636"/>
                  </a:cubicBezTo>
                  <a:cubicBezTo>
                    <a:pt x="9164" y="752"/>
                    <a:pt x="9245" y="986"/>
                    <a:pt x="9327" y="986"/>
                  </a:cubicBezTo>
                  <a:cubicBezTo>
                    <a:pt x="9409" y="1103"/>
                    <a:pt x="9655" y="1219"/>
                    <a:pt x="9736" y="1219"/>
                  </a:cubicBezTo>
                  <a:cubicBezTo>
                    <a:pt x="9900" y="1219"/>
                    <a:pt x="10064" y="869"/>
                    <a:pt x="10145" y="986"/>
                  </a:cubicBezTo>
                  <a:cubicBezTo>
                    <a:pt x="10309" y="1103"/>
                    <a:pt x="10227" y="1453"/>
                    <a:pt x="10145" y="1686"/>
                  </a:cubicBezTo>
                  <a:cubicBezTo>
                    <a:pt x="10145" y="1803"/>
                    <a:pt x="9982" y="2153"/>
                    <a:pt x="9900" y="2270"/>
                  </a:cubicBezTo>
                  <a:cubicBezTo>
                    <a:pt x="9818" y="2387"/>
                    <a:pt x="9736" y="2737"/>
                    <a:pt x="9655" y="2854"/>
                  </a:cubicBezTo>
                  <a:cubicBezTo>
                    <a:pt x="9655" y="3087"/>
                    <a:pt x="9655" y="3554"/>
                    <a:pt x="9655" y="3671"/>
                  </a:cubicBezTo>
                  <a:cubicBezTo>
                    <a:pt x="9736" y="3788"/>
                    <a:pt x="9818" y="3788"/>
                    <a:pt x="9900" y="3905"/>
                  </a:cubicBezTo>
                  <a:cubicBezTo>
                    <a:pt x="9982" y="4021"/>
                    <a:pt x="10309" y="4021"/>
                    <a:pt x="10391" y="4138"/>
                  </a:cubicBezTo>
                  <a:cubicBezTo>
                    <a:pt x="10555" y="4255"/>
                    <a:pt x="10800" y="4372"/>
                    <a:pt x="10964" y="4489"/>
                  </a:cubicBezTo>
                  <a:cubicBezTo>
                    <a:pt x="11045" y="4489"/>
                    <a:pt x="11373" y="4255"/>
                    <a:pt x="11536" y="4372"/>
                  </a:cubicBezTo>
                  <a:cubicBezTo>
                    <a:pt x="11618" y="4489"/>
                    <a:pt x="11700" y="4722"/>
                    <a:pt x="11782" y="4839"/>
                  </a:cubicBezTo>
                  <a:cubicBezTo>
                    <a:pt x="11864" y="4956"/>
                    <a:pt x="12109" y="5189"/>
                    <a:pt x="12191" y="5189"/>
                  </a:cubicBezTo>
                  <a:cubicBezTo>
                    <a:pt x="12273" y="5189"/>
                    <a:pt x="12273" y="4956"/>
                    <a:pt x="12355" y="4956"/>
                  </a:cubicBezTo>
                  <a:cubicBezTo>
                    <a:pt x="12436" y="4839"/>
                    <a:pt x="12518" y="4722"/>
                    <a:pt x="12600" y="4722"/>
                  </a:cubicBezTo>
                  <a:cubicBezTo>
                    <a:pt x="12682" y="4605"/>
                    <a:pt x="12845" y="4605"/>
                    <a:pt x="13009" y="4489"/>
                  </a:cubicBezTo>
                  <a:cubicBezTo>
                    <a:pt x="13091" y="4489"/>
                    <a:pt x="13173" y="4372"/>
                    <a:pt x="13255" y="4372"/>
                  </a:cubicBezTo>
                  <a:cubicBezTo>
                    <a:pt x="13336" y="4372"/>
                    <a:pt x="13500" y="4255"/>
                    <a:pt x="13582" y="4255"/>
                  </a:cubicBezTo>
                  <a:cubicBezTo>
                    <a:pt x="13664" y="4255"/>
                    <a:pt x="13909" y="4255"/>
                    <a:pt x="14073" y="4255"/>
                  </a:cubicBezTo>
                  <a:cubicBezTo>
                    <a:pt x="14318" y="4255"/>
                    <a:pt x="14645" y="3905"/>
                    <a:pt x="14809" y="4138"/>
                  </a:cubicBezTo>
                  <a:cubicBezTo>
                    <a:pt x="14891" y="4255"/>
                    <a:pt x="14809" y="4605"/>
                    <a:pt x="14809" y="4722"/>
                  </a:cubicBezTo>
                  <a:cubicBezTo>
                    <a:pt x="14891" y="4956"/>
                    <a:pt x="15218" y="5306"/>
                    <a:pt x="15382" y="5423"/>
                  </a:cubicBezTo>
                  <a:cubicBezTo>
                    <a:pt x="15545" y="5539"/>
                    <a:pt x="16118" y="5539"/>
                    <a:pt x="16118" y="5539"/>
                  </a:cubicBezTo>
                  <a:cubicBezTo>
                    <a:pt x="16118" y="5539"/>
                    <a:pt x="16118" y="5773"/>
                    <a:pt x="16118" y="5890"/>
                  </a:cubicBezTo>
                  <a:cubicBezTo>
                    <a:pt x="16200" y="6006"/>
                    <a:pt x="16282" y="6240"/>
                    <a:pt x="16282" y="6357"/>
                  </a:cubicBezTo>
                  <a:cubicBezTo>
                    <a:pt x="16445" y="6473"/>
                    <a:pt x="16855" y="6940"/>
                    <a:pt x="17018" y="7174"/>
                  </a:cubicBezTo>
                  <a:cubicBezTo>
                    <a:pt x="17100" y="7291"/>
                    <a:pt x="17100" y="7524"/>
                    <a:pt x="17182" y="7641"/>
                  </a:cubicBezTo>
                  <a:cubicBezTo>
                    <a:pt x="17264" y="7758"/>
                    <a:pt x="17509" y="7758"/>
                    <a:pt x="17591" y="7758"/>
                  </a:cubicBezTo>
                  <a:cubicBezTo>
                    <a:pt x="17673" y="7758"/>
                    <a:pt x="17836" y="7641"/>
                    <a:pt x="17836" y="7641"/>
                  </a:cubicBezTo>
                  <a:cubicBezTo>
                    <a:pt x="17836" y="7641"/>
                    <a:pt x="18082" y="8458"/>
                    <a:pt x="18245" y="8575"/>
                  </a:cubicBezTo>
                  <a:cubicBezTo>
                    <a:pt x="18409" y="8692"/>
                    <a:pt x="18818" y="8809"/>
                    <a:pt x="19064" y="8809"/>
                  </a:cubicBezTo>
                  <a:cubicBezTo>
                    <a:pt x="19227" y="8809"/>
                    <a:pt x="19636" y="8575"/>
                    <a:pt x="19800" y="8575"/>
                  </a:cubicBezTo>
                  <a:cubicBezTo>
                    <a:pt x="19964" y="8575"/>
                    <a:pt x="20209" y="8458"/>
                    <a:pt x="20373" y="8692"/>
                  </a:cubicBezTo>
                  <a:cubicBezTo>
                    <a:pt x="20455" y="8809"/>
                    <a:pt x="20373" y="9276"/>
                    <a:pt x="20373" y="9509"/>
                  </a:cubicBezTo>
                  <a:cubicBezTo>
                    <a:pt x="20373" y="9626"/>
                    <a:pt x="20373" y="9859"/>
                    <a:pt x="20373" y="10093"/>
                  </a:cubicBezTo>
                  <a:cubicBezTo>
                    <a:pt x="20455" y="10210"/>
                    <a:pt x="20536" y="10560"/>
                    <a:pt x="20618" y="10793"/>
                  </a:cubicBezTo>
                  <a:cubicBezTo>
                    <a:pt x="20618" y="10793"/>
                    <a:pt x="20618" y="11027"/>
                    <a:pt x="20700" y="11027"/>
                  </a:cubicBezTo>
                  <a:cubicBezTo>
                    <a:pt x="20864" y="11260"/>
                    <a:pt x="21436" y="10793"/>
                    <a:pt x="21600" y="1102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555BCD18-61C8-4D24-8DB7-18A8F108FA28}"/>
                </a:ext>
              </a:extLst>
            </p:cNvPr>
            <p:cNvSpPr/>
            <p:nvPr/>
          </p:nvSpPr>
          <p:spPr>
            <a:xfrm>
              <a:off x="2108189" y="1099964"/>
              <a:ext cx="1756825" cy="1230290"/>
            </a:xfrm>
            <a:custGeom>
              <a:avLst/>
              <a:gdLst/>
              <a:ahLst/>
              <a:cxnLst>
                <a:cxn ang="0">
                  <a:pos x="wd2" y="hd2"/>
                </a:cxn>
                <a:cxn ang="5400000">
                  <a:pos x="wd2" y="hd2"/>
                </a:cxn>
                <a:cxn ang="10800000">
                  <a:pos x="wd2" y="hd2"/>
                </a:cxn>
                <a:cxn ang="16200000">
                  <a:pos x="wd2" y="hd2"/>
                </a:cxn>
              </a:cxnLst>
              <a:rect l="0" t="0" r="r" b="b"/>
              <a:pathLst>
                <a:path w="21600" h="21535" extrusionOk="0">
                  <a:moveTo>
                    <a:pt x="21600" y="11027"/>
                  </a:moveTo>
                  <a:cubicBezTo>
                    <a:pt x="21600" y="11144"/>
                    <a:pt x="21518" y="11494"/>
                    <a:pt x="21518" y="11494"/>
                  </a:cubicBezTo>
                  <a:cubicBezTo>
                    <a:pt x="21518" y="11494"/>
                    <a:pt x="21355" y="11494"/>
                    <a:pt x="21273" y="11494"/>
                  </a:cubicBezTo>
                  <a:cubicBezTo>
                    <a:pt x="21027" y="11494"/>
                    <a:pt x="20618" y="11377"/>
                    <a:pt x="20373" y="11494"/>
                  </a:cubicBezTo>
                  <a:cubicBezTo>
                    <a:pt x="20209" y="11611"/>
                    <a:pt x="20127" y="12078"/>
                    <a:pt x="19964" y="12194"/>
                  </a:cubicBezTo>
                  <a:cubicBezTo>
                    <a:pt x="19882" y="12311"/>
                    <a:pt x="19636" y="12661"/>
                    <a:pt x="19555" y="12778"/>
                  </a:cubicBezTo>
                  <a:cubicBezTo>
                    <a:pt x="19309" y="12778"/>
                    <a:pt x="18900" y="12311"/>
                    <a:pt x="18655" y="12311"/>
                  </a:cubicBezTo>
                  <a:cubicBezTo>
                    <a:pt x="18573" y="12194"/>
                    <a:pt x="18164" y="12194"/>
                    <a:pt x="18000" y="12194"/>
                  </a:cubicBezTo>
                  <a:cubicBezTo>
                    <a:pt x="17673" y="12078"/>
                    <a:pt x="17100" y="12078"/>
                    <a:pt x="16773" y="11961"/>
                  </a:cubicBezTo>
                  <a:cubicBezTo>
                    <a:pt x="16609" y="11961"/>
                    <a:pt x="16364" y="12194"/>
                    <a:pt x="16200" y="12078"/>
                  </a:cubicBezTo>
                  <a:cubicBezTo>
                    <a:pt x="16118" y="11961"/>
                    <a:pt x="16200" y="11377"/>
                    <a:pt x="16118" y="11144"/>
                  </a:cubicBezTo>
                  <a:cubicBezTo>
                    <a:pt x="16118" y="11027"/>
                    <a:pt x="15955" y="11027"/>
                    <a:pt x="15873" y="11027"/>
                  </a:cubicBezTo>
                  <a:cubicBezTo>
                    <a:pt x="15709" y="11027"/>
                    <a:pt x="15545" y="11727"/>
                    <a:pt x="15382" y="11961"/>
                  </a:cubicBezTo>
                  <a:cubicBezTo>
                    <a:pt x="15218" y="12194"/>
                    <a:pt x="14891" y="12545"/>
                    <a:pt x="14645" y="12778"/>
                  </a:cubicBezTo>
                  <a:cubicBezTo>
                    <a:pt x="14564" y="12895"/>
                    <a:pt x="14155" y="13245"/>
                    <a:pt x="13991" y="13245"/>
                  </a:cubicBezTo>
                  <a:cubicBezTo>
                    <a:pt x="13827" y="13362"/>
                    <a:pt x="13418" y="13479"/>
                    <a:pt x="13173" y="13479"/>
                  </a:cubicBezTo>
                  <a:cubicBezTo>
                    <a:pt x="12927" y="13596"/>
                    <a:pt x="12436" y="13596"/>
                    <a:pt x="12191" y="13596"/>
                  </a:cubicBezTo>
                  <a:cubicBezTo>
                    <a:pt x="12027" y="13596"/>
                    <a:pt x="11618" y="13479"/>
                    <a:pt x="11455" y="13362"/>
                  </a:cubicBezTo>
                  <a:cubicBezTo>
                    <a:pt x="11291" y="13245"/>
                    <a:pt x="11127" y="12778"/>
                    <a:pt x="11045" y="12778"/>
                  </a:cubicBezTo>
                  <a:cubicBezTo>
                    <a:pt x="10882" y="12661"/>
                    <a:pt x="10636" y="12661"/>
                    <a:pt x="10473" y="12778"/>
                  </a:cubicBezTo>
                  <a:cubicBezTo>
                    <a:pt x="10391" y="12778"/>
                    <a:pt x="10064" y="12778"/>
                    <a:pt x="9982" y="12778"/>
                  </a:cubicBezTo>
                  <a:cubicBezTo>
                    <a:pt x="9900" y="12895"/>
                    <a:pt x="9818" y="13362"/>
                    <a:pt x="9818" y="13479"/>
                  </a:cubicBezTo>
                  <a:cubicBezTo>
                    <a:pt x="9736" y="13712"/>
                    <a:pt x="9900" y="14179"/>
                    <a:pt x="9818" y="14296"/>
                  </a:cubicBezTo>
                  <a:cubicBezTo>
                    <a:pt x="9736" y="14413"/>
                    <a:pt x="9409" y="14530"/>
                    <a:pt x="9327" y="14763"/>
                  </a:cubicBezTo>
                  <a:cubicBezTo>
                    <a:pt x="9245" y="14997"/>
                    <a:pt x="9573" y="15697"/>
                    <a:pt x="9491" y="15931"/>
                  </a:cubicBezTo>
                  <a:cubicBezTo>
                    <a:pt x="9245" y="16398"/>
                    <a:pt x="8182" y="16164"/>
                    <a:pt x="7773" y="16164"/>
                  </a:cubicBezTo>
                  <a:cubicBezTo>
                    <a:pt x="7527" y="16047"/>
                    <a:pt x="6955" y="15580"/>
                    <a:pt x="6791" y="15814"/>
                  </a:cubicBezTo>
                  <a:cubicBezTo>
                    <a:pt x="6627" y="15931"/>
                    <a:pt x="6709" y="16281"/>
                    <a:pt x="6709" y="16398"/>
                  </a:cubicBezTo>
                  <a:cubicBezTo>
                    <a:pt x="6627" y="16865"/>
                    <a:pt x="6382" y="17449"/>
                    <a:pt x="6300" y="17682"/>
                  </a:cubicBezTo>
                  <a:cubicBezTo>
                    <a:pt x="6136" y="18032"/>
                    <a:pt x="5973" y="18499"/>
                    <a:pt x="5809" y="18733"/>
                  </a:cubicBezTo>
                  <a:cubicBezTo>
                    <a:pt x="5564" y="18850"/>
                    <a:pt x="5155" y="18616"/>
                    <a:pt x="4991" y="18850"/>
                  </a:cubicBezTo>
                  <a:cubicBezTo>
                    <a:pt x="4909" y="18966"/>
                    <a:pt x="4991" y="19200"/>
                    <a:pt x="4991" y="19317"/>
                  </a:cubicBezTo>
                  <a:cubicBezTo>
                    <a:pt x="4909" y="19433"/>
                    <a:pt x="4827" y="19784"/>
                    <a:pt x="4745" y="19900"/>
                  </a:cubicBezTo>
                  <a:cubicBezTo>
                    <a:pt x="4664" y="19900"/>
                    <a:pt x="4418" y="19900"/>
                    <a:pt x="4336" y="19900"/>
                  </a:cubicBezTo>
                  <a:cubicBezTo>
                    <a:pt x="4091" y="19900"/>
                    <a:pt x="3764" y="19667"/>
                    <a:pt x="3518" y="19784"/>
                  </a:cubicBezTo>
                  <a:cubicBezTo>
                    <a:pt x="3436" y="19900"/>
                    <a:pt x="3273" y="20134"/>
                    <a:pt x="3191" y="20251"/>
                  </a:cubicBezTo>
                  <a:cubicBezTo>
                    <a:pt x="3027" y="20484"/>
                    <a:pt x="2700" y="20834"/>
                    <a:pt x="2536" y="21068"/>
                  </a:cubicBezTo>
                  <a:cubicBezTo>
                    <a:pt x="2455" y="21185"/>
                    <a:pt x="2209" y="21418"/>
                    <a:pt x="2127" y="21418"/>
                  </a:cubicBezTo>
                  <a:cubicBezTo>
                    <a:pt x="1964" y="21535"/>
                    <a:pt x="1391" y="21535"/>
                    <a:pt x="1391" y="21535"/>
                  </a:cubicBezTo>
                  <a:cubicBezTo>
                    <a:pt x="1391" y="21535"/>
                    <a:pt x="1145" y="21185"/>
                    <a:pt x="982" y="21068"/>
                  </a:cubicBezTo>
                  <a:cubicBezTo>
                    <a:pt x="900" y="20951"/>
                    <a:pt x="409" y="21068"/>
                    <a:pt x="409" y="21068"/>
                  </a:cubicBezTo>
                  <a:cubicBezTo>
                    <a:pt x="409" y="21068"/>
                    <a:pt x="409" y="20834"/>
                    <a:pt x="409" y="20718"/>
                  </a:cubicBezTo>
                  <a:cubicBezTo>
                    <a:pt x="409" y="20601"/>
                    <a:pt x="409" y="20484"/>
                    <a:pt x="409" y="20484"/>
                  </a:cubicBezTo>
                  <a:cubicBezTo>
                    <a:pt x="327" y="20367"/>
                    <a:pt x="245" y="20601"/>
                    <a:pt x="164" y="20601"/>
                  </a:cubicBezTo>
                  <a:cubicBezTo>
                    <a:pt x="82" y="20601"/>
                    <a:pt x="0" y="20367"/>
                    <a:pt x="0" y="20251"/>
                  </a:cubicBezTo>
                  <a:cubicBezTo>
                    <a:pt x="0" y="20134"/>
                    <a:pt x="82" y="20017"/>
                    <a:pt x="164" y="20017"/>
                  </a:cubicBezTo>
                  <a:cubicBezTo>
                    <a:pt x="245" y="20017"/>
                    <a:pt x="327" y="20017"/>
                    <a:pt x="409" y="20017"/>
                  </a:cubicBezTo>
                  <a:cubicBezTo>
                    <a:pt x="491" y="20017"/>
                    <a:pt x="573" y="19900"/>
                    <a:pt x="655" y="19900"/>
                  </a:cubicBezTo>
                  <a:cubicBezTo>
                    <a:pt x="818" y="19667"/>
                    <a:pt x="900" y="19433"/>
                    <a:pt x="982" y="19200"/>
                  </a:cubicBezTo>
                  <a:cubicBezTo>
                    <a:pt x="1064" y="19083"/>
                    <a:pt x="1064" y="18966"/>
                    <a:pt x="1145" y="18733"/>
                  </a:cubicBezTo>
                  <a:cubicBezTo>
                    <a:pt x="1309" y="18499"/>
                    <a:pt x="1473" y="18149"/>
                    <a:pt x="1636" y="18032"/>
                  </a:cubicBezTo>
                  <a:cubicBezTo>
                    <a:pt x="1800" y="17799"/>
                    <a:pt x="2045" y="17682"/>
                    <a:pt x="2127" y="17449"/>
                  </a:cubicBezTo>
                  <a:cubicBezTo>
                    <a:pt x="2373" y="17215"/>
                    <a:pt x="2536" y="16981"/>
                    <a:pt x="2782" y="16748"/>
                  </a:cubicBezTo>
                  <a:cubicBezTo>
                    <a:pt x="2864" y="16631"/>
                    <a:pt x="2945" y="16514"/>
                    <a:pt x="3027" y="16398"/>
                  </a:cubicBezTo>
                  <a:cubicBezTo>
                    <a:pt x="3027" y="16281"/>
                    <a:pt x="3191" y="16281"/>
                    <a:pt x="3191" y="16164"/>
                  </a:cubicBezTo>
                  <a:cubicBezTo>
                    <a:pt x="3273" y="16047"/>
                    <a:pt x="3273" y="15931"/>
                    <a:pt x="3273" y="15814"/>
                  </a:cubicBezTo>
                  <a:cubicBezTo>
                    <a:pt x="3273" y="15697"/>
                    <a:pt x="3191" y="15580"/>
                    <a:pt x="3191" y="15464"/>
                  </a:cubicBezTo>
                  <a:cubicBezTo>
                    <a:pt x="3191" y="15230"/>
                    <a:pt x="3273" y="14997"/>
                    <a:pt x="3273" y="14763"/>
                  </a:cubicBezTo>
                  <a:cubicBezTo>
                    <a:pt x="3273" y="14530"/>
                    <a:pt x="3355" y="14179"/>
                    <a:pt x="3273" y="14063"/>
                  </a:cubicBezTo>
                  <a:cubicBezTo>
                    <a:pt x="3273" y="13946"/>
                    <a:pt x="3109" y="13829"/>
                    <a:pt x="3027" y="13712"/>
                  </a:cubicBezTo>
                  <a:cubicBezTo>
                    <a:pt x="3027" y="13712"/>
                    <a:pt x="3027" y="13596"/>
                    <a:pt x="3027" y="13479"/>
                  </a:cubicBezTo>
                  <a:cubicBezTo>
                    <a:pt x="3109" y="13479"/>
                    <a:pt x="3109" y="13479"/>
                    <a:pt x="3109" y="13362"/>
                  </a:cubicBezTo>
                  <a:cubicBezTo>
                    <a:pt x="3191" y="13245"/>
                    <a:pt x="3355" y="13362"/>
                    <a:pt x="3518" y="13362"/>
                  </a:cubicBezTo>
                  <a:cubicBezTo>
                    <a:pt x="3518" y="13362"/>
                    <a:pt x="3600" y="13245"/>
                    <a:pt x="3682" y="13129"/>
                  </a:cubicBezTo>
                  <a:cubicBezTo>
                    <a:pt x="3764" y="13129"/>
                    <a:pt x="3927" y="12895"/>
                    <a:pt x="4009" y="12895"/>
                  </a:cubicBezTo>
                  <a:cubicBezTo>
                    <a:pt x="4091" y="12778"/>
                    <a:pt x="4255" y="12895"/>
                    <a:pt x="4336" y="12895"/>
                  </a:cubicBezTo>
                  <a:cubicBezTo>
                    <a:pt x="4418" y="12778"/>
                    <a:pt x="4500" y="12778"/>
                    <a:pt x="4582" y="12778"/>
                  </a:cubicBezTo>
                  <a:cubicBezTo>
                    <a:pt x="4664" y="12661"/>
                    <a:pt x="4909" y="12545"/>
                    <a:pt x="4991" y="12428"/>
                  </a:cubicBezTo>
                  <a:cubicBezTo>
                    <a:pt x="4991" y="12311"/>
                    <a:pt x="4991" y="12078"/>
                    <a:pt x="4991" y="11961"/>
                  </a:cubicBezTo>
                  <a:cubicBezTo>
                    <a:pt x="5073" y="11727"/>
                    <a:pt x="5155" y="11494"/>
                    <a:pt x="5155" y="11377"/>
                  </a:cubicBezTo>
                  <a:cubicBezTo>
                    <a:pt x="5236" y="11260"/>
                    <a:pt x="5400" y="11027"/>
                    <a:pt x="5482" y="10910"/>
                  </a:cubicBezTo>
                  <a:cubicBezTo>
                    <a:pt x="5645" y="10793"/>
                    <a:pt x="5973" y="10910"/>
                    <a:pt x="6055" y="10677"/>
                  </a:cubicBezTo>
                  <a:cubicBezTo>
                    <a:pt x="6136" y="10677"/>
                    <a:pt x="6218" y="10443"/>
                    <a:pt x="6218" y="10326"/>
                  </a:cubicBezTo>
                  <a:cubicBezTo>
                    <a:pt x="6300" y="10210"/>
                    <a:pt x="6218" y="9976"/>
                    <a:pt x="6300" y="9976"/>
                  </a:cubicBezTo>
                  <a:cubicBezTo>
                    <a:pt x="6300" y="9859"/>
                    <a:pt x="6464" y="9743"/>
                    <a:pt x="6464" y="9626"/>
                  </a:cubicBezTo>
                  <a:cubicBezTo>
                    <a:pt x="6545" y="9392"/>
                    <a:pt x="6218" y="8925"/>
                    <a:pt x="6136" y="8692"/>
                  </a:cubicBezTo>
                  <a:cubicBezTo>
                    <a:pt x="6055" y="8575"/>
                    <a:pt x="5891" y="8458"/>
                    <a:pt x="5809" y="8341"/>
                  </a:cubicBezTo>
                  <a:cubicBezTo>
                    <a:pt x="5809" y="8225"/>
                    <a:pt x="5645" y="7991"/>
                    <a:pt x="5564" y="7991"/>
                  </a:cubicBezTo>
                  <a:cubicBezTo>
                    <a:pt x="5482" y="7874"/>
                    <a:pt x="5073" y="7874"/>
                    <a:pt x="4991" y="7874"/>
                  </a:cubicBezTo>
                  <a:cubicBezTo>
                    <a:pt x="4827" y="7874"/>
                    <a:pt x="4500" y="8108"/>
                    <a:pt x="4336" y="8108"/>
                  </a:cubicBezTo>
                  <a:cubicBezTo>
                    <a:pt x="4255" y="8225"/>
                    <a:pt x="4009" y="8341"/>
                    <a:pt x="3927" y="8458"/>
                  </a:cubicBezTo>
                  <a:cubicBezTo>
                    <a:pt x="3845" y="8458"/>
                    <a:pt x="3518" y="8692"/>
                    <a:pt x="3436" y="8692"/>
                  </a:cubicBezTo>
                  <a:cubicBezTo>
                    <a:pt x="3273" y="8692"/>
                    <a:pt x="3027" y="8692"/>
                    <a:pt x="2864" y="8692"/>
                  </a:cubicBezTo>
                  <a:cubicBezTo>
                    <a:pt x="2536" y="8692"/>
                    <a:pt x="1882" y="8925"/>
                    <a:pt x="1636" y="8575"/>
                  </a:cubicBezTo>
                  <a:cubicBezTo>
                    <a:pt x="1555" y="8458"/>
                    <a:pt x="1555" y="7991"/>
                    <a:pt x="1555" y="7758"/>
                  </a:cubicBezTo>
                  <a:cubicBezTo>
                    <a:pt x="1555" y="7641"/>
                    <a:pt x="1636" y="7407"/>
                    <a:pt x="1718" y="7174"/>
                  </a:cubicBezTo>
                  <a:cubicBezTo>
                    <a:pt x="1800" y="7057"/>
                    <a:pt x="2045" y="6940"/>
                    <a:pt x="2045" y="6707"/>
                  </a:cubicBezTo>
                  <a:cubicBezTo>
                    <a:pt x="2127" y="6590"/>
                    <a:pt x="2045" y="6123"/>
                    <a:pt x="2127" y="6006"/>
                  </a:cubicBezTo>
                  <a:cubicBezTo>
                    <a:pt x="2209" y="5890"/>
                    <a:pt x="2455" y="5656"/>
                    <a:pt x="2536" y="5656"/>
                  </a:cubicBezTo>
                  <a:cubicBezTo>
                    <a:pt x="2536" y="5539"/>
                    <a:pt x="2700" y="5539"/>
                    <a:pt x="2700" y="5423"/>
                  </a:cubicBezTo>
                  <a:cubicBezTo>
                    <a:pt x="2864" y="5306"/>
                    <a:pt x="2782" y="4722"/>
                    <a:pt x="2864" y="4605"/>
                  </a:cubicBezTo>
                  <a:cubicBezTo>
                    <a:pt x="2864" y="4489"/>
                    <a:pt x="3027" y="4255"/>
                    <a:pt x="3027" y="4255"/>
                  </a:cubicBezTo>
                  <a:cubicBezTo>
                    <a:pt x="3109" y="4138"/>
                    <a:pt x="3273" y="4138"/>
                    <a:pt x="3355" y="4138"/>
                  </a:cubicBezTo>
                  <a:cubicBezTo>
                    <a:pt x="3436" y="4021"/>
                    <a:pt x="3518" y="3788"/>
                    <a:pt x="3600" y="3788"/>
                  </a:cubicBezTo>
                  <a:cubicBezTo>
                    <a:pt x="3764" y="3554"/>
                    <a:pt x="4009" y="3438"/>
                    <a:pt x="4091" y="3321"/>
                  </a:cubicBezTo>
                  <a:cubicBezTo>
                    <a:pt x="4173" y="3204"/>
                    <a:pt x="4418" y="3204"/>
                    <a:pt x="4500" y="3087"/>
                  </a:cubicBezTo>
                  <a:cubicBezTo>
                    <a:pt x="4500" y="3087"/>
                    <a:pt x="4582" y="2854"/>
                    <a:pt x="4582" y="2737"/>
                  </a:cubicBezTo>
                  <a:cubicBezTo>
                    <a:pt x="4664" y="2504"/>
                    <a:pt x="4500" y="2153"/>
                    <a:pt x="4418" y="2037"/>
                  </a:cubicBezTo>
                  <a:cubicBezTo>
                    <a:pt x="4336" y="1803"/>
                    <a:pt x="4091" y="1453"/>
                    <a:pt x="4091" y="1219"/>
                  </a:cubicBezTo>
                  <a:cubicBezTo>
                    <a:pt x="4091" y="1103"/>
                    <a:pt x="4173" y="869"/>
                    <a:pt x="4173" y="636"/>
                  </a:cubicBezTo>
                  <a:cubicBezTo>
                    <a:pt x="4173" y="636"/>
                    <a:pt x="4255" y="402"/>
                    <a:pt x="4336" y="402"/>
                  </a:cubicBezTo>
                  <a:cubicBezTo>
                    <a:pt x="4418" y="285"/>
                    <a:pt x="4500" y="169"/>
                    <a:pt x="4582" y="52"/>
                  </a:cubicBezTo>
                  <a:cubicBezTo>
                    <a:pt x="4745" y="52"/>
                    <a:pt x="5155" y="-65"/>
                    <a:pt x="5318" y="52"/>
                  </a:cubicBezTo>
                  <a:cubicBezTo>
                    <a:pt x="5482" y="52"/>
                    <a:pt x="5645" y="285"/>
                    <a:pt x="5809" y="402"/>
                  </a:cubicBezTo>
                  <a:cubicBezTo>
                    <a:pt x="5973" y="402"/>
                    <a:pt x="6300" y="519"/>
                    <a:pt x="6464" y="636"/>
                  </a:cubicBezTo>
                  <a:cubicBezTo>
                    <a:pt x="6627" y="636"/>
                    <a:pt x="7036" y="869"/>
                    <a:pt x="7282" y="869"/>
                  </a:cubicBezTo>
                  <a:cubicBezTo>
                    <a:pt x="7445" y="752"/>
                    <a:pt x="7691" y="636"/>
                    <a:pt x="7773" y="519"/>
                  </a:cubicBezTo>
                  <a:cubicBezTo>
                    <a:pt x="7936" y="402"/>
                    <a:pt x="8100" y="285"/>
                    <a:pt x="8264" y="169"/>
                  </a:cubicBezTo>
                  <a:cubicBezTo>
                    <a:pt x="8345" y="169"/>
                    <a:pt x="8591" y="169"/>
                    <a:pt x="8673" y="169"/>
                  </a:cubicBezTo>
                  <a:cubicBezTo>
                    <a:pt x="8755" y="285"/>
                    <a:pt x="9000" y="519"/>
                    <a:pt x="9082" y="636"/>
                  </a:cubicBezTo>
                  <a:cubicBezTo>
                    <a:pt x="9164" y="752"/>
                    <a:pt x="9245" y="986"/>
                    <a:pt x="9327" y="986"/>
                  </a:cubicBezTo>
                  <a:cubicBezTo>
                    <a:pt x="9409" y="1103"/>
                    <a:pt x="9655" y="1219"/>
                    <a:pt x="9736" y="1219"/>
                  </a:cubicBezTo>
                  <a:cubicBezTo>
                    <a:pt x="9900" y="1219"/>
                    <a:pt x="10064" y="869"/>
                    <a:pt x="10145" y="986"/>
                  </a:cubicBezTo>
                  <a:cubicBezTo>
                    <a:pt x="10309" y="1103"/>
                    <a:pt x="10227" y="1453"/>
                    <a:pt x="10145" y="1686"/>
                  </a:cubicBezTo>
                  <a:cubicBezTo>
                    <a:pt x="10145" y="1803"/>
                    <a:pt x="9982" y="2153"/>
                    <a:pt x="9900" y="2270"/>
                  </a:cubicBezTo>
                  <a:cubicBezTo>
                    <a:pt x="9818" y="2387"/>
                    <a:pt x="9736" y="2737"/>
                    <a:pt x="9655" y="2854"/>
                  </a:cubicBezTo>
                  <a:cubicBezTo>
                    <a:pt x="9655" y="3087"/>
                    <a:pt x="9655" y="3554"/>
                    <a:pt x="9655" y="3671"/>
                  </a:cubicBezTo>
                  <a:cubicBezTo>
                    <a:pt x="9736" y="3788"/>
                    <a:pt x="9818" y="3788"/>
                    <a:pt x="9900" y="3905"/>
                  </a:cubicBezTo>
                  <a:cubicBezTo>
                    <a:pt x="9982" y="4021"/>
                    <a:pt x="10309" y="4021"/>
                    <a:pt x="10391" y="4138"/>
                  </a:cubicBezTo>
                  <a:cubicBezTo>
                    <a:pt x="10555" y="4255"/>
                    <a:pt x="10800" y="4372"/>
                    <a:pt x="10964" y="4489"/>
                  </a:cubicBezTo>
                  <a:cubicBezTo>
                    <a:pt x="11045" y="4489"/>
                    <a:pt x="11373" y="4255"/>
                    <a:pt x="11536" y="4372"/>
                  </a:cubicBezTo>
                  <a:cubicBezTo>
                    <a:pt x="11618" y="4489"/>
                    <a:pt x="11700" y="4722"/>
                    <a:pt x="11782" y="4839"/>
                  </a:cubicBezTo>
                  <a:cubicBezTo>
                    <a:pt x="11864" y="4956"/>
                    <a:pt x="12109" y="5189"/>
                    <a:pt x="12191" y="5189"/>
                  </a:cubicBezTo>
                  <a:cubicBezTo>
                    <a:pt x="12273" y="5189"/>
                    <a:pt x="12273" y="4956"/>
                    <a:pt x="12355" y="4956"/>
                  </a:cubicBezTo>
                  <a:cubicBezTo>
                    <a:pt x="12436" y="4839"/>
                    <a:pt x="12518" y="4722"/>
                    <a:pt x="12600" y="4722"/>
                  </a:cubicBezTo>
                  <a:cubicBezTo>
                    <a:pt x="12682" y="4605"/>
                    <a:pt x="12845" y="4605"/>
                    <a:pt x="13009" y="4489"/>
                  </a:cubicBezTo>
                  <a:cubicBezTo>
                    <a:pt x="13091" y="4489"/>
                    <a:pt x="13173" y="4372"/>
                    <a:pt x="13255" y="4372"/>
                  </a:cubicBezTo>
                  <a:cubicBezTo>
                    <a:pt x="13336" y="4372"/>
                    <a:pt x="13500" y="4255"/>
                    <a:pt x="13582" y="4255"/>
                  </a:cubicBezTo>
                  <a:cubicBezTo>
                    <a:pt x="13664" y="4255"/>
                    <a:pt x="13909" y="4255"/>
                    <a:pt x="14073" y="4255"/>
                  </a:cubicBezTo>
                  <a:cubicBezTo>
                    <a:pt x="14318" y="4255"/>
                    <a:pt x="14645" y="3905"/>
                    <a:pt x="14809" y="4138"/>
                  </a:cubicBezTo>
                  <a:cubicBezTo>
                    <a:pt x="14891" y="4255"/>
                    <a:pt x="14809" y="4605"/>
                    <a:pt x="14809" y="4722"/>
                  </a:cubicBezTo>
                  <a:cubicBezTo>
                    <a:pt x="14891" y="4956"/>
                    <a:pt x="15218" y="5306"/>
                    <a:pt x="15382" y="5423"/>
                  </a:cubicBezTo>
                  <a:cubicBezTo>
                    <a:pt x="15545" y="5539"/>
                    <a:pt x="16118" y="5539"/>
                    <a:pt x="16118" y="5539"/>
                  </a:cubicBezTo>
                  <a:cubicBezTo>
                    <a:pt x="16118" y="5539"/>
                    <a:pt x="16118" y="5773"/>
                    <a:pt x="16118" y="5890"/>
                  </a:cubicBezTo>
                  <a:cubicBezTo>
                    <a:pt x="16200" y="6006"/>
                    <a:pt x="16282" y="6240"/>
                    <a:pt x="16282" y="6357"/>
                  </a:cubicBezTo>
                  <a:cubicBezTo>
                    <a:pt x="16445" y="6473"/>
                    <a:pt x="16855" y="6940"/>
                    <a:pt x="17018" y="7174"/>
                  </a:cubicBezTo>
                  <a:cubicBezTo>
                    <a:pt x="17100" y="7291"/>
                    <a:pt x="17100" y="7524"/>
                    <a:pt x="17182" y="7641"/>
                  </a:cubicBezTo>
                  <a:cubicBezTo>
                    <a:pt x="17264" y="7758"/>
                    <a:pt x="17509" y="7758"/>
                    <a:pt x="17591" y="7758"/>
                  </a:cubicBezTo>
                  <a:cubicBezTo>
                    <a:pt x="17673" y="7758"/>
                    <a:pt x="17836" y="7641"/>
                    <a:pt x="17836" y="7641"/>
                  </a:cubicBezTo>
                  <a:cubicBezTo>
                    <a:pt x="17836" y="7641"/>
                    <a:pt x="18082" y="8458"/>
                    <a:pt x="18245" y="8575"/>
                  </a:cubicBezTo>
                  <a:cubicBezTo>
                    <a:pt x="18409" y="8692"/>
                    <a:pt x="18818" y="8809"/>
                    <a:pt x="19064" y="8809"/>
                  </a:cubicBezTo>
                  <a:cubicBezTo>
                    <a:pt x="19227" y="8809"/>
                    <a:pt x="19636" y="8575"/>
                    <a:pt x="19800" y="8575"/>
                  </a:cubicBezTo>
                  <a:cubicBezTo>
                    <a:pt x="19964" y="8575"/>
                    <a:pt x="20209" y="8458"/>
                    <a:pt x="20373" y="8692"/>
                  </a:cubicBezTo>
                  <a:cubicBezTo>
                    <a:pt x="20455" y="8809"/>
                    <a:pt x="20373" y="9276"/>
                    <a:pt x="20373" y="9509"/>
                  </a:cubicBezTo>
                  <a:cubicBezTo>
                    <a:pt x="20373" y="9626"/>
                    <a:pt x="20373" y="9859"/>
                    <a:pt x="20373" y="10093"/>
                  </a:cubicBezTo>
                  <a:cubicBezTo>
                    <a:pt x="20455" y="10210"/>
                    <a:pt x="20536" y="10560"/>
                    <a:pt x="20618" y="10793"/>
                  </a:cubicBezTo>
                  <a:cubicBezTo>
                    <a:pt x="20618" y="10793"/>
                    <a:pt x="20618" y="11027"/>
                    <a:pt x="20700" y="11027"/>
                  </a:cubicBezTo>
                  <a:cubicBezTo>
                    <a:pt x="20864" y="11260"/>
                    <a:pt x="21436" y="10793"/>
                    <a:pt x="21600" y="1102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FC66BE48-B4EC-4550-91BF-7B6C0CE89174}"/>
                </a:ext>
              </a:extLst>
            </p:cNvPr>
            <p:cNvSpPr/>
            <p:nvPr/>
          </p:nvSpPr>
          <p:spPr>
            <a:xfrm>
              <a:off x="1921647" y="3201637"/>
              <a:ext cx="386117" cy="438504"/>
            </a:xfrm>
            <a:custGeom>
              <a:avLst/>
              <a:gdLst/>
              <a:ahLst/>
              <a:cxnLst>
                <a:cxn ang="0">
                  <a:pos x="wd2" y="hd2"/>
                </a:cxn>
                <a:cxn ang="5400000">
                  <a:pos x="wd2" y="hd2"/>
                </a:cxn>
                <a:cxn ang="10800000">
                  <a:pos x="wd2" y="hd2"/>
                </a:cxn>
                <a:cxn ang="16200000">
                  <a:pos x="wd2" y="hd2"/>
                </a:cxn>
              </a:cxnLst>
              <a:rect l="0" t="0" r="r" b="b"/>
              <a:pathLst>
                <a:path w="21193" h="21600" extrusionOk="0">
                  <a:moveTo>
                    <a:pt x="19362" y="4909"/>
                  </a:moveTo>
                  <a:cubicBezTo>
                    <a:pt x="20095" y="5236"/>
                    <a:pt x="21193" y="6873"/>
                    <a:pt x="21193" y="7855"/>
                  </a:cubicBezTo>
                  <a:cubicBezTo>
                    <a:pt x="21193" y="8182"/>
                    <a:pt x="20095" y="8509"/>
                    <a:pt x="19729" y="8836"/>
                  </a:cubicBezTo>
                  <a:cubicBezTo>
                    <a:pt x="18996" y="9491"/>
                    <a:pt x="18264" y="11127"/>
                    <a:pt x="18264" y="11782"/>
                  </a:cubicBezTo>
                  <a:cubicBezTo>
                    <a:pt x="18264" y="12109"/>
                    <a:pt x="18264" y="12436"/>
                    <a:pt x="18264" y="12764"/>
                  </a:cubicBezTo>
                  <a:cubicBezTo>
                    <a:pt x="17898" y="13418"/>
                    <a:pt x="16800" y="14727"/>
                    <a:pt x="17166" y="15382"/>
                  </a:cubicBezTo>
                  <a:cubicBezTo>
                    <a:pt x="17166" y="15709"/>
                    <a:pt x="18264" y="15709"/>
                    <a:pt x="18630" y="15382"/>
                  </a:cubicBezTo>
                  <a:cubicBezTo>
                    <a:pt x="18630" y="15382"/>
                    <a:pt x="18630" y="14727"/>
                    <a:pt x="18996" y="14400"/>
                  </a:cubicBezTo>
                  <a:cubicBezTo>
                    <a:pt x="18996" y="14400"/>
                    <a:pt x="19729" y="14400"/>
                    <a:pt x="20095" y="14400"/>
                  </a:cubicBezTo>
                  <a:cubicBezTo>
                    <a:pt x="20095" y="14400"/>
                    <a:pt x="20461" y="14400"/>
                    <a:pt x="20461" y="14727"/>
                  </a:cubicBezTo>
                  <a:cubicBezTo>
                    <a:pt x="20827" y="15055"/>
                    <a:pt x="20095" y="15709"/>
                    <a:pt x="20095" y="16036"/>
                  </a:cubicBezTo>
                  <a:cubicBezTo>
                    <a:pt x="20095" y="16364"/>
                    <a:pt x="20095" y="17673"/>
                    <a:pt x="20095" y="18000"/>
                  </a:cubicBezTo>
                  <a:cubicBezTo>
                    <a:pt x="20095" y="18655"/>
                    <a:pt x="19729" y="19636"/>
                    <a:pt x="19362" y="19964"/>
                  </a:cubicBezTo>
                  <a:cubicBezTo>
                    <a:pt x="19362" y="20291"/>
                    <a:pt x="18630" y="20945"/>
                    <a:pt x="18264" y="21273"/>
                  </a:cubicBezTo>
                  <a:cubicBezTo>
                    <a:pt x="17898" y="21273"/>
                    <a:pt x="16800" y="21273"/>
                    <a:pt x="16434" y="21273"/>
                  </a:cubicBezTo>
                  <a:cubicBezTo>
                    <a:pt x="16068" y="21273"/>
                    <a:pt x="14603" y="20618"/>
                    <a:pt x="14237" y="20291"/>
                  </a:cubicBezTo>
                  <a:cubicBezTo>
                    <a:pt x="13871" y="19964"/>
                    <a:pt x="13139" y="19309"/>
                    <a:pt x="12407" y="19636"/>
                  </a:cubicBezTo>
                  <a:cubicBezTo>
                    <a:pt x="12040" y="19636"/>
                    <a:pt x="11674" y="20291"/>
                    <a:pt x="11308" y="20618"/>
                  </a:cubicBezTo>
                  <a:cubicBezTo>
                    <a:pt x="10942" y="20945"/>
                    <a:pt x="10210" y="21273"/>
                    <a:pt x="9844" y="21600"/>
                  </a:cubicBezTo>
                  <a:cubicBezTo>
                    <a:pt x="9478" y="21600"/>
                    <a:pt x="8746" y="21273"/>
                    <a:pt x="8379" y="21273"/>
                  </a:cubicBezTo>
                  <a:cubicBezTo>
                    <a:pt x="8013" y="20945"/>
                    <a:pt x="6549" y="20291"/>
                    <a:pt x="5817" y="19964"/>
                  </a:cubicBezTo>
                  <a:cubicBezTo>
                    <a:pt x="5085" y="19636"/>
                    <a:pt x="2888" y="18982"/>
                    <a:pt x="2888" y="18327"/>
                  </a:cubicBezTo>
                  <a:cubicBezTo>
                    <a:pt x="2888" y="18000"/>
                    <a:pt x="3986" y="18000"/>
                    <a:pt x="3986" y="17673"/>
                  </a:cubicBezTo>
                  <a:cubicBezTo>
                    <a:pt x="3986" y="17018"/>
                    <a:pt x="2156" y="16691"/>
                    <a:pt x="1424" y="16364"/>
                  </a:cubicBezTo>
                  <a:cubicBezTo>
                    <a:pt x="1424" y="16036"/>
                    <a:pt x="691" y="15709"/>
                    <a:pt x="325" y="15382"/>
                  </a:cubicBezTo>
                  <a:cubicBezTo>
                    <a:pt x="-407" y="14073"/>
                    <a:pt x="325" y="9491"/>
                    <a:pt x="325" y="9491"/>
                  </a:cubicBezTo>
                  <a:cubicBezTo>
                    <a:pt x="14237" y="0"/>
                    <a:pt x="14237" y="0"/>
                    <a:pt x="14237" y="0"/>
                  </a:cubicBezTo>
                  <a:cubicBezTo>
                    <a:pt x="14237" y="0"/>
                    <a:pt x="16434" y="1964"/>
                    <a:pt x="17532" y="2291"/>
                  </a:cubicBezTo>
                  <a:cubicBezTo>
                    <a:pt x="17898" y="2618"/>
                    <a:pt x="18264" y="2291"/>
                    <a:pt x="18630" y="2291"/>
                  </a:cubicBezTo>
                  <a:cubicBezTo>
                    <a:pt x="19362" y="2618"/>
                    <a:pt x="20095" y="3273"/>
                    <a:pt x="20095" y="3600"/>
                  </a:cubicBezTo>
                  <a:cubicBezTo>
                    <a:pt x="20095" y="4582"/>
                    <a:pt x="17532" y="4582"/>
                    <a:pt x="17166" y="5236"/>
                  </a:cubicBezTo>
                  <a:cubicBezTo>
                    <a:pt x="17166" y="5236"/>
                    <a:pt x="17166" y="5564"/>
                    <a:pt x="17166" y="5891"/>
                  </a:cubicBezTo>
                  <a:cubicBezTo>
                    <a:pt x="17898" y="5891"/>
                    <a:pt x="18630" y="4909"/>
                    <a:pt x="19362" y="49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E3AA3CC2-F425-416A-BFD1-95FFFE8D97AD}"/>
                </a:ext>
              </a:extLst>
            </p:cNvPr>
            <p:cNvSpPr/>
            <p:nvPr/>
          </p:nvSpPr>
          <p:spPr>
            <a:xfrm>
              <a:off x="1921647" y="3201637"/>
              <a:ext cx="386117" cy="438504"/>
            </a:xfrm>
            <a:custGeom>
              <a:avLst/>
              <a:gdLst/>
              <a:ahLst/>
              <a:cxnLst>
                <a:cxn ang="0">
                  <a:pos x="wd2" y="hd2"/>
                </a:cxn>
                <a:cxn ang="5400000">
                  <a:pos x="wd2" y="hd2"/>
                </a:cxn>
                <a:cxn ang="10800000">
                  <a:pos x="wd2" y="hd2"/>
                </a:cxn>
                <a:cxn ang="16200000">
                  <a:pos x="wd2" y="hd2"/>
                </a:cxn>
              </a:cxnLst>
              <a:rect l="0" t="0" r="r" b="b"/>
              <a:pathLst>
                <a:path w="21193" h="21600" extrusionOk="0">
                  <a:moveTo>
                    <a:pt x="19362" y="4909"/>
                  </a:moveTo>
                  <a:cubicBezTo>
                    <a:pt x="20095" y="5236"/>
                    <a:pt x="21193" y="6873"/>
                    <a:pt x="21193" y="7855"/>
                  </a:cubicBezTo>
                  <a:cubicBezTo>
                    <a:pt x="21193" y="8182"/>
                    <a:pt x="20095" y="8509"/>
                    <a:pt x="19729" y="8836"/>
                  </a:cubicBezTo>
                  <a:cubicBezTo>
                    <a:pt x="18996" y="9491"/>
                    <a:pt x="18264" y="11127"/>
                    <a:pt x="18264" y="11782"/>
                  </a:cubicBezTo>
                  <a:cubicBezTo>
                    <a:pt x="18264" y="12109"/>
                    <a:pt x="18264" y="12436"/>
                    <a:pt x="18264" y="12764"/>
                  </a:cubicBezTo>
                  <a:cubicBezTo>
                    <a:pt x="17898" y="13418"/>
                    <a:pt x="16800" y="14727"/>
                    <a:pt x="17166" y="15382"/>
                  </a:cubicBezTo>
                  <a:cubicBezTo>
                    <a:pt x="17166" y="15709"/>
                    <a:pt x="18264" y="15709"/>
                    <a:pt x="18630" y="15382"/>
                  </a:cubicBezTo>
                  <a:cubicBezTo>
                    <a:pt x="18630" y="15382"/>
                    <a:pt x="18630" y="14727"/>
                    <a:pt x="18996" y="14400"/>
                  </a:cubicBezTo>
                  <a:cubicBezTo>
                    <a:pt x="18996" y="14400"/>
                    <a:pt x="19729" y="14400"/>
                    <a:pt x="20095" y="14400"/>
                  </a:cubicBezTo>
                  <a:cubicBezTo>
                    <a:pt x="20095" y="14400"/>
                    <a:pt x="20461" y="14400"/>
                    <a:pt x="20461" y="14727"/>
                  </a:cubicBezTo>
                  <a:cubicBezTo>
                    <a:pt x="20827" y="15055"/>
                    <a:pt x="20095" y="15709"/>
                    <a:pt x="20095" y="16036"/>
                  </a:cubicBezTo>
                  <a:cubicBezTo>
                    <a:pt x="20095" y="16364"/>
                    <a:pt x="20095" y="17673"/>
                    <a:pt x="20095" y="18000"/>
                  </a:cubicBezTo>
                  <a:cubicBezTo>
                    <a:pt x="20095" y="18655"/>
                    <a:pt x="19729" y="19636"/>
                    <a:pt x="19362" y="19964"/>
                  </a:cubicBezTo>
                  <a:cubicBezTo>
                    <a:pt x="19362" y="20291"/>
                    <a:pt x="18630" y="20945"/>
                    <a:pt x="18264" y="21273"/>
                  </a:cubicBezTo>
                  <a:cubicBezTo>
                    <a:pt x="17898" y="21273"/>
                    <a:pt x="16800" y="21273"/>
                    <a:pt x="16434" y="21273"/>
                  </a:cubicBezTo>
                  <a:cubicBezTo>
                    <a:pt x="16068" y="21273"/>
                    <a:pt x="14603" y="20618"/>
                    <a:pt x="14237" y="20291"/>
                  </a:cubicBezTo>
                  <a:cubicBezTo>
                    <a:pt x="13871" y="19964"/>
                    <a:pt x="13139" y="19309"/>
                    <a:pt x="12407" y="19636"/>
                  </a:cubicBezTo>
                  <a:cubicBezTo>
                    <a:pt x="12040" y="19636"/>
                    <a:pt x="11674" y="20291"/>
                    <a:pt x="11308" y="20618"/>
                  </a:cubicBezTo>
                  <a:cubicBezTo>
                    <a:pt x="10942" y="20945"/>
                    <a:pt x="10210" y="21273"/>
                    <a:pt x="9844" y="21600"/>
                  </a:cubicBezTo>
                  <a:cubicBezTo>
                    <a:pt x="9478" y="21600"/>
                    <a:pt x="8746" y="21273"/>
                    <a:pt x="8379" y="21273"/>
                  </a:cubicBezTo>
                  <a:cubicBezTo>
                    <a:pt x="8013" y="20945"/>
                    <a:pt x="6549" y="20291"/>
                    <a:pt x="5817" y="19964"/>
                  </a:cubicBezTo>
                  <a:cubicBezTo>
                    <a:pt x="5085" y="19636"/>
                    <a:pt x="2888" y="18982"/>
                    <a:pt x="2888" y="18327"/>
                  </a:cubicBezTo>
                  <a:cubicBezTo>
                    <a:pt x="2888" y="18000"/>
                    <a:pt x="3986" y="18000"/>
                    <a:pt x="3986" y="17673"/>
                  </a:cubicBezTo>
                  <a:cubicBezTo>
                    <a:pt x="3986" y="17018"/>
                    <a:pt x="2156" y="16691"/>
                    <a:pt x="1424" y="16364"/>
                  </a:cubicBezTo>
                  <a:cubicBezTo>
                    <a:pt x="1424" y="16036"/>
                    <a:pt x="691" y="15709"/>
                    <a:pt x="325" y="15382"/>
                  </a:cubicBezTo>
                  <a:cubicBezTo>
                    <a:pt x="-407" y="14073"/>
                    <a:pt x="325" y="9491"/>
                    <a:pt x="325" y="9491"/>
                  </a:cubicBezTo>
                  <a:cubicBezTo>
                    <a:pt x="14237" y="0"/>
                    <a:pt x="14237" y="0"/>
                    <a:pt x="14237" y="0"/>
                  </a:cubicBezTo>
                  <a:cubicBezTo>
                    <a:pt x="14237" y="0"/>
                    <a:pt x="16434" y="1964"/>
                    <a:pt x="17532" y="2291"/>
                  </a:cubicBezTo>
                  <a:cubicBezTo>
                    <a:pt x="17898" y="2618"/>
                    <a:pt x="18264" y="2291"/>
                    <a:pt x="18630" y="2291"/>
                  </a:cubicBezTo>
                  <a:cubicBezTo>
                    <a:pt x="19362" y="2618"/>
                    <a:pt x="20095" y="3273"/>
                    <a:pt x="20095" y="3600"/>
                  </a:cubicBezTo>
                  <a:cubicBezTo>
                    <a:pt x="20095" y="4582"/>
                    <a:pt x="17532" y="4582"/>
                    <a:pt x="17166" y="5236"/>
                  </a:cubicBezTo>
                  <a:cubicBezTo>
                    <a:pt x="17166" y="5236"/>
                    <a:pt x="17166" y="5564"/>
                    <a:pt x="17166" y="5891"/>
                  </a:cubicBezTo>
                  <a:cubicBezTo>
                    <a:pt x="17898" y="5891"/>
                    <a:pt x="18630" y="4909"/>
                    <a:pt x="19362" y="490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68F10BC6-68D8-42F0-A512-436C59DBDD45}"/>
                </a:ext>
              </a:extLst>
            </p:cNvPr>
            <p:cNvSpPr/>
            <p:nvPr/>
          </p:nvSpPr>
          <p:spPr>
            <a:xfrm>
              <a:off x="1906778" y="3736692"/>
              <a:ext cx="60866" cy="91780"/>
            </a:xfrm>
            <a:custGeom>
              <a:avLst/>
              <a:gdLst/>
              <a:ahLst/>
              <a:cxnLst>
                <a:cxn ang="0">
                  <a:pos x="wd2" y="hd2"/>
                </a:cxn>
                <a:cxn ang="5400000">
                  <a:pos x="wd2" y="hd2"/>
                </a:cxn>
                <a:cxn ang="10800000">
                  <a:pos x="wd2" y="hd2"/>
                </a:cxn>
                <a:cxn ang="16200000">
                  <a:pos x="wd2" y="hd2"/>
                </a:cxn>
              </a:cxnLst>
              <a:rect l="0" t="0" r="r" b="b"/>
              <a:pathLst>
                <a:path w="20335" h="20743" extrusionOk="0">
                  <a:moveTo>
                    <a:pt x="18175" y="686"/>
                  </a:moveTo>
                  <a:cubicBezTo>
                    <a:pt x="20335" y="2229"/>
                    <a:pt x="20335" y="6857"/>
                    <a:pt x="20335" y="8400"/>
                  </a:cubicBezTo>
                  <a:cubicBezTo>
                    <a:pt x="20335" y="9943"/>
                    <a:pt x="18175" y="14572"/>
                    <a:pt x="16015" y="16114"/>
                  </a:cubicBezTo>
                  <a:cubicBezTo>
                    <a:pt x="16015" y="17657"/>
                    <a:pt x="13855" y="19200"/>
                    <a:pt x="11695" y="20743"/>
                  </a:cubicBezTo>
                  <a:cubicBezTo>
                    <a:pt x="7375" y="20743"/>
                    <a:pt x="3055" y="17657"/>
                    <a:pt x="3055" y="16114"/>
                  </a:cubicBezTo>
                  <a:cubicBezTo>
                    <a:pt x="895" y="14572"/>
                    <a:pt x="-1265" y="11486"/>
                    <a:pt x="895" y="8400"/>
                  </a:cubicBezTo>
                  <a:cubicBezTo>
                    <a:pt x="895" y="6857"/>
                    <a:pt x="5215" y="2229"/>
                    <a:pt x="7375" y="686"/>
                  </a:cubicBezTo>
                  <a:cubicBezTo>
                    <a:pt x="9535" y="686"/>
                    <a:pt x="16015" y="-857"/>
                    <a:pt x="18175" y="68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824C0355-615E-44A2-B075-983A78BBCFBD}"/>
                </a:ext>
              </a:extLst>
            </p:cNvPr>
            <p:cNvSpPr/>
            <p:nvPr/>
          </p:nvSpPr>
          <p:spPr>
            <a:xfrm>
              <a:off x="1906778" y="3736692"/>
              <a:ext cx="60866" cy="91780"/>
            </a:xfrm>
            <a:custGeom>
              <a:avLst/>
              <a:gdLst/>
              <a:ahLst/>
              <a:cxnLst>
                <a:cxn ang="0">
                  <a:pos x="wd2" y="hd2"/>
                </a:cxn>
                <a:cxn ang="5400000">
                  <a:pos x="wd2" y="hd2"/>
                </a:cxn>
                <a:cxn ang="10800000">
                  <a:pos x="wd2" y="hd2"/>
                </a:cxn>
                <a:cxn ang="16200000">
                  <a:pos x="wd2" y="hd2"/>
                </a:cxn>
              </a:cxnLst>
              <a:rect l="0" t="0" r="r" b="b"/>
              <a:pathLst>
                <a:path w="20335" h="20743" extrusionOk="0">
                  <a:moveTo>
                    <a:pt x="18175" y="686"/>
                  </a:moveTo>
                  <a:cubicBezTo>
                    <a:pt x="20335" y="2229"/>
                    <a:pt x="20335" y="6857"/>
                    <a:pt x="20335" y="8400"/>
                  </a:cubicBezTo>
                  <a:cubicBezTo>
                    <a:pt x="20335" y="9943"/>
                    <a:pt x="18175" y="14572"/>
                    <a:pt x="16015" y="16114"/>
                  </a:cubicBezTo>
                  <a:cubicBezTo>
                    <a:pt x="16015" y="17657"/>
                    <a:pt x="13855" y="19200"/>
                    <a:pt x="11695" y="20743"/>
                  </a:cubicBezTo>
                  <a:cubicBezTo>
                    <a:pt x="7375" y="20743"/>
                    <a:pt x="3055" y="17657"/>
                    <a:pt x="3055" y="16114"/>
                  </a:cubicBezTo>
                  <a:cubicBezTo>
                    <a:pt x="895" y="14572"/>
                    <a:pt x="-1265" y="11486"/>
                    <a:pt x="895" y="8400"/>
                  </a:cubicBezTo>
                  <a:cubicBezTo>
                    <a:pt x="895" y="6857"/>
                    <a:pt x="5215" y="2229"/>
                    <a:pt x="7375" y="686"/>
                  </a:cubicBezTo>
                  <a:cubicBezTo>
                    <a:pt x="9535" y="686"/>
                    <a:pt x="16015" y="-857"/>
                    <a:pt x="18175" y="68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49D42482-B22D-469B-A3A4-75130372876B}"/>
                </a:ext>
              </a:extLst>
            </p:cNvPr>
            <p:cNvSpPr/>
            <p:nvPr/>
          </p:nvSpPr>
          <p:spPr>
            <a:xfrm>
              <a:off x="2021048" y="3770323"/>
              <a:ext cx="53409" cy="64560"/>
            </a:xfrm>
            <a:custGeom>
              <a:avLst/>
              <a:gdLst/>
              <a:ahLst/>
              <a:cxnLst>
                <a:cxn ang="0">
                  <a:pos x="wd2" y="hd2"/>
                </a:cxn>
                <a:cxn ang="5400000">
                  <a:pos x="wd2" y="hd2"/>
                </a:cxn>
                <a:cxn ang="10800000">
                  <a:pos x="wd2" y="hd2"/>
                </a:cxn>
                <a:cxn ang="16200000">
                  <a:pos x="wd2" y="hd2"/>
                </a:cxn>
              </a:cxnLst>
              <a:rect l="0" t="0" r="r" b="b"/>
              <a:pathLst>
                <a:path w="21600" h="19081" extrusionOk="0">
                  <a:moveTo>
                    <a:pt x="21600" y="6764"/>
                  </a:moveTo>
                  <a:cubicBezTo>
                    <a:pt x="21600" y="8727"/>
                    <a:pt x="16200" y="12654"/>
                    <a:pt x="13500" y="14618"/>
                  </a:cubicBezTo>
                  <a:cubicBezTo>
                    <a:pt x="10800" y="16582"/>
                    <a:pt x="8100" y="20509"/>
                    <a:pt x="5400" y="18545"/>
                  </a:cubicBezTo>
                  <a:cubicBezTo>
                    <a:pt x="2700" y="18545"/>
                    <a:pt x="0" y="14618"/>
                    <a:pt x="0" y="12654"/>
                  </a:cubicBezTo>
                  <a:cubicBezTo>
                    <a:pt x="0" y="10691"/>
                    <a:pt x="0" y="2836"/>
                    <a:pt x="2700" y="873"/>
                  </a:cubicBezTo>
                  <a:cubicBezTo>
                    <a:pt x="2700" y="-1091"/>
                    <a:pt x="10800" y="873"/>
                    <a:pt x="13500" y="873"/>
                  </a:cubicBezTo>
                  <a:cubicBezTo>
                    <a:pt x="16200" y="2836"/>
                    <a:pt x="21600" y="4800"/>
                    <a:pt x="21600" y="67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4433D72B-47FB-453D-A84F-966623BEE7BD}"/>
                </a:ext>
              </a:extLst>
            </p:cNvPr>
            <p:cNvSpPr/>
            <p:nvPr/>
          </p:nvSpPr>
          <p:spPr>
            <a:xfrm>
              <a:off x="2021048" y="3770323"/>
              <a:ext cx="53409" cy="64560"/>
            </a:xfrm>
            <a:custGeom>
              <a:avLst/>
              <a:gdLst/>
              <a:ahLst/>
              <a:cxnLst>
                <a:cxn ang="0">
                  <a:pos x="wd2" y="hd2"/>
                </a:cxn>
                <a:cxn ang="5400000">
                  <a:pos x="wd2" y="hd2"/>
                </a:cxn>
                <a:cxn ang="10800000">
                  <a:pos x="wd2" y="hd2"/>
                </a:cxn>
                <a:cxn ang="16200000">
                  <a:pos x="wd2" y="hd2"/>
                </a:cxn>
              </a:cxnLst>
              <a:rect l="0" t="0" r="r" b="b"/>
              <a:pathLst>
                <a:path w="21600" h="19081" extrusionOk="0">
                  <a:moveTo>
                    <a:pt x="21600" y="6764"/>
                  </a:moveTo>
                  <a:cubicBezTo>
                    <a:pt x="21600" y="8727"/>
                    <a:pt x="16200" y="12654"/>
                    <a:pt x="13500" y="14618"/>
                  </a:cubicBezTo>
                  <a:cubicBezTo>
                    <a:pt x="10800" y="16582"/>
                    <a:pt x="8100" y="20509"/>
                    <a:pt x="5400" y="18545"/>
                  </a:cubicBezTo>
                  <a:cubicBezTo>
                    <a:pt x="2700" y="18545"/>
                    <a:pt x="0" y="14618"/>
                    <a:pt x="0" y="12654"/>
                  </a:cubicBezTo>
                  <a:cubicBezTo>
                    <a:pt x="0" y="10691"/>
                    <a:pt x="0" y="2836"/>
                    <a:pt x="2700" y="873"/>
                  </a:cubicBezTo>
                  <a:cubicBezTo>
                    <a:pt x="2700" y="-1091"/>
                    <a:pt x="10800" y="873"/>
                    <a:pt x="13500" y="873"/>
                  </a:cubicBezTo>
                  <a:cubicBezTo>
                    <a:pt x="16200" y="2836"/>
                    <a:pt x="21600" y="4800"/>
                    <a:pt x="21600" y="67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39A50BE5-F107-421C-A8FD-219E4B04C36F}"/>
                </a:ext>
              </a:extLst>
            </p:cNvPr>
            <p:cNvSpPr/>
            <p:nvPr/>
          </p:nvSpPr>
          <p:spPr>
            <a:xfrm>
              <a:off x="2060556" y="3640139"/>
              <a:ext cx="140394" cy="179900"/>
            </a:xfrm>
            <a:custGeom>
              <a:avLst/>
              <a:gdLst/>
              <a:ahLst/>
              <a:cxnLst>
                <a:cxn ang="0">
                  <a:pos x="wd2" y="hd2"/>
                </a:cxn>
                <a:cxn ang="5400000">
                  <a:pos x="wd2" y="hd2"/>
                </a:cxn>
                <a:cxn ang="10800000">
                  <a:pos x="wd2" y="hd2"/>
                </a:cxn>
                <a:cxn ang="16200000">
                  <a:pos x="wd2" y="hd2"/>
                </a:cxn>
              </a:cxnLst>
              <a:rect l="0" t="0" r="r" b="b"/>
              <a:pathLst>
                <a:path w="20747" h="21600" extrusionOk="0">
                  <a:moveTo>
                    <a:pt x="20747" y="10400"/>
                  </a:moveTo>
                  <a:cubicBezTo>
                    <a:pt x="20747" y="12000"/>
                    <a:pt x="17802" y="16000"/>
                    <a:pt x="16820" y="16800"/>
                  </a:cubicBezTo>
                  <a:cubicBezTo>
                    <a:pt x="15838" y="18400"/>
                    <a:pt x="14856" y="20800"/>
                    <a:pt x="13874" y="21600"/>
                  </a:cubicBezTo>
                  <a:cubicBezTo>
                    <a:pt x="12892" y="21600"/>
                    <a:pt x="10929" y="20800"/>
                    <a:pt x="9947" y="20800"/>
                  </a:cubicBezTo>
                  <a:cubicBezTo>
                    <a:pt x="8965" y="20000"/>
                    <a:pt x="7983" y="18400"/>
                    <a:pt x="7002" y="17600"/>
                  </a:cubicBezTo>
                  <a:cubicBezTo>
                    <a:pt x="5038" y="16800"/>
                    <a:pt x="129" y="16000"/>
                    <a:pt x="129" y="14400"/>
                  </a:cubicBezTo>
                  <a:cubicBezTo>
                    <a:pt x="-853" y="12800"/>
                    <a:pt x="4056" y="10400"/>
                    <a:pt x="6020" y="8000"/>
                  </a:cubicBezTo>
                  <a:cubicBezTo>
                    <a:pt x="7002" y="7200"/>
                    <a:pt x="8965" y="4800"/>
                    <a:pt x="8965" y="3200"/>
                  </a:cubicBezTo>
                  <a:cubicBezTo>
                    <a:pt x="8965" y="3200"/>
                    <a:pt x="7983" y="1600"/>
                    <a:pt x="7983" y="1600"/>
                  </a:cubicBezTo>
                  <a:cubicBezTo>
                    <a:pt x="8965" y="800"/>
                    <a:pt x="9947" y="0"/>
                    <a:pt x="10929" y="0"/>
                  </a:cubicBezTo>
                  <a:cubicBezTo>
                    <a:pt x="11911" y="800"/>
                    <a:pt x="13874" y="3200"/>
                    <a:pt x="14856" y="4000"/>
                  </a:cubicBezTo>
                  <a:cubicBezTo>
                    <a:pt x="14856" y="5600"/>
                    <a:pt x="18783" y="7200"/>
                    <a:pt x="19765" y="8000"/>
                  </a:cubicBezTo>
                  <a:cubicBezTo>
                    <a:pt x="19765" y="8800"/>
                    <a:pt x="20747" y="9600"/>
                    <a:pt x="20747" y="10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2996D655-A9B7-4126-95E7-9147B8CB2F1B}"/>
                </a:ext>
              </a:extLst>
            </p:cNvPr>
            <p:cNvSpPr/>
            <p:nvPr/>
          </p:nvSpPr>
          <p:spPr>
            <a:xfrm>
              <a:off x="2060556" y="3640139"/>
              <a:ext cx="140394" cy="179900"/>
            </a:xfrm>
            <a:custGeom>
              <a:avLst/>
              <a:gdLst/>
              <a:ahLst/>
              <a:cxnLst>
                <a:cxn ang="0">
                  <a:pos x="wd2" y="hd2"/>
                </a:cxn>
                <a:cxn ang="5400000">
                  <a:pos x="wd2" y="hd2"/>
                </a:cxn>
                <a:cxn ang="10800000">
                  <a:pos x="wd2" y="hd2"/>
                </a:cxn>
                <a:cxn ang="16200000">
                  <a:pos x="wd2" y="hd2"/>
                </a:cxn>
              </a:cxnLst>
              <a:rect l="0" t="0" r="r" b="b"/>
              <a:pathLst>
                <a:path w="20747" h="21600" extrusionOk="0">
                  <a:moveTo>
                    <a:pt x="20747" y="10400"/>
                  </a:moveTo>
                  <a:cubicBezTo>
                    <a:pt x="20747" y="12000"/>
                    <a:pt x="17802" y="16000"/>
                    <a:pt x="16820" y="16800"/>
                  </a:cubicBezTo>
                  <a:cubicBezTo>
                    <a:pt x="15838" y="18400"/>
                    <a:pt x="14856" y="20800"/>
                    <a:pt x="13874" y="21600"/>
                  </a:cubicBezTo>
                  <a:cubicBezTo>
                    <a:pt x="12892" y="21600"/>
                    <a:pt x="10929" y="20800"/>
                    <a:pt x="9947" y="20800"/>
                  </a:cubicBezTo>
                  <a:cubicBezTo>
                    <a:pt x="8965" y="20000"/>
                    <a:pt x="7983" y="18400"/>
                    <a:pt x="7002" y="17600"/>
                  </a:cubicBezTo>
                  <a:cubicBezTo>
                    <a:pt x="5038" y="16800"/>
                    <a:pt x="129" y="16000"/>
                    <a:pt x="129" y="14400"/>
                  </a:cubicBezTo>
                  <a:cubicBezTo>
                    <a:pt x="-853" y="12800"/>
                    <a:pt x="4056" y="10400"/>
                    <a:pt x="6020" y="8000"/>
                  </a:cubicBezTo>
                  <a:cubicBezTo>
                    <a:pt x="7002" y="7200"/>
                    <a:pt x="8965" y="4800"/>
                    <a:pt x="8965" y="3200"/>
                  </a:cubicBezTo>
                  <a:cubicBezTo>
                    <a:pt x="8965" y="3200"/>
                    <a:pt x="7983" y="1600"/>
                    <a:pt x="7983" y="1600"/>
                  </a:cubicBezTo>
                  <a:cubicBezTo>
                    <a:pt x="8965" y="800"/>
                    <a:pt x="9947" y="0"/>
                    <a:pt x="10929" y="0"/>
                  </a:cubicBezTo>
                  <a:cubicBezTo>
                    <a:pt x="11911" y="800"/>
                    <a:pt x="13874" y="3200"/>
                    <a:pt x="14856" y="4000"/>
                  </a:cubicBezTo>
                  <a:cubicBezTo>
                    <a:pt x="14856" y="5600"/>
                    <a:pt x="18783" y="7200"/>
                    <a:pt x="19765" y="8000"/>
                  </a:cubicBezTo>
                  <a:cubicBezTo>
                    <a:pt x="19765" y="8800"/>
                    <a:pt x="20747" y="9600"/>
                    <a:pt x="20747" y="10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AFCA2EED-D259-449C-B56D-92DB6DCD46E9}"/>
                </a:ext>
              </a:extLst>
            </p:cNvPr>
            <p:cNvSpPr/>
            <p:nvPr/>
          </p:nvSpPr>
          <p:spPr>
            <a:xfrm>
              <a:off x="1989097" y="2855893"/>
              <a:ext cx="1393064" cy="1979210"/>
            </a:xfrm>
            <a:custGeom>
              <a:avLst/>
              <a:gdLst/>
              <a:ahLst/>
              <a:cxnLst>
                <a:cxn ang="0">
                  <a:pos x="wd2" y="hd2"/>
                </a:cxn>
                <a:cxn ang="5400000">
                  <a:pos x="wd2" y="hd2"/>
                </a:cxn>
                <a:cxn ang="10800000">
                  <a:pos x="wd2" y="hd2"/>
                </a:cxn>
                <a:cxn ang="16200000">
                  <a:pos x="wd2" y="hd2"/>
                </a:cxn>
              </a:cxnLst>
              <a:rect l="0" t="0" r="r" b="b"/>
              <a:pathLst>
                <a:path w="21409" h="21542" extrusionOk="0">
                  <a:moveTo>
                    <a:pt x="21281" y="12032"/>
                  </a:moveTo>
                  <a:cubicBezTo>
                    <a:pt x="21486" y="12250"/>
                    <a:pt x="21384" y="12757"/>
                    <a:pt x="21384" y="12974"/>
                  </a:cubicBezTo>
                  <a:cubicBezTo>
                    <a:pt x="21384" y="13119"/>
                    <a:pt x="21384" y="13409"/>
                    <a:pt x="21281" y="13554"/>
                  </a:cubicBezTo>
                  <a:cubicBezTo>
                    <a:pt x="21179" y="13627"/>
                    <a:pt x="20872" y="13482"/>
                    <a:pt x="20769" y="13482"/>
                  </a:cubicBezTo>
                  <a:cubicBezTo>
                    <a:pt x="20667" y="13554"/>
                    <a:pt x="20565" y="13554"/>
                    <a:pt x="20462" y="13554"/>
                  </a:cubicBezTo>
                  <a:cubicBezTo>
                    <a:pt x="20258" y="13554"/>
                    <a:pt x="20053" y="13409"/>
                    <a:pt x="19848" y="13409"/>
                  </a:cubicBezTo>
                  <a:cubicBezTo>
                    <a:pt x="19746" y="13409"/>
                    <a:pt x="19439" y="13482"/>
                    <a:pt x="19336" y="13627"/>
                  </a:cubicBezTo>
                  <a:cubicBezTo>
                    <a:pt x="19336" y="13699"/>
                    <a:pt x="19336" y="13844"/>
                    <a:pt x="19234" y="13917"/>
                  </a:cubicBezTo>
                  <a:cubicBezTo>
                    <a:pt x="19234" y="14062"/>
                    <a:pt x="19234" y="14352"/>
                    <a:pt x="19234" y="14569"/>
                  </a:cubicBezTo>
                  <a:cubicBezTo>
                    <a:pt x="19234" y="14714"/>
                    <a:pt x="19029" y="15149"/>
                    <a:pt x="19131" y="15366"/>
                  </a:cubicBezTo>
                  <a:cubicBezTo>
                    <a:pt x="19234" y="15511"/>
                    <a:pt x="19746" y="15801"/>
                    <a:pt x="19746" y="16019"/>
                  </a:cubicBezTo>
                  <a:cubicBezTo>
                    <a:pt x="19643" y="16091"/>
                    <a:pt x="19336" y="16164"/>
                    <a:pt x="19131" y="16236"/>
                  </a:cubicBezTo>
                  <a:cubicBezTo>
                    <a:pt x="18927" y="16236"/>
                    <a:pt x="18415" y="16091"/>
                    <a:pt x="18313" y="16164"/>
                  </a:cubicBezTo>
                  <a:cubicBezTo>
                    <a:pt x="18108" y="16164"/>
                    <a:pt x="17801" y="16309"/>
                    <a:pt x="17698" y="16381"/>
                  </a:cubicBezTo>
                  <a:cubicBezTo>
                    <a:pt x="17494" y="16454"/>
                    <a:pt x="17084" y="16671"/>
                    <a:pt x="16879" y="16816"/>
                  </a:cubicBezTo>
                  <a:cubicBezTo>
                    <a:pt x="16777" y="16889"/>
                    <a:pt x="16470" y="17251"/>
                    <a:pt x="16470" y="17251"/>
                  </a:cubicBezTo>
                  <a:cubicBezTo>
                    <a:pt x="16470" y="17251"/>
                    <a:pt x="15651" y="17686"/>
                    <a:pt x="15344" y="17686"/>
                  </a:cubicBezTo>
                  <a:cubicBezTo>
                    <a:pt x="15139" y="17686"/>
                    <a:pt x="14934" y="17396"/>
                    <a:pt x="14730" y="17396"/>
                  </a:cubicBezTo>
                  <a:cubicBezTo>
                    <a:pt x="14525" y="17396"/>
                    <a:pt x="14320" y="17686"/>
                    <a:pt x="14218" y="17758"/>
                  </a:cubicBezTo>
                  <a:cubicBezTo>
                    <a:pt x="14115" y="17758"/>
                    <a:pt x="13808" y="17903"/>
                    <a:pt x="13706" y="17903"/>
                  </a:cubicBezTo>
                  <a:cubicBezTo>
                    <a:pt x="13604" y="17976"/>
                    <a:pt x="13296" y="18048"/>
                    <a:pt x="13092" y="18193"/>
                  </a:cubicBezTo>
                  <a:cubicBezTo>
                    <a:pt x="12989" y="18266"/>
                    <a:pt x="12887" y="18556"/>
                    <a:pt x="12682" y="18628"/>
                  </a:cubicBezTo>
                  <a:cubicBezTo>
                    <a:pt x="12580" y="18773"/>
                    <a:pt x="12273" y="19063"/>
                    <a:pt x="12068" y="19136"/>
                  </a:cubicBezTo>
                  <a:cubicBezTo>
                    <a:pt x="11863" y="19208"/>
                    <a:pt x="11659" y="19426"/>
                    <a:pt x="11454" y="19426"/>
                  </a:cubicBezTo>
                  <a:cubicBezTo>
                    <a:pt x="11147" y="19498"/>
                    <a:pt x="10635" y="19498"/>
                    <a:pt x="10430" y="19498"/>
                  </a:cubicBezTo>
                  <a:cubicBezTo>
                    <a:pt x="10225" y="19498"/>
                    <a:pt x="9918" y="19570"/>
                    <a:pt x="9816" y="19643"/>
                  </a:cubicBezTo>
                  <a:cubicBezTo>
                    <a:pt x="9611" y="19643"/>
                    <a:pt x="9304" y="19933"/>
                    <a:pt x="9202" y="20005"/>
                  </a:cubicBezTo>
                  <a:cubicBezTo>
                    <a:pt x="9099" y="20078"/>
                    <a:pt x="8690" y="20368"/>
                    <a:pt x="8690" y="20513"/>
                  </a:cubicBezTo>
                  <a:cubicBezTo>
                    <a:pt x="8792" y="20585"/>
                    <a:pt x="8383" y="20948"/>
                    <a:pt x="8178" y="21020"/>
                  </a:cubicBezTo>
                  <a:cubicBezTo>
                    <a:pt x="8076" y="21165"/>
                    <a:pt x="7871" y="21310"/>
                    <a:pt x="7666" y="21383"/>
                  </a:cubicBezTo>
                  <a:cubicBezTo>
                    <a:pt x="7564" y="21383"/>
                    <a:pt x="7154" y="21600"/>
                    <a:pt x="6950" y="21528"/>
                  </a:cubicBezTo>
                  <a:cubicBezTo>
                    <a:pt x="6950" y="21455"/>
                    <a:pt x="7052" y="21310"/>
                    <a:pt x="7052" y="21238"/>
                  </a:cubicBezTo>
                  <a:cubicBezTo>
                    <a:pt x="7052" y="21093"/>
                    <a:pt x="6950" y="20803"/>
                    <a:pt x="6950" y="20658"/>
                  </a:cubicBezTo>
                  <a:cubicBezTo>
                    <a:pt x="6847" y="20440"/>
                    <a:pt x="6642" y="20078"/>
                    <a:pt x="6642" y="19860"/>
                  </a:cubicBezTo>
                  <a:cubicBezTo>
                    <a:pt x="6642" y="19788"/>
                    <a:pt x="6642" y="19498"/>
                    <a:pt x="6540" y="19426"/>
                  </a:cubicBezTo>
                  <a:cubicBezTo>
                    <a:pt x="6438" y="19353"/>
                    <a:pt x="6028" y="19353"/>
                    <a:pt x="5823" y="19281"/>
                  </a:cubicBezTo>
                  <a:cubicBezTo>
                    <a:pt x="5619" y="19208"/>
                    <a:pt x="5312" y="19136"/>
                    <a:pt x="5107" y="19063"/>
                  </a:cubicBezTo>
                  <a:cubicBezTo>
                    <a:pt x="4902" y="18991"/>
                    <a:pt x="4595" y="18701"/>
                    <a:pt x="4390" y="18628"/>
                  </a:cubicBezTo>
                  <a:cubicBezTo>
                    <a:pt x="4288" y="18556"/>
                    <a:pt x="4083" y="18338"/>
                    <a:pt x="3981" y="18338"/>
                  </a:cubicBezTo>
                  <a:cubicBezTo>
                    <a:pt x="3878" y="18266"/>
                    <a:pt x="3878" y="18193"/>
                    <a:pt x="3776" y="18266"/>
                  </a:cubicBezTo>
                  <a:cubicBezTo>
                    <a:pt x="3571" y="18266"/>
                    <a:pt x="3264" y="18556"/>
                    <a:pt x="3162" y="18628"/>
                  </a:cubicBezTo>
                  <a:cubicBezTo>
                    <a:pt x="3059" y="18701"/>
                    <a:pt x="2855" y="18918"/>
                    <a:pt x="2752" y="18991"/>
                  </a:cubicBezTo>
                  <a:cubicBezTo>
                    <a:pt x="2650" y="19063"/>
                    <a:pt x="2343" y="19208"/>
                    <a:pt x="2138" y="19208"/>
                  </a:cubicBezTo>
                  <a:cubicBezTo>
                    <a:pt x="2036" y="19281"/>
                    <a:pt x="1729" y="19208"/>
                    <a:pt x="1524" y="19208"/>
                  </a:cubicBezTo>
                  <a:cubicBezTo>
                    <a:pt x="1422" y="19136"/>
                    <a:pt x="1422" y="18918"/>
                    <a:pt x="1319" y="18773"/>
                  </a:cubicBezTo>
                  <a:cubicBezTo>
                    <a:pt x="1319" y="18701"/>
                    <a:pt x="1217" y="18628"/>
                    <a:pt x="1217" y="18556"/>
                  </a:cubicBezTo>
                  <a:cubicBezTo>
                    <a:pt x="1012" y="18483"/>
                    <a:pt x="705" y="18411"/>
                    <a:pt x="705" y="18338"/>
                  </a:cubicBezTo>
                  <a:cubicBezTo>
                    <a:pt x="603" y="18266"/>
                    <a:pt x="705" y="18048"/>
                    <a:pt x="807" y="17976"/>
                  </a:cubicBezTo>
                  <a:cubicBezTo>
                    <a:pt x="807" y="17903"/>
                    <a:pt x="807" y="17758"/>
                    <a:pt x="910" y="17758"/>
                  </a:cubicBezTo>
                  <a:cubicBezTo>
                    <a:pt x="1012" y="17686"/>
                    <a:pt x="1422" y="17686"/>
                    <a:pt x="1524" y="17758"/>
                  </a:cubicBezTo>
                  <a:cubicBezTo>
                    <a:pt x="1729" y="17758"/>
                    <a:pt x="1933" y="18048"/>
                    <a:pt x="2036" y="18121"/>
                  </a:cubicBezTo>
                  <a:cubicBezTo>
                    <a:pt x="2241" y="18121"/>
                    <a:pt x="2548" y="18266"/>
                    <a:pt x="2650" y="18193"/>
                  </a:cubicBezTo>
                  <a:cubicBezTo>
                    <a:pt x="2752" y="18193"/>
                    <a:pt x="2650" y="17976"/>
                    <a:pt x="2650" y="17903"/>
                  </a:cubicBezTo>
                  <a:cubicBezTo>
                    <a:pt x="2650" y="17831"/>
                    <a:pt x="2650" y="17758"/>
                    <a:pt x="2752" y="17686"/>
                  </a:cubicBezTo>
                  <a:cubicBezTo>
                    <a:pt x="2855" y="17686"/>
                    <a:pt x="2957" y="17686"/>
                    <a:pt x="3059" y="17686"/>
                  </a:cubicBezTo>
                  <a:cubicBezTo>
                    <a:pt x="3162" y="17613"/>
                    <a:pt x="3162" y="17541"/>
                    <a:pt x="3264" y="17468"/>
                  </a:cubicBezTo>
                  <a:cubicBezTo>
                    <a:pt x="3264" y="17396"/>
                    <a:pt x="3469" y="17251"/>
                    <a:pt x="3571" y="17179"/>
                  </a:cubicBezTo>
                  <a:cubicBezTo>
                    <a:pt x="3674" y="17106"/>
                    <a:pt x="3878" y="16961"/>
                    <a:pt x="3981" y="16889"/>
                  </a:cubicBezTo>
                  <a:cubicBezTo>
                    <a:pt x="4083" y="16889"/>
                    <a:pt x="4186" y="16744"/>
                    <a:pt x="4186" y="16671"/>
                  </a:cubicBezTo>
                  <a:cubicBezTo>
                    <a:pt x="4186" y="16671"/>
                    <a:pt x="3981" y="16599"/>
                    <a:pt x="3878" y="16526"/>
                  </a:cubicBezTo>
                  <a:cubicBezTo>
                    <a:pt x="3878" y="16526"/>
                    <a:pt x="3571" y="16526"/>
                    <a:pt x="3469" y="16454"/>
                  </a:cubicBezTo>
                  <a:cubicBezTo>
                    <a:pt x="3264" y="16454"/>
                    <a:pt x="3059" y="16381"/>
                    <a:pt x="2957" y="16309"/>
                  </a:cubicBezTo>
                  <a:cubicBezTo>
                    <a:pt x="2752" y="16236"/>
                    <a:pt x="2548" y="16019"/>
                    <a:pt x="2445" y="16019"/>
                  </a:cubicBezTo>
                  <a:cubicBezTo>
                    <a:pt x="2241" y="15946"/>
                    <a:pt x="2036" y="16019"/>
                    <a:pt x="1933" y="16019"/>
                  </a:cubicBezTo>
                  <a:cubicBezTo>
                    <a:pt x="1729" y="16091"/>
                    <a:pt x="1524" y="16309"/>
                    <a:pt x="1422" y="16236"/>
                  </a:cubicBezTo>
                  <a:cubicBezTo>
                    <a:pt x="1217" y="16236"/>
                    <a:pt x="1217" y="16019"/>
                    <a:pt x="1114" y="16019"/>
                  </a:cubicBezTo>
                  <a:cubicBezTo>
                    <a:pt x="1012" y="15946"/>
                    <a:pt x="910" y="16019"/>
                    <a:pt x="910" y="16019"/>
                  </a:cubicBezTo>
                  <a:cubicBezTo>
                    <a:pt x="705" y="16091"/>
                    <a:pt x="398" y="16236"/>
                    <a:pt x="295" y="16236"/>
                  </a:cubicBezTo>
                  <a:cubicBezTo>
                    <a:pt x="295" y="16164"/>
                    <a:pt x="193" y="16019"/>
                    <a:pt x="193" y="16019"/>
                  </a:cubicBezTo>
                  <a:cubicBezTo>
                    <a:pt x="193" y="15729"/>
                    <a:pt x="295" y="15149"/>
                    <a:pt x="193" y="14932"/>
                  </a:cubicBezTo>
                  <a:cubicBezTo>
                    <a:pt x="193" y="14787"/>
                    <a:pt x="91" y="14424"/>
                    <a:pt x="91" y="14279"/>
                  </a:cubicBezTo>
                  <a:cubicBezTo>
                    <a:pt x="91" y="14062"/>
                    <a:pt x="-114" y="13699"/>
                    <a:pt x="91" y="13554"/>
                  </a:cubicBezTo>
                  <a:cubicBezTo>
                    <a:pt x="91" y="13482"/>
                    <a:pt x="295" y="13482"/>
                    <a:pt x="295" y="13482"/>
                  </a:cubicBezTo>
                  <a:cubicBezTo>
                    <a:pt x="500" y="13409"/>
                    <a:pt x="807" y="13192"/>
                    <a:pt x="910" y="13047"/>
                  </a:cubicBezTo>
                  <a:cubicBezTo>
                    <a:pt x="1012" y="13047"/>
                    <a:pt x="1217" y="12902"/>
                    <a:pt x="1319" y="12902"/>
                  </a:cubicBezTo>
                  <a:cubicBezTo>
                    <a:pt x="1422" y="12830"/>
                    <a:pt x="1626" y="12902"/>
                    <a:pt x="1729" y="12902"/>
                  </a:cubicBezTo>
                  <a:cubicBezTo>
                    <a:pt x="1729" y="12902"/>
                    <a:pt x="1831" y="13047"/>
                    <a:pt x="1933" y="13047"/>
                  </a:cubicBezTo>
                  <a:cubicBezTo>
                    <a:pt x="2036" y="13047"/>
                    <a:pt x="2445" y="13047"/>
                    <a:pt x="2548" y="13047"/>
                  </a:cubicBezTo>
                  <a:cubicBezTo>
                    <a:pt x="2650" y="12974"/>
                    <a:pt x="2650" y="12830"/>
                    <a:pt x="2752" y="12685"/>
                  </a:cubicBezTo>
                  <a:cubicBezTo>
                    <a:pt x="2752" y="12540"/>
                    <a:pt x="2752" y="12322"/>
                    <a:pt x="2752" y="12177"/>
                  </a:cubicBezTo>
                  <a:cubicBezTo>
                    <a:pt x="2957" y="11960"/>
                    <a:pt x="3571" y="11597"/>
                    <a:pt x="3878" y="11380"/>
                  </a:cubicBezTo>
                  <a:cubicBezTo>
                    <a:pt x="4186" y="11090"/>
                    <a:pt x="5004" y="10510"/>
                    <a:pt x="5209" y="10220"/>
                  </a:cubicBezTo>
                  <a:cubicBezTo>
                    <a:pt x="5209" y="10075"/>
                    <a:pt x="5312" y="9858"/>
                    <a:pt x="5312" y="9785"/>
                  </a:cubicBezTo>
                  <a:cubicBezTo>
                    <a:pt x="5209" y="9640"/>
                    <a:pt x="4902" y="9568"/>
                    <a:pt x="4902" y="9495"/>
                  </a:cubicBezTo>
                  <a:cubicBezTo>
                    <a:pt x="4800" y="9423"/>
                    <a:pt x="4902" y="9278"/>
                    <a:pt x="5004" y="9133"/>
                  </a:cubicBezTo>
                  <a:cubicBezTo>
                    <a:pt x="5107" y="8988"/>
                    <a:pt x="5516" y="8698"/>
                    <a:pt x="5721" y="8626"/>
                  </a:cubicBezTo>
                  <a:cubicBezTo>
                    <a:pt x="5823" y="8553"/>
                    <a:pt x="6028" y="8336"/>
                    <a:pt x="6131" y="8263"/>
                  </a:cubicBezTo>
                  <a:cubicBezTo>
                    <a:pt x="6233" y="8118"/>
                    <a:pt x="6335" y="7756"/>
                    <a:pt x="6335" y="7611"/>
                  </a:cubicBezTo>
                  <a:cubicBezTo>
                    <a:pt x="6438" y="7466"/>
                    <a:pt x="6438" y="7248"/>
                    <a:pt x="6540" y="7103"/>
                  </a:cubicBezTo>
                  <a:cubicBezTo>
                    <a:pt x="6642" y="6958"/>
                    <a:pt x="7154" y="6886"/>
                    <a:pt x="7257" y="6741"/>
                  </a:cubicBezTo>
                  <a:cubicBezTo>
                    <a:pt x="7359" y="6596"/>
                    <a:pt x="7257" y="6234"/>
                    <a:pt x="7257" y="6016"/>
                  </a:cubicBezTo>
                  <a:cubicBezTo>
                    <a:pt x="7257" y="5944"/>
                    <a:pt x="6950" y="5726"/>
                    <a:pt x="6950" y="5654"/>
                  </a:cubicBezTo>
                  <a:cubicBezTo>
                    <a:pt x="6950" y="5436"/>
                    <a:pt x="7052" y="5146"/>
                    <a:pt x="6950" y="5001"/>
                  </a:cubicBezTo>
                  <a:cubicBezTo>
                    <a:pt x="6950" y="4929"/>
                    <a:pt x="6745" y="4929"/>
                    <a:pt x="6642" y="4856"/>
                  </a:cubicBezTo>
                  <a:cubicBezTo>
                    <a:pt x="6438" y="4784"/>
                    <a:pt x="6131" y="4639"/>
                    <a:pt x="5926" y="4494"/>
                  </a:cubicBezTo>
                  <a:cubicBezTo>
                    <a:pt x="5721" y="4349"/>
                    <a:pt x="5312" y="4059"/>
                    <a:pt x="5107" y="3914"/>
                  </a:cubicBezTo>
                  <a:cubicBezTo>
                    <a:pt x="4902" y="3697"/>
                    <a:pt x="4288" y="3044"/>
                    <a:pt x="4288" y="3044"/>
                  </a:cubicBezTo>
                  <a:cubicBezTo>
                    <a:pt x="5516" y="2247"/>
                    <a:pt x="5516" y="2247"/>
                    <a:pt x="5516" y="2247"/>
                  </a:cubicBezTo>
                  <a:cubicBezTo>
                    <a:pt x="5516" y="2247"/>
                    <a:pt x="6335" y="2682"/>
                    <a:pt x="6540" y="2827"/>
                  </a:cubicBezTo>
                  <a:cubicBezTo>
                    <a:pt x="6540" y="2827"/>
                    <a:pt x="6540" y="2827"/>
                    <a:pt x="6540" y="2827"/>
                  </a:cubicBezTo>
                  <a:cubicBezTo>
                    <a:pt x="6745" y="2899"/>
                    <a:pt x="6950" y="2972"/>
                    <a:pt x="7052" y="3044"/>
                  </a:cubicBezTo>
                  <a:cubicBezTo>
                    <a:pt x="7257" y="3117"/>
                    <a:pt x="7257" y="3479"/>
                    <a:pt x="7359" y="3552"/>
                  </a:cubicBezTo>
                  <a:cubicBezTo>
                    <a:pt x="7359" y="3697"/>
                    <a:pt x="7461" y="3987"/>
                    <a:pt x="7564" y="4059"/>
                  </a:cubicBezTo>
                  <a:cubicBezTo>
                    <a:pt x="7666" y="4204"/>
                    <a:pt x="8076" y="4349"/>
                    <a:pt x="8178" y="4494"/>
                  </a:cubicBezTo>
                  <a:cubicBezTo>
                    <a:pt x="8383" y="4566"/>
                    <a:pt x="8485" y="4711"/>
                    <a:pt x="8587" y="4784"/>
                  </a:cubicBezTo>
                  <a:cubicBezTo>
                    <a:pt x="8690" y="4784"/>
                    <a:pt x="8997" y="4856"/>
                    <a:pt x="8997" y="5001"/>
                  </a:cubicBezTo>
                  <a:cubicBezTo>
                    <a:pt x="9099" y="5146"/>
                    <a:pt x="9099" y="5436"/>
                    <a:pt x="9099" y="5581"/>
                  </a:cubicBezTo>
                  <a:cubicBezTo>
                    <a:pt x="8997" y="5654"/>
                    <a:pt x="8792" y="5944"/>
                    <a:pt x="8792" y="6016"/>
                  </a:cubicBezTo>
                  <a:cubicBezTo>
                    <a:pt x="8792" y="6089"/>
                    <a:pt x="8997" y="6161"/>
                    <a:pt x="9099" y="6161"/>
                  </a:cubicBezTo>
                  <a:cubicBezTo>
                    <a:pt x="9202" y="6161"/>
                    <a:pt x="9304" y="6016"/>
                    <a:pt x="9406" y="5944"/>
                  </a:cubicBezTo>
                  <a:cubicBezTo>
                    <a:pt x="9509" y="5871"/>
                    <a:pt x="9816" y="5654"/>
                    <a:pt x="9918" y="5581"/>
                  </a:cubicBezTo>
                  <a:cubicBezTo>
                    <a:pt x="10021" y="5509"/>
                    <a:pt x="10123" y="5291"/>
                    <a:pt x="10123" y="5219"/>
                  </a:cubicBezTo>
                  <a:cubicBezTo>
                    <a:pt x="10225" y="5074"/>
                    <a:pt x="10123" y="4711"/>
                    <a:pt x="10225" y="4566"/>
                  </a:cubicBezTo>
                  <a:cubicBezTo>
                    <a:pt x="10328" y="4421"/>
                    <a:pt x="10737" y="4349"/>
                    <a:pt x="10840" y="4277"/>
                  </a:cubicBezTo>
                  <a:cubicBezTo>
                    <a:pt x="11044" y="4204"/>
                    <a:pt x="11351" y="4059"/>
                    <a:pt x="11351" y="3914"/>
                  </a:cubicBezTo>
                  <a:cubicBezTo>
                    <a:pt x="11454" y="3769"/>
                    <a:pt x="11044" y="3407"/>
                    <a:pt x="10942" y="3262"/>
                  </a:cubicBezTo>
                  <a:cubicBezTo>
                    <a:pt x="10737" y="3044"/>
                    <a:pt x="10430" y="2609"/>
                    <a:pt x="10123" y="2319"/>
                  </a:cubicBezTo>
                  <a:cubicBezTo>
                    <a:pt x="10123" y="2319"/>
                    <a:pt x="9918" y="2174"/>
                    <a:pt x="9918" y="2174"/>
                  </a:cubicBezTo>
                  <a:cubicBezTo>
                    <a:pt x="9918" y="2030"/>
                    <a:pt x="9918" y="1667"/>
                    <a:pt x="9918" y="1522"/>
                  </a:cubicBezTo>
                  <a:cubicBezTo>
                    <a:pt x="9918" y="1377"/>
                    <a:pt x="10123" y="1087"/>
                    <a:pt x="10123" y="1087"/>
                  </a:cubicBezTo>
                  <a:cubicBezTo>
                    <a:pt x="10123" y="1087"/>
                    <a:pt x="10942" y="870"/>
                    <a:pt x="11249" y="870"/>
                  </a:cubicBezTo>
                  <a:cubicBezTo>
                    <a:pt x="11454" y="797"/>
                    <a:pt x="11761" y="870"/>
                    <a:pt x="11966" y="797"/>
                  </a:cubicBezTo>
                  <a:cubicBezTo>
                    <a:pt x="12375" y="797"/>
                    <a:pt x="13194" y="725"/>
                    <a:pt x="13604" y="652"/>
                  </a:cubicBezTo>
                  <a:cubicBezTo>
                    <a:pt x="14013" y="507"/>
                    <a:pt x="14730" y="290"/>
                    <a:pt x="15037" y="145"/>
                  </a:cubicBezTo>
                  <a:cubicBezTo>
                    <a:pt x="15139" y="72"/>
                    <a:pt x="15344" y="0"/>
                    <a:pt x="15446" y="0"/>
                  </a:cubicBezTo>
                  <a:cubicBezTo>
                    <a:pt x="15651" y="0"/>
                    <a:pt x="15958" y="290"/>
                    <a:pt x="16060" y="435"/>
                  </a:cubicBezTo>
                  <a:cubicBezTo>
                    <a:pt x="16060" y="507"/>
                    <a:pt x="16163" y="725"/>
                    <a:pt x="16163" y="870"/>
                  </a:cubicBezTo>
                  <a:cubicBezTo>
                    <a:pt x="16060" y="942"/>
                    <a:pt x="15651" y="1015"/>
                    <a:pt x="15446" y="1160"/>
                  </a:cubicBezTo>
                  <a:cubicBezTo>
                    <a:pt x="15446" y="1232"/>
                    <a:pt x="15241" y="1305"/>
                    <a:pt x="15241" y="1377"/>
                  </a:cubicBezTo>
                  <a:cubicBezTo>
                    <a:pt x="15139" y="1595"/>
                    <a:pt x="15446" y="1885"/>
                    <a:pt x="15446" y="2102"/>
                  </a:cubicBezTo>
                  <a:cubicBezTo>
                    <a:pt x="15446" y="2247"/>
                    <a:pt x="15549" y="2609"/>
                    <a:pt x="15549" y="2754"/>
                  </a:cubicBezTo>
                  <a:cubicBezTo>
                    <a:pt x="15446" y="3044"/>
                    <a:pt x="15139" y="3552"/>
                    <a:pt x="15344" y="3769"/>
                  </a:cubicBezTo>
                  <a:cubicBezTo>
                    <a:pt x="15446" y="3842"/>
                    <a:pt x="16060" y="3914"/>
                    <a:pt x="16060" y="3769"/>
                  </a:cubicBezTo>
                  <a:cubicBezTo>
                    <a:pt x="16060" y="3769"/>
                    <a:pt x="16163" y="3914"/>
                    <a:pt x="16265" y="3987"/>
                  </a:cubicBezTo>
                  <a:cubicBezTo>
                    <a:pt x="16368" y="4059"/>
                    <a:pt x="16470" y="4059"/>
                    <a:pt x="16470" y="4059"/>
                  </a:cubicBezTo>
                  <a:cubicBezTo>
                    <a:pt x="16572" y="4132"/>
                    <a:pt x="16675" y="4059"/>
                    <a:pt x="16777" y="4059"/>
                  </a:cubicBezTo>
                  <a:cubicBezTo>
                    <a:pt x="16982" y="4059"/>
                    <a:pt x="17186" y="4349"/>
                    <a:pt x="17391" y="4349"/>
                  </a:cubicBezTo>
                  <a:cubicBezTo>
                    <a:pt x="17596" y="4421"/>
                    <a:pt x="17801" y="4494"/>
                    <a:pt x="17903" y="4421"/>
                  </a:cubicBezTo>
                  <a:cubicBezTo>
                    <a:pt x="17903" y="4421"/>
                    <a:pt x="18005" y="4349"/>
                    <a:pt x="18005" y="4349"/>
                  </a:cubicBezTo>
                  <a:cubicBezTo>
                    <a:pt x="18210" y="4349"/>
                    <a:pt x="18313" y="4349"/>
                    <a:pt x="18415" y="4349"/>
                  </a:cubicBezTo>
                  <a:cubicBezTo>
                    <a:pt x="18517" y="4349"/>
                    <a:pt x="18620" y="4349"/>
                    <a:pt x="18722" y="4421"/>
                  </a:cubicBezTo>
                  <a:cubicBezTo>
                    <a:pt x="18824" y="4421"/>
                    <a:pt x="19029" y="4566"/>
                    <a:pt x="19131" y="4566"/>
                  </a:cubicBezTo>
                  <a:cubicBezTo>
                    <a:pt x="19234" y="4494"/>
                    <a:pt x="19234" y="4421"/>
                    <a:pt x="19234" y="4349"/>
                  </a:cubicBezTo>
                  <a:cubicBezTo>
                    <a:pt x="19439" y="4349"/>
                    <a:pt x="19643" y="4349"/>
                    <a:pt x="19746" y="4349"/>
                  </a:cubicBezTo>
                  <a:cubicBezTo>
                    <a:pt x="19848" y="4349"/>
                    <a:pt x="20053" y="4349"/>
                    <a:pt x="20258" y="4421"/>
                  </a:cubicBezTo>
                  <a:cubicBezTo>
                    <a:pt x="20360" y="4494"/>
                    <a:pt x="20462" y="4566"/>
                    <a:pt x="20565" y="4711"/>
                  </a:cubicBezTo>
                  <a:cubicBezTo>
                    <a:pt x="20667" y="4784"/>
                    <a:pt x="20565" y="4856"/>
                    <a:pt x="20565" y="4929"/>
                  </a:cubicBezTo>
                  <a:cubicBezTo>
                    <a:pt x="20565" y="5074"/>
                    <a:pt x="20565" y="5219"/>
                    <a:pt x="20667" y="5219"/>
                  </a:cubicBezTo>
                  <a:cubicBezTo>
                    <a:pt x="20667" y="5291"/>
                    <a:pt x="20872" y="5364"/>
                    <a:pt x="20872" y="5436"/>
                  </a:cubicBezTo>
                  <a:cubicBezTo>
                    <a:pt x="20872" y="5436"/>
                    <a:pt x="20769" y="5509"/>
                    <a:pt x="20769" y="5581"/>
                  </a:cubicBezTo>
                  <a:cubicBezTo>
                    <a:pt x="20565" y="5654"/>
                    <a:pt x="20360" y="5944"/>
                    <a:pt x="20155" y="6016"/>
                  </a:cubicBezTo>
                  <a:cubicBezTo>
                    <a:pt x="20053" y="6016"/>
                    <a:pt x="20053" y="5871"/>
                    <a:pt x="19950" y="5799"/>
                  </a:cubicBezTo>
                  <a:cubicBezTo>
                    <a:pt x="19848" y="5726"/>
                    <a:pt x="19643" y="5654"/>
                    <a:pt x="19541" y="5581"/>
                  </a:cubicBezTo>
                  <a:cubicBezTo>
                    <a:pt x="19541" y="5509"/>
                    <a:pt x="19541" y="5364"/>
                    <a:pt x="19439" y="5364"/>
                  </a:cubicBezTo>
                  <a:cubicBezTo>
                    <a:pt x="19336" y="5364"/>
                    <a:pt x="19131" y="5654"/>
                    <a:pt x="19131" y="5654"/>
                  </a:cubicBezTo>
                  <a:cubicBezTo>
                    <a:pt x="19029" y="5726"/>
                    <a:pt x="19029" y="5871"/>
                    <a:pt x="19029" y="5944"/>
                  </a:cubicBezTo>
                  <a:cubicBezTo>
                    <a:pt x="18927" y="6089"/>
                    <a:pt x="19234" y="6234"/>
                    <a:pt x="19336" y="6306"/>
                  </a:cubicBezTo>
                  <a:cubicBezTo>
                    <a:pt x="19439" y="6379"/>
                    <a:pt x="19643" y="6451"/>
                    <a:pt x="19746" y="6451"/>
                  </a:cubicBezTo>
                  <a:cubicBezTo>
                    <a:pt x="19746" y="6523"/>
                    <a:pt x="19848" y="6523"/>
                    <a:pt x="19848" y="6523"/>
                  </a:cubicBezTo>
                  <a:cubicBezTo>
                    <a:pt x="19848" y="6596"/>
                    <a:pt x="19643" y="6741"/>
                    <a:pt x="19541" y="6813"/>
                  </a:cubicBezTo>
                  <a:cubicBezTo>
                    <a:pt x="19439" y="6958"/>
                    <a:pt x="19336" y="7103"/>
                    <a:pt x="19234" y="7176"/>
                  </a:cubicBezTo>
                  <a:cubicBezTo>
                    <a:pt x="19234" y="7321"/>
                    <a:pt x="19234" y="7393"/>
                    <a:pt x="19131" y="7538"/>
                  </a:cubicBezTo>
                  <a:cubicBezTo>
                    <a:pt x="19029" y="7611"/>
                    <a:pt x="18927" y="7756"/>
                    <a:pt x="18927" y="7828"/>
                  </a:cubicBezTo>
                  <a:cubicBezTo>
                    <a:pt x="18824" y="7973"/>
                    <a:pt x="18824" y="8118"/>
                    <a:pt x="18824" y="8191"/>
                  </a:cubicBezTo>
                  <a:cubicBezTo>
                    <a:pt x="18824" y="8263"/>
                    <a:pt x="18824" y="8408"/>
                    <a:pt x="18824" y="8481"/>
                  </a:cubicBezTo>
                  <a:cubicBezTo>
                    <a:pt x="18722" y="8626"/>
                    <a:pt x="18415" y="8626"/>
                    <a:pt x="18313" y="8698"/>
                  </a:cubicBezTo>
                  <a:cubicBezTo>
                    <a:pt x="18313" y="8770"/>
                    <a:pt x="18313" y="8915"/>
                    <a:pt x="18313" y="9060"/>
                  </a:cubicBezTo>
                  <a:cubicBezTo>
                    <a:pt x="18313" y="9133"/>
                    <a:pt x="18415" y="9350"/>
                    <a:pt x="18517" y="9495"/>
                  </a:cubicBezTo>
                  <a:cubicBezTo>
                    <a:pt x="18620" y="9568"/>
                    <a:pt x="18824" y="9713"/>
                    <a:pt x="18927" y="9785"/>
                  </a:cubicBezTo>
                  <a:cubicBezTo>
                    <a:pt x="18927" y="9858"/>
                    <a:pt x="18824" y="10003"/>
                    <a:pt x="18824" y="10075"/>
                  </a:cubicBezTo>
                  <a:cubicBezTo>
                    <a:pt x="18722" y="10148"/>
                    <a:pt x="18517" y="10293"/>
                    <a:pt x="18415" y="10365"/>
                  </a:cubicBezTo>
                  <a:cubicBezTo>
                    <a:pt x="18415" y="10438"/>
                    <a:pt x="18415" y="10655"/>
                    <a:pt x="18415" y="10728"/>
                  </a:cubicBezTo>
                  <a:cubicBezTo>
                    <a:pt x="18517" y="10800"/>
                    <a:pt x="18722" y="10800"/>
                    <a:pt x="18927" y="10872"/>
                  </a:cubicBezTo>
                  <a:cubicBezTo>
                    <a:pt x="19029" y="10945"/>
                    <a:pt x="19541" y="11017"/>
                    <a:pt x="19643" y="11090"/>
                  </a:cubicBezTo>
                  <a:cubicBezTo>
                    <a:pt x="19848" y="11162"/>
                    <a:pt x="20053" y="11235"/>
                    <a:pt x="20155" y="11307"/>
                  </a:cubicBezTo>
                  <a:cubicBezTo>
                    <a:pt x="20360" y="11380"/>
                    <a:pt x="20667" y="11597"/>
                    <a:pt x="20872" y="11742"/>
                  </a:cubicBezTo>
                  <a:cubicBezTo>
                    <a:pt x="20974" y="11815"/>
                    <a:pt x="21281" y="11960"/>
                    <a:pt x="21281" y="1203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7D03D04C-1C23-4159-8243-0806EA69CC34}"/>
                </a:ext>
              </a:extLst>
            </p:cNvPr>
            <p:cNvSpPr/>
            <p:nvPr/>
          </p:nvSpPr>
          <p:spPr>
            <a:xfrm>
              <a:off x="1989097" y="2855893"/>
              <a:ext cx="1393064" cy="1979210"/>
            </a:xfrm>
            <a:custGeom>
              <a:avLst/>
              <a:gdLst/>
              <a:ahLst/>
              <a:cxnLst>
                <a:cxn ang="0">
                  <a:pos x="wd2" y="hd2"/>
                </a:cxn>
                <a:cxn ang="5400000">
                  <a:pos x="wd2" y="hd2"/>
                </a:cxn>
                <a:cxn ang="10800000">
                  <a:pos x="wd2" y="hd2"/>
                </a:cxn>
                <a:cxn ang="16200000">
                  <a:pos x="wd2" y="hd2"/>
                </a:cxn>
              </a:cxnLst>
              <a:rect l="0" t="0" r="r" b="b"/>
              <a:pathLst>
                <a:path w="21409" h="21542" extrusionOk="0">
                  <a:moveTo>
                    <a:pt x="21281" y="12032"/>
                  </a:moveTo>
                  <a:cubicBezTo>
                    <a:pt x="21486" y="12250"/>
                    <a:pt x="21384" y="12757"/>
                    <a:pt x="21384" y="12974"/>
                  </a:cubicBezTo>
                  <a:cubicBezTo>
                    <a:pt x="21384" y="13119"/>
                    <a:pt x="21384" y="13409"/>
                    <a:pt x="21281" y="13554"/>
                  </a:cubicBezTo>
                  <a:cubicBezTo>
                    <a:pt x="21179" y="13627"/>
                    <a:pt x="20872" y="13482"/>
                    <a:pt x="20769" y="13482"/>
                  </a:cubicBezTo>
                  <a:cubicBezTo>
                    <a:pt x="20667" y="13554"/>
                    <a:pt x="20565" y="13554"/>
                    <a:pt x="20462" y="13554"/>
                  </a:cubicBezTo>
                  <a:cubicBezTo>
                    <a:pt x="20258" y="13554"/>
                    <a:pt x="20053" y="13409"/>
                    <a:pt x="19848" y="13409"/>
                  </a:cubicBezTo>
                  <a:cubicBezTo>
                    <a:pt x="19746" y="13409"/>
                    <a:pt x="19439" y="13482"/>
                    <a:pt x="19336" y="13627"/>
                  </a:cubicBezTo>
                  <a:cubicBezTo>
                    <a:pt x="19336" y="13699"/>
                    <a:pt x="19336" y="13844"/>
                    <a:pt x="19234" y="13917"/>
                  </a:cubicBezTo>
                  <a:cubicBezTo>
                    <a:pt x="19234" y="14062"/>
                    <a:pt x="19234" y="14352"/>
                    <a:pt x="19234" y="14569"/>
                  </a:cubicBezTo>
                  <a:cubicBezTo>
                    <a:pt x="19234" y="14714"/>
                    <a:pt x="19029" y="15149"/>
                    <a:pt x="19131" y="15366"/>
                  </a:cubicBezTo>
                  <a:cubicBezTo>
                    <a:pt x="19234" y="15511"/>
                    <a:pt x="19746" y="15801"/>
                    <a:pt x="19746" y="16019"/>
                  </a:cubicBezTo>
                  <a:cubicBezTo>
                    <a:pt x="19643" y="16091"/>
                    <a:pt x="19336" y="16164"/>
                    <a:pt x="19131" y="16236"/>
                  </a:cubicBezTo>
                  <a:cubicBezTo>
                    <a:pt x="18927" y="16236"/>
                    <a:pt x="18415" y="16091"/>
                    <a:pt x="18313" y="16164"/>
                  </a:cubicBezTo>
                  <a:cubicBezTo>
                    <a:pt x="18108" y="16164"/>
                    <a:pt x="17801" y="16309"/>
                    <a:pt x="17698" y="16381"/>
                  </a:cubicBezTo>
                  <a:cubicBezTo>
                    <a:pt x="17494" y="16454"/>
                    <a:pt x="17084" y="16671"/>
                    <a:pt x="16879" y="16816"/>
                  </a:cubicBezTo>
                  <a:cubicBezTo>
                    <a:pt x="16777" y="16889"/>
                    <a:pt x="16470" y="17251"/>
                    <a:pt x="16470" y="17251"/>
                  </a:cubicBezTo>
                  <a:cubicBezTo>
                    <a:pt x="16470" y="17251"/>
                    <a:pt x="15651" y="17686"/>
                    <a:pt x="15344" y="17686"/>
                  </a:cubicBezTo>
                  <a:cubicBezTo>
                    <a:pt x="15139" y="17686"/>
                    <a:pt x="14934" y="17396"/>
                    <a:pt x="14730" y="17396"/>
                  </a:cubicBezTo>
                  <a:cubicBezTo>
                    <a:pt x="14525" y="17396"/>
                    <a:pt x="14320" y="17686"/>
                    <a:pt x="14218" y="17758"/>
                  </a:cubicBezTo>
                  <a:cubicBezTo>
                    <a:pt x="14115" y="17758"/>
                    <a:pt x="13808" y="17903"/>
                    <a:pt x="13706" y="17903"/>
                  </a:cubicBezTo>
                  <a:cubicBezTo>
                    <a:pt x="13604" y="17976"/>
                    <a:pt x="13296" y="18048"/>
                    <a:pt x="13092" y="18193"/>
                  </a:cubicBezTo>
                  <a:cubicBezTo>
                    <a:pt x="12989" y="18266"/>
                    <a:pt x="12887" y="18556"/>
                    <a:pt x="12682" y="18628"/>
                  </a:cubicBezTo>
                  <a:cubicBezTo>
                    <a:pt x="12580" y="18773"/>
                    <a:pt x="12273" y="19063"/>
                    <a:pt x="12068" y="19136"/>
                  </a:cubicBezTo>
                  <a:cubicBezTo>
                    <a:pt x="11863" y="19208"/>
                    <a:pt x="11659" y="19426"/>
                    <a:pt x="11454" y="19426"/>
                  </a:cubicBezTo>
                  <a:cubicBezTo>
                    <a:pt x="11147" y="19498"/>
                    <a:pt x="10635" y="19498"/>
                    <a:pt x="10430" y="19498"/>
                  </a:cubicBezTo>
                  <a:cubicBezTo>
                    <a:pt x="10225" y="19498"/>
                    <a:pt x="9918" y="19570"/>
                    <a:pt x="9816" y="19643"/>
                  </a:cubicBezTo>
                  <a:cubicBezTo>
                    <a:pt x="9611" y="19643"/>
                    <a:pt x="9304" y="19933"/>
                    <a:pt x="9202" y="20005"/>
                  </a:cubicBezTo>
                  <a:cubicBezTo>
                    <a:pt x="9099" y="20078"/>
                    <a:pt x="8690" y="20368"/>
                    <a:pt x="8690" y="20513"/>
                  </a:cubicBezTo>
                  <a:cubicBezTo>
                    <a:pt x="8792" y="20585"/>
                    <a:pt x="8383" y="20948"/>
                    <a:pt x="8178" y="21020"/>
                  </a:cubicBezTo>
                  <a:cubicBezTo>
                    <a:pt x="8076" y="21165"/>
                    <a:pt x="7871" y="21310"/>
                    <a:pt x="7666" y="21383"/>
                  </a:cubicBezTo>
                  <a:cubicBezTo>
                    <a:pt x="7564" y="21383"/>
                    <a:pt x="7154" y="21600"/>
                    <a:pt x="6950" y="21528"/>
                  </a:cubicBezTo>
                  <a:cubicBezTo>
                    <a:pt x="6950" y="21455"/>
                    <a:pt x="7052" y="21310"/>
                    <a:pt x="7052" y="21238"/>
                  </a:cubicBezTo>
                  <a:cubicBezTo>
                    <a:pt x="7052" y="21093"/>
                    <a:pt x="6950" y="20803"/>
                    <a:pt x="6950" y="20658"/>
                  </a:cubicBezTo>
                  <a:cubicBezTo>
                    <a:pt x="6847" y="20440"/>
                    <a:pt x="6642" y="20078"/>
                    <a:pt x="6642" y="19860"/>
                  </a:cubicBezTo>
                  <a:cubicBezTo>
                    <a:pt x="6642" y="19788"/>
                    <a:pt x="6642" y="19498"/>
                    <a:pt x="6540" y="19426"/>
                  </a:cubicBezTo>
                  <a:cubicBezTo>
                    <a:pt x="6438" y="19353"/>
                    <a:pt x="6028" y="19353"/>
                    <a:pt x="5823" y="19281"/>
                  </a:cubicBezTo>
                  <a:cubicBezTo>
                    <a:pt x="5619" y="19208"/>
                    <a:pt x="5312" y="19136"/>
                    <a:pt x="5107" y="19063"/>
                  </a:cubicBezTo>
                  <a:cubicBezTo>
                    <a:pt x="4902" y="18991"/>
                    <a:pt x="4595" y="18701"/>
                    <a:pt x="4390" y="18628"/>
                  </a:cubicBezTo>
                  <a:cubicBezTo>
                    <a:pt x="4288" y="18556"/>
                    <a:pt x="4083" y="18338"/>
                    <a:pt x="3981" y="18338"/>
                  </a:cubicBezTo>
                  <a:cubicBezTo>
                    <a:pt x="3878" y="18266"/>
                    <a:pt x="3878" y="18193"/>
                    <a:pt x="3776" y="18266"/>
                  </a:cubicBezTo>
                  <a:cubicBezTo>
                    <a:pt x="3571" y="18266"/>
                    <a:pt x="3264" y="18556"/>
                    <a:pt x="3162" y="18628"/>
                  </a:cubicBezTo>
                  <a:cubicBezTo>
                    <a:pt x="3059" y="18701"/>
                    <a:pt x="2855" y="18918"/>
                    <a:pt x="2752" y="18991"/>
                  </a:cubicBezTo>
                  <a:cubicBezTo>
                    <a:pt x="2650" y="19063"/>
                    <a:pt x="2343" y="19208"/>
                    <a:pt x="2138" y="19208"/>
                  </a:cubicBezTo>
                  <a:cubicBezTo>
                    <a:pt x="2036" y="19281"/>
                    <a:pt x="1729" y="19208"/>
                    <a:pt x="1524" y="19208"/>
                  </a:cubicBezTo>
                  <a:cubicBezTo>
                    <a:pt x="1422" y="19136"/>
                    <a:pt x="1422" y="18918"/>
                    <a:pt x="1319" y="18773"/>
                  </a:cubicBezTo>
                  <a:cubicBezTo>
                    <a:pt x="1319" y="18701"/>
                    <a:pt x="1217" y="18628"/>
                    <a:pt x="1217" y="18556"/>
                  </a:cubicBezTo>
                  <a:cubicBezTo>
                    <a:pt x="1012" y="18483"/>
                    <a:pt x="705" y="18411"/>
                    <a:pt x="705" y="18338"/>
                  </a:cubicBezTo>
                  <a:cubicBezTo>
                    <a:pt x="603" y="18266"/>
                    <a:pt x="705" y="18048"/>
                    <a:pt x="807" y="17976"/>
                  </a:cubicBezTo>
                  <a:cubicBezTo>
                    <a:pt x="807" y="17903"/>
                    <a:pt x="807" y="17758"/>
                    <a:pt x="910" y="17758"/>
                  </a:cubicBezTo>
                  <a:cubicBezTo>
                    <a:pt x="1012" y="17686"/>
                    <a:pt x="1422" y="17686"/>
                    <a:pt x="1524" y="17758"/>
                  </a:cubicBezTo>
                  <a:cubicBezTo>
                    <a:pt x="1729" y="17758"/>
                    <a:pt x="1933" y="18048"/>
                    <a:pt x="2036" y="18121"/>
                  </a:cubicBezTo>
                  <a:cubicBezTo>
                    <a:pt x="2241" y="18121"/>
                    <a:pt x="2548" y="18266"/>
                    <a:pt x="2650" y="18193"/>
                  </a:cubicBezTo>
                  <a:cubicBezTo>
                    <a:pt x="2752" y="18193"/>
                    <a:pt x="2650" y="17976"/>
                    <a:pt x="2650" y="17903"/>
                  </a:cubicBezTo>
                  <a:cubicBezTo>
                    <a:pt x="2650" y="17831"/>
                    <a:pt x="2650" y="17758"/>
                    <a:pt x="2752" y="17686"/>
                  </a:cubicBezTo>
                  <a:cubicBezTo>
                    <a:pt x="2855" y="17686"/>
                    <a:pt x="2957" y="17686"/>
                    <a:pt x="3059" y="17686"/>
                  </a:cubicBezTo>
                  <a:cubicBezTo>
                    <a:pt x="3162" y="17613"/>
                    <a:pt x="3162" y="17541"/>
                    <a:pt x="3264" y="17468"/>
                  </a:cubicBezTo>
                  <a:cubicBezTo>
                    <a:pt x="3264" y="17396"/>
                    <a:pt x="3469" y="17251"/>
                    <a:pt x="3571" y="17179"/>
                  </a:cubicBezTo>
                  <a:cubicBezTo>
                    <a:pt x="3674" y="17106"/>
                    <a:pt x="3878" y="16961"/>
                    <a:pt x="3981" y="16889"/>
                  </a:cubicBezTo>
                  <a:cubicBezTo>
                    <a:pt x="4083" y="16889"/>
                    <a:pt x="4186" y="16744"/>
                    <a:pt x="4186" y="16671"/>
                  </a:cubicBezTo>
                  <a:cubicBezTo>
                    <a:pt x="4186" y="16671"/>
                    <a:pt x="3981" y="16599"/>
                    <a:pt x="3878" y="16526"/>
                  </a:cubicBezTo>
                  <a:cubicBezTo>
                    <a:pt x="3878" y="16526"/>
                    <a:pt x="3571" y="16526"/>
                    <a:pt x="3469" y="16454"/>
                  </a:cubicBezTo>
                  <a:cubicBezTo>
                    <a:pt x="3264" y="16454"/>
                    <a:pt x="3059" y="16381"/>
                    <a:pt x="2957" y="16309"/>
                  </a:cubicBezTo>
                  <a:cubicBezTo>
                    <a:pt x="2752" y="16236"/>
                    <a:pt x="2548" y="16019"/>
                    <a:pt x="2445" y="16019"/>
                  </a:cubicBezTo>
                  <a:cubicBezTo>
                    <a:pt x="2241" y="15946"/>
                    <a:pt x="2036" y="16019"/>
                    <a:pt x="1933" y="16019"/>
                  </a:cubicBezTo>
                  <a:cubicBezTo>
                    <a:pt x="1729" y="16091"/>
                    <a:pt x="1524" y="16309"/>
                    <a:pt x="1422" y="16236"/>
                  </a:cubicBezTo>
                  <a:cubicBezTo>
                    <a:pt x="1217" y="16236"/>
                    <a:pt x="1217" y="16019"/>
                    <a:pt x="1114" y="16019"/>
                  </a:cubicBezTo>
                  <a:cubicBezTo>
                    <a:pt x="1012" y="15946"/>
                    <a:pt x="910" y="16019"/>
                    <a:pt x="910" y="16019"/>
                  </a:cubicBezTo>
                  <a:cubicBezTo>
                    <a:pt x="705" y="16091"/>
                    <a:pt x="398" y="16236"/>
                    <a:pt x="295" y="16236"/>
                  </a:cubicBezTo>
                  <a:cubicBezTo>
                    <a:pt x="295" y="16164"/>
                    <a:pt x="193" y="16019"/>
                    <a:pt x="193" y="16019"/>
                  </a:cubicBezTo>
                  <a:cubicBezTo>
                    <a:pt x="193" y="15729"/>
                    <a:pt x="295" y="15149"/>
                    <a:pt x="193" y="14932"/>
                  </a:cubicBezTo>
                  <a:cubicBezTo>
                    <a:pt x="193" y="14787"/>
                    <a:pt x="91" y="14424"/>
                    <a:pt x="91" y="14279"/>
                  </a:cubicBezTo>
                  <a:cubicBezTo>
                    <a:pt x="91" y="14062"/>
                    <a:pt x="-114" y="13699"/>
                    <a:pt x="91" y="13554"/>
                  </a:cubicBezTo>
                  <a:cubicBezTo>
                    <a:pt x="91" y="13482"/>
                    <a:pt x="295" y="13482"/>
                    <a:pt x="295" y="13482"/>
                  </a:cubicBezTo>
                  <a:cubicBezTo>
                    <a:pt x="500" y="13409"/>
                    <a:pt x="807" y="13192"/>
                    <a:pt x="910" y="13047"/>
                  </a:cubicBezTo>
                  <a:cubicBezTo>
                    <a:pt x="1012" y="13047"/>
                    <a:pt x="1217" y="12902"/>
                    <a:pt x="1319" y="12902"/>
                  </a:cubicBezTo>
                  <a:cubicBezTo>
                    <a:pt x="1422" y="12830"/>
                    <a:pt x="1626" y="12902"/>
                    <a:pt x="1729" y="12902"/>
                  </a:cubicBezTo>
                  <a:cubicBezTo>
                    <a:pt x="1729" y="12902"/>
                    <a:pt x="1831" y="13047"/>
                    <a:pt x="1933" y="13047"/>
                  </a:cubicBezTo>
                  <a:cubicBezTo>
                    <a:pt x="2036" y="13047"/>
                    <a:pt x="2445" y="13047"/>
                    <a:pt x="2548" y="13047"/>
                  </a:cubicBezTo>
                  <a:cubicBezTo>
                    <a:pt x="2650" y="12974"/>
                    <a:pt x="2650" y="12830"/>
                    <a:pt x="2752" y="12685"/>
                  </a:cubicBezTo>
                  <a:cubicBezTo>
                    <a:pt x="2752" y="12540"/>
                    <a:pt x="2752" y="12322"/>
                    <a:pt x="2752" y="12177"/>
                  </a:cubicBezTo>
                  <a:cubicBezTo>
                    <a:pt x="2957" y="11960"/>
                    <a:pt x="3571" y="11597"/>
                    <a:pt x="3878" y="11380"/>
                  </a:cubicBezTo>
                  <a:cubicBezTo>
                    <a:pt x="4186" y="11090"/>
                    <a:pt x="5004" y="10510"/>
                    <a:pt x="5209" y="10220"/>
                  </a:cubicBezTo>
                  <a:cubicBezTo>
                    <a:pt x="5209" y="10075"/>
                    <a:pt x="5312" y="9858"/>
                    <a:pt x="5312" y="9785"/>
                  </a:cubicBezTo>
                  <a:cubicBezTo>
                    <a:pt x="5209" y="9640"/>
                    <a:pt x="4902" y="9568"/>
                    <a:pt x="4902" y="9495"/>
                  </a:cubicBezTo>
                  <a:cubicBezTo>
                    <a:pt x="4800" y="9423"/>
                    <a:pt x="4902" y="9278"/>
                    <a:pt x="5004" y="9133"/>
                  </a:cubicBezTo>
                  <a:cubicBezTo>
                    <a:pt x="5107" y="8988"/>
                    <a:pt x="5516" y="8698"/>
                    <a:pt x="5721" y="8626"/>
                  </a:cubicBezTo>
                  <a:cubicBezTo>
                    <a:pt x="5823" y="8553"/>
                    <a:pt x="6028" y="8336"/>
                    <a:pt x="6131" y="8263"/>
                  </a:cubicBezTo>
                  <a:cubicBezTo>
                    <a:pt x="6233" y="8118"/>
                    <a:pt x="6335" y="7756"/>
                    <a:pt x="6335" y="7611"/>
                  </a:cubicBezTo>
                  <a:cubicBezTo>
                    <a:pt x="6438" y="7466"/>
                    <a:pt x="6438" y="7248"/>
                    <a:pt x="6540" y="7103"/>
                  </a:cubicBezTo>
                  <a:cubicBezTo>
                    <a:pt x="6642" y="6958"/>
                    <a:pt x="7154" y="6886"/>
                    <a:pt x="7257" y="6741"/>
                  </a:cubicBezTo>
                  <a:cubicBezTo>
                    <a:pt x="7359" y="6596"/>
                    <a:pt x="7257" y="6234"/>
                    <a:pt x="7257" y="6016"/>
                  </a:cubicBezTo>
                  <a:cubicBezTo>
                    <a:pt x="7257" y="5944"/>
                    <a:pt x="6950" y="5726"/>
                    <a:pt x="6950" y="5654"/>
                  </a:cubicBezTo>
                  <a:cubicBezTo>
                    <a:pt x="6950" y="5436"/>
                    <a:pt x="7052" y="5146"/>
                    <a:pt x="6950" y="5001"/>
                  </a:cubicBezTo>
                  <a:cubicBezTo>
                    <a:pt x="6950" y="4929"/>
                    <a:pt x="6745" y="4929"/>
                    <a:pt x="6642" y="4856"/>
                  </a:cubicBezTo>
                  <a:cubicBezTo>
                    <a:pt x="6438" y="4784"/>
                    <a:pt x="6131" y="4639"/>
                    <a:pt x="5926" y="4494"/>
                  </a:cubicBezTo>
                  <a:cubicBezTo>
                    <a:pt x="5721" y="4349"/>
                    <a:pt x="5312" y="4059"/>
                    <a:pt x="5107" y="3914"/>
                  </a:cubicBezTo>
                  <a:cubicBezTo>
                    <a:pt x="4902" y="3697"/>
                    <a:pt x="4288" y="3044"/>
                    <a:pt x="4288" y="3044"/>
                  </a:cubicBezTo>
                  <a:cubicBezTo>
                    <a:pt x="5516" y="2247"/>
                    <a:pt x="5516" y="2247"/>
                    <a:pt x="5516" y="2247"/>
                  </a:cubicBezTo>
                  <a:cubicBezTo>
                    <a:pt x="5516" y="2247"/>
                    <a:pt x="6335" y="2682"/>
                    <a:pt x="6540" y="2827"/>
                  </a:cubicBezTo>
                  <a:cubicBezTo>
                    <a:pt x="6540" y="2827"/>
                    <a:pt x="6540" y="2827"/>
                    <a:pt x="6540" y="2827"/>
                  </a:cubicBezTo>
                  <a:cubicBezTo>
                    <a:pt x="6745" y="2899"/>
                    <a:pt x="6950" y="2972"/>
                    <a:pt x="7052" y="3044"/>
                  </a:cubicBezTo>
                  <a:cubicBezTo>
                    <a:pt x="7257" y="3117"/>
                    <a:pt x="7257" y="3479"/>
                    <a:pt x="7359" y="3552"/>
                  </a:cubicBezTo>
                  <a:cubicBezTo>
                    <a:pt x="7359" y="3697"/>
                    <a:pt x="7461" y="3987"/>
                    <a:pt x="7564" y="4059"/>
                  </a:cubicBezTo>
                  <a:cubicBezTo>
                    <a:pt x="7666" y="4204"/>
                    <a:pt x="8076" y="4349"/>
                    <a:pt x="8178" y="4494"/>
                  </a:cubicBezTo>
                  <a:cubicBezTo>
                    <a:pt x="8383" y="4566"/>
                    <a:pt x="8485" y="4711"/>
                    <a:pt x="8587" y="4784"/>
                  </a:cubicBezTo>
                  <a:cubicBezTo>
                    <a:pt x="8690" y="4784"/>
                    <a:pt x="8997" y="4856"/>
                    <a:pt x="8997" y="5001"/>
                  </a:cubicBezTo>
                  <a:cubicBezTo>
                    <a:pt x="9099" y="5146"/>
                    <a:pt x="9099" y="5436"/>
                    <a:pt x="9099" y="5581"/>
                  </a:cubicBezTo>
                  <a:cubicBezTo>
                    <a:pt x="8997" y="5654"/>
                    <a:pt x="8792" y="5944"/>
                    <a:pt x="8792" y="6016"/>
                  </a:cubicBezTo>
                  <a:cubicBezTo>
                    <a:pt x="8792" y="6089"/>
                    <a:pt x="8997" y="6161"/>
                    <a:pt x="9099" y="6161"/>
                  </a:cubicBezTo>
                  <a:cubicBezTo>
                    <a:pt x="9202" y="6161"/>
                    <a:pt x="9304" y="6016"/>
                    <a:pt x="9406" y="5944"/>
                  </a:cubicBezTo>
                  <a:cubicBezTo>
                    <a:pt x="9509" y="5871"/>
                    <a:pt x="9816" y="5654"/>
                    <a:pt x="9918" y="5581"/>
                  </a:cubicBezTo>
                  <a:cubicBezTo>
                    <a:pt x="10021" y="5509"/>
                    <a:pt x="10123" y="5291"/>
                    <a:pt x="10123" y="5219"/>
                  </a:cubicBezTo>
                  <a:cubicBezTo>
                    <a:pt x="10225" y="5074"/>
                    <a:pt x="10123" y="4711"/>
                    <a:pt x="10225" y="4566"/>
                  </a:cubicBezTo>
                  <a:cubicBezTo>
                    <a:pt x="10328" y="4421"/>
                    <a:pt x="10737" y="4349"/>
                    <a:pt x="10840" y="4277"/>
                  </a:cubicBezTo>
                  <a:cubicBezTo>
                    <a:pt x="11044" y="4204"/>
                    <a:pt x="11351" y="4059"/>
                    <a:pt x="11351" y="3914"/>
                  </a:cubicBezTo>
                  <a:cubicBezTo>
                    <a:pt x="11454" y="3769"/>
                    <a:pt x="11044" y="3407"/>
                    <a:pt x="10942" y="3262"/>
                  </a:cubicBezTo>
                  <a:cubicBezTo>
                    <a:pt x="10737" y="3044"/>
                    <a:pt x="10430" y="2609"/>
                    <a:pt x="10123" y="2319"/>
                  </a:cubicBezTo>
                  <a:cubicBezTo>
                    <a:pt x="10123" y="2319"/>
                    <a:pt x="9918" y="2174"/>
                    <a:pt x="9918" y="2174"/>
                  </a:cubicBezTo>
                  <a:cubicBezTo>
                    <a:pt x="9918" y="2030"/>
                    <a:pt x="9918" y="1667"/>
                    <a:pt x="9918" y="1522"/>
                  </a:cubicBezTo>
                  <a:cubicBezTo>
                    <a:pt x="9918" y="1377"/>
                    <a:pt x="10123" y="1087"/>
                    <a:pt x="10123" y="1087"/>
                  </a:cubicBezTo>
                  <a:cubicBezTo>
                    <a:pt x="10123" y="1087"/>
                    <a:pt x="10942" y="870"/>
                    <a:pt x="11249" y="870"/>
                  </a:cubicBezTo>
                  <a:cubicBezTo>
                    <a:pt x="11454" y="797"/>
                    <a:pt x="11761" y="870"/>
                    <a:pt x="11966" y="797"/>
                  </a:cubicBezTo>
                  <a:cubicBezTo>
                    <a:pt x="12375" y="797"/>
                    <a:pt x="13194" y="725"/>
                    <a:pt x="13604" y="652"/>
                  </a:cubicBezTo>
                  <a:cubicBezTo>
                    <a:pt x="14013" y="507"/>
                    <a:pt x="14730" y="290"/>
                    <a:pt x="15037" y="145"/>
                  </a:cubicBezTo>
                  <a:cubicBezTo>
                    <a:pt x="15139" y="72"/>
                    <a:pt x="15344" y="0"/>
                    <a:pt x="15446" y="0"/>
                  </a:cubicBezTo>
                  <a:cubicBezTo>
                    <a:pt x="15651" y="0"/>
                    <a:pt x="15958" y="290"/>
                    <a:pt x="16060" y="435"/>
                  </a:cubicBezTo>
                  <a:cubicBezTo>
                    <a:pt x="16060" y="507"/>
                    <a:pt x="16163" y="725"/>
                    <a:pt x="16163" y="870"/>
                  </a:cubicBezTo>
                  <a:cubicBezTo>
                    <a:pt x="16060" y="942"/>
                    <a:pt x="15651" y="1015"/>
                    <a:pt x="15446" y="1160"/>
                  </a:cubicBezTo>
                  <a:cubicBezTo>
                    <a:pt x="15446" y="1232"/>
                    <a:pt x="15241" y="1305"/>
                    <a:pt x="15241" y="1377"/>
                  </a:cubicBezTo>
                  <a:cubicBezTo>
                    <a:pt x="15139" y="1595"/>
                    <a:pt x="15446" y="1885"/>
                    <a:pt x="15446" y="2102"/>
                  </a:cubicBezTo>
                  <a:cubicBezTo>
                    <a:pt x="15446" y="2247"/>
                    <a:pt x="15549" y="2609"/>
                    <a:pt x="15549" y="2754"/>
                  </a:cubicBezTo>
                  <a:cubicBezTo>
                    <a:pt x="15446" y="3044"/>
                    <a:pt x="15139" y="3552"/>
                    <a:pt x="15344" y="3769"/>
                  </a:cubicBezTo>
                  <a:cubicBezTo>
                    <a:pt x="15446" y="3842"/>
                    <a:pt x="16060" y="3914"/>
                    <a:pt x="16060" y="3769"/>
                  </a:cubicBezTo>
                  <a:cubicBezTo>
                    <a:pt x="16060" y="3769"/>
                    <a:pt x="16163" y="3914"/>
                    <a:pt x="16265" y="3987"/>
                  </a:cubicBezTo>
                  <a:cubicBezTo>
                    <a:pt x="16368" y="4059"/>
                    <a:pt x="16470" y="4059"/>
                    <a:pt x="16470" y="4059"/>
                  </a:cubicBezTo>
                  <a:cubicBezTo>
                    <a:pt x="16572" y="4132"/>
                    <a:pt x="16675" y="4059"/>
                    <a:pt x="16777" y="4059"/>
                  </a:cubicBezTo>
                  <a:cubicBezTo>
                    <a:pt x="16982" y="4059"/>
                    <a:pt x="17186" y="4349"/>
                    <a:pt x="17391" y="4349"/>
                  </a:cubicBezTo>
                  <a:cubicBezTo>
                    <a:pt x="17596" y="4421"/>
                    <a:pt x="17801" y="4494"/>
                    <a:pt x="17903" y="4421"/>
                  </a:cubicBezTo>
                  <a:cubicBezTo>
                    <a:pt x="17903" y="4421"/>
                    <a:pt x="18005" y="4349"/>
                    <a:pt x="18005" y="4349"/>
                  </a:cubicBezTo>
                  <a:cubicBezTo>
                    <a:pt x="18210" y="4349"/>
                    <a:pt x="18313" y="4349"/>
                    <a:pt x="18415" y="4349"/>
                  </a:cubicBezTo>
                  <a:cubicBezTo>
                    <a:pt x="18517" y="4349"/>
                    <a:pt x="18620" y="4349"/>
                    <a:pt x="18722" y="4421"/>
                  </a:cubicBezTo>
                  <a:cubicBezTo>
                    <a:pt x="18824" y="4421"/>
                    <a:pt x="19029" y="4566"/>
                    <a:pt x="19131" y="4566"/>
                  </a:cubicBezTo>
                  <a:cubicBezTo>
                    <a:pt x="19234" y="4494"/>
                    <a:pt x="19234" y="4421"/>
                    <a:pt x="19234" y="4349"/>
                  </a:cubicBezTo>
                  <a:cubicBezTo>
                    <a:pt x="19439" y="4349"/>
                    <a:pt x="19643" y="4349"/>
                    <a:pt x="19746" y="4349"/>
                  </a:cubicBezTo>
                  <a:cubicBezTo>
                    <a:pt x="19848" y="4349"/>
                    <a:pt x="20053" y="4349"/>
                    <a:pt x="20258" y="4421"/>
                  </a:cubicBezTo>
                  <a:cubicBezTo>
                    <a:pt x="20360" y="4494"/>
                    <a:pt x="20462" y="4566"/>
                    <a:pt x="20565" y="4711"/>
                  </a:cubicBezTo>
                  <a:cubicBezTo>
                    <a:pt x="20667" y="4784"/>
                    <a:pt x="20565" y="4856"/>
                    <a:pt x="20565" y="4929"/>
                  </a:cubicBezTo>
                  <a:cubicBezTo>
                    <a:pt x="20565" y="5074"/>
                    <a:pt x="20565" y="5219"/>
                    <a:pt x="20667" y="5219"/>
                  </a:cubicBezTo>
                  <a:cubicBezTo>
                    <a:pt x="20667" y="5291"/>
                    <a:pt x="20872" y="5364"/>
                    <a:pt x="20872" y="5436"/>
                  </a:cubicBezTo>
                  <a:cubicBezTo>
                    <a:pt x="20872" y="5436"/>
                    <a:pt x="20769" y="5509"/>
                    <a:pt x="20769" y="5581"/>
                  </a:cubicBezTo>
                  <a:cubicBezTo>
                    <a:pt x="20565" y="5654"/>
                    <a:pt x="20360" y="5944"/>
                    <a:pt x="20155" y="6016"/>
                  </a:cubicBezTo>
                  <a:cubicBezTo>
                    <a:pt x="20053" y="6016"/>
                    <a:pt x="20053" y="5871"/>
                    <a:pt x="19950" y="5799"/>
                  </a:cubicBezTo>
                  <a:cubicBezTo>
                    <a:pt x="19848" y="5726"/>
                    <a:pt x="19643" y="5654"/>
                    <a:pt x="19541" y="5581"/>
                  </a:cubicBezTo>
                  <a:cubicBezTo>
                    <a:pt x="19541" y="5509"/>
                    <a:pt x="19541" y="5364"/>
                    <a:pt x="19439" y="5364"/>
                  </a:cubicBezTo>
                  <a:cubicBezTo>
                    <a:pt x="19336" y="5364"/>
                    <a:pt x="19131" y="5654"/>
                    <a:pt x="19131" y="5654"/>
                  </a:cubicBezTo>
                  <a:cubicBezTo>
                    <a:pt x="19029" y="5726"/>
                    <a:pt x="19029" y="5871"/>
                    <a:pt x="19029" y="5944"/>
                  </a:cubicBezTo>
                  <a:cubicBezTo>
                    <a:pt x="18927" y="6089"/>
                    <a:pt x="19234" y="6234"/>
                    <a:pt x="19336" y="6306"/>
                  </a:cubicBezTo>
                  <a:cubicBezTo>
                    <a:pt x="19439" y="6379"/>
                    <a:pt x="19643" y="6451"/>
                    <a:pt x="19746" y="6451"/>
                  </a:cubicBezTo>
                  <a:cubicBezTo>
                    <a:pt x="19746" y="6523"/>
                    <a:pt x="19848" y="6523"/>
                    <a:pt x="19848" y="6523"/>
                  </a:cubicBezTo>
                  <a:cubicBezTo>
                    <a:pt x="19848" y="6596"/>
                    <a:pt x="19643" y="6741"/>
                    <a:pt x="19541" y="6813"/>
                  </a:cubicBezTo>
                  <a:cubicBezTo>
                    <a:pt x="19439" y="6958"/>
                    <a:pt x="19336" y="7103"/>
                    <a:pt x="19234" y="7176"/>
                  </a:cubicBezTo>
                  <a:cubicBezTo>
                    <a:pt x="19234" y="7321"/>
                    <a:pt x="19234" y="7393"/>
                    <a:pt x="19131" y="7538"/>
                  </a:cubicBezTo>
                  <a:cubicBezTo>
                    <a:pt x="19029" y="7611"/>
                    <a:pt x="18927" y="7756"/>
                    <a:pt x="18927" y="7828"/>
                  </a:cubicBezTo>
                  <a:cubicBezTo>
                    <a:pt x="18824" y="7973"/>
                    <a:pt x="18824" y="8118"/>
                    <a:pt x="18824" y="8191"/>
                  </a:cubicBezTo>
                  <a:cubicBezTo>
                    <a:pt x="18824" y="8263"/>
                    <a:pt x="18824" y="8408"/>
                    <a:pt x="18824" y="8481"/>
                  </a:cubicBezTo>
                  <a:cubicBezTo>
                    <a:pt x="18722" y="8626"/>
                    <a:pt x="18415" y="8626"/>
                    <a:pt x="18313" y="8698"/>
                  </a:cubicBezTo>
                  <a:cubicBezTo>
                    <a:pt x="18313" y="8770"/>
                    <a:pt x="18313" y="8915"/>
                    <a:pt x="18313" y="9060"/>
                  </a:cubicBezTo>
                  <a:cubicBezTo>
                    <a:pt x="18313" y="9133"/>
                    <a:pt x="18415" y="9350"/>
                    <a:pt x="18517" y="9495"/>
                  </a:cubicBezTo>
                  <a:cubicBezTo>
                    <a:pt x="18620" y="9568"/>
                    <a:pt x="18824" y="9713"/>
                    <a:pt x="18927" y="9785"/>
                  </a:cubicBezTo>
                  <a:cubicBezTo>
                    <a:pt x="18927" y="9858"/>
                    <a:pt x="18824" y="10003"/>
                    <a:pt x="18824" y="10075"/>
                  </a:cubicBezTo>
                  <a:cubicBezTo>
                    <a:pt x="18722" y="10148"/>
                    <a:pt x="18517" y="10293"/>
                    <a:pt x="18415" y="10365"/>
                  </a:cubicBezTo>
                  <a:cubicBezTo>
                    <a:pt x="18415" y="10438"/>
                    <a:pt x="18415" y="10655"/>
                    <a:pt x="18415" y="10728"/>
                  </a:cubicBezTo>
                  <a:cubicBezTo>
                    <a:pt x="18517" y="10800"/>
                    <a:pt x="18722" y="10800"/>
                    <a:pt x="18927" y="10872"/>
                  </a:cubicBezTo>
                  <a:cubicBezTo>
                    <a:pt x="19029" y="10945"/>
                    <a:pt x="19541" y="11017"/>
                    <a:pt x="19643" y="11090"/>
                  </a:cubicBezTo>
                  <a:cubicBezTo>
                    <a:pt x="19848" y="11162"/>
                    <a:pt x="20053" y="11235"/>
                    <a:pt x="20155" y="11307"/>
                  </a:cubicBezTo>
                  <a:cubicBezTo>
                    <a:pt x="20360" y="11380"/>
                    <a:pt x="20667" y="11597"/>
                    <a:pt x="20872" y="11742"/>
                  </a:cubicBezTo>
                  <a:cubicBezTo>
                    <a:pt x="20974" y="11815"/>
                    <a:pt x="21281" y="11960"/>
                    <a:pt x="21281" y="1203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147EA595-BAFE-44F0-A0CD-1075F8A24ED0}"/>
                </a:ext>
              </a:extLst>
            </p:cNvPr>
            <p:cNvSpPr/>
            <p:nvPr/>
          </p:nvSpPr>
          <p:spPr>
            <a:xfrm>
              <a:off x="3859392" y="739271"/>
              <a:ext cx="230497" cy="258605"/>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6646"/>
                    <a:pt x="21600" y="7200"/>
                    <a:pt x="21600" y="7200"/>
                  </a:cubicBezTo>
                  <a:cubicBezTo>
                    <a:pt x="20983" y="7754"/>
                    <a:pt x="19749" y="8862"/>
                    <a:pt x="19131" y="8862"/>
                  </a:cubicBezTo>
                  <a:cubicBezTo>
                    <a:pt x="19131" y="8862"/>
                    <a:pt x="17897" y="8308"/>
                    <a:pt x="17280" y="8862"/>
                  </a:cubicBezTo>
                  <a:cubicBezTo>
                    <a:pt x="17280" y="8862"/>
                    <a:pt x="16663" y="9415"/>
                    <a:pt x="16663" y="9415"/>
                  </a:cubicBezTo>
                  <a:cubicBezTo>
                    <a:pt x="16663" y="9969"/>
                    <a:pt x="16046" y="11077"/>
                    <a:pt x="16046" y="11631"/>
                  </a:cubicBezTo>
                  <a:cubicBezTo>
                    <a:pt x="15429" y="12185"/>
                    <a:pt x="14194" y="13292"/>
                    <a:pt x="14194" y="13292"/>
                  </a:cubicBezTo>
                  <a:cubicBezTo>
                    <a:pt x="14194" y="13292"/>
                    <a:pt x="11726" y="14400"/>
                    <a:pt x="11726" y="14954"/>
                  </a:cubicBezTo>
                  <a:cubicBezTo>
                    <a:pt x="11109" y="16062"/>
                    <a:pt x="12960" y="18277"/>
                    <a:pt x="12343" y="19385"/>
                  </a:cubicBezTo>
                  <a:cubicBezTo>
                    <a:pt x="12343" y="19938"/>
                    <a:pt x="11109" y="20492"/>
                    <a:pt x="10491" y="21046"/>
                  </a:cubicBezTo>
                  <a:cubicBezTo>
                    <a:pt x="9874" y="21046"/>
                    <a:pt x="8023" y="21600"/>
                    <a:pt x="7406" y="21600"/>
                  </a:cubicBezTo>
                  <a:cubicBezTo>
                    <a:pt x="6789" y="21046"/>
                    <a:pt x="6171" y="19385"/>
                    <a:pt x="5554" y="19385"/>
                  </a:cubicBezTo>
                  <a:cubicBezTo>
                    <a:pt x="4937" y="19385"/>
                    <a:pt x="3703" y="19938"/>
                    <a:pt x="3086" y="19385"/>
                  </a:cubicBezTo>
                  <a:cubicBezTo>
                    <a:pt x="2469" y="18831"/>
                    <a:pt x="3703" y="16615"/>
                    <a:pt x="2469" y="15508"/>
                  </a:cubicBezTo>
                  <a:cubicBezTo>
                    <a:pt x="2469" y="14954"/>
                    <a:pt x="0" y="14400"/>
                    <a:pt x="0" y="14400"/>
                  </a:cubicBezTo>
                  <a:cubicBezTo>
                    <a:pt x="0" y="14400"/>
                    <a:pt x="2469" y="12738"/>
                    <a:pt x="2469" y="12185"/>
                  </a:cubicBezTo>
                  <a:cubicBezTo>
                    <a:pt x="3086" y="11077"/>
                    <a:pt x="3086" y="8862"/>
                    <a:pt x="3703" y="8308"/>
                  </a:cubicBezTo>
                  <a:cubicBezTo>
                    <a:pt x="3703" y="7200"/>
                    <a:pt x="5554" y="5538"/>
                    <a:pt x="6789" y="4985"/>
                  </a:cubicBezTo>
                  <a:cubicBezTo>
                    <a:pt x="7406" y="4431"/>
                    <a:pt x="8640" y="3877"/>
                    <a:pt x="9257" y="3877"/>
                  </a:cubicBezTo>
                  <a:cubicBezTo>
                    <a:pt x="9874" y="3323"/>
                    <a:pt x="11726" y="3877"/>
                    <a:pt x="12343" y="3323"/>
                  </a:cubicBezTo>
                  <a:cubicBezTo>
                    <a:pt x="12960" y="3323"/>
                    <a:pt x="14811" y="2769"/>
                    <a:pt x="14811" y="2215"/>
                  </a:cubicBezTo>
                  <a:cubicBezTo>
                    <a:pt x="15429" y="2215"/>
                    <a:pt x="16663" y="1662"/>
                    <a:pt x="17280" y="1662"/>
                  </a:cubicBezTo>
                  <a:cubicBezTo>
                    <a:pt x="17897" y="1108"/>
                    <a:pt x="19131" y="0"/>
                    <a:pt x="19749" y="0"/>
                  </a:cubicBezTo>
                  <a:cubicBezTo>
                    <a:pt x="19749" y="0"/>
                    <a:pt x="20983" y="0"/>
                    <a:pt x="20983" y="0"/>
                  </a:cubicBezTo>
                  <a:cubicBezTo>
                    <a:pt x="21600" y="554"/>
                    <a:pt x="20983" y="1108"/>
                    <a:pt x="20983" y="1662"/>
                  </a:cubicBezTo>
                  <a:cubicBezTo>
                    <a:pt x="20366" y="1662"/>
                    <a:pt x="19131" y="2215"/>
                    <a:pt x="19131" y="2769"/>
                  </a:cubicBezTo>
                  <a:cubicBezTo>
                    <a:pt x="18514" y="3323"/>
                    <a:pt x="18514" y="4985"/>
                    <a:pt x="19131" y="4985"/>
                  </a:cubicBezTo>
                  <a:cubicBezTo>
                    <a:pt x="19749" y="5538"/>
                    <a:pt x="20366" y="5538"/>
                    <a:pt x="20983" y="5538"/>
                  </a:cubicBezTo>
                  <a:cubicBezTo>
                    <a:pt x="20983" y="5538"/>
                    <a:pt x="21600" y="6092"/>
                    <a:pt x="21600" y="664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CD4699A8-5819-49CA-835C-84FBE45CECC6}"/>
                </a:ext>
              </a:extLst>
            </p:cNvPr>
            <p:cNvSpPr/>
            <p:nvPr/>
          </p:nvSpPr>
          <p:spPr>
            <a:xfrm>
              <a:off x="3859392" y="739271"/>
              <a:ext cx="230497" cy="258605"/>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6646"/>
                    <a:pt x="21600" y="7200"/>
                    <a:pt x="21600" y="7200"/>
                  </a:cubicBezTo>
                  <a:cubicBezTo>
                    <a:pt x="20983" y="7754"/>
                    <a:pt x="19749" y="8862"/>
                    <a:pt x="19131" y="8862"/>
                  </a:cubicBezTo>
                  <a:cubicBezTo>
                    <a:pt x="19131" y="8862"/>
                    <a:pt x="17897" y="8308"/>
                    <a:pt x="17280" y="8862"/>
                  </a:cubicBezTo>
                  <a:cubicBezTo>
                    <a:pt x="17280" y="8862"/>
                    <a:pt x="16663" y="9415"/>
                    <a:pt x="16663" y="9415"/>
                  </a:cubicBezTo>
                  <a:cubicBezTo>
                    <a:pt x="16663" y="9969"/>
                    <a:pt x="16046" y="11077"/>
                    <a:pt x="16046" y="11631"/>
                  </a:cubicBezTo>
                  <a:cubicBezTo>
                    <a:pt x="15429" y="12185"/>
                    <a:pt x="14194" y="13292"/>
                    <a:pt x="14194" y="13292"/>
                  </a:cubicBezTo>
                  <a:cubicBezTo>
                    <a:pt x="14194" y="13292"/>
                    <a:pt x="11726" y="14400"/>
                    <a:pt x="11726" y="14954"/>
                  </a:cubicBezTo>
                  <a:cubicBezTo>
                    <a:pt x="11109" y="16062"/>
                    <a:pt x="12960" y="18277"/>
                    <a:pt x="12343" y="19385"/>
                  </a:cubicBezTo>
                  <a:cubicBezTo>
                    <a:pt x="12343" y="19938"/>
                    <a:pt x="11109" y="20492"/>
                    <a:pt x="10491" y="21046"/>
                  </a:cubicBezTo>
                  <a:cubicBezTo>
                    <a:pt x="9874" y="21046"/>
                    <a:pt x="8023" y="21600"/>
                    <a:pt x="7406" y="21600"/>
                  </a:cubicBezTo>
                  <a:cubicBezTo>
                    <a:pt x="6789" y="21046"/>
                    <a:pt x="6171" y="19385"/>
                    <a:pt x="5554" y="19385"/>
                  </a:cubicBezTo>
                  <a:cubicBezTo>
                    <a:pt x="4937" y="19385"/>
                    <a:pt x="3703" y="19938"/>
                    <a:pt x="3086" y="19385"/>
                  </a:cubicBezTo>
                  <a:cubicBezTo>
                    <a:pt x="2469" y="18831"/>
                    <a:pt x="3703" y="16615"/>
                    <a:pt x="2469" y="15508"/>
                  </a:cubicBezTo>
                  <a:cubicBezTo>
                    <a:pt x="2469" y="14954"/>
                    <a:pt x="0" y="14400"/>
                    <a:pt x="0" y="14400"/>
                  </a:cubicBezTo>
                  <a:cubicBezTo>
                    <a:pt x="0" y="14400"/>
                    <a:pt x="2469" y="12738"/>
                    <a:pt x="2469" y="12185"/>
                  </a:cubicBezTo>
                  <a:cubicBezTo>
                    <a:pt x="3086" y="11077"/>
                    <a:pt x="3086" y="8862"/>
                    <a:pt x="3703" y="8308"/>
                  </a:cubicBezTo>
                  <a:cubicBezTo>
                    <a:pt x="3703" y="7200"/>
                    <a:pt x="5554" y="5538"/>
                    <a:pt x="6789" y="4985"/>
                  </a:cubicBezTo>
                  <a:cubicBezTo>
                    <a:pt x="7406" y="4431"/>
                    <a:pt x="8640" y="3877"/>
                    <a:pt x="9257" y="3877"/>
                  </a:cubicBezTo>
                  <a:cubicBezTo>
                    <a:pt x="9874" y="3323"/>
                    <a:pt x="11726" y="3877"/>
                    <a:pt x="12343" y="3323"/>
                  </a:cubicBezTo>
                  <a:cubicBezTo>
                    <a:pt x="12960" y="3323"/>
                    <a:pt x="14811" y="2769"/>
                    <a:pt x="14811" y="2215"/>
                  </a:cubicBezTo>
                  <a:cubicBezTo>
                    <a:pt x="15429" y="2215"/>
                    <a:pt x="16663" y="1662"/>
                    <a:pt x="17280" y="1662"/>
                  </a:cubicBezTo>
                  <a:cubicBezTo>
                    <a:pt x="17897" y="1108"/>
                    <a:pt x="19131" y="0"/>
                    <a:pt x="19749" y="0"/>
                  </a:cubicBezTo>
                  <a:cubicBezTo>
                    <a:pt x="19749" y="0"/>
                    <a:pt x="20983" y="0"/>
                    <a:pt x="20983" y="0"/>
                  </a:cubicBezTo>
                  <a:cubicBezTo>
                    <a:pt x="21600" y="554"/>
                    <a:pt x="20983" y="1108"/>
                    <a:pt x="20983" y="1662"/>
                  </a:cubicBezTo>
                  <a:cubicBezTo>
                    <a:pt x="20366" y="1662"/>
                    <a:pt x="19131" y="2215"/>
                    <a:pt x="19131" y="2769"/>
                  </a:cubicBezTo>
                  <a:cubicBezTo>
                    <a:pt x="18514" y="3323"/>
                    <a:pt x="18514" y="4985"/>
                    <a:pt x="19131" y="4985"/>
                  </a:cubicBezTo>
                  <a:cubicBezTo>
                    <a:pt x="19749" y="5538"/>
                    <a:pt x="20366" y="5538"/>
                    <a:pt x="20983" y="5538"/>
                  </a:cubicBezTo>
                  <a:cubicBezTo>
                    <a:pt x="20983" y="5538"/>
                    <a:pt x="21600" y="6092"/>
                    <a:pt x="21600" y="664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199E1E97-6638-4316-9203-EB659A23D5F1}"/>
                </a:ext>
              </a:extLst>
            </p:cNvPr>
            <p:cNvSpPr/>
            <p:nvPr/>
          </p:nvSpPr>
          <p:spPr>
            <a:xfrm>
              <a:off x="467878" y="5056076"/>
              <a:ext cx="203931" cy="155368"/>
            </a:xfrm>
            <a:custGeom>
              <a:avLst/>
              <a:gdLst/>
              <a:ahLst/>
              <a:cxnLst>
                <a:cxn ang="0">
                  <a:pos x="wd2" y="hd2"/>
                </a:cxn>
                <a:cxn ang="5400000">
                  <a:pos x="wd2" y="hd2"/>
                </a:cxn>
                <a:cxn ang="10800000">
                  <a:pos x="wd2" y="hd2"/>
                </a:cxn>
                <a:cxn ang="16200000">
                  <a:pos x="wd2" y="hd2"/>
                </a:cxn>
              </a:cxnLst>
              <a:rect l="0" t="0" r="r" b="b"/>
              <a:pathLst>
                <a:path w="21177" h="20945" extrusionOk="0">
                  <a:moveTo>
                    <a:pt x="21177" y="11045"/>
                  </a:moveTo>
                  <a:cubicBezTo>
                    <a:pt x="16300" y="20945"/>
                    <a:pt x="16300" y="20945"/>
                    <a:pt x="16300" y="20945"/>
                  </a:cubicBezTo>
                  <a:cubicBezTo>
                    <a:pt x="16300" y="20945"/>
                    <a:pt x="11422" y="17345"/>
                    <a:pt x="10029" y="16445"/>
                  </a:cubicBezTo>
                  <a:cubicBezTo>
                    <a:pt x="9332" y="15545"/>
                    <a:pt x="7242" y="15545"/>
                    <a:pt x="7242" y="14645"/>
                  </a:cubicBezTo>
                  <a:cubicBezTo>
                    <a:pt x="6545" y="13745"/>
                    <a:pt x="7938" y="11045"/>
                    <a:pt x="7242" y="10145"/>
                  </a:cubicBezTo>
                  <a:cubicBezTo>
                    <a:pt x="7242" y="8345"/>
                    <a:pt x="3758" y="7445"/>
                    <a:pt x="3061" y="7445"/>
                  </a:cubicBezTo>
                  <a:cubicBezTo>
                    <a:pt x="2364" y="7445"/>
                    <a:pt x="274" y="6545"/>
                    <a:pt x="274" y="5645"/>
                  </a:cubicBezTo>
                  <a:cubicBezTo>
                    <a:pt x="-423" y="4745"/>
                    <a:pt x="274" y="1145"/>
                    <a:pt x="1667" y="245"/>
                  </a:cubicBezTo>
                  <a:cubicBezTo>
                    <a:pt x="2364" y="-655"/>
                    <a:pt x="5848" y="1145"/>
                    <a:pt x="7242" y="2045"/>
                  </a:cubicBezTo>
                  <a:cubicBezTo>
                    <a:pt x="8635" y="2945"/>
                    <a:pt x="11422" y="5645"/>
                    <a:pt x="12816" y="6545"/>
                  </a:cubicBezTo>
                  <a:cubicBezTo>
                    <a:pt x="14906" y="7445"/>
                    <a:pt x="21177" y="11045"/>
                    <a:pt x="21177" y="110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CD3AE39D-06F4-4D3E-998C-703B29D2C5D9}"/>
                </a:ext>
              </a:extLst>
            </p:cNvPr>
            <p:cNvSpPr/>
            <p:nvPr/>
          </p:nvSpPr>
          <p:spPr>
            <a:xfrm>
              <a:off x="467878" y="5056076"/>
              <a:ext cx="203931" cy="155368"/>
            </a:xfrm>
            <a:custGeom>
              <a:avLst/>
              <a:gdLst/>
              <a:ahLst/>
              <a:cxnLst>
                <a:cxn ang="0">
                  <a:pos x="wd2" y="hd2"/>
                </a:cxn>
                <a:cxn ang="5400000">
                  <a:pos x="wd2" y="hd2"/>
                </a:cxn>
                <a:cxn ang="10800000">
                  <a:pos x="wd2" y="hd2"/>
                </a:cxn>
                <a:cxn ang="16200000">
                  <a:pos x="wd2" y="hd2"/>
                </a:cxn>
              </a:cxnLst>
              <a:rect l="0" t="0" r="r" b="b"/>
              <a:pathLst>
                <a:path w="21177" h="20945" extrusionOk="0">
                  <a:moveTo>
                    <a:pt x="21177" y="11045"/>
                  </a:moveTo>
                  <a:cubicBezTo>
                    <a:pt x="16300" y="20945"/>
                    <a:pt x="16300" y="20945"/>
                    <a:pt x="16300" y="20945"/>
                  </a:cubicBezTo>
                  <a:cubicBezTo>
                    <a:pt x="16300" y="20945"/>
                    <a:pt x="11422" y="17345"/>
                    <a:pt x="10029" y="16445"/>
                  </a:cubicBezTo>
                  <a:cubicBezTo>
                    <a:pt x="9332" y="15545"/>
                    <a:pt x="7242" y="15545"/>
                    <a:pt x="7242" y="14645"/>
                  </a:cubicBezTo>
                  <a:cubicBezTo>
                    <a:pt x="6545" y="13745"/>
                    <a:pt x="7938" y="11045"/>
                    <a:pt x="7242" y="10145"/>
                  </a:cubicBezTo>
                  <a:cubicBezTo>
                    <a:pt x="7242" y="8345"/>
                    <a:pt x="3758" y="7445"/>
                    <a:pt x="3061" y="7445"/>
                  </a:cubicBezTo>
                  <a:cubicBezTo>
                    <a:pt x="2364" y="7445"/>
                    <a:pt x="274" y="6545"/>
                    <a:pt x="274" y="5645"/>
                  </a:cubicBezTo>
                  <a:cubicBezTo>
                    <a:pt x="-423" y="4745"/>
                    <a:pt x="274" y="1145"/>
                    <a:pt x="1667" y="245"/>
                  </a:cubicBezTo>
                  <a:cubicBezTo>
                    <a:pt x="2364" y="-655"/>
                    <a:pt x="5848" y="1145"/>
                    <a:pt x="7242" y="2045"/>
                  </a:cubicBezTo>
                  <a:cubicBezTo>
                    <a:pt x="8635" y="2945"/>
                    <a:pt x="11422" y="5645"/>
                    <a:pt x="12816" y="6545"/>
                  </a:cubicBezTo>
                  <a:cubicBezTo>
                    <a:pt x="14906" y="7445"/>
                    <a:pt x="21177" y="11045"/>
                    <a:pt x="21177" y="1104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8AD5C23E-7CFC-4019-AD56-9D9696132564}"/>
                </a:ext>
              </a:extLst>
            </p:cNvPr>
            <p:cNvSpPr/>
            <p:nvPr/>
          </p:nvSpPr>
          <p:spPr>
            <a:xfrm>
              <a:off x="0" y="5248880"/>
              <a:ext cx="780555" cy="617823"/>
            </a:xfrm>
            <a:custGeom>
              <a:avLst/>
              <a:gdLst/>
              <a:ahLst/>
              <a:cxnLst>
                <a:cxn ang="0">
                  <a:pos x="wd2" y="hd2"/>
                </a:cxn>
                <a:cxn ang="5400000">
                  <a:pos x="wd2" y="hd2"/>
                </a:cxn>
                <a:cxn ang="10800000">
                  <a:pos x="wd2" y="hd2"/>
                </a:cxn>
                <a:cxn ang="16200000">
                  <a:pos x="wd2" y="hd2"/>
                </a:cxn>
              </a:cxnLst>
              <a:rect l="0" t="0" r="r" b="b"/>
              <a:pathLst>
                <a:path w="21498" h="21289" extrusionOk="0">
                  <a:moveTo>
                    <a:pt x="21417" y="8604"/>
                  </a:moveTo>
                  <a:cubicBezTo>
                    <a:pt x="21417" y="8834"/>
                    <a:pt x="21600" y="9293"/>
                    <a:pt x="21417" y="9523"/>
                  </a:cubicBezTo>
                  <a:cubicBezTo>
                    <a:pt x="21417" y="9753"/>
                    <a:pt x="21051" y="9983"/>
                    <a:pt x="21051" y="10212"/>
                  </a:cubicBezTo>
                  <a:cubicBezTo>
                    <a:pt x="20868" y="10442"/>
                    <a:pt x="20685" y="10902"/>
                    <a:pt x="20502" y="11132"/>
                  </a:cubicBezTo>
                  <a:cubicBezTo>
                    <a:pt x="20319" y="11361"/>
                    <a:pt x="19953" y="11591"/>
                    <a:pt x="19769" y="11591"/>
                  </a:cubicBezTo>
                  <a:cubicBezTo>
                    <a:pt x="19403" y="11821"/>
                    <a:pt x="18854" y="12051"/>
                    <a:pt x="18671" y="12281"/>
                  </a:cubicBezTo>
                  <a:cubicBezTo>
                    <a:pt x="18305" y="12281"/>
                    <a:pt x="17939" y="12510"/>
                    <a:pt x="17756" y="12740"/>
                  </a:cubicBezTo>
                  <a:cubicBezTo>
                    <a:pt x="17573" y="12740"/>
                    <a:pt x="17024" y="12970"/>
                    <a:pt x="16841" y="12970"/>
                  </a:cubicBezTo>
                  <a:cubicBezTo>
                    <a:pt x="16658" y="13200"/>
                    <a:pt x="16292" y="13659"/>
                    <a:pt x="16108" y="13889"/>
                  </a:cubicBezTo>
                  <a:cubicBezTo>
                    <a:pt x="15925" y="14119"/>
                    <a:pt x="15559" y="14808"/>
                    <a:pt x="15193" y="15038"/>
                  </a:cubicBezTo>
                  <a:cubicBezTo>
                    <a:pt x="15010" y="15268"/>
                    <a:pt x="14644" y="15957"/>
                    <a:pt x="14461" y="16187"/>
                  </a:cubicBezTo>
                  <a:cubicBezTo>
                    <a:pt x="14278" y="16417"/>
                    <a:pt x="13912" y="17106"/>
                    <a:pt x="13546" y="17566"/>
                  </a:cubicBezTo>
                  <a:cubicBezTo>
                    <a:pt x="13546" y="17795"/>
                    <a:pt x="12997" y="18025"/>
                    <a:pt x="12814" y="18025"/>
                  </a:cubicBezTo>
                  <a:cubicBezTo>
                    <a:pt x="12631" y="18255"/>
                    <a:pt x="12264" y="18485"/>
                    <a:pt x="12081" y="18715"/>
                  </a:cubicBezTo>
                  <a:cubicBezTo>
                    <a:pt x="11715" y="18715"/>
                    <a:pt x="11349" y="19174"/>
                    <a:pt x="11166" y="19174"/>
                  </a:cubicBezTo>
                  <a:cubicBezTo>
                    <a:pt x="10983" y="19404"/>
                    <a:pt x="10617" y="19634"/>
                    <a:pt x="10617" y="19863"/>
                  </a:cubicBezTo>
                  <a:cubicBezTo>
                    <a:pt x="10434" y="20093"/>
                    <a:pt x="10068" y="20323"/>
                    <a:pt x="9885" y="20323"/>
                  </a:cubicBezTo>
                  <a:cubicBezTo>
                    <a:pt x="9519" y="20323"/>
                    <a:pt x="9153" y="20093"/>
                    <a:pt x="8969" y="20093"/>
                  </a:cubicBezTo>
                  <a:cubicBezTo>
                    <a:pt x="8603" y="20093"/>
                    <a:pt x="8054" y="19863"/>
                    <a:pt x="7688" y="19863"/>
                  </a:cubicBezTo>
                  <a:cubicBezTo>
                    <a:pt x="7322" y="19634"/>
                    <a:pt x="6773" y="19863"/>
                    <a:pt x="6407" y="19634"/>
                  </a:cubicBezTo>
                  <a:cubicBezTo>
                    <a:pt x="6041" y="19634"/>
                    <a:pt x="5858" y="19404"/>
                    <a:pt x="5492" y="19404"/>
                  </a:cubicBezTo>
                  <a:cubicBezTo>
                    <a:pt x="5492" y="19404"/>
                    <a:pt x="5125" y="19404"/>
                    <a:pt x="5125" y="19404"/>
                  </a:cubicBezTo>
                  <a:cubicBezTo>
                    <a:pt x="4942" y="19634"/>
                    <a:pt x="4759" y="19863"/>
                    <a:pt x="4576" y="20093"/>
                  </a:cubicBezTo>
                  <a:cubicBezTo>
                    <a:pt x="4393" y="20323"/>
                    <a:pt x="4393" y="21012"/>
                    <a:pt x="4027" y="21242"/>
                  </a:cubicBezTo>
                  <a:cubicBezTo>
                    <a:pt x="3661" y="21472"/>
                    <a:pt x="3112" y="20783"/>
                    <a:pt x="2746" y="20783"/>
                  </a:cubicBezTo>
                  <a:cubicBezTo>
                    <a:pt x="2563" y="20783"/>
                    <a:pt x="1831" y="20553"/>
                    <a:pt x="1464" y="20553"/>
                  </a:cubicBezTo>
                  <a:cubicBezTo>
                    <a:pt x="1281" y="20553"/>
                    <a:pt x="549" y="20783"/>
                    <a:pt x="366" y="20553"/>
                  </a:cubicBezTo>
                  <a:cubicBezTo>
                    <a:pt x="183" y="20553"/>
                    <a:pt x="366" y="19863"/>
                    <a:pt x="366" y="19634"/>
                  </a:cubicBezTo>
                  <a:cubicBezTo>
                    <a:pt x="366" y="19404"/>
                    <a:pt x="732" y="18715"/>
                    <a:pt x="915" y="18485"/>
                  </a:cubicBezTo>
                  <a:cubicBezTo>
                    <a:pt x="915" y="18255"/>
                    <a:pt x="1281" y="17566"/>
                    <a:pt x="1281" y="17336"/>
                  </a:cubicBezTo>
                  <a:cubicBezTo>
                    <a:pt x="1281" y="16876"/>
                    <a:pt x="1281" y="16417"/>
                    <a:pt x="1281" y="15957"/>
                  </a:cubicBezTo>
                  <a:cubicBezTo>
                    <a:pt x="1281" y="15727"/>
                    <a:pt x="1281" y="15498"/>
                    <a:pt x="1098" y="15268"/>
                  </a:cubicBezTo>
                  <a:cubicBezTo>
                    <a:pt x="915" y="15268"/>
                    <a:pt x="732" y="15268"/>
                    <a:pt x="549" y="15038"/>
                  </a:cubicBezTo>
                  <a:cubicBezTo>
                    <a:pt x="366" y="15038"/>
                    <a:pt x="0" y="15038"/>
                    <a:pt x="0" y="14808"/>
                  </a:cubicBezTo>
                  <a:cubicBezTo>
                    <a:pt x="0" y="14578"/>
                    <a:pt x="183" y="14119"/>
                    <a:pt x="183" y="14119"/>
                  </a:cubicBezTo>
                  <a:cubicBezTo>
                    <a:pt x="366" y="13659"/>
                    <a:pt x="549" y="12970"/>
                    <a:pt x="732" y="12740"/>
                  </a:cubicBezTo>
                  <a:cubicBezTo>
                    <a:pt x="915" y="12740"/>
                    <a:pt x="1464" y="12740"/>
                    <a:pt x="1647" y="12510"/>
                  </a:cubicBezTo>
                  <a:cubicBezTo>
                    <a:pt x="1647" y="12510"/>
                    <a:pt x="1831" y="12281"/>
                    <a:pt x="1831" y="12051"/>
                  </a:cubicBezTo>
                  <a:cubicBezTo>
                    <a:pt x="2014" y="11821"/>
                    <a:pt x="2197" y="11591"/>
                    <a:pt x="2380" y="11361"/>
                  </a:cubicBezTo>
                  <a:cubicBezTo>
                    <a:pt x="2380" y="11132"/>
                    <a:pt x="2563" y="10902"/>
                    <a:pt x="2746" y="10672"/>
                  </a:cubicBezTo>
                  <a:cubicBezTo>
                    <a:pt x="2746" y="10672"/>
                    <a:pt x="3112" y="10442"/>
                    <a:pt x="3295" y="10442"/>
                  </a:cubicBezTo>
                  <a:cubicBezTo>
                    <a:pt x="3478" y="10442"/>
                    <a:pt x="3661" y="10442"/>
                    <a:pt x="3661" y="10672"/>
                  </a:cubicBezTo>
                  <a:cubicBezTo>
                    <a:pt x="4027" y="10672"/>
                    <a:pt x="4393" y="10672"/>
                    <a:pt x="4759" y="10672"/>
                  </a:cubicBezTo>
                  <a:cubicBezTo>
                    <a:pt x="4759" y="10672"/>
                    <a:pt x="5125" y="10672"/>
                    <a:pt x="5308" y="10672"/>
                  </a:cubicBezTo>
                  <a:cubicBezTo>
                    <a:pt x="5492" y="10442"/>
                    <a:pt x="5675" y="9983"/>
                    <a:pt x="5858" y="9983"/>
                  </a:cubicBezTo>
                  <a:cubicBezTo>
                    <a:pt x="6041" y="9753"/>
                    <a:pt x="6041" y="9753"/>
                    <a:pt x="6407" y="9523"/>
                  </a:cubicBezTo>
                  <a:cubicBezTo>
                    <a:pt x="6773" y="9523"/>
                    <a:pt x="7322" y="9523"/>
                    <a:pt x="7505" y="9523"/>
                  </a:cubicBezTo>
                  <a:cubicBezTo>
                    <a:pt x="7871" y="9293"/>
                    <a:pt x="8237" y="9063"/>
                    <a:pt x="8603" y="9063"/>
                  </a:cubicBezTo>
                  <a:cubicBezTo>
                    <a:pt x="8786" y="8834"/>
                    <a:pt x="9153" y="8834"/>
                    <a:pt x="9336" y="8604"/>
                  </a:cubicBezTo>
                  <a:cubicBezTo>
                    <a:pt x="9336" y="8374"/>
                    <a:pt x="9519" y="8144"/>
                    <a:pt x="9519" y="7915"/>
                  </a:cubicBezTo>
                  <a:cubicBezTo>
                    <a:pt x="9702" y="7455"/>
                    <a:pt x="9702" y="6766"/>
                    <a:pt x="9519" y="6536"/>
                  </a:cubicBezTo>
                  <a:cubicBezTo>
                    <a:pt x="9519" y="6306"/>
                    <a:pt x="9153" y="5846"/>
                    <a:pt x="9153" y="5617"/>
                  </a:cubicBezTo>
                  <a:cubicBezTo>
                    <a:pt x="8969" y="5387"/>
                    <a:pt x="8969" y="4698"/>
                    <a:pt x="9153" y="4468"/>
                  </a:cubicBezTo>
                  <a:cubicBezTo>
                    <a:pt x="9153" y="4008"/>
                    <a:pt x="9336" y="3549"/>
                    <a:pt x="9519" y="3319"/>
                  </a:cubicBezTo>
                  <a:cubicBezTo>
                    <a:pt x="9519" y="3089"/>
                    <a:pt x="9885" y="2859"/>
                    <a:pt x="9885" y="2859"/>
                  </a:cubicBezTo>
                  <a:cubicBezTo>
                    <a:pt x="10068" y="2400"/>
                    <a:pt x="9885" y="1251"/>
                    <a:pt x="10068" y="791"/>
                  </a:cubicBezTo>
                  <a:cubicBezTo>
                    <a:pt x="10251" y="561"/>
                    <a:pt x="10800" y="102"/>
                    <a:pt x="10800" y="102"/>
                  </a:cubicBezTo>
                  <a:cubicBezTo>
                    <a:pt x="10800" y="102"/>
                    <a:pt x="11166" y="-128"/>
                    <a:pt x="11166" y="102"/>
                  </a:cubicBezTo>
                  <a:cubicBezTo>
                    <a:pt x="11532" y="102"/>
                    <a:pt x="12081" y="791"/>
                    <a:pt x="12447" y="1021"/>
                  </a:cubicBezTo>
                  <a:cubicBezTo>
                    <a:pt x="12814" y="1251"/>
                    <a:pt x="13546" y="1710"/>
                    <a:pt x="13912" y="2170"/>
                  </a:cubicBezTo>
                  <a:cubicBezTo>
                    <a:pt x="14278" y="2400"/>
                    <a:pt x="14827" y="2859"/>
                    <a:pt x="15193" y="3089"/>
                  </a:cubicBezTo>
                  <a:cubicBezTo>
                    <a:pt x="15376" y="3089"/>
                    <a:pt x="15376" y="3089"/>
                    <a:pt x="15376" y="3319"/>
                  </a:cubicBezTo>
                  <a:cubicBezTo>
                    <a:pt x="15742" y="3549"/>
                    <a:pt x="16475" y="4698"/>
                    <a:pt x="16841" y="5157"/>
                  </a:cubicBezTo>
                  <a:cubicBezTo>
                    <a:pt x="17024" y="5387"/>
                    <a:pt x="17207" y="6306"/>
                    <a:pt x="17390" y="6766"/>
                  </a:cubicBezTo>
                  <a:cubicBezTo>
                    <a:pt x="17573" y="6766"/>
                    <a:pt x="18122" y="7225"/>
                    <a:pt x="18305" y="7455"/>
                  </a:cubicBezTo>
                  <a:cubicBezTo>
                    <a:pt x="18488" y="7685"/>
                    <a:pt x="18671" y="8144"/>
                    <a:pt x="18854" y="8144"/>
                  </a:cubicBezTo>
                  <a:cubicBezTo>
                    <a:pt x="19037" y="8144"/>
                    <a:pt x="19586" y="8144"/>
                    <a:pt x="19769" y="8144"/>
                  </a:cubicBezTo>
                  <a:cubicBezTo>
                    <a:pt x="19953" y="8144"/>
                    <a:pt x="20136" y="8144"/>
                    <a:pt x="20319" y="7915"/>
                  </a:cubicBezTo>
                  <a:cubicBezTo>
                    <a:pt x="20319" y="7915"/>
                    <a:pt x="20319" y="7455"/>
                    <a:pt x="20502" y="7455"/>
                  </a:cubicBezTo>
                  <a:cubicBezTo>
                    <a:pt x="20502" y="7455"/>
                    <a:pt x="20685" y="7455"/>
                    <a:pt x="20868" y="7455"/>
                  </a:cubicBezTo>
                  <a:cubicBezTo>
                    <a:pt x="21051" y="7455"/>
                    <a:pt x="21234" y="7685"/>
                    <a:pt x="21417" y="7915"/>
                  </a:cubicBezTo>
                  <a:cubicBezTo>
                    <a:pt x="21417" y="8144"/>
                    <a:pt x="21417" y="8374"/>
                    <a:pt x="21417" y="860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026AA75F-CC11-4F25-B5BE-B8A31447D725}"/>
                </a:ext>
              </a:extLst>
            </p:cNvPr>
            <p:cNvSpPr/>
            <p:nvPr/>
          </p:nvSpPr>
          <p:spPr>
            <a:xfrm>
              <a:off x="0" y="5248880"/>
              <a:ext cx="780555" cy="617823"/>
            </a:xfrm>
            <a:custGeom>
              <a:avLst/>
              <a:gdLst/>
              <a:ahLst/>
              <a:cxnLst>
                <a:cxn ang="0">
                  <a:pos x="wd2" y="hd2"/>
                </a:cxn>
                <a:cxn ang="5400000">
                  <a:pos x="wd2" y="hd2"/>
                </a:cxn>
                <a:cxn ang="10800000">
                  <a:pos x="wd2" y="hd2"/>
                </a:cxn>
                <a:cxn ang="16200000">
                  <a:pos x="wd2" y="hd2"/>
                </a:cxn>
              </a:cxnLst>
              <a:rect l="0" t="0" r="r" b="b"/>
              <a:pathLst>
                <a:path w="21498" h="21289" extrusionOk="0">
                  <a:moveTo>
                    <a:pt x="21417" y="8604"/>
                  </a:moveTo>
                  <a:cubicBezTo>
                    <a:pt x="21417" y="8834"/>
                    <a:pt x="21600" y="9293"/>
                    <a:pt x="21417" y="9523"/>
                  </a:cubicBezTo>
                  <a:cubicBezTo>
                    <a:pt x="21417" y="9753"/>
                    <a:pt x="21051" y="9983"/>
                    <a:pt x="21051" y="10212"/>
                  </a:cubicBezTo>
                  <a:cubicBezTo>
                    <a:pt x="20868" y="10442"/>
                    <a:pt x="20685" y="10902"/>
                    <a:pt x="20502" y="11132"/>
                  </a:cubicBezTo>
                  <a:cubicBezTo>
                    <a:pt x="20319" y="11361"/>
                    <a:pt x="19953" y="11591"/>
                    <a:pt x="19769" y="11591"/>
                  </a:cubicBezTo>
                  <a:cubicBezTo>
                    <a:pt x="19403" y="11821"/>
                    <a:pt x="18854" y="12051"/>
                    <a:pt x="18671" y="12281"/>
                  </a:cubicBezTo>
                  <a:cubicBezTo>
                    <a:pt x="18305" y="12281"/>
                    <a:pt x="17939" y="12510"/>
                    <a:pt x="17756" y="12740"/>
                  </a:cubicBezTo>
                  <a:cubicBezTo>
                    <a:pt x="17573" y="12740"/>
                    <a:pt x="17024" y="12970"/>
                    <a:pt x="16841" y="12970"/>
                  </a:cubicBezTo>
                  <a:cubicBezTo>
                    <a:pt x="16658" y="13200"/>
                    <a:pt x="16292" y="13659"/>
                    <a:pt x="16108" y="13889"/>
                  </a:cubicBezTo>
                  <a:cubicBezTo>
                    <a:pt x="15925" y="14119"/>
                    <a:pt x="15559" y="14808"/>
                    <a:pt x="15193" y="15038"/>
                  </a:cubicBezTo>
                  <a:cubicBezTo>
                    <a:pt x="15010" y="15268"/>
                    <a:pt x="14644" y="15957"/>
                    <a:pt x="14461" y="16187"/>
                  </a:cubicBezTo>
                  <a:cubicBezTo>
                    <a:pt x="14278" y="16417"/>
                    <a:pt x="13912" y="17106"/>
                    <a:pt x="13546" y="17566"/>
                  </a:cubicBezTo>
                  <a:cubicBezTo>
                    <a:pt x="13546" y="17795"/>
                    <a:pt x="12997" y="18025"/>
                    <a:pt x="12814" y="18025"/>
                  </a:cubicBezTo>
                  <a:cubicBezTo>
                    <a:pt x="12631" y="18255"/>
                    <a:pt x="12264" y="18485"/>
                    <a:pt x="12081" y="18715"/>
                  </a:cubicBezTo>
                  <a:cubicBezTo>
                    <a:pt x="11715" y="18715"/>
                    <a:pt x="11349" y="19174"/>
                    <a:pt x="11166" y="19174"/>
                  </a:cubicBezTo>
                  <a:cubicBezTo>
                    <a:pt x="10983" y="19404"/>
                    <a:pt x="10617" y="19634"/>
                    <a:pt x="10617" y="19863"/>
                  </a:cubicBezTo>
                  <a:cubicBezTo>
                    <a:pt x="10434" y="20093"/>
                    <a:pt x="10068" y="20323"/>
                    <a:pt x="9885" y="20323"/>
                  </a:cubicBezTo>
                  <a:cubicBezTo>
                    <a:pt x="9519" y="20323"/>
                    <a:pt x="9153" y="20093"/>
                    <a:pt x="8969" y="20093"/>
                  </a:cubicBezTo>
                  <a:cubicBezTo>
                    <a:pt x="8603" y="20093"/>
                    <a:pt x="8054" y="19863"/>
                    <a:pt x="7688" y="19863"/>
                  </a:cubicBezTo>
                  <a:cubicBezTo>
                    <a:pt x="7322" y="19634"/>
                    <a:pt x="6773" y="19863"/>
                    <a:pt x="6407" y="19634"/>
                  </a:cubicBezTo>
                  <a:cubicBezTo>
                    <a:pt x="6041" y="19634"/>
                    <a:pt x="5858" y="19404"/>
                    <a:pt x="5492" y="19404"/>
                  </a:cubicBezTo>
                  <a:cubicBezTo>
                    <a:pt x="5492" y="19404"/>
                    <a:pt x="5125" y="19404"/>
                    <a:pt x="5125" y="19404"/>
                  </a:cubicBezTo>
                  <a:cubicBezTo>
                    <a:pt x="4942" y="19634"/>
                    <a:pt x="4759" y="19863"/>
                    <a:pt x="4576" y="20093"/>
                  </a:cubicBezTo>
                  <a:cubicBezTo>
                    <a:pt x="4393" y="20323"/>
                    <a:pt x="4393" y="21012"/>
                    <a:pt x="4027" y="21242"/>
                  </a:cubicBezTo>
                  <a:cubicBezTo>
                    <a:pt x="3661" y="21472"/>
                    <a:pt x="3112" y="20783"/>
                    <a:pt x="2746" y="20783"/>
                  </a:cubicBezTo>
                  <a:cubicBezTo>
                    <a:pt x="2563" y="20783"/>
                    <a:pt x="1831" y="20553"/>
                    <a:pt x="1464" y="20553"/>
                  </a:cubicBezTo>
                  <a:cubicBezTo>
                    <a:pt x="1281" y="20553"/>
                    <a:pt x="549" y="20783"/>
                    <a:pt x="366" y="20553"/>
                  </a:cubicBezTo>
                  <a:cubicBezTo>
                    <a:pt x="183" y="20553"/>
                    <a:pt x="366" y="19863"/>
                    <a:pt x="366" y="19634"/>
                  </a:cubicBezTo>
                  <a:cubicBezTo>
                    <a:pt x="366" y="19404"/>
                    <a:pt x="732" y="18715"/>
                    <a:pt x="915" y="18485"/>
                  </a:cubicBezTo>
                  <a:cubicBezTo>
                    <a:pt x="915" y="18255"/>
                    <a:pt x="1281" y="17566"/>
                    <a:pt x="1281" y="17336"/>
                  </a:cubicBezTo>
                  <a:cubicBezTo>
                    <a:pt x="1281" y="16876"/>
                    <a:pt x="1281" y="16417"/>
                    <a:pt x="1281" y="15957"/>
                  </a:cubicBezTo>
                  <a:cubicBezTo>
                    <a:pt x="1281" y="15727"/>
                    <a:pt x="1281" y="15498"/>
                    <a:pt x="1098" y="15268"/>
                  </a:cubicBezTo>
                  <a:cubicBezTo>
                    <a:pt x="915" y="15268"/>
                    <a:pt x="732" y="15268"/>
                    <a:pt x="549" y="15038"/>
                  </a:cubicBezTo>
                  <a:cubicBezTo>
                    <a:pt x="366" y="15038"/>
                    <a:pt x="0" y="15038"/>
                    <a:pt x="0" y="14808"/>
                  </a:cubicBezTo>
                  <a:cubicBezTo>
                    <a:pt x="0" y="14578"/>
                    <a:pt x="183" y="14119"/>
                    <a:pt x="183" y="14119"/>
                  </a:cubicBezTo>
                  <a:cubicBezTo>
                    <a:pt x="366" y="13659"/>
                    <a:pt x="549" y="12970"/>
                    <a:pt x="732" y="12740"/>
                  </a:cubicBezTo>
                  <a:cubicBezTo>
                    <a:pt x="915" y="12740"/>
                    <a:pt x="1464" y="12740"/>
                    <a:pt x="1647" y="12510"/>
                  </a:cubicBezTo>
                  <a:cubicBezTo>
                    <a:pt x="1647" y="12510"/>
                    <a:pt x="1831" y="12281"/>
                    <a:pt x="1831" y="12051"/>
                  </a:cubicBezTo>
                  <a:cubicBezTo>
                    <a:pt x="2014" y="11821"/>
                    <a:pt x="2197" y="11591"/>
                    <a:pt x="2380" y="11361"/>
                  </a:cubicBezTo>
                  <a:cubicBezTo>
                    <a:pt x="2380" y="11132"/>
                    <a:pt x="2563" y="10902"/>
                    <a:pt x="2746" y="10672"/>
                  </a:cubicBezTo>
                  <a:cubicBezTo>
                    <a:pt x="2746" y="10672"/>
                    <a:pt x="3112" y="10442"/>
                    <a:pt x="3295" y="10442"/>
                  </a:cubicBezTo>
                  <a:cubicBezTo>
                    <a:pt x="3478" y="10442"/>
                    <a:pt x="3661" y="10442"/>
                    <a:pt x="3661" y="10672"/>
                  </a:cubicBezTo>
                  <a:cubicBezTo>
                    <a:pt x="4027" y="10672"/>
                    <a:pt x="4393" y="10672"/>
                    <a:pt x="4759" y="10672"/>
                  </a:cubicBezTo>
                  <a:cubicBezTo>
                    <a:pt x="4759" y="10672"/>
                    <a:pt x="5125" y="10672"/>
                    <a:pt x="5308" y="10672"/>
                  </a:cubicBezTo>
                  <a:cubicBezTo>
                    <a:pt x="5492" y="10442"/>
                    <a:pt x="5675" y="9983"/>
                    <a:pt x="5858" y="9983"/>
                  </a:cubicBezTo>
                  <a:cubicBezTo>
                    <a:pt x="6041" y="9753"/>
                    <a:pt x="6041" y="9753"/>
                    <a:pt x="6407" y="9523"/>
                  </a:cubicBezTo>
                  <a:cubicBezTo>
                    <a:pt x="6773" y="9523"/>
                    <a:pt x="7322" y="9523"/>
                    <a:pt x="7505" y="9523"/>
                  </a:cubicBezTo>
                  <a:cubicBezTo>
                    <a:pt x="7871" y="9293"/>
                    <a:pt x="8237" y="9063"/>
                    <a:pt x="8603" y="9063"/>
                  </a:cubicBezTo>
                  <a:cubicBezTo>
                    <a:pt x="8786" y="8834"/>
                    <a:pt x="9153" y="8834"/>
                    <a:pt x="9336" y="8604"/>
                  </a:cubicBezTo>
                  <a:cubicBezTo>
                    <a:pt x="9336" y="8374"/>
                    <a:pt x="9519" y="8144"/>
                    <a:pt x="9519" y="7915"/>
                  </a:cubicBezTo>
                  <a:cubicBezTo>
                    <a:pt x="9702" y="7455"/>
                    <a:pt x="9702" y="6766"/>
                    <a:pt x="9519" y="6536"/>
                  </a:cubicBezTo>
                  <a:cubicBezTo>
                    <a:pt x="9519" y="6306"/>
                    <a:pt x="9153" y="5846"/>
                    <a:pt x="9153" y="5617"/>
                  </a:cubicBezTo>
                  <a:cubicBezTo>
                    <a:pt x="8969" y="5387"/>
                    <a:pt x="8969" y="4698"/>
                    <a:pt x="9153" y="4468"/>
                  </a:cubicBezTo>
                  <a:cubicBezTo>
                    <a:pt x="9153" y="4008"/>
                    <a:pt x="9336" y="3549"/>
                    <a:pt x="9519" y="3319"/>
                  </a:cubicBezTo>
                  <a:cubicBezTo>
                    <a:pt x="9519" y="3089"/>
                    <a:pt x="9885" y="2859"/>
                    <a:pt x="9885" y="2859"/>
                  </a:cubicBezTo>
                  <a:cubicBezTo>
                    <a:pt x="10068" y="2400"/>
                    <a:pt x="9885" y="1251"/>
                    <a:pt x="10068" y="791"/>
                  </a:cubicBezTo>
                  <a:cubicBezTo>
                    <a:pt x="10251" y="561"/>
                    <a:pt x="10800" y="102"/>
                    <a:pt x="10800" y="102"/>
                  </a:cubicBezTo>
                  <a:cubicBezTo>
                    <a:pt x="10800" y="102"/>
                    <a:pt x="11166" y="-128"/>
                    <a:pt x="11166" y="102"/>
                  </a:cubicBezTo>
                  <a:cubicBezTo>
                    <a:pt x="11532" y="102"/>
                    <a:pt x="12081" y="791"/>
                    <a:pt x="12447" y="1021"/>
                  </a:cubicBezTo>
                  <a:cubicBezTo>
                    <a:pt x="12814" y="1251"/>
                    <a:pt x="13546" y="1710"/>
                    <a:pt x="13912" y="2170"/>
                  </a:cubicBezTo>
                  <a:cubicBezTo>
                    <a:pt x="14278" y="2400"/>
                    <a:pt x="14827" y="2859"/>
                    <a:pt x="15193" y="3089"/>
                  </a:cubicBezTo>
                  <a:cubicBezTo>
                    <a:pt x="15376" y="3089"/>
                    <a:pt x="15376" y="3089"/>
                    <a:pt x="15376" y="3319"/>
                  </a:cubicBezTo>
                  <a:cubicBezTo>
                    <a:pt x="15742" y="3549"/>
                    <a:pt x="16475" y="4698"/>
                    <a:pt x="16841" y="5157"/>
                  </a:cubicBezTo>
                  <a:cubicBezTo>
                    <a:pt x="17024" y="5387"/>
                    <a:pt x="17207" y="6306"/>
                    <a:pt x="17390" y="6766"/>
                  </a:cubicBezTo>
                  <a:cubicBezTo>
                    <a:pt x="17573" y="6766"/>
                    <a:pt x="18122" y="7225"/>
                    <a:pt x="18305" y="7455"/>
                  </a:cubicBezTo>
                  <a:cubicBezTo>
                    <a:pt x="18488" y="7685"/>
                    <a:pt x="18671" y="8144"/>
                    <a:pt x="18854" y="8144"/>
                  </a:cubicBezTo>
                  <a:cubicBezTo>
                    <a:pt x="19037" y="8144"/>
                    <a:pt x="19586" y="8144"/>
                    <a:pt x="19769" y="8144"/>
                  </a:cubicBezTo>
                  <a:cubicBezTo>
                    <a:pt x="19953" y="8144"/>
                    <a:pt x="20136" y="8144"/>
                    <a:pt x="20319" y="7915"/>
                  </a:cubicBezTo>
                  <a:cubicBezTo>
                    <a:pt x="20319" y="7915"/>
                    <a:pt x="20319" y="7455"/>
                    <a:pt x="20502" y="7455"/>
                  </a:cubicBezTo>
                  <a:cubicBezTo>
                    <a:pt x="20502" y="7455"/>
                    <a:pt x="20685" y="7455"/>
                    <a:pt x="20868" y="7455"/>
                  </a:cubicBezTo>
                  <a:cubicBezTo>
                    <a:pt x="21051" y="7455"/>
                    <a:pt x="21234" y="7685"/>
                    <a:pt x="21417" y="7915"/>
                  </a:cubicBezTo>
                  <a:cubicBezTo>
                    <a:pt x="21417" y="8144"/>
                    <a:pt x="21417" y="8374"/>
                    <a:pt x="21417" y="860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641D357A-88B8-4518-A522-82B742B7C03C}"/>
                </a:ext>
              </a:extLst>
            </p:cNvPr>
            <p:cNvSpPr/>
            <p:nvPr/>
          </p:nvSpPr>
          <p:spPr>
            <a:xfrm>
              <a:off x="1124365" y="2300223"/>
              <a:ext cx="1596602" cy="1095369"/>
            </a:xfrm>
            <a:custGeom>
              <a:avLst/>
              <a:gdLst/>
              <a:ahLst/>
              <a:cxnLst>
                <a:cxn ang="0">
                  <a:pos x="wd2" y="hd2"/>
                </a:cxn>
                <a:cxn ang="5400000">
                  <a:pos x="wd2" y="hd2"/>
                </a:cxn>
                <a:cxn ang="10800000">
                  <a:pos x="wd2" y="hd2"/>
                </a:cxn>
                <a:cxn ang="16200000">
                  <a:pos x="wd2" y="hd2"/>
                </a:cxn>
              </a:cxnLst>
              <a:rect l="0" t="0" r="r" b="b"/>
              <a:pathLst>
                <a:path w="21600" h="21527" extrusionOk="0">
                  <a:moveTo>
                    <a:pt x="21600" y="5687"/>
                  </a:moveTo>
                  <a:cubicBezTo>
                    <a:pt x="21600" y="5949"/>
                    <a:pt x="21510" y="6342"/>
                    <a:pt x="21510" y="6472"/>
                  </a:cubicBezTo>
                  <a:cubicBezTo>
                    <a:pt x="21510" y="6734"/>
                    <a:pt x="21510" y="7389"/>
                    <a:pt x="21420" y="7520"/>
                  </a:cubicBezTo>
                  <a:cubicBezTo>
                    <a:pt x="21330" y="7651"/>
                    <a:pt x="21060" y="7782"/>
                    <a:pt x="20970" y="7782"/>
                  </a:cubicBezTo>
                  <a:cubicBezTo>
                    <a:pt x="20880" y="7782"/>
                    <a:pt x="20700" y="7912"/>
                    <a:pt x="20610" y="7912"/>
                  </a:cubicBezTo>
                  <a:cubicBezTo>
                    <a:pt x="20520" y="7912"/>
                    <a:pt x="20430" y="7912"/>
                    <a:pt x="20250" y="7912"/>
                  </a:cubicBezTo>
                  <a:cubicBezTo>
                    <a:pt x="20160" y="8043"/>
                    <a:pt x="20070" y="8043"/>
                    <a:pt x="19980" y="8174"/>
                  </a:cubicBezTo>
                  <a:cubicBezTo>
                    <a:pt x="19800" y="8174"/>
                    <a:pt x="19710" y="8305"/>
                    <a:pt x="19620" y="8436"/>
                  </a:cubicBezTo>
                  <a:cubicBezTo>
                    <a:pt x="19530" y="8567"/>
                    <a:pt x="19350" y="8698"/>
                    <a:pt x="19170" y="8829"/>
                  </a:cubicBezTo>
                  <a:cubicBezTo>
                    <a:pt x="19170" y="8960"/>
                    <a:pt x="18990" y="9091"/>
                    <a:pt x="18990" y="9222"/>
                  </a:cubicBezTo>
                  <a:cubicBezTo>
                    <a:pt x="18900" y="9352"/>
                    <a:pt x="18810" y="9614"/>
                    <a:pt x="18720" y="9745"/>
                  </a:cubicBezTo>
                  <a:cubicBezTo>
                    <a:pt x="18720" y="10007"/>
                    <a:pt x="18630" y="10138"/>
                    <a:pt x="18630" y="10269"/>
                  </a:cubicBezTo>
                  <a:cubicBezTo>
                    <a:pt x="18540" y="10531"/>
                    <a:pt x="18360" y="10792"/>
                    <a:pt x="18360" y="10923"/>
                  </a:cubicBezTo>
                  <a:cubicBezTo>
                    <a:pt x="18450" y="11316"/>
                    <a:pt x="19170" y="11971"/>
                    <a:pt x="19170" y="11971"/>
                  </a:cubicBezTo>
                  <a:cubicBezTo>
                    <a:pt x="16560" y="14982"/>
                    <a:pt x="16560" y="14982"/>
                    <a:pt x="16560" y="14982"/>
                  </a:cubicBezTo>
                  <a:cubicBezTo>
                    <a:pt x="15480" y="16291"/>
                    <a:pt x="15480" y="16291"/>
                    <a:pt x="15480" y="16291"/>
                  </a:cubicBezTo>
                  <a:cubicBezTo>
                    <a:pt x="14400" y="17731"/>
                    <a:pt x="14400" y="17731"/>
                    <a:pt x="14400" y="17731"/>
                  </a:cubicBezTo>
                  <a:cubicBezTo>
                    <a:pt x="10800" y="21527"/>
                    <a:pt x="10800" y="21527"/>
                    <a:pt x="10800" y="21527"/>
                  </a:cubicBezTo>
                  <a:cubicBezTo>
                    <a:pt x="10800" y="21527"/>
                    <a:pt x="10620" y="20218"/>
                    <a:pt x="10440" y="19825"/>
                  </a:cubicBezTo>
                  <a:cubicBezTo>
                    <a:pt x="10350" y="19694"/>
                    <a:pt x="10170" y="19563"/>
                    <a:pt x="10080" y="19432"/>
                  </a:cubicBezTo>
                  <a:cubicBezTo>
                    <a:pt x="9990" y="19171"/>
                    <a:pt x="10170" y="18254"/>
                    <a:pt x="9990" y="17862"/>
                  </a:cubicBezTo>
                  <a:cubicBezTo>
                    <a:pt x="9900" y="17731"/>
                    <a:pt x="9540" y="17731"/>
                    <a:pt x="9540" y="17469"/>
                  </a:cubicBezTo>
                  <a:cubicBezTo>
                    <a:pt x="9450" y="17338"/>
                    <a:pt x="9720" y="16945"/>
                    <a:pt x="9720" y="16683"/>
                  </a:cubicBezTo>
                  <a:cubicBezTo>
                    <a:pt x="9720" y="16291"/>
                    <a:pt x="9630" y="15636"/>
                    <a:pt x="9360" y="15505"/>
                  </a:cubicBezTo>
                  <a:cubicBezTo>
                    <a:pt x="9270" y="15374"/>
                    <a:pt x="9000" y="15636"/>
                    <a:pt x="8910" y="15767"/>
                  </a:cubicBezTo>
                  <a:cubicBezTo>
                    <a:pt x="8640" y="15898"/>
                    <a:pt x="8370" y="16552"/>
                    <a:pt x="8100" y="16814"/>
                  </a:cubicBezTo>
                  <a:cubicBezTo>
                    <a:pt x="7920" y="17076"/>
                    <a:pt x="7380" y="17469"/>
                    <a:pt x="7200" y="17731"/>
                  </a:cubicBezTo>
                  <a:cubicBezTo>
                    <a:pt x="7020" y="17862"/>
                    <a:pt x="6840" y="18516"/>
                    <a:pt x="6660" y="18647"/>
                  </a:cubicBezTo>
                  <a:cubicBezTo>
                    <a:pt x="6390" y="18909"/>
                    <a:pt x="5850" y="19040"/>
                    <a:pt x="5490" y="19171"/>
                  </a:cubicBezTo>
                  <a:cubicBezTo>
                    <a:pt x="5310" y="19302"/>
                    <a:pt x="4950" y="19563"/>
                    <a:pt x="4680" y="19694"/>
                  </a:cubicBezTo>
                  <a:cubicBezTo>
                    <a:pt x="4410" y="19956"/>
                    <a:pt x="3780" y="20742"/>
                    <a:pt x="3330" y="21003"/>
                  </a:cubicBezTo>
                  <a:cubicBezTo>
                    <a:pt x="2790" y="21265"/>
                    <a:pt x="990" y="21527"/>
                    <a:pt x="990" y="21527"/>
                  </a:cubicBezTo>
                  <a:cubicBezTo>
                    <a:pt x="990" y="21527"/>
                    <a:pt x="990" y="20349"/>
                    <a:pt x="990" y="20087"/>
                  </a:cubicBezTo>
                  <a:cubicBezTo>
                    <a:pt x="990" y="19694"/>
                    <a:pt x="1170" y="19040"/>
                    <a:pt x="1080" y="18778"/>
                  </a:cubicBezTo>
                  <a:cubicBezTo>
                    <a:pt x="1080" y="18647"/>
                    <a:pt x="810" y="18385"/>
                    <a:pt x="720" y="18254"/>
                  </a:cubicBezTo>
                  <a:cubicBezTo>
                    <a:pt x="630" y="17992"/>
                    <a:pt x="450" y="17600"/>
                    <a:pt x="360" y="17469"/>
                  </a:cubicBezTo>
                  <a:cubicBezTo>
                    <a:pt x="270" y="17207"/>
                    <a:pt x="0" y="16945"/>
                    <a:pt x="0" y="16814"/>
                  </a:cubicBezTo>
                  <a:cubicBezTo>
                    <a:pt x="0" y="16422"/>
                    <a:pt x="360" y="15898"/>
                    <a:pt x="540" y="15505"/>
                  </a:cubicBezTo>
                  <a:cubicBezTo>
                    <a:pt x="720" y="15243"/>
                    <a:pt x="1170" y="14589"/>
                    <a:pt x="1350" y="14196"/>
                  </a:cubicBezTo>
                  <a:cubicBezTo>
                    <a:pt x="1440" y="14065"/>
                    <a:pt x="1620" y="13542"/>
                    <a:pt x="1800" y="13542"/>
                  </a:cubicBezTo>
                  <a:cubicBezTo>
                    <a:pt x="1890" y="13411"/>
                    <a:pt x="1980" y="13542"/>
                    <a:pt x="2070" y="13542"/>
                  </a:cubicBezTo>
                  <a:cubicBezTo>
                    <a:pt x="2160" y="13542"/>
                    <a:pt x="2340" y="13411"/>
                    <a:pt x="2430" y="13411"/>
                  </a:cubicBezTo>
                  <a:cubicBezTo>
                    <a:pt x="2610" y="13280"/>
                    <a:pt x="2970" y="13149"/>
                    <a:pt x="3150" y="13018"/>
                  </a:cubicBezTo>
                  <a:cubicBezTo>
                    <a:pt x="3330" y="12887"/>
                    <a:pt x="3780" y="12625"/>
                    <a:pt x="3960" y="12494"/>
                  </a:cubicBezTo>
                  <a:cubicBezTo>
                    <a:pt x="4230" y="12363"/>
                    <a:pt x="4590" y="12232"/>
                    <a:pt x="4860" y="12102"/>
                  </a:cubicBezTo>
                  <a:cubicBezTo>
                    <a:pt x="4950" y="11971"/>
                    <a:pt x="5130" y="11840"/>
                    <a:pt x="5220" y="11709"/>
                  </a:cubicBezTo>
                  <a:cubicBezTo>
                    <a:pt x="5400" y="11709"/>
                    <a:pt x="5940" y="11840"/>
                    <a:pt x="6030" y="11709"/>
                  </a:cubicBezTo>
                  <a:cubicBezTo>
                    <a:pt x="6120" y="11709"/>
                    <a:pt x="6300" y="11578"/>
                    <a:pt x="6390" y="11447"/>
                  </a:cubicBezTo>
                  <a:cubicBezTo>
                    <a:pt x="6480" y="11185"/>
                    <a:pt x="6660" y="10792"/>
                    <a:pt x="6750" y="10400"/>
                  </a:cubicBezTo>
                  <a:cubicBezTo>
                    <a:pt x="6930" y="10138"/>
                    <a:pt x="7020" y="9483"/>
                    <a:pt x="7200" y="9222"/>
                  </a:cubicBezTo>
                  <a:cubicBezTo>
                    <a:pt x="7290" y="9091"/>
                    <a:pt x="7560" y="8829"/>
                    <a:pt x="7740" y="8829"/>
                  </a:cubicBezTo>
                  <a:cubicBezTo>
                    <a:pt x="7830" y="8698"/>
                    <a:pt x="8010" y="8829"/>
                    <a:pt x="8100" y="8698"/>
                  </a:cubicBezTo>
                  <a:cubicBezTo>
                    <a:pt x="8190" y="8698"/>
                    <a:pt x="8370" y="8698"/>
                    <a:pt x="8460" y="8567"/>
                  </a:cubicBezTo>
                  <a:cubicBezTo>
                    <a:pt x="8460" y="8436"/>
                    <a:pt x="8460" y="8305"/>
                    <a:pt x="8460" y="8174"/>
                  </a:cubicBezTo>
                  <a:cubicBezTo>
                    <a:pt x="8460" y="8043"/>
                    <a:pt x="8460" y="7782"/>
                    <a:pt x="8370" y="7782"/>
                  </a:cubicBezTo>
                  <a:cubicBezTo>
                    <a:pt x="8280" y="7651"/>
                    <a:pt x="8100" y="7651"/>
                    <a:pt x="8010" y="7520"/>
                  </a:cubicBezTo>
                  <a:cubicBezTo>
                    <a:pt x="8010" y="7520"/>
                    <a:pt x="8010" y="7258"/>
                    <a:pt x="8010" y="7127"/>
                  </a:cubicBezTo>
                  <a:cubicBezTo>
                    <a:pt x="8010" y="6996"/>
                    <a:pt x="8100" y="6865"/>
                    <a:pt x="8100" y="6734"/>
                  </a:cubicBezTo>
                  <a:cubicBezTo>
                    <a:pt x="8190" y="6603"/>
                    <a:pt x="8550" y="6865"/>
                    <a:pt x="8640" y="6734"/>
                  </a:cubicBezTo>
                  <a:cubicBezTo>
                    <a:pt x="8640" y="6734"/>
                    <a:pt x="8730" y="6472"/>
                    <a:pt x="8730" y="6342"/>
                  </a:cubicBezTo>
                  <a:cubicBezTo>
                    <a:pt x="8820" y="6342"/>
                    <a:pt x="8910" y="6211"/>
                    <a:pt x="8910" y="6080"/>
                  </a:cubicBezTo>
                  <a:cubicBezTo>
                    <a:pt x="8910" y="5949"/>
                    <a:pt x="8910" y="5556"/>
                    <a:pt x="9000" y="5425"/>
                  </a:cubicBezTo>
                  <a:cubicBezTo>
                    <a:pt x="9000" y="5425"/>
                    <a:pt x="9090" y="5294"/>
                    <a:pt x="9090" y="5294"/>
                  </a:cubicBezTo>
                  <a:cubicBezTo>
                    <a:pt x="9270" y="5163"/>
                    <a:pt x="9540" y="5294"/>
                    <a:pt x="9630" y="5294"/>
                  </a:cubicBezTo>
                  <a:cubicBezTo>
                    <a:pt x="9810" y="5294"/>
                    <a:pt x="10080" y="5294"/>
                    <a:pt x="10170" y="5163"/>
                  </a:cubicBezTo>
                  <a:cubicBezTo>
                    <a:pt x="10170" y="5032"/>
                    <a:pt x="10260" y="4771"/>
                    <a:pt x="10260" y="4640"/>
                  </a:cubicBezTo>
                  <a:cubicBezTo>
                    <a:pt x="10260" y="4509"/>
                    <a:pt x="9990" y="3985"/>
                    <a:pt x="9990" y="3854"/>
                  </a:cubicBezTo>
                  <a:cubicBezTo>
                    <a:pt x="9990" y="3854"/>
                    <a:pt x="10170" y="3854"/>
                    <a:pt x="10170" y="3854"/>
                  </a:cubicBezTo>
                  <a:cubicBezTo>
                    <a:pt x="10260" y="3723"/>
                    <a:pt x="10350" y="3592"/>
                    <a:pt x="10440" y="3462"/>
                  </a:cubicBezTo>
                  <a:cubicBezTo>
                    <a:pt x="10530" y="3331"/>
                    <a:pt x="10530" y="3200"/>
                    <a:pt x="10620" y="3069"/>
                  </a:cubicBezTo>
                  <a:cubicBezTo>
                    <a:pt x="10710" y="3069"/>
                    <a:pt x="10710" y="2938"/>
                    <a:pt x="10800" y="2938"/>
                  </a:cubicBezTo>
                  <a:cubicBezTo>
                    <a:pt x="10980" y="2807"/>
                    <a:pt x="11250" y="3069"/>
                    <a:pt x="11340" y="2938"/>
                  </a:cubicBezTo>
                  <a:cubicBezTo>
                    <a:pt x="11520" y="2938"/>
                    <a:pt x="11700" y="2676"/>
                    <a:pt x="11790" y="2545"/>
                  </a:cubicBezTo>
                  <a:cubicBezTo>
                    <a:pt x="11970" y="2283"/>
                    <a:pt x="12240" y="2152"/>
                    <a:pt x="12420" y="1891"/>
                  </a:cubicBezTo>
                  <a:cubicBezTo>
                    <a:pt x="12600" y="1760"/>
                    <a:pt x="12780" y="1498"/>
                    <a:pt x="12870" y="1236"/>
                  </a:cubicBezTo>
                  <a:cubicBezTo>
                    <a:pt x="13230" y="974"/>
                    <a:pt x="13770" y="58"/>
                    <a:pt x="13770" y="58"/>
                  </a:cubicBezTo>
                  <a:cubicBezTo>
                    <a:pt x="13770" y="58"/>
                    <a:pt x="14310" y="-73"/>
                    <a:pt x="14400" y="58"/>
                  </a:cubicBezTo>
                  <a:cubicBezTo>
                    <a:pt x="14580" y="189"/>
                    <a:pt x="14850" y="712"/>
                    <a:pt x="14850" y="712"/>
                  </a:cubicBezTo>
                  <a:cubicBezTo>
                    <a:pt x="14850" y="712"/>
                    <a:pt x="15030" y="1236"/>
                    <a:pt x="15030" y="1498"/>
                  </a:cubicBezTo>
                  <a:cubicBezTo>
                    <a:pt x="15120" y="1760"/>
                    <a:pt x="15120" y="2414"/>
                    <a:pt x="15120" y="2676"/>
                  </a:cubicBezTo>
                  <a:cubicBezTo>
                    <a:pt x="15120" y="2938"/>
                    <a:pt x="15030" y="3462"/>
                    <a:pt x="14940" y="3592"/>
                  </a:cubicBezTo>
                  <a:cubicBezTo>
                    <a:pt x="14940" y="3854"/>
                    <a:pt x="14670" y="3985"/>
                    <a:pt x="14670" y="4247"/>
                  </a:cubicBezTo>
                  <a:cubicBezTo>
                    <a:pt x="14580" y="4378"/>
                    <a:pt x="14580" y="4902"/>
                    <a:pt x="14760" y="5032"/>
                  </a:cubicBezTo>
                  <a:cubicBezTo>
                    <a:pt x="14850" y="5163"/>
                    <a:pt x="15120" y="4771"/>
                    <a:pt x="15300" y="4640"/>
                  </a:cubicBezTo>
                  <a:cubicBezTo>
                    <a:pt x="15390" y="4640"/>
                    <a:pt x="15660" y="4378"/>
                    <a:pt x="15750" y="4378"/>
                  </a:cubicBezTo>
                  <a:cubicBezTo>
                    <a:pt x="15930" y="4247"/>
                    <a:pt x="16200" y="3985"/>
                    <a:pt x="16380" y="3854"/>
                  </a:cubicBezTo>
                  <a:cubicBezTo>
                    <a:pt x="16560" y="3723"/>
                    <a:pt x="16920" y="3462"/>
                    <a:pt x="17100" y="3331"/>
                  </a:cubicBezTo>
                  <a:cubicBezTo>
                    <a:pt x="17460" y="3200"/>
                    <a:pt x="18090" y="3069"/>
                    <a:pt x="18360" y="3069"/>
                  </a:cubicBezTo>
                  <a:cubicBezTo>
                    <a:pt x="18630" y="3069"/>
                    <a:pt x="18990" y="3069"/>
                    <a:pt x="19170" y="3069"/>
                  </a:cubicBezTo>
                  <a:cubicBezTo>
                    <a:pt x="19260" y="3069"/>
                    <a:pt x="19440" y="3200"/>
                    <a:pt x="19440" y="3331"/>
                  </a:cubicBezTo>
                  <a:cubicBezTo>
                    <a:pt x="19710" y="3592"/>
                    <a:pt x="20250" y="3854"/>
                    <a:pt x="20520" y="4116"/>
                  </a:cubicBezTo>
                  <a:cubicBezTo>
                    <a:pt x="20700" y="4378"/>
                    <a:pt x="21240" y="4640"/>
                    <a:pt x="21420" y="5032"/>
                  </a:cubicBezTo>
                  <a:cubicBezTo>
                    <a:pt x="21510" y="5163"/>
                    <a:pt x="21600" y="5556"/>
                    <a:pt x="21600" y="568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49C4FF90-6C98-4DCD-B670-6A9E62356D2E}"/>
                </a:ext>
              </a:extLst>
            </p:cNvPr>
            <p:cNvSpPr/>
            <p:nvPr/>
          </p:nvSpPr>
          <p:spPr>
            <a:xfrm>
              <a:off x="1124365" y="2300223"/>
              <a:ext cx="1596602" cy="1095369"/>
            </a:xfrm>
            <a:custGeom>
              <a:avLst/>
              <a:gdLst/>
              <a:ahLst/>
              <a:cxnLst>
                <a:cxn ang="0">
                  <a:pos x="wd2" y="hd2"/>
                </a:cxn>
                <a:cxn ang="5400000">
                  <a:pos x="wd2" y="hd2"/>
                </a:cxn>
                <a:cxn ang="10800000">
                  <a:pos x="wd2" y="hd2"/>
                </a:cxn>
                <a:cxn ang="16200000">
                  <a:pos x="wd2" y="hd2"/>
                </a:cxn>
              </a:cxnLst>
              <a:rect l="0" t="0" r="r" b="b"/>
              <a:pathLst>
                <a:path w="21600" h="21527" extrusionOk="0">
                  <a:moveTo>
                    <a:pt x="21600" y="5687"/>
                  </a:moveTo>
                  <a:cubicBezTo>
                    <a:pt x="21600" y="5949"/>
                    <a:pt x="21510" y="6342"/>
                    <a:pt x="21510" y="6472"/>
                  </a:cubicBezTo>
                  <a:cubicBezTo>
                    <a:pt x="21510" y="6734"/>
                    <a:pt x="21510" y="7389"/>
                    <a:pt x="21420" y="7520"/>
                  </a:cubicBezTo>
                  <a:cubicBezTo>
                    <a:pt x="21330" y="7651"/>
                    <a:pt x="21060" y="7782"/>
                    <a:pt x="20970" y="7782"/>
                  </a:cubicBezTo>
                  <a:cubicBezTo>
                    <a:pt x="20880" y="7782"/>
                    <a:pt x="20700" y="7912"/>
                    <a:pt x="20610" y="7912"/>
                  </a:cubicBezTo>
                  <a:cubicBezTo>
                    <a:pt x="20520" y="7912"/>
                    <a:pt x="20430" y="7912"/>
                    <a:pt x="20250" y="7912"/>
                  </a:cubicBezTo>
                  <a:cubicBezTo>
                    <a:pt x="20160" y="8043"/>
                    <a:pt x="20070" y="8043"/>
                    <a:pt x="19980" y="8174"/>
                  </a:cubicBezTo>
                  <a:cubicBezTo>
                    <a:pt x="19800" y="8174"/>
                    <a:pt x="19710" y="8305"/>
                    <a:pt x="19620" y="8436"/>
                  </a:cubicBezTo>
                  <a:cubicBezTo>
                    <a:pt x="19530" y="8567"/>
                    <a:pt x="19350" y="8698"/>
                    <a:pt x="19170" y="8829"/>
                  </a:cubicBezTo>
                  <a:cubicBezTo>
                    <a:pt x="19170" y="8960"/>
                    <a:pt x="18990" y="9091"/>
                    <a:pt x="18990" y="9222"/>
                  </a:cubicBezTo>
                  <a:cubicBezTo>
                    <a:pt x="18900" y="9352"/>
                    <a:pt x="18810" y="9614"/>
                    <a:pt x="18720" y="9745"/>
                  </a:cubicBezTo>
                  <a:cubicBezTo>
                    <a:pt x="18720" y="10007"/>
                    <a:pt x="18630" y="10138"/>
                    <a:pt x="18630" y="10269"/>
                  </a:cubicBezTo>
                  <a:cubicBezTo>
                    <a:pt x="18540" y="10531"/>
                    <a:pt x="18360" y="10792"/>
                    <a:pt x="18360" y="10923"/>
                  </a:cubicBezTo>
                  <a:cubicBezTo>
                    <a:pt x="18450" y="11316"/>
                    <a:pt x="19170" y="11971"/>
                    <a:pt x="19170" y="11971"/>
                  </a:cubicBezTo>
                  <a:cubicBezTo>
                    <a:pt x="16560" y="14982"/>
                    <a:pt x="16560" y="14982"/>
                    <a:pt x="16560" y="14982"/>
                  </a:cubicBezTo>
                  <a:cubicBezTo>
                    <a:pt x="15480" y="16291"/>
                    <a:pt x="15480" y="16291"/>
                    <a:pt x="15480" y="16291"/>
                  </a:cubicBezTo>
                  <a:cubicBezTo>
                    <a:pt x="14400" y="17731"/>
                    <a:pt x="14400" y="17731"/>
                    <a:pt x="14400" y="17731"/>
                  </a:cubicBezTo>
                  <a:cubicBezTo>
                    <a:pt x="10800" y="21527"/>
                    <a:pt x="10800" y="21527"/>
                    <a:pt x="10800" y="21527"/>
                  </a:cubicBezTo>
                  <a:cubicBezTo>
                    <a:pt x="10800" y="21527"/>
                    <a:pt x="10620" y="20218"/>
                    <a:pt x="10440" y="19825"/>
                  </a:cubicBezTo>
                  <a:cubicBezTo>
                    <a:pt x="10350" y="19694"/>
                    <a:pt x="10170" y="19563"/>
                    <a:pt x="10080" y="19432"/>
                  </a:cubicBezTo>
                  <a:cubicBezTo>
                    <a:pt x="9990" y="19171"/>
                    <a:pt x="10170" y="18254"/>
                    <a:pt x="9990" y="17862"/>
                  </a:cubicBezTo>
                  <a:cubicBezTo>
                    <a:pt x="9900" y="17731"/>
                    <a:pt x="9540" y="17731"/>
                    <a:pt x="9540" y="17469"/>
                  </a:cubicBezTo>
                  <a:cubicBezTo>
                    <a:pt x="9450" y="17338"/>
                    <a:pt x="9720" y="16945"/>
                    <a:pt x="9720" y="16683"/>
                  </a:cubicBezTo>
                  <a:cubicBezTo>
                    <a:pt x="9720" y="16291"/>
                    <a:pt x="9630" y="15636"/>
                    <a:pt x="9360" y="15505"/>
                  </a:cubicBezTo>
                  <a:cubicBezTo>
                    <a:pt x="9270" y="15374"/>
                    <a:pt x="9000" y="15636"/>
                    <a:pt x="8910" y="15767"/>
                  </a:cubicBezTo>
                  <a:cubicBezTo>
                    <a:pt x="8640" y="15898"/>
                    <a:pt x="8370" y="16552"/>
                    <a:pt x="8100" y="16814"/>
                  </a:cubicBezTo>
                  <a:cubicBezTo>
                    <a:pt x="7920" y="17076"/>
                    <a:pt x="7380" y="17469"/>
                    <a:pt x="7200" y="17731"/>
                  </a:cubicBezTo>
                  <a:cubicBezTo>
                    <a:pt x="7020" y="17862"/>
                    <a:pt x="6840" y="18516"/>
                    <a:pt x="6660" y="18647"/>
                  </a:cubicBezTo>
                  <a:cubicBezTo>
                    <a:pt x="6390" y="18909"/>
                    <a:pt x="5850" y="19040"/>
                    <a:pt x="5490" y="19171"/>
                  </a:cubicBezTo>
                  <a:cubicBezTo>
                    <a:pt x="5310" y="19302"/>
                    <a:pt x="4950" y="19563"/>
                    <a:pt x="4680" y="19694"/>
                  </a:cubicBezTo>
                  <a:cubicBezTo>
                    <a:pt x="4410" y="19956"/>
                    <a:pt x="3780" y="20742"/>
                    <a:pt x="3330" y="21003"/>
                  </a:cubicBezTo>
                  <a:cubicBezTo>
                    <a:pt x="2790" y="21265"/>
                    <a:pt x="990" y="21527"/>
                    <a:pt x="990" y="21527"/>
                  </a:cubicBezTo>
                  <a:cubicBezTo>
                    <a:pt x="990" y="21527"/>
                    <a:pt x="990" y="20349"/>
                    <a:pt x="990" y="20087"/>
                  </a:cubicBezTo>
                  <a:cubicBezTo>
                    <a:pt x="990" y="19694"/>
                    <a:pt x="1170" y="19040"/>
                    <a:pt x="1080" y="18778"/>
                  </a:cubicBezTo>
                  <a:cubicBezTo>
                    <a:pt x="1080" y="18647"/>
                    <a:pt x="810" y="18385"/>
                    <a:pt x="720" y="18254"/>
                  </a:cubicBezTo>
                  <a:cubicBezTo>
                    <a:pt x="630" y="17992"/>
                    <a:pt x="450" y="17600"/>
                    <a:pt x="360" y="17469"/>
                  </a:cubicBezTo>
                  <a:cubicBezTo>
                    <a:pt x="270" y="17207"/>
                    <a:pt x="0" y="16945"/>
                    <a:pt x="0" y="16814"/>
                  </a:cubicBezTo>
                  <a:cubicBezTo>
                    <a:pt x="0" y="16422"/>
                    <a:pt x="360" y="15898"/>
                    <a:pt x="540" y="15505"/>
                  </a:cubicBezTo>
                  <a:cubicBezTo>
                    <a:pt x="720" y="15243"/>
                    <a:pt x="1170" y="14589"/>
                    <a:pt x="1350" y="14196"/>
                  </a:cubicBezTo>
                  <a:cubicBezTo>
                    <a:pt x="1440" y="14065"/>
                    <a:pt x="1620" y="13542"/>
                    <a:pt x="1800" y="13542"/>
                  </a:cubicBezTo>
                  <a:cubicBezTo>
                    <a:pt x="1890" y="13411"/>
                    <a:pt x="1980" y="13542"/>
                    <a:pt x="2070" y="13542"/>
                  </a:cubicBezTo>
                  <a:cubicBezTo>
                    <a:pt x="2160" y="13542"/>
                    <a:pt x="2340" y="13411"/>
                    <a:pt x="2430" y="13411"/>
                  </a:cubicBezTo>
                  <a:cubicBezTo>
                    <a:pt x="2610" y="13280"/>
                    <a:pt x="2970" y="13149"/>
                    <a:pt x="3150" y="13018"/>
                  </a:cubicBezTo>
                  <a:cubicBezTo>
                    <a:pt x="3330" y="12887"/>
                    <a:pt x="3780" y="12625"/>
                    <a:pt x="3960" y="12494"/>
                  </a:cubicBezTo>
                  <a:cubicBezTo>
                    <a:pt x="4230" y="12363"/>
                    <a:pt x="4590" y="12232"/>
                    <a:pt x="4860" y="12102"/>
                  </a:cubicBezTo>
                  <a:cubicBezTo>
                    <a:pt x="4950" y="11971"/>
                    <a:pt x="5130" y="11840"/>
                    <a:pt x="5220" y="11709"/>
                  </a:cubicBezTo>
                  <a:cubicBezTo>
                    <a:pt x="5400" y="11709"/>
                    <a:pt x="5940" y="11840"/>
                    <a:pt x="6030" y="11709"/>
                  </a:cubicBezTo>
                  <a:cubicBezTo>
                    <a:pt x="6120" y="11709"/>
                    <a:pt x="6300" y="11578"/>
                    <a:pt x="6390" y="11447"/>
                  </a:cubicBezTo>
                  <a:cubicBezTo>
                    <a:pt x="6480" y="11185"/>
                    <a:pt x="6660" y="10792"/>
                    <a:pt x="6750" y="10400"/>
                  </a:cubicBezTo>
                  <a:cubicBezTo>
                    <a:pt x="6930" y="10138"/>
                    <a:pt x="7020" y="9483"/>
                    <a:pt x="7200" y="9222"/>
                  </a:cubicBezTo>
                  <a:cubicBezTo>
                    <a:pt x="7290" y="9091"/>
                    <a:pt x="7560" y="8829"/>
                    <a:pt x="7740" y="8829"/>
                  </a:cubicBezTo>
                  <a:cubicBezTo>
                    <a:pt x="7830" y="8698"/>
                    <a:pt x="8010" y="8829"/>
                    <a:pt x="8100" y="8698"/>
                  </a:cubicBezTo>
                  <a:cubicBezTo>
                    <a:pt x="8190" y="8698"/>
                    <a:pt x="8370" y="8698"/>
                    <a:pt x="8460" y="8567"/>
                  </a:cubicBezTo>
                  <a:cubicBezTo>
                    <a:pt x="8460" y="8436"/>
                    <a:pt x="8460" y="8305"/>
                    <a:pt x="8460" y="8174"/>
                  </a:cubicBezTo>
                  <a:cubicBezTo>
                    <a:pt x="8460" y="8043"/>
                    <a:pt x="8460" y="7782"/>
                    <a:pt x="8370" y="7782"/>
                  </a:cubicBezTo>
                  <a:cubicBezTo>
                    <a:pt x="8280" y="7651"/>
                    <a:pt x="8100" y="7651"/>
                    <a:pt x="8010" y="7520"/>
                  </a:cubicBezTo>
                  <a:cubicBezTo>
                    <a:pt x="8010" y="7520"/>
                    <a:pt x="8010" y="7258"/>
                    <a:pt x="8010" y="7127"/>
                  </a:cubicBezTo>
                  <a:cubicBezTo>
                    <a:pt x="8010" y="6996"/>
                    <a:pt x="8100" y="6865"/>
                    <a:pt x="8100" y="6734"/>
                  </a:cubicBezTo>
                  <a:cubicBezTo>
                    <a:pt x="8190" y="6603"/>
                    <a:pt x="8550" y="6865"/>
                    <a:pt x="8640" y="6734"/>
                  </a:cubicBezTo>
                  <a:cubicBezTo>
                    <a:pt x="8640" y="6734"/>
                    <a:pt x="8730" y="6472"/>
                    <a:pt x="8730" y="6342"/>
                  </a:cubicBezTo>
                  <a:cubicBezTo>
                    <a:pt x="8820" y="6342"/>
                    <a:pt x="8910" y="6211"/>
                    <a:pt x="8910" y="6080"/>
                  </a:cubicBezTo>
                  <a:cubicBezTo>
                    <a:pt x="8910" y="5949"/>
                    <a:pt x="8910" y="5556"/>
                    <a:pt x="9000" y="5425"/>
                  </a:cubicBezTo>
                  <a:cubicBezTo>
                    <a:pt x="9000" y="5425"/>
                    <a:pt x="9090" y="5294"/>
                    <a:pt x="9090" y="5294"/>
                  </a:cubicBezTo>
                  <a:cubicBezTo>
                    <a:pt x="9270" y="5163"/>
                    <a:pt x="9540" y="5294"/>
                    <a:pt x="9630" y="5294"/>
                  </a:cubicBezTo>
                  <a:cubicBezTo>
                    <a:pt x="9810" y="5294"/>
                    <a:pt x="10080" y="5294"/>
                    <a:pt x="10170" y="5163"/>
                  </a:cubicBezTo>
                  <a:cubicBezTo>
                    <a:pt x="10170" y="5032"/>
                    <a:pt x="10260" y="4771"/>
                    <a:pt x="10260" y="4640"/>
                  </a:cubicBezTo>
                  <a:cubicBezTo>
                    <a:pt x="10260" y="4509"/>
                    <a:pt x="9990" y="3985"/>
                    <a:pt x="9990" y="3854"/>
                  </a:cubicBezTo>
                  <a:cubicBezTo>
                    <a:pt x="9990" y="3854"/>
                    <a:pt x="10170" y="3854"/>
                    <a:pt x="10170" y="3854"/>
                  </a:cubicBezTo>
                  <a:cubicBezTo>
                    <a:pt x="10260" y="3723"/>
                    <a:pt x="10350" y="3592"/>
                    <a:pt x="10440" y="3462"/>
                  </a:cubicBezTo>
                  <a:cubicBezTo>
                    <a:pt x="10530" y="3331"/>
                    <a:pt x="10530" y="3200"/>
                    <a:pt x="10620" y="3069"/>
                  </a:cubicBezTo>
                  <a:cubicBezTo>
                    <a:pt x="10710" y="3069"/>
                    <a:pt x="10710" y="2938"/>
                    <a:pt x="10800" y="2938"/>
                  </a:cubicBezTo>
                  <a:cubicBezTo>
                    <a:pt x="10980" y="2807"/>
                    <a:pt x="11250" y="3069"/>
                    <a:pt x="11340" y="2938"/>
                  </a:cubicBezTo>
                  <a:cubicBezTo>
                    <a:pt x="11520" y="2938"/>
                    <a:pt x="11700" y="2676"/>
                    <a:pt x="11790" y="2545"/>
                  </a:cubicBezTo>
                  <a:cubicBezTo>
                    <a:pt x="11970" y="2283"/>
                    <a:pt x="12240" y="2152"/>
                    <a:pt x="12420" y="1891"/>
                  </a:cubicBezTo>
                  <a:cubicBezTo>
                    <a:pt x="12600" y="1760"/>
                    <a:pt x="12780" y="1498"/>
                    <a:pt x="12870" y="1236"/>
                  </a:cubicBezTo>
                  <a:cubicBezTo>
                    <a:pt x="13230" y="974"/>
                    <a:pt x="13770" y="58"/>
                    <a:pt x="13770" y="58"/>
                  </a:cubicBezTo>
                  <a:cubicBezTo>
                    <a:pt x="13770" y="58"/>
                    <a:pt x="14310" y="-73"/>
                    <a:pt x="14400" y="58"/>
                  </a:cubicBezTo>
                  <a:cubicBezTo>
                    <a:pt x="14580" y="189"/>
                    <a:pt x="14850" y="712"/>
                    <a:pt x="14850" y="712"/>
                  </a:cubicBezTo>
                  <a:cubicBezTo>
                    <a:pt x="14850" y="712"/>
                    <a:pt x="15030" y="1236"/>
                    <a:pt x="15030" y="1498"/>
                  </a:cubicBezTo>
                  <a:cubicBezTo>
                    <a:pt x="15120" y="1760"/>
                    <a:pt x="15120" y="2414"/>
                    <a:pt x="15120" y="2676"/>
                  </a:cubicBezTo>
                  <a:cubicBezTo>
                    <a:pt x="15120" y="2938"/>
                    <a:pt x="15030" y="3462"/>
                    <a:pt x="14940" y="3592"/>
                  </a:cubicBezTo>
                  <a:cubicBezTo>
                    <a:pt x="14940" y="3854"/>
                    <a:pt x="14670" y="3985"/>
                    <a:pt x="14670" y="4247"/>
                  </a:cubicBezTo>
                  <a:cubicBezTo>
                    <a:pt x="14580" y="4378"/>
                    <a:pt x="14580" y="4902"/>
                    <a:pt x="14760" y="5032"/>
                  </a:cubicBezTo>
                  <a:cubicBezTo>
                    <a:pt x="14850" y="5163"/>
                    <a:pt x="15120" y="4771"/>
                    <a:pt x="15300" y="4640"/>
                  </a:cubicBezTo>
                  <a:cubicBezTo>
                    <a:pt x="15390" y="4640"/>
                    <a:pt x="15660" y="4378"/>
                    <a:pt x="15750" y="4378"/>
                  </a:cubicBezTo>
                  <a:cubicBezTo>
                    <a:pt x="15930" y="4247"/>
                    <a:pt x="16200" y="3985"/>
                    <a:pt x="16380" y="3854"/>
                  </a:cubicBezTo>
                  <a:cubicBezTo>
                    <a:pt x="16560" y="3723"/>
                    <a:pt x="16920" y="3462"/>
                    <a:pt x="17100" y="3331"/>
                  </a:cubicBezTo>
                  <a:cubicBezTo>
                    <a:pt x="17460" y="3200"/>
                    <a:pt x="18090" y="3069"/>
                    <a:pt x="18360" y="3069"/>
                  </a:cubicBezTo>
                  <a:cubicBezTo>
                    <a:pt x="18630" y="3069"/>
                    <a:pt x="18990" y="3069"/>
                    <a:pt x="19170" y="3069"/>
                  </a:cubicBezTo>
                  <a:cubicBezTo>
                    <a:pt x="19260" y="3069"/>
                    <a:pt x="19440" y="3200"/>
                    <a:pt x="19440" y="3331"/>
                  </a:cubicBezTo>
                  <a:cubicBezTo>
                    <a:pt x="19710" y="3592"/>
                    <a:pt x="20250" y="3854"/>
                    <a:pt x="20520" y="4116"/>
                  </a:cubicBezTo>
                  <a:cubicBezTo>
                    <a:pt x="20700" y="4378"/>
                    <a:pt x="21240" y="4640"/>
                    <a:pt x="21420" y="5032"/>
                  </a:cubicBezTo>
                  <a:cubicBezTo>
                    <a:pt x="21510" y="5163"/>
                    <a:pt x="21600" y="5556"/>
                    <a:pt x="21600" y="568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FA3BC392-28C3-43BD-8255-DB451DA95DDF}"/>
                </a:ext>
              </a:extLst>
            </p:cNvPr>
            <p:cNvSpPr/>
            <p:nvPr/>
          </p:nvSpPr>
          <p:spPr>
            <a:xfrm>
              <a:off x="244240" y="3084669"/>
              <a:ext cx="2838453" cy="2646797"/>
            </a:xfrm>
            <a:custGeom>
              <a:avLst/>
              <a:gdLst/>
              <a:ahLst/>
              <a:cxnLst>
                <a:cxn ang="0">
                  <a:pos x="wd2" y="hd2"/>
                </a:cxn>
                <a:cxn ang="5400000">
                  <a:pos x="wd2" y="hd2"/>
                </a:cxn>
                <a:cxn ang="10800000">
                  <a:pos x="wd2" y="hd2"/>
                </a:cxn>
                <a:cxn ang="16200000">
                  <a:pos x="wd2" y="hd2"/>
                </a:cxn>
              </a:cxnLst>
              <a:rect l="0" t="0" r="r" b="b"/>
              <a:pathLst>
                <a:path w="21532" h="21568" extrusionOk="0">
                  <a:moveTo>
                    <a:pt x="21510" y="11962"/>
                  </a:moveTo>
                  <a:cubicBezTo>
                    <a:pt x="21510" y="12071"/>
                    <a:pt x="21560" y="12288"/>
                    <a:pt x="21510" y="12450"/>
                  </a:cubicBezTo>
                  <a:cubicBezTo>
                    <a:pt x="21510" y="12505"/>
                    <a:pt x="21409" y="12667"/>
                    <a:pt x="21358" y="12722"/>
                  </a:cubicBezTo>
                  <a:cubicBezTo>
                    <a:pt x="21257" y="12830"/>
                    <a:pt x="21106" y="12939"/>
                    <a:pt x="21106" y="13102"/>
                  </a:cubicBezTo>
                  <a:cubicBezTo>
                    <a:pt x="21055" y="13210"/>
                    <a:pt x="21156" y="13482"/>
                    <a:pt x="21106" y="13536"/>
                  </a:cubicBezTo>
                  <a:cubicBezTo>
                    <a:pt x="21106" y="13644"/>
                    <a:pt x="21156" y="13861"/>
                    <a:pt x="21106" y="13970"/>
                  </a:cubicBezTo>
                  <a:cubicBezTo>
                    <a:pt x="21106" y="14024"/>
                    <a:pt x="20954" y="14133"/>
                    <a:pt x="20904" y="14133"/>
                  </a:cubicBezTo>
                  <a:cubicBezTo>
                    <a:pt x="20853" y="14187"/>
                    <a:pt x="20702" y="14187"/>
                    <a:pt x="20601" y="14187"/>
                  </a:cubicBezTo>
                  <a:cubicBezTo>
                    <a:pt x="20601" y="14241"/>
                    <a:pt x="20551" y="14296"/>
                    <a:pt x="20500" y="14350"/>
                  </a:cubicBezTo>
                  <a:cubicBezTo>
                    <a:pt x="20500" y="14404"/>
                    <a:pt x="20500" y="14567"/>
                    <a:pt x="20551" y="14621"/>
                  </a:cubicBezTo>
                  <a:cubicBezTo>
                    <a:pt x="20551" y="14730"/>
                    <a:pt x="20652" y="14838"/>
                    <a:pt x="20702" y="14947"/>
                  </a:cubicBezTo>
                  <a:cubicBezTo>
                    <a:pt x="20702" y="15001"/>
                    <a:pt x="20753" y="15164"/>
                    <a:pt x="20702" y="15218"/>
                  </a:cubicBezTo>
                  <a:cubicBezTo>
                    <a:pt x="20702" y="15273"/>
                    <a:pt x="20601" y="15435"/>
                    <a:pt x="20601" y="15490"/>
                  </a:cubicBezTo>
                  <a:cubicBezTo>
                    <a:pt x="20551" y="15652"/>
                    <a:pt x="20500" y="15978"/>
                    <a:pt x="20601" y="16141"/>
                  </a:cubicBezTo>
                  <a:cubicBezTo>
                    <a:pt x="20601" y="16249"/>
                    <a:pt x="20803" y="16304"/>
                    <a:pt x="20853" y="16412"/>
                  </a:cubicBezTo>
                  <a:cubicBezTo>
                    <a:pt x="20904" y="16466"/>
                    <a:pt x="20853" y="16575"/>
                    <a:pt x="20853" y="16629"/>
                  </a:cubicBezTo>
                  <a:cubicBezTo>
                    <a:pt x="20853" y="16792"/>
                    <a:pt x="20954" y="17063"/>
                    <a:pt x="20954" y="17226"/>
                  </a:cubicBezTo>
                  <a:cubicBezTo>
                    <a:pt x="20954" y="17281"/>
                    <a:pt x="20853" y="17443"/>
                    <a:pt x="20853" y="17443"/>
                  </a:cubicBezTo>
                  <a:cubicBezTo>
                    <a:pt x="20853" y="17443"/>
                    <a:pt x="20601" y="17660"/>
                    <a:pt x="20500" y="17715"/>
                  </a:cubicBezTo>
                  <a:cubicBezTo>
                    <a:pt x="20450" y="17769"/>
                    <a:pt x="20298" y="17878"/>
                    <a:pt x="20298" y="17932"/>
                  </a:cubicBezTo>
                  <a:cubicBezTo>
                    <a:pt x="20298" y="18040"/>
                    <a:pt x="20450" y="18257"/>
                    <a:pt x="20450" y="18366"/>
                  </a:cubicBezTo>
                  <a:cubicBezTo>
                    <a:pt x="20450" y="18420"/>
                    <a:pt x="20349" y="18583"/>
                    <a:pt x="20298" y="18637"/>
                  </a:cubicBezTo>
                  <a:cubicBezTo>
                    <a:pt x="20298" y="18746"/>
                    <a:pt x="20197" y="18909"/>
                    <a:pt x="20147" y="18963"/>
                  </a:cubicBezTo>
                  <a:cubicBezTo>
                    <a:pt x="20096" y="19126"/>
                    <a:pt x="19945" y="19343"/>
                    <a:pt x="19844" y="19451"/>
                  </a:cubicBezTo>
                  <a:cubicBezTo>
                    <a:pt x="19743" y="19560"/>
                    <a:pt x="19541" y="19777"/>
                    <a:pt x="19440" y="19886"/>
                  </a:cubicBezTo>
                  <a:cubicBezTo>
                    <a:pt x="19339" y="19994"/>
                    <a:pt x="19087" y="20265"/>
                    <a:pt x="18986" y="20374"/>
                  </a:cubicBezTo>
                  <a:cubicBezTo>
                    <a:pt x="18835" y="20483"/>
                    <a:pt x="18633" y="20645"/>
                    <a:pt x="18481" y="20754"/>
                  </a:cubicBezTo>
                  <a:cubicBezTo>
                    <a:pt x="18381" y="20862"/>
                    <a:pt x="18078" y="21025"/>
                    <a:pt x="17926" y="21134"/>
                  </a:cubicBezTo>
                  <a:cubicBezTo>
                    <a:pt x="17825" y="21242"/>
                    <a:pt x="17573" y="21405"/>
                    <a:pt x="17472" y="21514"/>
                  </a:cubicBezTo>
                  <a:cubicBezTo>
                    <a:pt x="17422" y="21514"/>
                    <a:pt x="17422" y="21568"/>
                    <a:pt x="17422" y="21568"/>
                  </a:cubicBezTo>
                  <a:cubicBezTo>
                    <a:pt x="17220" y="21514"/>
                    <a:pt x="17220" y="21188"/>
                    <a:pt x="17169" y="20971"/>
                  </a:cubicBezTo>
                  <a:cubicBezTo>
                    <a:pt x="17169" y="20917"/>
                    <a:pt x="17169" y="20808"/>
                    <a:pt x="17169" y="20754"/>
                  </a:cubicBezTo>
                  <a:cubicBezTo>
                    <a:pt x="17119" y="20591"/>
                    <a:pt x="17119" y="20428"/>
                    <a:pt x="17068" y="20265"/>
                  </a:cubicBezTo>
                  <a:cubicBezTo>
                    <a:pt x="17018" y="20157"/>
                    <a:pt x="16917" y="19994"/>
                    <a:pt x="16816" y="19886"/>
                  </a:cubicBezTo>
                  <a:cubicBezTo>
                    <a:pt x="16766" y="19831"/>
                    <a:pt x="16715" y="19669"/>
                    <a:pt x="16665" y="19614"/>
                  </a:cubicBezTo>
                  <a:cubicBezTo>
                    <a:pt x="16614" y="19560"/>
                    <a:pt x="16513" y="19560"/>
                    <a:pt x="16513" y="19506"/>
                  </a:cubicBezTo>
                  <a:cubicBezTo>
                    <a:pt x="16412" y="19451"/>
                    <a:pt x="16412" y="19289"/>
                    <a:pt x="16362" y="19234"/>
                  </a:cubicBezTo>
                  <a:cubicBezTo>
                    <a:pt x="16362" y="19126"/>
                    <a:pt x="16311" y="19017"/>
                    <a:pt x="16261" y="18963"/>
                  </a:cubicBezTo>
                  <a:cubicBezTo>
                    <a:pt x="16261" y="18854"/>
                    <a:pt x="16261" y="18746"/>
                    <a:pt x="16261" y="18637"/>
                  </a:cubicBezTo>
                  <a:cubicBezTo>
                    <a:pt x="16261" y="18583"/>
                    <a:pt x="16311" y="18529"/>
                    <a:pt x="16261" y="18475"/>
                  </a:cubicBezTo>
                  <a:cubicBezTo>
                    <a:pt x="16261" y="18366"/>
                    <a:pt x="16210" y="18257"/>
                    <a:pt x="16210" y="18203"/>
                  </a:cubicBezTo>
                  <a:cubicBezTo>
                    <a:pt x="16160" y="18095"/>
                    <a:pt x="16110" y="17986"/>
                    <a:pt x="16059" y="17878"/>
                  </a:cubicBezTo>
                  <a:cubicBezTo>
                    <a:pt x="16059" y="17823"/>
                    <a:pt x="16009" y="17715"/>
                    <a:pt x="15958" y="17660"/>
                  </a:cubicBezTo>
                  <a:cubicBezTo>
                    <a:pt x="15908" y="17606"/>
                    <a:pt x="15857" y="17552"/>
                    <a:pt x="15807" y="17498"/>
                  </a:cubicBezTo>
                  <a:cubicBezTo>
                    <a:pt x="15756" y="17389"/>
                    <a:pt x="15756" y="17281"/>
                    <a:pt x="15706" y="17172"/>
                  </a:cubicBezTo>
                  <a:cubicBezTo>
                    <a:pt x="15655" y="17063"/>
                    <a:pt x="15554" y="16955"/>
                    <a:pt x="15453" y="16901"/>
                  </a:cubicBezTo>
                  <a:cubicBezTo>
                    <a:pt x="15403" y="16792"/>
                    <a:pt x="15302" y="16792"/>
                    <a:pt x="15252" y="16738"/>
                  </a:cubicBezTo>
                  <a:cubicBezTo>
                    <a:pt x="15201" y="16684"/>
                    <a:pt x="15201" y="16575"/>
                    <a:pt x="15201" y="16575"/>
                  </a:cubicBezTo>
                  <a:cubicBezTo>
                    <a:pt x="15151" y="16466"/>
                    <a:pt x="15100" y="16358"/>
                    <a:pt x="15100" y="16249"/>
                  </a:cubicBezTo>
                  <a:cubicBezTo>
                    <a:pt x="15050" y="16195"/>
                    <a:pt x="15050" y="16141"/>
                    <a:pt x="15050" y="16087"/>
                  </a:cubicBezTo>
                  <a:cubicBezTo>
                    <a:pt x="14999" y="15978"/>
                    <a:pt x="14898" y="15924"/>
                    <a:pt x="14848" y="15924"/>
                  </a:cubicBezTo>
                  <a:cubicBezTo>
                    <a:pt x="14848" y="15870"/>
                    <a:pt x="14747" y="15761"/>
                    <a:pt x="14696" y="15707"/>
                  </a:cubicBezTo>
                  <a:cubicBezTo>
                    <a:pt x="14696" y="15652"/>
                    <a:pt x="14646" y="15598"/>
                    <a:pt x="14596" y="15544"/>
                  </a:cubicBezTo>
                  <a:cubicBezTo>
                    <a:pt x="14545" y="15381"/>
                    <a:pt x="14495" y="14947"/>
                    <a:pt x="14343" y="14838"/>
                  </a:cubicBezTo>
                  <a:cubicBezTo>
                    <a:pt x="14141" y="14676"/>
                    <a:pt x="13283" y="14730"/>
                    <a:pt x="13283" y="14730"/>
                  </a:cubicBezTo>
                  <a:cubicBezTo>
                    <a:pt x="13283" y="14730"/>
                    <a:pt x="11214" y="14187"/>
                    <a:pt x="10508" y="14133"/>
                  </a:cubicBezTo>
                  <a:cubicBezTo>
                    <a:pt x="9801" y="14024"/>
                    <a:pt x="8388" y="14133"/>
                    <a:pt x="7732" y="14241"/>
                  </a:cubicBezTo>
                  <a:cubicBezTo>
                    <a:pt x="6924" y="14404"/>
                    <a:pt x="5410" y="15001"/>
                    <a:pt x="4653" y="15435"/>
                  </a:cubicBezTo>
                  <a:cubicBezTo>
                    <a:pt x="4300" y="15652"/>
                    <a:pt x="3240" y="16684"/>
                    <a:pt x="3240" y="16684"/>
                  </a:cubicBezTo>
                  <a:cubicBezTo>
                    <a:pt x="3240" y="16684"/>
                    <a:pt x="2786" y="16521"/>
                    <a:pt x="2635" y="16412"/>
                  </a:cubicBezTo>
                  <a:cubicBezTo>
                    <a:pt x="2534" y="16358"/>
                    <a:pt x="2332" y="16249"/>
                    <a:pt x="2231" y="16195"/>
                  </a:cubicBezTo>
                  <a:cubicBezTo>
                    <a:pt x="2130" y="16141"/>
                    <a:pt x="1928" y="15978"/>
                    <a:pt x="1827" y="16032"/>
                  </a:cubicBezTo>
                  <a:cubicBezTo>
                    <a:pt x="1777" y="16087"/>
                    <a:pt x="1726" y="16304"/>
                    <a:pt x="1726" y="16412"/>
                  </a:cubicBezTo>
                  <a:cubicBezTo>
                    <a:pt x="1777" y="16466"/>
                    <a:pt x="1878" y="16466"/>
                    <a:pt x="1928" y="16521"/>
                  </a:cubicBezTo>
                  <a:cubicBezTo>
                    <a:pt x="2029" y="16521"/>
                    <a:pt x="2231" y="16575"/>
                    <a:pt x="2231" y="16629"/>
                  </a:cubicBezTo>
                  <a:cubicBezTo>
                    <a:pt x="2281" y="16738"/>
                    <a:pt x="2181" y="16901"/>
                    <a:pt x="2231" y="16955"/>
                  </a:cubicBezTo>
                  <a:cubicBezTo>
                    <a:pt x="2281" y="16955"/>
                    <a:pt x="2382" y="17009"/>
                    <a:pt x="2483" y="17009"/>
                  </a:cubicBezTo>
                  <a:cubicBezTo>
                    <a:pt x="2584" y="17063"/>
                    <a:pt x="2938" y="17335"/>
                    <a:pt x="2938" y="17335"/>
                  </a:cubicBezTo>
                  <a:cubicBezTo>
                    <a:pt x="2433" y="18420"/>
                    <a:pt x="2433" y="18420"/>
                    <a:pt x="2433" y="18420"/>
                  </a:cubicBezTo>
                  <a:cubicBezTo>
                    <a:pt x="2433" y="18420"/>
                    <a:pt x="2382" y="18366"/>
                    <a:pt x="2382" y="18366"/>
                  </a:cubicBezTo>
                  <a:cubicBezTo>
                    <a:pt x="2281" y="18312"/>
                    <a:pt x="2080" y="18203"/>
                    <a:pt x="1979" y="18149"/>
                  </a:cubicBezTo>
                  <a:cubicBezTo>
                    <a:pt x="1878" y="18040"/>
                    <a:pt x="1676" y="17932"/>
                    <a:pt x="1575" y="17878"/>
                  </a:cubicBezTo>
                  <a:cubicBezTo>
                    <a:pt x="1524" y="17823"/>
                    <a:pt x="1323" y="17660"/>
                    <a:pt x="1272" y="17606"/>
                  </a:cubicBezTo>
                  <a:cubicBezTo>
                    <a:pt x="1222" y="17606"/>
                    <a:pt x="1171" y="17606"/>
                    <a:pt x="1171" y="17606"/>
                  </a:cubicBezTo>
                  <a:cubicBezTo>
                    <a:pt x="1171" y="17606"/>
                    <a:pt x="1323" y="17281"/>
                    <a:pt x="1373" y="17226"/>
                  </a:cubicBezTo>
                  <a:cubicBezTo>
                    <a:pt x="1424" y="17118"/>
                    <a:pt x="1575" y="16955"/>
                    <a:pt x="1575" y="16846"/>
                  </a:cubicBezTo>
                  <a:cubicBezTo>
                    <a:pt x="1575" y="16792"/>
                    <a:pt x="1575" y="16575"/>
                    <a:pt x="1575" y="16521"/>
                  </a:cubicBezTo>
                  <a:cubicBezTo>
                    <a:pt x="1575" y="16412"/>
                    <a:pt x="1524" y="16249"/>
                    <a:pt x="1474" y="16195"/>
                  </a:cubicBezTo>
                  <a:cubicBezTo>
                    <a:pt x="1373" y="16032"/>
                    <a:pt x="1070" y="15761"/>
                    <a:pt x="969" y="15598"/>
                  </a:cubicBezTo>
                  <a:cubicBezTo>
                    <a:pt x="818" y="15490"/>
                    <a:pt x="515" y="15273"/>
                    <a:pt x="414" y="15164"/>
                  </a:cubicBezTo>
                  <a:cubicBezTo>
                    <a:pt x="313" y="15110"/>
                    <a:pt x="10" y="15001"/>
                    <a:pt x="10" y="14893"/>
                  </a:cubicBezTo>
                  <a:cubicBezTo>
                    <a:pt x="-40" y="14838"/>
                    <a:pt x="111" y="14676"/>
                    <a:pt x="162" y="14621"/>
                  </a:cubicBezTo>
                  <a:cubicBezTo>
                    <a:pt x="212" y="14513"/>
                    <a:pt x="212" y="14296"/>
                    <a:pt x="212" y="14241"/>
                  </a:cubicBezTo>
                  <a:cubicBezTo>
                    <a:pt x="263" y="14024"/>
                    <a:pt x="162" y="13699"/>
                    <a:pt x="212" y="13590"/>
                  </a:cubicBezTo>
                  <a:cubicBezTo>
                    <a:pt x="212" y="13482"/>
                    <a:pt x="364" y="13264"/>
                    <a:pt x="414" y="13156"/>
                  </a:cubicBezTo>
                  <a:cubicBezTo>
                    <a:pt x="465" y="13047"/>
                    <a:pt x="616" y="12830"/>
                    <a:pt x="717" y="12667"/>
                  </a:cubicBezTo>
                  <a:cubicBezTo>
                    <a:pt x="767" y="12613"/>
                    <a:pt x="868" y="12396"/>
                    <a:pt x="969" y="12288"/>
                  </a:cubicBezTo>
                  <a:cubicBezTo>
                    <a:pt x="1020" y="12233"/>
                    <a:pt x="1121" y="12125"/>
                    <a:pt x="1171" y="12016"/>
                  </a:cubicBezTo>
                  <a:cubicBezTo>
                    <a:pt x="1222" y="11962"/>
                    <a:pt x="1424" y="11853"/>
                    <a:pt x="1474" y="11745"/>
                  </a:cubicBezTo>
                  <a:cubicBezTo>
                    <a:pt x="1524" y="11636"/>
                    <a:pt x="1424" y="11365"/>
                    <a:pt x="1373" y="11256"/>
                  </a:cubicBezTo>
                  <a:cubicBezTo>
                    <a:pt x="1323" y="11202"/>
                    <a:pt x="1272" y="11039"/>
                    <a:pt x="1222" y="10985"/>
                  </a:cubicBezTo>
                  <a:cubicBezTo>
                    <a:pt x="1070" y="10877"/>
                    <a:pt x="717" y="10659"/>
                    <a:pt x="717" y="10442"/>
                  </a:cubicBezTo>
                  <a:cubicBezTo>
                    <a:pt x="717" y="10334"/>
                    <a:pt x="868" y="10225"/>
                    <a:pt x="969" y="10117"/>
                  </a:cubicBezTo>
                  <a:cubicBezTo>
                    <a:pt x="1020" y="10008"/>
                    <a:pt x="1222" y="9845"/>
                    <a:pt x="1323" y="9737"/>
                  </a:cubicBezTo>
                  <a:cubicBezTo>
                    <a:pt x="1575" y="9520"/>
                    <a:pt x="1928" y="9140"/>
                    <a:pt x="2181" y="8923"/>
                  </a:cubicBezTo>
                  <a:cubicBezTo>
                    <a:pt x="2433" y="8651"/>
                    <a:pt x="2938" y="8163"/>
                    <a:pt x="3190" y="7892"/>
                  </a:cubicBezTo>
                  <a:cubicBezTo>
                    <a:pt x="3291" y="7783"/>
                    <a:pt x="3442" y="7620"/>
                    <a:pt x="3543" y="7512"/>
                  </a:cubicBezTo>
                  <a:cubicBezTo>
                    <a:pt x="3644" y="7403"/>
                    <a:pt x="3796" y="7240"/>
                    <a:pt x="3896" y="7132"/>
                  </a:cubicBezTo>
                  <a:cubicBezTo>
                    <a:pt x="3997" y="7078"/>
                    <a:pt x="4250" y="7023"/>
                    <a:pt x="4300" y="6969"/>
                  </a:cubicBezTo>
                  <a:cubicBezTo>
                    <a:pt x="4553" y="6860"/>
                    <a:pt x="4956" y="6535"/>
                    <a:pt x="5158" y="6372"/>
                  </a:cubicBezTo>
                  <a:cubicBezTo>
                    <a:pt x="5310" y="6263"/>
                    <a:pt x="5663" y="5992"/>
                    <a:pt x="5764" y="5775"/>
                  </a:cubicBezTo>
                  <a:cubicBezTo>
                    <a:pt x="5814" y="5721"/>
                    <a:pt x="5764" y="5612"/>
                    <a:pt x="5814" y="5558"/>
                  </a:cubicBezTo>
                  <a:cubicBezTo>
                    <a:pt x="5814" y="5504"/>
                    <a:pt x="5915" y="5449"/>
                    <a:pt x="5966" y="5449"/>
                  </a:cubicBezTo>
                  <a:cubicBezTo>
                    <a:pt x="6067" y="5395"/>
                    <a:pt x="6268" y="5395"/>
                    <a:pt x="6369" y="5341"/>
                  </a:cubicBezTo>
                  <a:cubicBezTo>
                    <a:pt x="6420" y="5341"/>
                    <a:pt x="6571" y="5232"/>
                    <a:pt x="6672" y="5178"/>
                  </a:cubicBezTo>
                  <a:cubicBezTo>
                    <a:pt x="6723" y="5124"/>
                    <a:pt x="6824" y="4961"/>
                    <a:pt x="6874" y="4907"/>
                  </a:cubicBezTo>
                  <a:cubicBezTo>
                    <a:pt x="6975" y="4798"/>
                    <a:pt x="7126" y="4635"/>
                    <a:pt x="7126" y="4527"/>
                  </a:cubicBezTo>
                  <a:cubicBezTo>
                    <a:pt x="7126" y="4418"/>
                    <a:pt x="7076" y="4310"/>
                    <a:pt x="7025" y="4255"/>
                  </a:cubicBezTo>
                  <a:cubicBezTo>
                    <a:pt x="6975" y="4201"/>
                    <a:pt x="6824" y="4147"/>
                    <a:pt x="6723" y="4093"/>
                  </a:cubicBezTo>
                  <a:cubicBezTo>
                    <a:pt x="6723" y="4038"/>
                    <a:pt x="6672" y="3984"/>
                    <a:pt x="6622" y="3930"/>
                  </a:cubicBezTo>
                  <a:cubicBezTo>
                    <a:pt x="6622" y="3930"/>
                    <a:pt x="6571" y="3821"/>
                    <a:pt x="6571" y="3767"/>
                  </a:cubicBezTo>
                  <a:cubicBezTo>
                    <a:pt x="6571" y="3713"/>
                    <a:pt x="6723" y="3658"/>
                    <a:pt x="6723" y="3658"/>
                  </a:cubicBezTo>
                  <a:cubicBezTo>
                    <a:pt x="6773" y="3550"/>
                    <a:pt x="6773" y="3279"/>
                    <a:pt x="6773" y="3170"/>
                  </a:cubicBezTo>
                  <a:cubicBezTo>
                    <a:pt x="6773" y="3116"/>
                    <a:pt x="6773" y="3007"/>
                    <a:pt x="6773" y="3007"/>
                  </a:cubicBezTo>
                  <a:cubicBezTo>
                    <a:pt x="6824" y="2899"/>
                    <a:pt x="6924" y="2844"/>
                    <a:pt x="6975" y="2790"/>
                  </a:cubicBezTo>
                  <a:cubicBezTo>
                    <a:pt x="7025" y="2736"/>
                    <a:pt x="7227" y="2464"/>
                    <a:pt x="7227" y="2464"/>
                  </a:cubicBezTo>
                  <a:cubicBezTo>
                    <a:pt x="7227" y="2464"/>
                    <a:pt x="8237" y="2410"/>
                    <a:pt x="8539" y="2302"/>
                  </a:cubicBezTo>
                  <a:cubicBezTo>
                    <a:pt x="8792" y="2193"/>
                    <a:pt x="9145" y="1867"/>
                    <a:pt x="9296" y="1759"/>
                  </a:cubicBezTo>
                  <a:cubicBezTo>
                    <a:pt x="9448" y="1705"/>
                    <a:pt x="9650" y="1542"/>
                    <a:pt x="9751" y="1488"/>
                  </a:cubicBezTo>
                  <a:cubicBezTo>
                    <a:pt x="9953" y="1433"/>
                    <a:pt x="10255" y="1433"/>
                    <a:pt x="10407" y="1325"/>
                  </a:cubicBezTo>
                  <a:cubicBezTo>
                    <a:pt x="10508" y="1271"/>
                    <a:pt x="10609" y="999"/>
                    <a:pt x="10710" y="891"/>
                  </a:cubicBezTo>
                  <a:cubicBezTo>
                    <a:pt x="10810" y="782"/>
                    <a:pt x="11113" y="674"/>
                    <a:pt x="11265" y="511"/>
                  </a:cubicBezTo>
                  <a:cubicBezTo>
                    <a:pt x="11366" y="402"/>
                    <a:pt x="11517" y="185"/>
                    <a:pt x="11668" y="77"/>
                  </a:cubicBezTo>
                  <a:cubicBezTo>
                    <a:pt x="11719" y="22"/>
                    <a:pt x="11870" y="-32"/>
                    <a:pt x="11921" y="22"/>
                  </a:cubicBezTo>
                  <a:cubicBezTo>
                    <a:pt x="12072" y="22"/>
                    <a:pt x="12123" y="348"/>
                    <a:pt x="12123" y="456"/>
                  </a:cubicBezTo>
                  <a:cubicBezTo>
                    <a:pt x="12123" y="565"/>
                    <a:pt x="11971" y="728"/>
                    <a:pt x="12022" y="836"/>
                  </a:cubicBezTo>
                  <a:cubicBezTo>
                    <a:pt x="12022" y="891"/>
                    <a:pt x="12224" y="945"/>
                    <a:pt x="12274" y="999"/>
                  </a:cubicBezTo>
                  <a:cubicBezTo>
                    <a:pt x="12375" y="1108"/>
                    <a:pt x="12274" y="1488"/>
                    <a:pt x="12324" y="1650"/>
                  </a:cubicBezTo>
                  <a:cubicBezTo>
                    <a:pt x="12375" y="1705"/>
                    <a:pt x="12476" y="1759"/>
                    <a:pt x="12526" y="1813"/>
                  </a:cubicBezTo>
                  <a:cubicBezTo>
                    <a:pt x="12627" y="1976"/>
                    <a:pt x="12728" y="2464"/>
                    <a:pt x="12728" y="2464"/>
                  </a:cubicBezTo>
                  <a:cubicBezTo>
                    <a:pt x="12728" y="2464"/>
                    <a:pt x="12678" y="3279"/>
                    <a:pt x="12779" y="3441"/>
                  </a:cubicBezTo>
                  <a:cubicBezTo>
                    <a:pt x="12829" y="3496"/>
                    <a:pt x="12930" y="3604"/>
                    <a:pt x="12930" y="3604"/>
                  </a:cubicBezTo>
                  <a:cubicBezTo>
                    <a:pt x="13031" y="3658"/>
                    <a:pt x="13283" y="3767"/>
                    <a:pt x="13283" y="3876"/>
                  </a:cubicBezTo>
                  <a:cubicBezTo>
                    <a:pt x="13283" y="3930"/>
                    <a:pt x="13132" y="3930"/>
                    <a:pt x="13132" y="3984"/>
                  </a:cubicBezTo>
                  <a:cubicBezTo>
                    <a:pt x="13132" y="4093"/>
                    <a:pt x="13435" y="4201"/>
                    <a:pt x="13536" y="4255"/>
                  </a:cubicBezTo>
                  <a:cubicBezTo>
                    <a:pt x="13637" y="4310"/>
                    <a:pt x="13839" y="4418"/>
                    <a:pt x="13939" y="4418"/>
                  </a:cubicBezTo>
                  <a:cubicBezTo>
                    <a:pt x="13939" y="4473"/>
                    <a:pt x="14040" y="4473"/>
                    <a:pt x="14091" y="4473"/>
                  </a:cubicBezTo>
                  <a:cubicBezTo>
                    <a:pt x="14141" y="4473"/>
                    <a:pt x="14242" y="4418"/>
                    <a:pt x="14293" y="4364"/>
                  </a:cubicBezTo>
                  <a:cubicBezTo>
                    <a:pt x="14343" y="4310"/>
                    <a:pt x="14394" y="4147"/>
                    <a:pt x="14495" y="4147"/>
                  </a:cubicBezTo>
                  <a:cubicBezTo>
                    <a:pt x="14545" y="4147"/>
                    <a:pt x="14646" y="4255"/>
                    <a:pt x="14696" y="4310"/>
                  </a:cubicBezTo>
                  <a:cubicBezTo>
                    <a:pt x="14797" y="4310"/>
                    <a:pt x="14949" y="4418"/>
                    <a:pt x="15050" y="4418"/>
                  </a:cubicBezTo>
                  <a:cubicBezTo>
                    <a:pt x="15100" y="4473"/>
                    <a:pt x="15201" y="4473"/>
                    <a:pt x="15252" y="4418"/>
                  </a:cubicBezTo>
                  <a:cubicBezTo>
                    <a:pt x="15302" y="4418"/>
                    <a:pt x="15403" y="4310"/>
                    <a:pt x="15453" y="4255"/>
                  </a:cubicBezTo>
                  <a:cubicBezTo>
                    <a:pt x="15453" y="4201"/>
                    <a:pt x="15504" y="3984"/>
                    <a:pt x="15504" y="3930"/>
                  </a:cubicBezTo>
                  <a:cubicBezTo>
                    <a:pt x="15554" y="3821"/>
                    <a:pt x="15504" y="3658"/>
                    <a:pt x="15504" y="3604"/>
                  </a:cubicBezTo>
                  <a:cubicBezTo>
                    <a:pt x="15554" y="3550"/>
                    <a:pt x="15605" y="3441"/>
                    <a:pt x="15605" y="3387"/>
                  </a:cubicBezTo>
                  <a:cubicBezTo>
                    <a:pt x="15605" y="3333"/>
                    <a:pt x="15504" y="3333"/>
                    <a:pt x="15504" y="3333"/>
                  </a:cubicBezTo>
                  <a:cubicBezTo>
                    <a:pt x="15453" y="3333"/>
                    <a:pt x="15403" y="3333"/>
                    <a:pt x="15353" y="3333"/>
                  </a:cubicBezTo>
                  <a:cubicBezTo>
                    <a:pt x="15353" y="3333"/>
                    <a:pt x="15353" y="3441"/>
                    <a:pt x="15302" y="3496"/>
                  </a:cubicBezTo>
                  <a:cubicBezTo>
                    <a:pt x="15252" y="3496"/>
                    <a:pt x="15151" y="3496"/>
                    <a:pt x="15100" y="3441"/>
                  </a:cubicBezTo>
                  <a:cubicBezTo>
                    <a:pt x="15050" y="3387"/>
                    <a:pt x="15201" y="3170"/>
                    <a:pt x="15252" y="3061"/>
                  </a:cubicBezTo>
                  <a:cubicBezTo>
                    <a:pt x="15252" y="3007"/>
                    <a:pt x="15252" y="2899"/>
                    <a:pt x="15252" y="2899"/>
                  </a:cubicBezTo>
                  <a:cubicBezTo>
                    <a:pt x="15302" y="2736"/>
                    <a:pt x="15403" y="2519"/>
                    <a:pt x="15453" y="2410"/>
                  </a:cubicBezTo>
                  <a:cubicBezTo>
                    <a:pt x="15504" y="2356"/>
                    <a:pt x="15655" y="2302"/>
                    <a:pt x="15655" y="2193"/>
                  </a:cubicBezTo>
                  <a:cubicBezTo>
                    <a:pt x="15706" y="2030"/>
                    <a:pt x="15504" y="1759"/>
                    <a:pt x="15403" y="1759"/>
                  </a:cubicBezTo>
                  <a:cubicBezTo>
                    <a:pt x="15353" y="1705"/>
                    <a:pt x="15201" y="1922"/>
                    <a:pt x="15151" y="1867"/>
                  </a:cubicBezTo>
                  <a:cubicBezTo>
                    <a:pt x="15100" y="1867"/>
                    <a:pt x="15100" y="1813"/>
                    <a:pt x="15100" y="1759"/>
                  </a:cubicBezTo>
                  <a:cubicBezTo>
                    <a:pt x="15151" y="1650"/>
                    <a:pt x="15504" y="1650"/>
                    <a:pt x="15504" y="1542"/>
                  </a:cubicBezTo>
                  <a:cubicBezTo>
                    <a:pt x="15554" y="1433"/>
                    <a:pt x="15403" y="1325"/>
                    <a:pt x="15353" y="1325"/>
                  </a:cubicBezTo>
                  <a:cubicBezTo>
                    <a:pt x="15302" y="1271"/>
                    <a:pt x="15201" y="1325"/>
                    <a:pt x="15151" y="1325"/>
                  </a:cubicBezTo>
                  <a:cubicBezTo>
                    <a:pt x="14999" y="1271"/>
                    <a:pt x="14747" y="891"/>
                    <a:pt x="14747" y="891"/>
                  </a:cubicBezTo>
                  <a:cubicBezTo>
                    <a:pt x="15353" y="348"/>
                    <a:pt x="15353" y="348"/>
                    <a:pt x="15353" y="348"/>
                  </a:cubicBezTo>
                  <a:cubicBezTo>
                    <a:pt x="15353" y="348"/>
                    <a:pt x="15655" y="836"/>
                    <a:pt x="15756" y="999"/>
                  </a:cubicBezTo>
                  <a:cubicBezTo>
                    <a:pt x="15857" y="1108"/>
                    <a:pt x="16059" y="1325"/>
                    <a:pt x="16160" y="1433"/>
                  </a:cubicBezTo>
                  <a:cubicBezTo>
                    <a:pt x="16261" y="1542"/>
                    <a:pt x="16412" y="1705"/>
                    <a:pt x="16513" y="1759"/>
                  </a:cubicBezTo>
                  <a:cubicBezTo>
                    <a:pt x="16564" y="1759"/>
                    <a:pt x="16665" y="1813"/>
                    <a:pt x="16665" y="1813"/>
                  </a:cubicBezTo>
                  <a:cubicBezTo>
                    <a:pt x="16715" y="1922"/>
                    <a:pt x="16665" y="2193"/>
                    <a:pt x="16665" y="2302"/>
                  </a:cubicBezTo>
                  <a:cubicBezTo>
                    <a:pt x="16665" y="2356"/>
                    <a:pt x="16816" y="2519"/>
                    <a:pt x="16816" y="2627"/>
                  </a:cubicBezTo>
                  <a:cubicBezTo>
                    <a:pt x="16816" y="2736"/>
                    <a:pt x="16867" y="3007"/>
                    <a:pt x="16816" y="3170"/>
                  </a:cubicBezTo>
                  <a:cubicBezTo>
                    <a:pt x="16766" y="3279"/>
                    <a:pt x="16513" y="3333"/>
                    <a:pt x="16463" y="3387"/>
                  </a:cubicBezTo>
                  <a:cubicBezTo>
                    <a:pt x="16412" y="3496"/>
                    <a:pt x="16412" y="3713"/>
                    <a:pt x="16362" y="3767"/>
                  </a:cubicBezTo>
                  <a:cubicBezTo>
                    <a:pt x="16362" y="3930"/>
                    <a:pt x="16311" y="4201"/>
                    <a:pt x="16261" y="4310"/>
                  </a:cubicBezTo>
                  <a:cubicBezTo>
                    <a:pt x="16210" y="4364"/>
                    <a:pt x="16110" y="4473"/>
                    <a:pt x="16059" y="4527"/>
                  </a:cubicBezTo>
                  <a:cubicBezTo>
                    <a:pt x="15958" y="4635"/>
                    <a:pt x="15756" y="4852"/>
                    <a:pt x="15706" y="4961"/>
                  </a:cubicBezTo>
                  <a:cubicBezTo>
                    <a:pt x="15655" y="5015"/>
                    <a:pt x="15605" y="5124"/>
                    <a:pt x="15655" y="5232"/>
                  </a:cubicBezTo>
                  <a:cubicBezTo>
                    <a:pt x="15655" y="5287"/>
                    <a:pt x="15807" y="5341"/>
                    <a:pt x="15857" y="5395"/>
                  </a:cubicBezTo>
                  <a:cubicBezTo>
                    <a:pt x="15857" y="5504"/>
                    <a:pt x="15807" y="5666"/>
                    <a:pt x="15807" y="5721"/>
                  </a:cubicBezTo>
                  <a:cubicBezTo>
                    <a:pt x="15706" y="5992"/>
                    <a:pt x="15302" y="6426"/>
                    <a:pt x="15151" y="6643"/>
                  </a:cubicBezTo>
                  <a:cubicBezTo>
                    <a:pt x="14999" y="6806"/>
                    <a:pt x="14696" y="7023"/>
                    <a:pt x="14596" y="7240"/>
                  </a:cubicBezTo>
                  <a:cubicBezTo>
                    <a:pt x="14596" y="7295"/>
                    <a:pt x="14596" y="7512"/>
                    <a:pt x="14596" y="7620"/>
                  </a:cubicBezTo>
                  <a:cubicBezTo>
                    <a:pt x="14545" y="7675"/>
                    <a:pt x="14545" y="7837"/>
                    <a:pt x="14495" y="7892"/>
                  </a:cubicBezTo>
                  <a:cubicBezTo>
                    <a:pt x="14444" y="7892"/>
                    <a:pt x="14242" y="7892"/>
                    <a:pt x="14192" y="7892"/>
                  </a:cubicBezTo>
                  <a:cubicBezTo>
                    <a:pt x="14141" y="7892"/>
                    <a:pt x="14091" y="7783"/>
                    <a:pt x="14091" y="7729"/>
                  </a:cubicBezTo>
                  <a:cubicBezTo>
                    <a:pt x="14040" y="7729"/>
                    <a:pt x="13939" y="7729"/>
                    <a:pt x="13889" y="7729"/>
                  </a:cubicBezTo>
                  <a:cubicBezTo>
                    <a:pt x="13839" y="7729"/>
                    <a:pt x="13738" y="7892"/>
                    <a:pt x="13687" y="7892"/>
                  </a:cubicBezTo>
                  <a:cubicBezTo>
                    <a:pt x="13637" y="8000"/>
                    <a:pt x="13485" y="8163"/>
                    <a:pt x="13384" y="8217"/>
                  </a:cubicBezTo>
                  <a:cubicBezTo>
                    <a:pt x="13334" y="8217"/>
                    <a:pt x="13283" y="8217"/>
                    <a:pt x="13283" y="8272"/>
                  </a:cubicBezTo>
                  <a:cubicBezTo>
                    <a:pt x="13182" y="8326"/>
                    <a:pt x="13283" y="8651"/>
                    <a:pt x="13283" y="8814"/>
                  </a:cubicBezTo>
                  <a:cubicBezTo>
                    <a:pt x="13283" y="8923"/>
                    <a:pt x="13334" y="9194"/>
                    <a:pt x="13334" y="9303"/>
                  </a:cubicBezTo>
                  <a:cubicBezTo>
                    <a:pt x="13334" y="9465"/>
                    <a:pt x="13334" y="9900"/>
                    <a:pt x="13334" y="10062"/>
                  </a:cubicBezTo>
                  <a:cubicBezTo>
                    <a:pt x="13334" y="10117"/>
                    <a:pt x="13334" y="10225"/>
                    <a:pt x="13384" y="10280"/>
                  </a:cubicBezTo>
                  <a:cubicBezTo>
                    <a:pt x="13435" y="10280"/>
                    <a:pt x="13586" y="10171"/>
                    <a:pt x="13637" y="10117"/>
                  </a:cubicBezTo>
                  <a:cubicBezTo>
                    <a:pt x="13687" y="10117"/>
                    <a:pt x="13738" y="10062"/>
                    <a:pt x="13788" y="10062"/>
                  </a:cubicBezTo>
                  <a:cubicBezTo>
                    <a:pt x="13839" y="10062"/>
                    <a:pt x="13839" y="10280"/>
                    <a:pt x="13939" y="10280"/>
                  </a:cubicBezTo>
                  <a:cubicBezTo>
                    <a:pt x="13990" y="10280"/>
                    <a:pt x="14091" y="10171"/>
                    <a:pt x="14192" y="10117"/>
                  </a:cubicBezTo>
                  <a:cubicBezTo>
                    <a:pt x="14242" y="10117"/>
                    <a:pt x="14343" y="10062"/>
                    <a:pt x="14444" y="10062"/>
                  </a:cubicBezTo>
                  <a:cubicBezTo>
                    <a:pt x="14495" y="10117"/>
                    <a:pt x="14596" y="10280"/>
                    <a:pt x="14696" y="10334"/>
                  </a:cubicBezTo>
                  <a:cubicBezTo>
                    <a:pt x="14747" y="10388"/>
                    <a:pt x="14848" y="10442"/>
                    <a:pt x="14949" y="10442"/>
                  </a:cubicBezTo>
                  <a:cubicBezTo>
                    <a:pt x="14999" y="10497"/>
                    <a:pt x="15151" y="10497"/>
                    <a:pt x="15151" y="10497"/>
                  </a:cubicBezTo>
                  <a:cubicBezTo>
                    <a:pt x="15201" y="10551"/>
                    <a:pt x="15302" y="10605"/>
                    <a:pt x="15302" y="10605"/>
                  </a:cubicBezTo>
                  <a:cubicBezTo>
                    <a:pt x="15302" y="10659"/>
                    <a:pt x="15252" y="10714"/>
                    <a:pt x="15201" y="10768"/>
                  </a:cubicBezTo>
                  <a:cubicBezTo>
                    <a:pt x="15151" y="10822"/>
                    <a:pt x="15050" y="10931"/>
                    <a:pt x="14999" y="10985"/>
                  </a:cubicBezTo>
                  <a:cubicBezTo>
                    <a:pt x="14949" y="11039"/>
                    <a:pt x="14848" y="11148"/>
                    <a:pt x="14848" y="11202"/>
                  </a:cubicBezTo>
                  <a:cubicBezTo>
                    <a:pt x="14797" y="11256"/>
                    <a:pt x="14797" y="11311"/>
                    <a:pt x="14747" y="11311"/>
                  </a:cubicBezTo>
                  <a:cubicBezTo>
                    <a:pt x="14696" y="11365"/>
                    <a:pt x="14646" y="11311"/>
                    <a:pt x="14596" y="11365"/>
                  </a:cubicBezTo>
                  <a:cubicBezTo>
                    <a:pt x="14545" y="11365"/>
                    <a:pt x="14545" y="11474"/>
                    <a:pt x="14545" y="11528"/>
                  </a:cubicBezTo>
                  <a:cubicBezTo>
                    <a:pt x="14545" y="11582"/>
                    <a:pt x="14596" y="11691"/>
                    <a:pt x="14545" y="11745"/>
                  </a:cubicBezTo>
                  <a:cubicBezTo>
                    <a:pt x="14495" y="11799"/>
                    <a:pt x="14343" y="11691"/>
                    <a:pt x="14242" y="11636"/>
                  </a:cubicBezTo>
                  <a:cubicBezTo>
                    <a:pt x="14192" y="11636"/>
                    <a:pt x="14091" y="11419"/>
                    <a:pt x="13990" y="11365"/>
                  </a:cubicBezTo>
                  <a:cubicBezTo>
                    <a:pt x="13939" y="11365"/>
                    <a:pt x="13738" y="11311"/>
                    <a:pt x="13687" y="11365"/>
                  </a:cubicBezTo>
                  <a:cubicBezTo>
                    <a:pt x="13637" y="11419"/>
                    <a:pt x="13637" y="11528"/>
                    <a:pt x="13637" y="11582"/>
                  </a:cubicBezTo>
                  <a:cubicBezTo>
                    <a:pt x="13586" y="11636"/>
                    <a:pt x="13536" y="11799"/>
                    <a:pt x="13586" y="11853"/>
                  </a:cubicBezTo>
                  <a:cubicBezTo>
                    <a:pt x="13586" y="11908"/>
                    <a:pt x="13738" y="11962"/>
                    <a:pt x="13839" y="12016"/>
                  </a:cubicBezTo>
                  <a:cubicBezTo>
                    <a:pt x="13839" y="12016"/>
                    <a:pt x="13889" y="12125"/>
                    <a:pt x="13889" y="12179"/>
                  </a:cubicBezTo>
                  <a:cubicBezTo>
                    <a:pt x="13939" y="12288"/>
                    <a:pt x="13939" y="12450"/>
                    <a:pt x="13990" y="12505"/>
                  </a:cubicBezTo>
                  <a:cubicBezTo>
                    <a:pt x="14091" y="12505"/>
                    <a:pt x="14242" y="12559"/>
                    <a:pt x="14293" y="12505"/>
                  </a:cubicBezTo>
                  <a:cubicBezTo>
                    <a:pt x="14394" y="12505"/>
                    <a:pt x="14545" y="12396"/>
                    <a:pt x="14596" y="12342"/>
                  </a:cubicBezTo>
                  <a:cubicBezTo>
                    <a:pt x="14646" y="12288"/>
                    <a:pt x="14747" y="12125"/>
                    <a:pt x="14797" y="12071"/>
                  </a:cubicBezTo>
                  <a:cubicBezTo>
                    <a:pt x="14848" y="11962"/>
                    <a:pt x="14999" y="11799"/>
                    <a:pt x="15100" y="11799"/>
                  </a:cubicBezTo>
                  <a:cubicBezTo>
                    <a:pt x="15151" y="11745"/>
                    <a:pt x="15151" y="11799"/>
                    <a:pt x="15201" y="11853"/>
                  </a:cubicBezTo>
                  <a:cubicBezTo>
                    <a:pt x="15252" y="11853"/>
                    <a:pt x="15353" y="11962"/>
                    <a:pt x="15403" y="12016"/>
                  </a:cubicBezTo>
                  <a:cubicBezTo>
                    <a:pt x="15504" y="12125"/>
                    <a:pt x="15655" y="12288"/>
                    <a:pt x="15756" y="12396"/>
                  </a:cubicBezTo>
                  <a:cubicBezTo>
                    <a:pt x="15857" y="12450"/>
                    <a:pt x="16009" y="12505"/>
                    <a:pt x="16110" y="12559"/>
                  </a:cubicBezTo>
                  <a:cubicBezTo>
                    <a:pt x="16210" y="12613"/>
                    <a:pt x="16412" y="12613"/>
                    <a:pt x="16463" y="12667"/>
                  </a:cubicBezTo>
                  <a:cubicBezTo>
                    <a:pt x="16513" y="12722"/>
                    <a:pt x="16513" y="12939"/>
                    <a:pt x="16513" y="12993"/>
                  </a:cubicBezTo>
                  <a:cubicBezTo>
                    <a:pt x="16513" y="13156"/>
                    <a:pt x="16614" y="13427"/>
                    <a:pt x="16665" y="13590"/>
                  </a:cubicBezTo>
                  <a:cubicBezTo>
                    <a:pt x="16665" y="13699"/>
                    <a:pt x="16715" y="13916"/>
                    <a:pt x="16715" y="14024"/>
                  </a:cubicBezTo>
                  <a:cubicBezTo>
                    <a:pt x="16715" y="14079"/>
                    <a:pt x="16665" y="14187"/>
                    <a:pt x="16665" y="14241"/>
                  </a:cubicBezTo>
                  <a:cubicBezTo>
                    <a:pt x="16766" y="14296"/>
                    <a:pt x="16967" y="14133"/>
                    <a:pt x="17018" y="14133"/>
                  </a:cubicBezTo>
                  <a:cubicBezTo>
                    <a:pt x="17119" y="14079"/>
                    <a:pt x="17220" y="13970"/>
                    <a:pt x="17270" y="13861"/>
                  </a:cubicBezTo>
                  <a:cubicBezTo>
                    <a:pt x="17371" y="13807"/>
                    <a:pt x="17573" y="13536"/>
                    <a:pt x="17523" y="13482"/>
                  </a:cubicBezTo>
                  <a:cubicBezTo>
                    <a:pt x="17523" y="13373"/>
                    <a:pt x="17724" y="13156"/>
                    <a:pt x="17775" y="13102"/>
                  </a:cubicBezTo>
                  <a:cubicBezTo>
                    <a:pt x="17876" y="12993"/>
                    <a:pt x="17977" y="12830"/>
                    <a:pt x="18078" y="12830"/>
                  </a:cubicBezTo>
                  <a:cubicBezTo>
                    <a:pt x="18128" y="12776"/>
                    <a:pt x="18280" y="12722"/>
                    <a:pt x="18381" y="12722"/>
                  </a:cubicBezTo>
                  <a:cubicBezTo>
                    <a:pt x="18481" y="12667"/>
                    <a:pt x="18784" y="12722"/>
                    <a:pt x="18885" y="12667"/>
                  </a:cubicBezTo>
                  <a:cubicBezTo>
                    <a:pt x="18986" y="12613"/>
                    <a:pt x="19087" y="12505"/>
                    <a:pt x="19188" y="12450"/>
                  </a:cubicBezTo>
                  <a:cubicBezTo>
                    <a:pt x="19289" y="12396"/>
                    <a:pt x="19440" y="12179"/>
                    <a:pt x="19491" y="12071"/>
                  </a:cubicBezTo>
                  <a:cubicBezTo>
                    <a:pt x="19592" y="11962"/>
                    <a:pt x="19642" y="11799"/>
                    <a:pt x="19693" y="11691"/>
                  </a:cubicBezTo>
                  <a:cubicBezTo>
                    <a:pt x="19794" y="11636"/>
                    <a:pt x="19945" y="11582"/>
                    <a:pt x="19996" y="11528"/>
                  </a:cubicBezTo>
                  <a:cubicBezTo>
                    <a:pt x="20046" y="11528"/>
                    <a:pt x="20197" y="11419"/>
                    <a:pt x="20248" y="11419"/>
                  </a:cubicBezTo>
                  <a:cubicBezTo>
                    <a:pt x="20298" y="11365"/>
                    <a:pt x="20399" y="11148"/>
                    <a:pt x="20500" y="11148"/>
                  </a:cubicBezTo>
                  <a:cubicBezTo>
                    <a:pt x="20601" y="11148"/>
                    <a:pt x="20702" y="11311"/>
                    <a:pt x="20803" y="11311"/>
                  </a:cubicBezTo>
                  <a:cubicBezTo>
                    <a:pt x="20954" y="11311"/>
                    <a:pt x="21358" y="11039"/>
                    <a:pt x="21358" y="11039"/>
                  </a:cubicBezTo>
                  <a:cubicBezTo>
                    <a:pt x="21358" y="11039"/>
                    <a:pt x="21409" y="11311"/>
                    <a:pt x="21459" y="11365"/>
                  </a:cubicBezTo>
                  <a:cubicBezTo>
                    <a:pt x="21459" y="11528"/>
                    <a:pt x="21459" y="11799"/>
                    <a:pt x="21510" y="11962"/>
                  </a:cubicBezTo>
                  <a:close/>
                  <a:moveTo>
                    <a:pt x="14646" y="5666"/>
                  </a:moveTo>
                  <a:cubicBezTo>
                    <a:pt x="14696" y="5558"/>
                    <a:pt x="14848" y="5341"/>
                    <a:pt x="14848" y="5232"/>
                  </a:cubicBezTo>
                  <a:cubicBezTo>
                    <a:pt x="14848" y="5178"/>
                    <a:pt x="14797" y="5070"/>
                    <a:pt x="14797" y="5070"/>
                  </a:cubicBezTo>
                  <a:cubicBezTo>
                    <a:pt x="14747" y="5015"/>
                    <a:pt x="14545" y="4852"/>
                    <a:pt x="14545" y="4798"/>
                  </a:cubicBezTo>
                  <a:cubicBezTo>
                    <a:pt x="14495" y="4690"/>
                    <a:pt x="14394" y="4527"/>
                    <a:pt x="14343" y="4527"/>
                  </a:cubicBezTo>
                  <a:cubicBezTo>
                    <a:pt x="14293" y="4527"/>
                    <a:pt x="14242" y="4581"/>
                    <a:pt x="14192" y="4635"/>
                  </a:cubicBezTo>
                  <a:cubicBezTo>
                    <a:pt x="14192" y="4635"/>
                    <a:pt x="14242" y="4690"/>
                    <a:pt x="14242" y="4744"/>
                  </a:cubicBezTo>
                  <a:cubicBezTo>
                    <a:pt x="14242" y="4852"/>
                    <a:pt x="14141" y="5015"/>
                    <a:pt x="14091" y="5070"/>
                  </a:cubicBezTo>
                  <a:cubicBezTo>
                    <a:pt x="13990" y="5178"/>
                    <a:pt x="13738" y="5341"/>
                    <a:pt x="13788" y="5504"/>
                  </a:cubicBezTo>
                  <a:cubicBezTo>
                    <a:pt x="13788" y="5612"/>
                    <a:pt x="14040" y="5666"/>
                    <a:pt x="14141" y="5721"/>
                  </a:cubicBezTo>
                  <a:cubicBezTo>
                    <a:pt x="14192" y="5721"/>
                    <a:pt x="14242" y="5884"/>
                    <a:pt x="14293" y="5938"/>
                  </a:cubicBezTo>
                  <a:cubicBezTo>
                    <a:pt x="14343" y="5938"/>
                    <a:pt x="14444" y="5992"/>
                    <a:pt x="14495" y="5938"/>
                  </a:cubicBezTo>
                  <a:cubicBezTo>
                    <a:pt x="14545" y="5938"/>
                    <a:pt x="14596" y="5721"/>
                    <a:pt x="14646" y="5666"/>
                  </a:cubicBezTo>
                  <a:close/>
                  <a:moveTo>
                    <a:pt x="13738" y="5992"/>
                  </a:moveTo>
                  <a:cubicBezTo>
                    <a:pt x="13788" y="5938"/>
                    <a:pt x="13939" y="5829"/>
                    <a:pt x="13939" y="5721"/>
                  </a:cubicBezTo>
                  <a:cubicBezTo>
                    <a:pt x="13889" y="5666"/>
                    <a:pt x="13788" y="5666"/>
                    <a:pt x="13738" y="5612"/>
                  </a:cubicBezTo>
                  <a:cubicBezTo>
                    <a:pt x="13687" y="5612"/>
                    <a:pt x="13536" y="5558"/>
                    <a:pt x="13536" y="5612"/>
                  </a:cubicBezTo>
                  <a:cubicBezTo>
                    <a:pt x="13435" y="5666"/>
                    <a:pt x="13435" y="5884"/>
                    <a:pt x="13485" y="5938"/>
                  </a:cubicBezTo>
                  <a:cubicBezTo>
                    <a:pt x="13485" y="5992"/>
                    <a:pt x="13536" y="6101"/>
                    <a:pt x="13586" y="6101"/>
                  </a:cubicBezTo>
                  <a:cubicBezTo>
                    <a:pt x="13637" y="6101"/>
                    <a:pt x="13687" y="6046"/>
                    <a:pt x="13738" y="5992"/>
                  </a:cubicBezTo>
                  <a:close/>
                  <a:moveTo>
                    <a:pt x="13081" y="5612"/>
                  </a:moveTo>
                  <a:cubicBezTo>
                    <a:pt x="13081" y="5504"/>
                    <a:pt x="13081" y="5341"/>
                    <a:pt x="13031" y="5341"/>
                  </a:cubicBezTo>
                  <a:cubicBezTo>
                    <a:pt x="13031" y="5287"/>
                    <a:pt x="12829" y="5341"/>
                    <a:pt x="12779" y="5341"/>
                  </a:cubicBezTo>
                  <a:cubicBezTo>
                    <a:pt x="12728" y="5395"/>
                    <a:pt x="12627" y="5558"/>
                    <a:pt x="12627" y="5612"/>
                  </a:cubicBezTo>
                  <a:cubicBezTo>
                    <a:pt x="12627" y="5666"/>
                    <a:pt x="12627" y="5829"/>
                    <a:pt x="12678" y="5884"/>
                  </a:cubicBezTo>
                  <a:cubicBezTo>
                    <a:pt x="12728" y="5938"/>
                    <a:pt x="12779" y="6046"/>
                    <a:pt x="12880" y="6046"/>
                  </a:cubicBezTo>
                  <a:cubicBezTo>
                    <a:pt x="12930" y="5992"/>
                    <a:pt x="12981" y="5938"/>
                    <a:pt x="13031" y="5884"/>
                  </a:cubicBezTo>
                  <a:cubicBezTo>
                    <a:pt x="13031" y="5829"/>
                    <a:pt x="13081" y="5666"/>
                    <a:pt x="13081" y="561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1974F915-DF85-4ADF-9BF3-4C67E53A4CC8}"/>
                </a:ext>
              </a:extLst>
            </p:cNvPr>
            <p:cNvSpPr/>
            <p:nvPr/>
          </p:nvSpPr>
          <p:spPr>
            <a:xfrm>
              <a:off x="244240" y="3084669"/>
              <a:ext cx="2838453" cy="2646797"/>
            </a:xfrm>
            <a:custGeom>
              <a:avLst/>
              <a:gdLst/>
              <a:ahLst/>
              <a:cxnLst>
                <a:cxn ang="0">
                  <a:pos x="wd2" y="hd2"/>
                </a:cxn>
                <a:cxn ang="5400000">
                  <a:pos x="wd2" y="hd2"/>
                </a:cxn>
                <a:cxn ang="10800000">
                  <a:pos x="wd2" y="hd2"/>
                </a:cxn>
                <a:cxn ang="16200000">
                  <a:pos x="wd2" y="hd2"/>
                </a:cxn>
              </a:cxnLst>
              <a:rect l="0" t="0" r="r" b="b"/>
              <a:pathLst>
                <a:path w="21532" h="21568" extrusionOk="0">
                  <a:moveTo>
                    <a:pt x="21510" y="11962"/>
                  </a:moveTo>
                  <a:cubicBezTo>
                    <a:pt x="21510" y="12071"/>
                    <a:pt x="21560" y="12288"/>
                    <a:pt x="21510" y="12450"/>
                  </a:cubicBezTo>
                  <a:cubicBezTo>
                    <a:pt x="21510" y="12505"/>
                    <a:pt x="21409" y="12667"/>
                    <a:pt x="21358" y="12722"/>
                  </a:cubicBezTo>
                  <a:cubicBezTo>
                    <a:pt x="21257" y="12830"/>
                    <a:pt x="21106" y="12939"/>
                    <a:pt x="21106" y="13102"/>
                  </a:cubicBezTo>
                  <a:cubicBezTo>
                    <a:pt x="21055" y="13210"/>
                    <a:pt x="21156" y="13482"/>
                    <a:pt x="21106" y="13536"/>
                  </a:cubicBezTo>
                  <a:cubicBezTo>
                    <a:pt x="21106" y="13644"/>
                    <a:pt x="21156" y="13861"/>
                    <a:pt x="21106" y="13970"/>
                  </a:cubicBezTo>
                  <a:cubicBezTo>
                    <a:pt x="21106" y="14024"/>
                    <a:pt x="20954" y="14133"/>
                    <a:pt x="20904" y="14133"/>
                  </a:cubicBezTo>
                  <a:cubicBezTo>
                    <a:pt x="20853" y="14187"/>
                    <a:pt x="20702" y="14187"/>
                    <a:pt x="20601" y="14187"/>
                  </a:cubicBezTo>
                  <a:cubicBezTo>
                    <a:pt x="20601" y="14241"/>
                    <a:pt x="20551" y="14296"/>
                    <a:pt x="20500" y="14350"/>
                  </a:cubicBezTo>
                  <a:cubicBezTo>
                    <a:pt x="20500" y="14404"/>
                    <a:pt x="20500" y="14567"/>
                    <a:pt x="20551" y="14621"/>
                  </a:cubicBezTo>
                  <a:cubicBezTo>
                    <a:pt x="20551" y="14730"/>
                    <a:pt x="20652" y="14838"/>
                    <a:pt x="20702" y="14947"/>
                  </a:cubicBezTo>
                  <a:cubicBezTo>
                    <a:pt x="20702" y="15001"/>
                    <a:pt x="20753" y="15164"/>
                    <a:pt x="20702" y="15218"/>
                  </a:cubicBezTo>
                  <a:cubicBezTo>
                    <a:pt x="20702" y="15273"/>
                    <a:pt x="20601" y="15435"/>
                    <a:pt x="20601" y="15490"/>
                  </a:cubicBezTo>
                  <a:cubicBezTo>
                    <a:pt x="20551" y="15652"/>
                    <a:pt x="20500" y="15978"/>
                    <a:pt x="20601" y="16141"/>
                  </a:cubicBezTo>
                  <a:cubicBezTo>
                    <a:pt x="20601" y="16249"/>
                    <a:pt x="20803" y="16304"/>
                    <a:pt x="20853" y="16412"/>
                  </a:cubicBezTo>
                  <a:cubicBezTo>
                    <a:pt x="20904" y="16466"/>
                    <a:pt x="20853" y="16575"/>
                    <a:pt x="20853" y="16629"/>
                  </a:cubicBezTo>
                  <a:cubicBezTo>
                    <a:pt x="20853" y="16792"/>
                    <a:pt x="20954" y="17063"/>
                    <a:pt x="20954" y="17226"/>
                  </a:cubicBezTo>
                  <a:cubicBezTo>
                    <a:pt x="20954" y="17281"/>
                    <a:pt x="20853" y="17443"/>
                    <a:pt x="20853" y="17443"/>
                  </a:cubicBezTo>
                  <a:cubicBezTo>
                    <a:pt x="20853" y="17443"/>
                    <a:pt x="20601" y="17660"/>
                    <a:pt x="20500" y="17715"/>
                  </a:cubicBezTo>
                  <a:cubicBezTo>
                    <a:pt x="20450" y="17769"/>
                    <a:pt x="20298" y="17878"/>
                    <a:pt x="20298" y="17932"/>
                  </a:cubicBezTo>
                  <a:cubicBezTo>
                    <a:pt x="20298" y="18040"/>
                    <a:pt x="20450" y="18257"/>
                    <a:pt x="20450" y="18366"/>
                  </a:cubicBezTo>
                  <a:cubicBezTo>
                    <a:pt x="20450" y="18420"/>
                    <a:pt x="20349" y="18583"/>
                    <a:pt x="20298" y="18637"/>
                  </a:cubicBezTo>
                  <a:cubicBezTo>
                    <a:pt x="20298" y="18746"/>
                    <a:pt x="20197" y="18909"/>
                    <a:pt x="20147" y="18963"/>
                  </a:cubicBezTo>
                  <a:cubicBezTo>
                    <a:pt x="20096" y="19126"/>
                    <a:pt x="19945" y="19343"/>
                    <a:pt x="19844" y="19451"/>
                  </a:cubicBezTo>
                  <a:cubicBezTo>
                    <a:pt x="19743" y="19560"/>
                    <a:pt x="19541" y="19777"/>
                    <a:pt x="19440" y="19886"/>
                  </a:cubicBezTo>
                  <a:cubicBezTo>
                    <a:pt x="19339" y="19994"/>
                    <a:pt x="19087" y="20265"/>
                    <a:pt x="18986" y="20374"/>
                  </a:cubicBezTo>
                  <a:cubicBezTo>
                    <a:pt x="18835" y="20483"/>
                    <a:pt x="18633" y="20645"/>
                    <a:pt x="18481" y="20754"/>
                  </a:cubicBezTo>
                  <a:cubicBezTo>
                    <a:pt x="18381" y="20862"/>
                    <a:pt x="18078" y="21025"/>
                    <a:pt x="17926" y="21134"/>
                  </a:cubicBezTo>
                  <a:cubicBezTo>
                    <a:pt x="17825" y="21242"/>
                    <a:pt x="17573" y="21405"/>
                    <a:pt x="17472" y="21514"/>
                  </a:cubicBezTo>
                  <a:cubicBezTo>
                    <a:pt x="17422" y="21514"/>
                    <a:pt x="17422" y="21568"/>
                    <a:pt x="17422" y="21568"/>
                  </a:cubicBezTo>
                  <a:cubicBezTo>
                    <a:pt x="17220" y="21514"/>
                    <a:pt x="17220" y="21188"/>
                    <a:pt x="17169" y="20971"/>
                  </a:cubicBezTo>
                  <a:cubicBezTo>
                    <a:pt x="17169" y="20917"/>
                    <a:pt x="17169" y="20808"/>
                    <a:pt x="17169" y="20754"/>
                  </a:cubicBezTo>
                  <a:cubicBezTo>
                    <a:pt x="17119" y="20591"/>
                    <a:pt x="17119" y="20428"/>
                    <a:pt x="17068" y="20265"/>
                  </a:cubicBezTo>
                  <a:cubicBezTo>
                    <a:pt x="17018" y="20157"/>
                    <a:pt x="16917" y="19994"/>
                    <a:pt x="16816" y="19886"/>
                  </a:cubicBezTo>
                  <a:cubicBezTo>
                    <a:pt x="16766" y="19831"/>
                    <a:pt x="16715" y="19669"/>
                    <a:pt x="16665" y="19614"/>
                  </a:cubicBezTo>
                  <a:cubicBezTo>
                    <a:pt x="16614" y="19560"/>
                    <a:pt x="16513" y="19560"/>
                    <a:pt x="16513" y="19506"/>
                  </a:cubicBezTo>
                  <a:cubicBezTo>
                    <a:pt x="16412" y="19451"/>
                    <a:pt x="16412" y="19289"/>
                    <a:pt x="16362" y="19234"/>
                  </a:cubicBezTo>
                  <a:cubicBezTo>
                    <a:pt x="16362" y="19126"/>
                    <a:pt x="16311" y="19017"/>
                    <a:pt x="16261" y="18963"/>
                  </a:cubicBezTo>
                  <a:cubicBezTo>
                    <a:pt x="16261" y="18854"/>
                    <a:pt x="16261" y="18746"/>
                    <a:pt x="16261" y="18637"/>
                  </a:cubicBezTo>
                  <a:cubicBezTo>
                    <a:pt x="16261" y="18583"/>
                    <a:pt x="16311" y="18529"/>
                    <a:pt x="16261" y="18475"/>
                  </a:cubicBezTo>
                  <a:cubicBezTo>
                    <a:pt x="16261" y="18366"/>
                    <a:pt x="16210" y="18257"/>
                    <a:pt x="16210" y="18203"/>
                  </a:cubicBezTo>
                  <a:cubicBezTo>
                    <a:pt x="16160" y="18095"/>
                    <a:pt x="16110" y="17986"/>
                    <a:pt x="16059" y="17878"/>
                  </a:cubicBezTo>
                  <a:cubicBezTo>
                    <a:pt x="16059" y="17823"/>
                    <a:pt x="16009" y="17715"/>
                    <a:pt x="15958" y="17660"/>
                  </a:cubicBezTo>
                  <a:cubicBezTo>
                    <a:pt x="15908" y="17606"/>
                    <a:pt x="15857" y="17552"/>
                    <a:pt x="15807" y="17498"/>
                  </a:cubicBezTo>
                  <a:cubicBezTo>
                    <a:pt x="15756" y="17389"/>
                    <a:pt x="15756" y="17281"/>
                    <a:pt x="15706" y="17172"/>
                  </a:cubicBezTo>
                  <a:cubicBezTo>
                    <a:pt x="15655" y="17063"/>
                    <a:pt x="15554" y="16955"/>
                    <a:pt x="15453" y="16901"/>
                  </a:cubicBezTo>
                  <a:cubicBezTo>
                    <a:pt x="15403" y="16792"/>
                    <a:pt x="15302" y="16792"/>
                    <a:pt x="15252" y="16738"/>
                  </a:cubicBezTo>
                  <a:cubicBezTo>
                    <a:pt x="15201" y="16684"/>
                    <a:pt x="15201" y="16575"/>
                    <a:pt x="15201" y="16575"/>
                  </a:cubicBezTo>
                  <a:cubicBezTo>
                    <a:pt x="15151" y="16466"/>
                    <a:pt x="15100" y="16358"/>
                    <a:pt x="15100" y="16249"/>
                  </a:cubicBezTo>
                  <a:cubicBezTo>
                    <a:pt x="15050" y="16195"/>
                    <a:pt x="15050" y="16141"/>
                    <a:pt x="15050" y="16087"/>
                  </a:cubicBezTo>
                  <a:cubicBezTo>
                    <a:pt x="14999" y="15978"/>
                    <a:pt x="14898" y="15924"/>
                    <a:pt x="14848" y="15924"/>
                  </a:cubicBezTo>
                  <a:cubicBezTo>
                    <a:pt x="14848" y="15870"/>
                    <a:pt x="14747" y="15761"/>
                    <a:pt x="14696" y="15707"/>
                  </a:cubicBezTo>
                  <a:cubicBezTo>
                    <a:pt x="14696" y="15652"/>
                    <a:pt x="14646" y="15598"/>
                    <a:pt x="14596" y="15544"/>
                  </a:cubicBezTo>
                  <a:cubicBezTo>
                    <a:pt x="14545" y="15381"/>
                    <a:pt x="14495" y="14947"/>
                    <a:pt x="14343" y="14838"/>
                  </a:cubicBezTo>
                  <a:cubicBezTo>
                    <a:pt x="14141" y="14676"/>
                    <a:pt x="13283" y="14730"/>
                    <a:pt x="13283" y="14730"/>
                  </a:cubicBezTo>
                  <a:cubicBezTo>
                    <a:pt x="13283" y="14730"/>
                    <a:pt x="11214" y="14187"/>
                    <a:pt x="10508" y="14133"/>
                  </a:cubicBezTo>
                  <a:cubicBezTo>
                    <a:pt x="9801" y="14024"/>
                    <a:pt x="8388" y="14133"/>
                    <a:pt x="7732" y="14241"/>
                  </a:cubicBezTo>
                  <a:cubicBezTo>
                    <a:pt x="6924" y="14404"/>
                    <a:pt x="5410" y="15001"/>
                    <a:pt x="4653" y="15435"/>
                  </a:cubicBezTo>
                  <a:cubicBezTo>
                    <a:pt x="4300" y="15652"/>
                    <a:pt x="3240" y="16684"/>
                    <a:pt x="3240" y="16684"/>
                  </a:cubicBezTo>
                  <a:cubicBezTo>
                    <a:pt x="3240" y="16684"/>
                    <a:pt x="2786" y="16521"/>
                    <a:pt x="2635" y="16412"/>
                  </a:cubicBezTo>
                  <a:cubicBezTo>
                    <a:pt x="2534" y="16358"/>
                    <a:pt x="2332" y="16249"/>
                    <a:pt x="2231" y="16195"/>
                  </a:cubicBezTo>
                  <a:cubicBezTo>
                    <a:pt x="2130" y="16141"/>
                    <a:pt x="1928" y="15978"/>
                    <a:pt x="1827" y="16032"/>
                  </a:cubicBezTo>
                  <a:cubicBezTo>
                    <a:pt x="1777" y="16087"/>
                    <a:pt x="1726" y="16304"/>
                    <a:pt x="1726" y="16412"/>
                  </a:cubicBezTo>
                  <a:cubicBezTo>
                    <a:pt x="1777" y="16466"/>
                    <a:pt x="1878" y="16466"/>
                    <a:pt x="1928" y="16521"/>
                  </a:cubicBezTo>
                  <a:cubicBezTo>
                    <a:pt x="2029" y="16521"/>
                    <a:pt x="2231" y="16575"/>
                    <a:pt x="2231" y="16629"/>
                  </a:cubicBezTo>
                  <a:cubicBezTo>
                    <a:pt x="2281" y="16738"/>
                    <a:pt x="2181" y="16901"/>
                    <a:pt x="2231" y="16955"/>
                  </a:cubicBezTo>
                  <a:cubicBezTo>
                    <a:pt x="2281" y="16955"/>
                    <a:pt x="2382" y="17009"/>
                    <a:pt x="2483" y="17009"/>
                  </a:cubicBezTo>
                  <a:cubicBezTo>
                    <a:pt x="2584" y="17063"/>
                    <a:pt x="2938" y="17335"/>
                    <a:pt x="2938" y="17335"/>
                  </a:cubicBezTo>
                  <a:cubicBezTo>
                    <a:pt x="2433" y="18420"/>
                    <a:pt x="2433" y="18420"/>
                    <a:pt x="2433" y="18420"/>
                  </a:cubicBezTo>
                  <a:cubicBezTo>
                    <a:pt x="2433" y="18420"/>
                    <a:pt x="2382" y="18366"/>
                    <a:pt x="2382" y="18366"/>
                  </a:cubicBezTo>
                  <a:cubicBezTo>
                    <a:pt x="2281" y="18312"/>
                    <a:pt x="2080" y="18203"/>
                    <a:pt x="1979" y="18149"/>
                  </a:cubicBezTo>
                  <a:cubicBezTo>
                    <a:pt x="1878" y="18040"/>
                    <a:pt x="1676" y="17932"/>
                    <a:pt x="1575" y="17878"/>
                  </a:cubicBezTo>
                  <a:cubicBezTo>
                    <a:pt x="1524" y="17823"/>
                    <a:pt x="1323" y="17660"/>
                    <a:pt x="1272" y="17606"/>
                  </a:cubicBezTo>
                  <a:cubicBezTo>
                    <a:pt x="1222" y="17606"/>
                    <a:pt x="1171" y="17606"/>
                    <a:pt x="1171" y="17606"/>
                  </a:cubicBezTo>
                  <a:cubicBezTo>
                    <a:pt x="1171" y="17606"/>
                    <a:pt x="1323" y="17281"/>
                    <a:pt x="1373" y="17226"/>
                  </a:cubicBezTo>
                  <a:cubicBezTo>
                    <a:pt x="1424" y="17118"/>
                    <a:pt x="1575" y="16955"/>
                    <a:pt x="1575" y="16846"/>
                  </a:cubicBezTo>
                  <a:cubicBezTo>
                    <a:pt x="1575" y="16792"/>
                    <a:pt x="1575" y="16575"/>
                    <a:pt x="1575" y="16521"/>
                  </a:cubicBezTo>
                  <a:cubicBezTo>
                    <a:pt x="1575" y="16412"/>
                    <a:pt x="1524" y="16249"/>
                    <a:pt x="1474" y="16195"/>
                  </a:cubicBezTo>
                  <a:cubicBezTo>
                    <a:pt x="1373" y="16032"/>
                    <a:pt x="1070" y="15761"/>
                    <a:pt x="969" y="15598"/>
                  </a:cubicBezTo>
                  <a:cubicBezTo>
                    <a:pt x="818" y="15490"/>
                    <a:pt x="515" y="15273"/>
                    <a:pt x="414" y="15164"/>
                  </a:cubicBezTo>
                  <a:cubicBezTo>
                    <a:pt x="313" y="15110"/>
                    <a:pt x="10" y="15001"/>
                    <a:pt x="10" y="14893"/>
                  </a:cubicBezTo>
                  <a:cubicBezTo>
                    <a:pt x="-40" y="14838"/>
                    <a:pt x="111" y="14676"/>
                    <a:pt x="162" y="14621"/>
                  </a:cubicBezTo>
                  <a:cubicBezTo>
                    <a:pt x="212" y="14513"/>
                    <a:pt x="212" y="14296"/>
                    <a:pt x="212" y="14241"/>
                  </a:cubicBezTo>
                  <a:cubicBezTo>
                    <a:pt x="263" y="14024"/>
                    <a:pt x="162" y="13699"/>
                    <a:pt x="212" y="13590"/>
                  </a:cubicBezTo>
                  <a:cubicBezTo>
                    <a:pt x="212" y="13482"/>
                    <a:pt x="364" y="13264"/>
                    <a:pt x="414" y="13156"/>
                  </a:cubicBezTo>
                  <a:cubicBezTo>
                    <a:pt x="465" y="13047"/>
                    <a:pt x="616" y="12830"/>
                    <a:pt x="717" y="12667"/>
                  </a:cubicBezTo>
                  <a:cubicBezTo>
                    <a:pt x="767" y="12613"/>
                    <a:pt x="868" y="12396"/>
                    <a:pt x="969" y="12288"/>
                  </a:cubicBezTo>
                  <a:cubicBezTo>
                    <a:pt x="1020" y="12233"/>
                    <a:pt x="1121" y="12125"/>
                    <a:pt x="1171" y="12016"/>
                  </a:cubicBezTo>
                  <a:cubicBezTo>
                    <a:pt x="1222" y="11962"/>
                    <a:pt x="1424" y="11853"/>
                    <a:pt x="1474" y="11745"/>
                  </a:cubicBezTo>
                  <a:cubicBezTo>
                    <a:pt x="1524" y="11636"/>
                    <a:pt x="1424" y="11365"/>
                    <a:pt x="1373" y="11256"/>
                  </a:cubicBezTo>
                  <a:cubicBezTo>
                    <a:pt x="1323" y="11202"/>
                    <a:pt x="1272" y="11039"/>
                    <a:pt x="1222" y="10985"/>
                  </a:cubicBezTo>
                  <a:cubicBezTo>
                    <a:pt x="1070" y="10877"/>
                    <a:pt x="717" y="10659"/>
                    <a:pt x="717" y="10442"/>
                  </a:cubicBezTo>
                  <a:cubicBezTo>
                    <a:pt x="717" y="10334"/>
                    <a:pt x="868" y="10225"/>
                    <a:pt x="969" y="10117"/>
                  </a:cubicBezTo>
                  <a:cubicBezTo>
                    <a:pt x="1020" y="10008"/>
                    <a:pt x="1222" y="9845"/>
                    <a:pt x="1323" y="9737"/>
                  </a:cubicBezTo>
                  <a:cubicBezTo>
                    <a:pt x="1575" y="9520"/>
                    <a:pt x="1928" y="9140"/>
                    <a:pt x="2181" y="8923"/>
                  </a:cubicBezTo>
                  <a:cubicBezTo>
                    <a:pt x="2433" y="8651"/>
                    <a:pt x="2938" y="8163"/>
                    <a:pt x="3190" y="7892"/>
                  </a:cubicBezTo>
                  <a:cubicBezTo>
                    <a:pt x="3291" y="7783"/>
                    <a:pt x="3442" y="7620"/>
                    <a:pt x="3543" y="7512"/>
                  </a:cubicBezTo>
                  <a:cubicBezTo>
                    <a:pt x="3644" y="7403"/>
                    <a:pt x="3796" y="7240"/>
                    <a:pt x="3896" y="7132"/>
                  </a:cubicBezTo>
                  <a:cubicBezTo>
                    <a:pt x="3997" y="7078"/>
                    <a:pt x="4250" y="7023"/>
                    <a:pt x="4300" y="6969"/>
                  </a:cubicBezTo>
                  <a:cubicBezTo>
                    <a:pt x="4553" y="6860"/>
                    <a:pt x="4956" y="6535"/>
                    <a:pt x="5158" y="6372"/>
                  </a:cubicBezTo>
                  <a:cubicBezTo>
                    <a:pt x="5310" y="6263"/>
                    <a:pt x="5663" y="5992"/>
                    <a:pt x="5764" y="5775"/>
                  </a:cubicBezTo>
                  <a:cubicBezTo>
                    <a:pt x="5814" y="5721"/>
                    <a:pt x="5764" y="5612"/>
                    <a:pt x="5814" y="5558"/>
                  </a:cubicBezTo>
                  <a:cubicBezTo>
                    <a:pt x="5814" y="5504"/>
                    <a:pt x="5915" y="5449"/>
                    <a:pt x="5966" y="5449"/>
                  </a:cubicBezTo>
                  <a:cubicBezTo>
                    <a:pt x="6067" y="5395"/>
                    <a:pt x="6268" y="5395"/>
                    <a:pt x="6369" y="5341"/>
                  </a:cubicBezTo>
                  <a:cubicBezTo>
                    <a:pt x="6420" y="5341"/>
                    <a:pt x="6571" y="5232"/>
                    <a:pt x="6672" y="5178"/>
                  </a:cubicBezTo>
                  <a:cubicBezTo>
                    <a:pt x="6723" y="5124"/>
                    <a:pt x="6824" y="4961"/>
                    <a:pt x="6874" y="4907"/>
                  </a:cubicBezTo>
                  <a:cubicBezTo>
                    <a:pt x="6975" y="4798"/>
                    <a:pt x="7126" y="4635"/>
                    <a:pt x="7126" y="4527"/>
                  </a:cubicBezTo>
                  <a:cubicBezTo>
                    <a:pt x="7126" y="4418"/>
                    <a:pt x="7076" y="4310"/>
                    <a:pt x="7025" y="4255"/>
                  </a:cubicBezTo>
                  <a:cubicBezTo>
                    <a:pt x="6975" y="4201"/>
                    <a:pt x="6824" y="4147"/>
                    <a:pt x="6723" y="4093"/>
                  </a:cubicBezTo>
                  <a:cubicBezTo>
                    <a:pt x="6723" y="4038"/>
                    <a:pt x="6672" y="3984"/>
                    <a:pt x="6622" y="3930"/>
                  </a:cubicBezTo>
                  <a:cubicBezTo>
                    <a:pt x="6622" y="3930"/>
                    <a:pt x="6571" y="3821"/>
                    <a:pt x="6571" y="3767"/>
                  </a:cubicBezTo>
                  <a:cubicBezTo>
                    <a:pt x="6571" y="3713"/>
                    <a:pt x="6723" y="3658"/>
                    <a:pt x="6723" y="3658"/>
                  </a:cubicBezTo>
                  <a:cubicBezTo>
                    <a:pt x="6773" y="3550"/>
                    <a:pt x="6773" y="3279"/>
                    <a:pt x="6773" y="3170"/>
                  </a:cubicBezTo>
                  <a:cubicBezTo>
                    <a:pt x="6773" y="3116"/>
                    <a:pt x="6773" y="3007"/>
                    <a:pt x="6773" y="3007"/>
                  </a:cubicBezTo>
                  <a:cubicBezTo>
                    <a:pt x="6824" y="2899"/>
                    <a:pt x="6924" y="2844"/>
                    <a:pt x="6975" y="2790"/>
                  </a:cubicBezTo>
                  <a:cubicBezTo>
                    <a:pt x="7025" y="2736"/>
                    <a:pt x="7227" y="2464"/>
                    <a:pt x="7227" y="2464"/>
                  </a:cubicBezTo>
                  <a:cubicBezTo>
                    <a:pt x="7227" y="2464"/>
                    <a:pt x="8237" y="2410"/>
                    <a:pt x="8539" y="2302"/>
                  </a:cubicBezTo>
                  <a:cubicBezTo>
                    <a:pt x="8792" y="2193"/>
                    <a:pt x="9145" y="1867"/>
                    <a:pt x="9296" y="1759"/>
                  </a:cubicBezTo>
                  <a:cubicBezTo>
                    <a:pt x="9448" y="1705"/>
                    <a:pt x="9650" y="1542"/>
                    <a:pt x="9751" y="1488"/>
                  </a:cubicBezTo>
                  <a:cubicBezTo>
                    <a:pt x="9953" y="1433"/>
                    <a:pt x="10255" y="1433"/>
                    <a:pt x="10407" y="1325"/>
                  </a:cubicBezTo>
                  <a:cubicBezTo>
                    <a:pt x="10508" y="1271"/>
                    <a:pt x="10609" y="999"/>
                    <a:pt x="10710" y="891"/>
                  </a:cubicBezTo>
                  <a:cubicBezTo>
                    <a:pt x="10810" y="782"/>
                    <a:pt x="11113" y="674"/>
                    <a:pt x="11265" y="511"/>
                  </a:cubicBezTo>
                  <a:cubicBezTo>
                    <a:pt x="11366" y="402"/>
                    <a:pt x="11517" y="185"/>
                    <a:pt x="11668" y="77"/>
                  </a:cubicBezTo>
                  <a:cubicBezTo>
                    <a:pt x="11719" y="22"/>
                    <a:pt x="11870" y="-32"/>
                    <a:pt x="11921" y="22"/>
                  </a:cubicBezTo>
                  <a:cubicBezTo>
                    <a:pt x="12072" y="22"/>
                    <a:pt x="12123" y="348"/>
                    <a:pt x="12123" y="456"/>
                  </a:cubicBezTo>
                  <a:cubicBezTo>
                    <a:pt x="12123" y="565"/>
                    <a:pt x="11971" y="728"/>
                    <a:pt x="12022" y="836"/>
                  </a:cubicBezTo>
                  <a:cubicBezTo>
                    <a:pt x="12022" y="891"/>
                    <a:pt x="12224" y="945"/>
                    <a:pt x="12274" y="999"/>
                  </a:cubicBezTo>
                  <a:cubicBezTo>
                    <a:pt x="12375" y="1108"/>
                    <a:pt x="12274" y="1488"/>
                    <a:pt x="12324" y="1650"/>
                  </a:cubicBezTo>
                  <a:cubicBezTo>
                    <a:pt x="12375" y="1705"/>
                    <a:pt x="12476" y="1759"/>
                    <a:pt x="12526" y="1813"/>
                  </a:cubicBezTo>
                  <a:cubicBezTo>
                    <a:pt x="12627" y="1976"/>
                    <a:pt x="12728" y="2464"/>
                    <a:pt x="12728" y="2464"/>
                  </a:cubicBezTo>
                  <a:cubicBezTo>
                    <a:pt x="12728" y="2464"/>
                    <a:pt x="12678" y="3279"/>
                    <a:pt x="12779" y="3441"/>
                  </a:cubicBezTo>
                  <a:cubicBezTo>
                    <a:pt x="12829" y="3496"/>
                    <a:pt x="12930" y="3604"/>
                    <a:pt x="12930" y="3604"/>
                  </a:cubicBezTo>
                  <a:cubicBezTo>
                    <a:pt x="13031" y="3658"/>
                    <a:pt x="13283" y="3767"/>
                    <a:pt x="13283" y="3876"/>
                  </a:cubicBezTo>
                  <a:cubicBezTo>
                    <a:pt x="13283" y="3930"/>
                    <a:pt x="13132" y="3930"/>
                    <a:pt x="13132" y="3984"/>
                  </a:cubicBezTo>
                  <a:cubicBezTo>
                    <a:pt x="13132" y="4093"/>
                    <a:pt x="13435" y="4201"/>
                    <a:pt x="13536" y="4255"/>
                  </a:cubicBezTo>
                  <a:cubicBezTo>
                    <a:pt x="13637" y="4310"/>
                    <a:pt x="13839" y="4418"/>
                    <a:pt x="13939" y="4418"/>
                  </a:cubicBezTo>
                  <a:cubicBezTo>
                    <a:pt x="13939" y="4473"/>
                    <a:pt x="14040" y="4473"/>
                    <a:pt x="14091" y="4473"/>
                  </a:cubicBezTo>
                  <a:cubicBezTo>
                    <a:pt x="14141" y="4473"/>
                    <a:pt x="14242" y="4418"/>
                    <a:pt x="14293" y="4364"/>
                  </a:cubicBezTo>
                  <a:cubicBezTo>
                    <a:pt x="14343" y="4310"/>
                    <a:pt x="14394" y="4147"/>
                    <a:pt x="14495" y="4147"/>
                  </a:cubicBezTo>
                  <a:cubicBezTo>
                    <a:pt x="14545" y="4147"/>
                    <a:pt x="14646" y="4255"/>
                    <a:pt x="14696" y="4310"/>
                  </a:cubicBezTo>
                  <a:cubicBezTo>
                    <a:pt x="14797" y="4310"/>
                    <a:pt x="14949" y="4418"/>
                    <a:pt x="15050" y="4418"/>
                  </a:cubicBezTo>
                  <a:cubicBezTo>
                    <a:pt x="15100" y="4473"/>
                    <a:pt x="15201" y="4473"/>
                    <a:pt x="15252" y="4418"/>
                  </a:cubicBezTo>
                  <a:cubicBezTo>
                    <a:pt x="15302" y="4418"/>
                    <a:pt x="15403" y="4310"/>
                    <a:pt x="15453" y="4255"/>
                  </a:cubicBezTo>
                  <a:cubicBezTo>
                    <a:pt x="15453" y="4201"/>
                    <a:pt x="15504" y="3984"/>
                    <a:pt x="15504" y="3930"/>
                  </a:cubicBezTo>
                  <a:cubicBezTo>
                    <a:pt x="15554" y="3821"/>
                    <a:pt x="15504" y="3658"/>
                    <a:pt x="15504" y="3604"/>
                  </a:cubicBezTo>
                  <a:cubicBezTo>
                    <a:pt x="15554" y="3550"/>
                    <a:pt x="15605" y="3441"/>
                    <a:pt x="15605" y="3387"/>
                  </a:cubicBezTo>
                  <a:cubicBezTo>
                    <a:pt x="15605" y="3333"/>
                    <a:pt x="15504" y="3333"/>
                    <a:pt x="15504" y="3333"/>
                  </a:cubicBezTo>
                  <a:cubicBezTo>
                    <a:pt x="15453" y="3333"/>
                    <a:pt x="15403" y="3333"/>
                    <a:pt x="15353" y="3333"/>
                  </a:cubicBezTo>
                  <a:cubicBezTo>
                    <a:pt x="15353" y="3333"/>
                    <a:pt x="15353" y="3441"/>
                    <a:pt x="15302" y="3496"/>
                  </a:cubicBezTo>
                  <a:cubicBezTo>
                    <a:pt x="15252" y="3496"/>
                    <a:pt x="15151" y="3496"/>
                    <a:pt x="15100" y="3441"/>
                  </a:cubicBezTo>
                  <a:cubicBezTo>
                    <a:pt x="15050" y="3387"/>
                    <a:pt x="15201" y="3170"/>
                    <a:pt x="15252" y="3061"/>
                  </a:cubicBezTo>
                  <a:cubicBezTo>
                    <a:pt x="15252" y="3007"/>
                    <a:pt x="15252" y="2899"/>
                    <a:pt x="15252" y="2899"/>
                  </a:cubicBezTo>
                  <a:cubicBezTo>
                    <a:pt x="15302" y="2736"/>
                    <a:pt x="15403" y="2519"/>
                    <a:pt x="15453" y="2410"/>
                  </a:cubicBezTo>
                  <a:cubicBezTo>
                    <a:pt x="15504" y="2356"/>
                    <a:pt x="15655" y="2302"/>
                    <a:pt x="15655" y="2193"/>
                  </a:cubicBezTo>
                  <a:cubicBezTo>
                    <a:pt x="15706" y="2030"/>
                    <a:pt x="15504" y="1759"/>
                    <a:pt x="15403" y="1759"/>
                  </a:cubicBezTo>
                  <a:cubicBezTo>
                    <a:pt x="15353" y="1705"/>
                    <a:pt x="15201" y="1922"/>
                    <a:pt x="15151" y="1867"/>
                  </a:cubicBezTo>
                  <a:cubicBezTo>
                    <a:pt x="15100" y="1867"/>
                    <a:pt x="15100" y="1813"/>
                    <a:pt x="15100" y="1759"/>
                  </a:cubicBezTo>
                  <a:cubicBezTo>
                    <a:pt x="15151" y="1650"/>
                    <a:pt x="15504" y="1650"/>
                    <a:pt x="15504" y="1542"/>
                  </a:cubicBezTo>
                  <a:cubicBezTo>
                    <a:pt x="15554" y="1433"/>
                    <a:pt x="15403" y="1325"/>
                    <a:pt x="15353" y="1325"/>
                  </a:cubicBezTo>
                  <a:cubicBezTo>
                    <a:pt x="15302" y="1271"/>
                    <a:pt x="15201" y="1325"/>
                    <a:pt x="15151" y="1325"/>
                  </a:cubicBezTo>
                  <a:cubicBezTo>
                    <a:pt x="14999" y="1271"/>
                    <a:pt x="14747" y="891"/>
                    <a:pt x="14747" y="891"/>
                  </a:cubicBezTo>
                  <a:cubicBezTo>
                    <a:pt x="15353" y="348"/>
                    <a:pt x="15353" y="348"/>
                    <a:pt x="15353" y="348"/>
                  </a:cubicBezTo>
                  <a:cubicBezTo>
                    <a:pt x="15353" y="348"/>
                    <a:pt x="15655" y="836"/>
                    <a:pt x="15756" y="999"/>
                  </a:cubicBezTo>
                  <a:cubicBezTo>
                    <a:pt x="15857" y="1108"/>
                    <a:pt x="16059" y="1325"/>
                    <a:pt x="16160" y="1433"/>
                  </a:cubicBezTo>
                  <a:cubicBezTo>
                    <a:pt x="16261" y="1542"/>
                    <a:pt x="16412" y="1705"/>
                    <a:pt x="16513" y="1759"/>
                  </a:cubicBezTo>
                  <a:cubicBezTo>
                    <a:pt x="16564" y="1759"/>
                    <a:pt x="16665" y="1813"/>
                    <a:pt x="16665" y="1813"/>
                  </a:cubicBezTo>
                  <a:cubicBezTo>
                    <a:pt x="16715" y="1922"/>
                    <a:pt x="16665" y="2193"/>
                    <a:pt x="16665" y="2302"/>
                  </a:cubicBezTo>
                  <a:cubicBezTo>
                    <a:pt x="16665" y="2356"/>
                    <a:pt x="16816" y="2519"/>
                    <a:pt x="16816" y="2627"/>
                  </a:cubicBezTo>
                  <a:cubicBezTo>
                    <a:pt x="16816" y="2736"/>
                    <a:pt x="16867" y="3007"/>
                    <a:pt x="16816" y="3170"/>
                  </a:cubicBezTo>
                  <a:cubicBezTo>
                    <a:pt x="16766" y="3279"/>
                    <a:pt x="16513" y="3333"/>
                    <a:pt x="16463" y="3387"/>
                  </a:cubicBezTo>
                  <a:cubicBezTo>
                    <a:pt x="16412" y="3496"/>
                    <a:pt x="16412" y="3713"/>
                    <a:pt x="16362" y="3767"/>
                  </a:cubicBezTo>
                  <a:cubicBezTo>
                    <a:pt x="16362" y="3930"/>
                    <a:pt x="16311" y="4201"/>
                    <a:pt x="16261" y="4310"/>
                  </a:cubicBezTo>
                  <a:cubicBezTo>
                    <a:pt x="16210" y="4364"/>
                    <a:pt x="16110" y="4473"/>
                    <a:pt x="16059" y="4527"/>
                  </a:cubicBezTo>
                  <a:cubicBezTo>
                    <a:pt x="15958" y="4635"/>
                    <a:pt x="15756" y="4852"/>
                    <a:pt x="15706" y="4961"/>
                  </a:cubicBezTo>
                  <a:cubicBezTo>
                    <a:pt x="15655" y="5015"/>
                    <a:pt x="15605" y="5124"/>
                    <a:pt x="15655" y="5232"/>
                  </a:cubicBezTo>
                  <a:cubicBezTo>
                    <a:pt x="15655" y="5287"/>
                    <a:pt x="15807" y="5341"/>
                    <a:pt x="15857" y="5395"/>
                  </a:cubicBezTo>
                  <a:cubicBezTo>
                    <a:pt x="15857" y="5504"/>
                    <a:pt x="15807" y="5666"/>
                    <a:pt x="15807" y="5721"/>
                  </a:cubicBezTo>
                  <a:cubicBezTo>
                    <a:pt x="15706" y="5992"/>
                    <a:pt x="15302" y="6426"/>
                    <a:pt x="15151" y="6643"/>
                  </a:cubicBezTo>
                  <a:cubicBezTo>
                    <a:pt x="14999" y="6806"/>
                    <a:pt x="14696" y="7023"/>
                    <a:pt x="14596" y="7240"/>
                  </a:cubicBezTo>
                  <a:cubicBezTo>
                    <a:pt x="14596" y="7295"/>
                    <a:pt x="14596" y="7512"/>
                    <a:pt x="14596" y="7620"/>
                  </a:cubicBezTo>
                  <a:cubicBezTo>
                    <a:pt x="14545" y="7675"/>
                    <a:pt x="14545" y="7837"/>
                    <a:pt x="14495" y="7892"/>
                  </a:cubicBezTo>
                  <a:cubicBezTo>
                    <a:pt x="14444" y="7892"/>
                    <a:pt x="14242" y="7892"/>
                    <a:pt x="14192" y="7892"/>
                  </a:cubicBezTo>
                  <a:cubicBezTo>
                    <a:pt x="14141" y="7892"/>
                    <a:pt x="14091" y="7783"/>
                    <a:pt x="14091" y="7729"/>
                  </a:cubicBezTo>
                  <a:cubicBezTo>
                    <a:pt x="14040" y="7729"/>
                    <a:pt x="13939" y="7729"/>
                    <a:pt x="13889" y="7729"/>
                  </a:cubicBezTo>
                  <a:cubicBezTo>
                    <a:pt x="13839" y="7729"/>
                    <a:pt x="13738" y="7892"/>
                    <a:pt x="13687" y="7892"/>
                  </a:cubicBezTo>
                  <a:cubicBezTo>
                    <a:pt x="13637" y="8000"/>
                    <a:pt x="13485" y="8163"/>
                    <a:pt x="13384" y="8217"/>
                  </a:cubicBezTo>
                  <a:cubicBezTo>
                    <a:pt x="13334" y="8217"/>
                    <a:pt x="13283" y="8217"/>
                    <a:pt x="13283" y="8272"/>
                  </a:cubicBezTo>
                  <a:cubicBezTo>
                    <a:pt x="13182" y="8326"/>
                    <a:pt x="13283" y="8651"/>
                    <a:pt x="13283" y="8814"/>
                  </a:cubicBezTo>
                  <a:cubicBezTo>
                    <a:pt x="13283" y="8923"/>
                    <a:pt x="13334" y="9194"/>
                    <a:pt x="13334" y="9303"/>
                  </a:cubicBezTo>
                  <a:cubicBezTo>
                    <a:pt x="13334" y="9465"/>
                    <a:pt x="13334" y="9900"/>
                    <a:pt x="13334" y="10062"/>
                  </a:cubicBezTo>
                  <a:cubicBezTo>
                    <a:pt x="13334" y="10117"/>
                    <a:pt x="13334" y="10225"/>
                    <a:pt x="13384" y="10280"/>
                  </a:cubicBezTo>
                  <a:cubicBezTo>
                    <a:pt x="13435" y="10280"/>
                    <a:pt x="13586" y="10171"/>
                    <a:pt x="13637" y="10117"/>
                  </a:cubicBezTo>
                  <a:cubicBezTo>
                    <a:pt x="13687" y="10117"/>
                    <a:pt x="13738" y="10062"/>
                    <a:pt x="13788" y="10062"/>
                  </a:cubicBezTo>
                  <a:cubicBezTo>
                    <a:pt x="13839" y="10062"/>
                    <a:pt x="13839" y="10280"/>
                    <a:pt x="13939" y="10280"/>
                  </a:cubicBezTo>
                  <a:cubicBezTo>
                    <a:pt x="13990" y="10280"/>
                    <a:pt x="14091" y="10171"/>
                    <a:pt x="14192" y="10117"/>
                  </a:cubicBezTo>
                  <a:cubicBezTo>
                    <a:pt x="14242" y="10117"/>
                    <a:pt x="14343" y="10062"/>
                    <a:pt x="14444" y="10062"/>
                  </a:cubicBezTo>
                  <a:cubicBezTo>
                    <a:pt x="14495" y="10117"/>
                    <a:pt x="14596" y="10280"/>
                    <a:pt x="14696" y="10334"/>
                  </a:cubicBezTo>
                  <a:cubicBezTo>
                    <a:pt x="14747" y="10388"/>
                    <a:pt x="14848" y="10442"/>
                    <a:pt x="14949" y="10442"/>
                  </a:cubicBezTo>
                  <a:cubicBezTo>
                    <a:pt x="14999" y="10497"/>
                    <a:pt x="15151" y="10497"/>
                    <a:pt x="15151" y="10497"/>
                  </a:cubicBezTo>
                  <a:cubicBezTo>
                    <a:pt x="15201" y="10551"/>
                    <a:pt x="15302" y="10605"/>
                    <a:pt x="15302" y="10605"/>
                  </a:cubicBezTo>
                  <a:cubicBezTo>
                    <a:pt x="15302" y="10659"/>
                    <a:pt x="15252" y="10714"/>
                    <a:pt x="15201" y="10768"/>
                  </a:cubicBezTo>
                  <a:cubicBezTo>
                    <a:pt x="15151" y="10822"/>
                    <a:pt x="15050" y="10931"/>
                    <a:pt x="14999" y="10985"/>
                  </a:cubicBezTo>
                  <a:cubicBezTo>
                    <a:pt x="14949" y="11039"/>
                    <a:pt x="14848" y="11148"/>
                    <a:pt x="14848" y="11202"/>
                  </a:cubicBezTo>
                  <a:cubicBezTo>
                    <a:pt x="14797" y="11256"/>
                    <a:pt x="14797" y="11311"/>
                    <a:pt x="14747" y="11311"/>
                  </a:cubicBezTo>
                  <a:cubicBezTo>
                    <a:pt x="14696" y="11365"/>
                    <a:pt x="14646" y="11311"/>
                    <a:pt x="14596" y="11365"/>
                  </a:cubicBezTo>
                  <a:cubicBezTo>
                    <a:pt x="14545" y="11365"/>
                    <a:pt x="14545" y="11474"/>
                    <a:pt x="14545" y="11528"/>
                  </a:cubicBezTo>
                  <a:cubicBezTo>
                    <a:pt x="14545" y="11582"/>
                    <a:pt x="14596" y="11691"/>
                    <a:pt x="14545" y="11745"/>
                  </a:cubicBezTo>
                  <a:cubicBezTo>
                    <a:pt x="14495" y="11799"/>
                    <a:pt x="14343" y="11691"/>
                    <a:pt x="14242" y="11636"/>
                  </a:cubicBezTo>
                  <a:cubicBezTo>
                    <a:pt x="14192" y="11636"/>
                    <a:pt x="14091" y="11419"/>
                    <a:pt x="13990" y="11365"/>
                  </a:cubicBezTo>
                  <a:cubicBezTo>
                    <a:pt x="13939" y="11365"/>
                    <a:pt x="13738" y="11311"/>
                    <a:pt x="13687" y="11365"/>
                  </a:cubicBezTo>
                  <a:cubicBezTo>
                    <a:pt x="13637" y="11419"/>
                    <a:pt x="13637" y="11528"/>
                    <a:pt x="13637" y="11582"/>
                  </a:cubicBezTo>
                  <a:cubicBezTo>
                    <a:pt x="13586" y="11636"/>
                    <a:pt x="13536" y="11799"/>
                    <a:pt x="13586" y="11853"/>
                  </a:cubicBezTo>
                  <a:cubicBezTo>
                    <a:pt x="13586" y="11908"/>
                    <a:pt x="13738" y="11962"/>
                    <a:pt x="13839" y="12016"/>
                  </a:cubicBezTo>
                  <a:cubicBezTo>
                    <a:pt x="13839" y="12016"/>
                    <a:pt x="13889" y="12125"/>
                    <a:pt x="13889" y="12179"/>
                  </a:cubicBezTo>
                  <a:cubicBezTo>
                    <a:pt x="13939" y="12288"/>
                    <a:pt x="13939" y="12450"/>
                    <a:pt x="13990" y="12505"/>
                  </a:cubicBezTo>
                  <a:cubicBezTo>
                    <a:pt x="14091" y="12505"/>
                    <a:pt x="14242" y="12559"/>
                    <a:pt x="14293" y="12505"/>
                  </a:cubicBezTo>
                  <a:cubicBezTo>
                    <a:pt x="14394" y="12505"/>
                    <a:pt x="14545" y="12396"/>
                    <a:pt x="14596" y="12342"/>
                  </a:cubicBezTo>
                  <a:cubicBezTo>
                    <a:pt x="14646" y="12288"/>
                    <a:pt x="14747" y="12125"/>
                    <a:pt x="14797" y="12071"/>
                  </a:cubicBezTo>
                  <a:cubicBezTo>
                    <a:pt x="14848" y="11962"/>
                    <a:pt x="14999" y="11799"/>
                    <a:pt x="15100" y="11799"/>
                  </a:cubicBezTo>
                  <a:cubicBezTo>
                    <a:pt x="15151" y="11745"/>
                    <a:pt x="15151" y="11799"/>
                    <a:pt x="15201" y="11853"/>
                  </a:cubicBezTo>
                  <a:cubicBezTo>
                    <a:pt x="15252" y="11853"/>
                    <a:pt x="15353" y="11962"/>
                    <a:pt x="15403" y="12016"/>
                  </a:cubicBezTo>
                  <a:cubicBezTo>
                    <a:pt x="15504" y="12125"/>
                    <a:pt x="15655" y="12288"/>
                    <a:pt x="15756" y="12396"/>
                  </a:cubicBezTo>
                  <a:cubicBezTo>
                    <a:pt x="15857" y="12450"/>
                    <a:pt x="16009" y="12505"/>
                    <a:pt x="16110" y="12559"/>
                  </a:cubicBezTo>
                  <a:cubicBezTo>
                    <a:pt x="16210" y="12613"/>
                    <a:pt x="16412" y="12613"/>
                    <a:pt x="16463" y="12667"/>
                  </a:cubicBezTo>
                  <a:cubicBezTo>
                    <a:pt x="16513" y="12722"/>
                    <a:pt x="16513" y="12939"/>
                    <a:pt x="16513" y="12993"/>
                  </a:cubicBezTo>
                  <a:cubicBezTo>
                    <a:pt x="16513" y="13156"/>
                    <a:pt x="16614" y="13427"/>
                    <a:pt x="16665" y="13590"/>
                  </a:cubicBezTo>
                  <a:cubicBezTo>
                    <a:pt x="16665" y="13699"/>
                    <a:pt x="16715" y="13916"/>
                    <a:pt x="16715" y="14024"/>
                  </a:cubicBezTo>
                  <a:cubicBezTo>
                    <a:pt x="16715" y="14079"/>
                    <a:pt x="16665" y="14187"/>
                    <a:pt x="16665" y="14241"/>
                  </a:cubicBezTo>
                  <a:cubicBezTo>
                    <a:pt x="16766" y="14296"/>
                    <a:pt x="16967" y="14133"/>
                    <a:pt x="17018" y="14133"/>
                  </a:cubicBezTo>
                  <a:cubicBezTo>
                    <a:pt x="17119" y="14079"/>
                    <a:pt x="17220" y="13970"/>
                    <a:pt x="17270" y="13861"/>
                  </a:cubicBezTo>
                  <a:cubicBezTo>
                    <a:pt x="17371" y="13807"/>
                    <a:pt x="17573" y="13536"/>
                    <a:pt x="17523" y="13482"/>
                  </a:cubicBezTo>
                  <a:cubicBezTo>
                    <a:pt x="17523" y="13373"/>
                    <a:pt x="17724" y="13156"/>
                    <a:pt x="17775" y="13102"/>
                  </a:cubicBezTo>
                  <a:cubicBezTo>
                    <a:pt x="17876" y="12993"/>
                    <a:pt x="17977" y="12830"/>
                    <a:pt x="18078" y="12830"/>
                  </a:cubicBezTo>
                  <a:cubicBezTo>
                    <a:pt x="18128" y="12776"/>
                    <a:pt x="18280" y="12722"/>
                    <a:pt x="18381" y="12722"/>
                  </a:cubicBezTo>
                  <a:cubicBezTo>
                    <a:pt x="18481" y="12667"/>
                    <a:pt x="18784" y="12722"/>
                    <a:pt x="18885" y="12667"/>
                  </a:cubicBezTo>
                  <a:cubicBezTo>
                    <a:pt x="18986" y="12613"/>
                    <a:pt x="19087" y="12505"/>
                    <a:pt x="19188" y="12450"/>
                  </a:cubicBezTo>
                  <a:cubicBezTo>
                    <a:pt x="19289" y="12396"/>
                    <a:pt x="19440" y="12179"/>
                    <a:pt x="19491" y="12071"/>
                  </a:cubicBezTo>
                  <a:cubicBezTo>
                    <a:pt x="19592" y="11962"/>
                    <a:pt x="19642" y="11799"/>
                    <a:pt x="19693" y="11691"/>
                  </a:cubicBezTo>
                  <a:cubicBezTo>
                    <a:pt x="19794" y="11636"/>
                    <a:pt x="19945" y="11582"/>
                    <a:pt x="19996" y="11528"/>
                  </a:cubicBezTo>
                  <a:cubicBezTo>
                    <a:pt x="20046" y="11528"/>
                    <a:pt x="20197" y="11419"/>
                    <a:pt x="20248" y="11419"/>
                  </a:cubicBezTo>
                  <a:cubicBezTo>
                    <a:pt x="20298" y="11365"/>
                    <a:pt x="20399" y="11148"/>
                    <a:pt x="20500" y="11148"/>
                  </a:cubicBezTo>
                  <a:cubicBezTo>
                    <a:pt x="20601" y="11148"/>
                    <a:pt x="20702" y="11311"/>
                    <a:pt x="20803" y="11311"/>
                  </a:cubicBezTo>
                  <a:cubicBezTo>
                    <a:pt x="20954" y="11311"/>
                    <a:pt x="21358" y="11039"/>
                    <a:pt x="21358" y="11039"/>
                  </a:cubicBezTo>
                  <a:cubicBezTo>
                    <a:pt x="21358" y="11039"/>
                    <a:pt x="21409" y="11311"/>
                    <a:pt x="21459" y="11365"/>
                  </a:cubicBezTo>
                  <a:cubicBezTo>
                    <a:pt x="21459" y="11528"/>
                    <a:pt x="21459" y="11799"/>
                    <a:pt x="21510" y="11962"/>
                  </a:cubicBezTo>
                  <a:close/>
                  <a:moveTo>
                    <a:pt x="14646" y="5666"/>
                  </a:moveTo>
                  <a:cubicBezTo>
                    <a:pt x="14696" y="5558"/>
                    <a:pt x="14848" y="5341"/>
                    <a:pt x="14848" y="5232"/>
                  </a:cubicBezTo>
                  <a:cubicBezTo>
                    <a:pt x="14848" y="5178"/>
                    <a:pt x="14797" y="5070"/>
                    <a:pt x="14797" y="5070"/>
                  </a:cubicBezTo>
                  <a:cubicBezTo>
                    <a:pt x="14747" y="5015"/>
                    <a:pt x="14545" y="4852"/>
                    <a:pt x="14545" y="4798"/>
                  </a:cubicBezTo>
                  <a:cubicBezTo>
                    <a:pt x="14495" y="4690"/>
                    <a:pt x="14394" y="4527"/>
                    <a:pt x="14343" y="4527"/>
                  </a:cubicBezTo>
                  <a:cubicBezTo>
                    <a:pt x="14293" y="4527"/>
                    <a:pt x="14242" y="4581"/>
                    <a:pt x="14192" y="4635"/>
                  </a:cubicBezTo>
                  <a:cubicBezTo>
                    <a:pt x="14192" y="4635"/>
                    <a:pt x="14242" y="4690"/>
                    <a:pt x="14242" y="4744"/>
                  </a:cubicBezTo>
                  <a:cubicBezTo>
                    <a:pt x="14242" y="4852"/>
                    <a:pt x="14141" y="5015"/>
                    <a:pt x="14091" y="5070"/>
                  </a:cubicBezTo>
                  <a:cubicBezTo>
                    <a:pt x="13990" y="5178"/>
                    <a:pt x="13738" y="5341"/>
                    <a:pt x="13788" y="5504"/>
                  </a:cubicBezTo>
                  <a:cubicBezTo>
                    <a:pt x="13788" y="5612"/>
                    <a:pt x="14040" y="5666"/>
                    <a:pt x="14141" y="5721"/>
                  </a:cubicBezTo>
                  <a:cubicBezTo>
                    <a:pt x="14192" y="5721"/>
                    <a:pt x="14242" y="5884"/>
                    <a:pt x="14293" y="5938"/>
                  </a:cubicBezTo>
                  <a:cubicBezTo>
                    <a:pt x="14343" y="5938"/>
                    <a:pt x="14444" y="5992"/>
                    <a:pt x="14495" y="5938"/>
                  </a:cubicBezTo>
                  <a:cubicBezTo>
                    <a:pt x="14545" y="5938"/>
                    <a:pt x="14596" y="5721"/>
                    <a:pt x="14646" y="5666"/>
                  </a:cubicBezTo>
                  <a:close/>
                  <a:moveTo>
                    <a:pt x="13738" y="5992"/>
                  </a:moveTo>
                  <a:cubicBezTo>
                    <a:pt x="13788" y="5938"/>
                    <a:pt x="13939" y="5829"/>
                    <a:pt x="13939" y="5721"/>
                  </a:cubicBezTo>
                  <a:cubicBezTo>
                    <a:pt x="13889" y="5666"/>
                    <a:pt x="13788" y="5666"/>
                    <a:pt x="13738" y="5612"/>
                  </a:cubicBezTo>
                  <a:cubicBezTo>
                    <a:pt x="13687" y="5612"/>
                    <a:pt x="13536" y="5558"/>
                    <a:pt x="13536" y="5612"/>
                  </a:cubicBezTo>
                  <a:cubicBezTo>
                    <a:pt x="13435" y="5666"/>
                    <a:pt x="13435" y="5884"/>
                    <a:pt x="13485" y="5938"/>
                  </a:cubicBezTo>
                  <a:cubicBezTo>
                    <a:pt x="13485" y="5992"/>
                    <a:pt x="13536" y="6101"/>
                    <a:pt x="13586" y="6101"/>
                  </a:cubicBezTo>
                  <a:cubicBezTo>
                    <a:pt x="13637" y="6101"/>
                    <a:pt x="13687" y="6046"/>
                    <a:pt x="13738" y="5992"/>
                  </a:cubicBezTo>
                  <a:close/>
                  <a:moveTo>
                    <a:pt x="13081" y="5612"/>
                  </a:moveTo>
                  <a:cubicBezTo>
                    <a:pt x="13081" y="5504"/>
                    <a:pt x="13081" y="5341"/>
                    <a:pt x="13031" y="5341"/>
                  </a:cubicBezTo>
                  <a:cubicBezTo>
                    <a:pt x="13031" y="5287"/>
                    <a:pt x="12829" y="5341"/>
                    <a:pt x="12779" y="5341"/>
                  </a:cubicBezTo>
                  <a:cubicBezTo>
                    <a:pt x="12728" y="5395"/>
                    <a:pt x="12627" y="5558"/>
                    <a:pt x="12627" y="5612"/>
                  </a:cubicBezTo>
                  <a:cubicBezTo>
                    <a:pt x="12627" y="5666"/>
                    <a:pt x="12627" y="5829"/>
                    <a:pt x="12678" y="5884"/>
                  </a:cubicBezTo>
                  <a:cubicBezTo>
                    <a:pt x="12728" y="5938"/>
                    <a:pt x="12779" y="6046"/>
                    <a:pt x="12880" y="6046"/>
                  </a:cubicBezTo>
                  <a:cubicBezTo>
                    <a:pt x="12930" y="5992"/>
                    <a:pt x="12981" y="5938"/>
                    <a:pt x="13031" y="5884"/>
                  </a:cubicBezTo>
                  <a:cubicBezTo>
                    <a:pt x="13031" y="5829"/>
                    <a:pt x="13081" y="5666"/>
                    <a:pt x="13081" y="561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24668843-D9D8-44D9-8EB3-CB1BA0B51E5C}"/>
                </a:ext>
              </a:extLst>
            </p:cNvPr>
            <p:cNvSpPr/>
            <p:nvPr/>
          </p:nvSpPr>
          <p:spPr>
            <a:xfrm>
              <a:off x="2347117" y="2909300"/>
              <a:ext cx="387907" cy="511589"/>
            </a:xfrm>
            <a:custGeom>
              <a:avLst/>
              <a:gdLst/>
              <a:ahLst/>
              <a:cxnLst>
                <a:cxn ang="0">
                  <a:pos x="wd2" y="hd2"/>
                </a:cxn>
                <a:cxn ang="5400000">
                  <a:pos x="wd2" y="hd2"/>
                </a:cxn>
                <a:cxn ang="10800000">
                  <a:pos x="wd2" y="hd2"/>
                </a:cxn>
                <a:cxn ang="16200000">
                  <a:pos x="wd2" y="hd2"/>
                </a:cxn>
              </a:cxnLst>
              <a:rect l="0" t="0" r="r" b="b"/>
              <a:pathLst>
                <a:path w="21600" h="21600" extrusionOk="0">
                  <a:moveTo>
                    <a:pt x="0" y="6452"/>
                  </a:moveTo>
                  <a:cubicBezTo>
                    <a:pt x="0" y="6452"/>
                    <a:pt x="2607" y="8135"/>
                    <a:pt x="3724" y="8696"/>
                  </a:cubicBezTo>
                  <a:cubicBezTo>
                    <a:pt x="3724" y="8696"/>
                    <a:pt x="3724" y="8696"/>
                    <a:pt x="3724" y="8696"/>
                  </a:cubicBezTo>
                  <a:cubicBezTo>
                    <a:pt x="4469" y="8977"/>
                    <a:pt x="5214" y="8977"/>
                    <a:pt x="5586" y="9257"/>
                  </a:cubicBezTo>
                  <a:cubicBezTo>
                    <a:pt x="6331" y="9818"/>
                    <a:pt x="6331" y="10940"/>
                    <a:pt x="6703" y="11501"/>
                  </a:cubicBezTo>
                  <a:cubicBezTo>
                    <a:pt x="6703" y="12062"/>
                    <a:pt x="7076" y="13184"/>
                    <a:pt x="7448" y="13465"/>
                  </a:cubicBezTo>
                  <a:cubicBezTo>
                    <a:pt x="7821" y="14026"/>
                    <a:pt x="9310" y="14587"/>
                    <a:pt x="9683" y="15148"/>
                  </a:cubicBezTo>
                  <a:cubicBezTo>
                    <a:pt x="10428" y="15148"/>
                    <a:pt x="10800" y="15990"/>
                    <a:pt x="11172" y="16270"/>
                  </a:cubicBezTo>
                  <a:cubicBezTo>
                    <a:pt x="11545" y="16270"/>
                    <a:pt x="12662" y="16551"/>
                    <a:pt x="12662" y="16831"/>
                  </a:cubicBezTo>
                  <a:cubicBezTo>
                    <a:pt x="13034" y="17392"/>
                    <a:pt x="13034" y="18514"/>
                    <a:pt x="13034" y="19075"/>
                  </a:cubicBezTo>
                  <a:cubicBezTo>
                    <a:pt x="12662" y="19636"/>
                    <a:pt x="11917" y="20478"/>
                    <a:pt x="11917" y="21039"/>
                  </a:cubicBezTo>
                  <a:cubicBezTo>
                    <a:pt x="12290" y="21319"/>
                    <a:pt x="12662" y="21600"/>
                    <a:pt x="13034" y="21600"/>
                  </a:cubicBezTo>
                  <a:cubicBezTo>
                    <a:pt x="13407" y="21600"/>
                    <a:pt x="13779" y="20758"/>
                    <a:pt x="14152" y="20478"/>
                  </a:cubicBezTo>
                  <a:cubicBezTo>
                    <a:pt x="14524" y="20197"/>
                    <a:pt x="15641" y="19636"/>
                    <a:pt x="16014" y="19356"/>
                  </a:cubicBezTo>
                  <a:cubicBezTo>
                    <a:pt x="16386" y="19075"/>
                    <a:pt x="16759" y="18234"/>
                    <a:pt x="17131" y="17953"/>
                  </a:cubicBezTo>
                  <a:cubicBezTo>
                    <a:pt x="17131" y="17112"/>
                    <a:pt x="17131" y="15990"/>
                    <a:pt x="17131" y="15429"/>
                  </a:cubicBezTo>
                  <a:cubicBezTo>
                    <a:pt x="17503" y="14868"/>
                    <a:pt x="18993" y="14587"/>
                    <a:pt x="19738" y="14026"/>
                  </a:cubicBezTo>
                  <a:cubicBezTo>
                    <a:pt x="20110" y="13745"/>
                    <a:pt x="21228" y="13465"/>
                    <a:pt x="21600" y="12904"/>
                  </a:cubicBezTo>
                  <a:cubicBezTo>
                    <a:pt x="21600" y="12062"/>
                    <a:pt x="20110" y="10940"/>
                    <a:pt x="19738" y="10099"/>
                  </a:cubicBezTo>
                  <a:cubicBezTo>
                    <a:pt x="18993" y="9257"/>
                    <a:pt x="17876" y="7574"/>
                    <a:pt x="17131" y="6732"/>
                  </a:cubicBezTo>
                  <a:cubicBezTo>
                    <a:pt x="16759" y="6732"/>
                    <a:pt x="16386" y="6171"/>
                    <a:pt x="16386" y="5891"/>
                  </a:cubicBezTo>
                  <a:cubicBezTo>
                    <a:pt x="16014" y="5330"/>
                    <a:pt x="16014" y="4208"/>
                    <a:pt x="16386" y="3647"/>
                  </a:cubicBezTo>
                  <a:cubicBezTo>
                    <a:pt x="16386" y="3086"/>
                    <a:pt x="16759" y="1964"/>
                    <a:pt x="16759" y="1964"/>
                  </a:cubicBezTo>
                  <a:cubicBezTo>
                    <a:pt x="16386" y="1683"/>
                    <a:pt x="16386" y="1683"/>
                    <a:pt x="16386" y="1683"/>
                  </a:cubicBezTo>
                  <a:cubicBezTo>
                    <a:pt x="16386" y="1683"/>
                    <a:pt x="14524" y="1122"/>
                    <a:pt x="14152" y="1122"/>
                  </a:cubicBezTo>
                  <a:cubicBezTo>
                    <a:pt x="13034" y="842"/>
                    <a:pt x="10800" y="0"/>
                    <a:pt x="10800" y="0"/>
                  </a:cubicBezTo>
                  <a:cubicBezTo>
                    <a:pt x="0" y="6452"/>
                    <a:pt x="0" y="6452"/>
                    <a:pt x="0" y="6452"/>
                  </a:cubicBezTo>
                  <a:cubicBezTo>
                    <a:pt x="0" y="6452"/>
                    <a:pt x="0" y="6452"/>
                    <a:pt x="0" y="645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309B18F2-71BD-4413-9A0F-4076FE7152F3}"/>
                </a:ext>
              </a:extLst>
            </p:cNvPr>
            <p:cNvSpPr/>
            <p:nvPr/>
          </p:nvSpPr>
          <p:spPr>
            <a:xfrm>
              <a:off x="2347117" y="2909300"/>
              <a:ext cx="387907" cy="511589"/>
            </a:xfrm>
            <a:custGeom>
              <a:avLst/>
              <a:gdLst/>
              <a:ahLst/>
              <a:cxnLst>
                <a:cxn ang="0">
                  <a:pos x="wd2" y="hd2"/>
                </a:cxn>
                <a:cxn ang="5400000">
                  <a:pos x="wd2" y="hd2"/>
                </a:cxn>
                <a:cxn ang="10800000">
                  <a:pos x="wd2" y="hd2"/>
                </a:cxn>
                <a:cxn ang="16200000">
                  <a:pos x="wd2" y="hd2"/>
                </a:cxn>
              </a:cxnLst>
              <a:rect l="0" t="0" r="r" b="b"/>
              <a:pathLst>
                <a:path w="21600" h="21600" extrusionOk="0">
                  <a:moveTo>
                    <a:pt x="0" y="6452"/>
                  </a:moveTo>
                  <a:cubicBezTo>
                    <a:pt x="0" y="6452"/>
                    <a:pt x="2607" y="8135"/>
                    <a:pt x="3724" y="8696"/>
                  </a:cubicBezTo>
                  <a:cubicBezTo>
                    <a:pt x="3724" y="8696"/>
                    <a:pt x="3724" y="8696"/>
                    <a:pt x="3724" y="8696"/>
                  </a:cubicBezTo>
                  <a:cubicBezTo>
                    <a:pt x="4469" y="8977"/>
                    <a:pt x="5214" y="8977"/>
                    <a:pt x="5586" y="9257"/>
                  </a:cubicBezTo>
                  <a:cubicBezTo>
                    <a:pt x="6331" y="9818"/>
                    <a:pt x="6331" y="10940"/>
                    <a:pt x="6703" y="11501"/>
                  </a:cubicBezTo>
                  <a:cubicBezTo>
                    <a:pt x="6703" y="12062"/>
                    <a:pt x="7076" y="13184"/>
                    <a:pt x="7448" y="13465"/>
                  </a:cubicBezTo>
                  <a:cubicBezTo>
                    <a:pt x="7821" y="14026"/>
                    <a:pt x="9310" y="14587"/>
                    <a:pt x="9683" y="15148"/>
                  </a:cubicBezTo>
                  <a:cubicBezTo>
                    <a:pt x="10428" y="15148"/>
                    <a:pt x="10800" y="15990"/>
                    <a:pt x="11172" y="16270"/>
                  </a:cubicBezTo>
                  <a:cubicBezTo>
                    <a:pt x="11545" y="16270"/>
                    <a:pt x="12662" y="16551"/>
                    <a:pt x="12662" y="16831"/>
                  </a:cubicBezTo>
                  <a:cubicBezTo>
                    <a:pt x="13034" y="17392"/>
                    <a:pt x="13034" y="18514"/>
                    <a:pt x="13034" y="19075"/>
                  </a:cubicBezTo>
                  <a:cubicBezTo>
                    <a:pt x="12662" y="19636"/>
                    <a:pt x="11917" y="20478"/>
                    <a:pt x="11917" y="21039"/>
                  </a:cubicBezTo>
                  <a:cubicBezTo>
                    <a:pt x="12290" y="21319"/>
                    <a:pt x="12662" y="21600"/>
                    <a:pt x="13034" y="21600"/>
                  </a:cubicBezTo>
                  <a:cubicBezTo>
                    <a:pt x="13407" y="21600"/>
                    <a:pt x="13779" y="20758"/>
                    <a:pt x="14152" y="20478"/>
                  </a:cubicBezTo>
                  <a:cubicBezTo>
                    <a:pt x="14524" y="20197"/>
                    <a:pt x="15641" y="19636"/>
                    <a:pt x="16014" y="19356"/>
                  </a:cubicBezTo>
                  <a:cubicBezTo>
                    <a:pt x="16386" y="19075"/>
                    <a:pt x="16759" y="18234"/>
                    <a:pt x="17131" y="17953"/>
                  </a:cubicBezTo>
                  <a:cubicBezTo>
                    <a:pt x="17131" y="17112"/>
                    <a:pt x="17131" y="15990"/>
                    <a:pt x="17131" y="15429"/>
                  </a:cubicBezTo>
                  <a:cubicBezTo>
                    <a:pt x="17503" y="14868"/>
                    <a:pt x="18993" y="14587"/>
                    <a:pt x="19738" y="14026"/>
                  </a:cubicBezTo>
                  <a:cubicBezTo>
                    <a:pt x="20110" y="13745"/>
                    <a:pt x="21228" y="13465"/>
                    <a:pt x="21600" y="12904"/>
                  </a:cubicBezTo>
                  <a:cubicBezTo>
                    <a:pt x="21600" y="12062"/>
                    <a:pt x="20110" y="10940"/>
                    <a:pt x="19738" y="10099"/>
                  </a:cubicBezTo>
                  <a:cubicBezTo>
                    <a:pt x="18993" y="9257"/>
                    <a:pt x="17876" y="7574"/>
                    <a:pt x="17131" y="6732"/>
                  </a:cubicBezTo>
                  <a:cubicBezTo>
                    <a:pt x="16759" y="6732"/>
                    <a:pt x="16386" y="6171"/>
                    <a:pt x="16386" y="5891"/>
                  </a:cubicBezTo>
                  <a:cubicBezTo>
                    <a:pt x="16014" y="5330"/>
                    <a:pt x="16014" y="4208"/>
                    <a:pt x="16386" y="3647"/>
                  </a:cubicBezTo>
                  <a:cubicBezTo>
                    <a:pt x="16386" y="3086"/>
                    <a:pt x="16759" y="1964"/>
                    <a:pt x="16759" y="1964"/>
                  </a:cubicBezTo>
                  <a:cubicBezTo>
                    <a:pt x="16386" y="1683"/>
                    <a:pt x="16386" y="1683"/>
                    <a:pt x="16386" y="1683"/>
                  </a:cubicBezTo>
                  <a:cubicBezTo>
                    <a:pt x="16386" y="1683"/>
                    <a:pt x="14524" y="1122"/>
                    <a:pt x="14152" y="1122"/>
                  </a:cubicBezTo>
                  <a:cubicBezTo>
                    <a:pt x="13034" y="842"/>
                    <a:pt x="10800" y="0"/>
                    <a:pt x="10800" y="0"/>
                  </a:cubicBezTo>
                  <a:cubicBezTo>
                    <a:pt x="0" y="6452"/>
                    <a:pt x="0" y="6452"/>
                    <a:pt x="0" y="6452"/>
                  </a:cubicBezTo>
                  <a:cubicBezTo>
                    <a:pt x="0" y="6452"/>
                    <a:pt x="0" y="6452"/>
                    <a:pt x="0" y="645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CF376E2E-93D1-4A1B-B3D9-D9924A1A1B9F}"/>
                </a:ext>
              </a:extLst>
            </p:cNvPr>
            <p:cNvSpPr/>
            <p:nvPr/>
          </p:nvSpPr>
          <p:spPr>
            <a:xfrm>
              <a:off x="6447101" y="2665640"/>
              <a:ext cx="4411479" cy="3099557"/>
            </a:xfrm>
            <a:custGeom>
              <a:avLst/>
              <a:gdLst/>
              <a:ahLst/>
              <a:cxnLst>
                <a:cxn ang="0">
                  <a:pos x="wd2" y="hd2"/>
                </a:cxn>
                <a:cxn ang="5400000">
                  <a:pos x="wd2" y="hd2"/>
                </a:cxn>
                <a:cxn ang="10800000">
                  <a:pos x="wd2" y="hd2"/>
                </a:cxn>
                <a:cxn ang="16200000">
                  <a:pos x="wd2" y="hd2"/>
                </a:cxn>
              </a:cxnLst>
              <a:rect l="0" t="0" r="r" b="b"/>
              <a:pathLst>
                <a:path w="21592" h="21574" extrusionOk="0">
                  <a:moveTo>
                    <a:pt x="21592" y="3450"/>
                  </a:moveTo>
                  <a:cubicBezTo>
                    <a:pt x="21592" y="3450"/>
                    <a:pt x="21559" y="3497"/>
                    <a:pt x="21559" y="3543"/>
                  </a:cubicBezTo>
                  <a:cubicBezTo>
                    <a:pt x="21527" y="3589"/>
                    <a:pt x="21494" y="3589"/>
                    <a:pt x="21462" y="3636"/>
                  </a:cubicBezTo>
                  <a:cubicBezTo>
                    <a:pt x="21429" y="3729"/>
                    <a:pt x="21397" y="3775"/>
                    <a:pt x="21397" y="3868"/>
                  </a:cubicBezTo>
                  <a:cubicBezTo>
                    <a:pt x="21364" y="3914"/>
                    <a:pt x="21331" y="4007"/>
                    <a:pt x="21331" y="4053"/>
                  </a:cubicBezTo>
                  <a:cubicBezTo>
                    <a:pt x="21299" y="4146"/>
                    <a:pt x="21299" y="4238"/>
                    <a:pt x="21299" y="4331"/>
                  </a:cubicBezTo>
                  <a:cubicBezTo>
                    <a:pt x="21299" y="4377"/>
                    <a:pt x="21266" y="4424"/>
                    <a:pt x="21266" y="4470"/>
                  </a:cubicBezTo>
                  <a:cubicBezTo>
                    <a:pt x="21266" y="4516"/>
                    <a:pt x="21331" y="4609"/>
                    <a:pt x="21331" y="4656"/>
                  </a:cubicBezTo>
                  <a:cubicBezTo>
                    <a:pt x="21331" y="4748"/>
                    <a:pt x="21299" y="4841"/>
                    <a:pt x="21299" y="4934"/>
                  </a:cubicBezTo>
                  <a:cubicBezTo>
                    <a:pt x="21299" y="4980"/>
                    <a:pt x="21331" y="5026"/>
                    <a:pt x="21331" y="5073"/>
                  </a:cubicBezTo>
                  <a:cubicBezTo>
                    <a:pt x="21331" y="5119"/>
                    <a:pt x="21331" y="5212"/>
                    <a:pt x="21331" y="5258"/>
                  </a:cubicBezTo>
                  <a:cubicBezTo>
                    <a:pt x="21299" y="5304"/>
                    <a:pt x="21299" y="5444"/>
                    <a:pt x="21266" y="5536"/>
                  </a:cubicBezTo>
                  <a:cubicBezTo>
                    <a:pt x="21266" y="5583"/>
                    <a:pt x="21201" y="5722"/>
                    <a:pt x="21168" y="5768"/>
                  </a:cubicBezTo>
                  <a:cubicBezTo>
                    <a:pt x="21168" y="5814"/>
                    <a:pt x="21136" y="5907"/>
                    <a:pt x="21136" y="6000"/>
                  </a:cubicBezTo>
                  <a:cubicBezTo>
                    <a:pt x="21103" y="6046"/>
                    <a:pt x="21136" y="6139"/>
                    <a:pt x="21136" y="6185"/>
                  </a:cubicBezTo>
                  <a:cubicBezTo>
                    <a:pt x="21103" y="6232"/>
                    <a:pt x="21071" y="6324"/>
                    <a:pt x="21038" y="6371"/>
                  </a:cubicBezTo>
                  <a:cubicBezTo>
                    <a:pt x="21038" y="6371"/>
                    <a:pt x="20940" y="6463"/>
                    <a:pt x="20908" y="6463"/>
                  </a:cubicBezTo>
                  <a:cubicBezTo>
                    <a:pt x="20908" y="6463"/>
                    <a:pt x="20843" y="6556"/>
                    <a:pt x="20843" y="6602"/>
                  </a:cubicBezTo>
                  <a:cubicBezTo>
                    <a:pt x="20810" y="6649"/>
                    <a:pt x="20810" y="6741"/>
                    <a:pt x="20810" y="6741"/>
                  </a:cubicBezTo>
                  <a:cubicBezTo>
                    <a:pt x="20810" y="6834"/>
                    <a:pt x="20843" y="6973"/>
                    <a:pt x="20843" y="7019"/>
                  </a:cubicBezTo>
                  <a:cubicBezTo>
                    <a:pt x="20875" y="7066"/>
                    <a:pt x="20908" y="7159"/>
                    <a:pt x="20908" y="7205"/>
                  </a:cubicBezTo>
                  <a:cubicBezTo>
                    <a:pt x="20940" y="7251"/>
                    <a:pt x="21038" y="7344"/>
                    <a:pt x="21038" y="7437"/>
                  </a:cubicBezTo>
                  <a:cubicBezTo>
                    <a:pt x="21038" y="7437"/>
                    <a:pt x="21038" y="7529"/>
                    <a:pt x="21038" y="7529"/>
                  </a:cubicBezTo>
                  <a:cubicBezTo>
                    <a:pt x="21006" y="7576"/>
                    <a:pt x="20908" y="7622"/>
                    <a:pt x="20875" y="7668"/>
                  </a:cubicBezTo>
                  <a:cubicBezTo>
                    <a:pt x="20810" y="7715"/>
                    <a:pt x="20712" y="7807"/>
                    <a:pt x="20680" y="7854"/>
                  </a:cubicBezTo>
                  <a:cubicBezTo>
                    <a:pt x="20615" y="7854"/>
                    <a:pt x="20549" y="7947"/>
                    <a:pt x="20517" y="7993"/>
                  </a:cubicBezTo>
                  <a:cubicBezTo>
                    <a:pt x="20517" y="8039"/>
                    <a:pt x="20484" y="8132"/>
                    <a:pt x="20484" y="8132"/>
                  </a:cubicBezTo>
                  <a:cubicBezTo>
                    <a:pt x="20484" y="8178"/>
                    <a:pt x="20517" y="8271"/>
                    <a:pt x="20549" y="8317"/>
                  </a:cubicBezTo>
                  <a:cubicBezTo>
                    <a:pt x="20549" y="8317"/>
                    <a:pt x="20615" y="8364"/>
                    <a:pt x="20647" y="8410"/>
                  </a:cubicBezTo>
                  <a:cubicBezTo>
                    <a:pt x="20647" y="8410"/>
                    <a:pt x="20680" y="8549"/>
                    <a:pt x="20680" y="8595"/>
                  </a:cubicBezTo>
                  <a:cubicBezTo>
                    <a:pt x="20647" y="8735"/>
                    <a:pt x="20419" y="8920"/>
                    <a:pt x="20321" y="9059"/>
                  </a:cubicBezTo>
                  <a:cubicBezTo>
                    <a:pt x="20289" y="9059"/>
                    <a:pt x="20256" y="9105"/>
                    <a:pt x="20256" y="9152"/>
                  </a:cubicBezTo>
                  <a:cubicBezTo>
                    <a:pt x="20224" y="9291"/>
                    <a:pt x="20256" y="9522"/>
                    <a:pt x="20289" y="9615"/>
                  </a:cubicBezTo>
                  <a:cubicBezTo>
                    <a:pt x="20289" y="9662"/>
                    <a:pt x="20321" y="9708"/>
                    <a:pt x="20354" y="9754"/>
                  </a:cubicBezTo>
                  <a:cubicBezTo>
                    <a:pt x="20387" y="9847"/>
                    <a:pt x="20419" y="10079"/>
                    <a:pt x="20419" y="10171"/>
                  </a:cubicBezTo>
                  <a:cubicBezTo>
                    <a:pt x="20452" y="10264"/>
                    <a:pt x="20452" y="10357"/>
                    <a:pt x="20484" y="10403"/>
                  </a:cubicBezTo>
                  <a:cubicBezTo>
                    <a:pt x="20484" y="10450"/>
                    <a:pt x="20517" y="10496"/>
                    <a:pt x="20549" y="10496"/>
                  </a:cubicBezTo>
                  <a:cubicBezTo>
                    <a:pt x="20615" y="10542"/>
                    <a:pt x="20680" y="10496"/>
                    <a:pt x="20712" y="10496"/>
                  </a:cubicBezTo>
                  <a:cubicBezTo>
                    <a:pt x="20778" y="10450"/>
                    <a:pt x="20908" y="10357"/>
                    <a:pt x="20973" y="10357"/>
                  </a:cubicBezTo>
                  <a:cubicBezTo>
                    <a:pt x="21038" y="10403"/>
                    <a:pt x="21168" y="10450"/>
                    <a:pt x="21201" y="10542"/>
                  </a:cubicBezTo>
                  <a:cubicBezTo>
                    <a:pt x="21234" y="10542"/>
                    <a:pt x="21299" y="10635"/>
                    <a:pt x="21299" y="10681"/>
                  </a:cubicBezTo>
                  <a:cubicBezTo>
                    <a:pt x="21364" y="10774"/>
                    <a:pt x="21462" y="10913"/>
                    <a:pt x="21494" y="10959"/>
                  </a:cubicBezTo>
                  <a:cubicBezTo>
                    <a:pt x="21527" y="11098"/>
                    <a:pt x="21494" y="11377"/>
                    <a:pt x="21494" y="11469"/>
                  </a:cubicBezTo>
                  <a:cubicBezTo>
                    <a:pt x="21494" y="11562"/>
                    <a:pt x="21462" y="11794"/>
                    <a:pt x="21462" y="11886"/>
                  </a:cubicBezTo>
                  <a:cubicBezTo>
                    <a:pt x="21429" y="11933"/>
                    <a:pt x="21364" y="12072"/>
                    <a:pt x="21364" y="12118"/>
                  </a:cubicBezTo>
                  <a:cubicBezTo>
                    <a:pt x="21331" y="12211"/>
                    <a:pt x="21331" y="12350"/>
                    <a:pt x="21299" y="12396"/>
                  </a:cubicBezTo>
                  <a:cubicBezTo>
                    <a:pt x="21299" y="12489"/>
                    <a:pt x="21234" y="12674"/>
                    <a:pt x="21168" y="12674"/>
                  </a:cubicBezTo>
                  <a:cubicBezTo>
                    <a:pt x="21136" y="12721"/>
                    <a:pt x="21071" y="12674"/>
                    <a:pt x="21038" y="12674"/>
                  </a:cubicBezTo>
                  <a:cubicBezTo>
                    <a:pt x="21006" y="12674"/>
                    <a:pt x="20940" y="12582"/>
                    <a:pt x="20908" y="12582"/>
                  </a:cubicBezTo>
                  <a:cubicBezTo>
                    <a:pt x="20875" y="12582"/>
                    <a:pt x="20778" y="12535"/>
                    <a:pt x="20712" y="12535"/>
                  </a:cubicBezTo>
                  <a:cubicBezTo>
                    <a:pt x="20680" y="12535"/>
                    <a:pt x="20517" y="12582"/>
                    <a:pt x="20452" y="12535"/>
                  </a:cubicBezTo>
                  <a:cubicBezTo>
                    <a:pt x="20419" y="12535"/>
                    <a:pt x="20354" y="12489"/>
                    <a:pt x="20289" y="12489"/>
                  </a:cubicBezTo>
                  <a:cubicBezTo>
                    <a:pt x="20224" y="12443"/>
                    <a:pt x="20061" y="12443"/>
                    <a:pt x="19996" y="12443"/>
                  </a:cubicBezTo>
                  <a:cubicBezTo>
                    <a:pt x="19930" y="12489"/>
                    <a:pt x="19865" y="12535"/>
                    <a:pt x="19833" y="12535"/>
                  </a:cubicBezTo>
                  <a:cubicBezTo>
                    <a:pt x="19735" y="12582"/>
                    <a:pt x="19507" y="12628"/>
                    <a:pt x="19442" y="12535"/>
                  </a:cubicBezTo>
                  <a:cubicBezTo>
                    <a:pt x="19409" y="12535"/>
                    <a:pt x="19409" y="12443"/>
                    <a:pt x="19409" y="12396"/>
                  </a:cubicBezTo>
                  <a:cubicBezTo>
                    <a:pt x="19377" y="12350"/>
                    <a:pt x="19344" y="12304"/>
                    <a:pt x="19344" y="12257"/>
                  </a:cubicBezTo>
                  <a:cubicBezTo>
                    <a:pt x="19311" y="12165"/>
                    <a:pt x="19311" y="12026"/>
                    <a:pt x="19279" y="12026"/>
                  </a:cubicBezTo>
                  <a:cubicBezTo>
                    <a:pt x="19246" y="11979"/>
                    <a:pt x="19149" y="11886"/>
                    <a:pt x="19116" y="11886"/>
                  </a:cubicBezTo>
                  <a:cubicBezTo>
                    <a:pt x="19083" y="11840"/>
                    <a:pt x="18953" y="11886"/>
                    <a:pt x="18921" y="11886"/>
                  </a:cubicBezTo>
                  <a:cubicBezTo>
                    <a:pt x="18888" y="11840"/>
                    <a:pt x="18823" y="11840"/>
                    <a:pt x="18823" y="11794"/>
                  </a:cubicBezTo>
                  <a:cubicBezTo>
                    <a:pt x="18790" y="11794"/>
                    <a:pt x="18725" y="11747"/>
                    <a:pt x="18725" y="11701"/>
                  </a:cubicBezTo>
                  <a:cubicBezTo>
                    <a:pt x="18725" y="11655"/>
                    <a:pt x="18725" y="11516"/>
                    <a:pt x="18725" y="11469"/>
                  </a:cubicBezTo>
                  <a:cubicBezTo>
                    <a:pt x="18758" y="11469"/>
                    <a:pt x="18855" y="11423"/>
                    <a:pt x="18855" y="11330"/>
                  </a:cubicBezTo>
                  <a:cubicBezTo>
                    <a:pt x="18888" y="11284"/>
                    <a:pt x="18855" y="11145"/>
                    <a:pt x="18855" y="11098"/>
                  </a:cubicBezTo>
                  <a:cubicBezTo>
                    <a:pt x="18855" y="11052"/>
                    <a:pt x="18855" y="11006"/>
                    <a:pt x="18823" y="10959"/>
                  </a:cubicBezTo>
                  <a:cubicBezTo>
                    <a:pt x="18823" y="10913"/>
                    <a:pt x="18725" y="10820"/>
                    <a:pt x="18725" y="10774"/>
                  </a:cubicBezTo>
                  <a:cubicBezTo>
                    <a:pt x="18692" y="10728"/>
                    <a:pt x="18692" y="10635"/>
                    <a:pt x="18660" y="10542"/>
                  </a:cubicBezTo>
                  <a:cubicBezTo>
                    <a:pt x="18660" y="10542"/>
                    <a:pt x="18660" y="10450"/>
                    <a:pt x="18660" y="10450"/>
                  </a:cubicBezTo>
                  <a:cubicBezTo>
                    <a:pt x="18627" y="10403"/>
                    <a:pt x="18530" y="10403"/>
                    <a:pt x="18497" y="10450"/>
                  </a:cubicBezTo>
                  <a:cubicBezTo>
                    <a:pt x="18464" y="10450"/>
                    <a:pt x="18464" y="10542"/>
                    <a:pt x="18464" y="10589"/>
                  </a:cubicBezTo>
                  <a:cubicBezTo>
                    <a:pt x="18464" y="10635"/>
                    <a:pt x="18464" y="10635"/>
                    <a:pt x="18464" y="10635"/>
                  </a:cubicBezTo>
                  <a:cubicBezTo>
                    <a:pt x="18464" y="10681"/>
                    <a:pt x="18432" y="10774"/>
                    <a:pt x="18399" y="10774"/>
                  </a:cubicBezTo>
                  <a:cubicBezTo>
                    <a:pt x="18399" y="10820"/>
                    <a:pt x="18334" y="10774"/>
                    <a:pt x="18334" y="10774"/>
                  </a:cubicBezTo>
                  <a:cubicBezTo>
                    <a:pt x="18302" y="10774"/>
                    <a:pt x="18236" y="10728"/>
                    <a:pt x="18204" y="10728"/>
                  </a:cubicBezTo>
                  <a:cubicBezTo>
                    <a:pt x="18171" y="10681"/>
                    <a:pt x="18106" y="10681"/>
                    <a:pt x="18073" y="10681"/>
                  </a:cubicBezTo>
                  <a:cubicBezTo>
                    <a:pt x="18041" y="10681"/>
                    <a:pt x="17943" y="10728"/>
                    <a:pt x="17911" y="10774"/>
                  </a:cubicBezTo>
                  <a:cubicBezTo>
                    <a:pt x="17878" y="10774"/>
                    <a:pt x="17878" y="10913"/>
                    <a:pt x="17845" y="10913"/>
                  </a:cubicBezTo>
                  <a:cubicBezTo>
                    <a:pt x="17813" y="10959"/>
                    <a:pt x="17748" y="10959"/>
                    <a:pt x="17715" y="10959"/>
                  </a:cubicBezTo>
                  <a:cubicBezTo>
                    <a:pt x="17682" y="11006"/>
                    <a:pt x="17650" y="11098"/>
                    <a:pt x="17617" y="11098"/>
                  </a:cubicBezTo>
                  <a:cubicBezTo>
                    <a:pt x="17585" y="11145"/>
                    <a:pt x="17487" y="11191"/>
                    <a:pt x="17422" y="11191"/>
                  </a:cubicBezTo>
                  <a:cubicBezTo>
                    <a:pt x="17422" y="11191"/>
                    <a:pt x="17389" y="11238"/>
                    <a:pt x="17357" y="11238"/>
                  </a:cubicBezTo>
                  <a:cubicBezTo>
                    <a:pt x="17324" y="11238"/>
                    <a:pt x="17259" y="11191"/>
                    <a:pt x="17226" y="11191"/>
                  </a:cubicBezTo>
                  <a:cubicBezTo>
                    <a:pt x="17194" y="11191"/>
                    <a:pt x="17096" y="11191"/>
                    <a:pt x="17063" y="11238"/>
                  </a:cubicBezTo>
                  <a:cubicBezTo>
                    <a:pt x="17031" y="11284"/>
                    <a:pt x="16966" y="11423"/>
                    <a:pt x="16966" y="11469"/>
                  </a:cubicBezTo>
                  <a:cubicBezTo>
                    <a:pt x="16966" y="11562"/>
                    <a:pt x="17063" y="11747"/>
                    <a:pt x="17031" y="11840"/>
                  </a:cubicBezTo>
                  <a:cubicBezTo>
                    <a:pt x="16998" y="11886"/>
                    <a:pt x="16901" y="11933"/>
                    <a:pt x="16868" y="11933"/>
                  </a:cubicBezTo>
                  <a:cubicBezTo>
                    <a:pt x="16835" y="11979"/>
                    <a:pt x="16770" y="12026"/>
                    <a:pt x="16738" y="12072"/>
                  </a:cubicBezTo>
                  <a:cubicBezTo>
                    <a:pt x="16738" y="12118"/>
                    <a:pt x="16738" y="12304"/>
                    <a:pt x="16705" y="12304"/>
                  </a:cubicBezTo>
                  <a:cubicBezTo>
                    <a:pt x="16640" y="12443"/>
                    <a:pt x="16510" y="12582"/>
                    <a:pt x="16444" y="12674"/>
                  </a:cubicBezTo>
                  <a:cubicBezTo>
                    <a:pt x="16444" y="12721"/>
                    <a:pt x="16412" y="12860"/>
                    <a:pt x="16412" y="12860"/>
                  </a:cubicBezTo>
                  <a:cubicBezTo>
                    <a:pt x="16412" y="12953"/>
                    <a:pt x="16412" y="13138"/>
                    <a:pt x="16412" y="13231"/>
                  </a:cubicBezTo>
                  <a:cubicBezTo>
                    <a:pt x="16412" y="13323"/>
                    <a:pt x="16412" y="13416"/>
                    <a:pt x="16412" y="13509"/>
                  </a:cubicBezTo>
                  <a:cubicBezTo>
                    <a:pt x="16379" y="13555"/>
                    <a:pt x="16347" y="13601"/>
                    <a:pt x="16347" y="13648"/>
                  </a:cubicBezTo>
                  <a:cubicBezTo>
                    <a:pt x="16347" y="13694"/>
                    <a:pt x="16282" y="13833"/>
                    <a:pt x="16249" y="13880"/>
                  </a:cubicBezTo>
                  <a:cubicBezTo>
                    <a:pt x="16249" y="13972"/>
                    <a:pt x="16282" y="14250"/>
                    <a:pt x="16314" y="14343"/>
                  </a:cubicBezTo>
                  <a:cubicBezTo>
                    <a:pt x="16314" y="14389"/>
                    <a:pt x="16347" y="14482"/>
                    <a:pt x="16347" y="14529"/>
                  </a:cubicBezTo>
                  <a:cubicBezTo>
                    <a:pt x="16347" y="14529"/>
                    <a:pt x="16314" y="14621"/>
                    <a:pt x="16314" y="14714"/>
                  </a:cubicBezTo>
                  <a:cubicBezTo>
                    <a:pt x="16282" y="14760"/>
                    <a:pt x="16282" y="14946"/>
                    <a:pt x="16282" y="15038"/>
                  </a:cubicBezTo>
                  <a:cubicBezTo>
                    <a:pt x="16314" y="15085"/>
                    <a:pt x="16379" y="15177"/>
                    <a:pt x="16412" y="15270"/>
                  </a:cubicBezTo>
                  <a:cubicBezTo>
                    <a:pt x="16412" y="15316"/>
                    <a:pt x="16444" y="15456"/>
                    <a:pt x="16510" y="15502"/>
                  </a:cubicBezTo>
                  <a:cubicBezTo>
                    <a:pt x="16510" y="15548"/>
                    <a:pt x="16575" y="15548"/>
                    <a:pt x="16607" y="15548"/>
                  </a:cubicBezTo>
                  <a:cubicBezTo>
                    <a:pt x="16640" y="15595"/>
                    <a:pt x="16705" y="15641"/>
                    <a:pt x="16738" y="15641"/>
                  </a:cubicBezTo>
                  <a:cubicBezTo>
                    <a:pt x="16770" y="15641"/>
                    <a:pt x="16835" y="15641"/>
                    <a:pt x="16868" y="15641"/>
                  </a:cubicBezTo>
                  <a:cubicBezTo>
                    <a:pt x="16933" y="15641"/>
                    <a:pt x="17031" y="15595"/>
                    <a:pt x="17096" y="15595"/>
                  </a:cubicBezTo>
                  <a:cubicBezTo>
                    <a:pt x="17129" y="15595"/>
                    <a:pt x="17161" y="15595"/>
                    <a:pt x="17226" y="15548"/>
                  </a:cubicBezTo>
                  <a:cubicBezTo>
                    <a:pt x="17292" y="15502"/>
                    <a:pt x="17357" y="15409"/>
                    <a:pt x="17422" y="15456"/>
                  </a:cubicBezTo>
                  <a:cubicBezTo>
                    <a:pt x="17422" y="15456"/>
                    <a:pt x="17454" y="15548"/>
                    <a:pt x="17454" y="15595"/>
                  </a:cubicBezTo>
                  <a:cubicBezTo>
                    <a:pt x="17454" y="15641"/>
                    <a:pt x="17487" y="15734"/>
                    <a:pt x="17520" y="15734"/>
                  </a:cubicBezTo>
                  <a:cubicBezTo>
                    <a:pt x="17520" y="15826"/>
                    <a:pt x="17617" y="15919"/>
                    <a:pt x="17650" y="15965"/>
                  </a:cubicBezTo>
                  <a:cubicBezTo>
                    <a:pt x="17682" y="16012"/>
                    <a:pt x="17682" y="16104"/>
                    <a:pt x="17682" y="16151"/>
                  </a:cubicBezTo>
                  <a:cubicBezTo>
                    <a:pt x="17682" y="16197"/>
                    <a:pt x="17682" y="16197"/>
                    <a:pt x="17650" y="16244"/>
                  </a:cubicBezTo>
                  <a:cubicBezTo>
                    <a:pt x="17617" y="16336"/>
                    <a:pt x="17520" y="16429"/>
                    <a:pt x="17454" y="16475"/>
                  </a:cubicBezTo>
                  <a:cubicBezTo>
                    <a:pt x="17422" y="16475"/>
                    <a:pt x="17324" y="16522"/>
                    <a:pt x="17292" y="16568"/>
                  </a:cubicBezTo>
                  <a:cubicBezTo>
                    <a:pt x="17292" y="16568"/>
                    <a:pt x="17226" y="16661"/>
                    <a:pt x="17194" y="16707"/>
                  </a:cubicBezTo>
                  <a:cubicBezTo>
                    <a:pt x="17194" y="16707"/>
                    <a:pt x="17194" y="16707"/>
                    <a:pt x="17194" y="16753"/>
                  </a:cubicBezTo>
                  <a:cubicBezTo>
                    <a:pt x="17194" y="16800"/>
                    <a:pt x="17161" y="16939"/>
                    <a:pt x="17161" y="16985"/>
                  </a:cubicBezTo>
                  <a:cubicBezTo>
                    <a:pt x="17129" y="17078"/>
                    <a:pt x="17129" y="17217"/>
                    <a:pt x="17096" y="17310"/>
                  </a:cubicBezTo>
                  <a:cubicBezTo>
                    <a:pt x="17096" y="17356"/>
                    <a:pt x="17031" y="17541"/>
                    <a:pt x="17031" y="17588"/>
                  </a:cubicBezTo>
                  <a:cubicBezTo>
                    <a:pt x="17031" y="17634"/>
                    <a:pt x="17063" y="17773"/>
                    <a:pt x="17063" y="17866"/>
                  </a:cubicBezTo>
                  <a:cubicBezTo>
                    <a:pt x="17096" y="17912"/>
                    <a:pt x="17129" y="18098"/>
                    <a:pt x="17161" y="18190"/>
                  </a:cubicBezTo>
                  <a:cubicBezTo>
                    <a:pt x="17194" y="18283"/>
                    <a:pt x="17292" y="18422"/>
                    <a:pt x="17324" y="18468"/>
                  </a:cubicBezTo>
                  <a:cubicBezTo>
                    <a:pt x="17357" y="18515"/>
                    <a:pt x="17422" y="18607"/>
                    <a:pt x="17454" y="18654"/>
                  </a:cubicBezTo>
                  <a:cubicBezTo>
                    <a:pt x="17520" y="18700"/>
                    <a:pt x="17585" y="18839"/>
                    <a:pt x="17617" y="18932"/>
                  </a:cubicBezTo>
                  <a:cubicBezTo>
                    <a:pt x="17650" y="18978"/>
                    <a:pt x="17715" y="19117"/>
                    <a:pt x="17715" y="19210"/>
                  </a:cubicBezTo>
                  <a:cubicBezTo>
                    <a:pt x="17748" y="19256"/>
                    <a:pt x="17845" y="19395"/>
                    <a:pt x="17845" y="19488"/>
                  </a:cubicBezTo>
                  <a:cubicBezTo>
                    <a:pt x="17813" y="19535"/>
                    <a:pt x="17682" y="19674"/>
                    <a:pt x="17650" y="19766"/>
                  </a:cubicBezTo>
                  <a:cubicBezTo>
                    <a:pt x="17585" y="19859"/>
                    <a:pt x="17487" y="20091"/>
                    <a:pt x="17422" y="20183"/>
                  </a:cubicBezTo>
                  <a:cubicBezTo>
                    <a:pt x="17389" y="20183"/>
                    <a:pt x="17324" y="20230"/>
                    <a:pt x="17324" y="20230"/>
                  </a:cubicBezTo>
                  <a:cubicBezTo>
                    <a:pt x="17259" y="20230"/>
                    <a:pt x="17161" y="20183"/>
                    <a:pt x="17129" y="20183"/>
                  </a:cubicBezTo>
                  <a:cubicBezTo>
                    <a:pt x="17096" y="20183"/>
                    <a:pt x="16966" y="20137"/>
                    <a:pt x="16933" y="20091"/>
                  </a:cubicBezTo>
                  <a:cubicBezTo>
                    <a:pt x="16901" y="20091"/>
                    <a:pt x="16803" y="20091"/>
                    <a:pt x="16738" y="20137"/>
                  </a:cubicBezTo>
                  <a:cubicBezTo>
                    <a:pt x="16738" y="20137"/>
                    <a:pt x="16705" y="20276"/>
                    <a:pt x="16673" y="20322"/>
                  </a:cubicBezTo>
                  <a:cubicBezTo>
                    <a:pt x="16640" y="20322"/>
                    <a:pt x="16640" y="20415"/>
                    <a:pt x="16607" y="20415"/>
                  </a:cubicBezTo>
                  <a:cubicBezTo>
                    <a:pt x="16575" y="20415"/>
                    <a:pt x="16542" y="20322"/>
                    <a:pt x="16542" y="20276"/>
                  </a:cubicBezTo>
                  <a:cubicBezTo>
                    <a:pt x="16510" y="20276"/>
                    <a:pt x="16444" y="20230"/>
                    <a:pt x="16444" y="20183"/>
                  </a:cubicBezTo>
                  <a:cubicBezTo>
                    <a:pt x="16412" y="20091"/>
                    <a:pt x="16444" y="19952"/>
                    <a:pt x="16444" y="19905"/>
                  </a:cubicBezTo>
                  <a:cubicBezTo>
                    <a:pt x="16444" y="19813"/>
                    <a:pt x="16477" y="19581"/>
                    <a:pt x="16477" y="19488"/>
                  </a:cubicBezTo>
                  <a:cubicBezTo>
                    <a:pt x="16477" y="19442"/>
                    <a:pt x="16444" y="19256"/>
                    <a:pt x="16412" y="19210"/>
                  </a:cubicBezTo>
                  <a:cubicBezTo>
                    <a:pt x="16379" y="19117"/>
                    <a:pt x="16249" y="19025"/>
                    <a:pt x="16184" y="18978"/>
                  </a:cubicBezTo>
                  <a:cubicBezTo>
                    <a:pt x="16119" y="18932"/>
                    <a:pt x="15956" y="18839"/>
                    <a:pt x="15891" y="18793"/>
                  </a:cubicBezTo>
                  <a:cubicBezTo>
                    <a:pt x="15858" y="18793"/>
                    <a:pt x="15793" y="18747"/>
                    <a:pt x="15793" y="18700"/>
                  </a:cubicBezTo>
                  <a:cubicBezTo>
                    <a:pt x="15760" y="18654"/>
                    <a:pt x="15825" y="18468"/>
                    <a:pt x="15825" y="18422"/>
                  </a:cubicBezTo>
                  <a:cubicBezTo>
                    <a:pt x="15825" y="18376"/>
                    <a:pt x="15825" y="18237"/>
                    <a:pt x="15825" y="18144"/>
                  </a:cubicBezTo>
                  <a:cubicBezTo>
                    <a:pt x="15793" y="18144"/>
                    <a:pt x="15760" y="18051"/>
                    <a:pt x="15760" y="18005"/>
                  </a:cubicBezTo>
                  <a:cubicBezTo>
                    <a:pt x="15728" y="17959"/>
                    <a:pt x="15695" y="17773"/>
                    <a:pt x="15728" y="17727"/>
                  </a:cubicBezTo>
                  <a:cubicBezTo>
                    <a:pt x="15760" y="17680"/>
                    <a:pt x="15793" y="17680"/>
                    <a:pt x="15793" y="17634"/>
                  </a:cubicBezTo>
                  <a:cubicBezTo>
                    <a:pt x="15825" y="17588"/>
                    <a:pt x="15793" y="17402"/>
                    <a:pt x="15793" y="17310"/>
                  </a:cubicBezTo>
                  <a:cubicBezTo>
                    <a:pt x="15760" y="17217"/>
                    <a:pt x="15630" y="17124"/>
                    <a:pt x="15565" y="17032"/>
                  </a:cubicBezTo>
                  <a:cubicBezTo>
                    <a:pt x="15532" y="16985"/>
                    <a:pt x="15500" y="16892"/>
                    <a:pt x="15500" y="16846"/>
                  </a:cubicBezTo>
                  <a:cubicBezTo>
                    <a:pt x="15467" y="16800"/>
                    <a:pt x="15402" y="16661"/>
                    <a:pt x="15369" y="16614"/>
                  </a:cubicBezTo>
                  <a:cubicBezTo>
                    <a:pt x="15337" y="16568"/>
                    <a:pt x="15304" y="16475"/>
                    <a:pt x="15272" y="16475"/>
                  </a:cubicBezTo>
                  <a:cubicBezTo>
                    <a:pt x="15239" y="16475"/>
                    <a:pt x="15174" y="16568"/>
                    <a:pt x="15141" y="16568"/>
                  </a:cubicBezTo>
                  <a:cubicBezTo>
                    <a:pt x="15109" y="16614"/>
                    <a:pt x="15044" y="16707"/>
                    <a:pt x="14978" y="16707"/>
                  </a:cubicBezTo>
                  <a:cubicBezTo>
                    <a:pt x="14946" y="16707"/>
                    <a:pt x="14848" y="16614"/>
                    <a:pt x="14783" y="16614"/>
                  </a:cubicBezTo>
                  <a:cubicBezTo>
                    <a:pt x="14750" y="16614"/>
                    <a:pt x="14653" y="16661"/>
                    <a:pt x="14620" y="16707"/>
                  </a:cubicBezTo>
                  <a:cubicBezTo>
                    <a:pt x="14587" y="16707"/>
                    <a:pt x="14522" y="16753"/>
                    <a:pt x="14457" y="16800"/>
                  </a:cubicBezTo>
                  <a:cubicBezTo>
                    <a:pt x="14425" y="16800"/>
                    <a:pt x="14392" y="16846"/>
                    <a:pt x="14359" y="16892"/>
                  </a:cubicBezTo>
                  <a:cubicBezTo>
                    <a:pt x="14327" y="16892"/>
                    <a:pt x="14262" y="16939"/>
                    <a:pt x="14229" y="16985"/>
                  </a:cubicBezTo>
                  <a:cubicBezTo>
                    <a:pt x="14164" y="16985"/>
                    <a:pt x="13968" y="16939"/>
                    <a:pt x="13903" y="16985"/>
                  </a:cubicBezTo>
                  <a:cubicBezTo>
                    <a:pt x="13838" y="16985"/>
                    <a:pt x="13740" y="17032"/>
                    <a:pt x="13675" y="17032"/>
                  </a:cubicBezTo>
                  <a:cubicBezTo>
                    <a:pt x="13643" y="17078"/>
                    <a:pt x="13610" y="17263"/>
                    <a:pt x="13578" y="17310"/>
                  </a:cubicBezTo>
                  <a:cubicBezTo>
                    <a:pt x="13578" y="17310"/>
                    <a:pt x="13512" y="17402"/>
                    <a:pt x="13447" y="17402"/>
                  </a:cubicBezTo>
                  <a:cubicBezTo>
                    <a:pt x="13415" y="17449"/>
                    <a:pt x="13382" y="17541"/>
                    <a:pt x="13349" y="17541"/>
                  </a:cubicBezTo>
                  <a:cubicBezTo>
                    <a:pt x="13317" y="17541"/>
                    <a:pt x="13252" y="17588"/>
                    <a:pt x="13219" y="17588"/>
                  </a:cubicBezTo>
                  <a:cubicBezTo>
                    <a:pt x="13154" y="17541"/>
                    <a:pt x="13024" y="17449"/>
                    <a:pt x="12991" y="17402"/>
                  </a:cubicBezTo>
                  <a:cubicBezTo>
                    <a:pt x="12926" y="17356"/>
                    <a:pt x="12861" y="17217"/>
                    <a:pt x="12796" y="17217"/>
                  </a:cubicBezTo>
                  <a:cubicBezTo>
                    <a:pt x="12763" y="17217"/>
                    <a:pt x="12665" y="17310"/>
                    <a:pt x="12600" y="17402"/>
                  </a:cubicBezTo>
                  <a:cubicBezTo>
                    <a:pt x="12568" y="17449"/>
                    <a:pt x="12568" y="17541"/>
                    <a:pt x="12535" y="17588"/>
                  </a:cubicBezTo>
                  <a:cubicBezTo>
                    <a:pt x="12502" y="17680"/>
                    <a:pt x="12535" y="17912"/>
                    <a:pt x="12502" y="18005"/>
                  </a:cubicBezTo>
                  <a:cubicBezTo>
                    <a:pt x="12502" y="18098"/>
                    <a:pt x="12535" y="18190"/>
                    <a:pt x="12535" y="18237"/>
                  </a:cubicBezTo>
                  <a:cubicBezTo>
                    <a:pt x="12535" y="18329"/>
                    <a:pt x="12502" y="18422"/>
                    <a:pt x="12470" y="18468"/>
                  </a:cubicBezTo>
                  <a:cubicBezTo>
                    <a:pt x="12437" y="18515"/>
                    <a:pt x="12405" y="18561"/>
                    <a:pt x="12372" y="18561"/>
                  </a:cubicBezTo>
                  <a:cubicBezTo>
                    <a:pt x="12340" y="18607"/>
                    <a:pt x="12307" y="18561"/>
                    <a:pt x="12307" y="18515"/>
                  </a:cubicBezTo>
                  <a:cubicBezTo>
                    <a:pt x="12242" y="18515"/>
                    <a:pt x="12144" y="18468"/>
                    <a:pt x="12079" y="18468"/>
                  </a:cubicBezTo>
                  <a:cubicBezTo>
                    <a:pt x="12014" y="18468"/>
                    <a:pt x="11916" y="18561"/>
                    <a:pt x="11851" y="18607"/>
                  </a:cubicBezTo>
                  <a:cubicBezTo>
                    <a:pt x="11786" y="18607"/>
                    <a:pt x="11655" y="18700"/>
                    <a:pt x="11590" y="18700"/>
                  </a:cubicBezTo>
                  <a:cubicBezTo>
                    <a:pt x="11558" y="18700"/>
                    <a:pt x="11460" y="18700"/>
                    <a:pt x="11427" y="18700"/>
                  </a:cubicBezTo>
                  <a:cubicBezTo>
                    <a:pt x="11395" y="18700"/>
                    <a:pt x="11330" y="18700"/>
                    <a:pt x="11297" y="18654"/>
                  </a:cubicBezTo>
                  <a:cubicBezTo>
                    <a:pt x="11232" y="18654"/>
                    <a:pt x="11102" y="18700"/>
                    <a:pt x="11036" y="18654"/>
                  </a:cubicBezTo>
                  <a:cubicBezTo>
                    <a:pt x="11004" y="18607"/>
                    <a:pt x="10906" y="18515"/>
                    <a:pt x="10873" y="18515"/>
                  </a:cubicBezTo>
                  <a:cubicBezTo>
                    <a:pt x="10808" y="18422"/>
                    <a:pt x="10613" y="18376"/>
                    <a:pt x="10548" y="18283"/>
                  </a:cubicBezTo>
                  <a:cubicBezTo>
                    <a:pt x="10482" y="18237"/>
                    <a:pt x="10417" y="18098"/>
                    <a:pt x="10385" y="18051"/>
                  </a:cubicBezTo>
                  <a:cubicBezTo>
                    <a:pt x="10352" y="17959"/>
                    <a:pt x="10254" y="17866"/>
                    <a:pt x="10222" y="17773"/>
                  </a:cubicBezTo>
                  <a:cubicBezTo>
                    <a:pt x="10222" y="17727"/>
                    <a:pt x="10189" y="17588"/>
                    <a:pt x="10189" y="17541"/>
                  </a:cubicBezTo>
                  <a:cubicBezTo>
                    <a:pt x="10157" y="17449"/>
                    <a:pt x="10124" y="17263"/>
                    <a:pt x="10092" y="17171"/>
                  </a:cubicBezTo>
                  <a:cubicBezTo>
                    <a:pt x="10059" y="17124"/>
                    <a:pt x="9994" y="17078"/>
                    <a:pt x="9961" y="17032"/>
                  </a:cubicBezTo>
                  <a:cubicBezTo>
                    <a:pt x="9896" y="16985"/>
                    <a:pt x="9798" y="16892"/>
                    <a:pt x="9766" y="16846"/>
                  </a:cubicBezTo>
                  <a:cubicBezTo>
                    <a:pt x="9733" y="16846"/>
                    <a:pt x="9603" y="16800"/>
                    <a:pt x="9603" y="16753"/>
                  </a:cubicBezTo>
                  <a:cubicBezTo>
                    <a:pt x="9570" y="16661"/>
                    <a:pt x="9603" y="16568"/>
                    <a:pt x="9635" y="16475"/>
                  </a:cubicBezTo>
                  <a:cubicBezTo>
                    <a:pt x="9635" y="16429"/>
                    <a:pt x="9668" y="16244"/>
                    <a:pt x="9635" y="16151"/>
                  </a:cubicBezTo>
                  <a:cubicBezTo>
                    <a:pt x="9635" y="16012"/>
                    <a:pt x="9538" y="15826"/>
                    <a:pt x="9505" y="15687"/>
                  </a:cubicBezTo>
                  <a:cubicBezTo>
                    <a:pt x="9473" y="15641"/>
                    <a:pt x="9440" y="15502"/>
                    <a:pt x="9440" y="15456"/>
                  </a:cubicBezTo>
                  <a:cubicBezTo>
                    <a:pt x="9440" y="15363"/>
                    <a:pt x="9440" y="15177"/>
                    <a:pt x="9440" y="15085"/>
                  </a:cubicBezTo>
                  <a:cubicBezTo>
                    <a:pt x="9440" y="15038"/>
                    <a:pt x="9473" y="14899"/>
                    <a:pt x="9473" y="14853"/>
                  </a:cubicBezTo>
                  <a:cubicBezTo>
                    <a:pt x="9473" y="14760"/>
                    <a:pt x="9538" y="14575"/>
                    <a:pt x="9570" y="14529"/>
                  </a:cubicBezTo>
                  <a:cubicBezTo>
                    <a:pt x="9603" y="14389"/>
                    <a:pt x="9603" y="14204"/>
                    <a:pt x="9603" y="14065"/>
                  </a:cubicBezTo>
                  <a:cubicBezTo>
                    <a:pt x="9603" y="14019"/>
                    <a:pt x="9603" y="13880"/>
                    <a:pt x="9603" y="13787"/>
                  </a:cubicBezTo>
                  <a:cubicBezTo>
                    <a:pt x="9603" y="13741"/>
                    <a:pt x="9538" y="13648"/>
                    <a:pt x="9505" y="13648"/>
                  </a:cubicBezTo>
                  <a:cubicBezTo>
                    <a:pt x="9440" y="13555"/>
                    <a:pt x="9310" y="13555"/>
                    <a:pt x="9244" y="13601"/>
                  </a:cubicBezTo>
                  <a:cubicBezTo>
                    <a:pt x="9212" y="13601"/>
                    <a:pt x="9179" y="13694"/>
                    <a:pt x="9147" y="13694"/>
                  </a:cubicBezTo>
                  <a:cubicBezTo>
                    <a:pt x="9114" y="13741"/>
                    <a:pt x="9016" y="13880"/>
                    <a:pt x="9016" y="13926"/>
                  </a:cubicBezTo>
                  <a:cubicBezTo>
                    <a:pt x="9016" y="13972"/>
                    <a:pt x="9016" y="14111"/>
                    <a:pt x="8984" y="14158"/>
                  </a:cubicBezTo>
                  <a:cubicBezTo>
                    <a:pt x="8984" y="14250"/>
                    <a:pt x="8919" y="14297"/>
                    <a:pt x="8886" y="14343"/>
                  </a:cubicBezTo>
                  <a:cubicBezTo>
                    <a:pt x="8886" y="14389"/>
                    <a:pt x="8886" y="14436"/>
                    <a:pt x="8886" y="14436"/>
                  </a:cubicBezTo>
                  <a:cubicBezTo>
                    <a:pt x="8854" y="14482"/>
                    <a:pt x="8756" y="14436"/>
                    <a:pt x="8723" y="14389"/>
                  </a:cubicBezTo>
                  <a:cubicBezTo>
                    <a:pt x="8691" y="14389"/>
                    <a:pt x="8658" y="14297"/>
                    <a:pt x="8625" y="14250"/>
                  </a:cubicBezTo>
                  <a:cubicBezTo>
                    <a:pt x="8593" y="14204"/>
                    <a:pt x="8463" y="14111"/>
                    <a:pt x="8430" y="14019"/>
                  </a:cubicBezTo>
                  <a:cubicBezTo>
                    <a:pt x="8430" y="13972"/>
                    <a:pt x="8430" y="13880"/>
                    <a:pt x="8430" y="13787"/>
                  </a:cubicBezTo>
                  <a:cubicBezTo>
                    <a:pt x="8430" y="13741"/>
                    <a:pt x="8463" y="13648"/>
                    <a:pt x="8430" y="13601"/>
                  </a:cubicBezTo>
                  <a:cubicBezTo>
                    <a:pt x="8397" y="13509"/>
                    <a:pt x="8300" y="13509"/>
                    <a:pt x="8235" y="13509"/>
                  </a:cubicBezTo>
                  <a:cubicBezTo>
                    <a:pt x="8169" y="13462"/>
                    <a:pt x="8006" y="13555"/>
                    <a:pt x="7909" y="13555"/>
                  </a:cubicBezTo>
                  <a:cubicBezTo>
                    <a:pt x="7844" y="13555"/>
                    <a:pt x="7713" y="13601"/>
                    <a:pt x="7648" y="13648"/>
                  </a:cubicBezTo>
                  <a:cubicBezTo>
                    <a:pt x="7583" y="13648"/>
                    <a:pt x="7453" y="13694"/>
                    <a:pt x="7420" y="13741"/>
                  </a:cubicBezTo>
                  <a:cubicBezTo>
                    <a:pt x="7355" y="13787"/>
                    <a:pt x="7257" y="13926"/>
                    <a:pt x="7257" y="14019"/>
                  </a:cubicBezTo>
                  <a:cubicBezTo>
                    <a:pt x="7225" y="14065"/>
                    <a:pt x="7257" y="14250"/>
                    <a:pt x="7257" y="14297"/>
                  </a:cubicBezTo>
                  <a:cubicBezTo>
                    <a:pt x="7257" y="14389"/>
                    <a:pt x="7290" y="14575"/>
                    <a:pt x="7290" y="14668"/>
                  </a:cubicBezTo>
                  <a:cubicBezTo>
                    <a:pt x="7290" y="14714"/>
                    <a:pt x="7257" y="14807"/>
                    <a:pt x="7225" y="14853"/>
                  </a:cubicBezTo>
                  <a:cubicBezTo>
                    <a:pt x="7192" y="14899"/>
                    <a:pt x="7094" y="14992"/>
                    <a:pt x="7029" y="15038"/>
                  </a:cubicBezTo>
                  <a:cubicBezTo>
                    <a:pt x="7029" y="15038"/>
                    <a:pt x="6931" y="15131"/>
                    <a:pt x="6931" y="15177"/>
                  </a:cubicBezTo>
                  <a:cubicBezTo>
                    <a:pt x="6899" y="15270"/>
                    <a:pt x="6899" y="15456"/>
                    <a:pt x="6931" y="15548"/>
                  </a:cubicBezTo>
                  <a:cubicBezTo>
                    <a:pt x="6997" y="15687"/>
                    <a:pt x="7257" y="15873"/>
                    <a:pt x="7322" y="16012"/>
                  </a:cubicBezTo>
                  <a:cubicBezTo>
                    <a:pt x="7387" y="16197"/>
                    <a:pt x="7322" y="16522"/>
                    <a:pt x="7322" y="16707"/>
                  </a:cubicBezTo>
                  <a:cubicBezTo>
                    <a:pt x="7322" y="16800"/>
                    <a:pt x="7355" y="17032"/>
                    <a:pt x="7355" y="17171"/>
                  </a:cubicBezTo>
                  <a:cubicBezTo>
                    <a:pt x="7387" y="17217"/>
                    <a:pt x="7453" y="17310"/>
                    <a:pt x="7453" y="17402"/>
                  </a:cubicBezTo>
                  <a:cubicBezTo>
                    <a:pt x="7485" y="17541"/>
                    <a:pt x="7518" y="17773"/>
                    <a:pt x="7485" y="17912"/>
                  </a:cubicBezTo>
                  <a:cubicBezTo>
                    <a:pt x="7453" y="18005"/>
                    <a:pt x="7387" y="18190"/>
                    <a:pt x="7355" y="18283"/>
                  </a:cubicBezTo>
                  <a:cubicBezTo>
                    <a:pt x="7290" y="18422"/>
                    <a:pt x="7225" y="18747"/>
                    <a:pt x="7127" y="18886"/>
                  </a:cubicBezTo>
                  <a:cubicBezTo>
                    <a:pt x="7094" y="18978"/>
                    <a:pt x="6964" y="19164"/>
                    <a:pt x="6931" y="19256"/>
                  </a:cubicBezTo>
                  <a:cubicBezTo>
                    <a:pt x="6899" y="19395"/>
                    <a:pt x="6899" y="19674"/>
                    <a:pt x="6899" y="19813"/>
                  </a:cubicBezTo>
                  <a:cubicBezTo>
                    <a:pt x="6899" y="19859"/>
                    <a:pt x="6899" y="19952"/>
                    <a:pt x="6899" y="19998"/>
                  </a:cubicBezTo>
                  <a:cubicBezTo>
                    <a:pt x="6866" y="19998"/>
                    <a:pt x="6801" y="20044"/>
                    <a:pt x="6801" y="20044"/>
                  </a:cubicBezTo>
                  <a:cubicBezTo>
                    <a:pt x="6736" y="20091"/>
                    <a:pt x="6638" y="20183"/>
                    <a:pt x="6638" y="20230"/>
                  </a:cubicBezTo>
                  <a:cubicBezTo>
                    <a:pt x="6606" y="20276"/>
                    <a:pt x="6606" y="20369"/>
                    <a:pt x="6606" y="20415"/>
                  </a:cubicBezTo>
                  <a:cubicBezTo>
                    <a:pt x="6573" y="20462"/>
                    <a:pt x="6508" y="20601"/>
                    <a:pt x="6475" y="20647"/>
                  </a:cubicBezTo>
                  <a:cubicBezTo>
                    <a:pt x="6475" y="20647"/>
                    <a:pt x="6443" y="20693"/>
                    <a:pt x="6410" y="20740"/>
                  </a:cubicBezTo>
                  <a:cubicBezTo>
                    <a:pt x="6378" y="20786"/>
                    <a:pt x="6312" y="20925"/>
                    <a:pt x="6280" y="21018"/>
                  </a:cubicBezTo>
                  <a:cubicBezTo>
                    <a:pt x="6280" y="21110"/>
                    <a:pt x="6247" y="21203"/>
                    <a:pt x="6247" y="21296"/>
                  </a:cubicBezTo>
                  <a:cubicBezTo>
                    <a:pt x="6247" y="21342"/>
                    <a:pt x="6280" y="21481"/>
                    <a:pt x="6247" y="21481"/>
                  </a:cubicBezTo>
                  <a:cubicBezTo>
                    <a:pt x="6215" y="21574"/>
                    <a:pt x="5987" y="21574"/>
                    <a:pt x="5987" y="21574"/>
                  </a:cubicBezTo>
                  <a:cubicBezTo>
                    <a:pt x="5987" y="21574"/>
                    <a:pt x="5824" y="21342"/>
                    <a:pt x="5791" y="21296"/>
                  </a:cubicBezTo>
                  <a:cubicBezTo>
                    <a:pt x="5726" y="21203"/>
                    <a:pt x="5628" y="20925"/>
                    <a:pt x="5563" y="20832"/>
                  </a:cubicBezTo>
                  <a:cubicBezTo>
                    <a:pt x="5530" y="20786"/>
                    <a:pt x="5433" y="20647"/>
                    <a:pt x="5368" y="20601"/>
                  </a:cubicBezTo>
                  <a:cubicBezTo>
                    <a:pt x="5302" y="20508"/>
                    <a:pt x="5172" y="20415"/>
                    <a:pt x="5107" y="20322"/>
                  </a:cubicBezTo>
                  <a:cubicBezTo>
                    <a:pt x="5074" y="20276"/>
                    <a:pt x="5074" y="20091"/>
                    <a:pt x="5074" y="20044"/>
                  </a:cubicBezTo>
                  <a:cubicBezTo>
                    <a:pt x="5074" y="19952"/>
                    <a:pt x="5107" y="19766"/>
                    <a:pt x="5107" y="19674"/>
                  </a:cubicBezTo>
                  <a:cubicBezTo>
                    <a:pt x="5107" y="19535"/>
                    <a:pt x="5042" y="19395"/>
                    <a:pt x="5009" y="19256"/>
                  </a:cubicBezTo>
                  <a:cubicBezTo>
                    <a:pt x="4977" y="19210"/>
                    <a:pt x="4879" y="18978"/>
                    <a:pt x="4879" y="18932"/>
                  </a:cubicBezTo>
                  <a:cubicBezTo>
                    <a:pt x="4846" y="18839"/>
                    <a:pt x="4781" y="18700"/>
                    <a:pt x="4781" y="18654"/>
                  </a:cubicBezTo>
                  <a:cubicBezTo>
                    <a:pt x="4781" y="18561"/>
                    <a:pt x="4879" y="18468"/>
                    <a:pt x="4879" y="18422"/>
                  </a:cubicBezTo>
                  <a:cubicBezTo>
                    <a:pt x="4911" y="18329"/>
                    <a:pt x="4944" y="18144"/>
                    <a:pt x="4977" y="18051"/>
                  </a:cubicBezTo>
                  <a:cubicBezTo>
                    <a:pt x="4977" y="17959"/>
                    <a:pt x="4944" y="17727"/>
                    <a:pt x="4944" y="17634"/>
                  </a:cubicBezTo>
                  <a:cubicBezTo>
                    <a:pt x="4977" y="17588"/>
                    <a:pt x="5009" y="17495"/>
                    <a:pt x="5009" y="17402"/>
                  </a:cubicBezTo>
                  <a:cubicBezTo>
                    <a:pt x="5042" y="17356"/>
                    <a:pt x="5107" y="17310"/>
                    <a:pt x="5140" y="17310"/>
                  </a:cubicBezTo>
                  <a:cubicBezTo>
                    <a:pt x="5172" y="17217"/>
                    <a:pt x="5237" y="17078"/>
                    <a:pt x="5237" y="17032"/>
                  </a:cubicBezTo>
                  <a:cubicBezTo>
                    <a:pt x="5270" y="16939"/>
                    <a:pt x="5205" y="16707"/>
                    <a:pt x="5172" y="16568"/>
                  </a:cubicBezTo>
                  <a:cubicBezTo>
                    <a:pt x="5172" y="16522"/>
                    <a:pt x="5172" y="16336"/>
                    <a:pt x="5205" y="16244"/>
                  </a:cubicBezTo>
                  <a:cubicBezTo>
                    <a:pt x="5205" y="16197"/>
                    <a:pt x="5270" y="16058"/>
                    <a:pt x="5270" y="15965"/>
                  </a:cubicBezTo>
                  <a:cubicBezTo>
                    <a:pt x="5270" y="15919"/>
                    <a:pt x="5302" y="15780"/>
                    <a:pt x="5302" y="15734"/>
                  </a:cubicBezTo>
                  <a:cubicBezTo>
                    <a:pt x="5270" y="15641"/>
                    <a:pt x="5172" y="15548"/>
                    <a:pt x="5140" y="15502"/>
                  </a:cubicBezTo>
                  <a:cubicBezTo>
                    <a:pt x="5140" y="15409"/>
                    <a:pt x="5107" y="15316"/>
                    <a:pt x="5107" y="15224"/>
                  </a:cubicBezTo>
                  <a:cubicBezTo>
                    <a:pt x="5107" y="15131"/>
                    <a:pt x="5205" y="15038"/>
                    <a:pt x="5205" y="14946"/>
                  </a:cubicBezTo>
                  <a:cubicBezTo>
                    <a:pt x="5237" y="14853"/>
                    <a:pt x="5270" y="14668"/>
                    <a:pt x="5237" y="14575"/>
                  </a:cubicBezTo>
                  <a:cubicBezTo>
                    <a:pt x="5237" y="14482"/>
                    <a:pt x="5107" y="14343"/>
                    <a:pt x="5074" y="14297"/>
                  </a:cubicBezTo>
                  <a:cubicBezTo>
                    <a:pt x="5042" y="14250"/>
                    <a:pt x="4911" y="14204"/>
                    <a:pt x="4879" y="14204"/>
                  </a:cubicBezTo>
                  <a:cubicBezTo>
                    <a:pt x="4846" y="14204"/>
                    <a:pt x="4781" y="14204"/>
                    <a:pt x="4781" y="14204"/>
                  </a:cubicBezTo>
                  <a:cubicBezTo>
                    <a:pt x="4716" y="14158"/>
                    <a:pt x="4651" y="14019"/>
                    <a:pt x="4586" y="13972"/>
                  </a:cubicBezTo>
                  <a:cubicBezTo>
                    <a:pt x="4553" y="13880"/>
                    <a:pt x="4488" y="13741"/>
                    <a:pt x="4488" y="13694"/>
                  </a:cubicBezTo>
                  <a:cubicBezTo>
                    <a:pt x="4423" y="13555"/>
                    <a:pt x="4325" y="13323"/>
                    <a:pt x="4325" y="13184"/>
                  </a:cubicBezTo>
                  <a:cubicBezTo>
                    <a:pt x="4292" y="13138"/>
                    <a:pt x="4292" y="12906"/>
                    <a:pt x="4292" y="12813"/>
                  </a:cubicBezTo>
                  <a:cubicBezTo>
                    <a:pt x="4292" y="12674"/>
                    <a:pt x="4292" y="12396"/>
                    <a:pt x="4358" y="12304"/>
                  </a:cubicBezTo>
                  <a:cubicBezTo>
                    <a:pt x="4358" y="12257"/>
                    <a:pt x="4423" y="12211"/>
                    <a:pt x="4455" y="12165"/>
                  </a:cubicBezTo>
                  <a:cubicBezTo>
                    <a:pt x="4488" y="12118"/>
                    <a:pt x="4618" y="12026"/>
                    <a:pt x="4618" y="11933"/>
                  </a:cubicBezTo>
                  <a:cubicBezTo>
                    <a:pt x="4618" y="11886"/>
                    <a:pt x="4618" y="11794"/>
                    <a:pt x="4586" y="11747"/>
                  </a:cubicBezTo>
                  <a:cubicBezTo>
                    <a:pt x="4586" y="11747"/>
                    <a:pt x="4553" y="11747"/>
                    <a:pt x="4521" y="11747"/>
                  </a:cubicBezTo>
                  <a:cubicBezTo>
                    <a:pt x="4488" y="11701"/>
                    <a:pt x="4390" y="11701"/>
                    <a:pt x="4325" y="11655"/>
                  </a:cubicBezTo>
                  <a:cubicBezTo>
                    <a:pt x="4260" y="11608"/>
                    <a:pt x="4227" y="11423"/>
                    <a:pt x="4162" y="11377"/>
                  </a:cubicBezTo>
                  <a:cubicBezTo>
                    <a:pt x="4130" y="11330"/>
                    <a:pt x="4097" y="11238"/>
                    <a:pt x="4064" y="11191"/>
                  </a:cubicBezTo>
                  <a:cubicBezTo>
                    <a:pt x="3999" y="11191"/>
                    <a:pt x="3869" y="11284"/>
                    <a:pt x="3836" y="11330"/>
                  </a:cubicBezTo>
                  <a:cubicBezTo>
                    <a:pt x="3771" y="11330"/>
                    <a:pt x="3673" y="11330"/>
                    <a:pt x="3641" y="11284"/>
                  </a:cubicBezTo>
                  <a:cubicBezTo>
                    <a:pt x="3608" y="11238"/>
                    <a:pt x="3608" y="11145"/>
                    <a:pt x="3608" y="11098"/>
                  </a:cubicBezTo>
                  <a:cubicBezTo>
                    <a:pt x="3608" y="11052"/>
                    <a:pt x="3576" y="10913"/>
                    <a:pt x="3576" y="10867"/>
                  </a:cubicBezTo>
                  <a:cubicBezTo>
                    <a:pt x="3576" y="10774"/>
                    <a:pt x="3576" y="10589"/>
                    <a:pt x="3543" y="10496"/>
                  </a:cubicBezTo>
                  <a:cubicBezTo>
                    <a:pt x="3543" y="10450"/>
                    <a:pt x="3576" y="10310"/>
                    <a:pt x="3511" y="10264"/>
                  </a:cubicBezTo>
                  <a:cubicBezTo>
                    <a:pt x="3511" y="10264"/>
                    <a:pt x="3511" y="10310"/>
                    <a:pt x="3478" y="10357"/>
                  </a:cubicBezTo>
                  <a:cubicBezTo>
                    <a:pt x="3478" y="10357"/>
                    <a:pt x="3445" y="10403"/>
                    <a:pt x="3413" y="10403"/>
                  </a:cubicBezTo>
                  <a:cubicBezTo>
                    <a:pt x="3315" y="10450"/>
                    <a:pt x="3152" y="10403"/>
                    <a:pt x="3087" y="10450"/>
                  </a:cubicBezTo>
                  <a:cubicBezTo>
                    <a:pt x="3054" y="10496"/>
                    <a:pt x="2957" y="10589"/>
                    <a:pt x="2924" y="10635"/>
                  </a:cubicBezTo>
                  <a:cubicBezTo>
                    <a:pt x="2892" y="10681"/>
                    <a:pt x="2859" y="10774"/>
                    <a:pt x="2859" y="10867"/>
                  </a:cubicBezTo>
                  <a:cubicBezTo>
                    <a:pt x="2859" y="10913"/>
                    <a:pt x="2924" y="11052"/>
                    <a:pt x="2957" y="11145"/>
                  </a:cubicBezTo>
                  <a:cubicBezTo>
                    <a:pt x="2957" y="11191"/>
                    <a:pt x="2989" y="11238"/>
                    <a:pt x="3022" y="11284"/>
                  </a:cubicBezTo>
                  <a:cubicBezTo>
                    <a:pt x="3022" y="11330"/>
                    <a:pt x="3022" y="11423"/>
                    <a:pt x="2989" y="11469"/>
                  </a:cubicBezTo>
                  <a:cubicBezTo>
                    <a:pt x="2989" y="11516"/>
                    <a:pt x="2892" y="11608"/>
                    <a:pt x="2859" y="11655"/>
                  </a:cubicBezTo>
                  <a:cubicBezTo>
                    <a:pt x="2826" y="11701"/>
                    <a:pt x="2761" y="11747"/>
                    <a:pt x="2729" y="11794"/>
                  </a:cubicBezTo>
                  <a:cubicBezTo>
                    <a:pt x="2696" y="11794"/>
                    <a:pt x="2631" y="11886"/>
                    <a:pt x="2566" y="11886"/>
                  </a:cubicBezTo>
                  <a:cubicBezTo>
                    <a:pt x="2533" y="11886"/>
                    <a:pt x="2435" y="11933"/>
                    <a:pt x="2370" y="11933"/>
                  </a:cubicBezTo>
                  <a:cubicBezTo>
                    <a:pt x="2305" y="11933"/>
                    <a:pt x="2240" y="12026"/>
                    <a:pt x="2175" y="12026"/>
                  </a:cubicBezTo>
                  <a:cubicBezTo>
                    <a:pt x="2142" y="12026"/>
                    <a:pt x="2110" y="12026"/>
                    <a:pt x="2077" y="12026"/>
                  </a:cubicBezTo>
                  <a:cubicBezTo>
                    <a:pt x="2044" y="12026"/>
                    <a:pt x="2012" y="11933"/>
                    <a:pt x="1979" y="11933"/>
                  </a:cubicBezTo>
                  <a:cubicBezTo>
                    <a:pt x="1914" y="11979"/>
                    <a:pt x="1849" y="12118"/>
                    <a:pt x="1784" y="12165"/>
                  </a:cubicBezTo>
                  <a:cubicBezTo>
                    <a:pt x="1751" y="12165"/>
                    <a:pt x="1654" y="12118"/>
                    <a:pt x="1621" y="12118"/>
                  </a:cubicBezTo>
                  <a:cubicBezTo>
                    <a:pt x="1556" y="12072"/>
                    <a:pt x="1491" y="12026"/>
                    <a:pt x="1458" y="11979"/>
                  </a:cubicBezTo>
                  <a:cubicBezTo>
                    <a:pt x="1425" y="11933"/>
                    <a:pt x="1360" y="11886"/>
                    <a:pt x="1328" y="11886"/>
                  </a:cubicBezTo>
                  <a:cubicBezTo>
                    <a:pt x="1263" y="11840"/>
                    <a:pt x="1132" y="11794"/>
                    <a:pt x="1067" y="11794"/>
                  </a:cubicBezTo>
                  <a:cubicBezTo>
                    <a:pt x="1035" y="11794"/>
                    <a:pt x="937" y="11886"/>
                    <a:pt x="904" y="11886"/>
                  </a:cubicBezTo>
                  <a:cubicBezTo>
                    <a:pt x="839" y="11886"/>
                    <a:pt x="741" y="11886"/>
                    <a:pt x="709" y="11840"/>
                  </a:cubicBezTo>
                  <a:cubicBezTo>
                    <a:pt x="644" y="11840"/>
                    <a:pt x="481" y="11747"/>
                    <a:pt x="481" y="11747"/>
                  </a:cubicBezTo>
                  <a:cubicBezTo>
                    <a:pt x="285" y="11655"/>
                    <a:pt x="285" y="11655"/>
                    <a:pt x="285" y="11655"/>
                  </a:cubicBezTo>
                  <a:cubicBezTo>
                    <a:pt x="285" y="11655"/>
                    <a:pt x="350" y="11284"/>
                    <a:pt x="350" y="11191"/>
                  </a:cubicBezTo>
                  <a:cubicBezTo>
                    <a:pt x="318" y="11098"/>
                    <a:pt x="220" y="10913"/>
                    <a:pt x="155" y="10820"/>
                  </a:cubicBezTo>
                  <a:cubicBezTo>
                    <a:pt x="122" y="10728"/>
                    <a:pt x="25" y="10635"/>
                    <a:pt x="25" y="10542"/>
                  </a:cubicBezTo>
                  <a:cubicBezTo>
                    <a:pt x="-8" y="10403"/>
                    <a:pt x="-8" y="10171"/>
                    <a:pt x="25" y="10079"/>
                  </a:cubicBezTo>
                  <a:cubicBezTo>
                    <a:pt x="25" y="9986"/>
                    <a:pt x="122" y="9847"/>
                    <a:pt x="155" y="9801"/>
                  </a:cubicBezTo>
                  <a:cubicBezTo>
                    <a:pt x="155" y="9801"/>
                    <a:pt x="253" y="9754"/>
                    <a:pt x="253" y="9708"/>
                  </a:cubicBezTo>
                  <a:cubicBezTo>
                    <a:pt x="253" y="9615"/>
                    <a:pt x="155" y="9476"/>
                    <a:pt x="122" y="9383"/>
                  </a:cubicBezTo>
                  <a:cubicBezTo>
                    <a:pt x="122" y="9337"/>
                    <a:pt x="122" y="9244"/>
                    <a:pt x="122" y="9244"/>
                  </a:cubicBezTo>
                  <a:cubicBezTo>
                    <a:pt x="122" y="9152"/>
                    <a:pt x="155" y="9013"/>
                    <a:pt x="187" y="8966"/>
                  </a:cubicBezTo>
                  <a:cubicBezTo>
                    <a:pt x="220" y="8920"/>
                    <a:pt x="318" y="8827"/>
                    <a:pt x="350" y="8827"/>
                  </a:cubicBezTo>
                  <a:cubicBezTo>
                    <a:pt x="416" y="8781"/>
                    <a:pt x="546" y="8827"/>
                    <a:pt x="611" y="8827"/>
                  </a:cubicBezTo>
                  <a:cubicBezTo>
                    <a:pt x="676" y="8781"/>
                    <a:pt x="741" y="8595"/>
                    <a:pt x="806" y="8549"/>
                  </a:cubicBezTo>
                  <a:cubicBezTo>
                    <a:pt x="839" y="8503"/>
                    <a:pt x="969" y="8410"/>
                    <a:pt x="1035" y="8364"/>
                  </a:cubicBezTo>
                  <a:cubicBezTo>
                    <a:pt x="1067" y="8317"/>
                    <a:pt x="1100" y="8086"/>
                    <a:pt x="1100" y="7993"/>
                  </a:cubicBezTo>
                  <a:cubicBezTo>
                    <a:pt x="1100" y="7947"/>
                    <a:pt x="1100" y="7854"/>
                    <a:pt x="1132" y="7807"/>
                  </a:cubicBezTo>
                  <a:cubicBezTo>
                    <a:pt x="1165" y="7761"/>
                    <a:pt x="1263" y="7761"/>
                    <a:pt x="1295" y="7761"/>
                  </a:cubicBezTo>
                  <a:cubicBezTo>
                    <a:pt x="1360" y="7807"/>
                    <a:pt x="1360" y="7947"/>
                    <a:pt x="1393" y="7993"/>
                  </a:cubicBezTo>
                  <a:cubicBezTo>
                    <a:pt x="1458" y="8039"/>
                    <a:pt x="1556" y="8039"/>
                    <a:pt x="1588" y="8039"/>
                  </a:cubicBezTo>
                  <a:cubicBezTo>
                    <a:pt x="1654" y="7993"/>
                    <a:pt x="1719" y="7854"/>
                    <a:pt x="1751" y="7807"/>
                  </a:cubicBezTo>
                  <a:cubicBezTo>
                    <a:pt x="1784" y="7761"/>
                    <a:pt x="1751" y="7576"/>
                    <a:pt x="1784" y="7483"/>
                  </a:cubicBezTo>
                  <a:cubicBezTo>
                    <a:pt x="1816" y="7437"/>
                    <a:pt x="1914" y="7298"/>
                    <a:pt x="1947" y="7251"/>
                  </a:cubicBezTo>
                  <a:cubicBezTo>
                    <a:pt x="1979" y="7205"/>
                    <a:pt x="2044" y="7019"/>
                    <a:pt x="2044" y="6927"/>
                  </a:cubicBezTo>
                  <a:cubicBezTo>
                    <a:pt x="2044" y="6834"/>
                    <a:pt x="1947" y="6649"/>
                    <a:pt x="1979" y="6556"/>
                  </a:cubicBezTo>
                  <a:cubicBezTo>
                    <a:pt x="1979" y="6510"/>
                    <a:pt x="2044" y="6463"/>
                    <a:pt x="2077" y="6463"/>
                  </a:cubicBezTo>
                  <a:cubicBezTo>
                    <a:pt x="2110" y="6417"/>
                    <a:pt x="2175" y="6371"/>
                    <a:pt x="2240" y="6324"/>
                  </a:cubicBezTo>
                  <a:cubicBezTo>
                    <a:pt x="2273" y="6324"/>
                    <a:pt x="2338" y="6324"/>
                    <a:pt x="2370" y="6324"/>
                  </a:cubicBezTo>
                  <a:cubicBezTo>
                    <a:pt x="2435" y="6278"/>
                    <a:pt x="2598" y="6000"/>
                    <a:pt x="2598" y="6000"/>
                  </a:cubicBezTo>
                  <a:cubicBezTo>
                    <a:pt x="2598" y="6000"/>
                    <a:pt x="2729" y="6000"/>
                    <a:pt x="2761" y="6046"/>
                  </a:cubicBezTo>
                  <a:cubicBezTo>
                    <a:pt x="2826" y="6046"/>
                    <a:pt x="2924" y="6046"/>
                    <a:pt x="2957" y="6092"/>
                  </a:cubicBezTo>
                  <a:cubicBezTo>
                    <a:pt x="2989" y="6139"/>
                    <a:pt x="2989" y="6278"/>
                    <a:pt x="3022" y="6324"/>
                  </a:cubicBezTo>
                  <a:cubicBezTo>
                    <a:pt x="3087" y="6324"/>
                    <a:pt x="3185" y="6324"/>
                    <a:pt x="3250" y="6324"/>
                  </a:cubicBezTo>
                  <a:cubicBezTo>
                    <a:pt x="3282" y="6278"/>
                    <a:pt x="3380" y="6185"/>
                    <a:pt x="3445" y="6185"/>
                  </a:cubicBezTo>
                  <a:cubicBezTo>
                    <a:pt x="3478" y="6139"/>
                    <a:pt x="3576" y="6139"/>
                    <a:pt x="3608" y="6092"/>
                  </a:cubicBezTo>
                  <a:cubicBezTo>
                    <a:pt x="3706" y="6092"/>
                    <a:pt x="3902" y="6046"/>
                    <a:pt x="3999" y="6000"/>
                  </a:cubicBezTo>
                  <a:cubicBezTo>
                    <a:pt x="4032" y="5953"/>
                    <a:pt x="4130" y="5907"/>
                    <a:pt x="4195" y="5907"/>
                  </a:cubicBezTo>
                  <a:cubicBezTo>
                    <a:pt x="4227" y="5861"/>
                    <a:pt x="4292" y="5722"/>
                    <a:pt x="4325" y="5675"/>
                  </a:cubicBezTo>
                  <a:cubicBezTo>
                    <a:pt x="4358" y="5629"/>
                    <a:pt x="4358" y="5490"/>
                    <a:pt x="4358" y="5444"/>
                  </a:cubicBezTo>
                  <a:cubicBezTo>
                    <a:pt x="4390" y="5351"/>
                    <a:pt x="4423" y="5165"/>
                    <a:pt x="4423" y="5073"/>
                  </a:cubicBezTo>
                  <a:cubicBezTo>
                    <a:pt x="4455" y="5026"/>
                    <a:pt x="4521" y="4795"/>
                    <a:pt x="4521" y="4795"/>
                  </a:cubicBezTo>
                  <a:cubicBezTo>
                    <a:pt x="4521" y="4748"/>
                    <a:pt x="4553" y="4609"/>
                    <a:pt x="4586" y="4563"/>
                  </a:cubicBezTo>
                  <a:cubicBezTo>
                    <a:pt x="4618" y="4516"/>
                    <a:pt x="4683" y="4470"/>
                    <a:pt x="4716" y="4424"/>
                  </a:cubicBezTo>
                  <a:cubicBezTo>
                    <a:pt x="4749" y="4424"/>
                    <a:pt x="4846" y="4377"/>
                    <a:pt x="4879" y="4424"/>
                  </a:cubicBezTo>
                  <a:cubicBezTo>
                    <a:pt x="4911" y="4424"/>
                    <a:pt x="5009" y="4470"/>
                    <a:pt x="5042" y="4516"/>
                  </a:cubicBezTo>
                  <a:cubicBezTo>
                    <a:pt x="5074" y="4563"/>
                    <a:pt x="5107" y="4702"/>
                    <a:pt x="5140" y="4748"/>
                  </a:cubicBezTo>
                  <a:cubicBezTo>
                    <a:pt x="5172" y="4795"/>
                    <a:pt x="5205" y="4887"/>
                    <a:pt x="5205" y="4934"/>
                  </a:cubicBezTo>
                  <a:cubicBezTo>
                    <a:pt x="5237" y="4934"/>
                    <a:pt x="5270" y="5026"/>
                    <a:pt x="5302" y="5026"/>
                  </a:cubicBezTo>
                  <a:cubicBezTo>
                    <a:pt x="5335" y="5026"/>
                    <a:pt x="5368" y="4934"/>
                    <a:pt x="5400" y="4887"/>
                  </a:cubicBezTo>
                  <a:cubicBezTo>
                    <a:pt x="5433" y="4841"/>
                    <a:pt x="5498" y="4795"/>
                    <a:pt x="5530" y="4748"/>
                  </a:cubicBezTo>
                  <a:cubicBezTo>
                    <a:pt x="5596" y="4702"/>
                    <a:pt x="5661" y="4563"/>
                    <a:pt x="5661" y="4516"/>
                  </a:cubicBezTo>
                  <a:cubicBezTo>
                    <a:pt x="5693" y="4470"/>
                    <a:pt x="5759" y="4424"/>
                    <a:pt x="5791" y="4377"/>
                  </a:cubicBezTo>
                  <a:cubicBezTo>
                    <a:pt x="5824" y="4331"/>
                    <a:pt x="5889" y="4331"/>
                    <a:pt x="5921" y="4331"/>
                  </a:cubicBezTo>
                  <a:cubicBezTo>
                    <a:pt x="5987" y="4285"/>
                    <a:pt x="6117" y="4285"/>
                    <a:pt x="6182" y="4285"/>
                  </a:cubicBezTo>
                  <a:cubicBezTo>
                    <a:pt x="6215" y="4331"/>
                    <a:pt x="6280" y="4377"/>
                    <a:pt x="6312" y="4377"/>
                  </a:cubicBezTo>
                  <a:cubicBezTo>
                    <a:pt x="6345" y="4331"/>
                    <a:pt x="6345" y="4192"/>
                    <a:pt x="6378" y="4099"/>
                  </a:cubicBezTo>
                  <a:cubicBezTo>
                    <a:pt x="6378" y="4053"/>
                    <a:pt x="6443" y="4007"/>
                    <a:pt x="6443" y="3960"/>
                  </a:cubicBezTo>
                  <a:cubicBezTo>
                    <a:pt x="6475" y="3914"/>
                    <a:pt x="6573" y="3775"/>
                    <a:pt x="6606" y="3729"/>
                  </a:cubicBezTo>
                  <a:cubicBezTo>
                    <a:pt x="6638" y="3682"/>
                    <a:pt x="6703" y="3543"/>
                    <a:pt x="6736" y="3497"/>
                  </a:cubicBezTo>
                  <a:cubicBezTo>
                    <a:pt x="6768" y="3450"/>
                    <a:pt x="6899" y="3450"/>
                    <a:pt x="6899" y="3450"/>
                  </a:cubicBezTo>
                  <a:cubicBezTo>
                    <a:pt x="6899" y="3450"/>
                    <a:pt x="7029" y="3729"/>
                    <a:pt x="7094" y="3775"/>
                  </a:cubicBezTo>
                  <a:cubicBezTo>
                    <a:pt x="7127" y="3775"/>
                    <a:pt x="7159" y="3729"/>
                    <a:pt x="7159" y="3729"/>
                  </a:cubicBezTo>
                  <a:cubicBezTo>
                    <a:pt x="7192" y="3729"/>
                    <a:pt x="7225" y="3636"/>
                    <a:pt x="7257" y="3636"/>
                  </a:cubicBezTo>
                  <a:cubicBezTo>
                    <a:pt x="7290" y="3589"/>
                    <a:pt x="7355" y="3589"/>
                    <a:pt x="7355" y="3589"/>
                  </a:cubicBezTo>
                  <a:cubicBezTo>
                    <a:pt x="7420" y="3589"/>
                    <a:pt x="7453" y="3589"/>
                    <a:pt x="7485" y="3589"/>
                  </a:cubicBezTo>
                  <a:cubicBezTo>
                    <a:pt x="7550" y="3636"/>
                    <a:pt x="7616" y="3682"/>
                    <a:pt x="7648" y="3682"/>
                  </a:cubicBezTo>
                  <a:cubicBezTo>
                    <a:pt x="7681" y="3729"/>
                    <a:pt x="7811" y="3729"/>
                    <a:pt x="7844" y="3729"/>
                  </a:cubicBezTo>
                  <a:cubicBezTo>
                    <a:pt x="7909" y="3775"/>
                    <a:pt x="8072" y="3775"/>
                    <a:pt x="8137" y="3821"/>
                  </a:cubicBezTo>
                  <a:cubicBezTo>
                    <a:pt x="8235" y="3821"/>
                    <a:pt x="8397" y="3821"/>
                    <a:pt x="8495" y="3821"/>
                  </a:cubicBezTo>
                  <a:cubicBezTo>
                    <a:pt x="8560" y="3868"/>
                    <a:pt x="8658" y="3868"/>
                    <a:pt x="8723" y="3914"/>
                  </a:cubicBezTo>
                  <a:cubicBezTo>
                    <a:pt x="8756" y="3914"/>
                    <a:pt x="8821" y="4007"/>
                    <a:pt x="8886" y="4007"/>
                  </a:cubicBezTo>
                  <a:cubicBezTo>
                    <a:pt x="8951" y="4053"/>
                    <a:pt x="9082" y="4146"/>
                    <a:pt x="9147" y="4192"/>
                  </a:cubicBezTo>
                  <a:cubicBezTo>
                    <a:pt x="9179" y="4238"/>
                    <a:pt x="9277" y="4331"/>
                    <a:pt x="9310" y="4331"/>
                  </a:cubicBezTo>
                  <a:cubicBezTo>
                    <a:pt x="9342" y="4331"/>
                    <a:pt x="9342" y="4285"/>
                    <a:pt x="9342" y="4285"/>
                  </a:cubicBezTo>
                  <a:cubicBezTo>
                    <a:pt x="9375" y="4238"/>
                    <a:pt x="9407" y="4192"/>
                    <a:pt x="9407" y="4192"/>
                  </a:cubicBezTo>
                  <a:cubicBezTo>
                    <a:pt x="9407" y="4146"/>
                    <a:pt x="9407" y="4053"/>
                    <a:pt x="9407" y="4007"/>
                  </a:cubicBezTo>
                  <a:cubicBezTo>
                    <a:pt x="9407" y="4007"/>
                    <a:pt x="9375" y="3868"/>
                    <a:pt x="9375" y="3821"/>
                  </a:cubicBezTo>
                  <a:cubicBezTo>
                    <a:pt x="9407" y="3775"/>
                    <a:pt x="9538" y="3868"/>
                    <a:pt x="9570" y="3821"/>
                  </a:cubicBezTo>
                  <a:cubicBezTo>
                    <a:pt x="9603" y="3821"/>
                    <a:pt x="9570" y="3729"/>
                    <a:pt x="9570" y="3682"/>
                  </a:cubicBezTo>
                  <a:cubicBezTo>
                    <a:pt x="9538" y="3636"/>
                    <a:pt x="9505" y="3543"/>
                    <a:pt x="9505" y="3497"/>
                  </a:cubicBezTo>
                  <a:cubicBezTo>
                    <a:pt x="9505" y="3450"/>
                    <a:pt x="9505" y="3358"/>
                    <a:pt x="9505" y="3265"/>
                  </a:cubicBezTo>
                  <a:cubicBezTo>
                    <a:pt x="9538" y="3172"/>
                    <a:pt x="9570" y="3033"/>
                    <a:pt x="9603" y="2941"/>
                  </a:cubicBezTo>
                  <a:cubicBezTo>
                    <a:pt x="9635" y="2894"/>
                    <a:pt x="9766" y="2755"/>
                    <a:pt x="9798" y="2662"/>
                  </a:cubicBezTo>
                  <a:cubicBezTo>
                    <a:pt x="9863" y="2523"/>
                    <a:pt x="9961" y="2292"/>
                    <a:pt x="10026" y="2153"/>
                  </a:cubicBezTo>
                  <a:cubicBezTo>
                    <a:pt x="10026" y="2060"/>
                    <a:pt x="10059" y="1967"/>
                    <a:pt x="10092" y="1921"/>
                  </a:cubicBezTo>
                  <a:cubicBezTo>
                    <a:pt x="10092" y="1921"/>
                    <a:pt x="10157" y="1874"/>
                    <a:pt x="10189" y="1874"/>
                  </a:cubicBezTo>
                  <a:cubicBezTo>
                    <a:pt x="10222" y="1828"/>
                    <a:pt x="10352" y="1782"/>
                    <a:pt x="10385" y="1735"/>
                  </a:cubicBezTo>
                  <a:cubicBezTo>
                    <a:pt x="10385" y="1643"/>
                    <a:pt x="10287" y="1596"/>
                    <a:pt x="10254" y="1504"/>
                  </a:cubicBezTo>
                  <a:cubicBezTo>
                    <a:pt x="10222" y="1457"/>
                    <a:pt x="10189" y="1365"/>
                    <a:pt x="10157" y="1318"/>
                  </a:cubicBezTo>
                  <a:cubicBezTo>
                    <a:pt x="10124" y="1179"/>
                    <a:pt x="10092" y="947"/>
                    <a:pt x="10026" y="808"/>
                  </a:cubicBezTo>
                  <a:cubicBezTo>
                    <a:pt x="9994" y="669"/>
                    <a:pt x="9896" y="530"/>
                    <a:pt x="9831" y="391"/>
                  </a:cubicBezTo>
                  <a:cubicBezTo>
                    <a:pt x="9831" y="345"/>
                    <a:pt x="9798" y="159"/>
                    <a:pt x="9798" y="159"/>
                  </a:cubicBezTo>
                  <a:cubicBezTo>
                    <a:pt x="9798" y="159"/>
                    <a:pt x="9929" y="252"/>
                    <a:pt x="9961" y="252"/>
                  </a:cubicBezTo>
                  <a:cubicBezTo>
                    <a:pt x="9994" y="298"/>
                    <a:pt x="10092" y="298"/>
                    <a:pt x="10157" y="252"/>
                  </a:cubicBezTo>
                  <a:cubicBezTo>
                    <a:pt x="10157" y="252"/>
                    <a:pt x="10189" y="159"/>
                    <a:pt x="10222" y="159"/>
                  </a:cubicBezTo>
                  <a:cubicBezTo>
                    <a:pt x="10222" y="113"/>
                    <a:pt x="10222" y="20"/>
                    <a:pt x="10254" y="20"/>
                  </a:cubicBezTo>
                  <a:cubicBezTo>
                    <a:pt x="10320" y="-26"/>
                    <a:pt x="10417" y="20"/>
                    <a:pt x="10450" y="20"/>
                  </a:cubicBezTo>
                  <a:cubicBezTo>
                    <a:pt x="10515" y="67"/>
                    <a:pt x="10580" y="113"/>
                    <a:pt x="10613" y="159"/>
                  </a:cubicBezTo>
                  <a:cubicBezTo>
                    <a:pt x="10613" y="206"/>
                    <a:pt x="10613" y="298"/>
                    <a:pt x="10645" y="298"/>
                  </a:cubicBezTo>
                  <a:cubicBezTo>
                    <a:pt x="10678" y="345"/>
                    <a:pt x="10776" y="345"/>
                    <a:pt x="10808" y="345"/>
                  </a:cubicBezTo>
                  <a:cubicBezTo>
                    <a:pt x="10841" y="345"/>
                    <a:pt x="10971" y="252"/>
                    <a:pt x="11004" y="252"/>
                  </a:cubicBezTo>
                  <a:cubicBezTo>
                    <a:pt x="11004" y="206"/>
                    <a:pt x="11036" y="159"/>
                    <a:pt x="11069" y="159"/>
                  </a:cubicBezTo>
                  <a:cubicBezTo>
                    <a:pt x="11102" y="113"/>
                    <a:pt x="11134" y="113"/>
                    <a:pt x="11167" y="113"/>
                  </a:cubicBezTo>
                  <a:cubicBezTo>
                    <a:pt x="11199" y="113"/>
                    <a:pt x="11297" y="113"/>
                    <a:pt x="11362" y="159"/>
                  </a:cubicBezTo>
                  <a:cubicBezTo>
                    <a:pt x="11395" y="159"/>
                    <a:pt x="11492" y="206"/>
                    <a:pt x="11558" y="206"/>
                  </a:cubicBezTo>
                  <a:cubicBezTo>
                    <a:pt x="11590" y="159"/>
                    <a:pt x="11688" y="113"/>
                    <a:pt x="11753" y="113"/>
                  </a:cubicBezTo>
                  <a:cubicBezTo>
                    <a:pt x="11851" y="67"/>
                    <a:pt x="12046" y="159"/>
                    <a:pt x="12177" y="206"/>
                  </a:cubicBezTo>
                  <a:cubicBezTo>
                    <a:pt x="12242" y="252"/>
                    <a:pt x="12372" y="438"/>
                    <a:pt x="12470" y="484"/>
                  </a:cubicBezTo>
                  <a:cubicBezTo>
                    <a:pt x="12568" y="530"/>
                    <a:pt x="12763" y="530"/>
                    <a:pt x="12828" y="577"/>
                  </a:cubicBezTo>
                  <a:cubicBezTo>
                    <a:pt x="12926" y="577"/>
                    <a:pt x="13056" y="577"/>
                    <a:pt x="13121" y="623"/>
                  </a:cubicBezTo>
                  <a:cubicBezTo>
                    <a:pt x="13187" y="669"/>
                    <a:pt x="13349" y="716"/>
                    <a:pt x="13415" y="808"/>
                  </a:cubicBezTo>
                  <a:cubicBezTo>
                    <a:pt x="13447" y="855"/>
                    <a:pt x="13545" y="994"/>
                    <a:pt x="13578" y="1086"/>
                  </a:cubicBezTo>
                  <a:cubicBezTo>
                    <a:pt x="13643" y="1133"/>
                    <a:pt x="13740" y="1179"/>
                    <a:pt x="13806" y="1226"/>
                  </a:cubicBezTo>
                  <a:cubicBezTo>
                    <a:pt x="13838" y="1226"/>
                    <a:pt x="13936" y="1272"/>
                    <a:pt x="13968" y="1272"/>
                  </a:cubicBezTo>
                  <a:cubicBezTo>
                    <a:pt x="14099" y="1272"/>
                    <a:pt x="14229" y="994"/>
                    <a:pt x="14327" y="1040"/>
                  </a:cubicBezTo>
                  <a:cubicBezTo>
                    <a:pt x="14359" y="1086"/>
                    <a:pt x="14359" y="1226"/>
                    <a:pt x="14359" y="1318"/>
                  </a:cubicBezTo>
                  <a:cubicBezTo>
                    <a:pt x="14359" y="1365"/>
                    <a:pt x="14425" y="1457"/>
                    <a:pt x="14425" y="1504"/>
                  </a:cubicBezTo>
                  <a:cubicBezTo>
                    <a:pt x="14457" y="1550"/>
                    <a:pt x="14490" y="1689"/>
                    <a:pt x="14490" y="1735"/>
                  </a:cubicBezTo>
                  <a:cubicBezTo>
                    <a:pt x="14457" y="1782"/>
                    <a:pt x="14392" y="1874"/>
                    <a:pt x="14392" y="1921"/>
                  </a:cubicBezTo>
                  <a:cubicBezTo>
                    <a:pt x="14359" y="2060"/>
                    <a:pt x="14294" y="2292"/>
                    <a:pt x="14294" y="2384"/>
                  </a:cubicBezTo>
                  <a:cubicBezTo>
                    <a:pt x="14294" y="2431"/>
                    <a:pt x="14327" y="2523"/>
                    <a:pt x="14327" y="2570"/>
                  </a:cubicBezTo>
                  <a:cubicBezTo>
                    <a:pt x="14359" y="2662"/>
                    <a:pt x="14359" y="2848"/>
                    <a:pt x="14359" y="2894"/>
                  </a:cubicBezTo>
                  <a:cubicBezTo>
                    <a:pt x="14359" y="2941"/>
                    <a:pt x="14327" y="3033"/>
                    <a:pt x="14327" y="3080"/>
                  </a:cubicBezTo>
                  <a:cubicBezTo>
                    <a:pt x="14359" y="3126"/>
                    <a:pt x="14392" y="3172"/>
                    <a:pt x="14425" y="3172"/>
                  </a:cubicBezTo>
                  <a:cubicBezTo>
                    <a:pt x="14457" y="3219"/>
                    <a:pt x="14587" y="3311"/>
                    <a:pt x="14620" y="3358"/>
                  </a:cubicBezTo>
                  <a:cubicBezTo>
                    <a:pt x="14718" y="3404"/>
                    <a:pt x="14881" y="3543"/>
                    <a:pt x="14946" y="3636"/>
                  </a:cubicBezTo>
                  <a:cubicBezTo>
                    <a:pt x="14978" y="3682"/>
                    <a:pt x="15076" y="3775"/>
                    <a:pt x="15141" y="3775"/>
                  </a:cubicBezTo>
                  <a:cubicBezTo>
                    <a:pt x="15239" y="3821"/>
                    <a:pt x="15435" y="3682"/>
                    <a:pt x="15532" y="3729"/>
                  </a:cubicBezTo>
                  <a:cubicBezTo>
                    <a:pt x="15597" y="3775"/>
                    <a:pt x="15695" y="4007"/>
                    <a:pt x="15760" y="4053"/>
                  </a:cubicBezTo>
                  <a:cubicBezTo>
                    <a:pt x="15793" y="4099"/>
                    <a:pt x="15923" y="4053"/>
                    <a:pt x="15956" y="4099"/>
                  </a:cubicBezTo>
                  <a:cubicBezTo>
                    <a:pt x="16054" y="4146"/>
                    <a:pt x="16216" y="4285"/>
                    <a:pt x="16282" y="4377"/>
                  </a:cubicBezTo>
                  <a:cubicBezTo>
                    <a:pt x="16347" y="4470"/>
                    <a:pt x="16379" y="4702"/>
                    <a:pt x="16444" y="4795"/>
                  </a:cubicBezTo>
                  <a:cubicBezTo>
                    <a:pt x="16477" y="4887"/>
                    <a:pt x="16510" y="4980"/>
                    <a:pt x="16542" y="5026"/>
                  </a:cubicBezTo>
                  <a:cubicBezTo>
                    <a:pt x="16607" y="5073"/>
                    <a:pt x="16738" y="4980"/>
                    <a:pt x="16803" y="4980"/>
                  </a:cubicBezTo>
                  <a:cubicBezTo>
                    <a:pt x="16868" y="5026"/>
                    <a:pt x="16868" y="5258"/>
                    <a:pt x="16933" y="5304"/>
                  </a:cubicBezTo>
                  <a:cubicBezTo>
                    <a:pt x="17063" y="5397"/>
                    <a:pt x="17357" y="5397"/>
                    <a:pt x="17520" y="5351"/>
                  </a:cubicBezTo>
                  <a:cubicBezTo>
                    <a:pt x="17585" y="5351"/>
                    <a:pt x="17715" y="5258"/>
                    <a:pt x="17780" y="5212"/>
                  </a:cubicBezTo>
                  <a:cubicBezTo>
                    <a:pt x="17845" y="5119"/>
                    <a:pt x="17943" y="4980"/>
                    <a:pt x="18008" y="4887"/>
                  </a:cubicBezTo>
                  <a:cubicBezTo>
                    <a:pt x="18073" y="4841"/>
                    <a:pt x="18139" y="4795"/>
                    <a:pt x="18204" y="4748"/>
                  </a:cubicBezTo>
                  <a:cubicBezTo>
                    <a:pt x="18302" y="4702"/>
                    <a:pt x="18530" y="4841"/>
                    <a:pt x="18595" y="4795"/>
                  </a:cubicBezTo>
                  <a:cubicBezTo>
                    <a:pt x="18692" y="4656"/>
                    <a:pt x="18562" y="4192"/>
                    <a:pt x="18595" y="4007"/>
                  </a:cubicBezTo>
                  <a:cubicBezTo>
                    <a:pt x="18627" y="3914"/>
                    <a:pt x="18692" y="3821"/>
                    <a:pt x="18692" y="3775"/>
                  </a:cubicBezTo>
                  <a:cubicBezTo>
                    <a:pt x="18725" y="3682"/>
                    <a:pt x="18692" y="3543"/>
                    <a:pt x="18725" y="3450"/>
                  </a:cubicBezTo>
                  <a:cubicBezTo>
                    <a:pt x="18725" y="3450"/>
                    <a:pt x="18790" y="3311"/>
                    <a:pt x="18823" y="3311"/>
                  </a:cubicBezTo>
                  <a:cubicBezTo>
                    <a:pt x="18888" y="3311"/>
                    <a:pt x="18921" y="3404"/>
                    <a:pt x="18953" y="3450"/>
                  </a:cubicBezTo>
                  <a:cubicBezTo>
                    <a:pt x="18986" y="3450"/>
                    <a:pt x="19083" y="3450"/>
                    <a:pt x="19116" y="3450"/>
                  </a:cubicBezTo>
                  <a:cubicBezTo>
                    <a:pt x="19181" y="3497"/>
                    <a:pt x="19344" y="3497"/>
                    <a:pt x="19409" y="3450"/>
                  </a:cubicBezTo>
                  <a:cubicBezTo>
                    <a:pt x="19442" y="3450"/>
                    <a:pt x="19540" y="3404"/>
                    <a:pt x="19540" y="3311"/>
                  </a:cubicBezTo>
                  <a:cubicBezTo>
                    <a:pt x="19572" y="3265"/>
                    <a:pt x="19572" y="3126"/>
                    <a:pt x="19572" y="3033"/>
                  </a:cubicBezTo>
                  <a:cubicBezTo>
                    <a:pt x="19572" y="2987"/>
                    <a:pt x="19507" y="2894"/>
                    <a:pt x="19540" y="2848"/>
                  </a:cubicBezTo>
                  <a:cubicBezTo>
                    <a:pt x="19540" y="2801"/>
                    <a:pt x="19637" y="2848"/>
                    <a:pt x="19670" y="2848"/>
                  </a:cubicBezTo>
                  <a:cubicBezTo>
                    <a:pt x="19702" y="2801"/>
                    <a:pt x="19735" y="2616"/>
                    <a:pt x="19768" y="2570"/>
                  </a:cubicBezTo>
                  <a:cubicBezTo>
                    <a:pt x="19800" y="2477"/>
                    <a:pt x="19865" y="2292"/>
                    <a:pt x="19865" y="2199"/>
                  </a:cubicBezTo>
                  <a:cubicBezTo>
                    <a:pt x="19898" y="2106"/>
                    <a:pt x="19898" y="1921"/>
                    <a:pt x="19898" y="1828"/>
                  </a:cubicBezTo>
                  <a:cubicBezTo>
                    <a:pt x="19963" y="1782"/>
                    <a:pt x="20093" y="1735"/>
                    <a:pt x="20126" y="1689"/>
                  </a:cubicBezTo>
                  <a:cubicBezTo>
                    <a:pt x="20191" y="1689"/>
                    <a:pt x="20321" y="1596"/>
                    <a:pt x="20387" y="1596"/>
                  </a:cubicBezTo>
                  <a:cubicBezTo>
                    <a:pt x="20419" y="1596"/>
                    <a:pt x="20452" y="1643"/>
                    <a:pt x="20484" y="1643"/>
                  </a:cubicBezTo>
                  <a:cubicBezTo>
                    <a:pt x="20582" y="1735"/>
                    <a:pt x="20745" y="1967"/>
                    <a:pt x="20778" y="2106"/>
                  </a:cubicBezTo>
                  <a:cubicBezTo>
                    <a:pt x="20810" y="2199"/>
                    <a:pt x="20778" y="2384"/>
                    <a:pt x="20778" y="2431"/>
                  </a:cubicBezTo>
                  <a:cubicBezTo>
                    <a:pt x="20810" y="2477"/>
                    <a:pt x="20875" y="2431"/>
                    <a:pt x="20908" y="2477"/>
                  </a:cubicBezTo>
                  <a:cubicBezTo>
                    <a:pt x="20973" y="2523"/>
                    <a:pt x="21006" y="2662"/>
                    <a:pt x="21071" y="2709"/>
                  </a:cubicBezTo>
                  <a:cubicBezTo>
                    <a:pt x="21136" y="2709"/>
                    <a:pt x="21234" y="2662"/>
                    <a:pt x="21299" y="2709"/>
                  </a:cubicBezTo>
                  <a:cubicBezTo>
                    <a:pt x="21331" y="2755"/>
                    <a:pt x="21397" y="2801"/>
                    <a:pt x="21429" y="2848"/>
                  </a:cubicBezTo>
                  <a:cubicBezTo>
                    <a:pt x="21462" y="2894"/>
                    <a:pt x="21494" y="2941"/>
                    <a:pt x="21527" y="2987"/>
                  </a:cubicBezTo>
                  <a:cubicBezTo>
                    <a:pt x="21527" y="3080"/>
                    <a:pt x="21527" y="3172"/>
                    <a:pt x="21559" y="3172"/>
                  </a:cubicBezTo>
                  <a:cubicBezTo>
                    <a:pt x="21559" y="3265"/>
                    <a:pt x="21559" y="3358"/>
                    <a:pt x="21592" y="3404"/>
                  </a:cubicBezTo>
                  <a:cubicBezTo>
                    <a:pt x="21592" y="3450"/>
                    <a:pt x="21592" y="3450"/>
                    <a:pt x="21592" y="345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30F5FC70-A995-46F3-94D1-F0C0AD991240}"/>
                </a:ext>
              </a:extLst>
            </p:cNvPr>
            <p:cNvSpPr/>
            <p:nvPr/>
          </p:nvSpPr>
          <p:spPr>
            <a:xfrm>
              <a:off x="6447101" y="2665640"/>
              <a:ext cx="4411479" cy="3099557"/>
            </a:xfrm>
            <a:custGeom>
              <a:avLst/>
              <a:gdLst/>
              <a:ahLst/>
              <a:cxnLst>
                <a:cxn ang="0">
                  <a:pos x="wd2" y="hd2"/>
                </a:cxn>
                <a:cxn ang="5400000">
                  <a:pos x="wd2" y="hd2"/>
                </a:cxn>
                <a:cxn ang="10800000">
                  <a:pos x="wd2" y="hd2"/>
                </a:cxn>
                <a:cxn ang="16200000">
                  <a:pos x="wd2" y="hd2"/>
                </a:cxn>
              </a:cxnLst>
              <a:rect l="0" t="0" r="r" b="b"/>
              <a:pathLst>
                <a:path w="21592" h="21574" extrusionOk="0">
                  <a:moveTo>
                    <a:pt x="21592" y="3450"/>
                  </a:moveTo>
                  <a:cubicBezTo>
                    <a:pt x="21592" y="3450"/>
                    <a:pt x="21559" y="3497"/>
                    <a:pt x="21559" y="3543"/>
                  </a:cubicBezTo>
                  <a:cubicBezTo>
                    <a:pt x="21527" y="3589"/>
                    <a:pt x="21494" y="3589"/>
                    <a:pt x="21462" y="3636"/>
                  </a:cubicBezTo>
                  <a:cubicBezTo>
                    <a:pt x="21429" y="3729"/>
                    <a:pt x="21397" y="3775"/>
                    <a:pt x="21397" y="3868"/>
                  </a:cubicBezTo>
                  <a:cubicBezTo>
                    <a:pt x="21364" y="3914"/>
                    <a:pt x="21331" y="4007"/>
                    <a:pt x="21331" y="4053"/>
                  </a:cubicBezTo>
                  <a:cubicBezTo>
                    <a:pt x="21299" y="4146"/>
                    <a:pt x="21299" y="4238"/>
                    <a:pt x="21299" y="4331"/>
                  </a:cubicBezTo>
                  <a:cubicBezTo>
                    <a:pt x="21299" y="4377"/>
                    <a:pt x="21266" y="4424"/>
                    <a:pt x="21266" y="4470"/>
                  </a:cubicBezTo>
                  <a:cubicBezTo>
                    <a:pt x="21266" y="4516"/>
                    <a:pt x="21331" y="4609"/>
                    <a:pt x="21331" y="4656"/>
                  </a:cubicBezTo>
                  <a:cubicBezTo>
                    <a:pt x="21331" y="4748"/>
                    <a:pt x="21299" y="4841"/>
                    <a:pt x="21299" y="4934"/>
                  </a:cubicBezTo>
                  <a:cubicBezTo>
                    <a:pt x="21299" y="4980"/>
                    <a:pt x="21331" y="5026"/>
                    <a:pt x="21331" y="5073"/>
                  </a:cubicBezTo>
                  <a:cubicBezTo>
                    <a:pt x="21331" y="5119"/>
                    <a:pt x="21331" y="5212"/>
                    <a:pt x="21331" y="5258"/>
                  </a:cubicBezTo>
                  <a:cubicBezTo>
                    <a:pt x="21299" y="5304"/>
                    <a:pt x="21299" y="5444"/>
                    <a:pt x="21266" y="5536"/>
                  </a:cubicBezTo>
                  <a:cubicBezTo>
                    <a:pt x="21266" y="5583"/>
                    <a:pt x="21201" y="5722"/>
                    <a:pt x="21168" y="5768"/>
                  </a:cubicBezTo>
                  <a:cubicBezTo>
                    <a:pt x="21168" y="5814"/>
                    <a:pt x="21136" y="5907"/>
                    <a:pt x="21136" y="6000"/>
                  </a:cubicBezTo>
                  <a:cubicBezTo>
                    <a:pt x="21103" y="6046"/>
                    <a:pt x="21136" y="6139"/>
                    <a:pt x="21136" y="6185"/>
                  </a:cubicBezTo>
                  <a:cubicBezTo>
                    <a:pt x="21103" y="6232"/>
                    <a:pt x="21071" y="6324"/>
                    <a:pt x="21038" y="6371"/>
                  </a:cubicBezTo>
                  <a:cubicBezTo>
                    <a:pt x="21038" y="6371"/>
                    <a:pt x="20940" y="6463"/>
                    <a:pt x="20908" y="6463"/>
                  </a:cubicBezTo>
                  <a:cubicBezTo>
                    <a:pt x="20908" y="6463"/>
                    <a:pt x="20843" y="6556"/>
                    <a:pt x="20843" y="6602"/>
                  </a:cubicBezTo>
                  <a:cubicBezTo>
                    <a:pt x="20810" y="6649"/>
                    <a:pt x="20810" y="6741"/>
                    <a:pt x="20810" y="6741"/>
                  </a:cubicBezTo>
                  <a:cubicBezTo>
                    <a:pt x="20810" y="6834"/>
                    <a:pt x="20843" y="6973"/>
                    <a:pt x="20843" y="7019"/>
                  </a:cubicBezTo>
                  <a:cubicBezTo>
                    <a:pt x="20875" y="7066"/>
                    <a:pt x="20908" y="7159"/>
                    <a:pt x="20908" y="7205"/>
                  </a:cubicBezTo>
                  <a:cubicBezTo>
                    <a:pt x="20940" y="7251"/>
                    <a:pt x="21038" y="7344"/>
                    <a:pt x="21038" y="7437"/>
                  </a:cubicBezTo>
                  <a:cubicBezTo>
                    <a:pt x="21038" y="7437"/>
                    <a:pt x="21038" y="7529"/>
                    <a:pt x="21038" y="7529"/>
                  </a:cubicBezTo>
                  <a:cubicBezTo>
                    <a:pt x="21006" y="7576"/>
                    <a:pt x="20908" y="7622"/>
                    <a:pt x="20875" y="7668"/>
                  </a:cubicBezTo>
                  <a:cubicBezTo>
                    <a:pt x="20810" y="7715"/>
                    <a:pt x="20712" y="7807"/>
                    <a:pt x="20680" y="7854"/>
                  </a:cubicBezTo>
                  <a:cubicBezTo>
                    <a:pt x="20615" y="7854"/>
                    <a:pt x="20549" y="7947"/>
                    <a:pt x="20517" y="7993"/>
                  </a:cubicBezTo>
                  <a:cubicBezTo>
                    <a:pt x="20517" y="8039"/>
                    <a:pt x="20484" y="8132"/>
                    <a:pt x="20484" y="8132"/>
                  </a:cubicBezTo>
                  <a:cubicBezTo>
                    <a:pt x="20484" y="8178"/>
                    <a:pt x="20517" y="8271"/>
                    <a:pt x="20549" y="8317"/>
                  </a:cubicBezTo>
                  <a:cubicBezTo>
                    <a:pt x="20549" y="8317"/>
                    <a:pt x="20615" y="8364"/>
                    <a:pt x="20647" y="8410"/>
                  </a:cubicBezTo>
                  <a:cubicBezTo>
                    <a:pt x="20647" y="8410"/>
                    <a:pt x="20680" y="8549"/>
                    <a:pt x="20680" y="8595"/>
                  </a:cubicBezTo>
                  <a:cubicBezTo>
                    <a:pt x="20647" y="8735"/>
                    <a:pt x="20419" y="8920"/>
                    <a:pt x="20321" y="9059"/>
                  </a:cubicBezTo>
                  <a:cubicBezTo>
                    <a:pt x="20289" y="9059"/>
                    <a:pt x="20256" y="9105"/>
                    <a:pt x="20256" y="9152"/>
                  </a:cubicBezTo>
                  <a:cubicBezTo>
                    <a:pt x="20224" y="9291"/>
                    <a:pt x="20256" y="9522"/>
                    <a:pt x="20289" y="9615"/>
                  </a:cubicBezTo>
                  <a:cubicBezTo>
                    <a:pt x="20289" y="9662"/>
                    <a:pt x="20321" y="9708"/>
                    <a:pt x="20354" y="9754"/>
                  </a:cubicBezTo>
                  <a:cubicBezTo>
                    <a:pt x="20387" y="9847"/>
                    <a:pt x="20419" y="10079"/>
                    <a:pt x="20419" y="10171"/>
                  </a:cubicBezTo>
                  <a:cubicBezTo>
                    <a:pt x="20452" y="10264"/>
                    <a:pt x="20452" y="10357"/>
                    <a:pt x="20484" y="10403"/>
                  </a:cubicBezTo>
                  <a:cubicBezTo>
                    <a:pt x="20484" y="10450"/>
                    <a:pt x="20517" y="10496"/>
                    <a:pt x="20549" y="10496"/>
                  </a:cubicBezTo>
                  <a:cubicBezTo>
                    <a:pt x="20615" y="10542"/>
                    <a:pt x="20680" y="10496"/>
                    <a:pt x="20712" y="10496"/>
                  </a:cubicBezTo>
                  <a:cubicBezTo>
                    <a:pt x="20778" y="10450"/>
                    <a:pt x="20908" y="10357"/>
                    <a:pt x="20973" y="10357"/>
                  </a:cubicBezTo>
                  <a:cubicBezTo>
                    <a:pt x="21038" y="10403"/>
                    <a:pt x="21168" y="10450"/>
                    <a:pt x="21201" y="10542"/>
                  </a:cubicBezTo>
                  <a:cubicBezTo>
                    <a:pt x="21234" y="10542"/>
                    <a:pt x="21299" y="10635"/>
                    <a:pt x="21299" y="10681"/>
                  </a:cubicBezTo>
                  <a:cubicBezTo>
                    <a:pt x="21364" y="10774"/>
                    <a:pt x="21462" y="10913"/>
                    <a:pt x="21494" y="10959"/>
                  </a:cubicBezTo>
                  <a:cubicBezTo>
                    <a:pt x="21527" y="11098"/>
                    <a:pt x="21494" y="11377"/>
                    <a:pt x="21494" y="11469"/>
                  </a:cubicBezTo>
                  <a:cubicBezTo>
                    <a:pt x="21494" y="11562"/>
                    <a:pt x="21462" y="11794"/>
                    <a:pt x="21462" y="11886"/>
                  </a:cubicBezTo>
                  <a:cubicBezTo>
                    <a:pt x="21429" y="11933"/>
                    <a:pt x="21364" y="12072"/>
                    <a:pt x="21364" y="12118"/>
                  </a:cubicBezTo>
                  <a:cubicBezTo>
                    <a:pt x="21331" y="12211"/>
                    <a:pt x="21331" y="12350"/>
                    <a:pt x="21299" y="12396"/>
                  </a:cubicBezTo>
                  <a:cubicBezTo>
                    <a:pt x="21299" y="12489"/>
                    <a:pt x="21234" y="12674"/>
                    <a:pt x="21168" y="12674"/>
                  </a:cubicBezTo>
                  <a:cubicBezTo>
                    <a:pt x="21136" y="12721"/>
                    <a:pt x="21071" y="12674"/>
                    <a:pt x="21038" y="12674"/>
                  </a:cubicBezTo>
                  <a:cubicBezTo>
                    <a:pt x="21006" y="12674"/>
                    <a:pt x="20940" y="12582"/>
                    <a:pt x="20908" y="12582"/>
                  </a:cubicBezTo>
                  <a:cubicBezTo>
                    <a:pt x="20875" y="12582"/>
                    <a:pt x="20778" y="12535"/>
                    <a:pt x="20712" y="12535"/>
                  </a:cubicBezTo>
                  <a:cubicBezTo>
                    <a:pt x="20680" y="12535"/>
                    <a:pt x="20517" y="12582"/>
                    <a:pt x="20452" y="12535"/>
                  </a:cubicBezTo>
                  <a:cubicBezTo>
                    <a:pt x="20419" y="12535"/>
                    <a:pt x="20354" y="12489"/>
                    <a:pt x="20289" y="12489"/>
                  </a:cubicBezTo>
                  <a:cubicBezTo>
                    <a:pt x="20224" y="12443"/>
                    <a:pt x="20061" y="12443"/>
                    <a:pt x="19996" y="12443"/>
                  </a:cubicBezTo>
                  <a:cubicBezTo>
                    <a:pt x="19930" y="12489"/>
                    <a:pt x="19865" y="12535"/>
                    <a:pt x="19833" y="12535"/>
                  </a:cubicBezTo>
                  <a:cubicBezTo>
                    <a:pt x="19735" y="12582"/>
                    <a:pt x="19507" y="12628"/>
                    <a:pt x="19442" y="12535"/>
                  </a:cubicBezTo>
                  <a:cubicBezTo>
                    <a:pt x="19409" y="12535"/>
                    <a:pt x="19409" y="12443"/>
                    <a:pt x="19409" y="12396"/>
                  </a:cubicBezTo>
                  <a:cubicBezTo>
                    <a:pt x="19377" y="12350"/>
                    <a:pt x="19344" y="12304"/>
                    <a:pt x="19344" y="12257"/>
                  </a:cubicBezTo>
                  <a:cubicBezTo>
                    <a:pt x="19311" y="12165"/>
                    <a:pt x="19311" y="12026"/>
                    <a:pt x="19279" y="12026"/>
                  </a:cubicBezTo>
                  <a:cubicBezTo>
                    <a:pt x="19246" y="11979"/>
                    <a:pt x="19149" y="11886"/>
                    <a:pt x="19116" y="11886"/>
                  </a:cubicBezTo>
                  <a:cubicBezTo>
                    <a:pt x="19083" y="11840"/>
                    <a:pt x="18953" y="11886"/>
                    <a:pt x="18921" y="11886"/>
                  </a:cubicBezTo>
                  <a:cubicBezTo>
                    <a:pt x="18888" y="11840"/>
                    <a:pt x="18823" y="11840"/>
                    <a:pt x="18823" y="11794"/>
                  </a:cubicBezTo>
                  <a:cubicBezTo>
                    <a:pt x="18790" y="11794"/>
                    <a:pt x="18725" y="11747"/>
                    <a:pt x="18725" y="11701"/>
                  </a:cubicBezTo>
                  <a:cubicBezTo>
                    <a:pt x="18725" y="11655"/>
                    <a:pt x="18725" y="11516"/>
                    <a:pt x="18725" y="11469"/>
                  </a:cubicBezTo>
                  <a:cubicBezTo>
                    <a:pt x="18758" y="11469"/>
                    <a:pt x="18855" y="11423"/>
                    <a:pt x="18855" y="11330"/>
                  </a:cubicBezTo>
                  <a:cubicBezTo>
                    <a:pt x="18888" y="11284"/>
                    <a:pt x="18855" y="11145"/>
                    <a:pt x="18855" y="11098"/>
                  </a:cubicBezTo>
                  <a:cubicBezTo>
                    <a:pt x="18855" y="11052"/>
                    <a:pt x="18855" y="11006"/>
                    <a:pt x="18823" y="10959"/>
                  </a:cubicBezTo>
                  <a:cubicBezTo>
                    <a:pt x="18823" y="10913"/>
                    <a:pt x="18725" y="10820"/>
                    <a:pt x="18725" y="10774"/>
                  </a:cubicBezTo>
                  <a:cubicBezTo>
                    <a:pt x="18692" y="10728"/>
                    <a:pt x="18692" y="10635"/>
                    <a:pt x="18660" y="10542"/>
                  </a:cubicBezTo>
                  <a:cubicBezTo>
                    <a:pt x="18660" y="10542"/>
                    <a:pt x="18660" y="10450"/>
                    <a:pt x="18660" y="10450"/>
                  </a:cubicBezTo>
                  <a:cubicBezTo>
                    <a:pt x="18627" y="10403"/>
                    <a:pt x="18530" y="10403"/>
                    <a:pt x="18497" y="10450"/>
                  </a:cubicBezTo>
                  <a:cubicBezTo>
                    <a:pt x="18464" y="10450"/>
                    <a:pt x="18464" y="10542"/>
                    <a:pt x="18464" y="10589"/>
                  </a:cubicBezTo>
                  <a:cubicBezTo>
                    <a:pt x="18464" y="10635"/>
                    <a:pt x="18464" y="10635"/>
                    <a:pt x="18464" y="10635"/>
                  </a:cubicBezTo>
                  <a:cubicBezTo>
                    <a:pt x="18464" y="10681"/>
                    <a:pt x="18432" y="10774"/>
                    <a:pt x="18399" y="10774"/>
                  </a:cubicBezTo>
                  <a:cubicBezTo>
                    <a:pt x="18399" y="10820"/>
                    <a:pt x="18334" y="10774"/>
                    <a:pt x="18334" y="10774"/>
                  </a:cubicBezTo>
                  <a:cubicBezTo>
                    <a:pt x="18302" y="10774"/>
                    <a:pt x="18236" y="10728"/>
                    <a:pt x="18204" y="10728"/>
                  </a:cubicBezTo>
                  <a:cubicBezTo>
                    <a:pt x="18171" y="10681"/>
                    <a:pt x="18106" y="10681"/>
                    <a:pt x="18073" y="10681"/>
                  </a:cubicBezTo>
                  <a:cubicBezTo>
                    <a:pt x="18041" y="10681"/>
                    <a:pt x="17943" y="10728"/>
                    <a:pt x="17911" y="10774"/>
                  </a:cubicBezTo>
                  <a:cubicBezTo>
                    <a:pt x="17878" y="10774"/>
                    <a:pt x="17878" y="10913"/>
                    <a:pt x="17845" y="10913"/>
                  </a:cubicBezTo>
                  <a:cubicBezTo>
                    <a:pt x="17813" y="10959"/>
                    <a:pt x="17748" y="10959"/>
                    <a:pt x="17715" y="10959"/>
                  </a:cubicBezTo>
                  <a:cubicBezTo>
                    <a:pt x="17682" y="11006"/>
                    <a:pt x="17650" y="11098"/>
                    <a:pt x="17617" y="11098"/>
                  </a:cubicBezTo>
                  <a:cubicBezTo>
                    <a:pt x="17585" y="11145"/>
                    <a:pt x="17487" y="11191"/>
                    <a:pt x="17422" y="11191"/>
                  </a:cubicBezTo>
                  <a:cubicBezTo>
                    <a:pt x="17422" y="11191"/>
                    <a:pt x="17389" y="11238"/>
                    <a:pt x="17357" y="11238"/>
                  </a:cubicBezTo>
                  <a:cubicBezTo>
                    <a:pt x="17324" y="11238"/>
                    <a:pt x="17259" y="11191"/>
                    <a:pt x="17226" y="11191"/>
                  </a:cubicBezTo>
                  <a:cubicBezTo>
                    <a:pt x="17194" y="11191"/>
                    <a:pt x="17096" y="11191"/>
                    <a:pt x="17063" y="11238"/>
                  </a:cubicBezTo>
                  <a:cubicBezTo>
                    <a:pt x="17031" y="11284"/>
                    <a:pt x="16966" y="11423"/>
                    <a:pt x="16966" y="11469"/>
                  </a:cubicBezTo>
                  <a:cubicBezTo>
                    <a:pt x="16966" y="11562"/>
                    <a:pt x="17063" y="11747"/>
                    <a:pt x="17031" y="11840"/>
                  </a:cubicBezTo>
                  <a:cubicBezTo>
                    <a:pt x="16998" y="11886"/>
                    <a:pt x="16901" y="11933"/>
                    <a:pt x="16868" y="11933"/>
                  </a:cubicBezTo>
                  <a:cubicBezTo>
                    <a:pt x="16835" y="11979"/>
                    <a:pt x="16770" y="12026"/>
                    <a:pt x="16738" y="12072"/>
                  </a:cubicBezTo>
                  <a:cubicBezTo>
                    <a:pt x="16738" y="12118"/>
                    <a:pt x="16738" y="12304"/>
                    <a:pt x="16705" y="12304"/>
                  </a:cubicBezTo>
                  <a:cubicBezTo>
                    <a:pt x="16640" y="12443"/>
                    <a:pt x="16510" y="12582"/>
                    <a:pt x="16444" y="12674"/>
                  </a:cubicBezTo>
                  <a:cubicBezTo>
                    <a:pt x="16444" y="12721"/>
                    <a:pt x="16412" y="12860"/>
                    <a:pt x="16412" y="12860"/>
                  </a:cubicBezTo>
                  <a:cubicBezTo>
                    <a:pt x="16412" y="12953"/>
                    <a:pt x="16412" y="13138"/>
                    <a:pt x="16412" y="13231"/>
                  </a:cubicBezTo>
                  <a:cubicBezTo>
                    <a:pt x="16412" y="13323"/>
                    <a:pt x="16412" y="13416"/>
                    <a:pt x="16412" y="13509"/>
                  </a:cubicBezTo>
                  <a:cubicBezTo>
                    <a:pt x="16379" y="13555"/>
                    <a:pt x="16347" y="13601"/>
                    <a:pt x="16347" y="13648"/>
                  </a:cubicBezTo>
                  <a:cubicBezTo>
                    <a:pt x="16347" y="13694"/>
                    <a:pt x="16282" y="13833"/>
                    <a:pt x="16249" y="13880"/>
                  </a:cubicBezTo>
                  <a:cubicBezTo>
                    <a:pt x="16249" y="13972"/>
                    <a:pt x="16282" y="14250"/>
                    <a:pt x="16314" y="14343"/>
                  </a:cubicBezTo>
                  <a:cubicBezTo>
                    <a:pt x="16314" y="14389"/>
                    <a:pt x="16347" y="14482"/>
                    <a:pt x="16347" y="14529"/>
                  </a:cubicBezTo>
                  <a:cubicBezTo>
                    <a:pt x="16347" y="14529"/>
                    <a:pt x="16314" y="14621"/>
                    <a:pt x="16314" y="14714"/>
                  </a:cubicBezTo>
                  <a:cubicBezTo>
                    <a:pt x="16282" y="14760"/>
                    <a:pt x="16282" y="14946"/>
                    <a:pt x="16282" y="15038"/>
                  </a:cubicBezTo>
                  <a:cubicBezTo>
                    <a:pt x="16314" y="15085"/>
                    <a:pt x="16379" y="15177"/>
                    <a:pt x="16412" y="15270"/>
                  </a:cubicBezTo>
                  <a:cubicBezTo>
                    <a:pt x="16412" y="15316"/>
                    <a:pt x="16444" y="15456"/>
                    <a:pt x="16510" y="15502"/>
                  </a:cubicBezTo>
                  <a:cubicBezTo>
                    <a:pt x="16510" y="15548"/>
                    <a:pt x="16575" y="15548"/>
                    <a:pt x="16607" y="15548"/>
                  </a:cubicBezTo>
                  <a:cubicBezTo>
                    <a:pt x="16640" y="15595"/>
                    <a:pt x="16705" y="15641"/>
                    <a:pt x="16738" y="15641"/>
                  </a:cubicBezTo>
                  <a:cubicBezTo>
                    <a:pt x="16770" y="15641"/>
                    <a:pt x="16835" y="15641"/>
                    <a:pt x="16868" y="15641"/>
                  </a:cubicBezTo>
                  <a:cubicBezTo>
                    <a:pt x="16933" y="15641"/>
                    <a:pt x="17031" y="15595"/>
                    <a:pt x="17096" y="15595"/>
                  </a:cubicBezTo>
                  <a:cubicBezTo>
                    <a:pt x="17129" y="15595"/>
                    <a:pt x="17161" y="15595"/>
                    <a:pt x="17226" y="15548"/>
                  </a:cubicBezTo>
                  <a:cubicBezTo>
                    <a:pt x="17292" y="15502"/>
                    <a:pt x="17357" y="15409"/>
                    <a:pt x="17422" y="15456"/>
                  </a:cubicBezTo>
                  <a:cubicBezTo>
                    <a:pt x="17422" y="15456"/>
                    <a:pt x="17454" y="15548"/>
                    <a:pt x="17454" y="15595"/>
                  </a:cubicBezTo>
                  <a:cubicBezTo>
                    <a:pt x="17454" y="15641"/>
                    <a:pt x="17487" y="15734"/>
                    <a:pt x="17520" y="15734"/>
                  </a:cubicBezTo>
                  <a:cubicBezTo>
                    <a:pt x="17520" y="15826"/>
                    <a:pt x="17617" y="15919"/>
                    <a:pt x="17650" y="15965"/>
                  </a:cubicBezTo>
                  <a:cubicBezTo>
                    <a:pt x="17682" y="16012"/>
                    <a:pt x="17682" y="16104"/>
                    <a:pt x="17682" y="16151"/>
                  </a:cubicBezTo>
                  <a:cubicBezTo>
                    <a:pt x="17682" y="16197"/>
                    <a:pt x="17682" y="16197"/>
                    <a:pt x="17650" y="16244"/>
                  </a:cubicBezTo>
                  <a:cubicBezTo>
                    <a:pt x="17617" y="16336"/>
                    <a:pt x="17520" y="16429"/>
                    <a:pt x="17454" y="16475"/>
                  </a:cubicBezTo>
                  <a:cubicBezTo>
                    <a:pt x="17422" y="16475"/>
                    <a:pt x="17324" y="16522"/>
                    <a:pt x="17292" y="16568"/>
                  </a:cubicBezTo>
                  <a:cubicBezTo>
                    <a:pt x="17292" y="16568"/>
                    <a:pt x="17226" y="16661"/>
                    <a:pt x="17194" y="16707"/>
                  </a:cubicBezTo>
                  <a:cubicBezTo>
                    <a:pt x="17194" y="16707"/>
                    <a:pt x="17194" y="16707"/>
                    <a:pt x="17194" y="16753"/>
                  </a:cubicBezTo>
                  <a:cubicBezTo>
                    <a:pt x="17194" y="16800"/>
                    <a:pt x="17161" y="16939"/>
                    <a:pt x="17161" y="16985"/>
                  </a:cubicBezTo>
                  <a:cubicBezTo>
                    <a:pt x="17129" y="17078"/>
                    <a:pt x="17129" y="17217"/>
                    <a:pt x="17096" y="17310"/>
                  </a:cubicBezTo>
                  <a:cubicBezTo>
                    <a:pt x="17096" y="17356"/>
                    <a:pt x="17031" y="17541"/>
                    <a:pt x="17031" y="17588"/>
                  </a:cubicBezTo>
                  <a:cubicBezTo>
                    <a:pt x="17031" y="17634"/>
                    <a:pt x="17063" y="17773"/>
                    <a:pt x="17063" y="17866"/>
                  </a:cubicBezTo>
                  <a:cubicBezTo>
                    <a:pt x="17096" y="17912"/>
                    <a:pt x="17129" y="18098"/>
                    <a:pt x="17161" y="18190"/>
                  </a:cubicBezTo>
                  <a:cubicBezTo>
                    <a:pt x="17194" y="18283"/>
                    <a:pt x="17292" y="18422"/>
                    <a:pt x="17324" y="18468"/>
                  </a:cubicBezTo>
                  <a:cubicBezTo>
                    <a:pt x="17357" y="18515"/>
                    <a:pt x="17422" y="18607"/>
                    <a:pt x="17454" y="18654"/>
                  </a:cubicBezTo>
                  <a:cubicBezTo>
                    <a:pt x="17520" y="18700"/>
                    <a:pt x="17585" y="18839"/>
                    <a:pt x="17617" y="18932"/>
                  </a:cubicBezTo>
                  <a:cubicBezTo>
                    <a:pt x="17650" y="18978"/>
                    <a:pt x="17715" y="19117"/>
                    <a:pt x="17715" y="19210"/>
                  </a:cubicBezTo>
                  <a:cubicBezTo>
                    <a:pt x="17748" y="19256"/>
                    <a:pt x="17845" y="19395"/>
                    <a:pt x="17845" y="19488"/>
                  </a:cubicBezTo>
                  <a:cubicBezTo>
                    <a:pt x="17813" y="19535"/>
                    <a:pt x="17682" y="19674"/>
                    <a:pt x="17650" y="19766"/>
                  </a:cubicBezTo>
                  <a:cubicBezTo>
                    <a:pt x="17585" y="19859"/>
                    <a:pt x="17487" y="20091"/>
                    <a:pt x="17422" y="20183"/>
                  </a:cubicBezTo>
                  <a:cubicBezTo>
                    <a:pt x="17389" y="20183"/>
                    <a:pt x="17324" y="20230"/>
                    <a:pt x="17324" y="20230"/>
                  </a:cubicBezTo>
                  <a:cubicBezTo>
                    <a:pt x="17259" y="20230"/>
                    <a:pt x="17161" y="20183"/>
                    <a:pt x="17129" y="20183"/>
                  </a:cubicBezTo>
                  <a:cubicBezTo>
                    <a:pt x="17096" y="20183"/>
                    <a:pt x="16966" y="20137"/>
                    <a:pt x="16933" y="20091"/>
                  </a:cubicBezTo>
                  <a:cubicBezTo>
                    <a:pt x="16901" y="20091"/>
                    <a:pt x="16803" y="20091"/>
                    <a:pt x="16738" y="20137"/>
                  </a:cubicBezTo>
                  <a:cubicBezTo>
                    <a:pt x="16738" y="20137"/>
                    <a:pt x="16705" y="20276"/>
                    <a:pt x="16673" y="20322"/>
                  </a:cubicBezTo>
                  <a:cubicBezTo>
                    <a:pt x="16640" y="20322"/>
                    <a:pt x="16640" y="20415"/>
                    <a:pt x="16607" y="20415"/>
                  </a:cubicBezTo>
                  <a:cubicBezTo>
                    <a:pt x="16575" y="20415"/>
                    <a:pt x="16542" y="20322"/>
                    <a:pt x="16542" y="20276"/>
                  </a:cubicBezTo>
                  <a:cubicBezTo>
                    <a:pt x="16510" y="20276"/>
                    <a:pt x="16444" y="20230"/>
                    <a:pt x="16444" y="20183"/>
                  </a:cubicBezTo>
                  <a:cubicBezTo>
                    <a:pt x="16412" y="20091"/>
                    <a:pt x="16444" y="19952"/>
                    <a:pt x="16444" y="19905"/>
                  </a:cubicBezTo>
                  <a:cubicBezTo>
                    <a:pt x="16444" y="19813"/>
                    <a:pt x="16477" y="19581"/>
                    <a:pt x="16477" y="19488"/>
                  </a:cubicBezTo>
                  <a:cubicBezTo>
                    <a:pt x="16477" y="19442"/>
                    <a:pt x="16444" y="19256"/>
                    <a:pt x="16412" y="19210"/>
                  </a:cubicBezTo>
                  <a:cubicBezTo>
                    <a:pt x="16379" y="19117"/>
                    <a:pt x="16249" y="19025"/>
                    <a:pt x="16184" y="18978"/>
                  </a:cubicBezTo>
                  <a:cubicBezTo>
                    <a:pt x="16119" y="18932"/>
                    <a:pt x="15956" y="18839"/>
                    <a:pt x="15891" y="18793"/>
                  </a:cubicBezTo>
                  <a:cubicBezTo>
                    <a:pt x="15858" y="18793"/>
                    <a:pt x="15793" y="18747"/>
                    <a:pt x="15793" y="18700"/>
                  </a:cubicBezTo>
                  <a:cubicBezTo>
                    <a:pt x="15760" y="18654"/>
                    <a:pt x="15825" y="18468"/>
                    <a:pt x="15825" y="18422"/>
                  </a:cubicBezTo>
                  <a:cubicBezTo>
                    <a:pt x="15825" y="18376"/>
                    <a:pt x="15825" y="18237"/>
                    <a:pt x="15825" y="18144"/>
                  </a:cubicBezTo>
                  <a:cubicBezTo>
                    <a:pt x="15793" y="18144"/>
                    <a:pt x="15760" y="18051"/>
                    <a:pt x="15760" y="18005"/>
                  </a:cubicBezTo>
                  <a:cubicBezTo>
                    <a:pt x="15728" y="17959"/>
                    <a:pt x="15695" y="17773"/>
                    <a:pt x="15728" y="17727"/>
                  </a:cubicBezTo>
                  <a:cubicBezTo>
                    <a:pt x="15760" y="17680"/>
                    <a:pt x="15793" y="17680"/>
                    <a:pt x="15793" y="17634"/>
                  </a:cubicBezTo>
                  <a:cubicBezTo>
                    <a:pt x="15825" y="17588"/>
                    <a:pt x="15793" y="17402"/>
                    <a:pt x="15793" y="17310"/>
                  </a:cubicBezTo>
                  <a:cubicBezTo>
                    <a:pt x="15760" y="17217"/>
                    <a:pt x="15630" y="17124"/>
                    <a:pt x="15565" y="17032"/>
                  </a:cubicBezTo>
                  <a:cubicBezTo>
                    <a:pt x="15532" y="16985"/>
                    <a:pt x="15500" y="16892"/>
                    <a:pt x="15500" y="16846"/>
                  </a:cubicBezTo>
                  <a:cubicBezTo>
                    <a:pt x="15467" y="16800"/>
                    <a:pt x="15402" y="16661"/>
                    <a:pt x="15369" y="16614"/>
                  </a:cubicBezTo>
                  <a:cubicBezTo>
                    <a:pt x="15337" y="16568"/>
                    <a:pt x="15304" y="16475"/>
                    <a:pt x="15272" y="16475"/>
                  </a:cubicBezTo>
                  <a:cubicBezTo>
                    <a:pt x="15239" y="16475"/>
                    <a:pt x="15174" y="16568"/>
                    <a:pt x="15141" y="16568"/>
                  </a:cubicBezTo>
                  <a:cubicBezTo>
                    <a:pt x="15109" y="16614"/>
                    <a:pt x="15044" y="16707"/>
                    <a:pt x="14978" y="16707"/>
                  </a:cubicBezTo>
                  <a:cubicBezTo>
                    <a:pt x="14946" y="16707"/>
                    <a:pt x="14848" y="16614"/>
                    <a:pt x="14783" y="16614"/>
                  </a:cubicBezTo>
                  <a:cubicBezTo>
                    <a:pt x="14750" y="16614"/>
                    <a:pt x="14653" y="16661"/>
                    <a:pt x="14620" y="16707"/>
                  </a:cubicBezTo>
                  <a:cubicBezTo>
                    <a:pt x="14587" y="16707"/>
                    <a:pt x="14522" y="16753"/>
                    <a:pt x="14457" y="16800"/>
                  </a:cubicBezTo>
                  <a:cubicBezTo>
                    <a:pt x="14425" y="16800"/>
                    <a:pt x="14392" y="16846"/>
                    <a:pt x="14359" y="16892"/>
                  </a:cubicBezTo>
                  <a:cubicBezTo>
                    <a:pt x="14327" y="16892"/>
                    <a:pt x="14262" y="16939"/>
                    <a:pt x="14229" y="16985"/>
                  </a:cubicBezTo>
                  <a:cubicBezTo>
                    <a:pt x="14164" y="16985"/>
                    <a:pt x="13968" y="16939"/>
                    <a:pt x="13903" y="16985"/>
                  </a:cubicBezTo>
                  <a:cubicBezTo>
                    <a:pt x="13838" y="16985"/>
                    <a:pt x="13740" y="17032"/>
                    <a:pt x="13675" y="17032"/>
                  </a:cubicBezTo>
                  <a:cubicBezTo>
                    <a:pt x="13643" y="17078"/>
                    <a:pt x="13610" y="17263"/>
                    <a:pt x="13578" y="17310"/>
                  </a:cubicBezTo>
                  <a:cubicBezTo>
                    <a:pt x="13578" y="17310"/>
                    <a:pt x="13512" y="17402"/>
                    <a:pt x="13447" y="17402"/>
                  </a:cubicBezTo>
                  <a:cubicBezTo>
                    <a:pt x="13415" y="17449"/>
                    <a:pt x="13382" y="17541"/>
                    <a:pt x="13349" y="17541"/>
                  </a:cubicBezTo>
                  <a:cubicBezTo>
                    <a:pt x="13317" y="17541"/>
                    <a:pt x="13252" y="17588"/>
                    <a:pt x="13219" y="17588"/>
                  </a:cubicBezTo>
                  <a:cubicBezTo>
                    <a:pt x="13154" y="17541"/>
                    <a:pt x="13024" y="17449"/>
                    <a:pt x="12991" y="17402"/>
                  </a:cubicBezTo>
                  <a:cubicBezTo>
                    <a:pt x="12926" y="17356"/>
                    <a:pt x="12861" y="17217"/>
                    <a:pt x="12796" y="17217"/>
                  </a:cubicBezTo>
                  <a:cubicBezTo>
                    <a:pt x="12763" y="17217"/>
                    <a:pt x="12665" y="17310"/>
                    <a:pt x="12600" y="17402"/>
                  </a:cubicBezTo>
                  <a:cubicBezTo>
                    <a:pt x="12568" y="17449"/>
                    <a:pt x="12568" y="17541"/>
                    <a:pt x="12535" y="17588"/>
                  </a:cubicBezTo>
                  <a:cubicBezTo>
                    <a:pt x="12502" y="17680"/>
                    <a:pt x="12535" y="17912"/>
                    <a:pt x="12502" y="18005"/>
                  </a:cubicBezTo>
                  <a:cubicBezTo>
                    <a:pt x="12502" y="18098"/>
                    <a:pt x="12535" y="18190"/>
                    <a:pt x="12535" y="18237"/>
                  </a:cubicBezTo>
                  <a:cubicBezTo>
                    <a:pt x="12535" y="18329"/>
                    <a:pt x="12502" y="18422"/>
                    <a:pt x="12470" y="18468"/>
                  </a:cubicBezTo>
                  <a:cubicBezTo>
                    <a:pt x="12437" y="18515"/>
                    <a:pt x="12405" y="18561"/>
                    <a:pt x="12372" y="18561"/>
                  </a:cubicBezTo>
                  <a:cubicBezTo>
                    <a:pt x="12340" y="18607"/>
                    <a:pt x="12307" y="18561"/>
                    <a:pt x="12307" y="18515"/>
                  </a:cubicBezTo>
                  <a:cubicBezTo>
                    <a:pt x="12242" y="18515"/>
                    <a:pt x="12144" y="18468"/>
                    <a:pt x="12079" y="18468"/>
                  </a:cubicBezTo>
                  <a:cubicBezTo>
                    <a:pt x="12014" y="18468"/>
                    <a:pt x="11916" y="18561"/>
                    <a:pt x="11851" y="18607"/>
                  </a:cubicBezTo>
                  <a:cubicBezTo>
                    <a:pt x="11786" y="18607"/>
                    <a:pt x="11655" y="18700"/>
                    <a:pt x="11590" y="18700"/>
                  </a:cubicBezTo>
                  <a:cubicBezTo>
                    <a:pt x="11558" y="18700"/>
                    <a:pt x="11460" y="18700"/>
                    <a:pt x="11427" y="18700"/>
                  </a:cubicBezTo>
                  <a:cubicBezTo>
                    <a:pt x="11395" y="18700"/>
                    <a:pt x="11330" y="18700"/>
                    <a:pt x="11297" y="18654"/>
                  </a:cubicBezTo>
                  <a:cubicBezTo>
                    <a:pt x="11232" y="18654"/>
                    <a:pt x="11102" y="18700"/>
                    <a:pt x="11036" y="18654"/>
                  </a:cubicBezTo>
                  <a:cubicBezTo>
                    <a:pt x="11004" y="18607"/>
                    <a:pt x="10906" y="18515"/>
                    <a:pt x="10873" y="18515"/>
                  </a:cubicBezTo>
                  <a:cubicBezTo>
                    <a:pt x="10808" y="18422"/>
                    <a:pt x="10613" y="18376"/>
                    <a:pt x="10548" y="18283"/>
                  </a:cubicBezTo>
                  <a:cubicBezTo>
                    <a:pt x="10482" y="18237"/>
                    <a:pt x="10417" y="18098"/>
                    <a:pt x="10385" y="18051"/>
                  </a:cubicBezTo>
                  <a:cubicBezTo>
                    <a:pt x="10352" y="17959"/>
                    <a:pt x="10254" y="17866"/>
                    <a:pt x="10222" y="17773"/>
                  </a:cubicBezTo>
                  <a:cubicBezTo>
                    <a:pt x="10222" y="17727"/>
                    <a:pt x="10189" y="17588"/>
                    <a:pt x="10189" y="17541"/>
                  </a:cubicBezTo>
                  <a:cubicBezTo>
                    <a:pt x="10157" y="17449"/>
                    <a:pt x="10124" y="17263"/>
                    <a:pt x="10092" y="17171"/>
                  </a:cubicBezTo>
                  <a:cubicBezTo>
                    <a:pt x="10059" y="17124"/>
                    <a:pt x="9994" y="17078"/>
                    <a:pt x="9961" y="17032"/>
                  </a:cubicBezTo>
                  <a:cubicBezTo>
                    <a:pt x="9896" y="16985"/>
                    <a:pt x="9798" y="16892"/>
                    <a:pt x="9766" y="16846"/>
                  </a:cubicBezTo>
                  <a:cubicBezTo>
                    <a:pt x="9733" y="16846"/>
                    <a:pt x="9603" y="16800"/>
                    <a:pt x="9603" y="16753"/>
                  </a:cubicBezTo>
                  <a:cubicBezTo>
                    <a:pt x="9570" y="16661"/>
                    <a:pt x="9603" y="16568"/>
                    <a:pt x="9635" y="16475"/>
                  </a:cubicBezTo>
                  <a:cubicBezTo>
                    <a:pt x="9635" y="16429"/>
                    <a:pt x="9668" y="16244"/>
                    <a:pt x="9635" y="16151"/>
                  </a:cubicBezTo>
                  <a:cubicBezTo>
                    <a:pt x="9635" y="16012"/>
                    <a:pt x="9538" y="15826"/>
                    <a:pt x="9505" y="15687"/>
                  </a:cubicBezTo>
                  <a:cubicBezTo>
                    <a:pt x="9473" y="15641"/>
                    <a:pt x="9440" y="15502"/>
                    <a:pt x="9440" y="15456"/>
                  </a:cubicBezTo>
                  <a:cubicBezTo>
                    <a:pt x="9440" y="15363"/>
                    <a:pt x="9440" y="15177"/>
                    <a:pt x="9440" y="15085"/>
                  </a:cubicBezTo>
                  <a:cubicBezTo>
                    <a:pt x="9440" y="15038"/>
                    <a:pt x="9473" y="14899"/>
                    <a:pt x="9473" y="14853"/>
                  </a:cubicBezTo>
                  <a:cubicBezTo>
                    <a:pt x="9473" y="14760"/>
                    <a:pt x="9538" y="14575"/>
                    <a:pt x="9570" y="14529"/>
                  </a:cubicBezTo>
                  <a:cubicBezTo>
                    <a:pt x="9603" y="14389"/>
                    <a:pt x="9603" y="14204"/>
                    <a:pt x="9603" y="14065"/>
                  </a:cubicBezTo>
                  <a:cubicBezTo>
                    <a:pt x="9603" y="14019"/>
                    <a:pt x="9603" y="13880"/>
                    <a:pt x="9603" y="13787"/>
                  </a:cubicBezTo>
                  <a:cubicBezTo>
                    <a:pt x="9603" y="13741"/>
                    <a:pt x="9538" y="13648"/>
                    <a:pt x="9505" y="13648"/>
                  </a:cubicBezTo>
                  <a:cubicBezTo>
                    <a:pt x="9440" y="13555"/>
                    <a:pt x="9310" y="13555"/>
                    <a:pt x="9244" y="13601"/>
                  </a:cubicBezTo>
                  <a:cubicBezTo>
                    <a:pt x="9212" y="13601"/>
                    <a:pt x="9179" y="13694"/>
                    <a:pt x="9147" y="13694"/>
                  </a:cubicBezTo>
                  <a:cubicBezTo>
                    <a:pt x="9114" y="13741"/>
                    <a:pt x="9016" y="13880"/>
                    <a:pt x="9016" y="13926"/>
                  </a:cubicBezTo>
                  <a:cubicBezTo>
                    <a:pt x="9016" y="13972"/>
                    <a:pt x="9016" y="14111"/>
                    <a:pt x="8984" y="14158"/>
                  </a:cubicBezTo>
                  <a:cubicBezTo>
                    <a:pt x="8984" y="14250"/>
                    <a:pt x="8919" y="14297"/>
                    <a:pt x="8886" y="14343"/>
                  </a:cubicBezTo>
                  <a:cubicBezTo>
                    <a:pt x="8886" y="14389"/>
                    <a:pt x="8886" y="14436"/>
                    <a:pt x="8886" y="14436"/>
                  </a:cubicBezTo>
                  <a:cubicBezTo>
                    <a:pt x="8854" y="14482"/>
                    <a:pt x="8756" y="14436"/>
                    <a:pt x="8723" y="14389"/>
                  </a:cubicBezTo>
                  <a:cubicBezTo>
                    <a:pt x="8691" y="14389"/>
                    <a:pt x="8658" y="14297"/>
                    <a:pt x="8625" y="14250"/>
                  </a:cubicBezTo>
                  <a:cubicBezTo>
                    <a:pt x="8593" y="14204"/>
                    <a:pt x="8463" y="14111"/>
                    <a:pt x="8430" y="14019"/>
                  </a:cubicBezTo>
                  <a:cubicBezTo>
                    <a:pt x="8430" y="13972"/>
                    <a:pt x="8430" y="13880"/>
                    <a:pt x="8430" y="13787"/>
                  </a:cubicBezTo>
                  <a:cubicBezTo>
                    <a:pt x="8430" y="13741"/>
                    <a:pt x="8463" y="13648"/>
                    <a:pt x="8430" y="13601"/>
                  </a:cubicBezTo>
                  <a:cubicBezTo>
                    <a:pt x="8397" y="13509"/>
                    <a:pt x="8300" y="13509"/>
                    <a:pt x="8235" y="13509"/>
                  </a:cubicBezTo>
                  <a:cubicBezTo>
                    <a:pt x="8169" y="13462"/>
                    <a:pt x="8006" y="13555"/>
                    <a:pt x="7909" y="13555"/>
                  </a:cubicBezTo>
                  <a:cubicBezTo>
                    <a:pt x="7844" y="13555"/>
                    <a:pt x="7713" y="13601"/>
                    <a:pt x="7648" y="13648"/>
                  </a:cubicBezTo>
                  <a:cubicBezTo>
                    <a:pt x="7583" y="13648"/>
                    <a:pt x="7453" y="13694"/>
                    <a:pt x="7420" y="13741"/>
                  </a:cubicBezTo>
                  <a:cubicBezTo>
                    <a:pt x="7355" y="13787"/>
                    <a:pt x="7257" y="13926"/>
                    <a:pt x="7257" y="14019"/>
                  </a:cubicBezTo>
                  <a:cubicBezTo>
                    <a:pt x="7225" y="14065"/>
                    <a:pt x="7257" y="14250"/>
                    <a:pt x="7257" y="14297"/>
                  </a:cubicBezTo>
                  <a:cubicBezTo>
                    <a:pt x="7257" y="14389"/>
                    <a:pt x="7290" y="14575"/>
                    <a:pt x="7290" y="14668"/>
                  </a:cubicBezTo>
                  <a:cubicBezTo>
                    <a:pt x="7290" y="14714"/>
                    <a:pt x="7257" y="14807"/>
                    <a:pt x="7225" y="14853"/>
                  </a:cubicBezTo>
                  <a:cubicBezTo>
                    <a:pt x="7192" y="14899"/>
                    <a:pt x="7094" y="14992"/>
                    <a:pt x="7029" y="15038"/>
                  </a:cubicBezTo>
                  <a:cubicBezTo>
                    <a:pt x="7029" y="15038"/>
                    <a:pt x="6931" y="15131"/>
                    <a:pt x="6931" y="15177"/>
                  </a:cubicBezTo>
                  <a:cubicBezTo>
                    <a:pt x="6899" y="15270"/>
                    <a:pt x="6899" y="15456"/>
                    <a:pt x="6931" y="15548"/>
                  </a:cubicBezTo>
                  <a:cubicBezTo>
                    <a:pt x="6997" y="15687"/>
                    <a:pt x="7257" y="15873"/>
                    <a:pt x="7322" y="16012"/>
                  </a:cubicBezTo>
                  <a:cubicBezTo>
                    <a:pt x="7387" y="16197"/>
                    <a:pt x="7322" y="16522"/>
                    <a:pt x="7322" y="16707"/>
                  </a:cubicBezTo>
                  <a:cubicBezTo>
                    <a:pt x="7322" y="16800"/>
                    <a:pt x="7355" y="17032"/>
                    <a:pt x="7355" y="17171"/>
                  </a:cubicBezTo>
                  <a:cubicBezTo>
                    <a:pt x="7387" y="17217"/>
                    <a:pt x="7453" y="17310"/>
                    <a:pt x="7453" y="17402"/>
                  </a:cubicBezTo>
                  <a:cubicBezTo>
                    <a:pt x="7485" y="17541"/>
                    <a:pt x="7518" y="17773"/>
                    <a:pt x="7485" y="17912"/>
                  </a:cubicBezTo>
                  <a:cubicBezTo>
                    <a:pt x="7453" y="18005"/>
                    <a:pt x="7387" y="18190"/>
                    <a:pt x="7355" y="18283"/>
                  </a:cubicBezTo>
                  <a:cubicBezTo>
                    <a:pt x="7290" y="18422"/>
                    <a:pt x="7225" y="18747"/>
                    <a:pt x="7127" y="18886"/>
                  </a:cubicBezTo>
                  <a:cubicBezTo>
                    <a:pt x="7094" y="18978"/>
                    <a:pt x="6964" y="19164"/>
                    <a:pt x="6931" y="19256"/>
                  </a:cubicBezTo>
                  <a:cubicBezTo>
                    <a:pt x="6899" y="19395"/>
                    <a:pt x="6899" y="19674"/>
                    <a:pt x="6899" y="19813"/>
                  </a:cubicBezTo>
                  <a:cubicBezTo>
                    <a:pt x="6899" y="19859"/>
                    <a:pt x="6899" y="19952"/>
                    <a:pt x="6899" y="19998"/>
                  </a:cubicBezTo>
                  <a:cubicBezTo>
                    <a:pt x="6866" y="19998"/>
                    <a:pt x="6801" y="20044"/>
                    <a:pt x="6801" y="20044"/>
                  </a:cubicBezTo>
                  <a:cubicBezTo>
                    <a:pt x="6736" y="20091"/>
                    <a:pt x="6638" y="20183"/>
                    <a:pt x="6638" y="20230"/>
                  </a:cubicBezTo>
                  <a:cubicBezTo>
                    <a:pt x="6606" y="20276"/>
                    <a:pt x="6606" y="20369"/>
                    <a:pt x="6606" y="20415"/>
                  </a:cubicBezTo>
                  <a:cubicBezTo>
                    <a:pt x="6573" y="20462"/>
                    <a:pt x="6508" y="20601"/>
                    <a:pt x="6475" y="20647"/>
                  </a:cubicBezTo>
                  <a:cubicBezTo>
                    <a:pt x="6475" y="20647"/>
                    <a:pt x="6443" y="20693"/>
                    <a:pt x="6410" y="20740"/>
                  </a:cubicBezTo>
                  <a:cubicBezTo>
                    <a:pt x="6378" y="20786"/>
                    <a:pt x="6312" y="20925"/>
                    <a:pt x="6280" y="21018"/>
                  </a:cubicBezTo>
                  <a:cubicBezTo>
                    <a:pt x="6280" y="21110"/>
                    <a:pt x="6247" y="21203"/>
                    <a:pt x="6247" y="21296"/>
                  </a:cubicBezTo>
                  <a:cubicBezTo>
                    <a:pt x="6247" y="21342"/>
                    <a:pt x="6280" y="21481"/>
                    <a:pt x="6247" y="21481"/>
                  </a:cubicBezTo>
                  <a:cubicBezTo>
                    <a:pt x="6215" y="21574"/>
                    <a:pt x="5987" y="21574"/>
                    <a:pt x="5987" y="21574"/>
                  </a:cubicBezTo>
                  <a:cubicBezTo>
                    <a:pt x="5987" y="21574"/>
                    <a:pt x="5824" y="21342"/>
                    <a:pt x="5791" y="21296"/>
                  </a:cubicBezTo>
                  <a:cubicBezTo>
                    <a:pt x="5726" y="21203"/>
                    <a:pt x="5628" y="20925"/>
                    <a:pt x="5563" y="20832"/>
                  </a:cubicBezTo>
                  <a:cubicBezTo>
                    <a:pt x="5530" y="20786"/>
                    <a:pt x="5433" y="20647"/>
                    <a:pt x="5368" y="20601"/>
                  </a:cubicBezTo>
                  <a:cubicBezTo>
                    <a:pt x="5302" y="20508"/>
                    <a:pt x="5172" y="20415"/>
                    <a:pt x="5107" y="20322"/>
                  </a:cubicBezTo>
                  <a:cubicBezTo>
                    <a:pt x="5074" y="20276"/>
                    <a:pt x="5074" y="20091"/>
                    <a:pt x="5074" y="20044"/>
                  </a:cubicBezTo>
                  <a:cubicBezTo>
                    <a:pt x="5074" y="19952"/>
                    <a:pt x="5107" y="19766"/>
                    <a:pt x="5107" y="19674"/>
                  </a:cubicBezTo>
                  <a:cubicBezTo>
                    <a:pt x="5107" y="19535"/>
                    <a:pt x="5042" y="19395"/>
                    <a:pt x="5009" y="19256"/>
                  </a:cubicBezTo>
                  <a:cubicBezTo>
                    <a:pt x="4977" y="19210"/>
                    <a:pt x="4879" y="18978"/>
                    <a:pt x="4879" y="18932"/>
                  </a:cubicBezTo>
                  <a:cubicBezTo>
                    <a:pt x="4846" y="18839"/>
                    <a:pt x="4781" y="18700"/>
                    <a:pt x="4781" y="18654"/>
                  </a:cubicBezTo>
                  <a:cubicBezTo>
                    <a:pt x="4781" y="18561"/>
                    <a:pt x="4879" y="18468"/>
                    <a:pt x="4879" y="18422"/>
                  </a:cubicBezTo>
                  <a:cubicBezTo>
                    <a:pt x="4911" y="18329"/>
                    <a:pt x="4944" y="18144"/>
                    <a:pt x="4977" y="18051"/>
                  </a:cubicBezTo>
                  <a:cubicBezTo>
                    <a:pt x="4977" y="17959"/>
                    <a:pt x="4944" y="17727"/>
                    <a:pt x="4944" y="17634"/>
                  </a:cubicBezTo>
                  <a:cubicBezTo>
                    <a:pt x="4977" y="17588"/>
                    <a:pt x="5009" y="17495"/>
                    <a:pt x="5009" y="17402"/>
                  </a:cubicBezTo>
                  <a:cubicBezTo>
                    <a:pt x="5042" y="17356"/>
                    <a:pt x="5107" y="17310"/>
                    <a:pt x="5140" y="17310"/>
                  </a:cubicBezTo>
                  <a:cubicBezTo>
                    <a:pt x="5172" y="17217"/>
                    <a:pt x="5237" y="17078"/>
                    <a:pt x="5237" y="17032"/>
                  </a:cubicBezTo>
                  <a:cubicBezTo>
                    <a:pt x="5270" y="16939"/>
                    <a:pt x="5205" y="16707"/>
                    <a:pt x="5172" y="16568"/>
                  </a:cubicBezTo>
                  <a:cubicBezTo>
                    <a:pt x="5172" y="16522"/>
                    <a:pt x="5172" y="16336"/>
                    <a:pt x="5205" y="16244"/>
                  </a:cubicBezTo>
                  <a:cubicBezTo>
                    <a:pt x="5205" y="16197"/>
                    <a:pt x="5270" y="16058"/>
                    <a:pt x="5270" y="15965"/>
                  </a:cubicBezTo>
                  <a:cubicBezTo>
                    <a:pt x="5270" y="15919"/>
                    <a:pt x="5302" y="15780"/>
                    <a:pt x="5302" y="15734"/>
                  </a:cubicBezTo>
                  <a:cubicBezTo>
                    <a:pt x="5270" y="15641"/>
                    <a:pt x="5172" y="15548"/>
                    <a:pt x="5140" y="15502"/>
                  </a:cubicBezTo>
                  <a:cubicBezTo>
                    <a:pt x="5140" y="15409"/>
                    <a:pt x="5107" y="15316"/>
                    <a:pt x="5107" y="15224"/>
                  </a:cubicBezTo>
                  <a:cubicBezTo>
                    <a:pt x="5107" y="15131"/>
                    <a:pt x="5205" y="15038"/>
                    <a:pt x="5205" y="14946"/>
                  </a:cubicBezTo>
                  <a:cubicBezTo>
                    <a:pt x="5237" y="14853"/>
                    <a:pt x="5270" y="14668"/>
                    <a:pt x="5237" y="14575"/>
                  </a:cubicBezTo>
                  <a:cubicBezTo>
                    <a:pt x="5237" y="14482"/>
                    <a:pt x="5107" y="14343"/>
                    <a:pt x="5074" y="14297"/>
                  </a:cubicBezTo>
                  <a:cubicBezTo>
                    <a:pt x="5042" y="14250"/>
                    <a:pt x="4911" y="14204"/>
                    <a:pt x="4879" y="14204"/>
                  </a:cubicBezTo>
                  <a:cubicBezTo>
                    <a:pt x="4846" y="14204"/>
                    <a:pt x="4781" y="14204"/>
                    <a:pt x="4781" y="14204"/>
                  </a:cubicBezTo>
                  <a:cubicBezTo>
                    <a:pt x="4716" y="14158"/>
                    <a:pt x="4651" y="14019"/>
                    <a:pt x="4586" y="13972"/>
                  </a:cubicBezTo>
                  <a:cubicBezTo>
                    <a:pt x="4553" y="13880"/>
                    <a:pt x="4488" y="13741"/>
                    <a:pt x="4488" y="13694"/>
                  </a:cubicBezTo>
                  <a:cubicBezTo>
                    <a:pt x="4423" y="13555"/>
                    <a:pt x="4325" y="13323"/>
                    <a:pt x="4325" y="13184"/>
                  </a:cubicBezTo>
                  <a:cubicBezTo>
                    <a:pt x="4292" y="13138"/>
                    <a:pt x="4292" y="12906"/>
                    <a:pt x="4292" y="12813"/>
                  </a:cubicBezTo>
                  <a:cubicBezTo>
                    <a:pt x="4292" y="12674"/>
                    <a:pt x="4292" y="12396"/>
                    <a:pt x="4358" y="12304"/>
                  </a:cubicBezTo>
                  <a:cubicBezTo>
                    <a:pt x="4358" y="12257"/>
                    <a:pt x="4423" y="12211"/>
                    <a:pt x="4455" y="12165"/>
                  </a:cubicBezTo>
                  <a:cubicBezTo>
                    <a:pt x="4488" y="12118"/>
                    <a:pt x="4618" y="12026"/>
                    <a:pt x="4618" y="11933"/>
                  </a:cubicBezTo>
                  <a:cubicBezTo>
                    <a:pt x="4618" y="11886"/>
                    <a:pt x="4618" y="11794"/>
                    <a:pt x="4586" y="11747"/>
                  </a:cubicBezTo>
                  <a:cubicBezTo>
                    <a:pt x="4586" y="11747"/>
                    <a:pt x="4553" y="11747"/>
                    <a:pt x="4521" y="11747"/>
                  </a:cubicBezTo>
                  <a:cubicBezTo>
                    <a:pt x="4488" y="11701"/>
                    <a:pt x="4390" y="11701"/>
                    <a:pt x="4325" y="11655"/>
                  </a:cubicBezTo>
                  <a:cubicBezTo>
                    <a:pt x="4260" y="11608"/>
                    <a:pt x="4227" y="11423"/>
                    <a:pt x="4162" y="11377"/>
                  </a:cubicBezTo>
                  <a:cubicBezTo>
                    <a:pt x="4130" y="11330"/>
                    <a:pt x="4097" y="11238"/>
                    <a:pt x="4064" y="11191"/>
                  </a:cubicBezTo>
                  <a:cubicBezTo>
                    <a:pt x="3999" y="11191"/>
                    <a:pt x="3869" y="11284"/>
                    <a:pt x="3836" y="11330"/>
                  </a:cubicBezTo>
                  <a:cubicBezTo>
                    <a:pt x="3771" y="11330"/>
                    <a:pt x="3673" y="11330"/>
                    <a:pt x="3641" y="11284"/>
                  </a:cubicBezTo>
                  <a:cubicBezTo>
                    <a:pt x="3608" y="11238"/>
                    <a:pt x="3608" y="11145"/>
                    <a:pt x="3608" y="11098"/>
                  </a:cubicBezTo>
                  <a:cubicBezTo>
                    <a:pt x="3608" y="11052"/>
                    <a:pt x="3576" y="10913"/>
                    <a:pt x="3576" y="10867"/>
                  </a:cubicBezTo>
                  <a:cubicBezTo>
                    <a:pt x="3576" y="10774"/>
                    <a:pt x="3576" y="10589"/>
                    <a:pt x="3543" y="10496"/>
                  </a:cubicBezTo>
                  <a:cubicBezTo>
                    <a:pt x="3543" y="10450"/>
                    <a:pt x="3576" y="10310"/>
                    <a:pt x="3511" y="10264"/>
                  </a:cubicBezTo>
                  <a:cubicBezTo>
                    <a:pt x="3511" y="10264"/>
                    <a:pt x="3511" y="10310"/>
                    <a:pt x="3478" y="10357"/>
                  </a:cubicBezTo>
                  <a:cubicBezTo>
                    <a:pt x="3478" y="10357"/>
                    <a:pt x="3445" y="10403"/>
                    <a:pt x="3413" y="10403"/>
                  </a:cubicBezTo>
                  <a:cubicBezTo>
                    <a:pt x="3315" y="10450"/>
                    <a:pt x="3152" y="10403"/>
                    <a:pt x="3087" y="10450"/>
                  </a:cubicBezTo>
                  <a:cubicBezTo>
                    <a:pt x="3054" y="10496"/>
                    <a:pt x="2957" y="10589"/>
                    <a:pt x="2924" y="10635"/>
                  </a:cubicBezTo>
                  <a:cubicBezTo>
                    <a:pt x="2892" y="10681"/>
                    <a:pt x="2859" y="10774"/>
                    <a:pt x="2859" y="10867"/>
                  </a:cubicBezTo>
                  <a:cubicBezTo>
                    <a:pt x="2859" y="10913"/>
                    <a:pt x="2924" y="11052"/>
                    <a:pt x="2957" y="11145"/>
                  </a:cubicBezTo>
                  <a:cubicBezTo>
                    <a:pt x="2957" y="11191"/>
                    <a:pt x="2989" y="11238"/>
                    <a:pt x="3022" y="11284"/>
                  </a:cubicBezTo>
                  <a:cubicBezTo>
                    <a:pt x="3022" y="11330"/>
                    <a:pt x="3022" y="11423"/>
                    <a:pt x="2989" y="11469"/>
                  </a:cubicBezTo>
                  <a:cubicBezTo>
                    <a:pt x="2989" y="11516"/>
                    <a:pt x="2892" y="11608"/>
                    <a:pt x="2859" y="11655"/>
                  </a:cubicBezTo>
                  <a:cubicBezTo>
                    <a:pt x="2826" y="11701"/>
                    <a:pt x="2761" y="11747"/>
                    <a:pt x="2729" y="11794"/>
                  </a:cubicBezTo>
                  <a:cubicBezTo>
                    <a:pt x="2696" y="11794"/>
                    <a:pt x="2631" y="11886"/>
                    <a:pt x="2566" y="11886"/>
                  </a:cubicBezTo>
                  <a:cubicBezTo>
                    <a:pt x="2533" y="11886"/>
                    <a:pt x="2435" y="11933"/>
                    <a:pt x="2370" y="11933"/>
                  </a:cubicBezTo>
                  <a:cubicBezTo>
                    <a:pt x="2305" y="11933"/>
                    <a:pt x="2240" y="12026"/>
                    <a:pt x="2175" y="12026"/>
                  </a:cubicBezTo>
                  <a:cubicBezTo>
                    <a:pt x="2142" y="12026"/>
                    <a:pt x="2110" y="12026"/>
                    <a:pt x="2077" y="12026"/>
                  </a:cubicBezTo>
                  <a:cubicBezTo>
                    <a:pt x="2044" y="12026"/>
                    <a:pt x="2012" y="11933"/>
                    <a:pt x="1979" y="11933"/>
                  </a:cubicBezTo>
                  <a:cubicBezTo>
                    <a:pt x="1914" y="11979"/>
                    <a:pt x="1849" y="12118"/>
                    <a:pt x="1784" y="12165"/>
                  </a:cubicBezTo>
                  <a:cubicBezTo>
                    <a:pt x="1751" y="12165"/>
                    <a:pt x="1654" y="12118"/>
                    <a:pt x="1621" y="12118"/>
                  </a:cubicBezTo>
                  <a:cubicBezTo>
                    <a:pt x="1556" y="12072"/>
                    <a:pt x="1491" y="12026"/>
                    <a:pt x="1458" y="11979"/>
                  </a:cubicBezTo>
                  <a:cubicBezTo>
                    <a:pt x="1425" y="11933"/>
                    <a:pt x="1360" y="11886"/>
                    <a:pt x="1328" y="11886"/>
                  </a:cubicBezTo>
                  <a:cubicBezTo>
                    <a:pt x="1263" y="11840"/>
                    <a:pt x="1132" y="11794"/>
                    <a:pt x="1067" y="11794"/>
                  </a:cubicBezTo>
                  <a:cubicBezTo>
                    <a:pt x="1035" y="11794"/>
                    <a:pt x="937" y="11886"/>
                    <a:pt x="904" y="11886"/>
                  </a:cubicBezTo>
                  <a:cubicBezTo>
                    <a:pt x="839" y="11886"/>
                    <a:pt x="741" y="11886"/>
                    <a:pt x="709" y="11840"/>
                  </a:cubicBezTo>
                  <a:cubicBezTo>
                    <a:pt x="644" y="11840"/>
                    <a:pt x="481" y="11747"/>
                    <a:pt x="481" y="11747"/>
                  </a:cubicBezTo>
                  <a:cubicBezTo>
                    <a:pt x="285" y="11655"/>
                    <a:pt x="285" y="11655"/>
                    <a:pt x="285" y="11655"/>
                  </a:cubicBezTo>
                  <a:cubicBezTo>
                    <a:pt x="285" y="11655"/>
                    <a:pt x="350" y="11284"/>
                    <a:pt x="350" y="11191"/>
                  </a:cubicBezTo>
                  <a:cubicBezTo>
                    <a:pt x="318" y="11098"/>
                    <a:pt x="220" y="10913"/>
                    <a:pt x="155" y="10820"/>
                  </a:cubicBezTo>
                  <a:cubicBezTo>
                    <a:pt x="122" y="10728"/>
                    <a:pt x="25" y="10635"/>
                    <a:pt x="25" y="10542"/>
                  </a:cubicBezTo>
                  <a:cubicBezTo>
                    <a:pt x="-8" y="10403"/>
                    <a:pt x="-8" y="10171"/>
                    <a:pt x="25" y="10079"/>
                  </a:cubicBezTo>
                  <a:cubicBezTo>
                    <a:pt x="25" y="9986"/>
                    <a:pt x="122" y="9847"/>
                    <a:pt x="155" y="9801"/>
                  </a:cubicBezTo>
                  <a:cubicBezTo>
                    <a:pt x="155" y="9801"/>
                    <a:pt x="253" y="9754"/>
                    <a:pt x="253" y="9708"/>
                  </a:cubicBezTo>
                  <a:cubicBezTo>
                    <a:pt x="253" y="9615"/>
                    <a:pt x="155" y="9476"/>
                    <a:pt x="122" y="9383"/>
                  </a:cubicBezTo>
                  <a:cubicBezTo>
                    <a:pt x="122" y="9337"/>
                    <a:pt x="122" y="9244"/>
                    <a:pt x="122" y="9244"/>
                  </a:cubicBezTo>
                  <a:cubicBezTo>
                    <a:pt x="122" y="9152"/>
                    <a:pt x="155" y="9013"/>
                    <a:pt x="187" y="8966"/>
                  </a:cubicBezTo>
                  <a:cubicBezTo>
                    <a:pt x="220" y="8920"/>
                    <a:pt x="318" y="8827"/>
                    <a:pt x="350" y="8827"/>
                  </a:cubicBezTo>
                  <a:cubicBezTo>
                    <a:pt x="416" y="8781"/>
                    <a:pt x="546" y="8827"/>
                    <a:pt x="611" y="8827"/>
                  </a:cubicBezTo>
                  <a:cubicBezTo>
                    <a:pt x="676" y="8781"/>
                    <a:pt x="741" y="8595"/>
                    <a:pt x="806" y="8549"/>
                  </a:cubicBezTo>
                  <a:cubicBezTo>
                    <a:pt x="839" y="8503"/>
                    <a:pt x="969" y="8410"/>
                    <a:pt x="1035" y="8364"/>
                  </a:cubicBezTo>
                  <a:cubicBezTo>
                    <a:pt x="1067" y="8317"/>
                    <a:pt x="1100" y="8086"/>
                    <a:pt x="1100" y="7993"/>
                  </a:cubicBezTo>
                  <a:cubicBezTo>
                    <a:pt x="1100" y="7947"/>
                    <a:pt x="1100" y="7854"/>
                    <a:pt x="1132" y="7807"/>
                  </a:cubicBezTo>
                  <a:cubicBezTo>
                    <a:pt x="1165" y="7761"/>
                    <a:pt x="1263" y="7761"/>
                    <a:pt x="1295" y="7761"/>
                  </a:cubicBezTo>
                  <a:cubicBezTo>
                    <a:pt x="1360" y="7807"/>
                    <a:pt x="1360" y="7947"/>
                    <a:pt x="1393" y="7993"/>
                  </a:cubicBezTo>
                  <a:cubicBezTo>
                    <a:pt x="1458" y="8039"/>
                    <a:pt x="1556" y="8039"/>
                    <a:pt x="1588" y="8039"/>
                  </a:cubicBezTo>
                  <a:cubicBezTo>
                    <a:pt x="1654" y="7993"/>
                    <a:pt x="1719" y="7854"/>
                    <a:pt x="1751" y="7807"/>
                  </a:cubicBezTo>
                  <a:cubicBezTo>
                    <a:pt x="1784" y="7761"/>
                    <a:pt x="1751" y="7576"/>
                    <a:pt x="1784" y="7483"/>
                  </a:cubicBezTo>
                  <a:cubicBezTo>
                    <a:pt x="1816" y="7437"/>
                    <a:pt x="1914" y="7298"/>
                    <a:pt x="1947" y="7251"/>
                  </a:cubicBezTo>
                  <a:cubicBezTo>
                    <a:pt x="1979" y="7205"/>
                    <a:pt x="2044" y="7019"/>
                    <a:pt x="2044" y="6927"/>
                  </a:cubicBezTo>
                  <a:cubicBezTo>
                    <a:pt x="2044" y="6834"/>
                    <a:pt x="1947" y="6649"/>
                    <a:pt x="1979" y="6556"/>
                  </a:cubicBezTo>
                  <a:cubicBezTo>
                    <a:pt x="1979" y="6510"/>
                    <a:pt x="2044" y="6463"/>
                    <a:pt x="2077" y="6463"/>
                  </a:cubicBezTo>
                  <a:cubicBezTo>
                    <a:pt x="2110" y="6417"/>
                    <a:pt x="2175" y="6371"/>
                    <a:pt x="2240" y="6324"/>
                  </a:cubicBezTo>
                  <a:cubicBezTo>
                    <a:pt x="2273" y="6324"/>
                    <a:pt x="2338" y="6324"/>
                    <a:pt x="2370" y="6324"/>
                  </a:cubicBezTo>
                  <a:cubicBezTo>
                    <a:pt x="2435" y="6278"/>
                    <a:pt x="2598" y="6000"/>
                    <a:pt x="2598" y="6000"/>
                  </a:cubicBezTo>
                  <a:cubicBezTo>
                    <a:pt x="2598" y="6000"/>
                    <a:pt x="2729" y="6000"/>
                    <a:pt x="2761" y="6046"/>
                  </a:cubicBezTo>
                  <a:cubicBezTo>
                    <a:pt x="2826" y="6046"/>
                    <a:pt x="2924" y="6046"/>
                    <a:pt x="2957" y="6092"/>
                  </a:cubicBezTo>
                  <a:cubicBezTo>
                    <a:pt x="2989" y="6139"/>
                    <a:pt x="2989" y="6278"/>
                    <a:pt x="3022" y="6324"/>
                  </a:cubicBezTo>
                  <a:cubicBezTo>
                    <a:pt x="3087" y="6324"/>
                    <a:pt x="3185" y="6324"/>
                    <a:pt x="3250" y="6324"/>
                  </a:cubicBezTo>
                  <a:cubicBezTo>
                    <a:pt x="3282" y="6278"/>
                    <a:pt x="3380" y="6185"/>
                    <a:pt x="3445" y="6185"/>
                  </a:cubicBezTo>
                  <a:cubicBezTo>
                    <a:pt x="3478" y="6139"/>
                    <a:pt x="3576" y="6139"/>
                    <a:pt x="3608" y="6092"/>
                  </a:cubicBezTo>
                  <a:cubicBezTo>
                    <a:pt x="3706" y="6092"/>
                    <a:pt x="3902" y="6046"/>
                    <a:pt x="3999" y="6000"/>
                  </a:cubicBezTo>
                  <a:cubicBezTo>
                    <a:pt x="4032" y="5953"/>
                    <a:pt x="4130" y="5907"/>
                    <a:pt x="4195" y="5907"/>
                  </a:cubicBezTo>
                  <a:cubicBezTo>
                    <a:pt x="4227" y="5861"/>
                    <a:pt x="4292" y="5722"/>
                    <a:pt x="4325" y="5675"/>
                  </a:cubicBezTo>
                  <a:cubicBezTo>
                    <a:pt x="4358" y="5629"/>
                    <a:pt x="4358" y="5490"/>
                    <a:pt x="4358" y="5444"/>
                  </a:cubicBezTo>
                  <a:cubicBezTo>
                    <a:pt x="4390" y="5351"/>
                    <a:pt x="4423" y="5165"/>
                    <a:pt x="4423" y="5073"/>
                  </a:cubicBezTo>
                  <a:cubicBezTo>
                    <a:pt x="4455" y="5026"/>
                    <a:pt x="4521" y="4795"/>
                    <a:pt x="4521" y="4795"/>
                  </a:cubicBezTo>
                  <a:cubicBezTo>
                    <a:pt x="4521" y="4748"/>
                    <a:pt x="4553" y="4609"/>
                    <a:pt x="4586" y="4563"/>
                  </a:cubicBezTo>
                  <a:cubicBezTo>
                    <a:pt x="4618" y="4516"/>
                    <a:pt x="4683" y="4470"/>
                    <a:pt x="4716" y="4424"/>
                  </a:cubicBezTo>
                  <a:cubicBezTo>
                    <a:pt x="4749" y="4424"/>
                    <a:pt x="4846" y="4377"/>
                    <a:pt x="4879" y="4424"/>
                  </a:cubicBezTo>
                  <a:cubicBezTo>
                    <a:pt x="4911" y="4424"/>
                    <a:pt x="5009" y="4470"/>
                    <a:pt x="5042" y="4516"/>
                  </a:cubicBezTo>
                  <a:cubicBezTo>
                    <a:pt x="5074" y="4563"/>
                    <a:pt x="5107" y="4702"/>
                    <a:pt x="5140" y="4748"/>
                  </a:cubicBezTo>
                  <a:cubicBezTo>
                    <a:pt x="5172" y="4795"/>
                    <a:pt x="5205" y="4887"/>
                    <a:pt x="5205" y="4934"/>
                  </a:cubicBezTo>
                  <a:cubicBezTo>
                    <a:pt x="5237" y="4934"/>
                    <a:pt x="5270" y="5026"/>
                    <a:pt x="5302" y="5026"/>
                  </a:cubicBezTo>
                  <a:cubicBezTo>
                    <a:pt x="5335" y="5026"/>
                    <a:pt x="5368" y="4934"/>
                    <a:pt x="5400" y="4887"/>
                  </a:cubicBezTo>
                  <a:cubicBezTo>
                    <a:pt x="5433" y="4841"/>
                    <a:pt x="5498" y="4795"/>
                    <a:pt x="5530" y="4748"/>
                  </a:cubicBezTo>
                  <a:cubicBezTo>
                    <a:pt x="5596" y="4702"/>
                    <a:pt x="5661" y="4563"/>
                    <a:pt x="5661" y="4516"/>
                  </a:cubicBezTo>
                  <a:cubicBezTo>
                    <a:pt x="5693" y="4470"/>
                    <a:pt x="5759" y="4424"/>
                    <a:pt x="5791" y="4377"/>
                  </a:cubicBezTo>
                  <a:cubicBezTo>
                    <a:pt x="5824" y="4331"/>
                    <a:pt x="5889" y="4331"/>
                    <a:pt x="5921" y="4331"/>
                  </a:cubicBezTo>
                  <a:cubicBezTo>
                    <a:pt x="5987" y="4285"/>
                    <a:pt x="6117" y="4285"/>
                    <a:pt x="6182" y="4285"/>
                  </a:cubicBezTo>
                  <a:cubicBezTo>
                    <a:pt x="6215" y="4331"/>
                    <a:pt x="6280" y="4377"/>
                    <a:pt x="6312" y="4377"/>
                  </a:cubicBezTo>
                  <a:cubicBezTo>
                    <a:pt x="6345" y="4331"/>
                    <a:pt x="6345" y="4192"/>
                    <a:pt x="6378" y="4099"/>
                  </a:cubicBezTo>
                  <a:cubicBezTo>
                    <a:pt x="6378" y="4053"/>
                    <a:pt x="6443" y="4007"/>
                    <a:pt x="6443" y="3960"/>
                  </a:cubicBezTo>
                  <a:cubicBezTo>
                    <a:pt x="6475" y="3914"/>
                    <a:pt x="6573" y="3775"/>
                    <a:pt x="6606" y="3729"/>
                  </a:cubicBezTo>
                  <a:cubicBezTo>
                    <a:pt x="6638" y="3682"/>
                    <a:pt x="6703" y="3543"/>
                    <a:pt x="6736" y="3497"/>
                  </a:cubicBezTo>
                  <a:cubicBezTo>
                    <a:pt x="6768" y="3450"/>
                    <a:pt x="6899" y="3450"/>
                    <a:pt x="6899" y="3450"/>
                  </a:cubicBezTo>
                  <a:cubicBezTo>
                    <a:pt x="6899" y="3450"/>
                    <a:pt x="7029" y="3729"/>
                    <a:pt x="7094" y="3775"/>
                  </a:cubicBezTo>
                  <a:cubicBezTo>
                    <a:pt x="7127" y="3775"/>
                    <a:pt x="7159" y="3729"/>
                    <a:pt x="7159" y="3729"/>
                  </a:cubicBezTo>
                  <a:cubicBezTo>
                    <a:pt x="7192" y="3729"/>
                    <a:pt x="7225" y="3636"/>
                    <a:pt x="7257" y="3636"/>
                  </a:cubicBezTo>
                  <a:cubicBezTo>
                    <a:pt x="7290" y="3589"/>
                    <a:pt x="7355" y="3589"/>
                    <a:pt x="7355" y="3589"/>
                  </a:cubicBezTo>
                  <a:cubicBezTo>
                    <a:pt x="7420" y="3589"/>
                    <a:pt x="7453" y="3589"/>
                    <a:pt x="7485" y="3589"/>
                  </a:cubicBezTo>
                  <a:cubicBezTo>
                    <a:pt x="7550" y="3636"/>
                    <a:pt x="7616" y="3682"/>
                    <a:pt x="7648" y="3682"/>
                  </a:cubicBezTo>
                  <a:cubicBezTo>
                    <a:pt x="7681" y="3729"/>
                    <a:pt x="7811" y="3729"/>
                    <a:pt x="7844" y="3729"/>
                  </a:cubicBezTo>
                  <a:cubicBezTo>
                    <a:pt x="7909" y="3775"/>
                    <a:pt x="8072" y="3775"/>
                    <a:pt x="8137" y="3821"/>
                  </a:cubicBezTo>
                  <a:cubicBezTo>
                    <a:pt x="8235" y="3821"/>
                    <a:pt x="8397" y="3821"/>
                    <a:pt x="8495" y="3821"/>
                  </a:cubicBezTo>
                  <a:cubicBezTo>
                    <a:pt x="8560" y="3868"/>
                    <a:pt x="8658" y="3868"/>
                    <a:pt x="8723" y="3914"/>
                  </a:cubicBezTo>
                  <a:cubicBezTo>
                    <a:pt x="8756" y="3914"/>
                    <a:pt x="8821" y="4007"/>
                    <a:pt x="8886" y="4007"/>
                  </a:cubicBezTo>
                  <a:cubicBezTo>
                    <a:pt x="8951" y="4053"/>
                    <a:pt x="9082" y="4146"/>
                    <a:pt x="9147" y="4192"/>
                  </a:cubicBezTo>
                  <a:cubicBezTo>
                    <a:pt x="9179" y="4238"/>
                    <a:pt x="9277" y="4331"/>
                    <a:pt x="9310" y="4331"/>
                  </a:cubicBezTo>
                  <a:cubicBezTo>
                    <a:pt x="9342" y="4331"/>
                    <a:pt x="9342" y="4285"/>
                    <a:pt x="9342" y="4285"/>
                  </a:cubicBezTo>
                  <a:cubicBezTo>
                    <a:pt x="9375" y="4238"/>
                    <a:pt x="9407" y="4192"/>
                    <a:pt x="9407" y="4192"/>
                  </a:cubicBezTo>
                  <a:cubicBezTo>
                    <a:pt x="9407" y="4146"/>
                    <a:pt x="9407" y="4053"/>
                    <a:pt x="9407" y="4007"/>
                  </a:cubicBezTo>
                  <a:cubicBezTo>
                    <a:pt x="9407" y="4007"/>
                    <a:pt x="9375" y="3868"/>
                    <a:pt x="9375" y="3821"/>
                  </a:cubicBezTo>
                  <a:cubicBezTo>
                    <a:pt x="9407" y="3775"/>
                    <a:pt x="9538" y="3868"/>
                    <a:pt x="9570" y="3821"/>
                  </a:cubicBezTo>
                  <a:cubicBezTo>
                    <a:pt x="9603" y="3821"/>
                    <a:pt x="9570" y="3729"/>
                    <a:pt x="9570" y="3682"/>
                  </a:cubicBezTo>
                  <a:cubicBezTo>
                    <a:pt x="9538" y="3636"/>
                    <a:pt x="9505" y="3543"/>
                    <a:pt x="9505" y="3497"/>
                  </a:cubicBezTo>
                  <a:cubicBezTo>
                    <a:pt x="9505" y="3450"/>
                    <a:pt x="9505" y="3358"/>
                    <a:pt x="9505" y="3265"/>
                  </a:cubicBezTo>
                  <a:cubicBezTo>
                    <a:pt x="9538" y="3172"/>
                    <a:pt x="9570" y="3033"/>
                    <a:pt x="9603" y="2941"/>
                  </a:cubicBezTo>
                  <a:cubicBezTo>
                    <a:pt x="9635" y="2894"/>
                    <a:pt x="9766" y="2755"/>
                    <a:pt x="9798" y="2662"/>
                  </a:cubicBezTo>
                  <a:cubicBezTo>
                    <a:pt x="9863" y="2523"/>
                    <a:pt x="9961" y="2292"/>
                    <a:pt x="10026" y="2153"/>
                  </a:cubicBezTo>
                  <a:cubicBezTo>
                    <a:pt x="10026" y="2060"/>
                    <a:pt x="10059" y="1967"/>
                    <a:pt x="10092" y="1921"/>
                  </a:cubicBezTo>
                  <a:cubicBezTo>
                    <a:pt x="10092" y="1921"/>
                    <a:pt x="10157" y="1874"/>
                    <a:pt x="10189" y="1874"/>
                  </a:cubicBezTo>
                  <a:cubicBezTo>
                    <a:pt x="10222" y="1828"/>
                    <a:pt x="10352" y="1782"/>
                    <a:pt x="10385" y="1735"/>
                  </a:cubicBezTo>
                  <a:cubicBezTo>
                    <a:pt x="10385" y="1643"/>
                    <a:pt x="10287" y="1596"/>
                    <a:pt x="10254" y="1504"/>
                  </a:cubicBezTo>
                  <a:cubicBezTo>
                    <a:pt x="10222" y="1457"/>
                    <a:pt x="10189" y="1365"/>
                    <a:pt x="10157" y="1318"/>
                  </a:cubicBezTo>
                  <a:cubicBezTo>
                    <a:pt x="10124" y="1179"/>
                    <a:pt x="10092" y="947"/>
                    <a:pt x="10026" y="808"/>
                  </a:cubicBezTo>
                  <a:cubicBezTo>
                    <a:pt x="9994" y="669"/>
                    <a:pt x="9896" y="530"/>
                    <a:pt x="9831" y="391"/>
                  </a:cubicBezTo>
                  <a:cubicBezTo>
                    <a:pt x="9831" y="345"/>
                    <a:pt x="9798" y="159"/>
                    <a:pt x="9798" y="159"/>
                  </a:cubicBezTo>
                  <a:cubicBezTo>
                    <a:pt x="9798" y="159"/>
                    <a:pt x="9929" y="252"/>
                    <a:pt x="9961" y="252"/>
                  </a:cubicBezTo>
                  <a:cubicBezTo>
                    <a:pt x="9994" y="298"/>
                    <a:pt x="10092" y="298"/>
                    <a:pt x="10157" y="252"/>
                  </a:cubicBezTo>
                  <a:cubicBezTo>
                    <a:pt x="10157" y="252"/>
                    <a:pt x="10189" y="159"/>
                    <a:pt x="10222" y="159"/>
                  </a:cubicBezTo>
                  <a:cubicBezTo>
                    <a:pt x="10222" y="113"/>
                    <a:pt x="10222" y="20"/>
                    <a:pt x="10254" y="20"/>
                  </a:cubicBezTo>
                  <a:cubicBezTo>
                    <a:pt x="10320" y="-26"/>
                    <a:pt x="10417" y="20"/>
                    <a:pt x="10450" y="20"/>
                  </a:cubicBezTo>
                  <a:cubicBezTo>
                    <a:pt x="10515" y="67"/>
                    <a:pt x="10580" y="113"/>
                    <a:pt x="10613" y="159"/>
                  </a:cubicBezTo>
                  <a:cubicBezTo>
                    <a:pt x="10613" y="206"/>
                    <a:pt x="10613" y="298"/>
                    <a:pt x="10645" y="298"/>
                  </a:cubicBezTo>
                  <a:cubicBezTo>
                    <a:pt x="10678" y="345"/>
                    <a:pt x="10776" y="345"/>
                    <a:pt x="10808" y="345"/>
                  </a:cubicBezTo>
                  <a:cubicBezTo>
                    <a:pt x="10841" y="345"/>
                    <a:pt x="10971" y="252"/>
                    <a:pt x="11004" y="252"/>
                  </a:cubicBezTo>
                  <a:cubicBezTo>
                    <a:pt x="11004" y="206"/>
                    <a:pt x="11036" y="159"/>
                    <a:pt x="11069" y="159"/>
                  </a:cubicBezTo>
                  <a:cubicBezTo>
                    <a:pt x="11102" y="113"/>
                    <a:pt x="11134" y="113"/>
                    <a:pt x="11167" y="113"/>
                  </a:cubicBezTo>
                  <a:cubicBezTo>
                    <a:pt x="11199" y="113"/>
                    <a:pt x="11297" y="113"/>
                    <a:pt x="11362" y="159"/>
                  </a:cubicBezTo>
                  <a:cubicBezTo>
                    <a:pt x="11395" y="159"/>
                    <a:pt x="11492" y="206"/>
                    <a:pt x="11558" y="206"/>
                  </a:cubicBezTo>
                  <a:cubicBezTo>
                    <a:pt x="11590" y="159"/>
                    <a:pt x="11688" y="113"/>
                    <a:pt x="11753" y="113"/>
                  </a:cubicBezTo>
                  <a:cubicBezTo>
                    <a:pt x="11851" y="67"/>
                    <a:pt x="12046" y="159"/>
                    <a:pt x="12177" y="206"/>
                  </a:cubicBezTo>
                  <a:cubicBezTo>
                    <a:pt x="12242" y="252"/>
                    <a:pt x="12372" y="438"/>
                    <a:pt x="12470" y="484"/>
                  </a:cubicBezTo>
                  <a:cubicBezTo>
                    <a:pt x="12568" y="530"/>
                    <a:pt x="12763" y="530"/>
                    <a:pt x="12828" y="577"/>
                  </a:cubicBezTo>
                  <a:cubicBezTo>
                    <a:pt x="12926" y="577"/>
                    <a:pt x="13056" y="577"/>
                    <a:pt x="13121" y="623"/>
                  </a:cubicBezTo>
                  <a:cubicBezTo>
                    <a:pt x="13187" y="669"/>
                    <a:pt x="13349" y="716"/>
                    <a:pt x="13415" y="808"/>
                  </a:cubicBezTo>
                  <a:cubicBezTo>
                    <a:pt x="13447" y="855"/>
                    <a:pt x="13545" y="994"/>
                    <a:pt x="13578" y="1086"/>
                  </a:cubicBezTo>
                  <a:cubicBezTo>
                    <a:pt x="13643" y="1133"/>
                    <a:pt x="13740" y="1179"/>
                    <a:pt x="13806" y="1226"/>
                  </a:cubicBezTo>
                  <a:cubicBezTo>
                    <a:pt x="13838" y="1226"/>
                    <a:pt x="13936" y="1272"/>
                    <a:pt x="13968" y="1272"/>
                  </a:cubicBezTo>
                  <a:cubicBezTo>
                    <a:pt x="14099" y="1272"/>
                    <a:pt x="14229" y="994"/>
                    <a:pt x="14327" y="1040"/>
                  </a:cubicBezTo>
                  <a:cubicBezTo>
                    <a:pt x="14359" y="1086"/>
                    <a:pt x="14359" y="1226"/>
                    <a:pt x="14359" y="1318"/>
                  </a:cubicBezTo>
                  <a:cubicBezTo>
                    <a:pt x="14359" y="1365"/>
                    <a:pt x="14425" y="1457"/>
                    <a:pt x="14425" y="1504"/>
                  </a:cubicBezTo>
                  <a:cubicBezTo>
                    <a:pt x="14457" y="1550"/>
                    <a:pt x="14490" y="1689"/>
                    <a:pt x="14490" y="1735"/>
                  </a:cubicBezTo>
                  <a:cubicBezTo>
                    <a:pt x="14457" y="1782"/>
                    <a:pt x="14392" y="1874"/>
                    <a:pt x="14392" y="1921"/>
                  </a:cubicBezTo>
                  <a:cubicBezTo>
                    <a:pt x="14359" y="2060"/>
                    <a:pt x="14294" y="2292"/>
                    <a:pt x="14294" y="2384"/>
                  </a:cubicBezTo>
                  <a:cubicBezTo>
                    <a:pt x="14294" y="2431"/>
                    <a:pt x="14327" y="2523"/>
                    <a:pt x="14327" y="2570"/>
                  </a:cubicBezTo>
                  <a:cubicBezTo>
                    <a:pt x="14359" y="2662"/>
                    <a:pt x="14359" y="2848"/>
                    <a:pt x="14359" y="2894"/>
                  </a:cubicBezTo>
                  <a:cubicBezTo>
                    <a:pt x="14359" y="2941"/>
                    <a:pt x="14327" y="3033"/>
                    <a:pt x="14327" y="3080"/>
                  </a:cubicBezTo>
                  <a:cubicBezTo>
                    <a:pt x="14359" y="3126"/>
                    <a:pt x="14392" y="3172"/>
                    <a:pt x="14425" y="3172"/>
                  </a:cubicBezTo>
                  <a:cubicBezTo>
                    <a:pt x="14457" y="3219"/>
                    <a:pt x="14587" y="3311"/>
                    <a:pt x="14620" y="3358"/>
                  </a:cubicBezTo>
                  <a:cubicBezTo>
                    <a:pt x="14718" y="3404"/>
                    <a:pt x="14881" y="3543"/>
                    <a:pt x="14946" y="3636"/>
                  </a:cubicBezTo>
                  <a:cubicBezTo>
                    <a:pt x="14978" y="3682"/>
                    <a:pt x="15076" y="3775"/>
                    <a:pt x="15141" y="3775"/>
                  </a:cubicBezTo>
                  <a:cubicBezTo>
                    <a:pt x="15239" y="3821"/>
                    <a:pt x="15435" y="3682"/>
                    <a:pt x="15532" y="3729"/>
                  </a:cubicBezTo>
                  <a:cubicBezTo>
                    <a:pt x="15597" y="3775"/>
                    <a:pt x="15695" y="4007"/>
                    <a:pt x="15760" y="4053"/>
                  </a:cubicBezTo>
                  <a:cubicBezTo>
                    <a:pt x="15793" y="4099"/>
                    <a:pt x="15923" y="4053"/>
                    <a:pt x="15956" y="4099"/>
                  </a:cubicBezTo>
                  <a:cubicBezTo>
                    <a:pt x="16054" y="4146"/>
                    <a:pt x="16216" y="4285"/>
                    <a:pt x="16282" y="4377"/>
                  </a:cubicBezTo>
                  <a:cubicBezTo>
                    <a:pt x="16347" y="4470"/>
                    <a:pt x="16379" y="4702"/>
                    <a:pt x="16444" y="4795"/>
                  </a:cubicBezTo>
                  <a:cubicBezTo>
                    <a:pt x="16477" y="4887"/>
                    <a:pt x="16510" y="4980"/>
                    <a:pt x="16542" y="5026"/>
                  </a:cubicBezTo>
                  <a:cubicBezTo>
                    <a:pt x="16607" y="5073"/>
                    <a:pt x="16738" y="4980"/>
                    <a:pt x="16803" y="4980"/>
                  </a:cubicBezTo>
                  <a:cubicBezTo>
                    <a:pt x="16868" y="5026"/>
                    <a:pt x="16868" y="5258"/>
                    <a:pt x="16933" y="5304"/>
                  </a:cubicBezTo>
                  <a:cubicBezTo>
                    <a:pt x="17063" y="5397"/>
                    <a:pt x="17357" y="5397"/>
                    <a:pt x="17520" y="5351"/>
                  </a:cubicBezTo>
                  <a:cubicBezTo>
                    <a:pt x="17585" y="5351"/>
                    <a:pt x="17715" y="5258"/>
                    <a:pt x="17780" y="5212"/>
                  </a:cubicBezTo>
                  <a:cubicBezTo>
                    <a:pt x="17845" y="5119"/>
                    <a:pt x="17943" y="4980"/>
                    <a:pt x="18008" y="4887"/>
                  </a:cubicBezTo>
                  <a:cubicBezTo>
                    <a:pt x="18073" y="4841"/>
                    <a:pt x="18139" y="4795"/>
                    <a:pt x="18204" y="4748"/>
                  </a:cubicBezTo>
                  <a:cubicBezTo>
                    <a:pt x="18302" y="4702"/>
                    <a:pt x="18530" y="4841"/>
                    <a:pt x="18595" y="4795"/>
                  </a:cubicBezTo>
                  <a:cubicBezTo>
                    <a:pt x="18692" y="4656"/>
                    <a:pt x="18562" y="4192"/>
                    <a:pt x="18595" y="4007"/>
                  </a:cubicBezTo>
                  <a:cubicBezTo>
                    <a:pt x="18627" y="3914"/>
                    <a:pt x="18692" y="3821"/>
                    <a:pt x="18692" y="3775"/>
                  </a:cubicBezTo>
                  <a:cubicBezTo>
                    <a:pt x="18725" y="3682"/>
                    <a:pt x="18692" y="3543"/>
                    <a:pt x="18725" y="3450"/>
                  </a:cubicBezTo>
                  <a:cubicBezTo>
                    <a:pt x="18725" y="3450"/>
                    <a:pt x="18790" y="3311"/>
                    <a:pt x="18823" y="3311"/>
                  </a:cubicBezTo>
                  <a:cubicBezTo>
                    <a:pt x="18888" y="3311"/>
                    <a:pt x="18921" y="3404"/>
                    <a:pt x="18953" y="3450"/>
                  </a:cubicBezTo>
                  <a:cubicBezTo>
                    <a:pt x="18986" y="3450"/>
                    <a:pt x="19083" y="3450"/>
                    <a:pt x="19116" y="3450"/>
                  </a:cubicBezTo>
                  <a:cubicBezTo>
                    <a:pt x="19181" y="3497"/>
                    <a:pt x="19344" y="3497"/>
                    <a:pt x="19409" y="3450"/>
                  </a:cubicBezTo>
                  <a:cubicBezTo>
                    <a:pt x="19442" y="3450"/>
                    <a:pt x="19540" y="3404"/>
                    <a:pt x="19540" y="3311"/>
                  </a:cubicBezTo>
                  <a:cubicBezTo>
                    <a:pt x="19572" y="3265"/>
                    <a:pt x="19572" y="3126"/>
                    <a:pt x="19572" y="3033"/>
                  </a:cubicBezTo>
                  <a:cubicBezTo>
                    <a:pt x="19572" y="2987"/>
                    <a:pt x="19507" y="2894"/>
                    <a:pt x="19540" y="2848"/>
                  </a:cubicBezTo>
                  <a:cubicBezTo>
                    <a:pt x="19540" y="2801"/>
                    <a:pt x="19637" y="2848"/>
                    <a:pt x="19670" y="2848"/>
                  </a:cubicBezTo>
                  <a:cubicBezTo>
                    <a:pt x="19702" y="2801"/>
                    <a:pt x="19735" y="2616"/>
                    <a:pt x="19768" y="2570"/>
                  </a:cubicBezTo>
                  <a:cubicBezTo>
                    <a:pt x="19800" y="2477"/>
                    <a:pt x="19865" y="2292"/>
                    <a:pt x="19865" y="2199"/>
                  </a:cubicBezTo>
                  <a:cubicBezTo>
                    <a:pt x="19898" y="2106"/>
                    <a:pt x="19898" y="1921"/>
                    <a:pt x="19898" y="1828"/>
                  </a:cubicBezTo>
                  <a:cubicBezTo>
                    <a:pt x="19963" y="1782"/>
                    <a:pt x="20093" y="1735"/>
                    <a:pt x="20126" y="1689"/>
                  </a:cubicBezTo>
                  <a:cubicBezTo>
                    <a:pt x="20191" y="1689"/>
                    <a:pt x="20321" y="1596"/>
                    <a:pt x="20387" y="1596"/>
                  </a:cubicBezTo>
                  <a:cubicBezTo>
                    <a:pt x="20419" y="1596"/>
                    <a:pt x="20452" y="1643"/>
                    <a:pt x="20484" y="1643"/>
                  </a:cubicBezTo>
                  <a:cubicBezTo>
                    <a:pt x="20582" y="1735"/>
                    <a:pt x="20745" y="1967"/>
                    <a:pt x="20778" y="2106"/>
                  </a:cubicBezTo>
                  <a:cubicBezTo>
                    <a:pt x="20810" y="2199"/>
                    <a:pt x="20778" y="2384"/>
                    <a:pt x="20778" y="2431"/>
                  </a:cubicBezTo>
                  <a:cubicBezTo>
                    <a:pt x="20810" y="2477"/>
                    <a:pt x="20875" y="2431"/>
                    <a:pt x="20908" y="2477"/>
                  </a:cubicBezTo>
                  <a:cubicBezTo>
                    <a:pt x="20973" y="2523"/>
                    <a:pt x="21006" y="2662"/>
                    <a:pt x="21071" y="2709"/>
                  </a:cubicBezTo>
                  <a:cubicBezTo>
                    <a:pt x="21136" y="2709"/>
                    <a:pt x="21234" y="2662"/>
                    <a:pt x="21299" y="2709"/>
                  </a:cubicBezTo>
                  <a:cubicBezTo>
                    <a:pt x="21331" y="2755"/>
                    <a:pt x="21397" y="2801"/>
                    <a:pt x="21429" y="2848"/>
                  </a:cubicBezTo>
                  <a:cubicBezTo>
                    <a:pt x="21462" y="2894"/>
                    <a:pt x="21494" y="2941"/>
                    <a:pt x="21527" y="2987"/>
                  </a:cubicBezTo>
                  <a:cubicBezTo>
                    <a:pt x="21527" y="3080"/>
                    <a:pt x="21527" y="3172"/>
                    <a:pt x="21559" y="3172"/>
                  </a:cubicBezTo>
                  <a:cubicBezTo>
                    <a:pt x="21559" y="3265"/>
                    <a:pt x="21559" y="3358"/>
                    <a:pt x="21592" y="3404"/>
                  </a:cubicBezTo>
                  <a:cubicBezTo>
                    <a:pt x="21592" y="3450"/>
                    <a:pt x="21592" y="3450"/>
                    <a:pt x="21592" y="345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4B541BF8-59BE-41F7-A0EE-CE0C6793A5E1}"/>
                </a:ext>
              </a:extLst>
            </p:cNvPr>
            <p:cNvSpPr/>
            <p:nvPr/>
          </p:nvSpPr>
          <p:spPr>
            <a:xfrm>
              <a:off x="6765881" y="871385"/>
              <a:ext cx="2124172" cy="2417391"/>
            </a:xfrm>
            <a:custGeom>
              <a:avLst/>
              <a:gdLst/>
              <a:ahLst/>
              <a:cxnLst>
                <a:cxn ang="0">
                  <a:pos x="wd2" y="hd2"/>
                </a:cxn>
                <a:cxn ang="5400000">
                  <a:pos x="wd2" y="hd2"/>
                </a:cxn>
                <a:cxn ang="10800000">
                  <a:pos x="wd2" y="hd2"/>
                </a:cxn>
                <a:cxn ang="16200000">
                  <a:pos x="wd2" y="hd2"/>
                </a:cxn>
              </a:cxnLst>
              <a:rect l="0" t="0" r="r" b="b"/>
              <a:pathLst>
                <a:path w="21563" h="21600" extrusionOk="0">
                  <a:moveTo>
                    <a:pt x="21533" y="5831"/>
                  </a:moveTo>
                  <a:cubicBezTo>
                    <a:pt x="21533" y="5891"/>
                    <a:pt x="21600" y="5950"/>
                    <a:pt x="21533" y="6010"/>
                  </a:cubicBezTo>
                  <a:cubicBezTo>
                    <a:pt x="21533" y="6069"/>
                    <a:pt x="21398" y="6129"/>
                    <a:pt x="21263" y="6129"/>
                  </a:cubicBezTo>
                  <a:cubicBezTo>
                    <a:pt x="21195" y="6129"/>
                    <a:pt x="21128" y="6129"/>
                    <a:pt x="21060" y="6188"/>
                  </a:cubicBezTo>
                  <a:cubicBezTo>
                    <a:pt x="20993" y="6188"/>
                    <a:pt x="20790" y="6188"/>
                    <a:pt x="20723" y="6188"/>
                  </a:cubicBezTo>
                  <a:cubicBezTo>
                    <a:pt x="20655" y="6129"/>
                    <a:pt x="20588" y="6129"/>
                    <a:pt x="20520" y="6129"/>
                  </a:cubicBezTo>
                  <a:cubicBezTo>
                    <a:pt x="20453" y="6188"/>
                    <a:pt x="20453" y="6307"/>
                    <a:pt x="20385" y="6367"/>
                  </a:cubicBezTo>
                  <a:cubicBezTo>
                    <a:pt x="20385" y="6426"/>
                    <a:pt x="20385" y="6486"/>
                    <a:pt x="20318" y="6545"/>
                  </a:cubicBezTo>
                  <a:cubicBezTo>
                    <a:pt x="20250" y="6605"/>
                    <a:pt x="20115" y="6724"/>
                    <a:pt x="20115" y="6843"/>
                  </a:cubicBezTo>
                  <a:cubicBezTo>
                    <a:pt x="19980" y="6902"/>
                    <a:pt x="19980" y="7081"/>
                    <a:pt x="19913" y="7200"/>
                  </a:cubicBezTo>
                  <a:cubicBezTo>
                    <a:pt x="19845" y="7319"/>
                    <a:pt x="19778" y="7438"/>
                    <a:pt x="19710" y="7557"/>
                  </a:cubicBezTo>
                  <a:cubicBezTo>
                    <a:pt x="19643" y="7617"/>
                    <a:pt x="19575" y="7795"/>
                    <a:pt x="19508" y="7914"/>
                  </a:cubicBezTo>
                  <a:cubicBezTo>
                    <a:pt x="19440" y="7974"/>
                    <a:pt x="19305" y="8152"/>
                    <a:pt x="19170" y="8212"/>
                  </a:cubicBezTo>
                  <a:cubicBezTo>
                    <a:pt x="19103" y="8212"/>
                    <a:pt x="19103" y="8212"/>
                    <a:pt x="19035" y="8271"/>
                  </a:cubicBezTo>
                  <a:cubicBezTo>
                    <a:pt x="18968" y="8331"/>
                    <a:pt x="18900" y="8331"/>
                    <a:pt x="18833" y="8390"/>
                  </a:cubicBezTo>
                  <a:cubicBezTo>
                    <a:pt x="18833" y="8450"/>
                    <a:pt x="18833" y="8569"/>
                    <a:pt x="18765" y="8628"/>
                  </a:cubicBezTo>
                  <a:cubicBezTo>
                    <a:pt x="18765" y="8688"/>
                    <a:pt x="18698" y="8866"/>
                    <a:pt x="18698" y="8985"/>
                  </a:cubicBezTo>
                  <a:cubicBezTo>
                    <a:pt x="18630" y="9045"/>
                    <a:pt x="18563" y="9104"/>
                    <a:pt x="18428" y="9164"/>
                  </a:cubicBezTo>
                  <a:cubicBezTo>
                    <a:pt x="18428" y="9164"/>
                    <a:pt x="18293" y="9223"/>
                    <a:pt x="18225" y="9223"/>
                  </a:cubicBezTo>
                  <a:cubicBezTo>
                    <a:pt x="18158" y="9283"/>
                    <a:pt x="18090" y="9402"/>
                    <a:pt x="18023" y="9461"/>
                  </a:cubicBezTo>
                  <a:cubicBezTo>
                    <a:pt x="17955" y="9580"/>
                    <a:pt x="18023" y="9699"/>
                    <a:pt x="18023" y="9759"/>
                  </a:cubicBezTo>
                  <a:cubicBezTo>
                    <a:pt x="17955" y="9818"/>
                    <a:pt x="17955" y="9937"/>
                    <a:pt x="17955" y="10056"/>
                  </a:cubicBezTo>
                  <a:cubicBezTo>
                    <a:pt x="17888" y="10175"/>
                    <a:pt x="17820" y="10294"/>
                    <a:pt x="17753" y="10354"/>
                  </a:cubicBezTo>
                  <a:cubicBezTo>
                    <a:pt x="17685" y="10532"/>
                    <a:pt x="17550" y="10651"/>
                    <a:pt x="17483" y="10770"/>
                  </a:cubicBezTo>
                  <a:cubicBezTo>
                    <a:pt x="17415" y="10830"/>
                    <a:pt x="17280" y="10949"/>
                    <a:pt x="17213" y="11008"/>
                  </a:cubicBezTo>
                  <a:cubicBezTo>
                    <a:pt x="17145" y="11127"/>
                    <a:pt x="17077" y="11246"/>
                    <a:pt x="17010" y="11306"/>
                  </a:cubicBezTo>
                  <a:cubicBezTo>
                    <a:pt x="16943" y="11365"/>
                    <a:pt x="16943" y="11425"/>
                    <a:pt x="16943" y="11484"/>
                  </a:cubicBezTo>
                  <a:cubicBezTo>
                    <a:pt x="16943" y="11603"/>
                    <a:pt x="16943" y="11722"/>
                    <a:pt x="16943" y="11841"/>
                  </a:cubicBezTo>
                  <a:cubicBezTo>
                    <a:pt x="16943" y="11960"/>
                    <a:pt x="17010" y="12079"/>
                    <a:pt x="17010" y="12139"/>
                  </a:cubicBezTo>
                  <a:cubicBezTo>
                    <a:pt x="17077" y="12258"/>
                    <a:pt x="17077" y="12317"/>
                    <a:pt x="17077" y="12436"/>
                  </a:cubicBezTo>
                  <a:cubicBezTo>
                    <a:pt x="17077" y="12555"/>
                    <a:pt x="17145" y="12674"/>
                    <a:pt x="17145" y="12734"/>
                  </a:cubicBezTo>
                  <a:cubicBezTo>
                    <a:pt x="17145" y="12793"/>
                    <a:pt x="17145" y="12912"/>
                    <a:pt x="17213" y="12972"/>
                  </a:cubicBezTo>
                  <a:cubicBezTo>
                    <a:pt x="17213" y="13091"/>
                    <a:pt x="17348" y="13210"/>
                    <a:pt x="17415" y="13329"/>
                  </a:cubicBezTo>
                  <a:cubicBezTo>
                    <a:pt x="17483" y="13448"/>
                    <a:pt x="17483" y="13567"/>
                    <a:pt x="17550" y="13686"/>
                  </a:cubicBezTo>
                  <a:cubicBezTo>
                    <a:pt x="17550" y="13805"/>
                    <a:pt x="17618" y="13864"/>
                    <a:pt x="17685" y="13983"/>
                  </a:cubicBezTo>
                  <a:cubicBezTo>
                    <a:pt x="17685" y="14102"/>
                    <a:pt x="17820" y="14221"/>
                    <a:pt x="17820" y="14340"/>
                  </a:cubicBezTo>
                  <a:cubicBezTo>
                    <a:pt x="17820" y="14460"/>
                    <a:pt x="17820" y="14519"/>
                    <a:pt x="17820" y="14638"/>
                  </a:cubicBezTo>
                  <a:cubicBezTo>
                    <a:pt x="17820" y="14698"/>
                    <a:pt x="17753" y="14817"/>
                    <a:pt x="17753" y="14876"/>
                  </a:cubicBezTo>
                  <a:cubicBezTo>
                    <a:pt x="17753" y="14936"/>
                    <a:pt x="17685" y="15055"/>
                    <a:pt x="17685" y="15174"/>
                  </a:cubicBezTo>
                  <a:cubicBezTo>
                    <a:pt x="17618" y="15233"/>
                    <a:pt x="17483" y="15352"/>
                    <a:pt x="17415" y="15471"/>
                  </a:cubicBezTo>
                  <a:cubicBezTo>
                    <a:pt x="17348" y="15531"/>
                    <a:pt x="17280" y="15650"/>
                    <a:pt x="17145" y="15769"/>
                  </a:cubicBezTo>
                  <a:cubicBezTo>
                    <a:pt x="17077" y="15828"/>
                    <a:pt x="17010" y="15828"/>
                    <a:pt x="16943" y="15888"/>
                  </a:cubicBezTo>
                  <a:cubicBezTo>
                    <a:pt x="16875" y="15947"/>
                    <a:pt x="16875" y="16007"/>
                    <a:pt x="16875" y="16066"/>
                  </a:cubicBezTo>
                  <a:cubicBezTo>
                    <a:pt x="16875" y="16185"/>
                    <a:pt x="17077" y="16245"/>
                    <a:pt x="17077" y="16245"/>
                  </a:cubicBezTo>
                  <a:cubicBezTo>
                    <a:pt x="17077" y="16245"/>
                    <a:pt x="17145" y="16423"/>
                    <a:pt x="17145" y="16483"/>
                  </a:cubicBezTo>
                  <a:cubicBezTo>
                    <a:pt x="17280" y="16721"/>
                    <a:pt x="17483" y="16899"/>
                    <a:pt x="17550" y="17078"/>
                  </a:cubicBezTo>
                  <a:cubicBezTo>
                    <a:pt x="17685" y="17256"/>
                    <a:pt x="17753" y="17494"/>
                    <a:pt x="17820" y="17732"/>
                  </a:cubicBezTo>
                  <a:cubicBezTo>
                    <a:pt x="17888" y="17792"/>
                    <a:pt x="17955" y="17911"/>
                    <a:pt x="18023" y="17970"/>
                  </a:cubicBezTo>
                  <a:cubicBezTo>
                    <a:pt x="18090" y="18089"/>
                    <a:pt x="18293" y="18149"/>
                    <a:pt x="18293" y="18208"/>
                  </a:cubicBezTo>
                  <a:cubicBezTo>
                    <a:pt x="18225" y="18327"/>
                    <a:pt x="17955" y="18387"/>
                    <a:pt x="17888" y="18446"/>
                  </a:cubicBezTo>
                  <a:cubicBezTo>
                    <a:pt x="17820" y="18446"/>
                    <a:pt x="17685" y="18506"/>
                    <a:pt x="17685" y="18506"/>
                  </a:cubicBezTo>
                  <a:cubicBezTo>
                    <a:pt x="17618" y="18565"/>
                    <a:pt x="17550" y="18684"/>
                    <a:pt x="17550" y="18803"/>
                  </a:cubicBezTo>
                  <a:cubicBezTo>
                    <a:pt x="17415" y="18922"/>
                    <a:pt x="17213" y="19279"/>
                    <a:pt x="17077" y="19458"/>
                  </a:cubicBezTo>
                  <a:cubicBezTo>
                    <a:pt x="17010" y="19577"/>
                    <a:pt x="16740" y="19696"/>
                    <a:pt x="16673" y="19815"/>
                  </a:cubicBezTo>
                  <a:cubicBezTo>
                    <a:pt x="16605" y="19934"/>
                    <a:pt x="16538" y="20112"/>
                    <a:pt x="16470" y="20231"/>
                  </a:cubicBezTo>
                  <a:cubicBezTo>
                    <a:pt x="16470" y="20350"/>
                    <a:pt x="16470" y="20469"/>
                    <a:pt x="16470" y="20529"/>
                  </a:cubicBezTo>
                  <a:cubicBezTo>
                    <a:pt x="16470" y="20588"/>
                    <a:pt x="16538" y="20707"/>
                    <a:pt x="16605" y="20707"/>
                  </a:cubicBezTo>
                  <a:cubicBezTo>
                    <a:pt x="16605" y="20767"/>
                    <a:pt x="16673" y="20945"/>
                    <a:pt x="16605" y="20945"/>
                  </a:cubicBezTo>
                  <a:cubicBezTo>
                    <a:pt x="16538" y="21005"/>
                    <a:pt x="16268" y="20886"/>
                    <a:pt x="16200" y="20945"/>
                  </a:cubicBezTo>
                  <a:cubicBezTo>
                    <a:pt x="16200" y="21005"/>
                    <a:pt x="16268" y="21124"/>
                    <a:pt x="16268" y="21183"/>
                  </a:cubicBezTo>
                  <a:cubicBezTo>
                    <a:pt x="16268" y="21243"/>
                    <a:pt x="16268" y="21362"/>
                    <a:pt x="16268" y="21421"/>
                  </a:cubicBezTo>
                  <a:cubicBezTo>
                    <a:pt x="16268" y="21421"/>
                    <a:pt x="16200" y="21481"/>
                    <a:pt x="16133" y="21540"/>
                  </a:cubicBezTo>
                  <a:cubicBezTo>
                    <a:pt x="16133" y="21540"/>
                    <a:pt x="16133" y="21600"/>
                    <a:pt x="16065" y="21600"/>
                  </a:cubicBezTo>
                  <a:cubicBezTo>
                    <a:pt x="15998" y="21600"/>
                    <a:pt x="15795" y="21481"/>
                    <a:pt x="15728" y="21421"/>
                  </a:cubicBezTo>
                  <a:cubicBezTo>
                    <a:pt x="15593" y="21362"/>
                    <a:pt x="15323" y="21243"/>
                    <a:pt x="15188" y="21183"/>
                  </a:cubicBezTo>
                  <a:cubicBezTo>
                    <a:pt x="15053" y="21124"/>
                    <a:pt x="14918" y="21064"/>
                    <a:pt x="14850" y="21064"/>
                  </a:cubicBezTo>
                  <a:cubicBezTo>
                    <a:pt x="14715" y="21005"/>
                    <a:pt x="14513" y="21005"/>
                    <a:pt x="14378" y="20945"/>
                  </a:cubicBezTo>
                  <a:cubicBezTo>
                    <a:pt x="14175" y="20945"/>
                    <a:pt x="13838" y="20945"/>
                    <a:pt x="13635" y="20945"/>
                  </a:cubicBezTo>
                  <a:cubicBezTo>
                    <a:pt x="13500" y="20886"/>
                    <a:pt x="13163" y="20886"/>
                    <a:pt x="13028" y="20826"/>
                  </a:cubicBezTo>
                  <a:cubicBezTo>
                    <a:pt x="12960" y="20826"/>
                    <a:pt x="12690" y="20767"/>
                    <a:pt x="12623" y="20767"/>
                  </a:cubicBezTo>
                  <a:cubicBezTo>
                    <a:pt x="12555" y="20707"/>
                    <a:pt x="12420" y="20707"/>
                    <a:pt x="12285" y="20648"/>
                  </a:cubicBezTo>
                  <a:cubicBezTo>
                    <a:pt x="12218" y="20648"/>
                    <a:pt x="12150" y="20648"/>
                    <a:pt x="12015" y="20648"/>
                  </a:cubicBezTo>
                  <a:cubicBezTo>
                    <a:pt x="12015" y="20648"/>
                    <a:pt x="11880" y="20648"/>
                    <a:pt x="11813" y="20707"/>
                  </a:cubicBezTo>
                  <a:cubicBezTo>
                    <a:pt x="11745" y="20707"/>
                    <a:pt x="11678" y="20767"/>
                    <a:pt x="11610" y="20826"/>
                  </a:cubicBezTo>
                  <a:cubicBezTo>
                    <a:pt x="11610" y="20826"/>
                    <a:pt x="11543" y="20886"/>
                    <a:pt x="11475" y="20886"/>
                  </a:cubicBezTo>
                  <a:cubicBezTo>
                    <a:pt x="11340" y="20826"/>
                    <a:pt x="11070" y="20469"/>
                    <a:pt x="11070" y="20469"/>
                  </a:cubicBezTo>
                  <a:cubicBezTo>
                    <a:pt x="11070" y="20469"/>
                    <a:pt x="11137" y="20231"/>
                    <a:pt x="11137" y="20172"/>
                  </a:cubicBezTo>
                  <a:cubicBezTo>
                    <a:pt x="11137" y="20053"/>
                    <a:pt x="11003" y="19874"/>
                    <a:pt x="10935" y="19815"/>
                  </a:cubicBezTo>
                  <a:cubicBezTo>
                    <a:pt x="10935" y="19755"/>
                    <a:pt x="10868" y="19636"/>
                    <a:pt x="10800" y="19636"/>
                  </a:cubicBezTo>
                  <a:cubicBezTo>
                    <a:pt x="10733" y="19577"/>
                    <a:pt x="10530" y="19517"/>
                    <a:pt x="10530" y="19398"/>
                  </a:cubicBezTo>
                  <a:cubicBezTo>
                    <a:pt x="10530" y="19398"/>
                    <a:pt x="10598" y="19339"/>
                    <a:pt x="10598" y="19339"/>
                  </a:cubicBezTo>
                  <a:cubicBezTo>
                    <a:pt x="10665" y="19279"/>
                    <a:pt x="10868" y="19160"/>
                    <a:pt x="10868" y="19101"/>
                  </a:cubicBezTo>
                  <a:cubicBezTo>
                    <a:pt x="10935" y="18863"/>
                    <a:pt x="10868" y="18327"/>
                    <a:pt x="10868" y="18089"/>
                  </a:cubicBezTo>
                  <a:cubicBezTo>
                    <a:pt x="10800" y="17911"/>
                    <a:pt x="10733" y="17554"/>
                    <a:pt x="10665" y="17375"/>
                  </a:cubicBezTo>
                  <a:cubicBezTo>
                    <a:pt x="10665" y="17256"/>
                    <a:pt x="10665" y="17018"/>
                    <a:pt x="10598" y="16899"/>
                  </a:cubicBezTo>
                  <a:cubicBezTo>
                    <a:pt x="10530" y="16840"/>
                    <a:pt x="10395" y="16780"/>
                    <a:pt x="10260" y="16721"/>
                  </a:cubicBezTo>
                  <a:cubicBezTo>
                    <a:pt x="10193" y="16721"/>
                    <a:pt x="10125" y="16661"/>
                    <a:pt x="10058" y="16661"/>
                  </a:cubicBezTo>
                  <a:cubicBezTo>
                    <a:pt x="9990" y="16661"/>
                    <a:pt x="9855" y="16721"/>
                    <a:pt x="9788" y="16721"/>
                  </a:cubicBezTo>
                  <a:cubicBezTo>
                    <a:pt x="9720" y="16721"/>
                    <a:pt x="9652" y="16780"/>
                    <a:pt x="9585" y="16840"/>
                  </a:cubicBezTo>
                  <a:cubicBezTo>
                    <a:pt x="9517" y="16840"/>
                    <a:pt x="9383" y="16899"/>
                    <a:pt x="9315" y="16959"/>
                  </a:cubicBezTo>
                  <a:cubicBezTo>
                    <a:pt x="9180" y="16959"/>
                    <a:pt x="8910" y="16899"/>
                    <a:pt x="8775" y="16899"/>
                  </a:cubicBezTo>
                  <a:cubicBezTo>
                    <a:pt x="8708" y="16899"/>
                    <a:pt x="8505" y="16840"/>
                    <a:pt x="8438" y="16840"/>
                  </a:cubicBezTo>
                  <a:cubicBezTo>
                    <a:pt x="8438" y="16780"/>
                    <a:pt x="8370" y="16721"/>
                    <a:pt x="8303" y="16661"/>
                  </a:cubicBezTo>
                  <a:cubicBezTo>
                    <a:pt x="8303" y="16602"/>
                    <a:pt x="8235" y="16483"/>
                    <a:pt x="8235" y="16483"/>
                  </a:cubicBezTo>
                  <a:cubicBezTo>
                    <a:pt x="8235" y="16423"/>
                    <a:pt x="8235" y="16304"/>
                    <a:pt x="8303" y="16304"/>
                  </a:cubicBezTo>
                  <a:cubicBezTo>
                    <a:pt x="8303" y="16245"/>
                    <a:pt x="8370" y="16245"/>
                    <a:pt x="8370" y="16245"/>
                  </a:cubicBezTo>
                  <a:cubicBezTo>
                    <a:pt x="8438" y="16185"/>
                    <a:pt x="8708" y="16126"/>
                    <a:pt x="8775" y="16126"/>
                  </a:cubicBezTo>
                  <a:cubicBezTo>
                    <a:pt x="8842" y="16066"/>
                    <a:pt x="8978" y="16066"/>
                    <a:pt x="9045" y="16007"/>
                  </a:cubicBezTo>
                  <a:cubicBezTo>
                    <a:pt x="9180" y="15947"/>
                    <a:pt x="9315" y="15769"/>
                    <a:pt x="9383" y="15590"/>
                  </a:cubicBezTo>
                  <a:cubicBezTo>
                    <a:pt x="9383" y="15590"/>
                    <a:pt x="9383" y="15412"/>
                    <a:pt x="9383" y="15352"/>
                  </a:cubicBezTo>
                  <a:cubicBezTo>
                    <a:pt x="9315" y="15174"/>
                    <a:pt x="9315" y="14817"/>
                    <a:pt x="9315" y="14638"/>
                  </a:cubicBezTo>
                  <a:cubicBezTo>
                    <a:pt x="9315" y="14519"/>
                    <a:pt x="9315" y="14400"/>
                    <a:pt x="9315" y="14281"/>
                  </a:cubicBezTo>
                  <a:cubicBezTo>
                    <a:pt x="9315" y="14221"/>
                    <a:pt x="9315" y="14043"/>
                    <a:pt x="9315" y="13983"/>
                  </a:cubicBezTo>
                  <a:cubicBezTo>
                    <a:pt x="9113" y="13745"/>
                    <a:pt x="8303" y="13626"/>
                    <a:pt x="7898" y="13626"/>
                  </a:cubicBezTo>
                  <a:cubicBezTo>
                    <a:pt x="7830" y="13626"/>
                    <a:pt x="7628" y="13686"/>
                    <a:pt x="7560" y="13745"/>
                  </a:cubicBezTo>
                  <a:cubicBezTo>
                    <a:pt x="7425" y="13745"/>
                    <a:pt x="7290" y="13805"/>
                    <a:pt x="7155" y="13805"/>
                  </a:cubicBezTo>
                  <a:cubicBezTo>
                    <a:pt x="7020" y="13805"/>
                    <a:pt x="6885" y="13745"/>
                    <a:pt x="6818" y="13686"/>
                  </a:cubicBezTo>
                  <a:cubicBezTo>
                    <a:pt x="6683" y="13626"/>
                    <a:pt x="6615" y="13567"/>
                    <a:pt x="6547" y="13507"/>
                  </a:cubicBezTo>
                  <a:cubicBezTo>
                    <a:pt x="6143" y="13269"/>
                    <a:pt x="5670" y="13031"/>
                    <a:pt x="5333" y="12734"/>
                  </a:cubicBezTo>
                  <a:cubicBezTo>
                    <a:pt x="5198" y="12615"/>
                    <a:pt x="4860" y="12258"/>
                    <a:pt x="4860" y="12258"/>
                  </a:cubicBezTo>
                  <a:cubicBezTo>
                    <a:pt x="4860" y="12258"/>
                    <a:pt x="4590" y="12198"/>
                    <a:pt x="4523" y="12198"/>
                  </a:cubicBezTo>
                  <a:cubicBezTo>
                    <a:pt x="4455" y="12198"/>
                    <a:pt x="4320" y="12258"/>
                    <a:pt x="4252" y="12198"/>
                  </a:cubicBezTo>
                  <a:cubicBezTo>
                    <a:pt x="4185" y="12198"/>
                    <a:pt x="4185" y="12020"/>
                    <a:pt x="4185" y="11960"/>
                  </a:cubicBezTo>
                  <a:cubicBezTo>
                    <a:pt x="4117" y="11782"/>
                    <a:pt x="4252" y="11365"/>
                    <a:pt x="4185" y="11246"/>
                  </a:cubicBezTo>
                  <a:cubicBezTo>
                    <a:pt x="4117" y="11187"/>
                    <a:pt x="3982" y="11187"/>
                    <a:pt x="3982" y="11127"/>
                  </a:cubicBezTo>
                  <a:cubicBezTo>
                    <a:pt x="3915" y="11127"/>
                    <a:pt x="3847" y="10949"/>
                    <a:pt x="3780" y="10949"/>
                  </a:cubicBezTo>
                  <a:cubicBezTo>
                    <a:pt x="3645" y="10889"/>
                    <a:pt x="3307" y="11127"/>
                    <a:pt x="3172" y="11187"/>
                  </a:cubicBezTo>
                  <a:cubicBezTo>
                    <a:pt x="2970" y="11187"/>
                    <a:pt x="2565" y="11246"/>
                    <a:pt x="2295" y="11246"/>
                  </a:cubicBezTo>
                  <a:cubicBezTo>
                    <a:pt x="1957" y="11306"/>
                    <a:pt x="1282" y="11306"/>
                    <a:pt x="945" y="11246"/>
                  </a:cubicBezTo>
                  <a:cubicBezTo>
                    <a:pt x="742" y="11246"/>
                    <a:pt x="67" y="10949"/>
                    <a:pt x="67" y="10949"/>
                  </a:cubicBezTo>
                  <a:cubicBezTo>
                    <a:pt x="67" y="10949"/>
                    <a:pt x="67" y="10592"/>
                    <a:pt x="67" y="10532"/>
                  </a:cubicBezTo>
                  <a:cubicBezTo>
                    <a:pt x="67" y="10473"/>
                    <a:pt x="0" y="10413"/>
                    <a:pt x="0" y="10354"/>
                  </a:cubicBezTo>
                  <a:cubicBezTo>
                    <a:pt x="0" y="10294"/>
                    <a:pt x="67" y="10175"/>
                    <a:pt x="135" y="10175"/>
                  </a:cubicBezTo>
                  <a:cubicBezTo>
                    <a:pt x="202" y="10116"/>
                    <a:pt x="270" y="9997"/>
                    <a:pt x="337" y="9937"/>
                  </a:cubicBezTo>
                  <a:cubicBezTo>
                    <a:pt x="405" y="9937"/>
                    <a:pt x="540" y="9878"/>
                    <a:pt x="607" y="9878"/>
                  </a:cubicBezTo>
                  <a:cubicBezTo>
                    <a:pt x="675" y="9878"/>
                    <a:pt x="810" y="9937"/>
                    <a:pt x="877" y="9937"/>
                  </a:cubicBezTo>
                  <a:cubicBezTo>
                    <a:pt x="945" y="9937"/>
                    <a:pt x="1080" y="10056"/>
                    <a:pt x="1147" y="10056"/>
                  </a:cubicBezTo>
                  <a:cubicBezTo>
                    <a:pt x="1215" y="10116"/>
                    <a:pt x="1485" y="10116"/>
                    <a:pt x="1552" y="10116"/>
                  </a:cubicBezTo>
                  <a:cubicBezTo>
                    <a:pt x="1620" y="10116"/>
                    <a:pt x="1755" y="10175"/>
                    <a:pt x="1822" y="10116"/>
                  </a:cubicBezTo>
                  <a:cubicBezTo>
                    <a:pt x="1890" y="10116"/>
                    <a:pt x="1957" y="10056"/>
                    <a:pt x="1957" y="10056"/>
                  </a:cubicBezTo>
                  <a:cubicBezTo>
                    <a:pt x="2025" y="9997"/>
                    <a:pt x="2160" y="9878"/>
                    <a:pt x="2227" y="9878"/>
                  </a:cubicBezTo>
                  <a:cubicBezTo>
                    <a:pt x="2362" y="9818"/>
                    <a:pt x="2632" y="9759"/>
                    <a:pt x="2700" y="9699"/>
                  </a:cubicBezTo>
                  <a:cubicBezTo>
                    <a:pt x="2902" y="9699"/>
                    <a:pt x="3240" y="9699"/>
                    <a:pt x="3375" y="9580"/>
                  </a:cubicBezTo>
                  <a:cubicBezTo>
                    <a:pt x="3442" y="9521"/>
                    <a:pt x="3307" y="9342"/>
                    <a:pt x="3375" y="9283"/>
                  </a:cubicBezTo>
                  <a:cubicBezTo>
                    <a:pt x="3375" y="9164"/>
                    <a:pt x="3577" y="9045"/>
                    <a:pt x="3577" y="8926"/>
                  </a:cubicBezTo>
                  <a:cubicBezTo>
                    <a:pt x="3577" y="8866"/>
                    <a:pt x="3510" y="8807"/>
                    <a:pt x="3510" y="8807"/>
                  </a:cubicBezTo>
                  <a:cubicBezTo>
                    <a:pt x="3442" y="8807"/>
                    <a:pt x="3375" y="8866"/>
                    <a:pt x="3307" y="8866"/>
                  </a:cubicBezTo>
                  <a:cubicBezTo>
                    <a:pt x="3307" y="8807"/>
                    <a:pt x="3240" y="8688"/>
                    <a:pt x="3240" y="8688"/>
                  </a:cubicBezTo>
                  <a:cubicBezTo>
                    <a:pt x="3307" y="8569"/>
                    <a:pt x="3442" y="8509"/>
                    <a:pt x="3510" y="8450"/>
                  </a:cubicBezTo>
                  <a:cubicBezTo>
                    <a:pt x="3577" y="8331"/>
                    <a:pt x="3712" y="8212"/>
                    <a:pt x="3780" y="8152"/>
                  </a:cubicBezTo>
                  <a:cubicBezTo>
                    <a:pt x="3915" y="8152"/>
                    <a:pt x="4185" y="8152"/>
                    <a:pt x="4252" y="8093"/>
                  </a:cubicBezTo>
                  <a:cubicBezTo>
                    <a:pt x="4387" y="8033"/>
                    <a:pt x="4387" y="7855"/>
                    <a:pt x="4387" y="7736"/>
                  </a:cubicBezTo>
                  <a:cubicBezTo>
                    <a:pt x="4387" y="7617"/>
                    <a:pt x="4320" y="7319"/>
                    <a:pt x="4252" y="7200"/>
                  </a:cubicBezTo>
                  <a:cubicBezTo>
                    <a:pt x="4252" y="7021"/>
                    <a:pt x="3982" y="6843"/>
                    <a:pt x="3915" y="6724"/>
                  </a:cubicBezTo>
                  <a:cubicBezTo>
                    <a:pt x="3847" y="6545"/>
                    <a:pt x="3712" y="6307"/>
                    <a:pt x="3645" y="6188"/>
                  </a:cubicBezTo>
                  <a:cubicBezTo>
                    <a:pt x="3645" y="6129"/>
                    <a:pt x="3577" y="5950"/>
                    <a:pt x="3577" y="5950"/>
                  </a:cubicBezTo>
                  <a:cubicBezTo>
                    <a:pt x="3577" y="5950"/>
                    <a:pt x="3712" y="5891"/>
                    <a:pt x="3780" y="5831"/>
                  </a:cubicBezTo>
                  <a:cubicBezTo>
                    <a:pt x="3780" y="5772"/>
                    <a:pt x="3847" y="5712"/>
                    <a:pt x="3915" y="5653"/>
                  </a:cubicBezTo>
                  <a:cubicBezTo>
                    <a:pt x="3915" y="5653"/>
                    <a:pt x="3982" y="5653"/>
                    <a:pt x="4050" y="5593"/>
                  </a:cubicBezTo>
                  <a:cubicBezTo>
                    <a:pt x="4050" y="5593"/>
                    <a:pt x="4050" y="5474"/>
                    <a:pt x="4117" y="5415"/>
                  </a:cubicBezTo>
                  <a:cubicBezTo>
                    <a:pt x="4117" y="5355"/>
                    <a:pt x="4185" y="5177"/>
                    <a:pt x="4252" y="5117"/>
                  </a:cubicBezTo>
                  <a:cubicBezTo>
                    <a:pt x="4252" y="5058"/>
                    <a:pt x="4387" y="4998"/>
                    <a:pt x="4455" y="4939"/>
                  </a:cubicBezTo>
                  <a:cubicBezTo>
                    <a:pt x="4523" y="4820"/>
                    <a:pt x="4455" y="4582"/>
                    <a:pt x="4523" y="4463"/>
                  </a:cubicBezTo>
                  <a:cubicBezTo>
                    <a:pt x="4590" y="4403"/>
                    <a:pt x="4590" y="4344"/>
                    <a:pt x="4657" y="4344"/>
                  </a:cubicBezTo>
                  <a:cubicBezTo>
                    <a:pt x="4792" y="4284"/>
                    <a:pt x="5062" y="4284"/>
                    <a:pt x="5198" y="4284"/>
                  </a:cubicBezTo>
                  <a:cubicBezTo>
                    <a:pt x="5333" y="4284"/>
                    <a:pt x="5603" y="4284"/>
                    <a:pt x="5670" y="4284"/>
                  </a:cubicBezTo>
                  <a:cubicBezTo>
                    <a:pt x="5738" y="4225"/>
                    <a:pt x="5805" y="4106"/>
                    <a:pt x="5805" y="4046"/>
                  </a:cubicBezTo>
                  <a:cubicBezTo>
                    <a:pt x="5872" y="3927"/>
                    <a:pt x="5940" y="3749"/>
                    <a:pt x="5872" y="3630"/>
                  </a:cubicBezTo>
                  <a:cubicBezTo>
                    <a:pt x="5872" y="3570"/>
                    <a:pt x="5738" y="3570"/>
                    <a:pt x="5670" y="3570"/>
                  </a:cubicBezTo>
                  <a:cubicBezTo>
                    <a:pt x="5603" y="3511"/>
                    <a:pt x="5400" y="3332"/>
                    <a:pt x="5265" y="3273"/>
                  </a:cubicBezTo>
                  <a:cubicBezTo>
                    <a:pt x="5198" y="3213"/>
                    <a:pt x="5130" y="3154"/>
                    <a:pt x="5062" y="3154"/>
                  </a:cubicBezTo>
                  <a:cubicBezTo>
                    <a:pt x="4995" y="3035"/>
                    <a:pt x="4860" y="2856"/>
                    <a:pt x="4860" y="2797"/>
                  </a:cubicBezTo>
                  <a:cubicBezTo>
                    <a:pt x="4860" y="2737"/>
                    <a:pt x="4860" y="2618"/>
                    <a:pt x="4860" y="2559"/>
                  </a:cubicBezTo>
                  <a:cubicBezTo>
                    <a:pt x="4860" y="2499"/>
                    <a:pt x="4995" y="2440"/>
                    <a:pt x="5062" y="2380"/>
                  </a:cubicBezTo>
                  <a:cubicBezTo>
                    <a:pt x="5198" y="2380"/>
                    <a:pt x="5400" y="2321"/>
                    <a:pt x="5467" y="2321"/>
                  </a:cubicBezTo>
                  <a:cubicBezTo>
                    <a:pt x="5603" y="2261"/>
                    <a:pt x="5670" y="2202"/>
                    <a:pt x="5805" y="2142"/>
                  </a:cubicBezTo>
                  <a:cubicBezTo>
                    <a:pt x="5872" y="2142"/>
                    <a:pt x="6008" y="2202"/>
                    <a:pt x="6075" y="2202"/>
                  </a:cubicBezTo>
                  <a:cubicBezTo>
                    <a:pt x="6277" y="2261"/>
                    <a:pt x="6480" y="2380"/>
                    <a:pt x="6615" y="2440"/>
                  </a:cubicBezTo>
                  <a:cubicBezTo>
                    <a:pt x="6683" y="2499"/>
                    <a:pt x="6750" y="2559"/>
                    <a:pt x="6818" y="2618"/>
                  </a:cubicBezTo>
                  <a:cubicBezTo>
                    <a:pt x="6885" y="2678"/>
                    <a:pt x="7020" y="2797"/>
                    <a:pt x="7155" y="2797"/>
                  </a:cubicBezTo>
                  <a:cubicBezTo>
                    <a:pt x="7290" y="2856"/>
                    <a:pt x="7560" y="2797"/>
                    <a:pt x="7695" y="2737"/>
                  </a:cubicBezTo>
                  <a:cubicBezTo>
                    <a:pt x="7762" y="2737"/>
                    <a:pt x="7965" y="2678"/>
                    <a:pt x="8033" y="2678"/>
                  </a:cubicBezTo>
                  <a:cubicBezTo>
                    <a:pt x="8100" y="2618"/>
                    <a:pt x="8370" y="2440"/>
                    <a:pt x="8438" y="2321"/>
                  </a:cubicBezTo>
                  <a:cubicBezTo>
                    <a:pt x="8438" y="2261"/>
                    <a:pt x="8438" y="2023"/>
                    <a:pt x="8505" y="2023"/>
                  </a:cubicBezTo>
                  <a:cubicBezTo>
                    <a:pt x="8640" y="1964"/>
                    <a:pt x="8842" y="2261"/>
                    <a:pt x="8910" y="2321"/>
                  </a:cubicBezTo>
                  <a:cubicBezTo>
                    <a:pt x="8978" y="2321"/>
                    <a:pt x="9113" y="2380"/>
                    <a:pt x="9180" y="2380"/>
                  </a:cubicBezTo>
                  <a:cubicBezTo>
                    <a:pt x="9248" y="2380"/>
                    <a:pt x="9315" y="2380"/>
                    <a:pt x="9315" y="2380"/>
                  </a:cubicBezTo>
                  <a:cubicBezTo>
                    <a:pt x="9383" y="2440"/>
                    <a:pt x="9383" y="2499"/>
                    <a:pt x="9450" y="2559"/>
                  </a:cubicBezTo>
                  <a:cubicBezTo>
                    <a:pt x="9450" y="2618"/>
                    <a:pt x="9517" y="2678"/>
                    <a:pt x="9585" y="2737"/>
                  </a:cubicBezTo>
                  <a:cubicBezTo>
                    <a:pt x="9720" y="2737"/>
                    <a:pt x="9923" y="2618"/>
                    <a:pt x="10058" y="2678"/>
                  </a:cubicBezTo>
                  <a:cubicBezTo>
                    <a:pt x="10125" y="2678"/>
                    <a:pt x="10260" y="2737"/>
                    <a:pt x="10260" y="2797"/>
                  </a:cubicBezTo>
                  <a:cubicBezTo>
                    <a:pt x="10395" y="2856"/>
                    <a:pt x="10598" y="2975"/>
                    <a:pt x="10665" y="3035"/>
                  </a:cubicBezTo>
                  <a:cubicBezTo>
                    <a:pt x="10800" y="3094"/>
                    <a:pt x="10935" y="3094"/>
                    <a:pt x="11070" y="3094"/>
                  </a:cubicBezTo>
                  <a:cubicBezTo>
                    <a:pt x="11137" y="3035"/>
                    <a:pt x="11340" y="2975"/>
                    <a:pt x="11340" y="2975"/>
                  </a:cubicBezTo>
                  <a:cubicBezTo>
                    <a:pt x="11475" y="2916"/>
                    <a:pt x="11745" y="2856"/>
                    <a:pt x="11813" y="2797"/>
                  </a:cubicBezTo>
                  <a:cubicBezTo>
                    <a:pt x="11948" y="2797"/>
                    <a:pt x="12150" y="2797"/>
                    <a:pt x="12285" y="2737"/>
                  </a:cubicBezTo>
                  <a:cubicBezTo>
                    <a:pt x="12353" y="2737"/>
                    <a:pt x="12555" y="2678"/>
                    <a:pt x="12555" y="2618"/>
                  </a:cubicBezTo>
                  <a:cubicBezTo>
                    <a:pt x="12623" y="2559"/>
                    <a:pt x="12555" y="2499"/>
                    <a:pt x="12555" y="2440"/>
                  </a:cubicBezTo>
                  <a:cubicBezTo>
                    <a:pt x="12555" y="2321"/>
                    <a:pt x="12488" y="2142"/>
                    <a:pt x="12488" y="2023"/>
                  </a:cubicBezTo>
                  <a:cubicBezTo>
                    <a:pt x="12420" y="1904"/>
                    <a:pt x="12285" y="1785"/>
                    <a:pt x="12150" y="1726"/>
                  </a:cubicBezTo>
                  <a:cubicBezTo>
                    <a:pt x="12083" y="1726"/>
                    <a:pt x="11948" y="1726"/>
                    <a:pt x="11880" y="1726"/>
                  </a:cubicBezTo>
                  <a:cubicBezTo>
                    <a:pt x="11813" y="1785"/>
                    <a:pt x="11745" y="1785"/>
                    <a:pt x="11745" y="1785"/>
                  </a:cubicBezTo>
                  <a:cubicBezTo>
                    <a:pt x="11610" y="1845"/>
                    <a:pt x="11408" y="1785"/>
                    <a:pt x="11408" y="1785"/>
                  </a:cubicBezTo>
                  <a:cubicBezTo>
                    <a:pt x="11340" y="1726"/>
                    <a:pt x="11408" y="1666"/>
                    <a:pt x="11408" y="1666"/>
                  </a:cubicBezTo>
                  <a:cubicBezTo>
                    <a:pt x="11408" y="1607"/>
                    <a:pt x="11475" y="1607"/>
                    <a:pt x="11543" y="1607"/>
                  </a:cubicBezTo>
                  <a:cubicBezTo>
                    <a:pt x="11610" y="1547"/>
                    <a:pt x="11745" y="1547"/>
                    <a:pt x="11745" y="1488"/>
                  </a:cubicBezTo>
                  <a:cubicBezTo>
                    <a:pt x="11813" y="1428"/>
                    <a:pt x="11813" y="1309"/>
                    <a:pt x="11880" y="1309"/>
                  </a:cubicBezTo>
                  <a:cubicBezTo>
                    <a:pt x="11948" y="1250"/>
                    <a:pt x="12083" y="1250"/>
                    <a:pt x="12150" y="1250"/>
                  </a:cubicBezTo>
                  <a:cubicBezTo>
                    <a:pt x="12218" y="1250"/>
                    <a:pt x="12420" y="1190"/>
                    <a:pt x="12488" y="1190"/>
                  </a:cubicBezTo>
                  <a:cubicBezTo>
                    <a:pt x="12555" y="1190"/>
                    <a:pt x="12690" y="1190"/>
                    <a:pt x="12758" y="1190"/>
                  </a:cubicBezTo>
                  <a:cubicBezTo>
                    <a:pt x="12825" y="1131"/>
                    <a:pt x="12825" y="1071"/>
                    <a:pt x="12893" y="1071"/>
                  </a:cubicBezTo>
                  <a:cubicBezTo>
                    <a:pt x="12960" y="1012"/>
                    <a:pt x="13163" y="1131"/>
                    <a:pt x="13163" y="1190"/>
                  </a:cubicBezTo>
                  <a:cubicBezTo>
                    <a:pt x="13230" y="1250"/>
                    <a:pt x="13028" y="1369"/>
                    <a:pt x="13028" y="1428"/>
                  </a:cubicBezTo>
                  <a:cubicBezTo>
                    <a:pt x="13028" y="1488"/>
                    <a:pt x="13230" y="1428"/>
                    <a:pt x="13230" y="1488"/>
                  </a:cubicBezTo>
                  <a:cubicBezTo>
                    <a:pt x="13298" y="1547"/>
                    <a:pt x="13163" y="1607"/>
                    <a:pt x="13163" y="1666"/>
                  </a:cubicBezTo>
                  <a:cubicBezTo>
                    <a:pt x="13095" y="1666"/>
                    <a:pt x="13095" y="1666"/>
                    <a:pt x="13095" y="1726"/>
                  </a:cubicBezTo>
                  <a:cubicBezTo>
                    <a:pt x="13095" y="1785"/>
                    <a:pt x="13298" y="1904"/>
                    <a:pt x="13365" y="1964"/>
                  </a:cubicBezTo>
                  <a:cubicBezTo>
                    <a:pt x="13433" y="1964"/>
                    <a:pt x="13635" y="1964"/>
                    <a:pt x="13703" y="1964"/>
                  </a:cubicBezTo>
                  <a:cubicBezTo>
                    <a:pt x="13770" y="2023"/>
                    <a:pt x="13905" y="2202"/>
                    <a:pt x="13973" y="2321"/>
                  </a:cubicBezTo>
                  <a:cubicBezTo>
                    <a:pt x="13973" y="2380"/>
                    <a:pt x="13973" y="2499"/>
                    <a:pt x="14040" y="2559"/>
                  </a:cubicBezTo>
                  <a:cubicBezTo>
                    <a:pt x="14040" y="2618"/>
                    <a:pt x="14243" y="2618"/>
                    <a:pt x="14310" y="2678"/>
                  </a:cubicBezTo>
                  <a:cubicBezTo>
                    <a:pt x="14378" y="2678"/>
                    <a:pt x="14513" y="2737"/>
                    <a:pt x="14513" y="2737"/>
                  </a:cubicBezTo>
                  <a:cubicBezTo>
                    <a:pt x="14580" y="2678"/>
                    <a:pt x="14580" y="2499"/>
                    <a:pt x="14580" y="2440"/>
                  </a:cubicBezTo>
                  <a:cubicBezTo>
                    <a:pt x="14648" y="2321"/>
                    <a:pt x="14648" y="2142"/>
                    <a:pt x="14715" y="2083"/>
                  </a:cubicBezTo>
                  <a:cubicBezTo>
                    <a:pt x="14783" y="2023"/>
                    <a:pt x="14985" y="2023"/>
                    <a:pt x="15053" y="1964"/>
                  </a:cubicBezTo>
                  <a:cubicBezTo>
                    <a:pt x="15120" y="1904"/>
                    <a:pt x="15323" y="1785"/>
                    <a:pt x="15390" y="1666"/>
                  </a:cubicBezTo>
                  <a:cubicBezTo>
                    <a:pt x="15458" y="1666"/>
                    <a:pt x="15525" y="1607"/>
                    <a:pt x="15525" y="1547"/>
                  </a:cubicBezTo>
                  <a:cubicBezTo>
                    <a:pt x="15930" y="1190"/>
                    <a:pt x="16808" y="0"/>
                    <a:pt x="16808" y="0"/>
                  </a:cubicBezTo>
                  <a:cubicBezTo>
                    <a:pt x="16808" y="0"/>
                    <a:pt x="17820" y="417"/>
                    <a:pt x="18090" y="655"/>
                  </a:cubicBezTo>
                  <a:cubicBezTo>
                    <a:pt x="18360" y="952"/>
                    <a:pt x="18495" y="2261"/>
                    <a:pt x="18900" y="2142"/>
                  </a:cubicBezTo>
                  <a:cubicBezTo>
                    <a:pt x="18968" y="2142"/>
                    <a:pt x="18968" y="2261"/>
                    <a:pt x="18968" y="2321"/>
                  </a:cubicBezTo>
                  <a:cubicBezTo>
                    <a:pt x="19035" y="2380"/>
                    <a:pt x="19103" y="2440"/>
                    <a:pt x="19170" y="2499"/>
                  </a:cubicBezTo>
                  <a:cubicBezTo>
                    <a:pt x="19238" y="2559"/>
                    <a:pt x="19305" y="2618"/>
                    <a:pt x="19373" y="2678"/>
                  </a:cubicBezTo>
                  <a:cubicBezTo>
                    <a:pt x="19440" y="2737"/>
                    <a:pt x="19508" y="2856"/>
                    <a:pt x="19575" y="2975"/>
                  </a:cubicBezTo>
                  <a:cubicBezTo>
                    <a:pt x="19575" y="2975"/>
                    <a:pt x="19575" y="3035"/>
                    <a:pt x="19643" y="3035"/>
                  </a:cubicBezTo>
                  <a:cubicBezTo>
                    <a:pt x="19643" y="3094"/>
                    <a:pt x="19710" y="3213"/>
                    <a:pt x="19778" y="3213"/>
                  </a:cubicBezTo>
                  <a:cubicBezTo>
                    <a:pt x="19845" y="3273"/>
                    <a:pt x="19913" y="3213"/>
                    <a:pt x="19980" y="3213"/>
                  </a:cubicBezTo>
                  <a:cubicBezTo>
                    <a:pt x="19980" y="3213"/>
                    <a:pt x="19980" y="3213"/>
                    <a:pt x="19980" y="3213"/>
                  </a:cubicBezTo>
                  <a:cubicBezTo>
                    <a:pt x="19980" y="3213"/>
                    <a:pt x="20048" y="3213"/>
                    <a:pt x="20115" y="3213"/>
                  </a:cubicBezTo>
                  <a:cubicBezTo>
                    <a:pt x="20183" y="3213"/>
                    <a:pt x="20183" y="3154"/>
                    <a:pt x="20250" y="3154"/>
                  </a:cubicBezTo>
                  <a:cubicBezTo>
                    <a:pt x="20250" y="3154"/>
                    <a:pt x="20318" y="3213"/>
                    <a:pt x="20385" y="3273"/>
                  </a:cubicBezTo>
                  <a:cubicBezTo>
                    <a:pt x="20453" y="3332"/>
                    <a:pt x="20520" y="3392"/>
                    <a:pt x="20588" y="3451"/>
                  </a:cubicBezTo>
                  <a:cubicBezTo>
                    <a:pt x="20723" y="3451"/>
                    <a:pt x="20858" y="3451"/>
                    <a:pt x="20925" y="3511"/>
                  </a:cubicBezTo>
                  <a:cubicBezTo>
                    <a:pt x="20993" y="3511"/>
                    <a:pt x="20993" y="3570"/>
                    <a:pt x="21060" y="3630"/>
                  </a:cubicBezTo>
                  <a:cubicBezTo>
                    <a:pt x="21060" y="3630"/>
                    <a:pt x="21128" y="3689"/>
                    <a:pt x="21128" y="3749"/>
                  </a:cubicBezTo>
                  <a:cubicBezTo>
                    <a:pt x="21128" y="3868"/>
                    <a:pt x="20993" y="3927"/>
                    <a:pt x="20993" y="4046"/>
                  </a:cubicBezTo>
                  <a:cubicBezTo>
                    <a:pt x="20993" y="4225"/>
                    <a:pt x="21128" y="4403"/>
                    <a:pt x="21195" y="4522"/>
                  </a:cubicBezTo>
                  <a:cubicBezTo>
                    <a:pt x="21195" y="4701"/>
                    <a:pt x="21195" y="4820"/>
                    <a:pt x="21195" y="4998"/>
                  </a:cubicBezTo>
                  <a:cubicBezTo>
                    <a:pt x="21195" y="5058"/>
                    <a:pt x="21128" y="5117"/>
                    <a:pt x="21128" y="5236"/>
                  </a:cubicBezTo>
                  <a:cubicBezTo>
                    <a:pt x="21128" y="5296"/>
                    <a:pt x="21128" y="5355"/>
                    <a:pt x="21128" y="5415"/>
                  </a:cubicBezTo>
                  <a:cubicBezTo>
                    <a:pt x="21195" y="5415"/>
                    <a:pt x="21195" y="5415"/>
                    <a:pt x="21195" y="5474"/>
                  </a:cubicBezTo>
                  <a:cubicBezTo>
                    <a:pt x="21330" y="5534"/>
                    <a:pt x="21398" y="5653"/>
                    <a:pt x="21465" y="5712"/>
                  </a:cubicBezTo>
                  <a:cubicBezTo>
                    <a:pt x="21465" y="5772"/>
                    <a:pt x="21533" y="5772"/>
                    <a:pt x="21533" y="5831"/>
                  </a:cubicBezTo>
                  <a:close/>
                  <a:moveTo>
                    <a:pt x="19508" y="4522"/>
                  </a:moveTo>
                  <a:cubicBezTo>
                    <a:pt x="19508" y="4522"/>
                    <a:pt x="19913" y="4225"/>
                    <a:pt x="19913" y="4106"/>
                  </a:cubicBezTo>
                  <a:cubicBezTo>
                    <a:pt x="19913" y="4046"/>
                    <a:pt x="19710" y="3987"/>
                    <a:pt x="19643" y="3987"/>
                  </a:cubicBezTo>
                  <a:cubicBezTo>
                    <a:pt x="19508" y="3927"/>
                    <a:pt x="19238" y="3749"/>
                    <a:pt x="19103" y="3689"/>
                  </a:cubicBezTo>
                  <a:cubicBezTo>
                    <a:pt x="19035" y="3630"/>
                    <a:pt x="18698" y="3570"/>
                    <a:pt x="18630" y="3570"/>
                  </a:cubicBezTo>
                  <a:cubicBezTo>
                    <a:pt x="18495" y="3511"/>
                    <a:pt x="18293" y="3392"/>
                    <a:pt x="18158" y="3332"/>
                  </a:cubicBezTo>
                  <a:cubicBezTo>
                    <a:pt x="18090" y="3273"/>
                    <a:pt x="17888" y="3154"/>
                    <a:pt x="17820" y="3154"/>
                  </a:cubicBezTo>
                  <a:cubicBezTo>
                    <a:pt x="17753" y="3094"/>
                    <a:pt x="17483" y="3094"/>
                    <a:pt x="17483" y="3094"/>
                  </a:cubicBezTo>
                  <a:cubicBezTo>
                    <a:pt x="17348" y="3154"/>
                    <a:pt x="17213" y="3273"/>
                    <a:pt x="17145" y="3332"/>
                  </a:cubicBezTo>
                  <a:cubicBezTo>
                    <a:pt x="17077" y="3451"/>
                    <a:pt x="16875" y="3630"/>
                    <a:pt x="16808" y="3689"/>
                  </a:cubicBezTo>
                  <a:cubicBezTo>
                    <a:pt x="16673" y="3808"/>
                    <a:pt x="16403" y="3868"/>
                    <a:pt x="16268" y="3927"/>
                  </a:cubicBezTo>
                  <a:cubicBezTo>
                    <a:pt x="16133" y="3927"/>
                    <a:pt x="15863" y="4046"/>
                    <a:pt x="15728" y="4046"/>
                  </a:cubicBezTo>
                  <a:cubicBezTo>
                    <a:pt x="15593" y="4106"/>
                    <a:pt x="15323" y="4046"/>
                    <a:pt x="15255" y="4165"/>
                  </a:cubicBezTo>
                  <a:cubicBezTo>
                    <a:pt x="15120" y="4225"/>
                    <a:pt x="15188" y="4522"/>
                    <a:pt x="15053" y="4582"/>
                  </a:cubicBezTo>
                  <a:cubicBezTo>
                    <a:pt x="15053" y="4641"/>
                    <a:pt x="14918" y="4582"/>
                    <a:pt x="14850" y="4582"/>
                  </a:cubicBezTo>
                  <a:cubicBezTo>
                    <a:pt x="14715" y="4641"/>
                    <a:pt x="14513" y="4701"/>
                    <a:pt x="14445" y="4760"/>
                  </a:cubicBezTo>
                  <a:cubicBezTo>
                    <a:pt x="14310" y="4760"/>
                    <a:pt x="14040" y="4820"/>
                    <a:pt x="13838" y="4820"/>
                  </a:cubicBezTo>
                  <a:cubicBezTo>
                    <a:pt x="13838" y="4820"/>
                    <a:pt x="13770" y="4820"/>
                    <a:pt x="13703" y="4820"/>
                  </a:cubicBezTo>
                  <a:cubicBezTo>
                    <a:pt x="13568" y="4820"/>
                    <a:pt x="13365" y="4820"/>
                    <a:pt x="13230" y="4820"/>
                  </a:cubicBezTo>
                  <a:cubicBezTo>
                    <a:pt x="13095" y="4820"/>
                    <a:pt x="12825" y="4879"/>
                    <a:pt x="12690" y="4879"/>
                  </a:cubicBezTo>
                  <a:cubicBezTo>
                    <a:pt x="12623" y="4939"/>
                    <a:pt x="12420" y="5117"/>
                    <a:pt x="12353" y="5117"/>
                  </a:cubicBezTo>
                  <a:cubicBezTo>
                    <a:pt x="12150" y="5177"/>
                    <a:pt x="11880" y="5236"/>
                    <a:pt x="11745" y="5296"/>
                  </a:cubicBezTo>
                  <a:cubicBezTo>
                    <a:pt x="11610" y="5296"/>
                    <a:pt x="11340" y="5296"/>
                    <a:pt x="11137" y="5296"/>
                  </a:cubicBezTo>
                  <a:cubicBezTo>
                    <a:pt x="11003" y="5355"/>
                    <a:pt x="10800" y="5355"/>
                    <a:pt x="10665" y="5415"/>
                  </a:cubicBezTo>
                  <a:cubicBezTo>
                    <a:pt x="10598" y="5415"/>
                    <a:pt x="10463" y="5593"/>
                    <a:pt x="10395" y="5653"/>
                  </a:cubicBezTo>
                  <a:cubicBezTo>
                    <a:pt x="10327" y="5712"/>
                    <a:pt x="10125" y="5772"/>
                    <a:pt x="10058" y="5831"/>
                  </a:cubicBezTo>
                  <a:cubicBezTo>
                    <a:pt x="10058" y="5891"/>
                    <a:pt x="10058" y="5950"/>
                    <a:pt x="10058" y="6010"/>
                  </a:cubicBezTo>
                  <a:cubicBezTo>
                    <a:pt x="10058" y="6129"/>
                    <a:pt x="9990" y="6248"/>
                    <a:pt x="9990" y="6307"/>
                  </a:cubicBezTo>
                  <a:cubicBezTo>
                    <a:pt x="9923" y="6426"/>
                    <a:pt x="9720" y="6486"/>
                    <a:pt x="9720" y="6545"/>
                  </a:cubicBezTo>
                  <a:cubicBezTo>
                    <a:pt x="9652" y="6605"/>
                    <a:pt x="9450" y="6664"/>
                    <a:pt x="9383" y="6724"/>
                  </a:cubicBezTo>
                  <a:cubicBezTo>
                    <a:pt x="9383" y="6724"/>
                    <a:pt x="9383" y="6843"/>
                    <a:pt x="9383" y="6843"/>
                  </a:cubicBezTo>
                  <a:cubicBezTo>
                    <a:pt x="9450" y="6902"/>
                    <a:pt x="9652" y="7021"/>
                    <a:pt x="9652" y="7081"/>
                  </a:cubicBezTo>
                  <a:cubicBezTo>
                    <a:pt x="9720" y="7140"/>
                    <a:pt x="9652" y="7260"/>
                    <a:pt x="9652" y="7319"/>
                  </a:cubicBezTo>
                  <a:cubicBezTo>
                    <a:pt x="9652" y="7379"/>
                    <a:pt x="9720" y="7379"/>
                    <a:pt x="9720" y="7379"/>
                  </a:cubicBezTo>
                  <a:cubicBezTo>
                    <a:pt x="9788" y="7379"/>
                    <a:pt x="9923" y="7260"/>
                    <a:pt x="9990" y="7260"/>
                  </a:cubicBezTo>
                  <a:cubicBezTo>
                    <a:pt x="10125" y="7260"/>
                    <a:pt x="10327" y="7379"/>
                    <a:pt x="10327" y="7498"/>
                  </a:cubicBezTo>
                  <a:cubicBezTo>
                    <a:pt x="10327" y="7557"/>
                    <a:pt x="10193" y="7617"/>
                    <a:pt x="10125" y="7617"/>
                  </a:cubicBezTo>
                  <a:cubicBezTo>
                    <a:pt x="10058" y="7676"/>
                    <a:pt x="9855" y="7795"/>
                    <a:pt x="9788" y="7855"/>
                  </a:cubicBezTo>
                  <a:cubicBezTo>
                    <a:pt x="9788" y="7914"/>
                    <a:pt x="9720" y="8033"/>
                    <a:pt x="9720" y="8093"/>
                  </a:cubicBezTo>
                  <a:cubicBezTo>
                    <a:pt x="9788" y="8271"/>
                    <a:pt x="9788" y="8509"/>
                    <a:pt x="9855" y="8628"/>
                  </a:cubicBezTo>
                  <a:cubicBezTo>
                    <a:pt x="9923" y="8688"/>
                    <a:pt x="10058" y="8688"/>
                    <a:pt x="10125" y="8688"/>
                  </a:cubicBezTo>
                  <a:cubicBezTo>
                    <a:pt x="10125" y="8866"/>
                    <a:pt x="9720" y="9104"/>
                    <a:pt x="9788" y="9283"/>
                  </a:cubicBezTo>
                  <a:cubicBezTo>
                    <a:pt x="9788" y="9402"/>
                    <a:pt x="10058" y="9402"/>
                    <a:pt x="10125" y="9461"/>
                  </a:cubicBezTo>
                  <a:cubicBezTo>
                    <a:pt x="10193" y="9521"/>
                    <a:pt x="10395" y="9580"/>
                    <a:pt x="10463" y="9640"/>
                  </a:cubicBezTo>
                  <a:cubicBezTo>
                    <a:pt x="10530" y="9640"/>
                    <a:pt x="10733" y="9640"/>
                    <a:pt x="10868" y="9640"/>
                  </a:cubicBezTo>
                  <a:cubicBezTo>
                    <a:pt x="10935" y="9640"/>
                    <a:pt x="11070" y="9640"/>
                    <a:pt x="11137" y="9640"/>
                  </a:cubicBezTo>
                  <a:cubicBezTo>
                    <a:pt x="11205" y="9580"/>
                    <a:pt x="11340" y="9461"/>
                    <a:pt x="11408" y="9461"/>
                  </a:cubicBezTo>
                  <a:cubicBezTo>
                    <a:pt x="11475" y="9461"/>
                    <a:pt x="11610" y="9640"/>
                    <a:pt x="11678" y="9640"/>
                  </a:cubicBezTo>
                  <a:cubicBezTo>
                    <a:pt x="11813" y="9759"/>
                    <a:pt x="12083" y="9878"/>
                    <a:pt x="12218" y="9997"/>
                  </a:cubicBezTo>
                  <a:cubicBezTo>
                    <a:pt x="12353" y="10056"/>
                    <a:pt x="12555" y="10175"/>
                    <a:pt x="12690" y="10175"/>
                  </a:cubicBezTo>
                  <a:cubicBezTo>
                    <a:pt x="12758" y="10175"/>
                    <a:pt x="12960" y="9997"/>
                    <a:pt x="12960" y="9997"/>
                  </a:cubicBezTo>
                  <a:cubicBezTo>
                    <a:pt x="12960" y="9997"/>
                    <a:pt x="13500" y="10235"/>
                    <a:pt x="13635" y="10354"/>
                  </a:cubicBezTo>
                  <a:cubicBezTo>
                    <a:pt x="13770" y="10354"/>
                    <a:pt x="13905" y="10413"/>
                    <a:pt x="13973" y="10473"/>
                  </a:cubicBezTo>
                  <a:cubicBezTo>
                    <a:pt x="14040" y="10473"/>
                    <a:pt x="14243" y="10473"/>
                    <a:pt x="14378" y="10473"/>
                  </a:cubicBezTo>
                  <a:cubicBezTo>
                    <a:pt x="14378" y="10473"/>
                    <a:pt x="14445" y="10413"/>
                    <a:pt x="14513" y="10354"/>
                  </a:cubicBezTo>
                  <a:cubicBezTo>
                    <a:pt x="14648" y="10294"/>
                    <a:pt x="14918" y="10175"/>
                    <a:pt x="14985" y="10116"/>
                  </a:cubicBezTo>
                  <a:cubicBezTo>
                    <a:pt x="15053" y="10056"/>
                    <a:pt x="15255" y="9997"/>
                    <a:pt x="15323" y="9937"/>
                  </a:cubicBezTo>
                  <a:cubicBezTo>
                    <a:pt x="15458" y="9759"/>
                    <a:pt x="15863" y="9461"/>
                    <a:pt x="15998" y="9342"/>
                  </a:cubicBezTo>
                  <a:cubicBezTo>
                    <a:pt x="16133" y="9223"/>
                    <a:pt x="16268" y="8985"/>
                    <a:pt x="16403" y="8866"/>
                  </a:cubicBezTo>
                  <a:cubicBezTo>
                    <a:pt x="16470" y="8747"/>
                    <a:pt x="16605" y="8450"/>
                    <a:pt x="16605" y="8331"/>
                  </a:cubicBezTo>
                  <a:cubicBezTo>
                    <a:pt x="16673" y="8152"/>
                    <a:pt x="16740" y="7795"/>
                    <a:pt x="16740" y="7617"/>
                  </a:cubicBezTo>
                  <a:cubicBezTo>
                    <a:pt x="16740" y="7498"/>
                    <a:pt x="16808" y="7260"/>
                    <a:pt x="16740" y="7140"/>
                  </a:cubicBezTo>
                  <a:cubicBezTo>
                    <a:pt x="16740" y="7021"/>
                    <a:pt x="16673" y="6724"/>
                    <a:pt x="16673" y="6724"/>
                  </a:cubicBezTo>
                  <a:cubicBezTo>
                    <a:pt x="16673" y="6724"/>
                    <a:pt x="16673" y="6545"/>
                    <a:pt x="16673" y="6486"/>
                  </a:cubicBezTo>
                  <a:cubicBezTo>
                    <a:pt x="16605" y="6426"/>
                    <a:pt x="16538" y="6307"/>
                    <a:pt x="16470" y="6248"/>
                  </a:cubicBezTo>
                  <a:cubicBezTo>
                    <a:pt x="16470" y="6188"/>
                    <a:pt x="16470" y="6129"/>
                    <a:pt x="16470" y="6069"/>
                  </a:cubicBezTo>
                  <a:cubicBezTo>
                    <a:pt x="16538" y="5950"/>
                    <a:pt x="16673" y="5772"/>
                    <a:pt x="16673" y="5653"/>
                  </a:cubicBezTo>
                  <a:cubicBezTo>
                    <a:pt x="16673" y="5593"/>
                    <a:pt x="16808" y="5355"/>
                    <a:pt x="16808" y="5355"/>
                  </a:cubicBezTo>
                  <a:cubicBezTo>
                    <a:pt x="16808" y="5355"/>
                    <a:pt x="16875" y="5296"/>
                    <a:pt x="16943" y="5296"/>
                  </a:cubicBezTo>
                  <a:cubicBezTo>
                    <a:pt x="17010" y="5236"/>
                    <a:pt x="17145" y="5296"/>
                    <a:pt x="17213" y="5296"/>
                  </a:cubicBezTo>
                  <a:cubicBezTo>
                    <a:pt x="17280" y="5296"/>
                    <a:pt x="17415" y="5296"/>
                    <a:pt x="17483" y="5296"/>
                  </a:cubicBezTo>
                  <a:cubicBezTo>
                    <a:pt x="17550" y="5355"/>
                    <a:pt x="17820" y="5355"/>
                    <a:pt x="17820" y="5355"/>
                  </a:cubicBezTo>
                  <a:cubicBezTo>
                    <a:pt x="17820" y="5355"/>
                    <a:pt x="17888" y="5296"/>
                    <a:pt x="17955" y="5236"/>
                  </a:cubicBezTo>
                  <a:cubicBezTo>
                    <a:pt x="18023" y="5236"/>
                    <a:pt x="18090" y="5117"/>
                    <a:pt x="18158" y="5058"/>
                  </a:cubicBezTo>
                  <a:cubicBezTo>
                    <a:pt x="18293" y="5058"/>
                    <a:pt x="18495" y="5058"/>
                    <a:pt x="18630" y="4998"/>
                  </a:cubicBezTo>
                  <a:cubicBezTo>
                    <a:pt x="18698" y="4939"/>
                    <a:pt x="18900" y="4760"/>
                    <a:pt x="18900" y="4760"/>
                  </a:cubicBezTo>
                  <a:cubicBezTo>
                    <a:pt x="18900" y="4760"/>
                    <a:pt x="19170" y="4701"/>
                    <a:pt x="19238" y="4701"/>
                  </a:cubicBezTo>
                  <a:cubicBezTo>
                    <a:pt x="19305" y="4641"/>
                    <a:pt x="19508" y="4522"/>
                    <a:pt x="19508" y="4522"/>
                  </a:cubicBezTo>
                  <a:close/>
                  <a:moveTo>
                    <a:pt x="16605" y="1964"/>
                  </a:moveTo>
                  <a:cubicBezTo>
                    <a:pt x="16605" y="1904"/>
                    <a:pt x="16673" y="1845"/>
                    <a:pt x="16605" y="1785"/>
                  </a:cubicBezTo>
                  <a:cubicBezTo>
                    <a:pt x="16605" y="1726"/>
                    <a:pt x="16403" y="1607"/>
                    <a:pt x="16268" y="1607"/>
                  </a:cubicBezTo>
                  <a:cubicBezTo>
                    <a:pt x="16268" y="1547"/>
                    <a:pt x="16133" y="1488"/>
                    <a:pt x="16065" y="1488"/>
                  </a:cubicBezTo>
                  <a:cubicBezTo>
                    <a:pt x="15998" y="1488"/>
                    <a:pt x="15863" y="1607"/>
                    <a:pt x="15795" y="1666"/>
                  </a:cubicBezTo>
                  <a:cubicBezTo>
                    <a:pt x="15728" y="1726"/>
                    <a:pt x="15660" y="1845"/>
                    <a:pt x="15593" y="1964"/>
                  </a:cubicBezTo>
                  <a:cubicBezTo>
                    <a:pt x="15593" y="2023"/>
                    <a:pt x="15593" y="2142"/>
                    <a:pt x="15593" y="2261"/>
                  </a:cubicBezTo>
                  <a:cubicBezTo>
                    <a:pt x="15660" y="2321"/>
                    <a:pt x="15795" y="2380"/>
                    <a:pt x="15863" y="2440"/>
                  </a:cubicBezTo>
                  <a:cubicBezTo>
                    <a:pt x="15863" y="2440"/>
                    <a:pt x="16065" y="2499"/>
                    <a:pt x="16133" y="2499"/>
                  </a:cubicBezTo>
                  <a:cubicBezTo>
                    <a:pt x="16200" y="2440"/>
                    <a:pt x="16335" y="2321"/>
                    <a:pt x="16403" y="2261"/>
                  </a:cubicBezTo>
                  <a:cubicBezTo>
                    <a:pt x="16470" y="2202"/>
                    <a:pt x="16538" y="2023"/>
                    <a:pt x="16605" y="19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330B1AE9-6614-40E2-BD63-2E44AADA4C93}"/>
                </a:ext>
              </a:extLst>
            </p:cNvPr>
            <p:cNvSpPr/>
            <p:nvPr/>
          </p:nvSpPr>
          <p:spPr>
            <a:xfrm>
              <a:off x="6765881" y="871385"/>
              <a:ext cx="2124172" cy="2417391"/>
            </a:xfrm>
            <a:custGeom>
              <a:avLst/>
              <a:gdLst/>
              <a:ahLst/>
              <a:cxnLst>
                <a:cxn ang="0">
                  <a:pos x="wd2" y="hd2"/>
                </a:cxn>
                <a:cxn ang="5400000">
                  <a:pos x="wd2" y="hd2"/>
                </a:cxn>
                <a:cxn ang="10800000">
                  <a:pos x="wd2" y="hd2"/>
                </a:cxn>
                <a:cxn ang="16200000">
                  <a:pos x="wd2" y="hd2"/>
                </a:cxn>
              </a:cxnLst>
              <a:rect l="0" t="0" r="r" b="b"/>
              <a:pathLst>
                <a:path w="21563" h="21600" extrusionOk="0">
                  <a:moveTo>
                    <a:pt x="21533" y="5831"/>
                  </a:moveTo>
                  <a:cubicBezTo>
                    <a:pt x="21533" y="5891"/>
                    <a:pt x="21600" y="5950"/>
                    <a:pt x="21533" y="6010"/>
                  </a:cubicBezTo>
                  <a:cubicBezTo>
                    <a:pt x="21533" y="6069"/>
                    <a:pt x="21398" y="6129"/>
                    <a:pt x="21263" y="6129"/>
                  </a:cubicBezTo>
                  <a:cubicBezTo>
                    <a:pt x="21195" y="6129"/>
                    <a:pt x="21128" y="6129"/>
                    <a:pt x="21060" y="6188"/>
                  </a:cubicBezTo>
                  <a:cubicBezTo>
                    <a:pt x="20993" y="6188"/>
                    <a:pt x="20790" y="6188"/>
                    <a:pt x="20723" y="6188"/>
                  </a:cubicBezTo>
                  <a:cubicBezTo>
                    <a:pt x="20655" y="6129"/>
                    <a:pt x="20588" y="6129"/>
                    <a:pt x="20520" y="6129"/>
                  </a:cubicBezTo>
                  <a:cubicBezTo>
                    <a:pt x="20453" y="6188"/>
                    <a:pt x="20453" y="6307"/>
                    <a:pt x="20385" y="6367"/>
                  </a:cubicBezTo>
                  <a:cubicBezTo>
                    <a:pt x="20385" y="6426"/>
                    <a:pt x="20385" y="6486"/>
                    <a:pt x="20318" y="6545"/>
                  </a:cubicBezTo>
                  <a:cubicBezTo>
                    <a:pt x="20250" y="6605"/>
                    <a:pt x="20115" y="6724"/>
                    <a:pt x="20115" y="6843"/>
                  </a:cubicBezTo>
                  <a:cubicBezTo>
                    <a:pt x="19980" y="6902"/>
                    <a:pt x="19980" y="7081"/>
                    <a:pt x="19913" y="7200"/>
                  </a:cubicBezTo>
                  <a:cubicBezTo>
                    <a:pt x="19845" y="7319"/>
                    <a:pt x="19778" y="7438"/>
                    <a:pt x="19710" y="7557"/>
                  </a:cubicBezTo>
                  <a:cubicBezTo>
                    <a:pt x="19643" y="7617"/>
                    <a:pt x="19575" y="7795"/>
                    <a:pt x="19508" y="7914"/>
                  </a:cubicBezTo>
                  <a:cubicBezTo>
                    <a:pt x="19440" y="7974"/>
                    <a:pt x="19305" y="8152"/>
                    <a:pt x="19170" y="8212"/>
                  </a:cubicBezTo>
                  <a:cubicBezTo>
                    <a:pt x="19103" y="8212"/>
                    <a:pt x="19103" y="8212"/>
                    <a:pt x="19035" y="8271"/>
                  </a:cubicBezTo>
                  <a:cubicBezTo>
                    <a:pt x="18968" y="8331"/>
                    <a:pt x="18900" y="8331"/>
                    <a:pt x="18833" y="8390"/>
                  </a:cubicBezTo>
                  <a:cubicBezTo>
                    <a:pt x="18833" y="8450"/>
                    <a:pt x="18833" y="8569"/>
                    <a:pt x="18765" y="8628"/>
                  </a:cubicBezTo>
                  <a:cubicBezTo>
                    <a:pt x="18765" y="8688"/>
                    <a:pt x="18698" y="8866"/>
                    <a:pt x="18698" y="8985"/>
                  </a:cubicBezTo>
                  <a:cubicBezTo>
                    <a:pt x="18630" y="9045"/>
                    <a:pt x="18563" y="9104"/>
                    <a:pt x="18428" y="9164"/>
                  </a:cubicBezTo>
                  <a:cubicBezTo>
                    <a:pt x="18428" y="9164"/>
                    <a:pt x="18293" y="9223"/>
                    <a:pt x="18225" y="9223"/>
                  </a:cubicBezTo>
                  <a:cubicBezTo>
                    <a:pt x="18158" y="9283"/>
                    <a:pt x="18090" y="9402"/>
                    <a:pt x="18023" y="9461"/>
                  </a:cubicBezTo>
                  <a:cubicBezTo>
                    <a:pt x="17955" y="9580"/>
                    <a:pt x="18023" y="9699"/>
                    <a:pt x="18023" y="9759"/>
                  </a:cubicBezTo>
                  <a:cubicBezTo>
                    <a:pt x="17955" y="9818"/>
                    <a:pt x="17955" y="9937"/>
                    <a:pt x="17955" y="10056"/>
                  </a:cubicBezTo>
                  <a:cubicBezTo>
                    <a:pt x="17888" y="10175"/>
                    <a:pt x="17820" y="10294"/>
                    <a:pt x="17753" y="10354"/>
                  </a:cubicBezTo>
                  <a:cubicBezTo>
                    <a:pt x="17685" y="10532"/>
                    <a:pt x="17550" y="10651"/>
                    <a:pt x="17483" y="10770"/>
                  </a:cubicBezTo>
                  <a:cubicBezTo>
                    <a:pt x="17415" y="10830"/>
                    <a:pt x="17280" y="10949"/>
                    <a:pt x="17213" y="11008"/>
                  </a:cubicBezTo>
                  <a:cubicBezTo>
                    <a:pt x="17145" y="11127"/>
                    <a:pt x="17077" y="11246"/>
                    <a:pt x="17010" y="11306"/>
                  </a:cubicBezTo>
                  <a:cubicBezTo>
                    <a:pt x="16943" y="11365"/>
                    <a:pt x="16943" y="11425"/>
                    <a:pt x="16943" y="11484"/>
                  </a:cubicBezTo>
                  <a:cubicBezTo>
                    <a:pt x="16943" y="11603"/>
                    <a:pt x="16943" y="11722"/>
                    <a:pt x="16943" y="11841"/>
                  </a:cubicBezTo>
                  <a:cubicBezTo>
                    <a:pt x="16943" y="11960"/>
                    <a:pt x="17010" y="12079"/>
                    <a:pt x="17010" y="12139"/>
                  </a:cubicBezTo>
                  <a:cubicBezTo>
                    <a:pt x="17077" y="12258"/>
                    <a:pt x="17077" y="12317"/>
                    <a:pt x="17077" y="12436"/>
                  </a:cubicBezTo>
                  <a:cubicBezTo>
                    <a:pt x="17077" y="12555"/>
                    <a:pt x="17145" y="12674"/>
                    <a:pt x="17145" y="12734"/>
                  </a:cubicBezTo>
                  <a:cubicBezTo>
                    <a:pt x="17145" y="12793"/>
                    <a:pt x="17145" y="12912"/>
                    <a:pt x="17213" y="12972"/>
                  </a:cubicBezTo>
                  <a:cubicBezTo>
                    <a:pt x="17213" y="13091"/>
                    <a:pt x="17348" y="13210"/>
                    <a:pt x="17415" y="13329"/>
                  </a:cubicBezTo>
                  <a:cubicBezTo>
                    <a:pt x="17483" y="13448"/>
                    <a:pt x="17483" y="13567"/>
                    <a:pt x="17550" y="13686"/>
                  </a:cubicBezTo>
                  <a:cubicBezTo>
                    <a:pt x="17550" y="13805"/>
                    <a:pt x="17618" y="13864"/>
                    <a:pt x="17685" y="13983"/>
                  </a:cubicBezTo>
                  <a:cubicBezTo>
                    <a:pt x="17685" y="14102"/>
                    <a:pt x="17820" y="14221"/>
                    <a:pt x="17820" y="14340"/>
                  </a:cubicBezTo>
                  <a:cubicBezTo>
                    <a:pt x="17820" y="14460"/>
                    <a:pt x="17820" y="14519"/>
                    <a:pt x="17820" y="14638"/>
                  </a:cubicBezTo>
                  <a:cubicBezTo>
                    <a:pt x="17820" y="14698"/>
                    <a:pt x="17753" y="14817"/>
                    <a:pt x="17753" y="14876"/>
                  </a:cubicBezTo>
                  <a:cubicBezTo>
                    <a:pt x="17753" y="14936"/>
                    <a:pt x="17685" y="15055"/>
                    <a:pt x="17685" y="15174"/>
                  </a:cubicBezTo>
                  <a:cubicBezTo>
                    <a:pt x="17618" y="15233"/>
                    <a:pt x="17483" y="15352"/>
                    <a:pt x="17415" y="15471"/>
                  </a:cubicBezTo>
                  <a:cubicBezTo>
                    <a:pt x="17348" y="15531"/>
                    <a:pt x="17280" y="15650"/>
                    <a:pt x="17145" y="15769"/>
                  </a:cubicBezTo>
                  <a:cubicBezTo>
                    <a:pt x="17077" y="15828"/>
                    <a:pt x="17010" y="15828"/>
                    <a:pt x="16943" y="15888"/>
                  </a:cubicBezTo>
                  <a:cubicBezTo>
                    <a:pt x="16875" y="15947"/>
                    <a:pt x="16875" y="16007"/>
                    <a:pt x="16875" y="16066"/>
                  </a:cubicBezTo>
                  <a:cubicBezTo>
                    <a:pt x="16875" y="16185"/>
                    <a:pt x="17077" y="16245"/>
                    <a:pt x="17077" y="16245"/>
                  </a:cubicBezTo>
                  <a:cubicBezTo>
                    <a:pt x="17077" y="16245"/>
                    <a:pt x="17145" y="16423"/>
                    <a:pt x="17145" y="16483"/>
                  </a:cubicBezTo>
                  <a:cubicBezTo>
                    <a:pt x="17280" y="16721"/>
                    <a:pt x="17483" y="16899"/>
                    <a:pt x="17550" y="17078"/>
                  </a:cubicBezTo>
                  <a:cubicBezTo>
                    <a:pt x="17685" y="17256"/>
                    <a:pt x="17753" y="17494"/>
                    <a:pt x="17820" y="17732"/>
                  </a:cubicBezTo>
                  <a:cubicBezTo>
                    <a:pt x="17888" y="17792"/>
                    <a:pt x="17955" y="17911"/>
                    <a:pt x="18023" y="17970"/>
                  </a:cubicBezTo>
                  <a:cubicBezTo>
                    <a:pt x="18090" y="18089"/>
                    <a:pt x="18293" y="18149"/>
                    <a:pt x="18293" y="18208"/>
                  </a:cubicBezTo>
                  <a:cubicBezTo>
                    <a:pt x="18225" y="18327"/>
                    <a:pt x="17955" y="18387"/>
                    <a:pt x="17888" y="18446"/>
                  </a:cubicBezTo>
                  <a:cubicBezTo>
                    <a:pt x="17820" y="18446"/>
                    <a:pt x="17685" y="18506"/>
                    <a:pt x="17685" y="18506"/>
                  </a:cubicBezTo>
                  <a:cubicBezTo>
                    <a:pt x="17618" y="18565"/>
                    <a:pt x="17550" y="18684"/>
                    <a:pt x="17550" y="18803"/>
                  </a:cubicBezTo>
                  <a:cubicBezTo>
                    <a:pt x="17415" y="18922"/>
                    <a:pt x="17213" y="19279"/>
                    <a:pt x="17077" y="19458"/>
                  </a:cubicBezTo>
                  <a:cubicBezTo>
                    <a:pt x="17010" y="19577"/>
                    <a:pt x="16740" y="19696"/>
                    <a:pt x="16673" y="19815"/>
                  </a:cubicBezTo>
                  <a:cubicBezTo>
                    <a:pt x="16605" y="19934"/>
                    <a:pt x="16538" y="20112"/>
                    <a:pt x="16470" y="20231"/>
                  </a:cubicBezTo>
                  <a:cubicBezTo>
                    <a:pt x="16470" y="20350"/>
                    <a:pt x="16470" y="20469"/>
                    <a:pt x="16470" y="20529"/>
                  </a:cubicBezTo>
                  <a:cubicBezTo>
                    <a:pt x="16470" y="20588"/>
                    <a:pt x="16538" y="20707"/>
                    <a:pt x="16605" y="20707"/>
                  </a:cubicBezTo>
                  <a:cubicBezTo>
                    <a:pt x="16605" y="20767"/>
                    <a:pt x="16673" y="20945"/>
                    <a:pt x="16605" y="20945"/>
                  </a:cubicBezTo>
                  <a:cubicBezTo>
                    <a:pt x="16538" y="21005"/>
                    <a:pt x="16268" y="20886"/>
                    <a:pt x="16200" y="20945"/>
                  </a:cubicBezTo>
                  <a:cubicBezTo>
                    <a:pt x="16200" y="21005"/>
                    <a:pt x="16268" y="21124"/>
                    <a:pt x="16268" y="21183"/>
                  </a:cubicBezTo>
                  <a:cubicBezTo>
                    <a:pt x="16268" y="21243"/>
                    <a:pt x="16268" y="21362"/>
                    <a:pt x="16268" y="21421"/>
                  </a:cubicBezTo>
                  <a:cubicBezTo>
                    <a:pt x="16268" y="21421"/>
                    <a:pt x="16200" y="21481"/>
                    <a:pt x="16133" y="21540"/>
                  </a:cubicBezTo>
                  <a:cubicBezTo>
                    <a:pt x="16133" y="21540"/>
                    <a:pt x="16133" y="21600"/>
                    <a:pt x="16065" y="21600"/>
                  </a:cubicBezTo>
                  <a:cubicBezTo>
                    <a:pt x="15998" y="21600"/>
                    <a:pt x="15795" y="21481"/>
                    <a:pt x="15728" y="21421"/>
                  </a:cubicBezTo>
                  <a:cubicBezTo>
                    <a:pt x="15593" y="21362"/>
                    <a:pt x="15323" y="21243"/>
                    <a:pt x="15188" y="21183"/>
                  </a:cubicBezTo>
                  <a:cubicBezTo>
                    <a:pt x="15053" y="21124"/>
                    <a:pt x="14918" y="21064"/>
                    <a:pt x="14850" y="21064"/>
                  </a:cubicBezTo>
                  <a:cubicBezTo>
                    <a:pt x="14715" y="21005"/>
                    <a:pt x="14513" y="21005"/>
                    <a:pt x="14378" y="20945"/>
                  </a:cubicBezTo>
                  <a:cubicBezTo>
                    <a:pt x="14175" y="20945"/>
                    <a:pt x="13838" y="20945"/>
                    <a:pt x="13635" y="20945"/>
                  </a:cubicBezTo>
                  <a:cubicBezTo>
                    <a:pt x="13500" y="20886"/>
                    <a:pt x="13163" y="20886"/>
                    <a:pt x="13028" y="20826"/>
                  </a:cubicBezTo>
                  <a:cubicBezTo>
                    <a:pt x="12960" y="20826"/>
                    <a:pt x="12690" y="20767"/>
                    <a:pt x="12623" y="20767"/>
                  </a:cubicBezTo>
                  <a:cubicBezTo>
                    <a:pt x="12555" y="20707"/>
                    <a:pt x="12420" y="20707"/>
                    <a:pt x="12285" y="20648"/>
                  </a:cubicBezTo>
                  <a:cubicBezTo>
                    <a:pt x="12218" y="20648"/>
                    <a:pt x="12150" y="20648"/>
                    <a:pt x="12015" y="20648"/>
                  </a:cubicBezTo>
                  <a:cubicBezTo>
                    <a:pt x="12015" y="20648"/>
                    <a:pt x="11880" y="20648"/>
                    <a:pt x="11813" y="20707"/>
                  </a:cubicBezTo>
                  <a:cubicBezTo>
                    <a:pt x="11745" y="20707"/>
                    <a:pt x="11678" y="20767"/>
                    <a:pt x="11610" y="20826"/>
                  </a:cubicBezTo>
                  <a:cubicBezTo>
                    <a:pt x="11610" y="20826"/>
                    <a:pt x="11543" y="20886"/>
                    <a:pt x="11475" y="20886"/>
                  </a:cubicBezTo>
                  <a:cubicBezTo>
                    <a:pt x="11340" y="20826"/>
                    <a:pt x="11070" y="20469"/>
                    <a:pt x="11070" y="20469"/>
                  </a:cubicBezTo>
                  <a:cubicBezTo>
                    <a:pt x="11070" y="20469"/>
                    <a:pt x="11137" y="20231"/>
                    <a:pt x="11137" y="20172"/>
                  </a:cubicBezTo>
                  <a:cubicBezTo>
                    <a:pt x="11137" y="20053"/>
                    <a:pt x="11003" y="19874"/>
                    <a:pt x="10935" y="19815"/>
                  </a:cubicBezTo>
                  <a:cubicBezTo>
                    <a:pt x="10935" y="19755"/>
                    <a:pt x="10868" y="19636"/>
                    <a:pt x="10800" y="19636"/>
                  </a:cubicBezTo>
                  <a:cubicBezTo>
                    <a:pt x="10733" y="19577"/>
                    <a:pt x="10530" y="19517"/>
                    <a:pt x="10530" y="19398"/>
                  </a:cubicBezTo>
                  <a:cubicBezTo>
                    <a:pt x="10530" y="19398"/>
                    <a:pt x="10598" y="19339"/>
                    <a:pt x="10598" y="19339"/>
                  </a:cubicBezTo>
                  <a:cubicBezTo>
                    <a:pt x="10665" y="19279"/>
                    <a:pt x="10868" y="19160"/>
                    <a:pt x="10868" y="19101"/>
                  </a:cubicBezTo>
                  <a:cubicBezTo>
                    <a:pt x="10935" y="18863"/>
                    <a:pt x="10868" y="18327"/>
                    <a:pt x="10868" y="18089"/>
                  </a:cubicBezTo>
                  <a:cubicBezTo>
                    <a:pt x="10800" y="17911"/>
                    <a:pt x="10733" y="17554"/>
                    <a:pt x="10665" y="17375"/>
                  </a:cubicBezTo>
                  <a:cubicBezTo>
                    <a:pt x="10665" y="17256"/>
                    <a:pt x="10665" y="17018"/>
                    <a:pt x="10598" y="16899"/>
                  </a:cubicBezTo>
                  <a:cubicBezTo>
                    <a:pt x="10530" y="16840"/>
                    <a:pt x="10395" y="16780"/>
                    <a:pt x="10260" y="16721"/>
                  </a:cubicBezTo>
                  <a:cubicBezTo>
                    <a:pt x="10193" y="16721"/>
                    <a:pt x="10125" y="16661"/>
                    <a:pt x="10058" y="16661"/>
                  </a:cubicBezTo>
                  <a:cubicBezTo>
                    <a:pt x="9990" y="16661"/>
                    <a:pt x="9855" y="16721"/>
                    <a:pt x="9788" y="16721"/>
                  </a:cubicBezTo>
                  <a:cubicBezTo>
                    <a:pt x="9720" y="16721"/>
                    <a:pt x="9652" y="16780"/>
                    <a:pt x="9585" y="16840"/>
                  </a:cubicBezTo>
                  <a:cubicBezTo>
                    <a:pt x="9517" y="16840"/>
                    <a:pt x="9383" y="16899"/>
                    <a:pt x="9315" y="16959"/>
                  </a:cubicBezTo>
                  <a:cubicBezTo>
                    <a:pt x="9180" y="16959"/>
                    <a:pt x="8910" y="16899"/>
                    <a:pt x="8775" y="16899"/>
                  </a:cubicBezTo>
                  <a:cubicBezTo>
                    <a:pt x="8708" y="16899"/>
                    <a:pt x="8505" y="16840"/>
                    <a:pt x="8438" y="16840"/>
                  </a:cubicBezTo>
                  <a:cubicBezTo>
                    <a:pt x="8438" y="16780"/>
                    <a:pt x="8370" y="16721"/>
                    <a:pt x="8303" y="16661"/>
                  </a:cubicBezTo>
                  <a:cubicBezTo>
                    <a:pt x="8303" y="16602"/>
                    <a:pt x="8235" y="16483"/>
                    <a:pt x="8235" y="16483"/>
                  </a:cubicBezTo>
                  <a:cubicBezTo>
                    <a:pt x="8235" y="16423"/>
                    <a:pt x="8235" y="16304"/>
                    <a:pt x="8303" y="16304"/>
                  </a:cubicBezTo>
                  <a:cubicBezTo>
                    <a:pt x="8303" y="16245"/>
                    <a:pt x="8370" y="16245"/>
                    <a:pt x="8370" y="16245"/>
                  </a:cubicBezTo>
                  <a:cubicBezTo>
                    <a:pt x="8438" y="16185"/>
                    <a:pt x="8708" y="16126"/>
                    <a:pt x="8775" y="16126"/>
                  </a:cubicBezTo>
                  <a:cubicBezTo>
                    <a:pt x="8842" y="16066"/>
                    <a:pt x="8978" y="16066"/>
                    <a:pt x="9045" y="16007"/>
                  </a:cubicBezTo>
                  <a:cubicBezTo>
                    <a:pt x="9180" y="15947"/>
                    <a:pt x="9315" y="15769"/>
                    <a:pt x="9383" y="15590"/>
                  </a:cubicBezTo>
                  <a:cubicBezTo>
                    <a:pt x="9383" y="15590"/>
                    <a:pt x="9383" y="15412"/>
                    <a:pt x="9383" y="15352"/>
                  </a:cubicBezTo>
                  <a:cubicBezTo>
                    <a:pt x="9315" y="15174"/>
                    <a:pt x="9315" y="14817"/>
                    <a:pt x="9315" y="14638"/>
                  </a:cubicBezTo>
                  <a:cubicBezTo>
                    <a:pt x="9315" y="14519"/>
                    <a:pt x="9315" y="14400"/>
                    <a:pt x="9315" y="14281"/>
                  </a:cubicBezTo>
                  <a:cubicBezTo>
                    <a:pt x="9315" y="14221"/>
                    <a:pt x="9315" y="14043"/>
                    <a:pt x="9315" y="13983"/>
                  </a:cubicBezTo>
                  <a:cubicBezTo>
                    <a:pt x="9113" y="13745"/>
                    <a:pt x="8303" y="13626"/>
                    <a:pt x="7898" y="13626"/>
                  </a:cubicBezTo>
                  <a:cubicBezTo>
                    <a:pt x="7830" y="13626"/>
                    <a:pt x="7628" y="13686"/>
                    <a:pt x="7560" y="13745"/>
                  </a:cubicBezTo>
                  <a:cubicBezTo>
                    <a:pt x="7425" y="13745"/>
                    <a:pt x="7290" y="13805"/>
                    <a:pt x="7155" y="13805"/>
                  </a:cubicBezTo>
                  <a:cubicBezTo>
                    <a:pt x="7020" y="13805"/>
                    <a:pt x="6885" y="13745"/>
                    <a:pt x="6818" y="13686"/>
                  </a:cubicBezTo>
                  <a:cubicBezTo>
                    <a:pt x="6683" y="13626"/>
                    <a:pt x="6615" y="13567"/>
                    <a:pt x="6547" y="13507"/>
                  </a:cubicBezTo>
                  <a:cubicBezTo>
                    <a:pt x="6143" y="13269"/>
                    <a:pt x="5670" y="13031"/>
                    <a:pt x="5333" y="12734"/>
                  </a:cubicBezTo>
                  <a:cubicBezTo>
                    <a:pt x="5198" y="12615"/>
                    <a:pt x="4860" y="12258"/>
                    <a:pt x="4860" y="12258"/>
                  </a:cubicBezTo>
                  <a:cubicBezTo>
                    <a:pt x="4860" y="12258"/>
                    <a:pt x="4590" y="12198"/>
                    <a:pt x="4523" y="12198"/>
                  </a:cubicBezTo>
                  <a:cubicBezTo>
                    <a:pt x="4455" y="12198"/>
                    <a:pt x="4320" y="12258"/>
                    <a:pt x="4252" y="12198"/>
                  </a:cubicBezTo>
                  <a:cubicBezTo>
                    <a:pt x="4185" y="12198"/>
                    <a:pt x="4185" y="12020"/>
                    <a:pt x="4185" y="11960"/>
                  </a:cubicBezTo>
                  <a:cubicBezTo>
                    <a:pt x="4117" y="11782"/>
                    <a:pt x="4252" y="11365"/>
                    <a:pt x="4185" y="11246"/>
                  </a:cubicBezTo>
                  <a:cubicBezTo>
                    <a:pt x="4117" y="11187"/>
                    <a:pt x="3982" y="11187"/>
                    <a:pt x="3982" y="11127"/>
                  </a:cubicBezTo>
                  <a:cubicBezTo>
                    <a:pt x="3915" y="11127"/>
                    <a:pt x="3847" y="10949"/>
                    <a:pt x="3780" y="10949"/>
                  </a:cubicBezTo>
                  <a:cubicBezTo>
                    <a:pt x="3645" y="10889"/>
                    <a:pt x="3307" y="11127"/>
                    <a:pt x="3172" y="11187"/>
                  </a:cubicBezTo>
                  <a:cubicBezTo>
                    <a:pt x="2970" y="11187"/>
                    <a:pt x="2565" y="11246"/>
                    <a:pt x="2295" y="11246"/>
                  </a:cubicBezTo>
                  <a:cubicBezTo>
                    <a:pt x="1957" y="11306"/>
                    <a:pt x="1282" y="11306"/>
                    <a:pt x="945" y="11246"/>
                  </a:cubicBezTo>
                  <a:cubicBezTo>
                    <a:pt x="742" y="11246"/>
                    <a:pt x="67" y="10949"/>
                    <a:pt x="67" y="10949"/>
                  </a:cubicBezTo>
                  <a:cubicBezTo>
                    <a:pt x="67" y="10949"/>
                    <a:pt x="67" y="10592"/>
                    <a:pt x="67" y="10532"/>
                  </a:cubicBezTo>
                  <a:cubicBezTo>
                    <a:pt x="67" y="10473"/>
                    <a:pt x="0" y="10413"/>
                    <a:pt x="0" y="10354"/>
                  </a:cubicBezTo>
                  <a:cubicBezTo>
                    <a:pt x="0" y="10294"/>
                    <a:pt x="67" y="10175"/>
                    <a:pt x="135" y="10175"/>
                  </a:cubicBezTo>
                  <a:cubicBezTo>
                    <a:pt x="202" y="10116"/>
                    <a:pt x="270" y="9997"/>
                    <a:pt x="337" y="9937"/>
                  </a:cubicBezTo>
                  <a:cubicBezTo>
                    <a:pt x="405" y="9937"/>
                    <a:pt x="540" y="9878"/>
                    <a:pt x="607" y="9878"/>
                  </a:cubicBezTo>
                  <a:cubicBezTo>
                    <a:pt x="675" y="9878"/>
                    <a:pt x="810" y="9937"/>
                    <a:pt x="877" y="9937"/>
                  </a:cubicBezTo>
                  <a:cubicBezTo>
                    <a:pt x="945" y="9937"/>
                    <a:pt x="1080" y="10056"/>
                    <a:pt x="1147" y="10056"/>
                  </a:cubicBezTo>
                  <a:cubicBezTo>
                    <a:pt x="1215" y="10116"/>
                    <a:pt x="1485" y="10116"/>
                    <a:pt x="1552" y="10116"/>
                  </a:cubicBezTo>
                  <a:cubicBezTo>
                    <a:pt x="1620" y="10116"/>
                    <a:pt x="1755" y="10175"/>
                    <a:pt x="1822" y="10116"/>
                  </a:cubicBezTo>
                  <a:cubicBezTo>
                    <a:pt x="1890" y="10116"/>
                    <a:pt x="1957" y="10056"/>
                    <a:pt x="1957" y="10056"/>
                  </a:cubicBezTo>
                  <a:cubicBezTo>
                    <a:pt x="2025" y="9997"/>
                    <a:pt x="2160" y="9878"/>
                    <a:pt x="2227" y="9878"/>
                  </a:cubicBezTo>
                  <a:cubicBezTo>
                    <a:pt x="2362" y="9818"/>
                    <a:pt x="2632" y="9759"/>
                    <a:pt x="2700" y="9699"/>
                  </a:cubicBezTo>
                  <a:cubicBezTo>
                    <a:pt x="2902" y="9699"/>
                    <a:pt x="3240" y="9699"/>
                    <a:pt x="3375" y="9580"/>
                  </a:cubicBezTo>
                  <a:cubicBezTo>
                    <a:pt x="3442" y="9521"/>
                    <a:pt x="3307" y="9342"/>
                    <a:pt x="3375" y="9283"/>
                  </a:cubicBezTo>
                  <a:cubicBezTo>
                    <a:pt x="3375" y="9164"/>
                    <a:pt x="3577" y="9045"/>
                    <a:pt x="3577" y="8926"/>
                  </a:cubicBezTo>
                  <a:cubicBezTo>
                    <a:pt x="3577" y="8866"/>
                    <a:pt x="3510" y="8807"/>
                    <a:pt x="3510" y="8807"/>
                  </a:cubicBezTo>
                  <a:cubicBezTo>
                    <a:pt x="3442" y="8807"/>
                    <a:pt x="3375" y="8866"/>
                    <a:pt x="3307" y="8866"/>
                  </a:cubicBezTo>
                  <a:cubicBezTo>
                    <a:pt x="3307" y="8807"/>
                    <a:pt x="3240" y="8688"/>
                    <a:pt x="3240" y="8688"/>
                  </a:cubicBezTo>
                  <a:cubicBezTo>
                    <a:pt x="3307" y="8569"/>
                    <a:pt x="3442" y="8509"/>
                    <a:pt x="3510" y="8450"/>
                  </a:cubicBezTo>
                  <a:cubicBezTo>
                    <a:pt x="3577" y="8331"/>
                    <a:pt x="3712" y="8212"/>
                    <a:pt x="3780" y="8152"/>
                  </a:cubicBezTo>
                  <a:cubicBezTo>
                    <a:pt x="3915" y="8152"/>
                    <a:pt x="4185" y="8152"/>
                    <a:pt x="4252" y="8093"/>
                  </a:cubicBezTo>
                  <a:cubicBezTo>
                    <a:pt x="4387" y="8033"/>
                    <a:pt x="4387" y="7855"/>
                    <a:pt x="4387" y="7736"/>
                  </a:cubicBezTo>
                  <a:cubicBezTo>
                    <a:pt x="4387" y="7617"/>
                    <a:pt x="4320" y="7319"/>
                    <a:pt x="4252" y="7200"/>
                  </a:cubicBezTo>
                  <a:cubicBezTo>
                    <a:pt x="4252" y="7021"/>
                    <a:pt x="3982" y="6843"/>
                    <a:pt x="3915" y="6724"/>
                  </a:cubicBezTo>
                  <a:cubicBezTo>
                    <a:pt x="3847" y="6545"/>
                    <a:pt x="3712" y="6307"/>
                    <a:pt x="3645" y="6188"/>
                  </a:cubicBezTo>
                  <a:cubicBezTo>
                    <a:pt x="3645" y="6129"/>
                    <a:pt x="3577" y="5950"/>
                    <a:pt x="3577" y="5950"/>
                  </a:cubicBezTo>
                  <a:cubicBezTo>
                    <a:pt x="3577" y="5950"/>
                    <a:pt x="3712" y="5891"/>
                    <a:pt x="3780" y="5831"/>
                  </a:cubicBezTo>
                  <a:cubicBezTo>
                    <a:pt x="3780" y="5772"/>
                    <a:pt x="3847" y="5712"/>
                    <a:pt x="3915" y="5653"/>
                  </a:cubicBezTo>
                  <a:cubicBezTo>
                    <a:pt x="3915" y="5653"/>
                    <a:pt x="3982" y="5653"/>
                    <a:pt x="4050" y="5593"/>
                  </a:cubicBezTo>
                  <a:cubicBezTo>
                    <a:pt x="4050" y="5593"/>
                    <a:pt x="4050" y="5474"/>
                    <a:pt x="4117" y="5415"/>
                  </a:cubicBezTo>
                  <a:cubicBezTo>
                    <a:pt x="4117" y="5355"/>
                    <a:pt x="4185" y="5177"/>
                    <a:pt x="4252" y="5117"/>
                  </a:cubicBezTo>
                  <a:cubicBezTo>
                    <a:pt x="4252" y="5058"/>
                    <a:pt x="4387" y="4998"/>
                    <a:pt x="4455" y="4939"/>
                  </a:cubicBezTo>
                  <a:cubicBezTo>
                    <a:pt x="4523" y="4820"/>
                    <a:pt x="4455" y="4582"/>
                    <a:pt x="4523" y="4463"/>
                  </a:cubicBezTo>
                  <a:cubicBezTo>
                    <a:pt x="4590" y="4403"/>
                    <a:pt x="4590" y="4344"/>
                    <a:pt x="4657" y="4344"/>
                  </a:cubicBezTo>
                  <a:cubicBezTo>
                    <a:pt x="4792" y="4284"/>
                    <a:pt x="5062" y="4284"/>
                    <a:pt x="5198" y="4284"/>
                  </a:cubicBezTo>
                  <a:cubicBezTo>
                    <a:pt x="5333" y="4284"/>
                    <a:pt x="5603" y="4284"/>
                    <a:pt x="5670" y="4284"/>
                  </a:cubicBezTo>
                  <a:cubicBezTo>
                    <a:pt x="5738" y="4225"/>
                    <a:pt x="5805" y="4106"/>
                    <a:pt x="5805" y="4046"/>
                  </a:cubicBezTo>
                  <a:cubicBezTo>
                    <a:pt x="5872" y="3927"/>
                    <a:pt x="5940" y="3749"/>
                    <a:pt x="5872" y="3630"/>
                  </a:cubicBezTo>
                  <a:cubicBezTo>
                    <a:pt x="5872" y="3570"/>
                    <a:pt x="5738" y="3570"/>
                    <a:pt x="5670" y="3570"/>
                  </a:cubicBezTo>
                  <a:cubicBezTo>
                    <a:pt x="5603" y="3511"/>
                    <a:pt x="5400" y="3332"/>
                    <a:pt x="5265" y="3273"/>
                  </a:cubicBezTo>
                  <a:cubicBezTo>
                    <a:pt x="5198" y="3213"/>
                    <a:pt x="5130" y="3154"/>
                    <a:pt x="5062" y="3154"/>
                  </a:cubicBezTo>
                  <a:cubicBezTo>
                    <a:pt x="4995" y="3035"/>
                    <a:pt x="4860" y="2856"/>
                    <a:pt x="4860" y="2797"/>
                  </a:cubicBezTo>
                  <a:cubicBezTo>
                    <a:pt x="4860" y="2737"/>
                    <a:pt x="4860" y="2618"/>
                    <a:pt x="4860" y="2559"/>
                  </a:cubicBezTo>
                  <a:cubicBezTo>
                    <a:pt x="4860" y="2499"/>
                    <a:pt x="4995" y="2440"/>
                    <a:pt x="5062" y="2380"/>
                  </a:cubicBezTo>
                  <a:cubicBezTo>
                    <a:pt x="5198" y="2380"/>
                    <a:pt x="5400" y="2321"/>
                    <a:pt x="5467" y="2321"/>
                  </a:cubicBezTo>
                  <a:cubicBezTo>
                    <a:pt x="5603" y="2261"/>
                    <a:pt x="5670" y="2202"/>
                    <a:pt x="5805" y="2142"/>
                  </a:cubicBezTo>
                  <a:cubicBezTo>
                    <a:pt x="5872" y="2142"/>
                    <a:pt x="6008" y="2202"/>
                    <a:pt x="6075" y="2202"/>
                  </a:cubicBezTo>
                  <a:cubicBezTo>
                    <a:pt x="6277" y="2261"/>
                    <a:pt x="6480" y="2380"/>
                    <a:pt x="6615" y="2440"/>
                  </a:cubicBezTo>
                  <a:cubicBezTo>
                    <a:pt x="6683" y="2499"/>
                    <a:pt x="6750" y="2559"/>
                    <a:pt x="6818" y="2618"/>
                  </a:cubicBezTo>
                  <a:cubicBezTo>
                    <a:pt x="6885" y="2678"/>
                    <a:pt x="7020" y="2797"/>
                    <a:pt x="7155" y="2797"/>
                  </a:cubicBezTo>
                  <a:cubicBezTo>
                    <a:pt x="7290" y="2856"/>
                    <a:pt x="7560" y="2797"/>
                    <a:pt x="7695" y="2737"/>
                  </a:cubicBezTo>
                  <a:cubicBezTo>
                    <a:pt x="7762" y="2737"/>
                    <a:pt x="7965" y="2678"/>
                    <a:pt x="8033" y="2678"/>
                  </a:cubicBezTo>
                  <a:cubicBezTo>
                    <a:pt x="8100" y="2618"/>
                    <a:pt x="8370" y="2440"/>
                    <a:pt x="8438" y="2321"/>
                  </a:cubicBezTo>
                  <a:cubicBezTo>
                    <a:pt x="8438" y="2261"/>
                    <a:pt x="8438" y="2023"/>
                    <a:pt x="8505" y="2023"/>
                  </a:cubicBezTo>
                  <a:cubicBezTo>
                    <a:pt x="8640" y="1964"/>
                    <a:pt x="8842" y="2261"/>
                    <a:pt x="8910" y="2321"/>
                  </a:cubicBezTo>
                  <a:cubicBezTo>
                    <a:pt x="8978" y="2321"/>
                    <a:pt x="9113" y="2380"/>
                    <a:pt x="9180" y="2380"/>
                  </a:cubicBezTo>
                  <a:cubicBezTo>
                    <a:pt x="9248" y="2380"/>
                    <a:pt x="9315" y="2380"/>
                    <a:pt x="9315" y="2380"/>
                  </a:cubicBezTo>
                  <a:cubicBezTo>
                    <a:pt x="9383" y="2440"/>
                    <a:pt x="9383" y="2499"/>
                    <a:pt x="9450" y="2559"/>
                  </a:cubicBezTo>
                  <a:cubicBezTo>
                    <a:pt x="9450" y="2618"/>
                    <a:pt x="9517" y="2678"/>
                    <a:pt x="9585" y="2737"/>
                  </a:cubicBezTo>
                  <a:cubicBezTo>
                    <a:pt x="9720" y="2737"/>
                    <a:pt x="9923" y="2618"/>
                    <a:pt x="10058" y="2678"/>
                  </a:cubicBezTo>
                  <a:cubicBezTo>
                    <a:pt x="10125" y="2678"/>
                    <a:pt x="10260" y="2737"/>
                    <a:pt x="10260" y="2797"/>
                  </a:cubicBezTo>
                  <a:cubicBezTo>
                    <a:pt x="10395" y="2856"/>
                    <a:pt x="10598" y="2975"/>
                    <a:pt x="10665" y="3035"/>
                  </a:cubicBezTo>
                  <a:cubicBezTo>
                    <a:pt x="10800" y="3094"/>
                    <a:pt x="10935" y="3094"/>
                    <a:pt x="11070" y="3094"/>
                  </a:cubicBezTo>
                  <a:cubicBezTo>
                    <a:pt x="11137" y="3035"/>
                    <a:pt x="11340" y="2975"/>
                    <a:pt x="11340" y="2975"/>
                  </a:cubicBezTo>
                  <a:cubicBezTo>
                    <a:pt x="11475" y="2916"/>
                    <a:pt x="11745" y="2856"/>
                    <a:pt x="11813" y="2797"/>
                  </a:cubicBezTo>
                  <a:cubicBezTo>
                    <a:pt x="11948" y="2797"/>
                    <a:pt x="12150" y="2797"/>
                    <a:pt x="12285" y="2737"/>
                  </a:cubicBezTo>
                  <a:cubicBezTo>
                    <a:pt x="12353" y="2737"/>
                    <a:pt x="12555" y="2678"/>
                    <a:pt x="12555" y="2618"/>
                  </a:cubicBezTo>
                  <a:cubicBezTo>
                    <a:pt x="12623" y="2559"/>
                    <a:pt x="12555" y="2499"/>
                    <a:pt x="12555" y="2440"/>
                  </a:cubicBezTo>
                  <a:cubicBezTo>
                    <a:pt x="12555" y="2321"/>
                    <a:pt x="12488" y="2142"/>
                    <a:pt x="12488" y="2023"/>
                  </a:cubicBezTo>
                  <a:cubicBezTo>
                    <a:pt x="12420" y="1904"/>
                    <a:pt x="12285" y="1785"/>
                    <a:pt x="12150" y="1726"/>
                  </a:cubicBezTo>
                  <a:cubicBezTo>
                    <a:pt x="12083" y="1726"/>
                    <a:pt x="11948" y="1726"/>
                    <a:pt x="11880" y="1726"/>
                  </a:cubicBezTo>
                  <a:cubicBezTo>
                    <a:pt x="11813" y="1785"/>
                    <a:pt x="11745" y="1785"/>
                    <a:pt x="11745" y="1785"/>
                  </a:cubicBezTo>
                  <a:cubicBezTo>
                    <a:pt x="11610" y="1845"/>
                    <a:pt x="11408" y="1785"/>
                    <a:pt x="11408" y="1785"/>
                  </a:cubicBezTo>
                  <a:cubicBezTo>
                    <a:pt x="11340" y="1726"/>
                    <a:pt x="11408" y="1666"/>
                    <a:pt x="11408" y="1666"/>
                  </a:cubicBezTo>
                  <a:cubicBezTo>
                    <a:pt x="11408" y="1607"/>
                    <a:pt x="11475" y="1607"/>
                    <a:pt x="11543" y="1607"/>
                  </a:cubicBezTo>
                  <a:cubicBezTo>
                    <a:pt x="11610" y="1547"/>
                    <a:pt x="11745" y="1547"/>
                    <a:pt x="11745" y="1488"/>
                  </a:cubicBezTo>
                  <a:cubicBezTo>
                    <a:pt x="11813" y="1428"/>
                    <a:pt x="11813" y="1309"/>
                    <a:pt x="11880" y="1309"/>
                  </a:cubicBezTo>
                  <a:cubicBezTo>
                    <a:pt x="11948" y="1250"/>
                    <a:pt x="12083" y="1250"/>
                    <a:pt x="12150" y="1250"/>
                  </a:cubicBezTo>
                  <a:cubicBezTo>
                    <a:pt x="12218" y="1250"/>
                    <a:pt x="12420" y="1190"/>
                    <a:pt x="12488" y="1190"/>
                  </a:cubicBezTo>
                  <a:cubicBezTo>
                    <a:pt x="12555" y="1190"/>
                    <a:pt x="12690" y="1190"/>
                    <a:pt x="12758" y="1190"/>
                  </a:cubicBezTo>
                  <a:cubicBezTo>
                    <a:pt x="12825" y="1131"/>
                    <a:pt x="12825" y="1071"/>
                    <a:pt x="12893" y="1071"/>
                  </a:cubicBezTo>
                  <a:cubicBezTo>
                    <a:pt x="12960" y="1012"/>
                    <a:pt x="13163" y="1131"/>
                    <a:pt x="13163" y="1190"/>
                  </a:cubicBezTo>
                  <a:cubicBezTo>
                    <a:pt x="13230" y="1250"/>
                    <a:pt x="13028" y="1369"/>
                    <a:pt x="13028" y="1428"/>
                  </a:cubicBezTo>
                  <a:cubicBezTo>
                    <a:pt x="13028" y="1488"/>
                    <a:pt x="13230" y="1428"/>
                    <a:pt x="13230" y="1488"/>
                  </a:cubicBezTo>
                  <a:cubicBezTo>
                    <a:pt x="13298" y="1547"/>
                    <a:pt x="13163" y="1607"/>
                    <a:pt x="13163" y="1666"/>
                  </a:cubicBezTo>
                  <a:cubicBezTo>
                    <a:pt x="13095" y="1666"/>
                    <a:pt x="13095" y="1666"/>
                    <a:pt x="13095" y="1726"/>
                  </a:cubicBezTo>
                  <a:cubicBezTo>
                    <a:pt x="13095" y="1785"/>
                    <a:pt x="13298" y="1904"/>
                    <a:pt x="13365" y="1964"/>
                  </a:cubicBezTo>
                  <a:cubicBezTo>
                    <a:pt x="13433" y="1964"/>
                    <a:pt x="13635" y="1964"/>
                    <a:pt x="13703" y="1964"/>
                  </a:cubicBezTo>
                  <a:cubicBezTo>
                    <a:pt x="13770" y="2023"/>
                    <a:pt x="13905" y="2202"/>
                    <a:pt x="13973" y="2321"/>
                  </a:cubicBezTo>
                  <a:cubicBezTo>
                    <a:pt x="13973" y="2380"/>
                    <a:pt x="13973" y="2499"/>
                    <a:pt x="14040" y="2559"/>
                  </a:cubicBezTo>
                  <a:cubicBezTo>
                    <a:pt x="14040" y="2618"/>
                    <a:pt x="14243" y="2618"/>
                    <a:pt x="14310" y="2678"/>
                  </a:cubicBezTo>
                  <a:cubicBezTo>
                    <a:pt x="14378" y="2678"/>
                    <a:pt x="14513" y="2737"/>
                    <a:pt x="14513" y="2737"/>
                  </a:cubicBezTo>
                  <a:cubicBezTo>
                    <a:pt x="14580" y="2678"/>
                    <a:pt x="14580" y="2499"/>
                    <a:pt x="14580" y="2440"/>
                  </a:cubicBezTo>
                  <a:cubicBezTo>
                    <a:pt x="14648" y="2321"/>
                    <a:pt x="14648" y="2142"/>
                    <a:pt x="14715" y="2083"/>
                  </a:cubicBezTo>
                  <a:cubicBezTo>
                    <a:pt x="14783" y="2023"/>
                    <a:pt x="14985" y="2023"/>
                    <a:pt x="15053" y="1964"/>
                  </a:cubicBezTo>
                  <a:cubicBezTo>
                    <a:pt x="15120" y="1904"/>
                    <a:pt x="15323" y="1785"/>
                    <a:pt x="15390" y="1666"/>
                  </a:cubicBezTo>
                  <a:cubicBezTo>
                    <a:pt x="15458" y="1666"/>
                    <a:pt x="15525" y="1607"/>
                    <a:pt x="15525" y="1547"/>
                  </a:cubicBezTo>
                  <a:cubicBezTo>
                    <a:pt x="15930" y="1190"/>
                    <a:pt x="16808" y="0"/>
                    <a:pt x="16808" y="0"/>
                  </a:cubicBezTo>
                  <a:cubicBezTo>
                    <a:pt x="16808" y="0"/>
                    <a:pt x="17820" y="417"/>
                    <a:pt x="18090" y="655"/>
                  </a:cubicBezTo>
                  <a:cubicBezTo>
                    <a:pt x="18360" y="952"/>
                    <a:pt x="18495" y="2261"/>
                    <a:pt x="18900" y="2142"/>
                  </a:cubicBezTo>
                  <a:cubicBezTo>
                    <a:pt x="18968" y="2142"/>
                    <a:pt x="18968" y="2261"/>
                    <a:pt x="18968" y="2321"/>
                  </a:cubicBezTo>
                  <a:cubicBezTo>
                    <a:pt x="19035" y="2380"/>
                    <a:pt x="19103" y="2440"/>
                    <a:pt x="19170" y="2499"/>
                  </a:cubicBezTo>
                  <a:cubicBezTo>
                    <a:pt x="19238" y="2559"/>
                    <a:pt x="19305" y="2618"/>
                    <a:pt x="19373" y="2678"/>
                  </a:cubicBezTo>
                  <a:cubicBezTo>
                    <a:pt x="19440" y="2737"/>
                    <a:pt x="19508" y="2856"/>
                    <a:pt x="19575" y="2975"/>
                  </a:cubicBezTo>
                  <a:cubicBezTo>
                    <a:pt x="19575" y="2975"/>
                    <a:pt x="19575" y="3035"/>
                    <a:pt x="19643" y="3035"/>
                  </a:cubicBezTo>
                  <a:cubicBezTo>
                    <a:pt x="19643" y="3094"/>
                    <a:pt x="19710" y="3213"/>
                    <a:pt x="19778" y="3213"/>
                  </a:cubicBezTo>
                  <a:cubicBezTo>
                    <a:pt x="19845" y="3273"/>
                    <a:pt x="19913" y="3213"/>
                    <a:pt x="19980" y="3213"/>
                  </a:cubicBezTo>
                  <a:cubicBezTo>
                    <a:pt x="19980" y="3213"/>
                    <a:pt x="19980" y="3213"/>
                    <a:pt x="19980" y="3213"/>
                  </a:cubicBezTo>
                  <a:cubicBezTo>
                    <a:pt x="19980" y="3213"/>
                    <a:pt x="20048" y="3213"/>
                    <a:pt x="20115" y="3213"/>
                  </a:cubicBezTo>
                  <a:cubicBezTo>
                    <a:pt x="20183" y="3213"/>
                    <a:pt x="20183" y="3154"/>
                    <a:pt x="20250" y="3154"/>
                  </a:cubicBezTo>
                  <a:cubicBezTo>
                    <a:pt x="20250" y="3154"/>
                    <a:pt x="20318" y="3213"/>
                    <a:pt x="20385" y="3273"/>
                  </a:cubicBezTo>
                  <a:cubicBezTo>
                    <a:pt x="20453" y="3332"/>
                    <a:pt x="20520" y="3392"/>
                    <a:pt x="20588" y="3451"/>
                  </a:cubicBezTo>
                  <a:cubicBezTo>
                    <a:pt x="20723" y="3451"/>
                    <a:pt x="20858" y="3451"/>
                    <a:pt x="20925" y="3511"/>
                  </a:cubicBezTo>
                  <a:cubicBezTo>
                    <a:pt x="20993" y="3511"/>
                    <a:pt x="20993" y="3570"/>
                    <a:pt x="21060" y="3630"/>
                  </a:cubicBezTo>
                  <a:cubicBezTo>
                    <a:pt x="21060" y="3630"/>
                    <a:pt x="21128" y="3689"/>
                    <a:pt x="21128" y="3749"/>
                  </a:cubicBezTo>
                  <a:cubicBezTo>
                    <a:pt x="21128" y="3868"/>
                    <a:pt x="20993" y="3927"/>
                    <a:pt x="20993" y="4046"/>
                  </a:cubicBezTo>
                  <a:cubicBezTo>
                    <a:pt x="20993" y="4225"/>
                    <a:pt x="21128" y="4403"/>
                    <a:pt x="21195" y="4522"/>
                  </a:cubicBezTo>
                  <a:cubicBezTo>
                    <a:pt x="21195" y="4701"/>
                    <a:pt x="21195" y="4820"/>
                    <a:pt x="21195" y="4998"/>
                  </a:cubicBezTo>
                  <a:cubicBezTo>
                    <a:pt x="21195" y="5058"/>
                    <a:pt x="21128" y="5117"/>
                    <a:pt x="21128" y="5236"/>
                  </a:cubicBezTo>
                  <a:cubicBezTo>
                    <a:pt x="21128" y="5296"/>
                    <a:pt x="21128" y="5355"/>
                    <a:pt x="21128" y="5415"/>
                  </a:cubicBezTo>
                  <a:cubicBezTo>
                    <a:pt x="21195" y="5415"/>
                    <a:pt x="21195" y="5415"/>
                    <a:pt x="21195" y="5474"/>
                  </a:cubicBezTo>
                  <a:cubicBezTo>
                    <a:pt x="21330" y="5534"/>
                    <a:pt x="21398" y="5653"/>
                    <a:pt x="21465" y="5712"/>
                  </a:cubicBezTo>
                  <a:cubicBezTo>
                    <a:pt x="21465" y="5772"/>
                    <a:pt x="21533" y="5772"/>
                    <a:pt x="21533" y="5831"/>
                  </a:cubicBezTo>
                  <a:close/>
                  <a:moveTo>
                    <a:pt x="19508" y="4522"/>
                  </a:moveTo>
                  <a:cubicBezTo>
                    <a:pt x="19508" y="4522"/>
                    <a:pt x="19913" y="4225"/>
                    <a:pt x="19913" y="4106"/>
                  </a:cubicBezTo>
                  <a:cubicBezTo>
                    <a:pt x="19913" y="4046"/>
                    <a:pt x="19710" y="3987"/>
                    <a:pt x="19643" y="3987"/>
                  </a:cubicBezTo>
                  <a:cubicBezTo>
                    <a:pt x="19508" y="3927"/>
                    <a:pt x="19238" y="3749"/>
                    <a:pt x="19103" y="3689"/>
                  </a:cubicBezTo>
                  <a:cubicBezTo>
                    <a:pt x="19035" y="3630"/>
                    <a:pt x="18698" y="3570"/>
                    <a:pt x="18630" y="3570"/>
                  </a:cubicBezTo>
                  <a:cubicBezTo>
                    <a:pt x="18495" y="3511"/>
                    <a:pt x="18293" y="3392"/>
                    <a:pt x="18158" y="3332"/>
                  </a:cubicBezTo>
                  <a:cubicBezTo>
                    <a:pt x="18090" y="3273"/>
                    <a:pt x="17888" y="3154"/>
                    <a:pt x="17820" y="3154"/>
                  </a:cubicBezTo>
                  <a:cubicBezTo>
                    <a:pt x="17753" y="3094"/>
                    <a:pt x="17483" y="3094"/>
                    <a:pt x="17483" y="3094"/>
                  </a:cubicBezTo>
                  <a:cubicBezTo>
                    <a:pt x="17348" y="3154"/>
                    <a:pt x="17213" y="3273"/>
                    <a:pt x="17145" y="3332"/>
                  </a:cubicBezTo>
                  <a:cubicBezTo>
                    <a:pt x="17077" y="3451"/>
                    <a:pt x="16875" y="3630"/>
                    <a:pt x="16808" y="3689"/>
                  </a:cubicBezTo>
                  <a:cubicBezTo>
                    <a:pt x="16673" y="3808"/>
                    <a:pt x="16403" y="3868"/>
                    <a:pt x="16268" y="3927"/>
                  </a:cubicBezTo>
                  <a:cubicBezTo>
                    <a:pt x="16133" y="3927"/>
                    <a:pt x="15863" y="4046"/>
                    <a:pt x="15728" y="4046"/>
                  </a:cubicBezTo>
                  <a:cubicBezTo>
                    <a:pt x="15593" y="4106"/>
                    <a:pt x="15323" y="4046"/>
                    <a:pt x="15255" y="4165"/>
                  </a:cubicBezTo>
                  <a:cubicBezTo>
                    <a:pt x="15120" y="4225"/>
                    <a:pt x="15188" y="4522"/>
                    <a:pt x="15053" y="4582"/>
                  </a:cubicBezTo>
                  <a:cubicBezTo>
                    <a:pt x="15053" y="4641"/>
                    <a:pt x="14918" y="4582"/>
                    <a:pt x="14850" y="4582"/>
                  </a:cubicBezTo>
                  <a:cubicBezTo>
                    <a:pt x="14715" y="4641"/>
                    <a:pt x="14513" y="4701"/>
                    <a:pt x="14445" y="4760"/>
                  </a:cubicBezTo>
                  <a:cubicBezTo>
                    <a:pt x="14310" y="4760"/>
                    <a:pt x="14040" y="4820"/>
                    <a:pt x="13838" y="4820"/>
                  </a:cubicBezTo>
                  <a:cubicBezTo>
                    <a:pt x="13838" y="4820"/>
                    <a:pt x="13770" y="4820"/>
                    <a:pt x="13703" y="4820"/>
                  </a:cubicBezTo>
                  <a:cubicBezTo>
                    <a:pt x="13568" y="4820"/>
                    <a:pt x="13365" y="4820"/>
                    <a:pt x="13230" y="4820"/>
                  </a:cubicBezTo>
                  <a:cubicBezTo>
                    <a:pt x="13095" y="4820"/>
                    <a:pt x="12825" y="4879"/>
                    <a:pt x="12690" y="4879"/>
                  </a:cubicBezTo>
                  <a:cubicBezTo>
                    <a:pt x="12623" y="4939"/>
                    <a:pt x="12420" y="5117"/>
                    <a:pt x="12353" y="5117"/>
                  </a:cubicBezTo>
                  <a:cubicBezTo>
                    <a:pt x="12150" y="5177"/>
                    <a:pt x="11880" y="5236"/>
                    <a:pt x="11745" y="5296"/>
                  </a:cubicBezTo>
                  <a:cubicBezTo>
                    <a:pt x="11610" y="5296"/>
                    <a:pt x="11340" y="5296"/>
                    <a:pt x="11137" y="5296"/>
                  </a:cubicBezTo>
                  <a:cubicBezTo>
                    <a:pt x="11003" y="5355"/>
                    <a:pt x="10800" y="5355"/>
                    <a:pt x="10665" y="5415"/>
                  </a:cubicBezTo>
                  <a:cubicBezTo>
                    <a:pt x="10598" y="5415"/>
                    <a:pt x="10463" y="5593"/>
                    <a:pt x="10395" y="5653"/>
                  </a:cubicBezTo>
                  <a:cubicBezTo>
                    <a:pt x="10327" y="5712"/>
                    <a:pt x="10125" y="5772"/>
                    <a:pt x="10058" y="5831"/>
                  </a:cubicBezTo>
                  <a:cubicBezTo>
                    <a:pt x="10058" y="5891"/>
                    <a:pt x="10058" y="5950"/>
                    <a:pt x="10058" y="6010"/>
                  </a:cubicBezTo>
                  <a:cubicBezTo>
                    <a:pt x="10058" y="6129"/>
                    <a:pt x="9990" y="6248"/>
                    <a:pt x="9990" y="6307"/>
                  </a:cubicBezTo>
                  <a:cubicBezTo>
                    <a:pt x="9923" y="6426"/>
                    <a:pt x="9720" y="6486"/>
                    <a:pt x="9720" y="6545"/>
                  </a:cubicBezTo>
                  <a:cubicBezTo>
                    <a:pt x="9652" y="6605"/>
                    <a:pt x="9450" y="6664"/>
                    <a:pt x="9383" y="6724"/>
                  </a:cubicBezTo>
                  <a:cubicBezTo>
                    <a:pt x="9383" y="6724"/>
                    <a:pt x="9383" y="6843"/>
                    <a:pt x="9383" y="6843"/>
                  </a:cubicBezTo>
                  <a:cubicBezTo>
                    <a:pt x="9450" y="6902"/>
                    <a:pt x="9652" y="7021"/>
                    <a:pt x="9652" y="7081"/>
                  </a:cubicBezTo>
                  <a:cubicBezTo>
                    <a:pt x="9720" y="7140"/>
                    <a:pt x="9652" y="7260"/>
                    <a:pt x="9652" y="7319"/>
                  </a:cubicBezTo>
                  <a:cubicBezTo>
                    <a:pt x="9652" y="7379"/>
                    <a:pt x="9720" y="7379"/>
                    <a:pt x="9720" y="7379"/>
                  </a:cubicBezTo>
                  <a:cubicBezTo>
                    <a:pt x="9788" y="7379"/>
                    <a:pt x="9923" y="7260"/>
                    <a:pt x="9990" y="7260"/>
                  </a:cubicBezTo>
                  <a:cubicBezTo>
                    <a:pt x="10125" y="7260"/>
                    <a:pt x="10327" y="7379"/>
                    <a:pt x="10327" y="7498"/>
                  </a:cubicBezTo>
                  <a:cubicBezTo>
                    <a:pt x="10327" y="7557"/>
                    <a:pt x="10193" y="7617"/>
                    <a:pt x="10125" y="7617"/>
                  </a:cubicBezTo>
                  <a:cubicBezTo>
                    <a:pt x="10058" y="7676"/>
                    <a:pt x="9855" y="7795"/>
                    <a:pt x="9788" y="7855"/>
                  </a:cubicBezTo>
                  <a:cubicBezTo>
                    <a:pt x="9788" y="7914"/>
                    <a:pt x="9720" y="8033"/>
                    <a:pt x="9720" y="8093"/>
                  </a:cubicBezTo>
                  <a:cubicBezTo>
                    <a:pt x="9788" y="8271"/>
                    <a:pt x="9788" y="8509"/>
                    <a:pt x="9855" y="8628"/>
                  </a:cubicBezTo>
                  <a:cubicBezTo>
                    <a:pt x="9923" y="8688"/>
                    <a:pt x="10058" y="8688"/>
                    <a:pt x="10125" y="8688"/>
                  </a:cubicBezTo>
                  <a:cubicBezTo>
                    <a:pt x="10125" y="8866"/>
                    <a:pt x="9720" y="9104"/>
                    <a:pt x="9788" y="9283"/>
                  </a:cubicBezTo>
                  <a:cubicBezTo>
                    <a:pt x="9788" y="9402"/>
                    <a:pt x="10058" y="9402"/>
                    <a:pt x="10125" y="9461"/>
                  </a:cubicBezTo>
                  <a:cubicBezTo>
                    <a:pt x="10193" y="9521"/>
                    <a:pt x="10395" y="9580"/>
                    <a:pt x="10463" y="9640"/>
                  </a:cubicBezTo>
                  <a:cubicBezTo>
                    <a:pt x="10530" y="9640"/>
                    <a:pt x="10733" y="9640"/>
                    <a:pt x="10868" y="9640"/>
                  </a:cubicBezTo>
                  <a:cubicBezTo>
                    <a:pt x="10935" y="9640"/>
                    <a:pt x="11070" y="9640"/>
                    <a:pt x="11137" y="9640"/>
                  </a:cubicBezTo>
                  <a:cubicBezTo>
                    <a:pt x="11205" y="9580"/>
                    <a:pt x="11340" y="9461"/>
                    <a:pt x="11408" y="9461"/>
                  </a:cubicBezTo>
                  <a:cubicBezTo>
                    <a:pt x="11475" y="9461"/>
                    <a:pt x="11610" y="9640"/>
                    <a:pt x="11678" y="9640"/>
                  </a:cubicBezTo>
                  <a:cubicBezTo>
                    <a:pt x="11813" y="9759"/>
                    <a:pt x="12083" y="9878"/>
                    <a:pt x="12218" y="9997"/>
                  </a:cubicBezTo>
                  <a:cubicBezTo>
                    <a:pt x="12353" y="10056"/>
                    <a:pt x="12555" y="10175"/>
                    <a:pt x="12690" y="10175"/>
                  </a:cubicBezTo>
                  <a:cubicBezTo>
                    <a:pt x="12758" y="10175"/>
                    <a:pt x="12960" y="9997"/>
                    <a:pt x="12960" y="9997"/>
                  </a:cubicBezTo>
                  <a:cubicBezTo>
                    <a:pt x="12960" y="9997"/>
                    <a:pt x="13500" y="10235"/>
                    <a:pt x="13635" y="10354"/>
                  </a:cubicBezTo>
                  <a:cubicBezTo>
                    <a:pt x="13770" y="10354"/>
                    <a:pt x="13905" y="10413"/>
                    <a:pt x="13973" y="10473"/>
                  </a:cubicBezTo>
                  <a:cubicBezTo>
                    <a:pt x="14040" y="10473"/>
                    <a:pt x="14243" y="10473"/>
                    <a:pt x="14378" y="10473"/>
                  </a:cubicBezTo>
                  <a:cubicBezTo>
                    <a:pt x="14378" y="10473"/>
                    <a:pt x="14445" y="10413"/>
                    <a:pt x="14513" y="10354"/>
                  </a:cubicBezTo>
                  <a:cubicBezTo>
                    <a:pt x="14648" y="10294"/>
                    <a:pt x="14918" y="10175"/>
                    <a:pt x="14985" y="10116"/>
                  </a:cubicBezTo>
                  <a:cubicBezTo>
                    <a:pt x="15053" y="10056"/>
                    <a:pt x="15255" y="9997"/>
                    <a:pt x="15323" y="9937"/>
                  </a:cubicBezTo>
                  <a:cubicBezTo>
                    <a:pt x="15458" y="9759"/>
                    <a:pt x="15863" y="9461"/>
                    <a:pt x="15998" y="9342"/>
                  </a:cubicBezTo>
                  <a:cubicBezTo>
                    <a:pt x="16133" y="9223"/>
                    <a:pt x="16268" y="8985"/>
                    <a:pt x="16403" y="8866"/>
                  </a:cubicBezTo>
                  <a:cubicBezTo>
                    <a:pt x="16470" y="8747"/>
                    <a:pt x="16605" y="8450"/>
                    <a:pt x="16605" y="8331"/>
                  </a:cubicBezTo>
                  <a:cubicBezTo>
                    <a:pt x="16673" y="8152"/>
                    <a:pt x="16740" y="7795"/>
                    <a:pt x="16740" y="7617"/>
                  </a:cubicBezTo>
                  <a:cubicBezTo>
                    <a:pt x="16740" y="7498"/>
                    <a:pt x="16808" y="7260"/>
                    <a:pt x="16740" y="7140"/>
                  </a:cubicBezTo>
                  <a:cubicBezTo>
                    <a:pt x="16740" y="7021"/>
                    <a:pt x="16673" y="6724"/>
                    <a:pt x="16673" y="6724"/>
                  </a:cubicBezTo>
                  <a:cubicBezTo>
                    <a:pt x="16673" y="6724"/>
                    <a:pt x="16673" y="6545"/>
                    <a:pt x="16673" y="6486"/>
                  </a:cubicBezTo>
                  <a:cubicBezTo>
                    <a:pt x="16605" y="6426"/>
                    <a:pt x="16538" y="6307"/>
                    <a:pt x="16470" y="6248"/>
                  </a:cubicBezTo>
                  <a:cubicBezTo>
                    <a:pt x="16470" y="6188"/>
                    <a:pt x="16470" y="6129"/>
                    <a:pt x="16470" y="6069"/>
                  </a:cubicBezTo>
                  <a:cubicBezTo>
                    <a:pt x="16538" y="5950"/>
                    <a:pt x="16673" y="5772"/>
                    <a:pt x="16673" y="5653"/>
                  </a:cubicBezTo>
                  <a:cubicBezTo>
                    <a:pt x="16673" y="5593"/>
                    <a:pt x="16808" y="5355"/>
                    <a:pt x="16808" y="5355"/>
                  </a:cubicBezTo>
                  <a:cubicBezTo>
                    <a:pt x="16808" y="5355"/>
                    <a:pt x="16875" y="5296"/>
                    <a:pt x="16943" y="5296"/>
                  </a:cubicBezTo>
                  <a:cubicBezTo>
                    <a:pt x="17010" y="5236"/>
                    <a:pt x="17145" y="5296"/>
                    <a:pt x="17213" y="5296"/>
                  </a:cubicBezTo>
                  <a:cubicBezTo>
                    <a:pt x="17280" y="5296"/>
                    <a:pt x="17415" y="5296"/>
                    <a:pt x="17483" y="5296"/>
                  </a:cubicBezTo>
                  <a:cubicBezTo>
                    <a:pt x="17550" y="5355"/>
                    <a:pt x="17820" y="5355"/>
                    <a:pt x="17820" y="5355"/>
                  </a:cubicBezTo>
                  <a:cubicBezTo>
                    <a:pt x="17820" y="5355"/>
                    <a:pt x="17888" y="5296"/>
                    <a:pt x="17955" y="5236"/>
                  </a:cubicBezTo>
                  <a:cubicBezTo>
                    <a:pt x="18023" y="5236"/>
                    <a:pt x="18090" y="5117"/>
                    <a:pt x="18158" y="5058"/>
                  </a:cubicBezTo>
                  <a:cubicBezTo>
                    <a:pt x="18293" y="5058"/>
                    <a:pt x="18495" y="5058"/>
                    <a:pt x="18630" y="4998"/>
                  </a:cubicBezTo>
                  <a:cubicBezTo>
                    <a:pt x="18698" y="4939"/>
                    <a:pt x="18900" y="4760"/>
                    <a:pt x="18900" y="4760"/>
                  </a:cubicBezTo>
                  <a:cubicBezTo>
                    <a:pt x="18900" y="4760"/>
                    <a:pt x="19170" y="4701"/>
                    <a:pt x="19238" y="4701"/>
                  </a:cubicBezTo>
                  <a:cubicBezTo>
                    <a:pt x="19305" y="4641"/>
                    <a:pt x="19508" y="4522"/>
                    <a:pt x="19508" y="4522"/>
                  </a:cubicBezTo>
                  <a:close/>
                  <a:moveTo>
                    <a:pt x="16605" y="1964"/>
                  </a:moveTo>
                  <a:cubicBezTo>
                    <a:pt x="16605" y="1904"/>
                    <a:pt x="16673" y="1845"/>
                    <a:pt x="16605" y="1785"/>
                  </a:cubicBezTo>
                  <a:cubicBezTo>
                    <a:pt x="16605" y="1726"/>
                    <a:pt x="16403" y="1607"/>
                    <a:pt x="16268" y="1607"/>
                  </a:cubicBezTo>
                  <a:cubicBezTo>
                    <a:pt x="16268" y="1547"/>
                    <a:pt x="16133" y="1488"/>
                    <a:pt x="16065" y="1488"/>
                  </a:cubicBezTo>
                  <a:cubicBezTo>
                    <a:pt x="15998" y="1488"/>
                    <a:pt x="15863" y="1607"/>
                    <a:pt x="15795" y="1666"/>
                  </a:cubicBezTo>
                  <a:cubicBezTo>
                    <a:pt x="15728" y="1726"/>
                    <a:pt x="15660" y="1845"/>
                    <a:pt x="15593" y="1964"/>
                  </a:cubicBezTo>
                  <a:cubicBezTo>
                    <a:pt x="15593" y="2023"/>
                    <a:pt x="15593" y="2142"/>
                    <a:pt x="15593" y="2261"/>
                  </a:cubicBezTo>
                  <a:cubicBezTo>
                    <a:pt x="15660" y="2321"/>
                    <a:pt x="15795" y="2380"/>
                    <a:pt x="15863" y="2440"/>
                  </a:cubicBezTo>
                  <a:cubicBezTo>
                    <a:pt x="15863" y="2440"/>
                    <a:pt x="16065" y="2499"/>
                    <a:pt x="16133" y="2499"/>
                  </a:cubicBezTo>
                  <a:cubicBezTo>
                    <a:pt x="16200" y="2440"/>
                    <a:pt x="16335" y="2321"/>
                    <a:pt x="16403" y="2261"/>
                  </a:cubicBezTo>
                  <a:cubicBezTo>
                    <a:pt x="16470" y="2202"/>
                    <a:pt x="16538" y="2023"/>
                    <a:pt x="16605" y="19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CF459839-4880-4044-86B5-304FE931312F}"/>
                </a:ext>
              </a:extLst>
            </p:cNvPr>
            <p:cNvSpPr/>
            <p:nvPr/>
          </p:nvSpPr>
          <p:spPr>
            <a:xfrm>
              <a:off x="5821412" y="2096946"/>
              <a:ext cx="1422326" cy="1186987"/>
            </a:xfrm>
            <a:custGeom>
              <a:avLst/>
              <a:gdLst/>
              <a:ahLst/>
              <a:cxnLst>
                <a:cxn ang="0">
                  <a:pos x="wd2" y="hd2"/>
                </a:cxn>
                <a:cxn ang="5400000">
                  <a:pos x="wd2" y="hd2"/>
                </a:cxn>
                <a:cxn ang="10800000">
                  <a:pos x="wd2" y="hd2"/>
                </a:cxn>
                <a:cxn ang="16200000">
                  <a:pos x="wd2" y="hd2"/>
                </a:cxn>
              </a:cxnLst>
              <a:rect l="0" t="0" r="r" b="b"/>
              <a:pathLst>
                <a:path w="21600" h="21512" extrusionOk="0">
                  <a:moveTo>
                    <a:pt x="19379" y="19307"/>
                  </a:moveTo>
                  <a:cubicBezTo>
                    <a:pt x="19379" y="19307"/>
                    <a:pt x="18269" y="20152"/>
                    <a:pt x="17865" y="20393"/>
                  </a:cubicBezTo>
                  <a:cubicBezTo>
                    <a:pt x="17664" y="20514"/>
                    <a:pt x="17159" y="20514"/>
                    <a:pt x="16957" y="20635"/>
                  </a:cubicBezTo>
                  <a:cubicBezTo>
                    <a:pt x="16856" y="20755"/>
                    <a:pt x="16755" y="20876"/>
                    <a:pt x="16654" y="20876"/>
                  </a:cubicBezTo>
                  <a:cubicBezTo>
                    <a:pt x="16654" y="20997"/>
                    <a:pt x="16553" y="21238"/>
                    <a:pt x="16553" y="21238"/>
                  </a:cubicBezTo>
                  <a:cubicBezTo>
                    <a:pt x="16452" y="21359"/>
                    <a:pt x="16351" y="21600"/>
                    <a:pt x="16250" y="21479"/>
                  </a:cubicBezTo>
                  <a:cubicBezTo>
                    <a:pt x="15948" y="21359"/>
                    <a:pt x="16452" y="20031"/>
                    <a:pt x="16150" y="19911"/>
                  </a:cubicBezTo>
                  <a:cubicBezTo>
                    <a:pt x="16049" y="19790"/>
                    <a:pt x="15847" y="20273"/>
                    <a:pt x="15645" y="20273"/>
                  </a:cubicBezTo>
                  <a:cubicBezTo>
                    <a:pt x="15544" y="20273"/>
                    <a:pt x="15544" y="19911"/>
                    <a:pt x="15544" y="19790"/>
                  </a:cubicBezTo>
                  <a:cubicBezTo>
                    <a:pt x="15544" y="19669"/>
                    <a:pt x="15645" y="19307"/>
                    <a:pt x="15645" y="19187"/>
                  </a:cubicBezTo>
                  <a:cubicBezTo>
                    <a:pt x="15645" y="19066"/>
                    <a:pt x="15746" y="18704"/>
                    <a:pt x="15746" y="18583"/>
                  </a:cubicBezTo>
                  <a:cubicBezTo>
                    <a:pt x="15746" y="18463"/>
                    <a:pt x="15544" y="18221"/>
                    <a:pt x="15544" y="18221"/>
                  </a:cubicBezTo>
                  <a:cubicBezTo>
                    <a:pt x="15443" y="18101"/>
                    <a:pt x="15140" y="17980"/>
                    <a:pt x="15039" y="17980"/>
                  </a:cubicBezTo>
                  <a:cubicBezTo>
                    <a:pt x="14837" y="17980"/>
                    <a:pt x="14736" y="17980"/>
                    <a:pt x="14636" y="18101"/>
                  </a:cubicBezTo>
                  <a:cubicBezTo>
                    <a:pt x="14535" y="18101"/>
                    <a:pt x="14434" y="18221"/>
                    <a:pt x="14434" y="18221"/>
                  </a:cubicBezTo>
                  <a:cubicBezTo>
                    <a:pt x="14333" y="18342"/>
                    <a:pt x="14131" y="18463"/>
                    <a:pt x="14131" y="18463"/>
                  </a:cubicBezTo>
                  <a:cubicBezTo>
                    <a:pt x="14030" y="18583"/>
                    <a:pt x="13929" y="18583"/>
                    <a:pt x="13828" y="18583"/>
                  </a:cubicBezTo>
                  <a:cubicBezTo>
                    <a:pt x="13727" y="18463"/>
                    <a:pt x="13626" y="18221"/>
                    <a:pt x="13525" y="18221"/>
                  </a:cubicBezTo>
                  <a:cubicBezTo>
                    <a:pt x="13525" y="18101"/>
                    <a:pt x="13424" y="18101"/>
                    <a:pt x="13323" y="18101"/>
                  </a:cubicBezTo>
                  <a:cubicBezTo>
                    <a:pt x="13222" y="18101"/>
                    <a:pt x="12920" y="18221"/>
                    <a:pt x="12718" y="18342"/>
                  </a:cubicBezTo>
                  <a:cubicBezTo>
                    <a:pt x="12617" y="18342"/>
                    <a:pt x="12415" y="18463"/>
                    <a:pt x="12314" y="18583"/>
                  </a:cubicBezTo>
                  <a:cubicBezTo>
                    <a:pt x="12213" y="18704"/>
                    <a:pt x="11910" y="19066"/>
                    <a:pt x="11809" y="19187"/>
                  </a:cubicBezTo>
                  <a:cubicBezTo>
                    <a:pt x="11708" y="19187"/>
                    <a:pt x="11607" y="19307"/>
                    <a:pt x="11507" y="19307"/>
                  </a:cubicBezTo>
                  <a:cubicBezTo>
                    <a:pt x="11406" y="19428"/>
                    <a:pt x="11103" y="19669"/>
                    <a:pt x="11103" y="19549"/>
                  </a:cubicBezTo>
                  <a:cubicBezTo>
                    <a:pt x="11002" y="19549"/>
                    <a:pt x="10800" y="19187"/>
                    <a:pt x="10800" y="19066"/>
                  </a:cubicBezTo>
                  <a:cubicBezTo>
                    <a:pt x="10800" y="18945"/>
                    <a:pt x="10901" y="18704"/>
                    <a:pt x="10901" y="18583"/>
                  </a:cubicBezTo>
                  <a:cubicBezTo>
                    <a:pt x="10901" y="18342"/>
                    <a:pt x="11002" y="17497"/>
                    <a:pt x="10699" y="17256"/>
                  </a:cubicBezTo>
                  <a:cubicBezTo>
                    <a:pt x="10497" y="17015"/>
                    <a:pt x="9993" y="17497"/>
                    <a:pt x="9791" y="17497"/>
                  </a:cubicBezTo>
                  <a:cubicBezTo>
                    <a:pt x="9690" y="17618"/>
                    <a:pt x="9387" y="17618"/>
                    <a:pt x="9387" y="17618"/>
                  </a:cubicBezTo>
                  <a:cubicBezTo>
                    <a:pt x="9286" y="17618"/>
                    <a:pt x="9185" y="17618"/>
                    <a:pt x="9084" y="17618"/>
                  </a:cubicBezTo>
                  <a:cubicBezTo>
                    <a:pt x="8882" y="17497"/>
                    <a:pt x="8680" y="17377"/>
                    <a:pt x="8579" y="17377"/>
                  </a:cubicBezTo>
                  <a:cubicBezTo>
                    <a:pt x="8378" y="17256"/>
                    <a:pt x="7873" y="17618"/>
                    <a:pt x="7772" y="17377"/>
                  </a:cubicBezTo>
                  <a:cubicBezTo>
                    <a:pt x="7570" y="17256"/>
                    <a:pt x="7671" y="16532"/>
                    <a:pt x="7671" y="16291"/>
                  </a:cubicBezTo>
                  <a:cubicBezTo>
                    <a:pt x="7671" y="16049"/>
                    <a:pt x="7671" y="15446"/>
                    <a:pt x="7570" y="15204"/>
                  </a:cubicBezTo>
                  <a:cubicBezTo>
                    <a:pt x="7570" y="15084"/>
                    <a:pt x="7469" y="14601"/>
                    <a:pt x="7267" y="14601"/>
                  </a:cubicBezTo>
                  <a:cubicBezTo>
                    <a:pt x="7166" y="14601"/>
                    <a:pt x="6864" y="14722"/>
                    <a:pt x="6864" y="14722"/>
                  </a:cubicBezTo>
                  <a:cubicBezTo>
                    <a:pt x="6864" y="14722"/>
                    <a:pt x="5955" y="15204"/>
                    <a:pt x="5753" y="15325"/>
                  </a:cubicBezTo>
                  <a:cubicBezTo>
                    <a:pt x="5350" y="15325"/>
                    <a:pt x="4744" y="15566"/>
                    <a:pt x="4441" y="15446"/>
                  </a:cubicBezTo>
                  <a:cubicBezTo>
                    <a:pt x="4037" y="15446"/>
                    <a:pt x="3230" y="15325"/>
                    <a:pt x="2927" y="14963"/>
                  </a:cubicBezTo>
                  <a:cubicBezTo>
                    <a:pt x="2826" y="14842"/>
                    <a:pt x="2826" y="14480"/>
                    <a:pt x="2826" y="14480"/>
                  </a:cubicBezTo>
                  <a:cubicBezTo>
                    <a:pt x="2826" y="14480"/>
                    <a:pt x="3129" y="14360"/>
                    <a:pt x="3129" y="14239"/>
                  </a:cubicBezTo>
                  <a:cubicBezTo>
                    <a:pt x="3331" y="14239"/>
                    <a:pt x="3533" y="14360"/>
                    <a:pt x="3735" y="14360"/>
                  </a:cubicBezTo>
                  <a:cubicBezTo>
                    <a:pt x="3735" y="14360"/>
                    <a:pt x="3836" y="14360"/>
                    <a:pt x="3936" y="14360"/>
                  </a:cubicBezTo>
                  <a:cubicBezTo>
                    <a:pt x="3936" y="14239"/>
                    <a:pt x="4037" y="14118"/>
                    <a:pt x="4037" y="14118"/>
                  </a:cubicBezTo>
                  <a:cubicBezTo>
                    <a:pt x="4138" y="13756"/>
                    <a:pt x="4239" y="13032"/>
                    <a:pt x="4037" y="12791"/>
                  </a:cubicBezTo>
                  <a:cubicBezTo>
                    <a:pt x="4037" y="12670"/>
                    <a:pt x="3836" y="12670"/>
                    <a:pt x="3836" y="12670"/>
                  </a:cubicBezTo>
                  <a:cubicBezTo>
                    <a:pt x="3735" y="12550"/>
                    <a:pt x="3634" y="12429"/>
                    <a:pt x="3533" y="12429"/>
                  </a:cubicBezTo>
                  <a:cubicBezTo>
                    <a:pt x="3432" y="12308"/>
                    <a:pt x="3331" y="12188"/>
                    <a:pt x="3331" y="12067"/>
                  </a:cubicBezTo>
                  <a:cubicBezTo>
                    <a:pt x="3129" y="11946"/>
                    <a:pt x="2927" y="11705"/>
                    <a:pt x="2725" y="11584"/>
                  </a:cubicBezTo>
                  <a:cubicBezTo>
                    <a:pt x="2725" y="11464"/>
                    <a:pt x="2624" y="11222"/>
                    <a:pt x="2523" y="11102"/>
                  </a:cubicBezTo>
                  <a:cubicBezTo>
                    <a:pt x="2422" y="11102"/>
                    <a:pt x="2321" y="11102"/>
                    <a:pt x="2221" y="11102"/>
                  </a:cubicBezTo>
                  <a:cubicBezTo>
                    <a:pt x="2120" y="11102"/>
                    <a:pt x="2120" y="11102"/>
                    <a:pt x="2019" y="11102"/>
                  </a:cubicBezTo>
                  <a:cubicBezTo>
                    <a:pt x="1918" y="11102"/>
                    <a:pt x="1716" y="11222"/>
                    <a:pt x="1615" y="11102"/>
                  </a:cubicBezTo>
                  <a:cubicBezTo>
                    <a:pt x="1514" y="11102"/>
                    <a:pt x="1211" y="11102"/>
                    <a:pt x="1110" y="10981"/>
                  </a:cubicBezTo>
                  <a:cubicBezTo>
                    <a:pt x="908" y="10981"/>
                    <a:pt x="606" y="10860"/>
                    <a:pt x="404" y="10860"/>
                  </a:cubicBezTo>
                  <a:cubicBezTo>
                    <a:pt x="303" y="10860"/>
                    <a:pt x="202" y="10619"/>
                    <a:pt x="101" y="10619"/>
                  </a:cubicBezTo>
                  <a:cubicBezTo>
                    <a:pt x="0" y="10498"/>
                    <a:pt x="0" y="10498"/>
                    <a:pt x="0" y="10378"/>
                  </a:cubicBezTo>
                  <a:cubicBezTo>
                    <a:pt x="0" y="10257"/>
                    <a:pt x="202" y="10136"/>
                    <a:pt x="202" y="10136"/>
                  </a:cubicBezTo>
                  <a:cubicBezTo>
                    <a:pt x="303" y="10136"/>
                    <a:pt x="404" y="9895"/>
                    <a:pt x="404" y="9774"/>
                  </a:cubicBezTo>
                  <a:cubicBezTo>
                    <a:pt x="505" y="9654"/>
                    <a:pt x="606" y="9412"/>
                    <a:pt x="606" y="9292"/>
                  </a:cubicBezTo>
                  <a:cubicBezTo>
                    <a:pt x="606" y="9292"/>
                    <a:pt x="606" y="9292"/>
                    <a:pt x="606" y="9171"/>
                  </a:cubicBezTo>
                  <a:cubicBezTo>
                    <a:pt x="707" y="8930"/>
                    <a:pt x="1110" y="8688"/>
                    <a:pt x="1211" y="8568"/>
                  </a:cubicBezTo>
                  <a:cubicBezTo>
                    <a:pt x="1413" y="8326"/>
                    <a:pt x="1615" y="7844"/>
                    <a:pt x="1817" y="7602"/>
                  </a:cubicBezTo>
                  <a:cubicBezTo>
                    <a:pt x="1918" y="7482"/>
                    <a:pt x="2120" y="7361"/>
                    <a:pt x="2120" y="7361"/>
                  </a:cubicBezTo>
                  <a:cubicBezTo>
                    <a:pt x="2221" y="7240"/>
                    <a:pt x="2422" y="7120"/>
                    <a:pt x="2422" y="7120"/>
                  </a:cubicBezTo>
                  <a:cubicBezTo>
                    <a:pt x="2422" y="7120"/>
                    <a:pt x="2725" y="6878"/>
                    <a:pt x="2826" y="6878"/>
                  </a:cubicBezTo>
                  <a:cubicBezTo>
                    <a:pt x="3028" y="6758"/>
                    <a:pt x="3230" y="6637"/>
                    <a:pt x="3331" y="6516"/>
                  </a:cubicBezTo>
                  <a:cubicBezTo>
                    <a:pt x="3331" y="6516"/>
                    <a:pt x="3533" y="6396"/>
                    <a:pt x="3634" y="6396"/>
                  </a:cubicBezTo>
                  <a:cubicBezTo>
                    <a:pt x="3836" y="6637"/>
                    <a:pt x="3735" y="7120"/>
                    <a:pt x="3836" y="7361"/>
                  </a:cubicBezTo>
                  <a:cubicBezTo>
                    <a:pt x="3936" y="7482"/>
                    <a:pt x="3936" y="7844"/>
                    <a:pt x="3936" y="7844"/>
                  </a:cubicBezTo>
                  <a:cubicBezTo>
                    <a:pt x="4037" y="7844"/>
                    <a:pt x="4138" y="7964"/>
                    <a:pt x="4239" y="7964"/>
                  </a:cubicBezTo>
                  <a:cubicBezTo>
                    <a:pt x="4441" y="8085"/>
                    <a:pt x="4744" y="8326"/>
                    <a:pt x="4946" y="8326"/>
                  </a:cubicBezTo>
                  <a:cubicBezTo>
                    <a:pt x="5047" y="8326"/>
                    <a:pt x="5148" y="8085"/>
                    <a:pt x="5350" y="8085"/>
                  </a:cubicBezTo>
                  <a:cubicBezTo>
                    <a:pt x="5450" y="8085"/>
                    <a:pt x="5652" y="7964"/>
                    <a:pt x="5753" y="7964"/>
                  </a:cubicBezTo>
                  <a:cubicBezTo>
                    <a:pt x="5955" y="7964"/>
                    <a:pt x="6258" y="7844"/>
                    <a:pt x="6359" y="7964"/>
                  </a:cubicBezTo>
                  <a:cubicBezTo>
                    <a:pt x="6460" y="8085"/>
                    <a:pt x="6359" y="8568"/>
                    <a:pt x="6460" y="8688"/>
                  </a:cubicBezTo>
                  <a:cubicBezTo>
                    <a:pt x="6561" y="8688"/>
                    <a:pt x="6864" y="8688"/>
                    <a:pt x="6964" y="8688"/>
                  </a:cubicBezTo>
                  <a:cubicBezTo>
                    <a:pt x="7065" y="8688"/>
                    <a:pt x="7267" y="8568"/>
                    <a:pt x="7368" y="8447"/>
                  </a:cubicBezTo>
                  <a:cubicBezTo>
                    <a:pt x="7469" y="8326"/>
                    <a:pt x="7570" y="8206"/>
                    <a:pt x="7671" y="8085"/>
                  </a:cubicBezTo>
                  <a:cubicBezTo>
                    <a:pt x="7772" y="8085"/>
                    <a:pt x="7974" y="7964"/>
                    <a:pt x="8075" y="7964"/>
                  </a:cubicBezTo>
                  <a:cubicBezTo>
                    <a:pt x="8176" y="7964"/>
                    <a:pt x="8277" y="7844"/>
                    <a:pt x="8277" y="7844"/>
                  </a:cubicBezTo>
                  <a:cubicBezTo>
                    <a:pt x="8479" y="7844"/>
                    <a:pt x="8781" y="7964"/>
                    <a:pt x="8882" y="7964"/>
                  </a:cubicBezTo>
                  <a:cubicBezTo>
                    <a:pt x="8983" y="7964"/>
                    <a:pt x="9286" y="8085"/>
                    <a:pt x="9387" y="8085"/>
                  </a:cubicBezTo>
                  <a:cubicBezTo>
                    <a:pt x="9387" y="8085"/>
                    <a:pt x="9488" y="7964"/>
                    <a:pt x="9589" y="7964"/>
                  </a:cubicBezTo>
                  <a:cubicBezTo>
                    <a:pt x="9589" y="7844"/>
                    <a:pt x="9589" y="7723"/>
                    <a:pt x="9589" y="7723"/>
                  </a:cubicBezTo>
                  <a:cubicBezTo>
                    <a:pt x="9589" y="7602"/>
                    <a:pt x="9589" y="7240"/>
                    <a:pt x="9589" y="7120"/>
                  </a:cubicBezTo>
                  <a:cubicBezTo>
                    <a:pt x="9690" y="7120"/>
                    <a:pt x="9791" y="6878"/>
                    <a:pt x="9791" y="6878"/>
                  </a:cubicBezTo>
                  <a:cubicBezTo>
                    <a:pt x="9892" y="6758"/>
                    <a:pt x="10093" y="6637"/>
                    <a:pt x="10093" y="6516"/>
                  </a:cubicBezTo>
                  <a:cubicBezTo>
                    <a:pt x="10194" y="6396"/>
                    <a:pt x="10295" y="6275"/>
                    <a:pt x="10396" y="6154"/>
                  </a:cubicBezTo>
                  <a:cubicBezTo>
                    <a:pt x="10396" y="5913"/>
                    <a:pt x="10396" y="5551"/>
                    <a:pt x="10497" y="5309"/>
                  </a:cubicBezTo>
                  <a:cubicBezTo>
                    <a:pt x="10497" y="5068"/>
                    <a:pt x="10800" y="4585"/>
                    <a:pt x="10800" y="4344"/>
                  </a:cubicBezTo>
                  <a:cubicBezTo>
                    <a:pt x="10800" y="4344"/>
                    <a:pt x="10800" y="4103"/>
                    <a:pt x="10699" y="4103"/>
                  </a:cubicBezTo>
                  <a:cubicBezTo>
                    <a:pt x="10699" y="3982"/>
                    <a:pt x="10598" y="3620"/>
                    <a:pt x="10598" y="3620"/>
                  </a:cubicBezTo>
                  <a:cubicBezTo>
                    <a:pt x="10598" y="3620"/>
                    <a:pt x="10598" y="3379"/>
                    <a:pt x="10497" y="3258"/>
                  </a:cubicBezTo>
                  <a:cubicBezTo>
                    <a:pt x="10497" y="3137"/>
                    <a:pt x="10396" y="2896"/>
                    <a:pt x="10396" y="2775"/>
                  </a:cubicBezTo>
                  <a:cubicBezTo>
                    <a:pt x="10396" y="2655"/>
                    <a:pt x="10396" y="2534"/>
                    <a:pt x="10396" y="2413"/>
                  </a:cubicBezTo>
                  <a:cubicBezTo>
                    <a:pt x="10497" y="2293"/>
                    <a:pt x="10598" y="2172"/>
                    <a:pt x="10699" y="2051"/>
                  </a:cubicBezTo>
                  <a:cubicBezTo>
                    <a:pt x="10800" y="1931"/>
                    <a:pt x="11002" y="1810"/>
                    <a:pt x="11103" y="1569"/>
                  </a:cubicBezTo>
                  <a:cubicBezTo>
                    <a:pt x="11103" y="1448"/>
                    <a:pt x="11204" y="1207"/>
                    <a:pt x="11305" y="1086"/>
                  </a:cubicBezTo>
                  <a:cubicBezTo>
                    <a:pt x="11305" y="965"/>
                    <a:pt x="11406" y="845"/>
                    <a:pt x="11406" y="724"/>
                  </a:cubicBezTo>
                  <a:cubicBezTo>
                    <a:pt x="11507" y="724"/>
                    <a:pt x="11708" y="724"/>
                    <a:pt x="11809" y="724"/>
                  </a:cubicBezTo>
                  <a:cubicBezTo>
                    <a:pt x="12213" y="603"/>
                    <a:pt x="12920" y="241"/>
                    <a:pt x="13323" y="121"/>
                  </a:cubicBezTo>
                  <a:cubicBezTo>
                    <a:pt x="13626" y="0"/>
                    <a:pt x="14434" y="0"/>
                    <a:pt x="14434" y="0"/>
                  </a:cubicBezTo>
                  <a:cubicBezTo>
                    <a:pt x="14434" y="0"/>
                    <a:pt x="15443" y="603"/>
                    <a:pt x="15746" y="724"/>
                  </a:cubicBezTo>
                  <a:cubicBezTo>
                    <a:pt x="16250" y="845"/>
                    <a:pt x="17260" y="724"/>
                    <a:pt x="17764" y="724"/>
                  </a:cubicBezTo>
                  <a:cubicBezTo>
                    <a:pt x="18168" y="724"/>
                    <a:pt x="18774" y="483"/>
                    <a:pt x="19077" y="483"/>
                  </a:cubicBezTo>
                  <a:cubicBezTo>
                    <a:pt x="19279" y="362"/>
                    <a:pt x="19783" y="0"/>
                    <a:pt x="19985" y="121"/>
                  </a:cubicBezTo>
                  <a:cubicBezTo>
                    <a:pt x="20086" y="121"/>
                    <a:pt x="20187" y="362"/>
                    <a:pt x="20288" y="362"/>
                  </a:cubicBezTo>
                  <a:cubicBezTo>
                    <a:pt x="20288" y="483"/>
                    <a:pt x="20490" y="483"/>
                    <a:pt x="20591" y="603"/>
                  </a:cubicBezTo>
                  <a:cubicBezTo>
                    <a:pt x="20692" y="965"/>
                    <a:pt x="20490" y="1810"/>
                    <a:pt x="20591" y="2172"/>
                  </a:cubicBezTo>
                  <a:cubicBezTo>
                    <a:pt x="20591" y="2293"/>
                    <a:pt x="20591" y="2534"/>
                    <a:pt x="20692" y="2655"/>
                  </a:cubicBezTo>
                  <a:cubicBezTo>
                    <a:pt x="20793" y="2655"/>
                    <a:pt x="20994" y="2534"/>
                    <a:pt x="21095" y="2534"/>
                  </a:cubicBezTo>
                  <a:cubicBezTo>
                    <a:pt x="21196" y="2534"/>
                    <a:pt x="21600" y="2655"/>
                    <a:pt x="21600" y="2655"/>
                  </a:cubicBezTo>
                  <a:cubicBezTo>
                    <a:pt x="21600" y="2655"/>
                    <a:pt x="21499" y="2896"/>
                    <a:pt x="21398" y="3017"/>
                  </a:cubicBezTo>
                  <a:cubicBezTo>
                    <a:pt x="21095" y="3741"/>
                    <a:pt x="20187" y="5189"/>
                    <a:pt x="20288" y="6034"/>
                  </a:cubicBezTo>
                  <a:cubicBezTo>
                    <a:pt x="20288" y="6154"/>
                    <a:pt x="20591" y="6396"/>
                    <a:pt x="20591" y="6396"/>
                  </a:cubicBezTo>
                  <a:cubicBezTo>
                    <a:pt x="20692" y="6516"/>
                    <a:pt x="20793" y="6878"/>
                    <a:pt x="20793" y="6999"/>
                  </a:cubicBezTo>
                  <a:cubicBezTo>
                    <a:pt x="20793" y="7120"/>
                    <a:pt x="20692" y="7240"/>
                    <a:pt x="20692" y="7361"/>
                  </a:cubicBezTo>
                  <a:cubicBezTo>
                    <a:pt x="20591" y="7361"/>
                    <a:pt x="20490" y="7482"/>
                    <a:pt x="20389" y="7482"/>
                  </a:cubicBezTo>
                  <a:cubicBezTo>
                    <a:pt x="20288" y="7602"/>
                    <a:pt x="20086" y="7723"/>
                    <a:pt x="20086" y="7844"/>
                  </a:cubicBezTo>
                  <a:cubicBezTo>
                    <a:pt x="19985" y="7844"/>
                    <a:pt x="19985" y="8085"/>
                    <a:pt x="19985" y="8085"/>
                  </a:cubicBezTo>
                  <a:cubicBezTo>
                    <a:pt x="19985" y="8206"/>
                    <a:pt x="20187" y="8326"/>
                    <a:pt x="20187" y="8447"/>
                  </a:cubicBezTo>
                  <a:cubicBezTo>
                    <a:pt x="20288" y="8447"/>
                    <a:pt x="20490" y="8447"/>
                    <a:pt x="20490" y="8447"/>
                  </a:cubicBezTo>
                  <a:cubicBezTo>
                    <a:pt x="20591" y="8447"/>
                    <a:pt x="20793" y="8447"/>
                    <a:pt x="20793" y="8568"/>
                  </a:cubicBezTo>
                  <a:cubicBezTo>
                    <a:pt x="20893" y="8809"/>
                    <a:pt x="20490" y="9412"/>
                    <a:pt x="20389" y="9774"/>
                  </a:cubicBezTo>
                  <a:cubicBezTo>
                    <a:pt x="20288" y="10016"/>
                    <a:pt x="20086" y="10498"/>
                    <a:pt x="19985" y="10740"/>
                  </a:cubicBezTo>
                  <a:cubicBezTo>
                    <a:pt x="19783" y="10981"/>
                    <a:pt x="19480" y="11464"/>
                    <a:pt x="19279" y="11464"/>
                  </a:cubicBezTo>
                  <a:cubicBezTo>
                    <a:pt x="19178" y="11584"/>
                    <a:pt x="18976" y="11464"/>
                    <a:pt x="18875" y="11464"/>
                  </a:cubicBezTo>
                  <a:cubicBezTo>
                    <a:pt x="18774" y="11464"/>
                    <a:pt x="18572" y="11343"/>
                    <a:pt x="18471" y="11343"/>
                  </a:cubicBezTo>
                  <a:cubicBezTo>
                    <a:pt x="18370" y="11343"/>
                    <a:pt x="18269" y="11343"/>
                    <a:pt x="18168" y="11464"/>
                  </a:cubicBezTo>
                  <a:cubicBezTo>
                    <a:pt x="18067" y="11584"/>
                    <a:pt x="18370" y="12188"/>
                    <a:pt x="18269" y="12308"/>
                  </a:cubicBezTo>
                  <a:cubicBezTo>
                    <a:pt x="18269" y="12429"/>
                    <a:pt x="18067" y="12429"/>
                    <a:pt x="17966" y="12550"/>
                  </a:cubicBezTo>
                  <a:cubicBezTo>
                    <a:pt x="17966" y="12670"/>
                    <a:pt x="18168" y="12912"/>
                    <a:pt x="18269" y="12912"/>
                  </a:cubicBezTo>
                  <a:cubicBezTo>
                    <a:pt x="18269" y="13032"/>
                    <a:pt x="18370" y="13032"/>
                    <a:pt x="18471" y="13153"/>
                  </a:cubicBezTo>
                  <a:cubicBezTo>
                    <a:pt x="18471" y="13274"/>
                    <a:pt x="18673" y="13636"/>
                    <a:pt x="18673" y="13756"/>
                  </a:cubicBezTo>
                  <a:cubicBezTo>
                    <a:pt x="18673" y="13756"/>
                    <a:pt x="18774" y="13877"/>
                    <a:pt x="18774" y="13877"/>
                  </a:cubicBezTo>
                  <a:cubicBezTo>
                    <a:pt x="18875" y="13877"/>
                    <a:pt x="18976" y="13877"/>
                    <a:pt x="18976" y="13877"/>
                  </a:cubicBezTo>
                  <a:cubicBezTo>
                    <a:pt x="18976" y="13877"/>
                    <a:pt x="18976" y="13998"/>
                    <a:pt x="18976" y="14118"/>
                  </a:cubicBezTo>
                  <a:cubicBezTo>
                    <a:pt x="19077" y="14239"/>
                    <a:pt x="19279" y="14480"/>
                    <a:pt x="19379" y="14601"/>
                  </a:cubicBezTo>
                  <a:cubicBezTo>
                    <a:pt x="19480" y="14722"/>
                    <a:pt x="19581" y="14722"/>
                    <a:pt x="19581" y="14842"/>
                  </a:cubicBezTo>
                  <a:cubicBezTo>
                    <a:pt x="19581" y="14963"/>
                    <a:pt x="19379" y="15084"/>
                    <a:pt x="19379" y="15204"/>
                  </a:cubicBezTo>
                  <a:cubicBezTo>
                    <a:pt x="19379" y="15325"/>
                    <a:pt x="19480" y="15325"/>
                    <a:pt x="19581" y="15446"/>
                  </a:cubicBezTo>
                  <a:cubicBezTo>
                    <a:pt x="19581" y="15687"/>
                    <a:pt x="19783" y="15928"/>
                    <a:pt x="19985" y="16049"/>
                  </a:cubicBezTo>
                  <a:cubicBezTo>
                    <a:pt x="20086" y="16291"/>
                    <a:pt x="20288" y="16532"/>
                    <a:pt x="20490" y="16653"/>
                  </a:cubicBezTo>
                  <a:cubicBezTo>
                    <a:pt x="20490" y="16773"/>
                    <a:pt x="20692" y="16773"/>
                    <a:pt x="20793" y="16894"/>
                  </a:cubicBezTo>
                  <a:cubicBezTo>
                    <a:pt x="20793" y="17015"/>
                    <a:pt x="20490" y="17015"/>
                    <a:pt x="20389" y="17135"/>
                  </a:cubicBezTo>
                  <a:cubicBezTo>
                    <a:pt x="20389" y="17256"/>
                    <a:pt x="20187" y="17497"/>
                    <a:pt x="20187" y="17618"/>
                  </a:cubicBezTo>
                  <a:cubicBezTo>
                    <a:pt x="20187" y="17618"/>
                    <a:pt x="20187" y="17739"/>
                    <a:pt x="20187" y="17859"/>
                  </a:cubicBezTo>
                  <a:cubicBezTo>
                    <a:pt x="20187" y="17859"/>
                    <a:pt x="20187" y="18101"/>
                    <a:pt x="20187" y="18101"/>
                  </a:cubicBezTo>
                  <a:cubicBezTo>
                    <a:pt x="20187" y="18221"/>
                    <a:pt x="20288" y="18342"/>
                    <a:pt x="20288" y="18342"/>
                  </a:cubicBezTo>
                  <a:cubicBezTo>
                    <a:pt x="20389" y="18463"/>
                    <a:pt x="20490" y="18463"/>
                    <a:pt x="20490" y="18583"/>
                  </a:cubicBezTo>
                  <a:cubicBezTo>
                    <a:pt x="20389" y="18704"/>
                    <a:pt x="20187" y="18704"/>
                    <a:pt x="20086" y="18825"/>
                  </a:cubicBezTo>
                  <a:cubicBezTo>
                    <a:pt x="19985" y="18825"/>
                    <a:pt x="19985" y="18945"/>
                    <a:pt x="19884" y="19066"/>
                  </a:cubicBezTo>
                  <a:cubicBezTo>
                    <a:pt x="19783" y="19066"/>
                    <a:pt x="19379" y="19307"/>
                    <a:pt x="19379" y="1930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CF43D72A-A7E4-4333-B248-310E515B8E2F}"/>
                </a:ext>
              </a:extLst>
            </p:cNvPr>
            <p:cNvSpPr/>
            <p:nvPr/>
          </p:nvSpPr>
          <p:spPr>
            <a:xfrm>
              <a:off x="5821412" y="2096946"/>
              <a:ext cx="1422326" cy="1186987"/>
            </a:xfrm>
            <a:custGeom>
              <a:avLst/>
              <a:gdLst/>
              <a:ahLst/>
              <a:cxnLst>
                <a:cxn ang="0">
                  <a:pos x="wd2" y="hd2"/>
                </a:cxn>
                <a:cxn ang="5400000">
                  <a:pos x="wd2" y="hd2"/>
                </a:cxn>
                <a:cxn ang="10800000">
                  <a:pos x="wd2" y="hd2"/>
                </a:cxn>
                <a:cxn ang="16200000">
                  <a:pos x="wd2" y="hd2"/>
                </a:cxn>
              </a:cxnLst>
              <a:rect l="0" t="0" r="r" b="b"/>
              <a:pathLst>
                <a:path w="21600" h="21512" extrusionOk="0">
                  <a:moveTo>
                    <a:pt x="19379" y="19307"/>
                  </a:moveTo>
                  <a:cubicBezTo>
                    <a:pt x="19379" y="19307"/>
                    <a:pt x="18269" y="20152"/>
                    <a:pt x="17865" y="20393"/>
                  </a:cubicBezTo>
                  <a:cubicBezTo>
                    <a:pt x="17664" y="20514"/>
                    <a:pt x="17159" y="20514"/>
                    <a:pt x="16957" y="20635"/>
                  </a:cubicBezTo>
                  <a:cubicBezTo>
                    <a:pt x="16856" y="20755"/>
                    <a:pt x="16755" y="20876"/>
                    <a:pt x="16654" y="20876"/>
                  </a:cubicBezTo>
                  <a:cubicBezTo>
                    <a:pt x="16654" y="20997"/>
                    <a:pt x="16553" y="21238"/>
                    <a:pt x="16553" y="21238"/>
                  </a:cubicBezTo>
                  <a:cubicBezTo>
                    <a:pt x="16452" y="21359"/>
                    <a:pt x="16351" y="21600"/>
                    <a:pt x="16250" y="21479"/>
                  </a:cubicBezTo>
                  <a:cubicBezTo>
                    <a:pt x="15948" y="21359"/>
                    <a:pt x="16452" y="20031"/>
                    <a:pt x="16150" y="19911"/>
                  </a:cubicBezTo>
                  <a:cubicBezTo>
                    <a:pt x="16049" y="19790"/>
                    <a:pt x="15847" y="20273"/>
                    <a:pt x="15645" y="20273"/>
                  </a:cubicBezTo>
                  <a:cubicBezTo>
                    <a:pt x="15544" y="20273"/>
                    <a:pt x="15544" y="19911"/>
                    <a:pt x="15544" y="19790"/>
                  </a:cubicBezTo>
                  <a:cubicBezTo>
                    <a:pt x="15544" y="19669"/>
                    <a:pt x="15645" y="19307"/>
                    <a:pt x="15645" y="19187"/>
                  </a:cubicBezTo>
                  <a:cubicBezTo>
                    <a:pt x="15645" y="19066"/>
                    <a:pt x="15746" y="18704"/>
                    <a:pt x="15746" y="18583"/>
                  </a:cubicBezTo>
                  <a:cubicBezTo>
                    <a:pt x="15746" y="18463"/>
                    <a:pt x="15544" y="18221"/>
                    <a:pt x="15544" y="18221"/>
                  </a:cubicBezTo>
                  <a:cubicBezTo>
                    <a:pt x="15443" y="18101"/>
                    <a:pt x="15140" y="17980"/>
                    <a:pt x="15039" y="17980"/>
                  </a:cubicBezTo>
                  <a:cubicBezTo>
                    <a:pt x="14837" y="17980"/>
                    <a:pt x="14736" y="17980"/>
                    <a:pt x="14636" y="18101"/>
                  </a:cubicBezTo>
                  <a:cubicBezTo>
                    <a:pt x="14535" y="18101"/>
                    <a:pt x="14434" y="18221"/>
                    <a:pt x="14434" y="18221"/>
                  </a:cubicBezTo>
                  <a:cubicBezTo>
                    <a:pt x="14333" y="18342"/>
                    <a:pt x="14131" y="18463"/>
                    <a:pt x="14131" y="18463"/>
                  </a:cubicBezTo>
                  <a:cubicBezTo>
                    <a:pt x="14030" y="18583"/>
                    <a:pt x="13929" y="18583"/>
                    <a:pt x="13828" y="18583"/>
                  </a:cubicBezTo>
                  <a:cubicBezTo>
                    <a:pt x="13727" y="18463"/>
                    <a:pt x="13626" y="18221"/>
                    <a:pt x="13525" y="18221"/>
                  </a:cubicBezTo>
                  <a:cubicBezTo>
                    <a:pt x="13525" y="18101"/>
                    <a:pt x="13424" y="18101"/>
                    <a:pt x="13323" y="18101"/>
                  </a:cubicBezTo>
                  <a:cubicBezTo>
                    <a:pt x="13222" y="18101"/>
                    <a:pt x="12920" y="18221"/>
                    <a:pt x="12718" y="18342"/>
                  </a:cubicBezTo>
                  <a:cubicBezTo>
                    <a:pt x="12617" y="18342"/>
                    <a:pt x="12415" y="18463"/>
                    <a:pt x="12314" y="18583"/>
                  </a:cubicBezTo>
                  <a:cubicBezTo>
                    <a:pt x="12213" y="18704"/>
                    <a:pt x="11910" y="19066"/>
                    <a:pt x="11809" y="19187"/>
                  </a:cubicBezTo>
                  <a:cubicBezTo>
                    <a:pt x="11708" y="19187"/>
                    <a:pt x="11607" y="19307"/>
                    <a:pt x="11507" y="19307"/>
                  </a:cubicBezTo>
                  <a:cubicBezTo>
                    <a:pt x="11406" y="19428"/>
                    <a:pt x="11103" y="19669"/>
                    <a:pt x="11103" y="19549"/>
                  </a:cubicBezTo>
                  <a:cubicBezTo>
                    <a:pt x="11002" y="19549"/>
                    <a:pt x="10800" y="19187"/>
                    <a:pt x="10800" y="19066"/>
                  </a:cubicBezTo>
                  <a:cubicBezTo>
                    <a:pt x="10800" y="18945"/>
                    <a:pt x="10901" y="18704"/>
                    <a:pt x="10901" y="18583"/>
                  </a:cubicBezTo>
                  <a:cubicBezTo>
                    <a:pt x="10901" y="18342"/>
                    <a:pt x="11002" y="17497"/>
                    <a:pt x="10699" y="17256"/>
                  </a:cubicBezTo>
                  <a:cubicBezTo>
                    <a:pt x="10497" y="17015"/>
                    <a:pt x="9993" y="17497"/>
                    <a:pt x="9791" y="17497"/>
                  </a:cubicBezTo>
                  <a:cubicBezTo>
                    <a:pt x="9690" y="17618"/>
                    <a:pt x="9387" y="17618"/>
                    <a:pt x="9387" y="17618"/>
                  </a:cubicBezTo>
                  <a:cubicBezTo>
                    <a:pt x="9286" y="17618"/>
                    <a:pt x="9185" y="17618"/>
                    <a:pt x="9084" y="17618"/>
                  </a:cubicBezTo>
                  <a:cubicBezTo>
                    <a:pt x="8882" y="17497"/>
                    <a:pt x="8680" y="17377"/>
                    <a:pt x="8579" y="17377"/>
                  </a:cubicBezTo>
                  <a:cubicBezTo>
                    <a:pt x="8378" y="17256"/>
                    <a:pt x="7873" y="17618"/>
                    <a:pt x="7772" y="17377"/>
                  </a:cubicBezTo>
                  <a:cubicBezTo>
                    <a:pt x="7570" y="17256"/>
                    <a:pt x="7671" y="16532"/>
                    <a:pt x="7671" y="16291"/>
                  </a:cubicBezTo>
                  <a:cubicBezTo>
                    <a:pt x="7671" y="16049"/>
                    <a:pt x="7671" y="15446"/>
                    <a:pt x="7570" y="15204"/>
                  </a:cubicBezTo>
                  <a:cubicBezTo>
                    <a:pt x="7570" y="15084"/>
                    <a:pt x="7469" y="14601"/>
                    <a:pt x="7267" y="14601"/>
                  </a:cubicBezTo>
                  <a:cubicBezTo>
                    <a:pt x="7166" y="14601"/>
                    <a:pt x="6864" y="14722"/>
                    <a:pt x="6864" y="14722"/>
                  </a:cubicBezTo>
                  <a:cubicBezTo>
                    <a:pt x="6864" y="14722"/>
                    <a:pt x="5955" y="15204"/>
                    <a:pt x="5753" y="15325"/>
                  </a:cubicBezTo>
                  <a:cubicBezTo>
                    <a:pt x="5350" y="15325"/>
                    <a:pt x="4744" y="15566"/>
                    <a:pt x="4441" y="15446"/>
                  </a:cubicBezTo>
                  <a:cubicBezTo>
                    <a:pt x="4037" y="15446"/>
                    <a:pt x="3230" y="15325"/>
                    <a:pt x="2927" y="14963"/>
                  </a:cubicBezTo>
                  <a:cubicBezTo>
                    <a:pt x="2826" y="14842"/>
                    <a:pt x="2826" y="14480"/>
                    <a:pt x="2826" y="14480"/>
                  </a:cubicBezTo>
                  <a:cubicBezTo>
                    <a:pt x="2826" y="14480"/>
                    <a:pt x="3129" y="14360"/>
                    <a:pt x="3129" y="14239"/>
                  </a:cubicBezTo>
                  <a:cubicBezTo>
                    <a:pt x="3331" y="14239"/>
                    <a:pt x="3533" y="14360"/>
                    <a:pt x="3735" y="14360"/>
                  </a:cubicBezTo>
                  <a:cubicBezTo>
                    <a:pt x="3735" y="14360"/>
                    <a:pt x="3836" y="14360"/>
                    <a:pt x="3936" y="14360"/>
                  </a:cubicBezTo>
                  <a:cubicBezTo>
                    <a:pt x="3936" y="14239"/>
                    <a:pt x="4037" y="14118"/>
                    <a:pt x="4037" y="14118"/>
                  </a:cubicBezTo>
                  <a:cubicBezTo>
                    <a:pt x="4138" y="13756"/>
                    <a:pt x="4239" y="13032"/>
                    <a:pt x="4037" y="12791"/>
                  </a:cubicBezTo>
                  <a:cubicBezTo>
                    <a:pt x="4037" y="12670"/>
                    <a:pt x="3836" y="12670"/>
                    <a:pt x="3836" y="12670"/>
                  </a:cubicBezTo>
                  <a:cubicBezTo>
                    <a:pt x="3735" y="12550"/>
                    <a:pt x="3634" y="12429"/>
                    <a:pt x="3533" y="12429"/>
                  </a:cubicBezTo>
                  <a:cubicBezTo>
                    <a:pt x="3432" y="12308"/>
                    <a:pt x="3331" y="12188"/>
                    <a:pt x="3331" y="12067"/>
                  </a:cubicBezTo>
                  <a:cubicBezTo>
                    <a:pt x="3129" y="11946"/>
                    <a:pt x="2927" y="11705"/>
                    <a:pt x="2725" y="11584"/>
                  </a:cubicBezTo>
                  <a:cubicBezTo>
                    <a:pt x="2725" y="11464"/>
                    <a:pt x="2624" y="11222"/>
                    <a:pt x="2523" y="11102"/>
                  </a:cubicBezTo>
                  <a:cubicBezTo>
                    <a:pt x="2422" y="11102"/>
                    <a:pt x="2321" y="11102"/>
                    <a:pt x="2221" y="11102"/>
                  </a:cubicBezTo>
                  <a:cubicBezTo>
                    <a:pt x="2120" y="11102"/>
                    <a:pt x="2120" y="11102"/>
                    <a:pt x="2019" y="11102"/>
                  </a:cubicBezTo>
                  <a:cubicBezTo>
                    <a:pt x="1918" y="11102"/>
                    <a:pt x="1716" y="11222"/>
                    <a:pt x="1615" y="11102"/>
                  </a:cubicBezTo>
                  <a:cubicBezTo>
                    <a:pt x="1514" y="11102"/>
                    <a:pt x="1211" y="11102"/>
                    <a:pt x="1110" y="10981"/>
                  </a:cubicBezTo>
                  <a:cubicBezTo>
                    <a:pt x="908" y="10981"/>
                    <a:pt x="606" y="10860"/>
                    <a:pt x="404" y="10860"/>
                  </a:cubicBezTo>
                  <a:cubicBezTo>
                    <a:pt x="303" y="10860"/>
                    <a:pt x="202" y="10619"/>
                    <a:pt x="101" y="10619"/>
                  </a:cubicBezTo>
                  <a:cubicBezTo>
                    <a:pt x="0" y="10498"/>
                    <a:pt x="0" y="10498"/>
                    <a:pt x="0" y="10378"/>
                  </a:cubicBezTo>
                  <a:cubicBezTo>
                    <a:pt x="0" y="10257"/>
                    <a:pt x="202" y="10136"/>
                    <a:pt x="202" y="10136"/>
                  </a:cubicBezTo>
                  <a:cubicBezTo>
                    <a:pt x="303" y="10136"/>
                    <a:pt x="404" y="9895"/>
                    <a:pt x="404" y="9774"/>
                  </a:cubicBezTo>
                  <a:cubicBezTo>
                    <a:pt x="505" y="9654"/>
                    <a:pt x="606" y="9412"/>
                    <a:pt x="606" y="9292"/>
                  </a:cubicBezTo>
                  <a:cubicBezTo>
                    <a:pt x="606" y="9292"/>
                    <a:pt x="606" y="9292"/>
                    <a:pt x="606" y="9171"/>
                  </a:cubicBezTo>
                  <a:cubicBezTo>
                    <a:pt x="707" y="8930"/>
                    <a:pt x="1110" y="8688"/>
                    <a:pt x="1211" y="8568"/>
                  </a:cubicBezTo>
                  <a:cubicBezTo>
                    <a:pt x="1413" y="8326"/>
                    <a:pt x="1615" y="7844"/>
                    <a:pt x="1817" y="7602"/>
                  </a:cubicBezTo>
                  <a:cubicBezTo>
                    <a:pt x="1918" y="7482"/>
                    <a:pt x="2120" y="7361"/>
                    <a:pt x="2120" y="7361"/>
                  </a:cubicBezTo>
                  <a:cubicBezTo>
                    <a:pt x="2221" y="7240"/>
                    <a:pt x="2422" y="7120"/>
                    <a:pt x="2422" y="7120"/>
                  </a:cubicBezTo>
                  <a:cubicBezTo>
                    <a:pt x="2422" y="7120"/>
                    <a:pt x="2725" y="6878"/>
                    <a:pt x="2826" y="6878"/>
                  </a:cubicBezTo>
                  <a:cubicBezTo>
                    <a:pt x="3028" y="6758"/>
                    <a:pt x="3230" y="6637"/>
                    <a:pt x="3331" y="6516"/>
                  </a:cubicBezTo>
                  <a:cubicBezTo>
                    <a:pt x="3331" y="6516"/>
                    <a:pt x="3533" y="6396"/>
                    <a:pt x="3634" y="6396"/>
                  </a:cubicBezTo>
                  <a:cubicBezTo>
                    <a:pt x="3836" y="6637"/>
                    <a:pt x="3735" y="7120"/>
                    <a:pt x="3836" y="7361"/>
                  </a:cubicBezTo>
                  <a:cubicBezTo>
                    <a:pt x="3936" y="7482"/>
                    <a:pt x="3936" y="7844"/>
                    <a:pt x="3936" y="7844"/>
                  </a:cubicBezTo>
                  <a:cubicBezTo>
                    <a:pt x="4037" y="7844"/>
                    <a:pt x="4138" y="7964"/>
                    <a:pt x="4239" y="7964"/>
                  </a:cubicBezTo>
                  <a:cubicBezTo>
                    <a:pt x="4441" y="8085"/>
                    <a:pt x="4744" y="8326"/>
                    <a:pt x="4946" y="8326"/>
                  </a:cubicBezTo>
                  <a:cubicBezTo>
                    <a:pt x="5047" y="8326"/>
                    <a:pt x="5148" y="8085"/>
                    <a:pt x="5350" y="8085"/>
                  </a:cubicBezTo>
                  <a:cubicBezTo>
                    <a:pt x="5450" y="8085"/>
                    <a:pt x="5652" y="7964"/>
                    <a:pt x="5753" y="7964"/>
                  </a:cubicBezTo>
                  <a:cubicBezTo>
                    <a:pt x="5955" y="7964"/>
                    <a:pt x="6258" y="7844"/>
                    <a:pt x="6359" y="7964"/>
                  </a:cubicBezTo>
                  <a:cubicBezTo>
                    <a:pt x="6460" y="8085"/>
                    <a:pt x="6359" y="8568"/>
                    <a:pt x="6460" y="8688"/>
                  </a:cubicBezTo>
                  <a:cubicBezTo>
                    <a:pt x="6561" y="8688"/>
                    <a:pt x="6864" y="8688"/>
                    <a:pt x="6964" y="8688"/>
                  </a:cubicBezTo>
                  <a:cubicBezTo>
                    <a:pt x="7065" y="8688"/>
                    <a:pt x="7267" y="8568"/>
                    <a:pt x="7368" y="8447"/>
                  </a:cubicBezTo>
                  <a:cubicBezTo>
                    <a:pt x="7469" y="8326"/>
                    <a:pt x="7570" y="8206"/>
                    <a:pt x="7671" y="8085"/>
                  </a:cubicBezTo>
                  <a:cubicBezTo>
                    <a:pt x="7772" y="8085"/>
                    <a:pt x="7974" y="7964"/>
                    <a:pt x="8075" y="7964"/>
                  </a:cubicBezTo>
                  <a:cubicBezTo>
                    <a:pt x="8176" y="7964"/>
                    <a:pt x="8277" y="7844"/>
                    <a:pt x="8277" y="7844"/>
                  </a:cubicBezTo>
                  <a:cubicBezTo>
                    <a:pt x="8479" y="7844"/>
                    <a:pt x="8781" y="7964"/>
                    <a:pt x="8882" y="7964"/>
                  </a:cubicBezTo>
                  <a:cubicBezTo>
                    <a:pt x="8983" y="7964"/>
                    <a:pt x="9286" y="8085"/>
                    <a:pt x="9387" y="8085"/>
                  </a:cubicBezTo>
                  <a:cubicBezTo>
                    <a:pt x="9387" y="8085"/>
                    <a:pt x="9488" y="7964"/>
                    <a:pt x="9589" y="7964"/>
                  </a:cubicBezTo>
                  <a:cubicBezTo>
                    <a:pt x="9589" y="7844"/>
                    <a:pt x="9589" y="7723"/>
                    <a:pt x="9589" y="7723"/>
                  </a:cubicBezTo>
                  <a:cubicBezTo>
                    <a:pt x="9589" y="7602"/>
                    <a:pt x="9589" y="7240"/>
                    <a:pt x="9589" y="7120"/>
                  </a:cubicBezTo>
                  <a:cubicBezTo>
                    <a:pt x="9690" y="7120"/>
                    <a:pt x="9791" y="6878"/>
                    <a:pt x="9791" y="6878"/>
                  </a:cubicBezTo>
                  <a:cubicBezTo>
                    <a:pt x="9892" y="6758"/>
                    <a:pt x="10093" y="6637"/>
                    <a:pt x="10093" y="6516"/>
                  </a:cubicBezTo>
                  <a:cubicBezTo>
                    <a:pt x="10194" y="6396"/>
                    <a:pt x="10295" y="6275"/>
                    <a:pt x="10396" y="6154"/>
                  </a:cubicBezTo>
                  <a:cubicBezTo>
                    <a:pt x="10396" y="5913"/>
                    <a:pt x="10396" y="5551"/>
                    <a:pt x="10497" y="5309"/>
                  </a:cubicBezTo>
                  <a:cubicBezTo>
                    <a:pt x="10497" y="5068"/>
                    <a:pt x="10800" y="4585"/>
                    <a:pt x="10800" y="4344"/>
                  </a:cubicBezTo>
                  <a:cubicBezTo>
                    <a:pt x="10800" y="4344"/>
                    <a:pt x="10800" y="4103"/>
                    <a:pt x="10699" y="4103"/>
                  </a:cubicBezTo>
                  <a:cubicBezTo>
                    <a:pt x="10699" y="3982"/>
                    <a:pt x="10598" y="3620"/>
                    <a:pt x="10598" y="3620"/>
                  </a:cubicBezTo>
                  <a:cubicBezTo>
                    <a:pt x="10598" y="3620"/>
                    <a:pt x="10598" y="3379"/>
                    <a:pt x="10497" y="3258"/>
                  </a:cubicBezTo>
                  <a:cubicBezTo>
                    <a:pt x="10497" y="3137"/>
                    <a:pt x="10396" y="2896"/>
                    <a:pt x="10396" y="2775"/>
                  </a:cubicBezTo>
                  <a:cubicBezTo>
                    <a:pt x="10396" y="2655"/>
                    <a:pt x="10396" y="2534"/>
                    <a:pt x="10396" y="2413"/>
                  </a:cubicBezTo>
                  <a:cubicBezTo>
                    <a:pt x="10497" y="2293"/>
                    <a:pt x="10598" y="2172"/>
                    <a:pt x="10699" y="2051"/>
                  </a:cubicBezTo>
                  <a:cubicBezTo>
                    <a:pt x="10800" y="1931"/>
                    <a:pt x="11002" y="1810"/>
                    <a:pt x="11103" y="1569"/>
                  </a:cubicBezTo>
                  <a:cubicBezTo>
                    <a:pt x="11103" y="1448"/>
                    <a:pt x="11204" y="1207"/>
                    <a:pt x="11305" y="1086"/>
                  </a:cubicBezTo>
                  <a:cubicBezTo>
                    <a:pt x="11305" y="965"/>
                    <a:pt x="11406" y="845"/>
                    <a:pt x="11406" y="724"/>
                  </a:cubicBezTo>
                  <a:cubicBezTo>
                    <a:pt x="11507" y="724"/>
                    <a:pt x="11708" y="724"/>
                    <a:pt x="11809" y="724"/>
                  </a:cubicBezTo>
                  <a:cubicBezTo>
                    <a:pt x="12213" y="603"/>
                    <a:pt x="12920" y="241"/>
                    <a:pt x="13323" y="121"/>
                  </a:cubicBezTo>
                  <a:cubicBezTo>
                    <a:pt x="13626" y="0"/>
                    <a:pt x="14434" y="0"/>
                    <a:pt x="14434" y="0"/>
                  </a:cubicBezTo>
                  <a:cubicBezTo>
                    <a:pt x="14434" y="0"/>
                    <a:pt x="15443" y="603"/>
                    <a:pt x="15746" y="724"/>
                  </a:cubicBezTo>
                  <a:cubicBezTo>
                    <a:pt x="16250" y="845"/>
                    <a:pt x="17260" y="724"/>
                    <a:pt x="17764" y="724"/>
                  </a:cubicBezTo>
                  <a:cubicBezTo>
                    <a:pt x="18168" y="724"/>
                    <a:pt x="18774" y="483"/>
                    <a:pt x="19077" y="483"/>
                  </a:cubicBezTo>
                  <a:cubicBezTo>
                    <a:pt x="19279" y="362"/>
                    <a:pt x="19783" y="0"/>
                    <a:pt x="19985" y="121"/>
                  </a:cubicBezTo>
                  <a:cubicBezTo>
                    <a:pt x="20086" y="121"/>
                    <a:pt x="20187" y="362"/>
                    <a:pt x="20288" y="362"/>
                  </a:cubicBezTo>
                  <a:cubicBezTo>
                    <a:pt x="20288" y="483"/>
                    <a:pt x="20490" y="483"/>
                    <a:pt x="20591" y="603"/>
                  </a:cubicBezTo>
                  <a:cubicBezTo>
                    <a:pt x="20692" y="965"/>
                    <a:pt x="20490" y="1810"/>
                    <a:pt x="20591" y="2172"/>
                  </a:cubicBezTo>
                  <a:cubicBezTo>
                    <a:pt x="20591" y="2293"/>
                    <a:pt x="20591" y="2534"/>
                    <a:pt x="20692" y="2655"/>
                  </a:cubicBezTo>
                  <a:cubicBezTo>
                    <a:pt x="20793" y="2655"/>
                    <a:pt x="20994" y="2534"/>
                    <a:pt x="21095" y="2534"/>
                  </a:cubicBezTo>
                  <a:cubicBezTo>
                    <a:pt x="21196" y="2534"/>
                    <a:pt x="21600" y="2655"/>
                    <a:pt x="21600" y="2655"/>
                  </a:cubicBezTo>
                  <a:cubicBezTo>
                    <a:pt x="21600" y="2655"/>
                    <a:pt x="21499" y="2896"/>
                    <a:pt x="21398" y="3017"/>
                  </a:cubicBezTo>
                  <a:cubicBezTo>
                    <a:pt x="21095" y="3741"/>
                    <a:pt x="20187" y="5189"/>
                    <a:pt x="20288" y="6034"/>
                  </a:cubicBezTo>
                  <a:cubicBezTo>
                    <a:pt x="20288" y="6154"/>
                    <a:pt x="20591" y="6396"/>
                    <a:pt x="20591" y="6396"/>
                  </a:cubicBezTo>
                  <a:cubicBezTo>
                    <a:pt x="20692" y="6516"/>
                    <a:pt x="20793" y="6878"/>
                    <a:pt x="20793" y="6999"/>
                  </a:cubicBezTo>
                  <a:cubicBezTo>
                    <a:pt x="20793" y="7120"/>
                    <a:pt x="20692" y="7240"/>
                    <a:pt x="20692" y="7361"/>
                  </a:cubicBezTo>
                  <a:cubicBezTo>
                    <a:pt x="20591" y="7361"/>
                    <a:pt x="20490" y="7482"/>
                    <a:pt x="20389" y="7482"/>
                  </a:cubicBezTo>
                  <a:cubicBezTo>
                    <a:pt x="20288" y="7602"/>
                    <a:pt x="20086" y="7723"/>
                    <a:pt x="20086" y="7844"/>
                  </a:cubicBezTo>
                  <a:cubicBezTo>
                    <a:pt x="19985" y="7844"/>
                    <a:pt x="19985" y="8085"/>
                    <a:pt x="19985" y="8085"/>
                  </a:cubicBezTo>
                  <a:cubicBezTo>
                    <a:pt x="19985" y="8206"/>
                    <a:pt x="20187" y="8326"/>
                    <a:pt x="20187" y="8447"/>
                  </a:cubicBezTo>
                  <a:cubicBezTo>
                    <a:pt x="20288" y="8447"/>
                    <a:pt x="20490" y="8447"/>
                    <a:pt x="20490" y="8447"/>
                  </a:cubicBezTo>
                  <a:cubicBezTo>
                    <a:pt x="20591" y="8447"/>
                    <a:pt x="20793" y="8447"/>
                    <a:pt x="20793" y="8568"/>
                  </a:cubicBezTo>
                  <a:cubicBezTo>
                    <a:pt x="20893" y="8809"/>
                    <a:pt x="20490" y="9412"/>
                    <a:pt x="20389" y="9774"/>
                  </a:cubicBezTo>
                  <a:cubicBezTo>
                    <a:pt x="20288" y="10016"/>
                    <a:pt x="20086" y="10498"/>
                    <a:pt x="19985" y="10740"/>
                  </a:cubicBezTo>
                  <a:cubicBezTo>
                    <a:pt x="19783" y="10981"/>
                    <a:pt x="19480" y="11464"/>
                    <a:pt x="19279" y="11464"/>
                  </a:cubicBezTo>
                  <a:cubicBezTo>
                    <a:pt x="19178" y="11584"/>
                    <a:pt x="18976" y="11464"/>
                    <a:pt x="18875" y="11464"/>
                  </a:cubicBezTo>
                  <a:cubicBezTo>
                    <a:pt x="18774" y="11464"/>
                    <a:pt x="18572" y="11343"/>
                    <a:pt x="18471" y="11343"/>
                  </a:cubicBezTo>
                  <a:cubicBezTo>
                    <a:pt x="18370" y="11343"/>
                    <a:pt x="18269" y="11343"/>
                    <a:pt x="18168" y="11464"/>
                  </a:cubicBezTo>
                  <a:cubicBezTo>
                    <a:pt x="18067" y="11584"/>
                    <a:pt x="18370" y="12188"/>
                    <a:pt x="18269" y="12308"/>
                  </a:cubicBezTo>
                  <a:cubicBezTo>
                    <a:pt x="18269" y="12429"/>
                    <a:pt x="18067" y="12429"/>
                    <a:pt x="17966" y="12550"/>
                  </a:cubicBezTo>
                  <a:cubicBezTo>
                    <a:pt x="17966" y="12670"/>
                    <a:pt x="18168" y="12912"/>
                    <a:pt x="18269" y="12912"/>
                  </a:cubicBezTo>
                  <a:cubicBezTo>
                    <a:pt x="18269" y="13032"/>
                    <a:pt x="18370" y="13032"/>
                    <a:pt x="18471" y="13153"/>
                  </a:cubicBezTo>
                  <a:cubicBezTo>
                    <a:pt x="18471" y="13274"/>
                    <a:pt x="18673" y="13636"/>
                    <a:pt x="18673" y="13756"/>
                  </a:cubicBezTo>
                  <a:cubicBezTo>
                    <a:pt x="18673" y="13756"/>
                    <a:pt x="18774" y="13877"/>
                    <a:pt x="18774" y="13877"/>
                  </a:cubicBezTo>
                  <a:cubicBezTo>
                    <a:pt x="18875" y="13877"/>
                    <a:pt x="18976" y="13877"/>
                    <a:pt x="18976" y="13877"/>
                  </a:cubicBezTo>
                  <a:cubicBezTo>
                    <a:pt x="18976" y="13877"/>
                    <a:pt x="18976" y="13998"/>
                    <a:pt x="18976" y="14118"/>
                  </a:cubicBezTo>
                  <a:cubicBezTo>
                    <a:pt x="19077" y="14239"/>
                    <a:pt x="19279" y="14480"/>
                    <a:pt x="19379" y="14601"/>
                  </a:cubicBezTo>
                  <a:cubicBezTo>
                    <a:pt x="19480" y="14722"/>
                    <a:pt x="19581" y="14722"/>
                    <a:pt x="19581" y="14842"/>
                  </a:cubicBezTo>
                  <a:cubicBezTo>
                    <a:pt x="19581" y="14963"/>
                    <a:pt x="19379" y="15084"/>
                    <a:pt x="19379" y="15204"/>
                  </a:cubicBezTo>
                  <a:cubicBezTo>
                    <a:pt x="19379" y="15325"/>
                    <a:pt x="19480" y="15325"/>
                    <a:pt x="19581" y="15446"/>
                  </a:cubicBezTo>
                  <a:cubicBezTo>
                    <a:pt x="19581" y="15687"/>
                    <a:pt x="19783" y="15928"/>
                    <a:pt x="19985" y="16049"/>
                  </a:cubicBezTo>
                  <a:cubicBezTo>
                    <a:pt x="20086" y="16291"/>
                    <a:pt x="20288" y="16532"/>
                    <a:pt x="20490" y="16653"/>
                  </a:cubicBezTo>
                  <a:cubicBezTo>
                    <a:pt x="20490" y="16773"/>
                    <a:pt x="20692" y="16773"/>
                    <a:pt x="20793" y="16894"/>
                  </a:cubicBezTo>
                  <a:cubicBezTo>
                    <a:pt x="20793" y="17015"/>
                    <a:pt x="20490" y="17015"/>
                    <a:pt x="20389" y="17135"/>
                  </a:cubicBezTo>
                  <a:cubicBezTo>
                    <a:pt x="20389" y="17256"/>
                    <a:pt x="20187" y="17497"/>
                    <a:pt x="20187" y="17618"/>
                  </a:cubicBezTo>
                  <a:cubicBezTo>
                    <a:pt x="20187" y="17618"/>
                    <a:pt x="20187" y="17739"/>
                    <a:pt x="20187" y="17859"/>
                  </a:cubicBezTo>
                  <a:cubicBezTo>
                    <a:pt x="20187" y="17859"/>
                    <a:pt x="20187" y="18101"/>
                    <a:pt x="20187" y="18101"/>
                  </a:cubicBezTo>
                  <a:cubicBezTo>
                    <a:pt x="20187" y="18221"/>
                    <a:pt x="20288" y="18342"/>
                    <a:pt x="20288" y="18342"/>
                  </a:cubicBezTo>
                  <a:cubicBezTo>
                    <a:pt x="20389" y="18463"/>
                    <a:pt x="20490" y="18463"/>
                    <a:pt x="20490" y="18583"/>
                  </a:cubicBezTo>
                  <a:cubicBezTo>
                    <a:pt x="20389" y="18704"/>
                    <a:pt x="20187" y="18704"/>
                    <a:pt x="20086" y="18825"/>
                  </a:cubicBezTo>
                  <a:cubicBezTo>
                    <a:pt x="19985" y="18825"/>
                    <a:pt x="19985" y="18945"/>
                    <a:pt x="19884" y="19066"/>
                  </a:cubicBezTo>
                  <a:cubicBezTo>
                    <a:pt x="19783" y="19066"/>
                    <a:pt x="19379" y="19307"/>
                    <a:pt x="19379" y="1930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25CA5F0A-8529-4F9F-A19F-CB82BB965280}"/>
                </a:ext>
              </a:extLst>
            </p:cNvPr>
            <p:cNvSpPr/>
            <p:nvPr/>
          </p:nvSpPr>
          <p:spPr>
            <a:xfrm>
              <a:off x="8542382" y="1309889"/>
              <a:ext cx="146169" cy="101195"/>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4400"/>
                    <a:pt x="18655" y="17280"/>
                    <a:pt x="18655" y="18720"/>
                  </a:cubicBezTo>
                  <a:cubicBezTo>
                    <a:pt x="17673" y="18720"/>
                    <a:pt x="12764" y="21600"/>
                    <a:pt x="12764" y="21600"/>
                  </a:cubicBezTo>
                  <a:cubicBezTo>
                    <a:pt x="12764" y="21600"/>
                    <a:pt x="9818" y="18720"/>
                    <a:pt x="8836" y="18720"/>
                  </a:cubicBezTo>
                  <a:cubicBezTo>
                    <a:pt x="7855" y="17280"/>
                    <a:pt x="5891" y="15840"/>
                    <a:pt x="4909" y="14400"/>
                  </a:cubicBezTo>
                  <a:cubicBezTo>
                    <a:pt x="3927" y="12960"/>
                    <a:pt x="1964" y="11520"/>
                    <a:pt x="982" y="10080"/>
                  </a:cubicBezTo>
                  <a:cubicBezTo>
                    <a:pt x="0" y="8640"/>
                    <a:pt x="0" y="4320"/>
                    <a:pt x="0" y="2880"/>
                  </a:cubicBezTo>
                  <a:cubicBezTo>
                    <a:pt x="982" y="1440"/>
                    <a:pt x="4909" y="0"/>
                    <a:pt x="5891" y="0"/>
                  </a:cubicBezTo>
                  <a:cubicBezTo>
                    <a:pt x="7855" y="0"/>
                    <a:pt x="9818" y="2880"/>
                    <a:pt x="10800" y="2880"/>
                  </a:cubicBezTo>
                  <a:cubicBezTo>
                    <a:pt x="12764" y="4320"/>
                    <a:pt x="14727" y="7200"/>
                    <a:pt x="16691" y="8640"/>
                  </a:cubicBezTo>
                  <a:cubicBezTo>
                    <a:pt x="17673" y="10080"/>
                    <a:pt x="21600" y="14400"/>
                    <a:pt x="216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BA0CCDA0-3047-4BEA-973D-D7A65508E420}"/>
                </a:ext>
              </a:extLst>
            </p:cNvPr>
            <p:cNvSpPr/>
            <p:nvPr/>
          </p:nvSpPr>
          <p:spPr>
            <a:xfrm>
              <a:off x="8542382" y="1309889"/>
              <a:ext cx="146169" cy="101195"/>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4400"/>
                    <a:pt x="18655" y="17280"/>
                    <a:pt x="18655" y="18720"/>
                  </a:cubicBezTo>
                  <a:cubicBezTo>
                    <a:pt x="17673" y="18720"/>
                    <a:pt x="12764" y="21600"/>
                    <a:pt x="12764" y="21600"/>
                  </a:cubicBezTo>
                  <a:cubicBezTo>
                    <a:pt x="12764" y="21600"/>
                    <a:pt x="9818" y="18720"/>
                    <a:pt x="8836" y="18720"/>
                  </a:cubicBezTo>
                  <a:cubicBezTo>
                    <a:pt x="7855" y="17280"/>
                    <a:pt x="5891" y="15840"/>
                    <a:pt x="4909" y="14400"/>
                  </a:cubicBezTo>
                  <a:cubicBezTo>
                    <a:pt x="3927" y="12960"/>
                    <a:pt x="1964" y="11520"/>
                    <a:pt x="982" y="10080"/>
                  </a:cubicBezTo>
                  <a:cubicBezTo>
                    <a:pt x="0" y="8640"/>
                    <a:pt x="0" y="4320"/>
                    <a:pt x="0" y="2880"/>
                  </a:cubicBezTo>
                  <a:cubicBezTo>
                    <a:pt x="982" y="1440"/>
                    <a:pt x="4909" y="0"/>
                    <a:pt x="5891" y="0"/>
                  </a:cubicBezTo>
                  <a:cubicBezTo>
                    <a:pt x="7855" y="0"/>
                    <a:pt x="9818" y="2880"/>
                    <a:pt x="10800" y="2880"/>
                  </a:cubicBezTo>
                  <a:cubicBezTo>
                    <a:pt x="12764" y="4320"/>
                    <a:pt x="14727" y="7200"/>
                    <a:pt x="16691" y="8640"/>
                  </a:cubicBezTo>
                  <a:cubicBezTo>
                    <a:pt x="17673" y="10080"/>
                    <a:pt x="21600" y="14400"/>
                    <a:pt x="216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27C6A377-A0CA-498C-A075-C28C13C59BAB}"/>
                </a:ext>
              </a:extLst>
            </p:cNvPr>
            <p:cNvSpPr/>
            <p:nvPr/>
          </p:nvSpPr>
          <p:spPr>
            <a:xfrm>
              <a:off x="8415890" y="1337996"/>
              <a:ext cx="151790" cy="132114"/>
            </a:xfrm>
            <a:custGeom>
              <a:avLst/>
              <a:gdLst/>
              <a:ahLst/>
              <a:cxnLst>
                <a:cxn ang="0">
                  <a:pos x="wd2" y="hd2"/>
                </a:cxn>
                <a:cxn ang="5400000">
                  <a:pos x="wd2" y="hd2"/>
                </a:cxn>
                <a:cxn ang="10800000">
                  <a:pos x="wd2" y="hd2"/>
                </a:cxn>
                <a:cxn ang="16200000">
                  <a:pos x="wd2" y="hd2"/>
                </a:cxn>
              </a:cxnLst>
              <a:rect l="0" t="0" r="r" b="b"/>
              <a:pathLst>
                <a:path w="21600" h="21600" extrusionOk="0">
                  <a:moveTo>
                    <a:pt x="18783" y="9720"/>
                  </a:moveTo>
                  <a:cubicBezTo>
                    <a:pt x="18783" y="9720"/>
                    <a:pt x="21600" y="10800"/>
                    <a:pt x="21600" y="11880"/>
                  </a:cubicBezTo>
                  <a:cubicBezTo>
                    <a:pt x="21600" y="14040"/>
                    <a:pt x="15965" y="14040"/>
                    <a:pt x="14087" y="17280"/>
                  </a:cubicBezTo>
                  <a:cubicBezTo>
                    <a:pt x="14087" y="18360"/>
                    <a:pt x="15026" y="21600"/>
                    <a:pt x="15026" y="21600"/>
                  </a:cubicBezTo>
                  <a:cubicBezTo>
                    <a:pt x="15026" y="21600"/>
                    <a:pt x="11270" y="21600"/>
                    <a:pt x="10330" y="20520"/>
                  </a:cubicBezTo>
                  <a:cubicBezTo>
                    <a:pt x="9391" y="20520"/>
                    <a:pt x="7513" y="20520"/>
                    <a:pt x="6574" y="20520"/>
                  </a:cubicBezTo>
                  <a:cubicBezTo>
                    <a:pt x="5635" y="20520"/>
                    <a:pt x="3757" y="19440"/>
                    <a:pt x="2817" y="20520"/>
                  </a:cubicBezTo>
                  <a:cubicBezTo>
                    <a:pt x="1878" y="20520"/>
                    <a:pt x="939" y="21600"/>
                    <a:pt x="939" y="21600"/>
                  </a:cubicBezTo>
                  <a:cubicBezTo>
                    <a:pt x="939" y="21600"/>
                    <a:pt x="0" y="19440"/>
                    <a:pt x="0" y="18360"/>
                  </a:cubicBezTo>
                  <a:cubicBezTo>
                    <a:pt x="0" y="17280"/>
                    <a:pt x="939" y="16200"/>
                    <a:pt x="1878" y="15120"/>
                  </a:cubicBezTo>
                  <a:cubicBezTo>
                    <a:pt x="2817" y="14040"/>
                    <a:pt x="4696" y="12960"/>
                    <a:pt x="5635" y="12960"/>
                  </a:cubicBezTo>
                  <a:cubicBezTo>
                    <a:pt x="5635" y="11880"/>
                    <a:pt x="7513" y="10800"/>
                    <a:pt x="7513" y="10800"/>
                  </a:cubicBezTo>
                  <a:cubicBezTo>
                    <a:pt x="7513" y="8640"/>
                    <a:pt x="3757" y="8640"/>
                    <a:pt x="2817" y="6480"/>
                  </a:cubicBezTo>
                  <a:cubicBezTo>
                    <a:pt x="2817" y="5400"/>
                    <a:pt x="4696" y="5400"/>
                    <a:pt x="4696" y="4320"/>
                  </a:cubicBezTo>
                  <a:cubicBezTo>
                    <a:pt x="5635" y="4320"/>
                    <a:pt x="6574" y="3240"/>
                    <a:pt x="6574" y="2160"/>
                  </a:cubicBezTo>
                  <a:cubicBezTo>
                    <a:pt x="7513" y="2160"/>
                    <a:pt x="10330" y="1080"/>
                    <a:pt x="11270" y="1080"/>
                  </a:cubicBezTo>
                  <a:cubicBezTo>
                    <a:pt x="11270" y="1080"/>
                    <a:pt x="13148" y="0"/>
                    <a:pt x="14087" y="0"/>
                  </a:cubicBezTo>
                  <a:cubicBezTo>
                    <a:pt x="14087" y="0"/>
                    <a:pt x="15026" y="2160"/>
                    <a:pt x="15026" y="3240"/>
                  </a:cubicBezTo>
                  <a:cubicBezTo>
                    <a:pt x="15965" y="5400"/>
                    <a:pt x="17843" y="7560"/>
                    <a:pt x="18783" y="97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760707A5-C900-4B82-B9E7-208E2EC979AC}"/>
                </a:ext>
              </a:extLst>
            </p:cNvPr>
            <p:cNvSpPr/>
            <p:nvPr/>
          </p:nvSpPr>
          <p:spPr>
            <a:xfrm>
              <a:off x="8415890" y="1337996"/>
              <a:ext cx="151790" cy="132114"/>
            </a:xfrm>
            <a:custGeom>
              <a:avLst/>
              <a:gdLst/>
              <a:ahLst/>
              <a:cxnLst>
                <a:cxn ang="0">
                  <a:pos x="wd2" y="hd2"/>
                </a:cxn>
                <a:cxn ang="5400000">
                  <a:pos x="wd2" y="hd2"/>
                </a:cxn>
                <a:cxn ang="10800000">
                  <a:pos x="wd2" y="hd2"/>
                </a:cxn>
                <a:cxn ang="16200000">
                  <a:pos x="wd2" y="hd2"/>
                </a:cxn>
              </a:cxnLst>
              <a:rect l="0" t="0" r="r" b="b"/>
              <a:pathLst>
                <a:path w="21600" h="21600" extrusionOk="0">
                  <a:moveTo>
                    <a:pt x="18783" y="9720"/>
                  </a:moveTo>
                  <a:cubicBezTo>
                    <a:pt x="18783" y="9720"/>
                    <a:pt x="21600" y="10800"/>
                    <a:pt x="21600" y="11880"/>
                  </a:cubicBezTo>
                  <a:cubicBezTo>
                    <a:pt x="21600" y="14040"/>
                    <a:pt x="15965" y="14040"/>
                    <a:pt x="14087" y="17280"/>
                  </a:cubicBezTo>
                  <a:cubicBezTo>
                    <a:pt x="14087" y="18360"/>
                    <a:pt x="15026" y="21600"/>
                    <a:pt x="15026" y="21600"/>
                  </a:cubicBezTo>
                  <a:cubicBezTo>
                    <a:pt x="15026" y="21600"/>
                    <a:pt x="11270" y="21600"/>
                    <a:pt x="10330" y="20520"/>
                  </a:cubicBezTo>
                  <a:cubicBezTo>
                    <a:pt x="9391" y="20520"/>
                    <a:pt x="7513" y="20520"/>
                    <a:pt x="6574" y="20520"/>
                  </a:cubicBezTo>
                  <a:cubicBezTo>
                    <a:pt x="5635" y="20520"/>
                    <a:pt x="3757" y="19440"/>
                    <a:pt x="2817" y="20520"/>
                  </a:cubicBezTo>
                  <a:cubicBezTo>
                    <a:pt x="1878" y="20520"/>
                    <a:pt x="939" y="21600"/>
                    <a:pt x="939" y="21600"/>
                  </a:cubicBezTo>
                  <a:cubicBezTo>
                    <a:pt x="939" y="21600"/>
                    <a:pt x="0" y="19440"/>
                    <a:pt x="0" y="18360"/>
                  </a:cubicBezTo>
                  <a:cubicBezTo>
                    <a:pt x="0" y="17280"/>
                    <a:pt x="939" y="16200"/>
                    <a:pt x="1878" y="15120"/>
                  </a:cubicBezTo>
                  <a:cubicBezTo>
                    <a:pt x="2817" y="14040"/>
                    <a:pt x="4696" y="12960"/>
                    <a:pt x="5635" y="12960"/>
                  </a:cubicBezTo>
                  <a:cubicBezTo>
                    <a:pt x="5635" y="11880"/>
                    <a:pt x="7513" y="10800"/>
                    <a:pt x="7513" y="10800"/>
                  </a:cubicBezTo>
                  <a:cubicBezTo>
                    <a:pt x="7513" y="8640"/>
                    <a:pt x="3757" y="8640"/>
                    <a:pt x="2817" y="6480"/>
                  </a:cubicBezTo>
                  <a:cubicBezTo>
                    <a:pt x="2817" y="5400"/>
                    <a:pt x="4696" y="5400"/>
                    <a:pt x="4696" y="4320"/>
                  </a:cubicBezTo>
                  <a:cubicBezTo>
                    <a:pt x="5635" y="4320"/>
                    <a:pt x="6574" y="3240"/>
                    <a:pt x="6574" y="2160"/>
                  </a:cubicBezTo>
                  <a:cubicBezTo>
                    <a:pt x="7513" y="2160"/>
                    <a:pt x="10330" y="1080"/>
                    <a:pt x="11270" y="1080"/>
                  </a:cubicBezTo>
                  <a:cubicBezTo>
                    <a:pt x="11270" y="1080"/>
                    <a:pt x="13148" y="0"/>
                    <a:pt x="14087" y="0"/>
                  </a:cubicBezTo>
                  <a:cubicBezTo>
                    <a:pt x="14087" y="0"/>
                    <a:pt x="15026" y="2160"/>
                    <a:pt x="15026" y="3240"/>
                  </a:cubicBezTo>
                  <a:cubicBezTo>
                    <a:pt x="15965" y="5400"/>
                    <a:pt x="17843" y="7560"/>
                    <a:pt x="18783" y="97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63">
              <a:extLst>
                <a:ext uri="{FF2B5EF4-FFF2-40B4-BE49-F238E27FC236}">
                  <a16:creationId xmlns:a16="http://schemas.microsoft.com/office/drawing/2014/main" id="{43132E6E-EC8B-487B-A74E-89018F29EFA2}"/>
                </a:ext>
              </a:extLst>
            </p:cNvPr>
            <p:cNvSpPr/>
            <p:nvPr/>
          </p:nvSpPr>
          <p:spPr>
            <a:xfrm>
              <a:off x="7963330" y="1509464"/>
              <a:ext cx="452560" cy="534075"/>
            </a:xfrm>
            <a:custGeom>
              <a:avLst/>
              <a:gdLst/>
              <a:ahLst/>
              <a:cxnLst>
                <a:cxn ang="0">
                  <a:pos x="wd2" y="hd2"/>
                </a:cxn>
                <a:cxn ang="5400000">
                  <a:pos x="wd2" y="hd2"/>
                </a:cxn>
                <a:cxn ang="10800000">
                  <a:pos x="wd2" y="hd2"/>
                </a:cxn>
                <a:cxn ang="16200000">
                  <a:pos x="wd2" y="hd2"/>
                </a:cxn>
              </a:cxnLst>
              <a:rect l="0" t="0" r="r" b="b"/>
              <a:pathLst>
                <a:path w="21600" h="21600" extrusionOk="0">
                  <a:moveTo>
                    <a:pt x="21600" y="6480"/>
                  </a:moveTo>
                  <a:cubicBezTo>
                    <a:pt x="21600" y="7020"/>
                    <a:pt x="21600" y="8100"/>
                    <a:pt x="21600" y="8640"/>
                  </a:cubicBezTo>
                  <a:cubicBezTo>
                    <a:pt x="21600" y="9450"/>
                    <a:pt x="21282" y="11070"/>
                    <a:pt x="20965" y="11880"/>
                  </a:cubicBezTo>
                  <a:cubicBezTo>
                    <a:pt x="20647" y="12420"/>
                    <a:pt x="20012" y="13770"/>
                    <a:pt x="19694" y="14310"/>
                  </a:cubicBezTo>
                  <a:cubicBezTo>
                    <a:pt x="19376" y="14850"/>
                    <a:pt x="18424" y="15930"/>
                    <a:pt x="18106" y="16470"/>
                  </a:cubicBezTo>
                  <a:cubicBezTo>
                    <a:pt x="17153" y="17280"/>
                    <a:pt x="15565" y="18630"/>
                    <a:pt x="14612" y="19170"/>
                  </a:cubicBezTo>
                  <a:cubicBezTo>
                    <a:pt x="14294" y="19440"/>
                    <a:pt x="13659" y="19710"/>
                    <a:pt x="13341" y="19980"/>
                  </a:cubicBezTo>
                  <a:cubicBezTo>
                    <a:pt x="12706" y="20250"/>
                    <a:pt x="11753" y="20790"/>
                    <a:pt x="11118" y="21060"/>
                  </a:cubicBezTo>
                  <a:cubicBezTo>
                    <a:pt x="10800" y="21330"/>
                    <a:pt x="10482" y="21600"/>
                    <a:pt x="10482" y="21600"/>
                  </a:cubicBezTo>
                  <a:cubicBezTo>
                    <a:pt x="9847" y="21600"/>
                    <a:pt x="8894" y="21600"/>
                    <a:pt x="8576" y="21600"/>
                  </a:cubicBezTo>
                  <a:cubicBezTo>
                    <a:pt x="8259" y="21330"/>
                    <a:pt x="7306" y="21060"/>
                    <a:pt x="6988" y="21060"/>
                  </a:cubicBezTo>
                  <a:cubicBezTo>
                    <a:pt x="6353" y="20520"/>
                    <a:pt x="3812" y="19440"/>
                    <a:pt x="3812" y="19440"/>
                  </a:cubicBezTo>
                  <a:cubicBezTo>
                    <a:pt x="3812" y="19440"/>
                    <a:pt x="3494" y="17820"/>
                    <a:pt x="3494" y="17280"/>
                  </a:cubicBezTo>
                  <a:cubicBezTo>
                    <a:pt x="3176" y="16740"/>
                    <a:pt x="2859" y="15660"/>
                    <a:pt x="2541" y="15390"/>
                  </a:cubicBezTo>
                  <a:cubicBezTo>
                    <a:pt x="2224" y="15120"/>
                    <a:pt x="1588" y="14580"/>
                    <a:pt x="1271" y="14310"/>
                  </a:cubicBezTo>
                  <a:cubicBezTo>
                    <a:pt x="953" y="14040"/>
                    <a:pt x="318" y="12960"/>
                    <a:pt x="0" y="12420"/>
                  </a:cubicBezTo>
                  <a:cubicBezTo>
                    <a:pt x="0" y="11880"/>
                    <a:pt x="635" y="10530"/>
                    <a:pt x="635" y="9720"/>
                  </a:cubicBezTo>
                  <a:cubicBezTo>
                    <a:pt x="953" y="9180"/>
                    <a:pt x="953" y="7830"/>
                    <a:pt x="1271" y="7290"/>
                  </a:cubicBezTo>
                  <a:cubicBezTo>
                    <a:pt x="1271" y="6750"/>
                    <a:pt x="2224" y="6210"/>
                    <a:pt x="2859" y="5670"/>
                  </a:cubicBezTo>
                  <a:cubicBezTo>
                    <a:pt x="3176" y="5130"/>
                    <a:pt x="4447" y="4590"/>
                    <a:pt x="4765" y="4050"/>
                  </a:cubicBezTo>
                  <a:cubicBezTo>
                    <a:pt x="5082" y="3780"/>
                    <a:pt x="5718" y="3240"/>
                    <a:pt x="5718" y="2970"/>
                  </a:cubicBezTo>
                  <a:cubicBezTo>
                    <a:pt x="5718" y="2700"/>
                    <a:pt x="5082" y="2430"/>
                    <a:pt x="5082" y="2160"/>
                  </a:cubicBezTo>
                  <a:cubicBezTo>
                    <a:pt x="5082" y="1890"/>
                    <a:pt x="4129" y="1080"/>
                    <a:pt x="4447" y="810"/>
                  </a:cubicBezTo>
                  <a:cubicBezTo>
                    <a:pt x="4447" y="270"/>
                    <a:pt x="5400" y="270"/>
                    <a:pt x="5718" y="270"/>
                  </a:cubicBezTo>
                  <a:cubicBezTo>
                    <a:pt x="6035" y="270"/>
                    <a:pt x="6988" y="0"/>
                    <a:pt x="7306" y="0"/>
                  </a:cubicBezTo>
                  <a:cubicBezTo>
                    <a:pt x="7941" y="0"/>
                    <a:pt x="8894" y="540"/>
                    <a:pt x="9529" y="810"/>
                  </a:cubicBezTo>
                  <a:cubicBezTo>
                    <a:pt x="10165" y="1080"/>
                    <a:pt x="11753" y="1350"/>
                    <a:pt x="12706" y="1890"/>
                  </a:cubicBezTo>
                  <a:cubicBezTo>
                    <a:pt x="13341" y="2160"/>
                    <a:pt x="14612" y="2430"/>
                    <a:pt x="15247" y="2970"/>
                  </a:cubicBezTo>
                  <a:cubicBezTo>
                    <a:pt x="15882" y="2970"/>
                    <a:pt x="15882" y="4320"/>
                    <a:pt x="16200" y="4590"/>
                  </a:cubicBezTo>
                  <a:cubicBezTo>
                    <a:pt x="16518" y="4590"/>
                    <a:pt x="17471" y="4860"/>
                    <a:pt x="17788" y="5130"/>
                  </a:cubicBezTo>
                  <a:cubicBezTo>
                    <a:pt x="18106" y="5130"/>
                    <a:pt x="19059" y="5130"/>
                    <a:pt x="19376" y="5130"/>
                  </a:cubicBezTo>
                  <a:cubicBezTo>
                    <a:pt x="19694" y="4860"/>
                    <a:pt x="21282" y="4590"/>
                    <a:pt x="21282" y="4590"/>
                  </a:cubicBezTo>
                  <a:cubicBezTo>
                    <a:pt x="21282" y="4590"/>
                    <a:pt x="21600" y="6210"/>
                    <a:pt x="21600" y="64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64">
              <a:extLst>
                <a:ext uri="{FF2B5EF4-FFF2-40B4-BE49-F238E27FC236}">
                  <a16:creationId xmlns:a16="http://schemas.microsoft.com/office/drawing/2014/main" id="{4EBFB277-0D11-4BA6-A5D4-A7C1AB4B194C}"/>
                </a:ext>
              </a:extLst>
            </p:cNvPr>
            <p:cNvSpPr/>
            <p:nvPr/>
          </p:nvSpPr>
          <p:spPr>
            <a:xfrm>
              <a:off x="7963330" y="1509464"/>
              <a:ext cx="452560" cy="534075"/>
            </a:xfrm>
            <a:custGeom>
              <a:avLst/>
              <a:gdLst/>
              <a:ahLst/>
              <a:cxnLst>
                <a:cxn ang="0">
                  <a:pos x="wd2" y="hd2"/>
                </a:cxn>
                <a:cxn ang="5400000">
                  <a:pos x="wd2" y="hd2"/>
                </a:cxn>
                <a:cxn ang="10800000">
                  <a:pos x="wd2" y="hd2"/>
                </a:cxn>
                <a:cxn ang="16200000">
                  <a:pos x="wd2" y="hd2"/>
                </a:cxn>
              </a:cxnLst>
              <a:rect l="0" t="0" r="r" b="b"/>
              <a:pathLst>
                <a:path w="21600" h="21600" extrusionOk="0">
                  <a:moveTo>
                    <a:pt x="21600" y="6480"/>
                  </a:moveTo>
                  <a:cubicBezTo>
                    <a:pt x="21600" y="7020"/>
                    <a:pt x="21600" y="8100"/>
                    <a:pt x="21600" y="8640"/>
                  </a:cubicBezTo>
                  <a:cubicBezTo>
                    <a:pt x="21600" y="9450"/>
                    <a:pt x="21282" y="11070"/>
                    <a:pt x="20965" y="11880"/>
                  </a:cubicBezTo>
                  <a:cubicBezTo>
                    <a:pt x="20647" y="12420"/>
                    <a:pt x="20012" y="13770"/>
                    <a:pt x="19694" y="14310"/>
                  </a:cubicBezTo>
                  <a:cubicBezTo>
                    <a:pt x="19376" y="14850"/>
                    <a:pt x="18424" y="15930"/>
                    <a:pt x="18106" y="16470"/>
                  </a:cubicBezTo>
                  <a:cubicBezTo>
                    <a:pt x="17153" y="17280"/>
                    <a:pt x="15565" y="18630"/>
                    <a:pt x="14612" y="19170"/>
                  </a:cubicBezTo>
                  <a:cubicBezTo>
                    <a:pt x="14294" y="19440"/>
                    <a:pt x="13659" y="19710"/>
                    <a:pt x="13341" y="19980"/>
                  </a:cubicBezTo>
                  <a:cubicBezTo>
                    <a:pt x="12706" y="20250"/>
                    <a:pt x="11753" y="20790"/>
                    <a:pt x="11118" y="21060"/>
                  </a:cubicBezTo>
                  <a:cubicBezTo>
                    <a:pt x="10800" y="21330"/>
                    <a:pt x="10482" y="21600"/>
                    <a:pt x="10482" y="21600"/>
                  </a:cubicBezTo>
                  <a:cubicBezTo>
                    <a:pt x="9847" y="21600"/>
                    <a:pt x="8894" y="21600"/>
                    <a:pt x="8576" y="21600"/>
                  </a:cubicBezTo>
                  <a:cubicBezTo>
                    <a:pt x="8259" y="21330"/>
                    <a:pt x="7306" y="21060"/>
                    <a:pt x="6988" y="21060"/>
                  </a:cubicBezTo>
                  <a:cubicBezTo>
                    <a:pt x="6353" y="20520"/>
                    <a:pt x="3812" y="19440"/>
                    <a:pt x="3812" y="19440"/>
                  </a:cubicBezTo>
                  <a:cubicBezTo>
                    <a:pt x="3812" y="19440"/>
                    <a:pt x="3494" y="17820"/>
                    <a:pt x="3494" y="17280"/>
                  </a:cubicBezTo>
                  <a:cubicBezTo>
                    <a:pt x="3176" y="16740"/>
                    <a:pt x="2859" y="15660"/>
                    <a:pt x="2541" y="15390"/>
                  </a:cubicBezTo>
                  <a:cubicBezTo>
                    <a:pt x="2224" y="15120"/>
                    <a:pt x="1588" y="14580"/>
                    <a:pt x="1271" y="14310"/>
                  </a:cubicBezTo>
                  <a:cubicBezTo>
                    <a:pt x="953" y="14040"/>
                    <a:pt x="318" y="12960"/>
                    <a:pt x="0" y="12420"/>
                  </a:cubicBezTo>
                  <a:cubicBezTo>
                    <a:pt x="0" y="11880"/>
                    <a:pt x="635" y="10530"/>
                    <a:pt x="635" y="9720"/>
                  </a:cubicBezTo>
                  <a:cubicBezTo>
                    <a:pt x="953" y="9180"/>
                    <a:pt x="953" y="7830"/>
                    <a:pt x="1271" y="7290"/>
                  </a:cubicBezTo>
                  <a:cubicBezTo>
                    <a:pt x="1271" y="6750"/>
                    <a:pt x="2224" y="6210"/>
                    <a:pt x="2859" y="5670"/>
                  </a:cubicBezTo>
                  <a:cubicBezTo>
                    <a:pt x="3176" y="5130"/>
                    <a:pt x="4447" y="4590"/>
                    <a:pt x="4765" y="4050"/>
                  </a:cubicBezTo>
                  <a:cubicBezTo>
                    <a:pt x="5082" y="3780"/>
                    <a:pt x="5718" y="3240"/>
                    <a:pt x="5718" y="2970"/>
                  </a:cubicBezTo>
                  <a:cubicBezTo>
                    <a:pt x="5718" y="2700"/>
                    <a:pt x="5082" y="2430"/>
                    <a:pt x="5082" y="2160"/>
                  </a:cubicBezTo>
                  <a:cubicBezTo>
                    <a:pt x="5082" y="1890"/>
                    <a:pt x="4129" y="1080"/>
                    <a:pt x="4447" y="810"/>
                  </a:cubicBezTo>
                  <a:cubicBezTo>
                    <a:pt x="4447" y="270"/>
                    <a:pt x="5400" y="270"/>
                    <a:pt x="5718" y="270"/>
                  </a:cubicBezTo>
                  <a:cubicBezTo>
                    <a:pt x="6035" y="270"/>
                    <a:pt x="6988" y="0"/>
                    <a:pt x="7306" y="0"/>
                  </a:cubicBezTo>
                  <a:cubicBezTo>
                    <a:pt x="7941" y="0"/>
                    <a:pt x="8894" y="540"/>
                    <a:pt x="9529" y="810"/>
                  </a:cubicBezTo>
                  <a:cubicBezTo>
                    <a:pt x="10165" y="1080"/>
                    <a:pt x="11753" y="1350"/>
                    <a:pt x="12706" y="1890"/>
                  </a:cubicBezTo>
                  <a:cubicBezTo>
                    <a:pt x="13341" y="2160"/>
                    <a:pt x="14612" y="2430"/>
                    <a:pt x="15247" y="2970"/>
                  </a:cubicBezTo>
                  <a:cubicBezTo>
                    <a:pt x="15882" y="2970"/>
                    <a:pt x="15882" y="4320"/>
                    <a:pt x="16200" y="4590"/>
                  </a:cubicBezTo>
                  <a:cubicBezTo>
                    <a:pt x="16518" y="4590"/>
                    <a:pt x="17471" y="4860"/>
                    <a:pt x="17788" y="5130"/>
                  </a:cubicBezTo>
                  <a:cubicBezTo>
                    <a:pt x="18106" y="5130"/>
                    <a:pt x="19059" y="5130"/>
                    <a:pt x="19376" y="5130"/>
                  </a:cubicBezTo>
                  <a:cubicBezTo>
                    <a:pt x="19694" y="4860"/>
                    <a:pt x="21282" y="4590"/>
                    <a:pt x="21282" y="4590"/>
                  </a:cubicBezTo>
                  <a:cubicBezTo>
                    <a:pt x="21282" y="4590"/>
                    <a:pt x="21600" y="6210"/>
                    <a:pt x="21600" y="64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65">
              <a:extLst>
                <a:ext uri="{FF2B5EF4-FFF2-40B4-BE49-F238E27FC236}">
                  <a16:creationId xmlns:a16="http://schemas.microsoft.com/office/drawing/2014/main" id="{1E522750-1803-4FCD-A91F-9B6D9D7086D2}"/>
                </a:ext>
              </a:extLst>
            </p:cNvPr>
            <p:cNvSpPr/>
            <p:nvPr/>
          </p:nvSpPr>
          <p:spPr>
            <a:xfrm>
              <a:off x="7692335" y="1217129"/>
              <a:ext cx="1035568" cy="792989"/>
            </a:xfrm>
            <a:custGeom>
              <a:avLst/>
              <a:gdLst/>
              <a:ahLst/>
              <a:cxnLst>
                <a:cxn ang="0">
                  <a:pos x="wd2" y="hd2"/>
                </a:cxn>
                <a:cxn ang="5400000">
                  <a:pos x="wd2" y="hd2"/>
                </a:cxn>
                <a:cxn ang="10800000">
                  <a:pos x="wd2" y="hd2"/>
                </a:cxn>
                <a:cxn ang="16200000">
                  <a:pos x="wd2" y="hd2"/>
                </a:cxn>
              </a:cxnLst>
              <a:rect l="0" t="0" r="r" b="b"/>
              <a:pathLst>
                <a:path w="21565" h="21456" extrusionOk="0">
                  <a:moveTo>
                    <a:pt x="20734" y="4320"/>
                  </a:moveTo>
                  <a:cubicBezTo>
                    <a:pt x="20734" y="4320"/>
                    <a:pt x="20180" y="3780"/>
                    <a:pt x="20042" y="3600"/>
                  </a:cubicBezTo>
                  <a:cubicBezTo>
                    <a:pt x="19765" y="3420"/>
                    <a:pt x="19488" y="2880"/>
                    <a:pt x="19211" y="2880"/>
                  </a:cubicBezTo>
                  <a:cubicBezTo>
                    <a:pt x="19073" y="2700"/>
                    <a:pt x="18796" y="2520"/>
                    <a:pt x="18519" y="2520"/>
                  </a:cubicBezTo>
                  <a:cubicBezTo>
                    <a:pt x="18380" y="2520"/>
                    <a:pt x="17827" y="2520"/>
                    <a:pt x="17688" y="2880"/>
                  </a:cubicBezTo>
                  <a:cubicBezTo>
                    <a:pt x="17688" y="3060"/>
                    <a:pt x="17688" y="3600"/>
                    <a:pt x="17827" y="3780"/>
                  </a:cubicBezTo>
                  <a:cubicBezTo>
                    <a:pt x="17965" y="3960"/>
                    <a:pt x="18242" y="4140"/>
                    <a:pt x="18380" y="4320"/>
                  </a:cubicBezTo>
                  <a:cubicBezTo>
                    <a:pt x="18519" y="4320"/>
                    <a:pt x="18796" y="4680"/>
                    <a:pt x="18934" y="4860"/>
                  </a:cubicBezTo>
                  <a:cubicBezTo>
                    <a:pt x="19073" y="4860"/>
                    <a:pt x="19488" y="5040"/>
                    <a:pt x="19488" y="5040"/>
                  </a:cubicBezTo>
                  <a:cubicBezTo>
                    <a:pt x="19488" y="5040"/>
                    <a:pt x="19073" y="5580"/>
                    <a:pt x="18934" y="5760"/>
                  </a:cubicBezTo>
                  <a:cubicBezTo>
                    <a:pt x="18657" y="5940"/>
                    <a:pt x="18242" y="5940"/>
                    <a:pt x="17965" y="6120"/>
                  </a:cubicBezTo>
                  <a:cubicBezTo>
                    <a:pt x="17827" y="6120"/>
                    <a:pt x="17688" y="6480"/>
                    <a:pt x="17550" y="6480"/>
                  </a:cubicBezTo>
                  <a:cubicBezTo>
                    <a:pt x="17550" y="6660"/>
                    <a:pt x="17273" y="6840"/>
                    <a:pt x="17273" y="6840"/>
                  </a:cubicBezTo>
                  <a:cubicBezTo>
                    <a:pt x="17273" y="6840"/>
                    <a:pt x="17134" y="6300"/>
                    <a:pt x="17134" y="6120"/>
                  </a:cubicBezTo>
                  <a:cubicBezTo>
                    <a:pt x="17411" y="5580"/>
                    <a:pt x="18242" y="5580"/>
                    <a:pt x="18242" y="5220"/>
                  </a:cubicBezTo>
                  <a:cubicBezTo>
                    <a:pt x="18242" y="5040"/>
                    <a:pt x="17827" y="4860"/>
                    <a:pt x="17827" y="4860"/>
                  </a:cubicBezTo>
                  <a:cubicBezTo>
                    <a:pt x="17688" y="4500"/>
                    <a:pt x="17411" y="3960"/>
                    <a:pt x="17273" y="3780"/>
                  </a:cubicBezTo>
                  <a:cubicBezTo>
                    <a:pt x="17273" y="3600"/>
                    <a:pt x="17134" y="3240"/>
                    <a:pt x="17134" y="3240"/>
                  </a:cubicBezTo>
                  <a:cubicBezTo>
                    <a:pt x="16996" y="3060"/>
                    <a:pt x="16719" y="3420"/>
                    <a:pt x="16719" y="3420"/>
                  </a:cubicBezTo>
                  <a:cubicBezTo>
                    <a:pt x="16580" y="3420"/>
                    <a:pt x="16165" y="3600"/>
                    <a:pt x="16027" y="3600"/>
                  </a:cubicBezTo>
                  <a:cubicBezTo>
                    <a:pt x="16027" y="3780"/>
                    <a:pt x="15888" y="3960"/>
                    <a:pt x="15750" y="3960"/>
                  </a:cubicBezTo>
                  <a:cubicBezTo>
                    <a:pt x="15750" y="3960"/>
                    <a:pt x="15473" y="4140"/>
                    <a:pt x="15473" y="4320"/>
                  </a:cubicBezTo>
                  <a:cubicBezTo>
                    <a:pt x="15611" y="4680"/>
                    <a:pt x="16165" y="4680"/>
                    <a:pt x="16165" y="5040"/>
                  </a:cubicBezTo>
                  <a:cubicBezTo>
                    <a:pt x="16165" y="5040"/>
                    <a:pt x="15888" y="5220"/>
                    <a:pt x="15888" y="5400"/>
                  </a:cubicBezTo>
                  <a:cubicBezTo>
                    <a:pt x="15750" y="5400"/>
                    <a:pt x="15473" y="5580"/>
                    <a:pt x="15334" y="5760"/>
                  </a:cubicBezTo>
                  <a:cubicBezTo>
                    <a:pt x="15196" y="5940"/>
                    <a:pt x="15057" y="6120"/>
                    <a:pt x="15057" y="6300"/>
                  </a:cubicBezTo>
                  <a:cubicBezTo>
                    <a:pt x="15057" y="6480"/>
                    <a:pt x="15196" y="6840"/>
                    <a:pt x="15196" y="6840"/>
                  </a:cubicBezTo>
                  <a:cubicBezTo>
                    <a:pt x="15196" y="6840"/>
                    <a:pt x="15057" y="7560"/>
                    <a:pt x="14919" y="7740"/>
                  </a:cubicBezTo>
                  <a:cubicBezTo>
                    <a:pt x="14919" y="8100"/>
                    <a:pt x="14642" y="8640"/>
                    <a:pt x="14503" y="9000"/>
                  </a:cubicBezTo>
                  <a:cubicBezTo>
                    <a:pt x="14503" y="9180"/>
                    <a:pt x="14503" y="9540"/>
                    <a:pt x="14503" y="9720"/>
                  </a:cubicBezTo>
                  <a:cubicBezTo>
                    <a:pt x="14642" y="9720"/>
                    <a:pt x="14780" y="10080"/>
                    <a:pt x="14919" y="10440"/>
                  </a:cubicBezTo>
                  <a:cubicBezTo>
                    <a:pt x="14919" y="10620"/>
                    <a:pt x="14919" y="10980"/>
                    <a:pt x="14919" y="10980"/>
                  </a:cubicBezTo>
                  <a:cubicBezTo>
                    <a:pt x="14919" y="10980"/>
                    <a:pt x="14365" y="11160"/>
                    <a:pt x="14227" y="11340"/>
                  </a:cubicBezTo>
                  <a:cubicBezTo>
                    <a:pt x="13950" y="11340"/>
                    <a:pt x="13534" y="11340"/>
                    <a:pt x="13396" y="11340"/>
                  </a:cubicBezTo>
                  <a:cubicBezTo>
                    <a:pt x="13257" y="11160"/>
                    <a:pt x="12980" y="10980"/>
                    <a:pt x="12842" y="10980"/>
                  </a:cubicBezTo>
                  <a:cubicBezTo>
                    <a:pt x="12565" y="10800"/>
                    <a:pt x="12565" y="9900"/>
                    <a:pt x="12427" y="9720"/>
                  </a:cubicBezTo>
                  <a:cubicBezTo>
                    <a:pt x="12150" y="9540"/>
                    <a:pt x="11457" y="9360"/>
                    <a:pt x="11180" y="9180"/>
                  </a:cubicBezTo>
                  <a:cubicBezTo>
                    <a:pt x="10903" y="8820"/>
                    <a:pt x="10073" y="8460"/>
                    <a:pt x="9796" y="8460"/>
                  </a:cubicBezTo>
                  <a:cubicBezTo>
                    <a:pt x="9519" y="8280"/>
                    <a:pt x="9242" y="7920"/>
                    <a:pt x="8965" y="7920"/>
                  </a:cubicBezTo>
                  <a:cubicBezTo>
                    <a:pt x="8688" y="7920"/>
                    <a:pt x="8411" y="8100"/>
                    <a:pt x="8134" y="8100"/>
                  </a:cubicBezTo>
                  <a:cubicBezTo>
                    <a:pt x="7996" y="8100"/>
                    <a:pt x="7580" y="8100"/>
                    <a:pt x="7580" y="8460"/>
                  </a:cubicBezTo>
                  <a:cubicBezTo>
                    <a:pt x="7580" y="8640"/>
                    <a:pt x="7857" y="9180"/>
                    <a:pt x="7996" y="9360"/>
                  </a:cubicBezTo>
                  <a:cubicBezTo>
                    <a:pt x="7996" y="9540"/>
                    <a:pt x="8134" y="9720"/>
                    <a:pt x="8134" y="9720"/>
                  </a:cubicBezTo>
                  <a:cubicBezTo>
                    <a:pt x="8273" y="10080"/>
                    <a:pt x="7857" y="10440"/>
                    <a:pt x="7719" y="10620"/>
                  </a:cubicBezTo>
                  <a:cubicBezTo>
                    <a:pt x="7580" y="10980"/>
                    <a:pt x="7027" y="11340"/>
                    <a:pt x="6888" y="11700"/>
                  </a:cubicBezTo>
                  <a:cubicBezTo>
                    <a:pt x="6750" y="11880"/>
                    <a:pt x="6334" y="12420"/>
                    <a:pt x="6196" y="12780"/>
                  </a:cubicBezTo>
                  <a:cubicBezTo>
                    <a:pt x="6057" y="13140"/>
                    <a:pt x="6057" y="14040"/>
                    <a:pt x="5919" y="14400"/>
                  </a:cubicBezTo>
                  <a:cubicBezTo>
                    <a:pt x="5919" y="14940"/>
                    <a:pt x="5780" y="15840"/>
                    <a:pt x="5780" y="16380"/>
                  </a:cubicBezTo>
                  <a:cubicBezTo>
                    <a:pt x="5780" y="16560"/>
                    <a:pt x="6057" y="17280"/>
                    <a:pt x="6196" y="17640"/>
                  </a:cubicBezTo>
                  <a:cubicBezTo>
                    <a:pt x="6334" y="17640"/>
                    <a:pt x="6750" y="18000"/>
                    <a:pt x="6750" y="18180"/>
                  </a:cubicBezTo>
                  <a:cubicBezTo>
                    <a:pt x="6888" y="18360"/>
                    <a:pt x="7165" y="19080"/>
                    <a:pt x="7165" y="19440"/>
                  </a:cubicBezTo>
                  <a:cubicBezTo>
                    <a:pt x="7303" y="19800"/>
                    <a:pt x="7442" y="20880"/>
                    <a:pt x="7442" y="20880"/>
                  </a:cubicBezTo>
                  <a:cubicBezTo>
                    <a:pt x="7442" y="20880"/>
                    <a:pt x="6888" y="21420"/>
                    <a:pt x="6750" y="21420"/>
                  </a:cubicBezTo>
                  <a:cubicBezTo>
                    <a:pt x="6473" y="21600"/>
                    <a:pt x="6057" y="21060"/>
                    <a:pt x="5919" y="20880"/>
                  </a:cubicBezTo>
                  <a:cubicBezTo>
                    <a:pt x="5503" y="20700"/>
                    <a:pt x="4950" y="20160"/>
                    <a:pt x="4673" y="19980"/>
                  </a:cubicBezTo>
                  <a:cubicBezTo>
                    <a:pt x="4534" y="19800"/>
                    <a:pt x="4257" y="19440"/>
                    <a:pt x="4119" y="19260"/>
                  </a:cubicBezTo>
                  <a:cubicBezTo>
                    <a:pt x="3980" y="19260"/>
                    <a:pt x="3703" y="19800"/>
                    <a:pt x="3565" y="19800"/>
                  </a:cubicBezTo>
                  <a:cubicBezTo>
                    <a:pt x="3427" y="19980"/>
                    <a:pt x="3150" y="19980"/>
                    <a:pt x="3011" y="19980"/>
                  </a:cubicBezTo>
                  <a:cubicBezTo>
                    <a:pt x="2734" y="19980"/>
                    <a:pt x="2457" y="19800"/>
                    <a:pt x="2180" y="19800"/>
                  </a:cubicBezTo>
                  <a:cubicBezTo>
                    <a:pt x="2042" y="19800"/>
                    <a:pt x="1765" y="19440"/>
                    <a:pt x="1488" y="19260"/>
                  </a:cubicBezTo>
                  <a:cubicBezTo>
                    <a:pt x="1350" y="19260"/>
                    <a:pt x="934" y="19080"/>
                    <a:pt x="796" y="18720"/>
                  </a:cubicBezTo>
                  <a:cubicBezTo>
                    <a:pt x="796" y="18360"/>
                    <a:pt x="1627" y="17640"/>
                    <a:pt x="1488" y="17100"/>
                  </a:cubicBezTo>
                  <a:cubicBezTo>
                    <a:pt x="1350" y="16920"/>
                    <a:pt x="1073" y="16920"/>
                    <a:pt x="934" y="16740"/>
                  </a:cubicBezTo>
                  <a:cubicBezTo>
                    <a:pt x="796" y="16560"/>
                    <a:pt x="796" y="15660"/>
                    <a:pt x="796" y="15300"/>
                  </a:cubicBezTo>
                  <a:cubicBezTo>
                    <a:pt x="796" y="15120"/>
                    <a:pt x="796" y="14580"/>
                    <a:pt x="934" y="14400"/>
                  </a:cubicBezTo>
                  <a:cubicBezTo>
                    <a:pt x="934" y="14220"/>
                    <a:pt x="1350" y="13860"/>
                    <a:pt x="1627" y="13680"/>
                  </a:cubicBezTo>
                  <a:cubicBezTo>
                    <a:pt x="1765" y="13680"/>
                    <a:pt x="1903" y="13500"/>
                    <a:pt x="1903" y="13320"/>
                  </a:cubicBezTo>
                  <a:cubicBezTo>
                    <a:pt x="1903" y="12960"/>
                    <a:pt x="1488" y="12600"/>
                    <a:pt x="1211" y="12600"/>
                  </a:cubicBezTo>
                  <a:cubicBezTo>
                    <a:pt x="1073" y="12600"/>
                    <a:pt x="934" y="13140"/>
                    <a:pt x="796" y="13140"/>
                  </a:cubicBezTo>
                  <a:cubicBezTo>
                    <a:pt x="657" y="13140"/>
                    <a:pt x="519" y="12960"/>
                    <a:pt x="519" y="12960"/>
                  </a:cubicBezTo>
                  <a:cubicBezTo>
                    <a:pt x="519" y="12780"/>
                    <a:pt x="657" y="12240"/>
                    <a:pt x="519" y="12060"/>
                  </a:cubicBezTo>
                  <a:cubicBezTo>
                    <a:pt x="519" y="11880"/>
                    <a:pt x="103" y="11700"/>
                    <a:pt x="103" y="11520"/>
                  </a:cubicBezTo>
                  <a:cubicBezTo>
                    <a:pt x="-35" y="11340"/>
                    <a:pt x="-35" y="10980"/>
                    <a:pt x="103" y="10980"/>
                  </a:cubicBezTo>
                  <a:cubicBezTo>
                    <a:pt x="103" y="10800"/>
                    <a:pt x="519" y="10800"/>
                    <a:pt x="657" y="10620"/>
                  </a:cubicBezTo>
                  <a:cubicBezTo>
                    <a:pt x="796" y="10440"/>
                    <a:pt x="1073" y="10080"/>
                    <a:pt x="1211" y="9720"/>
                  </a:cubicBezTo>
                  <a:cubicBezTo>
                    <a:pt x="1211" y="9540"/>
                    <a:pt x="1350" y="9180"/>
                    <a:pt x="1350" y="8820"/>
                  </a:cubicBezTo>
                  <a:cubicBezTo>
                    <a:pt x="1350" y="8640"/>
                    <a:pt x="1350" y="8460"/>
                    <a:pt x="1350" y="8460"/>
                  </a:cubicBezTo>
                  <a:cubicBezTo>
                    <a:pt x="1488" y="8100"/>
                    <a:pt x="1903" y="7920"/>
                    <a:pt x="2042" y="7740"/>
                  </a:cubicBezTo>
                  <a:cubicBezTo>
                    <a:pt x="2180" y="7560"/>
                    <a:pt x="2457" y="7020"/>
                    <a:pt x="2596" y="7020"/>
                  </a:cubicBezTo>
                  <a:cubicBezTo>
                    <a:pt x="2873" y="6840"/>
                    <a:pt x="3427" y="6840"/>
                    <a:pt x="3565" y="6660"/>
                  </a:cubicBezTo>
                  <a:cubicBezTo>
                    <a:pt x="3980" y="6660"/>
                    <a:pt x="4534" y="6660"/>
                    <a:pt x="4811" y="6660"/>
                  </a:cubicBezTo>
                  <a:cubicBezTo>
                    <a:pt x="5088" y="6480"/>
                    <a:pt x="5780" y="6300"/>
                    <a:pt x="6057" y="6300"/>
                  </a:cubicBezTo>
                  <a:cubicBezTo>
                    <a:pt x="6196" y="6120"/>
                    <a:pt x="6611" y="5580"/>
                    <a:pt x="6750" y="5400"/>
                  </a:cubicBezTo>
                  <a:cubicBezTo>
                    <a:pt x="7027" y="5400"/>
                    <a:pt x="7580" y="5220"/>
                    <a:pt x="7857" y="5220"/>
                  </a:cubicBezTo>
                  <a:cubicBezTo>
                    <a:pt x="8134" y="5220"/>
                    <a:pt x="8550" y="5220"/>
                    <a:pt x="8827" y="5220"/>
                  </a:cubicBezTo>
                  <a:cubicBezTo>
                    <a:pt x="8965" y="5220"/>
                    <a:pt x="9103" y="5220"/>
                    <a:pt x="9242" y="5220"/>
                  </a:cubicBezTo>
                  <a:cubicBezTo>
                    <a:pt x="9519" y="5220"/>
                    <a:pt x="10073" y="5040"/>
                    <a:pt x="10350" y="5040"/>
                  </a:cubicBezTo>
                  <a:cubicBezTo>
                    <a:pt x="10488" y="5040"/>
                    <a:pt x="10903" y="4680"/>
                    <a:pt x="11180" y="4500"/>
                  </a:cubicBezTo>
                  <a:cubicBezTo>
                    <a:pt x="11319" y="4500"/>
                    <a:pt x="11596" y="4680"/>
                    <a:pt x="11734" y="4500"/>
                  </a:cubicBezTo>
                  <a:cubicBezTo>
                    <a:pt x="11873" y="4320"/>
                    <a:pt x="11734" y="3420"/>
                    <a:pt x="12011" y="3240"/>
                  </a:cubicBezTo>
                  <a:cubicBezTo>
                    <a:pt x="12150" y="2880"/>
                    <a:pt x="12703" y="3060"/>
                    <a:pt x="12980" y="2880"/>
                  </a:cubicBezTo>
                  <a:cubicBezTo>
                    <a:pt x="13257" y="2880"/>
                    <a:pt x="13811" y="2700"/>
                    <a:pt x="14088" y="2520"/>
                  </a:cubicBezTo>
                  <a:cubicBezTo>
                    <a:pt x="14365" y="2340"/>
                    <a:pt x="14919" y="2160"/>
                    <a:pt x="15196" y="1800"/>
                  </a:cubicBezTo>
                  <a:cubicBezTo>
                    <a:pt x="15334" y="1800"/>
                    <a:pt x="15750" y="1080"/>
                    <a:pt x="15888" y="720"/>
                  </a:cubicBezTo>
                  <a:cubicBezTo>
                    <a:pt x="16027" y="540"/>
                    <a:pt x="16303" y="180"/>
                    <a:pt x="16580" y="0"/>
                  </a:cubicBezTo>
                  <a:cubicBezTo>
                    <a:pt x="16719" y="0"/>
                    <a:pt x="17134" y="0"/>
                    <a:pt x="17273" y="180"/>
                  </a:cubicBezTo>
                  <a:cubicBezTo>
                    <a:pt x="17550" y="180"/>
                    <a:pt x="17827" y="540"/>
                    <a:pt x="17965" y="720"/>
                  </a:cubicBezTo>
                  <a:cubicBezTo>
                    <a:pt x="18242" y="900"/>
                    <a:pt x="18657" y="1260"/>
                    <a:pt x="18934" y="1440"/>
                  </a:cubicBezTo>
                  <a:cubicBezTo>
                    <a:pt x="19211" y="1620"/>
                    <a:pt x="19765" y="1800"/>
                    <a:pt x="19903" y="1800"/>
                  </a:cubicBezTo>
                  <a:cubicBezTo>
                    <a:pt x="20180" y="1980"/>
                    <a:pt x="20873" y="2520"/>
                    <a:pt x="21011" y="2700"/>
                  </a:cubicBezTo>
                  <a:cubicBezTo>
                    <a:pt x="21150" y="2880"/>
                    <a:pt x="21565" y="2880"/>
                    <a:pt x="21565" y="3060"/>
                  </a:cubicBezTo>
                  <a:cubicBezTo>
                    <a:pt x="21565" y="3420"/>
                    <a:pt x="20734" y="4320"/>
                    <a:pt x="20734" y="43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66">
              <a:extLst>
                <a:ext uri="{FF2B5EF4-FFF2-40B4-BE49-F238E27FC236}">
                  <a16:creationId xmlns:a16="http://schemas.microsoft.com/office/drawing/2014/main" id="{182E55D4-E838-4FCC-B9AC-9CCAA7CA088C}"/>
                </a:ext>
              </a:extLst>
            </p:cNvPr>
            <p:cNvSpPr/>
            <p:nvPr/>
          </p:nvSpPr>
          <p:spPr>
            <a:xfrm>
              <a:off x="7692335" y="1217129"/>
              <a:ext cx="1035568" cy="792989"/>
            </a:xfrm>
            <a:custGeom>
              <a:avLst/>
              <a:gdLst/>
              <a:ahLst/>
              <a:cxnLst>
                <a:cxn ang="0">
                  <a:pos x="wd2" y="hd2"/>
                </a:cxn>
                <a:cxn ang="5400000">
                  <a:pos x="wd2" y="hd2"/>
                </a:cxn>
                <a:cxn ang="10800000">
                  <a:pos x="wd2" y="hd2"/>
                </a:cxn>
                <a:cxn ang="16200000">
                  <a:pos x="wd2" y="hd2"/>
                </a:cxn>
              </a:cxnLst>
              <a:rect l="0" t="0" r="r" b="b"/>
              <a:pathLst>
                <a:path w="21565" h="21456" extrusionOk="0">
                  <a:moveTo>
                    <a:pt x="20734" y="4320"/>
                  </a:moveTo>
                  <a:cubicBezTo>
                    <a:pt x="20734" y="4320"/>
                    <a:pt x="20180" y="3780"/>
                    <a:pt x="20042" y="3600"/>
                  </a:cubicBezTo>
                  <a:cubicBezTo>
                    <a:pt x="19765" y="3420"/>
                    <a:pt x="19488" y="2880"/>
                    <a:pt x="19211" y="2880"/>
                  </a:cubicBezTo>
                  <a:cubicBezTo>
                    <a:pt x="19073" y="2700"/>
                    <a:pt x="18796" y="2520"/>
                    <a:pt x="18519" y="2520"/>
                  </a:cubicBezTo>
                  <a:cubicBezTo>
                    <a:pt x="18380" y="2520"/>
                    <a:pt x="17827" y="2520"/>
                    <a:pt x="17688" y="2880"/>
                  </a:cubicBezTo>
                  <a:cubicBezTo>
                    <a:pt x="17688" y="3060"/>
                    <a:pt x="17688" y="3600"/>
                    <a:pt x="17827" y="3780"/>
                  </a:cubicBezTo>
                  <a:cubicBezTo>
                    <a:pt x="17965" y="3960"/>
                    <a:pt x="18242" y="4140"/>
                    <a:pt x="18380" y="4320"/>
                  </a:cubicBezTo>
                  <a:cubicBezTo>
                    <a:pt x="18519" y="4320"/>
                    <a:pt x="18796" y="4680"/>
                    <a:pt x="18934" y="4860"/>
                  </a:cubicBezTo>
                  <a:cubicBezTo>
                    <a:pt x="19073" y="4860"/>
                    <a:pt x="19488" y="5040"/>
                    <a:pt x="19488" y="5040"/>
                  </a:cubicBezTo>
                  <a:cubicBezTo>
                    <a:pt x="19488" y="5040"/>
                    <a:pt x="19073" y="5580"/>
                    <a:pt x="18934" y="5760"/>
                  </a:cubicBezTo>
                  <a:cubicBezTo>
                    <a:pt x="18657" y="5940"/>
                    <a:pt x="18242" y="5940"/>
                    <a:pt x="17965" y="6120"/>
                  </a:cubicBezTo>
                  <a:cubicBezTo>
                    <a:pt x="17827" y="6120"/>
                    <a:pt x="17688" y="6480"/>
                    <a:pt x="17550" y="6480"/>
                  </a:cubicBezTo>
                  <a:cubicBezTo>
                    <a:pt x="17550" y="6660"/>
                    <a:pt x="17273" y="6840"/>
                    <a:pt x="17273" y="6840"/>
                  </a:cubicBezTo>
                  <a:cubicBezTo>
                    <a:pt x="17273" y="6840"/>
                    <a:pt x="17134" y="6300"/>
                    <a:pt x="17134" y="6120"/>
                  </a:cubicBezTo>
                  <a:cubicBezTo>
                    <a:pt x="17411" y="5580"/>
                    <a:pt x="18242" y="5580"/>
                    <a:pt x="18242" y="5220"/>
                  </a:cubicBezTo>
                  <a:cubicBezTo>
                    <a:pt x="18242" y="5040"/>
                    <a:pt x="17827" y="4860"/>
                    <a:pt x="17827" y="4860"/>
                  </a:cubicBezTo>
                  <a:cubicBezTo>
                    <a:pt x="17688" y="4500"/>
                    <a:pt x="17411" y="3960"/>
                    <a:pt x="17273" y="3780"/>
                  </a:cubicBezTo>
                  <a:cubicBezTo>
                    <a:pt x="17273" y="3600"/>
                    <a:pt x="17134" y="3240"/>
                    <a:pt x="17134" y="3240"/>
                  </a:cubicBezTo>
                  <a:cubicBezTo>
                    <a:pt x="16996" y="3060"/>
                    <a:pt x="16719" y="3420"/>
                    <a:pt x="16719" y="3420"/>
                  </a:cubicBezTo>
                  <a:cubicBezTo>
                    <a:pt x="16580" y="3420"/>
                    <a:pt x="16165" y="3600"/>
                    <a:pt x="16027" y="3600"/>
                  </a:cubicBezTo>
                  <a:cubicBezTo>
                    <a:pt x="16027" y="3780"/>
                    <a:pt x="15888" y="3960"/>
                    <a:pt x="15750" y="3960"/>
                  </a:cubicBezTo>
                  <a:cubicBezTo>
                    <a:pt x="15750" y="3960"/>
                    <a:pt x="15473" y="4140"/>
                    <a:pt x="15473" y="4320"/>
                  </a:cubicBezTo>
                  <a:cubicBezTo>
                    <a:pt x="15611" y="4680"/>
                    <a:pt x="16165" y="4680"/>
                    <a:pt x="16165" y="5040"/>
                  </a:cubicBezTo>
                  <a:cubicBezTo>
                    <a:pt x="16165" y="5040"/>
                    <a:pt x="15888" y="5220"/>
                    <a:pt x="15888" y="5400"/>
                  </a:cubicBezTo>
                  <a:cubicBezTo>
                    <a:pt x="15750" y="5400"/>
                    <a:pt x="15473" y="5580"/>
                    <a:pt x="15334" y="5760"/>
                  </a:cubicBezTo>
                  <a:cubicBezTo>
                    <a:pt x="15196" y="5940"/>
                    <a:pt x="15057" y="6120"/>
                    <a:pt x="15057" y="6300"/>
                  </a:cubicBezTo>
                  <a:cubicBezTo>
                    <a:pt x="15057" y="6480"/>
                    <a:pt x="15196" y="6840"/>
                    <a:pt x="15196" y="6840"/>
                  </a:cubicBezTo>
                  <a:cubicBezTo>
                    <a:pt x="15196" y="6840"/>
                    <a:pt x="15057" y="7560"/>
                    <a:pt x="14919" y="7740"/>
                  </a:cubicBezTo>
                  <a:cubicBezTo>
                    <a:pt x="14919" y="8100"/>
                    <a:pt x="14642" y="8640"/>
                    <a:pt x="14503" y="9000"/>
                  </a:cubicBezTo>
                  <a:cubicBezTo>
                    <a:pt x="14503" y="9180"/>
                    <a:pt x="14503" y="9540"/>
                    <a:pt x="14503" y="9720"/>
                  </a:cubicBezTo>
                  <a:cubicBezTo>
                    <a:pt x="14642" y="9720"/>
                    <a:pt x="14780" y="10080"/>
                    <a:pt x="14919" y="10440"/>
                  </a:cubicBezTo>
                  <a:cubicBezTo>
                    <a:pt x="14919" y="10620"/>
                    <a:pt x="14919" y="10980"/>
                    <a:pt x="14919" y="10980"/>
                  </a:cubicBezTo>
                  <a:cubicBezTo>
                    <a:pt x="14919" y="10980"/>
                    <a:pt x="14365" y="11160"/>
                    <a:pt x="14227" y="11340"/>
                  </a:cubicBezTo>
                  <a:cubicBezTo>
                    <a:pt x="13950" y="11340"/>
                    <a:pt x="13534" y="11340"/>
                    <a:pt x="13396" y="11340"/>
                  </a:cubicBezTo>
                  <a:cubicBezTo>
                    <a:pt x="13257" y="11160"/>
                    <a:pt x="12980" y="10980"/>
                    <a:pt x="12842" y="10980"/>
                  </a:cubicBezTo>
                  <a:cubicBezTo>
                    <a:pt x="12565" y="10800"/>
                    <a:pt x="12565" y="9900"/>
                    <a:pt x="12427" y="9720"/>
                  </a:cubicBezTo>
                  <a:cubicBezTo>
                    <a:pt x="12150" y="9540"/>
                    <a:pt x="11457" y="9360"/>
                    <a:pt x="11180" y="9180"/>
                  </a:cubicBezTo>
                  <a:cubicBezTo>
                    <a:pt x="10903" y="8820"/>
                    <a:pt x="10073" y="8460"/>
                    <a:pt x="9796" y="8460"/>
                  </a:cubicBezTo>
                  <a:cubicBezTo>
                    <a:pt x="9519" y="8280"/>
                    <a:pt x="9242" y="7920"/>
                    <a:pt x="8965" y="7920"/>
                  </a:cubicBezTo>
                  <a:cubicBezTo>
                    <a:pt x="8688" y="7920"/>
                    <a:pt x="8411" y="8100"/>
                    <a:pt x="8134" y="8100"/>
                  </a:cubicBezTo>
                  <a:cubicBezTo>
                    <a:pt x="7996" y="8100"/>
                    <a:pt x="7580" y="8100"/>
                    <a:pt x="7580" y="8460"/>
                  </a:cubicBezTo>
                  <a:cubicBezTo>
                    <a:pt x="7580" y="8640"/>
                    <a:pt x="7857" y="9180"/>
                    <a:pt x="7996" y="9360"/>
                  </a:cubicBezTo>
                  <a:cubicBezTo>
                    <a:pt x="7996" y="9540"/>
                    <a:pt x="8134" y="9720"/>
                    <a:pt x="8134" y="9720"/>
                  </a:cubicBezTo>
                  <a:cubicBezTo>
                    <a:pt x="8273" y="10080"/>
                    <a:pt x="7857" y="10440"/>
                    <a:pt x="7719" y="10620"/>
                  </a:cubicBezTo>
                  <a:cubicBezTo>
                    <a:pt x="7580" y="10980"/>
                    <a:pt x="7027" y="11340"/>
                    <a:pt x="6888" y="11700"/>
                  </a:cubicBezTo>
                  <a:cubicBezTo>
                    <a:pt x="6750" y="11880"/>
                    <a:pt x="6334" y="12420"/>
                    <a:pt x="6196" y="12780"/>
                  </a:cubicBezTo>
                  <a:cubicBezTo>
                    <a:pt x="6057" y="13140"/>
                    <a:pt x="6057" y="14040"/>
                    <a:pt x="5919" y="14400"/>
                  </a:cubicBezTo>
                  <a:cubicBezTo>
                    <a:pt x="5919" y="14940"/>
                    <a:pt x="5780" y="15840"/>
                    <a:pt x="5780" y="16380"/>
                  </a:cubicBezTo>
                  <a:cubicBezTo>
                    <a:pt x="5780" y="16560"/>
                    <a:pt x="6057" y="17280"/>
                    <a:pt x="6196" y="17640"/>
                  </a:cubicBezTo>
                  <a:cubicBezTo>
                    <a:pt x="6334" y="17640"/>
                    <a:pt x="6750" y="18000"/>
                    <a:pt x="6750" y="18180"/>
                  </a:cubicBezTo>
                  <a:cubicBezTo>
                    <a:pt x="6888" y="18360"/>
                    <a:pt x="7165" y="19080"/>
                    <a:pt x="7165" y="19440"/>
                  </a:cubicBezTo>
                  <a:cubicBezTo>
                    <a:pt x="7303" y="19800"/>
                    <a:pt x="7442" y="20880"/>
                    <a:pt x="7442" y="20880"/>
                  </a:cubicBezTo>
                  <a:cubicBezTo>
                    <a:pt x="7442" y="20880"/>
                    <a:pt x="6888" y="21420"/>
                    <a:pt x="6750" y="21420"/>
                  </a:cubicBezTo>
                  <a:cubicBezTo>
                    <a:pt x="6473" y="21600"/>
                    <a:pt x="6057" y="21060"/>
                    <a:pt x="5919" y="20880"/>
                  </a:cubicBezTo>
                  <a:cubicBezTo>
                    <a:pt x="5503" y="20700"/>
                    <a:pt x="4950" y="20160"/>
                    <a:pt x="4673" y="19980"/>
                  </a:cubicBezTo>
                  <a:cubicBezTo>
                    <a:pt x="4534" y="19800"/>
                    <a:pt x="4257" y="19440"/>
                    <a:pt x="4119" y="19260"/>
                  </a:cubicBezTo>
                  <a:cubicBezTo>
                    <a:pt x="3980" y="19260"/>
                    <a:pt x="3703" y="19800"/>
                    <a:pt x="3565" y="19800"/>
                  </a:cubicBezTo>
                  <a:cubicBezTo>
                    <a:pt x="3427" y="19980"/>
                    <a:pt x="3150" y="19980"/>
                    <a:pt x="3011" y="19980"/>
                  </a:cubicBezTo>
                  <a:cubicBezTo>
                    <a:pt x="2734" y="19980"/>
                    <a:pt x="2457" y="19800"/>
                    <a:pt x="2180" y="19800"/>
                  </a:cubicBezTo>
                  <a:cubicBezTo>
                    <a:pt x="2042" y="19800"/>
                    <a:pt x="1765" y="19440"/>
                    <a:pt x="1488" y="19260"/>
                  </a:cubicBezTo>
                  <a:cubicBezTo>
                    <a:pt x="1350" y="19260"/>
                    <a:pt x="934" y="19080"/>
                    <a:pt x="796" y="18720"/>
                  </a:cubicBezTo>
                  <a:cubicBezTo>
                    <a:pt x="796" y="18360"/>
                    <a:pt x="1627" y="17640"/>
                    <a:pt x="1488" y="17100"/>
                  </a:cubicBezTo>
                  <a:cubicBezTo>
                    <a:pt x="1350" y="16920"/>
                    <a:pt x="1073" y="16920"/>
                    <a:pt x="934" y="16740"/>
                  </a:cubicBezTo>
                  <a:cubicBezTo>
                    <a:pt x="796" y="16560"/>
                    <a:pt x="796" y="15660"/>
                    <a:pt x="796" y="15300"/>
                  </a:cubicBezTo>
                  <a:cubicBezTo>
                    <a:pt x="796" y="15120"/>
                    <a:pt x="796" y="14580"/>
                    <a:pt x="934" y="14400"/>
                  </a:cubicBezTo>
                  <a:cubicBezTo>
                    <a:pt x="934" y="14220"/>
                    <a:pt x="1350" y="13860"/>
                    <a:pt x="1627" y="13680"/>
                  </a:cubicBezTo>
                  <a:cubicBezTo>
                    <a:pt x="1765" y="13680"/>
                    <a:pt x="1903" y="13500"/>
                    <a:pt x="1903" y="13320"/>
                  </a:cubicBezTo>
                  <a:cubicBezTo>
                    <a:pt x="1903" y="12960"/>
                    <a:pt x="1488" y="12600"/>
                    <a:pt x="1211" y="12600"/>
                  </a:cubicBezTo>
                  <a:cubicBezTo>
                    <a:pt x="1073" y="12600"/>
                    <a:pt x="934" y="13140"/>
                    <a:pt x="796" y="13140"/>
                  </a:cubicBezTo>
                  <a:cubicBezTo>
                    <a:pt x="657" y="13140"/>
                    <a:pt x="519" y="12960"/>
                    <a:pt x="519" y="12960"/>
                  </a:cubicBezTo>
                  <a:cubicBezTo>
                    <a:pt x="519" y="12780"/>
                    <a:pt x="657" y="12240"/>
                    <a:pt x="519" y="12060"/>
                  </a:cubicBezTo>
                  <a:cubicBezTo>
                    <a:pt x="519" y="11880"/>
                    <a:pt x="103" y="11700"/>
                    <a:pt x="103" y="11520"/>
                  </a:cubicBezTo>
                  <a:cubicBezTo>
                    <a:pt x="-35" y="11340"/>
                    <a:pt x="-35" y="10980"/>
                    <a:pt x="103" y="10980"/>
                  </a:cubicBezTo>
                  <a:cubicBezTo>
                    <a:pt x="103" y="10800"/>
                    <a:pt x="519" y="10800"/>
                    <a:pt x="657" y="10620"/>
                  </a:cubicBezTo>
                  <a:cubicBezTo>
                    <a:pt x="796" y="10440"/>
                    <a:pt x="1073" y="10080"/>
                    <a:pt x="1211" y="9720"/>
                  </a:cubicBezTo>
                  <a:cubicBezTo>
                    <a:pt x="1211" y="9540"/>
                    <a:pt x="1350" y="9180"/>
                    <a:pt x="1350" y="8820"/>
                  </a:cubicBezTo>
                  <a:cubicBezTo>
                    <a:pt x="1350" y="8640"/>
                    <a:pt x="1350" y="8460"/>
                    <a:pt x="1350" y="8460"/>
                  </a:cubicBezTo>
                  <a:cubicBezTo>
                    <a:pt x="1488" y="8100"/>
                    <a:pt x="1903" y="7920"/>
                    <a:pt x="2042" y="7740"/>
                  </a:cubicBezTo>
                  <a:cubicBezTo>
                    <a:pt x="2180" y="7560"/>
                    <a:pt x="2457" y="7020"/>
                    <a:pt x="2596" y="7020"/>
                  </a:cubicBezTo>
                  <a:cubicBezTo>
                    <a:pt x="2873" y="6840"/>
                    <a:pt x="3427" y="6840"/>
                    <a:pt x="3565" y="6660"/>
                  </a:cubicBezTo>
                  <a:cubicBezTo>
                    <a:pt x="3980" y="6660"/>
                    <a:pt x="4534" y="6660"/>
                    <a:pt x="4811" y="6660"/>
                  </a:cubicBezTo>
                  <a:cubicBezTo>
                    <a:pt x="5088" y="6480"/>
                    <a:pt x="5780" y="6300"/>
                    <a:pt x="6057" y="6300"/>
                  </a:cubicBezTo>
                  <a:cubicBezTo>
                    <a:pt x="6196" y="6120"/>
                    <a:pt x="6611" y="5580"/>
                    <a:pt x="6750" y="5400"/>
                  </a:cubicBezTo>
                  <a:cubicBezTo>
                    <a:pt x="7027" y="5400"/>
                    <a:pt x="7580" y="5220"/>
                    <a:pt x="7857" y="5220"/>
                  </a:cubicBezTo>
                  <a:cubicBezTo>
                    <a:pt x="8134" y="5220"/>
                    <a:pt x="8550" y="5220"/>
                    <a:pt x="8827" y="5220"/>
                  </a:cubicBezTo>
                  <a:cubicBezTo>
                    <a:pt x="8965" y="5220"/>
                    <a:pt x="9103" y="5220"/>
                    <a:pt x="9242" y="5220"/>
                  </a:cubicBezTo>
                  <a:cubicBezTo>
                    <a:pt x="9519" y="5220"/>
                    <a:pt x="10073" y="5040"/>
                    <a:pt x="10350" y="5040"/>
                  </a:cubicBezTo>
                  <a:cubicBezTo>
                    <a:pt x="10488" y="5040"/>
                    <a:pt x="10903" y="4680"/>
                    <a:pt x="11180" y="4500"/>
                  </a:cubicBezTo>
                  <a:cubicBezTo>
                    <a:pt x="11319" y="4500"/>
                    <a:pt x="11596" y="4680"/>
                    <a:pt x="11734" y="4500"/>
                  </a:cubicBezTo>
                  <a:cubicBezTo>
                    <a:pt x="11873" y="4320"/>
                    <a:pt x="11734" y="3420"/>
                    <a:pt x="12011" y="3240"/>
                  </a:cubicBezTo>
                  <a:cubicBezTo>
                    <a:pt x="12150" y="2880"/>
                    <a:pt x="12703" y="3060"/>
                    <a:pt x="12980" y="2880"/>
                  </a:cubicBezTo>
                  <a:cubicBezTo>
                    <a:pt x="13257" y="2880"/>
                    <a:pt x="13811" y="2700"/>
                    <a:pt x="14088" y="2520"/>
                  </a:cubicBezTo>
                  <a:cubicBezTo>
                    <a:pt x="14365" y="2340"/>
                    <a:pt x="14919" y="2160"/>
                    <a:pt x="15196" y="1800"/>
                  </a:cubicBezTo>
                  <a:cubicBezTo>
                    <a:pt x="15334" y="1800"/>
                    <a:pt x="15750" y="1080"/>
                    <a:pt x="15888" y="720"/>
                  </a:cubicBezTo>
                  <a:cubicBezTo>
                    <a:pt x="16027" y="540"/>
                    <a:pt x="16303" y="180"/>
                    <a:pt x="16580" y="0"/>
                  </a:cubicBezTo>
                  <a:cubicBezTo>
                    <a:pt x="16719" y="0"/>
                    <a:pt x="17134" y="0"/>
                    <a:pt x="17273" y="180"/>
                  </a:cubicBezTo>
                  <a:cubicBezTo>
                    <a:pt x="17550" y="180"/>
                    <a:pt x="17827" y="540"/>
                    <a:pt x="17965" y="720"/>
                  </a:cubicBezTo>
                  <a:cubicBezTo>
                    <a:pt x="18242" y="900"/>
                    <a:pt x="18657" y="1260"/>
                    <a:pt x="18934" y="1440"/>
                  </a:cubicBezTo>
                  <a:cubicBezTo>
                    <a:pt x="19211" y="1620"/>
                    <a:pt x="19765" y="1800"/>
                    <a:pt x="19903" y="1800"/>
                  </a:cubicBezTo>
                  <a:cubicBezTo>
                    <a:pt x="20180" y="1980"/>
                    <a:pt x="20873" y="2520"/>
                    <a:pt x="21011" y="2700"/>
                  </a:cubicBezTo>
                  <a:cubicBezTo>
                    <a:pt x="21150" y="2880"/>
                    <a:pt x="21565" y="2880"/>
                    <a:pt x="21565" y="3060"/>
                  </a:cubicBezTo>
                  <a:cubicBezTo>
                    <a:pt x="21565" y="3420"/>
                    <a:pt x="20734" y="4320"/>
                    <a:pt x="20734" y="43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67">
              <a:extLst>
                <a:ext uri="{FF2B5EF4-FFF2-40B4-BE49-F238E27FC236}">
                  <a16:creationId xmlns:a16="http://schemas.microsoft.com/office/drawing/2014/main" id="{09357B10-8F91-4846-B018-AAB92ECE470C}"/>
                </a:ext>
              </a:extLst>
            </p:cNvPr>
            <p:cNvSpPr/>
            <p:nvPr/>
          </p:nvSpPr>
          <p:spPr>
            <a:xfrm>
              <a:off x="8305122" y="1041992"/>
              <a:ext cx="101438" cy="107675"/>
            </a:xfrm>
            <a:custGeom>
              <a:avLst/>
              <a:gdLst/>
              <a:ahLst/>
              <a:cxnLst>
                <a:cxn ang="0">
                  <a:pos x="wd2" y="hd2"/>
                </a:cxn>
                <a:cxn ang="5400000">
                  <a:pos x="wd2" y="hd2"/>
                </a:cxn>
                <a:cxn ang="10800000">
                  <a:pos x="wd2" y="hd2"/>
                </a:cxn>
                <a:cxn ang="16200000">
                  <a:pos x="wd2" y="hd2"/>
                </a:cxn>
              </a:cxnLst>
              <a:rect l="0" t="0" r="r" b="b"/>
              <a:pathLst>
                <a:path w="20512" h="20685" extrusionOk="0">
                  <a:moveTo>
                    <a:pt x="19912" y="6709"/>
                  </a:moveTo>
                  <a:cubicBezTo>
                    <a:pt x="21262" y="6709"/>
                    <a:pt x="19912" y="9250"/>
                    <a:pt x="19912" y="9250"/>
                  </a:cubicBezTo>
                  <a:cubicBezTo>
                    <a:pt x="18562" y="10520"/>
                    <a:pt x="17212" y="14332"/>
                    <a:pt x="15862" y="15603"/>
                  </a:cubicBezTo>
                  <a:cubicBezTo>
                    <a:pt x="14512" y="16873"/>
                    <a:pt x="11812" y="19414"/>
                    <a:pt x="10462" y="20685"/>
                  </a:cubicBezTo>
                  <a:cubicBezTo>
                    <a:pt x="9112" y="20685"/>
                    <a:pt x="6412" y="19414"/>
                    <a:pt x="5062" y="19414"/>
                  </a:cubicBezTo>
                  <a:cubicBezTo>
                    <a:pt x="3712" y="18144"/>
                    <a:pt x="1012" y="16873"/>
                    <a:pt x="1012" y="15603"/>
                  </a:cubicBezTo>
                  <a:cubicBezTo>
                    <a:pt x="-338" y="14332"/>
                    <a:pt x="-338" y="10520"/>
                    <a:pt x="1012" y="9250"/>
                  </a:cubicBezTo>
                  <a:cubicBezTo>
                    <a:pt x="1012" y="7979"/>
                    <a:pt x="2362" y="4167"/>
                    <a:pt x="3712" y="2897"/>
                  </a:cubicBezTo>
                  <a:cubicBezTo>
                    <a:pt x="5062" y="1626"/>
                    <a:pt x="7762" y="356"/>
                    <a:pt x="9112" y="356"/>
                  </a:cubicBezTo>
                  <a:cubicBezTo>
                    <a:pt x="10462" y="-915"/>
                    <a:pt x="13162" y="1626"/>
                    <a:pt x="14512" y="1626"/>
                  </a:cubicBezTo>
                  <a:cubicBezTo>
                    <a:pt x="15862" y="2897"/>
                    <a:pt x="19912" y="4167"/>
                    <a:pt x="19912" y="6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68">
              <a:extLst>
                <a:ext uri="{FF2B5EF4-FFF2-40B4-BE49-F238E27FC236}">
                  <a16:creationId xmlns:a16="http://schemas.microsoft.com/office/drawing/2014/main" id="{8768B810-827E-4193-B412-689C4D4D1B40}"/>
                </a:ext>
              </a:extLst>
            </p:cNvPr>
            <p:cNvSpPr/>
            <p:nvPr/>
          </p:nvSpPr>
          <p:spPr>
            <a:xfrm>
              <a:off x="8305122" y="1041992"/>
              <a:ext cx="101438" cy="107675"/>
            </a:xfrm>
            <a:custGeom>
              <a:avLst/>
              <a:gdLst/>
              <a:ahLst/>
              <a:cxnLst>
                <a:cxn ang="0">
                  <a:pos x="wd2" y="hd2"/>
                </a:cxn>
                <a:cxn ang="5400000">
                  <a:pos x="wd2" y="hd2"/>
                </a:cxn>
                <a:cxn ang="10800000">
                  <a:pos x="wd2" y="hd2"/>
                </a:cxn>
                <a:cxn ang="16200000">
                  <a:pos x="wd2" y="hd2"/>
                </a:cxn>
              </a:cxnLst>
              <a:rect l="0" t="0" r="r" b="b"/>
              <a:pathLst>
                <a:path w="20512" h="20685" extrusionOk="0">
                  <a:moveTo>
                    <a:pt x="19912" y="6709"/>
                  </a:moveTo>
                  <a:cubicBezTo>
                    <a:pt x="21262" y="6709"/>
                    <a:pt x="19912" y="9250"/>
                    <a:pt x="19912" y="9250"/>
                  </a:cubicBezTo>
                  <a:cubicBezTo>
                    <a:pt x="18562" y="10520"/>
                    <a:pt x="17212" y="14332"/>
                    <a:pt x="15862" y="15603"/>
                  </a:cubicBezTo>
                  <a:cubicBezTo>
                    <a:pt x="14512" y="16873"/>
                    <a:pt x="11812" y="19414"/>
                    <a:pt x="10462" y="20685"/>
                  </a:cubicBezTo>
                  <a:cubicBezTo>
                    <a:pt x="9112" y="20685"/>
                    <a:pt x="6412" y="19414"/>
                    <a:pt x="5062" y="19414"/>
                  </a:cubicBezTo>
                  <a:cubicBezTo>
                    <a:pt x="3712" y="18144"/>
                    <a:pt x="1012" y="16873"/>
                    <a:pt x="1012" y="15603"/>
                  </a:cubicBezTo>
                  <a:cubicBezTo>
                    <a:pt x="-338" y="14332"/>
                    <a:pt x="-338" y="10520"/>
                    <a:pt x="1012" y="9250"/>
                  </a:cubicBezTo>
                  <a:cubicBezTo>
                    <a:pt x="1012" y="7979"/>
                    <a:pt x="2362" y="4167"/>
                    <a:pt x="3712" y="2897"/>
                  </a:cubicBezTo>
                  <a:cubicBezTo>
                    <a:pt x="5062" y="1626"/>
                    <a:pt x="7762" y="356"/>
                    <a:pt x="9112" y="356"/>
                  </a:cubicBezTo>
                  <a:cubicBezTo>
                    <a:pt x="10462" y="-915"/>
                    <a:pt x="13162" y="1626"/>
                    <a:pt x="14512" y="1626"/>
                  </a:cubicBezTo>
                  <a:cubicBezTo>
                    <a:pt x="15862" y="2897"/>
                    <a:pt x="19912" y="4167"/>
                    <a:pt x="19912" y="670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69">
              <a:extLst>
                <a:ext uri="{FF2B5EF4-FFF2-40B4-BE49-F238E27FC236}">
                  <a16:creationId xmlns:a16="http://schemas.microsoft.com/office/drawing/2014/main" id="{E046BC54-E9C9-48EA-A016-DE0A3E159FD0}"/>
                </a:ext>
              </a:extLst>
            </p:cNvPr>
            <p:cNvSpPr/>
            <p:nvPr/>
          </p:nvSpPr>
          <p:spPr>
            <a:xfrm>
              <a:off x="6467923" y="422526"/>
              <a:ext cx="1953590" cy="1115047"/>
            </a:xfrm>
            <a:custGeom>
              <a:avLst/>
              <a:gdLst/>
              <a:ahLst/>
              <a:cxnLst>
                <a:cxn ang="0">
                  <a:pos x="wd2" y="hd2"/>
                </a:cxn>
                <a:cxn ang="5400000">
                  <a:pos x="wd2" y="hd2"/>
                </a:cxn>
                <a:cxn ang="10800000">
                  <a:pos x="wd2" y="hd2"/>
                </a:cxn>
                <a:cxn ang="16200000">
                  <a:pos x="wd2" y="hd2"/>
                </a:cxn>
              </a:cxnLst>
              <a:rect l="0" t="0" r="r" b="b"/>
              <a:pathLst>
                <a:path w="21600" h="21529" extrusionOk="0">
                  <a:moveTo>
                    <a:pt x="1102" y="58"/>
                  </a:moveTo>
                  <a:cubicBezTo>
                    <a:pt x="1176" y="58"/>
                    <a:pt x="1249" y="186"/>
                    <a:pt x="1322" y="315"/>
                  </a:cubicBezTo>
                  <a:cubicBezTo>
                    <a:pt x="1396" y="315"/>
                    <a:pt x="1469" y="186"/>
                    <a:pt x="1469" y="186"/>
                  </a:cubicBezTo>
                  <a:cubicBezTo>
                    <a:pt x="1616" y="186"/>
                    <a:pt x="1837" y="58"/>
                    <a:pt x="1910" y="186"/>
                  </a:cubicBezTo>
                  <a:cubicBezTo>
                    <a:pt x="1984" y="186"/>
                    <a:pt x="1984" y="186"/>
                    <a:pt x="2057" y="186"/>
                  </a:cubicBezTo>
                  <a:cubicBezTo>
                    <a:pt x="2131" y="315"/>
                    <a:pt x="2204" y="315"/>
                    <a:pt x="2278" y="315"/>
                  </a:cubicBezTo>
                  <a:cubicBezTo>
                    <a:pt x="2351" y="315"/>
                    <a:pt x="2424" y="443"/>
                    <a:pt x="2498" y="443"/>
                  </a:cubicBezTo>
                  <a:cubicBezTo>
                    <a:pt x="2571" y="443"/>
                    <a:pt x="2718" y="443"/>
                    <a:pt x="2792" y="572"/>
                  </a:cubicBezTo>
                  <a:cubicBezTo>
                    <a:pt x="2792" y="572"/>
                    <a:pt x="2865" y="700"/>
                    <a:pt x="2939" y="829"/>
                  </a:cubicBezTo>
                  <a:cubicBezTo>
                    <a:pt x="3012" y="958"/>
                    <a:pt x="3159" y="1086"/>
                    <a:pt x="3233" y="1086"/>
                  </a:cubicBezTo>
                  <a:cubicBezTo>
                    <a:pt x="3380" y="1086"/>
                    <a:pt x="3673" y="1215"/>
                    <a:pt x="3673" y="1215"/>
                  </a:cubicBezTo>
                  <a:cubicBezTo>
                    <a:pt x="3673" y="1215"/>
                    <a:pt x="3894" y="1215"/>
                    <a:pt x="3967" y="1215"/>
                  </a:cubicBezTo>
                  <a:cubicBezTo>
                    <a:pt x="4041" y="1215"/>
                    <a:pt x="4114" y="1086"/>
                    <a:pt x="4188" y="1086"/>
                  </a:cubicBezTo>
                  <a:cubicBezTo>
                    <a:pt x="4335" y="1215"/>
                    <a:pt x="4408" y="1215"/>
                    <a:pt x="4482" y="1215"/>
                  </a:cubicBezTo>
                  <a:cubicBezTo>
                    <a:pt x="4555" y="1343"/>
                    <a:pt x="4555" y="1472"/>
                    <a:pt x="4629" y="1472"/>
                  </a:cubicBezTo>
                  <a:cubicBezTo>
                    <a:pt x="4702" y="1600"/>
                    <a:pt x="4776" y="1600"/>
                    <a:pt x="4776" y="1729"/>
                  </a:cubicBezTo>
                  <a:cubicBezTo>
                    <a:pt x="4849" y="1858"/>
                    <a:pt x="4996" y="1986"/>
                    <a:pt x="4996" y="1986"/>
                  </a:cubicBezTo>
                  <a:cubicBezTo>
                    <a:pt x="5069" y="2115"/>
                    <a:pt x="5143" y="2243"/>
                    <a:pt x="5216" y="2372"/>
                  </a:cubicBezTo>
                  <a:cubicBezTo>
                    <a:pt x="5290" y="2500"/>
                    <a:pt x="5437" y="2500"/>
                    <a:pt x="5510" y="2500"/>
                  </a:cubicBezTo>
                  <a:cubicBezTo>
                    <a:pt x="5657" y="2629"/>
                    <a:pt x="5878" y="2629"/>
                    <a:pt x="5878" y="2629"/>
                  </a:cubicBezTo>
                  <a:cubicBezTo>
                    <a:pt x="5878" y="2629"/>
                    <a:pt x="6098" y="3015"/>
                    <a:pt x="6245" y="3143"/>
                  </a:cubicBezTo>
                  <a:cubicBezTo>
                    <a:pt x="6318" y="3143"/>
                    <a:pt x="6392" y="3272"/>
                    <a:pt x="6465" y="3272"/>
                  </a:cubicBezTo>
                  <a:cubicBezTo>
                    <a:pt x="6539" y="3272"/>
                    <a:pt x="6686" y="3272"/>
                    <a:pt x="6759" y="3143"/>
                  </a:cubicBezTo>
                  <a:cubicBezTo>
                    <a:pt x="6906" y="3143"/>
                    <a:pt x="7053" y="3015"/>
                    <a:pt x="7053" y="3015"/>
                  </a:cubicBezTo>
                  <a:cubicBezTo>
                    <a:pt x="7567" y="2500"/>
                    <a:pt x="8449" y="1600"/>
                    <a:pt x="8890" y="1215"/>
                  </a:cubicBezTo>
                  <a:cubicBezTo>
                    <a:pt x="9110" y="1086"/>
                    <a:pt x="9404" y="829"/>
                    <a:pt x="9624" y="829"/>
                  </a:cubicBezTo>
                  <a:cubicBezTo>
                    <a:pt x="10139" y="700"/>
                    <a:pt x="11094" y="1086"/>
                    <a:pt x="11535" y="1215"/>
                  </a:cubicBezTo>
                  <a:cubicBezTo>
                    <a:pt x="11755" y="1343"/>
                    <a:pt x="12196" y="1858"/>
                    <a:pt x="12416" y="1986"/>
                  </a:cubicBezTo>
                  <a:cubicBezTo>
                    <a:pt x="12416" y="1986"/>
                    <a:pt x="12563" y="1986"/>
                    <a:pt x="12637" y="2115"/>
                  </a:cubicBezTo>
                  <a:cubicBezTo>
                    <a:pt x="12637" y="2115"/>
                    <a:pt x="12637" y="2372"/>
                    <a:pt x="12710" y="2500"/>
                  </a:cubicBezTo>
                  <a:cubicBezTo>
                    <a:pt x="12784" y="2629"/>
                    <a:pt x="12931" y="2629"/>
                    <a:pt x="13004" y="2629"/>
                  </a:cubicBezTo>
                  <a:cubicBezTo>
                    <a:pt x="13151" y="2629"/>
                    <a:pt x="13298" y="2758"/>
                    <a:pt x="13445" y="2758"/>
                  </a:cubicBezTo>
                  <a:cubicBezTo>
                    <a:pt x="13592" y="2886"/>
                    <a:pt x="13812" y="2758"/>
                    <a:pt x="13959" y="2758"/>
                  </a:cubicBezTo>
                  <a:cubicBezTo>
                    <a:pt x="14400" y="2758"/>
                    <a:pt x="15282" y="2629"/>
                    <a:pt x="15649" y="2886"/>
                  </a:cubicBezTo>
                  <a:cubicBezTo>
                    <a:pt x="17339" y="3658"/>
                    <a:pt x="21600" y="8672"/>
                    <a:pt x="21600" y="8672"/>
                  </a:cubicBezTo>
                  <a:cubicBezTo>
                    <a:pt x="21600" y="8672"/>
                    <a:pt x="20645" y="11243"/>
                    <a:pt x="20204" y="12015"/>
                  </a:cubicBezTo>
                  <a:cubicBezTo>
                    <a:pt x="20204" y="12143"/>
                    <a:pt x="20057" y="12272"/>
                    <a:pt x="19984" y="12272"/>
                  </a:cubicBezTo>
                  <a:cubicBezTo>
                    <a:pt x="19910" y="12529"/>
                    <a:pt x="19763" y="12786"/>
                    <a:pt x="19690" y="12915"/>
                  </a:cubicBezTo>
                  <a:cubicBezTo>
                    <a:pt x="19543" y="13043"/>
                    <a:pt x="19396" y="13043"/>
                    <a:pt x="19322" y="13172"/>
                  </a:cubicBezTo>
                  <a:cubicBezTo>
                    <a:pt x="19249" y="13300"/>
                    <a:pt x="19176" y="13686"/>
                    <a:pt x="19176" y="13943"/>
                  </a:cubicBezTo>
                  <a:cubicBezTo>
                    <a:pt x="19176" y="14072"/>
                    <a:pt x="19176" y="14458"/>
                    <a:pt x="19102" y="14586"/>
                  </a:cubicBezTo>
                  <a:cubicBezTo>
                    <a:pt x="19029" y="14586"/>
                    <a:pt x="18955" y="14458"/>
                    <a:pt x="18882" y="14458"/>
                  </a:cubicBezTo>
                  <a:cubicBezTo>
                    <a:pt x="18808" y="14329"/>
                    <a:pt x="18588" y="14329"/>
                    <a:pt x="18514" y="14200"/>
                  </a:cubicBezTo>
                  <a:cubicBezTo>
                    <a:pt x="18514" y="14200"/>
                    <a:pt x="18514" y="13815"/>
                    <a:pt x="18514" y="13686"/>
                  </a:cubicBezTo>
                  <a:cubicBezTo>
                    <a:pt x="18441" y="13429"/>
                    <a:pt x="18294" y="13043"/>
                    <a:pt x="18147" y="12915"/>
                  </a:cubicBezTo>
                  <a:cubicBezTo>
                    <a:pt x="18073" y="12915"/>
                    <a:pt x="17927" y="12915"/>
                    <a:pt x="17853" y="12915"/>
                  </a:cubicBezTo>
                  <a:cubicBezTo>
                    <a:pt x="17780" y="12786"/>
                    <a:pt x="17559" y="12529"/>
                    <a:pt x="17559" y="12400"/>
                  </a:cubicBezTo>
                  <a:cubicBezTo>
                    <a:pt x="17559" y="12272"/>
                    <a:pt x="17559" y="12272"/>
                    <a:pt x="17633" y="12272"/>
                  </a:cubicBezTo>
                  <a:cubicBezTo>
                    <a:pt x="17633" y="12143"/>
                    <a:pt x="17706" y="12015"/>
                    <a:pt x="17706" y="11886"/>
                  </a:cubicBezTo>
                  <a:cubicBezTo>
                    <a:pt x="17633" y="11758"/>
                    <a:pt x="17486" y="11886"/>
                    <a:pt x="17486" y="11758"/>
                  </a:cubicBezTo>
                  <a:cubicBezTo>
                    <a:pt x="17486" y="11629"/>
                    <a:pt x="17633" y="11372"/>
                    <a:pt x="17633" y="11243"/>
                  </a:cubicBezTo>
                  <a:cubicBezTo>
                    <a:pt x="17633" y="11115"/>
                    <a:pt x="17412" y="10986"/>
                    <a:pt x="17265" y="10986"/>
                  </a:cubicBezTo>
                  <a:cubicBezTo>
                    <a:pt x="17265" y="10986"/>
                    <a:pt x="17192" y="11115"/>
                    <a:pt x="17192" y="11243"/>
                  </a:cubicBezTo>
                  <a:cubicBezTo>
                    <a:pt x="17118" y="11243"/>
                    <a:pt x="16971" y="11243"/>
                    <a:pt x="16824" y="11243"/>
                  </a:cubicBezTo>
                  <a:cubicBezTo>
                    <a:pt x="16751" y="11243"/>
                    <a:pt x="16604" y="11372"/>
                    <a:pt x="16531" y="11372"/>
                  </a:cubicBezTo>
                  <a:cubicBezTo>
                    <a:pt x="16457" y="11372"/>
                    <a:pt x="16310" y="11372"/>
                    <a:pt x="16237" y="11500"/>
                  </a:cubicBezTo>
                  <a:cubicBezTo>
                    <a:pt x="16163" y="11500"/>
                    <a:pt x="16163" y="11886"/>
                    <a:pt x="16090" y="11886"/>
                  </a:cubicBezTo>
                  <a:cubicBezTo>
                    <a:pt x="16016" y="12015"/>
                    <a:pt x="15869" y="12015"/>
                    <a:pt x="15869" y="12143"/>
                  </a:cubicBezTo>
                  <a:cubicBezTo>
                    <a:pt x="15796" y="12143"/>
                    <a:pt x="15722" y="12143"/>
                    <a:pt x="15722" y="12272"/>
                  </a:cubicBezTo>
                  <a:cubicBezTo>
                    <a:pt x="15722" y="12272"/>
                    <a:pt x="15649" y="12400"/>
                    <a:pt x="15722" y="12529"/>
                  </a:cubicBezTo>
                  <a:cubicBezTo>
                    <a:pt x="15722" y="12658"/>
                    <a:pt x="15943" y="12658"/>
                    <a:pt x="16016" y="12658"/>
                  </a:cubicBezTo>
                  <a:cubicBezTo>
                    <a:pt x="16090" y="12658"/>
                    <a:pt x="16163" y="12529"/>
                    <a:pt x="16237" y="12400"/>
                  </a:cubicBezTo>
                  <a:cubicBezTo>
                    <a:pt x="16310" y="12400"/>
                    <a:pt x="16457" y="12400"/>
                    <a:pt x="16531" y="12400"/>
                  </a:cubicBezTo>
                  <a:cubicBezTo>
                    <a:pt x="16678" y="12529"/>
                    <a:pt x="16751" y="12786"/>
                    <a:pt x="16824" y="13043"/>
                  </a:cubicBezTo>
                  <a:cubicBezTo>
                    <a:pt x="16898" y="13300"/>
                    <a:pt x="16898" y="13686"/>
                    <a:pt x="16971" y="13943"/>
                  </a:cubicBezTo>
                  <a:cubicBezTo>
                    <a:pt x="16971" y="14072"/>
                    <a:pt x="17045" y="14200"/>
                    <a:pt x="16971" y="14329"/>
                  </a:cubicBezTo>
                  <a:cubicBezTo>
                    <a:pt x="16971" y="14458"/>
                    <a:pt x="16751" y="14586"/>
                    <a:pt x="16678" y="14586"/>
                  </a:cubicBezTo>
                  <a:cubicBezTo>
                    <a:pt x="16531" y="14715"/>
                    <a:pt x="16310" y="14715"/>
                    <a:pt x="16163" y="14715"/>
                  </a:cubicBezTo>
                  <a:cubicBezTo>
                    <a:pt x="16016" y="14843"/>
                    <a:pt x="15796" y="14972"/>
                    <a:pt x="15649" y="15100"/>
                  </a:cubicBezTo>
                  <a:cubicBezTo>
                    <a:pt x="15576" y="15100"/>
                    <a:pt x="15429" y="15229"/>
                    <a:pt x="15355" y="15358"/>
                  </a:cubicBezTo>
                  <a:cubicBezTo>
                    <a:pt x="15208" y="15358"/>
                    <a:pt x="14988" y="15358"/>
                    <a:pt x="14914" y="15229"/>
                  </a:cubicBezTo>
                  <a:cubicBezTo>
                    <a:pt x="14841" y="15100"/>
                    <a:pt x="14620" y="14843"/>
                    <a:pt x="14473" y="14715"/>
                  </a:cubicBezTo>
                  <a:cubicBezTo>
                    <a:pt x="14473" y="14586"/>
                    <a:pt x="14327" y="14458"/>
                    <a:pt x="14253" y="14458"/>
                  </a:cubicBezTo>
                  <a:cubicBezTo>
                    <a:pt x="14106" y="14329"/>
                    <a:pt x="13812" y="14586"/>
                    <a:pt x="13739" y="14586"/>
                  </a:cubicBezTo>
                  <a:cubicBezTo>
                    <a:pt x="13665" y="14458"/>
                    <a:pt x="13592" y="14329"/>
                    <a:pt x="13592" y="14200"/>
                  </a:cubicBezTo>
                  <a:cubicBezTo>
                    <a:pt x="13518" y="14200"/>
                    <a:pt x="13518" y="13943"/>
                    <a:pt x="13445" y="13815"/>
                  </a:cubicBezTo>
                  <a:cubicBezTo>
                    <a:pt x="13445" y="13815"/>
                    <a:pt x="13298" y="13815"/>
                    <a:pt x="13298" y="13815"/>
                  </a:cubicBezTo>
                  <a:cubicBezTo>
                    <a:pt x="13224" y="13815"/>
                    <a:pt x="13078" y="13686"/>
                    <a:pt x="13004" y="13686"/>
                  </a:cubicBezTo>
                  <a:cubicBezTo>
                    <a:pt x="12931" y="13558"/>
                    <a:pt x="12710" y="12915"/>
                    <a:pt x="12563" y="13043"/>
                  </a:cubicBezTo>
                  <a:cubicBezTo>
                    <a:pt x="12490" y="13043"/>
                    <a:pt x="12490" y="13558"/>
                    <a:pt x="12416" y="13686"/>
                  </a:cubicBezTo>
                  <a:cubicBezTo>
                    <a:pt x="12416" y="13943"/>
                    <a:pt x="12122" y="14329"/>
                    <a:pt x="11976" y="14458"/>
                  </a:cubicBezTo>
                  <a:cubicBezTo>
                    <a:pt x="11976" y="14458"/>
                    <a:pt x="11755" y="14586"/>
                    <a:pt x="11682" y="14586"/>
                  </a:cubicBezTo>
                  <a:cubicBezTo>
                    <a:pt x="11535" y="14715"/>
                    <a:pt x="11241" y="14843"/>
                    <a:pt x="11094" y="14715"/>
                  </a:cubicBezTo>
                  <a:cubicBezTo>
                    <a:pt x="10947" y="14715"/>
                    <a:pt x="10800" y="14458"/>
                    <a:pt x="10727" y="14329"/>
                  </a:cubicBezTo>
                  <a:cubicBezTo>
                    <a:pt x="10653" y="14200"/>
                    <a:pt x="10580" y="14072"/>
                    <a:pt x="10506" y="13943"/>
                  </a:cubicBezTo>
                  <a:cubicBezTo>
                    <a:pt x="10359" y="13815"/>
                    <a:pt x="10139" y="13558"/>
                    <a:pt x="9918" y="13429"/>
                  </a:cubicBezTo>
                  <a:cubicBezTo>
                    <a:pt x="9845" y="13429"/>
                    <a:pt x="9698" y="13429"/>
                    <a:pt x="9624" y="13429"/>
                  </a:cubicBezTo>
                  <a:cubicBezTo>
                    <a:pt x="9478" y="13429"/>
                    <a:pt x="9331" y="13558"/>
                    <a:pt x="9257" y="13686"/>
                  </a:cubicBezTo>
                  <a:cubicBezTo>
                    <a:pt x="9184" y="13686"/>
                    <a:pt x="8890" y="13815"/>
                    <a:pt x="8816" y="13815"/>
                  </a:cubicBezTo>
                  <a:cubicBezTo>
                    <a:pt x="8743" y="13943"/>
                    <a:pt x="8596" y="14200"/>
                    <a:pt x="8596" y="14200"/>
                  </a:cubicBezTo>
                  <a:cubicBezTo>
                    <a:pt x="8596" y="14329"/>
                    <a:pt x="8596" y="14586"/>
                    <a:pt x="8596" y="14715"/>
                  </a:cubicBezTo>
                  <a:cubicBezTo>
                    <a:pt x="8596" y="14972"/>
                    <a:pt x="8743" y="15229"/>
                    <a:pt x="8816" y="15486"/>
                  </a:cubicBezTo>
                  <a:cubicBezTo>
                    <a:pt x="8890" y="15486"/>
                    <a:pt x="8963" y="15615"/>
                    <a:pt x="9037" y="15743"/>
                  </a:cubicBezTo>
                  <a:cubicBezTo>
                    <a:pt x="9184" y="15872"/>
                    <a:pt x="9331" y="16258"/>
                    <a:pt x="9478" y="16386"/>
                  </a:cubicBezTo>
                  <a:cubicBezTo>
                    <a:pt x="9551" y="16386"/>
                    <a:pt x="9698" y="16515"/>
                    <a:pt x="9698" y="16515"/>
                  </a:cubicBezTo>
                  <a:cubicBezTo>
                    <a:pt x="9771" y="16772"/>
                    <a:pt x="9698" y="17286"/>
                    <a:pt x="9624" y="17415"/>
                  </a:cubicBezTo>
                  <a:cubicBezTo>
                    <a:pt x="9624" y="17543"/>
                    <a:pt x="9551" y="17800"/>
                    <a:pt x="9478" y="17929"/>
                  </a:cubicBezTo>
                  <a:cubicBezTo>
                    <a:pt x="9331" y="17929"/>
                    <a:pt x="9110" y="17929"/>
                    <a:pt x="8963" y="17929"/>
                  </a:cubicBezTo>
                  <a:cubicBezTo>
                    <a:pt x="8816" y="17929"/>
                    <a:pt x="8522" y="17929"/>
                    <a:pt x="8376" y="18058"/>
                  </a:cubicBezTo>
                  <a:cubicBezTo>
                    <a:pt x="8302" y="18058"/>
                    <a:pt x="8302" y="18186"/>
                    <a:pt x="8229" y="18315"/>
                  </a:cubicBezTo>
                  <a:cubicBezTo>
                    <a:pt x="8155" y="18572"/>
                    <a:pt x="8229" y="19086"/>
                    <a:pt x="8155" y="19343"/>
                  </a:cubicBezTo>
                  <a:cubicBezTo>
                    <a:pt x="8082" y="19472"/>
                    <a:pt x="7935" y="19600"/>
                    <a:pt x="7935" y="19729"/>
                  </a:cubicBezTo>
                  <a:cubicBezTo>
                    <a:pt x="7861" y="19858"/>
                    <a:pt x="7788" y="20243"/>
                    <a:pt x="7788" y="20372"/>
                  </a:cubicBezTo>
                  <a:cubicBezTo>
                    <a:pt x="7714" y="20500"/>
                    <a:pt x="7714" y="20758"/>
                    <a:pt x="7714" y="20758"/>
                  </a:cubicBezTo>
                  <a:cubicBezTo>
                    <a:pt x="7641" y="20886"/>
                    <a:pt x="7567" y="20886"/>
                    <a:pt x="7567" y="20886"/>
                  </a:cubicBezTo>
                  <a:cubicBezTo>
                    <a:pt x="7494" y="21015"/>
                    <a:pt x="7420" y="21143"/>
                    <a:pt x="7420" y="21272"/>
                  </a:cubicBezTo>
                  <a:cubicBezTo>
                    <a:pt x="7347" y="21400"/>
                    <a:pt x="7200" y="21529"/>
                    <a:pt x="7200" y="21529"/>
                  </a:cubicBezTo>
                  <a:cubicBezTo>
                    <a:pt x="7200" y="21529"/>
                    <a:pt x="6980" y="20243"/>
                    <a:pt x="6906" y="20115"/>
                  </a:cubicBezTo>
                  <a:cubicBezTo>
                    <a:pt x="6759" y="19986"/>
                    <a:pt x="6612" y="19986"/>
                    <a:pt x="6465" y="19858"/>
                  </a:cubicBezTo>
                  <a:cubicBezTo>
                    <a:pt x="6392" y="19858"/>
                    <a:pt x="6318" y="19729"/>
                    <a:pt x="6245" y="19600"/>
                  </a:cubicBezTo>
                  <a:cubicBezTo>
                    <a:pt x="6098" y="19600"/>
                    <a:pt x="5731" y="19600"/>
                    <a:pt x="5657" y="19343"/>
                  </a:cubicBezTo>
                  <a:cubicBezTo>
                    <a:pt x="5584" y="19215"/>
                    <a:pt x="5804" y="18829"/>
                    <a:pt x="5878" y="18700"/>
                  </a:cubicBezTo>
                  <a:cubicBezTo>
                    <a:pt x="5878" y="18572"/>
                    <a:pt x="5878" y="18186"/>
                    <a:pt x="5951" y="18058"/>
                  </a:cubicBezTo>
                  <a:cubicBezTo>
                    <a:pt x="6024" y="17929"/>
                    <a:pt x="6318" y="18058"/>
                    <a:pt x="6318" y="17929"/>
                  </a:cubicBezTo>
                  <a:cubicBezTo>
                    <a:pt x="6318" y="17800"/>
                    <a:pt x="6171" y="17672"/>
                    <a:pt x="6171" y="17672"/>
                  </a:cubicBezTo>
                  <a:cubicBezTo>
                    <a:pt x="6098" y="17543"/>
                    <a:pt x="5951" y="17415"/>
                    <a:pt x="5951" y="17286"/>
                  </a:cubicBezTo>
                  <a:cubicBezTo>
                    <a:pt x="5878" y="17158"/>
                    <a:pt x="5878" y="16772"/>
                    <a:pt x="5804" y="16643"/>
                  </a:cubicBezTo>
                  <a:cubicBezTo>
                    <a:pt x="5804" y="16515"/>
                    <a:pt x="5878" y="16258"/>
                    <a:pt x="5878" y="16129"/>
                  </a:cubicBezTo>
                  <a:cubicBezTo>
                    <a:pt x="5804" y="15743"/>
                    <a:pt x="5510" y="15358"/>
                    <a:pt x="5510" y="14972"/>
                  </a:cubicBezTo>
                  <a:cubicBezTo>
                    <a:pt x="5510" y="14843"/>
                    <a:pt x="5584" y="14329"/>
                    <a:pt x="5584" y="14200"/>
                  </a:cubicBezTo>
                  <a:cubicBezTo>
                    <a:pt x="5657" y="13943"/>
                    <a:pt x="5804" y="13558"/>
                    <a:pt x="5804" y="13429"/>
                  </a:cubicBezTo>
                  <a:cubicBezTo>
                    <a:pt x="5878" y="13043"/>
                    <a:pt x="5951" y="12400"/>
                    <a:pt x="5951" y="12015"/>
                  </a:cubicBezTo>
                  <a:cubicBezTo>
                    <a:pt x="5951" y="11886"/>
                    <a:pt x="5951" y="11372"/>
                    <a:pt x="5878" y="11243"/>
                  </a:cubicBezTo>
                  <a:cubicBezTo>
                    <a:pt x="5804" y="11115"/>
                    <a:pt x="5437" y="10986"/>
                    <a:pt x="5363" y="10858"/>
                  </a:cubicBezTo>
                  <a:cubicBezTo>
                    <a:pt x="5290" y="10858"/>
                    <a:pt x="5143" y="10600"/>
                    <a:pt x="5069" y="10600"/>
                  </a:cubicBezTo>
                  <a:cubicBezTo>
                    <a:pt x="4996" y="10600"/>
                    <a:pt x="4922" y="10729"/>
                    <a:pt x="4849" y="10729"/>
                  </a:cubicBezTo>
                  <a:cubicBezTo>
                    <a:pt x="4776" y="10729"/>
                    <a:pt x="4555" y="10858"/>
                    <a:pt x="4555" y="10729"/>
                  </a:cubicBezTo>
                  <a:cubicBezTo>
                    <a:pt x="4482" y="10729"/>
                    <a:pt x="4335" y="10600"/>
                    <a:pt x="4335" y="10600"/>
                  </a:cubicBezTo>
                  <a:cubicBezTo>
                    <a:pt x="4261" y="10472"/>
                    <a:pt x="4188" y="10215"/>
                    <a:pt x="4188" y="10086"/>
                  </a:cubicBezTo>
                  <a:cubicBezTo>
                    <a:pt x="4188" y="9958"/>
                    <a:pt x="4114" y="9572"/>
                    <a:pt x="4114" y="9572"/>
                  </a:cubicBezTo>
                  <a:cubicBezTo>
                    <a:pt x="4188" y="9443"/>
                    <a:pt x="4482" y="9572"/>
                    <a:pt x="4555" y="9572"/>
                  </a:cubicBezTo>
                  <a:cubicBezTo>
                    <a:pt x="4555" y="9572"/>
                    <a:pt x="4629" y="9443"/>
                    <a:pt x="4555" y="9315"/>
                  </a:cubicBezTo>
                  <a:cubicBezTo>
                    <a:pt x="4555" y="9186"/>
                    <a:pt x="4482" y="9058"/>
                    <a:pt x="4482" y="8929"/>
                  </a:cubicBezTo>
                  <a:cubicBezTo>
                    <a:pt x="4408" y="8800"/>
                    <a:pt x="4188" y="8543"/>
                    <a:pt x="4114" y="8415"/>
                  </a:cubicBezTo>
                  <a:cubicBezTo>
                    <a:pt x="4041" y="8286"/>
                    <a:pt x="3747" y="8286"/>
                    <a:pt x="3673" y="8158"/>
                  </a:cubicBezTo>
                  <a:cubicBezTo>
                    <a:pt x="3600" y="8158"/>
                    <a:pt x="3380" y="8029"/>
                    <a:pt x="3306" y="7772"/>
                  </a:cubicBezTo>
                  <a:cubicBezTo>
                    <a:pt x="3233" y="7643"/>
                    <a:pt x="3380" y="7129"/>
                    <a:pt x="3306" y="6872"/>
                  </a:cubicBezTo>
                  <a:cubicBezTo>
                    <a:pt x="3233" y="6615"/>
                    <a:pt x="2939" y="6615"/>
                    <a:pt x="2792" y="6615"/>
                  </a:cubicBezTo>
                  <a:cubicBezTo>
                    <a:pt x="2718" y="6615"/>
                    <a:pt x="2645" y="6743"/>
                    <a:pt x="2571" y="6743"/>
                  </a:cubicBezTo>
                  <a:cubicBezTo>
                    <a:pt x="2424" y="6743"/>
                    <a:pt x="2351" y="7000"/>
                    <a:pt x="2278" y="6872"/>
                  </a:cubicBezTo>
                  <a:cubicBezTo>
                    <a:pt x="2204" y="6872"/>
                    <a:pt x="2204" y="6486"/>
                    <a:pt x="2131" y="6358"/>
                  </a:cubicBezTo>
                  <a:cubicBezTo>
                    <a:pt x="2131" y="6358"/>
                    <a:pt x="2131" y="6229"/>
                    <a:pt x="2131" y="6100"/>
                  </a:cubicBezTo>
                  <a:cubicBezTo>
                    <a:pt x="2131" y="5972"/>
                    <a:pt x="2131" y="5715"/>
                    <a:pt x="2131" y="5715"/>
                  </a:cubicBezTo>
                  <a:cubicBezTo>
                    <a:pt x="2131" y="5715"/>
                    <a:pt x="2204" y="5586"/>
                    <a:pt x="2278" y="5458"/>
                  </a:cubicBezTo>
                  <a:cubicBezTo>
                    <a:pt x="2351" y="5458"/>
                    <a:pt x="2498" y="5458"/>
                    <a:pt x="2571" y="5458"/>
                  </a:cubicBezTo>
                  <a:cubicBezTo>
                    <a:pt x="2718" y="5458"/>
                    <a:pt x="3086" y="5458"/>
                    <a:pt x="3159" y="5586"/>
                  </a:cubicBezTo>
                  <a:cubicBezTo>
                    <a:pt x="3159" y="5715"/>
                    <a:pt x="3086" y="5715"/>
                    <a:pt x="3159" y="5715"/>
                  </a:cubicBezTo>
                  <a:cubicBezTo>
                    <a:pt x="3159" y="5843"/>
                    <a:pt x="3306" y="6100"/>
                    <a:pt x="3380" y="6100"/>
                  </a:cubicBezTo>
                  <a:cubicBezTo>
                    <a:pt x="3527" y="5972"/>
                    <a:pt x="3673" y="5200"/>
                    <a:pt x="3820" y="4943"/>
                  </a:cubicBezTo>
                  <a:cubicBezTo>
                    <a:pt x="3967" y="4558"/>
                    <a:pt x="4335" y="3786"/>
                    <a:pt x="4335" y="3400"/>
                  </a:cubicBezTo>
                  <a:cubicBezTo>
                    <a:pt x="4335" y="3272"/>
                    <a:pt x="4261" y="3143"/>
                    <a:pt x="4261" y="3143"/>
                  </a:cubicBezTo>
                  <a:cubicBezTo>
                    <a:pt x="4188" y="3015"/>
                    <a:pt x="4041" y="3015"/>
                    <a:pt x="3894" y="3015"/>
                  </a:cubicBezTo>
                  <a:cubicBezTo>
                    <a:pt x="3820" y="2886"/>
                    <a:pt x="3673" y="2758"/>
                    <a:pt x="3527" y="2758"/>
                  </a:cubicBezTo>
                  <a:cubicBezTo>
                    <a:pt x="3453" y="2629"/>
                    <a:pt x="3306" y="2629"/>
                    <a:pt x="3233" y="2500"/>
                  </a:cubicBezTo>
                  <a:cubicBezTo>
                    <a:pt x="3233" y="2500"/>
                    <a:pt x="3233" y="2372"/>
                    <a:pt x="3233" y="2243"/>
                  </a:cubicBezTo>
                  <a:cubicBezTo>
                    <a:pt x="3159" y="2115"/>
                    <a:pt x="2865" y="2243"/>
                    <a:pt x="2792" y="2115"/>
                  </a:cubicBezTo>
                  <a:cubicBezTo>
                    <a:pt x="2792" y="2115"/>
                    <a:pt x="2792" y="2115"/>
                    <a:pt x="2718" y="2115"/>
                  </a:cubicBezTo>
                  <a:cubicBezTo>
                    <a:pt x="2718" y="2115"/>
                    <a:pt x="2718" y="2372"/>
                    <a:pt x="2645" y="2372"/>
                  </a:cubicBezTo>
                  <a:cubicBezTo>
                    <a:pt x="2645" y="2500"/>
                    <a:pt x="2571" y="2629"/>
                    <a:pt x="2571" y="2629"/>
                  </a:cubicBezTo>
                  <a:cubicBezTo>
                    <a:pt x="2498" y="2758"/>
                    <a:pt x="2424" y="2758"/>
                    <a:pt x="2424" y="2758"/>
                  </a:cubicBezTo>
                  <a:cubicBezTo>
                    <a:pt x="2351" y="2886"/>
                    <a:pt x="2278" y="3143"/>
                    <a:pt x="2278" y="3143"/>
                  </a:cubicBezTo>
                  <a:cubicBezTo>
                    <a:pt x="2131" y="3272"/>
                    <a:pt x="1984" y="3529"/>
                    <a:pt x="1910" y="3529"/>
                  </a:cubicBezTo>
                  <a:cubicBezTo>
                    <a:pt x="1763" y="3658"/>
                    <a:pt x="1469" y="3529"/>
                    <a:pt x="1396" y="3529"/>
                  </a:cubicBezTo>
                  <a:cubicBezTo>
                    <a:pt x="1249" y="3529"/>
                    <a:pt x="1029" y="3400"/>
                    <a:pt x="882" y="3400"/>
                  </a:cubicBezTo>
                  <a:cubicBezTo>
                    <a:pt x="808" y="3272"/>
                    <a:pt x="661" y="3143"/>
                    <a:pt x="661" y="3143"/>
                  </a:cubicBezTo>
                  <a:cubicBezTo>
                    <a:pt x="588" y="3015"/>
                    <a:pt x="441" y="3015"/>
                    <a:pt x="441" y="2886"/>
                  </a:cubicBezTo>
                  <a:cubicBezTo>
                    <a:pt x="367" y="2758"/>
                    <a:pt x="220" y="2500"/>
                    <a:pt x="220" y="2372"/>
                  </a:cubicBezTo>
                  <a:cubicBezTo>
                    <a:pt x="147" y="2115"/>
                    <a:pt x="73" y="1858"/>
                    <a:pt x="0" y="1600"/>
                  </a:cubicBezTo>
                  <a:cubicBezTo>
                    <a:pt x="0" y="1472"/>
                    <a:pt x="73" y="1343"/>
                    <a:pt x="73" y="1215"/>
                  </a:cubicBezTo>
                  <a:cubicBezTo>
                    <a:pt x="147" y="1086"/>
                    <a:pt x="294" y="700"/>
                    <a:pt x="294" y="700"/>
                  </a:cubicBezTo>
                  <a:cubicBezTo>
                    <a:pt x="294" y="700"/>
                    <a:pt x="441" y="443"/>
                    <a:pt x="514" y="443"/>
                  </a:cubicBezTo>
                  <a:cubicBezTo>
                    <a:pt x="514" y="443"/>
                    <a:pt x="588" y="443"/>
                    <a:pt x="661" y="315"/>
                  </a:cubicBezTo>
                  <a:cubicBezTo>
                    <a:pt x="735" y="315"/>
                    <a:pt x="808" y="58"/>
                    <a:pt x="882" y="58"/>
                  </a:cubicBezTo>
                  <a:cubicBezTo>
                    <a:pt x="955" y="-71"/>
                    <a:pt x="1029" y="58"/>
                    <a:pt x="1102" y="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70">
              <a:extLst>
                <a:ext uri="{FF2B5EF4-FFF2-40B4-BE49-F238E27FC236}">
                  <a16:creationId xmlns:a16="http://schemas.microsoft.com/office/drawing/2014/main" id="{651F8367-1E88-4EE0-A409-CF65BCA86AEC}"/>
                </a:ext>
              </a:extLst>
            </p:cNvPr>
            <p:cNvSpPr/>
            <p:nvPr/>
          </p:nvSpPr>
          <p:spPr>
            <a:xfrm>
              <a:off x="6467923" y="422526"/>
              <a:ext cx="1953590" cy="1115047"/>
            </a:xfrm>
            <a:custGeom>
              <a:avLst/>
              <a:gdLst/>
              <a:ahLst/>
              <a:cxnLst>
                <a:cxn ang="0">
                  <a:pos x="wd2" y="hd2"/>
                </a:cxn>
                <a:cxn ang="5400000">
                  <a:pos x="wd2" y="hd2"/>
                </a:cxn>
                <a:cxn ang="10800000">
                  <a:pos x="wd2" y="hd2"/>
                </a:cxn>
                <a:cxn ang="16200000">
                  <a:pos x="wd2" y="hd2"/>
                </a:cxn>
              </a:cxnLst>
              <a:rect l="0" t="0" r="r" b="b"/>
              <a:pathLst>
                <a:path w="21600" h="21529" extrusionOk="0">
                  <a:moveTo>
                    <a:pt x="1102" y="58"/>
                  </a:moveTo>
                  <a:cubicBezTo>
                    <a:pt x="1176" y="58"/>
                    <a:pt x="1249" y="186"/>
                    <a:pt x="1322" y="315"/>
                  </a:cubicBezTo>
                  <a:cubicBezTo>
                    <a:pt x="1396" y="315"/>
                    <a:pt x="1469" y="186"/>
                    <a:pt x="1469" y="186"/>
                  </a:cubicBezTo>
                  <a:cubicBezTo>
                    <a:pt x="1616" y="186"/>
                    <a:pt x="1837" y="58"/>
                    <a:pt x="1910" y="186"/>
                  </a:cubicBezTo>
                  <a:cubicBezTo>
                    <a:pt x="1984" y="186"/>
                    <a:pt x="1984" y="186"/>
                    <a:pt x="2057" y="186"/>
                  </a:cubicBezTo>
                  <a:cubicBezTo>
                    <a:pt x="2131" y="315"/>
                    <a:pt x="2204" y="315"/>
                    <a:pt x="2278" y="315"/>
                  </a:cubicBezTo>
                  <a:cubicBezTo>
                    <a:pt x="2351" y="315"/>
                    <a:pt x="2424" y="443"/>
                    <a:pt x="2498" y="443"/>
                  </a:cubicBezTo>
                  <a:cubicBezTo>
                    <a:pt x="2571" y="443"/>
                    <a:pt x="2718" y="443"/>
                    <a:pt x="2792" y="572"/>
                  </a:cubicBezTo>
                  <a:cubicBezTo>
                    <a:pt x="2792" y="572"/>
                    <a:pt x="2865" y="700"/>
                    <a:pt x="2939" y="829"/>
                  </a:cubicBezTo>
                  <a:cubicBezTo>
                    <a:pt x="3012" y="958"/>
                    <a:pt x="3159" y="1086"/>
                    <a:pt x="3233" y="1086"/>
                  </a:cubicBezTo>
                  <a:cubicBezTo>
                    <a:pt x="3380" y="1086"/>
                    <a:pt x="3673" y="1215"/>
                    <a:pt x="3673" y="1215"/>
                  </a:cubicBezTo>
                  <a:cubicBezTo>
                    <a:pt x="3673" y="1215"/>
                    <a:pt x="3894" y="1215"/>
                    <a:pt x="3967" y="1215"/>
                  </a:cubicBezTo>
                  <a:cubicBezTo>
                    <a:pt x="4041" y="1215"/>
                    <a:pt x="4114" y="1086"/>
                    <a:pt x="4188" y="1086"/>
                  </a:cubicBezTo>
                  <a:cubicBezTo>
                    <a:pt x="4335" y="1215"/>
                    <a:pt x="4408" y="1215"/>
                    <a:pt x="4482" y="1215"/>
                  </a:cubicBezTo>
                  <a:cubicBezTo>
                    <a:pt x="4555" y="1343"/>
                    <a:pt x="4555" y="1472"/>
                    <a:pt x="4629" y="1472"/>
                  </a:cubicBezTo>
                  <a:cubicBezTo>
                    <a:pt x="4702" y="1600"/>
                    <a:pt x="4776" y="1600"/>
                    <a:pt x="4776" y="1729"/>
                  </a:cubicBezTo>
                  <a:cubicBezTo>
                    <a:pt x="4849" y="1858"/>
                    <a:pt x="4996" y="1986"/>
                    <a:pt x="4996" y="1986"/>
                  </a:cubicBezTo>
                  <a:cubicBezTo>
                    <a:pt x="5069" y="2115"/>
                    <a:pt x="5143" y="2243"/>
                    <a:pt x="5216" y="2372"/>
                  </a:cubicBezTo>
                  <a:cubicBezTo>
                    <a:pt x="5290" y="2500"/>
                    <a:pt x="5437" y="2500"/>
                    <a:pt x="5510" y="2500"/>
                  </a:cubicBezTo>
                  <a:cubicBezTo>
                    <a:pt x="5657" y="2629"/>
                    <a:pt x="5878" y="2629"/>
                    <a:pt x="5878" y="2629"/>
                  </a:cubicBezTo>
                  <a:cubicBezTo>
                    <a:pt x="5878" y="2629"/>
                    <a:pt x="6098" y="3015"/>
                    <a:pt x="6245" y="3143"/>
                  </a:cubicBezTo>
                  <a:cubicBezTo>
                    <a:pt x="6318" y="3143"/>
                    <a:pt x="6392" y="3272"/>
                    <a:pt x="6465" y="3272"/>
                  </a:cubicBezTo>
                  <a:cubicBezTo>
                    <a:pt x="6539" y="3272"/>
                    <a:pt x="6686" y="3272"/>
                    <a:pt x="6759" y="3143"/>
                  </a:cubicBezTo>
                  <a:cubicBezTo>
                    <a:pt x="6906" y="3143"/>
                    <a:pt x="7053" y="3015"/>
                    <a:pt x="7053" y="3015"/>
                  </a:cubicBezTo>
                  <a:cubicBezTo>
                    <a:pt x="7567" y="2500"/>
                    <a:pt x="8449" y="1600"/>
                    <a:pt x="8890" y="1215"/>
                  </a:cubicBezTo>
                  <a:cubicBezTo>
                    <a:pt x="9110" y="1086"/>
                    <a:pt x="9404" y="829"/>
                    <a:pt x="9624" y="829"/>
                  </a:cubicBezTo>
                  <a:cubicBezTo>
                    <a:pt x="10139" y="700"/>
                    <a:pt x="11094" y="1086"/>
                    <a:pt x="11535" y="1215"/>
                  </a:cubicBezTo>
                  <a:cubicBezTo>
                    <a:pt x="11755" y="1343"/>
                    <a:pt x="12196" y="1858"/>
                    <a:pt x="12416" y="1986"/>
                  </a:cubicBezTo>
                  <a:cubicBezTo>
                    <a:pt x="12416" y="1986"/>
                    <a:pt x="12563" y="1986"/>
                    <a:pt x="12637" y="2115"/>
                  </a:cubicBezTo>
                  <a:cubicBezTo>
                    <a:pt x="12637" y="2115"/>
                    <a:pt x="12637" y="2372"/>
                    <a:pt x="12710" y="2500"/>
                  </a:cubicBezTo>
                  <a:cubicBezTo>
                    <a:pt x="12784" y="2629"/>
                    <a:pt x="12931" y="2629"/>
                    <a:pt x="13004" y="2629"/>
                  </a:cubicBezTo>
                  <a:cubicBezTo>
                    <a:pt x="13151" y="2629"/>
                    <a:pt x="13298" y="2758"/>
                    <a:pt x="13445" y="2758"/>
                  </a:cubicBezTo>
                  <a:cubicBezTo>
                    <a:pt x="13592" y="2886"/>
                    <a:pt x="13812" y="2758"/>
                    <a:pt x="13959" y="2758"/>
                  </a:cubicBezTo>
                  <a:cubicBezTo>
                    <a:pt x="14400" y="2758"/>
                    <a:pt x="15282" y="2629"/>
                    <a:pt x="15649" y="2886"/>
                  </a:cubicBezTo>
                  <a:cubicBezTo>
                    <a:pt x="17339" y="3658"/>
                    <a:pt x="21600" y="8672"/>
                    <a:pt x="21600" y="8672"/>
                  </a:cubicBezTo>
                  <a:cubicBezTo>
                    <a:pt x="21600" y="8672"/>
                    <a:pt x="20645" y="11243"/>
                    <a:pt x="20204" y="12015"/>
                  </a:cubicBezTo>
                  <a:cubicBezTo>
                    <a:pt x="20204" y="12143"/>
                    <a:pt x="20057" y="12272"/>
                    <a:pt x="19984" y="12272"/>
                  </a:cubicBezTo>
                  <a:cubicBezTo>
                    <a:pt x="19910" y="12529"/>
                    <a:pt x="19763" y="12786"/>
                    <a:pt x="19690" y="12915"/>
                  </a:cubicBezTo>
                  <a:cubicBezTo>
                    <a:pt x="19543" y="13043"/>
                    <a:pt x="19396" y="13043"/>
                    <a:pt x="19322" y="13172"/>
                  </a:cubicBezTo>
                  <a:cubicBezTo>
                    <a:pt x="19249" y="13300"/>
                    <a:pt x="19176" y="13686"/>
                    <a:pt x="19176" y="13943"/>
                  </a:cubicBezTo>
                  <a:cubicBezTo>
                    <a:pt x="19176" y="14072"/>
                    <a:pt x="19176" y="14458"/>
                    <a:pt x="19102" y="14586"/>
                  </a:cubicBezTo>
                  <a:cubicBezTo>
                    <a:pt x="19029" y="14586"/>
                    <a:pt x="18955" y="14458"/>
                    <a:pt x="18882" y="14458"/>
                  </a:cubicBezTo>
                  <a:cubicBezTo>
                    <a:pt x="18808" y="14329"/>
                    <a:pt x="18588" y="14329"/>
                    <a:pt x="18514" y="14200"/>
                  </a:cubicBezTo>
                  <a:cubicBezTo>
                    <a:pt x="18514" y="14200"/>
                    <a:pt x="18514" y="13815"/>
                    <a:pt x="18514" y="13686"/>
                  </a:cubicBezTo>
                  <a:cubicBezTo>
                    <a:pt x="18441" y="13429"/>
                    <a:pt x="18294" y="13043"/>
                    <a:pt x="18147" y="12915"/>
                  </a:cubicBezTo>
                  <a:cubicBezTo>
                    <a:pt x="18073" y="12915"/>
                    <a:pt x="17927" y="12915"/>
                    <a:pt x="17853" y="12915"/>
                  </a:cubicBezTo>
                  <a:cubicBezTo>
                    <a:pt x="17780" y="12786"/>
                    <a:pt x="17559" y="12529"/>
                    <a:pt x="17559" y="12400"/>
                  </a:cubicBezTo>
                  <a:cubicBezTo>
                    <a:pt x="17559" y="12272"/>
                    <a:pt x="17559" y="12272"/>
                    <a:pt x="17633" y="12272"/>
                  </a:cubicBezTo>
                  <a:cubicBezTo>
                    <a:pt x="17633" y="12143"/>
                    <a:pt x="17706" y="12015"/>
                    <a:pt x="17706" y="11886"/>
                  </a:cubicBezTo>
                  <a:cubicBezTo>
                    <a:pt x="17633" y="11758"/>
                    <a:pt x="17486" y="11886"/>
                    <a:pt x="17486" y="11758"/>
                  </a:cubicBezTo>
                  <a:cubicBezTo>
                    <a:pt x="17486" y="11629"/>
                    <a:pt x="17633" y="11372"/>
                    <a:pt x="17633" y="11243"/>
                  </a:cubicBezTo>
                  <a:cubicBezTo>
                    <a:pt x="17633" y="11115"/>
                    <a:pt x="17412" y="10986"/>
                    <a:pt x="17265" y="10986"/>
                  </a:cubicBezTo>
                  <a:cubicBezTo>
                    <a:pt x="17265" y="10986"/>
                    <a:pt x="17192" y="11115"/>
                    <a:pt x="17192" y="11243"/>
                  </a:cubicBezTo>
                  <a:cubicBezTo>
                    <a:pt x="17118" y="11243"/>
                    <a:pt x="16971" y="11243"/>
                    <a:pt x="16824" y="11243"/>
                  </a:cubicBezTo>
                  <a:cubicBezTo>
                    <a:pt x="16751" y="11243"/>
                    <a:pt x="16604" y="11372"/>
                    <a:pt x="16531" y="11372"/>
                  </a:cubicBezTo>
                  <a:cubicBezTo>
                    <a:pt x="16457" y="11372"/>
                    <a:pt x="16310" y="11372"/>
                    <a:pt x="16237" y="11500"/>
                  </a:cubicBezTo>
                  <a:cubicBezTo>
                    <a:pt x="16163" y="11500"/>
                    <a:pt x="16163" y="11886"/>
                    <a:pt x="16090" y="11886"/>
                  </a:cubicBezTo>
                  <a:cubicBezTo>
                    <a:pt x="16016" y="12015"/>
                    <a:pt x="15869" y="12015"/>
                    <a:pt x="15869" y="12143"/>
                  </a:cubicBezTo>
                  <a:cubicBezTo>
                    <a:pt x="15796" y="12143"/>
                    <a:pt x="15722" y="12143"/>
                    <a:pt x="15722" y="12272"/>
                  </a:cubicBezTo>
                  <a:cubicBezTo>
                    <a:pt x="15722" y="12272"/>
                    <a:pt x="15649" y="12400"/>
                    <a:pt x="15722" y="12529"/>
                  </a:cubicBezTo>
                  <a:cubicBezTo>
                    <a:pt x="15722" y="12658"/>
                    <a:pt x="15943" y="12658"/>
                    <a:pt x="16016" y="12658"/>
                  </a:cubicBezTo>
                  <a:cubicBezTo>
                    <a:pt x="16090" y="12658"/>
                    <a:pt x="16163" y="12529"/>
                    <a:pt x="16237" y="12400"/>
                  </a:cubicBezTo>
                  <a:cubicBezTo>
                    <a:pt x="16310" y="12400"/>
                    <a:pt x="16457" y="12400"/>
                    <a:pt x="16531" y="12400"/>
                  </a:cubicBezTo>
                  <a:cubicBezTo>
                    <a:pt x="16678" y="12529"/>
                    <a:pt x="16751" y="12786"/>
                    <a:pt x="16824" y="13043"/>
                  </a:cubicBezTo>
                  <a:cubicBezTo>
                    <a:pt x="16898" y="13300"/>
                    <a:pt x="16898" y="13686"/>
                    <a:pt x="16971" y="13943"/>
                  </a:cubicBezTo>
                  <a:cubicBezTo>
                    <a:pt x="16971" y="14072"/>
                    <a:pt x="17045" y="14200"/>
                    <a:pt x="16971" y="14329"/>
                  </a:cubicBezTo>
                  <a:cubicBezTo>
                    <a:pt x="16971" y="14458"/>
                    <a:pt x="16751" y="14586"/>
                    <a:pt x="16678" y="14586"/>
                  </a:cubicBezTo>
                  <a:cubicBezTo>
                    <a:pt x="16531" y="14715"/>
                    <a:pt x="16310" y="14715"/>
                    <a:pt x="16163" y="14715"/>
                  </a:cubicBezTo>
                  <a:cubicBezTo>
                    <a:pt x="16016" y="14843"/>
                    <a:pt x="15796" y="14972"/>
                    <a:pt x="15649" y="15100"/>
                  </a:cubicBezTo>
                  <a:cubicBezTo>
                    <a:pt x="15576" y="15100"/>
                    <a:pt x="15429" y="15229"/>
                    <a:pt x="15355" y="15358"/>
                  </a:cubicBezTo>
                  <a:cubicBezTo>
                    <a:pt x="15208" y="15358"/>
                    <a:pt x="14988" y="15358"/>
                    <a:pt x="14914" y="15229"/>
                  </a:cubicBezTo>
                  <a:cubicBezTo>
                    <a:pt x="14841" y="15100"/>
                    <a:pt x="14620" y="14843"/>
                    <a:pt x="14473" y="14715"/>
                  </a:cubicBezTo>
                  <a:cubicBezTo>
                    <a:pt x="14473" y="14586"/>
                    <a:pt x="14327" y="14458"/>
                    <a:pt x="14253" y="14458"/>
                  </a:cubicBezTo>
                  <a:cubicBezTo>
                    <a:pt x="14106" y="14329"/>
                    <a:pt x="13812" y="14586"/>
                    <a:pt x="13739" y="14586"/>
                  </a:cubicBezTo>
                  <a:cubicBezTo>
                    <a:pt x="13665" y="14458"/>
                    <a:pt x="13592" y="14329"/>
                    <a:pt x="13592" y="14200"/>
                  </a:cubicBezTo>
                  <a:cubicBezTo>
                    <a:pt x="13518" y="14200"/>
                    <a:pt x="13518" y="13943"/>
                    <a:pt x="13445" y="13815"/>
                  </a:cubicBezTo>
                  <a:cubicBezTo>
                    <a:pt x="13445" y="13815"/>
                    <a:pt x="13298" y="13815"/>
                    <a:pt x="13298" y="13815"/>
                  </a:cubicBezTo>
                  <a:cubicBezTo>
                    <a:pt x="13224" y="13815"/>
                    <a:pt x="13078" y="13686"/>
                    <a:pt x="13004" y="13686"/>
                  </a:cubicBezTo>
                  <a:cubicBezTo>
                    <a:pt x="12931" y="13558"/>
                    <a:pt x="12710" y="12915"/>
                    <a:pt x="12563" y="13043"/>
                  </a:cubicBezTo>
                  <a:cubicBezTo>
                    <a:pt x="12490" y="13043"/>
                    <a:pt x="12490" y="13558"/>
                    <a:pt x="12416" y="13686"/>
                  </a:cubicBezTo>
                  <a:cubicBezTo>
                    <a:pt x="12416" y="13943"/>
                    <a:pt x="12122" y="14329"/>
                    <a:pt x="11976" y="14458"/>
                  </a:cubicBezTo>
                  <a:cubicBezTo>
                    <a:pt x="11976" y="14458"/>
                    <a:pt x="11755" y="14586"/>
                    <a:pt x="11682" y="14586"/>
                  </a:cubicBezTo>
                  <a:cubicBezTo>
                    <a:pt x="11535" y="14715"/>
                    <a:pt x="11241" y="14843"/>
                    <a:pt x="11094" y="14715"/>
                  </a:cubicBezTo>
                  <a:cubicBezTo>
                    <a:pt x="10947" y="14715"/>
                    <a:pt x="10800" y="14458"/>
                    <a:pt x="10727" y="14329"/>
                  </a:cubicBezTo>
                  <a:cubicBezTo>
                    <a:pt x="10653" y="14200"/>
                    <a:pt x="10580" y="14072"/>
                    <a:pt x="10506" y="13943"/>
                  </a:cubicBezTo>
                  <a:cubicBezTo>
                    <a:pt x="10359" y="13815"/>
                    <a:pt x="10139" y="13558"/>
                    <a:pt x="9918" y="13429"/>
                  </a:cubicBezTo>
                  <a:cubicBezTo>
                    <a:pt x="9845" y="13429"/>
                    <a:pt x="9698" y="13429"/>
                    <a:pt x="9624" y="13429"/>
                  </a:cubicBezTo>
                  <a:cubicBezTo>
                    <a:pt x="9478" y="13429"/>
                    <a:pt x="9331" y="13558"/>
                    <a:pt x="9257" y="13686"/>
                  </a:cubicBezTo>
                  <a:cubicBezTo>
                    <a:pt x="9184" y="13686"/>
                    <a:pt x="8890" y="13815"/>
                    <a:pt x="8816" y="13815"/>
                  </a:cubicBezTo>
                  <a:cubicBezTo>
                    <a:pt x="8743" y="13943"/>
                    <a:pt x="8596" y="14200"/>
                    <a:pt x="8596" y="14200"/>
                  </a:cubicBezTo>
                  <a:cubicBezTo>
                    <a:pt x="8596" y="14329"/>
                    <a:pt x="8596" y="14586"/>
                    <a:pt x="8596" y="14715"/>
                  </a:cubicBezTo>
                  <a:cubicBezTo>
                    <a:pt x="8596" y="14972"/>
                    <a:pt x="8743" y="15229"/>
                    <a:pt x="8816" y="15486"/>
                  </a:cubicBezTo>
                  <a:cubicBezTo>
                    <a:pt x="8890" y="15486"/>
                    <a:pt x="8963" y="15615"/>
                    <a:pt x="9037" y="15743"/>
                  </a:cubicBezTo>
                  <a:cubicBezTo>
                    <a:pt x="9184" y="15872"/>
                    <a:pt x="9331" y="16258"/>
                    <a:pt x="9478" y="16386"/>
                  </a:cubicBezTo>
                  <a:cubicBezTo>
                    <a:pt x="9551" y="16386"/>
                    <a:pt x="9698" y="16515"/>
                    <a:pt x="9698" y="16515"/>
                  </a:cubicBezTo>
                  <a:cubicBezTo>
                    <a:pt x="9771" y="16772"/>
                    <a:pt x="9698" y="17286"/>
                    <a:pt x="9624" y="17415"/>
                  </a:cubicBezTo>
                  <a:cubicBezTo>
                    <a:pt x="9624" y="17543"/>
                    <a:pt x="9551" y="17800"/>
                    <a:pt x="9478" y="17929"/>
                  </a:cubicBezTo>
                  <a:cubicBezTo>
                    <a:pt x="9331" y="17929"/>
                    <a:pt x="9110" y="17929"/>
                    <a:pt x="8963" y="17929"/>
                  </a:cubicBezTo>
                  <a:cubicBezTo>
                    <a:pt x="8816" y="17929"/>
                    <a:pt x="8522" y="17929"/>
                    <a:pt x="8376" y="18058"/>
                  </a:cubicBezTo>
                  <a:cubicBezTo>
                    <a:pt x="8302" y="18058"/>
                    <a:pt x="8302" y="18186"/>
                    <a:pt x="8229" y="18315"/>
                  </a:cubicBezTo>
                  <a:cubicBezTo>
                    <a:pt x="8155" y="18572"/>
                    <a:pt x="8229" y="19086"/>
                    <a:pt x="8155" y="19343"/>
                  </a:cubicBezTo>
                  <a:cubicBezTo>
                    <a:pt x="8082" y="19472"/>
                    <a:pt x="7935" y="19600"/>
                    <a:pt x="7935" y="19729"/>
                  </a:cubicBezTo>
                  <a:cubicBezTo>
                    <a:pt x="7861" y="19858"/>
                    <a:pt x="7788" y="20243"/>
                    <a:pt x="7788" y="20372"/>
                  </a:cubicBezTo>
                  <a:cubicBezTo>
                    <a:pt x="7714" y="20500"/>
                    <a:pt x="7714" y="20758"/>
                    <a:pt x="7714" y="20758"/>
                  </a:cubicBezTo>
                  <a:cubicBezTo>
                    <a:pt x="7641" y="20886"/>
                    <a:pt x="7567" y="20886"/>
                    <a:pt x="7567" y="20886"/>
                  </a:cubicBezTo>
                  <a:cubicBezTo>
                    <a:pt x="7494" y="21015"/>
                    <a:pt x="7420" y="21143"/>
                    <a:pt x="7420" y="21272"/>
                  </a:cubicBezTo>
                  <a:cubicBezTo>
                    <a:pt x="7347" y="21400"/>
                    <a:pt x="7200" y="21529"/>
                    <a:pt x="7200" y="21529"/>
                  </a:cubicBezTo>
                  <a:cubicBezTo>
                    <a:pt x="7200" y="21529"/>
                    <a:pt x="6980" y="20243"/>
                    <a:pt x="6906" y="20115"/>
                  </a:cubicBezTo>
                  <a:cubicBezTo>
                    <a:pt x="6759" y="19986"/>
                    <a:pt x="6612" y="19986"/>
                    <a:pt x="6465" y="19858"/>
                  </a:cubicBezTo>
                  <a:cubicBezTo>
                    <a:pt x="6392" y="19858"/>
                    <a:pt x="6318" y="19729"/>
                    <a:pt x="6245" y="19600"/>
                  </a:cubicBezTo>
                  <a:cubicBezTo>
                    <a:pt x="6098" y="19600"/>
                    <a:pt x="5731" y="19600"/>
                    <a:pt x="5657" y="19343"/>
                  </a:cubicBezTo>
                  <a:cubicBezTo>
                    <a:pt x="5584" y="19215"/>
                    <a:pt x="5804" y="18829"/>
                    <a:pt x="5878" y="18700"/>
                  </a:cubicBezTo>
                  <a:cubicBezTo>
                    <a:pt x="5878" y="18572"/>
                    <a:pt x="5878" y="18186"/>
                    <a:pt x="5951" y="18058"/>
                  </a:cubicBezTo>
                  <a:cubicBezTo>
                    <a:pt x="6024" y="17929"/>
                    <a:pt x="6318" y="18058"/>
                    <a:pt x="6318" y="17929"/>
                  </a:cubicBezTo>
                  <a:cubicBezTo>
                    <a:pt x="6318" y="17800"/>
                    <a:pt x="6171" y="17672"/>
                    <a:pt x="6171" y="17672"/>
                  </a:cubicBezTo>
                  <a:cubicBezTo>
                    <a:pt x="6098" y="17543"/>
                    <a:pt x="5951" y="17415"/>
                    <a:pt x="5951" y="17286"/>
                  </a:cubicBezTo>
                  <a:cubicBezTo>
                    <a:pt x="5878" y="17158"/>
                    <a:pt x="5878" y="16772"/>
                    <a:pt x="5804" y="16643"/>
                  </a:cubicBezTo>
                  <a:cubicBezTo>
                    <a:pt x="5804" y="16515"/>
                    <a:pt x="5878" y="16258"/>
                    <a:pt x="5878" y="16129"/>
                  </a:cubicBezTo>
                  <a:cubicBezTo>
                    <a:pt x="5804" y="15743"/>
                    <a:pt x="5510" y="15358"/>
                    <a:pt x="5510" y="14972"/>
                  </a:cubicBezTo>
                  <a:cubicBezTo>
                    <a:pt x="5510" y="14843"/>
                    <a:pt x="5584" y="14329"/>
                    <a:pt x="5584" y="14200"/>
                  </a:cubicBezTo>
                  <a:cubicBezTo>
                    <a:pt x="5657" y="13943"/>
                    <a:pt x="5804" y="13558"/>
                    <a:pt x="5804" y="13429"/>
                  </a:cubicBezTo>
                  <a:cubicBezTo>
                    <a:pt x="5878" y="13043"/>
                    <a:pt x="5951" y="12400"/>
                    <a:pt x="5951" y="12015"/>
                  </a:cubicBezTo>
                  <a:cubicBezTo>
                    <a:pt x="5951" y="11886"/>
                    <a:pt x="5951" y="11372"/>
                    <a:pt x="5878" y="11243"/>
                  </a:cubicBezTo>
                  <a:cubicBezTo>
                    <a:pt x="5804" y="11115"/>
                    <a:pt x="5437" y="10986"/>
                    <a:pt x="5363" y="10858"/>
                  </a:cubicBezTo>
                  <a:cubicBezTo>
                    <a:pt x="5290" y="10858"/>
                    <a:pt x="5143" y="10600"/>
                    <a:pt x="5069" y="10600"/>
                  </a:cubicBezTo>
                  <a:cubicBezTo>
                    <a:pt x="4996" y="10600"/>
                    <a:pt x="4922" y="10729"/>
                    <a:pt x="4849" y="10729"/>
                  </a:cubicBezTo>
                  <a:cubicBezTo>
                    <a:pt x="4776" y="10729"/>
                    <a:pt x="4555" y="10858"/>
                    <a:pt x="4555" y="10729"/>
                  </a:cubicBezTo>
                  <a:cubicBezTo>
                    <a:pt x="4482" y="10729"/>
                    <a:pt x="4335" y="10600"/>
                    <a:pt x="4335" y="10600"/>
                  </a:cubicBezTo>
                  <a:cubicBezTo>
                    <a:pt x="4261" y="10472"/>
                    <a:pt x="4188" y="10215"/>
                    <a:pt x="4188" y="10086"/>
                  </a:cubicBezTo>
                  <a:cubicBezTo>
                    <a:pt x="4188" y="9958"/>
                    <a:pt x="4114" y="9572"/>
                    <a:pt x="4114" y="9572"/>
                  </a:cubicBezTo>
                  <a:cubicBezTo>
                    <a:pt x="4188" y="9443"/>
                    <a:pt x="4482" y="9572"/>
                    <a:pt x="4555" y="9572"/>
                  </a:cubicBezTo>
                  <a:cubicBezTo>
                    <a:pt x="4555" y="9572"/>
                    <a:pt x="4629" y="9443"/>
                    <a:pt x="4555" y="9315"/>
                  </a:cubicBezTo>
                  <a:cubicBezTo>
                    <a:pt x="4555" y="9186"/>
                    <a:pt x="4482" y="9058"/>
                    <a:pt x="4482" y="8929"/>
                  </a:cubicBezTo>
                  <a:cubicBezTo>
                    <a:pt x="4408" y="8800"/>
                    <a:pt x="4188" y="8543"/>
                    <a:pt x="4114" y="8415"/>
                  </a:cubicBezTo>
                  <a:cubicBezTo>
                    <a:pt x="4041" y="8286"/>
                    <a:pt x="3747" y="8286"/>
                    <a:pt x="3673" y="8158"/>
                  </a:cubicBezTo>
                  <a:cubicBezTo>
                    <a:pt x="3600" y="8158"/>
                    <a:pt x="3380" y="8029"/>
                    <a:pt x="3306" y="7772"/>
                  </a:cubicBezTo>
                  <a:cubicBezTo>
                    <a:pt x="3233" y="7643"/>
                    <a:pt x="3380" y="7129"/>
                    <a:pt x="3306" y="6872"/>
                  </a:cubicBezTo>
                  <a:cubicBezTo>
                    <a:pt x="3233" y="6615"/>
                    <a:pt x="2939" y="6615"/>
                    <a:pt x="2792" y="6615"/>
                  </a:cubicBezTo>
                  <a:cubicBezTo>
                    <a:pt x="2718" y="6615"/>
                    <a:pt x="2645" y="6743"/>
                    <a:pt x="2571" y="6743"/>
                  </a:cubicBezTo>
                  <a:cubicBezTo>
                    <a:pt x="2424" y="6743"/>
                    <a:pt x="2351" y="7000"/>
                    <a:pt x="2278" y="6872"/>
                  </a:cubicBezTo>
                  <a:cubicBezTo>
                    <a:pt x="2204" y="6872"/>
                    <a:pt x="2204" y="6486"/>
                    <a:pt x="2131" y="6358"/>
                  </a:cubicBezTo>
                  <a:cubicBezTo>
                    <a:pt x="2131" y="6358"/>
                    <a:pt x="2131" y="6229"/>
                    <a:pt x="2131" y="6100"/>
                  </a:cubicBezTo>
                  <a:cubicBezTo>
                    <a:pt x="2131" y="5972"/>
                    <a:pt x="2131" y="5715"/>
                    <a:pt x="2131" y="5715"/>
                  </a:cubicBezTo>
                  <a:cubicBezTo>
                    <a:pt x="2131" y="5715"/>
                    <a:pt x="2204" y="5586"/>
                    <a:pt x="2278" y="5458"/>
                  </a:cubicBezTo>
                  <a:cubicBezTo>
                    <a:pt x="2351" y="5458"/>
                    <a:pt x="2498" y="5458"/>
                    <a:pt x="2571" y="5458"/>
                  </a:cubicBezTo>
                  <a:cubicBezTo>
                    <a:pt x="2718" y="5458"/>
                    <a:pt x="3086" y="5458"/>
                    <a:pt x="3159" y="5586"/>
                  </a:cubicBezTo>
                  <a:cubicBezTo>
                    <a:pt x="3159" y="5715"/>
                    <a:pt x="3086" y="5715"/>
                    <a:pt x="3159" y="5715"/>
                  </a:cubicBezTo>
                  <a:cubicBezTo>
                    <a:pt x="3159" y="5843"/>
                    <a:pt x="3306" y="6100"/>
                    <a:pt x="3380" y="6100"/>
                  </a:cubicBezTo>
                  <a:cubicBezTo>
                    <a:pt x="3527" y="5972"/>
                    <a:pt x="3673" y="5200"/>
                    <a:pt x="3820" y="4943"/>
                  </a:cubicBezTo>
                  <a:cubicBezTo>
                    <a:pt x="3967" y="4558"/>
                    <a:pt x="4335" y="3786"/>
                    <a:pt x="4335" y="3400"/>
                  </a:cubicBezTo>
                  <a:cubicBezTo>
                    <a:pt x="4335" y="3272"/>
                    <a:pt x="4261" y="3143"/>
                    <a:pt x="4261" y="3143"/>
                  </a:cubicBezTo>
                  <a:cubicBezTo>
                    <a:pt x="4188" y="3015"/>
                    <a:pt x="4041" y="3015"/>
                    <a:pt x="3894" y="3015"/>
                  </a:cubicBezTo>
                  <a:cubicBezTo>
                    <a:pt x="3820" y="2886"/>
                    <a:pt x="3673" y="2758"/>
                    <a:pt x="3527" y="2758"/>
                  </a:cubicBezTo>
                  <a:cubicBezTo>
                    <a:pt x="3453" y="2629"/>
                    <a:pt x="3306" y="2629"/>
                    <a:pt x="3233" y="2500"/>
                  </a:cubicBezTo>
                  <a:cubicBezTo>
                    <a:pt x="3233" y="2500"/>
                    <a:pt x="3233" y="2372"/>
                    <a:pt x="3233" y="2243"/>
                  </a:cubicBezTo>
                  <a:cubicBezTo>
                    <a:pt x="3159" y="2115"/>
                    <a:pt x="2865" y="2243"/>
                    <a:pt x="2792" y="2115"/>
                  </a:cubicBezTo>
                  <a:cubicBezTo>
                    <a:pt x="2792" y="2115"/>
                    <a:pt x="2792" y="2115"/>
                    <a:pt x="2718" y="2115"/>
                  </a:cubicBezTo>
                  <a:cubicBezTo>
                    <a:pt x="2718" y="2115"/>
                    <a:pt x="2718" y="2372"/>
                    <a:pt x="2645" y="2372"/>
                  </a:cubicBezTo>
                  <a:cubicBezTo>
                    <a:pt x="2645" y="2500"/>
                    <a:pt x="2571" y="2629"/>
                    <a:pt x="2571" y="2629"/>
                  </a:cubicBezTo>
                  <a:cubicBezTo>
                    <a:pt x="2498" y="2758"/>
                    <a:pt x="2424" y="2758"/>
                    <a:pt x="2424" y="2758"/>
                  </a:cubicBezTo>
                  <a:cubicBezTo>
                    <a:pt x="2351" y="2886"/>
                    <a:pt x="2278" y="3143"/>
                    <a:pt x="2278" y="3143"/>
                  </a:cubicBezTo>
                  <a:cubicBezTo>
                    <a:pt x="2131" y="3272"/>
                    <a:pt x="1984" y="3529"/>
                    <a:pt x="1910" y="3529"/>
                  </a:cubicBezTo>
                  <a:cubicBezTo>
                    <a:pt x="1763" y="3658"/>
                    <a:pt x="1469" y="3529"/>
                    <a:pt x="1396" y="3529"/>
                  </a:cubicBezTo>
                  <a:cubicBezTo>
                    <a:pt x="1249" y="3529"/>
                    <a:pt x="1029" y="3400"/>
                    <a:pt x="882" y="3400"/>
                  </a:cubicBezTo>
                  <a:cubicBezTo>
                    <a:pt x="808" y="3272"/>
                    <a:pt x="661" y="3143"/>
                    <a:pt x="661" y="3143"/>
                  </a:cubicBezTo>
                  <a:cubicBezTo>
                    <a:pt x="588" y="3015"/>
                    <a:pt x="441" y="3015"/>
                    <a:pt x="441" y="2886"/>
                  </a:cubicBezTo>
                  <a:cubicBezTo>
                    <a:pt x="367" y="2758"/>
                    <a:pt x="220" y="2500"/>
                    <a:pt x="220" y="2372"/>
                  </a:cubicBezTo>
                  <a:cubicBezTo>
                    <a:pt x="147" y="2115"/>
                    <a:pt x="73" y="1858"/>
                    <a:pt x="0" y="1600"/>
                  </a:cubicBezTo>
                  <a:cubicBezTo>
                    <a:pt x="0" y="1472"/>
                    <a:pt x="73" y="1343"/>
                    <a:pt x="73" y="1215"/>
                  </a:cubicBezTo>
                  <a:cubicBezTo>
                    <a:pt x="147" y="1086"/>
                    <a:pt x="294" y="700"/>
                    <a:pt x="294" y="700"/>
                  </a:cubicBezTo>
                  <a:cubicBezTo>
                    <a:pt x="294" y="700"/>
                    <a:pt x="441" y="443"/>
                    <a:pt x="514" y="443"/>
                  </a:cubicBezTo>
                  <a:cubicBezTo>
                    <a:pt x="514" y="443"/>
                    <a:pt x="588" y="443"/>
                    <a:pt x="661" y="315"/>
                  </a:cubicBezTo>
                  <a:cubicBezTo>
                    <a:pt x="735" y="315"/>
                    <a:pt x="808" y="58"/>
                    <a:pt x="882" y="58"/>
                  </a:cubicBezTo>
                  <a:cubicBezTo>
                    <a:pt x="955" y="-71"/>
                    <a:pt x="1029" y="58"/>
                    <a:pt x="1102" y="5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71">
              <a:extLst>
                <a:ext uri="{FF2B5EF4-FFF2-40B4-BE49-F238E27FC236}">
                  <a16:creationId xmlns:a16="http://schemas.microsoft.com/office/drawing/2014/main" id="{E94E08D8-4F2B-4DFE-95E8-A66EB38476CB}"/>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72">
              <a:extLst>
                <a:ext uri="{FF2B5EF4-FFF2-40B4-BE49-F238E27FC236}">
                  <a16:creationId xmlns:a16="http://schemas.microsoft.com/office/drawing/2014/main" id="{562FCC11-7E03-4291-BD60-177E9986980C}"/>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73">
              <a:extLst>
                <a:ext uri="{FF2B5EF4-FFF2-40B4-BE49-F238E27FC236}">
                  <a16:creationId xmlns:a16="http://schemas.microsoft.com/office/drawing/2014/main" id="{FE94C78F-49DC-4850-A6A4-1F0C1757D7F4}"/>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74">
              <a:extLst>
                <a:ext uri="{FF2B5EF4-FFF2-40B4-BE49-F238E27FC236}">
                  <a16:creationId xmlns:a16="http://schemas.microsoft.com/office/drawing/2014/main" id="{A6D6BA34-EA04-41E0-934A-398C0E221169}"/>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75">
              <a:extLst>
                <a:ext uri="{FF2B5EF4-FFF2-40B4-BE49-F238E27FC236}">
                  <a16:creationId xmlns:a16="http://schemas.microsoft.com/office/drawing/2014/main" id="{A76A0E41-8591-4CBA-A5E1-0726F48961A8}"/>
                </a:ext>
              </a:extLst>
            </p:cNvPr>
            <p:cNvSpPr/>
            <p:nvPr/>
          </p:nvSpPr>
          <p:spPr>
            <a:xfrm>
              <a:off x="6751826" y="306390"/>
              <a:ext cx="247363" cy="258606"/>
            </a:xfrm>
            <a:custGeom>
              <a:avLst/>
              <a:gdLst/>
              <a:ahLst/>
              <a:cxnLst>
                <a:cxn ang="0">
                  <a:pos x="wd2" y="hd2"/>
                </a:cxn>
                <a:cxn ang="5400000">
                  <a:pos x="wd2" y="hd2"/>
                </a:cxn>
                <a:cxn ang="10800000">
                  <a:pos x="wd2" y="hd2"/>
                </a:cxn>
                <a:cxn ang="16200000">
                  <a:pos x="wd2" y="hd2"/>
                </a:cxn>
              </a:cxnLst>
              <a:rect l="0" t="0" r="r" b="b"/>
              <a:pathLst>
                <a:path w="21600" h="21600" extrusionOk="0">
                  <a:moveTo>
                    <a:pt x="21016" y="19938"/>
                  </a:moveTo>
                  <a:cubicBezTo>
                    <a:pt x="21600" y="20492"/>
                    <a:pt x="21600" y="21600"/>
                    <a:pt x="21600" y="21600"/>
                  </a:cubicBezTo>
                  <a:cubicBezTo>
                    <a:pt x="21600" y="21600"/>
                    <a:pt x="19849" y="21046"/>
                    <a:pt x="18681" y="20492"/>
                  </a:cubicBezTo>
                  <a:cubicBezTo>
                    <a:pt x="18097" y="20492"/>
                    <a:pt x="16930" y="20492"/>
                    <a:pt x="16346" y="19938"/>
                  </a:cubicBezTo>
                  <a:cubicBezTo>
                    <a:pt x="15762" y="19938"/>
                    <a:pt x="15178" y="19385"/>
                    <a:pt x="14595" y="18831"/>
                  </a:cubicBezTo>
                  <a:cubicBezTo>
                    <a:pt x="14011" y="18277"/>
                    <a:pt x="13427" y="17723"/>
                    <a:pt x="12843" y="17169"/>
                  </a:cubicBezTo>
                  <a:cubicBezTo>
                    <a:pt x="12843" y="17169"/>
                    <a:pt x="12259" y="16615"/>
                    <a:pt x="11676" y="16062"/>
                  </a:cubicBezTo>
                  <a:cubicBezTo>
                    <a:pt x="11092" y="16062"/>
                    <a:pt x="11092" y="15508"/>
                    <a:pt x="10508" y="15508"/>
                  </a:cubicBezTo>
                  <a:cubicBezTo>
                    <a:pt x="9924" y="14954"/>
                    <a:pt x="9341" y="14954"/>
                    <a:pt x="8173" y="14954"/>
                  </a:cubicBezTo>
                  <a:cubicBezTo>
                    <a:pt x="7589" y="14954"/>
                    <a:pt x="7005" y="14954"/>
                    <a:pt x="6422" y="14954"/>
                  </a:cubicBezTo>
                  <a:cubicBezTo>
                    <a:pt x="5838" y="15508"/>
                    <a:pt x="3503" y="14954"/>
                    <a:pt x="3503" y="14954"/>
                  </a:cubicBezTo>
                  <a:cubicBezTo>
                    <a:pt x="3503" y="14954"/>
                    <a:pt x="4086" y="13846"/>
                    <a:pt x="4670" y="13846"/>
                  </a:cubicBezTo>
                  <a:cubicBezTo>
                    <a:pt x="4670" y="13292"/>
                    <a:pt x="4670" y="12738"/>
                    <a:pt x="5254" y="12185"/>
                  </a:cubicBezTo>
                  <a:cubicBezTo>
                    <a:pt x="5254" y="11631"/>
                    <a:pt x="5838" y="10523"/>
                    <a:pt x="6422" y="10523"/>
                  </a:cubicBezTo>
                  <a:cubicBezTo>
                    <a:pt x="6422" y="9969"/>
                    <a:pt x="6422" y="9415"/>
                    <a:pt x="6422" y="8862"/>
                  </a:cubicBezTo>
                  <a:cubicBezTo>
                    <a:pt x="6422" y="8862"/>
                    <a:pt x="5838" y="8308"/>
                    <a:pt x="5838" y="7754"/>
                  </a:cubicBezTo>
                  <a:cubicBezTo>
                    <a:pt x="5254" y="7754"/>
                    <a:pt x="4670" y="7200"/>
                    <a:pt x="4086" y="7200"/>
                  </a:cubicBezTo>
                  <a:cubicBezTo>
                    <a:pt x="3503" y="6646"/>
                    <a:pt x="2919" y="6646"/>
                    <a:pt x="2335" y="6646"/>
                  </a:cubicBezTo>
                  <a:cubicBezTo>
                    <a:pt x="2335" y="6646"/>
                    <a:pt x="1168" y="6646"/>
                    <a:pt x="1168" y="6646"/>
                  </a:cubicBezTo>
                  <a:cubicBezTo>
                    <a:pt x="584" y="6092"/>
                    <a:pt x="0" y="5538"/>
                    <a:pt x="0" y="5538"/>
                  </a:cubicBezTo>
                  <a:cubicBezTo>
                    <a:pt x="0" y="4985"/>
                    <a:pt x="584" y="4431"/>
                    <a:pt x="584" y="4431"/>
                  </a:cubicBezTo>
                  <a:cubicBezTo>
                    <a:pt x="584" y="3877"/>
                    <a:pt x="0" y="3323"/>
                    <a:pt x="584" y="2769"/>
                  </a:cubicBezTo>
                  <a:cubicBezTo>
                    <a:pt x="584" y="2769"/>
                    <a:pt x="1168" y="2215"/>
                    <a:pt x="1751" y="2215"/>
                  </a:cubicBezTo>
                  <a:cubicBezTo>
                    <a:pt x="2335" y="1662"/>
                    <a:pt x="2919" y="1108"/>
                    <a:pt x="2919" y="554"/>
                  </a:cubicBezTo>
                  <a:cubicBezTo>
                    <a:pt x="3503" y="554"/>
                    <a:pt x="4086" y="0"/>
                    <a:pt x="4086" y="0"/>
                  </a:cubicBezTo>
                  <a:cubicBezTo>
                    <a:pt x="4670" y="0"/>
                    <a:pt x="5254" y="0"/>
                    <a:pt x="5254" y="0"/>
                  </a:cubicBezTo>
                  <a:cubicBezTo>
                    <a:pt x="5838" y="0"/>
                    <a:pt x="6422" y="0"/>
                    <a:pt x="6422" y="0"/>
                  </a:cubicBezTo>
                  <a:cubicBezTo>
                    <a:pt x="6422" y="554"/>
                    <a:pt x="6422" y="554"/>
                    <a:pt x="6422" y="554"/>
                  </a:cubicBezTo>
                  <a:cubicBezTo>
                    <a:pt x="7005" y="1108"/>
                    <a:pt x="7005" y="2215"/>
                    <a:pt x="7589" y="2215"/>
                  </a:cubicBezTo>
                  <a:cubicBezTo>
                    <a:pt x="7589" y="2769"/>
                    <a:pt x="8173" y="2769"/>
                    <a:pt x="8757" y="2769"/>
                  </a:cubicBezTo>
                  <a:cubicBezTo>
                    <a:pt x="8757" y="2769"/>
                    <a:pt x="9924" y="3323"/>
                    <a:pt x="9924" y="3323"/>
                  </a:cubicBezTo>
                  <a:cubicBezTo>
                    <a:pt x="10508" y="3877"/>
                    <a:pt x="11676" y="3877"/>
                    <a:pt x="12843" y="4431"/>
                  </a:cubicBezTo>
                  <a:cubicBezTo>
                    <a:pt x="12843" y="4431"/>
                    <a:pt x="13427" y="4431"/>
                    <a:pt x="13427" y="4431"/>
                  </a:cubicBezTo>
                  <a:cubicBezTo>
                    <a:pt x="14011" y="4985"/>
                    <a:pt x="15178" y="4985"/>
                    <a:pt x="15762" y="5538"/>
                  </a:cubicBezTo>
                  <a:cubicBezTo>
                    <a:pt x="16346" y="5538"/>
                    <a:pt x="17514" y="6646"/>
                    <a:pt x="18097" y="6646"/>
                  </a:cubicBezTo>
                  <a:cubicBezTo>
                    <a:pt x="18097" y="6646"/>
                    <a:pt x="19265" y="7200"/>
                    <a:pt x="19265" y="7754"/>
                  </a:cubicBezTo>
                  <a:cubicBezTo>
                    <a:pt x="19849" y="7754"/>
                    <a:pt x="19849" y="8862"/>
                    <a:pt x="19849" y="8862"/>
                  </a:cubicBezTo>
                  <a:cubicBezTo>
                    <a:pt x="19849" y="9415"/>
                    <a:pt x="19265" y="9415"/>
                    <a:pt x="19265" y="9415"/>
                  </a:cubicBezTo>
                  <a:cubicBezTo>
                    <a:pt x="18681" y="9415"/>
                    <a:pt x="18097" y="9969"/>
                    <a:pt x="18097" y="9969"/>
                  </a:cubicBezTo>
                  <a:cubicBezTo>
                    <a:pt x="17514" y="9969"/>
                    <a:pt x="16930" y="9415"/>
                    <a:pt x="16930" y="9415"/>
                  </a:cubicBezTo>
                  <a:cubicBezTo>
                    <a:pt x="16346" y="9415"/>
                    <a:pt x="15762" y="9969"/>
                    <a:pt x="15762" y="10523"/>
                  </a:cubicBezTo>
                  <a:cubicBezTo>
                    <a:pt x="15762" y="11077"/>
                    <a:pt x="15762" y="11631"/>
                    <a:pt x="15762" y="12185"/>
                  </a:cubicBezTo>
                  <a:cubicBezTo>
                    <a:pt x="15762" y="12738"/>
                    <a:pt x="16930" y="13846"/>
                    <a:pt x="17514" y="13846"/>
                  </a:cubicBezTo>
                  <a:cubicBezTo>
                    <a:pt x="17514" y="14400"/>
                    <a:pt x="18097" y="16062"/>
                    <a:pt x="18681" y="16615"/>
                  </a:cubicBezTo>
                  <a:cubicBezTo>
                    <a:pt x="18681" y="17169"/>
                    <a:pt x="19265" y="17169"/>
                    <a:pt x="19265" y="17169"/>
                  </a:cubicBezTo>
                  <a:cubicBezTo>
                    <a:pt x="19265" y="17723"/>
                    <a:pt x="20432" y="18277"/>
                    <a:pt x="20432" y="18831"/>
                  </a:cubicBezTo>
                  <a:cubicBezTo>
                    <a:pt x="20432" y="18831"/>
                    <a:pt x="21016" y="19938"/>
                    <a:pt x="21016" y="1993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76">
              <a:extLst>
                <a:ext uri="{FF2B5EF4-FFF2-40B4-BE49-F238E27FC236}">
                  <a16:creationId xmlns:a16="http://schemas.microsoft.com/office/drawing/2014/main" id="{4932D38F-E967-4A5E-ACF4-DC8AE5B60323}"/>
                </a:ext>
              </a:extLst>
            </p:cNvPr>
            <p:cNvSpPr/>
            <p:nvPr/>
          </p:nvSpPr>
          <p:spPr>
            <a:xfrm>
              <a:off x="6751826" y="306390"/>
              <a:ext cx="247363" cy="258606"/>
            </a:xfrm>
            <a:custGeom>
              <a:avLst/>
              <a:gdLst/>
              <a:ahLst/>
              <a:cxnLst>
                <a:cxn ang="0">
                  <a:pos x="wd2" y="hd2"/>
                </a:cxn>
                <a:cxn ang="5400000">
                  <a:pos x="wd2" y="hd2"/>
                </a:cxn>
                <a:cxn ang="10800000">
                  <a:pos x="wd2" y="hd2"/>
                </a:cxn>
                <a:cxn ang="16200000">
                  <a:pos x="wd2" y="hd2"/>
                </a:cxn>
              </a:cxnLst>
              <a:rect l="0" t="0" r="r" b="b"/>
              <a:pathLst>
                <a:path w="21600" h="21600" extrusionOk="0">
                  <a:moveTo>
                    <a:pt x="21016" y="19938"/>
                  </a:moveTo>
                  <a:cubicBezTo>
                    <a:pt x="21600" y="20492"/>
                    <a:pt x="21600" y="21600"/>
                    <a:pt x="21600" y="21600"/>
                  </a:cubicBezTo>
                  <a:cubicBezTo>
                    <a:pt x="21600" y="21600"/>
                    <a:pt x="19849" y="21046"/>
                    <a:pt x="18681" y="20492"/>
                  </a:cubicBezTo>
                  <a:cubicBezTo>
                    <a:pt x="18097" y="20492"/>
                    <a:pt x="16930" y="20492"/>
                    <a:pt x="16346" y="19938"/>
                  </a:cubicBezTo>
                  <a:cubicBezTo>
                    <a:pt x="15762" y="19938"/>
                    <a:pt x="15178" y="19385"/>
                    <a:pt x="14595" y="18831"/>
                  </a:cubicBezTo>
                  <a:cubicBezTo>
                    <a:pt x="14011" y="18277"/>
                    <a:pt x="13427" y="17723"/>
                    <a:pt x="12843" y="17169"/>
                  </a:cubicBezTo>
                  <a:cubicBezTo>
                    <a:pt x="12843" y="17169"/>
                    <a:pt x="12259" y="16615"/>
                    <a:pt x="11676" y="16062"/>
                  </a:cubicBezTo>
                  <a:cubicBezTo>
                    <a:pt x="11092" y="16062"/>
                    <a:pt x="11092" y="15508"/>
                    <a:pt x="10508" y="15508"/>
                  </a:cubicBezTo>
                  <a:cubicBezTo>
                    <a:pt x="9924" y="14954"/>
                    <a:pt x="9341" y="14954"/>
                    <a:pt x="8173" y="14954"/>
                  </a:cubicBezTo>
                  <a:cubicBezTo>
                    <a:pt x="7589" y="14954"/>
                    <a:pt x="7005" y="14954"/>
                    <a:pt x="6422" y="14954"/>
                  </a:cubicBezTo>
                  <a:cubicBezTo>
                    <a:pt x="5838" y="15508"/>
                    <a:pt x="3503" y="14954"/>
                    <a:pt x="3503" y="14954"/>
                  </a:cubicBezTo>
                  <a:cubicBezTo>
                    <a:pt x="3503" y="14954"/>
                    <a:pt x="4086" y="13846"/>
                    <a:pt x="4670" y="13846"/>
                  </a:cubicBezTo>
                  <a:cubicBezTo>
                    <a:pt x="4670" y="13292"/>
                    <a:pt x="4670" y="12738"/>
                    <a:pt x="5254" y="12185"/>
                  </a:cubicBezTo>
                  <a:cubicBezTo>
                    <a:pt x="5254" y="11631"/>
                    <a:pt x="5838" y="10523"/>
                    <a:pt x="6422" y="10523"/>
                  </a:cubicBezTo>
                  <a:cubicBezTo>
                    <a:pt x="6422" y="9969"/>
                    <a:pt x="6422" y="9415"/>
                    <a:pt x="6422" y="8862"/>
                  </a:cubicBezTo>
                  <a:cubicBezTo>
                    <a:pt x="6422" y="8862"/>
                    <a:pt x="5838" y="8308"/>
                    <a:pt x="5838" y="7754"/>
                  </a:cubicBezTo>
                  <a:cubicBezTo>
                    <a:pt x="5254" y="7754"/>
                    <a:pt x="4670" y="7200"/>
                    <a:pt x="4086" y="7200"/>
                  </a:cubicBezTo>
                  <a:cubicBezTo>
                    <a:pt x="3503" y="6646"/>
                    <a:pt x="2919" y="6646"/>
                    <a:pt x="2335" y="6646"/>
                  </a:cubicBezTo>
                  <a:cubicBezTo>
                    <a:pt x="2335" y="6646"/>
                    <a:pt x="1168" y="6646"/>
                    <a:pt x="1168" y="6646"/>
                  </a:cubicBezTo>
                  <a:cubicBezTo>
                    <a:pt x="584" y="6092"/>
                    <a:pt x="0" y="5538"/>
                    <a:pt x="0" y="5538"/>
                  </a:cubicBezTo>
                  <a:cubicBezTo>
                    <a:pt x="0" y="4985"/>
                    <a:pt x="584" y="4431"/>
                    <a:pt x="584" y="4431"/>
                  </a:cubicBezTo>
                  <a:cubicBezTo>
                    <a:pt x="584" y="3877"/>
                    <a:pt x="0" y="3323"/>
                    <a:pt x="584" y="2769"/>
                  </a:cubicBezTo>
                  <a:cubicBezTo>
                    <a:pt x="584" y="2769"/>
                    <a:pt x="1168" y="2215"/>
                    <a:pt x="1751" y="2215"/>
                  </a:cubicBezTo>
                  <a:cubicBezTo>
                    <a:pt x="2335" y="1662"/>
                    <a:pt x="2919" y="1108"/>
                    <a:pt x="2919" y="554"/>
                  </a:cubicBezTo>
                  <a:cubicBezTo>
                    <a:pt x="3503" y="554"/>
                    <a:pt x="4086" y="0"/>
                    <a:pt x="4086" y="0"/>
                  </a:cubicBezTo>
                  <a:cubicBezTo>
                    <a:pt x="4670" y="0"/>
                    <a:pt x="5254" y="0"/>
                    <a:pt x="5254" y="0"/>
                  </a:cubicBezTo>
                  <a:cubicBezTo>
                    <a:pt x="5838" y="0"/>
                    <a:pt x="6422" y="0"/>
                    <a:pt x="6422" y="0"/>
                  </a:cubicBezTo>
                  <a:cubicBezTo>
                    <a:pt x="6422" y="554"/>
                    <a:pt x="6422" y="554"/>
                    <a:pt x="6422" y="554"/>
                  </a:cubicBezTo>
                  <a:cubicBezTo>
                    <a:pt x="7005" y="1108"/>
                    <a:pt x="7005" y="2215"/>
                    <a:pt x="7589" y="2215"/>
                  </a:cubicBezTo>
                  <a:cubicBezTo>
                    <a:pt x="7589" y="2769"/>
                    <a:pt x="8173" y="2769"/>
                    <a:pt x="8757" y="2769"/>
                  </a:cubicBezTo>
                  <a:cubicBezTo>
                    <a:pt x="8757" y="2769"/>
                    <a:pt x="9924" y="3323"/>
                    <a:pt x="9924" y="3323"/>
                  </a:cubicBezTo>
                  <a:cubicBezTo>
                    <a:pt x="10508" y="3877"/>
                    <a:pt x="11676" y="3877"/>
                    <a:pt x="12843" y="4431"/>
                  </a:cubicBezTo>
                  <a:cubicBezTo>
                    <a:pt x="12843" y="4431"/>
                    <a:pt x="13427" y="4431"/>
                    <a:pt x="13427" y="4431"/>
                  </a:cubicBezTo>
                  <a:cubicBezTo>
                    <a:pt x="14011" y="4985"/>
                    <a:pt x="15178" y="4985"/>
                    <a:pt x="15762" y="5538"/>
                  </a:cubicBezTo>
                  <a:cubicBezTo>
                    <a:pt x="16346" y="5538"/>
                    <a:pt x="17514" y="6646"/>
                    <a:pt x="18097" y="6646"/>
                  </a:cubicBezTo>
                  <a:cubicBezTo>
                    <a:pt x="18097" y="6646"/>
                    <a:pt x="19265" y="7200"/>
                    <a:pt x="19265" y="7754"/>
                  </a:cubicBezTo>
                  <a:cubicBezTo>
                    <a:pt x="19849" y="7754"/>
                    <a:pt x="19849" y="8862"/>
                    <a:pt x="19849" y="8862"/>
                  </a:cubicBezTo>
                  <a:cubicBezTo>
                    <a:pt x="19849" y="9415"/>
                    <a:pt x="19265" y="9415"/>
                    <a:pt x="19265" y="9415"/>
                  </a:cubicBezTo>
                  <a:cubicBezTo>
                    <a:pt x="18681" y="9415"/>
                    <a:pt x="18097" y="9969"/>
                    <a:pt x="18097" y="9969"/>
                  </a:cubicBezTo>
                  <a:cubicBezTo>
                    <a:pt x="17514" y="9969"/>
                    <a:pt x="16930" y="9415"/>
                    <a:pt x="16930" y="9415"/>
                  </a:cubicBezTo>
                  <a:cubicBezTo>
                    <a:pt x="16346" y="9415"/>
                    <a:pt x="15762" y="9969"/>
                    <a:pt x="15762" y="10523"/>
                  </a:cubicBezTo>
                  <a:cubicBezTo>
                    <a:pt x="15762" y="11077"/>
                    <a:pt x="15762" y="11631"/>
                    <a:pt x="15762" y="12185"/>
                  </a:cubicBezTo>
                  <a:cubicBezTo>
                    <a:pt x="15762" y="12738"/>
                    <a:pt x="16930" y="13846"/>
                    <a:pt x="17514" y="13846"/>
                  </a:cubicBezTo>
                  <a:cubicBezTo>
                    <a:pt x="17514" y="14400"/>
                    <a:pt x="18097" y="16062"/>
                    <a:pt x="18681" y="16615"/>
                  </a:cubicBezTo>
                  <a:cubicBezTo>
                    <a:pt x="18681" y="17169"/>
                    <a:pt x="19265" y="17169"/>
                    <a:pt x="19265" y="17169"/>
                  </a:cubicBezTo>
                  <a:cubicBezTo>
                    <a:pt x="19265" y="17723"/>
                    <a:pt x="20432" y="18277"/>
                    <a:pt x="20432" y="18831"/>
                  </a:cubicBezTo>
                  <a:cubicBezTo>
                    <a:pt x="20432" y="18831"/>
                    <a:pt x="21016" y="19938"/>
                    <a:pt x="21016" y="1993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77">
              <a:extLst>
                <a:ext uri="{FF2B5EF4-FFF2-40B4-BE49-F238E27FC236}">
                  <a16:creationId xmlns:a16="http://schemas.microsoft.com/office/drawing/2014/main" id="{0A8CC76F-93D7-4483-AF26-B77788574B19}"/>
                </a:ext>
              </a:extLst>
            </p:cNvPr>
            <p:cNvSpPr/>
            <p:nvPr/>
          </p:nvSpPr>
          <p:spPr>
            <a:xfrm>
              <a:off x="5992877" y="638078"/>
              <a:ext cx="306392" cy="286716"/>
            </a:xfrm>
            <a:custGeom>
              <a:avLst/>
              <a:gdLst/>
              <a:ahLst/>
              <a:cxnLst>
                <a:cxn ang="0">
                  <a:pos x="wd2" y="hd2"/>
                </a:cxn>
                <a:cxn ang="5400000">
                  <a:pos x="wd2" y="hd2"/>
                </a:cxn>
                <a:cxn ang="10800000">
                  <a:pos x="wd2" y="hd2"/>
                </a:cxn>
                <a:cxn ang="16200000">
                  <a:pos x="wd2" y="hd2"/>
                </a:cxn>
              </a:cxnLst>
              <a:rect l="0" t="0" r="r" b="b"/>
              <a:pathLst>
                <a:path w="21600" h="21600" extrusionOk="0">
                  <a:moveTo>
                    <a:pt x="20661" y="10047"/>
                  </a:moveTo>
                  <a:cubicBezTo>
                    <a:pt x="21130" y="10047"/>
                    <a:pt x="21600" y="10047"/>
                    <a:pt x="21600" y="10047"/>
                  </a:cubicBezTo>
                  <a:cubicBezTo>
                    <a:pt x="21600" y="10047"/>
                    <a:pt x="20191" y="11553"/>
                    <a:pt x="19722" y="12558"/>
                  </a:cubicBezTo>
                  <a:cubicBezTo>
                    <a:pt x="19252" y="13563"/>
                    <a:pt x="19722" y="14567"/>
                    <a:pt x="18783" y="15572"/>
                  </a:cubicBezTo>
                  <a:cubicBezTo>
                    <a:pt x="18783" y="16074"/>
                    <a:pt x="17843" y="16074"/>
                    <a:pt x="17374" y="16577"/>
                  </a:cubicBezTo>
                  <a:cubicBezTo>
                    <a:pt x="17374" y="17079"/>
                    <a:pt x="17843" y="18084"/>
                    <a:pt x="17843" y="18586"/>
                  </a:cubicBezTo>
                  <a:cubicBezTo>
                    <a:pt x="17843" y="19088"/>
                    <a:pt x="17374" y="19591"/>
                    <a:pt x="17374" y="20093"/>
                  </a:cubicBezTo>
                  <a:cubicBezTo>
                    <a:pt x="16904" y="20595"/>
                    <a:pt x="16904" y="21098"/>
                    <a:pt x="16435" y="21098"/>
                  </a:cubicBezTo>
                  <a:cubicBezTo>
                    <a:pt x="15965" y="21600"/>
                    <a:pt x="15496" y="21600"/>
                    <a:pt x="15496" y="21600"/>
                  </a:cubicBezTo>
                  <a:cubicBezTo>
                    <a:pt x="15026" y="21098"/>
                    <a:pt x="15026" y="20093"/>
                    <a:pt x="15026" y="19591"/>
                  </a:cubicBezTo>
                  <a:cubicBezTo>
                    <a:pt x="14557" y="19088"/>
                    <a:pt x="14557" y="18586"/>
                    <a:pt x="14087" y="18084"/>
                  </a:cubicBezTo>
                  <a:cubicBezTo>
                    <a:pt x="14087" y="17079"/>
                    <a:pt x="13148" y="16577"/>
                    <a:pt x="12678" y="16074"/>
                  </a:cubicBezTo>
                  <a:cubicBezTo>
                    <a:pt x="12678" y="16074"/>
                    <a:pt x="11739" y="15572"/>
                    <a:pt x="11270" y="15572"/>
                  </a:cubicBezTo>
                  <a:cubicBezTo>
                    <a:pt x="10800" y="15070"/>
                    <a:pt x="10330" y="15070"/>
                    <a:pt x="9861" y="14567"/>
                  </a:cubicBezTo>
                  <a:cubicBezTo>
                    <a:pt x="8922" y="14567"/>
                    <a:pt x="8452" y="14065"/>
                    <a:pt x="7983" y="14065"/>
                  </a:cubicBezTo>
                  <a:cubicBezTo>
                    <a:pt x="7043" y="14065"/>
                    <a:pt x="6574" y="14065"/>
                    <a:pt x="6104" y="14065"/>
                  </a:cubicBezTo>
                  <a:cubicBezTo>
                    <a:pt x="5635" y="14065"/>
                    <a:pt x="4696" y="14065"/>
                    <a:pt x="4696" y="14065"/>
                  </a:cubicBezTo>
                  <a:cubicBezTo>
                    <a:pt x="4696" y="14065"/>
                    <a:pt x="5165" y="12056"/>
                    <a:pt x="5165" y="12056"/>
                  </a:cubicBezTo>
                  <a:cubicBezTo>
                    <a:pt x="4696" y="11553"/>
                    <a:pt x="3287" y="12056"/>
                    <a:pt x="2817" y="12056"/>
                  </a:cubicBezTo>
                  <a:cubicBezTo>
                    <a:pt x="2348" y="12056"/>
                    <a:pt x="939" y="12056"/>
                    <a:pt x="939" y="11553"/>
                  </a:cubicBezTo>
                  <a:cubicBezTo>
                    <a:pt x="470" y="11553"/>
                    <a:pt x="0" y="10549"/>
                    <a:pt x="0" y="10549"/>
                  </a:cubicBezTo>
                  <a:cubicBezTo>
                    <a:pt x="0" y="10047"/>
                    <a:pt x="470" y="9042"/>
                    <a:pt x="470" y="8540"/>
                  </a:cubicBezTo>
                  <a:cubicBezTo>
                    <a:pt x="470" y="8037"/>
                    <a:pt x="470" y="7535"/>
                    <a:pt x="939" y="7033"/>
                  </a:cubicBezTo>
                  <a:cubicBezTo>
                    <a:pt x="939" y="6530"/>
                    <a:pt x="939" y="5526"/>
                    <a:pt x="1409" y="5023"/>
                  </a:cubicBezTo>
                  <a:cubicBezTo>
                    <a:pt x="1878" y="4521"/>
                    <a:pt x="2817" y="4019"/>
                    <a:pt x="3287" y="4019"/>
                  </a:cubicBezTo>
                  <a:cubicBezTo>
                    <a:pt x="3757" y="3516"/>
                    <a:pt x="4226" y="3014"/>
                    <a:pt x="4696" y="3014"/>
                  </a:cubicBezTo>
                  <a:cubicBezTo>
                    <a:pt x="5165" y="3014"/>
                    <a:pt x="6104" y="2009"/>
                    <a:pt x="6574" y="2009"/>
                  </a:cubicBezTo>
                  <a:cubicBezTo>
                    <a:pt x="7513" y="1507"/>
                    <a:pt x="8452" y="502"/>
                    <a:pt x="9391" y="502"/>
                  </a:cubicBezTo>
                  <a:cubicBezTo>
                    <a:pt x="9861" y="0"/>
                    <a:pt x="10800" y="0"/>
                    <a:pt x="11270" y="0"/>
                  </a:cubicBezTo>
                  <a:cubicBezTo>
                    <a:pt x="11739" y="502"/>
                    <a:pt x="12209" y="1005"/>
                    <a:pt x="12678" y="1507"/>
                  </a:cubicBezTo>
                  <a:cubicBezTo>
                    <a:pt x="13148" y="1507"/>
                    <a:pt x="13617" y="2512"/>
                    <a:pt x="14087" y="2512"/>
                  </a:cubicBezTo>
                  <a:cubicBezTo>
                    <a:pt x="14557" y="3014"/>
                    <a:pt x="15026" y="3014"/>
                    <a:pt x="15496" y="3014"/>
                  </a:cubicBezTo>
                  <a:cubicBezTo>
                    <a:pt x="15965" y="3014"/>
                    <a:pt x="16904" y="3516"/>
                    <a:pt x="16904" y="4019"/>
                  </a:cubicBezTo>
                  <a:cubicBezTo>
                    <a:pt x="17374" y="4019"/>
                    <a:pt x="17843" y="5023"/>
                    <a:pt x="17843" y="5526"/>
                  </a:cubicBezTo>
                  <a:cubicBezTo>
                    <a:pt x="17843" y="5526"/>
                    <a:pt x="18313" y="6530"/>
                    <a:pt x="18313" y="7033"/>
                  </a:cubicBezTo>
                  <a:cubicBezTo>
                    <a:pt x="18313" y="7033"/>
                    <a:pt x="17843" y="7535"/>
                    <a:pt x="17843" y="8037"/>
                  </a:cubicBezTo>
                  <a:cubicBezTo>
                    <a:pt x="17843" y="8037"/>
                    <a:pt x="17843" y="8540"/>
                    <a:pt x="18313" y="9042"/>
                  </a:cubicBezTo>
                  <a:cubicBezTo>
                    <a:pt x="18783" y="9042"/>
                    <a:pt x="19252" y="9544"/>
                    <a:pt x="19722" y="9544"/>
                  </a:cubicBezTo>
                  <a:cubicBezTo>
                    <a:pt x="20191" y="10047"/>
                    <a:pt x="20661" y="10047"/>
                    <a:pt x="20661" y="1004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78">
              <a:extLst>
                <a:ext uri="{FF2B5EF4-FFF2-40B4-BE49-F238E27FC236}">
                  <a16:creationId xmlns:a16="http://schemas.microsoft.com/office/drawing/2014/main" id="{B2FCC6EF-598F-49A0-8C5B-458E61E3E77D}"/>
                </a:ext>
              </a:extLst>
            </p:cNvPr>
            <p:cNvSpPr/>
            <p:nvPr/>
          </p:nvSpPr>
          <p:spPr>
            <a:xfrm>
              <a:off x="5992877" y="638078"/>
              <a:ext cx="306392" cy="286716"/>
            </a:xfrm>
            <a:custGeom>
              <a:avLst/>
              <a:gdLst/>
              <a:ahLst/>
              <a:cxnLst>
                <a:cxn ang="0">
                  <a:pos x="wd2" y="hd2"/>
                </a:cxn>
                <a:cxn ang="5400000">
                  <a:pos x="wd2" y="hd2"/>
                </a:cxn>
                <a:cxn ang="10800000">
                  <a:pos x="wd2" y="hd2"/>
                </a:cxn>
                <a:cxn ang="16200000">
                  <a:pos x="wd2" y="hd2"/>
                </a:cxn>
              </a:cxnLst>
              <a:rect l="0" t="0" r="r" b="b"/>
              <a:pathLst>
                <a:path w="21600" h="21600" extrusionOk="0">
                  <a:moveTo>
                    <a:pt x="20661" y="10047"/>
                  </a:moveTo>
                  <a:cubicBezTo>
                    <a:pt x="21130" y="10047"/>
                    <a:pt x="21600" y="10047"/>
                    <a:pt x="21600" y="10047"/>
                  </a:cubicBezTo>
                  <a:cubicBezTo>
                    <a:pt x="21600" y="10047"/>
                    <a:pt x="20191" y="11553"/>
                    <a:pt x="19722" y="12558"/>
                  </a:cubicBezTo>
                  <a:cubicBezTo>
                    <a:pt x="19252" y="13563"/>
                    <a:pt x="19722" y="14567"/>
                    <a:pt x="18783" y="15572"/>
                  </a:cubicBezTo>
                  <a:cubicBezTo>
                    <a:pt x="18783" y="16074"/>
                    <a:pt x="17843" y="16074"/>
                    <a:pt x="17374" y="16577"/>
                  </a:cubicBezTo>
                  <a:cubicBezTo>
                    <a:pt x="17374" y="17079"/>
                    <a:pt x="17843" y="18084"/>
                    <a:pt x="17843" y="18586"/>
                  </a:cubicBezTo>
                  <a:cubicBezTo>
                    <a:pt x="17843" y="19088"/>
                    <a:pt x="17374" y="19591"/>
                    <a:pt x="17374" y="20093"/>
                  </a:cubicBezTo>
                  <a:cubicBezTo>
                    <a:pt x="16904" y="20595"/>
                    <a:pt x="16904" y="21098"/>
                    <a:pt x="16435" y="21098"/>
                  </a:cubicBezTo>
                  <a:cubicBezTo>
                    <a:pt x="15965" y="21600"/>
                    <a:pt x="15496" y="21600"/>
                    <a:pt x="15496" y="21600"/>
                  </a:cubicBezTo>
                  <a:cubicBezTo>
                    <a:pt x="15026" y="21098"/>
                    <a:pt x="15026" y="20093"/>
                    <a:pt x="15026" y="19591"/>
                  </a:cubicBezTo>
                  <a:cubicBezTo>
                    <a:pt x="14557" y="19088"/>
                    <a:pt x="14557" y="18586"/>
                    <a:pt x="14087" y="18084"/>
                  </a:cubicBezTo>
                  <a:cubicBezTo>
                    <a:pt x="14087" y="17079"/>
                    <a:pt x="13148" y="16577"/>
                    <a:pt x="12678" y="16074"/>
                  </a:cubicBezTo>
                  <a:cubicBezTo>
                    <a:pt x="12678" y="16074"/>
                    <a:pt x="11739" y="15572"/>
                    <a:pt x="11270" y="15572"/>
                  </a:cubicBezTo>
                  <a:cubicBezTo>
                    <a:pt x="10800" y="15070"/>
                    <a:pt x="10330" y="15070"/>
                    <a:pt x="9861" y="14567"/>
                  </a:cubicBezTo>
                  <a:cubicBezTo>
                    <a:pt x="8922" y="14567"/>
                    <a:pt x="8452" y="14065"/>
                    <a:pt x="7983" y="14065"/>
                  </a:cubicBezTo>
                  <a:cubicBezTo>
                    <a:pt x="7043" y="14065"/>
                    <a:pt x="6574" y="14065"/>
                    <a:pt x="6104" y="14065"/>
                  </a:cubicBezTo>
                  <a:cubicBezTo>
                    <a:pt x="5635" y="14065"/>
                    <a:pt x="4696" y="14065"/>
                    <a:pt x="4696" y="14065"/>
                  </a:cubicBezTo>
                  <a:cubicBezTo>
                    <a:pt x="4696" y="14065"/>
                    <a:pt x="5165" y="12056"/>
                    <a:pt x="5165" y="12056"/>
                  </a:cubicBezTo>
                  <a:cubicBezTo>
                    <a:pt x="4696" y="11553"/>
                    <a:pt x="3287" y="12056"/>
                    <a:pt x="2817" y="12056"/>
                  </a:cubicBezTo>
                  <a:cubicBezTo>
                    <a:pt x="2348" y="12056"/>
                    <a:pt x="939" y="12056"/>
                    <a:pt x="939" y="11553"/>
                  </a:cubicBezTo>
                  <a:cubicBezTo>
                    <a:pt x="470" y="11553"/>
                    <a:pt x="0" y="10549"/>
                    <a:pt x="0" y="10549"/>
                  </a:cubicBezTo>
                  <a:cubicBezTo>
                    <a:pt x="0" y="10047"/>
                    <a:pt x="470" y="9042"/>
                    <a:pt x="470" y="8540"/>
                  </a:cubicBezTo>
                  <a:cubicBezTo>
                    <a:pt x="470" y="8037"/>
                    <a:pt x="470" y="7535"/>
                    <a:pt x="939" y="7033"/>
                  </a:cubicBezTo>
                  <a:cubicBezTo>
                    <a:pt x="939" y="6530"/>
                    <a:pt x="939" y="5526"/>
                    <a:pt x="1409" y="5023"/>
                  </a:cubicBezTo>
                  <a:cubicBezTo>
                    <a:pt x="1878" y="4521"/>
                    <a:pt x="2817" y="4019"/>
                    <a:pt x="3287" y="4019"/>
                  </a:cubicBezTo>
                  <a:cubicBezTo>
                    <a:pt x="3757" y="3516"/>
                    <a:pt x="4226" y="3014"/>
                    <a:pt x="4696" y="3014"/>
                  </a:cubicBezTo>
                  <a:cubicBezTo>
                    <a:pt x="5165" y="3014"/>
                    <a:pt x="6104" y="2009"/>
                    <a:pt x="6574" y="2009"/>
                  </a:cubicBezTo>
                  <a:cubicBezTo>
                    <a:pt x="7513" y="1507"/>
                    <a:pt x="8452" y="502"/>
                    <a:pt x="9391" y="502"/>
                  </a:cubicBezTo>
                  <a:cubicBezTo>
                    <a:pt x="9861" y="0"/>
                    <a:pt x="10800" y="0"/>
                    <a:pt x="11270" y="0"/>
                  </a:cubicBezTo>
                  <a:cubicBezTo>
                    <a:pt x="11739" y="502"/>
                    <a:pt x="12209" y="1005"/>
                    <a:pt x="12678" y="1507"/>
                  </a:cubicBezTo>
                  <a:cubicBezTo>
                    <a:pt x="13148" y="1507"/>
                    <a:pt x="13617" y="2512"/>
                    <a:pt x="14087" y="2512"/>
                  </a:cubicBezTo>
                  <a:cubicBezTo>
                    <a:pt x="14557" y="3014"/>
                    <a:pt x="15026" y="3014"/>
                    <a:pt x="15496" y="3014"/>
                  </a:cubicBezTo>
                  <a:cubicBezTo>
                    <a:pt x="15965" y="3014"/>
                    <a:pt x="16904" y="3516"/>
                    <a:pt x="16904" y="4019"/>
                  </a:cubicBezTo>
                  <a:cubicBezTo>
                    <a:pt x="17374" y="4019"/>
                    <a:pt x="17843" y="5023"/>
                    <a:pt x="17843" y="5526"/>
                  </a:cubicBezTo>
                  <a:cubicBezTo>
                    <a:pt x="17843" y="5526"/>
                    <a:pt x="18313" y="6530"/>
                    <a:pt x="18313" y="7033"/>
                  </a:cubicBezTo>
                  <a:cubicBezTo>
                    <a:pt x="18313" y="7033"/>
                    <a:pt x="17843" y="7535"/>
                    <a:pt x="17843" y="8037"/>
                  </a:cubicBezTo>
                  <a:cubicBezTo>
                    <a:pt x="17843" y="8037"/>
                    <a:pt x="17843" y="8540"/>
                    <a:pt x="18313" y="9042"/>
                  </a:cubicBezTo>
                  <a:cubicBezTo>
                    <a:pt x="18783" y="9042"/>
                    <a:pt x="19252" y="9544"/>
                    <a:pt x="19722" y="9544"/>
                  </a:cubicBezTo>
                  <a:cubicBezTo>
                    <a:pt x="20191" y="10047"/>
                    <a:pt x="20661" y="10047"/>
                    <a:pt x="20661" y="1004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79">
              <a:extLst>
                <a:ext uri="{FF2B5EF4-FFF2-40B4-BE49-F238E27FC236}">
                  <a16:creationId xmlns:a16="http://schemas.microsoft.com/office/drawing/2014/main" id="{F6FEC9CD-3910-4B56-ADBE-8510010ED530}"/>
                </a:ext>
              </a:extLst>
            </p:cNvPr>
            <p:cNvSpPr/>
            <p:nvPr/>
          </p:nvSpPr>
          <p:spPr>
            <a:xfrm>
              <a:off x="5888876" y="39353"/>
              <a:ext cx="750516" cy="566930"/>
            </a:xfrm>
            <a:custGeom>
              <a:avLst/>
              <a:gdLst/>
              <a:ahLst/>
              <a:cxnLst>
                <a:cxn ang="0">
                  <a:pos x="wd2" y="hd2"/>
                </a:cxn>
                <a:cxn ang="5400000">
                  <a:pos x="wd2" y="hd2"/>
                </a:cxn>
                <a:cxn ang="10800000">
                  <a:pos x="wd2" y="hd2"/>
                </a:cxn>
                <a:cxn ang="16200000">
                  <a:pos x="wd2" y="hd2"/>
                </a:cxn>
              </a:cxnLst>
              <a:rect l="0" t="0" r="r" b="b"/>
              <a:pathLst>
                <a:path w="21600" h="21460" extrusionOk="0">
                  <a:moveTo>
                    <a:pt x="21600" y="11805"/>
                  </a:moveTo>
                  <a:cubicBezTo>
                    <a:pt x="21600" y="12056"/>
                    <a:pt x="21600" y="12558"/>
                    <a:pt x="21600" y="12558"/>
                  </a:cubicBezTo>
                  <a:cubicBezTo>
                    <a:pt x="21409" y="12809"/>
                    <a:pt x="21218" y="12809"/>
                    <a:pt x="21027" y="12809"/>
                  </a:cubicBezTo>
                  <a:cubicBezTo>
                    <a:pt x="20835" y="12809"/>
                    <a:pt x="20644" y="12809"/>
                    <a:pt x="20644" y="12558"/>
                  </a:cubicBezTo>
                  <a:cubicBezTo>
                    <a:pt x="20453" y="12558"/>
                    <a:pt x="20262" y="12307"/>
                    <a:pt x="20262" y="12056"/>
                  </a:cubicBezTo>
                  <a:cubicBezTo>
                    <a:pt x="20071" y="12056"/>
                    <a:pt x="19880" y="11805"/>
                    <a:pt x="19880" y="11805"/>
                  </a:cubicBezTo>
                  <a:cubicBezTo>
                    <a:pt x="19688" y="11805"/>
                    <a:pt x="19306" y="11553"/>
                    <a:pt x="18924" y="11553"/>
                  </a:cubicBezTo>
                  <a:cubicBezTo>
                    <a:pt x="18733" y="11553"/>
                    <a:pt x="18542" y="11805"/>
                    <a:pt x="18350" y="11805"/>
                  </a:cubicBezTo>
                  <a:cubicBezTo>
                    <a:pt x="18159" y="11805"/>
                    <a:pt x="17777" y="11805"/>
                    <a:pt x="17777" y="11805"/>
                  </a:cubicBezTo>
                  <a:cubicBezTo>
                    <a:pt x="17586" y="11805"/>
                    <a:pt x="17586" y="12056"/>
                    <a:pt x="17395" y="12307"/>
                  </a:cubicBezTo>
                  <a:cubicBezTo>
                    <a:pt x="17395" y="12307"/>
                    <a:pt x="17204" y="12558"/>
                    <a:pt x="17204" y="12809"/>
                  </a:cubicBezTo>
                  <a:cubicBezTo>
                    <a:pt x="17204" y="13060"/>
                    <a:pt x="17204" y="13312"/>
                    <a:pt x="17204" y="13563"/>
                  </a:cubicBezTo>
                  <a:cubicBezTo>
                    <a:pt x="17204" y="13814"/>
                    <a:pt x="17204" y="14065"/>
                    <a:pt x="17204" y="14316"/>
                  </a:cubicBezTo>
                  <a:cubicBezTo>
                    <a:pt x="17012" y="14316"/>
                    <a:pt x="17012" y="14819"/>
                    <a:pt x="17012" y="15070"/>
                  </a:cubicBezTo>
                  <a:cubicBezTo>
                    <a:pt x="17012" y="15070"/>
                    <a:pt x="17204" y="15572"/>
                    <a:pt x="17204" y="15572"/>
                  </a:cubicBezTo>
                  <a:cubicBezTo>
                    <a:pt x="17204" y="15572"/>
                    <a:pt x="16821" y="15070"/>
                    <a:pt x="16630" y="15070"/>
                  </a:cubicBezTo>
                  <a:cubicBezTo>
                    <a:pt x="16630" y="14819"/>
                    <a:pt x="16439" y="14567"/>
                    <a:pt x="16248" y="14567"/>
                  </a:cubicBezTo>
                  <a:cubicBezTo>
                    <a:pt x="16248" y="14316"/>
                    <a:pt x="16057" y="14065"/>
                    <a:pt x="15865" y="14065"/>
                  </a:cubicBezTo>
                  <a:cubicBezTo>
                    <a:pt x="15865" y="14065"/>
                    <a:pt x="15674" y="14065"/>
                    <a:pt x="15483" y="14065"/>
                  </a:cubicBezTo>
                  <a:cubicBezTo>
                    <a:pt x="15292" y="14065"/>
                    <a:pt x="15101" y="14065"/>
                    <a:pt x="14719" y="14065"/>
                  </a:cubicBezTo>
                  <a:cubicBezTo>
                    <a:pt x="14719" y="14065"/>
                    <a:pt x="14336" y="14065"/>
                    <a:pt x="14336" y="14316"/>
                  </a:cubicBezTo>
                  <a:cubicBezTo>
                    <a:pt x="14145" y="14316"/>
                    <a:pt x="14336" y="14567"/>
                    <a:pt x="14336" y="14567"/>
                  </a:cubicBezTo>
                  <a:cubicBezTo>
                    <a:pt x="14145" y="14819"/>
                    <a:pt x="14145" y="15321"/>
                    <a:pt x="14145" y="15572"/>
                  </a:cubicBezTo>
                  <a:cubicBezTo>
                    <a:pt x="14145" y="15572"/>
                    <a:pt x="14145" y="16074"/>
                    <a:pt x="14145" y="16326"/>
                  </a:cubicBezTo>
                  <a:cubicBezTo>
                    <a:pt x="14145" y="16326"/>
                    <a:pt x="13763" y="16577"/>
                    <a:pt x="13763" y="16828"/>
                  </a:cubicBezTo>
                  <a:cubicBezTo>
                    <a:pt x="13763" y="17079"/>
                    <a:pt x="13572" y="17330"/>
                    <a:pt x="13763" y="17581"/>
                  </a:cubicBezTo>
                  <a:cubicBezTo>
                    <a:pt x="13763" y="18084"/>
                    <a:pt x="13763" y="18837"/>
                    <a:pt x="13763" y="18837"/>
                  </a:cubicBezTo>
                  <a:cubicBezTo>
                    <a:pt x="13763" y="18837"/>
                    <a:pt x="13572" y="18335"/>
                    <a:pt x="13381" y="18084"/>
                  </a:cubicBezTo>
                  <a:cubicBezTo>
                    <a:pt x="13381" y="18084"/>
                    <a:pt x="13189" y="17833"/>
                    <a:pt x="13189" y="17833"/>
                  </a:cubicBezTo>
                  <a:cubicBezTo>
                    <a:pt x="12998" y="17581"/>
                    <a:pt x="12807" y="17581"/>
                    <a:pt x="12616" y="17330"/>
                  </a:cubicBezTo>
                  <a:cubicBezTo>
                    <a:pt x="12616" y="17330"/>
                    <a:pt x="12234" y="17079"/>
                    <a:pt x="12234" y="17079"/>
                  </a:cubicBezTo>
                  <a:cubicBezTo>
                    <a:pt x="12042" y="17079"/>
                    <a:pt x="11851" y="17330"/>
                    <a:pt x="11851" y="17330"/>
                  </a:cubicBezTo>
                  <a:cubicBezTo>
                    <a:pt x="11851" y="17330"/>
                    <a:pt x="11469" y="17581"/>
                    <a:pt x="11469" y="17581"/>
                  </a:cubicBezTo>
                  <a:cubicBezTo>
                    <a:pt x="11278" y="17581"/>
                    <a:pt x="10704" y="17581"/>
                    <a:pt x="10513" y="17581"/>
                  </a:cubicBezTo>
                  <a:cubicBezTo>
                    <a:pt x="10322" y="17581"/>
                    <a:pt x="9749" y="17581"/>
                    <a:pt x="9558" y="17581"/>
                  </a:cubicBezTo>
                  <a:cubicBezTo>
                    <a:pt x="9366" y="17581"/>
                    <a:pt x="9175" y="17581"/>
                    <a:pt x="8984" y="17833"/>
                  </a:cubicBezTo>
                  <a:cubicBezTo>
                    <a:pt x="8984" y="17833"/>
                    <a:pt x="8984" y="18084"/>
                    <a:pt x="8793" y="18084"/>
                  </a:cubicBezTo>
                  <a:cubicBezTo>
                    <a:pt x="8793" y="18084"/>
                    <a:pt x="8602" y="18335"/>
                    <a:pt x="8411" y="18335"/>
                  </a:cubicBezTo>
                  <a:cubicBezTo>
                    <a:pt x="8411" y="18586"/>
                    <a:pt x="8219" y="18586"/>
                    <a:pt x="8219" y="18837"/>
                  </a:cubicBezTo>
                  <a:cubicBezTo>
                    <a:pt x="8028" y="18837"/>
                    <a:pt x="7646" y="18837"/>
                    <a:pt x="7646" y="19088"/>
                  </a:cubicBezTo>
                  <a:cubicBezTo>
                    <a:pt x="7455" y="19088"/>
                    <a:pt x="7455" y="19591"/>
                    <a:pt x="7455" y="19842"/>
                  </a:cubicBezTo>
                  <a:cubicBezTo>
                    <a:pt x="7455" y="20093"/>
                    <a:pt x="7646" y="20093"/>
                    <a:pt x="7646" y="20093"/>
                  </a:cubicBezTo>
                  <a:cubicBezTo>
                    <a:pt x="7646" y="20344"/>
                    <a:pt x="7646" y="20344"/>
                    <a:pt x="7455" y="20344"/>
                  </a:cubicBezTo>
                  <a:cubicBezTo>
                    <a:pt x="7073" y="20595"/>
                    <a:pt x="6117" y="20344"/>
                    <a:pt x="5543" y="20344"/>
                  </a:cubicBezTo>
                  <a:cubicBezTo>
                    <a:pt x="5352" y="20344"/>
                    <a:pt x="4779" y="20344"/>
                    <a:pt x="4588" y="20595"/>
                  </a:cubicBezTo>
                  <a:cubicBezTo>
                    <a:pt x="4396" y="20847"/>
                    <a:pt x="4396" y="21098"/>
                    <a:pt x="4205" y="21098"/>
                  </a:cubicBezTo>
                  <a:cubicBezTo>
                    <a:pt x="4205" y="21098"/>
                    <a:pt x="4205" y="21349"/>
                    <a:pt x="4205" y="21349"/>
                  </a:cubicBezTo>
                  <a:cubicBezTo>
                    <a:pt x="4014" y="21600"/>
                    <a:pt x="4014" y="21349"/>
                    <a:pt x="3823" y="21349"/>
                  </a:cubicBezTo>
                  <a:cubicBezTo>
                    <a:pt x="3823" y="20847"/>
                    <a:pt x="3823" y="20847"/>
                    <a:pt x="3823" y="20847"/>
                  </a:cubicBezTo>
                  <a:cubicBezTo>
                    <a:pt x="3823" y="20595"/>
                    <a:pt x="3823" y="20344"/>
                    <a:pt x="3823" y="20093"/>
                  </a:cubicBezTo>
                  <a:cubicBezTo>
                    <a:pt x="3823" y="20093"/>
                    <a:pt x="3823" y="19591"/>
                    <a:pt x="3823" y="19340"/>
                  </a:cubicBezTo>
                  <a:cubicBezTo>
                    <a:pt x="3823" y="19340"/>
                    <a:pt x="3632" y="19088"/>
                    <a:pt x="3441" y="19088"/>
                  </a:cubicBezTo>
                  <a:cubicBezTo>
                    <a:pt x="3250" y="19088"/>
                    <a:pt x="2867" y="19088"/>
                    <a:pt x="2676" y="19088"/>
                  </a:cubicBezTo>
                  <a:cubicBezTo>
                    <a:pt x="2485" y="19088"/>
                    <a:pt x="1912" y="19340"/>
                    <a:pt x="1720" y="19088"/>
                  </a:cubicBezTo>
                  <a:cubicBezTo>
                    <a:pt x="1529" y="19088"/>
                    <a:pt x="1338" y="18586"/>
                    <a:pt x="1147" y="18586"/>
                  </a:cubicBezTo>
                  <a:cubicBezTo>
                    <a:pt x="956" y="18335"/>
                    <a:pt x="765" y="18084"/>
                    <a:pt x="573" y="17833"/>
                  </a:cubicBezTo>
                  <a:cubicBezTo>
                    <a:pt x="573" y="17833"/>
                    <a:pt x="191" y="17833"/>
                    <a:pt x="0" y="17833"/>
                  </a:cubicBezTo>
                  <a:cubicBezTo>
                    <a:pt x="0" y="17581"/>
                    <a:pt x="0" y="17079"/>
                    <a:pt x="191" y="16828"/>
                  </a:cubicBezTo>
                  <a:cubicBezTo>
                    <a:pt x="191" y="16577"/>
                    <a:pt x="573" y="15823"/>
                    <a:pt x="573" y="15572"/>
                  </a:cubicBezTo>
                  <a:cubicBezTo>
                    <a:pt x="573" y="15572"/>
                    <a:pt x="765" y="15070"/>
                    <a:pt x="765" y="15070"/>
                  </a:cubicBezTo>
                  <a:cubicBezTo>
                    <a:pt x="573" y="14567"/>
                    <a:pt x="382" y="14065"/>
                    <a:pt x="382" y="13814"/>
                  </a:cubicBezTo>
                  <a:cubicBezTo>
                    <a:pt x="382" y="13563"/>
                    <a:pt x="573" y="13060"/>
                    <a:pt x="765" y="12809"/>
                  </a:cubicBezTo>
                  <a:cubicBezTo>
                    <a:pt x="765" y="12558"/>
                    <a:pt x="1338" y="12307"/>
                    <a:pt x="1338" y="12056"/>
                  </a:cubicBezTo>
                  <a:cubicBezTo>
                    <a:pt x="1529" y="11805"/>
                    <a:pt x="1912" y="11302"/>
                    <a:pt x="2103" y="11051"/>
                  </a:cubicBezTo>
                  <a:cubicBezTo>
                    <a:pt x="2103" y="11051"/>
                    <a:pt x="2485" y="10800"/>
                    <a:pt x="2676" y="10549"/>
                  </a:cubicBezTo>
                  <a:cubicBezTo>
                    <a:pt x="2676" y="10298"/>
                    <a:pt x="2867" y="9795"/>
                    <a:pt x="3058" y="9544"/>
                  </a:cubicBezTo>
                  <a:cubicBezTo>
                    <a:pt x="3058" y="9544"/>
                    <a:pt x="3058" y="9042"/>
                    <a:pt x="3058" y="8791"/>
                  </a:cubicBezTo>
                  <a:cubicBezTo>
                    <a:pt x="3250" y="8540"/>
                    <a:pt x="3441" y="8037"/>
                    <a:pt x="3441" y="7786"/>
                  </a:cubicBezTo>
                  <a:cubicBezTo>
                    <a:pt x="3632" y="7535"/>
                    <a:pt x="3632" y="7033"/>
                    <a:pt x="3823" y="6781"/>
                  </a:cubicBezTo>
                  <a:cubicBezTo>
                    <a:pt x="3823" y="6530"/>
                    <a:pt x="4014" y="6279"/>
                    <a:pt x="4205" y="6028"/>
                  </a:cubicBezTo>
                  <a:cubicBezTo>
                    <a:pt x="4396" y="6028"/>
                    <a:pt x="4588" y="5526"/>
                    <a:pt x="4779" y="5526"/>
                  </a:cubicBezTo>
                  <a:cubicBezTo>
                    <a:pt x="4970" y="5274"/>
                    <a:pt x="5161" y="5023"/>
                    <a:pt x="5352" y="5023"/>
                  </a:cubicBezTo>
                  <a:cubicBezTo>
                    <a:pt x="5543" y="4772"/>
                    <a:pt x="5926" y="4521"/>
                    <a:pt x="6117" y="4521"/>
                  </a:cubicBezTo>
                  <a:cubicBezTo>
                    <a:pt x="6308" y="4270"/>
                    <a:pt x="6690" y="4270"/>
                    <a:pt x="6881" y="4019"/>
                  </a:cubicBezTo>
                  <a:cubicBezTo>
                    <a:pt x="7073" y="4019"/>
                    <a:pt x="7455" y="4270"/>
                    <a:pt x="7455" y="4019"/>
                  </a:cubicBezTo>
                  <a:cubicBezTo>
                    <a:pt x="7646" y="4019"/>
                    <a:pt x="8028" y="4019"/>
                    <a:pt x="8028" y="4019"/>
                  </a:cubicBezTo>
                  <a:cubicBezTo>
                    <a:pt x="8219" y="3767"/>
                    <a:pt x="8602" y="3516"/>
                    <a:pt x="8602" y="3516"/>
                  </a:cubicBezTo>
                  <a:cubicBezTo>
                    <a:pt x="8793" y="3516"/>
                    <a:pt x="8984" y="3265"/>
                    <a:pt x="9175" y="3265"/>
                  </a:cubicBezTo>
                  <a:cubicBezTo>
                    <a:pt x="9366" y="3014"/>
                    <a:pt x="9749" y="3265"/>
                    <a:pt x="9940" y="3516"/>
                  </a:cubicBezTo>
                  <a:cubicBezTo>
                    <a:pt x="10131" y="3516"/>
                    <a:pt x="10513" y="3516"/>
                    <a:pt x="10704" y="3265"/>
                  </a:cubicBezTo>
                  <a:cubicBezTo>
                    <a:pt x="10704" y="3265"/>
                    <a:pt x="10896" y="3014"/>
                    <a:pt x="10896" y="2763"/>
                  </a:cubicBezTo>
                  <a:cubicBezTo>
                    <a:pt x="11087" y="2512"/>
                    <a:pt x="10896" y="2009"/>
                    <a:pt x="10896" y="2009"/>
                  </a:cubicBezTo>
                  <a:cubicBezTo>
                    <a:pt x="10896" y="1758"/>
                    <a:pt x="10704" y="1507"/>
                    <a:pt x="10704" y="1256"/>
                  </a:cubicBezTo>
                  <a:cubicBezTo>
                    <a:pt x="10704" y="1256"/>
                    <a:pt x="10513" y="1005"/>
                    <a:pt x="10513" y="1005"/>
                  </a:cubicBezTo>
                  <a:cubicBezTo>
                    <a:pt x="10322" y="753"/>
                    <a:pt x="10513" y="251"/>
                    <a:pt x="10513" y="251"/>
                  </a:cubicBezTo>
                  <a:cubicBezTo>
                    <a:pt x="10704" y="0"/>
                    <a:pt x="10896" y="0"/>
                    <a:pt x="10896" y="0"/>
                  </a:cubicBezTo>
                  <a:cubicBezTo>
                    <a:pt x="11278" y="0"/>
                    <a:pt x="11660" y="0"/>
                    <a:pt x="11851" y="0"/>
                  </a:cubicBezTo>
                  <a:cubicBezTo>
                    <a:pt x="12234" y="0"/>
                    <a:pt x="12807" y="251"/>
                    <a:pt x="12998" y="251"/>
                  </a:cubicBezTo>
                  <a:cubicBezTo>
                    <a:pt x="12998" y="251"/>
                    <a:pt x="13381" y="502"/>
                    <a:pt x="13381" y="502"/>
                  </a:cubicBezTo>
                  <a:cubicBezTo>
                    <a:pt x="13763" y="753"/>
                    <a:pt x="14336" y="753"/>
                    <a:pt x="14527" y="1256"/>
                  </a:cubicBezTo>
                  <a:cubicBezTo>
                    <a:pt x="14527" y="1256"/>
                    <a:pt x="14336" y="1758"/>
                    <a:pt x="14336" y="2009"/>
                  </a:cubicBezTo>
                  <a:cubicBezTo>
                    <a:pt x="14336" y="2009"/>
                    <a:pt x="14336" y="2260"/>
                    <a:pt x="14336" y="2512"/>
                  </a:cubicBezTo>
                  <a:cubicBezTo>
                    <a:pt x="14336" y="2763"/>
                    <a:pt x="14336" y="3014"/>
                    <a:pt x="14336" y="3265"/>
                  </a:cubicBezTo>
                  <a:cubicBezTo>
                    <a:pt x="14336" y="3516"/>
                    <a:pt x="14336" y="3767"/>
                    <a:pt x="14527" y="4019"/>
                  </a:cubicBezTo>
                  <a:cubicBezTo>
                    <a:pt x="14527" y="4270"/>
                    <a:pt x="14719" y="4772"/>
                    <a:pt x="14719" y="5023"/>
                  </a:cubicBezTo>
                  <a:cubicBezTo>
                    <a:pt x="14910" y="5274"/>
                    <a:pt x="15101" y="5526"/>
                    <a:pt x="15292" y="5526"/>
                  </a:cubicBezTo>
                  <a:cubicBezTo>
                    <a:pt x="15292" y="5777"/>
                    <a:pt x="15674" y="5777"/>
                    <a:pt x="15865" y="5777"/>
                  </a:cubicBezTo>
                  <a:cubicBezTo>
                    <a:pt x="16057" y="5777"/>
                    <a:pt x="16057" y="5526"/>
                    <a:pt x="16248" y="5274"/>
                  </a:cubicBezTo>
                  <a:cubicBezTo>
                    <a:pt x="16248" y="5023"/>
                    <a:pt x="16439" y="4772"/>
                    <a:pt x="16439" y="4270"/>
                  </a:cubicBezTo>
                  <a:cubicBezTo>
                    <a:pt x="16630" y="3767"/>
                    <a:pt x="16248" y="3014"/>
                    <a:pt x="16248" y="2512"/>
                  </a:cubicBezTo>
                  <a:cubicBezTo>
                    <a:pt x="16248" y="2512"/>
                    <a:pt x="16057" y="2009"/>
                    <a:pt x="16057" y="1758"/>
                  </a:cubicBezTo>
                  <a:cubicBezTo>
                    <a:pt x="16057" y="1758"/>
                    <a:pt x="16057" y="1256"/>
                    <a:pt x="16248" y="1256"/>
                  </a:cubicBezTo>
                  <a:cubicBezTo>
                    <a:pt x="16248" y="1005"/>
                    <a:pt x="16630" y="1758"/>
                    <a:pt x="16821" y="2009"/>
                  </a:cubicBezTo>
                  <a:cubicBezTo>
                    <a:pt x="17012" y="2009"/>
                    <a:pt x="17395" y="2512"/>
                    <a:pt x="17395" y="2512"/>
                  </a:cubicBezTo>
                  <a:cubicBezTo>
                    <a:pt x="17586" y="2763"/>
                    <a:pt x="17777" y="3014"/>
                    <a:pt x="17968" y="3265"/>
                  </a:cubicBezTo>
                  <a:cubicBezTo>
                    <a:pt x="17968" y="3516"/>
                    <a:pt x="18159" y="3516"/>
                    <a:pt x="18350" y="3767"/>
                  </a:cubicBezTo>
                  <a:cubicBezTo>
                    <a:pt x="18350" y="3767"/>
                    <a:pt x="18542" y="4019"/>
                    <a:pt x="18542" y="4270"/>
                  </a:cubicBezTo>
                  <a:cubicBezTo>
                    <a:pt x="18542" y="4521"/>
                    <a:pt x="18542" y="4772"/>
                    <a:pt x="18542" y="5023"/>
                  </a:cubicBezTo>
                  <a:cubicBezTo>
                    <a:pt x="18542" y="5274"/>
                    <a:pt x="18350" y="5777"/>
                    <a:pt x="18350" y="6279"/>
                  </a:cubicBezTo>
                  <a:cubicBezTo>
                    <a:pt x="18350" y="6279"/>
                    <a:pt x="18350" y="6530"/>
                    <a:pt x="18542" y="6530"/>
                  </a:cubicBezTo>
                  <a:cubicBezTo>
                    <a:pt x="18542" y="6781"/>
                    <a:pt x="18924" y="6530"/>
                    <a:pt x="19115" y="6530"/>
                  </a:cubicBezTo>
                  <a:cubicBezTo>
                    <a:pt x="19115" y="6530"/>
                    <a:pt x="19115" y="6279"/>
                    <a:pt x="19306" y="6279"/>
                  </a:cubicBezTo>
                  <a:cubicBezTo>
                    <a:pt x="19497" y="6028"/>
                    <a:pt x="19688" y="5777"/>
                    <a:pt x="19880" y="5777"/>
                  </a:cubicBezTo>
                  <a:cubicBezTo>
                    <a:pt x="20071" y="5777"/>
                    <a:pt x="20262" y="5777"/>
                    <a:pt x="20453" y="5777"/>
                  </a:cubicBezTo>
                  <a:cubicBezTo>
                    <a:pt x="20644" y="5777"/>
                    <a:pt x="21027" y="6028"/>
                    <a:pt x="21218" y="6279"/>
                  </a:cubicBezTo>
                  <a:cubicBezTo>
                    <a:pt x="21409" y="6530"/>
                    <a:pt x="21600" y="7033"/>
                    <a:pt x="21600" y="7284"/>
                  </a:cubicBezTo>
                  <a:cubicBezTo>
                    <a:pt x="21600" y="7535"/>
                    <a:pt x="21218" y="7535"/>
                    <a:pt x="21218" y="7535"/>
                  </a:cubicBezTo>
                  <a:cubicBezTo>
                    <a:pt x="21027" y="7786"/>
                    <a:pt x="20835" y="8288"/>
                    <a:pt x="20835" y="8540"/>
                  </a:cubicBezTo>
                  <a:cubicBezTo>
                    <a:pt x="20644" y="8791"/>
                    <a:pt x="20453" y="9293"/>
                    <a:pt x="20453" y="9544"/>
                  </a:cubicBezTo>
                  <a:cubicBezTo>
                    <a:pt x="20453" y="9795"/>
                    <a:pt x="20453" y="10298"/>
                    <a:pt x="20644" y="10298"/>
                  </a:cubicBezTo>
                  <a:cubicBezTo>
                    <a:pt x="20835" y="10549"/>
                    <a:pt x="21027" y="11051"/>
                    <a:pt x="21218" y="11051"/>
                  </a:cubicBezTo>
                  <a:cubicBezTo>
                    <a:pt x="21409" y="11302"/>
                    <a:pt x="21600" y="11553"/>
                    <a:pt x="21600" y="1180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80">
              <a:extLst>
                <a:ext uri="{FF2B5EF4-FFF2-40B4-BE49-F238E27FC236}">
                  <a16:creationId xmlns:a16="http://schemas.microsoft.com/office/drawing/2014/main" id="{4E9274EC-FDB1-45F2-A8B3-48E7C84D1593}"/>
                </a:ext>
              </a:extLst>
            </p:cNvPr>
            <p:cNvSpPr/>
            <p:nvPr/>
          </p:nvSpPr>
          <p:spPr>
            <a:xfrm>
              <a:off x="5888876" y="39353"/>
              <a:ext cx="750516" cy="566930"/>
            </a:xfrm>
            <a:custGeom>
              <a:avLst/>
              <a:gdLst/>
              <a:ahLst/>
              <a:cxnLst>
                <a:cxn ang="0">
                  <a:pos x="wd2" y="hd2"/>
                </a:cxn>
                <a:cxn ang="5400000">
                  <a:pos x="wd2" y="hd2"/>
                </a:cxn>
                <a:cxn ang="10800000">
                  <a:pos x="wd2" y="hd2"/>
                </a:cxn>
                <a:cxn ang="16200000">
                  <a:pos x="wd2" y="hd2"/>
                </a:cxn>
              </a:cxnLst>
              <a:rect l="0" t="0" r="r" b="b"/>
              <a:pathLst>
                <a:path w="21600" h="21460" extrusionOk="0">
                  <a:moveTo>
                    <a:pt x="21600" y="11805"/>
                  </a:moveTo>
                  <a:cubicBezTo>
                    <a:pt x="21600" y="12056"/>
                    <a:pt x="21600" y="12558"/>
                    <a:pt x="21600" y="12558"/>
                  </a:cubicBezTo>
                  <a:cubicBezTo>
                    <a:pt x="21409" y="12809"/>
                    <a:pt x="21218" y="12809"/>
                    <a:pt x="21027" y="12809"/>
                  </a:cubicBezTo>
                  <a:cubicBezTo>
                    <a:pt x="20835" y="12809"/>
                    <a:pt x="20644" y="12809"/>
                    <a:pt x="20644" y="12558"/>
                  </a:cubicBezTo>
                  <a:cubicBezTo>
                    <a:pt x="20453" y="12558"/>
                    <a:pt x="20262" y="12307"/>
                    <a:pt x="20262" y="12056"/>
                  </a:cubicBezTo>
                  <a:cubicBezTo>
                    <a:pt x="20071" y="12056"/>
                    <a:pt x="19880" y="11805"/>
                    <a:pt x="19880" y="11805"/>
                  </a:cubicBezTo>
                  <a:cubicBezTo>
                    <a:pt x="19688" y="11805"/>
                    <a:pt x="19306" y="11553"/>
                    <a:pt x="18924" y="11553"/>
                  </a:cubicBezTo>
                  <a:cubicBezTo>
                    <a:pt x="18733" y="11553"/>
                    <a:pt x="18542" y="11805"/>
                    <a:pt x="18350" y="11805"/>
                  </a:cubicBezTo>
                  <a:cubicBezTo>
                    <a:pt x="18159" y="11805"/>
                    <a:pt x="17777" y="11805"/>
                    <a:pt x="17777" y="11805"/>
                  </a:cubicBezTo>
                  <a:cubicBezTo>
                    <a:pt x="17586" y="11805"/>
                    <a:pt x="17586" y="12056"/>
                    <a:pt x="17395" y="12307"/>
                  </a:cubicBezTo>
                  <a:cubicBezTo>
                    <a:pt x="17395" y="12307"/>
                    <a:pt x="17204" y="12558"/>
                    <a:pt x="17204" y="12809"/>
                  </a:cubicBezTo>
                  <a:cubicBezTo>
                    <a:pt x="17204" y="13060"/>
                    <a:pt x="17204" y="13312"/>
                    <a:pt x="17204" y="13563"/>
                  </a:cubicBezTo>
                  <a:cubicBezTo>
                    <a:pt x="17204" y="13814"/>
                    <a:pt x="17204" y="14065"/>
                    <a:pt x="17204" y="14316"/>
                  </a:cubicBezTo>
                  <a:cubicBezTo>
                    <a:pt x="17012" y="14316"/>
                    <a:pt x="17012" y="14819"/>
                    <a:pt x="17012" y="15070"/>
                  </a:cubicBezTo>
                  <a:cubicBezTo>
                    <a:pt x="17012" y="15070"/>
                    <a:pt x="17204" y="15572"/>
                    <a:pt x="17204" y="15572"/>
                  </a:cubicBezTo>
                  <a:cubicBezTo>
                    <a:pt x="17204" y="15572"/>
                    <a:pt x="16821" y="15070"/>
                    <a:pt x="16630" y="15070"/>
                  </a:cubicBezTo>
                  <a:cubicBezTo>
                    <a:pt x="16630" y="14819"/>
                    <a:pt x="16439" y="14567"/>
                    <a:pt x="16248" y="14567"/>
                  </a:cubicBezTo>
                  <a:cubicBezTo>
                    <a:pt x="16248" y="14316"/>
                    <a:pt x="16057" y="14065"/>
                    <a:pt x="15865" y="14065"/>
                  </a:cubicBezTo>
                  <a:cubicBezTo>
                    <a:pt x="15865" y="14065"/>
                    <a:pt x="15674" y="14065"/>
                    <a:pt x="15483" y="14065"/>
                  </a:cubicBezTo>
                  <a:cubicBezTo>
                    <a:pt x="15292" y="14065"/>
                    <a:pt x="15101" y="14065"/>
                    <a:pt x="14719" y="14065"/>
                  </a:cubicBezTo>
                  <a:cubicBezTo>
                    <a:pt x="14719" y="14065"/>
                    <a:pt x="14336" y="14065"/>
                    <a:pt x="14336" y="14316"/>
                  </a:cubicBezTo>
                  <a:cubicBezTo>
                    <a:pt x="14145" y="14316"/>
                    <a:pt x="14336" y="14567"/>
                    <a:pt x="14336" y="14567"/>
                  </a:cubicBezTo>
                  <a:cubicBezTo>
                    <a:pt x="14145" y="14819"/>
                    <a:pt x="14145" y="15321"/>
                    <a:pt x="14145" y="15572"/>
                  </a:cubicBezTo>
                  <a:cubicBezTo>
                    <a:pt x="14145" y="15572"/>
                    <a:pt x="14145" y="16074"/>
                    <a:pt x="14145" y="16326"/>
                  </a:cubicBezTo>
                  <a:cubicBezTo>
                    <a:pt x="14145" y="16326"/>
                    <a:pt x="13763" y="16577"/>
                    <a:pt x="13763" y="16828"/>
                  </a:cubicBezTo>
                  <a:cubicBezTo>
                    <a:pt x="13763" y="17079"/>
                    <a:pt x="13572" y="17330"/>
                    <a:pt x="13763" y="17581"/>
                  </a:cubicBezTo>
                  <a:cubicBezTo>
                    <a:pt x="13763" y="18084"/>
                    <a:pt x="13763" y="18837"/>
                    <a:pt x="13763" y="18837"/>
                  </a:cubicBezTo>
                  <a:cubicBezTo>
                    <a:pt x="13763" y="18837"/>
                    <a:pt x="13572" y="18335"/>
                    <a:pt x="13381" y="18084"/>
                  </a:cubicBezTo>
                  <a:cubicBezTo>
                    <a:pt x="13381" y="18084"/>
                    <a:pt x="13189" y="17833"/>
                    <a:pt x="13189" y="17833"/>
                  </a:cubicBezTo>
                  <a:cubicBezTo>
                    <a:pt x="12998" y="17581"/>
                    <a:pt x="12807" y="17581"/>
                    <a:pt x="12616" y="17330"/>
                  </a:cubicBezTo>
                  <a:cubicBezTo>
                    <a:pt x="12616" y="17330"/>
                    <a:pt x="12234" y="17079"/>
                    <a:pt x="12234" y="17079"/>
                  </a:cubicBezTo>
                  <a:cubicBezTo>
                    <a:pt x="12042" y="17079"/>
                    <a:pt x="11851" y="17330"/>
                    <a:pt x="11851" y="17330"/>
                  </a:cubicBezTo>
                  <a:cubicBezTo>
                    <a:pt x="11851" y="17330"/>
                    <a:pt x="11469" y="17581"/>
                    <a:pt x="11469" y="17581"/>
                  </a:cubicBezTo>
                  <a:cubicBezTo>
                    <a:pt x="11278" y="17581"/>
                    <a:pt x="10704" y="17581"/>
                    <a:pt x="10513" y="17581"/>
                  </a:cubicBezTo>
                  <a:cubicBezTo>
                    <a:pt x="10322" y="17581"/>
                    <a:pt x="9749" y="17581"/>
                    <a:pt x="9558" y="17581"/>
                  </a:cubicBezTo>
                  <a:cubicBezTo>
                    <a:pt x="9366" y="17581"/>
                    <a:pt x="9175" y="17581"/>
                    <a:pt x="8984" y="17833"/>
                  </a:cubicBezTo>
                  <a:cubicBezTo>
                    <a:pt x="8984" y="17833"/>
                    <a:pt x="8984" y="18084"/>
                    <a:pt x="8793" y="18084"/>
                  </a:cubicBezTo>
                  <a:cubicBezTo>
                    <a:pt x="8793" y="18084"/>
                    <a:pt x="8602" y="18335"/>
                    <a:pt x="8411" y="18335"/>
                  </a:cubicBezTo>
                  <a:cubicBezTo>
                    <a:pt x="8411" y="18586"/>
                    <a:pt x="8219" y="18586"/>
                    <a:pt x="8219" y="18837"/>
                  </a:cubicBezTo>
                  <a:cubicBezTo>
                    <a:pt x="8028" y="18837"/>
                    <a:pt x="7646" y="18837"/>
                    <a:pt x="7646" y="19088"/>
                  </a:cubicBezTo>
                  <a:cubicBezTo>
                    <a:pt x="7455" y="19088"/>
                    <a:pt x="7455" y="19591"/>
                    <a:pt x="7455" y="19842"/>
                  </a:cubicBezTo>
                  <a:cubicBezTo>
                    <a:pt x="7455" y="20093"/>
                    <a:pt x="7646" y="20093"/>
                    <a:pt x="7646" y="20093"/>
                  </a:cubicBezTo>
                  <a:cubicBezTo>
                    <a:pt x="7646" y="20344"/>
                    <a:pt x="7646" y="20344"/>
                    <a:pt x="7455" y="20344"/>
                  </a:cubicBezTo>
                  <a:cubicBezTo>
                    <a:pt x="7073" y="20595"/>
                    <a:pt x="6117" y="20344"/>
                    <a:pt x="5543" y="20344"/>
                  </a:cubicBezTo>
                  <a:cubicBezTo>
                    <a:pt x="5352" y="20344"/>
                    <a:pt x="4779" y="20344"/>
                    <a:pt x="4588" y="20595"/>
                  </a:cubicBezTo>
                  <a:cubicBezTo>
                    <a:pt x="4396" y="20847"/>
                    <a:pt x="4396" y="21098"/>
                    <a:pt x="4205" y="21098"/>
                  </a:cubicBezTo>
                  <a:cubicBezTo>
                    <a:pt x="4205" y="21098"/>
                    <a:pt x="4205" y="21349"/>
                    <a:pt x="4205" y="21349"/>
                  </a:cubicBezTo>
                  <a:cubicBezTo>
                    <a:pt x="4014" y="21600"/>
                    <a:pt x="4014" y="21349"/>
                    <a:pt x="3823" y="21349"/>
                  </a:cubicBezTo>
                  <a:cubicBezTo>
                    <a:pt x="3823" y="20847"/>
                    <a:pt x="3823" y="20847"/>
                    <a:pt x="3823" y="20847"/>
                  </a:cubicBezTo>
                  <a:cubicBezTo>
                    <a:pt x="3823" y="20595"/>
                    <a:pt x="3823" y="20344"/>
                    <a:pt x="3823" y="20093"/>
                  </a:cubicBezTo>
                  <a:cubicBezTo>
                    <a:pt x="3823" y="20093"/>
                    <a:pt x="3823" y="19591"/>
                    <a:pt x="3823" y="19340"/>
                  </a:cubicBezTo>
                  <a:cubicBezTo>
                    <a:pt x="3823" y="19340"/>
                    <a:pt x="3632" y="19088"/>
                    <a:pt x="3441" y="19088"/>
                  </a:cubicBezTo>
                  <a:cubicBezTo>
                    <a:pt x="3250" y="19088"/>
                    <a:pt x="2867" y="19088"/>
                    <a:pt x="2676" y="19088"/>
                  </a:cubicBezTo>
                  <a:cubicBezTo>
                    <a:pt x="2485" y="19088"/>
                    <a:pt x="1912" y="19340"/>
                    <a:pt x="1720" y="19088"/>
                  </a:cubicBezTo>
                  <a:cubicBezTo>
                    <a:pt x="1529" y="19088"/>
                    <a:pt x="1338" y="18586"/>
                    <a:pt x="1147" y="18586"/>
                  </a:cubicBezTo>
                  <a:cubicBezTo>
                    <a:pt x="956" y="18335"/>
                    <a:pt x="765" y="18084"/>
                    <a:pt x="573" y="17833"/>
                  </a:cubicBezTo>
                  <a:cubicBezTo>
                    <a:pt x="573" y="17833"/>
                    <a:pt x="191" y="17833"/>
                    <a:pt x="0" y="17833"/>
                  </a:cubicBezTo>
                  <a:cubicBezTo>
                    <a:pt x="0" y="17581"/>
                    <a:pt x="0" y="17079"/>
                    <a:pt x="191" y="16828"/>
                  </a:cubicBezTo>
                  <a:cubicBezTo>
                    <a:pt x="191" y="16577"/>
                    <a:pt x="573" y="15823"/>
                    <a:pt x="573" y="15572"/>
                  </a:cubicBezTo>
                  <a:cubicBezTo>
                    <a:pt x="573" y="15572"/>
                    <a:pt x="765" y="15070"/>
                    <a:pt x="765" y="15070"/>
                  </a:cubicBezTo>
                  <a:cubicBezTo>
                    <a:pt x="573" y="14567"/>
                    <a:pt x="382" y="14065"/>
                    <a:pt x="382" y="13814"/>
                  </a:cubicBezTo>
                  <a:cubicBezTo>
                    <a:pt x="382" y="13563"/>
                    <a:pt x="573" y="13060"/>
                    <a:pt x="765" y="12809"/>
                  </a:cubicBezTo>
                  <a:cubicBezTo>
                    <a:pt x="765" y="12558"/>
                    <a:pt x="1338" y="12307"/>
                    <a:pt x="1338" y="12056"/>
                  </a:cubicBezTo>
                  <a:cubicBezTo>
                    <a:pt x="1529" y="11805"/>
                    <a:pt x="1912" y="11302"/>
                    <a:pt x="2103" y="11051"/>
                  </a:cubicBezTo>
                  <a:cubicBezTo>
                    <a:pt x="2103" y="11051"/>
                    <a:pt x="2485" y="10800"/>
                    <a:pt x="2676" y="10549"/>
                  </a:cubicBezTo>
                  <a:cubicBezTo>
                    <a:pt x="2676" y="10298"/>
                    <a:pt x="2867" y="9795"/>
                    <a:pt x="3058" y="9544"/>
                  </a:cubicBezTo>
                  <a:cubicBezTo>
                    <a:pt x="3058" y="9544"/>
                    <a:pt x="3058" y="9042"/>
                    <a:pt x="3058" y="8791"/>
                  </a:cubicBezTo>
                  <a:cubicBezTo>
                    <a:pt x="3250" y="8540"/>
                    <a:pt x="3441" y="8037"/>
                    <a:pt x="3441" y="7786"/>
                  </a:cubicBezTo>
                  <a:cubicBezTo>
                    <a:pt x="3632" y="7535"/>
                    <a:pt x="3632" y="7033"/>
                    <a:pt x="3823" y="6781"/>
                  </a:cubicBezTo>
                  <a:cubicBezTo>
                    <a:pt x="3823" y="6530"/>
                    <a:pt x="4014" y="6279"/>
                    <a:pt x="4205" y="6028"/>
                  </a:cubicBezTo>
                  <a:cubicBezTo>
                    <a:pt x="4396" y="6028"/>
                    <a:pt x="4588" y="5526"/>
                    <a:pt x="4779" y="5526"/>
                  </a:cubicBezTo>
                  <a:cubicBezTo>
                    <a:pt x="4970" y="5274"/>
                    <a:pt x="5161" y="5023"/>
                    <a:pt x="5352" y="5023"/>
                  </a:cubicBezTo>
                  <a:cubicBezTo>
                    <a:pt x="5543" y="4772"/>
                    <a:pt x="5926" y="4521"/>
                    <a:pt x="6117" y="4521"/>
                  </a:cubicBezTo>
                  <a:cubicBezTo>
                    <a:pt x="6308" y="4270"/>
                    <a:pt x="6690" y="4270"/>
                    <a:pt x="6881" y="4019"/>
                  </a:cubicBezTo>
                  <a:cubicBezTo>
                    <a:pt x="7073" y="4019"/>
                    <a:pt x="7455" y="4270"/>
                    <a:pt x="7455" y="4019"/>
                  </a:cubicBezTo>
                  <a:cubicBezTo>
                    <a:pt x="7646" y="4019"/>
                    <a:pt x="8028" y="4019"/>
                    <a:pt x="8028" y="4019"/>
                  </a:cubicBezTo>
                  <a:cubicBezTo>
                    <a:pt x="8219" y="3767"/>
                    <a:pt x="8602" y="3516"/>
                    <a:pt x="8602" y="3516"/>
                  </a:cubicBezTo>
                  <a:cubicBezTo>
                    <a:pt x="8793" y="3516"/>
                    <a:pt x="8984" y="3265"/>
                    <a:pt x="9175" y="3265"/>
                  </a:cubicBezTo>
                  <a:cubicBezTo>
                    <a:pt x="9366" y="3014"/>
                    <a:pt x="9749" y="3265"/>
                    <a:pt x="9940" y="3516"/>
                  </a:cubicBezTo>
                  <a:cubicBezTo>
                    <a:pt x="10131" y="3516"/>
                    <a:pt x="10513" y="3516"/>
                    <a:pt x="10704" y="3265"/>
                  </a:cubicBezTo>
                  <a:cubicBezTo>
                    <a:pt x="10704" y="3265"/>
                    <a:pt x="10896" y="3014"/>
                    <a:pt x="10896" y="2763"/>
                  </a:cubicBezTo>
                  <a:cubicBezTo>
                    <a:pt x="11087" y="2512"/>
                    <a:pt x="10896" y="2009"/>
                    <a:pt x="10896" y="2009"/>
                  </a:cubicBezTo>
                  <a:cubicBezTo>
                    <a:pt x="10896" y="1758"/>
                    <a:pt x="10704" y="1507"/>
                    <a:pt x="10704" y="1256"/>
                  </a:cubicBezTo>
                  <a:cubicBezTo>
                    <a:pt x="10704" y="1256"/>
                    <a:pt x="10513" y="1005"/>
                    <a:pt x="10513" y="1005"/>
                  </a:cubicBezTo>
                  <a:cubicBezTo>
                    <a:pt x="10322" y="753"/>
                    <a:pt x="10513" y="251"/>
                    <a:pt x="10513" y="251"/>
                  </a:cubicBezTo>
                  <a:cubicBezTo>
                    <a:pt x="10704" y="0"/>
                    <a:pt x="10896" y="0"/>
                    <a:pt x="10896" y="0"/>
                  </a:cubicBezTo>
                  <a:cubicBezTo>
                    <a:pt x="11278" y="0"/>
                    <a:pt x="11660" y="0"/>
                    <a:pt x="11851" y="0"/>
                  </a:cubicBezTo>
                  <a:cubicBezTo>
                    <a:pt x="12234" y="0"/>
                    <a:pt x="12807" y="251"/>
                    <a:pt x="12998" y="251"/>
                  </a:cubicBezTo>
                  <a:cubicBezTo>
                    <a:pt x="12998" y="251"/>
                    <a:pt x="13381" y="502"/>
                    <a:pt x="13381" y="502"/>
                  </a:cubicBezTo>
                  <a:cubicBezTo>
                    <a:pt x="13763" y="753"/>
                    <a:pt x="14336" y="753"/>
                    <a:pt x="14527" y="1256"/>
                  </a:cubicBezTo>
                  <a:cubicBezTo>
                    <a:pt x="14527" y="1256"/>
                    <a:pt x="14336" y="1758"/>
                    <a:pt x="14336" y="2009"/>
                  </a:cubicBezTo>
                  <a:cubicBezTo>
                    <a:pt x="14336" y="2009"/>
                    <a:pt x="14336" y="2260"/>
                    <a:pt x="14336" y="2512"/>
                  </a:cubicBezTo>
                  <a:cubicBezTo>
                    <a:pt x="14336" y="2763"/>
                    <a:pt x="14336" y="3014"/>
                    <a:pt x="14336" y="3265"/>
                  </a:cubicBezTo>
                  <a:cubicBezTo>
                    <a:pt x="14336" y="3516"/>
                    <a:pt x="14336" y="3767"/>
                    <a:pt x="14527" y="4019"/>
                  </a:cubicBezTo>
                  <a:cubicBezTo>
                    <a:pt x="14527" y="4270"/>
                    <a:pt x="14719" y="4772"/>
                    <a:pt x="14719" y="5023"/>
                  </a:cubicBezTo>
                  <a:cubicBezTo>
                    <a:pt x="14910" y="5274"/>
                    <a:pt x="15101" y="5526"/>
                    <a:pt x="15292" y="5526"/>
                  </a:cubicBezTo>
                  <a:cubicBezTo>
                    <a:pt x="15292" y="5777"/>
                    <a:pt x="15674" y="5777"/>
                    <a:pt x="15865" y="5777"/>
                  </a:cubicBezTo>
                  <a:cubicBezTo>
                    <a:pt x="16057" y="5777"/>
                    <a:pt x="16057" y="5526"/>
                    <a:pt x="16248" y="5274"/>
                  </a:cubicBezTo>
                  <a:cubicBezTo>
                    <a:pt x="16248" y="5023"/>
                    <a:pt x="16439" y="4772"/>
                    <a:pt x="16439" y="4270"/>
                  </a:cubicBezTo>
                  <a:cubicBezTo>
                    <a:pt x="16630" y="3767"/>
                    <a:pt x="16248" y="3014"/>
                    <a:pt x="16248" y="2512"/>
                  </a:cubicBezTo>
                  <a:cubicBezTo>
                    <a:pt x="16248" y="2512"/>
                    <a:pt x="16057" y="2009"/>
                    <a:pt x="16057" y="1758"/>
                  </a:cubicBezTo>
                  <a:cubicBezTo>
                    <a:pt x="16057" y="1758"/>
                    <a:pt x="16057" y="1256"/>
                    <a:pt x="16248" y="1256"/>
                  </a:cubicBezTo>
                  <a:cubicBezTo>
                    <a:pt x="16248" y="1005"/>
                    <a:pt x="16630" y="1758"/>
                    <a:pt x="16821" y="2009"/>
                  </a:cubicBezTo>
                  <a:cubicBezTo>
                    <a:pt x="17012" y="2009"/>
                    <a:pt x="17395" y="2512"/>
                    <a:pt x="17395" y="2512"/>
                  </a:cubicBezTo>
                  <a:cubicBezTo>
                    <a:pt x="17586" y="2763"/>
                    <a:pt x="17777" y="3014"/>
                    <a:pt x="17968" y="3265"/>
                  </a:cubicBezTo>
                  <a:cubicBezTo>
                    <a:pt x="17968" y="3516"/>
                    <a:pt x="18159" y="3516"/>
                    <a:pt x="18350" y="3767"/>
                  </a:cubicBezTo>
                  <a:cubicBezTo>
                    <a:pt x="18350" y="3767"/>
                    <a:pt x="18542" y="4019"/>
                    <a:pt x="18542" y="4270"/>
                  </a:cubicBezTo>
                  <a:cubicBezTo>
                    <a:pt x="18542" y="4521"/>
                    <a:pt x="18542" y="4772"/>
                    <a:pt x="18542" y="5023"/>
                  </a:cubicBezTo>
                  <a:cubicBezTo>
                    <a:pt x="18542" y="5274"/>
                    <a:pt x="18350" y="5777"/>
                    <a:pt x="18350" y="6279"/>
                  </a:cubicBezTo>
                  <a:cubicBezTo>
                    <a:pt x="18350" y="6279"/>
                    <a:pt x="18350" y="6530"/>
                    <a:pt x="18542" y="6530"/>
                  </a:cubicBezTo>
                  <a:cubicBezTo>
                    <a:pt x="18542" y="6781"/>
                    <a:pt x="18924" y="6530"/>
                    <a:pt x="19115" y="6530"/>
                  </a:cubicBezTo>
                  <a:cubicBezTo>
                    <a:pt x="19115" y="6530"/>
                    <a:pt x="19115" y="6279"/>
                    <a:pt x="19306" y="6279"/>
                  </a:cubicBezTo>
                  <a:cubicBezTo>
                    <a:pt x="19497" y="6028"/>
                    <a:pt x="19688" y="5777"/>
                    <a:pt x="19880" y="5777"/>
                  </a:cubicBezTo>
                  <a:cubicBezTo>
                    <a:pt x="20071" y="5777"/>
                    <a:pt x="20262" y="5777"/>
                    <a:pt x="20453" y="5777"/>
                  </a:cubicBezTo>
                  <a:cubicBezTo>
                    <a:pt x="20644" y="5777"/>
                    <a:pt x="21027" y="6028"/>
                    <a:pt x="21218" y="6279"/>
                  </a:cubicBezTo>
                  <a:cubicBezTo>
                    <a:pt x="21409" y="6530"/>
                    <a:pt x="21600" y="7033"/>
                    <a:pt x="21600" y="7284"/>
                  </a:cubicBezTo>
                  <a:cubicBezTo>
                    <a:pt x="21600" y="7535"/>
                    <a:pt x="21218" y="7535"/>
                    <a:pt x="21218" y="7535"/>
                  </a:cubicBezTo>
                  <a:cubicBezTo>
                    <a:pt x="21027" y="7786"/>
                    <a:pt x="20835" y="8288"/>
                    <a:pt x="20835" y="8540"/>
                  </a:cubicBezTo>
                  <a:cubicBezTo>
                    <a:pt x="20644" y="8791"/>
                    <a:pt x="20453" y="9293"/>
                    <a:pt x="20453" y="9544"/>
                  </a:cubicBezTo>
                  <a:cubicBezTo>
                    <a:pt x="20453" y="9795"/>
                    <a:pt x="20453" y="10298"/>
                    <a:pt x="20644" y="10298"/>
                  </a:cubicBezTo>
                  <a:cubicBezTo>
                    <a:pt x="20835" y="10549"/>
                    <a:pt x="21027" y="11051"/>
                    <a:pt x="21218" y="11051"/>
                  </a:cubicBezTo>
                  <a:cubicBezTo>
                    <a:pt x="21409" y="11302"/>
                    <a:pt x="21600" y="11553"/>
                    <a:pt x="21600" y="1180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81">
              <a:extLst>
                <a:ext uri="{FF2B5EF4-FFF2-40B4-BE49-F238E27FC236}">
                  <a16:creationId xmlns:a16="http://schemas.microsoft.com/office/drawing/2014/main" id="{657C97E1-1718-463B-9F08-013DAD82B701}"/>
                </a:ext>
              </a:extLst>
            </p:cNvPr>
            <p:cNvSpPr/>
            <p:nvPr/>
          </p:nvSpPr>
          <p:spPr>
            <a:xfrm>
              <a:off x="6945777" y="2243113"/>
              <a:ext cx="919171" cy="1332377"/>
            </a:xfrm>
            <a:custGeom>
              <a:avLst/>
              <a:gdLst/>
              <a:ahLst/>
              <a:cxnLst>
                <a:cxn ang="0">
                  <a:pos x="wd2" y="hd2"/>
                </a:cxn>
                <a:cxn ang="5400000">
                  <a:pos x="wd2" y="hd2"/>
                </a:cxn>
                <a:cxn ang="10800000">
                  <a:pos x="wd2" y="hd2"/>
                </a:cxn>
                <a:cxn ang="16200000">
                  <a:pos x="wd2" y="hd2"/>
                </a:cxn>
              </a:cxnLst>
              <a:rect l="0" t="0" r="r" b="b"/>
              <a:pathLst>
                <a:path w="21600" h="21600" extrusionOk="0">
                  <a:moveTo>
                    <a:pt x="7043" y="0"/>
                  </a:moveTo>
                  <a:cubicBezTo>
                    <a:pt x="7043" y="0"/>
                    <a:pt x="7670" y="648"/>
                    <a:pt x="8139" y="864"/>
                  </a:cubicBezTo>
                  <a:cubicBezTo>
                    <a:pt x="8922" y="1404"/>
                    <a:pt x="10017" y="1836"/>
                    <a:pt x="10957" y="2268"/>
                  </a:cubicBezTo>
                  <a:cubicBezTo>
                    <a:pt x="10957" y="2376"/>
                    <a:pt x="11270" y="2484"/>
                    <a:pt x="11426" y="2592"/>
                  </a:cubicBezTo>
                  <a:cubicBezTo>
                    <a:pt x="11739" y="2700"/>
                    <a:pt x="12052" y="2808"/>
                    <a:pt x="12365" y="2916"/>
                  </a:cubicBezTo>
                  <a:cubicBezTo>
                    <a:pt x="12678" y="2916"/>
                    <a:pt x="12991" y="2700"/>
                    <a:pt x="13304" y="2700"/>
                  </a:cubicBezTo>
                  <a:cubicBezTo>
                    <a:pt x="13461" y="2592"/>
                    <a:pt x="13774" y="2484"/>
                    <a:pt x="14087" y="2484"/>
                  </a:cubicBezTo>
                  <a:cubicBezTo>
                    <a:pt x="14870" y="2484"/>
                    <a:pt x="16748" y="2700"/>
                    <a:pt x="17374" y="3132"/>
                  </a:cubicBezTo>
                  <a:cubicBezTo>
                    <a:pt x="17374" y="3240"/>
                    <a:pt x="17374" y="3564"/>
                    <a:pt x="17374" y="3672"/>
                  </a:cubicBezTo>
                  <a:cubicBezTo>
                    <a:pt x="17374" y="3888"/>
                    <a:pt x="17374" y="4212"/>
                    <a:pt x="17374" y="4320"/>
                  </a:cubicBezTo>
                  <a:cubicBezTo>
                    <a:pt x="17374" y="4644"/>
                    <a:pt x="17374" y="5292"/>
                    <a:pt x="17530" y="5616"/>
                  </a:cubicBezTo>
                  <a:cubicBezTo>
                    <a:pt x="17530" y="5724"/>
                    <a:pt x="17530" y="6048"/>
                    <a:pt x="17530" y="6156"/>
                  </a:cubicBezTo>
                  <a:cubicBezTo>
                    <a:pt x="17374" y="6372"/>
                    <a:pt x="16904" y="6696"/>
                    <a:pt x="16748" y="6804"/>
                  </a:cubicBezTo>
                  <a:cubicBezTo>
                    <a:pt x="16591" y="6912"/>
                    <a:pt x="16278" y="6912"/>
                    <a:pt x="16122" y="7020"/>
                  </a:cubicBezTo>
                  <a:cubicBezTo>
                    <a:pt x="15809" y="7020"/>
                    <a:pt x="15339" y="7128"/>
                    <a:pt x="15183" y="7236"/>
                  </a:cubicBezTo>
                  <a:cubicBezTo>
                    <a:pt x="15026" y="7236"/>
                    <a:pt x="14870" y="7236"/>
                    <a:pt x="14870" y="7344"/>
                  </a:cubicBezTo>
                  <a:cubicBezTo>
                    <a:pt x="14870" y="7344"/>
                    <a:pt x="14870" y="7560"/>
                    <a:pt x="14870" y="7668"/>
                  </a:cubicBezTo>
                  <a:cubicBezTo>
                    <a:pt x="14870" y="7668"/>
                    <a:pt x="14870" y="7884"/>
                    <a:pt x="15026" y="7992"/>
                  </a:cubicBezTo>
                  <a:cubicBezTo>
                    <a:pt x="15026" y="8100"/>
                    <a:pt x="15183" y="8208"/>
                    <a:pt x="15339" y="8316"/>
                  </a:cubicBezTo>
                  <a:cubicBezTo>
                    <a:pt x="15496" y="8316"/>
                    <a:pt x="15809" y="8424"/>
                    <a:pt x="15965" y="8424"/>
                  </a:cubicBezTo>
                  <a:cubicBezTo>
                    <a:pt x="16278" y="8424"/>
                    <a:pt x="17061" y="8532"/>
                    <a:pt x="17374" y="8532"/>
                  </a:cubicBezTo>
                  <a:cubicBezTo>
                    <a:pt x="17530" y="8424"/>
                    <a:pt x="17687" y="8316"/>
                    <a:pt x="17843" y="8316"/>
                  </a:cubicBezTo>
                  <a:cubicBezTo>
                    <a:pt x="18000" y="8208"/>
                    <a:pt x="18313" y="8100"/>
                    <a:pt x="18470" y="8100"/>
                  </a:cubicBezTo>
                  <a:cubicBezTo>
                    <a:pt x="18626" y="8100"/>
                    <a:pt x="18939" y="7992"/>
                    <a:pt x="19096" y="7992"/>
                  </a:cubicBezTo>
                  <a:cubicBezTo>
                    <a:pt x="19252" y="7992"/>
                    <a:pt x="19409" y="8100"/>
                    <a:pt x="19565" y="8100"/>
                  </a:cubicBezTo>
                  <a:cubicBezTo>
                    <a:pt x="19722" y="8208"/>
                    <a:pt x="20191" y="8316"/>
                    <a:pt x="20348" y="8424"/>
                  </a:cubicBezTo>
                  <a:cubicBezTo>
                    <a:pt x="20504" y="8640"/>
                    <a:pt x="20504" y="9072"/>
                    <a:pt x="20504" y="9288"/>
                  </a:cubicBezTo>
                  <a:cubicBezTo>
                    <a:pt x="20504" y="9612"/>
                    <a:pt x="20817" y="10260"/>
                    <a:pt x="20817" y="10584"/>
                  </a:cubicBezTo>
                  <a:cubicBezTo>
                    <a:pt x="20974" y="11016"/>
                    <a:pt x="21130" y="11988"/>
                    <a:pt x="20974" y="12420"/>
                  </a:cubicBezTo>
                  <a:cubicBezTo>
                    <a:pt x="20817" y="12528"/>
                    <a:pt x="20504" y="12744"/>
                    <a:pt x="20348" y="12852"/>
                  </a:cubicBezTo>
                  <a:cubicBezTo>
                    <a:pt x="20348" y="12852"/>
                    <a:pt x="20191" y="12960"/>
                    <a:pt x="20191" y="12960"/>
                  </a:cubicBezTo>
                  <a:cubicBezTo>
                    <a:pt x="20191" y="13176"/>
                    <a:pt x="20504" y="13284"/>
                    <a:pt x="20661" y="13284"/>
                  </a:cubicBezTo>
                  <a:cubicBezTo>
                    <a:pt x="20817" y="13392"/>
                    <a:pt x="21130" y="13608"/>
                    <a:pt x="21130" y="13716"/>
                  </a:cubicBezTo>
                  <a:cubicBezTo>
                    <a:pt x="21287" y="13824"/>
                    <a:pt x="21600" y="14148"/>
                    <a:pt x="21600" y="14364"/>
                  </a:cubicBezTo>
                  <a:cubicBezTo>
                    <a:pt x="21600" y="14472"/>
                    <a:pt x="21443" y="14904"/>
                    <a:pt x="21443" y="14904"/>
                  </a:cubicBezTo>
                  <a:cubicBezTo>
                    <a:pt x="21443" y="14904"/>
                    <a:pt x="20817" y="14904"/>
                    <a:pt x="20661" y="15012"/>
                  </a:cubicBezTo>
                  <a:cubicBezTo>
                    <a:pt x="20504" y="15120"/>
                    <a:pt x="20191" y="15336"/>
                    <a:pt x="19878" y="15552"/>
                  </a:cubicBezTo>
                  <a:cubicBezTo>
                    <a:pt x="19722" y="15660"/>
                    <a:pt x="19409" y="15876"/>
                    <a:pt x="19252" y="16092"/>
                  </a:cubicBezTo>
                  <a:cubicBezTo>
                    <a:pt x="19096" y="16092"/>
                    <a:pt x="18939" y="16308"/>
                    <a:pt x="18783" y="16416"/>
                  </a:cubicBezTo>
                  <a:cubicBezTo>
                    <a:pt x="18783" y="16524"/>
                    <a:pt x="18783" y="16956"/>
                    <a:pt x="18626" y="17064"/>
                  </a:cubicBezTo>
                  <a:cubicBezTo>
                    <a:pt x="18470" y="17064"/>
                    <a:pt x="18157" y="16956"/>
                    <a:pt x="18000" y="16848"/>
                  </a:cubicBezTo>
                  <a:cubicBezTo>
                    <a:pt x="17687" y="16848"/>
                    <a:pt x="16904" y="16848"/>
                    <a:pt x="16748" y="16956"/>
                  </a:cubicBezTo>
                  <a:cubicBezTo>
                    <a:pt x="16591" y="16956"/>
                    <a:pt x="16122" y="16956"/>
                    <a:pt x="15965" y="17064"/>
                  </a:cubicBezTo>
                  <a:cubicBezTo>
                    <a:pt x="15809" y="17172"/>
                    <a:pt x="15652" y="17280"/>
                    <a:pt x="15496" y="17388"/>
                  </a:cubicBezTo>
                  <a:cubicBezTo>
                    <a:pt x="15339" y="17496"/>
                    <a:pt x="15026" y="17712"/>
                    <a:pt x="14870" y="17820"/>
                  </a:cubicBezTo>
                  <a:cubicBezTo>
                    <a:pt x="14713" y="17928"/>
                    <a:pt x="14400" y="18144"/>
                    <a:pt x="14243" y="18252"/>
                  </a:cubicBezTo>
                  <a:cubicBezTo>
                    <a:pt x="14087" y="18360"/>
                    <a:pt x="13774" y="18468"/>
                    <a:pt x="13774" y="18468"/>
                  </a:cubicBezTo>
                  <a:cubicBezTo>
                    <a:pt x="13617" y="18468"/>
                    <a:pt x="13461" y="18360"/>
                    <a:pt x="13304" y="18360"/>
                  </a:cubicBezTo>
                  <a:cubicBezTo>
                    <a:pt x="13148" y="18252"/>
                    <a:pt x="12991" y="18036"/>
                    <a:pt x="12991" y="17928"/>
                  </a:cubicBezTo>
                  <a:cubicBezTo>
                    <a:pt x="12835" y="17712"/>
                    <a:pt x="12678" y="17496"/>
                    <a:pt x="12365" y="17388"/>
                  </a:cubicBezTo>
                  <a:cubicBezTo>
                    <a:pt x="12209" y="17280"/>
                    <a:pt x="11896" y="17172"/>
                    <a:pt x="11739" y="17172"/>
                  </a:cubicBezTo>
                  <a:cubicBezTo>
                    <a:pt x="11583" y="17064"/>
                    <a:pt x="11113" y="17172"/>
                    <a:pt x="10957" y="17172"/>
                  </a:cubicBezTo>
                  <a:cubicBezTo>
                    <a:pt x="10800" y="17172"/>
                    <a:pt x="10330" y="17280"/>
                    <a:pt x="10174" y="17496"/>
                  </a:cubicBezTo>
                  <a:cubicBezTo>
                    <a:pt x="10017" y="17604"/>
                    <a:pt x="10017" y="17928"/>
                    <a:pt x="10017" y="17928"/>
                  </a:cubicBezTo>
                  <a:cubicBezTo>
                    <a:pt x="10017" y="18036"/>
                    <a:pt x="9704" y="18468"/>
                    <a:pt x="9548" y="18684"/>
                  </a:cubicBezTo>
                  <a:cubicBezTo>
                    <a:pt x="9391" y="18900"/>
                    <a:pt x="9235" y="19332"/>
                    <a:pt x="9235" y="19548"/>
                  </a:cubicBezTo>
                  <a:cubicBezTo>
                    <a:pt x="9078" y="19656"/>
                    <a:pt x="9078" y="19980"/>
                    <a:pt x="9078" y="20088"/>
                  </a:cubicBezTo>
                  <a:cubicBezTo>
                    <a:pt x="8922" y="20196"/>
                    <a:pt x="8609" y="20412"/>
                    <a:pt x="8296" y="20520"/>
                  </a:cubicBezTo>
                  <a:cubicBezTo>
                    <a:pt x="8139" y="20628"/>
                    <a:pt x="7670" y="20736"/>
                    <a:pt x="7357" y="20844"/>
                  </a:cubicBezTo>
                  <a:cubicBezTo>
                    <a:pt x="7043" y="20952"/>
                    <a:pt x="6104" y="20952"/>
                    <a:pt x="5635" y="21060"/>
                  </a:cubicBezTo>
                  <a:cubicBezTo>
                    <a:pt x="5322" y="21060"/>
                    <a:pt x="5009" y="21168"/>
                    <a:pt x="4852" y="21168"/>
                  </a:cubicBezTo>
                  <a:cubicBezTo>
                    <a:pt x="4539" y="21276"/>
                    <a:pt x="4070" y="21492"/>
                    <a:pt x="3757" y="21600"/>
                  </a:cubicBezTo>
                  <a:cubicBezTo>
                    <a:pt x="3443" y="21600"/>
                    <a:pt x="2974" y="21600"/>
                    <a:pt x="2817" y="21600"/>
                  </a:cubicBezTo>
                  <a:cubicBezTo>
                    <a:pt x="2661" y="21492"/>
                    <a:pt x="2661" y="21060"/>
                    <a:pt x="2504" y="21060"/>
                  </a:cubicBezTo>
                  <a:cubicBezTo>
                    <a:pt x="2348" y="20952"/>
                    <a:pt x="1722" y="20952"/>
                    <a:pt x="1565" y="20952"/>
                  </a:cubicBezTo>
                  <a:cubicBezTo>
                    <a:pt x="1409" y="20844"/>
                    <a:pt x="626" y="20844"/>
                    <a:pt x="626" y="20844"/>
                  </a:cubicBezTo>
                  <a:cubicBezTo>
                    <a:pt x="626" y="20844"/>
                    <a:pt x="470" y="20304"/>
                    <a:pt x="470" y="20196"/>
                  </a:cubicBezTo>
                  <a:cubicBezTo>
                    <a:pt x="313" y="19980"/>
                    <a:pt x="157" y="19656"/>
                    <a:pt x="157" y="19440"/>
                  </a:cubicBezTo>
                  <a:cubicBezTo>
                    <a:pt x="0" y="19440"/>
                    <a:pt x="0" y="19224"/>
                    <a:pt x="0" y="19224"/>
                  </a:cubicBezTo>
                  <a:cubicBezTo>
                    <a:pt x="0" y="19116"/>
                    <a:pt x="0" y="19008"/>
                    <a:pt x="0" y="19008"/>
                  </a:cubicBezTo>
                  <a:cubicBezTo>
                    <a:pt x="157" y="18900"/>
                    <a:pt x="626" y="18900"/>
                    <a:pt x="939" y="18792"/>
                  </a:cubicBezTo>
                  <a:cubicBezTo>
                    <a:pt x="1252" y="18684"/>
                    <a:pt x="1722" y="18576"/>
                    <a:pt x="2035" y="18576"/>
                  </a:cubicBezTo>
                  <a:cubicBezTo>
                    <a:pt x="2348" y="18468"/>
                    <a:pt x="2974" y="18360"/>
                    <a:pt x="3287" y="18144"/>
                  </a:cubicBezTo>
                  <a:cubicBezTo>
                    <a:pt x="3600" y="18036"/>
                    <a:pt x="4070" y="17820"/>
                    <a:pt x="4226" y="17712"/>
                  </a:cubicBezTo>
                  <a:cubicBezTo>
                    <a:pt x="4539" y="17604"/>
                    <a:pt x="4852" y="17388"/>
                    <a:pt x="4852" y="17172"/>
                  </a:cubicBezTo>
                  <a:cubicBezTo>
                    <a:pt x="5009" y="17172"/>
                    <a:pt x="5009" y="16848"/>
                    <a:pt x="5009" y="16740"/>
                  </a:cubicBezTo>
                  <a:cubicBezTo>
                    <a:pt x="4852" y="16524"/>
                    <a:pt x="4852" y="16308"/>
                    <a:pt x="4696" y="16092"/>
                  </a:cubicBezTo>
                  <a:cubicBezTo>
                    <a:pt x="4696" y="15876"/>
                    <a:pt x="4226" y="15552"/>
                    <a:pt x="4070" y="15336"/>
                  </a:cubicBezTo>
                  <a:cubicBezTo>
                    <a:pt x="3913" y="15228"/>
                    <a:pt x="3600" y="14904"/>
                    <a:pt x="3600" y="14904"/>
                  </a:cubicBezTo>
                  <a:cubicBezTo>
                    <a:pt x="3600" y="14904"/>
                    <a:pt x="4226" y="14688"/>
                    <a:pt x="4383" y="14580"/>
                  </a:cubicBezTo>
                  <a:cubicBezTo>
                    <a:pt x="4383" y="14580"/>
                    <a:pt x="4539" y="14364"/>
                    <a:pt x="4539" y="14364"/>
                  </a:cubicBezTo>
                  <a:cubicBezTo>
                    <a:pt x="4696" y="14256"/>
                    <a:pt x="5165" y="14256"/>
                    <a:pt x="5165" y="14148"/>
                  </a:cubicBezTo>
                  <a:cubicBezTo>
                    <a:pt x="5165" y="14148"/>
                    <a:pt x="5165" y="14040"/>
                    <a:pt x="5009" y="14040"/>
                  </a:cubicBezTo>
                  <a:cubicBezTo>
                    <a:pt x="5009" y="13932"/>
                    <a:pt x="4852" y="13824"/>
                    <a:pt x="4852" y="13824"/>
                  </a:cubicBezTo>
                  <a:cubicBezTo>
                    <a:pt x="4852" y="13716"/>
                    <a:pt x="4852" y="13608"/>
                    <a:pt x="4852" y="13500"/>
                  </a:cubicBezTo>
                  <a:cubicBezTo>
                    <a:pt x="4852" y="13500"/>
                    <a:pt x="4852" y="13284"/>
                    <a:pt x="4852" y="13284"/>
                  </a:cubicBezTo>
                  <a:cubicBezTo>
                    <a:pt x="4852" y="13176"/>
                    <a:pt x="5165" y="13068"/>
                    <a:pt x="5165" y="12960"/>
                  </a:cubicBezTo>
                  <a:cubicBezTo>
                    <a:pt x="5165" y="12852"/>
                    <a:pt x="5635" y="12744"/>
                    <a:pt x="5635" y="12636"/>
                  </a:cubicBezTo>
                  <a:cubicBezTo>
                    <a:pt x="5635" y="12636"/>
                    <a:pt x="5322" y="12528"/>
                    <a:pt x="5165" y="12528"/>
                  </a:cubicBezTo>
                  <a:cubicBezTo>
                    <a:pt x="5009" y="12312"/>
                    <a:pt x="4539" y="12096"/>
                    <a:pt x="4383" y="11988"/>
                  </a:cubicBezTo>
                  <a:cubicBezTo>
                    <a:pt x="4226" y="11880"/>
                    <a:pt x="3913" y="11556"/>
                    <a:pt x="3757" y="11448"/>
                  </a:cubicBezTo>
                  <a:cubicBezTo>
                    <a:pt x="3757" y="11340"/>
                    <a:pt x="3600" y="11232"/>
                    <a:pt x="3600" y="11124"/>
                  </a:cubicBezTo>
                  <a:cubicBezTo>
                    <a:pt x="3600" y="11124"/>
                    <a:pt x="3913" y="11016"/>
                    <a:pt x="3913" y="10908"/>
                  </a:cubicBezTo>
                  <a:cubicBezTo>
                    <a:pt x="3913" y="10800"/>
                    <a:pt x="3600" y="10692"/>
                    <a:pt x="3600" y="10692"/>
                  </a:cubicBezTo>
                  <a:cubicBezTo>
                    <a:pt x="3287" y="10584"/>
                    <a:pt x="3130" y="10368"/>
                    <a:pt x="2974" y="10152"/>
                  </a:cubicBezTo>
                  <a:cubicBezTo>
                    <a:pt x="2974" y="10152"/>
                    <a:pt x="2974" y="10044"/>
                    <a:pt x="2817" y="10044"/>
                  </a:cubicBezTo>
                  <a:cubicBezTo>
                    <a:pt x="2817" y="9936"/>
                    <a:pt x="2661" y="10044"/>
                    <a:pt x="2661" y="10044"/>
                  </a:cubicBezTo>
                  <a:cubicBezTo>
                    <a:pt x="2504" y="10044"/>
                    <a:pt x="2504" y="9936"/>
                    <a:pt x="2504" y="9828"/>
                  </a:cubicBezTo>
                  <a:cubicBezTo>
                    <a:pt x="2348" y="9720"/>
                    <a:pt x="2191" y="9504"/>
                    <a:pt x="2191" y="9396"/>
                  </a:cubicBezTo>
                  <a:cubicBezTo>
                    <a:pt x="2035" y="9288"/>
                    <a:pt x="1878" y="9180"/>
                    <a:pt x="1722" y="9180"/>
                  </a:cubicBezTo>
                  <a:cubicBezTo>
                    <a:pt x="1722" y="9072"/>
                    <a:pt x="1409" y="8964"/>
                    <a:pt x="1409" y="8856"/>
                  </a:cubicBezTo>
                  <a:cubicBezTo>
                    <a:pt x="1409" y="8748"/>
                    <a:pt x="1722" y="8748"/>
                    <a:pt x="1722" y="8640"/>
                  </a:cubicBezTo>
                  <a:cubicBezTo>
                    <a:pt x="1878" y="8424"/>
                    <a:pt x="1565" y="7992"/>
                    <a:pt x="1722" y="7776"/>
                  </a:cubicBezTo>
                  <a:cubicBezTo>
                    <a:pt x="1722" y="7776"/>
                    <a:pt x="2035" y="7776"/>
                    <a:pt x="2191" y="7776"/>
                  </a:cubicBezTo>
                  <a:cubicBezTo>
                    <a:pt x="2348" y="7776"/>
                    <a:pt x="2504" y="7776"/>
                    <a:pt x="2661" y="7884"/>
                  </a:cubicBezTo>
                  <a:cubicBezTo>
                    <a:pt x="2817" y="7884"/>
                    <a:pt x="3287" y="7884"/>
                    <a:pt x="3287" y="7884"/>
                  </a:cubicBezTo>
                  <a:cubicBezTo>
                    <a:pt x="3757" y="7776"/>
                    <a:pt x="4226" y="7452"/>
                    <a:pt x="4383" y="7236"/>
                  </a:cubicBezTo>
                  <a:cubicBezTo>
                    <a:pt x="4696" y="7020"/>
                    <a:pt x="5009" y="6480"/>
                    <a:pt x="5165" y="6264"/>
                  </a:cubicBezTo>
                  <a:cubicBezTo>
                    <a:pt x="5322" y="6048"/>
                    <a:pt x="5948" y="5508"/>
                    <a:pt x="5791" y="5292"/>
                  </a:cubicBezTo>
                  <a:cubicBezTo>
                    <a:pt x="5635" y="5184"/>
                    <a:pt x="5478" y="5184"/>
                    <a:pt x="5322" y="5184"/>
                  </a:cubicBezTo>
                  <a:cubicBezTo>
                    <a:pt x="5165" y="5184"/>
                    <a:pt x="5009" y="5184"/>
                    <a:pt x="4852" y="5076"/>
                  </a:cubicBezTo>
                  <a:cubicBezTo>
                    <a:pt x="4696" y="5076"/>
                    <a:pt x="4539" y="4968"/>
                    <a:pt x="4539" y="4860"/>
                  </a:cubicBezTo>
                  <a:cubicBezTo>
                    <a:pt x="4383" y="4860"/>
                    <a:pt x="4539" y="4644"/>
                    <a:pt x="4539" y="4644"/>
                  </a:cubicBezTo>
                  <a:cubicBezTo>
                    <a:pt x="4696" y="4536"/>
                    <a:pt x="5009" y="4320"/>
                    <a:pt x="5165" y="4320"/>
                  </a:cubicBezTo>
                  <a:cubicBezTo>
                    <a:pt x="5165" y="4320"/>
                    <a:pt x="5478" y="4212"/>
                    <a:pt x="5478" y="4212"/>
                  </a:cubicBezTo>
                  <a:cubicBezTo>
                    <a:pt x="5635" y="4104"/>
                    <a:pt x="5635" y="3996"/>
                    <a:pt x="5635" y="3888"/>
                  </a:cubicBezTo>
                  <a:cubicBezTo>
                    <a:pt x="5635" y="3780"/>
                    <a:pt x="5635" y="3456"/>
                    <a:pt x="5478" y="3348"/>
                  </a:cubicBezTo>
                  <a:cubicBezTo>
                    <a:pt x="5322" y="3240"/>
                    <a:pt x="5009" y="3132"/>
                    <a:pt x="5009" y="3024"/>
                  </a:cubicBezTo>
                  <a:cubicBezTo>
                    <a:pt x="4852" y="2268"/>
                    <a:pt x="6261" y="972"/>
                    <a:pt x="6730" y="324"/>
                  </a:cubicBezTo>
                  <a:cubicBezTo>
                    <a:pt x="6730" y="216"/>
                    <a:pt x="7043" y="0"/>
                    <a:pt x="7043"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82">
              <a:extLst>
                <a:ext uri="{FF2B5EF4-FFF2-40B4-BE49-F238E27FC236}">
                  <a16:creationId xmlns:a16="http://schemas.microsoft.com/office/drawing/2014/main" id="{47EE01AD-82EF-4675-8536-527DF8FDA128}"/>
                </a:ext>
              </a:extLst>
            </p:cNvPr>
            <p:cNvSpPr/>
            <p:nvPr/>
          </p:nvSpPr>
          <p:spPr>
            <a:xfrm>
              <a:off x="6945777" y="2243113"/>
              <a:ext cx="919171" cy="1332377"/>
            </a:xfrm>
            <a:custGeom>
              <a:avLst/>
              <a:gdLst/>
              <a:ahLst/>
              <a:cxnLst>
                <a:cxn ang="0">
                  <a:pos x="wd2" y="hd2"/>
                </a:cxn>
                <a:cxn ang="5400000">
                  <a:pos x="wd2" y="hd2"/>
                </a:cxn>
                <a:cxn ang="10800000">
                  <a:pos x="wd2" y="hd2"/>
                </a:cxn>
                <a:cxn ang="16200000">
                  <a:pos x="wd2" y="hd2"/>
                </a:cxn>
              </a:cxnLst>
              <a:rect l="0" t="0" r="r" b="b"/>
              <a:pathLst>
                <a:path w="21600" h="21600" extrusionOk="0">
                  <a:moveTo>
                    <a:pt x="7043" y="0"/>
                  </a:moveTo>
                  <a:cubicBezTo>
                    <a:pt x="7043" y="0"/>
                    <a:pt x="7670" y="648"/>
                    <a:pt x="8139" y="864"/>
                  </a:cubicBezTo>
                  <a:cubicBezTo>
                    <a:pt x="8922" y="1404"/>
                    <a:pt x="10017" y="1836"/>
                    <a:pt x="10957" y="2268"/>
                  </a:cubicBezTo>
                  <a:cubicBezTo>
                    <a:pt x="10957" y="2376"/>
                    <a:pt x="11270" y="2484"/>
                    <a:pt x="11426" y="2592"/>
                  </a:cubicBezTo>
                  <a:cubicBezTo>
                    <a:pt x="11739" y="2700"/>
                    <a:pt x="12052" y="2808"/>
                    <a:pt x="12365" y="2916"/>
                  </a:cubicBezTo>
                  <a:cubicBezTo>
                    <a:pt x="12678" y="2916"/>
                    <a:pt x="12991" y="2700"/>
                    <a:pt x="13304" y="2700"/>
                  </a:cubicBezTo>
                  <a:cubicBezTo>
                    <a:pt x="13461" y="2592"/>
                    <a:pt x="13774" y="2484"/>
                    <a:pt x="14087" y="2484"/>
                  </a:cubicBezTo>
                  <a:cubicBezTo>
                    <a:pt x="14870" y="2484"/>
                    <a:pt x="16748" y="2700"/>
                    <a:pt x="17374" y="3132"/>
                  </a:cubicBezTo>
                  <a:cubicBezTo>
                    <a:pt x="17374" y="3240"/>
                    <a:pt x="17374" y="3564"/>
                    <a:pt x="17374" y="3672"/>
                  </a:cubicBezTo>
                  <a:cubicBezTo>
                    <a:pt x="17374" y="3888"/>
                    <a:pt x="17374" y="4212"/>
                    <a:pt x="17374" y="4320"/>
                  </a:cubicBezTo>
                  <a:cubicBezTo>
                    <a:pt x="17374" y="4644"/>
                    <a:pt x="17374" y="5292"/>
                    <a:pt x="17530" y="5616"/>
                  </a:cubicBezTo>
                  <a:cubicBezTo>
                    <a:pt x="17530" y="5724"/>
                    <a:pt x="17530" y="6048"/>
                    <a:pt x="17530" y="6156"/>
                  </a:cubicBezTo>
                  <a:cubicBezTo>
                    <a:pt x="17374" y="6372"/>
                    <a:pt x="16904" y="6696"/>
                    <a:pt x="16748" y="6804"/>
                  </a:cubicBezTo>
                  <a:cubicBezTo>
                    <a:pt x="16591" y="6912"/>
                    <a:pt x="16278" y="6912"/>
                    <a:pt x="16122" y="7020"/>
                  </a:cubicBezTo>
                  <a:cubicBezTo>
                    <a:pt x="15809" y="7020"/>
                    <a:pt x="15339" y="7128"/>
                    <a:pt x="15183" y="7236"/>
                  </a:cubicBezTo>
                  <a:cubicBezTo>
                    <a:pt x="15026" y="7236"/>
                    <a:pt x="14870" y="7236"/>
                    <a:pt x="14870" y="7344"/>
                  </a:cubicBezTo>
                  <a:cubicBezTo>
                    <a:pt x="14870" y="7344"/>
                    <a:pt x="14870" y="7560"/>
                    <a:pt x="14870" y="7668"/>
                  </a:cubicBezTo>
                  <a:cubicBezTo>
                    <a:pt x="14870" y="7668"/>
                    <a:pt x="14870" y="7884"/>
                    <a:pt x="15026" y="7992"/>
                  </a:cubicBezTo>
                  <a:cubicBezTo>
                    <a:pt x="15026" y="8100"/>
                    <a:pt x="15183" y="8208"/>
                    <a:pt x="15339" y="8316"/>
                  </a:cubicBezTo>
                  <a:cubicBezTo>
                    <a:pt x="15496" y="8316"/>
                    <a:pt x="15809" y="8424"/>
                    <a:pt x="15965" y="8424"/>
                  </a:cubicBezTo>
                  <a:cubicBezTo>
                    <a:pt x="16278" y="8424"/>
                    <a:pt x="17061" y="8532"/>
                    <a:pt x="17374" y="8532"/>
                  </a:cubicBezTo>
                  <a:cubicBezTo>
                    <a:pt x="17530" y="8424"/>
                    <a:pt x="17687" y="8316"/>
                    <a:pt x="17843" y="8316"/>
                  </a:cubicBezTo>
                  <a:cubicBezTo>
                    <a:pt x="18000" y="8208"/>
                    <a:pt x="18313" y="8100"/>
                    <a:pt x="18470" y="8100"/>
                  </a:cubicBezTo>
                  <a:cubicBezTo>
                    <a:pt x="18626" y="8100"/>
                    <a:pt x="18939" y="7992"/>
                    <a:pt x="19096" y="7992"/>
                  </a:cubicBezTo>
                  <a:cubicBezTo>
                    <a:pt x="19252" y="7992"/>
                    <a:pt x="19409" y="8100"/>
                    <a:pt x="19565" y="8100"/>
                  </a:cubicBezTo>
                  <a:cubicBezTo>
                    <a:pt x="19722" y="8208"/>
                    <a:pt x="20191" y="8316"/>
                    <a:pt x="20348" y="8424"/>
                  </a:cubicBezTo>
                  <a:cubicBezTo>
                    <a:pt x="20504" y="8640"/>
                    <a:pt x="20504" y="9072"/>
                    <a:pt x="20504" y="9288"/>
                  </a:cubicBezTo>
                  <a:cubicBezTo>
                    <a:pt x="20504" y="9612"/>
                    <a:pt x="20817" y="10260"/>
                    <a:pt x="20817" y="10584"/>
                  </a:cubicBezTo>
                  <a:cubicBezTo>
                    <a:pt x="20974" y="11016"/>
                    <a:pt x="21130" y="11988"/>
                    <a:pt x="20974" y="12420"/>
                  </a:cubicBezTo>
                  <a:cubicBezTo>
                    <a:pt x="20817" y="12528"/>
                    <a:pt x="20504" y="12744"/>
                    <a:pt x="20348" y="12852"/>
                  </a:cubicBezTo>
                  <a:cubicBezTo>
                    <a:pt x="20348" y="12852"/>
                    <a:pt x="20191" y="12960"/>
                    <a:pt x="20191" y="12960"/>
                  </a:cubicBezTo>
                  <a:cubicBezTo>
                    <a:pt x="20191" y="13176"/>
                    <a:pt x="20504" y="13284"/>
                    <a:pt x="20661" y="13284"/>
                  </a:cubicBezTo>
                  <a:cubicBezTo>
                    <a:pt x="20817" y="13392"/>
                    <a:pt x="21130" y="13608"/>
                    <a:pt x="21130" y="13716"/>
                  </a:cubicBezTo>
                  <a:cubicBezTo>
                    <a:pt x="21287" y="13824"/>
                    <a:pt x="21600" y="14148"/>
                    <a:pt x="21600" y="14364"/>
                  </a:cubicBezTo>
                  <a:cubicBezTo>
                    <a:pt x="21600" y="14472"/>
                    <a:pt x="21443" y="14904"/>
                    <a:pt x="21443" y="14904"/>
                  </a:cubicBezTo>
                  <a:cubicBezTo>
                    <a:pt x="21443" y="14904"/>
                    <a:pt x="20817" y="14904"/>
                    <a:pt x="20661" y="15012"/>
                  </a:cubicBezTo>
                  <a:cubicBezTo>
                    <a:pt x="20504" y="15120"/>
                    <a:pt x="20191" y="15336"/>
                    <a:pt x="19878" y="15552"/>
                  </a:cubicBezTo>
                  <a:cubicBezTo>
                    <a:pt x="19722" y="15660"/>
                    <a:pt x="19409" y="15876"/>
                    <a:pt x="19252" y="16092"/>
                  </a:cubicBezTo>
                  <a:cubicBezTo>
                    <a:pt x="19096" y="16092"/>
                    <a:pt x="18939" y="16308"/>
                    <a:pt x="18783" y="16416"/>
                  </a:cubicBezTo>
                  <a:cubicBezTo>
                    <a:pt x="18783" y="16524"/>
                    <a:pt x="18783" y="16956"/>
                    <a:pt x="18626" y="17064"/>
                  </a:cubicBezTo>
                  <a:cubicBezTo>
                    <a:pt x="18470" y="17064"/>
                    <a:pt x="18157" y="16956"/>
                    <a:pt x="18000" y="16848"/>
                  </a:cubicBezTo>
                  <a:cubicBezTo>
                    <a:pt x="17687" y="16848"/>
                    <a:pt x="16904" y="16848"/>
                    <a:pt x="16748" y="16956"/>
                  </a:cubicBezTo>
                  <a:cubicBezTo>
                    <a:pt x="16591" y="16956"/>
                    <a:pt x="16122" y="16956"/>
                    <a:pt x="15965" y="17064"/>
                  </a:cubicBezTo>
                  <a:cubicBezTo>
                    <a:pt x="15809" y="17172"/>
                    <a:pt x="15652" y="17280"/>
                    <a:pt x="15496" y="17388"/>
                  </a:cubicBezTo>
                  <a:cubicBezTo>
                    <a:pt x="15339" y="17496"/>
                    <a:pt x="15026" y="17712"/>
                    <a:pt x="14870" y="17820"/>
                  </a:cubicBezTo>
                  <a:cubicBezTo>
                    <a:pt x="14713" y="17928"/>
                    <a:pt x="14400" y="18144"/>
                    <a:pt x="14243" y="18252"/>
                  </a:cubicBezTo>
                  <a:cubicBezTo>
                    <a:pt x="14087" y="18360"/>
                    <a:pt x="13774" y="18468"/>
                    <a:pt x="13774" y="18468"/>
                  </a:cubicBezTo>
                  <a:cubicBezTo>
                    <a:pt x="13617" y="18468"/>
                    <a:pt x="13461" y="18360"/>
                    <a:pt x="13304" y="18360"/>
                  </a:cubicBezTo>
                  <a:cubicBezTo>
                    <a:pt x="13148" y="18252"/>
                    <a:pt x="12991" y="18036"/>
                    <a:pt x="12991" y="17928"/>
                  </a:cubicBezTo>
                  <a:cubicBezTo>
                    <a:pt x="12835" y="17712"/>
                    <a:pt x="12678" y="17496"/>
                    <a:pt x="12365" y="17388"/>
                  </a:cubicBezTo>
                  <a:cubicBezTo>
                    <a:pt x="12209" y="17280"/>
                    <a:pt x="11896" y="17172"/>
                    <a:pt x="11739" y="17172"/>
                  </a:cubicBezTo>
                  <a:cubicBezTo>
                    <a:pt x="11583" y="17064"/>
                    <a:pt x="11113" y="17172"/>
                    <a:pt x="10957" y="17172"/>
                  </a:cubicBezTo>
                  <a:cubicBezTo>
                    <a:pt x="10800" y="17172"/>
                    <a:pt x="10330" y="17280"/>
                    <a:pt x="10174" y="17496"/>
                  </a:cubicBezTo>
                  <a:cubicBezTo>
                    <a:pt x="10017" y="17604"/>
                    <a:pt x="10017" y="17928"/>
                    <a:pt x="10017" y="17928"/>
                  </a:cubicBezTo>
                  <a:cubicBezTo>
                    <a:pt x="10017" y="18036"/>
                    <a:pt x="9704" y="18468"/>
                    <a:pt x="9548" y="18684"/>
                  </a:cubicBezTo>
                  <a:cubicBezTo>
                    <a:pt x="9391" y="18900"/>
                    <a:pt x="9235" y="19332"/>
                    <a:pt x="9235" y="19548"/>
                  </a:cubicBezTo>
                  <a:cubicBezTo>
                    <a:pt x="9078" y="19656"/>
                    <a:pt x="9078" y="19980"/>
                    <a:pt x="9078" y="20088"/>
                  </a:cubicBezTo>
                  <a:cubicBezTo>
                    <a:pt x="8922" y="20196"/>
                    <a:pt x="8609" y="20412"/>
                    <a:pt x="8296" y="20520"/>
                  </a:cubicBezTo>
                  <a:cubicBezTo>
                    <a:pt x="8139" y="20628"/>
                    <a:pt x="7670" y="20736"/>
                    <a:pt x="7357" y="20844"/>
                  </a:cubicBezTo>
                  <a:cubicBezTo>
                    <a:pt x="7043" y="20952"/>
                    <a:pt x="6104" y="20952"/>
                    <a:pt x="5635" y="21060"/>
                  </a:cubicBezTo>
                  <a:cubicBezTo>
                    <a:pt x="5322" y="21060"/>
                    <a:pt x="5009" y="21168"/>
                    <a:pt x="4852" y="21168"/>
                  </a:cubicBezTo>
                  <a:cubicBezTo>
                    <a:pt x="4539" y="21276"/>
                    <a:pt x="4070" y="21492"/>
                    <a:pt x="3757" y="21600"/>
                  </a:cubicBezTo>
                  <a:cubicBezTo>
                    <a:pt x="3443" y="21600"/>
                    <a:pt x="2974" y="21600"/>
                    <a:pt x="2817" y="21600"/>
                  </a:cubicBezTo>
                  <a:cubicBezTo>
                    <a:pt x="2661" y="21492"/>
                    <a:pt x="2661" y="21060"/>
                    <a:pt x="2504" y="21060"/>
                  </a:cubicBezTo>
                  <a:cubicBezTo>
                    <a:pt x="2348" y="20952"/>
                    <a:pt x="1722" y="20952"/>
                    <a:pt x="1565" y="20952"/>
                  </a:cubicBezTo>
                  <a:cubicBezTo>
                    <a:pt x="1409" y="20844"/>
                    <a:pt x="626" y="20844"/>
                    <a:pt x="626" y="20844"/>
                  </a:cubicBezTo>
                  <a:cubicBezTo>
                    <a:pt x="626" y="20844"/>
                    <a:pt x="470" y="20304"/>
                    <a:pt x="470" y="20196"/>
                  </a:cubicBezTo>
                  <a:cubicBezTo>
                    <a:pt x="313" y="19980"/>
                    <a:pt x="157" y="19656"/>
                    <a:pt x="157" y="19440"/>
                  </a:cubicBezTo>
                  <a:cubicBezTo>
                    <a:pt x="0" y="19440"/>
                    <a:pt x="0" y="19224"/>
                    <a:pt x="0" y="19224"/>
                  </a:cubicBezTo>
                  <a:cubicBezTo>
                    <a:pt x="0" y="19116"/>
                    <a:pt x="0" y="19008"/>
                    <a:pt x="0" y="19008"/>
                  </a:cubicBezTo>
                  <a:cubicBezTo>
                    <a:pt x="157" y="18900"/>
                    <a:pt x="626" y="18900"/>
                    <a:pt x="939" y="18792"/>
                  </a:cubicBezTo>
                  <a:cubicBezTo>
                    <a:pt x="1252" y="18684"/>
                    <a:pt x="1722" y="18576"/>
                    <a:pt x="2035" y="18576"/>
                  </a:cubicBezTo>
                  <a:cubicBezTo>
                    <a:pt x="2348" y="18468"/>
                    <a:pt x="2974" y="18360"/>
                    <a:pt x="3287" y="18144"/>
                  </a:cubicBezTo>
                  <a:cubicBezTo>
                    <a:pt x="3600" y="18036"/>
                    <a:pt x="4070" y="17820"/>
                    <a:pt x="4226" y="17712"/>
                  </a:cubicBezTo>
                  <a:cubicBezTo>
                    <a:pt x="4539" y="17604"/>
                    <a:pt x="4852" y="17388"/>
                    <a:pt x="4852" y="17172"/>
                  </a:cubicBezTo>
                  <a:cubicBezTo>
                    <a:pt x="5009" y="17172"/>
                    <a:pt x="5009" y="16848"/>
                    <a:pt x="5009" y="16740"/>
                  </a:cubicBezTo>
                  <a:cubicBezTo>
                    <a:pt x="4852" y="16524"/>
                    <a:pt x="4852" y="16308"/>
                    <a:pt x="4696" y="16092"/>
                  </a:cubicBezTo>
                  <a:cubicBezTo>
                    <a:pt x="4696" y="15876"/>
                    <a:pt x="4226" y="15552"/>
                    <a:pt x="4070" y="15336"/>
                  </a:cubicBezTo>
                  <a:cubicBezTo>
                    <a:pt x="3913" y="15228"/>
                    <a:pt x="3600" y="14904"/>
                    <a:pt x="3600" y="14904"/>
                  </a:cubicBezTo>
                  <a:cubicBezTo>
                    <a:pt x="3600" y="14904"/>
                    <a:pt x="4226" y="14688"/>
                    <a:pt x="4383" y="14580"/>
                  </a:cubicBezTo>
                  <a:cubicBezTo>
                    <a:pt x="4383" y="14580"/>
                    <a:pt x="4539" y="14364"/>
                    <a:pt x="4539" y="14364"/>
                  </a:cubicBezTo>
                  <a:cubicBezTo>
                    <a:pt x="4696" y="14256"/>
                    <a:pt x="5165" y="14256"/>
                    <a:pt x="5165" y="14148"/>
                  </a:cubicBezTo>
                  <a:cubicBezTo>
                    <a:pt x="5165" y="14148"/>
                    <a:pt x="5165" y="14040"/>
                    <a:pt x="5009" y="14040"/>
                  </a:cubicBezTo>
                  <a:cubicBezTo>
                    <a:pt x="5009" y="13932"/>
                    <a:pt x="4852" y="13824"/>
                    <a:pt x="4852" y="13824"/>
                  </a:cubicBezTo>
                  <a:cubicBezTo>
                    <a:pt x="4852" y="13716"/>
                    <a:pt x="4852" y="13608"/>
                    <a:pt x="4852" y="13500"/>
                  </a:cubicBezTo>
                  <a:cubicBezTo>
                    <a:pt x="4852" y="13500"/>
                    <a:pt x="4852" y="13284"/>
                    <a:pt x="4852" y="13284"/>
                  </a:cubicBezTo>
                  <a:cubicBezTo>
                    <a:pt x="4852" y="13176"/>
                    <a:pt x="5165" y="13068"/>
                    <a:pt x="5165" y="12960"/>
                  </a:cubicBezTo>
                  <a:cubicBezTo>
                    <a:pt x="5165" y="12852"/>
                    <a:pt x="5635" y="12744"/>
                    <a:pt x="5635" y="12636"/>
                  </a:cubicBezTo>
                  <a:cubicBezTo>
                    <a:pt x="5635" y="12636"/>
                    <a:pt x="5322" y="12528"/>
                    <a:pt x="5165" y="12528"/>
                  </a:cubicBezTo>
                  <a:cubicBezTo>
                    <a:pt x="5009" y="12312"/>
                    <a:pt x="4539" y="12096"/>
                    <a:pt x="4383" y="11988"/>
                  </a:cubicBezTo>
                  <a:cubicBezTo>
                    <a:pt x="4226" y="11880"/>
                    <a:pt x="3913" y="11556"/>
                    <a:pt x="3757" y="11448"/>
                  </a:cubicBezTo>
                  <a:cubicBezTo>
                    <a:pt x="3757" y="11340"/>
                    <a:pt x="3600" y="11232"/>
                    <a:pt x="3600" y="11124"/>
                  </a:cubicBezTo>
                  <a:cubicBezTo>
                    <a:pt x="3600" y="11124"/>
                    <a:pt x="3913" y="11016"/>
                    <a:pt x="3913" y="10908"/>
                  </a:cubicBezTo>
                  <a:cubicBezTo>
                    <a:pt x="3913" y="10800"/>
                    <a:pt x="3600" y="10692"/>
                    <a:pt x="3600" y="10692"/>
                  </a:cubicBezTo>
                  <a:cubicBezTo>
                    <a:pt x="3287" y="10584"/>
                    <a:pt x="3130" y="10368"/>
                    <a:pt x="2974" y="10152"/>
                  </a:cubicBezTo>
                  <a:cubicBezTo>
                    <a:pt x="2974" y="10152"/>
                    <a:pt x="2974" y="10044"/>
                    <a:pt x="2817" y="10044"/>
                  </a:cubicBezTo>
                  <a:cubicBezTo>
                    <a:pt x="2817" y="9936"/>
                    <a:pt x="2661" y="10044"/>
                    <a:pt x="2661" y="10044"/>
                  </a:cubicBezTo>
                  <a:cubicBezTo>
                    <a:pt x="2504" y="10044"/>
                    <a:pt x="2504" y="9936"/>
                    <a:pt x="2504" y="9828"/>
                  </a:cubicBezTo>
                  <a:cubicBezTo>
                    <a:pt x="2348" y="9720"/>
                    <a:pt x="2191" y="9504"/>
                    <a:pt x="2191" y="9396"/>
                  </a:cubicBezTo>
                  <a:cubicBezTo>
                    <a:pt x="2035" y="9288"/>
                    <a:pt x="1878" y="9180"/>
                    <a:pt x="1722" y="9180"/>
                  </a:cubicBezTo>
                  <a:cubicBezTo>
                    <a:pt x="1722" y="9072"/>
                    <a:pt x="1409" y="8964"/>
                    <a:pt x="1409" y="8856"/>
                  </a:cubicBezTo>
                  <a:cubicBezTo>
                    <a:pt x="1409" y="8748"/>
                    <a:pt x="1722" y="8748"/>
                    <a:pt x="1722" y="8640"/>
                  </a:cubicBezTo>
                  <a:cubicBezTo>
                    <a:pt x="1878" y="8424"/>
                    <a:pt x="1565" y="7992"/>
                    <a:pt x="1722" y="7776"/>
                  </a:cubicBezTo>
                  <a:cubicBezTo>
                    <a:pt x="1722" y="7776"/>
                    <a:pt x="2035" y="7776"/>
                    <a:pt x="2191" y="7776"/>
                  </a:cubicBezTo>
                  <a:cubicBezTo>
                    <a:pt x="2348" y="7776"/>
                    <a:pt x="2504" y="7776"/>
                    <a:pt x="2661" y="7884"/>
                  </a:cubicBezTo>
                  <a:cubicBezTo>
                    <a:pt x="2817" y="7884"/>
                    <a:pt x="3287" y="7884"/>
                    <a:pt x="3287" y="7884"/>
                  </a:cubicBezTo>
                  <a:cubicBezTo>
                    <a:pt x="3757" y="7776"/>
                    <a:pt x="4226" y="7452"/>
                    <a:pt x="4383" y="7236"/>
                  </a:cubicBezTo>
                  <a:cubicBezTo>
                    <a:pt x="4696" y="7020"/>
                    <a:pt x="5009" y="6480"/>
                    <a:pt x="5165" y="6264"/>
                  </a:cubicBezTo>
                  <a:cubicBezTo>
                    <a:pt x="5322" y="6048"/>
                    <a:pt x="5948" y="5508"/>
                    <a:pt x="5791" y="5292"/>
                  </a:cubicBezTo>
                  <a:cubicBezTo>
                    <a:pt x="5635" y="5184"/>
                    <a:pt x="5478" y="5184"/>
                    <a:pt x="5322" y="5184"/>
                  </a:cubicBezTo>
                  <a:cubicBezTo>
                    <a:pt x="5165" y="5184"/>
                    <a:pt x="5009" y="5184"/>
                    <a:pt x="4852" y="5076"/>
                  </a:cubicBezTo>
                  <a:cubicBezTo>
                    <a:pt x="4696" y="5076"/>
                    <a:pt x="4539" y="4968"/>
                    <a:pt x="4539" y="4860"/>
                  </a:cubicBezTo>
                  <a:cubicBezTo>
                    <a:pt x="4383" y="4860"/>
                    <a:pt x="4539" y="4644"/>
                    <a:pt x="4539" y="4644"/>
                  </a:cubicBezTo>
                  <a:cubicBezTo>
                    <a:pt x="4696" y="4536"/>
                    <a:pt x="5009" y="4320"/>
                    <a:pt x="5165" y="4320"/>
                  </a:cubicBezTo>
                  <a:cubicBezTo>
                    <a:pt x="5165" y="4320"/>
                    <a:pt x="5478" y="4212"/>
                    <a:pt x="5478" y="4212"/>
                  </a:cubicBezTo>
                  <a:cubicBezTo>
                    <a:pt x="5635" y="4104"/>
                    <a:pt x="5635" y="3996"/>
                    <a:pt x="5635" y="3888"/>
                  </a:cubicBezTo>
                  <a:cubicBezTo>
                    <a:pt x="5635" y="3780"/>
                    <a:pt x="5635" y="3456"/>
                    <a:pt x="5478" y="3348"/>
                  </a:cubicBezTo>
                  <a:cubicBezTo>
                    <a:pt x="5322" y="3240"/>
                    <a:pt x="5009" y="3132"/>
                    <a:pt x="5009" y="3024"/>
                  </a:cubicBezTo>
                  <a:cubicBezTo>
                    <a:pt x="4852" y="2268"/>
                    <a:pt x="6261" y="972"/>
                    <a:pt x="6730" y="324"/>
                  </a:cubicBezTo>
                  <a:cubicBezTo>
                    <a:pt x="6730" y="216"/>
                    <a:pt x="7043" y="0"/>
                    <a:pt x="7043"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83">
              <a:extLst>
                <a:ext uri="{FF2B5EF4-FFF2-40B4-BE49-F238E27FC236}">
                  <a16:creationId xmlns:a16="http://schemas.microsoft.com/office/drawing/2014/main" id="{1FF735FC-A095-4968-A137-4C27968E52AC}"/>
                </a:ext>
              </a:extLst>
            </p:cNvPr>
            <p:cNvSpPr/>
            <p:nvPr/>
          </p:nvSpPr>
          <p:spPr>
            <a:xfrm>
              <a:off x="5801735" y="4140484"/>
              <a:ext cx="1869262" cy="2841839"/>
            </a:xfrm>
            <a:custGeom>
              <a:avLst/>
              <a:gdLst/>
              <a:ahLst/>
              <a:cxnLst>
                <a:cxn ang="0">
                  <a:pos x="wd2" y="hd2"/>
                </a:cxn>
                <a:cxn ang="5400000">
                  <a:pos x="wd2" y="hd2"/>
                </a:cxn>
                <a:cxn ang="10800000">
                  <a:pos x="wd2" y="hd2"/>
                </a:cxn>
                <a:cxn ang="16200000">
                  <a:pos x="wd2" y="hd2"/>
                </a:cxn>
              </a:cxnLst>
              <a:rect l="0" t="0" r="r" b="b"/>
              <a:pathLst>
                <a:path w="21600" h="21600" extrusionOk="0">
                  <a:moveTo>
                    <a:pt x="21600" y="12343"/>
                  </a:moveTo>
                  <a:cubicBezTo>
                    <a:pt x="21600" y="12343"/>
                    <a:pt x="21369" y="12393"/>
                    <a:pt x="21293" y="12444"/>
                  </a:cubicBezTo>
                  <a:cubicBezTo>
                    <a:pt x="21216" y="12495"/>
                    <a:pt x="21139" y="12697"/>
                    <a:pt x="21062" y="12748"/>
                  </a:cubicBezTo>
                  <a:cubicBezTo>
                    <a:pt x="20985" y="12748"/>
                    <a:pt x="20831" y="12798"/>
                    <a:pt x="20831" y="12798"/>
                  </a:cubicBezTo>
                  <a:cubicBezTo>
                    <a:pt x="20754" y="12849"/>
                    <a:pt x="20601" y="12950"/>
                    <a:pt x="20524" y="13000"/>
                  </a:cubicBezTo>
                  <a:cubicBezTo>
                    <a:pt x="20370" y="13102"/>
                    <a:pt x="20140" y="13253"/>
                    <a:pt x="19986" y="13355"/>
                  </a:cubicBezTo>
                  <a:cubicBezTo>
                    <a:pt x="19832" y="13405"/>
                    <a:pt x="19371" y="13456"/>
                    <a:pt x="19217" y="13557"/>
                  </a:cubicBezTo>
                  <a:cubicBezTo>
                    <a:pt x="19140" y="13607"/>
                    <a:pt x="19063" y="13759"/>
                    <a:pt x="18986" y="13810"/>
                  </a:cubicBezTo>
                  <a:cubicBezTo>
                    <a:pt x="18986" y="13911"/>
                    <a:pt x="19063" y="14012"/>
                    <a:pt x="19140" y="14063"/>
                  </a:cubicBezTo>
                  <a:cubicBezTo>
                    <a:pt x="19140" y="14113"/>
                    <a:pt x="19294" y="14265"/>
                    <a:pt x="19371" y="14366"/>
                  </a:cubicBezTo>
                  <a:cubicBezTo>
                    <a:pt x="19371" y="14417"/>
                    <a:pt x="19371" y="14569"/>
                    <a:pt x="19371" y="14619"/>
                  </a:cubicBezTo>
                  <a:cubicBezTo>
                    <a:pt x="19371" y="14670"/>
                    <a:pt x="19294" y="14822"/>
                    <a:pt x="19217" y="14872"/>
                  </a:cubicBezTo>
                  <a:cubicBezTo>
                    <a:pt x="19217" y="14923"/>
                    <a:pt x="19140" y="15024"/>
                    <a:pt x="19063" y="15074"/>
                  </a:cubicBezTo>
                  <a:cubicBezTo>
                    <a:pt x="18986" y="15074"/>
                    <a:pt x="18910" y="15176"/>
                    <a:pt x="18833" y="15176"/>
                  </a:cubicBezTo>
                  <a:cubicBezTo>
                    <a:pt x="18679" y="15226"/>
                    <a:pt x="18448" y="15277"/>
                    <a:pt x="18295" y="15277"/>
                  </a:cubicBezTo>
                  <a:cubicBezTo>
                    <a:pt x="18141" y="15327"/>
                    <a:pt x="17910" y="15378"/>
                    <a:pt x="17833" y="15429"/>
                  </a:cubicBezTo>
                  <a:cubicBezTo>
                    <a:pt x="17680" y="15429"/>
                    <a:pt x="17526" y="15479"/>
                    <a:pt x="17526" y="15530"/>
                  </a:cubicBezTo>
                  <a:cubicBezTo>
                    <a:pt x="17449" y="15580"/>
                    <a:pt x="17295" y="15833"/>
                    <a:pt x="17295" y="15884"/>
                  </a:cubicBezTo>
                  <a:cubicBezTo>
                    <a:pt x="17295" y="15985"/>
                    <a:pt x="17219" y="16187"/>
                    <a:pt x="17295" y="16238"/>
                  </a:cubicBezTo>
                  <a:cubicBezTo>
                    <a:pt x="17295" y="16289"/>
                    <a:pt x="17372" y="16390"/>
                    <a:pt x="17449" y="16440"/>
                  </a:cubicBezTo>
                  <a:cubicBezTo>
                    <a:pt x="17449" y="16491"/>
                    <a:pt x="17526" y="16491"/>
                    <a:pt x="17526" y="16541"/>
                  </a:cubicBezTo>
                  <a:cubicBezTo>
                    <a:pt x="17603" y="16643"/>
                    <a:pt x="17603" y="16845"/>
                    <a:pt x="17603" y="16997"/>
                  </a:cubicBezTo>
                  <a:cubicBezTo>
                    <a:pt x="17603" y="17047"/>
                    <a:pt x="17603" y="17098"/>
                    <a:pt x="17603" y="17148"/>
                  </a:cubicBezTo>
                  <a:cubicBezTo>
                    <a:pt x="17526" y="17199"/>
                    <a:pt x="17372" y="17199"/>
                    <a:pt x="17295" y="17199"/>
                  </a:cubicBezTo>
                  <a:cubicBezTo>
                    <a:pt x="17219" y="17250"/>
                    <a:pt x="17065" y="17351"/>
                    <a:pt x="17065" y="17401"/>
                  </a:cubicBezTo>
                  <a:cubicBezTo>
                    <a:pt x="17065" y="17401"/>
                    <a:pt x="16911" y="17452"/>
                    <a:pt x="16911" y="17503"/>
                  </a:cubicBezTo>
                  <a:cubicBezTo>
                    <a:pt x="16834" y="17553"/>
                    <a:pt x="16911" y="17654"/>
                    <a:pt x="16911" y="17654"/>
                  </a:cubicBezTo>
                  <a:cubicBezTo>
                    <a:pt x="16988" y="17705"/>
                    <a:pt x="17065" y="17907"/>
                    <a:pt x="17065" y="17958"/>
                  </a:cubicBezTo>
                  <a:cubicBezTo>
                    <a:pt x="17142" y="18008"/>
                    <a:pt x="17219" y="18059"/>
                    <a:pt x="17295" y="18110"/>
                  </a:cubicBezTo>
                  <a:cubicBezTo>
                    <a:pt x="17372" y="18160"/>
                    <a:pt x="17449" y="18312"/>
                    <a:pt x="17526" y="18363"/>
                  </a:cubicBezTo>
                  <a:cubicBezTo>
                    <a:pt x="17526" y="18413"/>
                    <a:pt x="17449" y="18514"/>
                    <a:pt x="17449" y="18615"/>
                  </a:cubicBezTo>
                  <a:cubicBezTo>
                    <a:pt x="17449" y="18666"/>
                    <a:pt x="17449" y="18767"/>
                    <a:pt x="17526" y="18767"/>
                  </a:cubicBezTo>
                  <a:cubicBezTo>
                    <a:pt x="17526" y="18818"/>
                    <a:pt x="17680" y="18919"/>
                    <a:pt x="17757" y="18919"/>
                  </a:cubicBezTo>
                  <a:cubicBezTo>
                    <a:pt x="17910" y="18970"/>
                    <a:pt x="18218" y="18919"/>
                    <a:pt x="18295" y="18919"/>
                  </a:cubicBezTo>
                  <a:cubicBezTo>
                    <a:pt x="18448" y="18970"/>
                    <a:pt x="18602" y="19020"/>
                    <a:pt x="18756" y="19121"/>
                  </a:cubicBezTo>
                  <a:cubicBezTo>
                    <a:pt x="18833" y="19222"/>
                    <a:pt x="18986" y="19374"/>
                    <a:pt x="19140" y="19475"/>
                  </a:cubicBezTo>
                  <a:cubicBezTo>
                    <a:pt x="19140" y="19475"/>
                    <a:pt x="19217" y="19526"/>
                    <a:pt x="19217" y="19526"/>
                  </a:cubicBezTo>
                  <a:cubicBezTo>
                    <a:pt x="19294" y="19577"/>
                    <a:pt x="19217" y="19678"/>
                    <a:pt x="19140" y="19779"/>
                  </a:cubicBezTo>
                  <a:cubicBezTo>
                    <a:pt x="19063" y="19830"/>
                    <a:pt x="18986" y="19880"/>
                    <a:pt x="18910" y="19931"/>
                  </a:cubicBezTo>
                  <a:cubicBezTo>
                    <a:pt x="18833" y="19981"/>
                    <a:pt x="18525" y="20082"/>
                    <a:pt x="18525" y="20133"/>
                  </a:cubicBezTo>
                  <a:cubicBezTo>
                    <a:pt x="18448" y="20184"/>
                    <a:pt x="18372" y="20386"/>
                    <a:pt x="18372" y="20487"/>
                  </a:cubicBezTo>
                  <a:cubicBezTo>
                    <a:pt x="18295" y="20538"/>
                    <a:pt x="18141" y="20689"/>
                    <a:pt x="18141" y="20791"/>
                  </a:cubicBezTo>
                  <a:cubicBezTo>
                    <a:pt x="18064" y="20791"/>
                    <a:pt x="18064" y="20942"/>
                    <a:pt x="18064" y="20993"/>
                  </a:cubicBezTo>
                  <a:cubicBezTo>
                    <a:pt x="17987" y="21094"/>
                    <a:pt x="18064" y="21347"/>
                    <a:pt x="17987" y="21398"/>
                  </a:cubicBezTo>
                  <a:cubicBezTo>
                    <a:pt x="17910" y="21499"/>
                    <a:pt x="17603" y="21549"/>
                    <a:pt x="17526" y="21600"/>
                  </a:cubicBezTo>
                  <a:cubicBezTo>
                    <a:pt x="17372" y="21600"/>
                    <a:pt x="17219" y="21549"/>
                    <a:pt x="17142" y="21499"/>
                  </a:cubicBezTo>
                  <a:cubicBezTo>
                    <a:pt x="17065" y="21448"/>
                    <a:pt x="17142" y="21296"/>
                    <a:pt x="17065" y="21246"/>
                  </a:cubicBezTo>
                  <a:cubicBezTo>
                    <a:pt x="17065" y="21195"/>
                    <a:pt x="16911" y="21195"/>
                    <a:pt x="16834" y="21195"/>
                  </a:cubicBezTo>
                  <a:cubicBezTo>
                    <a:pt x="16757" y="21145"/>
                    <a:pt x="16604" y="21195"/>
                    <a:pt x="16450" y="21195"/>
                  </a:cubicBezTo>
                  <a:cubicBezTo>
                    <a:pt x="16373" y="21195"/>
                    <a:pt x="16142" y="21145"/>
                    <a:pt x="16142" y="21145"/>
                  </a:cubicBezTo>
                  <a:cubicBezTo>
                    <a:pt x="15989" y="21094"/>
                    <a:pt x="15835" y="20942"/>
                    <a:pt x="15758" y="20942"/>
                  </a:cubicBezTo>
                  <a:cubicBezTo>
                    <a:pt x="15681" y="20892"/>
                    <a:pt x="15451" y="20892"/>
                    <a:pt x="15374" y="20892"/>
                  </a:cubicBezTo>
                  <a:cubicBezTo>
                    <a:pt x="15220" y="20942"/>
                    <a:pt x="15143" y="21094"/>
                    <a:pt x="15066" y="21094"/>
                  </a:cubicBezTo>
                  <a:cubicBezTo>
                    <a:pt x="14989" y="21145"/>
                    <a:pt x="14912" y="21145"/>
                    <a:pt x="14836" y="21094"/>
                  </a:cubicBezTo>
                  <a:cubicBezTo>
                    <a:pt x="14759" y="21094"/>
                    <a:pt x="14836" y="20993"/>
                    <a:pt x="14836" y="20942"/>
                  </a:cubicBezTo>
                  <a:cubicBezTo>
                    <a:pt x="14912" y="20841"/>
                    <a:pt x="15066" y="20689"/>
                    <a:pt x="15220" y="20588"/>
                  </a:cubicBezTo>
                  <a:cubicBezTo>
                    <a:pt x="15220" y="20538"/>
                    <a:pt x="15451" y="20487"/>
                    <a:pt x="15527" y="20386"/>
                  </a:cubicBezTo>
                  <a:cubicBezTo>
                    <a:pt x="15527" y="20335"/>
                    <a:pt x="15604" y="20234"/>
                    <a:pt x="15604" y="20184"/>
                  </a:cubicBezTo>
                  <a:cubicBezTo>
                    <a:pt x="15527" y="20082"/>
                    <a:pt x="15297" y="19880"/>
                    <a:pt x="15220" y="19779"/>
                  </a:cubicBezTo>
                  <a:cubicBezTo>
                    <a:pt x="15143" y="19678"/>
                    <a:pt x="14989" y="19526"/>
                    <a:pt x="14989" y="19425"/>
                  </a:cubicBezTo>
                  <a:cubicBezTo>
                    <a:pt x="14989" y="19374"/>
                    <a:pt x="14989" y="19273"/>
                    <a:pt x="14989" y="19273"/>
                  </a:cubicBezTo>
                  <a:cubicBezTo>
                    <a:pt x="14989" y="19222"/>
                    <a:pt x="14836" y="19121"/>
                    <a:pt x="14836" y="19121"/>
                  </a:cubicBezTo>
                  <a:cubicBezTo>
                    <a:pt x="14759" y="19071"/>
                    <a:pt x="14682" y="18970"/>
                    <a:pt x="14605" y="18919"/>
                  </a:cubicBezTo>
                  <a:cubicBezTo>
                    <a:pt x="14528" y="18868"/>
                    <a:pt x="14298" y="18666"/>
                    <a:pt x="14298" y="18615"/>
                  </a:cubicBezTo>
                  <a:cubicBezTo>
                    <a:pt x="14221" y="18514"/>
                    <a:pt x="14221" y="18261"/>
                    <a:pt x="14221" y="18160"/>
                  </a:cubicBezTo>
                  <a:cubicBezTo>
                    <a:pt x="14221" y="18110"/>
                    <a:pt x="14221" y="18008"/>
                    <a:pt x="14144" y="17958"/>
                  </a:cubicBezTo>
                  <a:cubicBezTo>
                    <a:pt x="14144" y="17907"/>
                    <a:pt x="13990" y="17857"/>
                    <a:pt x="13836" y="17806"/>
                  </a:cubicBezTo>
                  <a:cubicBezTo>
                    <a:pt x="13836" y="17806"/>
                    <a:pt x="13683" y="17806"/>
                    <a:pt x="13606" y="17756"/>
                  </a:cubicBezTo>
                  <a:cubicBezTo>
                    <a:pt x="13529" y="17756"/>
                    <a:pt x="13375" y="17604"/>
                    <a:pt x="13298" y="17553"/>
                  </a:cubicBezTo>
                  <a:cubicBezTo>
                    <a:pt x="13221" y="17503"/>
                    <a:pt x="12991" y="17401"/>
                    <a:pt x="12914" y="17351"/>
                  </a:cubicBezTo>
                  <a:cubicBezTo>
                    <a:pt x="12837" y="17300"/>
                    <a:pt x="12760" y="17148"/>
                    <a:pt x="12606" y="17148"/>
                  </a:cubicBezTo>
                  <a:cubicBezTo>
                    <a:pt x="12530" y="17098"/>
                    <a:pt x="12299" y="17047"/>
                    <a:pt x="12145" y="17047"/>
                  </a:cubicBezTo>
                  <a:cubicBezTo>
                    <a:pt x="12068" y="16997"/>
                    <a:pt x="11915" y="16997"/>
                    <a:pt x="11838" y="16997"/>
                  </a:cubicBezTo>
                  <a:cubicBezTo>
                    <a:pt x="11761" y="16997"/>
                    <a:pt x="11684" y="16997"/>
                    <a:pt x="11684" y="16997"/>
                  </a:cubicBezTo>
                  <a:cubicBezTo>
                    <a:pt x="11530" y="16946"/>
                    <a:pt x="11530" y="16794"/>
                    <a:pt x="11530" y="16794"/>
                  </a:cubicBezTo>
                  <a:cubicBezTo>
                    <a:pt x="11530" y="16693"/>
                    <a:pt x="11530" y="16592"/>
                    <a:pt x="11607" y="16541"/>
                  </a:cubicBezTo>
                  <a:cubicBezTo>
                    <a:pt x="11684" y="16491"/>
                    <a:pt x="11838" y="16390"/>
                    <a:pt x="11915" y="16390"/>
                  </a:cubicBezTo>
                  <a:cubicBezTo>
                    <a:pt x="12068" y="16289"/>
                    <a:pt x="12299" y="16187"/>
                    <a:pt x="12453" y="16187"/>
                  </a:cubicBezTo>
                  <a:cubicBezTo>
                    <a:pt x="12453" y="16137"/>
                    <a:pt x="12606" y="16086"/>
                    <a:pt x="12606" y="16036"/>
                  </a:cubicBezTo>
                  <a:cubicBezTo>
                    <a:pt x="12683" y="15985"/>
                    <a:pt x="12683" y="15833"/>
                    <a:pt x="12683" y="15732"/>
                  </a:cubicBezTo>
                  <a:cubicBezTo>
                    <a:pt x="12683" y="15732"/>
                    <a:pt x="12683" y="15631"/>
                    <a:pt x="12760" y="15631"/>
                  </a:cubicBezTo>
                  <a:cubicBezTo>
                    <a:pt x="12760" y="15580"/>
                    <a:pt x="12837" y="15580"/>
                    <a:pt x="12837" y="15580"/>
                  </a:cubicBezTo>
                  <a:cubicBezTo>
                    <a:pt x="12914" y="15580"/>
                    <a:pt x="12991" y="15530"/>
                    <a:pt x="12991" y="15530"/>
                  </a:cubicBezTo>
                  <a:cubicBezTo>
                    <a:pt x="13068" y="15479"/>
                    <a:pt x="13221" y="15378"/>
                    <a:pt x="13298" y="15327"/>
                  </a:cubicBezTo>
                  <a:cubicBezTo>
                    <a:pt x="13298" y="15277"/>
                    <a:pt x="13298" y="15125"/>
                    <a:pt x="13221" y="15074"/>
                  </a:cubicBezTo>
                  <a:cubicBezTo>
                    <a:pt x="13221" y="14973"/>
                    <a:pt x="13068" y="14923"/>
                    <a:pt x="12991" y="14822"/>
                  </a:cubicBezTo>
                  <a:cubicBezTo>
                    <a:pt x="12914" y="14720"/>
                    <a:pt x="12606" y="14569"/>
                    <a:pt x="12530" y="14467"/>
                  </a:cubicBezTo>
                  <a:cubicBezTo>
                    <a:pt x="12376" y="14366"/>
                    <a:pt x="12068" y="14113"/>
                    <a:pt x="11915" y="14063"/>
                  </a:cubicBezTo>
                  <a:cubicBezTo>
                    <a:pt x="11838" y="14063"/>
                    <a:pt x="11761" y="14012"/>
                    <a:pt x="11684" y="14012"/>
                  </a:cubicBezTo>
                  <a:cubicBezTo>
                    <a:pt x="11684" y="14012"/>
                    <a:pt x="11607" y="14063"/>
                    <a:pt x="11530" y="14113"/>
                  </a:cubicBezTo>
                  <a:cubicBezTo>
                    <a:pt x="11530" y="14164"/>
                    <a:pt x="11377" y="14215"/>
                    <a:pt x="11300" y="14265"/>
                  </a:cubicBezTo>
                  <a:cubicBezTo>
                    <a:pt x="11223" y="14316"/>
                    <a:pt x="11146" y="14366"/>
                    <a:pt x="11069" y="14366"/>
                  </a:cubicBezTo>
                  <a:cubicBezTo>
                    <a:pt x="10992" y="14366"/>
                    <a:pt x="10838" y="14164"/>
                    <a:pt x="10685" y="14113"/>
                  </a:cubicBezTo>
                  <a:cubicBezTo>
                    <a:pt x="10608" y="14063"/>
                    <a:pt x="10454" y="14063"/>
                    <a:pt x="10300" y="14012"/>
                  </a:cubicBezTo>
                  <a:cubicBezTo>
                    <a:pt x="10223" y="13962"/>
                    <a:pt x="10070" y="13810"/>
                    <a:pt x="9916" y="13810"/>
                  </a:cubicBezTo>
                  <a:cubicBezTo>
                    <a:pt x="9685" y="13810"/>
                    <a:pt x="9455" y="14164"/>
                    <a:pt x="9224" y="14215"/>
                  </a:cubicBezTo>
                  <a:cubicBezTo>
                    <a:pt x="9147" y="14215"/>
                    <a:pt x="8917" y="14113"/>
                    <a:pt x="8840" y="14113"/>
                  </a:cubicBezTo>
                  <a:cubicBezTo>
                    <a:pt x="8763" y="14063"/>
                    <a:pt x="8686" y="14063"/>
                    <a:pt x="8609" y="14063"/>
                  </a:cubicBezTo>
                  <a:cubicBezTo>
                    <a:pt x="8532" y="14012"/>
                    <a:pt x="8379" y="13911"/>
                    <a:pt x="8302" y="13911"/>
                  </a:cubicBezTo>
                  <a:cubicBezTo>
                    <a:pt x="8225" y="13860"/>
                    <a:pt x="7994" y="13911"/>
                    <a:pt x="7841" y="13860"/>
                  </a:cubicBezTo>
                  <a:cubicBezTo>
                    <a:pt x="7764" y="13860"/>
                    <a:pt x="7610" y="13759"/>
                    <a:pt x="7533" y="13759"/>
                  </a:cubicBezTo>
                  <a:cubicBezTo>
                    <a:pt x="7456" y="13709"/>
                    <a:pt x="7302" y="13607"/>
                    <a:pt x="7226" y="13607"/>
                  </a:cubicBezTo>
                  <a:cubicBezTo>
                    <a:pt x="7149" y="13557"/>
                    <a:pt x="6918" y="13557"/>
                    <a:pt x="6841" y="13506"/>
                  </a:cubicBezTo>
                  <a:cubicBezTo>
                    <a:pt x="6841" y="13506"/>
                    <a:pt x="6611" y="13557"/>
                    <a:pt x="6534" y="13506"/>
                  </a:cubicBezTo>
                  <a:cubicBezTo>
                    <a:pt x="6457" y="13456"/>
                    <a:pt x="6380" y="13253"/>
                    <a:pt x="6380" y="13152"/>
                  </a:cubicBezTo>
                  <a:cubicBezTo>
                    <a:pt x="6226" y="13102"/>
                    <a:pt x="5919" y="12950"/>
                    <a:pt x="5842" y="12849"/>
                  </a:cubicBezTo>
                  <a:cubicBezTo>
                    <a:pt x="5765" y="12748"/>
                    <a:pt x="5842" y="12545"/>
                    <a:pt x="5765" y="12495"/>
                  </a:cubicBezTo>
                  <a:cubicBezTo>
                    <a:pt x="5688" y="12444"/>
                    <a:pt x="5458" y="12292"/>
                    <a:pt x="5304" y="12242"/>
                  </a:cubicBezTo>
                  <a:cubicBezTo>
                    <a:pt x="5150" y="12090"/>
                    <a:pt x="4766" y="11736"/>
                    <a:pt x="4612" y="11584"/>
                  </a:cubicBezTo>
                  <a:cubicBezTo>
                    <a:pt x="4535" y="11432"/>
                    <a:pt x="4381" y="11230"/>
                    <a:pt x="4228" y="11129"/>
                  </a:cubicBezTo>
                  <a:cubicBezTo>
                    <a:pt x="4074" y="11028"/>
                    <a:pt x="3613" y="10977"/>
                    <a:pt x="3459" y="10876"/>
                  </a:cubicBezTo>
                  <a:cubicBezTo>
                    <a:pt x="3305" y="10825"/>
                    <a:pt x="2921" y="10674"/>
                    <a:pt x="2690" y="10623"/>
                  </a:cubicBezTo>
                  <a:cubicBezTo>
                    <a:pt x="2614" y="10522"/>
                    <a:pt x="2229" y="10370"/>
                    <a:pt x="2152" y="10269"/>
                  </a:cubicBezTo>
                  <a:cubicBezTo>
                    <a:pt x="2075" y="10218"/>
                    <a:pt x="2075" y="10067"/>
                    <a:pt x="2075" y="10016"/>
                  </a:cubicBezTo>
                  <a:cubicBezTo>
                    <a:pt x="2075" y="10016"/>
                    <a:pt x="2075" y="9915"/>
                    <a:pt x="2075" y="9864"/>
                  </a:cubicBezTo>
                  <a:cubicBezTo>
                    <a:pt x="2075" y="9763"/>
                    <a:pt x="1999" y="9611"/>
                    <a:pt x="1922" y="9561"/>
                  </a:cubicBezTo>
                  <a:cubicBezTo>
                    <a:pt x="1845" y="9459"/>
                    <a:pt x="1537" y="9257"/>
                    <a:pt x="1460" y="9156"/>
                  </a:cubicBezTo>
                  <a:cubicBezTo>
                    <a:pt x="1460" y="9055"/>
                    <a:pt x="1537" y="8852"/>
                    <a:pt x="1614" y="8751"/>
                  </a:cubicBezTo>
                  <a:cubicBezTo>
                    <a:pt x="1691" y="8650"/>
                    <a:pt x="1845" y="8549"/>
                    <a:pt x="1999" y="8448"/>
                  </a:cubicBezTo>
                  <a:cubicBezTo>
                    <a:pt x="2075" y="8347"/>
                    <a:pt x="2229" y="8144"/>
                    <a:pt x="2306" y="7993"/>
                  </a:cubicBezTo>
                  <a:cubicBezTo>
                    <a:pt x="2383" y="7942"/>
                    <a:pt x="2383" y="7689"/>
                    <a:pt x="2383" y="7588"/>
                  </a:cubicBezTo>
                  <a:cubicBezTo>
                    <a:pt x="2383" y="7436"/>
                    <a:pt x="2306" y="7133"/>
                    <a:pt x="2306" y="6981"/>
                  </a:cubicBezTo>
                  <a:cubicBezTo>
                    <a:pt x="2306" y="6829"/>
                    <a:pt x="2306" y="6576"/>
                    <a:pt x="2306" y="6424"/>
                  </a:cubicBezTo>
                  <a:cubicBezTo>
                    <a:pt x="2306" y="6323"/>
                    <a:pt x="2306" y="6121"/>
                    <a:pt x="2306" y="5969"/>
                  </a:cubicBezTo>
                  <a:cubicBezTo>
                    <a:pt x="2306" y="5868"/>
                    <a:pt x="2383" y="5615"/>
                    <a:pt x="2383" y="5514"/>
                  </a:cubicBezTo>
                  <a:cubicBezTo>
                    <a:pt x="2383" y="5463"/>
                    <a:pt x="2383" y="5362"/>
                    <a:pt x="2306" y="5261"/>
                  </a:cubicBezTo>
                  <a:cubicBezTo>
                    <a:pt x="2229" y="5160"/>
                    <a:pt x="2075" y="4856"/>
                    <a:pt x="1922" y="4755"/>
                  </a:cubicBezTo>
                  <a:cubicBezTo>
                    <a:pt x="1768" y="4704"/>
                    <a:pt x="1537" y="4654"/>
                    <a:pt x="1384" y="4654"/>
                  </a:cubicBezTo>
                  <a:cubicBezTo>
                    <a:pt x="1230" y="4654"/>
                    <a:pt x="922" y="4704"/>
                    <a:pt x="769" y="4704"/>
                  </a:cubicBezTo>
                  <a:cubicBezTo>
                    <a:pt x="538" y="4755"/>
                    <a:pt x="0" y="4957"/>
                    <a:pt x="0" y="4957"/>
                  </a:cubicBezTo>
                  <a:cubicBezTo>
                    <a:pt x="0" y="4957"/>
                    <a:pt x="154" y="4603"/>
                    <a:pt x="231" y="4452"/>
                  </a:cubicBezTo>
                  <a:cubicBezTo>
                    <a:pt x="231" y="4401"/>
                    <a:pt x="231" y="4249"/>
                    <a:pt x="231" y="4199"/>
                  </a:cubicBezTo>
                  <a:cubicBezTo>
                    <a:pt x="231" y="4097"/>
                    <a:pt x="77" y="3895"/>
                    <a:pt x="154" y="3844"/>
                  </a:cubicBezTo>
                  <a:cubicBezTo>
                    <a:pt x="231" y="3844"/>
                    <a:pt x="384" y="3895"/>
                    <a:pt x="384" y="3895"/>
                  </a:cubicBezTo>
                  <a:cubicBezTo>
                    <a:pt x="538" y="3895"/>
                    <a:pt x="769" y="3895"/>
                    <a:pt x="922" y="3895"/>
                  </a:cubicBezTo>
                  <a:cubicBezTo>
                    <a:pt x="999" y="3895"/>
                    <a:pt x="1230" y="3946"/>
                    <a:pt x="1307" y="3946"/>
                  </a:cubicBezTo>
                  <a:cubicBezTo>
                    <a:pt x="1307" y="3946"/>
                    <a:pt x="1460" y="3895"/>
                    <a:pt x="1460" y="3895"/>
                  </a:cubicBezTo>
                  <a:cubicBezTo>
                    <a:pt x="1537" y="3844"/>
                    <a:pt x="1614" y="3743"/>
                    <a:pt x="1614" y="3693"/>
                  </a:cubicBezTo>
                  <a:cubicBezTo>
                    <a:pt x="1691" y="3642"/>
                    <a:pt x="1691" y="3541"/>
                    <a:pt x="1768" y="3490"/>
                  </a:cubicBezTo>
                  <a:cubicBezTo>
                    <a:pt x="1845" y="3389"/>
                    <a:pt x="2152" y="3288"/>
                    <a:pt x="2229" y="3187"/>
                  </a:cubicBezTo>
                  <a:cubicBezTo>
                    <a:pt x="2229" y="3136"/>
                    <a:pt x="2383" y="2934"/>
                    <a:pt x="2383" y="2934"/>
                  </a:cubicBezTo>
                  <a:cubicBezTo>
                    <a:pt x="2383" y="2934"/>
                    <a:pt x="2767" y="2934"/>
                    <a:pt x="2844" y="2934"/>
                  </a:cubicBezTo>
                  <a:cubicBezTo>
                    <a:pt x="3075" y="2883"/>
                    <a:pt x="3382" y="2833"/>
                    <a:pt x="3536" y="2782"/>
                  </a:cubicBezTo>
                  <a:cubicBezTo>
                    <a:pt x="3536" y="2732"/>
                    <a:pt x="3613" y="2681"/>
                    <a:pt x="3613" y="2681"/>
                  </a:cubicBezTo>
                  <a:cubicBezTo>
                    <a:pt x="3690" y="2630"/>
                    <a:pt x="3690" y="2479"/>
                    <a:pt x="3690" y="2428"/>
                  </a:cubicBezTo>
                  <a:cubicBezTo>
                    <a:pt x="3690" y="2378"/>
                    <a:pt x="3613" y="2175"/>
                    <a:pt x="3613" y="2125"/>
                  </a:cubicBezTo>
                  <a:cubicBezTo>
                    <a:pt x="3613" y="2023"/>
                    <a:pt x="3690" y="1872"/>
                    <a:pt x="3767" y="1821"/>
                  </a:cubicBezTo>
                  <a:cubicBezTo>
                    <a:pt x="3843" y="1770"/>
                    <a:pt x="4074" y="1619"/>
                    <a:pt x="4151" y="1568"/>
                  </a:cubicBezTo>
                  <a:cubicBezTo>
                    <a:pt x="4305" y="1518"/>
                    <a:pt x="4689" y="1467"/>
                    <a:pt x="4843" y="1467"/>
                  </a:cubicBezTo>
                  <a:cubicBezTo>
                    <a:pt x="4996" y="1518"/>
                    <a:pt x="5227" y="1518"/>
                    <a:pt x="5381" y="1568"/>
                  </a:cubicBezTo>
                  <a:cubicBezTo>
                    <a:pt x="5458" y="1568"/>
                    <a:pt x="5535" y="1669"/>
                    <a:pt x="5611" y="1669"/>
                  </a:cubicBezTo>
                  <a:cubicBezTo>
                    <a:pt x="5842" y="1770"/>
                    <a:pt x="6380" y="1720"/>
                    <a:pt x="6534" y="1770"/>
                  </a:cubicBezTo>
                  <a:cubicBezTo>
                    <a:pt x="6611" y="1770"/>
                    <a:pt x="6841" y="1821"/>
                    <a:pt x="6841" y="1821"/>
                  </a:cubicBezTo>
                  <a:cubicBezTo>
                    <a:pt x="6918" y="1872"/>
                    <a:pt x="6995" y="1973"/>
                    <a:pt x="6995" y="1973"/>
                  </a:cubicBezTo>
                  <a:cubicBezTo>
                    <a:pt x="7149" y="2023"/>
                    <a:pt x="7456" y="1973"/>
                    <a:pt x="7533" y="1973"/>
                  </a:cubicBezTo>
                  <a:cubicBezTo>
                    <a:pt x="7687" y="1922"/>
                    <a:pt x="7841" y="1821"/>
                    <a:pt x="7917" y="1770"/>
                  </a:cubicBezTo>
                  <a:cubicBezTo>
                    <a:pt x="7994" y="1720"/>
                    <a:pt x="8148" y="1518"/>
                    <a:pt x="8148" y="1518"/>
                  </a:cubicBezTo>
                  <a:cubicBezTo>
                    <a:pt x="8609" y="1619"/>
                    <a:pt x="8609" y="1619"/>
                    <a:pt x="8609" y="1619"/>
                  </a:cubicBezTo>
                  <a:cubicBezTo>
                    <a:pt x="8609" y="1619"/>
                    <a:pt x="8994" y="1720"/>
                    <a:pt x="9147" y="1770"/>
                  </a:cubicBezTo>
                  <a:cubicBezTo>
                    <a:pt x="9224" y="1770"/>
                    <a:pt x="9455" y="1770"/>
                    <a:pt x="9609" y="1770"/>
                  </a:cubicBezTo>
                  <a:cubicBezTo>
                    <a:pt x="9685" y="1770"/>
                    <a:pt x="9916" y="1720"/>
                    <a:pt x="9993" y="1720"/>
                  </a:cubicBezTo>
                  <a:cubicBezTo>
                    <a:pt x="10147" y="1720"/>
                    <a:pt x="10454" y="1770"/>
                    <a:pt x="10608" y="1770"/>
                  </a:cubicBezTo>
                  <a:cubicBezTo>
                    <a:pt x="10685" y="1821"/>
                    <a:pt x="10838" y="1821"/>
                    <a:pt x="10915" y="1872"/>
                  </a:cubicBezTo>
                  <a:cubicBezTo>
                    <a:pt x="10992" y="1922"/>
                    <a:pt x="11146" y="2023"/>
                    <a:pt x="11300" y="2023"/>
                  </a:cubicBezTo>
                  <a:cubicBezTo>
                    <a:pt x="11377" y="2074"/>
                    <a:pt x="11607" y="2125"/>
                    <a:pt x="11684" y="2074"/>
                  </a:cubicBezTo>
                  <a:cubicBezTo>
                    <a:pt x="11838" y="2074"/>
                    <a:pt x="11991" y="1872"/>
                    <a:pt x="12145" y="1821"/>
                  </a:cubicBezTo>
                  <a:cubicBezTo>
                    <a:pt x="12222" y="1821"/>
                    <a:pt x="12299" y="1922"/>
                    <a:pt x="12376" y="1922"/>
                  </a:cubicBezTo>
                  <a:cubicBezTo>
                    <a:pt x="12453" y="1922"/>
                    <a:pt x="12530" y="1922"/>
                    <a:pt x="12606" y="1922"/>
                  </a:cubicBezTo>
                  <a:cubicBezTo>
                    <a:pt x="12760" y="1922"/>
                    <a:pt x="12914" y="1821"/>
                    <a:pt x="13068" y="1821"/>
                  </a:cubicBezTo>
                  <a:cubicBezTo>
                    <a:pt x="13221" y="1821"/>
                    <a:pt x="13452" y="1821"/>
                    <a:pt x="13529" y="1770"/>
                  </a:cubicBezTo>
                  <a:cubicBezTo>
                    <a:pt x="13683" y="1770"/>
                    <a:pt x="13836" y="1720"/>
                    <a:pt x="13913" y="1669"/>
                  </a:cubicBezTo>
                  <a:cubicBezTo>
                    <a:pt x="13990" y="1669"/>
                    <a:pt x="14144" y="1568"/>
                    <a:pt x="14221" y="1518"/>
                  </a:cubicBezTo>
                  <a:cubicBezTo>
                    <a:pt x="14298" y="1467"/>
                    <a:pt x="14528" y="1416"/>
                    <a:pt x="14528" y="1315"/>
                  </a:cubicBezTo>
                  <a:cubicBezTo>
                    <a:pt x="14605" y="1265"/>
                    <a:pt x="14605" y="1163"/>
                    <a:pt x="14605" y="1113"/>
                  </a:cubicBezTo>
                  <a:cubicBezTo>
                    <a:pt x="14528" y="1062"/>
                    <a:pt x="14451" y="1012"/>
                    <a:pt x="14451" y="961"/>
                  </a:cubicBezTo>
                  <a:cubicBezTo>
                    <a:pt x="14374" y="911"/>
                    <a:pt x="14221" y="708"/>
                    <a:pt x="14221" y="658"/>
                  </a:cubicBezTo>
                  <a:cubicBezTo>
                    <a:pt x="14221" y="607"/>
                    <a:pt x="14298" y="506"/>
                    <a:pt x="14374" y="455"/>
                  </a:cubicBezTo>
                  <a:cubicBezTo>
                    <a:pt x="14451" y="354"/>
                    <a:pt x="14682" y="253"/>
                    <a:pt x="14759" y="253"/>
                  </a:cubicBezTo>
                  <a:cubicBezTo>
                    <a:pt x="14912" y="202"/>
                    <a:pt x="15297" y="253"/>
                    <a:pt x="15527" y="202"/>
                  </a:cubicBezTo>
                  <a:cubicBezTo>
                    <a:pt x="15604" y="152"/>
                    <a:pt x="15681" y="101"/>
                    <a:pt x="15681" y="101"/>
                  </a:cubicBezTo>
                  <a:cubicBezTo>
                    <a:pt x="15758" y="51"/>
                    <a:pt x="15758" y="0"/>
                    <a:pt x="15758" y="0"/>
                  </a:cubicBezTo>
                  <a:cubicBezTo>
                    <a:pt x="15912" y="51"/>
                    <a:pt x="15835" y="253"/>
                    <a:pt x="15835" y="304"/>
                  </a:cubicBezTo>
                  <a:cubicBezTo>
                    <a:pt x="15912" y="354"/>
                    <a:pt x="15912" y="607"/>
                    <a:pt x="15912" y="658"/>
                  </a:cubicBezTo>
                  <a:cubicBezTo>
                    <a:pt x="15912" y="759"/>
                    <a:pt x="15989" y="860"/>
                    <a:pt x="15989" y="911"/>
                  </a:cubicBezTo>
                  <a:cubicBezTo>
                    <a:pt x="15989" y="961"/>
                    <a:pt x="15989" y="1113"/>
                    <a:pt x="16065" y="1113"/>
                  </a:cubicBezTo>
                  <a:cubicBezTo>
                    <a:pt x="16142" y="1163"/>
                    <a:pt x="16373" y="1163"/>
                    <a:pt x="16527" y="1163"/>
                  </a:cubicBezTo>
                  <a:cubicBezTo>
                    <a:pt x="16604" y="1163"/>
                    <a:pt x="16911" y="1012"/>
                    <a:pt x="17065" y="1062"/>
                  </a:cubicBezTo>
                  <a:cubicBezTo>
                    <a:pt x="17142" y="1062"/>
                    <a:pt x="17219" y="1163"/>
                    <a:pt x="17295" y="1214"/>
                  </a:cubicBezTo>
                  <a:cubicBezTo>
                    <a:pt x="17449" y="1265"/>
                    <a:pt x="17526" y="1467"/>
                    <a:pt x="17680" y="1518"/>
                  </a:cubicBezTo>
                  <a:cubicBezTo>
                    <a:pt x="17833" y="1568"/>
                    <a:pt x="18064" y="1568"/>
                    <a:pt x="18141" y="1619"/>
                  </a:cubicBezTo>
                  <a:cubicBezTo>
                    <a:pt x="18218" y="1619"/>
                    <a:pt x="18295" y="1619"/>
                    <a:pt x="18295" y="1669"/>
                  </a:cubicBezTo>
                  <a:cubicBezTo>
                    <a:pt x="18372" y="1669"/>
                    <a:pt x="18372" y="1770"/>
                    <a:pt x="18372" y="1821"/>
                  </a:cubicBezTo>
                  <a:cubicBezTo>
                    <a:pt x="18372" y="1922"/>
                    <a:pt x="18064" y="2023"/>
                    <a:pt x="17987" y="2074"/>
                  </a:cubicBezTo>
                  <a:cubicBezTo>
                    <a:pt x="17910" y="2125"/>
                    <a:pt x="17757" y="2175"/>
                    <a:pt x="17757" y="2226"/>
                  </a:cubicBezTo>
                  <a:cubicBezTo>
                    <a:pt x="17603" y="2378"/>
                    <a:pt x="17603" y="2681"/>
                    <a:pt x="17603" y="2782"/>
                  </a:cubicBezTo>
                  <a:cubicBezTo>
                    <a:pt x="17603" y="2934"/>
                    <a:pt x="17603" y="3136"/>
                    <a:pt x="17680" y="3237"/>
                  </a:cubicBezTo>
                  <a:cubicBezTo>
                    <a:pt x="17680" y="3339"/>
                    <a:pt x="17910" y="3592"/>
                    <a:pt x="17987" y="3743"/>
                  </a:cubicBezTo>
                  <a:cubicBezTo>
                    <a:pt x="18064" y="3794"/>
                    <a:pt x="18218" y="3946"/>
                    <a:pt x="18295" y="4047"/>
                  </a:cubicBezTo>
                  <a:cubicBezTo>
                    <a:pt x="18448" y="4097"/>
                    <a:pt x="18602" y="4249"/>
                    <a:pt x="18756" y="4300"/>
                  </a:cubicBezTo>
                  <a:cubicBezTo>
                    <a:pt x="18756" y="4300"/>
                    <a:pt x="18910" y="4300"/>
                    <a:pt x="18986" y="4300"/>
                  </a:cubicBezTo>
                  <a:cubicBezTo>
                    <a:pt x="19063" y="4300"/>
                    <a:pt x="19371" y="4350"/>
                    <a:pt x="19448" y="4401"/>
                  </a:cubicBezTo>
                  <a:cubicBezTo>
                    <a:pt x="19525" y="4452"/>
                    <a:pt x="19832" y="4603"/>
                    <a:pt x="19832" y="4704"/>
                  </a:cubicBezTo>
                  <a:cubicBezTo>
                    <a:pt x="19909" y="4806"/>
                    <a:pt x="19832" y="5059"/>
                    <a:pt x="19755" y="5160"/>
                  </a:cubicBezTo>
                  <a:cubicBezTo>
                    <a:pt x="19755" y="5210"/>
                    <a:pt x="19525" y="5362"/>
                    <a:pt x="19525" y="5463"/>
                  </a:cubicBezTo>
                  <a:cubicBezTo>
                    <a:pt x="19525" y="5514"/>
                    <a:pt x="19601" y="5666"/>
                    <a:pt x="19601" y="5716"/>
                  </a:cubicBezTo>
                  <a:cubicBezTo>
                    <a:pt x="19678" y="5817"/>
                    <a:pt x="19909" y="5919"/>
                    <a:pt x="19986" y="6020"/>
                  </a:cubicBezTo>
                  <a:cubicBezTo>
                    <a:pt x="19986" y="6070"/>
                    <a:pt x="19909" y="6171"/>
                    <a:pt x="19909" y="6222"/>
                  </a:cubicBezTo>
                  <a:cubicBezTo>
                    <a:pt x="19909" y="6323"/>
                    <a:pt x="19755" y="6475"/>
                    <a:pt x="19755" y="6576"/>
                  </a:cubicBezTo>
                  <a:cubicBezTo>
                    <a:pt x="19678" y="6677"/>
                    <a:pt x="19678" y="6829"/>
                    <a:pt x="19678" y="6930"/>
                  </a:cubicBezTo>
                  <a:cubicBezTo>
                    <a:pt x="19755" y="7031"/>
                    <a:pt x="19909" y="7284"/>
                    <a:pt x="19832" y="7385"/>
                  </a:cubicBezTo>
                  <a:cubicBezTo>
                    <a:pt x="19832" y="7487"/>
                    <a:pt x="19678" y="7638"/>
                    <a:pt x="19601" y="7689"/>
                  </a:cubicBezTo>
                  <a:cubicBezTo>
                    <a:pt x="19525" y="7740"/>
                    <a:pt x="19371" y="7790"/>
                    <a:pt x="19294" y="7841"/>
                  </a:cubicBezTo>
                  <a:cubicBezTo>
                    <a:pt x="19294" y="7891"/>
                    <a:pt x="19217" y="7993"/>
                    <a:pt x="19140" y="8094"/>
                  </a:cubicBezTo>
                  <a:cubicBezTo>
                    <a:pt x="19140" y="8195"/>
                    <a:pt x="19217" y="8397"/>
                    <a:pt x="19217" y="8498"/>
                  </a:cubicBezTo>
                  <a:cubicBezTo>
                    <a:pt x="19140" y="8600"/>
                    <a:pt x="19063" y="8802"/>
                    <a:pt x="18986" y="8903"/>
                  </a:cubicBezTo>
                  <a:cubicBezTo>
                    <a:pt x="18986" y="8954"/>
                    <a:pt x="18756" y="9105"/>
                    <a:pt x="18756" y="9156"/>
                  </a:cubicBezTo>
                  <a:cubicBezTo>
                    <a:pt x="18756" y="9207"/>
                    <a:pt x="18910" y="9358"/>
                    <a:pt x="18986" y="9459"/>
                  </a:cubicBezTo>
                  <a:cubicBezTo>
                    <a:pt x="18986" y="9561"/>
                    <a:pt x="19217" y="9763"/>
                    <a:pt x="19294" y="9864"/>
                  </a:cubicBezTo>
                  <a:cubicBezTo>
                    <a:pt x="19371" y="9965"/>
                    <a:pt x="19525" y="10168"/>
                    <a:pt x="19525" y="10269"/>
                  </a:cubicBezTo>
                  <a:cubicBezTo>
                    <a:pt x="19525" y="10370"/>
                    <a:pt x="19448" y="10572"/>
                    <a:pt x="19448" y="10674"/>
                  </a:cubicBezTo>
                  <a:cubicBezTo>
                    <a:pt x="19448" y="10775"/>
                    <a:pt x="19448" y="10926"/>
                    <a:pt x="19525" y="10977"/>
                  </a:cubicBezTo>
                  <a:cubicBezTo>
                    <a:pt x="19678" y="11129"/>
                    <a:pt x="19986" y="11230"/>
                    <a:pt x="20140" y="11281"/>
                  </a:cubicBezTo>
                  <a:cubicBezTo>
                    <a:pt x="20293" y="11331"/>
                    <a:pt x="20524" y="11483"/>
                    <a:pt x="20601" y="11584"/>
                  </a:cubicBezTo>
                  <a:cubicBezTo>
                    <a:pt x="20754" y="11685"/>
                    <a:pt x="20985" y="11938"/>
                    <a:pt x="21139" y="12039"/>
                  </a:cubicBezTo>
                  <a:cubicBezTo>
                    <a:pt x="21216" y="12141"/>
                    <a:pt x="21600" y="12343"/>
                    <a:pt x="21600" y="12343"/>
                  </a:cubicBezTo>
                  <a:close/>
                  <a:moveTo>
                    <a:pt x="16834" y="17250"/>
                  </a:moveTo>
                  <a:cubicBezTo>
                    <a:pt x="16834" y="17250"/>
                    <a:pt x="16834" y="17148"/>
                    <a:pt x="16834" y="17148"/>
                  </a:cubicBezTo>
                  <a:cubicBezTo>
                    <a:pt x="16757" y="17098"/>
                    <a:pt x="16680" y="17098"/>
                    <a:pt x="16680" y="17098"/>
                  </a:cubicBezTo>
                  <a:cubicBezTo>
                    <a:pt x="16604" y="17098"/>
                    <a:pt x="16527" y="17199"/>
                    <a:pt x="16527" y="17250"/>
                  </a:cubicBezTo>
                  <a:cubicBezTo>
                    <a:pt x="16450" y="17300"/>
                    <a:pt x="16373" y="17351"/>
                    <a:pt x="16373" y="17401"/>
                  </a:cubicBezTo>
                  <a:cubicBezTo>
                    <a:pt x="16373" y="17401"/>
                    <a:pt x="16450" y="17452"/>
                    <a:pt x="16527" y="17452"/>
                  </a:cubicBezTo>
                  <a:cubicBezTo>
                    <a:pt x="16527" y="17503"/>
                    <a:pt x="16604" y="17452"/>
                    <a:pt x="16604" y="17452"/>
                  </a:cubicBezTo>
                  <a:cubicBezTo>
                    <a:pt x="16604" y="17452"/>
                    <a:pt x="16680" y="17401"/>
                    <a:pt x="16680" y="17401"/>
                  </a:cubicBezTo>
                  <a:cubicBezTo>
                    <a:pt x="16757" y="17351"/>
                    <a:pt x="16834" y="17300"/>
                    <a:pt x="16834" y="1725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84">
              <a:extLst>
                <a:ext uri="{FF2B5EF4-FFF2-40B4-BE49-F238E27FC236}">
                  <a16:creationId xmlns:a16="http://schemas.microsoft.com/office/drawing/2014/main" id="{B166E3B0-D8DD-4597-BDB0-631894438ABB}"/>
                </a:ext>
              </a:extLst>
            </p:cNvPr>
            <p:cNvSpPr/>
            <p:nvPr/>
          </p:nvSpPr>
          <p:spPr>
            <a:xfrm>
              <a:off x="5801735" y="4140484"/>
              <a:ext cx="1869262" cy="2841839"/>
            </a:xfrm>
            <a:custGeom>
              <a:avLst/>
              <a:gdLst/>
              <a:ahLst/>
              <a:cxnLst>
                <a:cxn ang="0">
                  <a:pos x="wd2" y="hd2"/>
                </a:cxn>
                <a:cxn ang="5400000">
                  <a:pos x="wd2" y="hd2"/>
                </a:cxn>
                <a:cxn ang="10800000">
                  <a:pos x="wd2" y="hd2"/>
                </a:cxn>
                <a:cxn ang="16200000">
                  <a:pos x="wd2" y="hd2"/>
                </a:cxn>
              </a:cxnLst>
              <a:rect l="0" t="0" r="r" b="b"/>
              <a:pathLst>
                <a:path w="21600" h="21600" extrusionOk="0">
                  <a:moveTo>
                    <a:pt x="21600" y="12343"/>
                  </a:moveTo>
                  <a:cubicBezTo>
                    <a:pt x="21600" y="12343"/>
                    <a:pt x="21369" y="12393"/>
                    <a:pt x="21293" y="12444"/>
                  </a:cubicBezTo>
                  <a:cubicBezTo>
                    <a:pt x="21216" y="12495"/>
                    <a:pt x="21139" y="12697"/>
                    <a:pt x="21062" y="12748"/>
                  </a:cubicBezTo>
                  <a:cubicBezTo>
                    <a:pt x="20985" y="12748"/>
                    <a:pt x="20831" y="12798"/>
                    <a:pt x="20831" y="12798"/>
                  </a:cubicBezTo>
                  <a:cubicBezTo>
                    <a:pt x="20754" y="12849"/>
                    <a:pt x="20601" y="12950"/>
                    <a:pt x="20524" y="13000"/>
                  </a:cubicBezTo>
                  <a:cubicBezTo>
                    <a:pt x="20370" y="13102"/>
                    <a:pt x="20140" y="13253"/>
                    <a:pt x="19986" y="13355"/>
                  </a:cubicBezTo>
                  <a:cubicBezTo>
                    <a:pt x="19832" y="13405"/>
                    <a:pt x="19371" y="13456"/>
                    <a:pt x="19217" y="13557"/>
                  </a:cubicBezTo>
                  <a:cubicBezTo>
                    <a:pt x="19140" y="13607"/>
                    <a:pt x="19063" y="13759"/>
                    <a:pt x="18986" y="13810"/>
                  </a:cubicBezTo>
                  <a:cubicBezTo>
                    <a:pt x="18986" y="13911"/>
                    <a:pt x="19063" y="14012"/>
                    <a:pt x="19140" y="14063"/>
                  </a:cubicBezTo>
                  <a:cubicBezTo>
                    <a:pt x="19140" y="14113"/>
                    <a:pt x="19294" y="14265"/>
                    <a:pt x="19371" y="14366"/>
                  </a:cubicBezTo>
                  <a:cubicBezTo>
                    <a:pt x="19371" y="14417"/>
                    <a:pt x="19371" y="14569"/>
                    <a:pt x="19371" y="14619"/>
                  </a:cubicBezTo>
                  <a:cubicBezTo>
                    <a:pt x="19371" y="14670"/>
                    <a:pt x="19294" y="14822"/>
                    <a:pt x="19217" y="14872"/>
                  </a:cubicBezTo>
                  <a:cubicBezTo>
                    <a:pt x="19217" y="14923"/>
                    <a:pt x="19140" y="15024"/>
                    <a:pt x="19063" y="15074"/>
                  </a:cubicBezTo>
                  <a:cubicBezTo>
                    <a:pt x="18986" y="15074"/>
                    <a:pt x="18910" y="15176"/>
                    <a:pt x="18833" y="15176"/>
                  </a:cubicBezTo>
                  <a:cubicBezTo>
                    <a:pt x="18679" y="15226"/>
                    <a:pt x="18448" y="15277"/>
                    <a:pt x="18295" y="15277"/>
                  </a:cubicBezTo>
                  <a:cubicBezTo>
                    <a:pt x="18141" y="15327"/>
                    <a:pt x="17910" y="15378"/>
                    <a:pt x="17833" y="15429"/>
                  </a:cubicBezTo>
                  <a:cubicBezTo>
                    <a:pt x="17680" y="15429"/>
                    <a:pt x="17526" y="15479"/>
                    <a:pt x="17526" y="15530"/>
                  </a:cubicBezTo>
                  <a:cubicBezTo>
                    <a:pt x="17449" y="15580"/>
                    <a:pt x="17295" y="15833"/>
                    <a:pt x="17295" y="15884"/>
                  </a:cubicBezTo>
                  <a:cubicBezTo>
                    <a:pt x="17295" y="15985"/>
                    <a:pt x="17219" y="16187"/>
                    <a:pt x="17295" y="16238"/>
                  </a:cubicBezTo>
                  <a:cubicBezTo>
                    <a:pt x="17295" y="16289"/>
                    <a:pt x="17372" y="16390"/>
                    <a:pt x="17449" y="16440"/>
                  </a:cubicBezTo>
                  <a:cubicBezTo>
                    <a:pt x="17449" y="16491"/>
                    <a:pt x="17526" y="16491"/>
                    <a:pt x="17526" y="16541"/>
                  </a:cubicBezTo>
                  <a:cubicBezTo>
                    <a:pt x="17603" y="16643"/>
                    <a:pt x="17603" y="16845"/>
                    <a:pt x="17603" y="16997"/>
                  </a:cubicBezTo>
                  <a:cubicBezTo>
                    <a:pt x="17603" y="17047"/>
                    <a:pt x="17603" y="17098"/>
                    <a:pt x="17603" y="17148"/>
                  </a:cubicBezTo>
                  <a:cubicBezTo>
                    <a:pt x="17526" y="17199"/>
                    <a:pt x="17372" y="17199"/>
                    <a:pt x="17295" y="17199"/>
                  </a:cubicBezTo>
                  <a:cubicBezTo>
                    <a:pt x="17219" y="17250"/>
                    <a:pt x="17065" y="17351"/>
                    <a:pt x="17065" y="17401"/>
                  </a:cubicBezTo>
                  <a:cubicBezTo>
                    <a:pt x="17065" y="17401"/>
                    <a:pt x="16911" y="17452"/>
                    <a:pt x="16911" y="17503"/>
                  </a:cubicBezTo>
                  <a:cubicBezTo>
                    <a:pt x="16834" y="17553"/>
                    <a:pt x="16911" y="17654"/>
                    <a:pt x="16911" y="17654"/>
                  </a:cubicBezTo>
                  <a:cubicBezTo>
                    <a:pt x="16988" y="17705"/>
                    <a:pt x="17065" y="17907"/>
                    <a:pt x="17065" y="17958"/>
                  </a:cubicBezTo>
                  <a:cubicBezTo>
                    <a:pt x="17142" y="18008"/>
                    <a:pt x="17219" y="18059"/>
                    <a:pt x="17295" y="18110"/>
                  </a:cubicBezTo>
                  <a:cubicBezTo>
                    <a:pt x="17372" y="18160"/>
                    <a:pt x="17449" y="18312"/>
                    <a:pt x="17526" y="18363"/>
                  </a:cubicBezTo>
                  <a:cubicBezTo>
                    <a:pt x="17526" y="18413"/>
                    <a:pt x="17449" y="18514"/>
                    <a:pt x="17449" y="18615"/>
                  </a:cubicBezTo>
                  <a:cubicBezTo>
                    <a:pt x="17449" y="18666"/>
                    <a:pt x="17449" y="18767"/>
                    <a:pt x="17526" y="18767"/>
                  </a:cubicBezTo>
                  <a:cubicBezTo>
                    <a:pt x="17526" y="18818"/>
                    <a:pt x="17680" y="18919"/>
                    <a:pt x="17757" y="18919"/>
                  </a:cubicBezTo>
                  <a:cubicBezTo>
                    <a:pt x="17910" y="18970"/>
                    <a:pt x="18218" y="18919"/>
                    <a:pt x="18295" y="18919"/>
                  </a:cubicBezTo>
                  <a:cubicBezTo>
                    <a:pt x="18448" y="18970"/>
                    <a:pt x="18602" y="19020"/>
                    <a:pt x="18756" y="19121"/>
                  </a:cubicBezTo>
                  <a:cubicBezTo>
                    <a:pt x="18833" y="19222"/>
                    <a:pt x="18986" y="19374"/>
                    <a:pt x="19140" y="19475"/>
                  </a:cubicBezTo>
                  <a:cubicBezTo>
                    <a:pt x="19140" y="19475"/>
                    <a:pt x="19217" y="19526"/>
                    <a:pt x="19217" y="19526"/>
                  </a:cubicBezTo>
                  <a:cubicBezTo>
                    <a:pt x="19294" y="19577"/>
                    <a:pt x="19217" y="19678"/>
                    <a:pt x="19140" y="19779"/>
                  </a:cubicBezTo>
                  <a:cubicBezTo>
                    <a:pt x="19063" y="19830"/>
                    <a:pt x="18986" y="19880"/>
                    <a:pt x="18910" y="19931"/>
                  </a:cubicBezTo>
                  <a:cubicBezTo>
                    <a:pt x="18833" y="19981"/>
                    <a:pt x="18525" y="20082"/>
                    <a:pt x="18525" y="20133"/>
                  </a:cubicBezTo>
                  <a:cubicBezTo>
                    <a:pt x="18448" y="20184"/>
                    <a:pt x="18372" y="20386"/>
                    <a:pt x="18372" y="20487"/>
                  </a:cubicBezTo>
                  <a:cubicBezTo>
                    <a:pt x="18295" y="20538"/>
                    <a:pt x="18141" y="20689"/>
                    <a:pt x="18141" y="20791"/>
                  </a:cubicBezTo>
                  <a:cubicBezTo>
                    <a:pt x="18064" y="20791"/>
                    <a:pt x="18064" y="20942"/>
                    <a:pt x="18064" y="20993"/>
                  </a:cubicBezTo>
                  <a:cubicBezTo>
                    <a:pt x="17987" y="21094"/>
                    <a:pt x="18064" y="21347"/>
                    <a:pt x="17987" y="21398"/>
                  </a:cubicBezTo>
                  <a:cubicBezTo>
                    <a:pt x="17910" y="21499"/>
                    <a:pt x="17603" y="21549"/>
                    <a:pt x="17526" y="21600"/>
                  </a:cubicBezTo>
                  <a:cubicBezTo>
                    <a:pt x="17372" y="21600"/>
                    <a:pt x="17219" y="21549"/>
                    <a:pt x="17142" y="21499"/>
                  </a:cubicBezTo>
                  <a:cubicBezTo>
                    <a:pt x="17065" y="21448"/>
                    <a:pt x="17142" y="21296"/>
                    <a:pt x="17065" y="21246"/>
                  </a:cubicBezTo>
                  <a:cubicBezTo>
                    <a:pt x="17065" y="21195"/>
                    <a:pt x="16911" y="21195"/>
                    <a:pt x="16834" y="21195"/>
                  </a:cubicBezTo>
                  <a:cubicBezTo>
                    <a:pt x="16757" y="21145"/>
                    <a:pt x="16604" y="21195"/>
                    <a:pt x="16450" y="21195"/>
                  </a:cubicBezTo>
                  <a:cubicBezTo>
                    <a:pt x="16373" y="21195"/>
                    <a:pt x="16142" y="21145"/>
                    <a:pt x="16142" y="21145"/>
                  </a:cubicBezTo>
                  <a:cubicBezTo>
                    <a:pt x="15989" y="21094"/>
                    <a:pt x="15835" y="20942"/>
                    <a:pt x="15758" y="20942"/>
                  </a:cubicBezTo>
                  <a:cubicBezTo>
                    <a:pt x="15681" y="20892"/>
                    <a:pt x="15451" y="20892"/>
                    <a:pt x="15374" y="20892"/>
                  </a:cubicBezTo>
                  <a:cubicBezTo>
                    <a:pt x="15220" y="20942"/>
                    <a:pt x="15143" y="21094"/>
                    <a:pt x="15066" y="21094"/>
                  </a:cubicBezTo>
                  <a:cubicBezTo>
                    <a:pt x="14989" y="21145"/>
                    <a:pt x="14912" y="21145"/>
                    <a:pt x="14836" y="21094"/>
                  </a:cubicBezTo>
                  <a:cubicBezTo>
                    <a:pt x="14759" y="21094"/>
                    <a:pt x="14836" y="20993"/>
                    <a:pt x="14836" y="20942"/>
                  </a:cubicBezTo>
                  <a:cubicBezTo>
                    <a:pt x="14912" y="20841"/>
                    <a:pt x="15066" y="20689"/>
                    <a:pt x="15220" y="20588"/>
                  </a:cubicBezTo>
                  <a:cubicBezTo>
                    <a:pt x="15220" y="20538"/>
                    <a:pt x="15451" y="20487"/>
                    <a:pt x="15527" y="20386"/>
                  </a:cubicBezTo>
                  <a:cubicBezTo>
                    <a:pt x="15527" y="20335"/>
                    <a:pt x="15604" y="20234"/>
                    <a:pt x="15604" y="20184"/>
                  </a:cubicBezTo>
                  <a:cubicBezTo>
                    <a:pt x="15527" y="20082"/>
                    <a:pt x="15297" y="19880"/>
                    <a:pt x="15220" y="19779"/>
                  </a:cubicBezTo>
                  <a:cubicBezTo>
                    <a:pt x="15143" y="19678"/>
                    <a:pt x="14989" y="19526"/>
                    <a:pt x="14989" y="19425"/>
                  </a:cubicBezTo>
                  <a:cubicBezTo>
                    <a:pt x="14989" y="19374"/>
                    <a:pt x="14989" y="19273"/>
                    <a:pt x="14989" y="19273"/>
                  </a:cubicBezTo>
                  <a:cubicBezTo>
                    <a:pt x="14989" y="19222"/>
                    <a:pt x="14836" y="19121"/>
                    <a:pt x="14836" y="19121"/>
                  </a:cubicBezTo>
                  <a:cubicBezTo>
                    <a:pt x="14759" y="19071"/>
                    <a:pt x="14682" y="18970"/>
                    <a:pt x="14605" y="18919"/>
                  </a:cubicBezTo>
                  <a:cubicBezTo>
                    <a:pt x="14528" y="18868"/>
                    <a:pt x="14298" y="18666"/>
                    <a:pt x="14298" y="18615"/>
                  </a:cubicBezTo>
                  <a:cubicBezTo>
                    <a:pt x="14221" y="18514"/>
                    <a:pt x="14221" y="18261"/>
                    <a:pt x="14221" y="18160"/>
                  </a:cubicBezTo>
                  <a:cubicBezTo>
                    <a:pt x="14221" y="18110"/>
                    <a:pt x="14221" y="18008"/>
                    <a:pt x="14144" y="17958"/>
                  </a:cubicBezTo>
                  <a:cubicBezTo>
                    <a:pt x="14144" y="17907"/>
                    <a:pt x="13990" y="17857"/>
                    <a:pt x="13836" y="17806"/>
                  </a:cubicBezTo>
                  <a:cubicBezTo>
                    <a:pt x="13836" y="17806"/>
                    <a:pt x="13683" y="17806"/>
                    <a:pt x="13606" y="17756"/>
                  </a:cubicBezTo>
                  <a:cubicBezTo>
                    <a:pt x="13529" y="17756"/>
                    <a:pt x="13375" y="17604"/>
                    <a:pt x="13298" y="17553"/>
                  </a:cubicBezTo>
                  <a:cubicBezTo>
                    <a:pt x="13221" y="17503"/>
                    <a:pt x="12991" y="17401"/>
                    <a:pt x="12914" y="17351"/>
                  </a:cubicBezTo>
                  <a:cubicBezTo>
                    <a:pt x="12837" y="17300"/>
                    <a:pt x="12760" y="17148"/>
                    <a:pt x="12606" y="17148"/>
                  </a:cubicBezTo>
                  <a:cubicBezTo>
                    <a:pt x="12530" y="17098"/>
                    <a:pt x="12299" y="17047"/>
                    <a:pt x="12145" y="17047"/>
                  </a:cubicBezTo>
                  <a:cubicBezTo>
                    <a:pt x="12068" y="16997"/>
                    <a:pt x="11915" y="16997"/>
                    <a:pt x="11838" y="16997"/>
                  </a:cubicBezTo>
                  <a:cubicBezTo>
                    <a:pt x="11761" y="16997"/>
                    <a:pt x="11684" y="16997"/>
                    <a:pt x="11684" y="16997"/>
                  </a:cubicBezTo>
                  <a:cubicBezTo>
                    <a:pt x="11530" y="16946"/>
                    <a:pt x="11530" y="16794"/>
                    <a:pt x="11530" y="16794"/>
                  </a:cubicBezTo>
                  <a:cubicBezTo>
                    <a:pt x="11530" y="16693"/>
                    <a:pt x="11530" y="16592"/>
                    <a:pt x="11607" y="16541"/>
                  </a:cubicBezTo>
                  <a:cubicBezTo>
                    <a:pt x="11684" y="16491"/>
                    <a:pt x="11838" y="16390"/>
                    <a:pt x="11915" y="16390"/>
                  </a:cubicBezTo>
                  <a:cubicBezTo>
                    <a:pt x="12068" y="16289"/>
                    <a:pt x="12299" y="16187"/>
                    <a:pt x="12453" y="16187"/>
                  </a:cubicBezTo>
                  <a:cubicBezTo>
                    <a:pt x="12453" y="16137"/>
                    <a:pt x="12606" y="16086"/>
                    <a:pt x="12606" y="16036"/>
                  </a:cubicBezTo>
                  <a:cubicBezTo>
                    <a:pt x="12683" y="15985"/>
                    <a:pt x="12683" y="15833"/>
                    <a:pt x="12683" y="15732"/>
                  </a:cubicBezTo>
                  <a:cubicBezTo>
                    <a:pt x="12683" y="15732"/>
                    <a:pt x="12683" y="15631"/>
                    <a:pt x="12760" y="15631"/>
                  </a:cubicBezTo>
                  <a:cubicBezTo>
                    <a:pt x="12760" y="15580"/>
                    <a:pt x="12837" y="15580"/>
                    <a:pt x="12837" y="15580"/>
                  </a:cubicBezTo>
                  <a:cubicBezTo>
                    <a:pt x="12914" y="15580"/>
                    <a:pt x="12991" y="15530"/>
                    <a:pt x="12991" y="15530"/>
                  </a:cubicBezTo>
                  <a:cubicBezTo>
                    <a:pt x="13068" y="15479"/>
                    <a:pt x="13221" y="15378"/>
                    <a:pt x="13298" y="15327"/>
                  </a:cubicBezTo>
                  <a:cubicBezTo>
                    <a:pt x="13298" y="15277"/>
                    <a:pt x="13298" y="15125"/>
                    <a:pt x="13221" y="15074"/>
                  </a:cubicBezTo>
                  <a:cubicBezTo>
                    <a:pt x="13221" y="14973"/>
                    <a:pt x="13068" y="14923"/>
                    <a:pt x="12991" y="14822"/>
                  </a:cubicBezTo>
                  <a:cubicBezTo>
                    <a:pt x="12914" y="14720"/>
                    <a:pt x="12606" y="14569"/>
                    <a:pt x="12530" y="14467"/>
                  </a:cubicBezTo>
                  <a:cubicBezTo>
                    <a:pt x="12376" y="14366"/>
                    <a:pt x="12068" y="14113"/>
                    <a:pt x="11915" y="14063"/>
                  </a:cubicBezTo>
                  <a:cubicBezTo>
                    <a:pt x="11838" y="14063"/>
                    <a:pt x="11761" y="14012"/>
                    <a:pt x="11684" y="14012"/>
                  </a:cubicBezTo>
                  <a:cubicBezTo>
                    <a:pt x="11684" y="14012"/>
                    <a:pt x="11607" y="14063"/>
                    <a:pt x="11530" y="14113"/>
                  </a:cubicBezTo>
                  <a:cubicBezTo>
                    <a:pt x="11530" y="14164"/>
                    <a:pt x="11377" y="14215"/>
                    <a:pt x="11300" y="14265"/>
                  </a:cubicBezTo>
                  <a:cubicBezTo>
                    <a:pt x="11223" y="14316"/>
                    <a:pt x="11146" y="14366"/>
                    <a:pt x="11069" y="14366"/>
                  </a:cubicBezTo>
                  <a:cubicBezTo>
                    <a:pt x="10992" y="14366"/>
                    <a:pt x="10838" y="14164"/>
                    <a:pt x="10685" y="14113"/>
                  </a:cubicBezTo>
                  <a:cubicBezTo>
                    <a:pt x="10608" y="14063"/>
                    <a:pt x="10454" y="14063"/>
                    <a:pt x="10300" y="14012"/>
                  </a:cubicBezTo>
                  <a:cubicBezTo>
                    <a:pt x="10223" y="13962"/>
                    <a:pt x="10070" y="13810"/>
                    <a:pt x="9916" y="13810"/>
                  </a:cubicBezTo>
                  <a:cubicBezTo>
                    <a:pt x="9685" y="13810"/>
                    <a:pt x="9455" y="14164"/>
                    <a:pt x="9224" y="14215"/>
                  </a:cubicBezTo>
                  <a:cubicBezTo>
                    <a:pt x="9147" y="14215"/>
                    <a:pt x="8917" y="14113"/>
                    <a:pt x="8840" y="14113"/>
                  </a:cubicBezTo>
                  <a:cubicBezTo>
                    <a:pt x="8763" y="14063"/>
                    <a:pt x="8686" y="14063"/>
                    <a:pt x="8609" y="14063"/>
                  </a:cubicBezTo>
                  <a:cubicBezTo>
                    <a:pt x="8532" y="14012"/>
                    <a:pt x="8379" y="13911"/>
                    <a:pt x="8302" y="13911"/>
                  </a:cubicBezTo>
                  <a:cubicBezTo>
                    <a:pt x="8225" y="13860"/>
                    <a:pt x="7994" y="13911"/>
                    <a:pt x="7841" y="13860"/>
                  </a:cubicBezTo>
                  <a:cubicBezTo>
                    <a:pt x="7764" y="13860"/>
                    <a:pt x="7610" y="13759"/>
                    <a:pt x="7533" y="13759"/>
                  </a:cubicBezTo>
                  <a:cubicBezTo>
                    <a:pt x="7456" y="13709"/>
                    <a:pt x="7302" y="13607"/>
                    <a:pt x="7226" y="13607"/>
                  </a:cubicBezTo>
                  <a:cubicBezTo>
                    <a:pt x="7149" y="13557"/>
                    <a:pt x="6918" y="13557"/>
                    <a:pt x="6841" y="13506"/>
                  </a:cubicBezTo>
                  <a:cubicBezTo>
                    <a:pt x="6841" y="13506"/>
                    <a:pt x="6611" y="13557"/>
                    <a:pt x="6534" y="13506"/>
                  </a:cubicBezTo>
                  <a:cubicBezTo>
                    <a:pt x="6457" y="13456"/>
                    <a:pt x="6380" y="13253"/>
                    <a:pt x="6380" y="13152"/>
                  </a:cubicBezTo>
                  <a:cubicBezTo>
                    <a:pt x="6226" y="13102"/>
                    <a:pt x="5919" y="12950"/>
                    <a:pt x="5842" y="12849"/>
                  </a:cubicBezTo>
                  <a:cubicBezTo>
                    <a:pt x="5765" y="12748"/>
                    <a:pt x="5842" y="12545"/>
                    <a:pt x="5765" y="12495"/>
                  </a:cubicBezTo>
                  <a:cubicBezTo>
                    <a:pt x="5688" y="12444"/>
                    <a:pt x="5458" y="12292"/>
                    <a:pt x="5304" y="12242"/>
                  </a:cubicBezTo>
                  <a:cubicBezTo>
                    <a:pt x="5150" y="12090"/>
                    <a:pt x="4766" y="11736"/>
                    <a:pt x="4612" y="11584"/>
                  </a:cubicBezTo>
                  <a:cubicBezTo>
                    <a:pt x="4535" y="11432"/>
                    <a:pt x="4381" y="11230"/>
                    <a:pt x="4228" y="11129"/>
                  </a:cubicBezTo>
                  <a:cubicBezTo>
                    <a:pt x="4074" y="11028"/>
                    <a:pt x="3613" y="10977"/>
                    <a:pt x="3459" y="10876"/>
                  </a:cubicBezTo>
                  <a:cubicBezTo>
                    <a:pt x="3305" y="10825"/>
                    <a:pt x="2921" y="10674"/>
                    <a:pt x="2690" y="10623"/>
                  </a:cubicBezTo>
                  <a:cubicBezTo>
                    <a:pt x="2614" y="10522"/>
                    <a:pt x="2229" y="10370"/>
                    <a:pt x="2152" y="10269"/>
                  </a:cubicBezTo>
                  <a:cubicBezTo>
                    <a:pt x="2075" y="10218"/>
                    <a:pt x="2075" y="10067"/>
                    <a:pt x="2075" y="10016"/>
                  </a:cubicBezTo>
                  <a:cubicBezTo>
                    <a:pt x="2075" y="10016"/>
                    <a:pt x="2075" y="9915"/>
                    <a:pt x="2075" y="9864"/>
                  </a:cubicBezTo>
                  <a:cubicBezTo>
                    <a:pt x="2075" y="9763"/>
                    <a:pt x="1999" y="9611"/>
                    <a:pt x="1922" y="9561"/>
                  </a:cubicBezTo>
                  <a:cubicBezTo>
                    <a:pt x="1845" y="9459"/>
                    <a:pt x="1537" y="9257"/>
                    <a:pt x="1460" y="9156"/>
                  </a:cubicBezTo>
                  <a:cubicBezTo>
                    <a:pt x="1460" y="9055"/>
                    <a:pt x="1537" y="8852"/>
                    <a:pt x="1614" y="8751"/>
                  </a:cubicBezTo>
                  <a:cubicBezTo>
                    <a:pt x="1691" y="8650"/>
                    <a:pt x="1845" y="8549"/>
                    <a:pt x="1999" y="8448"/>
                  </a:cubicBezTo>
                  <a:cubicBezTo>
                    <a:pt x="2075" y="8347"/>
                    <a:pt x="2229" y="8144"/>
                    <a:pt x="2306" y="7993"/>
                  </a:cubicBezTo>
                  <a:cubicBezTo>
                    <a:pt x="2383" y="7942"/>
                    <a:pt x="2383" y="7689"/>
                    <a:pt x="2383" y="7588"/>
                  </a:cubicBezTo>
                  <a:cubicBezTo>
                    <a:pt x="2383" y="7436"/>
                    <a:pt x="2306" y="7133"/>
                    <a:pt x="2306" y="6981"/>
                  </a:cubicBezTo>
                  <a:cubicBezTo>
                    <a:pt x="2306" y="6829"/>
                    <a:pt x="2306" y="6576"/>
                    <a:pt x="2306" y="6424"/>
                  </a:cubicBezTo>
                  <a:cubicBezTo>
                    <a:pt x="2306" y="6323"/>
                    <a:pt x="2306" y="6121"/>
                    <a:pt x="2306" y="5969"/>
                  </a:cubicBezTo>
                  <a:cubicBezTo>
                    <a:pt x="2306" y="5868"/>
                    <a:pt x="2383" y="5615"/>
                    <a:pt x="2383" y="5514"/>
                  </a:cubicBezTo>
                  <a:cubicBezTo>
                    <a:pt x="2383" y="5463"/>
                    <a:pt x="2383" y="5362"/>
                    <a:pt x="2306" y="5261"/>
                  </a:cubicBezTo>
                  <a:cubicBezTo>
                    <a:pt x="2229" y="5160"/>
                    <a:pt x="2075" y="4856"/>
                    <a:pt x="1922" y="4755"/>
                  </a:cubicBezTo>
                  <a:cubicBezTo>
                    <a:pt x="1768" y="4704"/>
                    <a:pt x="1537" y="4654"/>
                    <a:pt x="1384" y="4654"/>
                  </a:cubicBezTo>
                  <a:cubicBezTo>
                    <a:pt x="1230" y="4654"/>
                    <a:pt x="922" y="4704"/>
                    <a:pt x="769" y="4704"/>
                  </a:cubicBezTo>
                  <a:cubicBezTo>
                    <a:pt x="538" y="4755"/>
                    <a:pt x="0" y="4957"/>
                    <a:pt x="0" y="4957"/>
                  </a:cubicBezTo>
                  <a:cubicBezTo>
                    <a:pt x="0" y="4957"/>
                    <a:pt x="154" y="4603"/>
                    <a:pt x="231" y="4452"/>
                  </a:cubicBezTo>
                  <a:cubicBezTo>
                    <a:pt x="231" y="4401"/>
                    <a:pt x="231" y="4249"/>
                    <a:pt x="231" y="4199"/>
                  </a:cubicBezTo>
                  <a:cubicBezTo>
                    <a:pt x="231" y="4097"/>
                    <a:pt x="77" y="3895"/>
                    <a:pt x="154" y="3844"/>
                  </a:cubicBezTo>
                  <a:cubicBezTo>
                    <a:pt x="231" y="3844"/>
                    <a:pt x="384" y="3895"/>
                    <a:pt x="384" y="3895"/>
                  </a:cubicBezTo>
                  <a:cubicBezTo>
                    <a:pt x="538" y="3895"/>
                    <a:pt x="769" y="3895"/>
                    <a:pt x="922" y="3895"/>
                  </a:cubicBezTo>
                  <a:cubicBezTo>
                    <a:pt x="999" y="3895"/>
                    <a:pt x="1230" y="3946"/>
                    <a:pt x="1307" y="3946"/>
                  </a:cubicBezTo>
                  <a:cubicBezTo>
                    <a:pt x="1307" y="3946"/>
                    <a:pt x="1460" y="3895"/>
                    <a:pt x="1460" y="3895"/>
                  </a:cubicBezTo>
                  <a:cubicBezTo>
                    <a:pt x="1537" y="3844"/>
                    <a:pt x="1614" y="3743"/>
                    <a:pt x="1614" y="3693"/>
                  </a:cubicBezTo>
                  <a:cubicBezTo>
                    <a:pt x="1691" y="3642"/>
                    <a:pt x="1691" y="3541"/>
                    <a:pt x="1768" y="3490"/>
                  </a:cubicBezTo>
                  <a:cubicBezTo>
                    <a:pt x="1845" y="3389"/>
                    <a:pt x="2152" y="3288"/>
                    <a:pt x="2229" y="3187"/>
                  </a:cubicBezTo>
                  <a:cubicBezTo>
                    <a:pt x="2229" y="3136"/>
                    <a:pt x="2383" y="2934"/>
                    <a:pt x="2383" y="2934"/>
                  </a:cubicBezTo>
                  <a:cubicBezTo>
                    <a:pt x="2383" y="2934"/>
                    <a:pt x="2767" y="2934"/>
                    <a:pt x="2844" y="2934"/>
                  </a:cubicBezTo>
                  <a:cubicBezTo>
                    <a:pt x="3075" y="2883"/>
                    <a:pt x="3382" y="2833"/>
                    <a:pt x="3536" y="2782"/>
                  </a:cubicBezTo>
                  <a:cubicBezTo>
                    <a:pt x="3536" y="2732"/>
                    <a:pt x="3613" y="2681"/>
                    <a:pt x="3613" y="2681"/>
                  </a:cubicBezTo>
                  <a:cubicBezTo>
                    <a:pt x="3690" y="2630"/>
                    <a:pt x="3690" y="2479"/>
                    <a:pt x="3690" y="2428"/>
                  </a:cubicBezTo>
                  <a:cubicBezTo>
                    <a:pt x="3690" y="2378"/>
                    <a:pt x="3613" y="2175"/>
                    <a:pt x="3613" y="2125"/>
                  </a:cubicBezTo>
                  <a:cubicBezTo>
                    <a:pt x="3613" y="2023"/>
                    <a:pt x="3690" y="1872"/>
                    <a:pt x="3767" y="1821"/>
                  </a:cubicBezTo>
                  <a:cubicBezTo>
                    <a:pt x="3843" y="1770"/>
                    <a:pt x="4074" y="1619"/>
                    <a:pt x="4151" y="1568"/>
                  </a:cubicBezTo>
                  <a:cubicBezTo>
                    <a:pt x="4305" y="1518"/>
                    <a:pt x="4689" y="1467"/>
                    <a:pt x="4843" y="1467"/>
                  </a:cubicBezTo>
                  <a:cubicBezTo>
                    <a:pt x="4996" y="1518"/>
                    <a:pt x="5227" y="1518"/>
                    <a:pt x="5381" y="1568"/>
                  </a:cubicBezTo>
                  <a:cubicBezTo>
                    <a:pt x="5458" y="1568"/>
                    <a:pt x="5535" y="1669"/>
                    <a:pt x="5611" y="1669"/>
                  </a:cubicBezTo>
                  <a:cubicBezTo>
                    <a:pt x="5842" y="1770"/>
                    <a:pt x="6380" y="1720"/>
                    <a:pt x="6534" y="1770"/>
                  </a:cubicBezTo>
                  <a:cubicBezTo>
                    <a:pt x="6611" y="1770"/>
                    <a:pt x="6841" y="1821"/>
                    <a:pt x="6841" y="1821"/>
                  </a:cubicBezTo>
                  <a:cubicBezTo>
                    <a:pt x="6918" y="1872"/>
                    <a:pt x="6995" y="1973"/>
                    <a:pt x="6995" y="1973"/>
                  </a:cubicBezTo>
                  <a:cubicBezTo>
                    <a:pt x="7149" y="2023"/>
                    <a:pt x="7456" y="1973"/>
                    <a:pt x="7533" y="1973"/>
                  </a:cubicBezTo>
                  <a:cubicBezTo>
                    <a:pt x="7687" y="1922"/>
                    <a:pt x="7841" y="1821"/>
                    <a:pt x="7917" y="1770"/>
                  </a:cubicBezTo>
                  <a:cubicBezTo>
                    <a:pt x="7994" y="1720"/>
                    <a:pt x="8148" y="1518"/>
                    <a:pt x="8148" y="1518"/>
                  </a:cubicBezTo>
                  <a:cubicBezTo>
                    <a:pt x="8609" y="1619"/>
                    <a:pt x="8609" y="1619"/>
                    <a:pt x="8609" y="1619"/>
                  </a:cubicBezTo>
                  <a:cubicBezTo>
                    <a:pt x="8609" y="1619"/>
                    <a:pt x="8994" y="1720"/>
                    <a:pt x="9147" y="1770"/>
                  </a:cubicBezTo>
                  <a:cubicBezTo>
                    <a:pt x="9224" y="1770"/>
                    <a:pt x="9455" y="1770"/>
                    <a:pt x="9609" y="1770"/>
                  </a:cubicBezTo>
                  <a:cubicBezTo>
                    <a:pt x="9685" y="1770"/>
                    <a:pt x="9916" y="1720"/>
                    <a:pt x="9993" y="1720"/>
                  </a:cubicBezTo>
                  <a:cubicBezTo>
                    <a:pt x="10147" y="1720"/>
                    <a:pt x="10454" y="1770"/>
                    <a:pt x="10608" y="1770"/>
                  </a:cubicBezTo>
                  <a:cubicBezTo>
                    <a:pt x="10685" y="1821"/>
                    <a:pt x="10838" y="1821"/>
                    <a:pt x="10915" y="1872"/>
                  </a:cubicBezTo>
                  <a:cubicBezTo>
                    <a:pt x="10992" y="1922"/>
                    <a:pt x="11146" y="2023"/>
                    <a:pt x="11300" y="2023"/>
                  </a:cubicBezTo>
                  <a:cubicBezTo>
                    <a:pt x="11377" y="2074"/>
                    <a:pt x="11607" y="2125"/>
                    <a:pt x="11684" y="2074"/>
                  </a:cubicBezTo>
                  <a:cubicBezTo>
                    <a:pt x="11838" y="2074"/>
                    <a:pt x="11991" y="1872"/>
                    <a:pt x="12145" y="1821"/>
                  </a:cubicBezTo>
                  <a:cubicBezTo>
                    <a:pt x="12222" y="1821"/>
                    <a:pt x="12299" y="1922"/>
                    <a:pt x="12376" y="1922"/>
                  </a:cubicBezTo>
                  <a:cubicBezTo>
                    <a:pt x="12453" y="1922"/>
                    <a:pt x="12530" y="1922"/>
                    <a:pt x="12606" y="1922"/>
                  </a:cubicBezTo>
                  <a:cubicBezTo>
                    <a:pt x="12760" y="1922"/>
                    <a:pt x="12914" y="1821"/>
                    <a:pt x="13068" y="1821"/>
                  </a:cubicBezTo>
                  <a:cubicBezTo>
                    <a:pt x="13221" y="1821"/>
                    <a:pt x="13452" y="1821"/>
                    <a:pt x="13529" y="1770"/>
                  </a:cubicBezTo>
                  <a:cubicBezTo>
                    <a:pt x="13683" y="1770"/>
                    <a:pt x="13836" y="1720"/>
                    <a:pt x="13913" y="1669"/>
                  </a:cubicBezTo>
                  <a:cubicBezTo>
                    <a:pt x="13990" y="1669"/>
                    <a:pt x="14144" y="1568"/>
                    <a:pt x="14221" y="1518"/>
                  </a:cubicBezTo>
                  <a:cubicBezTo>
                    <a:pt x="14298" y="1467"/>
                    <a:pt x="14528" y="1416"/>
                    <a:pt x="14528" y="1315"/>
                  </a:cubicBezTo>
                  <a:cubicBezTo>
                    <a:pt x="14605" y="1265"/>
                    <a:pt x="14605" y="1163"/>
                    <a:pt x="14605" y="1113"/>
                  </a:cubicBezTo>
                  <a:cubicBezTo>
                    <a:pt x="14528" y="1062"/>
                    <a:pt x="14451" y="1012"/>
                    <a:pt x="14451" y="961"/>
                  </a:cubicBezTo>
                  <a:cubicBezTo>
                    <a:pt x="14374" y="911"/>
                    <a:pt x="14221" y="708"/>
                    <a:pt x="14221" y="658"/>
                  </a:cubicBezTo>
                  <a:cubicBezTo>
                    <a:pt x="14221" y="607"/>
                    <a:pt x="14298" y="506"/>
                    <a:pt x="14374" y="455"/>
                  </a:cubicBezTo>
                  <a:cubicBezTo>
                    <a:pt x="14451" y="354"/>
                    <a:pt x="14682" y="253"/>
                    <a:pt x="14759" y="253"/>
                  </a:cubicBezTo>
                  <a:cubicBezTo>
                    <a:pt x="14912" y="202"/>
                    <a:pt x="15297" y="253"/>
                    <a:pt x="15527" y="202"/>
                  </a:cubicBezTo>
                  <a:cubicBezTo>
                    <a:pt x="15604" y="152"/>
                    <a:pt x="15681" y="101"/>
                    <a:pt x="15681" y="101"/>
                  </a:cubicBezTo>
                  <a:cubicBezTo>
                    <a:pt x="15758" y="51"/>
                    <a:pt x="15758" y="0"/>
                    <a:pt x="15758" y="0"/>
                  </a:cubicBezTo>
                  <a:cubicBezTo>
                    <a:pt x="15912" y="51"/>
                    <a:pt x="15835" y="253"/>
                    <a:pt x="15835" y="304"/>
                  </a:cubicBezTo>
                  <a:cubicBezTo>
                    <a:pt x="15912" y="354"/>
                    <a:pt x="15912" y="607"/>
                    <a:pt x="15912" y="658"/>
                  </a:cubicBezTo>
                  <a:cubicBezTo>
                    <a:pt x="15912" y="759"/>
                    <a:pt x="15989" y="860"/>
                    <a:pt x="15989" y="911"/>
                  </a:cubicBezTo>
                  <a:cubicBezTo>
                    <a:pt x="15989" y="961"/>
                    <a:pt x="15989" y="1113"/>
                    <a:pt x="16065" y="1113"/>
                  </a:cubicBezTo>
                  <a:cubicBezTo>
                    <a:pt x="16142" y="1163"/>
                    <a:pt x="16373" y="1163"/>
                    <a:pt x="16527" y="1163"/>
                  </a:cubicBezTo>
                  <a:cubicBezTo>
                    <a:pt x="16604" y="1163"/>
                    <a:pt x="16911" y="1012"/>
                    <a:pt x="17065" y="1062"/>
                  </a:cubicBezTo>
                  <a:cubicBezTo>
                    <a:pt x="17142" y="1062"/>
                    <a:pt x="17219" y="1163"/>
                    <a:pt x="17295" y="1214"/>
                  </a:cubicBezTo>
                  <a:cubicBezTo>
                    <a:pt x="17449" y="1265"/>
                    <a:pt x="17526" y="1467"/>
                    <a:pt x="17680" y="1518"/>
                  </a:cubicBezTo>
                  <a:cubicBezTo>
                    <a:pt x="17833" y="1568"/>
                    <a:pt x="18064" y="1568"/>
                    <a:pt x="18141" y="1619"/>
                  </a:cubicBezTo>
                  <a:cubicBezTo>
                    <a:pt x="18218" y="1619"/>
                    <a:pt x="18295" y="1619"/>
                    <a:pt x="18295" y="1669"/>
                  </a:cubicBezTo>
                  <a:cubicBezTo>
                    <a:pt x="18372" y="1669"/>
                    <a:pt x="18372" y="1770"/>
                    <a:pt x="18372" y="1821"/>
                  </a:cubicBezTo>
                  <a:cubicBezTo>
                    <a:pt x="18372" y="1922"/>
                    <a:pt x="18064" y="2023"/>
                    <a:pt x="17987" y="2074"/>
                  </a:cubicBezTo>
                  <a:cubicBezTo>
                    <a:pt x="17910" y="2125"/>
                    <a:pt x="17757" y="2175"/>
                    <a:pt x="17757" y="2226"/>
                  </a:cubicBezTo>
                  <a:cubicBezTo>
                    <a:pt x="17603" y="2378"/>
                    <a:pt x="17603" y="2681"/>
                    <a:pt x="17603" y="2782"/>
                  </a:cubicBezTo>
                  <a:cubicBezTo>
                    <a:pt x="17603" y="2934"/>
                    <a:pt x="17603" y="3136"/>
                    <a:pt x="17680" y="3237"/>
                  </a:cubicBezTo>
                  <a:cubicBezTo>
                    <a:pt x="17680" y="3339"/>
                    <a:pt x="17910" y="3592"/>
                    <a:pt x="17987" y="3743"/>
                  </a:cubicBezTo>
                  <a:cubicBezTo>
                    <a:pt x="18064" y="3794"/>
                    <a:pt x="18218" y="3946"/>
                    <a:pt x="18295" y="4047"/>
                  </a:cubicBezTo>
                  <a:cubicBezTo>
                    <a:pt x="18448" y="4097"/>
                    <a:pt x="18602" y="4249"/>
                    <a:pt x="18756" y="4300"/>
                  </a:cubicBezTo>
                  <a:cubicBezTo>
                    <a:pt x="18756" y="4300"/>
                    <a:pt x="18910" y="4300"/>
                    <a:pt x="18986" y="4300"/>
                  </a:cubicBezTo>
                  <a:cubicBezTo>
                    <a:pt x="19063" y="4300"/>
                    <a:pt x="19371" y="4350"/>
                    <a:pt x="19448" y="4401"/>
                  </a:cubicBezTo>
                  <a:cubicBezTo>
                    <a:pt x="19525" y="4452"/>
                    <a:pt x="19832" y="4603"/>
                    <a:pt x="19832" y="4704"/>
                  </a:cubicBezTo>
                  <a:cubicBezTo>
                    <a:pt x="19909" y="4806"/>
                    <a:pt x="19832" y="5059"/>
                    <a:pt x="19755" y="5160"/>
                  </a:cubicBezTo>
                  <a:cubicBezTo>
                    <a:pt x="19755" y="5210"/>
                    <a:pt x="19525" y="5362"/>
                    <a:pt x="19525" y="5463"/>
                  </a:cubicBezTo>
                  <a:cubicBezTo>
                    <a:pt x="19525" y="5514"/>
                    <a:pt x="19601" y="5666"/>
                    <a:pt x="19601" y="5716"/>
                  </a:cubicBezTo>
                  <a:cubicBezTo>
                    <a:pt x="19678" y="5817"/>
                    <a:pt x="19909" y="5919"/>
                    <a:pt x="19986" y="6020"/>
                  </a:cubicBezTo>
                  <a:cubicBezTo>
                    <a:pt x="19986" y="6070"/>
                    <a:pt x="19909" y="6171"/>
                    <a:pt x="19909" y="6222"/>
                  </a:cubicBezTo>
                  <a:cubicBezTo>
                    <a:pt x="19909" y="6323"/>
                    <a:pt x="19755" y="6475"/>
                    <a:pt x="19755" y="6576"/>
                  </a:cubicBezTo>
                  <a:cubicBezTo>
                    <a:pt x="19678" y="6677"/>
                    <a:pt x="19678" y="6829"/>
                    <a:pt x="19678" y="6930"/>
                  </a:cubicBezTo>
                  <a:cubicBezTo>
                    <a:pt x="19755" y="7031"/>
                    <a:pt x="19909" y="7284"/>
                    <a:pt x="19832" y="7385"/>
                  </a:cubicBezTo>
                  <a:cubicBezTo>
                    <a:pt x="19832" y="7487"/>
                    <a:pt x="19678" y="7638"/>
                    <a:pt x="19601" y="7689"/>
                  </a:cubicBezTo>
                  <a:cubicBezTo>
                    <a:pt x="19525" y="7740"/>
                    <a:pt x="19371" y="7790"/>
                    <a:pt x="19294" y="7841"/>
                  </a:cubicBezTo>
                  <a:cubicBezTo>
                    <a:pt x="19294" y="7891"/>
                    <a:pt x="19217" y="7993"/>
                    <a:pt x="19140" y="8094"/>
                  </a:cubicBezTo>
                  <a:cubicBezTo>
                    <a:pt x="19140" y="8195"/>
                    <a:pt x="19217" y="8397"/>
                    <a:pt x="19217" y="8498"/>
                  </a:cubicBezTo>
                  <a:cubicBezTo>
                    <a:pt x="19140" y="8600"/>
                    <a:pt x="19063" y="8802"/>
                    <a:pt x="18986" y="8903"/>
                  </a:cubicBezTo>
                  <a:cubicBezTo>
                    <a:pt x="18986" y="8954"/>
                    <a:pt x="18756" y="9105"/>
                    <a:pt x="18756" y="9156"/>
                  </a:cubicBezTo>
                  <a:cubicBezTo>
                    <a:pt x="18756" y="9207"/>
                    <a:pt x="18910" y="9358"/>
                    <a:pt x="18986" y="9459"/>
                  </a:cubicBezTo>
                  <a:cubicBezTo>
                    <a:pt x="18986" y="9561"/>
                    <a:pt x="19217" y="9763"/>
                    <a:pt x="19294" y="9864"/>
                  </a:cubicBezTo>
                  <a:cubicBezTo>
                    <a:pt x="19371" y="9965"/>
                    <a:pt x="19525" y="10168"/>
                    <a:pt x="19525" y="10269"/>
                  </a:cubicBezTo>
                  <a:cubicBezTo>
                    <a:pt x="19525" y="10370"/>
                    <a:pt x="19448" y="10572"/>
                    <a:pt x="19448" y="10674"/>
                  </a:cubicBezTo>
                  <a:cubicBezTo>
                    <a:pt x="19448" y="10775"/>
                    <a:pt x="19448" y="10926"/>
                    <a:pt x="19525" y="10977"/>
                  </a:cubicBezTo>
                  <a:cubicBezTo>
                    <a:pt x="19678" y="11129"/>
                    <a:pt x="19986" y="11230"/>
                    <a:pt x="20140" y="11281"/>
                  </a:cubicBezTo>
                  <a:cubicBezTo>
                    <a:pt x="20293" y="11331"/>
                    <a:pt x="20524" y="11483"/>
                    <a:pt x="20601" y="11584"/>
                  </a:cubicBezTo>
                  <a:cubicBezTo>
                    <a:pt x="20754" y="11685"/>
                    <a:pt x="20985" y="11938"/>
                    <a:pt x="21139" y="12039"/>
                  </a:cubicBezTo>
                  <a:cubicBezTo>
                    <a:pt x="21216" y="12141"/>
                    <a:pt x="21600" y="12343"/>
                    <a:pt x="21600" y="12343"/>
                  </a:cubicBezTo>
                  <a:close/>
                  <a:moveTo>
                    <a:pt x="16834" y="17250"/>
                  </a:moveTo>
                  <a:cubicBezTo>
                    <a:pt x="16834" y="17250"/>
                    <a:pt x="16834" y="17148"/>
                    <a:pt x="16834" y="17148"/>
                  </a:cubicBezTo>
                  <a:cubicBezTo>
                    <a:pt x="16757" y="17098"/>
                    <a:pt x="16680" y="17098"/>
                    <a:pt x="16680" y="17098"/>
                  </a:cubicBezTo>
                  <a:cubicBezTo>
                    <a:pt x="16604" y="17098"/>
                    <a:pt x="16527" y="17199"/>
                    <a:pt x="16527" y="17250"/>
                  </a:cubicBezTo>
                  <a:cubicBezTo>
                    <a:pt x="16450" y="17300"/>
                    <a:pt x="16373" y="17351"/>
                    <a:pt x="16373" y="17401"/>
                  </a:cubicBezTo>
                  <a:cubicBezTo>
                    <a:pt x="16373" y="17401"/>
                    <a:pt x="16450" y="17452"/>
                    <a:pt x="16527" y="17452"/>
                  </a:cubicBezTo>
                  <a:cubicBezTo>
                    <a:pt x="16527" y="17503"/>
                    <a:pt x="16604" y="17452"/>
                    <a:pt x="16604" y="17452"/>
                  </a:cubicBezTo>
                  <a:cubicBezTo>
                    <a:pt x="16604" y="17452"/>
                    <a:pt x="16680" y="17401"/>
                    <a:pt x="16680" y="17401"/>
                  </a:cubicBezTo>
                  <a:cubicBezTo>
                    <a:pt x="16757" y="17351"/>
                    <a:pt x="16834" y="17300"/>
                    <a:pt x="16834" y="1725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85">
              <a:extLst>
                <a:ext uri="{FF2B5EF4-FFF2-40B4-BE49-F238E27FC236}">
                  <a16:creationId xmlns:a16="http://schemas.microsoft.com/office/drawing/2014/main" id="{DE66FFAD-3286-4799-A804-CFFC951EB594}"/>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86">
              <a:extLst>
                <a:ext uri="{FF2B5EF4-FFF2-40B4-BE49-F238E27FC236}">
                  <a16:creationId xmlns:a16="http://schemas.microsoft.com/office/drawing/2014/main" id="{29876AA1-112C-4390-A829-E94FD7898D03}"/>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87">
              <a:extLst>
                <a:ext uri="{FF2B5EF4-FFF2-40B4-BE49-F238E27FC236}">
                  <a16:creationId xmlns:a16="http://schemas.microsoft.com/office/drawing/2014/main" id="{9F0454B1-8A11-413A-8D98-103B1BAC0A4B}"/>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88">
              <a:extLst>
                <a:ext uri="{FF2B5EF4-FFF2-40B4-BE49-F238E27FC236}">
                  <a16:creationId xmlns:a16="http://schemas.microsoft.com/office/drawing/2014/main" id="{94C2C741-7DBF-4070-AD38-76E3CAFE648A}"/>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89">
              <a:extLst>
                <a:ext uri="{FF2B5EF4-FFF2-40B4-BE49-F238E27FC236}">
                  <a16:creationId xmlns:a16="http://schemas.microsoft.com/office/drawing/2014/main" id="{010CC5EA-51A2-4D93-81F1-473E7C2F4F0C}"/>
                </a:ext>
              </a:extLst>
            </p:cNvPr>
            <p:cNvSpPr/>
            <p:nvPr/>
          </p:nvSpPr>
          <p:spPr>
            <a:xfrm>
              <a:off x="7378661" y="0"/>
              <a:ext cx="1703418" cy="1169343"/>
            </a:xfrm>
            <a:custGeom>
              <a:avLst/>
              <a:gdLst/>
              <a:ahLst/>
              <a:cxnLst>
                <a:cxn ang="0">
                  <a:pos x="wd2" y="hd2"/>
                </a:cxn>
                <a:cxn ang="5400000">
                  <a:pos x="wd2" y="hd2"/>
                </a:cxn>
                <a:cxn ang="10800000">
                  <a:pos x="wd2" y="hd2"/>
                </a:cxn>
                <a:cxn ang="16200000">
                  <a:pos x="wd2" y="hd2"/>
                </a:cxn>
              </a:cxnLst>
              <a:rect l="0" t="0" r="r" b="b"/>
              <a:pathLst>
                <a:path w="21600" h="21600" extrusionOk="0">
                  <a:moveTo>
                    <a:pt x="21516" y="19145"/>
                  </a:moveTo>
                  <a:cubicBezTo>
                    <a:pt x="21516" y="19268"/>
                    <a:pt x="21600" y="19391"/>
                    <a:pt x="21600" y="19514"/>
                  </a:cubicBezTo>
                  <a:cubicBezTo>
                    <a:pt x="21600" y="19514"/>
                    <a:pt x="21516" y="19636"/>
                    <a:pt x="21516" y="19636"/>
                  </a:cubicBezTo>
                  <a:cubicBezTo>
                    <a:pt x="21431" y="19759"/>
                    <a:pt x="21431" y="19759"/>
                    <a:pt x="21431" y="19759"/>
                  </a:cubicBezTo>
                  <a:cubicBezTo>
                    <a:pt x="21347" y="19882"/>
                    <a:pt x="21094" y="19882"/>
                    <a:pt x="21009" y="19882"/>
                  </a:cubicBezTo>
                  <a:cubicBezTo>
                    <a:pt x="20925" y="19882"/>
                    <a:pt x="20756" y="19882"/>
                    <a:pt x="20672" y="19759"/>
                  </a:cubicBezTo>
                  <a:cubicBezTo>
                    <a:pt x="20672" y="19759"/>
                    <a:pt x="20503" y="19759"/>
                    <a:pt x="20419" y="19759"/>
                  </a:cubicBezTo>
                  <a:cubicBezTo>
                    <a:pt x="20334" y="19759"/>
                    <a:pt x="20166" y="19636"/>
                    <a:pt x="20081" y="19636"/>
                  </a:cubicBezTo>
                  <a:cubicBezTo>
                    <a:pt x="19997" y="19759"/>
                    <a:pt x="19912" y="19882"/>
                    <a:pt x="19912" y="20005"/>
                  </a:cubicBezTo>
                  <a:cubicBezTo>
                    <a:pt x="19828" y="20005"/>
                    <a:pt x="19744" y="20127"/>
                    <a:pt x="19659" y="20127"/>
                  </a:cubicBezTo>
                  <a:cubicBezTo>
                    <a:pt x="19659" y="20250"/>
                    <a:pt x="19659" y="20373"/>
                    <a:pt x="19659" y="20373"/>
                  </a:cubicBezTo>
                  <a:cubicBezTo>
                    <a:pt x="19659" y="20495"/>
                    <a:pt x="19659" y="20741"/>
                    <a:pt x="19575" y="20864"/>
                  </a:cubicBezTo>
                  <a:cubicBezTo>
                    <a:pt x="19575" y="20986"/>
                    <a:pt x="19406" y="21109"/>
                    <a:pt x="19406" y="21109"/>
                  </a:cubicBezTo>
                  <a:cubicBezTo>
                    <a:pt x="19322" y="21109"/>
                    <a:pt x="19237" y="21109"/>
                    <a:pt x="19153" y="21109"/>
                  </a:cubicBezTo>
                  <a:cubicBezTo>
                    <a:pt x="18984" y="21109"/>
                    <a:pt x="18816" y="21109"/>
                    <a:pt x="18731" y="21109"/>
                  </a:cubicBezTo>
                  <a:cubicBezTo>
                    <a:pt x="18647" y="20986"/>
                    <a:pt x="18478" y="20986"/>
                    <a:pt x="18478" y="20864"/>
                  </a:cubicBezTo>
                  <a:cubicBezTo>
                    <a:pt x="18394" y="20864"/>
                    <a:pt x="18394" y="20618"/>
                    <a:pt x="18394" y="20618"/>
                  </a:cubicBezTo>
                  <a:cubicBezTo>
                    <a:pt x="18478" y="20495"/>
                    <a:pt x="18478" y="20250"/>
                    <a:pt x="18478" y="20250"/>
                  </a:cubicBezTo>
                  <a:cubicBezTo>
                    <a:pt x="18478" y="20127"/>
                    <a:pt x="18478" y="20005"/>
                    <a:pt x="18478" y="19882"/>
                  </a:cubicBezTo>
                  <a:cubicBezTo>
                    <a:pt x="18478" y="19882"/>
                    <a:pt x="18394" y="19882"/>
                    <a:pt x="18394" y="19882"/>
                  </a:cubicBezTo>
                  <a:cubicBezTo>
                    <a:pt x="18309" y="19882"/>
                    <a:pt x="18225" y="19882"/>
                    <a:pt x="18141" y="20005"/>
                  </a:cubicBezTo>
                  <a:cubicBezTo>
                    <a:pt x="18141" y="20005"/>
                    <a:pt x="18056" y="20127"/>
                    <a:pt x="17972" y="20250"/>
                  </a:cubicBezTo>
                  <a:cubicBezTo>
                    <a:pt x="17972" y="20250"/>
                    <a:pt x="17803" y="20495"/>
                    <a:pt x="17803" y="20618"/>
                  </a:cubicBezTo>
                  <a:cubicBezTo>
                    <a:pt x="17719" y="20741"/>
                    <a:pt x="17550" y="20864"/>
                    <a:pt x="17466" y="20986"/>
                  </a:cubicBezTo>
                  <a:cubicBezTo>
                    <a:pt x="17466" y="20986"/>
                    <a:pt x="17381" y="21109"/>
                    <a:pt x="17297" y="21109"/>
                  </a:cubicBezTo>
                  <a:cubicBezTo>
                    <a:pt x="17212" y="21232"/>
                    <a:pt x="17044" y="21232"/>
                    <a:pt x="16959" y="21232"/>
                  </a:cubicBezTo>
                  <a:cubicBezTo>
                    <a:pt x="16959" y="21109"/>
                    <a:pt x="16791" y="21109"/>
                    <a:pt x="16706" y="21109"/>
                  </a:cubicBezTo>
                  <a:cubicBezTo>
                    <a:pt x="16622" y="21109"/>
                    <a:pt x="16537" y="20986"/>
                    <a:pt x="16453" y="20986"/>
                  </a:cubicBezTo>
                  <a:cubicBezTo>
                    <a:pt x="16453" y="20864"/>
                    <a:pt x="16369" y="20741"/>
                    <a:pt x="16284" y="20618"/>
                  </a:cubicBezTo>
                  <a:cubicBezTo>
                    <a:pt x="16284" y="20618"/>
                    <a:pt x="16284" y="20373"/>
                    <a:pt x="16200" y="20250"/>
                  </a:cubicBezTo>
                  <a:cubicBezTo>
                    <a:pt x="16200" y="20250"/>
                    <a:pt x="16116" y="20127"/>
                    <a:pt x="16116" y="20127"/>
                  </a:cubicBezTo>
                  <a:cubicBezTo>
                    <a:pt x="16116" y="20127"/>
                    <a:pt x="16031" y="20127"/>
                    <a:pt x="15947" y="20127"/>
                  </a:cubicBezTo>
                  <a:cubicBezTo>
                    <a:pt x="15947" y="20127"/>
                    <a:pt x="15947" y="20250"/>
                    <a:pt x="15862" y="20373"/>
                  </a:cubicBezTo>
                  <a:cubicBezTo>
                    <a:pt x="15862" y="20373"/>
                    <a:pt x="15862" y="20495"/>
                    <a:pt x="15862" y="20618"/>
                  </a:cubicBezTo>
                  <a:cubicBezTo>
                    <a:pt x="15778" y="20741"/>
                    <a:pt x="15778" y="20864"/>
                    <a:pt x="15778" y="20986"/>
                  </a:cubicBezTo>
                  <a:cubicBezTo>
                    <a:pt x="15694" y="20986"/>
                    <a:pt x="15609" y="21109"/>
                    <a:pt x="15525" y="21232"/>
                  </a:cubicBezTo>
                  <a:cubicBezTo>
                    <a:pt x="15441" y="21355"/>
                    <a:pt x="15356" y="21355"/>
                    <a:pt x="15272" y="21477"/>
                  </a:cubicBezTo>
                  <a:cubicBezTo>
                    <a:pt x="15188" y="21477"/>
                    <a:pt x="14934" y="21477"/>
                    <a:pt x="14850" y="21477"/>
                  </a:cubicBezTo>
                  <a:cubicBezTo>
                    <a:pt x="14681" y="21600"/>
                    <a:pt x="14512" y="21600"/>
                    <a:pt x="14428" y="21600"/>
                  </a:cubicBezTo>
                  <a:cubicBezTo>
                    <a:pt x="14428" y="21600"/>
                    <a:pt x="14259" y="21600"/>
                    <a:pt x="14259" y="21600"/>
                  </a:cubicBezTo>
                  <a:cubicBezTo>
                    <a:pt x="14091" y="21600"/>
                    <a:pt x="13922" y="21600"/>
                    <a:pt x="13837" y="21477"/>
                  </a:cubicBezTo>
                  <a:cubicBezTo>
                    <a:pt x="13669" y="21355"/>
                    <a:pt x="13500" y="21232"/>
                    <a:pt x="13416" y="21109"/>
                  </a:cubicBezTo>
                  <a:cubicBezTo>
                    <a:pt x="13331" y="20986"/>
                    <a:pt x="13078" y="20741"/>
                    <a:pt x="12994" y="20618"/>
                  </a:cubicBezTo>
                  <a:cubicBezTo>
                    <a:pt x="12825" y="20495"/>
                    <a:pt x="12572" y="20250"/>
                    <a:pt x="12403" y="20005"/>
                  </a:cubicBezTo>
                  <a:cubicBezTo>
                    <a:pt x="12403" y="20005"/>
                    <a:pt x="12319" y="19882"/>
                    <a:pt x="12234" y="19882"/>
                  </a:cubicBezTo>
                  <a:cubicBezTo>
                    <a:pt x="12234" y="19759"/>
                    <a:pt x="12066" y="19882"/>
                    <a:pt x="12066" y="19759"/>
                  </a:cubicBezTo>
                  <a:cubicBezTo>
                    <a:pt x="11981" y="19636"/>
                    <a:pt x="12150" y="19514"/>
                    <a:pt x="12150" y="19514"/>
                  </a:cubicBezTo>
                  <a:cubicBezTo>
                    <a:pt x="12150" y="19514"/>
                    <a:pt x="12150" y="19268"/>
                    <a:pt x="12150" y="19268"/>
                  </a:cubicBezTo>
                  <a:cubicBezTo>
                    <a:pt x="12150" y="19145"/>
                    <a:pt x="11981" y="19023"/>
                    <a:pt x="11981" y="18900"/>
                  </a:cubicBezTo>
                  <a:cubicBezTo>
                    <a:pt x="11897" y="18900"/>
                    <a:pt x="11728" y="18777"/>
                    <a:pt x="11728" y="18777"/>
                  </a:cubicBezTo>
                  <a:cubicBezTo>
                    <a:pt x="11559" y="18655"/>
                    <a:pt x="11475" y="18532"/>
                    <a:pt x="11306" y="18409"/>
                  </a:cubicBezTo>
                  <a:cubicBezTo>
                    <a:pt x="11222" y="18286"/>
                    <a:pt x="11053" y="18041"/>
                    <a:pt x="10969" y="17918"/>
                  </a:cubicBezTo>
                  <a:cubicBezTo>
                    <a:pt x="10969" y="17918"/>
                    <a:pt x="10800" y="17795"/>
                    <a:pt x="10716" y="17673"/>
                  </a:cubicBezTo>
                  <a:cubicBezTo>
                    <a:pt x="10716" y="17550"/>
                    <a:pt x="10547" y="17427"/>
                    <a:pt x="10547" y="17305"/>
                  </a:cubicBezTo>
                  <a:cubicBezTo>
                    <a:pt x="10462" y="17305"/>
                    <a:pt x="10462" y="17182"/>
                    <a:pt x="10462" y="17059"/>
                  </a:cubicBezTo>
                  <a:cubicBezTo>
                    <a:pt x="10378" y="17059"/>
                    <a:pt x="10378" y="16814"/>
                    <a:pt x="10378" y="16691"/>
                  </a:cubicBezTo>
                  <a:cubicBezTo>
                    <a:pt x="10378" y="16568"/>
                    <a:pt x="10462" y="16445"/>
                    <a:pt x="10462" y="16323"/>
                  </a:cubicBezTo>
                  <a:cubicBezTo>
                    <a:pt x="10462" y="16323"/>
                    <a:pt x="10547" y="16200"/>
                    <a:pt x="10547" y="16077"/>
                  </a:cubicBezTo>
                  <a:cubicBezTo>
                    <a:pt x="10547" y="16077"/>
                    <a:pt x="10547" y="15955"/>
                    <a:pt x="10547" y="15955"/>
                  </a:cubicBezTo>
                  <a:cubicBezTo>
                    <a:pt x="10547" y="15832"/>
                    <a:pt x="10547" y="15832"/>
                    <a:pt x="10462" y="15709"/>
                  </a:cubicBezTo>
                  <a:cubicBezTo>
                    <a:pt x="10462" y="15586"/>
                    <a:pt x="10378" y="15464"/>
                    <a:pt x="10294" y="15341"/>
                  </a:cubicBezTo>
                  <a:cubicBezTo>
                    <a:pt x="10209" y="15341"/>
                    <a:pt x="9956" y="15218"/>
                    <a:pt x="9956" y="15095"/>
                  </a:cubicBezTo>
                  <a:cubicBezTo>
                    <a:pt x="9787" y="15095"/>
                    <a:pt x="9534" y="14850"/>
                    <a:pt x="9450" y="14850"/>
                  </a:cubicBezTo>
                  <a:cubicBezTo>
                    <a:pt x="9366" y="14727"/>
                    <a:pt x="9113" y="14482"/>
                    <a:pt x="9028" y="14359"/>
                  </a:cubicBezTo>
                  <a:cubicBezTo>
                    <a:pt x="8944" y="14359"/>
                    <a:pt x="8859" y="14114"/>
                    <a:pt x="8775" y="14114"/>
                  </a:cubicBezTo>
                  <a:cubicBezTo>
                    <a:pt x="8691" y="13991"/>
                    <a:pt x="8522" y="13868"/>
                    <a:pt x="8438" y="13745"/>
                  </a:cubicBezTo>
                  <a:cubicBezTo>
                    <a:pt x="8438" y="13745"/>
                    <a:pt x="8353" y="13623"/>
                    <a:pt x="8353" y="13623"/>
                  </a:cubicBezTo>
                  <a:cubicBezTo>
                    <a:pt x="8269" y="13623"/>
                    <a:pt x="8184" y="13500"/>
                    <a:pt x="8184" y="13500"/>
                  </a:cubicBezTo>
                  <a:cubicBezTo>
                    <a:pt x="8100" y="13377"/>
                    <a:pt x="8016" y="13255"/>
                    <a:pt x="8016" y="13255"/>
                  </a:cubicBezTo>
                  <a:cubicBezTo>
                    <a:pt x="7931" y="13132"/>
                    <a:pt x="7847" y="13132"/>
                    <a:pt x="7762" y="13009"/>
                  </a:cubicBezTo>
                  <a:cubicBezTo>
                    <a:pt x="7678" y="13009"/>
                    <a:pt x="7594" y="12886"/>
                    <a:pt x="7509" y="12886"/>
                  </a:cubicBezTo>
                  <a:cubicBezTo>
                    <a:pt x="7425" y="12764"/>
                    <a:pt x="7341" y="12641"/>
                    <a:pt x="7256" y="12641"/>
                  </a:cubicBezTo>
                  <a:cubicBezTo>
                    <a:pt x="7172" y="12641"/>
                    <a:pt x="7003" y="12518"/>
                    <a:pt x="7003" y="12518"/>
                  </a:cubicBezTo>
                  <a:cubicBezTo>
                    <a:pt x="6919" y="12518"/>
                    <a:pt x="6834" y="12395"/>
                    <a:pt x="6750" y="12395"/>
                  </a:cubicBezTo>
                  <a:cubicBezTo>
                    <a:pt x="6666" y="12395"/>
                    <a:pt x="6497" y="12150"/>
                    <a:pt x="6413" y="12150"/>
                  </a:cubicBezTo>
                  <a:cubicBezTo>
                    <a:pt x="6413" y="12150"/>
                    <a:pt x="6244" y="12027"/>
                    <a:pt x="6159" y="12027"/>
                  </a:cubicBezTo>
                  <a:cubicBezTo>
                    <a:pt x="6075" y="11905"/>
                    <a:pt x="5991" y="11905"/>
                    <a:pt x="5906" y="11905"/>
                  </a:cubicBezTo>
                  <a:cubicBezTo>
                    <a:pt x="5822" y="11782"/>
                    <a:pt x="5738" y="11659"/>
                    <a:pt x="5738" y="11536"/>
                  </a:cubicBezTo>
                  <a:cubicBezTo>
                    <a:pt x="5653" y="11536"/>
                    <a:pt x="5569" y="11536"/>
                    <a:pt x="5484" y="11414"/>
                  </a:cubicBezTo>
                  <a:cubicBezTo>
                    <a:pt x="5484" y="11414"/>
                    <a:pt x="5400" y="11291"/>
                    <a:pt x="5316" y="11168"/>
                  </a:cubicBezTo>
                  <a:cubicBezTo>
                    <a:pt x="5231" y="11168"/>
                    <a:pt x="5147" y="11045"/>
                    <a:pt x="5063" y="11045"/>
                  </a:cubicBezTo>
                  <a:cubicBezTo>
                    <a:pt x="4978" y="11045"/>
                    <a:pt x="4809" y="10923"/>
                    <a:pt x="4809" y="10923"/>
                  </a:cubicBezTo>
                  <a:cubicBezTo>
                    <a:pt x="4725" y="10800"/>
                    <a:pt x="4641" y="10677"/>
                    <a:pt x="4641" y="10677"/>
                  </a:cubicBezTo>
                  <a:cubicBezTo>
                    <a:pt x="4556" y="10555"/>
                    <a:pt x="4472" y="10432"/>
                    <a:pt x="4388" y="10432"/>
                  </a:cubicBezTo>
                  <a:cubicBezTo>
                    <a:pt x="4388" y="10309"/>
                    <a:pt x="4303" y="10186"/>
                    <a:pt x="4303" y="10064"/>
                  </a:cubicBezTo>
                  <a:cubicBezTo>
                    <a:pt x="4303" y="10064"/>
                    <a:pt x="4303" y="10064"/>
                    <a:pt x="4303" y="10064"/>
                  </a:cubicBezTo>
                  <a:cubicBezTo>
                    <a:pt x="4303" y="10064"/>
                    <a:pt x="4388" y="9941"/>
                    <a:pt x="4388" y="9818"/>
                  </a:cubicBezTo>
                  <a:cubicBezTo>
                    <a:pt x="4388" y="9818"/>
                    <a:pt x="4303" y="9695"/>
                    <a:pt x="4303" y="9573"/>
                  </a:cubicBezTo>
                  <a:cubicBezTo>
                    <a:pt x="4303" y="9573"/>
                    <a:pt x="4472" y="9573"/>
                    <a:pt x="4472" y="9573"/>
                  </a:cubicBezTo>
                  <a:cubicBezTo>
                    <a:pt x="4556" y="9573"/>
                    <a:pt x="4641" y="9695"/>
                    <a:pt x="4641" y="9818"/>
                  </a:cubicBezTo>
                  <a:cubicBezTo>
                    <a:pt x="4725" y="9818"/>
                    <a:pt x="4809" y="9818"/>
                    <a:pt x="4894" y="9818"/>
                  </a:cubicBezTo>
                  <a:cubicBezTo>
                    <a:pt x="4978" y="9818"/>
                    <a:pt x="5147" y="9818"/>
                    <a:pt x="5316" y="9695"/>
                  </a:cubicBezTo>
                  <a:cubicBezTo>
                    <a:pt x="5316" y="9695"/>
                    <a:pt x="5400" y="9450"/>
                    <a:pt x="5400" y="9327"/>
                  </a:cubicBezTo>
                  <a:cubicBezTo>
                    <a:pt x="5400" y="9205"/>
                    <a:pt x="5400" y="8959"/>
                    <a:pt x="5400" y="8714"/>
                  </a:cubicBezTo>
                  <a:cubicBezTo>
                    <a:pt x="5400" y="8714"/>
                    <a:pt x="5316" y="8591"/>
                    <a:pt x="5316" y="8468"/>
                  </a:cubicBezTo>
                  <a:cubicBezTo>
                    <a:pt x="5231" y="8345"/>
                    <a:pt x="5063" y="8100"/>
                    <a:pt x="4978" y="7977"/>
                  </a:cubicBezTo>
                  <a:cubicBezTo>
                    <a:pt x="4978" y="7855"/>
                    <a:pt x="4894" y="7855"/>
                    <a:pt x="4809" y="7855"/>
                  </a:cubicBezTo>
                  <a:cubicBezTo>
                    <a:pt x="4809" y="7855"/>
                    <a:pt x="4725" y="7855"/>
                    <a:pt x="4725" y="7855"/>
                  </a:cubicBezTo>
                  <a:cubicBezTo>
                    <a:pt x="4725" y="7732"/>
                    <a:pt x="4725" y="7732"/>
                    <a:pt x="4725" y="7609"/>
                  </a:cubicBezTo>
                  <a:cubicBezTo>
                    <a:pt x="4725" y="7609"/>
                    <a:pt x="4809" y="7609"/>
                    <a:pt x="4809" y="7609"/>
                  </a:cubicBezTo>
                  <a:cubicBezTo>
                    <a:pt x="4894" y="7486"/>
                    <a:pt x="4978" y="7364"/>
                    <a:pt x="4978" y="7364"/>
                  </a:cubicBezTo>
                  <a:cubicBezTo>
                    <a:pt x="4978" y="7241"/>
                    <a:pt x="4978" y="7241"/>
                    <a:pt x="4978" y="7118"/>
                  </a:cubicBezTo>
                  <a:cubicBezTo>
                    <a:pt x="4978" y="7118"/>
                    <a:pt x="4894" y="7241"/>
                    <a:pt x="4809" y="7241"/>
                  </a:cubicBezTo>
                  <a:cubicBezTo>
                    <a:pt x="4809" y="7241"/>
                    <a:pt x="4725" y="7241"/>
                    <a:pt x="4641" y="7241"/>
                  </a:cubicBezTo>
                  <a:cubicBezTo>
                    <a:pt x="4641" y="7241"/>
                    <a:pt x="4556" y="7241"/>
                    <a:pt x="4472" y="7118"/>
                  </a:cubicBezTo>
                  <a:cubicBezTo>
                    <a:pt x="4472" y="7118"/>
                    <a:pt x="4472" y="7118"/>
                    <a:pt x="4472" y="7118"/>
                  </a:cubicBezTo>
                  <a:cubicBezTo>
                    <a:pt x="4388" y="7118"/>
                    <a:pt x="4388" y="6995"/>
                    <a:pt x="4388" y="6873"/>
                  </a:cubicBezTo>
                  <a:cubicBezTo>
                    <a:pt x="4388" y="6750"/>
                    <a:pt x="4388" y="6627"/>
                    <a:pt x="4388" y="6505"/>
                  </a:cubicBezTo>
                  <a:cubicBezTo>
                    <a:pt x="4472" y="6382"/>
                    <a:pt x="4472" y="6259"/>
                    <a:pt x="4472" y="6136"/>
                  </a:cubicBezTo>
                  <a:cubicBezTo>
                    <a:pt x="4472" y="6014"/>
                    <a:pt x="4472" y="5645"/>
                    <a:pt x="4388" y="5645"/>
                  </a:cubicBezTo>
                  <a:cubicBezTo>
                    <a:pt x="4388" y="5523"/>
                    <a:pt x="4219" y="5400"/>
                    <a:pt x="4134" y="5277"/>
                  </a:cubicBezTo>
                  <a:cubicBezTo>
                    <a:pt x="4134" y="5155"/>
                    <a:pt x="3966" y="5032"/>
                    <a:pt x="3966" y="4909"/>
                  </a:cubicBezTo>
                  <a:cubicBezTo>
                    <a:pt x="3881" y="4909"/>
                    <a:pt x="3797" y="4664"/>
                    <a:pt x="3713" y="4664"/>
                  </a:cubicBezTo>
                  <a:cubicBezTo>
                    <a:pt x="3713" y="4541"/>
                    <a:pt x="3544" y="4418"/>
                    <a:pt x="3544" y="4418"/>
                  </a:cubicBezTo>
                  <a:cubicBezTo>
                    <a:pt x="3544" y="4295"/>
                    <a:pt x="3544" y="4295"/>
                    <a:pt x="3459" y="4295"/>
                  </a:cubicBezTo>
                  <a:cubicBezTo>
                    <a:pt x="3459" y="4295"/>
                    <a:pt x="3375" y="4173"/>
                    <a:pt x="3291" y="4173"/>
                  </a:cubicBezTo>
                  <a:cubicBezTo>
                    <a:pt x="3291" y="4173"/>
                    <a:pt x="3122" y="4173"/>
                    <a:pt x="3122" y="4173"/>
                  </a:cubicBezTo>
                  <a:cubicBezTo>
                    <a:pt x="3038" y="4173"/>
                    <a:pt x="3038" y="4173"/>
                    <a:pt x="2953" y="4173"/>
                  </a:cubicBezTo>
                  <a:cubicBezTo>
                    <a:pt x="2953" y="4173"/>
                    <a:pt x="2784" y="4173"/>
                    <a:pt x="2784" y="4050"/>
                  </a:cubicBezTo>
                  <a:cubicBezTo>
                    <a:pt x="2700" y="4050"/>
                    <a:pt x="2616" y="3927"/>
                    <a:pt x="2616" y="3927"/>
                  </a:cubicBezTo>
                  <a:cubicBezTo>
                    <a:pt x="2616" y="3805"/>
                    <a:pt x="2531" y="3682"/>
                    <a:pt x="2531" y="3682"/>
                  </a:cubicBezTo>
                  <a:cubicBezTo>
                    <a:pt x="2447" y="3559"/>
                    <a:pt x="2363" y="3559"/>
                    <a:pt x="2278" y="3559"/>
                  </a:cubicBezTo>
                  <a:cubicBezTo>
                    <a:pt x="2194" y="3436"/>
                    <a:pt x="2025" y="3436"/>
                    <a:pt x="2025" y="3314"/>
                  </a:cubicBezTo>
                  <a:cubicBezTo>
                    <a:pt x="1941" y="3314"/>
                    <a:pt x="1772" y="3191"/>
                    <a:pt x="1688" y="3068"/>
                  </a:cubicBezTo>
                  <a:cubicBezTo>
                    <a:pt x="1603" y="3068"/>
                    <a:pt x="1519" y="2823"/>
                    <a:pt x="1434" y="2700"/>
                  </a:cubicBezTo>
                  <a:cubicBezTo>
                    <a:pt x="1350" y="2700"/>
                    <a:pt x="1181" y="2577"/>
                    <a:pt x="1097" y="2577"/>
                  </a:cubicBezTo>
                  <a:cubicBezTo>
                    <a:pt x="1097" y="2455"/>
                    <a:pt x="1013" y="2332"/>
                    <a:pt x="928" y="2209"/>
                  </a:cubicBezTo>
                  <a:cubicBezTo>
                    <a:pt x="844" y="2086"/>
                    <a:pt x="759" y="1964"/>
                    <a:pt x="759" y="1964"/>
                  </a:cubicBezTo>
                  <a:cubicBezTo>
                    <a:pt x="675" y="1841"/>
                    <a:pt x="591" y="1841"/>
                    <a:pt x="506" y="1718"/>
                  </a:cubicBezTo>
                  <a:cubicBezTo>
                    <a:pt x="506" y="1718"/>
                    <a:pt x="506" y="1595"/>
                    <a:pt x="506" y="1473"/>
                  </a:cubicBezTo>
                  <a:cubicBezTo>
                    <a:pt x="506" y="1473"/>
                    <a:pt x="591" y="1350"/>
                    <a:pt x="591" y="1227"/>
                  </a:cubicBezTo>
                  <a:cubicBezTo>
                    <a:pt x="591" y="1227"/>
                    <a:pt x="506" y="1227"/>
                    <a:pt x="506" y="1227"/>
                  </a:cubicBezTo>
                  <a:cubicBezTo>
                    <a:pt x="506" y="1227"/>
                    <a:pt x="338" y="1105"/>
                    <a:pt x="338" y="1105"/>
                  </a:cubicBezTo>
                  <a:cubicBezTo>
                    <a:pt x="253" y="982"/>
                    <a:pt x="169" y="859"/>
                    <a:pt x="169" y="859"/>
                  </a:cubicBezTo>
                  <a:cubicBezTo>
                    <a:pt x="169" y="859"/>
                    <a:pt x="84" y="736"/>
                    <a:pt x="0" y="736"/>
                  </a:cubicBezTo>
                  <a:cubicBezTo>
                    <a:pt x="0" y="614"/>
                    <a:pt x="0" y="614"/>
                    <a:pt x="0" y="614"/>
                  </a:cubicBezTo>
                  <a:cubicBezTo>
                    <a:pt x="84" y="491"/>
                    <a:pt x="84" y="368"/>
                    <a:pt x="84" y="245"/>
                  </a:cubicBezTo>
                  <a:cubicBezTo>
                    <a:pt x="84" y="245"/>
                    <a:pt x="169" y="123"/>
                    <a:pt x="169" y="123"/>
                  </a:cubicBezTo>
                  <a:cubicBezTo>
                    <a:pt x="169" y="0"/>
                    <a:pt x="253" y="0"/>
                    <a:pt x="338" y="0"/>
                  </a:cubicBezTo>
                  <a:cubicBezTo>
                    <a:pt x="422" y="0"/>
                    <a:pt x="506" y="0"/>
                    <a:pt x="591" y="0"/>
                  </a:cubicBezTo>
                  <a:cubicBezTo>
                    <a:pt x="675" y="123"/>
                    <a:pt x="844" y="123"/>
                    <a:pt x="844" y="245"/>
                  </a:cubicBezTo>
                  <a:cubicBezTo>
                    <a:pt x="928" y="245"/>
                    <a:pt x="1097" y="491"/>
                    <a:pt x="1097" y="614"/>
                  </a:cubicBezTo>
                  <a:cubicBezTo>
                    <a:pt x="1181" y="614"/>
                    <a:pt x="1181" y="736"/>
                    <a:pt x="1181" y="859"/>
                  </a:cubicBezTo>
                  <a:cubicBezTo>
                    <a:pt x="1181" y="859"/>
                    <a:pt x="1181" y="982"/>
                    <a:pt x="1266" y="1105"/>
                  </a:cubicBezTo>
                  <a:cubicBezTo>
                    <a:pt x="1266" y="1105"/>
                    <a:pt x="1350" y="1105"/>
                    <a:pt x="1350" y="1227"/>
                  </a:cubicBezTo>
                  <a:cubicBezTo>
                    <a:pt x="1350" y="1227"/>
                    <a:pt x="1434" y="1227"/>
                    <a:pt x="1519" y="1227"/>
                  </a:cubicBezTo>
                  <a:cubicBezTo>
                    <a:pt x="1519" y="1350"/>
                    <a:pt x="1603" y="1473"/>
                    <a:pt x="1688" y="1473"/>
                  </a:cubicBezTo>
                  <a:cubicBezTo>
                    <a:pt x="1772" y="1473"/>
                    <a:pt x="1856" y="1473"/>
                    <a:pt x="1941" y="1473"/>
                  </a:cubicBezTo>
                  <a:cubicBezTo>
                    <a:pt x="2025" y="1473"/>
                    <a:pt x="2025" y="1595"/>
                    <a:pt x="2109" y="1718"/>
                  </a:cubicBezTo>
                  <a:cubicBezTo>
                    <a:pt x="2109" y="1718"/>
                    <a:pt x="2109" y="1841"/>
                    <a:pt x="2194" y="1964"/>
                  </a:cubicBezTo>
                  <a:cubicBezTo>
                    <a:pt x="2194" y="1964"/>
                    <a:pt x="2278" y="2086"/>
                    <a:pt x="2363" y="2209"/>
                  </a:cubicBezTo>
                  <a:cubicBezTo>
                    <a:pt x="2447" y="2209"/>
                    <a:pt x="2531" y="2209"/>
                    <a:pt x="2616" y="2209"/>
                  </a:cubicBezTo>
                  <a:cubicBezTo>
                    <a:pt x="2616" y="2209"/>
                    <a:pt x="2784" y="2332"/>
                    <a:pt x="2784" y="2455"/>
                  </a:cubicBezTo>
                  <a:cubicBezTo>
                    <a:pt x="2869" y="2455"/>
                    <a:pt x="2869" y="2577"/>
                    <a:pt x="2869" y="2700"/>
                  </a:cubicBezTo>
                  <a:cubicBezTo>
                    <a:pt x="2869" y="2700"/>
                    <a:pt x="2953" y="2945"/>
                    <a:pt x="3038" y="3068"/>
                  </a:cubicBezTo>
                  <a:cubicBezTo>
                    <a:pt x="3122" y="3068"/>
                    <a:pt x="3206" y="3068"/>
                    <a:pt x="3291" y="3068"/>
                  </a:cubicBezTo>
                  <a:cubicBezTo>
                    <a:pt x="3375" y="3191"/>
                    <a:pt x="3544" y="3191"/>
                    <a:pt x="3544" y="3191"/>
                  </a:cubicBezTo>
                  <a:cubicBezTo>
                    <a:pt x="3628" y="3314"/>
                    <a:pt x="3797" y="3314"/>
                    <a:pt x="3881" y="3314"/>
                  </a:cubicBezTo>
                  <a:cubicBezTo>
                    <a:pt x="3966" y="3436"/>
                    <a:pt x="4050" y="3436"/>
                    <a:pt x="4050" y="3559"/>
                  </a:cubicBezTo>
                  <a:cubicBezTo>
                    <a:pt x="4134" y="3559"/>
                    <a:pt x="4303" y="3682"/>
                    <a:pt x="4303" y="3805"/>
                  </a:cubicBezTo>
                  <a:cubicBezTo>
                    <a:pt x="4388" y="3927"/>
                    <a:pt x="4556" y="4050"/>
                    <a:pt x="4641" y="4173"/>
                  </a:cubicBezTo>
                  <a:cubicBezTo>
                    <a:pt x="4725" y="4173"/>
                    <a:pt x="4809" y="4295"/>
                    <a:pt x="4894" y="4418"/>
                  </a:cubicBezTo>
                  <a:cubicBezTo>
                    <a:pt x="4894" y="4418"/>
                    <a:pt x="4978" y="4541"/>
                    <a:pt x="4978" y="4541"/>
                  </a:cubicBezTo>
                  <a:cubicBezTo>
                    <a:pt x="5063" y="4541"/>
                    <a:pt x="5147" y="4664"/>
                    <a:pt x="5231" y="4664"/>
                  </a:cubicBezTo>
                  <a:cubicBezTo>
                    <a:pt x="5316" y="4664"/>
                    <a:pt x="5484" y="4664"/>
                    <a:pt x="5484" y="4786"/>
                  </a:cubicBezTo>
                  <a:cubicBezTo>
                    <a:pt x="5569" y="4786"/>
                    <a:pt x="5569" y="4909"/>
                    <a:pt x="5653" y="5032"/>
                  </a:cubicBezTo>
                  <a:cubicBezTo>
                    <a:pt x="5653" y="5032"/>
                    <a:pt x="5738" y="5155"/>
                    <a:pt x="5822" y="5155"/>
                  </a:cubicBezTo>
                  <a:cubicBezTo>
                    <a:pt x="5822" y="5277"/>
                    <a:pt x="5906" y="5277"/>
                    <a:pt x="5906" y="5277"/>
                  </a:cubicBezTo>
                  <a:cubicBezTo>
                    <a:pt x="5991" y="5400"/>
                    <a:pt x="5906" y="5523"/>
                    <a:pt x="5906" y="5523"/>
                  </a:cubicBezTo>
                  <a:cubicBezTo>
                    <a:pt x="5906" y="5645"/>
                    <a:pt x="5906" y="5891"/>
                    <a:pt x="5906" y="6014"/>
                  </a:cubicBezTo>
                  <a:cubicBezTo>
                    <a:pt x="5906" y="6136"/>
                    <a:pt x="5822" y="6382"/>
                    <a:pt x="5906" y="6382"/>
                  </a:cubicBezTo>
                  <a:cubicBezTo>
                    <a:pt x="5906" y="6382"/>
                    <a:pt x="5906" y="6505"/>
                    <a:pt x="5906" y="6505"/>
                  </a:cubicBezTo>
                  <a:cubicBezTo>
                    <a:pt x="5991" y="6627"/>
                    <a:pt x="5991" y="6627"/>
                    <a:pt x="6075" y="6750"/>
                  </a:cubicBezTo>
                  <a:cubicBezTo>
                    <a:pt x="6075" y="6750"/>
                    <a:pt x="6159" y="6873"/>
                    <a:pt x="6244" y="6873"/>
                  </a:cubicBezTo>
                  <a:cubicBezTo>
                    <a:pt x="6244" y="6995"/>
                    <a:pt x="6328" y="7118"/>
                    <a:pt x="6328" y="7118"/>
                  </a:cubicBezTo>
                  <a:cubicBezTo>
                    <a:pt x="6413" y="7241"/>
                    <a:pt x="6497" y="7364"/>
                    <a:pt x="6497" y="7486"/>
                  </a:cubicBezTo>
                  <a:cubicBezTo>
                    <a:pt x="6581" y="7486"/>
                    <a:pt x="6666" y="7609"/>
                    <a:pt x="6750" y="7609"/>
                  </a:cubicBezTo>
                  <a:cubicBezTo>
                    <a:pt x="6834" y="7732"/>
                    <a:pt x="7088" y="7855"/>
                    <a:pt x="7172" y="7977"/>
                  </a:cubicBezTo>
                  <a:cubicBezTo>
                    <a:pt x="7256" y="8100"/>
                    <a:pt x="7425" y="8223"/>
                    <a:pt x="7425" y="8223"/>
                  </a:cubicBezTo>
                  <a:cubicBezTo>
                    <a:pt x="7594" y="8345"/>
                    <a:pt x="7762" y="8591"/>
                    <a:pt x="7931" y="8836"/>
                  </a:cubicBezTo>
                  <a:cubicBezTo>
                    <a:pt x="8016" y="8836"/>
                    <a:pt x="8184" y="9082"/>
                    <a:pt x="8269" y="9205"/>
                  </a:cubicBezTo>
                  <a:cubicBezTo>
                    <a:pt x="8353" y="9205"/>
                    <a:pt x="8522" y="9327"/>
                    <a:pt x="8691" y="9450"/>
                  </a:cubicBezTo>
                  <a:cubicBezTo>
                    <a:pt x="8775" y="9573"/>
                    <a:pt x="8944" y="9573"/>
                    <a:pt x="8944" y="9695"/>
                  </a:cubicBezTo>
                  <a:cubicBezTo>
                    <a:pt x="9028" y="9818"/>
                    <a:pt x="9197" y="9941"/>
                    <a:pt x="9281" y="10064"/>
                  </a:cubicBezTo>
                  <a:cubicBezTo>
                    <a:pt x="9366" y="10064"/>
                    <a:pt x="9450" y="10064"/>
                    <a:pt x="9534" y="10186"/>
                  </a:cubicBezTo>
                  <a:cubicBezTo>
                    <a:pt x="9703" y="10186"/>
                    <a:pt x="9872" y="10064"/>
                    <a:pt x="9956" y="10064"/>
                  </a:cubicBezTo>
                  <a:cubicBezTo>
                    <a:pt x="10041" y="10064"/>
                    <a:pt x="10209" y="10064"/>
                    <a:pt x="10209" y="10064"/>
                  </a:cubicBezTo>
                  <a:cubicBezTo>
                    <a:pt x="10378" y="10064"/>
                    <a:pt x="10547" y="9941"/>
                    <a:pt x="10631" y="9941"/>
                  </a:cubicBezTo>
                  <a:cubicBezTo>
                    <a:pt x="10716" y="9818"/>
                    <a:pt x="10969" y="9818"/>
                    <a:pt x="11053" y="9695"/>
                  </a:cubicBezTo>
                  <a:cubicBezTo>
                    <a:pt x="11053" y="9695"/>
                    <a:pt x="11222" y="9695"/>
                    <a:pt x="11306" y="9695"/>
                  </a:cubicBezTo>
                  <a:cubicBezTo>
                    <a:pt x="11391" y="9695"/>
                    <a:pt x="11559" y="9695"/>
                    <a:pt x="11644" y="9695"/>
                  </a:cubicBezTo>
                  <a:cubicBezTo>
                    <a:pt x="11644" y="9818"/>
                    <a:pt x="11728" y="9941"/>
                    <a:pt x="11728" y="9941"/>
                  </a:cubicBezTo>
                  <a:cubicBezTo>
                    <a:pt x="11813" y="10064"/>
                    <a:pt x="11981" y="10186"/>
                    <a:pt x="11981" y="10186"/>
                  </a:cubicBezTo>
                  <a:cubicBezTo>
                    <a:pt x="12066" y="10309"/>
                    <a:pt x="12150" y="10432"/>
                    <a:pt x="12234" y="10555"/>
                  </a:cubicBezTo>
                  <a:cubicBezTo>
                    <a:pt x="12319" y="10555"/>
                    <a:pt x="12487" y="10555"/>
                    <a:pt x="12487" y="10677"/>
                  </a:cubicBezTo>
                  <a:cubicBezTo>
                    <a:pt x="12572" y="10677"/>
                    <a:pt x="12741" y="10800"/>
                    <a:pt x="12825" y="10800"/>
                  </a:cubicBezTo>
                  <a:cubicBezTo>
                    <a:pt x="12994" y="10800"/>
                    <a:pt x="13078" y="10923"/>
                    <a:pt x="13247" y="10923"/>
                  </a:cubicBezTo>
                  <a:cubicBezTo>
                    <a:pt x="13331" y="10923"/>
                    <a:pt x="13500" y="10923"/>
                    <a:pt x="13584" y="10923"/>
                  </a:cubicBezTo>
                  <a:cubicBezTo>
                    <a:pt x="13669" y="10923"/>
                    <a:pt x="13837" y="10923"/>
                    <a:pt x="13837" y="10923"/>
                  </a:cubicBezTo>
                  <a:cubicBezTo>
                    <a:pt x="13922" y="10923"/>
                    <a:pt x="14091" y="11168"/>
                    <a:pt x="14175" y="11168"/>
                  </a:cubicBezTo>
                  <a:cubicBezTo>
                    <a:pt x="14175" y="11291"/>
                    <a:pt x="14344" y="11414"/>
                    <a:pt x="14344" y="11414"/>
                  </a:cubicBezTo>
                  <a:cubicBezTo>
                    <a:pt x="14428" y="11536"/>
                    <a:pt x="14428" y="11659"/>
                    <a:pt x="14512" y="11782"/>
                  </a:cubicBezTo>
                  <a:cubicBezTo>
                    <a:pt x="14597" y="12027"/>
                    <a:pt x="14681" y="12273"/>
                    <a:pt x="14766" y="12518"/>
                  </a:cubicBezTo>
                  <a:cubicBezTo>
                    <a:pt x="14766" y="12641"/>
                    <a:pt x="14850" y="12764"/>
                    <a:pt x="14934" y="12886"/>
                  </a:cubicBezTo>
                  <a:cubicBezTo>
                    <a:pt x="14934" y="13009"/>
                    <a:pt x="15019" y="13255"/>
                    <a:pt x="15019" y="13377"/>
                  </a:cubicBezTo>
                  <a:cubicBezTo>
                    <a:pt x="15019" y="13500"/>
                    <a:pt x="15019" y="13623"/>
                    <a:pt x="15103" y="13745"/>
                  </a:cubicBezTo>
                  <a:cubicBezTo>
                    <a:pt x="15103" y="13868"/>
                    <a:pt x="15188" y="14114"/>
                    <a:pt x="15272" y="14236"/>
                  </a:cubicBezTo>
                  <a:cubicBezTo>
                    <a:pt x="15356" y="14236"/>
                    <a:pt x="15441" y="14359"/>
                    <a:pt x="15525" y="14359"/>
                  </a:cubicBezTo>
                  <a:cubicBezTo>
                    <a:pt x="15609" y="14359"/>
                    <a:pt x="15694" y="14605"/>
                    <a:pt x="15778" y="14727"/>
                  </a:cubicBezTo>
                  <a:cubicBezTo>
                    <a:pt x="15862" y="14727"/>
                    <a:pt x="15947" y="14850"/>
                    <a:pt x="16031" y="14850"/>
                  </a:cubicBezTo>
                  <a:cubicBezTo>
                    <a:pt x="16031" y="14973"/>
                    <a:pt x="16200" y="14850"/>
                    <a:pt x="16200" y="14850"/>
                  </a:cubicBezTo>
                  <a:cubicBezTo>
                    <a:pt x="16284" y="14850"/>
                    <a:pt x="16453" y="14850"/>
                    <a:pt x="16453" y="14850"/>
                  </a:cubicBezTo>
                  <a:cubicBezTo>
                    <a:pt x="16537" y="14850"/>
                    <a:pt x="16791" y="14727"/>
                    <a:pt x="16875" y="14727"/>
                  </a:cubicBezTo>
                  <a:cubicBezTo>
                    <a:pt x="16959" y="14727"/>
                    <a:pt x="16959" y="14727"/>
                    <a:pt x="17044" y="14850"/>
                  </a:cubicBezTo>
                  <a:cubicBezTo>
                    <a:pt x="17128" y="14850"/>
                    <a:pt x="17212" y="15218"/>
                    <a:pt x="17297" y="15341"/>
                  </a:cubicBezTo>
                  <a:cubicBezTo>
                    <a:pt x="17297" y="15464"/>
                    <a:pt x="17381" y="15709"/>
                    <a:pt x="17466" y="15709"/>
                  </a:cubicBezTo>
                  <a:cubicBezTo>
                    <a:pt x="17466" y="15832"/>
                    <a:pt x="17466" y="15832"/>
                    <a:pt x="17550" y="15832"/>
                  </a:cubicBezTo>
                  <a:cubicBezTo>
                    <a:pt x="17550" y="15832"/>
                    <a:pt x="17719" y="15955"/>
                    <a:pt x="17803" y="16077"/>
                  </a:cubicBezTo>
                  <a:cubicBezTo>
                    <a:pt x="17803" y="16077"/>
                    <a:pt x="17887" y="16077"/>
                    <a:pt x="17972" y="16077"/>
                  </a:cubicBezTo>
                  <a:cubicBezTo>
                    <a:pt x="17972" y="16077"/>
                    <a:pt x="18141" y="16200"/>
                    <a:pt x="18141" y="16323"/>
                  </a:cubicBezTo>
                  <a:cubicBezTo>
                    <a:pt x="18225" y="16323"/>
                    <a:pt x="18309" y="16568"/>
                    <a:pt x="18394" y="16568"/>
                  </a:cubicBezTo>
                  <a:cubicBezTo>
                    <a:pt x="18478" y="16568"/>
                    <a:pt x="18563" y="16691"/>
                    <a:pt x="18647" y="16814"/>
                  </a:cubicBezTo>
                  <a:cubicBezTo>
                    <a:pt x="18731" y="16814"/>
                    <a:pt x="18900" y="16936"/>
                    <a:pt x="18984" y="16936"/>
                  </a:cubicBezTo>
                  <a:cubicBezTo>
                    <a:pt x="19069" y="16936"/>
                    <a:pt x="19153" y="16936"/>
                    <a:pt x="19237" y="16936"/>
                  </a:cubicBezTo>
                  <a:cubicBezTo>
                    <a:pt x="19322" y="17059"/>
                    <a:pt x="19406" y="17059"/>
                    <a:pt x="19491" y="17182"/>
                  </a:cubicBezTo>
                  <a:cubicBezTo>
                    <a:pt x="19575" y="17305"/>
                    <a:pt x="19575" y="17427"/>
                    <a:pt x="19659" y="17550"/>
                  </a:cubicBezTo>
                  <a:cubicBezTo>
                    <a:pt x="19659" y="17550"/>
                    <a:pt x="19828" y="17795"/>
                    <a:pt x="19912" y="17673"/>
                  </a:cubicBezTo>
                  <a:cubicBezTo>
                    <a:pt x="19912" y="17673"/>
                    <a:pt x="19912" y="17550"/>
                    <a:pt x="19997" y="17427"/>
                  </a:cubicBezTo>
                  <a:cubicBezTo>
                    <a:pt x="19997" y="17427"/>
                    <a:pt x="20166" y="17427"/>
                    <a:pt x="20250" y="17427"/>
                  </a:cubicBezTo>
                  <a:cubicBezTo>
                    <a:pt x="20334" y="17427"/>
                    <a:pt x="20419" y="17305"/>
                    <a:pt x="20503" y="17305"/>
                  </a:cubicBezTo>
                  <a:cubicBezTo>
                    <a:pt x="20503" y="17427"/>
                    <a:pt x="20587" y="17427"/>
                    <a:pt x="20587" y="17427"/>
                  </a:cubicBezTo>
                  <a:cubicBezTo>
                    <a:pt x="20672" y="17550"/>
                    <a:pt x="20756" y="17673"/>
                    <a:pt x="20756" y="17673"/>
                  </a:cubicBezTo>
                  <a:cubicBezTo>
                    <a:pt x="20841" y="17795"/>
                    <a:pt x="20925" y="17918"/>
                    <a:pt x="20925" y="18041"/>
                  </a:cubicBezTo>
                  <a:cubicBezTo>
                    <a:pt x="20925" y="18164"/>
                    <a:pt x="20841" y="18286"/>
                    <a:pt x="20925" y="18409"/>
                  </a:cubicBezTo>
                  <a:cubicBezTo>
                    <a:pt x="20925" y="18409"/>
                    <a:pt x="20925" y="18532"/>
                    <a:pt x="20925" y="18532"/>
                  </a:cubicBezTo>
                  <a:cubicBezTo>
                    <a:pt x="21009" y="18532"/>
                    <a:pt x="21094" y="18532"/>
                    <a:pt x="21094" y="18532"/>
                  </a:cubicBezTo>
                  <a:cubicBezTo>
                    <a:pt x="21178" y="18655"/>
                    <a:pt x="21347" y="18655"/>
                    <a:pt x="21347" y="18655"/>
                  </a:cubicBezTo>
                  <a:cubicBezTo>
                    <a:pt x="21431" y="18777"/>
                    <a:pt x="21431" y="18777"/>
                    <a:pt x="21431" y="18900"/>
                  </a:cubicBezTo>
                  <a:cubicBezTo>
                    <a:pt x="21516" y="18900"/>
                    <a:pt x="21516" y="19023"/>
                    <a:pt x="21516" y="191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90">
              <a:extLst>
                <a:ext uri="{FF2B5EF4-FFF2-40B4-BE49-F238E27FC236}">
                  <a16:creationId xmlns:a16="http://schemas.microsoft.com/office/drawing/2014/main" id="{F35BD897-B571-44FE-9679-8B0F0EAEFFE9}"/>
                </a:ext>
              </a:extLst>
            </p:cNvPr>
            <p:cNvSpPr/>
            <p:nvPr/>
          </p:nvSpPr>
          <p:spPr>
            <a:xfrm>
              <a:off x="7378661" y="0"/>
              <a:ext cx="1703418" cy="1169343"/>
            </a:xfrm>
            <a:custGeom>
              <a:avLst/>
              <a:gdLst/>
              <a:ahLst/>
              <a:cxnLst>
                <a:cxn ang="0">
                  <a:pos x="wd2" y="hd2"/>
                </a:cxn>
                <a:cxn ang="5400000">
                  <a:pos x="wd2" y="hd2"/>
                </a:cxn>
                <a:cxn ang="10800000">
                  <a:pos x="wd2" y="hd2"/>
                </a:cxn>
                <a:cxn ang="16200000">
                  <a:pos x="wd2" y="hd2"/>
                </a:cxn>
              </a:cxnLst>
              <a:rect l="0" t="0" r="r" b="b"/>
              <a:pathLst>
                <a:path w="21600" h="21600" extrusionOk="0">
                  <a:moveTo>
                    <a:pt x="21516" y="19145"/>
                  </a:moveTo>
                  <a:cubicBezTo>
                    <a:pt x="21516" y="19268"/>
                    <a:pt x="21600" y="19391"/>
                    <a:pt x="21600" y="19514"/>
                  </a:cubicBezTo>
                  <a:cubicBezTo>
                    <a:pt x="21600" y="19514"/>
                    <a:pt x="21516" y="19636"/>
                    <a:pt x="21516" y="19636"/>
                  </a:cubicBezTo>
                  <a:cubicBezTo>
                    <a:pt x="21431" y="19759"/>
                    <a:pt x="21431" y="19759"/>
                    <a:pt x="21431" y="19759"/>
                  </a:cubicBezTo>
                  <a:cubicBezTo>
                    <a:pt x="21347" y="19882"/>
                    <a:pt x="21094" y="19882"/>
                    <a:pt x="21009" y="19882"/>
                  </a:cubicBezTo>
                  <a:cubicBezTo>
                    <a:pt x="20925" y="19882"/>
                    <a:pt x="20756" y="19882"/>
                    <a:pt x="20672" y="19759"/>
                  </a:cubicBezTo>
                  <a:cubicBezTo>
                    <a:pt x="20672" y="19759"/>
                    <a:pt x="20503" y="19759"/>
                    <a:pt x="20419" y="19759"/>
                  </a:cubicBezTo>
                  <a:cubicBezTo>
                    <a:pt x="20334" y="19759"/>
                    <a:pt x="20166" y="19636"/>
                    <a:pt x="20081" y="19636"/>
                  </a:cubicBezTo>
                  <a:cubicBezTo>
                    <a:pt x="19997" y="19759"/>
                    <a:pt x="19912" y="19882"/>
                    <a:pt x="19912" y="20005"/>
                  </a:cubicBezTo>
                  <a:cubicBezTo>
                    <a:pt x="19828" y="20005"/>
                    <a:pt x="19744" y="20127"/>
                    <a:pt x="19659" y="20127"/>
                  </a:cubicBezTo>
                  <a:cubicBezTo>
                    <a:pt x="19659" y="20250"/>
                    <a:pt x="19659" y="20373"/>
                    <a:pt x="19659" y="20373"/>
                  </a:cubicBezTo>
                  <a:cubicBezTo>
                    <a:pt x="19659" y="20495"/>
                    <a:pt x="19659" y="20741"/>
                    <a:pt x="19575" y="20864"/>
                  </a:cubicBezTo>
                  <a:cubicBezTo>
                    <a:pt x="19575" y="20986"/>
                    <a:pt x="19406" y="21109"/>
                    <a:pt x="19406" y="21109"/>
                  </a:cubicBezTo>
                  <a:cubicBezTo>
                    <a:pt x="19322" y="21109"/>
                    <a:pt x="19237" y="21109"/>
                    <a:pt x="19153" y="21109"/>
                  </a:cubicBezTo>
                  <a:cubicBezTo>
                    <a:pt x="18984" y="21109"/>
                    <a:pt x="18816" y="21109"/>
                    <a:pt x="18731" y="21109"/>
                  </a:cubicBezTo>
                  <a:cubicBezTo>
                    <a:pt x="18647" y="20986"/>
                    <a:pt x="18478" y="20986"/>
                    <a:pt x="18478" y="20864"/>
                  </a:cubicBezTo>
                  <a:cubicBezTo>
                    <a:pt x="18394" y="20864"/>
                    <a:pt x="18394" y="20618"/>
                    <a:pt x="18394" y="20618"/>
                  </a:cubicBezTo>
                  <a:cubicBezTo>
                    <a:pt x="18478" y="20495"/>
                    <a:pt x="18478" y="20250"/>
                    <a:pt x="18478" y="20250"/>
                  </a:cubicBezTo>
                  <a:cubicBezTo>
                    <a:pt x="18478" y="20127"/>
                    <a:pt x="18478" y="20005"/>
                    <a:pt x="18478" y="19882"/>
                  </a:cubicBezTo>
                  <a:cubicBezTo>
                    <a:pt x="18478" y="19882"/>
                    <a:pt x="18394" y="19882"/>
                    <a:pt x="18394" y="19882"/>
                  </a:cubicBezTo>
                  <a:cubicBezTo>
                    <a:pt x="18309" y="19882"/>
                    <a:pt x="18225" y="19882"/>
                    <a:pt x="18141" y="20005"/>
                  </a:cubicBezTo>
                  <a:cubicBezTo>
                    <a:pt x="18141" y="20005"/>
                    <a:pt x="18056" y="20127"/>
                    <a:pt x="17972" y="20250"/>
                  </a:cubicBezTo>
                  <a:cubicBezTo>
                    <a:pt x="17972" y="20250"/>
                    <a:pt x="17803" y="20495"/>
                    <a:pt x="17803" y="20618"/>
                  </a:cubicBezTo>
                  <a:cubicBezTo>
                    <a:pt x="17719" y="20741"/>
                    <a:pt x="17550" y="20864"/>
                    <a:pt x="17466" y="20986"/>
                  </a:cubicBezTo>
                  <a:cubicBezTo>
                    <a:pt x="17466" y="20986"/>
                    <a:pt x="17381" y="21109"/>
                    <a:pt x="17297" y="21109"/>
                  </a:cubicBezTo>
                  <a:cubicBezTo>
                    <a:pt x="17212" y="21232"/>
                    <a:pt x="17044" y="21232"/>
                    <a:pt x="16959" y="21232"/>
                  </a:cubicBezTo>
                  <a:cubicBezTo>
                    <a:pt x="16959" y="21109"/>
                    <a:pt x="16791" y="21109"/>
                    <a:pt x="16706" y="21109"/>
                  </a:cubicBezTo>
                  <a:cubicBezTo>
                    <a:pt x="16622" y="21109"/>
                    <a:pt x="16537" y="20986"/>
                    <a:pt x="16453" y="20986"/>
                  </a:cubicBezTo>
                  <a:cubicBezTo>
                    <a:pt x="16453" y="20864"/>
                    <a:pt x="16369" y="20741"/>
                    <a:pt x="16284" y="20618"/>
                  </a:cubicBezTo>
                  <a:cubicBezTo>
                    <a:pt x="16284" y="20618"/>
                    <a:pt x="16284" y="20373"/>
                    <a:pt x="16200" y="20250"/>
                  </a:cubicBezTo>
                  <a:cubicBezTo>
                    <a:pt x="16200" y="20250"/>
                    <a:pt x="16116" y="20127"/>
                    <a:pt x="16116" y="20127"/>
                  </a:cubicBezTo>
                  <a:cubicBezTo>
                    <a:pt x="16116" y="20127"/>
                    <a:pt x="16031" y="20127"/>
                    <a:pt x="15947" y="20127"/>
                  </a:cubicBezTo>
                  <a:cubicBezTo>
                    <a:pt x="15947" y="20127"/>
                    <a:pt x="15947" y="20250"/>
                    <a:pt x="15862" y="20373"/>
                  </a:cubicBezTo>
                  <a:cubicBezTo>
                    <a:pt x="15862" y="20373"/>
                    <a:pt x="15862" y="20495"/>
                    <a:pt x="15862" y="20618"/>
                  </a:cubicBezTo>
                  <a:cubicBezTo>
                    <a:pt x="15778" y="20741"/>
                    <a:pt x="15778" y="20864"/>
                    <a:pt x="15778" y="20986"/>
                  </a:cubicBezTo>
                  <a:cubicBezTo>
                    <a:pt x="15694" y="20986"/>
                    <a:pt x="15609" y="21109"/>
                    <a:pt x="15525" y="21232"/>
                  </a:cubicBezTo>
                  <a:cubicBezTo>
                    <a:pt x="15441" y="21355"/>
                    <a:pt x="15356" y="21355"/>
                    <a:pt x="15272" y="21477"/>
                  </a:cubicBezTo>
                  <a:cubicBezTo>
                    <a:pt x="15188" y="21477"/>
                    <a:pt x="14934" y="21477"/>
                    <a:pt x="14850" y="21477"/>
                  </a:cubicBezTo>
                  <a:cubicBezTo>
                    <a:pt x="14681" y="21600"/>
                    <a:pt x="14512" y="21600"/>
                    <a:pt x="14428" y="21600"/>
                  </a:cubicBezTo>
                  <a:cubicBezTo>
                    <a:pt x="14428" y="21600"/>
                    <a:pt x="14259" y="21600"/>
                    <a:pt x="14259" y="21600"/>
                  </a:cubicBezTo>
                  <a:cubicBezTo>
                    <a:pt x="14091" y="21600"/>
                    <a:pt x="13922" y="21600"/>
                    <a:pt x="13837" y="21477"/>
                  </a:cubicBezTo>
                  <a:cubicBezTo>
                    <a:pt x="13669" y="21355"/>
                    <a:pt x="13500" y="21232"/>
                    <a:pt x="13416" y="21109"/>
                  </a:cubicBezTo>
                  <a:cubicBezTo>
                    <a:pt x="13331" y="20986"/>
                    <a:pt x="13078" y="20741"/>
                    <a:pt x="12994" y="20618"/>
                  </a:cubicBezTo>
                  <a:cubicBezTo>
                    <a:pt x="12825" y="20495"/>
                    <a:pt x="12572" y="20250"/>
                    <a:pt x="12403" y="20005"/>
                  </a:cubicBezTo>
                  <a:cubicBezTo>
                    <a:pt x="12403" y="20005"/>
                    <a:pt x="12319" y="19882"/>
                    <a:pt x="12234" y="19882"/>
                  </a:cubicBezTo>
                  <a:cubicBezTo>
                    <a:pt x="12234" y="19759"/>
                    <a:pt x="12066" y="19882"/>
                    <a:pt x="12066" y="19759"/>
                  </a:cubicBezTo>
                  <a:cubicBezTo>
                    <a:pt x="11981" y="19636"/>
                    <a:pt x="12150" y="19514"/>
                    <a:pt x="12150" y="19514"/>
                  </a:cubicBezTo>
                  <a:cubicBezTo>
                    <a:pt x="12150" y="19514"/>
                    <a:pt x="12150" y="19268"/>
                    <a:pt x="12150" y="19268"/>
                  </a:cubicBezTo>
                  <a:cubicBezTo>
                    <a:pt x="12150" y="19145"/>
                    <a:pt x="11981" y="19023"/>
                    <a:pt x="11981" y="18900"/>
                  </a:cubicBezTo>
                  <a:cubicBezTo>
                    <a:pt x="11897" y="18900"/>
                    <a:pt x="11728" y="18777"/>
                    <a:pt x="11728" y="18777"/>
                  </a:cubicBezTo>
                  <a:cubicBezTo>
                    <a:pt x="11559" y="18655"/>
                    <a:pt x="11475" y="18532"/>
                    <a:pt x="11306" y="18409"/>
                  </a:cubicBezTo>
                  <a:cubicBezTo>
                    <a:pt x="11222" y="18286"/>
                    <a:pt x="11053" y="18041"/>
                    <a:pt x="10969" y="17918"/>
                  </a:cubicBezTo>
                  <a:cubicBezTo>
                    <a:pt x="10969" y="17918"/>
                    <a:pt x="10800" y="17795"/>
                    <a:pt x="10716" y="17673"/>
                  </a:cubicBezTo>
                  <a:cubicBezTo>
                    <a:pt x="10716" y="17550"/>
                    <a:pt x="10547" y="17427"/>
                    <a:pt x="10547" y="17305"/>
                  </a:cubicBezTo>
                  <a:cubicBezTo>
                    <a:pt x="10462" y="17305"/>
                    <a:pt x="10462" y="17182"/>
                    <a:pt x="10462" y="17059"/>
                  </a:cubicBezTo>
                  <a:cubicBezTo>
                    <a:pt x="10378" y="17059"/>
                    <a:pt x="10378" y="16814"/>
                    <a:pt x="10378" y="16691"/>
                  </a:cubicBezTo>
                  <a:cubicBezTo>
                    <a:pt x="10378" y="16568"/>
                    <a:pt x="10462" y="16445"/>
                    <a:pt x="10462" y="16323"/>
                  </a:cubicBezTo>
                  <a:cubicBezTo>
                    <a:pt x="10462" y="16323"/>
                    <a:pt x="10547" y="16200"/>
                    <a:pt x="10547" y="16077"/>
                  </a:cubicBezTo>
                  <a:cubicBezTo>
                    <a:pt x="10547" y="16077"/>
                    <a:pt x="10547" y="15955"/>
                    <a:pt x="10547" y="15955"/>
                  </a:cubicBezTo>
                  <a:cubicBezTo>
                    <a:pt x="10547" y="15832"/>
                    <a:pt x="10547" y="15832"/>
                    <a:pt x="10462" y="15709"/>
                  </a:cubicBezTo>
                  <a:cubicBezTo>
                    <a:pt x="10462" y="15586"/>
                    <a:pt x="10378" y="15464"/>
                    <a:pt x="10294" y="15341"/>
                  </a:cubicBezTo>
                  <a:cubicBezTo>
                    <a:pt x="10209" y="15341"/>
                    <a:pt x="9956" y="15218"/>
                    <a:pt x="9956" y="15095"/>
                  </a:cubicBezTo>
                  <a:cubicBezTo>
                    <a:pt x="9787" y="15095"/>
                    <a:pt x="9534" y="14850"/>
                    <a:pt x="9450" y="14850"/>
                  </a:cubicBezTo>
                  <a:cubicBezTo>
                    <a:pt x="9366" y="14727"/>
                    <a:pt x="9113" y="14482"/>
                    <a:pt x="9028" y="14359"/>
                  </a:cubicBezTo>
                  <a:cubicBezTo>
                    <a:pt x="8944" y="14359"/>
                    <a:pt x="8859" y="14114"/>
                    <a:pt x="8775" y="14114"/>
                  </a:cubicBezTo>
                  <a:cubicBezTo>
                    <a:pt x="8691" y="13991"/>
                    <a:pt x="8522" y="13868"/>
                    <a:pt x="8438" y="13745"/>
                  </a:cubicBezTo>
                  <a:cubicBezTo>
                    <a:pt x="8438" y="13745"/>
                    <a:pt x="8353" y="13623"/>
                    <a:pt x="8353" y="13623"/>
                  </a:cubicBezTo>
                  <a:cubicBezTo>
                    <a:pt x="8269" y="13623"/>
                    <a:pt x="8184" y="13500"/>
                    <a:pt x="8184" y="13500"/>
                  </a:cubicBezTo>
                  <a:cubicBezTo>
                    <a:pt x="8100" y="13377"/>
                    <a:pt x="8016" y="13255"/>
                    <a:pt x="8016" y="13255"/>
                  </a:cubicBezTo>
                  <a:cubicBezTo>
                    <a:pt x="7931" y="13132"/>
                    <a:pt x="7847" y="13132"/>
                    <a:pt x="7762" y="13009"/>
                  </a:cubicBezTo>
                  <a:cubicBezTo>
                    <a:pt x="7678" y="13009"/>
                    <a:pt x="7594" y="12886"/>
                    <a:pt x="7509" y="12886"/>
                  </a:cubicBezTo>
                  <a:cubicBezTo>
                    <a:pt x="7425" y="12764"/>
                    <a:pt x="7341" y="12641"/>
                    <a:pt x="7256" y="12641"/>
                  </a:cubicBezTo>
                  <a:cubicBezTo>
                    <a:pt x="7172" y="12641"/>
                    <a:pt x="7003" y="12518"/>
                    <a:pt x="7003" y="12518"/>
                  </a:cubicBezTo>
                  <a:cubicBezTo>
                    <a:pt x="6919" y="12518"/>
                    <a:pt x="6834" y="12395"/>
                    <a:pt x="6750" y="12395"/>
                  </a:cubicBezTo>
                  <a:cubicBezTo>
                    <a:pt x="6666" y="12395"/>
                    <a:pt x="6497" y="12150"/>
                    <a:pt x="6413" y="12150"/>
                  </a:cubicBezTo>
                  <a:cubicBezTo>
                    <a:pt x="6413" y="12150"/>
                    <a:pt x="6244" y="12027"/>
                    <a:pt x="6159" y="12027"/>
                  </a:cubicBezTo>
                  <a:cubicBezTo>
                    <a:pt x="6075" y="11905"/>
                    <a:pt x="5991" y="11905"/>
                    <a:pt x="5906" y="11905"/>
                  </a:cubicBezTo>
                  <a:cubicBezTo>
                    <a:pt x="5822" y="11782"/>
                    <a:pt x="5738" y="11659"/>
                    <a:pt x="5738" y="11536"/>
                  </a:cubicBezTo>
                  <a:cubicBezTo>
                    <a:pt x="5653" y="11536"/>
                    <a:pt x="5569" y="11536"/>
                    <a:pt x="5484" y="11414"/>
                  </a:cubicBezTo>
                  <a:cubicBezTo>
                    <a:pt x="5484" y="11414"/>
                    <a:pt x="5400" y="11291"/>
                    <a:pt x="5316" y="11168"/>
                  </a:cubicBezTo>
                  <a:cubicBezTo>
                    <a:pt x="5231" y="11168"/>
                    <a:pt x="5147" y="11045"/>
                    <a:pt x="5063" y="11045"/>
                  </a:cubicBezTo>
                  <a:cubicBezTo>
                    <a:pt x="4978" y="11045"/>
                    <a:pt x="4809" y="10923"/>
                    <a:pt x="4809" y="10923"/>
                  </a:cubicBezTo>
                  <a:cubicBezTo>
                    <a:pt x="4725" y="10800"/>
                    <a:pt x="4641" y="10677"/>
                    <a:pt x="4641" y="10677"/>
                  </a:cubicBezTo>
                  <a:cubicBezTo>
                    <a:pt x="4556" y="10555"/>
                    <a:pt x="4472" y="10432"/>
                    <a:pt x="4388" y="10432"/>
                  </a:cubicBezTo>
                  <a:cubicBezTo>
                    <a:pt x="4388" y="10309"/>
                    <a:pt x="4303" y="10186"/>
                    <a:pt x="4303" y="10064"/>
                  </a:cubicBezTo>
                  <a:cubicBezTo>
                    <a:pt x="4303" y="10064"/>
                    <a:pt x="4303" y="10064"/>
                    <a:pt x="4303" y="10064"/>
                  </a:cubicBezTo>
                  <a:cubicBezTo>
                    <a:pt x="4303" y="10064"/>
                    <a:pt x="4388" y="9941"/>
                    <a:pt x="4388" y="9818"/>
                  </a:cubicBezTo>
                  <a:cubicBezTo>
                    <a:pt x="4388" y="9818"/>
                    <a:pt x="4303" y="9695"/>
                    <a:pt x="4303" y="9573"/>
                  </a:cubicBezTo>
                  <a:cubicBezTo>
                    <a:pt x="4303" y="9573"/>
                    <a:pt x="4472" y="9573"/>
                    <a:pt x="4472" y="9573"/>
                  </a:cubicBezTo>
                  <a:cubicBezTo>
                    <a:pt x="4556" y="9573"/>
                    <a:pt x="4641" y="9695"/>
                    <a:pt x="4641" y="9818"/>
                  </a:cubicBezTo>
                  <a:cubicBezTo>
                    <a:pt x="4725" y="9818"/>
                    <a:pt x="4809" y="9818"/>
                    <a:pt x="4894" y="9818"/>
                  </a:cubicBezTo>
                  <a:cubicBezTo>
                    <a:pt x="4978" y="9818"/>
                    <a:pt x="5147" y="9818"/>
                    <a:pt x="5316" y="9695"/>
                  </a:cubicBezTo>
                  <a:cubicBezTo>
                    <a:pt x="5316" y="9695"/>
                    <a:pt x="5400" y="9450"/>
                    <a:pt x="5400" y="9327"/>
                  </a:cubicBezTo>
                  <a:cubicBezTo>
                    <a:pt x="5400" y="9205"/>
                    <a:pt x="5400" y="8959"/>
                    <a:pt x="5400" y="8714"/>
                  </a:cubicBezTo>
                  <a:cubicBezTo>
                    <a:pt x="5400" y="8714"/>
                    <a:pt x="5316" y="8591"/>
                    <a:pt x="5316" y="8468"/>
                  </a:cubicBezTo>
                  <a:cubicBezTo>
                    <a:pt x="5231" y="8345"/>
                    <a:pt x="5063" y="8100"/>
                    <a:pt x="4978" y="7977"/>
                  </a:cubicBezTo>
                  <a:cubicBezTo>
                    <a:pt x="4978" y="7855"/>
                    <a:pt x="4894" y="7855"/>
                    <a:pt x="4809" y="7855"/>
                  </a:cubicBezTo>
                  <a:cubicBezTo>
                    <a:pt x="4809" y="7855"/>
                    <a:pt x="4725" y="7855"/>
                    <a:pt x="4725" y="7855"/>
                  </a:cubicBezTo>
                  <a:cubicBezTo>
                    <a:pt x="4725" y="7732"/>
                    <a:pt x="4725" y="7732"/>
                    <a:pt x="4725" y="7609"/>
                  </a:cubicBezTo>
                  <a:cubicBezTo>
                    <a:pt x="4725" y="7609"/>
                    <a:pt x="4809" y="7609"/>
                    <a:pt x="4809" y="7609"/>
                  </a:cubicBezTo>
                  <a:cubicBezTo>
                    <a:pt x="4894" y="7486"/>
                    <a:pt x="4978" y="7364"/>
                    <a:pt x="4978" y="7364"/>
                  </a:cubicBezTo>
                  <a:cubicBezTo>
                    <a:pt x="4978" y="7241"/>
                    <a:pt x="4978" y="7241"/>
                    <a:pt x="4978" y="7118"/>
                  </a:cubicBezTo>
                  <a:cubicBezTo>
                    <a:pt x="4978" y="7118"/>
                    <a:pt x="4894" y="7241"/>
                    <a:pt x="4809" y="7241"/>
                  </a:cubicBezTo>
                  <a:cubicBezTo>
                    <a:pt x="4809" y="7241"/>
                    <a:pt x="4725" y="7241"/>
                    <a:pt x="4641" y="7241"/>
                  </a:cubicBezTo>
                  <a:cubicBezTo>
                    <a:pt x="4641" y="7241"/>
                    <a:pt x="4556" y="7241"/>
                    <a:pt x="4472" y="7118"/>
                  </a:cubicBezTo>
                  <a:cubicBezTo>
                    <a:pt x="4472" y="7118"/>
                    <a:pt x="4472" y="7118"/>
                    <a:pt x="4472" y="7118"/>
                  </a:cubicBezTo>
                  <a:cubicBezTo>
                    <a:pt x="4388" y="7118"/>
                    <a:pt x="4388" y="6995"/>
                    <a:pt x="4388" y="6873"/>
                  </a:cubicBezTo>
                  <a:cubicBezTo>
                    <a:pt x="4388" y="6750"/>
                    <a:pt x="4388" y="6627"/>
                    <a:pt x="4388" y="6505"/>
                  </a:cubicBezTo>
                  <a:cubicBezTo>
                    <a:pt x="4472" y="6382"/>
                    <a:pt x="4472" y="6259"/>
                    <a:pt x="4472" y="6136"/>
                  </a:cubicBezTo>
                  <a:cubicBezTo>
                    <a:pt x="4472" y="6014"/>
                    <a:pt x="4472" y="5645"/>
                    <a:pt x="4388" y="5645"/>
                  </a:cubicBezTo>
                  <a:cubicBezTo>
                    <a:pt x="4388" y="5523"/>
                    <a:pt x="4219" y="5400"/>
                    <a:pt x="4134" y="5277"/>
                  </a:cubicBezTo>
                  <a:cubicBezTo>
                    <a:pt x="4134" y="5155"/>
                    <a:pt x="3966" y="5032"/>
                    <a:pt x="3966" y="4909"/>
                  </a:cubicBezTo>
                  <a:cubicBezTo>
                    <a:pt x="3881" y="4909"/>
                    <a:pt x="3797" y="4664"/>
                    <a:pt x="3713" y="4664"/>
                  </a:cubicBezTo>
                  <a:cubicBezTo>
                    <a:pt x="3713" y="4541"/>
                    <a:pt x="3544" y="4418"/>
                    <a:pt x="3544" y="4418"/>
                  </a:cubicBezTo>
                  <a:cubicBezTo>
                    <a:pt x="3544" y="4295"/>
                    <a:pt x="3544" y="4295"/>
                    <a:pt x="3459" y="4295"/>
                  </a:cubicBezTo>
                  <a:cubicBezTo>
                    <a:pt x="3459" y="4295"/>
                    <a:pt x="3375" y="4173"/>
                    <a:pt x="3291" y="4173"/>
                  </a:cubicBezTo>
                  <a:cubicBezTo>
                    <a:pt x="3291" y="4173"/>
                    <a:pt x="3122" y="4173"/>
                    <a:pt x="3122" y="4173"/>
                  </a:cubicBezTo>
                  <a:cubicBezTo>
                    <a:pt x="3038" y="4173"/>
                    <a:pt x="3038" y="4173"/>
                    <a:pt x="2953" y="4173"/>
                  </a:cubicBezTo>
                  <a:cubicBezTo>
                    <a:pt x="2953" y="4173"/>
                    <a:pt x="2784" y="4173"/>
                    <a:pt x="2784" y="4050"/>
                  </a:cubicBezTo>
                  <a:cubicBezTo>
                    <a:pt x="2700" y="4050"/>
                    <a:pt x="2616" y="3927"/>
                    <a:pt x="2616" y="3927"/>
                  </a:cubicBezTo>
                  <a:cubicBezTo>
                    <a:pt x="2616" y="3805"/>
                    <a:pt x="2531" y="3682"/>
                    <a:pt x="2531" y="3682"/>
                  </a:cubicBezTo>
                  <a:cubicBezTo>
                    <a:pt x="2447" y="3559"/>
                    <a:pt x="2363" y="3559"/>
                    <a:pt x="2278" y="3559"/>
                  </a:cubicBezTo>
                  <a:cubicBezTo>
                    <a:pt x="2194" y="3436"/>
                    <a:pt x="2025" y="3436"/>
                    <a:pt x="2025" y="3314"/>
                  </a:cubicBezTo>
                  <a:cubicBezTo>
                    <a:pt x="1941" y="3314"/>
                    <a:pt x="1772" y="3191"/>
                    <a:pt x="1688" y="3068"/>
                  </a:cubicBezTo>
                  <a:cubicBezTo>
                    <a:pt x="1603" y="3068"/>
                    <a:pt x="1519" y="2823"/>
                    <a:pt x="1434" y="2700"/>
                  </a:cubicBezTo>
                  <a:cubicBezTo>
                    <a:pt x="1350" y="2700"/>
                    <a:pt x="1181" y="2577"/>
                    <a:pt x="1097" y="2577"/>
                  </a:cubicBezTo>
                  <a:cubicBezTo>
                    <a:pt x="1097" y="2455"/>
                    <a:pt x="1013" y="2332"/>
                    <a:pt x="928" y="2209"/>
                  </a:cubicBezTo>
                  <a:cubicBezTo>
                    <a:pt x="844" y="2086"/>
                    <a:pt x="759" y="1964"/>
                    <a:pt x="759" y="1964"/>
                  </a:cubicBezTo>
                  <a:cubicBezTo>
                    <a:pt x="675" y="1841"/>
                    <a:pt x="591" y="1841"/>
                    <a:pt x="506" y="1718"/>
                  </a:cubicBezTo>
                  <a:cubicBezTo>
                    <a:pt x="506" y="1718"/>
                    <a:pt x="506" y="1595"/>
                    <a:pt x="506" y="1473"/>
                  </a:cubicBezTo>
                  <a:cubicBezTo>
                    <a:pt x="506" y="1473"/>
                    <a:pt x="591" y="1350"/>
                    <a:pt x="591" y="1227"/>
                  </a:cubicBezTo>
                  <a:cubicBezTo>
                    <a:pt x="591" y="1227"/>
                    <a:pt x="506" y="1227"/>
                    <a:pt x="506" y="1227"/>
                  </a:cubicBezTo>
                  <a:cubicBezTo>
                    <a:pt x="506" y="1227"/>
                    <a:pt x="338" y="1105"/>
                    <a:pt x="338" y="1105"/>
                  </a:cubicBezTo>
                  <a:cubicBezTo>
                    <a:pt x="253" y="982"/>
                    <a:pt x="169" y="859"/>
                    <a:pt x="169" y="859"/>
                  </a:cubicBezTo>
                  <a:cubicBezTo>
                    <a:pt x="169" y="859"/>
                    <a:pt x="84" y="736"/>
                    <a:pt x="0" y="736"/>
                  </a:cubicBezTo>
                  <a:cubicBezTo>
                    <a:pt x="0" y="614"/>
                    <a:pt x="0" y="614"/>
                    <a:pt x="0" y="614"/>
                  </a:cubicBezTo>
                  <a:cubicBezTo>
                    <a:pt x="84" y="491"/>
                    <a:pt x="84" y="368"/>
                    <a:pt x="84" y="245"/>
                  </a:cubicBezTo>
                  <a:cubicBezTo>
                    <a:pt x="84" y="245"/>
                    <a:pt x="169" y="123"/>
                    <a:pt x="169" y="123"/>
                  </a:cubicBezTo>
                  <a:cubicBezTo>
                    <a:pt x="169" y="0"/>
                    <a:pt x="253" y="0"/>
                    <a:pt x="338" y="0"/>
                  </a:cubicBezTo>
                  <a:cubicBezTo>
                    <a:pt x="422" y="0"/>
                    <a:pt x="506" y="0"/>
                    <a:pt x="591" y="0"/>
                  </a:cubicBezTo>
                  <a:cubicBezTo>
                    <a:pt x="675" y="123"/>
                    <a:pt x="844" y="123"/>
                    <a:pt x="844" y="245"/>
                  </a:cubicBezTo>
                  <a:cubicBezTo>
                    <a:pt x="928" y="245"/>
                    <a:pt x="1097" y="491"/>
                    <a:pt x="1097" y="614"/>
                  </a:cubicBezTo>
                  <a:cubicBezTo>
                    <a:pt x="1181" y="614"/>
                    <a:pt x="1181" y="736"/>
                    <a:pt x="1181" y="859"/>
                  </a:cubicBezTo>
                  <a:cubicBezTo>
                    <a:pt x="1181" y="859"/>
                    <a:pt x="1181" y="982"/>
                    <a:pt x="1266" y="1105"/>
                  </a:cubicBezTo>
                  <a:cubicBezTo>
                    <a:pt x="1266" y="1105"/>
                    <a:pt x="1350" y="1105"/>
                    <a:pt x="1350" y="1227"/>
                  </a:cubicBezTo>
                  <a:cubicBezTo>
                    <a:pt x="1350" y="1227"/>
                    <a:pt x="1434" y="1227"/>
                    <a:pt x="1519" y="1227"/>
                  </a:cubicBezTo>
                  <a:cubicBezTo>
                    <a:pt x="1519" y="1350"/>
                    <a:pt x="1603" y="1473"/>
                    <a:pt x="1688" y="1473"/>
                  </a:cubicBezTo>
                  <a:cubicBezTo>
                    <a:pt x="1772" y="1473"/>
                    <a:pt x="1856" y="1473"/>
                    <a:pt x="1941" y="1473"/>
                  </a:cubicBezTo>
                  <a:cubicBezTo>
                    <a:pt x="2025" y="1473"/>
                    <a:pt x="2025" y="1595"/>
                    <a:pt x="2109" y="1718"/>
                  </a:cubicBezTo>
                  <a:cubicBezTo>
                    <a:pt x="2109" y="1718"/>
                    <a:pt x="2109" y="1841"/>
                    <a:pt x="2194" y="1964"/>
                  </a:cubicBezTo>
                  <a:cubicBezTo>
                    <a:pt x="2194" y="1964"/>
                    <a:pt x="2278" y="2086"/>
                    <a:pt x="2363" y="2209"/>
                  </a:cubicBezTo>
                  <a:cubicBezTo>
                    <a:pt x="2447" y="2209"/>
                    <a:pt x="2531" y="2209"/>
                    <a:pt x="2616" y="2209"/>
                  </a:cubicBezTo>
                  <a:cubicBezTo>
                    <a:pt x="2616" y="2209"/>
                    <a:pt x="2784" y="2332"/>
                    <a:pt x="2784" y="2455"/>
                  </a:cubicBezTo>
                  <a:cubicBezTo>
                    <a:pt x="2869" y="2455"/>
                    <a:pt x="2869" y="2577"/>
                    <a:pt x="2869" y="2700"/>
                  </a:cubicBezTo>
                  <a:cubicBezTo>
                    <a:pt x="2869" y="2700"/>
                    <a:pt x="2953" y="2945"/>
                    <a:pt x="3038" y="3068"/>
                  </a:cubicBezTo>
                  <a:cubicBezTo>
                    <a:pt x="3122" y="3068"/>
                    <a:pt x="3206" y="3068"/>
                    <a:pt x="3291" y="3068"/>
                  </a:cubicBezTo>
                  <a:cubicBezTo>
                    <a:pt x="3375" y="3191"/>
                    <a:pt x="3544" y="3191"/>
                    <a:pt x="3544" y="3191"/>
                  </a:cubicBezTo>
                  <a:cubicBezTo>
                    <a:pt x="3628" y="3314"/>
                    <a:pt x="3797" y="3314"/>
                    <a:pt x="3881" y="3314"/>
                  </a:cubicBezTo>
                  <a:cubicBezTo>
                    <a:pt x="3966" y="3436"/>
                    <a:pt x="4050" y="3436"/>
                    <a:pt x="4050" y="3559"/>
                  </a:cubicBezTo>
                  <a:cubicBezTo>
                    <a:pt x="4134" y="3559"/>
                    <a:pt x="4303" y="3682"/>
                    <a:pt x="4303" y="3805"/>
                  </a:cubicBezTo>
                  <a:cubicBezTo>
                    <a:pt x="4388" y="3927"/>
                    <a:pt x="4556" y="4050"/>
                    <a:pt x="4641" y="4173"/>
                  </a:cubicBezTo>
                  <a:cubicBezTo>
                    <a:pt x="4725" y="4173"/>
                    <a:pt x="4809" y="4295"/>
                    <a:pt x="4894" y="4418"/>
                  </a:cubicBezTo>
                  <a:cubicBezTo>
                    <a:pt x="4894" y="4418"/>
                    <a:pt x="4978" y="4541"/>
                    <a:pt x="4978" y="4541"/>
                  </a:cubicBezTo>
                  <a:cubicBezTo>
                    <a:pt x="5063" y="4541"/>
                    <a:pt x="5147" y="4664"/>
                    <a:pt x="5231" y="4664"/>
                  </a:cubicBezTo>
                  <a:cubicBezTo>
                    <a:pt x="5316" y="4664"/>
                    <a:pt x="5484" y="4664"/>
                    <a:pt x="5484" y="4786"/>
                  </a:cubicBezTo>
                  <a:cubicBezTo>
                    <a:pt x="5569" y="4786"/>
                    <a:pt x="5569" y="4909"/>
                    <a:pt x="5653" y="5032"/>
                  </a:cubicBezTo>
                  <a:cubicBezTo>
                    <a:pt x="5653" y="5032"/>
                    <a:pt x="5738" y="5155"/>
                    <a:pt x="5822" y="5155"/>
                  </a:cubicBezTo>
                  <a:cubicBezTo>
                    <a:pt x="5822" y="5277"/>
                    <a:pt x="5906" y="5277"/>
                    <a:pt x="5906" y="5277"/>
                  </a:cubicBezTo>
                  <a:cubicBezTo>
                    <a:pt x="5991" y="5400"/>
                    <a:pt x="5906" y="5523"/>
                    <a:pt x="5906" y="5523"/>
                  </a:cubicBezTo>
                  <a:cubicBezTo>
                    <a:pt x="5906" y="5645"/>
                    <a:pt x="5906" y="5891"/>
                    <a:pt x="5906" y="6014"/>
                  </a:cubicBezTo>
                  <a:cubicBezTo>
                    <a:pt x="5906" y="6136"/>
                    <a:pt x="5822" y="6382"/>
                    <a:pt x="5906" y="6382"/>
                  </a:cubicBezTo>
                  <a:cubicBezTo>
                    <a:pt x="5906" y="6382"/>
                    <a:pt x="5906" y="6505"/>
                    <a:pt x="5906" y="6505"/>
                  </a:cubicBezTo>
                  <a:cubicBezTo>
                    <a:pt x="5991" y="6627"/>
                    <a:pt x="5991" y="6627"/>
                    <a:pt x="6075" y="6750"/>
                  </a:cubicBezTo>
                  <a:cubicBezTo>
                    <a:pt x="6075" y="6750"/>
                    <a:pt x="6159" y="6873"/>
                    <a:pt x="6244" y="6873"/>
                  </a:cubicBezTo>
                  <a:cubicBezTo>
                    <a:pt x="6244" y="6995"/>
                    <a:pt x="6328" y="7118"/>
                    <a:pt x="6328" y="7118"/>
                  </a:cubicBezTo>
                  <a:cubicBezTo>
                    <a:pt x="6413" y="7241"/>
                    <a:pt x="6497" y="7364"/>
                    <a:pt x="6497" y="7486"/>
                  </a:cubicBezTo>
                  <a:cubicBezTo>
                    <a:pt x="6581" y="7486"/>
                    <a:pt x="6666" y="7609"/>
                    <a:pt x="6750" y="7609"/>
                  </a:cubicBezTo>
                  <a:cubicBezTo>
                    <a:pt x="6834" y="7732"/>
                    <a:pt x="7088" y="7855"/>
                    <a:pt x="7172" y="7977"/>
                  </a:cubicBezTo>
                  <a:cubicBezTo>
                    <a:pt x="7256" y="8100"/>
                    <a:pt x="7425" y="8223"/>
                    <a:pt x="7425" y="8223"/>
                  </a:cubicBezTo>
                  <a:cubicBezTo>
                    <a:pt x="7594" y="8345"/>
                    <a:pt x="7762" y="8591"/>
                    <a:pt x="7931" y="8836"/>
                  </a:cubicBezTo>
                  <a:cubicBezTo>
                    <a:pt x="8016" y="8836"/>
                    <a:pt x="8184" y="9082"/>
                    <a:pt x="8269" y="9205"/>
                  </a:cubicBezTo>
                  <a:cubicBezTo>
                    <a:pt x="8353" y="9205"/>
                    <a:pt x="8522" y="9327"/>
                    <a:pt x="8691" y="9450"/>
                  </a:cubicBezTo>
                  <a:cubicBezTo>
                    <a:pt x="8775" y="9573"/>
                    <a:pt x="8944" y="9573"/>
                    <a:pt x="8944" y="9695"/>
                  </a:cubicBezTo>
                  <a:cubicBezTo>
                    <a:pt x="9028" y="9818"/>
                    <a:pt x="9197" y="9941"/>
                    <a:pt x="9281" y="10064"/>
                  </a:cubicBezTo>
                  <a:cubicBezTo>
                    <a:pt x="9366" y="10064"/>
                    <a:pt x="9450" y="10064"/>
                    <a:pt x="9534" y="10186"/>
                  </a:cubicBezTo>
                  <a:cubicBezTo>
                    <a:pt x="9703" y="10186"/>
                    <a:pt x="9872" y="10064"/>
                    <a:pt x="9956" y="10064"/>
                  </a:cubicBezTo>
                  <a:cubicBezTo>
                    <a:pt x="10041" y="10064"/>
                    <a:pt x="10209" y="10064"/>
                    <a:pt x="10209" y="10064"/>
                  </a:cubicBezTo>
                  <a:cubicBezTo>
                    <a:pt x="10378" y="10064"/>
                    <a:pt x="10547" y="9941"/>
                    <a:pt x="10631" y="9941"/>
                  </a:cubicBezTo>
                  <a:cubicBezTo>
                    <a:pt x="10716" y="9818"/>
                    <a:pt x="10969" y="9818"/>
                    <a:pt x="11053" y="9695"/>
                  </a:cubicBezTo>
                  <a:cubicBezTo>
                    <a:pt x="11053" y="9695"/>
                    <a:pt x="11222" y="9695"/>
                    <a:pt x="11306" y="9695"/>
                  </a:cubicBezTo>
                  <a:cubicBezTo>
                    <a:pt x="11391" y="9695"/>
                    <a:pt x="11559" y="9695"/>
                    <a:pt x="11644" y="9695"/>
                  </a:cubicBezTo>
                  <a:cubicBezTo>
                    <a:pt x="11644" y="9818"/>
                    <a:pt x="11728" y="9941"/>
                    <a:pt x="11728" y="9941"/>
                  </a:cubicBezTo>
                  <a:cubicBezTo>
                    <a:pt x="11813" y="10064"/>
                    <a:pt x="11981" y="10186"/>
                    <a:pt x="11981" y="10186"/>
                  </a:cubicBezTo>
                  <a:cubicBezTo>
                    <a:pt x="12066" y="10309"/>
                    <a:pt x="12150" y="10432"/>
                    <a:pt x="12234" y="10555"/>
                  </a:cubicBezTo>
                  <a:cubicBezTo>
                    <a:pt x="12319" y="10555"/>
                    <a:pt x="12487" y="10555"/>
                    <a:pt x="12487" y="10677"/>
                  </a:cubicBezTo>
                  <a:cubicBezTo>
                    <a:pt x="12572" y="10677"/>
                    <a:pt x="12741" y="10800"/>
                    <a:pt x="12825" y="10800"/>
                  </a:cubicBezTo>
                  <a:cubicBezTo>
                    <a:pt x="12994" y="10800"/>
                    <a:pt x="13078" y="10923"/>
                    <a:pt x="13247" y="10923"/>
                  </a:cubicBezTo>
                  <a:cubicBezTo>
                    <a:pt x="13331" y="10923"/>
                    <a:pt x="13500" y="10923"/>
                    <a:pt x="13584" y="10923"/>
                  </a:cubicBezTo>
                  <a:cubicBezTo>
                    <a:pt x="13669" y="10923"/>
                    <a:pt x="13837" y="10923"/>
                    <a:pt x="13837" y="10923"/>
                  </a:cubicBezTo>
                  <a:cubicBezTo>
                    <a:pt x="13922" y="10923"/>
                    <a:pt x="14091" y="11168"/>
                    <a:pt x="14175" y="11168"/>
                  </a:cubicBezTo>
                  <a:cubicBezTo>
                    <a:pt x="14175" y="11291"/>
                    <a:pt x="14344" y="11414"/>
                    <a:pt x="14344" y="11414"/>
                  </a:cubicBezTo>
                  <a:cubicBezTo>
                    <a:pt x="14428" y="11536"/>
                    <a:pt x="14428" y="11659"/>
                    <a:pt x="14512" y="11782"/>
                  </a:cubicBezTo>
                  <a:cubicBezTo>
                    <a:pt x="14597" y="12027"/>
                    <a:pt x="14681" y="12273"/>
                    <a:pt x="14766" y="12518"/>
                  </a:cubicBezTo>
                  <a:cubicBezTo>
                    <a:pt x="14766" y="12641"/>
                    <a:pt x="14850" y="12764"/>
                    <a:pt x="14934" y="12886"/>
                  </a:cubicBezTo>
                  <a:cubicBezTo>
                    <a:pt x="14934" y="13009"/>
                    <a:pt x="15019" y="13255"/>
                    <a:pt x="15019" y="13377"/>
                  </a:cubicBezTo>
                  <a:cubicBezTo>
                    <a:pt x="15019" y="13500"/>
                    <a:pt x="15019" y="13623"/>
                    <a:pt x="15103" y="13745"/>
                  </a:cubicBezTo>
                  <a:cubicBezTo>
                    <a:pt x="15103" y="13868"/>
                    <a:pt x="15188" y="14114"/>
                    <a:pt x="15272" y="14236"/>
                  </a:cubicBezTo>
                  <a:cubicBezTo>
                    <a:pt x="15356" y="14236"/>
                    <a:pt x="15441" y="14359"/>
                    <a:pt x="15525" y="14359"/>
                  </a:cubicBezTo>
                  <a:cubicBezTo>
                    <a:pt x="15609" y="14359"/>
                    <a:pt x="15694" y="14605"/>
                    <a:pt x="15778" y="14727"/>
                  </a:cubicBezTo>
                  <a:cubicBezTo>
                    <a:pt x="15862" y="14727"/>
                    <a:pt x="15947" y="14850"/>
                    <a:pt x="16031" y="14850"/>
                  </a:cubicBezTo>
                  <a:cubicBezTo>
                    <a:pt x="16031" y="14973"/>
                    <a:pt x="16200" y="14850"/>
                    <a:pt x="16200" y="14850"/>
                  </a:cubicBezTo>
                  <a:cubicBezTo>
                    <a:pt x="16284" y="14850"/>
                    <a:pt x="16453" y="14850"/>
                    <a:pt x="16453" y="14850"/>
                  </a:cubicBezTo>
                  <a:cubicBezTo>
                    <a:pt x="16537" y="14850"/>
                    <a:pt x="16791" y="14727"/>
                    <a:pt x="16875" y="14727"/>
                  </a:cubicBezTo>
                  <a:cubicBezTo>
                    <a:pt x="16959" y="14727"/>
                    <a:pt x="16959" y="14727"/>
                    <a:pt x="17044" y="14850"/>
                  </a:cubicBezTo>
                  <a:cubicBezTo>
                    <a:pt x="17128" y="14850"/>
                    <a:pt x="17212" y="15218"/>
                    <a:pt x="17297" y="15341"/>
                  </a:cubicBezTo>
                  <a:cubicBezTo>
                    <a:pt x="17297" y="15464"/>
                    <a:pt x="17381" y="15709"/>
                    <a:pt x="17466" y="15709"/>
                  </a:cubicBezTo>
                  <a:cubicBezTo>
                    <a:pt x="17466" y="15832"/>
                    <a:pt x="17466" y="15832"/>
                    <a:pt x="17550" y="15832"/>
                  </a:cubicBezTo>
                  <a:cubicBezTo>
                    <a:pt x="17550" y="15832"/>
                    <a:pt x="17719" y="15955"/>
                    <a:pt x="17803" y="16077"/>
                  </a:cubicBezTo>
                  <a:cubicBezTo>
                    <a:pt x="17803" y="16077"/>
                    <a:pt x="17887" y="16077"/>
                    <a:pt x="17972" y="16077"/>
                  </a:cubicBezTo>
                  <a:cubicBezTo>
                    <a:pt x="17972" y="16077"/>
                    <a:pt x="18141" y="16200"/>
                    <a:pt x="18141" y="16323"/>
                  </a:cubicBezTo>
                  <a:cubicBezTo>
                    <a:pt x="18225" y="16323"/>
                    <a:pt x="18309" y="16568"/>
                    <a:pt x="18394" y="16568"/>
                  </a:cubicBezTo>
                  <a:cubicBezTo>
                    <a:pt x="18478" y="16568"/>
                    <a:pt x="18563" y="16691"/>
                    <a:pt x="18647" y="16814"/>
                  </a:cubicBezTo>
                  <a:cubicBezTo>
                    <a:pt x="18731" y="16814"/>
                    <a:pt x="18900" y="16936"/>
                    <a:pt x="18984" y="16936"/>
                  </a:cubicBezTo>
                  <a:cubicBezTo>
                    <a:pt x="19069" y="16936"/>
                    <a:pt x="19153" y="16936"/>
                    <a:pt x="19237" y="16936"/>
                  </a:cubicBezTo>
                  <a:cubicBezTo>
                    <a:pt x="19322" y="17059"/>
                    <a:pt x="19406" y="17059"/>
                    <a:pt x="19491" y="17182"/>
                  </a:cubicBezTo>
                  <a:cubicBezTo>
                    <a:pt x="19575" y="17305"/>
                    <a:pt x="19575" y="17427"/>
                    <a:pt x="19659" y="17550"/>
                  </a:cubicBezTo>
                  <a:cubicBezTo>
                    <a:pt x="19659" y="17550"/>
                    <a:pt x="19828" y="17795"/>
                    <a:pt x="19912" y="17673"/>
                  </a:cubicBezTo>
                  <a:cubicBezTo>
                    <a:pt x="19912" y="17673"/>
                    <a:pt x="19912" y="17550"/>
                    <a:pt x="19997" y="17427"/>
                  </a:cubicBezTo>
                  <a:cubicBezTo>
                    <a:pt x="19997" y="17427"/>
                    <a:pt x="20166" y="17427"/>
                    <a:pt x="20250" y="17427"/>
                  </a:cubicBezTo>
                  <a:cubicBezTo>
                    <a:pt x="20334" y="17427"/>
                    <a:pt x="20419" y="17305"/>
                    <a:pt x="20503" y="17305"/>
                  </a:cubicBezTo>
                  <a:cubicBezTo>
                    <a:pt x="20503" y="17427"/>
                    <a:pt x="20587" y="17427"/>
                    <a:pt x="20587" y="17427"/>
                  </a:cubicBezTo>
                  <a:cubicBezTo>
                    <a:pt x="20672" y="17550"/>
                    <a:pt x="20756" y="17673"/>
                    <a:pt x="20756" y="17673"/>
                  </a:cubicBezTo>
                  <a:cubicBezTo>
                    <a:pt x="20841" y="17795"/>
                    <a:pt x="20925" y="17918"/>
                    <a:pt x="20925" y="18041"/>
                  </a:cubicBezTo>
                  <a:cubicBezTo>
                    <a:pt x="20925" y="18164"/>
                    <a:pt x="20841" y="18286"/>
                    <a:pt x="20925" y="18409"/>
                  </a:cubicBezTo>
                  <a:cubicBezTo>
                    <a:pt x="20925" y="18409"/>
                    <a:pt x="20925" y="18532"/>
                    <a:pt x="20925" y="18532"/>
                  </a:cubicBezTo>
                  <a:cubicBezTo>
                    <a:pt x="21009" y="18532"/>
                    <a:pt x="21094" y="18532"/>
                    <a:pt x="21094" y="18532"/>
                  </a:cubicBezTo>
                  <a:cubicBezTo>
                    <a:pt x="21178" y="18655"/>
                    <a:pt x="21347" y="18655"/>
                    <a:pt x="21347" y="18655"/>
                  </a:cubicBezTo>
                  <a:cubicBezTo>
                    <a:pt x="21431" y="18777"/>
                    <a:pt x="21431" y="18777"/>
                    <a:pt x="21431" y="18900"/>
                  </a:cubicBezTo>
                  <a:cubicBezTo>
                    <a:pt x="21516" y="18900"/>
                    <a:pt x="21516" y="19023"/>
                    <a:pt x="21516" y="1914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91">
              <a:extLst>
                <a:ext uri="{FF2B5EF4-FFF2-40B4-BE49-F238E27FC236}">
                  <a16:creationId xmlns:a16="http://schemas.microsoft.com/office/drawing/2014/main" id="{72FE9AD3-5AEA-4322-BFCE-98D0130D5A58}"/>
                </a:ext>
              </a:extLst>
            </p:cNvPr>
            <p:cNvSpPr/>
            <p:nvPr/>
          </p:nvSpPr>
          <p:spPr>
            <a:xfrm>
              <a:off x="7538882" y="2383659"/>
              <a:ext cx="477857" cy="94738"/>
            </a:xfrm>
            <a:custGeom>
              <a:avLst/>
              <a:gdLst/>
              <a:ahLst/>
              <a:cxnLst>
                <a:cxn ang="0">
                  <a:pos x="wd2" y="hd2"/>
                </a:cxn>
                <a:cxn ang="5400000">
                  <a:pos x="wd2" y="hd2"/>
                </a:cxn>
                <a:cxn ang="10800000">
                  <a:pos x="wd2" y="hd2"/>
                </a:cxn>
                <a:cxn ang="16200000">
                  <a:pos x="wd2" y="hd2"/>
                </a:cxn>
              </a:cxnLst>
              <a:rect l="0" t="0" r="r" b="b"/>
              <a:pathLst>
                <a:path w="21600" h="20800" extrusionOk="0">
                  <a:moveTo>
                    <a:pt x="21300" y="11520"/>
                  </a:moveTo>
                  <a:cubicBezTo>
                    <a:pt x="21600" y="12960"/>
                    <a:pt x="21600" y="14400"/>
                    <a:pt x="21600" y="14400"/>
                  </a:cubicBezTo>
                  <a:cubicBezTo>
                    <a:pt x="21300" y="15840"/>
                    <a:pt x="21300" y="15840"/>
                    <a:pt x="21000" y="15840"/>
                  </a:cubicBezTo>
                  <a:cubicBezTo>
                    <a:pt x="21000" y="17280"/>
                    <a:pt x="21000" y="18720"/>
                    <a:pt x="21000" y="18720"/>
                  </a:cubicBezTo>
                  <a:cubicBezTo>
                    <a:pt x="20700" y="18720"/>
                    <a:pt x="20400" y="18720"/>
                    <a:pt x="20400" y="18720"/>
                  </a:cubicBezTo>
                  <a:cubicBezTo>
                    <a:pt x="20100" y="18720"/>
                    <a:pt x="19800" y="18720"/>
                    <a:pt x="19800" y="18720"/>
                  </a:cubicBezTo>
                  <a:cubicBezTo>
                    <a:pt x="19500" y="20160"/>
                    <a:pt x="18600" y="18720"/>
                    <a:pt x="18300" y="18720"/>
                  </a:cubicBezTo>
                  <a:cubicBezTo>
                    <a:pt x="18300" y="18720"/>
                    <a:pt x="18000" y="20160"/>
                    <a:pt x="17700" y="20160"/>
                  </a:cubicBezTo>
                  <a:cubicBezTo>
                    <a:pt x="17700" y="20160"/>
                    <a:pt x="17400" y="18720"/>
                    <a:pt x="17100" y="18720"/>
                  </a:cubicBezTo>
                  <a:cubicBezTo>
                    <a:pt x="17100" y="18720"/>
                    <a:pt x="16800" y="18720"/>
                    <a:pt x="16800" y="18720"/>
                  </a:cubicBezTo>
                  <a:cubicBezTo>
                    <a:pt x="16500" y="18720"/>
                    <a:pt x="16200" y="20160"/>
                    <a:pt x="16200" y="20160"/>
                  </a:cubicBezTo>
                  <a:cubicBezTo>
                    <a:pt x="15900" y="20160"/>
                    <a:pt x="15300" y="18720"/>
                    <a:pt x="15000" y="18720"/>
                  </a:cubicBezTo>
                  <a:cubicBezTo>
                    <a:pt x="14700" y="18720"/>
                    <a:pt x="14100" y="18720"/>
                    <a:pt x="13800" y="20160"/>
                  </a:cubicBezTo>
                  <a:cubicBezTo>
                    <a:pt x="13800" y="20160"/>
                    <a:pt x="13200" y="20160"/>
                    <a:pt x="13200" y="20160"/>
                  </a:cubicBezTo>
                  <a:cubicBezTo>
                    <a:pt x="12900" y="21600"/>
                    <a:pt x="12300" y="20160"/>
                    <a:pt x="12000" y="20160"/>
                  </a:cubicBezTo>
                  <a:cubicBezTo>
                    <a:pt x="11700" y="20160"/>
                    <a:pt x="11100" y="20160"/>
                    <a:pt x="10800" y="20160"/>
                  </a:cubicBezTo>
                  <a:cubicBezTo>
                    <a:pt x="10500" y="20160"/>
                    <a:pt x="10200" y="20160"/>
                    <a:pt x="9900" y="20160"/>
                  </a:cubicBezTo>
                  <a:cubicBezTo>
                    <a:pt x="9900" y="20160"/>
                    <a:pt x="9300" y="20160"/>
                    <a:pt x="9000" y="20160"/>
                  </a:cubicBezTo>
                  <a:cubicBezTo>
                    <a:pt x="8700" y="18720"/>
                    <a:pt x="8100" y="18720"/>
                    <a:pt x="8100" y="18720"/>
                  </a:cubicBezTo>
                  <a:cubicBezTo>
                    <a:pt x="7800" y="17280"/>
                    <a:pt x="7200" y="17280"/>
                    <a:pt x="6900" y="17280"/>
                  </a:cubicBezTo>
                  <a:cubicBezTo>
                    <a:pt x="6900" y="15840"/>
                    <a:pt x="6600" y="15840"/>
                    <a:pt x="6300" y="15840"/>
                  </a:cubicBezTo>
                  <a:cubicBezTo>
                    <a:pt x="6000" y="15840"/>
                    <a:pt x="5700" y="15840"/>
                    <a:pt x="5400" y="15840"/>
                  </a:cubicBezTo>
                  <a:cubicBezTo>
                    <a:pt x="5100" y="14400"/>
                    <a:pt x="4800" y="14400"/>
                    <a:pt x="4500" y="14400"/>
                  </a:cubicBezTo>
                  <a:cubicBezTo>
                    <a:pt x="4200" y="12960"/>
                    <a:pt x="3900" y="12960"/>
                    <a:pt x="3600" y="12960"/>
                  </a:cubicBezTo>
                  <a:cubicBezTo>
                    <a:pt x="3300" y="11520"/>
                    <a:pt x="3000" y="11520"/>
                    <a:pt x="2700" y="11520"/>
                  </a:cubicBezTo>
                  <a:cubicBezTo>
                    <a:pt x="2400" y="11520"/>
                    <a:pt x="2100" y="11520"/>
                    <a:pt x="1800" y="11520"/>
                  </a:cubicBezTo>
                  <a:cubicBezTo>
                    <a:pt x="1500" y="11520"/>
                    <a:pt x="1200" y="10080"/>
                    <a:pt x="900" y="10080"/>
                  </a:cubicBezTo>
                  <a:cubicBezTo>
                    <a:pt x="900" y="10080"/>
                    <a:pt x="300" y="8640"/>
                    <a:pt x="300" y="8640"/>
                  </a:cubicBezTo>
                  <a:cubicBezTo>
                    <a:pt x="0" y="8640"/>
                    <a:pt x="0" y="8640"/>
                    <a:pt x="0" y="7200"/>
                  </a:cubicBezTo>
                  <a:cubicBezTo>
                    <a:pt x="0" y="7200"/>
                    <a:pt x="0" y="7200"/>
                    <a:pt x="0" y="5760"/>
                  </a:cubicBezTo>
                  <a:cubicBezTo>
                    <a:pt x="0" y="5760"/>
                    <a:pt x="0" y="4320"/>
                    <a:pt x="300" y="4320"/>
                  </a:cubicBezTo>
                  <a:cubicBezTo>
                    <a:pt x="300" y="4320"/>
                    <a:pt x="300" y="2880"/>
                    <a:pt x="300" y="2880"/>
                  </a:cubicBezTo>
                  <a:cubicBezTo>
                    <a:pt x="300" y="2880"/>
                    <a:pt x="600" y="1440"/>
                    <a:pt x="600" y="1440"/>
                  </a:cubicBezTo>
                  <a:cubicBezTo>
                    <a:pt x="900" y="1440"/>
                    <a:pt x="1200" y="0"/>
                    <a:pt x="1500" y="0"/>
                  </a:cubicBezTo>
                  <a:cubicBezTo>
                    <a:pt x="1500" y="0"/>
                    <a:pt x="2100" y="0"/>
                    <a:pt x="2400" y="1440"/>
                  </a:cubicBezTo>
                  <a:cubicBezTo>
                    <a:pt x="2700" y="1440"/>
                    <a:pt x="3000" y="1440"/>
                    <a:pt x="3300" y="1440"/>
                  </a:cubicBezTo>
                  <a:cubicBezTo>
                    <a:pt x="3300" y="1440"/>
                    <a:pt x="3300" y="1440"/>
                    <a:pt x="3600" y="1440"/>
                  </a:cubicBezTo>
                  <a:cubicBezTo>
                    <a:pt x="3600" y="2880"/>
                    <a:pt x="3900" y="2880"/>
                    <a:pt x="4200" y="2880"/>
                  </a:cubicBezTo>
                  <a:cubicBezTo>
                    <a:pt x="4200" y="2880"/>
                    <a:pt x="4200" y="4320"/>
                    <a:pt x="4500" y="4320"/>
                  </a:cubicBezTo>
                  <a:cubicBezTo>
                    <a:pt x="4800" y="4320"/>
                    <a:pt x="5100" y="4320"/>
                    <a:pt x="5400" y="4320"/>
                  </a:cubicBezTo>
                  <a:cubicBezTo>
                    <a:pt x="5400" y="4320"/>
                    <a:pt x="5700" y="2880"/>
                    <a:pt x="6000" y="2880"/>
                  </a:cubicBezTo>
                  <a:cubicBezTo>
                    <a:pt x="6000" y="4320"/>
                    <a:pt x="6300" y="4320"/>
                    <a:pt x="6300" y="4320"/>
                  </a:cubicBezTo>
                  <a:cubicBezTo>
                    <a:pt x="6600" y="4320"/>
                    <a:pt x="6600" y="5760"/>
                    <a:pt x="6900" y="5760"/>
                  </a:cubicBezTo>
                  <a:cubicBezTo>
                    <a:pt x="7200" y="4320"/>
                    <a:pt x="7500" y="4320"/>
                    <a:pt x="7800" y="4320"/>
                  </a:cubicBezTo>
                  <a:cubicBezTo>
                    <a:pt x="7800" y="2880"/>
                    <a:pt x="8100" y="2880"/>
                    <a:pt x="8400" y="2880"/>
                  </a:cubicBezTo>
                  <a:cubicBezTo>
                    <a:pt x="8400" y="4320"/>
                    <a:pt x="8700" y="4320"/>
                    <a:pt x="9000" y="5760"/>
                  </a:cubicBezTo>
                  <a:cubicBezTo>
                    <a:pt x="9300" y="5760"/>
                    <a:pt x="9600" y="4320"/>
                    <a:pt x="9900" y="5760"/>
                  </a:cubicBezTo>
                  <a:cubicBezTo>
                    <a:pt x="10200" y="5760"/>
                    <a:pt x="10500" y="7200"/>
                    <a:pt x="10800" y="7200"/>
                  </a:cubicBezTo>
                  <a:cubicBezTo>
                    <a:pt x="11100" y="7200"/>
                    <a:pt x="11400" y="8640"/>
                    <a:pt x="11700" y="8640"/>
                  </a:cubicBezTo>
                  <a:cubicBezTo>
                    <a:pt x="11700" y="8640"/>
                    <a:pt x="12000" y="8640"/>
                    <a:pt x="12000" y="8640"/>
                  </a:cubicBezTo>
                  <a:cubicBezTo>
                    <a:pt x="12300" y="8640"/>
                    <a:pt x="12600" y="8640"/>
                    <a:pt x="12600" y="8640"/>
                  </a:cubicBezTo>
                  <a:cubicBezTo>
                    <a:pt x="12900" y="8640"/>
                    <a:pt x="13500" y="8640"/>
                    <a:pt x="14100" y="8640"/>
                  </a:cubicBezTo>
                  <a:cubicBezTo>
                    <a:pt x="14100" y="8640"/>
                    <a:pt x="14700" y="7200"/>
                    <a:pt x="14700" y="7200"/>
                  </a:cubicBezTo>
                  <a:cubicBezTo>
                    <a:pt x="15000" y="7200"/>
                    <a:pt x="15300" y="7200"/>
                    <a:pt x="15600" y="7200"/>
                  </a:cubicBezTo>
                  <a:cubicBezTo>
                    <a:pt x="15600" y="7200"/>
                    <a:pt x="16200" y="8640"/>
                    <a:pt x="16200" y="8640"/>
                  </a:cubicBezTo>
                  <a:cubicBezTo>
                    <a:pt x="16500" y="8640"/>
                    <a:pt x="16800" y="8640"/>
                    <a:pt x="17100" y="8640"/>
                  </a:cubicBezTo>
                  <a:cubicBezTo>
                    <a:pt x="17400" y="8640"/>
                    <a:pt x="18000" y="8640"/>
                    <a:pt x="18300" y="8640"/>
                  </a:cubicBezTo>
                  <a:cubicBezTo>
                    <a:pt x="18900" y="8640"/>
                    <a:pt x="19500" y="8640"/>
                    <a:pt x="19800" y="8640"/>
                  </a:cubicBezTo>
                  <a:cubicBezTo>
                    <a:pt x="20100" y="8640"/>
                    <a:pt x="20700" y="8640"/>
                    <a:pt x="21000" y="10080"/>
                  </a:cubicBezTo>
                  <a:cubicBezTo>
                    <a:pt x="21000" y="10080"/>
                    <a:pt x="21300" y="11520"/>
                    <a:pt x="21300" y="115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92">
              <a:extLst>
                <a:ext uri="{FF2B5EF4-FFF2-40B4-BE49-F238E27FC236}">
                  <a16:creationId xmlns:a16="http://schemas.microsoft.com/office/drawing/2014/main" id="{70834EB2-D367-413E-BBE1-82FBDC7859F4}"/>
                </a:ext>
              </a:extLst>
            </p:cNvPr>
            <p:cNvSpPr/>
            <p:nvPr/>
          </p:nvSpPr>
          <p:spPr>
            <a:xfrm>
              <a:off x="7538882" y="2383659"/>
              <a:ext cx="477857" cy="94738"/>
            </a:xfrm>
            <a:custGeom>
              <a:avLst/>
              <a:gdLst/>
              <a:ahLst/>
              <a:cxnLst>
                <a:cxn ang="0">
                  <a:pos x="wd2" y="hd2"/>
                </a:cxn>
                <a:cxn ang="5400000">
                  <a:pos x="wd2" y="hd2"/>
                </a:cxn>
                <a:cxn ang="10800000">
                  <a:pos x="wd2" y="hd2"/>
                </a:cxn>
                <a:cxn ang="16200000">
                  <a:pos x="wd2" y="hd2"/>
                </a:cxn>
              </a:cxnLst>
              <a:rect l="0" t="0" r="r" b="b"/>
              <a:pathLst>
                <a:path w="21600" h="20800" extrusionOk="0">
                  <a:moveTo>
                    <a:pt x="21300" y="11520"/>
                  </a:moveTo>
                  <a:cubicBezTo>
                    <a:pt x="21600" y="12960"/>
                    <a:pt x="21600" y="14400"/>
                    <a:pt x="21600" y="14400"/>
                  </a:cubicBezTo>
                  <a:cubicBezTo>
                    <a:pt x="21300" y="15840"/>
                    <a:pt x="21300" y="15840"/>
                    <a:pt x="21000" y="15840"/>
                  </a:cubicBezTo>
                  <a:cubicBezTo>
                    <a:pt x="21000" y="17280"/>
                    <a:pt x="21000" y="18720"/>
                    <a:pt x="21000" y="18720"/>
                  </a:cubicBezTo>
                  <a:cubicBezTo>
                    <a:pt x="20700" y="18720"/>
                    <a:pt x="20400" y="18720"/>
                    <a:pt x="20400" y="18720"/>
                  </a:cubicBezTo>
                  <a:cubicBezTo>
                    <a:pt x="20100" y="18720"/>
                    <a:pt x="19800" y="18720"/>
                    <a:pt x="19800" y="18720"/>
                  </a:cubicBezTo>
                  <a:cubicBezTo>
                    <a:pt x="19500" y="20160"/>
                    <a:pt x="18600" y="18720"/>
                    <a:pt x="18300" y="18720"/>
                  </a:cubicBezTo>
                  <a:cubicBezTo>
                    <a:pt x="18300" y="18720"/>
                    <a:pt x="18000" y="20160"/>
                    <a:pt x="17700" y="20160"/>
                  </a:cubicBezTo>
                  <a:cubicBezTo>
                    <a:pt x="17700" y="20160"/>
                    <a:pt x="17400" y="18720"/>
                    <a:pt x="17100" y="18720"/>
                  </a:cubicBezTo>
                  <a:cubicBezTo>
                    <a:pt x="17100" y="18720"/>
                    <a:pt x="16800" y="18720"/>
                    <a:pt x="16800" y="18720"/>
                  </a:cubicBezTo>
                  <a:cubicBezTo>
                    <a:pt x="16500" y="18720"/>
                    <a:pt x="16200" y="20160"/>
                    <a:pt x="16200" y="20160"/>
                  </a:cubicBezTo>
                  <a:cubicBezTo>
                    <a:pt x="15900" y="20160"/>
                    <a:pt x="15300" y="18720"/>
                    <a:pt x="15000" y="18720"/>
                  </a:cubicBezTo>
                  <a:cubicBezTo>
                    <a:pt x="14700" y="18720"/>
                    <a:pt x="14100" y="18720"/>
                    <a:pt x="13800" y="20160"/>
                  </a:cubicBezTo>
                  <a:cubicBezTo>
                    <a:pt x="13800" y="20160"/>
                    <a:pt x="13200" y="20160"/>
                    <a:pt x="13200" y="20160"/>
                  </a:cubicBezTo>
                  <a:cubicBezTo>
                    <a:pt x="12900" y="21600"/>
                    <a:pt x="12300" y="20160"/>
                    <a:pt x="12000" y="20160"/>
                  </a:cubicBezTo>
                  <a:cubicBezTo>
                    <a:pt x="11700" y="20160"/>
                    <a:pt x="11100" y="20160"/>
                    <a:pt x="10800" y="20160"/>
                  </a:cubicBezTo>
                  <a:cubicBezTo>
                    <a:pt x="10500" y="20160"/>
                    <a:pt x="10200" y="20160"/>
                    <a:pt x="9900" y="20160"/>
                  </a:cubicBezTo>
                  <a:cubicBezTo>
                    <a:pt x="9900" y="20160"/>
                    <a:pt x="9300" y="20160"/>
                    <a:pt x="9000" y="20160"/>
                  </a:cubicBezTo>
                  <a:cubicBezTo>
                    <a:pt x="8700" y="18720"/>
                    <a:pt x="8100" y="18720"/>
                    <a:pt x="8100" y="18720"/>
                  </a:cubicBezTo>
                  <a:cubicBezTo>
                    <a:pt x="7800" y="17280"/>
                    <a:pt x="7200" y="17280"/>
                    <a:pt x="6900" y="17280"/>
                  </a:cubicBezTo>
                  <a:cubicBezTo>
                    <a:pt x="6900" y="15840"/>
                    <a:pt x="6600" y="15840"/>
                    <a:pt x="6300" y="15840"/>
                  </a:cubicBezTo>
                  <a:cubicBezTo>
                    <a:pt x="6000" y="15840"/>
                    <a:pt x="5700" y="15840"/>
                    <a:pt x="5400" y="15840"/>
                  </a:cubicBezTo>
                  <a:cubicBezTo>
                    <a:pt x="5100" y="14400"/>
                    <a:pt x="4800" y="14400"/>
                    <a:pt x="4500" y="14400"/>
                  </a:cubicBezTo>
                  <a:cubicBezTo>
                    <a:pt x="4200" y="12960"/>
                    <a:pt x="3900" y="12960"/>
                    <a:pt x="3600" y="12960"/>
                  </a:cubicBezTo>
                  <a:cubicBezTo>
                    <a:pt x="3300" y="11520"/>
                    <a:pt x="3000" y="11520"/>
                    <a:pt x="2700" y="11520"/>
                  </a:cubicBezTo>
                  <a:cubicBezTo>
                    <a:pt x="2400" y="11520"/>
                    <a:pt x="2100" y="11520"/>
                    <a:pt x="1800" y="11520"/>
                  </a:cubicBezTo>
                  <a:cubicBezTo>
                    <a:pt x="1500" y="11520"/>
                    <a:pt x="1200" y="10080"/>
                    <a:pt x="900" y="10080"/>
                  </a:cubicBezTo>
                  <a:cubicBezTo>
                    <a:pt x="900" y="10080"/>
                    <a:pt x="300" y="8640"/>
                    <a:pt x="300" y="8640"/>
                  </a:cubicBezTo>
                  <a:cubicBezTo>
                    <a:pt x="0" y="8640"/>
                    <a:pt x="0" y="8640"/>
                    <a:pt x="0" y="7200"/>
                  </a:cubicBezTo>
                  <a:cubicBezTo>
                    <a:pt x="0" y="7200"/>
                    <a:pt x="0" y="7200"/>
                    <a:pt x="0" y="5760"/>
                  </a:cubicBezTo>
                  <a:cubicBezTo>
                    <a:pt x="0" y="5760"/>
                    <a:pt x="0" y="4320"/>
                    <a:pt x="300" y="4320"/>
                  </a:cubicBezTo>
                  <a:cubicBezTo>
                    <a:pt x="300" y="4320"/>
                    <a:pt x="300" y="2880"/>
                    <a:pt x="300" y="2880"/>
                  </a:cubicBezTo>
                  <a:cubicBezTo>
                    <a:pt x="300" y="2880"/>
                    <a:pt x="600" y="1440"/>
                    <a:pt x="600" y="1440"/>
                  </a:cubicBezTo>
                  <a:cubicBezTo>
                    <a:pt x="900" y="1440"/>
                    <a:pt x="1200" y="0"/>
                    <a:pt x="1500" y="0"/>
                  </a:cubicBezTo>
                  <a:cubicBezTo>
                    <a:pt x="1500" y="0"/>
                    <a:pt x="2100" y="0"/>
                    <a:pt x="2400" y="1440"/>
                  </a:cubicBezTo>
                  <a:cubicBezTo>
                    <a:pt x="2700" y="1440"/>
                    <a:pt x="3000" y="1440"/>
                    <a:pt x="3300" y="1440"/>
                  </a:cubicBezTo>
                  <a:cubicBezTo>
                    <a:pt x="3300" y="1440"/>
                    <a:pt x="3300" y="1440"/>
                    <a:pt x="3600" y="1440"/>
                  </a:cubicBezTo>
                  <a:cubicBezTo>
                    <a:pt x="3600" y="2880"/>
                    <a:pt x="3900" y="2880"/>
                    <a:pt x="4200" y="2880"/>
                  </a:cubicBezTo>
                  <a:cubicBezTo>
                    <a:pt x="4200" y="2880"/>
                    <a:pt x="4200" y="4320"/>
                    <a:pt x="4500" y="4320"/>
                  </a:cubicBezTo>
                  <a:cubicBezTo>
                    <a:pt x="4800" y="4320"/>
                    <a:pt x="5100" y="4320"/>
                    <a:pt x="5400" y="4320"/>
                  </a:cubicBezTo>
                  <a:cubicBezTo>
                    <a:pt x="5400" y="4320"/>
                    <a:pt x="5700" y="2880"/>
                    <a:pt x="6000" y="2880"/>
                  </a:cubicBezTo>
                  <a:cubicBezTo>
                    <a:pt x="6000" y="4320"/>
                    <a:pt x="6300" y="4320"/>
                    <a:pt x="6300" y="4320"/>
                  </a:cubicBezTo>
                  <a:cubicBezTo>
                    <a:pt x="6600" y="4320"/>
                    <a:pt x="6600" y="5760"/>
                    <a:pt x="6900" y="5760"/>
                  </a:cubicBezTo>
                  <a:cubicBezTo>
                    <a:pt x="7200" y="4320"/>
                    <a:pt x="7500" y="4320"/>
                    <a:pt x="7800" y="4320"/>
                  </a:cubicBezTo>
                  <a:cubicBezTo>
                    <a:pt x="7800" y="2880"/>
                    <a:pt x="8100" y="2880"/>
                    <a:pt x="8400" y="2880"/>
                  </a:cubicBezTo>
                  <a:cubicBezTo>
                    <a:pt x="8400" y="4320"/>
                    <a:pt x="8700" y="4320"/>
                    <a:pt x="9000" y="5760"/>
                  </a:cubicBezTo>
                  <a:cubicBezTo>
                    <a:pt x="9300" y="5760"/>
                    <a:pt x="9600" y="4320"/>
                    <a:pt x="9900" y="5760"/>
                  </a:cubicBezTo>
                  <a:cubicBezTo>
                    <a:pt x="10200" y="5760"/>
                    <a:pt x="10500" y="7200"/>
                    <a:pt x="10800" y="7200"/>
                  </a:cubicBezTo>
                  <a:cubicBezTo>
                    <a:pt x="11100" y="7200"/>
                    <a:pt x="11400" y="8640"/>
                    <a:pt x="11700" y="8640"/>
                  </a:cubicBezTo>
                  <a:cubicBezTo>
                    <a:pt x="11700" y="8640"/>
                    <a:pt x="12000" y="8640"/>
                    <a:pt x="12000" y="8640"/>
                  </a:cubicBezTo>
                  <a:cubicBezTo>
                    <a:pt x="12300" y="8640"/>
                    <a:pt x="12600" y="8640"/>
                    <a:pt x="12600" y="8640"/>
                  </a:cubicBezTo>
                  <a:cubicBezTo>
                    <a:pt x="12900" y="8640"/>
                    <a:pt x="13500" y="8640"/>
                    <a:pt x="14100" y="8640"/>
                  </a:cubicBezTo>
                  <a:cubicBezTo>
                    <a:pt x="14100" y="8640"/>
                    <a:pt x="14700" y="7200"/>
                    <a:pt x="14700" y="7200"/>
                  </a:cubicBezTo>
                  <a:cubicBezTo>
                    <a:pt x="15000" y="7200"/>
                    <a:pt x="15300" y="7200"/>
                    <a:pt x="15600" y="7200"/>
                  </a:cubicBezTo>
                  <a:cubicBezTo>
                    <a:pt x="15600" y="7200"/>
                    <a:pt x="16200" y="8640"/>
                    <a:pt x="16200" y="8640"/>
                  </a:cubicBezTo>
                  <a:cubicBezTo>
                    <a:pt x="16500" y="8640"/>
                    <a:pt x="16800" y="8640"/>
                    <a:pt x="17100" y="8640"/>
                  </a:cubicBezTo>
                  <a:cubicBezTo>
                    <a:pt x="17400" y="8640"/>
                    <a:pt x="18000" y="8640"/>
                    <a:pt x="18300" y="8640"/>
                  </a:cubicBezTo>
                  <a:cubicBezTo>
                    <a:pt x="18900" y="8640"/>
                    <a:pt x="19500" y="8640"/>
                    <a:pt x="19800" y="8640"/>
                  </a:cubicBezTo>
                  <a:cubicBezTo>
                    <a:pt x="20100" y="8640"/>
                    <a:pt x="20700" y="8640"/>
                    <a:pt x="21000" y="10080"/>
                  </a:cubicBezTo>
                  <a:cubicBezTo>
                    <a:pt x="21000" y="10080"/>
                    <a:pt x="21300" y="11520"/>
                    <a:pt x="21300" y="115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93">
              <a:extLst>
                <a:ext uri="{FF2B5EF4-FFF2-40B4-BE49-F238E27FC236}">
                  <a16:creationId xmlns:a16="http://schemas.microsoft.com/office/drawing/2014/main" id="{389E1119-B72A-476E-9827-0722D245CEC4}"/>
                </a:ext>
              </a:extLst>
            </p:cNvPr>
            <p:cNvSpPr/>
            <p:nvPr/>
          </p:nvSpPr>
          <p:spPr>
            <a:xfrm>
              <a:off x="7106003" y="252983"/>
              <a:ext cx="491912" cy="326068"/>
            </a:xfrm>
            <a:custGeom>
              <a:avLst/>
              <a:gdLst/>
              <a:ahLst/>
              <a:cxnLst>
                <a:cxn ang="0">
                  <a:pos x="wd2" y="hd2"/>
                </a:cxn>
                <a:cxn ang="5400000">
                  <a:pos x="wd2" y="hd2"/>
                </a:cxn>
                <a:cxn ang="10800000">
                  <a:pos x="wd2" y="hd2"/>
                </a:cxn>
                <a:cxn ang="16200000">
                  <a:pos x="wd2" y="hd2"/>
                </a:cxn>
              </a:cxnLst>
              <a:rect l="0" t="0" r="r" b="b"/>
              <a:pathLst>
                <a:path w="21600" h="21600" extrusionOk="0">
                  <a:moveTo>
                    <a:pt x="21308" y="16751"/>
                  </a:moveTo>
                  <a:cubicBezTo>
                    <a:pt x="21308" y="17192"/>
                    <a:pt x="21600" y="17633"/>
                    <a:pt x="21600" y="17633"/>
                  </a:cubicBezTo>
                  <a:cubicBezTo>
                    <a:pt x="21600" y="18073"/>
                    <a:pt x="21308" y="18073"/>
                    <a:pt x="21308" y="18073"/>
                  </a:cubicBezTo>
                  <a:cubicBezTo>
                    <a:pt x="21016" y="18073"/>
                    <a:pt x="20724" y="18514"/>
                    <a:pt x="20724" y="18514"/>
                  </a:cubicBezTo>
                  <a:cubicBezTo>
                    <a:pt x="20432" y="18514"/>
                    <a:pt x="19849" y="18514"/>
                    <a:pt x="19557" y="18073"/>
                  </a:cubicBezTo>
                  <a:cubicBezTo>
                    <a:pt x="19557" y="18073"/>
                    <a:pt x="18973" y="18073"/>
                    <a:pt x="18973" y="17633"/>
                  </a:cubicBezTo>
                  <a:cubicBezTo>
                    <a:pt x="18681" y="17633"/>
                    <a:pt x="18389" y="17633"/>
                    <a:pt x="18097" y="17192"/>
                  </a:cubicBezTo>
                  <a:cubicBezTo>
                    <a:pt x="18097" y="17192"/>
                    <a:pt x="17805" y="17192"/>
                    <a:pt x="17514" y="17192"/>
                  </a:cubicBezTo>
                  <a:cubicBezTo>
                    <a:pt x="17514" y="17192"/>
                    <a:pt x="16930" y="16751"/>
                    <a:pt x="16930" y="16751"/>
                  </a:cubicBezTo>
                  <a:cubicBezTo>
                    <a:pt x="16638" y="16751"/>
                    <a:pt x="16346" y="16751"/>
                    <a:pt x="16054" y="16751"/>
                  </a:cubicBezTo>
                  <a:cubicBezTo>
                    <a:pt x="15762" y="16751"/>
                    <a:pt x="14886" y="16310"/>
                    <a:pt x="14886" y="16310"/>
                  </a:cubicBezTo>
                  <a:cubicBezTo>
                    <a:pt x="14595" y="16310"/>
                    <a:pt x="14011" y="16310"/>
                    <a:pt x="13719" y="15869"/>
                  </a:cubicBezTo>
                  <a:cubicBezTo>
                    <a:pt x="13427" y="15869"/>
                    <a:pt x="12843" y="15869"/>
                    <a:pt x="12259" y="15869"/>
                  </a:cubicBezTo>
                  <a:cubicBezTo>
                    <a:pt x="11968" y="15869"/>
                    <a:pt x="11092" y="15869"/>
                    <a:pt x="10508" y="15869"/>
                  </a:cubicBezTo>
                  <a:cubicBezTo>
                    <a:pt x="10216" y="15869"/>
                    <a:pt x="9632" y="15869"/>
                    <a:pt x="9632" y="15869"/>
                  </a:cubicBezTo>
                  <a:cubicBezTo>
                    <a:pt x="9341" y="15869"/>
                    <a:pt x="9341" y="16310"/>
                    <a:pt x="9049" y="16310"/>
                  </a:cubicBezTo>
                  <a:cubicBezTo>
                    <a:pt x="9049" y="16310"/>
                    <a:pt x="8757" y="16310"/>
                    <a:pt x="8757" y="16751"/>
                  </a:cubicBezTo>
                  <a:cubicBezTo>
                    <a:pt x="8465" y="16751"/>
                    <a:pt x="7881" y="17192"/>
                    <a:pt x="7589" y="17192"/>
                  </a:cubicBezTo>
                  <a:cubicBezTo>
                    <a:pt x="7297" y="17633"/>
                    <a:pt x="7005" y="18073"/>
                    <a:pt x="7005" y="18073"/>
                  </a:cubicBezTo>
                  <a:cubicBezTo>
                    <a:pt x="6714" y="18073"/>
                    <a:pt x="6130" y="18514"/>
                    <a:pt x="5838" y="18955"/>
                  </a:cubicBezTo>
                  <a:cubicBezTo>
                    <a:pt x="5546" y="18955"/>
                    <a:pt x="5254" y="19837"/>
                    <a:pt x="5254" y="19837"/>
                  </a:cubicBezTo>
                  <a:cubicBezTo>
                    <a:pt x="4962" y="19837"/>
                    <a:pt x="4962" y="19837"/>
                    <a:pt x="4962" y="19837"/>
                  </a:cubicBezTo>
                  <a:cubicBezTo>
                    <a:pt x="4670" y="19837"/>
                    <a:pt x="4378" y="20278"/>
                    <a:pt x="4378" y="20278"/>
                  </a:cubicBezTo>
                  <a:cubicBezTo>
                    <a:pt x="4086" y="20278"/>
                    <a:pt x="3795" y="20278"/>
                    <a:pt x="3503" y="20278"/>
                  </a:cubicBezTo>
                  <a:cubicBezTo>
                    <a:pt x="3211" y="20278"/>
                    <a:pt x="2919" y="20278"/>
                    <a:pt x="2627" y="20718"/>
                  </a:cubicBezTo>
                  <a:cubicBezTo>
                    <a:pt x="2627" y="20718"/>
                    <a:pt x="2335" y="21159"/>
                    <a:pt x="2043" y="21159"/>
                  </a:cubicBezTo>
                  <a:cubicBezTo>
                    <a:pt x="1751" y="21600"/>
                    <a:pt x="1168" y="21600"/>
                    <a:pt x="876" y="21600"/>
                  </a:cubicBezTo>
                  <a:cubicBezTo>
                    <a:pt x="876" y="21600"/>
                    <a:pt x="584" y="21600"/>
                    <a:pt x="292" y="21600"/>
                  </a:cubicBezTo>
                  <a:cubicBezTo>
                    <a:pt x="292" y="21600"/>
                    <a:pt x="0" y="21600"/>
                    <a:pt x="0" y="21159"/>
                  </a:cubicBezTo>
                  <a:cubicBezTo>
                    <a:pt x="0" y="20278"/>
                    <a:pt x="1459" y="20278"/>
                    <a:pt x="1751" y="19837"/>
                  </a:cubicBezTo>
                  <a:cubicBezTo>
                    <a:pt x="2335" y="19396"/>
                    <a:pt x="2919" y="18073"/>
                    <a:pt x="3503" y="17633"/>
                  </a:cubicBezTo>
                  <a:cubicBezTo>
                    <a:pt x="3795" y="17192"/>
                    <a:pt x="4378" y="16310"/>
                    <a:pt x="4670" y="15869"/>
                  </a:cubicBezTo>
                  <a:cubicBezTo>
                    <a:pt x="4962" y="15429"/>
                    <a:pt x="6130" y="14988"/>
                    <a:pt x="6422" y="14547"/>
                  </a:cubicBezTo>
                  <a:cubicBezTo>
                    <a:pt x="7005" y="14106"/>
                    <a:pt x="7881" y="13224"/>
                    <a:pt x="8465" y="12343"/>
                  </a:cubicBezTo>
                  <a:cubicBezTo>
                    <a:pt x="8465" y="11902"/>
                    <a:pt x="8757" y="11020"/>
                    <a:pt x="8757" y="11020"/>
                  </a:cubicBezTo>
                  <a:cubicBezTo>
                    <a:pt x="8757" y="10139"/>
                    <a:pt x="7881" y="8816"/>
                    <a:pt x="7589" y="7935"/>
                  </a:cubicBezTo>
                  <a:cubicBezTo>
                    <a:pt x="7005" y="7494"/>
                    <a:pt x="5838" y="7053"/>
                    <a:pt x="5546" y="6612"/>
                  </a:cubicBezTo>
                  <a:cubicBezTo>
                    <a:pt x="4962" y="6171"/>
                    <a:pt x="4378" y="5290"/>
                    <a:pt x="4086" y="4849"/>
                  </a:cubicBezTo>
                  <a:cubicBezTo>
                    <a:pt x="3795" y="4849"/>
                    <a:pt x="2919" y="4849"/>
                    <a:pt x="2627" y="4849"/>
                  </a:cubicBezTo>
                  <a:cubicBezTo>
                    <a:pt x="2627" y="4408"/>
                    <a:pt x="2043" y="4408"/>
                    <a:pt x="1751" y="3967"/>
                  </a:cubicBezTo>
                  <a:cubicBezTo>
                    <a:pt x="1751" y="3527"/>
                    <a:pt x="1751" y="3086"/>
                    <a:pt x="1751" y="2645"/>
                  </a:cubicBezTo>
                  <a:cubicBezTo>
                    <a:pt x="1751" y="2204"/>
                    <a:pt x="2335" y="1763"/>
                    <a:pt x="2335" y="1763"/>
                  </a:cubicBezTo>
                  <a:cubicBezTo>
                    <a:pt x="2627" y="1322"/>
                    <a:pt x="3211" y="1322"/>
                    <a:pt x="3503" y="1322"/>
                  </a:cubicBezTo>
                  <a:cubicBezTo>
                    <a:pt x="4086" y="1322"/>
                    <a:pt x="4670" y="1322"/>
                    <a:pt x="4962" y="1322"/>
                  </a:cubicBezTo>
                  <a:cubicBezTo>
                    <a:pt x="5254" y="1763"/>
                    <a:pt x="6130" y="2204"/>
                    <a:pt x="6422" y="2204"/>
                  </a:cubicBezTo>
                  <a:cubicBezTo>
                    <a:pt x="6714" y="2645"/>
                    <a:pt x="7589" y="3086"/>
                    <a:pt x="7881" y="3527"/>
                  </a:cubicBezTo>
                  <a:cubicBezTo>
                    <a:pt x="8465" y="3967"/>
                    <a:pt x="9049" y="5731"/>
                    <a:pt x="9632" y="5290"/>
                  </a:cubicBezTo>
                  <a:cubicBezTo>
                    <a:pt x="9632" y="4849"/>
                    <a:pt x="9632" y="4849"/>
                    <a:pt x="9632" y="4849"/>
                  </a:cubicBezTo>
                  <a:cubicBezTo>
                    <a:pt x="9632" y="4849"/>
                    <a:pt x="9341" y="4849"/>
                    <a:pt x="9341" y="4408"/>
                  </a:cubicBezTo>
                  <a:cubicBezTo>
                    <a:pt x="9049" y="4408"/>
                    <a:pt x="8757" y="3967"/>
                    <a:pt x="8757" y="3967"/>
                  </a:cubicBezTo>
                  <a:cubicBezTo>
                    <a:pt x="8465" y="3527"/>
                    <a:pt x="8173" y="3086"/>
                    <a:pt x="8173" y="3086"/>
                  </a:cubicBezTo>
                  <a:cubicBezTo>
                    <a:pt x="7881" y="2645"/>
                    <a:pt x="7881" y="2204"/>
                    <a:pt x="7881" y="2204"/>
                  </a:cubicBezTo>
                  <a:cubicBezTo>
                    <a:pt x="7589" y="2204"/>
                    <a:pt x="7297" y="1763"/>
                    <a:pt x="7297" y="1763"/>
                  </a:cubicBezTo>
                  <a:cubicBezTo>
                    <a:pt x="7297" y="1763"/>
                    <a:pt x="7297" y="1322"/>
                    <a:pt x="7005" y="1322"/>
                  </a:cubicBezTo>
                  <a:cubicBezTo>
                    <a:pt x="7005" y="1322"/>
                    <a:pt x="7005" y="1322"/>
                    <a:pt x="7005" y="882"/>
                  </a:cubicBezTo>
                  <a:cubicBezTo>
                    <a:pt x="7005" y="882"/>
                    <a:pt x="7005" y="882"/>
                    <a:pt x="7005" y="882"/>
                  </a:cubicBezTo>
                  <a:cubicBezTo>
                    <a:pt x="7005" y="441"/>
                    <a:pt x="7297" y="441"/>
                    <a:pt x="7297" y="441"/>
                  </a:cubicBezTo>
                  <a:cubicBezTo>
                    <a:pt x="7297" y="441"/>
                    <a:pt x="7881" y="0"/>
                    <a:pt x="7881" y="0"/>
                  </a:cubicBezTo>
                  <a:cubicBezTo>
                    <a:pt x="7881" y="0"/>
                    <a:pt x="7881" y="0"/>
                    <a:pt x="7881" y="0"/>
                  </a:cubicBezTo>
                  <a:cubicBezTo>
                    <a:pt x="8173" y="441"/>
                    <a:pt x="8757" y="1322"/>
                    <a:pt x="9049" y="1763"/>
                  </a:cubicBezTo>
                  <a:cubicBezTo>
                    <a:pt x="9049" y="1763"/>
                    <a:pt x="9632" y="2204"/>
                    <a:pt x="9632" y="2204"/>
                  </a:cubicBezTo>
                  <a:cubicBezTo>
                    <a:pt x="9632" y="2204"/>
                    <a:pt x="10216" y="2645"/>
                    <a:pt x="10216" y="3086"/>
                  </a:cubicBezTo>
                  <a:cubicBezTo>
                    <a:pt x="10508" y="3527"/>
                    <a:pt x="11092" y="4408"/>
                    <a:pt x="11384" y="4408"/>
                  </a:cubicBezTo>
                  <a:cubicBezTo>
                    <a:pt x="11384" y="4408"/>
                    <a:pt x="11676" y="4849"/>
                    <a:pt x="11968" y="4849"/>
                  </a:cubicBezTo>
                  <a:cubicBezTo>
                    <a:pt x="11968" y="4849"/>
                    <a:pt x="12551" y="4849"/>
                    <a:pt x="12551" y="4849"/>
                  </a:cubicBezTo>
                  <a:cubicBezTo>
                    <a:pt x="12843" y="4849"/>
                    <a:pt x="12843" y="4849"/>
                    <a:pt x="12843" y="5290"/>
                  </a:cubicBezTo>
                  <a:cubicBezTo>
                    <a:pt x="13135" y="5290"/>
                    <a:pt x="13135" y="5731"/>
                    <a:pt x="13427" y="5731"/>
                  </a:cubicBezTo>
                  <a:cubicBezTo>
                    <a:pt x="13427" y="5731"/>
                    <a:pt x="13719" y="6171"/>
                    <a:pt x="14011" y="6171"/>
                  </a:cubicBezTo>
                  <a:cubicBezTo>
                    <a:pt x="14011" y="6171"/>
                    <a:pt x="14011" y="6171"/>
                    <a:pt x="14011" y="6171"/>
                  </a:cubicBezTo>
                  <a:cubicBezTo>
                    <a:pt x="14011" y="6171"/>
                    <a:pt x="14303" y="6171"/>
                    <a:pt x="14303" y="6171"/>
                  </a:cubicBezTo>
                  <a:cubicBezTo>
                    <a:pt x="14595" y="6612"/>
                    <a:pt x="14595" y="6612"/>
                    <a:pt x="14886" y="6612"/>
                  </a:cubicBezTo>
                  <a:cubicBezTo>
                    <a:pt x="14886" y="7053"/>
                    <a:pt x="14886" y="7053"/>
                    <a:pt x="15178" y="7494"/>
                  </a:cubicBezTo>
                  <a:cubicBezTo>
                    <a:pt x="15178" y="7494"/>
                    <a:pt x="15470" y="7935"/>
                    <a:pt x="15762" y="7935"/>
                  </a:cubicBezTo>
                  <a:cubicBezTo>
                    <a:pt x="15762" y="7935"/>
                    <a:pt x="16054" y="8376"/>
                    <a:pt x="16054" y="8376"/>
                  </a:cubicBezTo>
                  <a:cubicBezTo>
                    <a:pt x="16054" y="8376"/>
                    <a:pt x="16346" y="8816"/>
                    <a:pt x="16346" y="8816"/>
                  </a:cubicBezTo>
                  <a:cubicBezTo>
                    <a:pt x="16638" y="8816"/>
                    <a:pt x="16930" y="8816"/>
                    <a:pt x="17222" y="8816"/>
                  </a:cubicBezTo>
                  <a:cubicBezTo>
                    <a:pt x="17222" y="9257"/>
                    <a:pt x="17805" y="9257"/>
                    <a:pt x="17805" y="9257"/>
                  </a:cubicBezTo>
                  <a:cubicBezTo>
                    <a:pt x="18097" y="9257"/>
                    <a:pt x="18389" y="9257"/>
                    <a:pt x="18389" y="9698"/>
                  </a:cubicBezTo>
                  <a:cubicBezTo>
                    <a:pt x="18389" y="9698"/>
                    <a:pt x="18681" y="10139"/>
                    <a:pt x="18681" y="10580"/>
                  </a:cubicBezTo>
                  <a:cubicBezTo>
                    <a:pt x="18681" y="11020"/>
                    <a:pt x="18973" y="11020"/>
                    <a:pt x="19265" y="11461"/>
                  </a:cubicBezTo>
                  <a:cubicBezTo>
                    <a:pt x="19265" y="11461"/>
                    <a:pt x="19265" y="11902"/>
                    <a:pt x="19265" y="11902"/>
                  </a:cubicBezTo>
                  <a:cubicBezTo>
                    <a:pt x="19265" y="11902"/>
                    <a:pt x="19265" y="12343"/>
                    <a:pt x="19265" y="12343"/>
                  </a:cubicBezTo>
                  <a:cubicBezTo>
                    <a:pt x="18973" y="12343"/>
                    <a:pt x="18973" y="12343"/>
                    <a:pt x="18681" y="12343"/>
                  </a:cubicBezTo>
                  <a:cubicBezTo>
                    <a:pt x="18681" y="12343"/>
                    <a:pt x="18389" y="12343"/>
                    <a:pt x="18097" y="12343"/>
                  </a:cubicBezTo>
                  <a:cubicBezTo>
                    <a:pt x="17805" y="12343"/>
                    <a:pt x="17514" y="12343"/>
                    <a:pt x="17222" y="12343"/>
                  </a:cubicBezTo>
                  <a:cubicBezTo>
                    <a:pt x="17222" y="12343"/>
                    <a:pt x="16930" y="12784"/>
                    <a:pt x="16930" y="12784"/>
                  </a:cubicBezTo>
                  <a:cubicBezTo>
                    <a:pt x="16638" y="12784"/>
                    <a:pt x="16638" y="12784"/>
                    <a:pt x="16346" y="12784"/>
                  </a:cubicBezTo>
                  <a:cubicBezTo>
                    <a:pt x="16346" y="12343"/>
                    <a:pt x="16346" y="11902"/>
                    <a:pt x="16346" y="11902"/>
                  </a:cubicBezTo>
                  <a:cubicBezTo>
                    <a:pt x="16054" y="11461"/>
                    <a:pt x="15762" y="11461"/>
                    <a:pt x="15762" y="11020"/>
                  </a:cubicBezTo>
                  <a:cubicBezTo>
                    <a:pt x="15470" y="11020"/>
                    <a:pt x="15470" y="11020"/>
                    <a:pt x="15178" y="10580"/>
                  </a:cubicBezTo>
                  <a:cubicBezTo>
                    <a:pt x="15178" y="10580"/>
                    <a:pt x="14886" y="10139"/>
                    <a:pt x="14886" y="10139"/>
                  </a:cubicBezTo>
                  <a:cubicBezTo>
                    <a:pt x="14595" y="9698"/>
                    <a:pt x="14303" y="9698"/>
                    <a:pt x="14303" y="9257"/>
                  </a:cubicBezTo>
                  <a:cubicBezTo>
                    <a:pt x="14011" y="9257"/>
                    <a:pt x="13719" y="9257"/>
                    <a:pt x="13719" y="9257"/>
                  </a:cubicBezTo>
                  <a:cubicBezTo>
                    <a:pt x="13427" y="9257"/>
                    <a:pt x="13427" y="8816"/>
                    <a:pt x="13427" y="8816"/>
                  </a:cubicBezTo>
                  <a:cubicBezTo>
                    <a:pt x="13135" y="8816"/>
                    <a:pt x="13135" y="7935"/>
                    <a:pt x="12843" y="7935"/>
                  </a:cubicBezTo>
                  <a:cubicBezTo>
                    <a:pt x="12843" y="8376"/>
                    <a:pt x="12843" y="8376"/>
                    <a:pt x="12843" y="8376"/>
                  </a:cubicBezTo>
                  <a:cubicBezTo>
                    <a:pt x="12843" y="8816"/>
                    <a:pt x="13135" y="9257"/>
                    <a:pt x="13135" y="9257"/>
                  </a:cubicBezTo>
                  <a:cubicBezTo>
                    <a:pt x="13135" y="9698"/>
                    <a:pt x="13135" y="10139"/>
                    <a:pt x="12843" y="10139"/>
                  </a:cubicBezTo>
                  <a:cubicBezTo>
                    <a:pt x="12843" y="10580"/>
                    <a:pt x="12843" y="11020"/>
                    <a:pt x="12843" y="11020"/>
                  </a:cubicBezTo>
                  <a:cubicBezTo>
                    <a:pt x="12843" y="11020"/>
                    <a:pt x="12843" y="11461"/>
                    <a:pt x="12843" y="11461"/>
                  </a:cubicBezTo>
                  <a:cubicBezTo>
                    <a:pt x="12843" y="11461"/>
                    <a:pt x="13135" y="11902"/>
                    <a:pt x="13135" y="11902"/>
                  </a:cubicBezTo>
                  <a:cubicBezTo>
                    <a:pt x="13135" y="11902"/>
                    <a:pt x="13427" y="12343"/>
                    <a:pt x="13719" y="12343"/>
                  </a:cubicBezTo>
                  <a:cubicBezTo>
                    <a:pt x="13719" y="12343"/>
                    <a:pt x="14011" y="12343"/>
                    <a:pt x="14303" y="12784"/>
                  </a:cubicBezTo>
                  <a:cubicBezTo>
                    <a:pt x="14303" y="12784"/>
                    <a:pt x="14595" y="12784"/>
                    <a:pt x="14886" y="12784"/>
                  </a:cubicBezTo>
                  <a:cubicBezTo>
                    <a:pt x="14886" y="12784"/>
                    <a:pt x="15470" y="13224"/>
                    <a:pt x="15470" y="13224"/>
                  </a:cubicBezTo>
                  <a:cubicBezTo>
                    <a:pt x="15762" y="13665"/>
                    <a:pt x="16346" y="13665"/>
                    <a:pt x="16346" y="13224"/>
                  </a:cubicBezTo>
                  <a:cubicBezTo>
                    <a:pt x="16638" y="13224"/>
                    <a:pt x="16930" y="13224"/>
                    <a:pt x="17222" y="13224"/>
                  </a:cubicBezTo>
                  <a:cubicBezTo>
                    <a:pt x="17222" y="12784"/>
                    <a:pt x="17805" y="12784"/>
                    <a:pt x="18097" y="12784"/>
                  </a:cubicBezTo>
                  <a:cubicBezTo>
                    <a:pt x="18389" y="12784"/>
                    <a:pt x="18973" y="12784"/>
                    <a:pt x="19265" y="12784"/>
                  </a:cubicBezTo>
                  <a:cubicBezTo>
                    <a:pt x="19557" y="13224"/>
                    <a:pt x="19849" y="13665"/>
                    <a:pt x="19849" y="13665"/>
                  </a:cubicBezTo>
                  <a:cubicBezTo>
                    <a:pt x="19849" y="14106"/>
                    <a:pt x="20141" y="14106"/>
                    <a:pt x="20141" y="14547"/>
                  </a:cubicBezTo>
                  <a:cubicBezTo>
                    <a:pt x="20432" y="14547"/>
                    <a:pt x="20724" y="14988"/>
                    <a:pt x="21016" y="15869"/>
                  </a:cubicBezTo>
                  <a:cubicBezTo>
                    <a:pt x="21016" y="15869"/>
                    <a:pt x="21016" y="16751"/>
                    <a:pt x="21308" y="1675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94">
              <a:extLst>
                <a:ext uri="{FF2B5EF4-FFF2-40B4-BE49-F238E27FC236}">
                  <a16:creationId xmlns:a16="http://schemas.microsoft.com/office/drawing/2014/main" id="{550D466B-D696-4BF8-81B8-47B823BC7D33}"/>
                </a:ext>
              </a:extLst>
            </p:cNvPr>
            <p:cNvSpPr/>
            <p:nvPr/>
          </p:nvSpPr>
          <p:spPr>
            <a:xfrm>
              <a:off x="7106003" y="252983"/>
              <a:ext cx="491912" cy="326068"/>
            </a:xfrm>
            <a:custGeom>
              <a:avLst/>
              <a:gdLst/>
              <a:ahLst/>
              <a:cxnLst>
                <a:cxn ang="0">
                  <a:pos x="wd2" y="hd2"/>
                </a:cxn>
                <a:cxn ang="5400000">
                  <a:pos x="wd2" y="hd2"/>
                </a:cxn>
                <a:cxn ang="10800000">
                  <a:pos x="wd2" y="hd2"/>
                </a:cxn>
                <a:cxn ang="16200000">
                  <a:pos x="wd2" y="hd2"/>
                </a:cxn>
              </a:cxnLst>
              <a:rect l="0" t="0" r="r" b="b"/>
              <a:pathLst>
                <a:path w="21600" h="21600" extrusionOk="0">
                  <a:moveTo>
                    <a:pt x="21308" y="16751"/>
                  </a:moveTo>
                  <a:cubicBezTo>
                    <a:pt x="21308" y="17192"/>
                    <a:pt x="21600" y="17633"/>
                    <a:pt x="21600" y="17633"/>
                  </a:cubicBezTo>
                  <a:cubicBezTo>
                    <a:pt x="21600" y="18073"/>
                    <a:pt x="21308" y="18073"/>
                    <a:pt x="21308" y="18073"/>
                  </a:cubicBezTo>
                  <a:cubicBezTo>
                    <a:pt x="21016" y="18073"/>
                    <a:pt x="20724" y="18514"/>
                    <a:pt x="20724" y="18514"/>
                  </a:cubicBezTo>
                  <a:cubicBezTo>
                    <a:pt x="20432" y="18514"/>
                    <a:pt x="19849" y="18514"/>
                    <a:pt x="19557" y="18073"/>
                  </a:cubicBezTo>
                  <a:cubicBezTo>
                    <a:pt x="19557" y="18073"/>
                    <a:pt x="18973" y="18073"/>
                    <a:pt x="18973" y="17633"/>
                  </a:cubicBezTo>
                  <a:cubicBezTo>
                    <a:pt x="18681" y="17633"/>
                    <a:pt x="18389" y="17633"/>
                    <a:pt x="18097" y="17192"/>
                  </a:cubicBezTo>
                  <a:cubicBezTo>
                    <a:pt x="18097" y="17192"/>
                    <a:pt x="17805" y="17192"/>
                    <a:pt x="17514" y="17192"/>
                  </a:cubicBezTo>
                  <a:cubicBezTo>
                    <a:pt x="17514" y="17192"/>
                    <a:pt x="16930" y="16751"/>
                    <a:pt x="16930" y="16751"/>
                  </a:cubicBezTo>
                  <a:cubicBezTo>
                    <a:pt x="16638" y="16751"/>
                    <a:pt x="16346" y="16751"/>
                    <a:pt x="16054" y="16751"/>
                  </a:cubicBezTo>
                  <a:cubicBezTo>
                    <a:pt x="15762" y="16751"/>
                    <a:pt x="14886" y="16310"/>
                    <a:pt x="14886" y="16310"/>
                  </a:cubicBezTo>
                  <a:cubicBezTo>
                    <a:pt x="14595" y="16310"/>
                    <a:pt x="14011" y="16310"/>
                    <a:pt x="13719" y="15869"/>
                  </a:cubicBezTo>
                  <a:cubicBezTo>
                    <a:pt x="13427" y="15869"/>
                    <a:pt x="12843" y="15869"/>
                    <a:pt x="12259" y="15869"/>
                  </a:cubicBezTo>
                  <a:cubicBezTo>
                    <a:pt x="11968" y="15869"/>
                    <a:pt x="11092" y="15869"/>
                    <a:pt x="10508" y="15869"/>
                  </a:cubicBezTo>
                  <a:cubicBezTo>
                    <a:pt x="10216" y="15869"/>
                    <a:pt x="9632" y="15869"/>
                    <a:pt x="9632" y="15869"/>
                  </a:cubicBezTo>
                  <a:cubicBezTo>
                    <a:pt x="9341" y="15869"/>
                    <a:pt x="9341" y="16310"/>
                    <a:pt x="9049" y="16310"/>
                  </a:cubicBezTo>
                  <a:cubicBezTo>
                    <a:pt x="9049" y="16310"/>
                    <a:pt x="8757" y="16310"/>
                    <a:pt x="8757" y="16751"/>
                  </a:cubicBezTo>
                  <a:cubicBezTo>
                    <a:pt x="8465" y="16751"/>
                    <a:pt x="7881" y="17192"/>
                    <a:pt x="7589" y="17192"/>
                  </a:cubicBezTo>
                  <a:cubicBezTo>
                    <a:pt x="7297" y="17633"/>
                    <a:pt x="7005" y="18073"/>
                    <a:pt x="7005" y="18073"/>
                  </a:cubicBezTo>
                  <a:cubicBezTo>
                    <a:pt x="6714" y="18073"/>
                    <a:pt x="6130" y="18514"/>
                    <a:pt x="5838" y="18955"/>
                  </a:cubicBezTo>
                  <a:cubicBezTo>
                    <a:pt x="5546" y="18955"/>
                    <a:pt x="5254" y="19837"/>
                    <a:pt x="5254" y="19837"/>
                  </a:cubicBezTo>
                  <a:cubicBezTo>
                    <a:pt x="4962" y="19837"/>
                    <a:pt x="4962" y="19837"/>
                    <a:pt x="4962" y="19837"/>
                  </a:cubicBezTo>
                  <a:cubicBezTo>
                    <a:pt x="4670" y="19837"/>
                    <a:pt x="4378" y="20278"/>
                    <a:pt x="4378" y="20278"/>
                  </a:cubicBezTo>
                  <a:cubicBezTo>
                    <a:pt x="4086" y="20278"/>
                    <a:pt x="3795" y="20278"/>
                    <a:pt x="3503" y="20278"/>
                  </a:cubicBezTo>
                  <a:cubicBezTo>
                    <a:pt x="3211" y="20278"/>
                    <a:pt x="2919" y="20278"/>
                    <a:pt x="2627" y="20718"/>
                  </a:cubicBezTo>
                  <a:cubicBezTo>
                    <a:pt x="2627" y="20718"/>
                    <a:pt x="2335" y="21159"/>
                    <a:pt x="2043" y="21159"/>
                  </a:cubicBezTo>
                  <a:cubicBezTo>
                    <a:pt x="1751" y="21600"/>
                    <a:pt x="1168" y="21600"/>
                    <a:pt x="876" y="21600"/>
                  </a:cubicBezTo>
                  <a:cubicBezTo>
                    <a:pt x="876" y="21600"/>
                    <a:pt x="584" y="21600"/>
                    <a:pt x="292" y="21600"/>
                  </a:cubicBezTo>
                  <a:cubicBezTo>
                    <a:pt x="292" y="21600"/>
                    <a:pt x="0" y="21600"/>
                    <a:pt x="0" y="21159"/>
                  </a:cubicBezTo>
                  <a:cubicBezTo>
                    <a:pt x="0" y="20278"/>
                    <a:pt x="1459" y="20278"/>
                    <a:pt x="1751" y="19837"/>
                  </a:cubicBezTo>
                  <a:cubicBezTo>
                    <a:pt x="2335" y="19396"/>
                    <a:pt x="2919" y="18073"/>
                    <a:pt x="3503" y="17633"/>
                  </a:cubicBezTo>
                  <a:cubicBezTo>
                    <a:pt x="3795" y="17192"/>
                    <a:pt x="4378" y="16310"/>
                    <a:pt x="4670" y="15869"/>
                  </a:cubicBezTo>
                  <a:cubicBezTo>
                    <a:pt x="4962" y="15429"/>
                    <a:pt x="6130" y="14988"/>
                    <a:pt x="6422" y="14547"/>
                  </a:cubicBezTo>
                  <a:cubicBezTo>
                    <a:pt x="7005" y="14106"/>
                    <a:pt x="7881" y="13224"/>
                    <a:pt x="8465" y="12343"/>
                  </a:cubicBezTo>
                  <a:cubicBezTo>
                    <a:pt x="8465" y="11902"/>
                    <a:pt x="8757" y="11020"/>
                    <a:pt x="8757" y="11020"/>
                  </a:cubicBezTo>
                  <a:cubicBezTo>
                    <a:pt x="8757" y="10139"/>
                    <a:pt x="7881" y="8816"/>
                    <a:pt x="7589" y="7935"/>
                  </a:cubicBezTo>
                  <a:cubicBezTo>
                    <a:pt x="7005" y="7494"/>
                    <a:pt x="5838" y="7053"/>
                    <a:pt x="5546" y="6612"/>
                  </a:cubicBezTo>
                  <a:cubicBezTo>
                    <a:pt x="4962" y="6171"/>
                    <a:pt x="4378" y="5290"/>
                    <a:pt x="4086" y="4849"/>
                  </a:cubicBezTo>
                  <a:cubicBezTo>
                    <a:pt x="3795" y="4849"/>
                    <a:pt x="2919" y="4849"/>
                    <a:pt x="2627" y="4849"/>
                  </a:cubicBezTo>
                  <a:cubicBezTo>
                    <a:pt x="2627" y="4408"/>
                    <a:pt x="2043" y="4408"/>
                    <a:pt x="1751" y="3967"/>
                  </a:cubicBezTo>
                  <a:cubicBezTo>
                    <a:pt x="1751" y="3527"/>
                    <a:pt x="1751" y="3086"/>
                    <a:pt x="1751" y="2645"/>
                  </a:cubicBezTo>
                  <a:cubicBezTo>
                    <a:pt x="1751" y="2204"/>
                    <a:pt x="2335" y="1763"/>
                    <a:pt x="2335" y="1763"/>
                  </a:cubicBezTo>
                  <a:cubicBezTo>
                    <a:pt x="2627" y="1322"/>
                    <a:pt x="3211" y="1322"/>
                    <a:pt x="3503" y="1322"/>
                  </a:cubicBezTo>
                  <a:cubicBezTo>
                    <a:pt x="4086" y="1322"/>
                    <a:pt x="4670" y="1322"/>
                    <a:pt x="4962" y="1322"/>
                  </a:cubicBezTo>
                  <a:cubicBezTo>
                    <a:pt x="5254" y="1763"/>
                    <a:pt x="6130" y="2204"/>
                    <a:pt x="6422" y="2204"/>
                  </a:cubicBezTo>
                  <a:cubicBezTo>
                    <a:pt x="6714" y="2645"/>
                    <a:pt x="7589" y="3086"/>
                    <a:pt x="7881" y="3527"/>
                  </a:cubicBezTo>
                  <a:cubicBezTo>
                    <a:pt x="8465" y="3967"/>
                    <a:pt x="9049" y="5731"/>
                    <a:pt x="9632" y="5290"/>
                  </a:cubicBezTo>
                  <a:cubicBezTo>
                    <a:pt x="9632" y="4849"/>
                    <a:pt x="9632" y="4849"/>
                    <a:pt x="9632" y="4849"/>
                  </a:cubicBezTo>
                  <a:cubicBezTo>
                    <a:pt x="9632" y="4849"/>
                    <a:pt x="9341" y="4849"/>
                    <a:pt x="9341" y="4408"/>
                  </a:cubicBezTo>
                  <a:cubicBezTo>
                    <a:pt x="9049" y="4408"/>
                    <a:pt x="8757" y="3967"/>
                    <a:pt x="8757" y="3967"/>
                  </a:cubicBezTo>
                  <a:cubicBezTo>
                    <a:pt x="8465" y="3527"/>
                    <a:pt x="8173" y="3086"/>
                    <a:pt x="8173" y="3086"/>
                  </a:cubicBezTo>
                  <a:cubicBezTo>
                    <a:pt x="7881" y="2645"/>
                    <a:pt x="7881" y="2204"/>
                    <a:pt x="7881" y="2204"/>
                  </a:cubicBezTo>
                  <a:cubicBezTo>
                    <a:pt x="7589" y="2204"/>
                    <a:pt x="7297" y="1763"/>
                    <a:pt x="7297" y="1763"/>
                  </a:cubicBezTo>
                  <a:cubicBezTo>
                    <a:pt x="7297" y="1763"/>
                    <a:pt x="7297" y="1322"/>
                    <a:pt x="7005" y="1322"/>
                  </a:cubicBezTo>
                  <a:cubicBezTo>
                    <a:pt x="7005" y="1322"/>
                    <a:pt x="7005" y="1322"/>
                    <a:pt x="7005" y="882"/>
                  </a:cubicBezTo>
                  <a:cubicBezTo>
                    <a:pt x="7005" y="882"/>
                    <a:pt x="7005" y="882"/>
                    <a:pt x="7005" y="882"/>
                  </a:cubicBezTo>
                  <a:cubicBezTo>
                    <a:pt x="7005" y="441"/>
                    <a:pt x="7297" y="441"/>
                    <a:pt x="7297" y="441"/>
                  </a:cubicBezTo>
                  <a:cubicBezTo>
                    <a:pt x="7297" y="441"/>
                    <a:pt x="7881" y="0"/>
                    <a:pt x="7881" y="0"/>
                  </a:cubicBezTo>
                  <a:cubicBezTo>
                    <a:pt x="7881" y="0"/>
                    <a:pt x="7881" y="0"/>
                    <a:pt x="7881" y="0"/>
                  </a:cubicBezTo>
                  <a:cubicBezTo>
                    <a:pt x="8173" y="441"/>
                    <a:pt x="8757" y="1322"/>
                    <a:pt x="9049" y="1763"/>
                  </a:cubicBezTo>
                  <a:cubicBezTo>
                    <a:pt x="9049" y="1763"/>
                    <a:pt x="9632" y="2204"/>
                    <a:pt x="9632" y="2204"/>
                  </a:cubicBezTo>
                  <a:cubicBezTo>
                    <a:pt x="9632" y="2204"/>
                    <a:pt x="10216" y="2645"/>
                    <a:pt x="10216" y="3086"/>
                  </a:cubicBezTo>
                  <a:cubicBezTo>
                    <a:pt x="10508" y="3527"/>
                    <a:pt x="11092" y="4408"/>
                    <a:pt x="11384" y="4408"/>
                  </a:cubicBezTo>
                  <a:cubicBezTo>
                    <a:pt x="11384" y="4408"/>
                    <a:pt x="11676" y="4849"/>
                    <a:pt x="11968" y="4849"/>
                  </a:cubicBezTo>
                  <a:cubicBezTo>
                    <a:pt x="11968" y="4849"/>
                    <a:pt x="12551" y="4849"/>
                    <a:pt x="12551" y="4849"/>
                  </a:cubicBezTo>
                  <a:cubicBezTo>
                    <a:pt x="12843" y="4849"/>
                    <a:pt x="12843" y="4849"/>
                    <a:pt x="12843" y="5290"/>
                  </a:cubicBezTo>
                  <a:cubicBezTo>
                    <a:pt x="13135" y="5290"/>
                    <a:pt x="13135" y="5731"/>
                    <a:pt x="13427" y="5731"/>
                  </a:cubicBezTo>
                  <a:cubicBezTo>
                    <a:pt x="13427" y="5731"/>
                    <a:pt x="13719" y="6171"/>
                    <a:pt x="14011" y="6171"/>
                  </a:cubicBezTo>
                  <a:cubicBezTo>
                    <a:pt x="14011" y="6171"/>
                    <a:pt x="14011" y="6171"/>
                    <a:pt x="14011" y="6171"/>
                  </a:cubicBezTo>
                  <a:cubicBezTo>
                    <a:pt x="14011" y="6171"/>
                    <a:pt x="14303" y="6171"/>
                    <a:pt x="14303" y="6171"/>
                  </a:cubicBezTo>
                  <a:cubicBezTo>
                    <a:pt x="14595" y="6612"/>
                    <a:pt x="14595" y="6612"/>
                    <a:pt x="14886" y="6612"/>
                  </a:cubicBezTo>
                  <a:cubicBezTo>
                    <a:pt x="14886" y="7053"/>
                    <a:pt x="14886" y="7053"/>
                    <a:pt x="15178" y="7494"/>
                  </a:cubicBezTo>
                  <a:cubicBezTo>
                    <a:pt x="15178" y="7494"/>
                    <a:pt x="15470" y="7935"/>
                    <a:pt x="15762" y="7935"/>
                  </a:cubicBezTo>
                  <a:cubicBezTo>
                    <a:pt x="15762" y="7935"/>
                    <a:pt x="16054" y="8376"/>
                    <a:pt x="16054" y="8376"/>
                  </a:cubicBezTo>
                  <a:cubicBezTo>
                    <a:pt x="16054" y="8376"/>
                    <a:pt x="16346" y="8816"/>
                    <a:pt x="16346" y="8816"/>
                  </a:cubicBezTo>
                  <a:cubicBezTo>
                    <a:pt x="16638" y="8816"/>
                    <a:pt x="16930" y="8816"/>
                    <a:pt x="17222" y="8816"/>
                  </a:cubicBezTo>
                  <a:cubicBezTo>
                    <a:pt x="17222" y="9257"/>
                    <a:pt x="17805" y="9257"/>
                    <a:pt x="17805" y="9257"/>
                  </a:cubicBezTo>
                  <a:cubicBezTo>
                    <a:pt x="18097" y="9257"/>
                    <a:pt x="18389" y="9257"/>
                    <a:pt x="18389" y="9698"/>
                  </a:cubicBezTo>
                  <a:cubicBezTo>
                    <a:pt x="18389" y="9698"/>
                    <a:pt x="18681" y="10139"/>
                    <a:pt x="18681" y="10580"/>
                  </a:cubicBezTo>
                  <a:cubicBezTo>
                    <a:pt x="18681" y="11020"/>
                    <a:pt x="18973" y="11020"/>
                    <a:pt x="19265" y="11461"/>
                  </a:cubicBezTo>
                  <a:cubicBezTo>
                    <a:pt x="19265" y="11461"/>
                    <a:pt x="19265" y="11902"/>
                    <a:pt x="19265" y="11902"/>
                  </a:cubicBezTo>
                  <a:cubicBezTo>
                    <a:pt x="19265" y="11902"/>
                    <a:pt x="19265" y="12343"/>
                    <a:pt x="19265" y="12343"/>
                  </a:cubicBezTo>
                  <a:cubicBezTo>
                    <a:pt x="18973" y="12343"/>
                    <a:pt x="18973" y="12343"/>
                    <a:pt x="18681" y="12343"/>
                  </a:cubicBezTo>
                  <a:cubicBezTo>
                    <a:pt x="18681" y="12343"/>
                    <a:pt x="18389" y="12343"/>
                    <a:pt x="18097" y="12343"/>
                  </a:cubicBezTo>
                  <a:cubicBezTo>
                    <a:pt x="17805" y="12343"/>
                    <a:pt x="17514" y="12343"/>
                    <a:pt x="17222" y="12343"/>
                  </a:cubicBezTo>
                  <a:cubicBezTo>
                    <a:pt x="17222" y="12343"/>
                    <a:pt x="16930" y="12784"/>
                    <a:pt x="16930" y="12784"/>
                  </a:cubicBezTo>
                  <a:cubicBezTo>
                    <a:pt x="16638" y="12784"/>
                    <a:pt x="16638" y="12784"/>
                    <a:pt x="16346" y="12784"/>
                  </a:cubicBezTo>
                  <a:cubicBezTo>
                    <a:pt x="16346" y="12343"/>
                    <a:pt x="16346" y="11902"/>
                    <a:pt x="16346" y="11902"/>
                  </a:cubicBezTo>
                  <a:cubicBezTo>
                    <a:pt x="16054" y="11461"/>
                    <a:pt x="15762" y="11461"/>
                    <a:pt x="15762" y="11020"/>
                  </a:cubicBezTo>
                  <a:cubicBezTo>
                    <a:pt x="15470" y="11020"/>
                    <a:pt x="15470" y="11020"/>
                    <a:pt x="15178" y="10580"/>
                  </a:cubicBezTo>
                  <a:cubicBezTo>
                    <a:pt x="15178" y="10580"/>
                    <a:pt x="14886" y="10139"/>
                    <a:pt x="14886" y="10139"/>
                  </a:cubicBezTo>
                  <a:cubicBezTo>
                    <a:pt x="14595" y="9698"/>
                    <a:pt x="14303" y="9698"/>
                    <a:pt x="14303" y="9257"/>
                  </a:cubicBezTo>
                  <a:cubicBezTo>
                    <a:pt x="14011" y="9257"/>
                    <a:pt x="13719" y="9257"/>
                    <a:pt x="13719" y="9257"/>
                  </a:cubicBezTo>
                  <a:cubicBezTo>
                    <a:pt x="13427" y="9257"/>
                    <a:pt x="13427" y="8816"/>
                    <a:pt x="13427" y="8816"/>
                  </a:cubicBezTo>
                  <a:cubicBezTo>
                    <a:pt x="13135" y="8816"/>
                    <a:pt x="13135" y="7935"/>
                    <a:pt x="12843" y="7935"/>
                  </a:cubicBezTo>
                  <a:cubicBezTo>
                    <a:pt x="12843" y="8376"/>
                    <a:pt x="12843" y="8376"/>
                    <a:pt x="12843" y="8376"/>
                  </a:cubicBezTo>
                  <a:cubicBezTo>
                    <a:pt x="12843" y="8816"/>
                    <a:pt x="13135" y="9257"/>
                    <a:pt x="13135" y="9257"/>
                  </a:cubicBezTo>
                  <a:cubicBezTo>
                    <a:pt x="13135" y="9698"/>
                    <a:pt x="13135" y="10139"/>
                    <a:pt x="12843" y="10139"/>
                  </a:cubicBezTo>
                  <a:cubicBezTo>
                    <a:pt x="12843" y="10580"/>
                    <a:pt x="12843" y="11020"/>
                    <a:pt x="12843" y="11020"/>
                  </a:cubicBezTo>
                  <a:cubicBezTo>
                    <a:pt x="12843" y="11020"/>
                    <a:pt x="12843" y="11461"/>
                    <a:pt x="12843" y="11461"/>
                  </a:cubicBezTo>
                  <a:cubicBezTo>
                    <a:pt x="12843" y="11461"/>
                    <a:pt x="13135" y="11902"/>
                    <a:pt x="13135" y="11902"/>
                  </a:cubicBezTo>
                  <a:cubicBezTo>
                    <a:pt x="13135" y="11902"/>
                    <a:pt x="13427" y="12343"/>
                    <a:pt x="13719" y="12343"/>
                  </a:cubicBezTo>
                  <a:cubicBezTo>
                    <a:pt x="13719" y="12343"/>
                    <a:pt x="14011" y="12343"/>
                    <a:pt x="14303" y="12784"/>
                  </a:cubicBezTo>
                  <a:cubicBezTo>
                    <a:pt x="14303" y="12784"/>
                    <a:pt x="14595" y="12784"/>
                    <a:pt x="14886" y="12784"/>
                  </a:cubicBezTo>
                  <a:cubicBezTo>
                    <a:pt x="14886" y="12784"/>
                    <a:pt x="15470" y="13224"/>
                    <a:pt x="15470" y="13224"/>
                  </a:cubicBezTo>
                  <a:cubicBezTo>
                    <a:pt x="15762" y="13665"/>
                    <a:pt x="16346" y="13665"/>
                    <a:pt x="16346" y="13224"/>
                  </a:cubicBezTo>
                  <a:cubicBezTo>
                    <a:pt x="16638" y="13224"/>
                    <a:pt x="16930" y="13224"/>
                    <a:pt x="17222" y="13224"/>
                  </a:cubicBezTo>
                  <a:cubicBezTo>
                    <a:pt x="17222" y="12784"/>
                    <a:pt x="17805" y="12784"/>
                    <a:pt x="18097" y="12784"/>
                  </a:cubicBezTo>
                  <a:cubicBezTo>
                    <a:pt x="18389" y="12784"/>
                    <a:pt x="18973" y="12784"/>
                    <a:pt x="19265" y="12784"/>
                  </a:cubicBezTo>
                  <a:cubicBezTo>
                    <a:pt x="19557" y="13224"/>
                    <a:pt x="19849" y="13665"/>
                    <a:pt x="19849" y="13665"/>
                  </a:cubicBezTo>
                  <a:cubicBezTo>
                    <a:pt x="19849" y="14106"/>
                    <a:pt x="20141" y="14106"/>
                    <a:pt x="20141" y="14547"/>
                  </a:cubicBezTo>
                  <a:cubicBezTo>
                    <a:pt x="20432" y="14547"/>
                    <a:pt x="20724" y="14988"/>
                    <a:pt x="21016" y="15869"/>
                  </a:cubicBezTo>
                  <a:cubicBezTo>
                    <a:pt x="21016" y="15869"/>
                    <a:pt x="21016" y="16751"/>
                    <a:pt x="21308" y="1675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95">
              <a:extLst>
                <a:ext uri="{FF2B5EF4-FFF2-40B4-BE49-F238E27FC236}">
                  <a16:creationId xmlns:a16="http://schemas.microsoft.com/office/drawing/2014/main" id="{385891B8-0D28-462A-9FE2-62213831498A}"/>
                </a:ext>
              </a:extLst>
            </p:cNvPr>
            <p:cNvSpPr/>
            <p:nvPr/>
          </p:nvSpPr>
          <p:spPr>
            <a:xfrm>
              <a:off x="6999188" y="6243052"/>
              <a:ext cx="584672" cy="432883"/>
            </a:xfrm>
            <a:custGeom>
              <a:avLst/>
              <a:gdLst/>
              <a:ahLst/>
              <a:cxnLst>
                <a:cxn ang="0">
                  <a:pos x="wd2" y="hd2"/>
                </a:cxn>
                <a:cxn ang="5400000">
                  <a:pos x="wd2" y="hd2"/>
                </a:cxn>
                <a:cxn ang="10800000">
                  <a:pos x="wd2" y="hd2"/>
                </a:cxn>
                <a:cxn ang="16200000">
                  <a:pos x="wd2" y="hd2"/>
                </a:cxn>
              </a:cxnLst>
              <a:rect l="0" t="0" r="r" b="b"/>
              <a:pathLst>
                <a:path w="21600" h="21600" extrusionOk="0">
                  <a:moveTo>
                    <a:pt x="21355" y="332"/>
                  </a:moveTo>
                  <a:cubicBezTo>
                    <a:pt x="21355" y="665"/>
                    <a:pt x="21600" y="997"/>
                    <a:pt x="21600" y="1329"/>
                  </a:cubicBezTo>
                  <a:cubicBezTo>
                    <a:pt x="21600" y="1329"/>
                    <a:pt x="21355" y="1329"/>
                    <a:pt x="21355" y="1329"/>
                  </a:cubicBezTo>
                  <a:cubicBezTo>
                    <a:pt x="21109" y="1662"/>
                    <a:pt x="20864" y="1994"/>
                    <a:pt x="20864" y="2326"/>
                  </a:cubicBezTo>
                  <a:cubicBezTo>
                    <a:pt x="20618" y="2658"/>
                    <a:pt x="20373" y="2991"/>
                    <a:pt x="20127" y="3323"/>
                  </a:cubicBezTo>
                  <a:cubicBezTo>
                    <a:pt x="19882" y="3323"/>
                    <a:pt x="19636" y="3655"/>
                    <a:pt x="19391" y="3988"/>
                  </a:cubicBezTo>
                  <a:cubicBezTo>
                    <a:pt x="19145" y="3988"/>
                    <a:pt x="18409" y="3988"/>
                    <a:pt x="17918" y="4320"/>
                  </a:cubicBezTo>
                  <a:cubicBezTo>
                    <a:pt x="17673" y="4320"/>
                    <a:pt x="17427" y="3988"/>
                    <a:pt x="17182" y="3988"/>
                  </a:cubicBezTo>
                  <a:cubicBezTo>
                    <a:pt x="16691" y="3988"/>
                    <a:pt x="15955" y="3988"/>
                    <a:pt x="15464" y="3988"/>
                  </a:cubicBezTo>
                  <a:cubicBezTo>
                    <a:pt x="15218" y="3988"/>
                    <a:pt x="14727" y="3988"/>
                    <a:pt x="14482" y="4320"/>
                  </a:cubicBezTo>
                  <a:cubicBezTo>
                    <a:pt x="14236" y="4320"/>
                    <a:pt x="13991" y="4652"/>
                    <a:pt x="13991" y="4652"/>
                  </a:cubicBezTo>
                  <a:cubicBezTo>
                    <a:pt x="13745" y="4985"/>
                    <a:pt x="13500" y="5317"/>
                    <a:pt x="13255" y="5317"/>
                  </a:cubicBezTo>
                  <a:cubicBezTo>
                    <a:pt x="13255" y="5649"/>
                    <a:pt x="12764" y="5982"/>
                    <a:pt x="12518" y="6314"/>
                  </a:cubicBezTo>
                  <a:cubicBezTo>
                    <a:pt x="12273" y="6314"/>
                    <a:pt x="11782" y="6646"/>
                    <a:pt x="11536" y="6646"/>
                  </a:cubicBezTo>
                  <a:cubicBezTo>
                    <a:pt x="11291" y="6978"/>
                    <a:pt x="10800" y="6978"/>
                    <a:pt x="10555" y="7311"/>
                  </a:cubicBezTo>
                  <a:cubicBezTo>
                    <a:pt x="10309" y="7311"/>
                    <a:pt x="10064" y="7311"/>
                    <a:pt x="9818" y="7643"/>
                  </a:cubicBezTo>
                  <a:cubicBezTo>
                    <a:pt x="9573" y="7643"/>
                    <a:pt x="9082" y="7975"/>
                    <a:pt x="9082" y="8308"/>
                  </a:cubicBezTo>
                  <a:cubicBezTo>
                    <a:pt x="8836" y="8640"/>
                    <a:pt x="8591" y="8972"/>
                    <a:pt x="8345" y="9305"/>
                  </a:cubicBezTo>
                  <a:cubicBezTo>
                    <a:pt x="8345" y="9637"/>
                    <a:pt x="8100" y="9969"/>
                    <a:pt x="7855" y="10302"/>
                  </a:cubicBezTo>
                  <a:cubicBezTo>
                    <a:pt x="7855" y="10634"/>
                    <a:pt x="7609" y="10966"/>
                    <a:pt x="7609" y="11298"/>
                  </a:cubicBezTo>
                  <a:cubicBezTo>
                    <a:pt x="7364" y="11631"/>
                    <a:pt x="7364" y="11631"/>
                    <a:pt x="7364" y="11963"/>
                  </a:cubicBezTo>
                  <a:cubicBezTo>
                    <a:pt x="7118" y="12295"/>
                    <a:pt x="7118" y="12960"/>
                    <a:pt x="7118" y="13292"/>
                  </a:cubicBezTo>
                  <a:cubicBezTo>
                    <a:pt x="7118" y="13625"/>
                    <a:pt x="7118" y="14622"/>
                    <a:pt x="7118" y="14954"/>
                  </a:cubicBezTo>
                  <a:cubicBezTo>
                    <a:pt x="7118" y="15286"/>
                    <a:pt x="7118" y="15618"/>
                    <a:pt x="7364" y="15951"/>
                  </a:cubicBezTo>
                  <a:cubicBezTo>
                    <a:pt x="7364" y="16283"/>
                    <a:pt x="7609" y="16948"/>
                    <a:pt x="7609" y="17280"/>
                  </a:cubicBezTo>
                  <a:cubicBezTo>
                    <a:pt x="7855" y="17280"/>
                    <a:pt x="8100" y="17612"/>
                    <a:pt x="8345" y="17945"/>
                  </a:cubicBezTo>
                  <a:cubicBezTo>
                    <a:pt x="8345" y="17945"/>
                    <a:pt x="8591" y="18277"/>
                    <a:pt x="8591" y="18609"/>
                  </a:cubicBezTo>
                  <a:cubicBezTo>
                    <a:pt x="8836" y="18942"/>
                    <a:pt x="8836" y="19274"/>
                    <a:pt x="9082" y="19606"/>
                  </a:cubicBezTo>
                  <a:cubicBezTo>
                    <a:pt x="9082" y="19938"/>
                    <a:pt x="9082" y="20271"/>
                    <a:pt x="8836" y="20603"/>
                  </a:cubicBezTo>
                  <a:cubicBezTo>
                    <a:pt x="8836" y="20603"/>
                    <a:pt x="8591" y="21268"/>
                    <a:pt x="8591" y="21600"/>
                  </a:cubicBezTo>
                  <a:cubicBezTo>
                    <a:pt x="8345" y="21600"/>
                    <a:pt x="8345" y="21600"/>
                    <a:pt x="8345" y="21600"/>
                  </a:cubicBezTo>
                  <a:cubicBezTo>
                    <a:pt x="8100" y="21600"/>
                    <a:pt x="7855" y="21268"/>
                    <a:pt x="7855" y="21268"/>
                  </a:cubicBezTo>
                  <a:cubicBezTo>
                    <a:pt x="7855" y="20935"/>
                    <a:pt x="7855" y="19938"/>
                    <a:pt x="7855" y="19938"/>
                  </a:cubicBezTo>
                  <a:cubicBezTo>
                    <a:pt x="7855" y="19606"/>
                    <a:pt x="7855" y="18942"/>
                    <a:pt x="7609" y="18942"/>
                  </a:cubicBezTo>
                  <a:cubicBezTo>
                    <a:pt x="7609" y="18609"/>
                    <a:pt x="7118" y="17945"/>
                    <a:pt x="6873" y="17612"/>
                  </a:cubicBezTo>
                  <a:cubicBezTo>
                    <a:pt x="6627" y="17612"/>
                    <a:pt x="6382" y="16948"/>
                    <a:pt x="6136" y="16948"/>
                  </a:cubicBezTo>
                  <a:cubicBezTo>
                    <a:pt x="6136" y="16948"/>
                    <a:pt x="5891" y="16948"/>
                    <a:pt x="5891" y="16948"/>
                  </a:cubicBezTo>
                  <a:cubicBezTo>
                    <a:pt x="5645" y="16948"/>
                    <a:pt x="5400" y="17280"/>
                    <a:pt x="5400" y="17280"/>
                  </a:cubicBezTo>
                  <a:cubicBezTo>
                    <a:pt x="5155" y="17280"/>
                    <a:pt x="5155" y="17945"/>
                    <a:pt x="5155" y="17945"/>
                  </a:cubicBezTo>
                  <a:cubicBezTo>
                    <a:pt x="4909" y="17945"/>
                    <a:pt x="4664" y="18277"/>
                    <a:pt x="4418" y="18609"/>
                  </a:cubicBezTo>
                  <a:cubicBezTo>
                    <a:pt x="4173" y="18942"/>
                    <a:pt x="3927" y="19606"/>
                    <a:pt x="3436" y="19938"/>
                  </a:cubicBezTo>
                  <a:cubicBezTo>
                    <a:pt x="3436" y="20271"/>
                    <a:pt x="2945" y="20603"/>
                    <a:pt x="2700" y="20935"/>
                  </a:cubicBezTo>
                  <a:cubicBezTo>
                    <a:pt x="2700" y="21268"/>
                    <a:pt x="2455" y="21600"/>
                    <a:pt x="2209" y="21600"/>
                  </a:cubicBezTo>
                  <a:cubicBezTo>
                    <a:pt x="1964" y="21600"/>
                    <a:pt x="1718" y="21600"/>
                    <a:pt x="1718" y="21600"/>
                  </a:cubicBezTo>
                  <a:cubicBezTo>
                    <a:pt x="1473" y="21268"/>
                    <a:pt x="1718" y="20603"/>
                    <a:pt x="1718" y="20271"/>
                  </a:cubicBezTo>
                  <a:cubicBezTo>
                    <a:pt x="1718" y="19938"/>
                    <a:pt x="1473" y="19938"/>
                    <a:pt x="1473" y="19938"/>
                  </a:cubicBezTo>
                  <a:cubicBezTo>
                    <a:pt x="1227" y="19938"/>
                    <a:pt x="1227" y="19938"/>
                    <a:pt x="1227" y="19606"/>
                  </a:cubicBezTo>
                  <a:cubicBezTo>
                    <a:pt x="982" y="19606"/>
                    <a:pt x="736" y="18942"/>
                    <a:pt x="736" y="18609"/>
                  </a:cubicBezTo>
                  <a:cubicBezTo>
                    <a:pt x="736" y="18277"/>
                    <a:pt x="736" y="17945"/>
                    <a:pt x="736" y="17612"/>
                  </a:cubicBezTo>
                  <a:cubicBezTo>
                    <a:pt x="736" y="16948"/>
                    <a:pt x="736" y="16283"/>
                    <a:pt x="736" y="15951"/>
                  </a:cubicBezTo>
                  <a:cubicBezTo>
                    <a:pt x="736" y="15618"/>
                    <a:pt x="736" y="14622"/>
                    <a:pt x="491" y="13957"/>
                  </a:cubicBezTo>
                  <a:cubicBezTo>
                    <a:pt x="491" y="13625"/>
                    <a:pt x="736" y="13292"/>
                    <a:pt x="491" y="13292"/>
                  </a:cubicBezTo>
                  <a:cubicBezTo>
                    <a:pt x="491" y="12960"/>
                    <a:pt x="491" y="12628"/>
                    <a:pt x="245" y="12628"/>
                  </a:cubicBezTo>
                  <a:cubicBezTo>
                    <a:pt x="245" y="12295"/>
                    <a:pt x="0" y="11963"/>
                    <a:pt x="0" y="11963"/>
                  </a:cubicBezTo>
                  <a:cubicBezTo>
                    <a:pt x="0" y="11631"/>
                    <a:pt x="245" y="11298"/>
                    <a:pt x="245" y="10966"/>
                  </a:cubicBezTo>
                  <a:cubicBezTo>
                    <a:pt x="245" y="10634"/>
                    <a:pt x="491" y="10634"/>
                    <a:pt x="491" y="10302"/>
                  </a:cubicBezTo>
                  <a:cubicBezTo>
                    <a:pt x="736" y="10302"/>
                    <a:pt x="982" y="9969"/>
                    <a:pt x="982" y="9637"/>
                  </a:cubicBezTo>
                  <a:cubicBezTo>
                    <a:pt x="982" y="9637"/>
                    <a:pt x="982" y="9305"/>
                    <a:pt x="982" y="8972"/>
                  </a:cubicBezTo>
                  <a:cubicBezTo>
                    <a:pt x="982" y="8640"/>
                    <a:pt x="982" y="7643"/>
                    <a:pt x="982" y="7311"/>
                  </a:cubicBezTo>
                  <a:cubicBezTo>
                    <a:pt x="1227" y="7311"/>
                    <a:pt x="1473" y="6978"/>
                    <a:pt x="1473" y="6978"/>
                  </a:cubicBezTo>
                  <a:cubicBezTo>
                    <a:pt x="1718" y="6646"/>
                    <a:pt x="1964" y="6646"/>
                    <a:pt x="2209" y="6646"/>
                  </a:cubicBezTo>
                  <a:cubicBezTo>
                    <a:pt x="2209" y="6646"/>
                    <a:pt x="2700" y="6978"/>
                    <a:pt x="2700" y="6978"/>
                  </a:cubicBezTo>
                  <a:cubicBezTo>
                    <a:pt x="2700" y="6978"/>
                    <a:pt x="2700" y="7311"/>
                    <a:pt x="2700" y="7311"/>
                  </a:cubicBezTo>
                  <a:cubicBezTo>
                    <a:pt x="2700" y="7643"/>
                    <a:pt x="2455" y="7975"/>
                    <a:pt x="2209" y="8308"/>
                  </a:cubicBezTo>
                  <a:cubicBezTo>
                    <a:pt x="2209" y="8640"/>
                    <a:pt x="1964" y="8972"/>
                    <a:pt x="1964" y="9305"/>
                  </a:cubicBezTo>
                  <a:cubicBezTo>
                    <a:pt x="1718" y="9637"/>
                    <a:pt x="1718" y="9969"/>
                    <a:pt x="1718" y="9969"/>
                  </a:cubicBezTo>
                  <a:cubicBezTo>
                    <a:pt x="1718" y="10302"/>
                    <a:pt x="1473" y="10966"/>
                    <a:pt x="1473" y="11298"/>
                  </a:cubicBezTo>
                  <a:cubicBezTo>
                    <a:pt x="1473" y="11631"/>
                    <a:pt x="1718" y="11963"/>
                    <a:pt x="1718" y="12295"/>
                  </a:cubicBezTo>
                  <a:cubicBezTo>
                    <a:pt x="1718" y="12628"/>
                    <a:pt x="1718" y="12960"/>
                    <a:pt x="1718" y="12960"/>
                  </a:cubicBezTo>
                  <a:cubicBezTo>
                    <a:pt x="1718" y="13292"/>
                    <a:pt x="1964" y="13625"/>
                    <a:pt x="1964" y="13957"/>
                  </a:cubicBezTo>
                  <a:cubicBezTo>
                    <a:pt x="1964" y="14289"/>
                    <a:pt x="1964" y="14954"/>
                    <a:pt x="1964" y="15286"/>
                  </a:cubicBezTo>
                  <a:cubicBezTo>
                    <a:pt x="1964" y="15286"/>
                    <a:pt x="1718" y="15618"/>
                    <a:pt x="1718" y="15951"/>
                  </a:cubicBezTo>
                  <a:cubicBezTo>
                    <a:pt x="1718" y="16283"/>
                    <a:pt x="1964" y="16615"/>
                    <a:pt x="1964" y="16948"/>
                  </a:cubicBezTo>
                  <a:cubicBezTo>
                    <a:pt x="1964" y="17280"/>
                    <a:pt x="2209" y="17612"/>
                    <a:pt x="2209" y="17945"/>
                  </a:cubicBezTo>
                  <a:cubicBezTo>
                    <a:pt x="2455" y="17945"/>
                    <a:pt x="2700" y="18277"/>
                    <a:pt x="2700" y="18609"/>
                  </a:cubicBezTo>
                  <a:cubicBezTo>
                    <a:pt x="2945" y="18609"/>
                    <a:pt x="3191" y="18609"/>
                    <a:pt x="3191" y="18609"/>
                  </a:cubicBezTo>
                  <a:cubicBezTo>
                    <a:pt x="3436" y="18277"/>
                    <a:pt x="3682" y="17945"/>
                    <a:pt x="3927" y="17612"/>
                  </a:cubicBezTo>
                  <a:cubicBezTo>
                    <a:pt x="4173" y="17612"/>
                    <a:pt x="4418" y="17280"/>
                    <a:pt x="4418" y="16948"/>
                  </a:cubicBezTo>
                  <a:cubicBezTo>
                    <a:pt x="4664" y="16948"/>
                    <a:pt x="4664" y="16283"/>
                    <a:pt x="4909" y="15951"/>
                  </a:cubicBezTo>
                  <a:cubicBezTo>
                    <a:pt x="4909" y="15618"/>
                    <a:pt x="5155" y="14954"/>
                    <a:pt x="5400" y="14622"/>
                  </a:cubicBezTo>
                  <a:cubicBezTo>
                    <a:pt x="5400" y="14289"/>
                    <a:pt x="5645" y="13957"/>
                    <a:pt x="5891" y="13625"/>
                  </a:cubicBezTo>
                  <a:cubicBezTo>
                    <a:pt x="5891" y="12960"/>
                    <a:pt x="5891" y="12295"/>
                    <a:pt x="6136" y="11963"/>
                  </a:cubicBezTo>
                  <a:cubicBezTo>
                    <a:pt x="6136" y="11631"/>
                    <a:pt x="6382" y="11298"/>
                    <a:pt x="6382" y="10966"/>
                  </a:cubicBezTo>
                  <a:cubicBezTo>
                    <a:pt x="6627" y="10634"/>
                    <a:pt x="6627" y="9969"/>
                    <a:pt x="6627" y="9637"/>
                  </a:cubicBezTo>
                  <a:cubicBezTo>
                    <a:pt x="6873" y="9637"/>
                    <a:pt x="6873" y="8972"/>
                    <a:pt x="6873" y="8640"/>
                  </a:cubicBezTo>
                  <a:cubicBezTo>
                    <a:pt x="6873" y="8308"/>
                    <a:pt x="6873" y="7975"/>
                    <a:pt x="6627" y="7643"/>
                  </a:cubicBezTo>
                  <a:cubicBezTo>
                    <a:pt x="6627" y="7311"/>
                    <a:pt x="6382" y="6978"/>
                    <a:pt x="6382" y="6646"/>
                  </a:cubicBezTo>
                  <a:cubicBezTo>
                    <a:pt x="6382" y="6646"/>
                    <a:pt x="6382" y="6314"/>
                    <a:pt x="6382" y="6314"/>
                  </a:cubicBezTo>
                  <a:cubicBezTo>
                    <a:pt x="6382" y="5982"/>
                    <a:pt x="6382" y="5649"/>
                    <a:pt x="6627" y="5317"/>
                  </a:cubicBezTo>
                  <a:cubicBezTo>
                    <a:pt x="6627" y="5317"/>
                    <a:pt x="6873" y="5317"/>
                    <a:pt x="6873" y="5317"/>
                  </a:cubicBezTo>
                  <a:cubicBezTo>
                    <a:pt x="6873" y="5317"/>
                    <a:pt x="7118" y="5317"/>
                    <a:pt x="7118" y="5317"/>
                  </a:cubicBezTo>
                  <a:cubicBezTo>
                    <a:pt x="7118" y="5317"/>
                    <a:pt x="7364" y="5317"/>
                    <a:pt x="7364" y="5317"/>
                  </a:cubicBezTo>
                  <a:cubicBezTo>
                    <a:pt x="7609" y="5317"/>
                    <a:pt x="7855" y="5649"/>
                    <a:pt x="8100" y="5649"/>
                  </a:cubicBezTo>
                  <a:cubicBezTo>
                    <a:pt x="8345" y="5649"/>
                    <a:pt x="8591" y="5649"/>
                    <a:pt x="8836" y="5649"/>
                  </a:cubicBezTo>
                  <a:cubicBezTo>
                    <a:pt x="9082" y="5649"/>
                    <a:pt x="9082" y="5649"/>
                    <a:pt x="9327" y="5649"/>
                  </a:cubicBezTo>
                  <a:cubicBezTo>
                    <a:pt x="9573" y="5649"/>
                    <a:pt x="9818" y="5649"/>
                    <a:pt x="9818" y="5649"/>
                  </a:cubicBezTo>
                  <a:cubicBezTo>
                    <a:pt x="10064" y="5317"/>
                    <a:pt x="10309" y="5317"/>
                    <a:pt x="10309" y="5317"/>
                  </a:cubicBezTo>
                  <a:cubicBezTo>
                    <a:pt x="10555" y="5317"/>
                    <a:pt x="10800" y="4985"/>
                    <a:pt x="10800" y="4985"/>
                  </a:cubicBezTo>
                  <a:cubicBezTo>
                    <a:pt x="11045" y="4985"/>
                    <a:pt x="11291" y="4652"/>
                    <a:pt x="11291" y="4652"/>
                  </a:cubicBezTo>
                  <a:cubicBezTo>
                    <a:pt x="11536" y="4320"/>
                    <a:pt x="11782" y="3988"/>
                    <a:pt x="11782" y="3988"/>
                  </a:cubicBezTo>
                  <a:cubicBezTo>
                    <a:pt x="12027" y="3655"/>
                    <a:pt x="12273" y="3655"/>
                    <a:pt x="12518" y="3323"/>
                  </a:cubicBezTo>
                  <a:cubicBezTo>
                    <a:pt x="12518" y="3323"/>
                    <a:pt x="12518" y="3323"/>
                    <a:pt x="12764" y="3323"/>
                  </a:cubicBezTo>
                  <a:cubicBezTo>
                    <a:pt x="12764" y="3323"/>
                    <a:pt x="13255" y="2991"/>
                    <a:pt x="13255" y="2991"/>
                  </a:cubicBezTo>
                  <a:cubicBezTo>
                    <a:pt x="13500" y="2658"/>
                    <a:pt x="13745" y="2326"/>
                    <a:pt x="13991" y="2326"/>
                  </a:cubicBezTo>
                  <a:cubicBezTo>
                    <a:pt x="14236" y="2326"/>
                    <a:pt x="14727" y="2326"/>
                    <a:pt x="14973" y="1994"/>
                  </a:cubicBezTo>
                  <a:cubicBezTo>
                    <a:pt x="15464" y="1994"/>
                    <a:pt x="15955" y="2326"/>
                    <a:pt x="16200" y="2326"/>
                  </a:cubicBezTo>
                  <a:cubicBezTo>
                    <a:pt x="16445" y="2326"/>
                    <a:pt x="16936" y="2326"/>
                    <a:pt x="17182" y="2326"/>
                  </a:cubicBezTo>
                  <a:cubicBezTo>
                    <a:pt x="17427" y="2326"/>
                    <a:pt x="17673" y="1994"/>
                    <a:pt x="17918" y="1994"/>
                  </a:cubicBezTo>
                  <a:cubicBezTo>
                    <a:pt x="18164" y="1994"/>
                    <a:pt x="18409" y="1994"/>
                    <a:pt x="18655" y="1662"/>
                  </a:cubicBezTo>
                  <a:cubicBezTo>
                    <a:pt x="18900" y="1662"/>
                    <a:pt x="19145" y="1329"/>
                    <a:pt x="19145" y="1329"/>
                  </a:cubicBezTo>
                  <a:cubicBezTo>
                    <a:pt x="19391" y="1329"/>
                    <a:pt x="19882" y="997"/>
                    <a:pt x="19882" y="997"/>
                  </a:cubicBezTo>
                  <a:cubicBezTo>
                    <a:pt x="20127" y="665"/>
                    <a:pt x="20127" y="665"/>
                    <a:pt x="20373" y="332"/>
                  </a:cubicBezTo>
                  <a:cubicBezTo>
                    <a:pt x="20373" y="332"/>
                    <a:pt x="20618" y="0"/>
                    <a:pt x="20864" y="0"/>
                  </a:cubicBezTo>
                  <a:cubicBezTo>
                    <a:pt x="21109" y="0"/>
                    <a:pt x="21355" y="332"/>
                    <a:pt x="21355" y="33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96">
              <a:extLst>
                <a:ext uri="{FF2B5EF4-FFF2-40B4-BE49-F238E27FC236}">
                  <a16:creationId xmlns:a16="http://schemas.microsoft.com/office/drawing/2014/main" id="{EA82A979-4BC7-4E16-9D06-31D39E3DCB76}"/>
                </a:ext>
              </a:extLst>
            </p:cNvPr>
            <p:cNvSpPr/>
            <p:nvPr/>
          </p:nvSpPr>
          <p:spPr>
            <a:xfrm>
              <a:off x="6999188" y="6243052"/>
              <a:ext cx="584672" cy="432883"/>
            </a:xfrm>
            <a:custGeom>
              <a:avLst/>
              <a:gdLst/>
              <a:ahLst/>
              <a:cxnLst>
                <a:cxn ang="0">
                  <a:pos x="wd2" y="hd2"/>
                </a:cxn>
                <a:cxn ang="5400000">
                  <a:pos x="wd2" y="hd2"/>
                </a:cxn>
                <a:cxn ang="10800000">
                  <a:pos x="wd2" y="hd2"/>
                </a:cxn>
                <a:cxn ang="16200000">
                  <a:pos x="wd2" y="hd2"/>
                </a:cxn>
              </a:cxnLst>
              <a:rect l="0" t="0" r="r" b="b"/>
              <a:pathLst>
                <a:path w="21600" h="21600" extrusionOk="0">
                  <a:moveTo>
                    <a:pt x="21355" y="332"/>
                  </a:moveTo>
                  <a:cubicBezTo>
                    <a:pt x="21355" y="665"/>
                    <a:pt x="21600" y="997"/>
                    <a:pt x="21600" y="1329"/>
                  </a:cubicBezTo>
                  <a:cubicBezTo>
                    <a:pt x="21600" y="1329"/>
                    <a:pt x="21355" y="1329"/>
                    <a:pt x="21355" y="1329"/>
                  </a:cubicBezTo>
                  <a:cubicBezTo>
                    <a:pt x="21109" y="1662"/>
                    <a:pt x="20864" y="1994"/>
                    <a:pt x="20864" y="2326"/>
                  </a:cubicBezTo>
                  <a:cubicBezTo>
                    <a:pt x="20618" y="2658"/>
                    <a:pt x="20373" y="2991"/>
                    <a:pt x="20127" y="3323"/>
                  </a:cubicBezTo>
                  <a:cubicBezTo>
                    <a:pt x="19882" y="3323"/>
                    <a:pt x="19636" y="3655"/>
                    <a:pt x="19391" y="3988"/>
                  </a:cubicBezTo>
                  <a:cubicBezTo>
                    <a:pt x="19145" y="3988"/>
                    <a:pt x="18409" y="3988"/>
                    <a:pt x="17918" y="4320"/>
                  </a:cubicBezTo>
                  <a:cubicBezTo>
                    <a:pt x="17673" y="4320"/>
                    <a:pt x="17427" y="3988"/>
                    <a:pt x="17182" y="3988"/>
                  </a:cubicBezTo>
                  <a:cubicBezTo>
                    <a:pt x="16691" y="3988"/>
                    <a:pt x="15955" y="3988"/>
                    <a:pt x="15464" y="3988"/>
                  </a:cubicBezTo>
                  <a:cubicBezTo>
                    <a:pt x="15218" y="3988"/>
                    <a:pt x="14727" y="3988"/>
                    <a:pt x="14482" y="4320"/>
                  </a:cubicBezTo>
                  <a:cubicBezTo>
                    <a:pt x="14236" y="4320"/>
                    <a:pt x="13991" y="4652"/>
                    <a:pt x="13991" y="4652"/>
                  </a:cubicBezTo>
                  <a:cubicBezTo>
                    <a:pt x="13745" y="4985"/>
                    <a:pt x="13500" y="5317"/>
                    <a:pt x="13255" y="5317"/>
                  </a:cubicBezTo>
                  <a:cubicBezTo>
                    <a:pt x="13255" y="5649"/>
                    <a:pt x="12764" y="5982"/>
                    <a:pt x="12518" y="6314"/>
                  </a:cubicBezTo>
                  <a:cubicBezTo>
                    <a:pt x="12273" y="6314"/>
                    <a:pt x="11782" y="6646"/>
                    <a:pt x="11536" y="6646"/>
                  </a:cubicBezTo>
                  <a:cubicBezTo>
                    <a:pt x="11291" y="6978"/>
                    <a:pt x="10800" y="6978"/>
                    <a:pt x="10555" y="7311"/>
                  </a:cubicBezTo>
                  <a:cubicBezTo>
                    <a:pt x="10309" y="7311"/>
                    <a:pt x="10064" y="7311"/>
                    <a:pt x="9818" y="7643"/>
                  </a:cubicBezTo>
                  <a:cubicBezTo>
                    <a:pt x="9573" y="7643"/>
                    <a:pt x="9082" y="7975"/>
                    <a:pt x="9082" y="8308"/>
                  </a:cubicBezTo>
                  <a:cubicBezTo>
                    <a:pt x="8836" y="8640"/>
                    <a:pt x="8591" y="8972"/>
                    <a:pt x="8345" y="9305"/>
                  </a:cubicBezTo>
                  <a:cubicBezTo>
                    <a:pt x="8345" y="9637"/>
                    <a:pt x="8100" y="9969"/>
                    <a:pt x="7855" y="10302"/>
                  </a:cubicBezTo>
                  <a:cubicBezTo>
                    <a:pt x="7855" y="10634"/>
                    <a:pt x="7609" y="10966"/>
                    <a:pt x="7609" y="11298"/>
                  </a:cubicBezTo>
                  <a:cubicBezTo>
                    <a:pt x="7364" y="11631"/>
                    <a:pt x="7364" y="11631"/>
                    <a:pt x="7364" y="11963"/>
                  </a:cubicBezTo>
                  <a:cubicBezTo>
                    <a:pt x="7118" y="12295"/>
                    <a:pt x="7118" y="12960"/>
                    <a:pt x="7118" y="13292"/>
                  </a:cubicBezTo>
                  <a:cubicBezTo>
                    <a:pt x="7118" y="13625"/>
                    <a:pt x="7118" y="14622"/>
                    <a:pt x="7118" y="14954"/>
                  </a:cubicBezTo>
                  <a:cubicBezTo>
                    <a:pt x="7118" y="15286"/>
                    <a:pt x="7118" y="15618"/>
                    <a:pt x="7364" y="15951"/>
                  </a:cubicBezTo>
                  <a:cubicBezTo>
                    <a:pt x="7364" y="16283"/>
                    <a:pt x="7609" y="16948"/>
                    <a:pt x="7609" y="17280"/>
                  </a:cubicBezTo>
                  <a:cubicBezTo>
                    <a:pt x="7855" y="17280"/>
                    <a:pt x="8100" y="17612"/>
                    <a:pt x="8345" y="17945"/>
                  </a:cubicBezTo>
                  <a:cubicBezTo>
                    <a:pt x="8345" y="17945"/>
                    <a:pt x="8591" y="18277"/>
                    <a:pt x="8591" y="18609"/>
                  </a:cubicBezTo>
                  <a:cubicBezTo>
                    <a:pt x="8836" y="18942"/>
                    <a:pt x="8836" y="19274"/>
                    <a:pt x="9082" y="19606"/>
                  </a:cubicBezTo>
                  <a:cubicBezTo>
                    <a:pt x="9082" y="19938"/>
                    <a:pt x="9082" y="20271"/>
                    <a:pt x="8836" y="20603"/>
                  </a:cubicBezTo>
                  <a:cubicBezTo>
                    <a:pt x="8836" y="20603"/>
                    <a:pt x="8591" y="21268"/>
                    <a:pt x="8591" y="21600"/>
                  </a:cubicBezTo>
                  <a:cubicBezTo>
                    <a:pt x="8345" y="21600"/>
                    <a:pt x="8345" y="21600"/>
                    <a:pt x="8345" y="21600"/>
                  </a:cubicBezTo>
                  <a:cubicBezTo>
                    <a:pt x="8100" y="21600"/>
                    <a:pt x="7855" y="21268"/>
                    <a:pt x="7855" y="21268"/>
                  </a:cubicBezTo>
                  <a:cubicBezTo>
                    <a:pt x="7855" y="20935"/>
                    <a:pt x="7855" y="19938"/>
                    <a:pt x="7855" y="19938"/>
                  </a:cubicBezTo>
                  <a:cubicBezTo>
                    <a:pt x="7855" y="19606"/>
                    <a:pt x="7855" y="18942"/>
                    <a:pt x="7609" y="18942"/>
                  </a:cubicBezTo>
                  <a:cubicBezTo>
                    <a:pt x="7609" y="18609"/>
                    <a:pt x="7118" y="17945"/>
                    <a:pt x="6873" y="17612"/>
                  </a:cubicBezTo>
                  <a:cubicBezTo>
                    <a:pt x="6627" y="17612"/>
                    <a:pt x="6382" y="16948"/>
                    <a:pt x="6136" y="16948"/>
                  </a:cubicBezTo>
                  <a:cubicBezTo>
                    <a:pt x="6136" y="16948"/>
                    <a:pt x="5891" y="16948"/>
                    <a:pt x="5891" y="16948"/>
                  </a:cubicBezTo>
                  <a:cubicBezTo>
                    <a:pt x="5645" y="16948"/>
                    <a:pt x="5400" y="17280"/>
                    <a:pt x="5400" y="17280"/>
                  </a:cubicBezTo>
                  <a:cubicBezTo>
                    <a:pt x="5155" y="17280"/>
                    <a:pt x="5155" y="17945"/>
                    <a:pt x="5155" y="17945"/>
                  </a:cubicBezTo>
                  <a:cubicBezTo>
                    <a:pt x="4909" y="17945"/>
                    <a:pt x="4664" y="18277"/>
                    <a:pt x="4418" y="18609"/>
                  </a:cubicBezTo>
                  <a:cubicBezTo>
                    <a:pt x="4173" y="18942"/>
                    <a:pt x="3927" y="19606"/>
                    <a:pt x="3436" y="19938"/>
                  </a:cubicBezTo>
                  <a:cubicBezTo>
                    <a:pt x="3436" y="20271"/>
                    <a:pt x="2945" y="20603"/>
                    <a:pt x="2700" y="20935"/>
                  </a:cubicBezTo>
                  <a:cubicBezTo>
                    <a:pt x="2700" y="21268"/>
                    <a:pt x="2455" y="21600"/>
                    <a:pt x="2209" y="21600"/>
                  </a:cubicBezTo>
                  <a:cubicBezTo>
                    <a:pt x="1964" y="21600"/>
                    <a:pt x="1718" y="21600"/>
                    <a:pt x="1718" y="21600"/>
                  </a:cubicBezTo>
                  <a:cubicBezTo>
                    <a:pt x="1473" y="21268"/>
                    <a:pt x="1718" y="20603"/>
                    <a:pt x="1718" y="20271"/>
                  </a:cubicBezTo>
                  <a:cubicBezTo>
                    <a:pt x="1718" y="19938"/>
                    <a:pt x="1473" y="19938"/>
                    <a:pt x="1473" y="19938"/>
                  </a:cubicBezTo>
                  <a:cubicBezTo>
                    <a:pt x="1227" y="19938"/>
                    <a:pt x="1227" y="19938"/>
                    <a:pt x="1227" y="19606"/>
                  </a:cubicBezTo>
                  <a:cubicBezTo>
                    <a:pt x="982" y="19606"/>
                    <a:pt x="736" y="18942"/>
                    <a:pt x="736" y="18609"/>
                  </a:cubicBezTo>
                  <a:cubicBezTo>
                    <a:pt x="736" y="18277"/>
                    <a:pt x="736" y="17945"/>
                    <a:pt x="736" y="17612"/>
                  </a:cubicBezTo>
                  <a:cubicBezTo>
                    <a:pt x="736" y="16948"/>
                    <a:pt x="736" y="16283"/>
                    <a:pt x="736" y="15951"/>
                  </a:cubicBezTo>
                  <a:cubicBezTo>
                    <a:pt x="736" y="15618"/>
                    <a:pt x="736" y="14622"/>
                    <a:pt x="491" y="13957"/>
                  </a:cubicBezTo>
                  <a:cubicBezTo>
                    <a:pt x="491" y="13625"/>
                    <a:pt x="736" y="13292"/>
                    <a:pt x="491" y="13292"/>
                  </a:cubicBezTo>
                  <a:cubicBezTo>
                    <a:pt x="491" y="12960"/>
                    <a:pt x="491" y="12628"/>
                    <a:pt x="245" y="12628"/>
                  </a:cubicBezTo>
                  <a:cubicBezTo>
                    <a:pt x="245" y="12295"/>
                    <a:pt x="0" y="11963"/>
                    <a:pt x="0" y="11963"/>
                  </a:cubicBezTo>
                  <a:cubicBezTo>
                    <a:pt x="0" y="11631"/>
                    <a:pt x="245" y="11298"/>
                    <a:pt x="245" y="10966"/>
                  </a:cubicBezTo>
                  <a:cubicBezTo>
                    <a:pt x="245" y="10634"/>
                    <a:pt x="491" y="10634"/>
                    <a:pt x="491" y="10302"/>
                  </a:cubicBezTo>
                  <a:cubicBezTo>
                    <a:pt x="736" y="10302"/>
                    <a:pt x="982" y="9969"/>
                    <a:pt x="982" y="9637"/>
                  </a:cubicBezTo>
                  <a:cubicBezTo>
                    <a:pt x="982" y="9637"/>
                    <a:pt x="982" y="9305"/>
                    <a:pt x="982" y="8972"/>
                  </a:cubicBezTo>
                  <a:cubicBezTo>
                    <a:pt x="982" y="8640"/>
                    <a:pt x="982" y="7643"/>
                    <a:pt x="982" y="7311"/>
                  </a:cubicBezTo>
                  <a:cubicBezTo>
                    <a:pt x="1227" y="7311"/>
                    <a:pt x="1473" y="6978"/>
                    <a:pt x="1473" y="6978"/>
                  </a:cubicBezTo>
                  <a:cubicBezTo>
                    <a:pt x="1718" y="6646"/>
                    <a:pt x="1964" y="6646"/>
                    <a:pt x="2209" y="6646"/>
                  </a:cubicBezTo>
                  <a:cubicBezTo>
                    <a:pt x="2209" y="6646"/>
                    <a:pt x="2700" y="6978"/>
                    <a:pt x="2700" y="6978"/>
                  </a:cubicBezTo>
                  <a:cubicBezTo>
                    <a:pt x="2700" y="6978"/>
                    <a:pt x="2700" y="7311"/>
                    <a:pt x="2700" y="7311"/>
                  </a:cubicBezTo>
                  <a:cubicBezTo>
                    <a:pt x="2700" y="7643"/>
                    <a:pt x="2455" y="7975"/>
                    <a:pt x="2209" y="8308"/>
                  </a:cubicBezTo>
                  <a:cubicBezTo>
                    <a:pt x="2209" y="8640"/>
                    <a:pt x="1964" y="8972"/>
                    <a:pt x="1964" y="9305"/>
                  </a:cubicBezTo>
                  <a:cubicBezTo>
                    <a:pt x="1718" y="9637"/>
                    <a:pt x="1718" y="9969"/>
                    <a:pt x="1718" y="9969"/>
                  </a:cubicBezTo>
                  <a:cubicBezTo>
                    <a:pt x="1718" y="10302"/>
                    <a:pt x="1473" y="10966"/>
                    <a:pt x="1473" y="11298"/>
                  </a:cubicBezTo>
                  <a:cubicBezTo>
                    <a:pt x="1473" y="11631"/>
                    <a:pt x="1718" y="11963"/>
                    <a:pt x="1718" y="12295"/>
                  </a:cubicBezTo>
                  <a:cubicBezTo>
                    <a:pt x="1718" y="12628"/>
                    <a:pt x="1718" y="12960"/>
                    <a:pt x="1718" y="12960"/>
                  </a:cubicBezTo>
                  <a:cubicBezTo>
                    <a:pt x="1718" y="13292"/>
                    <a:pt x="1964" y="13625"/>
                    <a:pt x="1964" y="13957"/>
                  </a:cubicBezTo>
                  <a:cubicBezTo>
                    <a:pt x="1964" y="14289"/>
                    <a:pt x="1964" y="14954"/>
                    <a:pt x="1964" y="15286"/>
                  </a:cubicBezTo>
                  <a:cubicBezTo>
                    <a:pt x="1964" y="15286"/>
                    <a:pt x="1718" y="15618"/>
                    <a:pt x="1718" y="15951"/>
                  </a:cubicBezTo>
                  <a:cubicBezTo>
                    <a:pt x="1718" y="16283"/>
                    <a:pt x="1964" y="16615"/>
                    <a:pt x="1964" y="16948"/>
                  </a:cubicBezTo>
                  <a:cubicBezTo>
                    <a:pt x="1964" y="17280"/>
                    <a:pt x="2209" y="17612"/>
                    <a:pt x="2209" y="17945"/>
                  </a:cubicBezTo>
                  <a:cubicBezTo>
                    <a:pt x="2455" y="17945"/>
                    <a:pt x="2700" y="18277"/>
                    <a:pt x="2700" y="18609"/>
                  </a:cubicBezTo>
                  <a:cubicBezTo>
                    <a:pt x="2945" y="18609"/>
                    <a:pt x="3191" y="18609"/>
                    <a:pt x="3191" y="18609"/>
                  </a:cubicBezTo>
                  <a:cubicBezTo>
                    <a:pt x="3436" y="18277"/>
                    <a:pt x="3682" y="17945"/>
                    <a:pt x="3927" y="17612"/>
                  </a:cubicBezTo>
                  <a:cubicBezTo>
                    <a:pt x="4173" y="17612"/>
                    <a:pt x="4418" y="17280"/>
                    <a:pt x="4418" y="16948"/>
                  </a:cubicBezTo>
                  <a:cubicBezTo>
                    <a:pt x="4664" y="16948"/>
                    <a:pt x="4664" y="16283"/>
                    <a:pt x="4909" y="15951"/>
                  </a:cubicBezTo>
                  <a:cubicBezTo>
                    <a:pt x="4909" y="15618"/>
                    <a:pt x="5155" y="14954"/>
                    <a:pt x="5400" y="14622"/>
                  </a:cubicBezTo>
                  <a:cubicBezTo>
                    <a:pt x="5400" y="14289"/>
                    <a:pt x="5645" y="13957"/>
                    <a:pt x="5891" y="13625"/>
                  </a:cubicBezTo>
                  <a:cubicBezTo>
                    <a:pt x="5891" y="12960"/>
                    <a:pt x="5891" y="12295"/>
                    <a:pt x="6136" y="11963"/>
                  </a:cubicBezTo>
                  <a:cubicBezTo>
                    <a:pt x="6136" y="11631"/>
                    <a:pt x="6382" y="11298"/>
                    <a:pt x="6382" y="10966"/>
                  </a:cubicBezTo>
                  <a:cubicBezTo>
                    <a:pt x="6627" y="10634"/>
                    <a:pt x="6627" y="9969"/>
                    <a:pt x="6627" y="9637"/>
                  </a:cubicBezTo>
                  <a:cubicBezTo>
                    <a:pt x="6873" y="9637"/>
                    <a:pt x="6873" y="8972"/>
                    <a:pt x="6873" y="8640"/>
                  </a:cubicBezTo>
                  <a:cubicBezTo>
                    <a:pt x="6873" y="8308"/>
                    <a:pt x="6873" y="7975"/>
                    <a:pt x="6627" y="7643"/>
                  </a:cubicBezTo>
                  <a:cubicBezTo>
                    <a:pt x="6627" y="7311"/>
                    <a:pt x="6382" y="6978"/>
                    <a:pt x="6382" y="6646"/>
                  </a:cubicBezTo>
                  <a:cubicBezTo>
                    <a:pt x="6382" y="6646"/>
                    <a:pt x="6382" y="6314"/>
                    <a:pt x="6382" y="6314"/>
                  </a:cubicBezTo>
                  <a:cubicBezTo>
                    <a:pt x="6382" y="5982"/>
                    <a:pt x="6382" y="5649"/>
                    <a:pt x="6627" y="5317"/>
                  </a:cubicBezTo>
                  <a:cubicBezTo>
                    <a:pt x="6627" y="5317"/>
                    <a:pt x="6873" y="5317"/>
                    <a:pt x="6873" y="5317"/>
                  </a:cubicBezTo>
                  <a:cubicBezTo>
                    <a:pt x="6873" y="5317"/>
                    <a:pt x="7118" y="5317"/>
                    <a:pt x="7118" y="5317"/>
                  </a:cubicBezTo>
                  <a:cubicBezTo>
                    <a:pt x="7118" y="5317"/>
                    <a:pt x="7364" y="5317"/>
                    <a:pt x="7364" y="5317"/>
                  </a:cubicBezTo>
                  <a:cubicBezTo>
                    <a:pt x="7609" y="5317"/>
                    <a:pt x="7855" y="5649"/>
                    <a:pt x="8100" y="5649"/>
                  </a:cubicBezTo>
                  <a:cubicBezTo>
                    <a:pt x="8345" y="5649"/>
                    <a:pt x="8591" y="5649"/>
                    <a:pt x="8836" y="5649"/>
                  </a:cubicBezTo>
                  <a:cubicBezTo>
                    <a:pt x="9082" y="5649"/>
                    <a:pt x="9082" y="5649"/>
                    <a:pt x="9327" y="5649"/>
                  </a:cubicBezTo>
                  <a:cubicBezTo>
                    <a:pt x="9573" y="5649"/>
                    <a:pt x="9818" y="5649"/>
                    <a:pt x="9818" y="5649"/>
                  </a:cubicBezTo>
                  <a:cubicBezTo>
                    <a:pt x="10064" y="5317"/>
                    <a:pt x="10309" y="5317"/>
                    <a:pt x="10309" y="5317"/>
                  </a:cubicBezTo>
                  <a:cubicBezTo>
                    <a:pt x="10555" y="5317"/>
                    <a:pt x="10800" y="4985"/>
                    <a:pt x="10800" y="4985"/>
                  </a:cubicBezTo>
                  <a:cubicBezTo>
                    <a:pt x="11045" y="4985"/>
                    <a:pt x="11291" y="4652"/>
                    <a:pt x="11291" y="4652"/>
                  </a:cubicBezTo>
                  <a:cubicBezTo>
                    <a:pt x="11536" y="4320"/>
                    <a:pt x="11782" y="3988"/>
                    <a:pt x="11782" y="3988"/>
                  </a:cubicBezTo>
                  <a:cubicBezTo>
                    <a:pt x="12027" y="3655"/>
                    <a:pt x="12273" y="3655"/>
                    <a:pt x="12518" y="3323"/>
                  </a:cubicBezTo>
                  <a:cubicBezTo>
                    <a:pt x="12518" y="3323"/>
                    <a:pt x="12518" y="3323"/>
                    <a:pt x="12764" y="3323"/>
                  </a:cubicBezTo>
                  <a:cubicBezTo>
                    <a:pt x="12764" y="3323"/>
                    <a:pt x="13255" y="2991"/>
                    <a:pt x="13255" y="2991"/>
                  </a:cubicBezTo>
                  <a:cubicBezTo>
                    <a:pt x="13500" y="2658"/>
                    <a:pt x="13745" y="2326"/>
                    <a:pt x="13991" y="2326"/>
                  </a:cubicBezTo>
                  <a:cubicBezTo>
                    <a:pt x="14236" y="2326"/>
                    <a:pt x="14727" y="2326"/>
                    <a:pt x="14973" y="1994"/>
                  </a:cubicBezTo>
                  <a:cubicBezTo>
                    <a:pt x="15464" y="1994"/>
                    <a:pt x="15955" y="2326"/>
                    <a:pt x="16200" y="2326"/>
                  </a:cubicBezTo>
                  <a:cubicBezTo>
                    <a:pt x="16445" y="2326"/>
                    <a:pt x="16936" y="2326"/>
                    <a:pt x="17182" y="2326"/>
                  </a:cubicBezTo>
                  <a:cubicBezTo>
                    <a:pt x="17427" y="2326"/>
                    <a:pt x="17673" y="1994"/>
                    <a:pt x="17918" y="1994"/>
                  </a:cubicBezTo>
                  <a:cubicBezTo>
                    <a:pt x="18164" y="1994"/>
                    <a:pt x="18409" y="1994"/>
                    <a:pt x="18655" y="1662"/>
                  </a:cubicBezTo>
                  <a:cubicBezTo>
                    <a:pt x="18900" y="1662"/>
                    <a:pt x="19145" y="1329"/>
                    <a:pt x="19145" y="1329"/>
                  </a:cubicBezTo>
                  <a:cubicBezTo>
                    <a:pt x="19391" y="1329"/>
                    <a:pt x="19882" y="997"/>
                    <a:pt x="19882" y="997"/>
                  </a:cubicBezTo>
                  <a:cubicBezTo>
                    <a:pt x="20127" y="665"/>
                    <a:pt x="20127" y="665"/>
                    <a:pt x="20373" y="332"/>
                  </a:cubicBezTo>
                  <a:cubicBezTo>
                    <a:pt x="20373" y="332"/>
                    <a:pt x="20618" y="0"/>
                    <a:pt x="20864" y="0"/>
                  </a:cubicBezTo>
                  <a:cubicBezTo>
                    <a:pt x="21109" y="0"/>
                    <a:pt x="21355" y="332"/>
                    <a:pt x="21355" y="33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97">
              <a:extLst>
                <a:ext uri="{FF2B5EF4-FFF2-40B4-BE49-F238E27FC236}">
                  <a16:creationId xmlns:a16="http://schemas.microsoft.com/office/drawing/2014/main" id="{C90A41D8-CE01-476A-80EB-8DDC21C9B6CF}"/>
                </a:ext>
              </a:extLst>
            </p:cNvPr>
            <p:cNvSpPr/>
            <p:nvPr/>
          </p:nvSpPr>
          <p:spPr>
            <a:xfrm>
              <a:off x="6181210" y="1590981"/>
              <a:ext cx="969768" cy="604348"/>
            </a:xfrm>
            <a:custGeom>
              <a:avLst/>
              <a:gdLst/>
              <a:ahLst/>
              <a:cxnLst>
                <a:cxn ang="0">
                  <a:pos x="wd2" y="hd2"/>
                </a:cxn>
                <a:cxn ang="5400000">
                  <a:pos x="wd2" y="hd2"/>
                </a:cxn>
                <a:cxn ang="10800000">
                  <a:pos x="wd2" y="hd2"/>
                </a:cxn>
                <a:cxn ang="16200000">
                  <a:pos x="wd2" y="hd2"/>
                </a:cxn>
              </a:cxnLst>
              <a:rect l="0" t="0" r="r" b="b"/>
              <a:pathLst>
                <a:path w="21600" h="21600" extrusionOk="0">
                  <a:moveTo>
                    <a:pt x="21600" y="17802"/>
                  </a:moveTo>
                  <a:cubicBezTo>
                    <a:pt x="21600" y="18040"/>
                    <a:pt x="21600" y="18277"/>
                    <a:pt x="21452" y="18277"/>
                  </a:cubicBezTo>
                  <a:cubicBezTo>
                    <a:pt x="21452" y="18514"/>
                    <a:pt x="21304" y="18752"/>
                    <a:pt x="21156" y="18752"/>
                  </a:cubicBezTo>
                  <a:cubicBezTo>
                    <a:pt x="21156" y="18989"/>
                    <a:pt x="20860" y="19226"/>
                    <a:pt x="20712" y="19464"/>
                  </a:cubicBezTo>
                  <a:cubicBezTo>
                    <a:pt x="20564" y="19701"/>
                    <a:pt x="20268" y="19938"/>
                    <a:pt x="20121" y="19938"/>
                  </a:cubicBezTo>
                  <a:cubicBezTo>
                    <a:pt x="19973" y="20176"/>
                    <a:pt x="19529" y="20176"/>
                    <a:pt x="19381" y="20176"/>
                  </a:cubicBezTo>
                  <a:cubicBezTo>
                    <a:pt x="19233" y="20176"/>
                    <a:pt x="19085" y="20176"/>
                    <a:pt x="18937" y="20176"/>
                  </a:cubicBezTo>
                  <a:cubicBezTo>
                    <a:pt x="18789" y="20176"/>
                    <a:pt x="18345" y="20176"/>
                    <a:pt x="18197" y="20176"/>
                  </a:cubicBezTo>
                  <a:cubicBezTo>
                    <a:pt x="18049" y="20176"/>
                    <a:pt x="17753" y="20176"/>
                    <a:pt x="17458" y="20176"/>
                  </a:cubicBezTo>
                  <a:cubicBezTo>
                    <a:pt x="17458" y="20176"/>
                    <a:pt x="17162" y="20176"/>
                    <a:pt x="17162" y="20413"/>
                  </a:cubicBezTo>
                  <a:cubicBezTo>
                    <a:pt x="17162" y="20413"/>
                    <a:pt x="17014" y="20651"/>
                    <a:pt x="17014" y="20651"/>
                  </a:cubicBezTo>
                  <a:cubicBezTo>
                    <a:pt x="16866" y="20888"/>
                    <a:pt x="16866" y="21125"/>
                    <a:pt x="16718" y="21125"/>
                  </a:cubicBezTo>
                  <a:cubicBezTo>
                    <a:pt x="16718" y="21363"/>
                    <a:pt x="16570" y="21600"/>
                    <a:pt x="16570" y="21600"/>
                  </a:cubicBezTo>
                  <a:cubicBezTo>
                    <a:pt x="16422" y="21600"/>
                    <a:pt x="16126" y="21600"/>
                    <a:pt x="15830" y="21363"/>
                  </a:cubicBezTo>
                  <a:cubicBezTo>
                    <a:pt x="15682" y="21363"/>
                    <a:pt x="15386" y="21363"/>
                    <a:pt x="15238" y="21125"/>
                  </a:cubicBezTo>
                  <a:cubicBezTo>
                    <a:pt x="14942" y="21125"/>
                    <a:pt x="14647" y="20888"/>
                    <a:pt x="14647" y="20888"/>
                  </a:cubicBezTo>
                  <a:cubicBezTo>
                    <a:pt x="14499" y="20888"/>
                    <a:pt x="14351" y="20651"/>
                    <a:pt x="14203" y="20651"/>
                  </a:cubicBezTo>
                  <a:cubicBezTo>
                    <a:pt x="14055" y="20413"/>
                    <a:pt x="13759" y="19938"/>
                    <a:pt x="13611" y="19938"/>
                  </a:cubicBezTo>
                  <a:cubicBezTo>
                    <a:pt x="13463" y="19701"/>
                    <a:pt x="13315" y="19701"/>
                    <a:pt x="13019" y="19701"/>
                  </a:cubicBezTo>
                  <a:cubicBezTo>
                    <a:pt x="12871" y="19701"/>
                    <a:pt x="12723" y="19701"/>
                    <a:pt x="12723" y="19938"/>
                  </a:cubicBezTo>
                  <a:cubicBezTo>
                    <a:pt x="12575" y="19938"/>
                    <a:pt x="12427" y="19938"/>
                    <a:pt x="12427" y="19938"/>
                  </a:cubicBezTo>
                  <a:cubicBezTo>
                    <a:pt x="12279" y="19938"/>
                    <a:pt x="11984" y="19938"/>
                    <a:pt x="11836" y="19938"/>
                  </a:cubicBezTo>
                  <a:cubicBezTo>
                    <a:pt x="11688" y="19938"/>
                    <a:pt x="11096" y="19938"/>
                    <a:pt x="10948" y="19701"/>
                  </a:cubicBezTo>
                  <a:cubicBezTo>
                    <a:pt x="10948" y="19701"/>
                    <a:pt x="10800" y="19464"/>
                    <a:pt x="10800" y="19464"/>
                  </a:cubicBezTo>
                  <a:cubicBezTo>
                    <a:pt x="10652" y="19464"/>
                    <a:pt x="10504" y="19701"/>
                    <a:pt x="10504" y="19938"/>
                  </a:cubicBezTo>
                  <a:cubicBezTo>
                    <a:pt x="10356" y="19938"/>
                    <a:pt x="10356" y="20413"/>
                    <a:pt x="10208" y="20413"/>
                  </a:cubicBezTo>
                  <a:cubicBezTo>
                    <a:pt x="10208" y="20413"/>
                    <a:pt x="10060" y="20413"/>
                    <a:pt x="9912" y="20413"/>
                  </a:cubicBezTo>
                  <a:cubicBezTo>
                    <a:pt x="9764" y="20176"/>
                    <a:pt x="9616" y="19938"/>
                    <a:pt x="9468" y="19938"/>
                  </a:cubicBezTo>
                  <a:cubicBezTo>
                    <a:pt x="9468" y="19701"/>
                    <a:pt x="9321" y="19226"/>
                    <a:pt x="9173" y="18989"/>
                  </a:cubicBezTo>
                  <a:cubicBezTo>
                    <a:pt x="9025" y="18989"/>
                    <a:pt x="8581" y="18277"/>
                    <a:pt x="8581" y="18040"/>
                  </a:cubicBezTo>
                  <a:cubicBezTo>
                    <a:pt x="8433" y="17802"/>
                    <a:pt x="8137" y="17565"/>
                    <a:pt x="8137" y="17565"/>
                  </a:cubicBezTo>
                  <a:cubicBezTo>
                    <a:pt x="7841" y="17327"/>
                    <a:pt x="7545" y="17090"/>
                    <a:pt x="7397" y="16853"/>
                  </a:cubicBezTo>
                  <a:cubicBezTo>
                    <a:pt x="7249" y="16615"/>
                    <a:pt x="7101" y="16378"/>
                    <a:pt x="6953" y="16141"/>
                  </a:cubicBezTo>
                  <a:cubicBezTo>
                    <a:pt x="6953" y="16141"/>
                    <a:pt x="6805" y="15666"/>
                    <a:pt x="6805" y="15429"/>
                  </a:cubicBezTo>
                  <a:cubicBezTo>
                    <a:pt x="6805" y="15191"/>
                    <a:pt x="6510" y="14954"/>
                    <a:pt x="6510" y="14716"/>
                  </a:cubicBezTo>
                  <a:cubicBezTo>
                    <a:pt x="6362" y="14716"/>
                    <a:pt x="6066" y="14242"/>
                    <a:pt x="5918" y="14004"/>
                  </a:cubicBezTo>
                  <a:cubicBezTo>
                    <a:pt x="5918" y="14004"/>
                    <a:pt x="5622" y="14004"/>
                    <a:pt x="5326" y="14004"/>
                  </a:cubicBezTo>
                  <a:cubicBezTo>
                    <a:pt x="5178" y="13767"/>
                    <a:pt x="4882" y="14004"/>
                    <a:pt x="4734" y="14004"/>
                  </a:cubicBezTo>
                  <a:cubicBezTo>
                    <a:pt x="4586" y="14004"/>
                    <a:pt x="4290" y="13767"/>
                    <a:pt x="4290" y="13767"/>
                  </a:cubicBezTo>
                  <a:cubicBezTo>
                    <a:pt x="4142" y="13530"/>
                    <a:pt x="3847" y="13292"/>
                    <a:pt x="3699" y="13055"/>
                  </a:cubicBezTo>
                  <a:cubicBezTo>
                    <a:pt x="3699" y="13055"/>
                    <a:pt x="3403" y="13055"/>
                    <a:pt x="3403" y="12818"/>
                  </a:cubicBezTo>
                  <a:cubicBezTo>
                    <a:pt x="3255" y="12818"/>
                    <a:pt x="3107" y="12343"/>
                    <a:pt x="2959" y="12105"/>
                  </a:cubicBezTo>
                  <a:cubicBezTo>
                    <a:pt x="2811" y="11868"/>
                    <a:pt x="2515" y="11631"/>
                    <a:pt x="2515" y="11393"/>
                  </a:cubicBezTo>
                  <a:cubicBezTo>
                    <a:pt x="2515" y="11156"/>
                    <a:pt x="2515" y="10681"/>
                    <a:pt x="2515" y="10444"/>
                  </a:cubicBezTo>
                  <a:cubicBezTo>
                    <a:pt x="2515" y="10207"/>
                    <a:pt x="2367" y="9732"/>
                    <a:pt x="2367" y="9495"/>
                  </a:cubicBezTo>
                  <a:cubicBezTo>
                    <a:pt x="2219" y="9257"/>
                    <a:pt x="2071" y="8782"/>
                    <a:pt x="1923" y="8545"/>
                  </a:cubicBezTo>
                  <a:cubicBezTo>
                    <a:pt x="1775" y="8308"/>
                    <a:pt x="1627" y="7833"/>
                    <a:pt x="1627" y="7596"/>
                  </a:cubicBezTo>
                  <a:cubicBezTo>
                    <a:pt x="1479" y="7121"/>
                    <a:pt x="1332" y="6884"/>
                    <a:pt x="1184" y="6646"/>
                  </a:cubicBezTo>
                  <a:cubicBezTo>
                    <a:pt x="1184" y="6409"/>
                    <a:pt x="1036" y="5697"/>
                    <a:pt x="1036" y="5697"/>
                  </a:cubicBezTo>
                  <a:cubicBezTo>
                    <a:pt x="1036" y="5459"/>
                    <a:pt x="888" y="4985"/>
                    <a:pt x="888" y="4747"/>
                  </a:cubicBezTo>
                  <a:cubicBezTo>
                    <a:pt x="740" y="4273"/>
                    <a:pt x="740" y="4035"/>
                    <a:pt x="740" y="3798"/>
                  </a:cubicBezTo>
                  <a:cubicBezTo>
                    <a:pt x="740" y="3560"/>
                    <a:pt x="592" y="3323"/>
                    <a:pt x="444" y="3323"/>
                  </a:cubicBezTo>
                  <a:cubicBezTo>
                    <a:pt x="444" y="3086"/>
                    <a:pt x="296" y="2848"/>
                    <a:pt x="296" y="2848"/>
                  </a:cubicBezTo>
                  <a:cubicBezTo>
                    <a:pt x="148" y="2611"/>
                    <a:pt x="148" y="2136"/>
                    <a:pt x="0" y="2136"/>
                  </a:cubicBezTo>
                  <a:cubicBezTo>
                    <a:pt x="0" y="1899"/>
                    <a:pt x="0" y="1662"/>
                    <a:pt x="0" y="1662"/>
                  </a:cubicBezTo>
                  <a:cubicBezTo>
                    <a:pt x="0" y="1424"/>
                    <a:pt x="0" y="1187"/>
                    <a:pt x="0" y="1187"/>
                  </a:cubicBezTo>
                  <a:cubicBezTo>
                    <a:pt x="0" y="949"/>
                    <a:pt x="148" y="475"/>
                    <a:pt x="296" y="237"/>
                  </a:cubicBezTo>
                  <a:cubicBezTo>
                    <a:pt x="296" y="237"/>
                    <a:pt x="296" y="0"/>
                    <a:pt x="444" y="0"/>
                  </a:cubicBezTo>
                  <a:cubicBezTo>
                    <a:pt x="592" y="0"/>
                    <a:pt x="740" y="475"/>
                    <a:pt x="888" y="712"/>
                  </a:cubicBezTo>
                  <a:cubicBezTo>
                    <a:pt x="888" y="949"/>
                    <a:pt x="1184" y="1187"/>
                    <a:pt x="1332" y="1662"/>
                  </a:cubicBezTo>
                  <a:cubicBezTo>
                    <a:pt x="1479" y="1899"/>
                    <a:pt x="1479" y="2374"/>
                    <a:pt x="1627" y="2848"/>
                  </a:cubicBezTo>
                  <a:cubicBezTo>
                    <a:pt x="1627" y="2848"/>
                    <a:pt x="1775" y="3323"/>
                    <a:pt x="1775" y="3798"/>
                  </a:cubicBezTo>
                  <a:cubicBezTo>
                    <a:pt x="1775" y="4035"/>
                    <a:pt x="1775" y="4273"/>
                    <a:pt x="1775" y="4510"/>
                  </a:cubicBezTo>
                  <a:cubicBezTo>
                    <a:pt x="1923" y="4747"/>
                    <a:pt x="1923" y="4985"/>
                    <a:pt x="2071" y="4985"/>
                  </a:cubicBezTo>
                  <a:cubicBezTo>
                    <a:pt x="2071" y="5222"/>
                    <a:pt x="2219" y="5697"/>
                    <a:pt x="2367" y="5934"/>
                  </a:cubicBezTo>
                  <a:cubicBezTo>
                    <a:pt x="2367" y="5934"/>
                    <a:pt x="2515" y="6409"/>
                    <a:pt x="2515" y="6646"/>
                  </a:cubicBezTo>
                  <a:cubicBezTo>
                    <a:pt x="2515" y="6884"/>
                    <a:pt x="2663" y="7121"/>
                    <a:pt x="2811" y="7358"/>
                  </a:cubicBezTo>
                  <a:cubicBezTo>
                    <a:pt x="2811" y="7596"/>
                    <a:pt x="2811" y="8070"/>
                    <a:pt x="2959" y="8308"/>
                  </a:cubicBezTo>
                  <a:cubicBezTo>
                    <a:pt x="3107" y="8545"/>
                    <a:pt x="3255" y="9020"/>
                    <a:pt x="3403" y="9020"/>
                  </a:cubicBezTo>
                  <a:cubicBezTo>
                    <a:pt x="3403" y="9257"/>
                    <a:pt x="3847" y="9732"/>
                    <a:pt x="3995" y="9969"/>
                  </a:cubicBezTo>
                  <a:cubicBezTo>
                    <a:pt x="4142" y="10207"/>
                    <a:pt x="4290" y="10444"/>
                    <a:pt x="4438" y="10681"/>
                  </a:cubicBezTo>
                  <a:cubicBezTo>
                    <a:pt x="4734" y="10919"/>
                    <a:pt x="4882" y="11631"/>
                    <a:pt x="5178" y="11631"/>
                  </a:cubicBezTo>
                  <a:cubicBezTo>
                    <a:pt x="5178" y="11868"/>
                    <a:pt x="5622" y="12105"/>
                    <a:pt x="5770" y="12105"/>
                  </a:cubicBezTo>
                  <a:cubicBezTo>
                    <a:pt x="5918" y="12343"/>
                    <a:pt x="6362" y="12343"/>
                    <a:pt x="6510" y="12580"/>
                  </a:cubicBezTo>
                  <a:cubicBezTo>
                    <a:pt x="6658" y="12580"/>
                    <a:pt x="6805" y="12580"/>
                    <a:pt x="6953" y="12818"/>
                  </a:cubicBezTo>
                  <a:cubicBezTo>
                    <a:pt x="7101" y="12818"/>
                    <a:pt x="7249" y="12818"/>
                    <a:pt x="7397" y="13055"/>
                  </a:cubicBezTo>
                  <a:cubicBezTo>
                    <a:pt x="7545" y="13055"/>
                    <a:pt x="7693" y="13292"/>
                    <a:pt x="7841" y="13530"/>
                  </a:cubicBezTo>
                  <a:cubicBezTo>
                    <a:pt x="7989" y="13767"/>
                    <a:pt x="8285" y="14242"/>
                    <a:pt x="8433" y="14479"/>
                  </a:cubicBezTo>
                  <a:cubicBezTo>
                    <a:pt x="8433" y="14479"/>
                    <a:pt x="8581" y="14716"/>
                    <a:pt x="8729" y="14716"/>
                  </a:cubicBezTo>
                  <a:cubicBezTo>
                    <a:pt x="8877" y="14954"/>
                    <a:pt x="9173" y="15429"/>
                    <a:pt x="9173" y="15429"/>
                  </a:cubicBezTo>
                  <a:cubicBezTo>
                    <a:pt x="9321" y="15666"/>
                    <a:pt x="9468" y="15666"/>
                    <a:pt x="9616" y="15903"/>
                  </a:cubicBezTo>
                  <a:cubicBezTo>
                    <a:pt x="9764" y="15903"/>
                    <a:pt x="9912" y="16141"/>
                    <a:pt x="10060" y="16141"/>
                  </a:cubicBezTo>
                  <a:cubicBezTo>
                    <a:pt x="10208" y="16141"/>
                    <a:pt x="10356" y="16378"/>
                    <a:pt x="10504" y="16378"/>
                  </a:cubicBezTo>
                  <a:cubicBezTo>
                    <a:pt x="10652" y="16378"/>
                    <a:pt x="10800" y="16615"/>
                    <a:pt x="10948" y="16615"/>
                  </a:cubicBezTo>
                  <a:cubicBezTo>
                    <a:pt x="11096" y="16615"/>
                    <a:pt x="11392" y="16615"/>
                    <a:pt x="11688" y="16853"/>
                  </a:cubicBezTo>
                  <a:cubicBezTo>
                    <a:pt x="11836" y="16853"/>
                    <a:pt x="12132" y="16853"/>
                    <a:pt x="12279" y="16853"/>
                  </a:cubicBezTo>
                  <a:cubicBezTo>
                    <a:pt x="12427" y="16853"/>
                    <a:pt x="12723" y="16853"/>
                    <a:pt x="12871" y="16615"/>
                  </a:cubicBezTo>
                  <a:cubicBezTo>
                    <a:pt x="12871" y="16615"/>
                    <a:pt x="13019" y="16378"/>
                    <a:pt x="13167" y="16378"/>
                  </a:cubicBezTo>
                  <a:cubicBezTo>
                    <a:pt x="13167" y="16378"/>
                    <a:pt x="13463" y="16378"/>
                    <a:pt x="13463" y="16141"/>
                  </a:cubicBezTo>
                  <a:cubicBezTo>
                    <a:pt x="13611" y="16141"/>
                    <a:pt x="13611" y="15903"/>
                    <a:pt x="13759" y="15903"/>
                  </a:cubicBezTo>
                  <a:cubicBezTo>
                    <a:pt x="13759" y="15903"/>
                    <a:pt x="13907" y="15903"/>
                    <a:pt x="14055" y="15903"/>
                  </a:cubicBezTo>
                  <a:cubicBezTo>
                    <a:pt x="14055" y="15903"/>
                    <a:pt x="14203" y="15903"/>
                    <a:pt x="14351" y="15903"/>
                  </a:cubicBezTo>
                  <a:cubicBezTo>
                    <a:pt x="14499" y="15903"/>
                    <a:pt x="14647" y="15903"/>
                    <a:pt x="14647" y="16141"/>
                  </a:cubicBezTo>
                  <a:cubicBezTo>
                    <a:pt x="14795" y="16141"/>
                    <a:pt x="14795" y="16615"/>
                    <a:pt x="14942" y="16853"/>
                  </a:cubicBezTo>
                  <a:cubicBezTo>
                    <a:pt x="14942" y="17090"/>
                    <a:pt x="15090" y="17565"/>
                    <a:pt x="15090" y="17802"/>
                  </a:cubicBezTo>
                  <a:cubicBezTo>
                    <a:pt x="15238" y="17802"/>
                    <a:pt x="15386" y="18040"/>
                    <a:pt x="15386" y="18277"/>
                  </a:cubicBezTo>
                  <a:cubicBezTo>
                    <a:pt x="15534" y="18277"/>
                    <a:pt x="15682" y="18514"/>
                    <a:pt x="15830" y="18514"/>
                  </a:cubicBezTo>
                  <a:cubicBezTo>
                    <a:pt x="15978" y="18752"/>
                    <a:pt x="16274" y="18752"/>
                    <a:pt x="16422" y="18752"/>
                  </a:cubicBezTo>
                  <a:cubicBezTo>
                    <a:pt x="16570" y="18752"/>
                    <a:pt x="16866" y="18752"/>
                    <a:pt x="17014" y="18752"/>
                  </a:cubicBezTo>
                  <a:cubicBezTo>
                    <a:pt x="17014" y="18752"/>
                    <a:pt x="17162" y="18514"/>
                    <a:pt x="17162" y="18277"/>
                  </a:cubicBezTo>
                  <a:cubicBezTo>
                    <a:pt x="17162" y="18277"/>
                    <a:pt x="17458" y="18514"/>
                    <a:pt x="17458" y="18514"/>
                  </a:cubicBezTo>
                  <a:cubicBezTo>
                    <a:pt x="17605" y="18514"/>
                    <a:pt x="17753" y="18752"/>
                    <a:pt x="17901" y="18752"/>
                  </a:cubicBezTo>
                  <a:cubicBezTo>
                    <a:pt x="18049" y="18752"/>
                    <a:pt x="18197" y="18989"/>
                    <a:pt x="18345" y="18989"/>
                  </a:cubicBezTo>
                  <a:cubicBezTo>
                    <a:pt x="18345" y="18989"/>
                    <a:pt x="18641" y="18752"/>
                    <a:pt x="18641" y="18514"/>
                  </a:cubicBezTo>
                  <a:cubicBezTo>
                    <a:pt x="18789" y="18514"/>
                    <a:pt x="18937" y="18514"/>
                    <a:pt x="19085" y="18514"/>
                  </a:cubicBezTo>
                  <a:cubicBezTo>
                    <a:pt x="19233" y="18514"/>
                    <a:pt x="19381" y="18277"/>
                    <a:pt x="19529" y="18277"/>
                  </a:cubicBezTo>
                  <a:cubicBezTo>
                    <a:pt x="19677" y="18277"/>
                    <a:pt x="19825" y="18040"/>
                    <a:pt x="19973" y="18040"/>
                  </a:cubicBezTo>
                  <a:cubicBezTo>
                    <a:pt x="20121" y="18040"/>
                    <a:pt x="20416" y="17802"/>
                    <a:pt x="20416" y="17802"/>
                  </a:cubicBezTo>
                  <a:cubicBezTo>
                    <a:pt x="20564" y="17565"/>
                    <a:pt x="20712" y="17565"/>
                    <a:pt x="20712" y="17565"/>
                  </a:cubicBezTo>
                  <a:cubicBezTo>
                    <a:pt x="20860" y="17565"/>
                    <a:pt x="21008" y="17327"/>
                    <a:pt x="21008" y="17327"/>
                  </a:cubicBezTo>
                  <a:cubicBezTo>
                    <a:pt x="21156" y="17327"/>
                    <a:pt x="21452" y="17565"/>
                    <a:pt x="21452" y="17565"/>
                  </a:cubicBezTo>
                  <a:cubicBezTo>
                    <a:pt x="21452" y="17565"/>
                    <a:pt x="21600" y="17802"/>
                    <a:pt x="21600" y="1780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98">
              <a:extLst>
                <a:ext uri="{FF2B5EF4-FFF2-40B4-BE49-F238E27FC236}">
                  <a16:creationId xmlns:a16="http://schemas.microsoft.com/office/drawing/2014/main" id="{99AB82DF-B06C-448C-BB5E-425AC3A2B9A9}"/>
                </a:ext>
              </a:extLst>
            </p:cNvPr>
            <p:cNvSpPr/>
            <p:nvPr/>
          </p:nvSpPr>
          <p:spPr>
            <a:xfrm>
              <a:off x="6181210" y="1590981"/>
              <a:ext cx="969768" cy="604348"/>
            </a:xfrm>
            <a:custGeom>
              <a:avLst/>
              <a:gdLst/>
              <a:ahLst/>
              <a:cxnLst>
                <a:cxn ang="0">
                  <a:pos x="wd2" y="hd2"/>
                </a:cxn>
                <a:cxn ang="5400000">
                  <a:pos x="wd2" y="hd2"/>
                </a:cxn>
                <a:cxn ang="10800000">
                  <a:pos x="wd2" y="hd2"/>
                </a:cxn>
                <a:cxn ang="16200000">
                  <a:pos x="wd2" y="hd2"/>
                </a:cxn>
              </a:cxnLst>
              <a:rect l="0" t="0" r="r" b="b"/>
              <a:pathLst>
                <a:path w="21600" h="21600" extrusionOk="0">
                  <a:moveTo>
                    <a:pt x="21600" y="17802"/>
                  </a:moveTo>
                  <a:cubicBezTo>
                    <a:pt x="21600" y="18040"/>
                    <a:pt x="21600" y="18277"/>
                    <a:pt x="21452" y="18277"/>
                  </a:cubicBezTo>
                  <a:cubicBezTo>
                    <a:pt x="21452" y="18514"/>
                    <a:pt x="21304" y="18752"/>
                    <a:pt x="21156" y="18752"/>
                  </a:cubicBezTo>
                  <a:cubicBezTo>
                    <a:pt x="21156" y="18989"/>
                    <a:pt x="20860" y="19226"/>
                    <a:pt x="20712" y="19464"/>
                  </a:cubicBezTo>
                  <a:cubicBezTo>
                    <a:pt x="20564" y="19701"/>
                    <a:pt x="20268" y="19938"/>
                    <a:pt x="20121" y="19938"/>
                  </a:cubicBezTo>
                  <a:cubicBezTo>
                    <a:pt x="19973" y="20176"/>
                    <a:pt x="19529" y="20176"/>
                    <a:pt x="19381" y="20176"/>
                  </a:cubicBezTo>
                  <a:cubicBezTo>
                    <a:pt x="19233" y="20176"/>
                    <a:pt x="19085" y="20176"/>
                    <a:pt x="18937" y="20176"/>
                  </a:cubicBezTo>
                  <a:cubicBezTo>
                    <a:pt x="18789" y="20176"/>
                    <a:pt x="18345" y="20176"/>
                    <a:pt x="18197" y="20176"/>
                  </a:cubicBezTo>
                  <a:cubicBezTo>
                    <a:pt x="18049" y="20176"/>
                    <a:pt x="17753" y="20176"/>
                    <a:pt x="17458" y="20176"/>
                  </a:cubicBezTo>
                  <a:cubicBezTo>
                    <a:pt x="17458" y="20176"/>
                    <a:pt x="17162" y="20176"/>
                    <a:pt x="17162" y="20413"/>
                  </a:cubicBezTo>
                  <a:cubicBezTo>
                    <a:pt x="17162" y="20413"/>
                    <a:pt x="17014" y="20651"/>
                    <a:pt x="17014" y="20651"/>
                  </a:cubicBezTo>
                  <a:cubicBezTo>
                    <a:pt x="16866" y="20888"/>
                    <a:pt x="16866" y="21125"/>
                    <a:pt x="16718" y="21125"/>
                  </a:cubicBezTo>
                  <a:cubicBezTo>
                    <a:pt x="16718" y="21363"/>
                    <a:pt x="16570" y="21600"/>
                    <a:pt x="16570" y="21600"/>
                  </a:cubicBezTo>
                  <a:cubicBezTo>
                    <a:pt x="16422" y="21600"/>
                    <a:pt x="16126" y="21600"/>
                    <a:pt x="15830" y="21363"/>
                  </a:cubicBezTo>
                  <a:cubicBezTo>
                    <a:pt x="15682" y="21363"/>
                    <a:pt x="15386" y="21363"/>
                    <a:pt x="15238" y="21125"/>
                  </a:cubicBezTo>
                  <a:cubicBezTo>
                    <a:pt x="14942" y="21125"/>
                    <a:pt x="14647" y="20888"/>
                    <a:pt x="14647" y="20888"/>
                  </a:cubicBezTo>
                  <a:cubicBezTo>
                    <a:pt x="14499" y="20888"/>
                    <a:pt x="14351" y="20651"/>
                    <a:pt x="14203" y="20651"/>
                  </a:cubicBezTo>
                  <a:cubicBezTo>
                    <a:pt x="14055" y="20413"/>
                    <a:pt x="13759" y="19938"/>
                    <a:pt x="13611" y="19938"/>
                  </a:cubicBezTo>
                  <a:cubicBezTo>
                    <a:pt x="13463" y="19701"/>
                    <a:pt x="13315" y="19701"/>
                    <a:pt x="13019" y="19701"/>
                  </a:cubicBezTo>
                  <a:cubicBezTo>
                    <a:pt x="12871" y="19701"/>
                    <a:pt x="12723" y="19701"/>
                    <a:pt x="12723" y="19938"/>
                  </a:cubicBezTo>
                  <a:cubicBezTo>
                    <a:pt x="12575" y="19938"/>
                    <a:pt x="12427" y="19938"/>
                    <a:pt x="12427" y="19938"/>
                  </a:cubicBezTo>
                  <a:cubicBezTo>
                    <a:pt x="12279" y="19938"/>
                    <a:pt x="11984" y="19938"/>
                    <a:pt x="11836" y="19938"/>
                  </a:cubicBezTo>
                  <a:cubicBezTo>
                    <a:pt x="11688" y="19938"/>
                    <a:pt x="11096" y="19938"/>
                    <a:pt x="10948" y="19701"/>
                  </a:cubicBezTo>
                  <a:cubicBezTo>
                    <a:pt x="10948" y="19701"/>
                    <a:pt x="10800" y="19464"/>
                    <a:pt x="10800" y="19464"/>
                  </a:cubicBezTo>
                  <a:cubicBezTo>
                    <a:pt x="10652" y="19464"/>
                    <a:pt x="10504" y="19701"/>
                    <a:pt x="10504" y="19938"/>
                  </a:cubicBezTo>
                  <a:cubicBezTo>
                    <a:pt x="10356" y="19938"/>
                    <a:pt x="10356" y="20413"/>
                    <a:pt x="10208" y="20413"/>
                  </a:cubicBezTo>
                  <a:cubicBezTo>
                    <a:pt x="10208" y="20413"/>
                    <a:pt x="10060" y="20413"/>
                    <a:pt x="9912" y="20413"/>
                  </a:cubicBezTo>
                  <a:cubicBezTo>
                    <a:pt x="9764" y="20176"/>
                    <a:pt x="9616" y="19938"/>
                    <a:pt x="9468" y="19938"/>
                  </a:cubicBezTo>
                  <a:cubicBezTo>
                    <a:pt x="9468" y="19701"/>
                    <a:pt x="9321" y="19226"/>
                    <a:pt x="9173" y="18989"/>
                  </a:cubicBezTo>
                  <a:cubicBezTo>
                    <a:pt x="9025" y="18989"/>
                    <a:pt x="8581" y="18277"/>
                    <a:pt x="8581" y="18040"/>
                  </a:cubicBezTo>
                  <a:cubicBezTo>
                    <a:pt x="8433" y="17802"/>
                    <a:pt x="8137" y="17565"/>
                    <a:pt x="8137" y="17565"/>
                  </a:cubicBezTo>
                  <a:cubicBezTo>
                    <a:pt x="7841" y="17327"/>
                    <a:pt x="7545" y="17090"/>
                    <a:pt x="7397" y="16853"/>
                  </a:cubicBezTo>
                  <a:cubicBezTo>
                    <a:pt x="7249" y="16615"/>
                    <a:pt x="7101" y="16378"/>
                    <a:pt x="6953" y="16141"/>
                  </a:cubicBezTo>
                  <a:cubicBezTo>
                    <a:pt x="6953" y="16141"/>
                    <a:pt x="6805" y="15666"/>
                    <a:pt x="6805" y="15429"/>
                  </a:cubicBezTo>
                  <a:cubicBezTo>
                    <a:pt x="6805" y="15191"/>
                    <a:pt x="6510" y="14954"/>
                    <a:pt x="6510" y="14716"/>
                  </a:cubicBezTo>
                  <a:cubicBezTo>
                    <a:pt x="6362" y="14716"/>
                    <a:pt x="6066" y="14242"/>
                    <a:pt x="5918" y="14004"/>
                  </a:cubicBezTo>
                  <a:cubicBezTo>
                    <a:pt x="5918" y="14004"/>
                    <a:pt x="5622" y="14004"/>
                    <a:pt x="5326" y="14004"/>
                  </a:cubicBezTo>
                  <a:cubicBezTo>
                    <a:pt x="5178" y="13767"/>
                    <a:pt x="4882" y="14004"/>
                    <a:pt x="4734" y="14004"/>
                  </a:cubicBezTo>
                  <a:cubicBezTo>
                    <a:pt x="4586" y="14004"/>
                    <a:pt x="4290" y="13767"/>
                    <a:pt x="4290" y="13767"/>
                  </a:cubicBezTo>
                  <a:cubicBezTo>
                    <a:pt x="4142" y="13530"/>
                    <a:pt x="3847" y="13292"/>
                    <a:pt x="3699" y="13055"/>
                  </a:cubicBezTo>
                  <a:cubicBezTo>
                    <a:pt x="3699" y="13055"/>
                    <a:pt x="3403" y="13055"/>
                    <a:pt x="3403" y="12818"/>
                  </a:cubicBezTo>
                  <a:cubicBezTo>
                    <a:pt x="3255" y="12818"/>
                    <a:pt x="3107" y="12343"/>
                    <a:pt x="2959" y="12105"/>
                  </a:cubicBezTo>
                  <a:cubicBezTo>
                    <a:pt x="2811" y="11868"/>
                    <a:pt x="2515" y="11631"/>
                    <a:pt x="2515" y="11393"/>
                  </a:cubicBezTo>
                  <a:cubicBezTo>
                    <a:pt x="2515" y="11156"/>
                    <a:pt x="2515" y="10681"/>
                    <a:pt x="2515" y="10444"/>
                  </a:cubicBezTo>
                  <a:cubicBezTo>
                    <a:pt x="2515" y="10207"/>
                    <a:pt x="2367" y="9732"/>
                    <a:pt x="2367" y="9495"/>
                  </a:cubicBezTo>
                  <a:cubicBezTo>
                    <a:pt x="2219" y="9257"/>
                    <a:pt x="2071" y="8782"/>
                    <a:pt x="1923" y="8545"/>
                  </a:cubicBezTo>
                  <a:cubicBezTo>
                    <a:pt x="1775" y="8308"/>
                    <a:pt x="1627" y="7833"/>
                    <a:pt x="1627" y="7596"/>
                  </a:cubicBezTo>
                  <a:cubicBezTo>
                    <a:pt x="1479" y="7121"/>
                    <a:pt x="1332" y="6884"/>
                    <a:pt x="1184" y="6646"/>
                  </a:cubicBezTo>
                  <a:cubicBezTo>
                    <a:pt x="1184" y="6409"/>
                    <a:pt x="1036" y="5697"/>
                    <a:pt x="1036" y="5697"/>
                  </a:cubicBezTo>
                  <a:cubicBezTo>
                    <a:pt x="1036" y="5459"/>
                    <a:pt x="888" y="4985"/>
                    <a:pt x="888" y="4747"/>
                  </a:cubicBezTo>
                  <a:cubicBezTo>
                    <a:pt x="740" y="4273"/>
                    <a:pt x="740" y="4035"/>
                    <a:pt x="740" y="3798"/>
                  </a:cubicBezTo>
                  <a:cubicBezTo>
                    <a:pt x="740" y="3560"/>
                    <a:pt x="592" y="3323"/>
                    <a:pt x="444" y="3323"/>
                  </a:cubicBezTo>
                  <a:cubicBezTo>
                    <a:pt x="444" y="3086"/>
                    <a:pt x="296" y="2848"/>
                    <a:pt x="296" y="2848"/>
                  </a:cubicBezTo>
                  <a:cubicBezTo>
                    <a:pt x="148" y="2611"/>
                    <a:pt x="148" y="2136"/>
                    <a:pt x="0" y="2136"/>
                  </a:cubicBezTo>
                  <a:cubicBezTo>
                    <a:pt x="0" y="1899"/>
                    <a:pt x="0" y="1662"/>
                    <a:pt x="0" y="1662"/>
                  </a:cubicBezTo>
                  <a:cubicBezTo>
                    <a:pt x="0" y="1424"/>
                    <a:pt x="0" y="1187"/>
                    <a:pt x="0" y="1187"/>
                  </a:cubicBezTo>
                  <a:cubicBezTo>
                    <a:pt x="0" y="949"/>
                    <a:pt x="148" y="475"/>
                    <a:pt x="296" y="237"/>
                  </a:cubicBezTo>
                  <a:cubicBezTo>
                    <a:pt x="296" y="237"/>
                    <a:pt x="296" y="0"/>
                    <a:pt x="444" y="0"/>
                  </a:cubicBezTo>
                  <a:cubicBezTo>
                    <a:pt x="592" y="0"/>
                    <a:pt x="740" y="475"/>
                    <a:pt x="888" y="712"/>
                  </a:cubicBezTo>
                  <a:cubicBezTo>
                    <a:pt x="888" y="949"/>
                    <a:pt x="1184" y="1187"/>
                    <a:pt x="1332" y="1662"/>
                  </a:cubicBezTo>
                  <a:cubicBezTo>
                    <a:pt x="1479" y="1899"/>
                    <a:pt x="1479" y="2374"/>
                    <a:pt x="1627" y="2848"/>
                  </a:cubicBezTo>
                  <a:cubicBezTo>
                    <a:pt x="1627" y="2848"/>
                    <a:pt x="1775" y="3323"/>
                    <a:pt x="1775" y="3798"/>
                  </a:cubicBezTo>
                  <a:cubicBezTo>
                    <a:pt x="1775" y="4035"/>
                    <a:pt x="1775" y="4273"/>
                    <a:pt x="1775" y="4510"/>
                  </a:cubicBezTo>
                  <a:cubicBezTo>
                    <a:pt x="1923" y="4747"/>
                    <a:pt x="1923" y="4985"/>
                    <a:pt x="2071" y="4985"/>
                  </a:cubicBezTo>
                  <a:cubicBezTo>
                    <a:pt x="2071" y="5222"/>
                    <a:pt x="2219" y="5697"/>
                    <a:pt x="2367" y="5934"/>
                  </a:cubicBezTo>
                  <a:cubicBezTo>
                    <a:pt x="2367" y="5934"/>
                    <a:pt x="2515" y="6409"/>
                    <a:pt x="2515" y="6646"/>
                  </a:cubicBezTo>
                  <a:cubicBezTo>
                    <a:pt x="2515" y="6884"/>
                    <a:pt x="2663" y="7121"/>
                    <a:pt x="2811" y="7358"/>
                  </a:cubicBezTo>
                  <a:cubicBezTo>
                    <a:pt x="2811" y="7596"/>
                    <a:pt x="2811" y="8070"/>
                    <a:pt x="2959" y="8308"/>
                  </a:cubicBezTo>
                  <a:cubicBezTo>
                    <a:pt x="3107" y="8545"/>
                    <a:pt x="3255" y="9020"/>
                    <a:pt x="3403" y="9020"/>
                  </a:cubicBezTo>
                  <a:cubicBezTo>
                    <a:pt x="3403" y="9257"/>
                    <a:pt x="3847" y="9732"/>
                    <a:pt x="3995" y="9969"/>
                  </a:cubicBezTo>
                  <a:cubicBezTo>
                    <a:pt x="4142" y="10207"/>
                    <a:pt x="4290" y="10444"/>
                    <a:pt x="4438" y="10681"/>
                  </a:cubicBezTo>
                  <a:cubicBezTo>
                    <a:pt x="4734" y="10919"/>
                    <a:pt x="4882" y="11631"/>
                    <a:pt x="5178" y="11631"/>
                  </a:cubicBezTo>
                  <a:cubicBezTo>
                    <a:pt x="5178" y="11868"/>
                    <a:pt x="5622" y="12105"/>
                    <a:pt x="5770" y="12105"/>
                  </a:cubicBezTo>
                  <a:cubicBezTo>
                    <a:pt x="5918" y="12343"/>
                    <a:pt x="6362" y="12343"/>
                    <a:pt x="6510" y="12580"/>
                  </a:cubicBezTo>
                  <a:cubicBezTo>
                    <a:pt x="6658" y="12580"/>
                    <a:pt x="6805" y="12580"/>
                    <a:pt x="6953" y="12818"/>
                  </a:cubicBezTo>
                  <a:cubicBezTo>
                    <a:pt x="7101" y="12818"/>
                    <a:pt x="7249" y="12818"/>
                    <a:pt x="7397" y="13055"/>
                  </a:cubicBezTo>
                  <a:cubicBezTo>
                    <a:pt x="7545" y="13055"/>
                    <a:pt x="7693" y="13292"/>
                    <a:pt x="7841" y="13530"/>
                  </a:cubicBezTo>
                  <a:cubicBezTo>
                    <a:pt x="7989" y="13767"/>
                    <a:pt x="8285" y="14242"/>
                    <a:pt x="8433" y="14479"/>
                  </a:cubicBezTo>
                  <a:cubicBezTo>
                    <a:pt x="8433" y="14479"/>
                    <a:pt x="8581" y="14716"/>
                    <a:pt x="8729" y="14716"/>
                  </a:cubicBezTo>
                  <a:cubicBezTo>
                    <a:pt x="8877" y="14954"/>
                    <a:pt x="9173" y="15429"/>
                    <a:pt x="9173" y="15429"/>
                  </a:cubicBezTo>
                  <a:cubicBezTo>
                    <a:pt x="9321" y="15666"/>
                    <a:pt x="9468" y="15666"/>
                    <a:pt x="9616" y="15903"/>
                  </a:cubicBezTo>
                  <a:cubicBezTo>
                    <a:pt x="9764" y="15903"/>
                    <a:pt x="9912" y="16141"/>
                    <a:pt x="10060" y="16141"/>
                  </a:cubicBezTo>
                  <a:cubicBezTo>
                    <a:pt x="10208" y="16141"/>
                    <a:pt x="10356" y="16378"/>
                    <a:pt x="10504" y="16378"/>
                  </a:cubicBezTo>
                  <a:cubicBezTo>
                    <a:pt x="10652" y="16378"/>
                    <a:pt x="10800" y="16615"/>
                    <a:pt x="10948" y="16615"/>
                  </a:cubicBezTo>
                  <a:cubicBezTo>
                    <a:pt x="11096" y="16615"/>
                    <a:pt x="11392" y="16615"/>
                    <a:pt x="11688" y="16853"/>
                  </a:cubicBezTo>
                  <a:cubicBezTo>
                    <a:pt x="11836" y="16853"/>
                    <a:pt x="12132" y="16853"/>
                    <a:pt x="12279" y="16853"/>
                  </a:cubicBezTo>
                  <a:cubicBezTo>
                    <a:pt x="12427" y="16853"/>
                    <a:pt x="12723" y="16853"/>
                    <a:pt x="12871" y="16615"/>
                  </a:cubicBezTo>
                  <a:cubicBezTo>
                    <a:pt x="12871" y="16615"/>
                    <a:pt x="13019" y="16378"/>
                    <a:pt x="13167" y="16378"/>
                  </a:cubicBezTo>
                  <a:cubicBezTo>
                    <a:pt x="13167" y="16378"/>
                    <a:pt x="13463" y="16378"/>
                    <a:pt x="13463" y="16141"/>
                  </a:cubicBezTo>
                  <a:cubicBezTo>
                    <a:pt x="13611" y="16141"/>
                    <a:pt x="13611" y="15903"/>
                    <a:pt x="13759" y="15903"/>
                  </a:cubicBezTo>
                  <a:cubicBezTo>
                    <a:pt x="13759" y="15903"/>
                    <a:pt x="13907" y="15903"/>
                    <a:pt x="14055" y="15903"/>
                  </a:cubicBezTo>
                  <a:cubicBezTo>
                    <a:pt x="14055" y="15903"/>
                    <a:pt x="14203" y="15903"/>
                    <a:pt x="14351" y="15903"/>
                  </a:cubicBezTo>
                  <a:cubicBezTo>
                    <a:pt x="14499" y="15903"/>
                    <a:pt x="14647" y="15903"/>
                    <a:pt x="14647" y="16141"/>
                  </a:cubicBezTo>
                  <a:cubicBezTo>
                    <a:pt x="14795" y="16141"/>
                    <a:pt x="14795" y="16615"/>
                    <a:pt x="14942" y="16853"/>
                  </a:cubicBezTo>
                  <a:cubicBezTo>
                    <a:pt x="14942" y="17090"/>
                    <a:pt x="15090" y="17565"/>
                    <a:pt x="15090" y="17802"/>
                  </a:cubicBezTo>
                  <a:cubicBezTo>
                    <a:pt x="15238" y="17802"/>
                    <a:pt x="15386" y="18040"/>
                    <a:pt x="15386" y="18277"/>
                  </a:cubicBezTo>
                  <a:cubicBezTo>
                    <a:pt x="15534" y="18277"/>
                    <a:pt x="15682" y="18514"/>
                    <a:pt x="15830" y="18514"/>
                  </a:cubicBezTo>
                  <a:cubicBezTo>
                    <a:pt x="15978" y="18752"/>
                    <a:pt x="16274" y="18752"/>
                    <a:pt x="16422" y="18752"/>
                  </a:cubicBezTo>
                  <a:cubicBezTo>
                    <a:pt x="16570" y="18752"/>
                    <a:pt x="16866" y="18752"/>
                    <a:pt x="17014" y="18752"/>
                  </a:cubicBezTo>
                  <a:cubicBezTo>
                    <a:pt x="17014" y="18752"/>
                    <a:pt x="17162" y="18514"/>
                    <a:pt x="17162" y="18277"/>
                  </a:cubicBezTo>
                  <a:cubicBezTo>
                    <a:pt x="17162" y="18277"/>
                    <a:pt x="17458" y="18514"/>
                    <a:pt x="17458" y="18514"/>
                  </a:cubicBezTo>
                  <a:cubicBezTo>
                    <a:pt x="17605" y="18514"/>
                    <a:pt x="17753" y="18752"/>
                    <a:pt x="17901" y="18752"/>
                  </a:cubicBezTo>
                  <a:cubicBezTo>
                    <a:pt x="18049" y="18752"/>
                    <a:pt x="18197" y="18989"/>
                    <a:pt x="18345" y="18989"/>
                  </a:cubicBezTo>
                  <a:cubicBezTo>
                    <a:pt x="18345" y="18989"/>
                    <a:pt x="18641" y="18752"/>
                    <a:pt x="18641" y="18514"/>
                  </a:cubicBezTo>
                  <a:cubicBezTo>
                    <a:pt x="18789" y="18514"/>
                    <a:pt x="18937" y="18514"/>
                    <a:pt x="19085" y="18514"/>
                  </a:cubicBezTo>
                  <a:cubicBezTo>
                    <a:pt x="19233" y="18514"/>
                    <a:pt x="19381" y="18277"/>
                    <a:pt x="19529" y="18277"/>
                  </a:cubicBezTo>
                  <a:cubicBezTo>
                    <a:pt x="19677" y="18277"/>
                    <a:pt x="19825" y="18040"/>
                    <a:pt x="19973" y="18040"/>
                  </a:cubicBezTo>
                  <a:cubicBezTo>
                    <a:pt x="20121" y="18040"/>
                    <a:pt x="20416" y="17802"/>
                    <a:pt x="20416" y="17802"/>
                  </a:cubicBezTo>
                  <a:cubicBezTo>
                    <a:pt x="20564" y="17565"/>
                    <a:pt x="20712" y="17565"/>
                    <a:pt x="20712" y="17565"/>
                  </a:cubicBezTo>
                  <a:cubicBezTo>
                    <a:pt x="20860" y="17565"/>
                    <a:pt x="21008" y="17327"/>
                    <a:pt x="21008" y="17327"/>
                  </a:cubicBezTo>
                  <a:cubicBezTo>
                    <a:pt x="21156" y="17327"/>
                    <a:pt x="21452" y="17565"/>
                    <a:pt x="21452" y="17565"/>
                  </a:cubicBezTo>
                  <a:cubicBezTo>
                    <a:pt x="21452" y="17565"/>
                    <a:pt x="21600" y="17802"/>
                    <a:pt x="21600" y="1780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99">
              <a:extLst>
                <a:ext uri="{FF2B5EF4-FFF2-40B4-BE49-F238E27FC236}">
                  <a16:creationId xmlns:a16="http://schemas.microsoft.com/office/drawing/2014/main" id="{35D7A0E8-E44A-4DEF-96C8-481BA1C595C8}"/>
                </a:ext>
              </a:extLst>
            </p:cNvPr>
            <p:cNvSpPr/>
            <p:nvPr/>
          </p:nvSpPr>
          <p:spPr>
            <a:xfrm>
              <a:off x="6546631" y="5745518"/>
              <a:ext cx="399152" cy="349708"/>
            </a:xfrm>
            <a:custGeom>
              <a:avLst/>
              <a:gdLst/>
              <a:ahLst/>
              <a:cxnLst>
                <a:cxn ang="0">
                  <a:pos x="wd2" y="hd2"/>
                </a:cxn>
                <a:cxn ang="5400000">
                  <a:pos x="wd2" y="hd2"/>
                </a:cxn>
                <a:cxn ang="10800000">
                  <a:pos x="wd2" y="hd2"/>
                </a:cxn>
                <a:cxn ang="16200000">
                  <a:pos x="wd2" y="hd2"/>
                </a:cxn>
              </a:cxnLst>
              <a:rect l="0" t="0" r="r" b="b"/>
              <a:pathLst>
                <a:path w="21600" h="21498" extrusionOk="0">
                  <a:moveTo>
                    <a:pt x="21600" y="5706"/>
                  </a:moveTo>
                  <a:cubicBezTo>
                    <a:pt x="21600" y="5706"/>
                    <a:pt x="21600" y="6113"/>
                    <a:pt x="21240" y="6113"/>
                  </a:cubicBezTo>
                  <a:cubicBezTo>
                    <a:pt x="21240" y="6113"/>
                    <a:pt x="20880" y="6521"/>
                    <a:pt x="20880" y="6521"/>
                  </a:cubicBezTo>
                  <a:cubicBezTo>
                    <a:pt x="20520" y="6521"/>
                    <a:pt x="20160" y="6521"/>
                    <a:pt x="20160" y="6928"/>
                  </a:cubicBezTo>
                  <a:cubicBezTo>
                    <a:pt x="19800" y="6928"/>
                    <a:pt x="19440" y="6928"/>
                    <a:pt x="19440" y="6928"/>
                  </a:cubicBezTo>
                  <a:cubicBezTo>
                    <a:pt x="19080" y="6928"/>
                    <a:pt x="18720" y="6928"/>
                    <a:pt x="18360" y="6928"/>
                  </a:cubicBezTo>
                  <a:cubicBezTo>
                    <a:pt x="18000" y="7336"/>
                    <a:pt x="17640" y="7336"/>
                    <a:pt x="17280" y="7336"/>
                  </a:cubicBezTo>
                  <a:cubicBezTo>
                    <a:pt x="16560" y="7743"/>
                    <a:pt x="15840" y="7743"/>
                    <a:pt x="15480" y="8151"/>
                  </a:cubicBezTo>
                  <a:cubicBezTo>
                    <a:pt x="14760" y="8151"/>
                    <a:pt x="14040" y="8966"/>
                    <a:pt x="13680" y="8966"/>
                  </a:cubicBezTo>
                  <a:cubicBezTo>
                    <a:pt x="13320" y="9374"/>
                    <a:pt x="12960" y="10189"/>
                    <a:pt x="12600" y="10189"/>
                  </a:cubicBezTo>
                  <a:cubicBezTo>
                    <a:pt x="12240" y="10596"/>
                    <a:pt x="11880" y="11004"/>
                    <a:pt x="11160" y="11411"/>
                  </a:cubicBezTo>
                  <a:cubicBezTo>
                    <a:pt x="10800" y="11819"/>
                    <a:pt x="10080" y="12226"/>
                    <a:pt x="9720" y="12634"/>
                  </a:cubicBezTo>
                  <a:cubicBezTo>
                    <a:pt x="9720" y="13042"/>
                    <a:pt x="8640" y="13449"/>
                    <a:pt x="8280" y="14264"/>
                  </a:cubicBezTo>
                  <a:cubicBezTo>
                    <a:pt x="8280" y="14264"/>
                    <a:pt x="8280" y="14672"/>
                    <a:pt x="7920" y="14672"/>
                  </a:cubicBezTo>
                  <a:cubicBezTo>
                    <a:pt x="7920" y="15079"/>
                    <a:pt x="7560" y="15079"/>
                    <a:pt x="7200" y="15079"/>
                  </a:cubicBezTo>
                  <a:cubicBezTo>
                    <a:pt x="7200" y="15079"/>
                    <a:pt x="6840" y="15079"/>
                    <a:pt x="6840" y="15487"/>
                  </a:cubicBezTo>
                  <a:cubicBezTo>
                    <a:pt x="6480" y="15487"/>
                    <a:pt x="6120" y="15894"/>
                    <a:pt x="5760" y="15894"/>
                  </a:cubicBezTo>
                  <a:cubicBezTo>
                    <a:pt x="5400" y="16302"/>
                    <a:pt x="5040" y="16709"/>
                    <a:pt x="5040" y="17117"/>
                  </a:cubicBezTo>
                  <a:cubicBezTo>
                    <a:pt x="4680" y="17525"/>
                    <a:pt x="4320" y="18340"/>
                    <a:pt x="3960" y="18747"/>
                  </a:cubicBezTo>
                  <a:cubicBezTo>
                    <a:pt x="3960" y="19155"/>
                    <a:pt x="3600" y="19970"/>
                    <a:pt x="3240" y="20377"/>
                  </a:cubicBezTo>
                  <a:cubicBezTo>
                    <a:pt x="3240" y="20377"/>
                    <a:pt x="3240" y="21192"/>
                    <a:pt x="3240" y="21192"/>
                  </a:cubicBezTo>
                  <a:cubicBezTo>
                    <a:pt x="2880" y="21600"/>
                    <a:pt x="1080" y="21600"/>
                    <a:pt x="360" y="21192"/>
                  </a:cubicBezTo>
                  <a:cubicBezTo>
                    <a:pt x="360" y="21192"/>
                    <a:pt x="360" y="21192"/>
                    <a:pt x="360" y="20785"/>
                  </a:cubicBezTo>
                  <a:cubicBezTo>
                    <a:pt x="360" y="20785"/>
                    <a:pt x="0" y="20377"/>
                    <a:pt x="0" y="19970"/>
                  </a:cubicBezTo>
                  <a:cubicBezTo>
                    <a:pt x="0" y="19562"/>
                    <a:pt x="360" y="19155"/>
                    <a:pt x="360" y="18747"/>
                  </a:cubicBezTo>
                  <a:cubicBezTo>
                    <a:pt x="720" y="18340"/>
                    <a:pt x="720" y="17117"/>
                    <a:pt x="1080" y="16709"/>
                  </a:cubicBezTo>
                  <a:cubicBezTo>
                    <a:pt x="1080" y="16302"/>
                    <a:pt x="1080" y="15894"/>
                    <a:pt x="1080" y="15487"/>
                  </a:cubicBezTo>
                  <a:cubicBezTo>
                    <a:pt x="1080" y="14672"/>
                    <a:pt x="2160" y="13857"/>
                    <a:pt x="2160" y="13449"/>
                  </a:cubicBezTo>
                  <a:cubicBezTo>
                    <a:pt x="2520" y="13042"/>
                    <a:pt x="2880" y="11819"/>
                    <a:pt x="3240" y="11411"/>
                  </a:cubicBezTo>
                  <a:cubicBezTo>
                    <a:pt x="3240" y="11004"/>
                    <a:pt x="3240" y="10189"/>
                    <a:pt x="3600" y="9781"/>
                  </a:cubicBezTo>
                  <a:cubicBezTo>
                    <a:pt x="3600" y="9374"/>
                    <a:pt x="3960" y="8966"/>
                    <a:pt x="4320" y="8966"/>
                  </a:cubicBezTo>
                  <a:cubicBezTo>
                    <a:pt x="4320" y="8558"/>
                    <a:pt x="5040" y="8151"/>
                    <a:pt x="5400" y="7743"/>
                  </a:cubicBezTo>
                  <a:cubicBezTo>
                    <a:pt x="5400" y="7336"/>
                    <a:pt x="6120" y="6928"/>
                    <a:pt x="6480" y="6521"/>
                  </a:cubicBezTo>
                  <a:cubicBezTo>
                    <a:pt x="6480" y="6521"/>
                    <a:pt x="6840" y="6113"/>
                    <a:pt x="7200" y="6113"/>
                  </a:cubicBezTo>
                  <a:cubicBezTo>
                    <a:pt x="7560" y="6113"/>
                    <a:pt x="7920" y="5706"/>
                    <a:pt x="7920" y="5706"/>
                  </a:cubicBezTo>
                  <a:cubicBezTo>
                    <a:pt x="8280" y="5298"/>
                    <a:pt x="9000" y="5298"/>
                    <a:pt x="9360" y="5298"/>
                  </a:cubicBezTo>
                  <a:cubicBezTo>
                    <a:pt x="9360" y="5298"/>
                    <a:pt x="9720" y="5706"/>
                    <a:pt x="10080" y="5706"/>
                  </a:cubicBezTo>
                  <a:cubicBezTo>
                    <a:pt x="10080" y="5706"/>
                    <a:pt x="10440" y="6113"/>
                    <a:pt x="10800" y="6113"/>
                  </a:cubicBezTo>
                  <a:cubicBezTo>
                    <a:pt x="11160" y="6521"/>
                    <a:pt x="11520" y="6521"/>
                    <a:pt x="11880" y="6521"/>
                  </a:cubicBezTo>
                  <a:cubicBezTo>
                    <a:pt x="11880" y="6521"/>
                    <a:pt x="12240" y="6521"/>
                    <a:pt x="12600" y="6521"/>
                  </a:cubicBezTo>
                  <a:cubicBezTo>
                    <a:pt x="12960" y="6521"/>
                    <a:pt x="12960" y="6113"/>
                    <a:pt x="13320" y="6113"/>
                  </a:cubicBezTo>
                  <a:cubicBezTo>
                    <a:pt x="13320" y="5706"/>
                    <a:pt x="13680" y="4891"/>
                    <a:pt x="14040" y="4891"/>
                  </a:cubicBezTo>
                  <a:cubicBezTo>
                    <a:pt x="14400" y="4483"/>
                    <a:pt x="14760" y="4075"/>
                    <a:pt x="14760" y="4075"/>
                  </a:cubicBezTo>
                  <a:cubicBezTo>
                    <a:pt x="14760" y="3668"/>
                    <a:pt x="14760" y="2853"/>
                    <a:pt x="15120" y="2445"/>
                  </a:cubicBezTo>
                  <a:cubicBezTo>
                    <a:pt x="15120" y="2445"/>
                    <a:pt x="15120" y="2038"/>
                    <a:pt x="15480" y="1630"/>
                  </a:cubicBezTo>
                  <a:cubicBezTo>
                    <a:pt x="15480" y="1630"/>
                    <a:pt x="15840" y="1223"/>
                    <a:pt x="15840" y="1223"/>
                  </a:cubicBezTo>
                  <a:cubicBezTo>
                    <a:pt x="16200" y="815"/>
                    <a:pt x="16560" y="815"/>
                    <a:pt x="16560" y="815"/>
                  </a:cubicBezTo>
                  <a:cubicBezTo>
                    <a:pt x="16920" y="815"/>
                    <a:pt x="17640" y="408"/>
                    <a:pt x="18000" y="0"/>
                  </a:cubicBezTo>
                  <a:cubicBezTo>
                    <a:pt x="18000" y="0"/>
                    <a:pt x="18720" y="408"/>
                    <a:pt x="18720" y="408"/>
                  </a:cubicBezTo>
                  <a:cubicBezTo>
                    <a:pt x="19080" y="815"/>
                    <a:pt x="19440" y="1223"/>
                    <a:pt x="19800" y="1630"/>
                  </a:cubicBezTo>
                  <a:cubicBezTo>
                    <a:pt x="20160" y="2038"/>
                    <a:pt x="20160" y="2038"/>
                    <a:pt x="20160" y="2445"/>
                  </a:cubicBezTo>
                  <a:cubicBezTo>
                    <a:pt x="20520" y="2445"/>
                    <a:pt x="20520" y="2853"/>
                    <a:pt x="20880" y="3260"/>
                  </a:cubicBezTo>
                  <a:cubicBezTo>
                    <a:pt x="20880" y="3668"/>
                    <a:pt x="20880" y="4075"/>
                    <a:pt x="20880" y="4075"/>
                  </a:cubicBezTo>
                  <a:cubicBezTo>
                    <a:pt x="20880" y="4483"/>
                    <a:pt x="20880" y="4483"/>
                    <a:pt x="20880" y="4483"/>
                  </a:cubicBezTo>
                  <a:cubicBezTo>
                    <a:pt x="21240" y="4891"/>
                    <a:pt x="21240" y="4891"/>
                    <a:pt x="21240" y="4891"/>
                  </a:cubicBezTo>
                  <a:cubicBezTo>
                    <a:pt x="21240" y="5298"/>
                    <a:pt x="21600" y="5298"/>
                    <a:pt x="21600" y="570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00">
              <a:extLst>
                <a:ext uri="{FF2B5EF4-FFF2-40B4-BE49-F238E27FC236}">
                  <a16:creationId xmlns:a16="http://schemas.microsoft.com/office/drawing/2014/main" id="{FF70EAC0-6EF4-4ABE-BD5F-C1D74F82CB6E}"/>
                </a:ext>
              </a:extLst>
            </p:cNvPr>
            <p:cNvSpPr/>
            <p:nvPr/>
          </p:nvSpPr>
          <p:spPr>
            <a:xfrm>
              <a:off x="6546631" y="5745518"/>
              <a:ext cx="399152" cy="349708"/>
            </a:xfrm>
            <a:custGeom>
              <a:avLst/>
              <a:gdLst/>
              <a:ahLst/>
              <a:cxnLst>
                <a:cxn ang="0">
                  <a:pos x="wd2" y="hd2"/>
                </a:cxn>
                <a:cxn ang="5400000">
                  <a:pos x="wd2" y="hd2"/>
                </a:cxn>
                <a:cxn ang="10800000">
                  <a:pos x="wd2" y="hd2"/>
                </a:cxn>
                <a:cxn ang="16200000">
                  <a:pos x="wd2" y="hd2"/>
                </a:cxn>
              </a:cxnLst>
              <a:rect l="0" t="0" r="r" b="b"/>
              <a:pathLst>
                <a:path w="21600" h="21498" extrusionOk="0">
                  <a:moveTo>
                    <a:pt x="21600" y="5706"/>
                  </a:moveTo>
                  <a:cubicBezTo>
                    <a:pt x="21600" y="5706"/>
                    <a:pt x="21600" y="6113"/>
                    <a:pt x="21240" y="6113"/>
                  </a:cubicBezTo>
                  <a:cubicBezTo>
                    <a:pt x="21240" y="6113"/>
                    <a:pt x="20880" y="6521"/>
                    <a:pt x="20880" y="6521"/>
                  </a:cubicBezTo>
                  <a:cubicBezTo>
                    <a:pt x="20520" y="6521"/>
                    <a:pt x="20160" y="6521"/>
                    <a:pt x="20160" y="6928"/>
                  </a:cubicBezTo>
                  <a:cubicBezTo>
                    <a:pt x="19800" y="6928"/>
                    <a:pt x="19440" y="6928"/>
                    <a:pt x="19440" y="6928"/>
                  </a:cubicBezTo>
                  <a:cubicBezTo>
                    <a:pt x="19080" y="6928"/>
                    <a:pt x="18720" y="6928"/>
                    <a:pt x="18360" y="6928"/>
                  </a:cubicBezTo>
                  <a:cubicBezTo>
                    <a:pt x="18000" y="7336"/>
                    <a:pt x="17640" y="7336"/>
                    <a:pt x="17280" y="7336"/>
                  </a:cubicBezTo>
                  <a:cubicBezTo>
                    <a:pt x="16560" y="7743"/>
                    <a:pt x="15840" y="7743"/>
                    <a:pt x="15480" y="8151"/>
                  </a:cubicBezTo>
                  <a:cubicBezTo>
                    <a:pt x="14760" y="8151"/>
                    <a:pt x="14040" y="8966"/>
                    <a:pt x="13680" y="8966"/>
                  </a:cubicBezTo>
                  <a:cubicBezTo>
                    <a:pt x="13320" y="9374"/>
                    <a:pt x="12960" y="10189"/>
                    <a:pt x="12600" y="10189"/>
                  </a:cubicBezTo>
                  <a:cubicBezTo>
                    <a:pt x="12240" y="10596"/>
                    <a:pt x="11880" y="11004"/>
                    <a:pt x="11160" y="11411"/>
                  </a:cubicBezTo>
                  <a:cubicBezTo>
                    <a:pt x="10800" y="11819"/>
                    <a:pt x="10080" y="12226"/>
                    <a:pt x="9720" y="12634"/>
                  </a:cubicBezTo>
                  <a:cubicBezTo>
                    <a:pt x="9720" y="13042"/>
                    <a:pt x="8640" y="13449"/>
                    <a:pt x="8280" y="14264"/>
                  </a:cubicBezTo>
                  <a:cubicBezTo>
                    <a:pt x="8280" y="14264"/>
                    <a:pt x="8280" y="14672"/>
                    <a:pt x="7920" y="14672"/>
                  </a:cubicBezTo>
                  <a:cubicBezTo>
                    <a:pt x="7920" y="15079"/>
                    <a:pt x="7560" y="15079"/>
                    <a:pt x="7200" y="15079"/>
                  </a:cubicBezTo>
                  <a:cubicBezTo>
                    <a:pt x="7200" y="15079"/>
                    <a:pt x="6840" y="15079"/>
                    <a:pt x="6840" y="15487"/>
                  </a:cubicBezTo>
                  <a:cubicBezTo>
                    <a:pt x="6480" y="15487"/>
                    <a:pt x="6120" y="15894"/>
                    <a:pt x="5760" y="15894"/>
                  </a:cubicBezTo>
                  <a:cubicBezTo>
                    <a:pt x="5400" y="16302"/>
                    <a:pt x="5040" y="16709"/>
                    <a:pt x="5040" y="17117"/>
                  </a:cubicBezTo>
                  <a:cubicBezTo>
                    <a:pt x="4680" y="17525"/>
                    <a:pt x="4320" y="18340"/>
                    <a:pt x="3960" y="18747"/>
                  </a:cubicBezTo>
                  <a:cubicBezTo>
                    <a:pt x="3960" y="19155"/>
                    <a:pt x="3600" y="19970"/>
                    <a:pt x="3240" y="20377"/>
                  </a:cubicBezTo>
                  <a:cubicBezTo>
                    <a:pt x="3240" y="20377"/>
                    <a:pt x="3240" y="21192"/>
                    <a:pt x="3240" y="21192"/>
                  </a:cubicBezTo>
                  <a:cubicBezTo>
                    <a:pt x="2880" y="21600"/>
                    <a:pt x="1080" y="21600"/>
                    <a:pt x="360" y="21192"/>
                  </a:cubicBezTo>
                  <a:cubicBezTo>
                    <a:pt x="360" y="21192"/>
                    <a:pt x="360" y="21192"/>
                    <a:pt x="360" y="20785"/>
                  </a:cubicBezTo>
                  <a:cubicBezTo>
                    <a:pt x="360" y="20785"/>
                    <a:pt x="0" y="20377"/>
                    <a:pt x="0" y="19970"/>
                  </a:cubicBezTo>
                  <a:cubicBezTo>
                    <a:pt x="0" y="19562"/>
                    <a:pt x="360" y="19155"/>
                    <a:pt x="360" y="18747"/>
                  </a:cubicBezTo>
                  <a:cubicBezTo>
                    <a:pt x="720" y="18340"/>
                    <a:pt x="720" y="17117"/>
                    <a:pt x="1080" y="16709"/>
                  </a:cubicBezTo>
                  <a:cubicBezTo>
                    <a:pt x="1080" y="16302"/>
                    <a:pt x="1080" y="15894"/>
                    <a:pt x="1080" y="15487"/>
                  </a:cubicBezTo>
                  <a:cubicBezTo>
                    <a:pt x="1080" y="14672"/>
                    <a:pt x="2160" y="13857"/>
                    <a:pt x="2160" y="13449"/>
                  </a:cubicBezTo>
                  <a:cubicBezTo>
                    <a:pt x="2520" y="13042"/>
                    <a:pt x="2880" y="11819"/>
                    <a:pt x="3240" y="11411"/>
                  </a:cubicBezTo>
                  <a:cubicBezTo>
                    <a:pt x="3240" y="11004"/>
                    <a:pt x="3240" y="10189"/>
                    <a:pt x="3600" y="9781"/>
                  </a:cubicBezTo>
                  <a:cubicBezTo>
                    <a:pt x="3600" y="9374"/>
                    <a:pt x="3960" y="8966"/>
                    <a:pt x="4320" y="8966"/>
                  </a:cubicBezTo>
                  <a:cubicBezTo>
                    <a:pt x="4320" y="8558"/>
                    <a:pt x="5040" y="8151"/>
                    <a:pt x="5400" y="7743"/>
                  </a:cubicBezTo>
                  <a:cubicBezTo>
                    <a:pt x="5400" y="7336"/>
                    <a:pt x="6120" y="6928"/>
                    <a:pt x="6480" y="6521"/>
                  </a:cubicBezTo>
                  <a:cubicBezTo>
                    <a:pt x="6480" y="6521"/>
                    <a:pt x="6840" y="6113"/>
                    <a:pt x="7200" y="6113"/>
                  </a:cubicBezTo>
                  <a:cubicBezTo>
                    <a:pt x="7560" y="6113"/>
                    <a:pt x="7920" y="5706"/>
                    <a:pt x="7920" y="5706"/>
                  </a:cubicBezTo>
                  <a:cubicBezTo>
                    <a:pt x="8280" y="5298"/>
                    <a:pt x="9000" y="5298"/>
                    <a:pt x="9360" y="5298"/>
                  </a:cubicBezTo>
                  <a:cubicBezTo>
                    <a:pt x="9360" y="5298"/>
                    <a:pt x="9720" y="5706"/>
                    <a:pt x="10080" y="5706"/>
                  </a:cubicBezTo>
                  <a:cubicBezTo>
                    <a:pt x="10080" y="5706"/>
                    <a:pt x="10440" y="6113"/>
                    <a:pt x="10800" y="6113"/>
                  </a:cubicBezTo>
                  <a:cubicBezTo>
                    <a:pt x="11160" y="6521"/>
                    <a:pt x="11520" y="6521"/>
                    <a:pt x="11880" y="6521"/>
                  </a:cubicBezTo>
                  <a:cubicBezTo>
                    <a:pt x="11880" y="6521"/>
                    <a:pt x="12240" y="6521"/>
                    <a:pt x="12600" y="6521"/>
                  </a:cubicBezTo>
                  <a:cubicBezTo>
                    <a:pt x="12960" y="6521"/>
                    <a:pt x="12960" y="6113"/>
                    <a:pt x="13320" y="6113"/>
                  </a:cubicBezTo>
                  <a:cubicBezTo>
                    <a:pt x="13320" y="5706"/>
                    <a:pt x="13680" y="4891"/>
                    <a:pt x="14040" y="4891"/>
                  </a:cubicBezTo>
                  <a:cubicBezTo>
                    <a:pt x="14400" y="4483"/>
                    <a:pt x="14760" y="4075"/>
                    <a:pt x="14760" y="4075"/>
                  </a:cubicBezTo>
                  <a:cubicBezTo>
                    <a:pt x="14760" y="3668"/>
                    <a:pt x="14760" y="2853"/>
                    <a:pt x="15120" y="2445"/>
                  </a:cubicBezTo>
                  <a:cubicBezTo>
                    <a:pt x="15120" y="2445"/>
                    <a:pt x="15120" y="2038"/>
                    <a:pt x="15480" y="1630"/>
                  </a:cubicBezTo>
                  <a:cubicBezTo>
                    <a:pt x="15480" y="1630"/>
                    <a:pt x="15840" y="1223"/>
                    <a:pt x="15840" y="1223"/>
                  </a:cubicBezTo>
                  <a:cubicBezTo>
                    <a:pt x="16200" y="815"/>
                    <a:pt x="16560" y="815"/>
                    <a:pt x="16560" y="815"/>
                  </a:cubicBezTo>
                  <a:cubicBezTo>
                    <a:pt x="16920" y="815"/>
                    <a:pt x="17640" y="408"/>
                    <a:pt x="18000" y="0"/>
                  </a:cubicBezTo>
                  <a:cubicBezTo>
                    <a:pt x="18000" y="0"/>
                    <a:pt x="18720" y="408"/>
                    <a:pt x="18720" y="408"/>
                  </a:cubicBezTo>
                  <a:cubicBezTo>
                    <a:pt x="19080" y="815"/>
                    <a:pt x="19440" y="1223"/>
                    <a:pt x="19800" y="1630"/>
                  </a:cubicBezTo>
                  <a:cubicBezTo>
                    <a:pt x="20160" y="2038"/>
                    <a:pt x="20160" y="2038"/>
                    <a:pt x="20160" y="2445"/>
                  </a:cubicBezTo>
                  <a:cubicBezTo>
                    <a:pt x="20520" y="2445"/>
                    <a:pt x="20520" y="2853"/>
                    <a:pt x="20880" y="3260"/>
                  </a:cubicBezTo>
                  <a:cubicBezTo>
                    <a:pt x="20880" y="3668"/>
                    <a:pt x="20880" y="4075"/>
                    <a:pt x="20880" y="4075"/>
                  </a:cubicBezTo>
                  <a:cubicBezTo>
                    <a:pt x="20880" y="4483"/>
                    <a:pt x="20880" y="4483"/>
                    <a:pt x="20880" y="4483"/>
                  </a:cubicBezTo>
                  <a:cubicBezTo>
                    <a:pt x="21240" y="4891"/>
                    <a:pt x="21240" y="4891"/>
                    <a:pt x="21240" y="4891"/>
                  </a:cubicBezTo>
                  <a:cubicBezTo>
                    <a:pt x="21240" y="5298"/>
                    <a:pt x="21600" y="5298"/>
                    <a:pt x="21600" y="570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01">
              <a:extLst>
                <a:ext uri="{FF2B5EF4-FFF2-40B4-BE49-F238E27FC236}">
                  <a16:creationId xmlns:a16="http://schemas.microsoft.com/office/drawing/2014/main" id="{7FF86D33-1D55-454A-A14F-E3833BC562B0}"/>
                </a:ext>
              </a:extLst>
            </p:cNvPr>
            <p:cNvSpPr/>
            <p:nvPr/>
          </p:nvSpPr>
          <p:spPr>
            <a:xfrm>
              <a:off x="6718096" y="2331908"/>
              <a:ext cx="140548" cy="253263"/>
            </a:xfrm>
            <a:custGeom>
              <a:avLst/>
              <a:gdLst/>
              <a:ahLst/>
              <a:cxnLst>
                <a:cxn ang="0">
                  <a:pos x="wd2" y="hd2"/>
                </a:cxn>
                <a:cxn ang="5400000">
                  <a:pos x="wd2" y="hd2"/>
                </a:cxn>
                <a:cxn ang="10800000">
                  <a:pos x="wd2" y="hd2"/>
                </a:cxn>
                <a:cxn ang="16200000">
                  <a:pos x="wd2" y="hd2"/>
                </a:cxn>
              </a:cxnLst>
              <a:rect l="0" t="0" r="r" b="b"/>
              <a:pathLst>
                <a:path w="21600" h="21154" extrusionOk="0">
                  <a:moveTo>
                    <a:pt x="20571" y="18693"/>
                  </a:moveTo>
                  <a:cubicBezTo>
                    <a:pt x="20571" y="18693"/>
                    <a:pt x="21600" y="19247"/>
                    <a:pt x="21600" y="19800"/>
                  </a:cubicBezTo>
                  <a:cubicBezTo>
                    <a:pt x="21600" y="20354"/>
                    <a:pt x="20571" y="20908"/>
                    <a:pt x="20571" y="20908"/>
                  </a:cubicBezTo>
                  <a:cubicBezTo>
                    <a:pt x="19543" y="20908"/>
                    <a:pt x="18514" y="21462"/>
                    <a:pt x="17486" y="20908"/>
                  </a:cubicBezTo>
                  <a:cubicBezTo>
                    <a:pt x="16457" y="20908"/>
                    <a:pt x="16457" y="19800"/>
                    <a:pt x="15429" y="19247"/>
                  </a:cubicBezTo>
                  <a:cubicBezTo>
                    <a:pt x="15429" y="19247"/>
                    <a:pt x="14400" y="18693"/>
                    <a:pt x="14400" y="18693"/>
                  </a:cubicBezTo>
                  <a:cubicBezTo>
                    <a:pt x="13371" y="18139"/>
                    <a:pt x="12343" y="17031"/>
                    <a:pt x="11314" y="16477"/>
                  </a:cubicBezTo>
                  <a:cubicBezTo>
                    <a:pt x="10286" y="16477"/>
                    <a:pt x="10286" y="15924"/>
                    <a:pt x="9257" y="15370"/>
                  </a:cubicBezTo>
                  <a:cubicBezTo>
                    <a:pt x="9257" y="14816"/>
                    <a:pt x="8229" y="14262"/>
                    <a:pt x="7200" y="13708"/>
                  </a:cubicBezTo>
                  <a:cubicBezTo>
                    <a:pt x="7200" y="13154"/>
                    <a:pt x="6171" y="12047"/>
                    <a:pt x="6171" y="12047"/>
                  </a:cubicBezTo>
                  <a:cubicBezTo>
                    <a:pt x="6171" y="11493"/>
                    <a:pt x="5143" y="9831"/>
                    <a:pt x="5143" y="9277"/>
                  </a:cubicBezTo>
                  <a:cubicBezTo>
                    <a:pt x="4114" y="8724"/>
                    <a:pt x="3086" y="7616"/>
                    <a:pt x="2057" y="7062"/>
                  </a:cubicBezTo>
                  <a:cubicBezTo>
                    <a:pt x="2057" y="6508"/>
                    <a:pt x="1029" y="5400"/>
                    <a:pt x="1029" y="5400"/>
                  </a:cubicBezTo>
                  <a:cubicBezTo>
                    <a:pt x="1029" y="4847"/>
                    <a:pt x="0" y="3739"/>
                    <a:pt x="0" y="3185"/>
                  </a:cubicBezTo>
                  <a:cubicBezTo>
                    <a:pt x="0" y="3185"/>
                    <a:pt x="0" y="2077"/>
                    <a:pt x="1029" y="2077"/>
                  </a:cubicBezTo>
                  <a:cubicBezTo>
                    <a:pt x="1029" y="2077"/>
                    <a:pt x="2057" y="1524"/>
                    <a:pt x="3086" y="1524"/>
                  </a:cubicBezTo>
                  <a:cubicBezTo>
                    <a:pt x="3086" y="970"/>
                    <a:pt x="4114" y="970"/>
                    <a:pt x="4114" y="970"/>
                  </a:cubicBezTo>
                  <a:cubicBezTo>
                    <a:pt x="5143" y="416"/>
                    <a:pt x="5143" y="416"/>
                    <a:pt x="6171" y="416"/>
                  </a:cubicBezTo>
                  <a:cubicBezTo>
                    <a:pt x="6171" y="-138"/>
                    <a:pt x="8229" y="-138"/>
                    <a:pt x="9257" y="416"/>
                  </a:cubicBezTo>
                  <a:cubicBezTo>
                    <a:pt x="9257" y="416"/>
                    <a:pt x="10286" y="970"/>
                    <a:pt x="10286" y="970"/>
                  </a:cubicBezTo>
                  <a:cubicBezTo>
                    <a:pt x="10286" y="970"/>
                    <a:pt x="11314" y="1524"/>
                    <a:pt x="11314" y="1524"/>
                  </a:cubicBezTo>
                  <a:cubicBezTo>
                    <a:pt x="11314" y="2077"/>
                    <a:pt x="11314" y="2631"/>
                    <a:pt x="11314" y="3185"/>
                  </a:cubicBezTo>
                  <a:cubicBezTo>
                    <a:pt x="11314" y="3739"/>
                    <a:pt x="11314" y="5400"/>
                    <a:pt x="11314" y="5400"/>
                  </a:cubicBezTo>
                  <a:cubicBezTo>
                    <a:pt x="11314" y="6508"/>
                    <a:pt x="11314" y="8170"/>
                    <a:pt x="12343" y="8724"/>
                  </a:cubicBezTo>
                  <a:cubicBezTo>
                    <a:pt x="12343" y="8724"/>
                    <a:pt x="12343" y="10385"/>
                    <a:pt x="12343" y="10939"/>
                  </a:cubicBezTo>
                  <a:cubicBezTo>
                    <a:pt x="12343" y="11493"/>
                    <a:pt x="13371" y="12600"/>
                    <a:pt x="13371" y="13154"/>
                  </a:cubicBezTo>
                  <a:cubicBezTo>
                    <a:pt x="13371" y="13708"/>
                    <a:pt x="14400" y="14262"/>
                    <a:pt x="14400" y="14816"/>
                  </a:cubicBezTo>
                  <a:cubicBezTo>
                    <a:pt x="14400" y="15370"/>
                    <a:pt x="15429" y="15370"/>
                    <a:pt x="15429" y="15924"/>
                  </a:cubicBezTo>
                  <a:cubicBezTo>
                    <a:pt x="16457" y="15924"/>
                    <a:pt x="16457" y="16477"/>
                    <a:pt x="17486" y="16477"/>
                  </a:cubicBezTo>
                  <a:cubicBezTo>
                    <a:pt x="17486" y="16477"/>
                    <a:pt x="19543" y="17031"/>
                    <a:pt x="19543" y="17031"/>
                  </a:cubicBezTo>
                  <a:cubicBezTo>
                    <a:pt x="19543" y="17585"/>
                    <a:pt x="20571" y="18139"/>
                    <a:pt x="20571" y="1869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0" name="Freeform 102">
              <a:extLst>
                <a:ext uri="{FF2B5EF4-FFF2-40B4-BE49-F238E27FC236}">
                  <a16:creationId xmlns:a16="http://schemas.microsoft.com/office/drawing/2014/main" id="{06211D02-DF93-494F-A1A8-B7B28F51BD88}"/>
                </a:ext>
              </a:extLst>
            </p:cNvPr>
            <p:cNvSpPr/>
            <p:nvPr/>
          </p:nvSpPr>
          <p:spPr>
            <a:xfrm>
              <a:off x="6718096" y="2331908"/>
              <a:ext cx="140548" cy="253263"/>
            </a:xfrm>
            <a:custGeom>
              <a:avLst/>
              <a:gdLst/>
              <a:ahLst/>
              <a:cxnLst>
                <a:cxn ang="0">
                  <a:pos x="wd2" y="hd2"/>
                </a:cxn>
                <a:cxn ang="5400000">
                  <a:pos x="wd2" y="hd2"/>
                </a:cxn>
                <a:cxn ang="10800000">
                  <a:pos x="wd2" y="hd2"/>
                </a:cxn>
                <a:cxn ang="16200000">
                  <a:pos x="wd2" y="hd2"/>
                </a:cxn>
              </a:cxnLst>
              <a:rect l="0" t="0" r="r" b="b"/>
              <a:pathLst>
                <a:path w="21600" h="21154" extrusionOk="0">
                  <a:moveTo>
                    <a:pt x="20571" y="18693"/>
                  </a:moveTo>
                  <a:cubicBezTo>
                    <a:pt x="20571" y="18693"/>
                    <a:pt x="21600" y="19247"/>
                    <a:pt x="21600" y="19800"/>
                  </a:cubicBezTo>
                  <a:cubicBezTo>
                    <a:pt x="21600" y="20354"/>
                    <a:pt x="20571" y="20908"/>
                    <a:pt x="20571" y="20908"/>
                  </a:cubicBezTo>
                  <a:cubicBezTo>
                    <a:pt x="19543" y="20908"/>
                    <a:pt x="18514" y="21462"/>
                    <a:pt x="17486" y="20908"/>
                  </a:cubicBezTo>
                  <a:cubicBezTo>
                    <a:pt x="16457" y="20908"/>
                    <a:pt x="16457" y="19800"/>
                    <a:pt x="15429" y="19247"/>
                  </a:cubicBezTo>
                  <a:cubicBezTo>
                    <a:pt x="15429" y="19247"/>
                    <a:pt x="14400" y="18693"/>
                    <a:pt x="14400" y="18693"/>
                  </a:cubicBezTo>
                  <a:cubicBezTo>
                    <a:pt x="13371" y="18139"/>
                    <a:pt x="12343" y="17031"/>
                    <a:pt x="11314" y="16477"/>
                  </a:cubicBezTo>
                  <a:cubicBezTo>
                    <a:pt x="10286" y="16477"/>
                    <a:pt x="10286" y="15924"/>
                    <a:pt x="9257" y="15370"/>
                  </a:cubicBezTo>
                  <a:cubicBezTo>
                    <a:pt x="9257" y="14816"/>
                    <a:pt x="8229" y="14262"/>
                    <a:pt x="7200" y="13708"/>
                  </a:cubicBezTo>
                  <a:cubicBezTo>
                    <a:pt x="7200" y="13154"/>
                    <a:pt x="6171" y="12047"/>
                    <a:pt x="6171" y="12047"/>
                  </a:cubicBezTo>
                  <a:cubicBezTo>
                    <a:pt x="6171" y="11493"/>
                    <a:pt x="5143" y="9831"/>
                    <a:pt x="5143" y="9277"/>
                  </a:cubicBezTo>
                  <a:cubicBezTo>
                    <a:pt x="4114" y="8724"/>
                    <a:pt x="3086" y="7616"/>
                    <a:pt x="2057" y="7062"/>
                  </a:cubicBezTo>
                  <a:cubicBezTo>
                    <a:pt x="2057" y="6508"/>
                    <a:pt x="1029" y="5400"/>
                    <a:pt x="1029" y="5400"/>
                  </a:cubicBezTo>
                  <a:cubicBezTo>
                    <a:pt x="1029" y="4847"/>
                    <a:pt x="0" y="3739"/>
                    <a:pt x="0" y="3185"/>
                  </a:cubicBezTo>
                  <a:cubicBezTo>
                    <a:pt x="0" y="3185"/>
                    <a:pt x="0" y="2077"/>
                    <a:pt x="1029" y="2077"/>
                  </a:cubicBezTo>
                  <a:cubicBezTo>
                    <a:pt x="1029" y="2077"/>
                    <a:pt x="2057" y="1524"/>
                    <a:pt x="3086" y="1524"/>
                  </a:cubicBezTo>
                  <a:cubicBezTo>
                    <a:pt x="3086" y="970"/>
                    <a:pt x="4114" y="970"/>
                    <a:pt x="4114" y="970"/>
                  </a:cubicBezTo>
                  <a:cubicBezTo>
                    <a:pt x="5143" y="416"/>
                    <a:pt x="5143" y="416"/>
                    <a:pt x="6171" y="416"/>
                  </a:cubicBezTo>
                  <a:cubicBezTo>
                    <a:pt x="6171" y="-138"/>
                    <a:pt x="8229" y="-138"/>
                    <a:pt x="9257" y="416"/>
                  </a:cubicBezTo>
                  <a:cubicBezTo>
                    <a:pt x="9257" y="416"/>
                    <a:pt x="10286" y="970"/>
                    <a:pt x="10286" y="970"/>
                  </a:cubicBezTo>
                  <a:cubicBezTo>
                    <a:pt x="10286" y="970"/>
                    <a:pt x="11314" y="1524"/>
                    <a:pt x="11314" y="1524"/>
                  </a:cubicBezTo>
                  <a:cubicBezTo>
                    <a:pt x="11314" y="2077"/>
                    <a:pt x="11314" y="2631"/>
                    <a:pt x="11314" y="3185"/>
                  </a:cubicBezTo>
                  <a:cubicBezTo>
                    <a:pt x="11314" y="3739"/>
                    <a:pt x="11314" y="5400"/>
                    <a:pt x="11314" y="5400"/>
                  </a:cubicBezTo>
                  <a:cubicBezTo>
                    <a:pt x="11314" y="6508"/>
                    <a:pt x="11314" y="8170"/>
                    <a:pt x="12343" y="8724"/>
                  </a:cubicBezTo>
                  <a:cubicBezTo>
                    <a:pt x="12343" y="8724"/>
                    <a:pt x="12343" y="10385"/>
                    <a:pt x="12343" y="10939"/>
                  </a:cubicBezTo>
                  <a:cubicBezTo>
                    <a:pt x="12343" y="11493"/>
                    <a:pt x="13371" y="12600"/>
                    <a:pt x="13371" y="13154"/>
                  </a:cubicBezTo>
                  <a:cubicBezTo>
                    <a:pt x="13371" y="13708"/>
                    <a:pt x="14400" y="14262"/>
                    <a:pt x="14400" y="14816"/>
                  </a:cubicBezTo>
                  <a:cubicBezTo>
                    <a:pt x="14400" y="15370"/>
                    <a:pt x="15429" y="15370"/>
                    <a:pt x="15429" y="15924"/>
                  </a:cubicBezTo>
                  <a:cubicBezTo>
                    <a:pt x="16457" y="15924"/>
                    <a:pt x="16457" y="16477"/>
                    <a:pt x="17486" y="16477"/>
                  </a:cubicBezTo>
                  <a:cubicBezTo>
                    <a:pt x="17486" y="16477"/>
                    <a:pt x="19543" y="17031"/>
                    <a:pt x="19543" y="17031"/>
                  </a:cubicBezTo>
                  <a:cubicBezTo>
                    <a:pt x="19543" y="17585"/>
                    <a:pt x="20571" y="18139"/>
                    <a:pt x="20571" y="1869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1" name="Freeform 103">
              <a:extLst>
                <a:ext uri="{FF2B5EF4-FFF2-40B4-BE49-F238E27FC236}">
                  <a16:creationId xmlns:a16="http://schemas.microsoft.com/office/drawing/2014/main" id="{A9215948-6D98-4523-AC58-2318CFEFDBE8}"/>
                </a:ext>
              </a:extLst>
            </p:cNvPr>
            <p:cNvSpPr/>
            <p:nvPr/>
          </p:nvSpPr>
          <p:spPr>
            <a:xfrm>
              <a:off x="6313324" y="2389281"/>
              <a:ext cx="132114" cy="120871"/>
            </a:xfrm>
            <a:custGeom>
              <a:avLst/>
              <a:gdLst/>
              <a:ahLst/>
              <a:cxnLst>
                <a:cxn ang="0">
                  <a:pos x="wd2" y="hd2"/>
                </a:cxn>
                <a:cxn ang="5400000">
                  <a:pos x="wd2" y="hd2"/>
                </a:cxn>
                <a:cxn ang="10800000">
                  <a:pos x="wd2" y="hd2"/>
                </a:cxn>
                <a:cxn ang="16200000">
                  <a:pos x="wd2" y="hd2"/>
                </a:cxn>
              </a:cxnLst>
              <a:rect l="0" t="0" r="r" b="b"/>
              <a:pathLst>
                <a:path w="21600" h="21600" extrusionOk="0">
                  <a:moveTo>
                    <a:pt x="21600" y="15600"/>
                  </a:moveTo>
                  <a:cubicBezTo>
                    <a:pt x="21600" y="15600"/>
                    <a:pt x="20520" y="15600"/>
                    <a:pt x="20520" y="15600"/>
                  </a:cubicBezTo>
                  <a:cubicBezTo>
                    <a:pt x="20520" y="16800"/>
                    <a:pt x="19440" y="19200"/>
                    <a:pt x="19440" y="20400"/>
                  </a:cubicBezTo>
                  <a:cubicBezTo>
                    <a:pt x="18360" y="20400"/>
                    <a:pt x="16200" y="21600"/>
                    <a:pt x="15120" y="21600"/>
                  </a:cubicBezTo>
                  <a:cubicBezTo>
                    <a:pt x="15120" y="21600"/>
                    <a:pt x="14040" y="21600"/>
                    <a:pt x="14040" y="21600"/>
                  </a:cubicBezTo>
                  <a:cubicBezTo>
                    <a:pt x="12960" y="20400"/>
                    <a:pt x="14040" y="19200"/>
                    <a:pt x="14040" y="18000"/>
                  </a:cubicBezTo>
                  <a:cubicBezTo>
                    <a:pt x="12960" y="16800"/>
                    <a:pt x="11880" y="15600"/>
                    <a:pt x="10800" y="14400"/>
                  </a:cubicBezTo>
                  <a:cubicBezTo>
                    <a:pt x="10800" y="14400"/>
                    <a:pt x="8640" y="14400"/>
                    <a:pt x="7560" y="13200"/>
                  </a:cubicBezTo>
                  <a:cubicBezTo>
                    <a:pt x="7560" y="13200"/>
                    <a:pt x="6480" y="12000"/>
                    <a:pt x="6480" y="12000"/>
                  </a:cubicBezTo>
                  <a:cubicBezTo>
                    <a:pt x="5400" y="10800"/>
                    <a:pt x="4320" y="10800"/>
                    <a:pt x="3240" y="10800"/>
                  </a:cubicBezTo>
                  <a:cubicBezTo>
                    <a:pt x="2160" y="10800"/>
                    <a:pt x="1080" y="8400"/>
                    <a:pt x="0" y="7200"/>
                  </a:cubicBezTo>
                  <a:cubicBezTo>
                    <a:pt x="0" y="6000"/>
                    <a:pt x="0" y="4800"/>
                    <a:pt x="0" y="3600"/>
                  </a:cubicBezTo>
                  <a:cubicBezTo>
                    <a:pt x="0" y="2400"/>
                    <a:pt x="1080" y="1200"/>
                    <a:pt x="2160" y="1200"/>
                  </a:cubicBezTo>
                  <a:cubicBezTo>
                    <a:pt x="2160" y="1200"/>
                    <a:pt x="4320" y="0"/>
                    <a:pt x="5400" y="0"/>
                  </a:cubicBezTo>
                  <a:cubicBezTo>
                    <a:pt x="5400" y="0"/>
                    <a:pt x="6480" y="1200"/>
                    <a:pt x="7560" y="1200"/>
                  </a:cubicBezTo>
                  <a:cubicBezTo>
                    <a:pt x="7560" y="2400"/>
                    <a:pt x="8640" y="3600"/>
                    <a:pt x="9720" y="3600"/>
                  </a:cubicBezTo>
                  <a:cubicBezTo>
                    <a:pt x="10800" y="3600"/>
                    <a:pt x="12960" y="4800"/>
                    <a:pt x="14040" y="4800"/>
                  </a:cubicBezTo>
                  <a:cubicBezTo>
                    <a:pt x="14040" y="4800"/>
                    <a:pt x="15120" y="6000"/>
                    <a:pt x="16200" y="7200"/>
                  </a:cubicBezTo>
                  <a:cubicBezTo>
                    <a:pt x="17280" y="7200"/>
                    <a:pt x="18360" y="9600"/>
                    <a:pt x="19440" y="10800"/>
                  </a:cubicBezTo>
                  <a:cubicBezTo>
                    <a:pt x="19440" y="10800"/>
                    <a:pt x="19440" y="12000"/>
                    <a:pt x="19440" y="12000"/>
                  </a:cubicBezTo>
                  <a:cubicBezTo>
                    <a:pt x="19440" y="13200"/>
                    <a:pt x="21600" y="14400"/>
                    <a:pt x="21600" y="15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2" name="Freeform 104">
              <a:extLst>
                <a:ext uri="{FF2B5EF4-FFF2-40B4-BE49-F238E27FC236}">
                  <a16:creationId xmlns:a16="http://schemas.microsoft.com/office/drawing/2014/main" id="{395970E9-1F60-4267-A37E-E604ED69DFE4}"/>
                </a:ext>
              </a:extLst>
            </p:cNvPr>
            <p:cNvSpPr/>
            <p:nvPr/>
          </p:nvSpPr>
          <p:spPr>
            <a:xfrm>
              <a:off x="6313324" y="2389281"/>
              <a:ext cx="132114" cy="120871"/>
            </a:xfrm>
            <a:custGeom>
              <a:avLst/>
              <a:gdLst/>
              <a:ahLst/>
              <a:cxnLst>
                <a:cxn ang="0">
                  <a:pos x="wd2" y="hd2"/>
                </a:cxn>
                <a:cxn ang="5400000">
                  <a:pos x="wd2" y="hd2"/>
                </a:cxn>
                <a:cxn ang="10800000">
                  <a:pos x="wd2" y="hd2"/>
                </a:cxn>
                <a:cxn ang="16200000">
                  <a:pos x="wd2" y="hd2"/>
                </a:cxn>
              </a:cxnLst>
              <a:rect l="0" t="0" r="r" b="b"/>
              <a:pathLst>
                <a:path w="21600" h="21600" extrusionOk="0">
                  <a:moveTo>
                    <a:pt x="21600" y="15600"/>
                  </a:moveTo>
                  <a:cubicBezTo>
                    <a:pt x="21600" y="15600"/>
                    <a:pt x="20520" y="15600"/>
                    <a:pt x="20520" y="15600"/>
                  </a:cubicBezTo>
                  <a:cubicBezTo>
                    <a:pt x="20520" y="16800"/>
                    <a:pt x="19440" y="19200"/>
                    <a:pt x="19440" y="20400"/>
                  </a:cubicBezTo>
                  <a:cubicBezTo>
                    <a:pt x="18360" y="20400"/>
                    <a:pt x="16200" y="21600"/>
                    <a:pt x="15120" y="21600"/>
                  </a:cubicBezTo>
                  <a:cubicBezTo>
                    <a:pt x="15120" y="21600"/>
                    <a:pt x="14040" y="21600"/>
                    <a:pt x="14040" y="21600"/>
                  </a:cubicBezTo>
                  <a:cubicBezTo>
                    <a:pt x="12960" y="20400"/>
                    <a:pt x="14040" y="19200"/>
                    <a:pt x="14040" y="18000"/>
                  </a:cubicBezTo>
                  <a:cubicBezTo>
                    <a:pt x="12960" y="16800"/>
                    <a:pt x="11880" y="15600"/>
                    <a:pt x="10800" y="14400"/>
                  </a:cubicBezTo>
                  <a:cubicBezTo>
                    <a:pt x="10800" y="14400"/>
                    <a:pt x="8640" y="14400"/>
                    <a:pt x="7560" y="13200"/>
                  </a:cubicBezTo>
                  <a:cubicBezTo>
                    <a:pt x="7560" y="13200"/>
                    <a:pt x="6480" y="12000"/>
                    <a:pt x="6480" y="12000"/>
                  </a:cubicBezTo>
                  <a:cubicBezTo>
                    <a:pt x="5400" y="10800"/>
                    <a:pt x="4320" y="10800"/>
                    <a:pt x="3240" y="10800"/>
                  </a:cubicBezTo>
                  <a:cubicBezTo>
                    <a:pt x="2160" y="10800"/>
                    <a:pt x="1080" y="8400"/>
                    <a:pt x="0" y="7200"/>
                  </a:cubicBezTo>
                  <a:cubicBezTo>
                    <a:pt x="0" y="6000"/>
                    <a:pt x="0" y="4800"/>
                    <a:pt x="0" y="3600"/>
                  </a:cubicBezTo>
                  <a:cubicBezTo>
                    <a:pt x="0" y="2400"/>
                    <a:pt x="1080" y="1200"/>
                    <a:pt x="2160" y="1200"/>
                  </a:cubicBezTo>
                  <a:cubicBezTo>
                    <a:pt x="2160" y="1200"/>
                    <a:pt x="4320" y="0"/>
                    <a:pt x="5400" y="0"/>
                  </a:cubicBezTo>
                  <a:cubicBezTo>
                    <a:pt x="5400" y="0"/>
                    <a:pt x="6480" y="1200"/>
                    <a:pt x="7560" y="1200"/>
                  </a:cubicBezTo>
                  <a:cubicBezTo>
                    <a:pt x="7560" y="2400"/>
                    <a:pt x="8640" y="3600"/>
                    <a:pt x="9720" y="3600"/>
                  </a:cubicBezTo>
                  <a:cubicBezTo>
                    <a:pt x="10800" y="3600"/>
                    <a:pt x="12960" y="4800"/>
                    <a:pt x="14040" y="4800"/>
                  </a:cubicBezTo>
                  <a:cubicBezTo>
                    <a:pt x="14040" y="4800"/>
                    <a:pt x="15120" y="6000"/>
                    <a:pt x="16200" y="7200"/>
                  </a:cubicBezTo>
                  <a:cubicBezTo>
                    <a:pt x="17280" y="7200"/>
                    <a:pt x="18360" y="9600"/>
                    <a:pt x="19440" y="10800"/>
                  </a:cubicBezTo>
                  <a:cubicBezTo>
                    <a:pt x="19440" y="10800"/>
                    <a:pt x="19440" y="12000"/>
                    <a:pt x="19440" y="12000"/>
                  </a:cubicBezTo>
                  <a:cubicBezTo>
                    <a:pt x="19440" y="13200"/>
                    <a:pt x="21600" y="14400"/>
                    <a:pt x="21600" y="15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3" name="Freeform 105">
              <a:extLst>
                <a:ext uri="{FF2B5EF4-FFF2-40B4-BE49-F238E27FC236}">
                  <a16:creationId xmlns:a16="http://schemas.microsoft.com/office/drawing/2014/main" id="{CEB51956-D6AA-4CCB-AC88-0BAFD9596C9F}"/>
                </a:ext>
              </a:extLst>
            </p:cNvPr>
            <p:cNvSpPr/>
            <p:nvPr/>
          </p:nvSpPr>
          <p:spPr>
            <a:xfrm>
              <a:off x="5568429" y="2606612"/>
              <a:ext cx="812355" cy="662487"/>
            </a:xfrm>
            <a:custGeom>
              <a:avLst/>
              <a:gdLst/>
              <a:ahLst/>
              <a:cxnLst>
                <a:cxn ang="0">
                  <a:pos x="wd2" y="hd2"/>
                </a:cxn>
                <a:cxn ang="5400000">
                  <a:pos x="wd2" y="hd2"/>
                </a:cxn>
                <a:cxn ang="10800000">
                  <a:pos x="wd2" y="hd2"/>
                </a:cxn>
                <a:cxn ang="16200000">
                  <a:pos x="wd2" y="hd2"/>
                </a:cxn>
              </a:cxnLst>
              <a:rect l="0" t="0" r="r" b="b"/>
              <a:pathLst>
                <a:path w="21600" h="21480" extrusionOk="0">
                  <a:moveTo>
                    <a:pt x="21423" y="19320"/>
                  </a:moveTo>
                  <a:cubicBezTo>
                    <a:pt x="21423" y="19536"/>
                    <a:pt x="21600" y="19968"/>
                    <a:pt x="21600" y="20184"/>
                  </a:cubicBezTo>
                  <a:cubicBezTo>
                    <a:pt x="21423" y="20184"/>
                    <a:pt x="21423" y="20400"/>
                    <a:pt x="21246" y="20400"/>
                  </a:cubicBezTo>
                  <a:cubicBezTo>
                    <a:pt x="21246" y="20616"/>
                    <a:pt x="21069" y="20400"/>
                    <a:pt x="20892" y="20616"/>
                  </a:cubicBezTo>
                  <a:cubicBezTo>
                    <a:pt x="20892" y="20616"/>
                    <a:pt x="20715" y="20832"/>
                    <a:pt x="20715" y="21048"/>
                  </a:cubicBezTo>
                  <a:cubicBezTo>
                    <a:pt x="20538" y="21264"/>
                    <a:pt x="20538" y="21480"/>
                    <a:pt x="20361" y="21480"/>
                  </a:cubicBezTo>
                  <a:cubicBezTo>
                    <a:pt x="20361" y="21480"/>
                    <a:pt x="20184" y="21480"/>
                    <a:pt x="20007" y="21264"/>
                  </a:cubicBezTo>
                  <a:cubicBezTo>
                    <a:pt x="20007" y="21264"/>
                    <a:pt x="20007" y="21048"/>
                    <a:pt x="20007" y="21048"/>
                  </a:cubicBezTo>
                  <a:cubicBezTo>
                    <a:pt x="19830" y="20832"/>
                    <a:pt x="19830" y="20616"/>
                    <a:pt x="19830" y="20400"/>
                  </a:cubicBezTo>
                  <a:cubicBezTo>
                    <a:pt x="19652" y="20184"/>
                    <a:pt x="19652" y="19752"/>
                    <a:pt x="19652" y="19536"/>
                  </a:cubicBezTo>
                  <a:cubicBezTo>
                    <a:pt x="19652" y="19320"/>
                    <a:pt x="19652" y="18888"/>
                    <a:pt x="19652" y="18672"/>
                  </a:cubicBezTo>
                  <a:cubicBezTo>
                    <a:pt x="19652" y="18456"/>
                    <a:pt x="19652" y="18240"/>
                    <a:pt x="19652" y="18024"/>
                  </a:cubicBezTo>
                  <a:cubicBezTo>
                    <a:pt x="19652" y="18024"/>
                    <a:pt x="19475" y="17808"/>
                    <a:pt x="19475" y="17592"/>
                  </a:cubicBezTo>
                  <a:cubicBezTo>
                    <a:pt x="19475" y="17376"/>
                    <a:pt x="19298" y="17160"/>
                    <a:pt x="19298" y="17160"/>
                  </a:cubicBezTo>
                  <a:cubicBezTo>
                    <a:pt x="19298" y="16944"/>
                    <a:pt x="19121" y="16728"/>
                    <a:pt x="19121" y="16728"/>
                  </a:cubicBezTo>
                  <a:cubicBezTo>
                    <a:pt x="19121" y="16512"/>
                    <a:pt x="18944" y="16080"/>
                    <a:pt x="19121" y="16080"/>
                  </a:cubicBezTo>
                  <a:cubicBezTo>
                    <a:pt x="19121" y="15864"/>
                    <a:pt x="19121" y="15648"/>
                    <a:pt x="19121" y="15432"/>
                  </a:cubicBezTo>
                  <a:cubicBezTo>
                    <a:pt x="19298" y="15216"/>
                    <a:pt x="19298" y="15000"/>
                    <a:pt x="19298" y="14784"/>
                  </a:cubicBezTo>
                  <a:cubicBezTo>
                    <a:pt x="19475" y="14568"/>
                    <a:pt x="19475" y="14136"/>
                    <a:pt x="19475" y="13920"/>
                  </a:cubicBezTo>
                  <a:cubicBezTo>
                    <a:pt x="19652" y="13704"/>
                    <a:pt x="19652" y="13488"/>
                    <a:pt x="19652" y="13272"/>
                  </a:cubicBezTo>
                  <a:cubicBezTo>
                    <a:pt x="19652" y="13272"/>
                    <a:pt x="19830" y="12840"/>
                    <a:pt x="19830" y="12408"/>
                  </a:cubicBezTo>
                  <a:cubicBezTo>
                    <a:pt x="19830" y="12192"/>
                    <a:pt x="19652" y="11760"/>
                    <a:pt x="19652" y="11544"/>
                  </a:cubicBezTo>
                  <a:cubicBezTo>
                    <a:pt x="19652" y="11328"/>
                    <a:pt x="19652" y="10680"/>
                    <a:pt x="19475" y="10680"/>
                  </a:cubicBezTo>
                  <a:cubicBezTo>
                    <a:pt x="19475" y="10464"/>
                    <a:pt x="19298" y="10248"/>
                    <a:pt x="19298" y="10248"/>
                  </a:cubicBezTo>
                  <a:cubicBezTo>
                    <a:pt x="19121" y="10248"/>
                    <a:pt x="18944" y="10248"/>
                    <a:pt x="18944" y="10464"/>
                  </a:cubicBezTo>
                  <a:cubicBezTo>
                    <a:pt x="18767" y="10464"/>
                    <a:pt x="18590" y="10680"/>
                    <a:pt x="18590" y="10680"/>
                  </a:cubicBezTo>
                  <a:cubicBezTo>
                    <a:pt x="18236" y="10896"/>
                    <a:pt x="17882" y="10896"/>
                    <a:pt x="17705" y="11112"/>
                  </a:cubicBezTo>
                  <a:cubicBezTo>
                    <a:pt x="17528" y="11112"/>
                    <a:pt x="17351" y="11328"/>
                    <a:pt x="17351" y="11544"/>
                  </a:cubicBezTo>
                  <a:cubicBezTo>
                    <a:pt x="17174" y="11544"/>
                    <a:pt x="16997" y="11760"/>
                    <a:pt x="16997" y="11760"/>
                  </a:cubicBezTo>
                  <a:cubicBezTo>
                    <a:pt x="16820" y="11760"/>
                    <a:pt x="16466" y="11976"/>
                    <a:pt x="16289" y="11976"/>
                  </a:cubicBezTo>
                  <a:cubicBezTo>
                    <a:pt x="16111" y="11976"/>
                    <a:pt x="15757" y="12192"/>
                    <a:pt x="15580" y="12408"/>
                  </a:cubicBezTo>
                  <a:cubicBezTo>
                    <a:pt x="15403" y="12408"/>
                    <a:pt x="15049" y="12624"/>
                    <a:pt x="14872" y="12624"/>
                  </a:cubicBezTo>
                  <a:cubicBezTo>
                    <a:pt x="14695" y="12624"/>
                    <a:pt x="14518" y="12840"/>
                    <a:pt x="14518" y="12840"/>
                  </a:cubicBezTo>
                  <a:cubicBezTo>
                    <a:pt x="14341" y="12840"/>
                    <a:pt x="13987" y="13056"/>
                    <a:pt x="13810" y="13056"/>
                  </a:cubicBezTo>
                  <a:cubicBezTo>
                    <a:pt x="13633" y="13056"/>
                    <a:pt x="13456" y="13056"/>
                    <a:pt x="13279" y="13056"/>
                  </a:cubicBezTo>
                  <a:cubicBezTo>
                    <a:pt x="13279" y="13056"/>
                    <a:pt x="13102" y="12840"/>
                    <a:pt x="13102" y="12840"/>
                  </a:cubicBezTo>
                  <a:cubicBezTo>
                    <a:pt x="12925" y="12840"/>
                    <a:pt x="12393" y="12840"/>
                    <a:pt x="12216" y="12624"/>
                  </a:cubicBezTo>
                  <a:cubicBezTo>
                    <a:pt x="12216" y="12624"/>
                    <a:pt x="11862" y="12408"/>
                    <a:pt x="11862" y="12408"/>
                  </a:cubicBezTo>
                  <a:cubicBezTo>
                    <a:pt x="11685" y="12192"/>
                    <a:pt x="11331" y="11976"/>
                    <a:pt x="11154" y="11976"/>
                  </a:cubicBezTo>
                  <a:cubicBezTo>
                    <a:pt x="10977" y="11976"/>
                    <a:pt x="10623" y="11976"/>
                    <a:pt x="10269" y="11976"/>
                  </a:cubicBezTo>
                  <a:cubicBezTo>
                    <a:pt x="10092" y="11976"/>
                    <a:pt x="9915" y="11976"/>
                    <a:pt x="9738" y="11976"/>
                  </a:cubicBezTo>
                  <a:cubicBezTo>
                    <a:pt x="9561" y="11760"/>
                    <a:pt x="9384" y="11760"/>
                    <a:pt x="9207" y="11544"/>
                  </a:cubicBezTo>
                  <a:cubicBezTo>
                    <a:pt x="9207" y="11544"/>
                    <a:pt x="9030" y="11328"/>
                    <a:pt x="8852" y="11328"/>
                  </a:cubicBezTo>
                  <a:cubicBezTo>
                    <a:pt x="8852" y="11112"/>
                    <a:pt x="8675" y="11112"/>
                    <a:pt x="8675" y="10896"/>
                  </a:cubicBezTo>
                  <a:cubicBezTo>
                    <a:pt x="8675" y="10896"/>
                    <a:pt x="8675" y="10680"/>
                    <a:pt x="8675" y="10464"/>
                  </a:cubicBezTo>
                  <a:cubicBezTo>
                    <a:pt x="8852" y="10464"/>
                    <a:pt x="8852" y="10248"/>
                    <a:pt x="9030" y="10032"/>
                  </a:cubicBezTo>
                  <a:cubicBezTo>
                    <a:pt x="9030" y="10032"/>
                    <a:pt x="9207" y="9816"/>
                    <a:pt x="9207" y="9816"/>
                  </a:cubicBezTo>
                  <a:cubicBezTo>
                    <a:pt x="9384" y="9816"/>
                    <a:pt x="9738" y="9600"/>
                    <a:pt x="9738" y="9600"/>
                  </a:cubicBezTo>
                  <a:cubicBezTo>
                    <a:pt x="9915" y="9600"/>
                    <a:pt x="10269" y="9600"/>
                    <a:pt x="10269" y="9600"/>
                  </a:cubicBezTo>
                  <a:cubicBezTo>
                    <a:pt x="10446" y="9600"/>
                    <a:pt x="10800" y="9384"/>
                    <a:pt x="10800" y="9384"/>
                  </a:cubicBezTo>
                  <a:cubicBezTo>
                    <a:pt x="10977" y="9384"/>
                    <a:pt x="11154" y="9384"/>
                    <a:pt x="11331" y="9168"/>
                  </a:cubicBezTo>
                  <a:cubicBezTo>
                    <a:pt x="11331" y="9168"/>
                    <a:pt x="11331" y="8952"/>
                    <a:pt x="11331" y="8952"/>
                  </a:cubicBezTo>
                  <a:cubicBezTo>
                    <a:pt x="11154" y="8736"/>
                    <a:pt x="10623" y="8952"/>
                    <a:pt x="10446" y="8952"/>
                  </a:cubicBezTo>
                  <a:cubicBezTo>
                    <a:pt x="10269" y="8952"/>
                    <a:pt x="9915" y="8952"/>
                    <a:pt x="9561" y="8952"/>
                  </a:cubicBezTo>
                  <a:cubicBezTo>
                    <a:pt x="9384" y="8952"/>
                    <a:pt x="9207" y="8952"/>
                    <a:pt x="9030" y="8952"/>
                  </a:cubicBezTo>
                  <a:cubicBezTo>
                    <a:pt x="8852" y="8952"/>
                    <a:pt x="8498" y="8952"/>
                    <a:pt x="8321" y="8952"/>
                  </a:cubicBezTo>
                  <a:cubicBezTo>
                    <a:pt x="8144" y="8952"/>
                    <a:pt x="7967" y="9384"/>
                    <a:pt x="7790" y="9384"/>
                  </a:cubicBezTo>
                  <a:cubicBezTo>
                    <a:pt x="7436" y="9384"/>
                    <a:pt x="6905" y="9384"/>
                    <a:pt x="6551" y="9384"/>
                  </a:cubicBezTo>
                  <a:cubicBezTo>
                    <a:pt x="6551" y="9384"/>
                    <a:pt x="6374" y="8736"/>
                    <a:pt x="6197" y="8736"/>
                  </a:cubicBezTo>
                  <a:cubicBezTo>
                    <a:pt x="6020" y="8736"/>
                    <a:pt x="5843" y="8736"/>
                    <a:pt x="5666" y="8736"/>
                  </a:cubicBezTo>
                  <a:cubicBezTo>
                    <a:pt x="5489" y="8952"/>
                    <a:pt x="5311" y="9168"/>
                    <a:pt x="5134" y="9384"/>
                  </a:cubicBezTo>
                  <a:cubicBezTo>
                    <a:pt x="5134" y="9384"/>
                    <a:pt x="4957" y="9600"/>
                    <a:pt x="4957" y="9600"/>
                  </a:cubicBezTo>
                  <a:cubicBezTo>
                    <a:pt x="4780" y="9816"/>
                    <a:pt x="4603" y="10464"/>
                    <a:pt x="4426" y="10680"/>
                  </a:cubicBezTo>
                  <a:cubicBezTo>
                    <a:pt x="4249" y="10680"/>
                    <a:pt x="4249" y="10896"/>
                    <a:pt x="4072" y="10896"/>
                  </a:cubicBezTo>
                  <a:cubicBezTo>
                    <a:pt x="4072" y="11112"/>
                    <a:pt x="3895" y="11544"/>
                    <a:pt x="3895" y="11760"/>
                  </a:cubicBezTo>
                  <a:cubicBezTo>
                    <a:pt x="3718" y="11976"/>
                    <a:pt x="3541" y="12192"/>
                    <a:pt x="3364" y="12192"/>
                  </a:cubicBezTo>
                  <a:cubicBezTo>
                    <a:pt x="3364" y="12408"/>
                    <a:pt x="3187" y="12840"/>
                    <a:pt x="3010" y="13056"/>
                  </a:cubicBezTo>
                  <a:cubicBezTo>
                    <a:pt x="2833" y="13056"/>
                    <a:pt x="2656" y="13272"/>
                    <a:pt x="2656" y="13272"/>
                  </a:cubicBezTo>
                  <a:cubicBezTo>
                    <a:pt x="2479" y="13272"/>
                    <a:pt x="2125" y="13488"/>
                    <a:pt x="1948" y="13488"/>
                  </a:cubicBezTo>
                  <a:cubicBezTo>
                    <a:pt x="1948" y="13488"/>
                    <a:pt x="1770" y="13704"/>
                    <a:pt x="1593" y="13920"/>
                  </a:cubicBezTo>
                  <a:cubicBezTo>
                    <a:pt x="1593" y="13920"/>
                    <a:pt x="1416" y="13920"/>
                    <a:pt x="1239" y="13920"/>
                  </a:cubicBezTo>
                  <a:cubicBezTo>
                    <a:pt x="1239" y="13920"/>
                    <a:pt x="885" y="13920"/>
                    <a:pt x="885" y="13920"/>
                  </a:cubicBezTo>
                  <a:cubicBezTo>
                    <a:pt x="708" y="13920"/>
                    <a:pt x="531" y="13920"/>
                    <a:pt x="354" y="13920"/>
                  </a:cubicBezTo>
                  <a:cubicBezTo>
                    <a:pt x="354" y="13920"/>
                    <a:pt x="0" y="13920"/>
                    <a:pt x="0" y="13920"/>
                  </a:cubicBezTo>
                  <a:cubicBezTo>
                    <a:pt x="0" y="13704"/>
                    <a:pt x="177" y="13488"/>
                    <a:pt x="177" y="13488"/>
                  </a:cubicBezTo>
                  <a:cubicBezTo>
                    <a:pt x="177" y="13488"/>
                    <a:pt x="354" y="13272"/>
                    <a:pt x="354" y="13272"/>
                  </a:cubicBezTo>
                  <a:cubicBezTo>
                    <a:pt x="531" y="13272"/>
                    <a:pt x="708" y="13272"/>
                    <a:pt x="708" y="13056"/>
                  </a:cubicBezTo>
                  <a:cubicBezTo>
                    <a:pt x="708" y="13056"/>
                    <a:pt x="885" y="12840"/>
                    <a:pt x="885" y="12840"/>
                  </a:cubicBezTo>
                  <a:cubicBezTo>
                    <a:pt x="1062" y="12624"/>
                    <a:pt x="1062" y="12408"/>
                    <a:pt x="1062" y="12408"/>
                  </a:cubicBezTo>
                  <a:cubicBezTo>
                    <a:pt x="1239" y="12408"/>
                    <a:pt x="1416" y="12408"/>
                    <a:pt x="1416" y="12408"/>
                  </a:cubicBezTo>
                  <a:cubicBezTo>
                    <a:pt x="1593" y="12408"/>
                    <a:pt x="1770" y="12408"/>
                    <a:pt x="1948" y="12192"/>
                  </a:cubicBezTo>
                  <a:cubicBezTo>
                    <a:pt x="2125" y="12192"/>
                    <a:pt x="2302" y="11976"/>
                    <a:pt x="2479" y="11976"/>
                  </a:cubicBezTo>
                  <a:cubicBezTo>
                    <a:pt x="2479" y="11976"/>
                    <a:pt x="2833" y="11760"/>
                    <a:pt x="2833" y="11760"/>
                  </a:cubicBezTo>
                  <a:cubicBezTo>
                    <a:pt x="2833" y="11760"/>
                    <a:pt x="3010" y="11544"/>
                    <a:pt x="3010" y="11328"/>
                  </a:cubicBezTo>
                  <a:cubicBezTo>
                    <a:pt x="3010" y="11328"/>
                    <a:pt x="3010" y="11112"/>
                    <a:pt x="3010" y="11112"/>
                  </a:cubicBezTo>
                  <a:cubicBezTo>
                    <a:pt x="2833" y="11112"/>
                    <a:pt x="2656" y="11112"/>
                    <a:pt x="2656" y="11112"/>
                  </a:cubicBezTo>
                  <a:cubicBezTo>
                    <a:pt x="2479" y="11112"/>
                    <a:pt x="2302" y="11112"/>
                    <a:pt x="2125" y="10896"/>
                  </a:cubicBezTo>
                  <a:cubicBezTo>
                    <a:pt x="2125" y="10896"/>
                    <a:pt x="2125" y="10680"/>
                    <a:pt x="1948" y="10680"/>
                  </a:cubicBezTo>
                  <a:cubicBezTo>
                    <a:pt x="1948" y="10680"/>
                    <a:pt x="1948" y="10248"/>
                    <a:pt x="1948" y="10032"/>
                  </a:cubicBezTo>
                  <a:cubicBezTo>
                    <a:pt x="1948" y="10032"/>
                    <a:pt x="2125" y="9600"/>
                    <a:pt x="2125" y="9384"/>
                  </a:cubicBezTo>
                  <a:cubicBezTo>
                    <a:pt x="2125" y="9384"/>
                    <a:pt x="2125" y="9168"/>
                    <a:pt x="2125" y="8952"/>
                  </a:cubicBezTo>
                  <a:cubicBezTo>
                    <a:pt x="1948" y="8736"/>
                    <a:pt x="1948" y="8736"/>
                    <a:pt x="1948" y="8736"/>
                  </a:cubicBezTo>
                  <a:cubicBezTo>
                    <a:pt x="1948" y="8520"/>
                    <a:pt x="1948" y="8304"/>
                    <a:pt x="1948" y="8304"/>
                  </a:cubicBezTo>
                  <a:cubicBezTo>
                    <a:pt x="1948" y="8088"/>
                    <a:pt x="1948" y="8088"/>
                    <a:pt x="2125" y="7872"/>
                  </a:cubicBezTo>
                  <a:cubicBezTo>
                    <a:pt x="2125" y="7872"/>
                    <a:pt x="2302" y="7872"/>
                    <a:pt x="2302" y="7872"/>
                  </a:cubicBezTo>
                  <a:cubicBezTo>
                    <a:pt x="2479" y="7656"/>
                    <a:pt x="2479" y="7872"/>
                    <a:pt x="2656" y="7872"/>
                  </a:cubicBezTo>
                  <a:cubicBezTo>
                    <a:pt x="2656" y="7872"/>
                    <a:pt x="2833" y="8088"/>
                    <a:pt x="2833" y="8088"/>
                  </a:cubicBezTo>
                  <a:cubicBezTo>
                    <a:pt x="2833" y="8088"/>
                    <a:pt x="2833" y="8304"/>
                    <a:pt x="2833" y="8304"/>
                  </a:cubicBezTo>
                  <a:cubicBezTo>
                    <a:pt x="3010" y="8304"/>
                    <a:pt x="3187" y="8304"/>
                    <a:pt x="3187" y="8304"/>
                  </a:cubicBezTo>
                  <a:cubicBezTo>
                    <a:pt x="3364" y="8520"/>
                    <a:pt x="3541" y="8304"/>
                    <a:pt x="3718" y="8304"/>
                  </a:cubicBezTo>
                  <a:cubicBezTo>
                    <a:pt x="3718" y="8304"/>
                    <a:pt x="3895" y="8088"/>
                    <a:pt x="3895" y="8088"/>
                  </a:cubicBezTo>
                  <a:cubicBezTo>
                    <a:pt x="3895" y="7872"/>
                    <a:pt x="3895" y="7440"/>
                    <a:pt x="3895" y="7224"/>
                  </a:cubicBezTo>
                  <a:cubicBezTo>
                    <a:pt x="3718" y="7008"/>
                    <a:pt x="3895" y="6576"/>
                    <a:pt x="3718" y="6360"/>
                  </a:cubicBezTo>
                  <a:cubicBezTo>
                    <a:pt x="3718" y="6360"/>
                    <a:pt x="3541" y="6144"/>
                    <a:pt x="3541" y="6144"/>
                  </a:cubicBezTo>
                  <a:cubicBezTo>
                    <a:pt x="3541" y="6144"/>
                    <a:pt x="3541" y="5928"/>
                    <a:pt x="3541" y="5928"/>
                  </a:cubicBezTo>
                  <a:cubicBezTo>
                    <a:pt x="3541" y="5712"/>
                    <a:pt x="3718" y="5712"/>
                    <a:pt x="3718" y="5712"/>
                  </a:cubicBezTo>
                  <a:cubicBezTo>
                    <a:pt x="3895" y="5496"/>
                    <a:pt x="3718" y="5280"/>
                    <a:pt x="3718" y="5280"/>
                  </a:cubicBezTo>
                  <a:cubicBezTo>
                    <a:pt x="3718" y="5064"/>
                    <a:pt x="3541" y="4848"/>
                    <a:pt x="3541" y="4848"/>
                  </a:cubicBezTo>
                  <a:cubicBezTo>
                    <a:pt x="3541" y="4632"/>
                    <a:pt x="3364" y="4416"/>
                    <a:pt x="3187" y="4200"/>
                  </a:cubicBezTo>
                  <a:cubicBezTo>
                    <a:pt x="3187" y="4200"/>
                    <a:pt x="3010" y="3984"/>
                    <a:pt x="3010" y="3768"/>
                  </a:cubicBezTo>
                  <a:cubicBezTo>
                    <a:pt x="2833" y="3768"/>
                    <a:pt x="2656" y="3552"/>
                    <a:pt x="2656" y="3552"/>
                  </a:cubicBezTo>
                  <a:cubicBezTo>
                    <a:pt x="2479" y="3336"/>
                    <a:pt x="2302" y="3120"/>
                    <a:pt x="2302" y="2904"/>
                  </a:cubicBezTo>
                  <a:cubicBezTo>
                    <a:pt x="2302" y="2904"/>
                    <a:pt x="2302" y="2688"/>
                    <a:pt x="2302" y="2688"/>
                  </a:cubicBezTo>
                  <a:cubicBezTo>
                    <a:pt x="2302" y="2688"/>
                    <a:pt x="2479" y="2688"/>
                    <a:pt x="2479" y="2472"/>
                  </a:cubicBezTo>
                  <a:cubicBezTo>
                    <a:pt x="2656" y="2472"/>
                    <a:pt x="2833" y="2472"/>
                    <a:pt x="2833" y="2688"/>
                  </a:cubicBezTo>
                  <a:cubicBezTo>
                    <a:pt x="3010" y="2688"/>
                    <a:pt x="3187" y="2688"/>
                    <a:pt x="3364" y="2688"/>
                  </a:cubicBezTo>
                  <a:cubicBezTo>
                    <a:pt x="3541" y="2904"/>
                    <a:pt x="3718" y="3120"/>
                    <a:pt x="3895" y="3336"/>
                  </a:cubicBezTo>
                  <a:cubicBezTo>
                    <a:pt x="3895" y="3552"/>
                    <a:pt x="4249" y="3768"/>
                    <a:pt x="4249" y="3984"/>
                  </a:cubicBezTo>
                  <a:cubicBezTo>
                    <a:pt x="4249" y="3984"/>
                    <a:pt x="4426" y="4200"/>
                    <a:pt x="4426" y="4200"/>
                  </a:cubicBezTo>
                  <a:cubicBezTo>
                    <a:pt x="4426" y="4416"/>
                    <a:pt x="4603" y="4632"/>
                    <a:pt x="4780" y="4848"/>
                  </a:cubicBezTo>
                  <a:cubicBezTo>
                    <a:pt x="4780" y="4848"/>
                    <a:pt x="4957" y="4848"/>
                    <a:pt x="5134" y="4848"/>
                  </a:cubicBezTo>
                  <a:cubicBezTo>
                    <a:pt x="5311" y="4848"/>
                    <a:pt x="5489" y="4632"/>
                    <a:pt x="5489" y="4632"/>
                  </a:cubicBezTo>
                  <a:cubicBezTo>
                    <a:pt x="5666" y="4416"/>
                    <a:pt x="6020" y="4200"/>
                    <a:pt x="6020" y="4200"/>
                  </a:cubicBezTo>
                  <a:cubicBezTo>
                    <a:pt x="6197" y="3984"/>
                    <a:pt x="6551" y="3552"/>
                    <a:pt x="6728" y="3336"/>
                  </a:cubicBezTo>
                  <a:cubicBezTo>
                    <a:pt x="6728" y="3120"/>
                    <a:pt x="7082" y="2688"/>
                    <a:pt x="7082" y="2688"/>
                  </a:cubicBezTo>
                  <a:cubicBezTo>
                    <a:pt x="7082" y="2688"/>
                    <a:pt x="7436" y="2472"/>
                    <a:pt x="7613" y="2256"/>
                  </a:cubicBezTo>
                  <a:cubicBezTo>
                    <a:pt x="7613" y="2256"/>
                    <a:pt x="7790" y="1824"/>
                    <a:pt x="7967" y="1824"/>
                  </a:cubicBezTo>
                  <a:cubicBezTo>
                    <a:pt x="8144" y="1608"/>
                    <a:pt x="8321" y="1392"/>
                    <a:pt x="8498" y="1392"/>
                  </a:cubicBezTo>
                  <a:cubicBezTo>
                    <a:pt x="8498" y="1176"/>
                    <a:pt x="8675" y="1176"/>
                    <a:pt x="8852" y="960"/>
                  </a:cubicBezTo>
                  <a:cubicBezTo>
                    <a:pt x="8852" y="960"/>
                    <a:pt x="8852" y="744"/>
                    <a:pt x="8852" y="744"/>
                  </a:cubicBezTo>
                  <a:cubicBezTo>
                    <a:pt x="8852" y="528"/>
                    <a:pt x="9030" y="528"/>
                    <a:pt x="9207" y="312"/>
                  </a:cubicBezTo>
                  <a:cubicBezTo>
                    <a:pt x="9207" y="312"/>
                    <a:pt x="9207" y="96"/>
                    <a:pt x="9207" y="96"/>
                  </a:cubicBezTo>
                  <a:cubicBezTo>
                    <a:pt x="9384" y="96"/>
                    <a:pt x="9384" y="-120"/>
                    <a:pt x="9561" y="96"/>
                  </a:cubicBezTo>
                  <a:cubicBezTo>
                    <a:pt x="9561" y="96"/>
                    <a:pt x="9561" y="96"/>
                    <a:pt x="9561" y="96"/>
                  </a:cubicBezTo>
                  <a:cubicBezTo>
                    <a:pt x="9738" y="312"/>
                    <a:pt x="9738" y="528"/>
                    <a:pt x="9738" y="744"/>
                  </a:cubicBezTo>
                  <a:cubicBezTo>
                    <a:pt x="9738" y="744"/>
                    <a:pt x="9561" y="1176"/>
                    <a:pt x="9561" y="1176"/>
                  </a:cubicBezTo>
                  <a:cubicBezTo>
                    <a:pt x="9384" y="1392"/>
                    <a:pt x="9207" y="2040"/>
                    <a:pt x="9207" y="2256"/>
                  </a:cubicBezTo>
                  <a:cubicBezTo>
                    <a:pt x="9207" y="2688"/>
                    <a:pt x="9030" y="3120"/>
                    <a:pt x="8852" y="3336"/>
                  </a:cubicBezTo>
                  <a:cubicBezTo>
                    <a:pt x="8675" y="3552"/>
                    <a:pt x="8675" y="3768"/>
                    <a:pt x="8498" y="3768"/>
                  </a:cubicBezTo>
                  <a:cubicBezTo>
                    <a:pt x="8498" y="3984"/>
                    <a:pt x="8321" y="4200"/>
                    <a:pt x="8321" y="4200"/>
                  </a:cubicBezTo>
                  <a:cubicBezTo>
                    <a:pt x="8144" y="4200"/>
                    <a:pt x="8144" y="4416"/>
                    <a:pt x="7967" y="4416"/>
                  </a:cubicBezTo>
                  <a:cubicBezTo>
                    <a:pt x="7967" y="4632"/>
                    <a:pt x="7790" y="4848"/>
                    <a:pt x="7613" y="4848"/>
                  </a:cubicBezTo>
                  <a:cubicBezTo>
                    <a:pt x="7613" y="4848"/>
                    <a:pt x="7436" y="5064"/>
                    <a:pt x="7436" y="5064"/>
                  </a:cubicBezTo>
                  <a:cubicBezTo>
                    <a:pt x="7436" y="5280"/>
                    <a:pt x="7436" y="5496"/>
                    <a:pt x="7436" y="5496"/>
                  </a:cubicBezTo>
                  <a:cubicBezTo>
                    <a:pt x="7436" y="5496"/>
                    <a:pt x="7613" y="5712"/>
                    <a:pt x="7790" y="5712"/>
                  </a:cubicBezTo>
                  <a:cubicBezTo>
                    <a:pt x="7790" y="5928"/>
                    <a:pt x="7967" y="5928"/>
                    <a:pt x="7967" y="5928"/>
                  </a:cubicBezTo>
                  <a:cubicBezTo>
                    <a:pt x="8144" y="5928"/>
                    <a:pt x="8321" y="5928"/>
                    <a:pt x="8498" y="5928"/>
                  </a:cubicBezTo>
                  <a:cubicBezTo>
                    <a:pt x="8675" y="5928"/>
                    <a:pt x="8852" y="5712"/>
                    <a:pt x="8852" y="5712"/>
                  </a:cubicBezTo>
                  <a:cubicBezTo>
                    <a:pt x="9030" y="5496"/>
                    <a:pt x="9207" y="5496"/>
                    <a:pt x="9207" y="5496"/>
                  </a:cubicBezTo>
                  <a:cubicBezTo>
                    <a:pt x="9207" y="5496"/>
                    <a:pt x="9384" y="5280"/>
                    <a:pt x="9384" y="5280"/>
                  </a:cubicBezTo>
                  <a:cubicBezTo>
                    <a:pt x="9561" y="5280"/>
                    <a:pt x="9915" y="5280"/>
                    <a:pt x="10092" y="5280"/>
                  </a:cubicBezTo>
                  <a:cubicBezTo>
                    <a:pt x="10092" y="5280"/>
                    <a:pt x="10269" y="5496"/>
                    <a:pt x="10446" y="5496"/>
                  </a:cubicBezTo>
                  <a:cubicBezTo>
                    <a:pt x="10446" y="5496"/>
                    <a:pt x="10623" y="5712"/>
                    <a:pt x="10623" y="5928"/>
                  </a:cubicBezTo>
                  <a:cubicBezTo>
                    <a:pt x="10800" y="5928"/>
                    <a:pt x="10977" y="6144"/>
                    <a:pt x="10977" y="6144"/>
                  </a:cubicBezTo>
                  <a:cubicBezTo>
                    <a:pt x="11154" y="6144"/>
                    <a:pt x="11331" y="6360"/>
                    <a:pt x="11331" y="6360"/>
                  </a:cubicBezTo>
                  <a:cubicBezTo>
                    <a:pt x="11508" y="6360"/>
                    <a:pt x="11685" y="6576"/>
                    <a:pt x="11862" y="6792"/>
                  </a:cubicBezTo>
                  <a:cubicBezTo>
                    <a:pt x="12039" y="6792"/>
                    <a:pt x="12039" y="7008"/>
                    <a:pt x="12216" y="7224"/>
                  </a:cubicBezTo>
                  <a:cubicBezTo>
                    <a:pt x="12216" y="7224"/>
                    <a:pt x="12393" y="7656"/>
                    <a:pt x="12393" y="7656"/>
                  </a:cubicBezTo>
                  <a:cubicBezTo>
                    <a:pt x="12393" y="7872"/>
                    <a:pt x="12570" y="8088"/>
                    <a:pt x="12570" y="8088"/>
                  </a:cubicBezTo>
                  <a:cubicBezTo>
                    <a:pt x="12570" y="8304"/>
                    <a:pt x="12393" y="8520"/>
                    <a:pt x="12393" y="8520"/>
                  </a:cubicBezTo>
                  <a:cubicBezTo>
                    <a:pt x="12393" y="8736"/>
                    <a:pt x="12216" y="8952"/>
                    <a:pt x="12216" y="9168"/>
                  </a:cubicBezTo>
                  <a:cubicBezTo>
                    <a:pt x="12216" y="9168"/>
                    <a:pt x="12393" y="9168"/>
                    <a:pt x="12393" y="9384"/>
                  </a:cubicBezTo>
                  <a:cubicBezTo>
                    <a:pt x="12393" y="9384"/>
                    <a:pt x="12570" y="9384"/>
                    <a:pt x="12570" y="9384"/>
                  </a:cubicBezTo>
                  <a:cubicBezTo>
                    <a:pt x="12748" y="9600"/>
                    <a:pt x="12925" y="9600"/>
                    <a:pt x="12925" y="9600"/>
                  </a:cubicBezTo>
                  <a:cubicBezTo>
                    <a:pt x="13102" y="9600"/>
                    <a:pt x="13279" y="9816"/>
                    <a:pt x="13456" y="9816"/>
                  </a:cubicBezTo>
                  <a:cubicBezTo>
                    <a:pt x="13633" y="10032"/>
                    <a:pt x="14164" y="9816"/>
                    <a:pt x="14341" y="9816"/>
                  </a:cubicBezTo>
                  <a:cubicBezTo>
                    <a:pt x="14518" y="9816"/>
                    <a:pt x="14695" y="9600"/>
                    <a:pt x="14695" y="9600"/>
                  </a:cubicBezTo>
                  <a:cubicBezTo>
                    <a:pt x="14695" y="9600"/>
                    <a:pt x="14872" y="9816"/>
                    <a:pt x="15049" y="9816"/>
                  </a:cubicBezTo>
                  <a:cubicBezTo>
                    <a:pt x="15226" y="9816"/>
                    <a:pt x="15580" y="9816"/>
                    <a:pt x="15757" y="9816"/>
                  </a:cubicBezTo>
                  <a:cubicBezTo>
                    <a:pt x="15757" y="9816"/>
                    <a:pt x="16289" y="10032"/>
                    <a:pt x="16466" y="10032"/>
                  </a:cubicBezTo>
                  <a:cubicBezTo>
                    <a:pt x="16643" y="10032"/>
                    <a:pt x="16820" y="10032"/>
                    <a:pt x="16997" y="9816"/>
                  </a:cubicBezTo>
                  <a:cubicBezTo>
                    <a:pt x="17174" y="9816"/>
                    <a:pt x="17351" y="9600"/>
                    <a:pt x="17528" y="9600"/>
                  </a:cubicBezTo>
                  <a:cubicBezTo>
                    <a:pt x="17528" y="9384"/>
                    <a:pt x="17705" y="9384"/>
                    <a:pt x="17705" y="9384"/>
                  </a:cubicBezTo>
                  <a:cubicBezTo>
                    <a:pt x="17882" y="9168"/>
                    <a:pt x="17882" y="9168"/>
                    <a:pt x="18059" y="8952"/>
                  </a:cubicBezTo>
                  <a:cubicBezTo>
                    <a:pt x="18059" y="8952"/>
                    <a:pt x="18236" y="8952"/>
                    <a:pt x="18413" y="8952"/>
                  </a:cubicBezTo>
                  <a:cubicBezTo>
                    <a:pt x="18590" y="8952"/>
                    <a:pt x="18944" y="8736"/>
                    <a:pt x="19121" y="8736"/>
                  </a:cubicBezTo>
                  <a:cubicBezTo>
                    <a:pt x="19298" y="8736"/>
                    <a:pt x="19652" y="8736"/>
                    <a:pt x="19652" y="8736"/>
                  </a:cubicBezTo>
                  <a:cubicBezTo>
                    <a:pt x="19830" y="8952"/>
                    <a:pt x="20007" y="9384"/>
                    <a:pt x="20007" y="9384"/>
                  </a:cubicBezTo>
                  <a:cubicBezTo>
                    <a:pt x="20007" y="9384"/>
                    <a:pt x="20184" y="9600"/>
                    <a:pt x="20184" y="9600"/>
                  </a:cubicBezTo>
                  <a:cubicBezTo>
                    <a:pt x="20184" y="9816"/>
                    <a:pt x="20361" y="10032"/>
                    <a:pt x="20361" y="10032"/>
                  </a:cubicBezTo>
                  <a:cubicBezTo>
                    <a:pt x="20361" y="10032"/>
                    <a:pt x="20538" y="10248"/>
                    <a:pt x="20715" y="10464"/>
                  </a:cubicBezTo>
                  <a:cubicBezTo>
                    <a:pt x="20715" y="10680"/>
                    <a:pt x="20715" y="10896"/>
                    <a:pt x="20715" y="11112"/>
                  </a:cubicBezTo>
                  <a:cubicBezTo>
                    <a:pt x="20715" y="11328"/>
                    <a:pt x="20715" y="11976"/>
                    <a:pt x="20715" y="12192"/>
                  </a:cubicBezTo>
                  <a:cubicBezTo>
                    <a:pt x="20715" y="12408"/>
                    <a:pt x="20715" y="12624"/>
                    <a:pt x="20715" y="12840"/>
                  </a:cubicBezTo>
                  <a:cubicBezTo>
                    <a:pt x="20715" y="13056"/>
                    <a:pt x="20892" y="13488"/>
                    <a:pt x="20892" y="13704"/>
                  </a:cubicBezTo>
                  <a:cubicBezTo>
                    <a:pt x="20892" y="13920"/>
                    <a:pt x="21069" y="14352"/>
                    <a:pt x="21069" y="14568"/>
                  </a:cubicBezTo>
                  <a:cubicBezTo>
                    <a:pt x="21069" y="14784"/>
                    <a:pt x="21069" y="15000"/>
                    <a:pt x="21069" y="15216"/>
                  </a:cubicBezTo>
                  <a:cubicBezTo>
                    <a:pt x="21069" y="15432"/>
                    <a:pt x="20892" y="15648"/>
                    <a:pt x="20892" y="15864"/>
                  </a:cubicBezTo>
                  <a:cubicBezTo>
                    <a:pt x="20892" y="16080"/>
                    <a:pt x="20715" y="16296"/>
                    <a:pt x="20715" y="16512"/>
                  </a:cubicBezTo>
                  <a:cubicBezTo>
                    <a:pt x="20715" y="16728"/>
                    <a:pt x="20538" y="17160"/>
                    <a:pt x="20715" y="17376"/>
                  </a:cubicBezTo>
                  <a:cubicBezTo>
                    <a:pt x="20715" y="17376"/>
                    <a:pt x="20715" y="17376"/>
                    <a:pt x="20892" y="17376"/>
                  </a:cubicBezTo>
                  <a:cubicBezTo>
                    <a:pt x="20892" y="17592"/>
                    <a:pt x="21069" y="17808"/>
                    <a:pt x="21069" y="17808"/>
                  </a:cubicBezTo>
                  <a:cubicBezTo>
                    <a:pt x="21069" y="18024"/>
                    <a:pt x="21246" y="18024"/>
                    <a:pt x="21246" y="18240"/>
                  </a:cubicBezTo>
                  <a:cubicBezTo>
                    <a:pt x="21246" y="18240"/>
                    <a:pt x="21423" y="18456"/>
                    <a:pt x="21423" y="18672"/>
                  </a:cubicBezTo>
                  <a:cubicBezTo>
                    <a:pt x="21423" y="18672"/>
                    <a:pt x="21423" y="19104"/>
                    <a:pt x="21423" y="193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4" name="Freeform 106">
              <a:extLst>
                <a:ext uri="{FF2B5EF4-FFF2-40B4-BE49-F238E27FC236}">
                  <a16:creationId xmlns:a16="http://schemas.microsoft.com/office/drawing/2014/main" id="{6E2AE34E-6AA7-45FE-8405-0414BDC903E3}"/>
                </a:ext>
              </a:extLst>
            </p:cNvPr>
            <p:cNvSpPr/>
            <p:nvPr/>
          </p:nvSpPr>
          <p:spPr>
            <a:xfrm>
              <a:off x="5568429" y="2606612"/>
              <a:ext cx="812355" cy="662487"/>
            </a:xfrm>
            <a:custGeom>
              <a:avLst/>
              <a:gdLst/>
              <a:ahLst/>
              <a:cxnLst>
                <a:cxn ang="0">
                  <a:pos x="wd2" y="hd2"/>
                </a:cxn>
                <a:cxn ang="5400000">
                  <a:pos x="wd2" y="hd2"/>
                </a:cxn>
                <a:cxn ang="10800000">
                  <a:pos x="wd2" y="hd2"/>
                </a:cxn>
                <a:cxn ang="16200000">
                  <a:pos x="wd2" y="hd2"/>
                </a:cxn>
              </a:cxnLst>
              <a:rect l="0" t="0" r="r" b="b"/>
              <a:pathLst>
                <a:path w="21600" h="21480" extrusionOk="0">
                  <a:moveTo>
                    <a:pt x="21423" y="19320"/>
                  </a:moveTo>
                  <a:cubicBezTo>
                    <a:pt x="21423" y="19536"/>
                    <a:pt x="21600" y="19968"/>
                    <a:pt x="21600" y="20184"/>
                  </a:cubicBezTo>
                  <a:cubicBezTo>
                    <a:pt x="21423" y="20184"/>
                    <a:pt x="21423" y="20400"/>
                    <a:pt x="21246" y="20400"/>
                  </a:cubicBezTo>
                  <a:cubicBezTo>
                    <a:pt x="21246" y="20616"/>
                    <a:pt x="21069" y="20400"/>
                    <a:pt x="20892" y="20616"/>
                  </a:cubicBezTo>
                  <a:cubicBezTo>
                    <a:pt x="20892" y="20616"/>
                    <a:pt x="20715" y="20832"/>
                    <a:pt x="20715" y="21048"/>
                  </a:cubicBezTo>
                  <a:cubicBezTo>
                    <a:pt x="20538" y="21264"/>
                    <a:pt x="20538" y="21480"/>
                    <a:pt x="20361" y="21480"/>
                  </a:cubicBezTo>
                  <a:cubicBezTo>
                    <a:pt x="20361" y="21480"/>
                    <a:pt x="20184" y="21480"/>
                    <a:pt x="20007" y="21264"/>
                  </a:cubicBezTo>
                  <a:cubicBezTo>
                    <a:pt x="20007" y="21264"/>
                    <a:pt x="20007" y="21048"/>
                    <a:pt x="20007" y="21048"/>
                  </a:cubicBezTo>
                  <a:cubicBezTo>
                    <a:pt x="19830" y="20832"/>
                    <a:pt x="19830" y="20616"/>
                    <a:pt x="19830" y="20400"/>
                  </a:cubicBezTo>
                  <a:cubicBezTo>
                    <a:pt x="19652" y="20184"/>
                    <a:pt x="19652" y="19752"/>
                    <a:pt x="19652" y="19536"/>
                  </a:cubicBezTo>
                  <a:cubicBezTo>
                    <a:pt x="19652" y="19320"/>
                    <a:pt x="19652" y="18888"/>
                    <a:pt x="19652" y="18672"/>
                  </a:cubicBezTo>
                  <a:cubicBezTo>
                    <a:pt x="19652" y="18456"/>
                    <a:pt x="19652" y="18240"/>
                    <a:pt x="19652" y="18024"/>
                  </a:cubicBezTo>
                  <a:cubicBezTo>
                    <a:pt x="19652" y="18024"/>
                    <a:pt x="19475" y="17808"/>
                    <a:pt x="19475" y="17592"/>
                  </a:cubicBezTo>
                  <a:cubicBezTo>
                    <a:pt x="19475" y="17376"/>
                    <a:pt x="19298" y="17160"/>
                    <a:pt x="19298" y="17160"/>
                  </a:cubicBezTo>
                  <a:cubicBezTo>
                    <a:pt x="19298" y="16944"/>
                    <a:pt x="19121" y="16728"/>
                    <a:pt x="19121" y="16728"/>
                  </a:cubicBezTo>
                  <a:cubicBezTo>
                    <a:pt x="19121" y="16512"/>
                    <a:pt x="18944" y="16080"/>
                    <a:pt x="19121" y="16080"/>
                  </a:cubicBezTo>
                  <a:cubicBezTo>
                    <a:pt x="19121" y="15864"/>
                    <a:pt x="19121" y="15648"/>
                    <a:pt x="19121" y="15432"/>
                  </a:cubicBezTo>
                  <a:cubicBezTo>
                    <a:pt x="19298" y="15216"/>
                    <a:pt x="19298" y="15000"/>
                    <a:pt x="19298" y="14784"/>
                  </a:cubicBezTo>
                  <a:cubicBezTo>
                    <a:pt x="19475" y="14568"/>
                    <a:pt x="19475" y="14136"/>
                    <a:pt x="19475" y="13920"/>
                  </a:cubicBezTo>
                  <a:cubicBezTo>
                    <a:pt x="19652" y="13704"/>
                    <a:pt x="19652" y="13488"/>
                    <a:pt x="19652" y="13272"/>
                  </a:cubicBezTo>
                  <a:cubicBezTo>
                    <a:pt x="19652" y="13272"/>
                    <a:pt x="19830" y="12840"/>
                    <a:pt x="19830" y="12408"/>
                  </a:cubicBezTo>
                  <a:cubicBezTo>
                    <a:pt x="19830" y="12192"/>
                    <a:pt x="19652" y="11760"/>
                    <a:pt x="19652" y="11544"/>
                  </a:cubicBezTo>
                  <a:cubicBezTo>
                    <a:pt x="19652" y="11328"/>
                    <a:pt x="19652" y="10680"/>
                    <a:pt x="19475" y="10680"/>
                  </a:cubicBezTo>
                  <a:cubicBezTo>
                    <a:pt x="19475" y="10464"/>
                    <a:pt x="19298" y="10248"/>
                    <a:pt x="19298" y="10248"/>
                  </a:cubicBezTo>
                  <a:cubicBezTo>
                    <a:pt x="19121" y="10248"/>
                    <a:pt x="18944" y="10248"/>
                    <a:pt x="18944" y="10464"/>
                  </a:cubicBezTo>
                  <a:cubicBezTo>
                    <a:pt x="18767" y="10464"/>
                    <a:pt x="18590" y="10680"/>
                    <a:pt x="18590" y="10680"/>
                  </a:cubicBezTo>
                  <a:cubicBezTo>
                    <a:pt x="18236" y="10896"/>
                    <a:pt x="17882" y="10896"/>
                    <a:pt x="17705" y="11112"/>
                  </a:cubicBezTo>
                  <a:cubicBezTo>
                    <a:pt x="17528" y="11112"/>
                    <a:pt x="17351" y="11328"/>
                    <a:pt x="17351" y="11544"/>
                  </a:cubicBezTo>
                  <a:cubicBezTo>
                    <a:pt x="17174" y="11544"/>
                    <a:pt x="16997" y="11760"/>
                    <a:pt x="16997" y="11760"/>
                  </a:cubicBezTo>
                  <a:cubicBezTo>
                    <a:pt x="16820" y="11760"/>
                    <a:pt x="16466" y="11976"/>
                    <a:pt x="16289" y="11976"/>
                  </a:cubicBezTo>
                  <a:cubicBezTo>
                    <a:pt x="16111" y="11976"/>
                    <a:pt x="15757" y="12192"/>
                    <a:pt x="15580" y="12408"/>
                  </a:cubicBezTo>
                  <a:cubicBezTo>
                    <a:pt x="15403" y="12408"/>
                    <a:pt x="15049" y="12624"/>
                    <a:pt x="14872" y="12624"/>
                  </a:cubicBezTo>
                  <a:cubicBezTo>
                    <a:pt x="14695" y="12624"/>
                    <a:pt x="14518" y="12840"/>
                    <a:pt x="14518" y="12840"/>
                  </a:cubicBezTo>
                  <a:cubicBezTo>
                    <a:pt x="14341" y="12840"/>
                    <a:pt x="13987" y="13056"/>
                    <a:pt x="13810" y="13056"/>
                  </a:cubicBezTo>
                  <a:cubicBezTo>
                    <a:pt x="13633" y="13056"/>
                    <a:pt x="13456" y="13056"/>
                    <a:pt x="13279" y="13056"/>
                  </a:cubicBezTo>
                  <a:cubicBezTo>
                    <a:pt x="13279" y="13056"/>
                    <a:pt x="13102" y="12840"/>
                    <a:pt x="13102" y="12840"/>
                  </a:cubicBezTo>
                  <a:cubicBezTo>
                    <a:pt x="12925" y="12840"/>
                    <a:pt x="12393" y="12840"/>
                    <a:pt x="12216" y="12624"/>
                  </a:cubicBezTo>
                  <a:cubicBezTo>
                    <a:pt x="12216" y="12624"/>
                    <a:pt x="11862" y="12408"/>
                    <a:pt x="11862" y="12408"/>
                  </a:cubicBezTo>
                  <a:cubicBezTo>
                    <a:pt x="11685" y="12192"/>
                    <a:pt x="11331" y="11976"/>
                    <a:pt x="11154" y="11976"/>
                  </a:cubicBezTo>
                  <a:cubicBezTo>
                    <a:pt x="10977" y="11976"/>
                    <a:pt x="10623" y="11976"/>
                    <a:pt x="10269" y="11976"/>
                  </a:cubicBezTo>
                  <a:cubicBezTo>
                    <a:pt x="10092" y="11976"/>
                    <a:pt x="9915" y="11976"/>
                    <a:pt x="9738" y="11976"/>
                  </a:cubicBezTo>
                  <a:cubicBezTo>
                    <a:pt x="9561" y="11760"/>
                    <a:pt x="9384" y="11760"/>
                    <a:pt x="9207" y="11544"/>
                  </a:cubicBezTo>
                  <a:cubicBezTo>
                    <a:pt x="9207" y="11544"/>
                    <a:pt x="9030" y="11328"/>
                    <a:pt x="8852" y="11328"/>
                  </a:cubicBezTo>
                  <a:cubicBezTo>
                    <a:pt x="8852" y="11112"/>
                    <a:pt x="8675" y="11112"/>
                    <a:pt x="8675" y="10896"/>
                  </a:cubicBezTo>
                  <a:cubicBezTo>
                    <a:pt x="8675" y="10896"/>
                    <a:pt x="8675" y="10680"/>
                    <a:pt x="8675" y="10464"/>
                  </a:cubicBezTo>
                  <a:cubicBezTo>
                    <a:pt x="8852" y="10464"/>
                    <a:pt x="8852" y="10248"/>
                    <a:pt x="9030" y="10032"/>
                  </a:cubicBezTo>
                  <a:cubicBezTo>
                    <a:pt x="9030" y="10032"/>
                    <a:pt x="9207" y="9816"/>
                    <a:pt x="9207" y="9816"/>
                  </a:cubicBezTo>
                  <a:cubicBezTo>
                    <a:pt x="9384" y="9816"/>
                    <a:pt x="9738" y="9600"/>
                    <a:pt x="9738" y="9600"/>
                  </a:cubicBezTo>
                  <a:cubicBezTo>
                    <a:pt x="9915" y="9600"/>
                    <a:pt x="10269" y="9600"/>
                    <a:pt x="10269" y="9600"/>
                  </a:cubicBezTo>
                  <a:cubicBezTo>
                    <a:pt x="10446" y="9600"/>
                    <a:pt x="10800" y="9384"/>
                    <a:pt x="10800" y="9384"/>
                  </a:cubicBezTo>
                  <a:cubicBezTo>
                    <a:pt x="10977" y="9384"/>
                    <a:pt x="11154" y="9384"/>
                    <a:pt x="11331" y="9168"/>
                  </a:cubicBezTo>
                  <a:cubicBezTo>
                    <a:pt x="11331" y="9168"/>
                    <a:pt x="11331" y="8952"/>
                    <a:pt x="11331" y="8952"/>
                  </a:cubicBezTo>
                  <a:cubicBezTo>
                    <a:pt x="11154" y="8736"/>
                    <a:pt x="10623" y="8952"/>
                    <a:pt x="10446" y="8952"/>
                  </a:cubicBezTo>
                  <a:cubicBezTo>
                    <a:pt x="10269" y="8952"/>
                    <a:pt x="9915" y="8952"/>
                    <a:pt x="9561" y="8952"/>
                  </a:cubicBezTo>
                  <a:cubicBezTo>
                    <a:pt x="9384" y="8952"/>
                    <a:pt x="9207" y="8952"/>
                    <a:pt x="9030" y="8952"/>
                  </a:cubicBezTo>
                  <a:cubicBezTo>
                    <a:pt x="8852" y="8952"/>
                    <a:pt x="8498" y="8952"/>
                    <a:pt x="8321" y="8952"/>
                  </a:cubicBezTo>
                  <a:cubicBezTo>
                    <a:pt x="8144" y="8952"/>
                    <a:pt x="7967" y="9384"/>
                    <a:pt x="7790" y="9384"/>
                  </a:cubicBezTo>
                  <a:cubicBezTo>
                    <a:pt x="7436" y="9384"/>
                    <a:pt x="6905" y="9384"/>
                    <a:pt x="6551" y="9384"/>
                  </a:cubicBezTo>
                  <a:cubicBezTo>
                    <a:pt x="6551" y="9384"/>
                    <a:pt x="6374" y="8736"/>
                    <a:pt x="6197" y="8736"/>
                  </a:cubicBezTo>
                  <a:cubicBezTo>
                    <a:pt x="6020" y="8736"/>
                    <a:pt x="5843" y="8736"/>
                    <a:pt x="5666" y="8736"/>
                  </a:cubicBezTo>
                  <a:cubicBezTo>
                    <a:pt x="5489" y="8952"/>
                    <a:pt x="5311" y="9168"/>
                    <a:pt x="5134" y="9384"/>
                  </a:cubicBezTo>
                  <a:cubicBezTo>
                    <a:pt x="5134" y="9384"/>
                    <a:pt x="4957" y="9600"/>
                    <a:pt x="4957" y="9600"/>
                  </a:cubicBezTo>
                  <a:cubicBezTo>
                    <a:pt x="4780" y="9816"/>
                    <a:pt x="4603" y="10464"/>
                    <a:pt x="4426" y="10680"/>
                  </a:cubicBezTo>
                  <a:cubicBezTo>
                    <a:pt x="4249" y="10680"/>
                    <a:pt x="4249" y="10896"/>
                    <a:pt x="4072" y="10896"/>
                  </a:cubicBezTo>
                  <a:cubicBezTo>
                    <a:pt x="4072" y="11112"/>
                    <a:pt x="3895" y="11544"/>
                    <a:pt x="3895" y="11760"/>
                  </a:cubicBezTo>
                  <a:cubicBezTo>
                    <a:pt x="3718" y="11976"/>
                    <a:pt x="3541" y="12192"/>
                    <a:pt x="3364" y="12192"/>
                  </a:cubicBezTo>
                  <a:cubicBezTo>
                    <a:pt x="3364" y="12408"/>
                    <a:pt x="3187" y="12840"/>
                    <a:pt x="3010" y="13056"/>
                  </a:cubicBezTo>
                  <a:cubicBezTo>
                    <a:pt x="2833" y="13056"/>
                    <a:pt x="2656" y="13272"/>
                    <a:pt x="2656" y="13272"/>
                  </a:cubicBezTo>
                  <a:cubicBezTo>
                    <a:pt x="2479" y="13272"/>
                    <a:pt x="2125" y="13488"/>
                    <a:pt x="1948" y="13488"/>
                  </a:cubicBezTo>
                  <a:cubicBezTo>
                    <a:pt x="1948" y="13488"/>
                    <a:pt x="1770" y="13704"/>
                    <a:pt x="1593" y="13920"/>
                  </a:cubicBezTo>
                  <a:cubicBezTo>
                    <a:pt x="1593" y="13920"/>
                    <a:pt x="1416" y="13920"/>
                    <a:pt x="1239" y="13920"/>
                  </a:cubicBezTo>
                  <a:cubicBezTo>
                    <a:pt x="1239" y="13920"/>
                    <a:pt x="885" y="13920"/>
                    <a:pt x="885" y="13920"/>
                  </a:cubicBezTo>
                  <a:cubicBezTo>
                    <a:pt x="708" y="13920"/>
                    <a:pt x="531" y="13920"/>
                    <a:pt x="354" y="13920"/>
                  </a:cubicBezTo>
                  <a:cubicBezTo>
                    <a:pt x="354" y="13920"/>
                    <a:pt x="0" y="13920"/>
                    <a:pt x="0" y="13920"/>
                  </a:cubicBezTo>
                  <a:cubicBezTo>
                    <a:pt x="0" y="13704"/>
                    <a:pt x="177" y="13488"/>
                    <a:pt x="177" y="13488"/>
                  </a:cubicBezTo>
                  <a:cubicBezTo>
                    <a:pt x="177" y="13488"/>
                    <a:pt x="354" y="13272"/>
                    <a:pt x="354" y="13272"/>
                  </a:cubicBezTo>
                  <a:cubicBezTo>
                    <a:pt x="531" y="13272"/>
                    <a:pt x="708" y="13272"/>
                    <a:pt x="708" y="13056"/>
                  </a:cubicBezTo>
                  <a:cubicBezTo>
                    <a:pt x="708" y="13056"/>
                    <a:pt x="885" y="12840"/>
                    <a:pt x="885" y="12840"/>
                  </a:cubicBezTo>
                  <a:cubicBezTo>
                    <a:pt x="1062" y="12624"/>
                    <a:pt x="1062" y="12408"/>
                    <a:pt x="1062" y="12408"/>
                  </a:cubicBezTo>
                  <a:cubicBezTo>
                    <a:pt x="1239" y="12408"/>
                    <a:pt x="1416" y="12408"/>
                    <a:pt x="1416" y="12408"/>
                  </a:cubicBezTo>
                  <a:cubicBezTo>
                    <a:pt x="1593" y="12408"/>
                    <a:pt x="1770" y="12408"/>
                    <a:pt x="1948" y="12192"/>
                  </a:cubicBezTo>
                  <a:cubicBezTo>
                    <a:pt x="2125" y="12192"/>
                    <a:pt x="2302" y="11976"/>
                    <a:pt x="2479" y="11976"/>
                  </a:cubicBezTo>
                  <a:cubicBezTo>
                    <a:pt x="2479" y="11976"/>
                    <a:pt x="2833" y="11760"/>
                    <a:pt x="2833" y="11760"/>
                  </a:cubicBezTo>
                  <a:cubicBezTo>
                    <a:pt x="2833" y="11760"/>
                    <a:pt x="3010" y="11544"/>
                    <a:pt x="3010" y="11328"/>
                  </a:cubicBezTo>
                  <a:cubicBezTo>
                    <a:pt x="3010" y="11328"/>
                    <a:pt x="3010" y="11112"/>
                    <a:pt x="3010" y="11112"/>
                  </a:cubicBezTo>
                  <a:cubicBezTo>
                    <a:pt x="2833" y="11112"/>
                    <a:pt x="2656" y="11112"/>
                    <a:pt x="2656" y="11112"/>
                  </a:cubicBezTo>
                  <a:cubicBezTo>
                    <a:pt x="2479" y="11112"/>
                    <a:pt x="2302" y="11112"/>
                    <a:pt x="2125" y="10896"/>
                  </a:cubicBezTo>
                  <a:cubicBezTo>
                    <a:pt x="2125" y="10896"/>
                    <a:pt x="2125" y="10680"/>
                    <a:pt x="1948" y="10680"/>
                  </a:cubicBezTo>
                  <a:cubicBezTo>
                    <a:pt x="1948" y="10680"/>
                    <a:pt x="1948" y="10248"/>
                    <a:pt x="1948" y="10032"/>
                  </a:cubicBezTo>
                  <a:cubicBezTo>
                    <a:pt x="1948" y="10032"/>
                    <a:pt x="2125" y="9600"/>
                    <a:pt x="2125" y="9384"/>
                  </a:cubicBezTo>
                  <a:cubicBezTo>
                    <a:pt x="2125" y="9384"/>
                    <a:pt x="2125" y="9168"/>
                    <a:pt x="2125" y="8952"/>
                  </a:cubicBezTo>
                  <a:cubicBezTo>
                    <a:pt x="1948" y="8736"/>
                    <a:pt x="1948" y="8736"/>
                    <a:pt x="1948" y="8736"/>
                  </a:cubicBezTo>
                  <a:cubicBezTo>
                    <a:pt x="1948" y="8520"/>
                    <a:pt x="1948" y="8304"/>
                    <a:pt x="1948" y="8304"/>
                  </a:cubicBezTo>
                  <a:cubicBezTo>
                    <a:pt x="1948" y="8088"/>
                    <a:pt x="1948" y="8088"/>
                    <a:pt x="2125" y="7872"/>
                  </a:cubicBezTo>
                  <a:cubicBezTo>
                    <a:pt x="2125" y="7872"/>
                    <a:pt x="2302" y="7872"/>
                    <a:pt x="2302" y="7872"/>
                  </a:cubicBezTo>
                  <a:cubicBezTo>
                    <a:pt x="2479" y="7656"/>
                    <a:pt x="2479" y="7872"/>
                    <a:pt x="2656" y="7872"/>
                  </a:cubicBezTo>
                  <a:cubicBezTo>
                    <a:pt x="2656" y="7872"/>
                    <a:pt x="2833" y="8088"/>
                    <a:pt x="2833" y="8088"/>
                  </a:cubicBezTo>
                  <a:cubicBezTo>
                    <a:pt x="2833" y="8088"/>
                    <a:pt x="2833" y="8304"/>
                    <a:pt x="2833" y="8304"/>
                  </a:cubicBezTo>
                  <a:cubicBezTo>
                    <a:pt x="3010" y="8304"/>
                    <a:pt x="3187" y="8304"/>
                    <a:pt x="3187" y="8304"/>
                  </a:cubicBezTo>
                  <a:cubicBezTo>
                    <a:pt x="3364" y="8520"/>
                    <a:pt x="3541" y="8304"/>
                    <a:pt x="3718" y="8304"/>
                  </a:cubicBezTo>
                  <a:cubicBezTo>
                    <a:pt x="3718" y="8304"/>
                    <a:pt x="3895" y="8088"/>
                    <a:pt x="3895" y="8088"/>
                  </a:cubicBezTo>
                  <a:cubicBezTo>
                    <a:pt x="3895" y="7872"/>
                    <a:pt x="3895" y="7440"/>
                    <a:pt x="3895" y="7224"/>
                  </a:cubicBezTo>
                  <a:cubicBezTo>
                    <a:pt x="3718" y="7008"/>
                    <a:pt x="3895" y="6576"/>
                    <a:pt x="3718" y="6360"/>
                  </a:cubicBezTo>
                  <a:cubicBezTo>
                    <a:pt x="3718" y="6360"/>
                    <a:pt x="3541" y="6144"/>
                    <a:pt x="3541" y="6144"/>
                  </a:cubicBezTo>
                  <a:cubicBezTo>
                    <a:pt x="3541" y="6144"/>
                    <a:pt x="3541" y="5928"/>
                    <a:pt x="3541" y="5928"/>
                  </a:cubicBezTo>
                  <a:cubicBezTo>
                    <a:pt x="3541" y="5712"/>
                    <a:pt x="3718" y="5712"/>
                    <a:pt x="3718" y="5712"/>
                  </a:cubicBezTo>
                  <a:cubicBezTo>
                    <a:pt x="3895" y="5496"/>
                    <a:pt x="3718" y="5280"/>
                    <a:pt x="3718" y="5280"/>
                  </a:cubicBezTo>
                  <a:cubicBezTo>
                    <a:pt x="3718" y="5064"/>
                    <a:pt x="3541" y="4848"/>
                    <a:pt x="3541" y="4848"/>
                  </a:cubicBezTo>
                  <a:cubicBezTo>
                    <a:pt x="3541" y="4632"/>
                    <a:pt x="3364" y="4416"/>
                    <a:pt x="3187" y="4200"/>
                  </a:cubicBezTo>
                  <a:cubicBezTo>
                    <a:pt x="3187" y="4200"/>
                    <a:pt x="3010" y="3984"/>
                    <a:pt x="3010" y="3768"/>
                  </a:cubicBezTo>
                  <a:cubicBezTo>
                    <a:pt x="2833" y="3768"/>
                    <a:pt x="2656" y="3552"/>
                    <a:pt x="2656" y="3552"/>
                  </a:cubicBezTo>
                  <a:cubicBezTo>
                    <a:pt x="2479" y="3336"/>
                    <a:pt x="2302" y="3120"/>
                    <a:pt x="2302" y="2904"/>
                  </a:cubicBezTo>
                  <a:cubicBezTo>
                    <a:pt x="2302" y="2904"/>
                    <a:pt x="2302" y="2688"/>
                    <a:pt x="2302" y="2688"/>
                  </a:cubicBezTo>
                  <a:cubicBezTo>
                    <a:pt x="2302" y="2688"/>
                    <a:pt x="2479" y="2688"/>
                    <a:pt x="2479" y="2472"/>
                  </a:cubicBezTo>
                  <a:cubicBezTo>
                    <a:pt x="2656" y="2472"/>
                    <a:pt x="2833" y="2472"/>
                    <a:pt x="2833" y="2688"/>
                  </a:cubicBezTo>
                  <a:cubicBezTo>
                    <a:pt x="3010" y="2688"/>
                    <a:pt x="3187" y="2688"/>
                    <a:pt x="3364" y="2688"/>
                  </a:cubicBezTo>
                  <a:cubicBezTo>
                    <a:pt x="3541" y="2904"/>
                    <a:pt x="3718" y="3120"/>
                    <a:pt x="3895" y="3336"/>
                  </a:cubicBezTo>
                  <a:cubicBezTo>
                    <a:pt x="3895" y="3552"/>
                    <a:pt x="4249" y="3768"/>
                    <a:pt x="4249" y="3984"/>
                  </a:cubicBezTo>
                  <a:cubicBezTo>
                    <a:pt x="4249" y="3984"/>
                    <a:pt x="4426" y="4200"/>
                    <a:pt x="4426" y="4200"/>
                  </a:cubicBezTo>
                  <a:cubicBezTo>
                    <a:pt x="4426" y="4416"/>
                    <a:pt x="4603" y="4632"/>
                    <a:pt x="4780" y="4848"/>
                  </a:cubicBezTo>
                  <a:cubicBezTo>
                    <a:pt x="4780" y="4848"/>
                    <a:pt x="4957" y="4848"/>
                    <a:pt x="5134" y="4848"/>
                  </a:cubicBezTo>
                  <a:cubicBezTo>
                    <a:pt x="5311" y="4848"/>
                    <a:pt x="5489" y="4632"/>
                    <a:pt x="5489" y="4632"/>
                  </a:cubicBezTo>
                  <a:cubicBezTo>
                    <a:pt x="5666" y="4416"/>
                    <a:pt x="6020" y="4200"/>
                    <a:pt x="6020" y="4200"/>
                  </a:cubicBezTo>
                  <a:cubicBezTo>
                    <a:pt x="6197" y="3984"/>
                    <a:pt x="6551" y="3552"/>
                    <a:pt x="6728" y="3336"/>
                  </a:cubicBezTo>
                  <a:cubicBezTo>
                    <a:pt x="6728" y="3120"/>
                    <a:pt x="7082" y="2688"/>
                    <a:pt x="7082" y="2688"/>
                  </a:cubicBezTo>
                  <a:cubicBezTo>
                    <a:pt x="7082" y="2688"/>
                    <a:pt x="7436" y="2472"/>
                    <a:pt x="7613" y="2256"/>
                  </a:cubicBezTo>
                  <a:cubicBezTo>
                    <a:pt x="7613" y="2256"/>
                    <a:pt x="7790" y="1824"/>
                    <a:pt x="7967" y="1824"/>
                  </a:cubicBezTo>
                  <a:cubicBezTo>
                    <a:pt x="8144" y="1608"/>
                    <a:pt x="8321" y="1392"/>
                    <a:pt x="8498" y="1392"/>
                  </a:cubicBezTo>
                  <a:cubicBezTo>
                    <a:pt x="8498" y="1176"/>
                    <a:pt x="8675" y="1176"/>
                    <a:pt x="8852" y="960"/>
                  </a:cubicBezTo>
                  <a:cubicBezTo>
                    <a:pt x="8852" y="960"/>
                    <a:pt x="8852" y="744"/>
                    <a:pt x="8852" y="744"/>
                  </a:cubicBezTo>
                  <a:cubicBezTo>
                    <a:pt x="8852" y="528"/>
                    <a:pt x="9030" y="528"/>
                    <a:pt x="9207" y="312"/>
                  </a:cubicBezTo>
                  <a:cubicBezTo>
                    <a:pt x="9207" y="312"/>
                    <a:pt x="9207" y="96"/>
                    <a:pt x="9207" y="96"/>
                  </a:cubicBezTo>
                  <a:cubicBezTo>
                    <a:pt x="9384" y="96"/>
                    <a:pt x="9384" y="-120"/>
                    <a:pt x="9561" y="96"/>
                  </a:cubicBezTo>
                  <a:cubicBezTo>
                    <a:pt x="9561" y="96"/>
                    <a:pt x="9561" y="96"/>
                    <a:pt x="9561" y="96"/>
                  </a:cubicBezTo>
                  <a:cubicBezTo>
                    <a:pt x="9738" y="312"/>
                    <a:pt x="9738" y="528"/>
                    <a:pt x="9738" y="744"/>
                  </a:cubicBezTo>
                  <a:cubicBezTo>
                    <a:pt x="9738" y="744"/>
                    <a:pt x="9561" y="1176"/>
                    <a:pt x="9561" y="1176"/>
                  </a:cubicBezTo>
                  <a:cubicBezTo>
                    <a:pt x="9384" y="1392"/>
                    <a:pt x="9207" y="2040"/>
                    <a:pt x="9207" y="2256"/>
                  </a:cubicBezTo>
                  <a:cubicBezTo>
                    <a:pt x="9207" y="2688"/>
                    <a:pt x="9030" y="3120"/>
                    <a:pt x="8852" y="3336"/>
                  </a:cubicBezTo>
                  <a:cubicBezTo>
                    <a:pt x="8675" y="3552"/>
                    <a:pt x="8675" y="3768"/>
                    <a:pt x="8498" y="3768"/>
                  </a:cubicBezTo>
                  <a:cubicBezTo>
                    <a:pt x="8498" y="3984"/>
                    <a:pt x="8321" y="4200"/>
                    <a:pt x="8321" y="4200"/>
                  </a:cubicBezTo>
                  <a:cubicBezTo>
                    <a:pt x="8144" y="4200"/>
                    <a:pt x="8144" y="4416"/>
                    <a:pt x="7967" y="4416"/>
                  </a:cubicBezTo>
                  <a:cubicBezTo>
                    <a:pt x="7967" y="4632"/>
                    <a:pt x="7790" y="4848"/>
                    <a:pt x="7613" y="4848"/>
                  </a:cubicBezTo>
                  <a:cubicBezTo>
                    <a:pt x="7613" y="4848"/>
                    <a:pt x="7436" y="5064"/>
                    <a:pt x="7436" y="5064"/>
                  </a:cubicBezTo>
                  <a:cubicBezTo>
                    <a:pt x="7436" y="5280"/>
                    <a:pt x="7436" y="5496"/>
                    <a:pt x="7436" y="5496"/>
                  </a:cubicBezTo>
                  <a:cubicBezTo>
                    <a:pt x="7436" y="5496"/>
                    <a:pt x="7613" y="5712"/>
                    <a:pt x="7790" y="5712"/>
                  </a:cubicBezTo>
                  <a:cubicBezTo>
                    <a:pt x="7790" y="5928"/>
                    <a:pt x="7967" y="5928"/>
                    <a:pt x="7967" y="5928"/>
                  </a:cubicBezTo>
                  <a:cubicBezTo>
                    <a:pt x="8144" y="5928"/>
                    <a:pt x="8321" y="5928"/>
                    <a:pt x="8498" y="5928"/>
                  </a:cubicBezTo>
                  <a:cubicBezTo>
                    <a:pt x="8675" y="5928"/>
                    <a:pt x="8852" y="5712"/>
                    <a:pt x="8852" y="5712"/>
                  </a:cubicBezTo>
                  <a:cubicBezTo>
                    <a:pt x="9030" y="5496"/>
                    <a:pt x="9207" y="5496"/>
                    <a:pt x="9207" y="5496"/>
                  </a:cubicBezTo>
                  <a:cubicBezTo>
                    <a:pt x="9207" y="5496"/>
                    <a:pt x="9384" y="5280"/>
                    <a:pt x="9384" y="5280"/>
                  </a:cubicBezTo>
                  <a:cubicBezTo>
                    <a:pt x="9561" y="5280"/>
                    <a:pt x="9915" y="5280"/>
                    <a:pt x="10092" y="5280"/>
                  </a:cubicBezTo>
                  <a:cubicBezTo>
                    <a:pt x="10092" y="5280"/>
                    <a:pt x="10269" y="5496"/>
                    <a:pt x="10446" y="5496"/>
                  </a:cubicBezTo>
                  <a:cubicBezTo>
                    <a:pt x="10446" y="5496"/>
                    <a:pt x="10623" y="5712"/>
                    <a:pt x="10623" y="5928"/>
                  </a:cubicBezTo>
                  <a:cubicBezTo>
                    <a:pt x="10800" y="5928"/>
                    <a:pt x="10977" y="6144"/>
                    <a:pt x="10977" y="6144"/>
                  </a:cubicBezTo>
                  <a:cubicBezTo>
                    <a:pt x="11154" y="6144"/>
                    <a:pt x="11331" y="6360"/>
                    <a:pt x="11331" y="6360"/>
                  </a:cubicBezTo>
                  <a:cubicBezTo>
                    <a:pt x="11508" y="6360"/>
                    <a:pt x="11685" y="6576"/>
                    <a:pt x="11862" y="6792"/>
                  </a:cubicBezTo>
                  <a:cubicBezTo>
                    <a:pt x="12039" y="6792"/>
                    <a:pt x="12039" y="7008"/>
                    <a:pt x="12216" y="7224"/>
                  </a:cubicBezTo>
                  <a:cubicBezTo>
                    <a:pt x="12216" y="7224"/>
                    <a:pt x="12393" y="7656"/>
                    <a:pt x="12393" y="7656"/>
                  </a:cubicBezTo>
                  <a:cubicBezTo>
                    <a:pt x="12393" y="7872"/>
                    <a:pt x="12570" y="8088"/>
                    <a:pt x="12570" y="8088"/>
                  </a:cubicBezTo>
                  <a:cubicBezTo>
                    <a:pt x="12570" y="8304"/>
                    <a:pt x="12393" y="8520"/>
                    <a:pt x="12393" y="8520"/>
                  </a:cubicBezTo>
                  <a:cubicBezTo>
                    <a:pt x="12393" y="8736"/>
                    <a:pt x="12216" y="8952"/>
                    <a:pt x="12216" y="9168"/>
                  </a:cubicBezTo>
                  <a:cubicBezTo>
                    <a:pt x="12216" y="9168"/>
                    <a:pt x="12393" y="9168"/>
                    <a:pt x="12393" y="9384"/>
                  </a:cubicBezTo>
                  <a:cubicBezTo>
                    <a:pt x="12393" y="9384"/>
                    <a:pt x="12570" y="9384"/>
                    <a:pt x="12570" y="9384"/>
                  </a:cubicBezTo>
                  <a:cubicBezTo>
                    <a:pt x="12748" y="9600"/>
                    <a:pt x="12925" y="9600"/>
                    <a:pt x="12925" y="9600"/>
                  </a:cubicBezTo>
                  <a:cubicBezTo>
                    <a:pt x="13102" y="9600"/>
                    <a:pt x="13279" y="9816"/>
                    <a:pt x="13456" y="9816"/>
                  </a:cubicBezTo>
                  <a:cubicBezTo>
                    <a:pt x="13633" y="10032"/>
                    <a:pt x="14164" y="9816"/>
                    <a:pt x="14341" y="9816"/>
                  </a:cubicBezTo>
                  <a:cubicBezTo>
                    <a:pt x="14518" y="9816"/>
                    <a:pt x="14695" y="9600"/>
                    <a:pt x="14695" y="9600"/>
                  </a:cubicBezTo>
                  <a:cubicBezTo>
                    <a:pt x="14695" y="9600"/>
                    <a:pt x="14872" y="9816"/>
                    <a:pt x="15049" y="9816"/>
                  </a:cubicBezTo>
                  <a:cubicBezTo>
                    <a:pt x="15226" y="9816"/>
                    <a:pt x="15580" y="9816"/>
                    <a:pt x="15757" y="9816"/>
                  </a:cubicBezTo>
                  <a:cubicBezTo>
                    <a:pt x="15757" y="9816"/>
                    <a:pt x="16289" y="10032"/>
                    <a:pt x="16466" y="10032"/>
                  </a:cubicBezTo>
                  <a:cubicBezTo>
                    <a:pt x="16643" y="10032"/>
                    <a:pt x="16820" y="10032"/>
                    <a:pt x="16997" y="9816"/>
                  </a:cubicBezTo>
                  <a:cubicBezTo>
                    <a:pt x="17174" y="9816"/>
                    <a:pt x="17351" y="9600"/>
                    <a:pt x="17528" y="9600"/>
                  </a:cubicBezTo>
                  <a:cubicBezTo>
                    <a:pt x="17528" y="9384"/>
                    <a:pt x="17705" y="9384"/>
                    <a:pt x="17705" y="9384"/>
                  </a:cubicBezTo>
                  <a:cubicBezTo>
                    <a:pt x="17882" y="9168"/>
                    <a:pt x="17882" y="9168"/>
                    <a:pt x="18059" y="8952"/>
                  </a:cubicBezTo>
                  <a:cubicBezTo>
                    <a:pt x="18059" y="8952"/>
                    <a:pt x="18236" y="8952"/>
                    <a:pt x="18413" y="8952"/>
                  </a:cubicBezTo>
                  <a:cubicBezTo>
                    <a:pt x="18590" y="8952"/>
                    <a:pt x="18944" y="8736"/>
                    <a:pt x="19121" y="8736"/>
                  </a:cubicBezTo>
                  <a:cubicBezTo>
                    <a:pt x="19298" y="8736"/>
                    <a:pt x="19652" y="8736"/>
                    <a:pt x="19652" y="8736"/>
                  </a:cubicBezTo>
                  <a:cubicBezTo>
                    <a:pt x="19830" y="8952"/>
                    <a:pt x="20007" y="9384"/>
                    <a:pt x="20007" y="9384"/>
                  </a:cubicBezTo>
                  <a:cubicBezTo>
                    <a:pt x="20007" y="9384"/>
                    <a:pt x="20184" y="9600"/>
                    <a:pt x="20184" y="9600"/>
                  </a:cubicBezTo>
                  <a:cubicBezTo>
                    <a:pt x="20184" y="9816"/>
                    <a:pt x="20361" y="10032"/>
                    <a:pt x="20361" y="10032"/>
                  </a:cubicBezTo>
                  <a:cubicBezTo>
                    <a:pt x="20361" y="10032"/>
                    <a:pt x="20538" y="10248"/>
                    <a:pt x="20715" y="10464"/>
                  </a:cubicBezTo>
                  <a:cubicBezTo>
                    <a:pt x="20715" y="10680"/>
                    <a:pt x="20715" y="10896"/>
                    <a:pt x="20715" y="11112"/>
                  </a:cubicBezTo>
                  <a:cubicBezTo>
                    <a:pt x="20715" y="11328"/>
                    <a:pt x="20715" y="11976"/>
                    <a:pt x="20715" y="12192"/>
                  </a:cubicBezTo>
                  <a:cubicBezTo>
                    <a:pt x="20715" y="12408"/>
                    <a:pt x="20715" y="12624"/>
                    <a:pt x="20715" y="12840"/>
                  </a:cubicBezTo>
                  <a:cubicBezTo>
                    <a:pt x="20715" y="13056"/>
                    <a:pt x="20892" y="13488"/>
                    <a:pt x="20892" y="13704"/>
                  </a:cubicBezTo>
                  <a:cubicBezTo>
                    <a:pt x="20892" y="13920"/>
                    <a:pt x="21069" y="14352"/>
                    <a:pt x="21069" y="14568"/>
                  </a:cubicBezTo>
                  <a:cubicBezTo>
                    <a:pt x="21069" y="14784"/>
                    <a:pt x="21069" y="15000"/>
                    <a:pt x="21069" y="15216"/>
                  </a:cubicBezTo>
                  <a:cubicBezTo>
                    <a:pt x="21069" y="15432"/>
                    <a:pt x="20892" y="15648"/>
                    <a:pt x="20892" y="15864"/>
                  </a:cubicBezTo>
                  <a:cubicBezTo>
                    <a:pt x="20892" y="16080"/>
                    <a:pt x="20715" y="16296"/>
                    <a:pt x="20715" y="16512"/>
                  </a:cubicBezTo>
                  <a:cubicBezTo>
                    <a:pt x="20715" y="16728"/>
                    <a:pt x="20538" y="17160"/>
                    <a:pt x="20715" y="17376"/>
                  </a:cubicBezTo>
                  <a:cubicBezTo>
                    <a:pt x="20715" y="17376"/>
                    <a:pt x="20715" y="17376"/>
                    <a:pt x="20892" y="17376"/>
                  </a:cubicBezTo>
                  <a:cubicBezTo>
                    <a:pt x="20892" y="17592"/>
                    <a:pt x="21069" y="17808"/>
                    <a:pt x="21069" y="17808"/>
                  </a:cubicBezTo>
                  <a:cubicBezTo>
                    <a:pt x="21069" y="18024"/>
                    <a:pt x="21246" y="18024"/>
                    <a:pt x="21246" y="18240"/>
                  </a:cubicBezTo>
                  <a:cubicBezTo>
                    <a:pt x="21246" y="18240"/>
                    <a:pt x="21423" y="18456"/>
                    <a:pt x="21423" y="18672"/>
                  </a:cubicBezTo>
                  <a:cubicBezTo>
                    <a:pt x="21423" y="18672"/>
                    <a:pt x="21423" y="19104"/>
                    <a:pt x="21423" y="193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5" name="Freeform 107">
              <a:extLst>
                <a:ext uri="{FF2B5EF4-FFF2-40B4-BE49-F238E27FC236}">
                  <a16:creationId xmlns:a16="http://schemas.microsoft.com/office/drawing/2014/main" id="{DD3EF133-92D0-459F-BAE3-4D1D70EC9901}"/>
                </a:ext>
              </a:extLst>
            </p:cNvPr>
            <p:cNvSpPr/>
            <p:nvPr/>
          </p:nvSpPr>
          <p:spPr>
            <a:xfrm>
              <a:off x="5987256" y="2234680"/>
              <a:ext cx="165845" cy="407584"/>
            </a:xfrm>
            <a:custGeom>
              <a:avLst/>
              <a:gdLst/>
              <a:ahLst/>
              <a:cxnLst>
                <a:cxn ang="0">
                  <a:pos x="wd2" y="hd2"/>
                </a:cxn>
                <a:cxn ang="5400000">
                  <a:pos x="wd2" y="hd2"/>
                </a:cxn>
                <a:cxn ang="10800000">
                  <a:pos x="wd2" y="hd2"/>
                </a:cxn>
                <a:cxn ang="16200000">
                  <a:pos x="wd2" y="hd2"/>
                </a:cxn>
              </a:cxnLst>
              <a:rect l="0" t="0" r="r" b="b"/>
              <a:pathLst>
                <a:path w="21600" h="21600" extrusionOk="0">
                  <a:moveTo>
                    <a:pt x="21600" y="19830"/>
                  </a:moveTo>
                  <a:cubicBezTo>
                    <a:pt x="21600" y="20184"/>
                    <a:pt x="21600" y="20538"/>
                    <a:pt x="20736" y="20892"/>
                  </a:cubicBezTo>
                  <a:cubicBezTo>
                    <a:pt x="20736" y="20892"/>
                    <a:pt x="19872" y="21600"/>
                    <a:pt x="19008" y="21600"/>
                  </a:cubicBezTo>
                  <a:cubicBezTo>
                    <a:pt x="19008" y="21600"/>
                    <a:pt x="18144" y="21246"/>
                    <a:pt x="18144" y="20892"/>
                  </a:cubicBezTo>
                  <a:cubicBezTo>
                    <a:pt x="18144" y="20892"/>
                    <a:pt x="16416" y="20892"/>
                    <a:pt x="16416" y="20892"/>
                  </a:cubicBezTo>
                  <a:cubicBezTo>
                    <a:pt x="15552" y="20892"/>
                    <a:pt x="14688" y="20892"/>
                    <a:pt x="14688" y="20538"/>
                  </a:cubicBezTo>
                  <a:cubicBezTo>
                    <a:pt x="14688" y="20538"/>
                    <a:pt x="12960" y="20538"/>
                    <a:pt x="12960" y="20184"/>
                  </a:cubicBezTo>
                  <a:cubicBezTo>
                    <a:pt x="12096" y="20184"/>
                    <a:pt x="12096" y="20184"/>
                    <a:pt x="12096" y="20184"/>
                  </a:cubicBezTo>
                  <a:cubicBezTo>
                    <a:pt x="12096" y="19830"/>
                    <a:pt x="11232" y="19121"/>
                    <a:pt x="11232" y="19121"/>
                  </a:cubicBezTo>
                  <a:cubicBezTo>
                    <a:pt x="10368" y="18767"/>
                    <a:pt x="9504" y="18413"/>
                    <a:pt x="9504" y="18413"/>
                  </a:cubicBezTo>
                  <a:cubicBezTo>
                    <a:pt x="8640" y="18059"/>
                    <a:pt x="8640" y="17705"/>
                    <a:pt x="7776" y="17705"/>
                  </a:cubicBezTo>
                  <a:cubicBezTo>
                    <a:pt x="7776" y="17351"/>
                    <a:pt x="6048" y="17351"/>
                    <a:pt x="6048" y="16997"/>
                  </a:cubicBezTo>
                  <a:cubicBezTo>
                    <a:pt x="6048" y="16997"/>
                    <a:pt x="4320" y="16643"/>
                    <a:pt x="4320" y="16643"/>
                  </a:cubicBezTo>
                  <a:cubicBezTo>
                    <a:pt x="3456" y="16289"/>
                    <a:pt x="3456" y="15934"/>
                    <a:pt x="3456" y="15934"/>
                  </a:cubicBezTo>
                  <a:cubicBezTo>
                    <a:pt x="3456" y="15580"/>
                    <a:pt x="3456" y="15226"/>
                    <a:pt x="3456" y="15226"/>
                  </a:cubicBezTo>
                  <a:cubicBezTo>
                    <a:pt x="3456" y="15226"/>
                    <a:pt x="4320" y="14872"/>
                    <a:pt x="4320" y="14518"/>
                  </a:cubicBezTo>
                  <a:cubicBezTo>
                    <a:pt x="4320" y="14518"/>
                    <a:pt x="5184" y="14518"/>
                    <a:pt x="6048" y="14164"/>
                  </a:cubicBezTo>
                  <a:cubicBezTo>
                    <a:pt x="6048" y="14164"/>
                    <a:pt x="6912" y="13810"/>
                    <a:pt x="7776" y="13456"/>
                  </a:cubicBezTo>
                  <a:cubicBezTo>
                    <a:pt x="7776" y="13456"/>
                    <a:pt x="8640" y="13102"/>
                    <a:pt x="9504" y="13102"/>
                  </a:cubicBezTo>
                  <a:cubicBezTo>
                    <a:pt x="9504" y="12748"/>
                    <a:pt x="9504" y="12748"/>
                    <a:pt x="9504" y="12393"/>
                  </a:cubicBezTo>
                  <a:cubicBezTo>
                    <a:pt x="9504" y="12393"/>
                    <a:pt x="8640" y="12393"/>
                    <a:pt x="8640" y="12393"/>
                  </a:cubicBezTo>
                  <a:cubicBezTo>
                    <a:pt x="7776" y="12393"/>
                    <a:pt x="6912" y="12393"/>
                    <a:pt x="6048" y="12393"/>
                  </a:cubicBezTo>
                  <a:cubicBezTo>
                    <a:pt x="6048" y="12393"/>
                    <a:pt x="5184" y="12393"/>
                    <a:pt x="4320" y="12039"/>
                  </a:cubicBezTo>
                  <a:cubicBezTo>
                    <a:pt x="3456" y="12039"/>
                    <a:pt x="3456" y="11685"/>
                    <a:pt x="2592" y="11685"/>
                  </a:cubicBezTo>
                  <a:cubicBezTo>
                    <a:pt x="2592" y="11331"/>
                    <a:pt x="1728" y="10977"/>
                    <a:pt x="1728" y="10977"/>
                  </a:cubicBezTo>
                  <a:cubicBezTo>
                    <a:pt x="1728" y="10623"/>
                    <a:pt x="1728" y="9915"/>
                    <a:pt x="1728" y="9561"/>
                  </a:cubicBezTo>
                  <a:cubicBezTo>
                    <a:pt x="1728" y="9561"/>
                    <a:pt x="1728" y="9207"/>
                    <a:pt x="1728" y="8852"/>
                  </a:cubicBezTo>
                  <a:cubicBezTo>
                    <a:pt x="1728" y="8852"/>
                    <a:pt x="2592" y="8498"/>
                    <a:pt x="2592" y="8144"/>
                  </a:cubicBezTo>
                  <a:cubicBezTo>
                    <a:pt x="2592" y="8144"/>
                    <a:pt x="2592" y="8144"/>
                    <a:pt x="1728" y="7790"/>
                  </a:cubicBezTo>
                  <a:cubicBezTo>
                    <a:pt x="1728" y="7790"/>
                    <a:pt x="864" y="7790"/>
                    <a:pt x="864" y="7436"/>
                  </a:cubicBezTo>
                  <a:cubicBezTo>
                    <a:pt x="864" y="7436"/>
                    <a:pt x="864" y="6728"/>
                    <a:pt x="864" y="6374"/>
                  </a:cubicBezTo>
                  <a:cubicBezTo>
                    <a:pt x="864" y="6020"/>
                    <a:pt x="864" y="5666"/>
                    <a:pt x="864" y="5311"/>
                  </a:cubicBezTo>
                  <a:cubicBezTo>
                    <a:pt x="864" y="4957"/>
                    <a:pt x="864" y="4249"/>
                    <a:pt x="864" y="4249"/>
                  </a:cubicBezTo>
                  <a:cubicBezTo>
                    <a:pt x="864" y="3895"/>
                    <a:pt x="0" y="3187"/>
                    <a:pt x="0" y="2833"/>
                  </a:cubicBezTo>
                  <a:cubicBezTo>
                    <a:pt x="0" y="2479"/>
                    <a:pt x="0" y="2125"/>
                    <a:pt x="0" y="1770"/>
                  </a:cubicBezTo>
                  <a:cubicBezTo>
                    <a:pt x="0" y="1770"/>
                    <a:pt x="864" y="1770"/>
                    <a:pt x="864" y="1416"/>
                  </a:cubicBezTo>
                  <a:cubicBezTo>
                    <a:pt x="1728" y="1416"/>
                    <a:pt x="1728" y="1062"/>
                    <a:pt x="2592" y="1062"/>
                  </a:cubicBezTo>
                  <a:cubicBezTo>
                    <a:pt x="2592" y="708"/>
                    <a:pt x="3456" y="708"/>
                    <a:pt x="4320" y="354"/>
                  </a:cubicBezTo>
                  <a:cubicBezTo>
                    <a:pt x="4320" y="354"/>
                    <a:pt x="5184" y="0"/>
                    <a:pt x="6048" y="0"/>
                  </a:cubicBezTo>
                  <a:cubicBezTo>
                    <a:pt x="6048" y="0"/>
                    <a:pt x="6912" y="354"/>
                    <a:pt x="7776" y="708"/>
                  </a:cubicBezTo>
                  <a:cubicBezTo>
                    <a:pt x="7776" y="708"/>
                    <a:pt x="8640" y="1062"/>
                    <a:pt x="9504" y="1062"/>
                  </a:cubicBezTo>
                  <a:cubicBezTo>
                    <a:pt x="10368" y="1062"/>
                    <a:pt x="11232" y="1416"/>
                    <a:pt x="12096" y="1416"/>
                  </a:cubicBezTo>
                  <a:cubicBezTo>
                    <a:pt x="12960" y="1416"/>
                    <a:pt x="14688" y="1770"/>
                    <a:pt x="15552" y="1770"/>
                  </a:cubicBezTo>
                  <a:cubicBezTo>
                    <a:pt x="16416" y="1770"/>
                    <a:pt x="17280" y="1770"/>
                    <a:pt x="17280" y="2125"/>
                  </a:cubicBezTo>
                  <a:cubicBezTo>
                    <a:pt x="17280" y="2125"/>
                    <a:pt x="18144" y="2125"/>
                    <a:pt x="19008" y="2479"/>
                  </a:cubicBezTo>
                  <a:cubicBezTo>
                    <a:pt x="19008" y="2479"/>
                    <a:pt x="19008" y="2833"/>
                    <a:pt x="19008" y="2833"/>
                  </a:cubicBezTo>
                  <a:cubicBezTo>
                    <a:pt x="19008" y="3187"/>
                    <a:pt x="19008" y="3187"/>
                    <a:pt x="19008" y="3541"/>
                  </a:cubicBezTo>
                  <a:cubicBezTo>
                    <a:pt x="18144" y="3541"/>
                    <a:pt x="17280" y="3895"/>
                    <a:pt x="17280" y="4249"/>
                  </a:cubicBezTo>
                  <a:cubicBezTo>
                    <a:pt x="17280" y="4249"/>
                    <a:pt x="17280" y="4603"/>
                    <a:pt x="17280" y="4957"/>
                  </a:cubicBezTo>
                  <a:cubicBezTo>
                    <a:pt x="16416" y="5311"/>
                    <a:pt x="16416" y="5666"/>
                    <a:pt x="16416" y="6020"/>
                  </a:cubicBezTo>
                  <a:cubicBezTo>
                    <a:pt x="16416" y="6020"/>
                    <a:pt x="15552" y="6728"/>
                    <a:pt x="15552" y="7082"/>
                  </a:cubicBezTo>
                  <a:cubicBezTo>
                    <a:pt x="15552" y="7436"/>
                    <a:pt x="15552" y="8144"/>
                    <a:pt x="14688" y="8144"/>
                  </a:cubicBezTo>
                  <a:cubicBezTo>
                    <a:pt x="14688" y="8498"/>
                    <a:pt x="14688" y="8852"/>
                    <a:pt x="14688" y="9207"/>
                  </a:cubicBezTo>
                  <a:cubicBezTo>
                    <a:pt x="14688" y="9207"/>
                    <a:pt x="13824" y="9561"/>
                    <a:pt x="13824" y="9915"/>
                  </a:cubicBezTo>
                  <a:cubicBezTo>
                    <a:pt x="12960" y="10269"/>
                    <a:pt x="12960" y="10269"/>
                    <a:pt x="12960" y="10623"/>
                  </a:cubicBezTo>
                  <a:cubicBezTo>
                    <a:pt x="12096" y="10977"/>
                    <a:pt x="12096" y="11331"/>
                    <a:pt x="12096" y="11685"/>
                  </a:cubicBezTo>
                  <a:cubicBezTo>
                    <a:pt x="12096" y="12039"/>
                    <a:pt x="12960" y="12393"/>
                    <a:pt x="12960" y="12748"/>
                  </a:cubicBezTo>
                  <a:cubicBezTo>
                    <a:pt x="12960" y="12748"/>
                    <a:pt x="13824" y="13102"/>
                    <a:pt x="13824" y="13456"/>
                  </a:cubicBezTo>
                  <a:cubicBezTo>
                    <a:pt x="14688" y="13810"/>
                    <a:pt x="16416" y="14518"/>
                    <a:pt x="17280" y="14872"/>
                  </a:cubicBezTo>
                  <a:cubicBezTo>
                    <a:pt x="18144" y="15226"/>
                    <a:pt x="19008" y="15580"/>
                    <a:pt x="19872" y="15934"/>
                  </a:cubicBezTo>
                  <a:cubicBezTo>
                    <a:pt x="19872" y="16289"/>
                    <a:pt x="19872" y="16997"/>
                    <a:pt x="20736" y="17351"/>
                  </a:cubicBezTo>
                  <a:cubicBezTo>
                    <a:pt x="20736" y="18059"/>
                    <a:pt x="21600" y="19121"/>
                    <a:pt x="21600" y="1983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6" name="Freeform 108">
              <a:extLst>
                <a:ext uri="{FF2B5EF4-FFF2-40B4-BE49-F238E27FC236}">
                  <a16:creationId xmlns:a16="http://schemas.microsoft.com/office/drawing/2014/main" id="{34F049B7-F48F-4A2E-B6E0-7E815359E708}"/>
                </a:ext>
              </a:extLst>
            </p:cNvPr>
            <p:cNvSpPr/>
            <p:nvPr/>
          </p:nvSpPr>
          <p:spPr>
            <a:xfrm>
              <a:off x="5987256" y="2234680"/>
              <a:ext cx="165845" cy="407584"/>
            </a:xfrm>
            <a:custGeom>
              <a:avLst/>
              <a:gdLst/>
              <a:ahLst/>
              <a:cxnLst>
                <a:cxn ang="0">
                  <a:pos x="wd2" y="hd2"/>
                </a:cxn>
                <a:cxn ang="5400000">
                  <a:pos x="wd2" y="hd2"/>
                </a:cxn>
                <a:cxn ang="10800000">
                  <a:pos x="wd2" y="hd2"/>
                </a:cxn>
                <a:cxn ang="16200000">
                  <a:pos x="wd2" y="hd2"/>
                </a:cxn>
              </a:cxnLst>
              <a:rect l="0" t="0" r="r" b="b"/>
              <a:pathLst>
                <a:path w="21600" h="21600" extrusionOk="0">
                  <a:moveTo>
                    <a:pt x="21600" y="19830"/>
                  </a:moveTo>
                  <a:cubicBezTo>
                    <a:pt x="21600" y="20184"/>
                    <a:pt x="21600" y="20538"/>
                    <a:pt x="20736" y="20892"/>
                  </a:cubicBezTo>
                  <a:cubicBezTo>
                    <a:pt x="20736" y="20892"/>
                    <a:pt x="19872" y="21600"/>
                    <a:pt x="19008" y="21600"/>
                  </a:cubicBezTo>
                  <a:cubicBezTo>
                    <a:pt x="19008" y="21600"/>
                    <a:pt x="18144" y="21246"/>
                    <a:pt x="18144" y="20892"/>
                  </a:cubicBezTo>
                  <a:cubicBezTo>
                    <a:pt x="18144" y="20892"/>
                    <a:pt x="16416" y="20892"/>
                    <a:pt x="16416" y="20892"/>
                  </a:cubicBezTo>
                  <a:cubicBezTo>
                    <a:pt x="15552" y="20892"/>
                    <a:pt x="14688" y="20892"/>
                    <a:pt x="14688" y="20538"/>
                  </a:cubicBezTo>
                  <a:cubicBezTo>
                    <a:pt x="14688" y="20538"/>
                    <a:pt x="12960" y="20538"/>
                    <a:pt x="12960" y="20184"/>
                  </a:cubicBezTo>
                  <a:cubicBezTo>
                    <a:pt x="12096" y="20184"/>
                    <a:pt x="12096" y="20184"/>
                    <a:pt x="12096" y="20184"/>
                  </a:cubicBezTo>
                  <a:cubicBezTo>
                    <a:pt x="12096" y="19830"/>
                    <a:pt x="11232" y="19121"/>
                    <a:pt x="11232" y="19121"/>
                  </a:cubicBezTo>
                  <a:cubicBezTo>
                    <a:pt x="10368" y="18767"/>
                    <a:pt x="9504" y="18413"/>
                    <a:pt x="9504" y="18413"/>
                  </a:cubicBezTo>
                  <a:cubicBezTo>
                    <a:pt x="8640" y="18059"/>
                    <a:pt x="8640" y="17705"/>
                    <a:pt x="7776" y="17705"/>
                  </a:cubicBezTo>
                  <a:cubicBezTo>
                    <a:pt x="7776" y="17351"/>
                    <a:pt x="6048" y="17351"/>
                    <a:pt x="6048" y="16997"/>
                  </a:cubicBezTo>
                  <a:cubicBezTo>
                    <a:pt x="6048" y="16997"/>
                    <a:pt x="4320" y="16643"/>
                    <a:pt x="4320" y="16643"/>
                  </a:cubicBezTo>
                  <a:cubicBezTo>
                    <a:pt x="3456" y="16289"/>
                    <a:pt x="3456" y="15934"/>
                    <a:pt x="3456" y="15934"/>
                  </a:cubicBezTo>
                  <a:cubicBezTo>
                    <a:pt x="3456" y="15580"/>
                    <a:pt x="3456" y="15226"/>
                    <a:pt x="3456" y="15226"/>
                  </a:cubicBezTo>
                  <a:cubicBezTo>
                    <a:pt x="3456" y="15226"/>
                    <a:pt x="4320" y="14872"/>
                    <a:pt x="4320" y="14518"/>
                  </a:cubicBezTo>
                  <a:cubicBezTo>
                    <a:pt x="4320" y="14518"/>
                    <a:pt x="5184" y="14518"/>
                    <a:pt x="6048" y="14164"/>
                  </a:cubicBezTo>
                  <a:cubicBezTo>
                    <a:pt x="6048" y="14164"/>
                    <a:pt x="6912" y="13810"/>
                    <a:pt x="7776" y="13456"/>
                  </a:cubicBezTo>
                  <a:cubicBezTo>
                    <a:pt x="7776" y="13456"/>
                    <a:pt x="8640" y="13102"/>
                    <a:pt x="9504" y="13102"/>
                  </a:cubicBezTo>
                  <a:cubicBezTo>
                    <a:pt x="9504" y="12748"/>
                    <a:pt x="9504" y="12748"/>
                    <a:pt x="9504" y="12393"/>
                  </a:cubicBezTo>
                  <a:cubicBezTo>
                    <a:pt x="9504" y="12393"/>
                    <a:pt x="8640" y="12393"/>
                    <a:pt x="8640" y="12393"/>
                  </a:cubicBezTo>
                  <a:cubicBezTo>
                    <a:pt x="7776" y="12393"/>
                    <a:pt x="6912" y="12393"/>
                    <a:pt x="6048" y="12393"/>
                  </a:cubicBezTo>
                  <a:cubicBezTo>
                    <a:pt x="6048" y="12393"/>
                    <a:pt x="5184" y="12393"/>
                    <a:pt x="4320" y="12039"/>
                  </a:cubicBezTo>
                  <a:cubicBezTo>
                    <a:pt x="3456" y="12039"/>
                    <a:pt x="3456" y="11685"/>
                    <a:pt x="2592" y="11685"/>
                  </a:cubicBezTo>
                  <a:cubicBezTo>
                    <a:pt x="2592" y="11331"/>
                    <a:pt x="1728" y="10977"/>
                    <a:pt x="1728" y="10977"/>
                  </a:cubicBezTo>
                  <a:cubicBezTo>
                    <a:pt x="1728" y="10623"/>
                    <a:pt x="1728" y="9915"/>
                    <a:pt x="1728" y="9561"/>
                  </a:cubicBezTo>
                  <a:cubicBezTo>
                    <a:pt x="1728" y="9561"/>
                    <a:pt x="1728" y="9207"/>
                    <a:pt x="1728" y="8852"/>
                  </a:cubicBezTo>
                  <a:cubicBezTo>
                    <a:pt x="1728" y="8852"/>
                    <a:pt x="2592" y="8498"/>
                    <a:pt x="2592" y="8144"/>
                  </a:cubicBezTo>
                  <a:cubicBezTo>
                    <a:pt x="2592" y="8144"/>
                    <a:pt x="2592" y="8144"/>
                    <a:pt x="1728" y="7790"/>
                  </a:cubicBezTo>
                  <a:cubicBezTo>
                    <a:pt x="1728" y="7790"/>
                    <a:pt x="864" y="7790"/>
                    <a:pt x="864" y="7436"/>
                  </a:cubicBezTo>
                  <a:cubicBezTo>
                    <a:pt x="864" y="7436"/>
                    <a:pt x="864" y="6728"/>
                    <a:pt x="864" y="6374"/>
                  </a:cubicBezTo>
                  <a:cubicBezTo>
                    <a:pt x="864" y="6020"/>
                    <a:pt x="864" y="5666"/>
                    <a:pt x="864" y="5311"/>
                  </a:cubicBezTo>
                  <a:cubicBezTo>
                    <a:pt x="864" y="4957"/>
                    <a:pt x="864" y="4249"/>
                    <a:pt x="864" y="4249"/>
                  </a:cubicBezTo>
                  <a:cubicBezTo>
                    <a:pt x="864" y="3895"/>
                    <a:pt x="0" y="3187"/>
                    <a:pt x="0" y="2833"/>
                  </a:cubicBezTo>
                  <a:cubicBezTo>
                    <a:pt x="0" y="2479"/>
                    <a:pt x="0" y="2125"/>
                    <a:pt x="0" y="1770"/>
                  </a:cubicBezTo>
                  <a:cubicBezTo>
                    <a:pt x="0" y="1770"/>
                    <a:pt x="864" y="1770"/>
                    <a:pt x="864" y="1416"/>
                  </a:cubicBezTo>
                  <a:cubicBezTo>
                    <a:pt x="1728" y="1416"/>
                    <a:pt x="1728" y="1062"/>
                    <a:pt x="2592" y="1062"/>
                  </a:cubicBezTo>
                  <a:cubicBezTo>
                    <a:pt x="2592" y="708"/>
                    <a:pt x="3456" y="708"/>
                    <a:pt x="4320" y="354"/>
                  </a:cubicBezTo>
                  <a:cubicBezTo>
                    <a:pt x="4320" y="354"/>
                    <a:pt x="5184" y="0"/>
                    <a:pt x="6048" y="0"/>
                  </a:cubicBezTo>
                  <a:cubicBezTo>
                    <a:pt x="6048" y="0"/>
                    <a:pt x="6912" y="354"/>
                    <a:pt x="7776" y="708"/>
                  </a:cubicBezTo>
                  <a:cubicBezTo>
                    <a:pt x="7776" y="708"/>
                    <a:pt x="8640" y="1062"/>
                    <a:pt x="9504" y="1062"/>
                  </a:cubicBezTo>
                  <a:cubicBezTo>
                    <a:pt x="10368" y="1062"/>
                    <a:pt x="11232" y="1416"/>
                    <a:pt x="12096" y="1416"/>
                  </a:cubicBezTo>
                  <a:cubicBezTo>
                    <a:pt x="12960" y="1416"/>
                    <a:pt x="14688" y="1770"/>
                    <a:pt x="15552" y="1770"/>
                  </a:cubicBezTo>
                  <a:cubicBezTo>
                    <a:pt x="16416" y="1770"/>
                    <a:pt x="17280" y="1770"/>
                    <a:pt x="17280" y="2125"/>
                  </a:cubicBezTo>
                  <a:cubicBezTo>
                    <a:pt x="17280" y="2125"/>
                    <a:pt x="18144" y="2125"/>
                    <a:pt x="19008" y="2479"/>
                  </a:cubicBezTo>
                  <a:cubicBezTo>
                    <a:pt x="19008" y="2479"/>
                    <a:pt x="19008" y="2833"/>
                    <a:pt x="19008" y="2833"/>
                  </a:cubicBezTo>
                  <a:cubicBezTo>
                    <a:pt x="19008" y="3187"/>
                    <a:pt x="19008" y="3187"/>
                    <a:pt x="19008" y="3541"/>
                  </a:cubicBezTo>
                  <a:cubicBezTo>
                    <a:pt x="18144" y="3541"/>
                    <a:pt x="17280" y="3895"/>
                    <a:pt x="17280" y="4249"/>
                  </a:cubicBezTo>
                  <a:cubicBezTo>
                    <a:pt x="17280" y="4249"/>
                    <a:pt x="17280" y="4603"/>
                    <a:pt x="17280" y="4957"/>
                  </a:cubicBezTo>
                  <a:cubicBezTo>
                    <a:pt x="16416" y="5311"/>
                    <a:pt x="16416" y="5666"/>
                    <a:pt x="16416" y="6020"/>
                  </a:cubicBezTo>
                  <a:cubicBezTo>
                    <a:pt x="16416" y="6020"/>
                    <a:pt x="15552" y="6728"/>
                    <a:pt x="15552" y="7082"/>
                  </a:cubicBezTo>
                  <a:cubicBezTo>
                    <a:pt x="15552" y="7436"/>
                    <a:pt x="15552" y="8144"/>
                    <a:pt x="14688" y="8144"/>
                  </a:cubicBezTo>
                  <a:cubicBezTo>
                    <a:pt x="14688" y="8498"/>
                    <a:pt x="14688" y="8852"/>
                    <a:pt x="14688" y="9207"/>
                  </a:cubicBezTo>
                  <a:cubicBezTo>
                    <a:pt x="14688" y="9207"/>
                    <a:pt x="13824" y="9561"/>
                    <a:pt x="13824" y="9915"/>
                  </a:cubicBezTo>
                  <a:cubicBezTo>
                    <a:pt x="12960" y="10269"/>
                    <a:pt x="12960" y="10269"/>
                    <a:pt x="12960" y="10623"/>
                  </a:cubicBezTo>
                  <a:cubicBezTo>
                    <a:pt x="12096" y="10977"/>
                    <a:pt x="12096" y="11331"/>
                    <a:pt x="12096" y="11685"/>
                  </a:cubicBezTo>
                  <a:cubicBezTo>
                    <a:pt x="12096" y="12039"/>
                    <a:pt x="12960" y="12393"/>
                    <a:pt x="12960" y="12748"/>
                  </a:cubicBezTo>
                  <a:cubicBezTo>
                    <a:pt x="12960" y="12748"/>
                    <a:pt x="13824" y="13102"/>
                    <a:pt x="13824" y="13456"/>
                  </a:cubicBezTo>
                  <a:cubicBezTo>
                    <a:pt x="14688" y="13810"/>
                    <a:pt x="16416" y="14518"/>
                    <a:pt x="17280" y="14872"/>
                  </a:cubicBezTo>
                  <a:cubicBezTo>
                    <a:pt x="18144" y="15226"/>
                    <a:pt x="19008" y="15580"/>
                    <a:pt x="19872" y="15934"/>
                  </a:cubicBezTo>
                  <a:cubicBezTo>
                    <a:pt x="19872" y="16289"/>
                    <a:pt x="19872" y="16997"/>
                    <a:pt x="20736" y="17351"/>
                  </a:cubicBezTo>
                  <a:cubicBezTo>
                    <a:pt x="20736" y="18059"/>
                    <a:pt x="21600" y="19121"/>
                    <a:pt x="21600" y="1983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7" name="Freeform 109">
              <a:extLst>
                <a:ext uri="{FF2B5EF4-FFF2-40B4-BE49-F238E27FC236}">
                  <a16:creationId xmlns:a16="http://schemas.microsoft.com/office/drawing/2014/main" id="{35450195-546C-4C6D-8493-382BF92626CB}"/>
                </a:ext>
              </a:extLst>
            </p:cNvPr>
            <p:cNvSpPr/>
            <p:nvPr/>
          </p:nvSpPr>
          <p:spPr>
            <a:xfrm>
              <a:off x="5481290" y="2102567"/>
              <a:ext cx="87140" cy="126492"/>
            </a:xfrm>
            <a:custGeom>
              <a:avLst/>
              <a:gdLst/>
              <a:ahLst/>
              <a:cxnLst>
                <a:cxn ang="0">
                  <a:pos x="wd2" y="hd2"/>
                </a:cxn>
                <a:cxn ang="5400000">
                  <a:pos x="wd2" y="hd2"/>
                </a:cxn>
                <a:cxn ang="10800000">
                  <a:pos x="wd2" y="hd2"/>
                </a:cxn>
                <a:cxn ang="16200000">
                  <a:pos x="wd2" y="hd2"/>
                </a:cxn>
              </a:cxnLst>
              <a:rect l="0" t="0" r="r" b="b"/>
              <a:pathLst>
                <a:path w="21600" h="21600" extrusionOk="0">
                  <a:moveTo>
                    <a:pt x="21600" y="15916"/>
                  </a:moveTo>
                  <a:cubicBezTo>
                    <a:pt x="21600" y="17053"/>
                    <a:pt x="21600" y="18189"/>
                    <a:pt x="21600" y="19326"/>
                  </a:cubicBezTo>
                  <a:cubicBezTo>
                    <a:pt x="21600" y="20463"/>
                    <a:pt x="19938" y="21600"/>
                    <a:pt x="18277" y="21600"/>
                  </a:cubicBezTo>
                  <a:cubicBezTo>
                    <a:pt x="16615" y="21600"/>
                    <a:pt x="14954" y="20463"/>
                    <a:pt x="13292" y="20463"/>
                  </a:cubicBezTo>
                  <a:cubicBezTo>
                    <a:pt x="11631" y="20463"/>
                    <a:pt x="9969" y="19326"/>
                    <a:pt x="8308" y="18189"/>
                  </a:cubicBezTo>
                  <a:cubicBezTo>
                    <a:pt x="8308" y="17053"/>
                    <a:pt x="8308" y="15916"/>
                    <a:pt x="6646" y="14779"/>
                  </a:cubicBezTo>
                  <a:cubicBezTo>
                    <a:pt x="6646" y="13642"/>
                    <a:pt x="4985" y="11368"/>
                    <a:pt x="3323" y="10232"/>
                  </a:cubicBezTo>
                  <a:cubicBezTo>
                    <a:pt x="3323" y="9095"/>
                    <a:pt x="1662" y="7958"/>
                    <a:pt x="0" y="6821"/>
                  </a:cubicBezTo>
                  <a:cubicBezTo>
                    <a:pt x="0" y="5684"/>
                    <a:pt x="0" y="4547"/>
                    <a:pt x="0" y="4547"/>
                  </a:cubicBezTo>
                  <a:cubicBezTo>
                    <a:pt x="0" y="3411"/>
                    <a:pt x="0" y="2274"/>
                    <a:pt x="1662" y="1137"/>
                  </a:cubicBezTo>
                  <a:cubicBezTo>
                    <a:pt x="1662" y="1137"/>
                    <a:pt x="1662" y="0"/>
                    <a:pt x="3323" y="0"/>
                  </a:cubicBezTo>
                  <a:cubicBezTo>
                    <a:pt x="3323" y="0"/>
                    <a:pt x="6646" y="0"/>
                    <a:pt x="8308" y="0"/>
                  </a:cubicBezTo>
                  <a:cubicBezTo>
                    <a:pt x="8308" y="0"/>
                    <a:pt x="9969" y="1137"/>
                    <a:pt x="11631" y="1137"/>
                  </a:cubicBezTo>
                  <a:cubicBezTo>
                    <a:pt x="11631" y="2274"/>
                    <a:pt x="13292" y="3411"/>
                    <a:pt x="13292" y="3411"/>
                  </a:cubicBezTo>
                  <a:cubicBezTo>
                    <a:pt x="14954" y="4547"/>
                    <a:pt x="14954" y="6821"/>
                    <a:pt x="16615" y="7958"/>
                  </a:cubicBezTo>
                  <a:cubicBezTo>
                    <a:pt x="16615" y="9095"/>
                    <a:pt x="18277" y="11368"/>
                    <a:pt x="18277" y="12505"/>
                  </a:cubicBezTo>
                  <a:cubicBezTo>
                    <a:pt x="19938" y="13642"/>
                    <a:pt x="19938" y="14779"/>
                    <a:pt x="21600" y="1591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8" name="Freeform 110">
              <a:extLst>
                <a:ext uri="{FF2B5EF4-FFF2-40B4-BE49-F238E27FC236}">
                  <a16:creationId xmlns:a16="http://schemas.microsoft.com/office/drawing/2014/main" id="{CCEB8E03-DE71-4F10-B69A-57E6AC023AA0}"/>
                </a:ext>
              </a:extLst>
            </p:cNvPr>
            <p:cNvSpPr/>
            <p:nvPr/>
          </p:nvSpPr>
          <p:spPr>
            <a:xfrm>
              <a:off x="5481290" y="2102567"/>
              <a:ext cx="87140" cy="126492"/>
            </a:xfrm>
            <a:custGeom>
              <a:avLst/>
              <a:gdLst/>
              <a:ahLst/>
              <a:cxnLst>
                <a:cxn ang="0">
                  <a:pos x="wd2" y="hd2"/>
                </a:cxn>
                <a:cxn ang="5400000">
                  <a:pos x="wd2" y="hd2"/>
                </a:cxn>
                <a:cxn ang="10800000">
                  <a:pos x="wd2" y="hd2"/>
                </a:cxn>
                <a:cxn ang="16200000">
                  <a:pos x="wd2" y="hd2"/>
                </a:cxn>
              </a:cxnLst>
              <a:rect l="0" t="0" r="r" b="b"/>
              <a:pathLst>
                <a:path w="21600" h="21600" extrusionOk="0">
                  <a:moveTo>
                    <a:pt x="21600" y="15916"/>
                  </a:moveTo>
                  <a:cubicBezTo>
                    <a:pt x="21600" y="17053"/>
                    <a:pt x="21600" y="18189"/>
                    <a:pt x="21600" y="19326"/>
                  </a:cubicBezTo>
                  <a:cubicBezTo>
                    <a:pt x="21600" y="20463"/>
                    <a:pt x="19938" y="21600"/>
                    <a:pt x="18277" y="21600"/>
                  </a:cubicBezTo>
                  <a:cubicBezTo>
                    <a:pt x="16615" y="21600"/>
                    <a:pt x="14954" y="20463"/>
                    <a:pt x="13292" y="20463"/>
                  </a:cubicBezTo>
                  <a:cubicBezTo>
                    <a:pt x="11631" y="20463"/>
                    <a:pt x="9969" y="19326"/>
                    <a:pt x="8308" y="18189"/>
                  </a:cubicBezTo>
                  <a:cubicBezTo>
                    <a:pt x="8308" y="17053"/>
                    <a:pt x="8308" y="15916"/>
                    <a:pt x="6646" y="14779"/>
                  </a:cubicBezTo>
                  <a:cubicBezTo>
                    <a:pt x="6646" y="13642"/>
                    <a:pt x="4985" y="11368"/>
                    <a:pt x="3323" y="10232"/>
                  </a:cubicBezTo>
                  <a:cubicBezTo>
                    <a:pt x="3323" y="9095"/>
                    <a:pt x="1662" y="7958"/>
                    <a:pt x="0" y="6821"/>
                  </a:cubicBezTo>
                  <a:cubicBezTo>
                    <a:pt x="0" y="5684"/>
                    <a:pt x="0" y="4547"/>
                    <a:pt x="0" y="4547"/>
                  </a:cubicBezTo>
                  <a:cubicBezTo>
                    <a:pt x="0" y="3411"/>
                    <a:pt x="0" y="2274"/>
                    <a:pt x="1662" y="1137"/>
                  </a:cubicBezTo>
                  <a:cubicBezTo>
                    <a:pt x="1662" y="1137"/>
                    <a:pt x="1662" y="0"/>
                    <a:pt x="3323" y="0"/>
                  </a:cubicBezTo>
                  <a:cubicBezTo>
                    <a:pt x="3323" y="0"/>
                    <a:pt x="6646" y="0"/>
                    <a:pt x="8308" y="0"/>
                  </a:cubicBezTo>
                  <a:cubicBezTo>
                    <a:pt x="8308" y="0"/>
                    <a:pt x="9969" y="1137"/>
                    <a:pt x="11631" y="1137"/>
                  </a:cubicBezTo>
                  <a:cubicBezTo>
                    <a:pt x="11631" y="2274"/>
                    <a:pt x="13292" y="3411"/>
                    <a:pt x="13292" y="3411"/>
                  </a:cubicBezTo>
                  <a:cubicBezTo>
                    <a:pt x="14954" y="4547"/>
                    <a:pt x="14954" y="6821"/>
                    <a:pt x="16615" y="7958"/>
                  </a:cubicBezTo>
                  <a:cubicBezTo>
                    <a:pt x="16615" y="9095"/>
                    <a:pt x="18277" y="11368"/>
                    <a:pt x="18277" y="12505"/>
                  </a:cubicBezTo>
                  <a:cubicBezTo>
                    <a:pt x="19938" y="13642"/>
                    <a:pt x="19938" y="14779"/>
                    <a:pt x="21600" y="1591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9" name="Freeform 111">
              <a:extLst>
                <a:ext uri="{FF2B5EF4-FFF2-40B4-BE49-F238E27FC236}">
                  <a16:creationId xmlns:a16="http://schemas.microsoft.com/office/drawing/2014/main" id="{944E3873-3F41-4827-813B-9611CD30ED4B}"/>
                </a:ext>
              </a:extLst>
            </p:cNvPr>
            <p:cNvSpPr/>
            <p:nvPr/>
          </p:nvSpPr>
          <p:spPr>
            <a:xfrm>
              <a:off x="5382910" y="1737148"/>
              <a:ext cx="78706" cy="252984"/>
            </a:xfrm>
            <a:custGeom>
              <a:avLst/>
              <a:gdLst/>
              <a:ahLst/>
              <a:cxnLst>
                <a:cxn ang="0">
                  <a:pos x="wd2" y="hd2"/>
                </a:cxn>
                <a:cxn ang="5400000">
                  <a:pos x="wd2" y="hd2"/>
                </a:cxn>
                <a:cxn ang="10800000">
                  <a:pos x="wd2" y="hd2"/>
                </a:cxn>
                <a:cxn ang="16200000">
                  <a:pos x="wd2" y="hd2"/>
                </a:cxn>
              </a:cxnLst>
              <a:rect l="0" t="0" r="r" b="b"/>
              <a:pathLst>
                <a:path w="21600" h="21600" extrusionOk="0">
                  <a:moveTo>
                    <a:pt x="19800" y="13642"/>
                  </a:moveTo>
                  <a:cubicBezTo>
                    <a:pt x="21600" y="14211"/>
                    <a:pt x="21600" y="16484"/>
                    <a:pt x="21600" y="17053"/>
                  </a:cubicBezTo>
                  <a:cubicBezTo>
                    <a:pt x="21600" y="17621"/>
                    <a:pt x="21600" y="18189"/>
                    <a:pt x="19800" y="18758"/>
                  </a:cubicBezTo>
                  <a:cubicBezTo>
                    <a:pt x="19800" y="19326"/>
                    <a:pt x="18000" y="20463"/>
                    <a:pt x="18000" y="21032"/>
                  </a:cubicBezTo>
                  <a:cubicBezTo>
                    <a:pt x="16200" y="21032"/>
                    <a:pt x="16200" y="21600"/>
                    <a:pt x="14400" y="21600"/>
                  </a:cubicBezTo>
                  <a:cubicBezTo>
                    <a:pt x="14400" y="21600"/>
                    <a:pt x="12600" y="21032"/>
                    <a:pt x="12600" y="21032"/>
                  </a:cubicBezTo>
                  <a:cubicBezTo>
                    <a:pt x="12600" y="20463"/>
                    <a:pt x="10800" y="19895"/>
                    <a:pt x="10800" y="19326"/>
                  </a:cubicBezTo>
                  <a:cubicBezTo>
                    <a:pt x="10800" y="18758"/>
                    <a:pt x="10800" y="17621"/>
                    <a:pt x="10800" y="17621"/>
                  </a:cubicBezTo>
                  <a:cubicBezTo>
                    <a:pt x="9000" y="17053"/>
                    <a:pt x="7200" y="15916"/>
                    <a:pt x="5400" y="15347"/>
                  </a:cubicBezTo>
                  <a:cubicBezTo>
                    <a:pt x="5400" y="14779"/>
                    <a:pt x="3600" y="14211"/>
                    <a:pt x="3600" y="14211"/>
                  </a:cubicBezTo>
                  <a:cubicBezTo>
                    <a:pt x="3600" y="13642"/>
                    <a:pt x="3600" y="11937"/>
                    <a:pt x="3600" y="11368"/>
                  </a:cubicBezTo>
                  <a:cubicBezTo>
                    <a:pt x="3600" y="10800"/>
                    <a:pt x="1800" y="9095"/>
                    <a:pt x="1800" y="7958"/>
                  </a:cubicBezTo>
                  <a:cubicBezTo>
                    <a:pt x="1800" y="7389"/>
                    <a:pt x="0" y="6253"/>
                    <a:pt x="0" y="5684"/>
                  </a:cubicBezTo>
                  <a:cubicBezTo>
                    <a:pt x="0" y="4547"/>
                    <a:pt x="0" y="2842"/>
                    <a:pt x="0" y="1705"/>
                  </a:cubicBezTo>
                  <a:cubicBezTo>
                    <a:pt x="0" y="1705"/>
                    <a:pt x="0" y="1137"/>
                    <a:pt x="0" y="568"/>
                  </a:cubicBezTo>
                  <a:cubicBezTo>
                    <a:pt x="0" y="568"/>
                    <a:pt x="1800" y="0"/>
                    <a:pt x="1800" y="0"/>
                  </a:cubicBezTo>
                  <a:cubicBezTo>
                    <a:pt x="3600" y="0"/>
                    <a:pt x="5400" y="568"/>
                    <a:pt x="5400" y="568"/>
                  </a:cubicBezTo>
                  <a:cubicBezTo>
                    <a:pt x="7200" y="1137"/>
                    <a:pt x="9000" y="2274"/>
                    <a:pt x="9000" y="2842"/>
                  </a:cubicBezTo>
                  <a:cubicBezTo>
                    <a:pt x="10800" y="3411"/>
                    <a:pt x="10800" y="3411"/>
                    <a:pt x="10800" y="3979"/>
                  </a:cubicBezTo>
                  <a:cubicBezTo>
                    <a:pt x="12600" y="5116"/>
                    <a:pt x="14400" y="6821"/>
                    <a:pt x="14400" y="7389"/>
                  </a:cubicBezTo>
                  <a:cubicBezTo>
                    <a:pt x="16200" y="7958"/>
                    <a:pt x="18000" y="10232"/>
                    <a:pt x="18000" y="10800"/>
                  </a:cubicBezTo>
                  <a:cubicBezTo>
                    <a:pt x="19800" y="11368"/>
                    <a:pt x="19800" y="13074"/>
                    <a:pt x="19800" y="1364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0" name="Freeform 112">
              <a:extLst>
                <a:ext uri="{FF2B5EF4-FFF2-40B4-BE49-F238E27FC236}">
                  <a16:creationId xmlns:a16="http://schemas.microsoft.com/office/drawing/2014/main" id="{13FE8C6F-637A-43AC-91A7-1821A24A7A3D}"/>
                </a:ext>
              </a:extLst>
            </p:cNvPr>
            <p:cNvSpPr/>
            <p:nvPr/>
          </p:nvSpPr>
          <p:spPr>
            <a:xfrm>
              <a:off x="5382910" y="1737148"/>
              <a:ext cx="78706" cy="252984"/>
            </a:xfrm>
            <a:custGeom>
              <a:avLst/>
              <a:gdLst/>
              <a:ahLst/>
              <a:cxnLst>
                <a:cxn ang="0">
                  <a:pos x="wd2" y="hd2"/>
                </a:cxn>
                <a:cxn ang="5400000">
                  <a:pos x="wd2" y="hd2"/>
                </a:cxn>
                <a:cxn ang="10800000">
                  <a:pos x="wd2" y="hd2"/>
                </a:cxn>
                <a:cxn ang="16200000">
                  <a:pos x="wd2" y="hd2"/>
                </a:cxn>
              </a:cxnLst>
              <a:rect l="0" t="0" r="r" b="b"/>
              <a:pathLst>
                <a:path w="21600" h="21600" extrusionOk="0">
                  <a:moveTo>
                    <a:pt x="19800" y="13642"/>
                  </a:moveTo>
                  <a:cubicBezTo>
                    <a:pt x="21600" y="14211"/>
                    <a:pt x="21600" y="16484"/>
                    <a:pt x="21600" y="17053"/>
                  </a:cubicBezTo>
                  <a:cubicBezTo>
                    <a:pt x="21600" y="17621"/>
                    <a:pt x="21600" y="18189"/>
                    <a:pt x="19800" y="18758"/>
                  </a:cubicBezTo>
                  <a:cubicBezTo>
                    <a:pt x="19800" y="19326"/>
                    <a:pt x="18000" y="20463"/>
                    <a:pt x="18000" y="21032"/>
                  </a:cubicBezTo>
                  <a:cubicBezTo>
                    <a:pt x="16200" y="21032"/>
                    <a:pt x="16200" y="21600"/>
                    <a:pt x="14400" y="21600"/>
                  </a:cubicBezTo>
                  <a:cubicBezTo>
                    <a:pt x="14400" y="21600"/>
                    <a:pt x="12600" y="21032"/>
                    <a:pt x="12600" y="21032"/>
                  </a:cubicBezTo>
                  <a:cubicBezTo>
                    <a:pt x="12600" y="20463"/>
                    <a:pt x="10800" y="19895"/>
                    <a:pt x="10800" y="19326"/>
                  </a:cubicBezTo>
                  <a:cubicBezTo>
                    <a:pt x="10800" y="18758"/>
                    <a:pt x="10800" y="17621"/>
                    <a:pt x="10800" y="17621"/>
                  </a:cubicBezTo>
                  <a:cubicBezTo>
                    <a:pt x="9000" y="17053"/>
                    <a:pt x="7200" y="15916"/>
                    <a:pt x="5400" y="15347"/>
                  </a:cubicBezTo>
                  <a:cubicBezTo>
                    <a:pt x="5400" y="14779"/>
                    <a:pt x="3600" y="14211"/>
                    <a:pt x="3600" y="14211"/>
                  </a:cubicBezTo>
                  <a:cubicBezTo>
                    <a:pt x="3600" y="13642"/>
                    <a:pt x="3600" y="11937"/>
                    <a:pt x="3600" y="11368"/>
                  </a:cubicBezTo>
                  <a:cubicBezTo>
                    <a:pt x="3600" y="10800"/>
                    <a:pt x="1800" y="9095"/>
                    <a:pt x="1800" y="7958"/>
                  </a:cubicBezTo>
                  <a:cubicBezTo>
                    <a:pt x="1800" y="7389"/>
                    <a:pt x="0" y="6253"/>
                    <a:pt x="0" y="5684"/>
                  </a:cubicBezTo>
                  <a:cubicBezTo>
                    <a:pt x="0" y="4547"/>
                    <a:pt x="0" y="2842"/>
                    <a:pt x="0" y="1705"/>
                  </a:cubicBezTo>
                  <a:cubicBezTo>
                    <a:pt x="0" y="1705"/>
                    <a:pt x="0" y="1137"/>
                    <a:pt x="0" y="568"/>
                  </a:cubicBezTo>
                  <a:cubicBezTo>
                    <a:pt x="0" y="568"/>
                    <a:pt x="1800" y="0"/>
                    <a:pt x="1800" y="0"/>
                  </a:cubicBezTo>
                  <a:cubicBezTo>
                    <a:pt x="3600" y="0"/>
                    <a:pt x="5400" y="568"/>
                    <a:pt x="5400" y="568"/>
                  </a:cubicBezTo>
                  <a:cubicBezTo>
                    <a:pt x="7200" y="1137"/>
                    <a:pt x="9000" y="2274"/>
                    <a:pt x="9000" y="2842"/>
                  </a:cubicBezTo>
                  <a:cubicBezTo>
                    <a:pt x="10800" y="3411"/>
                    <a:pt x="10800" y="3411"/>
                    <a:pt x="10800" y="3979"/>
                  </a:cubicBezTo>
                  <a:cubicBezTo>
                    <a:pt x="12600" y="5116"/>
                    <a:pt x="14400" y="6821"/>
                    <a:pt x="14400" y="7389"/>
                  </a:cubicBezTo>
                  <a:cubicBezTo>
                    <a:pt x="16200" y="7958"/>
                    <a:pt x="18000" y="10232"/>
                    <a:pt x="18000" y="10800"/>
                  </a:cubicBezTo>
                  <a:cubicBezTo>
                    <a:pt x="19800" y="11368"/>
                    <a:pt x="19800" y="13074"/>
                    <a:pt x="19800" y="1364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1" name="Freeform 113">
              <a:extLst>
                <a:ext uri="{FF2B5EF4-FFF2-40B4-BE49-F238E27FC236}">
                  <a16:creationId xmlns:a16="http://schemas.microsoft.com/office/drawing/2014/main" id="{33FA2EFE-B6CE-4C43-9164-47A90416F14D}"/>
                </a:ext>
              </a:extLst>
            </p:cNvPr>
            <p:cNvSpPr/>
            <p:nvPr/>
          </p:nvSpPr>
          <p:spPr>
            <a:xfrm>
              <a:off x="5187019" y="2248734"/>
              <a:ext cx="162160" cy="208009"/>
            </a:xfrm>
            <a:custGeom>
              <a:avLst/>
              <a:gdLst/>
              <a:ahLst/>
              <a:cxnLst>
                <a:cxn ang="0">
                  <a:pos x="wd2" y="hd2"/>
                </a:cxn>
                <a:cxn ang="5400000">
                  <a:pos x="wd2" y="hd2"/>
                </a:cxn>
                <a:cxn ang="10800000">
                  <a:pos x="wd2" y="hd2"/>
                </a:cxn>
                <a:cxn ang="16200000">
                  <a:pos x="wd2" y="hd2"/>
                </a:cxn>
              </a:cxnLst>
              <a:rect l="0" t="0" r="r" b="b"/>
              <a:pathLst>
                <a:path w="21120" h="21600" extrusionOk="0">
                  <a:moveTo>
                    <a:pt x="21120" y="15329"/>
                  </a:moveTo>
                  <a:cubicBezTo>
                    <a:pt x="21120" y="16026"/>
                    <a:pt x="21120" y="16723"/>
                    <a:pt x="21120" y="16723"/>
                  </a:cubicBezTo>
                  <a:cubicBezTo>
                    <a:pt x="21120" y="17419"/>
                    <a:pt x="21120" y="18116"/>
                    <a:pt x="21120" y="18813"/>
                  </a:cubicBezTo>
                  <a:cubicBezTo>
                    <a:pt x="21120" y="18813"/>
                    <a:pt x="21120" y="19510"/>
                    <a:pt x="20256" y="20206"/>
                  </a:cubicBezTo>
                  <a:cubicBezTo>
                    <a:pt x="20256" y="20903"/>
                    <a:pt x="19392" y="21600"/>
                    <a:pt x="18528" y="21600"/>
                  </a:cubicBezTo>
                  <a:cubicBezTo>
                    <a:pt x="18528" y="21600"/>
                    <a:pt x="17664" y="20903"/>
                    <a:pt x="16800" y="20903"/>
                  </a:cubicBezTo>
                  <a:cubicBezTo>
                    <a:pt x="16800" y="20206"/>
                    <a:pt x="15936" y="19510"/>
                    <a:pt x="15072" y="19510"/>
                  </a:cubicBezTo>
                  <a:cubicBezTo>
                    <a:pt x="14208" y="18813"/>
                    <a:pt x="13344" y="18116"/>
                    <a:pt x="12480" y="17419"/>
                  </a:cubicBezTo>
                  <a:cubicBezTo>
                    <a:pt x="12480" y="17419"/>
                    <a:pt x="10752" y="16723"/>
                    <a:pt x="10752" y="16723"/>
                  </a:cubicBezTo>
                  <a:cubicBezTo>
                    <a:pt x="9888" y="16026"/>
                    <a:pt x="8160" y="15329"/>
                    <a:pt x="7296" y="14632"/>
                  </a:cubicBezTo>
                  <a:cubicBezTo>
                    <a:pt x="6432" y="14632"/>
                    <a:pt x="4704" y="13935"/>
                    <a:pt x="3840" y="13239"/>
                  </a:cubicBezTo>
                  <a:cubicBezTo>
                    <a:pt x="2976" y="12542"/>
                    <a:pt x="2976" y="11845"/>
                    <a:pt x="2976" y="11148"/>
                  </a:cubicBezTo>
                  <a:cubicBezTo>
                    <a:pt x="2112" y="10452"/>
                    <a:pt x="1248" y="9755"/>
                    <a:pt x="384" y="9058"/>
                  </a:cubicBezTo>
                  <a:cubicBezTo>
                    <a:pt x="-480" y="8361"/>
                    <a:pt x="384" y="5574"/>
                    <a:pt x="384" y="4181"/>
                  </a:cubicBezTo>
                  <a:cubicBezTo>
                    <a:pt x="384" y="3484"/>
                    <a:pt x="384" y="2090"/>
                    <a:pt x="384" y="1394"/>
                  </a:cubicBezTo>
                  <a:cubicBezTo>
                    <a:pt x="384" y="697"/>
                    <a:pt x="1248" y="0"/>
                    <a:pt x="2112" y="0"/>
                  </a:cubicBezTo>
                  <a:cubicBezTo>
                    <a:pt x="2976" y="0"/>
                    <a:pt x="3840" y="697"/>
                    <a:pt x="4704" y="1394"/>
                  </a:cubicBezTo>
                  <a:cubicBezTo>
                    <a:pt x="4704" y="1394"/>
                    <a:pt x="5568" y="2090"/>
                    <a:pt x="5568" y="2787"/>
                  </a:cubicBezTo>
                  <a:cubicBezTo>
                    <a:pt x="6432" y="2787"/>
                    <a:pt x="6432" y="2787"/>
                    <a:pt x="6432" y="3484"/>
                  </a:cubicBezTo>
                  <a:cubicBezTo>
                    <a:pt x="7296" y="3484"/>
                    <a:pt x="7296" y="4877"/>
                    <a:pt x="7296" y="4877"/>
                  </a:cubicBezTo>
                  <a:cubicBezTo>
                    <a:pt x="8160" y="6271"/>
                    <a:pt x="9888" y="6968"/>
                    <a:pt x="10752" y="7665"/>
                  </a:cubicBezTo>
                  <a:cubicBezTo>
                    <a:pt x="11616" y="7665"/>
                    <a:pt x="13344" y="9755"/>
                    <a:pt x="15072" y="10452"/>
                  </a:cubicBezTo>
                  <a:cubicBezTo>
                    <a:pt x="15072" y="10452"/>
                    <a:pt x="16800" y="11148"/>
                    <a:pt x="16800" y="11845"/>
                  </a:cubicBezTo>
                  <a:cubicBezTo>
                    <a:pt x="17664" y="11845"/>
                    <a:pt x="19392" y="12542"/>
                    <a:pt x="20256" y="13239"/>
                  </a:cubicBezTo>
                  <a:cubicBezTo>
                    <a:pt x="20256" y="13239"/>
                    <a:pt x="21120" y="14632"/>
                    <a:pt x="21120" y="153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2" name="Freeform 114">
              <a:extLst>
                <a:ext uri="{FF2B5EF4-FFF2-40B4-BE49-F238E27FC236}">
                  <a16:creationId xmlns:a16="http://schemas.microsoft.com/office/drawing/2014/main" id="{F4F340A7-E876-4D3B-9D0C-46021A2AB07F}"/>
                </a:ext>
              </a:extLst>
            </p:cNvPr>
            <p:cNvSpPr/>
            <p:nvPr/>
          </p:nvSpPr>
          <p:spPr>
            <a:xfrm>
              <a:off x="5187019" y="2248734"/>
              <a:ext cx="162160" cy="208009"/>
            </a:xfrm>
            <a:custGeom>
              <a:avLst/>
              <a:gdLst/>
              <a:ahLst/>
              <a:cxnLst>
                <a:cxn ang="0">
                  <a:pos x="wd2" y="hd2"/>
                </a:cxn>
                <a:cxn ang="5400000">
                  <a:pos x="wd2" y="hd2"/>
                </a:cxn>
                <a:cxn ang="10800000">
                  <a:pos x="wd2" y="hd2"/>
                </a:cxn>
                <a:cxn ang="16200000">
                  <a:pos x="wd2" y="hd2"/>
                </a:cxn>
              </a:cxnLst>
              <a:rect l="0" t="0" r="r" b="b"/>
              <a:pathLst>
                <a:path w="21120" h="21600" extrusionOk="0">
                  <a:moveTo>
                    <a:pt x="21120" y="15329"/>
                  </a:moveTo>
                  <a:cubicBezTo>
                    <a:pt x="21120" y="16026"/>
                    <a:pt x="21120" y="16723"/>
                    <a:pt x="21120" y="16723"/>
                  </a:cubicBezTo>
                  <a:cubicBezTo>
                    <a:pt x="21120" y="17419"/>
                    <a:pt x="21120" y="18116"/>
                    <a:pt x="21120" y="18813"/>
                  </a:cubicBezTo>
                  <a:cubicBezTo>
                    <a:pt x="21120" y="18813"/>
                    <a:pt x="21120" y="19510"/>
                    <a:pt x="20256" y="20206"/>
                  </a:cubicBezTo>
                  <a:cubicBezTo>
                    <a:pt x="20256" y="20903"/>
                    <a:pt x="19392" y="21600"/>
                    <a:pt x="18528" y="21600"/>
                  </a:cubicBezTo>
                  <a:cubicBezTo>
                    <a:pt x="18528" y="21600"/>
                    <a:pt x="17664" y="20903"/>
                    <a:pt x="16800" y="20903"/>
                  </a:cubicBezTo>
                  <a:cubicBezTo>
                    <a:pt x="16800" y="20206"/>
                    <a:pt x="15936" y="19510"/>
                    <a:pt x="15072" y="19510"/>
                  </a:cubicBezTo>
                  <a:cubicBezTo>
                    <a:pt x="14208" y="18813"/>
                    <a:pt x="13344" y="18116"/>
                    <a:pt x="12480" y="17419"/>
                  </a:cubicBezTo>
                  <a:cubicBezTo>
                    <a:pt x="12480" y="17419"/>
                    <a:pt x="10752" y="16723"/>
                    <a:pt x="10752" y="16723"/>
                  </a:cubicBezTo>
                  <a:cubicBezTo>
                    <a:pt x="9888" y="16026"/>
                    <a:pt x="8160" y="15329"/>
                    <a:pt x="7296" y="14632"/>
                  </a:cubicBezTo>
                  <a:cubicBezTo>
                    <a:pt x="6432" y="14632"/>
                    <a:pt x="4704" y="13935"/>
                    <a:pt x="3840" y="13239"/>
                  </a:cubicBezTo>
                  <a:cubicBezTo>
                    <a:pt x="2976" y="12542"/>
                    <a:pt x="2976" y="11845"/>
                    <a:pt x="2976" y="11148"/>
                  </a:cubicBezTo>
                  <a:cubicBezTo>
                    <a:pt x="2112" y="10452"/>
                    <a:pt x="1248" y="9755"/>
                    <a:pt x="384" y="9058"/>
                  </a:cubicBezTo>
                  <a:cubicBezTo>
                    <a:pt x="-480" y="8361"/>
                    <a:pt x="384" y="5574"/>
                    <a:pt x="384" y="4181"/>
                  </a:cubicBezTo>
                  <a:cubicBezTo>
                    <a:pt x="384" y="3484"/>
                    <a:pt x="384" y="2090"/>
                    <a:pt x="384" y="1394"/>
                  </a:cubicBezTo>
                  <a:cubicBezTo>
                    <a:pt x="384" y="697"/>
                    <a:pt x="1248" y="0"/>
                    <a:pt x="2112" y="0"/>
                  </a:cubicBezTo>
                  <a:cubicBezTo>
                    <a:pt x="2976" y="0"/>
                    <a:pt x="3840" y="697"/>
                    <a:pt x="4704" y="1394"/>
                  </a:cubicBezTo>
                  <a:cubicBezTo>
                    <a:pt x="4704" y="1394"/>
                    <a:pt x="5568" y="2090"/>
                    <a:pt x="5568" y="2787"/>
                  </a:cubicBezTo>
                  <a:cubicBezTo>
                    <a:pt x="6432" y="2787"/>
                    <a:pt x="6432" y="2787"/>
                    <a:pt x="6432" y="3484"/>
                  </a:cubicBezTo>
                  <a:cubicBezTo>
                    <a:pt x="7296" y="3484"/>
                    <a:pt x="7296" y="4877"/>
                    <a:pt x="7296" y="4877"/>
                  </a:cubicBezTo>
                  <a:cubicBezTo>
                    <a:pt x="8160" y="6271"/>
                    <a:pt x="9888" y="6968"/>
                    <a:pt x="10752" y="7665"/>
                  </a:cubicBezTo>
                  <a:cubicBezTo>
                    <a:pt x="11616" y="7665"/>
                    <a:pt x="13344" y="9755"/>
                    <a:pt x="15072" y="10452"/>
                  </a:cubicBezTo>
                  <a:cubicBezTo>
                    <a:pt x="15072" y="10452"/>
                    <a:pt x="16800" y="11148"/>
                    <a:pt x="16800" y="11845"/>
                  </a:cubicBezTo>
                  <a:cubicBezTo>
                    <a:pt x="17664" y="11845"/>
                    <a:pt x="19392" y="12542"/>
                    <a:pt x="20256" y="13239"/>
                  </a:cubicBezTo>
                  <a:cubicBezTo>
                    <a:pt x="20256" y="13239"/>
                    <a:pt x="21120" y="14632"/>
                    <a:pt x="21120" y="1532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3" name="Freeform 115">
              <a:extLst>
                <a:ext uri="{FF2B5EF4-FFF2-40B4-BE49-F238E27FC236}">
                  <a16:creationId xmlns:a16="http://schemas.microsoft.com/office/drawing/2014/main" id="{B92BEBD9-7BC1-4BE8-9E1F-0F0C0890553A}"/>
                </a:ext>
              </a:extLst>
            </p:cNvPr>
            <p:cNvSpPr/>
            <p:nvPr/>
          </p:nvSpPr>
          <p:spPr>
            <a:xfrm>
              <a:off x="4615527" y="3741334"/>
              <a:ext cx="379476" cy="238929"/>
            </a:xfrm>
            <a:custGeom>
              <a:avLst/>
              <a:gdLst/>
              <a:ahLst/>
              <a:cxnLst>
                <a:cxn ang="0">
                  <a:pos x="wd2" y="hd2"/>
                </a:cxn>
                <a:cxn ang="5400000">
                  <a:pos x="wd2" y="hd2"/>
                </a:cxn>
                <a:cxn ang="10800000">
                  <a:pos x="wd2" y="hd2"/>
                </a:cxn>
                <a:cxn ang="16200000">
                  <a:pos x="wd2" y="hd2"/>
                </a:cxn>
              </a:cxnLst>
              <a:rect l="0" t="0" r="r" b="b"/>
              <a:pathLst>
                <a:path w="21600" h="21600" extrusionOk="0">
                  <a:moveTo>
                    <a:pt x="21600" y="3000"/>
                  </a:moveTo>
                  <a:cubicBezTo>
                    <a:pt x="21600" y="3000"/>
                    <a:pt x="21600" y="3600"/>
                    <a:pt x="21221" y="4200"/>
                  </a:cubicBezTo>
                  <a:cubicBezTo>
                    <a:pt x="21221" y="4200"/>
                    <a:pt x="20842" y="4200"/>
                    <a:pt x="20463" y="4800"/>
                  </a:cubicBezTo>
                  <a:cubicBezTo>
                    <a:pt x="20084" y="4800"/>
                    <a:pt x="19705" y="6000"/>
                    <a:pt x="18947" y="6000"/>
                  </a:cubicBezTo>
                  <a:cubicBezTo>
                    <a:pt x="18947" y="6600"/>
                    <a:pt x="18568" y="6600"/>
                    <a:pt x="18189" y="7200"/>
                  </a:cubicBezTo>
                  <a:cubicBezTo>
                    <a:pt x="17811" y="7200"/>
                    <a:pt x="17432" y="7800"/>
                    <a:pt x="17053" y="7800"/>
                  </a:cubicBezTo>
                  <a:cubicBezTo>
                    <a:pt x="17053" y="8400"/>
                    <a:pt x="16295" y="9000"/>
                    <a:pt x="16295" y="9000"/>
                  </a:cubicBezTo>
                  <a:cubicBezTo>
                    <a:pt x="15916" y="9000"/>
                    <a:pt x="15158" y="9000"/>
                    <a:pt x="15158" y="9000"/>
                  </a:cubicBezTo>
                  <a:cubicBezTo>
                    <a:pt x="14779" y="9600"/>
                    <a:pt x="14021" y="9600"/>
                    <a:pt x="14021" y="10200"/>
                  </a:cubicBezTo>
                  <a:cubicBezTo>
                    <a:pt x="14021" y="10800"/>
                    <a:pt x="14021" y="11400"/>
                    <a:pt x="14021" y="12000"/>
                  </a:cubicBezTo>
                  <a:cubicBezTo>
                    <a:pt x="13642" y="12000"/>
                    <a:pt x="12884" y="12600"/>
                    <a:pt x="12505" y="12600"/>
                  </a:cubicBezTo>
                  <a:cubicBezTo>
                    <a:pt x="12126" y="13200"/>
                    <a:pt x="11747" y="13800"/>
                    <a:pt x="11368" y="13800"/>
                  </a:cubicBezTo>
                  <a:cubicBezTo>
                    <a:pt x="11368" y="14400"/>
                    <a:pt x="10611" y="14400"/>
                    <a:pt x="10232" y="14400"/>
                  </a:cubicBezTo>
                  <a:cubicBezTo>
                    <a:pt x="10232" y="14400"/>
                    <a:pt x="9474" y="15000"/>
                    <a:pt x="9095" y="15000"/>
                  </a:cubicBezTo>
                  <a:cubicBezTo>
                    <a:pt x="9095" y="15000"/>
                    <a:pt x="8716" y="15000"/>
                    <a:pt x="8716" y="15600"/>
                  </a:cubicBezTo>
                  <a:cubicBezTo>
                    <a:pt x="8337" y="15600"/>
                    <a:pt x="7958" y="16200"/>
                    <a:pt x="7958" y="16800"/>
                  </a:cubicBezTo>
                  <a:cubicBezTo>
                    <a:pt x="7579" y="17400"/>
                    <a:pt x="6442" y="18600"/>
                    <a:pt x="6442" y="18600"/>
                  </a:cubicBezTo>
                  <a:cubicBezTo>
                    <a:pt x="6063" y="19200"/>
                    <a:pt x="5305" y="19800"/>
                    <a:pt x="5305" y="19800"/>
                  </a:cubicBezTo>
                  <a:cubicBezTo>
                    <a:pt x="4926" y="20400"/>
                    <a:pt x="4168" y="21000"/>
                    <a:pt x="3789" y="21000"/>
                  </a:cubicBezTo>
                  <a:cubicBezTo>
                    <a:pt x="3411" y="21600"/>
                    <a:pt x="2653" y="21600"/>
                    <a:pt x="2274" y="21600"/>
                  </a:cubicBezTo>
                  <a:cubicBezTo>
                    <a:pt x="1895" y="21600"/>
                    <a:pt x="1516" y="21600"/>
                    <a:pt x="1137" y="21600"/>
                  </a:cubicBezTo>
                  <a:cubicBezTo>
                    <a:pt x="1137" y="21600"/>
                    <a:pt x="379" y="21600"/>
                    <a:pt x="379" y="21000"/>
                  </a:cubicBezTo>
                  <a:cubicBezTo>
                    <a:pt x="0" y="21000"/>
                    <a:pt x="0" y="19800"/>
                    <a:pt x="0" y="19200"/>
                  </a:cubicBezTo>
                  <a:cubicBezTo>
                    <a:pt x="0" y="19200"/>
                    <a:pt x="379" y="18600"/>
                    <a:pt x="379" y="18600"/>
                  </a:cubicBezTo>
                  <a:cubicBezTo>
                    <a:pt x="758" y="18000"/>
                    <a:pt x="1516" y="18000"/>
                    <a:pt x="1516" y="18000"/>
                  </a:cubicBezTo>
                  <a:cubicBezTo>
                    <a:pt x="1895" y="17400"/>
                    <a:pt x="2653" y="16800"/>
                    <a:pt x="3032" y="16800"/>
                  </a:cubicBezTo>
                  <a:cubicBezTo>
                    <a:pt x="3411" y="16200"/>
                    <a:pt x="4168" y="15600"/>
                    <a:pt x="4168" y="15600"/>
                  </a:cubicBezTo>
                  <a:cubicBezTo>
                    <a:pt x="4547" y="15000"/>
                    <a:pt x="5305" y="13800"/>
                    <a:pt x="5684" y="13200"/>
                  </a:cubicBezTo>
                  <a:cubicBezTo>
                    <a:pt x="5684" y="13200"/>
                    <a:pt x="6442" y="12600"/>
                    <a:pt x="6442" y="12600"/>
                  </a:cubicBezTo>
                  <a:cubicBezTo>
                    <a:pt x="7200" y="12600"/>
                    <a:pt x="7579" y="10800"/>
                    <a:pt x="8337" y="10200"/>
                  </a:cubicBezTo>
                  <a:cubicBezTo>
                    <a:pt x="8716" y="9600"/>
                    <a:pt x="9474" y="9000"/>
                    <a:pt x="9853" y="8400"/>
                  </a:cubicBezTo>
                  <a:cubicBezTo>
                    <a:pt x="10232" y="8400"/>
                    <a:pt x="10611" y="7200"/>
                    <a:pt x="10989" y="6600"/>
                  </a:cubicBezTo>
                  <a:cubicBezTo>
                    <a:pt x="11368" y="6600"/>
                    <a:pt x="11368" y="6000"/>
                    <a:pt x="11747" y="5400"/>
                  </a:cubicBezTo>
                  <a:cubicBezTo>
                    <a:pt x="11747" y="4800"/>
                    <a:pt x="12505" y="3600"/>
                    <a:pt x="12505" y="3000"/>
                  </a:cubicBezTo>
                  <a:cubicBezTo>
                    <a:pt x="12884" y="3000"/>
                    <a:pt x="13642" y="2400"/>
                    <a:pt x="14021" y="2400"/>
                  </a:cubicBezTo>
                  <a:cubicBezTo>
                    <a:pt x="14400" y="1800"/>
                    <a:pt x="15158" y="1200"/>
                    <a:pt x="15158" y="1200"/>
                  </a:cubicBezTo>
                  <a:cubicBezTo>
                    <a:pt x="15537" y="1200"/>
                    <a:pt x="16295" y="600"/>
                    <a:pt x="16295" y="0"/>
                  </a:cubicBezTo>
                  <a:cubicBezTo>
                    <a:pt x="16674" y="0"/>
                    <a:pt x="17432" y="0"/>
                    <a:pt x="17811" y="0"/>
                  </a:cubicBezTo>
                  <a:cubicBezTo>
                    <a:pt x="18189" y="0"/>
                    <a:pt x="18568" y="0"/>
                    <a:pt x="18947" y="0"/>
                  </a:cubicBezTo>
                  <a:cubicBezTo>
                    <a:pt x="18947" y="600"/>
                    <a:pt x="19705" y="600"/>
                    <a:pt x="19705" y="600"/>
                  </a:cubicBezTo>
                  <a:cubicBezTo>
                    <a:pt x="20084" y="1200"/>
                    <a:pt x="20463" y="1200"/>
                    <a:pt x="20463" y="1200"/>
                  </a:cubicBezTo>
                  <a:cubicBezTo>
                    <a:pt x="20842" y="1200"/>
                    <a:pt x="21221" y="1800"/>
                    <a:pt x="21221" y="1800"/>
                  </a:cubicBezTo>
                  <a:cubicBezTo>
                    <a:pt x="21221" y="2400"/>
                    <a:pt x="21600" y="2400"/>
                    <a:pt x="21600" y="3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4" name="Freeform 116">
              <a:extLst>
                <a:ext uri="{FF2B5EF4-FFF2-40B4-BE49-F238E27FC236}">
                  <a16:creationId xmlns:a16="http://schemas.microsoft.com/office/drawing/2014/main" id="{C321404C-3E0C-4802-B1D4-D92AAB063D96}"/>
                </a:ext>
              </a:extLst>
            </p:cNvPr>
            <p:cNvSpPr/>
            <p:nvPr/>
          </p:nvSpPr>
          <p:spPr>
            <a:xfrm>
              <a:off x="4615527" y="3741334"/>
              <a:ext cx="379476" cy="238929"/>
            </a:xfrm>
            <a:custGeom>
              <a:avLst/>
              <a:gdLst/>
              <a:ahLst/>
              <a:cxnLst>
                <a:cxn ang="0">
                  <a:pos x="wd2" y="hd2"/>
                </a:cxn>
                <a:cxn ang="5400000">
                  <a:pos x="wd2" y="hd2"/>
                </a:cxn>
                <a:cxn ang="10800000">
                  <a:pos x="wd2" y="hd2"/>
                </a:cxn>
                <a:cxn ang="16200000">
                  <a:pos x="wd2" y="hd2"/>
                </a:cxn>
              </a:cxnLst>
              <a:rect l="0" t="0" r="r" b="b"/>
              <a:pathLst>
                <a:path w="21600" h="21600" extrusionOk="0">
                  <a:moveTo>
                    <a:pt x="21600" y="3000"/>
                  </a:moveTo>
                  <a:cubicBezTo>
                    <a:pt x="21600" y="3000"/>
                    <a:pt x="21600" y="3600"/>
                    <a:pt x="21221" y="4200"/>
                  </a:cubicBezTo>
                  <a:cubicBezTo>
                    <a:pt x="21221" y="4200"/>
                    <a:pt x="20842" y="4200"/>
                    <a:pt x="20463" y="4800"/>
                  </a:cubicBezTo>
                  <a:cubicBezTo>
                    <a:pt x="20084" y="4800"/>
                    <a:pt x="19705" y="6000"/>
                    <a:pt x="18947" y="6000"/>
                  </a:cubicBezTo>
                  <a:cubicBezTo>
                    <a:pt x="18947" y="6600"/>
                    <a:pt x="18568" y="6600"/>
                    <a:pt x="18189" y="7200"/>
                  </a:cubicBezTo>
                  <a:cubicBezTo>
                    <a:pt x="17811" y="7200"/>
                    <a:pt x="17432" y="7800"/>
                    <a:pt x="17053" y="7800"/>
                  </a:cubicBezTo>
                  <a:cubicBezTo>
                    <a:pt x="17053" y="8400"/>
                    <a:pt x="16295" y="9000"/>
                    <a:pt x="16295" y="9000"/>
                  </a:cubicBezTo>
                  <a:cubicBezTo>
                    <a:pt x="15916" y="9000"/>
                    <a:pt x="15158" y="9000"/>
                    <a:pt x="15158" y="9000"/>
                  </a:cubicBezTo>
                  <a:cubicBezTo>
                    <a:pt x="14779" y="9600"/>
                    <a:pt x="14021" y="9600"/>
                    <a:pt x="14021" y="10200"/>
                  </a:cubicBezTo>
                  <a:cubicBezTo>
                    <a:pt x="14021" y="10800"/>
                    <a:pt x="14021" y="11400"/>
                    <a:pt x="14021" y="12000"/>
                  </a:cubicBezTo>
                  <a:cubicBezTo>
                    <a:pt x="13642" y="12000"/>
                    <a:pt x="12884" y="12600"/>
                    <a:pt x="12505" y="12600"/>
                  </a:cubicBezTo>
                  <a:cubicBezTo>
                    <a:pt x="12126" y="13200"/>
                    <a:pt x="11747" y="13800"/>
                    <a:pt x="11368" y="13800"/>
                  </a:cubicBezTo>
                  <a:cubicBezTo>
                    <a:pt x="11368" y="14400"/>
                    <a:pt x="10611" y="14400"/>
                    <a:pt x="10232" y="14400"/>
                  </a:cubicBezTo>
                  <a:cubicBezTo>
                    <a:pt x="10232" y="14400"/>
                    <a:pt x="9474" y="15000"/>
                    <a:pt x="9095" y="15000"/>
                  </a:cubicBezTo>
                  <a:cubicBezTo>
                    <a:pt x="9095" y="15000"/>
                    <a:pt x="8716" y="15000"/>
                    <a:pt x="8716" y="15600"/>
                  </a:cubicBezTo>
                  <a:cubicBezTo>
                    <a:pt x="8337" y="15600"/>
                    <a:pt x="7958" y="16200"/>
                    <a:pt x="7958" y="16800"/>
                  </a:cubicBezTo>
                  <a:cubicBezTo>
                    <a:pt x="7579" y="17400"/>
                    <a:pt x="6442" y="18600"/>
                    <a:pt x="6442" y="18600"/>
                  </a:cubicBezTo>
                  <a:cubicBezTo>
                    <a:pt x="6063" y="19200"/>
                    <a:pt x="5305" y="19800"/>
                    <a:pt x="5305" y="19800"/>
                  </a:cubicBezTo>
                  <a:cubicBezTo>
                    <a:pt x="4926" y="20400"/>
                    <a:pt x="4168" y="21000"/>
                    <a:pt x="3789" y="21000"/>
                  </a:cubicBezTo>
                  <a:cubicBezTo>
                    <a:pt x="3411" y="21600"/>
                    <a:pt x="2653" y="21600"/>
                    <a:pt x="2274" y="21600"/>
                  </a:cubicBezTo>
                  <a:cubicBezTo>
                    <a:pt x="1895" y="21600"/>
                    <a:pt x="1516" y="21600"/>
                    <a:pt x="1137" y="21600"/>
                  </a:cubicBezTo>
                  <a:cubicBezTo>
                    <a:pt x="1137" y="21600"/>
                    <a:pt x="379" y="21600"/>
                    <a:pt x="379" y="21000"/>
                  </a:cubicBezTo>
                  <a:cubicBezTo>
                    <a:pt x="0" y="21000"/>
                    <a:pt x="0" y="19800"/>
                    <a:pt x="0" y="19200"/>
                  </a:cubicBezTo>
                  <a:cubicBezTo>
                    <a:pt x="0" y="19200"/>
                    <a:pt x="379" y="18600"/>
                    <a:pt x="379" y="18600"/>
                  </a:cubicBezTo>
                  <a:cubicBezTo>
                    <a:pt x="758" y="18000"/>
                    <a:pt x="1516" y="18000"/>
                    <a:pt x="1516" y="18000"/>
                  </a:cubicBezTo>
                  <a:cubicBezTo>
                    <a:pt x="1895" y="17400"/>
                    <a:pt x="2653" y="16800"/>
                    <a:pt x="3032" y="16800"/>
                  </a:cubicBezTo>
                  <a:cubicBezTo>
                    <a:pt x="3411" y="16200"/>
                    <a:pt x="4168" y="15600"/>
                    <a:pt x="4168" y="15600"/>
                  </a:cubicBezTo>
                  <a:cubicBezTo>
                    <a:pt x="4547" y="15000"/>
                    <a:pt x="5305" y="13800"/>
                    <a:pt x="5684" y="13200"/>
                  </a:cubicBezTo>
                  <a:cubicBezTo>
                    <a:pt x="5684" y="13200"/>
                    <a:pt x="6442" y="12600"/>
                    <a:pt x="6442" y="12600"/>
                  </a:cubicBezTo>
                  <a:cubicBezTo>
                    <a:pt x="7200" y="12600"/>
                    <a:pt x="7579" y="10800"/>
                    <a:pt x="8337" y="10200"/>
                  </a:cubicBezTo>
                  <a:cubicBezTo>
                    <a:pt x="8716" y="9600"/>
                    <a:pt x="9474" y="9000"/>
                    <a:pt x="9853" y="8400"/>
                  </a:cubicBezTo>
                  <a:cubicBezTo>
                    <a:pt x="10232" y="8400"/>
                    <a:pt x="10611" y="7200"/>
                    <a:pt x="10989" y="6600"/>
                  </a:cubicBezTo>
                  <a:cubicBezTo>
                    <a:pt x="11368" y="6600"/>
                    <a:pt x="11368" y="6000"/>
                    <a:pt x="11747" y="5400"/>
                  </a:cubicBezTo>
                  <a:cubicBezTo>
                    <a:pt x="11747" y="4800"/>
                    <a:pt x="12505" y="3600"/>
                    <a:pt x="12505" y="3000"/>
                  </a:cubicBezTo>
                  <a:cubicBezTo>
                    <a:pt x="12884" y="3000"/>
                    <a:pt x="13642" y="2400"/>
                    <a:pt x="14021" y="2400"/>
                  </a:cubicBezTo>
                  <a:cubicBezTo>
                    <a:pt x="14400" y="1800"/>
                    <a:pt x="15158" y="1200"/>
                    <a:pt x="15158" y="1200"/>
                  </a:cubicBezTo>
                  <a:cubicBezTo>
                    <a:pt x="15537" y="1200"/>
                    <a:pt x="16295" y="600"/>
                    <a:pt x="16295" y="0"/>
                  </a:cubicBezTo>
                  <a:cubicBezTo>
                    <a:pt x="16674" y="0"/>
                    <a:pt x="17432" y="0"/>
                    <a:pt x="17811" y="0"/>
                  </a:cubicBezTo>
                  <a:cubicBezTo>
                    <a:pt x="18189" y="0"/>
                    <a:pt x="18568" y="0"/>
                    <a:pt x="18947" y="0"/>
                  </a:cubicBezTo>
                  <a:cubicBezTo>
                    <a:pt x="18947" y="600"/>
                    <a:pt x="19705" y="600"/>
                    <a:pt x="19705" y="600"/>
                  </a:cubicBezTo>
                  <a:cubicBezTo>
                    <a:pt x="20084" y="1200"/>
                    <a:pt x="20463" y="1200"/>
                    <a:pt x="20463" y="1200"/>
                  </a:cubicBezTo>
                  <a:cubicBezTo>
                    <a:pt x="20842" y="1200"/>
                    <a:pt x="21221" y="1800"/>
                    <a:pt x="21221" y="1800"/>
                  </a:cubicBezTo>
                  <a:cubicBezTo>
                    <a:pt x="21221" y="2400"/>
                    <a:pt x="21600" y="2400"/>
                    <a:pt x="21600" y="3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5" name="Freeform 117">
              <a:extLst>
                <a:ext uri="{FF2B5EF4-FFF2-40B4-BE49-F238E27FC236}">
                  <a16:creationId xmlns:a16="http://schemas.microsoft.com/office/drawing/2014/main" id="{FE21AE95-D8AE-402C-890C-83065697FBC5}"/>
                </a:ext>
              </a:extLst>
            </p:cNvPr>
            <p:cNvSpPr/>
            <p:nvPr/>
          </p:nvSpPr>
          <p:spPr>
            <a:xfrm>
              <a:off x="3995207" y="3761009"/>
              <a:ext cx="482590" cy="331690"/>
            </a:xfrm>
            <a:custGeom>
              <a:avLst/>
              <a:gdLst/>
              <a:ahLst/>
              <a:cxnLst>
                <a:cxn ang="0">
                  <a:pos x="wd2" y="hd2"/>
                </a:cxn>
                <a:cxn ang="5400000">
                  <a:pos x="wd2" y="hd2"/>
                </a:cxn>
                <a:cxn ang="10800000">
                  <a:pos x="wd2" y="hd2"/>
                </a:cxn>
                <a:cxn ang="16200000">
                  <a:pos x="wd2" y="hd2"/>
                </a:cxn>
              </a:cxnLst>
              <a:rect l="0" t="0" r="r" b="b"/>
              <a:pathLst>
                <a:path w="21436" h="21600" extrusionOk="0">
                  <a:moveTo>
                    <a:pt x="21140" y="19008"/>
                  </a:moveTo>
                  <a:cubicBezTo>
                    <a:pt x="21436" y="19440"/>
                    <a:pt x="21436" y="19872"/>
                    <a:pt x="21436" y="19872"/>
                  </a:cubicBezTo>
                  <a:cubicBezTo>
                    <a:pt x="21436" y="20304"/>
                    <a:pt x="20844" y="20304"/>
                    <a:pt x="20548" y="20304"/>
                  </a:cubicBezTo>
                  <a:cubicBezTo>
                    <a:pt x="20252" y="20304"/>
                    <a:pt x="19957" y="20736"/>
                    <a:pt x="19661" y="20304"/>
                  </a:cubicBezTo>
                  <a:cubicBezTo>
                    <a:pt x="19365" y="20304"/>
                    <a:pt x="19069" y="20304"/>
                    <a:pt x="19069" y="20304"/>
                  </a:cubicBezTo>
                  <a:cubicBezTo>
                    <a:pt x="18477" y="20304"/>
                    <a:pt x="18181" y="20304"/>
                    <a:pt x="17885" y="20304"/>
                  </a:cubicBezTo>
                  <a:cubicBezTo>
                    <a:pt x="17294" y="20304"/>
                    <a:pt x="16702" y="20736"/>
                    <a:pt x="16702" y="20736"/>
                  </a:cubicBezTo>
                  <a:cubicBezTo>
                    <a:pt x="16406" y="20736"/>
                    <a:pt x="15814" y="21600"/>
                    <a:pt x="15518" y="21600"/>
                  </a:cubicBezTo>
                  <a:cubicBezTo>
                    <a:pt x="14926" y="21600"/>
                    <a:pt x="14335" y="21600"/>
                    <a:pt x="14039" y="21600"/>
                  </a:cubicBezTo>
                  <a:cubicBezTo>
                    <a:pt x="13743" y="21600"/>
                    <a:pt x="13447" y="21168"/>
                    <a:pt x="13151" y="20736"/>
                  </a:cubicBezTo>
                  <a:cubicBezTo>
                    <a:pt x="13151" y="20736"/>
                    <a:pt x="12855" y="20304"/>
                    <a:pt x="12559" y="20304"/>
                  </a:cubicBezTo>
                  <a:cubicBezTo>
                    <a:pt x="12263" y="19872"/>
                    <a:pt x="11968" y="19440"/>
                    <a:pt x="11672" y="19440"/>
                  </a:cubicBezTo>
                  <a:cubicBezTo>
                    <a:pt x="11376" y="19440"/>
                    <a:pt x="11080" y="19008"/>
                    <a:pt x="10784" y="19008"/>
                  </a:cubicBezTo>
                  <a:cubicBezTo>
                    <a:pt x="10488" y="19008"/>
                    <a:pt x="9896" y="19008"/>
                    <a:pt x="9600" y="18576"/>
                  </a:cubicBezTo>
                  <a:cubicBezTo>
                    <a:pt x="9600" y="18576"/>
                    <a:pt x="9304" y="18576"/>
                    <a:pt x="9009" y="18576"/>
                  </a:cubicBezTo>
                  <a:cubicBezTo>
                    <a:pt x="9009" y="18144"/>
                    <a:pt x="8713" y="17712"/>
                    <a:pt x="8713" y="17712"/>
                  </a:cubicBezTo>
                  <a:cubicBezTo>
                    <a:pt x="8713" y="17712"/>
                    <a:pt x="8417" y="17280"/>
                    <a:pt x="8417" y="17280"/>
                  </a:cubicBezTo>
                  <a:cubicBezTo>
                    <a:pt x="8121" y="17280"/>
                    <a:pt x="8121" y="16416"/>
                    <a:pt x="8121" y="15984"/>
                  </a:cubicBezTo>
                  <a:cubicBezTo>
                    <a:pt x="8121" y="15984"/>
                    <a:pt x="8417" y="15552"/>
                    <a:pt x="8121" y="15120"/>
                  </a:cubicBezTo>
                  <a:cubicBezTo>
                    <a:pt x="8121" y="15120"/>
                    <a:pt x="7825" y="15120"/>
                    <a:pt x="7529" y="15120"/>
                  </a:cubicBezTo>
                  <a:cubicBezTo>
                    <a:pt x="7529" y="14688"/>
                    <a:pt x="7233" y="14256"/>
                    <a:pt x="6937" y="14256"/>
                  </a:cubicBezTo>
                  <a:cubicBezTo>
                    <a:pt x="6937" y="14256"/>
                    <a:pt x="6641" y="13824"/>
                    <a:pt x="6346" y="13824"/>
                  </a:cubicBezTo>
                  <a:cubicBezTo>
                    <a:pt x="6346" y="13392"/>
                    <a:pt x="6050" y="12960"/>
                    <a:pt x="5754" y="12960"/>
                  </a:cubicBezTo>
                  <a:cubicBezTo>
                    <a:pt x="5754" y="12528"/>
                    <a:pt x="5162" y="12096"/>
                    <a:pt x="5162" y="12096"/>
                  </a:cubicBezTo>
                  <a:cubicBezTo>
                    <a:pt x="4866" y="11664"/>
                    <a:pt x="4274" y="11664"/>
                    <a:pt x="4274" y="11664"/>
                  </a:cubicBezTo>
                  <a:cubicBezTo>
                    <a:pt x="4274" y="11664"/>
                    <a:pt x="3978" y="11664"/>
                    <a:pt x="3683" y="11664"/>
                  </a:cubicBezTo>
                  <a:cubicBezTo>
                    <a:pt x="3387" y="11232"/>
                    <a:pt x="3091" y="10800"/>
                    <a:pt x="3091" y="10800"/>
                  </a:cubicBezTo>
                  <a:cubicBezTo>
                    <a:pt x="2795" y="10368"/>
                    <a:pt x="2499" y="9504"/>
                    <a:pt x="2203" y="9072"/>
                  </a:cubicBezTo>
                  <a:cubicBezTo>
                    <a:pt x="2203" y="9072"/>
                    <a:pt x="1907" y="8640"/>
                    <a:pt x="1907" y="8640"/>
                  </a:cubicBezTo>
                  <a:cubicBezTo>
                    <a:pt x="1907" y="8208"/>
                    <a:pt x="1611" y="7776"/>
                    <a:pt x="1611" y="7776"/>
                  </a:cubicBezTo>
                  <a:cubicBezTo>
                    <a:pt x="1611" y="7344"/>
                    <a:pt x="1315" y="6912"/>
                    <a:pt x="1315" y="6912"/>
                  </a:cubicBezTo>
                  <a:cubicBezTo>
                    <a:pt x="1020" y="6912"/>
                    <a:pt x="724" y="6912"/>
                    <a:pt x="724" y="6480"/>
                  </a:cubicBezTo>
                  <a:cubicBezTo>
                    <a:pt x="428" y="6480"/>
                    <a:pt x="132" y="6480"/>
                    <a:pt x="132" y="6048"/>
                  </a:cubicBezTo>
                  <a:cubicBezTo>
                    <a:pt x="-164" y="6048"/>
                    <a:pt x="132" y="5184"/>
                    <a:pt x="132" y="5184"/>
                  </a:cubicBezTo>
                  <a:cubicBezTo>
                    <a:pt x="132" y="4752"/>
                    <a:pt x="428" y="4320"/>
                    <a:pt x="428" y="3888"/>
                  </a:cubicBezTo>
                  <a:cubicBezTo>
                    <a:pt x="428" y="3456"/>
                    <a:pt x="428" y="2592"/>
                    <a:pt x="132" y="2160"/>
                  </a:cubicBezTo>
                  <a:cubicBezTo>
                    <a:pt x="132" y="2160"/>
                    <a:pt x="132" y="1296"/>
                    <a:pt x="132" y="864"/>
                  </a:cubicBezTo>
                  <a:cubicBezTo>
                    <a:pt x="428" y="432"/>
                    <a:pt x="724" y="0"/>
                    <a:pt x="724" y="0"/>
                  </a:cubicBezTo>
                  <a:cubicBezTo>
                    <a:pt x="1315" y="0"/>
                    <a:pt x="1611" y="1296"/>
                    <a:pt x="1907" y="1728"/>
                  </a:cubicBezTo>
                  <a:cubicBezTo>
                    <a:pt x="2203" y="2160"/>
                    <a:pt x="2795" y="3456"/>
                    <a:pt x="3091" y="3888"/>
                  </a:cubicBezTo>
                  <a:cubicBezTo>
                    <a:pt x="3387" y="4320"/>
                    <a:pt x="3978" y="4752"/>
                    <a:pt x="4274" y="5184"/>
                  </a:cubicBezTo>
                  <a:cubicBezTo>
                    <a:pt x="4570" y="5184"/>
                    <a:pt x="5162" y="5184"/>
                    <a:pt x="5458" y="5616"/>
                  </a:cubicBezTo>
                  <a:cubicBezTo>
                    <a:pt x="5754" y="5616"/>
                    <a:pt x="6050" y="6912"/>
                    <a:pt x="6346" y="7344"/>
                  </a:cubicBezTo>
                  <a:cubicBezTo>
                    <a:pt x="6346" y="7344"/>
                    <a:pt x="6641" y="7344"/>
                    <a:pt x="6641" y="7776"/>
                  </a:cubicBezTo>
                  <a:cubicBezTo>
                    <a:pt x="6641" y="7776"/>
                    <a:pt x="6641" y="8208"/>
                    <a:pt x="6937" y="8640"/>
                  </a:cubicBezTo>
                  <a:cubicBezTo>
                    <a:pt x="6937" y="8640"/>
                    <a:pt x="7529" y="8640"/>
                    <a:pt x="7529" y="9072"/>
                  </a:cubicBezTo>
                  <a:cubicBezTo>
                    <a:pt x="7825" y="9072"/>
                    <a:pt x="8417" y="9504"/>
                    <a:pt x="8713" y="9504"/>
                  </a:cubicBezTo>
                  <a:cubicBezTo>
                    <a:pt x="9304" y="9936"/>
                    <a:pt x="9600" y="10368"/>
                    <a:pt x="9896" y="10368"/>
                  </a:cubicBezTo>
                  <a:cubicBezTo>
                    <a:pt x="10488" y="10800"/>
                    <a:pt x="11376" y="11664"/>
                    <a:pt x="11376" y="12528"/>
                  </a:cubicBezTo>
                  <a:cubicBezTo>
                    <a:pt x="11672" y="12960"/>
                    <a:pt x="11968" y="13824"/>
                    <a:pt x="12263" y="14256"/>
                  </a:cubicBezTo>
                  <a:cubicBezTo>
                    <a:pt x="12263" y="14256"/>
                    <a:pt x="12263" y="14688"/>
                    <a:pt x="12263" y="15120"/>
                  </a:cubicBezTo>
                  <a:cubicBezTo>
                    <a:pt x="12559" y="15552"/>
                    <a:pt x="13151" y="15552"/>
                    <a:pt x="13151" y="15984"/>
                  </a:cubicBezTo>
                  <a:cubicBezTo>
                    <a:pt x="13447" y="15984"/>
                    <a:pt x="14039" y="15984"/>
                    <a:pt x="14335" y="15984"/>
                  </a:cubicBezTo>
                  <a:cubicBezTo>
                    <a:pt x="14631" y="15984"/>
                    <a:pt x="15222" y="15552"/>
                    <a:pt x="15518" y="15552"/>
                  </a:cubicBezTo>
                  <a:cubicBezTo>
                    <a:pt x="15814" y="15552"/>
                    <a:pt x="16406" y="15984"/>
                    <a:pt x="16702" y="15984"/>
                  </a:cubicBezTo>
                  <a:cubicBezTo>
                    <a:pt x="16998" y="15984"/>
                    <a:pt x="17294" y="15984"/>
                    <a:pt x="17589" y="15984"/>
                  </a:cubicBezTo>
                  <a:cubicBezTo>
                    <a:pt x="17885" y="15984"/>
                    <a:pt x="18477" y="15552"/>
                    <a:pt x="18773" y="15552"/>
                  </a:cubicBezTo>
                  <a:cubicBezTo>
                    <a:pt x="19069" y="15552"/>
                    <a:pt x="19365" y="15984"/>
                    <a:pt x="19661" y="15984"/>
                  </a:cubicBezTo>
                  <a:cubicBezTo>
                    <a:pt x="19661" y="15984"/>
                    <a:pt x="20252" y="15984"/>
                    <a:pt x="20252" y="16416"/>
                  </a:cubicBezTo>
                  <a:cubicBezTo>
                    <a:pt x="20252" y="16848"/>
                    <a:pt x="20252" y="17280"/>
                    <a:pt x="20252" y="17712"/>
                  </a:cubicBezTo>
                  <a:cubicBezTo>
                    <a:pt x="20252" y="18144"/>
                    <a:pt x="20548" y="18144"/>
                    <a:pt x="20844" y="18576"/>
                  </a:cubicBezTo>
                  <a:cubicBezTo>
                    <a:pt x="20844" y="18576"/>
                    <a:pt x="21140" y="19008"/>
                    <a:pt x="21140" y="1900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6" name="Freeform 118">
              <a:extLst>
                <a:ext uri="{FF2B5EF4-FFF2-40B4-BE49-F238E27FC236}">
                  <a16:creationId xmlns:a16="http://schemas.microsoft.com/office/drawing/2014/main" id="{78F53432-E111-4022-9CD1-F26E1C2C1A1A}"/>
                </a:ext>
              </a:extLst>
            </p:cNvPr>
            <p:cNvSpPr/>
            <p:nvPr/>
          </p:nvSpPr>
          <p:spPr>
            <a:xfrm>
              <a:off x="3995207" y="3761009"/>
              <a:ext cx="482590" cy="331690"/>
            </a:xfrm>
            <a:custGeom>
              <a:avLst/>
              <a:gdLst/>
              <a:ahLst/>
              <a:cxnLst>
                <a:cxn ang="0">
                  <a:pos x="wd2" y="hd2"/>
                </a:cxn>
                <a:cxn ang="5400000">
                  <a:pos x="wd2" y="hd2"/>
                </a:cxn>
                <a:cxn ang="10800000">
                  <a:pos x="wd2" y="hd2"/>
                </a:cxn>
                <a:cxn ang="16200000">
                  <a:pos x="wd2" y="hd2"/>
                </a:cxn>
              </a:cxnLst>
              <a:rect l="0" t="0" r="r" b="b"/>
              <a:pathLst>
                <a:path w="21436" h="21600" extrusionOk="0">
                  <a:moveTo>
                    <a:pt x="21140" y="19008"/>
                  </a:moveTo>
                  <a:cubicBezTo>
                    <a:pt x="21436" y="19440"/>
                    <a:pt x="21436" y="19872"/>
                    <a:pt x="21436" y="19872"/>
                  </a:cubicBezTo>
                  <a:cubicBezTo>
                    <a:pt x="21436" y="20304"/>
                    <a:pt x="20844" y="20304"/>
                    <a:pt x="20548" y="20304"/>
                  </a:cubicBezTo>
                  <a:cubicBezTo>
                    <a:pt x="20252" y="20304"/>
                    <a:pt x="19957" y="20736"/>
                    <a:pt x="19661" y="20304"/>
                  </a:cubicBezTo>
                  <a:cubicBezTo>
                    <a:pt x="19365" y="20304"/>
                    <a:pt x="19069" y="20304"/>
                    <a:pt x="19069" y="20304"/>
                  </a:cubicBezTo>
                  <a:cubicBezTo>
                    <a:pt x="18477" y="20304"/>
                    <a:pt x="18181" y="20304"/>
                    <a:pt x="17885" y="20304"/>
                  </a:cubicBezTo>
                  <a:cubicBezTo>
                    <a:pt x="17294" y="20304"/>
                    <a:pt x="16702" y="20736"/>
                    <a:pt x="16702" y="20736"/>
                  </a:cubicBezTo>
                  <a:cubicBezTo>
                    <a:pt x="16406" y="20736"/>
                    <a:pt x="15814" y="21600"/>
                    <a:pt x="15518" y="21600"/>
                  </a:cubicBezTo>
                  <a:cubicBezTo>
                    <a:pt x="14926" y="21600"/>
                    <a:pt x="14335" y="21600"/>
                    <a:pt x="14039" y="21600"/>
                  </a:cubicBezTo>
                  <a:cubicBezTo>
                    <a:pt x="13743" y="21600"/>
                    <a:pt x="13447" y="21168"/>
                    <a:pt x="13151" y="20736"/>
                  </a:cubicBezTo>
                  <a:cubicBezTo>
                    <a:pt x="13151" y="20736"/>
                    <a:pt x="12855" y="20304"/>
                    <a:pt x="12559" y="20304"/>
                  </a:cubicBezTo>
                  <a:cubicBezTo>
                    <a:pt x="12263" y="19872"/>
                    <a:pt x="11968" y="19440"/>
                    <a:pt x="11672" y="19440"/>
                  </a:cubicBezTo>
                  <a:cubicBezTo>
                    <a:pt x="11376" y="19440"/>
                    <a:pt x="11080" y="19008"/>
                    <a:pt x="10784" y="19008"/>
                  </a:cubicBezTo>
                  <a:cubicBezTo>
                    <a:pt x="10488" y="19008"/>
                    <a:pt x="9896" y="19008"/>
                    <a:pt x="9600" y="18576"/>
                  </a:cubicBezTo>
                  <a:cubicBezTo>
                    <a:pt x="9600" y="18576"/>
                    <a:pt x="9304" y="18576"/>
                    <a:pt x="9009" y="18576"/>
                  </a:cubicBezTo>
                  <a:cubicBezTo>
                    <a:pt x="9009" y="18144"/>
                    <a:pt x="8713" y="17712"/>
                    <a:pt x="8713" y="17712"/>
                  </a:cubicBezTo>
                  <a:cubicBezTo>
                    <a:pt x="8713" y="17712"/>
                    <a:pt x="8417" y="17280"/>
                    <a:pt x="8417" y="17280"/>
                  </a:cubicBezTo>
                  <a:cubicBezTo>
                    <a:pt x="8121" y="17280"/>
                    <a:pt x="8121" y="16416"/>
                    <a:pt x="8121" y="15984"/>
                  </a:cubicBezTo>
                  <a:cubicBezTo>
                    <a:pt x="8121" y="15984"/>
                    <a:pt x="8417" y="15552"/>
                    <a:pt x="8121" y="15120"/>
                  </a:cubicBezTo>
                  <a:cubicBezTo>
                    <a:pt x="8121" y="15120"/>
                    <a:pt x="7825" y="15120"/>
                    <a:pt x="7529" y="15120"/>
                  </a:cubicBezTo>
                  <a:cubicBezTo>
                    <a:pt x="7529" y="14688"/>
                    <a:pt x="7233" y="14256"/>
                    <a:pt x="6937" y="14256"/>
                  </a:cubicBezTo>
                  <a:cubicBezTo>
                    <a:pt x="6937" y="14256"/>
                    <a:pt x="6641" y="13824"/>
                    <a:pt x="6346" y="13824"/>
                  </a:cubicBezTo>
                  <a:cubicBezTo>
                    <a:pt x="6346" y="13392"/>
                    <a:pt x="6050" y="12960"/>
                    <a:pt x="5754" y="12960"/>
                  </a:cubicBezTo>
                  <a:cubicBezTo>
                    <a:pt x="5754" y="12528"/>
                    <a:pt x="5162" y="12096"/>
                    <a:pt x="5162" y="12096"/>
                  </a:cubicBezTo>
                  <a:cubicBezTo>
                    <a:pt x="4866" y="11664"/>
                    <a:pt x="4274" y="11664"/>
                    <a:pt x="4274" y="11664"/>
                  </a:cubicBezTo>
                  <a:cubicBezTo>
                    <a:pt x="4274" y="11664"/>
                    <a:pt x="3978" y="11664"/>
                    <a:pt x="3683" y="11664"/>
                  </a:cubicBezTo>
                  <a:cubicBezTo>
                    <a:pt x="3387" y="11232"/>
                    <a:pt x="3091" y="10800"/>
                    <a:pt x="3091" y="10800"/>
                  </a:cubicBezTo>
                  <a:cubicBezTo>
                    <a:pt x="2795" y="10368"/>
                    <a:pt x="2499" y="9504"/>
                    <a:pt x="2203" y="9072"/>
                  </a:cubicBezTo>
                  <a:cubicBezTo>
                    <a:pt x="2203" y="9072"/>
                    <a:pt x="1907" y="8640"/>
                    <a:pt x="1907" y="8640"/>
                  </a:cubicBezTo>
                  <a:cubicBezTo>
                    <a:pt x="1907" y="8208"/>
                    <a:pt x="1611" y="7776"/>
                    <a:pt x="1611" y="7776"/>
                  </a:cubicBezTo>
                  <a:cubicBezTo>
                    <a:pt x="1611" y="7344"/>
                    <a:pt x="1315" y="6912"/>
                    <a:pt x="1315" y="6912"/>
                  </a:cubicBezTo>
                  <a:cubicBezTo>
                    <a:pt x="1020" y="6912"/>
                    <a:pt x="724" y="6912"/>
                    <a:pt x="724" y="6480"/>
                  </a:cubicBezTo>
                  <a:cubicBezTo>
                    <a:pt x="428" y="6480"/>
                    <a:pt x="132" y="6480"/>
                    <a:pt x="132" y="6048"/>
                  </a:cubicBezTo>
                  <a:cubicBezTo>
                    <a:pt x="-164" y="6048"/>
                    <a:pt x="132" y="5184"/>
                    <a:pt x="132" y="5184"/>
                  </a:cubicBezTo>
                  <a:cubicBezTo>
                    <a:pt x="132" y="4752"/>
                    <a:pt x="428" y="4320"/>
                    <a:pt x="428" y="3888"/>
                  </a:cubicBezTo>
                  <a:cubicBezTo>
                    <a:pt x="428" y="3456"/>
                    <a:pt x="428" y="2592"/>
                    <a:pt x="132" y="2160"/>
                  </a:cubicBezTo>
                  <a:cubicBezTo>
                    <a:pt x="132" y="2160"/>
                    <a:pt x="132" y="1296"/>
                    <a:pt x="132" y="864"/>
                  </a:cubicBezTo>
                  <a:cubicBezTo>
                    <a:pt x="428" y="432"/>
                    <a:pt x="724" y="0"/>
                    <a:pt x="724" y="0"/>
                  </a:cubicBezTo>
                  <a:cubicBezTo>
                    <a:pt x="1315" y="0"/>
                    <a:pt x="1611" y="1296"/>
                    <a:pt x="1907" y="1728"/>
                  </a:cubicBezTo>
                  <a:cubicBezTo>
                    <a:pt x="2203" y="2160"/>
                    <a:pt x="2795" y="3456"/>
                    <a:pt x="3091" y="3888"/>
                  </a:cubicBezTo>
                  <a:cubicBezTo>
                    <a:pt x="3387" y="4320"/>
                    <a:pt x="3978" y="4752"/>
                    <a:pt x="4274" y="5184"/>
                  </a:cubicBezTo>
                  <a:cubicBezTo>
                    <a:pt x="4570" y="5184"/>
                    <a:pt x="5162" y="5184"/>
                    <a:pt x="5458" y="5616"/>
                  </a:cubicBezTo>
                  <a:cubicBezTo>
                    <a:pt x="5754" y="5616"/>
                    <a:pt x="6050" y="6912"/>
                    <a:pt x="6346" y="7344"/>
                  </a:cubicBezTo>
                  <a:cubicBezTo>
                    <a:pt x="6346" y="7344"/>
                    <a:pt x="6641" y="7344"/>
                    <a:pt x="6641" y="7776"/>
                  </a:cubicBezTo>
                  <a:cubicBezTo>
                    <a:pt x="6641" y="7776"/>
                    <a:pt x="6641" y="8208"/>
                    <a:pt x="6937" y="8640"/>
                  </a:cubicBezTo>
                  <a:cubicBezTo>
                    <a:pt x="6937" y="8640"/>
                    <a:pt x="7529" y="8640"/>
                    <a:pt x="7529" y="9072"/>
                  </a:cubicBezTo>
                  <a:cubicBezTo>
                    <a:pt x="7825" y="9072"/>
                    <a:pt x="8417" y="9504"/>
                    <a:pt x="8713" y="9504"/>
                  </a:cubicBezTo>
                  <a:cubicBezTo>
                    <a:pt x="9304" y="9936"/>
                    <a:pt x="9600" y="10368"/>
                    <a:pt x="9896" y="10368"/>
                  </a:cubicBezTo>
                  <a:cubicBezTo>
                    <a:pt x="10488" y="10800"/>
                    <a:pt x="11376" y="11664"/>
                    <a:pt x="11376" y="12528"/>
                  </a:cubicBezTo>
                  <a:cubicBezTo>
                    <a:pt x="11672" y="12960"/>
                    <a:pt x="11968" y="13824"/>
                    <a:pt x="12263" y="14256"/>
                  </a:cubicBezTo>
                  <a:cubicBezTo>
                    <a:pt x="12263" y="14256"/>
                    <a:pt x="12263" y="14688"/>
                    <a:pt x="12263" y="15120"/>
                  </a:cubicBezTo>
                  <a:cubicBezTo>
                    <a:pt x="12559" y="15552"/>
                    <a:pt x="13151" y="15552"/>
                    <a:pt x="13151" y="15984"/>
                  </a:cubicBezTo>
                  <a:cubicBezTo>
                    <a:pt x="13447" y="15984"/>
                    <a:pt x="14039" y="15984"/>
                    <a:pt x="14335" y="15984"/>
                  </a:cubicBezTo>
                  <a:cubicBezTo>
                    <a:pt x="14631" y="15984"/>
                    <a:pt x="15222" y="15552"/>
                    <a:pt x="15518" y="15552"/>
                  </a:cubicBezTo>
                  <a:cubicBezTo>
                    <a:pt x="15814" y="15552"/>
                    <a:pt x="16406" y="15984"/>
                    <a:pt x="16702" y="15984"/>
                  </a:cubicBezTo>
                  <a:cubicBezTo>
                    <a:pt x="16998" y="15984"/>
                    <a:pt x="17294" y="15984"/>
                    <a:pt x="17589" y="15984"/>
                  </a:cubicBezTo>
                  <a:cubicBezTo>
                    <a:pt x="17885" y="15984"/>
                    <a:pt x="18477" y="15552"/>
                    <a:pt x="18773" y="15552"/>
                  </a:cubicBezTo>
                  <a:cubicBezTo>
                    <a:pt x="19069" y="15552"/>
                    <a:pt x="19365" y="15984"/>
                    <a:pt x="19661" y="15984"/>
                  </a:cubicBezTo>
                  <a:cubicBezTo>
                    <a:pt x="19661" y="15984"/>
                    <a:pt x="20252" y="15984"/>
                    <a:pt x="20252" y="16416"/>
                  </a:cubicBezTo>
                  <a:cubicBezTo>
                    <a:pt x="20252" y="16848"/>
                    <a:pt x="20252" y="17280"/>
                    <a:pt x="20252" y="17712"/>
                  </a:cubicBezTo>
                  <a:cubicBezTo>
                    <a:pt x="20252" y="18144"/>
                    <a:pt x="20548" y="18144"/>
                    <a:pt x="20844" y="18576"/>
                  </a:cubicBezTo>
                  <a:cubicBezTo>
                    <a:pt x="20844" y="18576"/>
                    <a:pt x="21140" y="19008"/>
                    <a:pt x="21140" y="1900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7" name="Freeform 119">
              <a:extLst>
                <a:ext uri="{FF2B5EF4-FFF2-40B4-BE49-F238E27FC236}">
                  <a16:creationId xmlns:a16="http://schemas.microsoft.com/office/drawing/2014/main" id="{239AFD08-54E6-44D3-AAED-5D07A69938DD}"/>
                </a:ext>
              </a:extLst>
            </p:cNvPr>
            <p:cNvSpPr/>
            <p:nvPr/>
          </p:nvSpPr>
          <p:spPr>
            <a:xfrm>
              <a:off x="2667562" y="2392974"/>
              <a:ext cx="389823" cy="342051"/>
            </a:xfrm>
            <a:custGeom>
              <a:avLst/>
              <a:gdLst/>
              <a:ahLst/>
              <a:cxnLst>
                <a:cxn ang="0">
                  <a:pos x="wd2" y="hd2"/>
                </a:cxn>
                <a:cxn ang="5400000">
                  <a:pos x="wd2" y="hd2"/>
                </a:cxn>
                <a:cxn ang="10800000">
                  <a:pos x="wd2" y="hd2"/>
                </a:cxn>
                <a:cxn ang="16200000">
                  <a:pos x="wd2" y="hd2"/>
                </a:cxn>
              </a:cxnLst>
              <a:rect l="0" t="0" r="r" b="b"/>
              <a:pathLst>
                <a:path w="21397" h="21369" extrusionOk="0">
                  <a:moveTo>
                    <a:pt x="21234" y="184"/>
                  </a:moveTo>
                  <a:cubicBezTo>
                    <a:pt x="21600" y="184"/>
                    <a:pt x="21234" y="1015"/>
                    <a:pt x="21234" y="1431"/>
                  </a:cubicBezTo>
                  <a:cubicBezTo>
                    <a:pt x="21234" y="1431"/>
                    <a:pt x="21234" y="1846"/>
                    <a:pt x="20868" y="2261"/>
                  </a:cubicBezTo>
                  <a:cubicBezTo>
                    <a:pt x="20868" y="2261"/>
                    <a:pt x="20502" y="2261"/>
                    <a:pt x="20136" y="2677"/>
                  </a:cubicBezTo>
                  <a:cubicBezTo>
                    <a:pt x="19769" y="3092"/>
                    <a:pt x="19403" y="3923"/>
                    <a:pt x="19037" y="4338"/>
                  </a:cubicBezTo>
                  <a:cubicBezTo>
                    <a:pt x="19037" y="4754"/>
                    <a:pt x="18671" y="5584"/>
                    <a:pt x="18671" y="6000"/>
                  </a:cubicBezTo>
                  <a:cubicBezTo>
                    <a:pt x="18671" y="6415"/>
                    <a:pt x="18305" y="7246"/>
                    <a:pt x="18305" y="7246"/>
                  </a:cubicBezTo>
                  <a:cubicBezTo>
                    <a:pt x="17939" y="7661"/>
                    <a:pt x="17573" y="8492"/>
                    <a:pt x="17207" y="8492"/>
                  </a:cubicBezTo>
                  <a:cubicBezTo>
                    <a:pt x="17207" y="9323"/>
                    <a:pt x="16841" y="10154"/>
                    <a:pt x="16475" y="10984"/>
                  </a:cubicBezTo>
                  <a:cubicBezTo>
                    <a:pt x="16475" y="11400"/>
                    <a:pt x="16108" y="11815"/>
                    <a:pt x="16108" y="12231"/>
                  </a:cubicBezTo>
                  <a:cubicBezTo>
                    <a:pt x="15742" y="12231"/>
                    <a:pt x="15376" y="13061"/>
                    <a:pt x="15010" y="13477"/>
                  </a:cubicBezTo>
                  <a:cubicBezTo>
                    <a:pt x="15010" y="13892"/>
                    <a:pt x="14644" y="15138"/>
                    <a:pt x="14278" y="15138"/>
                  </a:cubicBezTo>
                  <a:cubicBezTo>
                    <a:pt x="13912" y="15138"/>
                    <a:pt x="13546" y="15138"/>
                    <a:pt x="13180" y="15554"/>
                  </a:cubicBezTo>
                  <a:cubicBezTo>
                    <a:pt x="13180" y="15554"/>
                    <a:pt x="12814" y="15554"/>
                    <a:pt x="12447" y="15969"/>
                  </a:cubicBezTo>
                  <a:cubicBezTo>
                    <a:pt x="12447" y="16384"/>
                    <a:pt x="12081" y="17215"/>
                    <a:pt x="12081" y="17631"/>
                  </a:cubicBezTo>
                  <a:cubicBezTo>
                    <a:pt x="12081" y="17631"/>
                    <a:pt x="11715" y="18046"/>
                    <a:pt x="11349" y="18461"/>
                  </a:cubicBezTo>
                  <a:cubicBezTo>
                    <a:pt x="11349" y="18461"/>
                    <a:pt x="10983" y="18877"/>
                    <a:pt x="10617" y="18877"/>
                  </a:cubicBezTo>
                  <a:cubicBezTo>
                    <a:pt x="10617" y="18877"/>
                    <a:pt x="9885" y="18877"/>
                    <a:pt x="9519" y="18877"/>
                  </a:cubicBezTo>
                  <a:cubicBezTo>
                    <a:pt x="9153" y="18877"/>
                    <a:pt x="8786" y="19292"/>
                    <a:pt x="8786" y="19292"/>
                  </a:cubicBezTo>
                  <a:cubicBezTo>
                    <a:pt x="8786" y="19707"/>
                    <a:pt x="8420" y="20123"/>
                    <a:pt x="8054" y="20123"/>
                  </a:cubicBezTo>
                  <a:cubicBezTo>
                    <a:pt x="7688" y="20123"/>
                    <a:pt x="6956" y="20123"/>
                    <a:pt x="6590" y="20538"/>
                  </a:cubicBezTo>
                  <a:cubicBezTo>
                    <a:pt x="6590" y="20538"/>
                    <a:pt x="5858" y="20954"/>
                    <a:pt x="5492" y="20954"/>
                  </a:cubicBezTo>
                  <a:cubicBezTo>
                    <a:pt x="5492" y="20954"/>
                    <a:pt x="4759" y="21369"/>
                    <a:pt x="4393" y="21369"/>
                  </a:cubicBezTo>
                  <a:cubicBezTo>
                    <a:pt x="4393" y="21369"/>
                    <a:pt x="4027" y="20954"/>
                    <a:pt x="4027" y="20954"/>
                  </a:cubicBezTo>
                  <a:cubicBezTo>
                    <a:pt x="3661" y="20538"/>
                    <a:pt x="3295" y="20123"/>
                    <a:pt x="3295" y="19707"/>
                  </a:cubicBezTo>
                  <a:cubicBezTo>
                    <a:pt x="3295" y="19707"/>
                    <a:pt x="3661" y="19292"/>
                    <a:pt x="4027" y="19292"/>
                  </a:cubicBezTo>
                  <a:cubicBezTo>
                    <a:pt x="4027" y="19292"/>
                    <a:pt x="4393" y="19292"/>
                    <a:pt x="4393" y="18877"/>
                  </a:cubicBezTo>
                  <a:cubicBezTo>
                    <a:pt x="4759" y="18877"/>
                    <a:pt x="5125" y="18461"/>
                    <a:pt x="5492" y="18461"/>
                  </a:cubicBezTo>
                  <a:cubicBezTo>
                    <a:pt x="5858" y="18046"/>
                    <a:pt x="6224" y="17631"/>
                    <a:pt x="6590" y="17215"/>
                  </a:cubicBezTo>
                  <a:cubicBezTo>
                    <a:pt x="6590" y="17215"/>
                    <a:pt x="7322" y="16384"/>
                    <a:pt x="7322" y="15969"/>
                  </a:cubicBezTo>
                  <a:cubicBezTo>
                    <a:pt x="7688" y="15554"/>
                    <a:pt x="8420" y="15554"/>
                    <a:pt x="8786" y="15138"/>
                  </a:cubicBezTo>
                  <a:cubicBezTo>
                    <a:pt x="8786" y="15138"/>
                    <a:pt x="8786" y="14723"/>
                    <a:pt x="9153" y="14723"/>
                  </a:cubicBezTo>
                  <a:cubicBezTo>
                    <a:pt x="9153" y="14307"/>
                    <a:pt x="9153" y="13477"/>
                    <a:pt x="9153" y="13061"/>
                  </a:cubicBezTo>
                  <a:cubicBezTo>
                    <a:pt x="8786" y="13061"/>
                    <a:pt x="8786" y="13061"/>
                    <a:pt x="8420" y="13061"/>
                  </a:cubicBezTo>
                  <a:cubicBezTo>
                    <a:pt x="8420" y="13477"/>
                    <a:pt x="8420" y="14307"/>
                    <a:pt x="8420" y="14307"/>
                  </a:cubicBezTo>
                  <a:cubicBezTo>
                    <a:pt x="8420" y="14723"/>
                    <a:pt x="8054" y="15138"/>
                    <a:pt x="7688" y="15138"/>
                  </a:cubicBezTo>
                  <a:cubicBezTo>
                    <a:pt x="7322" y="15554"/>
                    <a:pt x="6590" y="16384"/>
                    <a:pt x="6224" y="16800"/>
                  </a:cubicBezTo>
                  <a:cubicBezTo>
                    <a:pt x="5858" y="16800"/>
                    <a:pt x="5492" y="17215"/>
                    <a:pt x="5125" y="17631"/>
                  </a:cubicBezTo>
                  <a:cubicBezTo>
                    <a:pt x="4759" y="17631"/>
                    <a:pt x="4393" y="18046"/>
                    <a:pt x="4027" y="18461"/>
                  </a:cubicBezTo>
                  <a:cubicBezTo>
                    <a:pt x="3661" y="18461"/>
                    <a:pt x="2929" y="19292"/>
                    <a:pt x="2563" y="19292"/>
                  </a:cubicBezTo>
                  <a:cubicBezTo>
                    <a:pt x="2197" y="19707"/>
                    <a:pt x="1831" y="19707"/>
                    <a:pt x="1464" y="19707"/>
                  </a:cubicBezTo>
                  <a:cubicBezTo>
                    <a:pt x="1098" y="19707"/>
                    <a:pt x="732" y="19707"/>
                    <a:pt x="732" y="19292"/>
                  </a:cubicBezTo>
                  <a:cubicBezTo>
                    <a:pt x="366" y="19292"/>
                    <a:pt x="366" y="18877"/>
                    <a:pt x="366" y="18877"/>
                  </a:cubicBezTo>
                  <a:cubicBezTo>
                    <a:pt x="366" y="18877"/>
                    <a:pt x="0" y="18461"/>
                    <a:pt x="0" y="18461"/>
                  </a:cubicBezTo>
                  <a:cubicBezTo>
                    <a:pt x="0" y="18046"/>
                    <a:pt x="0" y="18046"/>
                    <a:pt x="366" y="17631"/>
                  </a:cubicBezTo>
                  <a:cubicBezTo>
                    <a:pt x="366" y="17631"/>
                    <a:pt x="732" y="17631"/>
                    <a:pt x="732" y="17631"/>
                  </a:cubicBezTo>
                  <a:cubicBezTo>
                    <a:pt x="1098" y="17215"/>
                    <a:pt x="1831" y="16800"/>
                    <a:pt x="1831" y="16800"/>
                  </a:cubicBezTo>
                  <a:cubicBezTo>
                    <a:pt x="2197" y="16800"/>
                    <a:pt x="2929" y="16384"/>
                    <a:pt x="3661" y="15969"/>
                  </a:cubicBezTo>
                  <a:cubicBezTo>
                    <a:pt x="4027" y="15969"/>
                    <a:pt x="4393" y="15554"/>
                    <a:pt x="4759" y="15138"/>
                  </a:cubicBezTo>
                  <a:cubicBezTo>
                    <a:pt x="5125" y="15138"/>
                    <a:pt x="5125" y="14723"/>
                    <a:pt x="5492" y="14307"/>
                  </a:cubicBezTo>
                  <a:cubicBezTo>
                    <a:pt x="5492" y="14307"/>
                    <a:pt x="5858" y="13477"/>
                    <a:pt x="5858" y="13061"/>
                  </a:cubicBezTo>
                  <a:cubicBezTo>
                    <a:pt x="6224" y="13061"/>
                    <a:pt x="6590" y="12646"/>
                    <a:pt x="6590" y="12646"/>
                  </a:cubicBezTo>
                  <a:cubicBezTo>
                    <a:pt x="6956" y="12231"/>
                    <a:pt x="7688" y="12231"/>
                    <a:pt x="7688" y="12231"/>
                  </a:cubicBezTo>
                  <a:cubicBezTo>
                    <a:pt x="8054" y="11815"/>
                    <a:pt x="8786" y="10984"/>
                    <a:pt x="9153" y="10984"/>
                  </a:cubicBezTo>
                  <a:cubicBezTo>
                    <a:pt x="9153" y="10569"/>
                    <a:pt x="9885" y="9738"/>
                    <a:pt x="10251" y="9738"/>
                  </a:cubicBezTo>
                  <a:cubicBezTo>
                    <a:pt x="10617" y="9323"/>
                    <a:pt x="11349" y="9323"/>
                    <a:pt x="11715" y="9323"/>
                  </a:cubicBezTo>
                  <a:cubicBezTo>
                    <a:pt x="11715" y="8907"/>
                    <a:pt x="12447" y="8907"/>
                    <a:pt x="12447" y="8907"/>
                  </a:cubicBezTo>
                  <a:cubicBezTo>
                    <a:pt x="12814" y="8492"/>
                    <a:pt x="13180" y="8077"/>
                    <a:pt x="13180" y="7661"/>
                  </a:cubicBezTo>
                  <a:cubicBezTo>
                    <a:pt x="13546" y="7661"/>
                    <a:pt x="13912" y="7246"/>
                    <a:pt x="14278" y="6831"/>
                  </a:cubicBezTo>
                  <a:cubicBezTo>
                    <a:pt x="14278" y="6831"/>
                    <a:pt x="14278" y="6000"/>
                    <a:pt x="14278" y="6000"/>
                  </a:cubicBezTo>
                  <a:cubicBezTo>
                    <a:pt x="14644" y="6000"/>
                    <a:pt x="15010" y="6000"/>
                    <a:pt x="15376" y="5584"/>
                  </a:cubicBezTo>
                  <a:cubicBezTo>
                    <a:pt x="15376" y="5169"/>
                    <a:pt x="15742" y="4754"/>
                    <a:pt x="16108" y="4338"/>
                  </a:cubicBezTo>
                  <a:cubicBezTo>
                    <a:pt x="16108" y="4338"/>
                    <a:pt x="16475" y="3507"/>
                    <a:pt x="16841" y="3507"/>
                  </a:cubicBezTo>
                  <a:cubicBezTo>
                    <a:pt x="17207" y="3092"/>
                    <a:pt x="17573" y="2261"/>
                    <a:pt x="17939" y="2261"/>
                  </a:cubicBezTo>
                  <a:cubicBezTo>
                    <a:pt x="18305" y="1846"/>
                    <a:pt x="19037" y="1431"/>
                    <a:pt x="19403" y="1015"/>
                  </a:cubicBezTo>
                  <a:cubicBezTo>
                    <a:pt x="19403" y="600"/>
                    <a:pt x="20136" y="600"/>
                    <a:pt x="20502" y="184"/>
                  </a:cubicBezTo>
                  <a:cubicBezTo>
                    <a:pt x="20502" y="184"/>
                    <a:pt x="21234" y="-231"/>
                    <a:pt x="21234" y="18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8" name="Freeform 120">
              <a:extLst>
                <a:ext uri="{FF2B5EF4-FFF2-40B4-BE49-F238E27FC236}">
                  <a16:creationId xmlns:a16="http://schemas.microsoft.com/office/drawing/2014/main" id="{4202E088-7086-4AEF-A349-911AF1707666}"/>
                </a:ext>
              </a:extLst>
            </p:cNvPr>
            <p:cNvSpPr/>
            <p:nvPr/>
          </p:nvSpPr>
          <p:spPr>
            <a:xfrm>
              <a:off x="2667562" y="2392974"/>
              <a:ext cx="389823" cy="342051"/>
            </a:xfrm>
            <a:custGeom>
              <a:avLst/>
              <a:gdLst/>
              <a:ahLst/>
              <a:cxnLst>
                <a:cxn ang="0">
                  <a:pos x="wd2" y="hd2"/>
                </a:cxn>
                <a:cxn ang="5400000">
                  <a:pos x="wd2" y="hd2"/>
                </a:cxn>
                <a:cxn ang="10800000">
                  <a:pos x="wd2" y="hd2"/>
                </a:cxn>
                <a:cxn ang="16200000">
                  <a:pos x="wd2" y="hd2"/>
                </a:cxn>
              </a:cxnLst>
              <a:rect l="0" t="0" r="r" b="b"/>
              <a:pathLst>
                <a:path w="21397" h="21369" extrusionOk="0">
                  <a:moveTo>
                    <a:pt x="21234" y="184"/>
                  </a:moveTo>
                  <a:cubicBezTo>
                    <a:pt x="21600" y="184"/>
                    <a:pt x="21234" y="1015"/>
                    <a:pt x="21234" y="1431"/>
                  </a:cubicBezTo>
                  <a:cubicBezTo>
                    <a:pt x="21234" y="1431"/>
                    <a:pt x="21234" y="1846"/>
                    <a:pt x="20868" y="2261"/>
                  </a:cubicBezTo>
                  <a:cubicBezTo>
                    <a:pt x="20868" y="2261"/>
                    <a:pt x="20502" y="2261"/>
                    <a:pt x="20136" y="2677"/>
                  </a:cubicBezTo>
                  <a:cubicBezTo>
                    <a:pt x="19769" y="3092"/>
                    <a:pt x="19403" y="3923"/>
                    <a:pt x="19037" y="4338"/>
                  </a:cubicBezTo>
                  <a:cubicBezTo>
                    <a:pt x="19037" y="4754"/>
                    <a:pt x="18671" y="5584"/>
                    <a:pt x="18671" y="6000"/>
                  </a:cubicBezTo>
                  <a:cubicBezTo>
                    <a:pt x="18671" y="6415"/>
                    <a:pt x="18305" y="7246"/>
                    <a:pt x="18305" y="7246"/>
                  </a:cubicBezTo>
                  <a:cubicBezTo>
                    <a:pt x="17939" y="7661"/>
                    <a:pt x="17573" y="8492"/>
                    <a:pt x="17207" y="8492"/>
                  </a:cubicBezTo>
                  <a:cubicBezTo>
                    <a:pt x="17207" y="9323"/>
                    <a:pt x="16841" y="10154"/>
                    <a:pt x="16475" y="10984"/>
                  </a:cubicBezTo>
                  <a:cubicBezTo>
                    <a:pt x="16475" y="11400"/>
                    <a:pt x="16108" y="11815"/>
                    <a:pt x="16108" y="12231"/>
                  </a:cubicBezTo>
                  <a:cubicBezTo>
                    <a:pt x="15742" y="12231"/>
                    <a:pt x="15376" y="13061"/>
                    <a:pt x="15010" y="13477"/>
                  </a:cubicBezTo>
                  <a:cubicBezTo>
                    <a:pt x="15010" y="13892"/>
                    <a:pt x="14644" y="15138"/>
                    <a:pt x="14278" y="15138"/>
                  </a:cubicBezTo>
                  <a:cubicBezTo>
                    <a:pt x="13912" y="15138"/>
                    <a:pt x="13546" y="15138"/>
                    <a:pt x="13180" y="15554"/>
                  </a:cubicBezTo>
                  <a:cubicBezTo>
                    <a:pt x="13180" y="15554"/>
                    <a:pt x="12814" y="15554"/>
                    <a:pt x="12447" y="15969"/>
                  </a:cubicBezTo>
                  <a:cubicBezTo>
                    <a:pt x="12447" y="16384"/>
                    <a:pt x="12081" y="17215"/>
                    <a:pt x="12081" y="17631"/>
                  </a:cubicBezTo>
                  <a:cubicBezTo>
                    <a:pt x="12081" y="17631"/>
                    <a:pt x="11715" y="18046"/>
                    <a:pt x="11349" y="18461"/>
                  </a:cubicBezTo>
                  <a:cubicBezTo>
                    <a:pt x="11349" y="18461"/>
                    <a:pt x="10983" y="18877"/>
                    <a:pt x="10617" y="18877"/>
                  </a:cubicBezTo>
                  <a:cubicBezTo>
                    <a:pt x="10617" y="18877"/>
                    <a:pt x="9885" y="18877"/>
                    <a:pt x="9519" y="18877"/>
                  </a:cubicBezTo>
                  <a:cubicBezTo>
                    <a:pt x="9153" y="18877"/>
                    <a:pt x="8786" y="19292"/>
                    <a:pt x="8786" y="19292"/>
                  </a:cubicBezTo>
                  <a:cubicBezTo>
                    <a:pt x="8786" y="19707"/>
                    <a:pt x="8420" y="20123"/>
                    <a:pt x="8054" y="20123"/>
                  </a:cubicBezTo>
                  <a:cubicBezTo>
                    <a:pt x="7688" y="20123"/>
                    <a:pt x="6956" y="20123"/>
                    <a:pt x="6590" y="20538"/>
                  </a:cubicBezTo>
                  <a:cubicBezTo>
                    <a:pt x="6590" y="20538"/>
                    <a:pt x="5858" y="20954"/>
                    <a:pt x="5492" y="20954"/>
                  </a:cubicBezTo>
                  <a:cubicBezTo>
                    <a:pt x="5492" y="20954"/>
                    <a:pt x="4759" y="21369"/>
                    <a:pt x="4393" y="21369"/>
                  </a:cubicBezTo>
                  <a:cubicBezTo>
                    <a:pt x="4393" y="21369"/>
                    <a:pt x="4027" y="20954"/>
                    <a:pt x="4027" y="20954"/>
                  </a:cubicBezTo>
                  <a:cubicBezTo>
                    <a:pt x="3661" y="20538"/>
                    <a:pt x="3295" y="20123"/>
                    <a:pt x="3295" y="19707"/>
                  </a:cubicBezTo>
                  <a:cubicBezTo>
                    <a:pt x="3295" y="19707"/>
                    <a:pt x="3661" y="19292"/>
                    <a:pt x="4027" y="19292"/>
                  </a:cubicBezTo>
                  <a:cubicBezTo>
                    <a:pt x="4027" y="19292"/>
                    <a:pt x="4393" y="19292"/>
                    <a:pt x="4393" y="18877"/>
                  </a:cubicBezTo>
                  <a:cubicBezTo>
                    <a:pt x="4759" y="18877"/>
                    <a:pt x="5125" y="18461"/>
                    <a:pt x="5492" y="18461"/>
                  </a:cubicBezTo>
                  <a:cubicBezTo>
                    <a:pt x="5858" y="18046"/>
                    <a:pt x="6224" y="17631"/>
                    <a:pt x="6590" y="17215"/>
                  </a:cubicBezTo>
                  <a:cubicBezTo>
                    <a:pt x="6590" y="17215"/>
                    <a:pt x="7322" y="16384"/>
                    <a:pt x="7322" y="15969"/>
                  </a:cubicBezTo>
                  <a:cubicBezTo>
                    <a:pt x="7688" y="15554"/>
                    <a:pt x="8420" y="15554"/>
                    <a:pt x="8786" y="15138"/>
                  </a:cubicBezTo>
                  <a:cubicBezTo>
                    <a:pt x="8786" y="15138"/>
                    <a:pt x="8786" y="14723"/>
                    <a:pt x="9153" y="14723"/>
                  </a:cubicBezTo>
                  <a:cubicBezTo>
                    <a:pt x="9153" y="14307"/>
                    <a:pt x="9153" y="13477"/>
                    <a:pt x="9153" y="13061"/>
                  </a:cubicBezTo>
                  <a:cubicBezTo>
                    <a:pt x="8786" y="13061"/>
                    <a:pt x="8786" y="13061"/>
                    <a:pt x="8420" y="13061"/>
                  </a:cubicBezTo>
                  <a:cubicBezTo>
                    <a:pt x="8420" y="13477"/>
                    <a:pt x="8420" y="14307"/>
                    <a:pt x="8420" y="14307"/>
                  </a:cubicBezTo>
                  <a:cubicBezTo>
                    <a:pt x="8420" y="14723"/>
                    <a:pt x="8054" y="15138"/>
                    <a:pt x="7688" y="15138"/>
                  </a:cubicBezTo>
                  <a:cubicBezTo>
                    <a:pt x="7322" y="15554"/>
                    <a:pt x="6590" y="16384"/>
                    <a:pt x="6224" y="16800"/>
                  </a:cubicBezTo>
                  <a:cubicBezTo>
                    <a:pt x="5858" y="16800"/>
                    <a:pt x="5492" y="17215"/>
                    <a:pt x="5125" y="17631"/>
                  </a:cubicBezTo>
                  <a:cubicBezTo>
                    <a:pt x="4759" y="17631"/>
                    <a:pt x="4393" y="18046"/>
                    <a:pt x="4027" y="18461"/>
                  </a:cubicBezTo>
                  <a:cubicBezTo>
                    <a:pt x="3661" y="18461"/>
                    <a:pt x="2929" y="19292"/>
                    <a:pt x="2563" y="19292"/>
                  </a:cubicBezTo>
                  <a:cubicBezTo>
                    <a:pt x="2197" y="19707"/>
                    <a:pt x="1831" y="19707"/>
                    <a:pt x="1464" y="19707"/>
                  </a:cubicBezTo>
                  <a:cubicBezTo>
                    <a:pt x="1098" y="19707"/>
                    <a:pt x="732" y="19707"/>
                    <a:pt x="732" y="19292"/>
                  </a:cubicBezTo>
                  <a:cubicBezTo>
                    <a:pt x="366" y="19292"/>
                    <a:pt x="366" y="18877"/>
                    <a:pt x="366" y="18877"/>
                  </a:cubicBezTo>
                  <a:cubicBezTo>
                    <a:pt x="366" y="18877"/>
                    <a:pt x="0" y="18461"/>
                    <a:pt x="0" y="18461"/>
                  </a:cubicBezTo>
                  <a:cubicBezTo>
                    <a:pt x="0" y="18046"/>
                    <a:pt x="0" y="18046"/>
                    <a:pt x="366" y="17631"/>
                  </a:cubicBezTo>
                  <a:cubicBezTo>
                    <a:pt x="366" y="17631"/>
                    <a:pt x="732" y="17631"/>
                    <a:pt x="732" y="17631"/>
                  </a:cubicBezTo>
                  <a:cubicBezTo>
                    <a:pt x="1098" y="17215"/>
                    <a:pt x="1831" y="16800"/>
                    <a:pt x="1831" y="16800"/>
                  </a:cubicBezTo>
                  <a:cubicBezTo>
                    <a:pt x="2197" y="16800"/>
                    <a:pt x="2929" y="16384"/>
                    <a:pt x="3661" y="15969"/>
                  </a:cubicBezTo>
                  <a:cubicBezTo>
                    <a:pt x="4027" y="15969"/>
                    <a:pt x="4393" y="15554"/>
                    <a:pt x="4759" y="15138"/>
                  </a:cubicBezTo>
                  <a:cubicBezTo>
                    <a:pt x="5125" y="15138"/>
                    <a:pt x="5125" y="14723"/>
                    <a:pt x="5492" y="14307"/>
                  </a:cubicBezTo>
                  <a:cubicBezTo>
                    <a:pt x="5492" y="14307"/>
                    <a:pt x="5858" y="13477"/>
                    <a:pt x="5858" y="13061"/>
                  </a:cubicBezTo>
                  <a:cubicBezTo>
                    <a:pt x="6224" y="13061"/>
                    <a:pt x="6590" y="12646"/>
                    <a:pt x="6590" y="12646"/>
                  </a:cubicBezTo>
                  <a:cubicBezTo>
                    <a:pt x="6956" y="12231"/>
                    <a:pt x="7688" y="12231"/>
                    <a:pt x="7688" y="12231"/>
                  </a:cubicBezTo>
                  <a:cubicBezTo>
                    <a:pt x="8054" y="11815"/>
                    <a:pt x="8786" y="10984"/>
                    <a:pt x="9153" y="10984"/>
                  </a:cubicBezTo>
                  <a:cubicBezTo>
                    <a:pt x="9153" y="10569"/>
                    <a:pt x="9885" y="9738"/>
                    <a:pt x="10251" y="9738"/>
                  </a:cubicBezTo>
                  <a:cubicBezTo>
                    <a:pt x="10617" y="9323"/>
                    <a:pt x="11349" y="9323"/>
                    <a:pt x="11715" y="9323"/>
                  </a:cubicBezTo>
                  <a:cubicBezTo>
                    <a:pt x="11715" y="8907"/>
                    <a:pt x="12447" y="8907"/>
                    <a:pt x="12447" y="8907"/>
                  </a:cubicBezTo>
                  <a:cubicBezTo>
                    <a:pt x="12814" y="8492"/>
                    <a:pt x="13180" y="8077"/>
                    <a:pt x="13180" y="7661"/>
                  </a:cubicBezTo>
                  <a:cubicBezTo>
                    <a:pt x="13546" y="7661"/>
                    <a:pt x="13912" y="7246"/>
                    <a:pt x="14278" y="6831"/>
                  </a:cubicBezTo>
                  <a:cubicBezTo>
                    <a:pt x="14278" y="6831"/>
                    <a:pt x="14278" y="6000"/>
                    <a:pt x="14278" y="6000"/>
                  </a:cubicBezTo>
                  <a:cubicBezTo>
                    <a:pt x="14644" y="6000"/>
                    <a:pt x="15010" y="6000"/>
                    <a:pt x="15376" y="5584"/>
                  </a:cubicBezTo>
                  <a:cubicBezTo>
                    <a:pt x="15376" y="5169"/>
                    <a:pt x="15742" y="4754"/>
                    <a:pt x="16108" y="4338"/>
                  </a:cubicBezTo>
                  <a:cubicBezTo>
                    <a:pt x="16108" y="4338"/>
                    <a:pt x="16475" y="3507"/>
                    <a:pt x="16841" y="3507"/>
                  </a:cubicBezTo>
                  <a:cubicBezTo>
                    <a:pt x="17207" y="3092"/>
                    <a:pt x="17573" y="2261"/>
                    <a:pt x="17939" y="2261"/>
                  </a:cubicBezTo>
                  <a:cubicBezTo>
                    <a:pt x="18305" y="1846"/>
                    <a:pt x="19037" y="1431"/>
                    <a:pt x="19403" y="1015"/>
                  </a:cubicBezTo>
                  <a:cubicBezTo>
                    <a:pt x="19403" y="600"/>
                    <a:pt x="20136" y="600"/>
                    <a:pt x="20502" y="184"/>
                  </a:cubicBezTo>
                  <a:cubicBezTo>
                    <a:pt x="20502" y="184"/>
                    <a:pt x="21234" y="-231"/>
                    <a:pt x="21234" y="18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9" name="Freeform 121">
              <a:extLst>
                <a:ext uri="{FF2B5EF4-FFF2-40B4-BE49-F238E27FC236}">
                  <a16:creationId xmlns:a16="http://schemas.microsoft.com/office/drawing/2014/main" id="{DE8ADA5C-FC05-4BA0-8230-89A14FD33ED7}"/>
                </a:ext>
              </a:extLst>
            </p:cNvPr>
            <p:cNvSpPr/>
            <p:nvPr/>
          </p:nvSpPr>
          <p:spPr>
            <a:xfrm>
              <a:off x="2560747" y="3016115"/>
              <a:ext cx="243649" cy="191143"/>
            </a:xfrm>
            <a:custGeom>
              <a:avLst/>
              <a:gdLst/>
              <a:ahLst/>
              <a:cxnLst>
                <a:cxn ang="0">
                  <a:pos x="wd2" y="hd2"/>
                </a:cxn>
                <a:cxn ang="5400000">
                  <a:pos x="wd2" y="hd2"/>
                </a:cxn>
                <a:cxn ang="10800000">
                  <a:pos x="wd2" y="hd2"/>
                </a:cxn>
                <a:cxn ang="16200000">
                  <a:pos x="wd2" y="hd2"/>
                </a:cxn>
              </a:cxnLst>
              <a:rect l="0" t="0" r="r" b="b"/>
              <a:pathLst>
                <a:path w="21276" h="21600" extrusionOk="0">
                  <a:moveTo>
                    <a:pt x="21016" y="2979"/>
                  </a:moveTo>
                  <a:cubicBezTo>
                    <a:pt x="21016" y="3724"/>
                    <a:pt x="21600" y="5959"/>
                    <a:pt x="21016" y="6703"/>
                  </a:cubicBezTo>
                  <a:cubicBezTo>
                    <a:pt x="21016" y="7448"/>
                    <a:pt x="19265" y="7448"/>
                    <a:pt x="19265" y="7448"/>
                  </a:cubicBezTo>
                  <a:cubicBezTo>
                    <a:pt x="18681" y="8193"/>
                    <a:pt x="18097" y="9683"/>
                    <a:pt x="17514" y="9683"/>
                  </a:cubicBezTo>
                  <a:cubicBezTo>
                    <a:pt x="16930" y="10428"/>
                    <a:pt x="16346" y="11917"/>
                    <a:pt x="15762" y="12662"/>
                  </a:cubicBezTo>
                  <a:cubicBezTo>
                    <a:pt x="15762" y="13407"/>
                    <a:pt x="14595" y="14152"/>
                    <a:pt x="14011" y="14152"/>
                  </a:cubicBezTo>
                  <a:cubicBezTo>
                    <a:pt x="14011" y="14152"/>
                    <a:pt x="12843" y="14152"/>
                    <a:pt x="12259" y="14897"/>
                  </a:cubicBezTo>
                  <a:cubicBezTo>
                    <a:pt x="11676" y="14897"/>
                    <a:pt x="11092" y="15641"/>
                    <a:pt x="10508" y="17131"/>
                  </a:cubicBezTo>
                  <a:cubicBezTo>
                    <a:pt x="9924" y="17131"/>
                    <a:pt x="9924" y="17876"/>
                    <a:pt x="9924" y="18621"/>
                  </a:cubicBezTo>
                  <a:cubicBezTo>
                    <a:pt x="9341" y="19366"/>
                    <a:pt x="9341" y="19366"/>
                    <a:pt x="8757" y="20110"/>
                  </a:cubicBezTo>
                  <a:cubicBezTo>
                    <a:pt x="8173" y="20855"/>
                    <a:pt x="7005" y="20855"/>
                    <a:pt x="6422" y="21600"/>
                  </a:cubicBezTo>
                  <a:cubicBezTo>
                    <a:pt x="5838" y="21600"/>
                    <a:pt x="4086" y="20855"/>
                    <a:pt x="3503" y="20855"/>
                  </a:cubicBezTo>
                  <a:cubicBezTo>
                    <a:pt x="2919" y="20855"/>
                    <a:pt x="2335" y="20110"/>
                    <a:pt x="1751" y="20110"/>
                  </a:cubicBezTo>
                  <a:cubicBezTo>
                    <a:pt x="1168" y="19366"/>
                    <a:pt x="584" y="18621"/>
                    <a:pt x="584" y="18621"/>
                  </a:cubicBezTo>
                  <a:cubicBezTo>
                    <a:pt x="0" y="17876"/>
                    <a:pt x="0" y="16386"/>
                    <a:pt x="0" y="16386"/>
                  </a:cubicBezTo>
                  <a:cubicBezTo>
                    <a:pt x="0" y="15641"/>
                    <a:pt x="584" y="14897"/>
                    <a:pt x="584" y="14152"/>
                  </a:cubicBezTo>
                  <a:cubicBezTo>
                    <a:pt x="1168" y="13407"/>
                    <a:pt x="1168" y="12662"/>
                    <a:pt x="1751" y="11917"/>
                  </a:cubicBezTo>
                  <a:cubicBezTo>
                    <a:pt x="2335" y="11172"/>
                    <a:pt x="4086" y="10428"/>
                    <a:pt x="4670" y="9683"/>
                  </a:cubicBezTo>
                  <a:cubicBezTo>
                    <a:pt x="5254" y="8938"/>
                    <a:pt x="6422" y="7448"/>
                    <a:pt x="7005" y="6703"/>
                  </a:cubicBezTo>
                  <a:cubicBezTo>
                    <a:pt x="7589" y="5959"/>
                    <a:pt x="8757" y="5214"/>
                    <a:pt x="9341" y="5214"/>
                  </a:cubicBezTo>
                  <a:cubicBezTo>
                    <a:pt x="9924" y="5214"/>
                    <a:pt x="10508" y="4469"/>
                    <a:pt x="10508" y="4469"/>
                  </a:cubicBezTo>
                  <a:cubicBezTo>
                    <a:pt x="11676" y="4469"/>
                    <a:pt x="12843" y="3724"/>
                    <a:pt x="13427" y="2979"/>
                  </a:cubicBezTo>
                  <a:cubicBezTo>
                    <a:pt x="14595" y="2234"/>
                    <a:pt x="15762" y="1490"/>
                    <a:pt x="16346" y="745"/>
                  </a:cubicBezTo>
                  <a:cubicBezTo>
                    <a:pt x="16930" y="745"/>
                    <a:pt x="18097" y="0"/>
                    <a:pt x="18681" y="0"/>
                  </a:cubicBezTo>
                  <a:cubicBezTo>
                    <a:pt x="18681" y="0"/>
                    <a:pt x="19849" y="745"/>
                    <a:pt x="20432" y="745"/>
                  </a:cubicBezTo>
                  <a:cubicBezTo>
                    <a:pt x="20432" y="1490"/>
                    <a:pt x="21016" y="2234"/>
                    <a:pt x="21016" y="29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0" name="Freeform 122">
              <a:extLst>
                <a:ext uri="{FF2B5EF4-FFF2-40B4-BE49-F238E27FC236}">
                  <a16:creationId xmlns:a16="http://schemas.microsoft.com/office/drawing/2014/main" id="{A62F5F33-DFE7-4848-A0F9-F6A620D1CD9F}"/>
                </a:ext>
              </a:extLst>
            </p:cNvPr>
            <p:cNvSpPr/>
            <p:nvPr/>
          </p:nvSpPr>
          <p:spPr>
            <a:xfrm>
              <a:off x="2560747" y="3016115"/>
              <a:ext cx="243649" cy="191143"/>
            </a:xfrm>
            <a:custGeom>
              <a:avLst/>
              <a:gdLst/>
              <a:ahLst/>
              <a:cxnLst>
                <a:cxn ang="0">
                  <a:pos x="wd2" y="hd2"/>
                </a:cxn>
                <a:cxn ang="5400000">
                  <a:pos x="wd2" y="hd2"/>
                </a:cxn>
                <a:cxn ang="10800000">
                  <a:pos x="wd2" y="hd2"/>
                </a:cxn>
                <a:cxn ang="16200000">
                  <a:pos x="wd2" y="hd2"/>
                </a:cxn>
              </a:cxnLst>
              <a:rect l="0" t="0" r="r" b="b"/>
              <a:pathLst>
                <a:path w="21276" h="21600" extrusionOk="0">
                  <a:moveTo>
                    <a:pt x="21016" y="2979"/>
                  </a:moveTo>
                  <a:cubicBezTo>
                    <a:pt x="21016" y="3724"/>
                    <a:pt x="21600" y="5959"/>
                    <a:pt x="21016" y="6703"/>
                  </a:cubicBezTo>
                  <a:cubicBezTo>
                    <a:pt x="21016" y="7448"/>
                    <a:pt x="19265" y="7448"/>
                    <a:pt x="19265" y="7448"/>
                  </a:cubicBezTo>
                  <a:cubicBezTo>
                    <a:pt x="18681" y="8193"/>
                    <a:pt x="18097" y="9683"/>
                    <a:pt x="17514" y="9683"/>
                  </a:cubicBezTo>
                  <a:cubicBezTo>
                    <a:pt x="16930" y="10428"/>
                    <a:pt x="16346" y="11917"/>
                    <a:pt x="15762" y="12662"/>
                  </a:cubicBezTo>
                  <a:cubicBezTo>
                    <a:pt x="15762" y="13407"/>
                    <a:pt x="14595" y="14152"/>
                    <a:pt x="14011" y="14152"/>
                  </a:cubicBezTo>
                  <a:cubicBezTo>
                    <a:pt x="14011" y="14152"/>
                    <a:pt x="12843" y="14152"/>
                    <a:pt x="12259" y="14897"/>
                  </a:cubicBezTo>
                  <a:cubicBezTo>
                    <a:pt x="11676" y="14897"/>
                    <a:pt x="11092" y="15641"/>
                    <a:pt x="10508" y="17131"/>
                  </a:cubicBezTo>
                  <a:cubicBezTo>
                    <a:pt x="9924" y="17131"/>
                    <a:pt x="9924" y="17876"/>
                    <a:pt x="9924" y="18621"/>
                  </a:cubicBezTo>
                  <a:cubicBezTo>
                    <a:pt x="9341" y="19366"/>
                    <a:pt x="9341" y="19366"/>
                    <a:pt x="8757" y="20110"/>
                  </a:cubicBezTo>
                  <a:cubicBezTo>
                    <a:pt x="8173" y="20855"/>
                    <a:pt x="7005" y="20855"/>
                    <a:pt x="6422" y="21600"/>
                  </a:cubicBezTo>
                  <a:cubicBezTo>
                    <a:pt x="5838" y="21600"/>
                    <a:pt x="4086" y="20855"/>
                    <a:pt x="3503" y="20855"/>
                  </a:cubicBezTo>
                  <a:cubicBezTo>
                    <a:pt x="2919" y="20855"/>
                    <a:pt x="2335" y="20110"/>
                    <a:pt x="1751" y="20110"/>
                  </a:cubicBezTo>
                  <a:cubicBezTo>
                    <a:pt x="1168" y="19366"/>
                    <a:pt x="584" y="18621"/>
                    <a:pt x="584" y="18621"/>
                  </a:cubicBezTo>
                  <a:cubicBezTo>
                    <a:pt x="0" y="17876"/>
                    <a:pt x="0" y="16386"/>
                    <a:pt x="0" y="16386"/>
                  </a:cubicBezTo>
                  <a:cubicBezTo>
                    <a:pt x="0" y="15641"/>
                    <a:pt x="584" y="14897"/>
                    <a:pt x="584" y="14152"/>
                  </a:cubicBezTo>
                  <a:cubicBezTo>
                    <a:pt x="1168" y="13407"/>
                    <a:pt x="1168" y="12662"/>
                    <a:pt x="1751" y="11917"/>
                  </a:cubicBezTo>
                  <a:cubicBezTo>
                    <a:pt x="2335" y="11172"/>
                    <a:pt x="4086" y="10428"/>
                    <a:pt x="4670" y="9683"/>
                  </a:cubicBezTo>
                  <a:cubicBezTo>
                    <a:pt x="5254" y="8938"/>
                    <a:pt x="6422" y="7448"/>
                    <a:pt x="7005" y="6703"/>
                  </a:cubicBezTo>
                  <a:cubicBezTo>
                    <a:pt x="7589" y="5959"/>
                    <a:pt x="8757" y="5214"/>
                    <a:pt x="9341" y="5214"/>
                  </a:cubicBezTo>
                  <a:cubicBezTo>
                    <a:pt x="9924" y="5214"/>
                    <a:pt x="10508" y="4469"/>
                    <a:pt x="10508" y="4469"/>
                  </a:cubicBezTo>
                  <a:cubicBezTo>
                    <a:pt x="11676" y="4469"/>
                    <a:pt x="12843" y="3724"/>
                    <a:pt x="13427" y="2979"/>
                  </a:cubicBezTo>
                  <a:cubicBezTo>
                    <a:pt x="14595" y="2234"/>
                    <a:pt x="15762" y="1490"/>
                    <a:pt x="16346" y="745"/>
                  </a:cubicBezTo>
                  <a:cubicBezTo>
                    <a:pt x="16930" y="745"/>
                    <a:pt x="18097" y="0"/>
                    <a:pt x="18681" y="0"/>
                  </a:cubicBezTo>
                  <a:cubicBezTo>
                    <a:pt x="18681" y="0"/>
                    <a:pt x="19849" y="745"/>
                    <a:pt x="20432" y="745"/>
                  </a:cubicBezTo>
                  <a:cubicBezTo>
                    <a:pt x="20432" y="1490"/>
                    <a:pt x="21016" y="2234"/>
                    <a:pt x="21016" y="297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1" name="Freeform 123">
              <a:extLst>
                <a:ext uri="{FF2B5EF4-FFF2-40B4-BE49-F238E27FC236}">
                  <a16:creationId xmlns:a16="http://schemas.microsoft.com/office/drawing/2014/main" id="{80D4CCB6-06A7-44E0-A5DD-286A4B9C4544}"/>
                </a:ext>
              </a:extLst>
            </p:cNvPr>
            <p:cNvSpPr/>
            <p:nvPr/>
          </p:nvSpPr>
          <p:spPr>
            <a:xfrm>
              <a:off x="1596600" y="2836216"/>
              <a:ext cx="997876" cy="794406"/>
            </a:xfrm>
            <a:custGeom>
              <a:avLst/>
              <a:gdLst/>
              <a:ahLst/>
              <a:cxnLst>
                <a:cxn ang="0">
                  <a:pos x="wd2" y="hd2"/>
                </a:cxn>
                <a:cxn ang="5400000">
                  <a:pos x="wd2" y="hd2"/>
                </a:cxn>
                <a:cxn ang="10800000">
                  <a:pos x="wd2" y="hd2"/>
                </a:cxn>
                <a:cxn ang="16200000">
                  <a:pos x="wd2" y="hd2"/>
                </a:cxn>
              </a:cxnLst>
              <a:rect l="0" t="0" r="r" b="b"/>
              <a:pathLst>
                <a:path w="21600" h="21495" extrusionOk="0">
                  <a:moveTo>
                    <a:pt x="21600" y="1440"/>
                  </a:moveTo>
                  <a:cubicBezTo>
                    <a:pt x="21600" y="1620"/>
                    <a:pt x="21600" y="2160"/>
                    <a:pt x="21600" y="2520"/>
                  </a:cubicBezTo>
                  <a:cubicBezTo>
                    <a:pt x="21600" y="2520"/>
                    <a:pt x="21456" y="2880"/>
                    <a:pt x="21312" y="3060"/>
                  </a:cubicBezTo>
                  <a:cubicBezTo>
                    <a:pt x="21312" y="3240"/>
                    <a:pt x="21168" y="3600"/>
                    <a:pt x="21024" y="3780"/>
                  </a:cubicBezTo>
                  <a:cubicBezTo>
                    <a:pt x="21024" y="3960"/>
                    <a:pt x="20736" y="4500"/>
                    <a:pt x="20592" y="4500"/>
                  </a:cubicBezTo>
                  <a:cubicBezTo>
                    <a:pt x="20448" y="4680"/>
                    <a:pt x="20016" y="4860"/>
                    <a:pt x="19872" y="5040"/>
                  </a:cubicBezTo>
                  <a:cubicBezTo>
                    <a:pt x="19728" y="5040"/>
                    <a:pt x="19296" y="5400"/>
                    <a:pt x="19008" y="5580"/>
                  </a:cubicBezTo>
                  <a:cubicBezTo>
                    <a:pt x="18864" y="5760"/>
                    <a:pt x="18576" y="6120"/>
                    <a:pt x="18288" y="6300"/>
                  </a:cubicBezTo>
                  <a:cubicBezTo>
                    <a:pt x="18000" y="6840"/>
                    <a:pt x="17424" y="7560"/>
                    <a:pt x="17136" y="7920"/>
                  </a:cubicBezTo>
                  <a:cubicBezTo>
                    <a:pt x="16848" y="8100"/>
                    <a:pt x="16416" y="8640"/>
                    <a:pt x="16272" y="9000"/>
                  </a:cubicBezTo>
                  <a:cubicBezTo>
                    <a:pt x="15840" y="9180"/>
                    <a:pt x="15264" y="9720"/>
                    <a:pt x="14976" y="10080"/>
                  </a:cubicBezTo>
                  <a:cubicBezTo>
                    <a:pt x="14688" y="10260"/>
                    <a:pt x="14112" y="10620"/>
                    <a:pt x="13824" y="10980"/>
                  </a:cubicBezTo>
                  <a:cubicBezTo>
                    <a:pt x="13824" y="11160"/>
                    <a:pt x="13680" y="11340"/>
                    <a:pt x="13680" y="11520"/>
                  </a:cubicBezTo>
                  <a:cubicBezTo>
                    <a:pt x="13536" y="11700"/>
                    <a:pt x="13248" y="12060"/>
                    <a:pt x="13248" y="12060"/>
                  </a:cubicBezTo>
                  <a:cubicBezTo>
                    <a:pt x="13104" y="12240"/>
                    <a:pt x="12816" y="12780"/>
                    <a:pt x="12672" y="13140"/>
                  </a:cubicBezTo>
                  <a:cubicBezTo>
                    <a:pt x="12384" y="13320"/>
                    <a:pt x="11952" y="13860"/>
                    <a:pt x="11664" y="14040"/>
                  </a:cubicBezTo>
                  <a:cubicBezTo>
                    <a:pt x="11520" y="14400"/>
                    <a:pt x="11232" y="14760"/>
                    <a:pt x="11088" y="14940"/>
                  </a:cubicBezTo>
                  <a:cubicBezTo>
                    <a:pt x="10656" y="15300"/>
                    <a:pt x="10080" y="15840"/>
                    <a:pt x="9792" y="16020"/>
                  </a:cubicBezTo>
                  <a:cubicBezTo>
                    <a:pt x="9648" y="16200"/>
                    <a:pt x="9072" y="16380"/>
                    <a:pt x="8928" y="16560"/>
                  </a:cubicBezTo>
                  <a:cubicBezTo>
                    <a:pt x="8784" y="16560"/>
                    <a:pt x="8496" y="16740"/>
                    <a:pt x="8496" y="16920"/>
                  </a:cubicBezTo>
                  <a:cubicBezTo>
                    <a:pt x="8352" y="17100"/>
                    <a:pt x="8352" y="17460"/>
                    <a:pt x="8208" y="17640"/>
                  </a:cubicBezTo>
                  <a:cubicBezTo>
                    <a:pt x="8208" y="17820"/>
                    <a:pt x="7920" y="18180"/>
                    <a:pt x="7632" y="18360"/>
                  </a:cubicBezTo>
                  <a:cubicBezTo>
                    <a:pt x="7488" y="18720"/>
                    <a:pt x="7200" y="19080"/>
                    <a:pt x="7200" y="19440"/>
                  </a:cubicBezTo>
                  <a:cubicBezTo>
                    <a:pt x="7056" y="19440"/>
                    <a:pt x="6912" y="19800"/>
                    <a:pt x="6768" y="19800"/>
                  </a:cubicBezTo>
                  <a:cubicBezTo>
                    <a:pt x="6624" y="19800"/>
                    <a:pt x="6336" y="19800"/>
                    <a:pt x="6048" y="19800"/>
                  </a:cubicBezTo>
                  <a:cubicBezTo>
                    <a:pt x="5904" y="19800"/>
                    <a:pt x="5616" y="19620"/>
                    <a:pt x="5472" y="19620"/>
                  </a:cubicBezTo>
                  <a:cubicBezTo>
                    <a:pt x="5472" y="19620"/>
                    <a:pt x="5184" y="19440"/>
                    <a:pt x="5040" y="19440"/>
                  </a:cubicBezTo>
                  <a:cubicBezTo>
                    <a:pt x="5040" y="19260"/>
                    <a:pt x="4752" y="19260"/>
                    <a:pt x="4608" y="19260"/>
                  </a:cubicBezTo>
                  <a:cubicBezTo>
                    <a:pt x="4464" y="19260"/>
                    <a:pt x="4032" y="19440"/>
                    <a:pt x="3888" y="19620"/>
                  </a:cubicBezTo>
                  <a:cubicBezTo>
                    <a:pt x="3744" y="19620"/>
                    <a:pt x="3600" y="19800"/>
                    <a:pt x="3600" y="19800"/>
                  </a:cubicBezTo>
                  <a:cubicBezTo>
                    <a:pt x="3456" y="19980"/>
                    <a:pt x="3168" y="20160"/>
                    <a:pt x="3024" y="20340"/>
                  </a:cubicBezTo>
                  <a:cubicBezTo>
                    <a:pt x="3024" y="20340"/>
                    <a:pt x="2880" y="20520"/>
                    <a:pt x="2736" y="20700"/>
                  </a:cubicBezTo>
                  <a:cubicBezTo>
                    <a:pt x="2592" y="20700"/>
                    <a:pt x="2304" y="20700"/>
                    <a:pt x="2160" y="20880"/>
                  </a:cubicBezTo>
                  <a:cubicBezTo>
                    <a:pt x="2016" y="20880"/>
                    <a:pt x="2016" y="21060"/>
                    <a:pt x="1872" y="21060"/>
                  </a:cubicBezTo>
                  <a:cubicBezTo>
                    <a:pt x="1728" y="21240"/>
                    <a:pt x="1440" y="21420"/>
                    <a:pt x="1440" y="21420"/>
                  </a:cubicBezTo>
                  <a:cubicBezTo>
                    <a:pt x="1152" y="21600"/>
                    <a:pt x="576" y="21420"/>
                    <a:pt x="288" y="21240"/>
                  </a:cubicBezTo>
                  <a:cubicBezTo>
                    <a:pt x="288" y="21240"/>
                    <a:pt x="144" y="21060"/>
                    <a:pt x="0" y="20880"/>
                  </a:cubicBezTo>
                  <a:cubicBezTo>
                    <a:pt x="0" y="20880"/>
                    <a:pt x="0" y="20700"/>
                    <a:pt x="0" y="20520"/>
                  </a:cubicBezTo>
                  <a:cubicBezTo>
                    <a:pt x="144" y="20160"/>
                    <a:pt x="432" y="19800"/>
                    <a:pt x="576" y="19620"/>
                  </a:cubicBezTo>
                  <a:cubicBezTo>
                    <a:pt x="576" y="19620"/>
                    <a:pt x="720" y="19440"/>
                    <a:pt x="864" y="19260"/>
                  </a:cubicBezTo>
                  <a:cubicBezTo>
                    <a:pt x="1008" y="19080"/>
                    <a:pt x="1296" y="18900"/>
                    <a:pt x="1584" y="18900"/>
                  </a:cubicBezTo>
                  <a:cubicBezTo>
                    <a:pt x="1584" y="18720"/>
                    <a:pt x="1872" y="18900"/>
                    <a:pt x="1872" y="18900"/>
                  </a:cubicBezTo>
                  <a:cubicBezTo>
                    <a:pt x="2016" y="18720"/>
                    <a:pt x="2160" y="18540"/>
                    <a:pt x="2304" y="18360"/>
                  </a:cubicBezTo>
                  <a:cubicBezTo>
                    <a:pt x="2448" y="18180"/>
                    <a:pt x="2592" y="18000"/>
                    <a:pt x="2736" y="17820"/>
                  </a:cubicBezTo>
                  <a:cubicBezTo>
                    <a:pt x="2736" y="17640"/>
                    <a:pt x="2880" y="17640"/>
                    <a:pt x="2880" y="17460"/>
                  </a:cubicBezTo>
                  <a:cubicBezTo>
                    <a:pt x="3024" y="17280"/>
                    <a:pt x="3312" y="17280"/>
                    <a:pt x="3456" y="17100"/>
                  </a:cubicBezTo>
                  <a:cubicBezTo>
                    <a:pt x="3600" y="16920"/>
                    <a:pt x="3744" y="16740"/>
                    <a:pt x="3888" y="16560"/>
                  </a:cubicBezTo>
                  <a:cubicBezTo>
                    <a:pt x="4032" y="16380"/>
                    <a:pt x="4176" y="16020"/>
                    <a:pt x="4320" y="15840"/>
                  </a:cubicBezTo>
                  <a:cubicBezTo>
                    <a:pt x="4464" y="15660"/>
                    <a:pt x="4608" y="15480"/>
                    <a:pt x="4752" y="15480"/>
                  </a:cubicBezTo>
                  <a:cubicBezTo>
                    <a:pt x="4896" y="15480"/>
                    <a:pt x="5040" y="15480"/>
                    <a:pt x="5184" y="15480"/>
                  </a:cubicBezTo>
                  <a:cubicBezTo>
                    <a:pt x="5472" y="15480"/>
                    <a:pt x="5616" y="14760"/>
                    <a:pt x="5760" y="14400"/>
                  </a:cubicBezTo>
                  <a:cubicBezTo>
                    <a:pt x="5904" y="14400"/>
                    <a:pt x="6048" y="14040"/>
                    <a:pt x="6192" y="13860"/>
                  </a:cubicBezTo>
                  <a:cubicBezTo>
                    <a:pt x="6336" y="13500"/>
                    <a:pt x="6336" y="13320"/>
                    <a:pt x="6480" y="13140"/>
                  </a:cubicBezTo>
                  <a:cubicBezTo>
                    <a:pt x="6480" y="12960"/>
                    <a:pt x="6912" y="12600"/>
                    <a:pt x="6912" y="12420"/>
                  </a:cubicBezTo>
                  <a:cubicBezTo>
                    <a:pt x="7056" y="12240"/>
                    <a:pt x="6912" y="12060"/>
                    <a:pt x="7056" y="12060"/>
                  </a:cubicBezTo>
                  <a:cubicBezTo>
                    <a:pt x="7200" y="11520"/>
                    <a:pt x="7632" y="10800"/>
                    <a:pt x="7920" y="10440"/>
                  </a:cubicBezTo>
                  <a:cubicBezTo>
                    <a:pt x="8064" y="10260"/>
                    <a:pt x="8496" y="9900"/>
                    <a:pt x="8640" y="9540"/>
                  </a:cubicBezTo>
                  <a:cubicBezTo>
                    <a:pt x="8784" y="9360"/>
                    <a:pt x="8928" y="9000"/>
                    <a:pt x="9072" y="8820"/>
                  </a:cubicBezTo>
                  <a:cubicBezTo>
                    <a:pt x="9216" y="8820"/>
                    <a:pt x="9360" y="8820"/>
                    <a:pt x="9504" y="8820"/>
                  </a:cubicBezTo>
                  <a:cubicBezTo>
                    <a:pt x="9648" y="8820"/>
                    <a:pt x="9648" y="8640"/>
                    <a:pt x="9792" y="8460"/>
                  </a:cubicBezTo>
                  <a:cubicBezTo>
                    <a:pt x="9792" y="8460"/>
                    <a:pt x="10080" y="8280"/>
                    <a:pt x="10224" y="8100"/>
                  </a:cubicBezTo>
                  <a:cubicBezTo>
                    <a:pt x="10224" y="8100"/>
                    <a:pt x="10368" y="8100"/>
                    <a:pt x="10512" y="8100"/>
                  </a:cubicBezTo>
                  <a:cubicBezTo>
                    <a:pt x="10512" y="8100"/>
                    <a:pt x="10656" y="8280"/>
                    <a:pt x="10656" y="8100"/>
                  </a:cubicBezTo>
                  <a:cubicBezTo>
                    <a:pt x="10800" y="8100"/>
                    <a:pt x="10800" y="8100"/>
                    <a:pt x="10800" y="7920"/>
                  </a:cubicBezTo>
                  <a:cubicBezTo>
                    <a:pt x="10944" y="7920"/>
                    <a:pt x="10800" y="7560"/>
                    <a:pt x="10800" y="7380"/>
                  </a:cubicBezTo>
                  <a:cubicBezTo>
                    <a:pt x="10800" y="7200"/>
                    <a:pt x="10800" y="6840"/>
                    <a:pt x="10944" y="6840"/>
                  </a:cubicBezTo>
                  <a:cubicBezTo>
                    <a:pt x="10944" y="6660"/>
                    <a:pt x="11232" y="6840"/>
                    <a:pt x="11376" y="6840"/>
                  </a:cubicBezTo>
                  <a:cubicBezTo>
                    <a:pt x="11376" y="6840"/>
                    <a:pt x="11664" y="6840"/>
                    <a:pt x="11664" y="6840"/>
                  </a:cubicBezTo>
                  <a:cubicBezTo>
                    <a:pt x="11808" y="6840"/>
                    <a:pt x="11952" y="6840"/>
                    <a:pt x="11952" y="6840"/>
                  </a:cubicBezTo>
                  <a:cubicBezTo>
                    <a:pt x="12096" y="6660"/>
                    <a:pt x="12240" y="6300"/>
                    <a:pt x="12240" y="6300"/>
                  </a:cubicBezTo>
                  <a:cubicBezTo>
                    <a:pt x="12384" y="6120"/>
                    <a:pt x="12240" y="5940"/>
                    <a:pt x="12240" y="5760"/>
                  </a:cubicBezTo>
                  <a:cubicBezTo>
                    <a:pt x="12240" y="5580"/>
                    <a:pt x="12240" y="5040"/>
                    <a:pt x="12240" y="4860"/>
                  </a:cubicBezTo>
                  <a:cubicBezTo>
                    <a:pt x="12384" y="4680"/>
                    <a:pt x="12384" y="4320"/>
                    <a:pt x="12384" y="4320"/>
                  </a:cubicBezTo>
                  <a:cubicBezTo>
                    <a:pt x="12528" y="4140"/>
                    <a:pt x="12528" y="3780"/>
                    <a:pt x="12672" y="3600"/>
                  </a:cubicBezTo>
                  <a:cubicBezTo>
                    <a:pt x="12672" y="3600"/>
                    <a:pt x="12960" y="3420"/>
                    <a:pt x="12960" y="3240"/>
                  </a:cubicBezTo>
                  <a:cubicBezTo>
                    <a:pt x="13104" y="3240"/>
                    <a:pt x="13104" y="3060"/>
                    <a:pt x="13248" y="3060"/>
                  </a:cubicBezTo>
                  <a:cubicBezTo>
                    <a:pt x="13248" y="3060"/>
                    <a:pt x="13680" y="3060"/>
                    <a:pt x="13680" y="3060"/>
                  </a:cubicBezTo>
                  <a:cubicBezTo>
                    <a:pt x="13824" y="3060"/>
                    <a:pt x="14112" y="2880"/>
                    <a:pt x="14256" y="2700"/>
                  </a:cubicBezTo>
                  <a:cubicBezTo>
                    <a:pt x="14256" y="2700"/>
                    <a:pt x="14544" y="2340"/>
                    <a:pt x="14688" y="2340"/>
                  </a:cubicBezTo>
                  <a:cubicBezTo>
                    <a:pt x="14832" y="2160"/>
                    <a:pt x="14976" y="2160"/>
                    <a:pt x="15264" y="2160"/>
                  </a:cubicBezTo>
                  <a:cubicBezTo>
                    <a:pt x="15408" y="2160"/>
                    <a:pt x="15552" y="2160"/>
                    <a:pt x="15696" y="1980"/>
                  </a:cubicBezTo>
                  <a:cubicBezTo>
                    <a:pt x="15696" y="1980"/>
                    <a:pt x="15840" y="1800"/>
                    <a:pt x="15840" y="1800"/>
                  </a:cubicBezTo>
                  <a:cubicBezTo>
                    <a:pt x="15984" y="1800"/>
                    <a:pt x="15984" y="1620"/>
                    <a:pt x="16128" y="1440"/>
                  </a:cubicBezTo>
                  <a:cubicBezTo>
                    <a:pt x="16272" y="1260"/>
                    <a:pt x="16560" y="1260"/>
                    <a:pt x="16848" y="1080"/>
                  </a:cubicBezTo>
                  <a:cubicBezTo>
                    <a:pt x="16992" y="900"/>
                    <a:pt x="17280" y="540"/>
                    <a:pt x="17280" y="540"/>
                  </a:cubicBezTo>
                  <a:cubicBezTo>
                    <a:pt x="17424" y="360"/>
                    <a:pt x="17856" y="180"/>
                    <a:pt x="18000" y="0"/>
                  </a:cubicBezTo>
                  <a:cubicBezTo>
                    <a:pt x="18144" y="0"/>
                    <a:pt x="18288" y="0"/>
                    <a:pt x="18432" y="0"/>
                  </a:cubicBezTo>
                  <a:cubicBezTo>
                    <a:pt x="18576" y="0"/>
                    <a:pt x="18720" y="180"/>
                    <a:pt x="18864" y="180"/>
                  </a:cubicBezTo>
                  <a:cubicBezTo>
                    <a:pt x="19008" y="360"/>
                    <a:pt x="19152" y="540"/>
                    <a:pt x="19296" y="720"/>
                  </a:cubicBezTo>
                  <a:cubicBezTo>
                    <a:pt x="19440" y="720"/>
                    <a:pt x="19440" y="900"/>
                    <a:pt x="19584" y="900"/>
                  </a:cubicBezTo>
                  <a:cubicBezTo>
                    <a:pt x="19728" y="900"/>
                    <a:pt x="19872" y="900"/>
                    <a:pt x="20016" y="720"/>
                  </a:cubicBezTo>
                  <a:cubicBezTo>
                    <a:pt x="20160" y="720"/>
                    <a:pt x="20592" y="720"/>
                    <a:pt x="20736" y="720"/>
                  </a:cubicBezTo>
                  <a:cubicBezTo>
                    <a:pt x="20880" y="720"/>
                    <a:pt x="21024" y="720"/>
                    <a:pt x="21168" y="720"/>
                  </a:cubicBezTo>
                  <a:cubicBezTo>
                    <a:pt x="21312" y="900"/>
                    <a:pt x="21456" y="1260"/>
                    <a:pt x="21600" y="1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2" name="Freeform 124">
              <a:extLst>
                <a:ext uri="{FF2B5EF4-FFF2-40B4-BE49-F238E27FC236}">
                  <a16:creationId xmlns:a16="http://schemas.microsoft.com/office/drawing/2014/main" id="{961DA384-45F7-4C35-8F0C-5F671CB036A8}"/>
                </a:ext>
              </a:extLst>
            </p:cNvPr>
            <p:cNvSpPr/>
            <p:nvPr/>
          </p:nvSpPr>
          <p:spPr>
            <a:xfrm>
              <a:off x="1596600" y="2836216"/>
              <a:ext cx="997876" cy="794406"/>
            </a:xfrm>
            <a:custGeom>
              <a:avLst/>
              <a:gdLst/>
              <a:ahLst/>
              <a:cxnLst>
                <a:cxn ang="0">
                  <a:pos x="wd2" y="hd2"/>
                </a:cxn>
                <a:cxn ang="5400000">
                  <a:pos x="wd2" y="hd2"/>
                </a:cxn>
                <a:cxn ang="10800000">
                  <a:pos x="wd2" y="hd2"/>
                </a:cxn>
                <a:cxn ang="16200000">
                  <a:pos x="wd2" y="hd2"/>
                </a:cxn>
              </a:cxnLst>
              <a:rect l="0" t="0" r="r" b="b"/>
              <a:pathLst>
                <a:path w="21600" h="21495" extrusionOk="0">
                  <a:moveTo>
                    <a:pt x="21600" y="1440"/>
                  </a:moveTo>
                  <a:cubicBezTo>
                    <a:pt x="21600" y="1620"/>
                    <a:pt x="21600" y="2160"/>
                    <a:pt x="21600" y="2520"/>
                  </a:cubicBezTo>
                  <a:cubicBezTo>
                    <a:pt x="21600" y="2520"/>
                    <a:pt x="21456" y="2880"/>
                    <a:pt x="21312" y="3060"/>
                  </a:cubicBezTo>
                  <a:cubicBezTo>
                    <a:pt x="21312" y="3240"/>
                    <a:pt x="21168" y="3600"/>
                    <a:pt x="21024" y="3780"/>
                  </a:cubicBezTo>
                  <a:cubicBezTo>
                    <a:pt x="21024" y="3960"/>
                    <a:pt x="20736" y="4500"/>
                    <a:pt x="20592" y="4500"/>
                  </a:cubicBezTo>
                  <a:cubicBezTo>
                    <a:pt x="20448" y="4680"/>
                    <a:pt x="20016" y="4860"/>
                    <a:pt x="19872" y="5040"/>
                  </a:cubicBezTo>
                  <a:cubicBezTo>
                    <a:pt x="19728" y="5040"/>
                    <a:pt x="19296" y="5400"/>
                    <a:pt x="19008" y="5580"/>
                  </a:cubicBezTo>
                  <a:cubicBezTo>
                    <a:pt x="18864" y="5760"/>
                    <a:pt x="18576" y="6120"/>
                    <a:pt x="18288" y="6300"/>
                  </a:cubicBezTo>
                  <a:cubicBezTo>
                    <a:pt x="18000" y="6840"/>
                    <a:pt x="17424" y="7560"/>
                    <a:pt x="17136" y="7920"/>
                  </a:cubicBezTo>
                  <a:cubicBezTo>
                    <a:pt x="16848" y="8100"/>
                    <a:pt x="16416" y="8640"/>
                    <a:pt x="16272" y="9000"/>
                  </a:cubicBezTo>
                  <a:cubicBezTo>
                    <a:pt x="15840" y="9180"/>
                    <a:pt x="15264" y="9720"/>
                    <a:pt x="14976" y="10080"/>
                  </a:cubicBezTo>
                  <a:cubicBezTo>
                    <a:pt x="14688" y="10260"/>
                    <a:pt x="14112" y="10620"/>
                    <a:pt x="13824" y="10980"/>
                  </a:cubicBezTo>
                  <a:cubicBezTo>
                    <a:pt x="13824" y="11160"/>
                    <a:pt x="13680" y="11340"/>
                    <a:pt x="13680" y="11520"/>
                  </a:cubicBezTo>
                  <a:cubicBezTo>
                    <a:pt x="13536" y="11700"/>
                    <a:pt x="13248" y="12060"/>
                    <a:pt x="13248" y="12060"/>
                  </a:cubicBezTo>
                  <a:cubicBezTo>
                    <a:pt x="13104" y="12240"/>
                    <a:pt x="12816" y="12780"/>
                    <a:pt x="12672" y="13140"/>
                  </a:cubicBezTo>
                  <a:cubicBezTo>
                    <a:pt x="12384" y="13320"/>
                    <a:pt x="11952" y="13860"/>
                    <a:pt x="11664" y="14040"/>
                  </a:cubicBezTo>
                  <a:cubicBezTo>
                    <a:pt x="11520" y="14400"/>
                    <a:pt x="11232" y="14760"/>
                    <a:pt x="11088" y="14940"/>
                  </a:cubicBezTo>
                  <a:cubicBezTo>
                    <a:pt x="10656" y="15300"/>
                    <a:pt x="10080" y="15840"/>
                    <a:pt x="9792" y="16020"/>
                  </a:cubicBezTo>
                  <a:cubicBezTo>
                    <a:pt x="9648" y="16200"/>
                    <a:pt x="9072" y="16380"/>
                    <a:pt x="8928" y="16560"/>
                  </a:cubicBezTo>
                  <a:cubicBezTo>
                    <a:pt x="8784" y="16560"/>
                    <a:pt x="8496" y="16740"/>
                    <a:pt x="8496" y="16920"/>
                  </a:cubicBezTo>
                  <a:cubicBezTo>
                    <a:pt x="8352" y="17100"/>
                    <a:pt x="8352" y="17460"/>
                    <a:pt x="8208" y="17640"/>
                  </a:cubicBezTo>
                  <a:cubicBezTo>
                    <a:pt x="8208" y="17820"/>
                    <a:pt x="7920" y="18180"/>
                    <a:pt x="7632" y="18360"/>
                  </a:cubicBezTo>
                  <a:cubicBezTo>
                    <a:pt x="7488" y="18720"/>
                    <a:pt x="7200" y="19080"/>
                    <a:pt x="7200" y="19440"/>
                  </a:cubicBezTo>
                  <a:cubicBezTo>
                    <a:pt x="7056" y="19440"/>
                    <a:pt x="6912" y="19800"/>
                    <a:pt x="6768" y="19800"/>
                  </a:cubicBezTo>
                  <a:cubicBezTo>
                    <a:pt x="6624" y="19800"/>
                    <a:pt x="6336" y="19800"/>
                    <a:pt x="6048" y="19800"/>
                  </a:cubicBezTo>
                  <a:cubicBezTo>
                    <a:pt x="5904" y="19800"/>
                    <a:pt x="5616" y="19620"/>
                    <a:pt x="5472" y="19620"/>
                  </a:cubicBezTo>
                  <a:cubicBezTo>
                    <a:pt x="5472" y="19620"/>
                    <a:pt x="5184" y="19440"/>
                    <a:pt x="5040" y="19440"/>
                  </a:cubicBezTo>
                  <a:cubicBezTo>
                    <a:pt x="5040" y="19260"/>
                    <a:pt x="4752" y="19260"/>
                    <a:pt x="4608" y="19260"/>
                  </a:cubicBezTo>
                  <a:cubicBezTo>
                    <a:pt x="4464" y="19260"/>
                    <a:pt x="4032" y="19440"/>
                    <a:pt x="3888" y="19620"/>
                  </a:cubicBezTo>
                  <a:cubicBezTo>
                    <a:pt x="3744" y="19620"/>
                    <a:pt x="3600" y="19800"/>
                    <a:pt x="3600" y="19800"/>
                  </a:cubicBezTo>
                  <a:cubicBezTo>
                    <a:pt x="3456" y="19980"/>
                    <a:pt x="3168" y="20160"/>
                    <a:pt x="3024" y="20340"/>
                  </a:cubicBezTo>
                  <a:cubicBezTo>
                    <a:pt x="3024" y="20340"/>
                    <a:pt x="2880" y="20520"/>
                    <a:pt x="2736" y="20700"/>
                  </a:cubicBezTo>
                  <a:cubicBezTo>
                    <a:pt x="2592" y="20700"/>
                    <a:pt x="2304" y="20700"/>
                    <a:pt x="2160" y="20880"/>
                  </a:cubicBezTo>
                  <a:cubicBezTo>
                    <a:pt x="2016" y="20880"/>
                    <a:pt x="2016" y="21060"/>
                    <a:pt x="1872" y="21060"/>
                  </a:cubicBezTo>
                  <a:cubicBezTo>
                    <a:pt x="1728" y="21240"/>
                    <a:pt x="1440" y="21420"/>
                    <a:pt x="1440" y="21420"/>
                  </a:cubicBezTo>
                  <a:cubicBezTo>
                    <a:pt x="1152" y="21600"/>
                    <a:pt x="576" y="21420"/>
                    <a:pt x="288" y="21240"/>
                  </a:cubicBezTo>
                  <a:cubicBezTo>
                    <a:pt x="288" y="21240"/>
                    <a:pt x="144" y="21060"/>
                    <a:pt x="0" y="20880"/>
                  </a:cubicBezTo>
                  <a:cubicBezTo>
                    <a:pt x="0" y="20880"/>
                    <a:pt x="0" y="20700"/>
                    <a:pt x="0" y="20520"/>
                  </a:cubicBezTo>
                  <a:cubicBezTo>
                    <a:pt x="144" y="20160"/>
                    <a:pt x="432" y="19800"/>
                    <a:pt x="576" y="19620"/>
                  </a:cubicBezTo>
                  <a:cubicBezTo>
                    <a:pt x="576" y="19620"/>
                    <a:pt x="720" y="19440"/>
                    <a:pt x="864" y="19260"/>
                  </a:cubicBezTo>
                  <a:cubicBezTo>
                    <a:pt x="1008" y="19080"/>
                    <a:pt x="1296" y="18900"/>
                    <a:pt x="1584" y="18900"/>
                  </a:cubicBezTo>
                  <a:cubicBezTo>
                    <a:pt x="1584" y="18720"/>
                    <a:pt x="1872" y="18900"/>
                    <a:pt x="1872" y="18900"/>
                  </a:cubicBezTo>
                  <a:cubicBezTo>
                    <a:pt x="2016" y="18720"/>
                    <a:pt x="2160" y="18540"/>
                    <a:pt x="2304" y="18360"/>
                  </a:cubicBezTo>
                  <a:cubicBezTo>
                    <a:pt x="2448" y="18180"/>
                    <a:pt x="2592" y="18000"/>
                    <a:pt x="2736" y="17820"/>
                  </a:cubicBezTo>
                  <a:cubicBezTo>
                    <a:pt x="2736" y="17640"/>
                    <a:pt x="2880" y="17640"/>
                    <a:pt x="2880" y="17460"/>
                  </a:cubicBezTo>
                  <a:cubicBezTo>
                    <a:pt x="3024" y="17280"/>
                    <a:pt x="3312" y="17280"/>
                    <a:pt x="3456" y="17100"/>
                  </a:cubicBezTo>
                  <a:cubicBezTo>
                    <a:pt x="3600" y="16920"/>
                    <a:pt x="3744" y="16740"/>
                    <a:pt x="3888" y="16560"/>
                  </a:cubicBezTo>
                  <a:cubicBezTo>
                    <a:pt x="4032" y="16380"/>
                    <a:pt x="4176" y="16020"/>
                    <a:pt x="4320" y="15840"/>
                  </a:cubicBezTo>
                  <a:cubicBezTo>
                    <a:pt x="4464" y="15660"/>
                    <a:pt x="4608" y="15480"/>
                    <a:pt x="4752" y="15480"/>
                  </a:cubicBezTo>
                  <a:cubicBezTo>
                    <a:pt x="4896" y="15480"/>
                    <a:pt x="5040" y="15480"/>
                    <a:pt x="5184" y="15480"/>
                  </a:cubicBezTo>
                  <a:cubicBezTo>
                    <a:pt x="5472" y="15480"/>
                    <a:pt x="5616" y="14760"/>
                    <a:pt x="5760" y="14400"/>
                  </a:cubicBezTo>
                  <a:cubicBezTo>
                    <a:pt x="5904" y="14400"/>
                    <a:pt x="6048" y="14040"/>
                    <a:pt x="6192" y="13860"/>
                  </a:cubicBezTo>
                  <a:cubicBezTo>
                    <a:pt x="6336" y="13500"/>
                    <a:pt x="6336" y="13320"/>
                    <a:pt x="6480" y="13140"/>
                  </a:cubicBezTo>
                  <a:cubicBezTo>
                    <a:pt x="6480" y="12960"/>
                    <a:pt x="6912" y="12600"/>
                    <a:pt x="6912" y="12420"/>
                  </a:cubicBezTo>
                  <a:cubicBezTo>
                    <a:pt x="7056" y="12240"/>
                    <a:pt x="6912" y="12060"/>
                    <a:pt x="7056" y="12060"/>
                  </a:cubicBezTo>
                  <a:cubicBezTo>
                    <a:pt x="7200" y="11520"/>
                    <a:pt x="7632" y="10800"/>
                    <a:pt x="7920" y="10440"/>
                  </a:cubicBezTo>
                  <a:cubicBezTo>
                    <a:pt x="8064" y="10260"/>
                    <a:pt x="8496" y="9900"/>
                    <a:pt x="8640" y="9540"/>
                  </a:cubicBezTo>
                  <a:cubicBezTo>
                    <a:pt x="8784" y="9360"/>
                    <a:pt x="8928" y="9000"/>
                    <a:pt x="9072" y="8820"/>
                  </a:cubicBezTo>
                  <a:cubicBezTo>
                    <a:pt x="9216" y="8820"/>
                    <a:pt x="9360" y="8820"/>
                    <a:pt x="9504" y="8820"/>
                  </a:cubicBezTo>
                  <a:cubicBezTo>
                    <a:pt x="9648" y="8820"/>
                    <a:pt x="9648" y="8640"/>
                    <a:pt x="9792" y="8460"/>
                  </a:cubicBezTo>
                  <a:cubicBezTo>
                    <a:pt x="9792" y="8460"/>
                    <a:pt x="10080" y="8280"/>
                    <a:pt x="10224" y="8100"/>
                  </a:cubicBezTo>
                  <a:cubicBezTo>
                    <a:pt x="10224" y="8100"/>
                    <a:pt x="10368" y="8100"/>
                    <a:pt x="10512" y="8100"/>
                  </a:cubicBezTo>
                  <a:cubicBezTo>
                    <a:pt x="10512" y="8100"/>
                    <a:pt x="10656" y="8280"/>
                    <a:pt x="10656" y="8100"/>
                  </a:cubicBezTo>
                  <a:cubicBezTo>
                    <a:pt x="10800" y="8100"/>
                    <a:pt x="10800" y="8100"/>
                    <a:pt x="10800" y="7920"/>
                  </a:cubicBezTo>
                  <a:cubicBezTo>
                    <a:pt x="10944" y="7920"/>
                    <a:pt x="10800" y="7560"/>
                    <a:pt x="10800" y="7380"/>
                  </a:cubicBezTo>
                  <a:cubicBezTo>
                    <a:pt x="10800" y="7200"/>
                    <a:pt x="10800" y="6840"/>
                    <a:pt x="10944" y="6840"/>
                  </a:cubicBezTo>
                  <a:cubicBezTo>
                    <a:pt x="10944" y="6660"/>
                    <a:pt x="11232" y="6840"/>
                    <a:pt x="11376" y="6840"/>
                  </a:cubicBezTo>
                  <a:cubicBezTo>
                    <a:pt x="11376" y="6840"/>
                    <a:pt x="11664" y="6840"/>
                    <a:pt x="11664" y="6840"/>
                  </a:cubicBezTo>
                  <a:cubicBezTo>
                    <a:pt x="11808" y="6840"/>
                    <a:pt x="11952" y="6840"/>
                    <a:pt x="11952" y="6840"/>
                  </a:cubicBezTo>
                  <a:cubicBezTo>
                    <a:pt x="12096" y="6660"/>
                    <a:pt x="12240" y="6300"/>
                    <a:pt x="12240" y="6300"/>
                  </a:cubicBezTo>
                  <a:cubicBezTo>
                    <a:pt x="12384" y="6120"/>
                    <a:pt x="12240" y="5940"/>
                    <a:pt x="12240" y="5760"/>
                  </a:cubicBezTo>
                  <a:cubicBezTo>
                    <a:pt x="12240" y="5580"/>
                    <a:pt x="12240" y="5040"/>
                    <a:pt x="12240" y="4860"/>
                  </a:cubicBezTo>
                  <a:cubicBezTo>
                    <a:pt x="12384" y="4680"/>
                    <a:pt x="12384" y="4320"/>
                    <a:pt x="12384" y="4320"/>
                  </a:cubicBezTo>
                  <a:cubicBezTo>
                    <a:pt x="12528" y="4140"/>
                    <a:pt x="12528" y="3780"/>
                    <a:pt x="12672" y="3600"/>
                  </a:cubicBezTo>
                  <a:cubicBezTo>
                    <a:pt x="12672" y="3600"/>
                    <a:pt x="12960" y="3420"/>
                    <a:pt x="12960" y="3240"/>
                  </a:cubicBezTo>
                  <a:cubicBezTo>
                    <a:pt x="13104" y="3240"/>
                    <a:pt x="13104" y="3060"/>
                    <a:pt x="13248" y="3060"/>
                  </a:cubicBezTo>
                  <a:cubicBezTo>
                    <a:pt x="13248" y="3060"/>
                    <a:pt x="13680" y="3060"/>
                    <a:pt x="13680" y="3060"/>
                  </a:cubicBezTo>
                  <a:cubicBezTo>
                    <a:pt x="13824" y="3060"/>
                    <a:pt x="14112" y="2880"/>
                    <a:pt x="14256" y="2700"/>
                  </a:cubicBezTo>
                  <a:cubicBezTo>
                    <a:pt x="14256" y="2700"/>
                    <a:pt x="14544" y="2340"/>
                    <a:pt x="14688" y="2340"/>
                  </a:cubicBezTo>
                  <a:cubicBezTo>
                    <a:pt x="14832" y="2160"/>
                    <a:pt x="14976" y="2160"/>
                    <a:pt x="15264" y="2160"/>
                  </a:cubicBezTo>
                  <a:cubicBezTo>
                    <a:pt x="15408" y="2160"/>
                    <a:pt x="15552" y="2160"/>
                    <a:pt x="15696" y="1980"/>
                  </a:cubicBezTo>
                  <a:cubicBezTo>
                    <a:pt x="15696" y="1980"/>
                    <a:pt x="15840" y="1800"/>
                    <a:pt x="15840" y="1800"/>
                  </a:cubicBezTo>
                  <a:cubicBezTo>
                    <a:pt x="15984" y="1800"/>
                    <a:pt x="15984" y="1620"/>
                    <a:pt x="16128" y="1440"/>
                  </a:cubicBezTo>
                  <a:cubicBezTo>
                    <a:pt x="16272" y="1260"/>
                    <a:pt x="16560" y="1260"/>
                    <a:pt x="16848" y="1080"/>
                  </a:cubicBezTo>
                  <a:cubicBezTo>
                    <a:pt x="16992" y="900"/>
                    <a:pt x="17280" y="540"/>
                    <a:pt x="17280" y="540"/>
                  </a:cubicBezTo>
                  <a:cubicBezTo>
                    <a:pt x="17424" y="360"/>
                    <a:pt x="17856" y="180"/>
                    <a:pt x="18000" y="0"/>
                  </a:cubicBezTo>
                  <a:cubicBezTo>
                    <a:pt x="18144" y="0"/>
                    <a:pt x="18288" y="0"/>
                    <a:pt x="18432" y="0"/>
                  </a:cubicBezTo>
                  <a:cubicBezTo>
                    <a:pt x="18576" y="0"/>
                    <a:pt x="18720" y="180"/>
                    <a:pt x="18864" y="180"/>
                  </a:cubicBezTo>
                  <a:cubicBezTo>
                    <a:pt x="19008" y="360"/>
                    <a:pt x="19152" y="540"/>
                    <a:pt x="19296" y="720"/>
                  </a:cubicBezTo>
                  <a:cubicBezTo>
                    <a:pt x="19440" y="720"/>
                    <a:pt x="19440" y="900"/>
                    <a:pt x="19584" y="900"/>
                  </a:cubicBezTo>
                  <a:cubicBezTo>
                    <a:pt x="19728" y="900"/>
                    <a:pt x="19872" y="900"/>
                    <a:pt x="20016" y="720"/>
                  </a:cubicBezTo>
                  <a:cubicBezTo>
                    <a:pt x="20160" y="720"/>
                    <a:pt x="20592" y="720"/>
                    <a:pt x="20736" y="720"/>
                  </a:cubicBezTo>
                  <a:cubicBezTo>
                    <a:pt x="20880" y="720"/>
                    <a:pt x="21024" y="720"/>
                    <a:pt x="21168" y="720"/>
                  </a:cubicBezTo>
                  <a:cubicBezTo>
                    <a:pt x="21312" y="900"/>
                    <a:pt x="21456" y="1260"/>
                    <a:pt x="21600" y="14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3" name="Freeform 125">
              <a:extLst>
                <a:ext uri="{FF2B5EF4-FFF2-40B4-BE49-F238E27FC236}">
                  <a16:creationId xmlns:a16="http://schemas.microsoft.com/office/drawing/2014/main" id="{5E897EBD-FE5C-4DFC-B56D-C10EEEBD7CD4}"/>
                </a:ext>
              </a:extLst>
            </p:cNvPr>
            <p:cNvSpPr/>
            <p:nvPr/>
          </p:nvSpPr>
          <p:spPr>
            <a:xfrm>
              <a:off x="424448" y="4577268"/>
              <a:ext cx="1883317" cy="1075491"/>
            </a:xfrm>
            <a:custGeom>
              <a:avLst/>
              <a:gdLst/>
              <a:ahLst/>
              <a:cxnLst>
                <a:cxn ang="0">
                  <a:pos x="wd2" y="hd2"/>
                </a:cxn>
                <a:cxn ang="5400000">
                  <a:pos x="wd2" y="hd2"/>
                </a:cxn>
                <a:cxn ang="10800000">
                  <a:pos x="wd2" y="hd2"/>
                </a:cxn>
                <a:cxn ang="16200000">
                  <a:pos x="wd2" y="hd2"/>
                </a:cxn>
              </a:cxnLst>
              <a:rect l="0" t="0" r="r" b="b"/>
              <a:pathLst>
                <a:path w="21600" h="21522" extrusionOk="0">
                  <a:moveTo>
                    <a:pt x="21600" y="7255"/>
                  </a:moveTo>
                  <a:cubicBezTo>
                    <a:pt x="21600" y="7389"/>
                    <a:pt x="21524" y="7789"/>
                    <a:pt x="21524" y="7922"/>
                  </a:cubicBezTo>
                  <a:cubicBezTo>
                    <a:pt x="21447" y="8055"/>
                    <a:pt x="21371" y="8322"/>
                    <a:pt x="21371" y="8322"/>
                  </a:cubicBezTo>
                  <a:cubicBezTo>
                    <a:pt x="21295" y="8455"/>
                    <a:pt x="21066" y="8455"/>
                    <a:pt x="20989" y="8455"/>
                  </a:cubicBezTo>
                  <a:cubicBezTo>
                    <a:pt x="20913" y="8589"/>
                    <a:pt x="20760" y="8455"/>
                    <a:pt x="20608" y="8455"/>
                  </a:cubicBezTo>
                  <a:cubicBezTo>
                    <a:pt x="20455" y="8455"/>
                    <a:pt x="20302" y="8322"/>
                    <a:pt x="20150" y="8322"/>
                  </a:cubicBezTo>
                  <a:cubicBezTo>
                    <a:pt x="20073" y="8322"/>
                    <a:pt x="19921" y="8589"/>
                    <a:pt x="19845" y="8589"/>
                  </a:cubicBezTo>
                  <a:cubicBezTo>
                    <a:pt x="19768" y="8589"/>
                    <a:pt x="19539" y="8855"/>
                    <a:pt x="19463" y="8855"/>
                  </a:cubicBezTo>
                  <a:cubicBezTo>
                    <a:pt x="19387" y="8855"/>
                    <a:pt x="19234" y="8589"/>
                    <a:pt x="19081" y="8722"/>
                  </a:cubicBezTo>
                  <a:cubicBezTo>
                    <a:pt x="19081" y="8722"/>
                    <a:pt x="19005" y="8989"/>
                    <a:pt x="18929" y="8989"/>
                  </a:cubicBezTo>
                  <a:cubicBezTo>
                    <a:pt x="18852" y="8989"/>
                    <a:pt x="18700" y="8722"/>
                    <a:pt x="18623" y="8722"/>
                  </a:cubicBezTo>
                  <a:cubicBezTo>
                    <a:pt x="18623" y="8589"/>
                    <a:pt x="18394" y="8455"/>
                    <a:pt x="18318" y="8455"/>
                  </a:cubicBezTo>
                  <a:cubicBezTo>
                    <a:pt x="18242" y="8322"/>
                    <a:pt x="18089" y="8322"/>
                    <a:pt x="18013" y="8322"/>
                  </a:cubicBezTo>
                  <a:cubicBezTo>
                    <a:pt x="17860" y="8322"/>
                    <a:pt x="17631" y="8322"/>
                    <a:pt x="17555" y="8322"/>
                  </a:cubicBezTo>
                  <a:cubicBezTo>
                    <a:pt x="17402" y="8189"/>
                    <a:pt x="17249" y="7922"/>
                    <a:pt x="17097" y="7789"/>
                  </a:cubicBezTo>
                  <a:cubicBezTo>
                    <a:pt x="16944" y="7655"/>
                    <a:pt x="16715" y="7655"/>
                    <a:pt x="16563" y="7522"/>
                  </a:cubicBezTo>
                  <a:cubicBezTo>
                    <a:pt x="16410" y="7522"/>
                    <a:pt x="16257" y="7655"/>
                    <a:pt x="16105" y="7522"/>
                  </a:cubicBezTo>
                  <a:cubicBezTo>
                    <a:pt x="16028" y="7522"/>
                    <a:pt x="15876" y="7522"/>
                    <a:pt x="15799" y="7522"/>
                  </a:cubicBezTo>
                  <a:cubicBezTo>
                    <a:pt x="15799" y="7389"/>
                    <a:pt x="15723" y="7389"/>
                    <a:pt x="15647" y="7389"/>
                  </a:cubicBezTo>
                  <a:cubicBezTo>
                    <a:pt x="15494" y="7389"/>
                    <a:pt x="15265" y="7389"/>
                    <a:pt x="15112" y="7389"/>
                  </a:cubicBezTo>
                  <a:cubicBezTo>
                    <a:pt x="15036" y="7389"/>
                    <a:pt x="14807" y="7389"/>
                    <a:pt x="14731" y="7522"/>
                  </a:cubicBezTo>
                  <a:cubicBezTo>
                    <a:pt x="14502" y="7522"/>
                    <a:pt x="13967" y="7522"/>
                    <a:pt x="13739" y="7522"/>
                  </a:cubicBezTo>
                  <a:cubicBezTo>
                    <a:pt x="13662" y="7522"/>
                    <a:pt x="13510" y="7389"/>
                    <a:pt x="13510" y="7389"/>
                  </a:cubicBezTo>
                  <a:cubicBezTo>
                    <a:pt x="13433" y="7389"/>
                    <a:pt x="13281" y="7389"/>
                    <a:pt x="13128" y="7389"/>
                  </a:cubicBezTo>
                  <a:cubicBezTo>
                    <a:pt x="13052" y="7389"/>
                    <a:pt x="12975" y="7389"/>
                    <a:pt x="12899" y="7522"/>
                  </a:cubicBezTo>
                  <a:cubicBezTo>
                    <a:pt x="12746" y="7522"/>
                    <a:pt x="12441" y="7655"/>
                    <a:pt x="12288" y="7655"/>
                  </a:cubicBezTo>
                  <a:cubicBezTo>
                    <a:pt x="12136" y="7789"/>
                    <a:pt x="11983" y="7789"/>
                    <a:pt x="11830" y="7789"/>
                  </a:cubicBezTo>
                  <a:cubicBezTo>
                    <a:pt x="11830" y="7789"/>
                    <a:pt x="11678" y="7922"/>
                    <a:pt x="11678" y="8055"/>
                  </a:cubicBezTo>
                  <a:cubicBezTo>
                    <a:pt x="11525" y="8055"/>
                    <a:pt x="11143" y="8055"/>
                    <a:pt x="10991" y="8055"/>
                  </a:cubicBezTo>
                  <a:cubicBezTo>
                    <a:pt x="10914" y="8055"/>
                    <a:pt x="10686" y="8055"/>
                    <a:pt x="10686" y="7922"/>
                  </a:cubicBezTo>
                  <a:cubicBezTo>
                    <a:pt x="10609" y="7922"/>
                    <a:pt x="10686" y="7789"/>
                    <a:pt x="10686" y="7655"/>
                  </a:cubicBezTo>
                  <a:cubicBezTo>
                    <a:pt x="10609" y="7655"/>
                    <a:pt x="10457" y="7789"/>
                    <a:pt x="10380" y="7789"/>
                  </a:cubicBezTo>
                  <a:cubicBezTo>
                    <a:pt x="10304" y="7789"/>
                    <a:pt x="10228" y="7655"/>
                    <a:pt x="10151" y="7655"/>
                  </a:cubicBezTo>
                  <a:cubicBezTo>
                    <a:pt x="10075" y="7655"/>
                    <a:pt x="9846" y="7655"/>
                    <a:pt x="9770" y="7789"/>
                  </a:cubicBezTo>
                  <a:cubicBezTo>
                    <a:pt x="9770" y="7789"/>
                    <a:pt x="9693" y="7922"/>
                    <a:pt x="9693" y="7922"/>
                  </a:cubicBezTo>
                  <a:cubicBezTo>
                    <a:pt x="9617" y="7922"/>
                    <a:pt x="9464" y="8055"/>
                    <a:pt x="9464" y="8055"/>
                  </a:cubicBezTo>
                  <a:cubicBezTo>
                    <a:pt x="9388" y="8189"/>
                    <a:pt x="9312" y="8322"/>
                    <a:pt x="9235" y="8455"/>
                  </a:cubicBezTo>
                  <a:cubicBezTo>
                    <a:pt x="9235" y="8589"/>
                    <a:pt x="9235" y="8855"/>
                    <a:pt x="9235" y="8989"/>
                  </a:cubicBezTo>
                  <a:cubicBezTo>
                    <a:pt x="9235" y="9122"/>
                    <a:pt x="9235" y="9389"/>
                    <a:pt x="9159" y="9389"/>
                  </a:cubicBezTo>
                  <a:cubicBezTo>
                    <a:pt x="9159" y="9522"/>
                    <a:pt x="9006" y="9789"/>
                    <a:pt x="8930" y="9789"/>
                  </a:cubicBezTo>
                  <a:cubicBezTo>
                    <a:pt x="8854" y="9789"/>
                    <a:pt x="8701" y="10055"/>
                    <a:pt x="8625" y="10055"/>
                  </a:cubicBezTo>
                  <a:cubicBezTo>
                    <a:pt x="8472" y="10189"/>
                    <a:pt x="8243" y="10589"/>
                    <a:pt x="8090" y="10589"/>
                  </a:cubicBezTo>
                  <a:cubicBezTo>
                    <a:pt x="8014" y="10589"/>
                    <a:pt x="7785" y="10589"/>
                    <a:pt x="7709" y="10589"/>
                  </a:cubicBezTo>
                  <a:cubicBezTo>
                    <a:pt x="7633" y="10589"/>
                    <a:pt x="7480" y="10722"/>
                    <a:pt x="7480" y="10722"/>
                  </a:cubicBezTo>
                  <a:cubicBezTo>
                    <a:pt x="7404" y="10722"/>
                    <a:pt x="7327" y="10855"/>
                    <a:pt x="7327" y="10989"/>
                  </a:cubicBezTo>
                  <a:cubicBezTo>
                    <a:pt x="7251" y="10989"/>
                    <a:pt x="7175" y="11255"/>
                    <a:pt x="7175" y="11389"/>
                  </a:cubicBezTo>
                  <a:cubicBezTo>
                    <a:pt x="7098" y="11389"/>
                    <a:pt x="7022" y="11522"/>
                    <a:pt x="7022" y="11522"/>
                  </a:cubicBezTo>
                  <a:cubicBezTo>
                    <a:pt x="6946" y="11655"/>
                    <a:pt x="6869" y="11789"/>
                    <a:pt x="6793" y="11789"/>
                  </a:cubicBezTo>
                  <a:cubicBezTo>
                    <a:pt x="6717" y="11789"/>
                    <a:pt x="6564" y="11922"/>
                    <a:pt x="6488" y="11922"/>
                  </a:cubicBezTo>
                  <a:cubicBezTo>
                    <a:pt x="6488" y="11922"/>
                    <a:pt x="6335" y="11789"/>
                    <a:pt x="6259" y="11789"/>
                  </a:cubicBezTo>
                  <a:cubicBezTo>
                    <a:pt x="6182" y="11655"/>
                    <a:pt x="5953" y="11389"/>
                    <a:pt x="5877" y="11389"/>
                  </a:cubicBezTo>
                  <a:cubicBezTo>
                    <a:pt x="5877" y="11255"/>
                    <a:pt x="5801" y="10989"/>
                    <a:pt x="5801" y="10855"/>
                  </a:cubicBezTo>
                  <a:cubicBezTo>
                    <a:pt x="5801" y="10722"/>
                    <a:pt x="5724" y="10589"/>
                    <a:pt x="5724" y="10455"/>
                  </a:cubicBezTo>
                  <a:cubicBezTo>
                    <a:pt x="5648" y="10322"/>
                    <a:pt x="5495" y="10055"/>
                    <a:pt x="5419" y="10055"/>
                  </a:cubicBezTo>
                  <a:cubicBezTo>
                    <a:pt x="5419" y="9922"/>
                    <a:pt x="5266" y="9922"/>
                    <a:pt x="5266" y="9922"/>
                  </a:cubicBezTo>
                  <a:cubicBezTo>
                    <a:pt x="5037" y="9789"/>
                    <a:pt x="4656" y="9789"/>
                    <a:pt x="4503" y="9922"/>
                  </a:cubicBezTo>
                  <a:cubicBezTo>
                    <a:pt x="4427" y="10055"/>
                    <a:pt x="4351" y="10455"/>
                    <a:pt x="4274" y="10455"/>
                  </a:cubicBezTo>
                  <a:cubicBezTo>
                    <a:pt x="4198" y="10589"/>
                    <a:pt x="4045" y="10722"/>
                    <a:pt x="3969" y="10855"/>
                  </a:cubicBezTo>
                  <a:cubicBezTo>
                    <a:pt x="3816" y="10989"/>
                    <a:pt x="3740" y="11255"/>
                    <a:pt x="3740" y="11389"/>
                  </a:cubicBezTo>
                  <a:cubicBezTo>
                    <a:pt x="3664" y="11522"/>
                    <a:pt x="3511" y="11922"/>
                    <a:pt x="3435" y="12189"/>
                  </a:cubicBezTo>
                  <a:cubicBezTo>
                    <a:pt x="3282" y="12455"/>
                    <a:pt x="3129" y="13122"/>
                    <a:pt x="2977" y="13389"/>
                  </a:cubicBezTo>
                  <a:cubicBezTo>
                    <a:pt x="2900" y="13655"/>
                    <a:pt x="2824" y="14055"/>
                    <a:pt x="2748" y="14322"/>
                  </a:cubicBezTo>
                  <a:cubicBezTo>
                    <a:pt x="2671" y="14455"/>
                    <a:pt x="2595" y="14589"/>
                    <a:pt x="2595" y="14589"/>
                  </a:cubicBezTo>
                  <a:cubicBezTo>
                    <a:pt x="2519" y="14722"/>
                    <a:pt x="2442" y="14722"/>
                    <a:pt x="2442" y="14855"/>
                  </a:cubicBezTo>
                  <a:cubicBezTo>
                    <a:pt x="2366" y="14989"/>
                    <a:pt x="2366" y="15255"/>
                    <a:pt x="2366" y="15255"/>
                  </a:cubicBezTo>
                  <a:cubicBezTo>
                    <a:pt x="2366" y="15522"/>
                    <a:pt x="2213" y="15789"/>
                    <a:pt x="2137" y="16055"/>
                  </a:cubicBezTo>
                  <a:cubicBezTo>
                    <a:pt x="2137" y="16189"/>
                    <a:pt x="2137" y="16722"/>
                    <a:pt x="2061" y="16855"/>
                  </a:cubicBezTo>
                  <a:cubicBezTo>
                    <a:pt x="1984" y="16855"/>
                    <a:pt x="1908" y="16989"/>
                    <a:pt x="1832" y="16989"/>
                  </a:cubicBezTo>
                  <a:cubicBezTo>
                    <a:pt x="1679" y="17122"/>
                    <a:pt x="1450" y="17389"/>
                    <a:pt x="1298" y="17655"/>
                  </a:cubicBezTo>
                  <a:cubicBezTo>
                    <a:pt x="1298" y="17655"/>
                    <a:pt x="1298" y="18055"/>
                    <a:pt x="1221" y="18322"/>
                  </a:cubicBezTo>
                  <a:cubicBezTo>
                    <a:pt x="1221" y="18455"/>
                    <a:pt x="1069" y="18989"/>
                    <a:pt x="1069" y="19122"/>
                  </a:cubicBezTo>
                  <a:cubicBezTo>
                    <a:pt x="1069" y="19255"/>
                    <a:pt x="1145" y="19655"/>
                    <a:pt x="1145" y="19789"/>
                  </a:cubicBezTo>
                  <a:cubicBezTo>
                    <a:pt x="1069" y="19922"/>
                    <a:pt x="992" y="20189"/>
                    <a:pt x="992" y="20322"/>
                  </a:cubicBezTo>
                  <a:cubicBezTo>
                    <a:pt x="840" y="20455"/>
                    <a:pt x="534" y="20855"/>
                    <a:pt x="458" y="21122"/>
                  </a:cubicBezTo>
                  <a:cubicBezTo>
                    <a:pt x="382" y="21122"/>
                    <a:pt x="229" y="21522"/>
                    <a:pt x="153" y="21522"/>
                  </a:cubicBezTo>
                  <a:cubicBezTo>
                    <a:pt x="76" y="21389"/>
                    <a:pt x="76" y="21122"/>
                    <a:pt x="76" y="21122"/>
                  </a:cubicBezTo>
                  <a:cubicBezTo>
                    <a:pt x="76" y="20989"/>
                    <a:pt x="229" y="20855"/>
                    <a:pt x="229" y="20722"/>
                  </a:cubicBezTo>
                  <a:cubicBezTo>
                    <a:pt x="229" y="20722"/>
                    <a:pt x="229" y="20589"/>
                    <a:pt x="153" y="20589"/>
                  </a:cubicBezTo>
                  <a:cubicBezTo>
                    <a:pt x="153" y="20455"/>
                    <a:pt x="0" y="20189"/>
                    <a:pt x="0" y="20055"/>
                  </a:cubicBezTo>
                  <a:cubicBezTo>
                    <a:pt x="0" y="19655"/>
                    <a:pt x="0" y="18855"/>
                    <a:pt x="76" y="18455"/>
                  </a:cubicBezTo>
                  <a:cubicBezTo>
                    <a:pt x="76" y="18322"/>
                    <a:pt x="153" y="18055"/>
                    <a:pt x="229" y="17922"/>
                  </a:cubicBezTo>
                  <a:cubicBezTo>
                    <a:pt x="305" y="17789"/>
                    <a:pt x="534" y="17522"/>
                    <a:pt x="611" y="17389"/>
                  </a:cubicBezTo>
                  <a:cubicBezTo>
                    <a:pt x="611" y="17122"/>
                    <a:pt x="687" y="16855"/>
                    <a:pt x="687" y="16589"/>
                  </a:cubicBezTo>
                  <a:cubicBezTo>
                    <a:pt x="763" y="16322"/>
                    <a:pt x="687" y="15522"/>
                    <a:pt x="763" y="15255"/>
                  </a:cubicBezTo>
                  <a:cubicBezTo>
                    <a:pt x="763" y="15122"/>
                    <a:pt x="992" y="14855"/>
                    <a:pt x="992" y="14722"/>
                  </a:cubicBezTo>
                  <a:cubicBezTo>
                    <a:pt x="1145" y="14455"/>
                    <a:pt x="1298" y="14055"/>
                    <a:pt x="1374" y="13655"/>
                  </a:cubicBezTo>
                  <a:cubicBezTo>
                    <a:pt x="1450" y="13522"/>
                    <a:pt x="1527" y="12855"/>
                    <a:pt x="1603" y="12589"/>
                  </a:cubicBezTo>
                  <a:cubicBezTo>
                    <a:pt x="1603" y="12455"/>
                    <a:pt x="1603" y="12055"/>
                    <a:pt x="1603" y="11789"/>
                  </a:cubicBezTo>
                  <a:cubicBezTo>
                    <a:pt x="1603" y="11655"/>
                    <a:pt x="1679" y="11389"/>
                    <a:pt x="1755" y="11255"/>
                  </a:cubicBezTo>
                  <a:cubicBezTo>
                    <a:pt x="1755" y="10989"/>
                    <a:pt x="1908" y="10855"/>
                    <a:pt x="1908" y="10722"/>
                  </a:cubicBezTo>
                  <a:cubicBezTo>
                    <a:pt x="1984" y="10589"/>
                    <a:pt x="2137" y="10055"/>
                    <a:pt x="2213" y="9922"/>
                  </a:cubicBezTo>
                  <a:cubicBezTo>
                    <a:pt x="2290" y="9789"/>
                    <a:pt x="2671" y="9522"/>
                    <a:pt x="2748" y="9255"/>
                  </a:cubicBezTo>
                  <a:cubicBezTo>
                    <a:pt x="2748" y="9122"/>
                    <a:pt x="2671" y="8989"/>
                    <a:pt x="2748" y="8989"/>
                  </a:cubicBezTo>
                  <a:cubicBezTo>
                    <a:pt x="2824" y="8722"/>
                    <a:pt x="2977" y="8855"/>
                    <a:pt x="3129" y="8722"/>
                  </a:cubicBezTo>
                  <a:cubicBezTo>
                    <a:pt x="3206" y="8722"/>
                    <a:pt x="3435" y="8589"/>
                    <a:pt x="3511" y="8455"/>
                  </a:cubicBezTo>
                  <a:cubicBezTo>
                    <a:pt x="3587" y="8322"/>
                    <a:pt x="3740" y="8189"/>
                    <a:pt x="3740" y="8055"/>
                  </a:cubicBezTo>
                  <a:cubicBezTo>
                    <a:pt x="3816" y="7789"/>
                    <a:pt x="3816" y="7389"/>
                    <a:pt x="3893" y="7255"/>
                  </a:cubicBezTo>
                  <a:cubicBezTo>
                    <a:pt x="3893" y="7122"/>
                    <a:pt x="3893" y="6589"/>
                    <a:pt x="3969" y="6455"/>
                  </a:cubicBezTo>
                  <a:cubicBezTo>
                    <a:pt x="4045" y="6322"/>
                    <a:pt x="4274" y="6189"/>
                    <a:pt x="4351" y="6189"/>
                  </a:cubicBezTo>
                  <a:cubicBezTo>
                    <a:pt x="4427" y="6055"/>
                    <a:pt x="4427" y="5655"/>
                    <a:pt x="4503" y="5522"/>
                  </a:cubicBezTo>
                  <a:cubicBezTo>
                    <a:pt x="4580" y="5255"/>
                    <a:pt x="4732" y="5122"/>
                    <a:pt x="4885" y="4855"/>
                  </a:cubicBezTo>
                  <a:cubicBezTo>
                    <a:pt x="5037" y="4722"/>
                    <a:pt x="5266" y="4322"/>
                    <a:pt x="5419" y="4055"/>
                  </a:cubicBezTo>
                  <a:cubicBezTo>
                    <a:pt x="5495" y="3922"/>
                    <a:pt x="5572" y="3655"/>
                    <a:pt x="5724" y="3522"/>
                  </a:cubicBezTo>
                  <a:cubicBezTo>
                    <a:pt x="5801" y="3522"/>
                    <a:pt x="6106" y="3522"/>
                    <a:pt x="6182" y="3522"/>
                  </a:cubicBezTo>
                  <a:cubicBezTo>
                    <a:pt x="6335" y="3522"/>
                    <a:pt x="6640" y="3655"/>
                    <a:pt x="6793" y="3789"/>
                  </a:cubicBezTo>
                  <a:cubicBezTo>
                    <a:pt x="6946" y="3789"/>
                    <a:pt x="7098" y="3789"/>
                    <a:pt x="7175" y="3789"/>
                  </a:cubicBezTo>
                  <a:cubicBezTo>
                    <a:pt x="7327" y="3789"/>
                    <a:pt x="7556" y="3522"/>
                    <a:pt x="7709" y="3522"/>
                  </a:cubicBezTo>
                  <a:cubicBezTo>
                    <a:pt x="7861" y="3389"/>
                    <a:pt x="8090" y="2989"/>
                    <a:pt x="8319" y="2855"/>
                  </a:cubicBezTo>
                  <a:cubicBezTo>
                    <a:pt x="8396" y="2855"/>
                    <a:pt x="8625" y="2722"/>
                    <a:pt x="8777" y="2589"/>
                  </a:cubicBezTo>
                  <a:cubicBezTo>
                    <a:pt x="8854" y="2455"/>
                    <a:pt x="9083" y="2055"/>
                    <a:pt x="9235" y="1922"/>
                  </a:cubicBezTo>
                  <a:cubicBezTo>
                    <a:pt x="9312" y="1789"/>
                    <a:pt x="9464" y="1655"/>
                    <a:pt x="9464" y="1522"/>
                  </a:cubicBezTo>
                  <a:cubicBezTo>
                    <a:pt x="9541" y="1389"/>
                    <a:pt x="9541" y="989"/>
                    <a:pt x="9617" y="855"/>
                  </a:cubicBezTo>
                  <a:cubicBezTo>
                    <a:pt x="9693" y="722"/>
                    <a:pt x="9846" y="455"/>
                    <a:pt x="9922" y="322"/>
                  </a:cubicBezTo>
                  <a:cubicBezTo>
                    <a:pt x="9999" y="322"/>
                    <a:pt x="10075" y="55"/>
                    <a:pt x="10151" y="55"/>
                  </a:cubicBezTo>
                  <a:cubicBezTo>
                    <a:pt x="10228" y="-78"/>
                    <a:pt x="10380" y="55"/>
                    <a:pt x="10457" y="189"/>
                  </a:cubicBezTo>
                  <a:cubicBezTo>
                    <a:pt x="10533" y="189"/>
                    <a:pt x="10609" y="455"/>
                    <a:pt x="10686" y="455"/>
                  </a:cubicBezTo>
                  <a:cubicBezTo>
                    <a:pt x="10762" y="589"/>
                    <a:pt x="10914" y="589"/>
                    <a:pt x="11067" y="589"/>
                  </a:cubicBezTo>
                  <a:cubicBezTo>
                    <a:pt x="11143" y="589"/>
                    <a:pt x="11220" y="589"/>
                    <a:pt x="11296" y="589"/>
                  </a:cubicBezTo>
                  <a:cubicBezTo>
                    <a:pt x="11372" y="589"/>
                    <a:pt x="11525" y="589"/>
                    <a:pt x="11601" y="589"/>
                  </a:cubicBezTo>
                  <a:cubicBezTo>
                    <a:pt x="11601" y="589"/>
                    <a:pt x="11678" y="455"/>
                    <a:pt x="11754" y="322"/>
                  </a:cubicBezTo>
                  <a:cubicBezTo>
                    <a:pt x="11754" y="322"/>
                    <a:pt x="11907" y="189"/>
                    <a:pt x="11907" y="189"/>
                  </a:cubicBezTo>
                  <a:cubicBezTo>
                    <a:pt x="11983" y="55"/>
                    <a:pt x="12136" y="55"/>
                    <a:pt x="12212" y="55"/>
                  </a:cubicBezTo>
                  <a:cubicBezTo>
                    <a:pt x="12288" y="55"/>
                    <a:pt x="12517" y="55"/>
                    <a:pt x="12594" y="189"/>
                  </a:cubicBezTo>
                  <a:cubicBezTo>
                    <a:pt x="12670" y="189"/>
                    <a:pt x="12746" y="322"/>
                    <a:pt x="12823" y="455"/>
                  </a:cubicBezTo>
                  <a:cubicBezTo>
                    <a:pt x="12899" y="455"/>
                    <a:pt x="13052" y="589"/>
                    <a:pt x="13128" y="589"/>
                  </a:cubicBezTo>
                  <a:cubicBezTo>
                    <a:pt x="13204" y="722"/>
                    <a:pt x="13357" y="989"/>
                    <a:pt x="13433" y="989"/>
                  </a:cubicBezTo>
                  <a:cubicBezTo>
                    <a:pt x="13510" y="989"/>
                    <a:pt x="13662" y="989"/>
                    <a:pt x="13739" y="989"/>
                  </a:cubicBezTo>
                  <a:cubicBezTo>
                    <a:pt x="13891" y="989"/>
                    <a:pt x="14120" y="855"/>
                    <a:pt x="14196" y="855"/>
                  </a:cubicBezTo>
                  <a:cubicBezTo>
                    <a:pt x="14273" y="855"/>
                    <a:pt x="14425" y="722"/>
                    <a:pt x="14502" y="722"/>
                  </a:cubicBezTo>
                  <a:cubicBezTo>
                    <a:pt x="14578" y="722"/>
                    <a:pt x="14731" y="855"/>
                    <a:pt x="14807" y="989"/>
                  </a:cubicBezTo>
                  <a:cubicBezTo>
                    <a:pt x="14883" y="989"/>
                    <a:pt x="15036" y="1122"/>
                    <a:pt x="15189" y="1122"/>
                  </a:cubicBezTo>
                  <a:cubicBezTo>
                    <a:pt x="15265" y="1122"/>
                    <a:pt x="15341" y="1389"/>
                    <a:pt x="15418" y="1522"/>
                  </a:cubicBezTo>
                  <a:cubicBezTo>
                    <a:pt x="15494" y="1655"/>
                    <a:pt x="15570" y="1789"/>
                    <a:pt x="15570" y="1922"/>
                  </a:cubicBezTo>
                  <a:cubicBezTo>
                    <a:pt x="15647" y="1922"/>
                    <a:pt x="15799" y="2055"/>
                    <a:pt x="15799" y="2189"/>
                  </a:cubicBezTo>
                  <a:cubicBezTo>
                    <a:pt x="15876" y="2189"/>
                    <a:pt x="16028" y="2189"/>
                    <a:pt x="16105" y="2189"/>
                  </a:cubicBezTo>
                  <a:cubicBezTo>
                    <a:pt x="16181" y="2055"/>
                    <a:pt x="16334" y="1922"/>
                    <a:pt x="16486" y="1922"/>
                  </a:cubicBezTo>
                  <a:cubicBezTo>
                    <a:pt x="16563" y="1922"/>
                    <a:pt x="16715" y="2322"/>
                    <a:pt x="16792" y="2322"/>
                  </a:cubicBezTo>
                  <a:cubicBezTo>
                    <a:pt x="16868" y="2455"/>
                    <a:pt x="17097" y="2589"/>
                    <a:pt x="17173" y="2722"/>
                  </a:cubicBezTo>
                  <a:cubicBezTo>
                    <a:pt x="17173" y="2722"/>
                    <a:pt x="17326" y="2989"/>
                    <a:pt x="17402" y="3122"/>
                  </a:cubicBezTo>
                  <a:cubicBezTo>
                    <a:pt x="17478" y="3255"/>
                    <a:pt x="17784" y="3122"/>
                    <a:pt x="17936" y="3255"/>
                  </a:cubicBezTo>
                  <a:cubicBezTo>
                    <a:pt x="18089" y="3255"/>
                    <a:pt x="18318" y="3255"/>
                    <a:pt x="18471" y="3389"/>
                  </a:cubicBezTo>
                  <a:cubicBezTo>
                    <a:pt x="18547" y="3389"/>
                    <a:pt x="18776" y="3522"/>
                    <a:pt x="18929" y="3522"/>
                  </a:cubicBezTo>
                  <a:cubicBezTo>
                    <a:pt x="19005" y="3655"/>
                    <a:pt x="19158" y="4055"/>
                    <a:pt x="19234" y="4189"/>
                  </a:cubicBezTo>
                  <a:cubicBezTo>
                    <a:pt x="19387" y="4189"/>
                    <a:pt x="19539" y="4189"/>
                    <a:pt x="19616" y="4322"/>
                  </a:cubicBezTo>
                  <a:cubicBezTo>
                    <a:pt x="19768" y="4322"/>
                    <a:pt x="19921" y="4722"/>
                    <a:pt x="19997" y="4855"/>
                  </a:cubicBezTo>
                  <a:cubicBezTo>
                    <a:pt x="20073" y="4989"/>
                    <a:pt x="20302" y="4989"/>
                    <a:pt x="20379" y="5122"/>
                  </a:cubicBezTo>
                  <a:cubicBezTo>
                    <a:pt x="20455" y="5122"/>
                    <a:pt x="20760" y="5389"/>
                    <a:pt x="20837" y="5655"/>
                  </a:cubicBezTo>
                  <a:cubicBezTo>
                    <a:pt x="20913" y="5789"/>
                    <a:pt x="21142" y="6055"/>
                    <a:pt x="21218" y="6189"/>
                  </a:cubicBezTo>
                  <a:cubicBezTo>
                    <a:pt x="21295" y="6322"/>
                    <a:pt x="21371" y="6589"/>
                    <a:pt x="21447" y="6722"/>
                  </a:cubicBezTo>
                  <a:cubicBezTo>
                    <a:pt x="21447" y="6855"/>
                    <a:pt x="21600" y="7122"/>
                    <a:pt x="21600" y="725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4" name="Freeform 126">
              <a:extLst>
                <a:ext uri="{FF2B5EF4-FFF2-40B4-BE49-F238E27FC236}">
                  <a16:creationId xmlns:a16="http://schemas.microsoft.com/office/drawing/2014/main" id="{EE7D0B86-2EE5-425C-B83E-2C789254DB53}"/>
                </a:ext>
              </a:extLst>
            </p:cNvPr>
            <p:cNvSpPr/>
            <p:nvPr/>
          </p:nvSpPr>
          <p:spPr>
            <a:xfrm>
              <a:off x="424448" y="4577268"/>
              <a:ext cx="1883317" cy="1075491"/>
            </a:xfrm>
            <a:custGeom>
              <a:avLst/>
              <a:gdLst/>
              <a:ahLst/>
              <a:cxnLst>
                <a:cxn ang="0">
                  <a:pos x="wd2" y="hd2"/>
                </a:cxn>
                <a:cxn ang="5400000">
                  <a:pos x="wd2" y="hd2"/>
                </a:cxn>
                <a:cxn ang="10800000">
                  <a:pos x="wd2" y="hd2"/>
                </a:cxn>
                <a:cxn ang="16200000">
                  <a:pos x="wd2" y="hd2"/>
                </a:cxn>
              </a:cxnLst>
              <a:rect l="0" t="0" r="r" b="b"/>
              <a:pathLst>
                <a:path w="21600" h="21522" extrusionOk="0">
                  <a:moveTo>
                    <a:pt x="21600" y="7255"/>
                  </a:moveTo>
                  <a:cubicBezTo>
                    <a:pt x="21600" y="7389"/>
                    <a:pt x="21524" y="7789"/>
                    <a:pt x="21524" y="7922"/>
                  </a:cubicBezTo>
                  <a:cubicBezTo>
                    <a:pt x="21447" y="8055"/>
                    <a:pt x="21371" y="8322"/>
                    <a:pt x="21371" y="8322"/>
                  </a:cubicBezTo>
                  <a:cubicBezTo>
                    <a:pt x="21295" y="8455"/>
                    <a:pt x="21066" y="8455"/>
                    <a:pt x="20989" y="8455"/>
                  </a:cubicBezTo>
                  <a:cubicBezTo>
                    <a:pt x="20913" y="8589"/>
                    <a:pt x="20760" y="8455"/>
                    <a:pt x="20608" y="8455"/>
                  </a:cubicBezTo>
                  <a:cubicBezTo>
                    <a:pt x="20455" y="8455"/>
                    <a:pt x="20302" y="8322"/>
                    <a:pt x="20150" y="8322"/>
                  </a:cubicBezTo>
                  <a:cubicBezTo>
                    <a:pt x="20073" y="8322"/>
                    <a:pt x="19921" y="8589"/>
                    <a:pt x="19845" y="8589"/>
                  </a:cubicBezTo>
                  <a:cubicBezTo>
                    <a:pt x="19768" y="8589"/>
                    <a:pt x="19539" y="8855"/>
                    <a:pt x="19463" y="8855"/>
                  </a:cubicBezTo>
                  <a:cubicBezTo>
                    <a:pt x="19387" y="8855"/>
                    <a:pt x="19234" y="8589"/>
                    <a:pt x="19081" y="8722"/>
                  </a:cubicBezTo>
                  <a:cubicBezTo>
                    <a:pt x="19081" y="8722"/>
                    <a:pt x="19005" y="8989"/>
                    <a:pt x="18929" y="8989"/>
                  </a:cubicBezTo>
                  <a:cubicBezTo>
                    <a:pt x="18852" y="8989"/>
                    <a:pt x="18700" y="8722"/>
                    <a:pt x="18623" y="8722"/>
                  </a:cubicBezTo>
                  <a:cubicBezTo>
                    <a:pt x="18623" y="8589"/>
                    <a:pt x="18394" y="8455"/>
                    <a:pt x="18318" y="8455"/>
                  </a:cubicBezTo>
                  <a:cubicBezTo>
                    <a:pt x="18242" y="8322"/>
                    <a:pt x="18089" y="8322"/>
                    <a:pt x="18013" y="8322"/>
                  </a:cubicBezTo>
                  <a:cubicBezTo>
                    <a:pt x="17860" y="8322"/>
                    <a:pt x="17631" y="8322"/>
                    <a:pt x="17555" y="8322"/>
                  </a:cubicBezTo>
                  <a:cubicBezTo>
                    <a:pt x="17402" y="8189"/>
                    <a:pt x="17249" y="7922"/>
                    <a:pt x="17097" y="7789"/>
                  </a:cubicBezTo>
                  <a:cubicBezTo>
                    <a:pt x="16944" y="7655"/>
                    <a:pt x="16715" y="7655"/>
                    <a:pt x="16563" y="7522"/>
                  </a:cubicBezTo>
                  <a:cubicBezTo>
                    <a:pt x="16410" y="7522"/>
                    <a:pt x="16257" y="7655"/>
                    <a:pt x="16105" y="7522"/>
                  </a:cubicBezTo>
                  <a:cubicBezTo>
                    <a:pt x="16028" y="7522"/>
                    <a:pt x="15876" y="7522"/>
                    <a:pt x="15799" y="7522"/>
                  </a:cubicBezTo>
                  <a:cubicBezTo>
                    <a:pt x="15799" y="7389"/>
                    <a:pt x="15723" y="7389"/>
                    <a:pt x="15647" y="7389"/>
                  </a:cubicBezTo>
                  <a:cubicBezTo>
                    <a:pt x="15494" y="7389"/>
                    <a:pt x="15265" y="7389"/>
                    <a:pt x="15112" y="7389"/>
                  </a:cubicBezTo>
                  <a:cubicBezTo>
                    <a:pt x="15036" y="7389"/>
                    <a:pt x="14807" y="7389"/>
                    <a:pt x="14731" y="7522"/>
                  </a:cubicBezTo>
                  <a:cubicBezTo>
                    <a:pt x="14502" y="7522"/>
                    <a:pt x="13967" y="7522"/>
                    <a:pt x="13739" y="7522"/>
                  </a:cubicBezTo>
                  <a:cubicBezTo>
                    <a:pt x="13662" y="7522"/>
                    <a:pt x="13510" y="7389"/>
                    <a:pt x="13510" y="7389"/>
                  </a:cubicBezTo>
                  <a:cubicBezTo>
                    <a:pt x="13433" y="7389"/>
                    <a:pt x="13281" y="7389"/>
                    <a:pt x="13128" y="7389"/>
                  </a:cubicBezTo>
                  <a:cubicBezTo>
                    <a:pt x="13052" y="7389"/>
                    <a:pt x="12975" y="7389"/>
                    <a:pt x="12899" y="7522"/>
                  </a:cubicBezTo>
                  <a:cubicBezTo>
                    <a:pt x="12746" y="7522"/>
                    <a:pt x="12441" y="7655"/>
                    <a:pt x="12288" y="7655"/>
                  </a:cubicBezTo>
                  <a:cubicBezTo>
                    <a:pt x="12136" y="7789"/>
                    <a:pt x="11983" y="7789"/>
                    <a:pt x="11830" y="7789"/>
                  </a:cubicBezTo>
                  <a:cubicBezTo>
                    <a:pt x="11830" y="7789"/>
                    <a:pt x="11678" y="7922"/>
                    <a:pt x="11678" y="8055"/>
                  </a:cubicBezTo>
                  <a:cubicBezTo>
                    <a:pt x="11525" y="8055"/>
                    <a:pt x="11143" y="8055"/>
                    <a:pt x="10991" y="8055"/>
                  </a:cubicBezTo>
                  <a:cubicBezTo>
                    <a:pt x="10914" y="8055"/>
                    <a:pt x="10686" y="8055"/>
                    <a:pt x="10686" y="7922"/>
                  </a:cubicBezTo>
                  <a:cubicBezTo>
                    <a:pt x="10609" y="7922"/>
                    <a:pt x="10686" y="7789"/>
                    <a:pt x="10686" y="7655"/>
                  </a:cubicBezTo>
                  <a:cubicBezTo>
                    <a:pt x="10609" y="7655"/>
                    <a:pt x="10457" y="7789"/>
                    <a:pt x="10380" y="7789"/>
                  </a:cubicBezTo>
                  <a:cubicBezTo>
                    <a:pt x="10304" y="7789"/>
                    <a:pt x="10228" y="7655"/>
                    <a:pt x="10151" y="7655"/>
                  </a:cubicBezTo>
                  <a:cubicBezTo>
                    <a:pt x="10075" y="7655"/>
                    <a:pt x="9846" y="7655"/>
                    <a:pt x="9770" y="7789"/>
                  </a:cubicBezTo>
                  <a:cubicBezTo>
                    <a:pt x="9770" y="7789"/>
                    <a:pt x="9693" y="7922"/>
                    <a:pt x="9693" y="7922"/>
                  </a:cubicBezTo>
                  <a:cubicBezTo>
                    <a:pt x="9617" y="7922"/>
                    <a:pt x="9464" y="8055"/>
                    <a:pt x="9464" y="8055"/>
                  </a:cubicBezTo>
                  <a:cubicBezTo>
                    <a:pt x="9388" y="8189"/>
                    <a:pt x="9312" y="8322"/>
                    <a:pt x="9235" y="8455"/>
                  </a:cubicBezTo>
                  <a:cubicBezTo>
                    <a:pt x="9235" y="8589"/>
                    <a:pt x="9235" y="8855"/>
                    <a:pt x="9235" y="8989"/>
                  </a:cubicBezTo>
                  <a:cubicBezTo>
                    <a:pt x="9235" y="9122"/>
                    <a:pt x="9235" y="9389"/>
                    <a:pt x="9159" y="9389"/>
                  </a:cubicBezTo>
                  <a:cubicBezTo>
                    <a:pt x="9159" y="9522"/>
                    <a:pt x="9006" y="9789"/>
                    <a:pt x="8930" y="9789"/>
                  </a:cubicBezTo>
                  <a:cubicBezTo>
                    <a:pt x="8854" y="9789"/>
                    <a:pt x="8701" y="10055"/>
                    <a:pt x="8625" y="10055"/>
                  </a:cubicBezTo>
                  <a:cubicBezTo>
                    <a:pt x="8472" y="10189"/>
                    <a:pt x="8243" y="10589"/>
                    <a:pt x="8090" y="10589"/>
                  </a:cubicBezTo>
                  <a:cubicBezTo>
                    <a:pt x="8014" y="10589"/>
                    <a:pt x="7785" y="10589"/>
                    <a:pt x="7709" y="10589"/>
                  </a:cubicBezTo>
                  <a:cubicBezTo>
                    <a:pt x="7633" y="10589"/>
                    <a:pt x="7480" y="10722"/>
                    <a:pt x="7480" y="10722"/>
                  </a:cubicBezTo>
                  <a:cubicBezTo>
                    <a:pt x="7404" y="10722"/>
                    <a:pt x="7327" y="10855"/>
                    <a:pt x="7327" y="10989"/>
                  </a:cubicBezTo>
                  <a:cubicBezTo>
                    <a:pt x="7251" y="10989"/>
                    <a:pt x="7175" y="11255"/>
                    <a:pt x="7175" y="11389"/>
                  </a:cubicBezTo>
                  <a:cubicBezTo>
                    <a:pt x="7098" y="11389"/>
                    <a:pt x="7022" y="11522"/>
                    <a:pt x="7022" y="11522"/>
                  </a:cubicBezTo>
                  <a:cubicBezTo>
                    <a:pt x="6946" y="11655"/>
                    <a:pt x="6869" y="11789"/>
                    <a:pt x="6793" y="11789"/>
                  </a:cubicBezTo>
                  <a:cubicBezTo>
                    <a:pt x="6717" y="11789"/>
                    <a:pt x="6564" y="11922"/>
                    <a:pt x="6488" y="11922"/>
                  </a:cubicBezTo>
                  <a:cubicBezTo>
                    <a:pt x="6488" y="11922"/>
                    <a:pt x="6335" y="11789"/>
                    <a:pt x="6259" y="11789"/>
                  </a:cubicBezTo>
                  <a:cubicBezTo>
                    <a:pt x="6182" y="11655"/>
                    <a:pt x="5953" y="11389"/>
                    <a:pt x="5877" y="11389"/>
                  </a:cubicBezTo>
                  <a:cubicBezTo>
                    <a:pt x="5877" y="11255"/>
                    <a:pt x="5801" y="10989"/>
                    <a:pt x="5801" y="10855"/>
                  </a:cubicBezTo>
                  <a:cubicBezTo>
                    <a:pt x="5801" y="10722"/>
                    <a:pt x="5724" y="10589"/>
                    <a:pt x="5724" y="10455"/>
                  </a:cubicBezTo>
                  <a:cubicBezTo>
                    <a:pt x="5648" y="10322"/>
                    <a:pt x="5495" y="10055"/>
                    <a:pt x="5419" y="10055"/>
                  </a:cubicBezTo>
                  <a:cubicBezTo>
                    <a:pt x="5419" y="9922"/>
                    <a:pt x="5266" y="9922"/>
                    <a:pt x="5266" y="9922"/>
                  </a:cubicBezTo>
                  <a:cubicBezTo>
                    <a:pt x="5037" y="9789"/>
                    <a:pt x="4656" y="9789"/>
                    <a:pt x="4503" y="9922"/>
                  </a:cubicBezTo>
                  <a:cubicBezTo>
                    <a:pt x="4427" y="10055"/>
                    <a:pt x="4351" y="10455"/>
                    <a:pt x="4274" y="10455"/>
                  </a:cubicBezTo>
                  <a:cubicBezTo>
                    <a:pt x="4198" y="10589"/>
                    <a:pt x="4045" y="10722"/>
                    <a:pt x="3969" y="10855"/>
                  </a:cubicBezTo>
                  <a:cubicBezTo>
                    <a:pt x="3816" y="10989"/>
                    <a:pt x="3740" y="11255"/>
                    <a:pt x="3740" y="11389"/>
                  </a:cubicBezTo>
                  <a:cubicBezTo>
                    <a:pt x="3664" y="11522"/>
                    <a:pt x="3511" y="11922"/>
                    <a:pt x="3435" y="12189"/>
                  </a:cubicBezTo>
                  <a:cubicBezTo>
                    <a:pt x="3282" y="12455"/>
                    <a:pt x="3129" y="13122"/>
                    <a:pt x="2977" y="13389"/>
                  </a:cubicBezTo>
                  <a:cubicBezTo>
                    <a:pt x="2900" y="13655"/>
                    <a:pt x="2824" y="14055"/>
                    <a:pt x="2748" y="14322"/>
                  </a:cubicBezTo>
                  <a:cubicBezTo>
                    <a:pt x="2671" y="14455"/>
                    <a:pt x="2595" y="14589"/>
                    <a:pt x="2595" y="14589"/>
                  </a:cubicBezTo>
                  <a:cubicBezTo>
                    <a:pt x="2519" y="14722"/>
                    <a:pt x="2442" y="14722"/>
                    <a:pt x="2442" y="14855"/>
                  </a:cubicBezTo>
                  <a:cubicBezTo>
                    <a:pt x="2366" y="14989"/>
                    <a:pt x="2366" y="15255"/>
                    <a:pt x="2366" y="15255"/>
                  </a:cubicBezTo>
                  <a:cubicBezTo>
                    <a:pt x="2366" y="15522"/>
                    <a:pt x="2213" y="15789"/>
                    <a:pt x="2137" y="16055"/>
                  </a:cubicBezTo>
                  <a:cubicBezTo>
                    <a:pt x="2137" y="16189"/>
                    <a:pt x="2137" y="16722"/>
                    <a:pt x="2061" y="16855"/>
                  </a:cubicBezTo>
                  <a:cubicBezTo>
                    <a:pt x="1984" y="16855"/>
                    <a:pt x="1908" y="16989"/>
                    <a:pt x="1832" y="16989"/>
                  </a:cubicBezTo>
                  <a:cubicBezTo>
                    <a:pt x="1679" y="17122"/>
                    <a:pt x="1450" y="17389"/>
                    <a:pt x="1298" y="17655"/>
                  </a:cubicBezTo>
                  <a:cubicBezTo>
                    <a:pt x="1298" y="17655"/>
                    <a:pt x="1298" y="18055"/>
                    <a:pt x="1221" y="18322"/>
                  </a:cubicBezTo>
                  <a:cubicBezTo>
                    <a:pt x="1221" y="18455"/>
                    <a:pt x="1069" y="18989"/>
                    <a:pt x="1069" y="19122"/>
                  </a:cubicBezTo>
                  <a:cubicBezTo>
                    <a:pt x="1069" y="19255"/>
                    <a:pt x="1145" y="19655"/>
                    <a:pt x="1145" y="19789"/>
                  </a:cubicBezTo>
                  <a:cubicBezTo>
                    <a:pt x="1069" y="19922"/>
                    <a:pt x="992" y="20189"/>
                    <a:pt x="992" y="20322"/>
                  </a:cubicBezTo>
                  <a:cubicBezTo>
                    <a:pt x="840" y="20455"/>
                    <a:pt x="534" y="20855"/>
                    <a:pt x="458" y="21122"/>
                  </a:cubicBezTo>
                  <a:cubicBezTo>
                    <a:pt x="382" y="21122"/>
                    <a:pt x="229" y="21522"/>
                    <a:pt x="153" y="21522"/>
                  </a:cubicBezTo>
                  <a:cubicBezTo>
                    <a:pt x="76" y="21389"/>
                    <a:pt x="76" y="21122"/>
                    <a:pt x="76" y="21122"/>
                  </a:cubicBezTo>
                  <a:cubicBezTo>
                    <a:pt x="76" y="20989"/>
                    <a:pt x="229" y="20855"/>
                    <a:pt x="229" y="20722"/>
                  </a:cubicBezTo>
                  <a:cubicBezTo>
                    <a:pt x="229" y="20722"/>
                    <a:pt x="229" y="20589"/>
                    <a:pt x="153" y="20589"/>
                  </a:cubicBezTo>
                  <a:cubicBezTo>
                    <a:pt x="153" y="20455"/>
                    <a:pt x="0" y="20189"/>
                    <a:pt x="0" y="20055"/>
                  </a:cubicBezTo>
                  <a:cubicBezTo>
                    <a:pt x="0" y="19655"/>
                    <a:pt x="0" y="18855"/>
                    <a:pt x="76" y="18455"/>
                  </a:cubicBezTo>
                  <a:cubicBezTo>
                    <a:pt x="76" y="18322"/>
                    <a:pt x="153" y="18055"/>
                    <a:pt x="229" y="17922"/>
                  </a:cubicBezTo>
                  <a:cubicBezTo>
                    <a:pt x="305" y="17789"/>
                    <a:pt x="534" y="17522"/>
                    <a:pt x="611" y="17389"/>
                  </a:cubicBezTo>
                  <a:cubicBezTo>
                    <a:pt x="611" y="17122"/>
                    <a:pt x="687" y="16855"/>
                    <a:pt x="687" y="16589"/>
                  </a:cubicBezTo>
                  <a:cubicBezTo>
                    <a:pt x="763" y="16322"/>
                    <a:pt x="687" y="15522"/>
                    <a:pt x="763" y="15255"/>
                  </a:cubicBezTo>
                  <a:cubicBezTo>
                    <a:pt x="763" y="15122"/>
                    <a:pt x="992" y="14855"/>
                    <a:pt x="992" y="14722"/>
                  </a:cubicBezTo>
                  <a:cubicBezTo>
                    <a:pt x="1145" y="14455"/>
                    <a:pt x="1298" y="14055"/>
                    <a:pt x="1374" y="13655"/>
                  </a:cubicBezTo>
                  <a:cubicBezTo>
                    <a:pt x="1450" y="13522"/>
                    <a:pt x="1527" y="12855"/>
                    <a:pt x="1603" y="12589"/>
                  </a:cubicBezTo>
                  <a:cubicBezTo>
                    <a:pt x="1603" y="12455"/>
                    <a:pt x="1603" y="12055"/>
                    <a:pt x="1603" y="11789"/>
                  </a:cubicBezTo>
                  <a:cubicBezTo>
                    <a:pt x="1603" y="11655"/>
                    <a:pt x="1679" y="11389"/>
                    <a:pt x="1755" y="11255"/>
                  </a:cubicBezTo>
                  <a:cubicBezTo>
                    <a:pt x="1755" y="10989"/>
                    <a:pt x="1908" y="10855"/>
                    <a:pt x="1908" y="10722"/>
                  </a:cubicBezTo>
                  <a:cubicBezTo>
                    <a:pt x="1984" y="10589"/>
                    <a:pt x="2137" y="10055"/>
                    <a:pt x="2213" y="9922"/>
                  </a:cubicBezTo>
                  <a:cubicBezTo>
                    <a:pt x="2290" y="9789"/>
                    <a:pt x="2671" y="9522"/>
                    <a:pt x="2748" y="9255"/>
                  </a:cubicBezTo>
                  <a:cubicBezTo>
                    <a:pt x="2748" y="9122"/>
                    <a:pt x="2671" y="8989"/>
                    <a:pt x="2748" y="8989"/>
                  </a:cubicBezTo>
                  <a:cubicBezTo>
                    <a:pt x="2824" y="8722"/>
                    <a:pt x="2977" y="8855"/>
                    <a:pt x="3129" y="8722"/>
                  </a:cubicBezTo>
                  <a:cubicBezTo>
                    <a:pt x="3206" y="8722"/>
                    <a:pt x="3435" y="8589"/>
                    <a:pt x="3511" y="8455"/>
                  </a:cubicBezTo>
                  <a:cubicBezTo>
                    <a:pt x="3587" y="8322"/>
                    <a:pt x="3740" y="8189"/>
                    <a:pt x="3740" y="8055"/>
                  </a:cubicBezTo>
                  <a:cubicBezTo>
                    <a:pt x="3816" y="7789"/>
                    <a:pt x="3816" y="7389"/>
                    <a:pt x="3893" y="7255"/>
                  </a:cubicBezTo>
                  <a:cubicBezTo>
                    <a:pt x="3893" y="7122"/>
                    <a:pt x="3893" y="6589"/>
                    <a:pt x="3969" y="6455"/>
                  </a:cubicBezTo>
                  <a:cubicBezTo>
                    <a:pt x="4045" y="6322"/>
                    <a:pt x="4274" y="6189"/>
                    <a:pt x="4351" y="6189"/>
                  </a:cubicBezTo>
                  <a:cubicBezTo>
                    <a:pt x="4427" y="6055"/>
                    <a:pt x="4427" y="5655"/>
                    <a:pt x="4503" y="5522"/>
                  </a:cubicBezTo>
                  <a:cubicBezTo>
                    <a:pt x="4580" y="5255"/>
                    <a:pt x="4732" y="5122"/>
                    <a:pt x="4885" y="4855"/>
                  </a:cubicBezTo>
                  <a:cubicBezTo>
                    <a:pt x="5037" y="4722"/>
                    <a:pt x="5266" y="4322"/>
                    <a:pt x="5419" y="4055"/>
                  </a:cubicBezTo>
                  <a:cubicBezTo>
                    <a:pt x="5495" y="3922"/>
                    <a:pt x="5572" y="3655"/>
                    <a:pt x="5724" y="3522"/>
                  </a:cubicBezTo>
                  <a:cubicBezTo>
                    <a:pt x="5801" y="3522"/>
                    <a:pt x="6106" y="3522"/>
                    <a:pt x="6182" y="3522"/>
                  </a:cubicBezTo>
                  <a:cubicBezTo>
                    <a:pt x="6335" y="3522"/>
                    <a:pt x="6640" y="3655"/>
                    <a:pt x="6793" y="3789"/>
                  </a:cubicBezTo>
                  <a:cubicBezTo>
                    <a:pt x="6946" y="3789"/>
                    <a:pt x="7098" y="3789"/>
                    <a:pt x="7175" y="3789"/>
                  </a:cubicBezTo>
                  <a:cubicBezTo>
                    <a:pt x="7327" y="3789"/>
                    <a:pt x="7556" y="3522"/>
                    <a:pt x="7709" y="3522"/>
                  </a:cubicBezTo>
                  <a:cubicBezTo>
                    <a:pt x="7861" y="3389"/>
                    <a:pt x="8090" y="2989"/>
                    <a:pt x="8319" y="2855"/>
                  </a:cubicBezTo>
                  <a:cubicBezTo>
                    <a:pt x="8396" y="2855"/>
                    <a:pt x="8625" y="2722"/>
                    <a:pt x="8777" y="2589"/>
                  </a:cubicBezTo>
                  <a:cubicBezTo>
                    <a:pt x="8854" y="2455"/>
                    <a:pt x="9083" y="2055"/>
                    <a:pt x="9235" y="1922"/>
                  </a:cubicBezTo>
                  <a:cubicBezTo>
                    <a:pt x="9312" y="1789"/>
                    <a:pt x="9464" y="1655"/>
                    <a:pt x="9464" y="1522"/>
                  </a:cubicBezTo>
                  <a:cubicBezTo>
                    <a:pt x="9541" y="1389"/>
                    <a:pt x="9541" y="989"/>
                    <a:pt x="9617" y="855"/>
                  </a:cubicBezTo>
                  <a:cubicBezTo>
                    <a:pt x="9693" y="722"/>
                    <a:pt x="9846" y="455"/>
                    <a:pt x="9922" y="322"/>
                  </a:cubicBezTo>
                  <a:cubicBezTo>
                    <a:pt x="9999" y="322"/>
                    <a:pt x="10075" y="55"/>
                    <a:pt x="10151" y="55"/>
                  </a:cubicBezTo>
                  <a:cubicBezTo>
                    <a:pt x="10228" y="-78"/>
                    <a:pt x="10380" y="55"/>
                    <a:pt x="10457" y="189"/>
                  </a:cubicBezTo>
                  <a:cubicBezTo>
                    <a:pt x="10533" y="189"/>
                    <a:pt x="10609" y="455"/>
                    <a:pt x="10686" y="455"/>
                  </a:cubicBezTo>
                  <a:cubicBezTo>
                    <a:pt x="10762" y="589"/>
                    <a:pt x="10914" y="589"/>
                    <a:pt x="11067" y="589"/>
                  </a:cubicBezTo>
                  <a:cubicBezTo>
                    <a:pt x="11143" y="589"/>
                    <a:pt x="11220" y="589"/>
                    <a:pt x="11296" y="589"/>
                  </a:cubicBezTo>
                  <a:cubicBezTo>
                    <a:pt x="11372" y="589"/>
                    <a:pt x="11525" y="589"/>
                    <a:pt x="11601" y="589"/>
                  </a:cubicBezTo>
                  <a:cubicBezTo>
                    <a:pt x="11601" y="589"/>
                    <a:pt x="11678" y="455"/>
                    <a:pt x="11754" y="322"/>
                  </a:cubicBezTo>
                  <a:cubicBezTo>
                    <a:pt x="11754" y="322"/>
                    <a:pt x="11907" y="189"/>
                    <a:pt x="11907" y="189"/>
                  </a:cubicBezTo>
                  <a:cubicBezTo>
                    <a:pt x="11983" y="55"/>
                    <a:pt x="12136" y="55"/>
                    <a:pt x="12212" y="55"/>
                  </a:cubicBezTo>
                  <a:cubicBezTo>
                    <a:pt x="12288" y="55"/>
                    <a:pt x="12517" y="55"/>
                    <a:pt x="12594" y="189"/>
                  </a:cubicBezTo>
                  <a:cubicBezTo>
                    <a:pt x="12670" y="189"/>
                    <a:pt x="12746" y="322"/>
                    <a:pt x="12823" y="455"/>
                  </a:cubicBezTo>
                  <a:cubicBezTo>
                    <a:pt x="12899" y="455"/>
                    <a:pt x="13052" y="589"/>
                    <a:pt x="13128" y="589"/>
                  </a:cubicBezTo>
                  <a:cubicBezTo>
                    <a:pt x="13204" y="722"/>
                    <a:pt x="13357" y="989"/>
                    <a:pt x="13433" y="989"/>
                  </a:cubicBezTo>
                  <a:cubicBezTo>
                    <a:pt x="13510" y="989"/>
                    <a:pt x="13662" y="989"/>
                    <a:pt x="13739" y="989"/>
                  </a:cubicBezTo>
                  <a:cubicBezTo>
                    <a:pt x="13891" y="989"/>
                    <a:pt x="14120" y="855"/>
                    <a:pt x="14196" y="855"/>
                  </a:cubicBezTo>
                  <a:cubicBezTo>
                    <a:pt x="14273" y="855"/>
                    <a:pt x="14425" y="722"/>
                    <a:pt x="14502" y="722"/>
                  </a:cubicBezTo>
                  <a:cubicBezTo>
                    <a:pt x="14578" y="722"/>
                    <a:pt x="14731" y="855"/>
                    <a:pt x="14807" y="989"/>
                  </a:cubicBezTo>
                  <a:cubicBezTo>
                    <a:pt x="14883" y="989"/>
                    <a:pt x="15036" y="1122"/>
                    <a:pt x="15189" y="1122"/>
                  </a:cubicBezTo>
                  <a:cubicBezTo>
                    <a:pt x="15265" y="1122"/>
                    <a:pt x="15341" y="1389"/>
                    <a:pt x="15418" y="1522"/>
                  </a:cubicBezTo>
                  <a:cubicBezTo>
                    <a:pt x="15494" y="1655"/>
                    <a:pt x="15570" y="1789"/>
                    <a:pt x="15570" y="1922"/>
                  </a:cubicBezTo>
                  <a:cubicBezTo>
                    <a:pt x="15647" y="1922"/>
                    <a:pt x="15799" y="2055"/>
                    <a:pt x="15799" y="2189"/>
                  </a:cubicBezTo>
                  <a:cubicBezTo>
                    <a:pt x="15876" y="2189"/>
                    <a:pt x="16028" y="2189"/>
                    <a:pt x="16105" y="2189"/>
                  </a:cubicBezTo>
                  <a:cubicBezTo>
                    <a:pt x="16181" y="2055"/>
                    <a:pt x="16334" y="1922"/>
                    <a:pt x="16486" y="1922"/>
                  </a:cubicBezTo>
                  <a:cubicBezTo>
                    <a:pt x="16563" y="1922"/>
                    <a:pt x="16715" y="2322"/>
                    <a:pt x="16792" y="2322"/>
                  </a:cubicBezTo>
                  <a:cubicBezTo>
                    <a:pt x="16868" y="2455"/>
                    <a:pt x="17097" y="2589"/>
                    <a:pt x="17173" y="2722"/>
                  </a:cubicBezTo>
                  <a:cubicBezTo>
                    <a:pt x="17173" y="2722"/>
                    <a:pt x="17326" y="2989"/>
                    <a:pt x="17402" y="3122"/>
                  </a:cubicBezTo>
                  <a:cubicBezTo>
                    <a:pt x="17478" y="3255"/>
                    <a:pt x="17784" y="3122"/>
                    <a:pt x="17936" y="3255"/>
                  </a:cubicBezTo>
                  <a:cubicBezTo>
                    <a:pt x="18089" y="3255"/>
                    <a:pt x="18318" y="3255"/>
                    <a:pt x="18471" y="3389"/>
                  </a:cubicBezTo>
                  <a:cubicBezTo>
                    <a:pt x="18547" y="3389"/>
                    <a:pt x="18776" y="3522"/>
                    <a:pt x="18929" y="3522"/>
                  </a:cubicBezTo>
                  <a:cubicBezTo>
                    <a:pt x="19005" y="3655"/>
                    <a:pt x="19158" y="4055"/>
                    <a:pt x="19234" y="4189"/>
                  </a:cubicBezTo>
                  <a:cubicBezTo>
                    <a:pt x="19387" y="4189"/>
                    <a:pt x="19539" y="4189"/>
                    <a:pt x="19616" y="4322"/>
                  </a:cubicBezTo>
                  <a:cubicBezTo>
                    <a:pt x="19768" y="4322"/>
                    <a:pt x="19921" y="4722"/>
                    <a:pt x="19997" y="4855"/>
                  </a:cubicBezTo>
                  <a:cubicBezTo>
                    <a:pt x="20073" y="4989"/>
                    <a:pt x="20302" y="4989"/>
                    <a:pt x="20379" y="5122"/>
                  </a:cubicBezTo>
                  <a:cubicBezTo>
                    <a:pt x="20455" y="5122"/>
                    <a:pt x="20760" y="5389"/>
                    <a:pt x="20837" y="5655"/>
                  </a:cubicBezTo>
                  <a:cubicBezTo>
                    <a:pt x="20913" y="5789"/>
                    <a:pt x="21142" y="6055"/>
                    <a:pt x="21218" y="6189"/>
                  </a:cubicBezTo>
                  <a:cubicBezTo>
                    <a:pt x="21295" y="6322"/>
                    <a:pt x="21371" y="6589"/>
                    <a:pt x="21447" y="6722"/>
                  </a:cubicBezTo>
                  <a:cubicBezTo>
                    <a:pt x="21447" y="6855"/>
                    <a:pt x="21600" y="7122"/>
                    <a:pt x="21600" y="725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32" name="Body text">
            <a:extLst>
              <a:ext uri="{FF2B5EF4-FFF2-40B4-BE49-F238E27FC236}">
                <a16:creationId xmlns:a16="http://schemas.microsoft.com/office/drawing/2014/main" id="{86C81A19-808B-452E-97D3-87AA50B84244}"/>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3" name="Title text">
            <a:extLst>
              <a:ext uri="{FF2B5EF4-FFF2-40B4-BE49-F238E27FC236}">
                <a16:creationId xmlns:a16="http://schemas.microsoft.com/office/drawing/2014/main" id="{FB959B28-F9B3-4A9C-AE27-3221C495BC9A}"/>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4" name="Title text">
            <a:extLst>
              <a:ext uri="{FF2B5EF4-FFF2-40B4-BE49-F238E27FC236}">
                <a16:creationId xmlns:a16="http://schemas.microsoft.com/office/drawing/2014/main" id="{BD2564EE-86E2-49ED-A681-4DDBE66499C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5" name="Text Placeholder 134">
            <a:extLst>
              <a:ext uri="{FF2B5EF4-FFF2-40B4-BE49-F238E27FC236}">
                <a16:creationId xmlns:a16="http://schemas.microsoft.com/office/drawing/2014/main" id="{62329BBA-840C-4790-BBCE-85D1C685852D}"/>
              </a:ext>
            </a:extLst>
          </p:cNvPr>
          <p:cNvSpPr>
            <a:spLocks noGrp="1"/>
          </p:cNvSpPr>
          <p:nvPr>
            <p:ph type="body" sz="quarter" idx="16"/>
          </p:nvPr>
        </p:nvSpPr>
        <p:spPr>
          <a:xfrm>
            <a:off x="18118124" y="296255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6" name="Text Placeholder 135">
            <a:extLst>
              <a:ext uri="{FF2B5EF4-FFF2-40B4-BE49-F238E27FC236}">
                <a16:creationId xmlns:a16="http://schemas.microsoft.com/office/drawing/2014/main" id="{05A911F8-5FAA-4FB3-9E34-BDB1722B4D31}"/>
              </a:ext>
            </a:extLst>
          </p:cNvPr>
          <p:cNvSpPr>
            <a:spLocks noGrp="1"/>
          </p:cNvSpPr>
          <p:nvPr>
            <p:ph type="body" sz="quarter" idx="87"/>
          </p:nvPr>
        </p:nvSpPr>
        <p:spPr>
          <a:xfrm>
            <a:off x="12720289" y="5427381"/>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7" name="Title text">
            <a:extLst>
              <a:ext uri="{FF2B5EF4-FFF2-40B4-BE49-F238E27FC236}">
                <a16:creationId xmlns:a16="http://schemas.microsoft.com/office/drawing/2014/main" id="{7FD6D0CC-0147-4265-AC63-A343B9713C30}"/>
              </a:ext>
            </a:extLst>
          </p:cNvPr>
          <p:cNvSpPr>
            <a:spLocks noGrp="1"/>
          </p:cNvSpPr>
          <p:nvPr>
            <p:ph type="body" sz="quarter" idx="85" hasCustomPrompt="1"/>
          </p:nvPr>
        </p:nvSpPr>
        <p:spPr>
          <a:xfrm>
            <a:off x="18921705" y="413520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38" name="Title text">
            <a:extLst>
              <a:ext uri="{FF2B5EF4-FFF2-40B4-BE49-F238E27FC236}">
                <a16:creationId xmlns:a16="http://schemas.microsoft.com/office/drawing/2014/main" id="{8CB3FC46-A952-41A3-B1E5-CD2308FEA656}"/>
              </a:ext>
            </a:extLst>
          </p:cNvPr>
          <p:cNvSpPr>
            <a:spLocks noGrp="1"/>
          </p:cNvSpPr>
          <p:nvPr>
            <p:ph type="body" sz="quarter" idx="88" hasCustomPrompt="1"/>
          </p:nvPr>
        </p:nvSpPr>
        <p:spPr>
          <a:xfrm>
            <a:off x="13278881" y="6151592"/>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39" name="Slide Number">
            <a:extLst>
              <a:ext uri="{FF2B5EF4-FFF2-40B4-BE49-F238E27FC236}">
                <a16:creationId xmlns:a16="http://schemas.microsoft.com/office/drawing/2014/main" id="{A9CF52FE-AA85-44F1-98E0-AB3311A2559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3404003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73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F5CB0044-4220-4F29-9E58-5ACF42D21CF2}"/>
              </a:ext>
            </a:extLst>
          </p:cNvPr>
          <p:cNvGrpSpPr/>
          <p:nvPr userDrawn="1"/>
        </p:nvGrpSpPr>
        <p:grpSpPr>
          <a:xfrm>
            <a:off x="13888482" y="3100406"/>
            <a:ext cx="7640067" cy="7515189"/>
            <a:chOff x="0" y="0"/>
            <a:chExt cx="7640066" cy="7515188"/>
          </a:xfrm>
        </p:grpSpPr>
        <p:sp>
          <p:nvSpPr>
            <p:cNvPr id="3" name="Freeform 5">
              <a:extLst>
                <a:ext uri="{FF2B5EF4-FFF2-40B4-BE49-F238E27FC236}">
                  <a16:creationId xmlns:a16="http://schemas.microsoft.com/office/drawing/2014/main" id="{D0125728-7E93-4B99-A5C7-D2D22B114FAD}"/>
                </a:ext>
              </a:extLst>
            </p:cNvPr>
            <p:cNvSpPr/>
            <p:nvPr/>
          </p:nvSpPr>
          <p:spPr>
            <a:xfrm>
              <a:off x="2746461" y="1748298"/>
              <a:ext cx="1655123" cy="2078273"/>
            </a:xfrm>
            <a:custGeom>
              <a:avLst/>
              <a:gdLst/>
              <a:ahLst/>
              <a:cxnLst>
                <a:cxn ang="0">
                  <a:pos x="wd2" y="hd2"/>
                </a:cxn>
                <a:cxn ang="5400000">
                  <a:pos x="wd2" y="hd2"/>
                </a:cxn>
                <a:cxn ang="10800000">
                  <a:pos x="wd2" y="hd2"/>
                </a:cxn>
                <a:cxn ang="16200000">
                  <a:pos x="wd2" y="hd2"/>
                </a:cxn>
              </a:cxnLst>
              <a:rect l="0" t="0" r="r" b="b"/>
              <a:pathLst>
                <a:path w="21557" h="21551" extrusionOk="0">
                  <a:moveTo>
                    <a:pt x="64" y="14626"/>
                  </a:moveTo>
                  <a:cubicBezTo>
                    <a:pt x="64" y="14626"/>
                    <a:pt x="64" y="14626"/>
                    <a:pt x="64" y="14626"/>
                  </a:cubicBezTo>
                  <a:cubicBezTo>
                    <a:pt x="-21" y="14490"/>
                    <a:pt x="-21" y="14219"/>
                    <a:pt x="64" y="14084"/>
                  </a:cubicBezTo>
                  <a:cubicBezTo>
                    <a:pt x="64" y="13949"/>
                    <a:pt x="149" y="13745"/>
                    <a:pt x="149" y="13610"/>
                  </a:cubicBezTo>
                  <a:cubicBezTo>
                    <a:pt x="149" y="13542"/>
                    <a:pt x="149" y="13407"/>
                    <a:pt x="149" y="13407"/>
                  </a:cubicBezTo>
                  <a:cubicBezTo>
                    <a:pt x="234" y="13339"/>
                    <a:pt x="404" y="13271"/>
                    <a:pt x="489" y="13204"/>
                  </a:cubicBezTo>
                  <a:cubicBezTo>
                    <a:pt x="574" y="13136"/>
                    <a:pt x="744" y="12933"/>
                    <a:pt x="744" y="12865"/>
                  </a:cubicBezTo>
                  <a:cubicBezTo>
                    <a:pt x="829" y="12797"/>
                    <a:pt x="744" y="12594"/>
                    <a:pt x="744" y="12527"/>
                  </a:cubicBezTo>
                  <a:cubicBezTo>
                    <a:pt x="829" y="12391"/>
                    <a:pt x="914" y="12120"/>
                    <a:pt x="914" y="12053"/>
                  </a:cubicBezTo>
                  <a:cubicBezTo>
                    <a:pt x="999" y="11985"/>
                    <a:pt x="1085" y="11850"/>
                    <a:pt x="1170" y="11714"/>
                  </a:cubicBezTo>
                  <a:cubicBezTo>
                    <a:pt x="1170" y="11646"/>
                    <a:pt x="1085" y="11376"/>
                    <a:pt x="1170" y="11308"/>
                  </a:cubicBezTo>
                  <a:cubicBezTo>
                    <a:pt x="1170" y="11240"/>
                    <a:pt x="1340" y="11105"/>
                    <a:pt x="1425" y="11037"/>
                  </a:cubicBezTo>
                  <a:cubicBezTo>
                    <a:pt x="1510" y="11037"/>
                    <a:pt x="1680" y="11037"/>
                    <a:pt x="1765" y="11037"/>
                  </a:cubicBezTo>
                  <a:cubicBezTo>
                    <a:pt x="1850" y="11037"/>
                    <a:pt x="1935" y="11105"/>
                    <a:pt x="2020" y="11172"/>
                  </a:cubicBezTo>
                  <a:cubicBezTo>
                    <a:pt x="2105" y="11172"/>
                    <a:pt x="2190" y="11172"/>
                    <a:pt x="2275" y="11105"/>
                  </a:cubicBezTo>
                  <a:cubicBezTo>
                    <a:pt x="2360" y="11105"/>
                    <a:pt x="2360" y="10902"/>
                    <a:pt x="2445" y="10834"/>
                  </a:cubicBezTo>
                  <a:cubicBezTo>
                    <a:pt x="2530" y="10766"/>
                    <a:pt x="2700" y="10766"/>
                    <a:pt x="2785" y="10766"/>
                  </a:cubicBezTo>
                  <a:cubicBezTo>
                    <a:pt x="2870" y="10766"/>
                    <a:pt x="2955" y="10766"/>
                    <a:pt x="3040" y="10766"/>
                  </a:cubicBezTo>
                  <a:cubicBezTo>
                    <a:pt x="3125" y="10698"/>
                    <a:pt x="3296" y="10631"/>
                    <a:pt x="3296" y="10563"/>
                  </a:cubicBezTo>
                  <a:cubicBezTo>
                    <a:pt x="3466" y="10563"/>
                    <a:pt x="3636" y="10631"/>
                    <a:pt x="3806" y="10563"/>
                  </a:cubicBezTo>
                  <a:cubicBezTo>
                    <a:pt x="3806" y="10563"/>
                    <a:pt x="3891" y="10428"/>
                    <a:pt x="3976" y="10360"/>
                  </a:cubicBezTo>
                  <a:cubicBezTo>
                    <a:pt x="3976" y="10292"/>
                    <a:pt x="3891" y="10157"/>
                    <a:pt x="3976" y="10089"/>
                  </a:cubicBezTo>
                  <a:cubicBezTo>
                    <a:pt x="3976" y="10021"/>
                    <a:pt x="4061" y="9886"/>
                    <a:pt x="4146" y="9886"/>
                  </a:cubicBezTo>
                  <a:cubicBezTo>
                    <a:pt x="4231" y="9818"/>
                    <a:pt x="4486" y="9886"/>
                    <a:pt x="4571" y="9818"/>
                  </a:cubicBezTo>
                  <a:cubicBezTo>
                    <a:pt x="4656" y="9818"/>
                    <a:pt x="4741" y="9683"/>
                    <a:pt x="4826" y="9615"/>
                  </a:cubicBezTo>
                  <a:cubicBezTo>
                    <a:pt x="4911" y="9547"/>
                    <a:pt x="4911" y="9276"/>
                    <a:pt x="4996" y="9209"/>
                  </a:cubicBezTo>
                  <a:cubicBezTo>
                    <a:pt x="4996" y="9141"/>
                    <a:pt x="5166" y="9006"/>
                    <a:pt x="5166" y="8938"/>
                  </a:cubicBezTo>
                  <a:cubicBezTo>
                    <a:pt x="5166" y="8870"/>
                    <a:pt x="4996" y="8735"/>
                    <a:pt x="5081" y="8667"/>
                  </a:cubicBezTo>
                  <a:cubicBezTo>
                    <a:pt x="5166" y="8532"/>
                    <a:pt x="5422" y="8532"/>
                    <a:pt x="5507" y="8532"/>
                  </a:cubicBezTo>
                  <a:cubicBezTo>
                    <a:pt x="5592" y="8464"/>
                    <a:pt x="5592" y="8193"/>
                    <a:pt x="5592" y="8125"/>
                  </a:cubicBezTo>
                  <a:cubicBezTo>
                    <a:pt x="5592" y="8058"/>
                    <a:pt x="5592" y="7922"/>
                    <a:pt x="5592" y="7922"/>
                  </a:cubicBezTo>
                  <a:cubicBezTo>
                    <a:pt x="5592" y="7787"/>
                    <a:pt x="5762" y="7584"/>
                    <a:pt x="5677" y="7516"/>
                  </a:cubicBezTo>
                  <a:cubicBezTo>
                    <a:pt x="5677" y="7448"/>
                    <a:pt x="5422" y="7448"/>
                    <a:pt x="5422" y="7381"/>
                  </a:cubicBezTo>
                  <a:cubicBezTo>
                    <a:pt x="5336" y="7313"/>
                    <a:pt x="5507" y="7177"/>
                    <a:pt x="5592" y="7110"/>
                  </a:cubicBezTo>
                  <a:cubicBezTo>
                    <a:pt x="5592" y="7110"/>
                    <a:pt x="5762" y="7042"/>
                    <a:pt x="5762" y="6974"/>
                  </a:cubicBezTo>
                  <a:cubicBezTo>
                    <a:pt x="5762" y="6907"/>
                    <a:pt x="5677" y="6839"/>
                    <a:pt x="5762" y="6771"/>
                  </a:cubicBezTo>
                  <a:cubicBezTo>
                    <a:pt x="5762" y="6703"/>
                    <a:pt x="5932" y="6703"/>
                    <a:pt x="6017" y="6703"/>
                  </a:cubicBezTo>
                  <a:cubicBezTo>
                    <a:pt x="6017" y="6636"/>
                    <a:pt x="6102" y="6568"/>
                    <a:pt x="6017" y="6500"/>
                  </a:cubicBezTo>
                  <a:cubicBezTo>
                    <a:pt x="6017" y="6500"/>
                    <a:pt x="5932" y="6433"/>
                    <a:pt x="5932" y="6433"/>
                  </a:cubicBezTo>
                  <a:cubicBezTo>
                    <a:pt x="5847" y="6433"/>
                    <a:pt x="5762" y="6433"/>
                    <a:pt x="5762" y="6433"/>
                  </a:cubicBezTo>
                  <a:cubicBezTo>
                    <a:pt x="5677" y="6433"/>
                    <a:pt x="5592" y="6365"/>
                    <a:pt x="5592" y="6229"/>
                  </a:cubicBezTo>
                  <a:cubicBezTo>
                    <a:pt x="5507" y="6229"/>
                    <a:pt x="5507" y="6229"/>
                    <a:pt x="5507" y="6229"/>
                  </a:cubicBezTo>
                  <a:cubicBezTo>
                    <a:pt x="5507" y="6162"/>
                    <a:pt x="5422" y="5959"/>
                    <a:pt x="5422" y="5891"/>
                  </a:cubicBezTo>
                  <a:cubicBezTo>
                    <a:pt x="5422" y="5891"/>
                    <a:pt x="5592" y="5755"/>
                    <a:pt x="5592" y="5688"/>
                  </a:cubicBezTo>
                  <a:cubicBezTo>
                    <a:pt x="5592" y="5620"/>
                    <a:pt x="5507" y="5552"/>
                    <a:pt x="5507" y="5485"/>
                  </a:cubicBezTo>
                  <a:cubicBezTo>
                    <a:pt x="5507" y="5417"/>
                    <a:pt x="5336" y="5417"/>
                    <a:pt x="5336" y="5349"/>
                  </a:cubicBezTo>
                  <a:cubicBezTo>
                    <a:pt x="5251" y="5349"/>
                    <a:pt x="5166" y="5146"/>
                    <a:pt x="5166" y="5078"/>
                  </a:cubicBezTo>
                  <a:cubicBezTo>
                    <a:pt x="5166" y="5011"/>
                    <a:pt x="5336" y="4875"/>
                    <a:pt x="5422" y="4875"/>
                  </a:cubicBezTo>
                  <a:cubicBezTo>
                    <a:pt x="5507" y="4808"/>
                    <a:pt x="5762" y="4875"/>
                    <a:pt x="5847" y="4875"/>
                  </a:cubicBezTo>
                  <a:cubicBezTo>
                    <a:pt x="5932" y="4875"/>
                    <a:pt x="6187" y="4808"/>
                    <a:pt x="6272" y="4740"/>
                  </a:cubicBezTo>
                  <a:cubicBezTo>
                    <a:pt x="6272" y="4672"/>
                    <a:pt x="6442" y="4537"/>
                    <a:pt x="6442" y="4469"/>
                  </a:cubicBezTo>
                  <a:cubicBezTo>
                    <a:pt x="6527" y="4401"/>
                    <a:pt x="6697" y="4130"/>
                    <a:pt x="6697" y="4063"/>
                  </a:cubicBezTo>
                  <a:cubicBezTo>
                    <a:pt x="6697" y="3927"/>
                    <a:pt x="6697" y="3724"/>
                    <a:pt x="6612" y="3656"/>
                  </a:cubicBezTo>
                  <a:cubicBezTo>
                    <a:pt x="6612" y="3589"/>
                    <a:pt x="6527" y="3589"/>
                    <a:pt x="6442" y="3521"/>
                  </a:cubicBezTo>
                  <a:cubicBezTo>
                    <a:pt x="6442" y="3453"/>
                    <a:pt x="6357" y="3318"/>
                    <a:pt x="6357" y="3250"/>
                  </a:cubicBezTo>
                  <a:cubicBezTo>
                    <a:pt x="6272" y="3182"/>
                    <a:pt x="6272" y="2979"/>
                    <a:pt x="6187" y="2912"/>
                  </a:cubicBezTo>
                  <a:cubicBezTo>
                    <a:pt x="6102" y="2844"/>
                    <a:pt x="5932" y="2912"/>
                    <a:pt x="5932" y="2844"/>
                  </a:cubicBezTo>
                  <a:cubicBezTo>
                    <a:pt x="5847" y="2844"/>
                    <a:pt x="5677" y="2708"/>
                    <a:pt x="5677" y="2641"/>
                  </a:cubicBezTo>
                  <a:cubicBezTo>
                    <a:pt x="5592" y="2573"/>
                    <a:pt x="5592" y="2438"/>
                    <a:pt x="5592" y="2302"/>
                  </a:cubicBezTo>
                  <a:cubicBezTo>
                    <a:pt x="5592" y="2302"/>
                    <a:pt x="5592" y="2234"/>
                    <a:pt x="5677" y="2167"/>
                  </a:cubicBezTo>
                  <a:cubicBezTo>
                    <a:pt x="5677" y="2099"/>
                    <a:pt x="5762" y="2099"/>
                    <a:pt x="5762" y="2031"/>
                  </a:cubicBezTo>
                  <a:cubicBezTo>
                    <a:pt x="5847" y="1964"/>
                    <a:pt x="6017" y="1896"/>
                    <a:pt x="6187" y="1828"/>
                  </a:cubicBezTo>
                  <a:cubicBezTo>
                    <a:pt x="6272" y="1828"/>
                    <a:pt x="6527" y="1828"/>
                    <a:pt x="6697" y="1828"/>
                  </a:cubicBezTo>
                  <a:cubicBezTo>
                    <a:pt x="6782" y="1761"/>
                    <a:pt x="6952" y="1625"/>
                    <a:pt x="7037" y="1557"/>
                  </a:cubicBezTo>
                  <a:cubicBezTo>
                    <a:pt x="7122" y="1557"/>
                    <a:pt x="7292" y="1490"/>
                    <a:pt x="7377" y="1490"/>
                  </a:cubicBezTo>
                  <a:cubicBezTo>
                    <a:pt x="7462" y="1422"/>
                    <a:pt x="7633" y="1422"/>
                    <a:pt x="7718" y="1422"/>
                  </a:cubicBezTo>
                  <a:cubicBezTo>
                    <a:pt x="7888" y="1422"/>
                    <a:pt x="8143" y="1354"/>
                    <a:pt x="8313" y="1354"/>
                  </a:cubicBezTo>
                  <a:cubicBezTo>
                    <a:pt x="8398" y="1422"/>
                    <a:pt x="8398" y="1490"/>
                    <a:pt x="8483" y="1557"/>
                  </a:cubicBezTo>
                  <a:cubicBezTo>
                    <a:pt x="8568" y="1557"/>
                    <a:pt x="8653" y="1490"/>
                    <a:pt x="8823" y="1490"/>
                  </a:cubicBezTo>
                  <a:cubicBezTo>
                    <a:pt x="8908" y="1422"/>
                    <a:pt x="9163" y="1354"/>
                    <a:pt x="9248" y="1287"/>
                  </a:cubicBezTo>
                  <a:cubicBezTo>
                    <a:pt x="9248" y="1219"/>
                    <a:pt x="9333" y="1083"/>
                    <a:pt x="9333" y="1083"/>
                  </a:cubicBezTo>
                  <a:cubicBezTo>
                    <a:pt x="9418" y="948"/>
                    <a:pt x="9418" y="813"/>
                    <a:pt x="9503" y="745"/>
                  </a:cubicBezTo>
                  <a:cubicBezTo>
                    <a:pt x="9588" y="677"/>
                    <a:pt x="9759" y="677"/>
                    <a:pt x="9844" y="609"/>
                  </a:cubicBezTo>
                  <a:cubicBezTo>
                    <a:pt x="9844" y="609"/>
                    <a:pt x="10014" y="542"/>
                    <a:pt x="10014" y="474"/>
                  </a:cubicBezTo>
                  <a:cubicBezTo>
                    <a:pt x="10014" y="406"/>
                    <a:pt x="9929" y="339"/>
                    <a:pt x="9929" y="271"/>
                  </a:cubicBezTo>
                  <a:cubicBezTo>
                    <a:pt x="9929" y="203"/>
                    <a:pt x="10014" y="135"/>
                    <a:pt x="10099" y="68"/>
                  </a:cubicBezTo>
                  <a:cubicBezTo>
                    <a:pt x="10099" y="68"/>
                    <a:pt x="10269" y="0"/>
                    <a:pt x="10354" y="0"/>
                  </a:cubicBezTo>
                  <a:cubicBezTo>
                    <a:pt x="10354" y="68"/>
                    <a:pt x="10439" y="135"/>
                    <a:pt x="10524" y="135"/>
                  </a:cubicBezTo>
                  <a:cubicBezTo>
                    <a:pt x="10524" y="203"/>
                    <a:pt x="10439" y="339"/>
                    <a:pt x="10524" y="339"/>
                  </a:cubicBezTo>
                  <a:cubicBezTo>
                    <a:pt x="10524" y="474"/>
                    <a:pt x="10694" y="542"/>
                    <a:pt x="10779" y="609"/>
                  </a:cubicBezTo>
                  <a:cubicBezTo>
                    <a:pt x="10779" y="677"/>
                    <a:pt x="10779" y="813"/>
                    <a:pt x="10779" y="813"/>
                  </a:cubicBezTo>
                  <a:cubicBezTo>
                    <a:pt x="10779" y="880"/>
                    <a:pt x="10694" y="1083"/>
                    <a:pt x="10779" y="1151"/>
                  </a:cubicBezTo>
                  <a:cubicBezTo>
                    <a:pt x="10779" y="1219"/>
                    <a:pt x="10864" y="1287"/>
                    <a:pt x="10864" y="1354"/>
                  </a:cubicBezTo>
                  <a:cubicBezTo>
                    <a:pt x="10949" y="1422"/>
                    <a:pt x="11034" y="1557"/>
                    <a:pt x="11034" y="1693"/>
                  </a:cubicBezTo>
                  <a:cubicBezTo>
                    <a:pt x="11034" y="1761"/>
                    <a:pt x="10864" y="1964"/>
                    <a:pt x="10864" y="2099"/>
                  </a:cubicBezTo>
                  <a:cubicBezTo>
                    <a:pt x="10864" y="2099"/>
                    <a:pt x="11034" y="2167"/>
                    <a:pt x="11119" y="2167"/>
                  </a:cubicBezTo>
                  <a:cubicBezTo>
                    <a:pt x="11119" y="2234"/>
                    <a:pt x="11119" y="2438"/>
                    <a:pt x="11204" y="2505"/>
                  </a:cubicBezTo>
                  <a:cubicBezTo>
                    <a:pt x="11204" y="2505"/>
                    <a:pt x="11374" y="2505"/>
                    <a:pt x="11374" y="2573"/>
                  </a:cubicBezTo>
                  <a:cubicBezTo>
                    <a:pt x="11459" y="2573"/>
                    <a:pt x="11629" y="2708"/>
                    <a:pt x="11629" y="2776"/>
                  </a:cubicBezTo>
                  <a:cubicBezTo>
                    <a:pt x="11714" y="2776"/>
                    <a:pt x="11629" y="2979"/>
                    <a:pt x="11714" y="3047"/>
                  </a:cubicBezTo>
                  <a:cubicBezTo>
                    <a:pt x="11799" y="3115"/>
                    <a:pt x="11970" y="3182"/>
                    <a:pt x="12055" y="3182"/>
                  </a:cubicBezTo>
                  <a:cubicBezTo>
                    <a:pt x="12055" y="3250"/>
                    <a:pt x="12225" y="3318"/>
                    <a:pt x="12225" y="3318"/>
                  </a:cubicBezTo>
                  <a:cubicBezTo>
                    <a:pt x="12225" y="3386"/>
                    <a:pt x="12140" y="3589"/>
                    <a:pt x="12140" y="3656"/>
                  </a:cubicBezTo>
                  <a:cubicBezTo>
                    <a:pt x="12140" y="3724"/>
                    <a:pt x="12225" y="3860"/>
                    <a:pt x="12310" y="3860"/>
                  </a:cubicBezTo>
                  <a:cubicBezTo>
                    <a:pt x="12310" y="3927"/>
                    <a:pt x="12480" y="3927"/>
                    <a:pt x="12480" y="3995"/>
                  </a:cubicBezTo>
                  <a:cubicBezTo>
                    <a:pt x="12650" y="3995"/>
                    <a:pt x="12735" y="3927"/>
                    <a:pt x="12820" y="3995"/>
                  </a:cubicBezTo>
                  <a:cubicBezTo>
                    <a:pt x="12820" y="3995"/>
                    <a:pt x="12905" y="4130"/>
                    <a:pt x="12990" y="4130"/>
                  </a:cubicBezTo>
                  <a:cubicBezTo>
                    <a:pt x="13075" y="4130"/>
                    <a:pt x="13245" y="4130"/>
                    <a:pt x="13245" y="4198"/>
                  </a:cubicBezTo>
                  <a:cubicBezTo>
                    <a:pt x="13415" y="4266"/>
                    <a:pt x="13415" y="4469"/>
                    <a:pt x="13500" y="4537"/>
                  </a:cubicBezTo>
                  <a:cubicBezTo>
                    <a:pt x="13500" y="4672"/>
                    <a:pt x="13415" y="4808"/>
                    <a:pt x="13500" y="4875"/>
                  </a:cubicBezTo>
                  <a:cubicBezTo>
                    <a:pt x="13500" y="4943"/>
                    <a:pt x="13670" y="5011"/>
                    <a:pt x="13670" y="5078"/>
                  </a:cubicBezTo>
                  <a:cubicBezTo>
                    <a:pt x="13755" y="5078"/>
                    <a:pt x="13670" y="5214"/>
                    <a:pt x="13670" y="5282"/>
                  </a:cubicBezTo>
                  <a:cubicBezTo>
                    <a:pt x="13670" y="5349"/>
                    <a:pt x="13585" y="5417"/>
                    <a:pt x="13585" y="5417"/>
                  </a:cubicBezTo>
                  <a:cubicBezTo>
                    <a:pt x="13585" y="5485"/>
                    <a:pt x="13670" y="5552"/>
                    <a:pt x="13670" y="5552"/>
                  </a:cubicBezTo>
                  <a:cubicBezTo>
                    <a:pt x="13755" y="5552"/>
                    <a:pt x="13925" y="5552"/>
                    <a:pt x="14010" y="5552"/>
                  </a:cubicBezTo>
                  <a:cubicBezTo>
                    <a:pt x="14010" y="5552"/>
                    <a:pt x="14181" y="5552"/>
                    <a:pt x="14181" y="5552"/>
                  </a:cubicBezTo>
                  <a:cubicBezTo>
                    <a:pt x="14181" y="5485"/>
                    <a:pt x="14181" y="5417"/>
                    <a:pt x="14266" y="5417"/>
                  </a:cubicBezTo>
                  <a:cubicBezTo>
                    <a:pt x="14266" y="5349"/>
                    <a:pt x="14436" y="5417"/>
                    <a:pt x="14521" y="5417"/>
                  </a:cubicBezTo>
                  <a:cubicBezTo>
                    <a:pt x="14606" y="5417"/>
                    <a:pt x="14691" y="5417"/>
                    <a:pt x="14776" y="5417"/>
                  </a:cubicBezTo>
                  <a:cubicBezTo>
                    <a:pt x="14776" y="5349"/>
                    <a:pt x="14861" y="5349"/>
                    <a:pt x="14861" y="5282"/>
                  </a:cubicBezTo>
                  <a:cubicBezTo>
                    <a:pt x="14946" y="5282"/>
                    <a:pt x="14861" y="5146"/>
                    <a:pt x="14861" y="5078"/>
                  </a:cubicBezTo>
                  <a:cubicBezTo>
                    <a:pt x="14946" y="5078"/>
                    <a:pt x="15031" y="5011"/>
                    <a:pt x="15201" y="5078"/>
                  </a:cubicBezTo>
                  <a:cubicBezTo>
                    <a:pt x="15201" y="5078"/>
                    <a:pt x="15371" y="5146"/>
                    <a:pt x="15456" y="5282"/>
                  </a:cubicBezTo>
                  <a:cubicBezTo>
                    <a:pt x="15456" y="5282"/>
                    <a:pt x="15541" y="5417"/>
                    <a:pt x="15626" y="5417"/>
                  </a:cubicBezTo>
                  <a:cubicBezTo>
                    <a:pt x="15711" y="5417"/>
                    <a:pt x="15796" y="5282"/>
                    <a:pt x="15881" y="5214"/>
                  </a:cubicBezTo>
                  <a:cubicBezTo>
                    <a:pt x="15881" y="5214"/>
                    <a:pt x="15881" y="5078"/>
                    <a:pt x="15966" y="5078"/>
                  </a:cubicBezTo>
                  <a:cubicBezTo>
                    <a:pt x="15966" y="5078"/>
                    <a:pt x="16136" y="5078"/>
                    <a:pt x="16136" y="5078"/>
                  </a:cubicBezTo>
                  <a:cubicBezTo>
                    <a:pt x="16222" y="5146"/>
                    <a:pt x="16222" y="5282"/>
                    <a:pt x="16307" y="5282"/>
                  </a:cubicBezTo>
                  <a:cubicBezTo>
                    <a:pt x="16392" y="5349"/>
                    <a:pt x="16647" y="5282"/>
                    <a:pt x="16732" y="5282"/>
                  </a:cubicBezTo>
                  <a:cubicBezTo>
                    <a:pt x="16817" y="5349"/>
                    <a:pt x="16817" y="5485"/>
                    <a:pt x="16817" y="5552"/>
                  </a:cubicBezTo>
                  <a:cubicBezTo>
                    <a:pt x="16902" y="5620"/>
                    <a:pt x="16817" y="5755"/>
                    <a:pt x="16817" y="5823"/>
                  </a:cubicBezTo>
                  <a:cubicBezTo>
                    <a:pt x="16902" y="5891"/>
                    <a:pt x="17072" y="5823"/>
                    <a:pt x="17157" y="5891"/>
                  </a:cubicBezTo>
                  <a:cubicBezTo>
                    <a:pt x="17242" y="5959"/>
                    <a:pt x="17242" y="6162"/>
                    <a:pt x="17327" y="6229"/>
                  </a:cubicBezTo>
                  <a:cubicBezTo>
                    <a:pt x="17327" y="6297"/>
                    <a:pt x="17327" y="6433"/>
                    <a:pt x="17242" y="6500"/>
                  </a:cubicBezTo>
                  <a:cubicBezTo>
                    <a:pt x="17242" y="6500"/>
                    <a:pt x="17072" y="6568"/>
                    <a:pt x="17072" y="6636"/>
                  </a:cubicBezTo>
                  <a:cubicBezTo>
                    <a:pt x="16987" y="6636"/>
                    <a:pt x="16987" y="6771"/>
                    <a:pt x="17072" y="6839"/>
                  </a:cubicBezTo>
                  <a:cubicBezTo>
                    <a:pt x="17072" y="6839"/>
                    <a:pt x="17157" y="6907"/>
                    <a:pt x="17242" y="6907"/>
                  </a:cubicBezTo>
                  <a:cubicBezTo>
                    <a:pt x="17327" y="6907"/>
                    <a:pt x="17412" y="6839"/>
                    <a:pt x="17497" y="6839"/>
                  </a:cubicBezTo>
                  <a:cubicBezTo>
                    <a:pt x="17582" y="6771"/>
                    <a:pt x="17752" y="6703"/>
                    <a:pt x="17837" y="6703"/>
                  </a:cubicBezTo>
                  <a:cubicBezTo>
                    <a:pt x="17922" y="6703"/>
                    <a:pt x="18092" y="6771"/>
                    <a:pt x="18177" y="6771"/>
                  </a:cubicBezTo>
                  <a:cubicBezTo>
                    <a:pt x="18262" y="6771"/>
                    <a:pt x="18433" y="6839"/>
                    <a:pt x="18518" y="6839"/>
                  </a:cubicBezTo>
                  <a:cubicBezTo>
                    <a:pt x="18603" y="6839"/>
                    <a:pt x="18858" y="6771"/>
                    <a:pt x="18858" y="6771"/>
                  </a:cubicBezTo>
                  <a:cubicBezTo>
                    <a:pt x="18943" y="6703"/>
                    <a:pt x="18943" y="6636"/>
                    <a:pt x="19028" y="6568"/>
                  </a:cubicBezTo>
                  <a:cubicBezTo>
                    <a:pt x="19113" y="6568"/>
                    <a:pt x="19198" y="6500"/>
                    <a:pt x="19283" y="6500"/>
                  </a:cubicBezTo>
                  <a:cubicBezTo>
                    <a:pt x="19368" y="6500"/>
                    <a:pt x="19453" y="6568"/>
                    <a:pt x="19538" y="6568"/>
                  </a:cubicBezTo>
                  <a:cubicBezTo>
                    <a:pt x="19538" y="6568"/>
                    <a:pt x="19623" y="6703"/>
                    <a:pt x="19708" y="6703"/>
                  </a:cubicBezTo>
                  <a:cubicBezTo>
                    <a:pt x="19793" y="6703"/>
                    <a:pt x="19878" y="6636"/>
                    <a:pt x="19963" y="6636"/>
                  </a:cubicBezTo>
                  <a:cubicBezTo>
                    <a:pt x="19963" y="6568"/>
                    <a:pt x="20048" y="6500"/>
                    <a:pt x="20048" y="6433"/>
                  </a:cubicBezTo>
                  <a:cubicBezTo>
                    <a:pt x="20133" y="6433"/>
                    <a:pt x="20218" y="6433"/>
                    <a:pt x="20303" y="6433"/>
                  </a:cubicBezTo>
                  <a:cubicBezTo>
                    <a:pt x="20303" y="6500"/>
                    <a:pt x="20303" y="6500"/>
                    <a:pt x="20303" y="6568"/>
                  </a:cubicBezTo>
                  <a:cubicBezTo>
                    <a:pt x="20388" y="6568"/>
                    <a:pt x="20473" y="6636"/>
                    <a:pt x="20559" y="6636"/>
                  </a:cubicBezTo>
                  <a:cubicBezTo>
                    <a:pt x="20559" y="6636"/>
                    <a:pt x="20644" y="6636"/>
                    <a:pt x="20729" y="6636"/>
                  </a:cubicBezTo>
                  <a:cubicBezTo>
                    <a:pt x="20814" y="6636"/>
                    <a:pt x="20899" y="6703"/>
                    <a:pt x="20899" y="6703"/>
                  </a:cubicBezTo>
                  <a:cubicBezTo>
                    <a:pt x="20984" y="6771"/>
                    <a:pt x="20899" y="6974"/>
                    <a:pt x="20899" y="7042"/>
                  </a:cubicBezTo>
                  <a:cubicBezTo>
                    <a:pt x="20899" y="7110"/>
                    <a:pt x="20984" y="7245"/>
                    <a:pt x="21069" y="7245"/>
                  </a:cubicBezTo>
                  <a:cubicBezTo>
                    <a:pt x="21154" y="7313"/>
                    <a:pt x="21324" y="7381"/>
                    <a:pt x="21324" y="7381"/>
                  </a:cubicBezTo>
                  <a:cubicBezTo>
                    <a:pt x="21409" y="7381"/>
                    <a:pt x="21494" y="7448"/>
                    <a:pt x="21494" y="7448"/>
                  </a:cubicBezTo>
                  <a:cubicBezTo>
                    <a:pt x="21579" y="7584"/>
                    <a:pt x="21579" y="7719"/>
                    <a:pt x="21494" y="7855"/>
                  </a:cubicBezTo>
                  <a:cubicBezTo>
                    <a:pt x="21494" y="7922"/>
                    <a:pt x="21409" y="8058"/>
                    <a:pt x="21409" y="8125"/>
                  </a:cubicBezTo>
                  <a:cubicBezTo>
                    <a:pt x="21324" y="8193"/>
                    <a:pt x="21154" y="8193"/>
                    <a:pt x="21154" y="8261"/>
                  </a:cubicBezTo>
                  <a:cubicBezTo>
                    <a:pt x="21154" y="8261"/>
                    <a:pt x="21154" y="8464"/>
                    <a:pt x="21154" y="8532"/>
                  </a:cubicBezTo>
                  <a:cubicBezTo>
                    <a:pt x="21069" y="8599"/>
                    <a:pt x="20814" y="8532"/>
                    <a:pt x="20729" y="8599"/>
                  </a:cubicBezTo>
                  <a:cubicBezTo>
                    <a:pt x="20729" y="8667"/>
                    <a:pt x="20729" y="8803"/>
                    <a:pt x="20729" y="8870"/>
                  </a:cubicBezTo>
                  <a:cubicBezTo>
                    <a:pt x="20729" y="8870"/>
                    <a:pt x="20814" y="8938"/>
                    <a:pt x="20899" y="9006"/>
                  </a:cubicBezTo>
                  <a:cubicBezTo>
                    <a:pt x="20899" y="9073"/>
                    <a:pt x="20814" y="9209"/>
                    <a:pt x="20814" y="9276"/>
                  </a:cubicBezTo>
                  <a:cubicBezTo>
                    <a:pt x="20814" y="9276"/>
                    <a:pt x="20729" y="9412"/>
                    <a:pt x="20729" y="9412"/>
                  </a:cubicBezTo>
                  <a:cubicBezTo>
                    <a:pt x="20644" y="9480"/>
                    <a:pt x="20559" y="9547"/>
                    <a:pt x="20559" y="9547"/>
                  </a:cubicBezTo>
                  <a:cubicBezTo>
                    <a:pt x="20559" y="9615"/>
                    <a:pt x="20559" y="9683"/>
                    <a:pt x="20473" y="9750"/>
                  </a:cubicBezTo>
                  <a:cubicBezTo>
                    <a:pt x="20473" y="9750"/>
                    <a:pt x="20218" y="9750"/>
                    <a:pt x="20133" y="9750"/>
                  </a:cubicBezTo>
                  <a:cubicBezTo>
                    <a:pt x="20133" y="9750"/>
                    <a:pt x="20048" y="9750"/>
                    <a:pt x="20048" y="9750"/>
                  </a:cubicBezTo>
                  <a:cubicBezTo>
                    <a:pt x="19963" y="9750"/>
                    <a:pt x="19793" y="9750"/>
                    <a:pt x="19708" y="9818"/>
                  </a:cubicBezTo>
                  <a:cubicBezTo>
                    <a:pt x="19623" y="9818"/>
                    <a:pt x="19623" y="9954"/>
                    <a:pt x="19623" y="10021"/>
                  </a:cubicBezTo>
                  <a:cubicBezTo>
                    <a:pt x="19623" y="10089"/>
                    <a:pt x="19708" y="10224"/>
                    <a:pt x="19793" y="10292"/>
                  </a:cubicBezTo>
                  <a:cubicBezTo>
                    <a:pt x="19793" y="10360"/>
                    <a:pt x="20048" y="10360"/>
                    <a:pt x="20133" y="10428"/>
                  </a:cubicBezTo>
                  <a:cubicBezTo>
                    <a:pt x="20133" y="10495"/>
                    <a:pt x="20218" y="10698"/>
                    <a:pt x="20218" y="10766"/>
                  </a:cubicBezTo>
                  <a:cubicBezTo>
                    <a:pt x="20218" y="10834"/>
                    <a:pt x="20133" y="10969"/>
                    <a:pt x="20218" y="11037"/>
                  </a:cubicBezTo>
                  <a:cubicBezTo>
                    <a:pt x="20218" y="11105"/>
                    <a:pt x="20388" y="11105"/>
                    <a:pt x="20388" y="11172"/>
                  </a:cubicBezTo>
                  <a:cubicBezTo>
                    <a:pt x="20473" y="11172"/>
                    <a:pt x="20473" y="11308"/>
                    <a:pt x="20473" y="11376"/>
                  </a:cubicBezTo>
                  <a:cubicBezTo>
                    <a:pt x="20388" y="11443"/>
                    <a:pt x="20218" y="11511"/>
                    <a:pt x="20218" y="11511"/>
                  </a:cubicBezTo>
                  <a:cubicBezTo>
                    <a:pt x="20133" y="11579"/>
                    <a:pt x="19963" y="11579"/>
                    <a:pt x="19963" y="11646"/>
                  </a:cubicBezTo>
                  <a:cubicBezTo>
                    <a:pt x="19963" y="11646"/>
                    <a:pt x="19878" y="11782"/>
                    <a:pt x="19963" y="11782"/>
                  </a:cubicBezTo>
                  <a:cubicBezTo>
                    <a:pt x="19963" y="11850"/>
                    <a:pt x="20048" y="11850"/>
                    <a:pt x="20133" y="11917"/>
                  </a:cubicBezTo>
                  <a:cubicBezTo>
                    <a:pt x="20133" y="11985"/>
                    <a:pt x="20048" y="12120"/>
                    <a:pt x="20133" y="12188"/>
                  </a:cubicBezTo>
                  <a:cubicBezTo>
                    <a:pt x="20133" y="12256"/>
                    <a:pt x="20218" y="12324"/>
                    <a:pt x="20218" y="12391"/>
                  </a:cubicBezTo>
                  <a:cubicBezTo>
                    <a:pt x="20303" y="12459"/>
                    <a:pt x="20303" y="12594"/>
                    <a:pt x="20218" y="12662"/>
                  </a:cubicBezTo>
                  <a:cubicBezTo>
                    <a:pt x="20218" y="12730"/>
                    <a:pt x="20133" y="12865"/>
                    <a:pt x="20133" y="12933"/>
                  </a:cubicBezTo>
                  <a:cubicBezTo>
                    <a:pt x="20048" y="12933"/>
                    <a:pt x="19963" y="13001"/>
                    <a:pt x="19963" y="13068"/>
                  </a:cubicBezTo>
                  <a:cubicBezTo>
                    <a:pt x="19878" y="13136"/>
                    <a:pt x="19878" y="13271"/>
                    <a:pt x="19963" y="13339"/>
                  </a:cubicBezTo>
                  <a:cubicBezTo>
                    <a:pt x="19963" y="13407"/>
                    <a:pt x="20048" y="13542"/>
                    <a:pt x="20133" y="13610"/>
                  </a:cubicBezTo>
                  <a:cubicBezTo>
                    <a:pt x="20133" y="13678"/>
                    <a:pt x="20388" y="13678"/>
                    <a:pt x="20473" y="13745"/>
                  </a:cubicBezTo>
                  <a:cubicBezTo>
                    <a:pt x="20473" y="13813"/>
                    <a:pt x="20559" y="13881"/>
                    <a:pt x="20644" y="13949"/>
                  </a:cubicBezTo>
                  <a:cubicBezTo>
                    <a:pt x="20644" y="14084"/>
                    <a:pt x="20644" y="14287"/>
                    <a:pt x="20729" y="14423"/>
                  </a:cubicBezTo>
                  <a:cubicBezTo>
                    <a:pt x="20729" y="14423"/>
                    <a:pt x="20899" y="14490"/>
                    <a:pt x="20899" y="14558"/>
                  </a:cubicBezTo>
                  <a:cubicBezTo>
                    <a:pt x="20984" y="14626"/>
                    <a:pt x="20984" y="14829"/>
                    <a:pt x="20984" y="14897"/>
                  </a:cubicBezTo>
                  <a:cubicBezTo>
                    <a:pt x="20984" y="15032"/>
                    <a:pt x="20899" y="15167"/>
                    <a:pt x="20899" y="15235"/>
                  </a:cubicBezTo>
                  <a:cubicBezTo>
                    <a:pt x="20899" y="15303"/>
                    <a:pt x="20899" y="15438"/>
                    <a:pt x="20984" y="15506"/>
                  </a:cubicBezTo>
                  <a:cubicBezTo>
                    <a:pt x="20984" y="15574"/>
                    <a:pt x="21154" y="15641"/>
                    <a:pt x="21239" y="15709"/>
                  </a:cubicBezTo>
                  <a:cubicBezTo>
                    <a:pt x="21324" y="15709"/>
                    <a:pt x="21409" y="15912"/>
                    <a:pt x="21409" y="15980"/>
                  </a:cubicBezTo>
                  <a:cubicBezTo>
                    <a:pt x="21409" y="16048"/>
                    <a:pt x="21409" y="16318"/>
                    <a:pt x="21324" y="16386"/>
                  </a:cubicBezTo>
                  <a:cubicBezTo>
                    <a:pt x="21324" y="16454"/>
                    <a:pt x="21239" y="16589"/>
                    <a:pt x="21239" y="16657"/>
                  </a:cubicBezTo>
                  <a:cubicBezTo>
                    <a:pt x="21154" y="16725"/>
                    <a:pt x="21239" y="16928"/>
                    <a:pt x="21239" y="16996"/>
                  </a:cubicBezTo>
                  <a:cubicBezTo>
                    <a:pt x="21239" y="17063"/>
                    <a:pt x="21324" y="17131"/>
                    <a:pt x="21324" y="17199"/>
                  </a:cubicBezTo>
                  <a:cubicBezTo>
                    <a:pt x="21324" y="17266"/>
                    <a:pt x="21239" y="17470"/>
                    <a:pt x="21154" y="17537"/>
                  </a:cubicBezTo>
                  <a:cubicBezTo>
                    <a:pt x="21154" y="17605"/>
                    <a:pt x="20984" y="17673"/>
                    <a:pt x="20984" y="17740"/>
                  </a:cubicBezTo>
                  <a:cubicBezTo>
                    <a:pt x="20984" y="17808"/>
                    <a:pt x="20984" y="17808"/>
                    <a:pt x="20984" y="17876"/>
                  </a:cubicBezTo>
                  <a:cubicBezTo>
                    <a:pt x="20984" y="17876"/>
                    <a:pt x="20899" y="17876"/>
                    <a:pt x="20899" y="17876"/>
                  </a:cubicBezTo>
                  <a:cubicBezTo>
                    <a:pt x="20814" y="17876"/>
                    <a:pt x="20644" y="17740"/>
                    <a:pt x="20559" y="17808"/>
                  </a:cubicBezTo>
                  <a:cubicBezTo>
                    <a:pt x="20473" y="17808"/>
                    <a:pt x="20388" y="17876"/>
                    <a:pt x="20388" y="17944"/>
                  </a:cubicBezTo>
                  <a:cubicBezTo>
                    <a:pt x="20218" y="18011"/>
                    <a:pt x="20048" y="18011"/>
                    <a:pt x="19963" y="18079"/>
                  </a:cubicBezTo>
                  <a:cubicBezTo>
                    <a:pt x="19878" y="18147"/>
                    <a:pt x="19878" y="18214"/>
                    <a:pt x="19878" y="18282"/>
                  </a:cubicBezTo>
                  <a:cubicBezTo>
                    <a:pt x="19793" y="18350"/>
                    <a:pt x="19708" y="18418"/>
                    <a:pt x="19623" y="18418"/>
                  </a:cubicBezTo>
                  <a:cubicBezTo>
                    <a:pt x="19538" y="18418"/>
                    <a:pt x="19283" y="18350"/>
                    <a:pt x="19198" y="18418"/>
                  </a:cubicBezTo>
                  <a:cubicBezTo>
                    <a:pt x="19198" y="18418"/>
                    <a:pt x="19283" y="18553"/>
                    <a:pt x="19283" y="18553"/>
                  </a:cubicBezTo>
                  <a:cubicBezTo>
                    <a:pt x="19198" y="18621"/>
                    <a:pt x="19113" y="18553"/>
                    <a:pt x="19028" y="18553"/>
                  </a:cubicBezTo>
                  <a:cubicBezTo>
                    <a:pt x="18943" y="18553"/>
                    <a:pt x="18773" y="18553"/>
                    <a:pt x="18688" y="18553"/>
                  </a:cubicBezTo>
                  <a:cubicBezTo>
                    <a:pt x="18603" y="18553"/>
                    <a:pt x="18518" y="18688"/>
                    <a:pt x="18433" y="18688"/>
                  </a:cubicBezTo>
                  <a:cubicBezTo>
                    <a:pt x="18433" y="18688"/>
                    <a:pt x="18262" y="18621"/>
                    <a:pt x="18177" y="18688"/>
                  </a:cubicBezTo>
                  <a:cubicBezTo>
                    <a:pt x="18177" y="18688"/>
                    <a:pt x="18262" y="18892"/>
                    <a:pt x="18177" y="18892"/>
                  </a:cubicBezTo>
                  <a:cubicBezTo>
                    <a:pt x="18177" y="18892"/>
                    <a:pt x="18007" y="18959"/>
                    <a:pt x="17922" y="18959"/>
                  </a:cubicBezTo>
                  <a:cubicBezTo>
                    <a:pt x="17922" y="19027"/>
                    <a:pt x="17837" y="19162"/>
                    <a:pt x="17837" y="19162"/>
                  </a:cubicBezTo>
                  <a:cubicBezTo>
                    <a:pt x="17837" y="19230"/>
                    <a:pt x="17922" y="19230"/>
                    <a:pt x="17922" y="19230"/>
                  </a:cubicBezTo>
                  <a:cubicBezTo>
                    <a:pt x="17922" y="19298"/>
                    <a:pt x="17837" y="19366"/>
                    <a:pt x="17837" y="19366"/>
                  </a:cubicBezTo>
                  <a:cubicBezTo>
                    <a:pt x="17837" y="19433"/>
                    <a:pt x="17922" y="19501"/>
                    <a:pt x="18007" y="19501"/>
                  </a:cubicBezTo>
                  <a:cubicBezTo>
                    <a:pt x="18007" y="19569"/>
                    <a:pt x="18092" y="19772"/>
                    <a:pt x="18092" y="19839"/>
                  </a:cubicBezTo>
                  <a:cubicBezTo>
                    <a:pt x="18092" y="19839"/>
                    <a:pt x="18007" y="19772"/>
                    <a:pt x="17922" y="19839"/>
                  </a:cubicBezTo>
                  <a:cubicBezTo>
                    <a:pt x="17922" y="19839"/>
                    <a:pt x="17837" y="19975"/>
                    <a:pt x="17752" y="19975"/>
                  </a:cubicBezTo>
                  <a:cubicBezTo>
                    <a:pt x="17582" y="20110"/>
                    <a:pt x="17327" y="20110"/>
                    <a:pt x="17157" y="20110"/>
                  </a:cubicBezTo>
                  <a:cubicBezTo>
                    <a:pt x="17072" y="20043"/>
                    <a:pt x="16987" y="19907"/>
                    <a:pt x="16902" y="19907"/>
                  </a:cubicBezTo>
                  <a:cubicBezTo>
                    <a:pt x="16817" y="19907"/>
                    <a:pt x="16732" y="20043"/>
                    <a:pt x="16647" y="20110"/>
                  </a:cubicBezTo>
                  <a:cubicBezTo>
                    <a:pt x="16647" y="20110"/>
                    <a:pt x="16562" y="20178"/>
                    <a:pt x="16477" y="20178"/>
                  </a:cubicBezTo>
                  <a:cubicBezTo>
                    <a:pt x="16307" y="20246"/>
                    <a:pt x="15966" y="20313"/>
                    <a:pt x="15881" y="20449"/>
                  </a:cubicBezTo>
                  <a:cubicBezTo>
                    <a:pt x="15796" y="20517"/>
                    <a:pt x="15881" y="20652"/>
                    <a:pt x="15881" y="20652"/>
                  </a:cubicBezTo>
                  <a:cubicBezTo>
                    <a:pt x="15796" y="20720"/>
                    <a:pt x="15626" y="20720"/>
                    <a:pt x="15626" y="20787"/>
                  </a:cubicBezTo>
                  <a:cubicBezTo>
                    <a:pt x="15456" y="20787"/>
                    <a:pt x="15371" y="20787"/>
                    <a:pt x="15286" y="20787"/>
                  </a:cubicBezTo>
                  <a:cubicBezTo>
                    <a:pt x="15201" y="20855"/>
                    <a:pt x="15201" y="20923"/>
                    <a:pt x="15031" y="20991"/>
                  </a:cubicBezTo>
                  <a:cubicBezTo>
                    <a:pt x="14946" y="21058"/>
                    <a:pt x="14521" y="21126"/>
                    <a:pt x="14351" y="21058"/>
                  </a:cubicBezTo>
                  <a:cubicBezTo>
                    <a:pt x="14266" y="21058"/>
                    <a:pt x="14181" y="20923"/>
                    <a:pt x="14181" y="20923"/>
                  </a:cubicBezTo>
                  <a:cubicBezTo>
                    <a:pt x="14010" y="20923"/>
                    <a:pt x="13755" y="20923"/>
                    <a:pt x="13585" y="20923"/>
                  </a:cubicBezTo>
                  <a:cubicBezTo>
                    <a:pt x="13500" y="20923"/>
                    <a:pt x="13245" y="20855"/>
                    <a:pt x="13160" y="20787"/>
                  </a:cubicBezTo>
                  <a:cubicBezTo>
                    <a:pt x="13075" y="20787"/>
                    <a:pt x="12905" y="20787"/>
                    <a:pt x="12820" y="20787"/>
                  </a:cubicBezTo>
                  <a:cubicBezTo>
                    <a:pt x="12650" y="20855"/>
                    <a:pt x="12480" y="20923"/>
                    <a:pt x="12395" y="20923"/>
                  </a:cubicBezTo>
                  <a:cubicBezTo>
                    <a:pt x="12310" y="20923"/>
                    <a:pt x="12225" y="20720"/>
                    <a:pt x="12140" y="20720"/>
                  </a:cubicBezTo>
                  <a:cubicBezTo>
                    <a:pt x="12055" y="20720"/>
                    <a:pt x="11885" y="20652"/>
                    <a:pt x="11799" y="20720"/>
                  </a:cubicBezTo>
                  <a:cubicBezTo>
                    <a:pt x="11799" y="20787"/>
                    <a:pt x="11970" y="20991"/>
                    <a:pt x="11970" y="21058"/>
                  </a:cubicBezTo>
                  <a:cubicBezTo>
                    <a:pt x="11970" y="21126"/>
                    <a:pt x="11885" y="21261"/>
                    <a:pt x="11799" y="21261"/>
                  </a:cubicBezTo>
                  <a:cubicBezTo>
                    <a:pt x="11714" y="21261"/>
                    <a:pt x="11714" y="21058"/>
                    <a:pt x="11629" y="20991"/>
                  </a:cubicBezTo>
                  <a:cubicBezTo>
                    <a:pt x="11544" y="20991"/>
                    <a:pt x="11289" y="21058"/>
                    <a:pt x="11204" y="21126"/>
                  </a:cubicBezTo>
                  <a:cubicBezTo>
                    <a:pt x="11204" y="21194"/>
                    <a:pt x="11289" y="21261"/>
                    <a:pt x="11204" y="21329"/>
                  </a:cubicBezTo>
                  <a:cubicBezTo>
                    <a:pt x="11119" y="21329"/>
                    <a:pt x="10949" y="21329"/>
                    <a:pt x="10864" y="21329"/>
                  </a:cubicBezTo>
                  <a:cubicBezTo>
                    <a:pt x="10779" y="21261"/>
                    <a:pt x="10949" y="21058"/>
                    <a:pt x="10864" y="20991"/>
                  </a:cubicBezTo>
                  <a:cubicBezTo>
                    <a:pt x="10779" y="20923"/>
                    <a:pt x="10694" y="20923"/>
                    <a:pt x="10609" y="20923"/>
                  </a:cubicBezTo>
                  <a:cubicBezTo>
                    <a:pt x="10524" y="20923"/>
                    <a:pt x="10354" y="20923"/>
                    <a:pt x="10269" y="20923"/>
                  </a:cubicBezTo>
                  <a:cubicBezTo>
                    <a:pt x="10184" y="20991"/>
                    <a:pt x="10014" y="21058"/>
                    <a:pt x="9929" y="21126"/>
                  </a:cubicBezTo>
                  <a:cubicBezTo>
                    <a:pt x="9929" y="21194"/>
                    <a:pt x="10014" y="21261"/>
                    <a:pt x="9929" y="21329"/>
                  </a:cubicBezTo>
                  <a:cubicBezTo>
                    <a:pt x="9929" y="21397"/>
                    <a:pt x="9673" y="21465"/>
                    <a:pt x="9588" y="21465"/>
                  </a:cubicBezTo>
                  <a:cubicBezTo>
                    <a:pt x="9503" y="21465"/>
                    <a:pt x="9333" y="21600"/>
                    <a:pt x="9248" y="21532"/>
                  </a:cubicBezTo>
                  <a:cubicBezTo>
                    <a:pt x="9248" y="21532"/>
                    <a:pt x="9248" y="21329"/>
                    <a:pt x="9163" y="21261"/>
                  </a:cubicBezTo>
                  <a:cubicBezTo>
                    <a:pt x="9078" y="21261"/>
                    <a:pt x="8993" y="21126"/>
                    <a:pt x="8823" y="21126"/>
                  </a:cubicBezTo>
                  <a:cubicBezTo>
                    <a:pt x="8823" y="21126"/>
                    <a:pt x="8653" y="21194"/>
                    <a:pt x="8653" y="21261"/>
                  </a:cubicBezTo>
                  <a:cubicBezTo>
                    <a:pt x="8568" y="21261"/>
                    <a:pt x="8568" y="21397"/>
                    <a:pt x="8568" y="21397"/>
                  </a:cubicBezTo>
                  <a:cubicBezTo>
                    <a:pt x="8483" y="21465"/>
                    <a:pt x="8228" y="21465"/>
                    <a:pt x="8143" y="21397"/>
                  </a:cubicBezTo>
                  <a:cubicBezTo>
                    <a:pt x="8058" y="21397"/>
                    <a:pt x="7973" y="21329"/>
                    <a:pt x="7973" y="21261"/>
                  </a:cubicBezTo>
                  <a:cubicBezTo>
                    <a:pt x="7888" y="21261"/>
                    <a:pt x="7803" y="21261"/>
                    <a:pt x="7803" y="21194"/>
                  </a:cubicBezTo>
                  <a:cubicBezTo>
                    <a:pt x="7803" y="21194"/>
                    <a:pt x="7718" y="21194"/>
                    <a:pt x="7718" y="21126"/>
                  </a:cubicBezTo>
                  <a:cubicBezTo>
                    <a:pt x="7718" y="21058"/>
                    <a:pt x="7973" y="20923"/>
                    <a:pt x="7973" y="20855"/>
                  </a:cubicBezTo>
                  <a:cubicBezTo>
                    <a:pt x="7888" y="20787"/>
                    <a:pt x="7888" y="20720"/>
                    <a:pt x="7803" y="20720"/>
                  </a:cubicBezTo>
                  <a:cubicBezTo>
                    <a:pt x="7718" y="20652"/>
                    <a:pt x="7548" y="20652"/>
                    <a:pt x="7462" y="20584"/>
                  </a:cubicBezTo>
                  <a:cubicBezTo>
                    <a:pt x="7462" y="20517"/>
                    <a:pt x="7633" y="20313"/>
                    <a:pt x="7633" y="20246"/>
                  </a:cubicBezTo>
                  <a:cubicBezTo>
                    <a:pt x="7633" y="20178"/>
                    <a:pt x="7548" y="19975"/>
                    <a:pt x="7462" y="19907"/>
                  </a:cubicBezTo>
                  <a:cubicBezTo>
                    <a:pt x="7462" y="19907"/>
                    <a:pt x="7207" y="19907"/>
                    <a:pt x="7122" y="19907"/>
                  </a:cubicBezTo>
                  <a:cubicBezTo>
                    <a:pt x="7037" y="19975"/>
                    <a:pt x="6867" y="20110"/>
                    <a:pt x="6697" y="20043"/>
                  </a:cubicBezTo>
                  <a:cubicBezTo>
                    <a:pt x="6612" y="19975"/>
                    <a:pt x="6612" y="19704"/>
                    <a:pt x="6442" y="19636"/>
                  </a:cubicBezTo>
                  <a:cubicBezTo>
                    <a:pt x="6357" y="19569"/>
                    <a:pt x="6102" y="19501"/>
                    <a:pt x="5932" y="19501"/>
                  </a:cubicBezTo>
                  <a:cubicBezTo>
                    <a:pt x="5847" y="19366"/>
                    <a:pt x="5677" y="19162"/>
                    <a:pt x="5677" y="19095"/>
                  </a:cubicBezTo>
                  <a:cubicBezTo>
                    <a:pt x="5677" y="18959"/>
                    <a:pt x="5762" y="18824"/>
                    <a:pt x="5762" y="18688"/>
                  </a:cubicBezTo>
                  <a:cubicBezTo>
                    <a:pt x="5762" y="18621"/>
                    <a:pt x="5847" y="18485"/>
                    <a:pt x="5762" y="18350"/>
                  </a:cubicBezTo>
                  <a:cubicBezTo>
                    <a:pt x="5762" y="18282"/>
                    <a:pt x="5592" y="18147"/>
                    <a:pt x="5507" y="18079"/>
                  </a:cubicBezTo>
                  <a:cubicBezTo>
                    <a:pt x="5422" y="18011"/>
                    <a:pt x="5251" y="17876"/>
                    <a:pt x="5166" y="17808"/>
                  </a:cubicBezTo>
                  <a:cubicBezTo>
                    <a:pt x="5081" y="17673"/>
                    <a:pt x="5081" y="17402"/>
                    <a:pt x="4996" y="17334"/>
                  </a:cubicBezTo>
                  <a:cubicBezTo>
                    <a:pt x="4996" y="17199"/>
                    <a:pt x="4656" y="17131"/>
                    <a:pt x="4571" y="17063"/>
                  </a:cubicBezTo>
                  <a:cubicBezTo>
                    <a:pt x="4486" y="16996"/>
                    <a:pt x="4486" y="16792"/>
                    <a:pt x="4401" y="16725"/>
                  </a:cubicBezTo>
                  <a:cubicBezTo>
                    <a:pt x="4401" y="16657"/>
                    <a:pt x="4316" y="16386"/>
                    <a:pt x="4146" y="16318"/>
                  </a:cubicBezTo>
                  <a:cubicBezTo>
                    <a:pt x="4146" y="16251"/>
                    <a:pt x="3976" y="16251"/>
                    <a:pt x="3891" y="16183"/>
                  </a:cubicBezTo>
                  <a:cubicBezTo>
                    <a:pt x="3806" y="16183"/>
                    <a:pt x="3721" y="15980"/>
                    <a:pt x="3636" y="15980"/>
                  </a:cubicBezTo>
                  <a:cubicBezTo>
                    <a:pt x="3551" y="15980"/>
                    <a:pt x="3381" y="15980"/>
                    <a:pt x="3381" y="16048"/>
                  </a:cubicBezTo>
                  <a:cubicBezTo>
                    <a:pt x="3296" y="16115"/>
                    <a:pt x="3381" y="16251"/>
                    <a:pt x="3381" y="16318"/>
                  </a:cubicBezTo>
                  <a:cubicBezTo>
                    <a:pt x="3381" y="16386"/>
                    <a:pt x="3296" y="16386"/>
                    <a:pt x="3210" y="16454"/>
                  </a:cubicBezTo>
                  <a:cubicBezTo>
                    <a:pt x="3125" y="16454"/>
                    <a:pt x="2955" y="16386"/>
                    <a:pt x="2870" y="16454"/>
                  </a:cubicBezTo>
                  <a:cubicBezTo>
                    <a:pt x="2785" y="16454"/>
                    <a:pt x="2785" y="16589"/>
                    <a:pt x="2700" y="16589"/>
                  </a:cubicBezTo>
                  <a:cubicBezTo>
                    <a:pt x="2700" y="16589"/>
                    <a:pt x="2615" y="16589"/>
                    <a:pt x="2530" y="16589"/>
                  </a:cubicBezTo>
                  <a:cubicBezTo>
                    <a:pt x="2445" y="16589"/>
                    <a:pt x="2105" y="16522"/>
                    <a:pt x="2020" y="16522"/>
                  </a:cubicBezTo>
                  <a:cubicBezTo>
                    <a:pt x="1935" y="16522"/>
                    <a:pt x="1850" y="16589"/>
                    <a:pt x="1765" y="16522"/>
                  </a:cubicBezTo>
                  <a:cubicBezTo>
                    <a:pt x="1680" y="16522"/>
                    <a:pt x="1510" y="16318"/>
                    <a:pt x="1425" y="16251"/>
                  </a:cubicBezTo>
                  <a:cubicBezTo>
                    <a:pt x="1425" y="16183"/>
                    <a:pt x="1510" y="15980"/>
                    <a:pt x="1510" y="15912"/>
                  </a:cubicBezTo>
                  <a:cubicBezTo>
                    <a:pt x="1510" y="15845"/>
                    <a:pt x="1510" y="15641"/>
                    <a:pt x="1425" y="15574"/>
                  </a:cubicBezTo>
                  <a:cubicBezTo>
                    <a:pt x="1425" y="15506"/>
                    <a:pt x="1255" y="15438"/>
                    <a:pt x="1255" y="15438"/>
                  </a:cubicBezTo>
                  <a:cubicBezTo>
                    <a:pt x="1170" y="15438"/>
                    <a:pt x="1085" y="15506"/>
                    <a:pt x="914" y="15506"/>
                  </a:cubicBezTo>
                  <a:cubicBezTo>
                    <a:pt x="829" y="15438"/>
                    <a:pt x="829" y="15303"/>
                    <a:pt x="744" y="15235"/>
                  </a:cubicBezTo>
                  <a:cubicBezTo>
                    <a:pt x="744" y="15167"/>
                    <a:pt x="489" y="15167"/>
                    <a:pt x="404" y="15167"/>
                  </a:cubicBezTo>
                  <a:cubicBezTo>
                    <a:pt x="319" y="15100"/>
                    <a:pt x="234" y="14829"/>
                    <a:pt x="149" y="14761"/>
                  </a:cubicBezTo>
                  <a:cubicBezTo>
                    <a:pt x="149" y="14693"/>
                    <a:pt x="64" y="14693"/>
                    <a:pt x="64" y="1462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7DAAABB5-4FC1-465D-9C3D-08C546B3F99D}"/>
                </a:ext>
              </a:extLst>
            </p:cNvPr>
            <p:cNvSpPr/>
            <p:nvPr/>
          </p:nvSpPr>
          <p:spPr>
            <a:xfrm>
              <a:off x="2746461" y="1748298"/>
              <a:ext cx="1655123" cy="2078273"/>
            </a:xfrm>
            <a:custGeom>
              <a:avLst/>
              <a:gdLst/>
              <a:ahLst/>
              <a:cxnLst>
                <a:cxn ang="0">
                  <a:pos x="wd2" y="hd2"/>
                </a:cxn>
                <a:cxn ang="5400000">
                  <a:pos x="wd2" y="hd2"/>
                </a:cxn>
                <a:cxn ang="10800000">
                  <a:pos x="wd2" y="hd2"/>
                </a:cxn>
                <a:cxn ang="16200000">
                  <a:pos x="wd2" y="hd2"/>
                </a:cxn>
              </a:cxnLst>
              <a:rect l="0" t="0" r="r" b="b"/>
              <a:pathLst>
                <a:path w="21557" h="21551" extrusionOk="0">
                  <a:moveTo>
                    <a:pt x="64" y="14626"/>
                  </a:moveTo>
                  <a:cubicBezTo>
                    <a:pt x="64" y="14626"/>
                    <a:pt x="64" y="14626"/>
                    <a:pt x="64" y="14626"/>
                  </a:cubicBezTo>
                  <a:cubicBezTo>
                    <a:pt x="-21" y="14490"/>
                    <a:pt x="-21" y="14219"/>
                    <a:pt x="64" y="14084"/>
                  </a:cubicBezTo>
                  <a:cubicBezTo>
                    <a:pt x="64" y="13949"/>
                    <a:pt x="149" y="13745"/>
                    <a:pt x="149" y="13610"/>
                  </a:cubicBezTo>
                  <a:cubicBezTo>
                    <a:pt x="149" y="13542"/>
                    <a:pt x="149" y="13407"/>
                    <a:pt x="149" y="13407"/>
                  </a:cubicBezTo>
                  <a:cubicBezTo>
                    <a:pt x="234" y="13339"/>
                    <a:pt x="404" y="13271"/>
                    <a:pt x="489" y="13204"/>
                  </a:cubicBezTo>
                  <a:cubicBezTo>
                    <a:pt x="574" y="13136"/>
                    <a:pt x="744" y="12933"/>
                    <a:pt x="744" y="12865"/>
                  </a:cubicBezTo>
                  <a:cubicBezTo>
                    <a:pt x="829" y="12797"/>
                    <a:pt x="744" y="12594"/>
                    <a:pt x="744" y="12527"/>
                  </a:cubicBezTo>
                  <a:cubicBezTo>
                    <a:pt x="829" y="12391"/>
                    <a:pt x="914" y="12120"/>
                    <a:pt x="914" y="12053"/>
                  </a:cubicBezTo>
                  <a:cubicBezTo>
                    <a:pt x="999" y="11985"/>
                    <a:pt x="1085" y="11850"/>
                    <a:pt x="1170" y="11714"/>
                  </a:cubicBezTo>
                  <a:cubicBezTo>
                    <a:pt x="1170" y="11646"/>
                    <a:pt x="1085" y="11376"/>
                    <a:pt x="1170" y="11308"/>
                  </a:cubicBezTo>
                  <a:cubicBezTo>
                    <a:pt x="1170" y="11240"/>
                    <a:pt x="1340" y="11105"/>
                    <a:pt x="1425" y="11037"/>
                  </a:cubicBezTo>
                  <a:cubicBezTo>
                    <a:pt x="1510" y="11037"/>
                    <a:pt x="1680" y="11037"/>
                    <a:pt x="1765" y="11037"/>
                  </a:cubicBezTo>
                  <a:cubicBezTo>
                    <a:pt x="1850" y="11037"/>
                    <a:pt x="1935" y="11105"/>
                    <a:pt x="2020" y="11172"/>
                  </a:cubicBezTo>
                  <a:cubicBezTo>
                    <a:pt x="2105" y="11172"/>
                    <a:pt x="2190" y="11172"/>
                    <a:pt x="2275" y="11105"/>
                  </a:cubicBezTo>
                  <a:cubicBezTo>
                    <a:pt x="2360" y="11105"/>
                    <a:pt x="2360" y="10902"/>
                    <a:pt x="2445" y="10834"/>
                  </a:cubicBezTo>
                  <a:cubicBezTo>
                    <a:pt x="2530" y="10766"/>
                    <a:pt x="2700" y="10766"/>
                    <a:pt x="2785" y="10766"/>
                  </a:cubicBezTo>
                  <a:cubicBezTo>
                    <a:pt x="2870" y="10766"/>
                    <a:pt x="2955" y="10766"/>
                    <a:pt x="3040" y="10766"/>
                  </a:cubicBezTo>
                  <a:cubicBezTo>
                    <a:pt x="3125" y="10698"/>
                    <a:pt x="3296" y="10631"/>
                    <a:pt x="3296" y="10563"/>
                  </a:cubicBezTo>
                  <a:cubicBezTo>
                    <a:pt x="3466" y="10563"/>
                    <a:pt x="3636" y="10631"/>
                    <a:pt x="3806" y="10563"/>
                  </a:cubicBezTo>
                  <a:cubicBezTo>
                    <a:pt x="3806" y="10563"/>
                    <a:pt x="3891" y="10428"/>
                    <a:pt x="3976" y="10360"/>
                  </a:cubicBezTo>
                  <a:cubicBezTo>
                    <a:pt x="3976" y="10292"/>
                    <a:pt x="3891" y="10157"/>
                    <a:pt x="3976" y="10089"/>
                  </a:cubicBezTo>
                  <a:cubicBezTo>
                    <a:pt x="3976" y="10021"/>
                    <a:pt x="4061" y="9886"/>
                    <a:pt x="4146" y="9886"/>
                  </a:cubicBezTo>
                  <a:cubicBezTo>
                    <a:pt x="4231" y="9818"/>
                    <a:pt x="4486" y="9886"/>
                    <a:pt x="4571" y="9818"/>
                  </a:cubicBezTo>
                  <a:cubicBezTo>
                    <a:pt x="4656" y="9818"/>
                    <a:pt x="4741" y="9683"/>
                    <a:pt x="4826" y="9615"/>
                  </a:cubicBezTo>
                  <a:cubicBezTo>
                    <a:pt x="4911" y="9547"/>
                    <a:pt x="4911" y="9276"/>
                    <a:pt x="4996" y="9209"/>
                  </a:cubicBezTo>
                  <a:cubicBezTo>
                    <a:pt x="4996" y="9141"/>
                    <a:pt x="5166" y="9006"/>
                    <a:pt x="5166" y="8938"/>
                  </a:cubicBezTo>
                  <a:cubicBezTo>
                    <a:pt x="5166" y="8870"/>
                    <a:pt x="4996" y="8735"/>
                    <a:pt x="5081" y="8667"/>
                  </a:cubicBezTo>
                  <a:cubicBezTo>
                    <a:pt x="5166" y="8532"/>
                    <a:pt x="5422" y="8532"/>
                    <a:pt x="5507" y="8532"/>
                  </a:cubicBezTo>
                  <a:cubicBezTo>
                    <a:pt x="5592" y="8464"/>
                    <a:pt x="5592" y="8193"/>
                    <a:pt x="5592" y="8125"/>
                  </a:cubicBezTo>
                  <a:cubicBezTo>
                    <a:pt x="5592" y="8058"/>
                    <a:pt x="5592" y="7922"/>
                    <a:pt x="5592" y="7922"/>
                  </a:cubicBezTo>
                  <a:cubicBezTo>
                    <a:pt x="5592" y="7787"/>
                    <a:pt x="5762" y="7584"/>
                    <a:pt x="5677" y="7516"/>
                  </a:cubicBezTo>
                  <a:cubicBezTo>
                    <a:pt x="5677" y="7448"/>
                    <a:pt x="5422" y="7448"/>
                    <a:pt x="5422" y="7381"/>
                  </a:cubicBezTo>
                  <a:cubicBezTo>
                    <a:pt x="5336" y="7313"/>
                    <a:pt x="5507" y="7177"/>
                    <a:pt x="5592" y="7110"/>
                  </a:cubicBezTo>
                  <a:cubicBezTo>
                    <a:pt x="5592" y="7110"/>
                    <a:pt x="5762" y="7042"/>
                    <a:pt x="5762" y="6974"/>
                  </a:cubicBezTo>
                  <a:cubicBezTo>
                    <a:pt x="5762" y="6907"/>
                    <a:pt x="5677" y="6839"/>
                    <a:pt x="5762" y="6771"/>
                  </a:cubicBezTo>
                  <a:cubicBezTo>
                    <a:pt x="5762" y="6703"/>
                    <a:pt x="5932" y="6703"/>
                    <a:pt x="6017" y="6703"/>
                  </a:cubicBezTo>
                  <a:cubicBezTo>
                    <a:pt x="6017" y="6636"/>
                    <a:pt x="6102" y="6568"/>
                    <a:pt x="6017" y="6500"/>
                  </a:cubicBezTo>
                  <a:cubicBezTo>
                    <a:pt x="6017" y="6500"/>
                    <a:pt x="5932" y="6433"/>
                    <a:pt x="5932" y="6433"/>
                  </a:cubicBezTo>
                  <a:cubicBezTo>
                    <a:pt x="5847" y="6433"/>
                    <a:pt x="5762" y="6433"/>
                    <a:pt x="5762" y="6433"/>
                  </a:cubicBezTo>
                  <a:cubicBezTo>
                    <a:pt x="5677" y="6433"/>
                    <a:pt x="5592" y="6365"/>
                    <a:pt x="5592" y="6229"/>
                  </a:cubicBezTo>
                  <a:cubicBezTo>
                    <a:pt x="5507" y="6229"/>
                    <a:pt x="5507" y="6229"/>
                    <a:pt x="5507" y="6229"/>
                  </a:cubicBezTo>
                  <a:cubicBezTo>
                    <a:pt x="5507" y="6162"/>
                    <a:pt x="5422" y="5959"/>
                    <a:pt x="5422" y="5891"/>
                  </a:cubicBezTo>
                  <a:cubicBezTo>
                    <a:pt x="5422" y="5891"/>
                    <a:pt x="5592" y="5755"/>
                    <a:pt x="5592" y="5688"/>
                  </a:cubicBezTo>
                  <a:cubicBezTo>
                    <a:pt x="5592" y="5620"/>
                    <a:pt x="5507" y="5552"/>
                    <a:pt x="5507" y="5485"/>
                  </a:cubicBezTo>
                  <a:cubicBezTo>
                    <a:pt x="5507" y="5417"/>
                    <a:pt x="5336" y="5417"/>
                    <a:pt x="5336" y="5349"/>
                  </a:cubicBezTo>
                  <a:cubicBezTo>
                    <a:pt x="5251" y="5349"/>
                    <a:pt x="5166" y="5146"/>
                    <a:pt x="5166" y="5078"/>
                  </a:cubicBezTo>
                  <a:cubicBezTo>
                    <a:pt x="5166" y="5011"/>
                    <a:pt x="5336" y="4875"/>
                    <a:pt x="5422" y="4875"/>
                  </a:cubicBezTo>
                  <a:cubicBezTo>
                    <a:pt x="5507" y="4808"/>
                    <a:pt x="5762" y="4875"/>
                    <a:pt x="5847" y="4875"/>
                  </a:cubicBezTo>
                  <a:cubicBezTo>
                    <a:pt x="5932" y="4875"/>
                    <a:pt x="6187" y="4808"/>
                    <a:pt x="6272" y="4740"/>
                  </a:cubicBezTo>
                  <a:cubicBezTo>
                    <a:pt x="6272" y="4672"/>
                    <a:pt x="6442" y="4537"/>
                    <a:pt x="6442" y="4469"/>
                  </a:cubicBezTo>
                  <a:cubicBezTo>
                    <a:pt x="6527" y="4401"/>
                    <a:pt x="6697" y="4130"/>
                    <a:pt x="6697" y="4063"/>
                  </a:cubicBezTo>
                  <a:cubicBezTo>
                    <a:pt x="6697" y="3927"/>
                    <a:pt x="6697" y="3724"/>
                    <a:pt x="6612" y="3656"/>
                  </a:cubicBezTo>
                  <a:cubicBezTo>
                    <a:pt x="6612" y="3589"/>
                    <a:pt x="6527" y="3589"/>
                    <a:pt x="6442" y="3521"/>
                  </a:cubicBezTo>
                  <a:cubicBezTo>
                    <a:pt x="6442" y="3453"/>
                    <a:pt x="6357" y="3318"/>
                    <a:pt x="6357" y="3250"/>
                  </a:cubicBezTo>
                  <a:cubicBezTo>
                    <a:pt x="6272" y="3182"/>
                    <a:pt x="6272" y="2979"/>
                    <a:pt x="6187" y="2912"/>
                  </a:cubicBezTo>
                  <a:cubicBezTo>
                    <a:pt x="6102" y="2844"/>
                    <a:pt x="5932" y="2912"/>
                    <a:pt x="5932" y="2844"/>
                  </a:cubicBezTo>
                  <a:cubicBezTo>
                    <a:pt x="5847" y="2844"/>
                    <a:pt x="5677" y="2708"/>
                    <a:pt x="5677" y="2641"/>
                  </a:cubicBezTo>
                  <a:cubicBezTo>
                    <a:pt x="5592" y="2573"/>
                    <a:pt x="5592" y="2438"/>
                    <a:pt x="5592" y="2302"/>
                  </a:cubicBezTo>
                  <a:cubicBezTo>
                    <a:pt x="5592" y="2302"/>
                    <a:pt x="5592" y="2234"/>
                    <a:pt x="5677" y="2167"/>
                  </a:cubicBezTo>
                  <a:cubicBezTo>
                    <a:pt x="5677" y="2099"/>
                    <a:pt x="5762" y="2099"/>
                    <a:pt x="5762" y="2031"/>
                  </a:cubicBezTo>
                  <a:cubicBezTo>
                    <a:pt x="5847" y="1964"/>
                    <a:pt x="6017" y="1896"/>
                    <a:pt x="6187" y="1828"/>
                  </a:cubicBezTo>
                  <a:cubicBezTo>
                    <a:pt x="6272" y="1828"/>
                    <a:pt x="6527" y="1828"/>
                    <a:pt x="6697" y="1828"/>
                  </a:cubicBezTo>
                  <a:cubicBezTo>
                    <a:pt x="6782" y="1761"/>
                    <a:pt x="6952" y="1625"/>
                    <a:pt x="7037" y="1557"/>
                  </a:cubicBezTo>
                  <a:cubicBezTo>
                    <a:pt x="7122" y="1557"/>
                    <a:pt x="7292" y="1490"/>
                    <a:pt x="7377" y="1490"/>
                  </a:cubicBezTo>
                  <a:cubicBezTo>
                    <a:pt x="7462" y="1422"/>
                    <a:pt x="7633" y="1422"/>
                    <a:pt x="7718" y="1422"/>
                  </a:cubicBezTo>
                  <a:cubicBezTo>
                    <a:pt x="7888" y="1422"/>
                    <a:pt x="8143" y="1354"/>
                    <a:pt x="8313" y="1354"/>
                  </a:cubicBezTo>
                  <a:cubicBezTo>
                    <a:pt x="8398" y="1422"/>
                    <a:pt x="8398" y="1490"/>
                    <a:pt x="8483" y="1557"/>
                  </a:cubicBezTo>
                  <a:cubicBezTo>
                    <a:pt x="8568" y="1557"/>
                    <a:pt x="8653" y="1490"/>
                    <a:pt x="8823" y="1490"/>
                  </a:cubicBezTo>
                  <a:cubicBezTo>
                    <a:pt x="8908" y="1422"/>
                    <a:pt x="9163" y="1354"/>
                    <a:pt x="9248" y="1287"/>
                  </a:cubicBezTo>
                  <a:cubicBezTo>
                    <a:pt x="9248" y="1219"/>
                    <a:pt x="9333" y="1083"/>
                    <a:pt x="9333" y="1083"/>
                  </a:cubicBezTo>
                  <a:cubicBezTo>
                    <a:pt x="9418" y="948"/>
                    <a:pt x="9418" y="813"/>
                    <a:pt x="9503" y="745"/>
                  </a:cubicBezTo>
                  <a:cubicBezTo>
                    <a:pt x="9588" y="677"/>
                    <a:pt x="9759" y="677"/>
                    <a:pt x="9844" y="609"/>
                  </a:cubicBezTo>
                  <a:cubicBezTo>
                    <a:pt x="9844" y="609"/>
                    <a:pt x="10014" y="542"/>
                    <a:pt x="10014" y="474"/>
                  </a:cubicBezTo>
                  <a:cubicBezTo>
                    <a:pt x="10014" y="406"/>
                    <a:pt x="9929" y="339"/>
                    <a:pt x="9929" y="271"/>
                  </a:cubicBezTo>
                  <a:cubicBezTo>
                    <a:pt x="9929" y="203"/>
                    <a:pt x="10014" y="135"/>
                    <a:pt x="10099" y="68"/>
                  </a:cubicBezTo>
                  <a:cubicBezTo>
                    <a:pt x="10099" y="68"/>
                    <a:pt x="10269" y="0"/>
                    <a:pt x="10354" y="0"/>
                  </a:cubicBezTo>
                  <a:cubicBezTo>
                    <a:pt x="10354" y="68"/>
                    <a:pt x="10439" y="135"/>
                    <a:pt x="10524" y="135"/>
                  </a:cubicBezTo>
                  <a:cubicBezTo>
                    <a:pt x="10524" y="203"/>
                    <a:pt x="10439" y="339"/>
                    <a:pt x="10524" y="339"/>
                  </a:cubicBezTo>
                  <a:cubicBezTo>
                    <a:pt x="10524" y="474"/>
                    <a:pt x="10694" y="542"/>
                    <a:pt x="10779" y="609"/>
                  </a:cubicBezTo>
                  <a:cubicBezTo>
                    <a:pt x="10779" y="677"/>
                    <a:pt x="10779" y="813"/>
                    <a:pt x="10779" y="813"/>
                  </a:cubicBezTo>
                  <a:cubicBezTo>
                    <a:pt x="10779" y="880"/>
                    <a:pt x="10694" y="1083"/>
                    <a:pt x="10779" y="1151"/>
                  </a:cubicBezTo>
                  <a:cubicBezTo>
                    <a:pt x="10779" y="1219"/>
                    <a:pt x="10864" y="1287"/>
                    <a:pt x="10864" y="1354"/>
                  </a:cubicBezTo>
                  <a:cubicBezTo>
                    <a:pt x="10949" y="1422"/>
                    <a:pt x="11034" y="1557"/>
                    <a:pt x="11034" y="1693"/>
                  </a:cubicBezTo>
                  <a:cubicBezTo>
                    <a:pt x="11034" y="1761"/>
                    <a:pt x="10864" y="1964"/>
                    <a:pt x="10864" y="2099"/>
                  </a:cubicBezTo>
                  <a:cubicBezTo>
                    <a:pt x="10864" y="2099"/>
                    <a:pt x="11034" y="2167"/>
                    <a:pt x="11119" y="2167"/>
                  </a:cubicBezTo>
                  <a:cubicBezTo>
                    <a:pt x="11119" y="2234"/>
                    <a:pt x="11119" y="2438"/>
                    <a:pt x="11204" y="2505"/>
                  </a:cubicBezTo>
                  <a:cubicBezTo>
                    <a:pt x="11204" y="2505"/>
                    <a:pt x="11374" y="2505"/>
                    <a:pt x="11374" y="2573"/>
                  </a:cubicBezTo>
                  <a:cubicBezTo>
                    <a:pt x="11459" y="2573"/>
                    <a:pt x="11629" y="2708"/>
                    <a:pt x="11629" y="2776"/>
                  </a:cubicBezTo>
                  <a:cubicBezTo>
                    <a:pt x="11714" y="2776"/>
                    <a:pt x="11629" y="2979"/>
                    <a:pt x="11714" y="3047"/>
                  </a:cubicBezTo>
                  <a:cubicBezTo>
                    <a:pt x="11799" y="3115"/>
                    <a:pt x="11970" y="3182"/>
                    <a:pt x="12055" y="3182"/>
                  </a:cubicBezTo>
                  <a:cubicBezTo>
                    <a:pt x="12055" y="3250"/>
                    <a:pt x="12225" y="3318"/>
                    <a:pt x="12225" y="3318"/>
                  </a:cubicBezTo>
                  <a:cubicBezTo>
                    <a:pt x="12225" y="3386"/>
                    <a:pt x="12140" y="3589"/>
                    <a:pt x="12140" y="3656"/>
                  </a:cubicBezTo>
                  <a:cubicBezTo>
                    <a:pt x="12140" y="3724"/>
                    <a:pt x="12225" y="3860"/>
                    <a:pt x="12310" y="3860"/>
                  </a:cubicBezTo>
                  <a:cubicBezTo>
                    <a:pt x="12310" y="3927"/>
                    <a:pt x="12480" y="3927"/>
                    <a:pt x="12480" y="3995"/>
                  </a:cubicBezTo>
                  <a:cubicBezTo>
                    <a:pt x="12650" y="3995"/>
                    <a:pt x="12735" y="3927"/>
                    <a:pt x="12820" y="3995"/>
                  </a:cubicBezTo>
                  <a:cubicBezTo>
                    <a:pt x="12820" y="3995"/>
                    <a:pt x="12905" y="4130"/>
                    <a:pt x="12990" y="4130"/>
                  </a:cubicBezTo>
                  <a:cubicBezTo>
                    <a:pt x="13075" y="4130"/>
                    <a:pt x="13245" y="4130"/>
                    <a:pt x="13245" y="4198"/>
                  </a:cubicBezTo>
                  <a:cubicBezTo>
                    <a:pt x="13415" y="4266"/>
                    <a:pt x="13415" y="4469"/>
                    <a:pt x="13500" y="4537"/>
                  </a:cubicBezTo>
                  <a:cubicBezTo>
                    <a:pt x="13500" y="4672"/>
                    <a:pt x="13415" y="4808"/>
                    <a:pt x="13500" y="4875"/>
                  </a:cubicBezTo>
                  <a:cubicBezTo>
                    <a:pt x="13500" y="4943"/>
                    <a:pt x="13670" y="5011"/>
                    <a:pt x="13670" y="5078"/>
                  </a:cubicBezTo>
                  <a:cubicBezTo>
                    <a:pt x="13755" y="5078"/>
                    <a:pt x="13670" y="5214"/>
                    <a:pt x="13670" y="5282"/>
                  </a:cubicBezTo>
                  <a:cubicBezTo>
                    <a:pt x="13670" y="5349"/>
                    <a:pt x="13585" y="5417"/>
                    <a:pt x="13585" y="5417"/>
                  </a:cubicBezTo>
                  <a:cubicBezTo>
                    <a:pt x="13585" y="5485"/>
                    <a:pt x="13670" y="5552"/>
                    <a:pt x="13670" y="5552"/>
                  </a:cubicBezTo>
                  <a:cubicBezTo>
                    <a:pt x="13755" y="5552"/>
                    <a:pt x="13925" y="5552"/>
                    <a:pt x="14010" y="5552"/>
                  </a:cubicBezTo>
                  <a:cubicBezTo>
                    <a:pt x="14010" y="5552"/>
                    <a:pt x="14181" y="5552"/>
                    <a:pt x="14181" y="5552"/>
                  </a:cubicBezTo>
                  <a:cubicBezTo>
                    <a:pt x="14181" y="5485"/>
                    <a:pt x="14181" y="5417"/>
                    <a:pt x="14266" y="5417"/>
                  </a:cubicBezTo>
                  <a:cubicBezTo>
                    <a:pt x="14266" y="5349"/>
                    <a:pt x="14436" y="5417"/>
                    <a:pt x="14521" y="5417"/>
                  </a:cubicBezTo>
                  <a:cubicBezTo>
                    <a:pt x="14606" y="5417"/>
                    <a:pt x="14691" y="5417"/>
                    <a:pt x="14776" y="5417"/>
                  </a:cubicBezTo>
                  <a:cubicBezTo>
                    <a:pt x="14776" y="5349"/>
                    <a:pt x="14861" y="5349"/>
                    <a:pt x="14861" y="5282"/>
                  </a:cubicBezTo>
                  <a:cubicBezTo>
                    <a:pt x="14946" y="5282"/>
                    <a:pt x="14861" y="5146"/>
                    <a:pt x="14861" y="5078"/>
                  </a:cubicBezTo>
                  <a:cubicBezTo>
                    <a:pt x="14946" y="5078"/>
                    <a:pt x="15031" y="5011"/>
                    <a:pt x="15201" y="5078"/>
                  </a:cubicBezTo>
                  <a:cubicBezTo>
                    <a:pt x="15201" y="5078"/>
                    <a:pt x="15371" y="5146"/>
                    <a:pt x="15456" y="5282"/>
                  </a:cubicBezTo>
                  <a:cubicBezTo>
                    <a:pt x="15456" y="5282"/>
                    <a:pt x="15541" y="5417"/>
                    <a:pt x="15626" y="5417"/>
                  </a:cubicBezTo>
                  <a:cubicBezTo>
                    <a:pt x="15711" y="5417"/>
                    <a:pt x="15796" y="5282"/>
                    <a:pt x="15881" y="5214"/>
                  </a:cubicBezTo>
                  <a:cubicBezTo>
                    <a:pt x="15881" y="5214"/>
                    <a:pt x="15881" y="5078"/>
                    <a:pt x="15966" y="5078"/>
                  </a:cubicBezTo>
                  <a:cubicBezTo>
                    <a:pt x="15966" y="5078"/>
                    <a:pt x="16136" y="5078"/>
                    <a:pt x="16136" y="5078"/>
                  </a:cubicBezTo>
                  <a:cubicBezTo>
                    <a:pt x="16222" y="5146"/>
                    <a:pt x="16222" y="5282"/>
                    <a:pt x="16307" y="5282"/>
                  </a:cubicBezTo>
                  <a:cubicBezTo>
                    <a:pt x="16392" y="5349"/>
                    <a:pt x="16647" y="5282"/>
                    <a:pt x="16732" y="5282"/>
                  </a:cubicBezTo>
                  <a:cubicBezTo>
                    <a:pt x="16817" y="5349"/>
                    <a:pt x="16817" y="5485"/>
                    <a:pt x="16817" y="5552"/>
                  </a:cubicBezTo>
                  <a:cubicBezTo>
                    <a:pt x="16902" y="5620"/>
                    <a:pt x="16817" y="5755"/>
                    <a:pt x="16817" y="5823"/>
                  </a:cubicBezTo>
                  <a:cubicBezTo>
                    <a:pt x="16902" y="5891"/>
                    <a:pt x="17072" y="5823"/>
                    <a:pt x="17157" y="5891"/>
                  </a:cubicBezTo>
                  <a:cubicBezTo>
                    <a:pt x="17242" y="5959"/>
                    <a:pt x="17242" y="6162"/>
                    <a:pt x="17327" y="6229"/>
                  </a:cubicBezTo>
                  <a:cubicBezTo>
                    <a:pt x="17327" y="6297"/>
                    <a:pt x="17327" y="6433"/>
                    <a:pt x="17242" y="6500"/>
                  </a:cubicBezTo>
                  <a:cubicBezTo>
                    <a:pt x="17242" y="6500"/>
                    <a:pt x="17072" y="6568"/>
                    <a:pt x="17072" y="6636"/>
                  </a:cubicBezTo>
                  <a:cubicBezTo>
                    <a:pt x="16987" y="6636"/>
                    <a:pt x="16987" y="6771"/>
                    <a:pt x="17072" y="6839"/>
                  </a:cubicBezTo>
                  <a:cubicBezTo>
                    <a:pt x="17072" y="6839"/>
                    <a:pt x="17157" y="6907"/>
                    <a:pt x="17242" y="6907"/>
                  </a:cubicBezTo>
                  <a:cubicBezTo>
                    <a:pt x="17327" y="6907"/>
                    <a:pt x="17412" y="6839"/>
                    <a:pt x="17497" y="6839"/>
                  </a:cubicBezTo>
                  <a:cubicBezTo>
                    <a:pt x="17582" y="6771"/>
                    <a:pt x="17752" y="6703"/>
                    <a:pt x="17837" y="6703"/>
                  </a:cubicBezTo>
                  <a:cubicBezTo>
                    <a:pt x="17922" y="6703"/>
                    <a:pt x="18092" y="6771"/>
                    <a:pt x="18177" y="6771"/>
                  </a:cubicBezTo>
                  <a:cubicBezTo>
                    <a:pt x="18262" y="6771"/>
                    <a:pt x="18433" y="6839"/>
                    <a:pt x="18518" y="6839"/>
                  </a:cubicBezTo>
                  <a:cubicBezTo>
                    <a:pt x="18603" y="6839"/>
                    <a:pt x="18858" y="6771"/>
                    <a:pt x="18858" y="6771"/>
                  </a:cubicBezTo>
                  <a:cubicBezTo>
                    <a:pt x="18943" y="6703"/>
                    <a:pt x="18943" y="6636"/>
                    <a:pt x="19028" y="6568"/>
                  </a:cubicBezTo>
                  <a:cubicBezTo>
                    <a:pt x="19113" y="6568"/>
                    <a:pt x="19198" y="6500"/>
                    <a:pt x="19283" y="6500"/>
                  </a:cubicBezTo>
                  <a:cubicBezTo>
                    <a:pt x="19368" y="6500"/>
                    <a:pt x="19453" y="6568"/>
                    <a:pt x="19538" y="6568"/>
                  </a:cubicBezTo>
                  <a:cubicBezTo>
                    <a:pt x="19538" y="6568"/>
                    <a:pt x="19623" y="6703"/>
                    <a:pt x="19708" y="6703"/>
                  </a:cubicBezTo>
                  <a:cubicBezTo>
                    <a:pt x="19793" y="6703"/>
                    <a:pt x="19878" y="6636"/>
                    <a:pt x="19963" y="6636"/>
                  </a:cubicBezTo>
                  <a:cubicBezTo>
                    <a:pt x="19963" y="6568"/>
                    <a:pt x="20048" y="6500"/>
                    <a:pt x="20048" y="6433"/>
                  </a:cubicBezTo>
                  <a:cubicBezTo>
                    <a:pt x="20133" y="6433"/>
                    <a:pt x="20218" y="6433"/>
                    <a:pt x="20303" y="6433"/>
                  </a:cubicBezTo>
                  <a:cubicBezTo>
                    <a:pt x="20303" y="6500"/>
                    <a:pt x="20303" y="6500"/>
                    <a:pt x="20303" y="6568"/>
                  </a:cubicBezTo>
                  <a:cubicBezTo>
                    <a:pt x="20388" y="6568"/>
                    <a:pt x="20473" y="6636"/>
                    <a:pt x="20559" y="6636"/>
                  </a:cubicBezTo>
                  <a:cubicBezTo>
                    <a:pt x="20559" y="6636"/>
                    <a:pt x="20644" y="6636"/>
                    <a:pt x="20729" y="6636"/>
                  </a:cubicBezTo>
                  <a:cubicBezTo>
                    <a:pt x="20814" y="6636"/>
                    <a:pt x="20899" y="6703"/>
                    <a:pt x="20899" y="6703"/>
                  </a:cubicBezTo>
                  <a:cubicBezTo>
                    <a:pt x="20984" y="6771"/>
                    <a:pt x="20899" y="6974"/>
                    <a:pt x="20899" y="7042"/>
                  </a:cubicBezTo>
                  <a:cubicBezTo>
                    <a:pt x="20899" y="7110"/>
                    <a:pt x="20984" y="7245"/>
                    <a:pt x="21069" y="7245"/>
                  </a:cubicBezTo>
                  <a:cubicBezTo>
                    <a:pt x="21154" y="7313"/>
                    <a:pt x="21324" y="7381"/>
                    <a:pt x="21324" y="7381"/>
                  </a:cubicBezTo>
                  <a:cubicBezTo>
                    <a:pt x="21409" y="7381"/>
                    <a:pt x="21494" y="7448"/>
                    <a:pt x="21494" y="7448"/>
                  </a:cubicBezTo>
                  <a:cubicBezTo>
                    <a:pt x="21579" y="7584"/>
                    <a:pt x="21579" y="7719"/>
                    <a:pt x="21494" y="7855"/>
                  </a:cubicBezTo>
                  <a:cubicBezTo>
                    <a:pt x="21494" y="7922"/>
                    <a:pt x="21409" y="8058"/>
                    <a:pt x="21409" y="8125"/>
                  </a:cubicBezTo>
                  <a:cubicBezTo>
                    <a:pt x="21324" y="8193"/>
                    <a:pt x="21154" y="8193"/>
                    <a:pt x="21154" y="8261"/>
                  </a:cubicBezTo>
                  <a:cubicBezTo>
                    <a:pt x="21154" y="8261"/>
                    <a:pt x="21154" y="8464"/>
                    <a:pt x="21154" y="8532"/>
                  </a:cubicBezTo>
                  <a:cubicBezTo>
                    <a:pt x="21069" y="8599"/>
                    <a:pt x="20814" y="8532"/>
                    <a:pt x="20729" y="8599"/>
                  </a:cubicBezTo>
                  <a:cubicBezTo>
                    <a:pt x="20729" y="8667"/>
                    <a:pt x="20729" y="8803"/>
                    <a:pt x="20729" y="8870"/>
                  </a:cubicBezTo>
                  <a:cubicBezTo>
                    <a:pt x="20729" y="8870"/>
                    <a:pt x="20814" y="8938"/>
                    <a:pt x="20899" y="9006"/>
                  </a:cubicBezTo>
                  <a:cubicBezTo>
                    <a:pt x="20899" y="9073"/>
                    <a:pt x="20814" y="9209"/>
                    <a:pt x="20814" y="9276"/>
                  </a:cubicBezTo>
                  <a:cubicBezTo>
                    <a:pt x="20814" y="9276"/>
                    <a:pt x="20729" y="9412"/>
                    <a:pt x="20729" y="9412"/>
                  </a:cubicBezTo>
                  <a:cubicBezTo>
                    <a:pt x="20644" y="9480"/>
                    <a:pt x="20559" y="9547"/>
                    <a:pt x="20559" y="9547"/>
                  </a:cubicBezTo>
                  <a:cubicBezTo>
                    <a:pt x="20559" y="9615"/>
                    <a:pt x="20559" y="9683"/>
                    <a:pt x="20473" y="9750"/>
                  </a:cubicBezTo>
                  <a:cubicBezTo>
                    <a:pt x="20473" y="9750"/>
                    <a:pt x="20218" y="9750"/>
                    <a:pt x="20133" y="9750"/>
                  </a:cubicBezTo>
                  <a:cubicBezTo>
                    <a:pt x="20133" y="9750"/>
                    <a:pt x="20048" y="9750"/>
                    <a:pt x="20048" y="9750"/>
                  </a:cubicBezTo>
                  <a:cubicBezTo>
                    <a:pt x="19963" y="9750"/>
                    <a:pt x="19793" y="9750"/>
                    <a:pt x="19708" y="9818"/>
                  </a:cubicBezTo>
                  <a:cubicBezTo>
                    <a:pt x="19623" y="9818"/>
                    <a:pt x="19623" y="9954"/>
                    <a:pt x="19623" y="10021"/>
                  </a:cubicBezTo>
                  <a:cubicBezTo>
                    <a:pt x="19623" y="10089"/>
                    <a:pt x="19708" y="10224"/>
                    <a:pt x="19793" y="10292"/>
                  </a:cubicBezTo>
                  <a:cubicBezTo>
                    <a:pt x="19793" y="10360"/>
                    <a:pt x="20048" y="10360"/>
                    <a:pt x="20133" y="10428"/>
                  </a:cubicBezTo>
                  <a:cubicBezTo>
                    <a:pt x="20133" y="10495"/>
                    <a:pt x="20218" y="10698"/>
                    <a:pt x="20218" y="10766"/>
                  </a:cubicBezTo>
                  <a:cubicBezTo>
                    <a:pt x="20218" y="10834"/>
                    <a:pt x="20133" y="10969"/>
                    <a:pt x="20218" y="11037"/>
                  </a:cubicBezTo>
                  <a:cubicBezTo>
                    <a:pt x="20218" y="11105"/>
                    <a:pt x="20388" y="11105"/>
                    <a:pt x="20388" y="11172"/>
                  </a:cubicBezTo>
                  <a:cubicBezTo>
                    <a:pt x="20473" y="11172"/>
                    <a:pt x="20473" y="11308"/>
                    <a:pt x="20473" y="11376"/>
                  </a:cubicBezTo>
                  <a:cubicBezTo>
                    <a:pt x="20388" y="11443"/>
                    <a:pt x="20218" y="11511"/>
                    <a:pt x="20218" y="11511"/>
                  </a:cubicBezTo>
                  <a:cubicBezTo>
                    <a:pt x="20133" y="11579"/>
                    <a:pt x="19963" y="11579"/>
                    <a:pt x="19963" y="11646"/>
                  </a:cubicBezTo>
                  <a:cubicBezTo>
                    <a:pt x="19963" y="11646"/>
                    <a:pt x="19878" y="11782"/>
                    <a:pt x="19963" y="11782"/>
                  </a:cubicBezTo>
                  <a:cubicBezTo>
                    <a:pt x="19963" y="11850"/>
                    <a:pt x="20048" y="11850"/>
                    <a:pt x="20133" y="11917"/>
                  </a:cubicBezTo>
                  <a:cubicBezTo>
                    <a:pt x="20133" y="11985"/>
                    <a:pt x="20048" y="12120"/>
                    <a:pt x="20133" y="12188"/>
                  </a:cubicBezTo>
                  <a:cubicBezTo>
                    <a:pt x="20133" y="12256"/>
                    <a:pt x="20218" y="12324"/>
                    <a:pt x="20218" y="12391"/>
                  </a:cubicBezTo>
                  <a:cubicBezTo>
                    <a:pt x="20303" y="12459"/>
                    <a:pt x="20303" y="12594"/>
                    <a:pt x="20218" y="12662"/>
                  </a:cubicBezTo>
                  <a:cubicBezTo>
                    <a:pt x="20218" y="12730"/>
                    <a:pt x="20133" y="12865"/>
                    <a:pt x="20133" y="12933"/>
                  </a:cubicBezTo>
                  <a:cubicBezTo>
                    <a:pt x="20048" y="12933"/>
                    <a:pt x="19963" y="13001"/>
                    <a:pt x="19963" y="13068"/>
                  </a:cubicBezTo>
                  <a:cubicBezTo>
                    <a:pt x="19878" y="13136"/>
                    <a:pt x="19878" y="13271"/>
                    <a:pt x="19963" y="13339"/>
                  </a:cubicBezTo>
                  <a:cubicBezTo>
                    <a:pt x="19963" y="13407"/>
                    <a:pt x="20048" y="13542"/>
                    <a:pt x="20133" y="13610"/>
                  </a:cubicBezTo>
                  <a:cubicBezTo>
                    <a:pt x="20133" y="13678"/>
                    <a:pt x="20388" y="13678"/>
                    <a:pt x="20473" y="13745"/>
                  </a:cubicBezTo>
                  <a:cubicBezTo>
                    <a:pt x="20473" y="13813"/>
                    <a:pt x="20559" y="13881"/>
                    <a:pt x="20644" y="13949"/>
                  </a:cubicBezTo>
                  <a:cubicBezTo>
                    <a:pt x="20644" y="14084"/>
                    <a:pt x="20644" y="14287"/>
                    <a:pt x="20729" y="14423"/>
                  </a:cubicBezTo>
                  <a:cubicBezTo>
                    <a:pt x="20729" y="14423"/>
                    <a:pt x="20899" y="14490"/>
                    <a:pt x="20899" y="14558"/>
                  </a:cubicBezTo>
                  <a:cubicBezTo>
                    <a:pt x="20984" y="14626"/>
                    <a:pt x="20984" y="14829"/>
                    <a:pt x="20984" y="14897"/>
                  </a:cubicBezTo>
                  <a:cubicBezTo>
                    <a:pt x="20984" y="15032"/>
                    <a:pt x="20899" y="15167"/>
                    <a:pt x="20899" y="15235"/>
                  </a:cubicBezTo>
                  <a:cubicBezTo>
                    <a:pt x="20899" y="15303"/>
                    <a:pt x="20899" y="15438"/>
                    <a:pt x="20984" y="15506"/>
                  </a:cubicBezTo>
                  <a:cubicBezTo>
                    <a:pt x="20984" y="15574"/>
                    <a:pt x="21154" y="15641"/>
                    <a:pt x="21239" y="15709"/>
                  </a:cubicBezTo>
                  <a:cubicBezTo>
                    <a:pt x="21324" y="15709"/>
                    <a:pt x="21409" y="15912"/>
                    <a:pt x="21409" y="15980"/>
                  </a:cubicBezTo>
                  <a:cubicBezTo>
                    <a:pt x="21409" y="16048"/>
                    <a:pt x="21409" y="16318"/>
                    <a:pt x="21324" y="16386"/>
                  </a:cubicBezTo>
                  <a:cubicBezTo>
                    <a:pt x="21324" y="16454"/>
                    <a:pt x="21239" y="16589"/>
                    <a:pt x="21239" y="16657"/>
                  </a:cubicBezTo>
                  <a:cubicBezTo>
                    <a:pt x="21154" y="16725"/>
                    <a:pt x="21239" y="16928"/>
                    <a:pt x="21239" y="16996"/>
                  </a:cubicBezTo>
                  <a:cubicBezTo>
                    <a:pt x="21239" y="17063"/>
                    <a:pt x="21324" y="17131"/>
                    <a:pt x="21324" y="17199"/>
                  </a:cubicBezTo>
                  <a:cubicBezTo>
                    <a:pt x="21324" y="17266"/>
                    <a:pt x="21239" y="17470"/>
                    <a:pt x="21154" y="17537"/>
                  </a:cubicBezTo>
                  <a:cubicBezTo>
                    <a:pt x="21154" y="17605"/>
                    <a:pt x="20984" y="17673"/>
                    <a:pt x="20984" y="17740"/>
                  </a:cubicBezTo>
                  <a:cubicBezTo>
                    <a:pt x="20984" y="17808"/>
                    <a:pt x="20984" y="17808"/>
                    <a:pt x="20984" y="17876"/>
                  </a:cubicBezTo>
                  <a:cubicBezTo>
                    <a:pt x="20984" y="17876"/>
                    <a:pt x="20899" y="17876"/>
                    <a:pt x="20899" y="17876"/>
                  </a:cubicBezTo>
                  <a:cubicBezTo>
                    <a:pt x="20814" y="17876"/>
                    <a:pt x="20644" y="17740"/>
                    <a:pt x="20559" y="17808"/>
                  </a:cubicBezTo>
                  <a:cubicBezTo>
                    <a:pt x="20473" y="17808"/>
                    <a:pt x="20388" y="17876"/>
                    <a:pt x="20388" y="17944"/>
                  </a:cubicBezTo>
                  <a:cubicBezTo>
                    <a:pt x="20218" y="18011"/>
                    <a:pt x="20048" y="18011"/>
                    <a:pt x="19963" y="18079"/>
                  </a:cubicBezTo>
                  <a:cubicBezTo>
                    <a:pt x="19878" y="18147"/>
                    <a:pt x="19878" y="18214"/>
                    <a:pt x="19878" y="18282"/>
                  </a:cubicBezTo>
                  <a:cubicBezTo>
                    <a:pt x="19793" y="18350"/>
                    <a:pt x="19708" y="18418"/>
                    <a:pt x="19623" y="18418"/>
                  </a:cubicBezTo>
                  <a:cubicBezTo>
                    <a:pt x="19538" y="18418"/>
                    <a:pt x="19283" y="18350"/>
                    <a:pt x="19198" y="18418"/>
                  </a:cubicBezTo>
                  <a:cubicBezTo>
                    <a:pt x="19198" y="18418"/>
                    <a:pt x="19283" y="18553"/>
                    <a:pt x="19283" y="18553"/>
                  </a:cubicBezTo>
                  <a:cubicBezTo>
                    <a:pt x="19198" y="18621"/>
                    <a:pt x="19113" y="18553"/>
                    <a:pt x="19028" y="18553"/>
                  </a:cubicBezTo>
                  <a:cubicBezTo>
                    <a:pt x="18943" y="18553"/>
                    <a:pt x="18773" y="18553"/>
                    <a:pt x="18688" y="18553"/>
                  </a:cubicBezTo>
                  <a:cubicBezTo>
                    <a:pt x="18603" y="18553"/>
                    <a:pt x="18518" y="18688"/>
                    <a:pt x="18433" y="18688"/>
                  </a:cubicBezTo>
                  <a:cubicBezTo>
                    <a:pt x="18433" y="18688"/>
                    <a:pt x="18262" y="18621"/>
                    <a:pt x="18177" y="18688"/>
                  </a:cubicBezTo>
                  <a:cubicBezTo>
                    <a:pt x="18177" y="18688"/>
                    <a:pt x="18262" y="18892"/>
                    <a:pt x="18177" y="18892"/>
                  </a:cubicBezTo>
                  <a:cubicBezTo>
                    <a:pt x="18177" y="18892"/>
                    <a:pt x="18007" y="18959"/>
                    <a:pt x="17922" y="18959"/>
                  </a:cubicBezTo>
                  <a:cubicBezTo>
                    <a:pt x="17922" y="19027"/>
                    <a:pt x="17837" y="19162"/>
                    <a:pt x="17837" y="19162"/>
                  </a:cubicBezTo>
                  <a:cubicBezTo>
                    <a:pt x="17837" y="19230"/>
                    <a:pt x="17922" y="19230"/>
                    <a:pt x="17922" y="19230"/>
                  </a:cubicBezTo>
                  <a:cubicBezTo>
                    <a:pt x="17922" y="19298"/>
                    <a:pt x="17837" y="19366"/>
                    <a:pt x="17837" y="19366"/>
                  </a:cubicBezTo>
                  <a:cubicBezTo>
                    <a:pt x="17837" y="19433"/>
                    <a:pt x="17922" y="19501"/>
                    <a:pt x="18007" y="19501"/>
                  </a:cubicBezTo>
                  <a:cubicBezTo>
                    <a:pt x="18007" y="19569"/>
                    <a:pt x="18092" y="19772"/>
                    <a:pt x="18092" y="19839"/>
                  </a:cubicBezTo>
                  <a:cubicBezTo>
                    <a:pt x="18092" y="19839"/>
                    <a:pt x="18007" y="19772"/>
                    <a:pt x="17922" y="19839"/>
                  </a:cubicBezTo>
                  <a:cubicBezTo>
                    <a:pt x="17922" y="19839"/>
                    <a:pt x="17837" y="19975"/>
                    <a:pt x="17752" y="19975"/>
                  </a:cubicBezTo>
                  <a:cubicBezTo>
                    <a:pt x="17582" y="20110"/>
                    <a:pt x="17327" y="20110"/>
                    <a:pt x="17157" y="20110"/>
                  </a:cubicBezTo>
                  <a:cubicBezTo>
                    <a:pt x="17072" y="20043"/>
                    <a:pt x="16987" y="19907"/>
                    <a:pt x="16902" y="19907"/>
                  </a:cubicBezTo>
                  <a:cubicBezTo>
                    <a:pt x="16817" y="19907"/>
                    <a:pt x="16732" y="20043"/>
                    <a:pt x="16647" y="20110"/>
                  </a:cubicBezTo>
                  <a:cubicBezTo>
                    <a:pt x="16647" y="20110"/>
                    <a:pt x="16562" y="20178"/>
                    <a:pt x="16477" y="20178"/>
                  </a:cubicBezTo>
                  <a:cubicBezTo>
                    <a:pt x="16307" y="20246"/>
                    <a:pt x="15966" y="20313"/>
                    <a:pt x="15881" y="20449"/>
                  </a:cubicBezTo>
                  <a:cubicBezTo>
                    <a:pt x="15796" y="20517"/>
                    <a:pt x="15881" y="20652"/>
                    <a:pt x="15881" y="20652"/>
                  </a:cubicBezTo>
                  <a:cubicBezTo>
                    <a:pt x="15796" y="20720"/>
                    <a:pt x="15626" y="20720"/>
                    <a:pt x="15626" y="20787"/>
                  </a:cubicBezTo>
                  <a:cubicBezTo>
                    <a:pt x="15456" y="20787"/>
                    <a:pt x="15371" y="20787"/>
                    <a:pt x="15286" y="20787"/>
                  </a:cubicBezTo>
                  <a:cubicBezTo>
                    <a:pt x="15201" y="20855"/>
                    <a:pt x="15201" y="20923"/>
                    <a:pt x="15031" y="20991"/>
                  </a:cubicBezTo>
                  <a:cubicBezTo>
                    <a:pt x="14946" y="21058"/>
                    <a:pt x="14521" y="21126"/>
                    <a:pt x="14351" y="21058"/>
                  </a:cubicBezTo>
                  <a:cubicBezTo>
                    <a:pt x="14266" y="21058"/>
                    <a:pt x="14181" y="20923"/>
                    <a:pt x="14181" y="20923"/>
                  </a:cubicBezTo>
                  <a:cubicBezTo>
                    <a:pt x="14010" y="20923"/>
                    <a:pt x="13755" y="20923"/>
                    <a:pt x="13585" y="20923"/>
                  </a:cubicBezTo>
                  <a:cubicBezTo>
                    <a:pt x="13500" y="20923"/>
                    <a:pt x="13245" y="20855"/>
                    <a:pt x="13160" y="20787"/>
                  </a:cubicBezTo>
                  <a:cubicBezTo>
                    <a:pt x="13075" y="20787"/>
                    <a:pt x="12905" y="20787"/>
                    <a:pt x="12820" y="20787"/>
                  </a:cubicBezTo>
                  <a:cubicBezTo>
                    <a:pt x="12650" y="20855"/>
                    <a:pt x="12480" y="20923"/>
                    <a:pt x="12395" y="20923"/>
                  </a:cubicBezTo>
                  <a:cubicBezTo>
                    <a:pt x="12310" y="20923"/>
                    <a:pt x="12225" y="20720"/>
                    <a:pt x="12140" y="20720"/>
                  </a:cubicBezTo>
                  <a:cubicBezTo>
                    <a:pt x="12055" y="20720"/>
                    <a:pt x="11885" y="20652"/>
                    <a:pt x="11799" y="20720"/>
                  </a:cubicBezTo>
                  <a:cubicBezTo>
                    <a:pt x="11799" y="20787"/>
                    <a:pt x="11970" y="20991"/>
                    <a:pt x="11970" y="21058"/>
                  </a:cubicBezTo>
                  <a:cubicBezTo>
                    <a:pt x="11970" y="21126"/>
                    <a:pt x="11885" y="21261"/>
                    <a:pt x="11799" y="21261"/>
                  </a:cubicBezTo>
                  <a:cubicBezTo>
                    <a:pt x="11714" y="21261"/>
                    <a:pt x="11714" y="21058"/>
                    <a:pt x="11629" y="20991"/>
                  </a:cubicBezTo>
                  <a:cubicBezTo>
                    <a:pt x="11544" y="20991"/>
                    <a:pt x="11289" y="21058"/>
                    <a:pt x="11204" y="21126"/>
                  </a:cubicBezTo>
                  <a:cubicBezTo>
                    <a:pt x="11204" y="21194"/>
                    <a:pt x="11289" y="21261"/>
                    <a:pt x="11204" y="21329"/>
                  </a:cubicBezTo>
                  <a:cubicBezTo>
                    <a:pt x="11119" y="21329"/>
                    <a:pt x="10949" y="21329"/>
                    <a:pt x="10864" y="21329"/>
                  </a:cubicBezTo>
                  <a:cubicBezTo>
                    <a:pt x="10779" y="21261"/>
                    <a:pt x="10949" y="21058"/>
                    <a:pt x="10864" y="20991"/>
                  </a:cubicBezTo>
                  <a:cubicBezTo>
                    <a:pt x="10779" y="20923"/>
                    <a:pt x="10694" y="20923"/>
                    <a:pt x="10609" y="20923"/>
                  </a:cubicBezTo>
                  <a:cubicBezTo>
                    <a:pt x="10524" y="20923"/>
                    <a:pt x="10354" y="20923"/>
                    <a:pt x="10269" y="20923"/>
                  </a:cubicBezTo>
                  <a:cubicBezTo>
                    <a:pt x="10184" y="20991"/>
                    <a:pt x="10014" y="21058"/>
                    <a:pt x="9929" y="21126"/>
                  </a:cubicBezTo>
                  <a:cubicBezTo>
                    <a:pt x="9929" y="21194"/>
                    <a:pt x="10014" y="21261"/>
                    <a:pt x="9929" y="21329"/>
                  </a:cubicBezTo>
                  <a:cubicBezTo>
                    <a:pt x="9929" y="21397"/>
                    <a:pt x="9673" y="21465"/>
                    <a:pt x="9588" y="21465"/>
                  </a:cubicBezTo>
                  <a:cubicBezTo>
                    <a:pt x="9503" y="21465"/>
                    <a:pt x="9333" y="21600"/>
                    <a:pt x="9248" y="21532"/>
                  </a:cubicBezTo>
                  <a:cubicBezTo>
                    <a:pt x="9248" y="21532"/>
                    <a:pt x="9248" y="21329"/>
                    <a:pt x="9163" y="21261"/>
                  </a:cubicBezTo>
                  <a:cubicBezTo>
                    <a:pt x="9078" y="21261"/>
                    <a:pt x="8993" y="21126"/>
                    <a:pt x="8823" y="21126"/>
                  </a:cubicBezTo>
                  <a:cubicBezTo>
                    <a:pt x="8823" y="21126"/>
                    <a:pt x="8653" y="21194"/>
                    <a:pt x="8653" y="21261"/>
                  </a:cubicBezTo>
                  <a:cubicBezTo>
                    <a:pt x="8568" y="21261"/>
                    <a:pt x="8568" y="21397"/>
                    <a:pt x="8568" y="21397"/>
                  </a:cubicBezTo>
                  <a:cubicBezTo>
                    <a:pt x="8483" y="21465"/>
                    <a:pt x="8228" y="21465"/>
                    <a:pt x="8143" y="21397"/>
                  </a:cubicBezTo>
                  <a:cubicBezTo>
                    <a:pt x="8058" y="21397"/>
                    <a:pt x="7973" y="21329"/>
                    <a:pt x="7973" y="21261"/>
                  </a:cubicBezTo>
                  <a:cubicBezTo>
                    <a:pt x="7888" y="21261"/>
                    <a:pt x="7803" y="21261"/>
                    <a:pt x="7803" y="21194"/>
                  </a:cubicBezTo>
                  <a:cubicBezTo>
                    <a:pt x="7803" y="21194"/>
                    <a:pt x="7718" y="21194"/>
                    <a:pt x="7718" y="21126"/>
                  </a:cubicBezTo>
                  <a:cubicBezTo>
                    <a:pt x="7718" y="21058"/>
                    <a:pt x="7973" y="20923"/>
                    <a:pt x="7973" y="20855"/>
                  </a:cubicBezTo>
                  <a:cubicBezTo>
                    <a:pt x="7888" y="20787"/>
                    <a:pt x="7888" y="20720"/>
                    <a:pt x="7803" y="20720"/>
                  </a:cubicBezTo>
                  <a:cubicBezTo>
                    <a:pt x="7718" y="20652"/>
                    <a:pt x="7548" y="20652"/>
                    <a:pt x="7462" y="20584"/>
                  </a:cubicBezTo>
                  <a:cubicBezTo>
                    <a:pt x="7462" y="20517"/>
                    <a:pt x="7633" y="20313"/>
                    <a:pt x="7633" y="20246"/>
                  </a:cubicBezTo>
                  <a:cubicBezTo>
                    <a:pt x="7633" y="20178"/>
                    <a:pt x="7548" y="19975"/>
                    <a:pt x="7462" y="19907"/>
                  </a:cubicBezTo>
                  <a:cubicBezTo>
                    <a:pt x="7462" y="19907"/>
                    <a:pt x="7207" y="19907"/>
                    <a:pt x="7122" y="19907"/>
                  </a:cubicBezTo>
                  <a:cubicBezTo>
                    <a:pt x="7037" y="19975"/>
                    <a:pt x="6867" y="20110"/>
                    <a:pt x="6697" y="20043"/>
                  </a:cubicBezTo>
                  <a:cubicBezTo>
                    <a:pt x="6612" y="19975"/>
                    <a:pt x="6612" y="19704"/>
                    <a:pt x="6442" y="19636"/>
                  </a:cubicBezTo>
                  <a:cubicBezTo>
                    <a:pt x="6357" y="19569"/>
                    <a:pt x="6102" y="19501"/>
                    <a:pt x="5932" y="19501"/>
                  </a:cubicBezTo>
                  <a:cubicBezTo>
                    <a:pt x="5847" y="19366"/>
                    <a:pt x="5677" y="19162"/>
                    <a:pt x="5677" y="19095"/>
                  </a:cubicBezTo>
                  <a:cubicBezTo>
                    <a:pt x="5677" y="18959"/>
                    <a:pt x="5762" y="18824"/>
                    <a:pt x="5762" y="18688"/>
                  </a:cubicBezTo>
                  <a:cubicBezTo>
                    <a:pt x="5762" y="18621"/>
                    <a:pt x="5847" y="18485"/>
                    <a:pt x="5762" y="18350"/>
                  </a:cubicBezTo>
                  <a:cubicBezTo>
                    <a:pt x="5762" y="18282"/>
                    <a:pt x="5592" y="18147"/>
                    <a:pt x="5507" y="18079"/>
                  </a:cubicBezTo>
                  <a:cubicBezTo>
                    <a:pt x="5422" y="18011"/>
                    <a:pt x="5251" y="17876"/>
                    <a:pt x="5166" y="17808"/>
                  </a:cubicBezTo>
                  <a:cubicBezTo>
                    <a:pt x="5081" y="17673"/>
                    <a:pt x="5081" y="17402"/>
                    <a:pt x="4996" y="17334"/>
                  </a:cubicBezTo>
                  <a:cubicBezTo>
                    <a:pt x="4996" y="17199"/>
                    <a:pt x="4656" y="17131"/>
                    <a:pt x="4571" y="17063"/>
                  </a:cubicBezTo>
                  <a:cubicBezTo>
                    <a:pt x="4486" y="16996"/>
                    <a:pt x="4486" y="16792"/>
                    <a:pt x="4401" y="16725"/>
                  </a:cubicBezTo>
                  <a:cubicBezTo>
                    <a:pt x="4401" y="16657"/>
                    <a:pt x="4316" y="16386"/>
                    <a:pt x="4146" y="16318"/>
                  </a:cubicBezTo>
                  <a:cubicBezTo>
                    <a:pt x="4146" y="16251"/>
                    <a:pt x="3976" y="16251"/>
                    <a:pt x="3891" y="16183"/>
                  </a:cubicBezTo>
                  <a:cubicBezTo>
                    <a:pt x="3806" y="16183"/>
                    <a:pt x="3721" y="15980"/>
                    <a:pt x="3636" y="15980"/>
                  </a:cubicBezTo>
                  <a:cubicBezTo>
                    <a:pt x="3551" y="15980"/>
                    <a:pt x="3381" y="15980"/>
                    <a:pt x="3381" y="16048"/>
                  </a:cubicBezTo>
                  <a:cubicBezTo>
                    <a:pt x="3296" y="16115"/>
                    <a:pt x="3381" y="16251"/>
                    <a:pt x="3381" y="16318"/>
                  </a:cubicBezTo>
                  <a:cubicBezTo>
                    <a:pt x="3381" y="16386"/>
                    <a:pt x="3296" y="16386"/>
                    <a:pt x="3210" y="16454"/>
                  </a:cubicBezTo>
                  <a:cubicBezTo>
                    <a:pt x="3125" y="16454"/>
                    <a:pt x="2955" y="16386"/>
                    <a:pt x="2870" y="16454"/>
                  </a:cubicBezTo>
                  <a:cubicBezTo>
                    <a:pt x="2785" y="16454"/>
                    <a:pt x="2785" y="16589"/>
                    <a:pt x="2700" y="16589"/>
                  </a:cubicBezTo>
                  <a:cubicBezTo>
                    <a:pt x="2700" y="16589"/>
                    <a:pt x="2615" y="16589"/>
                    <a:pt x="2530" y="16589"/>
                  </a:cubicBezTo>
                  <a:cubicBezTo>
                    <a:pt x="2445" y="16589"/>
                    <a:pt x="2105" y="16522"/>
                    <a:pt x="2020" y="16522"/>
                  </a:cubicBezTo>
                  <a:cubicBezTo>
                    <a:pt x="1935" y="16522"/>
                    <a:pt x="1850" y="16589"/>
                    <a:pt x="1765" y="16522"/>
                  </a:cubicBezTo>
                  <a:cubicBezTo>
                    <a:pt x="1680" y="16522"/>
                    <a:pt x="1510" y="16318"/>
                    <a:pt x="1425" y="16251"/>
                  </a:cubicBezTo>
                  <a:cubicBezTo>
                    <a:pt x="1425" y="16183"/>
                    <a:pt x="1510" y="15980"/>
                    <a:pt x="1510" y="15912"/>
                  </a:cubicBezTo>
                  <a:cubicBezTo>
                    <a:pt x="1510" y="15845"/>
                    <a:pt x="1510" y="15641"/>
                    <a:pt x="1425" y="15574"/>
                  </a:cubicBezTo>
                  <a:cubicBezTo>
                    <a:pt x="1425" y="15506"/>
                    <a:pt x="1255" y="15438"/>
                    <a:pt x="1255" y="15438"/>
                  </a:cubicBezTo>
                  <a:cubicBezTo>
                    <a:pt x="1170" y="15438"/>
                    <a:pt x="1085" y="15506"/>
                    <a:pt x="914" y="15506"/>
                  </a:cubicBezTo>
                  <a:cubicBezTo>
                    <a:pt x="829" y="15438"/>
                    <a:pt x="829" y="15303"/>
                    <a:pt x="744" y="15235"/>
                  </a:cubicBezTo>
                  <a:cubicBezTo>
                    <a:pt x="744" y="15167"/>
                    <a:pt x="489" y="15167"/>
                    <a:pt x="404" y="15167"/>
                  </a:cubicBezTo>
                  <a:cubicBezTo>
                    <a:pt x="319" y="15100"/>
                    <a:pt x="234" y="14829"/>
                    <a:pt x="149" y="14761"/>
                  </a:cubicBezTo>
                  <a:cubicBezTo>
                    <a:pt x="149" y="14693"/>
                    <a:pt x="64" y="14693"/>
                    <a:pt x="64" y="1462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E475E6B1-981D-4026-BD6B-42D73ECCC13C}"/>
                </a:ext>
              </a:extLst>
            </p:cNvPr>
            <p:cNvSpPr/>
            <p:nvPr/>
          </p:nvSpPr>
          <p:spPr>
            <a:xfrm>
              <a:off x="3017065" y="3746355"/>
              <a:ext cx="1098932" cy="1216318"/>
            </a:xfrm>
            <a:custGeom>
              <a:avLst/>
              <a:gdLst/>
              <a:ahLst/>
              <a:cxnLst>
                <a:cxn ang="0">
                  <a:pos x="wd2" y="hd2"/>
                </a:cxn>
                <a:cxn ang="5400000">
                  <a:pos x="wd2" y="hd2"/>
                </a:cxn>
                <a:cxn ang="10800000">
                  <a:pos x="wd2" y="hd2"/>
                </a:cxn>
                <a:cxn ang="16200000">
                  <a:pos x="wd2" y="hd2"/>
                </a:cxn>
              </a:cxnLst>
              <a:rect l="0" t="0" r="r" b="b"/>
              <a:pathLst>
                <a:path w="21600" h="21600" extrusionOk="0">
                  <a:moveTo>
                    <a:pt x="21600" y="5923"/>
                  </a:moveTo>
                  <a:cubicBezTo>
                    <a:pt x="21600" y="6039"/>
                    <a:pt x="21471" y="6271"/>
                    <a:pt x="21471" y="6387"/>
                  </a:cubicBezTo>
                  <a:cubicBezTo>
                    <a:pt x="21471" y="6503"/>
                    <a:pt x="21600" y="6735"/>
                    <a:pt x="21600" y="6852"/>
                  </a:cubicBezTo>
                  <a:cubicBezTo>
                    <a:pt x="21471" y="6968"/>
                    <a:pt x="21471" y="7200"/>
                    <a:pt x="21343" y="7316"/>
                  </a:cubicBezTo>
                  <a:cubicBezTo>
                    <a:pt x="21343" y="7548"/>
                    <a:pt x="21214" y="7897"/>
                    <a:pt x="21086" y="8013"/>
                  </a:cubicBezTo>
                  <a:cubicBezTo>
                    <a:pt x="21086" y="8013"/>
                    <a:pt x="20829" y="8013"/>
                    <a:pt x="20700" y="8129"/>
                  </a:cubicBezTo>
                  <a:cubicBezTo>
                    <a:pt x="20571" y="8129"/>
                    <a:pt x="20443" y="8245"/>
                    <a:pt x="20314" y="8245"/>
                  </a:cubicBezTo>
                  <a:cubicBezTo>
                    <a:pt x="20314" y="8245"/>
                    <a:pt x="20057" y="8245"/>
                    <a:pt x="19929" y="8245"/>
                  </a:cubicBezTo>
                  <a:cubicBezTo>
                    <a:pt x="19929" y="8245"/>
                    <a:pt x="19671" y="8361"/>
                    <a:pt x="19671" y="8594"/>
                  </a:cubicBezTo>
                  <a:cubicBezTo>
                    <a:pt x="19543" y="8594"/>
                    <a:pt x="19414" y="8942"/>
                    <a:pt x="19414" y="9058"/>
                  </a:cubicBezTo>
                  <a:cubicBezTo>
                    <a:pt x="19414" y="9174"/>
                    <a:pt x="19414" y="9406"/>
                    <a:pt x="19414" y="9523"/>
                  </a:cubicBezTo>
                  <a:cubicBezTo>
                    <a:pt x="19543" y="9523"/>
                    <a:pt x="19800" y="9523"/>
                    <a:pt x="19929" y="9523"/>
                  </a:cubicBezTo>
                  <a:cubicBezTo>
                    <a:pt x="20057" y="9639"/>
                    <a:pt x="20314" y="9871"/>
                    <a:pt x="20443" y="9987"/>
                  </a:cubicBezTo>
                  <a:cubicBezTo>
                    <a:pt x="20571" y="10103"/>
                    <a:pt x="20700" y="10335"/>
                    <a:pt x="20700" y="10452"/>
                  </a:cubicBezTo>
                  <a:cubicBezTo>
                    <a:pt x="20829" y="10568"/>
                    <a:pt x="20829" y="10684"/>
                    <a:pt x="20957" y="10800"/>
                  </a:cubicBezTo>
                  <a:cubicBezTo>
                    <a:pt x="20957" y="10916"/>
                    <a:pt x="20957" y="11265"/>
                    <a:pt x="20829" y="11497"/>
                  </a:cubicBezTo>
                  <a:cubicBezTo>
                    <a:pt x="20829" y="11497"/>
                    <a:pt x="20571" y="11613"/>
                    <a:pt x="20571" y="11729"/>
                  </a:cubicBezTo>
                  <a:cubicBezTo>
                    <a:pt x="20443" y="11845"/>
                    <a:pt x="20314" y="12077"/>
                    <a:pt x="20314" y="12194"/>
                  </a:cubicBezTo>
                  <a:cubicBezTo>
                    <a:pt x="20314" y="12426"/>
                    <a:pt x="20314" y="12774"/>
                    <a:pt x="20443" y="13006"/>
                  </a:cubicBezTo>
                  <a:cubicBezTo>
                    <a:pt x="20443" y="13123"/>
                    <a:pt x="20700" y="13239"/>
                    <a:pt x="20700" y="13355"/>
                  </a:cubicBezTo>
                  <a:cubicBezTo>
                    <a:pt x="20829" y="13471"/>
                    <a:pt x="20957" y="13819"/>
                    <a:pt x="20957" y="13935"/>
                  </a:cubicBezTo>
                  <a:cubicBezTo>
                    <a:pt x="20957" y="14052"/>
                    <a:pt x="20700" y="14284"/>
                    <a:pt x="20700" y="14284"/>
                  </a:cubicBezTo>
                  <a:cubicBezTo>
                    <a:pt x="20700" y="14516"/>
                    <a:pt x="20829" y="14865"/>
                    <a:pt x="20700" y="14981"/>
                  </a:cubicBezTo>
                  <a:cubicBezTo>
                    <a:pt x="20700" y="15097"/>
                    <a:pt x="20443" y="15213"/>
                    <a:pt x="20314" y="15213"/>
                  </a:cubicBezTo>
                  <a:cubicBezTo>
                    <a:pt x="20057" y="15329"/>
                    <a:pt x="19671" y="15213"/>
                    <a:pt x="19543" y="14981"/>
                  </a:cubicBezTo>
                  <a:cubicBezTo>
                    <a:pt x="19543" y="14981"/>
                    <a:pt x="19543" y="14748"/>
                    <a:pt x="19543" y="14748"/>
                  </a:cubicBezTo>
                  <a:cubicBezTo>
                    <a:pt x="19414" y="14632"/>
                    <a:pt x="19157" y="14516"/>
                    <a:pt x="19157" y="14632"/>
                  </a:cubicBezTo>
                  <a:cubicBezTo>
                    <a:pt x="19029" y="14632"/>
                    <a:pt x="19029" y="14748"/>
                    <a:pt x="19029" y="14865"/>
                  </a:cubicBezTo>
                  <a:cubicBezTo>
                    <a:pt x="19029" y="14981"/>
                    <a:pt x="19157" y="15213"/>
                    <a:pt x="19157" y="15329"/>
                  </a:cubicBezTo>
                  <a:cubicBezTo>
                    <a:pt x="19157" y="15445"/>
                    <a:pt x="19157" y="15677"/>
                    <a:pt x="19029" y="15794"/>
                  </a:cubicBezTo>
                  <a:cubicBezTo>
                    <a:pt x="19029" y="15910"/>
                    <a:pt x="18900" y="15910"/>
                    <a:pt x="18900" y="15910"/>
                  </a:cubicBezTo>
                  <a:cubicBezTo>
                    <a:pt x="18771" y="16026"/>
                    <a:pt x="18771" y="16258"/>
                    <a:pt x="18643" y="16374"/>
                  </a:cubicBezTo>
                  <a:cubicBezTo>
                    <a:pt x="18643" y="16374"/>
                    <a:pt x="18514" y="16490"/>
                    <a:pt x="18386" y="16606"/>
                  </a:cubicBezTo>
                  <a:cubicBezTo>
                    <a:pt x="18257" y="16606"/>
                    <a:pt x="18000" y="16606"/>
                    <a:pt x="17871" y="16723"/>
                  </a:cubicBezTo>
                  <a:cubicBezTo>
                    <a:pt x="17743" y="16723"/>
                    <a:pt x="17614" y="16955"/>
                    <a:pt x="17614" y="17071"/>
                  </a:cubicBezTo>
                  <a:cubicBezTo>
                    <a:pt x="17486" y="17187"/>
                    <a:pt x="17486" y="17303"/>
                    <a:pt x="17486" y="17303"/>
                  </a:cubicBezTo>
                  <a:cubicBezTo>
                    <a:pt x="17357" y="17419"/>
                    <a:pt x="17229" y="17419"/>
                    <a:pt x="17229" y="17535"/>
                  </a:cubicBezTo>
                  <a:cubicBezTo>
                    <a:pt x="17229" y="17535"/>
                    <a:pt x="17229" y="17652"/>
                    <a:pt x="17229" y="17768"/>
                  </a:cubicBezTo>
                  <a:cubicBezTo>
                    <a:pt x="17229" y="17768"/>
                    <a:pt x="17229" y="17884"/>
                    <a:pt x="17229" y="18000"/>
                  </a:cubicBezTo>
                  <a:cubicBezTo>
                    <a:pt x="17357" y="18116"/>
                    <a:pt x="17486" y="18116"/>
                    <a:pt x="17486" y="18232"/>
                  </a:cubicBezTo>
                  <a:cubicBezTo>
                    <a:pt x="17614" y="18348"/>
                    <a:pt x="17486" y="18697"/>
                    <a:pt x="17357" y="18697"/>
                  </a:cubicBezTo>
                  <a:cubicBezTo>
                    <a:pt x="17357" y="18697"/>
                    <a:pt x="17229" y="18697"/>
                    <a:pt x="17229" y="18697"/>
                  </a:cubicBezTo>
                  <a:cubicBezTo>
                    <a:pt x="17100" y="18813"/>
                    <a:pt x="17229" y="19045"/>
                    <a:pt x="17229" y="19161"/>
                  </a:cubicBezTo>
                  <a:cubicBezTo>
                    <a:pt x="17100" y="19277"/>
                    <a:pt x="16971" y="19394"/>
                    <a:pt x="16843" y="19510"/>
                  </a:cubicBezTo>
                  <a:cubicBezTo>
                    <a:pt x="16843" y="19510"/>
                    <a:pt x="16714" y="19510"/>
                    <a:pt x="16714" y="19510"/>
                  </a:cubicBezTo>
                  <a:cubicBezTo>
                    <a:pt x="16586" y="19510"/>
                    <a:pt x="16457" y="19626"/>
                    <a:pt x="16329" y="19742"/>
                  </a:cubicBezTo>
                  <a:cubicBezTo>
                    <a:pt x="16329" y="19742"/>
                    <a:pt x="16457" y="19974"/>
                    <a:pt x="16586" y="20090"/>
                  </a:cubicBezTo>
                  <a:cubicBezTo>
                    <a:pt x="16586" y="20206"/>
                    <a:pt x="16586" y="20323"/>
                    <a:pt x="16586" y="20439"/>
                  </a:cubicBezTo>
                  <a:cubicBezTo>
                    <a:pt x="16457" y="20439"/>
                    <a:pt x="16329" y="20555"/>
                    <a:pt x="16200" y="20555"/>
                  </a:cubicBezTo>
                  <a:cubicBezTo>
                    <a:pt x="16200" y="20671"/>
                    <a:pt x="15943" y="20787"/>
                    <a:pt x="15943" y="20903"/>
                  </a:cubicBezTo>
                  <a:cubicBezTo>
                    <a:pt x="15943" y="21019"/>
                    <a:pt x="15943" y="21019"/>
                    <a:pt x="15943" y="21019"/>
                  </a:cubicBezTo>
                  <a:cubicBezTo>
                    <a:pt x="15814" y="20903"/>
                    <a:pt x="15814" y="20903"/>
                    <a:pt x="15686" y="20903"/>
                  </a:cubicBezTo>
                  <a:cubicBezTo>
                    <a:pt x="15557" y="20903"/>
                    <a:pt x="15300" y="20903"/>
                    <a:pt x="15171" y="20903"/>
                  </a:cubicBezTo>
                  <a:cubicBezTo>
                    <a:pt x="15171" y="20903"/>
                    <a:pt x="15043" y="21135"/>
                    <a:pt x="15043" y="21135"/>
                  </a:cubicBezTo>
                  <a:cubicBezTo>
                    <a:pt x="14914" y="21252"/>
                    <a:pt x="14786" y="21252"/>
                    <a:pt x="14657" y="21252"/>
                  </a:cubicBezTo>
                  <a:cubicBezTo>
                    <a:pt x="14529" y="21252"/>
                    <a:pt x="14271" y="21135"/>
                    <a:pt x="14143" y="21135"/>
                  </a:cubicBezTo>
                  <a:cubicBezTo>
                    <a:pt x="14143" y="21135"/>
                    <a:pt x="13886" y="21019"/>
                    <a:pt x="13757" y="21135"/>
                  </a:cubicBezTo>
                  <a:cubicBezTo>
                    <a:pt x="13757" y="21135"/>
                    <a:pt x="13757" y="21252"/>
                    <a:pt x="13629" y="21252"/>
                  </a:cubicBezTo>
                  <a:cubicBezTo>
                    <a:pt x="13629" y="21368"/>
                    <a:pt x="13371" y="21600"/>
                    <a:pt x="13243" y="21600"/>
                  </a:cubicBezTo>
                  <a:cubicBezTo>
                    <a:pt x="13114" y="21600"/>
                    <a:pt x="12857" y="21484"/>
                    <a:pt x="12729" y="21484"/>
                  </a:cubicBezTo>
                  <a:cubicBezTo>
                    <a:pt x="12600" y="21484"/>
                    <a:pt x="12214" y="21484"/>
                    <a:pt x="12214" y="21368"/>
                  </a:cubicBezTo>
                  <a:cubicBezTo>
                    <a:pt x="12086" y="21252"/>
                    <a:pt x="11957" y="21019"/>
                    <a:pt x="11829" y="20903"/>
                  </a:cubicBezTo>
                  <a:cubicBezTo>
                    <a:pt x="11700" y="20787"/>
                    <a:pt x="11314" y="20787"/>
                    <a:pt x="11186" y="20671"/>
                  </a:cubicBezTo>
                  <a:cubicBezTo>
                    <a:pt x="11186" y="20555"/>
                    <a:pt x="11314" y="20323"/>
                    <a:pt x="11186" y="20206"/>
                  </a:cubicBezTo>
                  <a:cubicBezTo>
                    <a:pt x="11057" y="20090"/>
                    <a:pt x="10800" y="20090"/>
                    <a:pt x="10671" y="20090"/>
                  </a:cubicBezTo>
                  <a:cubicBezTo>
                    <a:pt x="10543" y="20090"/>
                    <a:pt x="10157" y="20206"/>
                    <a:pt x="10029" y="20206"/>
                  </a:cubicBezTo>
                  <a:cubicBezTo>
                    <a:pt x="9900" y="20206"/>
                    <a:pt x="9771" y="19974"/>
                    <a:pt x="9643" y="19974"/>
                  </a:cubicBezTo>
                  <a:cubicBezTo>
                    <a:pt x="9514" y="19974"/>
                    <a:pt x="9386" y="20206"/>
                    <a:pt x="9257" y="20206"/>
                  </a:cubicBezTo>
                  <a:cubicBezTo>
                    <a:pt x="9129" y="20206"/>
                    <a:pt x="9129" y="20323"/>
                    <a:pt x="9129" y="20323"/>
                  </a:cubicBezTo>
                  <a:cubicBezTo>
                    <a:pt x="9000" y="20090"/>
                    <a:pt x="9000" y="19974"/>
                    <a:pt x="8871" y="19858"/>
                  </a:cubicBezTo>
                  <a:cubicBezTo>
                    <a:pt x="8743" y="19742"/>
                    <a:pt x="8229" y="19742"/>
                    <a:pt x="8229" y="19626"/>
                  </a:cubicBezTo>
                  <a:cubicBezTo>
                    <a:pt x="8100" y="19510"/>
                    <a:pt x="8100" y="19394"/>
                    <a:pt x="8229" y="19277"/>
                  </a:cubicBezTo>
                  <a:cubicBezTo>
                    <a:pt x="8229" y="19161"/>
                    <a:pt x="8486" y="19045"/>
                    <a:pt x="8486" y="18929"/>
                  </a:cubicBezTo>
                  <a:cubicBezTo>
                    <a:pt x="8614" y="18929"/>
                    <a:pt x="8486" y="18697"/>
                    <a:pt x="8357" y="18581"/>
                  </a:cubicBezTo>
                  <a:cubicBezTo>
                    <a:pt x="8357" y="18581"/>
                    <a:pt x="8229" y="18581"/>
                    <a:pt x="8229" y="18581"/>
                  </a:cubicBezTo>
                  <a:cubicBezTo>
                    <a:pt x="8100" y="18581"/>
                    <a:pt x="7714" y="18697"/>
                    <a:pt x="7586" y="18697"/>
                  </a:cubicBezTo>
                  <a:cubicBezTo>
                    <a:pt x="7457" y="18697"/>
                    <a:pt x="7329" y="18697"/>
                    <a:pt x="7200" y="18697"/>
                  </a:cubicBezTo>
                  <a:cubicBezTo>
                    <a:pt x="7200" y="18581"/>
                    <a:pt x="7071" y="18232"/>
                    <a:pt x="6943" y="18116"/>
                  </a:cubicBezTo>
                  <a:cubicBezTo>
                    <a:pt x="6943" y="18116"/>
                    <a:pt x="6686" y="17884"/>
                    <a:pt x="6686" y="17884"/>
                  </a:cubicBezTo>
                  <a:cubicBezTo>
                    <a:pt x="6686" y="17652"/>
                    <a:pt x="6943" y="17419"/>
                    <a:pt x="6943" y="17303"/>
                  </a:cubicBezTo>
                  <a:cubicBezTo>
                    <a:pt x="6943" y="17187"/>
                    <a:pt x="7071" y="16839"/>
                    <a:pt x="6943" y="16723"/>
                  </a:cubicBezTo>
                  <a:cubicBezTo>
                    <a:pt x="6943" y="16606"/>
                    <a:pt x="6686" y="16490"/>
                    <a:pt x="6686" y="16374"/>
                  </a:cubicBezTo>
                  <a:cubicBezTo>
                    <a:pt x="6686" y="16258"/>
                    <a:pt x="6686" y="15910"/>
                    <a:pt x="6814" y="15794"/>
                  </a:cubicBezTo>
                  <a:cubicBezTo>
                    <a:pt x="6943" y="15794"/>
                    <a:pt x="7200" y="15794"/>
                    <a:pt x="7329" y="15794"/>
                  </a:cubicBezTo>
                  <a:cubicBezTo>
                    <a:pt x="7457" y="15794"/>
                    <a:pt x="7586" y="15561"/>
                    <a:pt x="7714" y="15445"/>
                  </a:cubicBezTo>
                  <a:cubicBezTo>
                    <a:pt x="7714" y="15329"/>
                    <a:pt x="7714" y="15097"/>
                    <a:pt x="7586" y="15097"/>
                  </a:cubicBezTo>
                  <a:cubicBezTo>
                    <a:pt x="7457" y="14981"/>
                    <a:pt x="7200" y="15329"/>
                    <a:pt x="7071" y="15213"/>
                  </a:cubicBezTo>
                  <a:cubicBezTo>
                    <a:pt x="6943" y="15213"/>
                    <a:pt x="6943" y="14865"/>
                    <a:pt x="6943" y="14865"/>
                  </a:cubicBezTo>
                  <a:cubicBezTo>
                    <a:pt x="6943" y="14748"/>
                    <a:pt x="7329" y="14632"/>
                    <a:pt x="7329" y="14516"/>
                  </a:cubicBezTo>
                  <a:cubicBezTo>
                    <a:pt x="7329" y="14400"/>
                    <a:pt x="7200" y="14284"/>
                    <a:pt x="7200" y="14284"/>
                  </a:cubicBezTo>
                  <a:cubicBezTo>
                    <a:pt x="7071" y="14168"/>
                    <a:pt x="6943" y="13935"/>
                    <a:pt x="6814" y="13935"/>
                  </a:cubicBezTo>
                  <a:cubicBezTo>
                    <a:pt x="6686" y="13819"/>
                    <a:pt x="6300" y="13935"/>
                    <a:pt x="6171" y="13935"/>
                  </a:cubicBezTo>
                  <a:cubicBezTo>
                    <a:pt x="5914" y="13819"/>
                    <a:pt x="5657" y="13703"/>
                    <a:pt x="5657" y="13587"/>
                  </a:cubicBezTo>
                  <a:cubicBezTo>
                    <a:pt x="5657" y="13471"/>
                    <a:pt x="5914" y="13355"/>
                    <a:pt x="5914" y="13239"/>
                  </a:cubicBezTo>
                  <a:cubicBezTo>
                    <a:pt x="5914" y="13123"/>
                    <a:pt x="5657" y="13006"/>
                    <a:pt x="5529" y="12890"/>
                  </a:cubicBezTo>
                  <a:cubicBezTo>
                    <a:pt x="5400" y="12890"/>
                    <a:pt x="5271" y="12890"/>
                    <a:pt x="5143" y="12890"/>
                  </a:cubicBezTo>
                  <a:cubicBezTo>
                    <a:pt x="5014" y="12890"/>
                    <a:pt x="4757" y="12774"/>
                    <a:pt x="4757" y="12658"/>
                  </a:cubicBezTo>
                  <a:cubicBezTo>
                    <a:pt x="4629" y="12542"/>
                    <a:pt x="4886" y="12077"/>
                    <a:pt x="4757" y="11961"/>
                  </a:cubicBezTo>
                  <a:cubicBezTo>
                    <a:pt x="4629" y="11845"/>
                    <a:pt x="4371" y="11845"/>
                    <a:pt x="4243" y="11845"/>
                  </a:cubicBezTo>
                  <a:cubicBezTo>
                    <a:pt x="4114" y="11729"/>
                    <a:pt x="3857" y="11845"/>
                    <a:pt x="3729" y="11845"/>
                  </a:cubicBezTo>
                  <a:cubicBezTo>
                    <a:pt x="3600" y="11845"/>
                    <a:pt x="3214" y="11729"/>
                    <a:pt x="3086" y="11729"/>
                  </a:cubicBezTo>
                  <a:cubicBezTo>
                    <a:pt x="2957" y="11729"/>
                    <a:pt x="2700" y="11613"/>
                    <a:pt x="2443" y="11729"/>
                  </a:cubicBezTo>
                  <a:cubicBezTo>
                    <a:pt x="2314" y="11845"/>
                    <a:pt x="2443" y="12077"/>
                    <a:pt x="2314" y="12194"/>
                  </a:cubicBezTo>
                  <a:cubicBezTo>
                    <a:pt x="2057" y="12426"/>
                    <a:pt x="1543" y="12426"/>
                    <a:pt x="1414" y="12194"/>
                  </a:cubicBezTo>
                  <a:cubicBezTo>
                    <a:pt x="1286" y="12077"/>
                    <a:pt x="1414" y="11845"/>
                    <a:pt x="1414" y="11729"/>
                  </a:cubicBezTo>
                  <a:cubicBezTo>
                    <a:pt x="1414" y="11613"/>
                    <a:pt x="1671" y="11381"/>
                    <a:pt x="1671" y="11148"/>
                  </a:cubicBezTo>
                  <a:cubicBezTo>
                    <a:pt x="1671" y="11032"/>
                    <a:pt x="1543" y="10800"/>
                    <a:pt x="1414" y="10800"/>
                  </a:cubicBezTo>
                  <a:cubicBezTo>
                    <a:pt x="1286" y="10684"/>
                    <a:pt x="1029" y="10568"/>
                    <a:pt x="900" y="10568"/>
                  </a:cubicBezTo>
                  <a:cubicBezTo>
                    <a:pt x="643" y="10568"/>
                    <a:pt x="257" y="10568"/>
                    <a:pt x="129" y="10568"/>
                  </a:cubicBezTo>
                  <a:cubicBezTo>
                    <a:pt x="0" y="10568"/>
                    <a:pt x="0" y="10452"/>
                    <a:pt x="0" y="10452"/>
                  </a:cubicBezTo>
                  <a:cubicBezTo>
                    <a:pt x="129" y="10452"/>
                    <a:pt x="129" y="10335"/>
                    <a:pt x="129" y="10219"/>
                  </a:cubicBezTo>
                  <a:cubicBezTo>
                    <a:pt x="257" y="10103"/>
                    <a:pt x="257" y="9987"/>
                    <a:pt x="257" y="9871"/>
                  </a:cubicBezTo>
                  <a:cubicBezTo>
                    <a:pt x="257" y="9755"/>
                    <a:pt x="514" y="9639"/>
                    <a:pt x="643" y="9523"/>
                  </a:cubicBezTo>
                  <a:cubicBezTo>
                    <a:pt x="771" y="9406"/>
                    <a:pt x="900" y="9174"/>
                    <a:pt x="900" y="9174"/>
                  </a:cubicBezTo>
                  <a:cubicBezTo>
                    <a:pt x="1029" y="9174"/>
                    <a:pt x="1157" y="9174"/>
                    <a:pt x="1157" y="9174"/>
                  </a:cubicBezTo>
                  <a:cubicBezTo>
                    <a:pt x="1286" y="9174"/>
                    <a:pt x="1543" y="9290"/>
                    <a:pt x="1671" y="9290"/>
                  </a:cubicBezTo>
                  <a:cubicBezTo>
                    <a:pt x="1800" y="9174"/>
                    <a:pt x="2057" y="9058"/>
                    <a:pt x="2057" y="8942"/>
                  </a:cubicBezTo>
                  <a:cubicBezTo>
                    <a:pt x="2057" y="8710"/>
                    <a:pt x="1929" y="8361"/>
                    <a:pt x="1929" y="8129"/>
                  </a:cubicBezTo>
                  <a:cubicBezTo>
                    <a:pt x="1929" y="7897"/>
                    <a:pt x="1929" y="7432"/>
                    <a:pt x="2057" y="7316"/>
                  </a:cubicBezTo>
                  <a:cubicBezTo>
                    <a:pt x="2186" y="7316"/>
                    <a:pt x="2314" y="7432"/>
                    <a:pt x="2443" y="7432"/>
                  </a:cubicBezTo>
                  <a:cubicBezTo>
                    <a:pt x="2700" y="7432"/>
                    <a:pt x="2957" y="7316"/>
                    <a:pt x="2957" y="7200"/>
                  </a:cubicBezTo>
                  <a:cubicBezTo>
                    <a:pt x="3086" y="7084"/>
                    <a:pt x="3214" y="6852"/>
                    <a:pt x="3214" y="6619"/>
                  </a:cubicBezTo>
                  <a:cubicBezTo>
                    <a:pt x="3214" y="6503"/>
                    <a:pt x="3214" y="6039"/>
                    <a:pt x="2957" y="6039"/>
                  </a:cubicBezTo>
                  <a:cubicBezTo>
                    <a:pt x="2957" y="5923"/>
                    <a:pt x="2700" y="6155"/>
                    <a:pt x="2571" y="6039"/>
                  </a:cubicBezTo>
                  <a:cubicBezTo>
                    <a:pt x="2443" y="6039"/>
                    <a:pt x="2186" y="5806"/>
                    <a:pt x="2186" y="5806"/>
                  </a:cubicBezTo>
                  <a:cubicBezTo>
                    <a:pt x="2186" y="5574"/>
                    <a:pt x="2186" y="5342"/>
                    <a:pt x="2186" y="5110"/>
                  </a:cubicBezTo>
                  <a:cubicBezTo>
                    <a:pt x="2057" y="4994"/>
                    <a:pt x="1929" y="4877"/>
                    <a:pt x="2057" y="4761"/>
                  </a:cubicBezTo>
                  <a:cubicBezTo>
                    <a:pt x="2057" y="4413"/>
                    <a:pt x="2314" y="4181"/>
                    <a:pt x="2314" y="3948"/>
                  </a:cubicBezTo>
                  <a:cubicBezTo>
                    <a:pt x="2314" y="3832"/>
                    <a:pt x="2057" y="3600"/>
                    <a:pt x="2057" y="3484"/>
                  </a:cubicBezTo>
                  <a:cubicBezTo>
                    <a:pt x="2057" y="3368"/>
                    <a:pt x="2057" y="3019"/>
                    <a:pt x="2186" y="2903"/>
                  </a:cubicBezTo>
                  <a:cubicBezTo>
                    <a:pt x="2186" y="2903"/>
                    <a:pt x="2443" y="3019"/>
                    <a:pt x="2443" y="2903"/>
                  </a:cubicBezTo>
                  <a:cubicBezTo>
                    <a:pt x="2700" y="2903"/>
                    <a:pt x="2829" y="2555"/>
                    <a:pt x="2957" y="2439"/>
                  </a:cubicBezTo>
                  <a:cubicBezTo>
                    <a:pt x="3086" y="2439"/>
                    <a:pt x="3343" y="2555"/>
                    <a:pt x="3471" y="2439"/>
                  </a:cubicBezTo>
                  <a:cubicBezTo>
                    <a:pt x="3729" y="2439"/>
                    <a:pt x="3986" y="2206"/>
                    <a:pt x="4114" y="2090"/>
                  </a:cubicBezTo>
                  <a:cubicBezTo>
                    <a:pt x="4243" y="1974"/>
                    <a:pt x="4500" y="1858"/>
                    <a:pt x="4629" y="1742"/>
                  </a:cubicBezTo>
                  <a:cubicBezTo>
                    <a:pt x="4629" y="1742"/>
                    <a:pt x="4500" y="1510"/>
                    <a:pt x="4629" y="1510"/>
                  </a:cubicBezTo>
                  <a:cubicBezTo>
                    <a:pt x="4629" y="1277"/>
                    <a:pt x="5143" y="1277"/>
                    <a:pt x="5271" y="1277"/>
                  </a:cubicBezTo>
                  <a:cubicBezTo>
                    <a:pt x="5400" y="1277"/>
                    <a:pt x="5657" y="1277"/>
                    <a:pt x="5786" y="1277"/>
                  </a:cubicBezTo>
                  <a:cubicBezTo>
                    <a:pt x="5914" y="1161"/>
                    <a:pt x="5914" y="1045"/>
                    <a:pt x="6043" y="929"/>
                  </a:cubicBezTo>
                  <a:cubicBezTo>
                    <a:pt x="6043" y="813"/>
                    <a:pt x="6300" y="813"/>
                    <a:pt x="6300" y="813"/>
                  </a:cubicBezTo>
                  <a:cubicBezTo>
                    <a:pt x="6429" y="929"/>
                    <a:pt x="6557" y="1045"/>
                    <a:pt x="6686" y="1045"/>
                  </a:cubicBezTo>
                  <a:cubicBezTo>
                    <a:pt x="6686" y="1045"/>
                    <a:pt x="6814" y="1277"/>
                    <a:pt x="6943" y="1277"/>
                  </a:cubicBezTo>
                  <a:cubicBezTo>
                    <a:pt x="7071" y="1277"/>
                    <a:pt x="7457" y="1277"/>
                    <a:pt x="7586" y="1277"/>
                  </a:cubicBezTo>
                  <a:cubicBezTo>
                    <a:pt x="7586" y="1161"/>
                    <a:pt x="7586" y="1045"/>
                    <a:pt x="7714" y="929"/>
                  </a:cubicBezTo>
                  <a:cubicBezTo>
                    <a:pt x="7714" y="813"/>
                    <a:pt x="7843" y="697"/>
                    <a:pt x="7971" y="697"/>
                  </a:cubicBezTo>
                  <a:cubicBezTo>
                    <a:pt x="8100" y="697"/>
                    <a:pt x="8357" y="929"/>
                    <a:pt x="8486" y="1045"/>
                  </a:cubicBezTo>
                  <a:cubicBezTo>
                    <a:pt x="8614" y="1161"/>
                    <a:pt x="8614" y="1394"/>
                    <a:pt x="8614" y="1510"/>
                  </a:cubicBezTo>
                  <a:cubicBezTo>
                    <a:pt x="8743" y="1510"/>
                    <a:pt x="9000" y="1394"/>
                    <a:pt x="9129" y="1394"/>
                  </a:cubicBezTo>
                  <a:cubicBezTo>
                    <a:pt x="9257" y="1277"/>
                    <a:pt x="9643" y="1161"/>
                    <a:pt x="9643" y="1045"/>
                  </a:cubicBezTo>
                  <a:cubicBezTo>
                    <a:pt x="9771" y="1045"/>
                    <a:pt x="9643" y="813"/>
                    <a:pt x="9643" y="697"/>
                  </a:cubicBezTo>
                  <a:cubicBezTo>
                    <a:pt x="9771" y="581"/>
                    <a:pt x="9900" y="465"/>
                    <a:pt x="10029" y="465"/>
                  </a:cubicBezTo>
                  <a:cubicBezTo>
                    <a:pt x="10157" y="348"/>
                    <a:pt x="10543" y="465"/>
                    <a:pt x="10671" y="465"/>
                  </a:cubicBezTo>
                  <a:cubicBezTo>
                    <a:pt x="10800" y="465"/>
                    <a:pt x="10929" y="465"/>
                    <a:pt x="11057" y="581"/>
                  </a:cubicBezTo>
                  <a:cubicBezTo>
                    <a:pt x="11186" y="581"/>
                    <a:pt x="10929" y="1045"/>
                    <a:pt x="11057" y="1045"/>
                  </a:cubicBezTo>
                  <a:cubicBezTo>
                    <a:pt x="11186" y="1161"/>
                    <a:pt x="11443" y="1161"/>
                    <a:pt x="11571" y="1045"/>
                  </a:cubicBezTo>
                  <a:cubicBezTo>
                    <a:pt x="11700" y="1045"/>
                    <a:pt x="11571" y="813"/>
                    <a:pt x="11571" y="697"/>
                  </a:cubicBezTo>
                  <a:cubicBezTo>
                    <a:pt x="11700" y="581"/>
                    <a:pt x="11957" y="581"/>
                    <a:pt x="12086" y="581"/>
                  </a:cubicBezTo>
                  <a:cubicBezTo>
                    <a:pt x="12214" y="581"/>
                    <a:pt x="12343" y="929"/>
                    <a:pt x="12471" y="929"/>
                  </a:cubicBezTo>
                  <a:cubicBezTo>
                    <a:pt x="12600" y="929"/>
                    <a:pt x="12729" y="697"/>
                    <a:pt x="12729" y="581"/>
                  </a:cubicBezTo>
                  <a:cubicBezTo>
                    <a:pt x="12729" y="465"/>
                    <a:pt x="12471" y="116"/>
                    <a:pt x="12471" y="0"/>
                  </a:cubicBezTo>
                  <a:cubicBezTo>
                    <a:pt x="12600" y="0"/>
                    <a:pt x="12857" y="0"/>
                    <a:pt x="12986" y="0"/>
                  </a:cubicBezTo>
                  <a:cubicBezTo>
                    <a:pt x="13114" y="116"/>
                    <a:pt x="13243" y="348"/>
                    <a:pt x="13371" y="465"/>
                  </a:cubicBezTo>
                  <a:cubicBezTo>
                    <a:pt x="13500" y="465"/>
                    <a:pt x="13757" y="232"/>
                    <a:pt x="13886" y="232"/>
                  </a:cubicBezTo>
                  <a:cubicBezTo>
                    <a:pt x="14014" y="232"/>
                    <a:pt x="14400" y="232"/>
                    <a:pt x="14529" y="232"/>
                  </a:cubicBezTo>
                  <a:cubicBezTo>
                    <a:pt x="14657" y="232"/>
                    <a:pt x="15043" y="348"/>
                    <a:pt x="15171" y="465"/>
                  </a:cubicBezTo>
                  <a:cubicBezTo>
                    <a:pt x="15429" y="465"/>
                    <a:pt x="15814" y="348"/>
                    <a:pt x="15943" y="465"/>
                  </a:cubicBezTo>
                  <a:cubicBezTo>
                    <a:pt x="16071" y="465"/>
                    <a:pt x="16071" y="581"/>
                    <a:pt x="16200" y="581"/>
                  </a:cubicBezTo>
                  <a:cubicBezTo>
                    <a:pt x="16586" y="697"/>
                    <a:pt x="17229" y="581"/>
                    <a:pt x="17357" y="465"/>
                  </a:cubicBezTo>
                  <a:cubicBezTo>
                    <a:pt x="17486" y="465"/>
                    <a:pt x="17486" y="232"/>
                    <a:pt x="17614" y="232"/>
                  </a:cubicBezTo>
                  <a:cubicBezTo>
                    <a:pt x="17743" y="116"/>
                    <a:pt x="18000" y="116"/>
                    <a:pt x="18129" y="232"/>
                  </a:cubicBezTo>
                  <a:cubicBezTo>
                    <a:pt x="18129" y="232"/>
                    <a:pt x="18129" y="232"/>
                    <a:pt x="18129" y="232"/>
                  </a:cubicBezTo>
                  <a:cubicBezTo>
                    <a:pt x="18129" y="232"/>
                    <a:pt x="18000" y="465"/>
                    <a:pt x="18000" y="581"/>
                  </a:cubicBezTo>
                  <a:cubicBezTo>
                    <a:pt x="18129" y="697"/>
                    <a:pt x="18386" y="1045"/>
                    <a:pt x="18386" y="1161"/>
                  </a:cubicBezTo>
                  <a:cubicBezTo>
                    <a:pt x="18514" y="1277"/>
                    <a:pt x="18514" y="1394"/>
                    <a:pt x="18643" y="1510"/>
                  </a:cubicBezTo>
                  <a:cubicBezTo>
                    <a:pt x="18643" y="1626"/>
                    <a:pt x="18900" y="1626"/>
                    <a:pt x="19029" y="1626"/>
                  </a:cubicBezTo>
                  <a:cubicBezTo>
                    <a:pt x="19157" y="1742"/>
                    <a:pt x="19286" y="1858"/>
                    <a:pt x="19414" y="1974"/>
                  </a:cubicBezTo>
                  <a:cubicBezTo>
                    <a:pt x="19414" y="1974"/>
                    <a:pt x="19414" y="2323"/>
                    <a:pt x="19543" y="2323"/>
                  </a:cubicBezTo>
                  <a:cubicBezTo>
                    <a:pt x="19671" y="2323"/>
                    <a:pt x="19800" y="2323"/>
                    <a:pt x="19929" y="2323"/>
                  </a:cubicBezTo>
                  <a:cubicBezTo>
                    <a:pt x="20057" y="2323"/>
                    <a:pt x="20314" y="2555"/>
                    <a:pt x="20443" y="2671"/>
                  </a:cubicBezTo>
                  <a:cubicBezTo>
                    <a:pt x="20443" y="2671"/>
                    <a:pt x="20314" y="3019"/>
                    <a:pt x="20443" y="3135"/>
                  </a:cubicBezTo>
                  <a:cubicBezTo>
                    <a:pt x="20443" y="3252"/>
                    <a:pt x="20829" y="3368"/>
                    <a:pt x="20957" y="3484"/>
                  </a:cubicBezTo>
                  <a:cubicBezTo>
                    <a:pt x="21086" y="3600"/>
                    <a:pt x="21214" y="3948"/>
                    <a:pt x="21214" y="4181"/>
                  </a:cubicBezTo>
                  <a:cubicBezTo>
                    <a:pt x="21214" y="4297"/>
                    <a:pt x="21214" y="4529"/>
                    <a:pt x="21214" y="4761"/>
                  </a:cubicBezTo>
                  <a:cubicBezTo>
                    <a:pt x="21214" y="4877"/>
                    <a:pt x="21343" y="5110"/>
                    <a:pt x="21343" y="5342"/>
                  </a:cubicBezTo>
                  <a:cubicBezTo>
                    <a:pt x="21343" y="5458"/>
                    <a:pt x="21600" y="5690"/>
                    <a:pt x="21600" y="592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8FE04EF4-1C8A-4A90-81BB-DBF68E8B76CB}"/>
                </a:ext>
              </a:extLst>
            </p:cNvPr>
            <p:cNvSpPr/>
            <p:nvPr/>
          </p:nvSpPr>
          <p:spPr>
            <a:xfrm>
              <a:off x="3017065" y="3746355"/>
              <a:ext cx="1098932" cy="1216318"/>
            </a:xfrm>
            <a:custGeom>
              <a:avLst/>
              <a:gdLst/>
              <a:ahLst/>
              <a:cxnLst>
                <a:cxn ang="0">
                  <a:pos x="wd2" y="hd2"/>
                </a:cxn>
                <a:cxn ang="5400000">
                  <a:pos x="wd2" y="hd2"/>
                </a:cxn>
                <a:cxn ang="10800000">
                  <a:pos x="wd2" y="hd2"/>
                </a:cxn>
                <a:cxn ang="16200000">
                  <a:pos x="wd2" y="hd2"/>
                </a:cxn>
              </a:cxnLst>
              <a:rect l="0" t="0" r="r" b="b"/>
              <a:pathLst>
                <a:path w="21600" h="21600" extrusionOk="0">
                  <a:moveTo>
                    <a:pt x="21600" y="5923"/>
                  </a:moveTo>
                  <a:cubicBezTo>
                    <a:pt x="21600" y="6039"/>
                    <a:pt x="21471" y="6271"/>
                    <a:pt x="21471" y="6387"/>
                  </a:cubicBezTo>
                  <a:cubicBezTo>
                    <a:pt x="21471" y="6503"/>
                    <a:pt x="21600" y="6735"/>
                    <a:pt x="21600" y="6852"/>
                  </a:cubicBezTo>
                  <a:cubicBezTo>
                    <a:pt x="21471" y="6968"/>
                    <a:pt x="21471" y="7200"/>
                    <a:pt x="21343" y="7316"/>
                  </a:cubicBezTo>
                  <a:cubicBezTo>
                    <a:pt x="21343" y="7548"/>
                    <a:pt x="21214" y="7897"/>
                    <a:pt x="21086" y="8013"/>
                  </a:cubicBezTo>
                  <a:cubicBezTo>
                    <a:pt x="21086" y="8013"/>
                    <a:pt x="20829" y="8013"/>
                    <a:pt x="20700" y="8129"/>
                  </a:cubicBezTo>
                  <a:cubicBezTo>
                    <a:pt x="20571" y="8129"/>
                    <a:pt x="20443" y="8245"/>
                    <a:pt x="20314" y="8245"/>
                  </a:cubicBezTo>
                  <a:cubicBezTo>
                    <a:pt x="20314" y="8245"/>
                    <a:pt x="20057" y="8245"/>
                    <a:pt x="19929" y="8245"/>
                  </a:cubicBezTo>
                  <a:cubicBezTo>
                    <a:pt x="19929" y="8245"/>
                    <a:pt x="19671" y="8361"/>
                    <a:pt x="19671" y="8594"/>
                  </a:cubicBezTo>
                  <a:cubicBezTo>
                    <a:pt x="19543" y="8594"/>
                    <a:pt x="19414" y="8942"/>
                    <a:pt x="19414" y="9058"/>
                  </a:cubicBezTo>
                  <a:cubicBezTo>
                    <a:pt x="19414" y="9174"/>
                    <a:pt x="19414" y="9406"/>
                    <a:pt x="19414" y="9523"/>
                  </a:cubicBezTo>
                  <a:cubicBezTo>
                    <a:pt x="19543" y="9523"/>
                    <a:pt x="19800" y="9523"/>
                    <a:pt x="19929" y="9523"/>
                  </a:cubicBezTo>
                  <a:cubicBezTo>
                    <a:pt x="20057" y="9639"/>
                    <a:pt x="20314" y="9871"/>
                    <a:pt x="20443" y="9987"/>
                  </a:cubicBezTo>
                  <a:cubicBezTo>
                    <a:pt x="20571" y="10103"/>
                    <a:pt x="20700" y="10335"/>
                    <a:pt x="20700" y="10452"/>
                  </a:cubicBezTo>
                  <a:cubicBezTo>
                    <a:pt x="20829" y="10568"/>
                    <a:pt x="20829" y="10684"/>
                    <a:pt x="20957" y="10800"/>
                  </a:cubicBezTo>
                  <a:cubicBezTo>
                    <a:pt x="20957" y="10916"/>
                    <a:pt x="20957" y="11265"/>
                    <a:pt x="20829" y="11497"/>
                  </a:cubicBezTo>
                  <a:cubicBezTo>
                    <a:pt x="20829" y="11497"/>
                    <a:pt x="20571" y="11613"/>
                    <a:pt x="20571" y="11729"/>
                  </a:cubicBezTo>
                  <a:cubicBezTo>
                    <a:pt x="20443" y="11845"/>
                    <a:pt x="20314" y="12077"/>
                    <a:pt x="20314" y="12194"/>
                  </a:cubicBezTo>
                  <a:cubicBezTo>
                    <a:pt x="20314" y="12426"/>
                    <a:pt x="20314" y="12774"/>
                    <a:pt x="20443" y="13006"/>
                  </a:cubicBezTo>
                  <a:cubicBezTo>
                    <a:pt x="20443" y="13123"/>
                    <a:pt x="20700" y="13239"/>
                    <a:pt x="20700" y="13355"/>
                  </a:cubicBezTo>
                  <a:cubicBezTo>
                    <a:pt x="20829" y="13471"/>
                    <a:pt x="20957" y="13819"/>
                    <a:pt x="20957" y="13935"/>
                  </a:cubicBezTo>
                  <a:cubicBezTo>
                    <a:pt x="20957" y="14052"/>
                    <a:pt x="20700" y="14284"/>
                    <a:pt x="20700" y="14284"/>
                  </a:cubicBezTo>
                  <a:cubicBezTo>
                    <a:pt x="20700" y="14516"/>
                    <a:pt x="20829" y="14865"/>
                    <a:pt x="20700" y="14981"/>
                  </a:cubicBezTo>
                  <a:cubicBezTo>
                    <a:pt x="20700" y="15097"/>
                    <a:pt x="20443" y="15213"/>
                    <a:pt x="20314" y="15213"/>
                  </a:cubicBezTo>
                  <a:cubicBezTo>
                    <a:pt x="20057" y="15329"/>
                    <a:pt x="19671" y="15213"/>
                    <a:pt x="19543" y="14981"/>
                  </a:cubicBezTo>
                  <a:cubicBezTo>
                    <a:pt x="19543" y="14981"/>
                    <a:pt x="19543" y="14748"/>
                    <a:pt x="19543" y="14748"/>
                  </a:cubicBezTo>
                  <a:cubicBezTo>
                    <a:pt x="19414" y="14632"/>
                    <a:pt x="19157" y="14516"/>
                    <a:pt x="19157" y="14632"/>
                  </a:cubicBezTo>
                  <a:cubicBezTo>
                    <a:pt x="19029" y="14632"/>
                    <a:pt x="19029" y="14748"/>
                    <a:pt x="19029" y="14865"/>
                  </a:cubicBezTo>
                  <a:cubicBezTo>
                    <a:pt x="19029" y="14981"/>
                    <a:pt x="19157" y="15213"/>
                    <a:pt x="19157" y="15329"/>
                  </a:cubicBezTo>
                  <a:cubicBezTo>
                    <a:pt x="19157" y="15445"/>
                    <a:pt x="19157" y="15677"/>
                    <a:pt x="19029" y="15794"/>
                  </a:cubicBezTo>
                  <a:cubicBezTo>
                    <a:pt x="19029" y="15910"/>
                    <a:pt x="18900" y="15910"/>
                    <a:pt x="18900" y="15910"/>
                  </a:cubicBezTo>
                  <a:cubicBezTo>
                    <a:pt x="18771" y="16026"/>
                    <a:pt x="18771" y="16258"/>
                    <a:pt x="18643" y="16374"/>
                  </a:cubicBezTo>
                  <a:cubicBezTo>
                    <a:pt x="18643" y="16374"/>
                    <a:pt x="18514" y="16490"/>
                    <a:pt x="18386" y="16606"/>
                  </a:cubicBezTo>
                  <a:cubicBezTo>
                    <a:pt x="18257" y="16606"/>
                    <a:pt x="18000" y="16606"/>
                    <a:pt x="17871" y="16723"/>
                  </a:cubicBezTo>
                  <a:cubicBezTo>
                    <a:pt x="17743" y="16723"/>
                    <a:pt x="17614" y="16955"/>
                    <a:pt x="17614" y="17071"/>
                  </a:cubicBezTo>
                  <a:cubicBezTo>
                    <a:pt x="17486" y="17187"/>
                    <a:pt x="17486" y="17303"/>
                    <a:pt x="17486" y="17303"/>
                  </a:cubicBezTo>
                  <a:cubicBezTo>
                    <a:pt x="17357" y="17419"/>
                    <a:pt x="17229" y="17419"/>
                    <a:pt x="17229" y="17535"/>
                  </a:cubicBezTo>
                  <a:cubicBezTo>
                    <a:pt x="17229" y="17535"/>
                    <a:pt x="17229" y="17652"/>
                    <a:pt x="17229" y="17768"/>
                  </a:cubicBezTo>
                  <a:cubicBezTo>
                    <a:pt x="17229" y="17768"/>
                    <a:pt x="17229" y="17884"/>
                    <a:pt x="17229" y="18000"/>
                  </a:cubicBezTo>
                  <a:cubicBezTo>
                    <a:pt x="17357" y="18116"/>
                    <a:pt x="17486" y="18116"/>
                    <a:pt x="17486" y="18232"/>
                  </a:cubicBezTo>
                  <a:cubicBezTo>
                    <a:pt x="17614" y="18348"/>
                    <a:pt x="17486" y="18697"/>
                    <a:pt x="17357" y="18697"/>
                  </a:cubicBezTo>
                  <a:cubicBezTo>
                    <a:pt x="17357" y="18697"/>
                    <a:pt x="17229" y="18697"/>
                    <a:pt x="17229" y="18697"/>
                  </a:cubicBezTo>
                  <a:cubicBezTo>
                    <a:pt x="17100" y="18813"/>
                    <a:pt x="17229" y="19045"/>
                    <a:pt x="17229" y="19161"/>
                  </a:cubicBezTo>
                  <a:cubicBezTo>
                    <a:pt x="17100" y="19277"/>
                    <a:pt x="16971" y="19394"/>
                    <a:pt x="16843" y="19510"/>
                  </a:cubicBezTo>
                  <a:cubicBezTo>
                    <a:pt x="16843" y="19510"/>
                    <a:pt x="16714" y="19510"/>
                    <a:pt x="16714" y="19510"/>
                  </a:cubicBezTo>
                  <a:cubicBezTo>
                    <a:pt x="16586" y="19510"/>
                    <a:pt x="16457" y="19626"/>
                    <a:pt x="16329" y="19742"/>
                  </a:cubicBezTo>
                  <a:cubicBezTo>
                    <a:pt x="16329" y="19742"/>
                    <a:pt x="16457" y="19974"/>
                    <a:pt x="16586" y="20090"/>
                  </a:cubicBezTo>
                  <a:cubicBezTo>
                    <a:pt x="16586" y="20206"/>
                    <a:pt x="16586" y="20323"/>
                    <a:pt x="16586" y="20439"/>
                  </a:cubicBezTo>
                  <a:cubicBezTo>
                    <a:pt x="16457" y="20439"/>
                    <a:pt x="16329" y="20555"/>
                    <a:pt x="16200" y="20555"/>
                  </a:cubicBezTo>
                  <a:cubicBezTo>
                    <a:pt x="16200" y="20671"/>
                    <a:pt x="15943" y="20787"/>
                    <a:pt x="15943" y="20903"/>
                  </a:cubicBezTo>
                  <a:cubicBezTo>
                    <a:pt x="15943" y="21019"/>
                    <a:pt x="15943" y="21019"/>
                    <a:pt x="15943" y="21019"/>
                  </a:cubicBezTo>
                  <a:cubicBezTo>
                    <a:pt x="15814" y="20903"/>
                    <a:pt x="15814" y="20903"/>
                    <a:pt x="15686" y="20903"/>
                  </a:cubicBezTo>
                  <a:cubicBezTo>
                    <a:pt x="15557" y="20903"/>
                    <a:pt x="15300" y="20903"/>
                    <a:pt x="15171" y="20903"/>
                  </a:cubicBezTo>
                  <a:cubicBezTo>
                    <a:pt x="15171" y="20903"/>
                    <a:pt x="15043" y="21135"/>
                    <a:pt x="15043" y="21135"/>
                  </a:cubicBezTo>
                  <a:cubicBezTo>
                    <a:pt x="14914" y="21252"/>
                    <a:pt x="14786" y="21252"/>
                    <a:pt x="14657" y="21252"/>
                  </a:cubicBezTo>
                  <a:cubicBezTo>
                    <a:pt x="14529" y="21252"/>
                    <a:pt x="14271" y="21135"/>
                    <a:pt x="14143" y="21135"/>
                  </a:cubicBezTo>
                  <a:cubicBezTo>
                    <a:pt x="14143" y="21135"/>
                    <a:pt x="13886" y="21019"/>
                    <a:pt x="13757" y="21135"/>
                  </a:cubicBezTo>
                  <a:cubicBezTo>
                    <a:pt x="13757" y="21135"/>
                    <a:pt x="13757" y="21252"/>
                    <a:pt x="13629" y="21252"/>
                  </a:cubicBezTo>
                  <a:cubicBezTo>
                    <a:pt x="13629" y="21368"/>
                    <a:pt x="13371" y="21600"/>
                    <a:pt x="13243" y="21600"/>
                  </a:cubicBezTo>
                  <a:cubicBezTo>
                    <a:pt x="13114" y="21600"/>
                    <a:pt x="12857" y="21484"/>
                    <a:pt x="12729" y="21484"/>
                  </a:cubicBezTo>
                  <a:cubicBezTo>
                    <a:pt x="12600" y="21484"/>
                    <a:pt x="12214" y="21484"/>
                    <a:pt x="12214" y="21368"/>
                  </a:cubicBezTo>
                  <a:cubicBezTo>
                    <a:pt x="12086" y="21252"/>
                    <a:pt x="11957" y="21019"/>
                    <a:pt x="11829" y="20903"/>
                  </a:cubicBezTo>
                  <a:cubicBezTo>
                    <a:pt x="11700" y="20787"/>
                    <a:pt x="11314" y="20787"/>
                    <a:pt x="11186" y="20671"/>
                  </a:cubicBezTo>
                  <a:cubicBezTo>
                    <a:pt x="11186" y="20555"/>
                    <a:pt x="11314" y="20323"/>
                    <a:pt x="11186" y="20206"/>
                  </a:cubicBezTo>
                  <a:cubicBezTo>
                    <a:pt x="11057" y="20090"/>
                    <a:pt x="10800" y="20090"/>
                    <a:pt x="10671" y="20090"/>
                  </a:cubicBezTo>
                  <a:cubicBezTo>
                    <a:pt x="10543" y="20090"/>
                    <a:pt x="10157" y="20206"/>
                    <a:pt x="10029" y="20206"/>
                  </a:cubicBezTo>
                  <a:cubicBezTo>
                    <a:pt x="9900" y="20206"/>
                    <a:pt x="9771" y="19974"/>
                    <a:pt x="9643" y="19974"/>
                  </a:cubicBezTo>
                  <a:cubicBezTo>
                    <a:pt x="9514" y="19974"/>
                    <a:pt x="9386" y="20206"/>
                    <a:pt x="9257" y="20206"/>
                  </a:cubicBezTo>
                  <a:cubicBezTo>
                    <a:pt x="9129" y="20206"/>
                    <a:pt x="9129" y="20323"/>
                    <a:pt x="9129" y="20323"/>
                  </a:cubicBezTo>
                  <a:cubicBezTo>
                    <a:pt x="9000" y="20090"/>
                    <a:pt x="9000" y="19974"/>
                    <a:pt x="8871" y="19858"/>
                  </a:cubicBezTo>
                  <a:cubicBezTo>
                    <a:pt x="8743" y="19742"/>
                    <a:pt x="8229" y="19742"/>
                    <a:pt x="8229" y="19626"/>
                  </a:cubicBezTo>
                  <a:cubicBezTo>
                    <a:pt x="8100" y="19510"/>
                    <a:pt x="8100" y="19394"/>
                    <a:pt x="8229" y="19277"/>
                  </a:cubicBezTo>
                  <a:cubicBezTo>
                    <a:pt x="8229" y="19161"/>
                    <a:pt x="8486" y="19045"/>
                    <a:pt x="8486" y="18929"/>
                  </a:cubicBezTo>
                  <a:cubicBezTo>
                    <a:pt x="8614" y="18929"/>
                    <a:pt x="8486" y="18697"/>
                    <a:pt x="8357" y="18581"/>
                  </a:cubicBezTo>
                  <a:cubicBezTo>
                    <a:pt x="8357" y="18581"/>
                    <a:pt x="8229" y="18581"/>
                    <a:pt x="8229" y="18581"/>
                  </a:cubicBezTo>
                  <a:cubicBezTo>
                    <a:pt x="8100" y="18581"/>
                    <a:pt x="7714" y="18697"/>
                    <a:pt x="7586" y="18697"/>
                  </a:cubicBezTo>
                  <a:cubicBezTo>
                    <a:pt x="7457" y="18697"/>
                    <a:pt x="7329" y="18697"/>
                    <a:pt x="7200" y="18697"/>
                  </a:cubicBezTo>
                  <a:cubicBezTo>
                    <a:pt x="7200" y="18581"/>
                    <a:pt x="7071" y="18232"/>
                    <a:pt x="6943" y="18116"/>
                  </a:cubicBezTo>
                  <a:cubicBezTo>
                    <a:pt x="6943" y="18116"/>
                    <a:pt x="6686" y="17884"/>
                    <a:pt x="6686" y="17884"/>
                  </a:cubicBezTo>
                  <a:cubicBezTo>
                    <a:pt x="6686" y="17652"/>
                    <a:pt x="6943" y="17419"/>
                    <a:pt x="6943" y="17303"/>
                  </a:cubicBezTo>
                  <a:cubicBezTo>
                    <a:pt x="6943" y="17187"/>
                    <a:pt x="7071" y="16839"/>
                    <a:pt x="6943" y="16723"/>
                  </a:cubicBezTo>
                  <a:cubicBezTo>
                    <a:pt x="6943" y="16606"/>
                    <a:pt x="6686" y="16490"/>
                    <a:pt x="6686" y="16374"/>
                  </a:cubicBezTo>
                  <a:cubicBezTo>
                    <a:pt x="6686" y="16258"/>
                    <a:pt x="6686" y="15910"/>
                    <a:pt x="6814" y="15794"/>
                  </a:cubicBezTo>
                  <a:cubicBezTo>
                    <a:pt x="6943" y="15794"/>
                    <a:pt x="7200" y="15794"/>
                    <a:pt x="7329" y="15794"/>
                  </a:cubicBezTo>
                  <a:cubicBezTo>
                    <a:pt x="7457" y="15794"/>
                    <a:pt x="7586" y="15561"/>
                    <a:pt x="7714" y="15445"/>
                  </a:cubicBezTo>
                  <a:cubicBezTo>
                    <a:pt x="7714" y="15329"/>
                    <a:pt x="7714" y="15097"/>
                    <a:pt x="7586" y="15097"/>
                  </a:cubicBezTo>
                  <a:cubicBezTo>
                    <a:pt x="7457" y="14981"/>
                    <a:pt x="7200" y="15329"/>
                    <a:pt x="7071" y="15213"/>
                  </a:cubicBezTo>
                  <a:cubicBezTo>
                    <a:pt x="6943" y="15213"/>
                    <a:pt x="6943" y="14865"/>
                    <a:pt x="6943" y="14865"/>
                  </a:cubicBezTo>
                  <a:cubicBezTo>
                    <a:pt x="6943" y="14748"/>
                    <a:pt x="7329" y="14632"/>
                    <a:pt x="7329" y="14516"/>
                  </a:cubicBezTo>
                  <a:cubicBezTo>
                    <a:pt x="7329" y="14400"/>
                    <a:pt x="7200" y="14284"/>
                    <a:pt x="7200" y="14284"/>
                  </a:cubicBezTo>
                  <a:cubicBezTo>
                    <a:pt x="7071" y="14168"/>
                    <a:pt x="6943" y="13935"/>
                    <a:pt x="6814" y="13935"/>
                  </a:cubicBezTo>
                  <a:cubicBezTo>
                    <a:pt x="6686" y="13819"/>
                    <a:pt x="6300" y="13935"/>
                    <a:pt x="6171" y="13935"/>
                  </a:cubicBezTo>
                  <a:cubicBezTo>
                    <a:pt x="5914" y="13819"/>
                    <a:pt x="5657" y="13703"/>
                    <a:pt x="5657" y="13587"/>
                  </a:cubicBezTo>
                  <a:cubicBezTo>
                    <a:pt x="5657" y="13471"/>
                    <a:pt x="5914" y="13355"/>
                    <a:pt x="5914" y="13239"/>
                  </a:cubicBezTo>
                  <a:cubicBezTo>
                    <a:pt x="5914" y="13123"/>
                    <a:pt x="5657" y="13006"/>
                    <a:pt x="5529" y="12890"/>
                  </a:cubicBezTo>
                  <a:cubicBezTo>
                    <a:pt x="5400" y="12890"/>
                    <a:pt x="5271" y="12890"/>
                    <a:pt x="5143" y="12890"/>
                  </a:cubicBezTo>
                  <a:cubicBezTo>
                    <a:pt x="5014" y="12890"/>
                    <a:pt x="4757" y="12774"/>
                    <a:pt x="4757" y="12658"/>
                  </a:cubicBezTo>
                  <a:cubicBezTo>
                    <a:pt x="4629" y="12542"/>
                    <a:pt x="4886" y="12077"/>
                    <a:pt x="4757" y="11961"/>
                  </a:cubicBezTo>
                  <a:cubicBezTo>
                    <a:pt x="4629" y="11845"/>
                    <a:pt x="4371" y="11845"/>
                    <a:pt x="4243" y="11845"/>
                  </a:cubicBezTo>
                  <a:cubicBezTo>
                    <a:pt x="4114" y="11729"/>
                    <a:pt x="3857" y="11845"/>
                    <a:pt x="3729" y="11845"/>
                  </a:cubicBezTo>
                  <a:cubicBezTo>
                    <a:pt x="3600" y="11845"/>
                    <a:pt x="3214" y="11729"/>
                    <a:pt x="3086" y="11729"/>
                  </a:cubicBezTo>
                  <a:cubicBezTo>
                    <a:pt x="2957" y="11729"/>
                    <a:pt x="2700" y="11613"/>
                    <a:pt x="2443" y="11729"/>
                  </a:cubicBezTo>
                  <a:cubicBezTo>
                    <a:pt x="2314" y="11845"/>
                    <a:pt x="2443" y="12077"/>
                    <a:pt x="2314" y="12194"/>
                  </a:cubicBezTo>
                  <a:cubicBezTo>
                    <a:pt x="2057" y="12426"/>
                    <a:pt x="1543" y="12426"/>
                    <a:pt x="1414" y="12194"/>
                  </a:cubicBezTo>
                  <a:cubicBezTo>
                    <a:pt x="1286" y="12077"/>
                    <a:pt x="1414" y="11845"/>
                    <a:pt x="1414" y="11729"/>
                  </a:cubicBezTo>
                  <a:cubicBezTo>
                    <a:pt x="1414" y="11613"/>
                    <a:pt x="1671" y="11381"/>
                    <a:pt x="1671" y="11148"/>
                  </a:cubicBezTo>
                  <a:cubicBezTo>
                    <a:pt x="1671" y="11032"/>
                    <a:pt x="1543" y="10800"/>
                    <a:pt x="1414" y="10800"/>
                  </a:cubicBezTo>
                  <a:cubicBezTo>
                    <a:pt x="1286" y="10684"/>
                    <a:pt x="1029" y="10568"/>
                    <a:pt x="900" y="10568"/>
                  </a:cubicBezTo>
                  <a:cubicBezTo>
                    <a:pt x="643" y="10568"/>
                    <a:pt x="257" y="10568"/>
                    <a:pt x="129" y="10568"/>
                  </a:cubicBezTo>
                  <a:cubicBezTo>
                    <a:pt x="0" y="10568"/>
                    <a:pt x="0" y="10452"/>
                    <a:pt x="0" y="10452"/>
                  </a:cubicBezTo>
                  <a:cubicBezTo>
                    <a:pt x="129" y="10452"/>
                    <a:pt x="129" y="10335"/>
                    <a:pt x="129" y="10219"/>
                  </a:cubicBezTo>
                  <a:cubicBezTo>
                    <a:pt x="257" y="10103"/>
                    <a:pt x="257" y="9987"/>
                    <a:pt x="257" y="9871"/>
                  </a:cubicBezTo>
                  <a:cubicBezTo>
                    <a:pt x="257" y="9755"/>
                    <a:pt x="514" y="9639"/>
                    <a:pt x="643" y="9523"/>
                  </a:cubicBezTo>
                  <a:cubicBezTo>
                    <a:pt x="771" y="9406"/>
                    <a:pt x="900" y="9174"/>
                    <a:pt x="900" y="9174"/>
                  </a:cubicBezTo>
                  <a:cubicBezTo>
                    <a:pt x="1029" y="9174"/>
                    <a:pt x="1157" y="9174"/>
                    <a:pt x="1157" y="9174"/>
                  </a:cubicBezTo>
                  <a:cubicBezTo>
                    <a:pt x="1286" y="9174"/>
                    <a:pt x="1543" y="9290"/>
                    <a:pt x="1671" y="9290"/>
                  </a:cubicBezTo>
                  <a:cubicBezTo>
                    <a:pt x="1800" y="9174"/>
                    <a:pt x="2057" y="9058"/>
                    <a:pt x="2057" y="8942"/>
                  </a:cubicBezTo>
                  <a:cubicBezTo>
                    <a:pt x="2057" y="8710"/>
                    <a:pt x="1929" y="8361"/>
                    <a:pt x="1929" y="8129"/>
                  </a:cubicBezTo>
                  <a:cubicBezTo>
                    <a:pt x="1929" y="7897"/>
                    <a:pt x="1929" y="7432"/>
                    <a:pt x="2057" y="7316"/>
                  </a:cubicBezTo>
                  <a:cubicBezTo>
                    <a:pt x="2186" y="7316"/>
                    <a:pt x="2314" y="7432"/>
                    <a:pt x="2443" y="7432"/>
                  </a:cubicBezTo>
                  <a:cubicBezTo>
                    <a:pt x="2700" y="7432"/>
                    <a:pt x="2957" y="7316"/>
                    <a:pt x="2957" y="7200"/>
                  </a:cubicBezTo>
                  <a:cubicBezTo>
                    <a:pt x="3086" y="7084"/>
                    <a:pt x="3214" y="6852"/>
                    <a:pt x="3214" y="6619"/>
                  </a:cubicBezTo>
                  <a:cubicBezTo>
                    <a:pt x="3214" y="6503"/>
                    <a:pt x="3214" y="6039"/>
                    <a:pt x="2957" y="6039"/>
                  </a:cubicBezTo>
                  <a:cubicBezTo>
                    <a:pt x="2957" y="5923"/>
                    <a:pt x="2700" y="6155"/>
                    <a:pt x="2571" y="6039"/>
                  </a:cubicBezTo>
                  <a:cubicBezTo>
                    <a:pt x="2443" y="6039"/>
                    <a:pt x="2186" y="5806"/>
                    <a:pt x="2186" y="5806"/>
                  </a:cubicBezTo>
                  <a:cubicBezTo>
                    <a:pt x="2186" y="5574"/>
                    <a:pt x="2186" y="5342"/>
                    <a:pt x="2186" y="5110"/>
                  </a:cubicBezTo>
                  <a:cubicBezTo>
                    <a:pt x="2057" y="4994"/>
                    <a:pt x="1929" y="4877"/>
                    <a:pt x="2057" y="4761"/>
                  </a:cubicBezTo>
                  <a:cubicBezTo>
                    <a:pt x="2057" y="4413"/>
                    <a:pt x="2314" y="4181"/>
                    <a:pt x="2314" y="3948"/>
                  </a:cubicBezTo>
                  <a:cubicBezTo>
                    <a:pt x="2314" y="3832"/>
                    <a:pt x="2057" y="3600"/>
                    <a:pt x="2057" y="3484"/>
                  </a:cubicBezTo>
                  <a:cubicBezTo>
                    <a:pt x="2057" y="3368"/>
                    <a:pt x="2057" y="3019"/>
                    <a:pt x="2186" y="2903"/>
                  </a:cubicBezTo>
                  <a:cubicBezTo>
                    <a:pt x="2186" y="2903"/>
                    <a:pt x="2443" y="3019"/>
                    <a:pt x="2443" y="2903"/>
                  </a:cubicBezTo>
                  <a:cubicBezTo>
                    <a:pt x="2700" y="2903"/>
                    <a:pt x="2829" y="2555"/>
                    <a:pt x="2957" y="2439"/>
                  </a:cubicBezTo>
                  <a:cubicBezTo>
                    <a:pt x="3086" y="2439"/>
                    <a:pt x="3343" y="2555"/>
                    <a:pt x="3471" y="2439"/>
                  </a:cubicBezTo>
                  <a:cubicBezTo>
                    <a:pt x="3729" y="2439"/>
                    <a:pt x="3986" y="2206"/>
                    <a:pt x="4114" y="2090"/>
                  </a:cubicBezTo>
                  <a:cubicBezTo>
                    <a:pt x="4243" y="1974"/>
                    <a:pt x="4500" y="1858"/>
                    <a:pt x="4629" y="1742"/>
                  </a:cubicBezTo>
                  <a:cubicBezTo>
                    <a:pt x="4629" y="1742"/>
                    <a:pt x="4500" y="1510"/>
                    <a:pt x="4629" y="1510"/>
                  </a:cubicBezTo>
                  <a:cubicBezTo>
                    <a:pt x="4629" y="1277"/>
                    <a:pt x="5143" y="1277"/>
                    <a:pt x="5271" y="1277"/>
                  </a:cubicBezTo>
                  <a:cubicBezTo>
                    <a:pt x="5400" y="1277"/>
                    <a:pt x="5657" y="1277"/>
                    <a:pt x="5786" y="1277"/>
                  </a:cubicBezTo>
                  <a:cubicBezTo>
                    <a:pt x="5914" y="1161"/>
                    <a:pt x="5914" y="1045"/>
                    <a:pt x="6043" y="929"/>
                  </a:cubicBezTo>
                  <a:cubicBezTo>
                    <a:pt x="6043" y="813"/>
                    <a:pt x="6300" y="813"/>
                    <a:pt x="6300" y="813"/>
                  </a:cubicBezTo>
                  <a:cubicBezTo>
                    <a:pt x="6429" y="929"/>
                    <a:pt x="6557" y="1045"/>
                    <a:pt x="6686" y="1045"/>
                  </a:cubicBezTo>
                  <a:cubicBezTo>
                    <a:pt x="6686" y="1045"/>
                    <a:pt x="6814" y="1277"/>
                    <a:pt x="6943" y="1277"/>
                  </a:cubicBezTo>
                  <a:cubicBezTo>
                    <a:pt x="7071" y="1277"/>
                    <a:pt x="7457" y="1277"/>
                    <a:pt x="7586" y="1277"/>
                  </a:cubicBezTo>
                  <a:cubicBezTo>
                    <a:pt x="7586" y="1161"/>
                    <a:pt x="7586" y="1045"/>
                    <a:pt x="7714" y="929"/>
                  </a:cubicBezTo>
                  <a:cubicBezTo>
                    <a:pt x="7714" y="813"/>
                    <a:pt x="7843" y="697"/>
                    <a:pt x="7971" y="697"/>
                  </a:cubicBezTo>
                  <a:cubicBezTo>
                    <a:pt x="8100" y="697"/>
                    <a:pt x="8357" y="929"/>
                    <a:pt x="8486" y="1045"/>
                  </a:cubicBezTo>
                  <a:cubicBezTo>
                    <a:pt x="8614" y="1161"/>
                    <a:pt x="8614" y="1394"/>
                    <a:pt x="8614" y="1510"/>
                  </a:cubicBezTo>
                  <a:cubicBezTo>
                    <a:pt x="8743" y="1510"/>
                    <a:pt x="9000" y="1394"/>
                    <a:pt x="9129" y="1394"/>
                  </a:cubicBezTo>
                  <a:cubicBezTo>
                    <a:pt x="9257" y="1277"/>
                    <a:pt x="9643" y="1161"/>
                    <a:pt x="9643" y="1045"/>
                  </a:cubicBezTo>
                  <a:cubicBezTo>
                    <a:pt x="9771" y="1045"/>
                    <a:pt x="9643" y="813"/>
                    <a:pt x="9643" y="697"/>
                  </a:cubicBezTo>
                  <a:cubicBezTo>
                    <a:pt x="9771" y="581"/>
                    <a:pt x="9900" y="465"/>
                    <a:pt x="10029" y="465"/>
                  </a:cubicBezTo>
                  <a:cubicBezTo>
                    <a:pt x="10157" y="348"/>
                    <a:pt x="10543" y="465"/>
                    <a:pt x="10671" y="465"/>
                  </a:cubicBezTo>
                  <a:cubicBezTo>
                    <a:pt x="10800" y="465"/>
                    <a:pt x="10929" y="465"/>
                    <a:pt x="11057" y="581"/>
                  </a:cubicBezTo>
                  <a:cubicBezTo>
                    <a:pt x="11186" y="581"/>
                    <a:pt x="10929" y="1045"/>
                    <a:pt x="11057" y="1045"/>
                  </a:cubicBezTo>
                  <a:cubicBezTo>
                    <a:pt x="11186" y="1161"/>
                    <a:pt x="11443" y="1161"/>
                    <a:pt x="11571" y="1045"/>
                  </a:cubicBezTo>
                  <a:cubicBezTo>
                    <a:pt x="11700" y="1045"/>
                    <a:pt x="11571" y="813"/>
                    <a:pt x="11571" y="697"/>
                  </a:cubicBezTo>
                  <a:cubicBezTo>
                    <a:pt x="11700" y="581"/>
                    <a:pt x="11957" y="581"/>
                    <a:pt x="12086" y="581"/>
                  </a:cubicBezTo>
                  <a:cubicBezTo>
                    <a:pt x="12214" y="581"/>
                    <a:pt x="12343" y="929"/>
                    <a:pt x="12471" y="929"/>
                  </a:cubicBezTo>
                  <a:cubicBezTo>
                    <a:pt x="12600" y="929"/>
                    <a:pt x="12729" y="697"/>
                    <a:pt x="12729" y="581"/>
                  </a:cubicBezTo>
                  <a:cubicBezTo>
                    <a:pt x="12729" y="465"/>
                    <a:pt x="12471" y="116"/>
                    <a:pt x="12471" y="0"/>
                  </a:cubicBezTo>
                  <a:cubicBezTo>
                    <a:pt x="12600" y="0"/>
                    <a:pt x="12857" y="0"/>
                    <a:pt x="12986" y="0"/>
                  </a:cubicBezTo>
                  <a:cubicBezTo>
                    <a:pt x="13114" y="116"/>
                    <a:pt x="13243" y="348"/>
                    <a:pt x="13371" y="465"/>
                  </a:cubicBezTo>
                  <a:cubicBezTo>
                    <a:pt x="13500" y="465"/>
                    <a:pt x="13757" y="232"/>
                    <a:pt x="13886" y="232"/>
                  </a:cubicBezTo>
                  <a:cubicBezTo>
                    <a:pt x="14014" y="232"/>
                    <a:pt x="14400" y="232"/>
                    <a:pt x="14529" y="232"/>
                  </a:cubicBezTo>
                  <a:cubicBezTo>
                    <a:pt x="14657" y="232"/>
                    <a:pt x="15043" y="348"/>
                    <a:pt x="15171" y="465"/>
                  </a:cubicBezTo>
                  <a:cubicBezTo>
                    <a:pt x="15429" y="465"/>
                    <a:pt x="15814" y="348"/>
                    <a:pt x="15943" y="465"/>
                  </a:cubicBezTo>
                  <a:cubicBezTo>
                    <a:pt x="16071" y="465"/>
                    <a:pt x="16071" y="581"/>
                    <a:pt x="16200" y="581"/>
                  </a:cubicBezTo>
                  <a:cubicBezTo>
                    <a:pt x="16586" y="697"/>
                    <a:pt x="17229" y="581"/>
                    <a:pt x="17357" y="465"/>
                  </a:cubicBezTo>
                  <a:cubicBezTo>
                    <a:pt x="17486" y="465"/>
                    <a:pt x="17486" y="232"/>
                    <a:pt x="17614" y="232"/>
                  </a:cubicBezTo>
                  <a:cubicBezTo>
                    <a:pt x="17743" y="116"/>
                    <a:pt x="18000" y="116"/>
                    <a:pt x="18129" y="232"/>
                  </a:cubicBezTo>
                  <a:cubicBezTo>
                    <a:pt x="18129" y="232"/>
                    <a:pt x="18129" y="232"/>
                    <a:pt x="18129" y="232"/>
                  </a:cubicBezTo>
                  <a:cubicBezTo>
                    <a:pt x="18129" y="232"/>
                    <a:pt x="18000" y="465"/>
                    <a:pt x="18000" y="581"/>
                  </a:cubicBezTo>
                  <a:cubicBezTo>
                    <a:pt x="18129" y="697"/>
                    <a:pt x="18386" y="1045"/>
                    <a:pt x="18386" y="1161"/>
                  </a:cubicBezTo>
                  <a:cubicBezTo>
                    <a:pt x="18514" y="1277"/>
                    <a:pt x="18514" y="1394"/>
                    <a:pt x="18643" y="1510"/>
                  </a:cubicBezTo>
                  <a:cubicBezTo>
                    <a:pt x="18643" y="1626"/>
                    <a:pt x="18900" y="1626"/>
                    <a:pt x="19029" y="1626"/>
                  </a:cubicBezTo>
                  <a:cubicBezTo>
                    <a:pt x="19157" y="1742"/>
                    <a:pt x="19286" y="1858"/>
                    <a:pt x="19414" y="1974"/>
                  </a:cubicBezTo>
                  <a:cubicBezTo>
                    <a:pt x="19414" y="1974"/>
                    <a:pt x="19414" y="2323"/>
                    <a:pt x="19543" y="2323"/>
                  </a:cubicBezTo>
                  <a:cubicBezTo>
                    <a:pt x="19671" y="2323"/>
                    <a:pt x="19800" y="2323"/>
                    <a:pt x="19929" y="2323"/>
                  </a:cubicBezTo>
                  <a:cubicBezTo>
                    <a:pt x="20057" y="2323"/>
                    <a:pt x="20314" y="2555"/>
                    <a:pt x="20443" y="2671"/>
                  </a:cubicBezTo>
                  <a:cubicBezTo>
                    <a:pt x="20443" y="2671"/>
                    <a:pt x="20314" y="3019"/>
                    <a:pt x="20443" y="3135"/>
                  </a:cubicBezTo>
                  <a:cubicBezTo>
                    <a:pt x="20443" y="3252"/>
                    <a:pt x="20829" y="3368"/>
                    <a:pt x="20957" y="3484"/>
                  </a:cubicBezTo>
                  <a:cubicBezTo>
                    <a:pt x="21086" y="3600"/>
                    <a:pt x="21214" y="3948"/>
                    <a:pt x="21214" y="4181"/>
                  </a:cubicBezTo>
                  <a:cubicBezTo>
                    <a:pt x="21214" y="4297"/>
                    <a:pt x="21214" y="4529"/>
                    <a:pt x="21214" y="4761"/>
                  </a:cubicBezTo>
                  <a:cubicBezTo>
                    <a:pt x="21214" y="4877"/>
                    <a:pt x="21343" y="5110"/>
                    <a:pt x="21343" y="5342"/>
                  </a:cubicBezTo>
                  <a:cubicBezTo>
                    <a:pt x="21343" y="5458"/>
                    <a:pt x="21600" y="5690"/>
                    <a:pt x="21600" y="592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673DC546-30AC-4A82-A6F3-FC1236537DFD}"/>
                </a:ext>
              </a:extLst>
            </p:cNvPr>
            <p:cNvSpPr/>
            <p:nvPr/>
          </p:nvSpPr>
          <p:spPr>
            <a:xfrm>
              <a:off x="5345931" y="1190174"/>
              <a:ext cx="1452456" cy="1414791"/>
            </a:xfrm>
            <a:custGeom>
              <a:avLst/>
              <a:gdLst/>
              <a:ahLst/>
              <a:cxnLst>
                <a:cxn ang="0">
                  <a:pos x="wd2" y="hd2"/>
                </a:cxn>
                <a:cxn ang="5400000">
                  <a:pos x="wd2" y="hd2"/>
                </a:cxn>
                <a:cxn ang="10800000">
                  <a:pos x="wd2" y="hd2"/>
                </a:cxn>
                <a:cxn ang="16200000">
                  <a:pos x="wd2" y="hd2"/>
                </a:cxn>
              </a:cxnLst>
              <a:rect l="0" t="0" r="r" b="b"/>
              <a:pathLst>
                <a:path w="21546" h="21542" extrusionOk="0">
                  <a:moveTo>
                    <a:pt x="8276" y="20248"/>
                  </a:moveTo>
                  <a:cubicBezTo>
                    <a:pt x="8179" y="20248"/>
                    <a:pt x="8082" y="20248"/>
                    <a:pt x="7985" y="20248"/>
                  </a:cubicBezTo>
                  <a:cubicBezTo>
                    <a:pt x="7889" y="20248"/>
                    <a:pt x="7792" y="20049"/>
                    <a:pt x="7695" y="19949"/>
                  </a:cubicBezTo>
                  <a:cubicBezTo>
                    <a:pt x="7695" y="19949"/>
                    <a:pt x="7501" y="19850"/>
                    <a:pt x="7404" y="19651"/>
                  </a:cubicBezTo>
                  <a:cubicBezTo>
                    <a:pt x="7307" y="19551"/>
                    <a:pt x="7211" y="19352"/>
                    <a:pt x="7114" y="19253"/>
                  </a:cubicBezTo>
                  <a:cubicBezTo>
                    <a:pt x="7114" y="19153"/>
                    <a:pt x="7017" y="18954"/>
                    <a:pt x="6920" y="18954"/>
                  </a:cubicBezTo>
                  <a:cubicBezTo>
                    <a:pt x="6823" y="18854"/>
                    <a:pt x="6726" y="18655"/>
                    <a:pt x="6629" y="18655"/>
                  </a:cubicBezTo>
                  <a:cubicBezTo>
                    <a:pt x="6533" y="18556"/>
                    <a:pt x="6436" y="18556"/>
                    <a:pt x="6436" y="18556"/>
                  </a:cubicBezTo>
                  <a:cubicBezTo>
                    <a:pt x="6339" y="18456"/>
                    <a:pt x="6339" y="18158"/>
                    <a:pt x="6339" y="18058"/>
                  </a:cubicBezTo>
                  <a:cubicBezTo>
                    <a:pt x="6339" y="17959"/>
                    <a:pt x="6533" y="17859"/>
                    <a:pt x="6533" y="17859"/>
                  </a:cubicBezTo>
                  <a:cubicBezTo>
                    <a:pt x="6629" y="17760"/>
                    <a:pt x="6629" y="17560"/>
                    <a:pt x="6629" y="17461"/>
                  </a:cubicBezTo>
                  <a:cubicBezTo>
                    <a:pt x="6629" y="17361"/>
                    <a:pt x="6533" y="17162"/>
                    <a:pt x="6533" y="17063"/>
                  </a:cubicBezTo>
                  <a:cubicBezTo>
                    <a:pt x="6533" y="16963"/>
                    <a:pt x="6533" y="16764"/>
                    <a:pt x="6436" y="16665"/>
                  </a:cubicBezTo>
                  <a:cubicBezTo>
                    <a:pt x="6339" y="16565"/>
                    <a:pt x="6242" y="16665"/>
                    <a:pt x="6242" y="16665"/>
                  </a:cubicBezTo>
                  <a:cubicBezTo>
                    <a:pt x="6145" y="16565"/>
                    <a:pt x="6242" y="16167"/>
                    <a:pt x="6145" y="16167"/>
                  </a:cubicBezTo>
                  <a:cubicBezTo>
                    <a:pt x="6048" y="16067"/>
                    <a:pt x="5758" y="16067"/>
                    <a:pt x="5661" y="16067"/>
                  </a:cubicBezTo>
                  <a:cubicBezTo>
                    <a:pt x="5467" y="16067"/>
                    <a:pt x="5273" y="15968"/>
                    <a:pt x="5176" y="15868"/>
                  </a:cubicBezTo>
                  <a:cubicBezTo>
                    <a:pt x="5176" y="15769"/>
                    <a:pt x="5273" y="15570"/>
                    <a:pt x="5176" y="15470"/>
                  </a:cubicBezTo>
                  <a:cubicBezTo>
                    <a:pt x="5176" y="15371"/>
                    <a:pt x="4983" y="15271"/>
                    <a:pt x="4886" y="15271"/>
                  </a:cubicBezTo>
                  <a:cubicBezTo>
                    <a:pt x="4789" y="15271"/>
                    <a:pt x="4692" y="15371"/>
                    <a:pt x="4692" y="15371"/>
                  </a:cubicBezTo>
                  <a:cubicBezTo>
                    <a:pt x="4595" y="15470"/>
                    <a:pt x="4595" y="15470"/>
                    <a:pt x="4595" y="15570"/>
                  </a:cubicBezTo>
                  <a:cubicBezTo>
                    <a:pt x="4595" y="15570"/>
                    <a:pt x="4305" y="15470"/>
                    <a:pt x="4305" y="15470"/>
                  </a:cubicBezTo>
                  <a:cubicBezTo>
                    <a:pt x="4305" y="15371"/>
                    <a:pt x="4111" y="15072"/>
                    <a:pt x="4111" y="14972"/>
                  </a:cubicBezTo>
                  <a:cubicBezTo>
                    <a:pt x="4111" y="14972"/>
                    <a:pt x="4208" y="14873"/>
                    <a:pt x="4208" y="14773"/>
                  </a:cubicBezTo>
                  <a:cubicBezTo>
                    <a:pt x="4305" y="14674"/>
                    <a:pt x="4305" y="14475"/>
                    <a:pt x="4305" y="14475"/>
                  </a:cubicBezTo>
                  <a:cubicBezTo>
                    <a:pt x="4305" y="14375"/>
                    <a:pt x="4305" y="14176"/>
                    <a:pt x="4305" y="14077"/>
                  </a:cubicBezTo>
                  <a:cubicBezTo>
                    <a:pt x="4208" y="13977"/>
                    <a:pt x="4014" y="13977"/>
                    <a:pt x="3917" y="13977"/>
                  </a:cubicBezTo>
                  <a:cubicBezTo>
                    <a:pt x="3820" y="13877"/>
                    <a:pt x="3627" y="13778"/>
                    <a:pt x="3530" y="13678"/>
                  </a:cubicBezTo>
                  <a:cubicBezTo>
                    <a:pt x="3433" y="13579"/>
                    <a:pt x="3336" y="13380"/>
                    <a:pt x="3239" y="13280"/>
                  </a:cubicBezTo>
                  <a:cubicBezTo>
                    <a:pt x="3142" y="13280"/>
                    <a:pt x="2949" y="13280"/>
                    <a:pt x="2852" y="13280"/>
                  </a:cubicBezTo>
                  <a:cubicBezTo>
                    <a:pt x="2755" y="13280"/>
                    <a:pt x="2658" y="13280"/>
                    <a:pt x="2561" y="13280"/>
                  </a:cubicBezTo>
                  <a:cubicBezTo>
                    <a:pt x="2464" y="13280"/>
                    <a:pt x="2368" y="13081"/>
                    <a:pt x="2271" y="12982"/>
                  </a:cubicBezTo>
                  <a:cubicBezTo>
                    <a:pt x="2174" y="12882"/>
                    <a:pt x="1883" y="12882"/>
                    <a:pt x="1883" y="12783"/>
                  </a:cubicBezTo>
                  <a:cubicBezTo>
                    <a:pt x="1786" y="12783"/>
                    <a:pt x="1689" y="12583"/>
                    <a:pt x="1593" y="12484"/>
                  </a:cubicBezTo>
                  <a:cubicBezTo>
                    <a:pt x="1593" y="12484"/>
                    <a:pt x="1496" y="12384"/>
                    <a:pt x="1399" y="12285"/>
                  </a:cubicBezTo>
                  <a:cubicBezTo>
                    <a:pt x="1302" y="12285"/>
                    <a:pt x="1108" y="12185"/>
                    <a:pt x="1011" y="12185"/>
                  </a:cubicBezTo>
                  <a:cubicBezTo>
                    <a:pt x="1011" y="12086"/>
                    <a:pt x="915" y="11887"/>
                    <a:pt x="915" y="11887"/>
                  </a:cubicBezTo>
                  <a:cubicBezTo>
                    <a:pt x="818" y="11787"/>
                    <a:pt x="721" y="11588"/>
                    <a:pt x="721" y="11489"/>
                  </a:cubicBezTo>
                  <a:cubicBezTo>
                    <a:pt x="721" y="11389"/>
                    <a:pt x="818" y="11090"/>
                    <a:pt x="818" y="10991"/>
                  </a:cubicBezTo>
                  <a:cubicBezTo>
                    <a:pt x="818" y="10891"/>
                    <a:pt x="721" y="10493"/>
                    <a:pt x="721" y="10493"/>
                  </a:cubicBezTo>
                  <a:cubicBezTo>
                    <a:pt x="721" y="10493"/>
                    <a:pt x="430" y="10394"/>
                    <a:pt x="333" y="10294"/>
                  </a:cubicBezTo>
                  <a:cubicBezTo>
                    <a:pt x="237" y="10294"/>
                    <a:pt x="43" y="10195"/>
                    <a:pt x="43" y="10095"/>
                  </a:cubicBezTo>
                  <a:cubicBezTo>
                    <a:pt x="-54" y="10095"/>
                    <a:pt x="43" y="9896"/>
                    <a:pt x="43" y="9796"/>
                  </a:cubicBezTo>
                  <a:cubicBezTo>
                    <a:pt x="43" y="9796"/>
                    <a:pt x="237" y="9697"/>
                    <a:pt x="237" y="9697"/>
                  </a:cubicBezTo>
                  <a:cubicBezTo>
                    <a:pt x="237" y="9697"/>
                    <a:pt x="237" y="9597"/>
                    <a:pt x="237" y="9498"/>
                  </a:cubicBezTo>
                  <a:cubicBezTo>
                    <a:pt x="237" y="9498"/>
                    <a:pt x="140" y="9398"/>
                    <a:pt x="140" y="9299"/>
                  </a:cubicBezTo>
                  <a:cubicBezTo>
                    <a:pt x="43" y="9199"/>
                    <a:pt x="140" y="9000"/>
                    <a:pt x="140" y="8901"/>
                  </a:cubicBezTo>
                  <a:cubicBezTo>
                    <a:pt x="140" y="8801"/>
                    <a:pt x="140" y="8602"/>
                    <a:pt x="237" y="8502"/>
                  </a:cubicBezTo>
                  <a:cubicBezTo>
                    <a:pt x="333" y="8502"/>
                    <a:pt x="430" y="8502"/>
                    <a:pt x="527" y="8502"/>
                  </a:cubicBezTo>
                  <a:cubicBezTo>
                    <a:pt x="624" y="8502"/>
                    <a:pt x="721" y="8303"/>
                    <a:pt x="818" y="8204"/>
                  </a:cubicBezTo>
                  <a:cubicBezTo>
                    <a:pt x="818" y="8104"/>
                    <a:pt x="915" y="7706"/>
                    <a:pt x="915" y="7706"/>
                  </a:cubicBezTo>
                  <a:cubicBezTo>
                    <a:pt x="915" y="7706"/>
                    <a:pt x="915" y="7208"/>
                    <a:pt x="818" y="7109"/>
                  </a:cubicBezTo>
                  <a:cubicBezTo>
                    <a:pt x="818" y="7109"/>
                    <a:pt x="624" y="7109"/>
                    <a:pt x="527" y="7009"/>
                  </a:cubicBezTo>
                  <a:cubicBezTo>
                    <a:pt x="527" y="7009"/>
                    <a:pt x="430" y="6810"/>
                    <a:pt x="430" y="6711"/>
                  </a:cubicBezTo>
                  <a:cubicBezTo>
                    <a:pt x="430" y="6611"/>
                    <a:pt x="527" y="6412"/>
                    <a:pt x="527" y="6313"/>
                  </a:cubicBezTo>
                  <a:cubicBezTo>
                    <a:pt x="430" y="6113"/>
                    <a:pt x="430" y="5914"/>
                    <a:pt x="333" y="5715"/>
                  </a:cubicBezTo>
                  <a:cubicBezTo>
                    <a:pt x="333" y="5616"/>
                    <a:pt x="140" y="5516"/>
                    <a:pt x="140" y="5417"/>
                  </a:cubicBezTo>
                  <a:cubicBezTo>
                    <a:pt x="237" y="5317"/>
                    <a:pt x="333" y="5118"/>
                    <a:pt x="430" y="5018"/>
                  </a:cubicBezTo>
                  <a:cubicBezTo>
                    <a:pt x="430" y="4919"/>
                    <a:pt x="430" y="4720"/>
                    <a:pt x="527" y="4620"/>
                  </a:cubicBezTo>
                  <a:cubicBezTo>
                    <a:pt x="527" y="4620"/>
                    <a:pt x="624" y="4521"/>
                    <a:pt x="721" y="4421"/>
                  </a:cubicBezTo>
                  <a:cubicBezTo>
                    <a:pt x="818" y="4421"/>
                    <a:pt x="915" y="4123"/>
                    <a:pt x="915" y="4023"/>
                  </a:cubicBezTo>
                  <a:cubicBezTo>
                    <a:pt x="915" y="3824"/>
                    <a:pt x="818" y="3625"/>
                    <a:pt x="818" y="3525"/>
                  </a:cubicBezTo>
                  <a:cubicBezTo>
                    <a:pt x="818" y="3426"/>
                    <a:pt x="915" y="3127"/>
                    <a:pt x="1011" y="3127"/>
                  </a:cubicBezTo>
                  <a:cubicBezTo>
                    <a:pt x="1108" y="3028"/>
                    <a:pt x="1205" y="3028"/>
                    <a:pt x="1302" y="2928"/>
                  </a:cubicBezTo>
                  <a:cubicBezTo>
                    <a:pt x="1399" y="2829"/>
                    <a:pt x="1496" y="2630"/>
                    <a:pt x="1496" y="2530"/>
                  </a:cubicBezTo>
                  <a:cubicBezTo>
                    <a:pt x="1496" y="2430"/>
                    <a:pt x="1302" y="2032"/>
                    <a:pt x="1302" y="2032"/>
                  </a:cubicBezTo>
                  <a:cubicBezTo>
                    <a:pt x="1302" y="2032"/>
                    <a:pt x="1302" y="1634"/>
                    <a:pt x="1302" y="1535"/>
                  </a:cubicBezTo>
                  <a:cubicBezTo>
                    <a:pt x="1302" y="1435"/>
                    <a:pt x="1108" y="1435"/>
                    <a:pt x="1108" y="1336"/>
                  </a:cubicBezTo>
                  <a:cubicBezTo>
                    <a:pt x="1108" y="1136"/>
                    <a:pt x="1108" y="838"/>
                    <a:pt x="1205" y="738"/>
                  </a:cubicBezTo>
                  <a:cubicBezTo>
                    <a:pt x="1205" y="639"/>
                    <a:pt x="1496" y="639"/>
                    <a:pt x="1593" y="639"/>
                  </a:cubicBezTo>
                  <a:cubicBezTo>
                    <a:pt x="1689" y="639"/>
                    <a:pt x="1689" y="340"/>
                    <a:pt x="1786" y="340"/>
                  </a:cubicBezTo>
                  <a:cubicBezTo>
                    <a:pt x="1883" y="340"/>
                    <a:pt x="1980" y="440"/>
                    <a:pt x="1980" y="440"/>
                  </a:cubicBezTo>
                  <a:cubicBezTo>
                    <a:pt x="1980" y="440"/>
                    <a:pt x="2077" y="539"/>
                    <a:pt x="2077" y="539"/>
                  </a:cubicBezTo>
                  <a:cubicBezTo>
                    <a:pt x="2174" y="639"/>
                    <a:pt x="2464" y="440"/>
                    <a:pt x="2464" y="539"/>
                  </a:cubicBezTo>
                  <a:cubicBezTo>
                    <a:pt x="2561" y="539"/>
                    <a:pt x="2561" y="738"/>
                    <a:pt x="2561" y="738"/>
                  </a:cubicBezTo>
                  <a:cubicBezTo>
                    <a:pt x="2658" y="838"/>
                    <a:pt x="2852" y="838"/>
                    <a:pt x="3046" y="738"/>
                  </a:cubicBezTo>
                  <a:cubicBezTo>
                    <a:pt x="3046" y="738"/>
                    <a:pt x="3046" y="539"/>
                    <a:pt x="3142" y="440"/>
                  </a:cubicBezTo>
                  <a:cubicBezTo>
                    <a:pt x="3142" y="440"/>
                    <a:pt x="3239" y="340"/>
                    <a:pt x="3336" y="340"/>
                  </a:cubicBezTo>
                  <a:cubicBezTo>
                    <a:pt x="3336" y="340"/>
                    <a:pt x="3433" y="141"/>
                    <a:pt x="3433" y="141"/>
                  </a:cubicBezTo>
                  <a:cubicBezTo>
                    <a:pt x="3530" y="42"/>
                    <a:pt x="3627" y="-58"/>
                    <a:pt x="3724" y="42"/>
                  </a:cubicBezTo>
                  <a:cubicBezTo>
                    <a:pt x="3724" y="42"/>
                    <a:pt x="3724" y="141"/>
                    <a:pt x="3724" y="141"/>
                  </a:cubicBezTo>
                  <a:cubicBezTo>
                    <a:pt x="3724" y="241"/>
                    <a:pt x="3724" y="440"/>
                    <a:pt x="3724" y="539"/>
                  </a:cubicBezTo>
                  <a:cubicBezTo>
                    <a:pt x="3724" y="639"/>
                    <a:pt x="3820" y="838"/>
                    <a:pt x="3917" y="937"/>
                  </a:cubicBezTo>
                  <a:cubicBezTo>
                    <a:pt x="3917" y="937"/>
                    <a:pt x="4014" y="1037"/>
                    <a:pt x="4111" y="1037"/>
                  </a:cubicBezTo>
                  <a:cubicBezTo>
                    <a:pt x="4208" y="1037"/>
                    <a:pt x="4498" y="838"/>
                    <a:pt x="4595" y="738"/>
                  </a:cubicBezTo>
                  <a:cubicBezTo>
                    <a:pt x="4692" y="738"/>
                    <a:pt x="4789" y="937"/>
                    <a:pt x="4886" y="838"/>
                  </a:cubicBezTo>
                  <a:cubicBezTo>
                    <a:pt x="4983" y="838"/>
                    <a:pt x="5080" y="738"/>
                    <a:pt x="5080" y="738"/>
                  </a:cubicBezTo>
                  <a:cubicBezTo>
                    <a:pt x="5273" y="639"/>
                    <a:pt x="5467" y="440"/>
                    <a:pt x="5564" y="340"/>
                  </a:cubicBezTo>
                  <a:cubicBezTo>
                    <a:pt x="5661" y="340"/>
                    <a:pt x="5855" y="440"/>
                    <a:pt x="5951" y="440"/>
                  </a:cubicBezTo>
                  <a:cubicBezTo>
                    <a:pt x="6048" y="440"/>
                    <a:pt x="6242" y="440"/>
                    <a:pt x="6339" y="440"/>
                  </a:cubicBezTo>
                  <a:cubicBezTo>
                    <a:pt x="6436" y="440"/>
                    <a:pt x="6629" y="440"/>
                    <a:pt x="6726" y="539"/>
                  </a:cubicBezTo>
                  <a:cubicBezTo>
                    <a:pt x="6726" y="639"/>
                    <a:pt x="6726" y="738"/>
                    <a:pt x="6726" y="838"/>
                  </a:cubicBezTo>
                  <a:cubicBezTo>
                    <a:pt x="6823" y="937"/>
                    <a:pt x="6920" y="1037"/>
                    <a:pt x="7017" y="1037"/>
                  </a:cubicBezTo>
                  <a:cubicBezTo>
                    <a:pt x="7114" y="1037"/>
                    <a:pt x="7404" y="937"/>
                    <a:pt x="7501" y="1037"/>
                  </a:cubicBezTo>
                  <a:cubicBezTo>
                    <a:pt x="7598" y="1037"/>
                    <a:pt x="7695" y="1136"/>
                    <a:pt x="7695" y="1136"/>
                  </a:cubicBezTo>
                  <a:cubicBezTo>
                    <a:pt x="7792" y="1236"/>
                    <a:pt x="7985" y="1336"/>
                    <a:pt x="7985" y="1435"/>
                  </a:cubicBezTo>
                  <a:cubicBezTo>
                    <a:pt x="7985" y="1535"/>
                    <a:pt x="7985" y="1634"/>
                    <a:pt x="8082" y="1634"/>
                  </a:cubicBezTo>
                  <a:cubicBezTo>
                    <a:pt x="8082" y="1734"/>
                    <a:pt x="8276" y="1634"/>
                    <a:pt x="8373" y="1634"/>
                  </a:cubicBezTo>
                  <a:cubicBezTo>
                    <a:pt x="8470" y="1634"/>
                    <a:pt x="8567" y="1535"/>
                    <a:pt x="8663" y="1435"/>
                  </a:cubicBezTo>
                  <a:cubicBezTo>
                    <a:pt x="8760" y="1435"/>
                    <a:pt x="8954" y="1435"/>
                    <a:pt x="9051" y="1336"/>
                  </a:cubicBezTo>
                  <a:cubicBezTo>
                    <a:pt x="9148" y="1236"/>
                    <a:pt x="9245" y="1037"/>
                    <a:pt x="9245" y="937"/>
                  </a:cubicBezTo>
                  <a:cubicBezTo>
                    <a:pt x="9342" y="838"/>
                    <a:pt x="9535" y="738"/>
                    <a:pt x="9632" y="738"/>
                  </a:cubicBezTo>
                  <a:cubicBezTo>
                    <a:pt x="9729" y="738"/>
                    <a:pt x="10020" y="639"/>
                    <a:pt x="10116" y="738"/>
                  </a:cubicBezTo>
                  <a:cubicBezTo>
                    <a:pt x="10116" y="738"/>
                    <a:pt x="10213" y="937"/>
                    <a:pt x="10213" y="937"/>
                  </a:cubicBezTo>
                  <a:cubicBezTo>
                    <a:pt x="10310" y="1037"/>
                    <a:pt x="10601" y="1236"/>
                    <a:pt x="10794" y="1236"/>
                  </a:cubicBezTo>
                  <a:cubicBezTo>
                    <a:pt x="10794" y="1236"/>
                    <a:pt x="10988" y="1236"/>
                    <a:pt x="10988" y="1136"/>
                  </a:cubicBezTo>
                  <a:cubicBezTo>
                    <a:pt x="11182" y="1136"/>
                    <a:pt x="11472" y="1037"/>
                    <a:pt x="11666" y="1136"/>
                  </a:cubicBezTo>
                  <a:cubicBezTo>
                    <a:pt x="11763" y="1136"/>
                    <a:pt x="11957" y="1336"/>
                    <a:pt x="12054" y="1435"/>
                  </a:cubicBezTo>
                  <a:cubicBezTo>
                    <a:pt x="12150" y="1535"/>
                    <a:pt x="12344" y="1634"/>
                    <a:pt x="12441" y="1734"/>
                  </a:cubicBezTo>
                  <a:cubicBezTo>
                    <a:pt x="12538" y="1933"/>
                    <a:pt x="12538" y="2231"/>
                    <a:pt x="12635" y="2430"/>
                  </a:cubicBezTo>
                  <a:cubicBezTo>
                    <a:pt x="12635" y="2530"/>
                    <a:pt x="12732" y="2729"/>
                    <a:pt x="12829" y="2729"/>
                  </a:cubicBezTo>
                  <a:cubicBezTo>
                    <a:pt x="12829" y="2928"/>
                    <a:pt x="12925" y="3127"/>
                    <a:pt x="12925" y="3127"/>
                  </a:cubicBezTo>
                  <a:cubicBezTo>
                    <a:pt x="13022" y="3227"/>
                    <a:pt x="13313" y="3426"/>
                    <a:pt x="13410" y="3426"/>
                  </a:cubicBezTo>
                  <a:cubicBezTo>
                    <a:pt x="13507" y="3625"/>
                    <a:pt x="13603" y="3824"/>
                    <a:pt x="13700" y="4023"/>
                  </a:cubicBezTo>
                  <a:cubicBezTo>
                    <a:pt x="13797" y="4123"/>
                    <a:pt x="13797" y="4620"/>
                    <a:pt x="13991" y="4720"/>
                  </a:cubicBezTo>
                  <a:cubicBezTo>
                    <a:pt x="13991" y="4819"/>
                    <a:pt x="14185" y="4819"/>
                    <a:pt x="14281" y="4919"/>
                  </a:cubicBezTo>
                  <a:cubicBezTo>
                    <a:pt x="14378" y="4919"/>
                    <a:pt x="14669" y="5018"/>
                    <a:pt x="14766" y="4919"/>
                  </a:cubicBezTo>
                  <a:cubicBezTo>
                    <a:pt x="14863" y="4919"/>
                    <a:pt x="15056" y="4819"/>
                    <a:pt x="15056" y="4720"/>
                  </a:cubicBezTo>
                  <a:cubicBezTo>
                    <a:pt x="15056" y="4620"/>
                    <a:pt x="14959" y="4421"/>
                    <a:pt x="14959" y="4322"/>
                  </a:cubicBezTo>
                  <a:cubicBezTo>
                    <a:pt x="14959" y="4222"/>
                    <a:pt x="14863" y="3924"/>
                    <a:pt x="15056" y="3824"/>
                  </a:cubicBezTo>
                  <a:cubicBezTo>
                    <a:pt x="15153" y="3824"/>
                    <a:pt x="15347" y="3824"/>
                    <a:pt x="15541" y="3824"/>
                  </a:cubicBezTo>
                  <a:cubicBezTo>
                    <a:pt x="15637" y="3924"/>
                    <a:pt x="15734" y="4023"/>
                    <a:pt x="15831" y="4023"/>
                  </a:cubicBezTo>
                  <a:cubicBezTo>
                    <a:pt x="15928" y="4123"/>
                    <a:pt x="16025" y="4123"/>
                    <a:pt x="16122" y="4222"/>
                  </a:cubicBezTo>
                  <a:cubicBezTo>
                    <a:pt x="16219" y="4222"/>
                    <a:pt x="16316" y="4521"/>
                    <a:pt x="16316" y="4620"/>
                  </a:cubicBezTo>
                  <a:cubicBezTo>
                    <a:pt x="16316" y="4720"/>
                    <a:pt x="16219" y="4819"/>
                    <a:pt x="16219" y="4919"/>
                  </a:cubicBezTo>
                  <a:cubicBezTo>
                    <a:pt x="16219" y="5018"/>
                    <a:pt x="16219" y="5218"/>
                    <a:pt x="16316" y="5218"/>
                  </a:cubicBezTo>
                  <a:cubicBezTo>
                    <a:pt x="16412" y="5317"/>
                    <a:pt x="16703" y="5317"/>
                    <a:pt x="16800" y="5317"/>
                  </a:cubicBezTo>
                  <a:cubicBezTo>
                    <a:pt x="16800" y="5317"/>
                    <a:pt x="16800" y="5218"/>
                    <a:pt x="16800" y="5118"/>
                  </a:cubicBezTo>
                  <a:cubicBezTo>
                    <a:pt x="16800" y="5118"/>
                    <a:pt x="16800" y="4919"/>
                    <a:pt x="16800" y="4919"/>
                  </a:cubicBezTo>
                  <a:cubicBezTo>
                    <a:pt x="16897" y="4919"/>
                    <a:pt x="16994" y="4919"/>
                    <a:pt x="16994" y="4919"/>
                  </a:cubicBezTo>
                  <a:cubicBezTo>
                    <a:pt x="17090" y="4919"/>
                    <a:pt x="17381" y="4919"/>
                    <a:pt x="17478" y="5018"/>
                  </a:cubicBezTo>
                  <a:cubicBezTo>
                    <a:pt x="17478" y="5018"/>
                    <a:pt x="17478" y="5218"/>
                    <a:pt x="17575" y="5218"/>
                  </a:cubicBezTo>
                  <a:cubicBezTo>
                    <a:pt x="17575" y="5218"/>
                    <a:pt x="17768" y="5218"/>
                    <a:pt x="17865" y="5218"/>
                  </a:cubicBezTo>
                  <a:cubicBezTo>
                    <a:pt x="18059" y="5218"/>
                    <a:pt x="18253" y="5118"/>
                    <a:pt x="18350" y="5018"/>
                  </a:cubicBezTo>
                  <a:cubicBezTo>
                    <a:pt x="18446" y="5018"/>
                    <a:pt x="18640" y="5018"/>
                    <a:pt x="18737" y="5018"/>
                  </a:cubicBezTo>
                  <a:cubicBezTo>
                    <a:pt x="18737" y="5018"/>
                    <a:pt x="18931" y="5018"/>
                    <a:pt x="18931" y="4919"/>
                  </a:cubicBezTo>
                  <a:cubicBezTo>
                    <a:pt x="18931" y="4919"/>
                    <a:pt x="18931" y="4720"/>
                    <a:pt x="18931" y="4620"/>
                  </a:cubicBezTo>
                  <a:cubicBezTo>
                    <a:pt x="18931" y="4521"/>
                    <a:pt x="19124" y="4421"/>
                    <a:pt x="19221" y="4421"/>
                  </a:cubicBezTo>
                  <a:cubicBezTo>
                    <a:pt x="19221" y="4322"/>
                    <a:pt x="19415" y="4322"/>
                    <a:pt x="19512" y="4322"/>
                  </a:cubicBezTo>
                  <a:cubicBezTo>
                    <a:pt x="19706" y="4322"/>
                    <a:pt x="19996" y="4421"/>
                    <a:pt x="20093" y="4521"/>
                  </a:cubicBezTo>
                  <a:cubicBezTo>
                    <a:pt x="20093" y="4620"/>
                    <a:pt x="20093" y="4819"/>
                    <a:pt x="20093" y="4919"/>
                  </a:cubicBezTo>
                  <a:cubicBezTo>
                    <a:pt x="20190" y="5018"/>
                    <a:pt x="20384" y="5218"/>
                    <a:pt x="20384" y="5317"/>
                  </a:cubicBezTo>
                  <a:cubicBezTo>
                    <a:pt x="20481" y="5417"/>
                    <a:pt x="20481" y="5616"/>
                    <a:pt x="20577" y="5616"/>
                  </a:cubicBezTo>
                  <a:cubicBezTo>
                    <a:pt x="20674" y="5715"/>
                    <a:pt x="20965" y="5616"/>
                    <a:pt x="21062" y="5616"/>
                  </a:cubicBezTo>
                  <a:cubicBezTo>
                    <a:pt x="21255" y="5616"/>
                    <a:pt x="21546" y="5815"/>
                    <a:pt x="21546" y="5815"/>
                  </a:cubicBezTo>
                  <a:cubicBezTo>
                    <a:pt x="21546" y="5815"/>
                    <a:pt x="21449" y="6213"/>
                    <a:pt x="21449" y="6313"/>
                  </a:cubicBezTo>
                  <a:cubicBezTo>
                    <a:pt x="21352" y="6313"/>
                    <a:pt x="21255" y="6412"/>
                    <a:pt x="21255" y="6412"/>
                  </a:cubicBezTo>
                  <a:cubicBezTo>
                    <a:pt x="21159" y="6512"/>
                    <a:pt x="21159" y="6611"/>
                    <a:pt x="21062" y="6711"/>
                  </a:cubicBezTo>
                  <a:cubicBezTo>
                    <a:pt x="21062" y="6810"/>
                    <a:pt x="21159" y="7009"/>
                    <a:pt x="21159" y="7109"/>
                  </a:cubicBezTo>
                  <a:cubicBezTo>
                    <a:pt x="21159" y="7109"/>
                    <a:pt x="21062" y="7308"/>
                    <a:pt x="20868" y="7308"/>
                  </a:cubicBezTo>
                  <a:cubicBezTo>
                    <a:pt x="20771" y="7407"/>
                    <a:pt x="20577" y="7407"/>
                    <a:pt x="20481" y="7407"/>
                  </a:cubicBezTo>
                  <a:cubicBezTo>
                    <a:pt x="20384" y="7308"/>
                    <a:pt x="20287" y="7208"/>
                    <a:pt x="20190" y="7208"/>
                  </a:cubicBezTo>
                  <a:cubicBezTo>
                    <a:pt x="20093" y="7208"/>
                    <a:pt x="19899" y="7208"/>
                    <a:pt x="19803" y="7208"/>
                  </a:cubicBezTo>
                  <a:cubicBezTo>
                    <a:pt x="19803" y="7208"/>
                    <a:pt x="19706" y="7308"/>
                    <a:pt x="19609" y="7407"/>
                  </a:cubicBezTo>
                  <a:cubicBezTo>
                    <a:pt x="19512" y="7507"/>
                    <a:pt x="19221" y="7407"/>
                    <a:pt x="19124" y="7407"/>
                  </a:cubicBezTo>
                  <a:cubicBezTo>
                    <a:pt x="19028" y="7308"/>
                    <a:pt x="18931" y="7208"/>
                    <a:pt x="18834" y="7208"/>
                  </a:cubicBezTo>
                  <a:cubicBezTo>
                    <a:pt x="18737" y="7109"/>
                    <a:pt x="18543" y="7208"/>
                    <a:pt x="18446" y="7208"/>
                  </a:cubicBezTo>
                  <a:cubicBezTo>
                    <a:pt x="18350" y="7109"/>
                    <a:pt x="18350" y="6910"/>
                    <a:pt x="18253" y="6910"/>
                  </a:cubicBezTo>
                  <a:cubicBezTo>
                    <a:pt x="18253" y="6810"/>
                    <a:pt x="18059" y="6810"/>
                    <a:pt x="18059" y="6810"/>
                  </a:cubicBezTo>
                  <a:cubicBezTo>
                    <a:pt x="17962" y="6711"/>
                    <a:pt x="17768" y="6810"/>
                    <a:pt x="17672" y="6711"/>
                  </a:cubicBezTo>
                  <a:cubicBezTo>
                    <a:pt x="17575" y="6711"/>
                    <a:pt x="17478" y="6810"/>
                    <a:pt x="17381" y="6711"/>
                  </a:cubicBezTo>
                  <a:cubicBezTo>
                    <a:pt x="17381" y="6611"/>
                    <a:pt x="17381" y="6512"/>
                    <a:pt x="17381" y="6412"/>
                  </a:cubicBezTo>
                  <a:cubicBezTo>
                    <a:pt x="17381" y="6313"/>
                    <a:pt x="17478" y="6213"/>
                    <a:pt x="17381" y="6113"/>
                  </a:cubicBezTo>
                  <a:cubicBezTo>
                    <a:pt x="17381" y="6113"/>
                    <a:pt x="17284" y="6014"/>
                    <a:pt x="17187" y="6014"/>
                  </a:cubicBezTo>
                  <a:cubicBezTo>
                    <a:pt x="17090" y="6014"/>
                    <a:pt x="16994" y="6113"/>
                    <a:pt x="16897" y="6213"/>
                  </a:cubicBezTo>
                  <a:cubicBezTo>
                    <a:pt x="16897" y="6313"/>
                    <a:pt x="16994" y="6512"/>
                    <a:pt x="16897" y="6611"/>
                  </a:cubicBezTo>
                  <a:cubicBezTo>
                    <a:pt x="16897" y="6611"/>
                    <a:pt x="16800" y="6711"/>
                    <a:pt x="16800" y="6711"/>
                  </a:cubicBezTo>
                  <a:cubicBezTo>
                    <a:pt x="16703" y="6810"/>
                    <a:pt x="16800" y="7009"/>
                    <a:pt x="16703" y="7109"/>
                  </a:cubicBezTo>
                  <a:cubicBezTo>
                    <a:pt x="16703" y="7208"/>
                    <a:pt x="16509" y="7208"/>
                    <a:pt x="16412" y="7308"/>
                  </a:cubicBezTo>
                  <a:cubicBezTo>
                    <a:pt x="16316" y="7507"/>
                    <a:pt x="16412" y="7806"/>
                    <a:pt x="16412" y="7905"/>
                  </a:cubicBezTo>
                  <a:cubicBezTo>
                    <a:pt x="16412" y="8005"/>
                    <a:pt x="16509" y="8204"/>
                    <a:pt x="16606" y="8303"/>
                  </a:cubicBezTo>
                  <a:cubicBezTo>
                    <a:pt x="16606" y="8303"/>
                    <a:pt x="16800" y="8303"/>
                    <a:pt x="16897" y="8303"/>
                  </a:cubicBezTo>
                  <a:cubicBezTo>
                    <a:pt x="16994" y="8303"/>
                    <a:pt x="17284" y="8502"/>
                    <a:pt x="17284" y="8602"/>
                  </a:cubicBezTo>
                  <a:cubicBezTo>
                    <a:pt x="17284" y="8701"/>
                    <a:pt x="17090" y="8901"/>
                    <a:pt x="17090" y="8901"/>
                  </a:cubicBezTo>
                  <a:cubicBezTo>
                    <a:pt x="17090" y="9000"/>
                    <a:pt x="17187" y="9100"/>
                    <a:pt x="17284" y="9100"/>
                  </a:cubicBezTo>
                  <a:cubicBezTo>
                    <a:pt x="17284" y="9199"/>
                    <a:pt x="17478" y="9299"/>
                    <a:pt x="17672" y="9299"/>
                  </a:cubicBezTo>
                  <a:cubicBezTo>
                    <a:pt x="17672" y="9398"/>
                    <a:pt x="17865" y="9398"/>
                    <a:pt x="17962" y="9299"/>
                  </a:cubicBezTo>
                  <a:cubicBezTo>
                    <a:pt x="18059" y="9299"/>
                    <a:pt x="18059" y="9100"/>
                    <a:pt x="18059" y="8901"/>
                  </a:cubicBezTo>
                  <a:cubicBezTo>
                    <a:pt x="18156" y="8901"/>
                    <a:pt x="18156" y="8801"/>
                    <a:pt x="18156" y="8801"/>
                  </a:cubicBezTo>
                  <a:cubicBezTo>
                    <a:pt x="18253" y="8801"/>
                    <a:pt x="18446" y="8801"/>
                    <a:pt x="18446" y="8901"/>
                  </a:cubicBezTo>
                  <a:cubicBezTo>
                    <a:pt x="18543" y="8901"/>
                    <a:pt x="18640" y="9199"/>
                    <a:pt x="18640" y="9299"/>
                  </a:cubicBezTo>
                  <a:cubicBezTo>
                    <a:pt x="18640" y="9398"/>
                    <a:pt x="18543" y="9597"/>
                    <a:pt x="18543" y="9697"/>
                  </a:cubicBezTo>
                  <a:cubicBezTo>
                    <a:pt x="18543" y="9796"/>
                    <a:pt x="18543" y="9995"/>
                    <a:pt x="18543" y="10095"/>
                  </a:cubicBezTo>
                  <a:cubicBezTo>
                    <a:pt x="18543" y="10195"/>
                    <a:pt x="18737" y="10294"/>
                    <a:pt x="18834" y="10394"/>
                  </a:cubicBezTo>
                  <a:cubicBezTo>
                    <a:pt x="18834" y="10593"/>
                    <a:pt x="18834" y="10692"/>
                    <a:pt x="18834" y="10792"/>
                  </a:cubicBezTo>
                  <a:cubicBezTo>
                    <a:pt x="18834" y="10891"/>
                    <a:pt x="18737" y="11090"/>
                    <a:pt x="18834" y="11190"/>
                  </a:cubicBezTo>
                  <a:cubicBezTo>
                    <a:pt x="18834" y="11289"/>
                    <a:pt x="18834" y="11389"/>
                    <a:pt x="18931" y="11389"/>
                  </a:cubicBezTo>
                  <a:cubicBezTo>
                    <a:pt x="18931" y="11489"/>
                    <a:pt x="18834" y="11688"/>
                    <a:pt x="18834" y="11787"/>
                  </a:cubicBezTo>
                  <a:cubicBezTo>
                    <a:pt x="18737" y="11887"/>
                    <a:pt x="18640" y="11986"/>
                    <a:pt x="18543" y="11986"/>
                  </a:cubicBezTo>
                  <a:cubicBezTo>
                    <a:pt x="18446" y="11986"/>
                    <a:pt x="18446" y="11986"/>
                    <a:pt x="18350" y="11986"/>
                  </a:cubicBezTo>
                  <a:cubicBezTo>
                    <a:pt x="18253" y="12086"/>
                    <a:pt x="18253" y="12384"/>
                    <a:pt x="18253" y="12484"/>
                  </a:cubicBezTo>
                  <a:cubicBezTo>
                    <a:pt x="18156" y="12583"/>
                    <a:pt x="18059" y="12683"/>
                    <a:pt x="17865" y="12683"/>
                  </a:cubicBezTo>
                  <a:cubicBezTo>
                    <a:pt x="17865" y="12783"/>
                    <a:pt x="17768" y="12882"/>
                    <a:pt x="17672" y="12982"/>
                  </a:cubicBezTo>
                  <a:cubicBezTo>
                    <a:pt x="17672" y="13081"/>
                    <a:pt x="17672" y="13280"/>
                    <a:pt x="17672" y="13280"/>
                  </a:cubicBezTo>
                  <a:cubicBezTo>
                    <a:pt x="17575" y="13380"/>
                    <a:pt x="17478" y="13380"/>
                    <a:pt x="17478" y="13380"/>
                  </a:cubicBezTo>
                  <a:cubicBezTo>
                    <a:pt x="17381" y="13479"/>
                    <a:pt x="17478" y="13778"/>
                    <a:pt x="17478" y="13877"/>
                  </a:cubicBezTo>
                  <a:cubicBezTo>
                    <a:pt x="17478" y="13977"/>
                    <a:pt x="17478" y="14276"/>
                    <a:pt x="17478" y="14375"/>
                  </a:cubicBezTo>
                  <a:cubicBezTo>
                    <a:pt x="17478" y="14475"/>
                    <a:pt x="17478" y="14674"/>
                    <a:pt x="17575" y="14773"/>
                  </a:cubicBezTo>
                  <a:cubicBezTo>
                    <a:pt x="17575" y="14873"/>
                    <a:pt x="17768" y="14873"/>
                    <a:pt x="17865" y="14873"/>
                  </a:cubicBezTo>
                  <a:cubicBezTo>
                    <a:pt x="17962" y="14972"/>
                    <a:pt x="18156" y="14873"/>
                    <a:pt x="18253" y="14873"/>
                  </a:cubicBezTo>
                  <a:cubicBezTo>
                    <a:pt x="18253" y="14972"/>
                    <a:pt x="18350" y="15072"/>
                    <a:pt x="18350" y="15171"/>
                  </a:cubicBezTo>
                  <a:cubicBezTo>
                    <a:pt x="18350" y="15271"/>
                    <a:pt x="18350" y="15470"/>
                    <a:pt x="18350" y="15570"/>
                  </a:cubicBezTo>
                  <a:cubicBezTo>
                    <a:pt x="18350" y="15669"/>
                    <a:pt x="18253" y="15769"/>
                    <a:pt x="18253" y="15868"/>
                  </a:cubicBezTo>
                  <a:cubicBezTo>
                    <a:pt x="18156" y="15968"/>
                    <a:pt x="18059" y="15968"/>
                    <a:pt x="18059" y="16067"/>
                  </a:cubicBezTo>
                  <a:cubicBezTo>
                    <a:pt x="18059" y="16167"/>
                    <a:pt x="17962" y="16466"/>
                    <a:pt x="17865" y="16565"/>
                  </a:cubicBezTo>
                  <a:cubicBezTo>
                    <a:pt x="17768" y="16665"/>
                    <a:pt x="17672" y="16764"/>
                    <a:pt x="17672" y="16864"/>
                  </a:cubicBezTo>
                  <a:cubicBezTo>
                    <a:pt x="17575" y="16864"/>
                    <a:pt x="17478" y="17063"/>
                    <a:pt x="17478" y="17262"/>
                  </a:cubicBezTo>
                  <a:cubicBezTo>
                    <a:pt x="17478" y="17361"/>
                    <a:pt x="17672" y="17560"/>
                    <a:pt x="17672" y="17660"/>
                  </a:cubicBezTo>
                  <a:cubicBezTo>
                    <a:pt x="17672" y="17660"/>
                    <a:pt x="17575" y="17859"/>
                    <a:pt x="17575" y="17859"/>
                  </a:cubicBezTo>
                  <a:cubicBezTo>
                    <a:pt x="17575" y="17959"/>
                    <a:pt x="17381" y="17959"/>
                    <a:pt x="17381" y="18058"/>
                  </a:cubicBezTo>
                  <a:cubicBezTo>
                    <a:pt x="17284" y="18158"/>
                    <a:pt x="17284" y="18357"/>
                    <a:pt x="17284" y="18456"/>
                  </a:cubicBezTo>
                  <a:cubicBezTo>
                    <a:pt x="17284" y="18556"/>
                    <a:pt x="17187" y="18755"/>
                    <a:pt x="17090" y="18854"/>
                  </a:cubicBezTo>
                  <a:cubicBezTo>
                    <a:pt x="17090" y="18954"/>
                    <a:pt x="16994" y="19153"/>
                    <a:pt x="16897" y="19253"/>
                  </a:cubicBezTo>
                  <a:cubicBezTo>
                    <a:pt x="16897" y="19352"/>
                    <a:pt x="16703" y="19452"/>
                    <a:pt x="16703" y="19452"/>
                  </a:cubicBezTo>
                  <a:cubicBezTo>
                    <a:pt x="16606" y="19551"/>
                    <a:pt x="16703" y="19850"/>
                    <a:pt x="16703" y="19949"/>
                  </a:cubicBezTo>
                  <a:cubicBezTo>
                    <a:pt x="16703" y="20049"/>
                    <a:pt x="16606" y="20148"/>
                    <a:pt x="16606" y="20248"/>
                  </a:cubicBezTo>
                  <a:cubicBezTo>
                    <a:pt x="16606" y="20248"/>
                    <a:pt x="16509" y="20348"/>
                    <a:pt x="16509" y="20348"/>
                  </a:cubicBezTo>
                  <a:cubicBezTo>
                    <a:pt x="16412" y="20447"/>
                    <a:pt x="16316" y="20547"/>
                    <a:pt x="16316" y="20646"/>
                  </a:cubicBezTo>
                  <a:cubicBezTo>
                    <a:pt x="16316" y="20746"/>
                    <a:pt x="16509" y="20845"/>
                    <a:pt x="16509" y="20945"/>
                  </a:cubicBezTo>
                  <a:cubicBezTo>
                    <a:pt x="16606" y="20945"/>
                    <a:pt x="16606" y="21144"/>
                    <a:pt x="16509" y="21144"/>
                  </a:cubicBezTo>
                  <a:cubicBezTo>
                    <a:pt x="16509" y="21243"/>
                    <a:pt x="16219" y="21243"/>
                    <a:pt x="16219" y="21243"/>
                  </a:cubicBezTo>
                  <a:cubicBezTo>
                    <a:pt x="16122" y="21343"/>
                    <a:pt x="16122" y="21542"/>
                    <a:pt x="16122" y="21542"/>
                  </a:cubicBezTo>
                  <a:cubicBezTo>
                    <a:pt x="16122" y="21542"/>
                    <a:pt x="16025" y="21542"/>
                    <a:pt x="16025" y="21442"/>
                  </a:cubicBezTo>
                  <a:cubicBezTo>
                    <a:pt x="15928" y="21343"/>
                    <a:pt x="15637" y="21144"/>
                    <a:pt x="15541" y="21044"/>
                  </a:cubicBezTo>
                  <a:cubicBezTo>
                    <a:pt x="15444" y="20945"/>
                    <a:pt x="15153" y="20945"/>
                    <a:pt x="15056" y="20845"/>
                  </a:cubicBezTo>
                  <a:cubicBezTo>
                    <a:pt x="14959" y="20845"/>
                    <a:pt x="14863" y="20746"/>
                    <a:pt x="14766" y="20746"/>
                  </a:cubicBezTo>
                  <a:cubicBezTo>
                    <a:pt x="14766" y="20646"/>
                    <a:pt x="14669" y="20447"/>
                    <a:pt x="14572" y="20348"/>
                  </a:cubicBezTo>
                  <a:cubicBezTo>
                    <a:pt x="14475" y="20248"/>
                    <a:pt x="14281" y="20049"/>
                    <a:pt x="14185" y="20049"/>
                  </a:cubicBezTo>
                  <a:cubicBezTo>
                    <a:pt x="14088" y="20049"/>
                    <a:pt x="13991" y="20049"/>
                    <a:pt x="13894" y="20049"/>
                  </a:cubicBezTo>
                  <a:cubicBezTo>
                    <a:pt x="13797" y="20148"/>
                    <a:pt x="13797" y="20348"/>
                    <a:pt x="13700" y="20348"/>
                  </a:cubicBezTo>
                  <a:cubicBezTo>
                    <a:pt x="13603" y="20447"/>
                    <a:pt x="13507" y="20447"/>
                    <a:pt x="13410" y="20447"/>
                  </a:cubicBezTo>
                  <a:cubicBezTo>
                    <a:pt x="13313" y="20447"/>
                    <a:pt x="13022" y="20447"/>
                    <a:pt x="12925" y="20447"/>
                  </a:cubicBezTo>
                  <a:cubicBezTo>
                    <a:pt x="12829" y="20348"/>
                    <a:pt x="12635" y="20148"/>
                    <a:pt x="12538" y="20049"/>
                  </a:cubicBezTo>
                  <a:cubicBezTo>
                    <a:pt x="12538" y="20049"/>
                    <a:pt x="12441" y="19949"/>
                    <a:pt x="12344" y="19949"/>
                  </a:cubicBezTo>
                  <a:cubicBezTo>
                    <a:pt x="12150" y="19850"/>
                    <a:pt x="11860" y="19949"/>
                    <a:pt x="11763" y="19949"/>
                  </a:cubicBezTo>
                  <a:cubicBezTo>
                    <a:pt x="11666" y="20049"/>
                    <a:pt x="11472" y="20148"/>
                    <a:pt x="11472" y="20148"/>
                  </a:cubicBezTo>
                  <a:cubicBezTo>
                    <a:pt x="11376" y="20148"/>
                    <a:pt x="11182" y="20248"/>
                    <a:pt x="11182" y="20248"/>
                  </a:cubicBezTo>
                  <a:cubicBezTo>
                    <a:pt x="10988" y="20348"/>
                    <a:pt x="10601" y="20348"/>
                    <a:pt x="10601" y="20248"/>
                  </a:cubicBezTo>
                  <a:cubicBezTo>
                    <a:pt x="10601" y="20248"/>
                    <a:pt x="10504" y="20049"/>
                    <a:pt x="10504" y="19949"/>
                  </a:cubicBezTo>
                  <a:cubicBezTo>
                    <a:pt x="10504" y="19850"/>
                    <a:pt x="10504" y="19551"/>
                    <a:pt x="10407" y="19452"/>
                  </a:cubicBezTo>
                  <a:cubicBezTo>
                    <a:pt x="10310" y="19352"/>
                    <a:pt x="10020" y="19253"/>
                    <a:pt x="9826" y="19253"/>
                  </a:cubicBezTo>
                  <a:cubicBezTo>
                    <a:pt x="9826" y="19253"/>
                    <a:pt x="9729" y="19253"/>
                    <a:pt x="9729" y="19253"/>
                  </a:cubicBezTo>
                  <a:cubicBezTo>
                    <a:pt x="9632" y="19253"/>
                    <a:pt x="9632" y="19551"/>
                    <a:pt x="9535" y="19651"/>
                  </a:cubicBezTo>
                  <a:cubicBezTo>
                    <a:pt x="9438" y="19651"/>
                    <a:pt x="9342" y="19750"/>
                    <a:pt x="9245" y="19750"/>
                  </a:cubicBezTo>
                  <a:cubicBezTo>
                    <a:pt x="9245" y="19850"/>
                    <a:pt x="9148" y="19949"/>
                    <a:pt x="9051" y="19949"/>
                  </a:cubicBezTo>
                  <a:cubicBezTo>
                    <a:pt x="8954" y="20049"/>
                    <a:pt x="8760" y="19949"/>
                    <a:pt x="8760" y="19949"/>
                  </a:cubicBezTo>
                  <a:cubicBezTo>
                    <a:pt x="8663" y="20049"/>
                    <a:pt x="8663" y="20148"/>
                    <a:pt x="8567" y="20148"/>
                  </a:cubicBezTo>
                  <a:cubicBezTo>
                    <a:pt x="8567" y="20248"/>
                    <a:pt x="8470" y="20248"/>
                    <a:pt x="8373" y="20248"/>
                  </a:cubicBezTo>
                  <a:cubicBezTo>
                    <a:pt x="8373" y="20248"/>
                    <a:pt x="8276" y="20248"/>
                    <a:pt x="8276" y="2024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049E0675-A98A-4872-BB0D-4A75B9EFF91F}"/>
                </a:ext>
              </a:extLst>
            </p:cNvPr>
            <p:cNvSpPr/>
            <p:nvPr/>
          </p:nvSpPr>
          <p:spPr>
            <a:xfrm>
              <a:off x="5345931" y="1190174"/>
              <a:ext cx="1452456" cy="1414791"/>
            </a:xfrm>
            <a:custGeom>
              <a:avLst/>
              <a:gdLst/>
              <a:ahLst/>
              <a:cxnLst>
                <a:cxn ang="0">
                  <a:pos x="wd2" y="hd2"/>
                </a:cxn>
                <a:cxn ang="5400000">
                  <a:pos x="wd2" y="hd2"/>
                </a:cxn>
                <a:cxn ang="10800000">
                  <a:pos x="wd2" y="hd2"/>
                </a:cxn>
                <a:cxn ang="16200000">
                  <a:pos x="wd2" y="hd2"/>
                </a:cxn>
              </a:cxnLst>
              <a:rect l="0" t="0" r="r" b="b"/>
              <a:pathLst>
                <a:path w="21546" h="21542" extrusionOk="0">
                  <a:moveTo>
                    <a:pt x="8276" y="20248"/>
                  </a:moveTo>
                  <a:cubicBezTo>
                    <a:pt x="8179" y="20248"/>
                    <a:pt x="8082" y="20248"/>
                    <a:pt x="7985" y="20248"/>
                  </a:cubicBezTo>
                  <a:cubicBezTo>
                    <a:pt x="7889" y="20248"/>
                    <a:pt x="7792" y="20049"/>
                    <a:pt x="7695" y="19949"/>
                  </a:cubicBezTo>
                  <a:cubicBezTo>
                    <a:pt x="7695" y="19949"/>
                    <a:pt x="7501" y="19850"/>
                    <a:pt x="7404" y="19651"/>
                  </a:cubicBezTo>
                  <a:cubicBezTo>
                    <a:pt x="7307" y="19551"/>
                    <a:pt x="7211" y="19352"/>
                    <a:pt x="7114" y="19253"/>
                  </a:cubicBezTo>
                  <a:cubicBezTo>
                    <a:pt x="7114" y="19153"/>
                    <a:pt x="7017" y="18954"/>
                    <a:pt x="6920" y="18954"/>
                  </a:cubicBezTo>
                  <a:cubicBezTo>
                    <a:pt x="6823" y="18854"/>
                    <a:pt x="6726" y="18655"/>
                    <a:pt x="6629" y="18655"/>
                  </a:cubicBezTo>
                  <a:cubicBezTo>
                    <a:pt x="6533" y="18556"/>
                    <a:pt x="6436" y="18556"/>
                    <a:pt x="6436" y="18556"/>
                  </a:cubicBezTo>
                  <a:cubicBezTo>
                    <a:pt x="6339" y="18456"/>
                    <a:pt x="6339" y="18158"/>
                    <a:pt x="6339" y="18058"/>
                  </a:cubicBezTo>
                  <a:cubicBezTo>
                    <a:pt x="6339" y="17959"/>
                    <a:pt x="6533" y="17859"/>
                    <a:pt x="6533" y="17859"/>
                  </a:cubicBezTo>
                  <a:cubicBezTo>
                    <a:pt x="6629" y="17760"/>
                    <a:pt x="6629" y="17560"/>
                    <a:pt x="6629" y="17461"/>
                  </a:cubicBezTo>
                  <a:cubicBezTo>
                    <a:pt x="6629" y="17361"/>
                    <a:pt x="6533" y="17162"/>
                    <a:pt x="6533" y="17063"/>
                  </a:cubicBezTo>
                  <a:cubicBezTo>
                    <a:pt x="6533" y="16963"/>
                    <a:pt x="6533" y="16764"/>
                    <a:pt x="6436" y="16665"/>
                  </a:cubicBezTo>
                  <a:cubicBezTo>
                    <a:pt x="6339" y="16565"/>
                    <a:pt x="6242" y="16665"/>
                    <a:pt x="6242" y="16665"/>
                  </a:cubicBezTo>
                  <a:cubicBezTo>
                    <a:pt x="6145" y="16565"/>
                    <a:pt x="6242" y="16167"/>
                    <a:pt x="6145" y="16167"/>
                  </a:cubicBezTo>
                  <a:cubicBezTo>
                    <a:pt x="6048" y="16067"/>
                    <a:pt x="5758" y="16067"/>
                    <a:pt x="5661" y="16067"/>
                  </a:cubicBezTo>
                  <a:cubicBezTo>
                    <a:pt x="5467" y="16067"/>
                    <a:pt x="5273" y="15968"/>
                    <a:pt x="5176" y="15868"/>
                  </a:cubicBezTo>
                  <a:cubicBezTo>
                    <a:pt x="5176" y="15769"/>
                    <a:pt x="5273" y="15570"/>
                    <a:pt x="5176" y="15470"/>
                  </a:cubicBezTo>
                  <a:cubicBezTo>
                    <a:pt x="5176" y="15371"/>
                    <a:pt x="4983" y="15271"/>
                    <a:pt x="4886" y="15271"/>
                  </a:cubicBezTo>
                  <a:cubicBezTo>
                    <a:pt x="4789" y="15271"/>
                    <a:pt x="4692" y="15371"/>
                    <a:pt x="4692" y="15371"/>
                  </a:cubicBezTo>
                  <a:cubicBezTo>
                    <a:pt x="4595" y="15470"/>
                    <a:pt x="4595" y="15470"/>
                    <a:pt x="4595" y="15570"/>
                  </a:cubicBezTo>
                  <a:cubicBezTo>
                    <a:pt x="4595" y="15570"/>
                    <a:pt x="4305" y="15470"/>
                    <a:pt x="4305" y="15470"/>
                  </a:cubicBezTo>
                  <a:cubicBezTo>
                    <a:pt x="4305" y="15371"/>
                    <a:pt x="4111" y="15072"/>
                    <a:pt x="4111" y="14972"/>
                  </a:cubicBezTo>
                  <a:cubicBezTo>
                    <a:pt x="4111" y="14972"/>
                    <a:pt x="4208" y="14873"/>
                    <a:pt x="4208" y="14773"/>
                  </a:cubicBezTo>
                  <a:cubicBezTo>
                    <a:pt x="4305" y="14674"/>
                    <a:pt x="4305" y="14475"/>
                    <a:pt x="4305" y="14475"/>
                  </a:cubicBezTo>
                  <a:cubicBezTo>
                    <a:pt x="4305" y="14375"/>
                    <a:pt x="4305" y="14176"/>
                    <a:pt x="4305" y="14077"/>
                  </a:cubicBezTo>
                  <a:cubicBezTo>
                    <a:pt x="4208" y="13977"/>
                    <a:pt x="4014" y="13977"/>
                    <a:pt x="3917" y="13977"/>
                  </a:cubicBezTo>
                  <a:cubicBezTo>
                    <a:pt x="3820" y="13877"/>
                    <a:pt x="3627" y="13778"/>
                    <a:pt x="3530" y="13678"/>
                  </a:cubicBezTo>
                  <a:cubicBezTo>
                    <a:pt x="3433" y="13579"/>
                    <a:pt x="3336" y="13380"/>
                    <a:pt x="3239" y="13280"/>
                  </a:cubicBezTo>
                  <a:cubicBezTo>
                    <a:pt x="3142" y="13280"/>
                    <a:pt x="2949" y="13280"/>
                    <a:pt x="2852" y="13280"/>
                  </a:cubicBezTo>
                  <a:cubicBezTo>
                    <a:pt x="2755" y="13280"/>
                    <a:pt x="2658" y="13280"/>
                    <a:pt x="2561" y="13280"/>
                  </a:cubicBezTo>
                  <a:cubicBezTo>
                    <a:pt x="2464" y="13280"/>
                    <a:pt x="2368" y="13081"/>
                    <a:pt x="2271" y="12982"/>
                  </a:cubicBezTo>
                  <a:cubicBezTo>
                    <a:pt x="2174" y="12882"/>
                    <a:pt x="1883" y="12882"/>
                    <a:pt x="1883" y="12783"/>
                  </a:cubicBezTo>
                  <a:cubicBezTo>
                    <a:pt x="1786" y="12783"/>
                    <a:pt x="1689" y="12583"/>
                    <a:pt x="1593" y="12484"/>
                  </a:cubicBezTo>
                  <a:cubicBezTo>
                    <a:pt x="1593" y="12484"/>
                    <a:pt x="1496" y="12384"/>
                    <a:pt x="1399" y="12285"/>
                  </a:cubicBezTo>
                  <a:cubicBezTo>
                    <a:pt x="1302" y="12285"/>
                    <a:pt x="1108" y="12185"/>
                    <a:pt x="1011" y="12185"/>
                  </a:cubicBezTo>
                  <a:cubicBezTo>
                    <a:pt x="1011" y="12086"/>
                    <a:pt x="915" y="11887"/>
                    <a:pt x="915" y="11887"/>
                  </a:cubicBezTo>
                  <a:cubicBezTo>
                    <a:pt x="818" y="11787"/>
                    <a:pt x="721" y="11588"/>
                    <a:pt x="721" y="11489"/>
                  </a:cubicBezTo>
                  <a:cubicBezTo>
                    <a:pt x="721" y="11389"/>
                    <a:pt x="818" y="11090"/>
                    <a:pt x="818" y="10991"/>
                  </a:cubicBezTo>
                  <a:cubicBezTo>
                    <a:pt x="818" y="10891"/>
                    <a:pt x="721" y="10493"/>
                    <a:pt x="721" y="10493"/>
                  </a:cubicBezTo>
                  <a:cubicBezTo>
                    <a:pt x="721" y="10493"/>
                    <a:pt x="430" y="10394"/>
                    <a:pt x="333" y="10294"/>
                  </a:cubicBezTo>
                  <a:cubicBezTo>
                    <a:pt x="237" y="10294"/>
                    <a:pt x="43" y="10195"/>
                    <a:pt x="43" y="10095"/>
                  </a:cubicBezTo>
                  <a:cubicBezTo>
                    <a:pt x="-54" y="10095"/>
                    <a:pt x="43" y="9896"/>
                    <a:pt x="43" y="9796"/>
                  </a:cubicBezTo>
                  <a:cubicBezTo>
                    <a:pt x="43" y="9796"/>
                    <a:pt x="237" y="9697"/>
                    <a:pt x="237" y="9697"/>
                  </a:cubicBezTo>
                  <a:cubicBezTo>
                    <a:pt x="237" y="9697"/>
                    <a:pt x="237" y="9597"/>
                    <a:pt x="237" y="9498"/>
                  </a:cubicBezTo>
                  <a:cubicBezTo>
                    <a:pt x="237" y="9498"/>
                    <a:pt x="140" y="9398"/>
                    <a:pt x="140" y="9299"/>
                  </a:cubicBezTo>
                  <a:cubicBezTo>
                    <a:pt x="43" y="9199"/>
                    <a:pt x="140" y="9000"/>
                    <a:pt x="140" y="8901"/>
                  </a:cubicBezTo>
                  <a:cubicBezTo>
                    <a:pt x="140" y="8801"/>
                    <a:pt x="140" y="8602"/>
                    <a:pt x="237" y="8502"/>
                  </a:cubicBezTo>
                  <a:cubicBezTo>
                    <a:pt x="333" y="8502"/>
                    <a:pt x="430" y="8502"/>
                    <a:pt x="527" y="8502"/>
                  </a:cubicBezTo>
                  <a:cubicBezTo>
                    <a:pt x="624" y="8502"/>
                    <a:pt x="721" y="8303"/>
                    <a:pt x="818" y="8204"/>
                  </a:cubicBezTo>
                  <a:cubicBezTo>
                    <a:pt x="818" y="8104"/>
                    <a:pt x="915" y="7706"/>
                    <a:pt x="915" y="7706"/>
                  </a:cubicBezTo>
                  <a:cubicBezTo>
                    <a:pt x="915" y="7706"/>
                    <a:pt x="915" y="7208"/>
                    <a:pt x="818" y="7109"/>
                  </a:cubicBezTo>
                  <a:cubicBezTo>
                    <a:pt x="818" y="7109"/>
                    <a:pt x="624" y="7109"/>
                    <a:pt x="527" y="7009"/>
                  </a:cubicBezTo>
                  <a:cubicBezTo>
                    <a:pt x="527" y="7009"/>
                    <a:pt x="430" y="6810"/>
                    <a:pt x="430" y="6711"/>
                  </a:cubicBezTo>
                  <a:cubicBezTo>
                    <a:pt x="430" y="6611"/>
                    <a:pt x="527" y="6412"/>
                    <a:pt x="527" y="6313"/>
                  </a:cubicBezTo>
                  <a:cubicBezTo>
                    <a:pt x="430" y="6113"/>
                    <a:pt x="430" y="5914"/>
                    <a:pt x="333" y="5715"/>
                  </a:cubicBezTo>
                  <a:cubicBezTo>
                    <a:pt x="333" y="5616"/>
                    <a:pt x="140" y="5516"/>
                    <a:pt x="140" y="5417"/>
                  </a:cubicBezTo>
                  <a:cubicBezTo>
                    <a:pt x="237" y="5317"/>
                    <a:pt x="333" y="5118"/>
                    <a:pt x="430" y="5018"/>
                  </a:cubicBezTo>
                  <a:cubicBezTo>
                    <a:pt x="430" y="4919"/>
                    <a:pt x="430" y="4720"/>
                    <a:pt x="527" y="4620"/>
                  </a:cubicBezTo>
                  <a:cubicBezTo>
                    <a:pt x="527" y="4620"/>
                    <a:pt x="624" y="4521"/>
                    <a:pt x="721" y="4421"/>
                  </a:cubicBezTo>
                  <a:cubicBezTo>
                    <a:pt x="818" y="4421"/>
                    <a:pt x="915" y="4123"/>
                    <a:pt x="915" y="4023"/>
                  </a:cubicBezTo>
                  <a:cubicBezTo>
                    <a:pt x="915" y="3824"/>
                    <a:pt x="818" y="3625"/>
                    <a:pt x="818" y="3525"/>
                  </a:cubicBezTo>
                  <a:cubicBezTo>
                    <a:pt x="818" y="3426"/>
                    <a:pt x="915" y="3127"/>
                    <a:pt x="1011" y="3127"/>
                  </a:cubicBezTo>
                  <a:cubicBezTo>
                    <a:pt x="1108" y="3028"/>
                    <a:pt x="1205" y="3028"/>
                    <a:pt x="1302" y="2928"/>
                  </a:cubicBezTo>
                  <a:cubicBezTo>
                    <a:pt x="1399" y="2829"/>
                    <a:pt x="1496" y="2630"/>
                    <a:pt x="1496" y="2530"/>
                  </a:cubicBezTo>
                  <a:cubicBezTo>
                    <a:pt x="1496" y="2430"/>
                    <a:pt x="1302" y="2032"/>
                    <a:pt x="1302" y="2032"/>
                  </a:cubicBezTo>
                  <a:cubicBezTo>
                    <a:pt x="1302" y="2032"/>
                    <a:pt x="1302" y="1634"/>
                    <a:pt x="1302" y="1535"/>
                  </a:cubicBezTo>
                  <a:cubicBezTo>
                    <a:pt x="1302" y="1435"/>
                    <a:pt x="1108" y="1435"/>
                    <a:pt x="1108" y="1336"/>
                  </a:cubicBezTo>
                  <a:cubicBezTo>
                    <a:pt x="1108" y="1136"/>
                    <a:pt x="1108" y="838"/>
                    <a:pt x="1205" y="738"/>
                  </a:cubicBezTo>
                  <a:cubicBezTo>
                    <a:pt x="1205" y="639"/>
                    <a:pt x="1496" y="639"/>
                    <a:pt x="1593" y="639"/>
                  </a:cubicBezTo>
                  <a:cubicBezTo>
                    <a:pt x="1689" y="639"/>
                    <a:pt x="1689" y="340"/>
                    <a:pt x="1786" y="340"/>
                  </a:cubicBezTo>
                  <a:cubicBezTo>
                    <a:pt x="1883" y="340"/>
                    <a:pt x="1980" y="440"/>
                    <a:pt x="1980" y="440"/>
                  </a:cubicBezTo>
                  <a:cubicBezTo>
                    <a:pt x="1980" y="440"/>
                    <a:pt x="2077" y="539"/>
                    <a:pt x="2077" y="539"/>
                  </a:cubicBezTo>
                  <a:cubicBezTo>
                    <a:pt x="2174" y="639"/>
                    <a:pt x="2464" y="440"/>
                    <a:pt x="2464" y="539"/>
                  </a:cubicBezTo>
                  <a:cubicBezTo>
                    <a:pt x="2561" y="539"/>
                    <a:pt x="2561" y="738"/>
                    <a:pt x="2561" y="738"/>
                  </a:cubicBezTo>
                  <a:cubicBezTo>
                    <a:pt x="2658" y="838"/>
                    <a:pt x="2852" y="838"/>
                    <a:pt x="3046" y="738"/>
                  </a:cubicBezTo>
                  <a:cubicBezTo>
                    <a:pt x="3046" y="738"/>
                    <a:pt x="3046" y="539"/>
                    <a:pt x="3142" y="440"/>
                  </a:cubicBezTo>
                  <a:cubicBezTo>
                    <a:pt x="3142" y="440"/>
                    <a:pt x="3239" y="340"/>
                    <a:pt x="3336" y="340"/>
                  </a:cubicBezTo>
                  <a:cubicBezTo>
                    <a:pt x="3336" y="340"/>
                    <a:pt x="3433" y="141"/>
                    <a:pt x="3433" y="141"/>
                  </a:cubicBezTo>
                  <a:cubicBezTo>
                    <a:pt x="3530" y="42"/>
                    <a:pt x="3627" y="-58"/>
                    <a:pt x="3724" y="42"/>
                  </a:cubicBezTo>
                  <a:cubicBezTo>
                    <a:pt x="3724" y="42"/>
                    <a:pt x="3724" y="141"/>
                    <a:pt x="3724" y="141"/>
                  </a:cubicBezTo>
                  <a:cubicBezTo>
                    <a:pt x="3724" y="241"/>
                    <a:pt x="3724" y="440"/>
                    <a:pt x="3724" y="539"/>
                  </a:cubicBezTo>
                  <a:cubicBezTo>
                    <a:pt x="3724" y="639"/>
                    <a:pt x="3820" y="838"/>
                    <a:pt x="3917" y="937"/>
                  </a:cubicBezTo>
                  <a:cubicBezTo>
                    <a:pt x="3917" y="937"/>
                    <a:pt x="4014" y="1037"/>
                    <a:pt x="4111" y="1037"/>
                  </a:cubicBezTo>
                  <a:cubicBezTo>
                    <a:pt x="4208" y="1037"/>
                    <a:pt x="4498" y="838"/>
                    <a:pt x="4595" y="738"/>
                  </a:cubicBezTo>
                  <a:cubicBezTo>
                    <a:pt x="4692" y="738"/>
                    <a:pt x="4789" y="937"/>
                    <a:pt x="4886" y="838"/>
                  </a:cubicBezTo>
                  <a:cubicBezTo>
                    <a:pt x="4983" y="838"/>
                    <a:pt x="5080" y="738"/>
                    <a:pt x="5080" y="738"/>
                  </a:cubicBezTo>
                  <a:cubicBezTo>
                    <a:pt x="5273" y="639"/>
                    <a:pt x="5467" y="440"/>
                    <a:pt x="5564" y="340"/>
                  </a:cubicBezTo>
                  <a:cubicBezTo>
                    <a:pt x="5661" y="340"/>
                    <a:pt x="5855" y="440"/>
                    <a:pt x="5951" y="440"/>
                  </a:cubicBezTo>
                  <a:cubicBezTo>
                    <a:pt x="6048" y="440"/>
                    <a:pt x="6242" y="440"/>
                    <a:pt x="6339" y="440"/>
                  </a:cubicBezTo>
                  <a:cubicBezTo>
                    <a:pt x="6436" y="440"/>
                    <a:pt x="6629" y="440"/>
                    <a:pt x="6726" y="539"/>
                  </a:cubicBezTo>
                  <a:cubicBezTo>
                    <a:pt x="6726" y="639"/>
                    <a:pt x="6726" y="738"/>
                    <a:pt x="6726" y="838"/>
                  </a:cubicBezTo>
                  <a:cubicBezTo>
                    <a:pt x="6823" y="937"/>
                    <a:pt x="6920" y="1037"/>
                    <a:pt x="7017" y="1037"/>
                  </a:cubicBezTo>
                  <a:cubicBezTo>
                    <a:pt x="7114" y="1037"/>
                    <a:pt x="7404" y="937"/>
                    <a:pt x="7501" y="1037"/>
                  </a:cubicBezTo>
                  <a:cubicBezTo>
                    <a:pt x="7598" y="1037"/>
                    <a:pt x="7695" y="1136"/>
                    <a:pt x="7695" y="1136"/>
                  </a:cubicBezTo>
                  <a:cubicBezTo>
                    <a:pt x="7792" y="1236"/>
                    <a:pt x="7985" y="1336"/>
                    <a:pt x="7985" y="1435"/>
                  </a:cubicBezTo>
                  <a:cubicBezTo>
                    <a:pt x="7985" y="1535"/>
                    <a:pt x="7985" y="1634"/>
                    <a:pt x="8082" y="1634"/>
                  </a:cubicBezTo>
                  <a:cubicBezTo>
                    <a:pt x="8082" y="1734"/>
                    <a:pt x="8276" y="1634"/>
                    <a:pt x="8373" y="1634"/>
                  </a:cubicBezTo>
                  <a:cubicBezTo>
                    <a:pt x="8470" y="1634"/>
                    <a:pt x="8567" y="1535"/>
                    <a:pt x="8663" y="1435"/>
                  </a:cubicBezTo>
                  <a:cubicBezTo>
                    <a:pt x="8760" y="1435"/>
                    <a:pt x="8954" y="1435"/>
                    <a:pt x="9051" y="1336"/>
                  </a:cubicBezTo>
                  <a:cubicBezTo>
                    <a:pt x="9148" y="1236"/>
                    <a:pt x="9245" y="1037"/>
                    <a:pt x="9245" y="937"/>
                  </a:cubicBezTo>
                  <a:cubicBezTo>
                    <a:pt x="9342" y="838"/>
                    <a:pt x="9535" y="738"/>
                    <a:pt x="9632" y="738"/>
                  </a:cubicBezTo>
                  <a:cubicBezTo>
                    <a:pt x="9729" y="738"/>
                    <a:pt x="10020" y="639"/>
                    <a:pt x="10116" y="738"/>
                  </a:cubicBezTo>
                  <a:cubicBezTo>
                    <a:pt x="10116" y="738"/>
                    <a:pt x="10213" y="937"/>
                    <a:pt x="10213" y="937"/>
                  </a:cubicBezTo>
                  <a:cubicBezTo>
                    <a:pt x="10310" y="1037"/>
                    <a:pt x="10601" y="1236"/>
                    <a:pt x="10794" y="1236"/>
                  </a:cubicBezTo>
                  <a:cubicBezTo>
                    <a:pt x="10794" y="1236"/>
                    <a:pt x="10988" y="1236"/>
                    <a:pt x="10988" y="1136"/>
                  </a:cubicBezTo>
                  <a:cubicBezTo>
                    <a:pt x="11182" y="1136"/>
                    <a:pt x="11472" y="1037"/>
                    <a:pt x="11666" y="1136"/>
                  </a:cubicBezTo>
                  <a:cubicBezTo>
                    <a:pt x="11763" y="1136"/>
                    <a:pt x="11957" y="1336"/>
                    <a:pt x="12054" y="1435"/>
                  </a:cubicBezTo>
                  <a:cubicBezTo>
                    <a:pt x="12150" y="1535"/>
                    <a:pt x="12344" y="1634"/>
                    <a:pt x="12441" y="1734"/>
                  </a:cubicBezTo>
                  <a:cubicBezTo>
                    <a:pt x="12538" y="1933"/>
                    <a:pt x="12538" y="2231"/>
                    <a:pt x="12635" y="2430"/>
                  </a:cubicBezTo>
                  <a:cubicBezTo>
                    <a:pt x="12635" y="2530"/>
                    <a:pt x="12732" y="2729"/>
                    <a:pt x="12829" y="2729"/>
                  </a:cubicBezTo>
                  <a:cubicBezTo>
                    <a:pt x="12829" y="2928"/>
                    <a:pt x="12925" y="3127"/>
                    <a:pt x="12925" y="3127"/>
                  </a:cubicBezTo>
                  <a:cubicBezTo>
                    <a:pt x="13022" y="3227"/>
                    <a:pt x="13313" y="3426"/>
                    <a:pt x="13410" y="3426"/>
                  </a:cubicBezTo>
                  <a:cubicBezTo>
                    <a:pt x="13507" y="3625"/>
                    <a:pt x="13603" y="3824"/>
                    <a:pt x="13700" y="4023"/>
                  </a:cubicBezTo>
                  <a:cubicBezTo>
                    <a:pt x="13797" y="4123"/>
                    <a:pt x="13797" y="4620"/>
                    <a:pt x="13991" y="4720"/>
                  </a:cubicBezTo>
                  <a:cubicBezTo>
                    <a:pt x="13991" y="4819"/>
                    <a:pt x="14185" y="4819"/>
                    <a:pt x="14281" y="4919"/>
                  </a:cubicBezTo>
                  <a:cubicBezTo>
                    <a:pt x="14378" y="4919"/>
                    <a:pt x="14669" y="5018"/>
                    <a:pt x="14766" y="4919"/>
                  </a:cubicBezTo>
                  <a:cubicBezTo>
                    <a:pt x="14863" y="4919"/>
                    <a:pt x="15056" y="4819"/>
                    <a:pt x="15056" y="4720"/>
                  </a:cubicBezTo>
                  <a:cubicBezTo>
                    <a:pt x="15056" y="4620"/>
                    <a:pt x="14959" y="4421"/>
                    <a:pt x="14959" y="4322"/>
                  </a:cubicBezTo>
                  <a:cubicBezTo>
                    <a:pt x="14959" y="4222"/>
                    <a:pt x="14863" y="3924"/>
                    <a:pt x="15056" y="3824"/>
                  </a:cubicBezTo>
                  <a:cubicBezTo>
                    <a:pt x="15153" y="3824"/>
                    <a:pt x="15347" y="3824"/>
                    <a:pt x="15541" y="3824"/>
                  </a:cubicBezTo>
                  <a:cubicBezTo>
                    <a:pt x="15637" y="3924"/>
                    <a:pt x="15734" y="4023"/>
                    <a:pt x="15831" y="4023"/>
                  </a:cubicBezTo>
                  <a:cubicBezTo>
                    <a:pt x="15928" y="4123"/>
                    <a:pt x="16025" y="4123"/>
                    <a:pt x="16122" y="4222"/>
                  </a:cubicBezTo>
                  <a:cubicBezTo>
                    <a:pt x="16219" y="4222"/>
                    <a:pt x="16316" y="4521"/>
                    <a:pt x="16316" y="4620"/>
                  </a:cubicBezTo>
                  <a:cubicBezTo>
                    <a:pt x="16316" y="4720"/>
                    <a:pt x="16219" y="4819"/>
                    <a:pt x="16219" y="4919"/>
                  </a:cubicBezTo>
                  <a:cubicBezTo>
                    <a:pt x="16219" y="5018"/>
                    <a:pt x="16219" y="5218"/>
                    <a:pt x="16316" y="5218"/>
                  </a:cubicBezTo>
                  <a:cubicBezTo>
                    <a:pt x="16412" y="5317"/>
                    <a:pt x="16703" y="5317"/>
                    <a:pt x="16800" y="5317"/>
                  </a:cubicBezTo>
                  <a:cubicBezTo>
                    <a:pt x="16800" y="5317"/>
                    <a:pt x="16800" y="5218"/>
                    <a:pt x="16800" y="5118"/>
                  </a:cubicBezTo>
                  <a:cubicBezTo>
                    <a:pt x="16800" y="5118"/>
                    <a:pt x="16800" y="4919"/>
                    <a:pt x="16800" y="4919"/>
                  </a:cubicBezTo>
                  <a:cubicBezTo>
                    <a:pt x="16897" y="4919"/>
                    <a:pt x="16994" y="4919"/>
                    <a:pt x="16994" y="4919"/>
                  </a:cubicBezTo>
                  <a:cubicBezTo>
                    <a:pt x="17090" y="4919"/>
                    <a:pt x="17381" y="4919"/>
                    <a:pt x="17478" y="5018"/>
                  </a:cubicBezTo>
                  <a:cubicBezTo>
                    <a:pt x="17478" y="5018"/>
                    <a:pt x="17478" y="5218"/>
                    <a:pt x="17575" y="5218"/>
                  </a:cubicBezTo>
                  <a:cubicBezTo>
                    <a:pt x="17575" y="5218"/>
                    <a:pt x="17768" y="5218"/>
                    <a:pt x="17865" y="5218"/>
                  </a:cubicBezTo>
                  <a:cubicBezTo>
                    <a:pt x="18059" y="5218"/>
                    <a:pt x="18253" y="5118"/>
                    <a:pt x="18350" y="5018"/>
                  </a:cubicBezTo>
                  <a:cubicBezTo>
                    <a:pt x="18446" y="5018"/>
                    <a:pt x="18640" y="5018"/>
                    <a:pt x="18737" y="5018"/>
                  </a:cubicBezTo>
                  <a:cubicBezTo>
                    <a:pt x="18737" y="5018"/>
                    <a:pt x="18931" y="5018"/>
                    <a:pt x="18931" y="4919"/>
                  </a:cubicBezTo>
                  <a:cubicBezTo>
                    <a:pt x="18931" y="4919"/>
                    <a:pt x="18931" y="4720"/>
                    <a:pt x="18931" y="4620"/>
                  </a:cubicBezTo>
                  <a:cubicBezTo>
                    <a:pt x="18931" y="4521"/>
                    <a:pt x="19124" y="4421"/>
                    <a:pt x="19221" y="4421"/>
                  </a:cubicBezTo>
                  <a:cubicBezTo>
                    <a:pt x="19221" y="4322"/>
                    <a:pt x="19415" y="4322"/>
                    <a:pt x="19512" y="4322"/>
                  </a:cubicBezTo>
                  <a:cubicBezTo>
                    <a:pt x="19706" y="4322"/>
                    <a:pt x="19996" y="4421"/>
                    <a:pt x="20093" y="4521"/>
                  </a:cubicBezTo>
                  <a:cubicBezTo>
                    <a:pt x="20093" y="4620"/>
                    <a:pt x="20093" y="4819"/>
                    <a:pt x="20093" y="4919"/>
                  </a:cubicBezTo>
                  <a:cubicBezTo>
                    <a:pt x="20190" y="5018"/>
                    <a:pt x="20384" y="5218"/>
                    <a:pt x="20384" y="5317"/>
                  </a:cubicBezTo>
                  <a:cubicBezTo>
                    <a:pt x="20481" y="5417"/>
                    <a:pt x="20481" y="5616"/>
                    <a:pt x="20577" y="5616"/>
                  </a:cubicBezTo>
                  <a:cubicBezTo>
                    <a:pt x="20674" y="5715"/>
                    <a:pt x="20965" y="5616"/>
                    <a:pt x="21062" y="5616"/>
                  </a:cubicBezTo>
                  <a:cubicBezTo>
                    <a:pt x="21255" y="5616"/>
                    <a:pt x="21546" y="5815"/>
                    <a:pt x="21546" y="5815"/>
                  </a:cubicBezTo>
                  <a:cubicBezTo>
                    <a:pt x="21546" y="5815"/>
                    <a:pt x="21449" y="6213"/>
                    <a:pt x="21449" y="6313"/>
                  </a:cubicBezTo>
                  <a:cubicBezTo>
                    <a:pt x="21352" y="6313"/>
                    <a:pt x="21255" y="6412"/>
                    <a:pt x="21255" y="6412"/>
                  </a:cubicBezTo>
                  <a:cubicBezTo>
                    <a:pt x="21159" y="6512"/>
                    <a:pt x="21159" y="6611"/>
                    <a:pt x="21062" y="6711"/>
                  </a:cubicBezTo>
                  <a:cubicBezTo>
                    <a:pt x="21062" y="6810"/>
                    <a:pt x="21159" y="7009"/>
                    <a:pt x="21159" y="7109"/>
                  </a:cubicBezTo>
                  <a:cubicBezTo>
                    <a:pt x="21159" y="7109"/>
                    <a:pt x="21062" y="7308"/>
                    <a:pt x="20868" y="7308"/>
                  </a:cubicBezTo>
                  <a:cubicBezTo>
                    <a:pt x="20771" y="7407"/>
                    <a:pt x="20577" y="7407"/>
                    <a:pt x="20481" y="7407"/>
                  </a:cubicBezTo>
                  <a:cubicBezTo>
                    <a:pt x="20384" y="7308"/>
                    <a:pt x="20287" y="7208"/>
                    <a:pt x="20190" y="7208"/>
                  </a:cubicBezTo>
                  <a:cubicBezTo>
                    <a:pt x="20093" y="7208"/>
                    <a:pt x="19899" y="7208"/>
                    <a:pt x="19803" y="7208"/>
                  </a:cubicBezTo>
                  <a:cubicBezTo>
                    <a:pt x="19803" y="7208"/>
                    <a:pt x="19706" y="7308"/>
                    <a:pt x="19609" y="7407"/>
                  </a:cubicBezTo>
                  <a:cubicBezTo>
                    <a:pt x="19512" y="7507"/>
                    <a:pt x="19221" y="7407"/>
                    <a:pt x="19124" y="7407"/>
                  </a:cubicBezTo>
                  <a:cubicBezTo>
                    <a:pt x="19028" y="7308"/>
                    <a:pt x="18931" y="7208"/>
                    <a:pt x="18834" y="7208"/>
                  </a:cubicBezTo>
                  <a:cubicBezTo>
                    <a:pt x="18737" y="7109"/>
                    <a:pt x="18543" y="7208"/>
                    <a:pt x="18446" y="7208"/>
                  </a:cubicBezTo>
                  <a:cubicBezTo>
                    <a:pt x="18350" y="7109"/>
                    <a:pt x="18350" y="6910"/>
                    <a:pt x="18253" y="6910"/>
                  </a:cubicBezTo>
                  <a:cubicBezTo>
                    <a:pt x="18253" y="6810"/>
                    <a:pt x="18059" y="6810"/>
                    <a:pt x="18059" y="6810"/>
                  </a:cubicBezTo>
                  <a:cubicBezTo>
                    <a:pt x="17962" y="6711"/>
                    <a:pt x="17768" y="6810"/>
                    <a:pt x="17672" y="6711"/>
                  </a:cubicBezTo>
                  <a:cubicBezTo>
                    <a:pt x="17575" y="6711"/>
                    <a:pt x="17478" y="6810"/>
                    <a:pt x="17381" y="6711"/>
                  </a:cubicBezTo>
                  <a:cubicBezTo>
                    <a:pt x="17381" y="6611"/>
                    <a:pt x="17381" y="6512"/>
                    <a:pt x="17381" y="6412"/>
                  </a:cubicBezTo>
                  <a:cubicBezTo>
                    <a:pt x="17381" y="6313"/>
                    <a:pt x="17478" y="6213"/>
                    <a:pt x="17381" y="6113"/>
                  </a:cubicBezTo>
                  <a:cubicBezTo>
                    <a:pt x="17381" y="6113"/>
                    <a:pt x="17284" y="6014"/>
                    <a:pt x="17187" y="6014"/>
                  </a:cubicBezTo>
                  <a:cubicBezTo>
                    <a:pt x="17090" y="6014"/>
                    <a:pt x="16994" y="6113"/>
                    <a:pt x="16897" y="6213"/>
                  </a:cubicBezTo>
                  <a:cubicBezTo>
                    <a:pt x="16897" y="6313"/>
                    <a:pt x="16994" y="6512"/>
                    <a:pt x="16897" y="6611"/>
                  </a:cubicBezTo>
                  <a:cubicBezTo>
                    <a:pt x="16897" y="6611"/>
                    <a:pt x="16800" y="6711"/>
                    <a:pt x="16800" y="6711"/>
                  </a:cubicBezTo>
                  <a:cubicBezTo>
                    <a:pt x="16703" y="6810"/>
                    <a:pt x="16800" y="7009"/>
                    <a:pt x="16703" y="7109"/>
                  </a:cubicBezTo>
                  <a:cubicBezTo>
                    <a:pt x="16703" y="7208"/>
                    <a:pt x="16509" y="7208"/>
                    <a:pt x="16412" y="7308"/>
                  </a:cubicBezTo>
                  <a:cubicBezTo>
                    <a:pt x="16316" y="7507"/>
                    <a:pt x="16412" y="7806"/>
                    <a:pt x="16412" y="7905"/>
                  </a:cubicBezTo>
                  <a:cubicBezTo>
                    <a:pt x="16412" y="8005"/>
                    <a:pt x="16509" y="8204"/>
                    <a:pt x="16606" y="8303"/>
                  </a:cubicBezTo>
                  <a:cubicBezTo>
                    <a:pt x="16606" y="8303"/>
                    <a:pt x="16800" y="8303"/>
                    <a:pt x="16897" y="8303"/>
                  </a:cubicBezTo>
                  <a:cubicBezTo>
                    <a:pt x="16994" y="8303"/>
                    <a:pt x="17284" y="8502"/>
                    <a:pt x="17284" y="8602"/>
                  </a:cubicBezTo>
                  <a:cubicBezTo>
                    <a:pt x="17284" y="8701"/>
                    <a:pt x="17090" y="8901"/>
                    <a:pt x="17090" y="8901"/>
                  </a:cubicBezTo>
                  <a:cubicBezTo>
                    <a:pt x="17090" y="9000"/>
                    <a:pt x="17187" y="9100"/>
                    <a:pt x="17284" y="9100"/>
                  </a:cubicBezTo>
                  <a:cubicBezTo>
                    <a:pt x="17284" y="9199"/>
                    <a:pt x="17478" y="9299"/>
                    <a:pt x="17672" y="9299"/>
                  </a:cubicBezTo>
                  <a:cubicBezTo>
                    <a:pt x="17672" y="9398"/>
                    <a:pt x="17865" y="9398"/>
                    <a:pt x="17962" y="9299"/>
                  </a:cubicBezTo>
                  <a:cubicBezTo>
                    <a:pt x="18059" y="9299"/>
                    <a:pt x="18059" y="9100"/>
                    <a:pt x="18059" y="8901"/>
                  </a:cubicBezTo>
                  <a:cubicBezTo>
                    <a:pt x="18156" y="8901"/>
                    <a:pt x="18156" y="8801"/>
                    <a:pt x="18156" y="8801"/>
                  </a:cubicBezTo>
                  <a:cubicBezTo>
                    <a:pt x="18253" y="8801"/>
                    <a:pt x="18446" y="8801"/>
                    <a:pt x="18446" y="8901"/>
                  </a:cubicBezTo>
                  <a:cubicBezTo>
                    <a:pt x="18543" y="8901"/>
                    <a:pt x="18640" y="9199"/>
                    <a:pt x="18640" y="9299"/>
                  </a:cubicBezTo>
                  <a:cubicBezTo>
                    <a:pt x="18640" y="9398"/>
                    <a:pt x="18543" y="9597"/>
                    <a:pt x="18543" y="9697"/>
                  </a:cubicBezTo>
                  <a:cubicBezTo>
                    <a:pt x="18543" y="9796"/>
                    <a:pt x="18543" y="9995"/>
                    <a:pt x="18543" y="10095"/>
                  </a:cubicBezTo>
                  <a:cubicBezTo>
                    <a:pt x="18543" y="10195"/>
                    <a:pt x="18737" y="10294"/>
                    <a:pt x="18834" y="10394"/>
                  </a:cubicBezTo>
                  <a:cubicBezTo>
                    <a:pt x="18834" y="10593"/>
                    <a:pt x="18834" y="10692"/>
                    <a:pt x="18834" y="10792"/>
                  </a:cubicBezTo>
                  <a:cubicBezTo>
                    <a:pt x="18834" y="10891"/>
                    <a:pt x="18737" y="11090"/>
                    <a:pt x="18834" y="11190"/>
                  </a:cubicBezTo>
                  <a:cubicBezTo>
                    <a:pt x="18834" y="11289"/>
                    <a:pt x="18834" y="11389"/>
                    <a:pt x="18931" y="11389"/>
                  </a:cubicBezTo>
                  <a:cubicBezTo>
                    <a:pt x="18931" y="11489"/>
                    <a:pt x="18834" y="11688"/>
                    <a:pt x="18834" y="11787"/>
                  </a:cubicBezTo>
                  <a:cubicBezTo>
                    <a:pt x="18737" y="11887"/>
                    <a:pt x="18640" y="11986"/>
                    <a:pt x="18543" y="11986"/>
                  </a:cubicBezTo>
                  <a:cubicBezTo>
                    <a:pt x="18446" y="11986"/>
                    <a:pt x="18446" y="11986"/>
                    <a:pt x="18350" y="11986"/>
                  </a:cubicBezTo>
                  <a:cubicBezTo>
                    <a:pt x="18253" y="12086"/>
                    <a:pt x="18253" y="12384"/>
                    <a:pt x="18253" y="12484"/>
                  </a:cubicBezTo>
                  <a:cubicBezTo>
                    <a:pt x="18156" y="12583"/>
                    <a:pt x="18059" y="12683"/>
                    <a:pt x="17865" y="12683"/>
                  </a:cubicBezTo>
                  <a:cubicBezTo>
                    <a:pt x="17865" y="12783"/>
                    <a:pt x="17768" y="12882"/>
                    <a:pt x="17672" y="12982"/>
                  </a:cubicBezTo>
                  <a:cubicBezTo>
                    <a:pt x="17672" y="13081"/>
                    <a:pt x="17672" y="13280"/>
                    <a:pt x="17672" y="13280"/>
                  </a:cubicBezTo>
                  <a:cubicBezTo>
                    <a:pt x="17575" y="13380"/>
                    <a:pt x="17478" y="13380"/>
                    <a:pt x="17478" y="13380"/>
                  </a:cubicBezTo>
                  <a:cubicBezTo>
                    <a:pt x="17381" y="13479"/>
                    <a:pt x="17478" y="13778"/>
                    <a:pt x="17478" y="13877"/>
                  </a:cubicBezTo>
                  <a:cubicBezTo>
                    <a:pt x="17478" y="13977"/>
                    <a:pt x="17478" y="14276"/>
                    <a:pt x="17478" y="14375"/>
                  </a:cubicBezTo>
                  <a:cubicBezTo>
                    <a:pt x="17478" y="14475"/>
                    <a:pt x="17478" y="14674"/>
                    <a:pt x="17575" y="14773"/>
                  </a:cubicBezTo>
                  <a:cubicBezTo>
                    <a:pt x="17575" y="14873"/>
                    <a:pt x="17768" y="14873"/>
                    <a:pt x="17865" y="14873"/>
                  </a:cubicBezTo>
                  <a:cubicBezTo>
                    <a:pt x="17962" y="14972"/>
                    <a:pt x="18156" y="14873"/>
                    <a:pt x="18253" y="14873"/>
                  </a:cubicBezTo>
                  <a:cubicBezTo>
                    <a:pt x="18253" y="14972"/>
                    <a:pt x="18350" y="15072"/>
                    <a:pt x="18350" y="15171"/>
                  </a:cubicBezTo>
                  <a:cubicBezTo>
                    <a:pt x="18350" y="15271"/>
                    <a:pt x="18350" y="15470"/>
                    <a:pt x="18350" y="15570"/>
                  </a:cubicBezTo>
                  <a:cubicBezTo>
                    <a:pt x="18350" y="15669"/>
                    <a:pt x="18253" y="15769"/>
                    <a:pt x="18253" y="15868"/>
                  </a:cubicBezTo>
                  <a:cubicBezTo>
                    <a:pt x="18156" y="15968"/>
                    <a:pt x="18059" y="15968"/>
                    <a:pt x="18059" y="16067"/>
                  </a:cubicBezTo>
                  <a:cubicBezTo>
                    <a:pt x="18059" y="16167"/>
                    <a:pt x="17962" y="16466"/>
                    <a:pt x="17865" y="16565"/>
                  </a:cubicBezTo>
                  <a:cubicBezTo>
                    <a:pt x="17768" y="16665"/>
                    <a:pt x="17672" y="16764"/>
                    <a:pt x="17672" y="16864"/>
                  </a:cubicBezTo>
                  <a:cubicBezTo>
                    <a:pt x="17575" y="16864"/>
                    <a:pt x="17478" y="17063"/>
                    <a:pt x="17478" y="17262"/>
                  </a:cubicBezTo>
                  <a:cubicBezTo>
                    <a:pt x="17478" y="17361"/>
                    <a:pt x="17672" y="17560"/>
                    <a:pt x="17672" y="17660"/>
                  </a:cubicBezTo>
                  <a:cubicBezTo>
                    <a:pt x="17672" y="17660"/>
                    <a:pt x="17575" y="17859"/>
                    <a:pt x="17575" y="17859"/>
                  </a:cubicBezTo>
                  <a:cubicBezTo>
                    <a:pt x="17575" y="17959"/>
                    <a:pt x="17381" y="17959"/>
                    <a:pt x="17381" y="18058"/>
                  </a:cubicBezTo>
                  <a:cubicBezTo>
                    <a:pt x="17284" y="18158"/>
                    <a:pt x="17284" y="18357"/>
                    <a:pt x="17284" y="18456"/>
                  </a:cubicBezTo>
                  <a:cubicBezTo>
                    <a:pt x="17284" y="18556"/>
                    <a:pt x="17187" y="18755"/>
                    <a:pt x="17090" y="18854"/>
                  </a:cubicBezTo>
                  <a:cubicBezTo>
                    <a:pt x="17090" y="18954"/>
                    <a:pt x="16994" y="19153"/>
                    <a:pt x="16897" y="19253"/>
                  </a:cubicBezTo>
                  <a:cubicBezTo>
                    <a:pt x="16897" y="19352"/>
                    <a:pt x="16703" y="19452"/>
                    <a:pt x="16703" y="19452"/>
                  </a:cubicBezTo>
                  <a:cubicBezTo>
                    <a:pt x="16606" y="19551"/>
                    <a:pt x="16703" y="19850"/>
                    <a:pt x="16703" y="19949"/>
                  </a:cubicBezTo>
                  <a:cubicBezTo>
                    <a:pt x="16703" y="20049"/>
                    <a:pt x="16606" y="20148"/>
                    <a:pt x="16606" y="20248"/>
                  </a:cubicBezTo>
                  <a:cubicBezTo>
                    <a:pt x="16606" y="20248"/>
                    <a:pt x="16509" y="20348"/>
                    <a:pt x="16509" y="20348"/>
                  </a:cubicBezTo>
                  <a:cubicBezTo>
                    <a:pt x="16412" y="20447"/>
                    <a:pt x="16316" y="20547"/>
                    <a:pt x="16316" y="20646"/>
                  </a:cubicBezTo>
                  <a:cubicBezTo>
                    <a:pt x="16316" y="20746"/>
                    <a:pt x="16509" y="20845"/>
                    <a:pt x="16509" y="20945"/>
                  </a:cubicBezTo>
                  <a:cubicBezTo>
                    <a:pt x="16606" y="20945"/>
                    <a:pt x="16606" y="21144"/>
                    <a:pt x="16509" y="21144"/>
                  </a:cubicBezTo>
                  <a:cubicBezTo>
                    <a:pt x="16509" y="21243"/>
                    <a:pt x="16219" y="21243"/>
                    <a:pt x="16219" y="21243"/>
                  </a:cubicBezTo>
                  <a:cubicBezTo>
                    <a:pt x="16122" y="21343"/>
                    <a:pt x="16122" y="21542"/>
                    <a:pt x="16122" y="21542"/>
                  </a:cubicBezTo>
                  <a:cubicBezTo>
                    <a:pt x="16122" y="21542"/>
                    <a:pt x="16025" y="21542"/>
                    <a:pt x="16025" y="21442"/>
                  </a:cubicBezTo>
                  <a:cubicBezTo>
                    <a:pt x="15928" y="21343"/>
                    <a:pt x="15637" y="21144"/>
                    <a:pt x="15541" y="21044"/>
                  </a:cubicBezTo>
                  <a:cubicBezTo>
                    <a:pt x="15444" y="20945"/>
                    <a:pt x="15153" y="20945"/>
                    <a:pt x="15056" y="20845"/>
                  </a:cubicBezTo>
                  <a:cubicBezTo>
                    <a:pt x="14959" y="20845"/>
                    <a:pt x="14863" y="20746"/>
                    <a:pt x="14766" y="20746"/>
                  </a:cubicBezTo>
                  <a:cubicBezTo>
                    <a:pt x="14766" y="20646"/>
                    <a:pt x="14669" y="20447"/>
                    <a:pt x="14572" y="20348"/>
                  </a:cubicBezTo>
                  <a:cubicBezTo>
                    <a:pt x="14475" y="20248"/>
                    <a:pt x="14281" y="20049"/>
                    <a:pt x="14185" y="20049"/>
                  </a:cubicBezTo>
                  <a:cubicBezTo>
                    <a:pt x="14088" y="20049"/>
                    <a:pt x="13991" y="20049"/>
                    <a:pt x="13894" y="20049"/>
                  </a:cubicBezTo>
                  <a:cubicBezTo>
                    <a:pt x="13797" y="20148"/>
                    <a:pt x="13797" y="20348"/>
                    <a:pt x="13700" y="20348"/>
                  </a:cubicBezTo>
                  <a:cubicBezTo>
                    <a:pt x="13603" y="20447"/>
                    <a:pt x="13507" y="20447"/>
                    <a:pt x="13410" y="20447"/>
                  </a:cubicBezTo>
                  <a:cubicBezTo>
                    <a:pt x="13313" y="20447"/>
                    <a:pt x="13022" y="20447"/>
                    <a:pt x="12925" y="20447"/>
                  </a:cubicBezTo>
                  <a:cubicBezTo>
                    <a:pt x="12829" y="20348"/>
                    <a:pt x="12635" y="20148"/>
                    <a:pt x="12538" y="20049"/>
                  </a:cubicBezTo>
                  <a:cubicBezTo>
                    <a:pt x="12538" y="20049"/>
                    <a:pt x="12441" y="19949"/>
                    <a:pt x="12344" y="19949"/>
                  </a:cubicBezTo>
                  <a:cubicBezTo>
                    <a:pt x="12150" y="19850"/>
                    <a:pt x="11860" y="19949"/>
                    <a:pt x="11763" y="19949"/>
                  </a:cubicBezTo>
                  <a:cubicBezTo>
                    <a:pt x="11666" y="20049"/>
                    <a:pt x="11472" y="20148"/>
                    <a:pt x="11472" y="20148"/>
                  </a:cubicBezTo>
                  <a:cubicBezTo>
                    <a:pt x="11376" y="20148"/>
                    <a:pt x="11182" y="20248"/>
                    <a:pt x="11182" y="20248"/>
                  </a:cubicBezTo>
                  <a:cubicBezTo>
                    <a:pt x="10988" y="20348"/>
                    <a:pt x="10601" y="20348"/>
                    <a:pt x="10601" y="20248"/>
                  </a:cubicBezTo>
                  <a:cubicBezTo>
                    <a:pt x="10601" y="20248"/>
                    <a:pt x="10504" y="20049"/>
                    <a:pt x="10504" y="19949"/>
                  </a:cubicBezTo>
                  <a:cubicBezTo>
                    <a:pt x="10504" y="19850"/>
                    <a:pt x="10504" y="19551"/>
                    <a:pt x="10407" y="19452"/>
                  </a:cubicBezTo>
                  <a:cubicBezTo>
                    <a:pt x="10310" y="19352"/>
                    <a:pt x="10020" y="19253"/>
                    <a:pt x="9826" y="19253"/>
                  </a:cubicBezTo>
                  <a:cubicBezTo>
                    <a:pt x="9826" y="19253"/>
                    <a:pt x="9729" y="19253"/>
                    <a:pt x="9729" y="19253"/>
                  </a:cubicBezTo>
                  <a:cubicBezTo>
                    <a:pt x="9632" y="19253"/>
                    <a:pt x="9632" y="19551"/>
                    <a:pt x="9535" y="19651"/>
                  </a:cubicBezTo>
                  <a:cubicBezTo>
                    <a:pt x="9438" y="19651"/>
                    <a:pt x="9342" y="19750"/>
                    <a:pt x="9245" y="19750"/>
                  </a:cubicBezTo>
                  <a:cubicBezTo>
                    <a:pt x="9245" y="19850"/>
                    <a:pt x="9148" y="19949"/>
                    <a:pt x="9051" y="19949"/>
                  </a:cubicBezTo>
                  <a:cubicBezTo>
                    <a:pt x="8954" y="20049"/>
                    <a:pt x="8760" y="19949"/>
                    <a:pt x="8760" y="19949"/>
                  </a:cubicBezTo>
                  <a:cubicBezTo>
                    <a:pt x="8663" y="20049"/>
                    <a:pt x="8663" y="20148"/>
                    <a:pt x="8567" y="20148"/>
                  </a:cubicBezTo>
                  <a:cubicBezTo>
                    <a:pt x="8567" y="20248"/>
                    <a:pt x="8470" y="20248"/>
                    <a:pt x="8373" y="20248"/>
                  </a:cubicBezTo>
                  <a:cubicBezTo>
                    <a:pt x="8373" y="20248"/>
                    <a:pt x="8276" y="20248"/>
                    <a:pt x="8276" y="2024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ECDAD3B3-11F0-4E79-8D03-AD7AA32022AF}"/>
                </a:ext>
              </a:extLst>
            </p:cNvPr>
            <p:cNvSpPr/>
            <p:nvPr/>
          </p:nvSpPr>
          <p:spPr>
            <a:xfrm>
              <a:off x="4245869" y="2200358"/>
              <a:ext cx="1472436" cy="1768281"/>
            </a:xfrm>
            <a:custGeom>
              <a:avLst/>
              <a:gdLst/>
              <a:ahLst/>
              <a:cxnLst>
                <a:cxn ang="0">
                  <a:pos x="wd2" y="hd2"/>
                </a:cxn>
                <a:cxn ang="5400000">
                  <a:pos x="wd2" y="hd2"/>
                </a:cxn>
                <a:cxn ang="10800000">
                  <a:pos x="wd2" y="hd2"/>
                </a:cxn>
                <a:cxn ang="16200000">
                  <a:pos x="wd2" y="hd2"/>
                </a:cxn>
              </a:cxnLst>
              <a:rect l="0" t="0" r="r" b="b"/>
              <a:pathLst>
                <a:path w="21547" h="21600" extrusionOk="0">
                  <a:moveTo>
                    <a:pt x="860" y="2072"/>
                  </a:moveTo>
                  <a:cubicBezTo>
                    <a:pt x="765" y="1993"/>
                    <a:pt x="765" y="1993"/>
                    <a:pt x="765" y="1993"/>
                  </a:cubicBezTo>
                  <a:cubicBezTo>
                    <a:pt x="860" y="1913"/>
                    <a:pt x="860" y="1674"/>
                    <a:pt x="956" y="1674"/>
                  </a:cubicBezTo>
                  <a:cubicBezTo>
                    <a:pt x="1051" y="1594"/>
                    <a:pt x="1242" y="1594"/>
                    <a:pt x="1242" y="1514"/>
                  </a:cubicBezTo>
                  <a:cubicBezTo>
                    <a:pt x="1338" y="1514"/>
                    <a:pt x="1434" y="1355"/>
                    <a:pt x="1529" y="1355"/>
                  </a:cubicBezTo>
                  <a:cubicBezTo>
                    <a:pt x="1529" y="1275"/>
                    <a:pt x="1529" y="1116"/>
                    <a:pt x="1529" y="1116"/>
                  </a:cubicBezTo>
                  <a:cubicBezTo>
                    <a:pt x="1529" y="1036"/>
                    <a:pt x="1434" y="797"/>
                    <a:pt x="1434" y="717"/>
                  </a:cubicBezTo>
                  <a:cubicBezTo>
                    <a:pt x="1434" y="638"/>
                    <a:pt x="1338" y="478"/>
                    <a:pt x="1338" y="399"/>
                  </a:cubicBezTo>
                  <a:cubicBezTo>
                    <a:pt x="1434" y="319"/>
                    <a:pt x="1625" y="159"/>
                    <a:pt x="1720" y="159"/>
                  </a:cubicBezTo>
                  <a:cubicBezTo>
                    <a:pt x="1816" y="80"/>
                    <a:pt x="2007" y="0"/>
                    <a:pt x="2198" y="0"/>
                  </a:cubicBezTo>
                  <a:cubicBezTo>
                    <a:pt x="2198" y="0"/>
                    <a:pt x="2389" y="0"/>
                    <a:pt x="2485" y="80"/>
                  </a:cubicBezTo>
                  <a:cubicBezTo>
                    <a:pt x="2581" y="80"/>
                    <a:pt x="2867" y="159"/>
                    <a:pt x="2867" y="159"/>
                  </a:cubicBezTo>
                  <a:cubicBezTo>
                    <a:pt x="2867" y="159"/>
                    <a:pt x="3441" y="0"/>
                    <a:pt x="3632" y="0"/>
                  </a:cubicBezTo>
                  <a:cubicBezTo>
                    <a:pt x="3632" y="0"/>
                    <a:pt x="3823" y="0"/>
                    <a:pt x="3823" y="0"/>
                  </a:cubicBezTo>
                  <a:cubicBezTo>
                    <a:pt x="3919" y="0"/>
                    <a:pt x="4110" y="0"/>
                    <a:pt x="4110" y="0"/>
                  </a:cubicBezTo>
                  <a:cubicBezTo>
                    <a:pt x="4205" y="0"/>
                    <a:pt x="4205" y="0"/>
                    <a:pt x="4205" y="0"/>
                  </a:cubicBezTo>
                  <a:cubicBezTo>
                    <a:pt x="4396" y="0"/>
                    <a:pt x="4492" y="80"/>
                    <a:pt x="4588" y="80"/>
                  </a:cubicBezTo>
                  <a:cubicBezTo>
                    <a:pt x="4683" y="80"/>
                    <a:pt x="4874" y="80"/>
                    <a:pt x="4970" y="80"/>
                  </a:cubicBezTo>
                  <a:cubicBezTo>
                    <a:pt x="5065" y="80"/>
                    <a:pt x="5161" y="239"/>
                    <a:pt x="5257" y="319"/>
                  </a:cubicBezTo>
                  <a:cubicBezTo>
                    <a:pt x="5352" y="399"/>
                    <a:pt x="5448" y="558"/>
                    <a:pt x="5543" y="638"/>
                  </a:cubicBezTo>
                  <a:cubicBezTo>
                    <a:pt x="5639" y="717"/>
                    <a:pt x="6021" y="797"/>
                    <a:pt x="6117" y="877"/>
                  </a:cubicBezTo>
                  <a:cubicBezTo>
                    <a:pt x="6212" y="1036"/>
                    <a:pt x="6212" y="1275"/>
                    <a:pt x="6212" y="1355"/>
                  </a:cubicBezTo>
                  <a:cubicBezTo>
                    <a:pt x="6212" y="1435"/>
                    <a:pt x="6117" y="1594"/>
                    <a:pt x="6117" y="1674"/>
                  </a:cubicBezTo>
                  <a:cubicBezTo>
                    <a:pt x="6117" y="1833"/>
                    <a:pt x="6212" y="1993"/>
                    <a:pt x="6308" y="2072"/>
                  </a:cubicBezTo>
                  <a:cubicBezTo>
                    <a:pt x="6308" y="2072"/>
                    <a:pt x="6499" y="2232"/>
                    <a:pt x="6595" y="2232"/>
                  </a:cubicBezTo>
                  <a:cubicBezTo>
                    <a:pt x="6690" y="2232"/>
                    <a:pt x="6977" y="2072"/>
                    <a:pt x="7168" y="2232"/>
                  </a:cubicBezTo>
                  <a:cubicBezTo>
                    <a:pt x="7264" y="2232"/>
                    <a:pt x="7359" y="2471"/>
                    <a:pt x="7455" y="2551"/>
                  </a:cubicBezTo>
                  <a:cubicBezTo>
                    <a:pt x="7550" y="2630"/>
                    <a:pt x="7550" y="2869"/>
                    <a:pt x="7646" y="3029"/>
                  </a:cubicBezTo>
                  <a:cubicBezTo>
                    <a:pt x="7742" y="3108"/>
                    <a:pt x="8028" y="3268"/>
                    <a:pt x="8124" y="3427"/>
                  </a:cubicBezTo>
                  <a:cubicBezTo>
                    <a:pt x="8124" y="3507"/>
                    <a:pt x="8028" y="3746"/>
                    <a:pt x="8124" y="3746"/>
                  </a:cubicBezTo>
                  <a:cubicBezTo>
                    <a:pt x="8124" y="3826"/>
                    <a:pt x="8315" y="3906"/>
                    <a:pt x="8315" y="3906"/>
                  </a:cubicBezTo>
                  <a:cubicBezTo>
                    <a:pt x="8411" y="3906"/>
                    <a:pt x="8411" y="4224"/>
                    <a:pt x="8411" y="4304"/>
                  </a:cubicBezTo>
                  <a:cubicBezTo>
                    <a:pt x="8411" y="4304"/>
                    <a:pt x="8793" y="4463"/>
                    <a:pt x="8984" y="4463"/>
                  </a:cubicBezTo>
                  <a:cubicBezTo>
                    <a:pt x="9175" y="4463"/>
                    <a:pt x="9462" y="4304"/>
                    <a:pt x="9653" y="4304"/>
                  </a:cubicBezTo>
                  <a:cubicBezTo>
                    <a:pt x="9749" y="4304"/>
                    <a:pt x="9844" y="4224"/>
                    <a:pt x="10035" y="4224"/>
                  </a:cubicBezTo>
                  <a:cubicBezTo>
                    <a:pt x="10131" y="4224"/>
                    <a:pt x="10322" y="4224"/>
                    <a:pt x="10418" y="4224"/>
                  </a:cubicBezTo>
                  <a:cubicBezTo>
                    <a:pt x="10513" y="4224"/>
                    <a:pt x="10704" y="4224"/>
                    <a:pt x="10800" y="4224"/>
                  </a:cubicBezTo>
                  <a:cubicBezTo>
                    <a:pt x="10800" y="4145"/>
                    <a:pt x="10704" y="4065"/>
                    <a:pt x="10800" y="4065"/>
                  </a:cubicBezTo>
                  <a:cubicBezTo>
                    <a:pt x="10896" y="3985"/>
                    <a:pt x="11087" y="4065"/>
                    <a:pt x="11087" y="4065"/>
                  </a:cubicBezTo>
                  <a:cubicBezTo>
                    <a:pt x="11278" y="4065"/>
                    <a:pt x="11469" y="4224"/>
                    <a:pt x="11565" y="4304"/>
                  </a:cubicBezTo>
                  <a:cubicBezTo>
                    <a:pt x="11660" y="4304"/>
                    <a:pt x="11947" y="4224"/>
                    <a:pt x="12042" y="4224"/>
                  </a:cubicBezTo>
                  <a:cubicBezTo>
                    <a:pt x="12042" y="4145"/>
                    <a:pt x="12138" y="4065"/>
                    <a:pt x="12138" y="4065"/>
                  </a:cubicBezTo>
                  <a:cubicBezTo>
                    <a:pt x="12234" y="3985"/>
                    <a:pt x="12425" y="4065"/>
                    <a:pt x="12520" y="4065"/>
                  </a:cubicBezTo>
                  <a:cubicBezTo>
                    <a:pt x="12616" y="4065"/>
                    <a:pt x="12903" y="4065"/>
                    <a:pt x="12998" y="4065"/>
                  </a:cubicBezTo>
                  <a:cubicBezTo>
                    <a:pt x="12998" y="4065"/>
                    <a:pt x="12998" y="3985"/>
                    <a:pt x="13094" y="3985"/>
                  </a:cubicBezTo>
                  <a:cubicBezTo>
                    <a:pt x="13189" y="3906"/>
                    <a:pt x="13381" y="3985"/>
                    <a:pt x="13476" y="3985"/>
                  </a:cubicBezTo>
                  <a:cubicBezTo>
                    <a:pt x="13572" y="3985"/>
                    <a:pt x="13667" y="3906"/>
                    <a:pt x="13667" y="3906"/>
                  </a:cubicBezTo>
                  <a:cubicBezTo>
                    <a:pt x="13763" y="3826"/>
                    <a:pt x="13667" y="3666"/>
                    <a:pt x="13667" y="3587"/>
                  </a:cubicBezTo>
                  <a:cubicBezTo>
                    <a:pt x="13667" y="3507"/>
                    <a:pt x="13763" y="3427"/>
                    <a:pt x="13858" y="3427"/>
                  </a:cubicBezTo>
                  <a:cubicBezTo>
                    <a:pt x="13954" y="3348"/>
                    <a:pt x="14241" y="3348"/>
                    <a:pt x="14336" y="3427"/>
                  </a:cubicBezTo>
                  <a:cubicBezTo>
                    <a:pt x="14527" y="3427"/>
                    <a:pt x="14719" y="3587"/>
                    <a:pt x="14814" y="3587"/>
                  </a:cubicBezTo>
                  <a:cubicBezTo>
                    <a:pt x="15005" y="3587"/>
                    <a:pt x="15292" y="3507"/>
                    <a:pt x="15388" y="3587"/>
                  </a:cubicBezTo>
                  <a:cubicBezTo>
                    <a:pt x="15579" y="3666"/>
                    <a:pt x="15865" y="3826"/>
                    <a:pt x="15961" y="3985"/>
                  </a:cubicBezTo>
                  <a:cubicBezTo>
                    <a:pt x="16057" y="4065"/>
                    <a:pt x="16057" y="4224"/>
                    <a:pt x="16057" y="4304"/>
                  </a:cubicBezTo>
                  <a:cubicBezTo>
                    <a:pt x="16057" y="4304"/>
                    <a:pt x="15961" y="4384"/>
                    <a:pt x="15865" y="4463"/>
                  </a:cubicBezTo>
                  <a:cubicBezTo>
                    <a:pt x="15865" y="4463"/>
                    <a:pt x="15961" y="4543"/>
                    <a:pt x="15961" y="4623"/>
                  </a:cubicBezTo>
                  <a:cubicBezTo>
                    <a:pt x="16057" y="4703"/>
                    <a:pt x="16248" y="4703"/>
                    <a:pt x="16248" y="4623"/>
                  </a:cubicBezTo>
                  <a:cubicBezTo>
                    <a:pt x="16248" y="4543"/>
                    <a:pt x="16248" y="4543"/>
                    <a:pt x="16248" y="4463"/>
                  </a:cubicBezTo>
                  <a:cubicBezTo>
                    <a:pt x="16248" y="4463"/>
                    <a:pt x="16343" y="4463"/>
                    <a:pt x="16439" y="4463"/>
                  </a:cubicBezTo>
                  <a:cubicBezTo>
                    <a:pt x="16439" y="4543"/>
                    <a:pt x="16439" y="4703"/>
                    <a:pt x="16535" y="4703"/>
                  </a:cubicBezTo>
                  <a:cubicBezTo>
                    <a:pt x="16630" y="4782"/>
                    <a:pt x="16821" y="4782"/>
                    <a:pt x="16917" y="4862"/>
                  </a:cubicBezTo>
                  <a:cubicBezTo>
                    <a:pt x="17012" y="4942"/>
                    <a:pt x="16917" y="5261"/>
                    <a:pt x="16917" y="5261"/>
                  </a:cubicBezTo>
                  <a:cubicBezTo>
                    <a:pt x="16917" y="5340"/>
                    <a:pt x="16821" y="5420"/>
                    <a:pt x="16821" y="5500"/>
                  </a:cubicBezTo>
                  <a:cubicBezTo>
                    <a:pt x="16821" y="5579"/>
                    <a:pt x="16726" y="5739"/>
                    <a:pt x="16726" y="5739"/>
                  </a:cubicBezTo>
                  <a:cubicBezTo>
                    <a:pt x="16726" y="5818"/>
                    <a:pt x="16917" y="5978"/>
                    <a:pt x="16917" y="6058"/>
                  </a:cubicBezTo>
                  <a:cubicBezTo>
                    <a:pt x="16917" y="6058"/>
                    <a:pt x="16821" y="6217"/>
                    <a:pt x="16821" y="6217"/>
                  </a:cubicBezTo>
                  <a:cubicBezTo>
                    <a:pt x="16821" y="6297"/>
                    <a:pt x="16821" y="6456"/>
                    <a:pt x="16821" y="6536"/>
                  </a:cubicBezTo>
                  <a:cubicBezTo>
                    <a:pt x="16917" y="6615"/>
                    <a:pt x="17204" y="6615"/>
                    <a:pt x="17299" y="6615"/>
                  </a:cubicBezTo>
                  <a:cubicBezTo>
                    <a:pt x="17299" y="6615"/>
                    <a:pt x="17299" y="6456"/>
                    <a:pt x="17395" y="6456"/>
                  </a:cubicBezTo>
                  <a:cubicBezTo>
                    <a:pt x="17395" y="6456"/>
                    <a:pt x="17490" y="6376"/>
                    <a:pt x="17490" y="6376"/>
                  </a:cubicBezTo>
                  <a:cubicBezTo>
                    <a:pt x="17586" y="6376"/>
                    <a:pt x="17681" y="6376"/>
                    <a:pt x="17681" y="6456"/>
                  </a:cubicBezTo>
                  <a:cubicBezTo>
                    <a:pt x="17777" y="6536"/>
                    <a:pt x="17681" y="6695"/>
                    <a:pt x="17681" y="6775"/>
                  </a:cubicBezTo>
                  <a:cubicBezTo>
                    <a:pt x="17681" y="6775"/>
                    <a:pt x="17873" y="6934"/>
                    <a:pt x="17873" y="6934"/>
                  </a:cubicBezTo>
                  <a:cubicBezTo>
                    <a:pt x="18064" y="6934"/>
                    <a:pt x="18350" y="6855"/>
                    <a:pt x="18542" y="6775"/>
                  </a:cubicBezTo>
                  <a:cubicBezTo>
                    <a:pt x="18542" y="6775"/>
                    <a:pt x="18542" y="6695"/>
                    <a:pt x="18542" y="6695"/>
                  </a:cubicBezTo>
                  <a:cubicBezTo>
                    <a:pt x="18637" y="6695"/>
                    <a:pt x="18828" y="6695"/>
                    <a:pt x="18828" y="6695"/>
                  </a:cubicBezTo>
                  <a:cubicBezTo>
                    <a:pt x="18924" y="6775"/>
                    <a:pt x="18828" y="6934"/>
                    <a:pt x="18924" y="6934"/>
                  </a:cubicBezTo>
                  <a:cubicBezTo>
                    <a:pt x="18924" y="7014"/>
                    <a:pt x="19115" y="7014"/>
                    <a:pt x="19115" y="7094"/>
                  </a:cubicBezTo>
                  <a:cubicBezTo>
                    <a:pt x="19211" y="7173"/>
                    <a:pt x="19211" y="7333"/>
                    <a:pt x="19306" y="7413"/>
                  </a:cubicBezTo>
                  <a:cubicBezTo>
                    <a:pt x="19402" y="7413"/>
                    <a:pt x="19593" y="7413"/>
                    <a:pt x="19688" y="7413"/>
                  </a:cubicBezTo>
                  <a:cubicBezTo>
                    <a:pt x="19784" y="7413"/>
                    <a:pt x="19975" y="7333"/>
                    <a:pt x="19975" y="7333"/>
                  </a:cubicBezTo>
                  <a:cubicBezTo>
                    <a:pt x="20071" y="7333"/>
                    <a:pt x="20166" y="7413"/>
                    <a:pt x="20166" y="7413"/>
                  </a:cubicBezTo>
                  <a:cubicBezTo>
                    <a:pt x="20262" y="7413"/>
                    <a:pt x="20262" y="7413"/>
                    <a:pt x="20358" y="7333"/>
                  </a:cubicBezTo>
                  <a:cubicBezTo>
                    <a:pt x="20358" y="7413"/>
                    <a:pt x="20358" y="7413"/>
                    <a:pt x="20453" y="7413"/>
                  </a:cubicBezTo>
                  <a:cubicBezTo>
                    <a:pt x="20453" y="7413"/>
                    <a:pt x="20549" y="7492"/>
                    <a:pt x="20644" y="7492"/>
                  </a:cubicBezTo>
                  <a:cubicBezTo>
                    <a:pt x="20644" y="7492"/>
                    <a:pt x="20740" y="7333"/>
                    <a:pt x="20740" y="7333"/>
                  </a:cubicBezTo>
                  <a:cubicBezTo>
                    <a:pt x="20740" y="7253"/>
                    <a:pt x="20740" y="7173"/>
                    <a:pt x="20740" y="7173"/>
                  </a:cubicBezTo>
                  <a:cubicBezTo>
                    <a:pt x="20740" y="7173"/>
                    <a:pt x="20931" y="7173"/>
                    <a:pt x="20931" y="7173"/>
                  </a:cubicBezTo>
                  <a:cubicBezTo>
                    <a:pt x="21027" y="7253"/>
                    <a:pt x="21027" y="7413"/>
                    <a:pt x="21027" y="7492"/>
                  </a:cubicBezTo>
                  <a:cubicBezTo>
                    <a:pt x="21122" y="7572"/>
                    <a:pt x="21218" y="7572"/>
                    <a:pt x="21218" y="7652"/>
                  </a:cubicBezTo>
                  <a:cubicBezTo>
                    <a:pt x="21218" y="7731"/>
                    <a:pt x="21218" y="7891"/>
                    <a:pt x="21218" y="7970"/>
                  </a:cubicBezTo>
                  <a:cubicBezTo>
                    <a:pt x="21218" y="8050"/>
                    <a:pt x="21122" y="8130"/>
                    <a:pt x="21027" y="8210"/>
                  </a:cubicBezTo>
                  <a:cubicBezTo>
                    <a:pt x="21027" y="8289"/>
                    <a:pt x="20835" y="8289"/>
                    <a:pt x="20835" y="8449"/>
                  </a:cubicBezTo>
                  <a:cubicBezTo>
                    <a:pt x="20740" y="8528"/>
                    <a:pt x="20740" y="8768"/>
                    <a:pt x="20740" y="8927"/>
                  </a:cubicBezTo>
                  <a:cubicBezTo>
                    <a:pt x="20740" y="8927"/>
                    <a:pt x="20740" y="9086"/>
                    <a:pt x="20835" y="9166"/>
                  </a:cubicBezTo>
                  <a:cubicBezTo>
                    <a:pt x="20835" y="9166"/>
                    <a:pt x="21027" y="9166"/>
                    <a:pt x="21122" y="9246"/>
                  </a:cubicBezTo>
                  <a:cubicBezTo>
                    <a:pt x="21122" y="9246"/>
                    <a:pt x="21218" y="9485"/>
                    <a:pt x="21313" y="9644"/>
                  </a:cubicBezTo>
                  <a:cubicBezTo>
                    <a:pt x="21409" y="9724"/>
                    <a:pt x="21313" y="9883"/>
                    <a:pt x="21409" y="9963"/>
                  </a:cubicBezTo>
                  <a:cubicBezTo>
                    <a:pt x="21409" y="10043"/>
                    <a:pt x="21504" y="10123"/>
                    <a:pt x="21504" y="10202"/>
                  </a:cubicBezTo>
                  <a:cubicBezTo>
                    <a:pt x="21504" y="10282"/>
                    <a:pt x="21600" y="10441"/>
                    <a:pt x="21504" y="10521"/>
                  </a:cubicBezTo>
                  <a:cubicBezTo>
                    <a:pt x="21504" y="10601"/>
                    <a:pt x="21313" y="10760"/>
                    <a:pt x="21218" y="10840"/>
                  </a:cubicBezTo>
                  <a:cubicBezTo>
                    <a:pt x="21218" y="10999"/>
                    <a:pt x="21313" y="11238"/>
                    <a:pt x="21218" y="11398"/>
                  </a:cubicBezTo>
                  <a:cubicBezTo>
                    <a:pt x="21218" y="11477"/>
                    <a:pt x="21027" y="11717"/>
                    <a:pt x="20931" y="11796"/>
                  </a:cubicBezTo>
                  <a:cubicBezTo>
                    <a:pt x="20835" y="11796"/>
                    <a:pt x="20740" y="11876"/>
                    <a:pt x="20644" y="11956"/>
                  </a:cubicBezTo>
                  <a:cubicBezTo>
                    <a:pt x="20549" y="12035"/>
                    <a:pt x="20644" y="12354"/>
                    <a:pt x="20549" y="12434"/>
                  </a:cubicBezTo>
                  <a:cubicBezTo>
                    <a:pt x="20453" y="12514"/>
                    <a:pt x="20358" y="12593"/>
                    <a:pt x="20262" y="12593"/>
                  </a:cubicBezTo>
                  <a:cubicBezTo>
                    <a:pt x="20166" y="12593"/>
                    <a:pt x="20071" y="12593"/>
                    <a:pt x="19975" y="12593"/>
                  </a:cubicBezTo>
                  <a:cubicBezTo>
                    <a:pt x="19975" y="12673"/>
                    <a:pt x="19880" y="12832"/>
                    <a:pt x="19975" y="12912"/>
                  </a:cubicBezTo>
                  <a:cubicBezTo>
                    <a:pt x="19975" y="12912"/>
                    <a:pt x="20071" y="12992"/>
                    <a:pt x="20071" y="13072"/>
                  </a:cubicBezTo>
                  <a:cubicBezTo>
                    <a:pt x="20071" y="13072"/>
                    <a:pt x="19975" y="13231"/>
                    <a:pt x="19880" y="13231"/>
                  </a:cubicBezTo>
                  <a:cubicBezTo>
                    <a:pt x="19784" y="13231"/>
                    <a:pt x="19593" y="13231"/>
                    <a:pt x="19593" y="13231"/>
                  </a:cubicBezTo>
                  <a:cubicBezTo>
                    <a:pt x="19497" y="13231"/>
                    <a:pt x="19402" y="13390"/>
                    <a:pt x="19402" y="13470"/>
                  </a:cubicBezTo>
                  <a:cubicBezTo>
                    <a:pt x="19402" y="13550"/>
                    <a:pt x="19402" y="13709"/>
                    <a:pt x="19402" y="13789"/>
                  </a:cubicBezTo>
                  <a:cubicBezTo>
                    <a:pt x="19497" y="13869"/>
                    <a:pt x="19880" y="13869"/>
                    <a:pt x="20071" y="13948"/>
                  </a:cubicBezTo>
                  <a:cubicBezTo>
                    <a:pt x="20166" y="14028"/>
                    <a:pt x="20262" y="14187"/>
                    <a:pt x="20358" y="14187"/>
                  </a:cubicBezTo>
                  <a:cubicBezTo>
                    <a:pt x="20453" y="14267"/>
                    <a:pt x="20644" y="14267"/>
                    <a:pt x="20740" y="14267"/>
                  </a:cubicBezTo>
                  <a:cubicBezTo>
                    <a:pt x="20835" y="14267"/>
                    <a:pt x="21027" y="14347"/>
                    <a:pt x="21122" y="14347"/>
                  </a:cubicBezTo>
                  <a:cubicBezTo>
                    <a:pt x="21122" y="14427"/>
                    <a:pt x="21218" y="14586"/>
                    <a:pt x="21122" y="14666"/>
                  </a:cubicBezTo>
                  <a:cubicBezTo>
                    <a:pt x="21122" y="14745"/>
                    <a:pt x="20931" y="14905"/>
                    <a:pt x="20835" y="14985"/>
                  </a:cubicBezTo>
                  <a:cubicBezTo>
                    <a:pt x="20740" y="14985"/>
                    <a:pt x="20549" y="14905"/>
                    <a:pt x="20453" y="14985"/>
                  </a:cubicBezTo>
                  <a:cubicBezTo>
                    <a:pt x="20453" y="14985"/>
                    <a:pt x="20453" y="15144"/>
                    <a:pt x="20453" y="15224"/>
                  </a:cubicBezTo>
                  <a:cubicBezTo>
                    <a:pt x="20549" y="15303"/>
                    <a:pt x="20644" y="15383"/>
                    <a:pt x="20644" y="15463"/>
                  </a:cubicBezTo>
                  <a:cubicBezTo>
                    <a:pt x="20644" y="15542"/>
                    <a:pt x="20549" y="15702"/>
                    <a:pt x="20644" y="15782"/>
                  </a:cubicBezTo>
                  <a:cubicBezTo>
                    <a:pt x="20644" y="15861"/>
                    <a:pt x="20835" y="15941"/>
                    <a:pt x="20835" y="16021"/>
                  </a:cubicBezTo>
                  <a:cubicBezTo>
                    <a:pt x="20931" y="16100"/>
                    <a:pt x="20835" y="16339"/>
                    <a:pt x="20835" y="16419"/>
                  </a:cubicBezTo>
                  <a:cubicBezTo>
                    <a:pt x="20835" y="16499"/>
                    <a:pt x="21027" y="16658"/>
                    <a:pt x="21027" y="16738"/>
                  </a:cubicBezTo>
                  <a:cubicBezTo>
                    <a:pt x="21027" y="16818"/>
                    <a:pt x="21027" y="17057"/>
                    <a:pt x="20931" y="17137"/>
                  </a:cubicBezTo>
                  <a:cubicBezTo>
                    <a:pt x="20931" y="17216"/>
                    <a:pt x="20740" y="17216"/>
                    <a:pt x="20740" y="17216"/>
                  </a:cubicBezTo>
                  <a:cubicBezTo>
                    <a:pt x="20644" y="17296"/>
                    <a:pt x="20549" y="17455"/>
                    <a:pt x="20549" y="17535"/>
                  </a:cubicBezTo>
                  <a:cubicBezTo>
                    <a:pt x="20549" y="17615"/>
                    <a:pt x="20644" y="17774"/>
                    <a:pt x="20644" y="17774"/>
                  </a:cubicBezTo>
                  <a:cubicBezTo>
                    <a:pt x="20740" y="17854"/>
                    <a:pt x="20835" y="17854"/>
                    <a:pt x="20931" y="17854"/>
                  </a:cubicBezTo>
                  <a:cubicBezTo>
                    <a:pt x="20931" y="17934"/>
                    <a:pt x="21027" y="18013"/>
                    <a:pt x="21122" y="18093"/>
                  </a:cubicBezTo>
                  <a:cubicBezTo>
                    <a:pt x="21122" y="18093"/>
                    <a:pt x="21122" y="18252"/>
                    <a:pt x="21122" y="18332"/>
                  </a:cubicBezTo>
                  <a:cubicBezTo>
                    <a:pt x="21027" y="18412"/>
                    <a:pt x="20644" y="18252"/>
                    <a:pt x="20549" y="18332"/>
                  </a:cubicBezTo>
                  <a:cubicBezTo>
                    <a:pt x="20453" y="18332"/>
                    <a:pt x="20262" y="18412"/>
                    <a:pt x="20262" y="18412"/>
                  </a:cubicBezTo>
                  <a:cubicBezTo>
                    <a:pt x="20166" y="18492"/>
                    <a:pt x="20166" y="18492"/>
                    <a:pt x="20166" y="18571"/>
                  </a:cubicBezTo>
                  <a:cubicBezTo>
                    <a:pt x="20071" y="18492"/>
                    <a:pt x="19975" y="18492"/>
                    <a:pt x="19784" y="18492"/>
                  </a:cubicBezTo>
                  <a:cubicBezTo>
                    <a:pt x="19784" y="18492"/>
                    <a:pt x="19593" y="18492"/>
                    <a:pt x="19497" y="18412"/>
                  </a:cubicBezTo>
                  <a:cubicBezTo>
                    <a:pt x="19402" y="18412"/>
                    <a:pt x="19306" y="18173"/>
                    <a:pt x="19211" y="18173"/>
                  </a:cubicBezTo>
                  <a:cubicBezTo>
                    <a:pt x="19211" y="18093"/>
                    <a:pt x="19019" y="18093"/>
                    <a:pt x="19019" y="18013"/>
                  </a:cubicBezTo>
                  <a:cubicBezTo>
                    <a:pt x="18924" y="18013"/>
                    <a:pt x="18733" y="18013"/>
                    <a:pt x="18637" y="18013"/>
                  </a:cubicBezTo>
                  <a:cubicBezTo>
                    <a:pt x="18542" y="18093"/>
                    <a:pt x="18542" y="18173"/>
                    <a:pt x="18350" y="18173"/>
                  </a:cubicBezTo>
                  <a:cubicBezTo>
                    <a:pt x="18350" y="18252"/>
                    <a:pt x="18159" y="18332"/>
                    <a:pt x="18159" y="18252"/>
                  </a:cubicBezTo>
                  <a:cubicBezTo>
                    <a:pt x="18064" y="18252"/>
                    <a:pt x="17873" y="18173"/>
                    <a:pt x="17873" y="18173"/>
                  </a:cubicBezTo>
                  <a:cubicBezTo>
                    <a:pt x="17777" y="18093"/>
                    <a:pt x="17586" y="18013"/>
                    <a:pt x="17490" y="18013"/>
                  </a:cubicBezTo>
                  <a:cubicBezTo>
                    <a:pt x="17395" y="18013"/>
                    <a:pt x="17299" y="18013"/>
                    <a:pt x="17204" y="18093"/>
                  </a:cubicBezTo>
                  <a:cubicBezTo>
                    <a:pt x="17108" y="18173"/>
                    <a:pt x="16917" y="18332"/>
                    <a:pt x="16917" y="18492"/>
                  </a:cubicBezTo>
                  <a:cubicBezTo>
                    <a:pt x="16821" y="18571"/>
                    <a:pt x="16821" y="18731"/>
                    <a:pt x="16821" y="18810"/>
                  </a:cubicBezTo>
                  <a:cubicBezTo>
                    <a:pt x="16821" y="18970"/>
                    <a:pt x="16917" y="19129"/>
                    <a:pt x="16917" y="19209"/>
                  </a:cubicBezTo>
                  <a:cubicBezTo>
                    <a:pt x="16821" y="19289"/>
                    <a:pt x="16630" y="19448"/>
                    <a:pt x="16630" y="19528"/>
                  </a:cubicBezTo>
                  <a:cubicBezTo>
                    <a:pt x="16535" y="19767"/>
                    <a:pt x="16439" y="20086"/>
                    <a:pt x="16343" y="20245"/>
                  </a:cubicBezTo>
                  <a:cubicBezTo>
                    <a:pt x="16343" y="20325"/>
                    <a:pt x="16248" y="20404"/>
                    <a:pt x="16248" y="20484"/>
                  </a:cubicBezTo>
                  <a:cubicBezTo>
                    <a:pt x="16248" y="20564"/>
                    <a:pt x="16152" y="20644"/>
                    <a:pt x="16152" y="20644"/>
                  </a:cubicBezTo>
                  <a:cubicBezTo>
                    <a:pt x="16057" y="20723"/>
                    <a:pt x="16152" y="20883"/>
                    <a:pt x="16152" y="20962"/>
                  </a:cubicBezTo>
                  <a:cubicBezTo>
                    <a:pt x="16152" y="21042"/>
                    <a:pt x="16152" y="21281"/>
                    <a:pt x="16057" y="21361"/>
                  </a:cubicBezTo>
                  <a:cubicBezTo>
                    <a:pt x="15961" y="21441"/>
                    <a:pt x="15770" y="21520"/>
                    <a:pt x="15674" y="21441"/>
                  </a:cubicBezTo>
                  <a:cubicBezTo>
                    <a:pt x="15579" y="21441"/>
                    <a:pt x="15483" y="21361"/>
                    <a:pt x="15483" y="21361"/>
                  </a:cubicBezTo>
                  <a:cubicBezTo>
                    <a:pt x="15388" y="21281"/>
                    <a:pt x="15388" y="21122"/>
                    <a:pt x="15388" y="21042"/>
                  </a:cubicBezTo>
                  <a:cubicBezTo>
                    <a:pt x="15388" y="20962"/>
                    <a:pt x="15483" y="20883"/>
                    <a:pt x="15483" y="20723"/>
                  </a:cubicBezTo>
                  <a:cubicBezTo>
                    <a:pt x="15483" y="20644"/>
                    <a:pt x="15292" y="20564"/>
                    <a:pt x="15196" y="20484"/>
                  </a:cubicBezTo>
                  <a:cubicBezTo>
                    <a:pt x="15196" y="20484"/>
                    <a:pt x="15101" y="20404"/>
                    <a:pt x="15005" y="20404"/>
                  </a:cubicBezTo>
                  <a:cubicBezTo>
                    <a:pt x="15005" y="20325"/>
                    <a:pt x="14719" y="20245"/>
                    <a:pt x="14623" y="20325"/>
                  </a:cubicBezTo>
                  <a:cubicBezTo>
                    <a:pt x="14623" y="20325"/>
                    <a:pt x="14719" y="20564"/>
                    <a:pt x="14719" y="20564"/>
                  </a:cubicBezTo>
                  <a:cubicBezTo>
                    <a:pt x="14623" y="20644"/>
                    <a:pt x="14432" y="20644"/>
                    <a:pt x="14336" y="20564"/>
                  </a:cubicBezTo>
                  <a:cubicBezTo>
                    <a:pt x="14336" y="20564"/>
                    <a:pt x="14241" y="20484"/>
                    <a:pt x="14241" y="20404"/>
                  </a:cubicBezTo>
                  <a:cubicBezTo>
                    <a:pt x="14145" y="20404"/>
                    <a:pt x="14050" y="20325"/>
                    <a:pt x="14050" y="20325"/>
                  </a:cubicBezTo>
                  <a:cubicBezTo>
                    <a:pt x="14050" y="20325"/>
                    <a:pt x="13954" y="20325"/>
                    <a:pt x="13858" y="20325"/>
                  </a:cubicBezTo>
                  <a:cubicBezTo>
                    <a:pt x="13858" y="20325"/>
                    <a:pt x="13858" y="20484"/>
                    <a:pt x="13763" y="20484"/>
                  </a:cubicBezTo>
                  <a:cubicBezTo>
                    <a:pt x="13763" y="20484"/>
                    <a:pt x="13572" y="20564"/>
                    <a:pt x="13476" y="20484"/>
                  </a:cubicBezTo>
                  <a:cubicBezTo>
                    <a:pt x="13476" y="20484"/>
                    <a:pt x="13285" y="20404"/>
                    <a:pt x="13285" y="20404"/>
                  </a:cubicBezTo>
                  <a:cubicBezTo>
                    <a:pt x="13189" y="20325"/>
                    <a:pt x="13094" y="20325"/>
                    <a:pt x="12998" y="20325"/>
                  </a:cubicBezTo>
                  <a:cubicBezTo>
                    <a:pt x="12903" y="20325"/>
                    <a:pt x="12807" y="20404"/>
                    <a:pt x="12807" y="20484"/>
                  </a:cubicBezTo>
                  <a:cubicBezTo>
                    <a:pt x="12712" y="20484"/>
                    <a:pt x="12807" y="20644"/>
                    <a:pt x="12807" y="20644"/>
                  </a:cubicBezTo>
                  <a:cubicBezTo>
                    <a:pt x="12712" y="20723"/>
                    <a:pt x="12616" y="20883"/>
                    <a:pt x="12616" y="20962"/>
                  </a:cubicBezTo>
                  <a:cubicBezTo>
                    <a:pt x="12616" y="21042"/>
                    <a:pt x="12616" y="21201"/>
                    <a:pt x="12616" y="21281"/>
                  </a:cubicBezTo>
                  <a:cubicBezTo>
                    <a:pt x="12616" y="21361"/>
                    <a:pt x="12425" y="21441"/>
                    <a:pt x="12234" y="21441"/>
                  </a:cubicBezTo>
                  <a:cubicBezTo>
                    <a:pt x="12138" y="21520"/>
                    <a:pt x="11851" y="21520"/>
                    <a:pt x="11756" y="21441"/>
                  </a:cubicBezTo>
                  <a:cubicBezTo>
                    <a:pt x="11565" y="21441"/>
                    <a:pt x="11373" y="21441"/>
                    <a:pt x="11182" y="21441"/>
                  </a:cubicBezTo>
                  <a:cubicBezTo>
                    <a:pt x="11182" y="21361"/>
                    <a:pt x="10991" y="21441"/>
                    <a:pt x="10991" y="21441"/>
                  </a:cubicBezTo>
                  <a:cubicBezTo>
                    <a:pt x="10896" y="21441"/>
                    <a:pt x="10800" y="21441"/>
                    <a:pt x="10800" y="21441"/>
                  </a:cubicBezTo>
                  <a:cubicBezTo>
                    <a:pt x="10704" y="21520"/>
                    <a:pt x="10513" y="21441"/>
                    <a:pt x="10418" y="21441"/>
                  </a:cubicBezTo>
                  <a:cubicBezTo>
                    <a:pt x="10418" y="21441"/>
                    <a:pt x="10322" y="21361"/>
                    <a:pt x="10322" y="21361"/>
                  </a:cubicBezTo>
                  <a:cubicBezTo>
                    <a:pt x="10227" y="21281"/>
                    <a:pt x="10131" y="21281"/>
                    <a:pt x="10035" y="21361"/>
                  </a:cubicBezTo>
                  <a:cubicBezTo>
                    <a:pt x="10035" y="21361"/>
                    <a:pt x="9940" y="21520"/>
                    <a:pt x="9844" y="21520"/>
                  </a:cubicBezTo>
                  <a:cubicBezTo>
                    <a:pt x="9749" y="21600"/>
                    <a:pt x="9653" y="21600"/>
                    <a:pt x="9558" y="21600"/>
                  </a:cubicBezTo>
                  <a:cubicBezTo>
                    <a:pt x="9462" y="21600"/>
                    <a:pt x="9462" y="21441"/>
                    <a:pt x="9462" y="21441"/>
                  </a:cubicBezTo>
                  <a:cubicBezTo>
                    <a:pt x="9366" y="21361"/>
                    <a:pt x="9271" y="21361"/>
                    <a:pt x="9175" y="21281"/>
                  </a:cubicBezTo>
                  <a:cubicBezTo>
                    <a:pt x="9080" y="21281"/>
                    <a:pt x="8888" y="21281"/>
                    <a:pt x="8888" y="21201"/>
                  </a:cubicBezTo>
                  <a:cubicBezTo>
                    <a:pt x="8793" y="21201"/>
                    <a:pt x="8697" y="21042"/>
                    <a:pt x="8697" y="21042"/>
                  </a:cubicBezTo>
                  <a:cubicBezTo>
                    <a:pt x="8697" y="20962"/>
                    <a:pt x="8697" y="20883"/>
                    <a:pt x="8697" y="20723"/>
                  </a:cubicBezTo>
                  <a:cubicBezTo>
                    <a:pt x="8602" y="20723"/>
                    <a:pt x="8506" y="20644"/>
                    <a:pt x="8411" y="20564"/>
                  </a:cubicBezTo>
                  <a:cubicBezTo>
                    <a:pt x="8602" y="20484"/>
                    <a:pt x="8793" y="20404"/>
                    <a:pt x="8888" y="20325"/>
                  </a:cubicBezTo>
                  <a:cubicBezTo>
                    <a:pt x="8984" y="20325"/>
                    <a:pt x="9271" y="20325"/>
                    <a:pt x="9366" y="20245"/>
                  </a:cubicBezTo>
                  <a:cubicBezTo>
                    <a:pt x="9462" y="20245"/>
                    <a:pt x="9558" y="20165"/>
                    <a:pt x="9558" y="20086"/>
                  </a:cubicBezTo>
                  <a:cubicBezTo>
                    <a:pt x="9558" y="20086"/>
                    <a:pt x="9462" y="19687"/>
                    <a:pt x="9462" y="19687"/>
                  </a:cubicBezTo>
                  <a:cubicBezTo>
                    <a:pt x="9462" y="19687"/>
                    <a:pt x="9462" y="19289"/>
                    <a:pt x="9462" y="19209"/>
                  </a:cubicBezTo>
                  <a:cubicBezTo>
                    <a:pt x="9462" y="19049"/>
                    <a:pt x="9462" y="18810"/>
                    <a:pt x="9366" y="18731"/>
                  </a:cubicBezTo>
                  <a:cubicBezTo>
                    <a:pt x="9271" y="18571"/>
                    <a:pt x="9080" y="18492"/>
                    <a:pt x="8984" y="18492"/>
                  </a:cubicBezTo>
                  <a:cubicBezTo>
                    <a:pt x="8888" y="18412"/>
                    <a:pt x="8506" y="18492"/>
                    <a:pt x="8506" y="18492"/>
                  </a:cubicBezTo>
                  <a:cubicBezTo>
                    <a:pt x="8506" y="18412"/>
                    <a:pt x="7933" y="18173"/>
                    <a:pt x="7837" y="18093"/>
                  </a:cubicBezTo>
                  <a:cubicBezTo>
                    <a:pt x="7742" y="18013"/>
                    <a:pt x="7742" y="17854"/>
                    <a:pt x="7646" y="17774"/>
                  </a:cubicBezTo>
                  <a:cubicBezTo>
                    <a:pt x="7550" y="17694"/>
                    <a:pt x="7455" y="17694"/>
                    <a:pt x="7455" y="17615"/>
                  </a:cubicBezTo>
                  <a:cubicBezTo>
                    <a:pt x="7359" y="17535"/>
                    <a:pt x="7550" y="17296"/>
                    <a:pt x="7455" y="17216"/>
                  </a:cubicBezTo>
                  <a:cubicBezTo>
                    <a:pt x="7455" y="17057"/>
                    <a:pt x="7359" y="16818"/>
                    <a:pt x="7168" y="16738"/>
                  </a:cubicBezTo>
                  <a:cubicBezTo>
                    <a:pt x="7073" y="16738"/>
                    <a:pt x="6977" y="16738"/>
                    <a:pt x="6881" y="16658"/>
                  </a:cubicBezTo>
                  <a:cubicBezTo>
                    <a:pt x="6786" y="16579"/>
                    <a:pt x="6786" y="16419"/>
                    <a:pt x="6690" y="16260"/>
                  </a:cubicBezTo>
                  <a:cubicBezTo>
                    <a:pt x="6690" y="16260"/>
                    <a:pt x="6499" y="16021"/>
                    <a:pt x="6404" y="16021"/>
                  </a:cubicBezTo>
                  <a:cubicBezTo>
                    <a:pt x="6404" y="16021"/>
                    <a:pt x="6212" y="16021"/>
                    <a:pt x="6212" y="16021"/>
                  </a:cubicBezTo>
                  <a:cubicBezTo>
                    <a:pt x="6117" y="16021"/>
                    <a:pt x="6117" y="16180"/>
                    <a:pt x="6117" y="16180"/>
                  </a:cubicBezTo>
                  <a:cubicBezTo>
                    <a:pt x="6021" y="16339"/>
                    <a:pt x="6117" y="16499"/>
                    <a:pt x="6117" y="16579"/>
                  </a:cubicBezTo>
                  <a:cubicBezTo>
                    <a:pt x="6021" y="16658"/>
                    <a:pt x="5926" y="16658"/>
                    <a:pt x="5830" y="16658"/>
                  </a:cubicBezTo>
                  <a:cubicBezTo>
                    <a:pt x="5830" y="16738"/>
                    <a:pt x="5639" y="16658"/>
                    <a:pt x="5543" y="16658"/>
                  </a:cubicBezTo>
                  <a:cubicBezTo>
                    <a:pt x="5543" y="16738"/>
                    <a:pt x="5639" y="16897"/>
                    <a:pt x="5543" y="16897"/>
                  </a:cubicBezTo>
                  <a:cubicBezTo>
                    <a:pt x="5448" y="16977"/>
                    <a:pt x="5257" y="16897"/>
                    <a:pt x="5257" y="16897"/>
                  </a:cubicBezTo>
                  <a:cubicBezTo>
                    <a:pt x="5161" y="16818"/>
                    <a:pt x="5161" y="16658"/>
                    <a:pt x="5161" y="16579"/>
                  </a:cubicBezTo>
                  <a:cubicBezTo>
                    <a:pt x="5065" y="16499"/>
                    <a:pt x="4970" y="16339"/>
                    <a:pt x="4874" y="16339"/>
                  </a:cubicBezTo>
                  <a:cubicBezTo>
                    <a:pt x="4779" y="16339"/>
                    <a:pt x="4588" y="16339"/>
                    <a:pt x="4492" y="16419"/>
                  </a:cubicBezTo>
                  <a:cubicBezTo>
                    <a:pt x="4396" y="16419"/>
                    <a:pt x="4301" y="16579"/>
                    <a:pt x="4205" y="16579"/>
                  </a:cubicBezTo>
                  <a:cubicBezTo>
                    <a:pt x="4110" y="16579"/>
                    <a:pt x="4014" y="16419"/>
                    <a:pt x="3919" y="16339"/>
                  </a:cubicBezTo>
                  <a:cubicBezTo>
                    <a:pt x="3823" y="16339"/>
                    <a:pt x="3632" y="16339"/>
                    <a:pt x="3536" y="16339"/>
                  </a:cubicBezTo>
                  <a:cubicBezTo>
                    <a:pt x="3536" y="16419"/>
                    <a:pt x="3441" y="16579"/>
                    <a:pt x="3441" y="16579"/>
                  </a:cubicBezTo>
                  <a:cubicBezTo>
                    <a:pt x="3345" y="16658"/>
                    <a:pt x="3058" y="16658"/>
                    <a:pt x="2963" y="16579"/>
                  </a:cubicBezTo>
                  <a:cubicBezTo>
                    <a:pt x="2772" y="16499"/>
                    <a:pt x="2772" y="16260"/>
                    <a:pt x="2772" y="16260"/>
                  </a:cubicBezTo>
                  <a:cubicBezTo>
                    <a:pt x="2676" y="16180"/>
                    <a:pt x="2485" y="16100"/>
                    <a:pt x="2485" y="16100"/>
                  </a:cubicBezTo>
                  <a:cubicBezTo>
                    <a:pt x="2389" y="16100"/>
                    <a:pt x="2294" y="16100"/>
                    <a:pt x="2198" y="16100"/>
                  </a:cubicBezTo>
                  <a:cubicBezTo>
                    <a:pt x="2103" y="16100"/>
                    <a:pt x="1912" y="16100"/>
                    <a:pt x="1816" y="16100"/>
                  </a:cubicBezTo>
                  <a:cubicBezTo>
                    <a:pt x="1720" y="16021"/>
                    <a:pt x="1720" y="15782"/>
                    <a:pt x="1720" y="15702"/>
                  </a:cubicBezTo>
                  <a:cubicBezTo>
                    <a:pt x="1720" y="15702"/>
                    <a:pt x="1720" y="15622"/>
                    <a:pt x="1625" y="15542"/>
                  </a:cubicBezTo>
                  <a:cubicBezTo>
                    <a:pt x="1625" y="15463"/>
                    <a:pt x="1625" y="15463"/>
                    <a:pt x="1625" y="15383"/>
                  </a:cubicBezTo>
                  <a:cubicBezTo>
                    <a:pt x="1625" y="15303"/>
                    <a:pt x="1816" y="15224"/>
                    <a:pt x="1816" y="15144"/>
                  </a:cubicBezTo>
                  <a:cubicBezTo>
                    <a:pt x="1912" y="15064"/>
                    <a:pt x="2007" y="14825"/>
                    <a:pt x="2007" y="14745"/>
                  </a:cubicBezTo>
                  <a:cubicBezTo>
                    <a:pt x="2007" y="14666"/>
                    <a:pt x="1912" y="14506"/>
                    <a:pt x="1912" y="14427"/>
                  </a:cubicBezTo>
                  <a:cubicBezTo>
                    <a:pt x="1912" y="14347"/>
                    <a:pt x="1816" y="14187"/>
                    <a:pt x="1912" y="14108"/>
                  </a:cubicBezTo>
                  <a:cubicBezTo>
                    <a:pt x="1912" y="14028"/>
                    <a:pt x="2007" y="13869"/>
                    <a:pt x="2007" y="13789"/>
                  </a:cubicBezTo>
                  <a:cubicBezTo>
                    <a:pt x="2103" y="13709"/>
                    <a:pt x="2103" y="13390"/>
                    <a:pt x="2103" y="13231"/>
                  </a:cubicBezTo>
                  <a:cubicBezTo>
                    <a:pt x="2103" y="13151"/>
                    <a:pt x="2007" y="12992"/>
                    <a:pt x="1912" y="12992"/>
                  </a:cubicBezTo>
                  <a:cubicBezTo>
                    <a:pt x="1816" y="12912"/>
                    <a:pt x="1625" y="12832"/>
                    <a:pt x="1625" y="12753"/>
                  </a:cubicBezTo>
                  <a:cubicBezTo>
                    <a:pt x="1529" y="12673"/>
                    <a:pt x="1434" y="12514"/>
                    <a:pt x="1434" y="12434"/>
                  </a:cubicBezTo>
                  <a:cubicBezTo>
                    <a:pt x="1529" y="12354"/>
                    <a:pt x="1625" y="12195"/>
                    <a:pt x="1625" y="12035"/>
                  </a:cubicBezTo>
                  <a:cubicBezTo>
                    <a:pt x="1625" y="11956"/>
                    <a:pt x="1625" y="11717"/>
                    <a:pt x="1529" y="11637"/>
                  </a:cubicBezTo>
                  <a:cubicBezTo>
                    <a:pt x="1529" y="11557"/>
                    <a:pt x="1338" y="11477"/>
                    <a:pt x="1242" y="11477"/>
                  </a:cubicBezTo>
                  <a:cubicBezTo>
                    <a:pt x="1242" y="11318"/>
                    <a:pt x="1242" y="11079"/>
                    <a:pt x="1147" y="10920"/>
                  </a:cubicBezTo>
                  <a:cubicBezTo>
                    <a:pt x="1147" y="10840"/>
                    <a:pt x="1051" y="10680"/>
                    <a:pt x="956" y="10680"/>
                  </a:cubicBezTo>
                  <a:cubicBezTo>
                    <a:pt x="860" y="10601"/>
                    <a:pt x="669" y="10601"/>
                    <a:pt x="669" y="10521"/>
                  </a:cubicBezTo>
                  <a:cubicBezTo>
                    <a:pt x="573" y="10441"/>
                    <a:pt x="478" y="10282"/>
                    <a:pt x="478" y="10202"/>
                  </a:cubicBezTo>
                  <a:cubicBezTo>
                    <a:pt x="382" y="10123"/>
                    <a:pt x="382" y="9963"/>
                    <a:pt x="478" y="9883"/>
                  </a:cubicBezTo>
                  <a:cubicBezTo>
                    <a:pt x="478" y="9804"/>
                    <a:pt x="573" y="9724"/>
                    <a:pt x="669" y="9724"/>
                  </a:cubicBezTo>
                  <a:cubicBezTo>
                    <a:pt x="669" y="9644"/>
                    <a:pt x="765" y="9485"/>
                    <a:pt x="765" y="9405"/>
                  </a:cubicBezTo>
                  <a:cubicBezTo>
                    <a:pt x="860" y="9325"/>
                    <a:pt x="860" y="9166"/>
                    <a:pt x="765" y="9086"/>
                  </a:cubicBezTo>
                  <a:cubicBezTo>
                    <a:pt x="765" y="9007"/>
                    <a:pt x="669" y="8927"/>
                    <a:pt x="669" y="8847"/>
                  </a:cubicBezTo>
                  <a:cubicBezTo>
                    <a:pt x="573" y="8768"/>
                    <a:pt x="669" y="8608"/>
                    <a:pt x="669" y="8528"/>
                  </a:cubicBezTo>
                  <a:cubicBezTo>
                    <a:pt x="573" y="8449"/>
                    <a:pt x="478" y="8449"/>
                    <a:pt x="478" y="8369"/>
                  </a:cubicBezTo>
                  <a:cubicBezTo>
                    <a:pt x="382" y="8289"/>
                    <a:pt x="478" y="8210"/>
                    <a:pt x="478" y="8130"/>
                  </a:cubicBezTo>
                  <a:cubicBezTo>
                    <a:pt x="478" y="8130"/>
                    <a:pt x="669" y="8130"/>
                    <a:pt x="765" y="8050"/>
                  </a:cubicBezTo>
                  <a:cubicBezTo>
                    <a:pt x="765" y="8050"/>
                    <a:pt x="956" y="7970"/>
                    <a:pt x="956" y="7891"/>
                  </a:cubicBezTo>
                  <a:cubicBezTo>
                    <a:pt x="956" y="7811"/>
                    <a:pt x="956" y="7652"/>
                    <a:pt x="956" y="7652"/>
                  </a:cubicBezTo>
                  <a:cubicBezTo>
                    <a:pt x="860" y="7572"/>
                    <a:pt x="765" y="7572"/>
                    <a:pt x="765" y="7492"/>
                  </a:cubicBezTo>
                  <a:cubicBezTo>
                    <a:pt x="669" y="7413"/>
                    <a:pt x="765" y="7253"/>
                    <a:pt x="765" y="7173"/>
                  </a:cubicBezTo>
                  <a:cubicBezTo>
                    <a:pt x="765" y="7014"/>
                    <a:pt x="669" y="6855"/>
                    <a:pt x="669" y="6775"/>
                  </a:cubicBezTo>
                  <a:cubicBezTo>
                    <a:pt x="573" y="6695"/>
                    <a:pt x="287" y="6695"/>
                    <a:pt x="287" y="6615"/>
                  </a:cubicBezTo>
                  <a:cubicBezTo>
                    <a:pt x="191" y="6536"/>
                    <a:pt x="0" y="6376"/>
                    <a:pt x="0" y="6297"/>
                  </a:cubicBezTo>
                  <a:cubicBezTo>
                    <a:pt x="0" y="6217"/>
                    <a:pt x="96" y="6058"/>
                    <a:pt x="191" y="6058"/>
                  </a:cubicBezTo>
                  <a:cubicBezTo>
                    <a:pt x="287" y="5978"/>
                    <a:pt x="478" y="5978"/>
                    <a:pt x="573" y="5978"/>
                  </a:cubicBezTo>
                  <a:cubicBezTo>
                    <a:pt x="573" y="5978"/>
                    <a:pt x="669" y="5978"/>
                    <a:pt x="669" y="5978"/>
                  </a:cubicBezTo>
                  <a:cubicBezTo>
                    <a:pt x="765" y="5978"/>
                    <a:pt x="956" y="5978"/>
                    <a:pt x="1051" y="5978"/>
                  </a:cubicBezTo>
                  <a:cubicBezTo>
                    <a:pt x="1051" y="5898"/>
                    <a:pt x="1051" y="5739"/>
                    <a:pt x="1147" y="5739"/>
                  </a:cubicBezTo>
                  <a:cubicBezTo>
                    <a:pt x="1147" y="5659"/>
                    <a:pt x="1242" y="5659"/>
                    <a:pt x="1242" y="5579"/>
                  </a:cubicBezTo>
                  <a:cubicBezTo>
                    <a:pt x="1338" y="5579"/>
                    <a:pt x="1338" y="5420"/>
                    <a:pt x="1434" y="5420"/>
                  </a:cubicBezTo>
                  <a:cubicBezTo>
                    <a:pt x="1434" y="5340"/>
                    <a:pt x="1434" y="5181"/>
                    <a:pt x="1434" y="5101"/>
                  </a:cubicBezTo>
                  <a:cubicBezTo>
                    <a:pt x="1434" y="5021"/>
                    <a:pt x="1338" y="4942"/>
                    <a:pt x="1338" y="4942"/>
                  </a:cubicBezTo>
                  <a:cubicBezTo>
                    <a:pt x="1242" y="4862"/>
                    <a:pt x="1242" y="4703"/>
                    <a:pt x="1338" y="4623"/>
                  </a:cubicBezTo>
                  <a:cubicBezTo>
                    <a:pt x="1338" y="4543"/>
                    <a:pt x="1720" y="4543"/>
                    <a:pt x="1816" y="4463"/>
                  </a:cubicBezTo>
                  <a:cubicBezTo>
                    <a:pt x="1816" y="4384"/>
                    <a:pt x="1816" y="4224"/>
                    <a:pt x="1816" y="4224"/>
                  </a:cubicBezTo>
                  <a:cubicBezTo>
                    <a:pt x="1816" y="4145"/>
                    <a:pt x="2007" y="4145"/>
                    <a:pt x="2103" y="4065"/>
                  </a:cubicBezTo>
                  <a:cubicBezTo>
                    <a:pt x="2103" y="3985"/>
                    <a:pt x="2198" y="3826"/>
                    <a:pt x="2198" y="3746"/>
                  </a:cubicBezTo>
                  <a:cubicBezTo>
                    <a:pt x="2294" y="3587"/>
                    <a:pt x="2294" y="3427"/>
                    <a:pt x="2198" y="3268"/>
                  </a:cubicBezTo>
                  <a:cubicBezTo>
                    <a:pt x="2198" y="3188"/>
                    <a:pt x="2103" y="3188"/>
                    <a:pt x="2007" y="3188"/>
                  </a:cubicBezTo>
                  <a:cubicBezTo>
                    <a:pt x="2007" y="3108"/>
                    <a:pt x="1816" y="3108"/>
                    <a:pt x="1720" y="3029"/>
                  </a:cubicBezTo>
                  <a:cubicBezTo>
                    <a:pt x="1625" y="3029"/>
                    <a:pt x="1529" y="2869"/>
                    <a:pt x="1529" y="2790"/>
                  </a:cubicBezTo>
                  <a:cubicBezTo>
                    <a:pt x="1434" y="2710"/>
                    <a:pt x="1625" y="2471"/>
                    <a:pt x="1529" y="2391"/>
                  </a:cubicBezTo>
                  <a:cubicBezTo>
                    <a:pt x="1434" y="2391"/>
                    <a:pt x="1338" y="2311"/>
                    <a:pt x="1242" y="2311"/>
                  </a:cubicBezTo>
                  <a:cubicBezTo>
                    <a:pt x="1242" y="2311"/>
                    <a:pt x="1147" y="2311"/>
                    <a:pt x="1051" y="2311"/>
                  </a:cubicBezTo>
                  <a:cubicBezTo>
                    <a:pt x="956" y="2311"/>
                    <a:pt x="860" y="2232"/>
                    <a:pt x="860" y="2232"/>
                  </a:cubicBezTo>
                  <a:cubicBezTo>
                    <a:pt x="860" y="2152"/>
                    <a:pt x="860" y="2072"/>
                    <a:pt x="860" y="207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94E99F19-6548-4732-9B52-8FCEFF15408C}"/>
                </a:ext>
              </a:extLst>
            </p:cNvPr>
            <p:cNvSpPr/>
            <p:nvPr/>
          </p:nvSpPr>
          <p:spPr>
            <a:xfrm>
              <a:off x="4245869" y="2200358"/>
              <a:ext cx="1472436" cy="1768281"/>
            </a:xfrm>
            <a:custGeom>
              <a:avLst/>
              <a:gdLst/>
              <a:ahLst/>
              <a:cxnLst>
                <a:cxn ang="0">
                  <a:pos x="wd2" y="hd2"/>
                </a:cxn>
                <a:cxn ang="5400000">
                  <a:pos x="wd2" y="hd2"/>
                </a:cxn>
                <a:cxn ang="10800000">
                  <a:pos x="wd2" y="hd2"/>
                </a:cxn>
                <a:cxn ang="16200000">
                  <a:pos x="wd2" y="hd2"/>
                </a:cxn>
              </a:cxnLst>
              <a:rect l="0" t="0" r="r" b="b"/>
              <a:pathLst>
                <a:path w="21547" h="21600" extrusionOk="0">
                  <a:moveTo>
                    <a:pt x="860" y="2072"/>
                  </a:moveTo>
                  <a:cubicBezTo>
                    <a:pt x="765" y="1993"/>
                    <a:pt x="765" y="1993"/>
                    <a:pt x="765" y="1993"/>
                  </a:cubicBezTo>
                  <a:cubicBezTo>
                    <a:pt x="860" y="1913"/>
                    <a:pt x="860" y="1674"/>
                    <a:pt x="956" y="1674"/>
                  </a:cubicBezTo>
                  <a:cubicBezTo>
                    <a:pt x="1051" y="1594"/>
                    <a:pt x="1242" y="1594"/>
                    <a:pt x="1242" y="1514"/>
                  </a:cubicBezTo>
                  <a:cubicBezTo>
                    <a:pt x="1338" y="1514"/>
                    <a:pt x="1434" y="1355"/>
                    <a:pt x="1529" y="1355"/>
                  </a:cubicBezTo>
                  <a:cubicBezTo>
                    <a:pt x="1529" y="1275"/>
                    <a:pt x="1529" y="1116"/>
                    <a:pt x="1529" y="1116"/>
                  </a:cubicBezTo>
                  <a:cubicBezTo>
                    <a:pt x="1529" y="1036"/>
                    <a:pt x="1434" y="797"/>
                    <a:pt x="1434" y="717"/>
                  </a:cubicBezTo>
                  <a:cubicBezTo>
                    <a:pt x="1434" y="638"/>
                    <a:pt x="1338" y="478"/>
                    <a:pt x="1338" y="399"/>
                  </a:cubicBezTo>
                  <a:cubicBezTo>
                    <a:pt x="1434" y="319"/>
                    <a:pt x="1625" y="159"/>
                    <a:pt x="1720" y="159"/>
                  </a:cubicBezTo>
                  <a:cubicBezTo>
                    <a:pt x="1816" y="80"/>
                    <a:pt x="2007" y="0"/>
                    <a:pt x="2198" y="0"/>
                  </a:cubicBezTo>
                  <a:cubicBezTo>
                    <a:pt x="2198" y="0"/>
                    <a:pt x="2389" y="0"/>
                    <a:pt x="2485" y="80"/>
                  </a:cubicBezTo>
                  <a:cubicBezTo>
                    <a:pt x="2581" y="80"/>
                    <a:pt x="2867" y="159"/>
                    <a:pt x="2867" y="159"/>
                  </a:cubicBezTo>
                  <a:cubicBezTo>
                    <a:pt x="2867" y="159"/>
                    <a:pt x="3441" y="0"/>
                    <a:pt x="3632" y="0"/>
                  </a:cubicBezTo>
                  <a:cubicBezTo>
                    <a:pt x="3632" y="0"/>
                    <a:pt x="3823" y="0"/>
                    <a:pt x="3823" y="0"/>
                  </a:cubicBezTo>
                  <a:cubicBezTo>
                    <a:pt x="3919" y="0"/>
                    <a:pt x="4110" y="0"/>
                    <a:pt x="4110" y="0"/>
                  </a:cubicBezTo>
                  <a:cubicBezTo>
                    <a:pt x="4205" y="0"/>
                    <a:pt x="4205" y="0"/>
                    <a:pt x="4205" y="0"/>
                  </a:cubicBezTo>
                  <a:cubicBezTo>
                    <a:pt x="4396" y="0"/>
                    <a:pt x="4492" y="80"/>
                    <a:pt x="4588" y="80"/>
                  </a:cubicBezTo>
                  <a:cubicBezTo>
                    <a:pt x="4683" y="80"/>
                    <a:pt x="4874" y="80"/>
                    <a:pt x="4970" y="80"/>
                  </a:cubicBezTo>
                  <a:cubicBezTo>
                    <a:pt x="5065" y="80"/>
                    <a:pt x="5161" y="239"/>
                    <a:pt x="5257" y="319"/>
                  </a:cubicBezTo>
                  <a:cubicBezTo>
                    <a:pt x="5352" y="399"/>
                    <a:pt x="5448" y="558"/>
                    <a:pt x="5543" y="638"/>
                  </a:cubicBezTo>
                  <a:cubicBezTo>
                    <a:pt x="5639" y="717"/>
                    <a:pt x="6021" y="797"/>
                    <a:pt x="6117" y="877"/>
                  </a:cubicBezTo>
                  <a:cubicBezTo>
                    <a:pt x="6212" y="1036"/>
                    <a:pt x="6212" y="1275"/>
                    <a:pt x="6212" y="1355"/>
                  </a:cubicBezTo>
                  <a:cubicBezTo>
                    <a:pt x="6212" y="1435"/>
                    <a:pt x="6117" y="1594"/>
                    <a:pt x="6117" y="1674"/>
                  </a:cubicBezTo>
                  <a:cubicBezTo>
                    <a:pt x="6117" y="1833"/>
                    <a:pt x="6212" y="1993"/>
                    <a:pt x="6308" y="2072"/>
                  </a:cubicBezTo>
                  <a:cubicBezTo>
                    <a:pt x="6308" y="2072"/>
                    <a:pt x="6499" y="2232"/>
                    <a:pt x="6595" y="2232"/>
                  </a:cubicBezTo>
                  <a:cubicBezTo>
                    <a:pt x="6690" y="2232"/>
                    <a:pt x="6977" y="2072"/>
                    <a:pt x="7168" y="2232"/>
                  </a:cubicBezTo>
                  <a:cubicBezTo>
                    <a:pt x="7264" y="2232"/>
                    <a:pt x="7359" y="2471"/>
                    <a:pt x="7455" y="2551"/>
                  </a:cubicBezTo>
                  <a:cubicBezTo>
                    <a:pt x="7550" y="2630"/>
                    <a:pt x="7550" y="2869"/>
                    <a:pt x="7646" y="3029"/>
                  </a:cubicBezTo>
                  <a:cubicBezTo>
                    <a:pt x="7742" y="3108"/>
                    <a:pt x="8028" y="3268"/>
                    <a:pt x="8124" y="3427"/>
                  </a:cubicBezTo>
                  <a:cubicBezTo>
                    <a:pt x="8124" y="3507"/>
                    <a:pt x="8028" y="3746"/>
                    <a:pt x="8124" y="3746"/>
                  </a:cubicBezTo>
                  <a:cubicBezTo>
                    <a:pt x="8124" y="3826"/>
                    <a:pt x="8315" y="3906"/>
                    <a:pt x="8315" y="3906"/>
                  </a:cubicBezTo>
                  <a:cubicBezTo>
                    <a:pt x="8411" y="3906"/>
                    <a:pt x="8411" y="4224"/>
                    <a:pt x="8411" y="4304"/>
                  </a:cubicBezTo>
                  <a:cubicBezTo>
                    <a:pt x="8411" y="4304"/>
                    <a:pt x="8793" y="4463"/>
                    <a:pt x="8984" y="4463"/>
                  </a:cubicBezTo>
                  <a:cubicBezTo>
                    <a:pt x="9175" y="4463"/>
                    <a:pt x="9462" y="4304"/>
                    <a:pt x="9653" y="4304"/>
                  </a:cubicBezTo>
                  <a:cubicBezTo>
                    <a:pt x="9749" y="4304"/>
                    <a:pt x="9844" y="4224"/>
                    <a:pt x="10035" y="4224"/>
                  </a:cubicBezTo>
                  <a:cubicBezTo>
                    <a:pt x="10131" y="4224"/>
                    <a:pt x="10322" y="4224"/>
                    <a:pt x="10418" y="4224"/>
                  </a:cubicBezTo>
                  <a:cubicBezTo>
                    <a:pt x="10513" y="4224"/>
                    <a:pt x="10704" y="4224"/>
                    <a:pt x="10800" y="4224"/>
                  </a:cubicBezTo>
                  <a:cubicBezTo>
                    <a:pt x="10800" y="4145"/>
                    <a:pt x="10704" y="4065"/>
                    <a:pt x="10800" y="4065"/>
                  </a:cubicBezTo>
                  <a:cubicBezTo>
                    <a:pt x="10896" y="3985"/>
                    <a:pt x="11087" y="4065"/>
                    <a:pt x="11087" y="4065"/>
                  </a:cubicBezTo>
                  <a:cubicBezTo>
                    <a:pt x="11278" y="4065"/>
                    <a:pt x="11469" y="4224"/>
                    <a:pt x="11565" y="4304"/>
                  </a:cubicBezTo>
                  <a:cubicBezTo>
                    <a:pt x="11660" y="4304"/>
                    <a:pt x="11947" y="4224"/>
                    <a:pt x="12042" y="4224"/>
                  </a:cubicBezTo>
                  <a:cubicBezTo>
                    <a:pt x="12042" y="4145"/>
                    <a:pt x="12138" y="4065"/>
                    <a:pt x="12138" y="4065"/>
                  </a:cubicBezTo>
                  <a:cubicBezTo>
                    <a:pt x="12234" y="3985"/>
                    <a:pt x="12425" y="4065"/>
                    <a:pt x="12520" y="4065"/>
                  </a:cubicBezTo>
                  <a:cubicBezTo>
                    <a:pt x="12616" y="4065"/>
                    <a:pt x="12903" y="4065"/>
                    <a:pt x="12998" y="4065"/>
                  </a:cubicBezTo>
                  <a:cubicBezTo>
                    <a:pt x="12998" y="4065"/>
                    <a:pt x="12998" y="3985"/>
                    <a:pt x="13094" y="3985"/>
                  </a:cubicBezTo>
                  <a:cubicBezTo>
                    <a:pt x="13189" y="3906"/>
                    <a:pt x="13381" y="3985"/>
                    <a:pt x="13476" y="3985"/>
                  </a:cubicBezTo>
                  <a:cubicBezTo>
                    <a:pt x="13572" y="3985"/>
                    <a:pt x="13667" y="3906"/>
                    <a:pt x="13667" y="3906"/>
                  </a:cubicBezTo>
                  <a:cubicBezTo>
                    <a:pt x="13763" y="3826"/>
                    <a:pt x="13667" y="3666"/>
                    <a:pt x="13667" y="3587"/>
                  </a:cubicBezTo>
                  <a:cubicBezTo>
                    <a:pt x="13667" y="3507"/>
                    <a:pt x="13763" y="3427"/>
                    <a:pt x="13858" y="3427"/>
                  </a:cubicBezTo>
                  <a:cubicBezTo>
                    <a:pt x="13954" y="3348"/>
                    <a:pt x="14241" y="3348"/>
                    <a:pt x="14336" y="3427"/>
                  </a:cubicBezTo>
                  <a:cubicBezTo>
                    <a:pt x="14527" y="3427"/>
                    <a:pt x="14719" y="3587"/>
                    <a:pt x="14814" y="3587"/>
                  </a:cubicBezTo>
                  <a:cubicBezTo>
                    <a:pt x="15005" y="3587"/>
                    <a:pt x="15292" y="3507"/>
                    <a:pt x="15388" y="3587"/>
                  </a:cubicBezTo>
                  <a:cubicBezTo>
                    <a:pt x="15579" y="3666"/>
                    <a:pt x="15865" y="3826"/>
                    <a:pt x="15961" y="3985"/>
                  </a:cubicBezTo>
                  <a:cubicBezTo>
                    <a:pt x="16057" y="4065"/>
                    <a:pt x="16057" y="4224"/>
                    <a:pt x="16057" y="4304"/>
                  </a:cubicBezTo>
                  <a:cubicBezTo>
                    <a:pt x="16057" y="4304"/>
                    <a:pt x="15961" y="4384"/>
                    <a:pt x="15865" y="4463"/>
                  </a:cubicBezTo>
                  <a:cubicBezTo>
                    <a:pt x="15865" y="4463"/>
                    <a:pt x="15961" y="4543"/>
                    <a:pt x="15961" y="4623"/>
                  </a:cubicBezTo>
                  <a:cubicBezTo>
                    <a:pt x="16057" y="4703"/>
                    <a:pt x="16248" y="4703"/>
                    <a:pt x="16248" y="4623"/>
                  </a:cubicBezTo>
                  <a:cubicBezTo>
                    <a:pt x="16248" y="4543"/>
                    <a:pt x="16248" y="4543"/>
                    <a:pt x="16248" y="4463"/>
                  </a:cubicBezTo>
                  <a:cubicBezTo>
                    <a:pt x="16248" y="4463"/>
                    <a:pt x="16343" y="4463"/>
                    <a:pt x="16439" y="4463"/>
                  </a:cubicBezTo>
                  <a:cubicBezTo>
                    <a:pt x="16439" y="4543"/>
                    <a:pt x="16439" y="4703"/>
                    <a:pt x="16535" y="4703"/>
                  </a:cubicBezTo>
                  <a:cubicBezTo>
                    <a:pt x="16630" y="4782"/>
                    <a:pt x="16821" y="4782"/>
                    <a:pt x="16917" y="4862"/>
                  </a:cubicBezTo>
                  <a:cubicBezTo>
                    <a:pt x="17012" y="4942"/>
                    <a:pt x="16917" y="5261"/>
                    <a:pt x="16917" y="5261"/>
                  </a:cubicBezTo>
                  <a:cubicBezTo>
                    <a:pt x="16917" y="5340"/>
                    <a:pt x="16821" y="5420"/>
                    <a:pt x="16821" y="5500"/>
                  </a:cubicBezTo>
                  <a:cubicBezTo>
                    <a:pt x="16821" y="5579"/>
                    <a:pt x="16726" y="5739"/>
                    <a:pt x="16726" y="5739"/>
                  </a:cubicBezTo>
                  <a:cubicBezTo>
                    <a:pt x="16726" y="5818"/>
                    <a:pt x="16917" y="5978"/>
                    <a:pt x="16917" y="6058"/>
                  </a:cubicBezTo>
                  <a:cubicBezTo>
                    <a:pt x="16917" y="6058"/>
                    <a:pt x="16821" y="6217"/>
                    <a:pt x="16821" y="6217"/>
                  </a:cubicBezTo>
                  <a:cubicBezTo>
                    <a:pt x="16821" y="6297"/>
                    <a:pt x="16821" y="6456"/>
                    <a:pt x="16821" y="6536"/>
                  </a:cubicBezTo>
                  <a:cubicBezTo>
                    <a:pt x="16917" y="6615"/>
                    <a:pt x="17204" y="6615"/>
                    <a:pt x="17299" y="6615"/>
                  </a:cubicBezTo>
                  <a:cubicBezTo>
                    <a:pt x="17299" y="6615"/>
                    <a:pt x="17299" y="6456"/>
                    <a:pt x="17395" y="6456"/>
                  </a:cubicBezTo>
                  <a:cubicBezTo>
                    <a:pt x="17395" y="6456"/>
                    <a:pt x="17490" y="6376"/>
                    <a:pt x="17490" y="6376"/>
                  </a:cubicBezTo>
                  <a:cubicBezTo>
                    <a:pt x="17586" y="6376"/>
                    <a:pt x="17681" y="6376"/>
                    <a:pt x="17681" y="6456"/>
                  </a:cubicBezTo>
                  <a:cubicBezTo>
                    <a:pt x="17777" y="6536"/>
                    <a:pt x="17681" y="6695"/>
                    <a:pt x="17681" y="6775"/>
                  </a:cubicBezTo>
                  <a:cubicBezTo>
                    <a:pt x="17681" y="6775"/>
                    <a:pt x="17873" y="6934"/>
                    <a:pt x="17873" y="6934"/>
                  </a:cubicBezTo>
                  <a:cubicBezTo>
                    <a:pt x="18064" y="6934"/>
                    <a:pt x="18350" y="6855"/>
                    <a:pt x="18542" y="6775"/>
                  </a:cubicBezTo>
                  <a:cubicBezTo>
                    <a:pt x="18542" y="6775"/>
                    <a:pt x="18542" y="6695"/>
                    <a:pt x="18542" y="6695"/>
                  </a:cubicBezTo>
                  <a:cubicBezTo>
                    <a:pt x="18637" y="6695"/>
                    <a:pt x="18828" y="6695"/>
                    <a:pt x="18828" y="6695"/>
                  </a:cubicBezTo>
                  <a:cubicBezTo>
                    <a:pt x="18924" y="6775"/>
                    <a:pt x="18828" y="6934"/>
                    <a:pt x="18924" y="6934"/>
                  </a:cubicBezTo>
                  <a:cubicBezTo>
                    <a:pt x="18924" y="7014"/>
                    <a:pt x="19115" y="7014"/>
                    <a:pt x="19115" y="7094"/>
                  </a:cubicBezTo>
                  <a:cubicBezTo>
                    <a:pt x="19211" y="7173"/>
                    <a:pt x="19211" y="7333"/>
                    <a:pt x="19306" y="7413"/>
                  </a:cubicBezTo>
                  <a:cubicBezTo>
                    <a:pt x="19402" y="7413"/>
                    <a:pt x="19593" y="7413"/>
                    <a:pt x="19688" y="7413"/>
                  </a:cubicBezTo>
                  <a:cubicBezTo>
                    <a:pt x="19784" y="7413"/>
                    <a:pt x="19975" y="7333"/>
                    <a:pt x="19975" y="7333"/>
                  </a:cubicBezTo>
                  <a:cubicBezTo>
                    <a:pt x="20071" y="7333"/>
                    <a:pt x="20166" y="7413"/>
                    <a:pt x="20166" y="7413"/>
                  </a:cubicBezTo>
                  <a:cubicBezTo>
                    <a:pt x="20262" y="7413"/>
                    <a:pt x="20262" y="7413"/>
                    <a:pt x="20358" y="7333"/>
                  </a:cubicBezTo>
                  <a:cubicBezTo>
                    <a:pt x="20358" y="7413"/>
                    <a:pt x="20358" y="7413"/>
                    <a:pt x="20453" y="7413"/>
                  </a:cubicBezTo>
                  <a:cubicBezTo>
                    <a:pt x="20453" y="7413"/>
                    <a:pt x="20549" y="7492"/>
                    <a:pt x="20644" y="7492"/>
                  </a:cubicBezTo>
                  <a:cubicBezTo>
                    <a:pt x="20644" y="7492"/>
                    <a:pt x="20740" y="7333"/>
                    <a:pt x="20740" y="7333"/>
                  </a:cubicBezTo>
                  <a:cubicBezTo>
                    <a:pt x="20740" y="7253"/>
                    <a:pt x="20740" y="7173"/>
                    <a:pt x="20740" y="7173"/>
                  </a:cubicBezTo>
                  <a:cubicBezTo>
                    <a:pt x="20740" y="7173"/>
                    <a:pt x="20931" y="7173"/>
                    <a:pt x="20931" y="7173"/>
                  </a:cubicBezTo>
                  <a:cubicBezTo>
                    <a:pt x="21027" y="7253"/>
                    <a:pt x="21027" y="7413"/>
                    <a:pt x="21027" y="7492"/>
                  </a:cubicBezTo>
                  <a:cubicBezTo>
                    <a:pt x="21122" y="7572"/>
                    <a:pt x="21218" y="7572"/>
                    <a:pt x="21218" y="7652"/>
                  </a:cubicBezTo>
                  <a:cubicBezTo>
                    <a:pt x="21218" y="7731"/>
                    <a:pt x="21218" y="7891"/>
                    <a:pt x="21218" y="7970"/>
                  </a:cubicBezTo>
                  <a:cubicBezTo>
                    <a:pt x="21218" y="8050"/>
                    <a:pt x="21122" y="8130"/>
                    <a:pt x="21027" y="8210"/>
                  </a:cubicBezTo>
                  <a:cubicBezTo>
                    <a:pt x="21027" y="8289"/>
                    <a:pt x="20835" y="8289"/>
                    <a:pt x="20835" y="8449"/>
                  </a:cubicBezTo>
                  <a:cubicBezTo>
                    <a:pt x="20740" y="8528"/>
                    <a:pt x="20740" y="8768"/>
                    <a:pt x="20740" y="8927"/>
                  </a:cubicBezTo>
                  <a:cubicBezTo>
                    <a:pt x="20740" y="8927"/>
                    <a:pt x="20740" y="9086"/>
                    <a:pt x="20835" y="9166"/>
                  </a:cubicBezTo>
                  <a:cubicBezTo>
                    <a:pt x="20835" y="9166"/>
                    <a:pt x="21027" y="9166"/>
                    <a:pt x="21122" y="9246"/>
                  </a:cubicBezTo>
                  <a:cubicBezTo>
                    <a:pt x="21122" y="9246"/>
                    <a:pt x="21218" y="9485"/>
                    <a:pt x="21313" y="9644"/>
                  </a:cubicBezTo>
                  <a:cubicBezTo>
                    <a:pt x="21409" y="9724"/>
                    <a:pt x="21313" y="9883"/>
                    <a:pt x="21409" y="9963"/>
                  </a:cubicBezTo>
                  <a:cubicBezTo>
                    <a:pt x="21409" y="10043"/>
                    <a:pt x="21504" y="10123"/>
                    <a:pt x="21504" y="10202"/>
                  </a:cubicBezTo>
                  <a:cubicBezTo>
                    <a:pt x="21504" y="10282"/>
                    <a:pt x="21600" y="10441"/>
                    <a:pt x="21504" y="10521"/>
                  </a:cubicBezTo>
                  <a:cubicBezTo>
                    <a:pt x="21504" y="10601"/>
                    <a:pt x="21313" y="10760"/>
                    <a:pt x="21218" y="10840"/>
                  </a:cubicBezTo>
                  <a:cubicBezTo>
                    <a:pt x="21218" y="10999"/>
                    <a:pt x="21313" y="11238"/>
                    <a:pt x="21218" y="11398"/>
                  </a:cubicBezTo>
                  <a:cubicBezTo>
                    <a:pt x="21218" y="11477"/>
                    <a:pt x="21027" y="11717"/>
                    <a:pt x="20931" y="11796"/>
                  </a:cubicBezTo>
                  <a:cubicBezTo>
                    <a:pt x="20835" y="11796"/>
                    <a:pt x="20740" y="11876"/>
                    <a:pt x="20644" y="11956"/>
                  </a:cubicBezTo>
                  <a:cubicBezTo>
                    <a:pt x="20549" y="12035"/>
                    <a:pt x="20644" y="12354"/>
                    <a:pt x="20549" y="12434"/>
                  </a:cubicBezTo>
                  <a:cubicBezTo>
                    <a:pt x="20453" y="12514"/>
                    <a:pt x="20358" y="12593"/>
                    <a:pt x="20262" y="12593"/>
                  </a:cubicBezTo>
                  <a:cubicBezTo>
                    <a:pt x="20166" y="12593"/>
                    <a:pt x="20071" y="12593"/>
                    <a:pt x="19975" y="12593"/>
                  </a:cubicBezTo>
                  <a:cubicBezTo>
                    <a:pt x="19975" y="12673"/>
                    <a:pt x="19880" y="12832"/>
                    <a:pt x="19975" y="12912"/>
                  </a:cubicBezTo>
                  <a:cubicBezTo>
                    <a:pt x="19975" y="12912"/>
                    <a:pt x="20071" y="12992"/>
                    <a:pt x="20071" y="13072"/>
                  </a:cubicBezTo>
                  <a:cubicBezTo>
                    <a:pt x="20071" y="13072"/>
                    <a:pt x="19975" y="13231"/>
                    <a:pt x="19880" y="13231"/>
                  </a:cubicBezTo>
                  <a:cubicBezTo>
                    <a:pt x="19784" y="13231"/>
                    <a:pt x="19593" y="13231"/>
                    <a:pt x="19593" y="13231"/>
                  </a:cubicBezTo>
                  <a:cubicBezTo>
                    <a:pt x="19497" y="13231"/>
                    <a:pt x="19402" y="13390"/>
                    <a:pt x="19402" y="13470"/>
                  </a:cubicBezTo>
                  <a:cubicBezTo>
                    <a:pt x="19402" y="13550"/>
                    <a:pt x="19402" y="13709"/>
                    <a:pt x="19402" y="13789"/>
                  </a:cubicBezTo>
                  <a:cubicBezTo>
                    <a:pt x="19497" y="13869"/>
                    <a:pt x="19880" y="13869"/>
                    <a:pt x="20071" y="13948"/>
                  </a:cubicBezTo>
                  <a:cubicBezTo>
                    <a:pt x="20166" y="14028"/>
                    <a:pt x="20262" y="14187"/>
                    <a:pt x="20358" y="14187"/>
                  </a:cubicBezTo>
                  <a:cubicBezTo>
                    <a:pt x="20453" y="14267"/>
                    <a:pt x="20644" y="14267"/>
                    <a:pt x="20740" y="14267"/>
                  </a:cubicBezTo>
                  <a:cubicBezTo>
                    <a:pt x="20835" y="14267"/>
                    <a:pt x="21027" y="14347"/>
                    <a:pt x="21122" y="14347"/>
                  </a:cubicBezTo>
                  <a:cubicBezTo>
                    <a:pt x="21122" y="14427"/>
                    <a:pt x="21218" y="14586"/>
                    <a:pt x="21122" y="14666"/>
                  </a:cubicBezTo>
                  <a:cubicBezTo>
                    <a:pt x="21122" y="14745"/>
                    <a:pt x="20931" y="14905"/>
                    <a:pt x="20835" y="14985"/>
                  </a:cubicBezTo>
                  <a:cubicBezTo>
                    <a:pt x="20740" y="14985"/>
                    <a:pt x="20549" y="14905"/>
                    <a:pt x="20453" y="14985"/>
                  </a:cubicBezTo>
                  <a:cubicBezTo>
                    <a:pt x="20453" y="14985"/>
                    <a:pt x="20453" y="15144"/>
                    <a:pt x="20453" y="15224"/>
                  </a:cubicBezTo>
                  <a:cubicBezTo>
                    <a:pt x="20549" y="15303"/>
                    <a:pt x="20644" y="15383"/>
                    <a:pt x="20644" y="15463"/>
                  </a:cubicBezTo>
                  <a:cubicBezTo>
                    <a:pt x="20644" y="15542"/>
                    <a:pt x="20549" y="15702"/>
                    <a:pt x="20644" y="15782"/>
                  </a:cubicBezTo>
                  <a:cubicBezTo>
                    <a:pt x="20644" y="15861"/>
                    <a:pt x="20835" y="15941"/>
                    <a:pt x="20835" y="16021"/>
                  </a:cubicBezTo>
                  <a:cubicBezTo>
                    <a:pt x="20931" y="16100"/>
                    <a:pt x="20835" y="16339"/>
                    <a:pt x="20835" y="16419"/>
                  </a:cubicBezTo>
                  <a:cubicBezTo>
                    <a:pt x="20835" y="16499"/>
                    <a:pt x="21027" y="16658"/>
                    <a:pt x="21027" y="16738"/>
                  </a:cubicBezTo>
                  <a:cubicBezTo>
                    <a:pt x="21027" y="16818"/>
                    <a:pt x="21027" y="17057"/>
                    <a:pt x="20931" y="17137"/>
                  </a:cubicBezTo>
                  <a:cubicBezTo>
                    <a:pt x="20931" y="17216"/>
                    <a:pt x="20740" y="17216"/>
                    <a:pt x="20740" y="17216"/>
                  </a:cubicBezTo>
                  <a:cubicBezTo>
                    <a:pt x="20644" y="17296"/>
                    <a:pt x="20549" y="17455"/>
                    <a:pt x="20549" y="17535"/>
                  </a:cubicBezTo>
                  <a:cubicBezTo>
                    <a:pt x="20549" y="17615"/>
                    <a:pt x="20644" y="17774"/>
                    <a:pt x="20644" y="17774"/>
                  </a:cubicBezTo>
                  <a:cubicBezTo>
                    <a:pt x="20740" y="17854"/>
                    <a:pt x="20835" y="17854"/>
                    <a:pt x="20931" y="17854"/>
                  </a:cubicBezTo>
                  <a:cubicBezTo>
                    <a:pt x="20931" y="17934"/>
                    <a:pt x="21027" y="18013"/>
                    <a:pt x="21122" y="18093"/>
                  </a:cubicBezTo>
                  <a:cubicBezTo>
                    <a:pt x="21122" y="18093"/>
                    <a:pt x="21122" y="18252"/>
                    <a:pt x="21122" y="18332"/>
                  </a:cubicBezTo>
                  <a:cubicBezTo>
                    <a:pt x="21027" y="18412"/>
                    <a:pt x="20644" y="18252"/>
                    <a:pt x="20549" y="18332"/>
                  </a:cubicBezTo>
                  <a:cubicBezTo>
                    <a:pt x="20453" y="18332"/>
                    <a:pt x="20262" y="18412"/>
                    <a:pt x="20262" y="18412"/>
                  </a:cubicBezTo>
                  <a:cubicBezTo>
                    <a:pt x="20166" y="18492"/>
                    <a:pt x="20166" y="18492"/>
                    <a:pt x="20166" y="18571"/>
                  </a:cubicBezTo>
                  <a:cubicBezTo>
                    <a:pt x="20071" y="18492"/>
                    <a:pt x="19975" y="18492"/>
                    <a:pt x="19784" y="18492"/>
                  </a:cubicBezTo>
                  <a:cubicBezTo>
                    <a:pt x="19784" y="18492"/>
                    <a:pt x="19593" y="18492"/>
                    <a:pt x="19497" y="18412"/>
                  </a:cubicBezTo>
                  <a:cubicBezTo>
                    <a:pt x="19402" y="18412"/>
                    <a:pt x="19306" y="18173"/>
                    <a:pt x="19211" y="18173"/>
                  </a:cubicBezTo>
                  <a:cubicBezTo>
                    <a:pt x="19211" y="18093"/>
                    <a:pt x="19019" y="18093"/>
                    <a:pt x="19019" y="18013"/>
                  </a:cubicBezTo>
                  <a:cubicBezTo>
                    <a:pt x="18924" y="18013"/>
                    <a:pt x="18733" y="18013"/>
                    <a:pt x="18637" y="18013"/>
                  </a:cubicBezTo>
                  <a:cubicBezTo>
                    <a:pt x="18542" y="18093"/>
                    <a:pt x="18542" y="18173"/>
                    <a:pt x="18350" y="18173"/>
                  </a:cubicBezTo>
                  <a:cubicBezTo>
                    <a:pt x="18350" y="18252"/>
                    <a:pt x="18159" y="18332"/>
                    <a:pt x="18159" y="18252"/>
                  </a:cubicBezTo>
                  <a:cubicBezTo>
                    <a:pt x="18064" y="18252"/>
                    <a:pt x="17873" y="18173"/>
                    <a:pt x="17873" y="18173"/>
                  </a:cubicBezTo>
                  <a:cubicBezTo>
                    <a:pt x="17777" y="18093"/>
                    <a:pt x="17586" y="18013"/>
                    <a:pt x="17490" y="18013"/>
                  </a:cubicBezTo>
                  <a:cubicBezTo>
                    <a:pt x="17395" y="18013"/>
                    <a:pt x="17299" y="18013"/>
                    <a:pt x="17204" y="18093"/>
                  </a:cubicBezTo>
                  <a:cubicBezTo>
                    <a:pt x="17108" y="18173"/>
                    <a:pt x="16917" y="18332"/>
                    <a:pt x="16917" y="18492"/>
                  </a:cubicBezTo>
                  <a:cubicBezTo>
                    <a:pt x="16821" y="18571"/>
                    <a:pt x="16821" y="18731"/>
                    <a:pt x="16821" y="18810"/>
                  </a:cubicBezTo>
                  <a:cubicBezTo>
                    <a:pt x="16821" y="18970"/>
                    <a:pt x="16917" y="19129"/>
                    <a:pt x="16917" y="19209"/>
                  </a:cubicBezTo>
                  <a:cubicBezTo>
                    <a:pt x="16821" y="19289"/>
                    <a:pt x="16630" y="19448"/>
                    <a:pt x="16630" y="19528"/>
                  </a:cubicBezTo>
                  <a:cubicBezTo>
                    <a:pt x="16535" y="19767"/>
                    <a:pt x="16439" y="20086"/>
                    <a:pt x="16343" y="20245"/>
                  </a:cubicBezTo>
                  <a:cubicBezTo>
                    <a:pt x="16343" y="20325"/>
                    <a:pt x="16248" y="20404"/>
                    <a:pt x="16248" y="20484"/>
                  </a:cubicBezTo>
                  <a:cubicBezTo>
                    <a:pt x="16248" y="20564"/>
                    <a:pt x="16152" y="20644"/>
                    <a:pt x="16152" y="20644"/>
                  </a:cubicBezTo>
                  <a:cubicBezTo>
                    <a:pt x="16057" y="20723"/>
                    <a:pt x="16152" y="20883"/>
                    <a:pt x="16152" y="20962"/>
                  </a:cubicBezTo>
                  <a:cubicBezTo>
                    <a:pt x="16152" y="21042"/>
                    <a:pt x="16152" y="21281"/>
                    <a:pt x="16057" y="21361"/>
                  </a:cubicBezTo>
                  <a:cubicBezTo>
                    <a:pt x="15961" y="21441"/>
                    <a:pt x="15770" y="21520"/>
                    <a:pt x="15674" y="21441"/>
                  </a:cubicBezTo>
                  <a:cubicBezTo>
                    <a:pt x="15579" y="21441"/>
                    <a:pt x="15483" y="21361"/>
                    <a:pt x="15483" y="21361"/>
                  </a:cubicBezTo>
                  <a:cubicBezTo>
                    <a:pt x="15388" y="21281"/>
                    <a:pt x="15388" y="21122"/>
                    <a:pt x="15388" y="21042"/>
                  </a:cubicBezTo>
                  <a:cubicBezTo>
                    <a:pt x="15388" y="20962"/>
                    <a:pt x="15483" y="20883"/>
                    <a:pt x="15483" y="20723"/>
                  </a:cubicBezTo>
                  <a:cubicBezTo>
                    <a:pt x="15483" y="20644"/>
                    <a:pt x="15292" y="20564"/>
                    <a:pt x="15196" y="20484"/>
                  </a:cubicBezTo>
                  <a:cubicBezTo>
                    <a:pt x="15196" y="20484"/>
                    <a:pt x="15101" y="20404"/>
                    <a:pt x="15005" y="20404"/>
                  </a:cubicBezTo>
                  <a:cubicBezTo>
                    <a:pt x="15005" y="20325"/>
                    <a:pt x="14719" y="20245"/>
                    <a:pt x="14623" y="20325"/>
                  </a:cubicBezTo>
                  <a:cubicBezTo>
                    <a:pt x="14623" y="20325"/>
                    <a:pt x="14719" y="20564"/>
                    <a:pt x="14719" y="20564"/>
                  </a:cubicBezTo>
                  <a:cubicBezTo>
                    <a:pt x="14623" y="20644"/>
                    <a:pt x="14432" y="20644"/>
                    <a:pt x="14336" y="20564"/>
                  </a:cubicBezTo>
                  <a:cubicBezTo>
                    <a:pt x="14336" y="20564"/>
                    <a:pt x="14241" y="20484"/>
                    <a:pt x="14241" y="20404"/>
                  </a:cubicBezTo>
                  <a:cubicBezTo>
                    <a:pt x="14145" y="20404"/>
                    <a:pt x="14050" y="20325"/>
                    <a:pt x="14050" y="20325"/>
                  </a:cubicBezTo>
                  <a:cubicBezTo>
                    <a:pt x="14050" y="20325"/>
                    <a:pt x="13954" y="20325"/>
                    <a:pt x="13858" y="20325"/>
                  </a:cubicBezTo>
                  <a:cubicBezTo>
                    <a:pt x="13858" y="20325"/>
                    <a:pt x="13858" y="20484"/>
                    <a:pt x="13763" y="20484"/>
                  </a:cubicBezTo>
                  <a:cubicBezTo>
                    <a:pt x="13763" y="20484"/>
                    <a:pt x="13572" y="20564"/>
                    <a:pt x="13476" y="20484"/>
                  </a:cubicBezTo>
                  <a:cubicBezTo>
                    <a:pt x="13476" y="20484"/>
                    <a:pt x="13285" y="20404"/>
                    <a:pt x="13285" y="20404"/>
                  </a:cubicBezTo>
                  <a:cubicBezTo>
                    <a:pt x="13189" y="20325"/>
                    <a:pt x="13094" y="20325"/>
                    <a:pt x="12998" y="20325"/>
                  </a:cubicBezTo>
                  <a:cubicBezTo>
                    <a:pt x="12903" y="20325"/>
                    <a:pt x="12807" y="20404"/>
                    <a:pt x="12807" y="20484"/>
                  </a:cubicBezTo>
                  <a:cubicBezTo>
                    <a:pt x="12712" y="20484"/>
                    <a:pt x="12807" y="20644"/>
                    <a:pt x="12807" y="20644"/>
                  </a:cubicBezTo>
                  <a:cubicBezTo>
                    <a:pt x="12712" y="20723"/>
                    <a:pt x="12616" y="20883"/>
                    <a:pt x="12616" y="20962"/>
                  </a:cubicBezTo>
                  <a:cubicBezTo>
                    <a:pt x="12616" y="21042"/>
                    <a:pt x="12616" y="21201"/>
                    <a:pt x="12616" y="21281"/>
                  </a:cubicBezTo>
                  <a:cubicBezTo>
                    <a:pt x="12616" y="21361"/>
                    <a:pt x="12425" y="21441"/>
                    <a:pt x="12234" y="21441"/>
                  </a:cubicBezTo>
                  <a:cubicBezTo>
                    <a:pt x="12138" y="21520"/>
                    <a:pt x="11851" y="21520"/>
                    <a:pt x="11756" y="21441"/>
                  </a:cubicBezTo>
                  <a:cubicBezTo>
                    <a:pt x="11565" y="21441"/>
                    <a:pt x="11373" y="21441"/>
                    <a:pt x="11182" y="21441"/>
                  </a:cubicBezTo>
                  <a:cubicBezTo>
                    <a:pt x="11182" y="21361"/>
                    <a:pt x="10991" y="21441"/>
                    <a:pt x="10991" y="21441"/>
                  </a:cubicBezTo>
                  <a:cubicBezTo>
                    <a:pt x="10896" y="21441"/>
                    <a:pt x="10800" y="21441"/>
                    <a:pt x="10800" y="21441"/>
                  </a:cubicBezTo>
                  <a:cubicBezTo>
                    <a:pt x="10704" y="21520"/>
                    <a:pt x="10513" y="21441"/>
                    <a:pt x="10418" y="21441"/>
                  </a:cubicBezTo>
                  <a:cubicBezTo>
                    <a:pt x="10418" y="21441"/>
                    <a:pt x="10322" y="21361"/>
                    <a:pt x="10322" y="21361"/>
                  </a:cubicBezTo>
                  <a:cubicBezTo>
                    <a:pt x="10227" y="21281"/>
                    <a:pt x="10131" y="21281"/>
                    <a:pt x="10035" y="21361"/>
                  </a:cubicBezTo>
                  <a:cubicBezTo>
                    <a:pt x="10035" y="21361"/>
                    <a:pt x="9940" y="21520"/>
                    <a:pt x="9844" y="21520"/>
                  </a:cubicBezTo>
                  <a:cubicBezTo>
                    <a:pt x="9749" y="21600"/>
                    <a:pt x="9653" y="21600"/>
                    <a:pt x="9558" y="21600"/>
                  </a:cubicBezTo>
                  <a:cubicBezTo>
                    <a:pt x="9462" y="21600"/>
                    <a:pt x="9462" y="21441"/>
                    <a:pt x="9462" y="21441"/>
                  </a:cubicBezTo>
                  <a:cubicBezTo>
                    <a:pt x="9366" y="21361"/>
                    <a:pt x="9271" y="21361"/>
                    <a:pt x="9175" y="21281"/>
                  </a:cubicBezTo>
                  <a:cubicBezTo>
                    <a:pt x="9080" y="21281"/>
                    <a:pt x="8888" y="21281"/>
                    <a:pt x="8888" y="21201"/>
                  </a:cubicBezTo>
                  <a:cubicBezTo>
                    <a:pt x="8793" y="21201"/>
                    <a:pt x="8697" y="21042"/>
                    <a:pt x="8697" y="21042"/>
                  </a:cubicBezTo>
                  <a:cubicBezTo>
                    <a:pt x="8697" y="20962"/>
                    <a:pt x="8697" y="20883"/>
                    <a:pt x="8697" y="20723"/>
                  </a:cubicBezTo>
                  <a:cubicBezTo>
                    <a:pt x="8602" y="20723"/>
                    <a:pt x="8506" y="20644"/>
                    <a:pt x="8411" y="20564"/>
                  </a:cubicBezTo>
                  <a:cubicBezTo>
                    <a:pt x="8602" y="20484"/>
                    <a:pt x="8793" y="20404"/>
                    <a:pt x="8888" y="20325"/>
                  </a:cubicBezTo>
                  <a:cubicBezTo>
                    <a:pt x="8984" y="20325"/>
                    <a:pt x="9271" y="20325"/>
                    <a:pt x="9366" y="20245"/>
                  </a:cubicBezTo>
                  <a:cubicBezTo>
                    <a:pt x="9462" y="20245"/>
                    <a:pt x="9558" y="20165"/>
                    <a:pt x="9558" y="20086"/>
                  </a:cubicBezTo>
                  <a:cubicBezTo>
                    <a:pt x="9558" y="20086"/>
                    <a:pt x="9462" y="19687"/>
                    <a:pt x="9462" y="19687"/>
                  </a:cubicBezTo>
                  <a:cubicBezTo>
                    <a:pt x="9462" y="19687"/>
                    <a:pt x="9462" y="19289"/>
                    <a:pt x="9462" y="19209"/>
                  </a:cubicBezTo>
                  <a:cubicBezTo>
                    <a:pt x="9462" y="19049"/>
                    <a:pt x="9462" y="18810"/>
                    <a:pt x="9366" y="18731"/>
                  </a:cubicBezTo>
                  <a:cubicBezTo>
                    <a:pt x="9271" y="18571"/>
                    <a:pt x="9080" y="18492"/>
                    <a:pt x="8984" y="18492"/>
                  </a:cubicBezTo>
                  <a:cubicBezTo>
                    <a:pt x="8888" y="18412"/>
                    <a:pt x="8506" y="18492"/>
                    <a:pt x="8506" y="18492"/>
                  </a:cubicBezTo>
                  <a:cubicBezTo>
                    <a:pt x="8506" y="18412"/>
                    <a:pt x="7933" y="18173"/>
                    <a:pt x="7837" y="18093"/>
                  </a:cubicBezTo>
                  <a:cubicBezTo>
                    <a:pt x="7742" y="18013"/>
                    <a:pt x="7742" y="17854"/>
                    <a:pt x="7646" y="17774"/>
                  </a:cubicBezTo>
                  <a:cubicBezTo>
                    <a:pt x="7550" y="17694"/>
                    <a:pt x="7455" y="17694"/>
                    <a:pt x="7455" y="17615"/>
                  </a:cubicBezTo>
                  <a:cubicBezTo>
                    <a:pt x="7359" y="17535"/>
                    <a:pt x="7550" y="17296"/>
                    <a:pt x="7455" y="17216"/>
                  </a:cubicBezTo>
                  <a:cubicBezTo>
                    <a:pt x="7455" y="17057"/>
                    <a:pt x="7359" y="16818"/>
                    <a:pt x="7168" y="16738"/>
                  </a:cubicBezTo>
                  <a:cubicBezTo>
                    <a:pt x="7073" y="16738"/>
                    <a:pt x="6977" y="16738"/>
                    <a:pt x="6881" y="16658"/>
                  </a:cubicBezTo>
                  <a:cubicBezTo>
                    <a:pt x="6786" y="16579"/>
                    <a:pt x="6786" y="16419"/>
                    <a:pt x="6690" y="16260"/>
                  </a:cubicBezTo>
                  <a:cubicBezTo>
                    <a:pt x="6690" y="16260"/>
                    <a:pt x="6499" y="16021"/>
                    <a:pt x="6404" y="16021"/>
                  </a:cubicBezTo>
                  <a:cubicBezTo>
                    <a:pt x="6404" y="16021"/>
                    <a:pt x="6212" y="16021"/>
                    <a:pt x="6212" y="16021"/>
                  </a:cubicBezTo>
                  <a:cubicBezTo>
                    <a:pt x="6117" y="16021"/>
                    <a:pt x="6117" y="16180"/>
                    <a:pt x="6117" y="16180"/>
                  </a:cubicBezTo>
                  <a:cubicBezTo>
                    <a:pt x="6021" y="16339"/>
                    <a:pt x="6117" y="16499"/>
                    <a:pt x="6117" y="16579"/>
                  </a:cubicBezTo>
                  <a:cubicBezTo>
                    <a:pt x="6021" y="16658"/>
                    <a:pt x="5926" y="16658"/>
                    <a:pt x="5830" y="16658"/>
                  </a:cubicBezTo>
                  <a:cubicBezTo>
                    <a:pt x="5830" y="16738"/>
                    <a:pt x="5639" y="16658"/>
                    <a:pt x="5543" y="16658"/>
                  </a:cubicBezTo>
                  <a:cubicBezTo>
                    <a:pt x="5543" y="16738"/>
                    <a:pt x="5639" y="16897"/>
                    <a:pt x="5543" y="16897"/>
                  </a:cubicBezTo>
                  <a:cubicBezTo>
                    <a:pt x="5448" y="16977"/>
                    <a:pt x="5257" y="16897"/>
                    <a:pt x="5257" y="16897"/>
                  </a:cubicBezTo>
                  <a:cubicBezTo>
                    <a:pt x="5161" y="16818"/>
                    <a:pt x="5161" y="16658"/>
                    <a:pt x="5161" y="16579"/>
                  </a:cubicBezTo>
                  <a:cubicBezTo>
                    <a:pt x="5065" y="16499"/>
                    <a:pt x="4970" y="16339"/>
                    <a:pt x="4874" y="16339"/>
                  </a:cubicBezTo>
                  <a:cubicBezTo>
                    <a:pt x="4779" y="16339"/>
                    <a:pt x="4588" y="16339"/>
                    <a:pt x="4492" y="16419"/>
                  </a:cubicBezTo>
                  <a:cubicBezTo>
                    <a:pt x="4396" y="16419"/>
                    <a:pt x="4301" y="16579"/>
                    <a:pt x="4205" y="16579"/>
                  </a:cubicBezTo>
                  <a:cubicBezTo>
                    <a:pt x="4110" y="16579"/>
                    <a:pt x="4014" y="16419"/>
                    <a:pt x="3919" y="16339"/>
                  </a:cubicBezTo>
                  <a:cubicBezTo>
                    <a:pt x="3823" y="16339"/>
                    <a:pt x="3632" y="16339"/>
                    <a:pt x="3536" y="16339"/>
                  </a:cubicBezTo>
                  <a:cubicBezTo>
                    <a:pt x="3536" y="16419"/>
                    <a:pt x="3441" y="16579"/>
                    <a:pt x="3441" y="16579"/>
                  </a:cubicBezTo>
                  <a:cubicBezTo>
                    <a:pt x="3345" y="16658"/>
                    <a:pt x="3058" y="16658"/>
                    <a:pt x="2963" y="16579"/>
                  </a:cubicBezTo>
                  <a:cubicBezTo>
                    <a:pt x="2772" y="16499"/>
                    <a:pt x="2772" y="16260"/>
                    <a:pt x="2772" y="16260"/>
                  </a:cubicBezTo>
                  <a:cubicBezTo>
                    <a:pt x="2676" y="16180"/>
                    <a:pt x="2485" y="16100"/>
                    <a:pt x="2485" y="16100"/>
                  </a:cubicBezTo>
                  <a:cubicBezTo>
                    <a:pt x="2389" y="16100"/>
                    <a:pt x="2294" y="16100"/>
                    <a:pt x="2198" y="16100"/>
                  </a:cubicBezTo>
                  <a:cubicBezTo>
                    <a:pt x="2103" y="16100"/>
                    <a:pt x="1912" y="16100"/>
                    <a:pt x="1816" y="16100"/>
                  </a:cubicBezTo>
                  <a:cubicBezTo>
                    <a:pt x="1720" y="16021"/>
                    <a:pt x="1720" y="15782"/>
                    <a:pt x="1720" y="15702"/>
                  </a:cubicBezTo>
                  <a:cubicBezTo>
                    <a:pt x="1720" y="15702"/>
                    <a:pt x="1720" y="15622"/>
                    <a:pt x="1625" y="15542"/>
                  </a:cubicBezTo>
                  <a:cubicBezTo>
                    <a:pt x="1625" y="15463"/>
                    <a:pt x="1625" y="15463"/>
                    <a:pt x="1625" y="15383"/>
                  </a:cubicBezTo>
                  <a:cubicBezTo>
                    <a:pt x="1625" y="15303"/>
                    <a:pt x="1816" y="15224"/>
                    <a:pt x="1816" y="15144"/>
                  </a:cubicBezTo>
                  <a:cubicBezTo>
                    <a:pt x="1912" y="15064"/>
                    <a:pt x="2007" y="14825"/>
                    <a:pt x="2007" y="14745"/>
                  </a:cubicBezTo>
                  <a:cubicBezTo>
                    <a:pt x="2007" y="14666"/>
                    <a:pt x="1912" y="14506"/>
                    <a:pt x="1912" y="14427"/>
                  </a:cubicBezTo>
                  <a:cubicBezTo>
                    <a:pt x="1912" y="14347"/>
                    <a:pt x="1816" y="14187"/>
                    <a:pt x="1912" y="14108"/>
                  </a:cubicBezTo>
                  <a:cubicBezTo>
                    <a:pt x="1912" y="14028"/>
                    <a:pt x="2007" y="13869"/>
                    <a:pt x="2007" y="13789"/>
                  </a:cubicBezTo>
                  <a:cubicBezTo>
                    <a:pt x="2103" y="13709"/>
                    <a:pt x="2103" y="13390"/>
                    <a:pt x="2103" y="13231"/>
                  </a:cubicBezTo>
                  <a:cubicBezTo>
                    <a:pt x="2103" y="13151"/>
                    <a:pt x="2007" y="12992"/>
                    <a:pt x="1912" y="12992"/>
                  </a:cubicBezTo>
                  <a:cubicBezTo>
                    <a:pt x="1816" y="12912"/>
                    <a:pt x="1625" y="12832"/>
                    <a:pt x="1625" y="12753"/>
                  </a:cubicBezTo>
                  <a:cubicBezTo>
                    <a:pt x="1529" y="12673"/>
                    <a:pt x="1434" y="12514"/>
                    <a:pt x="1434" y="12434"/>
                  </a:cubicBezTo>
                  <a:cubicBezTo>
                    <a:pt x="1529" y="12354"/>
                    <a:pt x="1625" y="12195"/>
                    <a:pt x="1625" y="12035"/>
                  </a:cubicBezTo>
                  <a:cubicBezTo>
                    <a:pt x="1625" y="11956"/>
                    <a:pt x="1625" y="11717"/>
                    <a:pt x="1529" y="11637"/>
                  </a:cubicBezTo>
                  <a:cubicBezTo>
                    <a:pt x="1529" y="11557"/>
                    <a:pt x="1338" y="11477"/>
                    <a:pt x="1242" y="11477"/>
                  </a:cubicBezTo>
                  <a:cubicBezTo>
                    <a:pt x="1242" y="11318"/>
                    <a:pt x="1242" y="11079"/>
                    <a:pt x="1147" y="10920"/>
                  </a:cubicBezTo>
                  <a:cubicBezTo>
                    <a:pt x="1147" y="10840"/>
                    <a:pt x="1051" y="10680"/>
                    <a:pt x="956" y="10680"/>
                  </a:cubicBezTo>
                  <a:cubicBezTo>
                    <a:pt x="860" y="10601"/>
                    <a:pt x="669" y="10601"/>
                    <a:pt x="669" y="10521"/>
                  </a:cubicBezTo>
                  <a:cubicBezTo>
                    <a:pt x="573" y="10441"/>
                    <a:pt x="478" y="10282"/>
                    <a:pt x="478" y="10202"/>
                  </a:cubicBezTo>
                  <a:cubicBezTo>
                    <a:pt x="382" y="10123"/>
                    <a:pt x="382" y="9963"/>
                    <a:pt x="478" y="9883"/>
                  </a:cubicBezTo>
                  <a:cubicBezTo>
                    <a:pt x="478" y="9804"/>
                    <a:pt x="573" y="9724"/>
                    <a:pt x="669" y="9724"/>
                  </a:cubicBezTo>
                  <a:cubicBezTo>
                    <a:pt x="669" y="9644"/>
                    <a:pt x="765" y="9485"/>
                    <a:pt x="765" y="9405"/>
                  </a:cubicBezTo>
                  <a:cubicBezTo>
                    <a:pt x="860" y="9325"/>
                    <a:pt x="860" y="9166"/>
                    <a:pt x="765" y="9086"/>
                  </a:cubicBezTo>
                  <a:cubicBezTo>
                    <a:pt x="765" y="9007"/>
                    <a:pt x="669" y="8927"/>
                    <a:pt x="669" y="8847"/>
                  </a:cubicBezTo>
                  <a:cubicBezTo>
                    <a:pt x="573" y="8768"/>
                    <a:pt x="669" y="8608"/>
                    <a:pt x="669" y="8528"/>
                  </a:cubicBezTo>
                  <a:cubicBezTo>
                    <a:pt x="573" y="8449"/>
                    <a:pt x="478" y="8449"/>
                    <a:pt x="478" y="8369"/>
                  </a:cubicBezTo>
                  <a:cubicBezTo>
                    <a:pt x="382" y="8289"/>
                    <a:pt x="478" y="8210"/>
                    <a:pt x="478" y="8130"/>
                  </a:cubicBezTo>
                  <a:cubicBezTo>
                    <a:pt x="478" y="8130"/>
                    <a:pt x="669" y="8130"/>
                    <a:pt x="765" y="8050"/>
                  </a:cubicBezTo>
                  <a:cubicBezTo>
                    <a:pt x="765" y="8050"/>
                    <a:pt x="956" y="7970"/>
                    <a:pt x="956" y="7891"/>
                  </a:cubicBezTo>
                  <a:cubicBezTo>
                    <a:pt x="956" y="7811"/>
                    <a:pt x="956" y="7652"/>
                    <a:pt x="956" y="7652"/>
                  </a:cubicBezTo>
                  <a:cubicBezTo>
                    <a:pt x="860" y="7572"/>
                    <a:pt x="765" y="7572"/>
                    <a:pt x="765" y="7492"/>
                  </a:cubicBezTo>
                  <a:cubicBezTo>
                    <a:pt x="669" y="7413"/>
                    <a:pt x="765" y="7253"/>
                    <a:pt x="765" y="7173"/>
                  </a:cubicBezTo>
                  <a:cubicBezTo>
                    <a:pt x="765" y="7014"/>
                    <a:pt x="669" y="6855"/>
                    <a:pt x="669" y="6775"/>
                  </a:cubicBezTo>
                  <a:cubicBezTo>
                    <a:pt x="573" y="6695"/>
                    <a:pt x="287" y="6695"/>
                    <a:pt x="287" y="6615"/>
                  </a:cubicBezTo>
                  <a:cubicBezTo>
                    <a:pt x="191" y="6536"/>
                    <a:pt x="0" y="6376"/>
                    <a:pt x="0" y="6297"/>
                  </a:cubicBezTo>
                  <a:cubicBezTo>
                    <a:pt x="0" y="6217"/>
                    <a:pt x="96" y="6058"/>
                    <a:pt x="191" y="6058"/>
                  </a:cubicBezTo>
                  <a:cubicBezTo>
                    <a:pt x="287" y="5978"/>
                    <a:pt x="478" y="5978"/>
                    <a:pt x="573" y="5978"/>
                  </a:cubicBezTo>
                  <a:cubicBezTo>
                    <a:pt x="573" y="5978"/>
                    <a:pt x="669" y="5978"/>
                    <a:pt x="669" y="5978"/>
                  </a:cubicBezTo>
                  <a:cubicBezTo>
                    <a:pt x="765" y="5978"/>
                    <a:pt x="956" y="5978"/>
                    <a:pt x="1051" y="5978"/>
                  </a:cubicBezTo>
                  <a:cubicBezTo>
                    <a:pt x="1051" y="5898"/>
                    <a:pt x="1051" y="5739"/>
                    <a:pt x="1147" y="5739"/>
                  </a:cubicBezTo>
                  <a:cubicBezTo>
                    <a:pt x="1147" y="5659"/>
                    <a:pt x="1242" y="5659"/>
                    <a:pt x="1242" y="5579"/>
                  </a:cubicBezTo>
                  <a:cubicBezTo>
                    <a:pt x="1338" y="5579"/>
                    <a:pt x="1338" y="5420"/>
                    <a:pt x="1434" y="5420"/>
                  </a:cubicBezTo>
                  <a:cubicBezTo>
                    <a:pt x="1434" y="5340"/>
                    <a:pt x="1434" y="5181"/>
                    <a:pt x="1434" y="5101"/>
                  </a:cubicBezTo>
                  <a:cubicBezTo>
                    <a:pt x="1434" y="5021"/>
                    <a:pt x="1338" y="4942"/>
                    <a:pt x="1338" y="4942"/>
                  </a:cubicBezTo>
                  <a:cubicBezTo>
                    <a:pt x="1242" y="4862"/>
                    <a:pt x="1242" y="4703"/>
                    <a:pt x="1338" y="4623"/>
                  </a:cubicBezTo>
                  <a:cubicBezTo>
                    <a:pt x="1338" y="4543"/>
                    <a:pt x="1720" y="4543"/>
                    <a:pt x="1816" y="4463"/>
                  </a:cubicBezTo>
                  <a:cubicBezTo>
                    <a:pt x="1816" y="4384"/>
                    <a:pt x="1816" y="4224"/>
                    <a:pt x="1816" y="4224"/>
                  </a:cubicBezTo>
                  <a:cubicBezTo>
                    <a:pt x="1816" y="4145"/>
                    <a:pt x="2007" y="4145"/>
                    <a:pt x="2103" y="4065"/>
                  </a:cubicBezTo>
                  <a:cubicBezTo>
                    <a:pt x="2103" y="3985"/>
                    <a:pt x="2198" y="3826"/>
                    <a:pt x="2198" y="3746"/>
                  </a:cubicBezTo>
                  <a:cubicBezTo>
                    <a:pt x="2294" y="3587"/>
                    <a:pt x="2294" y="3427"/>
                    <a:pt x="2198" y="3268"/>
                  </a:cubicBezTo>
                  <a:cubicBezTo>
                    <a:pt x="2198" y="3188"/>
                    <a:pt x="2103" y="3188"/>
                    <a:pt x="2007" y="3188"/>
                  </a:cubicBezTo>
                  <a:cubicBezTo>
                    <a:pt x="2007" y="3108"/>
                    <a:pt x="1816" y="3108"/>
                    <a:pt x="1720" y="3029"/>
                  </a:cubicBezTo>
                  <a:cubicBezTo>
                    <a:pt x="1625" y="3029"/>
                    <a:pt x="1529" y="2869"/>
                    <a:pt x="1529" y="2790"/>
                  </a:cubicBezTo>
                  <a:cubicBezTo>
                    <a:pt x="1434" y="2710"/>
                    <a:pt x="1625" y="2471"/>
                    <a:pt x="1529" y="2391"/>
                  </a:cubicBezTo>
                  <a:cubicBezTo>
                    <a:pt x="1434" y="2391"/>
                    <a:pt x="1338" y="2311"/>
                    <a:pt x="1242" y="2311"/>
                  </a:cubicBezTo>
                  <a:cubicBezTo>
                    <a:pt x="1242" y="2311"/>
                    <a:pt x="1147" y="2311"/>
                    <a:pt x="1051" y="2311"/>
                  </a:cubicBezTo>
                  <a:cubicBezTo>
                    <a:pt x="956" y="2311"/>
                    <a:pt x="860" y="2232"/>
                    <a:pt x="860" y="2232"/>
                  </a:cubicBezTo>
                  <a:cubicBezTo>
                    <a:pt x="860" y="2152"/>
                    <a:pt x="860" y="2072"/>
                    <a:pt x="860" y="207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308CF16B-C483-4B4E-9199-FDEF22C4891F}"/>
                </a:ext>
              </a:extLst>
            </p:cNvPr>
            <p:cNvSpPr/>
            <p:nvPr/>
          </p:nvSpPr>
          <p:spPr>
            <a:xfrm>
              <a:off x="1745801" y="1043983"/>
              <a:ext cx="1513529" cy="1311225"/>
            </a:xfrm>
            <a:custGeom>
              <a:avLst/>
              <a:gdLst/>
              <a:ahLst/>
              <a:cxnLst>
                <a:cxn ang="0">
                  <a:pos x="wd2" y="hd2"/>
                </a:cxn>
                <a:cxn ang="5400000">
                  <a:pos x="wd2" y="hd2"/>
                </a:cxn>
                <a:cxn ang="10800000">
                  <a:pos x="wd2" y="hd2"/>
                </a:cxn>
                <a:cxn ang="16200000">
                  <a:pos x="wd2" y="hd2"/>
                </a:cxn>
              </a:cxnLst>
              <a:rect l="0" t="0" r="r" b="b"/>
              <a:pathLst>
                <a:path w="21600" h="21600" extrusionOk="0">
                  <a:moveTo>
                    <a:pt x="6052" y="16764"/>
                  </a:moveTo>
                  <a:cubicBezTo>
                    <a:pt x="5959" y="16764"/>
                    <a:pt x="5959" y="16764"/>
                    <a:pt x="5959" y="16764"/>
                  </a:cubicBezTo>
                  <a:cubicBezTo>
                    <a:pt x="5772" y="16657"/>
                    <a:pt x="5493" y="16334"/>
                    <a:pt x="5400" y="16334"/>
                  </a:cubicBezTo>
                  <a:cubicBezTo>
                    <a:pt x="5307" y="16227"/>
                    <a:pt x="5028" y="16334"/>
                    <a:pt x="4934" y="16334"/>
                  </a:cubicBezTo>
                  <a:cubicBezTo>
                    <a:pt x="4841" y="16334"/>
                    <a:pt x="4748" y="16119"/>
                    <a:pt x="4748" y="16119"/>
                  </a:cubicBezTo>
                  <a:cubicBezTo>
                    <a:pt x="4655" y="16119"/>
                    <a:pt x="4655" y="16227"/>
                    <a:pt x="4562" y="16227"/>
                  </a:cubicBezTo>
                  <a:cubicBezTo>
                    <a:pt x="4562" y="16227"/>
                    <a:pt x="4469" y="16442"/>
                    <a:pt x="4376" y="16549"/>
                  </a:cubicBezTo>
                  <a:cubicBezTo>
                    <a:pt x="4283" y="16549"/>
                    <a:pt x="4190" y="16549"/>
                    <a:pt x="4190" y="16549"/>
                  </a:cubicBezTo>
                  <a:cubicBezTo>
                    <a:pt x="4097" y="16549"/>
                    <a:pt x="3910" y="16764"/>
                    <a:pt x="3817" y="16872"/>
                  </a:cubicBezTo>
                  <a:cubicBezTo>
                    <a:pt x="3817" y="16872"/>
                    <a:pt x="3817" y="16979"/>
                    <a:pt x="3724" y="16979"/>
                  </a:cubicBezTo>
                  <a:cubicBezTo>
                    <a:pt x="3724" y="17087"/>
                    <a:pt x="3724" y="17087"/>
                    <a:pt x="3631" y="17087"/>
                  </a:cubicBezTo>
                  <a:cubicBezTo>
                    <a:pt x="3538" y="17087"/>
                    <a:pt x="3352" y="17087"/>
                    <a:pt x="3259" y="17087"/>
                  </a:cubicBezTo>
                  <a:cubicBezTo>
                    <a:pt x="3166" y="16979"/>
                    <a:pt x="2886" y="16979"/>
                    <a:pt x="2793" y="16872"/>
                  </a:cubicBezTo>
                  <a:cubicBezTo>
                    <a:pt x="2700" y="16764"/>
                    <a:pt x="2700" y="16549"/>
                    <a:pt x="2607" y="16442"/>
                  </a:cubicBezTo>
                  <a:cubicBezTo>
                    <a:pt x="2514" y="16227"/>
                    <a:pt x="2328" y="16012"/>
                    <a:pt x="2328" y="15904"/>
                  </a:cubicBezTo>
                  <a:cubicBezTo>
                    <a:pt x="2234" y="15690"/>
                    <a:pt x="2328" y="15475"/>
                    <a:pt x="2328" y="15260"/>
                  </a:cubicBezTo>
                  <a:cubicBezTo>
                    <a:pt x="2328" y="15045"/>
                    <a:pt x="2141" y="14830"/>
                    <a:pt x="2141" y="14615"/>
                  </a:cubicBezTo>
                  <a:cubicBezTo>
                    <a:pt x="2234" y="14615"/>
                    <a:pt x="2421" y="14507"/>
                    <a:pt x="2514" y="14507"/>
                  </a:cubicBezTo>
                  <a:cubicBezTo>
                    <a:pt x="2607" y="14507"/>
                    <a:pt x="2793" y="14615"/>
                    <a:pt x="2886" y="14615"/>
                  </a:cubicBezTo>
                  <a:cubicBezTo>
                    <a:pt x="3072" y="14615"/>
                    <a:pt x="3259" y="14722"/>
                    <a:pt x="3445" y="14722"/>
                  </a:cubicBezTo>
                  <a:cubicBezTo>
                    <a:pt x="3445" y="14722"/>
                    <a:pt x="3631" y="14722"/>
                    <a:pt x="3724" y="14615"/>
                  </a:cubicBezTo>
                  <a:cubicBezTo>
                    <a:pt x="3724" y="14615"/>
                    <a:pt x="3724" y="14615"/>
                    <a:pt x="3724" y="14507"/>
                  </a:cubicBezTo>
                  <a:cubicBezTo>
                    <a:pt x="3724" y="14507"/>
                    <a:pt x="3631" y="14400"/>
                    <a:pt x="3538" y="14400"/>
                  </a:cubicBezTo>
                  <a:cubicBezTo>
                    <a:pt x="3538" y="14293"/>
                    <a:pt x="3352" y="14293"/>
                    <a:pt x="3352" y="14185"/>
                  </a:cubicBezTo>
                  <a:cubicBezTo>
                    <a:pt x="3166" y="14185"/>
                    <a:pt x="2886" y="14078"/>
                    <a:pt x="2793" y="13970"/>
                  </a:cubicBezTo>
                  <a:cubicBezTo>
                    <a:pt x="2700" y="13863"/>
                    <a:pt x="2793" y="13540"/>
                    <a:pt x="2700" y="13433"/>
                  </a:cubicBezTo>
                  <a:cubicBezTo>
                    <a:pt x="2700" y="13325"/>
                    <a:pt x="2514" y="13218"/>
                    <a:pt x="2514" y="13218"/>
                  </a:cubicBezTo>
                  <a:cubicBezTo>
                    <a:pt x="2421" y="13003"/>
                    <a:pt x="2328" y="12788"/>
                    <a:pt x="2328" y="12573"/>
                  </a:cubicBezTo>
                  <a:cubicBezTo>
                    <a:pt x="2328" y="12466"/>
                    <a:pt x="2328" y="12251"/>
                    <a:pt x="2328" y="12143"/>
                  </a:cubicBezTo>
                  <a:cubicBezTo>
                    <a:pt x="2234" y="12036"/>
                    <a:pt x="2234" y="11821"/>
                    <a:pt x="2234" y="11821"/>
                  </a:cubicBezTo>
                  <a:cubicBezTo>
                    <a:pt x="2234" y="11713"/>
                    <a:pt x="2328" y="11499"/>
                    <a:pt x="2328" y="11391"/>
                  </a:cubicBezTo>
                  <a:cubicBezTo>
                    <a:pt x="2328" y="11391"/>
                    <a:pt x="2328" y="11176"/>
                    <a:pt x="2328" y="11069"/>
                  </a:cubicBezTo>
                  <a:cubicBezTo>
                    <a:pt x="2328" y="10961"/>
                    <a:pt x="2514" y="10639"/>
                    <a:pt x="2514" y="10424"/>
                  </a:cubicBezTo>
                  <a:cubicBezTo>
                    <a:pt x="2607" y="10316"/>
                    <a:pt x="2514" y="10101"/>
                    <a:pt x="2514" y="10101"/>
                  </a:cubicBezTo>
                  <a:cubicBezTo>
                    <a:pt x="2514" y="9994"/>
                    <a:pt x="2607" y="9779"/>
                    <a:pt x="2607" y="9672"/>
                  </a:cubicBezTo>
                  <a:cubicBezTo>
                    <a:pt x="2607" y="9564"/>
                    <a:pt x="2793" y="9457"/>
                    <a:pt x="2793" y="9349"/>
                  </a:cubicBezTo>
                  <a:cubicBezTo>
                    <a:pt x="2700" y="9349"/>
                    <a:pt x="2607" y="9349"/>
                    <a:pt x="2514" y="9349"/>
                  </a:cubicBezTo>
                  <a:cubicBezTo>
                    <a:pt x="2514" y="9349"/>
                    <a:pt x="2514" y="9457"/>
                    <a:pt x="2421" y="9457"/>
                  </a:cubicBezTo>
                  <a:cubicBezTo>
                    <a:pt x="2421" y="9457"/>
                    <a:pt x="2328" y="9349"/>
                    <a:pt x="2234" y="9242"/>
                  </a:cubicBezTo>
                  <a:cubicBezTo>
                    <a:pt x="2234" y="9134"/>
                    <a:pt x="2234" y="8812"/>
                    <a:pt x="2234" y="8704"/>
                  </a:cubicBezTo>
                  <a:cubicBezTo>
                    <a:pt x="2234" y="8704"/>
                    <a:pt x="2328" y="8490"/>
                    <a:pt x="2328" y="8382"/>
                  </a:cubicBezTo>
                  <a:cubicBezTo>
                    <a:pt x="2328" y="8382"/>
                    <a:pt x="2328" y="8275"/>
                    <a:pt x="2328" y="8167"/>
                  </a:cubicBezTo>
                  <a:cubicBezTo>
                    <a:pt x="2421" y="8060"/>
                    <a:pt x="2328" y="7845"/>
                    <a:pt x="2328" y="7845"/>
                  </a:cubicBezTo>
                  <a:cubicBezTo>
                    <a:pt x="2328" y="7737"/>
                    <a:pt x="2234" y="7415"/>
                    <a:pt x="2234" y="7307"/>
                  </a:cubicBezTo>
                  <a:cubicBezTo>
                    <a:pt x="2234" y="7200"/>
                    <a:pt x="2328" y="6985"/>
                    <a:pt x="2328" y="6878"/>
                  </a:cubicBezTo>
                  <a:cubicBezTo>
                    <a:pt x="2328" y="6878"/>
                    <a:pt x="2328" y="6770"/>
                    <a:pt x="2234" y="6663"/>
                  </a:cubicBezTo>
                  <a:cubicBezTo>
                    <a:pt x="2234" y="6663"/>
                    <a:pt x="2141" y="6663"/>
                    <a:pt x="2048" y="6663"/>
                  </a:cubicBezTo>
                  <a:cubicBezTo>
                    <a:pt x="2048" y="6555"/>
                    <a:pt x="2048" y="6340"/>
                    <a:pt x="1955" y="6125"/>
                  </a:cubicBezTo>
                  <a:cubicBezTo>
                    <a:pt x="1955" y="6018"/>
                    <a:pt x="2048" y="5803"/>
                    <a:pt x="1955" y="5803"/>
                  </a:cubicBezTo>
                  <a:cubicBezTo>
                    <a:pt x="1955" y="5696"/>
                    <a:pt x="1583" y="5696"/>
                    <a:pt x="1490" y="5588"/>
                  </a:cubicBezTo>
                  <a:cubicBezTo>
                    <a:pt x="1397" y="5481"/>
                    <a:pt x="1397" y="5266"/>
                    <a:pt x="1397" y="5158"/>
                  </a:cubicBezTo>
                  <a:cubicBezTo>
                    <a:pt x="1397" y="5051"/>
                    <a:pt x="1210" y="4943"/>
                    <a:pt x="1117" y="4836"/>
                  </a:cubicBezTo>
                  <a:cubicBezTo>
                    <a:pt x="1024" y="4728"/>
                    <a:pt x="931" y="4513"/>
                    <a:pt x="838" y="4513"/>
                  </a:cubicBezTo>
                  <a:cubicBezTo>
                    <a:pt x="838" y="4299"/>
                    <a:pt x="931" y="4084"/>
                    <a:pt x="931" y="3976"/>
                  </a:cubicBezTo>
                  <a:cubicBezTo>
                    <a:pt x="931" y="3869"/>
                    <a:pt x="745" y="3654"/>
                    <a:pt x="745" y="3546"/>
                  </a:cubicBezTo>
                  <a:cubicBezTo>
                    <a:pt x="652" y="3439"/>
                    <a:pt x="466" y="3224"/>
                    <a:pt x="466" y="3009"/>
                  </a:cubicBezTo>
                  <a:cubicBezTo>
                    <a:pt x="372" y="2901"/>
                    <a:pt x="372" y="2579"/>
                    <a:pt x="466" y="2472"/>
                  </a:cubicBezTo>
                  <a:cubicBezTo>
                    <a:pt x="466" y="2364"/>
                    <a:pt x="559" y="2257"/>
                    <a:pt x="559" y="2149"/>
                  </a:cubicBezTo>
                  <a:cubicBezTo>
                    <a:pt x="652" y="2149"/>
                    <a:pt x="745" y="2149"/>
                    <a:pt x="745" y="2149"/>
                  </a:cubicBezTo>
                  <a:cubicBezTo>
                    <a:pt x="838" y="2042"/>
                    <a:pt x="838" y="1827"/>
                    <a:pt x="838" y="1719"/>
                  </a:cubicBezTo>
                  <a:cubicBezTo>
                    <a:pt x="838" y="1504"/>
                    <a:pt x="838" y="1182"/>
                    <a:pt x="745" y="1075"/>
                  </a:cubicBezTo>
                  <a:cubicBezTo>
                    <a:pt x="652" y="967"/>
                    <a:pt x="466" y="860"/>
                    <a:pt x="372" y="860"/>
                  </a:cubicBezTo>
                  <a:cubicBezTo>
                    <a:pt x="372" y="860"/>
                    <a:pt x="93" y="860"/>
                    <a:pt x="93" y="860"/>
                  </a:cubicBezTo>
                  <a:cubicBezTo>
                    <a:pt x="93" y="752"/>
                    <a:pt x="0" y="537"/>
                    <a:pt x="0" y="430"/>
                  </a:cubicBezTo>
                  <a:cubicBezTo>
                    <a:pt x="0" y="322"/>
                    <a:pt x="93" y="107"/>
                    <a:pt x="93" y="0"/>
                  </a:cubicBezTo>
                  <a:cubicBezTo>
                    <a:pt x="186" y="0"/>
                    <a:pt x="372" y="0"/>
                    <a:pt x="372" y="0"/>
                  </a:cubicBezTo>
                  <a:cubicBezTo>
                    <a:pt x="466" y="0"/>
                    <a:pt x="559" y="215"/>
                    <a:pt x="559" y="215"/>
                  </a:cubicBezTo>
                  <a:cubicBezTo>
                    <a:pt x="652" y="322"/>
                    <a:pt x="931" y="215"/>
                    <a:pt x="1024" y="215"/>
                  </a:cubicBezTo>
                  <a:cubicBezTo>
                    <a:pt x="1117" y="215"/>
                    <a:pt x="1117" y="430"/>
                    <a:pt x="1210" y="430"/>
                  </a:cubicBezTo>
                  <a:cubicBezTo>
                    <a:pt x="1303" y="537"/>
                    <a:pt x="1490" y="645"/>
                    <a:pt x="1676" y="645"/>
                  </a:cubicBezTo>
                  <a:cubicBezTo>
                    <a:pt x="1769" y="752"/>
                    <a:pt x="1955" y="860"/>
                    <a:pt x="2048" y="860"/>
                  </a:cubicBezTo>
                  <a:cubicBezTo>
                    <a:pt x="2234" y="967"/>
                    <a:pt x="2421" y="1075"/>
                    <a:pt x="2607" y="1182"/>
                  </a:cubicBezTo>
                  <a:cubicBezTo>
                    <a:pt x="2793" y="1182"/>
                    <a:pt x="3166" y="1182"/>
                    <a:pt x="3352" y="1182"/>
                  </a:cubicBezTo>
                  <a:cubicBezTo>
                    <a:pt x="3445" y="1075"/>
                    <a:pt x="3445" y="860"/>
                    <a:pt x="3538" y="752"/>
                  </a:cubicBezTo>
                  <a:cubicBezTo>
                    <a:pt x="3631" y="752"/>
                    <a:pt x="3724" y="645"/>
                    <a:pt x="3817" y="645"/>
                  </a:cubicBezTo>
                  <a:cubicBezTo>
                    <a:pt x="3910" y="537"/>
                    <a:pt x="4190" y="430"/>
                    <a:pt x="4376" y="430"/>
                  </a:cubicBezTo>
                  <a:cubicBezTo>
                    <a:pt x="4469" y="537"/>
                    <a:pt x="4655" y="645"/>
                    <a:pt x="4655" y="645"/>
                  </a:cubicBezTo>
                  <a:cubicBezTo>
                    <a:pt x="4748" y="645"/>
                    <a:pt x="4934" y="537"/>
                    <a:pt x="5028" y="645"/>
                  </a:cubicBezTo>
                  <a:cubicBezTo>
                    <a:pt x="5121" y="645"/>
                    <a:pt x="5307" y="860"/>
                    <a:pt x="5400" y="860"/>
                  </a:cubicBezTo>
                  <a:cubicBezTo>
                    <a:pt x="5400" y="967"/>
                    <a:pt x="5400" y="1182"/>
                    <a:pt x="5400" y="1290"/>
                  </a:cubicBezTo>
                  <a:cubicBezTo>
                    <a:pt x="5493" y="1397"/>
                    <a:pt x="5493" y="1719"/>
                    <a:pt x="5400" y="1827"/>
                  </a:cubicBezTo>
                  <a:cubicBezTo>
                    <a:pt x="5400" y="1827"/>
                    <a:pt x="5214" y="1827"/>
                    <a:pt x="5214" y="1827"/>
                  </a:cubicBezTo>
                  <a:cubicBezTo>
                    <a:pt x="5121" y="1934"/>
                    <a:pt x="5121" y="1934"/>
                    <a:pt x="5028" y="2042"/>
                  </a:cubicBezTo>
                  <a:cubicBezTo>
                    <a:pt x="5028" y="2042"/>
                    <a:pt x="5028" y="2149"/>
                    <a:pt x="5028" y="2257"/>
                  </a:cubicBezTo>
                  <a:cubicBezTo>
                    <a:pt x="4934" y="2257"/>
                    <a:pt x="4841" y="2257"/>
                    <a:pt x="4841" y="2364"/>
                  </a:cubicBezTo>
                  <a:cubicBezTo>
                    <a:pt x="4841" y="2472"/>
                    <a:pt x="4841" y="2687"/>
                    <a:pt x="4841" y="2794"/>
                  </a:cubicBezTo>
                  <a:cubicBezTo>
                    <a:pt x="4841" y="2901"/>
                    <a:pt x="4934" y="3116"/>
                    <a:pt x="5028" y="3224"/>
                  </a:cubicBezTo>
                  <a:cubicBezTo>
                    <a:pt x="5028" y="3331"/>
                    <a:pt x="5121" y="3439"/>
                    <a:pt x="5214" y="3546"/>
                  </a:cubicBezTo>
                  <a:cubicBezTo>
                    <a:pt x="5214" y="3654"/>
                    <a:pt x="5214" y="3761"/>
                    <a:pt x="5307" y="3869"/>
                  </a:cubicBezTo>
                  <a:cubicBezTo>
                    <a:pt x="5307" y="3976"/>
                    <a:pt x="5493" y="3976"/>
                    <a:pt x="5493" y="4084"/>
                  </a:cubicBezTo>
                  <a:cubicBezTo>
                    <a:pt x="5586" y="4191"/>
                    <a:pt x="5586" y="4299"/>
                    <a:pt x="5586" y="4406"/>
                  </a:cubicBezTo>
                  <a:cubicBezTo>
                    <a:pt x="5586" y="4513"/>
                    <a:pt x="5586" y="4836"/>
                    <a:pt x="5586" y="4943"/>
                  </a:cubicBezTo>
                  <a:cubicBezTo>
                    <a:pt x="5586" y="5051"/>
                    <a:pt x="5586" y="5373"/>
                    <a:pt x="5586" y="5481"/>
                  </a:cubicBezTo>
                  <a:cubicBezTo>
                    <a:pt x="5586" y="5588"/>
                    <a:pt x="5586" y="5696"/>
                    <a:pt x="5586" y="5803"/>
                  </a:cubicBezTo>
                  <a:cubicBezTo>
                    <a:pt x="5586" y="5910"/>
                    <a:pt x="5586" y="6125"/>
                    <a:pt x="5586" y="6233"/>
                  </a:cubicBezTo>
                  <a:cubicBezTo>
                    <a:pt x="5586" y="6340"/>
                    <a:pt x="5772" y="6340"/>
                    <a:pt x="5866" y="6340"/>
                  </a:cubicBezTo>
                  <a:cubicBezTo>
                    <a:pt x="5959" y="6340"/>
                    <a:pt x="5959" y="6233"/>
                    <a:pt x="5959" y="6125"/>
                  </a:cubicBezTo>
                  <a:cubicBezTo>
                    <a:pt x="5959" y="6018"/>
                    <a:pt x="5959" y="5910"/>
                    <a:pt x="5959" y="5803"/>
                  </a:cubicBezTo>
                  <a:cubicBezTo>
                    <a:pt x="6052" y="5696"/>
                    <a:pt x="6145" y="5588"/>
                    <a:pt x="6145" y="5481"/>
                  </a:cubicBezTo>
                  <a:cubicBezTo>
                    <a:pt x="6238" y="5373"/>
                    <a:pt x="6145" y="5051"/>
                    <a:pt x="6238" y="4943"/>
                  </a:cubicBezTo>
                  <a:cubicBezTo>
                    <a:pt x="6238" y="4943"/>
                    <a:pt x="6424" y="4836"/>
                    <a:pt x="6424" y="4728"/>
                  </a:cubicBezTo>
                  <a:cubicBezTo>
                    <a:pt x="6610" y="4728"/>
                    <a:pt x="6797" y="4728"/>
                    <a:pt x="6890" y="4728"/>
                  </a:cubicBezTo>
                  <a:cubicBezTo>
                    <a:pt x="6983" y="4836"/>
                    <a:pt x="7169" y="4836"/>
                    <a:pt x="7169" y="4943"/>
                  </a:cubicBezTo>
                  <a:cubicBezTo>
                    <a:pt x="7262" y="4943"/>
                    <a:pt x="7355" y="4836"/>
                    <a:pt x="7448" y="4836"/>
                  </a:cubicBezTo>
                  <a:cubicBezTo>
                    <a:pt x="7541" y="4836"/>
                    <a:pt x="7728" y="4943"/>
                    <a:pt x="7728" y="4943"/>
                  </a:cubicBezTo>
                  <a:cubicBezTo>
                    <a:pt x="7914" y="5051"/>
                    <a:pt x="8100" y="5266"/>
                    <a:pt x="8193" y="5266"/>
                  </a:cubicBezTo>
                  <a:cubicBezTo>
                    <a:pt x="8286" y="5373"/>
                    <a:pt x="8659" y="5481"/>
                    <a:pt x="8752" y="5481"/>
                  </a:cubicBezTo>
                  <a:cubicBezTo>
                    <a:pt x="8938" y="5481"/>
                    <a:pt x="9310" y="5481"/>
                    <a:pt x="9497" y="5481"/>
                  </a:cubicBezTo>
                  <a:cubicBezTo>
                    <a:pt x="9776" y="5481"/>
                    <a:pt x="10334" y="5481"/>
                    <a:pt x="10614" y="5481"/>
                  </a:cubicBezTo>
                  <a:cubicBezTo>
                    <a:pt x="10800" y="5481"/>
                    <a:pt x="11266" y="5696"/>
                    <a:pt x="11545" y="5803"/>
                  </a:cubicBezTo>
                  <a:cubicBezTo>
                    <a:pt x="11731" y="5803"/>
                    <a:pt x="12103" y="6018"/>
                    <a:pt x="12290" y="6125"/>
                  </a:cubicBezTo>
                  <a:cubicBezTo>
                    <a:pt x="12383" y="6233"/>
                    <a:pt x="12662" y="6340"/>
                    <a:pt x="12755" y="6448"/>
                  </a:cubicBezTo>
                  <a:cubicBezTo>
                    <a:pt x="12941" y="6448"/>
                    <a:pt x="13314" y="6448"/>
                    <a:pt x="13500" y="6448"/>
                  </a:cubicBezTo>
                  <a:cubicBezTo>
                    <a:pt x="13686" y="6340"/>
                    <a:pt x="14152" y="6233"/>
                    <a:pt x="14338" y="6125"/>
                  </a:cubicBezTo>
                  <a:cubicBezTo>
                    <a:pt x="14431" y="6018"/>
                    <a:pt x="14710" y="5803"/>
                    <a:pt x="14803" y="5696"/>
                  </a:cubicBezTo>
                  <a:cubicBezTo>
                    <a:pt x="14897" y="5588"/>
                    <a:pt x="15176" y="5266"/>
                    <a:pt x="15362" y="5158"/>
                  </a:cubicBezTo>
                  <a:cubicBezTo>
                    <a:pt x="15455" y="5158"/>
                    <a:pt x="15641" y="4943"/>
                    <a:pt x="15734" y="4943"/>
                  </a:cubicBezTo>
                  <a:cubicBezTo>
                    <a:pt x="15921" y="4836"/>
                    <a:pt x="16107" y="4728"/>
                    <a:pt x="16293" y="4728"/>
                  </a:cubicBezTo>
                  <a:cubicBezTo>
                    <a:pt x="16386" y="4728"/>
                    <a:pt x="16572" y="4728"/>
                    <a:pt x="16666" y="4728"/>
                  </a:cubicBezTo>
                  <a:cubicBezTo>
                    <a:pt x="16666" y="4836"/>
                    <a:pt x="16666" y="5051"/>
                    <a:pt x="16666" y="5051"/>
                  </a:cubicBezTo>
                  <a:cubicBezTo>
                    <a:pt x="16666" y="5266"/>
                    <a:pt x="16945" y="5588"/>
                    <a:pt x="16852" y="5803"/>
                  </a:cubicBezTo>
                  <a:cubicBezTo>
                    <a:pt x="16852" y="5910"/>
                    <a:pt x="16666" y="6018"/>
                    <a:pt x="16572" y="6125"/>
                  </a:cubicBezTo>
                  <a:cubicBezTo>
                    <a:pt x="16572" y="6233"/>
                    <a:pt x="16666" y="6555"/>
                    <a:pt x="16759" y="6555"/>
                  </a:cubicBezTo>
                  <a:cubicBezTo>
                    <a:pt x="16852" y="6663"/>
                    <a:pt x="16945" y="6663"/>
                    <a:pt x="17038" y="6663"/>
                  </a:cubicBezTo>
                  <a:cubicBezTo>
                    <a:pt x="17038" y="6663"/>
                    <a:pt x="17131" y="6770"/>
                    <a:pt x="17131" y="6878"/>
                  </a:cubicBezTo>
                  <a:cubicBezTo>
                    <a:pt x="17131" y="6985"/>
                    <a:pt x="17131" y="7200"/>
                    <a:pt x="17131" y="7200"/>
                  </a:cubicBezTo>
                  <a:cubicBezTo>
                    <a:pt x="17038" y="7307"/>
                    <a:pt x="16945" y="7307"/>
                    <a:pt x="16945" y="7415"/>
                  </a:cubicBezTo>
                  <a:cubicBezTo>
                    <a:pt x="16945" y="7522"/>
                    <a:pt x="17038" y="7630"/>
                    <a:pt x="17038" y="7737"/>
                  </a:cubicBezTo>
                  <a:cubicBezTo>
                    <a:pt x="17131" y="7845"/>
                    <a:pt x="17224" y="8167"/>
                    <a:pt x="17317" y="8275"/>
                  </a:cubicBezTo>
                  <a:cubicBezTo>
                    <a:pt x="17317" y="8382"/>
                    <a:pt x="17224" y="8597"/>
                    <a:pt x="17317" y="8704"/>
                  </a:cubicBezTo>
                  <a:cubicBezTo>
                    <a:pt x="17317" y="8812"/>
                    <a:pt x="17410" y="9027"/>
                    <a:pt x="17410" y="9242"/>
                  </a:cubicBezTo>
                  <a:cubicBezTo>
                    <a:pt x="17503" y="9349"/>
                    <a:pt x="17503" y="9457"/>
                    <a:pt x="17410" y="9564"/>
                  </a:cubicBezTo>
                  <a:cubicBezTo>
                    <a:pt x="17410" y="9564"/>
                    <a:pt x="17224" y="9564"/>
                    <a:pt x="17131" y="9672"/>
                  </a:cubicBezTo>
                  <a:cubicBezTo>
                    <a:pt x="17131" y="9672"/>
                    <a:pt x="17131" y="9887"/>
                    <a:pt x="17131" y="9887"/>
                  </a:cubicBezTo>
                  <a:cubicBezTo>
                    <a:pt x="17131" y="9994"/>
                    <a:pt x="17224" y="10101"/>
                    <a:pt x="17317" y="10209"/>
                  </a:cubicBezTo>
                  <a:cubicBezTo>
                    <a:pt x="17317" y="10316"/>
                    <a:pt x="17503" y="10424"/>
                    <a:pt x="17503" y="10531"/>
                  </a:cubicBezTo>
                  <a:cubicBezTo>
                    <a:pt x="17503" y="10639"/>
                    <a:pt x="17503" y="10961"/>
                    <a:pt x="17503" y="11069"/>
                  </a:cubicBezTo>
                  <a:cubicBezTo>
                    <a:pt x="17410" y="11069"/>
                    <a:pt x="17317" y="11284"/>
                    <a:pt x="17317" y="11284"/>
                  </a:cubicBezTo>
                  <a:cubicBezTo>
                    <a:pt x="17317" y="11499"/>
                    <a:pt x="17224" y="11821"/>
                    <a:pt x="17317" y="11928"/>
                  </a:cubicBezTo>
                  <a:cubicBezTo>
                    <a:pt x="17317" y="12036"/>
                    <a:pt x="17503" y="12036"/>
                    <a:pt x="17597" y="12143"/>
                  </a:cubicBezTo>
                  <a:cubicBezTo>
                    <a:pt x="17597" y="12143"/>
                    <a:pt x="17783" y="12036"/>
                    <a:pt x="17876" y="12143"/>
                  </a:cubicBezTo>
                  <a:cubicBezTo>
                    <a:pt x="17876" y="12143"/>
                    <a:pt x="17969" y="12358"/>
                    <a:pt x="18062" y="12358"/>
                  </a:cubicBezTo>
                  <a:cubicBezTo>
                    <a:pt x="18248" y="12466"/>
                    <a:pt x="18528" y="12358"/>
                    <a:pt x="18621" y="12251"/>
                  </a:cubicBezTo>
                  <a:cubicBezTo>
                    <a:pt x="18621" y="12251"/>
                    <a:pt x="18621" y="12143"/>
                    <a:pt x="18621" y="12143"/>
                  </a:cubicBezTo>
                  <a:cubicBezTo>
                    <a:pt x="18714" y="12143"/>
                    <a:pt x="18807" y="12251"/>
                    <a:pt x="18807" y="12251"/>
                  </a:cubicBezTo>
                  <a:cubicBezTo>
                    <a:pt x="18900" y="12358"/>
                    <a:pt x="18807" y="12466"/>
                    <a:pt x="18807" y="12573"/>
                  </a:cubicBezTo>
                  <a:cubicBezTo>
                    <a:pt x="18900" y="12573"/>
                    <a:pt x="18993" y="12681"/>
                    <a:pt x="18993" y="12788"/>
                  </a:cubicBezTo>
                  <a:cubicBezTo>
                    <a:pt x="19086" y="12788"/>
                    <a:pt x="19086" y="13110"/>
                    <a:pt x="19086" y="13218"/>
                  </a:cubicBezTo>
                  <a:cubicBezTo>
                    <a:pt x="19179" y="13218"/>
                    <a:pt x="19272" y="13433"/>
                    <a:pt x="19366" y="13433"/>
                  </a:cubicBezTo>
                  <a:cubicBezTo>
                    <a:pt x="19459" y="13433"/>
                    <a:pt x="19645" y="13218"/>
                    <a:pt x="19738" y="13218"/>
                  </a:cubicBezTo>
                  <a:cubicBezTo>
                    <a:pt x="19831" y="13325"/>
                    <a:pt x="19831" y="13433"/>
                    <a:pt x="19831" y="13433"/>
                  </a:cubicBezTo>
                  <a:cubicBezTo>
                    <a:pt x="19924" y="13540"/>
                    <a:pt x="20017" y="13755"/>
                    <a:pt x="20017" y="13863"/>
                  </a:cubicBezTo>
                  <a:cubicBezTo>
                    <a:pt x="20017" y="13970"/>
                    <a:pt x="19831" y="14078"/>
                    <a:pt x="19831" y="14185"/>
                  </a:cubicBezTo>
                  <a:cubicBezTo>
                    <a:pt x="19831" y="14293"/>
                    <a:pt x="19738" y="14507"/>
                    <a:pt x="19831" y="14615"/>
                  </a:cubicBezTo>
                  <a:cubicBezTo>
                    <a:pt x="19831" y="14615"/>
                    <a:pt x="19924" y="14722"/>
                    <a:pt x="20017" y="14722"/>
                  </a:cubicBezTo>
                  <a:cubicBezTo>
                    <a:pt x="20017" y="14830"/>
                    <a:pt x="20110" y="14937"/>
                    <a:pt x="20203" y="15045"/>
                  </a:cubicBezTo>
                  <a:cubicBezTo>
                    <a:pt x="20297" y="15045"/>
                    <a:pt x="20390" y="15045"/>
                    <a:pt x="20483" y="15045"/>
                  </a:cubicBezTo>
                  <a:cubicBezTo>
                    <a:pt x="20390" y="15045"/>
                    <a:pt x="20390" y="15260"/>
                    <a:pt x="20390" y="15260"/>
                  </a:cubicBezTo>
                  <a:cubicBezTo>
                    <a:pt x="20390" y="15475"/>
                    <a:pt x="20390" y="15690"/>
                    <a:pt x="20483" y="15797"/>
                  </a:cubicBezTo>
                  <a:cubicBezTo>
                    <a:pt x="20483" y="15904"/>
                    <a:pt x="20669" y="16119"/>
                    <a:pt x="20762" y="16119"/>
                  </a:cubicBezTo>
                  <a:cubicBezTo>
                    <a:pt x="20762" y="16227"/>
                    <a:pt x="20948" y="16119"/>
                    <a:pt x="21041" y="16227"/>
                  </a:cubicBezTo>
                  <a:cubicBezTo>
                    <a:pt x="21134" y="16334"/>
                    <a:pt x="21134" y="16549"/>
                    <a:pt x="21228" y="16764"/>
                  </a:cubicBezTo>
                  <a:cubicBezTo>
                    <a:pt x="21228" y="16872"/>
                    <a:pt x="21321" y="17087"/>
                    <a:pt x="21321" y="17194"/>
                  </a:cubicBezTo>
                  <a:cubicBezTo>
                    <a:pt x="21414" y="17301"/>
                    <a:pt x="21507" y="17301"/>
                    <a:pt x="21507" y="17409"/>
                  </a:cubicBezTo>
                  <a:cubicBezTo>
                    <a:pt x="21600" y="17516"/>
                    <a:pt x="21600" y="17839"/>
                    <a:pt x="21600" y="18054"/>
                  </a:cubicBezTo>
                  <a:cubicBezTo>
                    <a:pt x="21600" y="18269"/>
                    <a:pt x="21414" y="18591"/>
                    <a:pt x="21321" y="18699"/>
                  </a:cubicBezTo>
                  <a:cubicBezTo>
                    <a:pt x="21321" y="18806"/>
                    <a:pt x="21134" y="19021"/>
                    <a:pt x="21134" y="19128"/>
                  </a:cubicBezTo>
                  <a:cubicBezTo>
                    <a:pt x="21041" y="19236"/>
                    <a:pt x="20762" y="19343"/>
                    <a:pt x="20669" y="19343"/>
                  </a:cubicBezTo>
                  <a:cubicBezTo>
                    <a:pt x="20576" y="19343"/>
                    <a:pt x="20297" y="19236"/>
                    <a:pt x="20203" y="19343"/>
                  </a:cubicBezTo>
                  <a:cubicBezTo>
                    <a:pt x="20110" y="19343"/>
                    <a:pt x="19924" y="19558"/>
                    <a:pt x="19924" y="19773"/>
                  </a:cubicBezTo>
                  <a:cubicBezTo>
                    <a:pt x="19924" y="19881"/>
                    <a:pt x="20017" y="20096"/>
                    <a:pt x="20110" y="20096"/>
                  </a:cubicBezTo>
                  <a:cubicBezTo>
                    <a:pt x="20110" y="20203"/>
                    <a:pt x="20297" y="20203"/>
                    <a:pt x="20297" y="20310"/>
                  </a:cubicBezTo>
                  <a:cubicBezTo>
                    <a:pt x="20297" y="20418"/>
                    <a:pt x="20390" y="20525"/>
                    <a:pt x="20390" y="20633"/>
                  </a:cubicBezTo>
                  <a:cubicBezTo>
                    <a:pt x="20390" y="20740"/>
                    <a:pt x="20203" y="20955"/>
                    <a:pt x="20203" y="20955"/>
                  </a:cubicBezTo>
                  <a:cubicBezTo>
                    <a:pt x="20203" y="21063"/>
                    <a:pt x="20297" y="21385"/>
                    <a:pt x="20297" y="21493"/>
                  </a:cubicBezTo>
                  <a:cubicBezTo>
                    <a:pt x="20297" y="21493"/>
                    <a:pt x="20297" y="21493"/>
                    <a:pt x="20390" y="21600"/>
                  </a:cubicBezTo>
                  <a:cubicBezTo>
                    <a:pt x="20297" y="21600"/>
                    <a:pt x="20203" y="21600"/>
                    <a:pt x="20203" y="21600"/>
                  </a:cubicBezTo>
                  <a:cubicBezTo>
                    <a:pt x="20110" y="21600"/>
                    <a:pt x="19924" y="21600"/>
                    <a:pt x="19831" y="21493"/>
                  </a:cubicBezTo>
                  <a:cubicBezTo>
                    <a:pt x="19738" y="21385"/>
                    <a:pt x="19738" y="21170"/>
                    <a:pt x="19645" y="21063"/>
                  </a:cubicBezTo>
                  <a:cubicBezTo>
                    <a:pt x="19552" y="20955"/>
                    <a:pt x="19366" y="20955"/>
                    <a:pt x="19366" y="20848"/>
                  </a:cubicBezTo>
                  <a:cubicBezTo>
                    <a:pt x="19272" y="20848"/>
                    <a:pt x="19272" y="20633"/>
                    <a:pt x="19272" y="20525"/>
                  </a:cubicBezTo>
                  <a:cubicBezTo>
                    <a:pt x="19179" y="20418"/>
                    <a:pt x="18900" y="20310"/>
                    <a:pt x="18807" y="20418"/>
                  </a:cubicBezTo>
                  <a:cubicBezTo>
                    <a:pt x="18714" y="20418"/>
                    <a:pt x="18807" y="20740"/>
                    <a:pt x="18714" y="20740"/>
                  </a:cubicBezTo>
                  <a:cubicBezTo>
                    <a:pt x="18621" y="20740"/>
                    <a:pt x="18528" y="20633"/>
                    <a:pt x="18434" y="20633"/>
                  </a:cubicBezTo>
                  <a:cubicBezTo>
                    <a:pt x="18248" y="20525"/>
                    <a:pt x="17783" y="20525"/>
                    <a:pt x="17783" y="20418"/>
                  </a:cubicBezTo>
                  <a:cubicBezTo>
                    <a:pt x="17783" y="20418"/>
                    <a:pt x="17876" y="19988"/>
                    <a:pt x="17783" y="19881"/>
                  </a:cubicBezTo>
                  <a:cubicBezTo>
                    <a:pt x="17690" y="19773"/>
                    <a:pt x="17597" y="19773"/>
                    <a:pt x="17503" y="19773"/>
                  </a:cubicBezTo>
                  <a:cubicBezTo>
                    <a:pt x="17410" y="19666"/>
                    <a:pt x="17131" y="19773"/>
                    <a:pt x="17131" y="19773"/>
                  </a:cubicBezTo>
                  <a:cubicBezTo>
                    <a:pt x="17131" y="19666"/>
                    <a:pt x="17038" y="19451"/>
                    <a:pt x="17038" y="19343"/>
                  </a:cubicBezTo>
                  <a:cubicBezTo>
                    <a:pt x="17038" y="19236"/>
                    <a:pt x="17131" y="19021"/>
                    <a:pt x="17131" y="18913"/>
                  </a:cubicBezTo>
                  <a:cubicBezTo>
                    <a:pt x="17038" y="18806"/>
                    <a:pt x="17038" y="18591"/>
                    <a:pt x="16945" y="18376"/>
                  </a:cubicBezTo>
                  <a:cubicBezTo>
                    <a:pt x="16945" y="18269"/>
                    <a:pt x="17038" y="18054"/>
                    <a:pt x="16945" y="17946"/>
                  </a:cubicBezTo>
                  <a:cubicBezTo>
                    <a:pt x="16945" y="17839"/>
                    <a:pt x="16852" y="17731"/>
                    <a:pt x="16666" y="17624"/>
                  </a:cubicBezTo>
                  <a:cubicBezTo>
                    <a:pt x="16666" y="17624"/>
                    <a:pt x="16479" y="17516"/>
                    <a:pt x="16386" y="17516"/>
                  </a:cubicBezTo>
                  <a:cubicBezTo>
                    <a:pt x="16200" y="17516"/>
                    <a:pt x="15828" y="17409"/>
                    <a:pt x="15641" y="17516"/>
                  </a:cubicBezTo>
                  <a:cubicBezTo>
                    <a:pt x="15641" y="17516"/>
                    <a:pt x="15548" y="17731"/>
                    <a:pt x="15548" y="17731"/>
                  </a:cubicBezTo>
                  <a:cubicBezTo>
                    <a:pt x="15455" y="17839"/>
                    <a:pt x="15176" y="17839"/>
                    <a:pt x="15083" y="17946"/>
                  </a:cubicBezTo>
                  <a:cubicBezTo>
                    <a:pt x="15083" y="17946"/>
                    <a:pt x="15176" y="18161"/>
                    <a:pt x="15083" y="18269"/>
                  </a:cubicBezTo>
                  <a:cubicBezTo>
                    <a:pt x="15083" y="18376"/>
                    <a:pt x="14897" y="18484"/>
                    <a:pt x="14803" y="18484"/>
                  </a:cubicBezTo>
                  <a:cubicBezTo>
                    <a:pt x="14710" y="18591"/>
                    <a:pt x="14710" y="18699"/>
                    <a:pt x="14710" y="18699"/>
                  </a:cubicBezTo>
                  <a:cubicBezTo>
                    <a:pt x="14617" y="18806"/>
                    <a:pt x="14431" y="18806"/>
                    <a:pt x="14338" y="18699"/>
                  </a:cubicBezTo>
                  <a:cubicBezTo>
                    <a:pt x="14338" y="18699"/>
                    <a:pt x="14152" y="18591"/>
                    <a:pt x="14152" y="18591"/>
                  </a:cubicBezTo>
                  <a:cubicBezTo>
                    <a:pt x="14059" y="18591"/>
                    <a:pt x="13966" y="18699"/>
                    <a:pt x="13872" y="18699"/>
                  </a:cubicBezTo>
                  <a:cubicBezTo>
                    <a:pt x="13779" y="18699"/>
                    <a:pt x="13686" y="18484"/>
                    <a:pt x="13686" y="18376"/>
                  </a:cubicBezTo>
                  <a:cubicBezTo>
                    <a:pt x="13686" y="18269"/>
                    <a:pt x="13686" y="17946"/>
                    <a:pt x="13593" y="17839"/>
                  </a:cubicBezTo>
                  <a:cubicBezTo>
                    <a:pt x="13500" y="17731"/>
                    <a:pt x="13314" y="17731"/>
                    <a:pt x="13221" y="17624"/>
                  </a:cubicBezTo>
                  <a:cubicBezTo>
                    <a:pt x="13128" y="17624"/>
                    <a:pt x="13034" y="17516"/>
                    <a:pt x="13034" y="17409"/>
                  </a:cubicBezTo>
                  <a:cubicBezTo>
                    <a:pt x="12941" y="17301"/>
                    <a:pt x="13034" y="17087"/>
                    <a:pt x="13034" y="16979"/>
                  </a:cubicBezTo>
                  <a:cubicBezTo>
                    <a:pt x="13034" y="16872"/>
                    <a:pt x="13034" y="16657"/>
                    <a:pt x="12941" y="16549"/>
                  </a:cubicBezTo>
                  <a:cubicBezTo>
                    <a:pt x="12941" y="16442"/>
                    <a:pt x="12848" y="16442"/>
                    <a:pt x="12755" y="16442"/>
                  </a:cubicBezTo>
                  <a:cubicBezTo>
                    <a:pt x="12755" y="16334"/>
                    <a:pt x="12569" y="16227"/>
                    <a:pt x="12476" y="16227"/>
                  </a:cubicBezTo>
                  <a:cubicBezTo>
                    <a:pt x="12383" y="16227"/>
                    <a:pt x="12197" y="16227"/>
                    <a:pt x="12197" y="16227"/>
                  </a:cubicBezTo>
                  <a:cubicBezTo>
                    <a:pt x="12103" y="16334"/>
                    <a:pt x="12290" y="16549"/>
                    <a:pt x="12290" y="16764"/>
                  </a:cubicBezTo>
                  <a:cubicBezTo>
                    <a:pt x="12197" y="16764"/>
                    <a:pt x="12197" y="16872"/>
                    <a:pt x="12103" y="16872"/>
                  </a:cubicBezTo>
                  <a:cubicBezTo>
                    <a:pt x="12103" y="16872"/>
                    <a:pt x="11917" y="16764"/>
                    <a:pt x="11917" y="16764"/>
                  </a:cubicBezTo>
                  <a:cubicBezTo>
                    <a:pt x="11824" y="16764"/>
                    <a:pt x="11638" y="16764"/>
                    <a:pt x="11638" y="16872"/>
                  </a:cubicBezTo>
                  <a:cubicBezTo>
                    <a:pt x="11638" y="16872"/>
                    <a:pt x="11638" y="17087"/>
                    <a:pt x="11638" y="17087"/>
                  </a:cubicBezTo>
                  <a:cubicBezTo>
                    <a:pt x="11545" y="17194"/>
                    <a:pt x="11359" y="17087"/>
                    <a:pt x="11266" y="17087"/>
                  </a:cubicBezTo>
                  <a:cubicBezTo>
                    <a:pt x="11172" y="17087"/>
                    <a:pt x="10986" y="16872"/>
                    <a:pt x="10986" y="16872"/>
                  </a:cubicBezTo>
                  <a:cubicBezTo>
                    <a:pt x="10800" y="16764"/>
                    <a:pt x="10614" y="16764"/>
                    <a:pt x="10521" y="16764"/>
                  </a:cubicBezTo>
                  <a:cubicBezTo>
                    <a:pt x="10334" y="16764"/>
                    <a:pt x="10055" y="16872"/>
                    <a:pt x="10055" y="17087"/>
                  </a:cubicBezTo>
                  <a:cubicBezTo>
                    <a:pt x="9962" y="17087"/>
                    <a:pt x="10055" y="17194"/>
                    <a:pt x="10055" y="17301"/>
                  </a:cubicBezTo>
                  <a:cubicBezTo>
                    <a:pt x="9962" y="17409"/>
                    <a:pt x="9590" y="17301"/>
                    <a:pt x="9497" y="17409"/>
                  </a:cubicBezTo>
                  <a:cubicBezTo>
                    <a:pt x="9403" y="17409"/>
                    <a:pt x="9217" y="17624"/>
                    <a:pt x="9217" y="17516"/>
                  </a:cubicBezTo>
                  <a:cubicBezTo>
                    <a:pt x="9124" y="17516"/>
                    <a:pt x="9124" y="17194"/>
                    <a:pt x="9031" y="17194"/>
                  </a:cubicBezTo>
                  <a:cubicBezTo>
                    <a:pt x="8938" y="17194"/>
                    <a:pt x="8845" y="17194"/>
                    <a:pt x="8845" y="17194"/>
                  </a:cubicBezTo>
                  <a:cubicBezTo>
                    <a:pt x="8752" y="17194"/>
                    <a:pt x="8752" y="17409"/>
                    <a:pt x="8752" y="17516"/>
                  </a:cubicBezTo>
                  <a:cubicBezTo>
                    <a:pt x="8752" y="17516"/>
                    <a:pt x="8659" y="17624"/>
                    <a:pt x="8659" y="17624"/>
                  </a:cubicBezTo>
                  <a:cubicBezTo>
                    <a:pt x="8566" y="17624"/>
                    <a:pt x="8286" y="17624"/>
                    <a:pt x="8193" y="17516"/>
                  </a:cubicBezTo>
                  <a:cubicBezTo>
                    <a:pt x="8100" y="17516"/>
                    <a:pt x="8100" y="17409"/>
                    <a:pt x="8007" y="17301"/>
                  </a:cubicBezTo>
                  <a:cubicBezTo>
                    <a:pt x="8007" y="17301"/>
                    <a:pt x="7728" y="17301"/>
                    <a:pt x="7728" y="17194"/>
                  </a:cubicBezTo>
                  <a:cubicBezTo>
                    <a:pt x="7634" y="17194"/>
                    <a:pt x="7634" y="17087"/>
                    <a:pt x="7634" y="16979"/>
                  </a:cubicBezTo>
                  <a:cubicBezTo>
                    <a:pt x="7634" y="16979"/>
                    <a:pt x="7541" y="16979"/>
                    <a:pt x="7448" y="16979"/>
                  </a:cubicBezTo>
                  <a:cubicBezTo>
                    <a:pt x="7355" y="16872"/>
                    <a:pt x="7262" y="16764"/>
                    <a:pt x="7169" y="16657"/>
                  </a:cubicBezTo>
                  <a:cubicBezTo>
                    <a:pt x="7076" y="16657"/>
                    <a:pt x="6890" y="16657"/>
                    <a:pt x="6890" y="16657"/>
                  </a:cubicBezTo>
                  <a:cubicBezTo>
                    <a:pt x="6797" y="16657"/>
                    <a:pt x="6703" y="16764"/>
                    <a:pt x="6610" y="16872"/>
                  </a:cubicBezTo>
                  <a:cubicBezTo>
                    <a:pt x="6517" y="16872"/>
                    <a:pt x="6331" y="16872"/>
                    <a:pt x="6238" y="16872"/>
                  </a:cubicBezTo>
                  <a:cubicBezTo>
                    <a:pt x="6238" y="16872"/>
                    <a:pt x="6145" y="16872"/>
                    <a:pt x="6052" y="167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5D3B263F-B8C5-446D-8A64-A3C0EFC62F87}"/>
                </a:ext>
              </a:extLst>
            </p:cNvPr>
            <p:cNvSpPr/>
            <p:nvPr/>
          </p:nvSpPr>
          <p:spPr>
            <a:xfrm>
              <a:off x="1745801" y="1043983"/>
              <a:ext cx="1513529" cy="1311225"/>
            </a:xfrm>
            <a:custGeom>
              <a:avLst/>
              <a:gdLst/>
              <a:ahLst/>
              <a:cxnLst>
                <a:cxn ang="0">
                  <a:pos x="wd2" y="hd2"/>
                </a:cxn>
                <a:cxn ang="5400000">
                  <a:pos x="wd2" y="hd2"/>
                </a:cxn>
                <a:cxn ang="10800000">
                  <a:pos x="wd2" y="hd2"/>
                </a:cxn>
                <a:cxn ang="16200000">
                  <a:pos x="wd2" y="hd2"/>
                </a:cxn>
              </a:cxnLst>
              <a:rect l="0" t="0" r="r" b="b"/>
              <a:pathLst>
                <a:path w="21600" h="21600" extrusionOk="0">
                  <a:moveTo>
                    <a:pt x="6052" y="16764"/>
                  </a:moveTo>
                  <a:cubicBezTo>
                    <a:pt x="5959" y="16764"/>
                    <a:pt x="5959" y="16764"/>
                    <a:pt x="5959" y="16764"/>
                  </a:cubicBezTo>
                  <a:cubicBezTo>
                    <a:pt x="5772" y="16657"/>
                    <a:pt x="5493" y="16334"/>
                    <a:pt x="5400" y="16334"/>
                  </a:cubicBezTo>
                  <a:cubicBezTo>
                    <a:pt x="5307" y="16227"/>
                    <a:pt x="5028" y="16334"/>
                    <a:pt x="4934" y="16334"/>
                  </a:cubicBezTo>
                  <a:cubicBezTo>
                    <a:pt x="4841" y="16334"/>
                    <a:pt x="4748" y="16119"/>
                    <a:pt x="4748" y="16119"/>
                  </a:cubicBezTo>
                  <a:cubicBezTo>
                    <a:pt x="4655" y="16119"/>
                    <a:pt x="4655" y="16227"/>
                    <a:pt x="4562" y="16227"/>
                  </a:cubicBezTo>
                  <a:cubicBezTo>
                    <a:pt x="4562" y="16227"/>
                    <a:pt x="4469" y="16442"/>
                    <a:pt x="4376" y="16549"/>
                  </a:cubicBezTo>
                  <a:cubicBezTo>
                    <a:pt x="4283" y="16549"/>
                    <a:pt x="4190" y="16549"/>
                    <a:pt x="4190" y="16549"/>
                  </a:cubicBezTo>
                  <a:cubicBezTo>
                    <a:pt x="4097" y="16549"/>
                    <a:pt x="3910" y="16764"/>
                    <a:pt x="3817" y="16872"/>
                  </a:cubicBezTo>
                  <a:cubicBezTo>
                    <a:pt x="3817" y="16872"/>
                    <a:pt x="3817" y="16979"/>
                    <a:pt x="3724" y="16979"/>
                  </a:cubicBezTo>
                  <a:cubicBezTo>
                    <a:pt x="3724" y="17087"/>
                    <a:pt x="3724" y="17087"/>
                    <a:pt x="3631" y="17087"/>
                  </a:cubicBezTo>
                  <a:cubicBezTo>
                    <a:pt x="3538" y="17087"/>
                    <a:pt x="3352" y="17087"/>
                    <a:pt x="3259" y="17087"/>
                  </a:cubicBezTo>
                  <a:cubicBezTo>
                    <a:pt x="3166" y="16979"/>
                    <a:pt x="2886" y="16979"/>
                    <a:pt x="2793" y="16872"/>
                  </a:cubicBezTo>
                  <a:cubicBezTo>
                    <a:pt x="2700" y="16764"/>
                    <a:pt x="2700" y="16549"/>
                    <a:pt x="2607" y="16442"/>
                  </a:cubicBezTo>
                  <a:cubicBezTo>
                    <a:pt x="2514" y="16227"/>
                    <a:pt x="2328" y="16012"/>
                    <a:pt x="2328" y="15904"/>
                  </a:cubicBezTo>
                  <a:cubicBezTo>
                    <a:pt x="2234" y="15690"/>
                    <a:pt x="2328" y="15475"/>
                    <a:pt x="2328" y="15260"/>
                  </a:cubicBezTo>
                  <a:cubicBezTo>
                    <a:pt x="2328" y="15045"/>
                    <a:pt x="2141" y="14830"/>
                    <a:pt x="2141" y="14615"/>
                  </a:cubicBezTo>
                  <a:cubicBezTo>
                    <a:pt x="2234" y="14615"/>
                    <a:pt x="2421" y="14507"/>
                    <a:pt x="2514" y="14507"/>
                  </a:cubicBezTo>
                  <a:cubicBezTo>
                    <a:pt x="2607" y="14507"/>
                    <a:pt x="2793" y="14615"/>
                    <a:pt x="2886" y="14615"/>
                  </a:cubicBezTo>
                  <a:cubicBezTo>
                    <a:pt x="3072" y="14615"/>
                    <a:pt x="3259" y="14722"/>
                    <a:pt x="3445" y="14722"/>
                  </a:cubicBezTo>
                  <a:cubicBezTo>
                    <a:pt x="3445" y="14722"/>
                    <a:pt x="3631" y="14722"/>
                    <a:pt x="3724" y="14615"/>
                  </a:cubicBezTo>
                  <a:cubicBezTo>
                    <a:pt x="3724" y="14615"/>
                    <a:pt x="3724" y="14615"/>
                    <a:pt x="3724" y="14507"/>
                  </a:cubicBezTo>
                  <a:cubicBezTo>
                    <a:pt x="3724" y="14507"/>
                    <a:pt x="3631" y="14400"/>
                    <a:pt x="3538" y="14400"/>
                  </a:cubicBezTo>
                  <a:cubicBezTo>
                    <a:pt x="3538" y="14293"/>
                    <a:pt x="3352" y="14293"/>
                    <a:pt x="3352" y="14185"/>
                  </a:cubicBezTo>
                  <a:cubicBezTo>
                    <a:pt x="3166" y="14185"/>
                    <a:pt x="2886" y="14078"/>
                    <a:pt x="2793" y="13970"/>
                  </a:cubicBezTo>
                  <a:cubicBezTo>
                    <a:pt x="2700" y="13863"/>
                    <a:pt x="2793" y="13540"/>
                    <a:pt x="2700" y="13433"/>
                  </a:cubicBezTo>
                  <a:cubicBezTo>
                    <a:pt x="2700" y="13325"/>
                    <a:pt x="2514" y="13218"/>
                    <a:pt x="2514" y="13218"/>
                  </a:cubicBezTo>
                  <a:cubicBezTo>
                    <a:pt x="2421" y="13003"/>
                    <a:pt x="2328" y="12788"/>
                    <a:pt x="2328" y="12573"/>
                  </a:cubicBezTo>
                  <a:cubicBezTo>
                    <a:pt x="2328" y="12466"/>
                    <a:pt x="2328" y="12251"/>
                    <a:pt x="2328" y="12143"/>
                  </a:cubicBezTo>
                  <a:cubicBezTo>
                    <a:pt x="2234" y="12036"/>
                    <a:pt x="2234" y="11821"/>
                    <a:pt x="2234" y="11821"/>
                  </a:cubicBezTo>
                  <a:cubicBezTo>
                    <a:pt x="2234" y="11713"/>
                    <a:pt x="2328" y="11499"/>
                    <a:pt x="2328" y="11391"/>
                  </a:cubicBezTo>
                  <a:cubicBezTo>
                    <a:pt x="2328" y="11391"/>
                    <a:pt x="2328" y="11176"/>
                    <a:pt x="2328" y="11069"/>
                  </a:cubicBezTo>
                  <a:cubicBezTo>
                    <a:pt x="2328" y="10961"/>
                    <a:pt x="2514" y="10639"/>
                    <a:pt x="2514" y="10424"/>
                  </a:cubicBezTo>
                  <a:cubicBezTo>
                    <a:pt x="2607" y="10316"/>
                    <a:pt x="2514" y="10101"/>
                    <a:pt x="2514" y="10101"/>
                  </a:cubicBezTo>
                  <a:cubicBezTo>
                    <a:pt x="2514" y="9994"/>
                    <a:pt x="2607" y="9779"/>
                    <a:pt x="2607" y="9672"/>
                  </a:cubicBezTo>
                  <a:cubicBezTo>
                    <a:pt x="2607" y="9564"/>
                    <a:pt x="2793" y="9457"/>
                    <a:pt x="2793" y="9349"/>
                  </a:cubicBezTo>
                  <a:cubicBezTo>
                    <a:pt x="2700" y="9349"/>
                    <a:pt x="2607" y="9349"/>
                    <a:pt x="2514" y="9349"/>
                  </a:cubicBezTo>
                  <a:cubicBezTo>
                    <a:pt x="2514" y="9349"/>
                    <a:pt x="2514" y="9457"/>
                    <a:pt x="2421" y="9457"/>
                  </a:cubicBezTo>
                  <a:cubicBezTo>
                    <a:pt x="2421" y="9457"/>
                    <a:pt x="2328" y="9349"/>
                    <a:pt x="2234" y="9242"/>
                  </a:cubicBezTo>
                  <a:cubicBezTo>
                    <a:pt x="2234" y="9134"/>
                    <a:pt x="2234" y="8812"/>
                    <a:pt x="2234" y="8704"/>
                  </a:cubicBezTo>
                  <a:cubicBezTo>
                    <a:pt x="2234" y="8704"/>
                    <a:pt x="2328" y="8490"/>
                    <a:pt x="2328" y="8382"/>
                  </a:cubicBezTo>
                  <a:cubicBezTo>
                    <a:pt x="2328" y="8382"/>
                    <a:pt x="2328" y="8275"/>
                    <a:pt x="2328" y="8167"/>
                  </a:cubicBezTo>
                  <a:cubicBezTo>
                    <a:pt x="2421" y="8060"/>
                    <a:pt x="2328" y="7845"/>
                    <a:pt x="2328" y="7845"/>
                  </a:cubicBezTo>
                  <a:cubicBezTo>
                    <a:pt x="2328" y="7737"/>
                    <a:pt x="2234" y="7415"/>
                    <a:pt x="2234" y="7307"/>
                  </a:cubicBezTo>
                  <a:cubicBezTo>
                    <a:pt x="2234" y="7200"/>
                    <a:pt x="2328" y="6985"/>
                    <a:pt x="2328" y="6878"/>
                  </a:cubicBezTo>
                  <a:cubicBezTo>
                    <a:pt x="2328" y="6878"/>
                    <a:pt x="2328" y="6770"/>
                    <a:pt x="2234" y="6663"/>
                  </a:cubicBezTo>
                  <a:cubicBezTo>
                    <a:pt x="2234" y="6663"/>
                    <a:pt x="2141" y="6663"/>
                    <a:pt x="2048" y="6663"/>
                  </a:cubicBezTo>
                  <a:cubicBezTo>
                    <a:pt x="2048" y="6555"/>
                    <a:pt x="2048" y="6340"/>
                    <a:pt x="1955" y="6125"/>
                  </a:cubicBezTo>
                  <a:cubicBezTo>
                    <a:pt x="1955" y="6018"/>
                    <a:pt x="2048" y="5803"/>
                    <a:pt x="1955" y="5803"/>
                  </a:cubicBezTo>
                  <a:cubicBezTo>
                    <a:pt x="1955" y="5696"/>
                    <a:pt x="1583" y="5696"/>
                    <a:pt x="1490" y="5588"/>
                  </a:cubicBezTo>
                  <a:cubicBezTo>
                    <a:pt x="1397" y="5481"/>
                    <a:pt x="1397" y="5266"/>
                    <a:pt x="1397" y="5158"/>
                  </a:cubicBezTo>
                  <a:cubicBezTo>
                    <a:pt x="1397" y="5051"/>
                    <a:pt x="1210" y="4943"/>
                    <a:pt x="1117" y="4836"/>
                  </a:cubicBezTo>
                  <a:cubicBezTo>
                    <a:pt x="1024" y="4728"/>
                    <a:pt x="931" y="4513"/>
                    <a:pt x="838" y="4513"/>
                  </a:cubicBezTo>
                  <a:cubicBezTo>
                    <a:pt x="838" y="4299"/>
                    <a:pt x="931" y="4084"/>
                    <a:pt x="931" y="3976"/>
                  </a:cubicBezTo>
                  <a:cubicBezTo>
                    <a:pt x="931" y="3869"/>
                    <a:pt x="745" y="3654"/>
                    <a:pt x="745" y="3546"/>
                  </a:cubicBezTo>
                  <a:cubicBezTo>
                    <a:pt x="652" y="3439"/>
                    <a:pt x="466" y="3224"/>
                    <a:pt x="466" y="3009"/>
                  </a:cubicBezTo>
                  <a:cubicBezTo>
                    <a:pt x="372" y="2901"/>
                    <a:pt x="372" y="2579"/>
                    <a:pt x="466" y="2472"/>
                  </a:cubicBezTo>
                  <a:cubicBezTo>
                    <a:pt x="466" y="2364"/>
                    <a:pt x="559" y="2257"/>
                    <a:pt x="559" y="2149"/>
                  </a:cubicBezTo>
                  <a:cubicBezTo>
                    <a:pt x="652" y="2149"/>
                    <a:pt x="745" y="2149"/>
                    <a:pt x="745" y="2149"/>
                  </a:cubicBezTo>
                  <a:cubicBezTo>
                    <a:pt x="838" y="2042"/>
                    <a:pt x="838" y="1827"/>
                    <a:pt x="838" y="1719"/>
                  </a:cubicBezTo>
                  <a:cubicBezTo>
                    <a:pt x="838" y="1504"/>
                    <a:pt x="838" y="1182"/>
                    <a:pt x="745" y="1075"/>
                  </a:cubicBezTo>
                  <a:cubicBezTo>
                    <a:pt x="652" y="967"/>
                    <a:pt x="466" y="860"/>
                    <a:pt x="372" y="860"/>
                  </a:cubicBezTo>
                  <a:cubicBezTo>
                    <a:pt x="372" y="860"/>
                    <a:pt x="93" y="860"/>
                    <a:pt x="93" y="860"/>
                  </a:cubicBezTo>
                  <a:cubicBezTo>
                    <a:pt x="93" y="752"/>
                    <a:pt x="0" y="537"/>
                    <a:pt x="0" y="430"/>
                  </a:cubicBezTo>
                  <a:cubicBezTo>
                    <a:pt x="0" y="322"/>
                    <a:pt x="93" y="107"/>
                    <a:pt x="93" y="0"/>
                  </a:cubicBezTo>
                  <a:cubicBezTo>
                    <a:pt x="186" y="0"/>
                    <a:pt x="372" y="0"/>
                    <a:pt x="372" y="0"/>
                  </a:cubicBezTo>
                  <a:cubicBezTo>
                    <a:pt x="466" y="0"/>
                    <a:pt x="559" y="215"/>
                    <a:pt x="559" y="215"/>
                  </a:cubicBezTo>
                  <a:cubicBezTo>
                    <a:pt x="652" y="322"/>
                    <a:pt x="931" y="215"/>
                    <a:pt x="1024" y="215"/>
                  </a:cubicBezTo>
                  <a:cubicBezTo>
                    <a:pt x="1117" y="215"/>
                    <a:pt x="1117" y="430"/>
                    <a:pt x="1210" y="430"/>
                  </a:cubicBezTo>
                  <a:cubicBezTo>
                    <a:pt x="1303" y="537"/>
                    <a:pt x="1490" y="645"/>
                    <a:pt x="1676" y="645"/>
                  </a:cubicBezTo>
                  <a:cubicBezTo>
                    <a:pt x="1769" y="752"/>
                    <a:pt x="1955" y="860"/>
                    <a:pt x="2048" y="860"/>
                  </a:cubicBezTo>
                  <a:cubicBezTo>
                    <a:pt x="2234" y="967"/>
                    <a:pt x="2421" y="1075"/>
                    <a:pt x="2607" y="1182"/>
                  </a:cubicBezTo>
                  <a:cubicBezTo>
                    <a:pt x="2793" y="1182"/>
                    <a:pt x="3166" y="1182"/>
                    <a:pt x="3352" y="1182"/>
                  </a:cubicBezTo>
                  <a:cubicBezTo>
                    <a:pt x="3445" y="1075"/>
                    <a:pt x="3445" y="860"/>
                    <a:pt x="3538" y="752"/>
                  </a:cubicBezTo>
                  <a:cubicBezTo>
                    <a:pt x="3631" y="752"/>
                    <a:pt x="3724" y="645"/>
                    <a:pt x="3817" y="645"/>
                  </a:cubicBezTo>
                  <a:cubicBezTo>
                    <a:pt x="3910" y="537"/>
                    <a:pt x="4190" y="430"/>
                    <a:pt x="4376" y="430"/>
                  </a:cubicBezTo>
                  <a:cubicBezTo>
                    <a:pt x="4469" y="537"/>
                    <a:pt x="4655" y="645"/>
                    <a:pt x="4655" y="645"/>
                  </a:cubicBezTo>
                  <a:cubicBezTo>
                    <a:pt x="4748" y="645"/>
                    <a:pt x="4934" y="537"/>
                    <a:pt x="5028" y="645"/>
                  </a:cubicBezTo>
                  <a:cubicBezTo>
                    <a:pt x="5121" y="645"/>
                    <a:pt x="5307" y="860"/>
                    <a:pt x="5400" y="860"/>
                  </a:cubicBezTo>
                  <a:cubicBezTo>
                    <a:pt x="5400" y="967"/>
                    <a:pt x="5400" y="1182"/>
                    <a:pt x="5400" y="1290"/>
                  </a:cubicBezTo>
                  <a:cubicBezTo>
                    <a:pt x="5493" y="1397"/>
                    <a:pt x="5493" y="1719"/>
                    <a:pt x="5400" y="1827"/>
                  </a:cubicBezTo>
                  <a:cubicBezTo>
                    <a:pt x="5400" y="1827"/>
                    <a:pt x="5214" y="1827"/>
                    <a:pt x="5214" y="1827"/>
                  </a:cubicBezTo>
                  <a:cubicBezTo>
                    <a:pt x="5121" y="1934"/>
                    <a:pt x="5121" y="1934"/>
                    <a:pt x="5028" y="2042"/>
                  </a:cubicBezTo>
                  <a:cubicBezTo>
                    <a:pt x="5028" y="2042"/>
                    <a:pt x="5028" y="2149"/>
                    <a:pt x="5028" y="2257"/>
                  </a:cubicBezTo>
                  <a:cubicBezTo>
                    <a:pt x="4934" y="2257"/>
                    <a:pt x="4841" y="2257"/>
                    <a:pt x="4841" y="2364"/>
                  </a:cubicBezTo>
                  <a:cubicBezTo>
                    <a:pt x="4841" y="2472"/>
                    <a:pt x="4841" y="2687"/>
                    <a:pt x="4841" y="2794"/>
                  </a:cubicBezTo>
                  <a:cubicBezTo>
                    <a:pt x="4841" y="2901"/>
                    <a:pt x="4934" y="3116"/>
                    <a:pt x="5028" y="3224"/>
                  </a:cubicBezTo>
                  <a:cubicBezTo>
                    <a:pt x="5028" y="3331"/>
                    <a:pt x="5121" y="3439"/>
                    <a:pt x="5214" y="3546"/>
                  </a:cubicBezTo>
                  <a:cubicBezTo>
                    <a:pt x="5214" y="3654"/>
                    <a:pt x="5214" y="3761"/>
                    <a:pt x="5307" y="3869"/>
                  </a:cubicBezTo>
                  <a:cubicBezTo>
                    <a:pt x="5307" y="3976"/>
                    <a:pt x="5493" y="3976"/>
                    <a:pt x="5493" y="4084"/>
                  </a:cubicBezTo>
                  <a:cubicBezTo>
                    <a:pt x="5586" y="4191"/>
                    <a:pt x="5586" y="4299"/>
                    <a:pt x="5586" y="4406"/>
                  </a:cubicBezTo>
                  <a:cubicBezTo>
                    <a:pt x="5586" y="4513"/>
                    <a:pt x="5586" y="4836"/>
                    <a:pt x="5586" y="4943"/>
                  </a:cubicBezTo>
                  <a:cubicBezTo>
                    <a:pt x="5586" y="5051"/>
                    <a:pt x="5586" y="5373"/>
                    <a:pt x="5586" y="5481"/>
                  </a:cubicBezTo>
                  <a:cubicBezTo>
                    <a:pt x="5586" y="5588"/>
                    <a:pt x="5586" y="5696"/>
                    <a:pt x="5586" y="5803"/>
                  </a:cubicBezTo>
                  <a:cubicBezTo>
                    <a:pt x="5586" y="5910"/>
                    <a:pt x="5586" y="6125"/>
                    <a:pt x="5586" y="6233"/>
                  </a:cubicBezTo>
                  <a:cubicBezTo>
                    <a:pt x="5586" y="6340"/>
                    <a:pt x="5772" y="6340"/>
                    <a:pt x="5866" y="6340"/>
                  </a:cubicBezTo>
                  <a:cubicBezTo>
                    <a:pt x="5959" y="6340"/>
                    <a:pt x="5959" y="6233"/>
                    <a:pt x="5959" y="6125"/>
                  </a:cubicBezTo>
                  <a:cubicBezTo>
                    <a:pt x="5959" y="6018"/>
                    <a:pt x="5959" y="5910"/>
                    <a:pt x="5959" y="5803"/>
                  </a:cubicBezTo>
                  <a:cubicBezTo>
                    <a:pt x="6052" y="5696"/>
                    <a:pt x="6145" y="5588"/>
                    <a:pt x="6145" y="5481"/>
                  </a:cubicBezTo>
                  <a:cubicBezTo>
                    <a:pt x="6238" y="5373"/>
                    <a:pt x="6145" y="5051"/>
                    <a:pt x="6238" y="4943"/>
                  </a:cubicBezTo>
                  <a:cubicBezTo>
                    <a:pt x="6238" y="4943"/>
                    <a:pt x="6424" y="4836"/>
                    <a:pt x="6424" y="4728"/>
                  </a:cubicBezTo>
                  <a:cubicBezTo>
                    <a:pt x="6610" y="4728"/>
                    <a:pt x="6797" y="4728"/>
                    <a:pt x="6890" y="4728"/>
                  </a:cubicBezTo>
                  <a:cubicBezTo>
                    <a:pt x="6983" y="4836"/>
                    <a:pt x="7169" y="4836"/>
                    <a:pt x="7169" y="4943"/>
                  </a:cubicBezTo>
                  <a:cubicBezTo>
                    <a:pt x="7262" y="4943"/>
                    <a:pt x="7355" y="4836"/>
                    <a:pt x="7448" y="4836"/>
                  </a:cubicBezTo>
                  <a:cubicBezTo>
                    <a:pt x="7541" y="4836"/>
                    <a:pt x="7728" y="4943"/>
                    <a:pt x="7728" y="4943"/>
                  </a:cubicBezTo>
                  <a:cubicBezTo>
                    <a:pt x="7914" y="5051"/>
                    <a:pt x="8100" y="5266"/>
                    <a:pt x="8193" y="5266"/>
                  </a:cubicBezTo>
                  <a:cubicBezTo>
                    <a:pt x="8286" y="5373"/>
                    <a:pt x="8659" y="5481"/>
                    <a:pt x="8752" y="5481"/>
                  </a:cubicBezTo>
                  <a:cubicBezTo>
                    <a:pt x="8938" y="5481"/>
                    <a:pt x="9310" y="5481"/>
                    <a:pt x="9497" y="5481"/>
                  </a:cubicBezTo>
                  <a:cubicBezTo>
                    <a:pt x="9776" y="5481"/>
                    <a:pt x="10334" y="5481"/>
                    <a:pt x="10614" y="5481"/>
                  </a:cubicBezTo>
                  <a:cubicBezTo>
                    <a:pt x="10800" y="5481"/>
                    <a:pt x="11266" y="5696"/>
                    <a:pt x="11545" y="5803"/>
                  </a:cubicBezTo>
                  <a:cubicBezTo>
                    <a:pt x="11731" y="5803"/>
                    <a:pt x="12103" y="6018"/>
                    <a:pt x="12290" y="6125"/>
                  </a:cubicBezTo>
                  <a:cubicBezTo>
                    <a:pt x="12383" y="6233"/>
                    <a:pt x="12662" y="6340"/>
                    <a:pt x="12755" y="6448"/>
                  </a:cubicBezTo>
                  <a:cubicBezTo>
                    <a:pt x="12941" y="6448"/>
                    <a:pt x="13314" y="6448"/>
                    <a:pt x="13500" y="6448"/>
                  </a:cubicBezTo>
                  <a:cubicBezTo>
                    <a:pt x="13686" y="6340"/>
                    <a:pt x="14152" y="6233"/>
                    <a:pt x="14338" y="6125"/>
                  </a:cubicBezTo>
                  <a:cubicBezTo>
                    <a:pt x="14431" y="6018"/>
                    <a:pt x="14710" y="5803"/>
                    <a:pt x="14803" y="5696"/>
                  </a:cubicBezTo>
                  <a:cubicBezTo>
                    <a:pt x="14897" y="5588"/>
                    <a:pt x="15176" y="5266"/>
                    <a:pt x="15362" y="5158"/>
                  </a:cubicBezTo>
                  <a:cubicBezTo>
                    <a:pt x="15455" y="5158"/>
                    <a:pt x="15641" y="4943"/>
                    <a:pt x="15734" y="4943"/>
                  </a:cubicBezTo>
                  <a:cubicBezTo>
                    <a:pt x="15921" y="4836"/>
                    <a:pt x="16107" y="4728"/>
                    <a:pt x="16293" y="4728"/>
                  </a:cubicBezTo>
                  <a:cubicBezTo>
                    <a:pt x="16386" y="4728"/>
                    <a:pt x="16572" y="4728"/>
                    <a:pt x="16666" y="4728"/>
                  </a:cubicBezTo>
                  <a:cubicBezTo>
                    <a:pt x="16666" y="4836"/>
                    <a:pt x="16666" y="5051"/>
                    <a:pt x="16666" y="5051"/>
                  </a:cubicBezTo>
                  <a:cubicBezTo>
                    <a:pt x="16666" y="5266"/>
                    <a:pt x="16945" y="5588"/>
                    <a:pt x="16852" y="5803"/>
                  </a:cubicBezTo>
                  <a:cubicBezTo>
                    <a:pt x="16852" y="5910"/>
                    <a:pt x="16666" y="6018"/>
                    <a:pt x="16572" y="6125"/>
                  </a:cubicBezTo>
                  <a:cubicBezTo>
                    <a:pt x="16572" y="6233"/>
                    <a:pt x="16666" y="6555"/>
                    <a:pt x="16759" y="6555"/>
                  </a:cubicBezTo>
                  <a:cubicBezTo>
                    <a:pt x="16852" y="6663"/>
                    <a:pt x="16945" y="6663"/>
                    <a:pt x="17038" y="6663"/>
                  </a:cubicBezTo>
                  <a:cubicBezTo>
                    <a:pt x="17038" y="6663"/>
                    <a:pt x="17131" y="6770"/>
                    <a:pt x="17131" y="6878"/>
                  </a:cubicBezTo>
                  <a:cubicBezTo>
                    <a:pt x="17131" y="6985"/>
                    <a:pt x="17131" y="7200"/>
                    <a:pt x="17131" y="7200"/>
                  </a:cubicBezTo>
                  <a:cubicBezTo>
                    <a:pt x="17038" y="7307"/>
                    <a:pt x="16945" y="7307"/>
                    <a:pt x="16945" y="7415"/>
                  </a:cubicBezTo>
                  <a:cubicBezTo>
                    <a:pt x="16945" y="7522"/>
                    <a:pt x="17038" y="7630"/>
                    <a:pt x="17038" y="7737"/>
                  </a:cubicBezTo>
                  <a:cubicBezTo>
                    <a:pt x="17131" y="7845"/>
                    <a:pt x="17224" y="8167"/>
                    <a:pt x="17317" y="8275"/>
                  </a:cubicBezTo>
                  <a:cubicBezTo>
                    <a:pt x="17317" y="8382"/>
                    <a:pt x="17224" y="8597"/>
                    <a:pt x="17317" y="8704"/>
                  </a:cubicBezTo>
                  <a:cubicBezTo>
                    <a:pt x="17317" y="8812"/>
                    <a:pt x="17410" y="9027"/>
                    <a:pt x="17410" y="9242"/>
                  </a:cubicBezTo>
                  <a:cubicBezTo>
                    <a:pt x="17503" y="9349"/>
                    <a:pt x="17503" y="9457"/>
                    <a:pt x="17410" y="9564"/>
                  </a:cubicBezTo>
                  <a:cubicBezTo>
                    <a:pt x="17410" y="9564"/>
                    <a:pt x="17224" y="9564"/>
                    <a:pt x="17131" y="9672"/>
                  </a:cubicBezTo>
                  <a:cubicBezTo>
                    <a:pt x="17131" y="9672"/>
                    <a:pt x="17131" y="9887"/>
                    <a:pt x="17131" y="9887"/>
                  </a:cubicBezTo>
                  <a:cubicBezTo>
                    <a:pt x="17131" y="9994"/>
                    <a:pt x="17224" y="10101"/>
                    <a:pt x="17317" y="10209"/>
                  </a:cubicBezTo>
                  <a:cubicBezTo>
                    <a:pt x="17317" y="10316"/>
                    <a:pt x="17503" y="10424"/>
                    <a:pt x="17503" y="10531"/>
                  </a:cubicBezTo>
                  <a:cubicBezTo>
                    <a:pt x="17503" y="10639"/>
                    <a:pt x="17503" y="10961"/>
                    <a:pt x="17503" y="11069"/>
                  </a:cubicBezTo>
                  <a:cubicBezTo>
                    <a:pt x="17410" y="11069"/>
                    <a:pt x="17317" y="11284"/>
                    <a:pt x="17317" y="11284"/>
                  </a:cubicBezTo>
                  <a:cubicBezTo>
                    <a:pt x="17317" y="11499"/>
                    <a:pt x="17224" y="11821"/>
                    <a:pt x="17317" y="11928"/>
                  </a:cubicBezTo>
                  <a:cubicBezTo>
                    <a:pt x="17317" y="12036"/>
                    <a:pt x="17503" y="12036"/>
                    <a:pt x="17597" y="12143"/>
                  </a:cubicBezTo>
                  <a:cubicBezTo>
                    <a:pt x="17597" y="12143"/>
                    <a:pt x="17783" y="12036"/>
                    <a:pt x="17876" y="12143"/>
                  </a:cubicBezTo>
                  <a:cubicBezTo>
                    <a:pt x="17876" y="12143"/>
                    <a:pt x="17969" y="12358"/>
                    <a:pt x="18062" y="12358"/>
                  </a:cubicBezTo>
                  <a:cubicBezTo>
                    <a:pt x="18248" y="12466"/>
                    <a:pt x="18528" y="12358"/>
                    <a:pt x="18621" y="12251"/>
                  </a:cubicBezTo>
                  <a:cubicBezTo>
                    <a:pt x="18621" y="12251"/>
                    <a:pt x="18621" y="12143"/>
                    <a:pt x="18621" y="12143"/>
                  </a:cubicBezTo>
                  <a:cubicBezTo>
                    <a:pt x="18714" y="12143"/>
                    <a:pt x="18807" y="12251"/>
                    <a:pt x="18807" y="12251"/>
                  </a:cubicBezTo>
                  <a:cubicBezTo>
                    <a:pt x="18900" y="12358"/>
                    <a:pt x="18807" y="12466"/>
                    <a:pt x="18807" y="12573"/>
                  </a:cubicBezTo>
                  <a:cubicBezTo>
                    <a:pt x="18900" y="12573"/>
                    <a:pt x="18993" y="12681"/>
                    <a:pt x="18993" y="12788"/>
                  </a:cubicBezTo>
                  <a:cubicBezTo>
                    <a:pt x="19086" y="12788"/>
                    <a:pt x="19086" y="13110"/>
                    <a:pt x="19086" y="13218"/>
                  </a:cubicBezTo>
                  <a:cubicBezTo>
                    <a:pt x="19179" y="13218"/>
                    <a:pt x="19272" y="13433"/>
                    <a:pt x="19366" y="13433"/>
                  </a:cubicBezTo>
                  <a:cubicBezTo>
                    <a:pt x="19459" y="13433"/>
                    <a:pt x="19645" y="13218"/>
                    <a:pt x="19738" y="13218"/>
                  </a:cubicBezTo>
                  <a:cubicBezTo>
                    <a:pt x="19831" y="13325"/>
                    <a:pt x="19831" y="13433"/>
                    <a:pt x="19831" y="13433"/>
                  </a:cubicBezTo>
                  <a:cubicBezTo>
                    <a:pt x="19924" y="13540"/>
                    <a:pt x="20017" y="13755"/>
                    <a:pt x="20017" y="13863"/>
                  </a:cubicBezTo>
                  <a:cubicBezTo>
                    <a:pt x="20017" y="13970"/>
                    <a:pt x="19831" y="14078"/>
                    <a:pt x="19831" y="14185"/>
                  </a:cubicBezTo>
                  <a:cubicBezTo>
                    <a:pt x="19831" y="14293"/>
                    <a:pt x="19738" y="14507"/>
                    <a:pt x="19831" y="14615"/>
                  </a:cubicBezTo>
                  <a:cubicBezTo>
                    <a:pt x="19831" y="14615"/>
                    <a:pt x="19924" y="14722"/>
                    <a:pt x="20017" y="14722"/>
                  </a:cubicBezTo>
                  <a:cubicBezTo>
                    <a:pt x="20017" y="14830"/>
                    <a:pt x="20110" y="14937"/>
                    <a:pt x="20203" y="15045"/>
                  </a:cubicBezTo>
                  <a:cubicBezTo>
                    <a:pt x="20297" y="15045"/>
                    <a:pt x="20390" y="15045"/>
                    <a:pt x="20483" y="15045"/>
                  </a:cubicBezTo>
                  <a:cubicBezTo>
                    <a:pt x="20390" y="15045"/>
                    <a:pt x="20390" y="15260"/>
                    <a:pt x="20390" y="15260"/>
                  </a:cubicBezTo>
                  <a:cubicBezTo>
                    <a:pt x="20390" y="15475"/>
                    <a:pt x="20390" y="15690"/>
                    <a:pt x="20483" y="15797"/>
                  </a:cubicBezTo>
                  <a:cubicBezTo>
                    <a:pt x="20483" y="15904"/>
                    <a:pt x="20669" y="16119"/>
                    <a:pt x="20762" y="16119"/>
                  </a:cubicBezTo>
                  <a:cubicBezTo>
                    <a:pt x="20762" y="16227"/>
                    <a:pt x="20948" y="16119"/>
                    <a:pt x="21041" y="16227"/>
                  </a:cubicBezTo>
                  <a:cubicBezTo>
                    <a:pt x="21134" y="16334"/>
                    <a:pt x="21134" y="16549"/>
                    <a:pt x="21228" y="16764"/>
                  </a:cubicBezTo>
                  <a:cubicBezTo>
                    <a:pt x="21228" y="16872"/>
                    <a:pt x="21321" y="17087"/>
                    <a:pt x="21321" y="17194"/>
                  </a:cubicBezTo>
                  <a:cubicBezTo>
                    <a:pt x="21414" y="17301"/>
                    <a:pt x="21507" y="17301"/>
                    <a:pt x="21507" y="17409"/>
                  </a:cubicBezTo>
                  <a:cubicBezTo>
                    <a:pt x="21600" y="17516"/>
                    <a:pt x="21600" y="17839"/>
                    <a:pt x="21600" y="18054"/>
                  </a:cubicBezTo>
                  <a:cubicBezTo>
                    <a:pt x="21600" y="18269"/>
                    <a:pt x="21414" y="18591"/>
                    <a:pt x="21321" y="18699"/>
                  </a:cubicBezTo>
                  <a:cubicBezTo>
                    <a:pt x="21321" y="18806"/>
                    <a:pt x="21134" y="19021"/>
                    <a:pt x="21134" y="19128"/>
                  </a:cubicBezTo>
                  <a:cubicBezTo>
                    <a:pt x="21041" y="19236"/>
                    <a:pt x="20762" y="19343"/>
                    <a:pt x="20669" y="19343"/>
                  </a:cubicBezTo>
                  <a:cubicBezTo>
                    <a:pt x="20576" y="19343"/>
                    <a:pt x="20297" y="19236"/>
                    <a:pt x="20203" y="19343"/>
                  </a:cubicBezTo>
                  <a:cubicBezTo>
                    <a:pt x="20110" y="19343"/>
                    <a:pt x="19924" y="19558"/>
                    <a:pt x="19924" y="19773"/>
                  </a:cubicBezTo>
                  <a:cubicBezTo>
                    <a:pt x="19924" y="19881"/>
                    <a:pt x="20017" y="20096"/>
                    <a:pt x="20110" y="20096"/>
                  </a:cubicBezTo>
                  <a:cubicBezTo>
                    <a:pt x="20110" y="20203"/>
                    <a:pt x="20297" y="20203"/>
                    <a:pt x="20297" y="20310"/>
                  </a:cubicBezTo>
                  <a:cubicBezTo>
                    <a:pt x="20297" y="20418"/>
                    <a:pt x="20390" y="20525"/>
                    <a:pt x="20390" y="20633"/>
                  </a:cubicBezTo>
                  <a:cubicBezTo>
                    <a:pt x="20390" y="20740"/>
                    <a:pt x="20203" y="20955"/>
                    <a:pt x="20203" y="20955"/>
                  </a:cubicBezTo>
                  <a:cubicBezTo>
                    <a:pt x="20203" y="21063"/>
                    <a:pt x="20297" y="21385"/>
                    <a:pt x="20297" y="21493"/>
                  </a:cubicBezTo>
                  <a:cubicBezTo>
                    <a:pt x="20297" y="21493"/>
                    <a:pt x="20297" y="21493"/>
                    <a:pt x="20390" y="21600"/>
                  </a:cubicBezTo>
                  <a:cubicBezTo>
                    <a:pt x="20297" y="21600"/>
                    <a:pt x="20203" y="21600"/>
                    <a:pt x="20203" y="21600"/>
                  </a:cubicBezTo>
                  <a:cubicBezTo>
                    <a:pt x="20110" y="21600"/>
                    <a:pt x="19924" y="21600"/>
                    <a:pt x="19831" y="21493"/>
                  </a:cubicBezTo>
                  <a:cubicBezTo>
                    <a:pt x="19738" y="21385"/>
                    <a:pt x="19738" y="21170"/>
                    <a:pt x="19645" y="21063"/>
                  </a:cubicBezTo>
                  <a:cubicBezTo>
                    <a:pt x="19552" y="20955"/>
                    <a:pt x="19366" y="20955"/>
                    <a:pt x="19366" y="20848"/>
                  </a:cubicBezTo>
                  <a:cubicBezTo>
                    <a:pt x="19272" y="20848"/>
                    <a:pt x="19272" y="20633"/>
                    <a:pt x="19272" y="20525"/>
                  </a:cubicBezTo>
                  <a:cubicBezTo>
                    <a:pt x="19179" y="20418"/>
                    <a:pt x="18900" y="20310"/>
                    <a:pt x="18807" y="20418"/>
                  </a:cubicBezTo>
                  <a:cubicBezTo>
                    <a:pt x="18714" y="20418"/>
                    <a:pt x="18807" y="20740"/>
                    <a:pt x="18714" y="20740"/>
                  </a:cubicBezTo>
                  <a:cubicBezTo>
                    <a:pt x="18621" y="20740"/>
                    <a:pt x="18528" y="20633"/>
                    <a:pt x="18434" y="20633"/>
                  </a:cubicBezTo>
                  <a:cubicBezTo>
                    <a:pt x="18248" y="20525"/>
                    <a:pt x="17783" y="20525"/>
                    <a:pt x="17783" y="20418"/>
                  </a:cubicBezTo>
                  <a:cubicBezTo>
                    <a:pt x="17783" y="20418"/>
                    <a:pt x="17876" y="19988"/>
                    <a:pt x="17783" y="19881"/>
                  </a:cubicBezTo>
                  <a:cubicBezTo>
                    <a:pt x="17690" y="19773"/>
                    <a:pt x="17597" y="19773"/>
                    <a:pt x="17503" y="19773"/>
                  </a:cubicBezTo>
                  <a:cubicBezTo>
                    <a:pt x="17410" y="19666"/>
                    <a:pt x="17131" y="19773"/>
                    <a:pt x="17131" y="19773"/>
                  </a:cubicBezTo>
                  <a:cubicBezTo>
                    <a:pt x="17131" y="19666"/>
                    <a:pt x="17038" y="19451"/>
                    <a:pt x="17038" y="19343"/>
                  </a:cubicBezTo>
                  <a:cubicBezTo>
                    <a:pt x="17038" y="19236"/>
                    <a:pt x="17131" y="19021"/>
                    <a:pt x="17131" y="18913"/>
                  </a:cubicBezTo>
                  <a:cubicBezTo>
                    <a:pt x="17038" y="18806"/>
                    <a:pt x="17038" y="18591"/>
                    <a:pt x="16945" y="18376"/>
                  </a:cubicBezTo>
                  <a:cubicBezTo>
                    <a:pt x="16945" y="18269"/>
                    <a:pt x="17038" y="18054"/>
                    <a:pt x="16945" y="17946"/>
                  </a:cubicBezTo>
                  <a:cubicBezTo>
                    <a:pt x="16945" y="17839"/>
                    <a:pt x="16852" y="17731"/>
                    <a:pt x="16666" y="17624"/>
                  </a:cubicBezTo>
                  <a:cubicBezTo>
                    <a:pt x="16666" y="17624"/>
                    <a:pt x="16479" y="17516"/>
                    <a:pt x="16386" y="17516"/>
                  </a:cubicBezTo>
                  <a:cubicBezTo>
                    <a:pt x="16200" y="17516"/>
                    <a:pt x="15828" y="17409"/>
                    <a:pt x="15641" y="17516"/>
                  </a:cubicBezTo>
                  <a:cubicBezTo>
                    <a:pt x="15641" y="17516"/>
                    <a:pt x="15548" y="17731"/>
                    <a:pt x="15548" y="17731"/>
                  </a:cubicBezTo>
                  <a:cubicBezTo>
                    <a:pt x="15455" y="17839"/>
                    <a:pt x="15176" y="17839"/>
                    <a:pt x="15083" y="17946"/>
                  </a:cubicBezTo>
                  <a:cubicBezTo>
                    <a:pt x="15083" y="17946"/>
                    <a:pt x="15176" y="18161"/>
                    <a:pt x="15083" y="18269"/>
                  </a:cubicBezTo>
                  <a:cubicBezTo>
                    <a:pt x="15083" y="18376"/>
                    <a:pt x="14897" y="18484"/>
                    <a:pt x="14803" y="18484"/>
                  </a:cubicBezTo>
                  <a:cubicBezTo>
                    <a:pt x="14710" y="18591"/>
                    <a:pt x="14710" y="18699"/>
                    <a:pt x="14710" y="18699"/>
                  </a:cubicBezTo>
                  <a:cubicBezTo>
                    <a:pt x="14617" y="18806"/>
                    <a:pt x="14431" y="18806"/>
                    <a:pt x="14338" y="18699"/>
                  </a:cubicBezTo>
                  <a:cubicBezTo>
                    <a:pt x="14338" y="18699"/>
                    <a:pt x="14152" y="18591"/>
                    <a:pt x="14152" y="18591"/>
                  </a:cubicBezTo>
                  <a:cubicBezTo>
                    <a:pt x="14059" y="18591"/>
                    <a:pt x="13966" y="18699"/>
                    <a:pt x="13872" y="18699"/>
                  </a:cubicBezTo>
                  <a:cubicBezTo>
                    <a:pt x="13779" y="18699"/>
                    <a:pt x="13686" y="18484"/>
                    <a:pt x="13686" y="18376"/>
                  </a:cubicBezTo>
                  <a:cubicBezTo>
                    <a:pt x="13686" y="18269"/>
                    <a:pt x="13686" y="17946"/>
                    <a:pt x="13593" y="17839"/>
                  </a:cubicBezTo>
                  <a:cubicBezTo>
                    <a:pt x="13500" y="17731"/>
                    <a:pt x="13314" y="17731"/>
                    <a:pt x="13221" y="17624"/>
                  </a:cubicBezTo>
                  <a:cubicBezTo>
                    <a:pt x="13128" y="17624"/>
                    <a:pt x="13034" y="17516"/>
                    <a:pt x="13034" y="17409"/>
                  </a:cubicBezTo>
                  <a:cubicBezTo>
                    <a:pt x="12941" y="17301"/>
                    <a:pt x="13034" y="17087"/>
                    <a:pt x="13034" y="16979"/>
                  </a:cubicBezTo>
                  <a:cubicBezTo>
                    <a:pt x="13034" y="16872"/>
                    <a:pt x="13034" y="16657"/>
                    <a:pt x="12941" y="16549"/>
                  </a:cubicBezTo>
                  <a:cubicBezTo>
                    <a:pt x="12941" y="16442"/>
                    <a:pt x="12848" y="16442"/>
                    <a:pt x="12755" y="16442"/>
                  </a:cubicBezTo>
                  <a:cubicBezTo>
                    <a:pt x="12755" y="16334"/>
                    <a:pt x="12569" y="16227"/>
                    <a:pt x="12476" y="16227"/>
                  </a:cubicBezTo>
                  <a:cubicBezTo>
                    <a:pt x="12383" y="16227"/>
                    <a:pt x="12197" y="16227"/>
                    <a:pt x="12197" y="16227"/>
                  </a:cubicBezTo>
                  <a:cubicBezTo>
                    <a:pt x="12103" y="16334"/>
                    <a:pt x="12290" y="16549"/>
                    <a:pt x="12290" y="16764"/>
                  </a:cubicBezTo>
                  <a:cubicBezTo>
                    <a:pt x="12197" y="16764"/>
                    <a:pt x="12197" y="16872"/>
                    <a:pt x="12103" y="16872"/>
                  </a:cubicBezTo>
                  <a:cubicBezTo>
                    <a:pt x="12103" y="16872"/>
                    <a:pt x="11917" y="16764"/>
                    <a:pt x="11917" y="16764"/>
                  </a:cubicBezTo>
                  <a:cubicBezTo>
                    <a:pt x="11824" y="16764"/>
                    <a:pt x="11638" y="16764"/>
                    <a:pt x="11638" y="16872"/>
                  </a:cubicBezTo>
                  <a:cubicBezTo>
                    <a:pt x="11638" y="16872"/>
                    <a:pt x="11638" y="17087"/>
                    <a:pt x="11638" y="17087"/>
                  </a:cubicBezTo>
                  <a:cubicBezTo>
                    <a:pt x="11545" y="17194"/>
                    <a:pt x="11359" y="17087"/>
                    <a:pt x="11266" y="17087"/>
                  </a:cubicBezTo>
                  <a:cubicBezTo>
                    <a:pt x="11172" y="17087"/>
                    <a:pt x="10986" y="16872"/>
                    <a:pt x="10986" y="16872"/>
                  </a:cubicBezTo>
                  <a:cubicBezTo>
                    <a:pt x="10800" y="16764"/>
                    <a:pt x="10614" y="16764"/>
                    <a:pt x="10521" y="16764"/>
                  </a:cubicBezTo>
                  <a:cubicBezTo>
                    <a:pt x="10334" y="16764"/>
                    <a:pt x="10055" y="16872"/>
                    <a:pt x="10055" y="17087"/>
                  </a:cubicBezTo>
                  <a:cubicBezTo>
                    <a:pt x="9962" y="17087"/>
                    <a:pt x="10055" y="17194"/>
                    <a:pt x="10055" y="17301"/>
                  </a:cubicBezTo>
                  <a:cubicBezTo>
                    <a:pt x="9962" y="17409"/>
                    <a:pt x="9590" y="17301"/>
                    <a:pt x="9497" y="17409"/>
                  </a:cubicBezTo>
                  <a:cubicBezTo>
                    <a:pt x="9403" y="17409"/>
                    <a:pt x="9217" y="17624"/>
                    <a:pt x="9217" y="17516"/>
                  </a:cubicBezTo>
                  <a:cubicBezTo>
                    <a:pt x="9124" y="17516"/>
                    <a:pt x="9124" y="17194"/>
                    <a:pt x="9031" y="17194"/>
                  </a:cubicBezTo>
                  <a:cubicBezTo>
                    <a:pt x="8938" y="17194"/>
                    <a:pt x="8845" y="17194"/>
                    <a:pt x="8845" y="17194"/>
                  </a:cubicBezTo>
                  <a:cubicBezTo>
                    <a:pt x="8752" y="17194"/>
                    <a:pt x="8752" y="17409"/>
                    <a:pt x="8752" y="17516"/>
                  </a:cubicBezTo>
                  <a:cubicBezTo>
                    <a:pt x="8752" y="17516"/>
                    <a:pt x="8659" y="17624"/>
                    <a:pt x="8659" y="17624"/>
                  </a:cubicBezTo>
                  <a:cubicBezTo>
                    <a:pt x="8566" y="17624"/>
                    <a:pt x="8286" y="17624"/>
                    <a:pt x="8193" y="17516"/>
                  </a:cubicBezTo>
                  <a:cubicBezTo>
                    <a:pt x="8100" y="17516"/>
                    <a:pt x="8100" y="17409"/>
                    <a:pt x="8007" y="17301"/>
                  </a:cubicBezTo>
                  <a:cubicBezTo>
                    <a:pt x="8007" y="17301"/>
                    <a:pt x="7728" y="17301"/>
                    <a:pt x="7728" y="17194"/>
                  </a:cubicBezTo>
                  <a:cubicBezTo>
                    <a:pt x="7634" y="17194"/>
                    <a:pt x="7634" y="17087"/>
                    <a:pt x="7634" y="16979"/>
                  </a:cubicBezTo>
                  <a:cubicBezTo>
                    <a:pt x="7634" y="16979"/>
                    <a:pt x="7541" y="16979"/>
                    <a:pt x="7448" y="16979"/>
                  </a:cubicBezTo>
                  <a:cubicBezTo>
                    <a:pt x="7355" y="16872"/>
                    <a:pt x="7262" y="16764"/>
                    <a:pt x="7169" y="16657"/>
                  </a:cubicBezTo>
                  <a:cubicBezTo>
                    <a:pt x="7076" y="16657"/>
                    <a:pt x="6890" y="16657"/>
                    <a:pt x="6890" y="16657"/>
                  </a:cubicBezTo>
                  <a:cubicBezTo>
                    <a:pt x="6797" y="16657"/>
                    <a:pt x="6703" y="16764"/>
                    <a:pt x="6610" y="16872"/>
                  </a:cubicBezTo>
                  <a:cubicBezTo>
                    <a:pt x="6517" y="16872"/>
                    <a:pt x="6331" y="16872"/>
                    <a:pt x="6238" y="16872"/>
                  </a:cubicBezTo>
                  <a:cubicBezTo>
                    <a:pt x="6238" y="16872"/>
                    <a:pt x="6145" y="16872"/>
                    <a:pt x="6052" y="167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7A363068-7392-4B7E-B00D-61D64C1AE9B4}"/>
                </a:ext>
              </a:extLst>
            </p:cNvPr>
            <p:cNvSpPr/>
            <p:nvPr/>
          </p:nvSpPr>
          <p:spPr>
            <a:xfrm>
              <a:off x="0" y="1913138"/>
              <a:ext cx="52449" cy="63314"/>
            </a:xfrm>
            <a:custGeom>
              <a:avLst/>
              <a:gdLst/>
              <a:ahLst/>
              <a:cxnLst>
                <a:cxn ang="0">
                  <a:pos x="wd2" y="hd2"/>
                </a:cxn>
                <a:cxn ang="5400000">
                  <a:pos x="wd2" y="hd2"/>
                </a:cxn>
                <a:cxn ang="10800000">
                  <a:pos x="wd2" y="hd2"/>
                </a:cxn>
                <a:cxn ang="16200000">
                  <a:pos x="wd2" y="hd2"/>
                </a:cxn>
              </a:cxnLst>
              <a:rect l="0" t="0" r="r" b="b"/>
              <a:pathLst>
                <a:path w="21600" h="21060" extrusionOk="0">
                  <a:moveTo>
                    <a:pt x="21600" y="10800"/>
                  </a:moveTo>
                  <a:cubicBezTo>
                    <a:pt x="21600" y="10800"/>
                    <a:pt x="21600" y="15120"/>
                    <a:pt x="18900" y="15120"/>
                  </a:cubicBezTo>
                  <a:cubicBezTo>
                    <a:pt x="18900" y="17280"/>
                    <a:pt x="18900" y="19440"/>
                    <a:pt x="18900" y="19440"/>
                  </a:cubicBezTo>
                  <a:cubicBezTo>
                    <a:pt x="16200" y="21600"/>
                    <a:pt x="8100" y="21600"/>
                    <a:pt x="5400" y="19440"/>
                  </a:cubicBezTo>
                  <a:cubicBezTo>
                    <a:pt x="2700" y="19440"/>
                    <a:pt x="5400" y="17280"/>
                    <a:pt x="5400" y="15120"/>
                  </a:cubicBezTo>
                  <a:cubicBezTo>
                    <a:pt x="5400" y="12960"/>
                    <a:pt x="0" y="8640"/>
                    <a:pt x="0" y="6480"/>
                  </a:cubicBezTo>
                  <a:cubicBezTo>
                    <a:pt x="2700" y="6480"/>
                    <a:pt x="5400" y="6480"/>
                    <a:pt x="5400" y="4320"/>
                  </a:cubicBezTo>
                  <a:cubicBezTo>
                    <a:pt x="8100" y="4320"/>
                    <a:pt x="8100" y="0"/>
                    <a:pt x="10800" y="0"/>
                  </a:cubicBezTo>
                  <a:cubicBezTo>
                    <a:pt x="13500" y="0"/>
                    <a:pt x="16200" y="2160"/>
                    <a:pt x="18900" y="2160"/>
                  </a:cubicBezTo>
                  <a:cubicBezTo>
                    <a:pt x="18900" y="4320"/>
                    <a:pt x="21600" y="8640"/>
                    <a:pt x="2160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0AAD508A-DC4E-4102-BDD5-1F3C8C9B38DC}"/>
                </a:ext>
              </a:extLst>
            </p:cNvPr>
            <p:cNvSpPr/>
            <p:nvPr/>
          </p:nvSpPr>
          <p:spPr>
            <a:xfrm>
              <a:off x="0" y="1913138"/>
              <a:ext cx="52449" cy="63314"/>
            </a:xfrm>
            <a:custGeom>
              <a:avLst/>
              <a:gdLst/>
              <a:ahLst/>
              <a:cxnLst>
                <a:cxn ang="0">
                  <a:pos x="wd2" y="hd2"/>
                </a:cxn>
                <a:cxn ang="5400000">
                  <a:pos x="wd2" y="hd2"/>
                </a:cxn>
                <a:cxn ang="10800000">
                  <a:pos x="wd2" y="hd2"/>
                </a:cxn>
                <a:cxn ang="16200000">
                  <a:pos x="wd2" y="hd2"/>
                </a:cxn>
              </a:cxnLst>
              <a:rect l="0" t="0" r="r" b="b"/>
              <a:pathLst>
                <a:path w="21600" h="21060" extrusionOk="0">
                  <a:moveTo>
                    <a:pt x="21600" y="10800"/>
                  </a:moveTo>
                  <a:cubicBezTo>
                    <a:pt x="21600" y="10800"/>
                    <a:pt x="21600" y="15120"/>
                    <a:pt x="18900" y="15120"/>
                  </a:cubicBezTo>
                  <a:cubicBezTo>
                    <a:pt x="18900" y="17280"/>
                    <a:pt x="18900" y="19440"/>
                    <a:pt x="18900" y="19440"/>
                  </a:cubicBezTo>
                  <a:cubicBezTo>
                    <a:pt x="16200" y="21600"/>
                    <a:pt x="8100" y="21600"/>
                    <a:pt x="5400" y="19440"/>
                  </a:cubicBezTo>
                  <a:cubicBezTo>
                    <a:pt x="2700" y="19440"/>
                    <a:pt x="5400" y="17280"/>
                    <a:pt x="5400" y="15120"/>
                  </a:cubicBezTo>
                  <a:cubicBezTo>
                    <a:pt x="5400" y="12960"/>
                    <a:pt x="0" y="8640"/>
                    <a:pt x="0" y="6480"/>
                  </a:cubicBezTo>
                  <a:cubicBezTo>
                    <a:pt x="2700" y="6480"/>
                    <a:pt x="5400" y="6480"/>
                    <a:pt x="5400" y="4320"/>
                  </a:cubicBezTo>
                  <a:cubicBezTo>
                    <a:pt x="8100" y="4320"/>
                    <a:pt x="8100" y="0"/>
                    <a:pt x="10800" y="0"/>
                  </a:cubicBezTo>
                  <a:cubicBezTo>
                    <a:pt x="13500" y="0"/>
                    <a:pt x="16200" y="2160"/>
                    <a:pt x="18900" y="2160"/>
                  </a:cubicBezTo>
                  <a:cubicBezTo>
                    <a:pt x="18900" y="4320"/>
                    <a:pt x="21600" y="8640"/>
                    <a:pt x="2160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1E84F351-104C-4F1B-9F6A-23B2570C7481}"/>
                </a:ext>
              </a:extLst>
            </p:cNvPr>
            <p:cNvSpPr/>
            <p:nvPr/>
          </p:nvSpPr>
          <p:spPr>
            <a:xfrm>
              <a:off x="934091" y="2872206"/>
              <a:ext cx="104899" cy="97406"/>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5840"/>
                    <a:pt x="21600" y="18720"/>
                    <a:pt x="21600" y="20160"/>
                  </a:cubicBezTo>
                  <a:cubicBezTo>
                    <a:pt x="20250" y="21600"/>
                    <a:pt x="17550" y="21600"/>
                    <a:pt x="16200" y="21600"/>
                  </a:cubicBezTo>
                  <a:cubicBezTo>
                    <a:pt x="14850" y="21600"/>
                    <a:pt x="12150" y="20160"/>
                    <a:pt x="10800" y="20160"/>
                  </a:cubicBezTo>
                  <a:cubicBezTo>
                    <a:pt x="9450" y="18720"/>
                    <a:pt x="6750" y="20160"/>
                    <a:pt x="6750" y="20160"/>
                  </a:cubicBezTo>
                  <a:cubicBezTo>
                    <a:pt x="5400" y="18720"/>
                    <a:pt x="2700" y="17280"/>
                    <a:pt x="1350" y="15840"/>
                  </a:cubicBezTo>
                  <a:cubicBezTo>
                    <a:pt x="1350" y="14400"/>
                    <a:pt x="2700" y="11520"/>
                    <a:pt x="1350" y="10080"/>
                  </a:cubicBezTo>
                  <a:cubicBezTo>
                    <a:pt x="1350" y="8640"/>
                    <a:pt x="0" y="7200"/>
                    <a:pt x="0" y="5760"/>
                  </a:cubicBezTo>
                  <a:cubicBezTo>
                    <a:pt x="0" y="4320"/>
                    <a:pt x="1350" y="1440"/>
                    <a:pt x="2700" y="0"/>
                  </a:cubicBezTo>
                  <a:cubicBezTo>
                    <a:pt x="4050" y="0"/>
                    <a:pt x="8100" y="2880"/>
                    <a:pt x="9450" y="4320"/>
                  </a:cubicBezTo>
                  <a:cubicBezTo>
                    <a:pt x="10800" y="5760"/>
                    <a:pt x="10800" y="8640"/>
                    <a:pt x="10800" y="10080"/>
                  </a:cubicBezTo>
                  <a:cubicBezTo>
                    <a:pt x="12150" y="10080"/>
                    <a:pt x="13500" y="10080"/>
                    <a:pt x="14850" y="10080"/>
                  </a:cubicBezTo>
                  <a:cubicBezTo>
                    <a:pt x="16200" y="10080"/>
                    <a:pt x="16200" y="12960"/>
                    <a:pt x="17550" y="14400"/>
                  </a:cubicBezTo>
                  <a:cubicBezTo>
                    <a:pt x="17550" y="14400"/>
                    <a:pt x="20250" y="14400"/>
                    <a:pt x="216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AE05B7F4-D69A-417B-AE45-40855B0CF408}"/>
                </a:ext>
              </a:extLst>
            </p:cNvPr>
            <p:cNvSpPr/>
            <p:nvPr/>
          </p:nvSpPr>
          <p:spPr>
            <a:xfrm>
              <a:off x="934091" y="2872206"/>
              <a:ext cx="104899" cy="97406"/>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5840"/>
                    <a:pt x="21600" y="18720"/>
                    <a:pt x="21600" y="20160"/>
                  </a:cubicBezTo>
                  <a:cubicBezTo>
                    <a:pt x="20250" y="21600"/>
                    <a:pt x="17550" y="21600"/>
                    <a:pt x="16200" y="21600"/>
                  </a:cubicBezTo>
                  <a:cubicBezTo>
                    <a:pt x="14850" y="21600"/>
                    <a:pt x="12150" y="20160"/>
                    <a:pt x="10800" y="20160"/>
                  </a:cubicBezTo>
                  <a:cubicBezTo>
                    <a:pt x="9450" y="18720"/>
                    <a:pt x="6750" y="20160"/>
                    <a:pt x="6750" y="20160"/>
                  </a:cubicBezTo>
                  <a:cubicBezTo>
                    <a:pt x="5400" y="18720"/>
                    <a:pt x="2700" y="17280"/>
                    <a:pt x="1350" y="15840"/>
                  </a:cubicBezTo>
                  <a:cubicBezTo>
                    <a:pt x="1350" y="14400"/>
                    <a:pt x="2700" y="11520"/>
                    <a:pt x="1350" y="10080"/>
                  </a:cubicBezTo>
                  <a:cubicBezTo>
                    <a:pt x="1350" y="8640"/>
                    <a:pt x="0" y="7200"/>
                    <a:pt x="0" y="5760"/>
                  </a:cubicBezTo>
                  <a:cubicBezTo>
                    <a:pt x="0" y="4320"/>
                    <a:pt x="1350" y="1440"/>
                    <a:pt x="2700" y="0"/>
                  </a:cubicBezTo>
                  <a:cubicBezTo>
                    <a:pt x="4050" y="0"/>
                    <a:pt x="8100" y="2880"/>
                    <a:pt x="9450" y="4320"/>
                  </a:cubicBezTo>
                  <a:cubicBezTo>
                    <a:pt x="10800" y="5760"/>
                    <a:pt x="10800" y="8640"/>
                    <a:pt x="10800" y="10080"/>
                  </a:cubicBezTo>
                  <a:cubicBezTo>
                    <a:pt x="12150" y="10080"/>
                    <a:pt x="13500" y="10080"/>
                    <a:pt x="14850" y="10080"/>
                  </a:cubicBezTo>
                  <a:cubicBezTo>
                    <a:pt x="16200" y="10080"/>
                    <a:pt x="16200" y="12960"/>
                    <a:pt x="17550" y="14400"/>
                  </a:cubicBezTo>
                  <a:cubicBezTo>
                    <a:pt x="17550" y="14400"/>
                    <a:pt x="20250" y="14400"/>
                    <a:pt x="216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73CEE997-3C54-4BC3-BF81-33FEE0D71428}"/>
                </a:ext>
              </a:extLst>
            </p:cNvPr>
            <p:cNvSpPr/>
            <p:nvPr/>
          </p:nvSpPr>
          <p:spPr>
            <a:xfrm>
              <a:off x="177327" y="1690854"/>
              <a:ext cx="1990564" cy="1173859"/>
            </a:xfrm>
            <a:custGeom>
              <a:avLst/>
              <a:gdLst/>
              <a:ahLst/>
              <a:cxnLst>
                <a:cxn ang="0">
                  <a:pos x="wd2" y="hd2"/>
                </a:cxn>
                <a:cxn ang="5400000">
                  <a:pos x="wd2" y="hd2"/>
                </a:cxn>
                <a:cxn ang="10800000">
                  <a:pos x="wd2" y="hd2"/>
                </a:cxn>
                <a:cxn ang="16200000">
                  <a:pos x="wd2" y="hd2"/>
                </a:cxn>
              </a:cxnLst>
              <a:rect l="0" t="0" r="r" b="b"/>
              <a:pathLst>
                <a:path w="21600" h="21600" extrusionOk="0">
                  <a:moveTo>
                    <a:pt x="21529" y="8880"/>
                  </a:moveTo>
                  <a:cubicBezTo>
                    <a:pt x="21600" y="9000"/>
                    <a:pt x="21600" y="9360"/>
                    <a:pt x="21600" y="9480"/>
                  </a:cubicBezTo>
                  <a:cubicBezTo>
                    <a:pt x="21529" y="9600"/>
                    <a:pt x="21388" y="9720"/>
                    <a:pt x="21317" y="9840"/>
                  </a:cubicBezTo>
                  <a:cubicBezTo>
                    <a:pt x="21317" y="9960"/>
                    <a:pt x="21246" y="10200"/>
                    <a:pt x="21246" y="10320"/>
                  </a:cubicBezTo>
                  <a:cubicBezTo>
                    <a:pt x="21246" y="10440"/>
                    <a:pt x="21317" y="10680"/>
                    <a:pt x="21317" y="10800"/>
                  </a:cubicBezTo>
                  <a:cubicBezTo>
                    <a:pt x="21388" y="10920"/>
                    <a:pt x="21388" y="11400"/>
                    <a:pt x="21317" y="11640"/>
                  </a:cubicBezTo>
                  <a:cubicBezTo>
                    <a:pt x="21317" y="11760"/>
                    <a:pt x="21246" y="11880"/>
                    <a:pt x="21175" y="12000"/>
                  </a:cubicBezTo>
                  <a:cubicBezTo>
                    <a:pt x="21175" y="12240"/>
                    <a:pt x="21246" y="12720"/>
                    <a:pt x="21317" y="12840"/>
                  </a:cubicBezTo>
                  <a:cubicBezTo>
                    <a:pt x="21317" y="12960"/>
                    <a:pt x="21529" y="13200"/>
                    <a:pt x="21600" y="13320"/>
                  </a:cubicBezTo>
                  <a:cubicBezTo>
                    <a:pt x="21600" y="13560"/>
                    <a:pt x="21529" y="13800"/>
                    <a:pt x="21529" y="13920"/>
                  </a:cubicBezTo>
                  <a:cubicBezTo>
                    <a:pt x="21458" y="14040"/>
                    <a:pt x="21458" y="14280"/>
                    <a:pt x="21458" y="14400"/>
                  </a:cubicBezTo>
                  <a:cubicBezTo>
                    <a:pt x="21317" y="14520"/>
                    <a:pt x="21033" y="14280"/>
                    <a:pt x="20963" y="14400"/>
                  </a:cubicBezTo>
                  <a:cubicBezTo>
                    <a:pt x="20892" y="14520"/>
                    <a:pt x="20750" y="14520"/>
                    <a:pt x="20750" y="14640"/>
                  </a:cubicBezTo>
                  <a:cubicBezTo>
                    <a:pt x="20679" y="14760"/>
                    <a:pt x="20750" y="15120"/>
                    <a:pt x="20750" y="15240"/>
                  </a:cubicBezTo>
                  <a:cubicBezTo>
                    <a:pt x="20679" y="15360"/>
                    <a:pt x="20538" y="15480"/>
                    <a:pt x="20467" y="15600"/>
                  </a:cubicBezTo>
                  <a:cubicBezTo>
                    <a:pt x="20467" y="15720"/>
                    <a:pt x="20467" y="16080"/>
                    <a:pt x="20467" y="16200"/>
                  </a:cubicBezTo>
                  <a:cubicBezTo>
                    <a:pt x="20467" y="16440"/>
                    <a:pt x="20467" y="16680"/>
                    <a:pt x="20396" y="16800"/>
                  </a:cubicBezTo>
                  <a:cubicBezTo>
                    <a:pt x="20325" y="16920"/>
                    <a:pt x="20184" y="17280"/>
                    <a:pt x="20042" y="17280"/>
                  </a:cubicBezTo>
                  <a:cubicBezTo>
                    <a:pt x="19971" y="17400"/>
                    <a:pt x="19759" y="17280"/>
                    <a:pt x="19688" y="17280"/>
                  </a:cubicBezTo>
                  <a:cubicBezTo>
                    <a:pt x="19688" y="17160"/>
                    <a:pt x="19617" y="16920"/>
                    <a:pt x="19546" y="16800"/>
                  </a:cubicBezTo>
                  <a:cubicBezTo>
                    <a:pt x="19546" y="16800"/>
                    <a:pt x="19405" y="16680"/>
                    <a:pt x="19334" y="16680"/>
                  </a:cubicBezTo>
                  <a:cubicBezTo>
                    <a:pt x="19263" y="16680"/>
                    <a:pt x="19121" y="16680"/>
                    <a:pt x="19050" y="16680"/>
                  </a:cubicBezTo>
                  <a:cubicBezTo>
                    <a:pt x="18909" y="16680"/>
                    <a:pt x="18838" y="16920"/>
                    <a:pt x="18767" y="16920"/>
                  </a:cubicBezTo>
                  <a:cubicBezTo>
                    <a:pt x="18696" y="17040"/>
                    <a:pt x="18626" y="16920"/>
                    <a:pt x="18555" y="17040"/>
                  </a:cubicBezTo>
                  <a:cubicBezTo>
                    <a:pt x="18484" y="17040"/>
                    <a:pt x="18342" y="17280"/>
                    <a:pt x="18271" y="17280"/>
                  </a:cubicBezTo>
                  <a:cubicBezTo>
                    <a:pt x="18201" y="17400"/>
                    <a:pt x="18059" y="17520"/>
                    <a:pt x="17988" y="17520"/>
                  </a:cubicBezTo>
                  <a:cubicBezTo>
                    <a:pt x="17917" y="17640"/>
                    <a:pt x="18059" y="18000"/>
                    <a:pt x="17917" y="18120"/>
                  </a:cubicBezTo>
                  <a:cubicBezTo>
                    <a:pt x="17917" y="18360"/>
                    <a:pt x="17705" y="18480"/>
                    <a:pt x="17563" y="18480"/>
                  </a:cubicBezTo>
                  <a:cubicBezTo>
                    <a:pt x="17492" y="18480"/>
                    <a:pt x="17422" y="18360"/>
                    <a:pt x="17351" y="18360"/>
                  </a:cubicBezTo>
                  <a:cubicBezTo>
                    <a:pt x="17209" y="18360"/>
                    <a:pt x="17068" y="18480"/>
                    <a:pt x="16997" y="18480"/>
                  </a:cubicBezTo>
                  <a:cubicBezTo>
                    <a:pt x="16855" y="18480"/>
                    <a:pt x="16713" y="18360"/>
                    <a:pt x="16643" y="18240"/>
                  </a:cubicBezTo>
                  <a:cubicBezTo>
                    <a:pt x="16572" y="18240"/>
                    <a:pt x="16501" y="18360"/>
                    <a:pt x="16430" y="18360"/>
                  </a:cubicBezTo>
                  <a:cubicBezTo>
                    <a:pt x="16359" y="18360"/>
                    <a:pt x="16289" y="18600"/>
                    <a:pt x="16218" y="18600"/>
                  </a:cubicBezTo>
                  <a:cubicBezTo>
                    <a:pt x="16147" y="18600"/>
                    <a:pt x="16005" y="18600"/>
                    <a:pt x="15934" y="18600"/>
                  </a:cubicBezTo>
                  <a:cubicBezTo>
                    <a:pt x="15864" y="18600"/>
                    <a:pt x="15651" y="18480"/>
                    <a:pt x="15580" y="18600"/>
                  </a:cubicBezTo>
                  <a:cubicBezTo>
                    <a:pt x="15580" y="18600"/>
                    <a:pt x="15439" y="18720"/>
                    <a:pt x="15439" y="18840"/>
                  </a:cubicBezTo>
                  <a:cubicBezTo>
                    <a:pt x="15368" y="18960"/>
                    <a:pt x="15368" y="19320"/>
                    <a:pt x="15297" y="19440"/>
                  </a:cubicBezTo>
                  <a:cubicBezTo>
                    <a:pt x="15226" y="19560"/>
                    <a:pt x="15155" y="19680"/>
                    <a:pt x="15085" y="19800"/>
                  </a:cubicBezTo>
                  <a:cubicBezTo>
                    <a:pt x="15085" y="19920"/>
                    <a:pt x="15085" y="20040"/>
                    <a:pt x="15085" y="20160"/>
                  </a:cubicBezTo>
                  <a:cubicBezTo>
                    <a:pt x="15085" y="20280"/>
                    <a:pt x="15155" y="20640"/>
                    <a:pt x="15085" y="20640"/>
                  </a:cubicBezTo>
                  <a:cubicBezTo>
                    <a:pt x="15085" y="20760"/>
                    <a:pt x="14943" y="20760"/>
                    <a:pt x="14872" y="20760"/>
                  </a:cubicBezTo>
                  <a:cubicBezTo>
                    <a:pt x="14801" y="20880"/>
                    <a:pt x="14872" y="21120"/>
                    <a:pt x="14801" y="21240"/>
                  </a:cubicBezTo>
                  <a:cubicBezTo>
                    <a:pt x="14730" y="21240"/>
                    <a:pt x="14589" y="21480"/>
                    <a:pt x="14518" y="21360"/>
                  </a:cubicBezTo>
                  <a:cubicBezTo>
                    <a:pt x="14447" y="21360"/>
                    <a:pt x="14518" y="21120"/>
                    <a:pt x="14447" y="21000"/>
                  </a:cubicBezTo>
                  <a:cubicBezTo>
                    <a:pt x="14447" y="21000"/>
                    <a:pt x="14306" y="20880"/>
                    <a:pt x="14306" y="20880"/>
                  </a:cubicBezTo>
                  <a:cubicBezTo>
                    <a:pt x="14235" y="20880"/>
                    <a:pt x="14093" y="20880"/>
                    <a:pt x="14022" y="20880"/>
                  </a:cubicBezTo>
                  <a:cubicBezTo>
                    <a:pt x="13951" y="20880"/>
                    <a:pt x="13881" y="21120"/>
                    <a:pt x="13881" y="21240"/>
                  </a:cubicBezTo>
                  <a:cubicBezTo>
                    <a:pt x="13810" y="21360"/>
                    <a:pt x="13739" y="21480"/>
                    <a:pt x="13668" y="21600"/>
                  </a:cubicBezTo>
                  <a:cubicBezTo>
                    <a:pt x="13597" y="21600"/>
                    <a:pt x="13527" y="21480"/>
                    <a:pt x="13456" y="21480"/>
                  </a:cubicBezTo>
                  <a:cubicBezTo>
                    <a:pt x="13385" y="21480"/>
                    <a:pt x="13385" y="21480"/>
                    <a:pt x="13314" y="21600"/>
                  </a:cubicBezTo>
                  <a:cubicBezTo>
                    <a:pt x="13243" y="21600"/>
                    <a:pt x="13172" y="21600"/>
                    <a:pt x="13102" y="21600"/>
                  </a:cubicBezTo>
                  <a:cubicBezTo>
                    <a:pt x="13031" y="21600"/>
                    <a:pt x="12960" y="21360"/>
                    <a:pt x="12889" y="21240"/>
                  </a:cubicBezTo>
                  <a:cubicBezTo>
                    <a:pt x="12889" y="21240"/>
                    <a:pt x="12818" y="21000"/>
                    <a:pt x="12889" y="20880"/>
                  </a:cubicBezTo>
                  <a:cubicBezTo>
                    <a:pt x="12889" y="20880"/>
                    <a:pt x="12960" y="20880"/>
                    <a:pt x="12960" y="20880"/>
                  </a:cubicBezTo>
                  <a:cubicBezTo>
                    <a:pt x="13031" y="20760"/>
                    <a:pt x="13172" y="21000"/>
                    <a:pt x="13243" y="21000"/>
                  </a:cubicBezTo>
                  <a:cubicBezTo>
                    <a:pt x="13243" y="21000"/>
                    <a:pt x="13385" y="20880"/>
                    <a:pt x="13456" y="20880"/>
                  </a:cubicBezTo>
                  <a:cubicBezTo>
                    <a:pt x="13456" y="20760"/>
                    <a:pt x="13456" y="20640"/>
                    <a:pt x="13385" y="20640"/>
                  </a:cubicBezTo>
                  <a:cubicBezTo>
                    <a:pt x="13385" y="20520"/>
                    <a:pt x="13243" y="20520"/>
                    <a:pt x="13243" y="20520"/>
                  </a:cubicBezTo>
                  <a:cubicBezTo>
                    <a:pt x="13172" y="20520"/>
                    <a:pt x="13031" y="20520"/>
                    <a:pt x="13031" y="20520"/>
                  </a:cubicBezTo>
                  <a:cubicBezTo>
                    <a:pt x="12960" y="20400"/>
                    <a:pt x="12889" y="20280"/>
                    <a:pt x="12818" y="20280"/>
                  </a:cubicBezTo>
                  <a:cubicBezTo>
                    <a:pt x="12818" y="20160"/>
                    <a:pt x="12606" y="20280"/>
                    <a:pt x="12606" y="20280"/>
                  </a:cubicBezTo>
                  <a:cubicBezTo>
                    <a:pt x="12464" y="20160"/>
                    <a:pt x="12393" y="20040"/>
                    <a:pt x="12252" y="20040"/>
                  </a:cubicBezTo>
                  <a:cubicBezTo>
                    <a:pt x="12252" y="20040"/>
                    <a:pt x="12181" y="20040"/>
                    <a:pt x="12110" y="20040"/>
                  </a:cubicBezTo>
                  <a:cubicBezTo>
                    <a:pt x="12110" y="20040"/>
                    <a:pt x="12039" y="20160"/>
                    <a:pt x="12039" y="20160"/>
                  </a:cubicBezTo>
                  <a:cubicBezTo>
                    <a:pt x="11969" y="20400"/>
                    <a:pt x="11827" y="20520"/>
                    <a:pt x="11756" y="20520"/>
                  </a:cubicBezTo>
                  <a:cubicBezTo>
                    <a:pt x="11685" y="20520"/>
                    <a:pt x="11473" y="20520"/>
                    <a:pt x="11402" y="20520"/>
                  </a:cubicBezTo>
                  <a:cubicBezTo>
                    <a:pt x="11402" y="20520"/>
                    <a:pt x="11331" y="20640"/>
                    <a:pt x="11331" y="20640"/>
                  </a:cubicBezTo>
                  <a:cubicBezTo>
                    <a:pt x="11190" y="20640"/>
                    <a:pt x="11048" y="20640"/>
                    <a:pt x="10977" y="20640"/>
                  </a:cubicBezTo>
                  <a:cubicBezTo>
                    <a:pt x="10906" y="20640"/>
                    <a:pt x="10765" y="20760"/>
                    <a:pt x="10765" y="20640"/>
                  </a:cubicBezTo>
                  <a:cubicBezTo>
                    <a:pt x="10765" y="20640"/>
                    <a:pt x="10765" y="20400"/>
                    <a:pt x="10765" y="20400"/>
                  </a:cubicBezTo>
                  <a:cubicBezTo>
                    <a:pt x="10694" y="20160"/>
                    <a:pt x="10552" y="20160"/>
                    <a:pt x="10481" y="20040"/>
                  </a:cubicBezTo>
                  <a:cubicBezTo>
                    <a:pt x="10481" y="19920"/>
                    <a:pt x="10410" y="19800"/>
                    <a:pt x="10410" y="19680"/>
                  </a:cubicBezTo>
                  <a:cubicBezTo>
                    <a:pt x="10410" y="19680"/>
                    <a:pt x="10481" y="19560"/>
                    <a:pt x="10481" y="19560"/>
                  </a:cubicBezTo>
                  <a:cubicBezTo>
                    <a:pt x="10552" y="19560"/>
                    <a:pt x="10835" y="19440"/>
                    <a:pt x="10906" y="19560"/>
                  </a:cubicBezTo>
                  <a:cubicBezTo>
                    <a:pt x="10906" y="19680"/>
                    <a:pt x="10835" y="19800"/>
                    <a:pt x="10906" y="19920"/>
                  </a:cubicBezTo>
                  <a:cubicBezTo>
                    <a:pt x="10977" y="19920"/>
                    <a:pt x="11119" y="19920"/>
                    <a:pt x="11190" y="19920"/>
                  </a:cubicBezTo>
                  <a:cubicBezTo>
                    <a:pt x="11260" y="19920"/>
                    <a:pt x="11402" y="19800"/>
                    <a:pt x="11473" y="19800"/>
                  </a:cubicBezTo>
                  <a:cubicBezTo>
                    <a:pt x="11473" y="19680"/>
                    <a:pt x="11473" y="19440"/>
                    <a:pt x="11473" y="19440"/>
                  </a:cubicBezTo>
                  <a:cubicBezTo>
                    <a:pt x="11544" y="19320"/>
                    <a:pt x="11685" y="19320"/>
                    <a:pt x="11685" y="19320"/>
                  </a:cubicBezTo>
                  <a:cubicBezTo>
                    <a:pt x="11685" y="19320"/>
                    <a:pt x="11756" y="19200"/>
                    <a:pt x="11756" y="19080"/>
                  </a:cubicBezTo>
                  <a:cubicBezTo>
                    <a:pt x="11756" y="19080"/>
                    <a:pt x="11827" y="18840"/>
                    <a:pt x="11756" y="18840"/>
                  </a:cubicBezTo>
                  <a:cubicBezTo>
                    <a:pt x="11756" y="18720"/>
                    <a:pt x="11685" y="18600"/>
                    <a:pt x="11614" y="18600"/>
                  </a:cubicBezTo>
                  <a:cubicBezTo>
                    <a:pt x="11544" y="18600"/>
                    <a:pt x="11544" y="18720"/>
                    <a:pt x="11473" y="18840"/>
                  </a:cubicBezTo>
                  <a:cubicBezTo>
                    <a:pt x="11402" y="18840"/>
                    <a:pt x="11260" y="18720"/>
                    <a:pt x="11190" y="18600"/>
                  </a:cubicBezTo>
                  <a:cubicBezTo>
                    <a:pt x="11190" y="18600"/>
                    <a:pt x="11048" y="18600"/>
                    <a:pt x="10977" y="18600"/>
                  </a:cubicBezTo>
                  <a:cubicBezTo>
                    <a:pt x="10906" y="18720"/>
                    <a:pt x="10835" y="18960"/>
                    <a:pt x="10765" y="18960"/>
                  </a:cubicBezTo>
                  <a:cubicBezTo>
                    <a:pt x="10694" y="18960"/>
                    <a:pt x="10552" y="18960"/>
                    <a:pt x="10481" y="18960"/>
                  </a:cubicBezTo>
                  <a:cubicBezTo>
                    <a:pt x="10410" y="18960"/>
                    <a:pt x="10340" y="18960"/>
                    <a:pt x="10340" y="18840"/>
                  </a:cubicBezTo>
                  <a:cubicBezTo>
                    <a:pt x="10340" y="18840"/>
                    <a:pt x="10340" y="18720"/>
                    <a:pt x="10340" y="18600"/>
                  </a:cubicBezTo>
                  <a:cubicBezTo>
                    <a:pt x="10340" y="18480"/>
                    <a:pt x="10269" y="18240"/>
                    <a:pt x="10198" y="18120"/>
                  </a:cubicBezTo>
                  <a:cubicBezTo>
                    <a:pt x="10198" y="18120"/>
                    <a:pt x="10056" y="18120"/>
                    <a:pt x="10056" y="18120"/>
                  </a:cubicBezTo>
                  <a:cubicBezTo>
                    <a:pt x="9986" y="18360"/>
                    <a:pt x="10127" y="18480"/>
                    <a:pt x="10127" y="18600"/>
                  </a:cubicBezTo>
                  <a:cubicBezTo>
                    <a:pt x="10127" y="18720"/>
                    <a:pt x="10127" y="18840"/>
                    <a:pt x="10056" y="18840"/>
                  </a:cubicBezTo>
                  <a:cubicBezTo>
                    <a:pt x="10056" y="18960"/>
                    <a:pt x="10056" y="19080"/>
                    <a:pt x="10056" y="19080"/>
                  </a:cubicBezTo>
                  <a:cubicBezTo>
                    <a:pt x="9986" y="19080"/>
                    <a:pt x="9915" y="18960"/>
                    <a:pt x="9844" y="18960"/>
                  </a:cubicBezTo>
                  <a:cubicBezTo>
                    <a:pt x="9844" y="18840"/>
                    <a:pt x="9773" y="18720"/>
                    <a:pt x="9773" y="18720"/>
                  </a:cubicBezTo>
                  <a:cubicBezTo>
                    <a:pt x="9702" y="18720"/>
                    <a:pt x="9773" y="18960"/>
                    <a:pt x="9773" y="18960"/>
                  </a:cubicBezTo>
                  <a:cubicBezTo>
                    <a:pt x="9702" y="19080"/>
                    <a:pt x="9561" y="18960"/>
                    <a:pt x="9490" y="18960"/>
                  </a:cubicBezTo>
                  <a:cubicBezTo>
                    <a:pt x="9419" y="19080"/>
                    <a:pt x="9277" y="19080"/>
                    <a:pt x="9207" y="19200"/>
                  </a:cubicBezTo>
                  <a:cubicBezTo>
                    <a:pt x="9207" y="19200"/>
                    <a:pt x="9207" y="19440"/>
                    <a:pt x="9207" y="19440"/>
                  </a:cubicBezTo>
                  <a:cubicBezTo>
                    <a:pt x="9207" y="19560"/>
                    <a:pt x="9136" y="19800"/>
                    <a:pt x="9136" y="20040"/>
                  </a:cubicBezTo>
                  <a:cubicBezTo>
                    <a:pt x="9136" y="20040"/>
                    <a:pt x="9207" y="20160"/>
                    <a:pt x="9277" y="20280"/>
                  </a:cubicBezTo>
                  <a:cubicBezTo>
                    <a:pt x="9277" y="20400"/>
                    <a:pt x="9348" y="20520"/>
                    <a:pt x="9348" y="20640"/>
                  </a:cubicBezTo>
                  <a:cubicBezTo>
                    <a:pt x="9348" y="20640"/>
                    <a:pt x="9277" y="20760"/>
                    <a:pt x="9277" y="20760"/>
                  </a:cubicBezTo>
                  <a:cubicBezTo>
                    <a:pt x="9277" y="20880"/>
                    <a:pt x="9136" y="20880"/>
                    <a:pt x="9136" y="20760"/>
                  </a:cubicBezTo>
                  <a:cubicBezTo>
                    <a:pt x="9065" y="20760"/>
                    <a:pt x="9065" y="20640"/>
                    <a:pt x="9065" y="20640"/>
                  </a:cubicBezTo>
                  <a:cubicBezTo>
                    <a:pt x="8994" y="20520"/>
                    <a:pt x="8923" y="20280"/>
                    <a:pt x="8923" y="20160"/>
                  </a:cubicBezTo>
                  <a:cubicBezTo>
                    <a:pt x="8923" y="20040"/>
                    <a:pt x="8923" y="19800"/>
                    <a:pt x="8923" y="19680"/>
                  </a:cubicBezTo>
                  <a:cubicBezTo>
                    <a:pt x="8994" y="19560"/>
                    <a:pt x="9065" y="19320"/>
                    <a:pt x="9065" y="19200"/>
                  </a:cubicBezTo>
                  <a:cubicBezTo>
                    <a:pt x="9065" y="19080"/>
                    <a:pt x="9136" y="18960"/>
                    <a:pt x="9065" y="18840"/>
                  </a:cubicBezTo>
                  <a:cubicBezTo>
                    <a:pt x="9065" y="18840"/>
                    <a:pt x="9065" y="18720"/>
                    <a:pt x="8994" y="18600"/>
                  </a:cubicBezTo>
                  <a:cubicBezTo>
                    <a:pt x="8994" y="18600"/>
                    <a:pt x="8782" y="18480"/>
                    <a:pt x="8782" y="18360"/>
                  </a:cubicBezTo>
                  <a:cubicBezTo>
                    <a:pt x="8782" y="18360"/>
                    <a:pt x="8782" y="18120"/>
                    <a:pt x="8782" y="18120"/>
                  </a:cubicBezTo>
                  <a:cubicBezTo>
                    <a:pt x="8782" y="18000"/>
                    <a:pt x="8852" y="17880"/>
                    <a:pt x="8852" y="17880"/>
                  </a:cubicBezTo>
                  <a:cubicBezTo>
                    <a:pt x="8923" y="17760"/>
                    <a:pt x="8994" y="17760"/>
                    <a:pt x="9065" y="17760"/>
                  </a:cubicBezTo>
                  <a:cubicBezTo>
                    <a:pt x="9136" y="17640"/>
                    <a:pt x="9207" y="17640"/>
                    <a:pt x="9207" y="17520"/>
                  </a:cubicBezTo>
                  <a:cubicBezTo>
                    <a:pt x="9277" y="17400"/>
                    <a:pt x="9348" y="17160"/>
                    <a:pt x="9348" y="17040"/>
                  </a:cubicBezTo>
                  <a:cubicBezTo>
                    <a:pt x="9348" y="16920"/>
                    <a:pt x="9277" y="16800"/>
                    <a:pt x="9277" y="16800"/>
                  </a:cubicBezTo>
                  <a:cubicBezTo>
                    <a:pt x="9207" y="16680"/>
                    <a:pt x="9065" y="16560"/>
                    <a:pt x="8994" y="16680"/>
                  </a:cubicBezTo>
                  <a:cubicBezTo>
                    <a:pt x="8923" y="16680"/>
                    <a:pt x="8923" y="16920"/>
                    <a:pt x="8923" y="17040"/>
                  </a:cubicBezTo>
                  <a:cubicBezTo>
                    <a:pt x="8923" y="17160"/>
                    <a:pt x="8923" y="17400"/>
                    <a:pt x="8923" y="17400"/>
                  </a:cubicBezTo>
                  <a:cubicBezTo>
                    <a:pt x="8923" y="17520"/>
                    <a:pt x="8852" y="17520"/>
                    <a:pt x="8782" y="17640"/>
                  </a:cubicBezTo>
                  <a:cubicBezTo>
                    <a:pt x="8711" y="17640"/>
                    <a:pt x="8640" y="17760"/>
                    <a:pt x="8569" y="17760"/>
                  </a:cubicBezTo>
                  <a:cubicBezTo>
                    <a:pt x="8498" y="17880"/>
                    <a:pt x="8357" y="17760"/>
                    <a:pt x="8286" y="17640"/>
                  </a:cubicBezTo>
                  <a:cubicBezTo>
                    <a:pt x="8286" y="17640"/>
                    <a:pt x="8215" y="17400"/>
                    <a:pt x="8215" y="17280"/>
                  </a:cubicBezTo>
                  <a:cubicBezTo>
                    <a:pt x="8144" y="17280"/>
                    <a:pt x="8073" y="17280"/>
                    <a:pt x="8073" y="17160"/>
                  </a:cubicBezTo>
                  <a:cubicBezTo>
                    <a:pt x="8003" y="17160"/>
                    <a:pt x="8003" y="16920"/>
                    <a:pt x="8073" y="16800"/>
                  </a:cubicBezTo>
                  <a:cubicBezTo>
                    <a:pt x="8073" y="16800"/>
                    <a:pt x="8073" y="16680"/>
                    <a:pt x="8144" y="16680"/>
                  </a:cubicBezTo>
                  <a:cubicBezTo>
                    <a:pt x="8144" y="16560"/>
                    <a:pt x="8215" y="16560"/>
                    <a:pt x="8286" y="16560"/>
                  </a:cubicBezTo>
                  <a:cubicBezTo>
                    <a:pt x="8286" y="16560"/>
                    <a:pt x="8286" y="16320"/>
                    <a:pt x="8286" y="16200"/>
                  </a:cubicBezTo>
                  <a:cubicBezTo>
                    <a:pt x="8215" y="16200"/>
                    <a:pt x="8144" y="16200"/>
                    <a:pt x="8073" y="16200"/>
                  </a:cubicBezTo>
                  <a:cubicBezTo>
                    <a:pt x="8003" y="16320"/>
                    <a:pt x="7932" y="16320"/>
                    <a:pt x="7861" y="16440"/>
                  </a:cubicBezTo>
                  <a:cubicBezTo>
                    <a:pt x="7861" y="16440"/>
                    <a:pt x="7932" y="16680"/>
                    <a:pt x="7861" y="16680"/>
                  </a:cubicBezTo>
                  <a:cubicBezTo>
                    <a:pt x="7861" y="16800"/>
                    <a:pt x="7719" y="17040"/>
                    <a:pt x="7649" y="17040"/>
                  </a:cubicBezTo>
                  <a:cubicBezTo>
                    <a:pt x="7578" y="17040"/>
                    <a:pt x="7365" y="17040"/>
                    <a:pt x="7294" y="17040"/>
                  </a:cubicBezTo>
                  <a:cubicBezTo>
                    <a:pt x="7224" y="17040"/>
                    <a:pt x="7082" y="16920"/>
                    <a:pt x="7082" y="16680"/>
                  </a:cubicBezTo>
                  <a:cubicBezTo>
                    <a:pt x="7011" y="16560"/>
                    <a:pt x="7011" y="16200"/>
                    <a:pt x="6940" y="16080"/>
                  </a:cubicBezTo>
                  <a:cubicBezTo>
                    <a:pt x="6870" y="15960"/>
                    <a:pt x="6728" y="15840"/>
                    <a:pt x="6657" y="15720"/>
                  </a:cubicBezTo>
                  <a:cubicBezTo>
                    <a:pt x="6586" y="15720"/>
                    <a:pt x="6445" y="15720"/>
                    <a:pt x="6374" y="15720"/>
                  </a:cubicBezTo>
                  <a:cubicBezTo>
                    <a:pt x="6303" y="15720"/>
                    <a:pt x="6090" y="15840"/>
                    <a:pt x="6020" y="15720"/>
                  </a:cubicBezTo>
                  <a:cubicBezTo>
                    <a:pt x="5949" y="15720"/>
                    <a:pt x="5878" y="15480"/>
                    <a:pt x="5807" y="15480"/>
                  </a:cubicBezTo>
                  <a:cubicBezTo>
                    <a:pt x="5736" y="15480"/>
                    <a:pt x="5595" y="15360"/>
                    <a:pt x="5524" y="15480"/>
                  </a:cubicBezTo>
                  <a:cubicBezTo>
                    <a:pt x="5524" y="15480"/>
                    <a:pt x="5524" y="15600"/>
                    <a:pt x="5524" y="15720"/>
                  </a:cubicBezTo>
                  <a:cubicBezTo>
                    <a:pt x="5453" y="15720"/>
                    <a:pt x="5241" y="15720"/>
                    <a:pt x="5170" y="15600"/>
                  </a:cubicBezTo>
                  <a:cubicBezTo>
                    <a:pt x="5099" y="15600"/>
                    <a:pt x="5028" y="15360"/>
                    <a:pt x="4957" y="15240"/>
                  </a:cubicBezTo>
                  <a:cubicBezTo>
                    <a:pt x="4887" y="15240"/>
                    <a:pt x="4816" y="15000"/>
                    <a:pt x="4745" y="14880"/>
                  </a:cubicBezTo>
                  <a:cubicBezTo>
                    <a:pt x="4745" y="14760"/>
                    <a:pt x="4887" y="14520"/>
                    <a:pt x="4887" y="14280"/>
                  </a:cubicBezTo>
                  <a:cubicBezTo>
                    <a:pt x="4816" y="14280"/>
                    <a:pt x="4674" y="14160"/>
                    <a:pt x="4674" y="14160"/>
                  </a:cubicBezTo>
                  <a:cubicBezTo>
                    <a:pt x="4603" y="14040"/>
                    <a:pt x="4603" y="13920"/>
                    <a:pt x="4532" y="13800"/>
                  </a:cubicBezTo>
                  <a:cubicBezTo>
                    <a:pt x="4462" y="13800"/>
                    <a:pt x="4320" y="13800"/>
                    <a:pt x="4249" y="13920"/>
                  </a:cubicBezTo>
                  <a:cubicBezTo>
                    <a:pt x="4178" y="14040"/>
                    <a:pt x="4320" y="14400"/>
                    <a:pt x="4249" y="14520"/>
                  </a:cubicBezTo>
                  <a:cubicBezTo>
                    <a:pt x="4249" y="14520"/>
                    <a:pt x="4108" y="14520"/>
                    <a:pt x="4108" y="14520"/>
                  </a:cubicBezTo>
                  <a:cubicBezTo>
                    <a:pt x="4037" y="14520"/>
                    <a:pt x="3824" y="14280"/>
                    <a:pt x="3753" y="14160"/>
                  </a:cubicBezTo>
                  <a:cubicBezTo>
                    <a:pt x="3683" y="14160"/>
                    <a:pt x="3541" y="13920"/>
                    <a:pt x="3541" y="13800"/>
                  </a:cubicBezTo>
                  <a:cubicBezTo>
                    <a:pt x="3541" y="13680"/>
                    <a:pt x="3541" y="13440"/>
                    <a:pt x="3541" y="13440"/>
                  </a:cubicBezTo>
                  <a:cubicBezTo>
                    <a:pt x="3470" y="13320"/>
                    <a:pt x="3399" y="13320"/>
                    <a:pt x="3329" y="13440"/>
                  </a:cubicBezTo>
                  <a:cubicBezTo>
                    <a:pt x="3329" y="13440"/>
                    <a:pt x="3329" y="13680"/>
                    <a:pt x="3329" y="13800"/>
                  </a:cubicBezTo>
                  <a:cubicBezTo>
                    <a:pt x="3329" y="13800"/>
                    <a:pt x="3187" y="13800"/>
                    <a:pt x="3116" y="13800"/>
                  </a:cubicBezTo>
                  <a:cubicBezTo>
                    <a:pt x="3116" y="13920"/>
                    <a:pt x="3045" y="14040"/>
                    <a:pt x="3045" y="14040"/>
                  </a:cubicBezTo>
                  <a:cubicBezTo>
                    <a:pt x="3045" y="14160"/>
                    <a:pt x="3116" y="14280"/>
                    <a:pt x="3116" y="14520"/>
                  </a:cubicBezTo>
                  <a:cubicBezTo>
                    <a:pt x="3116" y="14520"/>
                    <a:pt x="3116" y="14760"/>
                    <a:pt x="3116" y="14880"/>
                  </a:cubicBezTo>
                  <a:cubicBezTo>
                    <a:pt x="3116" y="15000"/>
                    <a:pt x="3045" y="15000"/>
                    <a:pt x="2974" y="15120"/>
                  </a:cubicBezTo>
                  <a:cubicBezTo>
                    <a:pt x="2904" y="15120"/>
                    <a:pt x="2762" y="15000"/>
                    <a:pt x="2691" y="15000"/>
                  </a:cubicBezTo>
                  <a:cubicBezTo>
                    <a:pt x="2620" y="15120"/>
                    <a:pt x="2550" y="15240"/>
                    <a:pt x="2479" y="15240"/>
                  </a:cubicBezTo>
                  <a:cubicBezTo>
                    <a:pt x="2408" y="15240"/>
                    <a:pt x="2337" y="15000"/>
                    <a:pt x="2266" y="15000"/>
                  </a:cubicBezTo>
                  <a:cubicBezTo>
                    <a:pt x="2266" y="15000"/>
                    <a:pt x="2054" y="15000"/>
                    <a:pt x="2054" y="14880"/>
                  </a:cubicBezTo>
                  <a:cubicBezTo>
                    <a:pt x="1983" y="14760"/>
                    <a:pt x="2054" y="14520"/>
                    <a:pt x="2125" y="14280"/>
                  </a:cubicBezTo>
                  <a:cubicBezTo>
                    <a:pt x="2125" y="14280"/>
                    <a:pt x="2337" y="14160"/>
                    <a:pt x="2337" y="14040"/>
                  </a:cubicBezTo>
                  <a:cubicBezTo>
                    <a:pt x="2337" y="13920"/>
                    <a:pt x="2266" y="13680"/>
                    <a:pt x="2266" y="13560"/>
                  </a:cubicBezTo>
                  <a:cubicBezTo>
                    <a:pt x="2125" y="13440"/>
                    <a:pt x="2054" y="13200"/>
                    <a:pt x="1983" y="13200"/>
                  </a:cubicBezTo>
                  <a:cubicBezTo>
                    <a:pt x="1912" y="13200"/>
                    <a:pt x="1770" y="13440"/>
                    <a:pt x="1700" y="13320"/>
                  </a:cubicBezTo>
                  <a:cubicBezTo>
                    <a:pt x="1700" y="13320"/>
                    <a:pt x="1700" y="13320"/>
                    <a:pt x="1700" y="13200"/>
                  </a:cubicBezTo>
                  <a:cubicBezTo>
                    <a:pt x="1629" y="13080"/>
                    <a:pt x="1487" y="12840"/>
                    <a:pt x="1487" y="12720"/>
                  </a:cubicBezTo>
                  <a:cubicBezTo>
                    <a:pt x="1487" y="12720"/>
                    <a:pt x="1558" y="12480"/>
                    <a:pt x="1558" y="12360"/>
                  </a:cubicBezTo>
                  <a:cubicBezTo>
                    <a:pt x="1558" y="12240"/>
                    <a:pt x="1487" y="12000"/>
                    <a:pt x="1416" y="11880"/>
                  </a:cubicBezTo>
                  <a:cubicBezTo>
                    <a:pt x="1346" y="11760"/>
                    <a:pt x="1204" y="11760"/>
                    <a:pt x="1062" y="11640"/>
                  </a:cubicBezTo>
                  <a:cubicBezTo>
                    <a:pt x="991" y="11640"/>
                    <a:pt x="850" y="11760"/>
                    <a:pt x="779" y="11640"/>
                  </a:cubicBezTo>
                  <a:cubicBezTo>
                    <a:pt x="708" y="11640"/>
                    <a:pt x="637" y="11520"/>
                    <a:pt x="567" y="11520"/>
                  </a:cubicBezTo>
                  <a:cubicBezTo>
                    <a:pt x="496" y="11520"/>
                    <a:pt x="354" y="11520"/>
                    <a:pt x="354" y="11520"/>
                  </a:cubicBezTo>
                  <a:cubicBezTo>
                    <a:pt x="283" y="11520"/>
                    <a:pt x="142" y="11400"/>
                    <a:pt x="142" y="11280"/>
                  </a:cubicBezTo>
                  <a:cubicBezTo>
                    <a:pt x="142" y="11040"/>
                    <a:pt x="354" y="10800"/>
                    <a:pt x="425" y="10800"/>
                  </a:cubicBezTo>
                  <a:cubicBezTo>
                    <a:pt x="567" y="10680"/>
                    <a:pt x="921" y="10680"/>
                    <a:pt x="1062" y="10680"/>
                  </a:cubicBezTo>
                  <a:cubicBezTo>
                    <a:pt x="1204" y="10680"/>
                    <a:pt x="1346" y="10680"/>
                    <a:pt x="1346" y="10680"/>
                  </a:cubicBezTo>
                  <a:cubicBezTo>
                    <a:pt x="1487" y="10680"/>
                    <a:pt x="1770" y="10680"/>
                    <a:pt x="1912" y="10680"/>
                  </a:cubicBezTo>
                  <a:cubicBezTo>
                    <a:pt x="1983" y="10680"/>
                    <a:pt x="2125" y="10440"/>
                    <a:pt x="2266" y="10440"/>
                  </a:cubicBezTo>
                  <a:cubicBezTo>
                    <a:pt x="2337" y="10440"/>
                    <a:pt x="2479" y="10560"/>
                    <a:pt x="2550" y="10560"/>
                  </a:cubicBezTo>
                  <a:cubicBezTo>
                    <a:pt x="2550" y="10680"/>
                    <a:pt x="2691" y="10680"/>
                    <a:pt x="2691" y="10560"/>
                  </a:cubicBezTo>
                  <a:cubicBezTo>
                    <a:pt x="2762" y="10440"/>
                    <a:pt x="2762" y="9960"/>
                    <a:pt x="2762" y="9840"/>
                  </a:cubicBezTo>
                  <a:cubicBezTo>
                    <a:pt x="2762" y="9600"/>
                    <a:pt x="2762" y="9240"/>
                    <a:pt x="2691" y="9120"/>
                  </a:cubicBezTo>
                  <a:cubicBezTo>
                    <a:pt x="2620" y="9000"/>
                    <a:pt x="2408" y="9000"/>
                    <a:pt x="2337" y="8880"/>
                  </a:cubicBezTo>
                  <a:cubicBezTo>
                    <a:pt x="2266" y="8880"/>
                    <a:pt x="2125" y="8640"/>
                    <a:pt x="2054" y="8520"/>
                  </a:cubicBezTo>
                  <a:cubicBezTo>
                    <a:pt x="2054" y="8520"/>
                    <a:pt x="1912" y="8400"/>
                    <a:pt x="1841" y="8400"/>
                  </a:cubicBezTo>
                  <a:cubicBezTo>
                    <a:pt x="1770" y="8400"/>
                    <a:pt x="1700" y="8400"/>
                    <a:pt x="1629" y="8520"/>
                  </a:cubicBezTo>
                  <a:cubicBezTo>
                    <a:pt x="1629" y="8520"/>
                    <a:pt x="1629" y="8760"/>
                    <a:pt x="1629" y="8760"/>
                  </a:cubicBezTo>
                  <a:cubicBezTo>
                    <a:pt x="1629" y="8880"/>
                    <a:pt x="1558" y="9120"/>
                    <a:pt x="1487" y="9240"/>
                  </a:cubicBezTo>
                  <a:cubicBezTo>
                    <a:pt x="1487" y="9240"/>
                    <a:pt x="1346" y="9360"/>
                    <a:pt x="1275" y="9360"/>
                  </a:cubicBezTo>
                  <a:cubicBezTo>
                    <a:pt x="1204" y="9360"/>
                    <a:pt x="1204" y="9120"/>
                    <a:pt x="1204" y="9000"/>
                  </a:cubicBezTo>
                  <a:cubicBezTo>
                    <a:pt x="1204" y="8880"/>
                    <a:pt x="1133" y="8760"/>
                    <a:pt x="1204" y="8640"/>
                  </a:cubicBezTo>
                  <a:cubicBezTo>
                    <a:pt x="1204" y="8520"/>
                    <a:pt x="1346" y="8520"/>
                    <a:pt x="1346" y="8280"/>
                  </a:cubicBezTo>
                  <a:cubicBezTo>
                    <a:pt x="1346" y="8280"/>
                    <a:pt x="1275" y="8160"/>
                    <a:pt x="1275" y="8160"/>
                  </a:cubicBezTo>
                  <a:cubicBezTo>
                    <a:pt x="1204" y="8040"/>
                    <a:pt x="1062" y="8160"/>
                    <a:pt x="1062" y="8160"/>
                  </a:cubicBezTo>
                  <a:cubicBezTo>
                    <a:pt x="991" y="8040"/>
                    <a:pt x="991" y="7920"/>
                    <a:pt x="991" y="7800"/>
                  </a:cubicBezTo>
                  <a:cubicBezTo>
                    <a:pt x="991" y="7680"/>
                    <a:pt x="1204" y="7680"/>
                    <a:pt x="1204" y="7560"/>
                  </a:cubicBezTo>
                  <a:cubicBezTo>
                    <a:pt x="1204" y="7560"/>
                    <a:pt x="1204" y="7320"/>
                    <a:pt x="1204" y="7200"/>
                  </a:cubicBezTo>
                  <a:cubicBezTo>
                    <a:pt x="1204" y="7080"/>
                    <a:pt x="1275" y="6960"/>
                    <a:pt x="1275" y="6960"/>
                  </a:cubicBezTo>
                  <a:cubicBezTo>
                    <a:pt x="1346" y="6960"/>
                    <a:pt x="1416" y="7080"/>
                    <a:pt x="1487" y="7080"/>
                  </a:cubicBezTo>
                  <a:cubicBezTo>
                    <a:pt x="1487" y="7080"/>
                    <a:pt x="1487" y="7200"/>
                    <a:pt x="1487" y="7320"/>
                  </a:cubicBezTo>
                  <a:cubicBezTo>
                    <a:pt x="1487" y="7320"/>
                    <a:pt x="1487" y="7440"/>
                    <a:pt x="1487" y="7560"/>
                  </a:cubicBezTo>
                  <a:cubicBezTo>
                    <a:pt x="1487" y="7560"/>
                    <a:pt x="1558" y="7680"/>
                    <a:pt x="1558" y="7680"/>
                  </a:cubicBezTo>
                  <a:cubicBezTo>
                    <a:pt x="1629" y="7800"/>
                    <a:pt x="1770" y="7680"/>
                    <a:pt x="1770" y="7680"/>
                  </a:cubicBezTo>
                  <a:cubicBezTo>
                    <a:pt x="1841" y="7680"/>
                    <a:pt x="1983" y="7800"/>
                    <a:pt x="2054" y="7800"/>
                  </a:cubicBezTo>
                  <a:cubicBezTo>
                    <a:pt x="2125" y="7800"/>
                    <a:pt x="2266" y="7800"/>
                    <a:pt x="2337" y="7800"/>
                  </a:cubicBezTo>
                  <a:cubicBezTo>
                    <a:pt x="2408" y="7800"/>
                    <a:pt x="2479" y="7920"/>
                    <a:pt x="2550" y="7920"/>
                  </a:cubicBezTo>
                  <a:cubicBezTo>
                    <a:pt x="2620" y="7920"/>
                    <a:pt x="2904" y="7920"/>
                    <a:pt x="2974" y="7920"/>
                  </a:cubicBezTo>
                  <a:cubicBezTo>
                    <a:pt x="3116" y="7920"/>
                    <a:pt x="3329" y="8040"/>
                    <a:pt x="3399" y="7920"/>
                  </a:cubicBezTo>
                  <a:cubicBezTo>
                    <a:pt x="3470" y="7920"/>
                    <a:pt x="3399" y="7680"/>
                    <a:pt x="3399" y="7680"/>
                  </a:cubicBezTo>
                  <a:cubicBezTo>
                    <a:pt x="3329" y="7560"/>
                    <a:pt x="3187" y="7560"/>
                    <a:pt x="3116" y="7440"/>
                  </a:cubicBezTo>
                  <a:cubicBezTo>
                    <a:pt x="3116" y="7440"/>
                    <a:pt x="2974" y="7440"/>
                    <a:pt x="2904" y="7440"/>
                  </a:cubicBezTo>
                  <a:cubicBezTo>
                    <a:pt x="2833" y="7440"/>
                    <a:pt x="2833" y="7200"/>
                    <a:pt x="2762" y="7200"/>
                  </a:cubicBezTo>
                  <a:cubicBezTo>
                    <a:pt x="2762" y="7080"/>
                    <a:pt x="2620" y="7080"/>
                    <a:pt x="2620" y="7080"/>
                  </a:cubicBezTo>
                  <a:cubicBezTo>
                    <a:pt x="2550" y="6960"/>
                    <a:pt x="2479" y="7080"/>
                    <a:pt x="2408" y="7080"/>
                  </a:cubicBezTo>
                  <a:cubicBezTo>
                    <a:pt x="2337" y="7200"/>
                    <a:pt x="2195" y="7200"/>
                    <a:pt x="2125" y="7200"/>
                  </a:cubicBezTo>
                  <a:cubicBezTo>
                    <a:pt x="2054" y="7200"/>
                    <a:pt x="1912" y="7080"/>
                    <a:pt x="1912" y="6960"/>
                  </a:cubicBezTo>
                  <a:cubicBezTo>
                    <a:pt x="1912" y="6960"/>
                    <a:pt x="1912" y="6720"/>
                    <a:pt x="1983" y="6720"/>
                  </a:cubicBezTo>
                  <a:cubicBezTo>
                    <a:pt x="1983" y="6720"/>
                    <a:pt x="2054" y="6720"/>
                    <a:pt x="2125" y="6720"/>
                  </a:cubicBezTo>
                  <a:cubicBezTo>
                    <a:pt x="2195" y="6720"/>
                    <a:pt x="2337" y="6480"/>
                    <a:pt x="2408" y="6360"/>
                  </a:cubicBezTo>
                  <a:cubicBezTo>
                    <a:pt x="2479" y="6360"/>
                    <a:pt x="2620" y="6480"/>
                    <a:pt x="2620" y="6360"/>
                  </a:cubicBezTo>
                  <a:cubicBezTo>
                    <a:pt x="2691" y="6360"/>
                    <a:pt x="2904" y="6240"/>
                    <a:pt x="2904" y="6120"/>
                  </a:cubicBezTo>
                  <a:cubicBezTo>
                    <a:pt x="2974" y="6120"/>
                    <a:pt x="2974" y="6000"/>
                    <a:pt x="2904" y="5880"/>
                  </a:cubicBezTo>
                  <a:cubicBezTo>
                    <a:pt x="2904" y="5880"/>
                    <a:pt x="2762" y="5880"/>
                    <a:pt x="2691" y="5880"/>
                  </a:cubicBezTo>
                  <a:cubicBezTo>
                    <a:pt x="2691" y="5880"/>
                    <a:pt x="2620" y="6000"/>
                    <a:pt x="2620" y="6000"/>
                  </a:cubicBezTo>
                  <a:cubicBezTo>
                    <a:pt x="2550" y="6120"/>
                    <a:pt x="2408" y="6000"/>
                    <a:pt x="2337" y="6120"/>
                  </a:cubicBezTo>
                  <a:cubicBezTo>
                    <a:pt x="2266" y="6120"/>
                    <a:pt x="2125" y="6120"/>
                    <a:pt x="2054" y="6120"/>
                  </a:cubicBezTo>
                  <a:cubicBezTo>
                    <a:pt x="1983" y="6120"/>
                    <a:pt x="1912" y="6240"/>
                    <a:pt x="1841" y="6240"/>
                  </a:cubicBezTo>
                  <a:cubicBezTo>
                    <a:pt x="1770" y="6240"/>
                    <a:pt x="1700" y="6360"/>
                    <a:pt x="1629" y="6360"/>
                  </a:cubicBezTo>
                  <a:cubicBezTo>
                    <a:pt x="1558" y="6360"/>
                    <a:pt x="1416" y="6360"/>
                    <a:pt x="1346" y="6360"/>
                  </a:cubicBezTo>
                  <a:cubicBezTo>
                    <a:pt x="1275" y="6480"/>
                    <a:pt x="1204" y="6600"/>
                    <a:pt x="1204" y="6600"/>
                  </a:cubicBezTo>
                  <a:cubicBezTo>
                    <a:pt x="1062" y="6600"/>
                    <a:pt x="991" y="6720"/>
                    <a:pt x="921" y="6720"/>
                  </a:cubicBezTo>
                  <a:cubicBezTo>
                    <a:pt x="850" y="6720"/>
                    <a:pt x="708" y="6600"/>
                    <a:pt x="637" y="6600"/>
                  </a:cubicBezTo>
                  <a:cubicBezTo>
                    <a:pt x="567" y="6600"/>
                    <a:pt x="496" y="6600"/>
                    <a:pt x="496" y="6600"/>
                  </a:cubicBezTo>
                  <a:cubicBezTo>
                    <a:pt x="425" y="6720"/>
                    <a:pt x="425" y="6840"/>
                    <a:pt x="354" y="6960"/>
                  </a:cubicBezTo>
                  <a:cubicBezTo>
                    <a:pt x="354" y="6960"/>
                    <a:pt x="142" y="6960"/>
                    <a:pt x="142" y="6960"/>
                  </a:cubicBezTo>
                  <a:cubicBezTo>
                    <a:pt x="71" y="6960"/>
                    <a:pt x="0" y="6720"/>
                    <a:pt x="0" y="6720"/>
                  </a:cubicBezTo>
                  <a:cubicBezTo>
                    <a:pt x="0" y="6480"/>
                    <a:pt x="0" y="6120"/>
                    <a:pt x="0" y="5880"/>
                  </a:cubicBezTo>
                  <a:cubicBezTo>
                    <a:pt x="0" y="5760"/>
                    <a:pt x="0" y="5520"/>
                    <a:pt x="71" y="5400"/>
                  </a:cubicBezTo>
                  <a:cubicBezTo>
                    <a:pt x="71" y="5400"/>
                    <a:pt x="212" y="5280"/>
                    <a:pt x="283" y="5280"/>
                  </a:cubicBezTo>
                  <a:cubicBezTo>
                    <a:pt x="283" y="5160"/>
                    <a:pt x="283" y="5040"/>
                    <a:pt x="283" y="4920"/>
                  </a:cubicBezTo>
                  <a:cubicBezTo>
                    <a:pt x="283" y="4920"/>
                    <a:pt x="142" y="4680"/>
                    <a:pt x="142" y="4560"/>
                  </a:cubicBezTo>
                  <a:cubicBezTo>
                    <a:pt x="212" y="4320"/>
                    <a:pt x="283" y="4080"/>
                    <a:pt x="354" y="3960"/>
                  </a:cubicBezTo>
                  <a:cubicBezTo>
                    <a:pt x="354" y="3840"/>
                    <a:pt x="354" y="3600"/>
                    <a:pt x="425" y="3600"/>
                  </a:cubicBezTo>
                  <a:cubicBezTo>
                    <a:pt x="496" y="3480"/>
                    <a:pt x="637" y="3600"/>
                    <a:pt x="708" y="3600"/>
                  </a:cubicBezTo>
                  <a:cubicBezTo>
                    <a:pt x="779" y="3600"/>
                    <a:pt x="850" y="3480"/>
                    <a:pt x="850" y="3480"/>
                  </a:cubicBezTo>
                  <a:cubicBezTo>
                    <a:pt x="921" y="3480"/>
                    <a:pt x="1062" y="3480"/>
                    <a:pt x="1133" y="3480"/>
                  </a:cubicBezTo>
                  <a:cubicBezTo>
                    <a:pt x="1204" y="3360"/>
                    <a:pt x="1133" y="3240"/>
                    <a:pt x="1204" y="3120"/>
                  </a:cubicBezTo>
                  <a:cubicBezTo>
                    <a:pt x="1204" y="3120"/>
                    <a:pt x="1346" y="3240"/>
                    <a:pt x="1346" y="3120"/>
                  </a:cubicBezTo>
                  <a:cubicBezTo>
                    <a:pt x="1416" y="3120"/>
                    <a:pt x="1487" y="2880"/>
                    <a:pt x="1487" y="2880"/>
                  </a:cubicBezTo>
                  <a:cubicBezTo>
                    <a:pt x="1558" y="2760"/>
                    <a:pt x="1700" y="2760"/>
                    <a:pt x="1700" y="2760"/>
                  </a:cubicBezTo>
                  <a:cubicBezTo>
                    <a:pt x="1770" y="2760"/>
                    <a:pt x="1841" y="2880"/>
                    <a:pt x="1912" y="2880"/>
                  </a:cubicBezTo>
                  <a:cubicBezTo>
                    <a:pt x="1983" y="2880"/>
                    <a:pt x="2125" y="2760"/>
                    <a:pt x="2125" y="2760"/>
                  </a:cubicBezTo>
                  <a:cubicBezTo>
                    <a:pt x="2266" y="2640"/>
                    <a:pt x="2408" y="2760"/>
                    <a:pt x="2479" y="2760"/>
                  </a:cubicBezTo>
                  <a:cubicBezTo>
                    <a:pt x="2550" y="2640"/>
                    <a:pt x="2479" y="2280"/>
                    <a:pt x="2550" y="2160"/>
                  </a:cubicBezTo>
                  <a:cubicBezTo>
                    <a:pt x="2620" y="2160"/>
                    <a:pt x="2762" y="2160"/>
                    <a:pt x="2762" y="2160"/>
                  </a:cubicBezTo>
                  <a:cubicBezTo>
                    <a:pt x="2833" y="2160"/>
                    <a:pt x="2904" y="2280"/>
                    <a:pt x="2904" y="2400"/>
                  </a:cubicBezTo>
                  <a:cubicBezTo>
                    <a:pt x="2974" y="2520"/>
                    <a:pt x="2904" y="2640"/>
                    <a:pt x="2904" y="2760"/>
                  </a:cubicBezTo>
                  <a:cubicBezTo>
                    <a:pt x="2974" y="2760"/>
                    <a:pt x="3045" y="2760"/>
                    <a:pt x="3116" y="2760"/>
                  </a:cubicBezTo>
                  <a:cubicBezTo>
                    <a:pt x="3116" y="2760"/>
                    <a:pt x="3116" y="2640"/>
                    <a:pt x="3187" y="2640"/>
                  </a:cubicBezTo>
                  <a:cubicBezTo>
                    <a:pt x="3187" y="2640"/>
                    <a:pt x="3329" y="2640"/>
                    <a:pt x="3399" y="2640"/>
                  </a:cubicBezTo>
                  <a:cubicBezTo>
                    <a:pt x="3470" y="2640"/>
                    <a:pt x="3612" y="2640"/>
                    <a:pt x="3683" y="2520"/>
                  </a:cubicBezTo>
                  <a:cubicBezTo>
                    <a:pt x="3683" y="2400"/>
                    <a:pt x="3612" y="2160"/>
                    <a:pt x="3683" y="2160"/>
                  </a:cubicBezTo>
                  <a:cubicBezTo>
                    <a:pt x="3683" y="2040"/>
                    <a:pt x="3753" y="2160"/>
                    <a:pt x="3824" y="2160"/>
                  </a:cubicBezTo>
                  <a:cubicBezTo>
                    <a:pt x="3895" y="2160"/>
                    <a:pt x="4108" y="2160"/>
                    <a:pt x="4178" y="2160"/>
                  </a:cubicBezTo>
                  <a:cubicBezTo>
                    <a:pt x="4249" y="2160"/>
                    <a:pt x="4391" y="2280"/>
                    <a:pt x="4462" y="2160"/>
                  </a:cubicBezTo>
                  <a:cubicBezTo>
                    <a:pt x="4532" y="2160"/>
                    <a:pt x="4532" y="1920"/>
                    <a:pt x="4603" y="1800"/>
                  </a:cubicBezTo>
                  <a:cubicBezTo>
                    <a:pt x="4674" y="1800"/>
                    <a:pt x="4887" y="1560"/>
                    <a:pt x="4957" y="1680"/>
                  </a:cubicBezTo>
                  <a:cubicBezTo>
                    <a:pt x="4957" y="1800"/>
                    <a:pt x="4957" y="2040"/>
                    <a:pt x="4957" y="2160"/>
                  </a:cubicBezTo>
                  <a:cubicBezTo>
                    <a:pt x="4957" y="2280"/>
                    <a:pt x="4887" y="2400"/>
                    <a:pt x="4957" y="2520"/>
                  </a:cubicBezTo>
                  <a:cubicBezTo>
                    <a:pt x="4957" y="2640"/>
                    <a:pt x="5170" y="2520"/>
                    <a:pt x="5241" y="2640"/>
                  </a:cubicBezTo>
                  <a:cubicBezTo>
                    <a:pt x="5311" y="2640"/>
                    <a:pt x="5524" y="2640"/>
                    <a:pt x="5524" y="2760"/>
                  </a:cubicBezTo>
                  <a:cubicBezTo>
                    <a:pt x="5524" y="2880"/>
                    <a:pt x="5453" y="2880"/>
                    <a:pt x="5453" y="3000"/>
                  </a:cubicBezTo>
                  <a:cubicBezTo>
                    <a:pt x="5453" y="3120"/>
                    <a:pt x="5453" y="3240"/>
                    <a:pt x="5453" y="3240"/>
                  </a:cubicBezTo>
                  <a:cubicBezTo>
                    <a:pt x="5453" y="3360"/>
                    <a:pt x="5524" y="3360"/>
                    <a:pt x="5524" y="3480"/>
                  </a:cubicBezTo>
                  <a:cubicBezTo>
                    <a:pt x="5595" y="3480"/>
                    <a:pt x="5736" y="3360"/>
                    <a:pt x="5736" y="3240"/>
                  </a:cubicBezTo>
                  <a:cubicBezTo>
                    <a:pt x="5807" y="3120"/>
                    <a:pt x="5736" y="3000"/>
                    <a:pt x="5736" y="2880"/>
                  </a:cubicBezTo>
                  <a:cubicBezTo>
                    <a:pt x="5736" y="2760"/>
                    <a:pt x="5595" y="2640"/>
                    <a:pt x="5595" y="2400"/>
                  </a:cubicBezTo>
                  <a:cubicBezTo>
                    <a:pt x="5595" y="2280"/>
                    <a:pt x="5736" y="2040"/>
                    <a:pt x="5807" y="1920"/>
                  </a:cubicBezTo>
                  <a:cubicBezTo>
                    <a:pt x="5878" y="1920"/>
                    <a:pt x="6020" y="1920"/>
                    <a:pt x="6090" y="1920"/>
                  </a:cubicBezTo>
                  <a:cubicBezTo>
                    <a:pt x="6161" y="1920"/>
                    <a:pt x="6303" y="1920"/>
                    <a:pt x="6303" y="2040"/>
                  </a:cubicBezTo>
                  <a:cubicBezTo>
                    <a:pt x="6303" y="2040"/>
                    <a:pt x="6374" y="2160"/>
                    <a:pt x="6445" y="2280"/>
                  </a:cubicBezTo>
                  <a:cubicBezTo>
                    <a:pt x="6515" y="2280"/>
                    <a:pt x="6728" y="2160"/>
                    <a:pt x="6799" y="2160"/>
                  </a:cubicBezTo>
                  <a:cubicBezTo>
                    <a:pt x="6799" y="2280"/>
                    <a:pt x="6799" y="2520"/>
                    <a:pt x="6870" y="2640"/>
                  </a:cubicBezTo>
                  <a:cubicBezTo>
                    <a:pt x="6940" y="2640"/>
                    <a:pt x="7011" y="2640"/>
                    <a:pt x="7082" y="2640"/>
                  </a:cubicBezTo>
                  <a:cubicBezTo>
                    <a:pt x="7082" y="2520"/>
                    <a:pt x="7082" y="2400"/>
                    <a:pt x="7082" y="2400"/>
                  </a:cubicBezTo>
                  <a:cubicBezTo>
                    <a:pt x="7082" y="2280"/>
                    <a:pt x="7153" y="2040"/>
                    <a:pt x="7224" y="1920"/>
                  </a:cubicBezTo>
                  <a:cubicBezTo>
                    <a:pt x="7294" y="1920"/>
                    <a:pt x="7436" y="1920"/>
                    <a:pt x="7436" y="1800"/>
                  </a:cubicBezTo>
                  <a:cubicBezTo>
                    <a:pt x="7436" y="1800"/>
                    <a:pt x="7507" y="1680"/>
                    <a:pt x="7436" y="1560"/>
                  </a:cubicBezTo>
                  <a:cubicBezTo>
                    <a:pt x="7365" y="1560"/>
                    <a:pt x="7294" y="1560"/>
                    <a:pt x="7224" y="1440"/>
                  </a:cubicBezTo>
                  <a:cubicBezTo>
                    <a:pt x="7224" y="1320"/>
                    <a:pt x="7224" y="1200"/>
                    <a:pt x="7224" y="1080"/>
                  </a:cubicBezTo>
                  <a:cubicBezTo>
                    <a:pt x="7294" y="960"/>
                    <a:pt x="7507" y="840"/>
                    <a:pt x="7578" y="720"/>
                  </a:cubicBezTo>
                  <a:cubicBezTo>
                    <a:pt x="7578" y="720"/>
                    <a:pt x="7507" y="360"/>
                    <a:pt x="7578" y="360"/>
                  </a:cubicBezTo>
                  <a:cubicBezTo>
                    <a:pt x="7649" y="240"/>
                    <a:pt x="7790" y="240"/>
                    <a:pt x="7861" y="240"/>
                  </a:cubicBezTo>
                  <a:cubicBezTo>
                    <a:pt x="7932" y="360"/>
                    <a:pt x="8073" y="360"/>
                    <a:pt x="8073" y="480"/>
                  </a:cubicBezTo>
                  <a:cubicBezTo>
                    <a:pt x="8144" y="600"/>
                    <a:pt x="8073" y="840"/>
                    <a:pt x="8144" y="960"/>
                  </a:cubicBezTo>
                  <a:cubicBezTo>
                    <a:pt x="8144" y="960"/>
                    <a:pt x="8357" y="1080"/>
                    <a:pt x="8428" y="960"/>
                  </a:cubicBezTo>
                  <a:cubicBezTo>
                    <a:pt x="8428" y="960"/>
                    <a:pt x="8428" y="720"/>
                    <a:pt x="8498" y="600"/>
                  </a:cubicBezTo>
                  <a:cubicBezTo>
                    <a:pt x="8569" y="480"/>
                    <a:pt x="8711" y="720"/>
                    <a:pt x="8711" y="600"/>
                  </a:cubicBezTo>
                  <a:cubicBezTo>
                    <a:pt x="8782" y="600"/>
                    <a:pt x="8852" y="480"/>
                    <a:pt x="8923" y="360"/>
                  </a:cubicBezTo>
                  <a:cubicBezTo>
                    <a:pt x="8994" y="360"/>
                    <a:pt x="9207" y="360"/>
                    <a:pt x="9277" y="360"/>
                  </a:cubicBezTo>
                  <a:cubicBezTo>
                    <a:pt x="9348" y="480"/>
                    <a:pt x="9419" y="480"/>
                    <a:pt x="9419" y="600"/>
                  </a:cubicBezTo>
                  <a:cubicBezTo>
                    <a:pt x="9419" y="720"/>
                    <a:pt x="9348" y="840"/>
                    <a:pt x="9277" y="960"/>
                  </a:cubicBezTo>
                  <a:cubicBezTo>
                    <a:pt x="9277" y="960"/>
                    <a:pt x="9277" y="1200"/>
                    <a:pt x="9277" y="1200"/>
                  </a:cubicBezTo>
                  <a:cubicBezTo>
                    <a:pt x="9348" y="1320"/>
                    <a:pt x="9419" y="1320"/>
                    <a:pt x="9419" y="1320"/>
                  </a:cubicBezTo>
                  <a:cubicBezTo>
                    <a:pt x="9419" y="1320"/>
                    <a:pt x="9490" y="1200"/>
                    <a:pt x="9490" y="1080"/>
                  </a:cubicBezTo>
                  <a:cubicBezTo>
                    <a:pt x="9490" y="1080"/>
                    <a:pt x="9490" y="960"/>
                    <a:pt x="9490" y="840"/>
                  </a:cubicBezTo>
                  <a:cubicBezTo>
                    <a:pt x="9561" y="840"/>
                    <a:pt x="9702" y="720"/>
                    <a:pt x="9702" y="720"/>
                  </a:cubicBezTo>
                  <a:cubicBezTo>
                    <a:pt x="9702" y="600"/>
                    <a:pt x="9773" y="480"/>
                    <a:pt x="9773" y="360"/>
                  </a:cubicBezTo>
                  <a:cubicBezTo>
                    <a:pt x="9773" y="240"/>
                    <a:pt x="9844" y="120"/>
                    <a:pt x="9915" y="0"/>
                  </a:cubicBezTo>
                  <a:cubicBezTo>
                    <a:pt x="9986" y="0"/>
                    <a:pt x="10127" y="0"/>
                    <a:pt x="10127" y="120"/>
                  </a:cubicBezTo>
                  <a:cubicBezTo>
                    <a:pt x="10198" y="120"/>
                    <a:pt x="10127" y="360"/>
                    <a:pt x="10127" y="360"/>
                  </a:cubicBezTo>
                  <a:cubicBezTo>
                    <a:pt x="10127" y="480"/>
                    <a:pt x="10127" y="600"/>
                    <a:pt x="10056" y="720"/>
                  </a:cubicBezTo>
                  <a:cubicBezTo>
                    <a:pt x="10056" y="840"/>
                    <a:pt x="10056" y="960"/>
                    <a:pt x="10056" y="1080"/>
                  </a:cubicBezTo>
                  <a:cubicBezTo>
                    <a:pt x="10056" y="1080"/>
                    <a:pt x="10056" y="1200"/>
                    <a:pt x="10056" y="1320"/>
                  </a:cubicBezTo>
                  <a:cubicBezTo>
                    <a:pt x="10127" y="1320"/>
                    <a:pt x="10127" y="1320"/>
                    <a:pt x="10198" y="1320"/>
                  </a:cubicBezTo>
                  <a:cubicBezTo>
                    <a:pt x="10269" y="1200"/>
                    <a:pt x="10340" y="960"/>
                    <a:pt x="10410" y="960"/>
                  </a:cubicBezTo>
                  <a:cubicBezTo>
                    <a:pt x="10410" y="840"/>
                    <a:pt x="10552" y="960"/>
                    <a:pt x="10623" y="960"/>
                  </a:cubicBezTo>
                  <a:cubicBezTo>
                    <a:pt x="10694" y="1080"/>
                    <a:pt x="10694" y="1200"/>
                    <a:pt x="10623" y="1320"/>
                  </a:cubicBezTo>
                  <a:cubicBezTo>
                    <a:pt x="10623" y="1320"/>
                    <a:pt x="10481" y="1320"/>
                    <a:pt x="10410" y="1440"/>
                  </a:cubicBezTo>
                  <a:cubicBezTo>
                    <a:pt x="10410" y="1440"/>
                    <a:pt x="10481" y="1560"/>
                    <a:pt x="10481" y="1680"/>
                  </a:cubicBezTo>
                  <a:cubicBezTo>
                    <a:pt x="10481" y="1680"/>
                    <a:pt x="10481" y="1680"/>
                    <a:pt x="10552" y="1680"/>
                  </a:cubicBezTo>
                  <a:cubicBezTo>
                    <a:pt x="10552" y="1800"/>
                    <a:pt x="10765" y="1800"/>
                    <a:pt x="10835" y="1800"/>
                  </a:cubicBezTo>
                  <a:cubicBezTo>
                    <a:pt x="10835" y="1800"/>
                    <a:pt x="10906" y="1800"/>
                    <a:pt x="10906" y="1800"/>
                  </a:cubicBezTo>
                  <a:cubicBezTo>
                    <a:pt x="10977" y="1920"/>
                    <a:pt x="10977" y="2040"/>
                    <a:pt x="10977" y="2160"/>
                  </a:cubicBezTo>
                  <a:cubicBezTo>
                    <a:pt x="10977" y="2160"/>
                    <a:pt x="10977" y="2400"/>
                    <a:pt x="10977" y="2400"/>
                  </a:cubicBezTo>
                  <a:cubicBezTo>
                    <a:pt x="10977" y="2640"/>
                    <a:pt x="10977" y="2880"/>
                    <a:pt x="11048" y="2880"/>
                  </a:cubicBezTo>
                  <a:cubicBezTo>
                    <a:pt x="11119" y="3000"/>
                    <a:pt x="11331" y="3000"/>
                    <a:pt x="11402" y="3120"/>
                  </a:cubicBezTo>
                  <a:cubicBezTo>
                    <a:pt x="11402" y="3240"/>
                    <a:pt x="11402" y="3360"/>
                    <a:pt x="11402" y="3480"/>
                  </a:cubicBezTo>
                  <a:cubicBezTo>
                    <a:pt x="11402" y="3600"/>
                    <a:pt x="11402" y="3840"/>
                    <a:pt x="11402" y="3960"/>
                  </a:cubicBezTo>
                  <a:cubicBezTo>
                    <a:pt x="11402" y="4080"/>
                    <a:pt x="11402" y="4320"/>
                    <a:pt x="11473" y="4440"/>
                  </a:cubicBezTo>
                  <a:cubicBezTo>
                    <a:pt x="11473" y="4560"/>
                    <a:pt x="11756" y="4560"/>
                    <a:pt x="11827" y="4680"/>
                  </a:cubicBezTo>
                  <a:cubicBezTo>
                    <a:pt x="11898" y="4800"/>
                    <a:pt x="12039" y="4920"/>
                    <a:pt x="12039" y="4920"/>
                  </a:cubicBezTo>
                  <a:cubicBezTo>
                    <a:pt x="12110" y="5040"/>
                    <a:pt x="12110" y="5280"/>
                    <a:pt x="12110" y="5400"/>
                  </a:cubicBezTo>
                  <a:cubicBezTo>
                    <a:pt x="12110" y="5520"/>
                    <a:pt x="12039" y="5760"/>
                    <a:pt x="12039" y="5760"/>
                  </a:cubicBezTo>
                  <a:cubicBezTo>
                    <a:pt x="12110" y="5880"/>
                    <a:pt x="12252" y="5760"/>
                    <a:pt x="12323" y="5760"/>
                  </a:cubicBezTo>
                  <a:cubicBezTo>
                    <a:pt x="12393" y="5760"/>
                    <a:pt x="12464" y="5400"/>
                    <a:pt x="12535" y="5400"/>
                  </a:cubicBezTo>
                  <a:cubicBezTo>
                    <a:pt x="12606" y="5280"/>
                    <a:pt x="12818" y="5280"/>
                    <a:pt x="12889" y="5160"/>
                  </a:cubicBezTo>
                  <a:cubicBezTo>
                    <a:pt x="12960" y="5040"/>
                    <a:pt x="12960" y="4800"/>
                    <a:pt x="13031" y="4680"/>
                  </a:cubicBezTo>
                  <a:cubicBezTo>
                    <a:pt x="13031" y="4680"/>
                    <a:pt x="13102" y="4560"/>
                    <a:pt x="13172" y="4560"/>
                  </a:cubicBezTo>
                  <a:cubicBezTo>
                    <a:pt x="13243" y="4440"/>
                    <a:pt x="13385" y="4560"/>
                    <a:pt x="13456" y="4440"/>
                  </a:cubicBezTo>
                  <a:cubicBezTo>
                    <a:pt x="13527" y="4320"/>
                    <a:pt x="13456" y="3960"/>
                    <a:pt x="13527" y="3840"/>
                  </a:cubicBezTo>
                  <a:cubicBezTo>
                    <a:pt x="13597" y="3720"/>
                    <a:pt x="13810" y="3840"/>
                    <a:pt x="13881" y="3840"/>
                  </a:cubicBezTo>
                  <a:cubicBezTo>
                    <a:pt x="13951" y="3840"/>
                    <a:pt x="14022" y="4080"/>
                    <a:pt x="14093" y="3960"/>
                  </a:cubicBezTo>
                  <a:cubicBezTo>
                    <a:pt x="14164" y="3960"/>
                    <a:pt x="14164" y="3840"/>
                    <a:pt x="14235" y="3840"/>
                  </a:cubicBezTo>
                  <a:cubicBezTo>
                    <a:pt x="14235" y="3720"/>
                    <a:pt x="14235" y="3480"/>
                    <a:pt x="14235" y="3480"/>
                  </a:cubicBezTo>
                  <a:cubicBezTo>
                    <a:pt x="14306" y="3360"/>
                    <a:pt x="14376" y="3360"/>
                    <a:pt x="14447" y="3360"/>
                  </a:cubicBezTo>
                  <a:cubicBezTo>
                    <a:pt x="14447" y="3360"/>
                    <a:pt x="14589" y="3480"/>
                    <a:pt x="14589" y="3480"/>
                  </a:cubicBezTo>
                  <a:cubicBezTo>
                    <a:pt x="14589" y="3600"/>
                    <a:pt x="14589" y="3840"/>
                    <a:pt x="14589" y="3840"/>
                  </a:cubicBezTo>
                  <a:cubicBezTo>
                    <a:pt x="14589" y="3960"/>
                    <a:pt x="14447" y="3960"/>
                    <a:pt x="14376" y="4080"/>
                  </a:cubicBezTo>
                  <a:cubicBezTo>
                    <a:pt x="14376" y="4080"/>
                    <a:pt x="14447" y="4200"/>
                    <a:pt x="14447" y="4320"/>
                  </a:cubicBezTo>
                  <a:cubicBezTo>
                    <a:pt x="14518" y="4320"/>
                    <a:pt x="14660" y="4320"/>
                    <a:pt x="14730" y="4320"/>
                  </a:cubicBezTo>
                  <a:cubicBezTo>
                    <a:pt x="14730" y="4320"/>
                    <a:pt x="14801" y="4200"/>
                    <a:pt x="14872" y="4200"/>
                  </a:cubicBezTo>
                  <a:cubicBezTo>
                    <a:pt x="14943" y="4200"/>
                    <a:pt x="14943" y="4320"/>
                    <a:pt x="14943" y="4440"/>
                  </a:cubicBezTo>
                  <a:cubicBezTo>
                    <a:pt x="14943" y="4440"/>
                    <a:pt x="14943" y="4680"/>
                    <a:pt x="15014" y="4800"/>
                  </a:cubicBezTo>
                  <a:cubicBezTo>
                    <a:pt x="15014" y="4800"/>
                    <a:pt x="15155" y="4800"/>
                    <a:pt x="15226" y="4800"/>
                  </a:cubicBezTo>
                  <a:cubicBezTo>
                    <a:pt x="15226" y="4680"/>
                    <a:pt x="15368" y="4680"/>
                    <a:pt x="15368" y="4560"/>
                  </a:cubicBezTo>
                  <a:cubicBezTo>
                    <a:pt x="15439" y="4440"/>
                    <a:pt x="15368" y="4200"/>
                    <a:pt x="15439" y="4200"/>
                  </a:cubicBezTo>
                  <a:cubicBezTo>
                    <a:pt x="15439" y="4080"/>
                    <a:pt x="15510" y="4080"/>
                    <a:pt x="15510" y="3960"/>
                  </a:cubicBezTo>
                  <a:cubicBezTo>
                    <a:pt x="15580" y="3960"/>
                    <a:pt x="15722" y="3960"/>
                    <a:pt x="15793" y="3960"/>
                  </a:cubicBezTo>
                  <a:cubicBezTo>
                    <a:pt x="15934" y="4080"/>
                    <a:pt x="16005" y="4200"/>
                    <a:pt x="16076" y="4200"/>
                  </a:cubicBezTo>
                  <a:cubicBezTo>
                    <a:pt x="16147" y="4080"/>
                    <a:pt x="16289" y="3960"/>
                    <a:pt x="16289" y="3840"/>
                  </a:cubicBezTo>
                  <a:cubicBezTo>
                    <a:pt x="16289" y="3840"/>
                    <a:pt x="16289" y="3600"/>
                    <a:pt x="16289" y="3600"/>
                  </a:cubicBezTo>
                  <a:cubicBezTo>
                    <a:pt x="16359" y="3480"/>
                    <a:pt x="16501" y="3360"/>
                    <a:pt x="16643" y="3360"/>
                  </a:cubicBezTo>
                  <a:cubicBezTo>
                    <a:pt x="16713" y="3360"/>
                    <a:pt x="16784" y="3480"/>
                    <a:pt x="16855" y="3480"/>
                  </a:cubicBezTo>
                  <a:cubicBezTo>
                    <a:pt x="16926" y="3360"/>
                    <a:pt x="16997" y="3240"/>
                    <a:pt x="16997" y="3120"/>
                  </a:cubicBezTo>
                  <a:cubicBezTo>
                    <a:pt x="17068" y="3120"/>
                    <a:pt x="17209" y="3240"/>
                    <a:pt x="17280" y="3360"/>
                  </a:cubicBezTo>
                  <a:cubicBezTo>
                    <a:pt x="17280" y="3480"/>
                    <a:pt x="17280" y="3600"/>
                    <a:pt x="17209" y="3600"/>
                  </a:cubicBezTo>
                  <a:cubicBezTo>
                    <a:pt x="17209" y="3720"/>
                    <a:pt x="17138" y="3840"/>
                    <a:pt x="17138" y="3840"/>
                  </a:cubicBezTo>
                  <a:cubicBezTo>
                    <a:pt x="17068" y="3960"/>
                    <a:pt x="17068" y="4200"/>
                    <a:pt x="17068" y="4320"/>
                  </a:cubicBezTo>
                  <a:cubicBezTo>
                    <a:pt x="17068" y="4320"/>
                    <a:pt x="17138" y="4440"/>
                    <a:pt x="17209" y="4440"/>
                  </a:cubicBezTo>
                  <a:cubicBezTo>
                    <a:pt x="17280" y="4560"/>
                    <a:pt x="17492" y="4680"/>
                    <a:pt x="17563" y="4680"/>
                  </a:cubicBezTo>
                  <a:cubicBezTo>
                    <a:pt x="17634" y="4800"/>
                    <a:pt x="17705" y="4680"/>
                    <a:pt x="17776" y="4680"/>
                  </a:cubicBezTo>
                  <a:cubicBezTo>
                    <a:pt x="17917" y="4680"/>
                    <a:pt x="18130" y="4680"/>
                    <a:pt x="18201" y="4560"/>
                  </a:cubicBezTo>
                  <a:cubicBezTo>
                    <a:pt x="18271" y="4560"/>
                    <a:pt x="18413" y="4680"/>
                    <a:pt x="18484" y="4680"/>
                  </a:cubicBezTo>
                  <a:cubicBezTo>
                    <a:pt x="18484" y="4560"/>
                    <a:pt x="18555" y="4560"/>
                    <a:pt x="18626" y="4440"/>
                  </a:cubicBezTo>
                  <a:cubicBezTo>
                    <a:pt x="18626" y="4680"/>
                    <a:pt x="18767" y="5040"/>
                    <a:pt x="18767" y="5160"/>
                  </a:cubicBezTo>
                  <a:cubicBezTo>
                    <a:pt x="18767" y="5400"/>
                    <a:pt x="18696" y="5640"/>
                    <a:pt x="18767" y="5880"/>
                  </a:cubicBezTo>
                  <a:cubicBezTo>
                    <a:pt x="18767" y="6000"/>
                    <a:pt x="18909" y="6240"/>
                    <a:pt x="19050" y="6480"/>
                  </a:cubicBezTo>
                  <a:cubicBezTo>
                    <a:pt x="19050" y="6600"/>
                    <a:pt x="19121" y="6840"/>
                    <a:pt x="19192" y="6960"/>
                  </a:cubicBezTo>
                  <a:cubicBezTo>
                    <a:pt x="19192" y="7080"/>
                    <a:pt x="19405" y="7080"/>
                    <a:pt x="19475" y="7200"/>
                  </a:cubicBezTo>
                  <a:cubicBezTo>
                    <a:pt x="19546" y="7200"/>
                    <a:pt x="19688" y="7200"/>
                    <a:pt x="19759" y="7200"/>
                  </a:cubicBezTo>
                  <a:cubicBezTo>
                    <a:pt x="19830" y="7200"/>
                    <a:pt x="19830" y="7200"/>
                    <a:pt x="19830" y="7080"/>
                  </a:cubicBezTo>
                  <a:cubicBezTo>
                    <a:pt x="19900" y="7080"/>
                    <a:pt x="19900" y="6960"/>
                    <a:pt x="19900" y="6960"/>
                  </a:cubicBezTo>
                  <a:cubicBezTo>
                    <a:pt x="19971" y="6840"/>
                    <a:pt x="20113" y="6720"/>
                    <a:pt x="20184" y="6600"/>
                  </a:cubicBezTo>
                  <a:cubicBezTo>
                    <a:pt x="20254" y="6600"/>
                    <a:pt x="20325" y="6600"/>
                    <a:pt x="20325" y="6600"/>
                  </a:cubicBezTo>
                  <a:cubicBezTo>
                    <a:pt x="20396" y="6600"/>
                    <a:pt x="20467" y="6240"/>
                    <a:pt x="20467" y="6240"/>
                  </a:cubicBezTo>
                  <a:cubicBezTo>
                    <a:pt x="20538" y="6240"/>
                    <a:pt x="20538" y="6120"/>
                    <a:pt x="20609" y="6120"/>
                  </a:cubicBezTo>
                  <a:cubicBezTo>
                    <a:pt x="20609" y="6120"/>
                    <a:pt x="20679" y="6360"/>
                    <a:pt x="20750" y="6360"/>
                  </a:cubicBezTo>
                  <a:cubicBezTo>
                    <a:pt x="20821" y="6360"/>
                    <a:pt x="21033" y="6240"/>
                    <a:pt x="21104" y="6360"/>
                  </a:cubicBezTo>
                  <a:cubicBezTo>
                    <a:pt x="21246" y="6360"/>
                    <a:pt x="21388" y="6720"/>
                    <a:pt x="21529" y="6840"/>
                  </a:cubicBezTo>
                  <a:cubicBezTo>
                    <a:pt x="21529" y="6840"/>
                    <a:pt x="21529" y="6840"/>
                    <a:pt x="21600" y="6840"/>
                  </a:cubicBezTo>
                  <a:cubicBezTo>
                    <a:pt x="21529" y="7080"/>
                    <a:pt x="21458" y="7200"/>
                    <a:pt x="21458" y="7440"/>
                  </a:cubicBezTo>
                  <a:cubicBezTo>
                    <a:pt x="21388" y="7560"/>
                    <a:pt x="21388" y="8040"/>
                    <a:pt x="21458" y="8280"/>
                  </a:cubicBezTo>
                  <a:cubicBezTo>
                    <a:pt x="21458" y="8520"/>
                    <a:pt x="21529" y="8760"/>
                    <a:pt x="21529" y="88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0130FCBE-5EE9-41AE-A644-19737B7FB899}"/>
                </a:ext>
              </a:extLst>
            </p:cNvPr>
            <p:cNvSpPr/>
            <p:nvPr/>
          </p:nvSpPr>
          <p:spPr>
            <a:xfrm>
              <a:off x="177327" y="1690854"/>
              <a:ext cx="1990564" cy="1173859"/>
            </a:xfrm>
            <a:custGeom>
              <a:avLst/>
              <a:gdLst/>
              <a:ahLst/>
              <a:cxnLst>
                <a:cxn ang="0">
                  <a:pos x="wd2" y="hd2"/>
                </a:cxn>
                <a:cxn ang="5400000">
                  <a:pos x="wd2" y="hd2"/>
                </a:cxn>
                <a:cxn ang="10800000">
                  <a:pos x="wd2" y="hd2"/>
                </a:cxn>
                <a:cxn ang="16200000">
                  <a:pos x="wd2" y="hd2"/>
                </a:cxn>
              </a:cxnLst>
              <a:rect l="0" t="0" r="r" b="b"/>
              <a:pathLst>
                <a:path w="21600" h="21600" extrusionOk="0">
                  <a:moveTo>
                    <a:pt x="21529" y="8880"/>
                  </a:moveTo>
                  <a:cubicBezTo>
                    <a:pt x="21600" y="9000"/>
                    <a:pt x="21600" y="9360"/>
                    <a:pt x="21600" y="9480"/>
                  </a:cubicBezTo>
                  <a:cubicBezTo>
                    <a:pt x="21529" y="9600"/>
                    <a:pt x="21388" y="9720"/>
                    <a:pt x="21317" y="9840"/>
                  </a:cubicBezTo>
                  <a:cubicBezTo>
                    <a:pt x="21317" y="9960"/>
                    <a:pt x="21246" y="10200"/>
                    <a:pt x="21246" y="10320"/>
                  </a:cubicBezTo>
                  <a:cubicBezTo>
                    <a:pt x="21246" y="10440"/>
                    <a:pt x="21317" y="10680"/>
                    <a:pt x="21317" y="10800"/>
                  </a:cubicBezTo>
                  <a:cubicBezTo>
                    <a:pt x="21388" y="10920"/>
                    <a:pt x="21388" y="11400"/>
                    <a:pt x="21317" y="11640"/>
                  </a:cubicBezTo>
                  <a:cubicBezTo>
                    <a:pt x="21317" y="11760"/>
                    <a:pt x="21246" y="11880"/>
                    <a:pt x="21175" y="12000"/>
                  </a:cubicBezTo>
                  <a:cubicBezTo>
                    <a:pt x="21175" y="12240"/>
                    <a:pt x="21246" y="12720"/>
                    <a:pt x="21317" y="12840"/>
                  </a:cubicBezTo>
                  <a:cubicBezTo>
                    <a:pt x="21317" y="12960"/>
                    <a:pt x="21529" y="13200"/>
                    <a:pt x="21600" y="13320"/>
                  </a:cubicBezTo>
                  <a:cubicBezTo>
                    <a:pt x="21600" y="13560"/>
                    <a:pt x="21529" y="13800"/>
                    <a:pt x="21529" y="13920"/>
                  </a:cubicBezTo>
                  <a:cubicBezTo>
                    <a:pt x="21458" y="14040"/>
                    <a:pt x="21458" y="14280"/>
                    <a:pt x="21458" y="14400"/>
                  </a:cubicBezTo>
                  <a:cubicBezTo>
                    <a:pt x="21317" y="14520"/>
                    <a:pt x="21033" y="14280"/>
                    <a:pt x="20963" y="14400"/>
                  </a:cubicBezTo>
                  <a:cubicBezTo>
                    <a:pt x="20892" y="14520"/>
                    <a:pt x="20750" y="14520"/>
                    <a:pt x="20750" y="14640"/>
                  </a:cubicBezTo>
                  <a:cubicBezTo>
                    <a:pt x="20679" y="14760"/>
                    <a:pt x="20750" y="15120"/>
                    <a:pt x="20750" y="15240"/>
                  </a:cubicBezTo>
                  <a:cubicBezTo>
                    <a:pt x="20679" y="15360"/>
                    <a:pt x="20538" y="15480"/>
                    <a:pt x="20467" y="15600"/>
                  </a:cubicBezTo>
                  <a:cubicBezTo>
                    <a:pt x="20467" y="15720"/>
                    <a:pt x="20467" y="16080"/>
                    <a:pt x="20467" y="16200"/>
                  </a:cubicBezTo>
                  <a:cubicBezTo>
                    <a:pt x="20467" y="16440"/>
                    <a:pt x="20467" y="16680"/>
                    <a:pt x="20396" y="16800"/>
                  </a:cubicBezTo>
                  <a:cubicBezTo>
                    <a:pt x="20325" y="16920"/>
                    <a:pt x="20184" y="17280"/>
                    <a:pt x="20042" y="17280"/>
                  </a:cubicBezTo>
                  <a:cubicBezTo>
                    <a:pt x="19971" y="17400"/>
                    <a:pt x="19759" y="17280"/>
                    <a:pt x="19688" y="17280"/>
                  </a:cubicBezTo>
                  <a:cubicBezTo>
                    <a:pt x="19688" y="17160"/>
                    <a:pt x="19617" y="16920"/>
                    <a:pt x="19546" y="16800"/>
                  </a:cubicBezTo>
                  <a:cubicBezTo>
                    <a:pt x="19546" y="16800"/>
                    <a:pt x="19405" y="16680"/>
                    <a:pt x="19334" y="16680"/>
                  </a:cubicBezTo>
                  <a:cubicBezTo>
                    <a:pt x="19263" y="16680"/>
                    <a:pt x="19121" y="16680"/>
                    <a:pt x="19050" y="16680"/>
                  </a:cubicBezTo>
                  <a:cubicBezTo>
                    <a:pt x="18909" y="16680"/>
                    <a:pt x="18838" y="16920"/>
                    <a:pt x="18767" y="16920"/>
                  </a:cubicBezTo>
                  <a:cubicBezTo>
                    <a:pt x="18696" y="17040"/>
                    <a:pt x="18626" y="16920"/>
                    <a:pt x="18555" y="17040"/>
                  </a:cubicBezTo>
                  <a:cubicBezTo>
                    <a:pt x="18484" y="17040"/>
                    <a:pt x="18342" y="17280"/>
                    <a:pt x="18271" y="17280"/>
                  </a:cubicBezTo>
                  <a:cubicBezTo>
                    <a:pt x="18201" y="17400"/>
                    <a:pt x="18059" y="17520"/>
                    <a:pt x="17988" y="17520"/>
                  </a:cubicBezTo>
                  <a:cubicBezTo>
                    <a:pt x="17917" y="17640"/>
                    <a:pt x="18059" y="18000"/>
                    <a:pt x="17917" y="18120"/>
                  </a:cubicBezTo>
                  <a:cubicBezTo>
                    <a:pt x="17917" y="18360"/>
                    <a:pt x="17705" y="18480"/>
                    <a:pt x="17563" y="18480"/>
                  </a:cubicBezTo>
                  <a:cubicBezTo>
                    <a:pt x="17492" y="18480"/>
                    <a:pt x="17422" y="18360"/>
                    <a:pt x="17351" y="18360"/>
                  </a:cubicBezTo>
                  <a:cubicBezTo>
                    <a:pt x="17209" y="18360"/>
                    <a:pt x="17068" y="18480"/>
                    <a:pt x="16997" y="18480"/>
                  </a:cubicBezTo>
                  <a:cubicBezTo>
                    <a:pt x="16855" y="18480"/>
                    <a:pt x="16713" y="18360"/>
                    <a:pt x="16643" y="18240"/>
                  </a:cubicBezTo>
                  <a:cubicBezTo>
                    <a:pt x="16572" y="18240"/>
                    <a:pt x="16501" y="18360"/>
                    <a:pt x="16430" y="18360"/>
                  </a:cubicBezTo>
                  <a:cubicBezTo>
                    <a:pt x="16359" y="18360"/>
                    <a:pt x="16289" y="18600"/>
                    <a:pt x="16218" y="18600"/>
                  </a:cubicBezTo>
                  <a:cubicBezTo>
                    <a:pt x="16147" y="18600"/>
                    <a:pt x="16005" y="18600"/>
                    <a:pt x="15934" y="18600"/>
                  </a:cubicBezTo>
                  <a:cubicBezTo>
                    <a:pt x="15864" y="18600"/>
                    <a:pt x="15651" y="18480"/>
                    <a:pt x="15580" y="18600"/>
                  </a:cubicBezTo>
                  <a:cubicBezTo>
                    <a:pt x="15580" y="18600"/>
                    <a:pt x="15439" y="18720"/>
                    <a:pt x="15439" y="18840"/>
                  </a:cubicBezTo>
                  <a:cubicBezTo>
                    <a:pt x="15368" y="18960"/>
                    <a:pt x="15368" y="19320"/>
                    <a:pt x="15297" y="19440"/>
                  </a:cubicBezTo>
                  <a:cubicBezTo>
                    <a:pt x="15226" y="19560"/>
                    <a:pt x="15155" y="19680"/>
                    <a:pt x="15085" y="19800"/>
                  </a:cubicBezTo>
                  <a:cubicBezTo>
                    <a:pt x="15085" y="19920"/>
                    <a:pt x="15085" y="20040"/>
                    <a:pt x="15085" y="20160"/>
                  </a:cubicBezTo>
                  <a:cubicBezTo>
                    <a:pt x="15085" y="20280"/>
                    <a:pt x="15155" y="20640"/>
                    <a:pt x="15085" y="20640"/>
                  </a:cubicBezTo>
                  <a:cubicBezTo>
                    <a:pt x="15085" y="20760"/>
                    <a:pt x="14943" y="20760"/>
                    <a:pt x="14872" y="20760"/>
                  </a:cubicBezTo>
                  <a:cubicBezTo>
                    <a:pt x="14801" y="20880"/>
                    <a:pt x="14872" y="21120"/>
                    <a:pt x="14801" y="21240"/>
                  </a:cubicBezTo>
                  <a:cubicBezTo>
                    <a:pt x="14730" y="21240"/>
                    <a:pt x="14589" y="21480"/>
                    <a:pt x="14518" y="21360"/>
                  </a:cubicBezTo>
                  <a:cubicBezTo>
                    <a:pt x="14447" y="21360"/>
                    <a:pt x="14518" y="21120"/>
                    <a:pt x="14447" y="21000"/>
                  </a:cubicBezTo>
                  <a:cubicBezTo>
                    <a:pt x="14447" y="21000"/>
                    <a:pt x="14306" y="20880"/>
                    <a:pt x="14306" y="20880"/>
                  </a:cubicBezTo>
                  <a:cubicBezTo>
                    <a:pt x="14235" y="20880"/>
                    <a:pt x="14093" y="20880"/>
                    <a:pt x="14022" y="20880"/>
                  </a:cubicBezTo>
                  <a:cubicBezTo>
                    <a:pt x="13951" y="20880"/>
                    <a:pt x="13881" y="21120"/>
                    <a:pt x="13881" y="21240"/>
                  </a:cubicBezTo>
                  <a:cubicBezTo>
                    <a:pt x="13810" y="21360"/>
                    <a:pt x="13739" y="21480"/>
                    <a:pt x="13668" y="21600"/>
                  </a:cubicBezTo>
                  <a:cubicBezTo>
                    <a:pt x="13597" y="21600"/>
                    <a:pt x="13527" y="21480"/>
                    <a:pt x="13456" y="21480"/>
                  </a:cubicBezTo>
                  <a:cubicBezTo>
                    <a:pt x="13385" y="21480"/>
                    <a:pt x="13385" y="21480"/>
                    <a:pt x="13314" y="21600"/>
                  </a:cubicBezTo>
                  <a:cubicBezTo>
                    <a:pt x="13243" y="21600"/>
                    <a:pt x="13172" y="21600"/>
                    <a:pt x="13102" y="21600"/>
                  </a:cubicBezTo>
                  <a:cubicBezTo>
                    <a:pt x="13031" y="21600"/>
                    <a:pt x="12960" y="21360"/>
                    <a:pt x="12889" y="21240"/>
                  </a:cubicBezTo>
                  <a:cubicBezTo>
                    <a:pt x="12889" y="21240"/>
                    <a:pt x="12818" y="21000"/>
                    <a:pt x="12889" y="20880"/>
                  </a:cubicBezTo>
                  <a:cubicBezTo>
                    <a:pt x="12889" y="20880"/>
                    <a:pt x="12960" y="20880"/>
                    <a:pt x="12960" y="20880"/>
                  </a:cubicBezTo>
                  <a:cubicBezTo>
                    <a:pt x="13031" y="20760"/>
                    <a:pt x="13172" y="21000"/>
                    <a:pt x="13243" y="21000"/>
                  </a:cubicBezTo>
                  <a:cubicBezTo>
                    <a:pt x="13243" y="21000"/>
                    <a:pt x="13385" y="20880"/>
                    <a:pt x="13456" y="20880"/>
                  </a:cubicBezTo>
                  <a:cubicBezTo>
                    <a:pt x="13456" y="20760"/>
                    <a:pt x="13456" y="20640"/>
                    <a:pt x="13385" y="20640"/>
                  </a:cubicBezTo>
                  <a:cubicBezTo>
                    <a:pt x="13385" y="20520"/>
                    <a:pt x="13243" y="20520"/>
                    <a:pt x="13243" y="20520"/>
                  </a:cubicBezTo>
                  <a:cubicBezTo>
                    <a:pt x="13172" y="20520"/>
                    <a:pt x="13031" y="20520"/>
                    <a:pt x="13031" y="20520"/>
                  </a:cubicBezTo>
                  <a:cubicBezTo>
                    <a:pt x="12960" y="20400"/>
                    <a:pt x="12889" y="20280"/>
                    <a:pt x="12818" y="20280"/>
                  </a:cubicBezTo>
                  <a:cubicBezTo>
                    <a:pt x="12818" y="20160"/>
                    <a:pt x="12606" y="20280"/>
                    <a:pt x="12606" y="20280"/>
                  </a:cubicBezTo>
                  <a:cubicBezTo>
                    <a:pt x="12464" y="20160"/>
                    <a:pt x="12393" y="20040"/>
                    <a:pt x="12252" y="20040"/>
                  </a:cubicBezTo>
                  <a:cubicBezTo>
                    <a:pt x="12252" y="20040"/>
                    <a:pt x="12181" y="20040"/>
                    <a:pt x="12110" y="20040"/>
                  </a:cubicBezTo>
                  <a:cubicBezTo>
                    <a:pt x="12110" y="20040"/>
                    <a:pt x="12039" y="20160"/>
                    <a:pt x="12039" y="20160"/>
                  </a:cubicBezTo>
                  <a:cubicBezTo>
                    <a:pt x="11969" y="20400"/>
                    <a:pt x="11827" y="20520"/>
                    <a:pt x="11756" y="20520"/>
                  </a:cubicBezTo>
                  <a:cubicBezTo>
                    <a:pt x="11685" y="20520"/>
                    <a:pt x="11473" y="20520"/>
                    <a:pt x="11402" y="20520"/>
                  </a:cubicBezTo>
                  <a:cubicBezTo>
                    <a:pt x="11402" y="20520"/>
                    <a:pt x="11331" y="20640"/>
                    <a:pt x="11331" y="20640"/>
                  </a:cubicBezTo>
                  <a:cubicBezTo>
                    <a:pt x="11190" y="20640"/>
                    <a:pt x="11048" y="20640"/>
                    <a:pt x="10977" y="20640"/>
                  </a:cubicBezTo>
                  <a:cubicBezTo>
                    <a:pt x="10906" y="20640"/>
                    <a:pt x="10765" y="20760"/>
                    <a:pt x="10765" y="20640"/>
                  </a:cubicBezTo>
                  <a:cubicBezTo>
                    <a:pt x="10765" y="20640"/>
                    <a:pt x="10765" y="20400"/>
                    <a:pt x="10765" y="20400"/>
                  </a:cubicBezTo>
                  <a:cubicBezTo>
                    <a:pt x="10694" y="20160"/>
                    <a:pt x="10552" y="20160"/>
                    <a:pt x="10481" y="20040"/>
                  </a:cubicBezTo>
                  <a:cubicBezTo>
                    <a:pt x="10481" y="19920"/>
                    <a:pt x="10410" y="19800"/>
                    <a:pt x="10410" y="19680"/>
                  </a:cubicBezTo>
                  <a:cubicBezTo>
                    <a:pt x="10410" y="19680"/>
                    <a:pt x="10481" y="19560"/>
                    <a:pt x="10481" y="19560"/>
                  </a:cubicBezTo>
                  <a:cubicBezTo>
                    <a:pt x="10552" y="19560"/>
                    <a:pt x="10835" y="19440"/>
                    <a:pt x="10906" y="19560"/>
                  </a:cubicBezTo>
                  <a:cubicBezTo>
                    <a:pt x="10906" y="19680"/>
                    <a:pt x="10835" y="19800"/>
                    <a:pt x="10906" y="19920"/>
                  </a:cubicBezTo>
                  <a:cubicBezTo>
                    <a:pt x="10977" y="19920"/>
                    <a:pt x="11119" y="19920"/>
                    <a:pt x="11190" y="19920"/>
                  </a:cubicBezTo>
                  <a:cubicBezTo>
                    <a:pt x="11260" y="19920"/>
                    <a:pt x="11402" y="19800"/>
                    <a:pt x="11473" y="19800"/>
                  </a:cubicBezTo>
                  <a:cubicBezTo>
                    <a:pt x="11473" y="19680"/>
                    <a:pt x="11473" y="19440"/>
                    <a:pt x="11473" y="19440"/>
                  </a:cubicBezTo>
                  <a:cubicBezTo>
                    <a:pt x="11544" y="19320"/>
                    <a:pt x="11685" y="19320"/>
                    <a:pt x="11685" y="19320"/>
                  </a:cubicBezTo>
                  <a:cubicBezTo>
                    <a:pt x="11685" y="19320"/>
                    <a:pt x="11756" y="19200"/>
                    <a:pt x="11756" y="19080"/>
                  </a:cubicBezTo>
                  <a:cubicBezTo>
                    <a:pt x="11756" y="19080"/>
                    <a:pt x="11827" y="18840"/>
                    <a:pt x="11756" y="18840"/>
                  </a:cubicBezTo>
                  <a:cubicBezTo>
                    <a:pt x="11756" y="18720"/>
                    <a:pt x="11685" y="18600"/>
                    <a:pt x="11614" y="18600"/>
                  </a:cubicBezTo>
                  <a:cubicBezTo>
                    <a:pt x="11544" y="18600"/>
                    <a:pt x="11544" y="18720"/>
                    <a:pt x="11473" y="18840"/>
                  </a:cubicBezTo>
                  <a:cubicBezTo>
                    <a:pt x="11402" y="18840"/>
                    <a:pt x="11260" y="18720"/>
                    <a:pt x="11190" y="18600"/>
                  </a:cubicBezTo>
                  <a:cubicBezTo>
                    <a:pt x="11190" y="18600"/>
                    <a:pt x="11048" y="18600"/>
                    <a:pt x="10977" y="18600"/>
                  </a:cubicBezTo>
                  <a:cubicBezTo>
                    <a:pt x="10906" y="18720"/>
                    <a:pt x="10835" y="18960"/>
                    <a:pt x="10765" y="18960"/>
                  </a:cubicBezTo>
                  <a:cubicBezTo>
                    <a:pt x="10694" y="18960"/>
                    <a:pt x="10552" y="18960"/>
                    <a:pt x="10481" y="18960"/>
                  </a:cubicBezTo>
                  <a:cubicBezTo>
                    <a:pt x="10410" y="18960"/>
                    <a:pt x="10340" y="18960"/>
                    <a:pt x="10340" y="18840"/>
                  </a:cubicBezTo>
                  <a:cubicBezTo>
                    <a:pt x="10340" y="18840"/>
                    <a:pt x="10340" y="18720"/>
                    <a:pt x="10340" y="18600"/>
                  </a:cubicBezTo>
                  <a:cubicBezTo>
                    <a:pt x="10340" y="18480"/>
                    <a:pt x="10269" y="18240"/>
                    <a:pt x="10198" y="18120"/>
                  </a:cubicBezTo>
                  <a:cubicBezTo>
                    <a:pt x="10198" y="18120"/>
                    <a:pt x="10056" y="18120"/>
                    <a:pt x="10056" y="18120"/>
                  </a:cubicBezTo>
                  <a:cubicBezTo>
                    <a:pt x="9986" y="18360"/>
                    <a:pt x="10127" y="18480"/>
                    <a:pt x="10127" y="18600"/>
                  </a:cubicBezTo>
                  <a:cubicBezTo>
                    <a:pt x="10127" y="18720"/>
                    <a:pt x="10127" y="18840"/>
                    <a:pt x="10056" y="18840"/>
                  </a:cubicBezTo>
                  <a:cubicBezTo>
                    <a:pt x="10056" y="18960"/>
                    <a:pt x="10056" y="19080"/>
                    <a:pt x="10056" y="19080"/>
                  </a:cubicBezTo>
                  <a:cubicBezTo>
                    <a:pt x="9986" y="19080"/>
                    <a:pt x="9915" y="18960"/>
                    <a:pt x="9844" y="18960"/>
                  </a:cubicBezTo>
                  <a:cubicBezTo>
                    <a:pt x="9844" y="18840"/>
                    <a:pt x="9773" y="18720"/>
                    <a:pt x="9773" y="18720"/>
                  </a:cubicBezTo>
                  <a:cubicBezTo>
                    <a:pt x="9702" y="18720"/>
                    <a:pt x="9773" y="18960"/>
                    <a:pt x="9773" y="18960"/>
                  </a:cubicBezTo>
                  <a:cubicBezTo>
                    <a:pt x="9702" y="19080"/>
                    <a:pt x="9561" y="18960"/>
                    <a:pt x="9490" y="18960"/>
                  </a:cubicBezTo>
                  <a:cubicBezTo>
                    <a:pt x="9419" y="19080"/>
                    <a:pt x="9277" y="19080"/>
                    <a:pt x="9207" y="19200"/>
                  </a:cubicBezTo>
                  <a:cubicBezTo>
                    <a:pt x="9207" y="19200"/>
                    <a:pt x="9207" y="19440"/>
                    <a:pt x="9207" y="19440"/>
                  </a:cubicBezTo>
                  <a:cubicBezTo>
                    <a:pt x="9207" y="19560"/>
                    <a:pt x="9136" y="19800"/>
                    <a:pt x="9136" y="20040"/>
                  </a:cubicBezTo>
                  <a:cubicBezTo>
                    <a:pt x="9136" y="20040"/>
                    <a:pt x="9207" y="20160"/>
                    <a:pt x="9277" y="20280"/>
                  </a:cubicBezTo>
                  <a:cubicBezTo>
                    <a:pt x="9277" y="20400"/>
                    <a:pt x="9348" y="20520"/>
                    <a:pt x="9348" y="20640"/>
                  </a:cubicBezTo>
                  <a:cubicBezTo>
                    <a:pt x="9348" y="20640"/>
                    <a:pt x="9277" y="20760"/>
                    <a:pt x="9277" y="20760"/>
                  </a:cubicBezTo>
                  <a:cubicBezTo>
                    <a:pt x="9277" y="20880"/>
                    <a:pt x="9136" y="20880"/>
                    <a:pt x="9136" y="20760"/>
                  </a:cubicBezTo>
                  <a:cubicBezTo>
                    <a:pt x="9065" y="20760"/>
                    <a:pt x="9065" y="20640"/>
                    <a:pt x="9065" y="20640"/>
                  </a:cubicBezTo>
                  <a:cubicBezTo>
                    <a:pt x="8994" y="20520"/>
                    <a:pt x="8923" y="20280"/>
                    <a:pt x="8923" y="20160"/>
                  </a:cubicBezTo>
                  <a:cubicBezTo>
                    <a:pt x="8923" y="20040"/>
                    <a:pt x="8923" y="19800"/>
                    <a:pt x="8923" y="19680"/>
                  </a:cubicBezTo>
                  <a:cubicBezTo>
                    <a:pt x="8994" y="19560"/>
                    <a:pt x="9065" y="19320"/>
                    <a:pt x="9065" y="19200"/>
                  </a:cubicBezTo>
                  <a:cubicBezTo>
                    <a:pt x="9065" y="19080"/>
                    <a:pt x="9136" y="18960"/>
                    <a:pt x="9065" y="18840"/>
                  </a:cubicBezTo>
                  <a:cubicBezTo>
                    <a:pt x="9065" y="18840"/>
                    <a:pt x="9065" y="18720"/>
                    <a:pt x="8994" y="18600"/>
                  </a:cubicBezTo>
                  <a:cubicBezTo>
                    <a:pt x="8994" y="18600"/>
                    <a:pt x="8782" y="18480"/>
                    <a:pt x="8782" y="18360"/>
                  </a:cubicBezTo>
                  <a:cubicBezTo>
                    <a:pt x="8782" y="18360"/>
                    <a:pt x="8782" y="18120"/>
                    <a:pt x="8782" y="18120"/>
                  </a:cubicBezTo>
                  <a:cubicBezTo>
                    <a:pt x="8782" y="18000"/>
                    <a:pt x="8852" y="17880"/>
                    <a:pt x="8852" y="17880"/>
                  </a:cubicBezTo>
                  <a:cubicBezTo>
                    <a:pt x="8923" y="17760"/>
                    <a:pt x="8994" y="17760"/>
                    <a:pt x="9065" y="17760"/>
                  </a:cubicBezTo>
                  <a:cubicBezTo>
                    <a:pt x="9136" y="17640"/>
                    <a:pt x="9207" y="17640"/>
                    <a:pt x="9207" y="17520"/>
                  </a:cubicBezTo>
                  <a:cubicBezTo>
                    <a:pt x="9277" y="17400"/>
                    <a:pt x="9348" y="17160"/>
                    <a:pt x="9348" y="17040"/>
                  </a:cubicBezTo>
                  <a:cubicBezTo>
                    <a:pt x="9348" y="16920"/>
                    <a:pt x="9277" y="16800"/>
                    <a:pt x="9277" y="16800"/>
                  </a:cubicBezTo>
                  <a:cubicBezTo>
                    <a:pt x="9207" y="16680"/>
                    <a:pt x="9065" y="16560"/>
                    <a:pt x="8994" y="16680"/>
                  </a:cubicBezTo>
                  <a:cubicBezTo>
                    <a:pt x="8923" y="16680"/>
                    <a:pt x="8923" y="16920"/>
                    <a:pt x="8923" y="17040"/>
                  </a:cubicBezTo>
                  <a:cubicBezTo>
                    <a:pt x="8923" y="17160"/>
                    <a:pt x="8923" y="17400"/>
                    <a:pt x="8923" y="17400"/>
                  </a:cubicBezTo>
                  <a:cubicBezTo>
                    <a:pt x="8923" y="17520"/>
                    <a:pt x="8852" y="17520"/>
                    <a:pt x="8782" y="17640"/>
                  </a:cubicBezTo>
                  <a:cubicBezTo>
                    <a:pt x="8711" y="17640"/>
                    <a:pt x="8640" y="17760"/>
                    <a:pt x="8569" y="17760"/>
                  </a:cubicBezTo>
                  <a:cubicBezTo>
                    <a:pt x="8498" y="17880"/>
                    <a:pt x="8357" y="17760"/>
                    <a:pt x="8286" y="17640"/>
                  </a:cubicBezTo>
                  <a:cubicBezTo>
                    <a:pt x="8286" y="17640"/>
                    <a:pt x="8215" y="17400"/>
                    <a:pt x="8215" y="17280"/>
                  </a:cubicBezTo>
                  <a:cubicBezTo>
                    <a:pt x="8144" y="17280"/>
                    <a:pt x="8073" y="17280"/>
                    <a:pt x="8073" y="17160"/>
                  </a:cubicBezTo>
                  <a:cubicBezTo>
                    <a:pt x="8003" y="17160"/>
                    <a:pt x="8003" y="16920"/>
                    <a:pt x="8073" y="16800"/>
                  </a:cubicBezTo>
                  <a:cubicBezTo>
                    <a:pt x="8073" y="16800"/>
                    <a:pt x="8073" y="16680"/>
                    <a:pt x="8144" y="16680"/>
                  </a:cubicBezTo>
                  <a:cubicBezTo>
                    <a:pt x="8144" y="16560"/>
                    <a:pt x="8215" y="16560"/>
                    <a:pt x="8286" y="16560"/>
                  </a:cubicBezTo>
                  <a:cubicBezTo>
                    <a:pt x="8286" y="16560"/>
                    <a:pt x="8286" y="16320"/>
                    <a:pt x="8286" y="16200"/>
                  </a:cubicBezTo>
                  <a:cubicBezTo>
                    <a:pt x="8215" y="16200"/>
                    <a:pt x="8144" y="16200"/>
                    <a:pt x="8073" y="16200"/>
                  </a:cubicBezTo>
                  <a:cubicBezTo>
                    <a:pt x="8003" y="16320"/>
                    <a:pt x="7932" y="16320"/>
                    <a:pt x="7861" y="16440"/>
                  </a:cubicBezTo>
                  <a:cubicBezTo>
                    <a:pt x="7861" y="16440"/>
                    <a:pt x="7932" y="16680"/>
                    <a:pt x="7861" y="16680"/>
                  </a:cubicBezTo>
                  <a:cubicBezTo>
                    <a:pt x="7861" y="16800"/>
                    <a:pt x="7719" y="17040"/>
                    <a:pt x="7649" y="17040"/>
                  </a:cubicBezTo>
                  <a:cubicBezTo>
                    <a:pt x="7578" y="17040"/>
                    <a:pt x="7365" y="17040"/>
                    <a:pt x="7294" y="17040"/>
                  </a:cubicBezTo>
                  <a:cubicBezTo>
                    <a:pt x="7224" y="17040"/>
                    <a:pt x="7082" y="16920"/>
                    <a:pt x="7082" y="16680"/>
                  </a:cubicBezTo>
                  <a:cubicBezTo>
                    <a:pt x="7011" y="16560"/>
                    <a:pt x="7011" y="16200"/>
                    <a:pt x="6940" y="16080"/>
                  </a:cubicBezTo>
                  <a:cubicBezTo>
                    <a:pt x="6870" y="15960"/>
                    <a:pt x="6728" y="15840"/>
                    <a:pt x="6657" y="15720"/>
                  </a:cubicBezTo>
                  <a:cubicBezTo>
                    <a:pt x="6586" y="15720"/>
                    <a:pt x="6445" y="15720"/>
                    <a:pt x="6374" y="15720"/>
                  </a:cubicBezTo>
                  <a:cubicBezTo>
                    <a:pt x="6303" y="15720"/>
                    <a:pt x="6090" y="15840"/>
                    <a:pt x="6020" y="15720"/>
                  </a:cubicBezTo>
                  <a:cubicBezTo>
                    <a:pt x="5949" y="15720"/>
                    <a:pt x="5878" y="15480"/>
                    <a:pt x="5807" y="15480"/>
                  </a:cubicBezTo>
                  <a:cubicBezTo>
                    <a:pt x="5736" y="15480"/>
                    <a:pt x="5595" y="15360"/>
                    <a:pt x="5524" y="15480"/>
                  </a:cubicBezTo>
                  <a:cubicBezTo>
                    <a:pt x="5524" y="15480"/>
                    <a:pt x="5524" y="15600"/>
                    <a:pt x="5524" y="15720"/>
                  </a:cubicBezTo>
                  <a:cubicBezTo>
                    <a:pt x="5453" y="15720"/>
                    <a:pt x="5241" y="15720"/>
                    <a:pt x="5170" y="15600"/>
                  </a:cubicBezTo>
                  <a:cubicBezTo>
                    <a:pt x="5099" y="15600"/>
                    <a:pt x="5028" y="15360"/>
                    <a:pt x="4957" y="15240"/>
                  </a:cubicBezTo>
                  <a:cubicBezTo>
                    <a:pt x="4887" y="15240"/>
                    <a:pt x="4816" y="15000"/>
                    <a:pt x="4745" y="14880"/>
                  </a:cubicBezTo>
                  <a:cubicBezTo>
                    <a:pt x="4745" y="14760"/>
                    <a:pt x="4887" y="14520"/>
                    <a:pt x="4887" y="14280"/>
                  </a:cubicBezTo>
                  <a:cubicBezTo>
                    <a:pt x="4816" y="14280"/>
                    <a:pt x="4674" y="14160"/>
                    <a:pt x="4674" y="14160"/>
                  </a:cubicBezTo>
                  <a:cubicBezTo>
                    <a:pt x="4603" y="14040"/>
                    <a:pt x="4603" y="13920"/>
                    <a:pt x="4532" y="13800"/>
                  </a:cubicBezTo>
                  <a:cubicBezTo>
                    <a:pt x="4462" y="13800"/>
                    <a:pt x="4320" y="13800"/>
                    <a:pt x="4249" y="13920"/>
                  </a:cubicBezTo>
                  <a:cubicBezTo>
                    <a:pt x="4178" y="14040"/>
                    <a:pt x="4320" y="14400"/>
                    <a:pt x="4249" y="14520"/>
                  </a:cubicBezTo>
                  <a:cubicBezTo>
                    <a:pt x="4249" y="14520"/>
                    <a:pt x="4108" y="14520"/>
                    <a:pt x="4108" y="14520"/>
                  </a:cubicBezTo>
                  <a:cubicBezTo>
                    <a:pt x="4037" y="14520"/>
                    <a:pt x="3824" y="14280"/>
                    <a:pt x="3753" y="14160"/>
                  </a:cubicBezTo>
                  <a:cubicBezTo>
                    <a:pt x="3683" y="14160"/>
                    <a:pt x="3541" y="13920"/>
                    <a:pt x="3541" y="13800"/>
                  </a:cubicBezTo>
                  <a:cubicBezTo>
                    <a:pt x="3541" y="13680"/>
                    <a:pt x="3541" y="13440"/>
                    <a:pt x="3541" y="13440"/>
                  </a:cubicBezTo>
                  <a:cubicBezTo>
                    <a:pt x="3470" y="13320"/>
                    <a:pt x="3399" y="13320"/>
                    <a:pt x="3329" y="13440"/>
                  </a:cubicBezTo>
                  <a:cubicBezTo>
                    <a:pt x="3329" y="13440"/>
                    <a:pt x="3329" y="13680"/>
                    <a:pt x="3329" y="13800"/>
                  </a:cubicBezTo>
                  <a:cubicBezTo>
                    <a:pt x="3329" y="13800"/>
                    <a:pt x="3187" y="13800"/>
                    <a:pt x="3116" y="13800"/>
                  </a:cubicBezTo>
                  <a:cubicBezTo>
                    <a:pt x="3116" y="13920"/>
                    <a:pt x="3045" y="14040"/>
                    <a:pt x="3045" y="14040"/>
                  </a:cubicBezTo>
                  <a:cubicBezTo>
                    <a:pt x="3045" y="14160"/>
                    <a:pt x="3116" y="14280"/>
                    <a:pt x="3116" y="14520"/>
                  </a:cubicBezTo>
                  <a:cubicBezTo>
                    <a:pt x="3116" y="14520"/>
                    <a:pt x="3116" y="14760"/>
                    <a:pt x="3116" y="14880"/>
                  </a:cubicBezTo>
                  <a:cubicBezTo>
                    <a:pt x="3116" y="15000"/>
                    <a:pt x="3045" y="15000"/>
                    <a:pt x="2974" y="15120"/>
                  </a:cubicBezTo>
                  <a:cubicBezTo>
                    <a:pt x="2904" y="15120"/>
                    <a:pt x="2762" y="15000"/>
                    <a:pt x="2691" y="15000"/>
                  </a:cubicBezTo>
                  <a:cubicBezTo>
                    <a:pt x="2620" y="15120"/>
                    <a:pt x="2550" y="15240"/>
                    <a:pt x="2479" y="15240"/>
                  </a:cubicBezTo>
                  <a:cubicBezTo>
                    <a:pt x="2408" y="15240"/>
                    <a:pt x="2337" y="15000"/>
                    <a:pt x="2266" y="15000"/>
                  </a:cubicBezTo>
                  <a:cubicBezTo>
                    <a:pt x="2266" y="15000"/>
                    <a:pt x="2054" y="15000"/>
                    <a:pt x="2054" y="14880"/>
                  </a:cubicBezTo>
                  <a:cubicBezTo>
                    <a:pt x="1983" y="14760"/>
                    <a:pt x="2054" y="14520"/>
                    <a:pt x="2125" y="14280"/>
                  </a:cubicBezTo>
                  <a:cubicBezTo>
                    <a:pt x="2125" y="14280"/>
                    <a:pt x="2337" y="14160"/>
                    <a:pt x="2337" y="14040"/>
                  </a:cubicBezTo>
                  <a:cubicBezTo>
                    <a:pt x="2337" y="13920"/>
                    <a:pt x="2266" y="13680"/>
                    <a:pt x="2266" y="13560"/>
                  </a:cubicBezTo>
                  <a:cubicBezTo>
                    <a:pt x="2125" y="13440"/>
                    <a:pt x="2054" y="13200"/>
                    <a:pt x="1983" y="13200"/>
                  </a:cubicBezTo>
                  <a:cubicBezTo>
                    <a:pt x="1912" y="13200"/>
                    <a:pt x="1770" y="13440"/>
                    <a:pt x="1700" y="13320"/>
                  </a:cubicBezTo>
                  <a:cubicBezTo>
                    <a:pt x="1700" y="13320"/>
                    <a:pt x="1700" y="13320"/>
                    <a:pt x="1700" y="13200"/>
                  </a:cubicBezTo>
                  <a:cubicBezTo>
                    <a:pt x="1629" y="13080"/>
                    <a:pt x="1487" y="12840"/>
                    <a:pt x="1487" y="12720"/>
                  </a:cubicBezTo>
                  <a:cubicBezTo>
                    <a:pt x="1487" y="12720"/>
                    <a:pt x="1558" y="12480"/>
                    <a:pt x="1558" y="12360"/>
                  </a:cubicBezTo>
                  <a:cubicBezTo>
                    <a:pt x="1558" y="12240"/>
                    <a:pt x="1487" y="12000"/>
                    <a:pt x="1416" y="11880"/>
                  </a:cubicBezTo>
                  <a:cubicBezTo>
                    <a:pt x="1346" y="11760"/>
                    <a:pt x="1204" y="11760"/>
                    <a:pt x="1062" y="11640"/>
                  </a:cubicBezTo>
                  <a:cubicBezTo>
                    <a:pt x="991" y="11640"/>
                    <a:pt x="850" y="11760"/>
                    <a:pt x="779" y="11640"/>
                  </a:cubicBezTo>
                  <a:cubicBezTo>
                    <a:pt x="708" y="11640"/>
                    <a:pt x="637" y="11520"/>
                    <a:pt x="567" y="11520"/>
                  </a:cubicBezTo>
                  <a:cubicBezTo>
                    <a:pt x="496" y="11520"/>
                    <a:pt x="354" y="11520"/>
                    <a:pt x="354" y="11520"/>
                  </a:cubicBezTo>
                  <a:cubicBezTo>
                    <a:pt x="283" y="11520"/>
                    <a:pt x="142" y="11400"/>
                    <a:pt x="142" y="11280"/>
                  </a:cubicBezTo>
                  <a:cubicBezTo>
                    <a:pt x="142" y="11040"/>
                    <a:pt x="354" y="10800"/>
                    <a:pt x="425" y="10800"/>
                  </a:cubicBezTo>
                  <a:cubicBezTo>
                    <a:pt x="567" y="10680"/>
                    <a:pt x="921" y="10680"/>
                    <a:pt x="1062" y="10680"/>
                  </a:cubicBezTo>
                  <a:cubicBezTo>
                    <a:pt x="1204" y="10680"/>
                    <a:pt x="1346" y="10680"/>
                    <a:pt x="1346" y="10680"/>
                  </a:cubicBezTo>
                  <a:cubicBezTo>
                    <a:pt x="1487" y="10680"/>
                    <a:pt x="1770" y="10680"/>
                    <a:pt x="1912" y="10680"/>
                  </a:cubicBezTo>
                  <a:cubicBezTo>
                    <a:pt x="1983" y="10680"/>
                    <a:pt x="2125" y="10440"/>
                    <a:pt x="2266" y="10440"/>
                  </a:cubicBezTo>
                  <a:cubicBezTo>
                    <a:pt x="2337" y="10440"/>
                    <a:pt x="2479" y="10560"/>
                    <a:pt x="2550" y="10560"/>
                  </a:cubicBezTo>
                  <a:cubicBezTo>
                    <a:pt x="2550" y="10680"/>
                    <a:pt x="2691" y="10680"/>
                    <a:pt x="2691" y="10560"/>
                  </a:cubicBezTo>
                  <a:cubicBezTo>
                    <a:pt x="2762" y="10440"/>
                    <a:pt x="2762" y="9960"/>
                    <a:pt x="2762" y="9840"/>
                  </a:cubicBezTo>
                  <a:cubicBezTo>
                    <a:pt x="2762" y="9600"/>
                    <a:pt x="2762" y="9240"/>
                    <a:pt x="2691" y="9120"/>
                  </a:cubicBezTo>
                  <a:cubicBezTo>
                    <a:pt x="2620" y="9000"/>
                    <a:pt x="2408" y="9000"/>
                    <a:pt x="2337" y="8880"/>
                  </a:cubicBezTo>
                  <a:cubicBezTo>
                    <a:pt x="2266" y="8880"/>
                    <a:pt x="2125" y="8640"/>
                    <a:pt x="2054" y="8520"/>
                  </a:cubicBezTo>
                  <a:cubicBezTo>
                    <a:pt x="2054" y="8520"/>
                    <a:pt x="1912" y="8400"/>
                    <a:pt x="1841" y="8400"/>
                  </a:cubicBezTo>
                  <a:cubicBezTo>
                    <a:pt x="1770" y="8400"/>
                    <a:pt x="1700" y="8400"/>
                    <a:pt x="1629" y="8520"/>
                  </a:cubicBezTo>
                  <a:cubicBezTo>
                    <a:pt x="1629" y="8520"/>
                    <a:pt x="1629" y="8760"/>
                    <a:pt x="1629" y="8760"/>
                  </a:cubicBezTo>
                  <a:cubicBezTo>
                    <a:pt x="1629" y="8880"/>
                    <a:pt x="1558" y="9120"/>
                    <a:pt x="1487" y="9240"/>
                  </a:cubicBezTo>
                  <a:cubicBezTo>
                    <a:pt x="1487" y="9240"/>
                    <a:pt x="1346" y="9360"/>
                    <a:pt x="1275" y="9360"/>
                  </a:cubicBezTo>
                  <a:cubicBezTo>
                    <a:pt x="1204" y="9360"/>
                    <a:pt x="1204" y="9120"/>
                    <a:pt x="1204" y="9000"/>
                  </a:cubicBezTo>
                  <a:cubicBezTo>
                    <a:pt x="1204" y="8880"/>
                    <a:pt x="1133" y="8760"/>
                    <a:pt x="1204" y="8640"/>
                  </a:cubicBezTo>
                  <a:cubicBezTo>
                    <a:pt x="1204" y="8520"/>
                    <a:pt x="1346" y="8520"/>
                    <a:pt x="1346" y="8280"/>
                  </a:cubicBezTo>
                  <a:cubicBezTo>
                    <a:pt x="1346" y="8280"/>
                    <a:pt x="1275" y="8160"/>
                    <a:pt x="1275" y="8160"/>
                  </a:cubicBezTo>
                  <a:cubicBezTo>
                    <a:pt x="1204" y="8040"/>
                    <a:pt x="1062" y="8160"/>
                    <a:pt x="1062" y="8160"/>
                  </a:cubicBezTo>
                  <a:cubicBezTo>
                    <a:pt x="991" y="8040"/>
                    <a:pt x="991" y="7920"/>
                    <a:pt x="991" y="7800"/>
                  </a:cubicBezTo>
                  <a:cubicBezTo>
                    <a:pt x="991" y="7680"/>
                    <a:pt x="1204" y="7680"/>
                    <a:pt x="1204" y="7560"/>
                  </a:cubicBezTo>
                  <a:cubicBezTo>
                    <a:pt x="1204" y="7560"/>
                    <a:pt x="1204" y="7320"/>
                    <a:pt x="1204" y="7200"/>
                  </a:cubicBezTo>
                  <a:cubicBezTo>
                    <a:pt x="1204" y="7080"/>
                    <a:pt x="1275" y="6960"/>
                    <a:pt x="1275" y="6960"/>
                  </a:cubicBezTo>
                  <a:cubicBezTo>
                    <a:pt x="1346" y="6960"/>
                    <a:pt x="1416" y="7080"/>
                    <a:pt x="1487" y="7080"/>
                  </a:cubicBezTo>
                  <a:cubicBezTo>
                    <a:pt x="1487" y="7080"/>
                    <a:pt x="1487" y="7200"/>
                    <a:pt x="1487" y="7320"/>
                  </a:cubicBezTo>
                  <a:cubicBezTo>
                    <a:pt x="1487" y="7320"/>
                    <a:pt x="1487" y="7440"/>
                    <a:pt x="1487" y="7560"/>
                  </a:cubicBezTo>
                  <a:cubicBezTo>
                    <a:pt x="1487" y="7560"/>
                    <a:pt x="1558" y="7680"/>
                    <a:pt x="1558" y="7680"/>
                  </a:cubicBezTo>
                  <a:cubicBezTo>
                    <a:pt x="1629" y="7800"/>
                    <a:pt x="1770" y="7680"/>
                    <a:pt x="1770" y="7680"/>
                  </a:cubicBezTo>
                  <a:cubicBezTo>
                    <a:pt x="1841" y="7680"/>
                    <a:pt x="1983" y="7800"/>
                    <a:pt x="2054" y="7800"/>
                  </a:cubicBezTo>
                  <a:cubicBezTo>
                    <a:pt x="2125" y="7800"/>
                    <a:pt x="2266" y="7800"/>
                    <a:pt x="2337" y="7800"/>
                  </a:cubicBezTo>
                  <a:cubicBezTo>
                    <a:pt x="2408" y="7800"/>
                    <a:pt x="2479" y="7920"/>
                    <a:pt x="2550" y="7920"/>
                  </a:cubicBezTo>
                  <a:cubicBezTo>
                    <a:pt x="2620" y="7920"/>
                    <a:pt x="2904" y="7920"/>
                    <a:pt x="2974" y="7920"/>
                  </a:cubicBezTo>
                  <a:cubicBezTo>
                    <a:pt x="3116" y="7920"/>
                    <a:pt x="3329" y="8040"/>
                    <a:pt x="3399" y="7920"/>
                  </a:cubicBezTo>
                  <a:cubicBezTo>
                    <a:pt x="3470" y="7920"/>
                    <a:pt x="3399" y="7680"/>
                    <a:pt x="3399" y="7680"/>
                  </a:cubicBezTo>
                  <a:cubicBezTo>
                    <a:pt x="3329" y="7560"/>
                    <a:pt x="3187" y="7560"/>
                    <a:pt x="3116" y="7440"/>
                  </a:cubicBezTo>
                  <a:cubicBezTo>
                    <a:pt x="3116" y="7440"/>
                    <a:pt x="2974" y="7440"/>
                    <a:pt x="2904" y="7440"/>
                  </a:cubicBezTo>
                  <a:cubicBezTo>
                    <a:pt x="2833" y="7440"/>
                    <a:pt x="2833" y="7200"/>
                    <a:pt x="2762" y="7200"/>
                  </a:cubicBezTo>
                  <a:cubicBezTo>
                    <a:pt x="2762" y="7080"/>
                    <a:pt x="2620" y="7080"/>
                    <a:pt x="2620" y="7080"/>
                  </a:cubicBezTo>
                  <a:cubicBezTo>
                    <a:pt x="2550" y="6960"/>
                    <a:pt x="2479" y="7080"/>
                    <a:pt x="2408" y="7080"/>
                  </a:cubicBezTo>
                  <a:cubicBezTo>
                    <a:pt x="2337" y="7200"/>
                    <a:pt x="2195" y="7200"/>
                    <a:pt x="2125" y="7200"/>
                  </a:cubicBezTo>
                  <a:cubicBezTo>
                    <a:pt x="2054" y="7200"/>
                    <a:pt x="1912" y="7080"/>
                    <a:pt x="1912" y="6960"/>
                  </a:cubicBezTo>
                  <a:cubicBezTo>
                    <a:pt x="1912" y="6960"/>
                    <a:pt x="1912" y="6720"/>
                    <a:pt x="1983" y="6720"/>
                  </a:cubicBezTo>
                  <a:cubicBezTo>
                    <a:pt x="1983" y="6720"/>
                    <a:pt x="2054" y="6720"/>
                    <a:pt x="2125" y="6720"/>
                  </a:cubicBezTo>
                  <a:cubicBezTo>
                    <a:pt x="2195" y="6720"/>
                    <a:pt x="2337" y="6480"/>
                    <a:pt x="2408" y="6360"/>
                  </a:cubicBezTo>
                  <a:cubicBezTo>
                    <a:pt x="2479" y="6360"/>
                    <a:pt x="2620" y="6480"/>
                    <a:pt x="2620" y="6360"/>
                  </a:cubicBezTo>
                  <a:cubicBezTo>
                    <a:pt x="2691" y="6360"/>
                    <a:pt x="2904" y="6240"/>
                    <a:pt x="2904" y="6120"/>
                  </a:cubicBezTo>
                  <a:cubicBezTo>
                    <a:pt x="2974" y="6120"/>
                    <a:pt x="2974" y="6000"/>
                    <a:pt x="2904" y="5880"/>
                  </a:cubicBezTo>
                  <a:cubicBezTo>
                    <a:pt x="2904" y="5880"/>
                    <a:pt x="2762" y="5880"/>
                    <a:pt x="2691" y="5880"/>
                  </a:cubicBezTo>
                  <a:cubicBezTo>
                    <a:pt x="2691" y="5880"/>
                    <a:pt x="2620" y="6000"/>
                    <a:pt x="2620" y="6000"/>
                  </a:cubicBezTo>
                  <a:cubicBezTo>
                    <a:pt x="2550" y="6120"/>
                    <a:pt x="2408" y="6000"/>
                    <a:pt x="2337" y="6120"/>
                  </a:cubicBezTo>
                  <a:cubicBezTo>
                    <a:pt x="2266" y="6120"/>
                    <a:pt x="2125" y="6120"/>
                    <a:pt x="2054" y="6120"/>
                  </a:cubicBezTo>
                  <a:cubicBezTo>
                    <a:pt x="1983" y="6120"/>
                    <a:pt x="1912" y="6240"/>
                    <a:pt x="1841" y="6240"/>
                  </a:cubicBezTo>
                  <a:cubicBezTo>
                    <a:pt x="1770" y="6240"/>
                    <a:pt x="1700" y="6360"/>
                    <a:pt x="1629" y="6360"/>
                  </a:cubicBezTo>
                  <a:cubicBezTo>
                    <a:pt x="1558" y="6360"/>
                    <a:pt x="1416" y="6360"/>
                    <a:pt x="1346" y="6360"/>
                  </a:cubicBezTo>
                  <a:cubicBezTo>
                    <a:pt x="1275" y="6480"/>
                    <a:pt x="1204" y="6600"/>
                    <a:pt x="1204" y="6600"/>
                  </a:cubicBezTo>
                  <a:cubicBezTo>
                    <a:pt x="1062" y="6600"/>
                    <a:pt x="991" y="6720"/>
                    <a:pt x="921" y="6720"/>
                  </a:cubicBezTo>
                  <a:cubicBezTo>
                    <a:pt x="850" y="6720"/>
                    <a:pt x="708" y="6600"/>
                    <a:pt x="637" y="6600"/>
                  </a:cubicBezTo>
                  <a:cubicBezTo>
                    <a:pt x="567" y="6600"/>
                    <a:pt x="496" y="6600"/>
                    <a:pt x="496" y="6600"/>
                  </a:cubicBezTo>
                  <a:cubicBezTo>
                    <a:pt x="425" y="6720"/>
                    <a:pt x="425" y="6840"/>
                    <a:pt x="354" y="6960"/>
                  </a:cubicBezTo>
                  <a:cubicBezTo>
                    <a:pt x="354" y="6960"/>
                    <a:pt x="142" y="6960"/>
                    <a:pt x="142" y="6960"/>
                  </a:cubicBezTo>
                  <a:cubicBezTo>
                    <a:pt x="71" y="6960"/>
                    <a:pt x="0" y="6720"/>
                    <a:pt x="0" y="6720"/>
                  </a:cubicBezTo>
                  <a:cubicBezTo>
                    <a:pt x="0" y="6480"/>
                    <a:pt x="0" y="6120"/>
                    <a:pt x="0" y="5880"/>
                  </a:cubicBezTo>
                  <a:cubicBezTo>
                    <a:pt x="0" y="5760"/>
                    <a:pt x="0" y="5520"/>
                    <a:pt x="71" y="5400"/>
                  </a:cubicBezTo>
                  <a:cubicBezTo>
                    <a:pt x="71" y="5400"/>
                    <a:pt x="212" y="5280"/>
                    <a:pt x="283" y="5280"/>
                  </a:cubicBezTo>
                  <a:cubicBezTo>
                    <a:pt x="283" y="5160"/>
                    <a:pt x="283" y="5040"/>
                    <a:pt x="283" y="4920"/>
                  </a:cubicBezTo>
                  <a:cubicBezTo>
                    <a:pt x="283" y="4920"/>
                    <a:pt x="142" y="4680"/>
                    <a:pt x="142" y="4560"/>
                  </a:cubicBezTo>
                  <a:cubicBezTo>
                    <a:pt x="212" y="4320"/>
                    <a:pt x="283" y="4080"/>
                    <a:pt x="354" y="3960"/>
                  </a:cubicBezTo>
                  <a:cubicBezTo>
                    <a:pt x="354" y="3840"/>
                    <a:pt x="354" y="3600"/>
                    <a:pt x="425" y="3600"/>
                  </a:cubicBezTo>
                  <a:cubicBezTo>
                    <a:pt x="496" y="3480"/>
                    <a:pt x="637" y="3600"/>
                    <a:pt x="708" y="3600"/>
                  </a:cubicBezTo>
                  <a:cubicBezTo>
                    <a:pt x="779" y="3600"/>
                    <a:pt x="850" y="3480"/>
                    <a:pt x="850" y="3480"/>
                  </a:cubicBezTo>
                  <a:cubicBezTo>
                    <a:pt x="921" y="3480"/>
                    <a:pt x="1062" y="3480"/>
                    <a:pt x="1133" y="3480"/>
                  </a:cubicBezTo>
                  <a:cubicBezTo>
                    <a:pt x="1204" y="3360"/>
                    <a:pt x="1133" y="3240"/>
                    <a:pt x="1204" y="3120"/>
                  </a:cubicBezTo>
                  <a:cubicBezTo>
                    <a:pt x="1204" y="3120"/>
                    <a:pt x="1346" y="3240"/>
                    <a:pt x="1346" y="3120"/>
                  </a:cubicBezTo>
                  <a:cubicBezTo>
                    <a:pt x="1416" y="3120"/>
                    <a:pt x="1487" y="2880"/>
                    <a:pt x="1487" y="2880"/>
                  </a:cubicBezTo>
                  <a:cubicBezTo>
                    <a:pt x="1558" y="2760"/>
                    <a:pt x="1700" y="2760"/>
                    <a:pt x="1700" y="2760"/>
                  </a:cubicBezTo>
                  <a:cubicBezTo>
                    <a:pt x="1770" y="2760"/>
                    <a:pt x="1841" y="2880"/>
                    <a:pt x="1912" y="2880"/>
                  </a:cubicBezTo>
                  <a:cubicBezTo>
                    <a:pt x="1983" y="2880"/>
                    <a:pt x="2125" y="2760"/>
                    <a:pt x="2125" y="2760"/>
                  </a:cubicBezTo>
                  <a:cubicBezTo>
                    <a:pt x="2266" y="2640"/>
                    <a:pt x="2408" y="2760"/>
                    <a:pt x="2479" y="2760"/>
                  </a:cubicBezTo>
                  <a:cubicBezTo>
                    <a:pt x="2550" y="2640"/>
                    <a:pt x="2479" y="2280"/>
                    <a:pt x="2550" y="2160"/>
                  </a:cubicBezTo>
                  <a:cubicBezTo>
                    <a:pt x="2620" y="2160"/>
                    <a:pt x="2762" y="2160"/>
                    <a:pt x="2762" y="2160"/>
                  </a:cubicBezTo>
                  <a:cubicBezTo>
                    <a:pt x="2833" y="2160"/>
                    <a:pt x="2904" y="2280"/>
                    <a:pt x="2904" y="2400"/>
                  </a:cubicBezTo>
                  <a:cubicBezTo>
                    <a:pt x="2974" y="2520"/>
                    <a:pt x="2904" y="2640"/>
                    <a:pt x="2904" y="2760"/>
                  </a:cubicBezTo>
                  <a:cubicBezTo>
                    <a:pt x="2974" y="2760"/>
                    <a:pt x="3045" y="2760"/>
                    <a:pt x="3116" y="2760"/>
                  </a:cubicBezTo>
                  <a:cubicBezTo>
                    <a:pt x="3116" y="2760"/>
                    <a:pt x="3116" y="2640"/>
                    <a:pt x="3187" y="2640"/>
                  </a:cubicBezTo>
                  <a:cubicBezTo>
                    <a:pt x="3187" y="2640"/>
                    <a:pt x="3329" y="2640"/>
                    <a:pt x="3399" y="2640"/>
                  </a:cubicBezTo>
                  <a:cubicBezTo>
                    <a:pt x="3470" y="2640"/>
                    <a:pt x="3612" y="2640"/>
                    <a:pt x="3683" y="2520"/>
                  </a:cubicBezTo>
                  <a:cubicBezTo>
                    <a:pt x="3683" y="2400"/>
                    <a:pt x="3612" y="2160"/>
                    <a:pt x="3683" y="2160"/>
                  </a:cubicBezTo>
                  <a:cubicBezTo>
                    <a:pt x="3683" y="2040"/>
                    <a:pt x="3753" y="2160"/>
                    <a:pt x="3824" y="2160"/>
                  </a:cubicBezTo>
                  <a:cubicBezTo>
                    <a:pt x="3895" y="2160"/>
                    <a:pt x="4108" y="2160"/>
                    <a:pt x="4178" y="2160"/>
                  </a:cubicBezTo>
                  <a:cubicBezTo>
                    <a:pt x="4249" y="2160"/>
                    <a:pt x="4391" y="2280"/>
                    <a:pt x="4462" y="2160"/>
                  </a:cubicBezTo>
                  <a:cubicBezTo>
                    <a:pt x="4532" y="2160"/>
                    <a:pt x="4532" y="1920"/>
                    <a:pt x="4603" y="1800"/>
                  </a:cubicBezTo>
                  <a:cubicBezTo>
                    <a:pt x="4674" y="1800"/>
                    <a:pt x="4887" y="1560"/>
                    <a:pt x="4957" y="1680"/>
                  </a:cubicBezTo>
                  <a:cubicBezTo>
                    <a:pt x="4957" y="1800"/>
                    <a:pt x="4957" y="2040"/>
                    <a:pt x="4957" y="2160"/>
                  </a:cubicBezTo>
                  <a:cubicBezTo>
                    <a:pt x="4957" y="2280"/>
                    <a:pt x="4887" y="2400"/>
                    <a:pt x="4957" y="2520"/>
                  </a:cubicBezTo>
                  <a:cubicBezTo>
                    <a:pt x="4957" y="2640"/>
                    <a:pt x="5170" y="2520"/>
                    <a:pt x="5241" y="2640"/>
                  </a:cubicBezTo>
                  <a:cubicBezTo>
                    <a:pt x="5311" y="2640"/>
                    <a:pt x="5524" y="2640"/>
                    <a:pt x="5524" y="2760"/>
                  </a:cubicBezTo>
                  <a:cubicBezTo>
                    <a:pt x="5524" y="2880"/>
                    <a:pt x="5453" y="2880"/>
                    <a:pt x="5453" y="3000"/>
                  </a:cubicBezTo>
                  <a:cubicBezTo>
                    <a:pt x="5453" y="3120"/>
                    <a:pt x="5453" y="3240"/>
                    <a:pt x="5453" y="3240"/>
                  </a:cubicBezTo>
                  <a:cubicBezTo>
                    <a:pt x="5453" y="3360"/>
                    <a:pt x="5524" y="3360"/>
                    <a:pt x="5524" y="3480"/>
                  </a:cubicBezTo>
                  <a:cubicBezTo>
                    <a:pt x="5595" y="3480"/>
                    <a:pt x="5736" y="3360"/>
                    <a:pt x="5736" y="3240"/>
                  </a:cubicBezTo>
                  <a:cubicBezTo>
                    <a:pt x="5807" y="3120"/>
                    <a:pt x="5736" y="3000"/>
                    <a:pt x="5736" y="2880"/>
                  </a:cubicBezTo>
                  <a:cubicBezTo>
                    <a:pt x="5736" y="2760"/>
                    <a:pt x="5595" y="2640"/>
                    <a:pt x="5595" y="2400"/>
                  </a:cubicBezTo>
                  <a:cubicBezTo>
                    <a:pt x="5595" y="2280"/>
                    <a:pt x="5736" y="2040"/>
                    <a:pt x="5807" y="1920"/>
                  </a:cubicBezTo>
                  <a:cubicBezTo>
                    <a:pt x="5878" y="1920"/>
                    <a:pt x="6020" y="1920"/>
                    <a:pt x="6090" y="1920"/>
                  </a:cubicBezTo>
                  <a:cubicBezTo>
                    <a:pt x="6161" y="1920"/>
                    <a:pt x="6303" y="1920"/>
                    <a:pt x="6303" y="2040"/>
                  </a:cubicBezTo>
                  <a:cubicBezTo>
                    <a:pt x="6303" y="2040"/>
                    <a:pt x="6374" y="2160"/>
                    <a:pt x="6445" y="2280"/>
                  </a:cubicBezTo>
                  <a:cubicBezTo>
                    <a:pt x="6515" y="2280"/>
                    <a:pt x="6728" y="2160"/>
                    <a:pt x="6799" y="2160"/>
                  </a:cubicBezTo>
                  <a:cubicBezTo>
                    <a:pt x="6799" y="2280"/>
                    <a:pt x="6799" y="2520"/>
                    <a:pt x="6870" y="2640"/>
                  </a:cubicBezTo>
                  <a:cubicBezTo>
                    <a:pt x="6940" y="2640"/>
                    <a:pt x="7011" y="2640"/>
                    <a:pt x="7082" y="2640"/>
                  </a:cubicBezTo>
                  <a:cubicBezTo>
                    <a:pt x="7082" y="2520"/>
                    <a:pt x="7082" y="2400"/>
                    <a:pt x="7082" y="2400"/>
                  </a:cubicBezTo>
                  <a:cubicBezTo>
                    <a:pt x="7082" y="2280"/>
                    <a:pt x="7153" y="2040"/>
                    <a:pt x="7224" y="1920"/>
                  </a:cubicBezTo>
                  <a:cubicBezTo>
                    <a:pt x="7294" y="1920"/>
                    <a:pt x="7436" y="1920"/>
                    <a:pt x="7436" y="1800"/>
                  </a:cubicBezTo>
                  <a:cubicBezTo>
                    <a:pt x="7436" y="1800"/>
                    <a:pt x="7507" y="1680"/>
                    <a:pt x="7436" y="1560"/>
                  </a:cubicBezTo>
                  <a:cubicBezTo>
                    <a:pt x="7365" y="1560"/>
                    <a:pt x="7294" y="1560"/>
                    <a:pt x="7224" y="1440"/>
                  </a:cubicBezTo>
                  <a:cubicBezTo>
                    <a:pt x="7224" y="1320"/>
                    <a:pt x="7224" y="1200"/>
                    <a:pt x="7224" y="1080"/>
                  </a:cubicBezTo>
                  <a:cubicBezTo>
                    <a:pt x="7294" y="960"/>
                    <a:pt x="7507" y="840"/>
                    <a:pt x="7578" y="720"/>
                  </a:cubicBezTo>
                  <a:cubicBezTo>
                    <a:pt x="7578" y="720"/>
                    <a:pt x="7507" y="360"/>
                    <a:pt x="7578" y="360"/>
                  </a:cubicBezTo>
                  <a:cubicBezTo>
                    <a:pt x="7649" y="240"/>
                    <a:pt x="7790" y="240"/>
                    <a:pt x="7861" y="240"/>
                  </a:cubicBezTo>
                  <a:cubicBezTo>
                    <a:pt x="7932" y="360"/>
                    <a:pt x="8073" y="360"/>
                    <a:pt x="8073" y="480"/>
                  </a:cubicBezTo>
                  <a:cubicBezTo>
                    <a:pt x="8144" y="600"/>
                    <a:pt x="8073" y="840"/>
                    <a:pt x="8144" y="960"/>
                  </a:cubicBezTo>
                  <a:cubicBezTo>
                    <a:pt x="8144" y="960"/>
                    <a:pt x="8357" y="1080"/>
                    <a:pt x="8428" y="960"/>
                  </a:cubicBezTo>
                  <a:cubicBezTo>
                    <a:pt x="8428" y="960"/>
                    <a:pt x="8428" y="720"/>
                    <a:pt x="8498" y="600"/>
                  </a:cubicBezTo>
                  <a:cubicBezTo>
                    <a:pt x="8569" y="480"/>
                    <a:pt x="8711" y="720"/>
                    <a:pt x="8711" y="600"/>
                  </a:cubicBezTo>
                  <a:cubicBezTo>
                    <a:pt x="8782" y="600"/>
                    <a:pt x="8852" y="480"/>
                    <a:pt x="8923" y="360"/>
                  </a:cubicBezTo>
                  <a:cubicBezTo>
                    <a:pt x="8994" y="360"/>
                    <a:pt x="9207" y="360"/>
                    <a:pt x="9277" y="360"/>
                  </a:cubicBezTo>
                  <a:cubicBezTo>
                    <a:pt x="9348" y="480"/>
                    <a:pt x="9419" y="480"/>
                    <a:pt x="9419" y="600"/>
                  </a:cubicBezTo>
                  <a:cubicBezTo>
                    <a:pt x="9419" y="720"/>
                    <a:pt x="9348" y="840"/>
                    <a:pt x="9277" y="960"/>
                  </a:cubicBezTo>
                  <a:cubicBezTo>
                    <a:pt x="9277" y="960"/>
                    <a:pt x="9277" y="1200"/>
                    <a:pt x="9277" y="1200"/>
                  </a:cubicBezTo>
                  <a:cubicBezTo>
                    <a:pt x="9348" y="1320"/>
                    <a:pt x="9419" y="1320"/>
                    <a:pt x="9419" y="1320"/>
                  </a:cubicBezTo>
                  <a:cubicBezTo>
                    <a:pt x="9419" y="1320"/>
                    <a:pt x="9490" y="1200"/>
                    <a:pt x="9490" y="1080"/>
                  </a:cubicBezTo>
                  <a:cubicBezTo>
                    <a:pt x="9490" y="1080"/>
                    <a:pt x="9490" y="960"/>
                    <a:pt x="9490" y="840"/>
                  </a:cubicBezTo>
                  <a:cubicBezTo>
                    <a:pt x="9561" y="840"/>
                    <a:pt x="9702" y="720"/>
                    <a:pt x="9702" y="720"/>
                  </a:cubicBezTo>
                  <a:cubicBezTo>
                    <a:pt x="9702" y="600"/>
                    <a:pt x="9773" y="480"/>
                    <a:pt x="9773" y="360"/>
                  </a:cubicBezTo>
                  <a:cubicBezTo>
                    <a:pt x="9773" y="240"/>
                    <a:pt x="9844" y="120"/>
                    <a:pt x="9915" y="0"/>
                  </a:cubicBezTo>
                  <a:cubicBezTo>
                    <a:pt x="9986" y="0"/>
                    <a:pt x="10127" y="0"/>
                    <a:pt x="10127" y="120"/>
                  </a:cubicBezTo>
                  <a:cubicBezTo>
                    <a:pt x="10198" y="120"/>
                    <a:pt x="10127" y="360"/>
                    <a:pt x="10127" y="360"/>
                  </a:cubicBezTo>
                  <a:cubicBezTo>
                    <a:pt x="10127" y="480"/>
                    <a:pt x="10127" y="600"/>
                    <a:pt x="10056" y="720"/>
                  </a:cubicBezTo>
                  <a:cubicBezTo>
                    <a:pt x="10056" y="840"/>
                    <a:pt x="10056" y="960"/>
                    <a:pt x="10056" y="1080"/>
                  </a:cubicBezTo>
                  <a:cubicBezTo>
                    <a:pt x="10056" y="1080"/>
                    <a:pt x="10056" y="1200"/>
                    <a:pt x="10056" y="1320"/>
                  </a:cubicBezTo>
                  <a:cubicBezTo>
                    <a:pt x="10127" y="1320"/>
                    <a:pt x="10127" y="1320"/>
                    <a:pt x="10198" y="1320"/>
                  </a:cubicBezTo>
                  <a:cubicBezTo>
                    <a:pt x="10269" y="1200"/>
                    <a:pt x="10340" y="960"/>
                    <a:pt x="10410" y="960"/>
                  </a:cubicBezTo>
                  <a:cubicBezTo>
                    <a:pt x="10410" y="840"/>
                    <a:pt x="10552" y="960"/>
                    <a:pt x="10623" y="960"/>
                  </a:cubicBezTo>
                  <a:cubicBezTo>
                    <a:pt x="10694" y="1080"/>
                    <a:pt x="10694" y="1200"/>
                    <a:pt x="10623" y="1320"/>
                  </a:cubicBezTo>
                  <a:cubicBezTo>
                    <a:pt x="10623" y="1320"/>
                    <a:pt x="10481" y="1320"/>
                    <a:pt x="10410" y="1440"/>
                  </a:cubicBezTo>
                  <a:cubicBezTo>
                    <a:pt x="10410" y="1440"/>
                    <a:pt x="10481" y="1560"/>
                    <a:pt x="10481" y="1680"/>
                  </a:cubicBezTo>
                  <a:cubicBezTo>
                    <a:pt x="10481" y="1680"/>
                    <a:pt x="10481" y="1680"/>
                    <a:pt x="10552" y="1680"/>
                  </a:cubicBezTo>
                  <a:cubicBezTo>
                    <a:pt x="10552" y="1800"/>
                    <a:pt x="10765" y="1800"/>
                    <a:pt x="10835" y="1800"/>
                  </a:cubicBezTo>
                  <a:cubicBezTo>
                    <a:pt x="10835" y="1800"/>
                    <a:pt x="10906" y="1800"/>
                    <a:pt x="10906" y="1800"/>
                  </a:cubicBezTo>
                  <a:cubicBezTo>
                    <a:pt x="10977" y="1920"/>
                    <a:pt x="10977" y="2040"/>
                    <a:pt x="10977" y="2160"/>
                  </a:cubicBezTo>
                  <a:cubicBezTo>
                    <a:pt x="10977" y="2160"/>
                    <a:pt x="10977" y="2400"/>
                    <a:pt x="10977" y="2400"/>
                  </a:cubicBezTo>
                  <a:cubicBezTo>
                    <a:pt x="10977" y="2640"/>
                    <a:pt x="10977" y="2880"/>
                    <a:pt x="11048" y="2880"/>
                  </a:cubicBezTo>
                  <a:cubicBezTo>
                    <a:pt x="11119" y="3000"/>
                    <a:pt x="11331" y="3000"/>
                    <a:pt x="11402" y="3120"/>
                  </a:cubicBezTo>
                  <a:cubicBezTo>
                    <a:pt x="11402" y="3240"/>
                    <a:pt x="11402" y="3360"/>
                    <a:pt x="11402" y="3480"/>
                  </a:cubicBezTo>
                  <a:cubicBezTo>
                    <a:pt x="11402" y="3600"/>
                    <a:pt x="11402" y="3840"/>
                    <a:pt x="11402" y="3960"/>
                  </a:cubicBezTo>
                  <a:cubicBezTo>
                    <a:pt x="11402" y="4080"/>
                    <a:pt x="11402" y="4320"/>
                    <a:pt x="11473" y="4440"/>
                  </a:cubicBezTo>
                  <a:cubicBezTo>
                    <a:pt x="11473" y="4560"/>
                    <a:pt x="11756" y="4560"/>
                    <a:pt x="11827" y="4680"/>
                  </a:cubicBezTo>
                  <a:cubicBezTo>
                    <a:pt x="11898" y="4800"/>
                    <a:pt x="12039" y="4920"/>
                    <a:pt x="12039" y="4920"/>
                  </a:cubicBezTo>
                  <a:cubicBezTo>
                    <a:pt x="12110" y="5040"/>
                    <a:pt x="12110" y="5280"/>
                    <a:pt x="12110" y="5400"/>
                  </a:cubicBezTo>
                  <a:cubicBezTo>
                    <a:pt x="12110" y="5520"/>
                    <a:pt x="12039" y="5760"/>
                    <a:pt x="12039" y="5760"/>
                  </a:cubicBezTo>
                  <a:cubicBezTo>
                    <a:pt x="12110" y="5880"/>
                    <a:pt x="12252" y="5760"/>
                    <a:pt x="12323" y="5760"/>
                  </a:cubicBezTo>
                  <a:cubicBezTo>
                    <a:pt x="12393" y="5760"/>
                    <a:pt x="12464" y="5400"/>
                    <a:pt x="12535" y="5400"/>
                  </a:cubicBezTo>
                  <a:cubicBezTo>
                    <a:pt x="12606" y="5280"/>
                    <a:pt x="12818" y="5280"/>
                    <a:pt x="12889" y="5160"/>
                  </a:cubicBezTo>
                  <a:cubicBezTo>
                    <a:pt x="12960" y="5040"/>
                    <a:pt x="12960" y="4800"/>
                    <a:pt x="13031" y="4680"/>
                  </a:cubicBezTo>
                  <a:cubicBezTo>
                    <a:pt x="13031" y="4680"/>
                    <a:pt x="13102" y="4560"/>
                    <a:pt x="13172" y="4560"/>
                  </a:cubicBezTo>
                  <a:cubicBezTo>
                    <a:pt x="13243" y="4440"/>
                    <a:pt x="13385" y="4560"/>
                    <a:pt x="13456" y="4440"/>
                  </a:cubicBezTo>
                  <a:cubicBezTo>
                    <a:pt x="13527" y="4320"/>
                    <a:pt x="13456" y="3960"/>
                    <a:pt x="13527" y="3840"/>
                  </a:cubicBezTo>
                  <a:cubicBezTo>
                    <a:pt x="13597" y="3720"/>
                    <a:pt x="13810" y="3840"/>
                    <a:pt x="13881" y="3840"/>
                  </a:cubicBezTo>
                  <a:cubicBezTo>
                    <a:pt x="13951" y="3840"/>
                    <a:pt x="14022" y="4080"/>
                    <a:pt x="14093" y="3960"/>
                  </a:cubicBezTo>
                  <a:cubicBezTo>
                    <a:pt x="14164" y="3960"/>
                    <a:pt x="14164" y="3840"/>
                    <a:pt x="14235" y="3840"/>
                  </a:cubicBezTo>
                  <a:cubicBezTo>
                    <a:pt x="14235" y="3720"/>
                    <a:pt x="14235" y="3480"/>
                    <a:pt x="14235" y="3480"/>
                  </a:cubicBezTo>
                  <a:cubicBezTo>
                    <a:pt x="14306" y="3360"/>
                    <a:pt x="14376" y="3360"/>
                    <a:pt x="14447" y="3360"/>
                  </a:cubicBezTo>
                  <a:cubicBezTo>
                    <a:pt x="14447" y="3360"/>
                    <a:pt x="14589" y="3480"/>
                    <a:pt x="14589" y="3480"/>
                  </a:cubicBezTo>
                  <a:cubicBezTo>
                    <a:pt x="14589" y="3600"/>
                    <a:pt x="14589" y="3840"/>
                    <a:pt x="14589" y="3840"/>
                  </a:cubicBezTo>
                  <a:cubicBezTo>
                    <a:pt x="14589" y="3960"/>
                    <a:pt x="14447" y="3960"/>
                    <a:pt x="14376" y="4080"/>
                  </a:cubicBezTo>
                  <a:cubicBezTo>
                    <a:pt x="14376" y="4080"/>
                    <a:pt x="14447" y="4200"/>
                    <a:pt x="14447" y="4320"/>
                  </a:cubicBezTo>
                  <a:cubicBezTo>
                    <a:pt x="14518" y="4320"/>
                    <a:pt x="14660" y="4320"/>
                    <a:pt x="14730" y="4320"/>
                  </a:cubicBezTo>
                  <a:cubicBezTo>
                    <a:pt x="14730" y="4320"/>
                    <a:pt x="14801" y="4200"/>
                    <a:pt x="14872" y="4200"/>
                  </a:cubicBezTo>
                  <a:cubicBezTo>
                    <a:pt x="14943" y="4200"/>
                    <a:pt x="14943" y="4320"/>
                    <a:pt x="14943" y="4440"/>
                  </a:cubicBezTo>
                  <a:cubicBezTo>
                    <a:pt x="14943" y="4440"/>
                    <a:pt x="14943" y="4680"/>
                    <a:pt x="15014" y="4800"/>
                  </a:cubicBezTo>
                  <a:cubicBezTo>
                    <a:pt x="15014" y="4800"/>
                    <a:pt x="15155" y="4800"/>
                    <a:pt x="15226" y="4800"/>
                  </a:cubicBezTo>
                  <a:cubicBezTo>
                    <a:pt x="15226" y="4680"/>
                    <a:pt x="15368" y="4680"/>
                    <a:pt x="15368" y="4560"/>
                  </a:cubicBezTo>
                  <a:cubicBezTo>
                    <a:pt x="15439" y="4440"/>
                    <a:pt x="15368" y="4200"/>
                    <a:pt x="15439" y="4200"/>
                  </a:cubicBezTo>
                  <a:cubicBezTo>
                    <a:pt x="15439" y="4080"/>
                    <a:pt x="15510" y="4080"/>
                    <a:pt x="15510" y="3960"/>
                  </a:cubicBezTo>
                  <a:cubicBezTo>
                    <a:pt x="15580" y="3960"/>
                    <a:pt x="15722" y="3960"/>
                    <a:pt x="15793" y="3960"/>
                  </a:cubicBezTo>
                  <a:cubicBezTo>
                    <a:pt x="15934" y="4080"/>
                    <a:pt x="16005" y="4200"/>
                    <a:pt x="16076" y="4200"/>
                  </a:cubicBezTo>
                  <a:cubicBezTo>
                    <a:pt x="16147" y="4080"/>
                    <a:pt x="16289" y="3960"/>
                    <a:pt x="16289" y="3840"/>
                  </a:cubicBezTo>
                  <a:cubicBezTo>
                    <a:pt x="16289" y="3840"/>
                    <a:pt x="16289" y="3600"/>
                    <a:pt x="16289" y="3600"/>
                  </a:cubicBezTo>
                  <a:cubicBezTo>
                    <a:pt x="16359" y="3480"/>
                    <a:pt x="16501" y="3360"/>
                    <a:pt x="16643" y="3360"/>
                  </a:cubicBezTo>
                  <a:cubicBezTo>
                    <a:pt x="16713" y="3360"/>
                    <a:pt x="16784" y="3480"/>
                    <a:pt x="16855" y="3480"/>
                  </a:cubicBezTo>
                  <a:cubicBezTo>
                    <a:pt x="16926" y="3360"/>
                    <a:pt x="16997" y="3240"/>
                    <a:pt x="16997" y="3120"/>
                  </a:cubicBezTo>
                  <a:cubicBezTo>
                    <a:pt x="17068" y="3120"/>
                    <a:pt x="17209" y="3240"/>
                    <a:pt x="17280" y="3360"/>
                  </a:cubicBezTo>
                  <a:cubicBezTo>
                    <a:pt x="17280" y="3480"/>
                    <a:pt x="17280" y="3600"/>
                    <a:pt x="17209" y="3600"/>
                  </a:cubicBezTo>
                  <a:cubicBezTo>
                    <a:pt x="17209" y="3720"/>
                    <a:pt x="17138" y="3840"/>
                    <a:pt x="17138" y="3840"/>
                  </a:cubicBezTo>
                  <a:cubicBezTo>
                    <a:pt x="17068" y="3960"/>
                    <a:pt x="17068" y="4200"/>
                    <a:pt x="17068" y="4320"/>
                  </a:cubicBezTo>
                  <a:cubicBezTo>
                    <a:pt x="17068" y="4320"/>
                    <a:pt x="17138" y="4440"/>
                    <a:pt x="17209" y="4440"/>
                  </a:cubicBezTo>
                  <a:cubicBezTo>
                    <a:pt x="17280" y="4560"/>
                    <a:pt x="17492" y="4680"/>
                    <a:pt x="17563" y="4680"/>
                  </a:cubicBezTo>
                  <a:cubicBezTo>
                    <a:pt x="17634" y="4800"/>
                    <a:pt x="17705" y="4680"/>
                    <a:pt x="17776" y="4680"/>
                  </a:cubicBezTo>
                  <a:cubicBezTo>
                    <a:pt x="17917" y="4680"/>
                    <a:pt x="18130" y="4680"/>
                    <a:pt x="18201" y="4560"/>
                  </a:cubicBezTo>
                  <a:cubicBezTo>
                    <a:pt x="18271" y="4560"/>
                    <a:pt x="18413" y="4680"/>
                    <a:pt x="18484" y="4680"/>
                  </a:cubicBezTo>
                  <a:cubicBezTo>
                    <a:pt x="18484" y="4560"/>
                    <a:pt x="18555" y="4560"/>
                    <a:pt x="18626" y="4440"/>
                  </a:cubicBezTo>
                  <a:cubicBezTo>
                    <a:pt x="18626" y="4680"/>
                    <a:pt x="18767" y="5040"/>
                    <a:pt x="18767" y="5160"/>
                  </a:cubicBezTo>
                  <a:cubicBezTo>
                    <a:pt x="18767" y="5400"/>
                    <a:pt x="18696" y="5640"/>
                    <a:pt x="18767" y="5880"/>
                  </a:cubicBezTo>
                  <a:cubicBezTo>
                    <a:pt x="18767" y="6000"/>
                    <a:pt x="18909" y="6240"/>
                    <a:pt x="19050" y="6480"/>
                  </a:cubicBezTo>
                  <a:cubicBezTo>
                    <a:pt x="19050" y="6600"/>
                    <a:pt x="19121" y="6840"/>
                    <a:pt x="19192" y="6960"/>
                  </a:cubicBezTo>
                  <a:cubicBezTo>
                    <a:pt x="19192" y="7080"/>
                    <a:pt x="19405" y="7080"/>
                    <a:pt x="19475" y="7200"/>
                  </a:cubicBezTo>
                  <a:cubicBezTo>
                    <a:pt x="19546" y="7200"/>
                    <a:pt x="19688" y="7200"/>
                    <a:pt x="19759" y="7200"/>
                  </a:cubicBezTo>
                  <a:cubicBezTo>
                    <a:pt x="19830" y="7200"/>
                    <a:pt x="19830" y="7200"/>
                    <a:pt x="19830" y="7080"/>
                  </a:cubicBezTo>
                  <a:cubicBezTo>
                    <a:pt x="19900" y="7080"/>
                    <a:pt x="19900" y="6960"/>
                    <a:pt x="19900" y="6960"/>
                  </a:cubicBezTo>
                  <a:cubicBezTo>
                    <a:pt x="19971" y="6840"/>
                    <a:pt x="20113" y="6720"/>
                    <a:pt x="20184" y="6600"/>
                  </a:cubicBezTo>
                  <a:cubicBezTo>
                    <a:pt x="20254" y="6600"/>
                    <a:pt x="20325" y="6600"/>
                    <a:pt x="20325" y="6600"/>
                  </a:cubicBezTo>
                  <a:cubicBezTo>
                    <a:pt x="20396" y="6600"/>
                    <a:pt x="20467" y="6240"/>
                    <a:pt x="20467" y="6240"/>
                  </a:cubicBezTo>
                  <a:cubicBezTo>
                    <a:pt x="20538" y="6240"/>
                    <a:pt x="20538" y="6120"/>
                    <a:pt x="20609" y="6120"/>
                  </a:cubicBezTo>
                  <a:cubicBezTo>
                    <a:pt x="20609" y="6120"/>
                    <a:pt x="20679" y="6360"/>
                    <a:pt x="20750" y="6360"/>
                  </a:cubicBezTo>
                  <a:cubicBezTo>
                    <a:pt x="20821" y="6360"/>
                    <a:pt x="21033" y="6240"/>
                    <a:pt x="21104" y="6360"/>
                  </a:cubicBezTo>
                  <a:cubicBezTo>
                    <a:pt x="21246" y="6360"/>
                    <a:pt x="21388" y="6720"/>
                    <a:pt x="21529" y="6840"/>
                  </a:cubicBezTo>
                  <a:cubicBezTo>
                    <a:pt x="21529" y="6840"/>
                    <a:pt x="21529" y="6840"/>
                    <a:pt x="21600" y="6840"/>
                  </a:cubicBezTo>
                  <a:cubicBezTo>
                    <a:pt x="21529" y="7080"/>
                    <a:pt x="21458" y="7200"/>
                    <a:pt x="21458" y="7440"/>
                  </a:cubicBezTo>
                  <a:cubicBezTo>
                    <a:pt x="21388" y="7560"/>
                    <a:pt x="21388" y="8040"/>
                    <a:pt x="21458" y="8280"/>
                  </a:cubicBezTo>
                  <a:cubicBezTo>
                    <a:pt x="21458" y="8520"/>
                    <a:pt x="21529" y="8760"/>
                    <a:pt x="21529" y="88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AF575731-2025-4C90-A323-5D216A0CE0F7}"/>
                </a:ext>
              </a:extLst>
            </p:cNvPr>
            <p:cNvSpPr/>
            <p:nvPr/>
          </p:nvSpPr>
          <p:spPr>
            <a:xfrm>
              <a:off x="3586509" y="0"/>
              <a:ext cx="1376162" cy="914111"/>
            </a:xfrm>
            <a:custGeom>
              <a:avLst/>
              <a:gdLst/>
              <a:ahLst/>
              <a:cxnLst>
                <a:cxn ang="0">
                  <a:pos x="wd2" y="hd2"/>
                </a:cxn>
                <a:cxn ang="5400000">
                  <a:pos x="wd2" y="hd2"/>
                </a:cxn>
                <a:cxn ang="10800000">
                  <a:pos x="wd2" y="hd2"/>
                </a:cxn>
                <a:cxn ang="16200000">
                  <a:pos x="wd2" y="hd2"/>
                </a:cxn>
              </a:cxnLst>
              <a:rect l="0" t="0" r="r" b="b"/>
              <a:pathLst>
                <a:path w="21600" h="21600" extrusionOk="0">
                  <a:moveTo>
                    <a:pt x="21498" y="15583"/>
                  </a:moveTo>
                  <a:cubicBezTo>
                    <a:pt x="21600" y="15737"/>
                    <a:pt x="21600" y="16046"/>
                    <a:pt x="21600" y="16200"/>
                  </a:cubicBezTo>
                  <a:cubicBezTo>
                    <a:pt x="21498" y="16200"/>
                    <a:pt x="21395" y="16354"/>
                    <a:pt x="21293" y="16509"/>
                  </a:cubicBezTo>
                  <a:cubicBezTo>
                    <a:pt x="21293" y="16509"/>
                    <a:pt x="21088" y="16509"/>
                    <a:pt x="21088" y="16663"/>
                  </a:cubicBezTo>
                  <a:cubicBezTo>
                    <a:pt x="20986" y="16663"/>
                    <a:pt x="21088" y="17126"/>
                    <a:pt x="21088" y="17126"/>
                  </a:cubicBezTo>
                  <a:cubicBezTo>
                    <a:pt x="20986" y="17280"/>
                    <a:pt x="20883" y="17434"/>
                    <a:pt x="20883" y="17589"/>
                  </a:cubicBezTo>
                  <a:cubicBezTo>
                    <a:pt x="20883" y="17897"/>
                    <a:pt x="20781" y="18206"/>
                    <a:pt x="20883" y="18360"/>
                  </a:cubicBezTo>
                  <a:cubicBezTo>
                    <a:pt x="20986" y="18514"/>
                    <a:pt x="21088" y="18514"/>
                    <a:pt x="21191" y="18514"/>
                  </a:cubicBezTo>
                  <a:cubicBezTo>
                    <a:pt x="21191" y="18514"/>
                    <a:pt x="21191" y="18823"/>
                    <a:pt x="21191" y="18823"/>
                  </a:cubicBezTo>
                  <a:cubicBezTo>
                    <a:pt x="21293" y="18977"/>
                    <a:pt x="21498" y="18977"/>
                    <a:pt x="21498" y="19131"/>
                  </a:cubicBezTo>
                  <a:cubicBezTo>
                    <a:pt x="21498" y="19286"/>
                    <a:pt x="21498" y="19440"/>
                    <a:pt x="21395" y="19440"/>
                  </a:cubicBezTo>
                  <a:cubicBezTo>
                    <a:pt x="21395" y="19594"/>
                    <a:pt x="20986" y="19594"/>
                    <a:pt x="20986" y="19749"/>
                  </a:cubicBezTo>
                  <a:cubicBezTo>
                    <a:pt x="20883" y="19903"/>
                    <a:pt x="20986" y="20057"/>
                    <a:pt x="20986" y="20211"/>
                  </a:cubicBezTo>
                  <a:cubicBezTo>
                    <a:pt x="20986" y="20366"/>
                    <a:pt x="20986" y="20674"/>
                    <a:pt x="20986" y="20829"/>
                  </a:cubicBezTo>
                  <a:cubicBezTo>
                    <a:pt x="20986" y="20829"/>
                    <a:pt x="21088" y="21137"/>
                    <a:pt x="21088" y="21137"/>
                  </a:cubicBezTo>
                  <a:cubicBezTo>
                    <a:pt x="21088" y="21291"/>
                    <a:pt x="21191" y="21291"/>
                    <a:pt x="21191" y="21291"/>
                  </a:cubicBezTo>
                  <a:cubicBezTo>
                    <a:pt x="21191" y="21446"/>
                    <a:pt x="21088" y="21600"/>
                    <a:pt x="20986" y="21600"/>
                  </a:cubicBezTo>
                  <a:cubicBezTo>
                    <a:pt x="20986" y="21600"/>
                    <a:pt x="20781" y="21600"/>
                    <a:pt x="20679" y="21600"/>
                  </a:cubicBezTo>
                  <a:cubicBezTo>
                    <a:pt x="20474" y="21600"/>
                    <a:pt x="20064" y="21600"/>
                    <a:pt x="19962" y="21446"/>
                  </a:cubicBezTo>
                  <a:cubicBezTo>
                    <a:pt x="19962" y="21291"/>
                    <a:pt x="19860" y="20829"/>
                    <a:pt x="19860" y="20674"/>
                  </a:cubicBezTo>
                  <a:cubicBezTo>
                    <a:pt x="19757" y="20674"/>
                    <a:pt x="19655" y="20366"/>
                    <a:pt x="19553" y="20211"/>
                  </a:cubicBezTo>
                  <a:cubicBezTo>
                    <a:pt x="19553" y="20211"/>
                    <a:pt x="19348" y="20211"/>
                    <a:pt x="19245" y="20211"/>
                  </a:cubicBezTo>
                  <a:cubicBezTo>
                    <a:pt x="19245" y="20366"/>
                    <a:pt x="19143" y="20520"/>
                    <a:pt x="19041" y="20520"/>
                  </a:cubicBezTo>
                  <a:cubicBezTo>
                    <a:pt x="18938" y="20674"/>
                    <a:pt x="18836" y="20520"/>
                    <a:pt x="18734" y="20520"/>
                  </a:cubicBezTo>
                  <a:cubicBezTo>
                    <a:pt x="18734" y="20520"/>
                    <a:pt x="18631" y="20366"/>
                    <a:pt x="18529" y="20211"/>
                  </a:cubicBezTo>
                  <a:cubicBezTo>
                    <a:pt x="18427" y="20057"/>
                    <a:pt x="18119" y="19903"/>
                    <a:pt x="18017" y="19903"/>
                  </a:cubicBezTo>
                  <a:cubicBezTo>
                    <a:pt x="17915" y="19903"/>
                    <a:pt x="17608" y="19903"/>
                    <a:pt x="17403" y="19903"/>
                  </a:cubicBezTo>
                  <a:cubicBezTo>
                    <a:pt x="17403" y="19903"/>
                    <a:pt x="17198" y="20211"/>
                    <a:pt x="17096" y="20211"/>
                  </a:cubicBezTo>
                  <a:cubicBezTo>
                    <a:pt x="16993" y="20366"/>
                    <a:pt x="16789" y="20520"/>
                    <a:pt x="16686" y="20520"/>
                  </a:cubicBezTo>
                  <a:cubicBezTo>
                    <a:pt x="16482" y="20520"/>
                    <a:pt x="16277" y="20211"/>
                    <a:pt x="16174" y="20211"/>
                  </a:cubicBezTo>
                  <a:cubicBezTo>
                    <a:pt x="16072" y="20211"/>
                    <a:pt x="15765" y="20057"/>
                    <a:pt x="15663" y="20366"/>
                  </a:cubicBezTo>
                  <a:cubicBezTo>
                    <a:pt x="15663" y="20366"/>
                    <a:pt x="15765" y="20829"/>
                    <a:pt x="15663" y="20983"/>
                  </a:cubicBezTo>
                  <a:cubicBezTo>
                    <a:pt x="15663" y="21137"/>
                    <a:pt x="15458" y="20983"/>
                    <a:pt x="15355" y="20983"/>
                  </a:cubicBezTo>
                  <a:cubicBezTo>
                    <a:pt x="15253" y="20983"/>
                    <a:pt x="15151" y="20674"/>
                    <a:pt x="15048" y="20674"/>
                  </a:cubicBezTo>
                  <a:cubicBezTo>
                    <a:pt x="14946" y="20520"/>
                    <a:pt x="14844" y="20520"/>
                    <a:pt x="14741" y="20520"/>
                  </a:cubicBezTo>
                  <a:cubicBezTo>
                    <a:pt x="14639" y="20520"/>
                    <a:pt x="14639" y="20983"/>
                    <a:pt x="14639" y="20983"/>
                  </a:cubicBezTo>
                  <a:cubicBezTo>
                    <a:pt x="14536" y="21137"/>
                    <a:pt x="14229" y="20983"/>
                    <a:pt x="14127" y="20983"/>
                  </a:cubicBezTo>
                  <a:cubicBezTo>
                    <a:pt x="14025" y="20983"/>
                    <a:pt x="13820" y="20674"/>
                    <a:pt x="13718" y="20674"/>
                  </a:cubicBezTo>
                  <a:cubicBezTo>
                    <a:pt x="13718" y="20520"/>
                    <a:pt x="13513" y="20520"/>
                    <a:pt x="13513" y="20674"/>
                  </a:cubicBezTo>
                  <a:cubicBezTo>
                    <a:pt x="13410" y="20674"/>
                    <a:pt x="13206" y="20829"/>
                    <a:pt x="13001" y="20829"/>
                  </a:cubicBezTo>
                  <a:cubicBezTo>
                    <a:pt x="13001" y="20829"/>
                    <a:pt x="12694" y="20674"/>
                    <a:pt x="12694" y="20674"/>
                  </a:cubicBezTo>
                  <a:cubicBezTo>
                    <a:pt x="12489" y="20520"/>
                    <a:pt x="12284" y="20057"/>
                    <a:pt x="12182" y="19903"/>
                  </a:cubicBezTo>
                  <a:cubicBezTo>
                    <a:pt x="12080" y="19903"/>
                    <a:pt x="11875" y="19594"/>
                    <a:pt x="11773" y="19594"/>
                  </a:cubicBezTo>
                  <a:cubicBezTo>
                    <a:pt x="11670" y="19594"/>
                    <a:pt x="11465" y="19594"/>
                    <a:pt x="11465" y="19749"/>
                  </a:cubicBezTo>
                  <a:cubicBezTo>
                    <a:pt x="11363" y="19903"/>
                    <a:pt x="11465" y="20366"/>
                    <a:pt x="11465" y="20520"/>
                  </a:cubicBezTo>
                  <a:cubicBezTo>
                    <a:pt x="11465" y="20520"/>
                    <a:pt x="11261" y="20674"/>
                    <a:pt x="11158" y="20674"/>
                  </a:cubicBezTo>
                  <a:cubicBezTo>
                    <a:pt x="11056" y="20829"/>
                    <a:pt x="10851" y="20674"/>
                    <a:pt x="10749" y="20674"/>
                  </a:cubicBezTo>
                  <a:cubicBezTo>
                    <a:pt x="10749" y="20829"/>
                    <a:pt x="10646" y="20983"/>
                    <a:pt x="10544" y="20983"/>
                  </a:cubicBezTo>
                  <a:cubicBezTo>
                    <a:pt x="10442" y="20983"/>
                    <a:pt x="10442" y="20674"/>
                    <a:pt x="10442" y="20520"/>
                  </a:cubicBezTo>
                  <a:cubicBezTo>
                    <a:pt x="10442" y="20366"/>
                    <a:pt x="10442" y="19903"/>
                    <a:pt x="10442" y="19903"/>
                  </a:cubicBezTo>
                  <a:cubicBezTo>
                    <a:pt x="10339" y="19749"/>
                    <a:pt x="10237" y="19749"/>
                    <a:pt x="10135" y="19903"/>
                  </a:cubicBezTo>
                  <a:cubicBezTo>
                    <a:pt x="10135" y="19903"/>
                    <a:pt x="10135" y="20057"/>
                    <a:pt x="10135" y="20211"/>
                  </a:cubicBezTo>
                  <a:cubicBezTo>
                    <a:pt x="10032" y="20366"/>
                    <a:pt x="9827" y="20366"/>
                    <a:pt x="9725" y="20366"/>
                  </a:cubicBezTo>
                  <a:cubicBezTo>
                    <a:pt x="9623" y="20366"/>
                    <a:pt x="9623" y="20057"/>
                    <a:pt x="9623" y="19903"/>
                  </a:cubicBezTo>
                  <a:cubicBezTo>
                    <a:pt x="9623" y="19903"/>
                    <a:pt x="9623" y="19749"/>
                    <a:pt x="9725" y="19594"/>
                  </a:cubicBezTo>
                  <a:cubicBezTo>
                    <a:pt x="9725" y="19440"/>
                    <a:pt x="9725" y="19131"/>
                    <a:pt x="9623" y="19131"/>
                  </a:cubicBezTo>
                  <a:cubicBezTo>
                    <a:pt x="9623" y="18977"/>
                    <a:pt x="9418" y="18823"/>
                    <a:pt x="9316" y="18823"/>
                  </a:cubicBezTo>
                  <a:cubicBezTo>
                    <a:pt x="9316" y="18823"/>
                    <a:pt x="9213" y="18977"/>
                    <a:pt x="9213" y="18977"/>
                  </a:cubicBezTo>
                  <a:cubicBezTo>
                    <a:pt x="9111" y="19131"/>
                    <a:pt x="9316" y="19594"/>
                    <a:pt x="9213" y="19749"/>
                  </a:cubicBezTo>
                  <a:cubicBezTo>
                    <a:pt x="9111" y="19903"/>
                    <a:pt x="8906" y="19749"/>
                    <a:pt x="8906" y="19749"/>
                  </a:cubicBezTo>
                  <a:cubicBezTo>
                    <a:pt x="8804" y="19594"/>
                    <a:pt x="8701" y="19286"/>
                    <a:pt x="8701" y="19286"/>
                  </a:cubicBezTo>
                  <a:cubicBezTo>
                    <a:pt x="8599" y="19131"/>
                    <a:pt x="8497" y="19131"/>
                    <a:pt x="8394" y="19131"/>
                  </a:cubicBezTo>
                  <a:cubicBezTo>
                    <a:pt x="8394" y="18977"/>
                    <a:pt x="8190" y="18669"/>
                    <a:pt x="8087" y="18669"/>
                  </a:cubicBezTo>
                  <a:cubicBezTo>
                    <a:pt x="7985" y="18669"/>
                    <a:pt x="7678" y="18823"/>
                    <a:pt x="7575" y="18823"/>
                  </a:cubicBezTo>
                  <a:cubicBezTo>
                    <a:pt x="7473" y="18823"/>
                    <a:pt x="7268" y="18669"/>
                    <a:pt x="7166" y="18823"/>
                  </a:cubicBezTo>
                  <a:cubicBezTo>
                    <a:pt x="7064" y="18823"/>
                    <a:pt x="7166" y="19440"/>
                    <a:pt x="7064" y="19440"/>
                  </a:cubicBezTo>
                  <a:cubicBezTo>
                    <a:pt x="7064" y="19594"/>
                    <a:pt x="6859" y="19594"/>
                    <a:pt x="6756" y="19440"/>
                  </a:cubicBezTo>
                  <a:cubicBezTo>
                    <a:pt x="6654" y="19440"/>
                    <a:pt x="6552" y="19131"/>
                    <a:pt x="6552" y="18977"/>
                  </a:cubicBezTo>
                  <a:cubicBezTo>
                    <a:pt x="6552" y="18823"/>
                    <a:pt x="6449" y="18514"/>
                    <a:pt x="6552" y="18360"/>
                  </a:cubicBezTo>
                  <a:cubicBezTo>
                    <a:pt x="6552" y="18206"/>
                    <a:pt x="6859" y="18206"/>
                    <a:pt x="6961" y="18206"/>
                  </a:cubicBezTo>
                  <a:cubicBezTo>
                    <a:pt x="6961" y="18051"/>
                    <a:pt x="6961" y="17743"/>
                    <a:pt x="7064" y="17589"/>
                  </a:cubicBezTo>
                  <a:cubicBezTo>
                    <a:pt x="7064" y="17589"/>
                    <a:pt x="7268" y="17743"/>
                    <a:pt x="7268" y="17589"/>
                  </a:cubicBezTo>
                  <a:cubicBezTo>
                    <a:pt x="7371" y="17589"/>
                    <a:pt x="7371" y="17280"/>
                    <a:pt x="7268" y="17280"/>
                  </a:cubicBezTo>
                  <a:cubicBezTo>
                    <a:pt x="7268" y="17126"/>
                    <a:pt x="6961" y="16971"/>
                    <a:pt x="6859" y="16817"/>
                  </a:cubicBezTo>
                  <a:cubicBezTo>
                    <a:pt x="6756" y="16817"/>
                    <a:pt x="6449" y="16817"/>
                    <a:pt x="6347" y="16817"/>
                  </a:cubicBezTo>
                  <a:cubicBezTo>
                    <a:pt x="6245" y="16971"/>
                    <a:pt x="6142" y="17126"/>
                    <a:pt x="6040" y="17126"/>
                  </a:cubicBezTo>
                  <a:cubicBezTo>
                    <a:pt x="6040" y="17280"/>
                    <a:pt x="5835" y="17280"/>
                    <a:pt x="5733" y="17126"/>
                  </a:cubicBezTo>
                  <a:cubicBezTo>
                    <a:pt x="5630" y="17126"/>
                    <a:pt x="5323" y="17126"/>
                    <a:pt x="5118" y="17126"/>
                  </a:cubicBezTo>
                  <a:cubicBezTo>
                    <a:pt x="5118" y="17126"/>
                    <a:pt x="4914" y="17126"/>
                    <a:pt x="4914" y="17126"/>
                  </a:cubicBezTo>
                  <a:cubicBezTo>
                    <a:pt x="4709" y="17280"/>
                    <a:pt x="4402" y="17434"/>
                    <a:pt x="4300" y="17434"/>
                  </a:cubicBezTo>
                  <a:cubicBezTo>
                    <a:pt x="4300" y="17434"/>
                    <a:pt x="4095" y="16971"/>
                    <a:pt x="3992" y="16817"/>
                  </a:cubicBezTo>
                  <a:cubicBezTo>
                    <a:pt x="3992" y="16663"/>
                    <a:pt x="3992" y="16354"/>
                    <a:pt x="3890" y="16200"/>
                  </a:cubicBezTo>
                  <a:cubicBezTo>
                    <a:pt x="3890" y="16046"/>
                    <a:pt x="3583" y="16046"/>
                    <a:pt x="3583" y="16046"/>
                  </a:cubicBezTo>
                  <a:cubicBezTo>
                    <a:pt x="3481" y="15891"/>
                    <a:pt x="3481" y="15583"/>
                    <a:pt x="3481" y="15429"/>
                  </a:cubicBezTo>
                  <a:cubicBezTo>
                    <a:pt x="3378" y="15274"/>
                    <a:pt x="3276" y="15120"/>
                    <a:pt x="3276" y="15274"/>
                  </a:cubicBezTo>
                  <a:cubicBezTo>
                    <a:pt x="3173" y="15274"/>
                    <a:pt x="3173" y="15737"/>
                    <a:pt x="3173" y="15737"/>
                  </a:cubicBezTo>
                  <a:cubicBezTo>
                    <a:pt x="3071" y="15737"/>
                    <a:pt x="2969" y="15583"/>
                    <a:pt x="2866" y="15583"/>
                  </a:cubicBezTo>
                  <a:cubicBezTo>
                    <a:pt x="2764" y="15429"/>
                    <a:pt x="2764" y="14966"/>
                    <a:pt x="2662" y="14811"/>
                  </a:cubicBezTo>
                  <a:cubicBezTo>
                    <a:pt x="2662" y="14811"/>
                    <a:pt x="2457" y="14811"/>
                    <a:pt x="2252" y="14811"/>
                  </a:cubicBezTo>
                  <a:cubicBezTo>
                    <a:pt x="2252" y="14657"/>
                    <a:pt x="2252" y="14349"/>
                    <a:pt x="2150" y="14194"/>
                  </a:cubicBezTo>
                  <a:cubicBezTo>
                    <a:pt x="2150" y="14040"/>
                    <a:pt x="1945" y="14040"/>
                    <a:pt x="1843" y="14040"/>
                  </a:cubicBezTo>
                  <a:cubicBezTo>
                    <a:pt x="1740" y="14040"/>
                    <a:pt x="1536" y="14194"/>
                    <a:pt x="1433" y="14194"/>
                  </a:cubicBezTo>
                  <a:cubicBezTo>
                    <a:pt x="1331" y="14349"/>
                    <a:pt x="1228" y="14657"/>
                    <a:pt x="1126" y="14657"/>
                  </a:cubicBezTo>
                  <a:cubicBezTo>
                    <a:pt x="1126" y="14811"/>
                    <a:pt x="819" y="14657"/>
                    <a:pt x="717" y="14657"/>
                  </a:cubicBezTo>
                  <a:cubicBezTo>
                    <a:pt x="614" y="14503"/>
                    <a:pt x="512" y="14194"/>
                    <a:pt x="409" y="14040"/>
                  </a:cubicBezTo>
                  <a:cubicBezTo>
                    <a:pt x="409" y="14040"/>
                    <a:pt x="307" y="14040"/>
                    <a:pt x="205" y="13886"/>
                  </a:cubicBezTo>
                  <a:cubicBezTo>
                    <a:pt x="205" y="13886"/>
                    <a:pt x="205" y="13731"/>
                    <a:pt x="205" y="13577"/>
                  </a:cubicBezTo>
                  <a:cubicBezTo>
                    <a:pt x="102" y="13423"/>
                    <a:pt x="0" y="13269"/>
                    <a:pt x="0" y="12960"/>
                  </a:cubicBezTo>
                  <a:cubicBezTo>
                    <a:pt x="0" y="12960"/>
                    <a:pt x="0" y="12651"/>
                    <a:pt x="102" y="12497"/>
                  </a:cubicBezTo>
                  <a:cubicBezTo>
                    <a:pt x="102" y="12343"/>
                    <a:pt x="205" y="11880"/>
                    <a:pt x="205" y="11571"/>
                  </a:cubicBezTo>
                  <a:cubicBezTo>
                    <a:pt x="205" y="11417"/>
                    <a:pt x="205" y="11109"/>
                    <a:pt x="205" y="10800"/>
                  </a:cubicBezTo>
                  <a:cubicBezTo>
                    <a:pt x="205" y="10646"/>
                    <a:pt x="409" y="10337"/>
                    <a:pt x="307" y="10183"/>
                  </a:cubicBezTo>
                  <a:cubicBezTo>
                    <a:pt x="307" y="10183"/>
                    <a:pt x="205" y="9874"/>
                    <a:pt x="102" y="9720"/>
                  </a:cubicBezTo>
                  <a:cubicBezTo>
                    <a:pt x="102" y="9566"/>
                    <a:pt x="102" y="9257"/>
                    <a:pt x="102" y="8949"/>
                  </a:cubicBezTo>
                  <a:cubicBezTo>
                    <a:pt x="102" y="8794"/>
                    <a:pt x="102" y="8023"/>
                    <a:pt x="102" y="7869"/>
                  </a:cubicBezTo>
                  <a:cubicBezTo>
                    <a:pt x="102" y="7560"/>
                    <a:pt x="102" y="7097"/>
                    <a:pt x="102" y="6943"/>
                  </a:cubicBezTo>
                  <a:cubicBezTo>
                    <a:pt x="205" y="6789"/>
                    <a:pt x="307" y="6634"/>
                    <a:pt x="307" y="6480"/>
                  </a:cubicBezTo>
                  <a:cubicBezTo>
                    <a:pt x="409" y="6326"/>
                    <a:pt x="409" y="5863"/>
                    <a:pt x="307" y="5709"/>
                  </a:cubicBezTo>
                  <a:cubicBezTo>
                    <a:pt x="307" y="5554"/>
                    <a:pt x="205" y="5246"/>
                    <a:pt x="205" y="4937"/>
                  </a:cubicBezTo>
                  <a:cubicBezTo>
                    <a:pt x="205" y="4783"/>
                    <a:pt x="307" y="4474"/>
                    <a:pt x="409" y="4320"/>
                  </a:cubicBezTo>
                  <a:cubicBezTo>
                    <a:pt x="409" y="4166"/>
                    <a:pt x="614" y="4320"/>
                    <a:pt x="717" y="4166"/>
                  </a:cubicBezTo>
                  <a:cubicBezTo>
                    <a:pt x="921" y="4166"/>
                    <a:pt x="1126" y="3703"/>
                    <a:pt x="1126" y="3549"/>
                  </a:cubicBezTo>
                  <a:cubicBezTo>
                    <a:pt x="1228" y="3394"/>
                    <a:pt x="1433" y="2931"/>
                    <a:pt x="1536" y="2777"/>
                  </a:cubicBezTo>
                  <a:cubicBezTo>
                    <a:pt x="1740" y="2623"/>
                    <a:pt x="2150" y="2160"/>
                    <a:pt x="2355" y="2160"/>
                  </a:cubicBezTo>
                  <a:cubicBezTo>
                    <a:pt x="2559" y="2006"/>
                    <a:pt x="2866" y="2160"/>
                    <a:pt x="3071" y="2160"/>
                  </a:cubicBezTo>
                  <a:cubicBezTo>
                    <a:pt x="3378" y="2006"/>
                    <a:pt x="3992" y="1851"/>
                    <a:pt x="4197" y="1697"/>
                  </a:cubicBezTo>
                  <a:cubicBezTo>
                    <a:pt x="4402" y="1697"/>
                    <a:pt x="4709" y="1234"/>
                    <a:pt x="4914" y="1234"/>
                  </a:cubicBezTo>
                  <a:cubicBezTo>
                    <a:pt x="5118" y="1080"/>
                    <a:pt x="5733" y="1080"/>
                    <a:pt x="5937" y="1080"/>
                  </a:cubicBezTo>
                  <a:cubicBezTo>
                    <a:pt x="6142" y="1080"/>
                    <a:pt x="6449" y="926"/>
                    <a:pt x="6552" y="771"/>
                  </a:cubicBezTo>
                  <a:cubicBezTo>
                    <a:pt x="6756" y="771"/>
                    <a:pt x="7166" y="617"/>
                    <a:pt x="7268" y="617"/>
                  </a:cubicBezTo>
                  <a:cubicBezTo>
                    <a:pt x="7473" y="463"/>
                    <a:pt x="7678" y="0"/>
                    <a:pt x="7780" y="0"/>
                  </a:cubicBezTo>
                  <a:cubicBezTo>
                    <a:pt x="7882" y="154"/>
                    <a:pt x="7882" y="617"/>
                    <a:pt x="7882" y="771"/>
                  </a:cubicBezTo>
                  <a:cubicBezTo>
                    <a:pt x="7882" y="771"/>
                    <a:pt x="7882" y="1080"/>
                    <a:pt x="7882" y="1080"/>
                  </a:cubicBezTo>
                  <a:cubicBezTo>
                    <a:pt x="7985" y="1389"/>
                    <a:pt x="8190" y="1697"/>
                    <a:pt x="8292" y="1851"/>
                  </a:cubicBezTo>
                  <a:cubicBezTo>
                    <a:pt x="8394" y="2006"/>
                    <a:pt x="8497" y="2314"/>
                    <a:pt x="8497" y="2314"/>
                  </a:cubicBezTo>
                  <a:cubicBezTo>
                    <a:pt x="8497" y="2623"/>
                    <a:pt x="8497" y="2931"/>
                    <a:pt x="8497" y="3086"/>
                  </a:cubicBezTo>
                  <a:cubicBezTo>
                    <a:pt x="8497" y="3240"/>
                    <a:pt x="8394" y="3549"/>
                    <a:pt x="8394" y="3703"/>
                  </a:cubicBezTo>
                  <a:cubicBezTo>
                    <a:pt x="8394" y="3703"/>
                    <a:pt x="8497" y="4166"/>
                    <a:pt x="8497" y="4320"/>
                  </a:cubicBezTo>
                  <a:cubicBezTo>
                    <a:pt x="8497" y="4474"/>
                    <a:pt x="8394" y="4629"/>
                    <a:pt x="8497" y="4783"/>
                  </a:cubicBezTo>
                  <a:cubicBezTo>
                    <a:pt x="8497" y="4937"/>
                    <a:pt x="8599" y="5091"/>
                    <a:pt x="8599" y="5246"/>
                  </a:cubicBezTo>
                  <a:cubicBezTo>
                    <a:pt x="8701" y="5400"/>
                    <a:pt x="9009" y="5246"/>
                    <a:pt x="9111" y="5400"/>
                  </a:cubicBezTo>
                  <a:cubicBezTo>
                    <a:pt x="9213" y="5400"/>
                    <a:pt x="9213" y="5709"/>
                    <a:pt x="9316" y="5863"/>
                  </a:cubicBezTo>
                  <a:cubicBezTo>
                    <a:pt x="9316" y="6017"/>
                    <a:pt x="9520" y="6480"/>
                    <a:pt x="9520" y="6480"/>
                  </a:cubicBezTo>
                  <a:cubicBezTo>
                    <a:pt x="9623" y="6634"/>
                    <a:pt x="9725" y="6634"/>
                    <a:pt x="9725" y="6634"/>
                  </a:cubicBezTo>
                  <a:cubicBezTo>
                    <a:pt x="9827" y="6634"/>
                    <a:pt x="9827" y="6789"/>
                    <a:pt x="9930" y="6943"/>
                  </a:cubicBezTo>
                  <a:cubicBezTo>
                    <a:pt x="9930" y="7097"/>
                    <a:pt x="10135" y="7406"/>
                    <a:pt x="10237" y="7406"/>
                  </a:cubicBezTo>
                  <a:cubicBezTo>
                    <a:pt x="10339" y="7560"/>
                    <a:pt x="10544" y="7714"/>
                    <a:pt x="10646" y="7714"/>
                  </a:cubicBezTo>
                  <a:cubicBezTo>
                    <a:pt x="10749" y="7714"/>
                    <a:pt x="10749" y="7406"/>
                    <a:pt x="10851" y="7251"/>
                  </a:cubicBezTo>
                  <a:cubicBezTo>
                    <a:pt x="10851" y="7097"/>
                    <a:pt x="10954" y="6789"/>
                    <a:pt x="11056" y="6634"/>
                  </a:cubicBezTo>
                  <a:cubicBezTo>
                    <a:pt x="11158" y="6480"/>
                    <a:pt x="11465" y="6480"/>
                    <a:pt x="11568" y="6480"/>
                  </a:cubicBezTo>
                  <a:cubicBezTo>
                    <a:pt x="11670" y="6326"/>
                    <a:pt x="11977" y="6017"/>
                    <a:pt x="12080" y="5863"/>
                  </a:cubicBezTo>
                  <a:cubicBezTo>
                    <a:pt x="12182" y="5863"/>
                    <a:pt x="12489" y="5709"/>
                    <a:pt x="12591" y="5863"/>
                  </a:cubicBezTo>
                  <a:cubicBezTo>
                    <a:pt x="12694" y="5863"/>
                    <a:pt x="13001" y="6326"/>
                    <a:pt x="13001" y="6480"/>
                  </a:cubicBezTo>
                  <a:cubicBezTo>
                    <a:pt x="13103" y="6634"/>
                    <a:pt x="13001" y="7097"/>
                    <a:pt x="13103" y="7251"/>
                  </a:cubicBezTo>
                  <a:cubicBezTo>
                    <a:pt x="13206" y="7406"/>
                    <a:pt x="13615" y="7251"/>
                    <a:pt x="13718" y="7560"/>
                  </a:cubicBezTo>
                  <a:cubicBezTo>
                    <a:pt x="13718" y="7560"/>
                    <a:pt x="13718" y="7869"/>
                    <a:pt x="13718" y="8023"/>
                  </a:cubicBezTo>
                  <a:cubicBezTo>
                    <a:pt x="13718" y="8177"/>
                    <a:pt x="13615" y="8177"/>
                    <a:pt x="13615" y="8331"/>
                  </a:cubicBezTo>
                  <a:cubicBezTo>
                    <a:pt x="13513" y="8640"/>
                    <a:pt x="13513" y="8949"/>
                    <a:pt x="13615" y="9103"/>
                  </a:cubicBezTo>
                  <a:cubicBezTo>
                    <a:pt x="13615" y="9411"/>
                    <a:pt x="13718" y="9874"/>
                    <a:pt x="13718" y="10029"/>
                  </a:cubicBezTo>
                  <a:cubicBezTo>
                    <a:pt x="13820" y="10183"/>
                    <a:pt x="13922" y="10646"/>
                    <a:pt x="13922" y="10954"/>
                  </a:cubicBezTo>
                  <a:cubicBezTo>
                    <a:pt x="14127" y="11109"/>
                    <a:pt x="14434" y="11571"/>
                    <a:pt x="14639" y="11571"/>
                  </a:cubicBezTo>
                  <a:cubicBezTo>
                    <a:pt x="14741" y="11571"/>
                    <a:pt x="14844" y="11109"/>
                    <a:pt x="14946" y="11109"/>
                  </a:cubicBezTo>
                  <a:cubicBezTo>
                    <a:pt x="15048" y="11109"/>
                    <a:pt x="15151" y="11263"/>
                    <a:pt x="15253" y="11263"/>
                  </a:cubicBezTo>
                  <a:cubicBezTo>
                    <a:pt x="15355" y="11263"/>
                    <a:pt x="15458" y="10954"/>
                    <a:pt x="15560" y="11109"/>
                  </a:cubicBezTo>
                  <a:cubicBezTo>
                    <a:pt x="15663" y="11109"/>
                    <a:pt x="15765" y="11263"/>
                    <a:pt x="15765" y="11263"/>
                  </a:cubicBezTo>
                  <a:cubicBezTo>
                    <a:pt x="15970" y="11417"/>
                    <a:pt x="16277" y="11417"/>
                    <a:pt x="16482" y="11571"/>
                  </a:cubicBezTo>
                  <a:cubicBezTo>
                    <a:pt x="16584" y="11571"/>
                    <a:pt x="16789" y="11571"/>
                    <a:pt x="16891" y="11571"/>
                  </a:cubicBezTo>
                  <a:cubicBezTo>
                    <a:pt x="16993" y="11726"/>
                    <a:pt x="16993" y="12189"/>
                    <a:pt x="16993" y="12343"/>
                  </a:cubicBezTo>
                  <a:cubicBezTo>
                    <a:pt x="16993" y="12497"/>
                    <a:pt x="16993" y="12806"/>
                    <a:pt x="16993" y="12960"/>
                  </a:cubicBezTo>
                  <a:cubicBezTo>
                    <a:pt x="16993" y="13269"/>
                    <a:pt x="16891" y="13423"/>
                    <a:pt x="16891" y="13577"/>
                  </a:cubicBezTo>
                  <a:cubicBezTo>
                    <a:pt x="16789" y="13731"/>
                    <a:pt x="16891" y="14040"/>
                    <a:pt x="16891" y="14194"/>
                  </a:cubicBezTo>
                  <a:cubicBezTo>
                    <a:pt x="16993" y="14349"/>
                    <a:pt x="16891" y="14657"/>
                    <a:pt x="16891" y="14811"/>
                  </a:cubicBezTo>
                  <a:cubicBezTo>
                    <a:pt x="16993" y="14966"/>
                    <a:pt x="17198" y="15274"/>
                    <a:pt x="17403" y="15120"/>
                  </a:cubicBezTo>
                  <a:cubicBezTo>
                    <a:pt x="17505" y="15120"/>
                    <a:pt x="17505" y="14811"/>
                    <a:pt x="17505" y="14657"/>
                  </a:cubicBezTo>
                  <a:cubicBezTo>
                    <a:pt x="17608" y="14503"/>
                    <a:pt x="17505" y="14040"/>
                    <a:pt x="17608" y="13886"/>
                  </a:cubicBezTo>
                  <a:cubicBezTo>
                    <a:pt x="17710" y="13886"/>
                    <a:pt x="17915" y="13886"/>
                    <a:pt x="18017" y="13886"/>
                  </a:cubicBezTo>
                  <a:cubicBezTo>
                    <a:pt x="18119" y="13886"/>
                    <a:pt x="18119" y="14194"/>
                    <a:pt x="18222" y="14194"/>
                  </a:cubicBezTo>
                  <a:cubicBezTo>
                    <a:pt x="18324" y="14194"/>
                    <a:pt x="18529" y="14194"/>
                    <a:pt x="18529" y="14349"/>
                  </a:cubicBezTo>
                  <a:cubicBezTo>
                    <a:pt x="18631" y="14349"/>
                    <a:pt x="18631" y="14657"/>
                    <a:pt x="18631" y="14657"/>
                  </a:cubicBezTo>
                  <a:cubicBezTo>
                    <a:pt x="18734" y="14811"/>
                    <a:pt x="19143" y="14811"/>
                    <a:pt x="19245" y="14657"/>
                  </a:cubicBezTo>
                  <a:cubicBezTo>
                    <a:pt x="19245" y="14657"/>
                    <a:pt x="19245" y="14349"/>
                    <a:pt x="19245" y="14194"/>
                  </a:cubicBezTo>
                  <a:cubicBezTo>
                    <a:pt x="19348" y="14194"/>
                    <a:pt x="19450" y="14040"/>
                    <a:pt x="19553" y="13886"/>
                  </a:cubicBezTo>
                  <a:cubicBezTo>
                    <a:pt x="19655" y="13886"/>
                    <a:pt x="19860" y="14040"/>
                    <a:pt x="19962" y="14194"/>
                  </a:cubicBezTo>
                  <a:cubicBezTo>
                    <a:pt x="20064" y="14194"/>
                    <a:pt x="20269" y="14349"/>
                    <a:pt x="20372" y="14503"/>
                  </a:cubicBezTo>
                  <a:cubicBezTo>
                    <a:pt x="20474" y="14657"/>
                    <a:pt x="20372" y="14966"/>
                    <a:pt x="20372" y="14966"/>
                  </a:cubicBezTo>
                  <a:cubicBezTo>
                    <a:pt x="20474" y="15120"/>
                    <a:pt x="20576" y="15274"/>
                    <a:pt x="20679" y="15429"/>
                  </a:cubicBezTo>
                  <a:cubicBezTo>
                    <a:pt x="20679" y="15583"/>
                    <a:pt x="20883" y="15429"/>
                    <a:pt x="20986" y="15429"/>
                  </a:cubicBezTo>
                  <a:cubicBezTo>
                    <a:pt x="21088" y="15429"/>
                    <a:pt x="21498" y="15429"/>
                    <a:pt x="21498" y="1558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FDC01E19-5B89-46DE-A1C4-047E5522888C}"/>
                </a:ext>
              </a:extLst>
            </p:cNvPr>
            <p:cNvSpPr/>
            <p:nvPr/>
          </p:nvSpPr>
          <p:spPr>
            <a:xfrm>
              <a:off x="3586509" y="0"/>
              <a:ext cx="1376162" cy="914111"/>
            </a:xfrm>
            <a:custGeom>
              <a:avLst/>
              <a:gdLst/>
              <a:ahLst/>
              <a:cxnLst>
                <a:cxn ang="0">
                  <a:pos x="wd2" y="hd2"/>
                </a:cxn>
                <a:cxn ang="5400000">
                  <a:pos x="wd2" y="hd2"/>
                </a:cxn>
                <a:cxn ang="10800000">
                  <a:pos x="wd2" y="hd2"/>
                </a:cxn>
                <a:cxn ang="16200000">
                  <a:pos x="wd2" y="hd2"/>
                </a:cxn>
              </a:cxnLst>
              <a:rect l="0" t="0" r="r" b="b"/>
              <a:pathLst>
                <a:path w="21600" h="21600" extrusionOk="0">
                  <a:moveTo>
                    <a:pt x="21498" y="15583"/>
                  </a:moveTo>
                  <a:cubicBezTo>
                    <a:pt x="21600" y="15737"/>
                    <a:pt x="21600" y="16046"/>
                    <a:pt x="21600" y="16200"/>
                  </a:cubicBezTo>
                  <a:cubicBezTo>
                    <a:pt x="21498" y="16200"/>
                    <a:pt x="21395" y="16354"/>
                    <a:pt x="21293" y="16509"/>
                  </a:cubicBezTo>
                  <a:cubicBezTo>
                    <a:pt x="21293" y="16509"/>
                    <a:pt x="21088" y="16509"/>
                    <a:pt x="21088" y="16663"/>
                  </a:cubicBezTo>
                  <a:cubicBezTo>
                    <a:pt x="20986" y="16663"/>
                    <a:pt x="21088" y="17126"/>
                    <a:pt x="21088" y="17126"/>
                  </a:cubicBezTo>
                  <a:cubicBezTo>
                    <a:pt x="20986" y="17280"/>
                    <a:pt x="20883" y="17434"/>
                    <a:pt x="20883" y="17589"/>
                  </a:cubicBezTo>
                  <a:cubicBezTo>
                    <a:pt x="20883" y="17897"/>
                    <a:pt x="20781" y="18206"/>
                    <a:pt x="20883" y="18360"/>
                  </a:cubicBezTo>
                  <a:cubicBezTo>
                    <a:pt x="20986" y="18514"/>
                    <a:pt x="21088" y="18514"/>
                    <a:pt x="21191" y="18514"/>
                  </a:cubicBezTo>
                  <a:cubicBezTo>
                    <a:pt x="21191" y="18514"/>
                    <a:pt x="21191" y="18823"/>
                    <a:pt x="21191" y="18823"/>
                  </a:cubicBezTo>
                  <a:cubicBezTo>
                    <a:pt x="21293" y="18977"/>
                    <a:pt x="21498" y="18977"/>
                    <a:pt x="21498" y="19131"/>
                  </a:cubicBezTo>
                  <a:cubicBezTo>
                    <a:pt x="21498" y="19286"/>
                    <a:pt x="21498" y="19440"/>
                    <a:pt x="21395" y="19440"/>
                  </a:cubicBezTo>
                  <a:cubicBezTo>
                    <a:pt x="21395" y="19594"/>
                    <a:pt x="20986" y="19594"/>
                    <a:pt x="20986" y="19749"/>
                  </a:cubicBezTo>
                  <a:cubicBezTo>
                    <a:pt x="20883" y="19903"/>
                    <a:pt x="20986" y="20057"/>
                    <a:pt x="20986" y="20211"/>
                  </a:cubicBezTo>
                  <a:cubicBezTo>
                    <a:pt x="20986" y="20366"/>
                    <a:pt x="20986" y="20674"/>
                    <a:pt x="20986" y="20829"/>
                  </a:cubicBezTo>
                  <a:cubicBezTo>
                    <a:pt x="20986" y="20829"/>
                    <a:pt x="21088" y="21137"/>
                    <a:pt x="21088" y="21137"/>
                  </a:cubicBezTo>
                  <a:cubicBezTo>
                    <a:pt x="21088" y="21291"/>
                    <a:pt x="21191" y="21291"/>
                    <a:pt x="21191" y="21291"/>
                  </a:cubicBezTo>
                  <a:cubicBezTo>
                    <a:pt x="21191" y="21446"/>
                    <a:pt x="21088" y="21600"/>
                    <a:pt x="20986" y="21600"/>
                  </a:cubicBezTo>
                  <a:cubicBezTo>
                    <a:pt x="20986" y="21600"/>
                    <a:pt x="20781" y="21600"/>
                    <a:pt x="20679" y="21600"/>
                  </a:cubicBezTo>
                  <a:cubicBezTo>
                    <a:pt x="20474" y="21600"/>
                    <a:pt x="20064" y="21600"/>
                    <a:pt x="19962" y="21446"/>
                  </a:cubicBezTo>
                  <a:cubicBezTo>
                    <a:pt x="19962" y="21291"/>
                    <a:pt x="19860" y="20829"/>
                    <a:pt x="19860" y="20674"/>
                  </a:cubicBezTo>
                  <a:cubicBezTo>
                    <a:pt x="19757" y="20674"/>
                    <a:pt x="19655" y="20366"/>
                    <a:pt x="19553" y="20211"/>
                  </a:cubicBezTo>
                  <a:cubicBezTo>
                    <a:pt x="19553" y="20211"/>
                    <a:pt x="19348" y="20211"/>
                    <a:pt x="19245" y="20211"/>
                  </a:cubicBezTo>
                  <a:cubicBezTo>
                    <a:pt x="19245" y="20366"/>
                    <a:pt x="19143" y="20520"/>
                    <a:pt x="19041" y="20520"/>
                  </a:cubicBezTo>
                  <a:cubicBezTo>
                    <a:pt x="18938" y="20674"/>
                    <a:pt x="18836" y="20520"/>
                    <a:pt x="18734" y="20520"/>
                  </a:cubicBezTo>
                  <a:cubicBezTo>
                    <a:pt x="18734" y="20520"/>
                    <a:pt x="18631" y="20366"/>
                    <a:pt x="18529" y="20211"/>
                  </a:cubicBezTo>
                  <a:cubicBezTo>
                    <a:pt x="18427" y="20057"/>
                    <a:pt x="18119" y="19903"/>
                    <a:pt x="18017" y="19903"/>
                  </a:cubicBezTo>
                  <a:cubicBezTo>
                    <a:pt x="17915" y="19903"/>
                    <a:pt x="17608" y="19903"/>
                    <a:pt x="17403" y="19903"/>
                  </a:cubicBezTo>
                  <a:cubicBezTo>
                    <a:pt x="17403" y="19903"/>
                    <a:pt x="17198" y="20211"/>
                    <a:pt x="17096" y="20211"/>
                  </a:cubicBezTo>
                  <a:cubicBezTo>
                    <a:pt x="16993" y="20366"/>
                    <a:pt x="16789" y="20520"/>
                    <a:pt x="16686" y="20520"/>
                  </a:cubicBezTo>
                  <a:cubicBezTo>
                    <a:pt x="16482" y="20520"/>
                    <a:pt x="16277" y="20211"/>
                    <a:pt x="16174" y="20211"/>
                  </a:cubicBezTo>
                  <a:cubicBezTo>
                    <a:pt x="16072" y="20211"/>
                    <a:pt x="15765" y="20057"/>
                    <a:pt x="15663" y="20366"/>
                  </a:cubicBezTo>
                  <a:cubicBezTo>
                    <a:pt x="15663" y="20366"/>
                    <a:pt x="15765" y="20829"/>
                    <a:pt x="15663" y="20983"/>
                  </a:cubicBezTo>
                  <a:cubicBezTo>
                    <a:pt x="15663" y="21137"/>
                    <a:pt x="15458" y="20983"/>
                    <a:pt x="15355" y="20983"/>
                  </a:cubicBezTo>
                  <a:cubicBezTo>
                    <a:pt x="15253" y="20983"/>
                    <a:pt x="15151" y="20674"/>
                    <a:pt x="15048" y="20674"/>
                  </a:cubicBezTo>
                  <a:cubicBezTo>
                    <a:pt x="14946" y="20520"/>
                    <a:pt x="14844" y="20520"/>
                    <a:pt x="14741" y="20520"/>
                  </a:cubicBezTo>
                  <a:cubicBezTo>
                    <a:pt x="14639" y="20520"/>
                    <a:pt x="14639" y="20983"/>
                    <a:pt x="14639" y="20983"/>
                  </a:cubicBezTo>
                  <a:cubicBezTo>
                    <a:pt x="14536" y="21137"/>
                    <a:pt x="14229" y="20983"/>
                    <a:pt x="14127" y="20983"/>
                  </a:cubicBezTo>
                  <a:cubicBezTo>
                    <a:pt x="14025" y="20983"/>
                    <a:pt x="13820" y="20674"/>
                    <a:pt x="13718" y="20674"/>
                  </a:cubicBezTo>
                  <a:cubicBezTo>
                    <a:pt x="13718" y="20520"/>
                    <a:pt x="13513" y="20520"/>
                    <a:pt x="13513" y="20674"/>
                  </a:cubicBezTo>
                  <a:cubicBezTo>
                    <a:pt x="13410" y="20674"/>
                    <a:pt x="13206" y="20829"/>
                    <a:pt x="13001" y="20829"/>
                  </a:cubicBezTo>
                  <a:cubicBezTo>
                    <a:pt x="13001" y="20829"/>
                    <a:pt x="12694" y="20674"/>
                    <a:pt x="12694" y="20674"/>
                  </a:cubicBezTo>
                  <a:cubicBezTo>
                    <a:pt x="12489" y="20520"/>
                    <a:pt x="12284" y="20057"/>
                    <a:pt x="12182" y="19903"/>
                  </a:cubicBezTo>
                  <a:cubicBezTo>
                    <a:pt x="12080" y="19903"/>
                    <a:pt x="11875" y="19594"/>
                    <a:pt x="11773" y="19594"/>
                  </a:cubicBezTo>
                  <a:cubicBezTo>
                    <a:pt x="11670" y="19594"/>
                    <a:pt x="11465" y="19594"/>
                    <a:pt x="11465" y="19749"/>
                  </a:cubicBezTo>
                  <a:cubicBezTo>
                    <a:pt x="11363" y="19903"/>
                    <a:pt x="11465" y="20366"/>
                    <a:pt x="11465" y="20520"/>
                  </a:cubicBezTo>
                  <a:cubicBezTo>
                    <a:pt x="11465" y="20520"/>
                    <a:pt x="11261" y="20674"/>
                    <a:pt x="11158" y="20674"/>
                  </a:cubicBezTo>
                  <a:cubicBezTo>
                    <a:pt x="11056" y="20829"/>
                    <a:pt x="10851" y="20674"/>
                    <a:pt x="10749" y="20674"/>
                  </a:cubicBezTo>
                  <a:cubicBezTo>
                    <a:pt x="10749" y="20829"/>
                    <a:pt x="10646" y="20983"/>
                    <a:pt x="10544" y="20983"/>
                  </a:cubicBezTo>
                  <a:cubicBezTo>
                    <a:pt x="10442" y="20983"/>
                    <a:pt x="10442" y="20674"/>
                    <a:pt x="10442" y="20520"/>
                  </a:cubicBezTo>
                  <a:cubicBezTo>
                    <a:pt x="10442" y="20366"/>
                    <a:pt x="10442" y="19903"/>
                    <a:pt x="10442" y="19903"/>
                  </a:cubicBezTo>
                  <a:cubicBezTo>
                    <a:pt x="10339" y="19749"/>
                    <a:pt x="10237" y="19749"/>
                    <a:pt x="10135" y="19903"/>
                  </a:cubicBezTo>
                  <a:cubicBezTo>
                    <a:pt x="10135" y="19903"/>
                    <a:pt x="10135" y="20057"/>
                    <a:pt x="10135" y="20211"/>
                  </a:cubicBezTo>
                  <a:cubicBezTo>
                    <a:pt x="10032" y="20366"/>
                    <a:pt x="9827" y="20366"/>
                    <a:pt x="9725" y="20366"/>
                  </a:cubicBezTo>
                  <a:cubicBezTo>
                    <a:pt x="9623" y="20366"/>
                    <a:pt x="9623" y="20057"/>
                    <a:pt x="9623" y="19903"/>
                  </a:cubicBezTo>
                  <a:cubicBezTo>
                    <a:pt x="9623" y="19903"/>
                    <a:pt x="9623" y="19749"/>
                    <a:pt x="9725" y="19594"/>
                  </a:cubicBezTo>
                  <a:cubicBezTo>
                    <a:pt x="9725" y="19440"/>
                    <a:pt x="9725" y="19131"/>
                    <a:pt x="9623" y="19131"/>
                  </a:cubicBezTo>
                  <a:cubicBezTo>
                    <a:pt x="9623" y="18977"/>
                    <a:pt x="9418" y="18823"/>
                    <a:pt x="9316" y="18823"/>
                  </a:cubicBezTo>
                  <a:cubicBezTo>
                    <a:pt x="9316" y="18823"/>
                    <a:pt x="9213" y="18977"/>
                    <a:pt x="9213" y="18977"/>
                  </a:cubicBezTo>
                  <a:cubicBezTo>
                    <a:pt x="9111" y="19131"/>
                    <a:pt x="9316" y="19594"/>
                    <a:pt x="9213" y="19749"/>
                  </a:cubicBezTo>
                  <a:cubicBezTo>
                    <a:pt x="9111" y="19903"/>
                    <a:pt x="8906" y="19749"/>
                    <a:pt x="8906" y="19749"/>
                  </a:cubicBezTo>
                  <a:cubicBezTo>
                    <a:pt x="8804" y="19594"/>
                    <a:pt x="8701" y="19286"/>
                    <a:pt x="8701" y="19286"/>
                  </a:cubicBezTo>
                  <a:cubicBezTo>
                    <a:pt x="8599" y="19131"/>
                    <a:pt x="8497" y="19131"/>
                    <a:pt x="8394" y="19131"/>
                  </a:cubicBezTo>
                  <a:cubicBezTo>
                    <a:pt x="8394" y="18977"/>
                    <a:pt x="8190" y="18669"/>
                    <a:pt x="8087" y="18669"/>
                  </a:cubicBezTo>
                  <a:cubicBezTo>
                    <a:pt x="7985" y="18669"/>
                    <a:pt x="7678" y="18823"/>
                    <a:pt x="7575" y="18823"/>
                  </a:cubicBezTo>
                  <a:cubicBezTo>
                    <a:pt x="7473" y="18823"/>
                    <a:pt x="7268" y="18669"/>
                    <a:pt x="7166" y="18823"/>
                  </a:cubicBezTo>
                  <a:cubicBezTo>
                    <a:pt x="7064" y="18823"/>
                    <a:pt x="7166" y="19440"/>
                    <a:pt x="7064" y="19440"/>
                  </a:cubicBezTo>
                  <a:cubicBezTo>
                    <a:pt x="7064" y="19594"/>
                    <a:pt x="6859" y="19594"/>
                    <a:pt x="6756" y="19440"/>
                  </a:cubicBezTo>
                  <a:cubicBezTo>
                    <a:pt x="6654" y="19440"/>
                    <a:pt x="6552" y="19131"/>
                    <a:pt x="6552" y="18977"/>
                  </a:cubicBezTo>
                  <a:cubicBezTo>
                    <a:pt x="6552" y="18823"/>
                    <a:pt x="6449" y="18514"/>
                    <a:pt x="6552" y="18360"/>
                  </a:cubicBezTo>
                  <a:cubicBezTo>
                    <a:pt x="6552" y="18206"/>
                    <a:pt x="6859" y="18206"/>
                    <a:pt x="6961" y="18206"/>
                  </a:cubicBezTo>
                  <a:cubicBezTo>
                    <a:pt x="6961" y="18051"/>
                    <a:pt x="6961" y="17743"/>
                    <a:pt x="7064" y="17589"/>
                  </a:cubicBezTo>
                  <a:cubicBezTo>
                    <a:pt x="7064" y="17589"/>
                    <a:pt x="7268" y="17743"/>
                    <a:pt x="7268" y="17589"/>
                  </a:cubicBezTo>
                  <a:cubicBezTo>
                    <a:pt x="7371" y="17589"/>
                    <a:pt x="7371" y="17280"/>
                    <a:pt x="7268" y="17280"/>
                  </a:cubicBezTo>
                  <a:cubicBezTo>
                    <a:pt x="7268" y="17126"/>
                    <a:pt x="6961" y="16971"/>
                    <a:pt x="6859" y="16817"/>
                  </a:cubicBezTo>
                  <a:cubicBezTo>
                    <a:pt x="6756" y="16817"/>
                    <a:pt x="6449" y="16817"/>
                    <a:pt x="6347" y="16817"/>
                  </a:cubicBezTo>
                  <a:cubicBezTo>
                    <a:pt x="6245" y="16971"/>
                    <a:pt x="6142" y="17126"/>
                    <a:pt x="6040" y="17126"/>
                  </a:cubicBezTo>
                  <a:cubicBezTo>
                    <a:pt x="6040" y="17280"/>
                    <a:pt x="5835" y="17280"/>
                    <a:pt x="5733" y="17126"/>
                  </a:cubicBezTo>
                  <a:cubicBezTo>
                    <a:pt x="5630" y="17126"/>
                    <a:pt x="5323" y="17126"/>
                    <a:pt x="5118" y="17126"/>
                  </a:cubicBezTo>
                  <a:cubicBezTo>
                    <a:pt x="5118" y="17126"/>
                    <a:pt x="4914" y="17126"/>
                    <a:pt x="4914" y="17126"/>
                  </a:cubicBezTo>
                  <a:cubicBezTo>
                    <a:pt x="4709" y="17280"/>
                    <a:pt x="4402" y="17434"/>
                    <a:pt x="4300" y="17434"/>
                  </a:cubicBezTo>
                  <a:cubicBezTo>
                    <a:pt x="4300" y="17434"/>
                    <a:pt x="4095" y="16971"/>
                    <a:pt x="3992" y="16817"/>
                  </a:cubicBezTo>
                  <a:cubicBezTo>
                    <a:pt x="3992" y="16663"/>
                    <a:pt x="3992" y="16354"/>
                    <a:pt x="3890" y="16200"/>
                  </a:cubicBezTo>
                  <a:cubicBezTo>
                    <a:pt x="3890" y="16046"/>
                    <a:pt x="3583" y="16046"/>
                    <a:pt x="3583" y="16046"/>
                  </a:cubicBezTo>
                  <a:cubicBezTo>
                    <a:pt x="3481" y="15891"/>
                    <a:pt x="3481" y="15583"/>
                    <a:pt x="3481" y="15429"/>
                  </a:cubicBezTo>
                  <a:cubicBezTo>
                    <a:pt x="3378" y="15274"/>
                    <a:pt x="3276" y="15120"/>
                    <a:pt x="3276" y="15274"/>
                  </a:cubicBezTo>
                  <a:cubicBezTo>
                    <a:pt x="3173" y="15274"/>
                    <a:pt x="3173" y="15737"/>
                    <a:pt x="3173" y="15737"/>
                  </a:cubicBezTo>
                  <a:cubicBezTo>
                    <a:pt x="3071" y="15737"/>
                    <a:pt x="2969" y="15583"/>
                    <a:pt x="2866" y="15583"/>
                  </a:cubicBezTo>
                  <a:cubicBezTo>
                    <a:pt x="2764" y="15429"/>
                    <a:pt x="2764" y="14966"/>
                    <a:pt x="2662" y="14811"/>
                  </a:cubicBezTo>
                  <a:cubicBezTo>
                    <a:pt x="2662" y="14811"/>
                    <a:pt x="2457" y="14811"/>
                    <a:pt x="2252" y="14811"/>
                  </a:cubicBezTo>
                  <a:cubicBezTo>
                    <a:pt x="2252" y="14657"/>
                    <a:pt x="2252" y="14349"/>
                    <a:pt x="2150" y="14194"/>
                  </a:cubicBezTo>
                  <a:cubicBezTo>
                    <a:pt x="2150" y="14040"/>
                    <a:pt x="1945" y="14040"/>
                    <a:pt x="1843" y="14040"/>
                  </a:cubicBezTo>
                  <a:cubicBezTo>
                    <a:pt x="1740" y="14040"/>
                    <a:pt x="1536" y="14194"/>
                    <a:pt x="1433" y="14194"/>
                  </a:cubicBezTo>
                  <a:cubicBezTo>
                    <a:pt x="1331" y="14349"/>
                    <a:pt x="1228" y="14657"/>
                    <a:pt x="1126" y="14657"/>
                  </a:cubicBezTo>
                  <a:cubicBezTo>
                    <a:pt x="1126" y="14811"/>
                    <a:pt x="819" y="14657"/>
                    <a:pt x="717" y="14657"/>
                  </a:cubicBezTo>
                  <a:cubicBezTo>
                    <a:pt x="614" y="14503"/>
                    <a:pt x="512" y="14194"/>
                    <a:pt x="409" y="14040"/>
                  </a:cubicBezTo>
                  <a:cubicBezTo>
                    <a:pt x="409" y="14040"/>
                    <a:pt x="307" y="14040"/>
                    <a:pt x="205" y="13886"/>
                  </a:cubicBezTo>
                  <a:cubicBezTo>
                    <a:pt x="205" y="13886"/>
                    <a:pt x="205" y="13731"/>
                    <a:pt x="205" y="13577"/>
                  </a:cubicBezTo>
                  <a:cubicBezTo>
                    <a:pt x="102" y="13423"/>
                    <a:pt x="0" y="13269"/>
                    <a:pt x="0" y="12960"/>
                  </a:cubicBezTo>
                  <a:cubicBezTo>
                    <a:pt x="0" y="12960"/>
                    <a:pt x="0" y="12651"/>
                    <a:pt x="102" y="12497"/>
                  </a:cubicBezTo>
                  <a:cubicBezTo>
                    <a:pt x="102" y="12343"/>
                    <a:pt x="205" y="11880"/>
                    <a:pt x="205" y="11571"/>
                  </a:cubicBezTo>
                  <a:cubicBezTo>
                    <a:pt x="205" y="11417"/>
                    <a:pt x="205" y="11109"/>
                    <a:pt x="205" y="10800"/>
                  </a:cubicBezTo>
                  <a:cubicBezTo>
                    <a:pt x="205" y="10646"/>
                    <a:pt x="409" y="10337"/>
                    <a:pt x="307" y="10183"/>
                  </a:cubicBezTo>
                  <a:cubicBezTo>
                    <a:pt x="307" y="10183"/>
                    <a:pt x="205" y="9874"/>
                    <a:pt x="102" y="9720"/>
                  </a:cubicBezTo>
                  <a:cubicBezTo>
                    <a:pt x="102" y="9566"/>
                    <a:pt x="102" y="9257"/>
                    <a:pt x="102" y="8949"/>
                  </a:cubicBezTo>
                  <a:cubicBezTo>
                    <a:pt x="102" y="8794"/>
                    <a:pt x="102" y="8023"/>
                    <a:pt x="102" y="7869"/>
                  </a:cubicBezTo>
                  <a:cubicBezTo>
                    <a:pt x="102" y="7560"/>
                    <a:pt x="102" y="7097"/>
                    <a:pt x="102" y="6943"/>
                  </a:cubicBezTo>
                  <a:cubicBezTo>
                    <a:pt x="205" y="6789"/>
                    <a:pt x="307" y="6634"/>
                    <a:pt x="307" y="6480"/>
                  </a:cubicBezTo>
                  <a:cubicBezTo>
                    <a:pt x="409" y="6326"/>
                    <a:pt x="409" y="5863"/>
                    <a:pt x="307" y="5709"/>
                  </a:cubicBezTo>
                  <a:cubicBezTo>
                    <a:pt x="307" y="5554"/>
                    <a:pt x="205" y="5246"/>
                    <a:pt x="205" y="4937"/>
                  </a:cubicBezTo>
                  <a:cubicBezTo>
                    <a:pt x="205" y="4783"/>
                    <a:pt x="307" y="4474"/>
                    <a:pt x="409" y="4320"/>
                  </a:cubicBezTo>
                  <a:cubicBezTo>
                    <a:pt x="409" y="4166"/>
                    <a:pt x="614" y="4320"/>
                    <a:pt x="717" y="4166"/>
                  </a:cubicBezTo>
                  <a:cubicBezTo>
                    <a:pt x="921" y="4166"/>
                    <a:pt x="1126" y="3703"/>
                    <a:pt x="1126" y="3549"/>
                  </a:cubicBezTo>
                  <a:cubicBezTo>
                    <a:pt x="1228" y="3394"/>
                    <a:pt x="1433" y="2931"/>
                    <a:pt x="1536" y="2777"/>
                  </a:cubicBezTo>
                  <a:cubicBezTo>
                    <a:pt x="1740" y="2623"/>
                    <a:pt x="2150" y="2160"/>
                    <a:pt x="2355" y="2160"/>
                  </a:cubicBezTo>
                  <a:cubicBezTo>
                    <a:pt x="2559" y="2006"/>
                    <a:pt x="2866" y="2160"/>
                    <a:pt x="3071" y="2160"/>
                  </a:cubicBezTo>
                  <a:cubicBezTo>
                    <a:pt x="3378" y="2006"/>
                    <a:pt x="3992" y="1851"/>
                    <a:pt x="4197" y="1697"/>
                  </a:cubicBezTo>
                  <a:cubicBezTo>
                    <a:pt x="4402" y="1697"/>
                    <a:pt x="4709" y="1234"/>
                    <a:pt x="4914" y="1234"/>
                  </a:cubicBezTo>
                  <a:cubicBezTo>
                    <a:pt x="5118" y="1080"/>
                    <a:pt x="5733" y="1080"/>
                    <a:pt x="5937" y="1080"/>
                  </a:cubicBezTo>
                  <a:cubicBezTo>
                    <a:pt x="6142" y="1080"/>
                    <a:pt x="6449" y="926"/>
                    <a:pt x="6552" y="771"/>
                  </a:cubicBezTo>
                  <a:cubicBezTo>
                    <a:pt x="6756" y="771"/>
                    <a:pt x="7166" y="617"/>
                    <a:pt x="7268" y="617"/>
                  </a:cubicBezTo>
                  <a:cubicBezTo>
                    <a:pt x="7473" y="463"/>
                    <a:pt x="7678" y="0"/>
                    <a:pt x="7780" y="0"/>
                  </a:cubicBezTo>
                  <a:cubicBezTo>
                    <a:pt x="7882" y="154"/>
                    <a:pt x="7882" y="617"/>
                    <a:pt x="7882" y="771"/>
                  </a:cubicBezTo>
                  <a:cubicBezTo>
                    <a:pt x="7882" y="771"/>
                    <a:pt x="7882" y="1080"/>
                    <a:pt x="7882" y="1080"/>
                  </a:cubicBezTo>
                  <a:cubicBezTo>
                    <a:pt x="7985" y="1389"/>
                    <a:pt x="8190" y="1697"/>
                    <a:pt x="8292" y="1851"/>
                  </a:cubicBezTo>
                  <a:cubicBezTo>
                    <a:pt x="8394" y="2006"/>
                    <a:pt x="8497" y="2314"/>
                    <a:pt x="8497" y="2314"/>
                  </a:cubicBezTo>
                  <a:cubicBezTo>
                    <a:pt x="8497" y="2623"/>
                    <a:pt x="8497" y="2931"/>
                    <a:pt x="8497" y="3086"/>
                  </a:cubicBezTo>
                  <a:cubicBezTo>
                    <a:pt x="8497" y="3240"/>
                    <a:pt x="8394" y="3549"/>
                    <a:pt x="8394" y="3703"/>
                  </a:cubicBezTo>
                  <a:cubicBezTo>
                    <a:pt x="8394" y="3703"/>
                    <a:pt x="8497" y="4166"/>
                    <a:pt x="8497" y="4320"/>
                  </a:cubicBezTo>
                  <a:cubicBezTo>
                    <a:pt x="8497" y="4474"/>
                    <a:pt x="8394" y="4629"/>
                    <a:pt x="8497" y="4783"/>
                  </a:cubicBezTo>
                  <a:cubicBezTo>
                    <a:pt x="8497" y="4937"/>
                    <a:pt x="8599" y="5091"/>
                    <a:pt x="8599" y="5246"/>
                  </a:cubicBezTo>
                  <a:cubicBezTo>
                    <a:pt x="8701" y="5400"/>
                    <a:pt x="9009" y="5246"/>
                    <a:pt x="9111" y="5400"/>
                  </a:cubicBezTo>
                  <a:cubicBezTo>
                    <a:pt x="9213" y="5400"/>
                    <a:pt x="9213" y="5709"/>
                    <a:pt x="9316" y="5863"/>
                  </a:cubicBezTo>
                  <a:cubicBezTo>
                    <a:pt x="9316" y="6017"/>
                    <a:pt x="9520" y="6480"/>
                    <a:pt x="9520" y="6480"/>
                  </a:cubicBezTo>
                  <a:cubicBezTo>
                    <a:pt x="9623" y="6634"/>
                    <a:pt x="9725" y="6634"/>
                    <a:pt x="9725" y="6634"/>
                  </a:cubicBezTo>
                  <a:cubicBezTo>
                    <a:pt x="9827" y="6634"/>
                    <a:pt x="9827" y="6789"/>
                    <a:pt x="9930" y="6943"/>
                  </a:cubicBezTo>
                  <a:cubicBezTo>
                    <a:pt x="9930" y="7097"/>
                    <a:pt x="10135" y="7406"/>
                    <a:pt x="10237" y="7406"/>
                  </a:cubicBezTo>
                  <a:cubicBezTo>
                    <a:pt x="10339" y="7560"/>
                    <a:pt x="10544" y="7714"/>
                    <a:pt x="10646" y="7714"/>
                  </a:cubicBezTo>
                  <a:cubicBezTo>
                    <a:pt x="10749" y="7714"/>
                    <a:pt x="10749" y="7406"/>
                    <a:pt x="10851" y="7251"/>
                  </a:cubicBezTo>
                  <a:cubicBezTo>
                    <a:pt x="10851" y="7097"/>
                    <a:pt x="10954" y="6789"/>
                    <a:pt x="11056" y="6634"/>
                  </a:cubicBezTo>
                  <a:cubicBezTo>
                    <a:pt x="11158" y="6480"/>
                    <a:pt x="11465" y="6480"/>
                    <a:pt x="11568" y="6480"/>
                  </a:cubicBezTo>
                  <a:cubicBezTo>
                    <a:pt x="11670" y="6326"/>
                    <a:pt x="11977" y="6017"/>
                    <a:pt x="12080" y="5863"/>
                  </a:cubicBezTo>
                  <a:cubicBezTo>
                    <a:pt x="12182" y="5863"/>
                    <a:pt x="12489" y="5709"/>
                    <a:pt x="12591" y="5863"/>
                  </a:cubicBezTo>
                  <a:cubicBezTo>
                    <a:pt x="12694" y="5863"/>
                    <a:pt x="13001" y="6326"/>
                    <a:pt x="13001" y="6480"/>
                  </a:cubicBezTo>
                  <a:cubicBezTo>
                    <a:pt x="13103" y="6634"/>
                    <a:pt x="13001" y="7097"/>
                    <a:pt x="13103" y="7251"/>
                  </a:cubicBezTo>
                  <a:cubicBezTo>
                    <a:pt x="13206" y="7406"/>
                    <a:pt x="13615" y="7251"/>
                    <a:pt x="13718" y="7560"/>
                  </a:cubicBezTo>
                  <a:cubicBezTo>
                    <a:pt x="13718" y="7560"/>
                    <a:pt x="13718" y="7869"/>
                    <a:pt x="13718" y="8023"/>
                  </a:cubicBezTo>
                  <a:cubicBezTo>
                    <a:pt x="13718" y="8177"/>
                    <a:pt x="13615" y="8177"/>
                    <a:pt x="13615" y="8331"/>
                  </a:cubicBezTo>
                  <a:cubicBezTo>
                    <a:pt x="13513" y="8640"/>
                    <a:pt x="13513" y="8949"/>
                    <a:pt x="13615" y="9103"/>
                  </a:cubicBezTo>
                  <a:cubicBezTo>
                    <a:pt x="13615" y="9411"/>
                    <a:pt x="13718" y="9874"/>
                    <a:pt x="13718" y="10029"/>
                  </a:cubicBezTo>
                  <a:cubicBezTo>
                    <a:pt x="13820" y="10183"/>
                    <a:pt x="13922" y="10646"/>
                    <a:pt x="13922" y="10954"/>
                  </a:cubicBezTo>
                  <a:cubicBezTo>
                    <a:pt x="14127" y="11109"/>
                    <a:pt x="14434" y="11571"/>
                    <a:pt x="14639" y="11571"/>
                  </a:cubicBezTo>
                  <a:cubicBezTo>
                    <a:pt x="14741" y="11571"/>
                    <a:pt x="14844" y="11109"/>
                    <a:pt x="14946" y="11109"/>
                  </a:cubicBezTo>
                  <a:cubicBezTo>
                    <a:pt x="15048" y="11109"/>
                    <a:pt x="15151" y="11263"/>
                    <a:pt x="15253" y="11263"/>
                  </a:cubicBezTo>
                  <a:cubicBezTo>
                    <a:pt x="15355" y="11263"/>
                    <a:pt x="15458" y="10954"/>
                    <a:pt x="15560" y="11109"/>
                  </a:cubicBezTo>
                  <a:cubicBezTo>
                    <a:pt x="15663" y="11109"/>
                    <a:pt x="15765" y="11263"/>
                    <a:pt x="15765" y="11263"/>
                  </a:cubicBezTo>
                  <a:cubicBezTo>
                    <a:pt x="15970" y="11417"/>
                    <a:pt x="16277" y="11417"/>
                    <a:pt x="16482" y="11571"/>
                  </a:cubicBezTo>
                  <a:cubicBezTo>
                    <a:pt x="16584" y="11571"/>
                    <a:pt x="16789" y="11571"/>
                    <a:pt x="16891" y="11571"/>
                  </a:cubicBezTo>
                  <a:cubicBezTo>
                    <a:pt x="16993" y="11726"/>
                    <a:pt x="16993" y="12189"/>
                    <a:pt x="16993" y="12343"/>
                  </a:cubicBezTo>
                  <a:cubicBezTo>
                    <a:pt x="16993" y="12497"/>
                    <a:pt x="16993" y="12806"/>
                    <a:pt x="16993" y="12960"/>
                  </a:cubicBezTo>
                  <a:cubicBezTo>
                    <a:pt x="16993" y="13269"/>
                    <a:pt x="16891" y="13423"/>
                    <a:pt x="16891" y="13577"/>
                  </a:cubicBezTo>
                  <a:cubicBezTo>
                    <a:pt x="16789" y="13731"/>
                    <a:pt x="16891" y="14040"/>
                    <a:pt x="16891" y="14194"/>
                  </a:cubicBezTo>
                  <a:cubicBezTo>
                    <a:pt x="16993" y="14349"/>
                    <a:pt x="16891" y="14657"/>
                    <a:pt x="16891" y="14811"/>
                  </a:cubicBezTo>
                  <a:cubicBezTo>
                    <a:pt x="16993" y="14966"/>
                    <a:pt x="17198" y="15274"/>
                    <a:pt x="17403" y="15120"/>
                  </a:cubicBezTo>
                  <a:cubicBezTo>
                    <a:pt x="17505" y="15120"/>
                    <a:pt x="17505" y="14811"/>
                    <a:pt x="17505" y="14657"/>
                  </a:cubicBezTo>
                  <a:cubicBezTo>
                    <a:pt x="17608" y="14503"/>
                    <a:pt x="17505" y="14040"/>
                    <a:pt x="17608" y="13886"/>
                  </a:cubicBezTo>
                  <a:cubicBezTo>
                    <a:pt x="17710" y="13886"/>
                    <a:pt x="17915" y="13886"/>
                    <a:pt x="18017" y="13886"/>
                  </a:cubicBezTo>
                  <a:cubicBezTo>
                    <a:pt x="18119" y="13886"/>
                    <a:pt x="18119" y="14194"/>
                    <a:pt x="18222" y="14194"/>
                  </a:cubicBezTo>
                  <a:cubicBezTo>
                    <a:pt x="18324" y="14194"/>
                    <a:pt x="18529" y="14194"/>
                    <a:pt x="18529" y="14349"/>
                  </a:cubicBezTo>
                  <a:cubicBezTo>
                    <a:pt x="18631" y="14349"/>
                    <a:pt x="18631" y="14657"/>
                    <a:pt x="18631" y="14657"/>
                  </a:cubicBezTo>
                  <a:cubicBezTo>
                    <a:pt x="18734" y="14811"/>
                    <a:pt x="19143" y="14811"/>
                    <a:pt x="19245" y="14657"/>
                  </a:cubicBezTo>
                  <a:cubicBezTo>
                    <a:pt x="19245" y="14657"/>
                    <a:pt x="19245" y="14349"/>
                    <a:pt x="19245" y="14194"/>
                  </a:cubicBezTo>
                  <a:cubicBezTo>
                    <a:pt x="19348" y="14194"/>
                    <a:pt x="19450" y="14040"/>
                    <a:pt x="19553" y="13886"/>
                  </a:cubicBezTo>
                  <a:cubicBezTo>
                    <a:pt x="19655" y="13886"/>
                    <a:pt x="19860" y="14040"/>
                    <a:pt x="19962" y="14194"/>
                  </a:cubicBezTo>
                  <a:cubicBezTo>
                    <a:pt x="20064" y="14194"/>
                    <a:pt x="20269" y="14349"/>
                    <a:pt x="20372" y="14503"/>
                  </a:cubicBezTo>
                  <a:cubicBezTo>
                    <a:pt x="20474" y="14657"/>
                    <a:pt x="20372" y="14966"/>
                    <a:pt x="20372" y="14966"/>
                  </a:cubicBezTo>
                  <a:cubicBezTo>
                    <a:pt x="20474" y="15120"/>
                    <a:pt x="20576" y="15274"/>
                    <a:pt x="20679" y="15429"/>
                  </a:cubicBezTo>
                  <a:cubicBezTo>
                    <a:pt x="20679" y="15583"/>
                    <a:pt x="20883" y="15429"/>
                    <a:pt x="20986" y="15429"/>
                  </a:cubicBezTo>
                  <a:cubicBezTo>
                    <a:pt x="21088" y="15429"/>
                    <a:pt x="21498" y="15429"/>
                    <a:pt x="21498" y="1558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5720E1F2-81D8-416C-AA69-3A1112DB38E5}"/>
                </a:ext>
              </a:extLst>
            </p:cNvPr>
            <p:cNvSpPr/>
            <p:nvPr/>
          </p:nvSpPr>
          <p:spPr>
            <a:xfrm>
              <a:off x="1823226" y="3834944"/>
              <a:ext cx="162343" cy="108718"/>
            </a:xfrm>
            <a:custGeom>
              <a:avLst/>
              <a:gdLst/>
              <a:ahLst/>
              <a:cxnLst>
                <a:cxn ang="0">
                  <a:pos x="wd2" y="hd2"/>
                </a:cxn>
                <a:cxn ang="5400000">
                  <a:pos x="wd2" y="hd2"/>
                </a:cxn>
                <a:cxn ang="10800000">
                  <a:pos x="wd2" y="hd2"/>
                </a:cxn>
                <a:cxn ang="16200000">
                  <a:pos x="wd2" y="hd2"/>
                </a:cxn>
              </a:cxnLst>
              <a:rect l="0" t="0" r="r" b="b"/>
              <a:pathLst>
                <a:path w="21600" h="20894" extrusionOk="0">
                  <a:moveTo>
                    <a:pt x="21600" y="14541"/>
                  </a:moveTo>
                  <a:cubicBezTo>
                    <a:pt x="21600" y="15812"/>
                    <a:pt x="21600" y="17082"/>
                    <a:pt x="21600" y="18353"/>
                  </a:cubicBezTo>
                  <a:cubicBezTo>
                    <a:pt x="20736" y="19623"/>
                    <a:pt x="19872" y="20894"/>
                    <a:pt x="19008" y="20894"/>
                  </a:cubicBezTo>
                  <a:cubicBezTo>
                    <a:pt x="18144" y="20894"/>
                    <a:pt x="16416" y="18353"/>
                    <a:pt x="16416" y="17082"/>
                  </a:cubicBezTo>
                  <a:cubicBezTo>
                    <a:pt x="15552" y="17082"/>
                    <a:pt x="13824" y="17082"/>
                    <a:pt x="12960" y="17082"/>
                  </a:cubicBezTo>
                  <a:cubicBezTo>
                    <a:pt x="12096" y="17082"/>
                    <a:pt x="11232" y="14541"/>
                    <a:pt x="11232" y="14541"/>
                  </a:cubicBezTo>
                  <a:cubicBezTo>
                    <a:pt x="10368" y="13270"/>
                    <a:pt x="8640" y="12000"/>
                    <a:pt x="7776" y="12000"/>
                  </a:cubicBezTo>
                  <a:cubicBezTo>
                    <a:pt x="6912" y="12000"/>
                    <a:pt x="6048" y="12000"/>
                    <a:pt x="5184" y="12000"/>
                  </a:cubicBezTo>
                  <a:cubicBezTo>
                    <a:pt x="4320" y="12000"/>
                    <a:pt x="2592" y="10729"/>
                    <a:pt x="1728" y="10729"/>
                  </a:cubicBezTo>
                  <a:cubicBezTo>
                    <a:pt x="1728" y="9459"/>
                    <a:pt x="0" y="8188"/>
                    <a:pt x="0" y="5647"/>
                  </a:cubicBezTo>
                  <a:cubicBezTo>
                    <a:pt x="0" y="5647"/>
                    <a:pt x="0" y="1835"/>
                    <a:pt x="0" y="1835"/>
                  </a:cubicBezTo>
                  <a:cubicBezTo>
                    <a:pt x="864" y="565"/>
                    <a:pt x="2592" y="565"/>
                    <a:pt x="3456" y="565"/>
                  </a:cubicBezTo>
                  <a:cubicBezTo>
                    <a:pt x="4320" y="565"/>
                    <a:pt x="6048" y="-706"/>
                    <a:pt x="6912" y="565"/>
                  </a:cubicBezTo>
                  <a:cubicBezTo>
                    <a:pt x="6912" y="565"/>
                    <a:pt x="6912" y="4376"/>
                    <a:pt x="7776" y="4376"/>
                  </a:cubicBezTo>
                  <a:cubicBezTo>
                    <a:pt x="8640" y="5647"/>
                    <a:pt x="10368" y="5647"/>
                    <a:pt x="11232" y="5647"/>
                  </a:cubicBezTo>
                  <a:cubicBezTo>
                    <a:pt x="11232" y="5647"/>
                    <a:pt x="13824" y="6918"/>
                    <a:pt x="14688" y="8188"/>
                  </a:cubicBezTo>
                  <a:cubicBezTo>
                    <a:pt x="14688" y="8188"/>
                    <a:pt x="15552" y="9459"/>
                    <a:pt x="16416" y="10729"/>
                  </a:cubicBezTo>
                  <a:cubicBezTo>
                    <a:pt x="16416" y="10729"/>
                    <a:pt x="18144" y="10729"/>
                    <a:pt x="19008" y="10729"/>
                  </a:cubicBezTo>
                  <a:cubicBezTo>
                    <a:pt x="19872" y="10729"/>
                    <a:pt x="20736" y="12000"/>
                    <a:pt x="20736" y="12000"/>
                  </a:cubicBezTo>
                  <a:cubicBezTo>
                    <a:pt x="21600" y="13270"/>
                    <a:pt x="21600" y="14541"/>
                    <a:pt x="21600" y="1454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BC5A783B-E81C-4315-A819-81FAE6779FA2}"/>
                </a:ext>
              </a:extLst>
            </p:cNvPr>
            <p:cNvSpPr/>
            <p:nvPr/>
          </p:nvSpPr>
          <p:spPr>
            <a:xfrm>
              <a:off x="1823226" y="3834944"/>
              <a:ext cx="162343" cy="108718"/>
            </a:xfrm>
            <a:custGeom>
              <a:avLst/>
              <a:gdLst/>
              <a:ahLst/>
              <a:cxnLst>
                <a:cxn ang="0">
                  <a:pos x="wd2" y="hd2"/>
                </a:cxn>
                <a:cxn ang="5400000">
                  <a:pos x="wd2" y="hd2"/>
                </a:cxn>
                <a:cxn ang="10800000">
                  <a:pos x="wd2" y="hd2"/>
                </a:cxn>
                <a:cxn ang="16200000">
                  <a:pos x="wd2" y="hd2"/>
                </a:cxn>
              </a:cxnLst>
              <a:rect l="0" t="0" r="r" b="b"/>
              <a:pathLst>
                <a:path w="21600" h="20894" extrusionOk="0">
                  <a:moveTo>
                    <a:pt x="21600" y="14541"/>
                  </a:moveTo>
                  <a:cubicBezTo>
                    <a:pt x="21600" y="15812"/>
                    <a:pt x="21600" y="17082"/>
                    <a:pt x="21600" y="18353"/>
                  </a:cubicBezTo>
                  <a:cubicBezTo>
                    <a:pt x="20736" y="19623"/>
                    <a:pt x="19872" y="20894"/>
                    <a:pt x="19008" y="20894"/>
                  </a:cubicBezTo>
                  <a:cubicBezTo>
                    <a:pt x="18144" y="20894"/>
                    <a:pt x="16416" y="18353"/>
                    <a:pt x="16416" y="17082"/>
                  </a:cubicBezTo>
                  <a:cubicBezTo>
                    <a:pt x="15552" y="17082"/>
                    <a:pt x="13824" y="17082"/>
                    <a:pt x="12960" y="17082"/>
                  </a:cubicBezTo>
                  <a:cubicBezTo>
                    <a:pt x="12096" y="17082"/>
                    <a:pt x="11232" y="14541"/>
                    <a:pt x="11232" y="14541"/>
                  </a:cubicBezTo>
                  <a:cubicBezTo>
                    <a:pt x="10368" y="13270"/>
                    <a:pt x="8640" y="12000"/>
                    <a:pt x="7776" y="12000"/>
                  </a:cubicBezTo>
                  <a:cubicBezTo>
                    <a:pt x="6912" y="12000"/>
                    <a:pt x="6048" y="12000"/>
                    <a:pt x="5184" y="12000"/>
                  </a:cubicBezTo>
                  <a:cubicBezTo>
                    <a:pt x="4320" y="12000"/>
                    <a:pt x="2592" y="10729"/>
                    <a:pt x="1728" y="10729"/>
                  </a:cubicBezTo>
                  <a:cubicBezTo>
                    <a:pt x="1728" y="9459"/>
                    <a:pt x="0" y="8188"/>
                    <a:pt x="0" y="5647"/>
                  </a:cubicBezTo>
                  <a:cubicBezTo>
                    <a:pt x="0" y="5647"/>
                    <a:pt x="0" y="1835"/>
                    <a:pt x="0" y="1835"/>
                  </a:cubicBezTo>
                  <a:cubicBezTo>
                    <a:pt x="864" y="565"/>
                    <a:pt x="2592" y="565"/>
                    <a:pt x="3456" y="565"/>
                  </a:cubicBezTo>
                  <a:cubicBezTo>
                    <a:pt x="4320" y="565"/>
                    <a:pt x="6048" y="-706"/>
                    <a:pt x="6912" y="565"/>
                  </a:cubicBezTo>
                  <a:cubicBezTo>
                    <a:pt x="6912" y="565"/>
                    <a:pt x="6912" y="4376"/>
                    <a:pt x="7776" y="4376"/>
                  </a:cubicBezTo>
                  <a:cubicBezTo>
                    <a:pt x="8640" y="5647"/>
                    <a:pt x="10368" y="5647"/>
                    <a:pt x="11232" y="5647"/>
                  </a:cubicBezTo>
                  <a:cubicBezTo>
                    <a:pt x="11232" y="5647"/>
                    <a:pt x="13824" y="6918"/>
                    <a:pt x="14688" y="8188"/>
                  </a:cubicBezTo>
                  <a:cubicBezTo>
                    <a:pt x="14688" y="8188"/>
                    <a:pt x="15552" y="9459"/>
                    <a:pt x="16416" y="10729"/>
                  </a:cubicBezTo>
                  <a:cubicBezTo>
                    <a:pt x="16416" y="10729"/>
                    <a:pt x="18144" y="10729"/>
                    <a:pt x="19008" y="10729"/>
                  </a:cubicBezTo>
                  <a:cubicBezTo>
                    <a:pt x="19872" y="10729"/>
                    <a:pt x="20736" y="12000"/>
                    <a:pt x="20736" y="12000"/>
                  </a:cubicBezTo>
                  <a:cubicBezTo>
                    <a:pt x="21600" y="13270"/>
                    <a:pt x="21600" y="14541"/>
                    <a:pt x="21600" y="1454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05E2AE1F-BB46-4A2A-9C8F-91338D289E32}"/>
                </a:ext>
              </a:extLst>
            </p:cNvPr>
            <p:cNvSpPr/>
            <p:nvPr/>
          </p:nvSpPr>
          <p:spPr>
            <a:xfrm>
              <a:off x="1895656" y="4008600"/>
              <a:ext cx="117387" cy="188180"/>
            </a:xfrm>
            <a:custGeom>
              <a:avLst/>
              <a:gdLst/>
              <a:ahLst/>
              <a:cxnLst>
                <a:cxn ang="0">
                  <a:pos x="wd2" y="hd2"/>
                </a:cxn>
                <a:cxn ang="5400000">
                  <a:pos x="wd2" y="hd2"/>
                </a:cxn>
                <a:cxn ang="10800000">
                  <a:pos x="wd2" y="hd2"/>
                </a:cxn>
                <a:cxn ang="16200000">
                  <a:pos x="wd2" y="hd2"/>
                </a:cxn>
              </a:cxnLst>
              <a:rect l="0" t="0" r="r" b="b"/>
              <a:pathLst>
                <a:path w="21600" h="21414" extrusionOk="0">
                  <a:moveTo>
                    <a:pt x="21600" y="13407"/>
                  </a:moveTo>
                  <a:cubicBezTo>
                    <a:pt x="21600" y="13407"/>
                    <a:pt x="21600" y="14897"/>
                    <a:pt x="21600" y="14897"/>
                  </a:cubicBezTo>
                  <a:cubicBezTo>
                    <a:pt x="21600" y="15641"/>
                    <a:pt x="20400" y="16386"/>
                    <a:pt x="20400" y="17131"/>
                  </a:cubicBezTo>
                  <a:cubicBezTo>
                    <a:pt x="20400" y="17131"/>
                    <a:pt x="20400" y="17876"/>
                    <a:pt x="20400" y="18621"/>
                  </a:cubicBezTo>
                  <a:cubicBezTo>
                    <a:pt x="20400" y="18621"/>
                    <a:pt x="20400" y="19366"/>
                    <a:pt x="20400" y="20110"/>
                  </a:cubicBezTo>
                  <a:cubicBezTo>
                    <a:pt x="20400" y="20110"/>
                    <a:pt x="19200" y="20855"/>
                    <a:pt x="19200" y="20855"/>
                  </a:cubicBezTo>
                  <a:cubicBezTo>
                    <a:pt x="19200" y="21600"/>
                    <a:pt x="18000" y="21600"/>
                    <a:pt x="18000" y="20855"/>
                  </a:cubicBezTo>
                  <a:cubicBezTo>
                    <a:pt x="16800" y="20855"/>
                    <a:pt x="15600" y="19366"/>
                    <a:pt x="15600" y="19366"/>
                  </a:cubicBezTo>
                  <a:cubicBezTo>
                    <a:pt x="14400" y="18621"/>
                    <a:pt x="15600" y="17131"/>
                    <a:pt x="15600" y="16386"/>
                  </a:cubicBezTo>
                  <a:cubicBezTo>
                    <a:pt x="14400" y="16386"/>
                    <a:pt x="12000" y="16386"/>
                    <a:pt x="12000" y="15641"/>
                  </a:cubicBezTo>
                  <a:cubicBezTo>
                    <a:pt x="10800" y="15641"/>
                    <a:pt x="10800" y="14152"/>
                    <a:pt x="10800" y="13407"/>
                  </a:cubicBezTo>
                  <a:cubicBezTo>
                    <a:pt x="9600" y="12662"/>
                    <a:pt x="7200" y="11917"/>
                    <a:pt x="7200" y="11172"/>
                  </a:cubicBezTo>
                  <a:cubicBezTo>
                    <a:pt x="6000" y="10428"/>
                    <a:pt x="3600" y="10428"/>
                    <a:pt x="2400" y="10428"/>
                  </a:cubicBezTo>
                  <a:cubicBezTo>
                    <a:pt x="2400" y="9683"/>
                    <a:pt x="1200" y="8193"/>
                    <a:pt x="2400" y="7448"/>
                  </a:cubicBezTo>
                  <a:cubicBezTo>
                    <a:pt x="2400" y="6703"/>
                    <a:pt x="3600" y="5214"/>
                    <a:pt x="2400" y="5214"/>
                  </a:cubicBezTo>
                  <a:cubicBezTo>
                    <a:pt x="2400" y="5214"/>
                    <a:pt x="0" y="3724"/>
                    <a:pt x="0" y="2979"/>
                  </a:cubicBezTo>
                  <a:cubicBezTo>
                    <a:pt x="0" y="2234"/>
                    <a:pt x="1200" y="745"/>
                    <a:pt x="2400" y="0"/>
                  </a:cubicBezTo>
                  <a:cubicBezTo>
                    <a:pt x="2400" y="0"/>
                    <a:pt x="4800" y="0"/>
                    <a:pt x="4800" y="0"/>
                  </a:cubicBezTo>
                  <a:cubicBezTo>
                    <a:pt x="6000" y="745"/>
                    <a:pt x="6000" y="1490"/>
                    <a:pt x="7200" y="2234"/>
                  </a:cubicBezTo>
                  <a:cubicBezTo>
                    <a:pt x="7200" y="2979"/>
                    <a:pt x="8400" y="3724"/>
                    <a:pt x="9600" y="4469"/>
                  </a:cubicBezTo>
                  <a:cubicBezTo>
                    <a:pt x="9600" y="4469"/>
                    <a:pt x="12000" y="4469"/>
                    <a:pt x="13200" y="4469"/>
                  </a:cubicBezTo>
                  <a:cubicBezTo>
                    <a:pt x="14400" y="5214"/>
                    <a:pt x="16800" y="5959"/>
                    <a:pt x="16800" y="6703"/>
                  </a:cubicBezTo>
                  <a:cubicBezTo>
                    <a:pt x="16800" y="7448"/>
                    <a:pt x="16800" y="8938"/>
                    <a:pt x="16800" y="9683"/>
                  </a:cubicBezTo>
                  <a:cubicBezTo>
                    <a:pt x="16800" y="9683"/>
                    <a:pt x="19200" y="10428"/>
                    <a:pt x="19200" y="10428"/>
                  </a:cubicBezTo>
                  <a:cubicBezTo>
                    <a:pt x="20400" y="11172"/>
                    <a:pt x="20400" y="12662"/>
                    <a:pt x="21600" y="1340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C995B779-AC1D-4CEA-8EAB-EAB992AAB59E}"/>
                </a:ext>
              </a:extLst>
            </p:cNvPr>
            <p:cNvSpPr/>
            <p:nvPr/>
          </p:nvSpPr>
          <p:spPr>
            <a:xfrm>
              <a:off x="1895656" y="4008600"/>
              <a:ext cx="117387" cy="188180"/>
            </a:xfrm>
            <a:custGeom>
              <a:avLst/>
              <a:gdLst/>
              <a:ahLst/>
              <a:cxnLst>
                <a:cxn ang="0">
                  <a:pos x="wd2" y="hd2"/>
                </a:cxn>
                <a:cxn ang="5400000">
                  <a:pos x="wd2" y="hd2"/>
                </a:cxn>
                <a:cxn ang="10800000">
                  <a:pos x="wd2" y="hd2"/>
                </a:cxn>
                <a:cxn ang="16200000">
                  <a:pos x="wd2" y="hd2"/>
                </a:cxn>
              </a:cxnLst>
              <a:rect l="0" t="0" r="r" b="b"/>
              <a:pathLst>
                <a:path w="21600" h="21414" extrusionOk="0">
                  <a:moveTo>
                    <a:pt x="21600" y="13407"/>
                  </a:moveTo>
                  <a:cubicBezTo>
                    <a:pt x="21600" y="13407"/>
                    <a:pt x="21600" y="14897"/>
                    <a:pt x="21600" y="14897"/>
                  </a:cubicBezTo>
                  <a:cubicBezTo>
                    <a:pt x="21600" y="15641"/>
                    <a:pt x="20400" y="16386"/>
                    <a:pt x="20400" y="17131"/>
                  </a:cubicBezTo>
                  <a:cubicBezTo>
                    <a:pt x="20400" y="17131"/>
                    <a:pt x="20400" y="17876"/>
                    <a:pt x="20400" y="18621"/>
                  </a:cubicBezTo>
                  <a:cubicBezTo>
                    <a:pt x="20400" y="18621"/>
                    <a:pt x="20400" y="19366"/>
                    <a:pt x="20400" y="20110"/>
                  </a:cubicBezTo>
                  <a:cubicBezTo>
                    <a:pt x="20400" y="20110"/>
                    <a:pt x="19200" y="20855"/>
                    <a:pt x="19200" y="20855"/>
                  </a:cubicBezTo>
                  <a:cubicBezTo>
                    <a:pt x="19200" y="21600"/>
                    <a:pt x="18000" y="21600"/>
                    <a:pt x="18000" y="20855"/>
                  </a:cubicBezTo>
                  <a:cubicBezTo>
                    <a:pt x="16800" y="20855"/>
                    <a:pt x="15600" y="19366"/>
                    <a:pt x="15600" y="19366"/>
                  </a:cubicBezTo>
                  <a:cubicBezTo>
                    <a:pt x="14400" y="18621"/>
                    <a:pt x="15600" y="17131"/>
                    <a:pt x="15600" y="16386"/>
                  </a:cubicBezTo>
                  <a:cubicBezTo>
                    <a:pt x="14400" y="16386"/>
                    <a:pt x="12000" y="16386"/>
                    <a:pt x="12000" y="15641"/>
                  </a:cubicBezTo>
                  <a:cubicBezTo>
                    <a:pt x="10800" y="15641"/>
                    <a:pt x="10800" y="14152"/>
                    <a:pt x="10800" y="13407"/>
                  </a:cubicBezTo>
                  <a:cubicBezTo>
                    <a:pt x="9600" y="12662"/>
                    <a:pt x="7200" y="11917"/>
                    <a:pt x="7200" y="11172"/>
                  </a:cubicBezTo>
                  <a:cubicBezTo>
                    <a:pt x="6000" y="10428"/>
                    <a:pt x="3600" y="10428"/>
                    <a:pt x="2400" y="10428"/>
                  </a:cubicBezTo>
                  <a:cubicBezTo>
                    <a:pt x="2400" y="9683"/>
                    <a:pt x="1200" y="8193"/>
                    <a:pt x="2400" y="7448"/>
                  </a:cubicBezTo>
                  <a:cubicBezTo>
                    <a:pt x="2400" y="6703"/>
                    <a:pt x="3600" y="5214"/>
                    <a:pt x="2400" y="5214"/>
                  </a:cubicBezTo>
                  <a:cubicBezTo>
                    <a:pt x="2400" y="5214"/>
                    <a:pt x="0" y="3724"/>
                    <a:pt x="0" y="2979"/>
                  </a:cubicBezTo>
                  <a:cubicBezTo>
                    <a:pt x="0" y="2234"/>
                    <a:pt x="1200" y="745"/>
                    <a:pt x="2400" y="0"/>
                  </a:cubicBezTo>
                  <a:cubicBezTo>
                    <a:pt x="2400" y="0"/>
                    <a:pt x="4800" y="0"/>
                    <a:pt x="4800" y="0"/>
                  </a:cubicBezTo>
                  <a:cubicBezTo>
                    <a:pt x="6000" y="745"/>
                    <a:pt x="6000" y="1490"/>
                    <a:pt x="7200" y="2234"/>
                  </a:cubicBezTo>
                  <a:cubicBezTo>
                    <a:pt x="7200" y="2979"/>
                    <a:pt x="8400" y="3724"/>
                    <a:pt x="9600" y="4469"/>
                  </a:cubicBezTo>
                  <a:cubicBezTo>
                    <a:pt x="9600" y="4469"/>
                    <a:pt x="12000" y="4469"/>
                    <a:pt x="13200" y="4469"/>
                  </a:cubicBezTo>
                  <a:cubicBezTo>
                    <a:pt x="14400" y="5214"/>
                    <a:pt x="16800" y="5959"/>
                    <a:pt x="16800" y="6703"/>
                  </a:cubicBezTo>
                  <a:cubicBezTo>
                    <a:pt x="16800" y="7448"/>
                    <a:pt x="16800" y="8938"/>
                    <a:pt x="16800" y="9683"/>
                  </a:cubicBezTo>
                  <a:cubicBezTo>
                    <a:pt x="16800" y="9683"/>
                    <a:pt x="19200" y="10428"/>
                    <a:pt x="19200" y="10428"/>
                  </a:cubicBezTo>
                  <a:cubicBezTo>
                    <a:pt x="20400" y="11172"/>
                    <a:pt x="20400" y="12662"/>
                    <a:pt x="21600" y="1340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1114A372-FEBB-4B52-B486-2381EEA2A0CC}"/>
                </a:ext>
              </a:extLst>
            </p:cNvPr>
            <p:cNvSpPr/>
            <p:nvPr/>
          </p:nvSpPr>
          <p:spPr>
            <a:xfrm>
              <a:off x="1973081" y="3153565"/>
              <a:ext cx="1383654" cy="1644267"/>
            </a:xfrm>
            <a:custGeom>
              <a:avLst/>
              <a:gdLst/>
              <a:ahLst/>
              <a:cxnLst>
                <a:cxn ang="0">
                  <a:pos x="wd2" y="hd2"/>
                </a:cxn>
                <a:cxn ang="5400000">
                  <a:pos x="wd2" y="hd2"/>
                </a:cxn>
                <a:cxn ang="10800000">
                  <a:pos x="wd2" y="hd2"/>
                </a:cxn>
                <a:cxn ang="16200000">
                  <a:pos x="wd2" y="hd2"/>
                </a:cxn>
              </a:cxnLst>
              <a:rect l="0" t="0" r="r" b="b"/>
              <a:pathLst>
                <a:path w="21600" h="21579" extrusionOk="0">
                  <a:moveTo>
                    <a:pt x="16302" y="15493"/>
                  </a:moveTo>
                  <a:cubicBezTo>
                    <a:pt x="16200" y="15493"/>
                    <a:pt x="16200" y="15579"/>
                    <a:pt x="16098" y="15579"/>
                  </a:cubicBezTo>
                  <a:cubicBezTo>
                    <a:pt x="16098" y="15579"/>
                    <a:pt x="15894" y="15579"/>
                    <a:pt x="15894" y="15665"/>
                  </a:cubicBezTo>
                  <a:cubicBezTo>
                    <a:pt x="15792" y="15665"/>
                    <a:pt x="15894" y="15922"/>
                    <a:pt x="15792" y="15922"/>
                  </a:cubicBezTo>
                  <a:cubicBezTo>
                    <a:pt x="15792" y="16008"/>
                    <a:pt x="15589" y="16008"/>
                    <a:pt x="15487" y="16093"/>
                  </a:cubicBezTo>
                  <a:cubicBezTo>
                    <a:pt x="15385" y="16179"/>
                    <a:pt x="15283" y="16265"/>
                    <a:pt x="15283" y="16265"/>
                  </a:cubicBezTo>
                  <a:cubicBezTo>
                    <a:pt x="15283" y="16350"/>
                    <a:pt x="15385" y="16608"/>
                    <a:pt x="15385" y="16693"/>
                  </a:cubicBezTo>
                  <a:cubicBezTo>
                    <a:pt x="15385" y="16779"/>
                    <a:pt x="15283" y="16950"/>
                    <a:pt x="15181" y="17036"/>
                  </a:cubicBezTo>
                  <a:cubicBezTo>
                    <a:pt x="15079" y="17122"/>
                    <a:pt x="14774" y="17293"/>
                    <a:pt x="14672" y="17379"/>
                  </a:cubicBezTo>
                  <a:cubicBezTo>
                    <a:pt x="14570" y="17379"/>
                    <a:pt x="14468" y="17636"/>
                    <a:pt x="14366" y="17722"/>
                  </a:cubicBezTo>
                  <a:cubicBezTo>
                    <a:pt x="14264" y="17722"/>
                    <a:pt x="14162" y="17722"/>
                    <a:pt x="14060" y="17808"/>
                  </a:cubicBezTo>
                  <a:cubicBezTo>
                    <a:pt x="13857" y="17893"/>
                    <a:pt x="13653" y="18065"/>
                    <a:pt x="13551" y="18065"/>
                  </a:cubicBezTo>
                  <a:cubicBezTo>
                    <a:pt x="13449" y="18150"/>
                    <a:pt x="13245" y="18150"/>
                    <a:pt x="13245" y="18236"/>
                  </a:cubicBezTo>
                  <a:cubicBezTo>
                    <a:pt x="13143" y="18322"/>
                    <a:pt x="13245" y="18493"/>
                    <a:pt x="13143" y="18579"/>
                  </a:cubicBezTo>
                  <a:cubicBezTo>
                    <a:pt x="13143" y="18665"/>
                    <a:pt x="12940" y="18836"/>
                    <a:pt x="12838" y="18922"/>
                  </a:cubicBezTo>
                  <a:cubicBezTo>
                    <a:pt x="12838" y="19008"/>
                    <a:pt x="12940" y="19179"/>
                    <a:pt x="12940" y="19265"/>
                  </a:cubicBezTo>
                  <a:cubicBezTo>
                    <a:pt x="12940" y="19350"/>
                    <a:pt x="13042" y="19608"/>
                    <a:pt x="12940" y="19693"/>
                  </a:cubicBezTo>
                  <a:cubicBezTo>
                    <a:pt x="12838" y="19693"/>
                    <a:pt x="12736" y="19693"/>
                    <a:pt x="12736" y="19693"/>
                  </a:cubicBezTo>
                  <a:cubicBezTo>
                    <a:pt x="12634" y="19779"/>
                    <a:pt x="12430" y="19865"/>
                    <a:pt x="12430" y="19950"/>
                  </a:cubicBezTo>
                  <a:cubicBezTo>
                    <a:pt x="12328" y="20036"/>
                    <a:pt x="12125" y="20208"/>
                    <a:pt x="12023" y="20293"/>
                  </a:cubicBezTo>
                  <a:cubicBezTo>
                    <a:pt x="11921" y="20379"/>
                    <a:pt x="11717" y="20379"/>
                    <a:pt x="11615" y="20465"/>
                  </a:cubicBezTo>
                  <a:cubicBezTo>
                    <a:pt x="11513" y="20465"/>
                    <a:pt x="11208" y="20379"/>
                    <a:pt x="11208" y="20465"/>
                  </a:cubicBezTo>
                  <a:cubicBezTo>
                    <a:pt x="11106" y="20465"/>
                    <a:pt x="11208" y="20550"/>
                    <a:pt x="11208" y="20550"/>
                  </a:cubicBezTo>
                  <a:cubicBezTo>
                    <a:pt x="11106" y="20636"/>
                    <a:pt x="10902" y="20636"/>
                    <a:pt x="10902" y="20636"/>
                  </a:cubicBezTo>
                  <a:cubicBezTo>
                    <a:pt x="10800" y="20722"/>
                    <a:pt x="10698" y="20808"/>
                    <a:pt x="10596" y="20808"/>
                  </a:cubicBezTo>
                  <a:cubicBezTo>
                    <a:pt x="10596" y="20893"/>
                    <a:pt x="10698" y="21065"/>
                    <a:pt x="10596" y="21150"/>
                  </a:cubicBezTo>
                  <a:cubicBezTo>
                    <a:pt x="10596" y="21236"/>
                    <a:pt x="10392" y="21322"/>
                    <a:pt x="10392" y="21322"/>
                  </a:cubicBezTo>
                  <a:cubicBezTo>
                    <a:pt x="10291" y="21408"/>
                    <a:pt x="10189" y="21579"/>
                    <a:pt x="10087" y="21579"/>
                  </a:cubicBezTo>
                  <a:cubicBezTo>
                    <a:pt x="9985" y="21579"/>
                    <a:pt x="9985" y="21322"/>
                    <a:pt x="9883" y="21236"/>
                  </a:cubicBezTo>
                  <a:cubicBezTo>
                    <a:pt x="9679" y="21236"/>
                    <a:pt x="9577" y="21579"/>
                    <a:pt x="9374" y="21579"/>
                  </a:cubicBezTo>
                  <a:cubicBezTo>
                    <a:pt x="9272" y="21579"/>
                    <a:pt x="9068" y="21579"/>
                    <a:pt x="8864" y="21579"/>
                  </a:cubicBezTo>
                  <a:cubicBezTo>
                    <a:pt x="8762" y="21579"/>
                    <a:pt x="8660" y="21579"/>
                    <a:pt x="8558" y="21579"/>
                  </a:cubicBezTo>
                  <a:cubicBezTo>
                    <a:pt x="8558" y="21579"/>
                    <a:pt x="8457" y="21322"/>
                    <a:pt x="8457" y="21322"/>
                  </a:cubicBezTo>
                  <a:cubicBezTo>
                    <a:pt x="8355" y="21236"/>
                    <a:pt x="8151" y="21236"/>
                    <a:pt x="8151" y="21150"/>
                  </a:cubicBezTo>
                  <a:cubicBezTo>
                    <a:pt x="8049" y="21150"/>
                    <a:pt x="8049" y="20979"/>
                    <a:pt x="8049" y="20979"/>
                  </a:cubicBezTo>
                  <a:cubicBezTo>
                    <a:pt x="7947" y="20893"/>
                    <a:pt x="7743" y="20893"/>
                    <a:pt x="7642" y="20893"/>
                  </a:cubicBezTo>
                  <a:cubicBezTo>
                    <a:pt x="7540" y="20893"/>
                    <a:pt x="7234" y="20979"/>
                    <a:pt x="7132" y="20979"/>
                  </a:cubicBezTo>
                  <a:cubicBezTo>
                    <a:pt x="7030" y="20893"/>
                    <a:pt x="7030" y="20722"/>
                    <a:pt x="7030" y="20636"/>
                  </a:cubicBezTo>
                  <a:cubicBezTo>
                    <a:pt x="7030" y="20550"/>
                    <a:pt x="6826" y="20465"/>
                    <a:pt x="6826" y="20379"/>
                  </a:cubicBezTo>
                  <a:cubicBezTo>
                    <a:pt x="6826" y="20293"/>
                    <a:pt x="7030" y="20208"/>
                    <a:pt x="7030" y="20036"/>
                  </a:cubicBezTo>
                  <a:cubicBezTo>
                    <a:pt x="7030" y="19950"/>
                    <a:pt x="7030" y="19865"/>
                    <a:pt x="7030" y="19779"/>
                  </a:cubicBezTo>
                  <a:cubicBezTo>
                    <a:pt x="6928" y="19693"/>
                    <a:pt x="6725" y="19522"/>
                    <a:pt x="6623" y="19522"/>
                  </a:cubicBezTo>
                  <a:cubicBezTo>
                    <a:pt x="6521" y="19522"/>
                    <a:pt x="6215" y="19522"/>
                    <a:pt x="6113" y="19522"/>
                  </a:cubicBezTo>
                  <a:cubicBezTo>
                    <a:pt x="6011" y="19522"/>
                    <a:pt x="5706" y="19522"/>
                    <a:pt x="5706" y="19436"/>
                  </a:cubicBezTo>
                  <a:cubicBezTo>
                    <a:pt x="5604" y="19350"/>
                    <a:pt x="5706" y="19179"/>
                    <a:pt x="5706" y="19179"/>
                  </a:cubicBezTo>
                  <a:cubicBezTo>
                    <a:pt x="5604" y="19093"/>
                    <a:pt x="5502" y="19093"/>
                    <a:pt x="5502" y="19008"/>
                  </a:cubicBezTo>
                  <a:cubicBezTo>
                    <a:pt x="5400" y="19008"/>
                    <a:pt x="5298" y="19179"/>
                    <a:pt x="5196" y="19179"/>
                  </a:cubicBezTo>
                  <a:cubicBezTo>
                    <a:pt x="5094" y="19179"/>
                    <a:pt x="4891" y="19093"/>
                    <a:pt x="4789" y="19179"/>
                  </a:cubicBezTo>
                  <a:cubicBezTo>
                    <a:pt x="4789" y="19179"/>
                    <a:pt x="4585" y="19179"/>
                    <a:pt x="4483" y="19265"/>
                  </a:cubicBezTo>
                  <a:cubicBezTo>
                    <a:pt x="4381" y="19093"/>
                    <a:pt x="4279" y="18836"/>
                    <a:pt x="4279" y="18665"/>
                  </a:cubicBezTo>
                  <a:cubicBezTo>
                    <a:pt x="4177" y="18493"/>
                    <a:pt x="4279" y="18150"/>
                    <a:pt x="4177" y="18065"/>
                  </a:cubicBezTo>
                  <a:cubicBezTo>
                    <a:pt x="4177" y="17893"/>
                    <a:pt x="3974" y="17636"/>
                    <a:pt x="3872" y="17465"/>
                  </a:cubicBezTo>
                  <a:cubicBezTo>
                    <a:pt x="3770" y="17293"/>
                    <a:pt x="3566" y="17036"/>
                    <a:pt x="3464" y="16950"/>
                  </a:cubicBezTo>
                  <a:cubicBezTo>
                    <a:pt x="3362" y="16865"/>
                    <a:pt x="3057" y="16779"/>
                    <a:pt x="2955" y="16779"/>
                  </a:cubicBezTo>
                  <a:cubicBezTo>
                    <a:pt x="2751" y="16693"/>
                    <a:pt x="2445" y="16608"/>
                    <a:pt x="2343" y="16522"/>
                  </a:cubicBezTo>
                  <a:cubicBezTo>
                    <a:pt x="2242" y="16436"/>
                    <a:pt x="2140" y="16179"/>
                    <a:pt x="2038" y="16008"/>
                  </a:cubicBezTo>
                  <a:cubicBezTo>
                    <a:pt x="1936" y="15922"/>
                    <a:pt x="1732" y="15836"/>
                    <a:pt x="1630" y="15750"/>
                  </a:cubicBezTo>
                  <a:cubicBezTo>
                    <a:pt x="1528" y="15750"/>
                    <a:pt x="1223" y="15665"/>
                    <a:pt x="1121" y="15579"/>
                  </a:cubicBezTo>
                  <a:cubicBezTo>
                    <a:pt x="1019" y="15493"/>
                    <a:pt x="917" y="15322"/>
                    <a:pt x="815" y="15236"/>
                  </a:cubicBezTo>
                  <a:cubicBezTo>
                    <a:pt x="713" y="15236"/>
                    <a:pt x="509" y="15236"/>
                    <a:pt x="408" y="15236"/>
                  </a:cubicBezTo>
                  <a:cubicBezTo>
                    <a:pt x="306" y="15236"/>
                    <a:pt x="102" y="15065"/>
                    <a:pt x="102" y="14979"/>
                  </a:cubicBezTo>
                  <a:cubicBezTo>
                    <a:pt x="102" y="14893"/>
                    <a:pt x="0" y="14808"/>
                    <a:pt x="0" y="14636"/>
                  </a:cubicBezTo>
                  <a:cubicBezTo>
                    <a:pt x="0" y="14550"/>
                    <a:pt x="0" y="14293"/>
                    <a:pt x="0" y="14208"/>
                  </a:cubicBezTo>
                  <a:cubicBezTo>
                    <a:pt x="102" y="14036"/>
                    <a:pt x="408" y="13950"/>
                    <a:pt x="509" y="13865"/>
                  </a:cubicBezTo>
                  <a:cubicBezTo>
                    <a:pt x="509" y="13865"/>
                    <a:pt x="509" y="13693"/>
                    <a:pt x="611" y="13693"/>
                  </a:cubicBezTo>
                  <a:cubicBezTo>
                    <a:pt x="611" y="13608"/>
                    <a:pt x="713" y="13608"/>
                    <a:pt x="815" y="13522"/>
                  </a:cubicBezTo>
                  <a:cubicBezTo>
                    <a:pt x="815" y="13436"/>
                    <a:pt x="917" y="13265"/>
                    <a:pt x="1019" y="13179"/>
                  </a:cubicBezTo>
                  <a:cubicBezTo>
                    <a:pt x="1121" y="13179"/>
                    <a:pt x="1121" y="13008"/>
                    <a:pt x="1223" y="13008"/>
                  </a:cubicBezTo>
                  <a:cubicBezTo>
                    <a:pt x="1223" y="13008"/>
                    <a:pt x="1426" y="12922"/>
                    <a:pt x="1528" y="12922"/>
                  </a:cubicBezTo>
                  <a:cubicBezTo>
                    <a:pt x="1528" y="12836"/>
                    <a:pt x="1528" y="12665"/>
                    <a:pt x="1528" y="12579"/>
                  </a:cubicBezTo>
                  <a:cubicBezTo>
                    <a:pt x="1528" y="12493"/>
                    <a:pt x="1426" y="12322"/>
                    <a:pt x="1426" y="12236"/>
                  </a:cubicBezTo>
                  <a:cubicBezTo>
                    <a:pt x="1325" y="12150"/>
                    <a:pt x="1325" y="12065"/>
                    <a:pt x="1325" y="11979"/>
                  </a:cubicBezTo>
                  <a:cubicBezTo>
                    <a:pt x="1325" y="11979"/>
                    <a:pt x="1426" y="11893"/>
                    <a:pt x="1426" y="11893"/>
                  </a:cubicBezTo>
                  <a:cubicBezTo>
                    <a:pt x="1528" y="11893"/>
                    <a:pt x="1630" y="11893"/>
                    <a:pt x="1630" y="11893"/>
                  </a:cubicBezTo>
                  <a:cubicBezTo>
                    <a:pt x="1732" y="11808"/>
                    <a:pt x="1732" y="11808"/>
                    <a:pt x="1834" y="11722"/>
                  </a:cubicBezTo>
                  <a:cubicBezTo>
                    <a:pt x="1834" y="11636"/>
                    <a:pt x="1834" y="11465"/>
                    <a:pt x="1732" y="11379"/>
                  </a:cubicBezTo>
                  <a:cubicBezTo>
                    <a:pt x="1732" y="11293"/>
                    <a:pt x="1630" y="11293"/>
                    <a:pt x="1630" y="11293"/>
                  </a:cubicBezTo>
                  <a:cubicBezTo>
                    <a:pt x="1630" y="11208"/>
                    <a:pt x="1630" y="11036"/>
                    <a:pt x="1630" y="10950"/>
                  </a:cubicBezTo>
                  <a:cubicBezTo>
                    <a:pt x="1528" y="10950"/>
                    <a:pt x="1223" y="10865"/>
                    <a:pt x="1223" y="10865"/>
                  </a:cubicBezTo>
                  <a:cubicBezTo>
                    <a:pt x="1121" y="10779"/>
                    <a:pt x="1223" y="10608"/>
                    <a:pt x="1223" y="10522"/>
                  </a:cubicBezTo>
                  <a:cubicBezTo>
                    <a:pt x="1121" y="10522"/>
                    <a:pt x="1121" y="10522"/>
                    <a:pt x="1019" y="10522"/>
                  </a:cubicBezTo>
                  <a:cubicBezTo>
                    <a:pt x="917" y="10522"/>
                    <a:pt x="611" y="10436"/>
                    <a:pt x="611" y="10350"/>
                  </a:cubicBezTo>
                  <a:cubicBezTo>
                    <a:pt x="509" y="10350"/>
                    <a:pt x="509" y="10179"/>
                    <a:pt x="509" y="10093"/>
                  </a:cubicBezTo>
                  <a:cubicBezTo>
                    <a:pt x="509" y="9922"/>
                    <a:pt x="611" y="9750"/>
                    <a:pt x="611" y="9665"/>
                  </a:cubicBezTo>
                  <a:cubicBezTo>
                    <a:pt x="713" y="9579"/>
                    <a:pt x="917" y="9493"/>
                    <a:pt x="1019" y="9408"/>
                  </a:cubicBezTo>
                  <a:cubicBezTo>
                    <a:pt x="1121" y="9408"/>
                    <a:pt x="1121" y="9236"/>
                    <a:pt x="1223" y="9150"/>
                  </a:cubicBezTo>
                  <a:cubicBezTo>
                    <a:pt x="1223" y="9150"/>
                    <a:pt x="1325" y="9150"/>
                    <a:pt x="1325" y="9065"/>
                  </a:cubicBezTo>
                  <a:cubicBezTo>
                    <a:pt x="1426" y="9065"/>
                    <a:pt x="1426" y="8979"/>
                    <a:pt x="1528" y="8893"/>
                  </a:cubicBezTo>
                  <a:cubicBezTo>
                    <a:pt x="1528" y="8893"/>
                    <a:pt x="1426" y="8722"/>
                    <a:pt x="1426" y="8636"/>
                  </a:cubicBezTo>
                  <a:cubicBezTo>
                    <a:pt x="1528" y="8636"/>
                    <a:pt x="1528" y="8550"/>
                    <a:pt x="1528" y="8550"/>
                  </a:cubicBezTo>
                  <a:cubicBezTo>
                    <a:pt x="1630" y="8465"/>
                    <a:pt x="1732" y="8379"/>
                    <a:pt x="1834" y="8379"/>
                  </a:cubicBezTo>
                  <a:cubicBezTo>
                    <a:pt x="1936" y="8293"/>
                    <a:pt x="2242" y="8293"/>
                    <a:pt x="2343" y="8293"/>
                  </a:cubicBezTo>
                  <a:cubicBezTo>
                    <a:pt x="2343" y="8379"/>
                    <a:pt x="2547" y="8465"/>
                    <a:pt x="2547" y="8465"/>
                  </a:cubicBezTo>
                  <a:cubicBezTo>
                    <a:pt x="2649" y="8550"/>
                    <a:pt x="2751" y="8722"/>
                    <a:pt x="2853" y="8722"/>
                  </a:cubicBezTo>
                  <a:cubicBezTo>
                    <a:pt x="2853" y="8722"/>
                    <a:pt x="2955" y="8636"/>
                    <a:pt x="3057" y="8636"/>
                  </a:cubicBezTo>
                  <a:cubicBezTo>
                    <a:pt x="3057" y="8636"/>
                    <a:pt x="3158" y="8550"/>
                    <a:pt x="3158" y="8550"/>
                  </a:cubicBezTo>
                  <a:cubicBezTo>
                    <a:pt x="3260" y="8550"/>
                    <a:pt x="3362" y="8550"/>
                    <a:pt x="3464" y="8550"/>
                  </a:cubicBezTo>
                  <a:cubicBezTo>
                    <a:pt x="3566" y="8550"/>
                    <a:pt x="3668" y="8636"/>
                    <a:pt x="3770" y="8636"/>
                  </a:cubicBezTo>
                  <a:cubicBezTo>
                    <a:pt x="3872" y="8636"/>
                    <a:pt x="3974" y="8636"/>
                    <a:pt x="4075" y="8636"/>
                  </a:cubicBezTo>
                  <a:cubicBezTo>
                    <a:pt x="4075" y="8636"/>
                    <a:pt x="4177" y="8808"/>
                    <a:pt x="4177" y="8808"/>
                  </a:cubicBezTo>
                  <a:cubicBezTo>
                    <a:pt x="4279" y="8808"/>
                    <a:pt x="4483" y="8808"/>
                    <a:pt x="4585" y="8808"/>
                  </a:cubicBezTo>
                  <a:cubicBezTo>
                    <a:pt x="4687" y="8808"/>
                    <a:pt x="4789" y="8722"/>
                    <a:pt x="4891" y="8636"/>
                  </a:cubicBezTo>
                  <a:cubicBezTo>
                    <a:pt x="4992" y="8636"/>
                    <a:pt x="5298" y="8722"/>
                    <a:pt x="5400" y="8636"/>
                  </a:cubicBezTo>
                  <a:cubicBezTo>
                    <a:pt x="5502" y="8636"/>
                    <a:pt x="5604" y="8465"/>
                    <a:pt x="5604" y="8465"/>
                  </a:cubicBezTo>
                  <a:cubicBezTo>
                    <a:pt x="5706" y="8465"/>
                    <a:pt x="5909" y="8465"/>
                    <a:pt x="6011" y="8465"/>
                  </a:cubicBezTo>
                  <a:cubicBezTo>
                    <a:pt x="6113" y="8379"/>
                    <a:pt x="6317" y="8293"/>
                    <a:pt x="6317" y="8293"/>
                  </a:cubicBezTo>
                  <a:cubicBezTo>
                    <a:pt x="6317" y="8208"/>
                    <a:pt x="6215" y="8122"/>
                    <a:pt x="6215" y="8036"/>
                  </a:cubicBezTo>
                  <a:cubicBezTo>
                    <a:pt x="6215" y="8036"/>
                    <a:pt x="6011" y="7865"/>
                    <a:pt x="6011" y="7865"/>
                  </a:cubicBezTo>
                  <a:cubicBezTo>
                    <a:pt x="5909" y="7865"/>
                    <a:pt x="5808" y="8036"/>
                    <a:pt x="5706" y="8036"/>
                  </a:cubicBezTo>
                  <a:cubicBezTo>
                    <a:pt x="5604" y="8036"/>
                    <a:pt x="5502" y="7865"/>
                    <a:pt x="5502" y="7779"/>
                  </a:cubicBezTo>
                  <a:cubicBezTo>
                    <a:pt x="5502" y="7779"/>
                    <a:pt x="5400" y="7608"/>
                    <a:pt x="5400" y="7522"/>
                  </a:cubicBezTo>
                  <a:cubicBezTo>
                    <a:pt x="5502" y="7436"/>
                    <a:pt x="5706" y="7436"/>
                    <a:pt x="5706" y="7436"/>
                  </a:cubicBezTo>
                  <a:cubicBezTo>
                    <a:pt x="5808" y="7350"/>
                    <a:pt x="5706" y="7179"/>
                    <a:pt x="5706" y="7093"/>
                  </a:cubicBezTo>
                  <a:cubicBezTo>
                    <a:pt x="5706" y="7008"/>
                    <a:pt x="5502" y="6922"/>
                    <a:pt x="5502" y="6836"/>
                  </a:cubicBezTo>
                  <a:cubicBezTo>
                    <a:pt x="5502" y="6750"/>
                    <a:pt x="5502" y="6579"/>
                    <a:pt x="5502" y="6493"/>
                  </a:cubicBezTo>
                  <a:cubicBezTo>
                    <a:pt x="5604" y="6493"/>
                    <a:pt x="5706" y="6322"/>
                    <a:pt x="5808" y="6236"/>
                  </a:cubicBezTo>
                  <a:cubicBezTo>
                    <a:pt x="5808" y="6150"/>
                    <a:pt x="5808" y="5979"/>
                    <a:pt x="5808" y="5893"/>
                  </a:cubicBezTo>
                  <a:cubicBezTo>
                    <a:pt x="5706" y="5808"/>
                    <a:pt x="5604" y="5722"/>
                    <a:pt x="5604" y="5722"/>
                  </a:cubicBezTo>
                  <a:cubicBezTo>
                    <a:pt x="5502" y="5636"/>
                    <a:pt x="5502" y="5379"/>
                    <a:pt x="5502" y="5293"/>
                  </a:cubicBezTo>
                  <a:cubicBezTo>
                    <a:pt x="5502" y="5208"/>
                    <a:pt x="5604" y="5036"/>
                    <a:pt x="5604" y="4950"/>
                  </a:cubicBezTo>
                  <a:cubicBezTo>
                    <a:pt x="5502" y="4865"/>
                    <a:pt x="5400" y="4779"/>
                    <a:pt x="5400" y="4693"/>
                  </a:cubicBezTo>
                  <a:cubicBezTo>
                    <a:pt x="5298" y="4608"/>
                    <a:pt x="5298" y="4436"/>
                    <a:pt x="5298" y="4350"/>
                  </a:cubicBezTo>
                  <a:cubicBezTo>
                    <a:pt x="5196" y="4350"/>
                    <a:pt x="4992" y="4265"/>
                    <a:pt x="4992" y="4265"/>
                  </a:cubicBezTo>
                  <a:cubicBezTo>
                    <a:pt x="4992" y="4265"/>
                    <a:pt x="4891" y="4093"/>
                    <a:pt x="4891" y="4008"/>
                  </a:cubicBezTo>
                  <a:cubicBezTo>
                    <a:pt x="4891" y="3922"/>
                    <a:pt x="5094" y="3836"/>
                    <a:pt x="5094" y="3750"/>
                  </a:cubicBezTo>
                  <a:cubicBezTo>
                    <a:pt x="5196" y="3750"/>
                    <a:pt x="5094" y="3579"/>
                    <a:pt x="5094" y="3493"/>
                  </a:cubicBezTo>
                  <a:cubicBezTo>
                    <a:pt x="5094" y="3408"/>
                    <a:pt x="4992" y="3322"/>
                    <a:pt x="4891" y="3236"/>
                  </a:cubicBezTo>
                  <a:cubicBezTo>
                    <a:pt x="4789" y="3236"/>
                    <a:pt x="4585" y="3322"/>
                    <a:pt x="4585" y="3236"/>
                  </a:cubicBezTo>
                  <a:cubicBezTo>
                    <a:pt x="4483" y="3236"/>
                    <a:pt x="4279" y="3150"/>
                    <a:pt x="4279" y="3150"/>
                  </a:cubicBezTo>
                  <a:cubicBezTo>
                    <a:pt x="4177" y="3065"/>
                    <a:pt x="4279" y="2893"/>
                    <a:pt x="4177" y="2808"/>
                  </a:cubicBezTo>
                  <a:cubicBezTo>
                    <a:pt x="4177" y="2722"/>
                    <a:pt x="4075" y="2636"/>
                    <a:pt x="4075" y="2636"/>
                  </a:cubicBezTo>
                  <a:cubicBezTo>
                    <a:pt x="3974" y="2465"/>
                    <a:pt x="3872" y="2208"/>
                    <a:pt x="3872" y="2036"/>
                  </a:cubicBezTo>
                  <a:cubicBezTo>
                    <a:pt x="3770" y="2036"/>
                    <a:pt x="3668" y="1865"/>
                    <a:pt x="3668" y="1779"/>
                  </a:cubicBezTo>
                  <a:cubicBezTo>
                    <a:pt x="3566" y="1693"/>
                    <a:pt x="3362" y="1608"/>
                    <a:pt x="3362" y="1608"/>
                  </a:cubicBezTo>
                  <a:cubicBezTo>
                    <a:pt x="3362" y="1522"/>
                    <a:pt x="3260" y="1350"/>
                    <a:pt x="3260" y="1350"/>
                  </a:cubicBezTo>
                  <a:cubicBezTo>
                    <a:pt x="3362" y="1265"/>
                    <a:pt x="3464" y="1179"/>
                    <a:pt x="3566" y="1265"/>
                  </a:cubicBezTo>
                  <a:cubicBezTo>
                    <a:pt x="3566" y="1265"/>
                    <a:pt x="3668" y="1350"/>
                    <a:pt x="3770" y="1350"/>
                  </a:cubicBezTo>
                  <a:cubicBezTo>
                    <a:pt x="3770" y="1436"/>
                    <a:pt x="3974" y="1436"/>
                    <a:pt x="3974" y="1522"/>
                  </a:cubicBezTo>
                  <a:cubicBezTo>
                    <a:pt x="4075" y="1608"/>
                    <a:pt x="4075" y="1693"/>
                    <a:pt x="4177" y="1693"/>
                  </a:cubicBezTo>
                  <a:cubicBezTo>
                    <a:pt x="4177" y="1779"/>
                    <a:pt x="4483" y="1693"/>
                    <a:pt x="4483" y="1693"/>
                  </a:cubicBezTo>
                  <a:cubicBezTo>
                    <a:pt x="4585" y="1693"/>
                    <a:pt x="4687" y="1608"/>
                    <a:pt x="4789" y="1608"/>
                  </a:cubicBezTo>
                  <a:cubicBezTo>
                    <a:pt x="4891" y="1608"/>
                    <a:pt x="5094" y="1693"/>
                    <a:pt x="5196" y="1779"/>
                  </a:cubicBezTo>
                  <a:cubicBezTo>
                    <a:pt x="5298" y="1779"/>
                    <a:pt x="5604" y="1779"/>
                    <a:pt x="5706" y="1779"/>
                  </a:cubicBezTo>
                  <a:cubicBezTo>
                    <a:pt x="5808" y="1693"/>
                    <a:pt x="6011" y="1608"/>
                    <a:pt x="6113" y="1522"/>
                  </a:cubicBezTo>
                  <a:cubicBezTo>
                    <a:pt x="6317" y="1522"/>
                    <a:pt x="6521" y="1522"/>
                    <a:pt x="6623" y="1436"/>
                  </a:cubicBezTo>
                  <a:cubicBezTo>
                    <a:pt x="6725" y="1350"/>
                    <a:pt x="6521" y="1179"/>
                    <a:pt x="6521" y="1093"/>
                  </a:cubicBezTo>
                  <a:cubicBezTo>
                    <a:pt x="6521" y="1008"/>
                    <a:pt x="6521" y="922"/>
                    <a:pt x="6521" y="922"/>
                  </a:cubicBezTo>
                  <a:cubicBezTo>
                    <a:pt x="6623" y="836"/>
                    <a:pt x="6928" y="750"/>
                    <a:pt x="7030" y="750"/>
                  </a:cubicBezTo>
                  <a:cubicBezTo>
                    <a:pt x="7132" y="750"/>
                    <a:pt x="7234" y="922"/>
                    <a:pt x="7336" y="922"/>
                  </a:cubicBezTo>
                  <a:cubicBezTo>
                    <a:pt x="7438" y="1008"/>
                    <a:pt x="7743" y="1008"/>
                    <a:pt x="7845" y="922"/>
                  </a:cubicBezTo>
                  <a:cubicBezTo>
                    <a:pt x="7947" y="922"/>
                    <a:pt x="7947" y="750"/>
                    <a:pt x="8049" y="665"/>
                  </a:cubicBezTo>
                  <a:cubicBezTo>
                    <a:pt x="8049" y="665"/>
                    <a:pt x="8253" y="665"/>
                    <a:pt x="8355" y="665"/>
                  </a:cubicBezTo>
                  <a:cubicBezTo>
                    <a:pt x="8457" y="665"/>
                    <a:pt x="8558" y="750"/>
                    <a:pt x="8660" y="750"/>
                  </a:cubicBezTo>
                  <a:cubicBezTo>
                    <a:pt x="8762" y="750"/>
                    <a:pt x="9068" y="665"/>
                    <a:pt x="9170" y="665"/>
                  </a:cubicBezTo>
                  <a:cubicBezTo>
                    <a:pt x="9272" y="665"/>
                    <a:pt x="9374" y="750"/>
                    <a:pt x="9475" y="750"/>
                  </a:cubicBezTo>
                  <a:cubicBezTo>
                    <a:pt x="9577" y="750"/>
                    <a:pt x="9883" y="579"/>
                    <a:pt x="9985" y="665"/>
                  </a:cubicBezTo>
                  <a:cubicBezTo>
                    <a:pt x="10087" y="665"/>
                    <a:pt x="10087" y="836"/>
                    <a:pt x="10189" y="922"/>
                  </a:cubicBezTo>
                  <a:cubicBezTo>
                    <a:pt x="10189" y="922"/>
                    <a:pt x="10087" y="1008"/>
                    <a:pt x="10189" y="1093"/>
                  </a:cubicBezTo>
                  <a:cubicBezTo>
                    <a:pt x="10189" y="1093"/>
                    <a:pt x="10291" y="1179"/>
                    <a:pt x="10291" y="1179"/>
                  </a:cubicBezTo>
                  <a:cubicBezTo>
                    <a:pt x="10392" y="1179"/>
                    <a:pt x="10698" y="1179"/>
                    <a:pt x="10698" y="1093"/>
                  </a:cubicBezTo>
                  <a:cubicBezTo>
                    <a:pt x="10800" y="1008"/>
                    <a:pt x="10698" y="836"/>
                    <a:pt x="10800" y="836"/>
                  </a:cubicBezTo>
                  <a:cubicBezTo>
                    <a:pt x="10800" y="750"/>
                    <a:pt x="11004" y="750"/>
                    <a:pt x="11106" y="665"/>
                  </a:cubicBezTo>
                  <a:cubicBezTo>
                    <a:pt x="11106" y="579"/>
                    <a:pt x="11004" y="408"/>
                    <a:pt x="11004" y="322"/>
                  </a:cubicBezTo>
                  <a:cubicBezTo>
                    <a:pt x="11106" y="236"/>
                    <a:pt x="11208" y="65"/>
                    <a:pt x="11309" y="65"/>
                  </a:cubicBezTo>
                  <a:cubicBezTo>
                    <a:pt x="11411" y="-21"/>
                    <a:pt x="11513" y="-21"/>
                    <a:pt x="11615" y="65"/>
                  </a:cubicBezTo>
                  <a:cubicBezTo>
                    <a:pt x="11717" y="65"/>
                    <a:pt x="11717" y="236"/>
                    <a:pt x="11819" y="236"/>
                  </a:cubicBezTo>
                  <a:cubicBezTo>
                    <a:pt x="11819" y="236"/>
                    <a:pt x="12023" y="236"/>
                    <a:pt x="12125" y="150"/>
                  </a:cubicBezTo>
                  <a:cubicBezTo>
                    <a:pt x="12125" y="150"/>
                    <a:pt x="12226" y="236"/>
                    <a:pt x="12226" y="236"/>
                  </a:cubicBezTo>
                  <a:cubicBezTo>
                    <a:pt x="12328" y="322"/>
                    <a:pt x="12430" y="665"/>
                    <a:pt x="12532" y="750"/>
                  </a:cubicBezTo>
                  <a:cubicBezTo>
                    <a:pt x="12634" y="750"/>
                    <a:pt x="12940" y="750"/>
                    <a:pt x="12940" y="836"/>
                  </a:cubicBezTo>
                  <a:cubicBezTo>
                    <a:pt x="13042" y="922"/>
                    <a:pt x="13042" y="1093"/>
                    <a:pt x="13143" y="1179"/>
                  </a:cubicBezTo>
                  <a:cubicBezTo>
                    <a:pt x="13245" y="1179"/>
                    <a:pt x="13347" y="1093"/>
                    <a:pt x="13551" y="1093"/>
                  </a:cubicBezTo>
                  <a:cubicBezTo>
                    <a:pt x="13551" y="1093"/>
                    <a:pt x="13755" y="1179"/>
                    <a:pt x="13755" y="1265"/>
                  </a:cubicBezTo>
                  <a:cubicBezTo>
                    <a:pt x="13857" y="1350"/>
                    <a:pt x="13857" y="1608"/>
                    <a:pt x="13857" y="1693"/>
                  </a:cubicBezTo>
                  <a:cubicBezTo>
                    <a:pt x="13857" y="1779"/>
                    <a:pt x="13755" y="2036"/>
                    <a:pt x="13755" y="2122"/>
                  </a:cubicBezTo>
                  <a:cubicBezTo>
                    <a:pt x="13857" y="2208"/>
                    <a:pt x="14060" y="2465"/>
                    <a:pt x="14162" y="2465"/>
                  </a:cubicBezTo>
                  <a:cubicBezTo>
                    <a:pt x="14264" y="2550"/>
                    <a:pt x="14366" y="2465"/>
                    <a:pt x="14468" y="2465"/>
                  </a:cubicBezTo>
                  <a:cubicBezTo>
                    <a:pt x="14570" y="2465"/>
                    <a:pt x="14875" y="2550"/>
                    <a:pt x="15079" y="2636"/>
                  </a:cubicBezTo>
                  <a:cubicBezTo>
                    <a:pt x="15181" y="2636"/>
                    <a:pt x="15283" y="2636"/>
                    <a:pt x="15283" y="2636"/>
                  </a:cubicBezTo>
                  <a:cubicBezTo>
                    <a:pt x="15385" y="2550"/>
                    <a:pt x="15385" y="2379"/>
                    <a:pt x="15487" y="2379"/>
                  </a:cubicBezTo>
                  <a:cubicBezTo>
                    <a:pt x="15589" y="2293"/>
                    <a:pt x="15792" y="2379"/>
                    <a:pt x="15894" y="2379"/>
                  </a:cubicBezTo>
                  <a:cubicBezTo>
                    <a:pt x="15996" y="2293"/>
                    <a:pt x="16098" y="2293"/>
                    <a:pt x="16098" y="2208"/>
                  </a:cubicBezTo>
                  <a:cubicBezTo>
                    <a:pt x="16098" y="2122"/>
                    <a:pt x="15996" y="1950"/>
                    <a:pt x="16098" y="1865"/>
                  </a:cubicBezTo>
                  <a:cubicBezTo>
                    <a:pt x="16098" y="1779"/>
                    <a:pt x="16302" y="1779"/>
                    <a:pt x="16302" y="1779"/>
                  </a:cubicBezTo>
                  <a:cubicBezTo>
                    <a:pt x="16404" y="1779"/>
                    <a:pt x="16608" y="2036"/>
                    <a:pt x="16709" y="2036"/>
                  </a:cubicBezTo>
                  <a:cubicBezTo>
                    <a:pt x="16811" y="2122"/>
                    <a:pt x="17015" y="2122"/>
                    <a:pt x="17015" y="2208"/>
                  </a:cubicBezTo>
                  <a:cubicBezTo>
                    <a:pt x="17219" y="2293"/>
                    <a:pt x="17321" y="2636"/>
                    <a:pt x="17321" y="2808"/>
                  </a:cubicBezTo>
                  <a:cubicBezTo>
                    <a:pt x="17423" y="2893"/>
                    <a:pt x="17423" y="3065"/>
                    <a:pt x="17525" y="3150"/>
                  </a:cubicBezTo>
                  <a:cubicBezTo>
                    <a:pt x="17626" y="3236"/>
                    <a:pt x="17932" y="3322"/>
                    <a:pt x="18034" y="3493"/>
                  </a:cubicBezTo>
                  <a:cubicBezTo>
                    <a:pt x="18136" y="3579"/>
                    <a:pt x="18136" y="4008"/>
                    <a:pt x="18238" y="4093"/>
                  </a:cubicBezTo>
                  <a:cubicBezTo>
                    <a:pt x="18340" y="4179"/>
                    <a:pt x="18543" y="4350"/>
                    <a:pt x="18645" y="4436"/>
                  </a:cubicBezTo>
                  <a:cubicBezTo>
                    <a:pt x="18747" y="4522"/>
                    <a:pt x="18951" y="4693"/>
                    <a:pt x="18951" y="4779"/>
                  </a:cubicBezTo>
                  <a:cubicBezTo>
                    <a:pt x="19053" y="4950"/>
                    <a:pt x="18951" y="5122"/>
                    <a:pt x="18951" y="5208"/>
                  </a:cubicBezTo>
                  <a:cubicBezTo>
                    <a:pt x="18951" y="5379"/>
                    <a:pt x="18849" y="5550"/>
                    <a:pt x="18849" y="5722"/>
                  </a:cubicBezTo>
                  <a:cubicBezTo>
                    <a:pt x="18849" y="5808"/>
                    <a:pt x="19053" y="6065"/>
                    <a:pt x="19155" y="6236"/>
                  </a:cubicBezTo>
                  <a:cubicBezTo>
                    <a:pt x="19358" y="6236"/>
                    <a:pt x="19664" y="6322"/>
                    <a:pt x="19766" y="6408"/>
                  </a:cubicBezTo>
                  <a:cubicBezTo>
                    <a:pt x="19970" y="6493"/>
                    <a:pt x="19970" y="6922"/>
                    <a:pt x="20072" y="6922"/>
                  </a:cubicBezTo>
                  <a:cubicBezTo>
                    <a:pt x="20275" y="7008"/>
                    <a:pt x="20479" y="6836"/>
                    <a:pt x="20581" y="6836"/>
                  </a:cubicBezTo>
                  <a:cubicBezTo>
                    <a:pt x="20683" y="6836"/>
                    <a:pt x="20887" y="6750"/>
                    <a:pt x="20989" y="6836"/>
                  </a:cubicBezTo>
                  <a:cubicBezTo>
                    <a:pt x="21091" y="6922"/>
                    <a:pt x="21192" y="7093"/>
                    <a:pt x="21192" y="7179"/>
                  </a:cubicBezTo>
                  <a:cubicBezTo>
                    <a:pt x="21192" y="7265"/>
                    <a:pt x="20887" y="7522"/>
                    <a:pt x="20989" y="7608"/>
                  </a:cubicBezTo>
                  <a:cubicBezTo>
                    <a:pt x="21091" y="7693"/>
                    <a:pt x="21294" y="7693"/>
                    <a:pt x="21396" y="7779"/>
                  </a:cubicBezTo>
                  <a:cubicBezTo>
                    <a:pt x="21498" y="7779"/>
                    <a:pt x="21498" y="7865"/>
                    <a:pt x="21600" y="7950"/>
                  </a:cubicBezTo>
                  <a:cubicBezTo>
                    <a:pt x="21600" y="8122"/>
                    <a:pt x="21294" y="8208"/>
                    <a:pt x="21294" y="8293"/>
                  </a:cubicBezTo>
                  <a:cubicBezTo>
                    <a:pt x="21294" y="8379"/>
                    <a:pt x="21396" y="8379"/>
                    <a:pt x="21396" y="8379"/>
                  </a:cubicBezTo>
                  <a:cubicBezTo>
                    <a:pt x="21294" y="8379"/>
                    <a:pt x="21192" y="8379"/>
                    <a:pt x="21192" y="8465"/>
                  </a:cubicBezTo>
                  <a:cubicBezTo>
                    <a:pt x="21091" y="8465"/>
                    <a:pt x="20989" y="8636"/>
                    <a:pt x="20887" y="8636"/>
                  </a:cubicBezTo>
                  <a:cubicBezTo>
                    <a:pt x="20785" y="8722"/>
                    <a:pt x="20581" y="8636"/>
                    <a:pt x="20479" y="8636"/>
                  </a:cubicBezTo>
                  <a:cubicBezTo>
                    <a:pt x="20377" y="8636"/>
                    <a:pt x="19970" y="8722"/>
                    <a:pt x="19970" y="8808"/>
                  </a:cubicBezTo>
                  <a:cubicBezTo>
                    <a:pt x="19868" y="8893"/>
                    <a:pt x="19970" y="8979"/>
                    <a:pt x="19970" y="9065"/>
                  </a:cubicBezTo>
                  <a:cubicBezTo>
                    <a:pt x="19868" y="9150"/>
                    <a:pt x="19766" y="9236"/>
                    <a:pt x="19664" y="9236"/>
                  </a:cubicBezTo>
                  <a:cubicBezTo>
                    <a:pt x="19562" y="9408"/>
                    <a:pt x="19257" y="9579"/>
                    <a:pt x="19053" y="9579"/>
                  </a:cubicBezTo>
                  <a:cubicBezTo>
                    <a:pt x="18951" y="9665"/>
                    <a:pt x="18747" y="9579"/>
                    <a:pt x="18645" y="9579"/>
                  </a:cubicBezTo>
                  <a:cubicBezTo>
                    <a:pt x="18543" y="9665"/>
                    <a:pt x="18442" y="9836"/>
                    <a:pt x="18340" y="9922"/>
                  </a:cubicBezTo>
                  <a:cubicBezTo>
                    <a:pt x="18238" y="9922"/>
                    <a:pt x="18136" y="9836"/>
                    <a:pt x="18034" y="9922"/>
                  </a:cubicBezTo>
                  <a:cubicBezTo>
                    <a:pt x="17932" y="10008"/>
                    <a:pt x="17932" y="10265"/>
                    <a:pt x="17932" y="10350"/>
                  </a:cubicBezTo>
                  <a:cubicBezTo>
                    <a:pt x="17932" y="10436"/>
                    <a:pt x="18136" y="10608"/>
                    <a:pt x="18136" y="10693"/>
                  </a:cubicBezTo>
                  <a:cubicBezTo>
                    <a:pt x="18136" y="10865"/>
                    <a:pt x="17932" y="11036"/>
                    <a:pt x="17932" y="11208"/>
                  </a:cubicBezTo>
                  <a:cubicBezTo>
                    <a:pt x="17830" y="11293"/>
                    <a:pt x="17932" y="11465"/>
                    <a:pt x="18034" y="11550"/>
                  </a:cubicBezTo>
                  <a:cubicBezTo>
                    <a:pt x="18034" y="11636"/>
                    <a:pt x="18034" y="11893"/>
                    <a:pt x="18136" y="11979"/>
                  </a:cubicBezTo>
                  <a:cubicBezTo>
                    <a:pt x="18136" y="12065"/>
                    <a:pt x="18238" y="12236"/>
                    <a:pt x="18340" y="12236"/>
                  </a:cubicBezTo>
                  <a:cubicBezTo>
                    <a:pt x="18442" y="12322"/>
                    <a:pt x="18645" y="12150"/>
                    <a:pt x="18645" y="12236"/>
                  </a:cubicBezTo>
                  <a:cubicBezTo>
                    <a:pt x="18849" y="12236"/>
                    <a:pt x="18849" y="12579"/>
                    <a:pt x="18849" y="12665"/>
                  </a:cubicBezTo>
                  <a:cubicBezTo>
                    <a:pt x="18849" y="12750"/>
                    <a:pt x="18747" y="12922"/>
                    <a:pt x="18645" y="13008"/>
                  </a:cubicBezTo>
                  <a:cubicBezTo>
                    <a:pt x="18645" y="13093"/>
                    <a:pt x="18442" y="13179"/>
                    <a:pt x="18340" y="13265"/>
                  </a:cubicBezTo>
                  <a:cubicBezTo>
                    <a:pt x="18238" y="13265"/>
                    <a:pt x="18034" y="13093"/>
                    <a:pt x="17932" y="13179"/>
                  </a:cubicBezTo>
                  <a:cubicBezTo>
                    <a:pt x="17830" y="13265"/>
                    <a:pt x="17830" y="13608"/>
                    <a:pt x="17830" y="13779"/>
                  </a:cubicBezTo>
                  <a:cubicBezTo>
                    <a:pt x="17830" y="13950"/>
                    <a:pt x="17932" y="14208"/>
                    <a:pt x="17932" y="14293"/>
                  </a:cubicBezTo>
                  <a:cubicBezTo>
                    <a:pt x="17932" y="14379"/>
                    <a:pt x="17728" y="14550"/>
                    <a:pt x="17626" y="14550"/>
                  </a:cubicBezTo>
                  <a:cubicBezTo>
                    <a:pt x="17525" y="14550"/>
                    <a:pt x="17321" y="14550"/>
                    <a:pt x="17219" y="14550"/>
                  </a:cubicBezTo>
                  <a:cubicBezTo>
                    <a:pt x="17219" y="14550"/>
                    <a:pt x="17117" y="14465"/>
                    <a:pt x="17015" y="14550"/>
                  </a:cubicBezTo>
                  <a:cubicBezTo>
                    <a:pt x="17015" y="14550"/>
                    <a:pt x="16913" y="14722"/>
                    <a:pt x="16811" y="14808"/>
                  </a:cubicBezTo>
                  <a:cubicBezTo>
                    <a:pt x="16709" y="14893"/>
                    <a:pt x="16608" y="14979"/>
                    <a:pt x="16506" y="15065"/>
                  </a:cubicBezTo>
                  <a:cubicBezTo>
                    <a:pt x="16506" y="15150"/>
                    <a:pt x="16506" y="15236"/>
                    <a:pt x="16404" y="15322"/>
                  </a:cubicBezTo>
                  <a:cubicBezTo>
                    <a:pt x="16404" y="15408"/>
                    <a:pt x="16404" y="15408"/>
                    <a:pt x="16302" y="1549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2BE89A2C-FD04-4E18-88FC-EB604F980C35}"/>
                </a:ext>
              </a:extLst>
            </p:cNvPr>
            <p:cNvSpPr/>
            <p:nvPr/>
          </p:nvSpPr>
          <p:spPr>
            <a:xfrm>
              <a:off x="1973081" y="3153565"/>
              <a:ext cx="1383654" cy="1644267"/>
            </a:xfrm>
            <a:custGeom>
              <a:avLst/>
              <a:gdLst/>
              <a:ahLst/>
              <a:cxnLst>
                <a:cxn ang="0">
                  <a:pos x="wd2" y="hd2"/>
                </a:cxn>
                <a:cxn ang="5400000">
                  <a:pos x="wd2" y="hd2"/>
                </a:cxn>
                <a:cxn ang="10800000">
                  <a:pos x="wd2" y="hd2"/>
                </a:cxn>
                <a:cxn ang="16200000">
                  <a:pos x="wd2" y="hd2"/>
                </a:cxn>
              </a:cxnLst>
              <a:rect l="0" t="0" r="r" b="b"/>
              <a:pathLst>
                <a:path w="21600" h="21579" extrusionOk="0">
                  <a:moveTo>
                    <a:pt x="16302" y="15493"/>
                  </a:moveTo>
                  <a:cubicBezTo>
                    <a:pt x="16200" y="15493"/>
                    <a:pt x="16200" y="15579"/>
                    <a:pt x="16098" y="15579"/>
                  </a:cubicBezTo>
                  <a:cubicBezTo>
                    <a:pt x="16098" y="15579"/>
                    <a:pt x="15894" y="15579"/>
                    <a:pt x="15894" y="15665"/>
                  </a:cubicBezTo>
                  <a:cubicBezTo>
                    <a:pt x="15792" y="15665"/>
                    <a:pt x="15894" y="15922"/>
                    <a:pt x="15792" y="15922"/>
                  </a:cubicBezTo>
                  <a:cubicBezTo>
                    <a:pt x="15792" y="16008"/>
                    <a:pt x="15589" y="16008"/>
                    <a:pt x="15487" y="16093"/>
                  </a:cubicBezTo>
                  <a:cubicBezTo>
                    <a:pt x="15385" y="16179"/>
                    <a:pt x="15283" y="16265"/>
                    <a:pt x="15283" y="16265"/>
                  </a:cubicBezTo>
                  <a:cubicBezTo>
                    <a:pt x="15283" y="16350"/>
                    <a:pt x="15385" y="16608"/>
                    <a:pt x="15385" y="16693"/>
                  </a:cubicBezTo>
                  <a:cubicBezTo>
                    <a:pt x="15385" y="16779"/>
                    <a:pt x="15283" y="16950"/>
                    <a:pt x="15181" y="17036"/>
                  </a:cubicBezTo>
                  <a:cubicBezTo>
                    <a:pt x="15079" y="17122"/>
                    <a:pt x="14774" y="17293"/>
                    <a:pt x="14672" y="17379"/>
                  </a:cubicBezTo>
                  <a:cubicBezTo>
                    <a:pt x="14570" y="17379"/>
                    <a:pt x="14468" y="17636"/>
                    <a:pt x="14366" y="17722"/>
                  </a:cubicBezTo>
                  <a:cubicBezTo>
                    <a:pt x="14264" y="17722"/>
                    <a:pt x="14162" y="17722"/>
                    <a:pt x="14060" y="17808"/>
                  </a:cubicBezTo>
                  <a:cubicBezTo>
                    <a:pt x="13857" y="17893"/>
                    <a:pt x="13653" y="18065"/>
                    <a:pt x="13551" y="18065"/>
                  </a:cubicBezTo>
                  <a:cubicBezTo>
                    <a:pt x="13449" y="18150"/>
                    <a:pt x="13245" y="18150"/>
                    <a:pt x="13245" y="18236"/>
                  </a:cubicBezTo>
                  <a:cubicBezTo>
                    <a:pt x="13143" y="18322"/>
                    <a:pt x="13245" y="18493"/>
                    <a:pt x="13143" y="18579"/>
                  </a:cubicBezTo>
                  <a:cubicBezTo>
                    <a:pt x="13143" y="18665"/>
                    <a:pt x="12940" y="18836"/>
                    <a:pt x="12838" y="18922"/>
                  </a:cubicBezTo>
                  <a:cubicBezTo>
                    <a:pt x="12838" y="19008"/>
                    <a:pt x="12940" y="19179"/>
                    <a:pt x="12940" y="19265"/>
                  </a:cubicBezTo>
                  <a:cubicBezTo>
                    <a:pt x="12940" y="19350"/>
                    <a:pt x="13042" y="19608"/>
                    <a:pt x="12940" y="19693"/>
                  </a:cubicBezTo>
                  <a:cubicBezTo>
                    <a:pt x="12838" y="19693"/>
                    <a:pt x="12736" y="19693"/>
                    <a:pt x="12736" y="19693"/>
                  </a:cubicBezTo>
                  <a:cubicBezTo>
                    <a:pt x="12634" y="19779"/>
                    <a:pt x="12430" y="19865"/>
                    <a:pt x="12430" y="19950"/>
                  </a:cubicBezTo>
                  <a:cubicBezTo>
                    <a:pt x="12328" y="20036"/>
                    <a:pt x="12125" y="20208"/>
                    <a:pt x="12023" y="20293"/>
                  </a:cubicBezTo>
                  <a:cubicBezTo>
                    <a:pt x="11921" y="20379"/>
                    <a:pt x="11717" y="20379"/>
                    <a:pt x="11615" y="20465"/>
                  </a:cubicBezTo>
                  <a:cubicBezTo>
                    <a:pt x="11513" y="20465"/>
                    <a:pt x="11208" y="20379"/>
                    <a:pt x="11208" y="20465"/>
                  </a:cubicBezTo>
                  <a:cubicBezTo>
                    <a:pt x="11106" y="20465"/>
                    <a:pt x="11208" y="20550"/>
                    <a:pt x="11208" y="20550"/>
                  </a:cubicBezTo>
                  <a:cubicBezTo>
                    <a:pt x="11106" y="20636"/>
                    <a:pt x="10902" y="20636"/>
                    <a:pt x="10902" y="20636"/>
                  </a:cubicBezTo>
                  <a:cubicBezTo>
                    <a:pt x="10800" y="20722"/>
                    <a:pt x="10698" y="20808"/>
                    <a:pt x="10596" y="20808"/>
                  </a:cubicBezTo>
                  <a:cubicBezTo>
                    <a:pt x="10596" y="20893"/>
                    <a:pt x="10698" y="21065"/>
                    <a:pt x="10596" y="21150"/>
                  </a:cubicBezTo>
                  <a:cubicBezTo>
                    <a:pt x="10596" y="21236"/>
                    <a:pt x="10392" y="21322"/>
                    <a:pt x="10392" y="21322"/>
                  </a:cubicBezTo>
                  <a:cubicBezTo>
                    <a:pt x="10291" y="21408"/>
                    <a:pt x="10189" y="21579"/>
                    <a:pt x="10087" y="21579"/>
                  </a:cubicBezTo>
                  <a:cubicBezTo>
                    <a:pt x="9985" y="21579"/>
                    <a:pt x="9985" y="21322"/>
                    <a:pt x="9883" y="21236"/>
                  </a:cubicBezTo>
                  <a:cubicBezTo>
                    <a:pt x="9679" y="21236"/>
                    <a:pt x="9577" y="21579"/>
                    <a:pt x="9374" y="21579"/>
                  </a:cubicBezTo>
                  <a:cubicBezTo>
                    <a:pt x="9272" y="21579"/>
                    <a:pt x="9068" y="21579"/>
                    <a:pt x="8864" y="21579"/>
                  </a:cubicBezTo>
                  <a:cubicBezTo>
                    <a:pt x="8762" y="21579"/>
                    <a:pt x="8660" y="21579"/>
                    <a:pt x="8558" y="21579"/>
                  </a:cubicBezTo>
                  <a:cubicBezTo>
                    <a:pt x="8558" y="21579"/>
                    <a:pt x="8457" y="21322"/>
                    <a:pt x="8457" y="21322"/>
                  </a:cubicBezTo>
                  <a:cubicBezTo>
                    <a:pt x="8355" y="21236"/>
                    <a:pt x="8151" y="21236"/>
                    <a:pt x="8151" y="21150"/>
                  </a:cubicBezTo>
                  <a:cubicBezTo>
                    <a:pt x="8049" y="21150"/>
                    <a:pt x="8049" y="20979"/>
                    <a:pt x="8049" y="20979"/>
                  </a:cubicBezTo>
                  <a:cubicBezTo>
                    <a:pt x="7947" y="20893"/>
                    <a:pt x="7743" y="20893"/>
                    <a:pt x="7642" y="20893"/>
                  </a:cubicBezTo>
                  <a:cubicBezTo>
                    <a:pt x="7540" y="20893"/>
                    <a:pt x="7234" y="20979"/>
                    <a:pt x="7132" y="20979"/>
                  </a:cubicBezTo>
                  <a:cubicBezTo>
                    <a:pt x="7030" y="20893"/>
                    <a:pt x="7030" y="20722"/>
                    <a:pt x="7030" y="20636"/>
                  </a:cubicBezTo>
                  <a:cubicBezTo>
                    <a:pt x="7030" y="20550"/>
                    <a:pt x="6826" y="20465"/>
                    <a:pt x="6826" y="20379"/>
                  </a:cubicBezTo>
                  <a:cubicBezTo>
                    <a:pt x="6826" y="20293"/>
                    <a:pt x="7030" y="20208"/>
                    <a:pt x="7030" y="20036"/>
                  </a:cubicBezTo>
                  <a:cubicBezTo>
                    <a:pt x="7030" y="19950"/>
                    <a:pt x="7030" y="19865"/>
                    <a:pt x="7030" y="19779"/>
                  </a:cubicBezTo>
                  <a:cubicBezTo>
                    <a:pt x="6928" y="19693"/>
                    <a:pt x="6725" y="19522"/>
                    <a:pt x="6623" y="19522"/>
                  </a:cubicBezTo>
                  <a:cubicBezTo>
                    <a:pt x="6521" y="19522"/>
                    <a:pt x="6215" y="19522"/>
                    <a:pt x="6113" y="19522"/>
                  </a:cubicBezTo>
                  <a:cubicBezTo>
                    <a:pt x="6011" y="19522"/>
                    <a:pt x="5706" y="19522"/>
                    <a:pt x="5706" y="19436"/>
                  </a:cubicBezTo>
                  <a:cubicBezTo>
                    <a:pt x="5604" y="19350"/>
                    <a:pt x="5706" y="19179"/>
                    <a:pt x="5706" y="19179"/>
                  </a:cubicBezTo>
                  <a:cubicBezTo>
                    <a:pt x="5604" y="19093"/>
                    <a:pt x="5502" y="19093"/>
                    <a:pt x="5502" y="19008"/>
                  </a:cubicBezTo>
                  <a:cubicBezTo>
                    <a:pt x="5400" y="19008"/>
                    <a:pt x="5298" y="19179"/>
                    <a:pt x="5196" y="19179"/>
                  </a:cubicBezTo>
                  <a:cubicBezTo>
                    <a:pt x="5094" y="19179"/>
                    <a:pt x="4891" y="19093"/>
                    <a:pt x="4789" y="19179"/>
                  </a:cubicBezTo>
                  <a:cubicBezTo>
                    <a:pt x="4789" y="19179"/>
                    <a:pt x="4585" y="19179"/>
                    <a:pt x="4483" y="19265"/>
                  </a:cubicBezTo>
                  <a:cubicBezTo>
                    <a:pt x="4381" y="19093"/>
                    <a:pt x="4279" y="18836"/>
                    <a:pt x="4279" y="18665"/>
                  </a:cubicBezTo>
                  <a:cubicBezTo>
                    <a:pt x="4177" y="18493"/>
                    <a:pt x="4279" y="18150"/>
                    <a:pt x="4177" y="18065"/>
                  </a:cubicBezTo>
                  <a:cubicBezTo>
                    <a:pt x="4177" y="17893"/>
                    <a:pt x="3974" y="17636"/>
                    <a:pt x="3872" y="17465"/>
                  </a:cubicBezTo>
                  <a:cubicBezTo>
                    <a:pt x="3770" y="17293"/>
                    <a:pt x="3566" y="17036"/>
                    <a:pt x="3464" y="16950"/>
                  </a:cubicBezTo>
                  <a:cubicBezTo>
                    <a:pt x="3362" y="16865"/>
                    <a:pt x="3057" y="16779"/>
                    <a:pt x="2955" y="16779"/>
                  </a:cubicBezTo>
                  <a:cubicBezTo>
                    <a:pt x="2751" y="16693"/>
                    <a:pt x="2445" y="16608"/>
                    <a:pt x="2343" y="16522"/>
                  </a:cubicBezTo>
                  <a:cubicBezTo>
                    <a:pt x="2242" y="16436"/>
                    <a:pt x="2140" y="16179"/>
                    <a:pt x="2038" y="16008"/>
                  </a:cubicBezTo>
                  <a:cubicBezTo>
                    <a:pt x="1936" y="15922"/>
                    <a:pt x="1732" y="15836"/>
                    <a:pt x="1630" y="15750"/>
                  </a:cubicBezTo>
                  <a:cubicBezTo>
                    <a:pt x="1528" y="15750"/>
                    <a:pt x="1223" y="15665"/>
                    <a:pt x="1121" y="15579"/>
                  </a:cubicBezTo>
                  <a:cubicBezTo>
                    <a:pt x="1019" y="15493"/>
                    <a:pt x="917" y="15322"/>
                    <a:pt x="815" y="15236"/>
                  </a:cubicBezTo>
                  <a:cubicBezTo>
                    <a:pt x="713" y="15236"/>
                    <a:pt x="509" y="15236"/>
                    <a:pt x="408" y="15236"/>
                  </a:cubicBezTo>
                  <a:cubicBezTo>
                    <a:pt x="306" y="15236"/>
                    <a:pt x="102" y="15065"/>
                    <a:pt x="102" y="14979"/>
                  </a:cubicBezTo>
                  <a:cubicBezTo>
                    <a:pt x="102" y="14893"/>
                    <a:pt x="0" y="14808"/>
                    <a:pt x="0" y="14636"/>
                  </a:cubicBezTo>
                  <a:cubicBezTo>
                    <a:pt x="0" y="14550"/>
                    <a:pt x="0" y="14293"/>
                    <a:pt x="0" y="14208"/>
                  </a:cubicBezTo>
                  <a:cubicBezTo>
                    <a:pt x="102" y="14036"/>
                    <a:pt x="408" y="13950"/>
                    <a:pt x="509" y="13865"/>
                  </a:cubicBezTo>
                  <a:cubicBezTo>
                    <a:pt x="509" y="13865"/>
                    <a:pt x="509" y="13693"/>
                    <a:pt x="611" y="13693"/>
                  </a:cubicBezTo>
                  <a:cubicBezTo>
                    <a:pt x="611" y="13608"/>
                    <a:pt x="713" y="13608"/>
                    <a:pt x="815" y="13522"/>
                  </a:cubicBezTo>
                  <a:cubicBezTo>
                    <a:pt x="815" y="13436"/>
                    <a:pt x="917" y="13265"/>
                    <a:pt x="1019" y="13179"/>
                  </a:cubicBezTo>
                  <a:cubicBezTo>
                    <a:pt x="1121" y="13179"/>
                    <a:pt x="1121" y="13008"/>
                    <a:pt x="1223" y="13008"/>
                  </a:cubicBezTo>
                  <a:cubicBezTo>
                    <a:pt x="1223" y="13008"/>
                    <a:pt x="1426" y="12922"/>
                    <a:pt x="1528" y="12922"/>
                  </a:cubicBezTo>
                  <a:cubicBezTo>
                    <a:pt x="1528" y="12836"/>
                    <a:pt x="1528" y="12665"/>
                    <a:pt x="1528" y="12579"/>
                  </a:cubicBezTo>
                  <a:cubicBezTo>
                    <a:pt x="1528" y="12493"/>
                    <a:pt x="1426" y="12322"/>
                    <a:pt x="1426" y="12236"/>
                  </a:cubicBezTo>
                  <a:cubicBezTo>
                    <a:pt x="1325" y="12150"/>
                    <a:pt x="1325" y="12065"/>
                    <a:pt x="1325" y="11979"/>
                  </a:cubicBezTo>
                  <a:cubicBezTo>
                    <a:pt x="1325" y="11979"/>
                    <a:pt x="1426" y="11893"/>
                    <a:pt x="1426" y="11893"/>
                  </a:cubicBezTo>
                  <a:cubicBezTo>
                    <a:pt x="1528" y="11893"/>
                    <a:pt x="1630" y="11893"/>
                    <a:pt x="1630" y="11893"/>
                  </a:cubicBezTo>
                  <a:cubicBezTo>
                    <a:pt x="1732" y="11808"/>
                    <a:pt x="1732" y="11808"/>
                    <a:pt x="1834" y="11722"/>
                  </a:cubicBezTo>
                  <a:cubicBezTo>
                    <a:pt x="1834" y="11636"/>
                    <a:pt x="1834" y="11465"/>
                    <a:pt x="1732" y="11379"/>
                  </a:cubicBezTo>
                  <a:cubicBezTo>
                    <a:pt x="1732" y="11293"/>
                    <a:pt x="1630" y="11293"/>
                    <a:pt x="1630" y="11293"/>
                  </a:cubicBezTo>
                  <a:cubicBezTo>
                    <a:pt x="1630" y="11208"/>
                    <a:pt x="1630" y="11036"/>
                    <a:pt x="1630" y="10950"/>
                  </a:cubicBezTo>
                  <a:cubicBezTo>
                    <a:pt x="1528" y="10950"/>
                    <a:pt x="1223" y="10865"/>
                    <a:pt x="1223" y="10865"/>
                  </a:cubicBezTo>
                  <a:cubicBezTo>
                    <a:pt x="1121" y="10779"/>
                    <a:pt x="1223" y="10608"/>
                    <a:pt x="1223" y="10522"/>
                  </a:cubicBezTo>
                  <a:cubicBezTo>
                    <a:pt x="1121" y="10522"/>
                    <a:pt x="1121" y="10522"/>
                    <a:pt x="1019" y="10522"/>
                  </a:cubicBezTo>
                  <a:cubicBezTo>
                    <a:pt x="917" y="10522"/>
                    <a:pt x="611" y="10436"/>
                    <a:pt x="611" y="10350"/>
                  </a:cubicBezTo>
                  <a:cubicBezTo>
                    <a:pt x="509" y="10350"/>
                    <a:pt x="509" y="10179"/>
                    <a:pt x="509" y="10093"/>
                  </a:cubicBezTo>
                  <a:cubicBezTo>
                    <a:pt x="509" y="9922"/>
                    <a:pt x="611" y="9750"/>
                    <a:pt x="611" y="9665"/>
                  </a:cubicBezTo>
                  <a:cubicBezTo>
                    <a:pt x="713" y="9579"/>
                    <a:pt x="917" y="9493"/>
                    <a:pt x="1019" y="9408"/>
                  </a:cubicBezTo>
                  <a:cubicBezTo>
                    <a:pt x="1121" y="9408"/>
                    <a:pt x="1121" y="9236"/>
                    <a:pt x="1223" y="9150"/>
                  </a:cubicBezTo>
                  <a:cubicBezTo>
                    <a:pt x="1223" y="9150"/>
                    <a:pt x="1325" y="9150"/>
                    <a:pt x="1325" y="9065"/>
                  </a:cubicBezTo>
                  <a:cubicBezTo>
                    <a:pt x="1426" y="9065"/>
                    <a:pt x="1426" y="8979"/>
                    <a:pt x="1528" y="8893"/>
                  </a:cubicBezTo>
                  <a:cubicBezTo>
                    <a:pt x="1528" y="8893"/>
                    <a:pt x="1426" y="8722"/>
                    <a:pt x="1426" y="8636"/>
                  </a:cubicBezTo>
                  <a:cubicBezTo>
                    <a:pt x="1528" y="8636"/>
                    <a:pt x="1528" y="8550"/>
                    <a:pt x="1528" y="8550"/>
                  </a:cubicBezTo>
                  <a:cubicBezTo>
                    <a:pt x="1630" y="8465"/>
                    <a:pt x="1732" y="8379"/>
                    <a:pt x="1834" y="8379"/>
                  </a:cubicBezTo>
                  <a:cubicBezTo>
                    <a:pt x="1936" y="8293"/>
                    <a:pt x="2242" y="8293"/>
                    <a:pt x="2343" y="8293"/>
                  </a:cubicBezTo>
                  <a:cubicBezTo>
                    <a:pt x="2343" y="8379"/>
                    <a:pt x="2547" y="8465"/>
                    <a:pt x="2547" y="8465"/>
                  </a:cubicBezTo>
                  <a:cubicBezTo>
                    <a:pt x="2649" y="8550"/>
                    <a:pt x="2751" y="8722"/>
                    <a:pt x="2853" y="8722"/>
                  </a:cubicBezTo>
                  <a:cubicBezTo>
                    <a:pt x="2853" y="8722"/>
                    <a:pt x="2955" y="8636"/>
                    <a:pt x="3057" y="8636"/>
                  </a:cubicBezTo>
                  <a:cubicBezTo>
                    <a:pt x="3057" y="8636"/>
                    <a:pt x="3158" y="8550"/>
                    <a:pt x="3158" y="8550"/>
                  </a:cubicBezTo>
                  <a:cubicBezTo>
                    <a:pt x="3260" y="8550"/>
                    <a:pt x="3362" y="8550"/>
                    <a:pt x="3464" y="8550"/>
                  </a:cubicBezTo>
                  <a:cubicBezTo>
                    <a:pt x="3566" y="8550"/>
                    <a:pt x="3668" y="8636"/>
                    <a:pt x="3770" y="8636"/>
                  </a:cubicBezTo>
                  <a:cubicBezTo>
                    <a:pt x="3872" y="8636"/>
                    <a:pt x="3974" y="8636"/>
                    <a:pt x="4075" y="8636"/>
                  </a:cubicBezTo>
                  <a:cubicBezTo>
                    <a:pt x="4075" y="8636"/>
                    <a:pt x="4177" y="8808"/>
                    <a:pt x="4177" y="8808"/>
                  </a:cubicBezTo>
                  <a:cubicBezTo>
                    <a:pt x="4279" y="8808"/>
                    <a:pt x="4483" y="8808"/>
                    <a:pt x="4585" y="8808"/>
                  </a:cubicBezTo>
                  <a:cubicBezTo>
                    <a:pt x="4687" y="8808"/>
                    <a:pt x="4789" y="8722"/>
                    <a:pt x="4891" y="8636"/>
                  </a:cubicBezTo>
                  <a:cubicBezTo>
                    <a:pt x="4992" y="8636"/>
                    <a:pt x="5298" y="8722"/>
                    <a:pt x="5400" y="8636"/>
                  </a:cubicBezTo>
                  <a:cubicBezTo>
                    <a:pt x="5502" y="8636"/>
                    <a:pt x="5604" y="8465"/>
                    <a:pt x="5604" y="8465"/>
                  </a:cubicBezTo>
                  <a:cubicBezTo>
                    <a:pt x="5706" y="8465"/>
                    <a:pt x="5909" y="8465"/>
                    <a:pt x="6011" y="8465"/>
                  </a:cubicBezTo>
                  <a:cubicBezTo>
                    <a:pt x="6113" y="8379"/>
                    <a:pt x="6317" y="8293"/>
                    <a:pt x="6317" y="8293"/>
                  </a:cubicBezTo>
                  <a:cubicBezTo>
                    <a:pt x="6317" y="8208"/>
                    <a:pt x="6215" y="8122"/>
                    <a:pt x="6215" y="8036"/>
                  </a:cubicBezTo>
                  <a:cubicBezTo>
                    <a:pt x="6215" y="8036"/>
                    <a:pt x="6011" y="7865"/>
                    <a:pt x="6011" y="7865"/>
                  </a:cubicBezTo>
                  <a:cubicBezTo>
                    <a:pt x="5909" y="7865"/>
                    <a:pt x="5808" y="8036"/>
                    <a:pt x="5706" y="8036"/>
                  </a:cubicBezTo>
                  <a:cubicBezTo>
                    <a:pt x="5604" y="8036"/>
                    <a:pt x="5502" y="7865"/>
                    <a:pt x="5502" y="7779"/>
                  </a:cubicBezTo>
                  <a:cubicBezTo>
                    <a:pt x="5502" y="7779"/>
                    <a:pt x="5400" y="7608"/>
                    <a:pt x="5400" y="7522"/>
                  </a:cubicBezTo>
                  <a:cubicBezTo>
                    <a:pt x="5502" y="7436"/>
                    <a:pt x="5706" y="7436"/>
                    <a:pt x="5706" y="7436"/>
                  </a:cubicBezTo>
                  <a:cubicBezTo>
                    <a:pt x="5808" y="7350"/>
                    <a:pt x="5706" y="7179"/>
                    <a:pt x="5706" y="7093"/>
                  </a:cubicBezTo>
                  <a:cubicBezTo>
                    <a:pt x="5706" y="7008"/>
                    <a:pt x="5502" y="6922"/>
                    <a:pt x="5502" y="6836"/>
                  </a:cubicBezTo>
                  <a:cubicBezTo>
                    <a:pt x="5502" y="6750"/>
                    <a:pt x="5502" y="6579"/>
                    <a:pt x="5502" y="6493"/>
                  </a:cubicBezTo>
                  <a:cubicBezTo>
                    <a:pt x="5604" y="6493"/>
                    <a:pt x="5706" y="6322"/>
                    <a:pt x="5808" y="6236"/>
                  </a:cubicBezTo>
                  <a:cubicBezTo>
                    <a:pt x="5808" y="6150"/>
                    <a:pt x="5808" y="5979"/>
                    <a:pt x="5808" y="5893"/>
                  </a:cubicBezTo>
                  <a:cubicBezTo>
                    <a:pt x="5706" y="5808"/>
                    <a:pt x="5604" y="5722"/>
                    <a:pt x="5604" y="5722"/>
                  </a:cubicBezTo>
                  <a:cubicBezTo>
                    <a:pt x="5502" y="5636"/>
                    <a:pt x="5502" y="5379"/>
                    <a:pt x="5502" y="5293"/>
                  </a:cubicBezTo>
                  <a:cubicBezTo>
                    <a:pt x="5502" y="5208"/>
                    <a:pt x="5604" y="5036"/>
                    <a:pt x="5604" y="4950"/>
                  </a:cubicBezTo>
                  <a:cubicBezTo>
                    <a:pt x="5502" y="4865"/>
                    <a:pt x="5400" y="4779"/>
                    <a:pt x="5400" y="4693"/>
                  </a:cubicBezTo>
                  <a:cubicBezTo>
                    <a:pt x="5298" y="4608"/>
                    <a:pt x="5298" y="4436"/>
                    <a:pt x="5298" y="4350"/>
                  </a:cubicBezTo>
                  <a:cubicBezTo>
                    <a:pt x="5196" y="4350"/>
                    <a:pt x="4992" y="4265"/>
                    <a:pt x="4992" y="4265"/>
                  </a:cubicBezTo>
                  <a:cubicBezTo>
                    <a:pt x="4992" y="4265"/>
                    <a:pt x="4891" y="4093"/>
                    <a:pt x="4891" y="4008"/>
                  </a:cubicBezTo>
                  <a:cubicBezTo>
                    <a:pt x="4891" y="3922"/>
                    <a:pt x="5094" y="3836"/>
                    <a:pt x="5094" y="3750"/>
                  </a:cubicBezTo>
                  <a:cubicBezTo>
                    <a:pt x="5196" y="3750"/>
                    <a:pt x="5094" y="3579"/>
                    <a:pt x="5094" y="3493"/>
                  </a:cubicBezTo>
                  <a:cubicBezTo>
                    <a:pt x="5094" y="3408"/>
                    <a:pt x="4992" y="3322"/>
                    <a:pt x="4891" y="3236"/>
                  </a:cubicBezTo>
                  <a:cubicBezTo>
                    <a:pt x="4789" y="3236"/>
                    <a:pt x="4585" y="3322"/>
                    <a:pt x="4585" y="3236"/>
                  </a:cubicBezTo>
                  <a:cubicBezTo>
                    <a:pt x="4483" y="3236"/>
                    <a:pt x="4279" y="3150"/>
                    <a:pt x="4279" y="3150"/>
                  </a:cubicBezTo>
                  <a:cubicBezTo>
                    <a:pt x="4177" y="3065"/>
                    <a:pt x="4279" y="2893"/>
                    <a:pt x="4177" y="2808"/>
                  </a:cubicBezTo>
                  <a:cubicBezTo>
                    <a:pt x="4177" y="2722"/>
                    <a:pt x="4075" y="2636"/>
                    <a:pt x="4075" y="2636"/>
                  </a:cubicBezTo>
                  <a:cubicBezTo>
                    <a:pt x="3974" y="2465"/>
                    <a:pt x="3872" y="2208"/>
                    <a:pt x="3872" y="2036"/>
                  </a:cubicBezTo>
                  <a:cubicBezTo>
                    <a:pt x="3770" y="2036"/>
                    <a:pt x="3668" y="1865"/>
                    <a:pt x="3668" y="1779"/>
                  </a:cubicBezTo>
                  <a:cubicBezTo>
                    <a:pt x="3566" y="1693"/>
                    <a:pt x="3362" y="1608"/>
                    <a:pt x="3362" y="1608"/>
                  </a:cubicBezTo>
                  <a:cubicBezTo>
                    <a:pt x="3362" y="1522"/>
                    <a:pt x="3260" y="1350"/>
                    <a:pt x="3260" y="1350"/>
                  </a:cubicBezTo>
                  <a:cubicBezTo>
                    <a:pt x="3362" y="1265"/>
                    <a:pt x="3464" y="1179"/>
                    <a:pt x="3566" y="1265"/>
                  </a:cubicBezTo>
                  <a:cubicBezTo>
                    <a:pt x="3566" y="1265"/>
                    <a:pt x="3668" y="1350"/>
                    <a:pt x="3770" y="1350"/>
                  </a:cubicBezTo>
                  <a:cubicBezTo>
                    <a:pt x="3770" y="1436"/>
                    <a:pt x="3974" y="1436"/>
                    <a:pt x="3974" y="1522"/>
                  </a:cubicBezTo>
                  <a:cubicBezTo>
                    <a:pt x="4075" y="1608"/>
                    <a:pt x="4075" y="1693"/>
                    <a:pt x="4177" y="1693"/>
                  </a:cubicBezTo>
                  <a:cubicBezTo>
                    <a:pt x="4177" y="1779"/>
                    <a:pt x="4483" y="1693"/>
                    <a:pt x="4483" y="1693"/>
                  </a:cubicBezTo>
                  <a:cubicBezTo>
                    <a:pt x="4585" y="1693"/>
                    <a:pt x="4687" y="1608"/>
                    <a:pt x="4789" y="1608"/>
                  </a:cubicBezTo>
                  <a:cubicBezTo>
                    <a:pt x="4891" y="1608"/>
                    <a:pt x="5094" y="1693"/>
                    <a:pt x="5196" y="1779"/>
                  </a:cubicBezTo>
                  <a:cubicBezTo>
                    <a:pt x="5298" y="1779"/>
                    <a:pt x="5604" y="1779"/>
                    <a:pt x="5706" y="1779"/>
                  </a:cubicBezTo>
                  <a:cubicBezTo>
                    <a:pt x="5808" y="1693"/>
                    <a:pt x="6011" y="1608"/>
                    <a:pt x="6113" y="1522"/>
                  </a:cubicBezTo>
                  <a:cubicBezTo>
                    <a:pt x="6317" y="1522"/>
                    <a:pt x="6521" y="1522"/>
                    <a:pt x="6623" y="1436"/>
                  </a:cubicBezTo>
                  <a:cubicBezTo>
                    <a:pt x="6725" y="1350"/>
                    <a:pt x="6521" y="1179"/>
                    <a:pt x="6521" y="1093"/>
                  </a:cubicBezTo>
                  <a:cubicBezTo>
                    <a:pt x="6521" y="1008"/>
                    <a:pt x="6521" y="922"/>
                    <a:pt x="6521" y="922"/>
                  </a:cubicBezTo>
                  <a:cubicBezTo>
                    <a:pt x="6623" y="836"/>
                    <a:pt x="6928" y="750"/>
                    <a:pt x="7030" y="750"/>
                  </a:cubicBezTo>
                  <a:cubicBezTo>
                    <a:pt x="7132" y="750"/>
                    <a:pt x="7234" y="922"/>
                    <a:pt x="7336" y="922"/>
                  </a:cubicBezTo>
                  <a:cubicBezTo>
                    <a:pt x="7438" y="1008"/>
                    <a:pt x="7743" y="1008"/>
                    <a:pt x="7845" y="922"/>
                  </a:cubicBezTo>
                  <a:cubicBezTo>
                    <a:pt x="7947" y="922"/>
                    <a:pt x="7947" y="750"/>
                    <a:pt x="8049" y="665"/>
                  </a:cubicBezTo>
                  <a:cubicBezTo>
                    <a:pt x="8049" y="665"/>
                    <a:pt x="8253" y="665"/>
                    <a:pt x="8355" y="665"/>
                  </a:cubicBezTo>
                  <a:cubicBezTo>
                    <a:pt x="8457" y="665"/>
                    <a:pt x="8558" y="750"/>
                    <a:pt x="8660" y="750"/>
                  </a:cubicBezTo>
                  <a:cubicBezTo>
                    <a:pt x="8762" y="750"/>
                    <a:pt x="9068" y="665"/>
                    <a:pt x="9170" y="665"/>
                  </a:cubicBezTo>
                  <a:cubicBezTo>
                    <a:pt x="9272" y="665"/>
                    <a:pt x="9374" y="750"/>
                    <a:pt x="9475" y="750"/>
                  </a:cubicBezTo>
                  <a:cubicBezTo>
                    <a:pt x="9577" y="750"/>
                    <a:pt x="9883" y="579"/>
                    <a:pt x="9985" y="665"/>
                  </a:cubicBezTo>
                  <a:cubicBezTo>
                    <a:pt x="10087" y="665"/>
                    <a:pt x="10087" y="836"/>
                    <a:pt x="10189" y="922"/>
                  </a:cubicBezTo>
                  <a:cubicBezTo>
                    <a:pt x="10189" y="922"/>
                    <a:pt x="10087" y="1008"/>
                    <a:pt x="10189" y="1093"/>
                  </a:cubicBezTo>
                  <a:cubicBezTo>
                    <a:pt x="10189" y="1093"/>
                    <a:pt x="10291" y="1179"/>
                    <a:pt x="10291" y="1179"/>
                  </a:cubicBezTo>
                  <a:cubicBezTo>
                    <a:pt x="10392" y="1179"/>
                    <a:pt x="10698" y="1179"/>
                    <a:pt x="10698" y="1093"/>
                  </a:cubicBezTo>
                  <a:cubicBezTo>
                    <a:pt x="10800" y="1008"/>
                    <a:pt x="10698" y="836"/>
                    <a:pt x="10800" y="836"/>
                  </a:cubicBezTo>
                  <a:cubicBezTo>
                    <a:pt x="10800" y="750"/>
                    <a:pt x="11004" y="750"/>
                    <a:pt x="11106" y="665"/>
                  </a:cubicBezTo>
                  <a:cubicBezTo>
                    <a:pt x="11106" y="579"/>
                    <a:pt x="11004" y="408"/>
                    <a:pt x="11004" y="322"/>
                  </a:cubicBezTo>
                  <a:cubicBezTo>
                    <a:pt x="11106" y="236"/>
                    <a:pt x="11208" y="65"/>
                    <a:pt x="11309" y="65"/>
                  </a:cubicBezTo>
                  <a:cubicBezTo>
                    <a:pt x="11411" y="-21"/>
                    <a:pt x="11513" y="-21"/>
                    <a:pt x="11615" y="65"/>
                  </a:cubicBezTo>
                  <a:cubicBezTo>
                    <a:pt x="11717" y="65"/>
                    <a:pt x="11717" y="236"/>
                    <a:pt x="11819" y="236"/>
                  </a:cubicBezTo>
                  <a:cubicBezTo>
                    <a:pt x="11819" y="236"/>
                    <a:pt x="12023" y="236"/>
                    <a:pt x="12125" y="150"/>
                  </a:cubicBezTo>
                  <a:cubicBezTo>
                    <a:pt x="12125" y="150"/>
                    <a:pt x="12226" y="236"/>
                    <a:pt x="12226" y="236"/>
                  </a:cubicBezTo>
                  <a:cubicBezTo>
                    <a:pt x="12328" y="322"/>
                    <a:pt x="12430" y="665"/>
                    <a:pt x="12532" y="750"/>
                  </a:cubicBezTo>
                  <a:cubicBezTo>
                    <a:pt x="12634" y="750"/>
                    <a:pt x="12940" y="750"/>
                    <a:pt x="12940" y="836"/>
                  </a:cubicBezTo>
                  <a:cubicBezTo>
                    <a:pt x="13042" y="922"/>
                    <a:pt x="13042" y="1093"/>
                    <a:pt x="13143" y="1179"/>
                  </a:cubicBezTo>
                  <a:cubicBezTo>
                    <a:pt x="13245" y="1179"/>
                    <a:pt x="13347" y="1093"/>
                    <a:pt x="13551" y="1093"/>
                  </a:cubicBezTo>
                  <a:cubicBezTo>
                    <a:pt x="13551" y="1093"/>
                    <a:pt x="13755" y="1179"/>
                    <a:pt x="13755" y="1265"/>
                  </a:cubicBezTo>
                  <a:cubicBezTo>
                    <a:pt x="13857" y="1350"/>
                    <a:pt x="13857" y="1608"/>
                    <a:pt x="13857" y="1693"/>
                  </a:cubicBezTo>
                  <a:cubicBezTo>
                    <a:pt x="13857" y="1779"/>
                    <a:pt x="13755" y="2036"/>
                    <a:pt x="13755" y="2122"/>
                  </a:cubicBezTo>
                  <a:cubicBezTo>
                    <a:pt x="13857" y="2208"/>
                    <a:pt x="14060" y="2465"/>
                    <a:pt x="14162" y="2465"/>
                  </a:cubicBezTo>
                  <a:cubicBezTo>
                    <a:pt x="14264" y="2550"/>
                    <a:pt x="14366" y="2465"/>
                    <a:pt x="14468" y="2465"/>
                  </a:cubicBezTo>
                  <a:cubicBezTo>
                    <a:pt x="14570" y="2465"/>
                    <a:pt x="14875" y="2550"/>
                    <a:pt x="15079" y="2636"/>
                  </a:cubicBezTo>
                  <a:cubicBezTo>
                    <a:pt x="15181" y="2636"/>
                    <a:pt x="15283" y="2636"/>
                    <a:pt x="15283" y="2636"/>
                  </a:cubicBezTo>
                  <a:cubicBezTo>
                    <a:pt x="15385" y="2550"/>
                    <a:pt x="15385" y="2379"/>
                    <a:pt x="15487" y="2379"/>
                  </a:cubicBezTo>
                  <a:cubicBezTo>
                    <a:pt x="15589" y="2293"/>
                    <a:pt x="15792" y="2379"/>
                    <a:pt x="15894" y="2379"/>
                  </a:cubicBezTo>
                  <a:cubicBezTo>
                    <a:pt x="15996" y="2293"/>
                    <a:pt x="16098" y="2293"/>
                    <a:pt x="16098" y="2208"/>
                  </a:cubicBezTo>
                  <a:cubicBezTo>
                    <a:pt x="16098" y="2122"/>
                    <a:pt x="15996" y="1950"/>
                    <a:pt x="16098" y="1865"/>
                  </a:cubicBezTo>
                  <a:cubicBezTo>
                    <a:pt x="16098" y="1779"/>
                    <a:pt x="16302" y="1779"/>
                    <a:pt x="16302" y="1779"/>
                  </a:cubicBezTo>
                  <a:cubicBezTo>
                    <a:pt x="16404" y="1779"/>
                    <a:pt x="16608" y="2036"/>
                    <a:pt x="16709" y="2036"/>
                  </a:cubicBezTo>
                  <a:cubicBezTo>
                    <a:pt x="16811" y="2122"/>
                    <a:pt x="17015" y="2122"/>
                    <a:pt x="17015" y="2208"/>
                  </a:cubicBezTo>
                  <a:cubicBezTo>
                    <a:pt x="17219" y="2293"/>
                    <a:pt x="17321" y="2636"/>
                    <a:pt x="17321" y="2808"/>
                  </a:cubicBezTo>
                  <a:cubicBezTo>
                    <a:pt x="17423" y="2893"/>
                    <a:pt x="17423" y="3065"/>
                    <a:pt x="17525" y="3150"/>
                  </a:cubicBezTo>
                  <a:cubicBezTo>
                    <a:pt x="17626" y="3236"/>
                    <a:pt x="17932" y="3322"/>
                    <a:pt x="18034" y="3493"/>
                  </a:cubicBezTo>
                  <a:cubicBezTo>
                    <a:pt x="18136" y="3579"/>
                    <a:pt x="18136" y="4008"/>
                    <a:pt x="18238" y="4093"/>
                  </a:cubicBezTo>
                  <a:cubicBezTo>
                    <a:pt x="18340" y="4179"/>
                    <a:pt x="18543" y="4350"/>
                    <a:pt x="18645" y="4436"/>
                  </a:cubicBezTo>
                  <a:cubicBezTo>
                    <a:pt x="18747" y="4522"/>
                    <a:pt x="18951" y="4693"/>
                    <a:pt x="18951" y="4779"/>
                  </a:cubicBezTo>
                  <a:cubicBezTo>
                    <a:pt x="19053" y="4950"/>
                    <a:pt x="18951" y="5122"/>
                    <a:pt x="18951" y="5208"/>
                  </a:cubicBezTo>
                  <a:cubicBezTo>
                    <a:pt x="18951" y="5379"/>
                    <a:pt x="18849" y="5550"/>
                    <a:pt x="18849" y="5722"/>
                  </a:cubicBezTo>
                  <a:cubicBezTo>
                    <a:pt x="18849" y="5808"/>
                    <a:pt x="19053" y="6065"/>
                    <a:pt x="19155" y="6236"/>
                  </a:cubicBezTo>
                  <a:cubicBezTo>
                    <a:pt x="19358" y="6236"/>
                    <a:pt x="19664" y="6322"/>
                    <a:pt x="19766" y="6408"/>
                  </a:cubicBezTo>
                  <a:cubicBezTo>
                    <a:pt x="19970" y="6493"/>
                    <a:pt x="19970" y="6922"/>
                    <a:pt x="20072" y="6922"/>
                  </a:cubicBezTo>
                  <a:cubicBezTo>
                    <a:pt x="20275" y="7008"/>
                    <a:pt x="20479" y="6836"/>
                    <a:pt x="20581" y="6836"/>
                  </a:cubicBezTo>
                  <a:cubicBezTo>
                    <a:pt x="20683" y="6836"/>
                    <a:pt x="20887" y="6750"/>
                    <a:pt x="20989" y="6836"/>
                  </a:cubicBezTo>
                  <a:cubicBezTo>
                    <a:pt x="21091" y="6922"/>
                    <a:pt x="21192" y="7093"/>
                    <a:pt x="21192" y="7179"/>
                  </a:cubicBezTo>
                  <a:cubicBezTo>
                    <a:pt x="21192" y="7265"/>
                    <a:pt x="20887" y="7522"/>
                    <a:pt x="20989" y="7608"/>
                  </a:cubicBezTo>
                  <a:cubicBezTo>
                    <a:pt x="21091" y="7693"/>
                    <a:pt x="21294" y="7693"/>
                    <a:pt x="21396" y="7779"/>
                  </a:cubicBezTo>
                  <a:cubicBezTo>
                    <a:pt x="21498" y="7779"/>
                    <a:pt x="21498" y="7865"/>
                    <a:pt x="21600" y="7950"/>
                  </a:cubicBezTo>
                  <a:cubicBezTo>
                    <a:pt x="21600" y="8122"/>
                    <a:pt x="21294" y="8208"/>
                    <a:pt x="21294" y="8293"/>
                  </a:cubicBezTo>
                  <a:cubicBezTo>
                    <a:pt x="21294" y="8379"/>
                    <a:pt x="21396" y="8379"/>
                    <a:pt x="21396" y="8379"/>
                  </a:cubicBezTo>
                  <a:cubicBezTo>
                    <a:pt x="21294" y="8379"/>
                    <a:pt x="21192" y="8379"/>
                    <a:pt x="21192" y="8465"/>
                  </a:cubicBezTo>
                  <a:cubicBezTo>
                    <a:pt x="21091" y="8465"/>
                    <a:pt x="20989" y="8636"/>
                    <a:pt x="20887" y="8636"/>
                  </a:cubicBezTo>
                  <a:cubicBezTo>
                    <a:pt x="20785" y="8722"/>
                    <a:pt x="20581" y="8636"/>
                    <a:pt x="20479" y="8636"/>
                  </a:cubicBezTo>
                  <a:cubicBezTo>
                    <a:pt x="20377" y="8636"/>
                    <a:pt x="19970" y="8722"/>
                    <a:pt x="19970" y="8808"/>
                  </a:cubicBezTo>
                  <a:cubicBezTo>
                    <a:pt x="19868" y="8893"/>
                    <a:pt x="19970" y="8979"/>
                    <a:pt x="19970" y="9065"/>
                  </a:cubicBezTo>
                  <a:cubicBezTo>
                    <a:pt x="19868" y="9150"/>
                    <a:pt x="19766" y="9236"/>
                    <a:pt x="19664" y="9236"/>
                  </a:cubicBezTo>
                  <a:cubicBezTo>
                    <a:pt x="19562" y="9408"/>
                    <a:pt x="19257" y="9579"/>
                    <a:pt x="19053" y="9579"/>
                  </a:cubicBezTo>
                  <a:cubicBezTo>
                    <a:pt x="18951" y="9665"/>
                    <a:pt x="18747" y="9579"/>
                    <a:pt x="18645" y="9579"/>
                  </a:cubicBezTo>
                  <a:cubicBezTo>
                    <a:pt x="18543" y="9665"/>
                    <a:pt x="18442" y="9836"/>
                    <a:pt x="18340" y="9922"/>
                  </a:cubicBezTo>
                  <a:cubicBezTo>
                    <a:pt x="18238" y="9922"/>
                    <a:pt x="18136" y="9836"/>
                    <a:pt x="18034" y="9922"/>
                  </a:cubicBezTo>
                  <a:cubicBezTo>
                    <a:pt x="17932" y="10008"/>
                    <a:pt x="17932" y="10265"/>
                    <a:pt x="17932" y="10350"/>
                  </a:cubicBezTo>
                  <a:cubicBezTo>
                    <a:pt x="17932" y="10436"/>
                    <a:pt x="18136" y="10608"/>
                    <a:pt x="18136" y="10693"/>
                  </a:cubicBezTo>
                  <a:cubicBezTo>
                    <a:pt x="18136" y="10865"/>
                    <a:pt x="17932" y="11036"/>
                    <a:pt x="17932" y="11208"/>
                  </a:cubicBezTo>
                  <a:cubicBezTo>
                    <a:pt x="17830" y="11293"/>
                    <a:pt x="17932" y="11465"/>
                    <a:pt x="18034" y="11550"/>
                  </a:cubicBezTo>
                  <a:cubicBezTo>
                    <a:pt x="18034" y="11636"/>
                    <a:pt x="18034" y="11893"/>
                    <a:pt x="18136" y="11979"/>
                  </a:cubicBezTo>
                  <a:cubicBezTo>
                    <a:pt x="18136" y="12065"/>
                    <a:pt x="18238" y="12236"/>
                    <a:pt x="18340" y="12236"/>
                  </a:cubicBezTo>
                  <a:cubicBezTo>
                    <a:pt x="18442" y="12322"/>
                    <a:pt x="18645" y="12150"/>
                    <a:pt x="18645" y="12236"/>
                  </a:cubicBezTo>
                  <a:cubicBezTo>
                    <a:pt x="18849" y="12236"/>
                    <a:pt x="18849" y="12579"/>
                    <a:pt x="18849" y="12665"/>
                  </a:cubicBezTo>
                  <a:cubicBezTo>
                    <a:pt x="18849" y="12750"/>
                    <a:pt x="18747" y="12922"/>
                    <a:pt x="18645" y="13008"/>
                  </a:cubicBezTo>
                  <a:cubicBezTo>
                    <a:pt x="18645" y="13093"/>
                    <a:pt x="18442" y="13179"/>
                    <a:pt x="18340" y="13265"/>
                  </a:cubicBezTo>
                  <a:cubicBezTo>
                    <a:pt x="18238" y="13265"/>
                    <a:pt x="18034" y="13093"/>
                    <a:pt x="17932" y="13179"/>
                  </a:cubicBezTo>
                  <a:cubicBezTo>
                    <a:pt x="17830" y="13265"/>
                    <a:pt x="17830" y="13608"/>
                    <a:pt x="17830" y="13779"/>
                  </a:cubicBezTo>
                  <a:cubicBezTo>
                    <a:pt x="17830" y="13950"/>
                    <a:pt x="17932" y="14208"/>
                    <a:pt x="17932" y="14293"/>
                  </a:cubicBezTo>
                  <a:cubicBezTo>
                    <a:pt x="17932" y="14379"/>
                    <a:pt x="17728" y="14550"/>
                    <a:pt x="17626" y="14550"/>
                  </a:cubicBezTo>
                  <a:cubicBezTo>
                    <a:pt x="17525" y="14550"/>
                    <a:pt x="17321" y="14550"/>
                    <a:pt x="17219" y="14550"/>
                  </a:cubicBezTo>
                  <a:cubicBezTo>
                    <a:pt x="17219" y="14550"/>
                    <a:pt x="17117" y="14465"/>
                    <a:pt x="17015" y="14550"/>
                  </a:cubicBezTo>
                  <a:cubicBezTo>
                    <a:pt x="17015" y="14550"/>
                    <a:pt x="16913" y="14722"/>
                    <a:pt x="16811" y="14808"/>
                  </a:cubicBezTo>
                  <a:cubicBezTo>
                    <a:pt x="16709" y="14893"/>
                    <a:pt x="16608" y="14979"/>
                    <a:pt x="16506" y="15065"/>
                  </a:cubicBezTo>
                  <a:cubicBezTo>
                    <a:pt x="16506" y="15150"/>
                    <a:pt x="16506" y="15236"/>
                    <a:pt x="16404" y="15322"/>
                  </a:cubicBezTo>
                  <a:cubicBezTo>
                    <a:pt x="16404" y="15408"/>
                    <a:pt x="16404" y="15408"/>
                    <a:pt x="16302" y="1549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D8B2B4E8-0B28-47F2-9E32-BDB9C21EBBF5}"/>
                </a:ext>
              </a:extLst>
            </p:cNvPr>
            <p:cNvSpPr/>
            <p:nvPr/>
          </p:nvSpPr>
          <p:spPr>
            <a:xfrm>
              <a:off x="3481612" y="586928"/>
              <a:ext cx="1514392" cy="1233801"/>
            </a:xfrm>
            <a:custGeom>
              <a:avLst/>
              <a:gdLst/>
              <a:ahLst/>
              <a:cxnLst>
                <a:cxn ang="0">
                  <a:pos x="wd2" y="hd2"/>
                </a:cxn>
                <a:cxn ang="5400000">
                  <a:pos x="wd2" y="hd2"/>
                </a:cxn>
                <a:cxn ang="10800000">
                  <a:pos x="wd2" y="hd2"/>
                </a:cxn>
                <a:cxn ang="16200000">
                  <a:pos x="wd2" y="hd2"/>
                </a:cxn>
              </a:cxnLst>
              <a:rect l="0" t="0" r="r" b="b"/>
              <a:pathLst>
                <a:path w="21577" h="21600" extrusionOk="0">
                  <a:moveTo>
                    <a:pt x="21507" y="6971"/>
                  </a:moveTo>
                  <a:cubicBezTo>
                    <a:pt x="21600" y="7086"/>
                    <a:pt x="21600" y="7314"/>
                    <a:pt x="21507" y="7429"/>
                  </a:cubicBezTo>
                  <a:cubicBezTo>
                    <a:pt x="21507" y="7543"/>
                    <a:pt x="21228" y="7657"/>
                    <a:pt x="21228" y="7771"/>
                  </a:cubicBezTo>
                  <a:cubicBezTo>
                    <a:pt x="21134" y="7886"/>
                    <a:pt x="21134" y="8114"/>
                    <a:pt x="21134" y="8229"/>
                  </a:cubicBezTo>
                  <a:cubicBezTo>
                    <a:pt x="21134" y="8343"/>
                    <a:pt x="21228" y="8457"/>
                    <a:pt x="21321" y="8571"/>
                  </a:cubicBezTo>
                  <a:cubicBezTo>
                    <a:pt x="21321" y="8686"/>
                    <a:pt x="21321" y="8914"/>
                    <a:pt x="21321" y="9029"/>
                  </a:cubicBezTo>
                  <a:cubicBezTo>
                    <a:pt x="21321" y="9143"/>
                    <a:pt x="21134" y="9257"/>
                    <a:pt x="21041" y="9371"/>
                  </a:cubicBezTo>
                  <a:cubicBezTo>
                    <a:pt x="20948" y="9486"/>
                    <a:pt x="20855" y="9600"/>
                    <a:pt x="20762" y="9600"/>
                  </a:cubicBezTo>
                  <a:cubicBezTo>
                    <a:pt x="20762" y="9714"/>
                    <a:pt x="20669" y="9943"/>
                    <a:pt x="20576" y="10057"/>
                  </a:cubicBezTo>
                  <a:cubicBezTo>
                    <a:pt x="20576" y="10171"/>
                    <a:pt x="20483" y="10286"/>
                    <a:pt x="20483" y="10400"/>
                  </a:cubicBezTo>
                  <a:cubicBezTo>
                    <a:pt x="20390" y="10400"/>
                    <a:pt x="20297" y="10286"/>
                    <a:pt x="20203" y="10286"/>
                  </a:cubicBezTo>
                  <a:cubicBezTo>
                    <a:pt x="20203" y="10286"/>
                    <a:pt x="20017" y="10400"/>
                    <a:pt x="20017" y="10514"/>
                  </a:cubicBezTo>
                  <a:cubicBezTo>
                    <a:pt x="19924" y="10514"/>
                    <a:pt x="19924" y="10743"/>
                    <a:pt x="19924" y="10971"/>
                  </a:cubicBezTo>
                  <a:cubicBezTo>
                    <a:pt x="19924" y="11086"/>
                    <a:pt x="20110" y="11200"/>
                    <a:pt x="20110" y="11314"/>
                  </a:cubicBezTo>
                  <a:cubicBezTo>
                    <a:pt x="20110" y="11543"/>
                    <a:pt x="20017" y="11771"/>
                    <a:pt x="20017" y="12000"/>
                  </a:cubicBezTo>
                  <a:cubicBezTo>
                    <a:pt x="20017" y="12000"/>
                    <a:pt x="19924" y="12229"/>
                    <a:pt x="19924" y="12343"/>
                  </a:cubicBezTo>
                  <a:cubicBezTo>
                    <a:pt x="19924" y="12457"/>
                    <a:pt x="19924" y="12800"/>
                    <a:pt x="19924" y="13029"/>
                  </a:cubicBezTo>
                  <a:cubicBezTo>
                    <a:pt x="20017" y="13143"/>
                    <a:pt x="20110" y="13486"/>
                    <a:pt x="20203" y="13600"/>
                  </a:cubicBezTo>
                  <a:cubicBezTo>
                    <a:pt x="20203" y="13714"/>
                    <a:pt x="20203" y="13943"/>
                    <a:pt x="20110" y="14057"/>
                  </a:cubicBezTo>
                  <a:cubicBezTo>
                    <a:pt x="20110" y="14171"/>
                    <a:pt x="19924" y="14171"/>
                    <a:pt x="19831" y="14171"/>
                  </a:cubicBezTo>
                  <a:cubicBezTo>
                    <a:pt x="19738" y="14286"/>
                    <a:pt x="19552" y="14171"/>
                    <a:pt x="19459" y="14171"/>
                  </a:cubicBezTo>
                  <a:cubicBezTo>
                    <a:pt x="19459" y="14171"/>
                    <a:pt x="19366" y="14286"/>
                    <a:pt x="19366" y="14286"/>
                  </a:cubicBezTo>
                  <a:cubicBezTo>
                    <a:pt x="19272" y="14286"/>
                    <a:pt x="19179" y="14286"/>
                    <a:pt x="19179" y="14286"/>
                  </a:cubicBezTo>
                  <a:cubicBezTo>
                    <a:pt x="19086" y="14286"/>
                    <a:pt x="19086" y="14057"/>
                    <a:pt x="18993" y="14057"/>
                  </a:cubicBezTo>
                  <a:cubicBezTo>
                    <a:pt x="18993" y="14057"/>
                    <a:pt x="18714" y="13943"/>
                    <a:pt x="18621" y="13943"/>
                  </a:cubicBezTo>
                  <a:cubicBezTo>
                    <a:pt x="18621" y="13943"/>
                    <a:pt x="18528" y="14171"/>
                    <a:pt x="18434" y="14171"/>
                  </a:cubicBezTo>
                  <a:cubicBezTo>
                    <a:pt x="18434" y="14286"/>
                    <a:pt x="18341" y="14514"/>
                    <a:pt x="18341" y="14514"/>
                  </a:cubicBezTo>
                  <a:cubicBezTo>
                    <a:pt x="18155" y="14629"/>
                    <a:pt x="17969" y="14514"/>
                    <a:pt x="17783" y="14514"/>
                  </a:cubicBezTo>
                  <a:cubicBezTo>
                    <a:pt x="17690" y="14514"/>
                    <a:pt x="17597" y="14743"/>
                    <a:pt x="17503" y="14743"/>
                  </a:cubicBezTo>
                  <a:cubicBezTo>
                    <a:pt x="17410" y="14743"/>
                    <a:pt x="17317" y="14743"/>
                    <a:pt x="17224" y="14743"/>
                  </a:cubicBezTo>
                  <a:cubicBezTo>
                    <a:pt x="17224" y="14857"/>
                    <a:pt x="17131" y="14971"/>
                    <a:pt x="17131" y="14971"/>
                  </a:cubicBezTo>
                  <a:cubicBezTo>
                    <a:pt x="17038" y="15200"/>
                    <a:pt x="17131" y="15429"/>
                    <a:pt x="17131" y="15657"/>
                  </a:cubicBezTo>
                  <a:cubicBezTo>
                    <a:pt x="17131" y="15771"/>
                    <a:pt x="17038" y="16114"/>
                    <a:pt x="17038" y="16229"/>
                  </a:cubicBezTo>
                  <a:cubicBezTo>
                    <a:pt x="17131" y="16343"/>
                    <a:pt x="17224" y="16457"/>
                    <a:pt x="17224" y="16457"/>
                  </a:cubicBezTo>
                  <a:cubicBezTo>
                    <a:pt x="17317" y="16571"/>
                    <a:pt x="17597" y="16571"/>
                    <a:pt x="17690" y="16686"/>
                  </a:cubicBezTo>
                  <a:cubicBezTo>
                    <a:pt x="17690" y="16800"/>
                    <a:pt x="17876" y="17029"/>
                    <a:pt x="17876" y="17257"/>
                  </a:cubicBezTo>
                  <a:cubicBezTo>
                    <a:pt x="17783" y="17371"/>
                    <a:pt x="17597" y="17371"/>
                    <a:pt x="17503" y="17371"/>
                  </a:cubicBezTo>
                  <a:cubicBezTo>
                    <a:pt x="17410" y="17371"/>
                    <a:pt x="17317" y="17257"/>
                    <a:pt x="17224" y="17257"/>
                  </a:cubicBezTo>
                  <a:cubicBezTo>
                    <a:pt x="17131" y="17257"/>
                    <a:pt x="16945" y="17257"/>
                    <a:pt x="16945" y="17371"/>
                  </a:cubicBezTo>
                  <a:cubicBezTo>
                    <a:pt x="16852" y="17371"/>
                    <a:pt x="16759" y="17486"/>
                    <a:pt x="16759" y="17600"/>
                  </a:cubicBezTo>
                  <a:cubicBezTo>
                    <a:pt x="16759" y="17714"/>
                    <a:pt x="16852" y="17829"/>
                    <a:pt x="16852" y="17943"/>
                  </a:cubicBezTo>
                  <a:cubicBezTo>
                    <a:pt x="16759" y="18057"/>
                    <a:pt x="16666" y="18057"/>
                    <a:pt x="16666" y="18171"/>
                  </a:cubicBezTo>
                  <a:cubicBezTo>
                    <a:pt x="16572" y="18286"/>
                    <a:pt x="16572" y="18514"/>
                    <a:pt x="16572" y="18629"/>
                  </a:cubicBezTo>
                  <a:cubicBezTo>
                    <a:pt x="16572" y="18743"/>
                    <a:pt x="16572" y="18857"/>
                    <a:pt x="16666" y="18857"/>
                  </a:cubicBezTo>
                  <a:cubicBezTo>
                    <a:pt x="16759" y="18971"/>
                    <a:pt x="16945" y="18857"/>
                    <a:pt x="17038" y="18857"/>
                  </a:cubicBezTo>
                  <a:cubicBezTo>
                    <a:pt x="17038" y="18971"/>
                    <a:pt x="17131" y="18971"/>
                    <a:pt x="17131" y="18971"/>
                  </a:cubicBezTo>
                  <a:cubicBezTo>
                    <a:pt x="17224" y="19086"/>
                    <a:pt x="17131" y="19314"/>
                    <a:pt x="17131" y="19314"/>
                  </a:cubicBezTo>
                  <a:cubicBezTo>
                    <a:pt x="17131" y="19429"/>
                    <a:pt x="17038" y="19543"/>
                    <a:pt x="16945" y="19657"/>
                  </a:cubicBezTo>
                  <a:cubicBezTo>
                    <a:pt x="16945" y="19771"/>
                    <a:pt x="16759" y="20000"/>
                    <a:pt x="16666" y="20000"/>
                  </a:cubicBezTo>
                  <a:cubicBezTo>
                    <a:pt x="16572" y="20000"/>
                    <a:pt x="16479" y="20000"/>
                    <a:pt x="16479" y="20000"/>
                  </a:cubicBezTo>
                  <a:cubicBezTo>
                    <a:pt x="16386" y="20114"/>
                    <a:pt x="16293" y="20343"/>
                    <a:pt x="16293" y="20457"/>
                  </a:cubicBezTo>
                  <a:cubicBezTo>
                    <a:pt x="16200" y="20571"/>
                    <a:pt x="16200" y="20800"/>
                    <a:pt x="16107" y="20914"/>
                  </a:cubicBezTo>
                  <a:cubicBezTo>
                    <a:pt x="16107" y="20914"/>
                    <a:pt x="15921" y="20800"/>
                    <a:pt x="15921" y="20914"/>
                  </a:cubicBezTo>
                  <a:cubicBezTo>
                    <a:pt x="15828" y="21029"/>
                    <a:pt x="15828" y="21257"/>
                    <a:pt x="15734" y="21486"/>
                  </a:cubicBezTo>
                  <a:cubicBezTo>
                    <a:pt x="15734" y="21486"/>
                    <a:pt x="15734" y="21600"/>
                    <a:pt x="15734" y="21600"/>
                  </a:cubicBezTo>
                  <a:cubicBezTo>
                    <a:pt x="15734" y="21600"/>
                    <a:pt x="15641" y="21600"/>
                    <a:pt x="15641" y="21600"/>
                  </a:cubicBezTo>
                  <a:cubicBezTo>
                    <a:pt x="15548" y="21600"/>
                    <a:pt x="15269" y="21600"/>
                    <a:pt x="15176" y="21486"/>
                  </a:cubicBezTo>
                  <a:cubicBezTo>
                    <a:pt x="15083" y="21371"/>
                    <a:pt x="15083" y="21029"/>
                    <a:pt x="14990" y="20914"/>
                  </a:cubicBezTo>
                  <a:cubicBezTo>
                    <a:pt x="14990" y="20800"/>
                    <a:pt x="14803" y="20686"/>
                    <a:pt x="14710" y="20571"/>
                  </a:cubicBezTo>
                  <a:cubicBezTo>
                    <a:pt x="14617" y="20457"/>
                    <a:pt x="14338" y="20457"/>
                    <a:pt x="14245" y="20343"/>
                  </a:cubicBezTo>
                  <a:cubicBezTo>
                    <a:pt x="14152" y="20229"/>
                    <a:pt x="14059" y="19886"/>
                    <a:pt x="13966" y="19771"/>
                  </a:cubicBezTo>
                  <a:cubicBezTo>
                    <a:pt x="13872" y="19771"/>
                    <a:pt x="13686" y="19771"/>
                    <a:pt x="13686" y="19657"/>
                  </a:cubicBezTo>
                  <a:cubicBezTo>
                    <a:pt x="13593" y="19543"/>
                    <a:pt x="13500" y="19200"/>
                    <a:pt x="13407" y="19086"/>
                  </a:cubicBezTo>
                  <a:cubicBezTo>
                    <a:pt x="13407" y="18971"/>
                    <a:pt x="13500" y="18629"/>
                    <a:pt x="13407" y="18514"/>
                  </a:cubicBezTo>
                  <a:cubicBezTo>
                    <a:pt x="13407" y="18400"/>
                    <a:pt x="13314" y="18171"/>
                    <a:pt x="13221" y="18057"/>
                  </a:cubicBezTo>
                  <a:cubicBezTo>
                    <a:pt x="13128" y="18057"/>
                    <a:pt x="12941" y="17714"/>
                    <a:pt x="12848" y="17714"/>
                  </a:cubicBezTo>
                  <a:cubicBezTo>
                    <a:pt x="12755" y="17714"/>
                    <a:pt x="12476" y="17829"/>
                    <a:pt x="12383" y="17943"/>
                  </a:cubicBezTo>
                  <a:cubicBezTo>
                    <a:pt x="12383" y="18057"/>
                    <a:pt x="12383" y="18171"/>
                    <a:pt x="12290" y="18286"/>
                  </a:cubicBezTo>
                  <a:cubicBezTo>
                    <a:pt x="12197" y="18286"/>
                    <a:pt x="12010" y="18286"/>
                    <a:pt x="11917" y="18286"/>
                  </a:cubicBezTo>
                  <a:cubicBezTo>
                    <a:pt x="11824" y="18286"/>
                    <a:pt x="11638" y="18286"/>
                    <a:pt x="11638" y="18286"/>
                  </a:cubicBezTo>
                  <a:cubicBezTo>
                    <a:pt x="11452" y="18286"/>
                    <a:pt x="11266" y="18743"/>
                    <a:pt x="11172" y="18743"/>
                  </a:cubicBezTo>
                  <a:cubicBezTo>
                    <a:pt x="10986" y="18743"/>
                    <a:pt x="10893" y="18286"/>
                    <a:pt x="10800" y="18286"/>
                  </a:cubicBezTo>
                  <a:cubicBezTo>
                    <a:pt x="10707" y="18171"/>
                    <a:pt x="10521" y="18171"/>
                    <a:pt x="10428" y="18286"/>
                  </a:cubicBezTo>
                  <a:cubicBezTo>
                    <a:pt x="10334" y="18286"/>
                    <a:pt x="10334" y="18743"/>
                    <a:pt x="10148" y="18743"/>
                  </a:cubicBezTo>
                  <a:cubicBezTo>
                    <a:pt x="10055" y="18743"/>
                    <a:pt x="9962" y="18400"/>
                    <a:pt x="9869" y="18286"/>
                  </a:cubicBezTo>
                  <a:cubicBezTo>
                    <a:pt x="9776" y="18286"/>
                    <a:pt x="9590" y="18286"/>
                    <a:pt x="9590" y="18171"/>
                  </a:cubicBezTo>
                  <a:cubicBezTo>
                    <a:pt x="9497" y="18171"/>
                    <a:pt x="9310" y="18057"/>
                    <a:pt x="9217" y="18057"/>
                  </a:cubicBezTo>
                  <a:cubicBezTo>
                    <a:pt x="9031" y="18057"/>
                    <a:pt x="8845" y="18286"/>
                    <a:pt x="8659" y="18171"/>
                  </a:cubicBezTo>
                  <a:cubicBezTo>
                    <a:pt x="8472" y="18171"/>
                    <a:pt x="8193" y="18057"/>
                    <a:pt x="8007" y="17943"/>
                  </a:cubicBezTo>
                  <a:cubicBezTo>
                    <a:pt x="7914" y="17829"/>
                    <a:pt x="7821" y="17371"/>
                    <a:pt x="7728" y="17257"/>
                  </a:cubicBezTo>
                  <a:cubicBezTo>
                    <a:pt x="7634" y="17257"/>
                    <a:pt x="7448" y="17257"/>
                    <a:pt x="7355" y="17143"/>
                  </a:cubicBezTo>
                  <a:cubicBezTo>
                    <a:pt x="7262" y="17143"/>
                    <a:pt x="7076" y="16800"/>
                    <a:pt x="6983" y="16800"/>
                  </a:cubicBezTo>
                  <a:cubicBezTo>
                    <a:pt x="6983" y="16800"/>
                    <a:pt x="6890" y="16914"/>
                    <a:pt x="6890" y="16914"/>
                  </a:cubicBezTo>
                  <a:cubicBezTo>
                    <a:pt x="6890" y="17029"/>
                    <a:pt x="6797" y="17257"/>
                    <a:pt x="6703" y="17257"/>
                  </a:cubicBezTo>
                  <a:cubicBezTo>
                    <a:pt x="6703" y="17257"/>
                    <a:pt x="6517" y="17257"/>
                    <a:pt x="6424" y="17257"/>
                  </a:cubicBezTo>
                  <a:cubicBezTo>
                    <a:pt x="6331" y="17143"/>
                    <a:pt x="6145" y="16914"/>
                    <a:pt x="5959" y="16800"/>
                  </a:cubicBezTo>
                  <a:cubicBezTo>
                    <a:pt x="5866" y="16800"/>
                    <a:pt x="5679" y="16800"/>
                    <a:pt x="5586" y="16800"/>
                  </a:cubicBezTo>
                  <a:cubicBezTo>
                    <a:pt x="5586" y="16800"/>
                    <a:pt x="5400" y="16686"/>
                    <a:pt x="5307" y="16686"/>
                  </a:cubicBezTo>
                  <a:cubicBezTo>
                    <a:pt x="5214" y="16686"/>
                    <a:pt x="5028" y="16686"/>
                    <a:pt x="4934" y="16686"/>
                  </a:cubicBezTo>
                  <a:cubicBezTo>
                    <a:pt x="4841" y="16686"/>
                    <a:pt x="4748" y="16914"/>
                    <a:pt x="4655" y="16914"/>
                  </a:cubicBezTo>
                  <a:cubicBezTo>
                    <a:pt x="4562" y="17029"/>
                    <a:pt x="4190" y="17257"/>
                    <a:pt x="4003" y="17257"/>
                  </a:cubicBezTo>
                  <a:cubicBezTo>
                    <a:pt x="3910" y="17257"/>
                    <a:pt x="3817" y="17143"/>
                    <a:pt x="3817" y="17143"/>
                  </a:cubicBezTo>
                  <a:cubicBezTo>
                    <a:pt x="3724" y="17143"/>
                    <a:pt x="3538" y="17029"/>
                    <a:pt x="3445" y="17029"/>
                  </a:cubicBezTo>
                  <a:cubicBezTo>
                    <a:pt x="3352" y="16914"/>
                    <a:pt x="2979" y="16800"/>
                    <a:pt x="2886" y="16800"/>
                  </a:cubicBezTo>
                  <a:cubicBezTo>
                    <a:pt x="2793" y="16800"/>
                    <a:pt x="2700" y="16800"/>
                    <a:pt x="2607" y="16800"/>
                  </a:cubicBezTo>
                  <a:cubicBezTo>
                    <a:pt x="2607" y="16686"/>
                    <a:pt x="2514" y="16457"/>
                    <a:pt x="2421" y="16457"/>
                  </a:cubicBezTo>
                  <a:cubicBezTo>
                    <a:pt x="2421" y="16343"/>
                    <a:pt x="2328" y="16343"/>
                    <a:pt x="2234" y="16229"/>
                  </a:cubicBezTo>
                  <a:cubicBezTo>
                    <a:pt x="2328" y="16229"/>
                    <a:pt x="2328" y="16114"/>
                    <a:pt x="2328" y="16000"/>
                  </a:cubicBezTo>
                  <a:cubicBezTo>
                    <a:pt x="2421" y="16000"/>
                    <a:pt x="2328" y="15771"/>
                    <a:pt x="2328" y="15657"/>
                  </a:cubicBezTo>
                  <a:cubicBezTo>
                    <a:pt x="2421" y="15543"/>
                    <a:pt x="2607" y="15657"/>
                    <a:pt x="2700" y="15657"/>
                  </a:cubicBezTo>
                  <a:cubicBezTo>
                    <a:pt x="2793" y="15657"/>
                    <a:pt x="2793" y="15886"/>
                    <a:pt x="2793" y="15886"/>
                  </a:cubicBezTo>
                  <a:cubicBezTo>
                    <a:pt x="2886" y="16000"/>
                    <a:pt x="2979" y="16000"/>
                    <a:pt x="3072" y="15886"/>
                  </a:cubicBezTo>
                  <a:cubicBezTo>
                    <a:pt x="3166" y="15771"/>
                    <a:pt x="3166" y="15543"/>
                    <a:pt x="3072" y="15429"/>
                  </a:cubicBezTo>
                  <a:cubicBezTo>
                    <a:pt x="3072" y="15314"/>
                    <a:pt x="2886" y="15314"/>
                    <a:pt x="2886" y="15200"/>
                  </a:cubicBezTo>
                  <a:cubicBezTo>
                    <a:pt x="2793" y="15086"/>
                    <a:pt x="2793" y="14857"/>
                    <a:pt x="2793" y="14743"/>
                  </a:cubicBezTo>
                  <a:cubicBezTo>
                    <a:pt x="2700" y="14629"/>
                    <a:pt x="2607" y="14286"/>
                    <a:pt x="2514" y="14171"/>
                  </a:cubicBezTo>
                  <a:cubicBezTo>
                    <a:pt x="2514" y="13943"/>
                    <a:pt x="2421" y="13486"/>
                    <a:pt x="2514" y="13257"/>
                  </a:cubicBezTo>
                  <a:cubicBezTo>
                    <a:pt x="2607" y="13143"/>
                    <a:pt x="2793" y="13143"/>
                    <a:pt x="2886" y="13029"/>
                  </a:cubicBezTo>
                  <a:cubicBezTo>
                    <a:pt x="2886" y="12914"/>
                    <a:pt x="2979" y="12686"/>
                    <a:pt x="2979" y="12571"/>
                  </a:cubicBezTo>
                  <a:cubicBezTo>
                    <a:pt x="2979" y="12457"/>
                    <a:pt x="2886" y="12114"/>
                    <a:pt x="2793" y="12114"/>
                  </a:cubicBezTo>
                  <a:cubicBezTo>
                    <a:pt x="2700" y="12000"/>
                    <a:pt x="2607" y="12114"/>
                    <a:pt x="2514" y="12114"/>
                  </a:cubicBezTo>
                  <a:cubicBezTo>
                    <a:pt x="2421" y="12114"/>
                    <a:pt x="2328" y="11886"/>
                    <a:pt x="2328" y="11771"/>
                  </a:cubicBezTo>
                  <a:cubicBezTo>
                    <a:pt x="2234" y="11657"/>
                    <a:pt x="2328" y="11429"/>
                    <a:pt x="2328" y="11314"/>
                  </a:cubicBezTo>
                  <a:cubicBezTo>
                    <a:pt x="2328" y="11200"/>
                    <a:pt x="2328" y="10971"/>
                    <a:pt x="2328" y="10857"/>
                  </a:cubicBezTo>
                  <a:cubicBezTo>
                    <a:pt x="2328" y="10629"/>
                    <a:pt x="2234" y="10286"/>
                    <a:pt x="2328" y="10171"/>
                  </a:cubicBezTo>
                  <a:cubicBezTo>
                    <a:pt x="2421" y="10171"/>
                    <a:pt x="2700" y="10171"/>
                    <a:pt x="2700" y="10171"/>
                  </a:cubicBezTo>
                  <a:cubicBezTo>
                    <a:pt x="2793" y="10057"/>
                    <a:pt x="2793" y="9600"/>
                    <a:pt x="2700" y="9600"/>
                  </a:cubicBezTo>
                  <a:cubicBezTo>
                    <a:pt x="2700" y="9486"/>
                    <a:pt x="2607" y="9714"/>
                    <a:pt x="2514" y="9714"/>
                  </a:cubicBezTo>
                  <a:cubicBezTo>
                    <a:pt x="2421" y="9714"/>
                    <a:pt x="2234" y="9714"/>
                    <a:pt x="2234" y="9600"/>
                  </a:cubicBezTo>
                  <a:cubicBezTo>
                    <a:pt x="2141" y="9600"/>
                    <a:pt x="2234" y="9371"/>
                    <a:pt x="2234" y="9257"/>
                  </a:cubicBezTo>
                  <a:cubicBezTo>
                    <a:pt x="2328" y="9143"/>
                    <a:pt x="2607" y="9029"/>
                    <a:pt x="2700" y="8914"/>
                  </a:cubicBezTo>
                  <a:cubicBezTo>
                    <a:pt x="2700" y="8914"/>
                    <a:pt x="2793" y="8686"/>
                    <a:pt x="2793" y="8571"/>
                  </a:cubicBezTo>
                  <a:cubicBezTo>
                    <a:pt x="2793" y="8457"/>
                    <a:pt x="2793" y="8114"/>
                    <a:pt x="2700" y="8000"/>
                  </a:cubicBezTo>
                  <a:cubicBezTo>
                    <a:pt x="2607" y="7886"/>
                    <a:pt x="2421" y="7771"/>
                    <a:pt x="2328" y="7657"/>
                  </a:cubicBezTo>
                  <a:cubicBezTo>
                    <a:pt x="2328" y="7657"/>
                    <a:pt x="2421" y="7429"/>
                    <a:pt x="2328" y="7314"/>
                  </a:cubicBezTo>
                  <a:cubicBezTo>
                    <a:pt x="2328" y="7086"/>
                    <a:pt x="2234" y="6743"/>
                    <a:pt x="2141" y="6514"/>
                  </a:cubicBezTo>
                  <a:cubicBezTo>
                    <a:pt x="2048" y="6514"/>
                    <a:pt x="1862" y="6400"/>
                    <a:pt x="1769" y="6286"/>
                  </a:cubicBezTo>
                  <a:cubicBezTo>
                    <a:pt x="1676" y="6171"/>
                    <a:pt x="1583" y="5829"/>
                    <a:pt x="1583" y="5714"/>
                  </a:cubicBezTo>
                  <a:cubicBezTo>
                    <a:pt x="1490" y="5486"/>
                    <a:pt x="1303" y="5257"/>
                    <a:pt x="1210" y="5143"/>
                  </a:cubicBezTo>
                  <a:cubicBezTo>
                    <a:pt x="1024" y="5029"/>
                    <a:pt x="838" y="5029"/>
                    <a:pt x="745" y="4914"/>
                  </a:cubicBezTo>
                  <a:cubicBezTo>
                    <a:pt x="652" y="4914"/>
                    <a:pt x="466" y="4686"/>
                    <a:pt x="372" y="4571"/>
                  </a:cubicBezTo>
                  <a:cubicBezTo>
                    <a:pt x="279" y="4571"/>
                    <a:pt x="93" y="4457"/>
                    <a:pt x="0" y="4457"/>
                  </a:cubicBezTo>
                  <a:cubicBezTo>
                    <a:pt x="186" y="4229"/>
                    <a:pt x="466" y="3886"/>
                    <a:pt x="559" y="3657"/>
                  </a:cubicBezTo>
                  <a:cubicBezTo>
                    <a:pt x="652" y="3429"/>
                    <a:pt x="838" y="2971"/>
                    <a:pt x="838" y="2743"/>
                  </a:cubicBezTo>
                  <a:cubicBezTo>
                    <a:pt x="931" y="2629"/>
                    <a:pt x="1024" y="2400"/>
                    <a:pt x="1024" y="2286"/>
                  </a:cubicBezTo>
                  <a:cubicBezTo>
                    <a:pt x="1117" y="2171"/>
                    <a:pt x="1210" y="2057"/>
                    <a:pt x="1303" y="2057"/>
                  </a:cubicBezTo>
                  <a:cubicBezTo>
                    <a:pt x="1397" y="2057"/>
                    <a:pt x="1490" y="2171"/>
                    <a:pt x="1583" y="2286"/>
                  </a:cubicBezTo>
                  <a:cubicBezTo>
                    <a:pt x="1583" y="2286"/>
                    <a:pt x="1583" y="2400"/>
                    <a:pt x="1583" y="2514"/>
                  </a:cubicBezTo>
                  <a:cubicBezTo>
                    <a:pt x="1676" y="2514"/>
                    <a:pt x="1862" y="2514"/>
                    <a:pt x="1862" y="2629"/>
                  </a:cubicBezTo>
                  <a:cubicBezTo>
                    <a:pt x="1955" y="2629"/>
                    <a:pt x="2141" y="2857"/>
                    <a:pt x="2234" y="2743"/>
                  </a:cubicBezTo>
                  <a:cubicBezTo>
                    <a:pt x="2234" y="2743"/>
                    <a:pt x="2234" y="2514"/>
                    <a:pt x="2234" y="2400"/>
                  </a:cubicBezTo>
                  <a:cubicBezTo>
                    <a:pt x="2141" y="2286"/>
                    <a:pt x="2141" y="1943"/>
                    <a:pt x="2048" y="1829"/>
                  </a:cubicBezTo>
                  <a:cubicBezTo>
                    <a:pt x="1955" y="1829"/>
                    <a:pt x="1862" y="1829"/>
                    <a:pt x="1862" y="1829"/>
                  </a:cubicBezTo>
                  <a:cubicBezTo>
                    <a:pt x="1769" y="1829"/>
                    <a:pt x="1676" y="1486"/>
                    <a:pt x="1583" y="1486"/>
                  </a:cubicBezTo>
                  <a:cubicBezTo>
                    <a:pt x="1583" y="1371"/>
                    <a:pt x="1397" y="1371"/>
                    <a:pt x="1397" y="1371"/>
                  </a:cubicBezTo>
                  <a:cubicBezTo>
                    <a:pt x="1303" y="1257"/>
                    <a:pt x="1303" y="1029"/>
                    <a:pt x="1210" y="914"/>
                  </a:cubicBezTo>
                  <a:cubicBezTo>
                    <a:pt x="1210" y="914"/>
                    <a:pt x="1303" y="686"/>
                    <a:pt x="1303" y="571"/>
                  </a:cubicBezTo>
                  <a:cubicBezTo>
                    <a:pt x="1397" y="457"/>
                    <a:pt x="1583" y="343"/>
                    <a:pt x="1583" y="114"/>
                  </a:cubicBezTo>
                  <a:cubicBezTo>
                    <a:pt x="1676" y="114"/>
                    <a:pt x="1676" y="0"/>
                    <a:pt x="1676" y="0"/>
                  </a:cubicBezTo>
                  <a:cubicBezTo>
                    <a:pt x="1769" y="0"/>
                    <a:pt x="1862" y="0"/>
                    <a:pt x="1862" y="114"/>
                  </a:cubicBezTo>
                  <a:cubicBezTo>
                    <a:pt x="1955" y="229"/>
                    <a:pt x="2048" y="457"/>
                    <a:pt x="2141" y="571"/>
                  </a:cubicBezTo>
                  <a:cubicBezTo>
                    <a:pt x="2234" y="571"/>
                    <a:pt x="2421" y="686"/>
                    <a:pt x="2514" y="571"/>
                  </a:cubicBezTo>
                  <a:cubicBezTo>
                    <a:pt x="2607" y="571"/>
                    <a:pt x="2607" y="343"/>
                    <a:pt x="2700" y="229"/>
                  </a:cubicBezTo>
                  <a:cubicBezTo>
                    <a:pt x="2793" y="114"/>
                    <a:pt x="2979" y="114"/>
                    <a:pt x="3166" y="114"/>
                  </a:cubicBezTo>
                  <a:cubicBezTo>
                    <a:pt x="3259" y="114"/>
                    <a:pt x="3445" y="114"/>
                    <a:pt x="3445" y="114"/>
                  </a:cubicBezTo>
                  <a:cubicBezTo>
                    <a:pt x="3538" y="343"/>
                    <a:pt x="3538" y="571"/>
                    <a:pt x="3538" y="686"/>
                  </a:cubicBezTo>
                  <a:cubicBezTo>
                    <a:pt x="3631" y="686"/>
                    <a:pt x="3817" y="686"/>
                    <a:pt x="3910" y="686"/>
                  </a:cubicBezTo>
                  <a:cubicBezTo>
                    <a:pt x="4003" y="800"/>
                    <a:pt x="4003" y="1143"/>
                    <a:pt x="4003" y="1143"/>
                  </a:cubicBezTo>
                  <a:cubicBezTo>
                    <a:pt x="4097" y="1257"/>
                    <a:pt x="4283" y="1371"/>
                    <a:pt x="4283" y="1257"/>
                  </a:cubicBezTo>
                  <a:cubicBezTo>
                    <a:pt x="4376" y="1257"/>
                    <a:pt x="4283" y="1029"/>
                    <a:pt x="4376" y="1029"/>
                  </a:cubicBezTo>
                  <a:cubicBezTo>
                    <a:pt x="4469" y="914"/>
                    <a:pt x="4562" y="1029"/>
                    <a:pt x="4655" y="1143"/>
                  </a:cubicBezTo>
                  <a:cubicBezTo>
                    <a:pt x="4655" y="1257"/>
                    <a:pt x="4655" y="1371"/>
                    <a:pt x="4748" y="1486"/>
                  </a:cubicBezTo>
                  <a:cubicBezTo>
                    <a:pt x="4748" y="1600"/>
                    <a:pt x="4934" y="1600"/>
                    <a:pt x="5028" y="1600"/>
                  </a:cubicBezTo>
                  <a:cubicBezTo>
                    <a:pt x="5028" y="1714"/>
                    <a:pt x="5028" y="1943"/>
                    <a:pt x="5121" y="2171"/>
                  </a:cubicBezTo>
                  <a:cubicBezTo>
                    <a:pt x="5121" y="2286"/>
                    <a:pt x="5307" y="2629"/>
                    <a:pt x="5400" y="2629"/>
                  </a:cubicBezTo>
                  <a:cubicBezTo>
                    <a:pt x="5400" y="2629"/>
                    <a:pt x="5772" y="2514"/>
                    <a:pt x="5959" y="2400"/>
                  </a:cubicBezTo>
                  <a:cubicBezTo>
                    <a:pt x="5959" y="2400"/>
                    <a:pt x="6145" y="2400"/>
                    <a:pt x="6145" y="2400"/>
                  </a:cubicBezTo>
                  <a:cubicBezTo>
                    <a:pt x="6331" y="2400"/>
                    <a:pt x="6517" y="2400"/>
                    <a:pt x="6703" y="2400"/>
                  </a:cubicBezTo>
                  <a:cubicBezTo>
                    <a:pt x="6703" y="2514"/>
                    <a:pt x="6890" y="2514"/>
                    <a:pt x="6983" y="2400"/>
                  </a:cubicBezTo>
                  <a:cubicBezTo>
                    <a:pt x="7076" y="2400"/>
                    <a:pt x="7169" y="2286"/>
                    <a:pt x="7262" y="2171"/>
                  </a:cubicBezTo>
                  <a:cubicBezTo>
                    <a:pt x="7355" y="2171"/>
                    <a:pt x="7634" y="2171"/>
                    <a:pt x="7728" y="2171"/>
                  </a:cubicBezTo>
                  <a:cubicBezTo>
                    <a:pt x="7821" y="2286"/>
                    <a:pt x="8007" y="2400"/>
                    <a:pt x="8100" y="2514"/>
                  </a:cubicBezTo>
                  <a:cubicBezTo>
                    <a:pt x="8100" y="2514"/>
                    <a:pt x="8100" y="2743"/>
                    <a:pt x="8100" y="2743"/>
                  </a:cubicBezTo>
                  <a:cubicBezTo>
                    <a:pt x="8007" y="2857"/>
                    <a:pt x="7914" y="2743"/>
                    <a:pt x="7821" y="2743"/>
                  </a:cubicBezTo>
                  <a:cubicBezTo>
                    <a:pt x="7821" y="2857"/>
                    <a:pt x="7821" y="3086"/>
                    <a:pt x="7728" y="3086"/>
                  </a:cubicBezTo>
                  <a:cubicBezTo>
                    <a:pt x="7728" y="3200"/>
                    <a:pt x="7448" y="3200"/>
                    <a:pt x="7448" y="3200"/>
                  </a:cubicBezTo>
                  <a:cubicBezTo>
                    <a:pt x="7355" y="3314"/>
                    <a:pt x="7448" y="3543"/>
                    <a:pt x="7448" y="3657"/>
                  </a:cubicBezTo>
                  <a:cubicBezTo>
                    <a:pt x="7448" y="3886"/>
                    <a:pt x="7541" y="4114"/>
                    <a:pt x="7634" y="4114"/>
                  </a:cubicBezTo>
                  <a:cubicBezTo>
                    <a:pt x="7728" y="4229"/>
                    <a:pt x="7821" y="4229"/>
                    <a:pt x="7914" y="4114"/>
                  </a:cubicBezTo>
                  <a:cubicBezTo>
                    <a:pt x="8007" y="4114"/>
                    <a:pt x="7914" y="3657"/>
                    <a:pt x="8007" y="3543"/>
                  </a:cubicBezTo>
                  <a:cubicBezTo>
                    <a:pt x="8007" y="3429"/>
                    <a:pt x="8286" y="3657"/>
                    <a:pt x="8379" y="3657"/>
                  </a:cubicBezTo>
                  <a:cubicBezTo>
                    <a:pt x="8472" y="3657"/>
                    <a:pt x="8752" y="3429"/>
                    <a:pt x="8845" y="3543"/>
                  </a:cubicBezTo>
                  <a:cubicBezTo>
                    <a:pt x="8938" y="3543"/>
                    <a:pt x="9031" y="3771"/>
                    <a:pt x="9124" y="3886"/>
                  </a:cubicBezTo>
                  <a:cubicBezTo>
                    <a:pt x="9124" y="3886"/>
                    <a:pt x="9310" y="3886"/>
                    <a:pt x="9310" y="4000"/>
                  </a:cubicBezTo>
                  <a:cubicBezTo>
                    <a:pt x="9403" y="4000"/>
                    <a:pt x="9403" y="4229"/>
                    <a:pt x="9497" y="4343"/>
                  </a:cubicBezTo>
                  <a:cubicBezTo>
                    <a:pt x="9590" y="4343"/>
                    <a:pt x="9776" y="4457"/>
                    <a:pt x="9776" y="4343"/>
                  </a:cubicBezTo>
                  <a:cubicBezTo>
                    <a:pt x="9869" y="4229"/>
                    <a:pt x="9776" y="3886"/>
                    <a:pt x="9776" y="3771"/>
                  </a:cubicBezTo>
                  <a:cubicBezTo>
                    <a:pt x="9776" y="3657"/>
                    <a:pt x="9869" y="3543"/>
                    <a:pt x="9962" y="3543"/>
                  </a:cubicBezTo>
                  <a:cubicBezTo>
                    <a:pt x="10055" y="3543"/>
                    <a:pt x="10241" y="3657"/>
                    <a:pt x="10241" y="3886"/>
                  </a:cubicBezTo>
                  <a:cubicBezTo>
                    <a:pt x="10334" y="3886"/>
                    <a:pt x="10334" y="4114"/>
                    <a:pt x="10334" y="4229"/>
                  </a:cubicBezTo>
                  <a:cubicBezTo>
                    <a:pt x="10241" y="4343"/>
                    <a:pt x="10241" y="4457"/>
                    <a:pt x="10241" y="4457"/>
                  </a:cubicBezTo>
                  <a:cubicBezTo>
                    <a:pt x="10241" y="4571"/>
                    <a:pt x="10241" y="4686"/>
                    <a:pt x="10334" y="4800"/>
                  </a:cubicBezTo>
                  <a:cubicBezTo>
                    <a:pt x="10428" y="4800"/>
                    <a:pt x="10521" y="4686"/>
                    <a:pt x="10614" y="4686"/>
                  </a:cubicBezTo>
                  <a:cubicBezTo>
                    <a:pt x="10614" y="4571"/>
                    <a:pt x="10614" y="4457"/>
                    <a:pt x="10707" y="4457"/>
                  </a:cubicBezTo>
                  <a:cubicBezTo>
                    <a:pt x="10707" y="4343"/>
                    <a:pt x="10893" y="4343"/>
                    <a:pt x="10893" y="4457"/>
                  </a:cubicBezTo>
                  <a:cubicBezTo>
                    <a:pt x="10986" y="4457"/>
                    <a:pt x="10986" y="4686"/>
                    <a:pt x="10986" y="4800"/>
                  </a:cubicBezTo>
                  <a:cubicBezTo>
                    <a:pt x="10986" y="4914"/>
                    <a:pt x="10986" y="5143"/>
                    <a:pt x="10986" y="5143"/>
                  </a:cubicBezTo>
                  <a:cubicBezTo>
                    <a:pt x="11079" y="5257"/>
                    <a:pt x="11172" y="5029"/>
                    <a:pt x="11266" y="5029"/>
                  </a:cubicBezTo>
                  <a:cubicBezTo>
                    <a:pt x="11359" y="5029"/>
                    <a:pt x="11545" y="5029"/>
                    <a:pt x="11638" y="5029"/>
                  </a:cubicBezTo>
                  <a:cubicBezTo>
                    <a:pt x="11731" y="5029"/>
                    <a:pt x="11824" y="4914"/>
                    <a:pt x="11824" y="4800"/>
                  </a:cubicBezTo>
                  <a:cubicBezTo>
                    <a:pt x="11917" y="4686"/>
                    <a:pt x="11824" y="4457"/>
                    <a:pt x="11824" y="4343"/>
                  </a:cubicBezTo>
                  <a:cubicBezTo>
                    <a:pt x="11917" y="4229"/>
                    <a:pt x="12103" y="4229"/>
                    <a:pt x="12103" y="4229"/>
                  </a:cubicBezTo>
                  <a:cubicBezTo>
                    <a:pt x="12290" y="4229"/>
                    <a:pt x="12476" y="4457"/>
                    <a:pt x="12569" y="4457"/>
                  </a:cubicBezTo>
                  <a:cubicBezTo>
                    <a:pt x="12662" y="4571"/>
                    <a:pt x="12848" y="4914"/>
                    <a:pt x="13034" y="4914"/>
                  </a:cubicBezTo>
                  <a:cubicBezTo>
                    <a:pt x="13034" y="5029"/>
                    <a:pt x="13221" y="5029"/>
                    <a:pt x="13314" y="5029"/>
                  </a:cubicBezTo>
                  <a:cubicBezTo>
                    <a:pt x="13407" y="5029"/>
                    <a:pt x="13593" y="4914"/>
                    <a:pt x="13686" y="4914"/>
                  </a:cubicBezTo>
                  <a:cubicBezTo>
                    <a:pt x="13779" y="4914"/>
                    <a:pt x="13872" y="4914"/>
                    <a:pt x="13966" y="4914"/>
                  </a:cubicBezTo>
                  <a:cubicBezTo>
                    <a:pt x="14059" y="4914"/>
                    <a:pt x="14245" y="5143"/>
                    <a:pt x="14338" y="5143"/>
                  </a:cubicBezTo>
                  <a:cubicBezTo>
                    <a:pt x="14431" y="5257"/>
                    <a:pt x="14617" y="5257"/>
                    <a:pt x="14710" y="5257"/>
                  </a:cubicBezTo>
                  <a:cubicBezTo>
                    <a:pt x="14803" y="5143"/>
                    <a:pt x="14803" y="4914"/>
                    <a:pt x="14803" y="4800"/>
                  </a:cubicBezTo>
                  <a:cubicBezTo>
                    <a:pt x="14897" y="4800"/>
                    <a:pt x="15083" y="4914"/>
                    <a:pt x="15083" y="4914"/>
                  </a:cubicBezTo>
                  <a:cubicBezTo>
                    <a:pt x="15176" y="5029"/>
                    <a:pt x="15362" y="5143"/>
                    <a:pt x="15362" y="5257"/>
                  </a:cubicBezTo>
                  <a:cubicBezTo>
                    <a:pt x="15548" y="5257"/>
                    <a:pt x="15734" y="5257"/>
                    <a:pt x="15734" y="5257"/>
                  </a:cubicBezTo>
                  <a:cubicBezTo>
                    <a:pt x="15828" y="5143"/>
                    <a:pt x="15734" y="4800"/>
                    <a:pt x="15734" y="4686"/>
                  </a:cubicBezTo>
                  <a:cubicBezTo>
                    <a:pt x="15828" y="4571"/>
                    <a:pt x="16014" y="4686"/>
                    <a:pt x="16107" y="4686"/>
                  </a:cubicBezTo>
                  <a:cubicBezTo>
                    <a:pt x="16293" y="4686"/>
                    <a:pt x="16479" y="4800"/>
                    <a:pt x="16572" y="4800"/>
                  </a:cubicBezTo>
                  <a:cubicBezTo>
                    <a:pt x="16666" y="4800"/>
                    <a:pt x="16945" y="4686"/>
                    <a:pt x="17038" y="4686"/>
                  </a:cubicBezTo>
                  <a:cubicBezTo>
                    <a:pt x="17131" y="4686"/>
                    <a:pt x="17224" y="4457"/>
                    <a:pt x="17317" y="4457"/>
                  </a:cubicBezTo>
                  <a:cubicBezTo>
                    <a:pt x="17410" y="4457"/>
                    <a:pt x="17690" y="4457"/>
                    <a:pt x="17783" y="4457"/>
                  </a:cubicBezTo>
                  <a:cubicBezTo>
                    <a:pt x="17969" y="4457"/>
                    <a:pt x="18155" y="4571"/>
                    <a:pt x="18341" y="4686"/>
                  </a:cubicBezTo>
                  <a:cubicBezTo>
                    <a:pt x="18434" y="4686"/>
                    <a:pt x="18528" y="4800"/>
                    <a:pt x="18528" y="4914"/>
                  </a:cubicBezTo>
                  <a:cubicBezTo>
                    <a:pt x="18621" y="4914"/>
                    <a:pt x="18714" y="4914"/>
                    <a:pt x="18714" y="4914"/>
                  </a:cubicBezTo>
                  <a:cubicBezTo>
                    <a:pt x="18807" y="4914"/>
                    <a:pt x="18900" y="4686"/>
                    <a:pt x="18993" y="4686"/>
                  </a:cubicBezTo>
                  <a:cubicBezTo>
                    <a:pt x="19086" y="4686"/>
                    <a:pt x="19179" y="4686"/>
                    <a:pt x="19272" y="4686"/>
                  </a:cubicBezTo>
                  <a:cubicBezTo>
                    <a:pt x="19366" y="4686"/>
                    <a:pt x="19459" y="4914"/>
                    <a:pt x="19459" y="5029"/>
                  </a:cubicBezTo>
                  <a:cubicBezTo>
                    <a:pt x="19552" y="5143"/>
                    <a:pt x="19645" y="5371"/>
                    <a:pt x="19645" y="5486"/>
                  </a:cubicBezTo>
                  <a:cubicBezTo>
                    <a:pt x="19738" y="5714"/>
                    <a:pt x="20110" y="5714"/>
                    <a:pt x="20203" y="5714"/>
                  </a:cubicBezTo>
                  <a:cubicBezTo>
                    <a:pt x="20297" y="5714"/>
                    <a:pt x="20483" y="5714"/>
                    <a:pt x="20576" y="5714"/>
                  </a:cubicBezTo>
                  <a:cubicBezTo>
                    <a:pt x="20576" y="5714"/>
                    <a:pt x="20669" y="5486"/>
                    <a:pt x="20762" y="5486"/>
                  </a:cubicBezTo>
                  <a:cubicBezTo>
                    <a:pt x="20855" y="5486"/>
                    <a:pt x="20948" y="5600"/>
                    <a:pt x="21041" y="5600"/>
                  </a:cubicBezTo>
                  <a:cubicBezTo>
                    <a:pt x="21041" y="5600"/>
                    <a:pt x="21041" y="5600"/>
                    <a:pt x="21134" y="5600"/>
                  </a:cubicBezTo>
                  <a:cubicBezTo>
                    <a:pt x="21041" y="5714"/>
                    <a:pt x="21041" y="5829"/>
                    <a:pt x="21041" y="5829"/>
                  </a:cubicBezTo>
                  <a:cubicBezTo>
                    <a:pt x="20948" y="6057"/>
                    <a:pt x="21041" y="6286"/>
                    <a:pt x="21134" y="6400"/>
                  </a:cubicBezTo>
                  <a:cubicBezTo>
                    <a:pt x="21134" y="6514"/>
                    <a:pt x="21321" y="6514"/>
                    <a:pt x="21321" y="6514"/>
                  </a:cubicBezTo>
                  <a:cubicBezTo>
                    <a:pt x="21414" y="6629"/>
                    <a:pt x="21507" y="6857"/>
                    <a:pt x="21507" y="69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73F40363-A58F-4D37-922B-13FD6AB4AA1E}"/>
                </a:ext>
              </a:extLst>
            </p:cNvPr>
            <p:cNvSpPr/>
            <p:nvPr/>
          </p:nvSpPr>
          <p:spPr>
            <a:xfrm>
              <a:off x="3481612" y="586928"/>
              <a:ext cx="1514392" cy="1233801"/>
            </a:xfrm>
            <a:custGeom>
              <a:avLst/>
              <a:gdLst/>
              <a:ahLst/>
              <a:cxnLst>
                <a:cxn ang="0">
                  <a:pos x="wd2" y="hd2"/>
                </a:cxn>
                <a:cxn ang="5400000">
                  <a:pos x="wd2" y="hd2"/>
                </a:cxn>
                <a:cxn ang="10800000">
                  <a:pos x="wd2" y="hd2"/>
                </a:cxn>
                <a:cxn ang="16200000">
                  <a:pos x="wd2" y="hd2"/>
                </a:cxn>
              </a:cxnLst>
              <a:rect l="0" t="0" r="r" b="b"/>
              <a:pathLst>
                <a:path w="21577" h="21600" extrusionOk="0">
                  <a:moveTo>
                    <a:pt x="21507" y="6971"/>
                  </a:moveTo>
                  <a:cubicBezTo>
                    <a:pt x="21600" y="7086"/>
                    <a:pt x="21600" y="7314"/>
                    <a:pt x="21507" y="7429"/>
                  </a:cubicBezTo>
                  <a:cubicBezTo>
                    <a:pt x="21507" y="7543"/>
                    <a:pt x="21228" y="7657"/>
                    <a:pt x="21228" y="7771"/>
                  </a:cubicBezTo>
                  <a:cubicBezTo>
                    <a:pt x="21134" y="7886"/>
                    <a:pt x="21134" y="8114"/>
                    <a:pt x="21134" y="8229"/>
                  </a:cubicBezTo>
                  <a:cubicBezTo>
                    <a:pt x="21134" y="8343"/>
                    <a:pt x="21228" y="8457"/>
                    <a:pt x="21321" y="8571"/>
                  </a:cubicBezTo>
                  <a:cubicBezTo>
                    <a:pt x="21321" y="8686"/>
                    <a:pt x="21321" y="8914"/>
                    <a:pt x="21321" y="9029"/>
                  </a:cubicBezTo>
                  <a:cubicBezTo>
                    <a:pt x="21321" y="9143"/>
                    <a:pt x="21134" y="9257"/>
                    <a:pt x="21041" y="9371"/>
                  </a:cubicBezTo>
                  <a:cubicBezTo>
                    <a:pt x="20948" y="9486"/>
                    <a:pt x="20855" y="9600"/>
                    <a:pt x="20762" y="9600"/>
                  </a:cubicBezTo>
                  <a:cubicBezTo>
                    <a:pt x="20762" y="9714"/>
                    <a:pt x="20669" y="9943"/>
                    <a:pt x="20576" y="10057"/>
                  </a:cubicBezTo>
                  <a:cubicBezTo>
                    <a:pt x="20576" y="10171"/>
                    <a:pt x="20483" y="10286"/>
                    <a:pt x="20483" y="10400"/>
                  </a:cubicBezTo>
                  <a:cubicBezTo>
                    <a:pt x="20390" y="10400"/>
                    <a:pt x="20297" y="10286"/>
                    <a:pt x="20203" y="10286"/>
                  </a:cubicBezTo>
                  <a:cubicBezTo>
                    <a:pt x="20203" y="10286"/>
                    <a:pt x="20017" y="10400"/>
                    <a:pt x="20017" y="10514"/>
                  </a:cubicBezTo>
                  <a:cubicBezTo>
                    <a:pt x="19924" y="10514"/>
                    <a:pt x="19924" y="10743"/>
                    <a:pt x="19924" y="10971"/>
                  </a:cubicBezTo>
                  <a:cubicBezTo>
                    <a:pt x="19924" y="11086"/>
                    <a:pt x="20110" y="11200"/>
                    <a:pt x="20110" y="11314"/>
                  </a:cubicBezTo>
                  <a:cubicBezTo>
                    <a:pt x="20110" y="11543"/>
                    <a:pt x="20017" y="11771"/>
                    <a:pt x="20017" y="12000"/>
                  </a:cubicBezTo>
                  <a:cubicBezTo>
                    <a:pt x="20017" y="12000"/>
                    <a:pt x="19924" y="12229"/>
                    <a:pt x="19924" y="12343"/>
                  </a:cubicBezTo>
                  <a:cubicBezTo>
                    <a:pt x="19924" y="12457"/>
                    <a:pt x="19924" y="12800"/>
                    <a:pt x="19924" y="13029"/>
                  </a:cubicBezTo>
                  <a:cubicBezTo>
                    <a:pt x="20017" y="13143"/>
                    <a:pt x="20110" y="13486"/>
                    <a:pt x="20203" y="13600"/>
                  </a:cubicBezTo>
                  <a:cubicBezTo>
                    <a:pt x="20203" y="13714"/>
                    <a:pt x="20203" y="13943"/>
                    <a:pt x="20110" y="14057"/>
                  </a:cubicBezTo>
                  <a:cubicBezTo>
                    <a:pt x="20110" y="14171"/>
                    <a:pt x="19924" y="14171"/>
                    <a:pt x="19831" y="14171"/>
                  </a:cubicBezTo>
                  <a:cubicBezTo>
                    <a:pt x="19738" y="14286"/>
                    <a:pt x="19552" y="14171"/>
                    <a:pt x="19459" y="14171"/>
                  </a:cubicBezTo>
                  <a:cubicBezTo>
                    <a:pt x="19459" y="14171"/>
                    <a:pt x="19366" y="14286"/>
                    <a:pt x="19366" y="14286"/>
                  </a:cubicBezTo>
                  <a:cubicBezTo>
                    <a:pt x="19272" y="14286"/>
                    <a:pt x="19179" y="14286"/>
                    <a:pt x="19179" y="14286"/>
                  </a:cubicBezTo>
                  <a:cubicBezTo>
                    <a:pt x="19086" y="14286"/>
                    <a:pt x="19086" y="14057"/>
                    <a:pt x="18993" y="14057"/>
                  </a:cubicBezTo>
                  <a:cubicBezTo>
                    <a:pt x="18993" y="14057"/>
                    <a:pt x="18714" y="13943"/>
                    <a:pt x="18621" y="13943"/>
                  </a:cubicBezTo>
                  <a:cubicBezTo>
                    <a:pt x="18621" y="13943"/>
                    <a:pt x="18528" y="14171"/>
                    <a:pt x="18434" y="14171"/>
                  </a:cubicBezTo>
                  <a:cubicBezTo>
                    <a:pt x="18434" y="14286"/>
                    <a:pt x="18341" y="14514"/>
                    <a:pt x="18341" y="14514"/>
                  </a:cubicBezTo>
                  <a:cubicBezTo>
                    <a:pt x="18155" y="14629"/>
                    <a:pt x="17969" y="14514"/>
                    <a:pt x="17783" y="14514"/>
                  </a:cubicBezTo>
                  <a:cubicBezTo>
                    <a:pt x="17690" y="14514"/>
                    <a:pt x="17597" y="14743"/>
                    <a:pt x="17503" y="14743"/>
                  </a:cubicBezTo>
                  <a:cubicBezTo>
                    <a:pt x="17410" y="14743"/>
                    <a:pt x="17317" y="14743"/>
                    <a:pt x="17224" y="14743"/>
                  </a:cubicBezTo>
                  <a:cubicBezTo>
                    <a:pt x="17224" y="14857"/>
                    <a:pt x="17131" y="14971"/>
                    <a:pt x="17131" y="14971"/>
                  </a:cubicBezTo>
                  <a:cubicBezTo>
                    <a:pt x="17038" y="15200"/>
                    <a:pt x="17131" y="15429"/>
                    <a:pt x="17131" y="15657"/>
                  </a:cubicBezTo>
                  <a:cubicBezTo>
                    <a:pt x="17131" y="15771"/>
                    <a:pt x="17038" y="16114"/>
                    <a:pt x="17038" y="16229"/>
                  </a:cubicBezTo>
                  <a:cubicBezTo>
                    <a:pt x="17131" y="16343"/>
                    <a:pt x="17224" y="16457"/>
                    <a:pt x="17224" y="16457"/>
                  </a:cubicBezTo>
                  <a:cubicBezTo>
                    <a:pt x="17317" y="16571"/>
                    <a:pt x="17597" y="16571"/>
                    <a:pt x="17690" y="16686"/>
                  </a:cubicBezTo>
                  <a:cubicBezTo>
                    <a:pt x="17690" y="16800"/>
                    <a:pt x="17876" y="17029"/>
                    <a:pt x="17876" y="17257"/>
                  </a:cubicBezTo>
                  <a:cubicBezTo>
                    <a:pt x="17783" y="17371"/>
                    <a:pt x="17597" y="17371"/>
                    <a:pt x="17503" y="17371"/>
                  </a:cubicBezTo>
                  <a:cubicBezTo>
                    <a:pt x="17410" y="17371"/>
                    <a:pt x="17317" y="17257"/>
                    <a:pt x="17224" y="17257"/>
                  </a:cubicBezTo>
                  <a:cubicBezTo>
                    <a:pt x="17131" y="17257"/>
                    <a:pt x="16945" y="17257"/>
                    <a:pt x="16945" y="17371"/>
                  </a:cubicBezTo>
                  <a:cubicBezTo>
                    <a:pt x="16852" y="17371"/>
                    <a:pt x="16759" y="17486"/>
                    <a:pt x="16759" y="17600"/>
                  </a:cubicBezTo>
                  <a:cubicBezTo>
                    <a:pt x="16759" y="17714"/>
                    <a:pt x="16852" y="17829"/>
                    <a:pt x="16852" y="17943"/>
                  </a:cubicBezTo>
                  <a:cubicBezTo>
                    <a:pt x="16759" y="18057"/>
                    <a:pt x="16666" y="18057"/>
                    <a:pt x="16666" y="18171"/>
                  </a:cubicBezTo>
                  <a:cubicBezTo>
                    <a:pt x="16572" y="18286"/>
                    <a:pt x="16572" y="18514"/>
                    <a:pt x="16572" y="18629"/>
                  </a:cubicBezTo>
                  <a:cubicBezTo>
                    <a:pt x="16572" y="18743"/>
                    <a:pt x="16572" y="18857"/>
                    <a:pt x="16666" y="18857"/>
                  </a:cubicBezTo>
                  <a:cubicBezTo>
                    <a:pt x="16759" y="18971"/>
                    <a:pt x="16945" y="18857"/>
                    <a:pt x="17038" y="18857"/>
                  </a:cubicBezTo>
                  <a:cubicBezTo>
                    <a:pt x="17038" y="18971"/>
                    <a:pt x="17131" y="18971"/>
                    <a:pt x="17131" y="18971"/>
                  </a:cubicBezTo>
                  <a:cubicBezTo>
                    <a:pt x="17224" y="19086"/>
                    <a:pt x="17131" y="19314"/>
                    <a:pt x="17131" y="19314"/>
                  </a:cubicBezTo>
                  <a:cubicBezTo>
                    <a:pt x="17131" y="19429"/>
                    <a:pt x="17038" y="19543"/>
                    <a:pt x="16945" y="19657"/>
                  </a:cubicBezTo>
                  <a:cubicBezTo>
                    <a:pt x="16945" y="19771"/>
                    <a:pt x="16759" y="20000"/>
                    <a:pt x="16666" y="20000"/>
                  </a:cubicBezTo>
                  <a:cubicBezTo>
                    <a:pt x="16572" y="20000"/>
                    <a:pt x="16479" y="20000"/>
                    <a:pt x="16479" y="20000"/>
                  </a:cubicBezTo>
                  <a:cubicBezTo>
                    <a:pt x="16386" y="20114"/>
                    <a:pt x="16293" y="20343"/>
                    <a:pt x="16293" y="20457"/>
                  </a:cubicBezTo>
                  <a:cubicBezTo>
                    <a:pt x="16200" y="20571"/>
                    <a:pt x="16200" y="20800"/>
                    <a:pt x="16107" y="20914"/>
                  </a:cubicBezTo>
                  <a:cubicBezTo>
                    <a:pt x="16107" y="20914"/>
                    <a:pt x="15921" y="20800"/>
                    <a:pt x="15921" y="20914"/>
                  </a:cubicBezTo>
                  <a:cubicBezTo>
                    <a:pt x="15828" y="21029"/>
                    <a:pt x="15828" y="21257"/>
                    <a:pt x="15734" y="21486"/>
                  </a:cubicBezTo>
                  <a:cubicBezTo>
                    <a:pt x="15734" y="21486"/>
                    <a:pt x="15734" y="21600"/>
                    <a:pt x="15734" y="21600"/>
                  </a:cubicBezTo>
                  <a:cubicBezTo>
                    <a:pt x="15734" y="21600"/>
                    <a:pt x="15641" y="21600"/>
                    <a:pt x="15641" y="21600"/>
                  </a:cubicBezTo>
                  <a:cubicBezTo>
                    <a:pt x="15548" y="21600"/>
                    <a:pt x="15269" y="21600"/>
                    <a:pt x="15176" y="21486"/>
                  </a:cubicBezTo>
                  <a:cubicBezTo>
                    <a:pt x="15083" y="21371"/>
                    <a:pt x="15083" y="21029"/>
                    <a:pt x="14990" y="20914"/>
                  </a:cubicBezTo>
                  <a:cubicBezTo>
                    <a:pt x="14990" y="20800"/>
                    <a:pt x="14803" y="20686"/>
                    <a:pt x="14710" y="20571"/>
                  </a:cubicBezTo>
                  <a:cubicBezTo>
                    <a:pt x="14617" y="20457"/>
                    <a:pt x="14338" y="20457"/>
                    <a:pt x="14245" y="20343"/>
                  </a:cubicBezTo>
                  <a:cubicBezTo>
                    <a:pt x="14152" y="20229"/>
                    <a:pt x="14059" y="19886"/>
                    <a:pt x="13966" y="19771"/>
                  </a:cubicBezTo>
                  <a:cubicBezTo>
                    <a:pt x="13872" y="19771"/>
                    <a:pt x="13686" y="19771"/>
                    <a:pt x="13686" y="19657"/>
                  </a:cubicBezTo>
                  <a:cubicBezTo>
                    <a:pt x="13593" y="19543"/>
                    <a:pt x="13500" y="19200"/>
                    <a:pt x="13407" y="19086"/>
                  </a:cubicBezTo>
                  <a:cubicBezTo>
                    <a:pt x="13407" y="18971"/>
                    <a:pt x="13500" y="18629"/>
                    <a:pt x="13407" y="18514"/>
                  </a:cubicBezTo>
                  <a:cubicBezTo>
                    <a:pt x="13407" y="18400"/>
                    <a:pt x="13314" y="18171"/>
                    <a:pt x="13221" y="18057"/>
                  </a:cubicBezTo>
                  <a:cubicBezTo>
                    <a:pt x="13128" y="18057"/>
                    <a:pt x="12941" y="17714"/>
                    <a:pt x="12848" y="17714"/>
                  </a:cubicBezTo>
                  <a:cubicBezTo>
                    <a:pt x="12755" y="17714"/>
                    <a:pt x="12476" y="17829"/>
                    <a:pt x="12383" y="17943"/>
                  </a:cubicBezTo>
                  <a:cubicBezTo>
                    <a:pt x="12383" y="18057"/>
                    <a:pt x="12383" y="18171"/>
                    <a:pt x="12290" y="18286"/>
                  </a:cubicBezTo>
                  <a:cubicBezTo>
                    <a:pt x="12197" y="18286"/>
                    <a:pt x="12010" y="18286"/>
                    <a:pt x="11917" y="18286"/>
                  </a:cubicBezTo>
                  <a:cubicBezTo>
                    <a:pt x="11824" y="18286"/>
                    <a:pt x="11638" y="18286"/>
                    <a:pt x="11638" y="18286"/>
                  </a:cubicBezTo>
                  <a:cubicBezTo>
                    <a:pt x="11452" y="18286"/>
                    <a:pt x="11266" y="18743"/>
                    <a:pt x="11172" y="18743"/>
                  </a:cubicBezTo>
                  <a:cubicBezTo>
                    <a:pt x="10986" y="18743"/>
                    <a:pt x="10893" y="18286"/>
                    <a:pt x="10800" y="18286"/>
                  </a:cubicBezTo>
                  <a:cubicBezTo>
                    <a:pt x="10707" y="18171"/>
                    <a:pt x="10521" y="18171"/>
                    <a:pt x="10428" y="18286"/>
                  </a:cubicBezTo>
                  <a:cubicBezTo>
                    <a:pt x="10334" y="18286"/>
                    <a:pt x="10334" y="18743"/>
                    <a:pt x="10148" y="18743"/>
                  </a:cubicBezTo>
                  <a:cubicBezTo>
                    <a:pt x="10055" y="18743"/>
                    <a:pt x="9962" y="18400"/>
                    <a:pt x="9869" y="18286"/>
                  </a:cubicBezTo>
                  <a:cubicBezTo>
                    <a:pt x="9776" y="18286"/>
                    <a:pt x="9590" y="18286"/>
                    <a:pt x="9590" y="18171"/>
                  </a:cubicBezTo>
                  <a:cubicBezTo>
                    <a:pt x="9497" y="18171"/>
                    <a:pt x="9310" y="18057"/>
                    <a:pt x="9217" y="18057"/>
                  </a:cubicBezTo>
                  <a:cubicBezTo>
                    <a:pt x="9031" y="18057"/>
                    <a:pt x="8845" y="18286"/>
                    <a:pt x="8659" y="18171"/>
                  </a:cubicBezTo>
                  <a:cubicBezTo>
                    <a:pt x="8472" y="18171"/>
                    <a:pt x="8193" y="18057"/>
                    <a:pt x="8007" y="17943"/>
                  </a:cubicBezTo>
                  <a:cubicBezTo>
                    <a:pt x="7914" y="17829"/>
                    <a:pt x="7821" y="17371"/>
                    <a:pt x="7728" y="17257"/>
                  </a:cubicBezTo>
                  <a:cubicBezTo>
                    <a:pt x="7634" y="17257"/>
                    <a:pt x="7448" y="17257"/>
                    <a:pt x="7355" y="17143"/>
                  </a:cubicBezTo>
                  <a:cubicBezTo>
                    <a:pt x="7262" y="17143"/>
                    <a:pt x="7076" y="16800"/>
                    <a:pt x="6983" y="16800"/>
                  </a:cubicBezTo>
                  <a:cubicBezTo>
                    <a:pt x="6983" y="16800"/>
                    <a:pt x="6890" y="16914"/>
                    <a:pt x="6890" y="16914"/>
                  </a:cubicBezTo>
                  <a:cubicBezTo>
                    <a:pt x="6890" y="17029"/>
                    <a:pt x="6797" y="17257"/>
                    <a:pt x="6703" y="17257"/>
                  </a:cubicBezTo>
                  <a:cubicBezTo>
                    <a:pt x="6703" y="17257"/>
                    <a:pt x="6517" y="17257"/>
                    <a:pt x="6424" y="17257"/>
                  </a:cubicBezTo>
                  <a:cubicBezTo>
                    <a:pt x="6331" y="17143"/>
                    <a:pt x="6145" y="16914"/>
                    <a:pt x="5959" y="16800"/>
                  </a:cubicBezTo>
                  <a:cubicBezTo>
                    <a:pt x="5866" y="16800"/>
                    <a:pt x="5679" y="16800"/>
                    <a:pt x="5586" y="16800"/>
                  </a:cubicBezTo>
                  <a:cubicBezTo>
                    <a:pt x="5586" y="16800"/>
                    <a:pt x="5400" y="16686"/>
                    <a:pt x="5307" y="16686"/>
                  </a:cubicBezTo>
                  <a:cubicBezTo>
                    <a:pt x="5214" y="16686"/>
                    <a:pt x="5028" y="16686"/>
                    <a:pt x="4934" y="16686"/>
                  </a:cubicBezTo>
                  <a:cubicBezTo>
                    <a:pt x="4841" y="16686"/>
                    <a:pt x="4748" y="16914"/>
                    <a:pt x="4655" y="16914"/>
                  </a:cubicBezTo>
                  <a:cubicBezTo>
                    <a:pt x="4562" y="17029"/>
                    <a:pt x="4190" y="17257"/>
                    <a:pt x="4003" y="17257"/>
                  </a:cubicBezTo>
                  <a:cubicBezTo>
                    <a:pt x="3910" y="17257"/>
                    <a:pt x="3817" y="17143"/>
                    <a:pt x="3817" y="17143"/>
                  </a:cubicBezTo>
                  <a:cubicBezTo>
                    <a:pt x="3724" y="17143"/>
                    <a:pt x="3538" y="17029"/>
                    <a:pt x="3445" y="17029"/>
                  </a:cubicBezTo>
                  <a:cubicBezTo>
                    <a:pt x="3352" y="16914"/>
                    <a:pt x="2979" y="16800"/>
                    <a:pt x="2886" y="16800"/>
                  </a:cubicBezTo>
                  <a:cubicBezTo>
                    <a:pt x="2793" y="16800"/>
                    <a:pt x="2700" y="16800"/>
                    <a:pt x="2607" y="16800"/>
                  </a:cubicBezTo>
                  <a:cubicBezTo>
                    <a:pt x="2607" y="16686"/>
                    <a:pt x="2514" y="16457"/>
                    <a:pt x="2421" y="16457"/>
                  </a:cubicBezTo>
                  <a:cubicBezTo>
                    <a:pt x="2421" y="16343"/>
                    <a:pt x="2328" y="16343"/>
                    <a:pt x="2234" y="16229"/>
                  </a:cubicBezTo>
                  <a:cubicBezTo>
                    <a:pt x="2328" y="16229"/>
                    <a:pt x="2328" y="16114"/>
                    <a:pt x="2328" y="16000"/>
                  </a:cubicBezTo>
                  <a:cubicBezTo>
                    <a:pt x="2421" y="16000"/>
                    <a:pt x="2328" y="15771"/>
                    <a:pt x="2328" y="15657"/>
                  </a:cubicBezTo>
                  <a:cubicBezTo>
                    <a:pt x="2421" y="15543"/>
                    <a:pt x="2607" y="15657"/>
                    <a:pt x="2700" y="15657"/>
                  </a:cubicBezTo>
                  <a:cubicBezTo>
                    <a:pt x="2793" y="15657"/>
                    <a:pt x="2793" y="15886"/>
                    <a:pt x="2793" y="15886"/>
                  </a:cubicBezTo>
                  <a:cubicBezTo>
                    <a:pt x="2886" y="16000"/>
                    <a:pt x="2979" y="16000"/>
                    <a:pt x="3072" y="15886"/>
                  </a:cubicBezTo>
                  <a:cubicBezTo>
                    <a:pt x="3166" y="15771"/>
                    <a:pt x="3166" y="15543"/>
                    <a:pt x="3072" y="15429"/>
                  </a:cubicBezTo>
                  <a:cubicBezTo>
                    <a:pt x="3072" y="15314"/>
                    <a:pt x="2886" y="15314"/>
                    <a:pt x="2886" y="15200"/>
                  </a:cubicBezTo>
                  <a:cubicBezTo>
                    <a:pt x="2793" y="15086"/>
                    <a:pt x="2793" y="14857"/>
                    <a:pt x="2793" y="14743"/>
                  </a:cubicBezTo>
                  <a:cubicBezTo>
                    <a:pt x="2700" y="14629"/>
                    <a:pt x="2607" y="14286"/>
                    <a:pt x="2514" y="14171"/>
                  </a:cubicBezTo>
                  <a:cubicBezTo>
                    <a:pt x="2514" y="13943"/>
                    <a:pt x="2421" y="13486"/>
                    <a:pt x="2514" y="13257"/>
                  </a:cubicBezTo>
                  <a:cubicBezTo>
                    <a:pt x="2607" y="13143"/>
                    <a:pt x="2793" y="13143"/>
                    <a:pt x="2886" y="13029"/>
                  </a:cubicBezTo>
                  <a:cubicBezTo>
                    <a:pt x="2886" y="12914"/>
                    <a:pt x="2979" y="12686"/>
                    <a:pt x="2979" y="12571"/>
                  </a:cubicBezTo>
                  <a:cubicBezTo>
                    <a:pt x="2979" y="12457"/>
                    <a:pt x="2886" y="12114"/>
                    <a:pt x="2793" y="12114"/>
                  </a:cubicBezTo>
                  <a:cubicBezTo>
                    <a:pt x="2700" y="12000"/>
                    <a:pt x="2607" y="12114"/>
                    <a:pt x="2514" y="12114"/>
                  </a:cubicBezTo>
                  <a:cubicBezTo>
                    <a:pt x="2421" y="12114"/>
                    <a:pt x="2328" y="11886"/>
                    <a:pt x="2328" y="11771"/>
                  </a:cubicBezTo>
                  <a:cubicBezTo>
                    <a:pt x="2234" y="11657"/>
                    <a:pt x="2328" y="11429"/>
                    <a:pt x="2328" y="11314"/>
                  </a:cubicBezTo>
                  <a:cubicBezTo>
                    <a:pt x="2328" y="11200"/>
                    <a:pt x="2328" y="10971"/>
                    <a:pt x="2328" y="10857"/>
                  </a:cubicBezTo>
                  <a:cubicBezTo>
                    <a:pt x="2328" y="10629"/>
                    <a:pt x="2234" y="10286"/>
                    <a:pt x="2328" y="10171"/>
                  </a:cubicBezTo>
                  <a:cubicBezTo>
                    <a:pt x="2421" y="10171"/>
                    <a:pt x="2700" y="10171"/>
                    <a:pt x="2700" y="10171"/>
                  </a:cubicBezTo>
                  <a:cubicBezTo>
                    <a:pt x="2793" y="10057"/>
                    <a:pt x="2793" y="9600"/>
                    <a:pt x="2700" y="9600"/>
                  </a:cubicBezTo>
                  <a:cubicBezTo>
                    <a:pt x="2700" y="9486"/>
                    <a:pt x="2607" y="9714"/>
                    <a:pt x="2514" y="9714"/>
                  </a:cubicBezTo>
                  <a:cubicBezTo>
                    <a:pt x="2421" y="9714"/>
                    <a:pt x="2234" y="9714"/>
                    <a:pt x="2234" y="9600"/>
                  </a:cubicBezTo>
                  <a:cubicBezTo>
                    <a:pt x="2141" y="9600"/>
                    <a:pt x="2234" y="9371"/>
                    <a:pt x="2234" y="9257"/>
                  </a:cubicBezTo>
                  <a:cubicBezTo>
                    <a:pt x="2328" y="9143"/>
                    <a:pt x="2607" y="9029"/>
                    <a:pt x="2700" y="8914"/>
                  </a:cubicBezTo>
                  <a:cubicBezTo>
                    <a:pt x="2700" y="8914"/>
                    <a:pt x="2793" y="8686"/>
                    <a:pt x="2793" y="8571"/>
                  </a:cubicBezTo>
                  <a:cubicBezTo>
                    <a:pt x="2793" y="8457"/>
                    <a:pt x="2793" y="8114"/>
                    <a:pt x="2700" y="8000"/>
                  </a:cubicBezTo>
                  <a:cubicBezTo>
                    <a:pt x="2607" y="7886"/>
                    <a:pt x="2421" y="7771"/>
                    <a:pt x="2328" y="7657"/>
                  </a:cubicBezTo>
                  <a:cubicBezTo>
                    <a:pt x="2328" y="7657"/>
                    <a:pt x="2421" y="7429"/>
                    <a:pt x="2328" y="7314"/>
                  </a:cubicBezTo>
                  <a:cubicBezTo>
                    <a:pt x="2328" y="7086"/>
                    <a:pt x="2234" y="6743"/>
                    <a:pt x="2141" y="6514"/>
                  </a:cubicBezTo>
                  <a:cubicBezTo>
                    <a:pt x="2048" y="6514"/>
                    <a:pt x="1862" y="6400"/>
                    <a:pt x="1769" y="6286"/>
                  </a:cubicBezTo>
                  <a:cubicBezTo>
                    <a:pt x="1676" y="6171"/>
                    <a:pt x="1583" y="5829"/>
                    <a:pt x="1583" y="5714"/>
                  </a:cubicBezTo>
                  <a:cubicBezTo>
                    <a:pt x="1490" y="5486"/>
                    <a:pt x="1303" y="5257"/>
                    <a:pt x="1210" y="5143"/>
                  </a:cubicBezTo>
                  <a:cubicBezTo>
                    <a:pt x="1024" y="5029"/>
                    <a:pt x="838" y="5029"/>
                    <a:pt x="745" y="4914"/>
                  </a:cubicBezTo>
                  <a:cubicBezTo>
                    <a:pt x="652" y="4914"/>
                    <a:pt x="466" y="4686"/>
                    <a:pt x="372" y="4571"/>
                  </a:cubicBezTo>
                  <a:cubicBezTo>
                    <a:pt x="279" y="4571"/>
                    <a:pt x="93" y="4457"/>
                    <a:pt x="0" y="4457"/>
                  </a:cubicBezTo>
                  <a:cubicBezTo>
                    <a:pt x="186" y="4229"/>
                    <a:pt x="466" y="3886"/>
                    <a:pt x="559" y="3657"/>
                  </a:cubicBezTo>
                  <a:cubicBezTo>
                    <a:pt x="652" y="3429"/>
                    <a:pt x="838" y="2971"/>
                    <a:pt x="838" y="2743"/>
                  </a:cubicBezTo>
                  <a:cubicBezTo>
                    <a:pt x="931" y="2629"/>
                    <a:pt x="1024" y="2400"/>
                    <a:pt x="1024" y="2286"/>
                  </a:cubicBezTo>
                  <a:cubicBezTo>
                    <a:pt x="1117" y="2171"/>
                    <a:pt x="1210" y="2057"/>
                    <a:pt x="1303" y="2057"/>
                  </a:cubicBezTo>
                  <a:cubicBezTo>
                    <a:pt x="1397" y="2057"/>
                    <a:pt x="1490" y="2171"/>
                    <a:pt x="1583" y="2286"/>
                  </a:cubicBezTo>
                  <a:cubicBezTo>
                    <a:pt x="1583" y="2286"/>
                    <a:pt x="1583" y="2400"/>
                    <a:pt x="1583" y="2514"/>
                  </a:cubicBezTo>
                  <a:cubicBezTo>
                    <a:pt x="1676" y="2514"/>
                    <a:pt x="1862" y="2514"/>
                    <a:pt x="1862" y="2629"/>
                  </a:cubicBezTo>
                  <a:cubicBezTo>
                    <a:pt x="1955" y="2629"/>
                    <a:pt x="2141" y="2857"/>
                    <a:pt x="2234" y="2743"/>
                  </a:cubicBezTo>
                  <a:cubicBezTo>
                    <a:pt x="2234" y="2743"/>
                    <a:pt x="2234" y="2514"/>
                    <a:pt x="2234" y="2400"/>
                  </a:cubicBezTo>
                  <a:cubicBezTo>
                    <a:pt x="2141" y="2286"/>
                    <a:pt x="2141" y="1943"/>
                    <a:pt x="2048" y="1829"/>
                  </a:cubicBezTo>
                  <a:cubicBezTo>
                    <a:pt x="1955" y="1829"/>
                    <a:pt x="1862" y="1829"/>
                    <a:pt x="1862" y="1829"/>
                  </a:cubicBezTo>
                  <a:cubicBezTo>
                    <a:pt x="1769" y="1829"/>
                    <a:pt x="1676" y="1486"/>
                    <a:pt x="1583" y="1486"/>
                  </a:cubicBezTo>
                  <a:cubicBezTo>
                    <a:pt x="1583" y="1371"/>
                    <a:pt x="1397" y="1371"/>
                    <a:pt x="1397" y="1371"/>
                  </a:cubicBezTo>
                  <a:cubicBezTo>
                    <a:pt x="1303" y="1257"/>
                    <a:pt x="1303" y="1029"/>
                    <a:pt x="1210" y="914"/>
                  </a:cubicBezTo>
                  <a:cubicBezTo>
                    <a:pt x="1210" y="914"/>
                    <a:pt x="1303" y="686"/>
                    <a:pt x="1303" y="571"/>
                  </a:cubicBezTo>
                  <a:cubicBezTo>
                    <a:pt x="1397" y="457"/>
                    <a:pt x="1583" y="343"/>
                    <a:pt x="1583" y="114"/>
                  </a:cubicBezTo>
                  <a:cubicBezTo>
                    <a:pt x="1676" y="114"/>
                    <a:pt x="1676" y="0"/>
                    <a:pt x="1676" y="0"/>
                  </a:cubicBezTo>
                  <a:cubicBezTo>
                    <a:pt x="1769" y="0"/>
                    <a:pt x="1862" y="0"/>
                    <a:pt x="1862" y="114"/>
                  </a:cubicBezTo>
                  <a:cubicBezTo>
                    <a:pt x="1955" y="229"/>
                    <a:pt x="2048" y="457"/>
                    <a:pt x="2141" y="571"/>
                  </a:cubicBezTo>
                  <a:cubicBezTo>
                    <a:pt x="2234" y="571"/>
                    <a:pt x="2421" y="686"/>
                    <a:pt x="2514" y="571"/>
                  </a:cubicBezTo>
                  <a:cubicBezTo>
                    <a:pt x="2607" y="571"/>
                    <a:pt x="2607" y="343"/>
                    <a:pt x="2700" y="229"/>
                  </a:cubicBezTo>
                  <a:cubicBezTo>
                    <a:pt x="2793" y="114"/>
                    <a:pt x="2979" y="114"/>
                    <a:pt x="3166" y="114"/>
                  </a:cubicBezTo>
                  <a:cubicBezTo>
                    <a:pt x="3259" y="114"/>
                    <a:pt x="3445" y="114"/>
                    <a:pt x="3445" y="114"/>
                  </a:cubicBezTo>
                  <a:cubicBezTo>
                    <a:pt x="3538" y="343"/>
                    <a:pt x="3538" y="571"/>
                    <a:pt x="3538" y="686"/>
                  </a:cubicBezTo>
                  <a:cubicBezTo>
                    <a:pt x="3631" y="686"/>
                    <a:pt x="3817" y="686"/>
                    <a:pt x="3910" y="686"/>
                  </a:cubicBezTo>
                  <a:cubicBezTo>
                    <a:pt x="4003" y="800"/>
                    <a:pt x="4003" y="1143"/>
                    <a:pt x="4003" y="1143"/>
                  </a:cubicBezTo>
                  <a:cubicBezTo>
                    <a:pt x="4097" y="1257"/>
                    <a:pt x="4283" y="1371"/>
                    <a:pt x="4283" y="1257"/>
                  </a:cubicBezTo>
                  <a:cubicBezTo>
                    <a:pt x="4376" y="1257"/>
                    <a:pt x="4283" y="1029"/>
                    <a:pt x="4376" y="1029"/>
                  </a:cubicBezTo>
                  <a:cubicBezTo>
                    <a:pt x="4469" y="914"/>
                    <a:pt x="4562" y="1029"/>
                    <a:pt x="4655" y="1143"/>
                  </a:cubicBezTo>
                  <a:cubicBezTo>
                    <a:pt x="4655" y="1257"/>
                    <a:pt x="4655" y="1371"/>
                    <a:pt x="4748" y="1486"/>
                  </a:cubicBezTo>
                  <a:cubicBezTo>
                    <a:pt x="4748" y="1600"/>
                    <a:pt x="4934" y="1600"/>
                    <a:pt x="5028" y="1600"/>
                  </a:cubicBezTo>
                  <a:cubicBezTo>
                    <a:pt x="5028" y="1714"/>
                    <a:pt x="5028" y="1943"/>
                    <a:pt x="5121" y="2171"/>
                  </a:cubicBezTo>
                  <a:cubicBezTo>
                    <a:pt x="5121" y="2286"/>
                    <a:pt x="5307" y="2629"/>
                    <a:pt x="5400" y="2629"/>
                  </a:cubicBezTo>
                  <a:cubicBezTo>
                    <a:pt x="5400" y="2629"/>
                    <a:pt x="5772" y="2514"/>
                    <a:pt x="5959" y="2400"/>
                  </a:cubicBezTo>
                  <a:cubicBezTo>
                    <a:pt x="5959" y="2400"/>
                    <a:pt x="6145" y="2400"/>
                    <a:pt x="6145" y="2400"/>
                  </a:cubicBezTo>
                  <a:cubicBezTo>
                    <a:pt x="6331" y="2400"/>
                    <a:pt x="6517" y="2400"/>
                    <a:pt x="6703" y="2400"/>
                  </a:cubicBezTo>
                  <a:cubicBezTo>
                    <a:pt x="6703" y="2514"/>
                    <a:pt x="6890" y="2514"/>
                    <a:pt x="6983" y="2400"/>
                  </a:cubicBezTo>
                  <a:cubicBezTo>
                    <a:pt x="7076" y="2400"/>
                    <a:pt x="7169" y="2286"/>
                    <a:pt x="7262" y="2171"/>
                  </a:cubicBezTo>
                  <a:cubicBezTo>
                    <a:pt x="7355" y="2171"/>
                    <a:pt x="7634" y="2171"/>
                    <a:pt x="7728" y="2171"/>
                  </a:cubicBezTo>
                  <a:cubicBezTo>
                    <a:pt x="7821" y="2286"/>
                    <a:pt x="8007" y="2400"/>
                    <a:pt x="8100" y="2514"/>
                  </a:cubicBezTo>
                  <a:cubicBezTo>
                    <a:pt x="8100" y="2514"/>
                    <a:pt x="8100" y="2743"/>
                    <a:pt x="8100" y="2743"/>
                  </a:cubicBezTo>
                  <a:cubicBezTo>
                    <a:pt x="8007" y="2857"/>
                    <a:pt x="7914" y="2743"/>
                    <a:pt x="7821" y="2743"/>
                  </a:cubicBezTo>
                  <a:cubicBezTo>
                    <a:pt x="7821" y="2857"/>
                    <a:pt x="7821" y="3086"/>
                    <a:pt x="7728" y="3086"/>
                  </a:cubicBezTo>
                  <a:cubicBezTo>
                    <a:pt x="7728" y="3200"/>
                    <a:pt x="7448" y="3200"/>
                    <a:pt x="7448" y="3200"/>
                  </a:cubicBezTo>
                  <a:cubicBezTo>
                    <a:pt x="7355" y="3314"/>
                    <a:pt x="7448" y="3543"/>
                    <a:pt x="7448" y="3657"/>
                  </a:cubicBezTo>
                  <a:cubicBezTo>
                    <a:pt x="7448" y="3886"/>
                    <a:pt x="7541" y="4114"/>
                    <a:pt x="7634" y="4114"/>
                  </a:cubicBezTo>
                  <a:cubicBezTo>
                    <a:pt x="7728" y="4229"/>
                    <a:pt x="7821" y="4229"/>
                    <a:pt x="7914" y="4114"/>
                  </a:cubicBezTo>
                  <a:cubicBezTo>
                    <a:pt x="8007" y="4114"/>
                    <a:pt x="7914" y="3657"/>
                    <a:pt x="8007" y="3543"/>
                  </a:cubicBezTo>
                  <a:cubicBezTo>
                    <a:pt x="8007" y="3429"/>
                    <a:pt x="8286" y="3657"/>
                    <a:pt x="8379" y="3657"/>
                  </a:cubicBezTo>
                  <a:cubicBezTo>
                    <a:pt x="8472" y="3657"/>
                    <a:pt x="8752" y="3429"/>
                    <a:pt x="8845" y="3543"/>
                  </a:cubicBezTo>
                  <a:cubicBezTo>
                    <a:pt x="8938" y="3543"/>
                    <a:pt x="9031" y="3771"/>
                    <a:pt x="9124" y="3886"/>
                  </a:cubicBezTo>
                  <a:cubicBezTo>
                    <a:pt x="9124" y="3886"/>
                    <a:pt x="9310" y="3886"/>
                    <a:pt x="9310" y="4000"/>
                  </a:cubicBezTo>
                  <a:cubicBezTo>
                    <a:pt x="9403" y="4000"/>
                    <a:pt x="9403" y="4229"/>
                    <a:pt x="9497" y="4343"/>
                  </a:cubicBezTo>
                  <a:cubicBezTo>
                    <a:pt x="9590" y="4343"/>
                    <a:pt x="9776" y="4457"/>
                    <a:pt x="9776" y="4343"/>
                  </a:cubicBezTo>
                  <a:cubicBezTo>
                    <a:pt x="9869" y="4229"/>
                    <a:pt x="9776" y="3886"/>
                    <a:pt x="9776" y="3771"/>
                  </a:cubicBezTo>
                  <a:cubicBezTo>
                    <a:pt x="9776" y="3657"/>
                    <a:pt x="9869" y="3543"/>
                    <a:pt x="9962" y="3543"/>
                  </a:cubicBezTo>
                  <a:cubicBezTo>
                    <a:pt x="10055" y="3543"/>
                    <a:pt x="10241" y="3657"/>
                    <a:pt x="10241" y="3886"/>
                  </a:cubicBezTo>
                  <a:cubicBezTo>
                    <a:pt x="10334" y="3886"/>
                    <a:pt x="10334" y="4114"/>
                    <a:pt x="10334" y="4229"/>
                  </a:cubicBezTo>
                  <a:cubicBezTo>
                    <a:pt x="10241" y="4343"/>
                    <a:pt x="10241" y="4457"/>
                    <a:pt x="10241" y="4457"/>
                  </a:cubicBezTo>
                  <a:cubicBezTo>
                    <a:pt x="10241" y="4571"/>
                    <a:pt x="10241" y="4686"/>
                    <a:pt x="10334" y="4800"/>
                  </a:cubicBezTo>
                  <a:cubicBezTo>
                    <a:pt x="10428" y="4800"/>
                    <a:pt x="10521" y="4686"/>
                    <a:pt x="10614" y="4686"/>
                  </a:cubicBezTo>
                  <a:cubicBezTo>
                    <a:pt x="10614" y="4571"/>
                    <a:pt x="10614" y="4457"/>
                    <a:pt x="10707" y="4457"/>
                  </a:cubicBezTo>
                  <a:cubicBezTo>
                    <a:pt x="10707" y="4343"/>
                    <a:pt x="10893" y="4343"/>
                    <a:pt x="10893" y="4457"/>
                  </a:cubicBezTo>
                  <a:cubicBezTo>
                    <a:pt x="10986" y="4457"/>
                    <a:pt x="10986" y="4686"/>
                    <a:pt x="10986" y="4800"/>
                  </a:cubicBezTo>
                  <a:cubicBezTo>
                    <a:pt x="10986" y="4914"/>
                    <a:pt x="10986" y="5143"/>
                    <a:pt x="10986" y="5143"/>
                  </a:cubicBezTo>
                  <a:cubicBezTo>
                    <a:pt x="11079" y="5257"/>
                    <a:pt x="11172" y="5029"/>
                    <a:pt x="11266" y="5029"/>
                  </a:cubicBezTo>
                  <a:cubicBezTo>
                    <a:pt x="11359" y="5029"/>
                    <a:pt x="11545" y="5029"/>
                    <a:pt x="11638" y="5029"/>
                  </a:cubicBezTo>
                  <a:cubicBezTo>
                    <a:pt x="11731" y="5029"/>
                    <a:pt x="11824" y="4914"/>
                    <a:pt x="11824" y="4800"/>
                  </a:cubicBezTo>
                  <a:cubicBezTo>
                    <a:pt x="11917" y="4686"/>
                    <a:pt x="11824" y="4457"/>
                    <a:pt x="11824" y="4343"/>
                  </a:cubicBezTo>
                  <a:cubicBezTo>
                    <a:pt x="11917" y="4229"/>
                    <a:pt x="12103" y="4229"/>
                    <a:pt x="12103" y="4229"/>
                  </a:cubicBezTo>
                  <a:cubicBezTo>
                    <a:pt x="12290" y="4229"/>
                    <a:pt x="12476" y="4457"/>
                    <a:pt x="12569" y="4457"/>
                  </a:cubicBezTo>
                  <a:cubicBezTo>
                    <a:pt x="12662" y="4571"/>
                    <a:pt x="12848" y="4914"/>
                    <a:pt x="13034" y="4914"/>
                  </a:cubicBezTo>
                  <a:cubicBezTo>
                    <a:pt x="13034" y="5029"/>
                    <a:pt x="13221" y="5029"/>
                    <a:pt x="13314" y="5029"/>
                  </a:cubicBezTo>
                  <a:cubicBezTo>
                    <a:pt x="13407" y="5029"/>
                    <a:pt x="13593" y="4914"/>
                    <a:pt x="13686" y="4914"/>
                  </a:cubicBezTo>
                  <a:cubicBezTo>
                    <a:pt x="13779" y="4914"/>
                    <a:pt x="13872" y="4914"/>
                    <a:pt x="13966" y="4914"/>
                  </a:cubicBezTo>
                  <a:cubicBezTo>
                    <a:pt x="14059" y="4914"/>
                    <a:pt x="14245" y="5143"/>
                    <a:pt x="14338" y="5143"/>
                  </a:cubicBezTo>
                  <a:cubicBezTo>
                    <a:pt x="14431" y="5257"/>
                    <a:pt x="14617" y="5257"/>
                    <a:pt x="14710" y="5257"/>
                  </a:cubicBezTo>
                  <a:cubicBezTo>
                    <a:pt x="14803" y="5143"/>
                    <a:pt x="14803" y="4914"/>
                    <a:pt x="14803" y="4800"/>
                  </a:cubicBezTo>
                  <a:cubicBezTo>
                    <a:pt x="14897" y="4800"/>
                    <a:pt x="15083" y="4914"/>
                    <a:pt x="15083" y="4914"/>
                  </a:cubicBezTo>
                  <a:cubicBezTo>
                    <a:pt x="15176" y="5029"/>
                    <a:pt x="15362" y="5143"/>
                    <a:pt x="15362" y="5257"/>
                  </a:cubicBezTo>
                  <a:cubicBezTo>
                    <a:pt x="15548" y="5257"/>
                    <a:pt x="15734" y="5257"/>
                    <a:pt x="15734" y="5257"/>
                  </a:cubicBezTo>
                  <a:cubicBezTo>
                    <a:pt x="15828" y="5143"/>
                    <a:pt x="15734" y="4800"/>
                    <a:pt x="15734" y="4686"/>
                  </a:cubicBezTo>
                  <a:cubicBezTo>
                    <a:pt x="15828" y="4571"/>
                    <a:pt x="16014" y="4686"/>
                    <a:pt x="16107" y="4686"/>
                  </a:cubicBezTo>
                  <a:cubicBezTo>
                    <a:pt x="16293" y="4686"/>
                    <a:pt x="16479" y="4800"/>
                    <a:pt x="16572" y="4800"/>
                  </a:cubicBezTo>
                  <a:cubicBezTo>
                    <a:pt x="16666" y="4800"/>
                    <a:pt x="16945" y="4686"/>
                    <a:pt x="17038" y="4686"/>
                  </a:cubicBezTo>
                  <a:cubicBezTo>
                    <a:pt x="17131" y="4686"/>
                    <a:pt x="17224" y="4457"/>
                    <a:pt x="17317" y="4457"/>
                  </a:cubicBezTo>
                  <a:cubicBezTo>
                    <a:pt x="17410" y="4457"/>
                    <a:pt x="17690" y="4457"/>
                    <a:pt x="17783" y="4457"/>
                  </a:cubicBezTo>
                  <a:cubicBezTo>
                    <a:pt x="17969" y="4457"/>
                    <a:pt x="18155" y="4571"/>
                    <a:pt x="18341" y="4686"/>
                  </a:cubicBezTo>
                  <a:cubicBezTo>
                    <a:pt x="18434" y="4686"/>
                    <a:pt x="18528" y="4800"/>
                    <a:pt x="18528" y="4914"/>
                  </a:cubicBezTo>
                  <a:cubicBezTo>
                    <a:pt x="18621" y="4914"/>
                    <a:pt x="18714" y="4914"/>
                    <a:pt x="18714" y="4914"/>
                  </a:cubicBezTo>
                  <a:cubicBezTo>
                    <a:pt x="18807" y="4914"/>
                    <a:pt x="18900" y="4686"/>
                    <a:pt x="18993" y="4686"/>
                  </a:cubicBezTo>
                  <a:cubicBezTo>
                    <a:pt x="19086" y="4686"/>
                    <a:pt x="19179" y="4686"/>
                    <a:pt x="19272" y="4686"/>
                  </a:cubicBezTo>
                  <a:cubicBezTo>
                    <a:pt x="19366" y="4686"/>
                    <a:pt x="19459" y="4914"/>
                    <a:pt x="19459" y="5029"/>
                  </a:cubicBezTo>
                  <a:cubicBezTo>
                    <a:pt x="19552" y="5143"/>
                    <a:pt x="19645" y="5371"/>
                    <a:pt x="19645" y="5486"/>
                  </a:cubicBezTo>
                  <a:cubicBezTo>
                    <a:pt x="19738" y="5714"/>
                    <a:pt x="20110" y="5714"/>
                    <a:pt x="20203" y="5714"/>
                  </a:cubicBezTo>
                  <a:cubicBezTo>
                    <a:pt x="20297" y="5714"/>
                    <a:pt x="20483" y="5714"/>
                    <a:pt x="20576" y="5714"/>
                  </a:cubicBezTo>
                  <a:cubicBezTo>
                    <a:pt x="20576" y="5714"/>
                    <a:pt x="20669" y="5486"/>
                    <a:pt x="20762" y="5486"/>
                  </a:cubicBezTo>
                  <a:cubicBezTo>
                    <a:pt x="20855" y="5486"/>
                    <a:pt x="20948" y="5600"/>
                    <a:pt x="21041" y="5600"/>
                  </a:cubicBezTo>
                  <a:cubicBezTo>
                    <a:pt x="21041" y="5600"/>
                    <a:pt x="21041" y="5600"/>
                    <a:pt x="21134" y="5600"/>
                  </a:cubicBezTo>
                  <a:cubicBezTo>
                    <a:pt x="21041" y="5714"/>
                    <a:pt x="21041" y="5829"/>
                    <a:pt x="21041" y="5829"/>
                  </a:cubicBezTo>
                  <a:cubicBezTo>
                    <a:pt x="20948" y="6057"/>
                    <a:pt x="21041" y="6286"/>
                    <a:pt x="21134" y="6400"/>
                  </a:cubicBezTo>
                  <a:cubicBezTo>
                    <a:pt x="21134" y="6514"/>
                    <a:pt x="21321" y="6514"/>
                    <a:pt x="21321" y="6514"/>
                  </a:cubicBezTo>
                  <a:cubicBezTo>
                    <a:pt x="21414" y="6629"/>
                    <a:pt x="21507" y="6857"/>
                    <a:pt x="21507" y="697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5E2063D6-C03A-4F9A-B21E-208AF1536BCB}"/>
                </a:ext>
              </a:extLst>
            </p:cNvPr>
            <p:cNvSpPr/>
            <p:nvPr/>
          </p:nvSpPr>
          <p:spPr>
            <a:xfrm>
              <a:off x="1555987" y="4335781"/>
              <a:ext cx="1918134" cy="2310253"/>
            </a:xfrm>
            <a:custGeom>
              <a:avLst/>
              <a:gdLst/>
              <a:ahLst/>
              <a:cxnLst>
                <a:cxn ang="0">
                  <a:pos x="wd2" y="hd2"/>
                </a:cxn>
                <a:cxn ang="5400000">
                  <a:pos x="wd2" y="hd2"/>
                </a:cxn>
                <a:cxn ang="10800000">
                  <a:pos x="wd2" y="hd2"/>
                </a:cxn>
                <a:cxn ang="16200000">
                  <a:pos x="wd2" y="hd2"/>
                </a:cxn>
              </a:cxnLst>
              <a:rect l="0" t="0" r="r" b="b"/>
              <a:pathLst>
                <a:path w="21600" h="21600" extrusionOk="0">
                  <a:moveTo>
                    <a:pt x="21527" y="4942"/>
                  </a:moveTo>
                  <a:cubicBezTo>
                    <a:pt x="21527" y="4942"/>
                    <a:pt x="21600" y="5064"/>
                    <a:pt x="21600" y="5125"/>
                  </a:cubicBezTo>
                  <a:cubicBezTo>
                    <a:pt x="21527" y="5125"/>
                    <a:pt x="21453" y="5186"/>
                    <a:pt x="21453" y="5186"/>
                  </a:cubicBezTo>
                  <a:cubicBezTo>
                    <a:pt x="21380" y="5247"/>
                    <a:pt x="21380" y="5369"/>
                    <a:pt x="21380" y="5369"/>
                  </a:cubicBezTo>
                  <a:cubicBezTo>
                    <a:pt x="21380" y="5492"/>
                    <a:pt x="21380" y="5553"/>
                    <a:pt x="21453" y="5614"/>
                  </a:cubicBezTo>
                  <a:cubicBezTo>
                    <a:pt x="21453" y="5675"/>
                    <a:pt x="21527" y="5797"/>
                    <a:pt x="21527" y="5858"/>
                  </a:cubicBezTo>
                  <a:cubicBezTo>
                    <a:pt x="21527" y="5919"/>
                    <a:pt x="21380" y="5919"/>
                    <a:pt x="21380" y="5980"/>
                  </a:cubicBezTo>
                  <a:cubicBezTo>
                    <a:pt x="21306" y="6041"/>
                    <a:pt x="21380" y="6163"/>
                    <a:pt x="21380" y="6224"/>
                  </a:cubicBezTo>
                  <a:cubicBezTo>
                    <a:pt x="21306" y="6285"/>
                    <a:pt x="21233" y="6346"/>
                    <a:pt x="21233" y="6346"/>
                  </a:cubicBezTo>
                  <a:cubicBezTo>
                    <a:pt x="21159" y="6468"/>
                    <a:pt x="21233" y="6651"/>
                    <a:pt x="21233" y="6712"/>
                  </a:cubicBezTo>
                  <a:cubicBezTo>
                    <a:pt x="21159" y="6712"/>
                    <a:pt x="21086" y="6712"/>
                    <a:pt x="21012" y="6773"/>
                  </a:cubicBezTo>
                  <a:cubicBezTo>
                    <a:pt x="20939" y="6773"/>
                    <a:pt x="20792" y="6712"/>
                    <a:pt x="20718" y="6773"/>
                  </a:cubicBezTo>
                  <a:cubicBezTo>
                    <a:pt x="20645" y="6773"/>
                    <a:pt x="20718" y="6834"/>
                    <a:pt x="20718" y="6834"/>
                  </a:cubicBezTo>
                  <a:cubicBezTo>
                    <a:pt x="20718" y="6895"/>
                    <a:pt x="20645" y="6956"/>
                    <a:pt x="20645" y="7017"/>
                  </a:cubicBezTo>
                  <a:cubicBezTo>
                    <a:pt x="20645" y="7017"/>
                    <a:pt x="20645" y="7139"/>
                    <a:pt x="20645" y="7200"/>
                  </a:cubicBezTo>
                  <a:cubicBezTo>
                    <a:pt x="20645" y="7261"/>
                    <a:pt x="20498" y="7383"/>
                    <a:pt x="20424" y="7444"/>
                  </a:cubicBezTo>
                  <a:cubicBezTo>
                    <a:pt x="20424" y="7444"/>
                    <a:pt x="20278" y="7383"/>
                    <a:pt x="20204" y="7444"/>
                  </a:cubicBezTo>
                  <a:cubicBezTo>
                    <a:pt x="20204" y="7444"/>
                    <a:pt x="20204" y="7566"/>
                    <a:pt x="20204" y="7566"/>
                  </a:cubicBezTo>
                  <a:cubicBezTo>
                    <a:pt x="20131" y="7627"/>
                    <a:pt x="19984" y="7627"/>
                    <a:pt x="19910" y="7627"/>
                  </a:cubicBezTo>
                  <a:cubicBezTo>
                    <a:pt x="19837" y="7688"/>
                    <a:pt x="19690" y="7749"/>
                    <a:pt x="19616" y="7810"/>
                  </a:cubicBezTo>
                  <a:cubicBezTo>
                    <a:pt x="19616" y="7810"/>
                    <a:pt x="19690" y="7932"/>
                    <a:pt x="19616" y="7932"/>
                  </a:cubicBezTo>
                  <a:cubicBezTo>
                    <a:pt x="19616" y="7993"/>
                    <a:pt x="19543" y="8054"/>
                    <a:pt x="19543" y="8115"/>
                  </a:cubicBezTo>
                  <a:cubicBezTo>
                    <a:pt x="19469" y="8115"/>
                    <a:pt x="19396" y="8115"/>
                    <a:pt x="19322" y="8176"/>
                  </a:cubicBezTo>
                  <a:cubicBezTo>
                    <a:pt x="19322" y="8237"/>
                    <a:pt x="19249" y="8420"/>
                    <a:pt x="19176" y="8481"/>
                  </a:cubicBezTo>
                  <a:cubicBezTo>
                    <a:pt x="19102" y="8481"/>
                    <a:pt x="19029" y="8481"/>
                    <a:pt x="19029" y="8481"/>
                  </a:cubicBezTo>
                  <a:cubicBezTo>
                    <a:pt x="18955" y="8481"/>
                    <a:pt x="18808" y="8542"/>
                    <a:pt x="18735" y="8603"/>
                  </a:cubicBezTo>
                  <a:cubicBezTo>
                    <a:pt x="18661" y="8603"/>
                    <a:pt x="18514" y="8664"/>
                    <a:pt x="18514" y="8725"/>
                  </a:cubicBezTo>
                  <a:cubicBezTo>
                    <a:pt x="18441" y="8786"/>
                    <a:pt x="18514" y="8908"/>
                    <a:pt x="18514" y="8969"/>
                  </a:cubicBezTo>
                  <a:cubicBezTo>
                    <a:pt x="18588" y="8969"/>
                    <a:pt x="18661" y="8969"/>
                    <a:pt x="18661" y="9031"/>
                  </a:cubicBezTo>
                  <a:cubicBezTo>
                    <a:pt x="18735" y="9031"/>
                    <a:pt x="18661" y="9153"/>
                    <a:pt x="18735" y="9214"/>
                  </a:cubicBezTo>
                  <a:cubicBezTo>
                    <a:pt x="18735" y="9275"/>
                    <a:pt x="18882" y="9336"/>
                    <a:pt x="18955" y="9397"/>
                  </a:cubicBezTo>
                  <a:cubicBezTo>
                    <a:pt x="18955" y="9397"/>
                    <a:pt x="18955" y="9519"/>
                    <a:pt x="18955" y="9580"/>
                  </a:cubicBezTo>
                  <a:cubicBezTo>
                    <a:pt x="18955" y="9641"/>
                    <a:pt x="18882" y="9763"/>
                    <a:pt x="18882" y="9824"/>
                  </a:cubicBezTo>
                  <a:cubicBezTo>
                    <a:pt x="18882" y="9885"/>
                    <a:pt x="18882" y="9946"/>
                    <a:pt x="18882" y="10007"/>
                  </a:cubicBezTo>
                  <a:cubicBezTo>
                    <a:pt x="18808" y="10129"/>
                    <a:pt x="18588" y="10190"/>
                    <a:pt x="18514" y="10129"/>
                  </a:cubicBezTo>
                  <a:cubicBezTo>
                    <a:pt x="18441" y="10129"/>
                    <a:pt x="18367" y="10007"/>
                    <a:pt x="18294" y="9946"/>
                  </a:cubicBezTo>
                  <a:cubicBezTo>
                    <a:pt x="18220" y="9946"/>
                    <a:pt x="18147" y="9885"/>
                    <a:pt x="18073" y="9885"/>
                  </a:cubicBezTo>
                  <a:cubicBezTo>
                    <a:pt x="17927" y="9885"/>
                    <a:pt x="17780" y="10007"/>
                    <a:pt x="17780" y="10129"/>
                  </a:cubicBezTo>
                  <a:cubicBezTo>
                    <a:pt x="17780" y="10190"/>
                    <a:pt x="17853" y="10312"/>
                    <a:pt x="17853" y="10312"/>
                  </a:cubicBezTo>
                  <a:cubicBezTo>
                    <a:pt x="17853" y="10373"/>
                    <a:pt x="17780" y="10495"/>
                    <a:pt x="17780" y="10495"/>
                  </a:cubicBezTo>
                  <a:cubicBezTo>
                    <a:pt x="17853" y="10556"/>
                    <a:pt x="18000" y="10556"/>
                    <a:pt x="18000" y="10556"/>
                  </a:cubicBezTo>
                  <a:cubicBezTo>
                    <a:pt x="18073" y="10556"/>
                    <a:pt x="18147" y="10678"/>
                    <a:pt x="18147" y="10739"/>
                  </a:cubicBezTo>
                  <a:cubicBezTo>
                    <a:pt x="18147" y="10800"/>
                    <a:pt x="18000" y="10861"/>
                    <a:pt x="18000" y="10922"/>
                  </a:cubicBezTo>
                  <a:cubicBezTo>
                    <a:pt x="18000" y="10983"/>
                    <a:pt x="18000" y="11105"/>
                    <a:pt x="18000" y="11166"/>
                  </a:cubicBezTo>
                  <a:cubicBezTo>
                    <a:pt x="18000" y="11227"/>
                    <a:pt x="17927" y="11349"/>
                    <a:pt x="17927" y="11349"/>
                  </a:cubicBezTo>
                  <a:cubicBezTo>
                    <a:pt x="17853" y="11410"/>
                    <a:pt x="17706" y="11349"/>
                    <a:pt x="17706" y="11349"/>
                  </a:cubicBezTo>
                  <a:cubicBezTo>
                    <a:pt x="17633" y="11410"/>
                    <a:pt x="17633" y="11532"/>
                    <a:pt x="17559" y="11593"/>
                  </a:cubicBezTo>
                  <a:cubicBezTo>
                    <a:pt x="17559" y="11593"/>
                    <a:pt x="17412" y="11532"/>
                    <a:pt x="17339" y="11593"/>
                  </a:cubicBezTo>
                  <a:cubicBezTo>
                    <a:pt x="17265" y="11593"/>
                    <a:pt x="17265" y="11776"/>
                    <a:pt x="17118" y="11837"/>
                  </a:cubicBezTo>
                  <a:cubicBezTo>
                    <a:pt x="17118" y="11898"/>
                    <a:pt x="16971" y="11898"/>
                    <a:pt x="16898" y="11959"/>
                  </a:cubicBezTo>
                  <a:cubicBezTo>
                    <a:pt x="16898" y="12020"/>
                    <a:pt x="16824" y="12142"/>
                    <a:pt x="16824" y="12203"/>
                  </a:cubicBezTo>
                  <a:cubicBezTo>
                    <a:pt x="16751" y="12264"/>
                    <a:pt x="16604" y="12386"/>
                    <a:pt x="16457" y="12386"/>
                  </a:cubicBezTo>
                  <a:cubicBezTo>
                    <a:pt x="16384" y="12447"/>
                    <a:pt x="16237" y="12447"/>
                    <a:pt x="16163" y="12447"/>
                  </a:cubicBezTo>
                  <a:cubicBezTo>
                    <a:pt x="16090" y="12386"/>
                    <a:pt x="16090" y="12203"/>
                    <a:pt x="16016" y="12203"/>
                  </a:cubicBezTo>
                  <a:cubicBezTo>
                    <a:pt x="15943" y="12142"/>
                    <a:pt x="15796" y="12142"/>
                    <a:pt x="15722" y="12142"/>
                  </a:cubicBezTo>
                  <a:cubicBezTo>
                    <a:pt x="15649" y="12203"/>
                    <a:pt x="15576" y="12264"/>
                    <a:pt x="15502" y="12264"/>
                  </a:cubicBezTo>
                  <a:cubicBezTo>
                    <a:pt x="15429" y="12325"/>
                    <a:pt x="15282" y="12264"/>
                    <a:pt x="15135" y="12264"/>
                  </a:cubicBezTo>
                  <a:cubicBezTo>
                    <a:pt x="15061" y="12264"/>
                    <a:pt x="14767" y="12386"/>
                    <a:pt x="14694" y="12447"/>
                  </a:cubicBezTo>
                  <a:cubicBezTo>
                    <a:pt x="14620" y="12447"/>
                    <a:pt x="14473" y="12569"/>
                    <a:pt x="14400" y="12631"/>
                  </a:cubicBezTo>
                  <a:cubicBezTo>
                    <a:pt x="14327" y="12631"/>
                    <a:pt x="14180" y="12753"/>
                    <a:pt x="14106" y="12753"/>
                  </a:cubicBezTo>
                  <a:cubicBezTo>
                    <a:pt x="13959" y="12753"/>
                    <a:pt x="13665" y="12692"/>
                    <a:pt x="13592" y="12631"/>
                  </a:cubicBezTo>
                  <a:cubicBezTo>
                    <a:pt x="13518" y="12569"/>
                    <a:pt x="13518" y="12447"/>
                    <a:pt x="13518" y="12386"/>
                  </a:cubicBezTo>
                  <a:cubicBezTo>
                    <a:pt x="13445" y="12386"/>
                    <a:pt x="13224" y="12447"/>
                    <a:pt x="13151" y="12508"/>
                  </a:cubicBezTo>
                  <a:cubicBezTo>
                    <a:pt x="13151" y="12508"/>
                    <a:pt x="13224" y="12631"/>
                    <a:pt x="13151" y="12692"/>
                  </a:cubicBezTo>
                  <a:cubicBezTo>
                    <a:pt x="13151" y="12753"/>
                    <a:pt x="13078" y="12753"/>
                    <a:pt x="13004" y="12814"/>
                  </a:cubicBezTo>
                  <a:cubicBezTo>
                    <a:pt x="13004" y="12814"/>
                    <a:pt x="12931" y="12814"/>
                    <a:pt x="12857" y="12814"/>
                  </a:cubicBezTo>
                  <a:cubicBezTo>
                    <a:pt x="12784" y="12753"/>
                    <a:pt x="12710" y="12631"/>
                    <a:pt x="12637" y="12631"/>
                  </a:cubicBezTo>
                  <a:cubicBezTo>
                    <a:pt x="12563" y="12631"/>
                    <a:pt x="12416" y="12692"/>
                    <a:pt x="12416" y="12692"/>
                  </a:cubicBezTo>
                  <a:cubicBezTo>
                    <a:pt x="12416" y="12753"/>
                    <a:pt x="12637" y="12875"/>
                    <a:pt x="12637" y="12936"/>
                  </a:cubicBezTo>
                  <a:cubicBezTo>
                    <a:pt x="12637" y="12997"/>
                    <a:pt x="12563" y="13180"/>
                    <a:pt x="12563" y="13241"/>
                  </a:cubicBezTo>
                  <a:cubicBezTo>
                    <a:pt x="12490" y="13241"/>
                    <a:pt x="12416" y="13363"/>
                    <a:pt x="12343" y="13363"/>
                  </a:cubicBezTo>
                  <a:cubicBezTo>
                    <a:pt x="12269" y="13363"/>
                    <a:pt x="11976" y="13302"/>
                    <a:pt x="11976" y="13241"/>
                  </a:cubicBezTo>
                  <a:cubicBezTo>
                    <a:pt x="11902" y="13180"/>
                    <a:pt x="12049" y="13058"/>
                    <a:pt x="12049" y="12997"/>
                  </a:cubicBezTo>
                  <a:cubicBezTo>
                    <a:pt x="12049" y="12936"/>
                    <a:pt x="11976" y="12875"/>
                    <a:pt x="11976" y="12814"/>
                  </a:cubicBezTo>
                  <a:cubicBezTo>
                    <a:pt x="11902" y="12753"/>
                    <a:pt x="11829" y="12753"/>
                    <a:pt x="11755" y="12753"/>
                  </a:cubicBezTo>
                  <a:cubicBezTo>
                    <a:pt x="11755" y="12814"/>
                    <a:pt x="11682" y="12875"/>
                    <a:pt x="11682" y="12875"/>
                  </a:cubicBezTo>
                  <a:cubicBezTo>
                    <a:pt x="11608" y="12936"/>
                    <a:pt x="11535" y="13180"/>
                    <a:pt x="11388" y="13241"/>
                  </a:cubicBezTo>
                  <a:cubicBezTo>
                    <a:pt x="11314" y="13241"/>
                    <a:pt x="11167" y="13119"/>
                    <a:pt x="11094" y="13058"/>
                  </a:cubicBezTo>
                  <a:cubicBezTo>
                    <a:pt x="11094" y="13058"/>
                    <a:pt x="10947" y="13058"/>
                    <a:pt x="10947" y="13058"/>
                  </a:cubicBezTo>
                  <a:cubicBezTo>
                    <a:pt x="10800" y="13058"/>
                    <a:pt x="10580" y="13180"/>
                    <a:pt x="10506" y="13241"/>
                  </a:cubicBezTo>
                  <a:cubicBezTo>
                    <a:pt x="10433" y="13302"/>
                    <a:pt x="10433" y="13424"/>
                    <a:pt x="10506" y="13485"/>
                  </a:cubicBezTo>
                  <a:cubicBezTo>
                    <a:pt x="10506" y="13485"/>
                    <a:pt x="10727" y="13485"/>
                    <a:pt x="10727" y="13546"/>
                  </a:cubicBezTo>
                  <a:cubicBezTo>
                    <a:pt x="10800" y="13607"/>
                    <a:pt x="10800" y="13790"/>
                    <a:pt x="10727" y="13912"/>
                  </a:cubicBezTo>
                  <a:cubicBezTo>
                    <a:pt x="10727" y="13912"/>
                    <a:pt x="10580" y="14034"/>
                    <a:pt x="10580" y="14034"/>
                  </a:cubicBezTo>
                  <a:cubicBezTo>
                    <a:pt x="10580" y="14095"/>
                    <a:pt x="10580" y="14278"/>
                    <a:pt x="10580" y="14339"/>
                  </a:cubicBezTo>
                  <a:cubicBezTo>
                    <a:pt x="10580" y="14339"/>
                    <a:pt x="10727" y="14461"/>
                    <a:pt x="10727" y="14522"/>
                  </a:cubicBezTo>
                  <a:cubicBezTo>
                    <a:pt x="10727" y="14583"/>
                    <a:pt x="10727" y="14705"/>
                    <a:pt x="10727" y="14766"/>
                  </a:cubicBezTo>
                  <a:cubicBezTo>
                    <a:pt x="10727" y="14827"/>
                    <a:pt x="10580" y="14888"/>
                    <a:pt x="10580" y="14888"/>
                  </a:cubicBezTo>
                  <a:cubicBezTo>
                    <a:pt x="10506" y="14888"/>
                    <a:pt x="10286" y="14827"/>
                    <a:pt x="10212" y="14827"/>
                  </a:cubicBezTo>
                  <a:cubicBezTo>
                    <a:pt x="10065" y="14888"/>
                    <a:pt x="10065" y="15071"/>
                    <a:pt x="10065" y="15193"/>
                  </a:cubicBezTo>
                  <a:cubicBezTo>
                    <a:pt x="10139" y="15254"/>
                    <a:pt x="10212" y="15498"/>
                    <a:pt x="10359" y="15559"/>
                  </a:cubicBezTo>
                  <a:cubicBezTo>
                    <a:pt x="10359" y="15620"/>
                    <a:pt x="10580" y="15681"/>
                    <a:pt x="10653" y="15681"/>
                  </a:cubicBezTo>
                  <a:cubicBezTo>
                    <a:pt x="10727" y="15681"/>
                    <a:pt x="10947" y="15620"/>
                    <a:pt x="11094" y="15681"/>
                  </a:cubicBezTo>
                  <a:cubicBezTo>
                    <a:pt x="11094" y="15681"/>
                    <a:pt x="11167" y="15864"/>
                    <a:pt x="11167" y="15925"/>
                  </a:cubicBezTo>
                  <a:cubicBezTo>
                    <a:pt x="11241" y="15986"/>
                    <a:pt x="11535" y="15986"/>
                    <a:pt x="11608" y="16108"/>
                  </a:cubicBezTo>
                  <a:cubicBezTo>
                    <a:pt x="11608" y="16169"/>
                    <a:pt x="11535" y="16292"/>
                    <a:pt x="11535" y="16353"/>
                  </a:cubicBezTo>
                  <a:cubicBezTo>
                    <a:pt x="11535" y="16414"/>
                    <a:pt x="11682" y="16475"/>
                    <a:pt x="11755" y="16475"/>
                  </a:cubicBezTo>
                  <a:cubicBezTo>
                    <a:pt x="11829" y="16597"/>
                    <a:pt x="11902" y="16780"/>
                    <a:pt x="11902" y="16902"/>
                  </a:cubicBezTo>
                  <a:cubicBezTo>
                    <a:pt x="11902" y="16963"/>
                    <a:pt x="11829" y="17085"/>
                    <a:pt x="11829" y="17146"/>
                  </a:cubicBezTo>
                  <a:cubicBezTo>
                    <a:pt x="11829" y="17268"/>
                    <a:pt x="12049" y="17268"/>
                    <a:pt x="12049" y="17329"/>
                  </a:cubicBezTo>
                  <a:cubicBezTo>
                    <a:pt x="12122" y="17390"/>
                    <a:pt x="12122" y="17634"/>
                    <a:pt x="12049" y="17634"/>
                  </a:cubicBezTo>
                  <a:cubicBezTo>
                    <a:pt x="11976" y="17695"/>
                    <a:pt x="11755" y="17634"/>
                    <a:pt x="11682" y="17634"/>
                  </a:cubicBezTo>
                  <a:cubicBezTo>
                    <a:pt x="11608" y="17695"/>
                    <a:pt x="11608" y="17756"/>
                    <a:pt x="11608" y="17817"/>
                  </a:cubicBezTo>
                  <a:cubicBezTo>
                    <a:pt x="11608" y="17878"/>
                    <a:pt x="11608" y="18000"/>
                    <a:pt x="11608" y="18061"/>
                  </a:cubicBezTo>
                  <a:cubicBezTo>
                    <a:pt x="11608" y="18122"/>
                    <a:pt x="11608" y="18183"/>
                    <a:pt x="11608" y="18244"/>
                  </a:cubicBezTo>
                  <a:cubicBezTo>
                    <a:pt x="11608" y="18305"/>
                    <a:pt x="11535" y="18305"/>
                    <a:pt x="11535" y="18305"/>
                  </a:cubicBezTo>
                  <a:cubicBezTo>
                    <a:pt x="11535" y="18427"/>
                    <a:pt x="11535" y="18610"/>
                    <a:pt x="11461" y="18671"/>
                  </a:cubicBezTo>
                  <a:cubicBezTo>
                    <a:pt x="11461" y="18671"/>
                    <a:pt x="11314" y="18732"/>
                    <a:pt x="11241" y="18732"/>
                  </a:cubicBezTo>
                  <a:cubicBezTo>
                    <a:pt x="11167" y="18793"/>
                    <a:pt x="11167" y="18915"/>
                    <a:pt x="11094" y="18976"/>
                  </a:cubicBezTo>
                  <a:cubicBezTo>
                    <a:pt x="11094" y="19037"/>
                    <a:pt x="11020" y="19159"/>
                    <a:pt x="11020" y="19159"/>
                  </a:cubicBezTo>
                  <a:cubicBezTo>
                    <a:pt x="10947" y="19220"/>
                    <a:pt x="10800" y="19159"/>
                    <a:pt x="10727" y="19159"/>
                  </a:cubicBezTo>
                  <a:cubicBezTo>
                    <a:pt x="10653" y="19220"/>
                    <a:pt x="10506" y="19342"/>
                    <a:pt x="10506" y="19464"/>
                  </a:cubicBezTo>
                  <a:cubicBezTo>
                    <a:pt x="10433" y="19525"/>
                    <a:pt x="10580" y="19708"/>
                    <a:pt x="10506" y="19769"/>
                  </a:cubicBezTo>
                  <a:cubicBezTo>
                    <a:pt x="10506" y="19831"/>
                    <a:pt x="10286" y="19769"/>
                    <a:pt x="10212" y="19769"/>
                  </a:cubicBezTo>
                  <a:cubicBezTo>
                    <a:pt x="10139" y="19831"/>
                    <a:pt x="9992" y="19892"/>
                    <a:pt x="9992" y="19953"/>
                  </a:cubicBezTo>
                  <a:cubicBezTo>
                    <a:pt x="9918" y="20014"/>
                    <a:pt x="9918" y="20136"/>
                    <a:pt x="9918" y="20258"/>
                  </a:cubicBezTo>
                  <a:cubicBezTo>
                    <a:pt x="9845" y="20258"/>
                    <a:pt x="9698" y="20319"/>
                    <a:pt x="9698" y="20319"/>
                  </a:cubicBezTo>
                  <a:cubicBezTo>
                    <a:pt x="9698" y="20380"/>
                    <a:pt x="9771" y="20502"/>
                    <a:pt x="9771" y="20563"/>
                  </a:cubicBezTo>
                  <a:cubicBezTo>
                    <a:pt x="9771" y="20624"/>
                    <a:pt x="9698" y="20624"/>
                    <a:pt x="9698" y="20685"/>
                  </a:cubicBezTo>
                  <a:cubicBezTo>
                    <a:pt x="9624" y="20746"/>
                    <a:pt x="9624" y="20929"/>
                    <a:pt x="9624" y="20990"/>
                  </a:cubicBezTo>
                  <a:cubicBezTo>
                    <a:pt x="9624" y="21051"/>
                    <a:pt x="9624" y="21112"/>
                    <a:pt x="9698" y="21173"/>
                  </a:cubicBezTo>
                  <a:cubicBezTo>
                    <a:pt x="9624" y="21173"/>
                    <a:pt x="9551" y="21173"/>
                    <a:pt x="9551" y="21234"/>
                  </a:cubicBezTo>
                  <a:cubicBezTo>
                    <a:pt x="9478" y="21234"/>
                    <a:pt x="9404" y="21295"/>
                    <a:pt x="9331" y="21356"/>
                  </a:cubicBezTo>
                  <a:cubicBezTo>
                    <a:pt x="9257" y="21417"/>
                    <a:pt x="9257" y="21539"/>
                    <a:pt x="9184" y="21539"/>
                  </a:cubicBezTo>
                  <a:cubicBezTo>
                    <a:pt x="9110" y="21539"/>
                    <a:pt x="9037" y="21478"/>
                    <a:pt x="8890" y="21478"/>
                  </a:cubicBezTo>
                  <a:cubicBezTo>
                    <a:pt x="8890" y="21478"/>
                    <a:pt x="8816" y="21600"/>
                    <a:pt x="8743" y="21600"/>
                  </a:cubicBezTo>
                  <a:cubicBezTo>
                    <a:pt x="8669" y="21539"/>
                    <a:pt x="8669" y="21356"/>
                    <a:pt x="8596" y="21356"/>
                  </a:cubicBezTo>
                  <a:cubicBezTo>
                    <a:pt x="8522" y="21356"/>
                    <a:pt x="8376" y="21356"/>
                    <a:pt x="8376" y="21356"/>
                  </a:cubicBezTo>
                  <a:cubicBezTo>
                    <a:pt x="8302" y="21356"/>
                    <a:pt x="8302" y="21417"/>
                    <a:pt x="8302" y="21417"/>
                  </a:cubicBezTo>
                  <a:cubicBezTo>
                    <a:pt x="8302" y="21478"/>
                    <a:pt x="8155" y="21600"/>
                    <a:pt x="8008" y="21600"/>
                  </a:cubicBezTo>
                  <a:cubicBezTo>
                    <a:pt x="8008" y="21600"/>
                    <a:pt x="7935" y="21478"/>
                    <a:pt x="7861" y="21478"/>
                  </a:cubicBezTo>
                  <a:cubicBezTo>
                    <a:pt x="7788" y="21356"/>
                    <a:pt x="7567" y="21173"/>
                    <a:pt x="7494" y="21051"/>
                  </a:cubicBezTo>
                  <a:cubicBezTo>
                    <a:pt x="7494" y="20990"/>
                    <a:pt x="7420" y="20807"/>
                    <a:pt x="7347" y="20807"/>
                  </a:cubicBezTo>
                  <a:cubicBezTo>
                    <a:pt x="7273" y="20746"/>
                    <a:pt x="7127" y="20807"/>
                    <a:pt x="7053" y="20807"/>
                  </a:cubicBezTo>
                  <a:cubicBezTo>
                    <a:pt x="6980" y="20746"/>
                    <a:pt x="6833" y="20685"/>
                    <a:pt x="6759" y="20624"/>
                  </a:cubicBezTo>
                  <a:cubicBezTo>
                    <a:pt x="6759" y="20563"/>
                    <a:pt x="6980" y="20502"/>
                    <a:pt x="6980" y="20441"/>
                  </a:cubicBezTo>
                  <a:cubicBezTo>
                    <a:pt x="6980" y="20380"/>
                    <a:pt x="6906" y="20258"/>
                    <a:pt x="6833" y="20197"/>
                  </a:cubicBezTo>
                  <a:cubicBezTo>
                    <a:pt x="6759" y="20136"/>
                    <a:pt x="6686" y="20075"/>
                    <a:pt x="6539" y="20075"/>
                  </a:cubicBezTo>
                  <a:cubicBezTo>
                    <a:pt x="6539" y="20136"/>
                    <a:pt x="6392" y="20197"/>
                    <a:pt x="6318" y="20197"/>
                  </a:cubicBezTo>
                  <a:cubicBezTo>
                    <a:pt x="6245" y="20258"/>
                    <a:pt x="6098" y="20319"/>
                    <a:pt x="5951" y="20319"/>
                  </a:cubicBezTo>
                  <a:cubicBezTo>
                    <a:pt x="5878" y="20319"/>
                    <a:pt x="5804" y="20258"/>
                    <a:pt x="5731" y="20197"/>
                  </a:cubicBezTo>
                  <a:cubicBezTo>
                    <a:pt x="5657" y="20136"/>
                    <a:pt x="5437" y="20075"/>
                    <a:pt x="5363" y="20075"/>
                  </a:cubicBezTo>
                  <a:cubicBezTo>
                    <a:pt x="5290" y="20014"/>
                    <a:pt x="5069" y="20014"/>
                    <a:pt x="4996" y="20014"/>
                  </a:cubicBezTo>
                  <a:cubicBezTo>
                    <a:pt x="4996" y="20014"/>
                    <a:pt x="4922" y="19892"/>
                    <a:pt x="4849" y="19892"/>
                  </a:cubicBezTo>
                  <a:cubicBezTo>
                    <a:pt x="4849" y="19892"/>
                    <a:pt x="4702" y="19892"/>
                    <a:pt x="4629" y="19892"/>
                  </a:cubicBezTo>
                  <a:cubicBezTo>
                    <a:pt x="4555" y="19892"/>
                    <a:pt x="4408" y="19831"/>
                    <a:pt x="4408" y="19769"/>
                  </a:cubicBezTo>
                  <a:cubicBezTo>
                    <a:pt x="4335" y="19708"/>
                    <a:pt x="4261" y="19586"/>
                    <a:pt x="4188" y="19525"/>
                  </a:cubicBezTo>
                  <a:cubicBezTo>
                    <a:pt x="4114" y="19464"/>
                    <a:pt x="3967" y="19525"/>
                    <a:pt x="3894" y="19525"/>
                  </a:cubicBezTo>
                  <a:cubicBezTo>
                    <a:pt x="3820" y="19525"/>
                    <a:pt x="3673" y="19525"/>
                    <a:pt x="3600" y="19464"/>
                  </a:cubicBezTo>
                  <a:cubicBezTo>
                    <a:pt x="3527" y="19464"/>
                    <a:pt x="3380" y="19403"/>
                    <a:pt x="3380" y="19342"/>
                  </a:cubicBezTo>
                  <a:cubicBezTo>
                    <a:pt x="3380" y="19281"/>
                    <a:pt x="3380" y="19098"/>
                    <a:pt x="3380" y="19098"/>
                  </a:cubicBezTo>
                  <a:cubicBezTo>
                    <a:pt x="3380" y="19037"/>
                    <a:pt x="3453" y="18976"/>
                    <a:pt x="3453" y="18976"/>
                  </a:cubicBezTo>
                  <a:cubicBezTo>
                    <a:pt x="3453" y="18915"/>
                    <a:pt x="3380" y="18793"/>
                    <a:pt x="3306" y="18793"/>
                  </a:cubicBezTo>
                  <a:cubicBezTo>
                    <a:pt x="3233" y="18732"/>
                    <a:pt x="3012" y="18793"/>
                    <a:pt x="2939" y="18854"/>
                  </a:cubicBezTo>
                  <a:cubicBezTo>
                    <a:pt x="2939" y="18915"/>
                    <a:pt x="2939" y="19037"/>
                    <a:pt x="2865" y="19098"/>
                  </a:cubicBezTo>
                  <a:cubicBezTo>
                    <a:pt x="2865" y="19159"/>
                    <a:pt x="2939" y="19281"/>
                    <a:pt x="2865" y="19342"/>
                  </a:cubicBezTo>
                  <a:cubicBezTo>
                    <a:pt x="2865" y="19403"/>
                    <a:pt x="2792" y="19464"/>
                    <a:pt x="2718" y="19464"/>
                  </a:cubicBezTo>
                  <a:cubicBezTo>
                    <a:pt x="2645" y="19464"/>
                    <a:pt x="2571" y="19464"/>
                    <a:pt x="2498" y="19464"/>
                  </a:cubicBezTo>
                  <a:cubicBezTo>
                    <a:pt x="2424" y="19464"/>
                    <a:pt x="2351" y="19403"/>
                    <a:pt x="2278" y="19342"/>
                  </a:cubicBezTo>
                  <a:cubicBezTo>
                    <a:pt x="2204" y="19342"/>
                    <a:pt x="2204" y="19220"/>
                    <a:pt x="2204" y="19159"/>
                  </a:cubicBezTo>
                  <a:cubicBezTo>
                    <a:pt x="2131" y="19098"/>
                    <a:pt x="2204" y="18915"/>
                    <a:pt x="2278" y="18854"/>
                  </a:cubicBezTo>
                  <a:cubicBezTo>
                    <a:pt x="2278" y="18854"/>
                    <a:pt x="2424" y="18854"/>
                    <a:pt x="2498" y="18793"/>
                  </a:cubicBezTo>
                  <a:cubicBezTo>
                    <a:pt x="2571" y="18732"/>
                    <a:pt x="2498" y="18549"/>
                    <a:pt x="2498" y="18488"/>
                  </a:cubicBezTo>
                  <a:cubicBezTo>
                    <a:pt x="2498" y="18427"/>
                    <a:pt x="2571" y="18366"/>
                    <a:pt x="2645" y="18305"/>
                  </a:cubicBezTo>
                  <a:cubicBezTo>
                    <a:pt x="2718" y="18244"/>
                    <a:pt x="2792" y="18000"/>
                    <a:pt x="2718" y="17878"/>
                  </a:cubicBezTo>
                  <a:cubicBezTo>
                    <a:pt x="2718" y="17878"/>
                    <a:pt x="2645" y="17817"/>
                    <a:pt x="2645" y="17817"/>
                  </a:cubicBezTo>
                  <a:cubicBezTo>
                    <a:pt x="2571" y="17756"/>
                    <a:pt x="2424" y="17756"/>
                    <a:pt x="2351" y="17695"/>
                  </a:cubicBezTo>
                  <a:cubicBezTo>
                    <a:pt x="2278" y="17695"/>
                    <a:pt x="2131" y="17756"/>
                    <a:pt x="2131" y="17695"/>
                  </a:cubicBezTo>
                  <a:cubicBezTo>
                    <a:pt x="1984" y="17695"/>
                    <a:pt x="1837" y="17573"/>
                    <a:pt x="1763" y="17573"/>
                  </a:cubicBezTo>
                  <a:cubicBezTo>
                    <a:pt x="1690" y="17573"/>
                    <a:pt x="1616" y="17573"/>
                    <a:pt x="1616" y="17573"/>
                  </a:cubicBezTo>
                  <a:cubicBezTo>
                    <a:pt x="1543" y="17634"/>
                    <a:pt x="1543" y="17756"/>
                    <a:pt x="1469" y="17756"/>
                  </a:cubicBezTo>
                  <a:cubicBezTo>
                    <a:pt x="1396" y="17817"/>
                    <a:pt x="1322" y="17817"/>
                    <a:pt x="1249" y="17756"/>
                  </a:cubicBezTo>
                  <a:cubicBezTo>
                    <a:pt x="1176" y="17756"/>
                    <a:pt x="1029" y="17695"/>
                    <a:pt x="1029" y="17634"/>
                  </a:cubicBezTo>
                  <a:cubicBezTo>
                    <a:pt x="955" y="17573"/>
                    <a:pt x="1102" y="17390"/>
                    <a:pt x="1029" y="17390"/>
                  </a:cubicBezTo>
                  <a:cubicBezTo>
                    <a:pt x="955" y="17329"/>
                    <a:pt x="808" y="17268"/>
                    <a:pt x="661" y="17268"/>
                  </a:cubicBezTo>
                  <a:cubicBezTo>
                    <a:pt x="588" y="17268"/>
                    <a:pt x="367" y="17573"/>
                    <a:pt x="294" y="17512"/>
                  </a:cubicBezTo>
                  <a:cubicBezTo>
                    <a:pt x="220" y="17512"/>
                    <a:pt x="147" y="17329"/>
                    <a:pt x="147" y="17268"/>
                  </a:cubicBezTo>
                  <a:cubicBezTo>
                    <a:pt x="147" y="17207"/>
                    <a:pt x="220" y="17207"/>
                    <a:pt x="220" y="17146"/>
                  </a:cubicBezTo>
                  <a:cubicBezTo>
                    <a:pt x="220" y="17085"/>
                    <a:pt x="0" y="16963"/>
                    <a:pt x="0" y="16841"/>
                  </a:cubicBezTo>
                  <a:cubicBezTo>
                    <a:pt x="73" y="16780"/>
                    <a:pt x="294" y="16841"/>
                    <a:pt x="367" y="16841"/>
                  </a:cubicBezTo>
                  <a:cubicBezTo>
                    <a:pt x="514" y="16780"/>
                    <a:pt x="808" y="16841"/>
                    <a:pt x="955" y="16780"/>
                  </a:cubicBezTo>
                  <a:cubicBezTo>
                    <a:pt x="1102" y="16780"/>
                    <a:pt x="1322" y="16597"/>
                    <a:pt x="1396" y="16475"/>
                  </a:cubicBezTo>
                  <a:cubicBezTo>
                    <a:pt x="1543" y="16353"/>
                    <a:pt x="1690" y="16047"/>
                    <a:pt x="1837" y="15925"/>
                  </a:cubicBezTo>
                  <a:cubicBezTo>
                    <a:pt x="1910" y="15864"/>
                    <a:pt x="2057" y="15681"/>
                    <a:pt x="2057" y="15620"/>
                  </a:cubicBezTo>
                  <a:cubicBezTo>
                    <a:pt x="2131" y="15559"/>
                    <a:pt x="2131" y="15376"/>
                    <a:pt x="2204" y="15315"/>
                  </a:cubicBezTo>
                  <a:cubicBezTo>
                    <a:pt x="2278" y="15254"/>
                    <a:pt x="2424" y="15193"/>
                    <a:pt x="2424" y="15132"/>
                  </a:cubicBezTo>
                  <a:cubicBezTo>
                    <a:pt x="2498" y="15071"/>
                    <a:pt x="2498" y="14888"/>
                    <a:pt x="2498" y="14766"/>
                  </a:cubicBezTo>
                  <a:cubicBezTo>
                    <a:pt x="2498" y="14705"/>
                    <a:pt x="2498" y="14461"/>
                    <a:pt x="2498" y="14400"/>
                  </a:cubicBezTo>
                  <a:cubicBezTo>
                    <a:pt x="2571" y="14339"/>
                    <a:pt x="2645" y="14217"/>
                    <a:pt x="2718" y="14156"/>
                  </a:cubicBezTo>
                  <a:cubicBezTo>
                    <a:pt x="2718" y="14095"/>
                    <a:pt x="2718" y="13912"/>
                    <a:pt x="2718" y="13851"/>
                  </a:cubicBezTo>
                  <a:cubicBezTo>
                    <a:pt x="2718" y="13790"/>
                    <a:pt x="2718" y="13546"/>
                    <a:pt x="2718" y="13424"/>
                  </a:cubicBezTo>
                  <a:cubicBezTo>
                    <a:pt x="2792" y="13363"/>
                    <a:pt x="2939" y="13241"/>
                    <a:pt x="3012" y="13180"/>
                  </a:cubicBezTo>
                  <a:cubicBezTo>
                    <a:pt x="3159" y="12997"/>
                    <a:pt x="3086" y="12569"/>
                    <a:pt x="3159" y="12325"/>
                  </a:cubicBezTo>
                  <a:cubicBezTo>
                    <a:pt x="3233" y="12142"/>
                    <a:pt x="3380" y="11776"/>
                    <a:pt x="3453" y="11593"/>
                  </a:cubicBezTo>
                  <a:cubicBezTo>
                    <a:pt x="3527" y="11410"/>
                    <a:pt x="3600" y="10922"/>
                    <a:pt x="3600" y="10739"/>
                  </a:cubicBezTo>
                  <a:cubicBezTo>
                    <a:pt x="3673" y="10556"/>
                    <a:pt x="3673" y="10251"/>
                    <a:pt x="3747" y="10129"/>
                  </a:cubicBezTo>
                  <a:cubicBezTo>
                    <a:pt x="3747" y="9946"/>
                    <a:pt x="3894" y="9763"/>
                    <a:pt x="3894" y="9702"/>
                  </a:cubicBezTo>
                  <a:cubicBezTo>
                    <a:pt x="3967" y="9580"/>
                    <a:pt x="3967" y="9397"/>
                    <a:pt x="3967" y="9275"/>
                  </a:cubicBezTo>
                  <a:cubicBezTo>
                    <a:pt x="3967" y="9092"/>
                    <a:pt x="4041" y="8847"/>
                    <a:pt x="4041" y="8725"/>
                  </a:cubicBezTo>
                  <a:cubicBezTo>
                    <a:pt x="4041" y="8603"/>
                    <a:pt x="4041" y="8420"/>
                    <a:pt x="4041" y="8359"/>
                  </a:cubicBezTo>
                  <a:cubicBezTo>
                    <a:pt x="4114" y="8298"/>
                    <a:pt x="4188" y="8115"/>
                    <a:pt x="4261" y="8054"/>
                  </a:cubicBezTo>
                  <a:cubicBezTo>
                    <a:pt x="4335" y="8054"/>
                    <a:pt x="4408" y="7932"/>
                    <a:pt x="4408" y="7871"/>
                  </a:cubicBezTo>
                  <a:cubicBezTo>
                    <a:pt x="4482" y="7810"/>
                    <a:pt x="4482" y="7627"/>
                    <a:pt x="4482" y="7566"/>
                  </a:cubicBezTo>
                  <a:cubicBezTo>
                    <a:pt x="4482" y="7505"/>
                    <a:pt x="4555" y="7383"/>
                    <a:pt x="4629" y="7383"/>
                  </a:cubicBezTo>
                  <a:cubicBezTo>
                    <a:pt x="4702" y="7383"/>
                    <a:pt x="4776" y="7444"/>
                    <a:pt x="4776" y="7444"/>
                  </a:cubicBezTo>
                  <a:cubicBezTo>
                    <a:pt x="4849" y="7444"/>
                    <a:pt x="4922" y="7505"/>
                    <a:pt x="4996" y="7505"/>
                  </a:cubicBezTo>
                  <a:cubicBezTo>
                    <a:pt x="4996" y="7505"/>
                    <a:pt x="5143" y="7383"/>
                    <a:pt x="5143" y="7383"/>
                  </a:cubicBezTo>
                  <a:cubicBezTo>
                    <a:pt x="5290" y="7383"/>
                    <a:pt x="5437" y="7505"/>
                    <a:pt x="5510" y="7505"/>
                  </a:cubicBezTo>
                  <a:cubicBezTo>
                    <a:pt x="5584" y="7444"/>
                    <a:pt x="5584" y="7261"/>
                    <a:pt x="5584" y="7200"/>
                  </a:cubicBezTo>
                  <a:cubicBezTo>
                    <a:pt x="5584" y="7139"/>
                    <a:pt x="5510" y="7078"/>
                    <a:pt x="5437" y="7017"/>
                  </a:cubicBezTo>
                  <a:cubicBezTo>
                    <a:pt x="5363" y="6956"/>
                    <a:pt x="5216" y="6895"/>
                    <a:pt x="5143" y="6834"/>
                  </a:cubicBezTo>
                  <a:cubicBezTo>
                    <a:pt x="5069" y="6773"/>
                    <a:pt x="5069" y="6651"/>
                    <a:pt x="4996" y="6590"/>
                  </a:cubicBezTo>
                  <a:cubicBezTo>
                    <a:pt x="4996" y="6590"/>
                    <a:pt x="4849" y="6529"/>
                    <a:pt x="4776" y="6529"/>
                  </a:cubicBezTo>
                  <a:cubicBezTo>
                    <a:pt x="4702" y="6590"/>
                    <a:pt x="4629" y="6651"/>
                    <a:pt x="4555" y="6651"/>
                  </a:cubicBezTo>
                  <a:cubicBezTo>
                    <a:pt x="4555" y="6712"/>
                    <a:pt x="4555" y="6834"/>
                    <a:pt x="4555" y="6895"/>
                  </a:cubicBezTo>
                  <a:cubicBezTo>
                    <a:pt x="4555" y="6895"/>
                    <a:pt x="4482" y="6956"/>
                    <a:pt x="4482" y="7017"/>
                  </a:cubicBezTo>
                  <a:cubicBezTo>
                    <a:pt x="4482" y="7078"/>
                    <a:pt x="4408" y="7139"/>
                    <a:pt x="4335" y="7200"/>
                  </a:cubicBezTo>
                  <a:cubicBezTo>
                    <a:pt x="4335" y="7261"/>
                    <a:pt x="4335" y="7383"/>
                    <a:pt x="4261" y="7383"/>
                  </a:cubicBezTo>
                  <a:cubicBezTo>
                    <a:pt x="4188" y="7444"/>
                    <a:pt x="4114" y="7505"/>
                    <a:pt x="4114" y="7505"/>
                  </a:cubicBezTo>
                  <a:cubicBezTo>
                    <a:pt x="4041" y="7444"/>
                    <a:pt x="4114" y="7383"/>
                    <a:pt x="4114" y="7322"/>
                  </a:cubicBezTo>
                  <a:cubicBezTo>
                    <a:pt x="4114" y="7261"/>
                    <a:pt x="4114" y="7139"/>
                    <a:pt x="4114" y="7078"/>
                  </a:cubicBezTo>
                  <a:cubicBezTo>
                    <a:pt x="4114" y="6956"/>
                    <a:pt x="4114" y="6773"/>
                    <a:pt x="4188" y="6651"/>
                  </a:cubicBezTo>
                  <a:cubicBezTo>
                    <a:pt x="4188" y="6529"/>
                    <a:pt x="4335" y="6346"/>
                    <a:pt x="4335" y="6224"/>
                  </a:cubicBezTo>
                  <a:cubicBezTo>
                    <a:pt x="4408" y="6102"/>
                    <a:pt x="4408" y="5919"/>
                    <a:pt x="4408" y="5797"/>
                  </a:cubicBezTo>
                  <a:cubicBezTo>
                    <a:pt x="4408" y="5614"/>
                    <a:pt x="4555" y="5308"/>
                    <a:pt x="4555" y="5125"/>
                  </a:cubicBezTo>
                  <a:cubicBezTo>
                    <a:pt x="4629" y="4942"/>
                    <a:pt x="4702" y="4393"/>
                    <a:pt x="4776" y="4149"/>
                  </a:cubicBezTo>
                  <a:cubicBezTo>
                    <a:pt x="4776" y="4027"/>
                    <a:pt x="4776" y="3722"/>
                    <a:pt x="4776" y="3539"/>
                  </a:cubicBezTo>
                  <a:cubicBezTo>
                    <a:pt x="4849" y="3417"/>
                    <a:pt x="5069" y="3112"/>
                    <a:pt x="5069" y="2929"/>
                  </a:cubicBezTo>
                  <a:cubicBezTo>
                    <a:pt x="5143" y="2746"/>
                    <a:pt x="5069" y="2319"/>
                    <a:pt x="5143" y="2136"/>
                  </a:cubicBezTo>
                  <a:cubicBezTo>
                    <a:pt x="5143" y="2014"/>
                    <a:pt x="5069" y="1647"/>
                    <a:pt x="5143" y="1525"/>
                  </a:cubicBezTo>
                  <a:cubicBezTo>
                    <a:pt x="5143" y="1403"/>
                    <a:pt x="5216" y="1220"/>
                    <a:pt x="5290" y="1098"/>
                  </a:cubicBezTo>
                  <a:cubicBezTo>
                    <a:pt x="5290" y="1037"/>
                    <a:pt x="5363" y="915"/>
                    <a:pt x="5437" y="793"/>
                  </a:cubicBezTo>
                  <a:cubicBezTo>
                    <a:pt x="5510" y="732"/>
                    <a:pt x="5657" y="610"/>
                    <a:pt x="5731" y="610"/>
                  </a:cubicBezTo>
                  <a:cubicBezTo>
                    <a:pt x="5804" y="610"/>
                    <a:pt x="5804" y="671"/>
                    <a:pt x="5804" y="732"/>
                  </a:cubicBezTo>
                  <a:cubicBezTo>
                    <a:pt x="5804" y="793"/>
                    <a:pt x="5731" y="915"/>
                    <a:pt x="5731" y="976"/>
                  </a:cubicBezTo>
                  <a:cubicBezTo>
                    <a:pt x="5731" y="1037"/>
                    <a:pt x="5951" y="1098"/>
                    <a:pt x="5951" y="1159"/>
                  </a:cubicBezTo>
                  <a:cubicBezTo>
                    <a:pt x="6024" y="1220"/>
                    <a:pt x="6024" y="1281"/>
                    <a:pt x="6098" y="1281"/>
                  </a:cubicBezTo>
                  <a:cubicBezTo>
                    <a:pt x="6171" y="1342"/>
                    <a:pt x="6318" y="1342"/>
                    <a:pt x="6318" y="1342"/>
                  </a:cubicBezTo>
                  <a:cubicBezTo>
                    <a:pt x="6465" y="1403"/>
                    <a:pt x="6686" y="1464"/>
                    <a:pt x="6759" y="1586"/>
                  </a:cubicBezTo>
                  <a:cubicBezTo>
                    <a:pt x="6833" y="1647"/>
                    <a:pt x="6833" y="1831"/>
                    <a:pt x="6833" y="1892"/>
                  </a:cubicBezTo>
                  <a:cubicBezTo>
                    <a:pt x="6906" y="1953"/>
                    <a:pt x="7127" y="2014"/>
                    <a:pt x="7200" y="2075"/>
                  </a:cubicBezTo>
                  <a:cubicBezTo>
                    <a:pt x="7200" y="2136"/>
                    <a:pt x="7347" y="2197"/>
                    <a:pt x="7347" y="2258"/>
                  </a:cubicBezTo>
                  <a:cubicBezTo>
                    <a:pt x="7420" y="2380"/>
                    <a:pt x="7494" y="2624"/>
                    <a:pt x="7567" y="2746"/>
                  </a:cubicBezTo>
                  <a:cubicBezTo>
                    <a:pt x="7641" y="2807"/>
                    <a:pt x="7714" y="2990"/>
                    <a:pt x="7714" y="3112"/>
                  </a:cubicBezTo>
                  <a:cubicBezTo>
                    <a:pt x="7714" y="3173"/>
                    <a:pt x="7714" y="3356"/>
                    <a:pt x="7714" y="3417"/>
                  </a:cubicBezTo>
                  <a:cubicBezTo>
                    <a:pt x="7714" y="3539"/>
                    <a:pt x="7861" y="3661"/>
                    <a:pt x="7861" y="3722"/>
                  </a:cubicBezTo>
                  <a:cubicBezTo>
                    <a:pt x="7935" y="3783"/>
                    <a:pt x="7935" y="3905"/>
                    <a:pt x="7935" y="3966"/>
                  </a:cubicBezTo>
                  <a:cubicBezTo>
                    <a:pt x="7935" y="4088"/>
                    <a:pt x="7861" y="4271"/>
                    <a:pt x="7935" y="4393"/>
                  </a:cubicBezTo>
                  <a:cubicBezTo>
                    <a:pt x="7935" y="4454"/>
                    <a:pt x="8082" y="4576"/>
                    <a:pt x="8082" y="4637"/>
                  </a:cubicBezTo>
                  <a:cubicBezTo>
                    <a:pt x="8155" y="4637"/>
                    <a:pt x="8302" y="4759"/>
                    <a:pt x="8376" y="4759"/>
                  </a:cubicBezTo>
                  <a:cubicBezTo>
                    <a:pt x="8449" y="4820"/>
                    <a:pt x="8522" y="4942"/>
                    <a:pt x="8522" y="5003"/>
                  </a:cubicBezTo>
                  <a:cubicBezTo>
                    <a:pt x="8596" y="5064"/>
                    <a:pt x="8669" y="5186"/>
                    <a:pt x="8669" y="5247"/>
                  </a:cubicBezTo>
                  <a:cubicBezTo>
                    <a:pt x="8669" y="5308"/>
                    <a:pt x="8669" y="5369"/>
                    <a:pt x="8669" y="5492"/>
                  </a:cubicBezTo>
                  <a:cubicBezTo>
                    <a:pt x="8669" y="5492"/>
                    <a:pt x="8743" y="5614"/>
                    <a:pt x="8669" y="5675"/>
                  </a:cubicBezTo>
                  <a:cubicBezTo>
                    <a:pt x="8669" y="5736"/>
                    <a:pt x="8596" y="5858"/>
                    <a:pt x="8669" y="5919"/>
                  </a:cubicBezTo>
                  <a:cubicBezTo>
                    <a:pt x="8669" y="5919"/>
                    <a:pt x="8743" y="5919"/>
                    <a:pt x="8816" y="5919"/>
                  </a:cubicBezTo>
                  <a:cubicBezTo>
                    <a:pt x="8816" y="5919"/>
                    <a:pt x="8816" y="5858"/>
                    <a:pt x="8816" y="5797"/>
                  </a:cubicBezTo>
                  <a:cubicBezTo>
                    <a:pt x="8890" y="5797"/>
                    <a:pt x="8890" y="5675"/>
                    <a:pt x="8890" y="5675"/>
                  </a:cubicBezTo>
                  <a:cubicBezTo>
                    <a:pt x="8890" y="5614"/>
                    <a:pt x="8890" y="5431"/>
                    <a:pt x="8890" y="5369"/>
                  </a:cubicBezTo>
                  <a:cubicBezTo>
                    <a:pt x="8890" y="5308"/>
                    <a:pt x="8890" y="5125"/>
                    <a:pt x="8890" y="5064"/>
                  </a:cubicBezTo>
                  <a:cubicBezTo>
                    <a:pt x="8890" y="5003"/>
                    <a:pt x="8743" y="4942"/>
                    <a:pt x="8743" y="4881"/>
                  </a:cubicBezTo>
                  <a:cubicBezTo>
                    <a:pt x="8743" y="4881"/>
                    <a:pt x="8816" y="4759"/>
                    <a:pt x="8743" y="4759"/>
                  </a:cubicBezTo>
                  <a:cubicBezTo>
                    <a:pt x="8743" y="4698"/>
                    <a:pt x="8596" y="4637"/>
                    <a:pt x="8596" y="4637"/>
                  </a:cubicBezTo>
                  <a:cubicBezTo>
                    <a:pt x="8522" y="4576"/>
                    <a:pt x="8376" y="4576"/>
                    <a:pt x="8302" y="4454"/>
                  </a:cubicBezTo>
                  <a:cubicBezTo>
                    <a:pt x="8229" y="4454"/>
                    <a:pt x="8229" y="4332"/>
                    <a:pt x="8229" y="4271"/>
                  </a:cubicBezTo>
                  <a:cubicBezTo>
                    <a:pt x="8155" y="4210"/>
                    <a:pt x="8155" y="4027"/>
                    <a:pt x="8155" y="3966"/>
                  </a:cubicBezTo>
                  <a:cubicBezTo>
                    <a:pt x="8155" y="3844"/>
                    <a:pt x="8082" y="3661"/>
                    <a:pt x="8082" y="3478"/>
                  </a:cubicBezTo>
                  <a:cubicBezTo>
                    <a:pt x="8082" y="3356"/>
                    <a:pt x="8082" y="3112"/>
                    <a:pt x="8082" y="2990"/>
                  </a:cubicBezTo>
                  <a:cubicBezTo>
                    <a:pt x="8082" y="2929"/>
                    <a:pt x="8008" y="2807"/>
                    <a:pt x="7935" y="2746"/>
                  </a:cubicBezTo>
                  <a:cubicBezTo>
                    <a:pt x="7935" y="2746"/>
                    <a:pt x="7935" y="2685"/>
                    <a:pt x="7935" y="2624"/>
                  </a:cubicBezTo>
                  <a:cubicBezTo>
                    <a:pt x="8008" y="2624"/>
                    <a:pt x="8155" y="2563"/>
                    <a:pt x="8155" y="2563"/>
                  </a:cubicBezTo>
                  <a:cubicBezTo>
                    <a:pt x="8229" y="2563"/>
                    <a:pt x="8376" y="2624"/>
                    <a:pt x="8449" y="2624"/>
                  </a:cubicBezTo>
                  <a:cubicBezTo>
                    <a:pt x="8522" y="2624"/>
                    <a:pt x="8596" y="2502"/>
                    <a:pt x="8669" y="2502"/>
                  </a:cubicBezTo>
                  <a:cubicBezTo>
                    <a:pt x="8669" y="2502"/>
                    <a:pt x="8743" y="2563"/>
                    <a:pt x="8816" y="2563"/>
                  </a:cubicBezTo>
                  <a:cubicBezTo>
                    <a:pt x="8816" y="2624"/>
                    <a:pt x="8743" y="2746"/>
                    <a:pt x="8816" y="2807"/>
                  </a:cubicBezTo>
                  <a:cubicBezTo>
                    <a:pt x="8816" y="2868"/>
                    <a:pt x="9037" y="2868"/>
                    <a:pt x="9110" y="2868"/>
                  </a:cubicBezTo>
                  <a:cubicBezTo>
                    <a:pt x="9184" y="2868"/>
                    <a:pt x="9404" y="2868"/>
                    <a:pt x="9478" y="2868"/>
                  </a:cubicBezTo>
                  <a:cubicBezTo>
                    <a:pt x="9551" y="2868"/>
                    <a:pt x="9698" y="2990"/>
                    <a:pt x="9771" y="3051"/>
                  </a:cubicBezTo>
                  <a:cubicBezTo>
                    <a:pt x="9771" y="3112"/>
                    <a:pt x="9771" y="3173"/>
                    <a:pt x="9771" y="3234"/>
                  </a:cubicBezTo>
                  <a:cubicBezTo>
                    <a:pt x="9771" y="3295"/>
                    <a:pt x="9624" y="3356"/>
                    <a:pt x="9624" y="3417"/>
                  </a:cubicBezTo>
                  <a:cubicBezTo>
                    <a:pt x="9624" y="3478"/>
                    <a:pt x="9771" y="3539"/>
                    <a:pt x="9771" y="3661"/>
                  </a:cubicBezTo>
                  <a:cubicBezTo>
                    <a:pt x="9771" y="3722"/>
                    <a:pt x="9771" y="3844"/>
                    <a:pt x="9845" y="3905"/>
                  </a:cubicBezTo>
                  <a:cubicBezTo>
                    <a:pt x="9918" y="3905"/>
                    <a:pt x="10065" y="3844"/>
                    <a:pt x="10212" y="3844"/>
                  </a:cubicBezTo>
                  <a:cubicBezTo>
                    <a:pt x="10286" y="3844"/>
                    <a:pt x="10433" y="3844"/>
                    <a:pt x="10506" y="3905"/>
                  </a:cubicBezTo>
                  <a:cubicBezTo>
                    <a:pt x="10506" y="3905"/>
                    <a:pt x="10506" y="4027"/>
                    <a:pt x="10580" y="4027"/>
                  </a:cubicBezTo>
                  <a:cubicBezTo>
                    <a:pt x="10580" y="4088"/>
                    <a:pt x="10727" y="4088"/>
                    <a:pt x="10800" y="4149"/>
                  </a:cubicBezTo>
                  <a:cubicBezTo>
                    <a:pt x="10800" y="4149"/>
                    <a:pt x="10873" y="4271"/>
                    <a:pt x="10873" y="4271"/>
                  </a:cubicBezTo>
                  <a:cubicBezTo>
                    <a:pt x="10947" y="4332"/>
                    <a:pt x="11020" y="4271"/>
                    <a:pt x="11094" y="4271"/>
                  </a:cubicBezTo>
                  <a:cubicBezTo>
                    <a:pt x="11167" y="4271"/>
                    <a:pt x="11388" y="4332"/>
                    <a:pt x="11461" y="4271"/>
                  </a:cubicBezTo>
                  <a:cubicBezTo>
                    <a:pt x="11608" y="4271"/>
                    <a:pt x="11682" y="4088"/>
                    <a:pt x="11829" y="4088"/>
                  </a:cubicBezTo>
                  <a:cubicBezTo>
                    <a:pt x="11902" y="4149"/>
                    <a:pt x="11902" y="4271"/>
                    <a:pt x="11976" y="4271"/>
                  </a:cubicBezTo>
                  <a:cubicBezTo>
                    <a:pt x="12049" y="4332"/>
                    <a:pt x="12122" y="4210"/>
                    <a:pt x="12196" y="4149"/>
                  </a:cubicBezTo>
                  <a:cubicBezTo>
                    <a:pt x="12196" y="4149"/>
                    <a:pt x="12343" y="4088"/>
                    <a:pt x="12343" y="4027"/>
                  </a:cubicBezTo>
                  <a:cubicBezTo>
                    <a:pt x="12343" y="3966"/>
                    <a:pt x="12269" y="3844"/>
                    <a:pt x="12343" y="3783"/>
                  </a:cubicBezTo>
                  <a:cubicBezTo>
                    <a:pt x="12343" y="3783"/>
                    <a:pt x="12490" y="3722"/>
                    <a:pt x="12563" y="3661"/>
                  </a:cubicBezTo>
                  <a:cubicBezTo>
                    <a:pt x="12563" y="3661"/>
                    <a:pt x="12710" y="3661"/>
                    <a:pt x="12784" y="3539"/>
                  </a:cubicBezTo>
                  <a:cubicBezTo>
                    <a:pt x="12784" y="3539"/>
                    <a:pt x="12710" y="3478"/>
                    <a:pt x="12784" y="3478"/>
                  </a:cubicBezTo>
                  <a:cubicBezTo>
                    <a:pt x="12784" y="3417"/>
                    <a:pt x="13004" y="3478"/>
                    <a:pt x="13078" y="3478"/>
                  </a:cubicBezTo>
                  <a:cubicBezTo>
                    <a:pt x="13151" y="3478"/>
                    <a:pt x="13298" y="3417"/>
                    <a:pt x="13371" y="3417"/>
                  </a:cubicBezTo>
                  <a:cubicBezTo>
                    <a:pt x="13445" y="3356"/>
                    <a:pt x="13518" y="3234"/>
                    <a:pt x="13592" y="3173"/>
                  </a:cubicBezTo>
                  <a:cubicBezTo>
                    <a:pt x="13665" y="3112"/>
                    <a:pt x="13812" y="3051"/>
                    <a:pt x="13886" y="2990"/>
                  </a:cubicBezTo>
                  <a:cubicBezTo>
                    <a:pt x="13886" y="2990"/>
                    <a:pt x="13959" y="2990"/>
                    <a:pt x="14033" y="2990"/>
                  </a:cubicBezTo>
                  <a:cubicBezTo>
                    <a:pt x="14106" y="2929"/>
                    <a:pt x="14033" y="2746"/>
                    <a:pt x="14033" y="2624"/>
                  </a:cubicBezTo>
                  <a:cubicBezTo>
                    <a:pt x="14033" y="2563"/>
                    <a:pt x="13959" y="2441"/>
                    <a:pt x="13959" y="2380"/>
                  </a:cubicBezTo>
                  <a:cubicBezTo>
                    <a:pt x="14033" y="2319"/>
                    <a:pt x="14180" y="2258"/>
                    <a:pt x="14180" y="2197"/>
                  </a:cubicBezTo>
                  <a:cubicBezTo>
                    <a:pt x="14253" y="2136"/>
                    <a:pt x="14180" y="2014"/>
                    <a:pt x="14253" y="1953"/>
                  </a:cubicBezTo>
                  <a:cubicBezTo>
                    <a:pt x="14253" y="1892"/>
                    <a:pt x="14400" y="1892"/>
                    <a:pt x="14400" y="1831"/>
                  </a:cubicBezTo>
                  <a:cubicBezTo>
                    <a:pt x="14547" y="1831"/>
                    <a:pt x="14694" y="1647"/>
                    <a:pt x="14767" y="1586"/>
                  </a:cubicBezTo>
                  <a:cubicBezTo>
                    <a:pt x="14914" y="1586"/>
                    <a:pt x="14988" y="1586"/>
                    <a:pt x="15061" y="1525"/>
                  </a:cubicBezTo>
                  <a:cubicBezTo>
                    <a:pt x="15135" y="1525"/>
                    <a:pt x="15208" y="1342"/>
                    <a:pt x="15282" y="1342"/>
                  </a:cubicBezTo>
                  <a:cubicBezTo>
                    <a:pt x="15355" y="1281"/>
                    <a:pt x="15576" y="1159"/>
                    <a:pt x="15649" y="1098"/>
                  </a:cubicBezTo>
                  <a:cubicBezTo>
                    <a:pt x="15649" y="1037"/>
                    <a:pt x="15722" y="915"/>
                    <a:pt x="15722" y="793"/>
                  </a:cubicBezTo>
                  <a:cubicBezTo>
                    <a:pt x="15722" y="732"/>
                    <a:pt x="15649" y="610"/>
                    <a:pt x="15722" y="549"/>
                  </a:cubicBezTo>
                  <a:cubicBezTo>
                    <a:pt x="15722" y="488"/>
                    <a:pt x="15796" y="427"/>
                    <a:pt x="15796" y="427"/>
                  </a:cubicBezTo>
                  <a:cubicBezTo>
                    <a:pt x="15869" y="366"/>
                    <a:pt x="16090" y="366"/>
                    <a:pt x="16090" y="305"/>
                  </a:cubicBezTo>
                  <a:cubicBezTo>
                    <a:pt x="16163" y="305"/>
                    <a:pt x="16090" y="122"/>
                    <a:pt x="16163" y="122"/>
                  </a:cubicBezTo>
                  <a:cubicBezTo>
                    <a:pt x="16163" y="61"/>
                    <a:pt x="16310" y="61"/>
                    <a:pt x="16310" y="61"/>
                  </a:cubicBezTo>
                  <a:cubicBezTo>
                    <a:pt x="16384" y="61"/>
                    <a:pt x="16384" y="0"/>
                    <a:pt x="16457" y="0"/>
                  </a:cubicBezTo>
                  <a:cubicBezTo>
                    <a:pt x="16457" y="0"/>
                    <a:pt x="16457" y="0"/>
                    <a:pt x="16531" y="0"/>
                  </a:cubicBezTo>
                  <a:cubicBezTo>
                    <a:pt x="16604" y="61"/>
                    <a:pt x="16824" y="0"/>
                    <a:pt x="16898" y="61"/>
                  </a:cubicBezTo>
                  <a:cubicBezTo>
                    <a:pt x="16971" y="61"/>
                    <a:pt x="17192" y="61"/>
                    <a:pt x="17265" y="122"/>
                  </a:cubicBezTo>
                  <a:cubicBezTo>
                    <a:pt x="17339" y="183"/>
                    <a:pt x="17412" y="305"/>
                    <a:pt x="17412" y="366"/>
                  </a:cubicBezTo>
                  <a:cubicBezTo>
                    <a:pt x="17412" y="427"/>
                    <a:pt x="17265" y="549"/>
                    <a:pt x="17265" y="610"/>
                  </a:cubicBezTo>
                  <a:cubicBezTo>
                    <a:pt x="17265" y="671"/>
                    <a:pt x="17192" y="854"/>
                    <a:pt x="17265" y="915"/>
                  </a:cubicBezTo>
                  <a:cubicBezTo>
                    <a:pt x="17339" y="976"/>
                    <a:pt x="17633" y="976"/>
                    <a:pt x="17780" y="915"/>
                  </a:cubicBezTo>
                  <a:cubicBezTo>
                    <a:pt x="17853" y="854"/>
                    <a:pt x="17780" y="671"/>
                    <a:pt x="17853" y="610"/>
                  </a:cubicBezTo>
                  <a:cubicBezTo>
                    <a:pt x="17927" y="610"/>
                    <a:pt x="18147" y="610"/>
                    <a:pt x="18220" y="610"/>
                  </a:cubicBezTo>
                  <a:cubicBezTo>
                    <a:pt x="18294" y="671"/>
                    <a:pt x="18514" y="732"/>
                    <a:pt x="18588" y="732"/>
                  </a:cubicBezTo>
                  <a:cubicBezTo>
                    <a:pt x="18661" y="732"/>
                    <a:pt x="18808" y="671"/>
                    <a:pt x="18882" y="671"/>
                  </a:cubicBezTo>
                  <a:cubicBezTo>
                    <a:pt x="18955" y="671"/>
                    <a:pt x="19102" y="732"/>
                    <a:pt x="19102" y="732"/>
                  </a:cubicBezTo>
                  <a:cubicBezTo>
                    <a:pt x="19176" y="854"/>
                    <a:pt x="19102" y="1037"/>
                    <a:pt x="19102" y="1159"/>
                  </a:cubicBezTo>
                  <a:cubicBezTo>
                    <a:pt x="19176" y="1220"/>
                    <a:pt x="19322" y="1220"/>
                    <a:pt x="19322" y="1281"/>
                  </a:cubicBezTo>
                  <a:cubicBezTo>
                    <a:pt x="19396" y="1281"/>
                    <a:pt x="19543" y="1220"/>
                    <a:pt x="19616" y="1281"/>
                  </a:cubicBezTo>
                  <a:cubicBezTo>
                    <a:pt x="19690" y="1281"/>
                    <a:pt x="19837" y="1342"/>
                    <a:pt x="19837" y="1403"/>
                  </a:cubicBezTo>
                  <a:cubicBezTo>
                    <a:pt x="19837" y="1464"/>
                    <a:pt x="19690" y="1586"/>
                    <a:pt x="19690" y="1647"/>
                  </a:cubicBezTo>
                  <a:cubicBezTo>
                    <a:pt x="19690" y="1708"/>
                    <a:pt x="19837" y="1769"/>
                    <a:pt x="19984" y="1831"/>
                  </a:cubicBezTo>
                  <a:cubicBezTo>
                    <a:pt x="20057" y="1831"/>
                    <a:pt x="20204" y="1769"/>
                    <a:pt x="20351" y="1831"/>
                  </a:cubicBezTo>
                  <a:cubicBezTo>
                    <a:pt x="20351" y="1831"/>
                    <a:pt x="20498" y="1953"/>
                    <a:pt x="20498" y="1953"/>
                  </a:cubicBezTo>
                  <a:cubicBezTo>
                    <a:pt x="20571" y="2014"/>
                    <a:pt x="20645" y="2075"/>
                    <a:pt x="20645" y="2075"/>
                  </a:cubicBezTo>
                  <a:cubicBezTo>
                    <a:pt x="20645" y="2136"/>
                    <a:pt x="20424" y="2197"/>
                    <a:pt x="20351" y="2258"/>
                  </a:cubicBezTo>
                  <a:cubicBezTo>
                    <a:pt x="20351" y="2319"/>
                    <a:pt x="20424" y="2441"/>
                    <a:pt x="20424" y="2441"/>
                  </a:cubicBezTo>
                  <a:cubicBezTo>
                    <a:pt x="20498" y="2502"/>
                    <a:pt x="20718" y="2319"/>
                    <a:pt x="20792" y="2380"/>
                  </a:cubicBezTo>
                  <a:cubicBezTo>
                    <a:pt x="20865" y="2441"/>
                    <a:pt x="20865" y="2563"/>
                    <a:pt x="20865" y="2624"/>
                  </a:cubicBezTo>
                  <a:cubicBezTo>
                    <a:pt x="20792" y="2685"/>
                    <a:pt x="20645" y="2807"/>
                    <a:pt x="20571" y="2807"/>
                  </a:cubicBezTo>
                  <a:cubicBezTo>
                    <a:pt x="20498" y="2807"/>
                    <a:pt x="20351" y="2807"/>
                    <a:pt x="20351" y="2807"/>
                  </a:cubicBezTo>
                  <a:cubicBezTo>
                    <a:pt x="20278" y="2868"/>
                    <a:pt x="20278" y="3051"/>
                    <a:pt x="20278" y="3112"/>
                  </a:cubicBezTo>
                  <a:cubicBezTo>
                    <a:pt x="20278" y="3173"/>
                    <a:pt x="20424" y="3234"/>
                    <a:pt x="20424" y="3295"/>
                  </a:cubicBezTo>
                  <a:cubicBezTo>
                    <a:pt x="20424" y="3356"/>
                    <a:pt x="20424" y="3478"/>
                    <a:pt x="20351" y="3539"/>
                  </a:cubicBezTo>
                  <a:cubicBezTo>
                    <a:pt x="20351" y="3661"/>
                    <a:pt x="20278" y="3783"/>
                    <a:pt x="20278" y="3905"/>
                  </a:cubicBezTo>
                  <a:cubicBezTo>
                    <a:pt x="20278" y="3905"/>
                    <a:pt x="20424" y="3966"/>
                    <a:pt x="20424" y="4027"/>
                  </a:cubicBezTo>
                  <a:cubicBezTo>
                    <a:pt x="20498" y="4088"/>
                    <a:pt x="20498" y="4210"/>
                    <a:pt x="20571" y="4271"/>
                  </a:cubicBezTo>
                  <a:cubicBezTo>
                    <a:pt x="20571" y="4271"/>
                    <a:pt x="20718" y="4332"/>
                    <a:pt x="20792" y="4332"/>
                  </a:cubicBezTo>
                  <a:cubicBezTo>
                    <a:pt x="20865" y="4332"/>
                    <a:pt x="21086" y="4210"/>
                    <a:pt x="21159" y="4210"/>
                  </a:cubicBezTo>
                  <a:cubicBezTo>
                    <a:pt x="21159" y="4210"/>
                    <a:pt x="21233" y="4210"/>
                    <a:pt x="21233" y="4271"/>
                  </a:cubicBezTo>
                  <a:cubicBezTo>
                    <a:pt x="21306" y="4271"/>
                    <a:pt x="21306" y="4393"/>
                    <a:pt x="21306" y="4454"/>
                  </a:cubicBezTo>
                  <a:cubicBezTo>
                    <a:pt x="21306" y="4515"/>
                    <a:pt x="21159" y="4576"/>
                    <a:pt x="21159" y="4637"/>
                  </a:cubicBezTo>
                  <a:cubicBezTo>
                    <a:pt x="21086" y="4698"/>
                    <a:pt x="21086" y="4759"/>
                    <a:pt x="21159" y="4820"/>
                  </a:cubicBezTo>
                  <a:cubicBezTo>
                    <a:pt x="21159" y="4881"/>
                    <a:pt x="21453" y="4881"/>
                    <a:pt x="21527" y="494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2388407A-B65E-46F0-B6DF-1D4E845D253E}"/>
                </a:ext>
              </a:extLst>
            </p:cNvPr>
            <p:cNvSpPr/>
            <p:nvPr/>
          </p:nvSpPr>
          <p:spPr>
            <a:xfrm>
              <a:off x="1555987" y="4335781"/>
              <a:ext cx="1918134" cy="2310253"/>
            </a:xfrm>
            <a:custGeom>
              <a:avLst/>
              <a:gdLst/>
              <a:ahLst/>
              <a:cxnLst>
                <a:cxn ang="0">
                  <a:pos x="wd2" y="hd2"/>
                </a:cxn>
                <a:cxn ang="5400000">
                  <a:pos x="wd2" y="hd2"/>
                </a:cxn>
                <a:cxn ang="10800000">
                  <a:pos x="wd2" y="hd2"/>
                </a:cxn>
                <a:cxn ang="16200000">
                  <a:pos x="wd2" y="hd2"/>
                </a:cxn>
              </a:cxnLst>
              <a:rect l="0" t="0" r="r" b="b"/>
              <a:pathLst>
                <a:path w="21600" h="21600" extrusionOk="0">
                  <a:moveTo>
                    <a:pt x="21527" y="4942"/>
                  </a:moveTo>
                  <a:cubicBezTo>
                    <a:pt x="21527" y="4942"/>
                    <a:pt x="21600" y="5064"/>
                    <a:pt x="21600" y="5125"/>
                  </a:cubicBezTo>
                  <a:cubicBezTo>
                    <a:pt x="21527" y="5125"/>
                    <a:pt x="21453" y="5186"/>
                    <a:pt x="21453" y="5186"/>
                  </a:cubicBezTo>
                  <a:cubicBezTo>
                    <a:pt x="21380" y="5247"/>
                    <a:pt x="21380" y="5369"/>
                    <a:pt x="21380" y="5369"/>
                  </a:cubicBezTo>
                  <a:cubicBezTo>
                    <a:pt x="21380" y="5492"/>
                    <a:pt x="21380" y="5553"/>
                    <a:pt x="21453" y="5614"/>
                  </a:cubicBezTo>
                  <a:cubicBezTo>
                    <a:pt x="21453" y="5675"/>
                    <a:pt x="21527" y="5797"/>
                    <a:pt x="21527" y="5858"/>
                  </a:cubicBezTo>
                  <a:cubicBezTo>
                    <a:pt x="21527" y="5919"/>
                    <a:pt x="21380" y="5919"/>
                    <a:pt x="21380" y="5980"/>
                  </a:cubicBezTo>
                  <a:cubicBezTo>
                    <a:pt x="21306" y="6041"/>
                    <a:pt x="21380" y="6163"/>
                    <a:pt x="21380" y="6224"/>
                  </a:cubicBezTo>
                  <a:cubicBezTo>
                    <a:pt x="21306" y="6285"/>
                    <a:pt x="21233" y="6346"/>
                    <a:pt x="21233" y="6346"/>
                  </a:cubicBezTo>
                  <a:cubicBezTo>
                    <a:pt x="21159" y="6468"/>
                    <a:pt x="21233" y="6651"/>
                    <a:pt x="21233" y="6712"/>
                  </a:cubicBezTo>
                  <a:cubicBezTo>
                    <a:pt x="21159" y="6712"/>
                    <a:pt x="21086" y="6712"/>
                    <a:pt x="21012" y="6773"/>
                  </a:cubicBezTo>
                  <a:cubicBezTo>
                    <a:pt x="20939" y="6773"/>
                    <a:pt x="20792" y="6712"/>
                    <a:pt x="20718" y="6773"/>
                  </a:cubicBezTo>
                  <a:cubicBezTo>
                    <a:pt x="20645" y="6773"/>
                    <a:pt x="20718" y="6834"/>
                    <a:pt x="20718" y="6834"/>
                  </a:cubicBezTo>
                  <a:cubicBezTo>
                    <a:pt x="20718" y="6895"/>
                    <a:pt x="20645" y="6956"/>
                    <a:pt x="20645" y="7017"/>
                  </a:cubicBezTo>
                  <a:cubicBezTo>
                    <a:pt x="20645" y="7017"/>
                    <a:pt x="20645" y="7139"/>
                    <a:pt x="20645" y="7200"/>
                  </a:cubicBezTo>
                  <a:cubicBezTo>
                    <a:pt x="20645" y="7261"/>
                    <a:pt x="20498" y="7383"/>
                    <a:pt x="20424" y="7444"/>
                  </a:cubicBezTo>
                  <a:cubicBezTo>
                    <a:pt x="20424" y="7444"/>
                    <a:pt x="20278" y="7383"/>
                    <a:pt x="20204" y="7444"/>
                  </a:cubicBezTo>
                  <a:cubicBezTo>
                    <a:pt x="20204" y="7444"/>
                    <a:pt x="20204" y="7566"/>
                    <a:pt x="20204" y="7566"/>
                  </a:cubicBezTo>
                  <a:cubicBezTo>
                    <a:pt x="20131" y="7627"/>
                    <a:pt x="19984" y="7627"/>
                    <a:pt x="19910" y="7627"/>
                  </a:cubicBezTo>
                  <a:cubicBezTo>
                    <a:pt x="19837" y="7688"/>
                    <a:pt x="19690" y="7749"/>
                    <a:pt x="19616" y="7810"/>
                  </a:cubicBezTo>
                  <a:cubicBezTo>
                    <a:pt x="19616" y="7810"/>
                    <a:pt x="19690" y="7932"/>
                    <a:pt x="19616" y="7932"/>
                  </a:cubicBezTo>
                  <a:cubicBezTo>
                    <a:pt x="19616" y="7993"/>
                    <a:pt x="19543" y="8054"/>
                    <a:pt x="19543" y="8115"/>
                  </a:cubicBezTo>
                  <a:cubicBezTo>
                    <a:pt x="19469" y="8115"/>
                    <a:pt x="19396" y="8115"/>
                    <a:pt x="19322" y="8176"/>
                  </a:cubicBezTo>
                  <a:cubicBezTo>
                    <a:pt x="19322" y="8237"/>
                    <a:pt x="19249" y="8420"/>
                    <a:pt x="19176" y="8481"/>
                  </a:cubicBezTo>
                  <a:cubicBezTo>
                    <a:pt x="19102" y="8481"/>
                    <a:pt x="19029" y="8481"/>
                    <a:pt x="19029" y="8481"/>
                  </a:cubicBezTo>
                  <a:cubicBezTo>
                    <a:pt x="18955" y="8481"/>
                    <a:pt x="18808" y="8542"/>
                    <a:pt x="18735" y="8603"/>
                  </a:cubicBezTo>
                  <a:cubicBezTo>
                    <a:pt x="18661" y="8603"/>
                    <a:pt x="18514" y="8664"/>
                    <a:pt x="18514" y="8725"/>
                  </a:cubicBezTo>
                  <a:cubicBezTo>
                    <a:pt x="18441" y="8786"/>
                    <a:pt x="18514" y="8908"/>
                    <a:pt x="18514" y="8969"/>
                  </a:cubicBezTo>
                  <a:cubicBezTo>
                    <a:pt x="18588" y="8969"/>
                    <a:pt x="18661" y="8969"/>
                    <a:pt x="18661" y="9031"/>
                  </a:cubicBezTo>
                  <a:cubicBezTo>
                    <a:pt x="18735" y="9031"/>
                    <a:pt x="18661" y="9153"/>
                    <a:pt x="18735" y="9214"/>
                  </a:cubicBezTo>
                  <a:cubicBezTo>
                    <a:pt x="18735" y="9275"/>
                    <a:pt x="18882" y="9336"/>
                    <a:pt x="18955" y="9397"/>
                  </a:cubicBezTo>
                  <a:cubicBezTo>
                    <a:pt x="18955" y="9397"/>
                    <a:pt x="18955" y="9519"/>
                    <a:pt x="18955" y="9580"/>
                  </a:cubicBezTo>
                  <a:cubicBezTo>
                    <a:pt x="18955" y="9641"/>
                    <a:pt x="18882" y="9763"/>
                    <a:pt x="18882" y="9824"/>
                  </a:cubicBezTo>
                  <a:cubicBezTo>
                    <a:pt x="18882" y="9885"/>
                    <a:pt x="18882" y="9946"/>
                    <a:pt x="18882" y="10007"/>
                  </a:cubicBezTo>
                  <a:cubicBezTo>
                    <a:pt x="18808" y="10129"/>
                    <a:pt x="18588" y="10190"/>
                    <a:pt x="18514" y="10129"/>
                  </a:cubicBezTo>
                  <a:cubicBezTo>
                    <a:pt x="18441" y="10129"/>
                    <a:pt x="18367" y="10007"/>
                    <a:pt x="18294" y="9946"/>
                  </a:cubicBezTo>
                  <a:cubicBezTo>
                    <a:pt x="18220" y="9946"/>
                    <a:pt x="18147" y="9885"/>
                    <a:pt x="18073" y="9885"/>
                  </a:cubicBezTo>
                  <a:cubicBezTo>
                    <a:pt x="17927" y="9885"/>
                    <a:pt x="17780" y="10007"/>
                    <a:pt x="17780" y="10129"/>
                  </a:cubicBezTo>
                  <a:cubicBezTo>
                    <a:pt x="17780" y="10190"/>
                    <a:pt x="17853" y="10312"/>
                    <a:pt x="17853" y="10312"/>
                  </a:cubicBezTo>
                  <a:cubicBezTo>
                    <a:pt x="17853" y="10373"/>
                    <a:pt x="17780" y="10495"/>
                    <a:pt x="17780" y="10495"/>
                  </a:cubicBezTo>
                  <a:cubicBezTo>
                    <a:pt x="17853" y="10556"/>
                    <a:pt x="18000" y="10556"/>
                    <a:pt x="18000" y="10556"/>
                  </a:cubicBezTo>
                  <a:cubicBezTo>
                    <a:pt x="18073" y="10556"/>
                    <a:pt x="18147" y="10678"/>
                    <a:pt x="18147" y="10739"/>
                  </a:cubicBezTo>
                  <a:cubicBezTo>
                    <a:pt x="18147" y="10800"/>
                    <a:pt x="18000" y="10861"/>
                    <a:pt x="18000" y="10922"/>
                  </a:cubicBezTo>
                  <a:cubicBezTo>
                    <a:pt x="18000" y="10983"/>
                    <a:pt x="18000" y="11105"/>
                    <a:pt x="18000" y="11166"/>
                  </a:cubicBezTo>
                  <a:cubicBezTo>
                    <a:pt x="18000" y="11227"/>
                    <a:pt x="17927" y="11349"/>
                    <a:pt x="17927" y="11349"/>
                  </a:cubicBezTo>
                  <a:cubicBezTo>
                    <a:pt x="17853" y="11410"/>
                    <a:pt x="17706" y="11349"/>
                    <a:pt x="17706" y="11349"/>
                  </a:cubicBezTo>
                  <a:cubicBezTo>
                    <a:pt x="17633" y="11410"/>
                    <a:pt x="17633" y="11532"/>
                    <a:pt x="17559" y="11593"/>
                  </a:cubicBezTo>
                  <a:cubicBezTo>
                    <a:pt x="17559" y="11593"/>
                    <a:pt x="17412" y="11532"/>
                    <a:pt x="17339" y="11593"/>
                  </a:cubicBezTo>
                  <a:cubicBezTo>
                    <a:pt x="17265" y="11593"/>
                    <a:pt x="17265" y="11776"/>
                    <a:pt x="17118" y="11837"/>
                  </a:cubicBezTo>
                  <a:cubicBezTo>
                    <a:pt x="17118" y="11898"/>
                    <a:pt x="16971" y="11898"/>
                    <a:pt x="16898" y="11959"/>
                  </a:cubicBezTo>
                  <a:cubicBezTo>
                    <a:pt x="16898" y="12020"/>
                    <a:pt x="16824" y="12142"/>
                    <a:pt x="16824" y="12203"/>
                  </a:cubicBezTo>
                  <a:cubicBezTo>
                    <a:pt x="16751" y="12264"/>
                    <a:pt x="16604" y="12386"/>
                    <a:pt x="16457" y="12386"/>
                  </a:cubicBezTo>
                  <a:cubicBezTo>
                    <a:pt x="16384" y="12447"/>
                    <a:pt x="16237" y="12447"/>
                    <a:pt x="16163" y="12447"/>
                  </a:cubicBezTo>
                  <a:cubicBezTo>
                    <a:pt x="16090" y="12386"/>
                    <a:pt x="16090" y="12203"/>
                    <a:pt x="16016" y="12203"/>
                  </a:cubicBezTo>
                  <a:cubicBezTo>
                    <a:pt x="15943" y="12142"/>
                    <a:pt x="15796" y="12142"/>
                    <a:pt x="15722" y="12142"/>
                  </a:cubicBezTo>
                  <a:cubicBezTo>
                    <a:pt x="15649" y="12203"/>
                    <a:pt x="15576" y="12264"/>
                    <a:pt x="15502" y="12264"/>
                  </a:cubicBezTo>
                  <a:cubicBezTo>
                    <a:pt x="15429" y="12325"/>
                    <a:pt x="15282" y="12264"/>
                    <a:pt x="15135" y="12264"/>
                  </a:cubicBezTo>
                  <a:cubicBezTo>
                    <a:pt x="15061" y="12264"/>
                    <a:pt x="14767" y="12386"/>
                    <a:pt x="14694" y="12447"/>
                  </a:cubicBezTo>
                  <a:cubicBezTo>
                    <a:pt x="14620" y="12447"/>
                    <a:pt x="14473" y="12569"/>
                    <a:pt x="14400" y="12631"/>
                  </a:cubicBezTo>
                  <a:cubicBezTo>
                    <a:pt x="14327" y="12631"/>
                    <a:pt x="14180" y="12753"/>
                    <a:pt x="14106" y="12753"/>
                  </a:cubicBezTo>
                  <a:cubicBezTo>
                    <a:pt x="13959" y="12753"/>
                    <a:pt x="13665" y="12692"/>
                    <a:pt x="13592" y="12631"/>
                  </a:cubicBezTo>
                  <a:cubicBezTo>
                    <a:pt x="13518" y="12569"/>
                    <a:pt x="13518" y="12447"/>
                    <a:pt x="13518" y="12386"/>
                  </a:cubicBezTo>
                  <a:cubicBezTo>
                    <a:pt x="13445" y="12386"/>
                    <a:pt x="13224" y="12447"/>
                    <a:pt x="13151" y="12508"/>
                  </a:cubicBezTo>
                  <a:cubicBezTo>
                    <a:pt x="13151" y="12508"/>
                    <a:pt x="13224" y="12631"/>
                    <a:pt x="13151" y="12692"/>
                  </a:cubicBezTo>
                  <a:cubicBezTo>
                    <a:pt x="13151" y="12753"/>
                    <a:pt x="13078" y="12753"/>
                    <a:pt x="13004" y="12814"/>
                  </a:cubicBezTo>
                  <a:cubicBezTo>
                    <a:pt x="13004" y="12814"/>
                    <a:pt x="12931" y="12814"/>
                    <a:pt x="12857" y="12814"/>
                  </a:cubicBezTo>
                  <a:cubicBezTo>
                    <a:pt x="12784" y="12753"/>
                    <a:pt x="12710" y="12631"/>
                    <a:pt x="12637" y="12631"/>
                  </a:cubicBezTo>
                  <a:cubicBezTo>
                    <a:pt x="12563" y="12631"/>
                    <a:pt x="12416" y="12692"/>
                    <a:pt x="12416" y="12692"/>
                  </a:cubicBezTo>
                  <a:cubicBezTo>
                    <a:pt x="12416" y="12753"/>
                    <a:pt x="12637" y="12875"/>
                    <a:pt x="12637" y="12936"/>
                  </a:cubicBezTo>
                  <a:cubicBezTo>
                    <a:pt x="12637" y="12997"/>
                    <a:pt x="12563" y="13180"/>
                    <a:pt x="12563" y="13241"/>
                  </a:cubicBezTo>
                  <a:cubicBezTo>
                    <a:pt x="12490" y="13241"/>
                    <a:pt x="12416" y="13363"/>
                    <a:pt x="12343" y="13363"/>
                  </a:cubicBezTo>
                  <a:cubicBezTo>
                    <a:pt x="12269" y="13363"/>
                    <a:pt x="11976" y="13302"/>
                    <a:pt x="11976" y="13241"/>
                  </a:cubicBezTo>
                  <a:cubicBezTo>
                    <a:pt x="11902" y="13180"/>
                    <a:pt x="12049" y="13058"/>
                    <a:pt x="12049" y="12997"/>
                  </a:cubicBezTo>
                  <a:cubicBezTo>
                    <a:pt x="12049" y="12936"/>
                    <a:pt x="11976" y="12875"/>
                    <a:pt x="11976" y="12814"/>
                  </a:cubicBezTo>
                  <a:cubicBezTo>
                    <a:pt x="11902" y="12753"/>
                    <a:pt x="11829" y="12753"/>
                    <a:pt x="11755" y="12753"/>
                  </a:cubicBezTo>
                  <a:cubicBezTo>
                    <a:pt x="11755" y="12814"/>
                    <a:pt x="11682" y="12875"/>
                    <a:pt x="11682" y="12875"/>
                  </a:cubicBezTo>
                  <a:cubicBezTo>
                    <a:pt x="11608" y="12936"/>
                    <a:pt x="11535" y="13180"/>
                    <a:pt x="11388" y="13241"/>
                  </a:cubicBezTo>
                  <a:cubicBezTo>
                    <a:pt x="11314" y="13241"/>
                    <a:pt x="11167" y="13119"/>
                    <a:pt x="11094" y="13058"/>
                  </a:cubicBezTo>
                  <a:cubicBezTo>
                    <a:pt x="11094" y="13058"/>
                    <a:pt x="10947" y="13058"/>
                    <a:pt x="10947" y="13058"/>
                  </a:cubicBezTo>
                  <a:cubicBezTo>
                    <a:pt x="10800" y="13058"/>
                    <a:pt x="10580" y="13180"/>
                    <a:pt x="10506" y="13241"/>
                  </a:cubicBezTo>
                  <a:cubicBezTo>
                    <a:pt x="10433" y="13302"/>
                    <a:pt x="10433" y="13424"/>
                    <a:pt x="10506" y="13485"/>
                  </a:cubicBezTo>
                  <a:cubicBezTo>
                    <a:pt x="10506" y="13485"/>
                    <a:pt x="10727" y="13485"/>
                    <a:pt x="10727" y="13546"/>
                  </a:cubicBezTo>
                  <a:cubicBezTo>
                    <a:pt x="10800" y="13607"/>
                    <a:pt x="10800" y="13790"/>
                    <a:pt x="10727" y="13912"/>
                  </a:cubicBezTo>
                  <a:cubicBezTo>
                    <a:pt x="10727" y="13912"/>
                    <a:pt x="10580" y="14034"/>
                    <a:pt x="10580" y="14034"/>
                  </a:cubicBezTo>
                  <a:cubicBezTo>
                    <a:pt x="10580" y="14095"/>
                    <a:pt x="10580" y="14278"/>
                    <a:pt x="10580" y="14339"/>
                  </a:cubicBezTo>
                  <a:cubicBezTo>
                    <a:pt x="10580" y="14339"/>
                    <a:pt x="10727" y="14461"/>
                    <a:pt x="10727" y="14522"/>
                  </a:cubicBezTo>
                  <a:cubicBezTo>
                    <a:pt x="10727" y="14583"/>
                    <a:pt x="10727" y="14705"/>
                    <a:pt x="10727" y="14766"/>
                  </a:cubicBezTo>
                  <a:cubicBezTo>
                    <a:pt x="10727" y="14827"/>
                    <a:pt x="10580" y="14888"/>
                    <a:pt x="10580" y="14888"/>
                  </a:cubicBezTo>
                  <a:cubicBezTo>
                    <a:pt x="10506" y="14888"/>
                    <a:pt x="10286" y="14827"/>
                    <a:pt x="10212" y="14827"/>
                  </a:cubicBezTo>
                  <a:cubicBezTo>
                    <a:pt x="10065" y="14888"/>
                    <a:pt x="10065" y="15071"/>
                    <a:pt x="10065" y="15193"/>
                  </a:cubicBezTo>
                  <a:cubicBezTo>
                    <a:pt x="10139" y="15254"/>
                    <a:pt x="10212" y="15498"/>
                    <a:pt x="10359" y="15559"/>
                  </a:cubicBezTo>
                  <a:cubicBezTo>
                    <a:pt x="10359" y="15620"/>
                    <a:pt x="10580" y="15681"/>
                    <a:pt x="10653" y="15681"/>
                  </a:cubicBezTo>
                  <a:cubicBezTo>
                    <a:pt x="10727" y="15681"/>
                    <a:pt x="10947" y="15620"/>
                    <a:pt x="11094" y="15681"/>
                  </a:cubicBezTo>
                  <a:cubicBezTo>
                    <a:pt x="11094" y="15681"/>
                    <a:pt x="11167" y="15864"/>
                    <a:pt x="11167" y="15925"/>
                  </a:cubicBezTo>
                  <a:cubicBezTo>
                    <a:pt x="11241" y="15986"/>
                    <a:pt x="11535" y="15986"/>
                    <a:pt x="11608" y="16108"/>
                  </a:cubicBezTo>
                  <a:cubicBezTo>
                    <a:pt x="11608" y="16169"/>
                    <a:pt x="11535" y="16292"/>
                    <a:pt x="11535" y="16353"/>
                  </a:cubicBezTo>
                  <a:cubicBezTo>
                    <a:pt x="11535" y="16414"/>
                    <a:pt x="11682" y="16475"/>
                    <a:pt x="11755" y="16475"/>
                  </a:cubicBezTo>
                  <a:cubicBezTo>
                    <a:pt x="11829" y="16597"/>
                    <a:pt x="11902" y="16780"/>
                    <a:pt x="11902" y="16902"/>
                  </a:cubicBezTo>
                  <a:cubicBezTo>
                    <a:pt x="11902" y="16963"/>
                    <a:pt x="11829" y="17085"/>
                    <a:pt x="11829" y="17146"/>
                  </a:cubicBezTo>
                  <a:cubicBezTo>
                    <a:pt x="11829" y="17268"/>
                    <a:pt x="12049" y="17268"/>
                    <a:pt x="12049" y="17329"/>
                  </a:cubicBezTo>
                  <a:cubicBezTo>
                    <a:pt x="12122" y="17390"/>
                    <a:pt x="12122" y="17634"/>
                    <a:pt x="12049" y="17634"/>
                  </a:cubicBezTo>
                  <a:cubicBezTo>
                    <a:pt x="11976" y="17695"/>
                    <a:pt x="11755" y="17634"/>
                    <a:pt x="11682" y="17634"/>
                  </a:cubicBezTo>
                  <a:cubicBezTo>
                    <a:pt x="11608" y="17695"/>
                    <a:pt x="11608" y="17756"/>
                    <a:pt x="11608" y="17817"/>
                  </a:cubicBezTo>
                  <a:cubicBezTo>
                    <a:pt x="11608" y="17878"/>
                    <a:pt x="11608" y="18000"/>
                    <a:pt x="11608" y="18061"/>
                  </a:cubicBezTo>
                  <a:cubicBezTo>
                    <a:pt x="11608" y="18122"/>
                    <a:pt x="11608" y="18183"/>
                    <a:pt x="11608" y="18244"/>
                  </a:cubicBezTo>
                  <a:cubicBezTo>
                    <a:pt x="11608" y="18305"/>
                    <a:pt x="11535" y="18305"/>
                    <a:pt x="11535" y="18305"/>
                  </a:cubicBezTo>
                  <a:cubicBezTo>
                    <a:pt x="11535" y="18427"/>
                    <a:pt x="11535" y="18610"/>
                    <a:pt x="11461" y="18671"/>
                  </a:cubicBezTo>
                  <a:cubicBezTo>
                    <a:pt x="11461" y="18671"/>
                    <a:pt x="11314" y="18732"/>
                    <a:pt x="11241" y="18732"/>
                  </a:cubicBezTo>
                  <a:cubicBezTo>
                    <a:pt x="11167" y="18793"/>
                    <a:pt x="11167" y="18915"/>
                    <a:pt x="11094" y="18976"/>
                  </a:cubicBezTo>
                  <a:cubicBezTo>
                    <a:pt x="11094" y="19037"/>
                    <a:pt x="11020" y="19159"/>
                    <a:pt x="11020" y="19159"/>
                  </a:cubicBezTo>
                  <a:cubicBezTo>
                    <a:pt x="10947" y="19220"/>
                    <a:pt x="10800" y="19159"/>
                    <a:pt x="10727" y="19159"/>
                  </a:cubicBezTo>
                  <a:cubicBezTo>
                    <a:pt x="10653" y="19220"/>
                    <a:pt x="10506" y="19342"/>
                    <a:pt x="10506" y="19464"/>
                  </a:cubicBezTo>
                  <a:cubicBezTo>
                    <a:pt x="10433" y="19525"/>
                    <a:pt x="10580" y="19708"/>
                    <a:pt x="10506" y="19769"/>
                  </a:cubicBezTo>
                  <a:cubicBezTo>
                    <a:pt x="10506" y="19831"/>
                    <a:pt x="10286" y="19769"/>
                    <a:pt x="10212" y="19769"/>
                  </a:cubicBezTo>
                  <a:cubicBezTo>
                    <a:pt x="10139" y="19831"/>
                    <a:pt x="9992" y="19892"/>
                    <a:pt x="9992" y="19953"/>
                  </a:cubicBezTo>
                  <a:cubicBezTo>
                    <a:pt x="9918" y="20014"/>
                    <a:pt x="9918" y="20136"/>
                    <a:pt x="9918" y="20258"/>
                  </a:cubicBezTo>
                  <a:cubicBezTo>
                    <a:pt x="9845" y="20258"/>
                    <a:pt x="9698" y="20319"/>
                    <a:pt x="9698" y="20319"/>
                  </a:cubicBezTo>
                  <a:cubicBezTo>
                    <a:pt x="9698" y="20380"/>
                    <a:pt x="9771" y="20502"/>
                    <a:pt x="9771" y="20563"/>
                  </a:cubicBezTo>
                  <a:cubicBezTo>
                    <a:pt x="9771" y="20624"/>
                    <a:pt x="9698" y="20624"/>
                    <a:pt x="9698" y="20685"/>
                  </a:cubicBezTo>
                  <a:cubicBezTo>
                    <a:pt x="9624" y="20746"/>
                    <a:pt x="9624" y="20929"/>
                    <a:pt x="9624" y="20990"/>
                  </a:cubicBezTo>
                  <a:cubicBezTo>
                    <a:pt x="9624" y="21051"/>
                    <a:pt x="9624" y="21112"/>
                    <a:pt x="9698" y="21173"/>
                  </a:cubicBezTo>
                  <a:cubicBezTo>
                    <a:pt x="9624" y="21173"/>
                    <a:pt x="9551" y="21173"/>
                    <a:pt x="9551" y="21234"/>
                  </a:cubicBezTo>
                  <a:cubicBezTo>
                    <a:pt x="9478" y="21234"/>
                    <a:pt x="9404" y="21295"/>
                    <a:pt x="9331" y="21356"/>
                  </a:cubicBezTo>
                  <a:cubicBezTo>
                    <a:pt x="9257" y="21417"/>
                    <a:pt x="9257" y="21539"/>
                    <a:pt x="9184" y="21539"/>
                  </a:cubicBezTo>
                  <a:cubicBezTo>
                    <a:pt x="9110" y="21539"/>
                    <a:pt x="9037" y="21478"/>
                    <a:pt x="8890" y="21478"/>
                  </a:cubicBezTo>
                  <a:cubicBezTo>
                    <a:pt x="8890" y="21478"/>
                    <a:pt x="8816" y="21600"/>
                    <a:pt x="8743" y="21600"/>
                  </a:cubicBezTo>
                  <a:cubicBezTo>
                    <a:pt x="8669" y="21539"/>
                    <a:pt x="8669" y="21356"/>
                    <a:pt x="8596" y="21356"/>
                  </a:cubicBezTo>
                  <a:cubicBezTo>
                    <a:pt x="8522" y="21356"/>
                    <a:pt x="8376" y="21356"/>
                    <a:pt x="8376" y="21356"/>
                  </a:cubicBezTo>
                  <a:cubicBezTo>
                    <a:pt x="8302" y="21356"/>
                    <a:pt x="8302" y="21417"/>
                    <a:pt x="8302" y="21417"/>
                  </a:cubicBezTo>
                  <a:cubicBezTo>
                    <a:pt x="8302" y="21478"/>
                    <a:pt x="8155" y="21600"/>
                    <a:pt x="8008" y="21600"/>
                  </a:cubicBezTo>
                  <a:cubicBezTo>
                    <a:pt x="8008" y="21600"/>
                    <a:pt x="7935" y="21478"/>
                    <a:pt x="7861" y="21478"/>
                  </a:cubicBezTo>
                  <a:cubicBezTo>
                    <a:pt x="7788" y="21356"/>
                    <a:pt x="7567" y="21173"/>
                    <a:pt x="7494" y="21051"/>
                  </a:cubicBezTo>
                  <a:cubicBezTo>
                    <a:pt x="7494" y="20990"/>
                    <a:pt x="7420" y="20807"/>
                    <a:pt x="7347" y="20807"/>
                  </a:cubicBezTo>
                  <a:cubicBezTo>
                    <a:pt x="7273" y="20746"/>
                    <a:pt x="7127" y="20807"/>
                    <a:pt x="7053" y="20807"/>
                  </a:cubicBezTo>
                  <a:cubicBezTo>
                    <a:pt x="6980" y="20746"/>
                    <a:pt x="6833" y="20685"/>
                    <a:pt x="6759" y="20624"/>
                  </a:cubicBezTo>
                  <a:cubicBezTo>
                    <a:pt x="6759" y="20563"/>
                    <a:pt x="6980" y="20502"/>
                    <a:pt x="6980" y="20441"/>
                  </a:cubicBezTo>
                  <a:cubicBezTo>
                    <a:pt x="6980" y="20380"/>
                    <a:pt x="6906" y="20258"/>
                    <a:pt x="6833" y="20197"/>
                  </a:cubicBezTo>
                  <a:cubicBezTo>
                    <a:pt x="6759" y="20136"/>
                    <a:pt x="6686" y="20075"/>
                    <a:pt x="6539" y="20075"/>
                  </a:cubicBezTo>
                  <a:cubicBezTo>
                    <a:pt x="6539" y="20136"/>
                    <a:pt x="6392" y="20197"/>
                    <a:pt x="6318" y="20197"/>
                  </a:cubicBezTo>
                  <a:cubicBezTo>
                    <a:pt x="6245" y="20258"/>
                    <a:pt x="6098" y="20319"/>
                    <a:pt x="5951" y="20319"/>
                  </a:cubicBezTo>
                  <a:cubicBezTo>
                    <a:pt x="5878" y="20319"/>
                    <a:pt x="5804" y="20258"/>
                    <a:pt x="5731" y="20197"/>
                  </a:cubicBezTo>
                  <a:cubicBezTo>
                    <a:pt x="5657" y="20136"/>
                    <a:pt x="5437" y="20075"/>
                    <a:pt x="5363" y="20075"/>
                  </a:cubicBezTo>
                  <a:cubicBezTo>
                    <a:pt x="5290" y="20014"/>
                    <a:pt x="5069" y="20014"/>
                    <a:pt x="4996" y="20014"/>
                  </a:cubicBezTo>
                  <a:cubicBezTo>
                    <a:pt x="4996" y="20014"/>
                    <a:pt x="4922" y="19892"/>
                    <a:pt x="4849" y="19892"/>
                  </a:cubicBezTo>
                  <a:cubicBezTo>
                    <a:pt x="4849" y="19892"/>
                    <a:pt x="4702" y="19892"/>
                    <a:pt x="4629" y="19892"/>
                  </a:cubicBezTo>
                  <a:cubicBezTo>
                    <a:pt x="4555" y="19892"/>
                    <a:pt x="4408" y="19831"/>
                    <a:pt x="4408" y="19769"/>
                  </a:cubicBezTo>
                  <a:cubicBezTo>
                    <a:pt x="4335" y="19708"/>
                    <a:pt x="4261" y="19586"/>
                    <a:pt x="4188" y="19525"/>
                  </a:cubicBezTo>
                  <a:cubicBezTo>
                    <a:pt x="4114" y="19464"/>
                    <a:pt x="3967" y="19525"/>
                    <a:pt x="3894" y="19525"/>
                  </a:cubicBezTo>
                  <a:cubicBezTo>
                    <a:pt x="3820" y="19525"/>
                    <a:pt x="3673" y="19525"/>
                    <a:pt x="3600" y="19464"/>
                  </a:cubicBezTo>
                  <a:cubicBezTo>
                    <a:pt x="3527" y="19464"/>
                    <a:pt x="3380" y="19403"/>
                    <a:pt x="3380" y="19342"/>
                  </a:cubicBezTo>
                  <a:cubicBezTo>
                    <a:pt x="3380" y="19281"/>
                    <a:pt x="3380" y="19098"/>
                    <a:pt x="3380" y="19098"/>
                  </a:cubicBezTo>
                  <a:cubicBezTo>
                    <a:pt x="3380" y="19037"/>
                    <a:pt x="3453" y="18976"/>
                    <a:pt x="3453" y="18976"/>
                  </a:cubicBezTo>
                  <a:cubicBezTo>
                    <a:pt x="3453" y="18915"/>
                    <a:pt x="3380" y="18793"/>
                    <a:pt x="3306" y="18793"/>
                  </a:cubicBezTo>
                  <a:cubicBezTo>
                    <a:pt x="3233" y="18732"/>
                    <a:pt x="3012" y="18793"/>
                    <a:pt x="2939" y="18854"/>
                  </a:cubicBezTo>
                  <a:cubicBezTo>
                    <a:pt x="2939" y="18915"/>
                    <a:pt x="2939" y="19037"/>
                    <a:pt x="2865" y="19098"/>
                  </a:cubicBezTo>
                  <a:cubicBezTo>
                    <a:pt x="2865" y="19159"/>
                    <a:pt x="2939" y="19281"/>
                    <a:pt x="2865" y="19342"/>
                  </a:cubicBezTo>
                  <a:cubicBezTo>
                    <a:pt x="2865" y="19403"/>
                    <a:pt x="2792" y="19464"/>
                    <a:pt x="2718" y="19464"/>
                  </a:cubicBezTo>
                  <a:cubicBezTo>
                    <a:pt x="2645" y="19464"/>
                    <a:pt x="2571" y="19464"/>
                    <a:pt x="2498" y="19464"/>
                  </a:cubicBezTo>
                  <a:cubicBezTo>
                    <a:pt x="2424" y="19464"/>
                    <a:pt x="2351" y="19403"/>
                    <a:pt x="2278" y="19342"/>
                  </a:cubicBezTo>
                  <a:cubicBezTo>
                    <a:pt x="2204" y="19342"/>
                    <a:pt x="2204" y="19220"/>
                    <a:pt x="2204" y="19159"/>
                  </a:cubicBezTo>
                  <a:cubicBezTo>
                    <a:pt x="2131" y="19098"/>
                    <a:pt x="2204" y="18915"/>
                    <a:pt x="2278" y="18854"/>
                  </a:cubicBezTo>
                  <a:cubicBezTo>
                    <a:pt x="2278" y="18854"/>
                    <a:pt x="2424" y="18854"/>
                    <a:pt x="2498" y="18793"/>
                  </a:cubicBezTo>
                  <a:cubicBezTo>
                    <a:pt x="2571" y="18732"/>
                    <a:pt x="2498" y="18549"/>
                    <a:pt x="2498" y="18488"/>
                  </a:cubicBezTo>
                  <a:cubicBezTo>
                    <a:pt x="2498" y="18427"/>
                    <a:pt x="2571" y="18366"/>
                    <a:pt x="2645" y="18305"/>
                  </a:cubicBezTo>
                  <a:cubicBezTo>
                    <a:pt x="2718" y="18244"/>
                    <a:pt x="2792" y="18000"/>
                    <a:pt x="2718" y="17878"/>
                  </a:cubicBezTo>
                  <a:cubicBezTo>
                    <a:pt x="2718" y="17878"/>
                    <a:pt x="2645" y="17817"/>
                    <a:pt x="2645" y="17817"/>
                  </a:cubicBezTo>
                  <a:cubicBezTo>
                    <a:pt x="2571" y="17756"/>
                    <a:pt x="2424" y="17756"/>
                    <a:pt x="2351" y="17695"/>
                  </a:cubicBezTo>
                  <a:cubicBezTo>
                    <a:pt x="2278" y="17695"/>
                    <a:pt x="2131" y="17756"/>
                    <a:pt x="2131" y="17695"/>
                  </a:cubicBezTo>
                  <a:cubicBezTo>
                    <a:pt x="1984" y="17695"/>
                    <a:pt x="1837" y="17573"/>
                    <a:pt x="1763" y="17573"/>
                  </a:cubicBezTo>
                  <a:cubicBezTo>
                    <a:pt x="1690" y="17573"/>
                    <a:pt x="1616" y="17573"/>
                    <a:pt x="1616" y="17573"/>
                  </a:cubicBezTo>
                  <a:cubicBezTo>
                    <a:pt x="1543" y="17634"/>
                    <a:pt x="1543" y="17756"/>
                    <a:pt x="1469" y="17756"/>
                  </a:cubicBezTo>
                  <a:cubicBezTo>
                    <a:pt x="1396" y="17817"/>
                    <a:pt x="1322" y="17817"/>
                    <a:pt x="1249" y="17756"/>
                  </a:cubicBezTo>
                  <a:cubicBezTo>
                    <a:pt x="1176" y="17756"/>
                    <a:pt x="1029" y="17695"/>
                    <a:pt x="1029" y="17634"/>
                  </a:cubicBezTo>
                  <a:cubicBezTo>
                    <a:pt x="955" y="17573"/>
                    <a:pt x="1102" y="17390"/>
                    <a:pt x="1029" y="17390"/>
                  </a:cubicBezTo>
                  <a:cubicBezTo>
                    <a:pt x="955" y="17329"/>
                    <a:pt x="808" y="17268"/>
                    <a:pt x="661" y="17268"/>
                  </a:cubicBezTo>
                  <a:cubicBezTo>
                    <a:pt x="588" y="17268"/>
                    <a:pt x="367" y="17573"/>
                    <a:pt x="294" y="17512"/>
                  </a:cubicBezTo>
                  <a:cubicBezTo>
                    <a:pt x="220" y="17512"/>
                    <a:pt x="147" y="17329"/>
                    <a:pt x="147" y="17268"/>
                  </a:cubicBezTo>
                  <a:cubicBezTo>
                    <a:pt x="147" y="17207"/>
                    <a:pt x="220" y="17207"/>
                    <a:pt x="220" y="17146"/>
                  </a:cubicBezTo>
                  <a:cubicBezTo>
                    <a:pt x="220" y="17085"/>
                    <a:pt x="0" y="16963"/>
                    <a:pt x="0" y="16841"/>
                  </a:cubicBezTo>
                  <a:cubicBezTo>
                    <a:pt x="73" y="16780"/>
                    <a:pt x="294" y="16841"/>
                    <a:pt x="367" y="16841"/>
                  </a:cubicBezTo>
                  <a:cubicBezTo>
                    <a:pt x="514" y="16780"/>
                    <a:pt x="808" y="16841"/>
                    <a:pt x="955" y="16780"/>
                  </a:cubicBezTo>
                  <a:cubicBezTo>
                    <a:pt x="1102" y="16780"/>
                    <a:pt x="1322" y="16597"/>
                    <a:pt x="1396" y="16475"/>
                  </a:cubicBezTo>
                  <a:cubicBezTo>
                    <a:pt x="1543" y="16353"/>
                    <a:pt x="1690" y="16047"/>
                    <a:pt x="1837" y="15925"/>
                  </a:cubicBezTo>
                  <a:cubicBezTo>
                    <a:pt x="1910" y="15864"/>
                    <a:pt x="2057" y="15681"/>
                    <a:pt x="2057" y="15620"/>
                  </a:cubicBezTo>
                  <a:cubicBezTo>
                    <a:pt x="2131" y="15559"/>
                    <a:pt x="2131" y="15376"/>
                    <a:pt x="2204" y="15315"/>
                  </a:cubicBezTo>
                  <a:cubicBezTo>
                    <a:pt x="2278" y="15254"/>
                    <a:pt x="2424" y="15193"/>
                    <a:pt x="2424" y="15132"/>
                  </a:cubicBezTo>
                  <a:cubicBezTo>
                    <a:pt x="2498" y="15071"/>
                    <a:pt x="2498" y="14888"/>
                    <a:pt x="2498" y="14766"/>
                  </a:cubicBezTo>
                  <a:cubicBezTo>
                    <a:pt x="2498" y="14705"/>
                    <a:pt x="2498" y="14461"/>
                    <a:pt x="2498" y="14400"/>
                  </a:cubicBezTo>
                  <a:cubicBezTo>
                    <a:pt x="2571" y="14339"/>
                    <a:pt x="2645" y="14217"/>
                    <a:pt x="2718" y="14156"/>
                  </a:cubicBezTo>
                  <a:cubicBezTo>
                    <a:pt x="2718" y="14095"/>
                    <a:pt x="2718" y="13912"/>
                    <a:pt x="2718" y="13851"/>
                  </a:cubicBezTo>
                  <a:cubicBezTo>
                    <a:pt x="2718" y="13790"/>
                    <a:pt x="2718" y="13546"/>
                    <a:pt x="2718" y="13424"/>
                  </a:cubicBezTo>
                  <a:cubicBezTo>
                    <a:pt x="2792" y="13363"/>
                    <a:pt x="2939" y="13241"/>
                    <a:pt x="3012" y="13180"/>
                  </a:cubicBezTo>
                  <a:cubicBezTo>
                    <a:pt x="3159" y="12997"/>
                    <a:pt x="3086" y="12569"/>
                    <a:pt x="3159" y="12325"/>
                  </a:cubicBezTo>
                  <a:cubicBezTo>
                    <a:pt x="3233" y="12142"/>
                    <a:pt x="3380" y="11776"/>
                    <a:pt x="3453" y="11593"/>
                  </a:cubicBezTo>
                  <a:cubicBezTo>
                    <a:pt x="3527" y="11410"/>
                    <a:pt x="3600" y="10922"/>
                    <a:pt x="3600" y="10739"/>
                  </a:cubicBezTo>
                  <a:cubicBezTo>
                    <a:pt x="3673" y="10556"/>
                    <a:pt x="3673" y="10251"/>
                    <a:pt x="3747" y="10129"/>
                  </a:cubicBezTo>
                  <a:cubicBezTo>
                    <a:pt x="3747" y="9946"/>
                    <a:pt x="3894" y="9763"/>
                    <a:pt x="3894" y="9702"/>
                  </a:cubicBezTo>
                  <a:cubicBezTo>
                    <a:pt x="3967" y="9580"/>
                    <a:pt x="3967" y="9397"/>
                    <a:pt x="3967" y="9275"/>
                  </a:cubicBezTo>
                  <a:cubicBezTo>
                    <a:pt x="3967" y="9092"/>
                    <a:pt x="4041" y="8847"/>
                    <a:pt x="4041" y="8725"/>
                  </a:cubicBezTo>
                  <a:cubicBezTo>
                    <a:pt x="4041" y="8603"/>
                    <a:pt x="4041" y="8420"/>
                    <a:pt x="4041" y="8359"/>
                  </a:cubicBezTo>
                  <a:cubicBezTo>
                    <a:pt x="4114" y="8298"/>
                    <a:pt x="4188" y="8115"/>
                    <a:pt x="4261" y="8054"/>
                  </a:cubicBezTo>
                  <a:cubicBezTo>
                    <a:pt x="4335" y="8054"/>
                    <a:pt x="4408" y="7932"/>
                    <a:pt x="4408" y="7871"/>
                  </a:cubicBezTo>
                  <a:cubicBezTo>
                    <a:pt x="4482" y="7810"/>
                    <a:pt x="4482" y="7627"/>
                    <a:pt x="4482" y="7566"/>
                  </a:cubicBezTo>
                  <a:cubicBezTo>
                    <a:pt x="4482" y="7505"/>
                    <a:pt x="4555" y="7383"/>
                    <a:pt x="4629" y="7383"/>
                  </a:cubicBezTo>
                  <a:cubicBezTo>
                    <a:pt x="4702" y="7383"/>
                    <a:pt x="4776" y="7444"/>
                    <a:pt x="4776" y="7444"/>
                  </a:cubicBezTo>
                  <a:cubicBezTo>
                    <a:pt x="4849" y="7444"/>
                    <a:pt x="4922" y="7505"/>
                    <a:pt x="4996" y="7505"/>
                  </a:cubicBezTo>
                  <a:cubicBezTo>
                    <a:pt x="4996" y="7505"/>
                    <a:pt x="5143" y="7383"/>
                    <a:pt x="5143" y="7383"/>
                  </a:cubicBezTo>
                  <a:cubicBezTo>
                    <a:pt x="5290" y="7383"/>
                    <a:pt x="5437" y="7505"/>
                    <a:pt x="5510" y="7505"/>
                  </a:cubicBezTo>
                  <a:cubicBezTo>
                    <a:pt x="5584" y="7444"/>
                    <a:pt x="5584" y="7261"/>
                    <a:pt x="5584" y="7200"/>
                  </a:cubicBezTo>
                  <a:cubicBezTo>
                    <a:pt x="5584" y="7139"/>
                    <a:pt x="5510" y="7078"/>
                    <a:pt x="5437" y="7017"/>
                  </a:cubicBezTo>
                  <a:cubicBezTo>
                    <a:pt x="5363" y="6956"/>
                    <a:pt x="5216" y="6895"/>
                    <a:pt x="5143" y="6834"/>
                  </a:cubicBezTo>
                  <a:cubicBezTo>
                    <a:pt x="5069" y="6773"/>
                    <a:pt x="5069" y="6651"/>
                    <a:pt x="4996" y="6590"/>
                  </a:cubicBezTo>
                  <a:cubicBezTo>
                    <a:pt x="4996" y="6590"/>
                    <a:pt x="4849" y="6529"/>
                    <a:pt x="4776" y="6529"/>
                  </a:cubicBezTo>
                  <a:cubicBezTo>
                    <a:pt x="4702" y="6590"/>
                    <a:pt x="4629" y="6651"/>
                    <a:pt x="4555" y="6651"/>
                  </a:cubicBezTo>
                  <a:cubicBezTo>
                    <a:pt x="4555" y="6712"/>
                    <a:pt x="4555" y="6834"/>
                    <a:pt x="4555" y="6895"/>
                  </a:cubicBezTo>
                  <a:cubicBezTo>
                    <a:pt x="4555" y="6895"/>
                    <a:pt x="4482" y="6956"/>
                    <a:pt x="4482" y="7017"/>
                  </a:cubicBezTo>
                  <a:cubicBezTo>
                    <a:pt x="4482" y="7078"/>
                    <a:pt x="4408" y="7139"/>
                    <a:pt x="4335" y="7200"/>
                  </a:cubicBezTo>
                  <a:cubicBezTo>
                    <a:pt x="4335" y="7261"/>
                    <a:pt x="4335" y="7383"/>
                    <a:pt x="4261" y="7383"/>
                  </a:cubicBezTo>
                  <a:cubicBezTo>
                    <a:pt x="4188" y="7444"/>
                    <a:pt x="4114" y="7505"/>
                    <a:pt x="4114" y="7505"/>
                  </a:cubicBezTo>
                  <a:cubicBezTo>
                    <a:pt x="4041" y="7444"/>
                    <a:pt x="4114" y="7383"/>
                    <a:pt x="4114" y="7322"/>
                  </a:cubicBezTo>
                  <a:cubicBezTo>
                    <a:pt x="4114" y="7261"/>
                    <a:pt x="4114" y="7139"/>
                    <a:pt x="4114" y="7078"/>
                  </a:cubicBezTo>
                  <a:cubicBezTo>
                    <a:pt x="4114" y="6956"/>
                    <a:pt x="4114" y="6773"/>
                    <a:pt x="4188" y="6651"/>
                  </a:cubicBezTo>
                  <a:cubicBezTo>
                    <a:pt x="4188" y="6529"/>
                    <a:pt x="4335" y="6346"/>
                    <a:pt x="4335" y="6224"/>
                  </a:cubicBezTo>
                  <a:cubicBezTo>
                    <a:pt x="4408" y="6102"/>
                    <a:pt x="4408" y="5919"/>
                    <a:pt x="4408" y="5797"/>
                  </a:cubicBezTo>
                  <a:cubicBezTo>
                    <a:pt x="4408" y="5614"/>
                    <a:pt x="4555" y="5308"/>
                    <a:pt x="4555" y="5125"/>
                  </a:cubicBezTo>
                  <a:cubicBezTo>
                    <a:pt x="4629" y="4942"/>
                    <a:pt x="4702" y="4393"/>
                    <a:pt x="4776" y="4149"/>
                  </a:cubicBezTo>
                  <a:cubicBezTo>
                    <a:pt x="4776" y="4027"/>
                    <a:pt x="4776" y="3722"/>
                    <a:pt x="4776" y="3539"/>
                  </a:cubicBezTo>
                  <a:cubicBezTo>
                    <a:pt x="4849" y="3417"/>
                    <a:pt x="5069" y="3112"/>
                    <a:pt x="5069" y="2929"/>
                  </a:cubicBezTo>
                  <a:cubicBezTo>
                    <a:pt x="5143" y="2746"/>
                    <a:pt x="5069" y="2319"/>
                    <a:pt x="5143" y="2136"/>
                  </a:cubicBezTo>
                  <a:cubicBezTo>
                    <a:pt x="5143" y="2014"/>
                    <a:pt x="5069" y="1647"/>
                    <a:pt x="5143" y="1525"/>
                  </a:cubicBezTo>
                  <a:cubicBezTo>
                    <a:pt x="5143" y="1403"/>
                    <a:pt x="5216" y="1220"/>
                    <a:pt x="5290" y="1098"/>
                  </a:cubicBezTo>
                  <a:cubicBezTo>
                    <a:pt x="5290" y="1037"/>
                    <a:pt x="5363" y="915"/>
                    <a:pt x="5437" y="793"/>
                  </a:cubicBezTo>
                  <a:cubicBezTo>
                    <a:pt x="5510" y="732"/>
                    <a:pt x="5657" y="610"/>
                    <a:pt x="5731" y="610"/>
                  </a:cubicBezTo>
                  <a:cubicBezTo>
                    <a:pt x="5804" y="610"/>
                    <a:pt x="5804" y="671"/>
                    <a:pt x="5804" y="732"/>
                  </a:cubicBezTo>
                  <a:cubicBezTo>
                    <a:pt x="5804" y="793"/>
                    <a:pt x="5731" y="915"/>
                    <a:pt x="5731" y="976"/>
                  </a:cubicBezTo>
                  <a:cubicBezTo>
                    <a:pt x="5731" y="1037"/>
                    <a:pt x="5951" y="1098"/>
                    <a:pt x="5951" y="1159"/>
                  </a:cubicBezTo>
                  <a:cubicBezTo>
                    <a:pt x="6024" y="1220"/>
                    <a:pt x="6024" y="1281"/>
                    <a:pt x="6098" y="1281"/>
                  </a:cubicBezTo>
                  <a:cubicBezTo>
                    <a:pt x="6171" y="1342"/>
                    <a:pt x="6318" y="1342"/>
                    <a:pt x="6318" y="1342"/>
                  </a:cubicBezTo>
                  <a:cubicBezTo>
                    <a:pt x="6465" y="1403"/>
                    <a:pt x="6686" y="1464"/>
                    <a:pt x="6759" y="1586"/>
                  </a:cubicBezTo>
                  <a:cubicBezTo>
                    <a:pt x="6833" y="1647"/>
                    <a:pt x="6833" y="1831"/>
                    <a:pt x="6833" y="1892"/>
                  </a:cubicBezTo>
                  <a:cubicBezTo>
                    <a:pt x="6906" y="1953"/>
                    <a:pt x="7127" y="2014"/>
                    <a:pt x="7200" y="2075"/>
                  </a:cubicBezTo>
                  <a:cubicBezTo>
                    <a:pt x="7200" y="2136"/>
                    <a:pt x="7347" y="2197"/>
                    <a:pt x="7347" y="2258"/>
                  </a:cubicBezTo>
                  <a:cubicBezTo>
                    <a:pt x="7420" y="2380"/>
                    <a:pt x="7494" y="2624"/>
                    <a:pt x="7567" y="2746"/>
                  </a:cubicBezTo>
                  <a:cubicBezTo>
                    <a:pt x="7641" y="2807"/>
                    <a:pt x="7714" y="2990"/>
                    <a:pt x="7714" y="3112"/>
                  </a:cubicBezTo>
                  <a:cubicBezTo>
                    <a:pt x="7714" y="3173"/>
                    <a:pt x="7714" y="3356"/>
                    <a:pt x="7714" y="3417"/>
                  </a:cubicBezTo>
                  <a:cubicBezTo>
                    <a:pt x="7714" y="3539"/>
                    <a:pt x="7861" y="3661"/>
                    <a:pt x="7861" y="3722"/>
                  </a:cubicBezTo>
                  <a:cubicBezTo>
                    <a:pt x="7935" y="3783"/>
                    <a:pt x="7935" y="3905"/>
                    <a:pt x="7935" y="3966"/>
                  </a:cubicBezTo>
                  <a:cubicBezTo>
                    <a:pt x="7935" y="4088"/>
                    <a:pt x="7861" y="4271"/>
                    <a:pt x="7935" y="4393"/>
                  </a:cubicBezTo>
                  <a:cubicBezTo>
                    <a:pt x="7935" y="4454"/>
                    <a:pt x="8082" y="4576"/>
                    <a:pt x="8082" y="4637"/>
                  </a:cubicBezTo>
                  <a:cubicBezTo>
                    <a:pt x="8155" y="4637"/>
                    <a:pt x="8302" y="4759"/>
                    <a:pt x="8376" y="4759"/>
                  </a:cubicBezTo>
                  <a:cubicBezTo>
                    <a:pt x="8449" y="4820"/>
                    <a:pt x="8522" y="4942"/>
                    <a:pt x="8522" y="5003"/>
                  </a:cubicBezTo>
                  <a:cubicBezTo>
                    <a:pt x="8596" y="5064"/>
                    <a:pt x="8669" y="5186"/>
                    <a:pt x="8669" y="5247"/>
                  </a:cubicBezTo>
                  <a:cubicBezTo>
                    <a:pt x="8669" y="5308"/>
                    <a:pt x="8669" y="5369"/>
                    <a:pt x="8669" y="5492"/>
                  </a:cubicBezTo>
                  <a:cubicBezTo>
                    <a:pt x="8669" y="5492"/>
                    <a:pt x="8743" y="5614"/>
                    <a:pt x="8669" y="5675"/>
                  </a:cubicBezTo>
                  <a:cubicBezTo>
                    <a:pt x="8669" y="5736"/>
                    <a:pt x="8596" y="5858"/>
                    <a:pt x="8669" y="5919"/>
                  </a:cubicBezTo>
                  <a:cubicBezTo>
                    <a:pt x="8669" y="5919"/>
                    <a:pt x="8743" y="5919"/>
                    <a:pt x="8816" y="5919"/>
                  </a:cubicBezTo>
                  <a:cubicBezTo>
                    <a:pt x="8816" y="5919"/>
                    <a:pt x="8816" y="5858"/>
                    <a:pt x="8816" y="5797"/>
                  </a:cubicBezTo>
                  <a:cubicBezTo>
                    <a:pt x="8890" y="5797"/>
                    <a:pt x="8890" y="5675"/>
                    <a:pt x="8890" y="5675"/>
                  </a:cubicBezTo>
                  <a:cubicBezTo>
                    <a:pt x="8890" y="5614"/>
                    <a:pt x="8890" y="5431"/>
                    <a:pt x="8890" y="5369"/>
                  </a:cubicBezTo>
                  <a:cubicBezTo>
                    <a:pt x="8890" y="5308"/>
                    <a:pt x="8890" y="5125"/>
                    <a:pt x="8890" y="5064"/>
                  </a:cubicBezTo>
                  <a:cubicBezTo>
                    <a:pt x="8890" y="5003"/>
                    <a:pt x="8743" y="4942"/>
                    <a:pt x="8743" y="4881"/>
                  </a:cubicBezTo>
                  <a:cubicBezTo>
                    <a:pt x="8743" y="4881"/>
                    <a:pt x="8816" y="4759"/>
                    <a:pt x="8743" y="4759"/>
                  </a:cubicBezTo>
                  <a:cubicBezTo>
                    <a:pt x="8743" y="4698"/>
                    <a:pt x="8596" y="4637"/>
                    <a:pt x="8596" y="4637"/>
                  </a:cubicBezTo>
                  <a:cubicBezTo>
                    <a:pt x="8522" y="4576"/>
                    <a:pt x="8376" y="4576"/>
                    <a:pt x="8302" y="4454"/>
                  </a:cubicBezTo>
                  <a:cubicBezTo>
                    <a:pt x="8229" y="4454"/>
                    <a:pt x="8229" y="4332"/>
                    <a:pt x="8229" y="4271"/>
                  </a:cubicBezTo>
                  <a:cubicBezTo>
                    <a:pt x="8155" y="4210"/>
                    <a:pt x="8155" y="4027"/>
                    <a:pt x="8155" y="3966"/>
                  </a:cubicBezTo>
                  <a:cubicBezTo>
                    <a:pt x="8155" y="3844"/>
                    <a:pt x="8082" y="3661"/>
                    <a:pt x="8082" y="3478"/>
                  </a:cubicBezTo>
                  <a:cubicBezTo>
                    <a:pt x="8082" y="3356"/>
                    <a:pt x="8082" y="3112"/>
                    <a:pt x="8082" y="2990"/>
                  </a:cubicBezTo>
                  <a:cubicBezTo>
                    <a:pt x="8082" y="2929"/>
                    <a:pt x="8008" y="2807"/>
                    <a:pt x="7935" y="2746"/>
                  </a:cubicBezTo>
                  <a:cubicBezTo>
                    <a:pt x="7935" y="2746"/>
                    <a:pt x="7935" y="2685"/>
                    <a:pt x="7935" y="2624"/>
                  </a:cubicBezTo>
                  <a:cubicBezTo>
                    <a:pt x="8008" y="2624"/>
                    <a:pt x="8155" y="2563"/>
                    <a:pt x="8155" y="2563"/>
                  </a:cubicBezTo>
                  <a:cubicBezTo>
                    <a:pt x="8229" y="2563"/>
                    <a:pt x="8376" y="2624"/>
                    <a:pt x="8449" y="2624"/>
                  </a:cubicBezTo>
                  <a:cubicBezTo>
                    <a:pt x="8522" y="2624"/>
                    <a:pt x="8596" y="2502"/>
                    <a:pt x="8669" y="2502"/>
                  </a:cubicBezTo>
                  <a:cubicBezTo>
                    <a:pt x="8669" y="2502"/>
                    <a:pt x="8743" y="2563"/>
                    <a:pt x="8816" y="2563"/>
                  </a:cubicBezTo>
                  <a:cubicBezTo>
                    <a:pt x="8816" y="2624"/>
                    <a:pt x="8743" y="2746"/>
                    <a:pt x="8816" y="2807"/>
                  </a:cubicBezTo>
                  <a:cubicBezTo>
                    <a:pt x="8816" y="2868"/>
                    <a:pt x="9037" y="2868"/>
                    <a:pt x="9110" y="2868"/>
                  </a:cubicBezTo>
                  <a:cubicBezTo>
                    <a:pt x="9184" y="2868"/>
                    <a:pt x="9404" y="2868"/>
                    <a:pt x="9478" y="2868"/>
                  </a:cubicBezTo>
                  <a:cubicBezTo>
                    <a:pt x="9551" y="2868"/>
                    <a:pt x="9698" y="2990"/>
                    <a:pt x="9771" y="3051"/>
                  </a:cubicBezTo>
                  <a:cubicBezTo>
                    <a:pt x="9771" y="3112"/>
                    <a:pt x="9771" y="3173"/>
                    <a:pt x="9771" y="3234"/>
                  </a:cubicBezTo>
                  <a:cubicBezTo>
                    <a:pt x="9771" y="3295"/>
                    <a:pt x="9624" y="3356"/>
                    <a:pt x="9624" y="3417"/>
                  </a:cubicBezTo>
                  <a:cubicBezTo>
                    <a:pt x="9624" y="3478"/>
                    <a:pt x="9771" y="3539"/>
                    <a:pt x="9771" y="3661"/>
                  </a:cubicBezTo>
                  <a:cubicBezTo>
                    <a:pt x="9771" y="3722"/>
                    <a:pt x="9771" y="3844"/>
                    <a:pt x="9845" y="3905"/>
                  </a:cubicBezTo>
                  <a:cubicBezTo>
                    <a:pt x="9918" y="3905"/>
                    <a:pt x="10065" y="3844"/>
                    <a:pt x="10212" y="3844"/>
                  </a:cubicBezTo>
                  <a:cubicBezTo>
                    <a:pt x="10286" y="3844"/>
                    <a:pt x="10433" y="3844"/>
                    <a:pt x="10506" y="3905"/>
                  </a:cubicBezTo>
                  <a:cubicBezTo>
                    <a:pt x="10506" y="3905"/>
                    <a:pt x="10506" y="4027"/>
                    <a:pt x="10580" y="4027"/>
                  </a:cubicBezTo>
                  <a:cubicBezTo>
                    <a:pt x="10580" y="4088"/>
                    <a:pt x="10727" y="4088"/>
                    <a:pt x="10800" y="4149"/>
                  </a:cubicBezTo>
                  <a:cubicBezTo>
                    <a:pt x="10800" y="4149"/>
                    <a:pt x="10873" y="4271"/>
                    <a:pt x="10873" y="4271"/>
                  </a:cubicBezTo>
                  <a:cubicBezTo>
                    <a:pt x="10947" y="4332"/>
                    <a:pt x="11020" y="4271"/>
                    <a:pt x="11094" y="4271"/>
                  </a:cubicBezTo>
                  <a:cubicBezTo>
                    <a:pt x="11167" y="4271"/>
                    <a:pt x="11388" y="4332"/>
                    <a:pt x="11461" y="4271"/>
                  </a:cubicBezTo>
                  <a:cubicBezTo>
                    <a:pt x="11608" y="4271"/>
                    <a:pt x="11682" y="4088"/>
                    <a:pt x="11829" y="4088"/>
                  </a:cubicBezTo>
                  <a:cubicBezTo>
                    <a:pt x="11902" y="4149"/>
                    <a:pt x="11902" y="4271"/>
                    <a:pt x="11976" y="4271"/>
                  </a:cubicBezTo>
                  <a:cubicBezTo>
                    <a:pt x="12049" y="4332"/>
                    <a:pt x="12122" y="4210"/>
                    <a:pt x="12196" y="4149"/>
                  </a:cubicBezTo>
                  <a:cubicBezTo>
                    <a:pt x="12196" y="4149"/>
                    <a:pt x="12343" y="4088"/>
                    <a:pt x="12343" y="4027"/>
                  </a:cubicBezTo>
                  <a:cubicBezTo>
                    <a:pt x="12343" y="3966"/>
                    <a:pt x="12269" y="3844"/>
                    <a:pt x="12343" y="3783"/>
                  </a:cubicBezTo>
                  <a:cubicBezTo>
                    <a:pt x="12343" y="3783"/>
                    <a:pt x="12490" y="3722"/>
                    <a:pt x="12563" y="3661"/>
                  </a:cubicBezTo>
                  <a:cubicBezTo>
                    <a:pt x="12563" y="3661"/>
                    <a:pt x="12710" y="3661"/>
                    <a:pt x="12784" y="3539"/>
                  </a:cubicBezTo>
                  <a:cubicBezTo>
                    <a:pt x="12784" y="3539"/>
                    <a:pt x="12710" y="3478"/>
                    <a:pt x="12784" y="3478"/>
                  </a:cubicBezTo>
                  <a:cubicBezTo>
                    <a:pt x="12784" y="3417"/>
                    <a:pt x="13004" y="3478"/>
                    <a:pt x="13078" y="3478"/>
                  </a:cubicBezTo>
                  <a:cubicBezTo>
                    <a:pt x="13151" y="3478"/>
                    <a:pt x="13298" y="3417"/>
                    <a:pt x="13371" y="3417"/>
                  </a:cubicBezTo>
                  <a:cubicBezTo>
                    <a:pt x="13445" y="3356"/>
                    <a:pt x="13518" y="3234"/>
                    <a:pt x="13592" y="3173"/>
                  </a:cubicBezTo>
                  <a:cubicBezTo>
                    <a:pt x="13665" y="3112"/>
                    <a:pt x="13812" y="3051"/>
                    <a:pt x="13886" y="2990"/>
                  </a:cubicBezTo>
                  <a:cubicBezTo>
                    <a:pt x="13886" y="2990"/>
                    <a:pt x="13959" y="2990"/>
                    <a:pt x="14033" y="2990"/>
                  </a:cubicBezTo>
                  <a:cubicBezTo>
                    <a:pt x="14106" y="2929"/>
                    <a:pt x="14033" y="2746"/>
                    <a:pt x="14033" y="2624"/>
                  </a:cubicBezTo>
                  <a:cubicBezTo>
                    <a:pt x="14033" y="2563"/>
                    <a:pt x="13959" y="2441"/>
                    <a:pt x="13959" y="2380"/>
                  </a:cubicBezTo>
                  <a:cubicBezTo>
                    <a:pt x="14033" y="2319"/>
                    <a:pt x="14180" y="2258"/>
                    <a:pt x="14180" y="2197"/>
                  </a:cubicBezTo>
                  <a:cubicBezTo>
                    <a:pt x="14253" y="2136"/>
                    <a:pt x="14180" y="2014"/>
                    <a:pt x="14253" y="1953"/>
                  </a:cubicBezTo>
                  <a:cubicBezTo>
                    <a:pt x="14253" y="1892"/>
                    <a:pt x="14400" y="1892"/>
                    <a:pt x="14400" y="1831"/>
                  </a:cubicBezTo>
                  <a:cubicBezTo>
                    <a:pt x="14547" y="1831"/>
                    <a:pt x="14694" y="1647"/>
                    <a:pt x="14767" y="1586"/>
                  </a:cubicBezTo>
                  <a:cubicBezTo>
                    <a:pt x="14914" y="1586"/>
                    <a:pt x="14988" y="1586"/>
                    <a:pt x="15061" y="1525"/>
                  </a:cubicBezTo>
                  <a:cubicBezTo>
                    <a:pt x="15135" y="1525"/>
                    <a:pt x="15208" y="1342"/>
                    <a:pt x="15282" y="1342"/>
                  </a:cubicBezTo>
                  <a:cubicBezTo>
                    <a:pt x="15355" y="1281"/>
                    <a:pt x="15576" y="1159"/>
                    <a:pt x="15649" y="1098"/>
                  </a:cubicBezTo>
                  <a:cubicBezTo>
                    <a:pt x="15649" y="1037"/>
                    <a:pt x="15722" y="915"/>
                    <a:pt x="15722" y="793"/>
                  </a:cubicBezTo>
                  <a:cubicBezTo>
                    <a:pt x="15722" y="732"/>
                    <a:pt x="15649" y="610"/>
                    <a:pt x="15722" y="549"/>
                  </a:cubicBezTo>
                  <a:cubicBezTo>
                    <a:pt x="15722" y="488"/>
                    <a:pt x="15796" y="427"/>
                    <a:pt x="15796" y="427"/>
                  </a:cubicBezTo>
                  <a:cubicBezTo>
                    <a:pt x="15869" y="366"/>
                    <a:pt x="16090" y="366"/>
                    <a:pt x="16090" y="305"/>
                  </a:cubicBezTo>
                  <a:cubicBezTo>
                    <a:pt x="16163" y="305"/>
                    <a:pt x="16090" y="122"/>
                    <a:pt x="16163" y="122"/>
                  </a:cubicBezTo>
                  <a:cubicBezTo>
                    <a:pt x="16163" y="61"/>
                    <a:pt x="16310" y="61"/>
                    <a:pt x="16310" y="61"/>
                  </a:cubicBezTo>
                  <a:cubicBezTo>
                    <a:pt x="16384" y="61"/>
                    <a:pt x="16384" y="0"/>
                    <a:pt x="16457" y="0"/>
                  </a:cubicBezTo>
                  <a:cubicBezTo>
                    <a:pt x="16457" y="0"/>
                    <a:pt x="16457" y="0"/>
                    <a:pt x="16531" y="0"/>
                  </a:cubicBezTo>
                  <a:cubicBezTo>
                    <a:pt x="16604" y="61"/>
                    <a:pt x="16824" y="0"/>
                    <a:pt x="16898" y="61"/>
                  </a:cubicBezTo>
                  <a:cubicBezTo>
                    <a:pt x="16971" y="61"/>
                    <a:pt x="17192" y="61"/>
                    <a:pt x="17265" y="122"/>
                  </a:cubicBezTo>
                  <a:cubicBezTo>
                    <a:pt x="17339" y="183"/>
                    <a:pt x="17412" y="305"/>
                    <a:pt x="17412" y="366"/>
                  </a:cubicBezTo>
                  <a:cubicBezTo>
                    <a:pt x="17412" y="427"/>
                    <a:pt x="17265" y="549"/>
                    <a:pt x="17265" y="610"/>
                  </a:cubicBezTo>
                  <a:cubicBezTo>
                    <a:pt x="17265" y="671"/>
                    <a:pt x="17192" y="854"/>
                    <a:pt x="17265" y="915"/>
                  </a:cubicBezTo>
                  <a:cubicBezTo>
                    <a:pt x="17339" y="976"/>
                    <a:pt x="17633" y="976"/>
                    <a:pt x="17780" y="915"/>
                  </a:cubicBezTo>
                  <a:cubicBezTo>
                    <a:pt x="17853" y="854"/>
                    <a:pt x="17780" y="671"/>
                    <a:pt x="17853" y="610"/>
                  </a:cubicBezTo>
                  <a:cubicBezTo>
                    <a:pt x="17927" y="610"/>
                    <a:pt x="18147" y="610"/>
                    <a:pt x="18220" y="610"/>
                  </a:cubicBezTo>
                  <a:cubicBezTo>
                    <a:pt x="18294" y="671"/>
                    <a:pt x="18514" y="732"/>
                    <a:pt x="18588" y="732"/>
                  </a:cubicBezTo>
                  <a:cubicBezTo>
                    <a:pt x="18661" y="732"/>
                    <a:pt x="18808" y="671"/>
                    <a:pt x="18882" y="671"/>
                  </a:cubicBezTo>
                  <a:cubicBezTo>
                    <a:pt x="18955" y="671"/>
                    <a:pt x="19102" y="732"/>
                    <a:pt x="19102" y="732"/>
                  </a:cubicBezTo>
                  <a:cubicBezTo>
                    <a:pt x="19176" y="854"/>
                    <a:pt x="19102" y="1037"/>
                    <a:pt x="19102" y="1159"/>
                  </a:cubicBezTo>
                  <a:cubicBezTo>
                    <a:pt x="19176" y="1220"/>
                    <a:pt x="19322" y="1220"/>
                    <a:pt x="19322" y="1281"/>
                  </a:cubicBezTo>
                  <a:cubicBezTo>
                    <a:pt x="19396" y="1281"/>
                    <a:pt x="19543" y="1220"/>
                    <a:pt x="19616" y="1281"/>
                  </a:cubicBezTo>
                  <a:cubicBezTo>
                    <a:pt x="19690" y="1281"/>
                    <a:pt x="19837" y="1342"/>
                    <a:pt x="19837" y="1403"/>
                  </a:cubicBezTo>
                  <a:cubicBezTo>
                    <a:pt x="19837" y="1464"/>
                    <a:pt x="19690" y="1586"/>
                    <a:pt x="19690" y="1647"/>
                  </a:cubicBezTo>
                  <a:cubicBezTo>
                    <a:pt x="19690" y="1708"/>
                    <a:pt x="19837" y="1769"/>
                    <a:pt x="19984" y="1831"/>
                  </a:cubicBezTo>
                  <a:cubicBezTo>
                    <a:pt x="20057" y="1831"/>
                    <a:pt x="20204" y="1769"/>
                    <a:pt x="20351" y="1831"/>
                  </a:cubicBezTo>
                  <a:cubicBezTo>
                    <a:pt x="20351" y="1831"/>
                    <a:pt x="20498" y="1953"/>
                    <a:pt x="20498" y="1953"/>
                  </a:cubicBezTo>
                  <a:cubicBezTo>
                    <a:pt x="20571" y="2014"/>
                    <a:pt x="20645" y="2075"/>
                    <a:pt x="20645" y="2075"/>
                  </a:cubicBezTo>
                  <a:cubicBezTo>
                    <a:pt x="20645" y="2136"/>
                    <a:pt x="20424" y="2197"/>
                    <a:pt x="20351" y="2258"/>
                  </a:cubicBezTo>
                  <a:cubicBezTo>
                    <a:pt x="20351" y="2319"/>
                    <a:pt x="20424" y="2441"/>
                    <a:pt x="20424" y="2441"/>
                  </a:cubicBezTo>
                  <a:cubicBezTo>
                    <a:pt x="20498" y="2502"/>
                    <a:pt x="20718" y="2319"/>
                    <a:pt x="20792" y="2380"/>
                  </a:cubicBezTo>
                  <a:cubicBezTo>
                    <a:pt x="20865" y="2441"/>
                    <a:pt x="20865" y="2563"/>
                    <a:pt x="20865" y="2624"/>
                  </a:cubicBezTo>
                  <a:cubicBezTo>
                    <a:pt x="20792" y="2685"/>
                    <a:pt x="20645" y="2807"/>
                    <a:pt x="20571" y="2807"/>
                  </a:cubicBezTo>
                  <a:cubicBezTo>
                    <a:pt x="20498" y="2807"/>
                    <a:pt x="20351" y="2807"/>
                    <a:pt x="20351" y="2807"/>
                  </a:cubicBezTo>
                  <a:cubicBezTo>
                    <a:pt x="20278" y="2868"/>
                    <a:pt x="20278" y="3051"/>
                    <a:pt x="20278" y="3112"/>
                  </a:cubicBezTo>
                  <a:cubicBezTo>
                    <a:pt x="20278" y="3173"/>
                    <a:pt x="20424" y="3234"/>
                    <a:pt x="20424" y="3295"/>
                  </a:cubicBezTo>
                  <a:cubicBezTo>
                    <a:pt x="20424" y="3356"/>
                    <a:pt x="20424" y="3478"/>
                    <a:pt x="20351" y="3539"/>
                  </a:cubicBezTo>
                  <a:cubicBezTo>
                    <a:pt x="20351" y="3661"/>
                    <a:pt x="20278" y="3783"/>
                    <a:pt x="20278" y="3905"/>
                  </a:cubicBezTo>
                  <a:cubicBezTo>
                    <a:pt x="20278" y="3905"/>
                    <a:pt x="20424" y="3966"/>
                    <a:pt x="20424" y="4027"/>
                  </a:cubicBezTo>
                  <a:cubicBezTo>
                    <a:pt x="20498" y="4088"/>
                    <a:pt x="20498" y="4210"/>
                    <a:pt x="20571" y="4271"/>
                  </a:cubicBezTo>
                  <a:cubicBezTo>
                    <a:pt x="20571" y="4271"/>
                    <a:pt x="20718" y="4332"/>
                    <a:pt x="20792" y="4332"/>
                  </a:cubicBezTo>
                  <a:cubicBezTo>
                    <a:pt x="20865" y="4332"/>
                    <a:pt x="21086" y="4210"/>
                    <a:pt x="21159" y="4210"/>
                  </a:cubicBezTo>
                  <a:cubicBezTo>
                    <a:pt x="21159" y="4210"/>
                    <a:pt x="21233" y="4210"/>
                    <a:pt x="21233" y="4271"/>
                  </a:cubicBezTo>
                  <a:cubicBezTo>
                    <a:pt x="21306" y="4271"/>
                    <a:pt x="21306" y="4393"/>
                    <a:pt x="21306" y="4454"/>
                  </a:cubicBezTo>
                  <a:cubicBezTo>
                    <a:pt x="21306" y="4515"/>
                    <a:pt x="21159" y="4576"/>
                    <a:pt x="21159" y="4637"/>
                  </a:cubicBezTo>
                  <a:cubicBezTo>
                    <a:pt x="21086" y="4698"/>
                    <a:pt x="21086" y="4759"/>
                    <a:pt x="21159" y="4820"/>
                  </a:cubicBezTo>
                  <a:cubicBezTo>
                    <a:pt x="21159" y="4881"/>
                    <a:pt x="21453" y="4881"/>
                    <a:pt x="21527" y="494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F252DC2C-D47F-489A-899D-9658CBD1F5B8}"/>
                </a:ext>
              </a:extLst>
            </p:cNvPr>
            <p:cNvSpPr/>
            <p:nvPr/>
          </p:nvSpPr>
          <p:spPr>
            <a:xfrm>
              <a:off x="5573709" y="2455110"/>
              <a:ext cx="1022374" cy="1416123"/>
            </a:xfrm>
            <a:custGeom>
              <a:avLst/>
              <a:gdLst/>
              <a:ahLst/>
              <a:cxnLst>
                <a:cxn ang="0">
                  <a:pos x="wd2" y="hd2"/>
                </a:cxn>
                <a:cxn ang="5400000">
                  <a:pos x="wd2" y="hd2"/>
                </a:cxn>
                <a:cxn ang="10800000">
                  <a:pos x="wd2" y="hd2"/>
                </a:cxn>
                <a:cxn ang="16200000">
                  <a:pos x="wd2" y="hd2"/>
                </a:cxn>
              </a:cxnLst>
              <a:rect l="0" t="0" r="r" b="b"/>
              <a:pathLst>
                <a:path w="21566" h="21600" extrusionOk="0">
                  <a:moveTo>
                    <a:pt x="1342" y="5276"/>
                  </a:moveTo>
                  <a:cubicBezTo>
                    <a:pt x="1342" y="5276"/>
                    <a:pt x="1342" y="5176"/>
                    <a:pt x="1342" y="5176"/>
                  </a:cubicBezTo>
                  <a:cubicBezTo>
                    <a:pt x="1204" y="5076"/>
                    <a:pt x="1204" y="4877"/>
                    <a:pt x="1342" y="4877"/>
                  </a:cubicBezTo>
                  <a:cubicBezTo>
                    <a:pt x="1342" y="4778"/>
                    <a:pt x="1479" y="4678"/>
                    <a:pt x="1617" y="4579"/>
                  </a:cubicBezTo>
                  <a:cubicBezTo>
                    <a:pt x="1617" y="4479"/>
                    <a:pt x="1617" y="4380"/>
                    <a:pt x="1617" y="4280"/>
                  </a:cubicBezTo>
                  <a:cubicBezTo>
                    <a:pt x="1755" y="4280"/>
                    <a:pt x="2030" y="4181"/>
                    <a:pt x="2167" y="4181"/>
                  </a:cubicBezTo>
                  <a:cubicBezTo>
                    <a:pt x="2305" y="4181"/>
                    <a:pt x="2442" y="4181"/>
                    <a:pt x="2580" y="4181"/>
                  </a:cubicBezTo>
                  <a:cubicBezTo>
                    <a:pt x="2718" y="4181"/>
                    <a:pt x="2855" y="4380"/>
                    <a:pt x="2855" y="4380"/>
                  </a:cubicBezTo>
                  <a:cubicBezTo>
                    <a:pt x="2993" y="4479"/>
                    <a:pt x="3268" y="4479"/>
                    <a:pt x="3405" y="4479"/>
                  </a:cubicBezTo>
                  <a:cubicBezTo>
                    <a:pt x="3543" y="4479"/>
                    <a:pt x="3681" y="4280"/>
                    <a:pt x="3818" y="4280"/>
                  </a:cubicBezTo>
                  <a:cubicBezTo>
                    <a:pt x="3956" y="4280"/>
                    <a:pt x="4369" y="4380"/>
                    <a:pt x="4506" y="4380"/>
                  </a:cubicBezTo>
                  <a:cubicBezTo>
                    <a:pt x="4644" y="4280"/>
                    <a:pt x="4781" y="4181"/>
                    <a:pt x="4781" y="4081"/>
                  </a:cubicBezTo>
                  <a:cubicBezTo>
                    <a:pt x="4781" y="3982"/>
                    <a:pt x="4919" y="3882"/>
                    <a:pt x="4919" y="3782"/>
                  </a:cubicBezTo>
                  <a:cubicBezTo>
                    <a:pt x="4919" y="3683"/>
                    <a:pt x="4919" y="3484"/>
                    <a:pt x="4919" y="3384"/>
                  </a:cubicBezTo>
                  <a:cubicBezTo>
                    <a:pt x="4919" y="3285"/>
                    <a:pt x="4919" y="3185"/>
                    <a:pt x="4919" y="3086"/>
                  </a:cubicBezTo>
                  <a:cubicBezTo>
                    <a:pt x="4919" y="2887"/>
                    <a:pt x="4781" y="2688"/>
                    <a:pt x="4919" y="2588"/>
                  </a:cubicBezTo>
                  <a:cubicBezTo>
                    <a:pt x="4919" y="2488"/>
                    <a:pt x="5332" y="2488"/>
                    <a:pt x="5332" y="2488"/>
                  </a:cubicBezTo>
                  <a:cubicBezTo>
                    <a:pt x="5469" y="2389"/>
                    <a:pt x="5607" y="2090"/>
                    <a:pt x="5744" y="1991"/>
                  </a:cubicBezTo>
                  <a:cubicBezTo>
                    <a:pt x="5744" y="1991"/>
                    <a:pt x="5882" y="1991"/>
                    <a:pt x="6020" y="1891"/>
                  </a:cubicBezTo>
                  <a:cubicBezTo>
                    <a:pt x="6157" y="1891"/>
                    <a:pt x="6570" y="1692"/>
                    <a:pt x="6570" y="1593"/>
                  </a:cubicBezTo>
                  <a:cubicBezTo>
                    <a:pt x="6707" y="1493"/>
                    <a:pt x="6707" y="1294"/>
                    <a:pt x="6707" y="1194"/>
                  </a:cubicBezTo>
                  <a:cubicBezTo>
                    <a:pt x="6707" y="1194"/>
                    <a:pt x="6845" y="1194"/>
                    <a:pt x="6983" y="1095"/>
                  </a:cubicBezTo>
                  <a:cubicBezTo>
                    <a:pt x="6983" y="1095"/>
                    <a:pt x="6983" y="1095"/>
                    <a:pt x="6983" y="995"/>
                  </a:cubicBezTo>
                  <a:cubicBezTo>
                    <a:pt x="7120" y="995"/>
                    <a:pt x="7120" y="995"/>
                    <a:pt x="7258" y="995"/>
                  </a:cubicBezTo>
                  <a:cubicBezTo>
                    <a:pt x="7258" y="995"/>
                    <a:pt x="7395" y="995"/>
                    <a:pt x="7533" y="896"/>
                  </a:cubicBezTo>
                  <a:cubicBezTo>
                    <a:pt x="7533" y="896"/>
                    <a:pt x="7533" y="796"/>
                    <a:pt x="7670" y="697"/>
                  </a:cubicBezTo>
                  <a:cubicBezTo>
                    <a:pt x="7808" y="697"/>
                    <a:pt x="7946" y="796"/>
                    <a:pt x="8083" y="697"/>
                  </a:cubicBezTo>
                  <a:cubicBezTo>
                    <a:pt x="8221" y="697"/>
                    <a:pt x="8358" y="597"/>
                    <a:pt x="8358" y="498"/>
                  </a:cubicBezTo>
                  <a:cubicBezTo>
                    <a:pt x="8634" y="498"/>
                    <a:pt x="8771" y="498"/>
                    <a:pt x="8771" y="398"/>
                  </a:cubicBezTo>
                  <a:cubicBezTo>
                    <a:pt x="8909" y="398"/>
                    <a:pt x="8909" y="100"/>
                    <a:pt x="9046" y="0"/>
                  </a:cubicBezTo>
                  <a:cubicBezTo>
                    <a:pt x="9184" y="0"/>
                    <a:pt x="9321" y="0"/>
                    <a:pt x="9321" y="0"/>
                  </a:cubicBezTo>
                  <a:cubicBezTo>
                    <a:pt x="9459" y="100"/>
                    <a:pt x="9872" y="100"/>
                    <a:pt x="10009" y="299"/>
                  </a:cubicBezTo>
                  <a:cubicBezTo>
                    <a:pt x="10147" y="299"/>
                    <a:pt x="10147" y="597"/>
                    <a:pt x="10147" y="697"/>
                  </a:cubicBezTo>
                  <a:cubicBezTo>
                    <a:pt x="10147" y="796"/>
                    <a:pt x="10284" y="995"/>
                    <a:pt x="10284" y="995"/>
                  </a:cubicBezTo>
                  <a:cubicBezTo>
                    <a:pt x="10284" y="1095"/>
                    <a:pt x="10972" y="1095"/>
                    <a:pt x="11110" y="995"/>
                  </a:cubicBezTo>
                  <a:cubicBezTo>
                    <a:pt x="11248" y="995"/>
                    <a:pt x="11385" y="896"/>
                    <a:pt x="11523" y="896"/>
                  </a:cubicBezTo>
                  <a:cubicBezTo>
                    <a:pt x="11660" y="896"/>
                    <a:pt x="11798" y="796"/>
                    <a:pt x="11935" y="697"/>
                  </a:cubicBezTo>
                  <a:cubicBezTo>
                    <a:pt x="12073" y="697"/>
                    <a:pt x="12486" y="597"/>
                    <a:pt x="12761" y="697"/>
                  </a:cubicBezTo>
                  <a:cubicBezTo>
                    <a:pt x="12898" y="697"/>
                    <a:pt x="13036" y="796"/>
                    <a:pt x="13174" y="796"/>
                  </a:cubicBezTo>
                  <a:cubicBezTo>
                    <a:pt x="13311" y="896"/>
                    <a:pt x="13586" y="1095"/>
                    <a:pt x="13724" y="1194"/>
                  </a:cubicBezTo>
                  <a:cubicBezTo>
                    <a:pt x="13862" y="1194"/>
                    <a:pt x="14137" y="1194"/>
                    <a:pt x="14274" y="1194"/>
                  </a:cubicBezTo>
                  <a:cubicBezTo>
                    <a:pt x="14412" y="1194"/>
                    <a:pt x="14549" y="1194"/>
                    <a:pt x="14687" y="1095"/>
                  </a:cubicBezTo>
                  <a:cubicBezTo>
                    <a:pt x="14825" y="1095"/>
                    <a:pt x="14825" y="896"/>
                    <a:pt x="15100" y="796"/>
                  </a:cubicBezTo>
                  <a:cubicBezTo>
                    <a:pt x="15100" y="796"/>
                    <a:pt x="15375" y="796"/>
                    <a:pt x="15375" y="796"/>
                  </a:cubicBezTo>
                  <a:cubicBezTo>
                    <a:pt x="15512" y="796"/>
                    <a:pt x="15788" y="995"/>
                    <a:pt x="15925" y="1095"/>
                  </a:cubicBezTo>
                  <a:cubicBezTo>
                    <a:pt x="16063" y="1194"/>
                    <a:pt x="16200" y="1394"/>
                    <a:pt x="16338" y="1493"/>
                  </a:cubicBezTo>
                  <a:cubicBezTo>
                    <a:pt x="16338" y="1493"/>
                    <a:pt x="16476" y="1593"/>
                    <a:pt x="16613" y="1692"/>
                  </a:cubicBezTo>
                  <a:cubicBezTo>
                    <a:pt x="16751" y="1792"/>
                    <a:pt x="17163" y="1792"/>
                    <a:pt x="17439" y="1792"/>
                  </a:cubicBezTo>
                  <a:cubicBezTo>
                    <a:pt x="17576" y="1891"/>
                    <a:pt x="17989" y="2090"/>
                    <a:pt x="17989" y="2190"/>
                  </a:cubicBezTo>
                  <a:cubicBezTo>
                    <a:pt x="18127" y="2289"/>
                    <a:pt x="18127" y="2289"/>
                    <a:pt x="18264" y="2289"/>
                  </a:cubicBezTo>
                  <a:cubicBezTo>
                    <a:pt x="18264" y="2289"/>
                    <a:pt x="18402" y="2289"/>
                    <a:pt x="18402" y="2289"/>
                  </a:cubicBezTo>
                  <a:cubicBezTo>
                    <a:pt x="18539" y="2389"/>
                    <a:pt x="18677" y="2787"/>
                    <a:pt x="18814" y="2787"/>
                  </a:cubicBezTo>
                  <a:cubicBezTo>
                    <a:pt x="18952" y="2887"/>
                    <a:pt x="19502" y="2787"/>
                    <a:pt x="19640" y="2787"/>
                  </a:cubicBezTo>
                  <a:cubicBezTo>
                    <a:pt x="19777" y="2787"/>
                    <a:pt x="19915" y="2887"/>
                    <a:pt x="20053" y="2986"/>
                  </a:cubicBezTo>
                  <a:cubicBezTo>
                    <a:pt x="20190" y="3086"/>
                    <a:pt x="20328" y="3185"/>
                    <a:pt x="20328" y="3285"/>
                  </a:cubicBezTo>
                  <a:cubicBezTo>
                    <a:pt x="20328" y="3484"/>
                    <a:pt x="20328" y="3782"/>
                    <a:pt x="20328" y="3882"/>
                  </a:cubicBezTo>
                  <a:cubicBezTo>
                    <a:pt x="20328" y="4081"/>
                    <a:pt x="20603" y="4280"/>
                    <a:pt x="20741" y="4380"/>
                  </a:cubicBezTo>
                  <a:cubicBezTo>
                    <a:pt x="20741" y="4479"/>
                    <a:pt x="20878" y="4678"/>
                    <a:pt x="21016" y="4778"/>
                  </a:cubicBezTo>
                  <a:cubicBezTo>
                    <a:pt x="21016" y="4778"/>
                    <a:pt x="21153" y="4877"/>
                    <a:pt x="21291" y="4977"/>
                  </a:cubicBezTo>
                  <a:cubicBezTo>
                    <a:pt x="21291" y="4977"/>
                    <a:pt x="21566" y="5276"/>
                    <a:pt x="21566" y="5375"/>
                  </a:cubicBezTo>
                  <a:cubicBezTo>
                    <a:pt x="21566" y="5475"/>
                    <a:pt x="21566" y="5674"/>
                    <a:pt x="21566" y="5873"/>
                  </a:cubicBezTo>
                  <a:cubicBezTo>
                    <a:pt x="21428" y="5873"/>
                    <a:pt x="21428" y="5873"/>
                    <a:pt x="21428" y="5873"/>
                  </a:cubicBezTo>
                  <a:cubicBezTo>
                    <a:pt x="21153" y="5773"/>
                    <a:pt x="20741" y="5773"/>
                    <a:pt x="20465" y="5773"/>
                  </a:cubicBezTo>
                  <a:cubicBezTo>
                    <a:pt x="20328" y="5773"/>
                    <a:pt x="20190" y="5873"/>
                    <a:pt x="20053" y="5873"/>
                  </a:cubicBezTo>
                  <a:cubicBezTo>
                    <a:pt x="20053" y="5972"/>
                    <a:pt x="19777" y="5972"/>
                    <a:pt x="19777" y="5972"/>
                  </a:cubicBezTo>
                  <a:cubicBezTo>
                    <a:pt x="19640" y="5972"/>
                    <a:pt x="19777" y="6171"/>
                    <a:pt x="19777" y="6171"/>
                  </a:cubicBezTo>
                  <a:cubicBezTo>
                    <a:pt x="19640" y="6371"/>
                    <a:pt x="19640" y="6470"/>
                    <a:pt x="19502" y="6570"/>
                  </a:cubicBezTo>
                  <a:cubicBezTo>
                    <a:pt x="19365" y="6570"/>
                    <a:pt x="19090" y="6570"/>
                    <a:pt x="19090" y="6669"/>
                  </a:cubicBezTo>
                  <a:cubicBezTo>
                    <a:pt x="18952" y="6769"/>
                    <a:pt x="18952" y="6968"/>
                    <a:pt x="18952" y="6968"/>
                  </a:cubicBezTo>
                  <a:cubicBezTo>
                    <a:pt x="18814" y="6968"/>
                    <a:pt x="18677" y="7067"/>
                    <a:pt x="18539" y="7067"/>
                  </a:cubicBezTo>
                  <a:cubicBezTo>
                    <a:pt x="18402" y="7167"/>
                    <a:pt x="18264" y="7366"/>
                    <a:pt x="18402" y="7465"/>
                  </a:cubicBezTo>
                  <a:cubicBezTo>
                    <a:pt x="18402" y="7565"/>
                    <a:pt x="18814" y="7565"/>
                    <a:pt x="18952" y="7565"/>
                  </a:cubicBezTo>
                  <a:cubicBezTo>
                    <a:pt x="18952" y="7565"/>
                    <a:pt x="19090" y="7366"/>
                    <a:pt x="19365" y="7366"/>
                  </a:cubicBezTo>
                  <a:cubicBezTo>
                    <a:pt x="19502" y="7366"/>
                    <a:pt x="19777" y="7366"/>
                    <a:pt x="19915" y="7366"/>
                  </a:cubicBezTo>
                  <a:cubicBezTo>
                    <a:pt x="20053" y="7366"/>
                    <a:pt x="20190" y="7465"/>
                    <a:pt x="20328" y="7565"/>
                  </a:cubicBezTo>
                  <a:cubicBezTo>
                    <a:pt x="20328" y="7665"/>
                    <a:pt x="20328" y="7963"/>
                    <a:pt x="20328" y="7963"/>
                  </a:cubicBezTo>
                  <a:cubicBezTo>
                    <a:pt x="20190" y="8063"/>
                    <a:pt x="19915" y="8063"/>
                    <a:pt x="19777" y="8162"/>
                  </a:cubicBezTo>
                  <a:cubicBezTo>
                    <a:pt x="19640" y="8162"/>
                    <a:pt x="19502" y="8262"/>
                    <a:pt x="19502" y="8361"/>
                  </a:cubicBezTo>
                  <a:cubicBezTo>
                    <a:pt x="19365" y="8461"/>
                    <a:pt x="19502" y="8759"/>
                    <a:pt x="19502" y="8859"/>
                  </a:cubicBezTo>
                  <a:cubicBezTo>
                    <a:pt x="19365" y="9058"/>
                    <a:pt x="19090" y="9257"/>
                    <a:pt x="18952" y="9357"/>
                  </a:cubicBezTo>
                  <a:cubicBezTo>
                    <a:pt x="18814" y="9456"/>
                    <a:pt x="18264" y="9556"/>
                    <a:pt x="18127" y="9655"/>
                  </a:cubicBezTo>
                  <a:cubicBezTo>
                    <a:pt x="17989" y="9755"/>
                    <a:pt x="17714" y="10153"/>
                    <a:pt x="17576" y="10253"/>
                  </a:cubicBezTo>
                  <a:cubicBezTo>
                    <a:pt x="17439" y="10352"/>
                    <a:pt x="17301" y="10452"/>
                    <a:pt x="17163" y="10551"/>
                  </a:cubicBezTo>
                  <a:cubicBezTo>
                    <a:pt x="17163" y="10651"/>
                    <a:pt x="16888" y="10750"/>
                    <a:pt x="16751" y="10850"/>
                  </a:cubicBezTo>
                  <a:cubicBezTo>
                    <a:pt x="16751" y="10949"/>
                    <a:pt x="16751" y="11148"/>
                    <a:pt x="16613" y="11248"/>
                  </a:cubicBezTo>
                  <a:cubicBezTo>
                    <a:pt x="16613" y="11347"/>
                    <a:pt x="16476" y="11646"/>
                    <a:pt x="16338" y="11746"/>
                  </a:cubicBezTo>
                  <a:cubicBezTo>
                    <a:pt x="16338" y="11746"/>
                    <a:pt x="16063" y="11845"/>
                    <a:pt x="16063" y="11845"/>
                  </a:cubicBezTo>
                  <a:cubicBezTo>
                    <a:pt x="15925" y="11845"/>
                    <a:pt x="15650" y="12144"/>
                    <a:pt x="15512" y="12144"/>
                  </a:cubicBezTo>
                  <a:cubicBezTo>
                    <a:pt x="15512" y="12144"/>
                    <a:pt x="14962" y="12343"/>
                    <a:pt x="14687" y="12343"/>
                  </a:cubicBezTo>
                  <a:cubicBezTo>
                    <a:pt x="14687" y="12343"/>
                    <a:pt x="14412" y="12343"/>
                    <a:pt x="14412" y="12343"/>
                  </a:cubicBezTo>
                  <a:cubicBezTo>
                    <a:pt x="14274" y="12442"/>
                    <a:pt x="13999" y="12542"/>
                    <a:pt x="13862" y="12641"/>
                  </a:cubicBezTo>
                  <a:cubicBezTo>
                    <a:pt x="13862" y="12741"/>
                    <a:pt x="13862" y="13040"/>
                    <a:pt x="13862" y="13139"/>
                  </a:cubicBezTo>
                  <a:cubicBezTo>
                    <a:pt x="13862" y="13239"/>
                    <a:pt x="14137" y="13338"/>
                    <a:pt x="14137" y="13438"/>
                  </a:cubicBezTo>
                  <a:cubicBezTo>
                    <a:pt x="14137" y="13537"/>
                    <a:pt x="13999" y="13836"/>
                    <a:pt x="13999" y="13935"/>
                  </a:cubicBezTo>
                  <a:cubicBezTo>
                    <a:pt x="13862" y="14135"/>
                    <a:pt x="13586" y="14135"/>
                    <a:pt x="13586" y="14234"/>
                  </a:cubicBezTo>
                  <a:cubicBezTo>
                    <a:pt x="13586" y="14334"/>
                    <a:pt x="13586" y="14433"/>
                    <a:pt x="13586" y="14433"/>
                  </a:cubicBezTo>
                  <a:cubicBezTo>
                    <a:pt x="13586" y="14533"/>
                    <a:pt x="13724" y="14632"/>
                    <a:pt x="13724" y="14732"/>
                  </a:cubicBezTo>
                  <a:cubicBezTo>
                    <a:pt x="13724" y="14931"/>
                    <a:pt x="13449" y="15229"/>
                    <a:pt x="13311" y="15329"/>
                  </a:cubicBezTo>
                  <a:cubicBezTo>
                    <a:pt x="13036" y="15429"/>
                    <a:pt x="12486" y="15727"/>
                    <a:pt x="12211" y="15926"/>
                  </a:cubicBezTo>
                  <a:cubicBezTo>
                    <a:pt x="12073" y="15926"/>
                    <a:pt x="11523" y="16026"/>
                    <a:pt x="11385" y="16125"/>
                  </a:cubicBezTo>
                  <a:cubicBezTo>
                    <a:pt x="11385" y="16225"/>
                    <a:pt x="11385" y="16524"/>
                    <a:pt x="11248" y="16524"/>
                  </a:cubicBezTo>
                  <a:cubicBezTo>
                    <a:pt x="11110" y="16623"/>
                    <a:pt x="10697" y="16723"/>
                    <a:pt x="10560" y="16822"/>
                  </a:cubicBezTo>
                  <a:cubicBezTo>
                    <a:pt x="10422" y="16822"/>
                    <a:pt x="10422" y="17021"/>
                    <a:pt x="10422" y="17220"/>
                  </a:cubicBezTo>
                  <a:cubicBezTo>
                    <a:pt x="10422" y="17220"/>
                    <a:pt x="10422" y="17320"/>
                    <a:pt x="10422" y="17419"/>
                  </a:cubicBezTo>
                  <a:cubicBezTo>
                    <a:pt x="10422" y="17519"/>
                    <a:pt x="10697" y="17618"/>
                    <a:pt x="10697" y="17718"/>
                  </a:cubicBezTo>
                  <a:cubicBezTo>
                    <a:pt x="10697" y="17818"/>
                    <a:pt x="10284" y="17917"/>
                    <a:pt x="10284" y="18017"/>
                  </a:cubicBezTo>
                  <a:cubicBezTo>
                    <a:pt x="10284" y="18116"/>
                    <a:pt x="10284" y="18315"/>
                    <a:pt x="10147" y="18415"/>
                  </a:cubicBezTo>
                  <a:cubicBezTo>
                    <a:pt x="10009" y="18514"/>
                    <a:pt x="9597" y="18514"/>
                    <a:pt x="9459" y="18614"/>
                  </a:cubicBezTo>
                  <a:cubicBezTo>
                    <a:pt x="9459" y="18713"/>
                    <a:pt x="9459" y="18912"/>
                    <a:pt x="9459" y="19012"/>
                  </a:cubicBezTo>
                  <a:cubicBezTo>
                    <a:pt x="9597" y="19112"/>
                    <a:pt x="9734" y="19211"/>
                    <a:pt x="9734" y="19311"/>
                  </a:cubicBezTo>
                  <a:cubicBezTo>
                    <a:pt x="9734" y="19311"/>
                    <a:pt x="9872" y="19311"/>
                    <a:pt x="9872" y="19311"/>
                  </a:cubicBezTo>
                  <a:cubicBezTo>
                    <a:pt x="9872" y="19410"/>
                    <a:pt x="9872" y="19709"/>
                    <a:pt x="9734" y="19709"/>
                  </a:cubicBezTo>
                  <a:cubicBezTo>
                    <a:pt x="9597" y="19808"/>
                    <a:pt x="9321" y="19808"/>
                    <a:pt x="9321" y="19908"/>
                  </a:cubicBezTo>
                  <a:cubicBezTo>
                    <a:pt x="9184" y="19908"/>
                    <a:pt x="8909" y="20107"/>
                    <a:pt x="8909" y="20206"/>
                  </a:cubicBezTo>
                  <a:cubicBezTo>
                    <a:pt x="8771" y="20406"/>
                    <a:pt x="8771" y="20704"/>
                    <a:pt x="8634" y="20903"/>
                  </a:cubicBezTo>
                  <a:cubicBezTo>
                    <a:pt x="8358" y="21003"/>
                    <a:pt x="7946" y="21003"/>
                    <a:pt x="7808" y="21102"/>
                  </a:cubicBezTo>
                  <a:cubicBezTo>
                    <a:pt x="7670" y="21202"/>
                    <a:pt x="7533" y="21301"/>
                    <a:pt x="7395" y="21401"/>
                  </a:cubicBezTo>
                  <a:cubicBezTo>
                    <a:pt x="7258" y="21401"/>
                    <a:pt x="6845" y="21401"/>
                    <a:pt x="6570" y="21401"/>
                  </a:cubicBezTo>
                  <a:cubicBezTo>
                    <a:pt x="6432" y="21401"/>
                    <a:pt x="5882" y="21401"/>
                    <a:pt x="5882" y="21301"/>
                  </a:cubicBezTo>
                  <a:cubicBezTo>
                    <a:pt x="5744" y="21202"/>
                    <a:pt x="5882" y="21003"/>
                    <a:pt x="5882" y="20903"/>
                  </a:cubicBezTo>
                  <a:cubicBezTo>
                    <a:pt x="5744" y="20804"/>
                    <a:pt x="5607" y="20605"/>
                    <a:pt x="5469" y="20605"/>
                  </a:cubicBezTo>
                  <a:cubicBezTo>
                    <a:pt x="5332" y="20605"/>
                    <a:pt x="5056" y="20605"/>
                    <a:pt x="4919" y="20605"/>
                  </a:cubicBezTo>
                  <a:cubicBezTo>
                    <a:pt x="4781" y="20605"/>
                    <a:pt x="4506" y="20704"/>
                    <a:pt x="4506" y="20804"/>
                  </a:cubicBezTo>
                  <a:cubicBezTo>
                    <a:pt x="4369" y="20903"/>
                    <a:pt x="4506" y="21102"/>
                    <a:pt x="4506" y="21202"/>
                  </a:cubicBezTo>
                  <a:cubicBezTo>
                    <a:pt x="4369" y="21301"/>
                    <a:pt x="3956" y="21401"/>
                    <a:pt x="3818" y="21401"/>
                  </a:cubicBezTo>
                  <a:cubicBezTo>
                    <a:pt x="3818" y="21500"/>
                    <a:pt x="3681" y="21600"/>
                    <a:pt x="3543" y="21600"/>
                  </a:cubicBezTo>
                  <a:cubicBezTo>
                    <a:pt x="3405" y="21600"/>
                    <a:pt x="3268" y="21401"/>
                    <a:pt x="3130" y="21301"/>
                  </a:cubicBezTo>
                  <a:cubicBezTo>
                    <a:pt x="3130" y="21202"/>
                    <a:pt x="3130" y="20903"/>
                    <a:pt x="2993" y="20804"/>
                  </a:cubicBezTo>
                  <a:cubicBezTo>
                    <a:pt x="2993" y="20804"/>
                    <a:pt x="2718" y="20804"/>
                    <a:pt x="2718" y="20804"/>
                  </a:cubicBezTo>
                  <a:cubicBezTo>
                    <a:pt x="2580" y="20804"/>
                    <a:pt x="2580" y="20605"/>
                    <a:pt x="2442" y="20505"/>
                  </a:cubicBezTo>
                  <a:cubicBezTo>
                    <a:pt x="2305" y="20505"/>
                    <a:pt x="2030" y="20605"/>
                    <a:pt x="1892" y="20505"/>
                  </a:cubicBezTo>
                  <a:cubicBezTo>
                    <a:pt x="1755" y="20505"/>
                    <a:pt x="1892" y="20206"/>
                    <a:pt x="1755" y="20107"/>
                  </a:cubicBezTo>
                  <a:cubicBezTo>
                    <a:pt x="1755" y="20007"/>
                    <a:pt x="1479" y="20007"/>
                    <a:pt x="1479" y="19908"/>
                  </a:cubicBezTo>
                  <a:cubicBezTo>
                    <a:pt x="1342" y="19908"/>
                    <a:pt x="1067" y="19808"/>
                    <a:pt x="1067" y="19709"/>
                  </a:cubicBezTo>
                  <a:cubicBezTo>
                    <a:pt x="929" y="19609"/>
                    <a:pt x="1067" y="19410"/>
                    <a:pt x="1067" y="19311"/>
                  </a:cubicBezTo>
                  <a:cubicBezTo>
                    <a:pt x="1067" y="19211"/>
                    <a:pt x="1067" y="19211"/>
                    <a:pt x="1204" y="19112"/>
                  </a:cubicBezTo>
                  <a:cubicBezTo>
                    <a:pt x="1204" y="19112"/>
                    <a:pt x="1479" y="19012"/>
                    <a:pt x="1617" y="19012"/>
                  </a:cubicBezTo>
                  <a:cubicBezTo>
                    <a:pt x="1755" y="19012"/>
                    <a:pt x="2305" y="19112"/>
                    <a:pt x="2442" y="19012"/>
                  </a:cubicBezTo>
                  <a:cubicBezTo>
                    <a:pt x="2580" y="19012"/>
                    <a:pt x="2580" y="18813"/>
                    <a:pt x="2442" y="18713"/>
                  </a:cubicBezTo>
                  <a:cubicBezTo>
                    <a:pt x="2442" y="18614"/>
                    <a:pt x="2305" y="18514"/>
                    <a:pt x="2167" y="18415"/>
                  </a:cubicBezTo>
                  <a:cubicBezTo>
                    <a:pt x="2167" y="18415"/>
                    <a:pt x="1892" y="18415"/>
                    <a:pt x="1755" y="18315"/>
                  </a:cubicBezTo>
                  <a:cubicBezTo>
                    <a:pt x="1755" y="18315"/>
                    <a:pt x="1617" y="18116"/>
                    <a:pt x="1617" y="18017"/>
                  </a:cubicBezTo>
                  <a:cubicBezTo>
                    <a:pt x="1617" y="17917"/>
                    <a:pt x="1755" y="17718"/>
                    <a:pt x="1892" y="17618"/>
                  </a:cubicBezTo>
                  <a:cubicBezTo>
                    <a:pt x="2030" y="17618"/>
                    <a:pt x="2167" y="17618"/>
                    <a:pt x="2305" y="17519"/>
                  </a:cubicBezTo>
                  <a:cubicBezTo>
                    <a:pt x="2305" y="17419"/>
                    <a:pt x="2442" y="17121"/>
                    <a:pt x="2442" y="17021"/>
                  </a:cubicBezTo>
                  <a:cubicBezTo>
                    <a:pt x="2442" y="16922"/>
                    <a:pt x="2167" y="16723"/>
                    <a:pt x="2167" y="16623"/>
                  </a:cubicBezTo>
                  <a:cubicBezTo>
                    <a:pt x="2030" y="16524"/>
                    <a:pt x="2167" y="16225"/>
                    <a:pt x="2167" y="16125"/>
                  </a:cubicBezTo>
                  <a:cubicBezTo>
                    <a:pt x="2030" y="16026"/>
                    <a:pt x="1755" y="15926"/>
                    <a:pt x="1755" y="15926"/>
                  </a:cubicBezTo>
                  <a:cubicBezTo>
                    <a:pt x="1617" y="15827"/>
                    <a:pt x="1755" y="15528"/>
                    <a:pt x="1755" y="15429"/>
                  </a:cubicBezTo>
                  <a:cubicBezTo>
                    <a:pt x="1755" y="15329"/>
                    <a:pt x="1617" y="15229"/>
                    <a:pt x="1479" y="15130"/>
                  </a:cubicBezTo>
                  <a:cubicBezTo>
                    <a:pt x="1479" y="15030"/>
                    <a:pt x="1479" y="14831"/>
                    <a:pt x="1479" y="14831"/>
                  </a:cubicBezTo>
                  <a:cubicBezTo>
                    <a:pt x="1617" y="14732"/>
                    <a:pt x="2030" y="14831"/>
                    <a:pt x="2030" y="14831"/>
                  </a:cubicBezTo>
                  <a:cubicBezTo>
                    <a:pt x="2167" y="14732"/>
                    <a:pt x="2442" y="14533"/>
                    <a:pt x="2580" y="14433"/>
                  </a:cubicBezTo>
                  <a:cubicBezTo>
                    <a:pt x="2580" y="14334"/>
                    <a:pt x="2580" y="14135"/>
                    <a:pt x="2442" y="14135"/>
                  </a:cubicBezTo>
                  <a:cubicBezTo>
                    <a:pt x="2442" y="14035"/>
                    <a:pt x="2167" y="13935"/>
                    <a:pt x="2030" y="13935"/>
                  </a:cubicBezTo>
                  <a:cubicBezTo>
                    <a:pt x="1755" y="13935"/>
                    <a:pt x="1479" y="13935"/>
                    <a:pt x="1342" y="13836"/>
                  </a:cubicBezTo>
                  <a:cubicBezTo>
                    <a:pt x="1204" y="13836"/>
                    <a:pt x="1067" y="13637"/>
                    <a:pt x="929" y="13537"/>
                  </a:cubicBezTo>
                  <a:cubicBezTo>
                    <a:pt x="654" y="13438"/>
                    <a:pt x="241" y="13438"/>
                    <a:pt x="104" y="13338"/>
                  </a:cubicBezTo>
                  <a:cubicBezTo>
                    <a:pt x="-34" y="13239"/>
                    <a:pt x="-34" y="13040"/>
                    <a:pt x="104" y="12940"/>
                  </a:cubicBezTo>
                  <a:cubicBezTo>
                    <a:pt x="104" y="12841"/>
                    <a:pt x="241" y="12741"/>
                    <a:pt x="241" y="12641"/>
                  </a:cubicBezTo>
                  <a:cubicBezTo>
                    <a:pt x="379" y="12641"/>
                    <a:pt x="654" y="12741"/>
                    <a:pt x="654" y="12641"/>
                  </a:cubicBezTo>
                  <a:cubicBezTo>
                    <a:pt x="791" y="12641"/>
                    <a:pt x="929" y="12542"/>
                    <a:pt x="929" y="12442"/>
                  </a:cubicBezTo>
                  <a:cubicBezTo>
                    <a:pt x="929" y="12343"/>
                    <a:pt x="791" y="12243"/>
                    <a:pt x="791" y="12243"/>
                  </a:cubicBezTo>
                  <a:cubicBezTo>
                    <a:pt x="654" y="12144"/>
                    <a:pt x="791" y="11945"/>
                    <a:pt x="791" y="11845"/>
                  </a:cubicBezTo>
                  <a:cubicBezTo>
                    <a:pt x="929" y="11845"/>
                    <a:pt x="1067" y="11845"/>
                    <a:pt x="1204" y="11845"/>
                  </a:cubicBezTo>
                  <a:cubicBezTo>
                    <a:pt x="1342" y="11845"/>
                    <a:pt x="1479" y="11746"/>
                    <a:pt x="1617" y="11646"/>
                  </a:cubicBezTo>
                  <a:cubicBezTo>
                    <a:pt x="1755" y="11547"/>
                    <a:pt x="1617" y="11148"/>
                    <a:pt x="1755" y="11049"/>
                  </a:cubicBezTo>
                  <a:cubicBezTo>
                    <a:pt x="1892" y="11049"/>
                    <a:pt x="2167" y="10850"/>
                    <a:pt x="2167" y="10850"/>
                  </a:cubicBezTo>
                  <a:cubicBezTo>
                    <a:pt x="2442" y="10750"/>
                    <a:pt x="2580" y="10452"/>
                    <a:pt x="2718" y="10352"/>
                  </a:cubicBezTo>
                  <a:cubicBezTo>
                    <a:pt x="2718" y="10153"/>
                    <a:pt x="2580" y="9854"/>
                    <a:pt x="2718" y="9655"/>
                  </a:cubicBezTo>
                  <a:cubicBezTo>
                    <a:pt x="2718" y="9556"/>
                    <a:pt x="2993" y="9456"/>
                    <a:pt x="2993" y="9257"/>
                  </a:cubicBezTo>
                  <a:cubicBezTo>
                    <a:pt x="3130" y="9158"/>
                    <a:pt x="2993" y="8959"/>
                    <a:pt x="2993" y="8859"/>
                  </a:cubicBezTo>
                  <a:cubicBezTo>
                    <a:pt x="2993" y="8759"/>
                    <a:pt x="2855" y="8660"/>
                    <a:pt x="2855" y="8560"/>
                  </a:cubicBezTo>
                  <a:cubicBezTo>
                    <a:pt x="2718" y="8461"/>
                    <a:pt x="2855" y="8262"/>
                    <a:pt x="2718" y="8162"/>
                  </a:cubicBezTo>
                  <a:cubicBezTo>
                    <a:pt x="2718" y="7963"/>
                    <a:pt x="2580" y="7665"/>
                    <a:pt x="2442" y="7665"/>
                  </a:cubicBezTo>
                  <a:cubicBezTo>
                    <a:pt x="2305" y="7565"/>
                    <a:pt x="2167" y="7565"/>
                    <a:pt x="2030" y="7565"/>
                  </a:cubicBezTo>
                  <a:cubicBezTo>
                    <a:pt x="2030" y="7465"/>
                    <a:pt x="2030" y="7266"/>
                    <a:pt x="2030" y="7266"/>
                  </a:cubicBezTo>
                  <a:cubicBezTo>
                    <a:pt x="1892" y="7067"/>
                    <a:pt x="1892" y="6769"/>
                    <a:pt x="2030" y="6669"/>
                  </a:cubicBezTo>
                  <a:cubicBezTo>
                    <a:pt x="2030" y="6570"/>
                    <a:pt x="2305" y="6470"/>
                    <a:pt x="2442" y="6371"/>
                  </a:cubicBezTo>
                  <a:cubicBezTo>
                    <a:pt x="2442" y="6371"/>
                    <a:pt x="2580" y="6171"/>
                    <a:pt x="2580" y="6072"/>
                  </a:cubicBezTo>
                  <a:cubicBezTo>
                    <a:pt x="2718" y="5972"/>
                    <a:pt x="2718" y="5773"/>
                    <a:pt x="2580" y="5674"/>
                  </a:cubicBezTo>
                  <a:cubicBezTo>
                    <a:pt x="2580" y="5574"/>
                    <a:pt x="2442" y="5574"/>
                    <a:pt x="2442" y="5475"/>
                  </a:cubicBezTo>
                  <a:cubicBezTo>
                    <a:pt x="2305" y="5375"/>
                    <a:pt x="2442" y="5176"/>
                    <a:pt x="2305" y="5076"/>
                  </a:cubicBezTo>
                  <a:cubicBezTo>
                    <a:pt x="2167" y="5076"/>
                    <a:pt x="2030" y="5076"/>
                    <a:pt x="1892" y="5076"/>
                  </a:cubicBezTo>
                  <a:cubicBezTo>
                    <a:pt x="1892" y="5076"/>
                    <a:pt x="2030" y="5176"/>
                    <a:pt x="1892" y="5276"/>
                  </a:cubicBezTo>
                  <a:cubicBezTo>
                    <a:pt x="1892" y="5276"/>
                    <a:pt x="1755" y="5475"/>
                    <a:pt x="1755" y="5475"/>
                  </a:cubicBezTo>
                  <a:cubicBezTo>
                    <a:pt x="1617" y="5475"/>
                    <a:pt x="1479" y="5375"/>
                    <a:pt x="1479" y="5375"/>
                  </a:cubicBezTo>
                  <a:cubicBezTo>
                    <a:pt x="1342" y="5375"/>
                    <a:pt x="1342" y="5375"/>
                    <a:pt x="1342" y="52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D5F0B5BD-1885-406C-A3A7-461C9D3195DB}"/>
                </a:ext>
              </a:extLst>
            </p:cNvPr>
            <p:cNvSpPr/>
            <p:nvPr/>
          </p:nvSpPr>
          <p:spPr>
            <a:xfrm>
              <a:off x="5573709" y="2455110"/>
              <a:ext cx="1022374" cy="1416123"/>
            </a:xfrm>
            <a:custGeom>
              <a:avLst/>
              <a:gdLst/>
              <a:ahLst/>
              <a:cxnLst>
                <a:cxn ang="0">
                  <a:pos x="wd2" y="hd2"/>
                </a:cxn>
                <a:cxn ang="5400000">
                  <a:pos x="wd2" y="hd2"/>
                </a:cxn>
                <a:cxn ang="10800000">
                  <a:pos x="wd2" y="hd2"/>
                </a:cxn>
                <a:cxn ang="16200000">
                  <a:pos x="wd2" y="hd2"/>
                </a:cxn>
              </a:cxnLst>
              <a:rect l="0" t="0" r="r" b="b"/>
              <a:pathLst>
                <a:path w="21566" h="21600" extrusionOk="0">
                  <a:moveTo>
                    <a:pt x="1342" y="5276"/>
                  </a:moveTo>
                  <a:cubicBezTo>
                    <a:pt x="1342" y="5276"/>
                    <a:pt x="1342" y="5176"/>
                    <a:pt x="1342" y="5176"/>
                  </a:cubicBezTo>
                  <a:cubicBezTo>
                    <a:pt x="1204" y="5076"/>
                    <a:pt x="1204" y="4877"/>
                    <a:pt x="1342" y="4877"/>
                  </a:cubicBezTo>
                  <a:cubicBezTo>
                    <a:pt x="1342" y="4778"/>
                    <a:pt x="1479" y="4678"/>
                    <a:pt x="1617" y="4579"/>
                  </a:cubicBezTo>
                  <a:cubicBezTo>
                    <a:pt x="1617" y="4479"/>
                    <a:pt x="1617" y="4380"/>
                    <a:pt x="1617" y="4280"/>
                  </a:cubicBezTo>
                  <a:cubicBezTo>
                    <a:pt x="1755" y="4280"/>
                    <a:pt x="2030" y="4181"/>
                    <a:pt x="2167" y="4181"/>
                  </a:cubicBezTo>
                  <a:cubicBezTo>
                    <a:pt x="2305" y="4181"/>
                    <a:pt x="2442" y="4181"/>
                    <a:pt x="2580" y="4181"/>
                  </a:cubicBezTo>
                  <a:cubicBezTo>
                    <a:pt x="2718" y="4181"/>
                    <a:pt x="2855" y="4380"/>
                    <a:pt x="2855" y="4380"/>
                  </a:cubicBezTo>
                  <a:cubicBezTo>
                    <a:pt x="2993" y="4479"/>
                    <a:pt x="3268" y="4479"/>
                    <a:pt x="3405" y="4479"/>
                  </a:cubicBezTo>
                  <a:cubicBezTo>
                    <a:pt x="3543" y="4479"/>
                    <a:pt x="3681" y="4280"/>
                    <a:pt x="3818" y="4280"/>
                  </a:cubicBezTo>
                  <a:cubicBezTo>
                    <a:pt x="3956" y="4280"/>
                    <a:pt x="4369" y="4380"/>
                    <a:pt x="4506" y="4380"/>
                  </a:cubicBezTo>
                  <a:cubicBezTo>
                    <a:pt x="4644" y="4280"/>
                    <a:pt x="4781" y="4181"/>
                    <a:pt x="4781" y="4081"/>
                  </a:cubicBezTo>
                  <a:cubicBezTo>
                    <a:pt x="4781" y="3982"/>
                    <a:pt x="4919" y="3882"/>
                    <a:pt x="4919" y="3782"/>
                  </a:cubicBezTo>
                  <a:cubicBezTo>
                    <a:pt x="4919" y="3683"/>
                    <a:pt x="4919" y="3484"/>
                    <a:pt x="4919" y="3384"/>
                  </a:cubicBezTo>
                  <a:cubicBezTo>
                    <a:pt x="4919" y="3285"/>
                    <a:pt x="4919" y="3185"/>
                    <a:pt x="4919" y="3086"/>
                  </a:cubicBezTo>
                  <a:cubicBezTo>
                    <a:pt x="4919" y="2887"/>
                    <a:pt x="4781" y="2688"/>
                    <a:pt x="4919" y="2588"/>
                  </a:cubicBezTo>
                  <a:cubicBezTo>
                    <a:pt x="4919" y="2488"/>
                    <a:pt x="5332" y="2488"/>
                    <a:pt x="5332" y="2488"/>
                  </a:cubicBezTo>
                  <a:cubicBezTo>
                    <a:pt x="5469" y="2389"/>
                    <a:pt x="5607" y="2090"/>
                    <a:pt x="5744" y="1991"/>
                  </a:cubicBezTo>
                  <a:cubicBezTo>
                    <a:pt x="5744" y="1991"/>
                    <a:pt x="5882" y="1991"/>
                    <a:pt x="6020" y="1891"/>
                  </a:cubicBezTo>
                  <a:cubicBezTo>
                    <a:pt x="6157" y="1891"/>
                    <a:pt x="6570" y="1692"/>
                    <a:pt x="6570" y="1593"/>
                  </a:cubicBezTo>
                  <a:cubicBezTo>
                    <a:pt x="6707" y="1493"/>
                    <a:pt x="6707" y="1294"/>
                    <a:pt x="6707" y="1194"/>
                  </a:cubicBezTo>
                  <a:cubicBezTo>
                    <a:pt x="6707" y="1194"/>
                    <a:pt x="6845" y="1194"/>
                    <a:pt x="6983" y="1095"/>
                  </a:cubicBezTo>
                  <a:cubicBezTo>
                    <a:pt x="6983" y="1095"/>
                    <a:pt x="6983" y="1095"/>
                    <a:pt x="6983" y="995"/>
                  </a:cubicBezTo>
                  <a:cubicBezTo>
                    <a:pt x="7120" y="995"/>
                    <a:pt x="7120" y="995"/>
                    <a:pt x="7258" y="995"/>
                  </a:cubicBezTo>
                  <a:cubicBezTo>
                    <a:pt x="7258" y="995"/>
                    <a:pt x="7395" y="995"/>
                    <a:pt x="7533" y="896"/>
                  </a:cubicBezTo>
                  <a:cubicBezTo>
                    <a:pt x="7533" y="896"/>
                    <a:pt x="7533" y="796"/>
                    <a:pt x="7670" y="697"/>
                  </a:cubicBezTo>
                  <a:cubicBezTo>
                    <a:pt x="7808" y="697"/>
                    <a:pt x="7946" y="796"/>
                    <a:pt x="8083" y="697"/>
                  </a:cubicBezTo>
                  <a:cubicBezTo>
                    <a:pt x="8221" y="697"/>
                    <a:pt x="8358" y="597"/>
                    <a:pt x="8358" y="498"/>
                  </a:cubicBezTo>
                  <a:cubicBezTo>
                    <a:pt x="8634" y="498"/>
                    <a:pt x="8771" y="498"/>
                    <a:pt x="8771" y="398"/>
                  </a:cubicBezTo>
                  <a:cubicBezTo>
                    <a:pt x="8909" y="398"/>
                    <a:pt x="8909" y="100"/>
                    <a:pt x="9046" y="0"/>
                  </a:cubicBezTo>
                  <a:cubicBezTo>
                    <a:pt x="9184" y="0"/>
                    <a:pt x="9321" y="0"/>
                    <a:pt x="9321" y="0"/>
                  </a:cubicBezTo>
                  <a:cubicBezTo>
                    <a:pt x="9459" y="100"/>
                    <a:pt x="9872" y="100"/>
                    <a:pt x="10009" y="299"/>
                  </a:cubicBezTo>
                  <a:cubicBezTo>
                    <a:pt x="10147" y="299"/>
                    <a:pt x="10147" y="597"/>
                    <a:pt x="10147" y="697"/>
                  </a:cubicBezTo>
                  <a:cubicBezTo>
                    <a:pt x="10147" y="796"/>
                    <a:pt x="10284" y="995"/>
                    <a:pt x="10284" y="995"/>
                  </a:cubicBezTo>
                  <a:cubicBezTo>
                    <a:pt x="10284" y="1095"/>
                    <a:pt x="10972" y="1095"/>
                    <a:pt x="11110" y="995"/>
                  </a:cubicBezTo>
                  <a:cubicBezTo>
                    <a:pt x="11248" y="995"/>
                    <a:pt x="11385" y="896"/>
                    <a:pt x="11523" y="896"/>
                  </a:cubicBezTo>
                  <a:cubicBezTo>
                    <a:pt x="11660" y="896"/>
                    <a:pt x="11798" y="796"/>
                    <a:pt x="11935" y="697"/>
                  </a:cubicBezTo>
                  <a:cubicBezTo>
                    <a:pt x="12073" y="697"/>
                    <a:pt x="12486" y="597"/>
                    <a:pt x="12761" y="697"/>
                  </a:cubicBezTo>
                  <a:cubicBezTo>
                    <a:pt x="12898" y="697"/>
                    <a:pt x="13036" y="796"/>
                    <a:pt x="13174" y="796"/>
                  </a:cubicBezTo>
                  <a:cubicBezTo>
                    <a:pt x="13311" y="896"/>
                    <a:pt x="13586" y="1095"/>
                    <a:pt x="13724" y="1194"/>
                  </a:cubicBezTo>
                  <a:cubicBezTo>
                    <a:pt x="13862" y="1194"/>
                    <a:pt x="14137" y="1194"/>
                    <a:pt x="14274" y="1194"/>
                  </a:cubicBezTo>
                  <a:cubicBezTo>
                    <a:pt x="14412" y="1194"/>
                    <a:pt x="14549" y="1194"/>
                    <a:pt x="14687" y="1095"/>
                  </a:cubicBezTo>
                  <a:cubicBezTo>
                    <a:pt x="14825" y="1095"/>
                    <a:pt x="14825" y="896"/>
                    <a:pt x="15100" y="796"/>
                  </a:cubicBezTo>
                  <a:cubicBezTo>
                    <a:pt x="15100" y="796"/>
                    <a:pt x="15375" y="796"/>
                    <a:pt x="15375" y="796"/>
                  </a:cubicBezTo>
                  <a:cubicBezTo>
                    <a:pt x="15512" y="796"/>
                    <a:pt x="15788" y="995"/>
                    <a:pt x="15925" y="1095"/>
                  </a:cubicBezTo>
                  <a:cubicBezTo>
                    <a:pt x="16063" y="1194"/>
                    <a:pt x="16200" y="1394"/>
                    <a:pt x="16338" y="1493"/>
                  </a:cubicBezTo>
                  <a:cubicBezTo>
                    <a:pt x="16338" y="1493"/>
                    <a:pt x="16476" y="1593"/>
                    <a:pt x="16613" y="1692"/>
                  </a:cubicBezTo>
                  <a:cubicBezTo>
                    <a:pt x="16751" y="1792"/>
                    <a:pt x="17163" y="1792"/>
                    <a:pt x="17439" y="1792"/>
                  </a:cubicBezTo>
                  <a:cubicBezTo>
                    <a:pt x="17576" y="1891"/>
                    <a:pt x="17989" y="2090"/>
                    <a:pt x="17989" y="2190"/>
                  </a:cubicBezTo>
                  <a:cubicBezTo>
                    <a:pt x="18127" y="2289"/>
                    <a:pt x="18127" y="2289"/>
                    <a:pt x="18264" y="2289"/>
                  </a:cubicBezTo>
                  <a:cubicBezTo>
                    <a:pt x="18264" y="2289"/>
                    <a:pt x="18402" y="2289"/>
                    <a:pt x="18402" y="2289"/>
                  </a:cubicBezTo>
                  <a:cubicBezTo>
                    <a:pt x="18539" y="2389"/>
                    <a:pt x="18677" y="2787"/>
                    <a:pt x="18814" y="2787"/>
                  </a:cubicBezTo>
                  <a:cubicBezTo>
                    <a:pt x="18952" y="2887"/>
                    <a:pt x="19502" y="2787"/>
                    <a:pt x="19640" y="2787"/>
                  </a:cubicBezTo>
                  <a:cubicBezTo>
                    <a:pt x="19777" y="2787"/>
                    <a:pt x="19915" y="2887"/>
                    <a:pt x="20053" y="2986"/>
                  </a:cubicBezTo>
                  <a:cubicBezTo>
                    <a:pt x="20190" y="3086"/>
                    <a:pt x="20328" y="3185"/>
                    <a:pt x="20328" y="3285"/>
                  </a:cubicBezTo>
                  <a:cubicBezTo>
                    <a:pt x="20328" y="3484"/>
                    <a:pt x="20328" y="3782"/>
                    <a:pt x="20328" y="3882"/>
                  </a:cubicBezTo>
                  <a:cubicBezTo>
                    <a:pt x="20328" y="4081"/>
                    <a:pt x="20603" y="4280"/>
                    <a:pt x="20741" y="4380"/>
                  </a:cubicBezTo>
                  <a:cubicBezTo>
                    <a:pt x="20741" y="4479"/>
                    <a:pt x="20878" y="4678"/>
                    <a:pt x="21016" y="4778"/>
                  </a:cubicBezTo>
                  <a:cubicBezTo>
                    <a:pt x="21016" y="4778"/>
                    <a:pt x="21153" y="4877"/>
                    <a:pt x="21291" y="4977"/>
                  </a:cubicBezTo>
                  <a:cubicBezTo>
                    <a:pt x="21291" y="4977"/>
                    <a:pt x="21566" y="5276"/>
                    <a:pt x="21566" y="5375"/>
                  </a:cubicBezTo>
                  <a:cubicBezTo>
                    <a:pt x="21566" y="5475"/>
                    <a:pt x="21566" y="5674"/>
                    <a:pt x="21566" y="5873"/>
                  </a:cubicBezTo>
                  <a:cubicBezTo>
                    <a:pt x="21428" y="5873"/>
                    <a:pt x="21428" y="5873"/>
                    <a:pt x="21428" y="5873"/>
                  </a:cubicBezTo>
                  <a:cubicBezTo>
                    <a:pt x="21153" y="5773"/>
                    <a:pt x="20741" y="5773"/>
                    <a:pt x="20465" y="5773"/>
                  </a:cubicBezTo>
                  <a:cubicBezTo>
                    <a:pt x="20328" y="5773"/>
                    <a:pt x="20190" y="5873"/>
                    <a:pt x="20053" y="5873"/>
                  </a:cubicBezTo>
                  <a:cubicBezTo>
                    <a:pt x="20053" y="5972"/>
                    <a:pt x="19777" y="5972"/>
                    <a:pt x="19777" y="5972"/>
                  </a:cubicBezTo>
                  <a:cubicBezTo>
                    <a:pt x="19640" y="5972"/>
                    <a:pt x="19777" y="6171"/>
                    <a:pt x="19777" y="6171"/>
                  </a:cubicBezTo>
                  <a:cubicBezTo>
                    <a:pt x="19640" y="6371"/>
                    <a:pt x="19640" y="6470"/>
                    <a:pt x="19502" y="6570"/>
                  </a:cubicBezTo>
                  <a:cubicBezTo>
                    <a:pt x="19365" y="6570"/>
                    <a:pt x="19090" y="6570"/>
                    <a:pt x="19090" y="6669"/>
                  </a:cubicBezTo>
                  <a:cubicBezTo>
                    <a:pt x="18952" y="6769"/>
                    <a:pt x="18952" y="6968"/>
                    <a:pt x="18952" y="6968"/>
                  </a:cubicBezTo>
                  <a:cubicBezTo>
                    <a:pt x="18814" y="6968"/>
                    <a:pt x="18677" y="7067"/>
                    <a:pt x="18539" y="7067"/>
                  </a:cubicBezTo>
                  <a:cubicBezTo>
                    <a:pt x="18402" y="7167"/>
                    <a:pt x="18264" y="7366"/>
                    <a:pt x="18402" y="7465"/>
                  </a:cubicBezTo>
                  <a:cubicBezTo>
                    <a:pt x="18402" y="7565"/>
                    <a:pt x="18814" y="7565"/>
                    <a:pt x="18952" y="7565"/>
                  </a:cubicBezTo>
                  <a:cubicBezTo>
                    <a:pt x="18952" y="7565"/>
                    <a:pt x="19090" y="7366"/>
                    <a:pt x="19365" y="7366"/>
                  </a:cubicBezTo>
                  <a:cubicBezTo>
                    <a:pt x="19502" y="7366"/>
                    <a:pt x="19777" y="7366"/>
                    <a:pt x="19915" y="7366"/>
                  </a:cubicBezTo>
                  <a:cubicBezTo>
                    <a:pt x="20053" y="7366"/>
                    <a:pt x="20190" y="7465"/>
                    <a:pt x="20328" y="7565"/>
                  </a:cubicBezTo>
                  <a:cubicBezTo>
                    <a:pt x="20328" y="7665"/>
                    <a:pt x="20328" y="7963"/>
                    <a:pt x="20328" y="7963"/>
                  </a:cubicBezTo>
                  <a:cubicBezTo>
                    <a:pt x="20190" y="8063"/>
                    <a:pt x="19915" y="8063"/>
                    <a:pt x="19777" y="8162"/>
                  </a:cubicBezTo>
                  <a:cubicBezTo>
                    <a:pt x="19640" y="8162"/>
                    <a:pt x="19502" y="8262"/>
                    <a:pt x="19502" y="8361"/>
                  </a:cubicBezTo>
                  <a:cubicBezTo>
                    <a:pt x="19365" y="8461"/>
                    <a:pt x="19502" y="8759"/>
                    <a:pt x="19502" y="8859"/>
                  </a:cubicBezTo>
                  <a:cubicBezTo>
                    <a:pt x="19365" y="9058"/>
                    <a:pt x="19090" y="9257"/>
                    <a:pt x="18952" y="9357"/>
                  </a:cubicBezTo>
                  <a:cubicBezTo>
                    <a:pt x="18814" y="9456"/>
                    <a:pt x="18264" y="9556"/>
                    <a:pt x="18127" y="9655"/>
                  </a:cubicBezTo>
                  <a:cubicBezTo>
                    <a:pt x="17989" y="9755"/>
                    <a:pt x="17714" y="10153"/>
                    <a:pt x="17576" y="10253"/>
                  </a:cubicBezTo>
                  <a:cubicBezTo>
                    <a:pt x="17439" y="10352"/>
                    <a:pt x="17301" y="10452"/>
                    <a:pt x="17163" y="10551"/>
                  </a:cubicBezTo>
                  <a:cubicBezTo>
                    <a:pt x="17163" y="10651"/>
                    <a:pt x="16888" y="10750"/>
                    <a:pt x="16751" y="10850"/>
                  </a:cubicBezTo>
                  <a:cubicBezTo>
                    <a:pt x="16751" y="10949"/>
                    <a:pt x="16751" y="11148"/>
                    <a:pt x="16613" y="11248"/>
                  </a:cubicBezTo>
                  <a:cubicBezTo>
                    <a:pt x="16613" y="11347"/>
                    <a:pt x="16476" y="11646"/>
                    <a:pt x="16338" y="11746"/>
                  </a:cubicBezTo>
                  <a:cubicBezTo>
                    <a:pt x="16338" y="11746"/>
                    <a:pt x="16063" y="11845"/>
                    <a:pt x="16063" y="11845"/>
                  </a:cubicBezTo>
                  <a:cubicBezTo>
                    <a:pt x="15925" y="11845"/>
                    <a:pt x="15650" y="12144"/>
                    <a:pt x="15512" y="12144"/>
                  </a:cubicBezTo>
                  <a:cubicBezTo>
                    <a:pt x="15512" y="12144"/>
                    <a:pt x="14962" y="12343"/>
                    <a:pt x="14687" y="12343"/>
                  </a:cubicBezTo>
                  <a:cubicBezTo>
                    <a:pt x="14687" y="12343"/>
                    <a:pt x="14412" y="12343"/>
                    <a:pt x="14412" y="12343"/>
                  </a:cubicBezTo>
                  <a:cubicBezTo>
                    <a:pt x="14274" y="12442"/>
                    <a:pt x="13999" y="12542"/>
                    <a:pt x="13862" y="12641"/>
                  </a:cubicBezTo>
                  <a:cubicBezTo>
                    <a:pt x="13862" y="12741"/>
                    <a:pt x="13862" y="13040"/>
                    <a:pt x="13862" y="13139"/>
                  </a:cubicBezTo>
                  <a:cubicBezTo>
                    <a:pt x="13862" y="13239"/>
                    <a:pt x="14137" y="13338"/>
                    <a:pt x="14137" y="13438"/>
                  </a:cubicBezTo>
                  <a:cubicBezTo>
                    <a:pt x="14137" y="13537"/>
                    <a:pt x="13999" y="13836"/>
                    <a:pt x="13999" y="13935"/>
                  </a:cubicBezTo>
                  <a:cubicBezTo>
                    <a:pt x="13862" y="14135"/>
                    <a:pt x="13586" y="14135"/>
                    <a:pt x="13586" y="14234"/>
                  </a:cubicBezTo>
                  <a:cubicBezTo>
                    <a:pt x="13586" y="14334"/>
                    <a:pt x="13586" y="14433"/>
                    <a:pt x="13586" y="14433"/>
                  </a:cubicBezTo>
                  <a:cubicBezTo>
                    <a:pt x="13586" y="14533"/>
                    <a:pt x="13724" y="14632"/>
                    <a:pt x="13724" y="14732"/>
                  </a:cubicBezTo>
                  <a:cubicBezTo>
                    <a:pt x="13724" y="14931"/>
                    <a:pt x="13449" y="15229"/>
                    <a:pt x="13311" y="15329"/>
                  </a:cubicBezTo>
                  <a:cubicBezTo>
                    <a:pt x="13036" y="15429"/>
                    <a:pt x="12486" y="15727"/>
                    <a:pt x="12211" y="15926"/>
                  </a:cubicBezTo>
                  <a:cubicBezTo>
                    <a:pt x="12073" y="15926"/>
                    <a:pt x="11523" y="16026"/>
                    <a:pt x="11385" y="16125"/>
                  </a:cubicBezTo>
                  <a:cubicBezTo>
                    <a:pt x="11385" y="16225"/>
                    <a:pt x="11385" y="16524"/>
                    <a:pt x="11248" y="16524"/>
                  </a:cubicBezTo>
                  <a:cubicBezTo>
                    <a:pt x="11110" y="16623"/>
                    <a:pt x="10697" y="16723"/>
                    <a:pt x="10560" y="16822"/>
                  </a:cubicBezTo>
                  <a:cubicBezTo>
                    <a:pt x="10422" y="16822"/>
                    <a:pt x="10422" y="17021"/>
                    <a:pt x="10422" y="17220"/>
                  </a:cubicBezTo>
                  <a:cubicBezTo>
                    <a:pt x="10422" y="17220"/>
                    <a:pt x="10422" y="17320"/>
                    <a:pt x="10422" y="17419"/>
                  </a:cubicBezTo>
                  <a:cubicBezTo>
                    <a:pt x="10422" y="17519"/>
                    <a:pt x="10697" y="17618"/>
                    <a:pt x="10697" y="17718"/>
                  </a:cubicBezTo>
                  <a:cubicBezTo>
                    <a:pt x="10697" y="17818"/>
                    <a:pt x="10284" y="17917"/>
                    <a:pt x="10284" y="18017"/>
                  </a:cubicBezTo>
                  <a:cubicBezTo>
                    <a:pt x="10284" y="18116"/>
                    <a:pt x="10284" y="18315"/>
                    <a:pt x="10147" y="18415"/>
                  </a:cubicBezTo>
                  <a:cubicBezTo>
                    <a:pt x="10009" y="18514"/>
                    <a:pt x="9597" y="18514"/>
                    <a:pt x="9459" y="18614"/>
                  </a:cubicBezTo>
                  <a:cubicBezTo>
                    <a:pt x="9459" y="18713"/>
                    <a:pt x="9459" y="18912"/>
                    <a:pt x="9459" y="19012"/>
                  </a:cubicBezTo>
                  <a:cubicBezTo>
                    <a:pt x="9597" y="19112"/>
                    <a:pt x="9734" y="19211"/>
                    <a:pt x="9734" y="19311"/>
                  </a:cubicBezTo>
                  <a:cubicBezTo>
                    <a:pt x="9734" y="19311"/>
                    <a:pt x="9872" y="19311"/>
                    <a:pt x="9872" y="19311"/>
                  </a:cubicBezTo>
                  <a:cubicBezTo>
                    <a:pt x="9872" y="19410"/>
                    <a:pt x="9872" y="19709"/>
                    <a:pt x="9734" y="19709"/>
                  </a:cubicBezTo>
                  <a:cubicBezTo>
                    <a:pt x="9597" y="19808"/>
                    <a:pt x="9321" y="19808"/>
                    <a:pt x="9321" y="19908"/>
                  </a:cubicBezTo>
                  <a:cubicBezTo>
                    <a:pt x="9184" y="19908"/>
                    <a:pt x="8909" y="20107"/>
                    <a:pt x="8909" y="20206"/>
                  </a:cubicBezTo>
                  <a:cubicBezTo>
                    <a:pt x="8771" y="20406"/>
                    <a:pt x="8771" y="20704"/>
                    <a:pt x="8634" y="20903"/>
                  </a:cubicBezTo>
                  <a:cubicBezTo>
                    <a:pt x="8358" y="21003"/>
                    <a:pt x="7946" y="21003"/>
                    <a:pt x="7808" y="21102"/>
                  </a:cubicBezTo>
                  <a:cubicBezTo>
                    <a:pt x="7670" y="21202"/>
                    <a:pt x="7533" y="21301"/>
                    <a:pt x="7395" y="21401"/>
                  </a:cubicBezTo>
                  <a:cubicBezTo>
                    <a:pt x="7258" y="21401"/>
                    <a:pt x="6845" y="21401"/>
                    <a:pt x="6570" y="21401"/>
                  </a:cubicBezTo>
                  <a:cubicBezTo>
                    <a:pt x="6432" y="21401"/>
                    <a:pt x="5882" y="21401"/>
                    <a:pt x="5882" y="21301"/>
                  </a:cubicBezTo>
                  <a:cubicBezTo>
                    <a:pt x="5744" y="21202"/>
                    <a:pt x="5882" y="21003"/>
                    <a:pt x="5882" y="20903"/>
                  </a:cubicBezTo>
                  <a:cubicBezTo>
                    <a:pt x="5744" y="20804"/>
                    <a:pt x="5607" y="20605"/>
                    <a:pt x="5469" y="20605"/>
                  </a:cubicBezTo>
                  <a:cubicBezTo>
                    <a:pt x="5332" y="20605"/>
                    <a:pt x="5056" y="20605"/>
                    <a:pt x="4919" y="20605"/>
                  </a:cubicBezTo>
                  <a:cubicBezTo>
                    <a:pt x="4781" y="20605"/>
                    <a:pt x="4506" y="20704"/>
                    <a:pt x="4506" y="20804"/>
                  </a:cubicBezTo>
                  <a:cubicBezTo>
                    <a:pt x="4369" y="20903"/>
                    <a:pt x="4506" y="21102"/>
                    <a:pt x="4506" y="21202"/>
                  </a:cubicBezTo>
                  <a:cubicBezTo>
                    <a:pt x="4369" y="21301"/>
                    <a:pt x="3956" y="21401"/>
                    <a:pt x="3818" y="21401"/>
                  </a:cubicBezTo>
                  <a:cubicBezTo>
                    <a:pt x="3818" y="21500"/>
                    <a:pt x="3681" y="21600"/>
                    <a:pt x="3543" y="21600"/>
                  </a:cubicBezTo>
                  <a:cubicBezTo>
                    <a:pt x="3405" y="21600"/>
                    <a:pt x="3268" y="21401"/>
                    <a:pt x="3130" y="21301"/>
                  </a:cubicBezTo>
                  <a:cubicBezTo>
                    <a:pt x="3130" y="21202"/>
                    <a:pt x="3130" y="20903"/>
                    <a:pt x="2993" y="20804"/>
                  </a:cubicBezTo>
                  <a:cubicBezTo>
                    <a:pt x="2993" y="20804"/>
                    <a:pt x="2718" y="20804"/>
                    <a:pt x="2718" y="20804"/>
                  </a:cubicBezTo>
                  <a:cubicBezTo>
                    <a:pt x="2580" y="20804"/>
                    <a:pt x="2580" y="20605"/>
                    <a:pt x="2442" y="20505"/>
                  </a:cubicBezTo>
                  <a:cubicBezTo>
                    <a:pt x="2305" y="20505"/>
                    <a:pt x="2030" y="20605"/>
                    <a:pt x="1892" y="20505"/>
                  </a:cubicBezTo>
                  <a:cubicBezTo>
                    <a:pt x="1755" y="20505"/>
                    <a:pt x="1892" y="20206"/>
                    <a:pt x="1755" y="20107"/>
                  </a:cubicBezTo>
                  <a:cubicBezTo>
                    <a:pt x="1755" y="20007"/>
                    <a:pt x="1479" y="20007"/>
                    <a:pt x="1479" y="19908"/>
                  </a:cubicBezTo>
                  <a:cubicBezTo>
                    <a:pt x="1342" y="19908"/>
                    <a:pt x="1067" y="19808"/>
                    <a:pt x="1067" y="19709"/>
                  </a:cubicBezTo>
                  <a:cubicBezTo>
                    <a:pt x="929" y="19609"/>
                    <a:pt x="1067" y="19410"/>
                    <a:pt x="1067" y="19311"/>
                  </a:cubicBezTo>
                  <a:cubicBezTo>
                    <a:pt x="1067" y="19211"/>
                    <a:pt x="1067" y="19211"/>
                    <a:pt x="1204" y="19112"/>
                  </a:cubicBezTo>
                  <a:cubicBezTo>
                    <a:pt x="1204" y="19112"/>
                    <a:pt x="1479" y="19012"/>
                    <a:pt x="1617" y="19012"/>
                  </a:cubicBezTo>
                  <a:cubicBezTo>
                    <a:pt x="1755" y="19012"/>
                    <a:pt x="2305" y="19112"/>
                    <a:pt x="2442" y="19012"/>
                  </a:cubicBezTo>
                  <a:cubicBezTo>
                    <a:pt x="2580" y="19012"/>
                    <a:pt x="2580" y="18813"/>
                    <a:pt x="2442" y="18713"/>
                  </a:cubicBezTo>
                  <a:cubicBezTo>
                    <a:pt x="2442" y="18614"/>
                    <a:pt x="2305" y="18514"/>
                    <a:pt x="2167" y="18415"/>
                  </a:cubicBezTo>
                  <a:cubicBezTo>
                    <a:pt x="2167" y="18415"/>
                    <a:pt x="1892" y="18415"/>
                    <a:pt x="1755" y="18315"/>
                  </a:cubicBezTo>
                  <a:cubicBezTo>
                    <a:pt x="1755" y="18315"/>
                    <a:pt x="1617" y="18116"/>
                    <a:pt x="1617" y="18017"/>
                  </a:cubicBezTo>
                  <a:cubicBezTo>
                    <a:pt x="1617" y="17917"/>
                    <a:pt x="1755" y="17718"/>
                    <a:pt x="1892" y="17618"/>
                  </a:cubicBezTo>
                  <a:cubicBezTo>
                    <a:pt x="2030" y="17618"/>
                    <a:pt x="2167" y="17618"/>
                    <a:pt x="2305" y="17519"/>
                  </a:cubicBezTo>
                  <a:cubicBezTo>
                    <a:pt x="2305" y="17419"/>
                    <a:pt x="2442" y="17121"/>
                    <a:pt x="2442" y="17021"/>
                  </a:cubicBezTo>
                  <a:cubicBezTo>
                    <a:pt x="2442" y="16922"/>
                    <a:pt x="2167" y="16723"/>
                    <a:pt x="2167" y="16623"/>
                  </a:cubicBezTo>
                  <a:cubicBezTo>
                    <a:pt x="2030" y="16524"/>
                    <a:pt x="2167" y="16225"/>
                    <a:pt x="2167" y="16125"/>
                  </a:cubicBezTo>
                  <a:cubicBezTo>
                    <a:pt x="2030" y="16026"/>
                    <a:pt x="1755" y="15926"/>
                    <a:pt x="1755" y="15926"/>
                  </a:cubicBezTo>
                  <a:cubicBezTo>
                    <a:pt x="1617" y="15827"/>
                    <a:pt x="1755" y="15528"/>
                    <a:pt x="1755" y="15429"/>
                  </a:cubicBezTo>
                  <a:cubicBezTo>
                    <a:pt x="1755" y="15329"/>
                    <a:pt x="1617" y="15229"/>
                    <a:pt x="1479" y="15130"/>
                  </a:cubicBezTo>
                  <a:cubicBezTo>
                    <a:pt x="1479" y="15030"/>
                    <a:pt x="1479" y="14831"/>
                    <a:pt x="1479" y="14831"/>
                  </a:cubicBezTo>
                  <a:cubicBezTo>
                    <a:pt x="1617" y="14732"/>
                    <a:pt x="2030" y="14831"/>
                    <a:pt x="2030" y="14831"/>
                  </a:cubicBezTo>
                  <a:cubicBezTo>
                    <a:pt x="2167" y="14732"/>
                    <a:pt x="2442" y="14533"/>
                    <a:pt x="2580" y="14433"/>
                  </a:cubicBezTo>
                  <a:cubicBezTo>
                    <a:pt x="2580" y="14334"/>
                    <a:pt x="2580" y="14135"/>
                    <a:pt x="2442" y="14135"/>
                  </a:cubicBezTo>
                  <a:cubicBezTo>
                    <a:pt x="2442" y="14035"/>
                    <a:pt x="2167" y="13935"/>
                    <a:pt x="2030" y="13935"/>
                  </a:cubicBezTo>
                  <a:cubicBezTo>
                    <a:pt x="1755" y="13935"/>
                    <a:pt x="1479" y="13935"/>
                    <a:pt x="1342" y="13836"/>
                  </a:cubicBezTo>
                  <a:cubicBezTo>
                    <a:pt x="1204" y="13836"/>
                    <a:pt x="1067" y="13637"/>
                    <a:pt x="929" y="13537"/>
                  </a:cubicBezTo>
                  <a:cubicBezTo>
                    <a:pt x="654" y="13438"/>
                    <a:pt x="241" y="13438"/>
                    <a:pt x="104" y="13338"/>
                  </a:cubicBezTo>
                  <a:cubicBezTo>
                    <a:pt x="-34" y="13239"/>
                    <a:pt x="-34" y="13040"/>
                    <a:pt x="104" y="12940"/>
                  </a:cubicBezTo>
                  <a:cubicBezTo>
                    <a:pt x="104" y="12841"/>
                    <a:pt x="241" y="12741"/>
                    <a:pt x="241" y="12641"/>
                  </a:cubicBezTo>
                  <a:cubicBezTo>
                    <a:pt x="379" y="12641"/>
                    <a:pt x="654" y="12741"/>
                    <a:pt x="654" y="12641"/>
                  </a:cubicBezTo>
                  <a:cubicBezTo>
                    <a:pt x="791" y="12641"/>
                    <a:pt x="929" y="12542"/>
                    <a:pt x="929" y="12442"/>
                  </a:cubicBezTo>
                  <a:cubicBezTo>
                    <a:pt x="929" y="12343"/>
                    <a:pt x="791" y="12243"/>
                    <a:pt x="791" y="12243"/>
                  </a:cubicBezTo>
                  <a:cubicBezTo>
                    <a:pt x="654" y="12144"/>
                    <a:pt x="791" y="11945"/>
                    <a:pt x="791" y="11845"/>
                  </a:cubicBezTo>
                  <a:cubicBezTo>
                    <a:pt x="929" y="11845"/>
                    <a:pt x="1067" y="11845"/>
                    <a:pt x="1204" y="11845"/>
                  </a:cubicBezTo>
                  <a:cubicBezTo>
                    <a:pt x="1342" y="11845"/>
                    <a:pt x="1479" y="11746"/>
                    <a:pt x="1617" y="11646"/>
                  </a:cubicBezTo>
                  <a:cubicBezTo>
                    <a:pt x="1755" y="11547"/>
                    <a:pt x="1617" y="11148"/>
                    <a:pt x="1755" y="11049"/>
                  </a:cubicBezTo>
                  <a:cubicBezTo>
                    <a:pt x="1892" y="11049"/>
                    <a:pt x="2167" y="10850"/>
                    <a:pt x="2167" y="10850"/>
                  </a:cubicBezTo>
                  <a:cubicBezTo>
                    <a:pt x="2442" y="10750"/>
                    <a:pt x="2580" y="10452"/>
                    <a:pt x="2718" y="10352"/>
                  </a:cubicBezTo>
                  <a:cubicBezTo>
                    <a:pt x="2718" y="10153"/>
                    <a:pt x="2580" y="9854"/>
                    <a:pt x="2718" y="9655"/>
                  </a:cubicBezTo>
                  <a:cubicBezTo>
                    <a:pt x="2718" y="9556"/>
                    <a:pt x="2993" y="9456"/>
                    <a:pt x="2993" y="9257"/>
                  </a:cubicBezTo>
                  <a:cubicBezTo>
                    <a:pt x="3130" y="9158"/>
                    <a:pt x="2993" y="8959"/>
                    <a:pt x="2993" y="8859"/>
                  </a:cubicBezTo>
                  <a:cubicBezTo>
                    <a:pt x="2993" y="8759"/>
                    <a:pt x="2855" y="8660"/>
                    <a:pt x="2855" y="8560"/>
                  </a:cubicBezTo>
                  <a:cubicBezTo>
                    <a:pt x="2718" y="8461"/>
                    <a:pt x="2855" y="8262"/>
                    <a:pt x="2718" y="8162"/>
                  </a:cubicBezTo>
                  <a:cubicBezTo>
                    <a:pt x="2718" y="7963"/>
                    <a:pt x="2580" y="7665"/>
                    <a:pt x="2442" y="7665"/>
                  </a:cubicBezTo>
                  <a:cubicBezTo>
                    <a:pt x="2305" y="7565"/>
                    <a:pt x="2167" y="7565"/>
                    <a:pt x="2030" y="7565"/>
                  </a:cubicBezTo>
                  <a:cubicBezTo>
                    <a:pt x="2030" y="7465"/>
                    <a:pt x="2030" y="7266"/>
                    <a:pt x="2030" y="7266"/>
                  </a:cubicBezTo>
                  <a:cubicBezTo>
                    <a:pt x="1892" y="7067"/>
                    <a:pt x="1892" y="6769"/>
                    <a:pt x="2030" y="6669"/>
                  </a:cubicBezTo>
                  <a:cubicBezTo>
                    <a:pt x="2030" y="6570"/>
                    <a:pt x="2305" y="6470"/>
                    <a:pt x="2442" y="6371"/>
                  </a:cubicBezTo>
                  <a:cubicBezTo>
                    <a:pt x="2442" y="6371"/>
                    <a:pt x="2580" y="6171"/>
                    <a:pt x="2580" y="6072"/>
                  </a:cubicBezTo>
                  <a:cubicBezTo>
                    <a:pt x="2718" y="5972"/>
                    <a:pt x="2718" y="5773"/>
                    <a:pt x="2580" y="5674"/>
                  </a:cubicBezTo>
                  <a:cubicBezTo>
                    <a:pt x="2580" y="5574"/>
                    <a:pt x="2442" y="5574"/>
                    <a:pt x="2442" y="5475"/>
                  </a:cubicBezTo>
                  <a:cubicBezTo>
                    <a:pt x="2305" y="5375"/>
                    <a:pt x="2442" y="5176"/>
                    <a:pt x="2305" y="5076"/>
                  </a:cubicBezTo>
                  <a:cubicBezTo>
                    <a:pt x="2167" y="5076"/>
                    <a:pt x="2030" y="5076"/>
                    <a:pt x="1892" y="5076"/>
                  </a:cubicBezTo>
                  <a:cubicBezTo>
                    <a:pt x="1892" y="5076"/>
                    <a:pt x="2030" y="5176"/>
                    <a:pt x="1892" y="5276"/>
                  </a:cubicBezTo>
                  <a:cubicBezTo>
                    <a:pt x="1892" y="5276"/>
                    <a:pt x="1755" y="5475"/>
                    <a:pt x="1755" y="5475"/>
                  </a:cubicBezTo>
                  <a:cubicBezTo>
                    <a:pt x="1617" y="5475"/>
                    <a:pt x="1479" y="5375"/>
                    <a:pt x="1479" y="5375"/>
                  </a:cubicBezTo>
                  <a:cubicBezTo>
                    <a:pt x="1342" y="5375"/>
                    <a:pt x="1342" y="5375"/>
                    <a:pt x="1342" y="527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F4CCF292-AD4A-40E0-962C-AF7F79925D0E}"/>
                </a:ext>
              </a:extLst>
            </p:cNvPr>
            <p:cNvSpPr/>
            <p:nvPr/>
          </p:nvSpPr>
          <p:spPr>
            <a:xfrm>
              <a:off x="1496045" y="3256831"/>
              <a:ext cx="32469" cy="47455"/>
            </a:xfrm>
            <a:custGeom>
              <a:avLst/>
              <a:gdLst/>
              <a:ahLst/>
              <a:cxnLst>
                <a:cxn ang="0">
                  <a:pos x="wd2" y="hd2"/>
                </a:cxn>
                <a:cxn ang="5400000">
                  <a:pos x="wd2" y="hd2"/>
                </a:cxn>
                <a:cxn ang="10800000">
                  <a:pos x="wd2" y="hd2"/>
                </a:cxn>
                <a:cxn ang="16200000">
                  <a:pos x="wd2" y="hd2"/>
                </a:cxn>
              </a:cxnLst>
              <a:rect l="0" t="0" r="r" b="b"/>
              <a:pathLst>
                <a:path w="21600" h="21600" extrusionOk="0">
                  <a:moveTo>
                    <a:pt x="21600" y="6171"/>
                  </a:moveTo>
                  <a:cubicBezTo>
                    <a:pt x="21600" y="9257"/>
                    <a:pt x="21600" y="15429"/>
                    <a:pt x="17280" y="15429"/>
                  </a:cubicBezTo>
                  <a:cubicBezTo>
                    <a:pt x="17280" y="18514"/>
                    <a:pt x="12960" y="21600"/>
                    <a:pt x="12960" y="21600"/>
                  </a:cubicBezTo>
                  <a:cubicBezTo>
                    <a:pt x="8640" y="21600"/>
                    <a:pt x="4320" y="18514"/>
                    <a:pt x="4320" y="15429"/>
                  </a:cubicBezTo>
                  <a:cubicBezTo>
                    <a:pt x="4320" y="15429"/>
                    <a:pt x="8640" y="9257"/>
                    <a:pt x="8640" y="9257"/>
                  </a:cubicBezTo>
                  <a:cubicBezTo>
                    <a:pt x="8640" y="6171"/>
                    <a:pt x="0" y="6171"/>
                    <a:pt x="0" y="3086"/>
                  </a:cubicBezTo>
                  <a:cubicBezTo>
                    <a:pt x="0" y="3086"/>
                    <a:pt x="8640" y="0"/>
                    <a:pt x="12960" y="0"/>
                  </a:cubicBezTo>
                  <a:cubicBezTo>
                    <a:pt x="12960" y="3086"/>
                    <a:pt x="12960" y="3086"/>
                    <a:pt x="17280" y="6171"/>
                  </a:cubicBezTo>
                  <a:cubicBezTo>
                    <a:pt x="21600" y="6171"/>
                    <a:pt x="21600" y="6171"/>
                    <a:pt x="21600" y="61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6A8B7843-043E-47EF-9DB6-8833A7092BF0}"/>
                </a:ext>
              </a:extLst>
            </p:cNvPr>
            <p:cNvSpPr/>
            <p:nvPr/>
          </p:nvSpPr>
          <p:spPr>
            <a:xfrm>
              <a:off x="1496045" y="3256831"/>
              <a:ext cx="32469" cy="47455"/>
            </a:xfrm>
            <a:custGeom>
              <a:avLst/>
              <a:gdLst/>
              <a:ahLst/>
              <a:cxnLst>
                <a:cxn ang="0">
                  <a:pos x="wd2" y="hd2"/>
                </a:cxn>
                <a:cxn ang="5400000">
                  <a:pos x="wd2" y="hd2"/>
                </a:cxn>
                <a:cxn ang="10800000">
                  <a:pos x="wd2" y="hd2"/>
                </a:cxn>
                <a:cxn ang="16200000">
                  <a:pos x="wd2" y="hd2"/>
                </a:cxn>
              </a:cxnLst>
              <a:rect l="0" t="0" r="r" b="b"/>
              <a:pathLst>
                <a:path w="21600" h="21600" extrusionOk="0">
                  <a:moveTo>
                    <a:pt x="21600" y="6171"/>
                  </a:moveTo>
                  <a:cubicBezTo>
                    <a:pt x="21600" y="9257"/>
                    <a:pt x="21600" y="15429"/>
                    <a:pt x="17280" y="15429"/>
                  </a:cubicBezTo>
                  <a:cubicBezTo>
                    <a:pt x="17280" y="18514"/>
                    <a:pt x="12960" y="21600"/>
                    <a:pt x="12960" y="21600"/>
                  </a:cubicBezTo>
                  <a:cubicBezTo>
                    <a:pt x="8640" y="21600"/>
                    <a:pt x="4320" y="18514"/>
                    <a:pt x="4320" y="15429"/>
                  </a:cubicBezTo>
                  <a:cubicBezTo>
                    <a:pt x="4320" y="15429"/>
                    <a:pt x="8640" y="9257"/>
                    <a:pt x="8640" y="9257"/>
                  </a:cubicBezTo>
                  <a:cubicBezTo>
                    <a:pt x="8640" y="6171"/>
                    <a:pt x="0" y="6171"/>
                    <a:pt x="0" y="3086"/>
                  </a:cubicBezTo>
                  <a:cubicBezTo>
                    <a:pt x="0" y="3086"/>
                    <a:pt x="8640" y="0"/>
                    <a:pt x="12960" y="0"/>
                  </a:cubicBezTo>
                  <a:cubicBezTo>
                    <a:pt x="12960" y="3086"/>
                    <a:pt x="12960" y="3086"/>
                    <a:pt x="17280" y="6171"/>
                  </a:cubicBezTo>
                  <a:cubicBezTo>
                    <a:pt x="21600" y="6171"/>
                    <a:pt x="21600" y="6171"/>
                    <a:pt x="21600" y="617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B4ABC2DE-33C3-4059-B5DC-C96DE1C0D87A}"/>
                </a:ext>
              </a:extLst>
            </p:cNvPr>
            <p:cNvSpPr/>
            <p:nvPr/>
          </p:nvSpPr>
          <p:spPr>
            <a:xfrm>
              <a:off x="1378658" y="3426314"/>
              <a:ext cx="59943" cy="48206"/>
            </a:xfrm>
            <a:custGeom>
              <a:avLst/>
              <a:gdLst/>
              <a:ahLst/>
              <a:cxnLst>
                <a:cxn ang="0">
                  <a:pos x="wd2" y="hd2"/>
                </a:cxn>
                <a:cxn ang="5400000">
                  <a:pos x="wd2" y="hd2"/>
                </a:cxn>
                <a:cxn ang="10800000">
                  <a:pos x="wd2" y="hd2"/>
                </a:cxn>
                <a:cxn ang="16200000">
                  <a:pos x="wd2" y="hd2"/>
                </a:cxn>
              </a:cxnLst>
              <a:rect l="0" t="0" r="r" b="b"/>
              <a:pathLst>
                <a:path w="21600" h="18126" extrusionOk="0">
                  <a:moveTo>
                    <a:pt x="21600" y="12654"/>
                  </a:moveTo>
                  <a:cubicBezTo>
                    <a:pt x="21600" y="12654"/>
                    <a:pt x="21600" y="17454"/>
                    <a:pt x="19200" y="17454"/>
                  </a:cubicBezTo>
                  <a:cubicBezTo>
                    <a:pt x="19200" y="19854"/>
                    <a:pt x="14400" y="15054"/>
                    <a:pt x="12000" y="15054"/>
                  </a:cubicBezTo>
                  <a:cubicBezTo>
                    <a:pt x="9600" y="15054"/>
                    <a:pt x="7200" y="17454"/>
                    <a:pt x="4800" y="17454"/>
                  </a:cubicBezTo>
                  <a:cubicBezTo>
                    <a:pt x="4800" y="17454"/>
                    <a:pt x="2400" y="17454"/>
                    <a:pt x="0" y="15054"/>
                  </a:cubicBezTo>
                  <a:cubicBezTo>
                    <a:pt x="0" y="12654"/>
                    <a:pt x="0" y="10254"/>
                    <a:pt x="0" y="7854"/>
                  </a:cubicBezTo>
                  <a:cubicBezTo>
                    <a:pt x="2400" y="5454"/>
                    <a:pt x="4800" y="7854"/>
                    <a:pt x="4800" y="5454"/>
                  </a:cubicBezTo>
                  <a:cubicBezTo>
                    <a:pt x="7200" y="5454"/>
                    <a:pt x="4800" y="654"/>
                    <a:pt x="7200" y="654"/>
                  </a:cubicBezTo>
                  <a:cubicBezTo>
                    <a:pt x="9600" y="-1746"/>
                    <a:pt x="14400" y="3054"/>
                    <a:pt x="14400" y="5454"/>
                  </a:cubicBezTo>
                  <a:cubicBezTo>
                    <a:pt x="16800" y="5454"/>
                    <a:pt x="21600" y="10254"/>
                    <a:pt x="21600" y="1265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C8EE6CF1-5468-43C5-879C-C047C42B8B3D}"/>
                </a:ext>
              </a:extLst>
            </p:cNvPr>
            <p:cNvSpPr/>
            <p:nvPr/>
          </p:nvSpPr>
          <p:spPr>
            <a:xfrm>
              <a:off x="1378658" y="3426314"/>
              <a:ext cx="59943" cy="48206"/>
            </a:xfrm>
            <a:custGeom>
              <a:avLst/>
              <a:gdLst/>
              <a:ahLst/>
              <a:cxnLst>
                <a:cxn ang="0">
                  <a:pos x="wd2" y="hd2"/>
                </a:cxn>
                <a:cxn ang="5400000">
                  <a:pos x="wd2" y="hd2"/>
                </a:cxn>
                <a:cxn ang="10800000">
                  <a:pos x="wd2" y="hd2"/>
                </a:cxn>
                <a:cxn ang="16200000">
                  <a:pos x="wd2" y="hd2"/>
                </a:cxn>
              </a:cxnLst>
              <a:rect l="0" t="0" r="r" b="b"/>
              <a:pathLst>
                <a:path w="21600" h="18126" extrusionOk="0">
                  <a:moveTo>
                    <a:pt x="21600" y="12654"/>
                  </a:moveTo>
                  <a:cubicBezTo>
                    <a:pt x="21600" y="12654"/>
                    <a:pt x="21600" y="17454"/>
                    <a:pt x="19200" y="17454"/>
                  </a:cubicBezTo>
                  <a:cubicBezTo>
                    <a:pt x="19200" y="19854"/>
                    <a:pt x="14400" y="15054"/>
                    <a:pt x="12000" y="15054"/>
                  </a:cubicBezTo>
                  <a:cubicBezTo>
                    <a:pt x="9600" y="15054"/>
                    <a:pt x="7200" y="17454"/>
                    <a:pt x="4800" y="17454"/>
                  </a:cubicBezTo>
                  <a:cubicBezTo>
                    <a:pt x="4800" y="17454"/>
                    <a:pt x="2400" y="17454"/>
                    <a:pt x="0" y="15054"/>
                  </a:cubicBezTo>
                  <a:cubicBezTo>
                    <a:pt x="0" y="12654"/>
                    <a:pt x="0" y="10254"/>
                    <a:pt x="0" y="7854"/>
                  </a:cubicBezTo>
                  <a:cubicBezTo>
                    <a:pt x="2400" y="5454"/>
                    <a:pt x="4800" y="7854"/>
                    <a:pt x="4800" y="5454"/>
                  </a:cubicBezTo>
                  <a:cubicBezTo>
                    <a:pt x="7200" y="5454"/>
                    <a:pt x="4800" y="654"/>
                    <a:pt x="7200" y="654"/>
                  </a:cubicBezTo>
                  <a:cubicBezTo>
                    <a:pt x="9600" y="-1746"/>
                    <a:pt x="14400" y="3054"/>
                    <a:pt x="14400" y="5454"/>
                  </a:cubicBezTo>
                  <a:cubicBezTo>
                    <a:pt x="16800" y="5454"/>
                    <a:pt x="21600" y="10254"/>
                    <a:pt x="21600" y="1265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22A9A13D-DC06-42BA-A3AB-A4D9EAF3EB01}"/>
                </a:ext>
              </a:extLst>
            </p:cNvPr>
            <p:cNvSpPr/>
            <p:nvPr/>
          </p:nvSpPr>
          <p:spPr>
            <a:xfrm>
              <a:off x="1451088" y="3199387"/>
              <a:ext cx="52450" cy="53899"/>
            </a:xfrm>
            <a:custGeom>
              <a:avLst/>
              <a:gdLst/>
              <a:ahLst/>
              <a:cxnLst>
                <a:cxn ang="0">
                  <a:pos x="wd2" y="hd2"/>
                </a:cxn>
                <a:cxn ang="5400000">
                  <a:pos x="wd2" y="hd2"/>
                </a:cxn>
                <a:cxn ang="10800000">
                  <a:pos x="wd2" y="hd2"/>
                </a:cxn>
                <a:cxn ang="16200000">
                  <a:pos x="wd2" y="hd2"/>
                </a:cxn>
              </a:cxnLst>
              <a:rect l="0" t="0" r="r" b="b"/>
              <a:pathLst>
                <a:path w="21600" h="20267" extrusionOk="0">
                  <a:moveTo>
                    <a:pt x="21600" y="7200"/>
                  </a:moveTo>
                  <a:cubicBezTo>
                    <a:pt x="21600" y="9600"/>
                    <a:pt x="21600" y="14400"/>
                    <a:pt x="18900" y="16800"/>
                  </a:cubicBezTo>
                  <a:cubicBezTo>
                    <a:pt x="18900" y="19200"/>
                    <a:pt x="16200" y="19200"/>
                    <a:pt x="13500" y="19200"/>
                  </a:cubicBezTo>
                  <a:cubicBezTo>
                    <a:pt x="10800" y="19200"/>
                    <a:pt x="8100" y="21600"/>
                    <a:pt x="5400" y="19200"/>
                  </a:cubicBezTo>
                  <a:cubicBezTo>
                    <a:pt x="5400" y="19200"/>
                    <a:pt x="2700" y="16800"/>
                    <a:pt x="2700" y="16800"/>
                  </a:cubicBezTo>
                  <a:cubicBezTo>
                    <a:pt x="2700" y="14400"/>
                    <a:pt x="0" y="12000"/>
                    <a:pt x="0" y="9600"/>
                  </a:cubicBezTo>
                  <a:cubicBezTo>
                    <a:pt x="0" y="7200"/>
                    <a:pt x="2700" y="7200"/>
                    <a:pt x="2700" y="4800"/>
                  </a:cubicBezTo>
                  <a:cubicBezTo>
                    <a:pt x="2700" y="4800"/>
                    <a:pt x="2700" y="2400"/>
                    <a:pt x="2700" y="0"/>
                  </a:cubicBezTo>
                  <a:cubicBezTo>
                    <a:pt x="5400" y="0"/>
                    <a:pt x="13500" y="0"/>
                    <a:pt x="16200" y="0"/>
                  </a:cubicBezTo>
                  <a:cubicBezTo>
                    <a:pt x="16200" y="2400"/>
                    <a:pt x="21600" y="4800"/>
                    <a:pt x="21600" y="7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70901049-8574-4E9A-B13D-2290382A3943}"/>
                </a:ext>
              </a:extLst>
            </p:cNvPr>
            <p:cNvSpPr/>
            <p:nvPr/>
          </p:nvSpPr>
          <p:spPr>
            <a:xfrm>
              <a:off x="1451088" y="3199387"/>
              <a:ext cx="52450" cy="53899"/>
            </a:xfrm>
            <a:custGeom>
              <a:avLst/>
              <a:gdLst/>
              <a:ahLst/>
              <a:cxnLst>
                <a:cxn ang="0">
                  <a:pos x="wd2" y="hd2"/>
                </a:cxn>
                <a:cxn ang="5400000">
                  <a:pos x="wd2" y="hd2"/>
                </a:cxn>
                <a:cxn ang="10800000">
                  <a:pos x="wd2" y="hd2"/>
                </a:cxn>
                <a:cxn ang="16200000">
                  <a:pos x="wd2" y="hd2"/>
                </a:cxn>
              </a:cxnLst>
              <a:rect l="0" t="0" r="r" b="b"/>
              <a:pathLst>
                <a:path w="21600" h="20267" extrusionOk="0">
                  <a:moveTo>
                    <a:pt x="21600" y="7200"/>
                  </a:moveTo>
                  <a:cubicBezTo>
                    <a:pt x="21600" y="9600"/>
                    <a:pt x="21600" y="14400"/>
                    <a:pt x="18900" y="16800"/>
                  </a:cubicBezTo>
                  <a:cubicBezTo>
                    <a:pt x="18900" y="19200"/>
                    <a:pt x="16200" y="19200"/>
                    <a:pt x="13500" y="19200"/>
                  </a:cubicBezTo>
                  <a:cubicBezTo>
                    <a:pt x="10800" y="19200"/>
                    <a:pt x="8100" y="21600"/>
                    <a:pt x="5400" y="19200"/>
                  </a:cubicBezTo>
                  <a:cubicBezTo>
                    <a:pt x="5400" y="19200"/>
                    <a:pt x="2700" y="16800"/>
                    <a:pt x="2700" y="16800"/>
                  </a:cubicBezTo>
                  <a:cubicBezTo>
                    <a:pt x="2700" y="14400"/>
                    <a:pt x="0" y="12000"/>
                    <a:pt x="0" y="9600"/>
                  </a:cubicBezTo>
                  <a:cubicBezTo>
                    <a:pt x="0" y="7200"/>
                    <a:pt x="2700" y="7200"/>
                    <a:pt x="2700" y="4800"/>
                  </a:cubicBezTo>
                  <a:cubicBezTo>
                    <a:pt x="2700" y="4800"/>
                    <a:pt x="2700" y="2400"/>
                    <a:pt x="2700" y="0"/>
                  </a:cubicBezTo>
                  <a:cubicBezTo>
                    <a:pt x="5400" y="0"/>
                    <a:pt x="13500" y="0"/>
                    <a:pt x="16200" y="0"/>
                  </a:cubicBezTo>
                  <a:cubicBezTo>
                    <a:pt x="16200" y="2400"/>
                    <a:pt x="21600" y="4800"/>
                    <a:pt x="21600" y="7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25C7C85C-87A0-48A2-99CA-3619AE569DFE}"/>
                </a:ext>
              </a:extLst>
            </p:cNvPr>
            <p:cNvSpPr/>
            <p:nvPr/>
          </p:nvSpPr>
          <p:spPr>
            <a:xfrm>
              <a:off x="1333703" y="2032156"/>
              <a:ext cx="1880671" cy="1794122"/>
            </a:xfrm>
            <a:custGeom>
              <a:avLst/>
              <a:gdLst/>
              <a:ahLst/>
              <a:cxnLst>
                <a:cxn ang="0">
                  <a:pos x="wd2" y="hd2"/>
                </a:cxn>
                <a:cxn ang="5400000">
                  <a:pos x="wd2" y="hd2"/>
                </a:cxn>
                <a:cxn ang="10800000">
                  <a:pos x="wd2" y="hd2"/>
                </a:cxn>
                <a:cxn ang="16200000">
                  <a:pos x="wd2" y="hd2"/>
                </a:cxn>
              </a:cxnLst>
              <a:rect l="0" t="0" r="r" b="b"/>
              <a:pathLst>
                <a:path w="21600" h="21580" extrusionOk="0">
                  <a:moveTo>
                    <a:pt x="21600" y="4143"/>
                  </a:moveTo>
                  <a:cubicBezTo>
                    <a:pt x="21600" y="4221"/>
                    <a:pt x="21600" y="4300"/>
                    <a:pt x="21525" y="4379"/>
                  </a:cubicBezTo>
                  <a:cubicBezTo>
                    <a:pt x="21525" y="4379"/>
                    <a:pt x="21300" y="4379"/>
                    <a:pt x="21300" y="4457"/>
                  </a:cubicBezTo>
                  <a:cubicBezTo>
                    <a:pt x="21225" y="4536"/>
                    <a:pt x="21300" y="4693"/>
                    <a:pt x="21300" y="4771"/>
                  </a:cubicBezTo>
                  <a:cubicBezTo>
                    <a:pt x="21300" y="4771"/>
                    <a:pt x="21150" y="4850"/>
                    <a:pt x="21150" y="4928"/>
                  </a:cubicBezTo>
                  <a:cubicBezTo>
                    <a:pt x="21075" y="4928"/>
                    <a:pt x="20925" y="5085"/>
                    <a:pt x="21000" y="5164"/>
                  </a:cubicBezTo>
                  <a:cubicBezTo>
                    <a:pt x="21000" y="5243"/>
                    <a:pt x="21225" y="5243"/>
                    <a:pt x="21225" y="5321"/>
                  </a:cubicBezTo>
                  <a:cubicBezTo>
                    <a:pt x="21300" y="5400"/>
                    <a:pt x="21150" y="5635"/>
                    <a:pt x="21150" y="5792"/>
                  </a:cubicBezTo>
                  <a:cubicBezTo>
                    <a:pt x="21150" y="5871"/>
                    <a:pt x="21150" y="6028"/>
                    <a:pt x="21150" y="6028"/>
                  </a:cubicBezTo>
                  <a:cubicBezTo>
                    <a:pt x="21150" y="6185"/>
                    <a:pt x="21150" y="6421"/>
                    <a:pt x="21075" y="6499"/>
                  </a:cubicBezTo>
                  <a:cubicBezTo>
                    <a:pt x="21000" y="6499"/>
                    <a:pt x="20775" y="6499"/>
                    <a:pt x="20700" y="6656"/>
                  </a:cubicBezTo>
                  <a:cubicBezTo>
                    <a:pt x="20625" y="6735"/>
                    <a:pt x="20775" y="6892"/>
                    <a:pt x="20775" y="6971"/>
                  </a:cubicBezTo>
                  <a:cubicBezTo>
                    <a:pt x="20775" y="7128"/>
                    <a:pt x="20625" y="7206"/>
                    <a:pt x="20625" y="7285"/>
                  </a:cubicBezTo>
                  <a:cubicBezTo>
                    <a:pt x="20550" y="7442"/>
                    <a:pt x="20550" y="7677"/>
                    <a:pt x="20475" y="7756"/>
                  </a:cubicBezTo>
                  <a:cubicBezTo>
                    <a:pt x="20475" y="7835"/>
                    <a:pt x="20325" y="7992"/>
                    <a:pt x="20250" y="7992"/>
                  </a:cubicBezTo>
                  <a:cubicBezTo>
                    <a:pt x="20175" y="8070"/>
                    <a:pt x="19950" y="7992"/>
                    <a:pt x="19875" y="8070"/>
                  </a:cubicBezTo>
                  <a:cubicBezTo>
                    <a:pt x="19800" y="8070"/>
                    <a:pt x="19725" y="8227"/>
                    <a:pt x="19725" y="8306"/>
                  </a:cubicBezTo>
                  <a:cubicBezTo>
                    <a:pt x="19650" y="8463"/>
                    <a:pt x="19725" y="8620"/>
                    <a:pt x="19725" y="8699"/>
                  </a:cubicBezTo>
                  <a:cubicBezTo>
                    <a:pt x="19650" y="8777"/>
                    <a:pt x="19575" y="8856"/>
                    <a:pt x="19575" y="8856"/>
                  </a:cubicBezTo>
                  <a:cubicBezTo>
                    <a:pt x="19425" y="8934"/>
                    <a:pt x="19275" y="8856"/>
                    <a:pt x="19200" y="8856"/>
                  </a:cubicBezTo>
                  <a:cubicBezTo>
                    <a:pt x="19125" y="8934"/>
                    <a:pt x="18975" y="9013"/>
                    <a:pt x="18900" y="9091"/>
                  </a:cubicBezTo>
                  <a:cubicBezTo>
                    <a:pt x="18825" y="9091"/>
                    <a:pt x="18750" y="9091"/>
                    <a:pt x="18675" y="9091"/>
                  </a:cubicBezTo>
                  <a:cubicBezTo>
                    <a:pt x="18600" y="9091"/>
                    <a:pt x="18450" y="9091"/>
                    <a:pt x="18375" y="9170"/>
                  </a:cubicBezTo>
                  <a:cubicBezTo>
                    <a:pt x="18300" y="9248"/>
                    <a:pt x="18300" y="9484"/>
                    <a:pt x="18225" y="9484"/>
                  </a:cubicBezTo>
                  <a:cubicBezTo>
                    <a:pt x="18225" y="9563"/>
                    <a:pt x="18075" y="9563"/>
                    <a:pt x="18075" y="9563"/>
                  </a:cubicBezTo>
                  <a:cubicBezTo>
                    <a:pt x="17925" y="9484"/>
                    <a:pt x="17850" y="9405"/>
                    <a:pt x="17775" y="9405"/>
                  </a:cubicBezTo>
                  <a:cubicBezTo>
                    <a:pt x="17700" y="9405"/>
                    <a:pt x="17550" y="9405"/>
                    <a:pt x="17475" y="9405"/>
                  </a:cubicBezTo>
                  <a:cubicBezTo>
                    <a:pt x="17400" y="9484"/>
                    <a:pt x="17250" y="9641"/>
                    <a:pt x="17250" y="9720"/>
                  </a:cubicBezTo>
                  <a:cubicBezTo>
                    <a:pt x="17175" y="9877"/>
                    <a:pt x="17250" y="10112"/>
                    <a:pt x="17250" y="10191"/>
                  </a:cubicBezTo>
                  <a:cubicBezTo>
                    <a:pt x="17175" y="10348"/>
                    <a:pt x="17100" y="10505"/>
                    <a:pt x="17100" y="10584"/>
                  </a:cubicBezTo>
                  <a:cubicBezTo>
                    <a:pt x="17025" y="10662"/>
                    <a:pt x="16950" y="10976"/>
                    <a:pt x="16950" y="11133"/>
                  </a:cubicBezTo>
                  <a:cubicBezTo>
                    <a:pt x="16950" y="11212"/>
                    <a:pt x="16950" y="11448"/>
                    <a:pt x="16950" y="11526"/>
                  </a:cubicBezTo>
                  <a:cubicBezTo>
                    <a:pt x="16875" y="11605"/>
                    <a:pt x="16725" y="11840"/>
                    <a:pt x="16650" y="11919"/>
                  </a:cubicBezTo>
                  <a:cubicBezTo>
                    <a:pt x="16575" y="11997"/>
                    <a:pt x="16425" y="12076"/>
                    <a:pt x="16350" y="12155"/>
                  </a:cubicBezTo>
                  <a:cubicBezTo>
                    <a:pt x="16350" y="12233"/>
                    <a:pt x="16350" y="12390"/>
                    <a:pt x="16350" y="12469"/>
                  </a:cubicBezTo>
                  <a:cubicBezTo>
                    <a:pt x="16350" y="12547"/>
                    <a:pt x="16275" y="12783"/>
                    <a:pt x="16275" y="12940"/>
                  </a:cubicBezTo>
                  <a:cubicBezTo>
                    <a:pt x="16200" y="13097"/>
                    <a:pt x="16200" y="13490"/>
                    <a:pt x="16275" y="13647"/>
                  </a:cubicBezTo>
                  <a:cubicBezTo>
                    <a:pt x="16275" y="13647"/>
                    <a:pt x="16275" y="13647"/>
                    <a:pt x="16275" y="13647"/>
                  </a:cubicBezTo>
                  <a:cubicBezTo>
                    <a:pt x="16200" y="13725"/>
                    <a:pt x="16125" y="13725"/>
                    <a:pt x="16050" y="13725"/>
                  </a:cubicBezTo>
                  <a:cubicBezTo>
                    <a:pt x="15975" y="13725"/>
                    <a:pt x="15975" y="13568"/>
                    <a:pt x="15900" y="13568"/>
                  </a:cubicBezTo>
                  <a:cubicBezTo>
                    <a:pt x="15900" y="13490"/>
                    <a:pt x="15750" y="13490"/>
                    <a:pt x="15675" y="13568"/>
                  </a:cubicBezTo>
                  <a:cubicBezTo>
                    <a:pt x="15600" y="13568"/>
                    <a:pt x="15525" y="13725"/>
                    <a:pt x="15450" y="13804"/>
                  </a:cubicBezTo>
                  <a:cubicBezTo>
                    <a:pt x="15450" y="13883"/>
                    <a:pt x="15525" y="14040"/>
                    <a:pt x="15525" y="14118"/>
                  </a:cubicBezTo>
                  <a:cubicBezTo>
                    <a:pt x="15450" y="14197"/>
                    <a:pt x="15300" y="14197"/>
                    <a:pt x="15300" y="14275"/>
                  </a:cubicBezTo>
                  <a:cubicBezTo>
                    <a:pt x="15225" y="14275"/>
                    <a:pt x="15300" y="14432"/>
                    <a:pt x="15225" y="14511"/>
                  </a:cubicBezTo>
                  <a:cubicBezTo>
                    <a:pt x="15225" y="14589"/>
                    <a:pt x="15075" y="14589"/>
                    <a:pt x="15000" y="14589"/>
                  </a:cubicBezTo>
                  <a:cubicBezTo>
                    <a:pt x="14925" y="14589"/>
                    <a:pt x="14850" y="14511"/>
                    <a:pt x="14850" y="14511"/>
                  </a:cubicBezTo>
                  <a:cubicBezTo>
                    <a:pt x="14850" y="14432"/>
                    <a:pt x="14850" y="14354"/>
                    <a:pt x="14850" y="14354"/>
                  </a:cubicBezTo>
                  <a:cubicBezTo>
                    <a:pt x="14850" y="14275"/>
                    <a:pt x="14775" y="14118"/>
                    <a:pt x="14700" y="14118"/>
                  </a:cubicBezTo>
                  <a:cubicBezTo>
                    <a:pt x="14625" y="14040"/>
                    <a:pt x="14400" y="14197"/>
                    <a:pt x="14325" y="14197"/>
                  </a:cubicBezTo>
                  <a:cubicBezTo>
                    <a:pt x="14250" y="14197"/>
                    <a:pt x="14175" y="14118"/>
                    <a:pt x="14100" y="14118"/>
                  </a:cubicBezTo>
                  <a:cubicBezTo>
                    <a:pt x="14025" y="14118"/>
                    <a:pt x="13875" y="14197"/>
                    <a:pt x="13725" y="14197"/>
                  </a:cubicBezTo>
                  <a:cubicBezTo>
                    <a:pt x="13725" y="14197"/>
                    <a:pt x="13575" y="14118"/>
                    <a:pt x="13500" y="14118"/>
                  </a:cubicBezTo>
                  <a:cubicBezTo>
                    <a:pt x="13500" y="14118"/>
                    <a:pt x="13275" y="14118"/>
                    <a:pt x="13275" y="14118"/>
                  </a:cubicBezTo>
                  <a:cubicBezTo>
                    <a:pt x="13200" y="14197"/>
                    <a:pt x="13200" y="14354"/>
                    <a:pt x="13125" y="14354"/>
                  </a:cubicBezTo>
                  <a:cubicBezTo>
                    <a:pt x="13050" y="14432"/>
                    <a:pt x="12825" y="14432"/>
                    <a:pt x="12750" y="14354"/>
                  </a:cubicBezTo>
                  <a:cubicBezTo>
                    <a:pt x="12675" y="14354"/>
                    <a:pt x="12600" y="14197"/>
                    <a:pt x="12600" y="14197"/>
                  </a:cubicBezTo>
                  <a:cubicBezTo>
                    <a:pt x="12450" y="14197"/>
                    <a:pt x="12225" y="14275"/>
                    <a:pt x="12150" y="14354"/>
                  </a:cubicBezTo>
                  <a:cubicBezTo>
                    <a:pt x="12150" y="14354"/>
                    <a:pt x="12150" y="14432"/>
                    <a:pt x="12150" y="14511"/>
                  </a:cubicBezTo>
                  <a:cubicBezTo>
                    <a:pt x="12150" y="14589"/>
                    <a:pt x="12300" y="14747"/>
                    <a:pt x="12225" y="14825"/>
                  </a:cubicBezTo>
                  <a:cubicBezTo>
                    <a:pt x="12150" y="14904"/>
                    <a:pt x="12000" y="14904"/>
                    <a:pt x="11850" y="14904"/>
                  </a:cubicBezTo>
                  <a:cubicBezTo>
                    <a:pt x="11775" y="14982"/>
                    <a:pt x="11700" y="15061"/>
                    <a:pt x="11625" y="15139"/>
                  </a:cubicBezTo>
                  <a:cubicBezTo>
                    <a:pt x="11475" y="15139"/>
                    <a:pt x="11325" y="15139"/>
                    <a:pt x="11175" y="15139"/>
                  </a:cubicBezTo>
                  <a:cubicBezTo>
                    <a:pt x="11100" y="15061"/>
                    <a:pt x="10950" y="14982"/>
                    <a:pt x="10875" y="14982"/>
                  </a:cubicBezTo>
                  <a:cubicBezTo>
                    <a:pt x="10800" y="14982"/>
                    <a:pt x="10725" y="15061"/>
                    <a:pt x="10650" y="15061"/>
                  </a:cubicBezTo>
                  <a:cubicBezTo>
                    <a:pt x="10650" y="15061"/>
                    <a:pt x="10500" y="15139"/>
                    <a:pt x="10425" y="15061"/>
                  </a:cubicBezTo>
                  <a:cubicBezTo>
                    <a:pt x="10425" y="15061"/>
                    <a:pt x="10350" y="14982"/>
                    <a:pt x="10350" y="14904"/>
                  </a:cubicBezTo>
                  <a:cubicBezTo>
                    <a:pt x="10275" y="14825"/>
                    <a:pt x="10200" y="14825"/>
                    <a:pt x="10125" y="14747"/>
                  </a:cubicBezTo>
                  <a:cubicBezTo>
                    <a:pt x="10125" y="14747"/>
                    <a:pt x="10050" y="14668"/>
                    <a:pt x="9975" y="14668"/>
                  </a:cubicBezTo>
                  <a:cubicBezTo>
                    <a:pt x="9900" y="14589"/>
                    <a:pt x="9825" y="14668"/>
                    <a:pt x="9750" y="14747"/>
                  </a:cubicBezTo>
                  <a:cubicBezTo>
                    <a:pt x="9750" y="14747"/>
                    <a:pt x="9825" y="14904"/>
                    <a:pt x="9825" y="14982"/>
                  </a:cubicBezTo>
                  <a:cubicBezTo>
                    <a:pt x="9825" y="14982"/>
                    <a:pt x="9975" y="15061"/>
                    <a:pt x="10050" y="15139"/>
                  </a:cubicBezTo>
                  <a:cubicBezTo>
                    <a:pt x="10125" y="15218"/>
                    <a:pt x="10200" y="15375"/>
                    <a:pt x="10200" y="15375"/>
                  </a:cubicBezTo>
                  <a:cubicBezTo>
                    <a:pt x="10275" y="15532"/>
                    <a:pt x="10350" y="15768"/>
                    <a:pt x="10350" y="15846"/>
                  </a:cubicBezTo>
                  <a:cubicBezTo>
                    <a:pt x="10425" y="15925"/>
                    <a:pt x="10500" y="16003"/>
                    <a:pt x="10500" y="16082"/>
                  </a:cubicBezTo>
                  <a:cubicBezTo>
                    <a:pt x="10500" y="16160"/>
                    <a:pt x="10500" y="16317"/>
                    <a:pt x="10500" y="16396"/>
                  </a:cubicBezTo>
                  <a:cubicBezTo>
                    <a:pt x="10575" y="16396"/>
                    <a:pt x="10650" y="16475"/>
                    <a:pt x="10725" y="16475"/>
                  </a:cubicBezTo>
                  <a:cubicBezTo>
                    <a:pt x="10725" y="16553"/>
                    <a:pt x="10875" y="16475"/>
                    <a:pt x="10950" y="16475"/>
                  </a:cubicBezTo>
                  <a:cubicBezTo>
                    <a:pt x="11025" y="16553"/>
                    <a:pt x="11100" y="16632"/>
                    <a:pt x="11100" y="16710"/>
                  </a:cubicBezTo>
                  <a:cubicBezTo>
                    <a:pt x="11100" y="16789"/>
                    <a:pt x="11175" y="16946"/>
                    <a:pt x="11100" y="16946"/>
                  </a:cubicBezTo>
                  <a:cubicBezTo>
                    <a:pt x="11100" y="17024"/>
                    <a:pt x="10950" y="17103"/>
                    <a:pt x="10950" y="17103"/>
                  </a:cubicBezTo>
                  <a:cubicBezTo>
                    <a:pt x="10950" y="17260"/>
                    <a:pt x="11025" y="17417"/>
                    <a:pt x="11025" y="17417"/>
                  </a:cubicBezTo>
                  <a:cubicBezTo>
                    <a:pt x="11025" y="17417"/>
                    <a:pt x="11250" y="17496"/>
                    <a:pt x="11250" y="17496"/>
                  </a:cubicBezTo>
                  <a:cubicBezTo>
                    <a:pt x="11325" y="17574"/>
                    <a:pt x="11325" y="17731"/>
                    <a:pt x="11325" y="17810"/>
                  </a:cubicBezTo>
                  <a:cubicBezTo>
                    <a:pt x="11400" y="17888"/>
                    <a:pt x="11475" y="17967"/>
                    <a:pt x="11475" y="18045"/>
                  </a:cubicBezTo>
                  <a:cubicBezTo>
                    <a:pt x="11475" y="18124"/>
                    <a:pt x="11475" y="18281"/>
                    <a:pt x="11475" y="18360"/>
                  </a:cubicBezTo>
                  <a:cubicBezTo>
                    <a:pt x="11475" y="18438"/>
                    <a:pt x="11475" y="18674"/>
                    <a:pt x="11475" y="18752"/>
                  </a:cubicBezTo>
                  <a:cubicBezTo>
                    <a:pt x="11475" y="18752"/>
                    <a:pt x="11625" y="18831"/>
                    <a:pt x="11625" y="18909"/>
                  </a:cubicBezTo>
                  <a:cubicBezTo>
                    <a:pt x="11700" y="18988"/>
                    <a:pt x="11700" y="19145"/>
                    <a:pt x="11625" y="19224"/>
                  </a:cubicBezTo>
                  <a:cubicBezTo>
                    <a:pt x="11625" y="19302"/>
                    <a:pt x="11475" y="19459"/>
                    <a:pt x="11475" y="19459"/>
                  </a:cubicBezTo>
                  <a:cubicBezTo>
                    <a:pt x="11400" y="19538"/>
                    <a:pt x="11400" y="19616"/>
                    <a:pt x="11475" y="19773"/>
                  </a:cubicBezTo>
                  <a:cubicBezTo>
                    <a:pt x="11475" y="19852"/>
                    <a:pt x="11550" y="19931"/>
                    <a:pt x="11625" y="20009"/>
                  </a:cubicBezTo>
                  <a:cubicBezTo>
                    <a:pt x="11625" y="20088"/>
                    <a:pt x="11625" y="20245"/>
                    <a:pt x="11625" y="20323"/>
                  </a:cubicBezTo>
                  <a:cubicBezTo>
                    <a:pt x="11550" y="20323"/>
                    <a:pt x="11400" y="20323"/>
                    <a:pt x="11400" y="20402"/>
                  </a:cubicBezTo>
                  <a:cubicBezTo>
                    <a:pt x="11400" y="20480"/>
                    <a:pt x="11400" y="20637"/>
                    <a:pt x="11400" y="20637"/>
                  </a:cubicBezTo>
                  <a:cubicBezTo>
                    <a:pt x="11475" y="20716"/>
                    <a:pt x="11550" y="20795"/>
                    <a:pt x="11550" y="20795"/>
                  </a:cubicBezTo>
                  <a:cubicBezTo>
                    <a:pt x="11625" y="20795"/>
                    <a:pt x="11700" y="20716"/>
                    <a:pt x="11775" y="20716"/>
                  </a:cubicBezTo>
                  <a:cubicBezTo>
                    <a:pt x="11775" y="20716"/>
                    <a:pt x="11925" y="20795"/>
                    <a:pt x="11925" y="20873"/>
                  </a:cubicBezTo>
                  <a:cubicBezTo>
                    <a:pt x="11925" y="20873"/>
                    <a:pt x="12000" y="21030"/>
                    <a:pt x="12000" y="21109"/>
                  </a:cubicBezTo>
                  <a:cubicBezTo>
                    <a:pt x="12000" y="21109"/>
                    <a:pt x="11850" y="21187"/>
                    <a:pt x="11775" y="21266"/>
                  </a:cubicBezTo>
                  <a:cubicBezTo>
                    <a:pt x="11700" y="21266"/>
                    <a:pt x="11625" y="21266"/>
                    <a:pt x="11550" y="21266"/>
                  </a:cubicBezTo>
                  <a:cubicBezTo>
                    <a:pt x="11475" y="21266"/>
                    <a:pt x="11400" y="21423"/>
                    <a:pt x="11400" y="21423"/>
                  </a:cubicBezTo>
                  <a:cubicBezTo>
                    <a:pt x="11250" y="21501"/>
                    <a:pt x="11025" y="21423"/>
                    <a:pt x="10950" y="21423"/>
                  </a:cubicBezTo>
                  <a:cubicBezTo>
                    <a:pt x="10875" y="21501"/>
                    <a:pt x="10800" y="21580"/>
                    <a:pt x="10725" y="21580"/>
                  </a:cubicBezTo>
                  <a:cubicBezTo>
                    <a:pt x="10650" y="21580"/>
                    <a:pt x="10575" y="21580"/>
                    <a:pt x="10500" y="21580"/>
                  </a:cubicBezTo>
                  <a:cubicBezTo>
                    <a:pt x="10425" y="21580"/>
                    <a:pt x="10425" y="21423"/>
                    <a:pt x="10350" y="21423"/>
                  </a:cubicBezTo>
                  <a:cubicBezTo>
                    <a:pt x="10275" y="21423"/>
                    <a:pt x="10200" y="21423"/>
                    <a:pt x="10125" y="21423"/>
                  </a:cubicBezTo>
                  <a:cubicBezTo>
                    <a:pt x="10125" y="21423"/>
                    <a:pt x="9975" y="21344"/>
                    <a:pt x="9900" y="21344"/>
                  </a:cubicBezTo>
                  <a:cubicBezTo>
                    <a:pt x="9825" y="21344"/>
                    <a:pt x="9750" y="21344"/>
                    <a:pt x="9675" y="21344"/>
                  </a:cubicBezTo>
                  <a:cubicBezTo>
                    <a:pt x="9675" y="21344"/>
                    <a:pt x="9600" y="21423"/>
                    <a:pt x="9600" y="21423"/>
                  </a:cubicBezTo>
                  <a:cubicBezTo>
                    <a:pt x="9525" y="21423"/>
                    <a:pt x="9525" y="21501"/>
                    <a:pt x="9450" y="21501"/>
                  </a:cubicBezTo>
                  <a:cubicBezTo>
                    <a:pt x="9375" y="21501"/>
                    <a:pt x="9375" y="21344"/>
                    <a:pt x="9300" y="21266"/>
                  </a:cubicBezTo>
                  <a:cubicBezTo>
                    <a:pt x="9225" y="21266"/>
                    <a:pt x="9150" y="21187"/>
                    <a:pt x="9075" y="21109"/>
                  </a:cubicBezTo>
                  <a:cubicBezTo>
                    <a:pt x="9000" y="21109"/>
                    <a:pt x="8775" y="21109"/>
                    <a:pt x="8700" y="21187"/>
                  </a:cubicBezTo>
                  <a:cubicBezTo>
                    <a:pt x="8625" y="21187"/>
                    <a:pt x="8550" y="21266"/>
                    <a:pt x="8475" y="21344"/>
                  </a:cubicBezTo>
                  <a:cubicBezTo>
                    <a:pt x="8475" y="21344"/>
                    <a:pt x="8475" y="21423"/>
                    <a:pt x="8400" y="21423"/>
                  </a:cubicBezTo>
                  <a:cubicBezTo>
                    <a:pt x="8400" y="21423"/>
                    <a:pt x="8400" y="21344"/>
                    <a:pt x="8400" y="21344"/>
                  </a:cubicBezTo>
                  <a:cubicBezTo>
                    <a:pt x="8325" y="21344"/>
                    <a:pt x="8250" y="21266"/>
                    <a:pt x="8250" y="21266"/>
                  </a:cubicBezTo>
                  <a:cubicBezTo>
                    <a:pt x="8175" y="21266"/>
                    <a:pt x="8025" y="21266"/>
                    <a:pt x="7950" y="21266"/>
                  </a:cubicBezTo>
                  <a:cubicBezTo>
                    <a:pt x="7950" y="21266"/>
                    <a:pt x="7800" y="21344"/>
                    <a:pt x="7800" y="21344"/>
                  </a:cubicBezTo>
                  <a:cubicBezTo>
                    <a:pt x="7725" y="21423"/>
                    <a:pt x="7800" y="21501"/>
                    <a:pt x="7725" y="21580"/>
                  </a:cubicBezTo>
                  <a:cubicBezTo>
                    <a:pt x="7650" y="21580"/>
                    <a:pt x="7575" y="21580"/>
                    <a:pt x="7500" y="21580"/>
                  </a:cubicBezTo>
                  <a:cubicBezTo>
                    <a:pt x="7500" y="21580"/>
                    <a:pt x="7425" y="21501"/>
                    <a:pt x="7425" y="21501"/>
                  </a:cubicBezTo>
                  <a:cubicBezTo>
                    <a:pt x="7350" y="21423"/>
                    <a:pt x="7425" y="21344"/>
                    <a:pt x="7350" y="21344"/>
                  </a:cubicBezTo>
                  <a:cubicBezTo>
                    <a:pt x="7350" y="21266"/>
                    <a:pt x="7125" y="21266"/>
                    <a:pt x="7125" y="21187"/>
                  </a:cubicBezTo>
                  <a:cubicBezTo>
                    <a:pt x="7050" y="21187"/>
                    <a:pt x="7050" y="21109"/>
                    <a:pt x="7050" y="21109"/>
                  </a:cubicBezTo>
                  <a:cubicBezTo>
                    <a:pt x="6975" y="21030"/>
                    <a:pt x="6900" y="20952"/>
                    <a:pt x="6825" y="20952"/>
                  </a:cubicBezTo>
                  <a:cubicBezTo>
                    <a:pt x="6750" y="20952"/>
                    <a:pt x="6675" y="20952"/>
                    <a:pt x="6675" y="21030"/>
                  </a:cubicBezTo>
                  <a:cubicBezTo>
                    <a:pt x="6600" y="21030"/>
                    <a:pt x="6450" y="21030"/>
                    <a:pt x="6375" y="21030"/>
                  </a:cubicBezTo>
                  <a:cubicBezTo>
                    <a:pt x="6375" y="21030"/>
                    <a:pt x="6300" y="20952"/>
                    <a:pt x="6225" y="20873"/>
                  </a:cubicBezTo>
                  <a:cubicBezTo>
                    <a:pt x="6225" y="20873"/>
                    <a:pt x="6225" y="20716"/>
                    <a:pt x="6225" y="20716"/>
                  </a:cubicBezTo>
                  <a:cubicBezTo>
                    <a:pt x="6225" y="20716"/>
                    <a:pt x="6150" y="20637"/>
                    <a:pt x="6150" y="20559"/>
                  </a:cubicBezTo>
                  <a:cubicBezTo>
                    <a:pt x="6150" y="20480"/>
                    <a:pt x="6150" y="20323"/>
                    <a:pt x="6075" y="20323"/>
                  </a:cubicBezTo>
                  <a:cubicBezTo>
                    <a:pt x="6075" y="20245"/>
                    <a:pt x="6000" y="20166"/>
                    <a:pt x="5925" y="20166"/>
                  </a:cubicBezTo>
                  <a:cubicBezTo>
                    <a:pt x="5850" y="20166"/>
                    <a:pt x="5775" y="20166"/>
                    <a:pt x="5700" y="20166"/>
                  </a:cubicBezTo>
                  <a:cubicBezTo>
                    <a:pt x="5625" y="20166"/>
                    <a:pt x="5550" y="20166"/>
                    <a:pt x="5550" y="20166"/>
                  </a:cubicBezTo>
                  <a:cubicBezTo>
                    <a:pt x="5400" y="20166"/>
                    <a:pt x="5175" y="20166"/>
                    <a:pt x="5175" y="20088"/>
                  </a:cubicBezTo>
                  <a:cubicBezTo>
                    <a:pt x="5100" y="20088"/>
                    <a:pt x="5100" y="20009"/>
                    <a:pt x="5100" y="19931"/>
                  </a:cubicBezTo>
                  <a:cubicBezTo>
                    <a:pt x="5025" y="19852"/>
                    <a:pt x="4800" y="19852"/>
                    <a:pt x="4725" y="19773"/>
                  </a:cubicBezTo>
                  <a:cubicBezTo>
                    <a:pt x="4725" y="19773"/>
                    <a:pt x="4650" y="19616"/>
                    <a:pt x="4650" y="19538"/>
                  </a:cubicBezTo>
                  <a:cubicBezTo>
                    <a:pt x="4575" y="19538"/>
                    <a:pt x="4500" y="19459"/>
                    <a:pt x="4500" y="19459"/>
                  </a:cubicBezTo>
                  <a:cubicBezTo>
                    <a:pt x="4425" y="19459"/>
                    <a:pt x="4350" y="19459"/>
                    <a:pt x="4275" y="19459"/>
                  </a:cubicBezTo>
                  <a:cubicBezTo>
                    <a:pt x="4200" y="19459"/>
                    <a:pt x="4200" y="19302"/>
                    <a:pt x="4125" y="19302"/>
                  </a:cubicBezTo>
                  <a:cubicBezTo>
                    <a:pt x="4125" y="19224"/>
                    <a:pt x="4050" y="19067"/>
                    <a:pt x="4050" y="18988"/>
                  </a:cubicBezTo>
                  <a:cubicBezTo>
                    <a:pt x="3975" y="18909"/>
                    <a:pt x="3975" y="18752"/>
                    <a:pt x="3975" y="18674"/>
                  </a:cubicBezTo>
                  <a:cubicBezTo>
                    <a:pt x="3900" y="18595"/>
                    <a:pt x="3975" y="18517"/>
                    <a:pt x="3975" y="18360"/>
                  </a:cubicBezTo>
                  <a:cubicBezTo>
                    <a:pt x="3975" y="18281"/>
                    <a:pt x="3900" y="18124"/>
                    <a:pt x="3900" y="18045"/>
                  </a:cubicBezTo>
                  <a:cubicBezTo>
                    <a:pt x="3825" y="17967"/>
                    <a:pt x="3675" y="17967"/>
                    <a:pt x="3675" y="17888"/>
                  </a:cubicBezTo>
                  <a:cubicBezTo>
                    <a:pt x="3600" y="17810"/>
                    <a:pt x="3525" y="17574"/>
                    <a:pt x="3450" y="17496"/>
                  </a:cubicBezTo>
                  <a:cubicBezTo>
                    <a:pt x="3450" y="17496"/>
                    <a:pt x="3300" y="17417"/>
                    <a:pt x="3300" y="17339"/>
                  </a:cubicBezTo>
                  <a:cubicBezTo>
                    <a:pt x="3225" y="17260"/>
                    <a:pt x="3150" y="17181"/>
                    <a:pt x="3075" y="17103"/>
                  </a:cubicBezTo>
                  <a:cubicBezTo>
                    <a:pt x="3075" y="17024"/>
                    <a:pt x="3075" y="16867"/>
                    <a:pt x="3000" y="16789"/>
                  </a:cubicBezTo>
                  <a:cubicBezTo>
                    <a:pt x="3000" y="16789"/>
                    <a:pt x="2925" y="16710"/>
                    <a:pt x="2850" y="16632"/>
                  </a:cubicBezTo>
                  <a:cubicBezTo>
                    <a:pt x="2775" y="16632"/>
                    <a:pt x="2700" y="16553"/>
                    <a:pt x="2625" y="16553"/>
                  </a:cubicBezTo>
                  <a:cubicBezTo>
                    <a:pt x="2625" y="16553"/>
                    <a:pt x="2475" y="16396"/>
                    <a:pt x="2475" y="16396"/>
                  </a:cubicBezTo>
                  <a:cubicBezTo>
                    <a:pt x="2400" y="16317"/>
                    <a:pt x="2325" y="16160"/>
                    <a:pt x="2250" y="16082"/>
                  </a:cubicBezTo>
                  <a:cubicBezTo>
                    <a:pt x="2250" y="16082"/>
                    <a:pt x="2250" y="15846"/>
                    <a:pt x="2250" y="15768"/>
                  </a:cubicBezTo>
                  <a:cubicBezTo>
                    <a:pt x="2250" y="15689"/>
                    <a:pt x="2325" y="15611"/>
                    <a:pt x="2325" y="15532"/>
                  </a:cubicBezTo>
                  <a:cubicBezTo>
                    <a:pt x="2325" y="15453"/>
                    <a:pt x="2325" y="15296"/>
                    <a:pt x="2400" y="15218"/>
                  </a:cubicBezTo>
                  <a:cubicBezTo>
                    <a:pt x="2400" y="15218"/>
                    <a:pt x="2550" y="15139"/>
                    <a:pt x="2550" y="15139"/>
                  </a:cubicBezTo>
                  <a:cubicBezTo>
                    <a:pt x="2625" y="15061"/>
                    <a:pt x="2775" y="15061"/>
                    <a:pt x="2775" y="14982"/>
                  </a:cubicBezTo>
                  <a:cubicBezTo>
                    <a:pt x="2850" y="14982"/>
                    <a:pt x="2850" y="14904"/>
                    <a:pt x="2850" y="14825"/>
                  </a:cubicBezTo>
                  <a:cubicBezTo>
                    <a:pt x="2850" y="14747"/>
                    <a:pt x="2850" y="14589"/>
                    <a:pt x="2850" y="14589"/>
                  </a:cubicBezTo>
                  <a:cubicBezTo>
                    <a:pt x="2850" y="14511"/>
                    <a:pt x="3000" y="14432"/>
                    <a:pt x="3000" y="14432"/>
                  </a:cubicBezTo>
                  <a:cubicBezTo>
                    <a:pt x="3000" y="14354"/>
                    <a:pt x="3075" y="14275"/>
                    <a:pt x="3150" y="14275"/>
                  </a:cubicBezTo>
                  <a:cubicBezTo>
                    <a:pt x="3150" y="14197"/>
                    <a:pt x="3150" y="14118"/>
                    <a:pt x="3150" y="14040"/>
                  </a:cubicBezTo>
                  <a:cubicBezTo>
                    <a:pt x="3225" y="14040"/>
                    <a:pt x="3225" y="13883"/>
                    <a:pt x="3150" y="13804"/>
                  </a:cubicBezTo>
                  <a:cubicBezTo>
                    <a:pt x="3075" y="13725"/>
                    <a:pt x="3000" y="13568"/>
                    <a:pt x="2925" y="13568"/>
                  </a:cubicBezTo>
                  <a:cubicBezTo>
                    <a:pt x="2775" y="13490"/>
                    <a:pt x="2625" y="13254"/>
                    <a:pt x="2550" y="13254"/>
                  </a:cubicBezTo>
                  <a:cubicBezTo>
                    <a:pt x="2475" y="13254"/>
                    <a:pt x="2325" y="13333"/>
                    <a:pt x="2325" y="13333"/>
                  </a:cubicBezTo>
                  <a:cubicBezTo>
                    <a:pt x="2175" y="13333"/>
                    <a:pt x="1950" y="13333"/>
                    <a:pt x="1875" y="13254"/>
                  </a:cubicBezTo>
                  <a:cubicBezTo>
                    <a:pt x="1875" y="13176"/>
                    <a:pt x="1800" y="13097"/>
                    <a:pt x="1800" y="13019"/>
                  </a:cubicBezTo>
                  <a:cubicBezTo>
                    <a:pt x="1725" y="13019"/>
                    <a:pt x="1800" y="12861"/>
                    <a:pt x="1800" y="12861"/>
                  </a:cubicBezTo>
                  <a:cubicBezTo>
                    <a:pt x="1875" y="12783"/>
                    <a:pt x="2100" y="12861"/>
                    <a:pt x="2175" y="12861"/>
                  </a:cubicBezTo>
                  <a:cubicBezTo>
                    <a:pt x="2250" y="12783"/>
                    <a:pt x="2250" y="12626"/>
                    <a:pt x="2250" y="12547"/>
                  </a:cubicBezTo>
                  <a:cubicBezTo>
                    <a:pt x="2250" y="12547"/>
                    <a:pt x="2250" y="12390"/>
                    <a:pt x="2250" y="12312"/>
                  </a:cubicBezTo>
                  <a:cubicBezTo>
                    <a:pt x="2250" y="12233"/>
                    <a:pt x="2175" y="11997"/>
                    <a:pt x="2175" y="11919"/>
                  </a:cubicBezTo>
                  <a:cubicBezTo>
                    <a:pt x="2175" y="11840"/>
                    <a:pt x="2325" y="11840"/>
                    <a:pt x="2325" y="11762"/>
                  </a:cubicBezTo>
                  <a:cubicBezTo>
                    <a:pt x="2475" y="11762"/>
                    <a:pt x="2775" y="11683"/>
                    <a:pt x="2925" y="11683"/>
                  </a:cubicBezTo>
                  <a:cubicBezTo>
                    <a:pt x="3000" y="11683"/>
                    <a:pt x="3300" y="11683"/>
                    <a:pt x="3450" y="11762"/>
                  </a:cubicBezTo>
                  <a:cubicBezTo>
                    <a:pt x="3450" y="11762"/>
                    <a:pt x="3450" y="11919"/>
                    <a:pt x="3525" y="11997"/>
                  </a:cubicBezTo>
                  <a:cubicBezTo>
                    <a:pt x="3600" y="11997"/>
                    <a:pt x="3675" y="11997"/>
                    <a:pt x="3750" y="11997"/>
                  </a:cubicBezTo>
                  <a:cubicBezTo>
                    <a:pt x="3825" y="11997"/>
                    <a:pt x="4050" y="12233"/>
                    <a:pt x="4125" y="12312"/>
                  </a:cubicBezTo>
                  <a:cubicBezTo>
                    <a:pt x="4200" y="12312"/>
                    <a:pt x="4275" y="12469"/>
                    <a:pt x="4350" y="12469"/>
                  </a:cubicBezTo>
                  <a:cubicBezTo>
                    <a:pt x="4425" y="12547"/>
                    <a:pt x="4725" y="12626"/>
                    <a:pt x="4800" y="12626"/>
                  </a:cubicBezTo>
                  <a:cubicBezTo>
                    <a:pt x="4875" y="12626"/>
                    <a:pt x="4950" y="12626"/>
                    <a:pt x="4950" y="12547"/>
                  </a:cubicBezTo>
                  <a:cubicBezTo>
                    <a:pt x="5025" y="12547"/>
                    <a:pt x="4875" y="12390"/>
                    <a:pt x="4800" y="12390"/>
                  </a:cubicBezTo>
                  <a:cubicBezTo>
                    <a:pt x="4800" y="12390"/>
                    <a:pt x="4650" y="12390"/>
                    <a:pt x="4650" y="12390"/>
                  </a:cubicBezTo>
                  <a:cubicBezTo>
                    <a:pt x="4575" y="12390"/>
                    <a:pt x="4575" y="12233"/>
                    <a:pt x="4575" y="12233"/>
                  </a:cubicBezTo>
                  <a:cubicBezTo>
                    <a:pt x="4500" y="12076"/>
                    <a:pt x="4350" y="11997"/>
                    <a:pt x="4350" y="11997"/>
                  </a:cubicBezTo>
                  <a:cubicBezTo>
                    <a:pt x="4275" y="11919"/>
                    <a:pt x="4200" y="11840"/>
                    <a:pt x="4125" y="11840"/>
                  </a:cubicBezTo>
                  <a:cubicBezTo>
                    <a:pt x="4050" y="11762"/>
                    <a:pt x="3975" y="11683"/>
                    <a:pt x="3975" y="11683"/>
                  </a:cubicBezTo>
                  <a:cubicBezTo>
                    <a:pt x="3900" y="11605"/>
                    <a:pt x="3750" y="11683"/>
                    <a:pt x="3750" y="11683"/>
                  </a:cubicBezTo>
                  <a:cubicBezTo>
                    <a:pt x="3675" y="11683"/>
                    <a:pt x="3600" y="11605"/>
                    <a:pt x="3600" y="11526"/>
                  </a:cubicBezTo>
                  <a:cubicBezTo>
                    <a:pt x="3450" y="11448"/>
                    <a:pt x="3075" y="11291"/>
                    <a:pt x="2925" y="11291"/>
                  </a:cubicBezTo>
                  <a:cubicBezTo>
                    <a:pt x="2850" y="11291"/>
                    <a:pt x="2775" y="11448"/>
                    <a:pt x="2775" y="11448"/>
                  </a:cubicBezTo>
                  <a:cubicBezTo>
                    <a:pt x="2700" y="11448"/>
                    <a:pt x="2625" y="11448"/>
                    <a:pt x="2550" y="11448"/>
                  </a:cubicBezTo>
                  <a:cubicBezTo>
                    <a:pt x="2475" y="11448"/>
                    <a:pt x="2400" y="11448"/>
                    <a:pt x="2325" y="11448"/>
                  </a:cubicBezTo>
                  <a:cubicBezTo>
                    <a:pt x="2250" y="11448"/>
                    <a:pt x="2100" y="11605"/>
                    <a:pt x="2025" y="11605"/>
                  </a:cubicBezTo>
                  <a:cubicBezTo>
                    <a:pt x="1950" y="11683"/>
                    <a:pt x="1875" y="11762"/>
                    <a:pt x="1875" y="11762"/>
                  </a:cubicBezTo>
                  <a:cubicBezTo>
                    <a:pt x="1800" y="11840"/>
                    <a:pt x="1725" y="11919"/>
                    <a:pt x="1650" y="11997"/>
                  </a:cubicBezTo>
                  <a:cubicBezTo>
                    <a:pt x="1500" y="11997"/>
                    <a:pt x="1200" y="11997"/>
                    <a:pt x="1200" y="11997"/>
                  </a:cubicBezTo>
                  <a:cubicBezTo>
                    <a:pt x="1200" y="11919"/>
                    <a:pt x="1125" y="11762"/>
                    <a:pt x="1125" y="11762"/>
                  </a:cubicBezTo>
                  <a:cubicBezTo>
                    <a:pt x="1050" y="11683"/>
                    <a:pt x="975" y="11605"/>
                    <a:pt x="825" y="11605"/>
                  </a:cubicBezTo>
                  <a:cubicBezTo>
                    <a:pt x="825" y="11605"/>
                    <a:pt x="750" y="11683"/>
                    <a:pt x="675" y="11683"/>
                  </a:cubicBezTo>
                  <a:cubicBezTo>
                    <a:pt x="600" y="11762"/>
                    <a:pt x="375" y="11762"/>
                    <a:pt x="300" y="11683"/>
                  </a:cubicBezTo>
                  <a:cubicBezTo>
                    <a:pt x="225" y="11683"/>
                    <a:pt x="150" y="11605"/>
                    <a:pt x="75" y="11605"/>
                  </a:cubicBezTo>
                  <a:cubicBezTo>
                    <a:pt x="75" y="11526"/>
                    <a:pt x="0" y="11448"/>
                    <a:pt x="75" y="11448"/>
                  </a:cubicBezTo>
                  <a:cubicBezTo>
                    <a:pt x="75" y="11369"/>
                    <a:pt x="150" y="11369"/>
                    <a:pt x="150" y="11369"/>
                  </a:cubicBezTo>
                  <a:cubicBezTo>
                    <a:pt x="225" y="11369"/>
                    <a:pt x="300" y="11448"/>
                    <a:pt x="300" y="11448"/>
                  </a:cubicBezTo>
                  <a:cubicBezTo>
                    <a:pt x="375" y="11448"/>
                    <a:pt x="450" y="11526"/>
                    <a:pt x="525" y="11448"/>
                  </a:cubicBezTo>
                  <a:cubicBezTo>
                    <a:pt x="525" y="11448"/>
                    <a:pt x="600" y="11291"/>
                    <a:pt x="525" y="11291"/>
                  </a:cubicBezTo>
                  <a:cubicBezTo>
                    <a:pt x="525" y="11212"/>
                    <a:pt x="375" y="11212"/>
                    <a:pt x="300" y="11133"/>
                  </a:cubicBezTo>
                  <a:cubicBezTo>
                    <a:pt x="300" y="11133"/>
                    <a:pt x="225" y="11055"/>
                    <a:pt x="225" y="10976"/>
                  </a:cubicBezTo>
                  <a:cubicBezTo>
                    <a:pt x="150" y="10898"/>
                    <a:pt x="0" y="10741"/>
                    <a:pt x="0" y="10662"/>
                  </a:cubicBezTo>
                  <a:cubicBezTo>
                    <a:pt x="0" y="10584"/>
                    <a:pt x="150" y="10427"/>
                    <a:pt x="225" y="10427"/>
                  </a:cubicBezTo>
                  <a:cubicBezTo>
                    <a:pt x="300" y="10427"/>
                    <a:pt x="375" y="10348"/>
                    <a:pt x="450" y="10348"/>
                  </a:cubicBezTo>
                  <a:cubicBezTo>
                    <a:pt x="525" y="10348"/>
                    <a:pt x="675" y="10505"/>
                    <a:pt x="750" y="10427"/>
                  </a:cubicBezTo>
                  <a:cubicBezTo>
                    <a:pt x="825" y="10427"/>
                    <a:pt x="825" y="10427"/>
                    <a:pt x="825" y="10348"/>
                  </a:cubicBezTo>
                  <a:cubicBezTo>
                    <a:pt x="900" y="10269"/>
                    <a:pt x="975" y="10112"/>
                    <a:pt x="825" y="10034"/>
                  </a:cubicBezTo>
                  <a:cubicBezTo>
                    <a:pt x="825" y="10034"/>
                    <a:pt x="825" y="10034"/>
                    <a:pt x="825" y="10034"/>
                  </a:cubicBezTo>
                  <a:cubicBezTo>
                    <a:pt x="900" y="10034"/>
                    <a:pt x="975" y="10034"/>
                    <a:pt x="975" y="9955"/>
                  </a:cubicBezTo>
                  <a:cubicBezTo>
                    <a:pt x="1050" y="9955"/>
                    <a:pt x="1200" y="10112"/>
                    <a:pt x="1200" y="10034"/>
                  </a:cubicBezTo>
                  <a:cubicBezTo>
                    <a:pt x="1275" y="10034"/>
                    <a:pt x="1350" y="9877"/>
                    <a:pt x="1425" y="9798"/>
                  </a:cubicBezTo>
                  <a:cubicBezTo>
                    <a:pt x="1425" y="9798"/>
                    <a:pt x="1500" y="9563"/>
                    <a:pt x="1575" y="9563"/>
                  </a:cubicBezTo>
                  <a:cubicBezTo>
                    <a:pt x="1650" y="9563"/>
                    <a:pt x="1800" y="9563"/>
                    <a:pt x="1875" y="9563"/>
                  </a:cubicBezTo>
                  <a:cubicBezTo>
                    <a:pt x="1875" y="9563"/>
                    <a:pt x="2100" y="9641"/>
                    <a:pt x="2100" y="9720"/>
                  </a:cubicBezTo>
                  <a:cubicBezTo>
                    <a:pt x="2100" y="9720"/>
                    <a:pt x="2100" y="9877"/>
                    <a:pt x="2100" y="9955"/>
                  </a:cubicBezTo>
                  <a:cubicBezTo>
                    <a:pt x="2175" y="9955"/>
                    <a:pt x="2325" y="9877"/>
                    <a:pt x="2400" y="9798"/>
                  </a:cubicBezTo>
                  <a:cubicBezTo>
                    <a:pt x="2475" y="9720"/>
                    <a:pt x="2400" y="9563"/>
                    <a:pt x="2475" y="9484"/>
                  </a:cubicBezTo>
                  <a:cubicBezTo>
                    <a:pt x="2550" y="9484"/>
                    <a:pt x="2700" y="9484"/>
                    <a:pt x="2700" y="9405"/>
                  </a:cubicBezTo>
                  <a:cubicBezTo>
                    <a:pt x="2775" y="9405"/>
                    <a:pt x="2700" y="9170"/>
                    <a:pt x="2700" y="9091"/>
                  </a:cubicBezTo>
                  <a:cubicBezTo>
                    <a:pt x="2700" y="9091"/>
                    <a:pt x="2700" y="8934"/>
                    <a:pt x="2700" y="8856"/>
                  </a:cubicBezTo>
                  <a:cubicBezTo>
                    <a:pt x="2775" y="8777"/>
                    <a:pt x="2850" y="8699"/>
                    <a:pt x="2925" y="8620"/>
                  </a:cubicBezTo>
                  <a:cubicBezTo>
                    <a:pt x="3000" y="8541"/>
                    <a:pt x="3000" y="8306"/>
                    <a:pt x="3075" y="8227"/>
                  </a:cubicBezTo>
                  <a:cubicBezTo>
                    <a:pt x="3075" y="8149"/>
                    <a:pt x="3225" y="8070"/>
                    <a:pt x="3300" y="8070"/>
                  </a:cubicBezTo>
                  <a:cubicBezTo>
                    <a:pt x="3375" y="7992"/>
                    <a:pt x="3525" y="8070"/>
                    <a:pt x="3600" y="8070"/>
                  </a:cubicBezTo>
                  <a:cubicBezTo>
                    <a:pt x="3675" y="8070"/>
                    <a:pt x="3825" y="8070"/>
                    <a:pt x="3900" y="8070"/>
                  </a:cubicBezTo>
                  <a:cubicBezTo>
                    <a:pt x="3975" y="8070"/>
                    <a:pt x="4050" y="7913"/>
                    <a:pt x="4125" y="7913"/>
                  </a:cubicBezTo>
                  <a:cubicBezTo>
                    <a:pt x="4200" y="7913"/>
                    <a:pt x="4350" y="7835"/>
                    <a:pt x="4350" y="7835"/>
                  </a:cubicBezTo>
                  <a:cubicBezTo>
                    <a:pt x="4500" y="7913"/>
                    <a:pt x="4650" y="7992"/>
                    <a:pt x="4725" y="7992"/>
                  </a:cubicBezTo>
                  <a:cubicBezTo>
                    <a:pt x="4800" y="7992"/>
                    <a:pt x="4950" y="7913"/>
                    <a:pt x="5100" y="7913"/>
                  </a:cubicBezTo>
                  <a:cubicBezTo>
                    <a:pt x="5175" y="7913"/>
                    <a:pt x="5250" y="7992"/>
                    <a:pt x="5325" y="7992"/>
                  </a:cubicBezTo>
                  <a:cubicBezTo>
                    <a:pt x="5475" y="7992"/>
                    <a:pt x="5700" y="7913"/>
                    <a:pt x="5775" y="7835"/>
                  </a:cubicBezTo>
                  <a:cubicBezTo>
                    <a:pt x="5850" y="7756"/>
                    <a:pt x="5775" y="7520"/>
                    <a:pt x="5775" y="7442"/>
                  </a:cubicBezTo>
                  <a:cubicBezTo>
                    <a:pt x="5850" y="7363"/>
                    <a:pt x="6000" y="7285"/>
                    <a:pt x="6075" y="7285"/>
                  </a:cubicBezTo>
                  <a:cubicBezTo>
                    <a:pt x="6150" y="7206"/>
                    <a:pt x="6300" y="7128"/>
                    <a:pt x="6375" y="7049"/>
                  </a:cubicBezTo>
                  <a:cubicBezTo>
                    <a:pt x="6450" y="6971"/>
                    <a:pt x="6525" y="7049"/>
                    <a:pt x="6600" y="6971"/>
                  </a:cubicBezTo>
                  <a:cubicBezTo>
                    <a:pt x="6750" y="6971"/>
                    <a:pt x="6825" y="6813"/>
                    <a:pt x="6900" y="6813"/>
                  </a:cubicBezTo>
                  <a:cubicBezTo>
                    <a:pt x="6975" y="6813"/>
                    <a:pt x="7125" y="6813"/>
                    <a:pt x="7200" y="6813"/>
                  </a:cubicBezTo>
                  <a:cubicBezTo>
                    <a:pt x="7275" y="6813"/>
                    <a:pt x="7425" y="6892"/>
                    <a:pt x="7425" y="6892"/>
                  </a:cubicBezTo>
                  <a:cubicBezTo>
                    <a:pt x="7500" y="6971"/>
                    <a:pt x="7575" y="7206"/>
                    <a:pt x="7575" y="7206"/>
                  </a:cubicBezTo>
                  <a:cubicBezTo>
                    <a:pt x="7650" y="7285"/>
                    <a:pt x="7875" y="7285"/>
                    <a:pt x="7950" y="7285"/>
                  </a:cubicBezTo>
                  <a:cubicBezTo>
                    <a:pt x="8100" y="7206"/>
                    <a:pt x="8250" y="6971"/>
                    <a:pt x="8325" y="6892"/>
                  </a:cubicBezTo>
                  <a:cubicBezTo>
                    <a:pt x="8400" y="6813"/>
                    <a:pt x="8400" y="6656"/>
                    <a:pt x="8400" y="6499"/>
                  </a:cubicBezTo>
                  <a:cubicBezTo>
                    <a:pt x="8400" y="6421"/>
                    <a:pt x="8400" y="6185"/>
                    <a:pt x="8400" y="6107"/>
                  </a:cubicBezTo>
                  <a:cubicBezTo>
                    <a:pt x="8475" y="6028"/>
                    <a:pt x="8625" y="5949"/>
                    <a:pt x="8700" y="5871"/>
                  </a:cubicBezTo>
                  <a:cubicBezTo>
                    <a:pt x="8700" y="5792"/>
                    <a:pt x="8625" y="5557"/>
                    <a:pt x="8700" y="5478"/>
                  </a:cubicBezTo>
                  <a:cubicBezTo>
                    <a:pt x="8700" y="5400"/>
                    <a:pt x="8850" y="5400"/>
                    <a:pt x="8925" y="5321"/>
                  </a:cubicBezTo>
                  <a:cubicBezTo>
                    <a:pt x="9075" y="5321"/>
                    <a:pt x="9300" y="5400"/>
                    <a:pt x="9450" y="5321"/>
                  </a:cubicBezTo>
                  <a:cubicBezTo>
                    <a:pt x="9450" y="5321"/>
                    <a:pt x="9450" y="5164"/>
                    <a:pt x="9525" y="5085"/>
                  </a:cubicBezTo>
                  <a:cubicBezTo>
                    <a:pt x="9525" y="5007"/>
                    <a:pt x="9600" y="4771"/>
                    <a:pt x="9600" y="4693"/>
                  </a:cubicBezTo>
                  <a:cubicBezTo>
                    <a:pt x="9525" y="4536"/>
                    <a:pt x="9300" y="4379"/>
                    <a:pt x="9300" y="4300"/>
                  </a:cubicBezTo>
                  <a:cubicBezTo>
                    <a:pt x="9225" y="4221"/>
                    <a:pt x="9150" y="3907"/>
                    <a:pt x="9150" y="3829"/>
                  </a:cubicBezTo>
                  <a:cubicBezTo>
                    <a:pt x="9225" y="3750"/>
                    <a:pt x="9300" y="3593"/>
                    <a:pt x="9300" y="3593"/>
                  </a:cubicBezTo>
                  <a:cubicBezTo>
                    <a:pt x="9375" y="3436"/>
                    <a:pt x="9375" y="3043"/>
                    <a:pt x="9300" y="2965"/>
                  </a:cubicBezTo>
                  <a:cubicBezTo>
                    <a:pt x="9300" y="2886"/>
                    <a:pt x="9225" y="2729"/>
                    <a:pt x="9225" y="2651"/>
                  </a:cubicBezTo>
                  <a:cubicBezTo>
                    <a:pt x="9225" y="2572"/>
                    <a:pt x="9300" y="2493"/>
                    <a:pt x="9300" y="2415"/>
                  </a:cubicBezTo>
                  <a:cubicBezTo>
                    <a:pt x="9375" y="2336"/>
                    <a:pt x="9525" y="2179"/>
                    <a:pt x="9600" y="2101"/>
                  </a:cubicBezTo>
                  <a:cubicBezTo>
                    <a:pt x="9600" y="2022"/>
                    <a:pt x="9600" y="1787"/>
                    <a:pt x="9525" y="1708"/>
                  </a:cubicBezTo>
                  <a:cubicBezTo>
                    <a:pt x="9525" y="1629"/>
                    <a:pt x="9450" y="1472"/>
                    <a:pt x="9450" y="1394"/>
                  </a:cubicBezTo>
                  <a:cubicBezTo>
                    <a:pt x="9375" y="1237"/>
                    <a:pt x="9375" y="923"/>
                    <a:pt x="9450" y="765"/>
                  </a:cubicBezTo>
                  <a:cubicBezTo>
                    <a:pt x="9450" y="608"/>
                    <a:pt x="9525" y="530"/>
                    <a:pt x="9600" y="373"/>
                  </a:cubicBezTo>
                  <a:cubicBezTo>
                    <a:pt x="9675" y="451"/>
                    <a:pt x="9750" y="451"/>
                    <a:pt x="9750" y="451"/>
                  </a:cubicBezTo>
                  <a:cubicBezTo>
                    <a:pt x="9825" y="451"/>
                    <a:pt x="10050" y="451"/>
                    <a:pt x="10125" y="451"/>
                  </a:cubicBezTo>
                  <a:cubicBezTo>
                    <a:pt x="10125" y="373"/>
                    <a:pt x="10275" y="294"/>
                    <a:pt x="10275" y="294"/>
                  </a:cubicBezTo>
                  <a:cubicBezTo>
                    <a:pt x="10350" y="294"/>
                    <a:pt x="10425" y="294"/>
                    <a:pt x="10500" y="294"/>
                  </a:cubicBezTo>
                  <a:cubicBezTo>
                    <a:pt x="10575" y="373"/>
                    <a:pt x="10650" y="451"/>
                    <a:pt x="10725" y="530"/>
                  </a:cubicBezTo>
                  <a:cubicBezTo>
                    <a:pt x="10800" y="530"/>
                    <a:pt x="10875" y="530"/>
                    <a:pt x="10875" y="530"/>
                  </a:cubicBezTo>
                  <a:cubicBezTo>
                    <a:pt x="10875" y="608"/>
                    <a:pt x="10875" y="687"/>
                    <a:pt x="10950" y="687"/>
                  </a:cubicBezTo>
                  <a:cubicBezTo>
                    <a:pt x="10950" y="844"/>
                    <a:pt x="11175" y="765"/>
                    <a:pt x="11250" y="844"/>
                  </a:cubicBezTo>
                  <a:cubicBezTo>
                    <a:pt x="11250" y="844"/>
                    <a:pt x="11325" y="923"/>
                    <a:pt x="11325" y="1001"/>
                  </a:cubicBezTo>
                  <a:cubicBezTo>
                    <a:pt x="11400" y="1001"/>
                    <a:pt x="11625" y="1080"/>
                    <a:pt x="11700" y="1080"/>
                  </a:cubicBezTo>
                  <a:cubicBezTo>
                    <a:pt x="11700" y="1001"/>
                    <a:pt x="11775" y="1001"/>
                    <a:pt x="11775" y="923"/>
                  </a:cubicBezTo>
                  <a:cubicBezTo>
                    <a:pt x="11775" y="923"/>
                    <a:pt x="11775" y="687"/>
                    <a:pt x="11850" y="687"/>
                  </a:cubicBezTo>
                  <a:cubicBezTo>
                    <a:pt x="11850" y="687"/>
                    <a:pt x="11925" y="687"/>
                    <a:pt x="12000" y="687"/>
                  </a:cubicBezTo>
                  <a:cubicBezTo>
                    <a:pt x="12075" y="687"/>
                    <a:pt x="12075" y="1001"/>
                    <a:pt x="12150" y="1001"/>
                  </a:cubicBezTo>
                  <a:cubicBezTo>
                    <a:pt x="12150" y="1001"/>
                    <a:pt x="12300" y="844"/>
                    <a:pt x="12375" y="844"/>
                  </a:cubicBezTo>
                  <a:cubicBezTo>
                    <a:pt x="12450" y="844"/>
                    <a:pt x="12750" y="844"/>
                    <a:pt x="12825" y="765"/>
                  </a:cubicBezTo>
                  <a:cubicBezTo>
                    <a:pt x="12825" y="687"/>
                    <a:pt x="12750" y="608"/>
                    <a:pt x="12825" y="608"/>
                  </a:cubicBezTo>
                  <a:cubicBezTo>
                    <a:pt x="12825" y="451"/>
                    <a:pt x="13050" y="373"/>
                    <a:pt x="13200" y="373"/>
                  </a:cubicBezTo>
                  <a:cubicBezTo>
                    <a:pt x="13275" y="373"/>
                    <a:pt x="13500" y="373"/>
                    <a:pt x="13575" y="451"/>
                  </a:cubicBezTo>
                  <a:cubicBezTo>
                    <a:pt x="13650" y="451"/>
                    <a:pt x="13725" y="608"/>
                    <a:pt x="13800" y="608"/>
                  </a:cubicBezTo>
                  <a:cubicBezTo>
                    <a:pt x="13875" y="608"/>
                    <a:pt x="14025" y="687"/>
                    <a:pt x="14100" y="608"/>
                  </a:cubicBezTo>
                  <a:cubicBezTo>
                    <a:pt x="14100" y="608"/>
                    <a:pt x="14100" y="451"/>
                    <a:pt x="14100" y="451"/>
                  </a:cubicBezTo>
                  <a:cubicBezTo>
                    <a:pt x="14100" y="373"/>
                    <a:pt x="14250" y="373"/>
                    <a:pt x="14325" y="373"/>
                  </a:cubicBezTo>
                  <a:cubicBezTo>
                    <a:pt x="14325" y="373"/>
                    <a:pt x="14475" y="451"/>
                    <a:pt x="14475" y="451"/>
                  </a:cubicBezTo>
                  <a:cubicBezTo>
                    <a:pt x="14550" y="451"/>
                    <a:pt x="14625" y="373"/>
                    <a:pt x="14625" y="373"/>
                  </a:cubicBezTo>
                  <a:cubicBezTo>
                    <a:pt x="14625" y="294"/>
                    <a:pt x="14475" y="59"/>
                    <a:pt x="14550" y="59"/>
                  </a:cubicBezTo>
                  <a:cubicBezTo>
                    <a:pt x="14625" y="-20"/>
                    <a:pt x="14775" y="-20"/>
                    <a:pt x="14775" y="59"/>
                  </a:cubicBezTo>
                  <a:cubicBezTo>
                    <a:pt x="14850" y="59"/>
                    <a:pt x="15000" y="137"/>
                    <a:pt x="15000" y="137"/>
                  </a:cubicBezTo>
                  <a:cubicBezTo>
                    <a:pt x="15075" y="137"/>
                    <a:pt x="15150" y="216"/>
                    <a:pt x="15150" y="216"/>
                  </a:cubicBezTo>
                  <a:cubicBezTo>
                    <a:pt x="15225" y="294"/>
                    <a:pt x="15225" y="451"/>
                    <a:pt x="15225" y="530"/>
                  </a:cubicBezTo>
                  <a:cubicBezTo>
                    <a:pt x="15225" y="608"/>
                    <a:pt x="15150" y="844"/>
                    <a:pt x="15225" y="923"/>
                  </a:cubicBezTo>
                  <a:cubicBezTo>
                    <a:pt x="15225" y="1001"/>
                    <a:pt x="15300" y="1001"/>
                    <a:pt x="15375" y="1080"/>
                  </a:cubicBezTo>
                  <a:cubicBezTo>
                    <a:pt x="15450" y="1080"/>
                    <a:pt x="15600" y="1080"/>
                    <a:pt x="15675" y="1158"/>
                  </a:cubicBezTo>
                  <a:cubicBezTo>
                    <a:pt x="15825" y="1237"/>
                    <a:pt x="15750" y="1472"/>
                    <a:pt x="15825" y="1551"/>
                  </a:cubicBezTo>
                  <a:cubicBezTo>
                    <a:pt x="15825" y="1629"/>
                    <a:pt x="15900" y="1787"/>
                    <a:pt x="15900" y="1787"/>
                  </a:cubicBezTo>
                  <a:cubicBezTo>
                    <a:pt x="15975" y="1787"/>
                    <a:pt x="16050" y="1708"/>
                    <a:pt x="16125" y="1708"/>
                  </a:cubicBezTo>
                  <a:cubicBezTo>
                    <a:pt x="16125" y="1708"/>
                    <a:pt x="16275" y="1787"/>
                    <a:pt x="16275" y="1787"/>
                  </a:cubicBezTo>
                  <a:cubicBezTo>
                    <a:pt x="16350" y="1865"/>
                    <a:pt x="16500" y="1865"/>
                    <a:pt x="16575" y="1787"/>
                  </a:cubicBezTo>
                  <a:cubicBezTo>
                    <a:pt x="16575" y="1787"/>
                    <a:pt x="16575" y="1708"/>
                    <a:pt x="16650" y="1629"/>
                  </a:cubicBezTo>
                  <a:cubicBezTo>
                    <a:pt x="16725" y="1629"/>
                    <a:pt x="16875" y="1551"/>
                    <a:pt x="16950" y="1472"/>
                  </a:cubicBezTo>
                  <a:cubicBezTo>
                    <a:pt x="16950" y="1394"/>
                    <a:pt x="16875" y="1315"/>
                    <a:pt x="16950" y="1237"/>
                  </a:cubicBezTo>
                  <a:cubicBezTo>
                    <a:pt x="16950" y="1158"/>
                    <a:pt x="17175" y="1158"/>
                    <a:pt x="17250" y="1158"/>
                  </a:cubicBezTo>
                  <a:cubicBezTo>
                    <a:pt x="17250" y="1080"/>
                    <a:pt x="17325" y="1001"/>
                    <a:pt x="17325" y="1001"/>
                  </a:cubicBezTo>
                  <a:cubicBezTo>
                    <a:pt x="17475" y="923"/>
                    <a:pt x="17775" y="923"/>
                    <a:pt x="17925" y="1001"/>
                  </a:cubicBezTo>
                  <a:cubicBezTo>
                    <a:pt x="18000" y="1001"/>
                    <a:pt x="18150" y="1001"/>
                    <a:pt x="18225" y="1080"/>
                  </a:cubicBezTo>
                  <a:cubicBezTo>
                    <a:pt x="18300" y="1080"/>
                    <a:pt x="18375" y="1237"/>
                    <a:pt x="18375" y="1237"/>
                  </a:cubicBezTo>
                  <a:cubicBezTo>
                    <a:pt x="18450" y="1315"/>
                    <a:pt x="18375" y="1472"/>
                    <a:pt x="18375" y="1551"/>
                  </a:cubicBezTo>
                  <a:cubicBezTo>
                    <a:pt x="18450" y="1708"/>
                    <a:pt x="18450" y="1865"/>
                    <a:pt x="18525" y="1944"/>
                  </a:cubicBezTo>
                  <a:cubicBezTo>
                    <a:pt x="18525" y="2022"/>
                    <a:pt x="18450" y="2179"/>
                    <a:pt x="18450" y="2336"/>
                  </a:cubicBezTo>
                  <a:cubicBezTo>
                    <a:pt x="18450" y="2336"/>
                    <a:pt x="18525" y="2493"/>
                    <a:pt x="18525" y="2572"/>
                  </a:cubicBezTo>
                  <a:cubicBezTo>
                    <a:pt x="18525" y="2572"/>
                    <a:pt x="18750" y="2493"/>
                    <a:pt x="18825" y="2572"/>
                  </a:cubicBezTo>
                  <a:cubicBezTo>
                    <a:pt x="18900" y="2572"/>
                    <a:pt x="18975" y="2572"/>
                    <a:pt x="19050" y="2651"/>
                  </a:cubicBezTo>
                  <a:cubicBezTo>
                    <a:pt x="19125" y="2729"/>
                    <a:pt x="19050" y="3043"/>
                    <a:pt x="19050" y="3043"/>
                  </a:cubicBezTo>
                  <a:cubicBezTo>
                    <a:pt x="19050" y="3122"/>
                    <a:pt x="19425" y="3122"/>
                    <a:pt x="19575" y="3200"/>
                  </a:cubicBezTo>
                  <a:cubicBezTo>
                    <a:pt x="19650" y="3200"/>
                    <a:pt x="19725" y="3357"/>
                    <a:pt x="19800" y="3357"/>
                  </a:cubicBezTo>
                  <a:cubicBezTo>
                    <a:pt x="19875" y="3279"/>
                    <a:pt x="19800" y="3043"/>
                    <a:pt x="19875" y="3043"/>
                  </a:cubicBezTo>
                  <a:cubicBezTo>
                    <a:pt x="19950" y="2965"/>
                    <a:pt x="20175" y="3043"/>
                    <a:pt x="20250" y="3122"/>
                  </a:cubicBezTo>
                  <a:cubicBezTo>
                    <a:pt x="20325" y="3200"/>
                    <a:pt x="20325" y="3357"/>
                    <a:pt x="20325" y="3436"/>
                  </a:cubicBezTo>
                  <a:cubicBezTo>
                    <a:pt x="20400" y="3515"/>
                    <a:pt x="20475" y="3515"/>
                    <a:pt x="20550" y="3593"/>
                  </a:cubicBezTo>
                  <a:cubicBezTo>
                    <a:pt x="20625" y="3593"/>
                    <a:pt x="20625" y="3750"/>
                    <a:pt x="20700" y="3829"/>
                  </a:cubicBezTo>
                  <a:cubicBezTo>
                    <a:pt x="20775" y="3907"/>
                    <a:pt x="20925" y="3907"/>
                    <a:pt x="21000" y="3907"/>
                  </a:cubicBezTo>
                  <a:cubicBezTo>
                    <a:pt x="21000" y="3907"/>
                    <a:pt x="21075" y="3907"/>
                    <a:pt x="21150" y="3907"/>
                  </a:cubicBezTo>
                  <a:cubicBezTo>
                    <a:pt x="21150" y="3986"/>
                    <a:pt x="21225" y="4064"/>
                    <a:pt x="21300" y="4064"/>
                  </a:cubicBezTo>
                  <a:cubicBezTo>
                    <a:pt x="21300" y="4064"/>
                    <a:pt x="21375" y="4064"/>
                    <a:pt x="21450" y="4064"/>
                  </a:cubicBezTo>
                  <a:cubicBezTo>
                    <a:pt x="21525" y="4064"/>
                    <a:pt x="21600" y="4143"/>
                    <a:pt x="21600" y="41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612C01F8-AA6E-406F-B820-B5018496AE45}"/>
                </a:ext>
              </a:extLst>
            </p:cNvPr>
            <p:cNvSpPr/>
            <p:nvPr/>
          </p:nvSpPr>
          <p:spPr>
            <a:xfrm>
              <a:off x="1333703" y="2032156"/>
              <a:ext cx="1880671" cy="1794122"/>
            </a:xfrm>
            <a:custGeom>
              <a:avLst/>
              <a:gdLst/>
              <a:ahLst/>
              <a:cxnLst>
                <a:cxn ang="0">
                  <a:pos x="wd2" y="hd2"/>
                </a:cxn>
                <a:cxn ang="5400000">
                  <a:pos x="wd2" y="hd2"/>
                </a:cxn>
                <a:cxn ang="10800000">
                  <a:pos x="wd2" y="hd2"/>
                </a:cxn>
                <a:cxn ang="16200000">
                  <a:pos x="wd2" y="hd2"/>
                </a:cxn>
              </a:cxnLst>
              <a:rect l="0" t="0" r="r" b="b"/>
              <a:pathLst>
                <a:path w="21600" h="21580" extrusionOk="0">
                  <a:moveTo>
                    <a:pt x="21600" y="4143"/>
                  </a:moveTo>
                  <a:cubicBezTo>
                    <a:pt x="21600" y="4221"/>
                    <a:pt x="21600" y="4300"/>
                    <a:pt x="21525" y="4379"/>
                  </a:cubicBezTo>
                  <a:cubicBezTo>
                    <a:pt x="21525" y="4379"/>
                    <a:pt x="21300" y="4379"/>
                    <a:pt x="21300" y="4457"/>
                  </a:cubicBezTo>
                  <a:cubicBezTo>
                    <a:pt x="21225" y="4536"/>
                    <a:pt x="21300" y="4693"/>
                    <a:pt x="21300" y="4771"/>
                  </a:cubicBezTo>
                  <a:cubicBezTo>
                    <a:pt x="21300" y="4771"/>
                    <a:pt x="21150" y="4850"/>
                    <a:pt x="21150" y="4928"/>
                  </a:cubicBezTo>
                  <a:cubicBezTo>
                    <a:pt x="21075" y="4928"/>
                    <a:pt x="20925" y="5085"/>
                    <a:pt x="21000" y="5164"/>
                  </a:cubicBezTo>
                  <a:cubicBezTo>
                    <a:pt x="21000" y="5243"/>
                    <a:pt x="21225" y="5243"/>
                    <a:pt x="21225" y="5321"/>
                  </a:cubicBezTo>
                  <a:cubicBezTo>
                    <a:pt x="21300" y="5400"/>
                    <a:pt x="21150" y="5635"/>
                    <a:pt x="21150" y="5792"/>
                  </a:cubicBezTo>
                  <a:cubicBezTo>
                    <a:pt x="21150" y="5871"/>
                    <a:pt x="21150" y="6028"/>
                    <a:pt x="21150" y="6028"/>
                  </a:cubicBezTo>
                  <a:cubicBezTo>
                    <a:pt x="21150" y="6185"/>
                    <a:pt x="21150" y="6421"/>
                    <a:pt x="21075" y="6499"/>
                  </a:cubicBezTo>
                  <a:cubicBezTo>
                    <a:pt x="21000" y="6499"/>
                    <a:pt x="20775" y="6499"/>
                    <a:pt x="20700" y="6656"/>
                  </a:cubicBezTo>
                  <a:cubicBezTo>
                    <a:pt x="20625" y="6735"/>
                    <a:pt x="20775" y="6892"/>
                    <a:pt x="20775" y="6971"/>
                  </a:cubicBezTo>
                  <a:cubicBezTo>
                    <a:pt x="20775" y="7128"/>
                    <a:pt x="20625" y="7206"/>
                    <a:pt x="20625" y="7285"/>
                  </a:cubicBezTo>
                  <a:cubicBezTo>
                    <a:pt x="20550" y="7442"/>
                    <a:pt x="20550" y="7677"/>
                    <a:pt x="20475" y="7756"/>
                  </a:cubicBezTo>
                  <a:cubicBezTo>
                    <a:pt x="20475" y="7835"/>
                    <a:pt x="20325" y="7992"/>
                    <a:pt x="20250" y="7992"/>
                  </a:cubicBezTo>
                  <a:cubicBezTo>
                    <a:pt x="20175" y="8070"/>
                    <a:pt x="19950" y="7992"/>
                    <a:pt x="19875" y="8070"/>
                  </a:cubicBezTo>
                  <a:cubicBezTo>
                    <a:pt x="19800" y="8070"/>
                    <a:pt x="19725" y="8227"/>
                    <a:pt x="19725" y="8306"/>
                  </a:cubicBezTo>
                  <a:cubicBezTo>
                    <a:pt x="19650" y="8463"/>
                    <a:pt x="19725" y="8620"/>
                    <a:pt x="19725" y="8699"/>
                  </a:cubicBezTo>
                  <a:cubicBezTo>
                    <a:pt x="19650" y="8777"/>
                    <a:pt x="19575" y="8856"/>
                    <a:pt x="19575" y="8856"/>
                  </a:cubicBezTo>
                  <a:cubicBezTo>
                    <a:pt x="19425" y="8934"/>
                    <a:pt x="19275" y="8856"/>
                    <a:pt x="19200" y="8856"/>
                  </a:cubicBezTo>
                  <a:cubicBezTo>
                    <a:pt x="19125" y="8934"/>
                    <a:pt x="18975" y="9013"/>
                    <a:pt x="18900" y="9091"/>
                  </a:cubicBezTo>
                  <a:cubicBezTo>
                    <a:pt x="18825" y="9091"/>
                    <a:pt x="18750" y="9091"/>
                    <a:pt x="18675" y="9091"/>
                  </a:cubicBezTo>
                  <a:cubicBezTo>
                    <a:pt x="18600" y="9091"/>
                    <a:pt x="18450" y="9091"/>
                    <a:pt x="18375" y="9170"/>
                  </a:cubicBezTo>
                  <a:cubicBezTo>
                    <a:pt x="18300" y="9248"/>
                    <a:pt x="18300" y="9484"/>
                    <a:pt x="18225" y="9484"/>
                  </a:cubicBezTo>
                  <a:cubicBezTo>
                    <a:pt x="18225" y="9563"/>
                    <a:pt x="18075" y="9563"/>
                    <a:pt x="18075" y="9563"/>
                  </a:cubicBezTo>
                  <a:cubicBezTo>
                    <a:pt x="17925" y="9484"/>
                    <a:pt x="17850" y="9405"/>
                    <a:pt x="17775" y="9405"/>
                  </a:cubicBezTo>
                  <a:cubicBezTo>
                    <a:pt x="17700" y="9405"/>
                    <a:pt x="17550" y="9405"/>
                    <a:pt x="17475" y="9405"/>
                  </a:cubicBezTo>
                  <a:cubicBezTo>
                    <a:pt x="17400" y="9484"/>
                    <a:pt x="17250" y="9641"/>
                    <a:pt x="17250" y="9720"/>
                  </a:cubicBezTo>
                  <a:cubicBezTo>
                    <a:pt x="17175" y="9877"/>
                    <a:pt x="17250" y="10112"/>
                    <a:pt x="17250" y="10191"/>
                  </a:cubicBezTo>
                  <a:cubicBezTo>
                    <a:pt x="17175" y="10348"/>
                    <a:pt x="17100" y="10505"/>
                    <a:pt x="17100" y="10584"/>
                  </a:cubicBezTo>
                  <a:cubicBezTo>
                    <a:pt x="17025" y="10662"/>
                    <a:pt x="16950" y="10976"/>
                    <a:pt x="16950" y="11133"/>
                  </a:cubicBezTo>
                  <a:cubicBezTo>
                    <a:pt x="16950" y="11212"/>
                    <a:pt x="16950" y="11448"/>
                    <a:pt x="16950" y="11526"/>
                  </a:cubicBezTo>
                  <a:cubicBezTo>
                    <a:pt x="16875" y="11605"/>
                    <a:pt x="16725" y="11840"/>
                    <a:pt x="16650" y="11919"/>
                  </a:cubicBezTo>
                  <a:cubicBezTo>
                    <a:pt x="16575" y="11997"/>
                    <a:pt x="16425" y="12076"/>
                    <a:pt x="16350" y="12155"/>
                  </a:cubicBezTo>
                  <a:cubicBezTo>
                    <a:pt x="16350" y="12233"/>
                    <a:pt x="16350" y="12390"/>
                    <a:pt x="16350" y="12469"/>
                  </a:cubicBezTo>
                  <a:cubicBezTo>
                    <a:pt x="16350" y="12547"/>
                    <a:pt x="16275" y="12783"/>
                    <a:pt x="16275" y="12940"/>
                  </a:cubicBezTo>
                  <a:cubicBezTo>
                    <a:pt x="16200" y="13097"/>
                    <a:pt x="16200" y="13490"/>
                    <a:pt x="16275" y="13647"/>
                  </a:cubicBezTo>
                  <a:cubicBezTo>
                    <a:pt x="16275" y="13647"/>
                    <a:pt x="16275" y="13647"/>
                    <a:pt x="16275" y="13647"/>
                  </a:cubicBezTo>
                  <a:cubicBezTo>
                    <a:pt x="16200" y="13725"/>
                    <a:pt x="16125" y="13725"/>
                    <a:pt x="16050" y="13725"/>
                  </a:cubicBezTo>
                  <a:cubicBezTo>
                    <a:pt x="15975" y="13725"/>
                    <a:pt x="15975" y="13568"/>
                    <a:pt x="15900" y="13568"/>
                  </a:cubicBezTo>
                  <a:cubicBezTo>
                    <a:pt x="15900" y="13490"/>
                    <a:pt x="15750" y="13490"/>
                    <a:pt x="15675" y="13568"/>
                  </a:cubicBezTo>
                  <a:cubicBezTo>
                    <a:pt x="15600" y="13568"/>
                    <a:pt x="15525" y="13725"/>
                    <a:pt x="15450" y="13804"/>
                  </a:cubicBezTo>
                  <a:cubicBezTo>
                    <a:pt x="15450" y="13883"/>
                    <a:pt x="15525" y="14040"/>
                    <a:pt x="15525" y="14118"/>
                  </a:cubicBezTo>
                  <a:cubicBezTo>
                    <a:pt x="15450" y="14197"/>
                    <a:pt x="15300" y="14197"/>
                    <a:pt x="15300" y="14275"/>
                  </a:cubicBezTo>
                  <a:cubicBezTo>
                    <a:pt x="15225" y="14275"/>
                    <a:pt x="15300" y="14432"/>
                    <a:pt x="15225" y="14511"/>
                  </a:cubicBezTo>
                  <a:cubicBezTo>
                    <a:pt x="15225" y="14589"/>
                    <a:pt x="15075" y="14589"/>
                    <a:pt x="15000" y="14589"/>
                  </a:cubicBezTo>
                  <a:cubicBezTo>
                    <a:pt x="14925" y="14589"/>
                    <a:pt x="14850" y="14511"/>
                    <a:pt x="14850" y="14511"/>
                  </a:cubicBezTo>
                  <a:cubicBezTo>
                    <a:pt x="14850" y="14432"/>
                    <a:pt x="14850" y="14354"/>
                    <a:pt x="14850" y="14354"/>
                  </a:cubicBezTo>
                  <a:cubicBezTo>
                    <a:pt x="14850" y="14275"/>
                    <a:pt x="14775" y="14118"/>
                    <a:pt x="14700" y="14118"/>
                  </a:cubicBezTo>
                  <a:cubicBezTo>
                    <a:pt x="14625" y="14040"/>
                    <a:pt x="14400" y="14197"/>
                    <a:pt x="14325" y="14197"/>
                  </a:cubicBezTo>
                  <a:cubicBezTo>
                    <a:pt x="14250" y="14197"/>
                    <a:pt x="14175" y="14118"/>
                    <a:pt x="14100" y="14118"/>
                  </a:cubicBezTo>
                  <a:cubicBezTo>
                    <a:pt x="14025" y="14118"/>
                    <a:pt x="13875" y="14197"/>
                    <a:pt x="13725" y="14197"/>
                  </a:cubicBezTo>
                  <a:cubicBezTo>
                    <a:pt x="13725" y="14197"/>
                    <a:pt x="13575" y="14118"/>
                    <a:pt x="13500" y="14118"/>
                  </a:cubicBezTo>
                  <a:cubicBezTo>
                    <a:pt x="13500" y="14118"/>
                    <a:pt x="13275" y="14118"/>
                    <a:pt x="13275" y="14118"/>
                  </a:cubicBezTo>
                  <a:cubicBezTo>
                    <a:pt x="13200" y="14197"/>
                    <a:pt x="13200" y="14354"/>
                    <a:pt x="13125" y="14354"/>
                  </a:cubicBezTo>
                  <a:cubicBezTo>
                    <a:pt x="13050" y="14432"/>
                    <a:pt x="12825" y="14432"/>
                    <a:pt x="12750" y="14354"/>
                  </a:cubicBezTo>
                  <a:cubicBezTo>
                    <a:pt x="12675" y="14354"/>
                    <a:pt x="12600" y="14197"/>
                    <a:pt x="12600" y="14197"/>
                  </a:cubicBezTo>
                  <a:cubicBezTo>
                    <a:pt x="12450" y="14197"/>
                    <a:pt x="12225" y="14275"/>
                    <a:pt x="12150" y="14354"/>
                  </a:cubicBezTo>
                  <a:cubicBezTo>
                    <a:pt x="12150" y="14354"/>
                    <a:pt x="12150" y="14432"/>
                    <a:pt x="12150" y="14511"/>
                  </a:cubicBezTo>
                  <a:cubicBezTo>
                    <a:pt x="12150" y="14589"/>
                    <a:pt x="12300" y="14747"/>
                    <a:pt x="12225" y="14825"/>
                  </a:cubicBezTo>
                  <a:cubicBezTo>
                    <a:pt x="12150" y="14904"/>
                    <a:pt x="12000" y="14904"/>
                    <a:pt x="11850" y="14904"/>
                  </a:cubicBezTo>
                  <a:cubicBezTo>
                    <a:pt x="11775" y="14982"/>
                    <a:pt x="11700" y="15061"/>
                    <a:pt x="11625" y="15139"/>
                  </a:cubicBezTo>
                  <a:cubicBezTo>
                    <a:pt x="11475" y="15139"/>
                    <a:pt x="11325" y="15139"/>
                    <a:pt x="11175" y="15139"/>
                  </a:cubicBezTo>
                  <a:cubicBezTo>
                    <a:pt x="11100" y="15061"/>
                    <a:pt x="10950" y="14982"/>
                    <a:pt x="10875" y="14982"/>
                  </a:cubicBezTo>
                  <a:cubicBezTo>
                    <a:pt x="10800" y="14982"/>
                    <a:pt x="10725" y="15061"/>
                    <a:pt x="10650" y="15061"/>
                  </a:cubicBezTo>
                  <a:cubicBezTo>
                    <a:pt x="10650" y="15061"/>
                    <a:pt x="10500" y="15139"/>
                    <a:pt x="10425" y="15061"/>
                  </a:cubicBezTo>
                  <a:cubicBezTo>
                    <a:pt x="10425" y="15061"/>
                    <a:pt x="10350" y="14982"/>
                    <a:pt x="10350" y="14904"/>
                  </a:cubicBezTo>
                  <a:cubicBezTo>
                    <a:pt x="10275" y="14825"/>
                    <a:pt x="10200" y="14825"/>
                    <a:pt x="10125" y="14747"/>
                  </a:cubicBezTo>
                  <a:cubicBezTo>
                    <a:pt x="10125" y="14747"/>
                    <a:pt x="10050" y="14668"/>
                    <a:pt x="9975" y="14668"/>
                  </a:cubicBezTo>
                  <a:cubicBezTo>
                    <a:pt x="9900" y="14589"/>
                    <a:pt x="9825" y="14668"/>
                    <a:pt x="9750" y="14747"/>
                  </a:cubicBezTo>
                  <a:cubicBezTo>
                    <a:pt x="9750" y="14747"/>
                    <a:pt x="9825" y="14904"/>
                    <a:pt x="9825" y="14982"/>
                  </a:cubicBezTo>
                  <a:cubicBezTo>
                    <a:pt x="9825" y="14982"/>
                    <a:pt x="9975" y="15061"/>
                    <a:pt x="10050" y="15139"/>
                  </a:cubicBezTo>
                  <a:cubicBezTo>
                    <a:pt x="10125" y="15218"/>
                    <a:pt x="10200" y="15375"/>
                    <a:pt x="10200" y="15375"/>
                  </a:cubicBezTo>
                  <a:cubicBezTo>
                    <a:pt x="10275" y="15532"/>
                    <a:pt x="10350" y="15768"/>
                    <a:pt x="10350" y="15846"/>
                  </a:cubicBezTo>
                  <a:cubicBezTo>
                    <a:pt x="10425" y="15925"/>
                    <a:pt x="10500" y="16003"/>
                    <a:pt x="10500" y="16082"/>
                  </a:cubicBezTo>
                  <a:cubicBezTo>
                    <a:pt x="10500" y="16160"/>
                    <a:pt x="10500" y="16317"/>
                    <a:pt x="10500" y="16396"/>
                  </a:cubicBezTo>
                  <a:cubicBezTo>
                    <a:pt x="10575" y="16396"/>
                    <a:pt x="10650" y="16475"/>
                    <a:pt x="10725" y="16475"/>
                  </a:cubicBezTo>
                  <a:cubicBezTo>
                    <a:pt x="10725" y="16553"/>
                    <a:pt x="10875" y="16475"/>
                    <a:pt x="10950" y="16475"/>
                  </a:cubicBezTo>
                  <a:cubicBezTo>
                    <a:pt x="11025" y="16553"/>
                    <a:pt x="11100" y="16632"/>
                    <a:pt x="11100" y="16710"/>
                  </a:cubicBezTo>
                  <a:cubicBezTo>
                    <a:pt x="11100" y="16789"/>
                    <a:pt x="11175" y="16946"/>
                    <a:pt x="11100" y="16946"/>
                  </a:cubicBezTo>
                  <a:cubicBezTo>
                    <a:pt x="11100" y="17024"/>
                    <a:pt x="10950" y="17103"/>
                    <a:pt x="10950" y="17103"/>
                  </a:cubicBezTo>
                  <a:cubicBezTo>
                    <a:pt x="10950" y="17260"/>
                    <a:pt x="11025" y="17417"/>
                    <a:pt x="11025" y="17417"/>
                  </a:cubicBezTo>
                  <a:cubicBezTo>
                    <a:pt x="11025" y="17417"/>
                    <a:pt x="11250" y="17496"/>
                    <a:pt x="11250" y="17496"/>
                  </a:cubicBezTo>
                  <a:cubicBezTo>
                    <a:pt x="11325" y="17574"/>
                    <a:pt x="11325" y="17731"/>
                    <a:pt x="11325" y="17810"/>
                  </a:cubicBezTo>
                  <a:cubicBezTo>
                    <a:pt x="11400" y="17888"/>
                    <a:pt x="11475" y="17967"/>
                    <a:pt x="11475" y="18045"/>
                  </a:cubicBezTo>
                  <a:cubicBezTo>
                    <a:pt x="11475" y="18124"/>
                    <a:pt x="11475" y="18281"/>
                    <a:pt x="11475" y="18360"/>
                  </a:cubicBezTo>
                  <a:cubicBezTo>
                    <a:pt x="11475" y="18438"/>
                    <a:pt x="11475" y="18674"/>
                    <a:pt x="11475" y="18752"/>
                  </a:cubicBezTo>
                  <a:cubicBezTo>
                    <a:pt x="11475" y="18752"/>
                    <a:pt x="11625" y="18831"/>
                    <a:pt x="11625" y="18909"/>
                  </a:cubicBezTo>
                  <a:cubicBezTo>
                    <a:pt x="11700" y="18988"/>
                    <a:pt x="11700" y="19145"/>
                    <a:pt x="11625" y="19224"/>
                  </a:cubicBezTo>
                  <a:cubicBezTo>
                    <a:pt x="11625" y="19302"/>
                    <a:pt x="11475" y="19459"/>
                    <a:pt x="11475" y="19459"/>
                  </a:cubicBezTo>
                  <a:cubicBezTo>
                    <a:pt x="11400" y="19538"/>
                    <a:pt x="11400" y="19616"/>
                    <a:pt x="11475" y="19773"/>
                  </a:cubicBezTo>
                  <a:cubicBezTo>
                    <a:pt x="11475" y="19852"/>
                    <a:pt x="11550" y="19931"/>
                    <a:pt x="11625" y="20009"/>
                  </a:cubicBezTo>
                  <a:cubicBezTo>
                    <a:pt x="11625" y="20088"/>
                    <a:pt x="11625" y="20245"/>
                    <a:pt x="11625" y="20323"/>
                  </a:cubicBezTo>
                  <a:cubicBezTo>
                    <a:pt x="11550" y="20323"/>
                    <a:pt x="11400" y="20323"/>
                    <a:pt x="11400" y="20402"/>
                  </a:cubicBezTo>
                  <a:cubicBezTo>
                    <a:pt x="11400" y="20480"/>
                    <a:pt x="11400" y="20637"/>
                    <a:pt x="11400" y="20637"/>
                  </a:cubicBezTo>
                  <a:cubicBezTo>
                    <a:pt x="11475" y="20716"/>
                    <a:pt x="11550" y="20795"/>
                    <a:pt x="11550" y="20795"/>
                  </a:cubicBezTo>
                  <a:cubicBezTo>
                    <a:pt x="11625" y="20795"/>
                    <a:pt x="11700" y="20716"/>
                    <a:pt x="11775" y="20716"/>
                  </a:cubicBezTo>
                  <a:cubicBezTo>
                    <a:pt x="11775" y="20716"/>
                    <a:pt x="11925" y="20795"/>
                    <a:pt x="11925" y="20873"/>
                  </a:cubicBezTo>
                  <a:cubicBezTo>
                    <a:pt x="11925" y="20873"/>
                    <a:pt x="12000" y="21030"/>
                    <a:pt x="12000" y="21109"/>
                  </a:cubicBezTo>
                  <a:cubicBezTo>
                    <a:pt x="12000" y="21109"/>
                    <a:pt x="11850" y="21187"/>
                    <a:pt x="11775" y="21266"/>
                  </a:cubicBezTo>
                  <a:cubicBezTo>
                    <a:pt x="11700" y="21266"/>
                    <a:pt x="11625" y="21266"/>
                    <a:pt x="11550" y="21266"/>
                  </a:cubicBezTo>
                  <a:cubicBezTo>
                    <a:pt x="11475" y="21266"/>
                    <a:pt x="11400" y="21423"/>
                    <a:pt x="11400" y="21423"/>
                  </a:cubicBezTo>
                  <a:cubicBezTo>
                    <a:pt x="11250" y="21501"/>
                    <a:pt x="11025" y="21423"/>
                    <a:pt x="10950" y="21423"/>
                  </a:cubicBezTo>
                  <a:cubicBezTo>
                    <a:pt x="10875" y="21501"/>
                    <a:pt x="10800" y="21580"/>
                    <a:pt x="10725" y="21580"/>
                  </a:cubicBezTo>
                  <a:cubicBezTo>
                    <a:pt x="10650" y="21580"/>
                    <a:pt x="10575" y="21580"/>
                    <a:pt x="10500" y="21580"/>
                  </a:cubicBezTo>
                  <a:cubicBezTo>
                    <a:pt x="10425" y="21580"/>
                    <a:pt x="10425" y="21423"/>
                    <a:pt x="10350" y="21423"/>
                  </a:cubicBezTo>
                  <a:cubicBezTo>
                    <a:pt x="10275" y="21423"/>
                    <a:pt x="10200" y="21423"/>
                    <a:pt x="10125" y="21423"/>
                  </a:cubicBezTo>
                  <a:cubicBezTo>
                    <a:pt x="10125" y="21423"/>
                    <a:pt x="9975" y="21344"/>
                    <a:pt x="9900" y="21344"/>
                  </a:cubicBezTo>
                  <a:cubicBezTo>
                    <a:pt x="9825" y="21344"/>
                    <a:pt x="9750" y="21344"/>
                    <a:pt x="9675" y="21344"/>
                  </a:cubicBezTo>
                  <a:cubicBezTo>
                    <a:pt x="9675" y="21344"/>
                    <a:pt x="9600" y="21423"/>
                    <a:pt x="9600" y="21423"/>
                  </a:cubicBezTo>
                  <a:cubicBezTo>
                    <a:pt x="9525" y="21423"/>
                    <a:pt x="9525" y="21501"/>
                    <a:pt x="9450" y="21501"/>
                  </a:cubicBezTo>
                  <a:cubicBezTo>
                    <a:pt x="9375" y="21501"/>
                    <a:pt x="9375" y="21344"/>
                    <a:pt x="9300" y="21266"/>
                  </a:cubicBezTo>
                  <a:cubicBezTo>
                    <a:pt x="9225" y="21266"/>
                    <a:pt x="9150" y="21187"/>
                    <a:pt x="9075" y="21109"/>
                  </a:cubicBezTo>
                  <a:cubicBezTo>
                    <a:pt x="9000" y="21109"/>
                    <a:pt x="8775" y="21109"/>
                    <a:pt x="8700" y="21187"/>
                  </a:cubicBezTo>
                  <a:cubicBezTo>
                    <a:pt x="8625" y="21187"/>
                    <a:pt x="8550" y="21266"/>
                    <a:pt x="8475" y="21344"/>
                  </a:cubicBezTo>
                  <a:cubicBezTo>
                    <a:pt x="8475" y="21344"/>
                    <a:pt x="8475" y="21423"/>
                    <a:pt x="8400" y="21423"/>
                  </a:cubicBezTo>
                  <a:cubicBezTo>
                    <a:pt x="8400" y="21423"/>
                    <a:pt x="8400" y="21344"/>
                    <a:pt x="8400" y="21344"/>
                  </a:cubicBezTo>
                  <a:cubicBezTo>
                    <a:pt x="8325" y="21344"/>
                    <a:pt x="8250" y="21266"/>
                    <a:pt x="8250" y="21266"/>
                  </a:cubicBezTo>
                  <a:cubicBezTo>
                    <a:pt x="8175" y="21266"/>
                    <a:pt x="8025" y="21266"/>
                    <a:pt x="7950" y="21266"/>
                  </a:cubicBezTo>
                  <a:cubicBezTo>
                    <a:pt x="7950" y="21266"/>
                    <a:pt x="7800" y="21344"/>
                    <a:pt x="7800" y="21344"/>
                  </a:cubicBezTo>
                  <a:cubicBezTo>
                    <a:pt x="7725" y="21423"/>
                    <a:pt x="7800" y="21501"/>
                    <a:pt x="7725" y="21580"/>
                  </a:cubicBezTo>
                  <a:cubicBezTo>
                    <a:pt x="7650" y="21580"/>
                    <a:pt x="7575" y="21580"/>
                    <a:pt x="7500" y="21580"/>
                  </a:cubicBezTo>
                  <a:cubicBezTo>
                    <a:pt x="7500" y="21580"/>
                    <a:pt x="7425" y="21501"/>
                    <a:pt x="7425" y="21501"/>
                  </a:cubicBezTo>
                  <a:cubicBezTo>
                    <a:pt x="7350" y="21423"/>
                    <a:pt x="7425" y="21344"/>
                    <a:pt x="7350" y="21344"/>
                  </a:cubicBezTo>
                  <a:cubicBezTo>
                    <a:pt x="7350" y="21266"/>
                    <a:pt x="7125" y="21266"/>
                    <a:pt x="7125" y="21187"/>
                  </a:cubicBezTo>
                  <a:cubicBezTo>
                    <a:pt x="7050" y="21187"/>
                    <a:pt x="7050" y="21109"/>
                    <a:pt x="7050" y="21109"/>
                  </a:cubicBezTo>
                  <a:cubicBezTo>
                    <a:pt x="6975" y="21030"/>
                    <a:pt x="6900" y="20952"/>
                    <a:pt x="6825" y="20952"/>
                  </a:cubicBezTo>
                  <a:cubicBezTo>
                    <a:pt x="6750" y="20952"/>
                    <a:pt x="6675" y="20952"/>
                    <a:pt x="6675" y="21030"/>
                  </a:cubicBezTo>
                  <a:cubicBezTo>
                    <a:pt x="6600" y="21030"/>
                    <a:pt x="6450" y="21030"/>
                    <a:pt x="6375" y="21030"/>
                  </a:cubicBezTo>
                  <a:cubicBezTo>
                    <a:pt x="6375" y="21030"/>
                    <a:pt x="6300" y="20952"/>
                    <a:pt x="6225" y="20873"/>
                  </a:cubicBezTo>
                  <a:cubicBezTo>
                    <a:pt x="6225" y="20873"/>
                    <a:pt x="6225" y="20716"/>
                    <a:pt x="6225" y="20716"/>
                  </a:cubicBezTo>
                  <a:cubicBezTo>
                    <a:pt x="6225" y="20716"/>
                    <a:pt x="6150" y="20637"/>
                    <a:pt x="6150" y="20559"/>
                  </a:cubicBezTo>
                  <a:cubicBezTo>
                    <a:pt x="6150" y="20480"/>
                    <a:pt x="6150" y="20323"/>
                    <a:pt x="6075" y="20323"/>
                  </a:cubicBezTo>
                  <a:cubicBezTo>
                    <a:pt x="6075" y="20245"/>
                    <a:pt x="6000" y="20166"/>
                    <a:pt x="5925" y="20166"/>
                  </a:cubicBezTo>
                  <a:cubicBezTo>
                    <a:pt x="5850" y="20166"/>
                    <a:pt x="5775" y="20166"/>
                    <a:pt x="5700" y="20166"/>
                  </a:cubicBezTo>
                  <a:cubicBezTo>
                    <a:pt x="5625" y="20166"/>
                    <a:pt x="5550" y="20166"/>
                    <a:pt x="5550" y="20166"/>
                  </a:cubicBezTo>
                  <a:cubicBezTo>
                    <a:pt x="5400" y="20166"/>
                    <a:pt x="5175" y="20166"/>
                    <a:pt x="5175" y="20088"/>
                  </a:cubicBezTo>
                  <a:cubicBezTo>
                    <a:pt x="5100" y="20088"/>
                    <a:pt x="5100" y="20009"/>
                    <a:pt x="5100" y="19931"/>
                  </a:cubicBezTo>
                  <a:cubicBezTo>
                    <a:pt x="5025" y="19852"/>
                    <a:pt x="4800" y="19852"/>
                    <a:pt x="4725" y="19773"/>
                  </a:cubicBezTo>
                  <a:cubicBezTo>
                    <a:pt x="4725" y="19773"/>
                    <a:pt x="4650" y="19616"/>
                    <a:pt x="4650" y="19538"/>
                  </a:cubicBezTo>
                  <a:cubicBezTo>
                    <a:pt x="4575" y="19538"/>
                    <a:pt x="4500" y="19459"/>
                    <a:pt x="4500" y="19459"/>
                  </a:cubicBezTo>
                  <a:cubicBezTo>
                    <a:pt x="4425" y="19459"/>
                    <a:pt x="4350" y="19459"/>
                    <a:pt x="4275" y="19459"/>
                  </a:cubicBezTo>
                  <a:cubicBezTo>
                    <a:pt x="4200" y="19459"/>
                    <a:pt x="4200" y="19302"/>
                    <a:pt x="4125" y="19302"/>
                  </a:cubicBezTo>
                  <a:cubicBezTo>
                    <a:pt x="4125" y="19224"/>
                    <a:pt x="4050" y="19067"/>
                    <a:pt x="4050" y="18988"/>
                  </a:cubicBezTo>
                  <a:cubicBezTo>
                    <a:pt x="3975" y="18909"/>
                    <a:pt x="3975" y="18752"/>
                    <a:pt x="3975" y="18674"/>
                  </a:cubicBezTo>
                  <a:cubicBezTo>
                    <a:pt x="3900" y="18595"/>
                    <a:pt x="3975" y="18517"/>
                    <a:pt x="3975" y="18360"/>
                  </a:cubicBezTo>
                  <a:cubicBezTo>
                    <a:pt x="3975" y="18281"/>
                    <a:pt x="3900" y="18124"/>
                    <a:pt x="3900" y="18045"/>
                  </a:cubicBezTo>
                  <a:cubicBezTo>
                    <a:pt x="3825" y="17967"/>
                    <a:pt x="3675" y="17967"/>
                    <a:pt x="3675" y="17888"/>
                  </a:cubicBezTo>
                  <a:cubicBezTo>
                    <a:pt x="3600" y="17810"/>
                    <a:pt x="3525" y="17574"/>
                    <a:pt x="3450" y="17496"/>
                  </a:cubicBezTo>
                  <a:cubicBezTo>
                    <a:pt x="3450" y="17496"/>
                    <a:pt x="3300" y="17417"/>
                    <a:pt x="3300" y="17339"/>
                  </a:cubicBezTo>
                  <a:cubicBezTo>
                    <a:pt x="3225" y="17260"/>
                    <a:pt x="3150" y="17181"/>
                    <a:pt x="3075" y="17103"/>
                  </a:cubicBezTo>
                  <a:cubicBezTo>
                    <a:pt x="3075" y="17024"/>
                    <a:pt x="3075" y="16867"/>
                    <a:pt x="3000" y="16789"/>
                  </a:cubicBezTo>
                  <a:cubicBezTo>
                    <a:pt x="3000" y="16789"/>
                    <a:pt x="2925" y="16710"/>
                    <a:pt x="2850" y="16632"/>
                  </a:cubicBezTo>
                  <a:cubicBezTo>
                    <a:pt x="2775" y="16632"/>
                    <a:pt x="2700" y="16553"/>
                    <a:pt x="2625" y="16553"/>
                  </a:cubicBezTo>
                  <a:cubicBezTo>
                    <a:pt x="2625" y="16553"/>
                    <a:pt x="2475" y="16396"/>
                    <a:pt x="2475" y="16396"/>
                  </a:cubicBezTo>
                  <a:cubicBezTo>
                    <a:pt x="2400" y="16317"/>
                    <a:pt x="2325" y="16160"/>
                    <a:pt x="2250" y="16082"/>
                  </a:cubicBezTo>
                  <a:cubicBezTo>
                    <a:pt x="2250" y="16082"/>
                    <a:pt x="2250" y="15846"/>
                    <a:pt x="2250" y="15768"/>
                  </a:cubicBezTo>
                  <a:cubicBezTo>
                    <a:pt x="2250" y="15689"/>
                    <a:pt x="2325" y="15611"/>
                    <a:pt x="2325" y="15532"/>
                  </a:cubicBezTo>
                  <a:cubicBezTo>
                    <a:pt x="2325" y="15453"/>
                    <a:pt x="2325" y="15296"/>
                    <a:pt x="2400" y="15218"/>
                  </a:cubicBezTo>
                  <a:cubicBezTo>
                    <a:pt x="2400" y="15218"/>
                    <a:pt x="2550" y="15139"/>
                    <a:pt x="2550" y="15139"/>
                  </a:cubicBezTo>
                  <a:cubicBezTo>
                    <a:pt x="2625" y="15061"/>
                    <a:pt x="2775" y="15061"/>
                    <a:pt x="2775" y="14982"/>
                  </a:cubicBezTo>
                  <a:cubicBezTo>
                    <a:pt x="2850" y="14982"/>
                    <a:pt x="2850" y="14904"/>
                    <a:pt x="2850" y="14825"/>
                  </a:cubicBezTo>
                  <a:cubicBezTo>
                    <a:pt x="2850" y="14747"/>
                    <a:pt x="2850" y="14589"/>
                    <a:pt x="2850" y="14589"/>
                  </a:cubicBezTo>
                  <a:cubicBezTo>
                    <a:pt x="2850" y="14511"/>
                    <a:pt x="3000" y="14432"/>
                    <a:pt x="3000" y="14432"/>
                  </a:cubicBezTo>
                  <a:cubicBezTo>
                    <a:pt x="3000" y="14354"/>
                    <a:pt x="3075" y="14275"/>
                    <a:pt x="3150" y="14275"/>
                  </a:cubicBezTo>
                  <a:cubicBezTo>
                    <a:pt x="3150" y="14197"/>
                    <a:pt x="3150" y="14118"/>
                    <a:pt x="3150" y="14040"/>
                  </a:cubicBezTo>
                  <a:cubicBezTo>
                    <a:pt x="3225" y="14040"/>
                    <a:pt x="3225" y="13883"/>
                    <a:pt x="3150" y="13804"/>
                  </a:cubicBezTo>
                  <a:cubicBezTo>
                    <a:pt x="3075" y="13725"/>
                    <a:pt x="3000" y="13568"/>
                    <a:pt x="2925" y="13568"/>
                  </a:cubicBezTo>
                  <a:cubicBezTo>
                    <a:pt x="2775" y="13490"/>
                    <a:pt x="2625" y="13254"/>
                    <a:pt x="2550" y="13254"/>
                  </a:cubicBezTo>
                  <a:cubicBezTo>
                    <a:pt x="2475" y="13254"/>
                    <a:pt x="2325" y="13333"/>
                    <a:pt x="2325" y="13333"/>
                  </a:cubicBezTo>
                  <a:cubicBezTo>
                    <a:pt x="2175" y="13333"/>
                    <a:pt x="1950" y="13333"/>
                    <a:pt x="1875" y="13254"/>
                  </a:cubicBezTo>
                  <a:cubicBezTo>
                    <a:pt x="1875" y="13176"/>
                    <a:pt x="1800" y="13097"/>
                    <a:pt x="1800" y="13019"/>
                  </a:cubicBezTo>
                  <a:cubicBezTo>
                    <a:pt x="1725" y="13019"/>
                    <a:pt x="1800" y="12861"/>
                    <a:pt x="1800" y="12861"/>
                  </a:cubicBezTo>
                  <a:cubicBezTo>
                    <a:pt x="1875" y="12783"/>
                    <a:pt x="2100" y="12861"/>
                    <a:pt x="2175" y="12861"/>
                  </a:cubicBezTo>
                  <a:cubicBezTo>
                    <a:pt x="2250" y="12783"/>
                    <a:pt x="2250" y="12626"/>
                    <a:pt x="2250" y="12547"/>
                  </a:cubicBezTo>
                  <a:cubicBezTo>
                    <a:pt x="2250" y="12547"/>
                    <a:pt x="2250" y="12390"/>
                    <a:pt x="2250" y="12312"/>
                  </a:cubicBezTo>
                  <a:cubicBezTo>
                    <a:pt x="2250" y="12233"/>
                    <a:pt x="2175" y="11997"/>
                    <a:pt x="2175" y="11919"/>
                  </a:cubicBezTo>
                  <a:cubicBezTo>
                    <a:pt x="2175" y="11840"/>
                    <a:pt x="2325" y="11840"/>
                    <a:pt x="2325" y="11762"/>
                  </a:cubicBezTo>
                  <a:cubicBezTo>
                    <a:pt x="2475" y="11762"/>
                    <a:pt x="2775" y="11683"/>
                    <a:pt x="2925" y="11683"/>
                  </a:cubicBezTo>
                  <a:cubicBezTo>
                    <a:pt x="3000" y="11683"/>
                    <a:pt x="3300" y="11683"/>
                    <a:pt x="3450" y="11762"/>
                  </a:cubicBezTo>
                  <a:cubicBezTo>
                    <a:pt x="3450" y="11762"/>
                    <a:pt x="3450" y="11919"/>
                    <a:pt x="3525" y="11997"/>
                  </a:cubicBezTo>
                  <a:cubicBezTo>
                    <a:pt x="3600" y="11997"/>
                    <a:pt x="3675" y="11997"/>
                    <a:pt x="3750" y="11997"/>
                  </a:cubicBezTo>
                  <a:cubicBezTo>
                    <a:pt x="3825" y="11997"/>
                    <a:pt x="4050" y="12233"/>
                    <a:pt x="4125" y="12312"/>
                  </a:cubicBezTo>
                  <a:cubicBezTo>
                    <a:pt x="4200" y="12312"/>
                    <a:pt x="4275" y="12469"/>
                    <a:pt x="4350" y="12469"/>
                  </a:cubicBezTo>
                  <a:cubicBezTo>
                    <a:pt x="4425" y="12547"/>
                    <a:pt x="4725" y="12626"/>
                    <a:pt x="4800" y="12626"/>
                  </a:cubicBezTo>
                  <a:cubicBezTo>
                    <a:pt x="4875" y="12626"/>
                    <a:pt x="4950" y="12626"/>
                    <a:pt x="4950" y="12547"/>
                  </a:cubicBezTo>
                  <a:cubicBezTo>
                    <a:pt x="5025" y="12547"/>
                    <a:pt x="4875" y="12390"/>
                    <a:pt x="4800" y="12390"/>
                  </a:cubicBezTo>
                  <a:cubicBezTo>
                    <a:pt x="4800" y="12390"/>
                    <a:pt x="4650" y="12390"/>
                    <a:pt x="4650" y="12390"/>
                  </a:cubicBezTo>
                  <a:cubicBezTo>
                    <a:pt x="4575" y="12390"/>
                    <a:pt x="4575" y="12233"/>
                    <a:pt x="4575" y="12233"/>
                  </a:cubicBezTo>
                  <a:cubicBezTo>
                    <a:pt x="4500" y="12076"/>
                    <a:pt x="4350" y="11997"/>
                    <a:pt x="4350" y="11997"/>
                  </a:cubicBezTo>
                  <a:cubicBezTo>
                    <a:pt x="4275" y="11919"/>
                    <a:pt x="4200" y="11840"/>
                    <a:pt x="4125" y="11840"/>
                  </a:cubicBezTo>
                  <a:cubicBezTo>
                    <a:pt x="4050" y="11762"/>
                    <a:pt x="3975" y="11683"/>
                    <a:pt x="3975" y="11683"/>
                  </a:cubicBezTo>
                  <a:cubicBezTo>
                    <a:pt x="3900" y="11605"/>
                    <a:pt x="3750" y="11683"/>
                    <a:pt x="3750" y="11683"/>
                  </a:cubicBezTo>
                  <a:cubicBezTo>
                    <a:pt x="3675" y="11683"/>
                    <a:pt x="3600" y="11605"/>
                    <a:pt x="3600" y="11526"/>
                  </a:cubicBezTo>
                  <a:cubicBezTo>
                    <a:pt x="3450" y="11448"/>
                    <a:pt x="3075" y="11291"/>
                    <a:pt x="2925" y="11291"/>
                  </a:cubicBezTo>
                  <a:cubicBezTo>
                    <a:pt x="2850" y="11291"/>
                    <a:pt x="2775" y="11448"/>
                    <a:pt x="2775" y="11448"/>
                  </a:cubicBezTo>
                  <a:cubicBezTo>
                    <a:pt x="2700" y="11448"/>
                    <a:pt x="2625" y="11448"/>
                    <a:pt x="2550" y="11448"/>
                  </a:cubicBezTo>
                  <a:cubicBezTo>
                    <a:pt x="2475" y="11448"/>
                    <a:pt x="2400" y="11448"/>
                    <a:pt x="2325" y="11448"/>
                  </a:cubicBezTo>
                  <a:cubicBezTo>
                    <a:pt x="2250" y="11448"/>
                    <a:pt x="2100" y="11605"/>
                    <a:pt x="2025" y="11605"/>
                  </a:cubicBezTo>
                  <a:cubicBezTo>
                    <a:pt x="1950" y="11683"/>
                    <a:pt x="1875" y="11762"/>
                    <a:pt x="1875" y="11762"/>
                  </a:cubicBezTo>
                  <a:cubicBezTo>
                    <a:pt x="1800" y="11840"/>
                    <a:pt x="1725" y="11919"/>
                    <a:pt x="1650" y="11997"/>
                  </a:cubicBezTo>
                  <a:cubicBezTo>
                    <a:pt x="1500" y="11997"/>
                    <a:pt x="1200" y="11997"/>
                    <a:pt x="1200" y="11997"/>
                  </a:cubicBezTo>
                  <a:cubicBezTo>
                    <a:pt x="1200" y="11919"/>
                    <a:pt x="1125" y="11762"/>
                    <a:pt x="1125" y="11762"/>
                  </a:cubicBezTo>
                  <a:cubicBezTo>
                    <a:pt x="1050" y="11683"/>
                    <a:pt x="975" y="11605"/>
                    <a:pt x="825" y="11605"/>
                  </a:cubicBezTo>
                  <a:cubicBezTo>
                    <a:pt x="825" y="11605"/>
                    <a:pt x="750" y="11683"/>
                    <a:pt x="675" y="11683"/>
                  </a:cubicBezTo>
                  <a:cubicBezTo>
                    <a:pt x="600" y="11762"/>
                    <a:pt x="375" y="11762"/>
                    <a:pt x="300" y="11683"/>
                  </a:cubicBezTo>
                  <a:cubicBezTo>
                    <a:pt x="225" y="11683"/>
                    <a:pt x="150" y="11605"/>
                    <a:pt x="75" y="11605"/>
                  </a:cubicBezTo>
                  <a:cubicBezTo>
                    <a:pt x="75" y="11526"/>
                    <a:pt x="0" y="11448"/>
                    <a:pt x="75" y="11448"/>
                  </a:cubicBezTo>
                  <a:cubicBezTo>
                    <a:pt x="75" y="11369"/>
                    <a:pt x="150" y="11369"/>
                    <a:pt x="150" y="11369"/>
                  </a:cubicBezTo>
                  <a:cubicBezTo>
                    <a:pt x="225" y="11369"/>
                    <a:pt x="300" y="11448"/>
                    <a:pt x="300" y="11448"/>
                  </a:cubicBezTo>
                  <a:cubicBezTo>
                    <a:pt x="375" y="11448"/>
                    <a:pt x="450" y="11526"/>
                    <a:pt x="525" y="11448"/>
                  </a:cubicBezTo>
                  <a:cubicBezTo>
                    <a:pt x="525" y="11448"/>
                    <a:pt x="600" y="11291"/>
                    <a:pt x="525" y="11291"/>
                  </a:cubicBezTo>
                  <a:cubicBezTo>
                    <a:pt x="525" y="11212"/>
                    <a:pt x="375" y="11212"/>
                    <a:pt x="300" y="11133"/>
                  </a:cubicBezTo>
                  <a:cubicBezTo>
                    <a:pt x="300" y="11133"/>
                    <a:pt x="225" y="11055"/>
                    <a:pt x="225" y="10976"/>
                  </a:cubicBezTo>
                  <a:cubicBezTo>
                    <a:pt x="150" y="10898"/>
                    <a:pt x="0" y="10741"/>
                    <a:pt x="0" y="10662"/>
                  </a:cubicBezTo>
                  <a:cubicBezTo>
                    <a:pt x="0" y="10584"/>
                    <a:pt x="150" y="10427"/>
                    <a:pt x="225" y="10427"/>
                  </a:cubicBezTo>
                  <a:cubicBezTo>
                    <a:pt x="300" y="10427"/>
                    <a:pt x="375" y="10348"/>
                    <a:pt x="450" y="10348"/>
                  </a:cubicBezTo>
                  <a:cubicBezTo>
                    <a:pt x="525" y="10348"/>
                    <a:pt x="675" y="10505"/>
                    <a:pt x="750" y="10427"/>
                  </a:cubicBezTo>
                  <a:cubicBezTo>
                    <a:pt x="825" y="10427"/>
                    <a:pt x="825" y="10427"/>
                    <a:pt x="825" y="10348"/>
                  </a:cubicBezTo>
                  <a:cubicBezTo>
                    <a:pt x="900" y="10269"/>
                    <a:pt x="975" y="10112"/>
                    <a:pt x="825" y="10034"/>
                  </a:cubicBezTo>
                  <a:cubicBezTo>
                    <a:pt x="825" y="10034"/>
                    <a:pt x="825" y="10034"/>
                    <a:pt x="825" y="10034"/>
                  </a:cubicBezTo>
                  <a:cubicBezTo>
                    <a:pt x="900" y="10034"/>
                    <a:pt x="975" y="10034"/>
                    <a:pt x="975" y="9955"/>
                  </a:cubicBezTo>
                  <a:cubicBezTo>
                    <a:pt x="1050" y="9955"/>
                    <a:pt x="1200" y="10112"/>
                    <a:pt x="1200" y="10034"/>
                  </a:cubicBezTo>
                  <a:cubicBezTo>
                    <a:pt x="1275" y="10034"/>
                    <a:pt x="1350" y="9877"/>
                    <a:pt x="1425" y="9798"/>
                  </a:cubicBezTo>
                  <a:cubicBezTo>
                    <a:pt x="1425" y="9798"/>
                    <a:pt x="1500" y="9563"/>
                    <a:pt x="1575" y="9563"/>
                  </a:cubicBezTo>
                  <a:cubicBezTo>
                    <a:pt x="1650" y="9563"/>
                    <a:pt x="1800" y="9563"/>
                    <a:pt x="1875" y="9563"/>
                  </a:cubicBezTo>
                  <a:cubicBezTo>
                    <a:pt x="1875" y="9563"/>
                    <a:pt x="2100" y="9641"/>
                    <a:pt x="2100" y="9720"/>
                  </a:cubicBezTo>
                  <a:cubicBezTo>
                    <a:pt x="2100" y="9720"/>
                    <a:pt x="2100" y="9877"/>
                    <a:pt x="2100" y="9955"/>
                  </a:cubicBezTo>
                  <a:cubicBezTo>
                    <a:pt x="2175" y="9955"/>
                    <a:pt x="2325" y="9877"/>
                    <a:pt x="2400" y="9798"/>
                  </a:cubicBezTo>
                  <a:cubicBezTo>
                    <a:pt x="2475" y="9720"/>
                    <a:pt x="2400" y="9563"/>
                    <a:pt x="2475" y="9484"/>
                  </a:cubicBezTo>
                  <a:cubicBezTo>
                    <a:pt x="2550" y="9484"/>
                    <a:pt x="2700" y="9484"/>
                    <a:pt x="2700" y="9405"/>
                  </a:cubicBezTo>
                  <a:cubicBezTo>
                    <a:pt x="2775" y="9405"/>
                    <a:pt x="2700" y="9170"/>
                    <a:pt x="2700" y="9091"/>
                  </a:cubicBezTo>
                  <a:cubicBezTo>
                    <a:pt x="2700" y="9091"/>
                    <a:pt x="2700" y="8934"/>
                    <a:pt x="2700" y="8856"/>
                  </a:cubicBezTo>
                  <a:cubicBezTo>
                    <a:pt x="2775" y="8777"/>
                    <a:pt x="2850" y="8699"/>
                    <a:pt x="2925" y="8620"/>
                  </a:cubicBezTo>
                  <a:cubicBezTo>
                    <a:pt x="3000" y="8541"/>
                    <a:pt x="3000" y="8306"/>
                    <a:pt x="3075" y="8227"/>
                  </a:cubicBezTo>
                  <a:cubicBezTo>
                    <a:pt x="3075" y="8149"/>
                    <a:pt x="3225" y="8070"/>
                    <a:pt x="3300" y="8070"/>
                  </a:cubicBezTo>
                  <a:cubicBezTo>
                    <a:pt x="3375" y="7992"/>
                    <a:pt x="3525" y="8070"/>
                    <a:pt x="3600" y="8070"/>
                  </a:cubicBezTo>
                  <a:cubicBezTo>
                    <a:pt x="3675" y="8070"/>
                    <a:pt x="3825" y="8070"/>
                    <a:pt x="3900" y="8070"/>
                  </a:cubicBezTo>
                  <a:cubicBezTo>
                    <a:pt x="3975" y="8070"/>
                    <a:pt x="4050" y="7913"/>
                    <a:pt x="4125" y="7913"/>
                  </a:cubicBezTo>
                  <a:cubicBezTo>
                    <a:pt x="4200" y="7913"/>
                    <a:pt x="4350" y="7835"/>
                    <a:pt x="4350" y="7835"/>
                  </a:cubicBezTo>
                  <a:cubicBezTo>
                    <a:pt x="4500" y="7913"/>
                    <a:pt x="4650" y="7992"/>
                    <a:pt x="4725" y="7992"/>
                  </a:cubicBezTo>
                  <a:cubicBezTo>
                    <a:pt x="4800" y="7992"/>
                    <a:pt x="4950" y="7913"/>
                    <a:pt x="5100" y="7913"/>
                  </a:cubicBezTo>
                  <a:cubicBezTo>
                    <a:pt x="5175" y="7913"/>
                    <a:pt x="5250" y="7992"/>
                    <a:pt x="5325" y="7992"/>
                  </a:cubicBezTo>
                  <a:cubicBezTo>
                    <a:pt x="5475" y="7992"/>
                    <a:pt x="5700" y="7913"/>
                    <a:pt x="5775" y="7835"/>
                  </a:cubicBezTo>
                  <a:cubicBezTo>
                    <a:pt x="5850" y="7756"/>
                    <a:pt x="5775" y="7520"/>
                    <a:pt x="5775" y="7442"/>
                  </a:cubicBezTo>
                  <a:cubicBezTo>
                    <a:pt x="5850" y="7363"/>
                    <a:pt x="6000" y="7285"/>
                    <a:pt x="6075" y="7285"/>
                  </a:cubicBezTo>
                  <a:cubicBezTo>
                    <a:pt x="6150" y="7206"/>
                    <a:pt x="6300" y="7128"/>
                    <a:pt x="6375" y="7049"/>
                  </a:cubicBezTo>
                  <a:cubicBezTo>
                    <a:pt x="6450" y="6971"/>
                    <a:pt x="6525" y="7049"/>
                    <a:pt x="6600" y="6971"/>
                  </a:cubicBezTo>
                  <a:cubicBezTo>
                    <a:pt x="6750" y="6971"/>
                    <a:pt x="6825" y="6813"/>
                    <a:pt x="6900" y="6813"/>
                  </a:cubicBezTo>
                  <a:cubicBezTo>
                    <a:pt x="6975" y="6813"/>
                    <a:pt x="7125" y="6813"/>
                    <a:pt x="7200" y="6813"/>
                  </a:cubicBezTo>
                  <a:cubicBezTo>
                    <a:pt x="7275" y="6813"/>
                    <a:pt x="7425" y="6892"/>
                    <a:pt x="7425" y="6892"/>
                  </a:cubicBezTo>
                  <a:cubicBezTo>
                    <a:pt x="7500" y="6971"/>
                    <a:pt x="7575" y="7206"/>
                    <a:pt x="7575" y="7206"/>
                  </a:cubicBezTo>
                  <a:cubicBezTo>
                    <a:pt x="7650" y="7285"/>
                    <a:pt x="7875" y="7285"/>
                    <a:pt x="7950" y="7285"/>
                  </a:cubicBezTo>
                  <a:cubicBezTo>
                    <a:pt x="8100" y="7206"/>
                    <a:pt x="8250" y="6971"/>
                    <a:pt x="8325" y="6892"/>
                  </a:cubicBezTo>
                  <a:cubicBezTo>
                    <a:pt x="8400" y="6813"/>
                    <a:pt x="8400" y="6656"/>
                    <a:pt x="8400" y="6499"/>
                  </a:cubicBezTo>
                  <a:cubicBezTo>
                    <a:pt x="8400" y="6421"/>
                    <a:pt x="8400" y="6185"/>
                    <a:pt x="8400" y="6107"/>
                  </a:cubicBezTo>
                  <a:cubicBezTo>
                    <a:pt x="8475" y="6028"/>
                    <a:pt x="8625" y="5949"/>
                    <a:pt x="8700" y="5871"/>
                  </a:cubicBezTo>
                  <a:cubicBezTo>
                    <a:pt x="8700" y="5792"/>
                    <a:pt x="8625" y="5557"/>
                    <a:pt x="8700" y="5478"/>
                  </a:cubicBezTo>
                  <a:cubicBezTo>
                    <a:pt x="8700" y="5400"/>
                    <a:pt x="8850" y="5400"/>
                    <a:pt x="8925" y="5321"/>
                  </a:cubicBezTo>
                  <a:cubicBezTo>
                    <a:pt x="9075" y="5321"/>
                    <a:pt x="9300" y="5400"/>
                    <a:pt x="9450" y="5321"/>
                  </a:cubicBezTo>
                  <a:cubicBezTo>
                    <a:pt x="9450" y="5321"/>
                    <a:pt x="9450" y="5164"/>
                    <a:pt x="9525" y="5085"/>
                  </a:cubicBezTo>
                  <a:cubicBezTo>
                    <a:pt x="9525" y="5007"/>
                    <a:pt x="9600" y="4771"/>
                    <a:pt x="9600" y="4693"/>
                  </a:cubicBezTo>
                  <a:cubicBezTo>
                    <a:pt x="9525" y="4536"/>
                    <a:pt x="9300" y="4379"/>
                    <a:pt x="9300" y="4300"/>
                  </a:cubicBezTo>
                  <a:cubicBezTo>
                    <a:pt x="9225" y="4221"/>
                    <a:pt x="9150" y="3907"/>
                    <a:pt x="9150" y="3829"/>
                  </a:cubicBezTo>
                  <a:cubicBezTo>
                    <a:pt x="9225" y="3750"/>
                    <a:pt x="9300" y="3593"/>
                    <a:pt x="9300" y="3593"/>
                  </a:cubicBezTo>
                  <a:cubicBezTo>
                    <a:pt x="9375" y="3436"/>
                    <a:pt x="9375" y="3043"/>
                    <a:pt x="9300" y="2965"/>
                  </a:cubicBezTo>
                  <a:cubicBezTo>
                    <a:pt x="9300" y="2886"/>
                    <a:pt x="9225" y="2729"/>
                    <a:pt x="9225" y="2651"/>
                  </a:cubicBezTo>
                  <a:cubicBezTo>
                    <a:pt x="9225" y="2572"/>
                    <a:pt x="9300" y="2493"/>
                    <a:pt x="9300" y="2415"/>
                  </a:cubicBezTo>
                  <a:cubicBezTo>
                    <a:pt x="9375" y="2336"/>
                    <a:pt x="9525" y="2179"/>
                    <a:pt x="9600" y="2101"/>
                  </a:cubicBezTo>
                  <a:cubicBezTo>
                    <a:pt x="9600" y="2022"/>
                    <a:pt x="9600" y="1787"/>
                    <a:pt x="9525" y="1708"/>
                  </a:cubicBezTo>
                  <a:cubicBezTo>
                    <a:pt x="9525" y="1629"/>
                    <a:pt x="9450" y="1472"/>
                    <a:pt x="9450" y="1394"/>
                  </a:cubicBezTo>
                  <a:cubicBezTo>
                    <a:pt x="9375" y="1237"/>
                    <a:pt x="9375" y="923"/>
                    <a:pt x="9450" y="765"/>
                  </a:cubicBezTo>
                  <a:cubicBezTo>
                    <a:pt x="9450" y="608"/>
                    <a:pt x="9525" y="530"/>
                    <a:pt x="9600" y="373"/>
                  </a:cubicBezTo>
                  <a:cubicBezTo>
                    <a:pt x="9675" y="451"/>
                    <a:pt x="9750" y="451"/>
                    <a:pt x="9750" y="451"/>
                  </a:cubicBezTo>
                  <a:cubicBezTo>
                    <a:pt x="9825" y="451"/>
                    <a:pt x="10050" y="451"/>
                    <a:pt x="10125" y="451"/>
                  </a:cubicBezTo>
                  <a:cubicBezTo>
                    <a:pt x="10125" y="373"/>
                    <a:pt x="10275" y="294"/>
                    <a:pt x="10275" y="294"/>
                  </a:cubicBezTo>
                  <a:cubicBezTo>
                    <a:pt x="10350" y="294"/>
                    <a:pt x="10425" y="294"/>
                    <a:pt x="10500" y="294"/>
                  </a:cubicBezTo>
                  <a:cubicBezTo>
                    <a:pt x="10575" y="373"/>
                    <a:pt x="10650" y="451"/>
                    <a:pt x="10725" y="530"/>
                  </a:cubicBezTo>
                  <a:cubicBezTo>
                    <a:pt x="10800" y="530"/>
                    <a:pt x="10875" y="530"/>
                    <a:pt x="10875" y="530"/>
                  </a:cubicBezTo>
                  <a:cubicBezTo>
                    <a:pt x="10875" y="608"/>
                    <a:pt x="10875" y="687"/>
                    <a:pt x="10950" y="687"/>
                  </a:cubicBezTo>
                  <a:cubicBezTo>
                    <a:pt x="10950" y="844"/>
                    <a:pt x="11175" y="765"/>
                    <a:pt x="11250" y="844"/>
                  </a:cubicBezTo>
                  <a:cubicBezTo>
                    <a:pt x="11250" y="844"/>
                    <a:pt x="11325" y="923"/>
                    <a:pt x="11325" y="1001"/>
                  </a:cubicBezTo>
                  <a:cubicBezTo>
                    <a:pt x="11400" y="1001"/>
                    <a:pt x="11625" y="1080"/>
                    <a:pt x="11700" y="1080"/>
                  </a:cubicBezTo>
                  <a:cubicBezTo>
                    <a:pt x="11700" y="1001"/>
                    <a:pt x="11775" y="1001"/>
                    <a:pt x="11775" y="923"/>
                  </a:cubicBezTo>
                  <a:cubicBezTo>
                    <a:pt x="11775" y="923"/>
                    <a:pt x="11775" y="687"/>
                    <a:pt x="11850" y="687"/>
                  </a:cubicBezTo>
                  <a:cubicBezTo>
                    <a:pt x="11850" y="687"/>
                    <a:pt x="11925" y="687"/>
                    <a:pt x="12000" y="687"/>
                  </a:cubicBezTo>
                  <a:cubicBezTo>
                    <a:pt x="12075" y="687"/>
                    <a:pt x="12075" y="1001"/>
                    <a:pt x="12150" y="1001"/>
                  </a:cubicBezTo>
                  <a:cubicBezTo>
                    <a:pt x="12150" y="1001"/>
                    <a:pt x="12300" y="844"/>
                    <a:pt x="12375" y="844"/>
                  </a:cubicBezTo>
                  <a:cubicBezTo>
                    <a:pt x="12450" y="844"/>
                    <a:pt x="12750" y="844"/>
                    <a:pt x="12825" y="765"/>
                  </a:cubicBezTo>
                  <a:cubicBezTo>
                    <a:pt x="12825" y="687"/>
                    <a:pt x="12750" y="608"/>
                    <a:pt x="12825" y="608"/>
                  </a:cubicBezTo>
                  <a:cubicBezTo>
                    <a:pt x="12825" y="451"/>
                    <a:pt x="13050" y="373"/>
                    <a:pt x="13200" y="373"/>
                  </a:cubicBezTo>
                  <a:cubicBezTo>
                    <a:pt x="13275" y="373"/>
                    <a:pt x="13500" y="373"/>
                    <a:pt x="13575" y="451"/>
                  </a:cubicBezTo>
                  <a:cubicBezTo>
                    <a:pt x="13650" y="451"/>
                    <a:pt x="13725" y="608"/>
                    <a:pt x="13800" y="608"/>
                  </a:cubicBezTo>
                  <a:cubicBezTo>
                    <a:pt x="13875" y="608"/>
                    <a:pt x="14025" y="687"/>
                    <a:pt x="14100" y="608"/>
                  </a:cubicBezTo>
                  <a:cubicBezTo>
                    <a:pt x="14100" y="608"/>
                    <a:pt x="14100" y="451"/>
                    <a:pt x="14100" y="451"/>
                  </a:cubicBezTo>
                  <a:cubicBezTo>
                    <a:pt x="14100" y="373"/>
                    <a:pt x="14250" y="373"/>
                    <a:pt x="14325" y="373"/>
                  </a:cubicBezTo>
                  <a:cubicBezTo>
                    <a:pt x="14325" y="373"/>
                    <a:pt x="14475" y="451"/>
                    <a:pt x="14475" y="451"/>
                  </a:cubicBezTo>
                  <a:cubicBezTo>
                    <a:pt x="14550" y="451"/>
                    <a:pt x="14625" y="373"/>
                    <a:pt x="14625" y="373"/>
                  </a:cubicBezTo>
                  <a:cubicBezTo>
                    <a:pt x="14625" y="294"/>
                    <a:pt x="14475" y="59"/>
                    <a:pt x="14550" y="59"/>
                  </a:cubicBezTo>
                  <a:cubicBezTo>
                    <a:pt x="14625" y="-20"/>
                    <a:pt x="14775" y="-20"/>
                    <a:pt x="14775" y="59"/>
                  </a:cubicBezTo>
                  <a:cubicBezTo>
                    <a:pt x="14850" y="59"/>
                    <a:pt x="15000" y="137"/>
                    <a:pt x="15000" y="137"/>
                  </a:cubicBezTo>
                  <a:cubicBezTo>
                    <a:pt x="15075" y="137"/>
                    <a:pt x="15150" y="216"/>
                    <a:pt x="15150" y="216"/>
                  </a:cubicBezTo>
                  <a:cubicBezTo>
                    <a:pt x="15225" y="294"/>
                    <a:pt x="15225" y="451"/>
                    <a:pt x="15225" y="530"/>
                  </a:cubicBezTo>
                  <a:cubicBezTo>
                    <a:pt x="15225" y="608"/>
                    <a:pt x="15150" y="844"/>
                    <a:pt x="15225" y="923"/>
                  </a:cubicBezTo>
                  <a:cubicBezTo>
                    <a:pt x="15225" y="1001"/>
                    <a:pt x="15300" y="1001"/>
                    <a:pt x="15375" y="1080"/>
                  </a:cubicBezTo>
                  <a:cubicBezTo>
                    <a:pt x="15450" y="1080"/>
                    <a:pt x="15600" y="1080"/>
                    <a:pt x="15675" y="1158"/>
                  </a:cubicBezTo>
                  <a:cubicBezTo>
                    <a:pt x="15825" y="1237"/>
                    <a:pt x="15750" y="1472"/>
                    <a:pt x="15825" y="1551"/>
                  </a:cubicBezTo>
                  <a:cubicBezTo>
                    <a:pt x="15825" y="1629"/>
                    <a:pt x="15900" y="1787"/>
                    <a:pt x="15900" y="1787"/>
                  </a:cubicBezTo>
                  <a:cubicBezTo>
                    <a:pt x="15975" y="1787"/>
                    <a:pt x="16050" y="1708"/>
                    <a:pt x="16125" y="1708"/>
                  </a:cubicBezTo>
                  <a:cubicBezTo>
                    <a:pt x="16125" y="1708"/>
                    <a:pt x="16275" y="1787"/>
                    <a:pt x="16275" y="1787"/>
                  </a:cubicBezTo>
                  <a:cubicBezTo>
                    <a:pt x="16350" y="1865"/>
                    <a:pt x="16500" y="1865"/>
                    <a:pt x="16575" y="1787"/>
                  </a:cubicBezTo>
                  <a:cubicBezTo>
                    <a:pt x="16575" y="1787"/>
                    <a:pt x="16575" y="1708"/>
                    <a:pt x="16650" y="1629"/>
                  </a:cubicBezTo>
                  <a:cubicBezTo>
                    <a:pt x="16725" y="1629"/>
                    <a:pt x="16875" y="1551"/>
                    <a:pt x="16950" y="1472"/>
                  </a:cubicBezTo>
                  <a:cubicBezTo>
                    <a:pt x="16950" y="1394"/>
                    <a:pt x="16875" y="1315"/>
                    <a:pt x="16950" y="1237"/>
                  </a:cubicBezTo>
                  <a:cubicBezTo>
                    <a:pt x="16950" y="1158"/>
                    <a:pt x="17175" y="1158"/>
                    <a:pt x="17250" y="1158"/>
                  </a:cubicBezTo>
                  <a:cubicBezTo>
                    <a:pt x="17250" y="1080"/>
                    <a:pt x="17325" y="1001"/>
                    <a:pt x="17325" y="1001"/>
                  </a:cubicBezTo>
                  <a:cubicBezTo>
                    <a:pt x="17475" y="923"/>
                    <a:pt x="17775" y="923"/>
                    <a:pt x="17925" y="1001"/>
                  </a:cubicBezTo>
                  <a:cubicBezTo>
                    <a:pt x="18000" y="1001"/>
                    <a:pt x="18150" y="1001"/>
                    <a:pt x="18225" y="1080"/>
                  </a:cubicBezTo>
                  <a:cubicBezTo>
                    <a:pt x="18300" y="1080"/>
                    <a:pt x="18375" y="1237"/>
                    <a:pt x="18375" y="1237"/>
                  </a:cubicBezTo>
                  <a:cubicBezTo>
                    <a:pt x="18450" y="1315"/>
                    <a:pt x="18375" y="1472"/>
                    <a:pt x="18375" y="1551"/>
                  </a:cubicBezTo>
                  <a:cubicBezTo>
                    <a:pt x="18450" y="1708"/>
                    <a:pt x="18450" y="1865"/>
                    <a:pt x="18525" y="1944"/>
                  </a:cubicBezTo>
                  <a:cubicBezTo>
                    <a:pt x="18525" y="2022"/>
                    <a:pt x="18450" y="2179"/>
                    <a:pt x="18450" y="2336"/>
                  </a:cubicBezTo>
                  <a:cubicBezTo>
                    <a:pt x="18450" y="2336"/>
                    <a:pt x="18525" y="2493"/>
                    <a:pt x="18525" y="2572"/>
                  </a:cubicBezTo>
                  <a:cubicBezTo>
                    <a:pt x="18525" y="2572"/>
                    <a:pt x="18750" y="2493"/>
                    <a:pt x="18825" y="2572"/>
                  </a:cubicBezTo>
                  <a:cubicBezTo>
                    <a:pt x="18900" y="2572"/>
                    <a:pt x="18975" y="2572"/>
                    <a:pt x="19050" y="2651"/>
                  </a:cubicBezTo>
                  <a:cubicBezTo>
                    <a:pt x="19125" y="2729"/>
                    <a:pt x="19050" y="3043"/>
                    <a:pt x="19050" y="3043"/>
                  </a:cubicBezTo>
                  <a:cubicBezTo>
                    <a:pt x="19050" y="3122"/>
                    <a:pt x="19425" y="3122"/>
                    <a:pt x="19575" y="3200"/>
                  </a:cubicBezTo>
                  <a:cubicBezTo>
                    <a:pt x="19650" y="3200"/>
                    <a:pt x="19725" y="3357"/>
                    <a:pt x="19800" y="3357"/>
                  </a:cubicBezTo>
                  <a:cubicBezTo>
                    <a:pt x="19875" y="3279"/>
                    <a:pt x="19800" y="3043"/>
                    <a:pt x="19875" y="3043"/>
                  </a:cubicBezTo>
                  <a:cubicBezTo>
                    <a:pt x="19950" y="2965"/>
                    <a:pt x="20175" y="3043"/>
                    <a:pt x="20250" y="3122"/>
                  </a:cubicBezTo>
                  <a:cubicBezTo>
                    <a:pt x="20325" y="3200"/>
                    <a:pt x="20325" y="3357"/>
                    <a:pt x="20325" y="3436"/>
                  </a:cubicBezTo>
                  <a:cubicBezTo>
                    <a:pt x="20400" y="3515"/>
                    <a:pt x="20475" y="3515"/>
                    <a:pt x="20550" y="3593"/>
                  </a:cubicBezTo>
                  <a:cubicBezTo>
                    <a:pt x="20625" y="3593"/>
                    <a:pt x="20625" y="3750"/>
                    <a:pt x="20700" y="3829"/>
                  </a:cubicBezTo>
                  <a:cubicBezTo>
                    <a:pt x="20775" y="3907"/>
                    <a:pt x="20925" y="3907"/>
                    <a:pt x="21000" y="3907"/>
                  </a:cubicBezTo>
                  <a:cubicBezTo>
                    <a:pt x="21000" y="3907"/>
                    <a:pt x="21075" y="3907"/>
                    <a:pt x="21150" y="3907"/>
                  </a:cubicBezTo>
                  <a:cubicBezTo>
                    <a:pt x="21150" y="3986"/>
                    <a:pt x="21225" y="4064"/>
                    <a:pt x="21300" y="4064"/>
                  </a:cubicBezTo>
                  <a:cubicBezTo>
                    <a:pt x="21300" y="4064"/>
                    <a:pt x="21375" y="4064"/>
                    <a:pt x="21450" y="4064"/>
                  </a:cubicBezTo>
                  <a:cubicBezTo>
                    <a:pt x="21525" y="4064"/>
                    <a:pt x="21600" y="4143"/>
                    <a:pt x="21600" y="41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D23FD433-EAA8-4F2B-9596-7435B77AB244}"/>
                </a:ext>
              </a:extLst>
            </p:cNvPr>
            <p:cNvSpPr/>
            <p:nvPr/>
          </p:nvSpPr>
          <p:spPr>
            <a:xfrm>
              <a:off x="3514081" y="1513526"/>
              <a:ext cx="1087808" cy="901624"/>
            </a:xfrm>
            <a:custGeom>
              <a:avLst/>
              <a:gdLst/>
              <a:ahLst/>
              <a:cxnLst>
                <a:cxn ang="0">
                  <a:pos x="wd2" y="hd2"/>
                </a:cxn>
                <a:cxn ang="5400000">
                  <a:pos x="wd2" y="hd2"/>
                </a:cxn>
                <a:cxn ang="10800000">
                  <a:pos x="wd2" y="hd2"/>
                </a:cxn>
                <a:cxn ang="16200000">
                  <a:pos x="wd2" y="hd2"/>
                </a:cxn>
              </a:cxnLst>
              <a:rect l="0" t="0" r="r" b="b"/>
              <a:pathLst>
                <a:path w="21528" h="21600" extrusionOk="0">
                  <a:moveTo>
                    <a:pt x="517" y="5478"/>
                  </a:moveTo>
                  <a:cubicBezTo>
                    <a:pt x="388" y="5322"/>
                    <a:pt x="388" y="5322"/>
                    <a:pt x="388" y="5165"/>
                  </a:cubicBezTo>
                  <a:cubicBezTo>
                    <a:pt x="388" y="5165"/>
                    <a:pt x="388" y="4852"/>
                    <a:pt x="388" y="4696"/>
                  </a:cubicBezTo>
                  <a:cubicBezTo>
                    <a:pt x="388" y="4696"/>
                    <a:pt x="129" y="4696"/>
                    <a:pt x="129" y="4539"/>
                  </a:cubicBezTo>
                  <a:cubicBezTo>
                    <a:pt x="129" y="4383"/>
                    <a:pt x="0" y="4226"/>
                    <a:pt x="0" y="4070"/>
                  </a:cubicBezTo>
                  <a:cubicBezTo>
                    <a:pt x="0" y="3913"/>
                    <a:pt x="129" y="3443"/>
                    <a:pt x="259" y="3287"/>
                  </a:cubicBezTo>
                  <a:cubicBezTo>
                    <a:pt x="388" y="3130"/>
                    <a:pt x="776" y="3287"/>
                    <a:pt x="1035" y="3287"/>
                  </a:cubicBezTo>
                  <a:cubicBezTo>
                    <a:pt x="1164" y="3287"/>
                    <a:pt x="1293" y="3287"/>
                    <a:pt x="1552" y="3287"/>
                  </a:cubicBezTo>
                  <a:cubicBezTo>
                    <a:pt x="1681" y="3130"/>
                    <a:pt x="1811" y="2817"/>
                    <a:pt x="1940" y="2817"/>
                  </a:cubicBezTo>
                  <a:cubicBezTo>
                    <a:pt x="1940" y="2661"/>
                    <a:pt x="2069" y="2191"/>
                    <a:pt x="2069" y="2035"/>
                  </a:cubicBezTo>
                  <a:cubicBezTo>
                    <a:pt x="2199" y="1878"/>
                    <a:pt x="2069" y="1409"/>
                    <a:pt x="2069" y="1252"/>
                  </a:cubicBezTo>
                  <a:cubicBezTo>
                    <a:pt x="2069" y="1096"/>
                    <a:pt x="2199" y="939"/>
                    <a:pt x="2328" y="783"/>
                  </a:cubicBezTo>
                  <a:cubicBezTo>
                    <a:pt x="2328" y="626"/>
                    <a:pt x="2328" y="313"/>
                    <a:pt x="2457" y="313"/>
                  </a:cubicBezTo>
                  <a:cubicBezTo>
                    <a:pt x="2457" y="157"/>
                    <a:pt x="2457" y="157"/>
                    <a:pt x="2587" y="0"/>
                  </a:cubicBezTo>
                  <a:cubicBezTo>
                    <a:pt x="2587" y="157"/>
                    <a:pt x="2716" y="157"/>
                    <a:pt x="2716" y="313"/>
                  </a:cubicBezTo>
                  <a:cubicBezTo>
                    <a:pt x="2846" y="313"/>
                    <a:pt x="2975" y="626"/>
                    <a:pt x="3104" y="783"/>
                  </a:cubicBezTo>
                  <a:cubicBezTo>
                    <a:pt x="3234" y="783"/>
                    <a:pt x="3363" y="783"/>
                    <a:pt x="3492" y="783"/>
                  </a:cubicBezTo>
                  <a:cubicBezTo>
                    <a:pt x="3622" y="783"/>
                    <a:pt x="4010" y="939"/>
                    <a:pt x="4268" y="1096"/>
                  </a:cubicBezTo>
                  <a:cubicBezTo>
                    <a:pt x="4268" y="1096"/>
                    <a:pt x="4527" y="1252"/>
                    <a:pt x="4656" y="1252"/>
                  </a:cubicBezTo>
                  <a:cubicBezTo>
                    <a:pt x="4786" y="1252"/>
                    <a:pt x="4915" y="1409"/>
                    <a:pt x="4915" y="1409"/>
                  </a:cubicBezTo>
                  <a:cubicBezTo>
                    <a:pt x="5174" y="1409"/>
                    <a:pt x="5691" y="1096"/>
                    <a:pt x="5950" y="939"/>
                  </a:cubicBezTo>
                  <a:cubicBezTo>
                    <a:pt x="6079" y="939"/>
                    <a:pt x="6208" y="626"/>
                    <a:pt x="6338" y="626"/>
                  </a:cubicBezTo>
                  <a:cubicBezTo>
                    <a:pt x="6467" y="626"/>
                    <a:pt x="6726" y="626"/>
                    <a:pt x="6855" y="626"/>
                  </a:cubicBezTo>
                  <a:cubicBezTo>
                    <a:pt x="6984" y="626"/>
                    <a:pt x="7114" y="783"/>
                    <a:pt x="7243" y="783"/>
                  </a:cubicBezTo>
                  <a:cubicBezTo>
                    <a:pt x="7372" y="783"/>
                    <a:pt x="7502" y="783"/>
                    <a:pt x="7631" y="783"/>
                  </a:cubicBezTo>
                  <a:cubicBezTo>
                    <a:pt x="7890" y="939"/>
                    <a:pt x="8149" y="1252"/>
                    <a:pt x="8407" y="1409"/>
                  </a:cubicBezTo>
                  <a:cubicBezTo>
                    <a:pt x="8537" y="1409"/>
                    <a:pt x="8666" y="1409"/>
                    <a:pt x="8795" y="1409"/>
                  </a:cubicBezTo>
                  <a:cubicBezTo>
                    <a:pt x="8925" y="1409"/>
                    <a:pt x="8925" y="1096"/>
                    <a:pt x="9054" y="939"/>
                  </a:cubicBezTo>
                  <a:cubicBezTo>
                    <a:pt x="9054" y="939"/>
                    <a:pt x="9054" y="783"/>
                    <a:pt x="9183" y="783"/>
                  </a:cubicBezTo>
                  <a:cubicBezTo>
                    <a:pt x="9313" y="783"/>
                    <a:pt x="9442" y="1252"/>
                    <a:pt x="9571" y="1252"/>
                  </a:cubicBezTo>
                  <a:cubicBezTo>
                    <a:pt x="9701" y="1409"/>
                    <a:pt x="9959" y="1409"/>
                    <a:pt x="10089" y="1409"/>
                  </a:cubicBezTo>
                  <a:cubicBezTo>
                    <a:pt x="10218" y="1565"/>
                    <a:pt x="10477" y="2191"/>
                    <a:pt x="10606" y="2348"/>
                  </a:cubicBezTo>
                  <a:cubicBezTo>
                    <a:pt x="10735" y="2504"/>
                    <a:pt x="11253" y="2661"/>
                    <a:pt x="11382" y="2661"/>
                  </a:cubicBezTo>
                  <a:cubicBezTo>
                    <a:pt x="11641" y="2817"/>
                    <a:pt x="11899" y="2504"/>
                    <a:pt x="12158" y="2504"/>
                  </a:cubicBezTo>
                  <a:cubicBezTo>
                    <a:pt x="12287" y="2504"/>
                    <a:pt x="12546" y="2661"/>
                    <a:pt x="12675" y="2661"/>
                  </a:cubicBezTo>
                  <a:cubicBezTo>
                    <a:pt x="12805" y="2817"/>
                    <a:pt x="12934" y="2817"/>
                    <a:pt x="13063" y="2817"/>
                  </a:cubicBezTo>
                  <a:cubicBezTo>
                    <a:pt x="13193" y="2974"/>
                    <a:pt x="13322" y="3443"/>
                    <a:pt x="13451" y="3443"/>
                  </a:cubicBezTo>
                  <a:cubicBezTo>
                    <a:pt x="13710" y="3443"/>
                    <a:pt x="13710" y="2817"/>
                    <a:pt x="13840" y="2817"/>
                  </a:cubicBezTo>
                  <a:cubicBezTo>
                    <a:pt x="13969" y="2661"/>
                    <a:pt x="14228" y="2661"/>
                    <a:pt x="14357" y="2817"/>
                  </a:cubicBezTo>
                  <a:cubicBezTo>
                    <a:pt x="14616" y="2817"/>
                    <a:pt x="14745" y="3443"/>
                    <a:pt x="14874" y="3443"/>
                  </a:cubicBezTo>
                  <a:cubicBezTo>
                    <a:pt x="15133" y="3443"/>
                    <a:pt x="15262" y="2817"/>
                    <a:pt x="15521" y="2817"/>
                  </a:cubicBezTo>
                  <a:cubicBezTo>
                    <a:pt x="15521" y="2817"/>
                    <a:pt x="15780" y="2817"/>
                    <a:pt x="15909" y="2817"/>
                  </a:cubicBezTo>
                  <a:cubicBezTo>
                    <a:pt x="16038" y="2817"/>
                    <a:pt x="16297" y="2817"/>
                    <a:pt x="16556" y="2817"/>
                  </a:cubicBezTo>
                  <a:cubicBezTo>
                    <a:pt x="16556" y="2661"/>
                    <a:pt x="16556" y="2504"/>
                    <a:pt x="16685" y="2348"/>
                  </a:cubicBezTo>
                  <a:cubicBezTo>
                    <a:pt x="16685" y="2191"/>
                    <a:pt x="17073" y="2035"/>
                    <a:pt x="17202" y="2035"/>
                  </a:cubicBezTo>
                  <a:cubicBezTo>
                    <a:pt x="17332" y="2035"/>
                    <a:pt x="17590" y="2504"/>
                    <a:pt x="17720" y="2504"/>
                  </a:cubicBezTo>
                  <a:cubicBezTo>
                    <a:pt x="17849" y="2661"/>
                    <a:pt x="17978" y="2974"/>
                    <a:pt x="17978" y="3130"/>
                  </a:cubicBezTo>
                  <a:cubicBezTo>
                    <a:pt x="18108" y="3287"/>
                    <a:pt x="17978" y="3757"/>
                    <a:pt x="17978" y="3913"/>
                  </a:cubicBezTo>
                  <a:cubicBezTo>
                    <a:pt x="18108" y="4070"/>
                    <a:pt x="18237" y="4539"/>
                    <a:pt x="18366" y="4696"/>
                  </a:cubicBezTo>
                  <a:cubicBezTo>
                    <a:pt x="18366" y="4852"/>
                    <a:pt x="18754" y="4852"/>
                    <a:pt x="18754" y="4852"/>
                  </a:cubicBezTo>
                  <a:cubicBezTo>
                    <a:pt x="18884" y="5009"/>
                    <a:pt x="19013" y="5478"/>
                    <a:pt x="19143" y="5635"/>
                  </a:cubicBezTo>
                  <a:cubicBezTo>
                    <a:pt x="19272" y="5791"/>
                    <a:pt x="19660" y="5791"/>
                    <a:pt x="19789" y="5948"/>
                  </a:cubicBezTo>
                  <a:cubicBezTo>
                    <a:pt x="19919" y="6104"/>
                    <a:pt x="20177" y="6261"/>
                    <a:pt x="20177" y="6417"/>
                  </a:cubicBezTo>
                  <a:cubicBezTo>
                    <a:pt x="20307" y="6574"/>
                    <a:pt x="20307" y="7043"/>
                    <a:pt x="20436" y="7200"/>
                  </a:cubicBezTo>
                  <a:cubicBezTo>
                    <a:pt x="20565" y="7357"/>
                    <a:pt x="20953" y="7357"/>
                    <a:pt x="21083" y="7357"/>
                  </a:cubicBezTo>
                  <a:cubicBezTo>
                    <a:pt x="21083" y="7357"/>
                    <a:pt x="21212" y="7357"/>
                    <a:pt x="21212" y="7357"/>
                  </a:cubicBezTo>
                  <a:cubicBezTo>
                    <a:pt x="21212" y="7513"/>
                    <a:pt x="21212" y="7670"/>
                    <a:pt x="21212" y="7826"/>
                  </a:cubicBezTo>
                  <a:cubicBezTo>
                    <a:pt x="21212" y="7983"/>
                    <a:pt x="20824" y="7983"/>
                    <a:pt x="20824" y="7983"/>
                  </a:cubicBezTo>
                  <a:cubicBezTo>
                    <a:pt x="20695" y="8139"/>
                    <a:pt x="20436" y="8452"/>
                    <a:pt x="20436" y="8609"/>
                  </a:cubicBezTo>
                  <a:cubicBezTo>
                    <a:pt x="20436" y="8765"/>
                    <a:pt x="20436" y="8922"/>
                    <a:pt x="20436" y="9235"/>
                  </a:cubicBezTo>
                  <a:cubicBezTo>
                    <a:pt x="20565" y="9235"/>
                    <a:pt x="20824" y="9235"/>
                    <a:pt x="20953" y="9391"/>
                  </a:cubicBezTo>
                  <a:cubicBezTo>
                    <a:pt x="20953" y="9548"/>
                    <a:pt x="21083" y="9861"/>
                    <a:pt x="21083" y="10017"/>
                  </a:cubicBezTo>
                  <a:cubicBezTo>
                    <a:pt x="21083" y="10174"/>
                    <a:pt x="21083" y="10643"/>
                    <a:pt x="21083" y="10800"/>
                  </a:cubicBezTo>
                  <a:cubicBezTo>
                    <a:pt x="21083" y="10957"/>
                    <a:pt x="21212" y="11113"/>
                    <a:pt x="21341" y="11113"/>
                  </a:cubicBezTo>
                  <a:cubicBezTo>
                    <a:pt x="21341" y="11270"/>
                    <a:pt x="21471" y="11426"/>
                    <a:pt x="21471" y="11426"/>
                  </a:cubicBezTo>
                  <a:cubicBezTo>
                    <a:pt x="21600" y="11583"/>
                    <a:pt x="21471" y="12209"/>
                    <a:pt x="21471" y="12209"/>
                  </a:cubicBezTo>
                  <a:cubicBezTo>
                    <a:pt x="21471" y="12365"/>
                    <a:pt x="21212" y="12365"/>
                    <a:pt x="21212" y="12365"/>
                  </a:cubicBezTo>
                  <a:cubicBezTo>
                    <a:pt x="21083" y="12522"/>
                    <a:pt x="21212" y="12678"/>
                    <a:pt x="21212" y="12835"/>
                  </a:cubicBezTo>
                  <a:cubicBezTo>
                    <a:pt x="21212" y="12835"/>
                    <a:pt x="21212" y="13148"/>
                    <a:pt x="21083" y="13304"/>
                  </a:cubicBezTo>
                  <a:cubicBezTo>
                    <a:pt x="20953" y="13304"/>
                    <a:pt x="20824" y="13304"/>
                    <a:pt x="20824" y="13304"/>
                  </a:cubicBezTo>
                  <a:cubicBezTo>
                    <a:pt x="20695" y="13304"/>
                    <a:pt x="20565" y="13461"/>
                    <a:pt x="20565" y="13461"/>
                  </a:cubicBezTo>
                  <a:cubicBezTo>
                    <a:pt x="20436" y="13774"/>
                    <a:pt x="20695" y="14243"/>
                    <a:pt x="20695" y="14400"/>
                  </a:cubicBezTo>
                  <a:cubicBezTo>
                    <a:pt x="20695" y="14400"/>
                    <a:pt x="20436" y="14557"/>
                    <a:pt x="20436" y="14713"/>
                  </a:cubicBezTo>
                  <a:cubicBezTo>
                    <a:pt x="20307" y="14870"/>
                    <a:pt x="20436" y="15339"/>
                    <a:pt x="20436" y="15496"/>
                  </a:cubicBezTo>
                  <a:cubicBezTo>
                    <a:pt x="20436" y="15652"/>
                    <a:pt x="20307" y="15809"/>
                    <a:pt x="20307" y="15965"/>
                  </a:cubicBezTo>
                  <a:cubicBezTo>
                    <a:pt x="20177" y="16122"/>
                    <a:pt x="20177" y="16278"/>
                    <a:pt x="20177" y="16435"/>
                  </a:cubicBezTo>
                  <a:cubicBezTo>
                    <a:pt x="20048" y="16435"/>
                    <a:pt x="20048" y="16435"/>
                    <a:pt x="20048" y="16435"/>
                  </a:cubicBezTo>
                  <a:cubicBezTo>
                    <a:pt x="20048" y="16435"/>
                    <a:pt x="19789" y="16435"/>
                    <a:pt x="19660" y="16435"/>
                  </a:cubicBezTo>
                  <a:cubicBezTo>
                    <a:pt x="19660" y="16435"/>
                    <a:pt x="19401" y="16435"/>
                    <a:pt x="19401" y="16435"/>
                  </a:cubicBezTo>
                  <a:cubicBezTo>
                    <a:pt x="19143" y="16435"/>
                    <a:pt x="18366" y="16748"/>
                    <a:pt x="18366" y="16748"/>
                  </a:cubicBezTo>
                  <a:cubicBezTo>
                    <a:pt x="18366" y="16748"/>
                    <a:pt x="17978" y="16591"/>
                    <a:pt x="17849" y="16591"/>
                  </a:cubicBezTo>
                  <a:cubicBezTo>
                    <a:pt x="17720" y="16435"/>
                    <a:pt x="17461" y="16435"/>
                    <a:pt x="17461" y="16435"/>
                  </a:cubicBezTo>
                  <a:cubicBezTo>
                    <a:pt x="17202" y="16435"/>
                    <a:pt x="16944" y="16591"/>
                    <a:pt x="16814" y="16748"/>
                  </a:cubicBezTo>
                  <a:cubicBezTo>
                    <a:pt x="16685" y="16748"/>
                    <a:pt x="16426" y="17061"/>
                    <a:pt x="16297" y="17217"/>
                  </a:cubicBezTo>
                  <a:cubicBezTo>
                    <a:pt x="16297" y="17374"/>
                    <a:pt x="16426" y="17687"/>
                    <a:pt x="16426" y="17843"/>
                  </a:cubicBezTo>
                  <a:cubicBezTo>
                    <a:pt x="16556" y="18000"/>
                    <a:pt x="16556" y="18470"/>
                    <a:pt x="16556" y="18626"/>
                  </a:cubicBezTo>
                  <a:cubicBezTo>
                    <a:pt x="16556" y="18626"/>
                    <a:pt x="16556" y="18939"/>
                    <a:pt x="16556" y="19096"/>
                  </a:cubicBezTo>
                  <a:cubicBezTo>
                    <a:pt x="16556" y="19096"/>
                    <a:pt x="16297" y="19409"/>
                    <a:pt x="16168" y="19409"/>
                  </a:cubicBezTo>
                  <a:cubicBezTo>
                    <a:pt x="16168" y="19565"/>
                    <a:pt x="15909" y="19565"/>
                    <a:pt x="15780" y="19722"/>
                  </a:cubicBezTo>
                  <a:cubicBezTo>
                    <a:pt x="15650" y="19722"/>
                    <a:pt x="15650" y="20191"/>
                    <a:pt x="15521" y="20348"/>
                  </a:cubicBezTo>
                  <a:cubicBezTo>
                    <a:pt x="15521" y="20504"/>
                    <a:pt x="15521" y="20504"/>
                    <a:pt x="15650" y="20504"/>
                  </a:cubicBezTo>
                  <a:cubicBezTo>
                    <a:pt x="15521" y="20504"/>
                    <a:pt x="15392" y="20504"/>
                    <a:pt x="15262" y="20504"/>
                  </a:cubicBezTo>
                  <a:cubicBezTo>
                    <a:pt x="15262" y="20661"/>
                    <a:pt x="15133" y="20817"/>
                    <a:pt x="15133" y="20974"/>
                  </a:cubicBezTo>
                  <a:cubicBezTo>
                    <a:pt x="15004" y="20974"/>
                    <a:pt x="14874" y="21130"/>
                    <a:pt x="14745" y="21130"/>
                  </a:cubicBezTo>
                  <a:cubicBezTo>
                    <a:pt x="14616" y="21130"/>
                    <a:pt x="14486" y="20817"/>
                    <a:pt x="14486" y="20817"/>
                  </a:cubicBezTo>
                  <a:cubicBezTo>
                    <a:pt x="14357" y="20817"/>
                    <a:pt x="14098" y="20661"/>
                    <a:pt x="14098" y="20661"/>
                  </a:cubicBezTo>
                  <a:cubicBezTo>
                    <a:pt x="13969" y="20661"/>
                    <a:pt x="13710" y="20817"/>
                    <a:pt x="13710" y="20817"/>
                  </a:cubicBezTo>
                  <a:cubicBezTo>
                    <a:pt x="13581" y="20974"/>
                    <a:pt x="13581" y="21130"/>
                    <a:pt x="13451" y="21287"/>
                  </a:cubicBezTo>
                  <a:cubicBezTo>
                    <a:pt x="13451" y="21287"/>
                    <a:pt x="13063" y="21443"/>
                    <a:pt x="12934" y="21443"/>
                  </a:cubicBezTo>
                  <a:cubicBezTo>
                    <a:pt x="12805" y="21443"/>
                    <a:pt x="12546" y="21287"/>
                    <a:pt x="12417" y="21287"/>
                  </a:cubicBezTo>
                  <a:cubicBezTo>
                    <a:pt x="12287" y="21287"/>
                    <a:pt x="12029" y="21130"/>
                    <a:pt x="11770" y="21130"/>
                  </a:cubicBezTo>
                  <a:cubicBezTo>
                    <a:pt x="11770" y="21130"/>
                    <a:pt x="11511" y="21287"/>
                    <a:pt x="11382" y="21443"/>
                  </a:cubicBezTo>
                  <a:cubicBezTo>
                    <a:pt x="11253" y="21443"/>
                    <a:pt x="11123" y="21600"/>
                    <a:pt x="10994" y="21600"/>
                  </a:cubicBezTo>
                  <a:cubicBezTo>
                    <a:pt x="10865" y="21600"/>
                    <a:pt x="10735" y="21443"/>
                    <a:pt x="10735" y="21443"/>
                  </a:cubicBezTo>
                  <a:cubicBezTo>
                    <a:pt x="10606" y="21287"/>
                    <a:pt x="10606" y="20974"/>
                    <a:pt x="10735" y="20974"/>
                  </a:cubicBezTo>
                  <a:cubicBezTo>
                    <a:pt x="10735" y="20817"/>
                    <a:pt x="10994" y="20661"/>
                    <a:pt x="10994" y="20661"/>
                  </a:cubicBezTo>
                  <a:cubicBezTo>
                    <a:pt x="11123" y="20504"/>
                    <a:pt x="11123" y="20191"/>
                    <a:pt x="11123" y="20035"/>
                  </a:cubicBezTo>
                  <a:cubicBezTo>
                    <a:pt x="10994" y="19878"/>
                    <a:pt x="10994" y="19409"/>
                    <a:pt x="10865" y="19252"/>
                  </a:cubicBezTo>
                  <a:cubicBezTo>
                    <a:pt x="10735" y="19096"/>
                    <a:pt x="10477" y="19252"/>
                    <a:pt x="10347" y="19096"/>
                  </a:cubicBezTo>
                  <a:cubicBezTo>
                    <a:pt x="10347" y="18939"/>
                    <a:pt x="10477" y="18626"/>
                    <a:pt x="10347" y="18470"/>
                  </a:cubicBezTo>
                  <a:cubicBezTo>
                    <a:pt x="10347" y="18313"/>
                    <a:pt x="10347" y="17843"/>
                    <a:pt x="10218" y="17843"/>
                  </a:cubicBezTo>
                  <a:cubicBezTo>
                    <a:pt x="10089" y="17687"/>
                    <a:pt x="9701" y="17843"/>
                    <a:pt x="9571" y="17843"/>
                  </a:cubicBezTo>
                  <a:cubicBezTo>
                    <a:pt x="9442" y="17687"/>
                    <a:pt x="9442" y="17530"/>
                    <a:pt x="9313" y="17374"/>
                  </a:cubicBezTo>
                  <a:cubicBezTo>
                    <a:pt x="9313" y="17374"/>
                    <a:pt x="9054" y="17374"/>
                    <a:pt x="9054" y="17374"/>
                  </a:cubicBezTo>
                  <a:cubicBezTo>
                    <a:pt x="8925" y="17374"/>
                    <a:pt x="8925" y="17687"/>
                    <a:pt x="8925" y="17687"/>
                  </a:cubicBezTo>
                  <a:cubicBezTo>
                    <a:pt x="8795" y="17843"/>
                    <a:pt x="8666" y="18000"/>
                    <a:pt x="8537" y="18000"/>
                  </a:cubicBezTo>
                  <a:cubicBezTo>
                    <a:pt x="8407" y="18000"/>
                    <a:pt x="8278" y="17843"/>
                    <a:pt x="8278" y="17687"/>
                  </a:cubicBezTo>
                  <a:cubicBezTo>
                    <a:pt x="8149" y="17530"/>
                    <a:pt x="7890" y="17374"/>
                    <a:pt x="7760" y="17374"/>
                  </a:cubicBezTo>
                  <a:cubicBezTo>
                    <a:pt x="7631" y="17217"/>
                    <a:pt x="7502" y="17374"/>
                    <a:pt x="7372" y="17374"/>
                  </a:cubicBezTo>
                  <a:cubicBezTo>
                    <a:pt x="7372" y="17530"/>
                    <a:pt x="7502" y="17687"/>
                    <a:pt x="7372" y="17843"/>
                  </a:cubicBezTo>
                  <a:cubicBezTo>
                    <a:pt x="7372" y="17843"/>
                    <a:pt x="7243" y="18000"/>
                    <a:pt x="7243" y="18000"/>
                  </a:cubicBezTo>
                  <a:cubicBezTo>
                    <a:pt x="7114" y="18000"/>
                    <a:pt x="6984" y="18000"/>
                    <a:pt x="6855" y="18000"/>
                  </a:cubicBezTo>
                  <a:cubicBezTo>
                    <a:pt x="6726" y="18000"/>
                    <a:pt x="6467" y="18000"/>
                    <a:pt x="6467" y="18000"/>
                  </a:cubicBezTo>
                  <a:cubicBezTo>
                    <a:pt x="6338" y="18000"/>
                    <a:pt x="6338" y="18313"/>
                    <a:pt x="6338" y="18470"/>
                  </a:cubicBezTo>
                  <a:cubicBezTo>
                    <a:pt x="6338" y="18470"/>
                    <a:pt x="6079" y="18470"/>
                    <a:pt x="6079" y="18470"/>
                  </a:cubicBezTo>
                  <a:cubicBezTo>
                    <a:pt x="5950" y="18470"/>
                    <a:pt x="5691" y="18470"/>
                    <a:pt x="5562" y="18470"/>
                  </a:cubicBezTo>
                  <a:cubicBezTo>
                    <a:pt x="5562" y="18470"/>
                    <a:pt x="5432" y="18313"/>
                    <a:pt x="5432" y="18157"/>
                  </a:cubicBezTo>
                  <a:cubicBezTo>
                    <a:pt x="5432" y="18000"/>
                    <a:pt x="5562" y="17843"/>
                    <a:pt x="5562" y="17843"/>
                  </a:cubicBezTo>
                  <a:cubicBezTo>
                    <a:pt x="5562" y="17687"/>
                    <a:pt x="5691" y="17374"/>
                    <a:pt x="5562" y="17374"/>
                  </a:cubicBezTo>
                  <a:cubicBezTo>
                    <a:pt x="5562" y="17217"/>
                    <a:pt x="5303" y="17061"/>
                    <a:pt x="5303" y="16904"/>
                  </a:cubicBezTo>
                  <a:cubicBezTo>
                    <a:pt x="5174" y="16748"/>
                    <a:pt x="5303" y="16435"/>
                    <a:pt x="5303" y="16122"/>
                  </a:cubicBezTo>
                  <a:cubicBezTo>
                    <a:pt x="5174" y="15965"/>
                    <a:pt x="5174" y="15496"/>
                    <a:pt x="4915" y="15339"/>
                  </a:cubicBezTo>
                  <a:cubicBezTo>
                    <a:pt x="4915" y="15183"/>
                    <a:pt x="4656" y="15183"/>
                    <a:pt x="4527" y="15183"/>
                  </a:cubicBezTo>
                  <a:cubicBezTo>
                    <a:pt x="4398" y="15183"/>
                    <a:pt x="4268" y="14870"/>
                    <a:pt x="4268" y="14870"/>
                  </a:cubicBezTo>
                  <a:cubicBezTo>
                    <a:pt x="4139" y="14713"/>
                    <a:pt x="4010" y="14870"/>
                    <a:pt x="3880" y="14870"/>
                  </a:cubicBezTo>
                  <a:cubicBezTo>
                    <a:pt x="3751" y="14713"/>
                    <a:pt x="3492" y="14713"/>
                    <a:pt x="3492" y="14557"/>
                  </a:cubicBezTo>
                  <a:cubicBezTo>
                    <a:pt x="3363" y="14557"/>
                    <a:pt x="3234" y="14243"/>
                    <a:pt x="3234" y="14087"/>
                  </a:cubicBezTo>
                  <a:cubicBezTo>
                    <a:pt x="3234" y="13930"/>
                    <a:pt x="3363" y="13461"/>
                    <a:pt x="3363" y="13304"/>
                  </a:cubicBezTo>
                  <a:cubicBezTo>
                    <a:pt x="3363" y="13148"/>
                    <a:pt x="3104" y="12991"/>
                    <a:pt x="3104" y="12991"/>
                  </a:cubicBezTo>
                  <a:cubicBezTo>
                    <a:pt x="2975" y="12835"/>
                    <a:pt x="2716" y="12835"/>
                    <a:pt x="2587" y="12678"/>
                  </a:cubicBezTo>
                  <a:cubicBezTo>
                    <a:pt x="2457" y="12522"/>
                    <a:pt x="2587" y="12052"/>
                    <a:pt x="2457" y="12052"/>
                  </a:cubicBezTo>
                  <a:cubicBezTo>
                    <a:pt x="2457" y="11896"/>
                    <a:pt x="2199" y="11583"/>
                    <a:pt x="2069" y="11583"/>
                  </a:cubicBezTo>
                  <a:cubicBezTo>
                    <a:pt x="2069" y="11426"/>
                    <a:pt x="1940" y="11426"/>
                    <a:pt x="1940" y="11426"/>
                  </a:cubicBezTo>
                  <a:cubicBezTo>
                    <a:pt x="1811" y="11113"/>
                    <a:pt x="1811" y="10800"/>
                    <a:pt x="1681" y="10643"/>
                  </a:cubicBezTo>
                  <a:cubicBezTo>
                    <a:pt x="1681" y="10487"/>
                    <a:pt x="1293" y="10487"/>
                    <a:pt x="1293" y="10330"/>
                  </a:cubicBezTo>
                  <a:cubicBezTo>
                    <a:pt x="1293" y="10174"/>
                    <a:pt x="1552" y="9704"/>
                    <a:pt x="1552" y="9548"/>
                  </a:cubicBezTo>
                  <a:cubicBezTo>
                    <a:pt x="1552" y="9235"/>
                    <a:pt x="1423" y="8922"/>
                    <a:pt x="1293" y="8609"/>
                  </a:cubicBezTo>
                  <a:cubicBezTo>
                    <a:pt x="1293" y="8609"/>
                    <a:pt x="1164" y="8296"/>
                    <a:pt x="1164" y="8296"/>
                  </a:cubicBezTo>
                  <a:cubicBezTo>
                    <a:pt x="1035" y="8139"/>
                    <a:pt x="1164" y="7670"/>
                    <a:pt x="1164" y="7513"/>
                  </a:cubicBezTo>
                  <a:cubicBezTo>
                    <a:pt x="1164" y="7513"/>
                    <a:pt x="1164" y="7200"/>
                    <a:pt x="1164" y="7043"/>
                  </a:cubicBezTo>
                  <a:cubicBezTo>
                    <a:pt x="1035" y="6887"/>
                    <a:pt x="776" y="6574"/>
                    <a:pt x="776" y="6417"/>
                  </a:cubicBezTo>
                  <a:cubicBezTo>
                    <a:pt x="647" y="6261"/>
                    <a:pt x="776" y="6104"/>
                    <a:pt x="776" y="5948"/>
                  </a:cubicBezTo>
                  <a:cubicBezTo>
                    <a:pt x="647" y="5791"/>
                    <a:pt x="517" y="5635"/>
                    <a:pt x="517" y="547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AC5360E4-019A-441F-8B9C-79E02512B4F4}"/>
                </a:ext>
              </a:extLst>
            </p:cNvPr>
            <p:cNvSpPr/>
            <p:nvPr/>
          </p:nvSpPr>
          <p:spPr>
            <a:xfrm>
              <a:off x="3514081" y="1513526"/>
              <a:ext cx="1087808" cy="901624"/>
            </a:xfrm>
            <a:custGeom>
              <a:avLst/>
              <a:gdLst/>
              <a:ahLst/>
              <a:cxnLst>
                <a:cxn ang="0">
                  <a:pos x="wd2" y="hd2"/>
                </a:cxn>
                <a:cxn ang="5400000">
                  <a:pos x="wd2" y="hd2"/>
                </a:cxn>
                <a:cxn ang="10800000">
                  <a:pos x="wd2" y="hd2"/>
                </a:cxn>
                <a:cxn ang="16200000">
                  <a:pos x="wd2" y="hd2"/>
                </a:cxn>
              </a:cxnLst>
              <a:rect l="0" t="0" r="r" b="b"/>
              <a:pathLst>
                <a:path w="21528" h="21600" extrusionOk="0">
                  <a:moveTo>
                    <a:pt x="517" y="5478"/>
                  </a:moveTo>
                  <a:cubicBezTo>
                    <a:pt x="388" y="5322"/>
                    <a:pt x="388" y="5322"/>
                    <a:pt x="388" y="5165"/>
                  </a:cubicBezTo>
                  <a:cubicBezTo>
                    <a:pt x="388" y="5165"/>
                    <a:pt x="388" y="4852"/>
                    <a:pt x="388" y="4696"/>
                  </a:cubicBezTo>
                  <a:cubicBezTo>
                    <a:pt x="388" y="4696"/>
                    <a:pt x="129" y="4696"/>
                    <a:pt x="129" y="4539"/>
                  </a:cubicBezTo>
                  <a:cubicBezTo>
                    <a:pt x="129" y="4383"/>
                    <a:pt x="0" y="4226"/>
                    <a:pt x="0" y="4070"/>
                  </a:cubicBezTo>
                  <a:cubicBezTo>
                    <a:pt x="0" y="3913"/>
                    <a:pt x="129" y="3443"/>
                    <a:pt x="259" y="3287"/>
                  </a:cubicBezTo>
                  <a:cubicBezTo>
                    <a:pt x="388" y="3130"/>
                    <a:pt x="776" y="3287"/>
                    <a:pt x="1035" y="3287"/>
                  </a:cubicBezTo>
                  <a:cubicBezTo>
                    <a:pt x="1164" y="3287"/>
                    <a:pt x="1293" y="3287"/>
                    <a:pt x="1552" y="3287"/>
                  </a:cubicBezTo>
                  <a:cubicBezTo>
                    <a:pt x="1681" y="3130"/>
                    <a:pt x="1811" y="2817"/>
                    <a:pt x="1940" y="2817"/>
                  </a:cubicBezTo>
                  <a:cubicBezTo>
                    <a:pt x="1940" y="2661"/>
                    <a:pt x="2069" y="2191"/>
                    <a:pt x="2069" y="2035"/>
                  </a:cubicBezTo>
                  <a:cubicBezTo>
                    <a:pt x="2199" y="1878"/>
                    <a:pt x="2069" y="1409"/>
                    <a:pt x="2069" y="1252"/>
                  </a:cubicBezTo>
                  <a:cubicBezTo>
                    <a:pt x="2069" y="1096"/>
                    <a:pt x="2199" y="939"/>
                    <a:pt x="2328" y="783"/>
                  </a:cubicBezTo>
                  <a:cubicBezTo>
                    <a:pt x="2328" y="626"/>
                    <a:pt x="2328" y="313"/>
                    <a:pt x="2457" y="313"/>
                  </a:cubicBezTo>
                  <a:cubicBezTo>
                    <a:pt x="2457" y="157"/>
                    <a:pt x="2457" y="157"/>
                    <a:pt x="2587" y="0"/>
                  </a:cubicBezTo>
                  <a:cubicBezTo>
                    <a:pt x="2587" y="157"/>
                    <a:pt x="2716" y="157"/>
                    <a:pt x="2716" y="313"/>
                  </a:cubicBezTo>
                  <a:cubicBezTo>
                    <a:pt x="2846" y="313"/>
                    <a:pt x="2975" y="626"/>
                    <a:pt x="3104" y="783"/>
                  </a:cubicBezTo>
                  <a:cubicBezTo>
                    <a:pt x="3234" y="783"/>
                    <a:pt x="3363" y="783"/>
                    <a:pt x="3492" y="783"/>
                  </a:cubicBezTo>
                  <a:cubicBezTo>
                    <a:pt x="3622" y="783"/>
                    <a:pt x="4010" y="939"/>
                    <a:pt x="4268" y="1096"/>
                  </a:cubicBezTo>
                  <a:cubicBezTo>
                    <a:pt x="4268" y="1096"/>
                    <a:pt x="4527" y="1252"/>
                    <a:pt x="4656" y="1252"/>
                  </a:cubicBezTo>
                  <a:cubicBezTo>
                    <a:pt x="4786" y="1252"/>
                    <a:pt x="4915" y="1409"/>
                    <a:pt x="4915" y="1409"/>
                  </a:cubicBezTo>
                  <a:cubicBezTo>
                    <a:pt x="5174" y="1409"/>
                    <a:pt x="5691" y="1096"/>
                    <a:pt x="5950" y="939"/>
                  </a:cubicBezTo>
                  <a:cubicBezTo>
                    <a:pt x="6079" y="939"/>
                    <a:pt x="6208" y="626"/>
                    <a:pt x="6338" y="626"/>
                  </a:cubicBezTo>
                  <a:cubicBezTo>
                    <a:pt x="6467" y="626"/>
                    <a:pt x="6726" y="626"/>
                    <a:pt x="6855" y="626"/>
                  </a:cubicBezTo>
                  <a:cubicBezTo>
                    <a:pt x="6984" y="626"/>
                    <a:pt x="7114" y="783"/>
                    <a:pt x="7243" y="783"/>
                  </a:cubicBezTo>
                  <a:cubicBezTo>
                    <a:pt x="7372" y="783"/>
                    <a:pt x="7502" y="783"/>
                    <a:pt x="7631" y="783"/>
                  </a:cubicBezTo>
                  <a:cubicBezTo>
                    <a:pt x="7890" y="939"/>
                    <a:pt x="8149" y="1252"/>
                    <a:pt x="8407" y="1409"/>
                  </a:cubicBezTo>
                  <a:cubicBezTo>
                    <a:pt x="8537" y="1409"/>
                    <a:pt x="8666" y="1409"/>
                    <a:pt x="8795" y="1409"/>
                  </a:cubicBezTo>
                  <a:cubicBezTo>
                    <a:pt x="8925" y="1409"/>
                    <a:pt x="8925" y="1096"/>
                    <a:pt x="9054" y="939"/>
                  </a:cubicBezTo>
                  <a:cubicBezTo>
                    <a:pt x="9054" y="939"/>
                    <a:pt x="9054" y="783"/>
                    <a:pt x="9183" y="783"/>
                  </a:cubicBezTo>
                  <a:cubicBezTo>
                    <a:pt x="9313" y="783"/>
                    <a:pt x="9442" y="1252"/>
                    <a:pt x="9571" y="1252"/>
                  </a:cubicBezTo>
                  <a:cubicBezTo>
                    <a:pt x="9701" y="1409"/>
                    <a:pt x="9959" y="1409"/>
                    <a:pt x="10089" y="1409"/>
                  </a:cubicBezTo>
                  <a:cubicBezTo>
                    <a:pt x="10218" y="1565"/>
                    <a:pt x="10477" y="2191"/>
                    <a:pt x="10606" y="2348"/>
                  </a:cubicBezTo>
                  <a:cubicBezTo>
                    <a:pt x="10735" y="2504"/>
                    <a:pt x="11253" y="2661"/>
                    <a:pt x="11382" y="2661"/>
                  </a:cubicBezTo>
                  <a:cubicBezTo>
                    <a:pt x="11641" y="2817"/>
                    <a:pt x="11899" y="2504"/>
                    <a:pt x="12158" y="2504"/>
                  </a:cubicBezTo>
                  <a:cubicBezTo>
                    <a:pt x="12287" y="2504"/>
                    <a:pt x="12546" y="2661"/>
                    <a:pt x="12675" y="2661"/>
                  </a:cubicBezTo>
                  <a:cubicBezTo>
                    <a:pt x="12805" y="2817"/>
                    <a:pt x="12934" y="2817"/>
                    <a:pt x="13063" y="2817"/>
                  </a:cubicBezTo>
                  <a:cubicBezTo>
                    <a:pt x="13193" y="2974"/>
                    <a:pt x="13322" y="3443"/>
                    <a:pt x="13451" y="3443"/>
                  </a:cubicBezTo>
                  <a:cubicBezTo>
                    <a:pt x="13710" y="3443"/>
                    <a:pt x="13710" y="2817"/>
                    <a:pt x="13840" y="2817"/>
                  </a:cubicBezTo>
                  <a:cubicBezTo>
                    <a:pt x="13969" y="2661"/>
                    <a:pt x="14228" y="2661"/>
                    <a:pt x="14357" y="2817"/>
                  </a:cubicBezTo>
                  <a:cubicBezTo>
                    <a:pt x="14616" y="2817"/>
                    <a:pt x="14745" y="3443"/>
                    <a:pt x="14874" y="3443"/>
                  </a:cubicBezTo>
                  <a:cubicBezTo>
                    <a:pt x="15133" y="3443"/>
                    <a:pt x="15262" y="2817"/>
                    <a:pt x="15521" y="2817"/>
                  </a:cubicBezTo>
                  <a:cubicBezTo>
                    <a:pt x="15521" y="2817"/>
                    <a:pt x="15780" y="2817"/>
                    <a:pt x="15909" y="2817"/>
                  </a:cubicBezTo>
                  <a:cubicBezTo>
                    <a:pt x="16038" y="2817"/>
                    <a:pt x="16297" y="2817"/>
                    <a:pt x="16556" y="2817"/>
                  </a:cubicBezTo>
                  <a:cubicBezTo>
                    <a:pt x="16556" y="2661"/>
                    <a:pt x="16556" y="2504"/>
                    <a:pt x="16685" y="2348"/>
                  </a:cubicBezTo>
                  <a:cubicBezTo>
                    <a:pt x="16685" y="2191"/>
                    <a:pt x="17073" y="2035"/>
                    <a:pt x="17202" y="2035"/>
                  </a:cubicBezTo>
                  <a:cubicBezTo>
                    <a:pt x="17332" y="2035"/>
                    <a:pt x="17590" y="2504"/>
                    <a:pt x="17720" y="2504"/>
                  </a:cubicBezTo>
                  <a:cubicBezTo>
                    <a:pt x="17849" y="2661"/>
                    <a:pt x="17978" y="2974"/>
                    <a:pt x="17978" y="3130"/>
                  </a:cubicBezTo>
                  <a:cubicBezTo>
                    <a:pt x="18108" y="3287"/>
                    <a:pt x="17978" y="3757"/>
                    <a:pt x="17978" y="3913"/>
                  </a:cubicBezTo>
                  <a:cubicBezTo>
                    <a:pt x="18108" y="4070"/>
                    <a:pt x="18237" y="4539"/>
                    <a:pt x="18366" y="4696"/>
                  </a:cubicBezTo>
                  <a:cubicBezTo>
                    <a:pt x="18366" y="4852"/>
                    <a:pt x="18754" y="4852"/>
                    <a:pt x="18754" y="4852"/>
                  </a:cubicBezTo>
                  <a:cubicBezTo>
                    <a:pt x="18884" y="5009"/>
                    <a:pt x="19013" y="5478"/>
                    <a:pt x="19143" y="5635"/>
                  </a:cubicBezTo>
                  <a:cubicBezTo>
                    <a:pt x="19272" y="5791"/>
                    <a:pt x="19660" y="5791"/>
                    <a:pt x="19789" y="5948"/>
                  </a:cubicBezTo>
                  <a:cubicBezTo>
                    <a:pt x="19919" y="6104"/>
                    <a:pt x="20177" y="6261"/>
                    <a:pt x="20177" y="6417"/>
                  </a:cubicBezTo>
                  <a:cubicBezTo>
                    <a:pt x="20307" y="6574"/>
                    <a:pt x="20307" y="7043"/>
                    <a:pt x="20436" y="7200"/>
                  </a:cubicBezTo>
                  <a:cubicBezTo>
                    <a:pt x="20565" y="7357"/>
                    <a:pt x="20953" y="7357"/>
                    <a:pt x="21083" y="7357"/>
                  </a:cubicBezTo>
                  <a:cubicBezTo>
                    <a:pt x="21083" y="7357"/>
                    <a:pt x="21212" y="7357"/>
                    <a:pt x="21212" y="7357"/>
                  </a:cubicBezTo>
                  <a:cubicBezTo>
                    <a:pt x="21212" y="7513"/>
                    <a:pt x="21212" y="7670"/>
                    <a:pt x="21212" y="7826"/>
                  </a:cubicBezTo>
                  <a:cubicBezTo>
                    <a:pt x="21212" y="7983"/>
                    <a:pt x="20824" y="7983"/>
                    <a:pt x="20824" y="7983"/>
                  </a:cubicBezTo>
                  <a:cubicBezTo>
                    <a:pt x="20695" y="8139"/>
                    <a:pt x="20436" y="8452"/>
                    <a:pt x="20436" y="8609"/>
                  </a:cubicBezTo>
                  <a:cubicBezTo>
                    <a:pt x="20436" y="8765"/>
                    <a:pt x="20436" y="8922"/>
                    <a:pt x="20436" y="9235"/>
                  </a:cubicBezTo>
                  <a:cubicBezTo>
                    <a:pt x="20565" y="9235"/>
                    <a:pt x="20824" y="9235"/>
                    <a:pt x="20953" y="9391"/>
                  </a:cubicBezTo>
                  <a:cubicBezTo>
                    <a:pt x="20953" y="9548"/>
                    <a:pt x="21083" y="9861"/>
                    <a:pt x="21083" y="10017"/>
                  </a:cubicBezTo>
                  <a:cubicBezTo>
                    <a:pt x="21083" y="10174"/>
                    <a:pt x="21083" y="10643"/>
                    <a:pt x="21083" y="10800"/>
                  </a:cubicBezTo>
                  <a:cubicBezTo>
                    <a:pt x="21083" y="10957"/>
                    <a:pt x="21212" y="11113"/>
                    <a:pt x="21341" y="11113"/>
                  </a:cubicBezTo>
                  <a:cubicBezTo>
                    <a:pt x="21341" y="11270"/>
                    <a:pt x="21471" y="11426"/>
                    <a:pt x="21471" y="11426"/>
                  </a:cubicBezTo>
                  <a:cubicBezTo>
                    <a:pt x="21600" y="11583"/>
                    <a:pt x="21471" y="12209"/>
                    <a:pt x="21471" y="12209"/>
                  </a:cubicBezTo>
                  <a:cubicBezTo>
                    <a:pt x="21471" y="12365"/>
                    <a:pt x="21212" y="12365"/>
                    <a:pt x="21212" y="12365"/>
                  </a:cubicBezTo>
                  <a:cubicBezTo>
                    <a:pt x="21083" y="12522"/>
                    <a:pt x="21212" y="12678"/>
                    <a:pt x="21212" y="12835"/>
                  </a:cubicBezTo>
                  <a:cubicBezTo>
                    <a:pt x="21212" y="12835"/>
                    <a:pt x="21212" y="13148"/>
                    <a:pt x="21083" y="13304"/>
                  </a:cubicBezTo>
                  <a:cubicBezTo>
                    <a:pt x="20953" y="13304"/>
                    <a:pt x="20824" y="13304"/>
                    <a:pt x="20824" y="13304"/>
                  </a:cubicBezTo>
                  <a:cubicBezTo>
                    <a:pt x="20695" y="13304"/>
                    <a:pt x="20565" y="13461"/>
                    <a:pt x="20565" y="13461"/>
                  </a:cubicBezTo>
                  <a:cubicBezTo>
                    <a:pt x="20436" y="13774"/>
                    <a:pt x="20695" y="14243"/>
                    <a:pt x="20695" y="14400"/>
                  </a:cubicBezTo>
                  <a:cubicBezTo>
                    <a:pt x="20695" y="14400"/>
                    <a:pt x="20436" y="14557"/>
                    <a:pt x="20436" y="14713"/>
                  </a:cubicBezTo>
                  <a:cubicBezTo>
                    <a:pt x="20307" y="14870"/>
                    <a:pt x="20436" y="15339"/>
                    <a:pt x="20436" y="15496"/>
                  </a:cubicBezTo>
                  <a:cubicBezTo>
                    <a:pt x="20436" y="15652"/>
                    <a:pt x="20307" y="15809"/>
                    <a:pt x="20307" y="15965"/>
                  </a:cubicBezTo>
                  <a:cubicBezTo>
                    <a:pt x="20177" y="16122"/>
                    <a:pt x="20177" y="16278"/>
                    <a:pt x="20177" y="16435"/>
                  </a:cubicBezTo>
                  <a:cubicBezTo>
                    <a:pt x="20048" y="16435"/>
                    <a:pt x="20048" y="16435"/>
                    <a:pt x="20048" y="16435"/>
                  </a:cubicBezTo>
                  <a:cubicBezTo>
                    <a:pt x="20048" y="16435"/>
                    <a:pt x="19789" y="16435"/>
                    <a:pt x="19660" y="16435"/>
                  </a:cubicBezTo>
                  <a:cubicBezTo>
                    <a:pt x="19660" y="16435"/>
                    <a:pt x="19401" y="16435"/>
                    <a:pt x="19401" y="16435"/>
                  </a:cubicBezTo>
                  <a:cubicBezTo>
                    <a:pt x="19143" y="16435"/>
                    <a:pt x="18366" y="16748"/>
                    <a:pt x="18366" y="16748"/>
                  </a:cubicBezTo>
                  <a:cubicBezTo>
                    <a:pt x="18366" y="16748"/>
                    <a:pt x="17978" y="16591"/>
                    <a:pt x="17849" y="16591"/>
                  </a:cubicBezTo>
                  <a:cubicBezTo>
                    <a:pt x="17720" y="16435"/>
                    <a:pt x="17461" y="16435"/>
                    <a:pt x="17461" y="16435"/>
                  </a:cubicBezTo>
                  <a:cubicBezTo>
                    <a:pt x="17202" y="16435"/>
                    <a:pt x="16944" y="16591"/>
                    <a:pt x="16814" y="16748"/>
                  </a:cubicBezTo>
                  <a:cubicBezTo>
                    <a:pt x="16685" y="16748"/>
                    <a:pt x="16426" y="17061"/>
                    <a:pt x="16297" y="17217"/>
                  </a:cubicBezTo>
                  <a:cubicBezTo>
                    <a:pt x="16297" y="17374"/>
                    <a:pt x="16426" y="17687"/>
                    <a:pt x="16426" y="17843"/>
                  </a:cubicBezTo>
                  <a:cubicBezTo>
                    <a:pt x="16556" y="18000"/>
                    <a:pt x="16556" y="18470"/>
                    <a:pt x="16556" y="18626"/>
                  </a:cubicBezTo>
                  <a:cubicBezTo>
                    <a:pt x="16556" y="18626"/>
                    <a:pt x="16556" y="18939"/>
                    <a:pt x="16556" y="19096"/>
                  </a:cubicBezTo>
                  <a:cubicBezTo>
                    <a:pt x="16556" y="19096"/>
                    <a:pt x="16297" y="19409"/>
                    <a:pt x="16168" y="19409"/>
                  </a:cubicBezTo>
                  <a:cubicBezTo>
                    <a:pt x="16168" y="19565"/>
                    <a:pt x="15909" y="19565"/>
                    <a:pt x="15780" y="19722"/>
                  </a:cubicBezTo>
                  <a:cubicBezTo>
                    <a:pt x="15650" y="19722"/>
                    <a:pt x="15650" y="20191"/>
                    <a:pt x="15521" y="20348"/>
                  </a:cubicBezTo>
                  <a:cubicBezTo>
                    <a:pt x="15521" y="20504"/>
                    <a:pt x="15521" y="20504"/>
                    <a:pt x="15650" y="20504"/>
                  </a:cubicBezTo>
                  <a:cubicBezTo>
                    <a:pt x="15521" y="20504"/>
                    <a:pt x="15392" y="20504"/>
                    <a:pt x="15262" y="20504"/>
                  </a:cubicBezTo>
                  <a:cubicBezTo>
                    <a:pt x="15262" y="20661"/>
                    <a:pt x="15133" y="20817"/>
                    <a:pt x="15133" y="20974"/>
                  </a:cubicBezTo>
                  <a:cubicBezTo>
                    <a:pt x="15004" y="20974"/>
                    <a:pt x="14874" y="21130"/>
                    <a:pt x="14745" y="21130"/>
                  </a:cubicBezTo>
                  <a:cubicBezTo>
                    <a:pt x="14616" y="21130"/>
                    <a:pt x="14486" y="20817"/>
                    <a:pt x="14486" y="20817"/>
                  </a:cubicBezTo>
                  <a:cubicBezTo>
                    <a:pt x="14357" y="20817"/>
                    <a:pt x="14098" y="20661"/>
                    <a:pt x="14098" y="20661"/>
                  </a:cubicBezTo>
                  <a:cubicBezTo>
                    <a:pt x="13969" y="20661"/>
                    <a:pt x="13710" y="20817"/>
                    <a:pt x="13710" y="20817"/>
                  </a:cubicBezTo>
                  <a:cubicBezTo>
                    <a:pt x="13581" y="20974"/>
                    <a:pt x="13581" y="21130"/>
                    <a:pt x="13451" y="21287"/>
                  </a:cubicBezTo>
                  <a:cubicBezTo>
                    <a:pt x="13451" y="21287"/>
                    <a:pt x="13063" y="21443"/>
                    <a:pt x="12934" y="21443"/>
                  </a:cubicBezTo>
                  <a:cubicBezTo>
                    <a:pt x="12805" y="21443"/>
                    <a:pt x="12546" y="21287"/>
                    <a:pt x="12417" y="21287"/>
                  </a:cubicBezTo>
                  <a:cubicBezTo>
                    <a:pt x="12287" y="21287"/>
                    <a:pt x="12029" y="21130"/>
                    <a:pt x="11770" y="21130"/>
                  </a:cubicBezTo>
                  <a:cubicBezTo>
                    <a:pt x="11770" y="21130"/>
                    <a:pt x="11511" y="21287"/>
                    <a:pt x="11382" y="21443"/>
                  </a:cubicBezTo>
                  <a:cubicBezTo>
                    <a:pt x="11253" y="21443"/>
                    <a:pt x="11123" y="21600"/>
                    <a:pt x="10994" y="21600"/>
                  </a:cubicBezTo>
                  <a:cubicBezTo>
                    <a:pt x="10865" y="21600"/>
                    <a:pt x="10735" y="21443"/>
                    <a:pt x="10735" y="21443"/>
                  </a:cubicBezTo>
                  <a:cubicBezTo>
                    <a:pt x="10606" y="21287"/>
                    <a:pt x="10606" y="20974"/>
                    <a:pt x="10735" y="20974"/>
                  </a:cubicBezTo>
                  <a:cubicBezTo>
                    <a:pt x="10735" y="20817"/>
                    <a:pt x="10994" y="20661"/>
                    <a:pt x="10994" y="20661"/>
                  </a:cubicBezTo>
                  <a:cubicBezTo>
                    <a:pt x="11123" y="20504"/>
                    <a:pt x="11123" y="20191"/>
                    <a:pt x="11123" y="20035"/>
                  </a:cubicBezTo>
                  <a:cubicBezTo>
                    <a:pt x="10994" y="19878"/>
                    <a:pt x="10994" y="19409"/>
                    <a:pt x="10865" y="19252"/>
                  </a:cubicBezTo>
                  <a:cubicBezTo>
                    <a:pt x="10735" y="19096"/>
                    <a:pt x="10477" y="19252"/>
                    <a:pt x="10347" y="19096"/>
                  </a:cubicBezTo>
                  <a:cubicBezTo>
                    <a:pt x="10347" y="18939"/>
                    <a:pt x="10477" y="18626"/>
                    <a:pt x="10347" y="18470"/>
                  </a:cubicBezTo>
                  <a:cubicBezTo>
                    <a:pt x="10347" y="18313"/>
                    <a:pt x="10347" y="17843"/>
                    <a:pt x="10218" y="17843"/>
                  </a:cubicBezTo>
                  <a:cubicBezTo>
                    <a:pt x="10089" y="17687"/>
                    <a:pt x="9701" y="17843"/>
                    <a:pt x="9571" y="17843"/>
                  </a:cubicBezTo>
                  <a:cubicBezTo>
                    <a:pt x="9442" y="17687"/>
                    <a:pt x="9442" y="17530"/>
                    <a:pt x="9313" y="17374"/>
                  </a:cubicBezTo>
                  <a:cubicBezTo>
                    <a:pt x="9313" y="17374"/>
                    <a:pt x="9054" y="17374"/>
                    <a:pt x="9054" y="17374"/>
                  </a:cubicBezTo>
                  <a:cubicBezTo>
                    <a:pt x="8925" y="17374"/>
                    <a:pt x="8925" y="17687"/>
                    <a:pt x="8925" y="17687"/>
                  </a:cubicBezTo>
                  <a:cubicBezTo>
                    <a:pt x="8795" y="17843"/>
                    <a:pt x="8666" y="18000"/>
                    <a:pt x="8537" y="18000"/>
                  </a:cubicBezTo>
                  <a:cubicBezTo>
                    <a:pt x="8407" y="18000"/>
                    <a:pt x="8278" y="17843"/>
                    <a:pt x="8278" y="17687"/>
                  </a:cubicBezTo>
                  <a:cubicBezTo>
                    <a:pt x="8149" y="17530"/>
                    <a:pt x="7890" y="17374"/>
                    <a:pt x="7760" y="17374"/>
                  </a:cubicBezTo>
                  <a:cubicBezTo>
                    <a:pt x="7631" y="17217"/>
                    <a:pt x="7502" y="17374"/>
                    <a:pt x="7372" y="17374"/>
                  </a:cubicBezTo>
                  <a:cubicBezTo>
                    <a:pt x="7372" y="17530"/>
                    <a:pt x="7502" y="17687"/>
                    <a:pt x="7372" y="17843"/>
                  </a:cubicBezTo>
                  <a:cubicBezTo>
                    <a:pt x="7372" y="17843"/>
                    <a:pt x="7243" y="18000"/>
                    <a:pt x="7243" y="18000"/>
                  </a:cubicBezTo>
                  <a:cubicBezTo>
                    <a:pt x="7114" y="18000"/>
                    <a:pt x="6984" y="18000"/>
                    <a:pt x="6855" y="18000"/>
                  </a:cubicBezTo>
                  <a:cubicBezTo>
                    <a:pt x="6726" y="18000"/>
                    <a:pt x="6467" y="18000"/>
                    <a:pt x="6467" y="18000"/>
                  </a:cubicBezTo>
                  <a:cubicBezTo>
                    <a:pt x="6338" y="18000"/>
                    <a:pt x="6338" y="18313"/>
                    <a:pt x="6338" y="18470"/>
                  </a:cubicBezTo>
                  <a:cubicBezTo>
                    <a:pt x="6338" y="18470"/>
                    <a:pt x="6079" y="18470"/>
                    <a:pt x="6079" y="18470"/>
                  </a:cubicBezTo>
                  <a:cubicBezTo>
                    <a:pt x="5950" y="18470"/>
                    <a:pt x="5691" y="18470"/>
                    <a:pt x="5562" y="18470"/>
                  </a:cubicBezTo>
                  <a:cubicBezTo>
                    <a:pt x="5562" y="18470"/>
                    <a:pt x="5432" y="18313"/>
                    <a:pt x="5432" y="18157"/>
                  </a:cubicBezTo>
                  <a:cubicBezTo>
                    <a:pt x="5432" y="18000"/>
                    <a:pt x="5562" y="17843"/>
                    <a:pt x="5562" y="17843"/>
                  </a:cubicBezTo>
                  <a:cubicBezTo>
                    <a:pt x="5562" y="17687"/>
                    <a:pt x="5691" y="17374"/>
                    <a:pt x="5562" y="17374"/>
                  </a:cubicBezTo>
                  <a:cubicBezTo>
                    <a:pt x="5562" y="17217"/>
                    <a:pt x="5303" y="17061"/>
                    <a:pt x="5303" y="16904"/>
                  </a:cubicBezTo>
                  <a:cubicBezTo>
                    <a:pt x="5174" y="16748"/>
                    <a:pt x="5303" y="16435"/>
                    <a:pt x="5303" y="16122"/>
                  </a:cubicBezTo>
                  <a:cubicBezTo>
                    <a:pt x="5174" y="15965"/>
                    <a:pt x="5174" y="15496"/>
                    <a:pt x="4915" y="15339"/>
                  </a:cubicBezTo>
                  <a:cubicBezTo>
                    <a:pt x="4915" y="15183"/>
                    <a:pt x="4656" y="15183"/>
                    <a:pt x="4527" y="15183"/>
                  </a:cubicBezTo>
                  <a:cubicBezTo>
                    <a:pt x="4398" y="15183"/>
                    <a:pt x="4268" y="14870"/>
                    <a:pt x="4268" y="14870"/>
                  </a:cubicBezTo>
                  <a:cubicBezTo>
                    <a:pt x="4139" y="14713"/>
                    <a:pt x="4010" y="14870"/>
                    <a:pt x="3880" y="14870"/>
                  </a:cubicBezTo>
                  <a:cubicBezTo>
                    <a:pt x="3751" y="14713"/>
                    <a:pt x="3492" y="14713"/>
                    <a:pt x="3492" y="14557"/>
                  </a:cubicBezTo>
                  <a:cubicBezTo>
                    <a:pt x="3363" y="14557"/>
                    <a:pt x="3234" y="14243"/>
                    <a:pt x="3234" y="14087"/>
                  </a:cubicBezTo>
                  <a:cubicBezTo>
                    <a:pt x="3234" y="13930"/>
                    <a:pt x="3363" y="13461"/>
                    <a:pt x="3363" y="13304"/>
                  </a:cubicBezTo>
                  <a:cubicBezTo>
                    <a:pt x="3363" y="13148"/>
                    <a:pt x="3104" y="12991"/>
                    <a:pt x="3104" y="12991"/>
                  </a:cubicBezTo>
                  <a:cubicBezTo>
                    <a:pt x="2975" y="12835"/>
                    <a:pt x="2716" y="12835"/>
                    <a:pt x="2587" y="12678"/>
                  </a:cubicBezTo>
                  <a:cubicBezTo>
                    <a:pt x="2457" y="12522"/>
                    <a:pt x="2587" y="12052"/>
                    <a:pt x="2457" y="12052"/>
                  </a:cubicBezTo>
                  <a:cubicBezTo>
                    <a:pt x="2457" y="11896"/>
                    <a:pt x="2199" y="11583"/>
                    <a:pt x="2069" y="11583"/>
                  </a:cubicBezTo>
                  <a:cubicBezTo>
                    <a:pt x="2069" y="11426"/>
                    <a:pt x="1940" y="11426"/>
                    <a:pt x="1940" y="11426"/>
                  </a:cubicBezTo>
                  <a:cubicBezTo>
                    <a:pt x="1811" y="11113"/>
                    <a:pt x="1811" y="10800"/>
                    <a:pt x="1681" y="10643"/>
                  </a:cubicBezTo>
                  <a:cubicBezTo>
                    <a:pt x="1681" y="10487"/>
                    <a:pt x="1293" y="10487"/>
                    <a:pt x="1293" y="10330"/>
                  </a:cubicBezTo>
                  <a:cubicBezTo>
                    <a:pt x="1293" y="10174"/>
                    <a:pt x="1552" y="9704"/>
                    <a:pt x="1552" y="9548"/>
                  </a:cubicBezTo>
                  <a:cubicBezTo>
                    <a:pt x="1552" y="9235"/>
                    <a:pt x="1423" y="8922"/>
                    <a:pt x="1293" y="8609"/>
                  </a:cubicBezTo>
                  <a:cubicBezTo>
                    <a:pt x="1293" y="8609"/>
                    <a:pt x="1164" y="8296"/>
                    <a:pt x="1164" y="8296"/>
                  </a:cubicBezTo>
                  <a:cubicBezTo>
                    <a:pt x="1035" y="8139"/>
                    <a:pt x="1164" y="7670"/>
                    <a:pt x="1164" y="7513"/>
                  </a:cubicBezTo>
                  <a:cubicBezTo>
                    <a:pt x="1164" y="7513"/>
                    <a:pt x="1164" y="7200"/>
                    <a:pt x="1164" y="7043"/>
                  </a:cubicBezTo>
                  <a:cubicBezTo>
                    <a:pt x="1035" y="6887"/>
                    <a:pt x="776" y="6574"/>
                    <a:pt x="776" y="6417"/>
                  </a:cubicBezTo>
                  <a:cubicBezTo>
                    <a:pt x="647" y="6261"/>
                    <a:pt x="776" y="6104"/>
                    <a:pt x="776" y="5948"/>
                  </a:cubicBezTo>
                  <a:cubicBezTo>
                    <a:pt x="647" y="5791"/>
                    <a:pt x="517" y="5635"/>
                    <a:pt x="517" y="547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A363E195-D273-4CD3-A98E-D97B9148E679}"/>
                </a:ext>
              </a:extLst>
            </p:cNvPr>
            <p:cNvSpPr/>
            <p:nvPr/>
          </p:nvSpPr>
          <p:spPr>
            <a:xfrm>
              <a:off x="2794781" y="841680"/>
              <a:ext cx="907481" cy="1116415"/>
            </a:xfrm>
            <a:custGeom>
              <a:avLst/>
              <a:gdLst/>
              <a:ahLst/>
              <a:cxnLst>
                <a:cxn ang="0">
                  <a:pos x="wd2" y="hd2"/>
                </a:cxn>
                <a:cxn ang="5400000">
                  <a:pos x="wd2" y="hd2"/>
                </a:cxn>
                <a:cxn ang="10800000">
                  <a:pos x="wd2" y="hd2"/>
                </a:cxn>
                <a:cxn ang="16200000">
                  <a:pos x="wd2" y="hd2"/>
                </a:cxn>
              </a:cxnLst>
              <a:rect l="0" t="0" r="r" b="b"/>
              <a:pathLst>
                <a:path w="21561" h="21600" extrusionOk="0">
                  <a:moveTo>
                    <a:pt x="20201" y="13011"/>
                  </a:moveTo>
                  <a:cubicBezTo>
                    <a:pt x="20046" y="13137"/>
                    <a:pt x="20046" y="13137"/>
                    <a:pt x="20046" y="13263"/>
                  </a:cubicBezTo>
                  <a:cubicBezTo>
                    <a:pt x="19891" y="13263"/>
                    <a:pt x="19891" y="13516"/>
                    <a:pt x="19891" y="13642"/>
                  </a:cubicBezTo>
                  <a:cubicBezTo>
                    <a:pt x="19735" y="13768"/>
                    <a:pt x="19580" y="13895"/>
                    <a:pt x="19580" y="14021"/>
                  </a:cubicBezTo>
                  <a:cubicBezTo>
                    <a:pt x="19580" y="14147"/>
                    <a:pt x="19735" y="14526"/>
                    <a:pt x="19580" y="14653"/>
                  </a:cubicBezTo>
                  <a:cubicBezTo>
                    <a:pt x="19580" y="14905"/>
                    <a:pt x="19424" y="15158"/>
                    <a:pt x="19269" y="15284"/>
                  </a:cubicBezTo>
                  <a:cubicBezTo>
                    <a:pt x="19269" y="15284"/>
                    <a:pt x="18958" y="15537"/>
                    <a:pt x="18803" y="15663"/>
                  </a:cubicBezTo>
                  <a:cubicBezTo>
                    <a:pt x="18647" y="15663"/>
                    <a:pt x="18492" y="15663"/>
                    <a:pt x="18337" y="15663"/>
                  </a:cubicBezTo>
                  <a:cubicBezTo>
                    <a:pt x="18026" y="15663"/>
                    <a:pt x="17560" y="15537"/>
                    <a:pt x="17404" y="15663"/>
                  </a:cubicBezTo>
                  <a:cubicBezTo>
                    <a:pt x="17249" y="15789"/>
                    <a:pt x="17094" y="16168"/>
                    <a:pt x="17094" y="16295"/>
                  </a:cubicBezTo>
                  <a:cubicBezTo>
                    <a:pt x="17094" y="16421"/>
                    <a:pt x="17094" y="16547"/>
                    <a:pt x="17249" y="16674"/>
                  </a:cubicBezTo>
                  <a:cubicBezTo>
                    <a:pt x="17249" y="16674"/>
                    <a:pt x="17560" y="16674"/>
                    <a:pt x="17560" y="16800"/>
                  </a:cubicBezTo>
                  <a:cubicBezTo>
                    <a:pt x="17560" y="16926"/>
                    <a:pt x="17560" y="17179"/>
                    <a:pt x="17560" y="17179"/>
                  </a:cubicBezTo>
                  <a:cubicBezTo>
                    <a:pt x="17560" y="17305"/>
                    <a:pt x="17560" y="17305"/>
                    <a:pt x="17715" y="17432"/>
                  </a:cubicBezTo>
                  <a:cubicBezTo>
                    <a:pt x="17560" y="17558"/>
                    <a:pt x="17249" y="17558"/>
                    <a:pt x="17094" y="17684"/>
                  </a:cubicBezTo>
                  <a:cubicBezTo>
                    <a:pt x="17094" y="17684"/>
                    <a:pt x="16938" y="17811"/>
                    <a:pt x="16938" y="17937"/>
                  </a:cubicBezTo>
                  <a:cubicBezTo>
                    <a:pt x="16938" y="18063"/>
                    <a:pt x="17094" y="18316"/>
                    <a:pt x="17094" y="18442"/>
                  </a:cubicBezTo>
                  <a:cubicBezTo>
                    <a:pt x="17094" y="18442"/>
                    <a:pt x="16783" y="18695"/>
                    <a:pt x="16783" y="18695"/>
                  </a:cubicBezTo>
                  <a:cubicBezTo>
                    <a:pt x="16627" y="18821"/>
                    <a:pt x="16317" y="18821"/>
                    <a:pt x="16161" y="18947"/>
                  </a:cubicBezTo>
                  <a:cubicBezTo>
                    <a:pt x="16006" y="19074"/>
                    <a:pt x="16006" y="19326"/>
                    <a:pt x="15850" y="19453"/>
                  </a:cubicBezTo>
                  <a:cubicBezTo>
                    <a:pt x="15850" y="19579"/>
                    <a:pt x="15695" y="19832"/>
                    <a:pt x="15695" y="19832"/>
                  </a:cubicBezTo>
                  <a:cubicBezTo>
                    <a:pt x="15540" y="19958"/>
                    <a:pt x="15073" y="20211"/>
                    <a:pt x="14763" y="20211"/>
                  </a:cubicBezTo>
                  <a:cubicBezTo>
                    <a:pt x="14607" y="20337"/>
                    <a:pt x="14452" y="20337"/>
                    <a:pt x="14296" y="20337"/>
                  </a:cubicBezTo>
                  <a:cubicBezTo>
                    <a:pt x="14141" y="20337"/>
                    <a:pt x="14141" y="20084"/>
                    <a:pt x="13986" y="20084"/>
                  </a:cubicBezTo>
                  <a:cubicBezTo>
                    <a:pt x="13675" y="19958"/>
                    <a:pt x="13209" y="20211"/>
                    <a:pt x="12898" y="20211"/>
                  </a:cubicBezTo>
                  <a:cubicBezTo>
                    <a:pt x="12742" y="20211"/>
                    <a:pt x="12432" y="20211"/>
                    <a:pt x="12276" y="20211"/>
                  </a:cubicBezTo>
                  <a:cubicBezTo>
                    <a:pt x="12121" y="20211"/>
                    <a:pt x="11810" y="20337"/>
                    <a:pt x="11655" y="20463"/>
                  </a:cubicBezTo>
                  <a:cubicBezTo>
                    <a:pt x="11499" y="20463"/>
                    <a:pt x="11188" y="20842"/>
                    <a:pt x="11033" y="20968"/>
                  </a:cubicBezTo>
                  <a:cubicBezTo>
                    <a:pt x="10722" y="20968"/>
                    <a:pt x="10256" y="20968"/>
                    <a:pt x="9945" y="20968"/>
                  </a:cubicBezTo>
                  <a:cubicBezTo>
                    <a:pt x="9790" y="21095"/>
                    <a:pt x="9479" y="21221"/>
                    <a:pt x="9324" y="21347"/>
                  </a:cubicBezTo>
                  <a:cubicBezTo>
                    <a:pt x="9324" y="21347"/>
                    <a:pt x="9168" y="21474"/>
                    <a:pt x="9168" y="21600"/>
                  </a:cubicBezTo>
                  <a:cubicBezTo>
                    <a:pt x="9013" y="21600"/>
                    <a:pt x="8858" y="21600"/>
                    <a:pt x="8702" y="21600"/>
                  </a:cubicBezTo>
                  <a:cubicBezTo>
                    <a:pt x="8547" y="21474"/>
                    <a:pt x="8391" y="21347"/>
                    <a:pt x="8391" y="21221"/>
                  </a:cubicBezTo>
                  <a:cubicBezTo>
                    <a:pt x="8236" y="21221"/>
                    <a:pt x="8081" y="21095"/>
                    <a:pt x="7925" y="21095"/>
                  </a:cubicBezTo>
                  <a:cubicBezTo>
                    <a:pt x="7925" y="20968"/>
                    <a:pt x="7925" y="20589"/>
                    <a:pt x="7925" y="20589"/>
                  </a:cubicBezTo>
                  <a:cubicBezTo>
                    <a:pt x="8081" y="20463"/>
                    <a:pt x="8391" y="20337"/>
                    <a:pt x="8391" y="20211"/>
                  </a:cubicBezTo>
                  <a:cubicBezTo>
                    <a:pt x="8391" y="20084"/>
                    <a:pt x="8236" y="19832"/>
                    <a:pt x="8081" y="19705"/>
                  </a:cubicBezTo>
                  <a:cubicBezTo>
                    <a:pt x="8081" y="19705"/>
                    <a:pt x="7925" y="19579"/>
                    <a:pt x="7925" y="19453"/>
                  </a:cubicBezTo>
                  <a:cubicBezTo>
                    <a:pt x="7770" y="19453"/>
                    <a:pt x="7459" y="19705"/>
                    <a:pt x="7304" y="19705"/>
                  </a:cubicBezTo>
                  <a:cubicBezTo>
                    <a:pt x="7148" y="19705"/>
                    <a:pt x="6993" y="19453"/>
                    <a:pt x="6837" y="19453"/>
                  </a:cubicBezTo>
                  <a:cubicBezTo>
                    <a:pt x="6837" y="19326"/>
                    <a:pt x="6837" y="18947"/>
                    <a:pt x="6682" y="18947"/>
                  </a:cubicBezTo>
                  <a:cubicBezTo>
                    <a:pt x="6682" y="18821"/>
                    <a:pt x="6527" y="18695"/>
                    <a:pt x="6371" y="18568"/>
                  </a:cubicBezTo>
                  <a:cubicBezTo>
                    <a:pt x="6371" y="18568"/>
                    <a:pt x="6527" y="18316"/>
                    <a:pt x="6371" y="18316"/>
                  </a:cubicBezTo>
                  <a:cubicBezTo>
                    <a:pt x="6371" y="18189"/>
                    <a:pt x="6216" y="18189"/>
                    <a:pt x="6060" y="18189"/>
                  </a:cubicBezTo>
                  <a:cubicBezTo>
                    <a:pt x="6060" y="18189"/>
                    <a:pt x="6060" y="18316"/>
                    <a:pt x="6060" y="18316"/>
                  </a:cubicBezTo>
                  <a:cubicBezTo>
                    <a:pt x="5905" y="18442"/>
                    <a:pt x="5283" y="18442"/>
                    <a:pt x="5128" y="18442"/>
                  </a:cubicBezTo>
                  <a:cubicBezTo>
                    <a:pt x="4973" y="18442"/>
                    <a:pt x="4817" y="18189"/>
                    <a:pt x="4817" y="18189"/>
                  </a:cubicBezTo>
                  <a:cubicBezTo>
                    <a:pt x="4662" y="18063"/>
                    <a:pt x="4351" y="18189"/>
                    <a:pt x="4351" y="18189"/>
                  </a:cubicBezTo>
                  <a:cubicBezTo>
                    <a:pt x="4196" y="18063"/>
                    <a:pt x="3885" y="18063"/>
                    <a:pt x="3885" y="17937"/>
                  </a:cubicBezTo>
                  <a:cubicBezTo>
                    <a:pt x="3729" y="17811"/>
                    <a:pt x="3885" y="17432"/>
                    <a:pt x="3885" y="17179"/>
                  </a:cubicBezTo>
                  <a:cubicBezTo>
                    <a:pt x="3885" y="17179"/>
                    <a:pt x="4040" y="16926"/>
                    <a:pt x="4196" y="16926"/>
                  </a:cubicBezTo>
                  <a:cubicBezTo>
                    <a:pt x="4196" y="16674"/>
                    <a:pt x="4196" y="16421"/>
                    <a:pt x="4196" y="16295"/>
                  </a:cubicBezTo>
                  <a:cubicBezTo>
                    <a:pt x="4196" y="16168"/>
                    <a:pt x="3885" y="16042"/>
                    <a:pt x="3885" y="15916"/>
                  </a:cubicBezTo>
                  <a:cubicBezTo>
                    <a:pt x="3729" y="15789"/>
                    <a:pt x="3419" y="15663"/>
                    <a:pt x="3419" y="15537"/>
                  </a:cubicBezTo>
                  <a:cubicBezTo>
                    <a:pt x="3419" y="15537"/>
                    <a:pt x="3419" y="15284"/>
                    <a:pt x="3574" y="15284"/>
                  </a:cubicBezTo>
                  <a:cubicBezTo>
                    <a:pt x="3729" y="15158"/>
                    <a:pt x="4040" y="15158"/>
                    <a:pt x="4040" y="15158"/>
                  </a:cubicBezTo>
                  <a:cubicBezTo>
                    <a:pt x="4196" y="15032"/>
                    <a:pt x="4196" y="14905"/>
                    <a:pt x="4040" y="14779"/>
                  </a:cubicBezTo>
                  <a:cubicBezTo>
                    <a:pt x="4040" y="14526"/>
                    <a:pt x="3885" y="14274"/>
                    <a:pt x="3885" y="14147"/>
                  </a:cubicBezTo>
                  <a:cubicBezTo>
                    <a:pt x="3729" y="14021"/>
                    <a:pt x="3885" y="13768"/>
                    <a:pt x="3885" y="13642"/>
                  </a:cubicBezTo>
                  <a:cubicBezTo>
                    <a:pt x="3729" y="13516"/>
                    <a:pt x="3419" y="13137"/>
                    <a:pt x="3419" y="13011"/>
                  </a:cubicBezTo>
                  <a:cubicBezTo>
                    <a:pt x="3419" y="12884"/>
                    <a:pt x="3108" y="12758"/>
                    <a:pt x="3108" y="12632"/>
                  </a:cubicBezTo>
                  <a:cubicBezTo>
                    <a:pt x="3263" y="12505"/>
                    <a:pt x="3419" y="12505"/>
                    <a:pt x="3419" y="12379"/>
                  </a:cubicBezTo>
                  <a:cubicBezTo>
                    <a:pt x="3574" y="12379"/>
                    <a:pt x="3419" y="12126"/>
                    <a:pt x="3419" y="12000"/>
                  </a:cubicBezTo>
                  <a:cubicBezTo>
                    <a:pt x="3419" y="11874"/>
                    <a:pt x="3419" y="11747"/>
                    <a:pt x="3263" y="11747"/>
                  </a:cubicBezTo>
                  <a:cubicBezTo>
                    <a:pt x="3263" y="11747"/>
                    <a:pt x="2953" y="11747"/>
                    <a:pt x="2953" y="11621"/>
                  </a:cubicBezTo>
                  <a:cubicBezTo>
                    <a:pt x="2797" y="11621"/>
                    <a:pt x="2642" y="11242"/>
                    <a:pt x="2642" y="11116"/>
                  </a:cubicBezTo>
                  <a:cubicBezTo>
                    <a:pt x="2797" y="10989"/>
                    <a:pt x="3108" y="10863"/>
                    <a:pt x="3108" y="10737"/>
                  </a:cubicBezTo>
                  <a:cubicBezTo>
                    <a:pt x="3108" y="10484"/>
                    <a:pt x="2797" y="10105"/>
                    <a:pt x="2797" y="9853"/>
                  </a:cubicBezTo>
                  <a:cubicBezTo>
                    <a:pt x="2797" y="9853"/>
                    <a:pt x="2797" y="9600"/>
                    <a:pt x="2797" y="9474"/>
                  </a:cubicBezTo>
                  <a:cubicBezTo>
                    <a:pt x="2953" y="9474"/>
                    <a:pt x="2953" y="9474"/>
                    <a:pt x="2953" y="9474"/>
                  </a:cubicBezTo>
                  <a:cubicBezTo>
                    <a:pt x="3108" y="9474"/>
                    <a:pt x="3419" y="9474"/>
                    <a:pt x="3729" y="9474"/>
                  </a:cubicBezTo>
                  <a:cubicBezTo>
                    <a:pt x="3885" y="9347"/>
                    <a:pt x="4196" y="9347"/>
                    <a:pt x="4351" y="9221"/>
                  </a:cubicBezTo>
                  <a:cubicBezTo>
                    <a:pt x="4506" y="9221"/>
                    <a:pt x="4662" y="9095"/>
                    <a:pt x="4662" y="9095"/>
                  </a:cubicBezTo>
                  <a:cubicBezTo>
                    <a:pt x="4662" y="8968"/>
                    <a:pt x="4351" y="8842"/>
                    <a:pt x="4196" y="8842"/>
                  </a:cubicBezTo>
                  <a:cubicBezTo>
                    <a:pt x="4040" y="8842"/>
                    <a:pt x="3885" y="8968"/>
                    <a:pt x="3885" y="8968"/>
                  </a:cubicBezTo>
                  <a:cubicBezTo>
                    <a:pt x="3729" y="9095"/>
                    <a:pt x="3419" y="9095"/>
                    <a:pt x="3108" y="9095"/>
                  </a:cubicBezTo>
                  <a:cubicBezTo>
                    <a:pt x="2953" y="9221"/>
                    <a:pt x="2642" y="9095"/>
                    <a:pt x="2486" y="9095"/>
                  </a:cubicBezTo>
                  <a:cubicBezTo>
                    <a:pt x="2176" y="9095"/>
                    <a:pt x="1865" y="9095"/>
                    <a:pt x="1554" y="9095"/>
                  </a:cubicBezTo>
                  <a:cubicBezTo>
                    <a:pt x="1399" y="8968"/>
                    <a:pt x="777" y="8842"/>
                    <a:pt x="622" y="8716"/>
                  </a:cubicBezTo>
                  <a:cubicBezTo>
                    <a:pt x="466" y="8589"/>
                    <a:pt x="155" y="8337"/>
                    <a:pt x="155" y="8211"/>
                  </a:cubicBezTo>
                  <a:cubicBezTo>
                    <a:pt x="0" y="8084"/>
                    <a:pt x="0" y="7832"/>
                    <a:pt x="0" y="7705"/>
                  </a:cubicBezTo>
                  <a:cubicBezTo>
                    <a:pt x="0" y="7579"/>
                    <a:pt x="155" y="7200"/>
                    <a:pt x="311" y="7074"/>
                  </a:cubicBezTo>
                  <a:cubicBezTo>
                    <a:pt x="311" y="6947"/>
                    <a:pt x="777" y="6821"/>
                    <a:pt x="777" y="6695"/>
                  </a:cubicBezTo>
                  <a:cubicBezTo>
                    <a:pt x="932" y="6568"/>
                    <a:pt x="1088" y="6316"/>
                    <a:pt x="1088" y="6189"/>
                  </a:cubicBezTo>
                  <a:cubicBezTo>
                    <a:pt x="1243" y="5937"/>
                    <a:pt x="1399" y="5684"/>
                    <a:pt x="1399" y="5432"/>
                  </a:cubicBezTo>
                  <a:cubicBezTo>
                    <a:pt x="1554" y="5305"/>
                    <a:pt x="1554" y="5053"/>
                    <a:pt x="1709" y="4926"/>
                  </a:cubicBezTo>
                  <a:cubicBezTo>
                    <a:pt x="1865" y="4926"/>
                    <a:pt x="2331" y="4926"/>
                    <a:pt x="2642" y="4926"/>
                  </a:cubicBezTo>
                  <a:cubicBezTo>
                    <a:pt x="2797" y="4800"/>
                    <a:pt x="3419" y="4547"/>
                    <a:pt x="3729" y="4421"/>
                  </a:cubicBezTo>
                  <a:cubicBezTo>
                    <a:pt x="3885" y="4295"/>
                    <a:pt x="4040" y="4042"/>
                    <a:pt x="4196" y="3916"/>
                  </a:cubicBezTo>
                  <a:cubicBezTo>
                    <a:pt x="4351" y="3789"/>
                    <a:pt x="4817" y="3916"/>
                    <a:pt x="4973" y="3916"/>
                  </a:cubicBezTo>
                  <a:cubicBezTo>
                    <a:pt x="5283" y="3789"/>
                    <a:pt x="5594" y="3411"/>
                    <a:pt x="5905" y="3284"/>
                  </a:cubicBezTo>
                  <a:cubicBezTo>
                    <a:pt x="6060" y="3158"/>
                    <a:pt x="6371" y="3032"/>
                    <a:pt x="6682" y="2905"/>
                  </a:cubicBezTo>
                  <a:cubicBezTo>
                    <a:pt x="6837" y="2905"/>
                    <a:pt x="7148" y="2905"/>
                    <a:pt x="7304" y="2905"/>
                  </a:cubicBezTo>
                  <a:cubicBezTo>
                    <a:pt x="7770" y="2779"/>
                    <a:pt x="8547" y="2526"/>
                    <a:pt x="9013" y="2526"/>
                  </a:cubicBezTo>
                  <a:cubicBezTo>
                    <a:pt x="9168" y="2526"/>
                    <a:pt x="9324" y="2526"/>
                    <a:pt x="9479" y="2526"/>
                  </a:cubicBezTo>
                  <a:cubicBezTo>
                    <a:pt x="9790" y="2526"/>
                    <a:pt x="10567" y="2147"/>
                    <a:pt x="11033" y="2147"/>
                  </a:cubicBezTo>
                  <a:cubicBezTo>
                    <a:pt x="11344" y="2021"/>
                    <a:pt x="11810" y="1895"/>
                    <a:pt x="12121" y="1895"/>
                  </a:cubicBezTo>
                  <a:cubicBezTo>
                    <a:pt x="12432" y="1895"/>
                    <a:pt x="13053" y="1895"/>
                    <a:pt x="13364" y="1895"/>
                  </a:cubicBezTo>
                  <a:cubicBezTo>
                    <a:pt x="13675" y="1768"/>
                    <a:pt x="14141" y="1516"/>
                    <a:pt x="14296" y="1389"/>
                  </a:cubicBezTo>
                  <a:cubicBezTo>
                    <a:pt x="14607" y="1263"/>
                    <a:pt x="14918" y="884"/>
                    <a:pt x="15229" y="632"/>
                  </a:cubicBezTo>
                  <a:cubicBezTo>
                    <a:pt x="15384" y="379"/>
                    <a:pt x="16006" y="126"/>
                    <a:pt x="16317" y="0"/>
                  </a:cubicBezTo>
                  <a:cubicBezTo>
                    <a:pt x="16317" y="0"/>
                    <a:pt x="16317" y="0"/>
                    <a:pt x="16317" y="0"/>
                  </a:cubicBezTo>
                  <a:cubicBezTo>
                    <a:pt x="16472" y="0"/>
                    <a:pt x="16783" y="126"/>
                    <a:pt x="16938" y="126"/>
                  </a:cubicBezTo>
                  <a:cubicBezTo>
                    <a:pt x="17094" y="253"/>
                    <a:pt x="17404" y="505"/>
                    <a:pt x="17560" y="505"/>
                  </a:cubicBezTo>
                  <a:cubicBezTo>
                    <a:pt x="17715" y="632"/>
                    <a:pt x="18181" y="632"/>
                    <a:pt x="18337" y="758"/>
                  </a:cubicBezTo>
                  <a:cubicBezTo>
                    <a:pt x="18492" y="884"/>
                    <a:pt x="18803" y="1263"/>
                    <a:pt x="18958" y="1389"/>
                  </a:cubicBezTo>
                  <a:cubicBezTo>
                    <a:pt x="19114" y="1516"/>
                    <a:pt x="19114" y="1895"/>
                    <a:pt x="19269" y="2021"/>
                  </a:cubicBezTo>
                  <a:cubicBezTo>
                    <a:pt x="19424" y="2147"/>
                    <a:pt x="19891" y="2274"/>
                    <a:pt x="20046" y="2274"/>
                  </a:cubicBezTo>
                  <a:cubicBezTo>
                    <a:pt x="20201" y="2526"/>
                    <a:pt x="20357" y="2905"/>
                    <a:pt x="20357" y="3158"/>
                  </a:cubicBezTo>
                  <a:cubicBezTo>
                    <a:pt x="20357" y="3284"/>
                    <a:pt x="20201" y="3537"/>
                    <a:pt x="20357" y="3537"/>
                  </a:cubicBezTo>
                  <a:cubicBezTo>
                    <a:pt x="20357" y="3663"/>
                    <a:pt x="20823" y="3789"/>
                    <a:pt x="20823" y="3916"/>
                  </a:cubicBezTo>
                  <a:cubicBezTo>
                    <a:pt x="20978" y="4042"/>
                    <a:pt x="20978" y="4421"/>
                    <a:pt x="20978" y="4547"/>
                  </a:cubicBezTo>
                  <a:cubicBezTo>
                    <a:pt x="20978" y="4674"/>
                    <a:pt x="20978" y="4926"/>
                    <a:pt x="20823" y="5053"/>
                  </a:cubicBezTo>
                  <a:cubicBezTo>
                    <a:pt x="20823" y="5179"/>
                    <a:pt x="20357" y="5179"/>
                    <a:pt x="20201" y="5305"/>
                  </a:cubicBezTo>
                  <a:cubicBezTo>
                    <a:pt x="20046" y="5432"/>
                    <a:pt x="20046" y="5684"/>
                    <a:pt x="20046" y="5684"/>
                  </a:cubicBezTo>
                  <a:cubicBezTo>
                    <a:pt x="20201" y="5811"/>
                    <a:pt x="20512" y="5811"/>
                    <a:pt x="20512" y="5811"/>
                  </a:cubicBezTo>
                  <a:cubicBezTo>
                    <a:pt x="20668" y="5811"/>
                    <a:pt x="20823" y="5558"/>
                    <a:pt x="20978" y="5684"/>
                  </a:cubicBezTo>
                  <a:cubicBezTo>
                    <a:pt x="21134" y="5684"/>
                    <a:pt x="21134" y="6189"/>
                    <a:pt x="20978" y="6316"/>
                  </a:cubicBezTo>
                  <a:cubicBezTo>
                    <a:pt x="20823" y="6316"/>
                    <a:pt x="20357" y="6316"/>
                    <a:pt x="20201" y="6316"/>
                  </a:cubicBezTo>
                  <a:cubicBezTo>
                    <a:pt x="20201" y="6442"/>
                    <a:pt x="20201" y="6947"/>
                    <a:pt x="20201" y="7074"/>
                  </a:cubicBezTo>
                  <a:cubicBezTo>
                    <a:pt x="20201" y="7200"/>
                    <a:pt x="20357" y="7453"/>
                    <a:pt x="20357" y="7579"/>
                  </a:cubicBezTo>
                  <a:cubicBezTo>
                    <a:pt x="20357" y="7705"/>
                    <a:pt x="20201" y="7958"/>
                    <a:pt x="20201" y="8084"/>
                  </a:cubicBezTo>
                  <a:cubicBezTo>
                    <a:pt x="20201" y="8211"/>
                    <a:pt x="20512" y="8463"/>
                    <a:pt x="20668" y="8463"/>
                  </a:cubicBezTo>
                  <a:cubicBezTo>
                    <a:pt x="20668" y="8463"/>
                    <a:pt x="20978" y="8337"/>
                    <a:pt x="20978" y="8463"/>
                  </a:cubicBezTo>
                  <a:cubicBezTo>
                    <a:pt x="21289" y="8463"/>
                    <a:pt x="21289" y="8842"/>
                    <a:pt x="21445" y="9095"/>
                  </a:cubicBezTo>
                  <a:cubicBezTo>
                    <a:pt x="21445" y="9095"/>
                    <a:pt x="21289" y="9347"/>
                    <a:pt x="21134" y="9474"/>
                  </a:cubicBezTo>
                  <a:cubicBezTo>
                    <a:pt x="21134" y="9600"/>
                    <a:pt x="20668" y="9600"/>
                    <a:pt x="20668" y="9726"/>
                  </a:cubicBezTo>
                  <a:cubicBezTo>
                    <a:pt x="20512" y="9979"/>
                    <a:pt x="20512" y="10484"/>
                    <a:pt x="20668" y="10737"/>
                  </a:cubicBezTo>
                  <a:cubicBezTo>
                    <a:pt x="20668" y="10989"/>
                    <a:pt x="20978" y="11242"/>
                    <a:pt x="20978" y="11368"/>
                  </a:cubicBezTo>
                  <a:cubicBezTo>
                    <a:pt x="20978" y="11495"/>
                    <a:pt x="21134" y="11747"/>
                    <a:pt x="21134" y="11874"/>
                  </a:cubicBezTo>
                  <a:cubicBezTo>
                    <a:pt x="21289" y="12000"/>
                    <a:pt x="21445" y="12000"/>
                    <a:pt x="21445" y="12126"/>
                  </a:cubicBezTo>
                  <a:cubicBezTo>
                    <a:pt x="21600" y="12253"/>
                    <a:pt x="21600" y="12505"/>
                    <a:pt x="21445" y="12632"/>
                  </a:cubicBezTo>
                  <a:cubicBezTo>
                    <a:pt x="21445" y="12758"/>
                    <a:pt x="21134" y="12758"/>
                    <a:pt x="21134" y="12632"/>
                  </a:cubicBezTo>
                  <a:cubicBezTo>
                    <a:pt x="20978" y="12632"/>
                    <a:pt x="20978" y="12379"/>
                    <a:pt x="20823" y="12379"/>
                  </a:cubicBezTo>
                  <a:cubicBezTo>
                    <a:pt x="20823" y="12379"/>
                    <a:pt x="20512" y="12253"/>
                    <a:pt x="20357" y="12379"/>
                  </a:cubicBezTo>
                  <a:cubicBezTo>
                    <a:pt x="20201" y="12505"/>
                    <a:pt x="20357" y="12758"/>
                    <a:pt x="20357" y="12884"/>
                  </a:cubicBezTo>
                  <a:cubicBezTo>
                    <a:pt x="20357" y="12884"/>
                    <a:pt x="20201" y="13011"/>
                    <a:pt x="20201" y="1301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ECA644B3-8770-412D-BB4C-CF43A30B443A}"/>
                </a:ext>
              </a:extLst>
            </p:cNvPr>
            <p:cNvSpPr/>
            <p:nvPr/>
          </p:nvSpPr>
          <p:spPr>
            <a:xfrm>
              <a:off x="2794781" y="841680"/>
              <a:ext cx="907481" cy="1116415"/>
            </a:xfrm>
            <a:custGeom>
              <a:avLst/>
              <a:gdLst/>
              <a:ahLst/>
              <a:cxnLst>
                <a:cxn ang="0">
                  <a:pos x="wd2" y="hd2"/>
                </a:cxn>
                <a:cxn ang="5400000">
                  <a:pos x="wd2" y="hd2"/>
                </a:cxn>
                <a:cxn ang="10800000">
                  <a:pos x="wd2" y="hd2"/>
                </a:cxn>
                <a:cxn ang="16200000">
                  <a:pos x="wd2" y="hd2"/>
                </a:cxn>
              </a:cxnLst>
              <a:rect l="0" t="0" r="r" b="b"/>
              <a:pathLst>
                <a:path w="21561" h="21600" extrusionOk="0">
                  <a:moveTo>
                    <a:pt x="20201" y="13011"/>
                  </a:moveTo>
                  <a:cubicBezTo>
                    <a:pt x="20046" y="13137"/>
                    <a:pt x="20046" y="13137"/>
                    <a:pt x="20046" y="13263"/>
                  </a:cubicBezTo>
                  <a:cubicBezTo>
                    <a:pt x="19891" y="13263"/>
                    <a:pt x="19891" y="13516"/>
                    <a:pt x="19891" y="13642"/>
                  </a:cubicBezTo>
                  <a:cubicBezTo>
                    <a:pt x="19735" y="13768"/>
                    <a:pt x="19580" y="13895"/>
                    <a:pt x="19580" y="14021"/>
                  </a:cubicBezTo>
                  <a:cubicBezTo>
                    <a:pt x="19580" y="14147"/>
                    <a:pt x="19735" y="14526"/>
                    <a:pt x="19580" y="14653"/>
                  </a:cubicBezTo>
                  <a:cubicBezTo>
                    <a:pt x="19580" y="14905"/>
                    <a:pt x="19424" y="15158"/>
                    <a:pt x="19269" y="15284"/>
                  </a:cubicBezTo>
                  <a:cubicBezTo>
                    <a:pt x="19269" y="15284"/>
                    <a:pt x="18958" y="15537"/>
                    <a:pt x="18803" y="15663"/>
                  </a:cubicBezTo>
                  <a:cubicBezTo>
                    <a:pt x="18647" y="15663"/>
                    <a:pt x="18492" y="15663"/>
                    <a:pt x="18337" y="15663"/>
                  </a:cubicBezTo>
                  <a:cubicBezTo>
                    <a:pt x="18026" y="15663"/>
                    <a:pt x="17560" y="15537"/>
                    <a:pt x="17404" y="15663"/>
                  </a:cubicBezTo>
                  <a:cubicBezTo>
                    <a:pt x="17249" y="15789"/>
                    <a:pt x="17094" y="16168"/>
                    <a:pt x="17094" y="16295"/>
                  </a:cubicBezTo>
                  <a:cubicBezTo>
                    <a:pt x="17094" y="16421"/>
                    <a:pt x="17094" y="16547"/>
                    <a:pt x="17249" y="16674"/>
                  </a:cubicBezTo>
                  <a:cubicBezTo>
                    <a:pt x="17249" y="16674"/>
                    <a:pt x="17560" y="16674"/>
                    <a:pt x="17560" y="16800"/>
                  </a:cubicBezTo>
                  <a:cubicBezTo>
                    <a:pt x="17560" y="16926"/>
                    <a:pt x="17560" y="17179"/>
                    <a:pt x="17560" y="17179"/>
                  </a:cubicBezTo>
                  <a:cubicBezTo>
                    <a:pt x="17560" y="17305"/>
                    <a:pt x="17560" y="17305"/>
                    <a:pt x="17715" y="17432"/>
                  </a:cubicBezTo>
                  <a:cubicBezTo>
                    <a:pt x="17560" y="17558"/>
                    <a:pt x="17249" y="17558"/>
                    <a:pt x="17094" y="17684"/>
                  </a:cubicBezTo>
                  <a:cubicBezTo>
                    <a:pt x="17094" y="17684"/>
                    <a:pt x="16938" y="17811"/>
                    <a:pt x="16938" y="17937"/>
                  </a:cubicBezTo>
                  <a:cubicBezTo>
                    <a:pt x="16938" y="18063"/>
                    <a:pt x="17094" y="18316"/>
                    <a:pt x="17094" y="18442"/>
                  </a:cubicBezTo>
                  <a:cubicBezTo>
                    <a:pt x="17094" y="18442"/>
                    <a:pt x="16783" y="18695"/>
                    <a:pt x="16783" y="18695"/>
                  </a:cubicBezTo>
                  <a:cubicBezTo>
                    <a:pt x="16627" y="18821"/>
                    <a:pt x="16317" y="18821"/>
                    <a:pt x="16161" y="18947"/>
                  </a:cubicBezTo>
                  <a:cubicBezTo>
                    <a:pt x="16006" y="19074"/>
                    <a:pt x="16006" y="19326"/>
                    <a:pt x="15850" y="19453"/>
                  </a:cubicBezTo>
                  <a:cubicBezTo>
                    <a:pt x="15850" y="19579"/>
                    <a:pt x="15695" y="19832"/>
                    <a:pt x="15695" y="19832"/>
                  </a:cubicBezTo>
                  <a:cubicBezTo>
                    <a:pt x="15540" y="19958"/>
                    <a:pt x="15073" y="20211"/>
                    <a:pt x="14763" y="20211"/>
                  </a:cubicBezTo>
                  <a:cubicBezTo>
                    <a:pt x="14607" y="20337"/>
                    <a:pt x="14452" y="20337"/>
                    <a:pt x="14296" y="20337"/>
                  </a:cubicBezTo>
                  <a:cubicBezTo>
                    <a:pt x="14141" y="20337"/>
                    <a:pt x="14141" y="20084"/>
                    <a:pt x="13986" y="20084"/>
                  </a:cubicBezTo>
                  <a:cubicBezTo>
                    <a:pt x="13675" y="19958"/>
                    <a:pt x="13209" y="20211"/>
                    <a:pt x="12898" y="20211"/>
                  </a:cubicBezTo>
                  <a:cubicBezTo>
                    <a:pt x="12742" y="20211"/>
                    <a:pt x="12432" y="20211"/>
                    <a:pt x="12276" y="20211"/>
                  </a:cubicBezTo>
                  <a:cubicBezTo>
                    <a:pt x="12121" y="20211"/>
                    <a:pt x="11810" y="20337"/>
                    <a:pt x="11655" y="20463"/>
                  </a:cubicBezTo>
                  <a:cubicBezTo>
                    <a:pt x="11499" y="20463"/>
                    <a:pt x="11188" y="20842"/>
                    <a:pt x="11033" y="20968"/>
                  </a:cubicBezTo>
                  <a:cubicBezTo>
                    <a:pt x="10722" y="20968"/>
                    <a:pt x="10256" y="20968"/>
                    <a:pt x="9945" y="20968"/>
                  </a:cubicBezTo>
                  <a:cubicBezTo>
                    <a:pt x="9790" y="21095"/>
                    <a:pt x="9479" y="21221"/>
                    <a:pt x="9324" y="21347"/>
                  </a:cubicBezTo>
                  <a:cubicBezTo>
                    <a:pt x="9324" y="21347"/>
                    <a:pt x="9168" y="21474"/>
                    <a:pt x="9168" y="21600"/>
                  </a:cubicBezTo>
                  <a:cubicBezTo>
                    <a:pt x="9013" y="21600"/>
                    <a:pt x="8858" y="21600"/>
                    <a:pt x="8702" y="21600"/>
                  </a:cubicBezTo>
                  <a:cubicBezTo>
                    <a:pt x="8547" y="21474"/>
                    <a:pt x="8391" y="21347"/>
                    <a:pt x="8391" y="21221"/>
                  </a:cubicBezTo>
                  <a:cubicBezTo>
                    <a:pt x="8236" y="21221"/>
                    <a:pt x="8081" y="21095"/>
                    <a:pt x="7925" y="21095"/>
                  </a:cubicBezTo>
                  <a:cubicBezTo>
                    <a:pt x="7925" y="20968"/>
                    <a:pt x="7925" y="20589"/>
                    <a:pt x="7925" y="20589"/>
                  </a:cubicBezTo>
                  <a:cubicBezTo>
                    <a:pt x="8081" y="20463"/>
                    <a:pt x="8391" y="20337"/>
                    <a:pt x="8391" y="20211"/>
                  </a:cubicBezTo>
                  <a:cubicBezTo>
                    <a:pt x="8391" y="20084"/>
                    <a:pt x="8236" y="19832"/>
                    <a:pt x="8081" y="19705"/>
                  </a:cubicBezTo>
                  <a:cubicBezTo>
                    <a:pt x="8081" y="19705"/>
                    <a:pt x="7925" y="19579"/>
                    <a:pt x="7925" y="19453"/>
                  </a:cubicBezTo>
                  <a:cubicBezTo>
                    <a:pt x="7770" y="19453"/>
                    <a:pt x="7459" y="19705"/>
                    <a:pt x="7304" y="19705"/>
                  </a:cubicBezTo>
                  <a:cubicBezTo>
                    <a:pt x="7148" y="19705"/>
                    <a:pt x="6993" y="19453"/>
                    <a:pt x="6837" y="19453"/>
                  </a:cubicBezTo>
                  <a:cubicBezTo>
                    <a:pt x="6837" y="19326"/>
                    <a:pt x="6837" y="18947"/>
                    <a:pt x="6682" y="18947"/>
                  </a:cubicBezTo>
                  <a:cubicBezTo>
                    <a:pt x="6682" y="18821"/>
                    <a:pt x="6527" y="18695"/>
                    <a:pt x="6371" y="18568"/>
                  </a:cubicBezTo>
                  <a:cubicBezTo>
                    <a:pt x="6371" y="18568"/>
                    <a:pt x="6527" y="18316"/>
                    <a:pt x="6371" y="18316"/>
                  </a:cubicBezTo>
                  <a:cubicBezTo>
                    <a:pt x="6371" y="18189"/>
                    <a:pt x="6216" y="18189"/>
                    <a:pt x="6060" y="18189"/>
                  </a:cubicBezTo>
                  <a:cubicBezTo>
                    <a:pt x="6060" y="18189"/>
                    <a:pt x="6060" y="18316"/>
                    <a:pt x="6060" y="18316"/>
                  </a:cubicBezTo>
                  <a:cubicBezTo>
                    <a:pt x="5905" y="18442"/>
                    <a:pt x="5283" y="18442"/>
                    <a:pt x="5128" y="18442"/>
                  </a:cubicBezTo>
                  <a:cubicBezTo>
                    <a:pt x="4973" y="18442"/>
                    <a:pt x="4817" y="18189"/>
                    <a:pt x="4817" y="18189"/>
                  </a:cubicBezTo>
                  <a:cubicBezTo>
                    <a:pt x="4662" y="18063"/>
                    <a:pt x="4351" y="18189"/>
                    <a:pt x="4351" y="18189"/>
                  </a:cubicBezTo>
                  <a:cubicBezTo>
                    <a:pt x="4196" y="18063"/>
                    <a:pt x="3885" y="18063"/>
                    <a:pt x="3885" y="17937"/>
                  </a:cubicBezTo>
                  <a:cubicBezTo>
                    <a:pt x="3729" y="17811"/>
                    <a:pt x="3885" y="17432"/>
                    <a:pt x="3885" y="17179"/>
                  </a:cubicBezTo>
                  <a:cubicBezTo>
                    <a:pt x="3885" y="17179"/>
                    <a:pt x="4040" y="16926"/>
                    <a:pt x="4196" y="16926"/>
                  </a:cubicBezTo>
                  <a:cubicBezTo>
                    <a:pt x="4196" y="16674"/>
                    <a:pt x="4196" y="16421"/>
                    <a:pt x="4196" y="16295"/>
                  </a:cubicBezTo>
                  <a:cubicBezTo>
                    <a:pt x="4196" y="16168"/>
                    <a:pt x="3885" y="16042"/>
                    <a:pt x="3885" y="15916"/>
                  </a:cubicBezTo>
                  <a:cubicBezTo>
                    <a:pt x="3729" y="15789"/>
                    <a:pt x="3419" y="15663"/>
                    <a:pt x="3419" y="15537"/>
                  </a:cubicBezTo>
                  <a:cubicBezTo>
                    <a:pt x="3419" y="15537"/>
                    <a:pt x="3419" y="15284"/>
                    <a:pt x="3574" y="15284"/>
                  </a:cubicBezTo>
                  <a:cubicBezTo>
                    <a:pt x="3729" y="15158"/>
                    <a:pt x="4040" y="15158"/>
                    <a:pt x="4040" y="15158"/>
                  </a:cubicBezTo>
                  <a:cubicBezTo>
                    <a:pt x="4196" y="15032"/>
                    <a:pt x="4196" y="14905"/>
                    <a:pt x="4040" y="14779"/>
                  </a:cubicBezTo>
                  <a:cubicBezTo>
                    <a:pt x="4040" y="14526"/>
                    <a:pt x="3885" y="14274"/>
                    <a:pt x="3885" y="14147"/>
                  </a:cubicBezTo>
                  <a:cubicBezTo>
                    <a:pt x="3729" y="14021"/>
                    <a:pt x="3885" y="13768"/>
                    <a:pt x="3885" y="13642"/>
                  </a:cubicBezTo>
                  <a:cubicBezTo>
                    <a:pt x="3729" y="13516"/>
                    <a:pt x="3419" y="13137"/>
                    <a:pt x="3419" y="13011"/>
                  </a:cubicBezTo>
                  <a:cubicBezTo>
                    <a:pt x="3419" y="12884"/>
                    <a:pt x="3108" y="12758"/>
                    <a:pt x="3108" y="12632"/>
                  </a:cubicBezTo>
                  <a:cubicBezTo>
                    <a:pt x="3263" y="12505"/>
                    <a:pt x="3419" y="12505"/>
                    <a:pt x="3419" y="12379"/>
                  </a:cubicBezTo>
                  <a:cubicBezTo>
                    <a:pt x="3574" y="12379"/>
                    <a:pt x="3419" y="12126"/>
                    <a:pt x="3419" y="12000"/>
                  </a:cubicBezTo>
                  <a:cubicBezTo>
                    <a:pt x="3419" y="11874"/>
                    <a:pt x="3419" y="11747"/>
                    <a:pt x="3263" y="11747"/>
                  </a:cubicBezTo>
                  <a:cubicBezTo>
                    <a:pt x="3263" y="11747"/>
                    <a:pt x="2953" y="11747"/>
                    <a:pt x="2953" y="11621"/>
                  </a:cubicBezTo>
                  <a:cubicBezTo>
                    <a:pt x="2797" y="11621"/>
                    <a:pt x="2642" y="11242"/>
                    <a:pt x="2642" y="11116"/>
                  </a:cubicBezTo>
                  <a:cubicBezTo>
                    <a:pt x="2797" y="10989"/>
                    <a:pt x="3108" y="10863"/>
                    <a:pt x="3108" y="10737"/>
                  </a:cubicBezTo>
                  <a:cubicBezTo>
                    <a:pt x="3108" y="10484"/>
                    <a:pt x="2797" y="10105"/>
                    <a:pt x="2797" y="9853"/>
                  </a:cubicBezTo>
                  <a:cubicBezTo>
                    <a:pt x="2797" y="9853"/>
                    <a:pt x="2797" y="9600"/>
                    <a:pt x="2797" y="9474"/>
                  </a:cubicBezTo>
                  <a:cubicBezTo>
                    <a:pt x="2953" y="9474"/>
                    <a:pt x="2953" y="9474"/>
                    <a:pt x="2953" y="9474"/>
                  </a:cubicBezTo>
                  <a:cubicBezTo>
                    <a:pt x="3108" y="9474"/>
                    <a:pt x="3419" y="9474"/>
                    <a:pt x="3729" y="9474"/>
                  </a:cubicBezTo>
                  <a:cubicBezTo>
                    <a:pt x="3885" y="9347"/>
                    <a:pt x="4196" y="9347"/>
                    <a:pt x="4351" y="9221"/>
                  </a:cubicBezTo>
                  <a:cubicBezTo>
                    <a:pt x="4506" y="9221"/>
                    <a:pt x="4662" y="9095"/>
                    <a:pt x="4662" y="9095"/>
                  </a:cubicBezTo>
                  <a:cubicBezTo>
                    <a:pt x="4662" y="8968"/>
                    <a:pt x="4351" y="8842"/>
                    <a:pt x="4196" y="8842"/>
                  </a:cubicBezTo>
                  <a:cubicBezTo>
                    <a:pt x="4040" y="8842"/>
                    <a:pt x="3885" y="8968"/>
                    <a:pt x="3885" y="8968"/>
                  </a:cubicBezTo>
                  <a:cubicBezTo>
                    <a:pt x="3729" y="9095"/>
                    <a:pt x="3419" y="9095"/>
                    <a:pt x="3108" y="9095"/>
                  </a:cubicBezTo>
                  <a:cubicBezTo>
                    <a:pt x="2953" y="9221"/>
                    <a:pt x="2642" y="9095"/>
                    <a:pt x="2486" y="9095"/>
                  </a:cubicBezTo>
                  <a:cubicBezTo>
                    <a:pt x="2176" y="9095"/>
                    <a:pt x="1865" y="9095"/>
                    <a:pt x="1554" y="9095"/>
                  </a:cubicBezTo>
                  <a:cubicBezTo>
                    <a:pt x="1399" y="8968"/>
                    <a:pt x="777" y="8842"/>
                    <a:pt x="622" y="8716"/>
                  </a:cubicBezTo>
                  <a:cubicBezTo>
                    <a:pt x="466" y="8589"/>
                    <a:pt x="155" y="8337"/>
                    <a:pt x="155" y="8211"/>
                  </a:cubicBezTo>
                  <a:cubicBezTo>
                    <a:pt x="0" y="8084"/>
                    <a:pt x="0" y="7832"/>
                    <a:pt x="0" y="7705"/>
                  </a:cubicBezTo>
                  <a:cubicBezTo>
                    <a:pt x="0" y="7579"/>
                    <a:pt x="155" y="7200"/>
                    <a:pt x="311" y="7074"/>
                  </a:cubicBezTo>
                  <a:cubicBezTo>
                    <a:pt x="311" y="6947"/>
                    <a:pt x="777" y="6821"/>
                    <a:pt x="777" y="6695"/>
                  </a:cubicBezTo>
                  <a:cubicBezTo>
                    <a:pt x="932" y="6568"/>
                    <a:pt x="1088" y="6316"/>
                    <a:pt x="1088" y="6189"/>
                  </a:cubicBezTo>
                  <a:cubicBezTo>
                    <a:pt x="1243" y="5937"/>
                    <a:pt x="1399" y="5684"/>
                    <a:pt x="1399" y="5432"/>
                  </a:cubicBezTo>
                  <a:cubicBezTo>
                    <a:pt x="1554" y="5305"/>
                    <a:pt x="1554" y="5053"/>
                    <a:pt x="1709" y="4926"/>
                  </a:cubicBezTo>
                  <a:cubicBezTo>
                    <a:pt x="1865" y="4926"/>
                    <a:pt x="2331" y="4926"/>
                    <a:pt x="2642" y="4926"/>
                  </a:cubicBezTo>
                  <a:cubicBezTo>
                    <a:pt x="2797" y="4800"/>
                    <a:pt x="3419" y="4547"/>
                    <a:pt x="3729" y="4421"/>
                  </a:cubicBezTo>
                  <a:cubicBezTo>
                    <a:pt x="3885" y="4295"/>
                    <a:pt x="4040" y="4042"/>
                    <a:pt x="4196" y="3916"/>
                  </a:cubicBezTo>
                  <a:cubicBezTo>
                    <a:pt x="4351" y="3789"/>
                    <a:pt x="4817" y="3916"/>
                    <a:pt x="4973" y="3916"/>
                  </a:cubicBezTo>
                  <a:cubicBezTo>
                    <a:pt x="5283" y="3789"/>
                    <a:pt x="5594" y="3411"/>
                    <a:pt x="5905" y="3284"/>
                  </a:cubicBezTo>
                  <a:cubicBezTo>
                    <a:pt x="6060" y="3158"/>
                    <a:pt x="6371" y="3032"/>
                    <a:pt x="6682" y="2905"/>
                  </a:cubicBezTo>
                  <a:cubicBezTo>
                    <a:pt x="6837" y="2905"/>
                    <a:pt x="7148" y="2905"/>
                    <a:pt x="7304" y="2905"/>
                  </a:cubicBezTo>
                  <a:cubicBezTo>
                    <a:pt x="7770" y="2779"/>
                    <a:pt x="8547" y="2526"/>
                    <a:pt x="9013" y="2526"/>
                  </a:cubicBezTo>
                  <a:cubicBezTo>
                    <a:pt x="9168" y="2526"/>
                    <a:pt x="9324" y="2526"/>
                    <a:pt x="9479" y="2526"/>
                  </a:cubicBezTo>
                  <a:cubicBezTo>
                    <a:pt x="9790" y="2526"/>
                    <a:pt x="10567" y="2147"/>
                    <a:pt x="11033" y="2147"/>
                  </a:cubicBezTo>
                  <a:cubicBezTo>
                    <a:pt x="11344" y="2021"/>
                    <a:pt x="11810" y="1895"/>
                    <a:pt x="12121" y="1895"/>
                  </a:cubicBezTo>
                  <a:cubicBezTo>
                    <a:pt x="12432" y="1895"/>
                    <a:pt x="13053" y="1895"/>
                    <a:pt x="13364" y="1895"/>
                  </a:cubicBezTo>
                  <a:cubicBezTo>
                    <a:pt x="13675" y="1768"/>
                    <a:pt x="14141" y="1516"/>
                    <a:pt x="14296" y="1389"/>
                  </a:cubicBezTo>
                  <a:cubicBezTo>
                    <a:pt x="14607" y="1263"/>
                    <a:pt x="14918" y="884"/>
                    <a:pt x="15229" y="632"/>
                  </a:cubicBezTo>
                  <a:cubicBezTo>
                    <a:pt x="15384" y="379"/>
                    <a:pt x="16006" y="126"/>
                    <a:pt x="16317" y="0"/>
                  </a:cubicBezTo>
                  <a:cubicBezTo>
                    <a:pt x="16317" y="0"/>
                    <a:pt x="16317" y="0"/>
                    <a:pt x="16317" y="0"/>
                  </a:cubicBezTo>
                  <a:cubicBezTo>
                    <a:pt x="16472" y="0"/>
                    <a:pt x="16783" y="126"/>
                    <a:pt x="16938" y="126"/>
                  </a:cubicBezTo>
                  <a:cubicBezTo>
                    <a:pt x="17094" y="253"/>
                    <a:pt x="17404" y="505"/>
                    <a:pt x="17560" y="505"/>
                  </a:cubicBezTo>
                  <a:cubicBezTo>
                    <a:pt x="17715" y="632"/>
                    <a:pt x="18181" y="632"/>
                    <a:pt x="18337" y="758"/>
                  </a:cubicBezTo>
                  <a:cubicBezTo>
                    <a:pt x="18492" y="884"/>
                    <a:pt x="18803" y="1263"/>
                    <a:pt x="18958" y="1389"/>
                  </a:cubicBezTo>
                  <a:cubicBezTo>
                    <a:pt x="19114" y="1516"/>
                    <a:pt x="19114" y="1895"/>
                    <a:pt x="19269" y="2021"/>
                  </a:cubicBezTo>
                  <a:cubicBezTo>
                    <a:pt x="19424" y="2147"/>
                    <a:pt x="19891" y="2274"/>
                    <a:pt x="20046" y="2274"/>
                  </a:cubicBezTo>
                  <a:cubicBezTo>
                    <a:pt x="20201" y="2526"/>
                    <a:pt x="20357" y="2905"/>
                    <a:pt x="20357" y="3158"/>
                  </a:cubicBezTo>
                  <a:cubicBezTo>
                    <a:pt x="20357" y="3284"/>
                    <a:pt x="20201" y="3537"/>
                    <a:pt x="20357" y="3537"/>
                  </a:cubicBezTo>
                  <a:cubicBezTo>
                    <a:pt x="20357" y="3663"/>
                    <a:pt x="20823" y="3789"/>
                    <a:pt x="20823" y="3916"/>
                  </a:cubicBezTo>
                  <a:cubicBezTo>
                    <a:pt x="20978" y="4042"/>
                    <a:pt x="20978" y="4421"/>
                    <a:pt x="20978" y="4547"/>
                  </a:cubicBezTo>
                  <a:cubicBezTo>
                    <a:pt x="20978" y="4674"/>
                    <a:pt x="20978" y="4926"/>
                    <a:pt x="20823" y="5053"/>
                  </a:cubicBezTo>
                  <a:cubicBezTo>
                    <a:pt x="20823" y="5179"/>
                    <a:pt x="20357" y="5179"/>
                    <a:pt x="20201" y="5305"/>
                  </a:cubicBezTo>
                  <a:cubicBezTo>
                    <a:pt x="20046" y="5432"/>
                    <a:pt x="20046" y="5684"/>
                    <a:pt x="20046" y="5684"/>
                  </a:cubicBezTo>
                  <a:cubicBezTo>
                    <a:pt x="20201" y="5811"/>
                    <a:pt x="20512" y="5811"/>
                    <a:pt x="20512" y="5811"/>
                  </a:cubicBezTo>
                  <a:cubicBezTo>
                    <a:pt x="20668" y="5811"/>
                    <a:pt x="20823" y="5558"/>
                    <a:pt x="20978" y="5684"/>
                  </a:cubicBezTo>
                  <a:cubicBezTo>
                    <a:pt x="21134" y="5684"/>
                    <a:pt x="21134" y="6189"/>
                    <a:pt x="20978" y="6316"/>
                  </a:cubicBezTo>
                  <a:cubicBezTo>
                    <a:pt x="20823" y="6316"/>
                    <a:pt x="20357" y="6316"/>
                    <a:pt x="20201" y="6316"/>
                  </a:cubicBezTo>
                  <a:cubicBezTo>
                    <a:pt x="20201" y="6442"/>
                    <a:pt x="20201" y="6947"/>
                    <a:pt x="20201" y="7074"/>
                  </a:cubicBezTo>
                  <a:cubicBezTo>
                    <a:pt x="20201" y="7200"/>
                    <a:pt x="20357" y="7453"/>
                    <a:pt x="20357" y="7579"/>
                  </a:cubicBezTo>
                  <a:cubicBezTo>
                    <a:pt x="20357" y="7705"/>
                    <a:pt x="20201" y="7958"/>
                    <a:pt x="20201" y="8084"/>
                  </a:cubicBezTo>
                  <a:cubicBezTo>
                    <a:pt x="20201" y="8211"/>
                    <a:pt x="20512" y="8463"/>
                    <a:pt x="20668" y="8463"/>
                  </a:cubicBezTo>
                  <a:cubicBezTo>
                    <a:pt x="20668" y="8463"/>
                    <a:pt x="20978" y="8337"/>
                    <a:pt x="20978" y="8463"/>
                  </a:cubicBezTo>
                  <a:cubicBezTo>
                    <a:pt x="21289" y="8463"/>
                    <a:pt x="21289" y="8842"/>
                    <a:pt x="21445" y="9095"/>
                  </a:cubicBezTo>
                  <a:cubicBezTo>
                    <a:pt x="21445" y="9095"/>
                    <a:pt x="21289" y="9347"/>
                    <a:pt x="21134" y="9474"/>
                  </a:cubicBezTo>
                  <a:cubicBezTo>
                    <a:pt x="21134" y="9600"/>
                    <a:pt x="20668" y="9600"/>
                    <a:pt x="20668" y="9726"/>
                  </a:cubicBezTo>
                  <a:cubicBezTo>
                    <a:pt x="20512" y="9979"/>
                    <a:pt x="20512" y="10484"/>
                    <a:pt x="20668" y="10737"/>
                  </a:cubicBezTo>
                  <a:cubicBezTo>
                    <a:pt x="20668" y="10989"/>
                    <a:pt x="20978" y="11242"/>
                    <a:pt x="20978" y="11368"/>
                  </a:cubicBezTo>
                  <a:cubicBezTo>
                    <a:pt x="20978" y="11495"/>
                    <a:pt x="21134" y="11747"/>
                    <a:pt x="21134" y="11874"/>
                  </a:cubicBezTo>
                  <a:cubicBezTo>
                    <a:pt x="21289" y="12000"/>
                    <a:pt x="21445" y="12000"/>
                    <a:pt x="21445" y="12126"/>
                  </a:cubicBezTo>
                  <a:cubicBezTo>
                    <a:pt x="21600" y="12253"/>
                    <a:pt x="21600" y="12505"/>
                    <a:pt x="21445" y="12632"/>
                  </a:cubicBezTo>
                  <a:cubicBezTo>
                    <a:pt x="21445" y="12758"/>
                    <a:pt x="21134" y="12758"/>
                    <a:pt x="21134" y="12632"/>
                  </a:cubicBezTo>
                  <a:cubicBezTo>
                    <a:pt x="20978" y="12632"/>
                    <a:pt x="20978" y="12379"/>
                    <a:pt x="20823" y="12379"/>
                  </a:cubicBezTo>
                  <a:cubicBezTo>
                    <a:pt x="20823" y="12379"/>
                    <a:pt x="20512" y="12253"/>
                    <a:pt x="20357" y="12379"/>
                  </a:cubicBezTo>
                  <a:cubicBezTo>
                    <a:pt x="20201" y="12505"/>
                    <a:pt x="20357" y="12758"/>
                    <a:pt x="20357" y="12884"/>
                  </a:cubicBezTo>
                  <a:cubicBezTo>
                    <a:pt x="20357" y="12884"/>
                    <a:pt x="20201" y="13011"/>
                    <a:pt x="20201" y="1301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6764FACB-9D3C-4FC1-8DAE-C1B2058720A7}"/>
                </a:ext>
              </a:extLst>
            </p:cNvPr>
            <p:cNvSpPr/>
            <p:nvPr/>
          </p:nvSpPr>
          <p:spPr>
            <a:xfrm>
              <a:off x="4533089" y="729290"/>
              <a:ext cx="1371167" cy="2077979"/>
            </a:xfrm>
            <a:custGeom>
              <a:avLst/>
              <a:gdLst/>
              <a:ahLst/>
              <a:cxnLst>
                <a:cxn ang="0">
                  <a:pos x="wd2" y="hd2"/>
                </a:cxn>
                <a:cxn ang="5400000">
                  <a:pos x="wd2" y="hd2"/>
                </a:cxn>
                <a:cxn ang="10800000">
                  <a:pos x="wd2" y="hd2"/>
                </a:cxn>
                <a:cxn ang="16200000">
                  <a:pos x="wd2" y="hd2"/>
                </a:cxn>
              </a:cxnLst>
              <a:rect l="0" t="0" r="r" b="b"/>
              <a:pathLst>
                <a:path w="21600" h="21600" extrusionOk="0">
                  <a:moveTo>
                    <a:pt x="823" y="11343"/>
                  </a:moveTo>
                  <a:cubicBezTo>
                    <a:pt x="823" y="11343"/>
                    <a:pt x="823" y="11275"/>
                    <a:pt x="823" y="11275"/>
                  </a:cubicBezTo>
                  <a:cubicBezTo>
                    <a:pt x="926" y="11208"/>
                    <a:pt x="926" y="11004"/>
                    <a:pt x="1029" y="10936"/>
                  </a:cubicBezTo>
                  <a:cubicBezTo>
                    <a:pt x="1029" y="10868"/>
                    <a:pt x="1234" y="10936"/>
                    <a:pt x="1337" y="10936"/>
                  </a:cubicBezTo>
                  <a:cubicBezTo>
                    <a:pt x="1440" y="10868"/>
                    <a:pt x="1440" y="10732"/>
                    <a:pt x="1440" y="10664"/>
                  </a:cubicBezTo>
                  <a:cubicBezTo>
                    <a:pt x="1543" y="10596"/>
                    <a:pt x="1543" y="10460"/>
                    <a:pt x="1646" y="10392"/>
                  </a:cubicBezTo>
                  <a:cubicBezTo>
                    <a:pt x="1749" y="10392"/>
                    <a:pt x="1851" y="10392"/>
                    <a:pt x="1851" y="10392"/>
                  </a:cubicBezTo>
                  <a:cubicBezTo>
                    <a:pt x="1954" y="10392"/>
                    <a:pt x="2160" y="10257"/>
                    <a:pt x="2160" y="10189"/>
                  </a:cubicBezTo>
                  <a:cubicBezTo>
                    <a:pt x="2263" y="10189"/>
                    <a:pt x="2366" y="10053"/>
                    <a:pt x="2366" y="9985"/>
                  </a:cubicBezTo>
                  <a:cubicBezTo>
                    <a:pt x="2366" y="9985"/>
                    <a:pt x="2469" y="9849"/>
                    <a:pt x="2366" y="9781"/>
                  </a:cubicBezTo>
                  <a:cubicBezTo>
                    <a:pt x="2366" y="9781"/>
                    <a:pt x="2263" y="9781"/>
                    <a:pt x="2263" y="9713"/>
                  </a:cubicBezTo>
                  <a:cubicBezTo>
                    <a:pt x="2160" y="9713"/>
                    <a:pt x="1954" y="9781"/>
                    <a:pt x="1851" y="9713"/>
                  </a:cubicBezTo>
                  <a:cubicBezTo>
                    <a:pt x="1851" y="9713"/>
                    <a:pt x="1749" y="9645"/>
                    <a:pt x="1749" y="9577"/>
                  </a:cubicBezTo>
                  <a:cubicBezTo>
                    <a:pt x="1749" y="9509"/>
                    <a:pt x="1851" y="9374"/>
                    <a:pt x="1851" y="9306"/>
                  </a:cubicBezTo>
                  <a:cubicBezTo>
                    <a:pt x="1851" y="9238"/>
                    <a:pt x="2057" y="9238"/>
                    <a:pt x="2057" y="9170"/>
                  </a:cubicBezTo>
                  <a:cubicBezTo>
                    <a:pt x="2057" y="9170"/>
                    <a:pt x="2057" y="9034"/>
                    <a:pt x="2057" y="8966"/>
                  </a:cubicBezTo>
                  <a:cubicBezTo>
                    <a:pt x="2057" y="8898"/>
                    <a:pt x="2057" y="8830"/>
                    <a:pt x="2160" y="8830"/>
                  </a:cubicBezTo>
                  <a:cubicBezTo>
                    <a:pt x="2160" y="8762"/>
                    <a:pt x="2366" y="8762"/>
                    <a:pt x="2469" y="8762"/>
                  </a:cubicBezTo>
                  <a:cubicBezTo>
                    <a:pt x="2571" y="8762"/>
                    <a:pt x="2777" y="8830"/>
                    <a:pt x="2880" y="8830"/>
                  </a:cubicBezTo>
                  <a:cubicBezTo>
                    <a:pt x="2880" y="8830"/>
                    <a:pt x="3189" y="8830"/>
                    <a:pt x="3189" y="8762"/>
                  </a:cubicBezTo>
                  <a:cubicBezTo>
                    <a:pt x="3189" y="8626"/>
                    <a:pt x="3086" y="8491"/>
                    <a:pt x="2983" y="8423"/>
                  </a:cubicBezTo>
                  <a:cubicBezTo>
                    <a:pt x="2880" y="8355"/>
                    <a:pt x="2571" y="8355"/>
                    <a:pt x="2469" y="8287"/>
                  </a:cubicBezTo>
                  <a:cubicBezTo>
                    <a:pt x="2469" y="8287"/>
                    <a:pt x="2366" y="8219"/>
                    <a:pt x="2263" y="8151"/>
                  </a:cubicBezTo>
                  <a:cubicBezTo>
                    <a:pt x="2263" y="8083"/>
                    <a:pt x="2366" y="7879"/>
                    <a:pt x="2366" y="7811"/>
                  </a:cubicBezTo>
                  <a:cubicBezTo>
                    <a:pt x="2366" y="7675"/>
                    <a:pt x="2263" y="7540"/>
                    <a:pt x="2366" y="7404"/>
                  </a:cubicBezTo>
                  <a:cubicBezTo>
                    <a:pt x="2366" y="7404"/>
                    <a:pt x="2469" y="7336"/>
                    <a:pt x="2469" y="7268"/>
                  </a:cubicBezTo>
                  <a:cubicBezTo>
                    <a:pt x="2571" y="7268"/>
                    <a:pt x="2777" y="7268"/>
                    <a:pt x="2777" y="7268"/>
                  </a:cubicBezTo>
                  <a:cubicBezTo>
                    <a:pt x="2880" y="7268"/>
                    <a:pt x="3086" y="7132"/>
                    <a:pt x="3189" y="7132"/>
                  </a:cubicBezTo>
                  <a:cubicBezTo>
                    <a:pt x="3291" y="7132"/>
                    <a:pt x="3600" y="7200"/>
                    <a:pt x="3703" y="7132"/>
                  </a:cubicBezTo>
                  <a:cubicBezTo>
                    <a:pt x="3703" y="7132"/>
                    <a:pt x="3806" y="6996"/>
                    <a:pt x="3806" y="6928"/>
                  </a:cubicBezTo>
                  <a:cubicBezTo>
                    <a:pt x="3909" y="6928"/>
                    <a:pt x="4011" y="6792"/>
                    <a:pt x="4011" y="6792"/>
                  </a:cubicBezTo>
                  <a:cubicBezTo>
                    <a:pt x="4114" y="6792"/>
                    <a:pt x="4423" y="6860"/>
                    <a:pt x="4526" y="6860"/>
                  </a:cubicBezTo>
                  <a:cubicBezTo>
                    <a:pt x="4526" y="6860"/>
                    <a:pt x="4629" y="6996"/>
                    <a:pt x="4629" y="6996"/>
                  </a:cubicBezTo>
                  <a:cubicBezTo>
                    <a:pt x="4731" y="6996"/>
                    <a:pt x="4834" y="6996"/>
                    <a:pt x="4937" y="6996"/>
                  </a:cubicBezTo>
                  <a:cubicBezTo>
                    <a:pt x="4937" y="6996"/>
                    <a:pt x="4937" y="6928"/>
                    <a:pt x="5040" y="6928"/>
                  </a:cubicBezTo>
                  <a:cubicBezTo>
                    <a:pt x="5040" y="6928"/>
                    <a:pt x="5246" y="6996"/>
                    <a:pt x="5349" y="6928"/>
                  </a:cubicBezTo>
                  <a:cubicBezTo>
                    <a:pt x="5451" y="6928"/>
                    <a:pt x="5657" y="6928"/>
                    <a:pt x="5657" y="6860"/>
                  </a:cubicBezTo>
                  <a:cubicBezTo>
                    <a:pt x="5760" y="6792"/>
                    <a:pt x="5760" y="6657"/>
                    <a:pt x="5760" y="6589"/>
                  </a:cubicBezTo>
                  <a:cubicBezTo>
                    <a:pt x="5657" y="6521"/>
                    <a:pt x="5554" y="6317"/>
                    <a:pt x="5451" y="6249"/>
                  </a:cubicBezTo>
                  <a:cubicBezTo>
                    <a:pt x="5451" y="6113"/>
                    <a:pt x="5451" y="5909"/>
                    <a:pt x="5451" y="5842"/>
                  </a:cubicBezTo>
                  <a:cubicBezTo>
                    <a:pt x="5451" y="5774"/>
                    <a:pt x="5554" y="5638"/>
                    <a:pt x="5554" y="5638"/>
                  </a:cubicBezTo>
                  <a:cubicBezTo>
                    <a:pt x="5554" y="5502"/>
                    <a:pt x="5657" y="5366"/>
                    <a:pt x="5657" y="5230"/>
                  </a:cubicBezTo>
                  <a:cubicBezTo>
                    <a:pt x="5657" y="5162"/>
                    <a:pt x="5451" y="5026"/>
                    <a:pt x="5451" y="4958"/>
                  </a:cubicBezTo>
                  <a:cubicBezTo>
                    <a:pt x="5451" y="4891"/>
                    <a:pt x="5451" y="4755"/>
                    <a:pt x="5554" y="4755"/>
                  </a:cubicBezTo>
                  <a:cubicBezTo>
                    <a:pt x="5554" y="4687"/>
                    <a:pt x="5760" y="4619"/>
                    <a:pt x="5760" y="4619"/>
                  </a:cubicBezTo>
                  <a:cubicBezTo>
                    <a:pt x="5863" y="4619"/>
                    <a:pt x="6069" y="4687"/>
                    <a:pt x="6069" y="4687"/>
                  </a:cubicBezTo>
                  <a:cubicBezTo>
                    <a:pt x="6171" y="4619"/>
                    <a:pt x="6171" y="4551"/>
                    <a:pt x="6274" y="4483"/>
                  </a:cubicBezTo>
                  <a:cubicBezTo>
                    <a:pt x="6274" y="4415"/>
                    <a:pt x="6377" y="4279"/>
                    <a:pt x="6480" y="4211"/>
                  </a:cubicBezTo>
                  <a:cubicBezTo>
                    <a:pt x="6480" y="4211"/>
                    <a:pt x="6583" y="4143"/>
                    <a:pt x="6686" y="4075"/>
                  </a:cubicBezTo>
                  <a:cubicBezTo>
                    <a:pt x="6789" y="4008"/>
                    <a:pt x="6994" y="3940"/>
                    <a:pt x="6994" y="3872"/>
                  </a:cubicBezTo>
                  <a:cubicBezTo>
                    <a:pt x="6994" y="3804"/>
                    <a:pt x="6994" y="3668"/>
                    <a:pt x="6994" y="3600"/>
                  </a:cubicBezTo>
                  <a:cubicBezTo>
                    <a:pt x="6891" y="3532"/>
                    <a:pt x="6789" y="3464"/>
                    <a:pt x="6789" y="3396"/>
                  </a:cubicBezTo>
                  <a:cubicBezTo>
                    <a:pt x="6789" y="3328"/>
                    <a:pt x="6789" y="3192"/>
                    <a:pt x="6891" y="3125"/>
                  </a:cubicBezTo>
                  <a:cubicBezTo>
                    <a:pt x="6891" y="2989"/>
                    <a:pt x="7200" y="2989"/>
                    <a:pt x="7200" y="2921"/>
                  </a:cubicBezTo>
                  <a:cubicBezTo>
                    <a:pt x="7303" y="2853"/>
                    <a:pt x="7303" y="2717"/>
                    <a:pt x="7200" y="2649"/>
                  </a:cubicBezTo>
                  <a:cubicBezTo>
                    <a:pt x="7200" y="2581"/>
                    <a:pt x="7097" y="2445"/>
                    <a:pt x="6994" y="2377"/>
                  </a:cubicBezTo>
                  <a:cubicBezTo>
                    <a:pt x="6994" y="2377"/>
                    <a:pt x="6789" y="2377"/>
                    <a:pt x="6789" y="2309"/>
                  </a:cubicBezTo>
                  <a:cubicBezTo>
                    <a:pt x="6686" y="2242"/>
                    <a:pt x="6583" y="2038"/>
                    <a:pt x="6686" y="1970"/>
                  </a:cubicBezTo>
                  <a:cubicBezTo>
                    <a:pt x="6686" y="1902"/>
                    <a:pt x="6686" y="1834"/>
                    <a:pt x="6789" y="1834"/>
                  </a:cubicBezTo>
                  <a:cubicBezTo>
                    <a:pt x="6891" y="1834"/>
                    <a:pt x="6994" y="1766"/>
                    <a:pt x="6994" y="1766"/>
                  </a:cubicBezTo>
                  <a:cubicBezTo>
                    <a:pt x="7097" y="1766"/>
                    <a:pt x="7200" y="1698"/>
                    <a:pt x="7303" y="1698"/>
                  </a:cubicBezTo>
                  <a:cubicBezTo>
                    <a:pt x="7406" y="1698"/>
                    <a:pt x="7611" y="1766"/>
                    <a:pt x="7714" y="1766"/>
                  </a:cubicBezTo>
                  <a:cubicBezTo>
                    <a:pt x="7817" y="1834"/>
                    <a:pt x="7920" y="1970"/>
                    <a:pt x="8023" y="2038"/>
                  </a:cubicBezTo>
                  <a:cubicBezTo>
                    <a:pt x="8126" y="2106"/>
                    <a:pt x="8434" y="2174"/>
                    <a:pt x="8537" y="2106"/>
                  </a:cubicBezTo>
                  <a:cubicBezTo>
                    <a:pt x="8743" y="2106"/>
                    <a:pt x="8949" y="2038"/>
                    <a:pt x="9154" y="1970"/>
                  </a:cubicBezTo>
                  <a:cubicBezTo>
                    <a:pt x="9257" y="1902"/>
                    <a:pt x="9257" y="1698"/>
                    <a:pt x="9360" y="1698"/>
                  </a:cubicBezTo>
                  <a:cubicBezTo>
                    <a:pt x="9463" y="1630"/>
                    <a:pt x="9669" y="1630"/>
                    <a:pt x="9771" y="1630"/>
                  </a:cubicBezTo>
                  <a:cubicBezTo>
                    <a:pt x="9874" y="1630"/>
                    <a:pt x="10080" y="1562"/>
                    <a:pt x="10183" y="1494"/>
                  </a:cubicBezTo>
                  <a:cubicBezTo>
                    <a:pt x="10286" y="1494"/>
                    <a:pt x="10594" y="1358"/>
                    <a:pt x="10594" y="1291"/>
                  </a:cubicBezTo>
                  <a:cubicBezTo>
                    <a:pt x="10697" y="1223"/>
                    <a:pt x="10389" y="1019"/>
                    <a:pt x="10389" y="951"/>
                  </a:cubicBezTo>
                  <a:cubicBezTo>
                    <a:pt x="10389" y="883"/>
                    <a:pt x="10389" y="679"/>
                    <a:pt x="10389" y="611"/>
                  </a:cubicBezTo>
                  <a:cubicBezTo>
                    <a:pt x="10491" y="611"/>
                    <a:pt x="10594" y="611"/>
                    <a:pt x="10697" y="543"/>
                  </a:cubicBezTo>
                  <a:cubicBezTo>
                    <a:pt x="10800" y="543"/>
                    <a:pt x="11006" y="408"/>
                    <a:pt x="11006" y="340"/>
                  </a:cubicBezTo>
                  <a:cubicBezTo>
                    <a:pt x="11109" y="272"/>
                    <a:pt x="11211" y="136"/>
                    <a:pt x="11211" y="68"/>
                  </a:cubicBezTo>
                  <a:cubicBezTo>
                    <a:pt x="11314" y="0"/>
                    <a:pt x="11520" y="0"/>
                    <a:pt x="11520" y="0"/>
                  </a:cubicBezTo>
                  <a:cubicBezTo>
                    <a:pt x="11623" y="0"/>
                    <a:pt x="11931" y="0"/>
                    <a:pt x="12034" y="136"/>
                  </a:cubicBezTo>
                  <a:cubicBezTo>
                    <a:pt x="12137" y="136"/>
                    <a:pt x="12137" y="340"/>
                    <a:pt x="12137" y="408"/>
                  </a:cubicBezTo>
                  <a:cubicBezTo>
                    <a:pt x="12137" y="475"/>
                    <a:pt x="12137" y="543"/>
                    <a:pt x="12034" y="611"/>
                  </a:cubicBezTo>
                  <a:cubicBezTo>
                    <a:pt x="12034" y="611"/>
                    <a:pt x="11829" y="679"/>
                    <a:pt x="11829" y="679"/>
                  </a:cubicBezTo>
                  <a:cubicBezTo>
                    <a:pt x="11829" y="747"/>
                    <a:pt x="11726" y="883"/>
                    <a:pt x="11726" y="883"/>
                  </a:cubicBezTo>
                  <a:cubicBezTo>
                    <a:pt x="11726" y="1019"/>
                    <a:pt x="11726" y="1223"/>
                    <a:pt x="11623" y="1358"/>
                  </a:cubicBezTo>
                  <a:cubicBezTo>
                    <a:pt x="11520" y="1358"/>
                    <a:pt x="11314" y="1358"/>
                    <a:pt x="11314" y="1426"/>
                  </a:cubicBezTo>
                  <a:cubicBezTo>
                    <a:pt x="11211" y="1494"/>
                    <a:pt x="11211" y="1698"/>
                    <a:pt x="11314" y="1766"/>
                  </a:cubicBezTo>
                  <a:cubicBezTo>
                    <a:pt x="11314" y="1834"/>
                    <a:pt x="11417" y="1902"/>
                    <a:pt x="11520" y="1902"/>
                  </a:cubicBezTo>
                  <a:cubicBezTo>
                    <a:pt x="11623" y="1970"/>
                    <a:pt x="11726" y="1970"/>
                    <a:pt x="11829" y="1970"/>
                  </a:cubicBezTo>
                  <a:cubicBezTo>
                    <a:pt x="11931" y="2038"/>
                    <a:pt x="12034" y="2174"/>
                    <a:pt x="12034" y="2242"/>
                  </a:cubicBezTo>
                  <a:cubicBezTo>
                    <a:pt x="11931" y="2377"/>
                    <a:pt x="11726" y="2445"/>
                    <a:pt x="11726" y="2513"/>
                  </a:cubicBezTo>
                  <a:cubicBezTo>
                    <a:pt x="11623" y="2581"/>
                    <a:pt x="11726" y="2785"/>
                    <a:pt x="11829" y="2853"/>
                  </a:cubicBezTo>
                  <a:cubicBezTo>
                    <a:pt x="11931" y="2853"/>
                    <a:pt x="12137" y="2853"/>
                    <a:pt x="12137" y="2921"/>
                  </a:cubicBezTo>
                  <a:cubicBezTo>
                    <a:pt x="12240" y="2921"/>
                    <a:pt x="12034" y="3125"/>
                    <a:pt x="12137" y="3192"/>
                  </a:cubicBezTo>
                  <a:cubicBezTo>
                    <a:pt x="12240" y="3260"/>
                    <a:pt x="12446" y="3260"/>
                    <a:pt x="12446" y="3192"/>
                  </a:cubicBezTo>
                  <a:cubicBezTo>
                    <a:pt x="12549" y="3192"/>
                    <a:pt x="12651" y="3125"/>
                    <a:pt x="12754" y="3125"/>
                  </a:cubicBezTo>
                  <a:cubicBezTo>
                    <a:pt x="12857" y="3125"/>
                    <a:pt x="13063" y="3125"/>
                    <a:pt x="13166" y="3125"/>
                  </a:cubicBezTo>
                  <a:cubicBezTo>
                    <a:pt x="13269" y="3125"/>
                    <a:pt x="13269" y="3260"/>
                    <a:pt x="13371" y="3260"/>
                  </a:cubicBezTo>
                  <a:cubicBezTo>
                    <a:pt x="13474" y="3328"/>
                    <a:pt x="13783" y="3260"/>
                    <a:pt x="13886" y="3328"/>
                  </a:cubicBezTo>
                  <a:cubicBezTo>
                    <a:pt x="13989" y="3328"/>
                    <a:pt x="14091" y="3396"/>
                    <a:pt x="14194" y="3464"/>
                  </a:cubicBezTo>
                  <a:cubicBezTo>
                    <a:pt x="14194" y="3532"/>
                    <a:pt x="14091" y="3600"/>
                    <a:pt x="14194" y="3668"/>
                  </a:cubicBezTo>
                  <a:cubicBezTo>
                    <a:pt x="14194" y="3736"/>
                    <a:pt x="14503" y="3804"/>
                    <a:pt x="14606" y="3872"/>
                  </a:cubicBezTo>
                  <a:cubicBezTo>
                    <a:pt x="14606" y="3872"/>
                    <a:pt x="14709" y="3940"/>
                    <a:pt x="14811" y="3940"/>
                  </a:cubicBezTo>
                  <a:cubicBezTo>
                    <a:pt x="14914" y="4008"/>
                    <a:pt x="15120" y="4143"/>
                    <a:pt x="15223" y="4075"/>
                  </a:cubicBezTo>
                  <a:cubicBezTo>
                    <a:pt x="15223" y="4075"/>
                    <a:pt x="15326" y="3940"/>
                    <a:pt x="15326" y="3940"/>
                  </a:cubicBezTo>
                  <a:cubicBezTo>
                    <a:pt x="15531" y="3940"/>
                    <a:pt x="15737" y="4008"/>
                    <a:pt x="15737" y="4008"/>
                  </a:cubicBezTo>
                  <a:cubicBezTo>
                    <a:pt x="15737" y="4075"/>
                    <a:pt x="15737" y="4211"/>
                    <a:pt x="15737" y="4279"/>
                  </a:cubicBezTo>
                  <a:cubicBezTo>
                    <a:pt x="15737" y="4347"/>
                    <a:pt x="15840" y="4415"/>
                    <a:pt x="15943" y="4415"/>
                  </a:cubicBezTo>
                  <a:cubicBezTo>
                    <a:pt x="16046" y="4483"/>
                    <a:pt x="16149" y="4483"/>
                    <a:pt x="16149" y="4483"/>
                  </a:cubicBezTo>
                  <a:cubicBezTo>
                    <a:pt x="16251" y="4483"/>
                    <a:pt x="16560" y="4551"/>
                    <a:pt x="16560" y="4551"/>
                  </a:cubicBezTo>
                  <a:cubicBezTo>
                    <a:pt x="16663" y="4619"/>
                    <a:pt x="16766" y="4687"/>
                    <a:pt x="16766" y="4755"/>
                  </a:cubicBezTo>
                  <a:cubicBezTo>
                    <a:pt x="16663" y="4823"/>
                    <a:pt x="16560" y="4823"/>
                    <a:pt x="16457" y="4823"/>
                  </a:cubicBezTo>
                  <a:cubicBezTo>
                    <a:pt x="16457" y="4891"/>
                    <a:pt x="16354" y="4958"/>
                    <a:pt x="16354" y="5026"/>
                  </a:cubicBezTo>
                  <a:cubicBezTo>
                    <a:pt x="16251" y="5026"/>
                    <a:pt x="16149" y="5026"/>
                    <a:pt x="16149" y="5026"/>
                  </a:cubicBezTo>
                  <a:cubicBezTo>
                    <a:pt x="16046" y="5162"/>
                    <a:pt x="16046" y="5298"/>
                    <a:pt x="16046" y="5298"/>
                  </a:cubicBezTo>
                  <a:cubicBezTo>
                    <a:pt x="15943" y="5366"/>
                    <a:pt x="15634" y="5366"/>
                    <a:pt x="15634" y="5298"/>
                  </a:cubicBezTo>
                  <a:cubicBezTo>
                    <a:pt x="15531" y="5298"/>
                    <a:pt x="15531" y="5162"/>
                    <a:pt x="15531" y="5162"/>
                  </a:cubicBezTo>
                  <a:cubicBezTo>
                    <a:pt x="15429" y="5094"/>
                    <a:pt x="15120" y="5230"/>
                    <a:pt x="15017" y="5162"/>
                  </a:cubicBezTo>
                  <a:cubicBezTo>
                    <a:pt x="15017" y="5162"/>
                    <a:pt x="14914" y="5094"/>
                    <a:pt x="14914" y="5026"/>
                  </a:cubicBezTo>
                  <a:cubicBezTo>
                    <a:pt x="14914" y="5026"/>
                    <a:pt x="14811" y="4958"/>
                    <a:pt x="14709" y="5026"/>
                  </a:cubicBezTo>
                  <a:cubicBezTo>
                    <a:pt x="14606" y="5026"/>
                    <a:pt x="14606" y="5230"/>
                    <a:pt x="14503" y="5230"/>
                  </a:cubicBezTo>
                  <a:cubicBezTo>
                    <a:pt x="14400" y="5230"/>
                    <a:pt x="14194" y="5230"/>
                    <a:pt x="14091" y="5298"/>
                  </a:cubicBezTo>
                  <a:cubicBezTo>
                    <a:pt x="14091" y="5366"/>
                    <a:pt x="13989" y="5570"/>
                    <a:pt x="14091" y="5638"/>
                  </a:cubicBezTo>
                  <a:cubicBezTo>
                    <a:pt x="14091" y="5706"/>
                    <a:pt x="14194" y="5774"/>
                    <a:pt x="14194" y="5842"/>
                  </a:cubicBezTo>
                  <a:cubicBezTo>
                    <a:pt x="14297" y="5909"/>
                    <a:pt x="14194" y="6181"/>
                    <a:pt x="14194" y="6181"/>
                  </a:cubicBezTo>
                  <a:cubicBezTo>
                    <a:pt x="14194" y="6181"/>
                    <a:pt x="14400" y="6453"/>
                    <a:pt x="14400" y="6521"/>
                  </a:cubicBezTo>
                  <a:cubicBezTo>
                    <a:pt x="14400" y="6589"/>
                    <a:pt x="14297" y="6725"/>
                    <a:pt x="14194" y="6792"/>
                  </a:cubicBezTo>
                  <a:cubicBezTo>
                    <a:pt x="14194" y="6792"/>
                    <a:pt x="13989" y="6792"/>
                    <a:pt x="13989" y="6860"/>
                  </a:cubicBezTo>
                  <a:cubicBezTo>
                    <a:pt x="13783" y="6928"/>
                    <a:pt x="13680" y="7132"/>
                    <a:pt x="13680" y="7200"/>
                  </a:cubicBezTo>
                  <a:cubicBezTo>
                    <a:pt x="13680" y="7268"/>
                    <a:pt x="13783" y="7404"/>
                    <a:pt x="13783" y="7540"/>
                  </a:cubicBezTo>
                  <a:cubicBezTo>
                    <a:pt x="13783" y="7608"/>
                    <a:pt x="13680" y="7743"/>
                    <a:pt x="13577" y="7811"/>
                  </a:cubicBezTo>
                  <a:cubicBezTo>
                    <a:pt x="13474" y="7811"/>
                    <a:pt x="13371" y="7879"/>
                    <a:pt x="13371" y="7947"/>
                  </a:cubicBezTo>
                  <a:cubicBezTo>
                    <a:pt x="13269" y="7947"/>
                    <a:pt x="13269" y="8151"/>
                    <a:pt x="13269" y="8219"/>
                  </a:cubicBezTo>
                  <a:cubicBezTo>
                    <a:pt x="13166" y="8287"/>
                    <a:pt x="13063" y="8423"/>
                    <a:pt x="12960" y="8491"/>
                  </a:cubicBezTo>
                  <a:cubicBezTo>
                    <a:pt x="12960" y="8558"/>
                    <a:pt x="13166" y="8626"/>
                    <a:pt x="13166" y="8694"/>
                  </a:cubicBezTo>
                  <a:cubicBezTo>
                    <a:pt x="13269" y="8830"/>
                    <a:pt x="13269" y="8966"/>
                    <a:pt x="13371" y="9034"/>
                  </a:cubicBezTo>
                  <a:cubicBezTo>
                    <a:pt x="13371" y="9170"/>
                    <a:pt x="13269" y="9306"/>
                    <a:pt x="13269" y="9374"/>
                  </a:cubicBezTo>
                  <a:cubicBezTo>
                    <a:pt x="13269" y="9442"/>
                    <a:pt x="13371" y="9577"/>
                    <a:pt x="13371" y="9577"/>
                  </a:cubicBezTo>
                  <a:cubicBezTo>
                    <a:pt x="13474" y="9645"/>
                    <a:pt x="13680" y="9645"/>
                    <a:pt x="13680" y="9645"/>
                  </a:cubicBezTo>
                  <a:cubicBezTo>
                    <a:pt x="13783" y="9713"/>
                    <a:pt x="13783" y="9985"/>
                    <a:pt x="13783" y="9985"/>
                  </a:cubicBezTo>
                  <a:cubicBezTo>
                    <a:pt x="13783" y="9985"/>
                    <a:pt x="13680" y="10325"/>
                    <a:pt x="13680" y="10392"/>
                  </a:cubicBezTo>
                  <a:cubicBezTo>
                    <a:pt x="13577" y="10460"/>
                    <a:pt x="13474" y="10596"/>
                    <a:pt x="13371" y="10596"/>
                  </a:cubicBezTo>
                  <a:cubicBezTo>
                    <a:pt x="13269" y="10596"/>
                    <a:pt x="13166" y="10596"/>
                    <a:pt x="13063" y="10596"/>
                  </a:cubicBezTo>
                  <a:cubicBezTo>
                    <a:pt x="12960" y="10664"/>
                    <a:pt x="12960" y="10800"/>
                    <a:pt x="12960" y="10868"/>
                  </a:cubicBezTo>
                  <a:cubicBezTo>
                    <a:pt x="12960" y="10936"/>
                    <a:pt x="12857" y="11072"/>
                    <a:pt x="12960" y="11072"/>
                  </a:cubicBezTo>
                  <a:cubicBezTo>
                    <a:pt x="12960" y="11208"/>
                    <a:pt x="13063" y="11275"/>
                    <a:pt x="13063" y="11275"/>
                  </a:cubicBezTo>
                  <a:cubicBezTo>
                    <a:pt x="13063" y="11343"/>
                    <a:pt x="13063" y="11411"/>
                    <a:pt x="13063" y="11411"/>
                  </a:cubicBezTo>
                  <a:cubicBezTo>
                    <a:pt x="13063" y="11411"/>
                    <a:pt x="12857" y="11479"/>
                    <a:pt x="12857" y="11479"/>
                  </a:cubicBezTo>
                  <a:cubicBezTo>
                    <a:pt x="12857" y="11547"/>
                    <a:pt x="12754" y="11683"/>
                    <a:pt x="12857" y="11683"/>
                  </a:cubicBezTo>
                  <a:cubicBezTo>
                    <a:pt x="12857" y="11751"/>
                    <a:pt x="13063" y="11819"/>
                    <a:pt x="13166" y="11819"/>
                  </a:cubicBezTo>
                  <a:cubicBezTo>
                    <a:pt x="13269" y="11887"/>
                    <a:pt x="13577" y="11955"/>
                    <a:pt x="13577" y="11955"/>
                  </a:cubicBezTo>
                  <a:cubicBezTo>
                    <a:pt x="13577" y="11955"/>
                    <a:pt x="13680" y="12226"/>
                    <a:pt x="13680" y="12294"/>
                  </a:cubicBezTo>
                  <a:cubicBezTo>
                    <a:pt x="13680" y="12362"/>
                    <a:pt x="13577" y="12566"/>
                    <a:pt x="13577" y="12634"/>
                  </a:cubicBezTo>
                  <a:cubicBezTo>
                    <a:pt x="13577" y="12702"/>
                    <a:pt x="13680" y="12838"/>
                    <a:pt x="13783" y="12906"/>
                  </a:cubicBezTo>
                  <a:cubicBezTo>
                    <a:pt x="13783" y="12906"/>
                    <a:pt x="13886" y="13042"/>
                    <a:pt x="13989" y="13042"/>
                  </a:cubicBezTo>
                  <a:cubicBezTo>
                    <a:pt x="14091" y="13109"/>
                    <a:pt x="14297" y="13177"/>
                    <a:pt x="14297" y="13177"/>
                  </a:cubicBezTo>
                  <a:cubicBezTo>
                    <a:pt x="14400" y="13245"/>
                    <a:pt x="14503" y="13313"/>
                    <a:pt x="14503" y="13313"/>
                  </a:cubicBezTo>
                  <a:cubicBezTo>
                    <a:pt x="14606" y="13381"/>
                    <a:pt x="14709" y="13517"/>
                    <a:pt x="14811" y="13517"/>
                  </a:cubicBezTo>
                  <a:cubicBezTo>
                    <a:pt x="14811" y="13585"/>
                    <a:pt x="15120" y="13585"/>
                    <a:pt x="15223" y="13653"/>
                  </a:cubicBezTo>
                  <a:cubicBezTo>
                    <a:pt x="15326" y="13721"/>
                    <a:pt x="15531" y="13857"/>
                    <a:pt x="15634" y="13857"/>
                  </a:cubicBezTo>
                  <a:cubicBezTo>
                    <a:pt x="15634" y="13857"/>
                    <a:pt x="15840" y="13857"/>
                    <a:pt x="15943" y="13857"/>
                  </a:cubicBezTo>
                  <a:cubicBezTo>
                    <a:pt x="15943" y="13857"/>
                    <a:pt x="16149" y="13857"/>
                    <a:pt x="16251" y="13857"/>
                  </a:cubicBezTo>
                  <a:cubicBezTo>
                    <a:pt x="16354" y="13925"/>
                    <a:pt x="16457" y="14060"/>
                    <a:pt x="16560" y="14060"/>
                  </a:cubicBezTo>
                  <a:cubicBezTo>
                    <a:pt x="16663" y="14196"/>
                    <a:pt x="16869" y="14264"/>
                    <a:pt x="16971" y="14332"/>
                  </a:cubicBezTo>
                  <a:cubicBezTo>
                    <a:pt x="17074" y="14332"/>
                    <a:pt x="17280" y="14332"/>
                    <a:pt x="17383" y="14400"/>
                  </a:cubicBezTo>
                  <a:cubicBezTo>
                    <a:pt x="17486" y="14468"/>
                    <a:pt x="17486" y="14604"/>
                    <a:pt x="17486" y="14672"/>
                  </a:cubicBezTo>
                  <a:cubicBezTo>
                    <a:pt x="17486" y="14672"/>
                    <a:pt x="17383" y="14808"/>
                    <a:pt x="17383" y="14875"/>
                  </a:cubicBezTo>
                  <a:cubicBezTo>
                    <a:pt x="17383" y="14943"/>
                    <a:pt x="17177" y="15011"/>
                    <a:pt x="17177" y="15011"/>
                  </a:cubicBezTo>
                  <a:cubicBezTo>
                    <a:pt x="17280" y="15079"/>
                    <a:pt x="17486" y="15283"/>
                    <a:pt x="17486" y="15351"/>
                  </a:cubicBezTo>
                  <a:cubicBezTo>
                    <a:pt x="17486" y="15351"/>
                    <a:pt x="17691" y="15419"/>
                    <a:pt x="17691" y="15419"/>
                  </a:cubicBezTo>
                  <a:cubicBezTo>
                    <a:pt x="17691" y="15351"/>
                    <a:pt x="17691" y="15351"/>
                    <a:pt x="17794" y="15283"/>
                  </a:cubicBezTo>
                  <a:cubicBezTo>
                    <a:pt x="17794" y="15283"/>
                    <a:pt x="17897" y="15215"/>
                    <a:pt x="18000" y="15215"/>
                  </a:cubicBezTo>
                  <a:cubicBezTo>
                    <a:pt x="18103" y="15215"/>
                    <a:pt x="18309" y="15283"/>
                    <a:pt x="18309" y="15351"/>
                  </a:cubicBezTo>
                  <a:cubicBezTo>
                    <a:pt x="18411" y="15419"/>
                    <a:pt x="18309" y="15555"/>
                    <a:pt x="18309" y="15623"/>
                  </a:cubicBezTo>
                  <a:cubicBezTo>
                    <a:pt x="18411" y="15691"/>
                    <a:pt x="18720" y="15758"/>
                    <a:pt x="18823" y="15758"/>
                  </a:cubicBezTo>
                  <a:cubicBezTo>
                    <a:pt x="18926" y="15758"/>
                    <a:pt x="19234" y="15758"/>
                    <a:pt x="19337" y="15826"/>
                  </a:cubicBezTo>
                  <a:cubicBezTo>
                    <a:pt x="19440" y="15826"/>
                    <a:pt x="19337" y="16098"/>
                    <a:pt x="19440" y="16166"/>
                  </a:cubicBezTo>
                  <a:cubicBezTo>
                    <a:pt x="19440" y="16166"/>
                    <a:pt x="19543" y="16166"/>
                    <a:pt x="19646" y="16166"/>
                  </a:cubicBezTo>
                  <a:cubicBezTo>
                    <a:pt x="19749" y="16234"/>
                    <a:pt x="19749" y="16370"/>
                    <a:pt x="19749" y="16438"/>
                  </a:cubicBezTo>
                  <a:cubicBezTo>
                    <a:pt x="19749" y="16506"/>
                    <a:pt x="19851" y="16642"/>
                    <a:pt x="19851" y="16709"/>
                  </a:cubicBezTo>
                  <a:cubicBezTo>
                    <a:pt x="19851" y="16777"/>
                    <a:pt x="19851" y="16913"/>
                    <a:pt x="19749" y="16981"/>
                  </a:cubicBezTo>
                  <a:cubicBezTo>
                    <a:pt x="19749" y="16981"/>
                    <a:pt x="19543" y="17049"/>
                    <a:pt x="19543" y="17117"/>
                  </a:cubicBezTo>
                  <a:cubicBezTo>
                    <a:pt x="19543" y="17185"/>
                    <a:pt x="19543" y="17389"/>
                    <a:pt x="19646" y="17457"/>
                  </a:cubicBezTo>
                  <a:cubicBezTo>
                    <a:pt x="19646" y="17457"/>
                    <a:pt x="19749" y="17457"/>
                    <a:pt x="19851" y="17525"/>
                  </a:cubicBezTo>
                  <a:cubicBezTo>
                    <a:pt x="19954" y="17525"/>
                    <a:pt x="20057" y="17660"/>
                    <a:pt x="20160" y="17728"/>
                  </a:cubicBezTo>
                  <a:cubicBezTo>
                    <a:pt x="20263" y="17728"/>
                    <a:pt x="20366" y="17864"/>
                    <a:pt x="20469" y="17932"/>
                  </a:cubicBezTo>
                  <a:cubicBezTo>
                    <a:pt x="20571" y="18000"/>
                    <a:pt x="20571" y="18204"/>
                    <a:pt x="20674" y="18272"/>
                  </a:cubicBezTo>
                  <a:cubicBezTo>
                    <a:pt x="20777" y="18340"/>
                    <a:pt x="20983" y="18408"/>
                    <a:pt x="20983" y="18408"/>
                  </a:cubicBezTo>
                  <a:cubicBezTo>
                    <a:pt x="21086" y="18475"/>
                    <a:pt x="21189" y="18611"/>
                    <a:pt x="21291" y="18611"/>
                  </a:cubicBezTo>
                  <a:cubicBezTo>
                    <a:pt x="21394" y="18611"/>
                    <a:pt x="21497" y="18611"/>
                    <a:pt x="21600" y="18611"/>
                  </a:cubicBezTo>
                  <a:cubicBezTo>
                    <a:pt x="21600" y="18679"/>
                    <a:pt x="21497" y="18679"/>
                    <a:pt x="21497" y="18679"/>
                  </a:cubicBezTo>
                  <a:cubicBezTo>
                    <a:pt x="21497" y="18747"/>
                    <a:pt x="21394" y="18747"/>
                    <a:pt x="21394" y="18747"/>
                  </a:cubicBezTo>
                  <a:cubicBezTo>
                    <a:pt x="21291" y="18815"/>
                    <a:pt x="21291" y="18951"/>
                    <a:pt x="21291" y="19019"/>
                  </a:cubicBezTo>
                  <a:cubicBezTo>
                    <a:pt x="21189" y="19087"/>
                    <a:pt x="20983" y="19223"/>
                    <a:pt x="20880" y="19223"/>
                  </a:cubicBezTo>
                  <a:cubicBezTo>
                    <a:pt x="20777" y="19291"/>
                    <a:pt x="20674" y="19291"/>
                    <a:pt x="20674" y="19291"/>
                  </a:cubicBezTo>
                  <a:cubicBezTo>
                    <a:pt x="20571" y="19358"/>
                    <a:pt x="20469" y="19562"/>
                    <a:pt x="20366" y="19630"/>
                  </a:cubicBezTo>
                  <a:cubicBezTo>
                    <a:pt x="20366" y="19630"/>
                    <a:pt x="20057" y="19630"/>
                    <a:pt x="19954" y="19698"/>
                  </a:cubicBezTo>
                  <a:cubicBezTo>
                    <a:pt x="19954" y="19766"/>
                    <a:pt x="20057" y="19902"/>
                    <a:pt x="20057" y="20038"/>
                  </a:cubicBezTo>
                  <a:cubicBezTo>
                    <a:pt x="20057" y="20038"/>
                    <a:pt x="19954" y="20174"/>
                    <a:pt x="19954" y="20242"/>
                  </a:cubicBezTo>
                  <a:cubicBezTo>
                    <a:pt x="19954" y="20309"/>
                    <a:pt x="20057" y="20445"/>
                    <a:pt x="20057" y="20513"/>
                  </a:cubicBezTo>
                  <a:cubicBezTo>
                    <a:pt x="20057" y="20581"/>
                    <a:pt x="19954" y="20649"/>
                    <a:pt x="19954" y="20717"/>
                  </a:cubicBezTo>
                  <a:cubicBezTo>
                    <a:pt x="19851" y="20785"/>
                    <a:pt x="19749" y="20853"/>
                    <a:pt x="19749" y="20921"/>
                  </a:cubicBezTo>
                  <a:cubicBezTo>
                    <a:pt x="19646" y="20921"/>
                    <a:pt x="19337" y="20853"/>
                    <a:pt x="19234" y="20853"/>
                  </a:cubicBezTo>
                  <a:cubicBezTo>
                    <a:pt x="19131" y="20853"/>
                    <a:pt x="19029" y="20989"/>
                    <a:pt x="18926" y="20989"/>
                  </a:cubicBezTo>
                  <a:cubicBezTo>
                    <a:pt x="18823" y="20989"/>
                    <a:pt x="18617" y="20989"/>
                    <a:pt x="18514" y="20921"/>
                  </a:cubicBezTo>
                  <a:cubicBezTo>
                    <a:pt x="18411" y="20921"/>
                    <a:pt x="18309" y="20785"/>
                    <a:pt x="18206" y="20785"/>
                  </a:cubicBezTo>
                  <a:cubicBezTo>
                    <a:pt x="18206" y="20785"/>
                    <a:pt x="18000" y="20785"/>
                    <a:pt x="17897" y="20785"/>
                  </a:cubicBezTo>
                  <a:cubicBezTo>
                    <a:pt x="17794" y="20785"/>
                    <a:pt x="17691" y="20853"/>
                    <a:pt x="17589" y="20853"/>
                  </a:cubicBezTo>
                  <a:cubicBezTo>
                    <a:pt x="17589" y="20921"/>
                    <a:pt x="17589" y="20989"/>
                    <a:pt x="17589" y="21057"/>
                  </a:cubicBezTo>
                  <a:cubicBezTo>
                    <a:pt x="17486" y="21125"/>
                    <a:pt x="17383" y="21192"/>
                    <a:pt x="17383" y="21260"/>
                  </a:cubicBezTo>
                  <a:cubicBezTo>
                    <a:pt x="17280" y="21260"/>
                    <a:pt x="17280" y="21396"/>
                    <a:pt x="17383" y="21464"/>
                  </a:cubicBezTo>
                  <a:cubicBezTo>
                    <a:pt x="17383" y="21464"/>
                    <a:pt x="17383" y="21532"/>
                    <a:pt x="17383" y="21532"/>
                  </a:cubicBezTo>
                  <a:cubicBezTo>
                    <a:pt x="17280" y="21600"/>
                    <a:pt x="17280" y="21600"/>
                    <a:pt x="17177" y="21600"/>
                  </a:cubicBezTo>
                  <a:cubicBezTo>
                    <a:pt x="17177" y="21600"/>
                    <a:pt x="17074" y="21532"/>
                    <a:pt x="16971" y="21532"/>
                  </a:cubicBezTo>
                  <a:cubicBezTo>
                    <a:pt x="16869" y="21532"/>
                    <a:pt x="16766" y="21600"/>
                    <a:pt x="16663" y="21600"/>
                  </a:cubicBezTo>
                  <a:cubicBezTo>
                    <a:pt x="16560" y="21600"/>
                    <a:pt x="16354" y="21600"/>
                    <a:pt x="16251" y="21600"/>
                  </a:cubicBezTo>
                  <a:cubicBezTo>
                    <a:pt x="16149" y="21532"/>
                    <a:pt x="16149" y="21396"/>
                    <a:pt x="16046" y="21328"/>
                  </a:cubicBezTo>
                  <a:cubicBezTo>
                    <a:pt x="16046" y="21328"/>
                    <a:pt x="15840" y="21260"/>
                    <a:pt x="15840" y="21260"/>
                  </a:cubicBezTo>
                  <a:cubicBezTo>
                    <a:pt x="15737" y="21192"/>
                    <a:pt x="15840" y="21057"/>
                    <a:pt x="15737" y="20989"/>
                  </a:cubicBezTo>
                  <a:cubicBezTo>
                    <a:pt x="15737" y="20989"/>
                    <a:pt x="15531" y="20989"/>
                    <a:pt x="15429" y="20989"/>
                  </a:cubicBezTo>
                  <a:cubicBezTo>
                    <a:pt x="15429" y="20989"/>
                    <a:pt x="15429" y="21057"/>
                    <a:pt x="15326" y="21057"/>
                  </a:cubicBezTo>
                  <a:cubicBezTo>
                    <a:pt x="15223" y="21192"/>
                    <a:pt x="14914" y="21260"/>
                    <a:pt x="14709" y="21192"/>
                  </a:cubicBezTo>
                  <a:cubicBezTo>
                    <a:pt x="14709" y="21192"/>
                    <a:pt x="14503" y="21057"/>
                    <a:pt x="14503" y="21057"/>
                  </a:cubicBezTo>
                  <a:cubicBezTo>
                    <a:pt x="14503" y="20989"/>
                    <a:pt x="14606" y="20853"/>
                    <a:pt x="14503" y="20785"/>
                  </a:cubicBezTo>
                  <a:cubicBezTo>
                    <a:pt x="14503" y="20717"/>
                    <a:pt x="14400" y="20717"/>
                    <a:pt x="14297" y="20717"/>
                  </a:cubicBezTo>
                  <a:cubicBezTo>
                    <a:pt x="14297" y="20717"/>
                    <a:pt x="14194" y="20785"/>
                    <a:pt x="14194" y="20785"/>
                  </a:cubicBezTo>
                  <a:cubicBezTo>
                    <a:pt x="14091" y="20785"/>
                    <a:pt x="14091" y="20921"/>
                    <a:pt x="14091" y="20921"/>
                  </a:cubicBezTo>
                  <a:cubicBezTo>
                    <a:pt x="13989" y="20921"/>
                    <a:pt x="13680" y="20921"/>
                    <a:pt x="13577" y="20853"/>
                  </a:cubicBezTo>
                  <a:cubicBezTo>
                    <a:pt x="13577" y="20785"/>
                    <a:pt x="13577" y="20649"/>
                    <a:pt x="13577" y="20581"/>
                  </a:cubicBezTo>
                  <a:cubicBezTo>
                    <a:pt x="13577" y="20581"/>
                    <a:pt x="13680" y="20445"/>
                    <a:pt x="13680" y="20445"/>
                  </a:cubicBezTo>
                  <a:cubicBezTo>
                    <a:pt x="13680" y="20377"/>
                    <a:pt x="13474" y="20309"/>
                    <a:pt x="13474" y="20242"/>
                  </a:cubicBezTo>
                  <a:cubicBezTo>
                    <a:pt x="13474" y="20174"/>
                    <a:pt x="13577" y="20038"/>
                    <a:pt x="13577" y="19970"/>
                  </a:cubicBezTo>
                  <a:cubicBezTo>
                    <a:pt x="13577" y="19902"/>
                    <a:pt x="13680" y="19834"/>
                    <a:pt x="13680" y="19766"/>
                  </a:cubicBezTo>
                  <a:cubicBezTo>
                    <a:pt x="13680" y="19766"/>
                    <a:pt x="13783" y="19494"/>
                    <a:pt x="13680" y="19426"/>
                  </a:cubicBezTo>
                  <a:cubicBezTo>
                    <a:pt x="13577" y="19358"/>
                    <a:pt x="13371" y="19358"/>
                    <a:pt x="13269" y="19291"/>
                  </a:cubicBezTo>
                  <a:cubicBezTo>
                    <a:pt x="13166" y="19291"/>
                    <a:pt x="13166" y="19155"/>
                    <a:pt x="13166" y="19087"/>
                  </a:cubicBezTo>
                  <a:cubicBezTo>
                    <a:pt x="13063" y="19087"/>
                    <a:pt x="12960" y="19087"/>
                    <a:pt x="12960" y="19087"/>
                  </a:cubicBezTo>
                  <a:cubicBezTo>
                    <a:pt x="12960" y="19155"/>
                    <a:pt x="12960" y="19223"/>
                    <a:pt x="12960" y="19223"/>
                  </a:cubicBezTo>
                  <a:cubicBezTo>
                    <a:pt x="12960" y="19291"/>
                    <a:pt x="12754" y="19291"/>
                    <a:pt x="12651" y="19223"/>
                  </a:cubicBezTo>
                  <a:cubicBezTo>
                    <a:pt x="12651" y="19223"/>
                    <a:pt x="12549" y="19087"/>
                    <a:pt x="12549" y="19087"/>
                  </a:cubicBezTo>
                  <a:cubicBezTo>
                    <a:pt x="12651" y="19019"/>
                    <a:pt x="12754" y="18951"/>
                    <a:pt x="12754" y="18951"/>
                  </a:cubicBezTo>
                  <a:cubicBezTo>
                    <a:pt x="12754" y="18883"/>
                    <a:pt x="12754" y="18747"/>
                    <a:pt x="12651" y="18679"/>
                  </a:cubicBezTo>
                  <a:cubicBezTo>
                    <a:pt x="12549" y="18543"/>
                    <a:pt x="12240" y="18408"/>
                    <a:pt x="12034" y="18340"/>
                  </a:cubicBezTo>
                  <a:cubicBezTo>
                    <a:pt x="11931" y="18272"/>
                    <a:pt x="11623" y="18340"/>
                    <a:pt x="11417" y="18340"/>
                  </a:cubicBezTo>
                  <a:cubicBezTo>
                    <a:pt x="11314" y="18340"/>
                    <a:pt x="11109" y="18204"/>
                    <a:pt x="10903" y="18204"/>
                  </a:cubicBezTo>
                  <a:cubicBezTo>
                    <a:pt x="10800" y="18136"/>
                    <a:pt x="10491" y="18136"/>
                    <a:pt x="10389" y="18204"/>
                  </a:cubicBezTo>
                  <a:cubicBezTo>
                    <a:pt x="10286" y="18204"/>
                    <a:pt x="10183" y="18272"/>
                    <a:pt x="10183" y="18340"/>
                  </a:cubicBezTo>
                  <a:cubicBezTo>
                    <a:pt x="10183" y="18408"/>
                    <a:pt x="10286" y="18543"/>
                    <a:pt x="10183" y="18611"/>
                  </a:cubicBezTo>
                  <a:cubicBezTo>
                    <a:pt x="10183" y="18611"/>
                    <a:pt x="10080" y="18679"/>
                    <a:pt x="9977" y="18679"/>
                  </a:cubicBezTo>
                  <a:cubicBezTo>
                    <a:pt x="9874" y="18679"/>
                    <a:pt x="9669" y="18611"/>
                    <a:pt x="9566" y="18679"/>
                  </a:cubicBezTo>
                  <a:cubicBezTo>
                    <a:pt x="9463" y="18679"/>
                    <a:pt x="9463" y="18747"/>
                    <a:pt x="9463" y="18747"/>
                  </a:cubicBezTo>
                  <a:cubicBezTo>
                    <a:pt x="9360" y="18747"/>
                    <a:pt x="9154" y="18747"/>
                    <a:pt x="8949" y="18747"/>
                  </a:cubicBezTo>
                  <a:cubicBezTo>
                    <a:pt x="8846" y="18747"/>
                    <a:pt x="8640" y="18679"/>
                    <a:pt x="8537" y="18747"/>
                  </a:cubicBezTo>
                  <a:cubicBezTo>
                    <a:pt x="8537" y="18747"/>
                    <a:pt x="8434" y="18815"/>
                    <a:pt x="8434" y="18883"/>
                  </a:cubicBezTo>
                  <a:cubicBezTo>
                    <a:pt x="8331" y="18883"/>
                    <a:pt x="8023" y="18951"/>
                    <a:pt x="7920" y="18951"/>
                  </a:cubicBezTo>
                  <a:cubicBezTo>
                    <a:pt x="7817" y="18883"/>
                    <a:pt x="7611" y="18747"/>
                    <a:pt x="7406" y="18747"/>
                  </a:cubicBezTo>
                  <a:cubicBezTo>
                    <a:pt x="7406" y="18747"/>
                    <a:pt x="7200" y="18679"/>
                    <a:pt x="7097" y="18747"/>
                  </a:cubicBezTo>
                  <a:cubicBezTo>
                    <a:pt x="6994" y="18747"/>
                    <a:pt x="7097" y="18815"/>
                    <a:pt x="7097" y="18883"/>
                  </a:cubicBezTo>
                  <a:cubicBezTo>
                    <a:pt x="6994" y="18883"/>
                    <a:pt x="6789" y="18883"/>
                    <a:pt x="6686" y="18883"/>
                  </a:cubicBezTo>
                  <a:cubicBezTo>
                    <a:pt x="6583" y="18883"/>
                    <a:pt x="6377" y="18883"/>
                    <a:pt x="6274" y="18883"/>
                  </a:cubicBezTo>
                  <a:cubicBezTo>
                    <a:pt x="6171" y="18883"/>
                    <a:pt x="6069" y="18951"/>
                    <a:pt x="5966" y="18951"/>
                  </a:cubicBezTo>
                  <a:cubicBezTo>
                    <a:pt x="5657" y="18951"/>
                    <a:pt x="5349" y="19087"/>
                    <a:pt x="5143" y="19087"/>
                  </a:cubicBezTo>
                  <a:cubicBezTo>
                    <a:pt x="4937" y="19087"/>
                    <a:pt x="4629" y="18951"/>
                    <a:pt x="4629" y="18951"/>
                  </a:cubicBezTo>
                  <a:cubicBezTo>
                    <a:pt x="4629" y="18883"/>
                    <a:pt x="4526" y="18611"/>
                    <a:pt x="4526" y="18611"/>
                  </a:cubicBezTo>
                  <a:cubicBezTo>
                    <a:pt x="4526" y="18611"/>
                    <a:pt x="4217" y="18543"/>
                    <a:pt x="4217" y="18475"/>
                  </a:cubicBezTo>
                  <a:cubicBezTo>
                    <a:pt x="4114" y="18475"/>
                    <a:pt x="4217" y="18272"/>
                    <a:pt x="4217" y="18204"/>
                  </a:cubicBezTo>
                  <a:cubicBezTo>
                    <a:pt x="4114" y="18068"/>
                    <a:pt x="3806" y="17932"/>
                    <a:pt x="3703" y="17864"/>
                  </a:cubicBezTo>
                  <a:cubicBezTo>
                    <a:pt x="3600" y="17728"/>
                    <a:pt x="3600" y="17525"/>
                    <a:pt x="3497" y="17457"/>
                  </a:cubicBezTo>
                  <a:cubicBezTo>
                    <a:pt x="3394" y="17389"/>
                    <a:pt x="3291" y="17185"/>
                    <a:pt x="3189" y="17185"/>
                  </a:cubicBezTo>
                  <a:cubicBezTo>
                    <a:pt x="3086" y="17049"/>
                    <a:pt x="2777" y="17185"/>
                    <a:pt x="2571" y="17185"/>
                  </a:cubicBezTo>
                  <a:cubicBezTo>
                    <a:pt x="2469" y="17185"/>
                    <a:pt x="2263" y="17049"/>
                    <a:pt x="2263" y="17049"/>
                  </a:cubicBezTo>
                  <a:cubicBezTo>
                    <a:pt x="2160" y="16981"/>
                    <a:pt x="2057" y="16845"/>
                    <a:pt x="2057" y="16709"/>
                  </a:cubicBezTo>
                  <a:cubicBezTo>
                    <a:pt x="2057" y="16642"/>
                    <a:pt x="2160" y="16506"/>
                    <a:pt x="2160" y="16438"/>
                  </a:cubicBezTo>
                  <a:cubicBezTo>
                    <a:pt x="2160" y="16370"/>
                    <a:pt x="2160" y="16166"/>
                    <a:pt x="2057" y="16030"/>
                  </a:cubicBezTo>
                  <a:cubicBezTo>
                    <a:pt x="1954" y="15962"/>
                    <a:pt x="1646" y="15894"/>
                    <a:pt x="1440" y="15826"/>
                  </a:cubicBezTo>
                  <a:cubicBezTo>
                    <a:pt x="1440" y="15758"/>
                    <a:pt x="1234" y="15623"/>
                    <a:pt x="1131" y="15555"/>
                  </a:cubicBezTo>
                  <a:cubicBezTo>
                    <a:pt x="1029" y="15487"/>
                    <a:pt x="926" y="15351"/>
                    <a:pt x="823" y="15351"/>
                  </a:cubicBezTo>
                  <a:cubicBezTo>
                    <a:pt x="720" y="15351"/>
                    <a:pt x="514" y="15351"/>
                    <a:pt x="411" y="15351"/>
                  </a:cubicBezTo>
                  <a:cubicBezTo>
                    <a:pt x="309" y="15351"/>
                    <a:pt x="206" y="15283"/>
                    <a:pt x="0" y="15283"/>
                  </a:cubicBezTo>
                  <a:cubicBezTo>
                    <a:pt x="103" y="15215"/>
                    <a:pt x="103" y="15079"/>
                    <a:pt x="103" y="15079"/>
                  </a:cubicBezTo>
                  <a:cubicBezTo>
                    <a:pt x="206" y="15011"/>
                    <a:pt x="206" y="14943"/>
                    <a:pt x="309" y="14875"/>
                  </a:cubicBezTo>
                  <a:cubicBezTo>
                    <a:pt x="309" y="14808"/>
                    <a:pt x="206" y="14604"/>
                    <a:pt x="206" y="14536"/>
                  </a:cubicBezTo>
                  <a:cubicBezTo>
                    <a:pt x="206" y="14468"/>
                    <a:pt x="411" y="14400"/>
                    <a:pt x="411" y="14400"/>
                  </a:cubicBezTo>
                  <a:cubicBezTo>
                    <a:pt x="411" y="14332"/>
                    <a:pt x="309" y="14128"/>
                    <a:pt x="309" y="13992"/>
                  </a:cubicBezTo>
                  <a:cubicBezTo>
                    <a:pt x="309" y="13992"/>
                    <a:pt x="411" y="13925"/>
                    <a:pt x="514" y="13925"/>
                  </a:cubicBezTo>
                  <a:cubicBezTo>
                    <a:pt x="514" y="13925"/>
                    <a:pt x="617" y="13925"/>
                    <a:pt x="720" y="13925"/>
                  </a:cubicBezTo>
                  <a:cubicBezTo>
                    <a:pt x="823" y="13857"/>
                    <a:pt x="823" y="13721"/>
                    <a:pt x="823" y="13721"/>
                  </a:cubicBezTo>
                  <a:cubicBezTo>
                    <a:pt x="823" y="13653"/>
                    <a:pt x="720" y="13585"/>
                    <a:pt x="823" y="13517"/>
                  </a:cubicBezTo>
                  <a:cubicBezTo>
                    <a:pt x="823" y="13517"/>
                    <a:pt x="1029" y="13517"/>
                    <a:pt x="1029" y="13449"/>
                  </a:cubicBezTo>
                  <a:cubicBezTo>
                    <a:pt x="1029" y="13449"/>
                    <a:pt x="1131" y="13177"/>
                    <a:pt x="1029" y="13109"/>
                  </a:cubicBezTo>
                  <a:cubicBezTo>
                    <a:pt x="1029" y="13042"/>
                    <a:pt x="926" y="13042"/>
                    <a:pt x="926" y="12974"/>
                  </a:cubicBezTo>
                  <a:cubicBezTo>
                    <a:pt x="823" y="12974"/>
                    <a:pt x="720" y="12906"/>
                    <a:pt x="720" y="12838"/>
                  </a:cubicBezTo>
                  <a:cubicBezTo>
                    <a:pt x="720" y="12770"/>
                    <a:pt x="720" y="12566"/>
                    <a:pt x="720" y="12498"/>
                  </a:cubicBezTo>
                  <a:cubicBezTo>
                    <a:pt x="720" y="12430"/>
                    <a:pt x="617" y="12294"/>
                    <a:pt x="617" y="12226"/>
                  </a:cubicBezTo>
                  <a:cubicBezTo>
                    <a:pt x="514" y="12158"/>
                    <a:pt x="309" y="12158"/>
                    <a:pt x="309" y="12158"/>
                  </a:cubicBezTo>
                  <a:cubicBezTo>
                    <a:pt x="206" y="12023"/>
                    <a:pt x="206" y="11955"/>
                    <a:pt x="206" y="11887"/>
                  </a:cubicBezTo>
                  <a:cubicBezTo>
                    <a:pt x="206" y="11819"/>
                    <a:pt x="411" y="11683"/>
                    <a:pt x="514" y="11615"/>
                  </a:cubicBezTo>
                  <a:cubicBezTo>
                    <a:pt x="514" y="11615"/>
                    <a:pt x="823" y="11615"/>
                    <a:pt x="823" y="11547"/>
                  </a:cubicBezTo>
                  <a:cubicBezTo>
                    <a:pt x="823" y="11479"/>
                    <a:pt x="823" y="11411"/>
                    <a:pt x="823" y="11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08768C4C-FBD7-4894-A3D9-E1FB42066A8C}"/>
                </a:ext>
              </a:extLst>
            </p:cNvPr>
            <p:cNvSpPr/>
            <p:nvPr/>
          </p:nvSpPr>
          <p:spPr>
            <a:xfrm>
              <a:off x="4533089" y="729290"/>
              <a:ext cx="1371167" cy="2077979"/>
            </a:xfrm>
            <a:custGeom>
              <a:avLst/>
              <a:gdLst/>
              <a:ahLst/>
              <a:cxnLst>
                <a:cxn ang="0">
                  <a:pos x="wd2" y="hd2"/>
                </a:cxn>
                <a:cxn ang="5400000">
                  <a:pos x="wd2" y="hd2"/>
                </a:cxn>
                <a:cxn ang="10800000">
                  <a:pos x="wd2" y="hd2"/>
                </a:cxn>
                <a:cxn ang="16200000">
                  <a:pos x="wd2" y="hd2"/>
                </a:cxn>
              </a:cxnLst>
              <a:rect l="0" t="0" r="r" b="b"/>
              <a:pathLst>
                <a:path w="21600" h="21600" extrusionOk="0">
                  <a:moveTo>
                    <a:pt x="823" y="11343"/>
                  </a:moveTo>
                  <a:cubicBezTo>
                    <a:pt x="823" y="11343"/>
                    <a:pt x="823" y="11275"/>
                    <a:pt x="823" y="11275"/>
                  </a:cubicBezTo>
                  <a:cubicBezTo>
                    <a:pt x="926" y="11208"/>
                    <a:pt x="926" y="11004"/>
                    <a:pt x="1029" y="10936"/>
                  </a:cubicBezTo>
                  <a:cubicBezTo>
                    <a:pt x="1029" y="10868"/>
                    <a:pt x="1234" y="10936"/>
                    <a:pt x="1337" y="10936"/>
                  </a:cubicBezTo>
                  <a:cubicBezTo>
                    <a:pt x="1440" y="10868"/>
                    <a:pt x="1440" y="10732"/>
                    <a:pt x="1440" y="10664"/>
                  </a:cubicBezTo>
                  <a:cubicBezTo>
                    <a:pt x="1543" y="10596"/>
                    <a:pt x="1543" y="10460"/>
                    <a:pt x="1646" y="10392"/>
                  </a:cubicBezTo>
                  <a:cubicBezTo>
                    <a:pt x="1749" y="10392"/>
                    <a:pt x="1851" y="10392"/>
                    <a:pt x="1851" y="10392"/>
                  </a:cubicBezTo>
                  <a:cubicBezTo>
                    <a:pt x="1954" y="10392"/>
                    <a:pt x="2160" y="10257"/>
                    <a:pt x="2160" y="10189"/>
                  </a:cubicBezTo>
                  <a:cubicBezTo>
                    <a:pt x="2263" y="10189"/>
                    <a:pt x="2366" y="10053"/>
                    <a:pt x="2366" y="9985"/>
                  </a:cubicBezTo>
                  <a:cubicBezTo>
                    <a:pt x="2366" y="9985"/>
                    <a:pt x="2469" y="9849"/>
                    <a:pt x="2366" y="9781"/>
                  </a:cubicBezTo>
                  <a:cubicBezTo>
                    <a:pt x="2366" y="9781"/>
                    <a:pt x="2263" y="9781"/>
                    <a:pt x="2263" y="9713"/>
                  </a:cubicBezTo>
                  <a:cubicBezTo>
                    <a:pt x="2160" y="9713"/>
                    <a:pt x="1954" y="9781"/>
                    <a:pt x="1851" y="9713"/>
                  </a:cubicBezTo>
                  <a:cubicBezTo>
                    <a:pt x="1851" y="9713"/>
                    <a:pt x="1749" y="9645"/>
                    <a:pt x="1749" y="9577"/>
                  </a:cubicBezTo>
                  <a:cubicBezTo>
                    <a:pt x="1749" y="9509"/>
                    <a:pt x="1851" y="9374"/>
                    <a:pt x="1851" y="9306"/>
                  </a:cubicBezTo>
                  <a:cubicBezTo>
                    <a:pt x="1851" y="9238"/>
                    <a:pt x="2057" y="9238"/>
                    <a:pt x="2057" y="9170"/>
                  </a:cubicBezTo>
                  <a:cubicBezTo>
                    <a:pt x="2057" y="9170"/>
                    <a:pt x="2057" y="9034"/>
                    <a:pt x="2057" y="8966"/>
                  </a:cubicBezTo>
                  <a:cubicBezTo>
                    <a:pt x="2057" y="8898"/>
                    <a:pt x="2057" y="8830"/>
                    <a:pt x="2160" y="8830"/>
                  </a:cubicBezTo>
                  <a:cubicBezTo>
                    <a:pt x="2160" y="8762"/>
                    <a:pt x="2366" y="8762"/>
                    <a:pt x="2469" y="8762"/>
                  </a:cubicBezTo>
                  <a:cubicBezTo>
                    <a:pt x="2571" y="8762"/>
                    <a:pt x="2777" y="8830"/>
                    <a:pt x="2880" y="8830"/>
                  </a:cubicBezTo>
                  <a:cubicBezTo>
                    <a:pt x="2880" y="8830"/>
                    <a:pt x="3189" y="8830"/>
                    <a:pt x="3189" y="8762"/>
                  </a:cubicBezTo>
                  <a:cubicBezTo>
                    <a:pt x="3189" y="8626"/>
                    <a:pt x="3086" y="8491"/>
                    <a:pt x="2983" y="8423"/>
                  </a:cubicBezTo>
                  <a:cubicBezTo>
                    <a:pt x="2880" y="8355"/>
                    <a:pt x="2571" y="8355"/>
                    <a:pt x="2469" y="8287"/>
                  </a:cubicBezTo>
                  <a:cubicBezTo>
                    <a:pt x="2469" y="8287"/>
                    <a:pt x="2366" y="8219"/>
                    <a:pt x="2263" y="8151"/>
                  </a:cubicBezTo>
                  <a:cubicBezTo>
                    <a:pt x="2263" y="8083"/>
                    <a:pt x="2366" y="7879"/>
                    <a:pt x="2366" y="7811"/>
                  </a:cubicBezTo>
                  <a:cubicBezTo>
                    <a:pt x="2366" y="7675"/>
                    <a:pt x="2263" y="7540"/>
                    <a:pt x="2366" y="7404"/>
                  </a:cubicBezTo>
                  <a:cubicBezTo>
                    <a:pt x="2366" y="7404"/>
                    <a:pt x="2469" y="7336"/>
                    <a:pt x="2469" y="7268"/>
                  </a:cubicBezTo>
                  <a:cubicBezTo>
                    <a:pt x="2571" y="7268"/>
                    <a:pt x="2777" y="7268"/>
                    <a:pt x="2777" y="7268"/>
                  </a:cubicBezTo>
                  <a:cubicBezTo>
                    <a:pt x="2880" y="7268"/>
                    <a:pt x="3086" y="7132"/>
                    <a:pt x="3189" y="7132"/>
                  </a:cubicBezTo>
                  <a:cubicBezTo>
                    <a:pt x="3291" y="7132"/>
                    <a:pt x="3600" y="7200"/>
                    <a:pt x="3703" y="7132"/>
                  </a:cubicBezTo>
                  <a:cubicBezTo>
                    <a:pt x="3703" y="7132"/>
                    <a:pt x="3806" y="6996"/>
                    <a:pt x="3806" y="6928"/>
                  </a:cubicBezTo>
                  <a:cubicBezTo>
                    <a:pt x="3909" y="6928"/>
                    <a:pt x="4011" y="6792"/>
                    <a:pt x="4011" y="6792"/>
                  </a:cubicBezTo>
                  <a:cubicBezTo>
                    <a:pt x="4114" y="6792"/>
                    <a:pt x="4423" y="6860"/>
                    <a:pt x="4526" y="6860"/>
                  </a:cubicBezTo>
                  <a:cubicBezTo>
                    <a:pt x="4526" y="6860"/>
                    <a:pt x="4629" y="6996"/>
                    <a:pt x="4629" y="6996"/>
                  </a:cubicBezTo>
                  <a:cubicBezTo>
                    <a:pt x="4731" y="6996"/>
                    <a:pt x="4834" y="6996"/>
                    <a:pt x="4937" y="6996"/>
                  </a:cubicBezTo>
                  <a:cubicBezTo>
                    <a:pt x="4937" y="6996"/>
                    <a:pt x="4937" y="6928"/>
                    <a:pt x="5040" y="6928"/>
                  </a:cubicBezTo>
                  <a:cubicBezTo>
                    <a:pt x="5040" y="6928"/>
                    <a:pt x="5246" y="6996"/>
                    <a:pt x="5349" y="6928"/>
                  </a:cubicBezTo>
                  <a:cubicBezTo>
                    <a:pt x="5451" y="6928"/>
                    <a:pt x="5657" y="6928"/>
                    <a:pt x="5657" y="6860"/>
                  </a:cubicBezTo>
                  <a:cubicBezTo>
                    <a:pt x="5760" y="6792"/>
                    <a:pt x="5760" y="6657"/>
                    <a:pt x="5760" y="6589"/>
                  </a:cubicBezTo>
                  <a:cubicBezTo>
                    <a:pt x="5657" y="6521"/>
                    <a:pt x="5554" y="6317"/>
                    <a:pt x="5451" y="6249"/>
                  </a:cubicBezTo>
                  <a:cubicBezTo>
                    <a:pt x="5451" y="6113"/>
                    <a:pt x="5451" y="5909"/>
                    <a:pt x="5451" y="5842"/>
                  </a:cubicBezTo>
                  <a:cubicBezTo>
                    <a:pt x="5451" y="5774"/>
                    <a:pt x="5554" y="5638"/>
                    <a:pt x="5554" y="5638"/>
                  </a:cubicBezTo>
                  <a:cubicBezTo>
                    <a:pt x="5554" y="5502"/>
                    <a:pt x="5657" y="5366"/>
                    <a:pt x="5657" y="5230"/>
                  </a:cubicBezTo>
                  <a:cubicBezTo>
                    <a:pt x="5657" y="5162"/>
                    <a:pt x="5451" y="5026"/>
                    <a:pt x="5451" y="4958"/>
                  </a:cubicBezTo>
                  <a:cubicBezTo>
                    <a:pt x="5451" y="4891"/>
                    <a:pt x="5451" y="4755"/>
                    <a:pt x="5554" y="4755"/>
                  </a:cubicBezTo>
                  <a:cubicBezTo>
                    <a:pt x="5554" y="4687"/>
                    <a:pt x="5760" y="4619"/>
                    <a:pt x="5760" y="4619"/>
                  </a:cubicBezTo>
                  <a:cubicBezTo>
                    <a:pt x="5863" y="4619"/>
                    <a:pt x="6069" y="4687"/>
                    <a:pt x="6069" y="4687"/>
                  </a:cubicBezTo>
                  <a:cubicBezTo>
                    <a:pt x="6171" y="4619"/>
                    <a:pt x="6171" y="4551"/>
                    <a:pt x="6274" y="4483"/>
                  </a:cubicBezTo>
                  <a:cubicBezTo>
                    <a:pt x="6274" y="4415"/>
                    <a:pt x="6377" y="4279"/>
                    <a:pt x="6480" y="4211"/>
                  </a:cubicBezTo>
                  <a:cubicBezTo>
                    <a:pt x="6480" y="4211"/>
                    <a:pt x="6583" y="4143"/>
                    <a:pt x="6686" y="4075"/>
                  </a:cubicBezTo>
                  <a:cubicBezTo>
                    <a:pt x="6789" y="4008"/>
                    <a:pt x="6994" y="3940"/>
                    <a:pt x="6994" y="3872"/>
                  </a:cubicBezTo>
                  <a:cubicBezTo>
                    <a:pt x="6994" y="3804"/>
                    <a:pt x="6994" y="3668"/>
                    <a:pt x="6994" y="3600"/>
                  </a:cubicBezTo>
                  <a:cubicBezTo>
                    <a:pt x="6891" y="3532"/>
                    <a:pt x="6789" y="3464"/>
                    <a:pt x="6789" y="3396"/>
                  </a:cubicBezTo>
                  <a:cubicBezTo>
                    <a:pt x="6789" y="3328"/>
                    <a:pt x="6789" y="3192"/>
                    <a:pt x="6891" y="3125"/>
                  </a:cubicBezTo>
                  <a:cubicBezTo>
                    <a:pt x="6891" y="2989"/>
                    <a:pt x="7200" y="2989"/>
                    <a:pt x="7200" y="2921"/>
                  </a:cubicBezTo>
                  <a:cubicBezTo>
                    <a:pt x="7303" y="2853"/>
                    <a:pt x="7303" y="2717"/>
                    <a:pt x="7200" y="2649"/>
                  </a:cubicBezTo>
                  <a:cubicBezTo>
                    <a:pt x="7200" y="2581"/>
                    <a:pt x="7097" y="2445"/>
                    <a:pt x="6994" y="2377"/>
                  </a:cubicBezTo>
                  <a:cubicBezTo>
                    <a:pt x="6994" y="2377"/>
                    <a:pt x="6789" y="2377"/>
                    <a:pt x="6789" y="2309"/>
                  </a:cubicBezTo>
                  <a:cubicBezTo>
                    <a:pt x="6686" y="2242"/>
                    <a:pt x="6583" y="2038"/>
                    <a:pt x="6686" y="1970"/>
                  </a:cubicBezTo>
                  <a:cubicBezTo>
                    <a:pt x="6686" y="1902"/>
                    <a:pt x="6686" y="1834"/>
                    <a:pt x="6789" y="1834"/>
                  </a:cubicBezTo>
                  <a:cubicBezTo>
                    <a:pt x="6891" y="1834"/>
                    <a:pt x="6994" y="1766"/>
                    <a:pt x="6994" y="1766"/>
                  </a:cubicBezTo>
                  <a:cubicBezTo>
                    <a:pt x="7097" y="1766"/>
                    <a:pt x="7200" y="1698"/>
                    <a:pt x="7303" y="1698"/>
                  </a:cubicBezTo>
                  <a:cubicBezTo>
                    <a:pt x="7406" y="1698"/>
                    <a:pt x="7611" y="1766"/>
                    <a:pt x="7714" y="1766"/>
                  </a:cubicBezTo>
                  <a:cubicBezTo>
                    <a:pt x="7817" y="1834"/>
                    <a:pt x="7920" y="1970"/>
                    <a:pt x="8023" y="2038"/>
                  </a:cubicBezTo>
                  <a:cubicBezTo>
                    <a:pt x="8126" y="2106"/>
                    <a:pt x="8434" y="2174"/>
                    <a:pt x="8537" y="2106"/>
                  </a:cubicBezTo>
                  <a:cubicBezTo>
                    <a:pt x="8743" y="2106"/>
                    <a:pt x="8949" y="2038"/>
                    <a:pt x="9154" y="1970"/>
                  </a:cubicBezTo>
                  <a:cubicBezTo>
                    <a:pt x="9257" y="1902"/>
                    <a:pt x="9257" y="1698"/>
                    <a:pt x="9360" y="1698"/>
                  </a:cubicBezTo>
                  <a:cubicBezTo>
                    <a:pt x="9463" y="1630"/>
                    <a:pt x="9669" y="1630"/>
                    <a:pt x="9771" y="1630"/>
                  </a:cubicBezTo>
                  <a:cubicBezTo>
                    <a:pt x="9874" y="1630"/>
                    <a:pt x="10080" y="1562"/>
                    <a:pt x="10183" y="1494"/>
                  </a:cubicBezTo>
                  <a:cubicBezTo>
                    <a:pt x="10286" y="1494"/>
                    <a:pt x="10594" y="1358"/>
                    <a:pt x="10594" y="1291"/>
                  </a:cubicBezTo>
                  <a:cubicBezTo>
                    <a:pt x="10697" y="1223"/>
                    <a:pt x="10389" y="1019"/>
                    <a:pt x="10389" y="951"/>
                  </a:cubicBezTo>
                  <a:cubicBezTo>
                    <a:pt x="10389" y="883"/>
                    <a:pt x="10389" y="679"/>
                    <a:pt x="10389" y="611"/>
                  </a:cubicBezTo>
                  <a:cubicBezTo>
                    <a:pt x="10491" y="611"/>
                    <a:pt x="10594" y="611"/>
                    <a:pt x="10697" y="543"/>
                  </a:cubicBezTo>
                  <a:cubicBezTo>
                    <a:pt x="10800" y="543"/>
                    <a:pt x="11006" y="408"/>
                    <a:pt x="11006" y="340"/>
                  </a:cubicBezTo>
                  <a:cubicBezTo>
                    <a:pt x="11109" y="272"/>
                    <a:pt x="11211" y="136"/>
                    <a:pt x="11211" y="68"/>
                  </a:cubicBezTo>
                  <a:cubicBezTo>
                    <a:pt x="11314" y="0"/>
                    <a:pt x="11520" y="0"/>
                    <a:pt x="11520" y="0"/>
                  </a:cubicBezTo>
                  <a:cubicBezTo>
                    <a:pt x="11623" y="0"/>
                    <a:pt x="11931" y="0"/>
                    <a:pt x="12034" y="136"/>
                  </a:cubicBezTo>
                  <a:cubicBezTo>
                    <a:pt x="12137" y="136"/>
                    <a:pt x="12137" y="340"/>
                    <a:pt x="12137" y="408"/>
                  </a:cubicBezTo>
                  <a:cubicBezTo>
                    <a:pt x="12137" y="475"/>
                    <a:pt x="12137" y="543"/>
                    <a:pt x="12034" y="611"/>
                  </a:cubicBezTo>
                  <a:cubicBezTo>
                    <a:pt x="12034" y="611"/>
                    <a:pt x="11829" y="679"/>
                    <a:pt x="11829" y="679"/>
                  </a:cubicBezTo>
                  <a:cubicBezTo>
                    <a:pt x="11829" y="747"/>
                    <a:pt x="11726" y="883"/>
                    <a:pt x="11726" y="883"/>
                  </a:cubicBezTo>
                  <a:cubicBezTo>
                    <a:pt x="11726" y="1019"/>
                    <a:pt x="11726" y="1223"/>
                    <a:pt x="11623" y="1358"/>
                  </a:cubicBezTo>
                  <a:cubicBezTo>
                    <a:pt x="11520" y="1358"/>
                    <a:pt x="11314" y="1358"/>
                    <a:pt x="11314" y="1426"/>
                  </a:cubicBezTo>
                  <a:cubicBezTo>
                    <a:pt x="11211" y="1494"/>
                    <a:pt x="11211" y="1698"/>
                    <a:pt x="11314" y="1766"/>
                  </a:cubicBezTo>
                  <a:cubicBezTo>
                    <a:pt x="11314" y="1834"/>
                    <a:pt x="11417" y="1902"/>
                    <a:pt x="11520" y="1902"/>
                  </a:cubicBezTo>
                  <a:cubicBezTo>
                    <a:pt x="11623" y="1970"/>
                    <a:pt x="11726" y="1970"/>
                    <a:pt x="11829" y="1970"/>
                  </a:cubicBezTo>
                  <a:cubicBezTo>
                    <a:pt x="11931" y="2038"/>
                    <a:pt x="12034" y="2174"/>
                    <a:pt x="12034" y="2242"/>
                  </a:cubicBezTo>
                  <a:cubicBezTo>
                    <a:pt x="11931" y="2377"/>
                    <a:pt x="11726" y="2445"/>
                    <a:pt x="11726" y="2513"/>
                  </a:cubicBezTo>
                  <a:cubicBezTo>
                    <a:pt x="11623" y="2581"/>
                    <a:pt x="11726" y="2785"/>
                    <a:pt x="11829" y="2853"/>
                  </a:cubicBezTo>
                  <a:cubicBezTo>
                    <a:pt x="11931" y="2853"/>
                    <a:pt x="12137" y="2853"/>
                    <a:pt x="12137" y="2921"/>
                  </a:cubicBezTo>
                  <a:cubicBezTo>
                    <a:pt x="12240" y="2921"/>
                    <a:pt x="12034" y="3125"/>
                    <a:pt x="12137" y="3192"/>
                  </a:cubicBezTo>
                  <a:cubicBezTo>
                    <a:pt x="12240" y="3260"/>
                    <a:pt x="12446" y="3260"/>
                    <a:pt x="12446" y="3192"/>
                  </a:cubicBezTo>
                  <a:cubicBezTo>
                    <a:pt x="12549" y="3192"/>
                    <a:pt x="12651" y="3125"/>
                    <a:pt x="12754" y="3125"/>
                  </a:cubicBezTo>
                  <a:cubicBezTo>
                    <a:pt x="12857" y="3125"/>
                    <a:pt x="13063" y="3125"/>
                    <a:pt x="13166" y="3125"/>
                  </a:cubicBezTo>
                  <a:cubicBezTo>
                    <a:pt x="13269" y="3125"/>
                    <a:pt x="13269" y="3260"/>
                    <a:pt x="13371" y="3260"/>
                  </a:cubicBezTo>
                  <a:cubicBezTo>
                    <a:pt x="13474" y="3328"/>
                    <a:pt x="13783" y="3260"/>
                    <a:pt x="13886" y="3328"/>
                  </a:cubicBezTo>
                  <a:cubicBezTo>
                    <a:pt x="13989" y="3328"/>
                    <a:pt x="14091" y="3396"/>
                    <a:pt x="14194" y="3464"/>
                  </a:cubicBezTo>
                  <a:cubicBezTo>
                    <a:pt x="14194" y="3532"/>
                    <a:pt x="14091" y="3600"/>
                    <a:pt x="14194" y="3668"/>
                  </a:cubicBezTo>
                  <a:cubicBezTo>
                    <a:pt x="14194" y="3736"/>
                    <a:pt x="14503" y="3804"/>
                    <a:pt x="14606" y="3872"/>
                  </a:cubicBezTo>
                  <a:cubicBezTo>
                    <a:pt x="14606" y="3872"/>
                    <a:pt x="14709" y="3940"/>
                    <a:pt x="14811" y="3940"/>
                  </a:cubicBezTo>
                  <a:cubicBezTo>
                    <a:pt x="14914" y="4008"/>
                    <a:pt x="15120" y="4143"/>
                    <a:pt x="15223" y="4075"/>
                  </a:cubicBezTo>
                  <a:cubicBezTo>
                    <a:pt x="15223" y="4075"/>
                    <a:pt x="15326" y="3940"/>
                    <a:pt x="15326" y="3940"/>
                  </a:cubicBezTo>
                  <a:cubicBezTo>
                    <a:pt x="15531" y="3940"/>
                    <a:pt x="15737" y="4008"/>
                    <a:pt x="15737" y="4008"/>
                  </a:cubicBezTo>
                  <a:cubicBezTo>
                    <a:pt x="15737" y="4075"/>
                    <a:pt x="15737" y="4211"/>
                    <a:pt x="15737" y="4279"/>
                  </a:cubicBezTo>
                  <a:cubicBezTo>
                    <a:pt x="15737" y="4347"/>
                    <a:pt x="15840" y="4415"/>
                    <a:pt x="15943" y="4415"/>
                  </a:cubicBezTo>
                  <a:cubicBezTo>
                    <a:pt x="16046" y="4483"/>
                    <a:pt x="16149" y="4483"/>
                    <a:pt x="16149" y="4483"/>
                  </a:cubicBezTo>
                  <a:cubicBezTo>
                    <a:pt x="16251" y="4483"/>
                    <a:pt x="16560" y="4551"/>
                    <a:pt x="16560" y="4551"/>
                  </a:cubicBezTo>
                  <a:cubicBezTo>
                    <a:pt x="16663" y="4619"/>
                    <a:pt x="16766" y="4687"/>
                    <a:pt x="16766" y="4755"/>
                  </a:cubicBezTo>
                  <a:cubicBezTo>
                    <a:pt x="16663" y="4823"/>
                    <a:pt x="16560" y="4823"/>
                    <a:pt x="16457" y="4823"/>
                  </a:cubicBezTo>
                  <a:cubicBezTo>
                    <a:pt x="16457" y="4891"/>
                    <a:pt x="16354" y="4958"/>
                    <a:pt x="16354" y="5026"/>
                  </a:cubicBezTo>
                  <a:cubicBezTo>
                    <a:pt x="16251" y="5026"/>
                    <a:pt x="16149" y="5026"/>
                    <a:pt x="16149" y="5026"/>
                  </a:cubicBezTo>
                  <a:cubicBezTo>
                    <a:pt x="16046" y="5162"/>
                    <a:pt x="16046" y="5298"/>
                    <a:pt x="16046" y="5298"/>
                  </a:cubicBezTo>
                  <a:cubicBezTo>
                    <a:pt x="15943" y="5366"/>
                    <a:pt x="15634" y="5366"/>
                    <a:pt x="15634" y="5298"/>
                  </a:cubicBezTo>
                  <a:cubicBezTo>
                    <a:pt x="15531" y="5298"/>
                    <a:pt x="15531" y="5162"/>
                    <a:pt x="15531" y="5162"/>
                  </a:cubicBezTo>
                  <a:cubicBezTo>
                    <a:pt x="15429" y="5094"/>
                    <a:pt x="15120" y="5230"/>
                    <a:pt x="15017" y="5162"/>
                  </a:cubicBezTo>
                  <a:cubicBezTo>
                    <a:pt x="15017" y="5162"/>
                    <a:pt x="14914" y="5094"/>
                    <a:pt x="14914" y="5026"/>
                  </a:cubicBezTo>
                  <a:cubicBezTo>
                    <a:pt x="14914" y="5026"/>
                    <a:pt x="14811" y="4958"/>
                    <a:pt x="14709" y="5026"/>
                  </a:cubicBezTo>
                  <a:cubicBezTo>
                    <a:pt x="14606" y="5026"/>
                    <a:pt x="14606" y="5230"/>
                    <a:pt x="14503" y="5230"/>
                  </a:cubicBezTo>
                  <a:cubicBezTo>
                    <a:pt x="14400" y="5230"/>
                    <a:pt x="14194" y="5230"/>
                    <a:pt x="14091" y="5298"/>
                  </a:cubicBezTo>
                  <a:cubicBezTo>
                    <a:pt x="14091" y="5366"/>
                    <a:pt x="13989" y="5570"/>
                    <a:pt x="14091" y="5638"/>
                  </a:cubicBezTo>
                  <a:cubicBezTo>
                    <a:pt x="14091" y="5706"/>
                    <a:pt x="14194" y="5774"/>
                    <a:pt x="14194" y="5842"/>
                  </a:cubicBezTo>
                  <a:cubicBezTo>
                    <a:pt x="14297" y="5909"/>
                    <a:pt x="14194" y="6181"/>
                    <a:pt x="14194" y="6181"/>
                  </a:cubicBezTo>
                  <a:cubicBezTo>
                    <a:pt x="14194" y="6181"/>
                    <a:pt x="14400" y="6453"/>
                    <a:pt x="14400" y="6521"/>
                  </a:cubicBezTo>
                  <a:cubicBezTo>
                    <a:pt x="14400" y="6589"/>
                    <a:pt x="14297" y="6725"/>
                    <a:pt x="14194" y="6792"/>
                  </a:cubicBezTo>
                  <a:cubicBezTo>
                    <a:pt x="14194" y="6792"/>
                    <a:pt x="13989" y="6792"/>
                    <a:pt x="13989" y="6860"/>
                  </a:cubicBezTo>
                  <a:cubicBezTo>
                    <a:pt x="13783" y="6928"/>
                    <a:pt x="13680" y="7132"/>
                    <a:pt x="13680" y="7200"/>
                  </a:cubicBezTo>
                  <a:cubicBezTo>
                    <a:pt x="13680" y="7268"/>
                    <a:pt x="13783" y="7404"/>
                    <a:pt x="13783" y="7540"/>
                  </a:cubicBezTo>
                  <a:cubicBezTo>
                    <a:pt x="13783" y="7608"/>
                    <a:pt x="13680" y="7743"/>
                    <a:pt x="13577" y="7811"/>
                  </a:cubicBezTo>
                  <a:cubicBezTo>
                    <a:pt x="13474" y="7811"/>
                    <a:pt x="13371" y="7879"/>
                    <a:pt x="13371" y="7947"/>
                  </a:cubicBezTo>
                  <a:cubicBezTo>
                    <a:pt x="13269" y="7947"/>
                    <a:pt x="13269" y="8151"/>
                    <a:pt x="13269" y="8219"/>
                  </a:cubicBezTo>
                  <a:cubicBezTo>
                    <a:pt x="13166" y="8287"/>
                    <a:pt x="13063" y="8423"/>
                    <a:pt x="12960" y="8491"/>
                  </a:cubicBezTo>
                  <a:cubicBezTo>
                    <a:pt x="12960" y="8558"/>
                    <a:pt x="13166" y="8626"/>
                    <a:pt x="13166" y="8694"/>
                  </a:cubicBezTo>
                  <a:cubicBezTo>
                    <a:pt x="13269" y="8830"/>
                    <a:pt x="13269" y="8966"/>
                    <a:pt x="13371" y="9034"/>
                  </a:cubicBezTo>
                  <a:cubicBezTo>
                    <a:pt x="13371" y="9170"/>
                    <a:pt x="13269" y="9306"/>
                    <a:pt x="13269" y="9374"/>
                  </a:cubicBezTo>
                  <a:cubicBezTo>
                    <a:pt x="13269" y="9442"/>
                    <a:pt x="13371" y="9577"/>
                    <a:pt x="13371" y="9577"/>
                  </a:cubicBezTo>
                  <a:cubicBezTo>
                    <a:pt x="13474" y="9645"/>
                    <a:pt x="13680" y="9645"/>
                    <a:pt x="13680" y="9645"/>
                  </a:cubicBezTo>
                  <a:cubicBezTo>
                    <a:pt x="13783" y="9713"/>
                    <a:pt x="13783" y="9985"/>
                    <a:pt x="13783" y="9985"/>
                  </a:cubicBezTo>
                  <a:cubicBezTo>
                    <a:pt x="13783" y="9985"/>
                    <a:pt x="13680" y="10325"/>
                    <a:pt x="13680" y="10392"/>
                  </a:cubicBezTo>
                  <a:cubicBezTo>
                    <a:pt x="13577" y="10460"/>
                    <a:pt x="13474" y="10596"/>
                    <a:pt x="13371" y="10596"/>
                  </a:cubicBezTo>
                  <a:cubicBezTo>
                    <a:pt x="13269" y="10596"/>
                    <a:pt x="13166" y="10596"/>
                    <a:pt x="13063" y="10596"/>
                  </a:cubicBezTo>
                  <a:cubicBezTo>
                    <a:pt x="12960" y="10664"/>
                    <a:pt x="12960" y="10800"/>
                    <a:pt x="12960" y="10868"/>
                  </a:cubicBezTo>
                  <a:cubicBezTo>
                    <a:pt x="12960" y="10936"/>
                    <a:pt x="12857" y="11072"/>
                    <a:pt x="12960" y="11072"/>
                  </a:cubicBezTo>
                  <a:cubicBezTo>
                    <a:pt x="12960" y="11208"/>
                    <a:pt x="13063" y="11275"/>
                    <a:pt x="13063" y="11275"/>
                  </a:cubicBezTo>
                  <a:cubicBezTo>
                    <a:pt x="13063" y="11343"/>
                    <a:pt x="13063" y="11411"/>
                    <a:pt x="13063" y="11411"/>
                  </a:cubicBezTo>
                  <a:cubicBezTo>
                    <a:pt x="13063" y="11411"/>
                    <a:pt x="12857" y="11479"/>
                    <a:pt x="12857" y="11479"/>
                  </a:cubicBezTo>
                  <a:cubicBezTo>
                    <a:pt x="12857" y="11547"/>
                    <a:pt x="12754" y="11683"/>
                    <a:pt x="12857" y="11683"/>
                  </a:cubicBezTo>
                  <a:cubicBezTo>
                    <a:pt x="12857" y="11751"/>
                    <a:pt x="13063" y="11819"/>
                    <a:pt x="13166" y="11819"/>
                  </a:cubicBezTo>
                  <a:cubicBezTo>
                    <a:pt x="13269" y="11887"/>
                    <a:pt x="13577" y="11955"/>
                    <a:pt x="13577" y="11955"/>
                  </a:cubicBezTo>
                  <a:cubicBezTo>
                    <a:pt x="13577" y="11955"/>
                    <a:pt x="13680" y="12226"/>
                    <a:pt x="13680" y="12294"/>
                  </a:cubicBezTo>
                  <a:cubicBezTo>
                    <a:pt x="13680" y="12362"/>
                    <a:pt x="13577" y="12566"/>
                    <a:pt x="13577" y="12634"/>
                  </a:cubicBezTo>
                  <a:cubicBezTo>
                    <a:pt x="13577" y="12702"/>
                    <a:pt x="13680" y="12838"/>
                    <a:pt x="13783" y="12906"/>
                  </a:cubicBezTo>
                  <a:cubicBezTo>
                    <a:pt x="13783" y="12906"/>
                    <a:pt x="13886" y="13042"/>
                    <a:pt x="13989" y="13042"/>
                  </a:cubicBezTo>
                  <a:cubicBezTo>
                    <a:pt x="14091" y="13109"/>
                    <a:pt x="14297" y="13177"/>
                    <a:pt x="14297" y="13177"/>
                  </a:cubicBezTo>
                  <a:cubicBezTo>
                    <a:pt x="14400" y="13245"/>
                    <a:pt x="14503" y="13313"/>
                    <a:pt x="14503" y="13313"/>
                  </a:cubicBezTo>
                  <a:cubicBezTo>
                    <a:pt x="14606" y="13381"/>
                    <a:pt x="14709" y="13517"/>
                    <a:pt x="14811" y="13517"/>
                  </a:cubicBezTo>
                  <a:cubicBezTo>
                    <a:pt x="14811" y="13585"/>
                    <a:pt x="15120" y="13585"/>
                    <a:pt x="15223" y="13653"/>
                  </a:cubicBezTo>
                  <a:cubicBezTo>
                    <a:pt x="15326" y="13721"/>
                    <a:pt x="15531" y="13857"/>
                    <a:pt x="15634" y="13857"/>
                  </a:cubicBezTo>
                  <a:cubicBezTo>
                    <a:pt x="15634" y="13857"/>
                    <a:pt x="15840" y="13857"/>
                    <a:pt x="15943" y="13857"/>
                  </a:cubicBezTo>
                  <a:cubicBezTo>
                    <a:pt x="15943" y="13857"/>
                    <a:pt x="16149" y="13857"/>
                    <a:pt x="16251" y="13857"/>
                  </a:cubicBezTo>
                  <a:cubicBezTo>
                    <a:pt x="16354" y="13925"/>
                    <a:pt x="16457" y="14060"/>
                    <a:pt x="16560" y="14060"/>
                  </a:cubicBezTo>
                  <a:cubicBezTo>
                    <a:pt x="16663" y="14196"/>
                    <a:pt x="16869" y="14264"/>
                    <a:pt x="16971" y="14332"/>
                  </a:cubicBezTo>
                  <a:cubicBezTo>
                    <a:pt x="17074" y="14332"/>
                    <a:pt x="17280" y="14332"/>
                    <a:pt x="17383" y="14400"/>
                  </a:cubicBezTo>
                  <a:cubicBezTo>
                    <a:pt x="17486" y="14468"/>
                    <a:pt x="17486" y="14604"/>
                    <a:pt x="17486" y="14672"/>
                  </a:cubicBezTo>
                  <a:cubicBezTo>
                    <a:pt x="17486" y="14672"/>
                    <a:pt x="17383" y="14808"/>
                    <a:pt x="17383" y="14875"/>
                  </a:cubicBezTo>
                  <a:cubicBezTo>
                    <a:pt x="17383" y="14943"/>
                    <a:pt x="17177" y="15011"/>
                    <a:pt x="17177" y="15011"/>
                  </a:cubicBezTo>
                  <a:cubicBezTo>
                    <a:pt x="17280" y="15079"/>
                    <a:pt x="17486" y="15283"/>
                    <a:pt x="17486" y="15351"/>
                  </a:cubicBezTo>
                  <a:cubicBezTo>
                    <a:pt x="17486" y="15351"/>
                    <a:pt x="17691" y="15419"/>
                    <a:pt x="17691" y="15419"/>
                  </a:cubicBezTo>
                  <a:cubicBezTo>
                    <a:pt x="17691" y="15351"/>
                    <a:pt x="17691" y="15351"/>
                    <a:pt x="17794" y="15283"/>
                  </a:cubicBezTo>
                  <a:cubicBezTo>
                    <a:pt x="17794" y="15283"/>
                    <a:pt x="17897" y="15215"/>
                    <a:pt x="18000" y="15215"/>
                  </a:cubicBezTo>
                  <a:cubicBezTo>
                    <a:pt x="18103" y="15215"/>
                    <a:pt x="18309" y="15283"/>
                    <a:pt x="18309" y="15351"/>
                  </a:cubicBezTo>
                  <a:cubicBezTo>
                    <a:pt x="18411" y="15419"/>
                    <a:pt x="18309" y="15555"/>
                    <a:pt x="18309" y="15623"/>
                  </a:cubicBezTo>
                  <a:cubicBezTo>
                    <a:pt x="18411" y="15691"/>
                    <a:pt x="18720" y="15758"/>
                    <a:pt x="18823" y="15758"/>
                  </a:cubicBezTo>
                  <a:cubicBezTo>
                    <a:pt x="18926" y="15758"/>
                    <a:pt x="19234" y="15758"/>
                    <a:pt x="19337" y="15826"/>
                  </a:cubicBezTo>
                  <a:cubicBezTo>
                    <a:pt x="19440" y="15826"/>
                    <a:pt x="19337" y="16098"/>
                    <a:pt x="19440" y="16166"/>
                  </a:cubicBezTo>
                  <a:cubicBezTo>
                    <a:pt x="19440" y="16166"/>
                    <a:pt x="19543" y="16166"/>
                    <a:pt x="19646" y="16166"/>
                  </a:cubicBezTo>
                  <a:cubicBezTo>
                    <a:pt x="19749" y="16234"/>
                    <a:pt x="19749" y="16370"/>
                    <a:pt x="19749" y="16438"/>
                  </a:cubicBezTo>
                  <a:cubicBezTo>
                    <a:pt x="19749" y="16506"/>
                    <a:pt x="19851" y="16642"/>
                    <a:pt x="19851" y="16709"/>
                  </a:cubicBezTo>
                  <a:cubicBezTo>
                    <a:pt x="19851" y="16777"/>
                    <a:pt x="19851" y="16913"/>
                    <a:pt x="19749" y="16981"/>
                  </a:cubicBezTo>
                  <a:cubicBezTo>
                    <a:pt x="19749" y="16981"/>
                    <a:pt x="19543" y="17049"/>
                    <a:pt x="19543" y="17117"/>
                  </a:cubicBezTo>
                  <a:cubicBezTo>
                    <a:pt x="19543" y="17185"/>
                    <a:pt x="19543" y="17389"/>
                    <a:pt x="19646" y="17457"/>
                  </a:cubicBezTo>
                  <a:cubicBezTo>
                    <a:pt x="19646" y="17457"/>
                    <a:pt x="19749" y="17457"/>
                    <a:pt x="19851" y="17525"/>
                  </a:cubicBezTo>
                  <a:cubicBezTo>
                    <a:pt x="19954" y="17525"/>
                    <a:pt x="20057" y="17660"/>
                    <a:pt x="20160" y="17728"/>
                  </a:cubicBezTo>
                  <a:cubicBezTo>
                    <a:pt x="20263" y="17728"/>
                    <a:pt x="20366" y="17864"/>
                    <a:pt x="20469" y="17932"/>
                  </a:cubicBezTo>
                  <a:cubicBezTo>
                    <a:pt x="20571" y="18000"/>
                    <a:pt x="20571" y="18204"/>
                    <a:pt x="20674" y="18272"/>
                  </a:cubicBezTo>
                  <a:cubicBezTo>
                    <a:pt x="20777" y="18340"/>
                    <a:pt x="20983" y="18408"/>
                    <a:pt x="20983" y="18408"/>
                  </a:cubicBezTo>
                  <a:cubicBezTo>
                    <a:pt x="21086" y="18475"/>
                    <a:pt x="21189" y="18611"/>
                    <a:pt x="21291" y="18611"/>
                  </a:cubicBezTo>
                  <a:cubicBezTo>
                    <a:pt x="21394" y="18611"/>
                    <a:pt x="21497" y="18611"/>
                    <a:pt x="21600" y="18611"/>
                  </a:cubicBezTo>
                  <a:cubicBezTo>
                    <a:pt x="21600" y="18679"/>
                    <a:pt x="21497" y="18679"/>
                    <a:pt x="21497" y="18679"/>
                  </a:cubicBezTo>
                  <a:cubicBezTo>
                    <a:pt x="21497" y="18747"/>
                    <a:pt x="21394" y="18747"/>
                    <a:pt x="21394" y="18747"/>
                  </a:cubicBezTo>
                  <a:cubicBezTo>
                    <a:pt x="21291" y="18815"/>
                    <a:pt x="21291" y="18951"/>
                    <a:pt x="21291" y="19019"/>
                  </a:cubicBezTo>
                  <a:cubicBezTo>
                    <a:pt x="21189" y="19087"/>
                    <a:pt x="20983" y="19223"/>
                    <a:pt x="20880" y="19223"/>
                  </a:cubicBezTo>
                  <a:cubicBezTo>
                    <a:pt x="20777" y="19291"/>
                    <a:pt x="20674" y="19291"/>
                    <a:pt x="20674" y="19291"/>
                  </a:cubicBezTo>
                  <a:cubicBezTo>
                    <a:pt x="20571" y="19358"/>
                    <a:pt x="20469" y="19562"/>
                    <a:pt x="20366" y="19630"/>
                  </a:cubicBezTo>
                  <a:cubicBezTo>
                    <a:pt x="20366" y="19630"/>
                    <a:pt x="20057" y="19630"/>
                    <a:pt x="19954" y="19698"/>
                  </a:cubicBezTo>
                  <a:cubicBezTo>
                    <a:pt x="19954" y="19766"/>
                    <a:pt x="20057" y="19902"/>
                    <a:pt x="20057" y="20038"/>
                  </a:cubicBezTo>
                  <a:cubicBezTo>
                    <a:pt x="20057" y="20038"/>
                    <a:pt x="19954" y="20174"/>
                    <a:pt x="19954" y="20242"/>
                  </a:cubicBezTo>
                  <a:cubicBezTo>
                    <a:pt x="19954" y="20309"/>
                    <a:pt x="20057" y="20445"/>
                    <a:pt x="20057" y="20513"/>
                  </a:cubicBezTo>
                  <a:cubicBezTo>
                    <a:pt x="20057" y="20581"/>
                    <a:pt x="19954" y="20649"/>
                    <a:pt x="19954" y="20717"/>
                  </a:cubicBezTo>
                  <a:cubicBezTo>
                    <a:pt x="19851" y="20785"/>
                    <a:pt x="19749" y="20853"/>
                    <a:pt x="19749" y="20921"/>
                  </a:cubicBezTo>
                  <a:cubicBezTo>
                    <a:pt x="19646" y="20921"/>
                    <a:pt x="19337" y="20853"/>
                    <a:pt x="19234" y="20853"/>
                  </a:cubicBezTo>
                  <a:cubicBezTo>
                    <a:pt x="19131" y="20853"/>
                    <a:pt x="19029" y="20989"/>
                    <a:pt x="18926" y="20989"/>
                  </a:cubicBezTo>
                  <a:cubicBezTo>
                    <a:pt x="18823" y="20989"/>
                    <a:pt x="18617" y="20989"/>
                    <a:pt x="18514" y="20921"/>
                  </a:cubicBezTo>
                  <a:cubicBezTo>
                    <a:pt x="18411" y="20921"/>
                    <a:pt x="18309" y="20785"/>
                    <a:pt x="18206" y="20785"/>
                  </a:cubicBezTo>
                  <a:cubicBezTo>
                    <a:pt x="18206" y="20785"/>
                    <a:pt x="18000" y="20785"/>
                    <a:pt x="17897" y="20785"/>
                  </a:cubicBezTo>
                  <a:cubicBezTo>
                    <a:pt x="17794" y="20785"/>
                    <a:pt x="17691" y="20853"/>
                    <a:pt x="17589" y="20853"/>
                  </a:cubicBezTo>
                  <a:cubicBezTo>
                    <a:pt x="17589" y="20921"/>
                    <a:pt x="17589" y="20989"/>
                    <a:pt x="17589" y="21057"/>
                  </a:cubicBezTo>
                  <a:cubicBezTo>
                    <a:pt x="17486" y="21125"/>
                    <a:pt x="17383" y="21192"/>
                    <a:pt x="17383" y="21260"/>
                  </a:cubicBezTo>
                  <a:cubicBezTo>
                    <a:pt x="17280" y="21260"/>
                    <a:pt x="17280" y="21396"/>
                    <a:pt x="17383" y="21464"/>
                  </a:cubicBezTo>
                  <a:cubicBezTo>
                    <a:pt x="17383" y="21464"/>
                    <a:pt x="17383" y="21532"/>
                    <a:pt x="17383" y="21532"/>
                  </a:cubicBezTo>
                  <a:cubicBezTo>
                    <a:pt x="17280" y="21600"/>
                    <a:pt x="17280" y="21600"/>
                    <a:pt x="17177" y="21600"/>
                  </a:cubicBezTo>
                  <a:cubicBezTo>
                    <a:pt x="17177" y="21600"/>
                    <a:pt x="17074" y="21532"/>
                    <a:pt x="16971" y="21532"/>
                  </a:cubicBezTo>
                  <a:cubicBezTo>
                    <a:pt x="16869" y="21532"/>
                    <a:pt x="16766" y="21600"/>
                    <a:pt x="16663" y="21600"/>
                  </a:cubicBezTo>
                  <a:cubicBezTo>
                    <a:pt x="16560" y="21600"/>
                    <a:pt x="16354" y="21600"/>
                    <a:pt x="16251" y="21600"/>
                  </a:cubicBezTo>
                  <a:cubicBezTo>
                    <a:pt x="16149" y="21532"/>
                    <a:pt x="16149" y="21396"/>
                    <a:pt x="16046" y="21328"/>
                  </a:cubicBezTo>
                  <a:cubicBezTo>
                    <a:pt x="16046" y="21328"/>
                    <a:pt x="15840" y="21260"/>
                    <a:pt x="15840" y="21260"/>
                  </a:cubicBezTo>
                  <a:cubicBezTo>
                    <a:pt x="15737" y="21192"/>
                    <a:pt x="15840" y="21057"/>
                    <a:pt x="15737" y="20989"/>
                  </a:cubicBezTo>
                  <a:cubicBezTo>
                    <a:pt x="15737" y="20989"/>
                    <a:pt x="15531" y="20989"/>
                    <a:pt x="15429" y="20989"/>
                  </a:cubicBezTo>
                  <a:cubicBezTo>
                    <a:pt x="15429" y="20989"/>
                    <a:pt x="15429" y="21057"/>
                    <a:pt x="15326" y="21057"/>
                  </a:cubicBezTo>
                  <a:cubicBezTo>
                    <a:pt x="15223" y="21192"/>
                    <a:pt x="14914" y="21260"/>
                    <a:pt x="14709" y="21192"/>
                  </a:cubicBezTo>
                  <a:cubicBezTo>
                    <a:pt x="14709" y="21192"/>
                    <a:pt x="14503" y="21057"/>
                    <a:pt x="14503" y="21057"/>
                  </a:cubicBezTo>
                  <a:cubicBezTo>
                    <a:pt x="14503" y="20989"/>
                    <a:pt x="14606" y="20853"/>
                    <a:pt x="14503" y="20785"/>
                  </a:cubicBezTo>
                  <a:cubicBezTo>
                    <a:pt x="14503" y="20717"/>
                    <a:pt x="14400" y="20717"/>
                    <a:pt x="14297" y="20717"/>
                  </a:cubicBezTo>
                  <a:cubicBezTo>
                    <a:pt x="14297" y="20717"/>
                    <a:pt x="14194" y="20785"/>
                    <a:pt x="14194" y="20785"/>
                  </a:cubicBezTo>
                  <a:cubicBezTo>
                    <a:pt x="14091" y="20785"/>
                    <a:pt x="14091" y="20921"/>
                    <a:pt x="14091" y="20921"/>
                  </a:cubicBezTo>
                  <a:cubicBezTo>
                    <a:pt x="13989" y="20921"/>
                    <a:pt x="13680" y="20921"/>
                    <a:pt x="13577" y="20853"/>
                  </a:cubicBezTo>
                  <a:cubicBezTo>
                    <a:pt x="13577" y="20785"/>
                    <a:pt x="13577" y="20649"/>
                    <a:pt x="13577" y="20581"/>
                  </a:cubicBezTo>
                  <a:cubicBezTo>
                    <a:pt x="13577" y="20581"/>
                    <a:pt x="13680" y="20445"/>
                    <a:pt x="13680" y="20445"/>
                  </a:cubicBezTo>
                  <a:cubicBezTo>
                    <a:pt x="13680" y="20377"/>
                    <a:pt x="13474" y="20309"/>
                    <a:pt x="13474" y="20242"/>
                  </a:cubicBezTo>
                  <a:cubicBezTo>
                    <a:pt x="13474" y="20174"/>
                    <a:pt x="13577" y="20038"/>
                    <a:pt x="13577" y="19970"/>
                  </a:cubicBezTo>
                  <a:cubicBezTo>
                    <a:pt x="13577" y="19902"/>
                    <a:pt x="13680" y="19834"/>
                    <a:pt x="13680" y="19766"/>
                  </a:cubicBezTo>
                  <a:cubicBezTo>
                    <a:pt x="13680" y="19766"/>
                    <a:pt x="13783" y="19494"/>
                    <a:pt x="13680" y="19426"/>
                  </a:cubicBezTo>
                  <a:cubicBezTo>
                    <a:pt x="13577" y="19358"/>
                    <a:pt x="13371" y="19358"/>
                    <a:pt x="13269" y="19291"/>
                  </a:cubicBezTo>
                  <a:cubicBezTo>
                    <a:pt x="13166" y="19291"/>
                    <a:pt x="13166" y="19155"/>
                    <a:pt x="13166" y="19087"/>
                  </a:cubicBezTo>
                  <a:cubicBezTo>
                    <a:pt x="13063" y="19087"/>
                    <a:pt x="12960" y="19087"/>
                    <a:pt x="12960" y="19087"/>
                  </a:cubicBezTo>
                  <a:cubicBezTo>
                    <a:pt x="12960" y="19155"/>
                    <a:pt x="12960" y="19223"/>
                    <a:pt x="12960" y="19223"/>
                  </a:cubicBezTo>
                  <a:cubicBezTo>
                    <a:pt x="12960" y="19291"/>
                    <a:pt x="12754" y="19291"/>
                    <a:pt x="12651" y="19223"/>
                  </a:cubicBezTo>
                  <a:cubicBezTo>
                    <a:pt x="12651" y="19223"/>
                    <a:pt x="12549" y="19087"/>
                    <a:pt x="12549" y="19087"/>
                  </a:cubicBezTo>
                  <a:cubicBezTo>
                    <a:pt x="12651" y="19019"/>
                    <a:pt x="12754" y="18951"/>
                    <a:pt x="12754" y="18951"/>
                  </a:cubicBezTo>
                  <a:cubicBezTo>
                    <a:pt x="12754" y="18883"/>
                    <a:pt x="12754" y="18747"/>
                    <a:pt x="12651" y="18679"/>
                  </a:cubicBezTo>
                  <a:cubicBezTo>
                    <a:pt x="12549" y="18543"/>
                    <a:pt x="12240" y="18408"/>
                    <a:pt x="12034" y="18340"/>
                  </a:cubicBezTo>
                  <a:cubicBezTo>
                    <a:pt x="11931" y="18272"/>
                    <a:pt x="11623" y="18340"/>
                    <a:pt x="11417" y="18340"/>
                  </a:cubicBezTo>
                  <a:cubicBezTo>
                    <a:pt x="11314" y="18340"/>
                    <a:pt x="11109" y="18204"/>
                    <a:pt x="10903" y="18204"/>
                  </a:cubicBezTo>
                  <a:cubicBezTo>
                    <a:pt x="10800" y="18136"/>
                    <a:pt x="10491" y="18136"/>
                    <a:pt x="10389" y="18204"/>
                  </a:cubicBezTo>
                  <a:cubicBezTo>
                    <a:pt x="10286" y="18204"/>
                    <a:pt x="10183" y="18272"/>
                    <a:pt x="10183" y="18340"/>
                  </a:cubicBezTo>
                  <a:cubicBezTo>
                    <a:pt x="10183" y="18408"/>
                    <a:pt x="10286" y="18543"/>
                    <a:pt x="10183" y="18611"/>
                  </a:cubicBezTo>
                  <a:cubicBezTo>
                    <a:pt x="10183" y="18611"/>
                    <a:pt x="10080" y="18679"/>
                    <a:pt x="9977" y="18679"/>
                  </a:cubicBezTo>
                  <a:cubicBezTo>
                    <a:pt x="9874" y="18679"/>
                    <a:pt x="9669" y="18611"/>
                    <a:pt x="9566" y="18679"/>
                  </a:cubicBezTo>
                  <a:cubicBezTo>
                    <a:pt x="9463" y="18679"/>
                    <a:pt x="9463" y="18747"/>
                    <a:pt x="9463" y="18747"/>
                  </a:cubicBezTo>
                  <a:cubicBezTo>
                    <a:pt x="9360" y="18747"/>
                    <a:pt x="9154" y="18747"/>
                    <a:pt x="8949" y="18747"/>
                  </a:cubicBezTo>
                  <a:cubicBezTo>
                    <a:pt x="8846" y="18747"/>
                    <a:pt x="8640" y="18679"/>
                    <a:pt x="8537" y="18747"/>
                  </a:cubicBezTo>
                  <a:cubicBezTo>
                    <a:pt x="8537" y="18747"/>
                    <a:pt x="8434" y="18815"/>
                    <a:pt x="8434" y="18883"/>
                  </a:cubicBezTo>
                  <a:cubicBezTo>
                    <a:pt x="8331" y="18883"/>
                    <a:pt x="8023" y="18951"/>
                    <a:pt x="7920" y="18951"/>
                  </a:cubicBezTo>
                  <a:cubicBezTo>
                    <a:pt x="7817" y="18883"/>
                    <a:pt x="7611" y="18747"/>
                    <a:pt x="7406" y="18747"/>
                  </a:cubicBezTo>
                  <a:cubicBezTo>
                    <a:pt x="7406" y="18747"/>
                    <a:pt x="7200" y="18679"/>
                    <a:pt x="7097" y="18747"/>
                  </a:cubicBezTo>
                  <a:cubicBezTo>
                    <a:pt x="6994" y="18747"/>
                    <a:pt x="7097" y="18815"/>
                    <a:pt x="7097" y="18883"/>
                  </a:cubicBezTo>
                  <a:cubicBezTo>
                    <a:pt x="6994" y="18883"/>
                    <a:pt x="6789" y="18883"/>
                    <a:pt x="6686" y="18883"/>
                  </a:cubicBezTo>
                  <a:cubicBezTo>
                    <a:pt x="6583" y="18883"/>
                    <a:pt x="6377" y="18883"/>
                    <a:pt x="6274" y="18883"/>
                  </a:cubicBezTo>
                  <a:cubicBezTo>
                    <a:pt x="6171" y="18883"/>
                    <a:pt x="6069" y="18951"/>
                    <a:pt x="5966" y="18951"/>
                  </a:cubicBezTo>
                  <a:cubicBezTo>
                    <a:pt x="5657" y="18951"/>
                    <a:pt x="5349" y="19087"/>
                    <a:pt x="5143" y="19087"/>
                  </a:cubicBezTo>
                  <a:cubicBezTo>
                    <a:pt x="4937" y="19087"/>
                    <a:pt x="4629" y="18951"/>
                    <a:pt x="4629" y="18951"/>
                  </a:cubicBezTo>
                  <a:cubicBezTo>
                    <a:pt x="4629" y="18883"/>
                    <a:pt x="4526" y="18611"/>
                    <a:pt x="4526" y="18611"/>
                  </a:cubicBezTo>
                  <a:cubicBezTo>
                    <a:pt x="4526" y="18611"/>
                    <a:pt x="4217" y="18543"/>
                    <a:pt x="4217" y="18475"/>
                  </a:cubicBezTo>
                  <a:cubicBezTo>
                    <a:pt x="4114" y="18475"/>
                    <a:pt x="4217" y="18272"/>
                    <a:pt x="4217" y="18204"/>
                  </a:cubicBezTo>
                  <a:cubicBezTo>
                    <a:pt x="4114" y="18068"/>
                    <a:pt x="3806" y="17932"/>
                    <a:pt x="3703" y="17864"/>
                  </a:cubicBezTo>
                  <a:cubicBezTo>
                    <a:pt x="3600" y="17728"/>
                    <a:pt x="3600" y="17525"/>
                    <a:pt x="3497" y="17457"/>
                  </a:cubicBezTo>
                  <a:cubicBezTo>
                    <a:pt x="3394" y="17389"/>
                    <a:pt x="3291" y="17185"/>
                    <a:pt x="3189" y="17185"/>
                  </a:cubicBezTo>
                  <a:cubicBezTo>
                    <a:pt x="3086" y="17049"/>
                    <a:pt x="2777" y="17185"/>
                    <a:pt x="2571" y="17185"/>
                  </a:cubicBezTo>
                  <a:cubicBezTo>
                    <a:pt x="2469" y="17185"/>
                    <a:pt x="2263" y="17049"/>
                    <a:pt x="2263" y="17049"/>
                  </a:cubicBezTo>
                  <a:cubicBezTo>
                    <a:pt x="2160" y="16981"/>
                    <a:pt x="2057" y="16845"/>
                    <a:pt x="2057" y="16709"/>
                  </a:cubicBezTo>
                  <a:cubicBezTo>
                    <a:pt x="2057" y="16642"/>
                    <a:pt x="2160" y="16506"/>
                    <a:pt x="2160" y="16438"/>
                  </a:cubicBezTo>
                  <a:cubicBezTo>
                    <a:pt x="2160" y="16370"/>
                    <a:pt x="2160" y="16166"/>
                    <a:pt x="2057" y="16030"/>
                  </a:cubicBezTo>
                  <a:cubicBezTo>
                    <a:pt x="1954" y="15962"/>
                    <a:pt x="1646" y="15894"/>
                    <a:pt x="1440" y="15826"/>
                  </a:cubicBezTo>
                  <a:cubicBezTo>
                    <a:pt x="1440" y="15758"/>
                    <a:pt x="1234" y="15623"/>
                    <a:pt x="1131" y="15555"/>
                  </a:cubicBezTo>
                  <a:cubicBezTo>
                    <a:pt x="1029" y="15487"/>
                    <a:pt x="926" y="15351"/>
                    <a:pt x="823" y="15351"/>
                  </a:cubicBezTo>
                  <a:cubicBezTo>
                    <a:pt x="720" y="15351"/>
                    <a:pt x="514" y="15351"/>
                    <a:pt x="411" y="15351"/>
                  </a:cubicBezTo>
                  <a:cubicBezTo>
                    <a:pt x="309" y="15351"/>
                    <a:pt x="206" y="15283"/>
                    <a:pt x="0" y="15283"/>
                  </a:cubicBezTo>
                  <a:cubicBezTo>
                    <a:pt x="103" y="15215"/>
                    <a:pt x="103" y="15079"/>
                    <a:pt x="103" y="15079"/>
                  </a:cubicBezTo>
                  <a:cubicBezTo>
                    <a:pt x="206" y="15011"/>
                    <a:pt x="206" y="14943"/>
                    <a:pt x="309" y="14875"/>
                  </a:cubicBezTo>
                  <a:cubicBezTo>
                    <a:pt x="309" y="14808"/>
                    <a:pt x="206" y="14604"/>
                    <a:pt x="206" y="14536"/>
                  </a:cubicBezTo>
                  <a:cubicBezTo>
                    <a:pt x="206" y="14468"/>
                    <a:pt x="411" y="14400"/>
                    <a:pt x="411" y="14400"/>
                  </a:cubicBezTo>
                  <a:cubicBezTo>
                    <a:pt x="411" y="14332"/>
                    <a:pt x="309" y="14128"/>
                    <a:pt x="309" y="13992"/>
                  </a:cubicBezTo>
                  <a:cubicBezTo>
                    <a:pt x="309" y="13992"/>
                    <a:pt x="411" y="13925"/>
                    <a:pt x="514" y="13925"/>
                  </a:cubicBezTo>
                  <a:cubicBezTo>
                    <a:pt x="514" y="13925"/>
                    <a:pt x="617" y="13925"/>
                    <a:pt x="720" y="13925"/>
                  </a:cubicBezTo>
                  <a:cubicBezTo>
                    <a:pt x="823" y="13857"/>
                    <a:pt x="823" y="13721"/>
                    <a:pt x="823" y="13721"/>
                  </a:cubicBezTo>
                  <a:cubicBezTo>
                    <a:pt x="823" y="13653"/>
                    <a:pt x="720" y="13585"/>
                    <a:pt x="823" y="13517"/>
                  </a:cubicBezTo>
                  <a:cubicBezTo>
                    <a:pt x="823" y="13517"/>
                    <a:pt x="1029" y="13517"/>
                    <a:pt x="1029" y="13449"/>
                  </a:cubicBezTo>
                  <a:cubicBezTo>
                    <a:pt x="1029" y="13449"/>
                    <a:pt x="1131" y="13177"/>
                    <a:pt x="1029" y="13109"/>
                  </a:cubicBezTo>
                  <a:cubicBezTo>
                    <a:pt x="1029" y="13042"/>
                    <a:pt x="926" y="13042"/>
                    <a:pt x="926" y="12974"/>
                  </a:cubicBezTo>
                  <a:cubicBezTo>
                    <a:pt x="823" y="12974"/>
                    <a:pt x="720" y="12906"/>
                    <a:pt x="720" y="12838"/>
                  </a:cubicBezTo>
                  <a:cubicBezTo>
                    <a:pt x="720" y="12770"/>
                    <a:pt x="720" y="12566"/>
                    <a:pt x="720" y="12498"/>
                  </a:cubicBezTo>
                  <a:cubicBezTo>
                    <a:pt x="720" y="12430"/>
                    <a:pt x="617" y="12294"/>
                    <a:pt x="617" y="12226"/>
                  </a:cubicBezTo>
                  <a:cubicBezTo>
                    <a:pt x="514" y="12158"/>
                    <a:pt x="309" y="12158"/>
                    <a:pt x="309" y="12158"/>
                  </a:cubicBezTo>
                  <a:cubicBezTo>
                    <a:pt x="206" y="12023"/>
                    <a:pt x="206" y="11955"/>
                    <a:pt x="206" y="11887"/>
                  </a:cubicBezTo>
                  <a:cubicBezTo>
                    <a:pt x="206" y="11819"/>
                    <a:pt x="411" y="11683"/>
                    <a:pt x="514" y="11615"/>
                  </a:cubicBezTo>
                  <a:cubicBezTo>
                    <a:pt x="514" y="11615"/>
                    <a:pt x="823" y="11615"/>
                    <a:pt x="823" y="11547"/>
                  </a:cubicBezTo>
                  <a:cubicBezTo>
                    <a:pt x="823" y="11479"/>
                    <a:pt x="823" y="11411"/>
                    <a:pt x="823" y="11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F636566F-D7EF-43E5-A208-BD989900FEB8}"/>
                </a:ext>
              </a:extLst>
            </p:cNvPr>
            <p:cNvSpPr/>
            <p:nvPr/>
          </p:nvSpPr>
          <p:spPr>
            <a:xfrm>
              <a:off x="6438735" y="1569799"/>
              <a:ext cx="654364" cy="1323560"/>
            </a:xfrm>
            <a:custGeom>
              <a:avLst/>
              <a:gdLst/>
              <a:ahLst/>
              <a:cxnLst>
                <a:cxn ang="0">
                  <a:pos x="wd2" y="hd2"/>
                </a:cxn>
                <a:cxn ang="5400000">
                  <a:pos x="wd2" y="hd2"/>
                </a:cxn>
                <a:cxn ang="10800000">
                  <a:pos x="wd2" y="hd2"/>
                </a:cxn>
                <a:cxn ang="16200000">
                  <a:pos x="wd2" y="hd2"/>
                </a:cxn>
              </a:cxnLst>
              <a:rect l="0" t="0" r="r" b="b"/>
              <a:pathLst>
                <a:path w="21600" h="21476" extrusionOk="0">
                  <a:moveTo>
                    <a:pt x="21384" y="679"/>
                  </a:moveTo>
                  <a:cubicBezTo>
                    <a:pt x="21600" y="785"/>
                    <a:pt x="21600" y="891"/>
                    <a:pt x="21600" y="997"/>
                  </a:cubicBezTo>
                  <a:cubicBezTo>
                    <a:pt x="21600" y="1103"/>
                    <a:pt x="21384" y="1209"/>
                    <a:pt x="21168" y="1314"/>
                  </a:cubicBezTo>
                  <a:cubicBezTo>
                    <a:pt x="21168" y="1314"/>
                    <a:pt x="20736" y="1420"/>
                    <a:pt x="20736" y="1420"/>
                  </a:cubicBezTo>
                  <a:cubicBezTo>
                    <a:pt x="20520" y="1526"/>
                    <a:pt x="20520" y="1738"/>
                    <a:pt x="20520" y="1844"/>
                  </a:cubicBezTo>
                  <a:cubicBezTo>
                    <a:pt x="20304" y="1950"/>
                    <a:pt x="20088" y="2056"/>
                    <a:pt x="19872" y="2162"/>
                  </a:cubicBezTo>
                  <a:cubicBezTo>
                    <a:pt x="19872" y="2267"/>
                    <a:pt x="19872" y="2479"/>
                    <a:pt x="19872" y="2585"/>
                  </a:cubicBezTo>
                  <a:cubicBezTo>
                    <a:pt x="19872" y="2797"/>
                    <a:pt x="19872" y="3009"/>
                    <a:pt x="19440" y="3114"/>
                  </a:cubicBezTo>
                  <a:cubicBezTo>
                    <a:pt x="19224" y="3220"/>
                    <a:pt x="18576" y="3220"/>
                    <a:pt x="18360" y="3326"/>
                  </a:cubicBezTo>
                  <a:cubicBezTo>
                    <a:pt x="18360" y="3326"/>
                    <a:pt x="18360" y="3538"/>
                    <a:pt x="18360" y="3644"/>
                  </a:cubicBezTo>
                  <a:cubicBezTo>
                    <a:pt x="18144" y="3750"/>
                    <a:pt x="17280" y="3750"/>
                    <a:pt x="17064" y="3856"/>
                  </a:cubicBezTo>
                  <a:cubicBezTo>
                    <a:pt x="17064" y="3962"/>
                    <a:pt x="17064" y="4173"/>
                    <a:pt x="17064" y="4279"/>
                  </a:cubicBezTo>
                  <a:cubicBezTo>
                    <a:pt x="17064" y="4385"/>
                    <a:pt x="16848" y="4597"/>
                    <a:pt x="16848" y="4703"/>
                  </a:cubicBezTo>
                  <a:cubicBezTo>
                    <a:pt x="16632" y="4703"/>
                    <a:pt x="16416" y="4703"/>
                    <a:pt x="16416" y="4809"/>
                  </a:cubicBezTo>
                  <a:cubicBezTo>
                    <a:pt x="15984" y="4809"/>
                    <a:pt x="15768" y="5020"/>
                    <a:pt x="15768" y="5126"/>
                  </a:cubicBezTo>
                  <a:cubicBezTo>
                    <a:pt x="15768" y="5126"/>
                    <a:pt x="15336" y="5232"/>
                    <a:pt x="15336" y="5338"/>
                  </a:cubicBezTo>
                  <a:cubicBezTo>
                    <a:pt x="15120" y="5550"/>
                    <a:pt x="14904" y="5867"/>
                    <a:pt x="14904" y="6185"/>
                  </a:cubicBezTo>
                  <a:cubicBezTo>
                    <a:pt x="14904" y="6291"/>
                    <a:pt x="14904" y="6714"/>
                    <a:pt x="14904" y="6820"/>
                  </a:cubicBezTo>
                  <a:cubicBezTo>
                    <a:pt x="14904" y="7032"/>
                    <a:pt x="14472" y="7138"/>
                    <a:pt x="14472" y="7244"/>
                  </a:cubicBezTo>
                  <a:cubicBezTo>
                    <a:pt x="14256" y="7350"/>
                    <a:pt x="14472" y="7667"/>
                    <a:pt x="14472" y="7773"/>
                  </a:cubicBezTo>
                  <a:cubicBezTo>
                    <a:pt x="14256" y="7985"/>
                    <a:pt x="13824" y="8303"/>
                    <a:pt x="13824" y="8514"/>
                  </a:cubicBezTo>
                  <a:cubicBezTo>
                    <a:pt x="13824" y="8620"/>
                    <a:pt x="14040" y="8938"/>
                    <a:pt x="14040" y="9044"/>
                  </a:cubicBezTo>
                  <a:cubicBezTo>
                    <a:pt x="14040" y="9150"/>
                    <a:pt x="13824" y="9573"/>
                    <a:pt x="13608" y="9679"/>
                  </a:cubicBezTo>
                  <a:cubicBezTo>
                    <a:pt x="13608" y="9785"/>
                    <a:pt x="13176" y="9891"/>
                    <a:pt x="12960" y="9997"/>
                  </a:cubicBezTo>
                  <a:cubicBezTo>
                    <a:pt x="12744" y="10103"/>
                    <a:pt x="13176" y="10314"/>
                    <a:pt x="12960" y="10420"/>
                  </a:cubicBezTo>
                  <a:cubicBezTo>
                    <a:pt x="12960" y="10526"/>
                    <a:pt x="12744" y="10844"/>
                    <a:pt x="12528" y="10950"/>
                  </a:cubicBezTo>
                  <a:cubicBezTo>
                    <a:pt x="12528" y="11162"/>
                    <a:pt x="12096" y="11267"/>
                    <a:pt x="11880" y="11373"/>
                  </a:cubicBezTo>
                  <a:cubicBezTo>
                    <a:pt x="11880" y="11585"/>
                    <a:pt x="12096" y="11903"/>
                    <a:pt x="11880" y="12009"/>
                  </a:cubicBezTo>
                  <a:cubicBezTo>
                    <a:pt x="11880" y="12114"/>
                    <a:pt x="11664" y="12326"/>
                    <a:pt x="11664" y="12432"/>
                  </a:cubicBezTo>
                  <a:cubicBezTo>
                    <a:pt x="11448" y="12644"/>
                    <a:pt x="11448" y="12962"/>
                    <a:pt x="11448" y="13067"/>
                  </a:cubicBezTo>
                  <a:cubicBezTo>
                    <a:pt x="11664" y="13279"/>
                    <a:pt x="12312" y="13491"/>
                    <a:pt x="12312" y="13703"/>
                  </a:cubicBezTo>
                  <a:cubicBezTo>
                    <a:pt x="12528" y="13809"/>
                    <a:pt x="12528" y="14020"/>
                    <a:pt x="12312" y="14126"/>
                  </a:cubicBezTo>
                  <a:cubicBezTo>
                    <a:pt x="12312" y="14232"/>
                    <a:pt x="12312" y="14550"/>
                    <a:pt x="12096" y="14656"/>
                  </a:cubicBezTo>
                  <a:cubicBezTo>
                    <a:pt x="12096" y="14762"/>
                    <a:pt x="12096" y="15185"/>
                    <a:pt x="11880" y="15291"/>
                  </a:cubicBezTo>
                  <a:cubicBezTo>
                    <a:pt x="11880" y="15397"/>
                    <a:pt x="11448" y="15503"/>
                    <a:pt x="11448" y="15503"/>
                  </a:cubicBezTo>
                  <a:cubicBezTo>
                    <a:pt x="11232" y="15714"/>
                    <a:pt x="11448" y="16138"/>
                    <a:pt x="11448" y="16244"/>
                  </a:cubicBezTo>
                  <a:cubicBezTo>
                    <a:pt x="11448" y="16350"/>
                    <a:pt x="11232" y="16562"/>
                    <a:pt x="11232" y="16667"/>
                  </a:cubicBezTo>
                  <a:cubicBezTo>
                    <a:pt x="11232" y="16773"/>
                    <a:pt x="11664" y="17091"/>
                    <a:pt x="11664" y="17197"/>
                  </a:cubicBezTo>
                  <a:cubicBezTo>
                    <a:pt x="11664" y="17303"/>
                    <a:pt x="11016" y="17514"/>
                    <a:pt x="11016" y="17726"/>
                  </a:cubicBezTo>
                  <a:cubicBezTo>
                    <a:pt x="10800" y="17832"/>
                    <a:pt x="10800" y="18044"/>
                    <a:pt x="11016" y="18150"/>
                  </a:cubicBezTo>
                  <a:cubicBezTo>
                    <a:pt x="11232" y="18256"/>
                    <a:pt x="12096" y="18362"/>
                    <a:pt x="12096" y="18573"/>
                  </a:cubicBezTo>
                  <a:cubicBezTo>
                    <a:pt x="12312" y="18679"/>
                    <a:pt x="12312" y="18997"/>
                    <a:pt x="12096" y="19103"/>
                  </a:cubicBezTo>
                  <a:cubicBezTo>
                    <a:pt x="12096" y="19209"/>
                    <a:pt x="11664" y="19314"/>
                    <a:pt x="11664" y="19314"/>
                  </a:cubicBezTo>
                  <a:cubicBezTo>
                    <a:pt x="11664" y="19420"/>
                    <a:pt x="11664" y="19632"/>
                    <a:pt x="11664" y="19738"/>
                  </a:cubicBezTo>
                  <a:cubicBezTo>
                    <a:pt x="11664" y="19844"/>
                    <a:pt x="11664" y="20267"/>
                    <a:pt x="11448" y="20373"/>
                  </a:cubicBezTo>
                  <a:cubicBezTo>
                    <a:pt x="11232" y="20479"/>
                    <a:pt x="10800" y="20267"/>
                    <a:pt x="10368" y="20267"/>
                  </a:cubicBezTo>
                  <a:cubicBezTo>
                    <a:pt x="10152" y="20373"/>
                    <a:pt x="9504" y="20373"/>
                    <a:pt x="9504" y="20479"/>
                  </a:cubicBezTo>
                  <a:cubicBezTo>
                    <a:pt x="9288" y="20585"/>
                    <a:pt x="9936" y="20691"/>
                    <a:pt x="9720" y="20797"/>
                  </a:cubicBezTo>
                  <a:cubicBezTo>
                    <a:pt x="9720" y="21009"/>
                    <a:pt x="9288" y="21114"/>
                    <a:pt x="9288" y="21220"/>
                  </a:cubicBezTo>
                  <a:cubicBezTo>
                    <a:pt x="8856" y="21220"/>
                    <a:pt x="8208" y="21114"/>
                    <a:pt x="7992" y="21220"/>
                  </a:cubicBezTo>
                  <a:cubicBezTo>
                    <a:pt x="7776" y="21220"/>
                    <a:pt x="7344" y="21432"/>
                    <a:pt x="6912" y="21432"/>
                  </a:cubicBezTo>
                  <a:cubicBezTo>
                    <a:pt x="6696" y="21538"/>
                    <a:pt x="6264" y="21432"/>
                    <a:pt x="6048" y="21326"/>
                  </a:cubicBezTo>
                  <a:cubicBezTo>
                    <a:pt x="5832" y="21220"/>
                    <a:pt x="6048" y="20797"/>
                    <a:pt x="5832" y="20691"/>
                  </a:cubicBezTo>
                  <a:cubicBezTo>
                    <a:pt x="5616" y="20585"/>
                    <a:pt x="4968" y="20585"/>
                    <a:pt x="4968" y="20585"/>
                  </a:cubicBezTo>
                  <a:cubicBezTo>
                    <a:pt x="4968" y="20585"/>
                    <a:pt x="4968" y="20162"/>
                    <a:pt x="4968" y="20056"/>
                  </a:cubicBezTo>
                  <a:cubicBezTo>
                    <a:pt x="4968" y="19950"/>
                    <a:pt x="4752" y="19632"/>
                    <a:pt x="4752" y="19632"/>
                  </a:cubicBezTo>
                  <a:cubicBezTo>
                    <a:pt x="4536" y="19526"/>
                    <a:pt x="4320" y="19420"/>
                    <a:pt x="4320" y="19420"/>
                  </a:cubicBezTo>
                  <a:cubicBezTo>
                    <a:pt x="4104" y="19314"/>
                    <a:pt x="3888" y="19103"/>
                    <a:pt x="3888" y="18997"/>
                  </a:cubicBezTo>
                  <a:cubicBezTo>
                    <a:pt x="3672" y="18891"/>
                    <a:pt x="3240" y="18679"/>
                    <a:pt x="3240" y="18467"/>
                  </a:cubicBezTo>
                  <a:cubicBezTo>
                    <a:pt x="3240" y="18362"/>
                    <a:pt x="3240" y="18044"/>
                    <a:pt x="3240" y="17832"/>
                  </a:cubicBezTo>
                  <a:cubicBezTo>
                    <a:pt x="3240" y="17726"/>
                    <a:pt x="2808" y="17620"/>
                    <a:pt x="2808" y="17514"/>
                  </a:cubicBezTo>
                  <a:cubicBezTo>
                    <a:pt x="2592" y="17409"/>
                    <a:pt x="2160" y="17303"/>
                    <a:pt x="1944" y="17303"/>
                  </a:cubicBezTo>
                  <a:cubicBezTo>
                    <a:pt x="1728" y="17303"/>
                    <a:pt x="1080" y="17409"/>
                    <a:pt x="864" y="17303"/>
                  </a:cubicBezTo>
                  <a:cubicBezTo>
                    <a:pt x="648" y="17303"/>
                    <a:pt x="432" y="16879"/>
                    <a:pt x="216" y="16773"/>
                  </a:cubicBezTo>
                  <a:cubicBezTo>
                    <a:pt x="216" y="16773"/>
                    <a:pt x="0" y="16773"/>
                    <a:pt x="0" y="16773"/>
                  </a:cubicBezTo>
                  <a:cubicBezTo>
                    <a:pt x="0" y="16773"/>
                    <a:pt x="0" y="16562"/>
                    <a:pt x="0" y="16562"/>
                  </a:cubicBezTo>
                  <a:cubicBezTo>
                    <a:pt x="216" y="16456"/>
                    <a:pt x="648" y="16456"/>
                    <a:pt x="648" y="16456"/>
                  </a:cubicBezTo>
                  <a:cubicBezTo>
                    <a:pt x="864" y="16350"/>
                    <a:pt x="864" y="16244"/>
                    <a:pt x="648" y="16244"/>
                  </a:cubicBezTo>
                  <a:cubicBezTo>
                    <a:pt x="648" y="16138"/>
                    <a:pt x="432" y="15926"/>
                    <a:pt x="432" y="15820"/>
                  </a:cubicBezTo>
                  <a:cubicBezTo>
                    <a:pt x="216" y="15714"/>
                    <a:pt x="432" y="15609"/>
                    <a:pt x="648" y="15503"/>
                  </a:cubicBezTo>
                  <a:cubicBezTo>
                    <a:pt x="648" y="15503"/>
                    <a:pt x="864" y="15397"/>
                    <a:pt x="864" y="15397"/>
                  </a:cubicBezTo>
                  <a:cubicBezTo>
                    <a:pt x="864" y="15291"/>
                    <a:pt x="1080" y="15185"/>
                    <a:pt x="1080" y="15079"/>
                  </a:cubicBezTo>
                  <a:cubicBezTo>
                    <a:pt x="1080" y="14973"/>
                    <a:pt x="864" y="14762"/>
                    <a:pt x="1080" y="14656"/>
                  </a:cubicBezTo>
                  <a:cubicBezTo>
                    <a:pt x="1080" y="14550"/>
                    <a:pt x="1512" y="14444"/>
                    <a:pt x="1512" y="14444"/>
                  </a:cubicBezTo>
                  <a:cubicBezTo>
                    <a:pt x="1728" y="14232"/>
                    <a:pt x="1944" y="14020"/>
                    <a:pt x="1944" y="13914"/>
                  </a:cubicBezTo>
                  <a:cubicBezTo>
                    <a:pt x="2160" y="13809"/>
                    <a:pt x="2376" y="13597"/>
                    <a:pt x="2376" y="13491"/>
                  </a:cubicBezTo>
                  <a:cubicBezTo>
                    <a:pt x="2376" y="13385"/>
                    <a:pt x="2376" y="13173"/>
                    <a:pt x="2592" y="13067"/>
                  </a:cubicBezTo>
                  <a:cubicBezTo>
                    <a:pt x="2592" y="13067"/>
                    <a:pt x="3024" y="12962"/>
                    <a:pt x="3240" y="12962"/>
                  </a:cubicBezTo>
                  <a:cubicBezTo>
                    <a:pt x="3240" y="12856"/>
                    <a:pt x="3240" y="12750"/>
                    <a:pt x="3240" y="12644"/>
                  </a:cubicBezTo>
                  <a:cubicBezTo>
                    <a:pt x="3240" y="12538"/>
                    <a:pt x="2808" y="12326"/>
                    <a:pt x="2808" y="12220"/>
                  </a:cubicBezTo>
                  <a:cubicBezTo>
                    <a:pt x="2808" y="12009"/>
                    <a:pt x="3240" y="11797"/>
                    <a:pt x="3240" y="11797"/>
                  </a:cubicBezTo>
                  <a:cubicBezTo>
                    <a:pt x="3456" y="11691"/>
                    <a:pt x="3672" y="11585"/>
                    <a:pt x="3672" y="11479"/>
                  </a:cubicBezTo>
                  <a:cubicBezTo>
                    <a:pt x="3888" y="11373"/>
                    <a:pt x="4104" y="11162"/>
                    <a:pt x="4104" y="10950"/>
                  </a:cubicBezTo>
                  <a:cubicBezTo>
                    <a:pt x="4104" y="10844"/>
                    <a:pt x="4320" y="10844"/>
                    <a:pt x="4536" y="10738"/>
                  </a:cubicBezTo>
                  <a:cubicBezTo>
                    <a:pt x="4536" y="10632"/>
                    <a:pt x="4752" y="10526"/>
                    <a:pt x="4752" y="10420"/>
                  </a:cubicBezTo>
                  <a:cubicBezTo>
                    <a:pt x="4752" y="10314"/>
                    <a:pt x="4752" y="10103"/>
                    <a:pt x="4752" y="9997"/>
                  </a:cubicBezTo>
                  <a:cubicBezTo>
                    <a:pt x="4752" y="9997"/>
                    <a:pt x="4536" y="9785"/>
                    <a:pt x="4536" y="9785"/>
                  </a:cubicBezTo>
                  <a:cubicBezTo>
                    <a:pt x="4320" y="9785"/>
                    <a:pt x="3888" y="9785"/>
                    <a:pt x="3672" y="9785"/>
                  </a:cubicBezTo>
                  <a:cubicBezTo>
                    <a:pt x="3672" y="9785"/>
                    <a:pt x="3240" y="9679"/>
                    <a:pt x="3024" y="9573"/>
                  </a:cubicBezTo>
                  <a:cubicBezTo>
                    <a:pt x="2808" y="9573"/>
                    <a:pt x="2808" y="9256"/>
                    <a:pt x="2808" y="9150"/>
                  </a:cubicBezTo>
                  <a:cubicBezTo>
                    <a:pt x="2808" y="9044"/>
                    <a:pt x="2808" y="8726"/>
                    <a:pt x="2808" y="8620"/>
                  </a:cubicBezTo>
                  <a:cubicBezTo>
                    <a:pt x="2808" y="8514"/>
                    <a:pt x="2592" y="8197"/>
                    <a:pt x="2808" y="8091"/>
                  </a:cubicBezTo>
                  <a:cubicBezTo>
                    <a:pt x="2808" y="8091"/>
                    <a:pt x="3240" y="8091"/>
                    <a:pt x="3240" y="8091"/>
                  </a:cubicBezTo>
                  <a:cubicBezTo>
                    <a:pt x="3456" y="7985"/>
                    <a:pt x="3456" y="7773"/>
                    <a:pt x="3456" y="7773"/>
                  </a:cubicBezTo>
                  <a:cubicBezTo>
                    <a:pt x="3456" y="7562"/>
                    <a:pt x="3672" y="7456"/>
                    <a:pt x="3888" y="7350"/>
                  </a:cubicBezTo>
                  <a:cubicBezTo>
                    <a:pt x="4104" y="7350"/>
                    <a:pt x="4320" y="7244"/>
                    <a:pt x="4536" y="7138"/>
                  </a:cubicBezTo>
                  <a:cubicBezTo>
                    <a:pt x="4536" y="7032"/>
                    <a:pt x="4536" y="6714"/>
                    <a:pt x="4752" y="6714"/>
                  </a:cubicBezTo>
                  <a:cubicBezTo>
                    <a:pt x="4968" y="6609"/>
                    <a:pt x="4968" y="6714"/>
                    <a:pt x="5184" y="6714"/>
                  </a:cubicBezTo>
                  <a:cubicBezTo>
                    <a:pt x="5400" y="6609"/>
                    <a:pt x="5616" y="6503"/>
                    <a:pt x="5832" y="6503"/>
                  </a:cubicBezTo>
                  <a:cubicBezTo>
                    <a:pt x="5832" y="6397"/>
                    <a:pt x="6048" y="6185"/>
                    <a:pt x="6048" y="5973"/>
                  </a:cubicBezTo>
                  <a:cubicBezTo>
                    <a:pt x="5832" y="5973"/>
                    <a:pt x="5832" y="5867"/>
                    <a:pt x="5832" y="5762"/>
                  </a:cubicBezTo>
                  <a:cubicBezTo>
                    <a:pt x="5616" y="5656"/>
                    <a:pt x="5832" y="5444"/>
                    <a:pt x="5832" y="5338"/>
                  </a:cubicBezTo>
                  <a:cubicBezTo>
                    <a:pt x="5832" y="5232"/>
                    <a:pt x="5832" y="5126"/>
                    <a:pt x="5832" y="5020"/>
                  </a:cubicBezTo>
                  <a:cubicBezTo>
                    <a:pt x="5616" y="4914"/>
                    <a:pt x="5184" y="4809"/>
                    <a:pt x="5184" y="4703"/>
                  </a:cubicBezTo>
                  <a:cubicBezTo>
                    <a:pt x="5184" y="4597"/>
                    <a:pt x="5184" y="4279"/>
                    <a:pt x="5184" y="4173"/>
                  </a:cubicBezTo>
                  <a:cubicBezTo>
                    <a:pt x="5184" y="4067"/>
                    <a:pt x="5400" y="3856"/>
                    <a:pt x="5400" y="3750"/>
                  </a:cubicBezTo>
                  <a:cubicBezTo>
                    <a:pt x="5400" y="3644"/>
                    <a:pt x="5184" y="3432"/>
                    <a:pt x="4968" y="3326"/>
                  </a:cubicBezTo>
                  <a:cubicBezTo>
                    <a:pt x="4968" y="3326"/>
                    <a:pt x="4536" y="3220"/>
                    <a:pt x="4320" y="3220"/>
                  </a:cubicBezTo>
                  <a:cubicBezTo>
                    <a:pt x="4320" y="3220"/>
                    <a:pt x="4320" y="3326"/>
                    <a:pt x="4104" y="3432"/>
                  </a:cubicBezTo>
                  <a:cubicBezTo>
                    <a:pt x="4104" y="3538"/>
                    <a:pt x="4104" y="3750"/>
                    <a:pt x="3888" y="3750"/>
                  </a:cubicBezTo>
                  <a:cubicBezTo>
                    <a:pt x="3672" y="3856"/>
                    <a:pt x="3456" y="3856"/>
                    <a:pt x="3240" y="3750"/>
                  </a:cubicBezTo>
                  <a:cubicBezTo>
                    <a:pt x="2808" y="3750"/>
                    <a:pt x="2376" y="3644"/>
                    <a:pt x="2376" y="3538"/>
                  </a:cubicBezTo>
                  <a:cubicBezTo>
                    <a:pt x="2160" y="3538"/>
                    <a:pt x="1944" y="3432"/>
                    <a:pt x="1944" y="3432"/>
                  </a:cubicBezTo>
                  <a:cubicBezTo>
                    <a:pt x="1944" y="3326"/>
                    <a:pt x="2376" y="3220"/>
                    <a:pt x="2376" y="3114"/>
                  </a:cubicBezTo>
                  <a:cubicBezTo>
                    <a:pt x="2376" y="3009"/>
                    <a:pt x="1728" y="2797"/>
                    <a:pt x="1512" y="2797"/>
                  </a:cubicBezTo>
                  <a:cubicBezTo>
                    <a:pt x="1296" y="2691"/>
                    <a:pt x="864" y="2797"/>
                    <a:pt x="864" y="2797"/>
                  </a:cubicBezTo>
                  <a:cubicBezTo>
                    <a:pt x="648" y="2585"/>
                    <a:pt x="432" y="2373"/>
                    <a:pt x="432" y="2267"/>
                  </a:cubicBezTo>
                  <a:cubicBezTo>
                    <a:pt x="432" y="2162"/>
                    <a:pt x="432" y="1844"/>
                    <a:pt x="432" y="1632"/>
                  </a:cubicBezTo>
                  <a:cubicBezTo>
                    <a:pt x="648" y="1632"/>
                    <a:pt x="1080" y="1526"/>
                    <a:pt x="1080" y="1420"/>
                  </a:cubicBezTo>
                  <a:cubicBezTo>
                    <a:pt x="1296" y="1420"/>
                    <a:pt x="1080" y="1209"/>
                    <a:pt x="1296" y="997"/>
                  </a:cubicBezTo>
                  <a:cubicBezTo>
                    <a:pt x="1296" y="997"/>
                    <a:pt x="1512" y="891"/>
                    <a:pt x="1512" y="891"/>
                  </a:cubicBezTo>
                  <a:cubicBezTo>
                    <a:pt x="1728" y="785"/>
                    <a:pt x="1512" y="573"/>
                    <a:pt x="1512" y="467"/>
                  </a:cubicBezTo>
                  <a:cubicBezTo>
                    <a:pt x="1728" y="362"/>
                    <a:pt x="1944" y="256"/>
                    <a:pt x="2160" y="256"/>
                  </a:cubicBezTo>
                  <a:cubicBezTo>
                    <a:pt x="2376" y="256"/>
                    <a:pt x="2592" y="362"/>
                    <a:pt x="2592" y="362"/>
                  </a:cubicBezTo>
                  <a:cubicBezTo>
                    <a:pt x="2808" y="467"/>
                    <a:pt x="2592" y="573"/>
                    <a:pt x="2592" y="679"/>
                  </a:cubicBezTo>
                  <a:cubicBezTo>
                    <a:pt x="2592" y="785"/>
                    <a:pt x="2592" y="891"/>
                    <a:pt x="2592" y="997"/>
                  </a:cubicBezTo>
                  <a:cubicBezTo>
                    <a:pt x="2808" y="1103"/>
                    <a:pt x="3240" y="997"/>
                    <a:pt x="3456" y="997"/>
                  </a:cubicBezTo>
                  <a:cubicBezTo>
                    <a:pt x="3456" y="1103"/>
                    <a:pt x="3888" y="997"/>
                    <a:pt x="4104" y="1103"/>
                  </a:cubicBezTo>
                  <a:cubicBezTo>
                    <a:pt x="4104" y="1103"/>
                    <a:pt x="4536" y="1209"/>
                    <a:pt x="4536" y="1209"/>
                  </a:cubicBezTo>
                  <a:cubicBezTo>
                    <a:pt x="4752" y="1314"/>
                    <a:pt x="4752" y="1526"/>
                    <a:pt x="4968" y="1526"/>
                  </a:cubicBezTo>
                  <a:cubicBezTo>
                    <a:pt x="5184" y="1632"/>
                    <a:pt x="5616" y="1526"/>
                    <a:pt x="5832" y="1526"/>
                  </a:cubicBezTo>
                  <a:cubicBezTo>
                    <a:pt x="6048" y="1526"/>
                    <a:pt x="6264" y="1738"/>
                    <a:pt x="6480" y="1738"/>
                  </a:cubicBezTo>
                  <a:cubicBezTo>
                    <a:pt x="6696" y="1738"/>
                    <a:pt x="7344" y="1844"/>
                    <a:pt x="7560" y="1738"/>
                  </a:cubicBezTo>
                  <a:cubicBezTo>
                    <a:pt x="7776" y="1738"/>
                    <a:pt x="7992" y="1632"/>
                    <a:pt x="7992" y="1632"/>
                  </a:cubicBezTo>
                  <a:cubicBezTo>
                    <a:pt x="8208" y="1526"/>
                    <a:pt x="8640" y="1526"/>
                    <a:pt x="8856" y="1632"/>
                  </a:cubicBezTo>
                  <a:cubicBezTo>
                    <a:pt x="9072" y="1632"/>
                    <a:pt x="9288" y="1738"/>
                    <a:pt x="9504" y="1738"/>
                  </a:cubicBezTo>
                  <a:cubicBezTo>
                    <a:pt x="9936" y="1738"/>
                    <a:pt x="10368" y="1738"/>
                    <a:pt x="10584" y="1738"/>
                  </a:cubicBezTo>
                  <a:cubicBezTo>
                    <a:pt x="10800" y="1632"/>
                    <a:pt x="11016" y="1526"/>
                    <a:pt x="11016" y="1420"/>
                  </a:cubicBezTo>
                  <a:cubicBezTo>
                    <a:pt x="11016" y="1314"/>
                    <a:pt x="10800" y="1103"/>
                    <a:pt x="10800" y="997"/>
                  </a:cubicBezTo>
                  <a:cubicBezTo>
                    <a:pt x="11016" y="891"/>
                    <a:pt x="11016" y="785"/>
                    <a:pt x="11232" y="679"/>
                  </a:cubicBezTo>
                  <a:cubicBezTo>
                    <a:pt x="11232" y="679"/>
                    <a:pt x="11448" y="573"/>
                    <a:pt x="11664" y="573"/>
                  </a:cubicBezTo>
                  <a:cubicBezTo>
                    <a:pt x="11664" y="467"/>
                    <a:pt x="11880" y="150"/>
                    <a:pt x="11880" y="150"/>
                  </a:cubicBezTo>
                  <a:cubicBezTo>
                    <a:pt x="12096" y="150"/>
                    <a:pt x="12096" y="150"/>
                    <a:pt x="12096" y="150"/>
                  </a:cubicBezTo>
                  <a:cubicBezTo>
                    <a:pt x="12312" y="150"/>
                    <a:pt x="12960" y="256"/>
                    <a:pt x="13176" y="256"/>
                  </a:cubicBezTo>
                  <a:cubicBezTo>
                    <a:pt x="13392" y="256"/>
                    <a:pt x="13608" y="44"/>
                    <a:pt x="13824" y="44"/>
                  </a:cubicBezTo>
                  <a:cubicBezTo>
                    <a:pt x="13824" y="44"/>
                    <a:pt x="14040" y="150"/>
                    <a:pt x="14256" y="150"/>
                  </a:cubicBezTo>
                  <a:cubicBezTo>
                    <a:pt x="14472" y="150"/>
                    <a:pt x="14688" y="256"/>
                    <a:pt x="14688" y="256"/>
                  </a:cubicBezTo>
                  <a:cubicBezTo>
                    <a:pt x="15120" y="256"/>
                    <a:pt x="15552" y="44"/>
                    <a:pt x="15984" y="44"/>
                  </a:cubicBezTo>
                  <a:cubicBezTo>
                    <a:pt x="16416" y="-62"/>
                    <a:pt x="17064" y="44"/>
                    <a:pt x="17496" y="150"/>
                  </a:cubicBezTo>
                  <a:cubicBezTo>
                    <a:pt x="17496" y="150"/>
                    <a:pt x="17712" y="256"/>
                    <a:pt x="17928" y="362"/>
                  </a:cubicBezTo>
                  <a:cubicBezTo>
                    <a:pt x="18144" y="362"/>
                    <a:pt x="18576" y="573"/>
                    <a:pt x="19008" y="573"/>
                  </a:cubicBezTo>
                  <a:cubicBezTo>
                    <a:pt x="19224" y="679"/>
                    <a:pt x="19872" y="679"/>
                    <a:pt x="20088" y="785"/>
                  </a:cubicBezTo>
                  <a:cubicBezTo>
                    <a:pt x="20304" y="785"/>
                    <a:pt x="20736" y="679"/>
                    <a:pt x="20952" y="679"/>
                  </a:cubicBezTo>
                  <a:cubicBezTo>
                    <a:pt x="20952" y="679"/>
                    <a:pt x="21384" y="679"/>
                    <a:pt x="21384" y="6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773EF134-38BA-4201-8BCC-DC5633FF05EC}"/>
                </a:ext>
              </a:extLst>
            </p:cNvPr>
            <p:cNvSpPr/>
            <p:nvPr/>
          </p:nvSpPr>
          <p:spPr>
            <a:xfrm>
              <a:off x="6438735" y="1569799"/>
              <a:ext cx="654364" cy="1323560"/>
            </a:xfrm>
            <a:custGeom>
              <a:avLst/>
              <a:gdLst/>
              <a:ahLst/>
              <a:cxnLst>
                <a:cxn ang="0">
                  <a:pos x="wd2" y="hd2"/>
                </a:cxn>
                <a:cxn ang="5400000">
                  <a:pos x="wd2" y="hd2"/>
                </a:cxn>
                <a:cxn ang="10800000">
                  <a:pos x="wd2" y="hd2"/>
                </a:cxn>
                <a:cxn ang="16200000">
                  <a:pos x="wd2" y="hd2"/>
                </a:cxn>
              </a:cxnLst>
              <a:rect l="0" t="0" r="r" b="b"/>
              <a:pathLst>
                <a:path w="21600" h="21476" extrusionOk="0">
                  <a:moveTo>
                    <a:pt x="21384" y="679"/>
                  </a:moveTo>
                  <a:cubicBezTo>
                    <a:pt x="21600" y="785"/>
                    <a:pt x="21600" y="891"/>
                    <a:pt x="21600" y="997"/>
                  </a:cubicBezTo>
                  <a:cubicBezTo>
                    <a:pt x="21600" y="1103"/>
                    <a:pt x="21384" y="1209"/>
                    <a:pt x="21168" y="1314"/>
                  </a:cubicBezTo>
                  <a:cubicBezTo>
                    <a:pt x="21168" y="1314"/>
                    <a:pt x="20736" y="1420"/>
                    <a:pt x="20736" y="1420"/>
                  </a:cubicBezTo>
                  <a:cubicBezTo>
                    <a:pt x="20520" y="1526"/>
                    <a:pt x="20520" y="1738"/>
                    <a:pt x="20520" y="1844"/>
                  </a:cubicBezTo>
                  <a:cubicBezTo>
                    <a:pt x="20304" y="1950"/>
                    <a:pt x="20088" y="2056"/>
                    <a:pt x="19872" y="2162"/>
                  </a:cubicBezTo>
                  <a:cubicBezTo>
                    <a:pt x="19872" y="2267"/>
                    <a:pt x="19872" y="2479"/>
                    <a:pt x="19872" y="2585"/>
                  </a:cubicBezTo>
                  <a:cubicBezTo>
                    <a:pt x="19872" y="2797"/>
                    <a:pt x="19872" y="3009"/>
                    <a:pt x="19440" y="3114"/>
                  </a:cubicBezTo>
                  <a:cubicBezTo>
                    <a:pt x="19224" y="3220"/>
                    <a:pt x="18576" y="3220"/>
                    <a:pt x="18360" y="3326"/>
                  </a:cubicBezTo>
                  <a:cubicBezTo>
                    <a:pt x="18360" y="3326"/>
                    <a:pt x="18360" y="3538"/>
                    <a:pt x="18360" y="3644"/>
                  </a:cubicBezTo>
                  <a:cubicBezTo>
                    <a:pt x="18144" y="3750"/>
                    <a:pt x="17280" y="3750"/>
                    <a:pt x="17064" y="3856"/>
                  </a:cubicBezTo>
                  <a:cubicBezTo>
                    <a:pt x="17064" y="3962"/>
                    <a:pt x="17064" y="4173"/>
                    <a:pt x="17064" y="4279"/>
                  </a:cubicBezTo>
                  <a:cubicBezTo>
                    <a:pt x="17064" y="4385"/>
                    <a:pt x="16848" y="4597"/>
                    <a:pt x="16848" y="4703"/>
                  </a:cubicBezTo>
                  <a:cubicBezTo>
                    <a:pt x="16632" y="4703"/>
                    <a:pt x="16416" y="4703"/>
                    <a:pt x="16416" y="4809"/>
                  </a:cubicBezTo>
                  <a:cubicBezTo>
                    <a:pt x="15984" y="4809"/>
                    <a:pt x="15768" y="5020"/>
                    <a:pt x="15768" y="5126"/>
                  </a:cubicBezTo>
                  <a:cubicBezTo>
                    <a:pt x="15768" y="5126"/>
                    <a:pt x="15336" y="5232"/>
                    <a:pt x="15336" y="5338"/>
                  </a:cubicBezTo>
                  <a:cubicBezTo>
                    <a:pt x="15120" y="5550"/>
                    <a:pt x="14904" y="5867"/>
                    <a:pt x="14904" y="6185"/>
                  </a:cubicBezTo>
                  <a:cubicBezTo>
                    <a:pt x="14904" y="6291"/>
                    <a:pt x="14904" y="6714"/>
                    <a:pt x="14904" y="6820"/>
                  </a:cubicBezTo>
                  <a:cubicBezTo>
                    <a:pt x="14904" y="7032"/>
                    <a:pt x="14472" y="7138"/>
                    <a:pt x="14472" y="7244"/>
                  </a:cubicBezTo>
                  <a:cubicBezTo>
                    <a:pt x="14256" y="7350"/>
                    <a:pt x="14472" y="7667"/>
                    <a:pt x="14472" y="7773"/>
                  </a:cubicBezTo>
                  <a:cubicBezTo>
                    <a:pt x="14256" y="7985"/>
                    <a:pt x="13824" y="8303"/>
                    <a:pt x="13824" y="8514"/>
                  </a:cubicBezTo>
                  <a:cubicBezTo>
                    <a:pt x="13824" y="8620"/>
                    <a:pt x="14040" y="8938"/>
                    <a:pt x="14040" y="9044"/>
                  </a:cubicBezTo>
                  <a:cubicBezTo>
                    <a:pt x="14040" y="9150"/>
                    <a:pt x="13824" y="9573"/>
                    <a:pt x="13608" y="9679"/>
                  </a:cubicBezTo>
                  <a:cubicBezTo>
                    <a:pt x="13608" y="9785"/>
                    <a:pt x="13176" y="9891"/>
                    <a:pt x="12960" y="9997"/>
                  </a:cubicBezTo>
                  <a:cubicBezTo>
                    <a:pt x="12744" y="10103"/>
                    <a:pt x="13176" y="10314"/>
                    <a:pt x="12960" y="10420"/>
                  </a:cubicBezTo>
                  <a:cubicBezTo>
                    <a:pt x="12960" y="10526"/>
                    <a:pt x="12744" y="10844"/>
                    <a:pt x="12528" y="10950"/>
                  </a:cubicBezTo>
                  <a:cubicBezTo>
                    <a:pt x="12528" y="11162"/>
                    <a:pt x="12096" y="11267"/>
                    <a:pt x="11880" y="11373"/>
                  </a:cubicBezTo>
                  <a:cubicBezTo>
                    <a:pt x="11880" y="11585"/>
                    <a:pt x="12096" y="11903"/>
                    <a:pt x="11880" y="12009"/>
                  </a:cubicBezTo>
                  <a:cubicBezTo>
                    <a:pt x="11880" y="12114"/>
                    <a:pt x="11664" y="12326"/>
                    <a:pt x="11664" y="12432"/>
                  </a:cubicBezTo>
                  <a:cubicBezTo>
                    <a:pt x="11448" y="12644"/>
                    <a:pt x="11448" y="12962"/>
                    <a:pt x="11448" y="13067"/>
                  </a:cubicBezTo>
                  <a:cubicBezTo>
                    <a:pt x="11664" y="13279"/>
                    <a:pt x="12312" y="13491"/>
                    <a:pt x="12312" y="13703"/>
                  </a:cubicBezTo>
                  <a:cubicBezTo>
                    <a:pt x="12528" y="13809"/>
                    <a:pt x="12528" y="14020"/>
                    <a:pt x="12312" y="14126"/>
                  </a:cubicBezTo>
                  <a:cubicBezTo>
                    <a:pt x="12312" y="14232"/>
                    <a:pt x="12312" y="14550"/>
                    <a:pt x="12096" y="14656"/>
                  </a:cubicBezTo>
                  <a:cubicBezTo>
                    <a:pt x="12096" y="14762"/>
                    <a:pt x="12096" y="15185"/>
                    <a:pt x="11880" y="15291"/>
                  </a:cubicBezTo>
                  <a:cubicBezTo>
                    <a:pt x="11880" y="15397"/>
                    <a:pt x="11448" y="15503"/>
                    <a:pt x="11448" y="15503"/>
                  </a:cubicBezTo>
                  <a:cubicBezTo>
                    <a:pt x="11232" y="15714"/>
                    <a:pt x="11448" y="16138"/>
                    <a:pt x="11448" y="16244"/>
                  </a:cubicBezTo>
                  <a:cubicBezTo>
                    <a:pt x="11448" y="16350"/>
                    <a:pt x="11232" y="16562"/>
                    <a:pt x="11232" y="16667"/>
                  </a:cubicBezTo>
                  <a:cubicBezTo>
                    <a:pt x="11232" y="16773"/>
                    <a:pt x="11664" y="17091"/>
                    <a:pt x="11664" y="17197"/>
                  </a:cubicBezTo>
                  <a:cubicBezTo>
                    <a:pt x="11664" y="17303"/>
                    <a:pt x="11016" y="17514"/>
                    <a:pt x="11016" y="17726"/>
                  </a:cubicBezTo>
                  <a:cubicBezTo>
                    <a:pt x="10800" y="17832"/>
                    <a:pt x="10800" y="18044"/>
                    <a:pt x="11016" y="18150"/>
                  </a:cubicBezTo>
                  <a:cubicBezTo>
                    <a:pt x="11232" y="18256"/>
                    <a:pt x="12096" y="18362"/>
                    <a:pt x="12096" y="18573"/>
                  </a:cubicBezTo>
                  <a:cubicBezTo>
                    <a:pt x="12312" y="18679"/>
                    <a:pt x="12312" y="18997"/>
                    <a:pt x="12096" y="19103"/>
                  </a:cubicBezTo>
                  <a:cubicBezTo>
                    <a:pt x="12096" y="19209"/>
                    <a:pt x="11664" y="19314"/>
                    <a:pt x="11664" y="19314"/>
                  </a:cubicBezTo>
                  <a:cubicBezTo>
                    <a:pt x="11664" y="19420"/>
                    <a:pt x="11664" y="19632"/>
                    <a:pt x="11664" y="19738"/>
                  </a:cubicBezTo>
                  <a:cubicBezTo>
                    <a:pt x="11664" y="19844"/>
                    <a:pt x="11664" y="20267"/>
                    <a:pt x="11448" y="20373"/>
                  </a:cubicBezTo>
                  <a:cubicBezTo>
                    <a:pt x="11232" y="20479"/>
                    <a:pt x="10800" y="20267"/>
                    <a:pt x="10368" y="20267"/>
                  </a:cubicBezTo>
                  <a:cubicBezTo>
                    <a:pt x="10152" y="20373"/>
                    <a:pt x="9504" y="20373"/>
                    <a:pt x="9504" y="20479"/>
                  </a:cubicBezTo>
                  <a:cubicBezTo>
                    <a:pt x="9288" y="20585"/>
                    <a:pt x="9936" y="20691"/>
                    <a:pt x="9720" y="20797"/>
                  </a:cubicBezTo>
                  <a:cubicBezTo>
                    <a:pt x="9720" y="21009"/>
                    <a:pt x="9288" y="21114"/>
                    <a:pt x="9288" y="21220"/>
                  </a:cubicBezTo>
                  <a:cubicBezTo>
                    <a:pt x="8856" y="21220"/>
                    <a:pt x="8208" y="21114"/>
                    <a:pt x="7992" y="21220"/>
                  </a:cubicBezTo>
                  <a:cubicBezTo>
                    <a:pt x="7776" y="21220"/>
                    <a:pt x="7344" y="21432"/>
                    <a:pt x="6912" y="21432"/>
                  </a:cubicBezTo>
                  <a:cubicBezTo>
                    <a:pt x="6696" y="21538"/>
                    <a:pt x="6264" y="21432"/>
                    <a:pt x="6048" y="21326"/>
                  </a:cubicBezTo>
                  <a:cubicBezTo>
                    <a:pt x="5832" y="21220"/>
                    <a:pt x="6048" y="20797"/>
                    <a:pt x="5832" y="20691"/>
                  </a:cubicBezTo>
                  <a:cubicBezTo>
                    <a:pt x="5616" y="20585"/>
                    <a:pt x="4968" y="20585"/>
                    <a:pt x="4968" y="20585"/>
                  </a:cubicBezTo>
                  <a:cubicBezTo>
                    <a:pt x="4968" y="20585"/>
                    <a:pt x="4968" y="20162"/>
                    <a:pt x="4968" y="20056"/>
                  </a:cubicBezTo>
                  <a:cubicBezTo>
                    <a:pt x="4968" y="19950"/>
                    <a:pt x="4752" y="19632"/>
                    <a:pt x="4752" y="19632"/>
                  </a:cubicBezTo>
                  <a:cubicBezTo>
                    <a:pt x="4536" y="19526"/>
                    <a:pt x="4320" y="19420"/>
                    <a:pt x="4320" y="19420"/>
                  </a:cubicBezTo>
                  <a:cubicBezTo>
                    <a:pt x="4104" y="19314"/>
                    <a:pt x="3888" y="19103"/>
                    <a:pt x="3888" y="18997"/>
                  </a:cubicBezTo>
                  <a:cubicBezTo>
                    <a:pt x="3672" y="18891"/>
                    <a:pt x="3240" y="18679"/>
                    <a:pt x="3240" y="18467"/>
                  </a:cubicBezTo>
                  <a:cubicBezTo>
                    <a:pt x="3240" y="18362"/>
                    <a:pt x="3240" y="18044"/>
                    <a:pt x="3240" y="17832"/>
                  </a:cubicBezTo>
                  <a:cubicBezTo>
                    <a:pt x="3240" y="17726"/>
                    <a:pt x="2808" y="17620"/>
                    <a:pt x="2808" y="17514"/>
                  </a:cubicBezTo>
                  <a:cubicBezTo>
                    <a:pt x="2592" y="17409"/>
                    <a:pt x="2160" y="17303"/>
                    <a:pt x="1944" y="17303"/>
                  </a:cubicBezTo>
                  <a:cubicBezTo>
                    <a:pt x="1728" y="17303"/>
                    <a:pt x="1080" y="17409"/>
                    <a:pt x="864" y="17303"/>
                  </a:cubicBezTo>
                  <a:cubicBezTo>
                    <a:pt x="648" y="17303"/>
                    <a:pt x="432" y="16879"/>
                    <a:pt x="216" y="16773"/>
                  </a:cubicBezTo>
                  <a:cubicBezTo>
                    <a:pt x="216" y="16773"/>
                    <a:pt x="0" y="16773"/>
                    <a:pt x="0" y="16773"/>
                  </a:cubicBezTo>
                  <a:cubicBezTo>
                    <a:pt x="0" y="16773"/>
                    <a:pt x="0" y="16562"/>
                    <a:pt x="0" y="16562"/>
                  </a:cubicBezTo>
                  <a:cubicBezTo>
                    <a:pt x="216" y="16456"/>
                    <a:pt x="648" y="16456"/>
                    <a:pt x="648" y="16456"/>
                  </a:cubicBezTo>
                  <a:cubicBezTo>
                    <a:pt x="864" y="16350"/>
                    <a:pt x="864" y="16244"/>
                    <a:pt x="648" y="16244"/>
                  </a:cubicBezTo>
                  <a:cubicBezTo>
                    <a:pt x="648" y="16138"/>
                    <a:pt x="432" y="15926"/>
                    <a:pt x="432" y="15820"/>
                  </a:cubicBezTo>
                  <a:cubicBezTo>
                    <a:pt x="216" y="15714"/>
                    <a:pt x="432" y="15609"/>
                    <a:pt x="648" y="15503"/>
                  </a:cubicBezTo>
                  <a:cubicBezTo>
                    <a:pt x="648" y="15503"/>
                    <a:pt x="864" y="15397"/>
                    <a:pt x="864" y="15397"/>
                  </a:cubicBezTo>
                  <a:cubicBezTo>
                    <a:pt x="864" y="15291"/>
                    <a:pt x="1080" y="15185"/>
                    <a:pt x="1080" y="15079"/>
                  </a:cubicBezTo>
                  <a:cubicBezTo>
                    <a:pt x="1080" y="14973"/>
                    <a:pt x="864" y="14762"/>
                    <a:pt x="1080" y="14656"/>
                  </a:cubicBezTo>
                  <a:cubicBezTo>
                    <a:pt x="1080" y="14550"/>
                    <a:pt x="1512" y="14444"/>
                    <a:pt x="1512" y="14444"/>
                  </a:cubicBezTo>
                  <a:cubicBezTo>
                    <a:pt x="1728" y="14232"/>
                    <a:pt x="1944" y="14020"/>
                    <a:pt x="1944" y="13914"/>
                  </a:cubicBezTo>
                  <a:cubicBezTo>
                    <a:pt x="2160" y="13809"/>
                    <a:pt x="2376" y="13597"/>
                    <a:pt x="2376" y="13491"/>
                  </a:cubicBezTo>
                  <a:cubicBezTo>
                    <a:pt x="2376" y="13385"/>
                    <a:pt x="2376" y="13173"/>
                    <a:pt x="2592" y="13067"/>
                  </a:cubicBezTo>
                  <a:cubicBezTo>
                    <a:pt x="2592" y="13067"/>
                    <a:pt x="3024" y="12962"/>
                    <a:pt x="3240" y="12962"/>
                  </a:cubicBezTo>
                  <a:cubicBezTo>
                    <a:pt x="3240" y="12856"/>
                    <a:pt x="3240" y="12750"/>
                    <a:pt x="3240" y="12644"/>
                  </a:cubicBezTo>
                  <a:cubicBezTo>
                    <a:pt x="3240" y="12538"/>
                    <a:pt x="2808" y="12326"/>
                    <a:pt x="2808" y="12220"/>
                  </a:cubicBezTo>
                  <a:cubicBezTo>
                    <a:pt x="2808" y="12009"/>
                    <a:pt x="3240" y="11797"/>
                    <a:pt x="3240" y="11797"/>
                  </a:cubicBezTo>
                  <a:cubicBezTo>
                    <a:pt x="3456" y="11691"/>
                    <a:pt x="3672" y="11585"/>
                    <a:pt x="3672" y="11479"/>
                  </a:cubicBezTo>
                  <a:cubicBezTo>
                    <a:pt x="3888" y="11373"/>
                    <a:pt x="4104" y="11162"/>
                    <a:pt x="4104" y="10950"/>
                  </a:cubicBezTo>
                  <a:cubicBezTo>
                    <a:pt x="4104" y="10844"/>
                    <a:pt x="4320" y="10844"/>
                    <a:pt x="4536" y="10738"/>
                  </a:cubicBezTo>
                  <a:cubicBezTo>
                    <a:pt x="4536" y="10632"/>
                    <a:pt x="4752" y="10526"/>
                    <a:pt x="4752" y="10420"/>
                  </a:cubicBezTo>
                  <a:cubicBezTo>
                    <a:pt x="4752" y="10314"/>
                    <a:pt x="4752" y="10103"/>
                    <a:pt x="4752" y="9997"/>
                  </a:cubicBezTo>
                  <a:cubicBezTo>
                    <a:pt x="4752" y="9997"/>
                    <a:pt x="4536" y="9785"/>
                    <a:pt x="4536" y="9785"/>
                  </a:cubicBezTo>
                  <a:cubicBezTo>
                    <a:pt x="4320" y="9785"/>
                    <a:pt x="3888" y="9785"/>
                    <a:pt x="3672" y="9785"/>
                  </a:cubicBezTo>
                  <a:cubicBezTo>
                    <a:pt x="3672" y="9785"/>
                    <a:pt x="3240" y="9679"/>
                    <a:pt x="3024" y="9573"/>
                  </a:cubicBezTo>
                  <a:cubicBezTo>
                    <a:pt x="2808" y="9573"/>
                    <a:pt x="2808" y="9256"/>
                    <a:pt x="2808" y="9150"/>
                  </a:cubicBezTo>
                  <a:cubicBezTo>
                    <a:pt x="2808" y="9044"/>
                    <a:pt x="2808" y="8726"/>
                    <a:pt x="2808" y="8620"/>
                  </a:cubicBezTo>
                  <a:cubicBezTo>
                    <a:pt x="2808" y="8514"/>
                    <a:pt x="2592" y="8197"/>
                    <a:pt x="2808" y="8091"/>
                  </a:cubicBezTo>
                  <a:cubicBezTo>
                    <a:pt x="2808" y="8091"/>
                    <a:pt x="3240" y="8091"/>
                    <a:pt x="3240" y="8091"/>
                  </a:cubicBezTo>
                  <a:cubicBezTo>
                    <a:pt x="3456" y="7985"/>
                    <a:pt x="3456" y="7773"/>
                    <a:pt x="3456" y="7773"/>
                  </a:cubicBezTo>
                  <a:cubicBezTo>
                    <a:pt x="3456" y="7562"/>
                    <a:pt x="3672" y="7456"/>
                    <a:pt x="3888" y="7350"/>
                  </a:cubicBezTo>
                  <a:cubicBezTo>
                    <a:pt x="4104" y="7350"/>
                    <a:pt x="4320" y="7244"/>
                    <a:pt x="4536" y="7138"/>
                  </a:cubicBezTo>
                  <a:cubicBezTo>
                    <a:pt x="4536" y="7032"/>
                    <a:pt x="4536" y="6714"/>
                    <a:pt x="4752" y="6714"/>
                  </a:cubicBezTo>
                  <a:cubicBezTo>
                    <a:pt x="4968" y="6609"/>
                    <a:pt x="4968" y="6714"/>
                    <a:pt x="5184" y="6714"/>
                  </a:cubicBezTo>
                  <a:cubicBezTo>
                    <a:pt x="5400" y="6609"/>
                    <a:pt x="5616" y="6503"/>
                    <a:pt x="5832" y="6503"/>
                  </a:cubicBezTo>
                  <a:cubicBezTo>
                    <a:pt x="5832" y="6397"/>
                    <a:pt x="6048" y="6185"/>
                    <a:pt x="6048" y="5973"/>
                  </a:cubicBezTo>
                  <a:cubicBezTo>
                    <a:pt x="5832" y="5973"/>
                    <a:pt x="5832" y="5867"/>
                    <a:pt x="5832" y="5762"/>
                  </a:cubicBezTo>
                  <a:cubicBezTo>
                    <a:pt x="5616" y="5656"/>
                    <a:pt x="5832" y="5444"/>
                    <a:pt x="5832" y="5338"/>
                  </a:cubicBezTo>
                  <a:cubicBezTo>
                    <a:pt x="5832" y="5232"/>
                    <a:pt x="5832" y="5126"/>
                    <a:pt x="5832" y="5020"/>
                  </a:cubicBezTo>
                  <a:cubicBezTo>
                    <a:pt x="5616" y="4914"/>
                    <a:pt x="5184" y="4809"/>
                    <a:pt x="5184" y="4703"/>
                  </a:cubicBezTo>
                  <a:cubicBezTo>
                    <a:pt x="5184" y="4597"/>
                    <a:pt x="5184" y="4279"/>
                    <a:pt x="5184" y="4173"/>
                  </a:cubicBezTo>
                  <a:cubicBezTo>
                    <a:pt x="5184" y="4067"/>
                    <a:pt x="5400" y="3856"/>
                    <a:pt x="5400" y="3750"/>
                  </a:cubicBezTo>
                  <a:cubicBezTo>
                    <a:pt x="5400" y="3644"/>
                    <a:pt x="5184" y="3432"/>
                    <a:pt x="4968" y="3326"/>
                  </a:cubicBezTo>
                  <a:cubicBezTo>
                    <a:pt x="4968" y="3326"/>
                    <a:pt x="4536" y="3220"/>
                    <a:pt x="4320" y="3220"/>
                  </a:cubicBezTo>
                  <a:cubicBezTo>
                    <a:pt x="4320" y="3220"/>
                    <a:pt x="4320" y="3326"/>
                    <a:pt x="4104" y="3432"/>
                  </a:cubicBezTo>
                  <a:cubicBezTo>
                    <a:pt x="4104" y="3538"/>
                    <a:pt x="4104" y="3750"/>
                    <a:pt x="3888" y="3750"/>
                  </a:cubicBezTo>
                  <a:cubicBezTo>
                    <a:pt x="3672" y="3856"/>
                    <a:pt x="3456" y="3856"/>
                    <a:pt x="3240" y="3750"/>
                  </a:cubicBezTo>
                  <a:cubicBezTo>
                    <a:pt x="2808" y="3750"/>
                    <a:pt x="2376" y="3644"/>
                    <a:pt x="2376" y="3538"/>
                  </a:cubicBezTo>
                  <a:cubicBezTo>
                    <a:pt x="2160" y="3538"/>
                    <a:pt x="1944" y="3432"/>
                    <a:pt x="1944" y="3432"/>
                  </a:cubicBezTo>
                  <a:cubicBezTo>
                    <a:pt x="1944" y="3326"/>
                    <a:pt x="2376" y="3220"/>
                    <a:pt x="2376" y="3114"/>
                  </a:cubicBezTo>
                  <a:cubicBezTo>
                    <a:pt x="2376" y="3009"/>
                    <a:pt x="1728" y="2797"/>
                    <a:pt x="1512" y="2797"/>
                  </a:cubicBezTo>
                  <a:cubicBezTo>
                    <a:pt x="1296" y="2691"/>
                    <a:pt x="864" y="2797"/>
                    <a:pt x="864" y="2797"/>
                  </a:cubicBezTo>
                  <a:cubicBezTo>
                    <a:pt x="648" y="2585"/>
                    <a:pt x="432" y="2373"/>
                    <a:pt x="432" y="2267"/>
                  </a:cubicBezTo>
                  <a:cubicBezTo>
                    <a:pt x="432" y="2162"/>
                    <a:pt x="432" y="1844"/>
                    <a:pt x="432" y="1632"/>
                  </a:cubicBezTo>
                  <a:cubicBezTo>
                    <a:pt x="648" y="1632"/>
                    <a:pt x="1080" y="1526"/>
                    <a:pt x="1080" y="1420"/>
                  </a:cubicBezTo>
                  <a:cubicBezTo>
                    <a:pt x="1296" y="1420"/>
                    <a:pt x="1080" y="1209"/>
                    <a:pt x="1296" y="997"/>
                  </a:cubicBezTo>
                  <a:cubicBezTo>
                    <a:pt x="1296" y="997"/>
                    <a:pt x="1512" y="891"/>
                    <a:pt x="1512" y="891"/>
                  </a:cubicBezTo>
                  <a:cubicBezTo>
                    <a:pt x="1728" y="785"/>
                    <a:pt x="1512" y="573"/>
                    <a:pt x="1512" y="467"/>
                  </a:cubicBezTo>
                  <a:cubicBezTo>
                    <a:pt x="1728" y="362"/>
                    <a:pt x="1944" y="256"/>
                    <a:pt x="2160" y="256"/>
                  </a:cubicBezTo>
                  <a:cubicBezTo>
                    <a:pt x="2376" y="256"/>
                    <a:pt x="2592" y="362"/>
                    <a:pt x="2592" y="362"/>
                  </a:cubicBezTo>
                  <a:cubicBezTo>
                    <a:pt x="2808" y="467"/>
                    <a:pt x="2592" y="573"/>
                    <a:pt x="2592" y="679"/>
                  </a:cubicBezTo>
                  <a:cubicBezTo>
                    <a:pt x="2592" y="785"/>
                    <a:pt x="2592" y="891"/>
                    <a:pt x="2592" y="997"/>
                  </a:cubicBezTo>
                  <a:cubicBezTo>
                    <a:pt x="2808" y="1103"/>
                    <a:pt x="3240" y="997"/>
                    <a:pt x="3456" y="997"/>
                  </a:cubicBezTo>
                  <a:cubicBezTo>
                    <a:pt x="3456" y="1103"/>
                    <a:pt x="3888" y="997"/>
                    <a:pt x="4104" y="1103"/>
                  </a:cubicBezTo>
                  <a:cubicBezTo>
                    <a:pt x="4104" y="1103"/>
                    <a:pt x="4536" y="1209"/>
                    <a:pt x="4536" y="1209"/>
                  </a:cubicBezTo>
                  <a:cubicBezTo>
                    <a:pt x="4752" y="1314"/>
                    <a:pt x="4752" y="1526"/>
                    <a:pt x="4968" y="1526"/>
                  </a:cubicBezTo>
                  <a:cubicBezTo>
                    <a:pt x="5184" y="1632"/>
                    <a:pt x="5616" y="1526"/>
                    <a:pt x="5832" y="1526"/>
                  </a:cubicBezTo>
                  <a:cubicBezTo>
                    <a:pt x="6048" y="1526"/>
                    <a:pt x="6264" y="1738"/>
                    <a:pt x="6480" y="1738"/>
                  </a:cubicBezTo>
                  <a:cubicBezTo>
                    <a:pt x="6696" y="1738"/>
                    <a:pt x="7344" y="1844"/>
                    <a:pt x="7560" y="1738"/>
                  </a:cubicBezTo>
                  <a:cubicBezTo>
                    <a:pt x="7776" y="1738"/>
                    <a:pt x="7992" y="1632"/>
                    <a:pt x="7992" y="1632"/>
                  </a:cubicBezTo>
                  <a:cubicBezTo>
                    <a:pt x="8208" y="1526"/>
                    <a:pt x="8640" y="1526"/>
                    <a:pt x="8856" y="1632"/>
                  </a:cubicBezTo>
                  <a:cubicBezTo>
                    <a:pt x="9072" y="1632"/>
                    <a:pt x="9288" y="1738"/>
                    <a:pt x="9504" y="1738"/>
                  </a:cubicBezTo>
                  <a:cubicBezTo>
                    <a:pt x="9936" y="1738"/>
                    <a:pt x="10368" y="1738"/>
                    <a:pt x="10584" y="1738"/>
                  </a:cubicBezTo>
                  <a:cubicBezTo>
                    <a:pt x="10800" y="1632"/>
                    <a:pt x="11016" y="1526"/>
                    <a:pt x="11016" y="1420"/>
                  </a:cubicBezTo>
                  <a:cubicBezTo>
                    <a:pt x="11016" y="1314"/>
                    <a:pt x="10800" y="1103"/>
                    <a:pt x="10800" y="997"/>
                  </a:cubicBezTo>
                  <a:cubicBezTo>
                    <a:pt x="11016" y="891"/>
                    <a:pt x="11016" y="785"/>
                    <a:pt x="11232" y="679"/>
                  </a:cubicBezTo>
                  <a:cubicBezTo>
                    <a:pt x="11232" y="679"/>
                    <a:pt x="11448" y="573"/>
                    <a:pt x="11664" y="573"/>
                  </a:cubicBezTo>
                  <a:cubicBezTo>
                    <a:pt x="11664" y="467"/>
                    <a:pt x="11880" y="150"/>
                    <a:pt x="11880" y="150"/>
                  </a:cubicBezTo>
                  <a:cubicBezTo>
                    <a:pt x="12096" y="150"/>
                    <a:pt x="12096" y="150"/>
                    <a:pt x="12096" y="150"/>
                  </a:cubicBezTo>
                  <a:cubicBezTo>
                    <a:pt x="12312" y="150"/>
                    <a:pt x="12960" y="256"/>
                    <a:pt x="13176" y="256"/>
                  </a:cubicBezTo>
                  <a:cubicBezTo>
                    <a:pt x="13392" y="256"/>
                    <a:pt x="13608" y="44"/>
                    <a:pt x="13824" y="44"/>
                  </a:cubicBezTo>
                  <a:cubicBezTo>
                    <a:pt x="13824" y="44"/>
                    <a:pt x="14040" y="150"/>
                    <a:pt x="14256" y="150"/>
                  </a:cubicBezTo>
                  <a:cubicBezTo>
                    <a:pt x="14472" y="150"/>
                    <a:pt x="14688" y="256"/>
                    <a:pt x="14688" y="256"/>
                  </a:cubicBezTo>
                  <a:cubicBezTo>
                    <a:pt x="15120" y="256"/>
                    <a:pt x="15552" y="44"/>
                    <a:pt x="15984" y="44"/>
                  </a:cubicBezTo>
                  <a:cubicBezTo>
                    <a:pt x="16416" y="-62"/>
                    <a:pt x="17064" y="44"/>
                    <a:pt x="17496" y="150"/>
                  </a:cubicBezTo>
                  <a:cubicBezTo>
                    <a:pt x="17496" y="150"/>
                    <a:pt x="17712" y="256"/>
                    <a:pt x="17928" y="362"/>
                  </a:cubicBezTo>
                  <a:cubicBezTo>
                    <a:pt x="18144" y="362"/>
                    <a:pt x="18576" y="573"/>
                    <a:pt x="19008" y="573"/>
                  </a:cubicBezTo>
                  <a:cubicBezTo>
                    <a:pt x="19224" y="679"/>
                    <a:pt x="19872" y="679"/>
                    <a:pt x="20088" y="785"/>
                  </a:cubicBezTo>
                  <a:cubicBezTo>
                    <a:pt x="20304" y="785"/>
                    <a:pt x="20736" y="679"/>
                    <a:pt x="20952" y="679"/>
                  </a:cubicBezTo>
                  <a:cubicBezTo>
                    <a:pt x="20952" y="679"/>
                    <a:pt x="21384" y="679"/>
                    <a:pt x="21384" y="67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5A26E8CD-D8A3-4A9D-A9F2-65E056E63B85}"/>
                </a:ext>
              </a:extLst>
            </p:cNvPr>
            <p:cNvSpPr/>
            <p:nvPr/>
          </p:nvSpPr>
          <p:spPr>
            <a:xfrm>
              <a:off x="2410155" y="4870261"/>
              <a:ext cx="2209024" cy="1978076"/>
            </a:xfrm>
            <a:custGeom>
              <a:avLst/>
              <a:gdLst/>
              <a:ahLst/>
              <a:cxnLst>
                <a:cxn ang="0">
                  <a:pos x="wd2" y="hd2"/>
                </a:cxn>
                <a:cxn ang="5400000">
                  <a:pos x="wd2" y="hd2"/>
                </a:cxn>
                <a:cxn ang="10800000">
                  <a:pos x="wd2" y="hd2"/>
                </a:cxn>
                <a:cxn ang="16200000">
                  <a:pos x="wd2" y="hd2"/>
                </a:cxn>
              </a:cxnLst>
              <a:rect l="0" t="0" r="r" b="b"/>
              <a:pathLst>
                <a:path w="21563" h="21600" extrusionOk="0">
                  <a:moveTo>
                    <a:pt x="10450" y="214"/>
                  </a:moveTo>
                  <a:cubicBezTo>
                    <a:pt x="10450" y="214"/>
                    <a:pt x="10450" y="143"/>
                    <a:pt x="10513" y="143"/>
                  </a:cubicBezTo>
                  <a:cubicBezTo>
                    <a:pt x="10577" y="143"/>
                    <a:pt x="10641" y="0"/>
                    <a:pt x="10768" y="0"/>
                  </a:cubicBezTo>
                  <a:cubicBezTo>
                    <a:pt x="10832" y="0"/>
                    <a:pt x="10896" y="143"/>
                    <a:pt x="10959" y="143"/>
                  </a:cubicBezTo>
                  <a:cubicBezTo>
                    <a:pt x="11023" y="143"/>
                    <a:pt x="11150" y="71"/>
                    <a:pt x="11214" y="71"/>
                  </a:cubicBezTo>
                  <a:cubicBezTo>
                    <a:pt x="11278" y="71"/>
                    <a:pt x="11405" y="71"/>
                    <a:pt x="11533" y="143"/>
                  </a:cubicBezTo>
                  <a:cubicBezTo>
                    <a:pt x="11533" y="214"/>
                    <a:pt x="11469" y="356"/>
                    <a:pt x="11533" y="428"/>
                  </a:cubicBezTo>
                  <a:cubicBezTo>
                    <a:pt x="11533" y="499"/>
                    <a:pt x="11724" y="499"/>
                    <a:pt x="11788" y="570"/>
                  </a:cubicBezTo>
                  <a:cubicBezTo>
                    <a:pt x="11851" y="642"/>
                    <a:pt x="11915" y="784"/>
                    <a:pt x="11979" y="927"/>
                  </a:cubicBezTo>
                  <a:cubicBezTo>
                    <a:pt x="12042" y="927"/>
                    <a:pt x="12170" y="927"/>
                    <a:pt x="12234" y="998"/>
                  </a:cubicBezTo>
                  <a:cubicBezTo>
                    <a:pt x="12297" y="998"/>
                    <a:pt x="12425" y="1069"/>
                    <a:pt x="12488" y="1069"/>
                  </a:cubicBezTo>
                  <a:cubicBezTo>
                    <a:pt x="12552" y="1069"/>
                    <a:pt x="12680" y="927"/>
                    <a:pt x="12743" y="784"/>
                  </a:cubicBezTo>
                  <a:cubicBezTo>
                    <a:pt x="12743" y="784"/>
                    <a:pt x="12743" y="713"/>
                    <a:pt x="12807" y="713"/>
                  </a:cubicBezTo>
                  <a:cubicBezTo>
                    <a:pt x="12807" y="642"/>
                    <a:pt x="12935" y="713"/>
                    <a:pt x="12998" y="713"/>
                  </a:cubicBezTo>
                  <a:cubicBezTo>
                    <a:pt x="13062" y="713"/>
                    <a:pt x="13126" y="784"/>
                    <a:pt x="13189" y="784"/>
                  </a:cubicBezTo>
                  <a:cubicBezTo>
                    <a:pt x="13253" y="784"/>
                    <a:pt x="13317" y="784"/>
                    <a:pt x="13381" y="713"/>
                  </a:cubicBezTo>
                  <a:cubicBezTo>
                    <a:pt x="13381" y="713"/>
                    <a:pt x="13444" y="570"/>
                    <a:pt x="13508" y="570"/>
                  </a:cubicBezTo>
                  <a:cubicBezTo>
                    <a:pt x="13572" y="570"/>
                    <a:pt x="13699" y="570"/>
                    <a:pt x="13763" y="570"/>
                  </a:cubicBezTo>
                  <a:cubicBezTo>
                    <a:pt x="13763" y="570"/>
                    <a:pt x="13827" y="570"/>
                    <a:pt x="13890" y="642"/>
                  </a:cubicBezTo>
                  <a:cubicBezTo>
                    <a:pt x="13890" y="642"/>
                    <a:pt x="13890" y="713"/>
                    <a:pt x="13890" y="784"/>
                  </a:cubicBezTo>
                  <a:cubicBezTo>
                    <a:pt x="13890" y="927"/>
                    <a:pt x="13890" y="1141"/>
                    <a:pt x="13890" y="1212"/>
                  </a:cubicBezTo>
                  <a:cubicBezTo>
                    <a:pt x="13890" y="1212"/>
                    <a:pt x="13827" y="1283"/>
                    <a:pt x="13763" y="1283"/>
                  </a:cubicBezTo>
                  <a:cubicBezTo>
                    <a:pt x="13763" y="1354"/>
                    <a:pt x="13763" y="1426"/>
                    <a:pt x="13763" y="1497"/>
                  </a:cubicBezTo>
                  <a:cubicBezTo>
                    <a:pt x="13827" y="1568"/>
                    <a:pt x="13890" y="1711"/>
                    <a:pt x="13954" y="1782"/>
                  </a:cubicBezTo>
                  <a:cubicBezTo>
                    <a:pt x="14018" y="1853"/>
                    <a:pt x="14209" y="1925"/>
                    <a:pt x="14273" y="1996"/>
                  </a:cubicBezTo>
                  <a:cubicBezTo>
                    <a:pt x="14273" y="2139"/>
                    <a:pt x="14273" y="2281"/>
                    <a:pt x="14273" y="2424"/>
                  </a:cubicBezTo>
                  <a:cubicBezTo>
                    <a:pt x="14209" y="2424"/>
                    <a:pt x="14145" y="2495"/>
                    <a:pt x="14145" y="2566"/>
                  </a:cubicBezTo>
                  <a:cubicBezTo>
                    <a:pt x="14081" y="2638"/>
                    <a:pt x="14081" y="2780"/>
                    <a:pt x="14145" y="2851"/>
                  </a:cubicBezTo>
                  <a:cubicBezTo>
                    <a:pt x="14145" y="2923"/>
                    <a:pt x="14273" y="3208"/>
                    <a:pt x="14273" y="3350"/>
                  </a:cubicBezTo>
                  <a:cubicBezTo>
                    <a:pt x="14273" y="3350"/>
                    <a:pt x="14273" y="3493"/>
                    <a:pt x="14273" y="3564"/>
                  </a:cubicBezTo>
                  <a:cubicBezTo>
                    <a:pt x="14273" y="3636"/>
                    <a:pt x="14400" y="3707"/>
                    <a:pt x="14464" y="3707"/>
                  </a:cubicBezTo>
                  <a:cubicBezTo>
                    <a:pt x="14527" y="3707"/>
                    <a:pt x="14591" y="3636"/>
                    <a:pt x="14655" y="3636"/>
                  </a:cubicBezTo>
                  <a:cubicBezTo>
                    <a:pt x="14719" y="3564"/>
                    <a:pt x="14719" y="3422"/>
                    <a:pt x="14782" y="3422"/>
                  </a:cubicBezTo>
                  <a:cubicBezTo>
                    <a:pt x="14846" y="3350"/>
                    <a:pt x="14973" y="3350"/>
                    <a:pt x="15037" y="3350"/>
                  </a:cubicBezTo>
                  <a:cubicBezTo>
                    <a:pt x="15101" y="3350"/>
                    <a:pt x="15165" y="3493"/>
                    <a:pt x="15228" y="3493"/>
                  </a:cubicBezTo>
                  <a:cubicBezTo>
                    <a:pt x="15292" y="3493"/>
                    <a:pt x="15419" y="3422"/>
                    <a:pt x="15483" y="3422"/>
                  </a:cubicBezTo>
                  <a:cubicBezTo>
                    <a:pt x="15547" y="3422"/>
                    <a:pt x="15674" y="3422"/>
                    <a:pt x="15738" y="3422"/>
                  </a:cubicBezTo>
                  <a:cubicBezTo>
                    <a:pt x="15802" y="3422"/>
                    <a:pt x="15993" y="3350"/>
                    <a:pt x="16057" y="3279"/>
                  </a:cubicBezTo>
                  <a:cubicBezTo>
                    <a:pt x="16120" y="3208"/>
                    <a:pt x="16184" y="2994"/>
                    <a:pt x="16248" y="2923"/>
                  </a:cubicBezTo>
                  <a:cubicBezTo>
                    <a:pt x="16312" y="2851"/>
                    <a:pt x="16439" y="2780"/>
                    <a:pt x="16503" y="2709"/>
                  </a:cubicBezTo>
                  <a:cubicBezTo>
                    <a:pt x="16566" y="2566"/>
                    <a:pt x="16566" y="2281"/>
                    <a:pt x="16566" y="2139"/>
                  </a:cubicBezTo>
                  <a:cubicBezTo>
                    <a:pt x="16630" y="2067"/>
                    <a:pt x="16630" y="1853"/>
                    <a:pt x="16694" y="1782"/>
                  </a:cubicBezTo>
                  <a:cubicBezTo>
                    <a:pt x="16758" y="1711"/>
                    <a:pt x="16885" y="1497"/>
                    <a:pt x="17012" y="1354"/>
                  </a:cubicBezTo>
                  <a:cubicBezTo>
                    <a:pt x="17076" y="1283"/>
                    <a:pt x="17204" y="1069"/>
                    <a:pt x="17331" y="1069"/>
                  </a:cubicBezTo>
                  <a:cubicBezTo>
                    <a:pt x="17458" y="998"/>
                    <a:pt x="17586" y="1069"/>
                    <a:pt x="17650" y="1069"/>
                  </a:cubicBezTo>
                  <a:cubicBezTo>
                    <a:pt x="17713" y="1141"/>
                    <a:pt x="17650" y="1212"/>
                    <a:pt x="17650" y="1212"/>
                  </a:cubicBezTo>
                  <a:cubicBezTo>
                    <a:pt x="17713" y="1354"/>
                    <a:pt x="17968" y="1354"/>
                    <a:pt x="18032" y="1497"/>
                  </a:cubicBezTo>
                  <a:cubicBezTo>
                    <a:pt x="18096" y="1568"/>
                    <a:pt x="18159" y="1782"/>
                    <a:pt x="18159" y="1853"/>
                  </a:cubicBezTo>
                  <a:cubicBezTo>
                    <a:pt x="18159" y="1996"/>
                    <a:pt x="18159" y="2210"/>
                    <a:pt x="18159" y="2210"/>
                  </a:cubicBezTo>
                  <a:cubicBezTo>
                    <a:pt x="18223" y="2281"/>
                    <a:pt x="18350" y="2210"/>
                    <a:pt x="18414" y="2210"/>
                  </a:cubicBezTo>
                  <a:cubicBezTo>
                    <a:pt x="18478" y="2281"/>
                    <a:pt x="18542" y="2352"/>
                    <a:pt x="18542" y="2424"/>
                  </a:cubicBezTo>
                  <a:cubicBezTo>
                    <a:pt x="18542" y="2495"/>
                    <a:pt x="18542" y="2638"/>
                    <a:pt x="18542" y="2638"/>
                  </a:cubicBezTo>
                  <a:cubicBezTo>
                    <a:pt x="18542" y="2780"/>
                    <a:pt x="18478" y="2923"/>
                    <a:pt x="18542" y="2994"/>
                  </a:cubicBezTo>
                  <a:cubicBezTo>
                    <a:pt x="18542" y="3065"/>
                    <a:pt x="18605" y="3137"/>
                    <a:pt x="18605" y="3208"/>
                  </a:cubicBezTo>
                  <a:cubicBezTo>
                    <a:pt x="18669" y="3279"/>
                    <a:pt x="18733" y="3350"/>
                    <a:pt x="18733" y="3422"/>
                  </a:cubicBezTo>
                  <a:cubicBezTo>
                    <a:pt x="18796" y="3422"/>
                    <a:pt x="18796" y="3493"/>
                    <a:pt x="18860" y="3493"/>
                  </a:cubicBezTo>
                  <a:cubicBezTo>
                    <a:pt x="18924" y="3564"/>
                    <a:pt x="18988" y="3564"/>
                    <a:pt x="18988" y="3636"/>
                  </a:cubicBezTo>
                  <a:cubicBezTo>
                    <a:pt x="19051" y="3707"/>
                    <a:pt x="19115" y="3850"/>
                    <a:pt x="19115" y="3921"/>
                  </a:cubicBezTo>
                  <a:cubicBezTo>
                    <a:pt x="19179" y="3992"/>
                    <a:pt x="19306" y="4063"/>
                    <a:pt x="19306" y="4206"/>
                  </a:cubicBezTo>
                  <a:cubicBezTo>
                    <a:pt x="19434" y="4277"/>
                    <a:pt x="19434" y="4420"/>
                    <a:pt x="19434" y="4491"/>
                  </a:cubicBezTo>
                  <a:cubicBezTo>
                    <a:pt x="19434" y="4562"/>
                    <a:pt x="19370" y="4705"/>
                    <a:pt x="19370" y="4705"/>
                  </a:cubicBezTo>
                  <a:cubicBezTo>
                    <a:pt x="19370" y="4848"/>
                    <a:pt x="19497" y="4990"/>
                    <a:pt x="19497" y="5061"/>
                  </a:cubicBezTo>
                  <a:cubicBezTo>
                    <a:pt x="19561" y="5133"/>
                    <a:pt x="19752" y="5204"/>
                    <a:pt x="19816" y="5275"/>
                  </a:cubicBezTo>
                  <a:cubicBezTo>
                    <a:pt x="19880" y="5347"/>
                    <a:pt x="19816" y="5560"/>
                    <a:pt x="19816" y="5632"/>
                  </a:cubicBezTo>
                  <a:cubicBezTo>
                    <a:pt x="19816" y="5703"/>
                    <a:pt x="19688" y="5774"/>
                    <a:pt x="19688" y="5846"/>
                  </a:cubicBezTo>
                  <a:cubicBezTo>
                    <a:pt x="19688" y="5917"/>
                    <a:pt x="19752" y="6059"/>
                    <a:pt x="19752" y="6131"/>
                  </a:cubicBezTo>
                  <a:cubicBezTo>
                    <a:pt x="19752" y="6202"/>
                    <a:pt x="19625" y="6416"/>
                    <a:pt x="19561" y="6487"/>
                  </a:cubicBezTo>
                  <a:cubicBezTo>
                    <a:pt x="19561" y="6558"/>
                    <a:pt x="19625" y="6701"/>
                    <a:pt x="19625" y="6772"/>
                  </a:cubicBezTo>
                  <a:cubicBezTo>
                    <a:pt x="19688" y="6844"/>
                    <a:pt x="19752" y="6986"/>
                    <a:pt x="19816" y="7057"/>
                  </a:cubicBezTo>
                  <a:cubicBezTo>
                    <a:pt x="19880" y="7057"/>
                    <a:pt x="20071" y="6986"/>
                    <a:pt x="20135" y="7057"/>
                  </a:cubicBezTo>
                  <a:cubicBezTo>
                    <a:pt x="20198" y="7057"/>
                    <a:pt x="20326" y="7200"/>
                    <a:pt x="20326" y="7271"/>
                  </a:cubicBezTo>
                  <a:cubicBezTo>
                    <a:pt x="20326" y="7343"/>
                    <a:pt x="20262" y="7414"/>
                    <a:pt x="20262" y="7556"/>
                  </a:cubicBezTo>
                  <a:cubicBezTo>
                    <a:pt x="20326" y="7556"/>
                    <a:pt x="20517" y="7628"/>
                    <a:pt x="20581" y="7628"/>
                  </a:cubicBezTo>
                  <a:cubicBezTo>
                    <a:pt x="20581" y="7628"/>
                    <a:pt x="20708" y="7485"/>
                    <a:pt x="20772" y="7485"/>
                  </a:cubicBezTo>
                  <a:cubicBezTo>
                    <a:pt x="20772" y="7485"/>
                    <a:pt x="20899" y="7556"/>
                    <a:pt x="20963" y="7556"/>
                  </a:cubicBezTo>
                  <a:cubicBezTo>
                    <a:pt x="20963" y="7628"/>
                    <a:pt x="20963" y="7699"/>
                    <a:pt x="20963" y="7770"/>
                  </a:cubicBezTo>
                  <a:cubicBezTo>
                    <a:pt x="20899" y="7770"/>
                    <a:pt x="20835" y="7770"/>
                    <a:pt x="20772" y="7842"/>
                  </a:cubicBezTo>
                  <a:cubicBezTo>
                    <a:pt x="20772" y="7842"/>
                    <a:pt x="20835" y="7984"/>
                    <a:pt x="20772" y="8055"/>
                  </a:cubicBezTo>
                  <a:cubicBezTo>
                    <a:pt x="20772" y="8055"/>
                    <a:pt x="20644" y="8127"/>
                    <a:pt x="20644" y="8198"/>
                  </a:cubicBezTo>
                  <a:cubicBezTo>
                    <a:pt x="20581" y="8269"/>
                    <a:pt x="20708" y="8554"/>
                    <a:pt x="20835" y="8626"/>
                  </a:cubicBezTo>
                  <a:cubicBezTo>
                    <a:pt x="20899" y="8626"/>
                    <a:pt x="21027" y="8626"/>
                    <a:pt x="21090" y="8626"/>
                  </a:cubicBezTo>
                  <a:cubicBezTo>
                    <a:pt x="21154" y="8626"/>
                    <a:pt x="21218" y="8697"/>
                    <a:pt x="21281" y="8768"/>
                  </a:cubicBezTo>
                  <a:cubicBezTo>
                    <a:pt x="21409" y="8768"/>
                    <a:pt x="21536" y="8911"/>
                    <a:pt x="21536" y="8982"/>
                  </a:cubicBezTo>
                  <a:cubicBezTo>
                    <a:pt x="21600" y="9053"/>
                    <a:pt x="21536" y="9267"/>
                    <a:pt x="21473" y="9267"/>
                  </a:cubicBezTo>
                  <a:cubicBezTo>
                    <a:pt x="21409" y="9339"/>
                    <a:pt x="21154" y="9339"/>
                    <a:pt x="21090" y="9410"/>
                  </a:cubicBezTo>
                  <a:cubicBezTo>
                    <a:pt x="21090" y="9481"/>
                    <a:pt x="21090" y="9552"/>
                    <a:pt x="21090" y="9552"/>
                  </a:cubicBezTo>
                  <a:cubicBezTo>
                    <a:pt x="21027" y="9624"/>
                    <a:pt x="21027" y="9766"/>
                    <a:pt x="20963" y="9838"/>
                  </a:cubicBezTo>
                  <a:cubicBezTo>
                    <a:pt x="20963" y="9909"/>
                    <a:pt x="20899" y="9980"/>
                    <a:pt x="20835" y="9980"/>
                  </a:cubicBezTo>
                  <a:cubicBezTo>
                    <a:pt x="20772" y="10051"/>
                    <a:pt x="20581" y="9980"/>
                    <a:pt x="20453" y="10051"/>
                  </a:cubicBezTo>
                  <a:cubicBezTo>
                    <a:pt x="20453" y="10051"/>
                    <a:pt x="20389" y="10051"/>
                    <a:pt x="20326" y="10123"/>
                  </a:cubicBezTo>
                  <a:cubicBezTo>
                    <a:pt x="20326" y="10194"/>
                    <a:pt x="20453" y="10408"/>
                    <a:pt x="20326" y="10479"/>
                  </a:cubicBezTo>
                  <a:cubicBezTo>
                    <a:pt x="20326" y="10550"/>
                    <a:pt x="20262" y="10622"/>
                    <a:pt x="20198" y="10622"/>
                  </a:cubicBezTo>
                  <a:cubicBezTo>
                    <a:pt x="20135" y="10693"/>
                    <a:pt x="20007" y="10764"/>
                    <a:pt x="19943" y="10764"/>
                  </a:cubicBezTo>
                  <a:cubicBezTo>
                    <a:pt x="19816" y="10693"/>
                    <a:pt x="19688" y="10550"/>
                    <a:pt x="19561" y="10550"/>
                  </a:cubicBezTo>
                  <a:cubicBezTo>
                    <a:pt x="19497" y="10479"/>
                    <a:pt x="19370" y="10479"/>
                    <a:pt x="19306" y="10550"/>
                  </a:cubicBezTo>
                  <a:cubicBezTo>
                    <a:pt x="19242" y="10550"/>
                    <a:pt x="19306" y="10693"/>
                    <a:pt x="19242" y="10836"/>
                  </a:cubicBezTo>
                  <a:cubicBezTo>
                    <a:pt x="19242" y="10907"/>
                    <a:pt x="19179" y="10978"/>
                    <a:pt x="19179" y="10978"/>
                  </a:cubicBezTo>
                  <a:cubicBezTo>
                    <a:pt x="19179" y="11121"/>
                    <a:pt x="19306" y="11263"/>
                    <a:pt x="19306" y="11335"/>
                  </a:cubicBezTo>
                  <a:cubicBezTo>
                    <a:pt x="19306" y="11406"/>
                    <a:pt x="19306" y="11477"/>
                    <a:pt x="19306" y="11549"/>
                  </a:cubicBezTo>
                  <a:cubicBezTo>
                    <a:pt x="19306" y="11620"/>
                    <a:pt x="19306" y="11691"/>
                    <a:pt x="19242" y="11762"/>
                  </a:cubicBezTo>
                  <a:cubicBezTo>
                    <a:pt x="19179" y="11762"/>
                    <a:pt x="19051" y="11762"/>
                    <a:pt x="18988" y="11762"/>
                  </a:cubicBezTo>
                  <a:cubicBezTo>
                    <a:pt x="18924" y="11762"/>
                    <a:pt x="18796" y="11691"/>
                    <a:pt x="18733" y="11762"/>
                  </a:cubicBezTo>
                  <a:cubicBezTo>
                    <a:pt x="18605" y="11834"/>
                    <a:pt x="18542" y="12119"/>
                    <a:pt x="18414" y="12190"/>
                  </a:cubicBezTo>
                  <a:cubicBezTo>
                    <a:pt x="18350" y="12190"/>
                    <a:pt x="18223" y="12261"/>
                    <a:pt x="18159" y="12261"/>
                  </a:cubicBezTo>
                  <a:cubicBezTo>
                    <a:pt x="18096" y="12261"/>
                    <a:pt x="17968" y="12261"/>
                    <a:pt x="17904" y="12333"/>
                  </a:cubicBezTo>
                  <a:cubicBezTo>
                    <a:pt x="17841" y="12333"/>
                    <a:pt x="17777" y="12547"/>
                    <a:pt x="17713" y="12547"/>
                  </a:cubicBezTo>
                  <a:cubicBezTo>
                    <a:pt x="17650" y="12618"/>
                    <a:pt x="17458" y="12475"/>
                    <a:pt x="17331" y="12404"/>
                  </a:cubicBezTo>
                  <a:cubicBezTo>
                    <a:pt x="17331" y="12404"/>
                    <a:pt x="17331" y="12333"/>
                    <a:pt x="17267" y="12261"/>
                  </a:cubicBezTo>
                  <a:cubicBezTo>
                    <a:pt x="17204" y="12190"/>
                    <a:pt x="16885" y="12190"/>
                    <a:pt x="16758" y="12261"/>
                  </a:cubicBezTo>
                  <a:cubicBezTo>
                    <a:pt x="16758" y="12333"/>
                    <a:pt x="16758" y="12475"/>
                    <a:pt x="16758" y="12547"/>
                  </a:cubicBezTo>
                  <a:cubicBezTo>
                    <a:pt x="16758" y="12618"/>
                    <a:pt x="16821" y="12760"/>
                    <a:pt x="16821" y="12832"/>
                  </a:cubicBezTo>
                  <a:cubicBezTo>
                    <a:pt x="16821" y="12903"/>
                    <a:pt x="16821" y="13046"/>
                    <a:pt x="16821" y="13117"/>
                  </a:cubicBezTo>
                  <a:cubicBezTo>
                    <a:pt x="16821" y="13188"/>
                    <a:pt x="16885" y="13259"/>
                    <a:pt x="16949" y="13331"/>
                  </a:cubicBezTo>
                  <a:cubicBezTo>
                    <a:pt x="17012" y="13473"/>
                    <a:pt x="17140" y="13687"/>
                    <a:pt x="17076" y="13830"/>
                  </a:cubicBezTo>
                  <a:cubicBezTo>
                    <a:pt x="17076" y="13901"/>
                    <a:pt x="16885" y="13901"/>
                    <a:pt x="16885" y="13972"/>
                  </a:cubicBezTo>
                  <a:cubicBezTo>
                    <a:pt x="16821" y="13972"/>
                    <a:pt x="16758" y="14115"/>
                    <a:pt x="16694" y="14186"/>
                  </a:cubicBezTo>
                  <a:cubicBezTo>
                    <a:pt x="16630" y="14186"/>
                    <a:pt x="16630" y="14186"/>
                    <a:pt x="16566" y="14186"/>
                  </a:cubicBezTo>
                  <a:cubicBezTo>
                    <a:pt x="16503" y="14186"/>
                    <a:pt x="16375" y="14044"/>
                    <a:pt x="16312" y="14044"/>
                  </a:cubicBezTo>
                  <a:cubicBezTo>
                    <a:pt x="16184" y="13972"/>
                    <a:pt x="16057" y="13972"/>
                    <a:pt x="15929" y="14044"/>
                  </a:cubicBezTo>
                  <a:cubicBezTo>
                    <a:pt x="15865" y="14044"/>
                    <a:pt x="15611" y="14186"/>
                    <a:pt x="15547" y="14186"/>
                  </a:cubicBezTo>
                  <a:cubicBezTo>
                    <a:pt x="15356" y="14186"/>
                    <a:pt x="15101" y="14115"/>
                    <a:pt x="14973" y="14115"/>
                  </a:cubicBezTo>
                  <a:cubicBezTo>
                    <a:pt x="14910" y="14044"/>
                    <a:pt x="14846" y="13972"/>
                    <a:pt x="14782" y="13972"/>
                  </a:cubicBezTo>
                  <a:cubicBezTo>
                    <a:pt x="14719" y="13972"/>
                    <a:pt x="14655" y="14044"/>
                    <a:pt x="14655" y="14115"/>
                  </a:cubicBezTo>
                  <a:cubicBezTo>
                    <a:pt x="14655" y="14186"/>
                    <a:pt x="14719" y="14329"/>
                    <a:pt x="14719" y="14400"/>
                  </a:cubicBezTo>
                  <a:cubicBezTo>
                    <a:pt x="14719" y="14471"/>
                    <a:pt x="14719" y="14685"/>
                    <a:pt x="14591" y="14756"/>
                  </a:cubicBezTo>
                  <a:cubicBezTo>
                    <a:pt x="14591" y="14756"/>
                    <a:pt x="14527" y="14685"/>
                    <a:pt x="14464" y="14685"/>
                  </a:cubicBezTo>
                  <a:cubicBezTo>
                    <a:pt x="14464" y="14614"/>
                    <a:pt x="14527" y="14471"/>
                    <a:pt x="14464" y="14400"/>
                  </a:cubicBezTo>
                  <a:cubicBezTo>
                    <a:pt x="14400" y="14400"/>
                    <a:pt x="14336" y="14400"/>
                    <a:pt x="14336" y="14400"/>
                  </a:cubicBezTo>
                  <a:cubicBezTo>
                    <a:pt x="14273" y="14400"/>
                    <a:pt x="14145" y="14400"/>
                    <a:pt x="14081" y="14400"/>
                  </a:cubicBezTo>
                  <a:cubicBezTo>
                    <a:pt x="14081" y="14400"/>
                    <a:pt x="13954" y="14543"/>
                    <a:pt x="13890" y="14471"/>
                  </a:cubicBezTo>
                  <a:cubicBezTo>
                    <a:pt x="13827" y="14471"/>
                    <a:pt x="13763" y="14400"/>
                    <a:pt x="13763" y="14400"/>
                  </a:cubicBezTo>
                  <a:cubicBezTo>
                    <a:pt x="13699" y="14329"/>
                    <a:pt x="13572" y="14257"/>
                    <a:pt x="13508" y="14257"/>
                  </a:cubicBezTo>
                  <a:cubicBezTo>
                    <a:pt x="13381" y="14186"/>
                    <a:pt x="13126" y="14186"/>
                    <a:pt x="13062" y="14257"/>
                  </a:cubicBezTo>
                  <a:cubicBezTo>
                    <a:pt x="13062" y="14257"/>
                    <a:pt x="13062" y="14329"/>
                    <a:pt x="12998" y="14400"/>
                  </a:cubicBezTo>
                  <a:cubicBezTo>
                    <a:pt x="12998" y="14400"/>
                    <a:pt x="12871" y="14543"/>
                    <a:pt x="12807" y="14471"/>
                  </a:cubicBezTo>
                  <a:cubicBezTo>
                    <a:pt x="12743" y="14471"/>
                    <a:pt x="12743" y="14257"/>
                    <a:pt x="12680" y="14186"/>
                  </a:cubicBezTo>
                  <a:cubicBezTo>
                    <a:pt x="12616" y="14186"/>
                    <a:pt x="12488" y="14115"/>
                    <a:pt x="12425" y="14115"/>
                  </a:cubicBezTo>
                  <a:cubicBezTo>
                    <a:pt x="12361" y="14115"/>
                    <a:pt x="12297" y="14257"/>
                    <a:pt x="12297" y="14329"/>
                  </a:cubicBezTo>
                  <a:cubicBezTo>
                    <a:pt x="12234" y="14400"/>
                    <a:pt x="12297" y="14543"/>
                    <a:pt x="12297" y="14614"/>
                  </a:cubicBezTo>
                  <a:cubicBezTo>
                    <a:pt x="12234" y="14614"/>
                    <a:pt x="12170" y="14756"/>
                    <a:pt x="12170" y="14756"/>
                  </a:cubicBezTo>
                  <a:cubicBezTo>
                    <a:pt x="12106" y="14828"/>
                    <a:pt x="12042" y="14899"/>
                    <a:pt x="11979" y="14899"/>
                  </a:cubicBezTo>
                  <a:cubicBezTo>
                    <a:pt x="11915" y="14970"/>
                    <a:pt x="11724" y="15042"/>
                    <a:pt x="11724" y="15113"/>
                  </a:cubicBezTo>
                  <a:cubicBezTo>
                    <a:pt x="11660" y="15113"/>
                    <a:pt x="11724" y="15327"/>
                    <a:pt x="11724" y="15327"/>
                  </a:cubicBezTo>
                  <a:cubicBezTo>
                    <a:pt x="11724" y="15469"/>
                    <a:pt x="11596" y="15612"/>
                    <a:pt x="11596" y="15683"/>
                  </a:cubicBezTo>
                  <a:cubicBezTo>
                    <a:pt x="11596" y="15826"/>
                    <a:pt x="11660" y="15968"/>
                    <a:pt x="11660" y="16111"/>
                  </a:cubicBezTo>
                  <a:cubicBezTo>
                    <a:pt x="11660" y="16182"/>
                    <a:pt x="11724" y="16325"/>
                    <a:pt x="11788" y="16396"/>
                  </a:cubicBezTo>
                  <a:cubicBezTo>
                    <a:pt x="11851" y="16467"/>
                    <a:pt x="11915" y="16610"/>
                    <a:pt x="11979" y="16610"/>
                  </a:cubicBezTo>
                  <a:cubicBezTo>
                    <a:pt x="12106" y="16681"/>
                    <a:pt x="12297" y="16610"/>
                    <a:pt x="12361" y="16610"/>
                  </a:cubicBezTo>
                  <a:cubicBezTo>
                    <a:pt x="12425" y="16610"/>
                    <a:pt x="12488" y="16610"/>
                    <a:pt x="12552" y="16681"/>
                  </a:cubicBezTo>
                  <a:cubicBezTo>
                    <a:pt x="12552" y="16681"/>
                    <a:pt x="12552" y="16824"/>
                    <a:pt x="12616" y="16824"/>
                  </a:cubicBezTo>
                  <a:cubicBezTo>
                    <a:pt x="12680" y="16895"/>
                    <a:pt x="12807" y="16824"/>
                    <a:pt x="12871" y="16895"/>
                  </a:cubicBezTo>
                  <a:cubicBezTo>
                    <a:pt x="12935" y="16895"/>
                    <a:pt x="12935" y="17038"/>
                    <a:pt x="12935" y="17038"/>
                  </a:cubicBezTo>
                  <a:cubicBezTo>
                    <a:pt x="12935" y="17109"/>
                    <a:pt x="12935" y="17180"/>
                    <a:pt x="12935" y="17251"/>
                  </a:cubicBezTo>
                  <a:cubicBezTo>
                    <a:pt x="12935" y="17323"/>
                    <a:pt x="12998" y="17465"/>
                    <a:pt x="13062" y="17537"/>
                  </a:cubicBezTo>
                  <a:cubicBezTo>
                    <a:pt x="13062" y="17608"/>
                    <a:pt x="13062" y="17679"/>
                    <a:pt x="13126" y="17750"/>
                  </a:cubicBezTo>
                  <a:cubicBezTo>
                    <a:pt x="13126" y="17822"/>
                    <a:pt x="13189" y="17893"/>
                    <a:pt x="13189" y="17964"/>
                  </a:cubicBezTo>
                  <a:cubicBezTo>
                    <a:pt x="13189" y="17964"/>
                    <a:pt x="13189" y="18107"/>
                    <a:pt x="13189" y="18107"/>
                  </a:cubicBezTo>
                  <a:cubicBezTo>
                    <a:pt x="13189" y="18178"/>
                    <a:pt x="13189" y="18250"/>
                    <a:pt x="13126" y="18250"/>
                  </a:cubicBezTo>
                  <a:cubicBezTo>
                    <a:pt x="13126" y="18321"/>
                    <a:pt x="12998" y="18321"/>
                    <a:pt x="12998" y="18392"/>
                  </a:cubicBezTo>
                  <a:cubicBezTo>
                    <a:pt x="12998" y="18392"/>
                    <a:pt x="12935" y="18535"/>
                    <a:pt x="12998" y="18535"/>
                  </a:cubicBezTo>
                  <a:cubicBezTo>
                    <a:pt x="12998" y="18606"/>
                    <a:pt x="13126" y="18677"/>
                    <a:pt x="13126" y="18677"/>
                  </a:cubicBezTo>
                  <a:cubicBezTo>
                    <a:pt x="13189" y="18749"/>
                    <a:pt x="13189" y="18891"/>
                    <a:pt x="13189" y="18962"/>
                  </a:cubicBezTo>
                  <a:cubicBezTo>
                    <a:pt x="13189" y="18962"/>
                    <a:pt x="13189" y="19034"/>
                    <a:pt x="13126" y="19034"/>
                  </a:cubicBezTo>
                  <a:cubicBezTo>
                    <a:pt x="13126" y="19034"/>
                    <a:pt x="13062" y="19105"/>
                    <a:pt x="13062" y="19105"/>
                  </a:cubicBezTo>
                  <a:cubicBezTo>
                    <a:pt x="12998" y="19105"/>
                    <a:pt x="12935" y="19034"/>
                    <a:pt x="12871" y="19105"/>
                  </a:cubicBezTo>
                  <a:cubicBezTo>
                    <a:pt x="12807" y="19105"/>
                    <a:pt x="12871" y="19176"/>
                    <a:pt x="12807" y="19248"/>
                  </a:cubicBezTo>
                  <a:cubicBezTo>
                    <a:pt x="12807" y="19248"/>
                    <a:pt x="12743" y="19176"/>
                    <a:pt x="12680" y="19248"/>
                  </a:cubicBezTo>
                  <a:cubicBezTo>
                    <a:pt x="12680" y="19248"/>
                    <a:pt x="12616" y="19319"/>
                    <a:pt x="12616" y="19390"/>
                  </a:cubicBezTo>
                  <a:cubicBezTo>
                    <a:pt x="12616" y="19390"/>
                    <a:pt x="12743" y="19533"/>
                    <a:pt x="12743" y="19604"/>
                  </a:cubicBezTo>
                  <a:cubicBezTo>
                    <a:pt x="12743" y="19675"/>
                    <a:pt x="12743" y="19747"/>
                    <a:pt x="12743" y="19818"/>
                  </a:cubicBezTo>
                  <a:cubicBezTo>
                    <a:pt x="12743" y="19889"/>
                    <a:pt x="12743" y="19960"/>
                    <a:pt x="12743" y="20032"/>
                  </a:cubicBezTo>
                  <a:cubicBezTo>
                    <a:pt x="12807" y="20032"/>
                    <a:pt x="12871" y="20103"/>
                    <a:pt x="12935" y="20103"/>
                  </a:cubicBezTo>
                  <a:cubicBezTo>
                    <a:pt x="12998" y="20103"/>
                    <a:pt x="12998" y="20246"/>
                    <a:pt x="13062" y="20246"/>
                  </a:cubicBezTo>
                  <a:cubicBezTo>
                    <a:pt x="13126" y="20246"/>
                    <a:pt x="13189" y="20246"/>
                    <a:pt x="13253" y="20246"/>
                  </a:cubicBezTo>
                  <a:cubicBezTo>
                    <a:pt x="13253" y="20246"/>
                    <a:pt x="13317" y="20174"/>
                    <a:pt x="13317" y="20174"/>
                  </a:cubicBezTo>
                  <a:cubicBezTo>
                    <a:pt x="13381" y="20174"/>
                    <a:pt x="13508" y="20174"/>
                    <a:pt x="13572" y="20174"/>
                  </a:cubicBezTo>
                  <a:cubicBezTo>
                    <a:pt x="13635" y="20174"/>
                    <a:pt x="13699" y="20246"/>
                    <a:pt x="13763" y="20246"/>
                  </a:cubicBezTo>
                  <a:cubicBezTo>
                    <a:pt x="13763" y="20317"/>
                    <a:pt x="13827" y="20388"/>
                    <a:pt x="13827" y="20388"/>
                  </a:cubicBezTo>
                  <a:cubicBezTo>
                    <a:pt x="13890" y="20459"/>
                    <a:pt x="14018" y="20459"/>
                    <a:pt x="14018" y="20459"/>
                  </a:cubicBezTo>
                  <a:cubicBezTo>
                    <a:pt x="14081" y="20531"/>
                    <a:pt x="14145" y="20602"/>
                    <a:pt x="14145" y="20673"/>
                  </a:cubicBezTo>
                  <a:cubicBezTo>
                    <a:pt x="14145" y="20745"/>
                    <a:pt x="14018" y="20745"/>
                    <a:pt x="14018" y="20816"/>
                  </a:cubicBezTo>
                  <a:cubicBezTo>
                    <a:pt x="13954" y="20816"/>
                    <a:pt x="13890" y="20887"/>
                    <a:pt x="13827" y="20887"/>
                  </a:cubicBezTo>
                  <a:cubicBezTo>
                    <a:pt x="13763" y="20887"/>
                    <a:pt x="13699" y="20816"/>
                    <a:pt x="13635" y="20745"/>
                  </a:cubicBezTo>
                  <a:cubicBezTo>
                    <a:pt x="13572" y="20745"/>
                    <a:pt x="13381" y="20745"/>
                    <a:pt x="13317" y="20745"/>
                  </a:cubicBezTo>
                  <a:cubicBezTo>
                    <a:pt x="13317" y="20816"/>
                    <a:pt x="13253" y="20887"/>
                    <a:pt x="13253" y="20887"/>
                  </a:cubicBezTo>
                  <a:cubicBezTo>
                    <a:pt x="13189" y="20958"/>
                    <a:pt x="13062" y="21030"/>
                    <a:pt x="13062" y="21101"/>
                  </a:cubicBezTo>
                  <a:cubicBezTo>
                    <a:pt x="12998" y="21172"/>
                    <a:pt x="13062" y="21244"/>
                    <a:pt x="13062" y="21315"/>
                  </a:cubicBezTo>
                  <a:cubicBezTo>
                    <a:pt x="12998" y="21386"/>
                    <a:pt x="12998" y="21457"/>
                    <a:pt x="12998" y="21529"/>
                  </a:cubicBezTo>
                  <a:cubicBezTo>
                    <a:pt x="12935" y="21529"/>
                    <a:pt x="12871" y="21529"/>
                    <a:pt x="12871" y="21529"/>
                  </a:cubicBezTo>
                  <a:cubicBezTo>
                    <a:pt x="12807" y="21529"/>
                    <a:pt x="12743" y="21600"/>
                    <a:pt x="12743" y="21600"/>
                  </a:cubicBezTo>
                  <a:cubicBezTo>
                    <a:pt x="12680" y="21600"/>
                    <a:pt x="12552" y="21529"/>
                    <a:pt x="12552" y="21529"/>
                  </a:cubicBezTo>
                  <a:cubicBezTo>
                    <a:pt x="12425" y="21529"/>
                    <a:pt x="12361" y="21457"/>
                    <a:pt x="12297" y="21457"/>
                  </a:cubicBezTo>
                  <a:cubicBezTo>
                    <a:pt x="12234" y="21457"/>
                    <a:pt x="12106" y="21529"/>
                    <a:pt x="12042" y="21529"/>
                  </a:cubicBezTo>
                  <a:cubicBezTo>
                    <a:pt x="11979" y="21529"/>
                    <a:pt x="11915" y="21600"/>
                    <a:pt x="11851" y="21600"/>
                  </a:cubicBezTo>
                  <a:cubicBezTo>
                    <a:pt x="11851" y="21600"/>
                    <a:pt x="11788" y="21600"/>
                    <a:pt x="11788" y="21600"/>
                  </a:cubicBezTo>
                  <a:cubicBezTo>
                    <a:pt x="11788" y="21529"/>
                    <a:pt x="11788" y="21529"/>
                    <a:pt x="11788" y="21529"/>
                  </a:cubicBezTo>
                  <a:cubicBezTo>
                    <a:pt x="11788" y="21529"/>
                    <a:pt x="11788" y="21457"/>
                    <a:pt x="11724" y="21386"/>
                  </a:cubicBezTo>
                  <a:cubicBezTo>
                    <a:pt x="11724" y="21315"/>
                    <a:pt x="11724" y="21172"/>
                    <a:pt x="11660" y="21101"/>
                  </a:cubicBezTo>
                  <a:cubicBezTo>
                    <a:pt x="11596" y="21030"/>
                    <a:pt x="11405" y="20958"/>
                    <a:pt x="11342" y="21030"/>
                  </a:cubicBezTo>
                  <a:cubicBezTo>
                    <a:pt x="11278" y="21030"/>
                    <a:pt x="11278" y="21101"/>
                    <a:pt x="11278" y="21101"/>
                  </a:cubicBezTo>
                  <a:cubicBezTo>
                    <a:pt x="11150" y="21172"/>
                    <a:pt x="10896" y="21172"/>
                    <a:pt x="10832" y="21101"/>
                  </a:cubicBezTo>
                  <a:cubicBezTo>
                    <a:pt x="10768" y="21030"/>
                    <a:pt x="10768" y="20887"/>
                    <a:pt x="10768" y="20816"/>
                  </a:cubicBezTo>
                  <a:cubicBezTo>
                    <a:pt x="10704" y="20816"/>
                    <a:pt x="10641" y="20816"/>
                    <a:pt x="10577" y="20816"/>
                  </a:cubicBezTo>
                  <a:cubicBezTo>
                    <a:pt x="10513" y="20816"/>
                    <a:pt x="10322" y="20816"/>
                    <a:pt x="10258" y="20887"/>
                  </a:cubicBezTo>
                  <a:cubicBezTo>
                    <a:pt x="10195" y="20958"/>
                    <a:pt x="10195" y="21030"/>
                    <a:pt x="10195" y="21101"/>
                  </a:cubicBezTo>
                  <a:cubicBezTo>
                    <a:pt x="10131" y="21101"/>
                    <a:pt x="10067" y="21244"/>
                    <a:pt x="10067" y="21244"/>
                  </a:cubicBezTo>
                  <a:cubicBezTo>
                    <a:pt x="10004" y="21244"/>
                    <a:pt x="9940" y="21172"/>
                    <a:pt x="9940" y="21172"/>
                  </a:cubicBezTo>
                  <a:cubicBezTo>
                    <a:pt x="9940" y="21172"/>
                    <a:pt x="9876" y="20887"/>
                    <a:pt x="9812" y="20816"/>
                  </a:cubicBezTo>
                  <a:cubicBezTo>
                    <a:pt x="9812" y="20745"/>
                    <a:pt x="9685" y="20531"/>
                    <a:pt x="9621" y="20459"/>
                  </a:cubicBezTo>
                  <a:cubicBezTo>
                    <a:pt x="9558" y="20388"/>
                    <a:pt x="9366" y="20246"/>
                    <a:pt x="9303" y="20246"/>
                  </a:cubicBezTo>
                  <a:cubicBezTo>
                    <a:pt x="9239" y="20246"/>
                    <a:pt x="9175" y="20317"/>
                    <a:pt x="9112" y="20317"/>
                  </a:cubicBezTo>
                  <a:cubicBezTo>
                    <a:pt x="8984" y="20317"/>
                    <a:pt x="8920" y="20174"/>
                    <a:pt x="8793" y="20174"/>
                  </a:cubicBezTo>
                  <a:cubicBezTo>
                    <a:pt x="8729" y="20174"/>
                    <a:pt x="8665" y="20317"/>
                    <a:pt x="8602" y="20317"/>
                  </a:cubicBezTo>
                  <a:cubicBezTo>
                    <a:pt x="8538" y="20317"/>
                    <a:pt x="8411" y="20246"/>
                    <a:pt x="8347" y="20174"/>
                  </a:cubicBezTo>
                  <a:cubicBezTo>
                    <a:pt x="8283" y="20103"/>
                    <a:pt x="8219" y="19960"/>
                    <a:pt x="8156" y="19889"/>
                  </a:cubicBezTo>
                  <a:cubicBezTo>
                    <a:pt x="8092" y="19818"/>
                    <a:pt x="8028" y="19747"/>
                    <a:pt x="8028" y="19747"/>
                  </a:cubicBezTo>
                  <a:cubicBezTo>
                    <a:pt x="7965" y="19675"/>
                    <a:pt x="7837" y="19604"/>
                    <a:pt x="7773" y="19604"/>
                  </a:cubicBezTo>
                  <a:cubicBezTo>
                    <a:pt x="7710" y="19604"/>
                    <a:pt x="7519" y="19604"/>
                    <a:pt x="7455" y="19604"/>
                  </a:cubicBezTo>
                  <a:cubicBezTo>
                    <a:pt x="7327" y="19604"/>
                    <a:pt x="7136" y="19675"/>
                    <a:pt x="7009" y="19604"/>
                  </a:cubicBezTo>
                  <a:cubicBezTo>
                    <a:pt x="6945" y="19604"/>
                    <a:pt x="6754" y="19390"/>
                    <a:pt x="6690" y="19319"/>
                  </a:cubicBezTo>
                  <a:cubicBezTo>
                    <a:pt x="6627" y="19248"/>
                    <a:pt x="6435" y="19176"/>
                    <a:pt x="6372" y="19105"/>
                  </a:cubicBezTo>
                  <a:cubicBezTo>
                    <a:pt x="6308" y="19105"/>
                    <a:pt x="6181" y="19105"/>
                    <a:pt x="6117" y="19105"/>
                  </a:cubicBezTo>
                  <a:cubicBezTo>
                    <a:pt x="6117" y="19105"/>
                    <a:pt x="5989" y="19034"/>
                    <a:pt x="5926" y="19034"/>
                  </a:cubicBezTo>
                  <a:cubicBezTo>
                    <a:pt x="5862" y="18962"/>
                    <a:pt x="5671" y="18962"/>
                    <a:pt x="5607" y="19034"/>
                  </a:cubicBezTo>
                  <a:cubicBezTo>
                    <a:pt x="5543" y="19034"/>
                    <a:pt x="5416" y="19248"/>
                    <a:pt x="5416" y="19319"/>
                  </a:cubicBezTo>
                  <a:cubicBezTo>
                    <a:pt x="5416" y="19461"/>
                    <a:pt x="5543" y="19675"/>
                    <a:pt x="5543" y="19747"/>
                  </a:cubicBezTo>
                  <a:cubicBezTo>
                    <a:pt x="5607" y="19818"/>
                    <a:pt x="5543" y="20032"/>
                    <a:pt x="5543" y="20103"/>
                  </a:cubicBezTo>
                  <a:cubicBezTo>
                    <a:pt x="5543" y="20174"/>
                    <a:pt x="5543" y="20246"/>
                    <a:pt x="5543" y="20246"/>
                  </a:cubicBezTo>
                  <a:cubicBezTo>
                    <a:pt x="5543" y="20317"/>
                    <a:pt x="5543" y="20388"/>
                    <a:pt x="5416" y="20388"/>
                  </a:cubicBezTo>
                  <a:cubicBezTo>
                    <a:pt x="5288" y="20388"/>
                    <a:pt x="5225" y="20246"/>
                    <a:pt x="5161" y="20317"/>
                  </a:cubicBezTo>
                  <a:cubicBezTo>
                    <a:pt x="5097" y="20317"/>
                    <a:pt x="5034" y="20459"/>
                    <a:pt x="5034" y="20459"/>
                  </a:cubicBezTo>
                  <a:cubicBezTo>
                    <a:pt x="4970" y="20459"/>
                    <a:pt x="4906" y="20246"/>
                    <a:pt x="4842" y="20246"/>
                  </a:cubicBezTo>
                  <a:cubicBezTo>
                    <a:pt x="4842" y="20246"/>
                    <a:pt x="4779" y="20317"/>
                    <a:pt x="4715" y="20388"/>
                  </a:cubicBezTo>
                  <a:cubicBezTo>
                    <a:pt x="4715" y="20388"/>
                    <a:pt x="4524" y="20388"/>
                    <a:pt x="4460" y="20388"/>
                  </a:cubicBezTo>
                  <a:cubicBezTo>
                    <a:pt x="4460" y="20317"/>
                    <a:pt x="4396" y="20246"/>
                    <a:pt x="4333" y="20246"/>
                  </a:cubicBezTo>
                  <a:cubicBezTo>
                    <a:pt x="4333" y="20246"/>
                    <a:pt x="4205" y="20317"/>
                    <a:pt x="4142" y="20246"/>
                  </a:cubicBezTo>
                  <a:cubicBezTo>
                    <a:pt x="4142" y="20246"/>
                    <a:pt x="4142" y="20103"/>
                    <a:pt x="4078" y="20103"/>
                  </a:cubicBezTo>
                  <a:cubicBezTo>
                    <a:pt x="4014" y="20103"/>
                    <a:pt x="3950" y="20103"/>
                    <a:pt x="3887" y="20103"/>
                  </a:cubicBezTo>
                  <a:cubicBezTo>
                    <a:pt x="3887" y="20103"/>
                    <a:pt x="3823" y="20103"/>
                    <a:pt x="3759" y="20174"/>
                  </a:cubicBezTo>
                  <a:cubicBezTo>
                    <a:pt x="3696" y="20174"/>
                    <a:pt x="3696" y="20388"/>
                    <a:pt x="3632" y="20388"/>
                  </a:cubicBezTo>
                  <a:cubicBezTo>
                    <a:pt x="3632" y="20459"/>
                    <a:pt x="3441" y="20459"/>
                    <a:pt x="3377" y="20459"/>
                  </a:cubicBezTo>
                  <a:cubicBezTo>
                    <a:pt x="3377" y="20459"/>
                    <a:pt x="3313" y="20246"/>
                    <a:pt x="3250" y="20246"/>
                  </a:cubicBezTo>
                  <a:cubicBezTo>
                    <a:pt x="3250" y="20174"/>
                    <a:pt x="3250" y="20032"/>
                    <a:pt x="3186" y="20032"/>
                  </a:cubicBezTo>
                  <a:cubicBezTo>
                    <a:pt x="3122" y="19960"/>
                    <a:pt x="2931" y="20032"/>
                    <a:pt x="2804" y="20032"/>
                  </a:cubicBezTo>
                  <a:cubicBezTo>
                    <a:pt x="2740" y="20032"/>
                    <a:pt x="2549" y="20032"/>
                    <a:pt x="2421" y="20032"/>
                  </a:cubicBezTo>
                  <a:cubicBezTo>
                    <a:pt x="2421" y="20032"/>
                    <a:pt x="2294" y="20174"/>
                    <a:pt x="2230" y="20174"/>
                  </a:cubicBezTo>
                  <a:cubicBezTo>
                    <a:pt x="2166" y="20246"/>
                    <a:pt x="2039" y="20317"/>
                    <a:pt x="1975" y="20317"/>
                  </a:cubicBezTo>
                  <a:cubicBezTo>
                    <a:pt x="1848" y="20388"/>
                    <a:pt x="1657" y="20388"/>
                    <a:pt x="1529" y="20317"/>
                  </a:cubicBezTo>
                  <a:cubicBezTo>
                    <a:pt x="1465" y="20317"/>
                    <a:pt x="1402" y="20103"/>
                    <a:pt x="1338" y="20032"/>
                  </a:cubicBezTo>
                  <a:cubicBezTo>
                    <a:pt x="1274" y="20032"/>
                    <a:pt x="1147" y="19960"/>
                    <a:pt x="1147" y="19889"/>
                  </a:cubicBezTo>
                  <a:cubicBezTo>
                    <a:pt x="1083" y="19818"/>
                    <a:pt x="1083" y="19675"/>
                    <a:pt x="1083" y="19604"/>
                  </a:cubicBezTo>
                  <a:cubicBezTo>
                    <a:pt x="1019" y="19461"/>
                    <a:pt x="828" y="19390"/>
                    <a:pt x="765" y="19390"/>
                  </a:cubicBezTo>
                  <a:cubicBezTo>
                    <a:pt x="701" y="19319"/>
                    <a:pt x="573" y="19319"/>
                    <a:pt x="510" y="19248"/>
                  </a:cubicBezTo>
                  <a:cubicBezTo>
                    <a:pt x="446" y="19176"/>
                    <a:pt x="382" y="19034"/>
                    <a:pt x="382" y="18962"/>
                  </a:cubicBezTo>
                  <a:cubicBezTo>
                    <a:pt x="319" y="18962"/>
                    <a:pt x="191" y="18891"/>
                    <a:pt x="64" y="18891"/>
                  </a:cubicBezTo>
                  <a:cubicBezTo>
                    <a:pt x="64" y="18820"/>
                    <a:pt x="0" y="18749"/>
                    <a:pt x="0" y="18749"/>
                  </a:cubicBezTo>
                  <a:cubicBezTo>
                    <a:pt x="0" y="18606"/>
                    <a:pt x="0" y="18392"/>
                    <a:pt x="64" y="18321"/>
                  </a:cubicBezTo>
                  <a:cubicBezTo>
                    <a:pt x="64" y="18250"/>
                    <a:pt x="127" y="18250"/>
                    <a:pt x="127" y="18178"/>
                  </a:cubicBezTo>
                  <a:cubicBezTo>
                    <a:pt x="191" y="18107"/>
                    <a:pt x="64" y="17964"/>
                    <a:pt x="64" y="17893"/>
                  </a:cubicBezTo>
                  <a:cubicBezTo>
                    <a:pt x="127" y="17893"/>
                    <a:pt x="255" y="17822"/>
                    <a:pt x="255" y="17822"/>
                  </a:cubicBezTo>
                  <a:cubicBezTo>
                    <a:pt x="319" y="17750"/>
                    <a:pt x="255" y="17537"/>
                    <a:pt x="319" y="17465"/>
                  </a:cubicBezTo>
                  <a:cubicBezTo>
                    <a:pt x="382" y="17394"/>
                    <a:pt x="446" y="17323"/>
                    <a:pt x="510" y="17251"/>
                  </a:cubicBezTo>
                  <a:cubicBezTo>
                    <a:pt x="637" y="17251"/>
                    <a:pt x="765" y="17323"/>
                    <a:pt x="828" y="17251"/>
                  </a:cubicBezTo>
                  <a:cubicBezTo>
                    <a:pt x="892" y="17180"/>
                    <a:pt x="765" y="16966"/>
                    <a:pt x="765" y="16895"/>
                  </a:cubicBezTo>
                  <a:cubicBezTo>
                    <a:pt x="828" y="16752"/>
                    <a:pt x="956" y="16610"/>
                    <a:pt x="1019" y="16610"/>
                  </a:cubicBezTo>
                  <a:cubicBezTo>
                    <a:pt x="1083" y="16539"/>
                    <a:pt x="1147" y="16610"/>
                    <a:pt x="1211" y="16610"/>
                  </a:cubicBezTo>
                  <a:cubicBezTo>
                    <a:pt x="1274" y="16539"/>
                    <a:pt x="1274" y="16396"/>
                    <a:pt x="1338" y="16325"/>
                  </a:cubicBezTo>
                  <a:cubicBezTo>
                    <a:pt x="1338" y="16325"/>
                    <a:pt x="1402" y="16111"/>
                    <a:pt x="1465" y="16040"/>
                  </a:cubicBezTo>
                  <a:cubicBezTo>
                    <a:pt x="1465" y="16040"/>
                    <a:pt x="1593" y="15968"/>
                    <a:pt x="1657" y="15968"/>
                  </a:cubicBezTo>
                  <a:cubicBezTo>
                    <a:pt x="1657" y="15897"/>
                    <a:pt x="1657" y="15683"/>
                    <a:pt x="1720" y="15612"/>
                  </a:cubicBezTo>
                  <a:cubicBezTo>
                    <a:pt x="1720" y="15612"/>
                    <a:pt x="1720" y="15541"/>
                    <a:pt x="1720" y="15541"/>
                  </a:cubicBezTo>
                  <a:cubicBezTo>
                    <a:pt x="1784" y="15469"/>
                    <a:pt x="1720" y="15327"/>
                    <a:pt x="1720" y="15255"/>
                  </a:cubicBezTo>
                  <a:cubicBezTo>
                    <a:pt x="1720" y="15184"/>
                    <a:pt x="1784" y="15042"/>
                    <a:pt x="1784" y="14970"/>
                  </a:cubicBezTo>
                  <a:cubicBezTo>
                    <a:pt x="1784" y="14899"/>
                    <a:pt x="1784" y="14828"/>
                    <a:pt x="1848" y="14756"/>
                  </a:cubicBezTo>
                  <a:cubicBezTo>
                    <a:pt x="1848" y="14756"/>
                    <a:pt x="2039" y="14828"/>
                    <a:pt x="2103" y="14756"/>
                  </a:cubicBezTo>
                  <a:cubicBezTo>
                    <a:pt x="2166" y="14756"/>
                    <a:pt x="2166" y="14543"/>
                    <a:pt x="2166" y="14471"/>
                  </a:cubicBezTo>
                  <a:cubicBezTo>
                    <a:pt x="2103" y="14400"/>
                    <a:pt x="1975" y="14329"/>
                    <a:pt x="1912" y="14257"/>
                  </a:cubicBezTo>
                  <a:cubicBezTo>
                    <a:pt x="1912" y="14186"/>
                    <a:pt x="2039" y="13972"/>
                    <a:pt x="2039" y="13901"/>
                  </a:cubicBezTo>
                  <a:cubicBezTo>
                    <a:pt x="1975" y="13758"/>
                    <a:pt x="1912" y="13545"/>
                    <a:pt x="1848" y="13473"/>
                  </a:cubicBezTo>
                  <a:cubicBezTo>
                    <a:pt x="1848" y="13402"/>
                    <a:pt x="1720" y="13331"/>
                    <a:pt x="1720" y="13259"/>
                  </a:cubicBezTo>
                  <a:cubicBezTo>
                    <a:pt x="1657" y="13188"/>
                    <a:pt x="1784" y="13046"/>
                    <a:pt x="1720" y="12974"/>
                  </a:cubicBezTo>
                  <a:cubicBezTo>
                    <a:pt x="1720" y="12832"/>
                    <a:pt x="1465" y="12832"/>
                    <a:pt x="1402" y="12760"/>
                  </a:cubicBezTo>
                  <a:cubicBezTo>
                    <a:pt x="1338" y="12689"/>
                    <a:pt x="1338" y="12475"/>
                    <a:pt x="1274" y="12475"/>
                  </a:cubicBezTo>
                  <a:cubicBezTo>
                    <a:pt x="1211" y="12404"/>
                    <a:pt x="1019" y="12475"/>
                    <a:pt x="892" y="12475"/>
                  </a:cubicBezTo>
                  <a:cubicBezTo>
                    <a:pt x="828" y="12475"/>
                    <a:pt x="701" y="12404"/>
                    <a:pt x="637" y="12333"/>
                  </a:cubicBezTo>
                  <a:cubicBezTo>
                    <a:pt x="510" y="12261"/>
                    <a:pt x="446" y="12048"/>
                    <a:pt x="446" y="11905"/>
                  </a:cubicBezTo>
                  <a:cubicBezTo>
                    <a:pt x="446" y="11762"/>
                    <a:pt x="446" y="11549"/>
                    <a:pt x="510" y="11477"/>
                  </a:cubicBezTo>
                  <a:cubicBezTo>
                    <a:pt x="573" y="11477"/>
                    <a:pt x="765" y="11549"/>
                    <a:pt x="828" y="11549"/>
                  </a:cubicBezTo>
                  <a:cubicBezTo>
                    <a:pt x="892" y="11549"/>
                    <a:pt x="956" y="11477"/>
                    <a:pt x="956" y="11406"/>
                  </a:cubicBezTo>
                  <a:cubicBezTo>
                    <a:pt x="1019" y="11335"/>
                    <a:pt x="1019" y="11192"/>
                    <a:pt x="956" y="11121"/>
                  </a:cubicBezTo>
                  <a:cubicBezTo>
                    <a:pt x="956" y="11050"/>
                    <a:pt x="892" y="10978"/>
                    <a:pt x="828" y="10907"/>
                  </a:cubicBezTo>
                  <a:cubicBezTo>
                    <a:pt x="828" y="10836"/>
                    <a:pt x="828" y="10622"/>
                    <a:pt x="828" y="10550"/>
                  </a:cubicBezTo>
                  <a:cubicBezTo>
                    <a:pt x="892" y="10550"/>
                    <a:pt x="1019" y="10408"/>
                    <a:pt x="1019" y="10408"/>
                  </a:cubicBezTo>
                  <a:cubicBezTo>
                    <a:pt x="1019" y="10265"/>
                    <a:pt x="1019" y="10123"/>
                    <a:pt x="1019" y="10051"/>
                  </a:cubicBezTo>
                  <a:cubicBezTo>
                    <a:pt x="956" y="9980"/>
                    <a:pt x="828" y="9980"/>
                    <a:pt x="828" y="9909"/>
                  </a:cubicBezTo>
                  <a:cubicBezTo>
                    <a:pt x="765" y="9838"/>
                    <a:pt x="765" y="9695"/>
                    <a:pt x="828" y="9624"/>
                  </a:cubicBezTo>
                  <a:cubicBezTo>
                    <a:pt x="828" y="9552"/>
                    <a:pt x="1083" y="9410"/>
                    <a:pt x="1147" y="9410"/>
                  </a:cubicBezTo>
                  <a:cubicBezTo>
                    <a:pt x="1211" y="9410"/>
                    <a:pt x="1274" y="9410"/>
                    <a:pt x="1338" y="9410"/>
                  </a:cubicBezTo>
                  <a:cubicBezTo>
                    <a:pt x="1402" y="9481"/>
                    <a:pt x="1465" y="9624"/>
                    <a:pt x="1529" y="9624"/>
                  </a:cubicBezTo>
                  <a:cubicBezTo>
                    <a:pt x="1720" y="9552"/>
                    <a:pt x="1720" y="9267"/>
                    <a:pt x="1784" y="9196"/>
                  </a:cubicBezTo>
                  <a:cubicBezTo>
                    <a:pt x="1784" y="9196"/>
                    <a:pt x="1848" y="9125"/>
                    <a:pt x="1848" y="9125"/>
                  </a:cubicBezTo>
                  <a:cubicBezTo>
                    <a:pt x="1912" y="9125"/>
                    <a:pt x="2039" y="9125"/>
                    <a:pt x="2039" y="9125"/>
                  </a:cubicBezTo>
                  <a:cubicBezTo>
                    <a:pt x="2103" y="9196"/>
                    <a:pt x="2166" y="9267"/>
                    <a:pt x="2166" y="9339"/>
                  </a:cubicBezTo>
                  <a:cubicBezTo>
                    <a:pt x="2166" y="9410"/>
                    <a:pt x="2039" y="9552"/>
                    <a:pt x="2039" y="9695"/>
                  </a:cubicBezTo>
                  <a:cubicBezTo>
                    <a:pt x="2103" y="9766"/>
                    <a:pt x="2294" y="9766"/>
                    <a:pt x="2358" y="9766"/>
                  </a:cubicBezTo>
                  <a:cubicBezTo>
                    <a:pt x="2421" y="9766"/>
                    <a:pt x="2485" y="9695"/>
                    <a:pt x="2549" y="9624"/>
                  </a:cubicBezTo>
                  <a:cubicBezTo>
                    <a:pt x="2549" y="9552"/>
                    <a:pt x="2676" y="9339"/>
                    <a:pt x="2612" y="9267"/>
                  </a:cubicBezTo>
                  <a:cubicBezTo>
                    <a:pt x="2612" y="9196"/>
                    <a:pt x="2485" y="9125"/>
                    <a:pt x="2485" y="9053"/>
                  </a:cubicBezTo>
                  <a:cubicBezTo>
                    <a:pt x="2485" y="8982"/>
                    <a:pt x="2549" y="8911"/>
                    <a:pt x="2612" y="8911"/>
                  </a:cubicBezTo>
                  <a:cubicBezTo>
                    <a:pt x="2676" y="8911"/>
                    <a:pt x="2804" y="9125"/>
                    <a:pt x="2867" y="9125"/>
                  </a:cubicBezTo>
                  <a:cubicBezTo>
                    <a:pt x="2867" y="9125"/>
                    <a:pt x="2931" y="9125"/>
                    <a:pt x="2995" y="9125"/>
                  </a:cubicBezTo>
                  <a:cubicBezTo>
                    <a:pt x="3058" y="9125"/>
                    <a:pt x="3122" y="9053"/>
                    <a:pt x="3122" y="8982"/>
                  </a:cubicBezTo>
                  <a:cubicBezTo>
                    <a:pt x="3122" y="8982"/>
                    <a:pt x="3058" y="8840"/>
                    <a:pt x="3122" y="8768"/>
                  </a:cubicBezTo>
                  <a:cubicBezTo>
                    <a:pt x="3186" y="8697"/>
                    <a:pt x="3313" y="8626"/>
                    <a:pt x="3377" y="8697"/>
                  </a:cubicBezTo>
                  <a:cubicBezTo>
                    <a:pt x="3441" y="8697"/>
                    <a:pt x="3377" y="8911"/>
                    <a:pt x="3441" y="8982"/>
                  </a:cubicBezTo>
                  <a:cubicBezTo>
                    <a:pt x="3504" y="9053"/>
                    <a:pt x="3823" y="9125"/>
                    <a:pt x="3887" y="9125"/>
                  </a:cubicBezTo>
                  <a:cubicBezTo>
                    <a:pt x="3950" y="9053"/>
                    <a:pt x="4078" y="8982"/>
                    <a:pt x="4142" y="8911"/>
                  </a:cubicBezTo>
                  <a:cubicBezTo>
                    <a:pt x="4205" y="8840"/>
                    <a:pt x="4333" y="8768"/>
                    <a:pt x="4396" y="8697"/>
                  </a:cubicBezTo>
                  <a:cubicBezTo>
                    <a:pt x="4524" y="8626"/>
                    <a:pt x="4715" y="8483"/>
                    <a:pt x="4842" y="8483"/>
                  </a:cubicBezTo>
                  <a:cubicBezTo>
                    <a:pt x="4906" y="8483"/>
                    <a:pt x="5034" y="8554"/>
                    <a:pt x="5097" y="8483"/>
                  </a:cubicBezTo>
                  <a:cubicBezTo>
                    <a:pt x="5161" y="8483"/>
                    <a:pt x="5288" y="8412"/>
                    <a:pt x="5352" y="8341"/>
                  </a:cubicBezTo>
                  <a:cubicBezTo>
                    <a:pt x="5416" y="8341"/>
                    <a:pt x="5543" y="8341"/>
                    <a:pt x="5607" y="8412"/>
                  </a:cubicBezTo>
                  <a:cubicBezTo>
                    <a:pt x="5671" y="8412"/>
                    <a:pt x="5671" y="8697"/>
                    <a:pt x="5735" y="8697"/>
                  </a:cubicBezTo>
                  <a:cubicBezTo>
                    <a:pt x="5798" y="8768"/>
                    <a:pt x="5926" y="8697"/>
                    <a:pt x="5989" y="8697"/>
                  </a:cubicBezTo>
                  <a:cubicBezTo>
                    <a:pt x="6053" y="8626"/>
                    <a:pt x="6181" y="8483"/>
                    <a:pt x="6244" y="8412"/>
                  </a:cubicBezTo>
                  <a:cubicBezTo>
                    <a:pt x="6308" y="8341"/>
                    <a:pt x="6308" y="8198"/>
                    <a:pt x="6372" y="8127"/>
                  </a:cubicBezTo>
                  <a:cubicBezTo>
                    <a:pt x="6372" y="8055"/>
                    <a:pt x="6499" y="8055"/>
                    <a:pt x="6563" y="8055"/>
                  </a:cubicBezTo>
                  <a:cubicBezTo>
                    <a:pt x="6627" y="7984"/>
                    <a:pt x="6690" y="7770"/>
                    <a:pt x="6754" y="7699"/>
                  </a:cubicBezTo>
                  <a:cubicBezTo>
                    <a:pt x="6818" y="7699"/>
                    <a:pt x="6881" y="7770"/>
                    <a:pt x="6945" y="7699"/>
                  </a:cubicBezTo>
                  <a:cubicBezTo>
                    <a:pt x="7009" y="7699"/>
                    <a:pt x="6945" y="7485"/>
                    <a:pt x="7009" y="7414"/>
                  </a:cubicBezTo>
                  <a:cubicBezTo>
                    <a:pt x="7073" y="7414"/>
                    <a:pt x="7136" y="7485"/>
                    <a:pt x="7200" y="7414"/>
                  </a:cubicBezTo>
                  <a:cubicBezTo>
                    <a:pt x="7264" y="7414"/>
                    <a:pt x="7264" y="7271"/>
                    <a:pt x="7264" y="7200"/>
                  </a:cubicBezTo>
                  <a:cubicBezTo>
                    <a:pt x="7264" y="7129"/>
                    <a:pt x="7264" y="6986"/>
                    <a:pt x="7264" y="6915"/>
                  </a:cubicBezTo>
                  <a:cubicBezTo>
                    <a:pt x="7327" y="6844"/>
                    <a:pt x="7391" y="6772"/>
                    <a:pt x="7391" y="6701"/>
                  </a:cubicBezTo>
                  <a:cubicBezTo>
                    <a:pt x="7391" y="6630"/>
                    <a:pt x="7327" y="6558"/>
                    <a:pt x="7327" y="6558"/>
                  </a:cubicBezTo>
                  <a:cubicBezTo>
                    <a:pt x="7264" y="6487"/>
                    <a:pt x="7136" y="6487"/>
                    <a:pt x="7136" y="6487"/>
                  </a:cubicBezTo>
                  <a:cubicBezTo>
                    <a:pt x="7136" y="6416"/>
                    <a:pt x="7200" y="6273"/>
                    <a:pt x="7200" y="6202"/>
                  </a:cubicBezTo>
                  <a:cubicBezTo>
                    <a:pt x="7136" y="6202"/>
                    <a:pt x="7073" y="6059"/>
                    <a:pt x="7073" y="5988"/>
                  </a:cubicBezTo>
                  <a:cubicBezTo>
                    <a:pt x="7136" y="5917"/>
                    <a:pt x="7264" y="5774"/>
                    <a:pt x="7327" y="5774"/>
                  </a:cubicBezTo>
                  <a:cubicBezTo>
                    <a:pt x="7391" y="5703"/>
                    <a:pt x="7519" y="5774"/>
                    <a:pt x="7582" y="5846"/>
                  </a:cubicBezTo>
                  <a:cubicBezTo>
                    <a:pt x="7646" y="5846"/>
                    <a:pt x="7710" y="5988"/>
                    <a:pt x="7710" y="5988"/>
                  </a:cubicBezTo>
                  <a:cubicBezTo>
                    <a:pt x="7837" y="6059"/>
                    <a:pt x="8028" y="5988"/>
                    <a:pt x="8028" y="5846"/>
                  </a:cubicBezTo>
                  <a:cubicBezTo>
                    <a:pt x="8092" y="5846"/>
                    <a:pt x="8028" y="5703"/>
                    <a:pt x="8028" y="5632"/>
                  </a:cubicBezTo>
                  <a:cubicBezTo>
                    <a:pt x="8092" y="5560"/>
                    <a:pt x="8156" y="5418"/>
                    <a:pt x="8156" y="5347"/>
                  </a:cubicBezTo>
                  <a:cubicBezTo>
                    <a:pt x="8156" y="5275"/>
                    <a:pt x="8156" y="5133"/>
                    <a:pt x="8092" y="5133"/>
                  </a:cubicBezTo>
                  <a:cubicBezTo>
                    <a:pt x="8092" y="5061"/>
                    <a:pt x="7965" y="4990"/>
                    <a:pt x="7901" y="4919"/>
                  </a:cubicBezTo>
                  <a:cubicBezTo>
                    <a:pt x="7901" y="4848"/>
                    <a:pt x="7901" y="4776"/>
                    <a:pt x="7901" y="4705"/>
                  </a:cubicBezTo>
                  <a:cubicBezTo>
                    <a:pt x="7837" y="4705"/>
                    <a:pt x="7773" y="4705"/>
                    <a:pt x="7773" y="4634"/>
                  </a:cubicBezTo>
                  <a:cubicBezTo>
                    <a:pt x="7710" y="4562"/>
                    <a:pt x="7710" y="4420"/>
                    <a:pt x="7710" y="4349"/>
                  </a:cubicBezTo>
                  <a:cubicBezTo>
                    <a:pt x="7773" y="4277"/>
                    <a:pt x="7901" y="4206"/>
                    <a:pt x="7965" y="4206"/>
                  </a:cubicBezTo>
                  <a:cubicBezTo>
                    <a:pt x="8028" y="4206"/>
                    <a:pt x="8092" y="4063"/>
                    <a:pt x="8156" y="4063"/>
                  </a:cubicBezTo>
                  <a:cubicBezTo>
                    <a:pt x="8219" y="4063"/>
                    <a:pt x="8283" y="4063"/>
                    <a:pt x="8283" y="4063"/>
                  </a:cubicBezTo>
                  <a:cubicBezTo>
                    <a:pt x="8347" y="3992"/>
                    <a:pt x="8411" y="3778"/>
                    <a:pt x="8474" y="3707"/>
                  </a:cubicBezTo>
                  <a:cubicBezTo>
                    <a:pt x="8474" y="3707"/>
                    <a:pt x="8602" y="3636"/>
                    <a:pt x="8665" y="3636"/>
                  </a:cubicBezTo>
                  <a:cubicBezTo>
                    <a:pt x="8665" y="3636"/>
                    <a:pt x="8729" y="3493"/>
                    <a:pt x="8729" y="3493"/>
                  </a:cubicBezTo>
                  <a:cubicBezTo>
                    <a:pt x="8729" y="3422"/>
                    <a:pt x="8729" y="3350"/>
                    <a:pt x="8729" y="3279"/>
                  </a:cubicBezTo>
                  <a:cubicBezTo>
                    <a:pt x="8729" y="3208"/>
                    <a:pt x="8857" y="3137"/>
                    <a:pt x="8920" y="3137"/>
                  </a:cubicBezTo>
                  <a:cubicBezTo>
                    <a:pt x="8984" y="3065"/>
                    <a:pt x="9112" y="3065"/>
                    <a:pt x="9175" y="2994"/>
                  </a:cubicBezTo>
                  <a:cubicBezTo>
                    <a:pt x="9239" y="2994"/>
                    <a:pt x="9175" y="2851"/>
                    <a:pt x="9239" y="2851"/>
                  </a:cubicBezTo>
                  <a:cubicBezTo>
                    <a:pt x="9239" y="2780"/>
                    <a:pt x="9366" y="2851"/>
                    <a:pt x="9430" y="2851"/>
                  </a:cubicBezTo>
                  <a:cubicBezTo>
                    <a:pt x="9494" y="2780"/>
                    <a:pt x="9621" y="2638"/>
                    <a:pt x="9621" y="2566"/>
                  </a:cubicBezTo>
                  <a:cubicBezTo>
                    <a:pt x="9621" y="2566"/>
                    <a:pt x="9621" y="2424"/>
                    <a:pt x="9621" y="2352"/>
                  </a:cubicBezTo>
                  <a:cubicBezTo>
                    <a:pt x="9621" y="2352"/>
                    <a:pt x="9685" y="2281"/>
                    <a:pt x="9685" y="2210"/>
                  </a:cubicBezTo>
                  <a:cubicBezTo>
                    <a:pt x="9685" y="2139"/>
                    <a:pt x="9621" y="2067"/>
                    <a:pt x="9685" y="2067"/>
                  </a:cubicBezTo>
                  <a:cubicBezTo>
                    <a:pt x="9685" y="1996"/>
                    <a:pt x="9812" y="2067"/>
                    <a:pt x="9876" y="2067"/>
                  </a:cubicBezTo>
                  <a:cubicBezTo>
                    <a:pt x="9940" y="2067"/>
                    <a:pt x="10067" y="2067"/>
                    <a:pt x="10067" y="1996"/>
                  </a:cubicBezTo>
                  <a:cubicBezTo>
                    <a:pt x="10131" y="1925"/>
                    <a:pt x="10067" y="1711"/>
                    <a:pt x="10067" y="1640"/>
                  </a:cubicBezTo>
                  <a:cubicBezTo>
                    <a:pt x="10131" y="1568"/>
                    <a:pt x="10195" y="1497"/>
                    <a:pt x="10195" y="1497"/>
                  </a:cubicBezTo>
                  <a:cubicBezTo>
                    <a:pt x="10258" y="1426"/>
                    <a:pt x="10195" y="1283"/>
                    <a:pt x="10195" y="1212"/>
                  </a:cubicBezTo>
                  <a:cubicBezTo>
                    <a:pt x="10195" y="1141"/>
                    <a:pt x="10322" y="1069"/>
                    <a:pt x="10322" y="1069"/>
                  </a:cubicBezTo>
                  <a:cubicBezTo>
                    <a:pt x="10386" y="998"/>
                    <a:pt x="10322" y="784"/>
                    <a:pt x="10258" y="713"/>
                  </a:cubicBezTo>
                  <a:cubicBezTo>
                    <a:pt x="10258" y="642"/>
                    <a:pt x="10195" y="570"/>
                    <a:pt x="10195" y="499"/>
                  </a:cubicBezTo>
                  <a:cubicBezTo>
                    <a:pt x="10195" y="428"/>
                    <a:pt x="10258" y="285"/>
                    <a:pt x="10258" y="285"/>
                  </a:cubicBezTo>
                  <a:cubicBezTo>
                    <a:pt x="10322" y="214"/>
                    <a:pt x="10386" y="214"/>
                    <a:pt x="10450" y="21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468C59BC-882C-420F-B3FC-245E320E397C}"/>
                </a:ext>
              </a:extLst>
            </p:cNvPr>
            <p:cNvSpPr/>
            <p:nvPr/>
          </p:nvSpPr>
          <p:spPr>
            <a:xfrm>
              <a:off x="2410155" y="4870261"/>
              <a:ext cx="2209024" cy="1978076"/>
            </a:xfrm>
            <a:custGeom>
              <a:avLst/>
              <a:gdLst/>
              <a:ahLst/>
              <a:cxnLst>
                <a:cxn ang="0">
                  <a:pos x="wd2" y="hd2"/>
                </a:cxn>
                <a:cxn ang="5400000">
                  <a:pos x="wd2" y="hd2"/>
                </a:cxn>
                <a:cxn ang="10800000">
                  <a:pos x="wd2" y="hd2"/>
                </a:cxn>
                <a:cxn ang="16200000">
                  <a:pos x="wd2" y="hd2"/>
                </a:cxn>
              </a:cxnLst>
              <a:rect l="0" t="0" r="r" b="b"/>
              <a:pathLst>
                <a:path w="21563" h="21600" extrusionOk="0">
                  <a:moveTo>
                    <a:pt x="10450" y="214"/>
                  </a:moveTo>
                  <a:cubicBezTo>
                    <a:pt x="10450" y="214"/>
                    <a:pt x="10450" y="143"/>
                    <a:pt x="10513" y="143"/>
                  </a:cubicBezTo>
                  <a:cubicBezTo>
                    <a:pt x="10577" y="143"/>
                    <a:pt x="10641" y="0"/>
                    <a:pt x="10768" y="0"/>
                  </a:cubicBezTo>
                  <a:cubicBezTo>
                    <a:pt x="10832" y="0"/>
                    <a:pt x="10896" y="143"/>
                    <a:pt x="10959" y="143"/>
                  </a:cubicBezTo>
                  <a:cubicBezTo>
                    <a:pt x="11023" y="143"/>
                    <a:pt x="11150" y="71"/>
                    <a:pt x="11214" y="71"/>
                  </a:cubicBezTo>
                  <a:cubicBezTo>
                    <a:pt x="11278" y="71"/>
                    <a:pt x="11405" y="71"/>
                    <a:pt x="11533" y="143"/>
                  </a:cubicBezTo>
                  <a:cubicBezTo>
                    <a:pt x="11533" y="214"/>
                    <a:pt x="11469" y="356"/>
                    <a:pt x="11533" y="428"/>
                  </a:cubicBezTo>
                  <a:cubicBezTo>
                    <a:pt x="11533" y="499"/>
                    <a:pt x="11724" y="499"/>
                    <a:pt x="11788" y="570"/>
                  </a:cubicBezTo>
                  <a:cubicBezTo>
                    <a:pt x="11851" y="642"/>
                    <a:pt x="11915" y="784"/>
                    <a:pt x="11979" y="927"/>
                  </a:cubicBezTo>
                  <a:cubicBezTo>
                    <a:pt x="12042" y="927"/>
                    <a:pt x="12170" y="927"/>
                    <a:pt x="12234" y="998"/>
                  </a:cubicBezTo>
                  <a:cubicBezTo>
                    <a:pt x="12297" y="998"/>
                    <a:pt x="12425" y="1069"/>
                    <a:pt x="12488" y="1069"/>
                  </a:cubicBezTo>
                  <a:cubicBezTo>
                    <a:pt x="12552" y="1069"/>
                    <a:pt x="12680" y="927"/>
                    <a:pt x="12743" y="784"/>
                  </a:cubicBezTo>
                  <a:cubicBezTo>
                    <a:pt x="12743" y="784"/>
                    <a:pt x="12743" y="713"/>
                    <a:pt x="12807" y="713"/>
                  </a:cubicBezTo>
                  <a:cubicBezTo>
                    <a:pt x="12807" y="642"/>
                    <a:pt x="12935" y="713"/>
                    <a:pt x="12998" y="713"/>
                  </a:cubicBezTo>
                  <a:cubicBezTo>
                    <a:pt x="13062" y="713"/>
                    <a:pt x="13126" y="784"/>
                    <a:pt x="13189" y="784"/>
                  </a:cubicBezTo>
                  <a:cubicBezTo>
                    <a:pt x="13253" y="784"/>
                    <a:pt x="13317" y="784"/>
                    <a:pt x="13381" y="713"/>
                  </a:cubicBezTo>
                  <a:cubicBezTo>
                    <a:pt x="13381" y="713"/>
                    <a:pt x="13444" y="570"/>
                    <a:pt x="13508" y="570"/>
                  </a:cubicBezTo>
                  <a:cubicBezTo>
                    <a:pt x="13572" y="570"/>
                    <a:pt x="13699" y="570"/>
                    <a:pt x="13763" y="570"/>
                  </a:cubicBezTo>
                  <a:cubicBezTo>
                    <a:pt x="13763" y="570"/>
                    <a:pt x="13827" y="570"/>
                    <a:pt x="13890" y="642"/>
                  </a:cubicBezTo>
                  <a:cubicBezTo>
                    <a:pt x="13890" y="642"/>
                    <a:pt x="13890" y="713"/>
                    <a:pt x="13890" y="784"/>
                  </a:cubicBezTo>
                  <a:cubicBezTo>
                    <a:pt x="13890" y="927"/>
                    <a:pt x="13890" y="1141"/>
                    <a:pt x="13890" y="1212"/>
                  </a:cubicBezTo>
                  <a:cubicBezTo>
                    <a:pt x="13890" y="1212"/>
                    <a:pt x="13827" y="1283"/>
                    <a:pt x="13763" y="1283"/>
                  </a:cubicBezTo>
                  <a:cubicBezTo>
                    <a:pt x="13763" y="1354"/>
                    <a:pt x="13763" y="1426"/>
                    <a:pt x="13763" y="1497"/>
                  </a:cubicBezTo>
                  <a:cubicBezTo>
                    <a:pt x="13827" y="1568"/>
                    <a:pt x="13890" y="1711"/>
                    <a:pt x="13954" y="1782"/>
                  </a:cubicBezTo>
                  <a:cubicBezTo>
                    <a:pt x="14018" y="1853"/>
                    <a:pt x="14209" y="1925"/>
                    <a:pt x="14273" y="1996"/>
                  </a:cubicBezTo>
                  <a:cubicBezTo>
                    <a:pt x="14273" y="2139"/>
                    <a:pt x="14273" y="2281"/>
                    <a:pt x="14273" y="2424"/>
                  </a:cubicBezTo>
                  <a:cubicBezTo>
                    <a:pt x="14209" y="2424"/>
                    <a:pt x="14145" y="2495"/>
                    <a:pt x="14145" y="2566"/>
                  </a:cubicBezTo>
                  <a:cubicBezTo>
                    <a:pt x="14081" y="2638"/>
                    <a:pt x="14081" y="2780"/>
                    <a:pt x="14145" y="2851"/>
                  </a:cubicBezTo>
                  <a:cubicBezTo>
                    <a:pt x="14145" y="2923"/>
                    <a:pt x="14273" y="3208"/>
                    <a:pt x="14273" y="3350"/>
                  </a:cubicBezTo>
                  <a:cubicBezTo>
                    <a:pt x="14273" y="3350"/>
                    <a:pt x="14273" y="3493"/>
                    <a:pt x="14273" y="3564"/>
                  </a:cubicBezTo>
                  <a:cubicBezTo>
                    <a:pt x="14273" y="3636"/>
                    <a:pt x="14400" y="3707"/>
                    <a:pt x="14464" y="3707"/>
                  </a:cubicBezTo>
                  <a:cubicBezTo>
                    <a:pt x="14527" y="3707"/>
                    <a:pt x="14591" y="3636"/>
                    <a:pt x="14655" y="3636"/>
                  </a:cubicBezTo>
                  <a:cubicBezTo>
                    <a:pt x="14719" y="3564"/>
                    <a:pt x="14719" y="3422"/>
                    <a:pt x="14782" y="3422"/>
                  </a:cubicBezTo>
                  <a:cubicBezTo>
                    <a:pt x="14846" y="3350"/>
                    <a:pt x="14973" y="3350"/>
                    <a:pt x="15037" y="3350"/>
                  </a:cubicBezTo>
                  <a:cubicBezTo>
                    <a:pt x="15101" y="3350"/>
                    <a:pt x="15165" y="3493"/>
                    <a:pt x="15228" y="3493"/>
                  </a:cubicBezTo>
                  <a:cubicBezTo>
                    <a:pt x="15292" y="3493"/>
                    <a:pt x="15419" y="3422"/>
                    <a:pt x="15483" y="3422"/>
                  </a:cubicBezTo>
                  <a:cubicBezTo>
                    <a:pt x="15547" y="3422"/>
                    <a:pt x="15674" y="3422"/>
                    <a:pt x="15738" y="3422"/>
                  </a:cubicBezTo>
                  <a:cubicBezTo>
                    <a:pt x="15802" y="3422"/>
                    <a:pt x="15993" y="3350"/>
                    <a:pt x="16057" y="3279"/>
                  </a:cubicBezTo>
                  <a:cubicBezTo>
                    <a:pt x="16120" y="3208"/>
                    <a:pt x="16184" y="2994"/>
                    <a:pt x="16248" y="2923"/>
                  </a:cubicBezTo>
                  <a:cubicBezTo>
                    <a:pt x="16312" y="2851"/>
                    <a:pt x="16439" y="2780"/>
                    <a:pt x="16503" y="2709"/>
                  </a:cubicBezTo>
                  <a:cubicBezTo>
                    <a:pt x="16566" y="2566"/>
                    <a:pt x="16566" y="2281"/>
                    <a:pt x="16566" y="2139"/>
                  </a:cubicBezTo>
                  <a:cubicBezTo>
                    <a:pt x="16630" y="2067"/>
                    <a:pt x="16630" y="1853"/>
                    <a:pt x="16694" y="1782"/>
                  </a:cubicBezTo>
                  <a:cubicBezTo>
                    <a:pt x="16758" y="1711"/>
                    <a:pt x="16885" y="1497"/>
                    <a:pt x="17012" y="1354"/>
                  </a:cubicBezTo>
                  <a:cubicBezTo>
                    <a:pt x="17076" y="1283"/>
                    <a:pt x="17204" y="1069"/>
                    <a:pt x="17331" y="1069"/>
                  </a:cubicBezTo>
                  <a:cubicBezTo>
                    <a:pt x="17458" y="998"/>
                    <a:pt x="17586" y="1069"/>
                    <a:pt x="17650" y="1069"/>
                  </a:cubicBezTo>
                  <a:cubicBezTo>
                    <a:pt x="17713" y="1141"/>
                    <a:pt x="17650" y="1212"/>
                    <a:pt x="17650" y="1212"/>
                  </a:cubicBezTo>
                  <a:cubicBezTo>
                    <a:pt x="17713" y="1354"/>
                    <a:pt x="17968" y="1354"/>
                    <a:pt x="18032" y="1497"/>
                  </a:cubicBezTo>
                  <a:cubicBezTo>
                    <a:pt x="18096" y="1568"/>
                    <a:pt x="18159" y="1782"/>
                    <a:pt x="18159" y="1853"/>
                  </a:cubicBezTo>
                  <a:cubicBezTo>
                    <a:pt x="18159" y="1996"/>
                    <a:pt x="18159" y="2210"/>
                    <a:pt x="18159" y="2210"/>
                  </a:cubicBezTo>
                  <a:cubicBezTo>
                    <a:pt x="18223" y="2281"/>
                    <a:pt x="18350" y="2210"/>
                    <a:pt x="18414" y="2210"/>
                  </a:cubicBezTo>
                  <a:cubicBezTo>
                    <a:pt x="18478" y="2281"/>
                    <a:pt x="18542" y="2352"/>
                    <a:pt x="18542" y="2424"/>
                  </a:cubicBezTo>
                  <a:cubicBezTo>
                    <a:pt x="18542" y="2495"/>
                    <a:pt x="18542" y="2638"/>
                    <a:pt x="18542" y="2638"/>
                  </a:cubicBezTo>
                  <a:cubicBezTo>
                    <a:pt x="18542" y="2780"/>
                    <a:pt x="18478" y="2923"/>
                    <a:pt x="18542" y="2994"/>
                  </a:cubicBezTo>
                  <a:cubicBezTo>
                    <a:pt x="18542" y="3065"/>
                    <a:pt x="18605" y="3137"/>
                    <a:pt x="18605" y="3208"/>
                  </a:cubicBezTo>
                  <a:cubicBezTo>
                    <a:pt x="18669" y="3279"/>
                    <a:pt x="18733" y="3350"/>
                    <a:pt x="18733" y="3422"/>
                  </a:cubicBezTo>
                  <a:cubicBezTo>
                    <a:pt x="18796" y="3422"/>
                    <a:pt x="18796" y="3493"/>
                    <a:pt x="18860" y="3493"/>
                  </a:cubicBezTo>
                  <a:cubicBezTo>
                    <a:pt x="18924" y="3564"/>
                    <a:pt x="18988" y="3564"/>
                    <a:pt x="18988" y="3636"/>
                  </a:cubicBezTo>
                  <a:cubicBezTo>
                    <a:pt x="19051" y="3707"/>
                    <a:pt x="19115" y="3850"/>
                    <a:pt x="19115" y="3921"/>
                  </a:cubicBezTo>
                  <a:cubicBezTo>
                    <a:pt x="19179" y="3992"/>
                    <a:pt x="19306" y="4063"/>
                    <a:pt x="19306" y="4206"/>
                  </a:cubicBezTo>
                  <a:cubicBezTo>
                    <a:pt x="19434" y="4277"/>
                    <a:pt x="19434" y="4420"/>
                    <a:pt x="19434" y="4491"/>
                  </a:cubicBezTo>
                  <a:cubicBezTo>
                    <a:pt x="19434" y="4562"/>
                    <a:pt x="19370" y="4705"/>
                    <a:pt x="19370" y="4705"/>
                  </a:cubicBezTo>
                  <a:cubicBezTo>
                    <a:pt x="19370" y="4848"/>
                    <a:pt x="19497" y="4990"/>
                    <a:pt x="19497" y="5061"/>
                  </a:cubicBezTo>
                  <a:cubicBezTo>
                    <a:pt x="19561" y="5133"/>
                    <a:pt x="19752" y="5204"/>
                    <a:pt x="19816" y="5275"/>
                  </a:cubicBezTo>
                  <a:cubicBezTo>
                    <a:pt x="19880" y="5347"/>
                    <a:pt x="19816" y="5560"/>
                    <a:pt x="19816" y="5632"/>
                  </a:cubicBezTo>
                  <a:cubicBezTo>
                    <a:pt x="19816" y="5703"/>
                    <a:pt x="19688" y="5774"/>
                    <a:pt x="19688" y="5846"/>
                  </a:cubicBezTo>
                  <a:cubicBezTo>
                    <a:pt x="19688" y="5917"/>
                    <a:pt x="19752" y="6059"/>
                    <a:pt x="19752" y="6131"/>
                  </a:cubicBezTo>
                  <a:cubicBezTo>
                    <a:pt x="19752" y="6202"/>
                    <a:pt x="19625" y="6416"/>
                    <a:pt x="19561" y="6487"/>
                  </a:cubicBezTo>
                  <a:cubicBezTo>
                    <a:pt x="19561" y="6558"/>
                    <a:pt x="19625" y="6701"/>
                    <a:pt x="19625" y="6772"/>
                  </a:cubicBezTo>
                  <a:cubicBezTo>
                    <a:pt x="19688" y="6844"/>
                    <a:pt x="19752" y="6986"/>
                    <a:pt x="19816" y="7057"/>
                  </a:cubicBezTo>
                  <a:cubicBezTo>
                    <a:pt x="19880" y="7057"/>
                    <a:pt x="20071" y="6986"/>
                    <a:pt x="20135" y="7057"/>
                  </a:cubicBezTo>
                  <a:cubicBezTo>
                    <a:pt x="20198" y="7057"/>
                    <a:pt x="20326" y="7200"/>
                    <a:pt x="20326" y="7271"/>
                  </a:cubicBezTo>
                  <a:cubicBezTo>
                    <a:pt x="20326" y="7343"/>
                    <a:pt x="20262" y="7414"/>
                    <a:pt x="20262" y="7556"/>
                  </a:cubicBezTo>
                  <a:cubicBezTo>
                    <a:pt x="20326" y="7556"/>
                    <a:pt x="20517" y="7628"/>
                    <a:pt x="20581" y="7628"/>
                  </a:cubicBezTo>
                  <a:cubicBezTo>
                    <a:pt x="20581" y="7628"/>
                    <a:pt x="20708" y="7485"/>
                    <a:pt x="20772" y="7485"/>
                  </a:cubicBezTo>
                  <a:cubicBezTo>
                    <a:pt x="20772" y="7485"/>
                    <a:pt x="20899" y="7556"/>
                    <a:pt x="20963" y="7556"/>
                  </a:cubicBezTo>
                  <a:cubicBezTo>
                    <a:pt x="20963" y="7628"/>
                    <a:pt x="20963" y="7699"/>
                    <a:pt x="20963" y="7770"/>
                  </a:cubicBezTo>
                  <a:cubicBezTo>
                    <a:pt x="20899" y="7770"/>
                    <a:pt x="20835" y="7770"/>
                    <a:pt x="20772" y="7842"/>
                  </a:cubicBezTo>
                  <a:cubicBezTo>
                    <a:pt x="20772" y="7842"/>
                    <a:pt x="20835" y="7984"/>
                    <a:pt x="20772" y="8055"/>
                  </a:cubicBezTo>
                  <a:cubicBezTo>
                    <a:pt x="20772" y="8055"/>
                    <a:pt x="20644" y="8127"/>
                    <a:pt x="20644" y="8198"/>
                  </a:cubicBezTo>
                  <a:cubicBezTo>
                    <a:pt x="20581" y="8269"/>
                    <a:pt x="20708" y="8554"/>
                    <a:pt x="20835" y="8626"/>
                  </a:cubicBezTo>
                  <a:cubicBezTo>
                    <a:pt x="20899" y="8626"/>
                    <a:pt x="21027" y="8626"/>
                    <a:pt x="21090" y="8626"/>
                  </a:cubicBezTo>
                  <a:cubicBezTo>
                    <a:pt x="21154" y="8626"/>
                    <a:pt x="21218" y="8697"/>
                    <a:pt x="21281" y="8768"/>
                  </a:cubicBezTo>
                  <a:cubicBezTo>
                    <a:pt x="21409" y="8768"/>
                    <a:pt x="21536" y="8911"/>
                    <a:pt x="21536" y="8982"/>
                  </a:cubicBezTo>
                  <a:cubicBezTo>
                    <a:pt x="21600" y="9053"/>
                    <a:pt x="21536" y="9267"/>
                    <a:pt x="21473" y="9267"/>
                  </a:cubicBezTo>
                  <a:cubicBezTo>
                    <a:pt x="21409" y="9339"/>
                    <a:pt x="21154" y="9339"/>
                    <a:pt x="21090" y="9410"/>
                  </a:cubicBezTo>
                  <a:cubicBezTo>
                    <a:pt x="21090" y="9481"/>
                    <a:pt x="21090" y="9552"/>
                    <a:pt x="21090" y="9552"/>
                  </a:cubicBezTo>
                  <a:cubicBezTo>
                    <a:pt x="21027" y="9624"/>
                    <a:pt x="21027" y="9766"/>
                    <a:pt x="20963" y="9838"/>
                  </a:cubicBezTo>
                  <a:cubicBezTo>
                    <a:pt x="20963" y="9909"/>
                    <a:pt x="20899" y="9980"/>
                    <a:pt x="20835" y="9980"/>
                  </a:cubicBezTo>
                  <a:cubicBezTo>
                    <a:pt x="20772" y="10051"/>
                    <a:pt x="20581" y="9980"/>
                    <a:pt x="20453" y="10051"/>
                  </a:cubicBezTo>
                  <a:cubicBezTo>
                    <a:pt x="20453" y="10051"/>
                    <a:pt x="20389" y="10051"/>
                    <a:pt x="20326" y="10123"/>
                  </a:cubicBezTo>
                  <a:cubicBezTo>
                    <a:pt x="20326" y="10194"/>
                    <a:pt x="20453" y="10408"/>
                    <a:pt x="20326" y="10479"/>
                  </a:cubicBezTo>
                  <a:cubicBezTo>
                    <a:pt x="20326" y="10550"/>
                    <a:pt x="20262" y="10622"/>
                    <a:pt x="20198" y="10622"/>
                  </a:cubicBezTo>
                  <a:cubicBezTo>
                    <a:pt x="20135" y="10693"/>
                    <a:pt x="20007" y="10764"/>
                    <a:pt x="19943" y="10764"/>
                  </a:cubicBezTo>
                  <a:cubicBezTo>
                    <a:pt x="19816" y="10693"/>
                    <a:pt x="19688" y="10550"/>
                    <a:pt x="19561" y="10550"/>
                  </a:cubicBezTo>
                  <a:cubicBezTo>
                    <a:pt x="19497" y="10479"/>
                    <a:pt x="19370" y="10479"/>
                    <a:pt x="19306" y="10550"/>
                  </a:cubicBezTo>
                  <a:cubicBezTo>
                    <a:pt x="19242" y="10550"/>
                    <a:pt x="19306" y="10693"/>
                    <a:pt x="19242" y="10836"/>
                  </a:cubicBezTo>
                  <a:cubicBezTo>
                    <a:pt x="19242" y="10907"/>
                    <a:pt x="19179" y="10978"/>
                    <a:pt x="19179" y="10978"/>
                  </a:cubicBezTo>
                  <a:cubicBezTo>
                    <a:pt x="19179" y="11121"/>
                    <a:pt x="19306" y="11263"/>
                    <a:pt x="19306" y="11335"/>
                  </a:cubicBezTo>
                  <a:cubicBezTo>
                    <a:pt x="19306" y="11406"/>
                    <a:pt x="19306" y="11477"/>
                    <a:pt x="19306" y="11549"/>
                  </a:cubicBezTo>
                  <a:cubicBezTo>
                    <a:pt x="19306" y="11620"/>
                    <a:pt x="19306" y="11691"/>
                    <a:pt x="19242" y="11762"/>
                  </a:cubicBezTo>
                  <a:cubicBezTo>
                    <a:pt x="19179" y="11762"/>
                    <a:pt x="19051" y="11762"/>
                    <a:pt x="18988" y="11762"/>
                  </a:cubicBezTo>
                  <a:cubicBezTo>
                    <a:pt x="18924" y="11762"/>
                    <a:pt x="18796" y="11691"/>
                    <a:pt x="18733" y="11762"/>
                  </a:cubicBezTo>
                  <a:cubicBezTo>
                    <a:pt x="18605" y="11834"/>
                    <a:pt x="18542" y="12119"/>
                    <a:pt x="18414" y="12190"/>
                  </a:cubicBezTo>
                  <a:cubicBezTo>
                    <a:pt x="18350" y="12190"/>
                    <a:pt x="18223" y="12261"/>
                    <a:pt x="18159" y="12261"/>
                  </a:cubicBezTo>
                  <a:cubicBezTo>
                    <a:pt x="18096" y="12261"/>
                    <a:pt x="17968" y="12261"/>
                    <a:pt x="17904" y="12333"/>
                  </a:cubicBezTo>
                  <a:cubicBezTo>
                    <a:pt x="17841" y="12333"/>
                    <a:pt x="17777" y="12547"/>
                    <a:pt x="17713" y="12547"/>
                  </a:cubicBezTo>
                  <a:cubicBezTo>
                    <a:pt x="17650" y="12618"/>
                    <a:pt x="17458" y="12475"/>
                    <a:pt x="17331" y="12404"/>
                  </a:cubicBezTo>
                  <a:cubicBezTo>
                    <a:pt x="17331" y="12404"/>
                    <a:pt x="17331" y="12333"/>
                    <a:pt x="17267" y="12261"/>
                  </a:cubicBezTo>
                  <a:cubicBezTo>
                    <a:pt x="17204" y="12190"/>
                    <a:pt x="16885" y="12190"/>
                    <a:pt x="16758" y="12261"/>
                  </a:cubicBezTo>
                  <a:cubicBezTo>
                    <a:pt x="16758" y="12333"/>
                    <a:pt x="16758" y="12475"/>
                    <a:pt x="16758" y="12547"/>
                  </a:cubicBezTo>
                  <a:cubicBezTo>
                    <a:pt x="16758" y="12618"/>
                    <a:pt x="16821" y="12760"/>
                    <a:pt x="16821" y="12832"/>
                  </a:cubicBezTo>
                  <a:cubicBezTo>
                    <a:pt x="16821" y="12903"/>
                    <a:pt x="16821" y="13046"/>
                    <a:pt x="16821" y="13117"/>
                  </a:cubicBezTo>
                  <a:cubicBezTo>
                    <a:pt x="16821" y="13188"/>
                    <a:pt x="16885" y="13259"/>
                    <a:pt x="16949" y="13331"/>
                  </a:cubicBezTo>
                  <a:cubicBezTo>
                    <a:pt x="17012" y="13473"/>
                    <a:pt x="17140" y="13687"/>
                    <a:pt x="17076" y="13830"/>
                  </a:cubicBezTo>
                  <a:cubicBezTo>
                    <a:pt x="17076" y="13901"/>
                    <a:pt x="16885" y="13901"/>
                    <a:pt x="16885" y="13972"/>
                  </a:cubicBezTo>
                  <a:cubicBezTo>
                    <a:pt x="16821" y="13972"/>
                    <a:pt x="16758" y="14115"/>
                    <a:pt x="16694" y="14186"/>
                  </a:cubicBezTo>
                  <a:cubicBezTo>
                    <a:pt x="16630" y="14186"/>
                    <a:pt x="16630" y="14186"/>
                    <a:pt x="16566" y="14186"/>
                  </a:cubicBezTo>
                  <a:cubicBezTo>
                    <a:pt x="16503" y="14186"/>
                    <a:pt x="16375" y="14044"/>
                    <a:pt x="16312" y="14044"/>
                  </a:cubicBezTo>
                  <a:cubicBezTo>
                    <a:pt x="16184" y="13972"/>
                    <a:pt x="16057" y="13972"/>
                    <a:pt x="15929" y="14044"/>
                  </a:cubicBezTo>
                  <a:cubicBezTo>
                    <a:pt x="15865" y="14044"/>
                    <a:pt x="15611" y="14186"/>
                    <a:pt x="15547" y="14186"/>
                  </a:cubicBezTo>
                  <a:cubicBezTo>
                    <a:pt x="15356" y="14186"/>
                    <a:pt x="15101" y="14115"/>
                    <a:pt x="14973" y="14115"/>
                  </a:cubicBezTo>
                  <a:cubicBezTo>
                    <a:pt x="14910" y="14044"/>
                    <a:pt x="14846" y="13972"/>
                    <a:pt x="14782" y="13972"/>
                  </a:cubicBezTo>
                  <a:cubicBezTo>
                    <a:pt x="14719" y="13972"/>
                    <a:pt x="14655" y="14044"/>
                    <a:pt x="14655" y="14115"/>
                  </a:cubicBezTo>
                  <a:cubicBezTo>
                    <a:pt x="14655" y="14186"/>
                    <a:pt x="14719" y="14329"/>
                    <a:pt x="14719" y="14400"/>
                  </a:cubicBezTo>
                  <a:cubicBezTo>
                    <a:pt x="14719" y="14471"/>
                    <a:pt x="14719" y="14685"/>
                    <a:pt x="14591" y="14756"/>
                  </a:cubicBezTo>
                  <a:cubicBezTo>
                    <a:pt x="14591" y="14756"/>
                    <a:pt x="14527" y="14685"/>
                    <a:pt x="14464" y="14685"/>
                  </a:cubicBezTo>
                  <a:cubicBezTo>
                    <a:pt x="14464" y="14614"/>
                    <a:pt x="14527" y="14471"/>
                    <a:pt x="14464" y="14400"/>
                  </a:cubicBezTo>
                  <a:cubicBezTo>
                    <a:pt x="14400" y="14400"/>
                    <a:pt x="14336" y="14400"/>
                    <a:pt x="14336" y="14400"/>
                  </a:cubicBezTo>
                  <a:cubicBezTo>
                    <a:pt x="14273" y="14400"/>
                    <a:pt x="14145" y="14400"/>
                    <a:pt x="14081" y="14400"/>
                  </a:cubicBezTo>
                  <a:cubicBezTo>
                    <a:pt x="14081" y="14400"/>
                    <a:pt x="13954" y="14543"/>
                    <a:pt x="13890" y="14471"/>
                  </a:cubicBezTo>
                  <a:cubicBezTo>
                    <a:pt x="13827" y="14471"/>
                    <a:pt x="13763" y="14400"/>
                    <a:pt x="13763" y="14400"/>
                  </a:cubicBezTo>
                  <a:cubicBezTo>
                    <a:pt x="13699" y="14329"/>
                    <a:pt x="13572" y="14257"/>
                    <a:pt x="13508" y="14257"/>
                  </a:cubicBezTo>
                  <a:cubicBezTo>
                    <a:pt x="13381" y="14186"/>
                    <a:pt x="13126" y="14186"/>
                    <a:pt x="13062" y="14257"/>
                  </a:cubicBezTo>
                  <a:cubicBezTo>
                    <a:pt x="13062" y="14257"/>
                    <a:pt x="13062" y="14329"/>
                    <a:pt x="12998" y="14400"/>
                  </a:cubicBezTo>
                  <a:cubicBezTo>
                    <a:pt x="12998" y="14400"/>
                    <a:pt x="12871" y="14543"/>
                    <a:pt x="12807" y="14471"/>
                  </a:cubicBezTo>
                  <a:cubicBezTo>
                    <a:pt x="12743" y="14471"/>
                    <a:pt x="12743" y="14257"/>
                    <a:pt x="12680" y="14186"/>
                  </a:cubicBezTo>
                  <a:cubicBezTo>
                    <a:pt x="12616" y="14186"/>
                    <a:pt x="12488" y="14115"/>
                    <a:pt x="12425" y="14115"/>
                  </a:cubicBezTo>
                  <a:cubicBezTo>
                    <a:pt x="12361" y="14115"/>
                    <a:pt x="12297" y="14257"/>
                    <a:pt x="12297" y="14329"/>
                  </a:cubicBezTo>
                  <a:cubicBezTo>
                    <a:pt x="12234" y="14400"/>
                    <a:pt x="12297" y="14543"/>
                    <a:pt x="12297" y="14614"/>
                  </a:cubicBezTo>
                  <a:cubicBezTo>
                    <a:pt x="12234" y="14614"/>
                    <a:pt x="12170" y="14756"/>
                    <a:pt x="12170" y="14756"/>
                  </a:cubicBezTo>
                  <a:cubicBezTo>
                    <a:pt x="12106" y="14828"/>
                    <a:pt x="12042" y="14899"/>
                    <a:pt x="11979" y="14899"/>
                  </a:cubicBezTo>
                  <a:cubicBezTo>
                    <a:pt x="11915" y="14970"/>
                    <a:pt x="11724" y="15042"/>
                    <a:pt x="11724" y="15113"/>
                  </a:cubicBezTo>
                  <a:cubicBezTo>
                    <a:pt x="11660" y="15113"/>
                    <a:pt x="11724" y="15327"/>
                    <a:pt x="11724" y="15327"/>
                  </a:cubicBezTo>
                  <a:cubicBezTo>
                    <a:pt x="11724" y="15469"/>
                    <a:pt x="11596" y="15612"/>
                    <a:pt x="11596" y="15683"/>
                  </a:cubicBezTo>
                  <a:cubicBezTo>
                    <a:pt x="11596" y="15826"/>
                    <a:pt x="11660" y="15968"/>
                    <a:pt x="11660" y="16111"/>
                  </a:cubicBezTo>
                  <a:cubicBezTo>
                    <a:pt x="11660" y="16182"/>
                    <a:pt x="11724" y="16325"/>
                    <a:pt x="11788" y="16396"/>
                  </a:cubicBezTo>
                  <a:cubicBezTo>
                    <a:pt x="11851" y="16467"/>
                    <a:pt x="11915" y="16610"/>
                    <a:pt x="11979" y="16610"/>
                  </a:cubicBezTo>
                  <a:cubicBezTo>
                    <a:pt x="12106" y="16681"/>
                    <a:pt x="12297" y="16610"/>
                    <a:pt x="12361" y="16610"/>
                  </a:cubicBezTo>
                  <a:cubicBezTo>
                    <a:pt x="12425" y="16610"/>
                    <a:pt x="12488" y="16610"/>
                    <a:pt x="12552" y="16681"/>
                  </a:cubicBezTo>
                  <a:cubicBezTo>
                    <a:pt x="12552" y="16681"/>
                    <a:pt x="12552" y="16824"/>
                    <a:pt x="12616" y="16824"/>
                  </a:cubicBezTo>
                  <a:cubicBezTo>
                    <a:pt x="12680" y="16895"/>
                    <a:pt x="12807" y="16824"/>
                    <a:pt x="12871" y="16895"/>
                  </a:cubicBezTo>
                  <a:cubicBezTo>
                    <a:pt x="12935" y="16895"/>
                    <a:pt x="12935" y="17038"/>
                    <a:pt x="12935" y="17038"/>
                  </a:cubicBezTo>
                  <a:cubicBezTo>
                    <a:pt x="12935" y="17109"/>
                    <a:pt x="12935" y="17180"/>
                    <a:pt x="12935" y="17251"/>
                  </a:cubicBezTo>
                  <a:cubicBezTo>
                    <a:pt x="12935" y="17323"/>
                    <a:pt x="12998" y="17465"/>
                    <a:pt x="13062" y="17537"/>
                  </a:cubicBezTo>
                  <a:cubicBezTo>
                    <a:pt x="13062" y="17608"/>
                    <a:pt x="13062" y="17679"/>
                    <a:pt x="13126" y="17750"/>
                  </a:cubicBezTo>
                  <a:cubicBezTo>
                    <a:pt x="13126" y="17822"/>
                    <a:pt x="13189" y="17893"/>
                    <a:pt x="13189" y="17964"/>
                  </a:cubicBezTo>
                  <a:cubicBezTo>
                    <a:pt x="13189" y="17964"/>
                    <a:pt x="13189" y="18107"/>
                    <a:pt x="13189" y="18107"/>
                  </a:cubicBezTo>
                  <a:cubicBezTo>
                    <a:pt x="13189" y="18178"/>
                    <a:pt x="13189" y="18250"/>
                    <a:pt x="13126" y="18250"/>
                  </a:cubicBezTo>
                  <a:cubicBezTo>
                    <a:pt x="13126" y="18321"/>
                    <a:pt x="12998" y="18321"/>
                    <a:pt x="12998" y="18392"/>
                  </a:cubicBezTo>
                  <a:cubicBezTo>
                    <a:pt x="12998" y="18392"/>
                    <a:pt x="12935" y="18535"/>
                    <a:pt x="12998" y="18535"/>
                  </a:cubicBezTo>
                  <a:cubicBezTo>
                    <a:pt x="12998" y="18606"/>
                    <a:pt x="13126" y="18677"/>
                    <a:pt x="13126" y="18677"/>
                  </a:cubicBezTo>
                  <a:cubicBezTo>
                    <a:pt x="13189" y="18749"/>
                    <a:pt x="13189" y="18891"/>
                    <a:pt x="13189" y="18962"/>
                  </a:cubicBezTo>
                  <a:cubicBezTo>
                    <a:pt x="13189" y="18962"/>
                    <a:pt x="13189" y="19034"/>
                    <a:pt x="13126" y="19034"/>
                  </a:cubicBezTo>
                  <a:cubicBezTo>
                    <a:pt x="13126" y="19034"/>
                    <a:pt x="13062" y="19105"/>
                    <a:pt x="13062" y="19105"/>
                  </a:cubicBezTo>
                  <a:cubicBezTo>
                    <a:pt x="12998" y="19105"/>
                    <a:pt x="12935" y="19034"/>
                    <a:pt x="12871" y="19105"/>
                  </a:cubicBezTo>
                  <a:cubicBezTo>
                    <a:pt x="12807" y="19105"/>
                    <a:pt x="12871" y="19176"/>
                    <a:pt x="12807" y="19248"/>
                  </a:cubicBezTo>
                  <a:cubicBezTo>
                    <a:pt x="12807" y="19248"/>
                    <a:pt x="12743" y="19176"/>
                    <a:pt x="12680" y="19248"/>
                  </a:cubicBezTo>
                  <a:cubicBezTo>
                    <a:pt x="12680" y="19248"/>
                    <a:pt x="12616" y="19319"/>
                    <a:pt x="12616" y="19390"/>
                  </a:cubicBezTo>
                  <a:cubicBezTo>
                    <a:pt x="12616" y="19390"/>
                    <a:pt x="12743" y="19533"/>
                    <a:pt x="12743" y="19604"/>
                  </a:cubicBezTo>
                  <a:cubicBezTo>
                    <a:pt x="12743" y="19675"/>
                    <a:pt x="12743" y="19747"/>
                    <a:pt x="12743" y="19818"/>
                  </a:cubicBezTo>
                  <a:cubicBezTo>
                    <a:pt x="12743" y="19889"/>
                    <a:pt x="12743" y="19960"/>
                    <a:pt x="12743" y="20032"/>
                  </a:cubicBezTo>
                  <a:cubicBezTo>
                    <a:pt x="12807" y="20032"/>
                    <a:pt x="12871" y="20103"/>
                    <a:pt x="12935" y="20103"/>
                  </a:cubicBezTo>
                  <a:cubicBezTo>
                    <a:pt x="12998" y="20103"/>
                    <a:pt x="12998" y="20246"/>
                    <a:pt x="13062" y="20246"/>
                  </a:cubicBezTo>
                  <a:cubicBezTo>
                    <a:pt x="13126" y="20246"/>
                    <a:pt x="13189" y="20246"/>
                    <a:pt x="13253" y="20246"/>
                  </a:cubicBezTo>
                  <a:cubicBezTo>
                    <a:pt x="13253" y="20246"/>
                    <a:pt x="13317" y="20174"/>
                    <a:pt x="13317" y="20174"/>
                  </a:cubicBezTo>
                  <a:cubicBezTo>
                    <a:pt x="13381" y="20174"/>
                    <a:pt x="13508" y="20174"/>
                    <a:pt x="13572" y="20174"/>
                  </a:cubicBezTo>
                  <a:cubicBezTo>
                    <a:pt x="13635" y="20174"/>
                    <a:pt x="13699" y="20246"/>
                    <a:pt x="13763" y="20246"/>
                  </a:cubicBezTo>
                  <a:cubicBezTo>
                    <a:pt x="13763" y="20317"/>
                    <a:pt x="13827" y="20388"/>
                    <a:pt x="13827" y="20388"/>
                  </a:cubicBezTo>
                  <a:cubicBezTo>
                    <a:pt x="13890" y="20459"/>
                    <a:pt x="14018" y="20459"/>
                    <a:pt x="14018" y="20459"/>
                  </a:cubicBezTo>
                  <a:cubicBezTo>
                    <a:pt x="14081" y="20531"/>
                    <a:pt x="14145" y="20602"/>
                    <a:pt x="14145" y="20673"/>
                  </a:cubicBezTo>
                  <a:cubicBezTo>
                    <a:pt x="14145" y="20745"/>
                    <a:pt x="14018" y="20745"/>
                    <a:pt x="14018" y="20816"/>
                  </a:cubicBezTo>
                  <a:cubicBezTo>
                    <a:pt x="13954" y="20816"/>
                    <a:pt x="13890" y="20887"/>
                    <a:pt x="13827" y="20887"/>
                  </a:cubicBezTo>
                  <a:cubicBezTo>
                    <a:pt x="13763" y="20887"/>
                    <a:pt x="13699" y="20816"/>
                    <a:pt x="13635" y="20745"/>
                  </a:cubicBezTo>
                  <a:cubicBezTo>
                    <a:pt x="13572" y="20745"/>
                    <a:pt x="13381" y="20745"/>
                    <a:pt x="13317" y="20745"/>
                  </a:cubicBezTo>
                  <a:cubicBezTo>
                    <a:pt x="13317" y="20816"/>
                    <a:pt x="13253" y="20887"/>
                    <a:pt x="13253" y="20887"/>
                  </a:cubicBezTo>
                  <a:cubicBezTo>
                    <a:pt x="13189" y="20958"/>
                    <a:pt x="13062" y="21030"/>
                    <a:pt x="13062" y="21101"/>
                  </a:cubicBezTo>
                  <a:cubicBezTo>
                    <a:pt x="12998" y="21172"/>
                    <a:pt x="13062" y="21244"/>
                    <a:pt x="13062" y="21315"/>
                  </a:cubicBezTo>
                  <a:cubicBezTo>
                    <a:pt x="12998" y="21386"/>
                    <a:pt x="12998" y="21457"/>
                    <a:pt x="12998" y="21529"/>
                  </a:cubicBezTo>
                  <a:cubicBezTo>
                    <a:pt x="12935" y="21529"/>
                    <a:pt x="12871" y="21529"/>
                    <a:pt x="12871" y="21529"/>
                  </a:cubicBezTo>
                  <a:cubicBezTo>
                    <a:pt x="12807" y="21529"/>
                    <a:pt x="12743" y="21600"/>
                    <a:pt x="12743" y="21600"/>
                  </a:cubicBezTo>
                  <a:cubicBezTo>
                    <a:pt x="12680" y="21600"/>
                    <a:pt x="12552" y="21529"/>
                    <a:pt x="12552" y="21529"/>
                  </a:cubicBezTo>
                  <a:cubicBezTo>
                    <a:pt x="12425" y="21529"/>
                    <a:pt x="12361" y="21457"/>
                    <a:pt x="12297" y="21457"/>
                  </a:cubicBezTo>
                  <a:cubicBezTo>
                    <a:pt x="12234" y="21457"/>
                    <a:pt x="12106" y="21529"/>
                    <a:pt x="12042" y="21529"/>
                  </a:cubicBezTo>
                  <a:cubicBezTo>
                    <a:pt x="11979" y="21529"/>
                    <a:pt x="11915" y="21600"/>
                    <a:pt x="11851" y="21600"/>
                  </a:cubicBezTo>
                  <a:cubicBezTo>
                    <a:pt x="11851" y="21600"/>
                    <a:pt x="11788" y="21600"/>
                    <a:pt x="11788" y="21600"/>
                  </a:cubicBezTo>
                  <a:cubicBezTo>
                    <a:pt x="11788" y="21529"/>
                    <a:pt x="11788" y="21529"/>
                    <a:pt x="11788" y="21529"/>
                  </a:cubicBezTo>
                  <a:cubicBezTo>
                    <a:pt x="11788" y="21529"/>
                    <a:pt x="11788" y="21457"/>
                    <a:pt x="11724" y="21386"/>
                  </a:cubicBezTo>
                  <a:cubicBezTo>
                    <a:pt x="11724" y="21315"/>
                    <a:pt x="11724" y="21172"/>
                    <a:pt x="11660" y="21101"/>
                  </a:cubicBezTo>
                  <a:cubicBezTo>
                    <a:pt x="11596" y="21030"/>
                    <a:pt x="11405" y="20958"/>
                    <a:pt x="11342" y="21030"/>
                  </a:cubicBezTo>
                  <a:cubicBezTo>
                    <a:pt x="11278" y="21030"/>
                    <a:pt x="11278" y="21101"/>
                    <a:pt x="11278" y="21101"/>
                  </a:cubicBezTo>
                  <a:cubicBezTo>
                    <a:pt x="11150" y="21172"/>
                    <a:pt x="10896" y="21172"/>
                    <a:pt x="10832" y="21101"/>
                  </a:cubicBezTo>
                  <a:cubicBezTo>
                    <a:pt x="10768" y="21030"/>
                    <a:pt x="10768" y="20887"/>
                    <a:pt x="10768" y="20816"/>
                  </a:cubicBezTo>
                  <a:cubicBezTo>
                    <a:pt x="10704" y="20816"/>
                    <a:pt x="10641" y="20816"/>
                    <a:pt x="10577" y="20816"/>
                  </a:cubicBezTo>
                  <a:cubicBezTo>
                    <a:pt x="10513" y="20816"/>
                    <a:pt x="10322" y="20816"/>
                    <a:pt x="10258" y="20887"/>
                  </a:cubicBezTo>
                  <a:cubicBezTo>
                    <a:pt x="10195" y="20958"/>
                    <a:pt x="10195" y="21030"/>
                    <a:pt x="10195" y="21101"/>
                  </a:cubicBezTo>
                  <a:cubicBezTo>
                    <a:pt x="10131" y="21101"/>
                    <a:pt x="10067" y="21244"/>
                    <a:pt x="10067" y="21244"/>
                  </a:cubicBezTo>
                  <a:cubicBezTo>
                    <a:pt x="10004" y="21244"/>
                    <a:pt x="9940" y="21172"/>
                    <a:pt x="9940" y="21172"/>
                  </a:cubicBezTo>
                  <a:cubicBezTo>
                    <a:pt x="9940" y="21172"/>
                    <a:pt x="9876" y="20887"/>
                    <a:pt x="9812" y="20816"/>
                  </a:cubicBezTo>
                  <a:cubicBezTo>
                    <a:pt x="9812" y="20745"/>
                    <a:pt x="9685" y="20531"/>
                    <a:pt x="9621" y="20459"/>
                  </a:cubicBezTo>
                  <a:cubicBezTo>
                    <a:pt x="9558" y="20388"/>
                    <a:pt x="9366" y="20246"/>
                    <a:pt x="9303" y="20246"/>
                  </a:cubicBezTo>
                  <a:cubicBezTo>
                    <a:pt x="9239" y="20246"/>
                    <a:pt x="9175" y="20317"/>
                    <a:pt x="9112" y="20317"/>
                  </a:cubicBezTo>
                  <a:cubicBezTo>
                    <a:pt x="8984" y="20317"/>
                    <a:pt x="8920" y="20174"/>
                    <a:pt x="8793" y="20174"/>
                  </a:cubicBezTo>
                  <a:cubicBezTo>
                    <a:pt x="8729" y="20174"/>
                    <a:pt x="8665" y="20317"/>
                    <a:pt x="8602" y="20317"/>
                  </a:cubicBezTo>
                  <a:cubicBezTo>
                    <a:pt x="8538" y="20317"/>
                    <a:pt x="8411" y="20246"/>
                    <a:pt x="8347" y="20174"/>
                  </a:cubicBezTo>
                  <a:cubicBezTo>
                    <a:pt x="8283" y="20103"/>
                    <a:pt x="8219" y="19960"/>
                    <a:pt x="8156" y="19889"/>
                  </a:cubicBezTo>
                  <a:cubicBezTo>
                    <a:pt x="8092" y="19818"/>
                    <a:pt x="8028" y="19747"/>
                    <a:pt x="8028" y="19747"/>
                  </a:cubicBezTo>
                  <a:cubicBezTo>
                    <a:pt x="7965" y="19675"/>
                    <a:pt x="7837" y="19604"/>
                    <a:pt x="7773" y="19604"/>
                  </a:cubicBezTo>
                  <a:cubicBezTo>
                    <a:pt x="7710" y="19604"/>
                    <a:pt x="7519" y="19604"/>
                    <a:pt x="7455" y="19604"/>
                  </a:cubicBezTo>
                  <a:cubicBezTo>
                    <a:pt x="7327" y="19604"/>
                    <a:pt x="7136" y="19675"/>
                    <a:pt x="7009" y="19604"/>
                  </a:cubicBezTo>
                  <a:cubicBezTo>
                    <a:pt x="6945" y="19604"/>
                    <a:pt x="6754" y="19390"/>
                    <a:pt x="6690" y="19319"/>
                  </a:cubicBezTo>
                  <a:cubicBezTo>
                    <a:pt x="6627" y="19248"/>
                    <a:pt x="6435" y="19176"/>
                    <a:pt x="6372" y="19105"/>
                  </a:cubicBezTo>
                  <a:cubicBezTo>
                    <a:pt x="6308" y="19105"/>
                    <a:pt x="6181" y="19105"/>
                    <a:pt x="6117" y="19105"/>
                  </a:cubicBezTo>
                  <a:cubicBezTo>
                    <a:pt x="6117" y="19105"/>
                    <a:pt x="5989" y="19034"/>
                    <a:pt x="5926" y="19034"/>
                  </a:cubicBezTo>
                  <a:cubicBezTo>
                    <a:pt x="5862" y="18962"/>
                    <a:pt x="5671" y="18962"/>
                    <a:pt x="5607" y="19034"/>
                  </a:cubicBezTo>
                  <a:cubicBezTo>
                    <a:pt x="5543" y="19034"/>
                    <a:pt x="5416" y="19248"/>
                    <a:pt x="5416" y="19319"/>
                  </a:cubicBezTo>
                  <a:cubicBezTo>
                    <a:pt x="5416" y="19461"/>
                    <a:pt x="5543" y="19675"/>
                    <a:pt x="5543" y="19747"/>
                  </a:cubicBezTo>
                  <a:cubicBezTo>
                    <a:pt x="5607" y="19818"/>
                    <a:pt x="5543" y="20032"/>
                    <a:pt x="5543" y="20103"/>
                  </a:cubicBezTo>
                  <a:cubicBezTo>
                    <a:pt x="5543" y="20174"/>
                    <a:pt x="5543" y="20246"/>
                    <a:pt x="5543" y="20246"/>
                  </a:cubicBezTo>
                  <a:cubicBezTo>
                    <a:pt x="5543" y="20317"/>
                    <a:pt x="5543" y="20388"/>
                    <a:pt x="5416" y="20388"/>
                  </a:cubicBezTo>
                  <a:cubicBezTo>
                    <a:pt x="5288" y="20388"/>
                    <a:pt x="5225" y="20246"/>
                    <a:pt x="5161" y="20317"/>
                  </a:cubicBezTo>
                  <a:cubicBezTo>
                    <a:pt x="5097" y="20317"/>
                    <a:pt x="5034" y="20459"/>
                    <a:pt x="5034" y="20459"/>
                  </a:cubicBezTo>
                  <a:cubicBezTo>
                    <a:pt x="4970" y="20459"/>
                    <a:pt x="4906" y="20246"/>
                    <a:pt x="4842" y="20246"/>
                  </a:cubicBezTo>
                  <a:cubicBezTo>
                    <a:pt x="4842" y="20246"/>
                    <a:pt x="4779" y="20317"/>
                    <a:pt x="4715" y="20388"/>
                  </a:cubicBezTo>
                  <a:cubicBezTo>
                    <a:pt x="4715" y="20388"/>
                    <a:pt x="4524" y="20388"/>
                    <a:pt x="4460" y="20388"/>
                  </a:cubicBezTo>
                  <a:cubicBezTo>
                    <a:pt x="4460" y="20317"/>
                    <a:pt x="4396" y="20246"/>
                    <a:pt x="4333" y="20246"/>
                  </a:cubicBezTo>
                  <a:cubicBezTo>
                    <a:pt x="4333" y="20246"/>
                    <a:pt x="4205" y="20317"/>
                    <a:pt x="4142" y="20246"/>
                  </a:cubicBezTo>
                  <a:cubicBezTo>
                    <a:pt x="4142" y="20246"/>
                    <a:pt x="4142" y="20103"/>
                    <a:pt x="4078" y="20103"/>
                  </a:cubicBezTo>
                  <a:cubicBezTo>
                    <a:pt x="4014" y="20103"/>
                    <a:pt x="3950" y="20103"/>
                    <a:pt x="3887" y="20103"/>
                  </a:cubicBezTo>
                  <a:cubicBezTo>
                    <a:pt x="3887" y="20103"/>
                    <a:pt x="3823" y="20103"/>
                    <a:pt x="3759" y="20174"/>
                  </a:cubicBezTo>
                  <a:cubicBezTo>
                    <a:pt x="3696" y="20174"/>
                    <a:pt x="3696" y="20388"/>
                    <a:pt x="3632" y="20388"/>
                  </a:cubicBezTo>
                  <a:cubicBezTo>
                    <a:pt x="3632" y="20459"/>
                    <a:pt x="3441" y="20459"/>
                    <a:pt x="3377" y="20459"/>
                  </a:cubicBezTo>
                  <a:cubicBezTo>
                    <a:pt x="3377" y="20459"/>
                    <a:pt x="3313" y="20246"/>
                    <a:pt x="3250" y="20246"/>
                  </a:cubicBezTo>
                  <a:cubicBezTo>
                    <a:pt x="3250" y="20174"/>
                    <a:pt x="3250" y="20032"/>
                    <a:pt x="3186" y="20032"/>
                  </a:cubicBezTo>
                  <a:cubicBezTo>
                    <a:pt x="3122" y="19960"/>
                    <a:pt x="2931" y="20032"/>
                    <a:pt x="2804" y="20032"/>
                  </a:cubicBezTo>
                  <a:cubicBezTo>
                    <a:pt x="2740" y="20032"/>
                    <a:pt x="2549" y="20032"/>
                    <a:pt x="2421" y="20032"/>
                  </a:cubicBezTo>
                  <a:cubicBezTo>
                    <a:pt x="2421" y="20032"/>
                    <a:pt x="2294" y="20174"/>
                    <a:pt x="2230" y="20174"/>
                  </a:cubicBezTo>
                  <a:cubicBezTo>
                    <a:pt x="2166" y="20246"/>
                    <a:pt x="2039" y="20317"/>
                    <a:pt x="1975" y="20317"/>
                  </a:cubicBezTo>
                  <a:cubicBezTo>
                    <a:pt x="1848" y="20388"/>
                    <a:pt x="1657" y="20388"/>
                    <a:pt x="1529" y="20317"/>
                  </a:cubicBezTo>
                  <a:cubicBezTo>
                    <a:pt x="1465" y="20317"/>
                    <a:pt x="1402" y="20103"/>
                    <a:pt x="1338" y="20032"/>
                  </a:cubicBezTo>
                  <a:cubicBezTo>
                    <a:pt x="1274" y="20032"/>
                    <a:pt x="1147" y="19960"/>
                    <a:pt x="1147" y="19889"/>
                  </a:cubicBezTo>
                  <a:cubicBezTo>
                    <a:pt x="1083" y="19818"/>
                    <a:pt x="1083" y="19675"/>
                    <a:pt x="1083" y="19604"/>
                  </a:cubicBezTo>
                  <a:cubicBezTo>
                    <a:pt x="1019" y="19461"/>
                    <a:pt x="828" y="19390"/>
                    <a:pt x="765" y="19390"/>
                  </a:cubicBezTo>
                  <a:cubicBezTo>
                    <a:pt x="701" y="19319"/>
                    <a:pt x="573" y="19319"/>
                    <a:pt x="510" y="19248"/>
                  </a:cubicBezTo>
                  <a:cubicBezTo>
                    <a:pt x="446" y="19176"/>
                    <a:pt x="382" y="19034"/>
                    <a:pt x="382" y="18962"/>
                  </a:cubicBezTo>
                  <a:cubicBezTo>
                    <a:pt x="319" y="18962"/>
                    <a:pt x="191" y="18891"/>
                    <a:pt x="64" y="18891"/>
                  </a:cubicBezTo>
                  <a:cubicBezTo>
                    <a:pt x="64" y="18820"/>
                    <a:pt x="0" y="18749"/>
                    <a:pt x="0" y="18749"/>
                  </a:cubicBezTo>
                  <a:cubicBezTo>
                    <a:pt x="0" y="18606"/>
                    <a:pt x="0" y="18392"/>
                    <a:pt x="64" y="18321"/>
                  </a:cubicBezTo>
                  <a:cubicBezTo>
                    <a:pt x="64" y="18250"/>
                    <a:pt x="127" y="18250"/>
                    <a:pt x="127" y="18178"/>
                  </a:cubicBezTo>
                  <a:cubicBezTo>
                    <a:pt x="191" y="18107"/>
                    <a:pt x="64" y="17964"/>
                    <a:pt x="64" y="17893"/>
                  </a:cubicBezTo>
                  <a:cubicBezTo>
                    <a:pt x="127" y="17893"/>
                    <a:pt x="255" y="17822"/>
                    <a:pt x="255" y="17822"/>
                  </a:cubicBezTo>
                  <a:cubicBezTo>
                    <a:pt x="319" y="17750"/>
                    <a:pt x="255" y="17537"/>
                    <a:pt x="319" y="17465"/>
                  </a:cubicBezTo>
                  <a:cubicBezTo>
                    <a:pt x="382" y="17394"/>
                    <a:pt x="446" y="17323"/>
                    <a:pt x="510" y="17251"/>
                  </a:cubicBezTo>
                  <a:cubicBezTo>
                    <a:pt x="637" y="17251"/>
                    <a:pt x="765" y="17323"/>
                    <a:pt x="828" y="17251"/>
                  </a:cubicBezTo>
                  <a:cubicBezTo>
                    <a:pt x="892" y="17180"/>
                    <a:pt x="765" y="16966"/>
                    <a:pt x="765" y="16895"/>
                  </a:cubicBezTo>
                  <a:cubicBezTo>
                    <a:pt x="828" y="16752"/>
                    <a:pt x="956" y="16610"/>
                    <a:pt x="1019" y="16610"/>
                  </a:cubicBezTo>
                  <a:cubicBezTo>
                    <a:pt x="1083" y="16539"/>
                    <a:pt x="1147" y="16610"/>
                    <a:pt x="1211" y="16610"/>
                  </a:cubicBezTo>
                  <a:cubicBezTo>
                    <a:pt x="1274" y="16539"/>
                    <a:pt x="1274" y="16396"/>
                    <a:pt x="1338" y="16325"/>
                  </a:cubicBezTo>
                  <a:cubicBezTo>
                    <a:pt x="1338" y="16325"/>
                    <a:pt x="1402" y="16111"/>
                    <a:pt x="1465" y="16040"/>
                  </a:cubicBezTo>
                  <a:cubicBezTo>
                    <a:pt x="1465" y="16040"/>
                    <a:pt x="1593" y="15968"/>
                    <a:pt x="1657" y="15968"/>
                  </a:cubicBezTo>
                  <a:cubicBezTo>
                    <a:pt x="1657" y="15897"/>
                    <a:pt x="1657" y="15683"/>
                    <a:pt x="1720" y="15612"/>
                  </a:cubicBezTo>
                  <a:cubicBezTo>
                    <a:pt x="1720" y="15612"/>
                    <a:pt x="1720" y="15541"/>
                    <a:pt x="1720" y="15541"/>
                  </a:cubicBezTo>
                  <a:cubicBezTo>
                    <a:pt x="1784" y="15469"/>
                    <a:pt x="1720" y="15327"/>
                    <a:pt x="1720" y="15255"/>
                  </a:cubicBezTo>
                  <a:cubicBezTo>
                    <a:pt x="1720" y="15184"/>
                    <a:pt x="1784" y="15042"/>
                    <a:pt x="1784" y="14970"/>
                  </a:cubicBezTo>
                  <a:cubicBezTo>
                    <a:pt x="1784" y="14899"/>
                    <a:pt x="1784" y="14828"/>
                    <a:pt x="1848" y="14756"/>
                  </a:cubicBezTo>
                  <a:cubicBezTo>
                    <a:pt x="1848" y="14756"/>
                    <a:pt x="2039" y="14828"/>
                    <a:pt x="2103" y="14756"/>
                  </a:cubicBezTo>
                  <a:cubicBezTo>
                    <a:pt x="2166" y="14756"/>
                    <a:pt x="2166" y="14543"/>
                    <a:pt x="2166" y="14471"/>
                  </a:cubicBezTo>
                  <a:cubicBezTo>
                    <a:pt x="2103" y="14400"/>
                    <a:pt x="1975" y="14329"/>
                    <a:pt x="1912" y="14257"/>
                  </a:cubicBezTo>
                  <a:cubicBezTo>
                    <a:pt x="1912" y="14186"/>
                    <a:pt x="2039" y="13972"/>
                    <a:pt x="2039" y="13901"/>
                  </a:cubicBezTo>
                  <a:cubicBezTo>
                    <a:pt x="1975" y="13758"/>
                    <a:pt x="1912" y="13545"/>
                    <a:pt x="1848" y="13473"/>
                  </a:cubicBezTo>
                  <a:cubicBezTo>
                    <a:pt x="1848" y="13402"/>
                    <a:pt x="1720" y="13331"/>
                    <a:pt x="1720" y="13259"/>
                  </a:cubicBezTo>
                  <a:cubicBezTo>
                    <a:pt x="1657" y="13188"/>
                    <a:pt x="1784" y="13046"/>
                    <a:pt x="1720" y="12974"/>
                  </a:cubicBezTo>
                  <a:cubicBezTo>
                    <a:pt x="1720" y="12832"/>
                    <a:pt x="1465" y="12832"/>
                    <a:pt x="1402" y="12760"/>
                  </a:cubicBezTo>
                  <a:cubicBezTo>
                    <a:pt x="1338" y="12689"/>
                    <a:pt x="1338" y="12475"/>
                    <a:pt x="1274" y="12475"/>
                  </a:cubicBezTo>
                  <a:cubicBezTo>
                    <a:pt x="1211" y="12404"/>
                    <a:pt x="1019" y="12475"/>
                    <a:pt x="892" y="12475"/>
                  </a:cubicBezTo>
                  <a:cubicBezTo>
                    <a:pt x="828" y="12475"/>
                    <a:pt x="701" y="12404"/>
                    <a:pt x="637" y="12333"/>
                  </a:cubicBezTo>
                  <a:cubicBezTo>
                    <a:pt x="510" y="12261"/>
                    <a:pt x="446" y="12048"/>
                    <a:pt x="446" y="11905"/>
                  </a:cubicBezTo>
                  <a:cubicBezTo>
                    <a:pt x="446" y="11762"/>
                    <a:pt x="446" y="11549"/>
                    <a:pt x="510" y="11477"/>
                  </a:cubicBezTo>
                  <a:cubicBezTo>
                    <a:pt x="573" y="11477"/>
                    <a:pt x="765" y="11549"/>
                    <a:pt x="828" y="11549"/>
                  </a:cubicBezTo>
                  <a:cubicBezTo>
                    <a:pt x="892" y="11549"/>
                    <a:pt x="956" y="11477"/>
                    <a:pt x="956" y="11406"/>
                  </a:cubicBezTo>
                  <a:cubicBezTo>
                    <a:pt x="1019" y="11335"/>
                    <a:pt x="1019" y="11192"/>
                    <a:pt x="956" y="11121"/>
                  </a:cubicBezTo>
                  <a:cubicBezTo>
                    <a:pt x="956" y="11050"/>
                    <a:pt x="892" y="10978"/>
                    <a:pt x="828" y="10907"/>
                  </a:cubicBezTo>
                  <a:cubicBezTo>
                    <a:pt x="828" y="10836"/>
                    <a:pt x="828" y="10622"/>
                    <a:pt x="828" y="10550"/>
                  </a:cubicBezTo>
                  <a:cubicBezTo>
                    <a:pt x="892" y="10550"/>
                    <a:pt x="1019" y="10408"/>
                    <a:pt x="1019" y="10408"/>
                  </a:cubicBezTo>
                  <a:cubicBezTo>
                    <a:pt x="1019" y="10265"/>
                    <a:pt x="1019" y="10123"/>
                    <a:pt x="1019" y="10051"/>
                  </a:cubicBezTo>
                  <a:cubicBezTo>
                    <a:pt x="956" y="9980"/>
                    <a:pt x="828" y="9980"/>
                    <a:pt x="828" y="9909"/>
                  </a:cubicBezTo>
                  <a:cubicBezTo>
                    <a:pt x="765" y="9838"/>
                    <a:pt x="765" y="9695"/>
                    <a:pt x="828" y="9624"/>
                  </a:cubicBezTo>
                  <a:cubicBezTo>
                    <a:pt x="828" y="9552"/>
                    <a:pt x="1083" y="9410"/>
                    <a:pt x="1147" y="9410"/>
                  </a:cubicBezTo>
                  <a:cubicBezTo>
                    <a:pt x="1211" y="9410"/>
                    <a:pt x="1274" y="9410"/>
                    <a:pt x="1338" y="9410"/>
                  </a:cubicBezTo>
                  <a:cubicBezTo>
                    <a:pt x="1402" y="9481"/>
                    <a:pt x="1465" y="9624"/>
                    <a:pt x="1529" y="9624"/>
                  </a:cubicBezTo>
                  <a:cubicBezTo>
                    <a:pt x="1720" y="9552"/>
                    <a:pt x="1720" y="9267"/>
                    <a:pt x="1784" y="9196"/>
                  </a:cubicBezTo>
                  <a:cubicBezTo>
                    <a:pt x="1784" y="9196"/>
                    <a:pt x="1848" y="9125"/>
                    <a:pt x="1848" y="9125"/>
                  </a:cubicBezTo>
                  <a:cubicBezTo>
                    <a:pt x="1912" y="9125"/>
                    <a:pt x="2039" y="9125"/>
                    <a:pt x="2039" y="9125"/>
                  </a:cubicBezTo>
                  <a:cubicBezTo>
                    <a:pt x="2103" y="9196"/>
                    <a:pt x="2166" y="9267"/>
                    <a:pt x="2166" y="9339"/>
                  </a:cubicBezTo>
                  <a:cubicBezTo>
                    <a:pt x="2166" y="9410"/>
                    <a:pt x="2039" y="9552"/>
                    <a:pt x="2039" y="9695"/>
                  </a:cubicBezTo>
                  <a:cubicBezTo>
                    <a:pt x="2103" y="9766"/>
                    <a:pt x="2294" y="9766"/>
                    <a:pt x="2358" y="9766"/>
                  </a:cubicBezTo>
                  <a:cubicBezTo>
                    <a:pt x="2421" y="9766"/>
                    <a:pt x="2485" y="9695"/>
                    <a:pt x="2549" y="9624"/>
                  </a:cubicBezTo>
                  <a:cubicBezTo>
                    <a:pt x="2549" y="9552"/>
                    <a:pt x="2676" y="9339"/>
                    <a:pt x="2612" y="9267"/>
                  </a:cubicBezTo>
                  <a:cubicBezTo>
                    <a:pt x="2612" y="9196"/>
                    <a:pt x="2485" y="9125"/>
                    <a:pt x="2485" y="9053"/>
                  </a:cubicBezTo>
                  <a:cubicBezTo>
                    <a:pt x="2485" y="8982"/>
                    <a:pt x="2549" y="8911"/>
                    <a:pt x="2612" y="8911"/>
                  </a:cubicBezTo>
                  <a:cubicBezTo>
                    <a:pt x="2676" y="8911"/>
                    <a:pt x="2804" y="9125"/>
                    <a:pt x="2867" y="9125"/>
                  </a:cubicBezTo>
                  <a:cubicBezTo>
                    <a:pt x="2867" y="9125"/>
                    <a:pt x="2931" y="9125"/>
                    <a:pt x="2995" y="9125"/>
                  </a:cubicBezTo>
                  <a:cubicBezTo>
                    <a:pt x="3058" y="9125"/>
                    <a:pt x="3122" y="9053"/>
                    <a:pt x="3122" y="8982"/>
                  </a:cubicBezTo>
                  <a:cubicBezTo>
                    <a:pt x="3122" y="8982"/>
                    <a:pt x="3058" y="8840"/>
                    <a:pt x="3122" y="8768"/>
                  </a:cubicBezTo>
                  <a:cubicBezTo>
                    <a:pt x="3186" y="8697"/>
                    <a:pt x="3313" y="8626"/>
                    <a:pt x="3377" y="8697"/>
                  </a:cubicBezTo>
                  <a:cubicBezTo>
                    <a:pt x="3441" y="8697"/>
                    <a:pt x="3377" y="8911"/>
                    <a:pt x="3441" y="8982"/>
                  </a:cubicBezTo>
                  <a:cubicBezTo>
                    <a:pt x="3504" y="9053"/>
                    <a:pt x="3823" y="9125"/>
                    <a:pt x="3887" y="9125"/>
                  </a:cubicBezTo>
                  <a:cubicBezTo>
                    <a:pt x="3950" y="9053"/>
                    <a:pt x="4078" y="8982"/>
                    <a:pt x="4142" y="8911"/>
                  </a:cubicBezTo>
                  <a:cubicBezTo>
                    <a:pt x="4205" y="8840"/>
                    <a:pt x="4333" y="8768"/>
                    <a:pt x="4396" y="8697"/>
                  </a:cubicBezTo>
                  <a:cubicBezTo>
                    <a:pt x="4524" y="8626"/>
                    <a:pt x="4715" y="8483"/>
                    <a:pt x="4842" y="8483"/>
                  </a:cubicBezTo>
                  <a:cubicBezTo>
                    <a:pt x="4906" y="8483"/>
                    <a:pt x="5034" y="8554"/>
                    <a:pt x="5097" y="8483"/>
                  </a:cubicBezTo>
                  <a:cubicBezTo>
                    <a:pt x="5161" y="8483"/>
                    <a:pt x="5288" y="8412"/>
                    <a:pt x="5352" y="8341"/>
                  </a:cubicBezTo>
                  <a:cubicBezTo>
                    <a:pt x="5416" y="8341"/>
                    <a:pt x="5543" y="8341"/>
                    <a:pt x="5607" y="8412"/>
                  </a:cubicBezTo>
                  <a:cubicBezTo>
                    <a:pt x="5671" y="8412"/>
                    <a:pt x="5671" y="8697"/>
                    <a:pt x="5735" y="8697"/>
                  </a:cubicBezTo>
                  <a:cubicBezTo>
                    <a:pt x="5798" y="8768"/>
                    <a:pt x="5926" y="8697"/>
                    <a:pt x="5989" y="8697"/>
                  </a:cubicBezTo>
                  <a:cubicBezTo>
                    <a:pt x="6053" y="8626"/>
                    <a:pt x="6181" y="8483"/>
                    <a:pt x="6244" y="8412"/>
                  </a:cubicBezTo>
                  <a:cubicBezTo>
                    <a:pt x="6308" y="8341"/>
                    <a:pt x="6308" y="8198"/>
                    <a:pt x="6372" y="8127"/>
                  </a:cubicBezTo>
                  <a:cubicBezTo>
                    <a:pt x="6372" y="8055"/>
                    <a:pt x="6499" y="8055"/>
                    <a:pt x="6563" y="8055"/>
                  </a:cubicBezTo>
                  <a:cubicBezTo>
                    <a:pt x="6627" y="7984"/>
                    <a:pt x="6690" y="7770"/>
                    <a:pt x="6754" y="7699"/>
                  </a:cubicBezTo>
                  <a:cubicBezTo>
                    <a:pt x="6818" y="7699"/>
                    <a:pt x="6881" y="7770"/>
                    <a:pt x="6945" y="7699"/>
                  </a:cubicBezTo>
                  <a:cubicBezTo>
                    <a:pt x="7009" y="7699"/>
                    <a:pt x="6945" y="7485"/>
                    <a:pt x="7009" y="7414"/>
                  </a:cubicBezTo>
                  <a:cubicBezTo>
                    <a:pt x="7073" y="7414"/>
                    <a:pt x="7136" y="7485"/>
                    <a:pt x="7200" y="7414"/>
                  </a:cubicBezTo>
                  <a:cubicBezTo>
                    <a:pt x="7264" y="7414"/>
                    <a:pt x="7264" y="7271"/>
                    <a:pt x="7264" y="7200"/>
                  </a:cubicBezTo>
                  <a:cubicBezTo>
                    <a:pt x="7264" y="7129"/>
                    <a:pt x="7264" y="6986"/>
                    <a:pt x="7264" y="6915"/>
                  </a:cubicBezTo>
                  <a:cubicBezTo>
                    <a:pt x="7327" y="6844"/>
                    <a:pt x="7391" y="6772"/>
                    <a:pt x="7391" y="6701"/>
                  </a:cubicBezTo>
                  <a:cubicBezTo>
                    <a:pt x="7391" y="6630"/>
                    <a:pt x="7327" y="6558"/>
                    <a:pt x="7327" y="6558"/>
                  </a:cubicBezTo>
                  <a:cubicBezTo>
                    <a:pt x="7264" y="6487"/>
                    <a:pt x="7136" y="6487"/>
                    <a:pt x="7136" y="6487"/>
                  </a:cubicBezTo>
                  <a:cubicBezTo>
                    <a:pt x="7136" y="6416"/>
                    <a:pt x="7200" y="6273"/>
                    <a:pt x="7200" y="6202"/>
                  </a:cubicBezTo>
                  <a:cubicBezTo>
                    <a:pt x="7136" y="6202"/>
                    <a:pt x="7073" y="6059"/>
                    <a:pt x="7073" y="5988"/>
                  </a:cubicBezTo>
                  <a:cubicBezTo>
                    <a:pt x="7136" y="5917"/>
                    <a:pt x="7264" y="5774"/>
                    <a:pt x="7327" y="5774"/>
                  </a:cubicBezTo>
                  <a:cubicBezTo>
                    <a:pt x="7391" y="5703"/>
                    <a:pt x="7519" y="5774"/>
                    <a:pt x="7582" y="5846"/>
                  </a:cubicBezTo>
                  <a:cubicBezTo>
                    <a:pt x="7646" y="5846"/>
                    <a:pt x="7710" y="5988"/>
                    <a:pt x="7710" y="5988"/>
                  </a:cubicBezTo>
                  <a:cubicBezTo>
                    <a:pt x="7837" y="6059"/>
                    <a:pt x="8028" y="5988"/>
                    <a:pt x="8028" y="5846"/>
                  </a:cubicBezTo>
                  <a:cubicBezTo>
                    <a:pt x="8092" y="5846"/>
                    <a:pt x="8028" y="5703"/>
                    <a:pt x="8028" y="5632"/>
                  </a:cubicBezTo>
                  <a:cubicBezTo>
                    <a:pt x="8092" y="5560"/>
                    <a:pt x="8156" y="5418"/>
                    <a:pt x="8156" y="5347"/>
                  </a:cubicBezTo>
                  <a:cubicBezTo>
                    <a:pt x="8156" y="5275"/>
                    <a:pt x="8156" y="5133"/>
                    <a:pt x="8092" y="5133"/>
                  </a:cubicBezTo>
                  <a:cubicBezTo>
                    <a:pt x="8092" y="5061"/>
                    <a:pt x="7965" y="4990"/>
                    <a:pt x="7901" y="4919"/>
                  </a:cubicBezTo>
                  <a:cubicBezTo>
                    <a:pt x="7901" y="4848"/>
                    <a:pt x="7901" y="4776"/>
                    <a:pt x="7901" y="4705"/>
                  </a:cubicBezTo>
                  <a:cubicBezTo>
                    <a:pt x="7837" y="4705"/>
                    <a:pt x="7773" y="4705"/>
                    <a:pt x="7773" y="4634"/>
                  </a:cubicBezTo>
                  <a:cubicBezTo>
                    <a:pt x="7710" y="4562"/>
                    <a:pt x="7710" y="4420"/>
                    <a:pt x="7710" y="4349"/>
                  </a:cubicBezTo>
                  <a:cubicBezTo>
                    <a:pt x="7773" y="4277"/>
                    <a:pt x="7901" y="4206"/>
                    <a:pt x="7965" y="4206"/>
                  </a:cubicBezTo>
                  <a:cubicBezTo>
                    <a:pt x="8028" y="4206"/>
                    <a:pt x="8092" y="4063"/>
                    <a:pt x="8156" y="4063"/>
                  </a:cubicBezTo>
                  <a:cubicBezTo>
                    <a:pt x="8219" y="4063"/>
                    <a:pt x="8283" y="4063"/>
                    <a:pt x="8283" y="4063"/>
                  </a:cubicBezTo>
                  <a:cubicBezTo>
                    <a:pt x="8347" y="3992"/>
                    <a:pt x="8411" y="3778"/>
                    <a:pt x="8474" y="3707"/>
                  </a:cubicBezTo>
                  <a:cubicBezTo>
                    <a:pt x="8474" y="3707"/>
                    <a:pt x="8602" y="3636"/>
                    <a:pt x="8665" y="3636"/>
                  </a:cubicBezTo>
                  <a:cubicBezTo>
                    <a:pt x="8665" y="3636"/>
                    <a:pt x="8729" y="3493"/>
                    <a:pt x="8729" y="3493"/>
                  </a:cubicBezTo>
                  <a:cubicBezTo>
                    <a:pt x="8729" y="3422"/>
                    <a:pt x="8729" y="3350"/>
                    <a:pt x="8729" y="3279"/>
                  </a:cubicBezTo>
                  <a:cubicBezTo>
                    <a:pt x="8729" y="3208"/>
                    <a:pt x="8857" y="3137"/>
                    <a:pt x="8920" y="3137"/>
                  </a:cubicBezTo>
                  <a:cubicBezTo>
                    <a:pt x="8984" y="3065"/>
                    <a:pt x="9112" y="3065"/>
                    <a:pt x="9175" y="2994"/>
                  </a:cubicBezTo>
                  <a:cubicBezTo>
                    <a:pt x="9239" y="2994"/>
                    <a:pt x="9175" y="2851"/>
                    <a:pt x="9239" y="2851"/>
                  </a:cubicBezTo>
                  <a:cubicBezTo>
                    <a:pt x="9239" y="2780"/>
                    <a:pt x="9366" y="2851"/>
                    <a:pt x="9430" y="2851"/>
                  </a:cubicBezTo>
                  <a:cubicBezTo>
                    <a:pt x="9494" y="2780"/>
                    <a:pt x="9621" y="2638"/>
                    <a:pt x="9621" y="2566"/>
                  </a:cubicBezTo>
                  <a:cubicBezTo>
                    <a:pt x="9621" y="2566"/>
                    <a:pt x="9621" y="2424"/>
                    <a:pt x="9621" y="2352"/>
                  </a:cubicBezTo>
                  <a:cubicBezTo>
                    <a:pt x="9621" y="2352"/>
                    <a:pt x="9685" y="2281"/>
                    <a:pt x="9685" y="2210"/>
                  </a:cubicBezTo>
                  <a:cubicBezTo>
                    <a:pt x="9685" y="2139"/>
                    <a:pt x="9621" y="2067"/>
                    <a:pt x="9685" y="2067"/>
                  </a:cubicBezTo>
                  <a:cubicBezTo>
                    <a:pt x="9685" y="1996"/>
                    <a:pt x="9812" y="2067"/>
                    <a:pt x="9876" y="2067"/>
                  </a:cubicBezTo>
                  <a:cubicBezTo>
                    <a:pt x="9940" y="2067"/>
                    <a:pt x="10067" y="2067"/>
                    <a:pt x="10067" y="1996"/>
                  </a:cubicBezTo>
                  <a:cubicBezTo>
                    <a:pt x="10131" y="1925"/>
                    <a:pt x="10067" y="1711"/>
                    <a:pt x="10067" y="1640"/>
                  </a:cubicBezTo>
                  <a:cubicBezTo>
                    <a:pt x="10131" y="1568"/>
                    <a:pt x="10195" y="1497"/>
                    <a:pt x="10195" y="1497"/>
                  </a:cubicBezTo>
                  <a:cubicBezTo>
                    <a:pt x="10258" y="1426"/>
                    <a:pt x="10195" y="1283"/>
                    <a:pt x="10195" y="1212"/>
                  </a:cubicBezTo>
                  <a:cubicBezTo>
                    <a:pt x="10195" y="1141"/>
                    <a:pt x="10322" y="1069"/>
                    <a:pt x="10322" y="1069"/>
                  </a:cubicBezTo>
                  <a:cubicBezTo>
                    <a:pt x="10386" y="998"/>
                    <a:pt x="10322" y="784"/>
                    <a:pt x="10258" y="713"/>
                  </a:cubicBezTo>
                  <a:cubicBezTo>
                    <a:pt x="10258" y="642"/>
                    <a:pt x="10195" y="570"/>
                    <a:pt x="10195" y="499"/>
                  </a:cubicBezTo>
                  <a:cubicBezTo>
                    <a:pt x="10195" y="428"/>
                    <a:pt x="10258" y="285"/>
                    <a:pt x="10258" y="285"/>
                  </a:cubicBezTo>
                  <a:cubicBezTo>
                    <a:pt x="10322" y="214"/>
                    <a:pt x="10386" y="214"/>
                    <a:pt x="10450" y="21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8F38B86C-E2D4-4D78-ABCF-8E2E558F3622}"/>
                </a:ext>
              </a:extLst>
            </p:cNvPr>
            <p:cNvSpPr/>
            <p:nvPr/>
          </p:nvSpPr>
          <p:spPr>
            <a:xfrm>
              <a:off x="4722905" y="3676423"/>
              <a:ext cx="1966958" cy="1904015"/>
            </a:xfrm>
            <a:custGeom>
              <a:avLst/>
              <a:gdLst/>
              <a:ahLst/>
              <a:cxnLst>
                <a:cxn ang="0">
                  <a:pos x="wd2" y="hd2"/>
                </a:cxn>
                <a:cxn ang="5400000">
                  <a:pos x="wd2" y="hd2"/>
                </a:cxn>
                <a:cxn ang="10800000">
                  <a:pos x="wd2" y="hd2"/>
                </a:cxn>
                <a:cxn ang="16200000">
                  <a:pos x="wd2" y="hd2"/>
                </a:cxn>
              </a:cxnLst>
              <a:rect l="0" t="0" r="r" b="b"/>
              <a:pathLst>
                <a:path w="21560" h="21582" extrusionOk="0">
                  <a:moveTo>
                    <a:pt x="1359" y="16200"/>
                  </a:moveTo>
                  <a:cubicBezTo>
                    <a:pt x="1359" y="16126"/>
                    <a:pt x="1359" y="16052"/>
                    <a:pt x="1430" y="16052"/>
                  </a:cubicBezTo>
                  <a:cubicBezTo>
                    <a:pt x="1430" y="15978"/>
                    <a:pt x="1645" y="15978"/>
                    <a:pt x="1717" y="15904"/>
                  </a:cubicBezTo>
                  <a:cubicBezTo>
                    <a:pt x="1717" y="15830"/>
                    <a:pt x="1717" y="15756"/>
                    <a:pt x="1788" y="15608"/>
                  </a:cubicBezTo>
                  <a:cubicBezTo>
                    <a:pt x="1788" y="15608"/>
                    <a:pt x="1860" y="15460"/>
                    <a:pt x="1860" y="15460"/>
                  </a:cubicBezTo>
                  <a:cubicBezTo>
                    <a:pt x="1931" y="15386"/>
                    <a:pt x="2074" y="15460"/>
                    <a:pt x="2146" y="15460"/>
                  </a:cubicBezTo>
                  <a:cubicBezTo>
                    <a:pt x="2146" y="15386"/>
                    <a:pt x="2146" y="15238"/>
                    <a:pt x="2146" y="15164"/>
                  </a:cubicBezTo>
                  <a:cubicBezTo>
                    <a:pt x="2146" y="15090"/>
                    <a:pt x="2217" y="15090"/>
                    <a:pt x="2289" y="15090"/>
                  </a:cubicBezTo>
                  <a:cubicBezTo>
                    <a:pt x="2432" y="15090"/>
                    <a:pt x="2575" y="15090"/>
                    <a:pt x="2646" y="15090"/>
                  </a:cubicBezTo>
                  <a:cubicBezTo>
                    <a:pt x="2718" y="15090"/>
                    <a:pt x="2932" y="15016"/>
                    <a:pt x="2932" y="14942"/>
                  </a:cubicBezTo>
                  <a:cubicBezTo>
                    <a:pt x="3004" y="14942"/>
                    <a:pt x="3004" y="14721"/>
                    <a:pt x="3004" y="14721"/>
                  </a:cubicBezTo>
                  <a:cubicBezTo>
                    <a:pt x="3075" y="14647"/>
                    <a:pt x="3219" y="14721"/>
                    <a:pt x="3290" y="14647"/>
                  </a:cubicBezTo>
                  <a:cubicBezTo>
                    <a:pt x="3290" y="14573"/>
                    <a:pt x="3219" y="14425"/>
                    <a:pt x="3290" y="14351"/>
                  </a:cubicBezTo>
                  <a:cubicBezTo>
                    <a:pt x="3362" y="14277"/>
                    <a:pt x="3576" y="14203"/>
                    <a:pt x="3648" y="14203"/>
                  </a:cubicBezTo>
                  <a:cubicBezTo>
                    <a:pt x="3719" y="14203"/>
                    <a:pt x="3862" y="14203"/>
                    <a:pt x="3862" y="14203"/>
                  </a:cubicBezTo>
                  <a:cubicBezTo>
                    <a:pt x="3934" y="14129"/>
                    <a:pt x="3862" y="13981"/>
                    <a:pt x="3862" y="13833"/>
                  </a:cubicBezTo>
                  <a:cubicBezTo>
                    <a:pt x="3862" y="13833"/>
                    <a:pt x="3934" y="13685"/>
                    <a:pt x="4005" y="13611"/>
                  </a:cubicBezTo>
                  <a:cubicBezTo>
                    <a:pt x="4005" y="13611"/>
                    <a:pt x="4077" y="13611"/>
                    <a:pt x="4148" y="13611"/>
                  </a:cubicBezTo>
                  <a:cubicBezTo>
                    <a:pt x="4220" y="13611"/>
                    <a:pt x="4363" y="13537"/>
                    <a:pt x="4363" y="13537"/>
                  </a:cubicBezTo>
                  <a:cubicBezTo>
                    <a:pt x="4363" y="13463"/>
                    <a:pt x="4220" y="13315"/>
                    <a:pt x="4220" y="13241"/>
                  </a:cubicBezTo>
                  <a:cubicBezTo>
                    <a:pt x="4220" y="13167"/>
                    <a:pt x="4220" y="13019"/>
                    <a:pt x="4291" y="12945"/>
                  </a:cubicBezTo>
                  <a:cubicBezTo>
                    <a:pt x="4291" y="12871"/>
                    <a:pt x="4434" y="12797"/>
                    <a:pt x="4506" y="12797"/>
                  </a:cubicBezTo>
                  <a:cubicBezTo>
                    <a:pt x="4577" y="12797"/>
                    <a:pt x="4649" y="12797"/>
                    <a:pt x="4649" y="12797"/>
                  </a:cubicBezTo>
                  <a:cubicBezTo>
                    <a:pt x="4721" y="12723"/>
                    <a:pt x="4721" y="12649"/>
                    <a:pt x="4792" y="12649"/>
                  </a:cubicBezTo>
                  <a:cubicBezTo>
                    <a:pt x="4792" y="12575"/>
                    <a:pt x="4792" y="12501"/>
                    <a:pt x="4792" y="12427"/>
                  </a:cubicBezTo>
                  <a:cubicBezTo>
                    <a:pt x="4864" y="12353"/>
                    <a:pt x="4935" y="12353"/>
                    <a:pt x="5007" y="12279"/>
                  </a:cubicBezTo>
                  <a:cubicBezTo>
                    <a:pt x="5007" y="12205"/>
                    <a:pt x="5007" y="12058"/>
                    <a:pt x="5007" y="11984"/>
                  </a:cubicBezTo>
                  <a:cubicBezTo>
                    <a:pt x="5007" y="11910"/>
                    <a:pt x="5007" y="11688"/>
                    <a:pt x="4935" y="11614"/>
                  </a:cubicBezTo>
                  <a:cubicBezTo>
                    <a:pt x="4935" y="11540"/>
                    <a:pt x="4792" y="11392"/>
                    <a:pt x="4721" y="11392"/>
                  </a:cubicBezTo>
                  <a:cubicBezTo>
                    <a:pt x="4649" y="11318"/>
                    <a:pt x="4363" y="11466"/>
                    <a:pt x="4291" y="11392"/>
                  </a:cubicBezTo>
                  <a:cubicBezTo>
                    <a:pt x="4291" y="11392"/>
                    <a:pt x="4220" y="11318"/>
                    <a:pt x="4220" y="11318"/>
                  </a:cubicBezTo>
                  <a:cubicBezTo>
                    <a:pt x="4220" y="11170"/>
                    <a:pt x="4291" y="10948"/>
                    <a:pt x="4291" y="10874"/>
                  </a:cubicBezTo>
                  <a:cubicBezTo>
                    <a:pt x="4291" y="10800"/>
                    <a:pt x="4291" y="10652"/>
                    <a:pt x="4291" y="10578"/>
                  </a:cubicBezTo>
                  <a:cubicBezTo>
                    <a:pt x="4220" y="10430"/>
                    <a:pt x="4148" y="10208"/>
                    <a:pt x="4077" y="10208"/>
                  </a:cubicBezTo>
                  <a:cubicBezTo>
                    <a:pt x="4005" y="10208"/>
                    <a:pt x="3934" y="10208"/>
                    <a:pt x="3934" y="10282"/>
                  </a:cubicBezTo>
                  <a:cubicBezTo>
                    <a:pt x="3862" y="10282"/>
                    <a:pt x="3934" y="10430"/>
                    <a:pt x="3862" y="10430"/>
                  </a:cubicBezTo>
                  <a:cubicBezTo>
                    <a:pt x="3791" y="10504"/>
                    <a:pt x="3719" y="10504"/>
                    <a:pt x="3648" y="10504"/>
                  </a:cubicBezTo>
                  <a:cubicBezTo>
                    <a:pt x="3576" y="10504"/>
                    <a:pt x="3505" y="10356"/>
                    <a:pt x="3505" y="10356"/>
                  </a:cubicBezTo>
                  <a:cubicBezTo>
                    <a:pt x="3433" y="10356"/>
                    <a:pt x="3219" y="10356"/>
                    <a:pt x="3147" y="10356"/>
                  </a:cubicBezTo>
                  <a:cubicBezTo>
                    <a:pt x="3147" y="10356"/>
                    <a:pt x="3075" y="10430"/>
                    <a:pt x="3004" y="10504"/>
                  </a:cubicBezTo>
                  <a:cubicBezTo>
                    <a:pt x="2932" y="10578"/>
                    <a:pt x="2789" y="10652"/>
                    <a:pt x="2718" y="10652"/>
                  </a:cubicBezTo>
                  <a:cubicBezTo>
                    <a:pt x="2646" y="10652"/>
                    <a:pt x="2503" y="10652"/>
                    <a:pt x="2432" y="10652"/>
                  </a:cubicBezTo>
                  <a:cubicBezTo>
                    <a:pt x="2432" y="10652"/>
                    <a:pt x="2432" y="10726"/>
                    <a:pt x="2432" y="10726"/>
                  </a:cubicBezTo>
                  <a:cubicBezTo>
                    <a:pt x="2360" y="10800"/>
                    <a:pt x="2146" y="10800"/>
                    <a:pt x="2074" y="10726"/>
                  </a:cubicBezTo>
                  <a:cubicBezTo>
                    <a:pt x="2003" y="10726"/>
                    <a:pt x="1931" y="10652"/>
                    <a:pt x="1860" y="10652"/>
                  </a:cubicBezTo>
                  <a:cubicBezTo>
                    <a:pt x="1717" y="10652"/>
                    <a:pt x="1502" y="10800"/>
                    <a:pt x="1430" y="10652"/>
                  </a:cubicBezTo>
                  <a:cubicBezTo>
                    <a:pt x="1359" y="10652"/>
                    <a:pt x="1359" y="10504"/>
                    <a:pt x="1430" y="10430"/>
                  </a:cubicBezTo>
                  <a:cubicBezTo>
                    <a:pt x="1430" y="10356"/>
                    <a:pt x="1502" y="10134"/>
                    <a:pt x="1574" y="9986"/>
                  </a:cubicBezTo>
                  <a:cubicBezTo>
                    <a:pt x="1645" y="9986"/>
                    <a:pt x="1717" y="9912"/>
                    <a:pt x="1717" y="9912"/>
                  </a:cubicBezTo>
                  <a:cubicBezTo>
                    <a:pt x="1788" y="9838"/>
                    <a:pt x="1860" y="9690"/>
                    <a:pt x="1860" y="9616"/>
                  </a:cubicBezTo>
                  <a:cubicBezTo>
                    <a:pt x="1860" y="9616"/>
                    <a:pt x="1788" y="9395"/>
                    <a:pt x="1717" y="9321"/>
                  </a:cubicBezTo>
                  <a:cubicBezTo>
                    <a:pt x="1717" y="9247"/>
                    <a:pt x="1574" y="9247"/>
                    <a:pt x="1502" y="9173"/>
                  </a:cubicBezTo>
                  <a:cubicBezTo>
                    <a:pt x="1502" y="9099"/>
                    <a:pt x="1574" y="8951"/>
                    <a:pt x="1574" y="8877"/>
                  </a:cubicBezTo>
                  <a:cubicBezTo>
                    <a:pt x="1574" y="8803"/>
                    <a:pt x="1502" y="8655"/>
                    <a:pt x="1430" y="8581"/>
                  </a:cubicBezTo>
                  <a:cubicBezTo>
                    <a:pt x="1430" y="8507"/>
                    <a:pt x="1216" y="8433"/>
                    <a:pt x="1073" y="8359"/>
                  </a:cubicBezTo>
                  <a:cubicBezTo>
                    <a:pt x="1001" y="8359"/>
                    <a:pt x="930" y="8211"/>
                    <a:pt x="930" y="8137"/>
                  </a:cubicBezTo>
                  <a:cubicBezTo>
                    <a:pt x="858" y="7989"/>
                    <a:pt x="715" y="7693"/>
                    <a:pt x="644" y="7619"/>
                  </a:cubicBezTo>
                  <a:cubicBezTo>
                    <a:pt x="572" y="7471"/>
                    <a:pt x="501" y="7323"/>
                    <a:pt x="501" y="7249"/>
                  </a:cubicBezTo>
                  <a:cubicBezTo>
                    <a:pt x="429" y="7249"/>
                    <a:pt x="286" y="7175"/>
                    <a:pt x="286" y="7101"/>
                  </a:cubicBezTo>
                  <a:cubicBezTo>
                    <a:pt x="215" y="7027"/>
                    <a:pt x="72" y="6805"/>
                    <a:pt x="143" y="6732"/>
                  </a:cubicBezTo>
                  <a:cubicBezTo>
                    <a:pt x="143" y="6658"/>
                    <a:pt x="286" y="6510"/>
                    <a:pt x="286" y="6510"/>
                  </a:cubicBezTo>
                  <a:cubicBezTo>
                    <a:pt x="286" y="6436"/>
                    <a:pt x="215" y="6288"/>
                    <a:pt x="215" y="6214"/>
                  </a:cubicBezTo>
                  <a:cubicBezTo>
                    <a:pt x="286" y="6140"/>
                    <a:pt x="358" y="6066"/>
                    <a:pt x="358" y="5992"/>
                  </a:cubicBezTo>
                  <a:cubicBezTo>
                    <a:pt x="358" y="5844"/>
                    <a:pt x="143" y="5696"/>
                    <a:pt x="143" y="5548"/>
                  </a:cubicBezTo>
                  <a:cubicBezTo>
                    <a:pt x="72" y="5474"/>
                    <a:pt x="0" y="5400"/>
                    <a:pt x="0" y="5326"/>
                  </a:cubicBezTo>
                  <a:cubicBezTo>
                    <a:pt x="72" y="5252"/>
                    <a:pt x="286" y="5104"/>
                    <a:pt x="358" y="5104"/>
                  </a:cubicBezTo>
                  <a:cubicBezTo>
                    <a:pt x="429" y="5104"/>
                    <a:pt x="572" y="5104"/>
                    <a:pt x="644" y="5104"/>
                  </a:cubicBezTo>
                  <a:cubicBezTo>
                    <a:pt x="715" y="5030"/>
                    <a:pt x="787" y="4956"/>
                    <a:pt x="787" y="4882"/>
                  </a:cubicBezTo>
                  <a:cubicBezTo>
                    <a:pt x="787" y="4808"/>
                    <a:pt x="858" y="4734"/>
                    <a:pt x="787" y="4660"/>
                  </a:cubicBezTo>
                  <a:cubicBezTo>
                    <a:pt x="787" y="4586"/>
                    <a:pt x="715" y="4438"/>
                    <a:pt x="715" y="4290"/>
                  </a:cubicBezTo>
                  <a:cubicBezTo>
                    <a:pt x="644" y="4216"/>
                    <a:pt x="715" y="3921"/>
                    <a:pt x="715" y="3847"/>
                  </a:cubicBezTo>
                  <a:cubicBezTo>
                    <a:pt x="715" y="3847"/>
                    <a:pt x="715" y="3403"/>
                    <a:pt x="715" y="3403"/>
                  </a:cubicBezTo>
                  <a:cubicBezTo>
                    <a:pt x="715" y="3403"/>
                    <a:pt x="644" y="3107"/>
                    <a:pt x="644" y="3107"/>
                  </a:cubicBezTo>
                  <a:cubicBezTo>
                    <a:pt x="644" y="3033"/>
                    <a:pt x="644" y="2663"/>
                    <a:pt x="715" y="2589"/>
                  </a:cubicBezTo>
                  <a:cubicBezTo>
                    <a:pt x="787" y="2515"/>
                    <a:pt x="930" y="2515"/>
                    <a:pt x="1001" y="2515"/>
                  </a:cubicBezTo>
                  <a:cubicBezTo>
                    <a:pt x="1001" y="2515"/>
                    <a:pt x="1073" y="2441"/>
                    <a:pt x="1073" y="2441"/>
                  </a:cubicBezTo>
                  <a:cubicBezTo>
                    <a:pt x="1216" y="2441"/>
                    <a:pt x="1216" y="2515"/>
                    <a:pt x="1287" y="2589"/>
                  </a:cubicBezTo>
                  <a:cubicBezTo>
                    <a:pt x="1287" y="2663"/>
                    <a:pt x="1287" y="2737"/>
                    <a:pt x="1287" y="2811"/>
                  </a:cubicBezTo>
                  <a:cubicBezTo>
                    <a:pt x="1287" y="2811"/>
                    <a:pt x="1359" y="2959"/>
                    <a:pt x="1430" y="3033"/>
                  </a:cubicBezTo>
                  <a:cubicBezTo>
                    <a:pt x="1430" y="3033"/>
                    <a:pt x="1574" y="3033"/>
                    <a:pt x="1645" y="3107"/>
                  </a:cubicBezTo>
                  <a:cubicBezTo>
                    <a:pt x="1717" y="3107"/>
                    <a:pt x="1788" y="3107"/>
                    <a:pt x="1860" y="3181"/>
                  </a:cubicBezTo>
                  <a:cubicBezTo>
                    <a:pt x="1860" y="3181"/>
                    <a:pt x="1860" y="3329"/>
                    <a:pt x="1931" y="3329"/>
                  </a:cubicBezTo>
                  <a:cubicBezTo>
                    <a:pt x="2003" y="3403"/>
                    <a:pt x="2074" y="3329"/>
                    <a:pt x="2146" y="3329"/>
                  </a:cubicBezTo>
                  <a:cubicBezTo>
                    <a:pt x="2217" y="3255"/>
                    <a:pt x="2217" y="3181"/>
                    <a:pt x="2289" y="3107"/>
                  </a:cubicBezTo>
                  <a:cubicBezTo>
                    <a:pt x="2360" y="3107"/>
                    <a:pt x="2432" y="3107"/>
                    <a:pt x="2503" y="3107"/>
                  </a:cubicBezTo>
                  <a:cubicBezTo>
                    <a:pt x="2503" y="3107"/>
                    <a:pt x="2575" y="3181"/>
                    <a:pt x="2575" y="3181"/>
                  </a:cubicBezTo>
                  <a:cubicBezTo>
                    <a:pt x="2646" y="3255"/>
                    <a:pt x="2789" y="3255"/>
                    <a:pt x="2861" y="3255"/>
                  </a:cubicBezTo>
                  <a:cubicBezTo>
                    <a:pt x="2861" y="3255"/>
                    <a:pt x="2932" y="3181"/>
                    <a:pt x="3004" y="3181"/>
                  </a:cubicBezTo>
                  <a:cubicBezTo>
                    <a:pt x="3004" y="3181"/>
                    <a:pt x="3147" y="3181"/>
                    <a:pt x="3147" y="3181"/>
                  </a:cubicBezTo>
                  <a:cubicBezTo>
                    <a:pt x="3290" y="3181"/>
                    <a:pt x="3433" y="3255"/>
                    <a:pt x="3576" y="3255"/>
                  </a:cubicBezTo>
                  <a:cubicBezTo>
                    <a:pt x="3648" y="3255"/>
                    <a:pt x="3862" y="3255"/>
                    <a:pt x="3934" y="3255"/>
                  </a:cubicBezTo>
                  <a:cubicBezTo>
                    <a:pt x="4077" y="3181"/>
                    <a:pt x="4220" y="3107"/>
                    <a:pt x="4220" y="3033"/>
                  </a:cubicBezTo>
                  <a:cubicBezTo>
                    <a:pt x="4220" y="2959"/>
                    <a:pt x="4220" y="2811"/>
                    <a:pt x="4220" y="2737"/>
                  </a:cubicBezTo>
                  <a:cubicBezTo>
                    <a:pt x="4220" y="2663"/>
                    <a:pt x="4291" y="2589"/>
                    <a:pt x="4363" y="2515"/>
                  </a:cubicBezTo>
                  <a:cubicBezTo>
                    <a:pt x="4363" y="2441"/>
                    <a:pt x="4291" y="2367"/>
                    <a:pt x="4363" y="2293"/>
                  </a:cubicBezTo>
                  <a:cubicBezTo>
                    <a:pt x="4363" y="2293"/>
                    <a:pt x="4434" y="2145"/>
                    <a:pt x="4506" y="2145"/>
                  </a:cubicBezTo>
                  <a:cubicBezTo>
                    <a:pt x="4577" y="2145"/>
                    <a:pt x="4649" y="2219"/>
                    <a:pt x="4721" y="2219"/>
                  </a:cubicBezTo>
                  <a:cubicBezTo>
                    <a:pt x="4721" y="2219"/>
                    <a:pt x="4864" y="2367"/>
                    <a:pt x="4864" y="2367"/>
                  </a:cubicBezTo>
                  <a:cubicBezTo>
                    <a:pt x="4935" y="2367"/>
                    <a:pt x="5078" y="2367"/>
                    <a:pt x="5078" y="2293"/>
                  </a:cubicBezTo>
                  <a:cubicBezTo>
                    <a:pt x="5150" y="2293"/>
                    <a:pt x="5150" y="2219"/>
                    <a:pt x="5150" y="2145"/>
                  </a:cubicBezTo>
                  <a:cubicBezTo>
                    <a:pt x="5221" y="2145"/>
                    <a:pt x="5293" y="2145"/>
                    <a:pt x="5293" y="2145"/>
                  </a:cubicBezTo>
                  <a:cubicBezTo>
                    <a:pt x="5293" y="2145"/>
                    <a:pt x="5364" y="2219"/>
                    <a:pt x="5436" y="2293"/>
                  </a:cubicBezTo>
                  <a:cubicBezTo>
                    <a:pt x="5436" y="2293"/>
                    <a:pt x="5436" y="2367"/>
                    <a:pt x="5436" y="2367"/>
                  </a:cubicBezTo>
                  <a:cubicBezTo>
                    <a:pt x="5579" y="2441"/>
                    <a:pt x="5722" y="2441"/>
                    <a:pt x="5793" y="2441"/>
                  </a:cubicBezTo>
                  <a:cubicBezTo>
                    <a:pt x="5793" y="2367"/>
                    <a:pt x="5722" y="2219"/>
                    <a:pt x="5722" y="2145"/>
                  </a:cubicBezTo>
                  <a:cubicBezTo>
                    <a:pt x="5793" y="2145"/>
                    <a:pt x="6008" y="2219"/>
                    <a:pt x="6008" y="2219"/>
                  </a:cubicBezTo>
                  <a:cubicBezTo>
                    <a:pt x="6079" y="2219"/>
                    <a:pt x="6151" y="2293"/>
                    <a:pt x="6151" y="2367"/>
                  </a:cubicBezTo>
                  <a:cubicBezTo>
                    <a:pt x="6223" y="2441"/>
                    <a:pt x="6366" y="2515"/>
                    <a:pt x="6366" y="2589"/>
                  </a:cubicBezTo>
                  <a:cubicBezTo>
                    <a:pt x="6366" y="2663"/>
                    <a:pt x="6294" y="2737"/>
                    <a:pt x="6294" y="2811"/>
                  </a:cubicBezTo>
                  <a:cubicBezTo>
                    <a:pt x="6294" y="2885"/>
                    <a:pt x="6294" y="3033"/>
                    <a:pt x="6366" y="3107"/>
                  </a:cubicBezTo>
                  <a:cubicBezTo>
                    <a:pt x="6366" y="3181"/>
                    <a:pt x="6437" y="3255"/>
                    <a:pt x="6509" y="3255"/>
                  </a:cubicBezTo>
                  <a:cubicBezTo>
                    <a:pt x="6580" y="3255"/>
                    <a:pt x="6723" y="3181"/>
                    <a:pt x="6795" y="3107"/>
                  </a:cubicBezTo>
                  <a:cubicBezTo>
                    <a:pt x="6866" y="3033"/>
                    <a:pt x="6866" y="2811"/>
                    <a:pt x="6866" y="2737"/>
                  </a:cubicBezTo>
                  <a:cubicBezTo>
                    <a:pt x="6866" y="2663"/>
                    <a:pt x="6795" y="2589"/>
                    <a:pt x="6866" y="2515"/>
                  </a:cubicBezTo>
                  <a:cubicBezTo>
                    <a:pt x="6866" y="2441"/>
                    <a:pt x="6938" y="2367"/>
                    <a:pt x="6938" y="2367"/>
                  </a:cubicBezTo>
                  <a:cubicBezTo>
                    <a:pt x="6938" y="2293"/>
                    <a:pt x="7009" y="2145"/>
                    <a:pt x="7009" y="2071"/>
                  </a:cubicBezTo>
                  <a:cubicBezTo>
                    <a:pt x="7081" y="1923"/>
                    <a:pt x="7152" y="1627"/>
                    <a:pt x="7224" y="1479"/>
                  </a:cubicBezTo>
                  <a:cubicBezTo>
                    <a:pt x="7224" y="1405"/>
                    <a:pt x="7367" y="1258"/>
                    <a:pt x="7438" y="1184"/>
                  </a:cubicBezTo>
                  <a:cubicBezTo>
                    <a:pt x="7438" y="1036"/>
                    <a:pt x="7367" y="888"/>
                    <a:pt x="7367" y="814"/>
                  </a:cubicBezTo>
                  <a:cubicBezTo>
                    <a:pt x="7367" y="740"/>
                    <a:pt x="7367" y="518"/>
                    <a:pt x="7438" y="444"/>
                  </a:cubicBezTo>
                  <a:cubicBezTo>
                    <a:pt x="7438" y="296"/>
                    <a:pt x="7581" y="148"/>
                    <a:pt x="7653" y="74"/>
                  </a:cubicBezTo>
                  <a:cubicBezTo>
                    <a:pt x="7653" y="74"/>
                    <a:pt x="7796" y="0"/>
                    <a:pt x="7868" y="0"/>
                  </a:cubicBezTo>
                  <a:cubicBezTo>
                    <a:pt x="7939" y="0"/>
                    <a:pt x="8082" y="148"/>
                    <a:pt x="8154" y="148"/>
                  </a:cubicBezTo>
                  <a:cubicBezTo>
                    <a:pt x="8154" y="148"/>
                    <a:pt x="8297" y="296"/>
                    <a:pt x="8368" y="296"/>
                  </a:cubicBezTo>
                  <a:cubicBezTo>
                    <a:pt x="8368" y="296"/>
                    <a:pt x="8511" y="222"/>
                    <a:pt x="8511" y="222"/>
                  </a:cubicBezTo>
                  <a:cubicBezTo>
                    <a:pt x="8583" y="222"/>
                    <a:pt x="8654" y="74"/>
                    <a:pt x="8726" y="74"/>
                  </a:cubicBezTo>
                  <a:cubicBezTo>
                    <a:pt x="8726" y="74"/>
                    <a:pt x="8940" y="74"/>
                    <a:pt x="9012" y="74"/>
                  </a:cubicBezTo>
                  <a:cubicBezTo>
                    <a:pt x="9012" y="74"/>
                    <a:pt x="9155" y="148"/>
                    <a:pt x="9155" y="148"/>
                  </a:cubicBezTo>
                  <a:cubicBezTo>
                    <a:pt x="9226" y="222"/>
                    <a:pt x="9298" y="370"/>
                    <a:pt x="9370" y="370"/>
                  </a:cubicBezTo>
                  <a:cubicBezTo>
                    <a:pt x="9441" y="444"/>
                    <a:pt x="9584" y="444"/>
                    <a:pt x="9584" y="444"/>
                  </a:cubicBezTo>
                  <a:cubicBezTo>
                    <a:pt x="9656" y="444"/>
                    <a:pt x="9727" y="444"/>
                    <a:pt x="9870" y="518"/>
                  </a:cubicBezTo>
                  <a:cubicBezTo>
                    <a:pt x="9799" y="592"/>
                    <a:pt x="9799" y="740"/>
                    <a:pt x="9799" y="814"/>
                  </a:cubicBezTo>
                  <a:cubicBezTo>
                    <a:pt x="9799" y="888"/>
                    <a:pt x="10013" y="962"/>
                    <a:pt x="10085" y="1036"/>
                  </a:cubicBezTo>
                  <a:cubicBezTo>
                    <a:pt x="10085" y="1036"/>
                    <a:pt x="10228" y="1110"/>
                    <a:pt x="10228" y="1110"/>
                  </a:cubicBezTo>
                  <a:cubicBezTo>
                    <a:pt x="10299" y="1184"/>
                    <a:pt x="10228" y="1405"/>
                    <a:pt x="10299" y="1405"/>
                  </a:cubicBezTo>
                  <a:cubicBezTo>
                    <a:pt x="10299" y="1479"/>
                    <a:pt x="10514" y="1405"/>
                    <a:pt x="10514" y="1405"/>
                  </a:cubicBezTo>
                  <a:cubicBezTo>
                    <a:pt x="10585" y="1479"/>
                    <a:pt x="10657" y="1627"/>
                    <a:pt x="10657" y="1627"/>
                  </a:cubicBezTo>
                  <a:cubicBezTo>
                    <a:pt x="10728" y="1627"/>
                    <a:pt x="10800" y="1627"/>
                    <a:pt x="10872" y="1627"/>
                  </a:cubicBezTo>
                  <a:cubicBezTo>
                    <a:pt x="10943" y="1701"/>
                    <a:pt x="10872" y="1923"/>
                    <a:pt x="10943" y="1997"/>
                  </a:cubicBezTo>
                  <a:cubicBezTo>
                    <a:pt x="11015" y="2071"/>
                    <a:pt x="11086" y="2293"/>
                    <a:pt x="11158" y="2293"/>
                  </a:cubicBezTo>
                  <a:cubicBezTo>
                    <a:pt x="11229" y="2293"/>
                    <a:pt x="11301" y="2145"/>
                    <a:pt x="11301" y="2145"/>
                  </a:cubicBezTo>
                  <a:cubicBezTo>
                    <a:pt x="11372" y="2071"/>
                    <a:pt x="11587" y="1997"/>
                    <a:pt x="11587" y="1923"/>
                  </a:cubicBezTo>
                  <a:cubicBezTo>
                    <a:pt x="11658" y="1849"/>
                    <a:pt x="11587" y="1701"/>
                    <a:pt x="11587" y="1627"/>
                  </a:cubicBezTo>
                  <a:cubicBezTo>
                    <a:pt x="11658" y="1553"/>
                    <a:pt x="11801" y="1479"/>
                    <a:pt x="11873" y="1479"/>
                  </a:cubicBezTo>
                  <a:cubicBezTo>
                    <a:pt x="11944" y="1479"/>
                    <a:pt x="12016" y="1479"/>
                    <a:pt x="12159" y="1479"/>
                  </a:cubicBezTo>
                  <a:cubicBezTo>
                    <a:pt x="12230" y="1479"/>
                    <a:pt x="12302" y="1627"/>
                    <a:pt x="12374" y="1701"/>
                  </a:cubicBezTo>
                  <a:cubicBezTo>
                    <a:pt x="12374" y="1775"/>
                    <a:pt x="12302" y="1923"/>
                    <a:pt x="12374" y="1997"/>
                  </a:cubicBezTo>
                  <a:cubicBezTo>
                    <a:pt x="12374" y="2071"/>
                    <a:pt x="12588" y="2145"/>
                    <a:pt x="12660" y="2145"/>
                  </a:cubicBezTo>
                  <a:cubicBezTo>
                    <a:pt x="12803" y="2145"/>
                    <a:pt x="13089" y="2145"/>
                    <a:pt x="13160" y="2071"/>
                  </a:cubicBezTo>
                  <a:cubicBezTo>
                    <a:pt x="13232" y="2071"/>
                    <a:pt x="13303" y="1923"/>
                    <a:pt x="13375" y="1923"/>
                  </a:cubicBezTo>
                  <a:cubicBezTo>
                    <a:pt x="13446" y="1849"/>
                    <a:pt x="13661" y="1775"/>
                    <a:pt x="13732" y="1701"/>
                  </a:cubicBezTo>
                  <a:cubicBezTo>
                    <a:pt x="13804" y="1553"/>
                    <a:pt x="13804" y="1332"/>
                    <a:pt x="13875" y="1258"/>
                  </a:cubicBezTo>
                  <a:cubicBezTo>
                    <a:pt x="13947" y="1184"/>
                    <a:pt x="14019" y="1036"/>
                    <a:pt x="14090" y="962"/>
                  </a:cubicBezTo>
                  <a:cubicBezTo>
                    <a:pt x="14162" y="962"/>
                    <a:pt x="14305" y="962"/>
                    <a:pt x="14376" y="888"/>
                  </a:cubicBezTo>
                  <a:cubicBezTo>
                    <a:pt x="14448" y="814"/>
                    <a:pt x="14448" y="666"/>
                    <a:pt x="14448" y="518"/>
                  </a:cubicBezTo>
                  <a:cubicBezTo>
                    <a:pt x="14519" y="592"/>
                    <a:pt x="14591" y="666"/>
                    <a:pt x="14662" y="666"/>
                  </a:cubicBezTo>
                  <a:cubicBezTo>
                    <a:pt x="14662" y="740"/>
                    <a:pt x="14734" y="888"/>
                    <a:pt x="14734" y="962"/>
                  </a:cubicBezTo>
                  <a:cubicBezTo>
                    <a:pt x="14734" y="1036"/>
                    <a:pt x="14662" y="1184"/>
                    <a:pt x="14662" y="1332"/>
                  </a:cubicBezTo>
                  <a:cubicBezTo>
                    <a:pt x="14662" y="1405"/>
                    <a:pt x="14734" y="1627"/>
                    <a:pt x="14734" y="1775"/>
                  </a:cubicBezTo>
                  <a:cubicBezTo>
                    <a:pt x="14662" y="1849"/>
                    <a:pt x="14734" y="2071"/>
                    <a:pt x="14662" y="2071"/>
                  </a:cubicBezTo>
                  <a:cubicBezTo>
                    <a:pt x="14591" y="2145"/>
                    <a:pt x="14448" y="2071"/>
                    <a:pt x="14376" y="2071"/>
                  </a:cubicBezTo>
                  <a:cubicBezTo>
                    <a:pt x="14305" y="2145"/>
                    <a:pt x="14090" y="2145"/>
                    <a:pt x="14090" y="2219"/>
                  </a:cubicBezTo>
                  <a:cubicBezTo>
                    <a:pt x="14019" y="2293"/>
                    <a:pt x="14019" y="2367"/>
                    <a:pt x="14019" y="2441"/>
                  </a:cubicBezTo>
                  <a:cubicBezTo>
                    <a:pt x="14019" y="2515"/>
                    <a:pt x="13947" y="2663"/>
                    <a:pt x="13947" y="2737"/>
                  </a:cubicBezTo>
                  <a:cubicBezTo>
                    <a:pt x="14019" y="2737"/>
                    <a:pt x="14090" y="2811"/>
                    <a:pt x="14090" y="2885"/>
                  </a:cubicBezTo>
                  <a:cubicBezTo>
                    <a:pt x="14162" y="2885"/>
                    <a:pt x="14376" y="2959"/>
                    <a:pt x="14519" y="2959"/>
                  </a:cubicBezTo>
                  <a:cubicBezTo>
                    <a:pt x="14591" y="2959"/>
                    <a:pt x="14734" y="2885"/>
                    <a:pt x="14805" y="2811"/>
                  </a:cubicBezTo>
                  <a:cubicBezTo>
                    <a:pt x="14877" y="2811"/>
                    <a:pt x="15020" y="2885"/>
                    <a:pt x="15091" y="2811"/>
                  </a:cubicBezTo>
                  <a:cubicBezTo>
                    <a:pt x="15163" y="2811"/>
                    <a:pt x="15234" y="2737"/>
                    <a:pt x="15234" y="2663"/>
                  </a:cubicBezTo>
                  <a:cubicBezTo>
                    <a:pt x="15306" y="2589"/>
                    <a:pt x="15377" y="2441"/>
                    <a:pt x="15377" y="2367"/>
                  </a:cubicBezTo>
                  <a:cubicBezTo>
                    <a:pt x="15449" y="2293"/>
                    <a:pt x="15521" y="2293"/>
                    <a:pt x="15521" y="2219"/>
                  </a:cubicBezTo>
                  <a:cubicBezTo>
                    <a:pt x="15592" y="2219"/>
                    <a:pt x="15664" y="2071"/>
                    <a:pt x="15664" y="1997"/>
                  </a:cubicBezTo>
                  <a:cubicBezTo>
                    <a:pt x="15592" y="1923"/>
                    <a:pt x="15521" y="1775"/>
                    <a:pt x="15449" y="1701"/>
                  </a:cubicBezTo>
                  <a:cubicBezTo>
                    <a:pt x="15449" y="1627"/>
                    <a:pt x="15377" y="1405"/>
                    <a:pt x="15377" y="1332"/>
                  </a:cubicBezTo>
                  <a:cubicBezTo>
                    <a:pt x="15377" y="1258"/>
                    <a:pt x="15449" y="1110"/>
                    <a:pt x="15521" y="1036"/>
                  </a:cubicBezTo>
                  <a:cubicBezTo>
                    <a:pt x="15521" y="962"/>
                    <a:pt x="15664" y="962"/>
                    <a:pt x="15664" y="888"/>
                  </a:cubicBezTo>
                  <a:cubicBezTo>
                    <a:pt x="15735" y="888"/>
                    <a:pt x="15735" y="740"/>
                    <a:pt x="15735" y="666"/>
                  </a:cubicBezTo>
                  <a:cubicBezTo>
                    <a:pt x="15807" y="592"/>
                    <a:pt x="15878" y="518"/>
                    <a:pt x="15950" y="518"/>
                  </a:cubicBezTo>
                  <a:cubicBezTo>
                    <a:pt x="16021" y="518"/>
                    <a:pt x="16164" y="518"/>
                    <a:pt x="16236" y="518"/>
                  </a:cubicBezTo>
                  <a:cubicBezTo>
                    <a:pt x="16236" y="518"/>
                    <a:pt x="16379" y="518"/>
                    <a:pt x="16450" y="518"/>
                  </a:cubicBezTo>
                  <a:cubicBezTo>
                    <a:pt x="16522" y="444"/>
                    <a:pt x="16593" y="296"/>
                    <a:pt x="16665" y="222"/>
                  </a:cubicBezTo>
                  <a:cubicBezTo>
                    <a:pt x="16736" y="148"/>
                    <a:pt x="16951" y="74"/>
                    <a:pt x="17023" y="0"/>
                  </a:cubicBezTo>
                  <a:cubicBezTo>
                    <a:pt x="17094" y="0"/>
                    <a:pt x="17237" y="74"/>
                    <a:pt x="17309" y="0"/>
                  </a:cubicBezTo>
                  <a:cubicBezTo>
                    <a:pt x="17380" y="0"/>
                    <a:pt x="17595" y="0"/>
                    <a:pt x="17666" y="0"/>
                  </a:cubicBezTo>
                  <a:cubicBezTo>
                    <a:pt x="17666" y="0"/>
                    <a:pt x="17809" y="0"/>
                    <a:pt x="17809" y="0"/>
                  </a:cubicBezTo>
                  <a:cubicBezTo>
                    <a:pt x="17881" y="0"/>
                    <a:pt x="18024" y="74"/>
                    <a:pt x="18024" y="74"/>
                  </a:cubicBezTo>
                  <a:cubicBezTo>
                    <a:pt x="18167" y="74"/>
                    <a:pt x="18381" y="74"/>
                    <a:pt x="18453" y="74"/>
                  </a:cubicBezTo>
                  <a:cubicBezTo>
                    <a:pt x="18525" y="74"/>
                    <a:pt x="18668" y="74"/>
                    <a:pt x="18739" y="148"/>
                  </a:cubicBezTo>
                  <a:cubicBezTo>
                    <a:pt x="18811" y="148"/>
                    <a:pt x="18811" y="296"/>
                    <a:pt x="18811" y="296"/>
                  </a:cubicBezTo>
                  <a:cubicBezTo>
                    <a:pt x="18882" y="444"/>
                    <a:pt x="18882" y="666"/>
                    <a:pt x="18811" y="740"/>
                  </a:cubicBezTo>
                  <a:cubicBezTo>
                    <a:pt x="18811" y="740"/>
                    <a:pt x="18739" y="814"/>
                    <a:pt x="18739" y="888"/>
                  </a:cubicBezTo>
                  <a:cubicBezTo>
                    <a:pt x="18739" y="962"/>
                    <a:pt x="18739" y="1036"/>
                    <a:pt x="18811" y="1110"/>
                  </a:cubicBezTo>
                  <a:cubicBezTo>
                    <a:pt x="18811" y="1184"/>
                    <a:pt x="18954" y="1258"/>
                    <a:pt x="18954" y="1332"/>
                  </a:cubicBezTo>
                  <a:cubicBezTo>
                    <a:pt x="19025" y="1332"/>
                    <a:pt x="19097" y="1479"/>
                    <a:pt x="19097" y="1479"/>
                  </a:cubicBezTo>
                  <a:cubicBezTo>
                    <a:pt x="19097" y="1553"/>
                    <a:pt x="19097" y="1849"/>
                    <a:pt x="19097" y="1923"/>
                  </a:cubicBezTo>
                  <a:cubicBezTo>
                    <a:pt x="19025" y="1997"/>
                    <a:pt x="18954" y="2071"/>
                    <a:pt x="18882" y="2145"/>
                  </a:cubicBezTo>
                  <a:cubicBezTo>
                    <a:pt x="18882" y="2219"/>
                    <a:pt x="18882" y="2367"/>
                    <a:pt x="18882" y="2441"/>
                  </a:cubicBezTo>
                  <a:cubicBezTo>
                    <a:pt x="18882" y="2515"/>
                    <a:pt x="18811" y="2663"/>
                    <a:pt x="18811" y="2737"/>
                  </a:cubicBezTo>
                  <a:cubicBezTo>
                    <a:pt x="18811" y="2737"/>
                    <a:pt x="18882" y="2811"/>
                    <a:pt x="18882" y="2885"/>
                  </a:cubicBezTo>
                  <a:cubicBezTo>
                    <a:pt x="18954" y="2885"/>
                    <a:pt x="19025" y="2885"/>
                    <a:pt x="19025" y="2885"/>
                  </a:cubicBezTo>
                  <a:cubicBezTo>
                    <a:pt x="19097" y="2885"/>
                    <a:pt x="19240" y="2811"/>
                    <a:pt x="19311" y="2885"/>
                  </a:cubicBezTo>
                  <a:cubicBezTo>
                    <a:pt x="19311" y="2885"/>
                    <a:pt x="19383" y="3033"/>
                    <a:pt x="19383" y="3107"/>
                  </a:cubicBezTo>
                  <a:cubicBezTo>
                    <a:pt x="19383" y="3181"/>
                    <a:pt x="19311" y="3255"/>
                    <a:pt x="19311" y="3329"/>
                  </a:cubicBezTo>
                  <a:cubicBezTo>
                    <a:pt x="19311" y="3403"/>
                    <a:pt x="19240" y="3625"/>
                    <a:pt x="19311" y="3625"/>
                  </a:cubicBezTo>
                  <a:cubicBezTo>
                    <a:pt x="19383" y="3699"/>
                    <a:pt x="19454" y="3551"/>
                    <a:pt x="19526" y="3551"/>
                  </a:cubicBezTo>
                  <a:cubicBezTo>
                    <a:pt x="19526" y="3551"/>
                    <a:pt x="19669" y="3625"/>
                    <a:pt x="19740" y="3625"/>
                  </a:cubicBezTo>
                  <a:cubicBezTo>
                    <a:pt x="19812" y="3699"/>
                    <a:pt x="19812" y="3921"/>
                    <a:pt x="19812" y="3995"/>
                  </a:cubicBezTo>
                  <a:cubicBezTo>
                    <a:pt x="19883" y="4068"/>
                    <a:pt x="20026" y="3995"/>
                    <a:pt x="20098" y="4068"/>
                  </a:cubicBezTo>
                  <a:cubicBezTo>
                    <a:pt x="20170" y="4142"/>
                    <a:pt x="20241" y="4216"/>
                    <a:pt x="20241" y="4290"/>
                  </a:cubicBezTo>
                  <a:cubicBezTo>
                    <a:pt x="20313" y="4364"/>
                    <a:pt x="20384" y="4586"/>
                    <a:pt x="20313" y="4660"/>
                  </a:cubicBezTo>
                  <a:cubicBezTo>
                    <a:pt x="20313" y="4734"/>
                    <a:pt x="20241" y="4882"/>
                    <a:pt x="20170" y="4882"/>
                  </a:cubicBezTo>
                  <a:cubicBezTo>
                    <a:pt x="20170" y="4956"/>
                    <a:pt x="20241" y="5104"/>
                    <a:pt x="20170" y="5178"/>
                  </a:cubicBezTo>
                  <a:cubicBezTo>
                    <a:pt x="20170" y="5326"/>
                    <a:pt x="20026" y="5400"/>
                    <a:pt x="19955" y="5400"/>
                  </a:cubicBezTo>
                  <a:cubicBezTo>
                    <a:pt x="19812" y="5400"/>
                    <a:pt x="19597" y="5326"/>
                    <a:pt x="19526" y="5400"/>
                  </a:cubicBezTo>
                  <a:cubicBezTo>
                    <a:pt x="19454" y="5400"/>
                    <a:pt x="19454" y="5474"/>
                    <a:pt x="19454" y="5474"/>
                  </a:cubicBezTo>
                  <a:cubicBezTo>
                    <a:pt x="19383" y="5548"/>
                    <a:pt x="19168" y="5548"/>
                    <a:pt x="19097" y="5548"/>
                  </a:cubicBezTo>
                  <a:cubicBezTo>
                    <a:pt x="19025" y="5622"/>
                    <a:pt x="19025" y="5918"/>
                    <a:pt x="18954" y="5992"/>
                  </a:cubicBezTo>
                  <a:cubicBezTo>
                    <a:pt x="18954" y="6066"/>
                    <a:pt x="19097" y="6214"/>
                    <a:pt x="19097" y="6288"/>
                  </a:cubicBezTo>
                  <a:cubicBezTo>
                    <a:pt x="19097" y="6362"/>
                    <a:pt x="19097" y="6584"/>
                    <a:pt x="19097" y="6584"/>
                  </a:cubicBezTo>
                  <a:cubicBezTo>
                    <a:pt x="19097" y="6658"/>
                    <a:pt x="19240" y="6805"/>
                    <a:pt x="19240" y="6879"/>
                  </a:cubicBezTo>
                  <a:cubicBezTo>
                    <a:pt x="19311" y="6953"/>
                    <a:pt x="19383" y="7027"/>
                    <a:pt x="19454" y="7027"/>
                  </a:cubicBezTo>
                  <a:cubicBezTo>
                    <a:pt x="19526" y="7101"/>
                    <a:pt x="19669" y="7027"/>
                    <a:pt x="19740" y="7027"/>
                  </a:cubicBezTo>
                  <a:cubicBezTo>
                    <a:pt x="19812" y="7101"/>
                    <a:pt x="19955" y="7101"/>
                    <a:pt x="20026" y="7175"/>
                  </a:cubicBezTo>
                  <a:cubicBezTo>
                    <a:pt x="20098" y="7175"/>
                    <a:pt x="20241" y="7175"/>
                    <a:pt x="20241" y="7249"/>
                  </a:cubicBezTo>
                  <a:cubicBezTo>
                    <a:pt x="20313" y="7249"/>
                    <a:pt x="20313" y="7323"/>
                    <a:pt x="20241" y="7397"/>
                  </a:cubicBezTo>
                  <a:cubicBezTo>
                    <a:pt x="20241" y="7397"/>
                    <a:pt x="20170" y="7545"/>
                    <a:pt x="20170" y="7619"/>
                  </a:cubicBezTo>
                  <a:cubicBezTo>
                    <a:pt x="20170" y="7693"/>
                    <a:pt x="20241" y="7767"/>
                    <a:pt x="20313" y="7841"/>
                  </a:cubicBezTo>
                  <a:cubicBezTo>
                    <a:pt x="20313" y="7989"/>
                    <a:pt x="20241" y="8137"/>
                    <a:pt x="20313" y="8285"/>
                  </a:cubicBezTo>
                  <a:cubicBezTo>
                    <a:pt x="20313" y="8285"/>
                    <a:pt x="20313" y="8433"/>
                    <a:pt x="20313" y="8507"/>
                  </a:cubicBezTo>
                  <a:cubicBezTo>
                    <a:pt x="20384" y="8507"/>
                    <a:pt x="20527" y="8507"/>
                    <a:pt x="20599" y="8507"/>
                  </a:cubicBezTo>
                  <a:cubicBezTo>
                    <a:pt x="20599" y="8507"/>
                    <a:pt x="20670" y="8655"/>
                    <a:pt x="20742" y="8655"/>
                  </a:cubicBezTo>
                  <a:cubicBezTo>
                    <a:pt x="20813" y="8655"/>
                    <a:pt x="20956" y="8729"/>
                    <a:pt x="20956" y="8803"/>
                  </a:cubicBezTo>
                  <a:cubicBezTo>
                    <a:pt x="21028" y="8803"/>
                    <a:pt x="21028" y="8951"/>
                    <a:pt x="21099" y="8951"/>
                  </a:cubicBezTo>
                  <a:cubicBezTo>
                    <a:pt x="21099" y="9025"/>
                    <a:pt x="21099" y="9099"/>
                    <a:pt x="21171" y="9099"/>
                  </a:cubicBezTo>
                  <a:cubicBezTo>
                    <a:pt x="21171" y="9173"/>
                    <a:pt x="21314" y="9247"/>
                    <a:pt x="21385" y="9247"/>
                  </a:cubicBezTo>
                  <a:cubicBezTo>
                    <a:pt x="21385" y="9247"/>
                    <a:pt x="21457" y="9247"/>
                    <a:pt x="21528" y="9321"/>
                  </a:cubicBezTo>
                  <a:cubicBezTo>
                    <a:pt x="21528" y="9321"/>
                    <a:pt x="21600" y="9468"/>
                    <a:pt x="21528" y="9468"/>
                  </a:cubicBezTo>
                  <a:cubicBezTo>
                    <a:pt x="21528" y="9542"/>
                    <a:pt x="21457" y="9542"/>
                    <a:pt x="21385" y="9616"/>
                  </a:cubicBezTo>
                  <a:cubicBezTo>
                    <a:pt x="21385" y="9616"/>
                    <a:pt x="21385" y="9764"/>
                    <a:pt x="21385" y="9838"/>
                  </a:cubicBezTo>
                  <a:cubicBezTo>
                    <a:pt x="21385" y="9912"/>
                    <a:pt x="21314" y="9986"/>
                    <a:pt x="21314" y="9986"/>
                  </a:cubicBezTo>
                  <a:cubicBezTo>
                    <a:pt x="21242" y="10060"/>
                    <a:pt x="21099" y="10134"/>
                    <a:pt x="21099" y="10208"/>
                  </a:cubicBezTo>
                  <a:cubicBezTo>
                    <a:pt x="21099" y="10282"/>
                    <a:pt x="21242" y="10430"/>
                    <a:pt x="21314" y="10504"/>
                  </a:cubicBezTo>
                  <a:cubicBezTo>
                    <a:pt x="21314" y="10578"/>
                    <a:pt x="21242" y="10726"/>
                    <a:pt x="21242" y="10800"/>
                  </a:cubicBezTo>
                  <a:cubicBezTo>
                    <a:pt x="21171" y="10874"/>
                    <a:pt x="21028" y="11022"/>
                    <a:pt x="20956" y="11022"/>
                  </a:cubicBezTo>
                  <a:cubicBezTo>
                    <a:pt x="20885" y="11096"/>
                    <a:pt x="20670" y="10948"/>
                    <a:pt x="20599" y="11022"/>
                  </a:cubicBezTo>
                  <a:cubicBezTo>
                    <a:pt x="20599" y="11022"/>
                    <a:pt x="20527" y="11096"/>
                    <a:pt x="20527" y="11170"/>
                  </a:cubicBezTo>
                  <a:cubicBezTo>
                    <a:pt x="20456" y="11170"/>
                    <a:pt x="20313" y="11244"/>
                    <a:pt x="20313" y="11244"/>
                  </a:cubicBezTo>
                  <a:cubicBezTo>
                    <a:pt x="20241" y="11244"/>
                    <a:pt x="20170" y="11540"/>
                    <a:pt x="20098" y="11688"/>
                  </a:cubicBezTo>
                  <a:cubicBezTo>
                    <a:pt x="20026" y="11688"/>
                    <a:pt x="19883" y="11762"/>
                    <a:pt x="19812" y="11762"/>
                  </a:cubicBezTo>
                  <a:cubicBezTo>
                    <a:pt x="19812" y="11762"/>
                    <a:pt x="19740" y="11910"/>
                    <a:pt x="19740" y="11910"/>
                  </a:cubicBezTo>
                  <a:cubicBezTo>
                    <a:pt x="19597" y="11910"/>
                    <a:pt x="19383" y="11836"/>
                    <a:pt x="19311" y="11762"/>
                  </a:cubicBezTo>
                  <a:cubicBezTo>
                    <a:pt x="19240" y="11762"/>
                    <a:pt x="19240" y="11688"/>
                    <a:pt x="19168" y="11688"/>
                  </a:cubicBezTo>
                  <a:cubicBezTo>
                    <a:pt x="19097" y="11614"/>
                    <a:pt x="18882" y="11688"/>
                    <a:pt x="18739" y="11688"/>
                  </a:cubicBezTo>
                  <a:cubicBezTo>
                    <a:pt x="18668" y="11762"/>
                    <a:pt x="18525" y="11836"/>
                    <a:pt x="18453" y="11910"/>
                  </a:cubicBezTo>
                  <a:cubicBezTo>
                    <a:pt x="18381" y="11910"/>
                    <a:pt x="18381" y="12132"/>
                    <a:pt x="18310" y="12279"/>
                  </a:cubicBezTo>
                  <a:cubicBezTo>
                    <a:pt x="18310" y="12279"/>
                    <a:pt x="18238" y="12279"/>
                    <a:pt x="18238" y="12279"/>
                  </a:cubicBezTo>
                  <a:cubicBezTo>
                    <a:pt x="18167" y="12279"/>
                    <a:pt x="18167" y="12427"/>
                    <a:pt x="18095" y="12501"/>
                  </a:cubicBezTo>
                  <a:cubicBezTo>
                    <a:pt x="18024" y="12501"/>
                    <a:pt x="17881" y="12501"/>
                    <a:pt x="17881" y="12501"/>
                  </a:cubicBezTo>
                  <a:cubicBezTo>
                    <a:pt x="17809" y="12501"/>
                    <a:pt x="17738" y="12427"/>
                    <a:pt x="17666" y="12427"/>
                  </a:cubicBezTo>
                  <a:cubicBezTo>
                    <a:pt x="17666" y="12501"/>
                    <a:pt x="17666" y="12575"/>
                    <a:pt x="17666" y="12649"/>
                  </a:cubicBezTo>
                  <a:cubicBezTo>
                    <a:pt x="17666" y="12723"/>
                    <a:pt x="17666" y="12797"/>
                    <a:pt x="17595" y="12871"/>
                  </a:cubicBezTo>
                  <a:cubicBezTo>
                    <a:pt x="17595" y="12945"/>
                    <a:pt x="17452" y="12945"/>
                    <a:pt x="17452" y="12945"/>
                  </a:cubicBezTo>
                  <a:cubicBezTo>
                    <a:pt x="17380" y="12945"/>
                    <a:pt x="17309" y="12871"/>
                    <a:pt x="17237" y="12871"/>
                  </a:cubicBezTo>
                  <a:cubicBezTo>
                    <a:pt x="17166" y="12871"/>
                    <a:pt x="16951" y="12871"/>
                    <a:pt x="16951" y="12871"/>
                  </a:cubicBezTo>
                  <a:cubicBezTo>
                    <a:pt x="16879" y="12797"/>
                    <a:pt x="16879" y="12723"/>
                    <a:pt x="16879" y="12649"/>
                  </a:cubicBezTo>
                  <a:cubicBezTo>
                    <a:pt x="16879" y="12575"/>
                    <a:pt x="16808" y="12427"/>
                    <a:pt x="16736" y="12427"/>
                  </a:cubicBezTo>
                  <a:cubicBezTo>
                    <a:pt x="16665" y="12353"/>
                    <a:pt x="16522" y="12353"/>
                    <a:pt x="16450" y="12427"/>
                  </a:cubicBezTo>
                  <a:cubicBezTo>
                    <a:pt x="16450" y="12427"/>
                    <a:pt x="16379" y="12501"/>
                    <a:pt x="16307" y="12501"/>
                  </a:cubicBezTo>
                  <a:cubicBezTo>
                    <a:pt x="16307" y="12501"/>
                    <a:pt x="16164" y="12427"/>
                    <a:pt x="16164" y="12501"/>
                  </a:cubicBezTo>
                  <a:cubicBezTo>
                    <a:pt x="16093" y="12501"/>
                    <a:pt x="16021" y="12501"/>
                    <a:pt x="16021" y="12501"/>
                  </a:cubicBezTo>
                  <a:cubicBezTo>
                    <a:pt x="15950" y="12575"/>
                    <a:pt x="16021" y="12723"/>
                    <a:pt x="16021" y="12723"/>
                  </a:cubicBezTo>
                  <a:cubicBezTo>
                    <a:pt x="16021" y="12797"/>
                    <a:pt x="15950" y="12871"/>
                    <a:pt x="15950" y="12871"/>
                  </a:cubicBezTo>
                  <a:cubicBezTo>
                    <a:pt x="15950" y="12945"/>
                    <a:pt x="15878" y="12945"/>
                    <a:pt x="15878" y="13019"/>
                  </a:cubicBezTo>
                  <a:cubicBezTo>
                    <a:pt x="15878" y="13093"/>
                    <a:pt x="15807" y="13167"/>
                    <a:pt x="15807" y="13241"/>
                  </a:cubicBezTo>
                  <a:cubicBezTo>
                    <a:pt x="15878" y="13241"/>
                    <a:pt x="15878" y="13315"/>
                    <a:pt x="15950" y="13389"/>
                  </a:cubicBezTo>
                  <a:cubicBezTo>
                    <a:pt x="15950" y="13389"/>
                    <a:pt x="15950" y="13463"/>
                    <a:pt x="16021" y="13463"/>
                  </a:cubicBezTo>
                  <a:cubicBezTo>
                    <a:pt x="16093" y="13463"/>
                    <a:pt x="16164" y="13389"/>
                    <a:pt x="16236" y="13389"/>
                  </a:cubicBezTo>
                  <a:cubicBezTo>
                    <a:pt x="16307" y="13389"/>
                    <a:pt x="16450" y="13389"/>
                    <a:pt x="16522" y="13389"/>
                  </a:cubicBezTo>
                  <a:cubicBezTo>
                    <a:pt x="16522" y="13389"/>
                    <a:pt x="16593" y="13463"/>
                    <a:pt x="16593" y="13463"/>
                  </a:cubicBezTo>
                  <a:cubicBezTo>
                    <a:pt x="16593" y="13537"/>
                    <a:pt x="16593" y="13611"/>
                    <a:pt x="16593" y="13685"/>
                  </a:cubicBezTo>
                  <a:cubicBezTo>
                    <a:pt x="16593" y="13685"/>
                    <a:pt x="16593" y="13833"/>
                    <a:pt x="16665" y="13907"/>
                  </a:cubicBezTo>
                  <a:cubicBezTo>
                    <a:pt x="16665" y="13907"/>
                    <a:pt x="16808" y="13907"/>
                    <a:pt x="16808" y="13981"/>
                  </a:cubicBezTo>
                  <a:cubicBezTo>
                    <a:pt x="16879" y="14055"/>
                    <a:pt x="16879" y="14129"/>
                    <a:pt x="16879" y="14203"/>
                  </a:cubicBezTo>
                  <a:cubicBezTo>
                    <a:pt x="16879" y="14277"/>
                    <a:pt x="16808" y="14351"/>
                    <a:pt x="16808" y="14425"/>
                  </a:cubicBezTo>
                  <a:cubicBezTo>
                    <a:pt x="16736" y="14425"/>
                    <a:pt x="16736" y="14573"/>
                    <a:pt x="16736" y="14647"/>
                  </a:cubicBezTo>
                  <a:cubicBezTo>
                    <a:pt x="16736" y="14647"/>
                    <a:pt x="16665" y="14721"/>
                    <a:pt x="16593" y="14721"/>
                  </a:cubicBezTo>
                  <a:cubicBezTo>
                    <a:pt x="16593" y="14721"/>
                    <a:pt x="16522" y="14721"/>
                    <a:pt x="16450" y="14721"/>
                  </a:cubicBezTo>
                  <a:cubicBezTo>
                    <a:pt x="16379" y="14721"/>
                    <a:pt x="16236" y="14721"/>
                    <a:pt x="16164" y="14795"/>
                  </a:cubicBezTo>
                  <a:cubicBezTo>
                    <a:pt x="16093" y="14795"/>
                    <a:pt x="16021" y="14868"/>
                    <a:pt x="16021" y="14868"/>
                  </a:cubicBezTo>
                  <a:cubicBezTo>
                    <a:pt x="15950" y="14942"/>
                    <a:pt x="15807" y="14868"/>
                    <a:pt x="15735" y="14868"/>
                  </a:cubicBezTo>
                  <a:cubicBezTo>
                    <a:pt x="15664" y="14868"/>
                    <a:pt x="15521" y="14795"/>
                    <a:pt x="15377" y="14795"/>
                  </a:cubicBezTo>
                  <a:cubicBezTo>
                    <a:pt x="15306" y="14795"/>
                    <a:pt x="15091" y="14868"/>
                    <a:pt x="15020" y="14942"/>
                  </a:cubicBezTo>
                  <a:cubicBezTo>
                    <a:pt x="15020" y="15016"/>
                    <a:pt x="15020" y="15164"/>
                    <a:pt x="14948" y="15164"/>
                  </a:cubicBezTo>
                  <a:cubicBezTo>
                    <a:pt x="14948" y="15238"/>
                    <a:pt x="14734" y="15164"/>
                    <a:pt x="14662" y="15164"/>
                  </a:cubicBezTo>
                  <a:cubicBezTo>
                    <a:pt x="14662" y="15164"/>
                    <a:pt x="14519" y="15164"/>
                    <a:pt x="14519" y="15164"/>
                  </a:cubicBezTo>
                  <a:cubicBezTo>
                    <a:pt x="14519" y="15238"/>
                    <a:pt x="14519" y="15386"/>
                    <a:pt x="14519" y="15386"/>
                  </a:cubicBezTo>
                  <a:cubicBezTo>
                    <a:pt x="14519" y="15460"/>
                    <a:pt x="14448" y="15608"/>
                    <a:pt x="14376" y="15608"/>
                  </a:cubicBezTo>
                  <a:cubicBezTo>
                    <a:pt x="14376" y="15682"/>
                    <a:pt x="14233" y="15682"/>
                    <a:pt x="14162" y="15682"/>
                  </a:cubicBezTo>
                  <a:cubicBezTo>
                    <a:pt x="14090" y="15756"/>
                    <a:pt x="13947" y="15756"/>
                    <a:pt x="13947" y="15830"/>
                  </a:cubicBezTo>
                  <a:cubicBezTo>
                    <a:pt x="13875" y="15830"/>
                    <a:pt x="13732" y="15756"/>
                    <a:pt x="13732" y="15830"/>
                  </a:cubicBezTo>
                  <a:cubicBezTo>
                    <a:pt x="13661" y="15830"/>
                    <a:pt x="13518" y="15904"/>
                    <a:pt x="13446" y="15978"/>
                  </a:cubicBezTo>
                  <a:cubicBezTo>
                    <a:pt x="13446" y="15978"/>
                    <a:pt x="13446" y="16126"/>
                    <a:pt x="13446" y="16126"/>
                  </a:cubicBezTo>
                  <a:cubicBezTo>
                    <a:pt x="13446" y="16200"/>
                    <a:pt x="13589" y="16200"/>
                    <a:pt x="13589" y="16200"/>
                  </a:cubicBezTo>
                  <a:cubicBezTo>
                    <a:pt x="13589" y="16274"/>
                    <a:pt x="13518" y="16422"/>
                    <a:pt x="13518" y="16496"/>
                  </a:cubicBezTo>
                  <a:cubicBezTo>
                    <a:pt x="13518" y="16496"/>
                    <a:pt x="13446" y="16644"/>
                    <a:pt x="13375" y="16644"/>
                  </a:cubicBezTo>
                  <a:cubicBezTo>
                    <a:pt x="13303" y="16644"/>
                    <a:pt x="13232" y="16644"/>
                    <a:pt x="13232" y="16644"/>
                  </a:cubicBezTo>
                  <a:cubicBezTo>
                    <a:pt x="13089" y="16644"/>
                    <a:pt x="13089" y="16792"/>
                    <a:pt x="13017" y="16866"/>
                  </a:cubicBezTo>
                  <a:cubicBezTo>
                    <a:pt x="13017" y="16866"/>
                    <a:pt x="12874" y="16866"/>
                    <a:pt x="12803" y="16866"/>
                  </a:cubicBezTo>
                  <a:cubicBezTo>
                    <a:pt x="12803" y="16866"/>
                    <a:pt x="12731" y="16792"/>
                    <a:pt x="12660" y="16792"/>
                  </a:cubicBezTo>
                  <a:cubicBezTo>
                    <a:pt x="12588" y="16792"/>
                    <a:pt x="12517" y="16940"/>
                    <a:pt x="12445" y="16940"/>
                  </a:cubicBezTo>
                  <a:cubicBezTo>
                    <a:pt x="12445" y="17014"/>
                    <a:pt x="12517" y="17162"/>
                    <a:pt x="12445" y="17162"/>
                  </a:cubicBezTo>
                  <a:cubicBezTo>
                    <a:pt x="12445" y="17236"/>
                    <a:pt x="12302" y="17310"/>
                    <a:pt x="12302" y="17384"/>
                  </a:cubicBezTo>
                  <a:cubicBezTo>
                    <a:pt x="12230" y="17458"/>
                    <a:pt x="12230" y="17532"/>
                    <a:pt x="12230" y="17605"/>
                  </a:cubicBezTo>
                  <a:cubicBezTo>
                    <a:pt x="12230" y="17679"/>
                    <a:pt x="12302" y="17753"/>
                    <a:pt x="12302" y="17827"/>
                  </a:cubicBezTo>
                  <a:cubicBezTo>
                    <a:pt x="12374" y="17827"/>
                    <a:pt x="12517" y="17827"/>
                    <a:pt x="12517" y="17901"/>
                  </a:cubicBezTo>
                  <a:cubicBezTo>
                    <a:pt x="12588" y="17901"/>
                    <a:pt x="12660" y="18049"/>
                    <a:pt x="12588" y="18123"/>
                  </a:cubicBezTo>
                  <a:cubicBezTo>
                    <a:pt x="12588" y="18123"/>
                    <a:pt x="12517" y="18197"/>
                    <a:pt x="12517" y="18197"/>
                  </a:cubicBezTo>
                  <a:cubicBezTo>
                    <a:pt x="12517" y="18197"/>
                    <a:pt x="12374" y="18197"/>
                    <a:pt x="12374" y="18197"/>
                  </a:cubicBezTo>
                  <a:cubicBezTo>
                    <a:pt x="12302" y="18271"/>
                    <a:pt x="12374" y="18419"/>
                    <a:pt x="12302" y="18419"/>
                  </a:cubicBezTo>
                  <a:cubicBezTo>
                    <a:pt x="12302" y="18419"/>
                    <a:pt x="12159" y="18419"/>
                    <a:pt x="12087" y="18419"/>
                  </a:cubicBezTo>
                  <a:cubicBezTo>
                    <a:pt x="12016" y="18419"/>
                    <a:pt x="11944" y="18419"/>
                    <a:pt x="11873" y="18419"/>
                  </a:cubicBezTo>
                  <a:cubicBezTo>
                    <a:pt x="11873" y="18419"/>
                    <a:pt x="11801" y="18271"/>
                    <a:pt x="11801" y="18271"/>
                  </a:cubicBezTo>
                  <a:cubicBezTo>
                    <a:pt x="11730" y="18271"/>
                    <a:pt x="11587" y="18271"/>
                    <a:pt x="11515" y="18271"/>
                  </a:cubicBezTo>
                  <a:cubicBezTo>
                    <a:pt x="11515" y="18271"/>
                    <a:pt x="11444" y="18271"/>
                    <a:pt x="11444" y="18345"/>
                  </a:cubicBezTo>
                  <a:cubicBezTo>
                    <a:pt x="11444" y="18345"/>
                    <a:pt x="11444" y="18419"/>
                    <a:pt x="11444" y="18419"/>
                  </a:cubicBezTo>
                  <a:cubicBezTo>
                    <a:pt x="11444" y="18493"/>
                    <a:pt x="11515" y="18493"/>
                    <a:pt x="11515" y="18567"/>
                  </a:cubicBezTo>
                  <a:cubicBezTo>
                    <a:pt x="11587" y="18567"/>
                    <a:pt x="11587" y="18715"/>
                    <a:pt x="11587" y="18715"/>
                  </a:cubicBezTo>
                  <a:cubicBezTo>
                    <a:pt x="11587" y="18789"/>
                    <a:pt x="11587" y="18937"/>
                    <a:pt x="11515" y="18937"/>
                  </a:cubicBezTo>
                  <a:cubicBezTo>
                    <a:pt x="11444" y="18937"/>
                    <a:pt x="11372" y="18863"/>
                    <a:pt x="11301" y="18863"/>
                  </a:cubicBezTo>
                  <a:cubicBezTo>
                    <a:pt x="11301" y="18863"/>
                    <a:pt x="11229" y="18937"/>
                    <a:pt x="11229" y="18937"/>
                  </a:cubicBezTo>
                  <a:cubicBezTo>
                    <a:pt x="11229" y="19011"/>
                    <a:pt x="11158" y="19159"/>
                    <a:pt x="11158" y="19159"/>
                  </a:cubicBezTo>
                  <a:cubicBezTo>
                    <a:pt x="11229" y="19233"/>
                    <a:pt x="11372" y="19233"/>
                    <a:pt x="11372" y="19307"/>
                  </a:cubicBezTo>
                  <a:cubicBezTo>
                    <a:pt x="11444" y="19307"/>
                    <a:pt x="11444" y="19455"/>
                    <a:pt x="11444" y="19455"/>
                  </a:cubicBezTo>
                  <a:cubicBezTo>
                    <a:pt x="11515" y="19529"/>
                    <a:pt x="11587" y="19529"/>
                    <a:pt x="11658" y="19529"/>
                  </a:cubicBezTo>
                  <a:cubicBezTo>
                    <a:pt x="11658" y="19529"/>
                    <a:pt x="11801" y="19529"/>
                    <a:pt x="11873" y="19529"/>
                  </a:cubicBezTo>
                  <a:cubicBezTo>
                    <a:pt x="11873" y="19677"/>
                    <a:pt x="11873" y="19677"/>
                    <a:pt x="11873" y="19677"/>
                  </a:cubicBezTo>
                  <a:cubicBezTo>
                    <a:pt x="11873" y="19677"/>
                    <a:pt x="12016" y="19677"/>
                    <a:pt x="12016" y="19677"/>
                  </a:cubicBezTo>
                  <a:cubicBezTo>
                    <a:pt x="12159" y="19677"/>
                    <a:pt x="12302" y="19677"/>
                    <a:pt x="12374" y="19677"/>
                  </a:cubicBezTo>
                  <a:cubicBezTo>
                    <a:pt x="12374" y="19677"/>
                    <a:pt x="12445" y="19751"/>
                    <a:pt x="12445" y="19751"/>
                  </a:cubicBezTo>
                  <a:cubicBezTo>
                    <a:pt x="12445" y="19825"/>
                    <a:pt x="12445" y="19899"/>
                    <a:pt x="12445" y="19899"/>
                  </a:cubicBezTo>
                  <a:cubicBezTo>
                    <a:pt x="12445" y="19973"/>
                    <a:pt x="12445" y="20047"/>
                    <a:pt x="12517" y="20047"/>
                  </a:cubicBezTo>
                  <a:cubicBezTo>
                    <a:pt x="12517" y="20121"/>
                    <a:pt x="12660" y="20121"/>
                    <a:pt x="12731" y="20121"/>
                  </a:cubicBezTo>
                  <a:cubicBezTo>
                    <a:pt x="12731" y="20195"/>
                    <a:pt x="12731" y="20268"/>
                    <a:pt x="12731" y="20342"/>
                  </a:cubicBezTo>
                  <a:cubicBezTo>
                    <a:pt x="12731" y="20342"/>
                    <a:pt x="12731" y="20490"/>
                    <a:pt x="12731" y="20490"/>
                  </a:cubicBezTo>
                  <a:cubicBezTo>
                    <a:pt x="12731" y="20564"/>
                    <a:pt x="12803" y="20638"/>
                    <a:pt x="12803" y="20712"/>
                  </a:cubicBezTo>
                  <a:cubicBezTo>
                    <a:pt x="12803" y="20786"/>
                    <a:pt x="12874" y="20860"/>
                    <a:pt x="12874" y="20860"/>
                  </a:cubicBezTo>
                  <a:cubicBezTo>
                    <a:pt x="12874" y="20934"/>
                    <a:pt x="12874" y="21082"/>
                    <a:pt x="12874" y="21156"/>
                  </a:cubicBezTo>
                  <a:cubicBezTo>
                    <a:pt x="12874" y="21230"/>
                    <a:pt x="12731" y="21304"/>
                    <a:pt x="12731" y="21304"/>
                  </a:cubicBezTo>
                  <a:cubicBezTo>
                    <a:pt x="12660" y="21304"/>
                    <a:pt x="12588" y="21230"/>
                    <a:pt x="12588" y="21156"/>
                  </a:cubicBezTo>
                  <a:cubicBezTo>
                    <a:pt x="12588" y="21156"/>
                    <a:pt x="12517" y="21008"/>
                    <a:pt x="12517" y="21008"/>
                  </a:cubicBezTo>
                  <a:cubicBezTo>
                    <a:pt x="12445" y="21008"/>
                    <a:pt x="12302" y="20934"/>
                    <a:pt x="12230" y="21008"/>
                  </a:cubicBezTo>
                  <a:cubicBezTo>
                    <a:pt x="12159" y="21008"/>
                    <a:pt x="12230" y="21156"/>
                    <a:pt x="12159" y="21230"/>
                  </a:cubicBezTo>
                  <a:cubicBezTo>
                    <a:pt x="12087" y="21304"/>
                    <a:pt x="11944" y="21378"/>
                    <a:pt x="11873" y="21452"/>
                  </a:cubicBezTo>
                  <a:cubicBezTo>
                    <a:pt x="11873" y="21452"/>
                    <a:pt x="11873" y="21526"/>
                    <a:pt x="11801" y="21526"/>
                  </a:cubicBezTo>
                  <a:cubicBezTo>
                    <a:pt x="11730" y="21600"/>
                    <a:pt x="11587" y="21600"/>
                    <a:pt x="11515" y="21526"/>
                  </a:cubicBezTo>
                  <a:cubicBezTo>
                    <a:pt x="11515" y="21526"/>
                    <a:pt x="11444" y="21452"/>
                    <a:pt x="11372" y="21378"/>
                  </a:cubicBezTo>
                  <a:cubicBezTo>
                    <a:pt x="11301" y="21378"/>
                    <a:pt x="11229" y="21378"/>
                    <a:pt x="11158" y="21378"/>
                  </a:cubicBezTo>
                  <a:cubicBezTo>
                    <a:pt x="11086" y="21378"/>
                    <a:pt x="11015" y="21230"/>
                    <a:pt x="11015" y="21156"/>
                  </a:cubicBezTo>
                  <a:cubicBezTo>
                    <a:pt x="10943" y="21082"/>
                    <a:pt x="11015" y="20934"/>
                    <a:pt x="10943" y="20860"/>
                  </a:cubicBezTo>
                  <a:cubicBezTo>
                    <a:pt x="10872" y="20860"/>
                    <a:pt x="10728" y="20786"/>
                    <a:pt x="10657" y="20786"/>
                  </a:cubicBezTo>
                  <a:cubicBezTo>
                    <a:pt x="10657" y="20786"/>
                    <a:pt x="10585" y="20786"/>
                    <a:pt x="10514" y="20786"/>
                  </a:cubicBezTo>
                  <a:cubicBezTo>
                    <a:pt x="10514" y="20786"/>
                    <a:pt x="10442" y="20786"/>
                    <a:pt x="10371" y="20786"/>
                  </a:cubicBezTo>
                  <a:cubicBezTo>
                    <a:pt x="10299" y="20786"/>
                    <a:pt x="10228" y="20712"/>
                    <a:pt x="10228" y="20712"/>
                  </a:cubicBezTo>
                  <a:cubicBezTo>
                    <a:pt x="10156" y="20712"/>
                    <a:pt x="10085" y="20712"/>
                    <a:pt x="10085" y="20712"/>
                  </a:cubicBezTo>
                  <a:cubicBezTo>
                    <a:pt x="10013" y="20712"/>
                    <a:pt x="9799" y="20786"/>
                    <a:pt x="9727" y="20786"/>
                  </a:cubicBezTo>
                  <a:cubicBezTo>
                    <a:pt x="9656" y="20786"/>
                    <a:pt x="9656" y="20786"/>
                    <a:pt x="9584" y="20786"/>
                  </a:cubicBezTo>
                  <a:cubicBezTo>
                    <a:pt x="9584" y="20712"/>
                    <a:pt x="9513" y="20564"/>
                    <a:pt x="9513" y="20490"/>
                  </a:cubicBezTo>
                  <a:cubicBezTo>
                    <a:pt x="9513" y="20416"/>
                    <a:pt x="9584" y="20342"/>
                    <a:pt x="9584" y="20195"/>
                  </a:cubicBezTo>
                  <a:cubicBezTo>
                    <a:pt x="9584" y="20121"/>
                    <a:pt x="9441" y="20047"/>
                    <a:pt x="9441" y="20047"/>
                  </a:cubicBezTo>
                  <a:cubicBezTo>
                    <a:pt x="9370" y="20047"/>
                    <a:pt x="9298" y="20047"/>
                    <a:pt x="9226" y="20047"/>
                  </a:cubicBezTo>
                  <a:cubicBezTo>
                    <a:pt x="9226" y="20047"/>
                    <a:pt x="9155" y="20195"/>
                    <a:pt x="9083" y="20195"/>
                  </a:cubicBezTo>
                  <a:cubicBezTo>
                    <a:pt x="9012" y="20195"/>
                    <a:pt x="8797" y="20121"/>
                    <a:pt x="8726" y="20195"/>
                  </a:cubicBezTo>
                  <a:cubicBezTo>
                    <a:pt x="8654" y="20195"/>
                    <a:pt x="8511" y="20268"/>
                    <a:pt x="8511" y="20342"/>
                  </a:cubicBezTo>
                  <a:cubicBezTo>
                    <a:pt x="8368" y="20342"/>
                    <a:pt x="8154" y="20416"/>
                    <a:pt x="8011" y="20490"/>
                  </a:cubicBezTo>
                  <a:cubicBezTo>
                    <a:pt x="7939" y="20490"/>
                    <a:pt x="7796" y="20564"/>
                    <a:pt x="7725" y="20638"/>
                  </a:cubicBezTo>
                  <a:cubicBezTo>
                    <a:pt x="7653" y="20638"/>
                    <a:pt x="7581" y="20712"/>
                    <a:pt x="7510" y="20712"/>
                  </a:cubicBezTo>
                  <a:cubicBezTo>
                    <a:pt x="7367" y="20712"/>
                    <a:pt x="7152" y="20564"/>
                    <a:pt x="7152" y="20564"/>
                  </a:cubicBezTo>
                  <a:cubicBezTo>
                    <a:pt x="7152" y="20490"/>
                    <a:pt x="7224" y="20268"/>
                    <a:pt x="7224" y="20195"/>
                  </a:cubicBezTo>
                  <a:cubicBezTo>
                    <a:pt x="7152" y="20121"/>
                    <a:pt x="7081" y="19973"/>
                    <a:pt x="7009" y="19899"/>
                  </a:cubicBezTo>
                  <a:cubicBezTo>
                    <a:pt x="6938" y="19899"/>
                    <a:pt x="6938" y="19899"/>
                    <a:pt x="6938" y="19899"/>
                  </a:cubicBezTo>
                  <a:cubicBezTo>
                    <a:pt x="6866" y="19899"/>
                    <a:pt x="6723" y="19825"/>
                    <a:pt x="6652" y="19825"/>
                  </a:cubicBezTo>
                  <a:cubicBezTo>
                    <a:pt x="6652" y="19825"/>
                    <a:pt x="6509" y="19899"/>
                    <a:pt x="6437" y="19899"/>
                  </a:cubicBezTo>
                  <a:cubicBezTo>
                    <a:pt x="6437" y="19899"/>
                    <a:pt x="6509" y="20047"/>
                    <a:pt x="6437" y="20047"/>
                  </a:cubicBezTo>
                  <a:cubicBezTo>
                    <a:pt x="6437" y="20121"/>
                    <a:pt x="6294" y="20121"/>
                    <a:pt x="6223" y="20121"/>
                  </a:cubicBezTo>
                  <a:cubicBezTo>
                    <a:pt x="6223" y="20195"/>
                    <a:pt x="6223" y="20195"/>
                    <a:pt x="6223" y="20195"/>
                  </a:cubicBezTo>
                  <a:cubicBezTo>
                    <a:pt x="6151" y="20195"/>
                    <a:pt x="6008" y="20195"/>
                    <a:pt x="6008" y="20121"/>
                  </a:cubicBezTo>
                  <a:cubicBezTo>
                    <a:pt x="5936" y="20121"/>
                    <a:pt x="5865" y="19973"/>
                    <a:pt x="5793" y="19973"/>
                  </a:cubicBezTo>
                  <a:cubicBezTo>
                    <a:pt x="5722" y="19899"/>
                    <a:pt x="5650" y="19825"/>
                    <a:pt x="5579" y="19825"/>
                  </a:cubicBezTo>
                  <a:cubicBezTo>
                    <a:pt x="5579" y="19825"/>
                    <a:pt x="5436" y="19825"/>
                    <a:pt x="5436" y="19751"/>
                  </a:cubicBezTo>
                  <a:cubicBezTo>
                    <a:pt x="5293" y="19751"/>
                    <a:pt x="5150" y="19751"/>
                    <a:pt x="5078" y="19751"/>
                  </a:cubicBezTo>
                  <a:cubicBezTo>
                    <a:pt x="5007" y="19825"/>
                    <a:pt x="5150" y="19973"/>
                    <a:pt x="5150" y="20047"/>
                  </a:cubicBezTo>
                  <a:cubicBezTo>
                    <a:pt x="5150" y="20121"/>
                    <a:pt x="5007" y="20342"/>
                    <a:pt x="4935" y="20342"/>
                  </a:cubicBezTo>
                  <a:cubicBezTo>
                    <a:pt x="4864" y="20342"/>
                    <a:pt x="4721" y="20342"/>
                    <a:pt x="4649" y="20342"/>
                  </a:cubicBezTo>
                  <a:cubicBezTo>
                    <a:pt x="4577" y="20195"/>
                    <a:pt x="4577" y="20047"/>
                    <a:pt x="4577" y="19973"/>
                  </a:cubicBezTo>
                  <a:cubicBezTo>
                    <a:pt x="4577" y="19973"/>
                    <a:pt x="4721" y="19825"/>
                    <a:pt x="4721" y="19825"/>
                  </a:cubicBezTo>
                  <a:cubicBezTo>
                    <a:pt x="4649" y="19751"/>
                    <a:pt x="4506" y="19825"/>
                    <a:pt x="4434" y="19825"/>
                  </a:cubicBezTo>
                  <a:cubicBezTo>
                    <a:pt x="4363" y="19899"/>
                    <a:pt x="4291" y="19973"/>
                    <a:pt x="4220" y="19973"/>
                  </a:cubicBezTo>
                  <a:cubicBezTo>
                    <a:pt x="4148" y="20047"/>
                    <a:pt x="4005" y="20047"/>
                    <a:pt x="3934" y="20121"/>
                  </a:cubicBezTo>
                  <a:cubicBezTo>
                    <a:pt x="3934" y="20121"/>
                    <a:pt x="4005" y="20195"/>
                    <a:pt x="3934" y="20268"/>
                  </a:cubicBezTo>
                  <a:cubicBezTo>
                    <a:pt x="3862" y="20342"/>
                    <a:pt x="3648" y="20416"/>
                    <a:pt x="3505" y="20342"/>
                  </a:cubicBezTo>
                  <a:cubicBezTo>
                    <a:pt x="3433" y="20342"/>
                    <a:pt x="3362" y="20195"/>
                    <a:pt x="3290" y="20121"/>
                  </a:cubicBezTo>
                  <a:cubicBezTo>
                    <a:pt x="3219" y="20047"/>
                    <a:pt x="3075" y="19973"/>
                    <a:pt x="2932" y="19973"/>
                  </a:cubicBezTo>
                  <a:cubicBezTo>
                    <a:pt x="2932" y="19973"/>
                    <a:pt x="2789" y="20047"/>
                    <a:pt x="2789" y="20047"/>
                  </a:cubicBezTo>
                  <a:cubicBezTo>
                    <a:pt x="2718" y="20047"/>
                    <a:pt x="2432" y="19973"/>
                    <a:pt x="2503" y="19973"/>
                  </a:cubicBezTo>
                  <a:cubicBezTo>
                    <a:pt x="2503" y="19973"/>
                    <a:pt x="2432" y="19751"/>
                    <a:pt x="2503" y="19603"/>
                  </a:cubicBezTo>
                  <a:cubicBezTo>
                    <a:pt x="2503" y="19529"/>
                    <a:pt x="2575" y="19381"/>
                    <a:pt x="2575" y="19307"/>
                  </a:cubicBezTo>
                  <a:cubicBezTo>
                    <a:pt x="2575" y="19307"/>
                    <a:pt x="2503" y="19159"/>
                    <a:pt x="2503" y="19159"/>
                  </a:cubicBezTo>
                  <a:cubicBezTo>
                    <a:pt x="2432" y="19085"/>
                    <a:pt x="2289" y="19011"/>
                    <a:pt x="2217" y="18937"/>
                  </a:cubicBezTo>
                  <a:cubicBezTo>
                    <a:pt x="2217" y="18863"/>
                    <a:pt x="2146" y="18789"/>
                    <a:pt x="2074" y="18715"/>
                  </a:cubicBezTo>
                  <a:cubicBezTo>
                    <a:pt x="2074" y="18641"/>
                    <a:pt x="2146" y="18493"/>
                    <a:pt x="2074" y="18419"/>
                  </a:cubicBezTo>
                  <a:cubicBezTo>
                    <a:pt x="2074" y="18419"/>
                    <a:pt x="2003" y="18271"/>
                    <a:pt x="2003" y="18197"/>
                  </a:cubicBezTo>
                  <a:cubicBezTo>
                    <a:pt x="1931" y="18123"/>
                    <a:pt x="1931" y="17901"/>
                    <a:pt x="1860" y="17827"/>
                  </a:cubicBezTo>
                  <a:cubicBezTo>
                    <a:pt x="1860" y="17753"/>
                    <a:pt x="1645" y="17827"/>
                    <a:pt x="1574" y="17753"/>
                  </a:cubicBezTo>
                  <a:cubicBezTo>
                    <a:pt x="1502" y="17679"/>
                    <a:pt x="1502" y="17384"/>
                    <a:pt x="1502" y="17310"/>
                  </a:cubicBezTo>
                  <a:cubicBezTo>
                    <a:pt x="1502" y="17236"/>
                    <a:pt x="1502" y="17014"/>
                    <a:pt x="1502" y="16940"/>
                  </a:cubicBezTo>
                  <a:cubicBezTo>
                    <a:pt x="1502" y="16866"/>
                    <a:pt x="1430" y="16644"/>
                    <a:pt x="1430" y="16570"/>
                  </a:cubicBezTo>
                  <a:cubicBezTo>
                    <a:pt x="1359" y="16422"/>
                    <a:pt x="1359" y="16274"/>
                    <a:pt x="1359"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915B65D0-9017-4724-B5EF-CFAFC9C7FE26}"/>
                </a:ext>
              </a:extLst>
            </p:cNvPr>
            <p:cNvSpPr/>
            <p:nvPr/>
          </p:nvSpPr>
          <p:spPr>
            <a:xfrm>
              <a:off x="4722905" y="3676423"/>
              <a:ext cx="1966958" cy="1904015"/>
            </a:xfrm>
            <a:custGeom>
              <a:avLst/>
              <a:gdLst/>
              <a:ahLst/>
              <a:cxnLst>
                <a:cxn ang="0">
                  <a:pos x="wd2" y="hd2"/>
                </a:cxn>
                <a:cxn ang="5400000">
                  <a:pos x="wd2" y="hd2"/>
                </a:cxn>
                <a:cxn ang="10800000">
                  <a:pos x="wd2" y="hd2"/>
                </a:cxn>
                <a:cxn ang="16200000">
                  <a:pos x="wd2" y="hd2"/>
                </a:cxn>
              </a:cxnLst>
              <a:rect l="0" t="0" r="r" b="b"/>
              <a:pathLst>
                <a:path w="21560" h="21582" extrusionOk="0">
                  <a:moveTo>
                    <a:pt x="1359" y="16200"/>
                  </a:moveTo>
                  <a:cubicBezTo>
                    <a:pt x="1359" y="16126"/>
                    <a:pt x="1359" y="16052"/>
                    <a:pt x="1430" y="16052"/>
                  </a:cubicBezTo>
                  <a:cubicBezTo>
                    <a:pt x="1430" y="15978"/>
                    <a:pt x="1645" y="15978"/>
                    <a:pt x="1717" y="15904"/>
                  </a:cubicBezTo>
                  <a:cubicBezTo>
                    <a:pt x="1717" y="15830"/>
                    <a:pt x="1717" y="15756"/>
                    <a:pt x="1788" y="15608"/>
                  </a:cubicBezTo>
                  <a:cubicBezTo>
                    <a:pt x="1788" y="15608"/>
                    <a:pt x="1860" y="15460"/>
                    <a:pt x="1860" y="15460"/>
                  </a:cubicBezTo>
                  <a:cubicBezTo>
                    <a:pt x="1931" y="15386"/>
                    <a:pt x="2074" y="15460"/>
                    <a:pt x="2146" y="15460"/>
                  </a:cubicBezTo>
                  <a:cubicBezTo>
                    <a:pt x="2146" y="15386"/>
                    <a:pt x="2146" y="15238"/>
                    <a:pt x="2146" y="15164"/>
                  </a:cubicBezTo>
                  <a:cubicBezTo>
                    <a:pt x="2146" y="15090"/>
                    <a:pt x="2217" y="15090"/>
                    <a:pt x="2289" y="15090"/>
                  </a:cubicBezTo>
                  <a:cubicBezTo>
                    <a:pt x="2432" y="15090"/>
                    <a:pt x="2575" y="15090"/>
                    <a:pt x="2646" y="15090"/>
                  </a:cubicBezTo>
                  <a:cubicBezTo>
                    <a:pt x="2718" y="15090"/>
                    <a:pt x="2932" y="15016"/>
                    <a:pt x="2932" y="14942"/>
                  </a:cubicBezTo>
                  <a:cubicBezTo>
                    <a:pt x="3004" y="14942"/>
                    <a:pt x="3004" y="14721"/>
                    <a:pt x="3004" y="14721"/>
                  </a:cubicBezTo>
                  <a:cubicBezTo>
                    <a:pt x="3075" y="14647"/>
                    <a:pt x="3219" y="14721"/>
                    <a:pt x="3290" y="14647"/>
                  </a:cubicBezTo>
                  <a:cubicBezTo>
                    <a:pt x="3290" y="14573"/>
                    <a:pt x="3219" y="14425"/>
                    <a:pt x="3290" y="14351"/>
                  </a:cubicBezTo>
                  <a:cubicBezTo>
                    <a:pt x="3362" y="14277"/>
                    <a:pt x="3576" y="14203"/>
                    <a:pt x="3648" y="14203"/>
                  </a:cubicBezTo>
                  <a:cubicBezTo>
                    <a:pt x="3719" y="14203"/>
                    <a:pt x="3862" y="14203"/>
                    <a:pt x="3862" y="14203"/>
                  </a:cubicBezTo>
                  <a:cubicBezTo>
                    <a:pt x="3934" y="14129"/>
                    <a:pt x="3862" y="13981"/>
                    <a:pt x="3862" y="13833"/>
                  </a:cubicBezTo>
                  <a:cubicBezTo>
                    <a:pt x="3862" y="13833"/>
                    <a:pt x="3934" y="13685"/>
                    <a:pt x="4005" y="13611"/>
                  </a:cubicBezTo>
                  <a:cubicBezTo>
                    <a:pt x="4005" y="13611"/>
                    <a:pt x="4077" y="13611"/>
                    <a:pt x="4148" y="13611"/>
                  </a:cubicBezTo>
                  <a:cubicBezTo>
                    <a:pt x="4220" y="13611"/>
                    <a:pt x="4363" y="13537"/>
                    <a:pt x="4363" y="13537"/>
                  </a:cubicBezTo>
                  <a:cubicBezTo>
                    <a:pt x="4363" y="13463"/>
                    <a:pt x="4220" y="13315"/>
                    <a:pt x="4220" y="13241"/>
                  </a:cubicBezTo>
                  <a:cubicBezTo>
                    <a:pt x="4220" y="13167"/>
                    <a:pt x="4220" y="13019"/>
                    <a:pt x="4291" y="12945"/>
                  </a:cubicBezTo>
                  <a:cubicBezTo>
                    <a:pt x="4291" y="12871"/>
                    <a:pt x="4434" y="12797"/>
                    <a:pt x="4506" y="12797"/>
                  </a:cubicBezTo>
                  <a:cubicBezTo>
                    <a:pt x="4577" y="12797"/>
                    <a:pt x="4649" y="12797"/>
                    <a:pt x="4649" y="12797"/>
                  </a:cubicBezTo>
                  <a:cubicBezTo>
                    <a:pt x="4721" y="12723"/>
                    <a:pt x="4721" y="12649"/>
                    <a:pt x="4792" y="12649"/>
                  </a:cubicBezTo>
                  <a:cubicBezTo>
                    <a:pt x="4792" y="12575"/>
                    <a:pt x="4792" y="12501"/>
                    <a:pt x="4792" y="12427"/>
                  </a:cubicBezTo>
                  <a:cubicBezTo>
                    <a:pt x="4864" y="12353"/>
                    <a:pt x="4935" y="12353"/>
                    <a:pt x="5007" y="12279"/>
                  </a:cubicBezTo>
                  <a:cubicBezTo>
                    <a:pt x="5007" y="12205"/>
                    <a:pt x="5007" y="12058"/>
                    <a:pt x="5007" y="11984"/>
                  </a:cubicBezTo>
                  <a:cubicBezTo>
                    <a:pt x="5007" y="11910"/>
                    <a:pt x="5007" y="11688"/>
                    <a:pt x="4935" y="11614"/>
                  </a:cubicBezTo>
                  <a:cubicBezTo>
                    <a:pt x="4935" y="11540"/>
                    <a:pt x="4792" y="11392"/>
                    <a:pt x="4721" y="11392"/>
                  </a:cubicBezTo>
                  <a:cubicBezTo>
                    <a:pt x="4649" y="11318"/>
                    <a:pt x="4363" y="11466"/>
                    <a:pt x="4291" y="11392"/>
                  </a:cubicBezTo>
                  <a:cubicBezTo>
                    <a:pt x="4291" y="11392"/>
                    <a:pt x="4220" y="11318"/>
                    <a:pt x="4220" y="11318"/>
                  </a:cubicBezTo>
                  <a:cubicBezTo>
                    <a:pt x="4220" y="11170"/>
                    <a:pt x="4291" y="10948"/>
                    <a:pt x="4291" y="10874"/>
                  </a:cubicBezTo>
                  <a:cubicBezTo>
                    <a:pt x="4291" y="10800"/>
                    <a:pt x="4291" y="10652"/>
                    <a:pt x="4291" y="10578"/>
                  </a:cubicBezTo>
                  <a:cubicBezTo>
                    <a:pt x="4220" y="10430"/>
                    <a:pt x="4148" y="10208"/>
                    <a:pt x="4077" y="10208"/>
                  </a:cubicBezTo>
                  <a:cubicBezTo>
                    <a:pt x="4005" y="10208"/>
                    <a:pt x="3934" y="10208"/>
                    <a:pt x="3934" y="10282"/>
                  </a:cubicBezTo>
                  <a:cubicBezTo>
                    <a:pt x="3862" y="10282"/>
                    <a:pt x="3934" y="10430"/>
                    <a:pt x="3862" y="10430"/>
                  </a:cubicBezTo>
                  <a:cubicBezTo>
                    <a:pt x="3791" y="10504"/>
                    <a:pt x="3719" y="10504"/>
                    <a:pt x="3648" y="10504"/>
                  </a:cubicBezTo>
                  <a:cubicBezTo>
                    <a:pt x="3576" y="10504"/>
                    <a:pt x="3505" y="10356"/>
                    <a:pt x="3505" y="10356"/>
                  </a:cubicBezTo>
                  <a:cubicBezTo>
                    <a:pt x="3433" y="10356"/>
                    <a:pt x="3219" y="10356"/>
                    <a:pt x="3147" y="10356"/>
                  </a:cubicBezTo>
                  <a:cubicBezTo>
                    <a:pt x="3147" y="10356"/>
                    <a:pt x="3075" y="10430"/>
                    <a:pt x="3004" y="10504"/>
                  </a:cubicBezTo>
                  <a:cubicBezTo>
                    <a:pt x="2932" y="10578"/>
                    <a:pt x="2789" y="10652"/>
                    <a:pt x="2718" y="10652"/>
                  </a:cubicBezTo>
                  <a:cubicBezTo>
                    <a:pt x="2646" y="10652"/>
                    <a:pt x="2503" y="10652"/>
                    <a:pt x="2432" y="10652"/>
                  </a:cubicBezTo>
                  <a:cubicBezTo>
                    <a:pt x="2432" y="10652"/>
                    <a:pt x="2432" y="10726"/>
                    <a:pt x="2432" y="10726"/>
                  </a:cubicBezTo>
                  <a:cubicBezTo>
                    <a:pt x="2360" y="10800"/>
                    <a:pt x="2146" y="10800"/>
                    <a:pt x="2074" y="10726"/>
                  </a:cubicBezTo>
                  <a:cubicBezTo>
                    <a:pt x="2003" y="10726"/>
                    <a:pt x="1931" y="10652"/>
                    <a:pt x="1860" y="10652"/>
                  </a:cubicBezTo>
                  <a:cubicBezTo>
                    <a:pt x="1717" y="10652"/>
                    <a:pt x="1502" y="10800"/>
                    <a:pt x="1430" y="10652"/>
                  </a:cubicBezTo>
                  <a:cubicBezTo>
                    <a:pt x="1359" y="10652"/>
                    <a:pt x="1359" y="10504"/>
                    <a:pt x="1430" y="10430"/>
                  </a:cubicBezTo>
                  <a:cubicBezTo>
                    <a:pt x="1430" y="10356"/>
                    <a:pt x="1502" y="10134"/>
                    <a:pt x="1574" y="9986"/>
                  </a:cubicBezTo>
                  <a:cubicBezTo>
                    <a:pt x="1645" y="9986"/>
                    <a:pt x="1717" y="9912"/>
                    <a:pt x="1717" y="9912"/>
                  </a:cubicBezTo>
                  <a:cubicBezTo>
                    <a:pt x="1788" y="9838"/>
                    <a:pt x="1860" y="9690"/>
                    <a:pt x="1860" y="9616"/>
                  </a:cubicBezTo>
                  <a:cubicBezTo>
                    <a:pt x="1860" y="9616"/>
                    <a:pt x="1788" y="9395"/>
                    <a:pt x="1717" y="9321"/>
                  </a:cubicBezTo>
                  <a:cubicBezTo>
                    <a:pt x="1717" y="9247"/>
                    <a:pt x="1574" y="9247"/>
                    <a:pt x="1502" y="9173"/>
                  </a:cubicBezTo>
                  <a:cubicBezTo>
                    <a:pt x="1502" y="9099"/>
                    <a:pt x="1574" y="8951"/>
                    <a:pt x="1574" y="8877"/>
                  </a:cubicBezTo>
                  <a:cubicBezTo>
                    <a:pt x="1574" y="8803"/>
                    <a:pt x="1502" y="8655"/>
                    <a:pt x="1430" y="8581"/>
                  </a:cubicBezTo>
                  <a:cubicBezTo>
                    <a:pt x="1430" y="8507"/>
                    <a:pt x="1216" y="8433"/>
                    <a:pt x="1073" y="8359"/>
                  </a:cubicBezTo>
                  <a:cubicBezTo>
                    <a:pt x="1001" y="8359"/>
                    <a:pt x="930" y="8211"/>
                    <a:pt x="930" y="8137"/>
                  </a:cubicBezTo>
                  <a:cubicBezTo>
                    <a:pt x="858" y="7989"/>
                    <a:pt x="715" y="7693"/>
                    <a:pt x="644" y="7619"/>
                  </a:cubicBezTo>
                  <a:cubicBezTo>
                    <a:pt x="572" y="7471"/>
                    <a:pt x="501" y="7323"/>
                    <a:pt x="501" y="7249"/>
                  </a:cubicBezTo>
                  <a:cubicBezTo>
                    <a:pt x="429" y="7249"/>
                    <a:pt x="286" y="7175"/>
                    <a:pt x="286" y="7101"/>
                  </a:cubicBezTo>
                  <a:cubicBezTo>
                    <a:pt x="215" y="7027"/>
                    <a:pt x="72" y="6805"/>
                    <a:pt x="143" y="6732"/>
                  </a:cubicBezTo>
                  <a:cubicBezTo>
                    <a:pt x="143" y="6658"/>
                    <a:pt x="286" y="6510"/>
                    <a:pt x="286" y="6510"/>
                  </a:cubicBezTo>
                  <a:cubicBezTo>
                    <a:pt x="286" y="6436"/>
                    <a:pt x="215" y="6288"/>
                    <a:pt x="215" y="6214"/>
                  </a:cubicBezTo>
                  <a:cubicBezTo>
                    <a:pt x="286" y="6140"/>
                    <a:pt x="358" y="6066"/>
                    <a:pt x="358" y="5992"/>
                  </a:cubicBezTo>
                  <a:cubicBezTo>
                    <a:pt x="358" y="5844"/>
                    <a:pt x="143" y="5696"/>
                    <a:pt x="143" y="5548"/>
                  </a:cubicBezTo>
                  <a:cubicBezTo>
                    <a:pt x="72" y="5474"/>
                    <a:pt x="0" y="5400"/>
                    <a:pt x="0" y="5326"/>
                  </a:cubicBezTo>
                  <a:cubicBezTo>
                    <a:pt x="72" y="5252"/>
                    <a:pt x="286" y="5104"/>
                    <a:pt x="358" y="5104"/>
                  </a:cubicBezTo>
                  <a:cubicBezTo>
                    <a:pt x="429" y="5104"/>
                    <a:pt x="572" y="5104"/>
                    <a:pt x="644" y="5104"/>
                  </a:cubicBezTo>
                  <a:cubicBezTo>
                    <a:pt x="715" y="5030"/>
                    <a:pt x="787" y="4956"/>
                    <a:pt x="787" y="4882"/>
                  </a:cubicBezTo>
                  <a:cubicBezTo>
                    <a:pt x="787" y="4808"/>
                    <a:pt x="858" y="4734"/>
                    <a:pt x="787" y="4660"/>
                  </a:cubicBezTo>
                  <a:cubicBezTo>
                    <a:pt x="787" y="4586"/>
                    <a:pt x="715" y="4438"/>
                    <a:pt x="715" y="4290"/>
                  </a:cubicBezTo>
                  <a:cubicBezTo>
                    <a:pt x="644" y="4216"/>
                    <a:pt x="715" y="3921"/>
                    <a:pt x="715" y="3847"/>
                  </a:cubicBezTo>
                  <a:cubicBezTo>
                    <a:pt x="715" y="3847"/>
                    <a:pt x="715" y="3403"/>
                    <a:pt x="715" y="3403"/>
                  </a:cubicBezTo>
                  <a:cubicBezTo>
                    <a:pt x="715" y="3403"/>
                    <a:pt x="644" y="3107"/>
                    <a:pt x="644" y="3107"/>
                  </a:cubicBezTo>
                  <a:cubicBezTo>
                    <a:pt x="644" y="3033"/>
                    <a:pt x="644" y="2663"/>
                    <a:pt x="715" y="2589"/>
                  </a:cubicBezTo>
                  <a:cubicBezTo>
                    <a:pt x="787" y="2515"/>
                    <a:pt x="930" y="2515"/>
                    <a:pt x="1001" y="2515"/>
                  </a:cubicBezTo>
                  <a:cubicBezTo>
                    <a:pt x="1001" y="2515"/>
                    <a:pt x="1073" y="2441"/>
                    <a:pt x="1073" y="2441"/>
                  </a:cubicBezTo>
                  <a:cubicBezTo>
                    <a:pt x="1216" y="2441"/>
                    <a:pt x="1216" y="2515"/>
                    <a:pt x="1287" y="2589"/>
                  </a:cubicBezTo>
                  <a:cubicBezTo>
                    <a:pt x="1287" y="2663"/>
                    <a:pt x="1287" y="2737"/>
                    <a:pt x="1287" y="2811"/>
                  </a:cubicBezTo>
                  <a:cubicBezTo>
                    <a:pt x="1287" y="2811"/>
                    <a:pt x="1359" y="2959"/>
                    <a:pt x="1430" y="3033"/>
                  </a:cubicBezTo>
                  <a:cubicBezTo>
                    <a:pt x="1430" y="3033"/>
                    <a:pt x="1574" y="3033"/>
                    <a:pt x="1645" y="3107"/>
                  </a:cubicBezTo>
                  <a:cubicBezTo>
                    <a:pt x="1717" y="3107"/>
                    <a:pt x="1788" y="3107"/>
                    <a:pt x="1860" y="3181"/>
                  </a:cubicBezTo>
                  <a:cubicBezTo>
                    <a:pt x="1860" y="3181"/>
                    <a:pt x="1860" y="3329"/>
                    <a:pt x="1931" y="3329"/>
                  </a:cubicBezTo>
                  <a:cubicBezTo>
                    <a:pt x="2003" y="3403"/>
                    <a:pt x="2074" y="3329"/>
                    <a:pt x="2146" y="3329"/>
                  </a:cubicBezTo>
                  <a:cubicBezTo>
                    <a:pt x="2217" y="3255"/>
                    <a:pt x="2217" y="3181"/>
                    <a:pt x="2289" y="3107"/>
                  </a:cubicBezTo>
                  <a:cubicBezTo>
                    <a:pt x="2360" y="3107"/>
                    <a:pt x="2432" y="3107"/>
                    <a:pt x="2503" y="3107"/>
                  </a:cubicBezTo>
                  <a:cubicBezTo>
                    <a:pt x="2503" y="3107"/>
                    <a:pt x="2575" y="3181"/>
                    <a:pt x="2575" y="3181"/>
                  </a:cubicBezTo>
                  <a:cubicBezTo>
                    <a:pt x="2646" y="3255"/>
                    <a:pt x="2789" y="3255"/>
                    <a:pt x="2861" y="3255"/>
                  </a:cubicBezTo>
                  <a:cubicBezTo>
                    <a:pt x="2861" y="3255"/>
                    <a:pt x="2932" y="3181"/>
                    <a:pt x="3004" y="3181"/>
                  </a:cubicBezTo>
                  <a:cubicBezTo>
                    <a:pt x="3004" y="3181"/>
                    <a:pt x="3147" y="3181"/>
                    <a:pt x="3147" y="3181"/>
                  </a:cubicBezTo>
                  <a:cubicBezTo>
                    <a:pt x="3290" y="3181"/>
                    <a:pt x="3433" y="3255"/>
                    <a:pt x="3576" y="3255"/>
                  </a:cubicBezTo>
                  <a:cubicBezTo>
                    <a:pt x="3648" y="3255"/>
                    <a:pt x="3862" y="3255"/>
                    <a:pt x="3934" y="3255"/>
                  </a:cubicBezTo>
                  <a:cubicBezTo>
                    <a:pt x="4077" y="3181"/>
                    <a:pt x="4220" y="3107"/>
                    <a:pt x="4220" y="3033"/>
                  </a:cubicBezTo>
                  <a:cubicBezTo>
                    <a:pt x="4220" y="2959"/>
                    <a:pt x="4220" y="2811"/>
                    <a:pt x="4220" y="2737"/>
                  </a:cubicBezTo>
                  <a:cubicBezTo>
                    <a:pt x="4220" y="2663"/>
                    <a:pt x="4291" y="2589"/>
                    <a:pt x="4363" y="2515"/>
                  </a:cubicBezTo>
                  <a:cubicBezTo>
                    <a:pt x="4363" y="2441"/>
                    <a:pt x="4291" y="2367"/>
                    <a:pt x="4363" y="2293"/>
                  </a:cubicBezTo>
                  <a:cubicBezTo>
                    <a:pt x="4363" y="2293"/>
                    <a:pt x="4434" y="2145"/>
                    <a:pt x="4506" y="2145"/>
                  </a:cubicBezTo>
                  <a:cubicBezTo>
                    <a:pt x="4577" y="2145"/>
                    <a:pt x="4649" y="2219"/>
                    <a:pt x="4721" y="2219"/>
                  </a:cubicBezTo>
                  <a:cubicBezTo>
                    <a:pt x="4721" y="2219"/>
                    <a:pt x="4864" y="2367"/>
                    <a:pt x="4864" y="2367"/>
                  </a:cubicBezTo>
                  <a:cubicBezTo>
                    <a:pt x="4935" y="2367"/>
                    <a:pt x="5078" y="2367"/>
                    <a:pt x="5078" y="2293"/>
                  </a:cubicBezTo>
                  <a:cubicBezTo>
                    <a:pt x="5150" y="2293"/>
                    <a:pt x="5150" y="2219"/>
                    <a:pt x="5150" y="2145"/>
                  </a:cubicBezTo>
                  <a:cubicBezTo>
                    <a:pt x="5221" y="2145"/>
                    <a:pt x="5293" y="2145"/>
                    <a:pt x="5293" y="2145"/>
                  </a:cubicBezTo>
                  <a:cubicBezTo>
                    <a:pt x="5293" y="2145"/>
                    <a:pt x="5364" y="2219"/>
                    <a:pt x="5436" y="2293"/>
                  </a:cubicBezTo>
                  <a:cubicBezTo>
                    <a:pt x="5436" y="2293"/>
                    <a:pt x="5436" y="2367"/>
                    <a:pt x="5436" y="2367"/>
                  </a:cubicBezTo>
                  <a:cubicBezTo>
                    <a:pt x="5579" y="2441"/>
                    <a:pt x="5722" y="2441"/>
                    <a:pt x="5793" y="2441"/>
                  </a:cubicBezTo>
                  <a:cubicBezTo>
                    <a:pt x="5793" y="2367"/>
                    <a:pt x="5722" y="2219"/>
                    <a:pt x="5722" y="2145"/>
                  </a:cubicBezTo>
                  <a:cubicBezTo>
                    <a:pt x="5793" y="2145"/>
                    <a:pt x="6008" y="2219"/>
                    <a:pt x="6008" y="2219"/>
                  </a:cubicBezTo>
                  <a:cubicBezTo>
                    <a:pt x="6079" y="2219"/>
                    <a:pt x="6151" y="2293"/>
                    <a:pt x="6151" y="2367"/>
                  </a:cubicBezTo>
                  <a:cubicBezTo>
                    <a:pt x="6223" y="2441"/>
                    <a:pt x="6366" y="2515"/>
                    <a:pt x="6366" y="2589"/>
                  </a:cubicBezTo>
                  <a:cubicBezTo>
                    <a:pt x="6366" y="2663"/>
                    <a:pt x="6294" y="2737"/>
                    <a:pt x="6294" y="2811"/>
                  </a:cubicBezTo>
                  <a:cubicBezTo>
                    <a:pt x="6294" y="2885"/>
                    <a:pt x="6294" y="3033"/>
                    <a:pt x="6366" y="3107"/>
                  </a:cubicBezTo>
                  <a:cubicBezTo>
                    <a:pt x="6366" y="3181"/>
                    <a:pt x="6437" y="3255"/>
                    <a:pt x="6509" y="3255"/>
                  </a:cubicBezTo>
                  <a:cubicBezTo>
                    <a:pt x="6580" y="3255"/>
                    <a:pt x="6723" y="3181"/>
                    <a:pt x="6795" y="3107"/>
                  </a:cubicBezTo>
                  <a:cubicBezTo>
                    <a:pt x="6866" y="3033"/>
                    <a:pt x="6866" y="2811"/>
                    <a:pt x="6866" y="2737"/>
                  </a:cubicBezTo>
                  <a:cubicBezTo>
                    <a:pt x="6866" y="2663"/>
                    <a:pt x="6795" y="2589"/>
                    <a:pt x="6866" y="2515"/>
                  </a:cubicBezTo>
                  <a:cubicBezTo>
                    <a:pt x="6866" y="2441"/>
                    <a:pt x="6938" y="2367"/>
                    <a:pt x="6938" y="2367"/>
                  </a:cubicBezTo>
                  <a:cubicBezTo>
                    <a:pt x="6938" y="2293"/>
                    <a:pt x="7009" y="2145"/>
                    <a:pt x="7009" y="2071"/>
                  </a:cubicBezTo>
                  <a:cubicBezTo>
                    <a:pt x="7081" y="1923"/>
                    <a:pt x="7152" y="1627"/>
                    <a:pt x="7224" y="1479"/>
                  </a:cubicBezTo>
                  <a:cubicBezTo>
                    <a:pt x="7224" y="1405"/>
                    <a:pt x="7367" y="1258"/>
                    <a:pt x="7438" y="1184"/>
                  </a:cubicBezTo>
                  <a:cubicBezTo>
                    <a:pt x="7438" y="1036"/>
                    <a:pt x="7367" y="888"/>
                    <a:pt x="7367" y="814"/>
                  </a:cubicBezTo>
                  <a:cubicBezTo>
                    <a:pt x="7367" y="740"/>
                    <a:pt x="7367" y="518"/>
                    <a:pt x="7438" y="444"/>
                  </a:cubicBezTo>
                  <a:cubicBezTo>
                    <a:pt x="7438" y="296"/>
                    <a:pt x="7581" y="148"/>
                    <a:pt x="7653" y="74"/>
                  </a:cubicBezTo>
                  <a:cubicBezTo>
                    <a:pt x="7653" y="74"/>
                    <a:pt x="7796" y="0"/>
                    <a:pt x="7868" y="0"/>
                  </a:cubicBezTo>
                  <a:cubicBezTo>
                    <a:pt x="7939" y="0"/>
                    <a:pt x="8082" y="148"/>
                    <a:pt x="8154" y="148"/>
                  </a:cubicBezTo>
                  <a:cubicBezTo>
                    <a:pt x="8154" y="148"/>
                    <a:pt x="8297" y="296"/>
                    <a:pt x="8368" y="296"/>
                  </a:cubicBezTo>
                  <a:cubicBezTo>
                    <a:pt x="8368" y="296"/>
                    <a:pt x="8511" y="222"/>
                    <a:pt x="8511" y="222"/>
                  </a:cubicBezTo>
                  <a:cubicBezTo>
                    <a:pt x="8583" y="222"/>
                    <a:pt x="8654" y="74"/>
                    <a:pt x="8726" y="74"/>
                  </a:cubicBezTo>
                  <a:cubicBezTo>
                    <a:pt x="8726" y="74"/>
                    <a:pt x="8940" y="74"/>
                    <a:pt x="9012" y="74"/>
                  </a:cubicBezTo>
                  <a:cubicBezTo>
                    <a:pt x="9012" y="74"/>
                    <a:pt x="9155" y="148"/>
                    <a:pt x="9155" y="148"/>
                  </a:cubicBezTo>
                  <a:cubicBezTo>
                    <a:pt x="9226" y="222"/>
                    <a:pt x="9298" y="370"/>
                    <a:pt x="9370" y="370"/>
                  </a:cubicBezTo>
                  <a:cubicBezTo>
                    <a:pt x="9441" y="444"/>
                    <a:pt x="9584" y="444"/>
                    <a:pt x="9584" y="444"/>
                  </a:cubicBezTo>
                  <a:cubicBezTo>
                    <a:pt x="9656" y="444"/>
                    <a:pt x="9727" y="444"/>
                    <a:pt x="9870" y="518"/>
                  </a:cubicBezTo>
                  <a:cubicBezTo>
                    <a:pt x="9799" y="592"/>
                    <a:pt x="9799" y="740"/>
                    <a:pt x="9799" y="814"/>
                  </a:cubicBezTo>
                  <a:cubicBezTo>
                    <a:pt x="9799" y="888"/>
                    <a:pt x="10013" y="962"/>
                    <a:pt x="10085" y="1036"/>
                  </a:cubicBezTo>
                  <a:cubicBezTo>
                    <a:pt x="10085" y="1036"/>
                    <a:pt x="10228" y="1110"/>
                    <a:pt x="10228" y="1110"/>
                  </a:cubicBezTo>
                  <a:cubicBezTo>
                    <a:pt x="10299" y="1184"/>
                    <a:pt x="10228" y="1405"/>
                    <a:pt x="10299" y="1405"/>
                  </a:cubicBezTo>
                  <a:cubicBezTo>
                    <a:pt x="10299" y="1479"/>
                    <a:pt x="10514" y="1405"/>
                    <a:pt x="10514" y="1405"/>
                  </a:cubicBezTo>
                  <a:cubicBezTo>
                    <a:pt x="10585" y="1479"/>
                    <a:pt x="10657" y="1627"/>
                    <a:pt x="10657" y="1627"/>
                  </a:cubicBezTo>
                  <a:cubicBezTo>
                    <a:pt x="10728" y="1627"/>
                    <a:pt x="10800" y="1627"/>
                    <a:pt x="10872" y="1627"/>
                  </a:cubicBezTo>
                  <a:cubicBezTo>
                    <a:pt x="10943" y="1701"/>
                    <a:pt x="10872" y="1923"/>
                    <a:pt x="10943" y="1997"/>
                  </a:cubicBezTo>
                  <a:cubicBezTo>
                    <a:pt x="11015" y="2071"/>
                    <a:pt x="11086" y="2293"/>
                    <a:pt x="11158" y="2293"/>
                  </a:cubicBezTo>
                  <a:cubicBezTo>
                    <a:pt x="11229" y="2293"/>
                    <a:pt x="11301" y="2145"/>
                    <a:pt x="11301" y="2145"/>
                  </a:cubicBezTo>
                  <a:cubicBezTo>
                    <a:pt x="11372" y="2071"/>
                    <a:pt x="11587" y="1997"/>
                    <a:pt x="11587" y="1923"/>
                  </a:cubicBezTo>
                  <a:cubicBezTo>
                    <a:pt x="11658" y="1849"/>
                    <a:pt x="11587" y="1701"/>
                    <a:pt x="11587" y="1627"/>
                  </a:cubicBezTo>
                  <a:cubicBezTo>
                    <a:pt x="11658" y="1553"/>
                    <a:pt x="11801" y="1479"/>
                    <a:pt x="11873" y="1479"/>
                  </a:cubicBezTo>
                  <a:cubicBezTo>
                    <a:pt x="11944" y="1479"/>
                    <a:pt x="12016" y="1479"/>
                    <a:pt x="12159" y="1479"/>
                  </a:cubicBezTo>
                  <a:cubicBezTo>
                    <a:pt x="12230" y="1479"/>
                    <a:pt x="12302" y="1627"/>
                    <a:pt x="12374" y="1701"/>
                  </a:cubicBezTo>
                  <a:cubicBezTo>
                    <a:pt x="12374" y="1775"/>
                    <a:pt x="12302" y="1923"/>
                    <a:pt x="12374" y="1997"/>
                  </a:cubicBezTo>
                  <a:cubicBezTo>
                    <a:pt x="12374" y="2071"/>
                    <a:pt x="12588" y="2145"/>
                    <a:pt x="12660" y="2145"/>
                  </a:cubicBezTo>
                  <a:cubicBezTo>
                    <a:pt x="12803" y="2145"/>
                    <a:pt x="13089" y="2145"/>
                    <a:pt x="13160" y="2071"/>
                  </a:cubicBezTo>
                  <a:cubicBezTo>
                    <a:pt x="13232" y="2071"/>
                    <a:pt x="13303" y="1923"/>
                    <a:pt x="13375" y="1923"/>
                  </a:cubicBezTo>
                  <a:cubicBezTo>
                    <a:pt x="13446" y="1849"/>
                    <a:pt x="13661" y="1775"/>
                    <a:pt x="13732" y="1701"/>
                  </a:cubicBezTo>
                  <a:cubicBezTo>
                    <a:pt x="13804" y="1553"/>
                    <a:pt x="13804" y="1332"/>
                    <a:pt x="13875" y="1258"/>
                  </a:cubicBezTo>
                  <a:cubicBezTo>
                    <a:pt x="13947" y="1184"/>
                    <a:pt x="14019" y="1036"/>
                    <a:pt x="14090" y="962"/>
                  </a:cubicBezTo>
                  <a:cubicBezTo>
                    <a:pt x="14162" y="962"/>
                    <a:pt x="14305" y="962"/>
                    <a:pt x="14376" y="888"/>
                  </a:cubicBezTo>
                  <a:cubicBezTo>
                    <a:pt x="14448" y="814"/>
                    <a:pt x="14448" y="666"/>
                    <a:pt x="14448" y="518"/>
                  </a:cubicBezTo>
                  <a:cubicBezTo>
                    <a:pt x="14519" y="592"/>
                    <a:pt x="14591" y="666"/>
                    <a:pt x="14662" y="666"/>
                  </a:cubicBezTo>
                  <a:cubicBezTo>
                    <a:pt x="14662" y="740"/>
                    <a:pt x="14734" y="888"/>
                    <a:pt x="14734" y="962"/>
                  </a:cubicBezTo>
                  <a:cubicBezTo>
                    <a:pt x="14734" y="1036"/>
                    <a:pt x="14662" y="1184"/>
                    <a:pt x="14662" y="1332"/>
                  </a:cubicBezTo>
                  <a:cubicBezTo>
                    <a:pt x="14662" y="1405"/>
                    <a:pt x="14734" y="1627"/>
                    <a:pt x="14734" y="1775"/>
                  </a:cubicBezTo>
                  <a:cubicBezTo>
                    <a:pt x="14662" y="1849"/>
                    <a:pt x="14734" y="2071"/>
                    <a:pt x="14662" y="2071"/>
                  </a:cubicBezTo>
                  <a:cubicBezTo>
                    <a:pt x="14591" y="2145"/>
                    <a:pt x="14448" y="2071"/>
                    <a:pt x="14376" y="2071"/>
                  </a:cubicBezTo>
                  <a:cubicBezTo>
                    <a:pt x="14305" y="2145"/>
                    <a:pt x="14090" y="2145"/>
                    <a:pt x="14090" y="2219"/>
                  </a:cubicBezTo>
                  <a:cubicBezTo>
                    <a:pt x="14019" y="2293"/>
                    <a:pt x="14019" y="2367"/>
                    <a:pt x="14019" y="2441"/>
                  </a:cubicBezTo>
                  <a:cubicBezTo>
                    <a:pt x="14019" y="2515"/>
                    <a:pt x="13947" y="2663"/>
                    <a:pt x="13947" y="2737"/>
                  </a:cubicBezTo>
                  <a:cubicBezTo>
                    <a:pt x="14019" y="2737"/>
                    <a:pt x="14090" y="2811"/>
                    <a:pt x="14090" y="2885"/>
                  </a:cubicBezTo>
                  <a:cubicBezTo>
                    <a:pt x="14162" y="2885"/>
                    <a:pt x="14376" y="2959"/>
                    <a:pt x="14519" y="2959"/>
                  </a:cubicBezTo>
                  <a:cubicBezTo>
                    <a:pt x="14591" y="2959"/>
                    <a:pt x="14734" y="2885"/>
                    <a:pt x="14805" y="2811"/>
                  </a:cubicBezTo>
                  <a:cubicBezTo>
                    <a:pt x="14877" y="2811"/>
                    <a:pt x="15020" y="2885"/>
                    <a:pt x="15091" y="2811"/>
                  </a:cubicBezTo>
                  <a:cubicBezTo>
                    <a:pt x="15163" y="2811"/>
                    <a:pt x="15234" y="2737"/>
                    <a:pt x="15234" y="2663"/>
                  </a:cubicBezTo>
                  <a:cubicBezTo>
                    <a:pt x="15306" y="2589"/>
                    <a:pt x="15377" y="2441"/>
                    <a:pt x="15377" y="2367"/>
                  </a:cubicBezTo>
                  <a:cubicBezTo>
                    <a:pt x="15449" y="2293"/>
                    <a:pt x="15521" y="2293"/>
                    <a:pt x="15521" y="2219"/>
                  </a:cubicBezTo>
                  <a:cubicBezTo>
                    <a:pt x="15592" y="2219"/>
                    <a:pt x="15664" y="2071"/>
                    <a:pt x="15664" y="1997"/>
                  </a:cubicBezTo>
                  <a:cubicBezTo>
                    <a:pt x="15592" y="1923"/>
                    <a:pt x="15521" y="1775"/>
                    <a:pt x="15449" y="1701"/>
                  </a:cubicBezTo>
                  <a:cubicBezTo>
                    <a:pt x="15449" y="1627"/>
                    <a:pt x="15377" y="1405"/>
                    <a:pt x="15377" y="1332"/>
                  </a:cubicBezTo>
                  <a:cubicBezTo>
                    <a:pt x="15377" y="1258"/>
                    <a:pt x="15449" y="1110"/>
                    <a:pt x="15521" y="1036"/>
                  </a:cubicBezTo>
                  <a:cubicBezTo>
                    <a:pt x="15521" y="962"/>
                    <a:pt x="15664" y="962"/>
                    <a:pt x="15664" y="888"/>
                  </a:cubicBezTo>
                  <a:cubicBezTo>
                    <a:pt x="15735" y="888"/>
                    <a:pt x="15735" y="740"/>
                    <a:pt x="15735" y="666"/>
                  </a:cubicBezTo>
                  <a:cubicBezTo>
                    <a:pt x="15807" y="592"/>
                    <a:pt x="15878" y="518"/>
                    <a:pt x="15950" y="518"/>
                  </a:cubicBezTo>
                  <a:cubicBezTo>
                    <a:pt x="16021" y="518"/>
                    <a:pt x="16164" y="518"/>
                    <a:pt x="16236" y="518"/>
                  </a:cubicBezTo>
                  <a:cubicBezTo>
                    <a:pt x="16236" y="518"/>
                    <a:pt x="16379" y="518"/>
                    <a:pt x="16450" y="518"/>
                  </a:cubicBezTo>
                  <a:cubicBezTo>
                    <a:pt x="16522" y="444"/>
                    <a:pt x="16593" y="296"/>
                    <a:pt x="16665" y="222"/>
                  </a:cubicBezTo>
                  <a:cubicBezTo>
                    <a:pt x="16736" y="148"/>
                    <a:pt x="16951" y="74"/>
                    <a:pt x="17023" y="0"/>
                  </a:cubicBezTo>
                  <a:cubicBezTo>
                    <a:pt x="17094" y="0"/>
                    <a:pt x="17237" y="74"/>
                    <a:pt x="17309" y="0"/>
                  </a:cubicBezTo>
                  <a:cubicBezTo>
                    <a:pt x="17380" y="0"/>
                    <a:pt x="17595" y="0"/>
                    <a:pt x="17666" y="0"/>
                  </a:cubicBezTo>
                  <a:cubicBezTo>
                    <a:pt x="17666" y="0"/>
                    <a:pt x="17809" y="0"/>
                    <a:pt x="17809" y="0"/>
                  </a:cubicBezTo>
                  <a:cubicBezTo>
                    <a:pt x="17881" y="0"/>
                    <a:pt x="18024" y="74"/>
                    <a:pt x="18024" y="74"/>
                  </a:cubicBezTo>
                  <a:cubicBezTo>
                    <a:pt x="18167" y="74"/>
                    <a:pt x="18381" y="74"/>
                    <a:pt x="18453" y="74"/>
                  </a:cubicBezTo>
                  <a:cubicBezTo>
                    <a:pt x="18525" y="74"/>
                    <a:pt x="18668" y="74"/>
                    <a:pt x="18739" y="148"/>
                  </a:cubicBezTo>
                  <a:cubicBezTo>
                    <a:pt x="18811" y="148"/>
                    <a:pt x="18811" y="296"/>
                    <a:pt x="18811" y="296"/>
                  </a:cubicBezTo>
                  <a:cubicBezTo>
                    <a:pt x="18882" y="444"/>
                    <a:pt x="18882" y="666"/>
                    <a:pt x="18811" y="740"/>
                  </a:cubicBezTo>
                  <a:cubicBezTo>
                    <a:pt x="18811" y="740"/>
                    <a:pt x="18739" y="814"/>
                    <a:pt x="18739" y="888"/>
                  </a:cubicBezTo>
                  <a:cubicBezTo>
                    <a:pt x="18739" y="962"/>
                    <a:pt x="18739" y="1036"/>
                    <a:pt x="18811" y="1110"/>
                  </a:cubicBezTo>
                  <a:cubicBezTo>
                    <a:pt x="18811" y="1184"/>
                    <a:pt x="18954" y="1258"/>
                    <a:pt x="18954" y="1332"/>
                  </a:cubicBezTo>
                  <a:cubicBezTo>
                    <a:pt x="19025" y="1332"/>
                    <a:pt x="19097" y="1479"/>
                    <a:pt x="19097" y="1479"/>
                  </a:cubicBezTo>
                  <a:cubicBezTo>
                    <a:pt x="19097" y="1553"/>
                    <a:pt x="19097" y="1849"/>
                    <a:pt x="19097" y="1923"/>
                  </a:cubicBezTo>
                  <a:cubicBezTo>
                    <a:pt x="19025" y="1997"/>
                    <a:pt x="18954" y="2071"/>
                    <a:pt x="18882" y="2145"/>
                  </a:cubicBezTo>
                  <a:cubicBezTo>
                    <a:pt x="18882" y="2219"/>
                    <a:pt x="18882" y="2367"/>
                    <a:pt x="18882" y="2441"/>
                  </a:cubicBezTo>
                  <a:cubicBezTo>
                    <a:pt x="18882" y="2515"/>
                    <a:pt x="18811" y="2663"/>
                    <a:pt x="18811" y="2737"/>
                  </a:cubicBezTo>
                  <a:cubicBezTo>
                    <a:pt x="18811" y="2737"/>
                    <a:pt x="18882" y="2811"/>
                    <a:pt x="18882" y="2885"/>
                  </a:cubicBezTo>
                  <a:cubicBezTo>
                    <a:pt x="18954" y="2885"/>
                    <a:pt x="19025" y="2885"/>
                    <a:pt x="19025" y="2885"/>
                  </a:cubicBezTo>
                  <a:cubicBezTo>
                    <a:pt x="19097" y="2885"/>
                    <a:pt x="19240" y="2811"/>
                    <a:pt x="19311" y="2885"/>
                  </a:cubicBezTo>
                  <a:cubicBezTo>
                    <a:pt x="19311" y="2885"/>
                    <a:pt x="19383" y="3033"/>
                    <a:pt x="19383" y="3107"/>
                  </a:cubicBezTo>
                  <a:cubicBezTo>
                    <a:pt x="19383" y="3181"/>
                    <a:pt x="19311" y="3255"/>
                    <a:pt x="19311" y="3329"/>
                  </a:cubicBezTo>
                  <a:cubicBezTo>
                    <a:pt x="19311" y="3403"/>
                    <a:pt x="19240" y="3625"/>
                    <a:pt x="19311" y="3625"/>
                  </a:cubicBezTo>
                  <a:cubicBezTo>
                    <a:pt x="19383" y="3699"/>
                    <a:pt x="19454" y="3551"/>
                    <a:pt x="19526" y="3551"/>
                  </a:cubicBezTo>
                  <a:cubicBezTo>
                    <a:pt x="19526" y="3551"/>
                    <a:pt x="19669" y="3625"/>
                    <a:pt x="19740" y="3625"/>
                  </a:cubicBezTo>
                  <a:cubicBezTo>
                    <a:pt x="19812" y="3699"/>
                    <a:pt x="19812" y="3921"/>
                    <a:pt x="19812" y="3995"/>
                  </a:cubicBezTo>
                  <a:cubicBezTo>
                    <a:pt x="19883" y="4068"/>
                    <a:pt x="20026" y="3995"/>
                    <a:pt x="20098" y="4068"/>
                  </a:cubicBezTo>
                  <a:cubicBezTo>
                    <a:pt x="20170" y="4142"/>
                    <a:pt x="20241" y="4216"/>
                    <a:pt x="20241" y="4290"/>
                  </a:cubicBezTo>
                  <a:cubicBezTo>
                    <a:pt x="20313" y="4364"/>
                    <a:pt x="20384" y="4586"/>
                    <a:pt x="20313" y="4660"/>
                  </a:cubicBezTo>
                  <a:cubicBezTo>
                    <a:pt x="20313" y="4734"/>
                    <a:pt x="20241" y="4882"/>
                    <a:pt x="20170" y="4882"/>
                  </a:cubicBezTo>
                  <a:cubicBezTo>
                    <a:pt x="20170" y="4956"/>
                    <a:pt x="20241" y="5104"/>
                    <a:pt x="20170" y="5178"/>
                  </a:cubicBezTo>
                  <a:cubicBezTo>
                    <a:pt x="20170" y="5326"/>
                    <a:pt x="20026" y="5400"/>
                    <a:pt x="19955" y="5400"/>
                  </a:cubicBezTo>
                  <a:cubicBezTo>
                    <a:pt x="19812" y="5400"/>
                    <a:pt x="19597" y="5326"/>
                    <a:pt x="19526" y="5400"/>
                  </a:cubicBezTo>
                  <a:cubicBezTo>
                    <a:pt x="19454" y="5400"/>
                    <a:pt x="19454" y="5474"/>
                    <a:pt x="19454" y="5474"/>
                  </a:cubicBezTo>
                  <a:cubicBezTo>
                    <a:pt x="19383" y="5548"/>
                    <a:pt x="19168" y="5548"/>
                    <a:pt x="19097" y="5548"/>
                  </a:cubicBezTo>
                  <a:cubicBezTo>
                    <a:pt x="19025" y="5622"/>
                    <a:pt x="19025" y="5918"/>
                    <a:pt x="18954" y="5992"/>
                  </a:cubicBezTo>
                  <a:cubicBezTo>
                    <a:pt x="18954" y="6066"/>
                    <a:pt x="19097" y="6214"/>
                    <a:pt x="19097" y="6288"/>
                  </a:cubicBezTo>
                  <a:cubicBezTo>
                    <a:pt x="19097" y="6362"/>
                    <a:pt x="19097" y="6584"/>
                    <a:pt x="19097" y="6584"/>
                  </a:cubicBezTo>
                  <a:cubicBezTo>
                    <a:pt x="19097" y="6658"/>
                    <a:pt x="19240" y="6805"/>
                    <a:pt x="19240" y="6879"/>
                  </a:cubicBezTo>
                  <a:cubicBezTo>
                    <a:pt x="19311" y="6953"/>
                    <a:pt x="19383" y="7027"/>
                    <a:pt x="19454" y="7027"/>
                  </a:cubicBezTo>
                  <a:cubicBezTo>
                    <a:pt x="19526" y="7101"/>
                    <a:pt x="19669" y="7027"/>
                    <a:pt x="19740" y="7027"/>
                  </a:cubicBezTo>
                  <a:cubicBezTo>
                    <a:pt x="19812" y="7101"/>
                    <a:pt x="19955" y="7101"/>
                    <a:pt x="20026" y="7175"/>
                  </a:cubicBezTo>
                  <a:cubicBezTo>
                    <a:pt x="20098" y="7175"/>
                    <a:pt x="20241" y="7175"/>
                    <a:pt x="20241" y="7249"/>
                  </a:cubicBezTo>
                  <a:cubicBezTo>
                    <a:pt x="20313" y="7249"/>
                    <a:pt x="20313" y="7323"/>
                    <a:pt x="20241" y="7397"/>
                  </a:cubicBezTo>
                  <a:cubicBezTo>
                    <a:pt x="20241" y="7397"/>
                    <a:pt x="20170" y="7545"/>
                    <a:pt x="20170" y="7619"/>
                  </a:cubicBezTo>
                  <a:cubicBezTo>
                    <a:pt x="20170" y="7693"/>
                    <a:pt x="20241" y="7767"/>
                    <a:pt x="20313" y="7841"/>
                  </a:cubicBezTo>
                  <a:cubicBezTo>
                    <a:pt x="20313" y="7989"/>
                    <a:pt x="20241" y="8137"/>
                    <a:pt x="20313" y="8285"/>
                  </a:cubicBezTo>
                  <a:cubicBezTo>
                    <a:pt x="20313" y="8285"/>
                    <a:pt x="20313" y="8433"/>
                    <a:pt x="20313" y="8507"/>
                  </a:cubicBezTo>
                  <a:cubicBezTo>
                    <a:pt x="20384" y="8507"/>
                    <a:pt x="20527" y="8507"/>
                    <a:pt x="20599" y="8507"/>
                  </a:cubicBezTo>
                  <a:cubicBezTo>
                    <a:pt x="20599" y="8507"/>
                    <a:pt x="20670" y="8655"/>
                    <a:pt x="20742" y="8655"/>
                  </a:cubicBezTo>
                  <a:cubicBezTo>
                    <a:pt x="20813" y="8655"/>
                    <a:pt x="20956" y="8729"/>
                    <a:pt x="20956" y="8803"/>
                  </a:cubicBezTo>
                  <a:cubicBezTo>
                    <a:pt x="21028" y="8803"/>
                    <a:pt x="21028" y="8951"/>
                    <a:pt x="21099" y="8951"/>
                  </a:cubicBezTo>
                  <a:cubicBezTo>
                    <a:pt x="21099" y="9025"/>
                    <a:pt x="21099" y="9099"/>
                    <a:pt x="21171" y="9099"/>
                  </a:cubicBezTo>
                  <a:cubicBezTo>
                    <a:pt x="21171" y="9173"/>
                    <a:pt x="21314" y="9247"/>
                    <a:pt x="21385" y="9247"/>
                  </a:cubicBezTo>
                  <a:cubicBezTo>
                    <a:pt x="21385" y="9247"/>
                    <a:pt x="21457" y="9247"/>
                    <a:pt x="21528" y="9321"/>
                  </a:cubicBezTo>
                  <a:cubicBezTo>
                    <a:pt x="21528" y="9321"/>
                    <a:pt x="21600" y="9468"/>
                    <a:pt x="21528" y="9468"/>
                  </a:cubicBezTo>
                  <a:cubicBezTo>
                    <a:pt x="21528" y="9542"/>
                    <a:pt x="21457" y="9542"/>
                    <a:pt x="21385" y="9616"/>
                  </a:cubicBezTo>
                  <a:cubicBezTo>
                    <a:pt x="21385" y="9616"/>
                    <a:pt x="21385" y="9764"/>
                    <a:pt x="21385" y="9838"/>
                  </a:cubicBezTo>
                  <a:cubicBezTo>
                    <a:pt x="21385" y="9912"/>
                    <a:pt x="21314" y="9986"/>
                    <a:pt x="21314" y="9986"/>
                  </a:cubicBezTo>
                  <a:cubicBezTo>
                    <a:pt x="21242" y="10060"/>
                    <a:pt x="21099" y="10134"/>
                    <a:pt x="21099" y="10208"/>
                  </a:cubicBezTo>
                  <a:cubicBezTo>
                    <a:pt x="21099" y="10282"/>
                    <a:pt x="21242" y="10430"/>
                    <a:pt x="21314" y="10504"/>
                  </a:cubicBezTo>
                  <a:cubicBezTo>
                    <a:pt x="21314" y="10578"/>
                    <a:pt x="21242" y="10726"/>
                    <a:pt x="21242" y="10800"/>
                  </a:cubicBezTo>
                  <a:cubicBezTo>
                    <a:pt x="21171" y="10874"/>
                    <a:pt x="21028" y="11022"/>
                    <a:pt x="20956" y="11022"/>
                  </a:cubicBezTo>
                  <a:cubicBezTo>
                    <a:pt x="20885" y="11096"/>
                    <a:pt x="20670" y="10948"/>
                    <a:pt x="20599" y="11022"/>
                  </a:cubicBezTo>
                  <a:cubicBezTo>
                    <a:pt x="20599" y="11022"/>
                    <a:pt x="20527" y="11096"/>
                    <a:pt x="20527" y="11170"/>
                  </a:cubicBezTo>
                  <a:cubicBezTo>
                    <a:pt x="20456" y="11170"/>
                    <a:pt x="20313" y="11244"/>
                    <a:pt x="20313" y="11244"/>
                  </a:cubicBezTo>
                  <a:cubicBezTo>
                    <a:pt x="20241" y="11244"/>
                    <a:pt x="20170" y="11540"/>
                    <a:pt x="20098" y="11688"/>
                  </a:cubicBezTo>
                  <a:cubicBezTo>
                    <a:pt x="20026" y="11688"/>
                    <a:pt x="19883" y="11762"/>
                    <a:pt x="19812" y="11762"/>
                  </a:cubicBezTo>
                  <a:cubicBezTo>
                    <a:pt x="19812" y="11762"/>
                    <a:pt x="19740" y="11910"/>
                    <a:pt x="19740" y="11910"/>
                  </a:cubicBezTo>
                  <a:cubicBezTo>
                    <a:pt x="19597" y="11910"/>
                    <a:pt x="19383" y="11836"/>
                    <a:pt x="19311" y="11762"/>
                  </a:cubicBezTo>
                  <a:cubicBezTo>
                    <a:pt x="19240" y="11762"/>
                    <a:pt x="19240" y="11688"/>
                    <a:pt x="19168" y="11688"/>
                  </a:cubicBezTo>
                  <a:cubicBezTo>
                    <a:pt x="19097" y="11614"/>
                    <a:pt x="18882" y="11688"/>
                    <a:pt x="18739" y="11688"/>
                  </a:cubicBezTo>
                  <a:cubicBezTo>
                    <a:pt x="18668" y="11762"/>
                    <a:pt x="18525" y="11836"/>
                    <a:pt x="18453" y="11910"/>
                  </a:cubicBezTo>
                  <a:cubicBezTo>
                    <a:pt x="18381" y="11910"/>
                    <a:pt x="18381" y="12132"/>
                    <a:pt x="18310" y="12279"/>
                  </a:cubicBezTo>
                  <a:cubicBezTo>
                    <a:pt x="18310" y="12279"/>
                    <a:pt x="18238" y="12279"/>
                    <a:pt x="18238" y="12279"/>
                  </a:cubicBezTo>
                  <a:cubicBezTo>
                    <a:pt x="18167" y="12279"/>
                    <a:pt x="18167" y="12427"/>
                    <a:pt x="18095" y="12501"/>
                  </a:cubicBezTo>
                  <a:cubicBezTo>
                    <a:pt x="18024" y="12501"/>
                    <a:pt x="17881" y="12501"/>
                    <a:pt x="17881" y="12501"/>
                  </a:cubicBezTo>
                  <a:cubicBezTo>
                    <a:pt x="17809" y="12501"/>
                    <a:pt x="17738" y="12427"/>
                    <a:pt x="17666" y="12427"/>
                  </a:cubicBezTo>
                  <a:cubicBezTo>
                    <a:pt x="17666" y="12501"/>
                    <a:pt x="17666" y="12575"/>
                    <a:pt x="17666" y="12649"/>
                  </a:cubicBezTo>
                  <a:cubicBezTo>
                    <a:pt x="17666" y="12723"/>
                    <a:pt x="17666" y="12797"/>
                    <a:pt x="17595" y="12871"/>
                  </a:cubicBezTo>
                  <a:cubicBezTo>
                    <a:pt x="17595" y="12945"/>
                    <a:pt x="17452" y="12945"/>
                    <a:pt x="17452" y="12945"/>
                  </a:cubicBezTo>
                  <a:cubicBezTo>
                    <a:pt x="17380" y="12945"/>
                    <a:pt x="17309" y="12871"/>
                    <a:pt x="17237" y="12871"/>
                  </a:cubicBezTo>
                  <a:cubicBezTo>
                    <a:pt x="17166" y="12871"/>
                    <a:pt x="16951" y="12871"/>
                    <a:pt x="16951" y="12871"/>
                  </a:cubicBezTo>
                  <a:cubicBezTo>
                    <a:pt x="16879" y="12797"/>
                    <a:pt x="16879" y="12723"/>
                    <a:pt x="16879" y="12649"/>
                  </a:cubicBezTo>
                  <a:cubicBezTo>
                    <a:pt x="16879" y="12575"/>
                    <a:pt x="16808" y="12427"/>
                    <a:pt x="16736" y="12427"/>
                  </a:cubicBezTo>
                  <a:cubicBezTo>
                    <a:pt x="16665" y="12353"/>
                    <a:pt x="16522" y="12353"/>
                    <a:pt x="16450" y="12427"/>
                  </a:cubicBezTo>
                  <a:cubicBezTo>
                    <a:pt x="16450" y="12427"/>
                    <a:pt x="16379" y="12501"/>
                    <a:pt x="16307" y="12501"/>
                  </a:cubicBezTo>
                  <a:cubicBezTo>
                    <a:pt x="16307" y="12501"/>
                    <a:pt x="16164" y="12427"/>
                    <a:pt x="16164" y="12501"/>
                  </a:cubicBezTo>
                  <a:cubicBezTo>
                    <a:pt x="16093" y="12501"/>
                    <a:pt x="16021" y="12501"/>
                    <a:pt x="16021" y="12501"/>
                  </a:cubicBezTo>
                  <a:cubicBezTo>
                    <a:pt x="15950" y="12575"/>
                    <a:pt x="16021" y="12723"/>
                    <a:pt x="16021" y="12723"/>
                  </a:cubicBezTo>
                  <a:cubicBezTo>
                    <a:pt x="16021" y="12797"/>
                    <a:pt x="15950" y="12871"/>
                    <a:pt x="15950" y="12871"/>
                  </a:cubicBezTo>
                  <a:cubicBezTo>
                    <a:pt x="15950" y="12945"/>
                    <a:pt x="15878" y="12945"/>
                    <a:pt x="15878" y="13019"/>
                  </a:cubicBezTo>
                  <a:cubicBezTo>
                    <a:pt x="15878" y="13093"/>
                    <a:pt x="15807" y="13167"/>
                    <a:pt x="15807" y="13241"/>
                  </a:cubicBezTo>
                  <a:cubicBezTo>
                    <a:pt x="15878" y="13241"/>
                    <a:pt x="15878" y="13315"/>
                    <a:pt x="15950" y="13389"/>
                  </a:cubicBezTo>
                  <a:cubicBezTo>
                    <a:pt x="15950" y="13389"/>
                    <a:pt x="15950" y="13463"/>
                    <a:pt x="16021" y="13463"/>
                  </a:cubicBezTo>
                  <a:cubicBezTo>
                    <a:pt x="16093" y="13463"/>
                    <a:pt x="16164" y="13389"/>
                    <a:pt x="16236" y="13389"/>
                  </a:cubicBezTo>
                  <a:cubicBezTo>
                    <a:pt x="16307" y="13389"/>
                    <a:pt x="16450" y="13389"/>
                    <a:pt x="16522" y="13389"/>
                  </a:cubicBezTo>
                  <a:cubicBezTo>
                    <a:pt x="16522" y="13389"/>
                    <a:pt x="16593" y="13463"/>
                    <a:pt x="16593" y="13463"/>
                  </a:cubicBezTo>
                  <a:cubicBezTo>
                    <a:pt x="16593" y="13537"/>
                    <a:pt x="16593" y="13611"/>
                    <a:pt x="16593" y="13685"/>
                  </a:cubicBezTo>
                  <a:cubicBezTo>
                    <a:pt x="16593" y="13685"/>
                    <a:pt x="16593" y="13833"/>
                    <a:pt x="16665" y="13907"/>
                  </a:cubicBezTo>
                  <a:cubicBezTo>
                    <a:pt x="16665" y="13907"/>
                    <a:pt x="16808" y="13907"/>
                    <a:pt x="16808" y="13981"/>
                  </a:cubicBezTo>
                  <a:cubicBezTo>
                    <a:pt x="16879" y="14055"/>
                    <a:pt x="16879" y="14129"/>
                    <a:pt x="16879" y="14203"/>
                  </a:cubicBezTo>
                  <a:cubicBezTo>
                    <a:pt x="16879" y="14277"/>
                    <a:pt x="16808" y="14351"/>
                    <a:pt x="16808" y="14425"/>
                  </a:cubicBezTo>
                  <a:cubicBezTo>
                    <a:pt x="16736" y="14425"/>
                    <a:pt x="16736" y="14573"/>
                    <a:pt x="16736" y="14647"/>
                  </a:cubicBezTo>
                  <a:cubicBezTo>
                    <a:pt x="16736" y="14647"/>
                    <a:pt x="16665" y="14721"/>
                    <a:pt x="16593" y="14721"/>
                  </a:cubicBezTo>
                  <a:cubicBezTo>
                    <a:pt x="16593" y="14721"/>
                    <a:pt x="16522" y="14721"/>
                    <a:pt x="16450" y="14721"/>
                  </a:cubicBezTo>
                  <a:cubicBezTo>
                    <a:pt x="16379" y="14721"/>
                    <a:pt x="16236" y="14721"/>
                    <a:pt x="16164" y="14795"/>
                  </a:cubicBezTo>
                  <a:cubicBezTo>
                    <a:pt x="16093" y="14795"/>
                    <a:pt x="16021" y="14868"/>
                    <a:pt x="16021" y="14868"/>
                  </a:cubicBezTo>
                  <a:cubicBezTo>
                    <a:pt x="15950" y="14942"/>
                    <a:pt x="15807" y="14868"/>
                    <a:pt x="15735" y="14868"/>
                  </a:cubicBezTo>
                  <a:cubicBezTo>
                    <a:pt x="15664" y="14868"/>
                    <a:pt x="15521" y="14795"/>
                    <a:pt x="15377" y="14795"/>
                  </a:cubicBezTo>
                  <a:cubicBezTo>
                    <a:pt x="15306" y="14795"/>
                    <a:pt x="15091" y="14868"/>
                    <a:pt x="15020" y="14942"/>
                  </a:cubicBezTo>
                  <a:cubicBezTo>
                    <a:pt x="15020" y="15016"/>
                    <a:pt x="15020" y="15164"/>
                    <a:pt x="14948" y="15164"/>
                  </a:cubicBezTo>
                  <a:cubicBezTo>
                    <a:pt x="14948" y="15238"/>
                    <a:pt x="14734" y="15164"/>
                    <a:pt x="14662" y="15164"/>
                  </a:cubicBezTo>
                  <a:cubicBezTo>
                    <a:pt x="14662" y="15164"/>
                    <a:pt x="14519" y="15164"/>
                    <a:pt x="14519" y="15164"/>
                  </a:cubicBezTo>
                  <a:cubicBezTo>
                    <a:pt x="14519" y="15238"/>
                    <a:pt x="14519" y="15386"/>
                    <a:pt x="14519" y="15386"/>
                  </a:cubicBezTo>
                  <a:cubicBezTo>
                    <a:pt x="14519" y="15460"/>
                    <a:pt x="14448" y="15608"/>
                    <a:pt x="14376" y="15608"/>
                  </a:cubicBezTo>
                  <a:cubicBezTo>
                    <a:pt x="14376" y="15682"/>
                    <a:pt x="14233" y="15682"/>
                    <a:pt x="14162" y="15682"/>
                  </a:cubicBezTo>
                  <a:cubicBezTo>
                    <a:pt x="14090" y="15756"/>
                    <a:pt x="13947" y="15756"/>
                    <a:pt x="13947" y="15830"/>
                  </a:cubicBezTo>
                  <a:cubicBezTo>
                    <a:pt x="13875" y="15830"/>
                    <a:pt x="13732" y="15756"/>
                    <a:pt x="13732" y="15830"/>
                  </a:cubicBezTo>
                  <a:cubicBezTo>
                    <a:pt x="13661" y="15830"/>
                    <a:pt x="13518" y="15904"/>
                    <a:pt x="13446" y="15978"/>
                  </a:cubicBezTo>
                  <a:cubicBezTo>
                    <a:pt x="13446" y="15978"/>
                    <a:pt x="13446" y="16126"/>
                    <a:pt x="13446" y="16126"/>
                  </a:cubicBezTo>
                  <a:cubicBezTo>
                    <a:pt x="13446" y="16200"/>
                    <a:pt x="13589" y="16200"/>
                    <a:pt x="13589" y="16200"/>
                  </a:cubicBezTo>
                  <a:cubicBezTo>
                    <a:pt x="13589" y="16274"/>
                    <a:pt x="13518" y="16422"/>
                    <a:pt x="13518" y="16496"/>
                  </a:cubicBezTo>
                  <a:cubicBezTo>
                    <a:pt x="13518" y="16496"/>
                    <a:pt x="13446" y="16644"/>
                    <a:pt x="13375" y="16644"/>
                  </a:cubicBezTo>
                  <a:cubicBezTo>
                    <a:pt x="13303" y="16644"/>
                    <a:pt x="13232" y="16644"/>
                    <a:pt x="13232" y="16644"/>
                  </a:cubicBezTo>
                  <a:cubicBezTo>
                    <a:pt x="13089" y="16644"/>
                    <a:pt x="13089" y="16792"/>
                    <a:pt x="13017" y="16866"/>
                  </a:cubicBezTo>
                  <a:cubicBezTo>
                    <a:pt x="13017" y="16866"/>
                    <a:pt x="12874" y="16866"/>
                    <a:pt x="12803" y="16866"/>
                  </a:cubicBezTo>
                  <a:cubicBezTo>
                    <a:pt x="12803" y="16866"/>
                    <a:pt x="12731" y="16792"/>
                    <a:pt x="12660" y="16792"/>
                  </a:cubicBezTo>
                  <a:cubicBezTo>
                    <a:pt x="12588" y="16792"/>
                    <a:pt x="12517" y="16940"/>
                    <a:pt x="12445" y="16940"/>
                  </a:cubicBezTo>
                  <a:cubicBezTo>
                    <a:pt x="12445" y="17014"/>
                    <a:pt x="12517" y="17162"/>
                    <a:pt x="12445" y="17162"/>
                  </a:cubicBezTo>
                  <a:cubicBezTo>
                    <a:pt x="12445" y="17236"/>
                    <a:pt x="12302" y="17310"/>
                    <a:pt x="12302" y="17384"/>
                  </a:cubicBezTo>
                  <a:cubicBezTo>
                    <a:pt x="12230" y="17458"/>
                    <a:pt x="12230" y="17532"/>
                    <a:pt x="12230" y="17605"/>
                  </a:cubicBezTo>
                  <a:cubicBezTo>
                    <a:pt x="12230" y="17679"/>
                    <a:pt x="12302" y="17753"/>
                    <a:pt x="12302" y="17827"/>
                  </a:cubicBezTo>
                  <a:cubicBezTo>
                    <a:pt x="12374" y="17827"/>
                    <a:pt x="12517" y="17827"/>
                    <a:pt x="12517" y="17901"/>
                  </a:cubicBezTo>
                  <a:cubicBezTo>
                    <a:pt x="12588" y="17901"/>
                    <a:pt x="12660" y="18049"/>
                    <a:pt x="12588" y="18123"/>
                  </a:cubicBezTo>
                  <a:cubicBezTo>
                    <a:pt x="12588" y="18123"/>
                    <a:pt x="12517" y="18197"/>
                    <a:pt x="12517" y="18197"/>
                  </a:cubicBezTo>
                  <a:cubicBezTo>
                    <a:pt x="12517" y="18197"/>
                    <a:pt x="12374" y="18197"/>
                    <a:pt x="12374" y="18197"/>
                  </a:cubicBezTo>
                  <a:cubicBezTo>
                    <a:pt x="12302" y="18271"/>
                    <a:pt x="12374" y="18419"/>
                    <a:pt x="12302" y="18419"/>
                  </a:cubicBezTo>
                  <a:cubicBezTo>
                    <a:pt x="12302" y="18419"/>
                    <a:pt x="12159" y="18419"/>
                    <a:pt x="12087" y="18419"/>
                  </a:cubicBezTo>
                  <a:cubicBezTo>
                    <a:pt x="12016" y="18419"/>
                    <a:pt x="11944" y="18419"/>
                    <a:pt x="11873" y="18419"/>
                  </a:cubicBezTo>
                  <a:cubicBezTo>
                    <a:pt x="11873" y="18419"/>
                    <a:pt x="11801" y="18271"/>
                    <a:pt x="11801" y="18271"/>
                  </a:cubicBezTo>
                  <a:cubicBezTo>
                    <a:pt x="11730" y="18271"/>
                    <a:pt x="11587" y="18271"/>
                    <a:pt x="11515" y="18271"/>
                  </a:cubicBezTo>
                  <a:cubicBezTo>
                    <a:pt x="11515" y="18271"/>
                    <a:pt x="11444" y="18271"/>
                    <a:pt x="11444" y="18345"/>
                  </a:cubicBezTo>
                  <a:cubicBezTo>
                    <a:pt x="11444" y="18345"/>
                    <a:pt x="11444" y="18419"/>
                    <a:pt x="11444" y="18419"/>
                  </a:cubicBezTo>
                  <a:cubicBezTo>
                    <a:pt x="11444" y="18493"/>
                    <a:pt x="11515" y="18493"/>
                    <a:pt x="11515" y="18567"/>
                  </a:cubicBezTo>
                  <a:cubicBezTo>
                    <a:pt x="11587" y="18567"/>
                    <a:pt x="11587" y="18715"/>
                    <a:pt x="11587" y="18715"/>
                  </a:cubicBezTo>
                  <a:cubicBezTo>
                    <a:pt x="11587" y="18789"/>
                    <a:pt x="11587" y="18937"/>
                    <a:pt x="11515" y="18937"/>
                  </a:cubicBezTo>
                  <a:cubicBezTo>
                    <a:pt x="11444" y="18937"/>
                    <a:pt x="11372" y="18863"/>
                    <a:pt x="11301" y="18863"/>
                  </a:cubicBezTo>
                  <a:cubicBezTo>
                    <a:pt x="11301" y="18863"/>
                    <a:pt x="11229" y="18937"/>
                    <a:pt x="11229" y="18937"/>
                  </a:cubicBezTo>
                  <a:cubicBezTo>
                    <a:pt x="11229" y="19011"/>
                    <a:pt x="11158" y="19159"/>
                    <a:pt x="11158" y="19159"/>
                  </a:cubicBezTo>
                  <a:cubicBezTo>
                    <a:pt x="11229" y="19233"/>
                    <a:pt x="11372" y="19233"/>
                    <a:pt x="11372" y="19307"/>
                  </a:cubicBezTo>
                  <a:cubicBezTo>
                    <a:pt x="11444" y="19307"/>
                    <a:pt x="11444" y="19455"/>
                    <a:pt x="11444" y="19455"/>
                  </a:cubicBezTo>
                  <a:cubicBezTo>
                    <a:pt x="11515" y="19529"/>
                    <a:pt x="11587" y="19529"/>
                    <a:pt x="11658" y="19529"/>
                  </a:cubicBezTo>
                  <a:cubicBezTo>
                    <a:pt x="11658" y="19529"/>
                    <a:pt x="11801" y="19529"/>
                    <a:pt x="11873" y="19529"/>
                  </a:cubicBezTo>
                  <a:cubicBezTo>
                    <a:pt x="11873" y="19677"/>
                    <a:pt x="11873" y="19677"/>
                    <a:pt x="11873" y="19677"/>
                  </a:cubicBezTo>
                  <a:cubicBezTo>
                    <a:pt x="11873" y="19677"/>
                    <a:pt x="12016" y="19677"/>
                    <a:pt x="12016" y="19677"/>
                  </a:cubicBezTo>
                  <a:cubicBezTo>
                    <a:pt x="12159" y="19677"/>
                    <a:pt x="12302" y="19677"/>
                    <a:pt x="12374" y="19677"/>
                  </a:cubicBezTo>
                  <a:cubicBezTo>
                    <a:pt x="12374" y="19677"/>
                    <a:pt x="12445" y="19751"/>
                    <a:pt x="12445" y="19751"/>
                  </a:cubicBezTo>
                  <a:cubicBezTo>
                    <a:pt x="12445" y="19825"/>
                    <a:pt x="12445" y="19899"/>
                    <a:pt x="12445" y="19899"/>
                  </a:cubicBezTo>
                  <a:cubicBezTo>
                    <a:pt x="12445" y="19973"/>
                    <a:pt x="12445" y="20047"/>
                    <a:pt x="12517" y="20047"/>
                  </a:cubicBezTo>
                  <a:cubicBezTo>
                    <a:pt x="12517" y="20121"/>
                    <a:pt x="12660" y="20121"/>
                    <a:pt x="12731" y="20121"/>
                  </a:cubicBezTo>
                  <a:cubicBezTo>
                    <a:pt x="12731" y="20195"/>
                    <a:pt x="12731" y="20268"/>
                    <a:pt x="12731" y="20342"/>
                  </a:cubicBezTo>
                  <a:cubicBezTo>
                    <a:pt x="12731" y="20342"/>
                    <a:pt x="12731" y="20490"/>
                    <a:pt x="12731" y="20490"/>
                  </a:cubicBezTo>
                  <a:cubicBezTo>
                    <a:pt x="12731" y="20564"/>
                    <a:pt x="12803" y="20638"/>
                    <a:pt x="12803" y="20712"/>
                  </a:cubicBezTo>
                  <a:cubicBezTo>
                    <a:pt x="12803" y="20786"/>
                    <a:pt x="12874" y="20860"/>
                    <a:pt x="12874" y="20860"/>
                  </a:cubicBezTo>
                  <a:cubicBezTo>
                    <a:pt x="12874" y="20934"/>
                    <a:pt x="12874" y="21082"/>
                    <a:pt x="12874" y="21156"/>
                  </a:cubicBezTo>
                  <a:cubicBezTo>
                    <a:pt x="12874" y="21230"/>
                    <a:pt x="12731" y="21304"/>
                    <a:pt x="12731" y="21304"/>
                  </a:cubicBezTo>
                  <a:cubicBezTo>
                    <a:pt x="12660" y="21304"/>
                    <a:pt x="12588" y="21230"/>
                    <a:pt x="12588" y="21156"/>
                  </a:cubicBezTo>
                  <a:cubicBezTo>
                    <a:pt x="12588" y="21156"/>
                    <a:pt x="12517" y="21008"/>
                    <a:pt x="12517" y="21008"/>
                  </a:cubicBezTo>
                  <a:cubicBezTo>
                    <a:pt x="12445" y="21008"/>
                    <a:pt x="12302" y="20934"/>
                    <a:pt x="12230" y="21008"/>
                  </a:cubicBezTo>
                  <a:cubicBezTo>
                    <a:pt x="12159" y="21008"/>
                    <a:pt x="12230" y="21156"/>
                    <a:pt x="12159" y="21230"/>
                  </a:cubicBezTo>
                  <a:cubicBezTo>
                    <a:pt x="12087" y="21304"/>
                    <a:pt x="11944" y="21378"/>
                    <a:pt x="11873" y="21452"/>
                  </a:cubicBezTo>
                  <a:cubicBezTo>
                    <a:pt x="11873" y="21452"/>
                    <a:pt x="11873" y="21526"/>
                    <a:pt x="11801" y="21526"/>
                  </a:cubicBezTo>
                  <a:cubicBezTo>
                    <a:pt x="11730" y="21600"/>
                    <a:pt x="11587" y="21600"/>
                    <a:pt x="11515" y="21526"/>
                  </a:cubicBezTo>
                  <a:cubicBezTo>
                    <a:pt x="11515" y="21526"/>
                    <a:pt x="11444" y="21452"/>
                    <a:pt x="11372" y="21378"/>
                  </a:cubicBezTo>
                  <a:cubicBezTo>
                    <a:pt x="11301" y="21378"/>
                    <a:pt x="11229" y="21378"/>
                    <a:pt x="11158" y="21378"/>
                  </a:cubicBezTo>
                  <a:cubicBezTo>
                    <a:pt x="11086" y="21378"/>
                    <a:pt x="11015" y="21230"/>
                    <a:pt x="11015" y="21156"/>
                  </a:cubicBezTo>
                  <a:cubicBezTo>
                    <a:pt x="10943" y="21082"/>
                    <a:pt x="11015" y="20934"/>
                    <a:pt x="10943" y="20860"/>
                  </a:cubicBezTo>
                  <a:cubicBezTo>
                    <a:pt x="10872" y="20860"/>
                    <a:pt x="10728" y="20786"/>
                    <a:pt x="10657" y="20786"/>
                  </a:cubicBezTo>
                  <a:cubicBezTo>
                    <a:pt x="10657" y="20786"/>
                    <a:pt x="10585" y="20786"/>
                    <a:pt x="10514" y="20786"/>
                  </a:cubicBezTo>
                  <a:cubicBezTo>
                    <a:pt x="10514" y="20786"/>
                    <a:pt x="10442" y="20786"/>
                    <a:pt x="10371" y="20786"/>
                  </a:cubicBezTo>
                  <a:cubicBezTo>
                    <a:pt x="10299" y="20786"/>
                    <a:pt x="10228" y="20712"/>
                    <a:pt x="10228" y="20712"/>
                  </a:cubicBezTo>
                  <a:cubicBezTo>
                    <a:pt x="10156" y="20712"/>
                    <a:pt x="10085" y="20712"/>
                    <a:pt x="10085" y="20712"/>
                  </a:cubicBezTo>
                  <a:cubicBezTo>
                    <a:pt x="10013" y="20712"/>
                    <a:pt x="9799" y="20786"/>
                    <a:pt x="9727" y="20786"/>
                  </a:cubicBezTo>
                  <a:cubicBezTo>
                    <a:pt x="9656" y="20786"/>
                    <a:pt x="9656" y="20786"/>
                    <a:pt x="9584" y="20786"/>
                  </a:cubicBezTo>
                  <a:cubicBezTo>
                    <a:pt x="9584" y="20712"/>
                    <a:pt x="9513" y="20564"/>
                    <a:pt x="9513" y="20490"/>
                  </a:cubicBezTo>
                  <a:cubicBezTo>
                    <a:pt x="9513" y="20416"/>
                    <a:pt x="9584" y="20342"/>
                    <a:pt x="9584" y="20195"/>
                  </a:cubicBezTo>
                  <a:cubicBezTo>
                    <a:pt x="9584" y="20121"/>
                    <a:pt x="9441" y="20047"/>
                    <a:pt x="9441" y="20047"/>
                  </a:cubicBezTo>
                  <a:cubicBezTo>
                    <a:pt x="9370" y="20047"/>
                    <a:pt x="9298" y="20047"/>
                    <a:pt x="9226" y="20047"/>
                  </a:cubicBezTo>
                  <a:cubicBezTo>
                    <a:pt x="9226" y="20047"/>
                    <a:pt x="9155" y="20195"/>
                    <a:pt x="9083" y="20195"/>
                  </a:cubicBezTo>
                  <a:cubicBezTo>
                    <a:pt x="9012" y="20195"/>
                    <a:pt x="8797" y="20121"/>
                    <a:pt x="8726" y="20195"/>
                  </a:cubicBezTo>
                  <a:cubicBezTo>
                    <a:pt x="8654" y="20195"/>
                    <a:pt x="8511" y="20268"/>
                    <a:pt x="8511" y="20342"/>
                  </a:cubicBezTo>
                  <a:cubicBezTo>
                    <a:pt x="8368" y="20342"/>
                    <a:pt x="8154" y="20416"/>
                    <a:pt x="8011" y="20490"/>
                  </a:cubicBezTo>
                  <a:cubicBezTo>
                    <a:pt x="7939" y="20490"/>
                    <a:pt x="7796" y="20564"/>
                    <a:pt x="7725" y="20638"/>
                  </a:cubicBezTo>
                  <a:cubicBezTo>
                    <a:pt x="7653" y="20638"/>
                    <a:pt x="7581" y="20712"/>
                    <a:pt x="7510" y="20712"/>
                  </a:cubicBezTo>
                  <a:cubicBezTo>
                    <a:pt x="7367" y="20712"/>
                    <a:pt x="7152" y="20564"/>
                    <a:pt x="7152" y="20564"/>
                  </a:cubicBezTo>
                  <a:cubicBezTo>
                    <a:pt x="7152" y="20490"/>
                    <a:pt x="7224" y="20268"/>
                    <a:pt x="7224" y="20195"/>
                  </a:cubicBezTo>
                  <a:cubicBezTo>
                    <a:pt x="7152" y="20121"/>
                    <a:pt x="7081" y="19973"/>
                    <a:pt x="7009" y="19899"/>
                  </a:cubicBezTo>
                  <a:cubicBezTo>
                    <a:pt x="6938" y="19899"/>
                    <a:pt x="6938" y="19899"/>
                    <a:pt x="6938" y="19899"/>
                  </a:cubicBezTo>
                  <a:cubicBezTo>
                    <a:pt x="6866" y="19899"/>
                    <a:pt x="6723" y="19825"/>
                    <a:pt x="6652" y="19825"/>
                  </a:cubicBezTo>
                  <a:cubicBezTo>
                    <a:pt x="6652" y="19825"/>
                    <a:pt x="6509" y="19899"/>
                    <a:pt x="6437" y="19899"/>
                  </a:cubicBezTo>
                  <a:cubicBezTo>
                    <a:pt x="6437" y="19899"/>
                    <a:pt x="6509" y="20047"/>
                    <a:pt x="6437" y="20047"/>
                  </a:cubicBezTo>
                  <a:cubicBezTo>
                    <a:pt x="6437" y="20121"/>
                    <a:pt x="6294" y="20121"/>
                    <a:pt x="6223" y="20121"/>
                  </a:cubicBezTo>
                  <a:cubicBezTo>
                    <a:pt x="6223" y="20195"/>
                    <a:pt x="6223" y="20195"/>
                    <a:pt x="6223" y="20195"/>
                  </a:cubicBezTo>
                  <a:cubicBezTo>
                    <a:pt x="6151" y="20195"/>
                    <a:pt x="6008" y="20195"/>
                    <a:pt x="6008" y="20121"/>
                  </a:cubicBezTo>
                  <a:cubicBezTo>
                    <a:pt x="5936" y="20121"/>
                    <a:pt x="5865" y="19973"/>
                    <a:pt x="5793" y="19973"/>
                  </a:cubicBezTo>
                  <a:cubicBezTo>
                    <a:pt x="5722" y="19899"/>
                    <a:pt x="5650" y="19825"/>
                    <a:pt x="5579" y="19825"/>
                  </a:cubicBezTo>
                  <a:cubicBezTo>
                    <a:pt x="5579" y="19825"/>
                    <a:pt x="5436" y="19825"/>
                    <a:pt x="5436" y="19751"/>
                  </a:cubicBezTo>
                  <a:cubicBezTo>
                    <a:pt x="5293" y="19751"/>
                    <a:pt x="5150" y="19751"/>
                    <a:pt x="5078" y="19751"/>
                  </a:cubicBezTo>
                  <a:cubicBezTo>
                    <a:pt x="5007" y="19825"/>
                    <a:pt x="5150" y="19973"/>
                    <a:pt x="5150" y="20047"/>
                  </a:cubicBezTo>
                  <a:cubicBezTo>
                    <a:pt x="5150" y="20121"/>
                    <a:pt x="5007" y="20342"/>
                    <a:pt x="4935" y="20342"/>
                  </a:cubicBezTo>
                  <a:cubicBezTo>
                    <a:pt x="4864" y="20342"/>
                    <a:pt x="4721" y="20342"/>
                    <a:pt x="4649" y="20342"/>
                  </a:cubicBezTo>
                  <a:cubicBezTo>
                    <a:pt x="4577" y="20195"/>
                    <a:pt x="4577" y="20047"/>
                    <a:pt x="4577" y="19973"/>
                  </a:cubicBezTo>
                  <a:cubicBezTo>
                    <a:pt x="4577" y="19973"/>
                    <a:pt x="4721" y="19825"/>
                    <a:pt x="4721" y="19825"/>
                  </a:cubicBezTo>
                  <a:cubicBezTo>
                    <a:pt x="4649" y="19751"/>
                    <a:pt x="4506" y="19825"/>
                    <a:pt x="4434" y="19825"/>
                  </a:cubicBezTo>
                  <a:cubicBezTo>
                    <a:pt x="4363" y="19899"/>
                    <a:pt x="4291" y="19973"/>
                    <a:pt x="4220" y="19973"/>
                  </a:cubicBezTo>
                  <a:cubicBezTo>
                    <a:pt x="4148" y="20047"/>
                    <a:pt x="4005" y="20047"/>
                    <a:pt x="3934" y="20121"/>
                  </a:cubicBezTo>
                  <a:cubicBezTo>
                    <a:pt x="3934" y="20121"/>
                    <a:pt x="4005" y="20195"/>
                    <a:pt x="3934" y="20268"/>
                  </a:cubicBezTo>
                  <a:cubicBezTo>
                    <a:pt x="3862" y="20342"/>
                    <a:pt x="3648" y="20416"/>
                    <a:pt x="3505" y="20342"/>
                  </a:cubicBezTo>
                  <a:cubicBezTo>
                    <a:pt x="3433" y="20342"/>
                    <a:pt x="3362" y="20195"/>
                    <a:pt x="3290" y="20121"/>
                  </a:cubicBezTo>
                  <a:cubicBezTo>
                    <a:pt x="3219" y="20047"/>
                    <a:pt x="3075" y="19973"/>
                    <a:pt x="2932" y="19973"/>
                  </a:cubicBezTo>
                  <a:cubicBezTo>
                    <a:pt x="2932" y="19973"/>
                    <a:pt x="2789" y="20047"/>
                    <a:pt x="2789" y="20047"/>
                  </a:cubicBezTo>
                  <a:cubicBezTo>
                    <a:pt x="2718" y="20047"/>
                    <a:pt x="2432" y="19973"/>
                    <a:pt x="2503" y="19973"/>
                  </a:cubicBezTo>
                  <a:cubicBezTo>
                    <a:pt x="2503" y="19973"/>
                    <a:pt x="2432" y="19751"/>
                    <a:pt x="2503" y="19603"/>
                  </a:cubicBezTo>
                  <a:cubicBezTo>
                    <a:pt x="2503" y="19529"/>
                    <a:pt x="2575" y="19381"/>
                    <a:pt x="2575" y="19307"/>
                  </a:cubicBezTo>
                  <a:cubicBezTo>
                    <a:pt x="2575" y="19307"/>
                    <a:pt x="2503" y="19159"/>
                    <a:pt x="2503" y="19159"/>
                  </a:cubicBezTo>
                  <a:cubicBezTo>
                    <a:pt x="2432" y="19085"/>
                    <a:pt x="2289" y="19011"/>
                    <a:pt x="2217" y="18937"/>
                  </a:cubicBezTo>
                  <a:cubicBezTo>
                    <a:pt x="2217" y="18863"/>
                    <a:pt x="2146" y="18789"/>
                    <a:pt x="2074" y="18715"/>
                  </a:cubicBezTo>
                  <a:cubicBezTo>
                    <a:pt x="2074" y="18641"/>
                    <a:pt x="2146" y="18493"/>
                    <a:pt x="2074" y="18419"/>
                  </a:cubicBezTo>
                  <a:cubicBezTo>
                    <a:pt x="2074" y="18419"/>
                    <a:pt x="2003" y="18271"/>
                    <a:pt x="2003" y="18197"/>
                  </a:cubicBezTo>
                  <a:cubicBezTo>
                    <a:pt x="1931" y="18123"/>
                    <a:pt x="1931" y="17901"/>
                    <a:pt x="1860" y="17827"/>
                  </a:cubicBezTo>
                  <a:cubicBezTo>
                    <a:pt x="1860" y="17753"/>
                    <a:pt x="1645" y="17827"/>
                    <a:pt x="1574" y="17753"/>
                  </a:cubicBezTo>
                  <a:cubicBezTo>
                    <a:pt x="1502" y="17679"/>
                    <a:pt x="1502" y="17384"/>
                    <a:pt x="1502" y="17310"/>
                  </a:cubicBezTo>
                  <a:cubicBezTo>
                    <a:pt x="1502" y="17236"/>
                    <a:pt x="1502" y="17014"/>
                    <a:pt x="1502" y="16940"/>
                  </a:cubicBezTo>
                  <a:cubicBezTo>
                    <a:pt x="1502" y="16866"/>
                    <a:pt x="1430" y="16644"/>
                    <a:pt x="1430" y="16570"/>
                  </a:cubicBezTo>
                  <a:cubicBezTo>
                    <a:pt x="1359" y="16422"/>
                    <a:pt x="1359" y="16274"/>
                    <a:pt x="1359"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0D85D1CB-70CE-4BA9-8D30-0C252C5F559B}"/>
                </a:ext>
              </a:extLst>
            </p:cNvPr>
            <p:cNvSpPr/>
            <p:nvPr/>
          </p:nvSpPr>
          <p:spPr>
            <a:xfrm>
              <a:off x="3821283" y="3466627"/>
              <a:ext cx="1358678" cy="1743304"/>
            </a:xfrm>
            <a:custGeom>
              <a:avLst/>
              <a:gdLst/>
              <a:ahLst/>
              <a:cxnLst>
                <a:cxn ang="0">
                  <a:pos x="wd2" y="hd2"/>
                </a:cxn>
                <a:cxn ang="5400000">
                  <a:pos x="wd2" y="hd2"/>
                </a:cxn>
                <a:cxn ang="10800000">
                  <a:pos x="wd2" y="hd2"/>
                </a:cxn>
                <a:cxn ang="16200000">
                  <a:pos x="wd2" y="hd2"/>
                </a:cxn>
              </a:cxnLst>
              <a:rect l="0" t="0" r="r" b="b"/>
              <a:pathLst>
                <a:path w="21600" h="21600" extrusionOk="0">
                  <a:moveTo>
                    <a:pt x="208" y="18121"/>
                  </a:moveTo>
                  <a:cubicBezTo>
                    <a:pt x="208" y="18040"/>
                    <a:pt x="208" y="18040"/>
                    <a:pt x="208" y="18040"/>
                  </a:cubicBezTo>
                  <a:cubicBezTo>
                    <a:pt x="208" y="17960"/>
                    <a:pt x="312" y="17879"/>
                    <a:pt x="415" y="17798"/>
                  </a:cubicBezTo>
                  <a:cubicBezTo>
                    <a:pt x="415" y="17798"/>
                    <a:pt x="519" y="17717"/>
                    <a:pt x="623" y="17717"/>
                  </a:cubicBezTo>
                  <a:cubicBezTo>
                    <a:pt x="623" y="17636"/>
                    <a:pt x="623" y="17555"/>
                    <a:pt x="623" y="17474"/>
                  </a:cubicBezTo>
                  <a:cubicBezTo>
                    <a:pt x="519" y="17393"/>
                    <a:pt x="415" y="17312"/>
                    <a:pt x="415" y="17231"/>
                  </a:cubicBezTo>
                  <a:cubicBezTo>
                    <a:pt x="519" y="17151"/>
                    <a:pt x="623" y="17151"/>
                    <a:pt x="727" y="17151"/>
                  </a:cubicBezTo>
                  <a:cubicBezTo>
                    <a:pt x="727" y="17070"/>
                    <a:pt x="831" y="17070"/>
                    <a:pt x="831" y="17070"/>
                  </a:cubicBezTo>
                  <a:cubicBezTo>
                    <a:pt x="935" y="17070"/>
                    <a:pt x="1142" y="16908"/>
                    <a:pt x="1142" y="16827"/>
                  </a:cubicBezTo>
                  <a:cubicBezTo>
                    <a:pt x="1246" y="16746"/>
                    <a:pt x="1142" y="16584"/>
                    <a:pt x="1142" y="16503"/>
                  </a:cubicBezTo>
                  <a:cubicBezTo>
                    <a:pt x="1246" y="16503"/>
                    <a:pt x="1246" y="16503"/>
                    <a:pt x="1350" y="16503"/>
                  </a:cubicBezTo>
                  <a:cubicBezTo>
                    <a:pt x="1350" y="16503"/>
                    <a:pt x="1454" y="16261"/>
                    <a:pt x="1454" y="16180"/>
                  </a:cubicBezTo>
                  <a:cubicBezTo>
                    <a:pt x="1454" y="16099"/>
                    <a:pt x="1246" y="16099"/>
                    <a:pt x="1246" y="16018"/>
                  </a:cubicBezTo>
                  <a:cubicBezTo>
                    <a:pt x="1246" y="16018"/>
                    <a:pt x="1142" y="15937"/>
                    <a:pt x="1142" y="15856"/>
                  </a:cubicBezTo>
                  <a:cubicBezTo>
                    <a:pt x="1142" y="15856"/>
                    <a:pt x="1142" y="15694"/>
                    <a:pt x="1142" y="15694"/>
                  </a:cubicBezTo>
                  <a:cubicBezTo>
                    <a:pt x="1246" y="15613"/>
                    <a:pt x="1350" y="15613"/>
                    <a:pt x="1350" y="15533"/>
                  </a:cubicBezTo>
                  <a:cubicBezTo>
                    <a:pt x="1454" y="15533"/>
                    <a:pt x="1454" y="15452"/>
                    <a:pt x="1454" y="15371"/>
                  </a:cubicBezTo>
                  <a:cubicBezTo>
                    <a:pt x="1558" y="15290"/>
                    <a:pt x="1662" y="15128"/>
                    <a:pt x="1765" y="15128"/>
                  </a:cubicBezTo>
                  <a:cubicBezTo>
                    <a:pt x="1869" y="15047"/>
                    <a:pt x="1973" y="15047"/>
                    <a:pt x="2077" y="15047"/>
                  </a:cubicBezTo>
                  <a:cubicBezTo>
                    <a:pt x="2181" y="14966"/>
                    <a:pt x="2285" y="14885"/>
                    <a:pt x="2285" y="14885"/>
                  </a:cubicBezTo>
                  <a:cubicBezTo>
                    <a:pt x="2388" y="14804"/>
                    <a:pt x="2388" y="14643"/>
                    <a:pt x="2492" y="14643"/>
                  </a:cubicBezTo>
                  <a:cubicBezTo>
                    <a:pt x="2492" y="14562"/>
                    <a:pt x="2596" y="14562"/>
                    <a:pt x="2596" y="14481"/>
                  </a:cubicBezTo>
                  <a:cubicBezTo>
                    <a:pt x="2804" y="14400"/>
                    <a:pt x="2700" y="14238"/>
                    <a:pt x="2700" y="14157"/>
                  </a:cubicBezTo>
                  <a:cubicBezTo>
                    <a:pt x="2700" y="14076"/>
                    <a:pt x="2596" y="13915"/>
                    <a:pt x="2596" y="13834"/>
                  </a:cubicBezTo>
                  <a:cubicBezTo>
                    <a:pt x="2596" y="13753"/>
                    <a:pt x="2596" y="13672"/>
                    <a:pt x="2700" y="13672"/>
                  </a:cubicBezTo>
                  <a:cubicBezTo>
                    <a:pt x="2804" y="13591"/>
                    <a:pt x="3012" y="13672"/>
                    <a:pt x="3012" y="13753"/>
                  </a:cubicBezTo>
                  <a:cubicBezTo>
                    <a:pt x="3115" y="13753"/>
                    <a:pt x="3012" y="13915"/>
                    <a:pt x="3115" y="13915"/>
                  </a:cubicBezTo>
                  <a:cubicBezTo>
                    <a:pt x="3219" y="14076"/>
                    <a:pt x="3531" y="14157"/>
                    <a:pt x="3635" y="14076"/>
                  </a:cubicBezTo>
                  <a:cubicBezTo>
                    <a:pt x="3738" y="14076"/>
                    <a:pt x="3946" y="13996"/>
                    <a:pt x="3946" y="13915"/>
                  </a:cubicBezTo>
                  <a:cubicBezTo>
                    <a:pt x="4050" y="13834"/>
                    <a:pt x="3946" y="13591"/>
                    <a:pt x="3946" y="13429"/>
                  </a:cubicBezTo>
                  <a:cubicBezTo>
                    <a:pt x="3946" y="13429"/>
                    <a:pt x="4154" y="13267"/>
                    <a:pt x="4154" y="13187"/>
                  </a:cubicBezTo>
                  <a:cubicBezTo>
                    <a:pt x="4154" y="13106"/>
                    <a:pt x="4050" y="12863"/>
                    <a:pt x="3946" y="12782"/>
                  </a:cubicBezTo>
                  <a:cubicBezTo>
                    <a:pt x="3946" y="12701"/>
                    <a:pt x="3738" y="12620"/>
                    <a:pt x="3738" y="12539"/>
                  </a:cubicBezTo>
                  <a:cubicBezTo>
                    <a:pt x="3635" y="12378"/>
                    <a:pt x="3635" y="12135"/>
                    <a:pt x="3635" y="11973"/>
                  </a:cubicBezTo>
                  <a:cubicBezTo>
                    <a:pt x="3635" y="11892"/>
                    <a:pt x="3738" y="11730"/>
                    <a:pt x="3842" y="11649"/>
                  </a:cubicBezTo>
                  <a:cubicBezTo>
                    <a:pt x="3842" y="11569"/>
                    <a:pt x="4050" y="11488"/>
                    <a:pt x="4050" y="11488"/>
                  </a:cubicBezTo>
                  <a:cubicBezTo>
                    <a:pt x="4154" y="11326"/>
                    <a:pt x="4154" y="11083"/>
                    <a:pt x="4154" y="11002"/>
                  </a:cubicBezTo>
                  <a:cubicBezTo>
                    <a:pt x="4050" y="10921"/>
                    <a:pt x="4050" y="10760"/>
                    <a:pt x="3946" y="10760"/>
                  </a:cubicBezTo>
                  <a:cubicBezTo>
                    <a:pt x="3946" y="10679"/>
                    <a:pt x="3842" y="10517"/>
                    <a:pt x="3738" y="10436"/>
                  </a:cubicBezTo>
                  <a:cubicBezTo>
                    <a:pt x="3635" y="10355"/>
                    <a:pt x="3427" y="10193"/>
                    <a:pt x="3323" y="10112"/>
                  </a:cubicBezTo>
                  <a:cubicBezTo>
                    <a:pt x="3219" y="10112"/>
                    <a:pt x="3115" y="10112"/>
                    <a:pt x="3012" y="10112"/>
                  </a:cubicBezTo>
                  <a:cubicBezTo>
                    <a:pt x="2908" y="10031"/>
                    <a:pt x="2908" y="9870"/>
                    <a:pt x="2908" y="9789"/>
                  </a:cubicBezTo>
                  <a:cubicBezTo>
                    <a:pt x="3012" y="9708"/>
                    <a:pt x="3012" y="9465"/>
                    <a:pt x="3115" y="9384"/>
                  </a:cubicBezTo>
                  <a:cubicBezTo>
                    <a:pt x="3219" y="9303"/>
                    <a:pt x="3323" y="9222"/>
                    <a:pt x="3427" y="9222"/>
                  </a:cubicBezTo>
                  <a:cubicBezTo>
                    <a:pt x="3427" y="9222"/>
                    <a:pt x="3635" y="9222"/>
                    <a:pt x="3635" y="9222"/>
                  </a:cubicBezTo>
                  <a:cubicBezTo>
                    <a:pt x="3738" y="9222"/>
                    <a:pt x="3842" y="9142"/>
                    <a:pt x="3946" y="9142"/>
                  </a:cubicBezTo>
                  <a:cubicBezTo>
                    <a:pt x="4050" y="9061"/>
                    <a:pt x="4258" y="9061"/>
                    <a:pt x="4258" y="9061"/>
                  </a:cubicBezTo>
                  <a:cubicBezTo>
                    <a:pt x="4362" y="8980"/>
                    <a:pt x="4465" y="8737"/>
                    <a:pt x="4569" y="8575"/>
                  </a:cubicBezTo>
                  <a:cubicBezTo>
                    <a:pt x="4569" y="8494"/>
                    <a:pt x="4673" y="8333"/>
                    <a:pt x="4673" y="8252"/>
                  </a:cubicBezTo>
                  <a:cubicBezTo>
                    <a:pt x="4673" y="8171"/>
                    <a:pt x="4569" y="8009"/>
                    <a:pt x="4569" y="7928"/>
                  </a:cubicBezTo>
                  <a:cubicBezTo>
                    <a:pt x="4673" y="7847"/>
                    <a:pt x="4673" y="7685"/>
                    <a:pt x="4673" y="7604"/>
                  </a:cubicBezTo>
                  <a:cubicBezTo>
                    <a:pt x="4673" y="7443"/>
                    <a:pt x="4569" y="7281"/>
                    <a:pt x="4465" y="7119"/>
                  </a:cubicBezTo>
                  <a:cubicBezTo>
                    <a:pt x="4465" y="7038"/>
                    <a:pt x="4362" y="6876"/>
                    <a:pt x="4362" y="6715"/>
                  </a:cubicBezTo>
                  <a:cubicBezTo>
                    <a:pt x="4362" y="6634"/>
                    <a:pt x="4362" y="6472"/>
                    <a:pt x="4362" y="6391"/>
                  </a:cubicBezTo>
                  <a:cubicBezTo>
                    <a:pt x="4362" y="6229"/>
                    <a:pt x="4258" y="5987"/>
                    <a:pt x="4154" y="5906"/>
                  </a:cubicBezTo>
                  <a:cubicBezTo>
                    <a:pt x="4050" y="5825"/>
                    <a:pt x="3738" y="5744"/>
                    <a:pt x="3738" y="5663"/>
                  </a:cubicBezTo>
                  <a:cubicBezTo>
                    <a:pt x="3635" y="5582"/>
                    <a:pt x="3738" y="5339"/>
                    <a:pt x="3738" y="5339"/>
                  </a:cubicBezTo>
                  <a:cubicBezTo>
                    <a:pt x="3635" y="5258"/>
                    <a:pt x="3427" y="5097"/>
                    <a:pt x="3323" y="5097"/>
                  </a:cubicBezTo>
                  <a:cubicBezTo>
                    <a:pt x="3323" y="5097"/>
                    <a:pt x="3115" y="5097"/>
                    <a:pt x="3115" y="5097"/>
                  </a:cubicBezTo>
                  <a:cubicBezTo>
                    <a:pt x="3012" y="5097"/>
                    <a:pt x="3012" y="4854"/>
                    <a:pt x="2908" y="4854"/>
                  </a:cubicBezTo>
                  <a:cubicBezTo>
                    <a:pt x="2908" y="4773"/>
                    <a:pt x="2804" y="4611"/>
                    <a:pt x="2596" y="4611"/>
                  </a:cubicBezTo>
                  <a:cubicBezTo>
                    <a:pt x="2492" y="4530"/>
                    <a:pt x="2285" y="4530"/>
                    <a:pt x="2285" y="4449"/>
                  </a:cubicBezTo>
                  <a:cubicBezTo>
                    <a:pt x="2181" y="4449"/>
                    <a:pt x="2181" y="4288"/>
                    <a:pt x="2077" y="4288"/>
                  </a:cubicBezTo>
                  <a:cubicBezTo>
                    <a:pt x="2077" y="4126"/>
                    <a:pt x="1869" y="3964"/>
                    <a:pt x="1869" y="3883"/>
                  </a:cubicBezTo>
                  <a:cubicBezTo>
                    <a:pt x="1869" y="3802"/>
                    <a:pt x="1869" y="3640"/>
                    <a:pt x="1973" y="3640"/>
                  </a:cubicBezTo>
                  <a:cubicBezTo>
                    <a:pt x="1973" y="3640"/>
                    <a:pt x="1973" y="3640"/>
                    <a:pt x="1973" y="3640"/>
                  </a:cubicBezTo>
                  <a:cubicBezTo>
                    <a:pt x="1973" y="3560"/>
                    <a:pt x="2181" y="3560"/>
                    <a:pt x="2285" y="3398"/>
                  </a:cubicBezTo>
                  <a:cubicBezTo>
                    <a:pt x="2285" y="3398"/>
                    <a:pt x="2181" y="3236"/>
                    <a:pt x="2285" y="3155"/>
                  </a:cubicBezTo>
                  <a:cubicBezTo>
                    <a:pt x="2388" y="2993"/>
                    <a:pt x="2908" y="2912"/>
                    <a:pt x="3012" y="2831"/>
                  </a:cubicBezTo>
                  <a:cubicBezTo>
                    <a:pt x="3115" y="2831"/>
                    <a:pt x="3219" y="2751"/>
                    <a:pt x="3219" y="2751"/>
                  </a:cubicBezTo>
                  <a:cubicBezTo>
                    <a:pt x="3323" y="2670"/>
                    <a:pt x="3427" y="2589"/>
                    <a:pt x="3531" y="2589"/>
                  </a:cubicBezTo>
                  <a:cubicBezTo>
                    <a:pt x="3635" y="2589"/>
                    <a:pt x="3738" y="2670"/>
                    <a:pt x="3842" y="2751"/>
                  </a:cubicBezTo>
                  <a:cubicBezTo>
                    <a:pt x="4050" y="2751"/>
                    <a:pt x="4362" y="2751"/>
                    <a:pt x="4569" y="2670"/>
                  </a:cubicBezTo>
                  <a:cubicBezTo>
                    <a:pt x="4673" y="2589"/>
                    <a:pt x="4777" y="2427"/>
                    <a:pt x="4777" y="2427"/>
                  </a:cubicBezTo>
                  <a:cubicBezTo>
                    <a:pt x="4881" y="2427"/>
                    <a:pt x="4985" y="2427"/>
                    <a:pt x="4985" y="2427"/>
                  </a:cubicBezTo>
                  <a:cubicBezTo>
                    <a:pt x="4985" y="2346"/>
                    <a:pt x="4881" y="2103"/>
                    <a:pt x="4881" y="2022"/>
                  </a:cubicBezTo>
                  <a:cubicBezTo>
                    <a:pt x="4777" y="2022"/>
                    <a:pt x="4673" y="1942"/>
                    <a:pt x="4673" y="1861"/>
                  </a:cubicBezTo>
                  <a:cubicBezTo>
                    <a:pt x="4673" y="1861"/>
                    <a:pt x="4777" y="1780"/>
                    <a:pt x="4777" y="1699"/>
                  </a:cubicBezTo>
                  <a:cubicBezTo>
                    <a:pt x="4777" y="1699"/>
                    <a:pt x="4673" y="1699"/>
                    <a:pt x="4673" y="1618"/>
                  </a:cubicBezTo>
                  <a:cubicBezTo>
                    <a:pt x="4673" y="1618"/>
                    <a:pt x="4777" y="1456"/>
                    <a:pt x="4777" y="1456"/>
                  </a:cubicBezTo>
                  <a:cubicBezTo>
                    <a:pt x="4881" y="1375"/>
                    <a:pt x="5088" y="1375"/>
                    <a:pt x="5088" y="1294"/>
                  </a:cubicBezTo>
                  <a:cubicBezTo>
                    <a:pt x="5192" y="1294"/>
                    <a:pt x="5088" y="1133"/>
                    <a:pt x="5088" y="1052"/>
                  </a:cubicBezTo>
                  <a:cubicBezTo>
                    <a:pt x="5192" y="971"/>
                    <a:pt x="5400" y="1133"/>
                    <a:pt x="5400" y="1052"/>
                  </a:cubicBezTo>
                  <a:cubicBezTo>
                    <a:pt x="5504" y="1052"/>
                    <a:pt x="5608" y="890"/>
                    <a:pt x="5712" y="890"/>
                  </a:cubicBezTo>
                  <a:cubicBezTo>
                    <a:pt x="5815" y="890"/>
                    <a:pt x="6023" y="890"/>
                    <a:pt x="6127" y="890"/>
                  </a:cubicBezTo>
                  <a:cubicBezTo>
                    <a:pt x="6231" y="890"/>
                    <a:pt x="6335" y="971"/>
                    <a:pt x="6438" y="890"/>
                  </a:cubicBezTo>
                  <a:cubicBezTo>
                    <a:pt x="6438" y="890"/>
                    <a:pt x="6335" y="728"/>
                    <a:pt x="6335" y="728"/>
                  </a:cubicBezTo>
                  <a:cubicBezTo>
                    <a:pt x="6438" y="647"/>
                    <a:pt x="6750" y="728"/>
                    <a:pt x="6854" y="728"/>
                  </a:cubicBezTo>
                  <a:cubicBezTo>
                    <a:pt x="6958" y="728"/>
                    <a:pt x="7062" y="647"/>
                    <a:pt x="7165" y="566"/>
                  </a:cubicBezTo>
                  <a:cubicBezTo>
                    <a:pt x="7165" y="485"/>
                    <a:pt x="7165" y="404"/>
                    <a:pt x="7269" y="324"/>
                  </a:cubicBezTo>
                  <a:cubicBezTo>
                    <a:pt x="7373" y="243"/>
                    <a:pt x="7581" y="243"/>
                    <a:pt x="7685" y="162"/>
                  </a:cubicBezTo>
                  <a:cubicBezTo>
                    <a:pt x="7788" y="162"/>
                    <a:pt x="7892" y="0"/>
                    <a:pt x="7996" y="0"/>
                  </a:cubicBezTo>
                  <a:cubicBezTo>
                    <a:pt x="8100" y="0"/>
                    <a:pt x="8308" y="81"/>
                    <a:pt x="8412" y="81"/>
                  </a:cubicBezTo>
                  <a:cubicBezTo>
                    <a:pt x="8412" y="81"/>
                    <a:pt x="8515" y="81"/>
                    <a:pt x="8515" y="162"/>
                  </a:cubicBezTo>
                  <a:cubicBezTo>
                    <a:pt x="8619" y="162"/>
                    <a:pt x="8619" y="243"/>
                    <a:pt x="8619" y="324"/>
                  </a:cubicBezTo>
                  <a:cubicBezTo>
                    <a:pt x="8619" y="404"/>
                    <a:pt x="8619" y="566"/>
                    <a:pt x="8723" y="647"/>
                  </a:cubicBezTo>
                  <a:cubicBezTo>
                    <a:pt x="8827" y="647"/>
                    <a:pt x="9035" y="647"/>
                    <a:pt x="9138" y="647"/>
                  </a:cubicBezTo>
                  <a:cubicBezTo>
                    <a:pt x="9242" y="647"/>
                    <a:pt x="9346" y="647"/>
                    <a:pt x="9450" y="647"/>
                  </a:cubicBezTo>
                  <a:cubicBezTo>
                    <a:pt x="9450" y="647"/>
                    <a:pt x="9658" y="728"/>
                    <a:pt x="9762" y="809"/>
                  </a:cubicBezTo>
                  <a:cubicBezTo>
                    <a:pt x="9865" y="809"/>
                    <a:pt x="9865" y="1133"/>
                    <a:pt x="9969" y="1213"/>
                  </a:cubicBezTo>
                  <a:cubicBezTo>
                    <a:pt x="10073" y="1213"/>
                    <a:pt x="10385" y="1213"/>
                    <a:pt x="10488" y="1213"/>
                  </a:cubicBezTo>
                  <a:cubicBezTo>
                    <a:pt x="10488" y="1133"/>
                    <a:pt x="10592" y="971"/>
                    <a:pt x="10592" y="890"/>
                  </a:cubicBezTo>
                  <a:cubicBezTo>
                    <a:pt x="10696" y="890"/>
                    <a:pt x="10904" y="890"/>
                    <a:pt x="11008" y="890"/>
                  </a:cubicBezTo>
                  <a:cubicBezTo>
                    <a:pt x="11112" y="971"/>
                    <a:pt x="11215" y="1213"/>
                    <a:pt x="11319" y="1213"/>
                  </a:cubicBezTo>
                  <a:cubicBezTo>
                    <a:pt x="11423" y="1213"/>
                    <a:pt x="11527" y="971"/>
                    <a:pt x="11631" y="971"/>
                  </a:cubicBezTo>
                  <a:cubicBezTo>
                    <a:pt x="11735" y="890"/>
                    <a:pt x="11942" y="890"/>
                    <a:pt x="12046" y="890"/>
                  </a:cubicBezTo>
                  <a:cubicBezTo>
                    <a:pt x="12150" y="890"/>
                    <a:pt x="12254" y="1052"/>
                    <a:pt x="12358" y="1133"/>
                  </a:cubicBezTo>
                  <a:cubicBezTo>
                    <a:pt x="12358" y="1213"/>
                    <a:pt x="12358" y="1456"/>
                    <a:pt x="12462" y="1456"/>
                  </a:cubicBezTo>
                  <a:cubicBezTo>
                    <a:pt x="12462" y="1537"/>
                    <a:pt x="12669" y="1537"/>
                    <a:pt x="12773" y="1537"/>
                  </a:cubicBezTo>
                  <a:cubicBezTo>
                    <a:pt x="12877" y="1456"/>
                    <a:pt x="12773" y="1294"/>
                    <a:pt x="12773" y="1294"/>
                  </a:cubicBezTo>
                  <a:cubicBezTo>
                    <a:pt x="12877" y="1213"/>
                    <a:pt x="13085" y="1294"/>
                    <a:pt x="13085" y="1294"/>
                  </a:cubicBezTo>
                  <a:cubicBezTo>
                    <a:pt x="13188" y="1294"/>
                    <a:pt x="13292" y="1213"/>
                    <a:pt x="13396" y="1133"/>
                  </a:cubicBezTo>
                  <a:cubicBezTo>
                    <a:pt x="13396" y="1052"/>
                    <a:pt x="13292" y="890"/>
                    <a:pt x="13396" y="728"/>
                  </a:cubicBezTo>
                  <a:cubicBezTo>
                    <a:pt x="13396" y="728"/>
                    <a:pt x="13396" y="566"/>
                    <a:pt x="13500" y="566"/>
                  </a:cubicBezTo>
                  <a:cubicBezTo>
                    <a:pt x="13500" y="566"/>
                    <a:pt x="13708" y="566"/>
                    <a:pt x="13708" y="566"/>
                  </a:cubicBezTo>
                  <a:cubicBezTo>
                    <a:pt x="13812" y="566"/>
                    <a:pt x="14019" y="809"/>
                    <a:pt x="14019" y="809"/>
                  </a:cubicBezTo>
                  <a:cubicBezTo>
                    <a:pt x="14123" y="971"/>
                    <a:pt x="14123" y="1213"/>
                    <a:pt x="14227" y="1294"/>
                  </a:cubicBezTo>
                  <a:cubicBezTo>
                    <a:pt x="14331" y="1294"/>
                    <a:pt x="14435" y="1294"/>
                    <a:pt x="14538" y="1375"/>
                  </a:cubicBezTo>
                  <a:cubicBezTo>
                    <a:pt x="14746" y="1456"/>
                    <a:pt x="14850" y="1618"/>
                    <a:pt x="14850" y="1780"/>
                  </a:cubicBezTo>
                  <a:cubicBezTo>
                    <a:pt x="14954" y="1861"/>
                    <a:pt x="14746" y="2103"/>
                    <a:pt x="14850" y="2184"/>
                  </a:cubicBezTo>
                  <a:cubicBezTo>
                    <a:pt x="14850" y="2346"/>
                    <a:pt x="14954" y="2346"/>
                    <a:pt x="15058" y="2346"/>
                  </a:cubicBezTo>
                  <a:cubicBezTo>
                    <a:pt x="15162" y="2427"/>
                    <a:pt x="15162" y="2589"/>
                    <a:pt x="15265" y="2670"/>
                  </a:cubicBezTo>
                  <a:cubicBezTo>
                    <a:pt x="15369" y="2831"/>
                    <a:pt x="15992" y="2993"/>
                    <a:pt x="15992" y="3074"/>
                  </a:cubicBezTo>
                  <a:cubicBezTo>
                    <a:pt x="15992" y="3074"/>
                    <a:pt x="16408" y="2993"/>
                    <a:pt x="16512" y="3074"/>
                  </a:cubicBezTo>
                  <a:cubicBezTo>
                    <a:pt x="16615" y="3074"/>
                    <a:pt x="16823" y="3155"/>
                    <a:pt x="16927" y="3317"/>
                  </a:cubicBezTo>
                  <a:cubicBezTo>
                    <a:pt x="17031" y="3398"/>
                    <a:pt x="17031" y="3721"/>
                    <a:pt x="17031" y="3802"/>
                  </a:cubicBezTo>
                  <a:cubicBezTo>
                    <a:pt x="17031" y="3964"/>
                    <a:pt x="17031" y="4288"/>
                    <a:pt x="17031" y="4288"/>
                  </a:cubicBezTo>
                  <a:cubicBezTo>
                    <a:pt x="17031" y="4288"/>
                    <a:pt x="17135" y="4692"/>
                    <a:pt x="17135" y="4773"/>
                  </a:cubicBezTo>
                  <a:cubicBezTo>
                    <a:pt x="17135" y="4773"/>
                    <a:pt x="17031" y="4935"/>
                    <a:pt x="16927" y="4935"/>
                  </a:cubicBezTo>
                  <a:cubicBezTo>
                    <a:pt x="16823" y="4935"/>
                    <a:pt x="16512" y="4935"/>
                    <a:pt x="16304" y="5016"/>
                  </a:cubicBezTo>
                  <a:cubicBezTo>
                    <a:pt x="16200" y="5016"/>
                    <a:pt x="16096" y="5178"/>
                    <a:pt x="15888" y="5258"/>
                  </a:cubicBezTo>
                  <a:cubicBezTo>
                    <a:pt x="15888" y="5258"/>
                    <a:pt x="15785" y="5339"/>
                    <a:pt x="15785" y="5339"/>
                  </a:cubicBezTo>
                  <a:cubicBezTo>
                    <a:pt x="15681" y="5339"/>
                    <a:pt x="15473" y="5339"/>
                    <a:pt x="15369" y="5420"/>
                  </a:cubicBezTo>
                  <a:cubicBezTo>
                    <a:pt x="15265" y="5501"/>
                    <a:pt x="15265" y="5906"/>
                    <a:pt x="15265" y="5906"/>
                  </a:cubicBezTo>
                  <a:cubicBezTo>
                    <a:pt x="15265" y="5987"/>
                    <a:pt x="15369" y="6310"/>
                    <a:pt x="15369" y="6310"/>
                  </a:cubicBezTo>
                  <a:cubicBezTo>
                    <a:pt x="15369" y="6310"/>
                    <a:pt x="15369" y="6796"/>
                    <a:pt x="15369" y="6796"/>
                  </a:cubicBezTo>
                  <a:cubicBezTo>
                    <a:pt x="15369" y="6876"/>
                    <a:pt x="15265" y="7119"/>
                    <a:pt x="15369" y="7281"/>
                  </a:cubicBezTo>
                  <a:cubicBezTo>
                    <a:pt x="15369" y="7443"/>
                    <a:pt x="15473" y="7604"/>
                    <a:pt x="15473" y="7685"/>
                  </a:cubicBezTo>
                  <a:cubicBezTo>
                    <a:pt x="15577" y="7766"/>
                    <a:pt x="15473" y="7847"/>
                    <a:pt x="15473" y="7928"/>
                  </a:cubicBezTo>
                  <a:cubicBezTo>
                    <a:pt x="15473" y="8009"/>
                    <a:pt x="15369" y="8090"/>
                    <a:pt x="15265" y="8171"/>
                  </a:cubicBezTo>
                  <a:cubicBezTo>
                    <a:pt x="15162" y="8171"/>
                    <a:pt x="14954" y="8171"/>
                    <a:pt x="14850" y="8171"/>
                  </a:cubicBezTo>
                  <a:cubicBezTo>
                    <a:pt x="14746" y="8171"/>
                    <a:pt x="14435" y="8333"/>
                    <a:pt x="14331" y="8413"/>
                  </a:cubicBezTo>
                  <a:cubicBezTo>
                    <a:pt x="14331" y="8494"/>
                    <a:pt x="14435" y="8575"/>
                    <a:pt x="14435" y="8656"/>
                  </a:cubicBezTo>
                  <a:cubicBezTo>
                    <a:pt x="14538" y="8818"/>
                    <a:pt x="14850" y="8980"/>
                    <a:pt x="14850" y="9142"/>
                  </a:cubicBezTo>
                  <a:cubicBezTo>
                    <a:pt x="14850" y="9222"/>
                    <a:pt x="14746" y="9303"/>
                    <a:pt x="14642" y="9384"/>
                  </a:cubicBezTo>
                  <a:cubicBezTo>
                    <a:pt x="14642" y="9465"/>
                    <a:pt x="14746" y="9627"/>
                    <a:pt x="14746" y="9708"/>
                  </a:cubicBezTo>
                  <a:cubicBezTo>
                    <a:pt x="14746" y="9708"/>
                    <a:pt x="14435" y="9870"/>
                    <a:pt x="14435" y="9951"/>
                  </a:cubicBezTo>
                  <a:cubicBezTo>
                    <a:pt x="14435" y="10031"/>
                    <a:pt x="14538" y="10274"/>
                    <a:pt x="14746" y="10355"/>
                  </a:cubicBezTo>
                  <a:cubicBezTo>
                    <a:pt x="14746" y="10436"/>
                    <a:pt x="14954" y="10517"/>
                    <a:pt x="15058" y="10517"/>
                  </a:cubicBezTo>
                  <a:cubicBezTo>
                    <a:pt x="15058" y="10598"/>
                    <a:pt x="15162" y="10760"/>
                    <a:pt x="15265" y="10921"/>
                  </a:cubicBezTo>
                  <a:cubicBezTo>
                    <a:pt x="15369" y="11002"/>
                    <a:pt x="15577" y="11326"/>
                    <a:pt x="15681" y="11488"/>
                  </a:cubicBezTo>
                  <a:cubicBezTo>
                    <a:pt x="15681" y="11569"/>
                    <a:pt x="15785" y="11730"/>
                    <a:pt x="15888" y="11730"/>
                  </a:cubicBezTo>
                  <a:cubicBezTo>
                    <a:pt x="15992" y="11811"/>
                    <a:pt x="16304" y="11892"/>
                    <a:pt x="16408" y="11973"/>
                  </a:cubicBezTo>
                  <a:cubicBezTo>
                    <a:pt x="16512" y="12054"/>
                    <a:pt x="16615" y="12216"/>
                    <a:pt x="16615" y="12297"/>
                  </a:cubicBezTo>
                  <a:cubicBezTo>
                    <a:pt x="16615" y="12378"/>
                    <a:pt x="16512" y="12539"/>
                    <a:pt x="16512" y="12620"/>
                  </a:cubicBezTo>
                  <a:cubicBezTo>
                    <a:pt x="16615" y="12701"/>
                    <a:pt x="16823" y="12701"/>
                    <a:pt x="16823" y="12782"/>
                  </a:cubicBezTo>
                  <a:cubicBezTo>
                    <a:pt x="16927" y="12863"/>
                    <a:pt x="17031" y="13106"/>
                    <a:pt x="17031" y="13106"/>
                  </a:cubicBezTo>
                  <a:cubicBezTo>
                    <a:pt x="17031" y="13187"/>
                    <a:pt x="16927" y="13348"/>
                    <a:pt x="16823" y="13429"/>
                  </a:cubicBezTo>
                  <a:cubicBezTo>
                    <a:pt x="16823" y="13429"/>
                    <a:pt x="16719" y="13510"/>
                    <a:pt x="16615" y="13510"/>
                  </a:cubicBezTo>
                  <a:cubicBezTo>
                    <a:pt x="16512" y="13672"/>
                    <a:pt x="16304" y="13915"/>
                    <a:pt x="16304" y="13996"/>
                  </a:cubicBezTo>
                  <a:cubicBezTo>
                    <a:pt x="16304" y="14076"/>
                    <a:pt x="16200" y="14238"/>
                    <a:pt x="16304" y="14238"/>
                  </a:cubicBezTo>
                  <a:cubicBezTo>
                    <a:pt x="16512" y="14400"/>
                    <a:pt x="16823" y="14238"/>
                    <a:pt x="17031" y="14238"/>
                  </a:cubicBezTo>
                  <a:cubicBezTo>
                    <a:pt x="17135" y="14238"/>
                    <a:pt x="17238" y="14319"/>
                    <a:pt x="17342" y="14319"/>
                  </a:cubicBezTo>
                  <a:cubicBezTo>
                    <a:pt x="17446" y="14400"/>
                    <a:pt x="17654" y="14400"/>
                    <a:pt x="17758" y="14319"/>
                  </a:cubicBezTo>
                  <a:cubicBezTo>
                    <a:pt x="17758" y="14319"/>
                    <a:pt x="17758" y="14238"/>
                    <a:pt x="17758" y="14238"/>
                  </a:cubicBezTo>
                  <a:cubicBezTo>
                    <a:pt x="17862" y="14238"/>
                    <a:pt x="18173" y="14238"/>
                    <a:pt x="18277" y="14238"/>
                  </a:cubicBezTo>
                  <a:cubicBezTo>
                    <a:pt x="18381" y="14238"/>
                    <a:pt x="18588" y="14157"/>
                    <a:pt x="18692" y="14076"/>
                  </a:cubicBezTo>
                  <a:cubicBezTo>
                    <a:pt x="18796" y="13996"/>
                    <a:pt x="18900" y="13915"/>
                    <a:pt x="18900" y="13915"/>
                  </a:cubicBezTo>
                  <a:cubicBezTo>
                    <a:pt x="19004" y="13915"/>
                    <a:pt x="19212" y="13915"/>
                    <a:pt x="19315" y="13915"/>
                  </a:cubicBezTo>
                  <a:cubicBezTo>
                    <a:pt x="19419" y="13915"/>
                    <a:pt x="19523" y="14076"/>
                    <a:pt x="19523" y="14076"/>
                  </a:cubicBezTo>
                  <a:cubicBezTo>
                    <a:pt x="19627" y="14076"/>
                    <a:pt x="19835" y="14076"/>
                    <a:pt x="19938" y="13996"/>
                  </a:cubicBezTo>
                  <a:cubicBezTo>
                    <a:pt x="20042" y="13996"/>
                    <a:pt x="19938" y="13834"/>
                    <a:pt x="20042" y="13834"/>
                  </a:cubicBezTo>
                  <a:cubicBezTo>
                    <a:pt x="20042" y="13753"/>
                    <a:pt x="20146" y="13753"/>
                    <a:pt x="20250" y="13753"/>
                  </a:cubicBezTo>
                  <a:cubicBezTo>
                    <a:pt x="20354" y="13753"/>
                    <a:pt x="20458" y="13996"/>
                    <a:pt x="20562" y="14157"/>
                  </a:cubicBezTo>
                  <a:cubicBezTo>
                    <a:pt x="20562" y="14238"/>
                    <a:pt x="20562" y="14400"/>
                    <a:pt x="20562" y="14481"/>
                  </a:cubicBezTo>
                  <a:cubicBezTo>
                    <a:pt x="20562" y="14643"/>
                    <a:pt x="20458" y="14804"/>
                    <a:pt x="20458" y="14966"/>
                  </a:cubicBezTo>
                  <a:cubicBezTo>
                    <a:pt x="20458" y="14966"/>
                    <a:pt x="20562" y="15047"/>
                    <a:pt x="20562" y="15047"/>
                  </a:cubicBezTo>
                  <a:cubicBezTo>
                    <a:pt x="20665" y="15128"/>
                    <a:pt x="20977" y="14966"/>
                    <a:pt x="21185" y="15047"/>
                  </a:cubicBezTo>
                  <a:cubicBezTo>
                    <a:pt x="21288" y="15047"/>
                    <a:pt x="21392" y="15209"/>
                    <a:pt x="21496" y="15290"/>
                  </a:cubicBezTo>
                  <a:cubicBezTo>
                    <a:pt x="21600" y="15371"/>
                    <a:pt x="21600" y="15613"/>
                    <a:pt x="21600" y="15694"/>
                  </a:cubicBezTo>
                  <a:cubicBezTo>
                    <a:pt x="21600" y="15775"/>
                    <a:pt x="21600" y="15937"/>
                    <a:pt x="21600" y="16018"/>
                  </a:cubicBezTo>
                  <a:cubicBezTo>
                    <a:pt x="21496" y="16099"/>
                    <a:pt x="21288" y="16099"/>
                    <a:pt x="21288" y="16180"/>
                  </a:cubicBezTo>
                  <a:cubicBezTo>
                    <a:pt x="21185" y="16261"/>
                    <a:pt x="21185" y="16342"/>
                    <a:pt x="21185" y="16422"/>
                  </a:cubicBezTo>
                  <a:cubicBezTo>
                    <a:pt x="21185" y="16422"/>
                    <a:pt x="21081" y="16503"/>
                    <a:pt x="21081" y="16584"/>
                  </a:cubicBezTo>
                  <a:cubicBezTo>
                    <a:pt x="20977" y="16584"/>
                    <a:pt x="20873" y="16584"/>
                    <a:pt x="20769" y="16584"/>
                  </a:cubicBezTo>
                  <a:cubicBezTo>
                    <a:pt x="20769" y="16584"/>
                    <a:pt x="20562" y="16665"/>
                    <a:pt x="20562" y="16746"/>
                  </a:cubicBezTo>
                  <a:cubicBezTo>
                    <a:pt x="20458" y="16827"/>
                    <a:pt x="20458" y="17070"/>
                    <a:pt x="20458" y="17151"/>
                  </a:cubicBezTo>
                  <a:cubicBezTo>
                    <a:pt x="20458" y="17151"/>
                    <a:pt x="20665" y="17312"/>
                    <a:pt x="20665" y="17393"/>
                  </a:cubicBezTo>
                  <a:cubicBezTo>
                    <a:pt x="20665" y="17393"/>
                    <a:pt x="20458" y="17474"/>
                    <a:pt x="20354" y="17474"/>
                  </a:cubicBezTo>
                  <a:cubicBezTo>
                    <a:pt x="20250" y="17474"/>
                    <a:pt x="20146" y="17474"/>
                    <a:pt x="20146" y="17474"/>
                  </a:cubicBezTo>
                  <a:cubicBezTo>
                    <a:pt x="20042" y="17555"/>
                    <a:pt x="19938" y="17717"/>
                    <a:pt x="19938" y="17717"/>
                  </a:cubicBezTo>
                  <a:cubicBezTo>
                    <a:pt x="19938" y="17879"/>
                    <a:pt x="20042" y="18040"/>
                    <a:pt x="19938" y="18121"/>
                  </a:cubicBezTo>
                  <a:cubicBezTo>
                    <a:pt x="19938" y="18121"/>
                    <a:pt x="19731" y="18121"/>
                    <a:pt x="19627" y="18121"/>
                  </a:cubicBezTo>
                  <a:cubicBezTo>
                    <a:pt x="19523" y="18121"/>
                    <a:pt x="19212" y="18283"/>
                    <a:pt x="19108" y="18364"/>
                  </a:cubicBezTo>
                  <a:cubicBezTo>
                    <a:pt x="19004" y="18364"/>
                    <a:pt x="19108" y="18526"/>
                    <a:pt x="19108" y="18607"/>
                  </a:cubicBezTo>
                  <a:cubicBezTo>
                    <a:pt x="19004" y="18688"/>
                    <a:pt x="18796" y="18607"/>
                    <a:pt x="18692" y="18688"/>
                  </a:cubicBezTo>
                  <a:cubicBezTo>
                    <a:pt x="18692" y="18688"/>
                    <a:pt x="18692" y="18930"/>
                    <a:pt x="18588" y="18930"/>
                  </a:cubicBezTo>
                  <a:cubicBezTo>
                    <a:pt x="18588" y="19011"/>
                    <a:pt x="18277" y="19092"/>
                    <a:pt x="18173" y="19092"/>
                  </a:cubicBezTo>
                  <a:cubicBezTo>
                    <a:pt x="17965" y="19092"/>
                    <a:pt x="17758" y="19092"/>
                    <a:pt x="17654" y="19092"/>
                  </a:cubicBezTo>
                  <a:cubicBezTo>
                    <a:pt x="17550" y="19092"/>
                    <a:pt x="17446" y="19092"/>
                    <a:pt x="17446" y="19173"/>
                  </a:cubicBezTo>
                  <a:cubicBezTo>
                    <a:pt x="17446" y="19254"/>
                    <a:pt x="17446" y="19416"/>
                    <a:pt x="17446" y="19497"/>
                  </a:cubicBezTo>
                  <a:cubicBezTo>
                    <a:pt x="17342" y="19578"/>
                    <a:pt x="17135" y="19497"/>
                    <a:pt x="17031" y="19497"/>
                  </a:cubicBezTo>
                  <a:cubicBezTo>
                    <a:pt x="17031" y="19578"/>
                    <a:pt x="16927" y="19658"/>
                    <a:pt x="16927" y="19739"/>
                  </a:cubicBezTo>
                  <a:cubicBezTo>
                    <a:pt x="16823" y="19820"/>
                    <a:pt x="16823" y="19901"/>
                    <a:pt x="16823" y="19982"/>
                  </a:cubicBezTo>
                  <a:cubicBezTo>
                    <a:pt x="16719" y="20063"/>
                    <a:pt x="16408" y="20063"/>
                    <a:pt x="16304" y="20144"/>
                  </a:cubicBezTo>
                  <a:cubicBezTo>
                    <a:pt x="16304" y="20144"/>
                    <a:pt x="16304" y="20225"/>
                    <a:pt x="16304" y="20306"/>
                  </a:cubicBezTo>
                  <a:cubicBezTo>
                    <a:pt x="16096" y="20306"/>
                    <a:pt x="15888" y="20306"/>
                    <a:pt x="15888" y="20225"/>
                  </a:cubicBezTo>
                  <a:cubicBezTo>
                    <a:pt x="15681" y="20225"/>
                    <a:pt x="15473" y="20063"/>
                    <a:pt x="15473" y="19982"/>
                  </a:cubicBezTo>
                  <a:cubicBezTo>
                    <a:pt x="15369" y="19901"/>
                    <a:pt x="15369" y="19658"/>
                    <a:pt x="15265" y="19578"/>
                  </a:cubicBezTo>
                  <a:cubicBezTo>
                    <a:pt x="15162" y="19497"/>
                    <a:pt x="14954" y="19578"/>
                    <a:pt x="14850" y="19578"/>
                  </a:cubicBezTo>
                  <a:cubicBezTo>
                    <a:pt x="14850" y="19578"/>
                    <a:pt x="14642" y="19578"/>
                    <a:pt x="14538" y="19578"/>
                  </a:cubicBezTo>
                  <a:cubicBezTo>
                    <a:pt x="14435" y="19578"/>
                    <a:pt x="14331" y="19497"/>
                    <a:pt x="14227" y="19497"/>
                  </a:cubicBezTo>
                  <a:cubicBezTo>
                    <a:pt x="14227" y="19335"/>
                    <a:pt x="14435" y="19173"/>
                    <a:pt x="14435" y="19011"/>
                  </a:cubicBezTo>
                  <a:cubicBezTo>
                    <a:pt x="14331" y="18930"/>
                    <a:pt x="14019" y="18930"/>
                    <a:pt x="13812" y="18930"/>
                  </a:cubicBezTo>
                  <a:cubicBezTo>
                    <a:pt x="13812" y="18930"/>
                    <a:pt x="13500" y="18930"/>
                    <a:pt x="13500" y="19011"/>
                  </a:cubicBezTo>
                  <a:cubicBezTo>
                    <a:pt x="13500" y="19092"/>
                    <a:pt x="13604" y="19173"/>
                    <a:pt x="13604" y="19254"/>
                  </a:cubicBezTo>
                  <a:cubicBezTo>
                    <a:pt x="13708" y="19335"/>
                    <a:pt x="13708" y="19497"/>
                    <a:pt x="13604" y="19497"/>
                  </a:cubicBezTo>
                  <a:cubicBezTo>
                    <a:pt x="13604" y="19578"/>
                    <a:pt x="13292" y="19658"/>
                    <a:pt x="13085" y="19658"/>
                  </a:cubicBezTo>
                  <a:cubicBezTo>
                    <a:pt x="12877" y="19658"/>
                    <a:pt x="12565" y="19739"/>
                    <a:pt x="12462" y="19658"/>
                  </a:cubicBezTo>
                  <a:cubicBezTo>
                    <a:pt x="12358" y="19578"/>
                    <a:pt x="12462" y="19335"/>
                    <a:pt x="12358" y="19254"/>
                  </a:cubicBezTo>
                  <a:cubicBezTo>
                    <a:pt x="12358" y="19173"/>
                    <a:pt x="12150" y="19011"/>
                    <a:pt x="12046" y="18930"/>
                  </a:cubicBezTo>
                  <a:cubicBezTo>
                    <a:pt x="12046" y="18849"/>
                    <a:pt x="12046" y="18769"/>
                    <a:pt x="12046" y="18688"/>
                  </a:cubicBezTo>
                  <a:cubicBezTo>
                    <a:pt x="12046" y="18607"/>
                    <a:pt x="12150" y="18445"/>
                    <a:pt x="12046" y="18364"/>
                  </a:cubicBezTo>
                  <a:cubicBezTo>
                    <a:pt x="12046" y="18364"/>
                    <a:pt x="11838" y="18283"/>
                    <a:pt x="11838" y="18283"/>
                  </a:cubicBezTo>
                  <a:cubicBezTo>
                    <a:pt x="11631" y="18283"/>
                    <a:pt x="11215" y="18202"/>
                    <a:pt x="11112" y="18283"/>
                  </a:cubicBezTo>
                  <a:cubicBezTo>
                    <a:pt x="11008" y="18364"/>
                    <a:pt x="11112" y="18526"/>
                    <a:pt x="11008" y="18607"/>
                  </a:cubicBezTo>
                  <a:cubicBezTo>
                    <a:pt x="11008" y="18607"/>
                    <a:pt x="10800" y="18607"/>
                    <a:pt x="10696" y="18607"/>
                  </a:cubicBezTo>
                  <a:cubicBezTo>
                    <a:pt x="10592" y="18607"/>
                    <a:pt x="10488" y="18688"/>
                    <a:pt x="10488" y="18769"/>
                  </a:cubicBezTo>
                  <a:cubicBezTo>
                    <a:pt x="10385" y="18769"/>
                    <a:pt x="10488" y="18849"/>
                    <a:pt x="10488" y="18930"/>
                  </a:cubicBezTo>
                  <a:cubicBezTo>
                    <a:pt x="10385" y="18930"/>
                    <a:pt x="10385" y="19011"/>
                    <a:pt x="10281" y="19092"/>
                  </a:cubicBezTo>
                  <a:cubicBezTo>
                    <a:pt x="10177" y="19092"/>
                    <a:pt x="9865" y="19173"/>
                    <a:pt x="9762" y="19092"/>
                  </a:cubicBezTo>
                  <a:cubicBezTo>
                    <a:pt x="9658" y="19092"/>
                    <a:pt x="9658" y="18930"/>
                    <a:pt x="9658" y="18930"/>
                  </a:cubicBezTo>
                  <a:cubicBezTo>
                    <a:pt x="9658" y="18930"/>
                    <a:pt x="9450" y="18930"/>
                    <a:pt x="9450" y="18930"/>
                  </a:cubicBezTo>
                  <a:cubicBezTo>
                    <a:pt x="9346" y="18930"/>
                    <a:pt x="9242" y="18930"/>
                    <a:pt x="9242" y="19011"/>
                  </a:cubicBezTo>
                  <a:cubicBezTo>
                    <a:pt x="9242" y="19011"/>
                    <a:pt x="9346" y="19092"/>
                    <a:pt x="9346" y="19173"/>
                  </a:cubicBezTo>
                  <a:cubicBezTo>
                    <a:pt x="9346" y="19254"/>
                    <a:pt x="9346" y="19416"/>
                    <a:pt x="9242" y="19497"/>
                  </a:cubicBezTo>
                  <a:cubicBezTo>
                    <a:pt x="9242" y="19497"/>
                    <a:pt x="9138" y="19497"/>
                    <a:pt x="9138" y="19578"/>
                  </a:cubicBezTo>
                  <a:cubicBezTo>
                    <a:pt x="9035" y="19578"/>
                    <a:pt x="8931" y="19578"/>
                    <a:pt x="8931" y="19658"/>
                  </a:cubicBezTo>
                  <a:cubicBezTo>
                    <a:pt x="8827" y="19658"/>
                    <a:pt x="8931" y="19820"/>
                    <a:pt x="8931" y="19820"/>
                  </a:cubicBezTo>
                  <a:cubicBezTo>
                    <a:pt x="8931" y="19901"/>
                    <a:pt x="8723" y="19982"/>
                    <a:pt x="8723" y="20063"/>
                  </a:cubicBezTo>
                  <a:cubicBezTo>
                    <a:pt x="8723" y="20063"/>
                    <a:pt x="8619" y="20225"/>
                    <a:pt x="8619" y="20306"/>
                  </a:cubicBezTo>
                  <a:cubicBezTo>
                    <a:pt x="8619" y="20387"/>
                    <a:pt x="8515" y="20467"/>
                    <a:pt x="8515" y="20548"/>
                  </a:cubicBezTo>
                  <a:cubicBezTo>
                    <a:pt x="8515" y="20710"/>
                    <a:pt x="8515" y="20791"/>
                    <a:pt x="8515" y="20872"/>
                  </a:cubicBezTo>
                  <a:cubicBezTo>
                    <a:pt x="8515" y="20953"/>
                    <a:pt x="8412" y="20953"/>
                    <a:pt x="8412" y="21034"/>
                  </a:cubicBezTo>
                  <a:cubicBezTo>
                    <a:pt x="8308" y="21115"/>
                    <a:pt x="8308" y="21276"/>
                    <a:pt x="8308" y="21357"/>
                  </a:cubicBezTo>
                  <a:cubicBezTo>
                    <a:pt x="8204" y="21357"/>
                    <a:pt x="8204" y="21276"/>
                    <a:pt x="8100" y="21276"/>
                  </a:cubicBezTo>
                  <a:cubicBezTo>
                    <a:pt x="8100" y="21196"/>
                    <a:pt x="7996" y="21115"/>
                    <a:pt x="7892" y="21034"/>
                  </a:cubicBezTo>
                  <a:cubicBezTo>
                    <a:pt x="7892" y="20953"/>
                    <a:pt x="7685" y="20872"/>
                    <a:pt x="7685" y="20872"/>
                  </a:cubicBezTo>
                  <a:cubicBezTo>
                    <a:pt x="7685" y="20791"/>
                    <a:pt x="7685" y="20548"/>
                    <a:pt x="7685" y="20387"/>
                  </a:cubicBezTo>
                  <a:cubicBezTo>
                    <a:pt x="7685" y="20387"/>
                    <a:pt x="7788" y="20225"/>
                    <a:pt x="7685" y="20144"/>
                  </a:cubicBezTo>
                  <a:cubicBezTo>
                    <a:pt x="7685" y="20063"/>
                    <a:pt x="7581" y="19982"/>
                    <a:pt x="7581" y="19901"/>
                  </a:cubicBezTo>
                  <a:cubicBezTo>
                    <a:pt x="7477" y="19901"/>
                    <a:pt x="7269" y="19982"/>
                    <a:pt x="7165" y="19901"/>
                  </a:cubicBezTo>
                  <a:cubicBezTo>
                    <a:pt x="7165" y="19901"/>
                    <a:pt x="7165" y="19658"/>
                    <a:pt x="7165" y="19578"/>
                  </a:cubicBezTo>
                  <a:cubicBezTo>
                    <a:pt x="7165" y="19416"/>
                    <a:pt x="7062" y="19173"/>
                    <a:pt x="6958" y="19092"/>
                  </a:cubicBezTo>
                  <a:cubicBezTo>
                    <a:pt x="6854" y="18930"/>
                    <a:pt x="6438" y="18930"/>
                    <a:pt x="6335" y="18769"/>
                  </a:cubicBezTo>
                  <a:cubicBezTo>
                    <a:pt x="6335" y="18769"/>
                    <a:pt x="6438" y="18688"/>
                    <a:pt x="6335" y="18607"/>
                  </a:cubicBezTo>
                  <a:cubicBezTo>
                    <a:pt x="6231" y="18607"/>
                    <a:pt x="5919" y="18526"/>
                    <a:pt x="5815" y="18607"/>
                  </a:cubicBezTo>
                  <a:cubicBezTo>
                    <a:pt x="5608" y="18607"/>
                    <a:pt x="5400" y="18849"/>
                    <a:pt x="5296" y="18930"/>
                  </a:cubicBezTo>
                  <a:cubicBezTo>
                    <a:pt x="5088" y="19092"/>
                    <a:pt x="4881" y="19335"/>
                    <a:pt x="4777" y="19497"/>
                  </a:cubicBezTo>
                  <a:cubicBezTo>
                    <a:pt x="4673" y="19578"/>
                    <a:pt x="4673" y="19739"/>
                    <a:pt x="4569" y="19820"/>
                  </a:cubicBezTo>
                  <a:cubicBezTo>
                    <a:pt x="4569" y="19982"/>
                    <a:pt x="4569" y="20306"/>
                    <a:pt x="4362" y="20467"/>
                  </a:cubicBezTo>
                  <a:cubicBezTo>
                    <a:pt x="4362" y="20548"/>
                    <a:pt x="4154" y="20629"/>
                    <a:pt x="4050" y="20710"/>
                  </a:cubicBezTo>
                  <a:cubicBezTo>
                    <a:pt x="3946" y="20791"/>
                    <a:pt x="3842" y="21034"/>
                    <a:pt x="3738" y="21115"/>
                  </a:cubicBezTo>
                  <a:cubicBezTo>
                    <a:pt x="3635" y="21196"/>
                    <a:pt x="3323" y="21276"/>
                    <a:pt x="3219" y="21276"/>
                  </a:cubicBezTo>
                  <a:cubicBezTo>
                    <a:pt x="3115" y="21276"/>
                    <a:pt x="2908" y="21276"/>
                    <a:pt x="2804" y="21276"/>
                  </a:cubicBezTo>
                  <a:cubicBezTo>
                    <a:pt x="2700" y="21276"/>
                    <a:pt x="2492" y="21357"/>
                    <a:pt x="2388" y="21357"/>
                  </a:cubicBezTo>
                  <a:cubicBezTo>
                    <a:pt x="2285" y="21357"/>
                    <a:pt x="2181" y="21196"/>
                    <a:pt x="2077" y="21196"/>
                  </a:cubicBezTo>
                  <a:cubicBezTo>
                    <a:pt x="1973" y="21196"/>
                    <a:pt x="1765" y="21196"/>
                    <a:pt x="1662" y="21276"/>
                  </a:cubicBezTo>
                  <a:cubicBezTo>
                    <a:pt x="1558" y="21276"/>
                    <a:pt x="1558" y="21438"/>
                    <a:pt x="1454" y="21519"/>
                  </a:cubicBezTo>
                  <a:cubicBezTo>
                    <a:pt x="1350" y="21519"/>
                    <a:pt x="1246" y="21600"/>
                    <a:pt x="1142" y="21600"/>
                  </a:cubicBezTo>
                  <a:cubicBezTo>
                    <a:pt x="1038" y="21600"/>
                    <a:pt x="831" y="21519"/>
                    <a:pt x="831" y="21438"/>
                  </a:cubicBezTo>
                  <a:cubicBezTo>
                    <a:pt x="831" y="21357"/>
                    <a:pt x="831" y="21196"/>
                    <a:pt x="831" y="21196"/>
                  </a:cubicBezTo>
                  <a:cubicBezTo>
                    <a:pt x="831" y="21034"/>
                    <a:pt x="623" y="20791"/>
                    <a:pt x="623" y="20629"/>
                  </a:cubicBezTo>
                  <a:cubicBezTo>
                    <a:pt x="519" y="20548"/>
                    <a:pt x="519" y="20387"/>
                    <a:pt x="623" y="20306"/>
                  </a:cubicBezTo>
                  <a:cubicBezTo>
                    <a:pt x="623" y="20225"/>
                    <a:pt x="727" y="20144"/>
                    <a:pt x="831" y="20144"/>
                  </a:cubicBezTo>
                  <a:cubicBezTo>
                    <a:pt x="831" y="19982"/>
                    <a:pt x="831" y="19820"/>
                    <a:pt x="831" y="19658"/>
                  </a:cubicBezTo>
                  <a:cubicBezTo>
                    <a:pt x="727" y="19578"/>
                    <a:pt x="415" y="19497"/>
                    <a:pt x="312" y="19416"/>
                  </a:cubicBezTo>
                  <a:cubicBezTo>
                    <a:pt x="208" y="19335"/>
                    <a:pt x="104" y="19173"/>
                    <a:pt x="0" y="19092"/>
                  </a:cubicBezTo>
                  <a:cubicBezTo>
                    <a:pt x="0" y="19011"/>
                    <a:pt x="0" y="18930"/>
                    <a:pt x="0" y="18849"/>
                  </a:cubicBezTo>
                  <a:cubicBezTo>
                    <a:pt x="104" y="18849"/>
                    <a:pt x="208" y="18769"/>
                    <a:pt x="208" y="18769"/>
                  </a:cubicBezTo>
                  <a:cubicBezTo>
                    <a:pt x="208" y="18688"/>
                    <a:pt x="208" y="18445"/>
                    <a:pt x="208" y="18364"/>
                  </a:cubicBezTo>
                  <a:cubicBezTo>
                    <a:pt x="208" y="18283"/>
                    <a:pt x="208" y="18121"/>
                    <a:pt x="208" y="1812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5071A50B-7A4C-409F-B8E1-617CE3FB3407}"/>
                </a:ext>
              </a:extLst>
            </p:cNvPr>
            <p:cNvSpPr/>
            <p:nvPr/>
          </p:nvSpPr>
          <p:spPr>
            <a:xfrm>
              <a:off x="3821283" y="3466627"/>
              <a:ext cx="1358678" cy="1743304"/>
            </a:xfrm>
            <a:custGeom>
              <a:avLst/>
              <a:gdLst/>
              <a:ahLst/>
              <a:cxnLst>
                <a:cxn ang="0">
                  <a:pos x="wd2" y="hd2"/>
                </a:cxn>
                <a:cxn ang="5400000">
                  <a:pos x="wd2" y="hd2"/>
                </a:cxn>
                <a:cxn ang="10800000">
                  <a:pos x="wd2" y="hd2"/>
                </a:cxn>
                <a:cxn ang="16200000">
                  <a:pos x="wd2" y="hd2"/>
                </a:cxn>
              </a:cxnLst>
              <a:rect l="0" t="0" r="r" b="b"/>
              <a:pathLst>
                <a:path w="21600" h="21600" extrusionOk="0">
                  <a:moveTo>
                    <a:pt x="208" y="18121"/>
                  </a:moveTo>
                  <a:cubicBezTo>
                    <a:pt x="208" y="18040"/>
                    <a:pt x="208" y="18040"/>
                    <a:pt x="208" y="18040"/>
                  </a:cubicBezTo>
                  <a:cubicBezTo>
                    <a:pt x="208" y="17960"/>
                    <a:pt x="312" y="17879"/>
                    <a:pt x="415" y="17798"/>
                  </a:cubicBezTo>
                  <a:cubicBezTo>
                    <a:pt x="415" y="17798"/>
                    <a:pt x="519" y="17717"/>
                    <a:pt x="623" y="17717"/>
                  </a:cubicBezTo>
                  <a:cubicBezTo>
                    <a:pt x="623" y="17636"/>
                    <a:pt x="623" y="17555"/>
                    <a:pt x="623" y="17474"/>
                  </a:cubicBezTo>
                  <a:cubicBezTo>
                    <a:pt x="519" y="17393"/>
                    <a:pt x="415" y="17312"/>
                    <a:pt x="415" y="17231"/>
                  </a:cubicBezTo>
                  <a:cubicBezTo>
                    <a:pt x="519" y="17151"/>
                    <a:pt x="623" y="17151"/>
                    <a:pt x="727" y="17151"/>
                  </a:cubicBezTo>
                  <a:cubicBezTo>
                    <a:pt x="727" y="17070"/>
                    <a:pt x="831" y="17070"/>
                    <a:pt x="831" y="17070"/>
                  </a:cubicBezTo>
                  <a:cubicBezTo>
                    <a:pt x="935" y="17070"/>
                    <a:pt x="1142" y="16908"/>
                    <a:pt x="1142" y="16827"/>
                  </a:cubicBezTo>
                  <a:cubicBezTo>
                    <a:pt x="1246" y="16746"/>
                    <a:pt x="1142" y="16584"/>
                    <a:pt x="1142" y="16503"/>
                  </a:cubicBezTo>
                  <a:cubicBezTo>
                    <a:pt x="1246" y="16503"/>
                    <a:pt x="1246" y="16503"/>
                    <a:pt x="1350" y="16503"/>
                  </a:cubicBezTo>
                  <a:cubicBezTo>
                    <a:pt x="1350" y="16503"/>
                    <a:pt x="1454" y="16261"/>
                    <a:pt x="1454" y="16180"/>
                  </a:cubicBezTo>
                  <a:cubicBezTo>
                    <a:pt x="1454" y="16099"/>
                    <a:pt x="1246" y="16099"/>
                    <a:pt x="1246" y="16018"/>
                  </a:cubicBezTo>
                  <a:cubicBezTo>
                    <a:pt x="1246" y="16018"/>
                    <a:pt x="1142" y="15937"/>
                    <a:pt x="1142" y="15856"/>
                  </a:cubicBezTo>
                  <a:cubicBezTo>
                    <a:pt x="1142" y="15856"/>
                    <a:pt x="1142" y="15694"/>
                    <a:pt x="1142" y="15694"/>
                  </a:cubicBezTo>
                  <a:cubicBezTo>
                    <a:pt x="1246" y="15613"/>
                    <a:pt x="1350" y="15613"/>
                    <a:pt x="1350" y="15533"/>
                  </a:cubicBezTo>
                  <a:cubicBezTo>
                    <a:pt x="1454" y="15533"/>
                    <a:pt x="1454" y="15452"/>
                    <a:pt x="1454" y="15371"/>
                  </a:cubicBezTo>
                  <a:cubicBezTo>
                    <a:pt x="1558" y="15290"/>
                    <a:pt x="1662" y="15128"/>
                    <a:pt x="1765" y="15128"/>
                  </a:cubicBezTo>
                  <a:cubicBezTo>
                    <a:pt x="1869" y="15047"/>
                    <a:pt x="1973" y="15047"/>
                    <a:pt x="2077" y="15047"/>
                  </a:cubicBezTo>
                  <a:cubicBezTo>
                    <a:pt x="2181" y="14966"/>
                    <a:pt x="2285" y="14885"/>
                    <a:pt x="2285" y="14885"/>
                  </a:cubicBezTo>
                  <a:cubicBezTo>
                    <a:pt x="2388" y="14804"/>
                    <a:pt x="2388" y="14643"/>
                    <a:pt x="2492" y="14643"/>
                  </a:cubicBezTo>
                  <a:cubicBezTo>
                    <a:pt x="2492" y="14562"/>
                    <a:pt x="2596" y="14562"/>
                    <a:pt x="2596" y="14481"/>
                  </a:cubicBezTo>
                  <a:cubicBezTo>
                    <a:pt x="2804" y="14400"/>
                    <a:pt x="2700" y="14238"/>
                    <a:pt x="2700" y="14157"/>
                  </a:cubicBezTo>
                  <a:cubicBezTo>
                    <a:pt x="2700" y="14076"/>
                    <a:pt x="2596" y="13915"/>
                    <a:pt x="2596" y="13834"/>
                  </a:cubicBezTo>
                  <a:cubicBezTo>
                    <a:pt x="2596" y="13753"/>
                    <a:pt x="2596" y="13672"/>
                    <a:pt x="2700" y="13672"/>
                  </a:cubicBezTo>
                  <a:cubicBezTo>
                    <a:pt x="2804" y="13591"/>
                    <a:pt x="3012" y="13672"/>
                    <a:pt x="3012" y="13753"/>
                  </a:cubicBezTo>
                  <a:cubicBezTo>
                    <a:pt x="3115" y="13753"/>
                    <a:pt x="3012" y="13915"/>
                    <a:pt x="3115" y="13915"/>
                  </a:cubicBezTo>
                  <a:cubicBezTo>
                    <a:pt x="3219" y="14076"/>
                    <a:pt x="3531" y="14157"/>
                    <a:pt x="3635" y="14076"/>
                  </a:cubicBezTo>
                  <a:cubicBezTo>
                    <a:pt x="3738" y="14076"/>
                    <a:pt x="3946" y="13996"/>
                    <a:pt x="3946" y="13915"/>
                  </a:cubicBezTo>
                  <a:cubicBezTo>
                    <a:pt x="4050" y="13834"/>
                    <a:pt x="3946" y="13591"/>
                    <a:pt x="3946" y="13429"/>
                  </a:cubicBezTo>
                  <a:cubicBezTo>
                    <a:pt x="3946" y="13429"/>
                    <a:pt x="4154" y="13267"/>
                    <a:pt x="4154" y="13187"/>
                  </a:cubicBezTo>
                  <a:cubicBezTo>
                    <a:pt x="4154" y="13106"/>
                    <a:pt x="4050" y="12863"/>
                    <a:pt x="3946" y="12782"/>
                  </a:cubicBezTo>
                  <a:cubicBezTo>
                    <a:pt x="3946" y="12701"/>
                    <a:pt x="3738" y="12620"/>
                    <a:pt x="3738" y="12539"/>
                  </a:cubicBezTo>
                  <a:cubicBezTo>
                    <a:pt x="3635" y="12378"/>
                    <a:pt x="3635" y="12135"/>
                    <a:pt x="3635" y="11973"/>
                  </a:cubicBezTo>
                  <a:cubicBezTo>
                    <a:pt x="3635" y="11892"/>
                    <a:pt x="3738" y="11730"/>
                    <a:pt x="3842" y="11649"/>
                  </a:cubicBezTo>
                  <a:cubicBezTo>
                    <a:pt x="3842" y="11569"/>
                    <a:pt x="4050" y="11488"/>
                    <a:pt x="4050" y="11488"/>
                  </a:cubicBezTo>
                  <a:cubicBezTo>
                    <a:pt x="4154" y="11326"/>
                    <a:pt x="4154" y="11083"/>
                    <a:pt x="4154" y="11002"/>
                  </a:cubicBezTo>
                  <a:cubicBezTo>
                    <a:pt x="4050" y="10921"/>
                    <a:pt x="4050" y="10760"/>
                    <a:pt x="3946" y="10760"/>
                  </a:cubicBezTo>
                  <a:cubicBezTo>
                    <a:pt x="3946" y="10679"/>
                    <a:pt x="3842" y="10517"/>
                    <a:pt x="3738" y="10436"/>
                  </a:cubicBezTo>
                  <a:cubicBezTo>
                    <a:pt x="3635" y="10355"/>
                    <a:pt x="3427" y="10193"/>
                    <a:pt x="3323" y="10112"/>
                  </a:cubicBezTo>
                  <a:cubicBezTo>
                    <a:pt x="3219" y="10112"/>
                    <a:pt x="3115" y="10112"/>
                    <a:pt x="3012" y="10112"/>
                  </a:cubicBezTo>
                  <a:cubicBezTo>
                    <a:pt x="2908" y="10031"/>
                    <a:pt x="2908" y="9870"/>
                    <a:pt x="2908" y="9789"/>
                  </a:cubicBezTo>
                  <a:cubicBezTo>
                    <a:pt x="3012" y="9708"/>
                    <a:pt x="3012" y="9465"/>
                    <a:pt x="3115" y="9384"/>
                  </a:cubicBezTo>
                  <a:cubicBezTo>
                    <a:pt x="3219" y="9303"/>
                    <a:pt x="3323" y="9222"/>
                    <a:pt x="3427" y="9222"/>
                  </a:cubicBezTo>
                  <a:cubicBezTo>
                    <a:pt x="3427" y="9222"/>
                    <a:pt x="3635" y="9222"/>
                    <a:pt x="3635" y="9222"/>
                  </a:cubicBezTo>
                  <a:cubicBezTo>
                    <a:pt x="3738" y="9222"/>
                    <a:pt x="3842" y="9142"/>
                    <a:pt x="3946" y="9142"/>
                  </a:cubicBezTo>
                  <a:cubicBezTo>
                    <a:pt x="4050" y="9061"/>
                    <a:pt x="4258" y="9061"/>
                    <a:pt x="4258" y="9061"/>
                  </a:cubicBezTo>
                  <a:cubicBezTo>
                    <a:pt x="4362" y="8980"/>
                    <a:pt x="4465" y="8737"/>
                    <a:pt x="4569" y="8575"/>
                  </a:cubicBezTo>
                  <a:cubicBezTo>
                    <a:pt x="4569" y="8494"/>
                    <a:pt x="4673" y="8333"/>
                    <a:pt x="4673" y="8252"/>
                  </a:cubicBezTo>
                  <a:cubicBezTo>
                    <a:pt x="4673" y="8171"/>
                    <a:pt x="4569" y="8009"/>
                    <a:pt x="4569" y="7928"/>
                  </a:cubicBezTo>
                  <a:cubicBezTo>
                    <a:pt x="4673" y="7847"/>
                    <a:pt x="4673" y="7685"/>
                    <a:pt x="4673" y="7604"/>
                  </a:cubicBezTo>
                  <a:cubicBezTo>
                    <a:pt x="4673" y="7443"/>
                    <a:pt x="4569" y="7281"/>
                    <a:pt x="4465" y="7119"/>
                  </a:cubicBezTo>
                  <a:cubicBezTo>
                    <a:pt x="4465" y="7038"/>
                    <a:pt x="4362" y="6876"/>
                    <a:pt x="4362" y="6715"/>
                  </a:cubicBezTo>
                  <a:cubicBezTo>
                    <a:pt x="4362" y="6634"/>
                    <a:pt x="4362" y="6472"/>
                    <a:pt x="4362" y="6391"/>
                  </a:cubicBezTo>
                  <a:cubicBezTo>
                    <a:pt x="4362" y="6229"/>
                    <a:pt x="4258" y="5987"/>
                    <a:pt x="4154" y="5906"/>
                  </a:cubicBezTo>
                  <a:cubicBezTo>
                    <a:pt x="4050" y="5825"/>
                    <a:pt x="3738" y="5744"/>
                    <a:pt x="3738" y="5663"/>
                  </a:cubicBezTo>
                  <a:cubicBezTo>
                    <a:pt x="3635" y="5582"/>
                    <a:pt x="3738" y="5339"/>
                    <a:pt x="3738" y="5339"/>
                  </a:cubicBezTo>
                  <a:cubicBezTo>
                    <a:pt x="3635" y="5258"/>
                    <a:pt x="3427" y="5097"/>
                    <a:pt x="3323" y="5097"/>
                  </a:cubicBezTo>
                  <a:cubicBezTo>
                    <a:pt x="3323" y="5097"/>
                    <a:pt x="3115" y="5097"/>
                    <a:pt x="3115" y="5097"/>
                  </a:cubicBezTo>
                  <a:cubicBezTo>
                    <a:pt x="3012" y="5097"/>
                    <a:pt x="3012" y="4854"/>
                    <a:pt x="2908" y="4854"/>
                  </a:cubicBezTo>
                  <a:cubicBezTo>
                    <a:pt x="2908" y="4773"/>
                    <a:pt x="2804" y="4611"/>
                    <a:pt x="2596" y="4611"/>
                  </a:cubicBezTo>
                  <a:cubicBezTo>
                    <a:pt x="2492" y="4530"/>
                    <a:pt x="2285" y="4530"/>
                    <a:pt x="2285" y="4449"/>
                  </a:cubicBezTo>
                  <a:cubicBezTo>
                    <a:pt x="2181" y="4449"/>
                    <a:pt x="2181" y="4288"/>
                    <a:pt x="2077" y="4288"/>
                  </a:cubicBezTo>
                  <a:cubicBezTo>
                    <a:pt x="2077" y="4126"/>
                    <a:pt x="1869" y="3964"/>
                    <a:pt x="1869" y="3883"/>
                  </a:cubicBezTo>
                  <a:cubicBezTo>
                    <a:pt x="1869" y="3802"/>
                    <a:pt x="1869" y="3640"/>
                    <a:pt x="1973" y="3640"/>
                  </a:cubicBezTo>
                  <a:cubicBezTo>
                    <a:pt x="1973" y="3640"/>
                    <a:pt x="1973" y="3640"/>
                    <a:pt x="1973" y="3640"/>
                  </a:cubicBezTo>
                  <a:cubicBezTo>
                    <a:pt x="1973" y="3560"/>
                    <a:pt x="2181" y="3560"/>
                    <a:pt x="2285" y="3398"/>
                  </a:cubicBezTo>
                  <a:cubicBezTo>
                    <a:pt x="2285" y="3398"/>
                    <a:pt x="2181" y="3236"/>
                    <a:pt x="2285" y="3155"/>
                  </a:cubicBezTo>
                  <a:cubicBezTo>
                    <a:pt x="2388" y="2993"/>
                    <a:pt x="2908" y="2912"/>
                    <a:pt x="3012" y="2831"/>
                  </a:cubicBezTo>
                  <a:cubicBezTo>
                    <a:pt x="3115" y="2831"/>
                    <a:pt x="3219" y="2751"/>
                    <a:pt x="3219" y="2751"/>
                  </a:cubicBezTo>
                  <a:cubicBezTo>
                    <a:pt x="3323" y="2670"/>
                    <a:pt x="3427" y="2589"/>
                    <a:pt x="3531" y="2589"/>
                  </a:cubicBezTo>
                  <a:cubicBezTo>
                    <a:pt x="3635" y="2589"/>
                    <a:pt x="3738" y="2670"/>
                    <a:pt x="3842" y="2751"/>
                  </a:cubicBezTo>
                  <a:cubicBezTo>
                    <a:pt x="4050" y="2751"/>
                    <a:pt x="4362" y="2751"/>
                    <a:pt x="4569" y="2670"/>
                  </a:cubicBezTo>
                  <a:cubicBezTo>
                    <a:pt x="4673" y="2589"/>
                    <a:pt x="4777" y="2427"/>
                    <a:pt x="4777" y="2427"/>
                  </a:cubicBezTo>
                  <a:cubicBezTo>
                    <a:pt x="4881" y="2427"/>
                    <a:pt x="4985" y="2427"/>
                    <a:pt x="4985" y="2427"/>
                  </a:cubicBezTo>
                  <a:cubicBezTo>
                    <a:pt x="4985" y="2346"/>
                    <a:pt x="4881" y="2103"/>
                    <a:pt x="4881" y="2022"/>
                  </a:cubicBezTo>
                  <a:cubicBezTo>
                    <a:pt x="4777" y="2022"/>
                    <a:pt x="4673" y="1942"/>
                    <a:pt x="4673" y="1861"/>
                  </a:cubicBezTo>
                  <a:cubicBezTo>
                    <a:pt x="4673" y="1861"/>
                    <a:pt x="4777" y="1780"/>
                    <a:pt x="4777" y="1699"/>
                  </a:cubicBezTo>
                  <a:cubicBezTo>
                    <a:pt x="4777" y="1699"/>
                    <a:pt x="4673" y="1699"/>
                    <a:pt x="4673" y="1618"/>
                  </a:cubicBezTo>
                  <a:cubicBezTo>
                    <a:pt x="4673" y="1618"/>
                    <a:pt x="4777" y="1456"/>
                    <a:pt x="4777" y="1456"/>
                  </a:cubicBezTo>
                  <a:cubicBezTo>
                    <a:pt x="4881" y="1375"/>
                    <a:pt x="5088" y="1375"/>
                    <a:pt x="5088" y="1294"/>
                  </a:cubicBezTo>
                  <a:cubicBezTo>
                    <a:pt x="5192" y="1294"/>
                    <a:pt x="5088" y="1133"/>
                    <a:pt x="5088" y="1052"/>
                  </a:cubicBezTo>
                  <a:cubicBezTo>
                    <a:pt x="5192" y="971"/>
                    <a:pt x="5400" y="1133"/>
                    <a:pt x="5400" y="1052"/>
                  </a:cubicBezTo>
                  <a:cubicBezTo>
                    <a:pt x="5504" y="1052"/>
                    <a:pt x="5608" y="890"/>
                    <a:pt x="5712" y="890"/>
                  </a:cubicBezTo>
                  <a:cubicBezTo>
                    <a:pt x="5815" y="890"/>
                    <a:pt x="6023" y="890"/>
                    <a:pt x="6127" y="890"/>
                  </a:cubicBezTo>
                  <a:cubicBezTo>
                    <a:pt x="6231" y="890"/>
                    <a:pt x="6335" y="971"/>
                    <a:pt x="6438" y="890"/>
                  </a:cubicBezTo>
                  <a:cubicBezTo>
                    <a:pt x="6438" y="890"/>
                    <a:pt x="6335" y="728"/>
                    <a:pt x="6335" y="728"/>
                  </a:cubicBezTo>
                  <a:cubicBezTo>
                    <a:pt x="6438" y="647"/>
                    <a:pt x="6750" y="728"/>
                    <a:pt x="6854" y="728"/>
                  </a:cubicBezTo>
                  <a:cubicBezTo>
                    <a:pt x="6958" y="728"/>
                    <a:pt x="7062" y="647"/>
                    <a:pt x="7165" y="566"/>
                  </a:cubicBezTo>
                  <a:cubicBezTo>
                    <a:pt x="7165" y="485"/>
                    <a:pt x="7165" y="404"/>
                    <a:pt x="7269" y="324"/>
                  </a:cubicBezTo>
                  <a:cubicBezTo>
                    <a:pt x="7373" y="243"/>
                    <a:pt x="7581" y="243"/>
                    <a:pt x="7685" y="162"/>
                  </a:cubicBezTo>
                  <a:cubicBezTo>
                    <a:pt x="7788" y="162"/>
                    <a:pt x="7892" y="0"/>
                    <a:pt x="7996" y="0"/>
                  </a:cubicBezTo>
                  <a:cubicBezTo>
                    <a:pt x="8100" y="0"/>
                    <a:pt x="8308" y="81"/>
                    <a:pt x="8412" y="81"/>
                  </a:cubicBezTo>
                  <a:cubicBezTo>
                    <a:pt x="8412" y="81"/>
                    <a:pt x="8515" y="81"/>
                    <a:pt x="8515" y="162"/>
                  </a:cubicBezTo>
                  <a:cubicBezTo>
                    <a:pt x="8619" y="162"/>
                    <a:pt x="8619" y="243"/>
                    <a:pt x="8619" y="324"/>
                  </a:cubicBezTo>
                  <a:cubicBezTo>
                    <a:pt x="8619" y="404"/>
                    <a:pt x="8619" y="566"/>
                    <a:pt x="8723" y="647"/>
                  </a:cubicBezTo>
                  <a:cubicBezTo>
                    <a:pt x="8827" y="647"/>
                    <a:pt x="9035" y="647"/>
                    <a:pt x="9138" y="647"/>
                  </a:cubicBezTo>
                  <a:cubicBezTo>
                    <a:pt x="9242" y="647"/>
                    <a:pt x="9346" y="647"/>
                    <a:pt x="9450" y="647"/>
                  </a:cubicBezTo>
                  <a:cubicBezTo>
                    <a:pt x="9450" y="647"/>
                    <a:pt x="9658" y="728"/>
                    <a:pt x="9762" y="809"/>
                  </a:cubicBezTo>
                  <a:cubicBezTo>
                    <a:pt x="9865" y="809"/>
                    <a:pt x="9865" y="1133"/>
                    <a:pt x="9969" y="1213"/>
                  </a:cubicBezTo>
                  <a:cubicBezTo>
                    <a:pt x="10073" y="1213"/>
                    <a:pt x="10385" y="1213"/>
                    <a:pt x="10488" y="1213"/>
                  </a:cubicBezTo>
                  <a:cubicBezTo>
                    <a:pt x="10488" y="1133"/>
                    <a:pt x="10592" y="971"/>
                    <a:pt x="10592" y="890"/>
                  </a:cubicBezTo>
                  <a:cubicBezTo>
                    <a:pt x="10696" y="890"/>
                    <a:pt x="10904" y="890"/>
                    <a:pt x="11008" y="890"/>
                  </a:cubicBezTo>
                  <a:cubicBezTo>
                    <a:pt x="11112" y="971"/>
                    <a:pt x="11215" y="1213"/>
                    <a:pt x="11319" y="1213"/>
                  </a:cubicBezTo>
                  <a:cubicBezTo>
                    <a:pt x="11423" y="1213"/>
                    <a:pt x="11527" y="971"/>
                    <a:pt x="11631" y="971"/>
                  </a:cubicBezTo>
                  <a:cubicBezTo>
                    <a:pt x="11735" y="890"/>
                    <a:pt x="11942" y="890"/>
                    <a:pt x="12046" y="890"/>
                  </a:cubicBezTo>
                  <a:cubicBezTo>
                    <a:pt x="12150" y="890"/>
                    <a:pt x="12254" y="1052"/>
                    <a:pt x="12358" y="1133"/>
                  </a:cubicBezTo>
                  <a:cubicBezTo>
                    <a:pt x="12358" y="1213"/>
                    <a:pt x="12358" y="1456"/>
                    <a:pt x="12462" y="1456"/>
                  </a:cubicBezTo>
                  <a:cubicBezTo>
                    <a:pt x="12462" y="1537"/>
                    <a:pt x="12669" y="1537"/>
                    <a:pt x="12773" y="1537"/>
                  </a:cubicBezTo>
                  <a:cubicBezTo>
                    <a:pt x="12877" y="1456"/>
                    <a:pt x="12773" y="1294"/>
                    <a:pt x="12773" y="1294"/>
                  </a:cubicBezTo>
                  <a:cubicBezTo>
                    <a:pt x="12877" y="1213"/>
                    <a:pt x="13085" y="1294"/>
                    <a:pt x="13085" y="1294"/>
                  </a:cubicBezTo>
                  <a:cubicBezTo>
                    <a:pt x="13188" y="1294"/>
                    <a:pt x="13292" y="1213"/>
                    <a:pt x="13396" y="1133"/>
                  </a:cubicBezTo>
                  <a:cubicBezTo>
                    <a:pt x="13396" y="1052"/>
                    <a:pt x="13292" y="890"/>
                    <a:pt x="13396" y="728"/>
                  </a:cubicBezTo>
                  <a:cubicBezTo>
                    <a:pt x="13396" y="728"/>
                    <a:pt x="13396" y="566"/>
                    <a:pt x="13500" y="566"/>
                  </a:cubicBezTo>
                  <a:cubicBezTo>
                    <a:pt x="13500" y="566"/>
                    <a:pt x="13708" y="566"/>
                    <a:pt x="13708" y="566"/>
                  </a:cubicBezTo>
                  <a:cubicBezTo>
                    <a:pt x="13812" y="566"/>
                    <a:pt x="14019" y="809"/>
                    <a:pt x="14019" y="809"/>
                  </a:cubicBezTo>
                  <a:cubicBezTo>
                    <a:pt x="14123" y="971"/>
                    <a:pt x="14123" y="1213"/>
                    <a:pt x="14227" y="1294"/>
                  </a:cubicBezTo>
                  <a:cubicBezTo>
                    <a:pt x="14331" y="1294"/>
                    <a:pt x="14435" y="1294"/>
                    <a:pt x="14538" y="1375"/>
                  </a:cubicBezTo>
                  <a:cubicBezTo>
                    <a:pt x="14746" y="1456"/>
                    <a:pt x="14850" y="1618"/>
                    <a:pt x="14850" y="1780"/>
                  </a:cubicBezTo>
                  <a:cubicBezTo>
                    <a:pt x="14954" y="1861"/>
                    <a:pt x="14746" y="2103"/>
                    <a:pt x="14850" y="2184"/>
                  </a:cubicBezTo>
                  <a:cubicBezTo>
                    <a:pt x="14850" y="2346"/>
                    <a:pt x="14954" y="2346"/>
                    <a:pt x="15058" y="2346"/>
                  </a:cubicBezTo>
                  <a:cubicBezTo>
                    <a:pt x="15162" y="2427"/>
                    <a:pt x="15162" y="2589"/>
                    <a:pt x="15265" y="2670"/>
                  </a:cubicBezTo>
                  <a:cubicBezTo>
                    <a:pt x="15369" y="2831"/>
                    <a:pt x="15992" y="2993"/>
                    <a:pt x="15992" y="3074"/>
                  </a:cubicBezTo>
                  <a:cubicBezTo>
                    <a:pt x="15992" y="3074"/>
                    <a:pt x="16408" y="2993"/>
                    <a:pt x="16512" y="3074"/>
                  </a:cubicBezTo>
                  <a:cubicBezTo>
                    <a:pt x="16615" y="3074"/>
                    <a:pt x="16823" y="3155"/>
                    <a:pt x="16927" y="3317"/>
                  </a:cubicBezTo>
                  <a:cubicBezTo>
                    <a:pt x="17031" y="3398"/>
                    <a:pt x="17031" y="3721"/>
                    <a:pt x="17031" y="3802"/>
                  </a:cubicBezTo>
                  <a:cubicBezTo>
                    <a:pt x="17031" y="3964"/>
                    <a:pt x="17031" y="4288"/>
                    <a:pt x="17031" y="4288"/>
                  </a:cubicBezTo>
                  <a:cubicBezTo>
                    <a:pt x="17031" y="4288"/>
                    <a:pt x="17135" y="4692"/>
                    <a:pt x="17135" y="4773"/>
                  </a:cubicBezTo>
                  <a:cubicBezTo>
                    <a:pt x="17135" y="4773"/>
                    <a:pt x="17031" y="4935"/>
                    <a:pt x="16927" y="4935"/>
                  </a:cubicBezTo>
                  <a:cubicBezTo>
                    <a:pt x="16823" y="4935"/>
                    <a:pt x="16512" y="4935"/>
                    <a:pt x="16304" y="5016"/>
                  </a:cubicBezTo>
                  <a:cubicBezTo>
                    <a:pt x="16200" y="5016"/>
                    <a:pt x="16096" y="5178"/>
                    <a:pt x="15888" y="5258"/>
                  </a:cubicBezTo>
                  <a:cubicBezTo>
                    <a:pt x="15888" y="5258"/>
                    <a:pt x="15785" y="5339"/>
                    <a:pt x="15785" y="5339"/>
                  </a:cubicBezTo>
                  <a:cubicBezTo>
                    <a:pt x="15681" y="5339"/>
                    <a:pt x="15473" y="5339"/>
                    <a:pt x="15369" y="5420"/>
                  </a:cubicBezTo>
                  <a:cubicBezTo>
                    <a:pt x="15265" y="5501"/>
                    <a:pt x="15265" y="5906"/>
                    <a:pt x="15265" y="5906"/>
                  </a:cubicBezTo>
                  <a:cubicBezTo>
                    <a:pt x="15265" y="5987"/>
                    <a:pt x="15369" y="6310"/>
                    <a:pt x="15369" y="6310"/>
                  </a:cubicBezTo>
                  <a:cubicBezTo>
                    <a:pt x="15369" y="6310"/>
                    <a:pt x="15369" y="6796"/>
                    <a:pt x="15369" y="6796"/>
                  </a:cubicBezTo>
                  <a:cubicBezTo>
                    <a:pt x="15369" y="6876"/>
                    <a:pt x="15265" y="7119"/>
                    <a:pt x="15369" y="7281"/>
                  </a:cubicBezTo>
                  <a:cubicBezTo>
                    <a:pt x="15369" y="7443"/>
                    <a:pt x="15473" y="7604"/>
                    <a:pt x="15473" y="7685"/>
                  </a:cubicBezTo>
                  <a:cubicBezTo>
                    <a:pt x="15577" y="7766"/>
                    <a:pt x="15473" y="7847"/>
                    <a:pt x="15473" y="7928"/>
                  </a:cubicBezTo>
                  <a:cubicBezTo>
                    <a:pt x="15473" y="8009"/>
                    <a:pt x="15369" y="8090"/>
                    <a:pt x="15265" y="8171"/>
                  </a:cubicBezTo>
                  <a:cubicBezTo>
                    <a:pt x="15162" y="8171"/>
                    <a:pt x="14954" y="8171"/>
                    <a:pt x="14850" y="8171"/>
                  </a:cubicBezTo>
                  <a:cubicBezTo>
                    <a:pt x="14746" y="8171"/>
                    <a:pt x="14435" y="8333"/>
                    <a:pt x="14331" y="8413"/>
                  </a:cubicBezTo>
                  <a:cubicBezTo>
                    <a:pt x="14331" y="8494"/>
                    <a:pt x="14435" y="8575"/>
                    <a:pt x="14435" y="8656"/>
                  </a:cubicBezTo>
                  <a:cubicBezTo>
                    <a:pt x="14538" y="8818"/>
                    <a:pt x="14850" y="8980"/>
                    <a:pt x="14850" y="9142"/>
                  </a:cubicBezTo>
                  <a:cubicBezTo>
                    <a:pt x="14850" y="9222"/>
                    <a:pt x="14746" y="9303"/>
                    <a:pt x="14642" y="9384"/>
                  </a:cubicBezTo>
                  <a:cubicBezTo>
                    <a:pt x="14642" y="9465"/>
                    <a:pt x="14746" y="9627"/>
                    <a:pt x="14746" y="9708"/>
                  </a:cubicBezTo>
                  <a:cubicBezTo>
                    <a:pt x="14746" y="9708"/>
                    <a:pt x="14435" y="9870"/>
                    <a:pt x="14435" y="9951"/>
                  </a:cubicBezTo>
                  <a:cubicBezTo>
                    <a:pt x="14435" y="10031"/>
                    <a:pt x="14538" y="10274"/>
                    <a:pt x="14746" y="10355"/>
                  </a:cubicBezTo>
                  <a:cubicBezTo>
                    <a:pt x="14746" y="10436"/>
                    <a:pt x="14954" y="10517"/>
                    <a:pt x="15058" y="10517"/>
                  </a:cubicBezTo>
                  <a:cubicBezTo>
                    <a:pt x="15058" y="10598"/>
                    <a:pt x="15162" y="10760"/>
                    <a:pt x="15265" y="10921"/>
                  </a:cubicBezTo>
                  <a:cubicBezTo>
                    <a:pt x="15369" y="11002"/>
                    <a:pt x="15577" y="11326"/>
                    <a:pt x="15681" y="11488"/>
                  </a:cubicBezTo>
                  <a:cubicBezTo>
                    <a:pt x="15681" y="11569"/>
                    <a:pt x="15785" y="11730"/>
                    <a:pt x="15888" y="11730"/>
                  </a:cubicBezTo>
                  <a:cubicBezTo>
                    <a:pt x="15992" y="11811"/>
                    <a:pt x="16304" y="11892"/>
                    <a:pt x="16408" y="11973"/>
                  </a:cubicBezTo>
                  <a:cubicBezTo>
                    <a:pt x="16512" y="12054"/>
                    <a:pt x="16615" y="12216"/>
                    <a:pt x="16615" y="12297"/>
                  </a:cubicBezTo>
                  <a:cubicBezTo>
                    <a:pt x="16615" y="12378"/>
                    <a:pt x="16512" y="12539"/>
                    <a:pt x="16512" y="12620"/>
                  </a:cubicBezTo>
                  <a:cubicBezTo>
                    <a:pt x="16615" y="12701"/>
                    <a:pt x="16823" y="12701"/>
                    <a:pt x="16823" y="12782"/>
                  </a:cubicBezTo>
                  <a:cubicBezTo>
                    <a:pt x="16927" y="12863"/>
                    <a:pt x="17031" y="13106"/>
                    <a:pt x="17031" y="13106"/>
                  </a:cubicBezTo>
                  <a:cubicBezTo>
                    <a:pt x="17031" y="13187"/>
                    <a:pt x="16927" y="13348"/>
                    <a:pt x="16823" y="13429"/>
                  </a:cubicBezTo>
                  <a:cubicBezTo>
                    <a:pt x="16823" y="13429"/>
                    <a:pt x="16719" y="13510"/>
                    <a:pt x="16615" y="13510"/>
                  </a:cubicBezTo>
                  <a:cubicBezTo>
                    <a:pt x="16512" y="13672"/>
                    <a:pt x="16304" y="13915"/>
                    <a:pt x="16304" y="13996"/>
                  </a:cubicBezTo>
                  <a:cubicBezTo>
                    <a:pt x="16304" y="14076"/>
                    <a:pt x="16200" y="14238"/>
                    <a:pt x="16304" y="14238"/>
                  </a:cubicBezTo>
                  <a:cubicBezTo>
                    <a:pt x="16512" y="14400"/>
                    <a:pt x="16823" y="14238"/>
                    <a:pt x="17031" y="14238"/>
                  </a:cubicBezTo>
                  <a:cubicBezTo>
                    <a:pt x="17135" y="14238"/>
                    <a:pt x="17238" y="14319"/>
                    <a:pt x="17342" y="14319"/>
                  </a:cubicBezTo>
                  <a:cubicBezTo>
                    <a:pt x="17446" y="14400"/>
                    <a:pt x="17654" y="14400"/>
                    <a:pt x="17758" y="14319"/>
                  </a:cubicBezTo>
                  <a:cubicBezTo>
                    <a:pt x="17758" y="14319"/>
                    <a:pt x="17758" y="14238"/>
                    <a:pt x="17758" y="14238"/>
                  </a:cubicBezTo>
                  <a:cubicBezTo>
                    <a:pt x="17862" y="14238"/>
                    <a:pt x="18173" y="14238"/>
                    <a:pt x="18277" y="14238"/>
                  </a:cubicBezTo>
                  <a:cubicBezTo>
                    <a:pt x="18381" y="14238"/>
                    <a:pt x="18588" y="14157"/>
                    <a:pt x="18692" y="14076"/>
                  </a:cubicBezTo>
                  <a:cubicBezTo>
                    <a:pt x="18796" y="13996"/>
                    <a:pt x="18900" y="13915"/>
                    <a:pt x="18900" y="13915"/>
                  </a:cubicBezTo>
                  <a:cubicBezTo>
                    <a:pt x="19004" y="13915"/>
                    <a:pt x="19212" y="13915"/>
                    <a:pt x="19315" y="13915"/>
                  </a:cubicBezTo>
                  <a:cubicBezTo>
                    <a:pt x="19419" y="13915"/>
                    <a:pt x="19523" y="14076"/>
                    <a:pt x="19523" y="14076"/>
                  </a:cubicBezTo>
                  <a:cubicBezTo>
                    <a:pt x="19627" y="14076"/>
                    <a:pt x="19835" y="14076"/>
                    <a:pt x="19938" y="13996"/>
                  </a:cubicBezTo>
                  <a:cubicBezTo>
                    <a:pt x="20042" y="13996"/>
                    <a:pt x="19938" y="13834"/>
                    <a:pt x="20042" y="13834"/>
                  </a:cubicBezTo>
                  <a:cubicBezTo>
                    <a:pt x="20042" y="13753"/>
                    <a:pt x="20146" y="13753"/>
                    <a:pt x="20250" y="13753"/>
                  </a:cubicBezTo>
                  <a:cubicBezTo>
                    <a:pt x="20354" y="13753"/>
                    <a:pt x="20458" y="13996"/>
                    <a:pt x="20562" y="14157"/>
                  </a:cubicBezTo>
                  <a:cubicBezTo>
                    <a:pt x="20562" y="14238"/>
                    <a:pt x="20562" y="14400"/>
                    <a:pt x="20562" y="14481"/>
                  </a:cubicBezTo>
                  <a:cubicBezTo>
                    <a:pt x="20562" y="14643"/>
                    <a:pt x="20458" y="14804"/>
                    <a:pt x="20458" y="14966"/>
                  </a:cubicBezTo>
                  <a:cubicBezTo>
                    <a:pt x="20458" y="14966"/>
                    <a:pt x="20562" y="15047"/>
                    <a:pt x="20562" y="15047"/>
                  </a:cubicBezTo>
                  <a:cubicBezTo>
                    <a:pt x="20665" y="15128"/>
                    <a:pt x="20977" y="14966"/>
                    <a:pt x="21185" y="15047"/>
                  </a:cubicBezTo>
                  <a:cubicBezTo>
                    <a:pt x="21288" y="15047"/>
                    <a:pt x="21392" y="15209"/>
                    <a:pt x="21496" y="15290"/>
                  </a:cubicBezTo>
                  <a:cubicBezTo>
                    <a:pt x="21600" y="15371"/>
                    <a:pt x="21600" y="15613"/>
                    <a:pt x="21600" y="15694"/>
                  </a:cubicBezTo>
                  <a:cubicBezTo>
                    <a:pt x="21600" y="15775"/>
                    <a:pt x="21600" y="15937"/>
                    <a:pt x="21600" y="16018"/>
                  </a:cubicBezTo>
                  <a:cubicBezTo>
                    <a:pt x="21496" y="16099"/>
                    <a:pt x="21288" y="16099"/>
                    <a:pt x="21288" y="16180"/>
                  </a:cubicBezTo>
                  <a:cubicBezTo>
                    <a:pt x="21185" y="16261"/>
                    <a:pt x="21185" y="16342"/>
                    <a:pt x="21185" y="16422"/>
                  </a:cubicBezTo>
                  <a:cubicBezTo>
                    <a:pt x="21185" y="16422"/>
                    <a:pt x="21081" y="16503"/>
                    <a:pt x="21081" y="16584"/>
                  </a:cubicBezTo>
                  <a:cubicBezTo>
                    <a:pt x="20977" y="16584"/>
                    <a:pt x="20873" y="16584"/>
                    <a:pt x="20769" y="16584"/>
                  </a:cubicBezTo>
                  <a:cubicBezTo>
                    <a:pt x="20769" y="16584"/>
                    <a:pt x="20562" y="16665"/>
                    <a:pt x="20562" y="16746"/>
                  </a:cubicBezTo>
                  <a:cubicBezTo>
                    <a:pt x="20458" y="16827"/>
                    <a:pt x="20458" y="17070"/>
                    <a:pt x="20458" y="17151"/>
                  </a:cubicBezTo>
                  <a:cubicBezTo>
                    <a:pt x="20458" y="17151"/>
                    <a:pt x="20665" y="17312"/>
                    <a:pt x="20665" y="17393"/>
                  </a:cubicBezTo>
                  <a:cubicBezTo>
                    <a:pt x="20665" y="17393"/>
                    <a:pt x="20458" y="17474"/>
                    <a:pt x="20354" y="17474"/>
                  </a:cubicBezTo>
                  <a:cubicBezTo>
                    <a:pt x="20250" y="17474"/>
                    <a:pt x="20146" y="17474"/>
                    <a:pt x="20146" y="17474"/>
                  </a:cubicBezTo>
                  <a:cubicBezTo>
                    <a:pt x="20042" y="17555"/>
                    <a:pt x="19938" y="17717"/>
                    <a:pt x="19938" y="17717"/>
                  </a:cubicBezTo>
                  <a:cubicBezTo>
                    <a:pt x="19938" y="17879"/>
                    <a:pt x="20042" y="18040"/>
                    <a:pt x="19938" y="18121"/>
                  </a:cubicBezTo>
                  <a:cubicBezTo>
                    <a:pt x="19938" y="18121"/>
                    <a:pt x="19731" y="18121"/>
                    <a:pt x="19627" y="18121"/>
                  </a:cubicBezTo>
                  <a:cubicBezTo>
                    <a:pt x="19523" y="18121"/>
                    <a:pt x="19212" y="18283"/>
                    <a:pt x="19108" y="18364"/>
                  </a:cubicBezTo>
                  <a:cubicBezTo>
                    <a:pt x="19004" y="18364"/>
                    <a:pt x="19108" y="18526"/>
                    <a:pt x="19108" y="18607"/>
                  </a:cubicBezTo>
                  <a:cubicBezTo>
                    <a:pt x="19004" y="18688"/>
                    <a:pt x="18796" y="18607"/>
                    <a:pt x="18692" y="18688"/>
                  </a:cubicBezTo>
                  <a:cubicBezTo>
                    <a:pt x="18692" y="18688"/>
                    <a:pt x="18692" y="18930"/>
                    <a:pt x="18588" y="18930"/>
                  </a:cubicBezTo>
                  <a:cubicBezTo>
                    <a:pt x="18588" y="19011"/>
                    <a:pt x="18277" y="19092"/>
                    <a:pt x="18173" y="19092"/>
                  </a:cubicBezTo>
                  <a:cubicBezTo>
                    <a:pt x="17965" y="19092"/>
                    <a:pt x="17758" y="19092"/>
                    <a:pt x="17654" y="19092"/>
                  </a:cubicBezTo>
                  <a:cubicBezTo>
                    <a:pt x="17550" y="19092"/>
                    <a:pt x="17446" y="19092"/>
                    <a:pt x="17446" y="19173"/>
                  </a:cubicBezTo>
                  <a:cubicBezTo>
                    <a:pt x="17446" y="19254"/>
                    <a:pt x="17446" y="19416"/>
                    <a:pt x="17446" y="19497"/>
                  </a:cubicBezTo>
                  <a:cubicBezTo>
                    <a:pt x="17342" y="19578"/>
                    <a:pt x="17135" y="19497"/>
                    <a:pt x="17031" y="19497"/>
                  </a:cubicBezTo>
                  <a:cubicBezTo>
                    <a:pt x="17031" y="19578"/>
                    <a:pt x="16927" y="19658"/>
                    <a:pt x="16927" y="19739"/>
                  </a:cubicBezTo>
                  <a:cubicBezTo>
                    <a:pt x="16823" y="19820"/>
                    <a:pt x="16823" y="19901"/>
                    <a:pt x="16823" y="19982"/>
                  </a:cubicBezTo>
                  <a:cubicBezTo>
                    <a:pt x="16719" y="20063"/>
                    <a:pt x="16408" y="20063"/>
                    <a:pt x="16304" y="20144"/>
                  </a:cubicBezTo>
                  <a:cubicBezTo>
                    <a:pt x="16304" y="20144"/>
                    <a:pt x="16304" y="20225"/>
                    <a:pt x="16304" y="20306"/>
                  </a:cubicBezTo>
                  <a:cubicBezTo>
                    <a:pt x="16096" y="20306"/>
                    <a:pt x="15888" y="20306"/>
                    <a:pt x="15888" y="20225"/>
                  </a:cubicBezTo>
                  <a:cubicBezTo>
                    <a:pt x="15681" y="20225"/>
                    <a:pt x="15473" y="20063"/>
                    <a:pt x="15473" y="19982"/>
                  </a:cubicBezTo>
                  <a:cubicBezTo>
                    <a:pt x="15369" y="19901"/>
                    <a:pt x="15369" y="19658"/>
                    <a:pt x="15265" y="19578"/>
                  </a:cubicBezTo>
                  <a:cubicBezTo>
                    <a:pt x="15162" y="19497"/>
                    <a:pt x="14954" y="19578"/>
                    <a:pt x="14850" y="19578"/>
                  </a:cubicBezTo>
                  <a:cubicBezTo>
                    <a:pt x="14850" y="19578"/>
                    <a:pt x="14642" y="19578"/>
                    <a:pt x="14538" y="19578"/>
                  </a:cubicBezTo>
                  <a:cubicBezTo>
                    <a:pt x="14435" y="19578"/>
                    <a:pt x="14331" y="19497"/>
                    <a:pt x="14227" y="19497"/>
                  </a:cubicBezTo>
                  <a:cubicBezTo>
                    <a:pt x="14227" y="19335"/>
                    <a:pt x="14435" y="19173"/>
                    <a:pt x="14435" y="19011"/>
                  </a:cubicBezTo>
                  <a:cubicBezTo>
                    <a:pt x="14331" y="18930"/>
                    <a:pt x="14019" y="18930"/>
                    <a:pt x="13812" y="18930"/>
                  </a:cubicBezTo>
                  <a:cubicBezTo>
                    <a:pt x="13812" y="18930"/>
                    <a:pt x="13500" y="18930"/>
                    <a:pt x="13500" y="19011"/>
                  </a:cubicBezTo>
                  <a:cubicBezTo>
                    <a:pt x="13500" y="19092"/>
                    <a:pt x="13604" y="19173"/>
                    <a:pt x="13604" y="19254"/>
                  </a:cubicBezTo>
                  <a:cubicBezTo>
                    <a:pt x="13708" y="19335"/>
                    <a:pt x="13708" y="19497"/>
                    <a:pt x="13604" y="19497"/>
                  </a:cubicBezTo>
                  <a:cubicBezTo>
                    <a:pt x="13604" y="19578"/>
                    <a:pt x="13292" y="19658"/>
                    <a:pt x="13085" y="19658"/>
                  </a:cubicBezTo>
                  <a:cubicBezTo>
                    <a:pt x="12877" y="19658"/>
                    <a:pt x="12565" y="19739"/>
                    <a:pt x="12462" y="19658"/>
                  </a:cubicBezTo>
                  <a:cubicBezTo>
                    <a:pt x="12358" y="19578"/>
                    <a:pt x="12462" y="19335"/>
                    <a:pt x="12358" y="19254"/>
                  </a:cubicBezTo>
                  <a:cubicBezTo>
                    <a:pt x="12358" y="19173"/>
                    <a:pt x="12150" y="19011"/>
                    <a:pt x="12046" y="18930"/>
                  </a:cubicBezTo>
                  <a:cubicBezTo>
                    <a:pt x="12046" y="18849"/>
                    <a:pt x="12046" y="18769"/>
                    <a:pt x="12046" y="18688"/>
                  </a:cubicBezTo>
                  <a:cubicBezTo>
                    <a:pt x="12046" y="18607"/>
                    <a:pt x="12150" y="18445"/>
                    <a:pt x="12046" y="18364"/>
                  </a:cubicBezTo>
                  <a:cubicBezTo>
                    <a:pt x="12046" y="18364"/>
                    <a:pt x="11838" y="18283"/>
                    <a:pt x="11838" y="18283"/>
                  </a:cubicBezTo>
                  <a:cubicBezTo>
                    <a:pt x="11631" y="18283"/>
                    <a:pt x="11215" y="18202"/>
                    <a:pt x="11112" y="18283"/>
                  </a:cubicBezTo>
                  <a:cubicBezTo>
                    <a:pt x="11008" y="18364"/>
                    <a:pt x="11112" y="18526"/>
                    <a:pt x="11008" y="18607"/>
                  </a:cubicBezTo>
                  <a:cubicBezTo>
                    <a:pt x="11008" y="18607"/>
                    <a:pt x="10800" y="18607"/>
                    <a:pt x="10696" y="18607"/>
                  </a:cubicBezTo>
                  <a:cubicBezTo>
                    <a:pt x="10592" y="18607"/>
                    <a:pt x="10488" y="18688"/>
                    <a:pt x="10488" y="18769"/>
                  </a:cubicBezTo>
                  <a:cubicBezTo>
                    <a:pt x="10385" y="18769"/>
                    <a:pt x="10488" y="18849"/>
                    <a:pt x="10488" y="18930"/>
                  </a:cubicBezTo>
                  <a:cubicBezTo>
                    <a:pt x="10385" y="18930"/>
                    <a:pt x="10385" y="19011"/>
                    <a:pt x="10281" y="19092"/>
                  </a:cubicBezTo>
                  <a:cubicBezTo>
                    <a:pt x="10177" y="19092"/>
                    <a:pt x="9865" y="19173"/>
                    <a:pt x="9762" y="19092"/>
                  </a:cubicBezTo>
                  <a:cubicBezTo>
                    <a:pt x="9658" y="19092"/>
                    <a:pt x="9658" y="18930"/>
                    <a:pt x="9658" y="18930"/>
                  </a:cubicBezTo>
                  <a:cubicBezTo>
                    <a:pt x="9658" y="18930"/>
                    <a:pt x="9450" y="18930"/>
                    <a:pt x="9450" y="18930"/>
                  </a:cubicBezTo>
                  <a:cubicBezTo>
                    <a:pt x="9346" y="18930"/>
                    <a:pt x="9242" y="18930"/>
                    <a:pt x="9242" y="19011"/>
                  </a:cubicBezTo>
                  <a:cubicBezTo>
                    <a:pt x="9242" y="19011"/>
                    <a:pt x="9346" y="19092"/>
                    <a:pt x="9346" y="19173"/>
                  </a:cubicBezTo>
                  <a:cubicBezTo>
                    <a:pt x="9346" y="19254"/>
                    <a:pt x="9346" y="19416"/>
                    <a:pt x="9242" y="19497"/>
                  </a:cubicBezTo>
                  <a:cubicBezTo>
                    <a:pt x="9242" y="19497"/>
                    <a:pt x="9138" y="19497"/>
                    <a:pt x="9138" y="19578"/>
                  </a:cubicBezTo>
                  <a:cubicBezTo>
                    <a:pt x="9035" y="19578"/>
                    <a:pt x="8931" y="19578"/>
                    <a:pt x="8931" y="19658"/>
                  </a:cubicBezTo>
                  <a:cubicBezTo>
                    <a:pt x="8827" y="19658"/>
                    <a:pt x="8931" y="19820"/>
                    <a:pt x="8931" y="19820"/>
                  </a:cubicBezTo>
                  <a:cubicBezTo>
                    <a:pt x="8931" y="19901"/>
                    <a:pt x="8723" y="19982"/>
                    <a:pt x="8723" y="20063"/>
                  </a:cubicBezTo>
                  <a:cubicBezTo>
                    <a:pt x="8723" y="20063"/>
                    <a:pt x="8619" y="20225"/>
                    <a:pt x="8619" y="20306"/>
                  </a:cubicBezTo>
                  <a:cubicBezTo>
                    <a:pt x="8619" y="20387"/>
                    <a:pt x="8515" y="20467"/>
                    <a:pt x="8515" y="20548"/>
                  </a:cubicBezTo>
                  <a:cubicBezTo>
                    <a:pt x="8515" y="20710"/>
                    <a:pt x="8515" y="20791"/>
                    <a:pt x="8515" y="20872"/>
                  </a:cubicBezTo>
                  <a:cubicBezTo>
                    <a:pt x="8515" y="20953"/>
                    <a:pt x="8412" y="20953"/>
                    <a:pt x="8412" y="21034"/>
                  </a:cubicBezTo>
                  <a:cubicBezTo>
                    <a:pt x="8308" y="21115"/>
                    <a:pt x="8308" y="21276"/>
                    <a:pt x="8308" y="21357"/>
                  </a:cubicBezTo>
                  <a:cubicBezTo>
                    <a:pt x="8204" y="21357"/>
                    <a:pt x="8204" y="21276"/>
                    <a:pt x="8100" y="21276"/>
                  </a:cubicBezTo>
                  <a:cubicBezTo>
                    <a:pt x="8100" y="21196"/>
                    <a:pt x="7996" y="21115"/>
                    <a:pt x="7892" y="21034"/>
                  </a:cubicBezTo>
                  <a:cubicBezTo>
                    <a:pt x="7892" y="20953"/>
                    <a:pt x="7685" y="20872"/>
                    <a:pt x="7685" y="20872"/>
                  </a:cubicBezTo>
                  <a:cubicBezTo>
                    <a:pt x="7685" y="20791"/>
                    <a:pt x="7685" y="20548"/>
                    <a:pt x="7685" y="20387"/>
                  </a:cubicBezTo>
                  <a:cubicBezTo>
                    <a:pt x="7685" y="20387"/>
                    <a:pt x="7788" y="20225"/>
                    <a:pt x="7685" y="20144"/>
                  </a:cubicBezTo>
                  <a:cubicBezTo>
                    <a:pt x="7685" y="20063"/>
                    <a:pt x="7581" y="19982"/>
                    <a:pt x="7581" y="19901"/>
                  </a:cubicBezTo>
                  <a:cubicBezTo>
                    <a:pt x="7477" y="19901"/>
                    <a:pt x="7269" y="19982"/>
                    <a:pt x="7165" y="19901"/>
                  </a:cubicBezTo>
                  <a:cubicBezTo>
                    <a:pt x="7165" y="19901"/>
                    <a:pt x="7165" y="19658"/>
                    <a:pt x="7165" y="19578"/>
                  </a:cubicBezTo>
                  <a:cubicBezTo>
                    <a:pt x="7165" y="19416"/>
                    <a:pt x="7062" y="19173"/>
                    <a:pt x="6958" y="19092"/>
                  </a:cubicBezTo>
                  <a:cubicBezTo>
                    <a:pt x="6854" y="18930"/>
                    <a:pt x="6438" y="18930"/>
                    <a:pt x="6335" y="18769"/>
                  </a:cubicBezTo>
                  <a:cubicBezTo>
                    <a:pt x="6335" y="18769"/>
                    <a:pt x="6438" y="18688"/>
                    <a:pt x="6335" y="18607"/>
                  </a:cubicBezTo>
                  <a:cubicBezTo>
                    <a:pt x="6231" y="18607"/>
                    <a:pt x="5919" y="18526"/>
                    <a:pt x="5815" y="18607"/>
                  </a:cubicBezTo>
                  <a:cubicBezTo>
                    <a:pt x="5608" y="18607"/>
                    <a:pt x="5400" y="18849"/>
                    <a:pt x="5296" y="18930"/>
                  </a:cubicBezTo>
                  <a:cubicBezTo>
                    <a:pt x="5088" y="19092"/>
                    <a:pt x="4881" y="19335"/>
                    <a:pt x="4777" y="19497"/>
                  </a:cubicBezTo>
                  <a:cubicBezTo>
                    <a:pt x="4673" y="19578"/>
                    <a:pt x="4673" y="19739"/>
                    <a:pt x="4569" y="19820"/>
                  </a:cubicBezTo>
                  <a:cubicBezTo>
                    <a:pt x="4569" y="19982"/>
                    <a:pt x="4569" y="20306"/>
                    <a:pt x="4362" y="20467"/>
                  </a:cubicBezTo>
                  <a:cubicBezTo>
                    <a:pt x="4362" y="20548"/>
                    <a:pt x="4154" y="20629"/>
                    <a:pt x="4050" y="20710"/>
                  </a:cubicBezTo>
                  <a:cubicBezTo>
                    <a:pt x="3946" y="20791"/>
                    <a:pt x="3842" y="21034"/>
                    <a:pt x="3738" y="21115"/>
                  </a:cubicBezTo>
                  <a:cubicBezTo>
                    <a:pt x="3635" y="21196"/>
                    <a:pt x="3323" y="21276"/>
                    <a:pt x="3219" y="21276"/>
                  </a:cubicBezTo>
                  <a:cubicBezTo>
                    <a:pt x="3115" y="21276"/>
                    <a:pt x="2908" y="21276"/>
                    <a:pt x="2804" y="21276"/>
                  </a:cubicBezTo>
                  <a:cubicBezTo>
                    <a:pt x="2700" y="21276"/>
                    <a:pt x="2492" y="21357"/>
                    <a:pt x="2388" y="21357"/>
                  </a:cubicBezTo>
                  <a:cubicBezTo>
                    <a:pt x="2285" y="21357"/>
                    <a:pt x="2181" y="21196"/>
                    <a:pt x="2077" y="21196"/>
                  </a:cubicBezTo>
                  <a:cubicBezTo>
                    <a:pt x="1973" y="21196"/>
                    <a:pt x="1765" y="21196"/>
                    <a:pt x="1662" y="21276"/>
                  </a:cubicBezTo>
                  <a:cubicBezTo>
                    <a:pt x="1558" y="21276"/>
                    <a:pt x="1558" y="21438"/>
                    <a:pt x="1454" y="21519"/>
                  </a:cubicBezTo>
                  <a:cubicBezTo>
                    <a:pt x="1350" y="21519"/>
                    <a:pt x="1246" y="21600"/>
                    <a:pt x="1142" y="21600"/>
                  </a:cubicBezTo>
                  <a:cubicBezTo>
                    <a:pt x="1038" y="21600"/>
                    <a:pt x="831" y="21519"/>
                    <a:pt x="831" y="21438"/>
                  </a:cubicBezTo>
                  <a:cubicBezTo>
                    <a:pt x="831" y="21357"/>
                    <a:pt x="831" y="21196"/>
                    <a:pt x="831" y="21196"/>
                  </a:cubicBezTo>
                  <a:cubicBezTo>
                    <a:pt x="831" y="21034"/>
                    <a:pt x="623" y="20791"/>
                    <a:pt x="623" y="20629"/>
                  </a:cubicBezTo>
                  <a:cubicBezTo>
                    <a:pt x="519" y="20548"/>
                    <a:pt x="519" y="20387"/>
                    <a:pt x="623" y="20306"/>
                  </a:cubicBezTo>
                  <a:cubicBezTo>
                    <a:pt x="623" y="20225"/>
                    <a:pt x="727" y="20144"/>
                    <a:pt x="831" y="20144"/>
                  </a:cubicBezTo>
                  <a:cubicBezTo>
                    <a:pt x="831" y="19982"/>
                    <a:pt x="831" y="19820"/>
                    <a:pt x="831" y="19658"/>
                  </a:cubicBezTo>
                  <a:cubicBezTo>
                    <a:pt x="727" y="19578"/>
                    <a:pt x="415" y="19497"/>
                    <a:pt x="312" y="19416"/>
                  </a:cubicBezTo>
                  <a:cubicBezTo>
                    <a:pt x="208" y="19335"/>
                    <a:pt x="104" y="19173"/>
                    <a:pt x="0" y="19092"/>
                  </a:cubicBezTo>
                  <a:cubicBezTo>
                    <a:pt x="0" y="19011"/>
                    <a:pt x="0" y="18930"/>
                    <a:pt x="0" y="18849"/>
                  </a:cubicBezTo>
                  <a:cubicBezTo>
                    <a:pt x="104" y="18849"/>
                    <a:pt x="208" y="18769"/>
                    <a:pt x="208" y="18769"/>
                  </a:cubicBezTo>
                  <a:cubicBezTo>
                    <a:pt x="208" y="18688"/>
                    <a:pt x="208" y="18445"/>
                    <a:pt x="208" y="18364"/>
                  </a:cubicBezTo>
                  <a:cubicBezTo>
                    <a:pt x="208" y="18283"/>
                    <a:pt x="208" y="18121"/>
                    <a:pt x="208" y="1812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A3145B4C-0C7A-4861-8791-769DE44270D6}"/>
                </a:ext>
              </a:extLst>
            </p:cNvPr>
            <p:cNvSpPr/>
            <p:nvPr/>
          </p:nvSpPr>
          <p:spPr>
            <a:xfrm>
              <a:off x="5075062" y="4752875"/>
              <a:ext cx="1981940" cy="1723324"/>
            </a:xfrm>
            <a:custGeom>
              <a:avLst/>
              <a:gdLst/>
              <a:ahLst/>
              <a:cxnLst>
                <a:cxn ang="0">
                  <a:pos x="wd2" y="hd2"/>
                </a:cxn>
                <a:cxn ang="5400000">
                  <a:pos x="wd2" y="hd2"/>
                </a:cxn>
                <a:cxn ang="10800000">
                  <a:pos x="wd2" y="hd2"/>
                </a:cxn>
                <a:cxn ang="16200000">
                  <a:pos x="wd2" y="hd2"/>
                </a:cxn>
              </a:cxnLst>
              <a:rect l="0" t="0" r="r" b="b"/>
              <a:pathLst>
                <a:path w="21561" h="21600" extrusionOk="0">
                  <a:moveTo>
                    <a:pt x="21529" y="9736"/>
                  </a:moveTo>
                  <a:cubicBezTo>
                    <a:pt x="21600" y="9818"/>
                    <a:pt x="21529" y="9900"/>
                    <a:pt x="21529" y="10064"/>
                  </a:cubicBezTo>
                  <a:cubicBezTo>
                    <a:pt x="21529" y="10145"/>
                    <a:pt x="21529" y="10227"/>
                    <a:pt x="21458" y="10309"/>
                  </a:cubicBezTo>
                  <a:cubicBezTo>
                    <a:pt x="21387" y="10309"/>
                    <a:pt x="21316" y="10309"/>
                    <a:pt x="21245" y="10391"/>
                  </a:cubicBezTo>
                  <a:cubicBezTo>
                    <a:pt x="21174" y="10473"/>
                    <a:pt x="21174" y="10718"/>
                    <a:pt x="21103" y="10800"/>
                  </a:cubicBezTo>
                  <a:cubicBezTo>
                    <a:pt x="21103" y="10882"/>
                    <a:pt x="21032" y="11045"/>
                    <a:pt x="21032" y="11045"/>
                  </a:cubicBezTo>
                  <a:cubicBezTo>
                    <a:pt x="20961" y="11127"/>
                    <a:pt x="20818" y="11127"/>
                    <a:pt x="20818" y="11291"/>
                  </a:cubicBezTo>
                  <a:cubicBezTo>
                    <a:pt x="20747" y="11291"/>
                    <a:pt x="20747" y="11455"/>
                    <a:pt x="20676" y="11536"/>
                  </a:cubicBezTo>
                  <a:cubicBezTo>
                    <a:pt x="20676" y="11618"/>
                    <a:pt x="20747" y="11782"/>
                    <a:pt x="20676" y="11782"/>
                  </a:cubicBezTo>
                  <a:cubicBezTo>
                    <a:pt x="20605" y="11864"/>
                    <a:pt x="20463" y="11782"/>
                    <a:pt x="20463" y="11782"/>
                  </a:cubicBezTo>
                  <a:cubicBezTo>
                    <a:pt x="20392" y="11864"/>
                    <a:pt x="20250" y="11945"/>
                    <a:pt x="20250" y="12027"/>
                  </a:cubicBezTo>
                  <a:cubicBezTo>
                    <a:pt x="20250" y="12027"/>
                    <a:pt x="20321" y="12109"/>
                    <a:pt x="20321" y="12191"/>
                  </a:cubicBezTo>
                  <a:cubicBezTo>
                    <a:pt x="20321" y="12273"/>
                    <a:pt x="20250" y="12436"/>
                    <a:pt x="20321" y="12518"/>
                  </a:cubicBezTo>
                  <a:cubicBezTo>
                    <a:pt x="20321" y="12600"/>
                    <a:pt x="20392" y="12600"/>
                    <a:pt x="20392" y="12682"/>
                  </a:cubicBezTo>
                  <a:cubicBezTo>
                    <a:pt x="20463" y="12682"/>
                    <a:pt x="20534" y="12845"/>
                    <a:pt x="20534" y="12927"/>
                  </a:cubicBezTo>
                  <a:cubicBezTo>
                    <a:pt x="20534" y="13009"/>
                    <a:pt x="20534" y="13091"/>
                    <a:pt x="20463" y="13173"/>
                  </a:cubicBezTo>
                  <a:cubicBezTo>
                    <a:pt x="20463" y="13173"/>
                    <a:pt x="20321" y="13173"/>
                    <a:pt x="20321" y="13173"/>
                  </a:cubicBezTo>
                  <a:cubicBezTo>
                    <a:pt x="20250" y="13255"/>
                    <a:pt x="20179" y="13336"/>
                    <a:pt x="20108" y="13418"/>
                  </a:cubicBezTo>
                  <a:cubicBezTo>
                    <a:pt x="20037" y="13500"/>
                    <a:pt x="19753" y="13500"/>
                    <a:pt x="19682" y="13582"/>
                  </a:cubicBezTo>
                  <a:cubicBezTo>
                    <a:pt x="19611" y="13664"/>
                    <a:pt x="19539" y="13827"/>
                    <a:pt x="19468" y="13827"/>
                  </a:cubicBezTo>
                  <a:cubicBezTo>
                    <a:pt x="19468" y="13909"/>
                    <a:pt x="19255" y="13909"/>
                    <a:pt x="19184" y="13991"/>
                  </a:cubicBezTo>
                  <a:cubicBezTo>
                    <a:pt x="19113" y="13991"/>
                    <a:pt x="19184" y="14155"/>
                    <a:pt x="19113" y="14155"/>
                  </a:cubicBezTo>
                  <a:cubicBezTo>
                    <a:pt x="19042" y="14236"/>
                    <a:pt x="18971" y="14236"/>
                    <a:pt x="18900" y="14236"/>
                  </a:cubicBezTo>
                  <a:cubicBezTo>
                    <a:pt x="18829" y="14236"/>
                    <a:pt x="18758" y="14236"/>
                    <a:pt x="18687" y="14318"/>
                  </a:cubicBezTo>
                  <a:cubicBezTo>
                    <a:pt x="18616" y="14318"/>
                    <a:pt x="18474" y="14400"/>
                    <a:pt x="18403" y="14482"/>
                  </a:cubicBezTo>
                  <a:cubicBezTo>
                    <a:pt x="18403" y="14482"/>
                    <a:pt x="18332" y="14564"/>
                    <a:pt x="18261" y="14564"/>
                  </a:cubicBezTo>
                  <a:cubicBezTo>
                    <a:pt x="18261" y="14645"/>
                    <a:pt x="18261" y="14727"/>
                    <a:pt x="18261" y="14891"/>
                  </a:cubicBezTo>
                  <a:cubicBezTo>
                    <a:pt x="18189" y="14973"/>
                    <a:pt x="18261" y="15136"/>
                    <a:pt x="18189" y="15218"/>
                  </a:cubicBezTo>
                  <a:cubicBezTo>
                    <a:pt x="18189" y="15300"/>
                    <a:pt x="18118" y="15300"/>
                    <a:pt x="18047" y="15300"/>
                  </a:cubicBezTo>
                  <a:cubicBezTo>
                    <a:pt x="17976" y="15382"/>
                    <a:pt x="17834" y="15382"/>
                    <a:pt x="17763" y="15464"/>
                  </a:cubicBezTo>
                  <a:cubicBezTo>
                    <a:pt x="17692" y="15464"/>
                    <a:pt x="17550" y="15545"/>
                    <a:pt x="17479" y="15545"/>
                  </a:cubicBezTo>
                  <a:cubicBezTo>
                    <a:pt x="17479" y="15545"/>
                    <a:pt x="17337" y="15545"/>
                    <a:pt x="17337" y="15545"/>
                  </a:cubicBezTo>
                  <a:cubicBezTo>
                    <a:pt x="17266" y="15627"/>
                    <a:pt x="17266" y="15709"/>
                    <a:pt x="17266" y="15709"/>
                  </a:cubicBezTo>
                  <a:cubicBezTo>
                    <a:pt x="17195" y="15791"/>
                    <a:pt x="17124" y="15873"/>
                    <a:pt x="17124" y="15955"/>
                  </a:cubicBezTo>
                  <a:cubicBezTo>
                    <a:pt x="17124" y="16036"/>
                    <a:pt x="17124" y="16282"/>
                    <a:pt x="17124" y="16282"/>
                  </a:cubicBezTo>
                  <a:cubicBezTo>
                    <a:pt x="17053" y="16445"/>
                    <a:pt x="16839" y="16609"/>
                    <a:pt x="16768" y="16691"/>
                  </a:cubicBezTo>
                  <a:cubicBezTo>
                    <a:pt x="16697" y="16773"/>
                    <a:pt x="16626" y="16936"/>
                    <a:pt x="16555" y="16936"/>
                  </a:cubicBezTo>
                  <a:cubicBezTo>
                    <a:pt x="16484" y="16936"/>
                    <a:pt x="16342" y="16936"/>
                    <a:pt x="16271" y="16936"/>
                  </a:cubicBezTo>
                  <a:cubicBezTo>
                    <a:pt x="16200" y="16936"/>
                    <a:pt x="16058" y="16855"/>
                    <a:pt x="15987" y="16936"/>
                  </a:cubicBezTo>
                  <a:cubicBezTo>
                    <a:pt x="15916" y="16936"/>
                    <a:pt x="15916" y="17018"/>
                    <a:pt x="15845" y="17100"/>
                  </a:cubicBezTo>
                  <a:cubicBezTo>
                    <a:pt x="15845" y="17182"/>
                    <a:pt x="15845" y="17345"/>
                    <a:pt x="15774" y="17427"/>
                  </a:cubicBezTo>
                  <a:cubicBezTo>
                    <a:pt x="15774" y="17509"/>
                    <a:pt x="15774" y="17673"/>
                    <a:pt x="15703" y="17755"/>
                  </a:cubicBezTo>
                  <a:cubicBezTo>
                    <a:pt x="15703" y="17755"/>
                    <a:pt x="15561" y="17673"/>
                    <a:pt x="15561" y="17755"/>
                  </a:cubicBezTo>
                  <a:cubicBezTo>
                    <a:pt x="15489" y="17836"/>
                    <a:pt x="15561" y="18000"/>
                    <a:pt x="15561" y="18000"/>
                  </a:cubicBezTo>
                  <a:cubicBezTo>
                    <a:pt x="15489" y="18082"/>
                    <a:pt x="15276" y="18000"/>
                    <a:pt x="15205" y="18000"/>
                  </a:cubicBezTo>
                  <a:cubicBezTo>
                    <a:pt x="15134" y="18082"/>
                    <a:pt x="14921" y="18164"/>
                    <a:pt x="14992" y="18245"/>
                  </a:cubicBezTo>
                  <a:cubicBezTo>
                    <a:pt x="14992" y="18327"/>
                    <a:pt x="15134" y="18409"/>
                    <a:pt x="15134" y="18409"/>
                  </a:cubicBezTo>
                  <a:cubicBezTo>
                    <a:pt x="15205" y="18491"/>
                    <a:pt x="15276" y="18409"/>
                    <a:pt x="15347" y="18409"/>
                  </a:cubicBezTo>
                  <a:cubicBezTo>
                    <a:pt x="15418" y="18491"/>
                    <a:pt x="15489" y="18573"/>
                    <a:pt x="15489" y="18573"/>
                  </a:cubicBezTo>
                  <a:cubicBezTo>
                    <a:pt x="15561" y="18655"/>
                    <a:pt x="15489" y="18736"/>
                    <a:pt x="15489" y="18818"/>
                  </a:cubicBezTo>
                  <a:cubicBezTo>
                    <a:pt x="15489" y="18818"/>
                    <a:pt x="15418" y="18900"/>
                    <a:pt x="15418" y="18900"/>
                  </a:cubicBezTo>
                  <a:cubicBezTo>
                    <a:pt x="15418" y="18982"/>
                    <a:pt x="15489" y="19064"/>
                    <a:pt x="15489" y="19145"/>
                  </a:cubicBezTo>
                  <a:cubicBezTo>
                    <a:pt x="15418" y="19227"/>
                    <a:pt x="15347" y="19227"/>
                    <a:pt x="15347" y="19227"/>
                  </a:cubicBezTo>
                  <a:cubicBezTo>
                    <a:pt x="15276" y="19227"/>
                    <a:pt x="15347" y="19391"/>
                    <a:pt x="15276" y="19391"/>
                  </a:cubicBezTo>
                  <a:cubicBezTo>
                    <a:pt x="15276" y="19473"/>
                    <a:pt x="15134" y="19636"/>
                    <a:pt x="15134" y="19636"/>
                  </a:cubicBezTo>
                  <a:cubicBezTo>
                    <a:pt x="15063" y="19636"/>
                    <a:pt x="14992" y="19473"/>
                    <a:pt x="14992" y="19473"/>
                  </a:cubicBezTo>
                  <a:cubicBezTo>
                    <a:pt x="14921" y="19473"/>
                    <a:pt x="14850" y="19391"/>
                    <a:pt x="14779" y="19391"/>
                  </a:cubicBezTo>
                  <a:cubicBezTo>
                    <a:pt x="14708" y="19391"/>
                    <a:pt x="14566" y="19391"/>
                    <a:pt x="14566" y="19391"/>
                  </a:cubicBezTo>
                  <a:cubicBezTo>
                    <a:pt x="14495" y="19391"/>
                    <a:pt x="14353" y="19555"/>
                    <a:pt x="14353" y="19636"/>
                  </a:cubicBezTo>
                  <a:cubicBezTo>
                    <a:pt x="14211" y="19636"/>
                    <a:pt x="14068" y="19636"/>
                    <a:pt x="13997" y="19636"/>
                  </a:cubicBezTo>
                  <a:cubicBezTo>
                    <a:pt x="13926" y="19718"/>
                    <a:pt x="13713" y="19718"/>
                    <a:pt x="13713" y="19800"/>
                  </a:cubicBezTo>
                  <a:cubicBezTo>
                    <a:pt x="13642" y="19800"/>
                    <a:pt x="13571" y="19882"/>
                    <a:pt x="13571" y="19964"/>
                  </a:cubicBezTo>
                  <a:cubicBezTo>
                    <a:pt x="13500" y="19964"/>
                    <a:pt x="13571" y="20127"/>
                    <a:pt x="13571" y="20209"/>
                  </a:cubicBezTo>
                  <a:cubicBezTo>
                    <a:pt x="13571" y="20209"/>
                    <a:pt x="13500" y="20373"/>
                    <a:pt x="13500" y="20373"/>
                  </a:cubicBezTo>
                  <a:cubicBezTo>
                    <a:pt x="13429" y="20455"/>
                    <a:pt x="13358" y="20373"/>
                    <a:pt x="13287" y="20373"/>
                  </a:cubicBezTo>
                  <a:cubicBezTo>
                    <a:pt x="13216" y="20373"/>
                    <a:pt x="13145" y="20291"/>
                    <a:pt x="13074" y="20209"/>
                  </a:cubicBezTo>
                  <a:cubicBezTo>
                    <a:pt x="13074" y="20209"/>
                    <a:pt x="13003" y="20127"/>
                    <a:pt x="12932" y="20127"/>
                  </a:cubicBezTo>
                  <a:cubicBezTo>
                    <a:pt x="12861" y="20127"/>
                    <a:pt x="12718" y="20045"/>
                    <a:pt x="12647" y="20045"/>
                  </a:cubicBezTo>
                  <a:cubicBezTo>
                    <a:pt x="12576" y="20127"/>
                    <a:pt x="12434" y="20127"/>
                    <a:pt x="12363" y="20127"/>
                  </a:cubicBezTo>
                  <a:cubicBezTo>
                    <a:pt x="12363" y="20209"/>
                    <a:pt x="12292" y="20291"/>
                    <a:pt x="12292" y="20373"/>
                  </a:cubicBezTo>
                  <a:cubicBezTo>
                    <a:pt x="12292" y="20373"/>
                    <a:pt x="12292" y="20536"/>
                    <a:pt x="12292" y="20618"/>
                  </a:cubicBezTo>
                  <a:cubicBezTo>
                    <a:pt x="12292" y="20700"/>
                    <a:pt x="12434" y="20864"/>
                    <a:pt x="12434" y="20945"/>
                  </a:cubicBezTo>
                  <a:cubicBezTo>
                    <a:pt x="12434" y="20945"/>
                    <a:pt x="12363" y="21109"/>
                    <a:pt x="12363" y="21109"/>
                  </a:cubicBezTo>
                  <a:cubicBezTo>
                    <a:pt x="12292" y="21191"/>
                    <a:pt x="12292" y="21355"/>
                    <a:pt x="12292" y="21436"/>
                  </a:cubicBezTo>
                  <a:cubicBezTo>
                    <a:pt x="12292" y="21436"/>
                    <a:pt x="12221" y="21518"/>
                    <a:pt x="12150" y="21600"/>
                  </a:cubicBezTo>
                  <a:cubicBezTo>
                    <a:pt x="12150" y="21600"/>
                    <a:pt x="12079" y="21600"/>
                    <a:pt x="12008" y="21600"/>
                  </a:cubicBezTo>
                  <a:cubicBezTo>
                    <a:pt x="11937" y="21518"/>
                    <a:pt x="11795" y="21436"/>
                    <a:pt x="11724" y="21355"/>
                  </a:cubicBezTo>
                  <a:cubicBezTo>
                    <a:pt x="11724" y="21355"/>
                    <a:pt x="11724" y="21191"/>
                    <a:pt x="11724" y="21191"/>
                  </a:cubicBezTo>
                  <a:cubicBezTo>
                    <a:pt x="11724" y="21109"/>
                    <a:pt x="11795" y="21027"/>
                    <a:pt x="11866" y="21027"/>
                  </a:cubicBezTo>
                  <a:cubicBezTo>
                    <a:pt x="11866" y="20945"/>
                    <a:pt x="12008" y="20864"/>
                    <a:pt x="12008" y="20864"/>
                  </a:cubicBezTo>
                  <a:cubicBezTo>
                    <a:pt x="12008" y="20700"/>
                    <a:pt x="12008" y="20536"/>
                    <a:pt x="12008" y="20455"/>
                  </a:cubicBezTo>
                  <a:cubicBezTo>
                    <a:pt x="11937" y="20373"/>
                    <a:pt x="11795" y="20373"/>
                    <a:pt x="11724" y="20373"/>
                  </a:cubicBezTo>
                  <a:cubicBezTo>
                    <a:pt x="11653" y="20373"/>
                    <a:pt x="11439" y="20455"/>
                    <a:pt x="11368" y="20455"/>
                  </a:cubicBezTo>
                  <a:cubicBezTo>
                    <a:pt x="11368" y="20455"/>
                    <a:pt x="11226" y="20373"/>
                    <a:pt x="11226" y="20373"/>
                  </a:cubicBezTo>
                  <a:cubicBezTo>
                    <a:pt x="11155" y="20373"/>
                    <a:pt x="11084" y="20291"/>
                    <a:pt x="11013" y="20291"/>
                  </a:cubicBezTo>
                  <a:cubicBezTo>
                    <a:pt x="10942" y="20291"/>
                    <a:pt x="10871" y="20373"/>
                    <a:pt x="10800" y="20373"/>
                  </a:cubicBezTo>
                  <a:cubicBezTo>
                    <a:pt x="10800" y="20455"/>
                    <a:pt x="10729" y="20455"/>
                    <a:pt x="10658" y="20455"/>
                  </a:cubicBezTo>
                  <a:cubicBezTo>
                    <a:pt x="10658" y="20536"/>
                    <a:pt x="10587" y="20700"/>
                    <a:pt x="10516" y="20782"/>
                  </a:cubicBezTo>
                  <a:cubicBezTo>
                    <a:pt x="10445" y="20864"/>
                    <a:pt x="10374" y="20945"/>
                    <a:pt x="10374" y="20945"/>
                  </a:cubicBezTo>
                  <a:cubicBezTo>
                    <a:pt x="10303" y="20945"/>
                    <a:pt x="10161" y="20864"/>
                    <a:pt x="10089" y="20864"/>
                  </a:cubicBezTo>
                  <a:cubicBezTo>
                    <a:pt x="10089" y="20782"/>
                    <a:pt x="9947" y="20782"/>
                    <a:pt x="9947" y="20700"/>
                  </a:cubicBezTo>
                  <a:cubicBezTo>
                    <a:pt x="9876" y="20700"/>
                    <a:pt x="9947" y="20618"/>
                    <a:pt x="9947" y="20536"/>
                  </a:cubicBezTo>
                  <a:cubicBezTo>
                    <a:pt x="9947" y="20536"/>
                    <a:pt x="9947" y="20455"/>
                    <a:pt x="9947" y="20373"/>
                  </a:cubicBezTo>
                  <a:cubicBezTo>
                    <a:pt x="9876" y="20291"/>
                    <a:pt x="9805" y="20209"/>
                    <a:pt x="9805" y="20209"/>
                  </a:cubicBezTo>
                  <a:cubicBezTo>
                    <a:pt x="9734" y="20127"/>
                    <a:pt x="9663" y="20045"/>
                    <a:pt x="9663" y="20045"/>
                  </a:cubicBezTo>
                  <a:cubicBezTo>
                    <a:pt x="9592" y="19964"/>
                    <a:pt x="9379" y="20045"/>
                    <a:pt x="9308" y="20045"/>
                  </a:cubicBezTo>
                  <a:cubicBezTo>
                    <a:pt x="9237" y="19964"/>
                    <a:pt x="9237" y="19800"/>
                    <a:pt x="9237" y="19800"/>
                  </a:cubicBezTo>
                  <a:cubicBezTo>
                    <a:pt x="9166" y="19718"/>
                    <a:pt x="9095" y="19718"/>
                    <a:pt x="9024" y="19718"/>
                  </a:cubicBezTo>
                  <a:cubicBezTo>
                    <a:pt x="8953" y="19718"/>
                    <a:pt x="8882" y="19718"/>
                    <a:pt x="8811" y="19718"/>
                  </a:cubicBezTo>
                  <a:cubicBezTo>
                    <a:pt x="8739" y="19718"/>
                    <a:pt x="8597" y="19800"/>
                    <a:pt x="8526" y="19718"/>
                  </a:cubicBezTo>
                  <a:cubicBezTo>
                    <a:pt x="8526" y="19718"/>
                    <a:pt x="8455" y="19636"/>
                    <a:pt x="8384" y="19555"/>
                  </a:cubicBezTo>
                  <a:cubicBezTo>
                    <a:pt x="8313" y="19473"/>
                    <a:pt x="8171" y="19391"/>
                    <a:pt x="8029" y="19391"/>
                  </a:cubicBezTo>
                  <a:cubicBezTo>
                    <a:pt x="7958" y="19391"/>
                    <a:pt x="7816" y="19473"/>
                    <a:pt x="7745" y="19473"/>
                  </a:cubicBezTo>
                  <a:cubicBezTo>
                    <a:pt x="7674" y="19473"/>
                    <a:pt x="7461" y="19473"/>
                    <a:pt x="7389" y="19391"/>
                  </a:cubicBezTo>
                  <a:cubicBezTo>
                    <a:pt x="7318" y="19391"/>
                    <a:pt x="7176" y="19391"/>
                    <a:pt x="7105" y="19309"/>
                  </a:cubicBezTo>
                  <a:cubicBezTo>
                    <a:pt x="7105" y="19227"/>
                    <a:pt x="7034" y="19064"/>
                    <a:pt x="7034" y="18982"/>
                  </a:cubicBezTo>
                  <a:cubicBezTo>
                    <a:pt x="7034" y="18982"/>
                    <a:pt x="7034" y="18818"/>
                    <a:pt x="7034" y="18736"/>
                  </a:cubicBezTo>
                  <a:cubicBezTo>
                    <a:pt x="7034" y="18655"/>
                    <a:pt x="7105" y="18491"/>
                    <a:pt x="7105" y="18409"/>
                  </a:cubicBezTo>
                  <a:cubicBezTo>
                    <a:pt x="7105" y="18327"/>
                    <a:pt x="7034" y="18245"/>
                    <a:pt x="7034" y="18164"/>
                  </a:cubicBezTo>
                  <a:cubicBezTo>
                    <a:pt x="6963" y="18164"/>
                    <a:pt x="6892" y="18082"/>
                    <a:pt x="6821" y="18082"/>
                  </a:cubicBezTo>
                  <a:cubicBezTo>
                    <a:pt x="6821" y="18082"/>
                    <a:pt x="6679" y="18082"/>
                    <a:pt x="6679" y="18082"/>
                  </a:cubicBezTo>
                  <a:cubicBezTo>
                    <a:pt x="6608" y="18082"/>
                    <a:pt x="6537" y="18082"/>
                    <a:pt x="6466" y="18164"/>
                  </a:cubicBezTo>
                  <a:cubicBezTo>
                    <a:pt x="6395" y="18164"/>
                    <a:pt x="6324" y="18245"/>
                    <a:pt x="6324" y="18245"/>
                  </a:cubicBezTo>
                  <a:cubicBezTo>
                    <a:pt x="6253" y="18245"/>
                    <a:pt x="6111" y="18245"/>
                    <a:pt x="6039" y="18245"/>
                  </a:cubicBezTo>
                  <a:cubicBezTo>
                    <a:pt x="5968" y="18245"/>
                    <a:pt x="5897" y="18245"/>
                    <a:pt x="5826" y="18245"/>
                  </a:cubicBezTo>
                  <a:cubicBezTo>
                    <a:pt x="5755" y="18327"/>
                    <a:pt x="5613" y="18245"/>
                    <a:pt x="5542" y="18245"/>
                  </a:cubicBezTo>
                  <a:cubicBezTo>
                    <a:pt x="5471" y="18245"/>
                    <a:pt x="5329" y="18245"/>
                    <a:pt x="5329" y="18245"/>
                  </a:cubicBezTo>
                  <a:cubicBezTo>
                    <a:pt x="5258" y="18245"/>
                    <a:pt x="5116" y="18164"/>
                    <a:pt x="5045" y="18082"/>
                  </a:cubicBezTo>
                  <a:cubicBezTo>
                    <a:pt x="4974" y="18082"/>
                    <a:pt x="4903" y="17918"/>
                    <a:pt x="4903" y="17836"/>
                  </a:cubicBezTo>
                  <a:cubicBezTo>
                    <a:pt x="4903" y="17755"/>
                    <a:pt x="4903" y="17673"/>
                    <a:pt x="4903" y="17591"/>
                  </a:cubicBezTo>
                  <a:cubicBezTo>
                    <a:pt x="4974" y="17509"/>
                    <a:pt x="5116" y="17509"/>
                    <a:pt x="5187" y="17509"/>
                  </a:cubicBezTo>
                  <a:cubicBezTo>
                    <a:pt x="5258" y="17509"/>
                    <a:pt x="5400" y="17591"/>
                    <a:pt x="5471" y="17591"/>
                  </a:cubicBezTo>
                  <a:cubicBezTo>
                    <a:pt x="5542" y="17591"/>
                    <a:pt x="5613" y="17509"/>
                    <a:pt x="5684" y="17509"/>
                  </a:cubicBezTo>
                  <a:cubicBezTo>
                    <a:pt x="5755" y="17427"/>
                    <a:pt x="5897" y="17427"/>
                    <a:pt x="5968" y="17345"/>
                  </a:cubicBezTo>
                  <a:cubicBezTo>
                    <a:pt x="5968" y="17264"/>
                    <a:pt x="6039" y="17182"/>
                    <a:pt x="6039" y="17100"/>
                  </a:cubicBezTo>
                  <a:cubicBezTo>
                    <a:pt x="6039" y="17018"/>
                    <a:pt x="6039" y="16773"/>
                    <a:pt x="5968" y="16691"/>
                  </a:cubicBezTo>
                  <a:cubicBezTo>
                    <a:pt x="5968" y="16691"/>
                    <a:pt x="5826" y="16773"/>
                    <a:pt x="5755" y="16773"/>
                  </a:cubicBezTo>
                  <a:cubicBezTo>
                    <a:pt x="5684" y="16773"/>
                    <a:pt x="5471" y="16691"/>
                    <a:pt x="5400" y="16691"/>
                  </a:cubicBezTo>
                  <a:cubicBezTo>
                    <a:pt x="5400" y="16691"/>
                    <a:pt x="5258" y="16773"/>
                    <a:pt x="5258" y="16773"/>
                  </a:cubicBezTo>
                  <a:cubicBezTo>
                    <a:pt x="5187" y="16773"/>
                    <a:pt x="5116" y="16855"/>
                    <a:pt x="5045" y="16855"/>
                  </a:cubicBezTo>
                  <a:cubicBezTo>
                    <a:pt x="4974" y="16855"/>
                    <a:pt x="4903" y="16855"/>
                    <a:pt x="4832" y="16855"/>
                  </a:cubicBezTo>
                  <a:cubicBezTo>
                    <a:pt x="4689" y="16855"/>
                    <a:pt x="4476" y="16773"/>
                    <a:pt x="4405" y="16773"/>
                  </a:cubicBezTo>
                  <a:cubicBezTo>
                    <a:pt x="4334" y="16773"/>
                    <a:pt x="4192" y="16773"/>
                    <a:pt x="4121" y="16773"/>
                  </a:cubicBezTo>
                  <a:cubicBezTo>
                    <a:pt x="4050" y="16773"/>
                    <a:pt x="3979" y="16855"/>
                    <a:pt x="3908" y="16855"/>
                  </a:cubicBezTo>
                  <a:cubicBezTo>
                    <a:pt x="3837" y="16855"/>
                    <a:pt x="3766" y="16936"/>
                    <a:pt x="3695" y="16936"/>
                  </a:cubicBezTo>
                  <a:cubicBezTo>
                    <a:pt x="3624" y="16936"/>
                    <a:pt x="3553" y="16936"/>
                    <a:pt x="3482" y="17018"/>
                  </a:cubicBezTo>
                  <a:cubicBezTo>
                    <a:pt x="3411" y="17018"/>
                    <a:pt x="3339" y="17182"/>
                    <a:pt x="3268" y="17264"/>
                  </a:cubicBezTo>
                  <a:cubicBezTo>
                    <a:pt x="3268" y="17345"/>
                    <a:pt x="3268" y="17509"/>
                    <a:pt x="3268" y="17509"/>
                  </a:cubicBezTo>
                  <a:cubicBezTo>
                    <a:pt x="3268" y="17591"/>
                    <a:pt x="3411" y="17673"/>
                    <a:pt x="3411" y="17755"/>
                  </a:cubicBezTo>
                  <a:cubicBezTo>
                    <a:pt x="3482" y="17755"/>
                    <a:pt x="3553" y="17918"/>
                    <a:pt x="3553" y="18000"/>
                  </a:cubicBezTo>
                  <a:cubicBezTo>
                    <a:pt x="3553" y="18000"/>
                    <a:pt x="3553" y="18082"/>
                    <a:pt x="3482" y="18082"/>
                  </a:cubicBezTo>
                  <a:cubicBezTo>
                    <a:pt x="3411" y="18164"/>
                    <a:pt x="3197" y="18164"/>
                    <a:pt x="3126" y="18164"/>
                  </a:cubicBezTo>
                  <a:cubicBezTo>
                    <a:pt x="2984" y="18164"/>
                    <a:pt x="2700" y="18164"/>
                    <a:pt x="2629" y="18164"/>
                  </a:cubicBezTo>
                  <a:cubicBezTo>
                    <a:pt x="2558" y="18164"/>
                    <a:pt x="2416" y="18082"/>
                    <a:pt x="2345" y="18082"/>
                  </a:cubicBezTo>
                  <a:cubicBezTo>
                    <a:pt x="2345" y="18082"/>
                    <a:pt x="2203" y="18164"/>
                    <a:pt x="2132" y="18164"/>
                  </a:cubicBezTo>
                  <a:cubicBezTo>
                    <a:pt x="2132" y="18082"/>
                    <a:pt x="2132" y="17918"/>
                    <a:pt x="2132" y="17918"/>
                  </a:cubicBezTo>
                  <a:cubicBezTo>
                    <a:pt x="2132" y="17836"/>
                    <a:pt x="2274" y="17755"/>
                    <a:pt x="2274" y="17755"/>
                  </a:cubicBezTo>
                  <a:cubicBezTo>
                    <a:pt x="2274" y="17591"/>
                    <a:pt x="2203" y="17427"/>
                    <a:pt x="2132" y="17345"/>
                  </a:cubicBezTo>
                  <a:cubicBezTo>
                    <a:pt x="2132" y="17264"/>
                    <a:pt x="1989" y="17264"/>
                    <a:pt x="1918" y="17264"/>
                  </a:cubicBezTo>
                  <a:cubicBezTo>
                    <a:pt x="1847" y="17182"/>
                    <a:pt x="1705" y="17100"/>
                    <a:pt x="1634" y="17100"/>
                  </a:cubicBezTo>
                  <a:cubicBezTo>
                    <a:pt x="1563" y="17100"/>
                    <a:pt x="1421" y="17264"/>
                    <a:pt x="1350" y="17264"/>
                  </a:cubicBezTo>
                  <a:cubicBezTo>
                    <a:pt x="1279" y="17264"/>
                    <a:pt x="1137" y="17345"/>
                    <a:pt x="1066" y="17345"/>
                  </a:cubicBezTo>
                  <a:cubicBezTo>
                    <a:pt x="924" y="17345"/>
                    <a:pt x="568" y="17345"/>
                    <a:pt x="426" y="17264"/>
                  </a:cubicBezTo>
                  <a:cubicBezTo>
                    <a:pt x="355" y="17264"/>
                    <a:pt x="213" y="17182"/>
                    <a:pt x="142" y="17182"/>
                  </a:cubicBezTo>
                  <a:cubicBezTo>
                    <a:pt x="71" y="17182"/>
                    <a:pt x="71" y="17100"/>
                    <a:pt x="71" y="17100"/>
                  </a:cubicBezTo>
                  <a:cubicBezTo>
                    <a:pt x="0" y="17100"/>
                    <a:pt x="0" y="17018"/>
                    <a:pt x="0" y="17018"/>
                  </a:cubicBezTo>
                  <a:cubicBezTo>
                    <a:pt x="71" y="16936"/>
                    <a:pt x="213" y="16936"/>
                    <a:pt x="284" y="16855"/>
                  </a:cubicBezTo>
                  <a:cubicBezTo>
                    <a:pt x="284" y="16855"/>
                    <a:pt x="284" y="16691"/>
                    <a:pt x="284" y="16691"/>
                  </a:cubicBezTo>
                  <a:cubicBezTo>
                    <a:pt x="355" y="16691"/>
                    <a:pt x="355" y="16691"/>
                    <a:pt x="355" y="16691"/>
                  </a:cubicBezTo>
                  <a:cubicBezTo>
                    <a:pt x="426" y="16691"/>
                    <a:pt x="497" y="16609"/>
                    <a:pt x="568" y="16609"/>
                  </a:cubicBezTo>
                  <a:cubicBezTo>
                    <a:pt x="639" y="16609"/>
                    <a:pt x="711" y="16445"/>
                    <a:pt x="711" y="16445"/>
                  </a:cubicBezTo>
                  <a:cubicBezTo>
                    <a:pt x="782" y="16364"/>
                    <a:pt x="853" y="16364"/>
                    <a:pt x="924" y="16364"/>
                  </a:cubicBezTo>
                  <a:cubicBezTo>
                    <a:pt x="924" y="16364"/>
                    <a:pt x="1066" y="16282"/>
                    <a:pt x="1066" y="16282"/>
                  </a:cubicBezTo>
                  <a:cubicBezTo>
                    <a:pt x="1137" y="16200"/>
                    <a:pt x="1208" y="16118"/>
                    <a:pt x="1208" y="16118"/>
                  </a:cubicBezTo>
                  <a:cubicBezTo>
                    <a:pt x="1208" y="16036"/>
                    <a:pt x="1279" y="15873"/>
                    <a:pt x="1279" y="15873"/>
                  </a:cubicBezTo>
                  <a:cubicBezTo>
                    <a:pt x="1279" y="15791"/>
                    <a:pt x="1137" y="15709"/>
                    <a:pt x="1137" y="15627"/>
                  </a:cubicBezTo>
                  <a:cubicBezTo>
                    <a:pt x="1137" y="15627"/>
                    <a:pt x="1208" y="15464"/>
                    <a:pt x="1208" y="15464"/>
                  </a:cubicBezTo>
                  <a:cubicBezTo>
                    <a:pt x="1279" y="15382"/>
                    <a:pt x="1208" y="15218"/>
                    <a:pt x="1279" y="15136"/>
                  </a:cubicBezTo>
                  <a:cubicBezTo>
                    <a:pt x="1279" y="15136"/>
                    <a:pt x="1492" y="15055"/>
                    <a:pt x="1492" y="14973"/>
                  </a:cubicBezTo>
                  <a:cubicBezTo>
                    <a:pt x="1563" y="14973"/>
                    <a:pt x="1563" y="14809"/>
                    <a:pt x="1563" y="14727"/>
                  </a:cubicBezTo>
                  <a:cubicBezTo>
                    <a:pt x="1634" y="14727"/>
                    <a:pt x="1634" y="14809"/>
                    <a:pt x="1705" y="14727"/>
                  </a:cubicBezTo>
                  <a:cubicBezTo>
                    <a:pt x="1776" y="14727"/>
                    <a:pt x="1918" y="14645"/>
                    <a:pt x="1989" y="14727"/>
                  </a:cubicBezTo>
                  <a:cubicBezTo>
                    <a:pt x="2061" y="14727"/>
                    <a:pt x="2061" y="14809"/>
                    <a:pt x="2132" y="14809"/>
                  </a:cubicBezTo>
                  <a:cubicBezTo>
                    <a:pt x="2203" y="14891"/>
                    <a:pt x="2274" y="14891"/>
                    <a:pt x="2274" y="14809"/>
                  </a:cubicBezTo>
                  <a:cubicBezTo>
                    <a:pt x="2345" y="14727"/>
                    <a:pt x="2345" y="14564"/>
                    <a:pt x="2416" y="14482"/>
                  </a:cubicBezTo>
                  <a:cubicBezTo>
                    <a:pt x="2416" y="14400"/>
                    <a:pt x="2345" y="14318"/>
                    <a:pt x="2345" y="14236"/>
                  </a:cubicBezTo>
                  <a:cubicBezTo>
                    <a:pt x="2345" y="14155"/>
                    <a:pt x="2487" y="13909"/>
                    <a:pt x="2487" y="13909"/>
                  </a:cubicBezTo>
                  <a:cubicBezTo>
                    <a:pt x="2487" y="13827"/>
                    <a:pt x="2558" y="13582"/>
                    <a:pt x="2558" y="13500"/>
                  </a:cubicBezTo>
                  <a:cubicBezTo>
                    <a:pt x="2558" y="13500"/>
                    <a:pt x="2487" y="13418"/>
                    <a:pt x="2487" y="13418"/>
                  </a:cubicBezTo>
                  <a:cubicBezTo>
                    <a:pt x="2487" y="13336"/>
                    <a:pt x="2487" y="13173"/>
                    <a:pt x="2487" y="13091"/>
                  </a:cubicBezTo>
                  <a:cubicBezTo>
                    <a:pt x="2487" y="13009"/>
                    <a:pt x="2558" y="12927"/>
                    <a:pt x="2629" y="12927"/>
                  </a:cubicBezTo>
                  <a:cubicBezTo>
                    <a:pt x="2700" y="12845"/>
                    <a:pt x="2842" y="12927"/>
                    <a:pt x="2842" y="12927"/>
                  </a:cubicBezTo>
                  <a:cubicBezTo>
                    <a:pt x="2842" y="12845"/>
                    <a:pt x="2842" y="12682"/>
                    <a:pt x="2913" y="12682"/>
                  </a:cubicBezTo>
                  <a:cubicBezTo>
                    <a:pt x="2913" y="12600"/>
                    <a:pt x="3055" y="12600"/>
                    <a:pt x="3055" y="12600"/>
                  </a:cubicBezTo>
                  <a:cubicBezTo>
                    <a:pt x="3126" y="12518"/>
                    <a:pt x="3197" y="12518"/>
                    <a:pt x="3268" y="12436"/>
                  </a:cubicBezTo>
                  <a:cubicBezTo>
                    <a:pt x="3268" y="12355"/>
                    <a:pt x="3339" y="12191"/>
                    <a:pt x="3339" y="12191"/>
                  </a:cubicBezTo>
                  <a:cubicBezTo>
                    <a:pt x="3339" y="12109"/>
                    <a:pt x="3482" y="12027"/>
                    <a:pt x="3482" y="12027"/>
                  </a:cubicBezTo>
                  <a:cubicBezTo>
                    <a:pt x="3553" y="11945"/>
                    <a:pt x="3695" y="11864"/>
                    <a:pt x="3766" y="11782"/>
                  </a:cubicBezTo>
                  <a:cubicBezTo>
                    <a:pt x="3766" y="11700"/>
                    <a:pt x="3766" y="11536"/>
                    <a:pt x="3695" y="11536"/>
                  </a:cubicBezTo>
                  <a:cubicBezTo>
                    <a:pt x="3624" y="11373"/>
                    <a:pt x="3411" y="11291"/>
                    <a:pt x="3339" y="11127"/>
                  </a:cubicBezTo>
                  <a:cubicBezTo>
                    <a:pt x="3339" y="11127"/>
                    <a:pt x="3268" y="10964"/>
                    <a:pt x="3268" y="10882"/>
                  </a:cubicBezTo>
                  <a:cubicBezTo>
                    <a:pt x="3197" y="10882"/>
                    <a:pt x="3126" y="10800"/>
                    <a:pt x="3055" y="10800"/>
                  </a:cubicBezTo>
                  <a:cubicBezTo>
                    <a:pt x="3055" y="10800"/>
                    <a:pt x="2984" y="10800"/>
                    <a:pt x="2984" y="10800"/>
                  </a:cubicBezTo>
                  <a:cubicBezTo>
                    <a:pt x="2984" y="10800"/>
                    <a:pt x="2913" y="10718"/>
                    <a:pt x="2913" y="10636"/>
                  </a:cubicBezTo>
                  <a:cubicBezTo>
                    <a:pt x="2842" y="10555"/>
                    <a:pt x="2984" y="10473"/>
                    <a:pt x="2984" y="10391"/>
                  </a:cubicBezTo>
                  <a:cubicBezTo>
                    <a:pt x="2984" y="10309"/>
                    <a:pt x="2984" y="10064"/>
                    <a:pt x="2984" y="9900"/>
                  </a:cubicBezTo>
                  <a:cubicBezTo>
                    <a:pt x="2913" y="9818"/>
                    <a:pt x="2771" y="9736"/>
                    <a:pt x="2700" y="9655"/>
                  </a:cubicBezTo>
                  <a:cubicBezTo>
                    <a:pt x="2629" y="9573"/>
                    <a:pt x="2558" y="9327"/>
                    <a:pt x="2487" y="9245"/>
                  </a:cubicBezTo>
                  <a:cubicBezTo>
                    <a:pt x="2487" y="9164"/>
                    <a:pt x="2345" y="9000"/>
                    <a:pt x="2345" y="8918"/>
                  </a:cubicBezTo>
                  <a:cubicBezTo>
                    <a:pt x="2345" y="8918"/>
                    <a:pt x="2345" y="8918"/>
                    <a:pt x="2345" y="8836"/>
                  </a:cubicBezTo>
                  <a:cubicBezTo>
                    <a:pt x="2345" y="8755"/>
                    <a:pt x="2345" y="8755"/>
                    <a:pt x="2345" y="8755"/>
                  </a:cubicBezTo>
                  <a:cubicBezTo>
                    <a:pt x="2416" y="8755"/>
                    <a:pt x="2558" y="8755"/>
                    <a:pt x="2558" y="8673"/>
                  </a:cubicBezTo>
                  <a:cubicBezTo>
                    <a:pt x="2629" y="8673"/>
                    <a:pt x="2558" y="8509"/>
                    <a:pt x="2558" y="8509"/>
                  </a:cubicBezTo>
                  <a:cubicBezTo>
                    <a:pt x="2629" y="8509"/>
                    <a:pt x="2700" y="8427"/>
                    <a:pt x="2771" y="8427"/>
                  </a:cubicBezTo>
                  <a:cubicBezTo>
                    <a:pt x="2842" y="8427"/>
                    <a:pt x="2984" y="8509"/>
                    <a:pt x="3055" y="8509"/>
                  </a:cubicBezTo>
                  <a:cubicBezTo>
                    <a:pt x="3055" y="8509"/>
                    <a:pt x="3055" y="8509"/>
                    <a:pt x="3126" y="8509"/>
                  </a:cubicBezTo>
                  <a:cubicBezTo>
                    <a:pt x="3197" y="8591"/>
                    <a:pt x="3268" y="8755"/>
                    <a:pt x="3339" y="8918"/>
                  </a:cubicBezTo>
                  <a:cubicBezTo>
                    <a:pt x="3339" y="8918"/>
                    <a:pt x="3268" y="9164"/>
                    <a:pt x="3268" y="9245"/>
                  </a:cubicBezTo>
                  <a:cubicBezTo>
                    <a:pt x="3268" y="9245"/>
                    <a:pt x="3482" y="9409"/>
                    <a:pt x="3624" y="9409"/>
                  </a:cubicBezTo>
                  <a:cubicBezTo>
                    <a:pt x="3695" y="9409"/>
                    <a:pt x="3766" y="9327"/>
                    <a:pt x="3837" y="9327"/>
                  </a:cubicBezTo>
                  <a:cubicBezTo>
                    <a:pt x="3908" y="9245"/>
                    <a:pt x="4050" y="9164"/>
                    <a:pt x="4121" y="9164"/>
                  </a:cubicBezTo>
                  <a:cubicBezTo>
                    <a:pt x="4263" y="9082"/>
                    <a:pt x="4476" y="9000"/>
                    <a:pt x="4618" y="9000"/>
                  </a:cubicBezTo>
                  <a:cubicBezTo>
                    <a:pt x="4618" y="8918"/>
                    <a:pt x="4761" y="8836"/>
                    <a:pt x="4832" y="8836"/>
                  </a:cubicBezTo>
                  <a:cubicBezTo>
                    <a:pt x="4903" y="8755"/>
                    <a:pt x="5116" y="8918"/>
                    <a:pt x="5187" y="8836"/>
                  </a:cubicBezTo>
                  <a:cubicBezTo>
                    <a:pt x="5258" y="8836"/>
                    <a:pt x="5329" y="8673"/>
                    <a:pt x="5329" y="8673"/>
                  </a:cubicBezTo>
                  <a:cubicBezTo>
                    <a:pt x="5400" y="8673"/>
                    <a:pt x="5471" y="8673"/>
                    <a:pt x="5542" y="8673"/>
                  </a:cubicBezTo>
                  <a:cubicBezTo>
                    <a:pt x="5542" y="8673"/>
                    <a:pt x="5684" y="8755"/>
                    <a:pt x="5684" y="8918"/>
                  </a:cubicBezTo>
                  <a:cubicBezTo>
                    <a:pt x="5684" y="9000"/>
                    <a:pt x="5613" y="9082"/>
                    <a:pt x="5613" y="9164"/>
                  </a:cubicBezTo>
                  <a:cubicBezTo>
                    <a:pt x="5613" y="9245"/>
                    <a:pt x="5684" y="9409"/>
                    <a:pt x="5684" y="9491"/>
                  </a:cubicBezTo>
                  <a:cubicBezTo>
                    <a:pt x="5755" y="9491"/>
                    <a:pt x="5755" y="9491"/>
                    <a:pt x="5826" y="9491"/>
                  </a:cubicBezTo>
                  <a:cubicBezTo>
                    <a:pt x="5897" y="9491"/>
                    <a:pt x="6039" y="9409"/>
                    <a:pt x="6182" y="9409"/>
                  </a:cubicBezTo>
                  <a:cubicBezTo>
                    <a:pt x="6182" y="9409"/>
                    <a:pt x="6253" y="9409"/>
                    <a:pt x="6324" y="9409"/>
                  </a:cubicBezTo>
                  <a:cubicBezTo>
                    <a:pt x="6324" y="9409"/>
                    <a:pt x="6395" y="9491"/>
                    <a:pt x="6466" y="9491"/>
                  </a:cubicBezTo>
                  <a:cubicBezTo>
                    <a:pt x="6537" y="9491"/>
                    <a:pt x="6608" y="9491"/>
                    <a:pt x="6608" y="9491"/>
                  </a:cubicBezTo>
                  <a:cubicBezTo>
                    <a:pt x="6679" y="9491"/>
                    <a:pt x="6750" y="9491"/>
                    <a:pt x="6750" y="9491"/>
                  </a:cubicBezTo>
                  <a:cubicBezTo>
                    <a:pt x="6821" y="9491"/>
                    <a:pt x="6963" y="9573"/>
                    <a:pt x="7034" y="9573"/>
                  </a:cubicBezTo>
                  <a:cubicBezTo>
                    <a:pt x="7034" y="9655"/>
                    <a:pt x="7034" y="9818"/>
                    <a:pt x="7034" y="9900"/>
                  </a:cubicBezTo>
                  <a:cubicBezTo>
                    <a:pt x="7105" y="9982"/>
                    <a:pt x="7176" y="10145"/>
                    <a:pt x="7247" y="10227"/>
                  </a:cubicBezTo>
                  <a:cubicBezTo>
                    <a:pt x="7318" y="10227"/>
                    <a:pt x="7389" y="10227"/>
                    <a:pt x="7461" y="10227"/>
                  </a:cubicBezTo>
                  <a:cubicBezTo>
                    <a:pt x="7532" y="10227"/>
                    <a:pt x="7603" y="10309"/>
                    <a:pt x="7603" y="10309"/>
                  </a:cubicBezTo>
                  <a:cubicBezTo>
                    <a:pt x="7674" y="10391"/>
                    <a:pt x="7816" y="10391"/>
                    <a:pt x="7887" y="10309"/>
                  </a:cubicBezTo>
                  <a:cubicBezTo>
                    <a:pt x="7958" y="10309"/>
                    <a:pt x="7958" y="10227"/>
                    <a:pt x="7958" y="10227"/>
                  </a:cubicBezTo>
                  <a:cubicBezTo>
                    <a:pt x="8029" y="10145"/>
                    <a:pt x="8171" y="10064"/>
                    <a:pt x="8242" y="10064"/>
                  </a:cubicBezTo>
                  <a:cubicBezTo>
                    <a:pt x="8242" y="9900"/>
                    <a:pt x="8242" y="9736"/>
                    <a:pt x="8313" y="9736"/>
                  </a:cubicBezTo>
                  <a:cubicBezTo>
                    <a:pt x="8384" y="9655"/>
                    <a:pt x="8526" y="9736"/>
                    <a:pt x="8597" y="9736"/>
                  </a:cubicBezTo>
                  <a:cubicBezTo>
                    <a:pt x="8597" y="9736"/>
                    <a:pt x="8668" y="9900"/>
                    <a:pt x="8668" y="9900"/>
                  </a:cubicBezTo>
                  <a:cubicBezTo>
                    <a:pt x="8668" y="9982"/>
                    <a:pt x="8739" y="10064"/>
                    <a:pt x="8811" y="10064"/>
                  </a:cubicBezTo>
                  <a:cubicBezTo>
                    <a:pt x="8811" y="10064"/>
                    <a:pt x="8953" y="9982"/>
                    <a:pt x="8953" y="9900"/>
                  </a:cubicBezTo>
                  <a:cubicBezTo>
                    <a:pt x="8953" y="9818"/>
                    <a:pt x="8953" y="9655"/>
                    <a:pt x="8953" y="9573"/>
                  </a:cubicBezTo>
                  <a:cubicBezTo>
                    <a:pt x="8953" y="9573"/>
                    <a:pt x="8882" y="9491"/>
                    <a:pt x="8882" y="9409"/>
                  </a:cubicBezTo>
                  <a:cubicBezTo>
                    <a:pt x="8882" y="9327"/>
                    <a:pt x="8811" y="9245"/>
                    <a:pt x="8811" y="9164"/>
                  </a:cubicBezTo>
                  <a:cubicBezTo>
                    <a:pt x="8811" y="9164"/>
                    <a:pt x="8811" y="9000"/>
                    <a:pt x="8811" y="9000"/>
                  </a:cubicBezTo>
                  <a:cubicBezTo>
                    <a:pt x="8811" y="8918"/>
                    <a:pt x="8811" y="8836"/>
                    <a:pt x="8811" y="8755"/>
                  </a:cubicBezTo>
                  <a:cubicBezTo>
                    <a:pt x="8739" y="8755"/>
                    <a:pt x="8597" y="8755"/>
                    <a:pt x="8597" y="8673"/>
                  </a:cubicBezTo>
                  <a:cubicBezTo>
                    <a:pt x="8526" y="8673"/>
                    <a:pt x="8526" y="8591"/>
                    <a:pt x="8526" y="8509"/>
                  </a:cubicBezTo>
                  <a:cubicBezTo>
                    <a:pt x="8526" y="8509"/>
                    <a:pt x="8526" y="8427"/>
                    <a:pt x="8526" y="8345"/>
                  </a:cubicBezTo>
                  <a:cubicBezTo>
                    <a:pt x="8526" y="8345"/>
                    <a:pt x="8455" y="8264"/>
                    <a:pt x="8455" y="8264"/>
                  </a:cubicBezTo>
                  <a:cubicBezTo>
                    <a:pt x="8384" y="8264"/>
                    <a:pt x="8171" y="8264"/>
                    <a:pt x="8100" y="8264"/>
                  </a:cubicBezTo>
                  <a:cubicBezTo>
                    <a:pt x="8100" y="8264"/>
                    <a:pt x="7958" y="8264"/>
                    <a:pt x="7958" y="8264"/>
                  </a:cubicBezTo>
                  <a:cubicBezTo>
                    <a:pt x="7958" y="8100"/>
                    <a:pt x="7958" y="8100"/>
                    <a:pt x="7958" y="8100"/>
                  </a:cubicBezTo>
                  <a:cubicBezTo>
                    <a:pt x="7887" y="8100"/>
                    <a:pt x="7745" y="8100"/>
                    <a:pt x="7745" y="8100"/>
                  </a:cubicBezTo>
                  <a:cubicBezTo>
                    <a:pt x="7674" y="8100"/>
                    <a:pt x="7603" y="8100"/>
                    <a:pt x="7532" y="8018"/>
                  </a:cubicBezTo>
                  <a:cubicBezTo>
                    <a:pt x="7532" y="8018"/>
                    <a:pt x="7532" y="7855"/>
                    <a:pt x="7461" y="7855"/>
                  </a:cubicBezTo>
                  <a:cubicBezTo>
                    <a:pt x="7461" y="7773"/>
                    <a:pt x="7318" y="7773"/>
                    <a:pt x="7247" y="7691"/>
                  </a:cubicBezTo>
                  <a:cubicBezTo>
                    <a:pt x="7247" y="7691"/>
                    <a:pt x="7318" y="7527"/>
                    <a:pt x="7318" y="7445"/>
                  </a:cubicBezTo>
                  <a:cubicBezTo>
                    <a:pt x="7318" y="7445"/>
                    <a:pt x="7389" y="7364"/>
                    <a:pt x="7389" y="7364"/>
                  </a:cubicBezTo>
                  <a:cubicBezTo>
                    <a:pt x="7461" y="7364"/>
                    <a:pt x="7532" y="7445"/>
                    <a:pt x="7603" y="7445"/>
                  </a:cubicBezTo>
                  <a:cubicBezTo>
                    <a:pt x="7674" y="7445"/>
                    <a:pt x="7674" y="7282"/>
                    <a:pt x="7674" y="7200"/>
                  </a:cubicBezTo>
                  <a:cubicBezTo>
                    <a:pt x="7674" y="7200"/>
                    <a:pt x="7674" y="7036"/>
                    <a:pt x="7603" y="7036"/>
                  </a:cubicBezTo>
                  <a:cubicBezTo>
                    <a:pt x="7603" y="6955"/>
                    <a:pt x="7532" y="6955"/>
                    <a:pt x="7532" y="6873"/>
                  </a:cubicBezTo>
                  <a:cubicBezTo>
                    <a:pt x="7532" y="6873"/>
                    <a:pt x="7532" y="6791"/>
                    <a:pt x="7532" y="6791"/>
                  </a:cubicBezTo>
                  <a:cubicBezTo>
                    <a:pt x="7532" y="6709"/>
                    <a:pt x="7603" y="6709"/>
                    <a:pt x="7603" y="6709"/>
                  </a:cubicBezTo>
                  <a:cubicBezTo>
                    <a:pt x="7674" y="6709"/>
                    <a:pt x="7816" y="6709"/>
                    <a:pt x="7887" y="6709"/>
                  </a:cubicBezTo>
                  <a:cubicBezTo>
                    <a:pt x="7887" y="6709"/>
                    <a:pt x="7958" y="6873"/>
                    <a:pt x="7958" y="6873"/>
                  </a:cubicBezTo>
                  <a:cubicBezTo>
                    <a:pt x="8029" y="6873"/>
                    <a:pt x="8100" y="6873"/>
                    <a:pt x="8171" y="6873"/>
                  </a:cubicBezTo>
                  <a:cubicBezTo>
                    <a:pt x="8171" y="6873"/>
                    <a:pt x="8384" y="6873"/>
                    <a:pt x="8384" y="6873"/>
                  </a:cubicBezTo>
                  <a:cubicBezTo>
                    <a:pt x="8455" y="6873"/>
                    <a:pt x="8384" y="6709"/>
                    <a:pt x="8455" y="6627"/>
                  </a:cubicBezTo>
                  <a:cubicBezTo>
                    <a:pt x="8455" y="6627"/>
                    <a:pt x="8597" y="6627"/>
                    <a:pt x="8597" y="6627"/>
                  </a:cubicBezTo>
                  <a:cubicBezTo>
                    <a:pt x="8597" y="6627"/>
                    <a:pt x="8668" y="6545"/>
                    <a:pt x="8668" y="6545"/>
                  </a:cubicBezTo>
                  <a:cubicBezTo>
                    <a:pt x="8739" y="6464"/>
                    <a:pt x="8668" y="6300"/>
                    <a:pt x="8597" y="6300"/>
                  </a:cubicBezTo>
                  <a:cubicBezTo>
                    <a:pt x="8597" y="6218"/>
                    <a:pt x="8455" y="6218"/>
                    <a:pt x="8384" y="6218"/>
                  </a:cubicBezTo>
                  <a:cubicBezTo>
                    <a:pt x="8384" y="6136"/>
                    <a:pt x="8313" y="6055"/>
                    <a:pt x="8313" y="5973"/>
                  </a:cubicBezTo>
                  <a:cubicBezTo>
                    <a:pt x="8313" y="5891"/>
                    <a:pt x="8313" y="5809"/>
                    <a:pt x="8384" y="5727"/>
                  </a:cubicBezTo>
                  <a:cubicBezTo>
                    <a:pt x="8384" y="5645"/>
                    <a:pt x="8526" y="5564"/>
                    <a:pt x="8526" y="5482"/>
                  </a:cubicBezTo>
                  <a:cubicBezTo>
                    <a:pt x="8597" y="5482"/>
                    <a:pt x="8526" y="5318"/>
                    <a:pt x="8526" y="5236"/>
                  </a:cubicBezTo>
                  <a:cubicBezTo>
                    <a:pt x="8597" y="5155"/>
                    <a:pt x="8668" y="5073"/>
                    <a:pt x="8739" y="5073"/>
                  </a:cubicBezTo>
                  <a:cubicBezTo>
                    <a:pt x="8811" y="5073"/>
                    <a:pt x="8882" y="5073"/>
                    <a:pt x="8882" y="5073"/>
                  </a:cubicBezTo>
                  <a:cubicBezTo>
                    <a:pt x="8953" y="5073"/>
                    <a:pt x="9095" y="5155"/>
                    <a:pt x="9095" y="5073"/>
                  </a:cubicBezTo>
                  <a:cubicBezTo>
                    <a:pt x="9166" y="5073"/>
                    <a:pt x="9166" y="4909"/>
                    <a:pt x="9237" y="4909"/>
                  </a:cubicBezTo>
                  <a:cubicBezTo>
                    <a:pt x="9308" y="4909"/>
                    <a:pt x="9379" y="4909"/>
                    <a:pt x="9450" y="4909"/>
                  </a:cubicBezTo>
                  <a:cubicBezTo>
                    <a:pt x="9521" y="4909"/>
                    <a:pt x="9592" y="4745"/>
                    <a:pt x="9592" y="4745"/>
                  </a:cubicBezTo>
                  <a:cubicBezTo>
                    <a:pt x="9592" y="4664"/>
                    <a:pt x="9663" y="4500"/>
                    <a:pt x="9663" y="4418"/>
                  </a:cubicBezTo>
                  <a:cubicBezTo>
                    <a:pt x="9663" y="4418"/>
                    <a:pt x="9521" y="4418"/>
                    <a:pt x="9521" y="4336"/>
                  </a:cubicBezTo>
                  <a:cubicBezTo>
                    <a:pt x="9521" y="4336"/>
                    <a:pt x="9521" y="4173"/>
                    <a:pt x="9521" y="4173"/>
                  </a:cubicBezTo>
                  <a:cubicBezTo>
                    <a:pt x="9592" y="4091"/>
                    <a:pt x="9734" y="3927"/>
                    <a:pt x="9805" y="3927"/>
                  </a:cubicBezTo>
                  <a:cubicBezTo>
                    <a:pt x="9805" y="3927"/>
                    <a:pt x="9947" y="3927"/>
                    <a:pt x="10018" y="3927"/>
                  </a:cubicBezTo>
                  <a:cubicBezTo>
                    <a:pt x="10018" y="3927"/>
                    <a:pt x="10161" y="3845"/>
                    <a:pt x="10232" y="3845"/>
                  </a:cubicBezTo>
                  <a:cubicBezTo>
                    <a:pt x="10303" y="3845"/>
                    <a:pt x="10374" y="3845"/>
                    <a:pt x="10445" y="3764"/>
                  </a:cubicBezTo>
                  <a:cubicBezTo>
                    <a:pt x="10516" y="3764"/>
                    <a:pt x="10587" y="3600"/>
                    <a:pt x="10587" y="3518"/>
                  </a:cubicBezTo>
                  <a:cubicBezTo>
                    <a:pt x="10587" y="3518"/>
                    <a:pt x="10587" y="3355"/>
                    <a:pt x="10587" y="3273"/>
                  </a:cubicBezTo>
                  <a:cubicBezTo>
                    <a:pt x="10587" y="3273"/>
                    <a:pt x="10729" y="3273"/>
                    <a:pt x="10729" y="3273"/>
                  </a:cubicBezTo>
                  <a:cubicBezTo>
                    <a:pt x="10800" y="3273"/>
                    <a:pt x="11013" y="3355"/>
                    <a:pt x="11013" y="3273"/>
                  </a:cubicBezTo>
                  <a:cubicBezTo>
                    <a:pt x="11084" y="3273"/>
                    <a:pt x="11084" y="3109"/>
                    <a:pt x="11084" y="3027"/>
                  </a:cubicBezTo>
                  <a:cubicBezTo>
                    <a:pt x="11155" y="2945"/>
                    <a:pt x="11368" y="2864"/>
                    <a:pt x="11439" y="2864"/>
                  </a:cubicBezTo>
                  <a:cubicBezTo>
                    <a:pt x="11511" y="2864"/>
                    <a:pt x="11724" y="2945"/>
                    <a:pt x="11795" y="2945"/>
                  </a:cubicBezTo>
                  <a:cubicBezTo>
                    <a:pt x="11866" y="2945"/>
                    <a:pt x="12008" y="3027"/>
                    <a:pt x="12079" y="2945"/>
                  </a:cubicBezTo>
                  <a:cubicBezTo>
                    <a:pt x="12079" y="2945"/>
                    <a:pt x="12150" y="2782"/>
                    <a:pt x="12221" y="2782"/>
                  </a:cubicBezTo>
                  <a:cubicBezTo>
                    <a:pt x="12292" y="2782"/>
                    <a:pt x="12434" y="2782"/>
                    <a:pt x="12434" y="2782"/>
                  </a:cubicBezTo>
                  <a:cubicBezTo>
                    <a:pt x="12505" y="2700"/>
                    <a:pt x="12576" y="2782"/>
                    <a:pt x="12647" y="2782"/>
                  </a:cubicBezTo>
                  <a:cubicBezTo>
                    <a:pt x="12647" y="2700"/>
                    <a:pt x="12789" y="2700"/>
                    <a:pt x="12789" y="2618"/>
                  </a:cubicBezTo>
                  <a:cubicBezTo>
                    <a:pt x="12789" y="2618"/>
                    <a:pt x="12789" y="2455"/>
                    <a:pt x="12861" y="2455"/>
                  </a:cubicBezTo>
                  <a:cubicBezTo>
                    <a:pt x="12861" y="2373"/>
                    <a:pt x="12932" y="2291"/>
                    <a:pt x="12932" y="2209"/>
                  </a:cubicBezTo>
                  <a:cubicBezTo>
                    <a:pt x="12932" y="2127"/>
                    <a:pt x="12932" y="2045"/>
                    <a:pt x="12861" y="1964"/>
                  </a:cubicBezTo>
                  <a:cubicBezTo>
                    <a:pt x="12861" y="1882"/>
                    <a:pt x="12718" y="1882"/>
                    <a:pt x="12647" y="1882"/>
                  </a:cubicBezTo>
                  <a:cubicBezTo>
                    <a:pt x="12647" y="1800"/>
                    <a:pt x="12576" y="1636"/>
                    <a:pt x="12576" y="1555"/>
                  </a:cubicBezTo>
                  <a:cubicBezTo>
                    <a:pt x="12576" y="1473"/>
                    <a:pt x="12647" y="1391"/>
                    <a:pt x="12647" y="1391"/>
                  </a:cubicBezTo>
                  <a:cubicBezTo>
                    <a:pt x="12576" y="1309"/>
                    <a:pt x="12576" y="1227"/>
                    <a:pt x="12505" y="1227"/>
                  </a:cubicBezTo>
                  <a:cubicBezTo>
                    <a:pt x="12434" y="1227"/>
                    <a:pt x="12363" y="1309"/>
                    <a:pt x="12292" y="1309"/>
                  </a:cubicBezTo>
                  <a:cubicBezTo>
                    <a:pt x="12221" y="1309"/>
                    <a:pt x="12150" y="1391"/>
                    <a:pt x="12079" y="1391"/>
                  </a:cubicBezTo>
                  <a:cubicBezTo>
                    <a:pt x="12008" y="1309"/>
                    <a:pt x="12008" y="1227"/>
                    <a:pt x="12008" y="1227"/>
                  </a:cubicBezTo>
                  <a:cubicBezTo>
                    <a:pt x="11937" y="1227"/>
                    <a:pt x="11937" y="1145"/>
                    <a:pt x="11866" y="1145"/>
                  </a:cubicBezTo>
                  <a:cubicBezTo>
                    <a:pt x="11866" y="1064"/>
                    <a:pt x="11937" y="982"/>
                    <a:pt x="11937" y="900"/>
                  </a:cubicBezTo>
                  <a:cubicBezTo>
                    <a:pt x="11937" y="818"/>
                    <a:pt x="12008" y="818"/>
                    <a:pt x="12008" y="736"/>
                  </a:cubicBezTo>
                  <a:cubicBezTo>
                    <a:pt x="12008" y="736"/>
                    <a:pt x="12079" y="655"/>
                    <a:pt x="12079" y="573"/>
                  </a:cubicBezTo>
                  <a:cubicBezTo>
                    <a:pt x="12079" y="573"/>
                    <a:pt x="12008" y="409"/>
                    <a:pt x="12079" y="327"/>
                  </a:cubicBezTo>
                  <a:cubicBezTo>
                    <a:pt x="12079" y="327"/>
                    <a:pt x="12150" y="245"/>
                    <a:pt x="12221" y="245"/>
                  </a:cubicBezTo>
                  <a:cubicBezTo>
                    <a:pt x="12221" y="245"/>
                    <a:pt x="12363" y="327"/>
                    <a:pt x="12363" y="327"/>
                  </a:cubicBezTo>
                  <a:cubicBezTo>
                    <a:pt x="12434" y="245"/>
                    <a:pt x="12434" y="164"/>
                    <a:pt x="12505" y="164"/>
                  </a:cubicBezTo>
                  <a:cubicBezTo>
                    <a:pt x="12505" y="164"/>
                    <a:pt x="12647" y="164"/>
                    <a:pt x="12789" y="164"/>
                  </a:cubicBezTo>
                  <a:cubicBezTo>
                    <a:pt x="12861" y="245"/>
                    <a:pt x="12932" y="409"/>
                    <a:pt x="12932" y="491"/>
                  </a:cubicBezTo>
                  <a:cubicBezTo>
                    <a:pt x="12932" y="573"/>
                    <a:pt x="12932" y="655"/>
                    <a:pt x="13003" y="736"/>
                  </a:cubicBezTo>
                  <a:cubicBezTo>
                    <a:pt x="13003" y="736"/>
                    <a:pt x="13216" y="736"/>
                    <a:pt x="13287" y="736"/>
                  </a:cubicBezTo>
                  <a:cubicBezTo>
                    <a:pt x="13358" y="736"/>
                    <a:pt x="13429" y="818"/>
                    <a:pt x="13500" y="818"/>
                  </a:cubicBezTo>
                  <a:cubicBezTo>
                    <a:pt x="13500" y="818"/>
                    <a:pt x="13571" y="818"/>
                    <a:pt x="13642" y="736"/>
                  </a:cubicBezTo>
                  <a:cubicBezTo>
                    <a:pt x="13642" y="655"/>
                    <a:pt x="13713" y="573"/>
                    <a:pt x="13713" y="409"/>
                  </a:cubicBezTo>
                  <a:cubicBezTo>
                    <a:pt x="13713" y="409"/>
                    <a:pt x="13642" y="245"/>
                    <a:pt x="13713" y="245"/>
                  </a:cubicBezTo>
                  <a:cubicBezTo>
                    <a:pt x="13713" y="164"/>
                    <a:pt x="13855" y="245"/>
                    <a:pt x="13926" y="245"/>
                  </a:cubicBezTo>
                  <a:cubicBezTo>
                    <a:pt x="13926" y="245"/>
                    <a:pt x="14068" y="327"/>
                    <a:pt x="14139" y="245"/>
                  </a:cubicBezTo>
                  <a:cubicBezTo>
                    <a:pt x="14211" y="245"/>
                    <a:pt x="14211" y="82"/>
                    <a:pt x="14282" y="0"/>
                  </a:cubicBezTo>
                  <a:cubicBezTo>
                    <a:pt x="14282" y="0"/>
                    <a:pt x="14353" y="0"/>
                    <a:pt x="14353" y="0"/>
                  </a:cubicBezTo>
                  <a:cubicBezTo>
                    <a:pt x="14353" y="82"/>
                    <a:pt x="14353" y="82"/>
                    <a:pt x="14353" y="82"/>
                  </a:cubicBezTo>
                  <a:cubicBezTo>
                    <a:pt x="14353" y="164"/>
                    <a:pt x="14353" y="409"/>
                    <a:pt x="14353" y="573"/>
                  </a:cubicBezTo>
                  <a:cubicBezTo>
                    <a:pt x="14424" y="655"/>
                    <a:pt x="14495" y="818"/>
                    <a:pt x="14566" y="818"/>
                  </a:cubicBezTo>
                  <a:cubicBezTo>
                    <a:pt x="14637" y="900"/>
                    <a:pt x="14850" y="818"/>
                    <a:pt x="14992" y="900"/>
                  </a:cubicBezTo>
                  <a:cubicBezTo>
                    <a:pt x="14992" y="900"/>
                    <a:pt x="15063" y="982"/>
                    <a:pt x="15063" y="982"/>
                  </a:cubicBezTo>
                  <a:cubicBezTo>
                    <a:pt x="15134" y="1064"/>
                    <a:pt x="15134" y="1227"/>
                    <a:pt x="15134" y="1391"/>
                  </a:cubicBezTo>
                  <a:cubicBezTo>
                    <a:pt x="15134" y="1473"/>
                    <a:pt x="14992" y="1636"/>
                    <a:pt x="14992" y="1718"/>
                  </a:cubicBezTo>
                  <a:cubicBezTo>
                    <a:pt x="14992" y="1882"/>
                    <a:pt x="15063" y="2045"/>
                    <a:pt x="15134" y="2045"/>
                  </a:cubicBezTo>
                  <a:cubicBezTo>
                    <a:pt x="15205" y="2127"/>
                    <a:pt x="15347" y="2127"/>
                    <a:pt x="15418" y="2127"/>
                  </a:cubicBezTo>
                  <a:cubicBezTo>
                    <a:pt x="15489" y="2127"/>
                    <a:pt x="15632" y="2291"/>
                    <a:pt x="15703" y="2291"/>
                  </a:cubicBezTo>
                  <a:cubicBezTo>
                    <a:pt x="15774" y="2373"/>
                    <a:pt x="15845" y="2618"/>
                    <a:pt x="15916" y="2618"/>
                  </a:cubicBezTo>
                  <a:cubicBezTo>
                    <a:pt x="15987" y="2618"/>
                    <a:pt x="16129" y="2536"/>
                    <a:pt x="16200" y="2455"/>
                  </a:cubicBezTo>
                  <a:cubicBezTo>
                    <a:pt x="16271" y="2455"/>
                    <a:pt x="16413" y="2373"/>
                    <a:pt x="16484" y="2373"/>
                  </a:cubicBezTo>
                  <a:cubicBezTo>
                    <a:pt x="16555" y="2373"/>
                    <a:pt x="16768" y="2373"/>
                    <a:pt x="16839" y="2455"/>
                  </a:cubicBezTo>
                  <a:cubicBezTo>
                    <a:pt x="16839" y="2536"/>
                    <a:pt x="16911" y="2700"/>
                    <a:pt x="16911" y="2782"/>
                  </a:cubicBezTo>
                  <a:cubicBezTo>
                    <a:pt x="16911" y="2945"/>
                    <a:pt x="16768" y="3109"/>
                    <a:pt x="16768" y="3191"/>
                  </a:cubicBezTo>
                  <a:cubicBezTo>
                    <a:pt x="16768" y="3273"/>
                    <a:pt x="16839" y="3355"/>
                    <a:pt x="16839" y="3436"/>
                  </a:cubicBezTo>
                  <a:cubicBezTo>
                    <a:pt x="16911" y="3518"/>
                    <a:pt x="17124" y="3600"/>
                    <a:pt x="17195" y="3682"/>
                  </a:cubicBezTo>
                  <a:cubicBezTo>
                    <a:pt x="17195" y="3682"/>
                    <a:pt x="17266" y="3764"/>
                    <a:pt x="17337" y="3845"/>
                  </a:cubicBezTo>
                  <a:cubicBezTo>
                    <a:pt x="17337" y="3927"/>
                    <a:pt x="17266" y="4009"/>
                    <a:pt x="17195" y="4091"/>
                  </a:cubicBezTo>
                  <a:cubicBezTo>
                    <a:pt x="17195" y="4091"/>
                    <a:pt x="17053" y="4173"/>
                    <a:pt x="16982" y="4173"/>
                  </a:cubicBezTo>
                  <a:cubicBezTo>
                    <a:pt x="16839" y="4173"/>
                    <a:pt x="16697" y="4009"/>
                    <a:pt x="16626" y="4091"/>
                  </a:cubicBezTo>
                  <a:cubicBezTo>
                    <a:pt x="16555" y="4091"/>
                    <a:pt x="16555" y="4255"/>
                    <a:pt x="16555" y="4336"/>
                  </a:cubicBezTo>
                  <a:cubicBezTo>
                    <a:pt x="16484" y="4336"/>
                    <a:pt x="16484" y="4500"/>
                    <a:pt x="16484" y="4582"/>
                  </a:cubicBezTo>
                  <a:cubicBezTo>
                    <a:pt x="16484" y="4664"/>
                    <a:pt x="16484" y="4909"/>
                    <a:pt x="16413" y="4991"/>
                  </a:cubicBezTo>
                  <a:cubicBezTo>
                    <a:pt x="16413" y="5073"/>
                    <a:pt x="16413" y="5318"/>
                    <a:pt x="16342" y="5400"/>
                  </a:cubicBezTo>
                  <a:cubicBezTo>
                    <a:pt x="16271" y="5400"/>
                    <a:pt x="16129" y="5482"/>
                    <a:pt x="16058" y="5482"/>
                  </a:cubicBezTo>
                  <a:cubicBezTo>
                    <a:pt x="16058" y="5564"/>
                    <a:pt x="15987" y="5645"/>
                    <a:pt x="15987" y="5727"/>
                  </a:cubicBezTo>
                  <a:cubicBezTo>
                    <a:pt x="15916" y="5809"/>
                    <a:pt x="15916" y="5891"/>
                    <a:pt x="15916" y="5973"/>
                  </a:cubicBezTo>
                  <a:cubicBezTo>
                    <a:pt x="15916" y="6055"/>
                    <a:pt x="16129" y="6136"/>
                    <a:pt x="16200" y="6218"/>
                  </a:cubicBezTo>
                  <a:cubicBezTo>
                    <a:pt x="16200" y="6300"/>
                    <a:pt x="16342" y="6382"/>
                    <a:pt x="16342" y="6464"/>
                  </a:cubicBezTo>
                  <a:cubicBezTo>
                    <a:pt x="16413" y="6545"/>
                    <a:pt x="16413" y="6627"/>
                    <a:pt x="16342" y="6627"/>
                  </a:cubicBezTo>
                  <a:cubicBezTo>
                    <a:pt x="16342" y="6709"/>
                    <a:pt x="16271" y="6791"/>
                    <a:pt x="16271" y="6873"/>
                  </a:cubicBezTo>
                  <a:cubicBezTo>
                    <a:pt x="16200" y="6955"/>
                    <a:pt x="16200" y="7118"/>
                    <a:pt x="16271" y="7200"/>
                  </a:cubicBezTo>
                  <a:cubicBezTo>
                    <a:pt x="16271" y="7282"/>
                    <a:pt x="16413" y="7527"/>
                    <a:pt x="16413" y="7691"/>
                  </a:cubicBezTo>
                  <a:cubicBezTo>
                    <a:pt x="16484" y="7773"/>
                    <a:pt x="16413" y="7936"/>
                    <a:pt x="16484" y="8018"/>
                  </a:cubicBezTo>
                  <a:cubicBezTo>
                    <a:pt x="16555" y="8182"/>
                    <a:pt x="16768" y="8264"/>
                    <a:pt x="16839" y="8345"/>
                  </a:cubicBezTo>
                  <a:cubicBezTo>
                    <a:pt x="16839" y="8427"/>
                    <a:pt x="16911" y="8591"/>
                    <a:pt x="16911" y="8591"/>
                  </a:cubicBezTo>
                  <a:cubicBezTo>
                    <a:pt x="17053" y="8673"/>
                    <a:pt x="17337" y="8591"/>
                    <a:pt x="17479" y="8673"/>
                  </a:cubicBezTo>
                  <a:cubicBezTo>
                    <a:pt x="17550" y="8673"/>
                    <a:pt x="17621" y="8755"/>
                    <a:pt x="17692" y="8755"/>
                  </a:cubicBezTo>
                  <a:cubicBezTo>
                    <a:pt x="17763" y="8755"/>
                    <a:pt x="17976" y="8673"/>
                    <a:pt x="18047" y="8755"/>
                  </a:cubicBezTo>
                  <a:cubicBezTo>
                    <a:pt x="18118" y="8755"/>
                    <a:pt x="18118" y="8918"/>
                    <a:pt x="18189" y="8918"/>
                  </a:cubicBezTo>
                  <a:cubicBezTo>
                    <a:pt x="18261" y="9000"/>
                    <a:pt x="18332" y="9245"/>
                    <a:pt x="18474" y="9327"/>
                  </a:cubicBezTo>
                  <a:cubicBezTo>
                    <a:pt x="18545" y="9327"/>
                    <a:pt x="18687" y="9327"/>
                    <a:pt x="18758" y="9327"/>
                  </a:cubicBezTo>
                  <a:cubicBezTo>
                    <a:pt x="18829" y="9327"/>
                    <a:pt x="18900" y="9327"/>
                    <a:pt x="18971" y="9327"/>
                  </a:cubicBezTo>
                  <a:cubicBezTo>
                    <a:pt x="19042" y="9327"/>
                    <a:pt x="19184" y="9327"/>
                    <a:pt x="19184" y="9409"/>
                  </a:cubicBezTo>
                  <a:cubicBezTo>
                    <a:pt x="19255" y="9409"/>
                    <a:pt x="19326" y="9573"/>
                    <a:pt x="19397" y="9573"/>
                  </a:cubicBezTo>
                  <a:cubicBezTo>
                    <a:pt x="19397" y="9573"/>
                    <a:pt x="19539" y="9655"/>
                    <a:pt x="19611" y="9573"/>
                  </a:cubicBezTo>
                  <a:cubicBezTo>
                    <a:pt x="19682" y="9573"/>
                    <a:pt x="19824" y="9491"/>
                    <a:pt x="19895" y="9491"/>
                  </a:cubicBezTo>
                  <a:cubicBezTo>
                    <a:pt x="19966" y="9491"/>
                    <a:pt x="20037" y="9327"/>
                    <a:pt x="20037" y="9327"/>
                  </a:cubicBezTo>
                  <a:cubicBezTo>
                    <a:pt x="20108" y="9327"/>
                    <a:pt x="20250" y="9327"/>
                    <a:pt x="20392" y="9327"/>
                  </a:cubicBezTo>
                  <a:cubicBezTo>
                    <a:pt x="20463" y="9327"/>
                    <a:pt x="20605" y="9245"/>
                    <a:pt x="20676" y="9164"/>
                  </a:cubicBezTo>
                  <a:cubicBezTo>
                    <a:pt x="20747" y="9164"/>
                    <a:pt x="20747" y="9082"/>
                    <a:pt x="20747" y="9000"/>
                  </a:cubicBezTo>
                  <a:cubicBezTo>
                    <a:pt x="20818" y="8918"/>
                    <a:pt x="20961" y="8836"/>
                    <a:pt x="21032" y="8918"/>
                  </a:cubicBezTo>
                  <a:cubicBezTo>
                    <a:pt x="21103" y="8918"/>
                    <a:pt x="21174" y="9000"/>
                    <a:pt x="21245" y="9082"/>
                  </a:cubicBezTo>
                  <a:cubicBezTo>
                    <a:pt x="21245" y="9164"/>
                    <a:pt x="21174" y="9327"/>
                    <a:pt x="21174" y="9409"/>
                  </a:cubicBezTo>
                  <a:cubicBezTo>
                    <a:pt x="21174" y="9491"/>
                    <a:pt x="21316" y="9573"/>
                    <a:pt x="21316" y="9655"/>
                  </a:cubicBezTo>
                  <a:cubicBezTo>
                    <a:pt x="21387" y="9655"/>
                    <a:pt x="21529" y="9655"/>
                    <a:pt x="21529" y="973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72CC8F1F-C1DC-48CF-89BF-C916615276CE}"/>
                </a:ext>
              </a:extLst>
            </p:cNvPr>
            <p:cNvSpPr/>
            <p:nvPr/>
          </p:nvSpPr>
          <p:spPr>
            <a:xfrm>
              <a:off x="5075062" y="4752875"/>
              <a:ext cx="1981940" cy="1723324"/>
            </a:xfrm>
            <a:custGeom>
              <a:avLst/>
              <a:gdLst/>
              <a:ahLst/>
              <a:cxnLst>
                <a:cxn ang="0">
                  <a:pos x="wd2" y="hd2"/>
                </a:cxn>
                <a:cxn ang="5400000">
                  <a:pos x="wd2" y="hd2"/>
                </a:cxn>
                <a:cxn ang="10800000">
                  <a:pos x="wd2" y="hd2"/>
                </a:cxn>
                <a:cxn ang="16200000">
                  <a:pos x="wd2" y="hd2"/>
                </a:cxn>
              </a:cxnLst>
              <a:rect l="0" t="0" r="r" b="b"/>
              <a:pathLst>
                <a:path w="21561" h="21600" extrusionOk="0">
                  <a:moveTo>
                    <a:pt x="21529" y="9736"/>
                  </a:moveTo>
                  <a:cubicBezTo>
                    <a:pt x="21600" y="9818"/>
                    <a:pt x="21529" y="9900"/>
                    <a:pt x="21529" y="10064"/>
                  </a:cubicBezTo>
                  <a:cubicBezTo>
                    <a:pt x="21529" y="10145"/>
                    <a:pt x="21529" y="10227"/>
                    <a:pt x="21458" y="10309"/>
                  </a:cubicBezTo>
                  <a:cubicBezTo>
                    <a:pt x="21387" y="10309"/>
                    <a:pt x="21316" y="10309"/>
                    <a:pt x="21245" y="10391"/>
                  </a:cubicBezTo>
                  <a:cubicBezTo>
                    <a:pt x="21174" y="10473"/>
                    <a:pt x="21174" y="10718"/>
                    <a:pt x="21103" y="10800"/>
                  </a:cubicBezTo>
                  <a:cubicBezTo>
                    <a:pt x="21103" y="10882"/>
                    <a:pt x="21032" y="11045"/>
                    <a:pt x="21032" y="11045"/>
                  </a:cubicBezTo>
                  <a:cubicBezTo>
                    <a:pt x="20961" y="11127"/>
                    <a:pt x="20818" y="11127"/>
                    <a:pt x="20818" y="11291"/>
                  </a:cubicBezTo>
                  <a:cubicBezTo>
                    <a:pt x="20747" y="11291"/>
                    <a:pt x="20747" y="11455"/>
                    <a:pt x="20676" y="11536"/>
                  </a:cubicBezTo>
                  <a:cubicBezTo>
                    <a:pt x="20676" y="11618"/>
                    <a:pt x="20747" y="11782"/>
                    <a:pt x="20676" y="11782"/>
                  </a:cubicBezTo>
                  <a:cubicBezTo>
                    <a:pt x="20605" y="11864"/>
                    <a:pt x="20463" y="11782"/>
                    <a:pt x="20463" y="11782"/>
                  </a:cubicBezTo>
                  <a:cubicBezTo>
                    <a:pt x="20392" y="11864"/>
                    <a:pt x="20250" y="11945"/>
                    <a:pt x="20250" y="12027"/>
                  </a:cubicBezTo>
                  <a:cubicBezTo>
                    <a:pt x="20250" y="12027"/>
                    <a:pt x="20321" y="12109"/>
                    <a:pt x="20321" y="12191"/>
                  </a:cubicBezTo>
                  <a:cubicBezTo>
                    <a:pt x="20321" y="12273"/>
                    <a:pt x="20250" y="12436"/>
                    <a:pt x="20321" y="12518"/>
                  </a:cubicBezTo>
                  <a:cubicBezTo>
                    <a:pt x="20321" y="12600"/>
                    <a:pt x="20392" y="12600"/>
                    <a:pt x="20392" y="12682"/>
                  </a:cubicBezTo>
                  <a:cubicBezTo>
                    <a:pt x="20463" y="12682"/>
                    <a:pt x="20534" y="12845"/>
                    <a:pt x="20534" y="12927"/>
                  </a:cubicBezTo>
                  <a:cubicBezTo>
                    <a:pt x="20534" y="13009"/>
                    <a:pt x="20534" y="13091"/>
                    <a:pt x="20463" y="13173"/>
                  </a:cubicBezTo>
                  <a:cubicBezTo>
                    <a:pt x="20463" y="13173"/>
                    <a:pt x="20321" y="13173"/>
                    <a:pt x="20321" y="13173"/>
                  </a:cubicBezTo>
                  <a:cubicBezTo>
                    <a:pt x="20250" y="13255"/>
                    <a:pt x="20179" y="13336"/>
                    <a:pt x="20108" y="13418"/>
                  </a:cubicBezTo>
                  <a:cubicBezTo>
                    <a:pt x="20037" y="13500"/>
                    <a:pt x="19753" y="13500"/>
                    <a:pt x="19682" y="13582"/>
                  </a:cubicBezTo>
                  <a:cubicBezTo>
                    <a:pt x="19611" y="13664"/>
                    <a:pt x="19539" y="13827"/>
                    <a:pt x="19468" y="13827"/>
                  </a:cubicBezTo>
                  <a:cubicBezTo>
                    <a:pt x="19468" y="13909"/>
                    <a:pt x="19255" y="13909"/>
                    <a:pt x="19184" y="13991"/>
                  </a:cubicBezTo>
                  <a:cubicBezTo>
                    <a:pt x="19113" y="13991"/>
                    <a:pt x="19184" y="14155"/>
                    <a:pt x="19113" y="14155"/>
                  </a:cubicBezTo>
                  <a:cubicBezTo>
                    <a:pt x="19042" y="14236"/>
                    <a:pt x="18971" y="14236"/>
                    <a:pt x="18900" y="14236"/>
                  </a:cubicBezTo>
                  <a:cubicBezTo>
                    <a:pt x="18829" y="14236"/>
                    <a:pt x="18758" y="14236"/>
                    <a:pt x="18687" y="14318"/>
                  </a:cubicBezTo>
                  <a:cubicBezTo>
                    <a:pt x="18616" y="14318"/>
                    <a:pt x="18474" y="14400"/>
                    <a:pt x="18403" y="14482"/>
                  </a:cubicBezTo>
                  <a:cubicBezTo>
                    <a:pt x="18403" y="14482"/>
                    <a:pt x="18332" y="14564"/>
                    <a:pt x="18261" y="14564"/>
                  </a:cubicBezTo>
                  <a:cubicBezTo>
                    <a:pt x="18261" y="14645"/>
                    <a:pt x="18261" y="14727"/>
                    <a:pt x="18261" y="14891"/>
                  </a:cubicBezTo>
                  <a:cubicBezTo>
                    <a:pt x="18189" y="14973"/>
                    <a:pt x="18261" y="15136"/>
                    <a:pt x="18189" y="15218"/>
                  </a:cubicBezTo>
                  <a:cubicBezTo>
                    <a:pt x="18189" y="15300"/>
                    <a:pt x="18118" y="15300"/>
                    <a:pt x="18047" y="15300"/>
                  </a:cubicBezTo>
                  <a:cubicBezTo>
                    <a:pt x="17976" y="15382"/>
                    <a:pt x="17834" y="15382"/>
                    <a:pt x="17763" y="15464"/>
                  </a:cubicBezTo>
                  <a:cubicBezTo>
                    <a:pt x="17692" y="15464"/>
                    <a:pt x="17550" y="15545"/>
                    <a:pt x="17479" y="15545"/>
                  </a:cubicBezTo>
                  <a:cubicBezTo>
                    <a:pt x="17479" y="15545"/>
                    <a:pt x="17337" y="15545"/>
                    <a:pt x="17337" y="15545"/>
                  </a:cubicBezTo>
                  <a:cubicBezTo>
                    <a:pt x="17266" y="15627"/>
                    <a:pt x="17266" y="15709"/>
                    <a:pt x="17266" y="15709"/>
                  </a:cubicBezTo>
                  <a:cubicBezTo>
                    <a:pt x="17195" y="15791"/>
                    <a:pt x="17124" y="15873"/>
                    <a:pt x="17124" y="15955"/>
                  </a:cubicBezTo>
                  <a:cubicBezTo>
                    <a:pt x="17124" y="16036"/>
                    <a:pt x="17124" y="16282"/>
                    <a:pt x="17124" y="16282"/>
                  </a:cubicBezTo>
                  <a:cubicBezTo>
                    <a:pt x="17053" y="16445"/>
                    <a:pt x="16839" y="16609"/>
                    <a:pt x="16768" y="16691"/>
                  </a:cubicBezTo>
                  <a:cubicBezTo>
                    <a:pt x="16697" y="16773"/>
                    <a:pt x="16626" y="16936"/>
                    <a:pt x="16555" y="16936"/>
                  </a:cubicBezTo>
                  <a:cubicBezTo>
                    <a:pt x="16484" y="16936"/>
                    <a:pt x="16342" y="16936"/>
                    <a:pt x="16271" y="16936"/>
                  </a:cubicBezTo>
                  <a:cubicBezTo>
                    <a:pt x="16200" y="16936"/>
                    <a:pt x="16058" y="16855"/>
                    <a:pt x="15987" y="16936"/>
                  </a:cubicBezTo>
                  <a:cubicBezTo>
                    <a:pt x="15916" y="16936"/>
                    <a:pt x="15916" y="17018"/>
                    <a:pt x="15845" y="17100"/>
                  </a:cubicBezTo>
                  <a:cubicBezTo>
                    <a:pt x="15845" y="17182"/>
                    <a:pt x="15845" y="17345"/>
                    <a:pt x="15774" y="17427"/>
                  </a:cubicBezTo>
                  <a:cubicBezTo>
                    <a:pt x="15774" y="17509"/>
                    <a:pt x="15774" y="17673"/>
                    <a:pt x="15703" y="17755"/>
                  </a:cubicBezTo>
                  <a:cubicBezTo>
                    <a:pt x="15703" y="17755"/>
                    <a:pt x="15561" y="17673"/>
                    <a:pt x="15561" y="17755"/>
                  </a:cubicBezTo>
                  <a:cubicBezTo>
                    <a:pt x="15489" y="17836"/>
                    <a:pt x="15561" y="18000"/>
                    <a:pt x="15561" y="18000"/>
                  </a:cubicBezTo>
                  <a:cubicBezTo>
                    <a:pt x="15489" y="18082"/>
                    <a:pt x="15276" y="18000"/>
                    <a:pt x="15205" y="18000"/>
                  </a:cubicBezTo>
                  <a:cubicBezTo>
                    <a:pt x="15134" y="18082"/>
                    <a:pt x="14921" y="18164"/>
                    <a:pt x="14992" y="18245"/>
                  </a:cubicBezTo>
                  <a:cubicBezTo>
                    <a:pt x="14992" y="18327"/>
                    <a:pt x="15134" y="18409"/>
                    <a:pt x="15134" y="18409"/>
                  </a:cubicBezTo>
                  <a:cubicBezTo>
                    <a:pt x="15205" y="18491"/>
                    <a:pt x="15276" y="18409"/>
                    <a:pt x="15347" y="18409"/>
                  </a:cubicBezTo>
                  <a:cubicBezTo>
                    <a:pt x="15418" y="18491"/>
                    <a:pt x="15489" y="18573"/>
                    <a:pt x="15489" y="18573"/>
                  </a:cubicBezTo>
                  <a:cubicBezTo>
                    <a:pt x="15561" y="18655"/>
                    <a:pt x="15489" y="18736"/>
                    <a:pt x="15489" y="18818"/>
                  </a:cubicBezTo>
                  <a:cubicBezTo>
                    <a:pt x="15489" y="18818"/>
                    <a:pt x="15418" y="18900"/>
                    <a:pt x="15418" y="18900"/>
                  </a:cubicBezTo>
                  <a:cubicBezTo>
                    <a:pt x="15418" y="18982"/>
                    <a:pt x="15489" y="19064"/>
                    <a:pt x="15489" y="19145"/>
                  </a:cubicBezTo>
                  <a:cubicBezTo>
                    <a:pt x="15418" y="19227"/>
                    <a:pt x="15347" y="19227"/>
                    <a:pt x="15347" y="19227"/>
                  </a:cubicBezTo>
                  <a:cubicBezTo>
                    <a:pt x="15276" y="19227"/>
                    <a:pt x="15347" y="19391"/>
                    <a:pt x="15276" y="19391"/>
                  </a:cubicBezTo>
                  <a:cubicBezTo>
                    <a:pt x="15276" y="19473"/>
                    <a:pt x="15134" y="19636"/>
                    <a:pt x="15134" y="19636"/>
                  </a:cubicBezTo>
                  <a:cubicBezTo>
                    <a:pt x="15063" y="19636"/>
                    <a:pt x="14992" y="19473"/>
                    <a:pt x="14992" y="19473"/>
                  </a:cubicBezTo>
                  <a:cubicBezTo>
                    <a:pt x="14921" y="19473"/>
                    <a:pt x="14850" y="19391"/>
                    <a:pt x="14779" y="19391"/>
                  </a:cubicBezTo>
                  <a:cubicBezTo>
                    <a:pt x="14708" y="19391"/>
                    <a:pt x="14566" y="19391"/>
                    <a:pt x="14566" y="19391"/>
                  </a:cubicBezTo>
                  <a:cubicBezTo>
                    <a:pt x="14495" y="19391"/>
                    <a:pt x="14353" y="19555"/>
                    <a:pt x="14353" y="19636"/>
                  </a:cubicBezTo>
                  <a:cubicBezTo>
                    <a:pt x="14211" y="19636"/>
                    <a:pt x="14068" y="19636"/>
                    <a:pt x="13997" y="19636"/>
                  </a:cubicBezTo>
                  <a:cubicBezTo>
                    <a:pt x="13926" y="19718"/>
                    <a:pt x="13713" y="19718"/>
                    <a:pt x="13713" y="19800"/>
                  </a:cubicBezTo>
                  <a:cubicBezTo>
                    <a:pt x="13642" y="19800"/>
                    <a:pt x="13571" y="19882"/>
                    <a:pt x="13571" y="19964"/>
                  </a:cubicBezTo>
                  <a:cubicBezTo>
                    <a:pt x="13500" y="19964"/>
                    <a:pt x="13571" y="20127"/>
                    <a:pt x="13571" y="20209"/>
                  </a:cubicBezTo>
                  <a:cubicBezTo>
                    <a:pt x="13571" y="20209"/>
                    <a:pt x="13500" y="20373"/>
                    <a:pt x="13500" y="20373"/>
                  </a:cubicBezTo>
                  <a:cubicBezTo>
                    <a:pt x="13429" y="20455"/>
                    <a:pt x="13358" y="20373"/>
                    <a:pt x="13287" y="20373"/>
                  </a:cubicBezTo>
                  <a:cubicBezTo>
                    <a:pt x="13216" y="20373"/>
                    <a:pt x="13145" y="20291"/>
                    <a:pt x="13074" y="20209"/>
                  </a:cubicBezTo>
                  <a:cubicBezTo>
                    <a:pt x="13074" y="20209"/>
                    <a:pt x="13003" y="20127"/>
                    <a:pt x="12932" y="20127"/>
                  </a:cubicBezTo>
                  <a:cubicBezTo>
                    <a:pt x="12861" y="20127"/>
                    <a:pt x="12718" y="20045"/>
                    <a:pt x="12647" y="20045"/>
                  </a:cubicBezTo>
                  <a:cubicBezTo>
                    <a:pt x="12576" y="20127"/>
                    <a:pt x="12434" y="20127"/>
                    <a:pt x="12363" y="20127"/>
                  </a:cubicBezTo>
                  <a:cubicBezTo>
                    <a:pt x="12363" y="20209"/>
                    <a:pt x="12292" y="20291"/>
                    <a:pt x="12292" y="20373"/>
                  </a:cubicBezTo>
                  <a:cubicBezTo>
                    <a:pt x="12292" y="20373"/>
                    <a:pt x="12292" y="20536"/>
                    <a:pt x="12292" y="20618"/>
                  </a:cubicBezTo>
                  <a:cubicBezTo>
                    <a:pt x="12292" y="20700"/>
                    <a:pt x="12434" y="20864"/>
                    <a:pt x="12434" y="20945"/>
                  </a:cubicBezTo>
                  <a:cubicBezTo>
                    <a:pt x="12434" y="20945"/>
                    <a:pt x="12363" y="21109"/>
                    <a:pt x="12363" y="21109"/>
                  </a:cubicBezTo>
                  <a:cubicBezTo>
                    <a:pt x="12292" y="21191"/>
                    <a:pt x="12292" y="21355"/>
                    <a:pt x="12292" y="21436"/>
                  </a:cubicBezTo>
                  <a:cubicBezTo>
                    <a:pt x="12292" y="21436"/>
                    <a:pt x="12221" y="21518"/>
                    <a:pt x="12150" y="21600"/>
                  </a:cubicBezTo>
                  <a:cubicBezTo>
                    <a:pt x="12150" y="21600"/>
                    <a:pt x="12079" y="21600"/>
                    <a:pt x="12008" y="21600"/>
                  </a:cubicBezTo>
                  <a:cubicBezTo>
                    <a:pt x="11937" y="21518"/>
                    <a:pt x="11795" y="21436"/>
                    <a:pt x="11724" y="21355"/>
                  </a:cubicBezTo>
                  <a:cubicBezTo>
                    <a:pt x="11724" y="21355"/>
                    <a:pt x="11724" y="21191"/>
                    <a:pt x="11724" y="21191"/>
                  </a:cubicBezTo>
                  <a:cubicBezTo>
                    <a:pt x="11724" y="21109"/>
                    <a:pt x="11795" y="21027"/>
                    <a:pt x="11866" y="21027"/>
                  </a:cubicBezTo>
                  <a:cubicBezTo>
                    <a:pt x="11866" y="20945"/>
                    <a:pt x="12008" y="20864"/>
                    <a:pt x="12008" y="20864"/>
                  </a:cubicBezTo>
                  <a:cubicBezTo>
                    <a:pt x="12008" y="20700"/>
                    <a:pt x="12008" y="20536"/>
                    <a:pt x="12008" y="20455"/>
                  </a:cubicBezTo>
                  <a:cubicBezTo>
                    <a:pt x="11937" y="20373"/>
                    <a:pt x="11795" y="20373"/>
                    <a:pt x="11724" y="20373"/>
                  </a:cubicBezTo>
                  <a:cubicBezTo>
                    <a:pt x="11653" y="20373"/>
                    <a:pt x="11439" y="20455"/>
                    <a:pt x="11368" y="20455"/>
                  </a:cubicBezTo>
                  <a:cubicBezTo>
                    <a:pt x="11368" y="20455"/>
                    <a:pt x="11226" y="20373"/>
                    <a:pt x="11226" y="20373"/>
                  </a:cubicBezTo>
                  <a:cubicBezTo>
                    <a:pt x="11155" y="20373"/>
                    <a:pt x="11084" y="20291"/>
                    <a:pt x="11013" y="20291"/>
                  </a:cubicBezTo>
                  <a:cubicBezTo>
                    <a:pt x="10942" y="20291"/>
                    <a:pt x="10871" y="20373"/>
                    <a:pt x="10800" y="20373"/>
                  </a:cubicBezTo>
                  <a:cubicBezTo>
                    <a:pt x="10800" y="20455"/>
                    <a:pt x="10729" y="20455"/>
                    <a:pt x="10658" y="20455"/>
                  </a:cubicBezTo>
                  <a:cubicBezTo>
                    <a:pt x="10658" y="20536"/>
                    <a:pt x="10587" y="20700"/>
                    <a:pt x="10516" y="20782"/>
                  </a:cubicBezTo>
                  <a:cubicBezTo>
                    <a:pt x="10445" y="20864"/>
                    <a:pt x="10374" y="20945"/>
                    <a:pt x="10374" y="20945"/>
                  </a:cubicBezTo>
                  <a:cubicBezTo>
                    <a:pt x="10303" y="20945"/>
                    <a:pt x="10161" y="20864"/>
                    <a:pt x="10089" y="20864"/>
                  </a:cubicBezTo>
                  <a:cubicBezTo>
                    <a:pt x="10089" y="20782"/>
                    <a:pt x="9947" y="20782"/>
                    <a:pt x="9947" y="20700"/>
                  </a:cubicBezTo>
                  <a:cubicBezTo>
                    <a:pt x="9876" y="20700"/>
                    <a:pt x="9947" y="20618"/>
                    <a:pt x="9947" y="20536"/>
                  </a:cubicBezTo>
                  <a:cubicBezTo>
                    <a:pt x="9947" y="20536"/>
                    <a:pt x="9947" y="20455"/>
                    <a:pt x="9947" y="20373"/>
                  </a:cubicBezTo>
                  <a:cubicBezTo>
                    <a:pt x="9876" y="20291"/>
                    <a:pt x="9805" y="20209"/>
                    <a:pt x="9805" y="20209"/>
                  </a:cubicBezTo>
                  <a:cubicBezTo>
                    <a:pt x="9734" y="20127"/>
                    <a:pt x="9663" y="20045"/>
                    <a:pt x="9663" y="20045"/>
                  </a:cubicBezTo>
                  <a:cubicBezTo>
                    <a:pt x="9592" y="19964"/>
                    <a:pt x="9379" y="20045"/>
                    <a:pt x="9308" y="20045"/>
                  </a:cubicBezTo>
                  <a:cubicBezTo>
                    <a:pt x="9237" y="19964"/>
                    <a:pt x="9237" y="19800"/>
                    <a:pt x="9237" y="19800"/>
                  </a:cubicBezTo>
                  <a:cubicBezTo>
                    <a:pt x="9166" y="19718"/>
                    <a:pt x="9095" y="19718"/>
                    <a:pt x="9024" y="19718"/>
                  </a:cubicBezTo>
                  <a:cubicBezTo>
                    <a:pt x="8953" y="19718"/>
                    <a:pt x="8882" y="19718"/>
                    <a:pt x="8811" y="19718"/>
                  </a:cubicBezTo>
                  <a:cubicBezTo>
                    <a:pt x="8739" y="19718"/>
                    <a:pt x="8597" y="19800"/>
                    <a:pt x="8526" y="19718"/>
                  </a:cubicBezTo>
                  <a:cubicBezTo>
                    <a:pt x="8526" y="19718"/>
                    <a:pt x="8455" y="19636"/>
                    <a:pt x="8384" y="19555"/>
                  </a:cubicBezTo>
                  <a:cubicBezTo>
                    <a:pt x="8313" y="19473"/>
                    <a:pt x="8171" y="19391"/>
                    <a:pt x="8029" y="19391"/>
                  </a:cubicBezTo>
                  <a:cubicBezTo>
                    <a:pt x="7958" y="19391"/>
                    <a:pt x="7816" y="19473"/>
                    <a:pt x="7745" y="19473"/>
                  </a:cubicBezTo>
                  <a:cubicBezTo>
                    <a:pt x="7674" y="19473"/>
                    <a:pt x="7461" y="19473"/>
                    <a:pt x="7389" y="19391"/>
                  </a:cubicBezTo>
                  <a:cubicBezTo>
                    <a:pt x="7318" y="19391"/>
                    <a:pt x="7176" y="19391"/>
                    <a:pt x="7105" y="19309"/>
                  </a:cubicBezTo>
                  <a:cubicBezTo>
                    <a:pt x="7105" y="19227"/>
                    <a:pt x="7034" y="19064"/>
                    <a:pt x="7034" y="18982"/>
                  </a:cubicBezTo>
                  <a:cubicBezTo>
                    <a:pt x="7034" y="18982"/>
                    <a:pt x="7034" y="18818"/>
                    <a:pt x="7034" y="18736"/>
                  </a:cubicBezTo>
                  <a:cubicBezTo>
                    <a:pt x="7034" y="18655"/>
                    <a:pt x="7105" y="18491"/>
                    <a:pt x="7105" y="18409"/>
                  </a:cubicBezTo>
                  <a:cubicBezTo>
                    <a:pt x="7105" y="18327"/>
                    <a:pt x="7034" y="18245"/>
                    <a:pt x="7034" y="18164"/>
                  </a:cubicBezTo>
                  <a:cubicBezTo>
                    <a:pt x="6963" y="18164"/>
                    <a:pt x="6892" y="18082"/>
                    <a:pt x="6821" y="18082"/>
                  </a:cubicBezTo>
                  <a:cubicBezTo>
                    <a:pt x="6821" y="18082"/>
                    <a:pt x="6679" y="18082"/>
                    <a:pt x="6679" y="18082"/>
                  </a:cubicBezTo>
                  <a:cubicBezTo>
                    <a:pt x="6608" y="18082"/>
                    <a:pt x="6537" y="18082"/>
                    <a:pt x="6466" y="18164"/>
                  </a:cubicBezTo>
                  <a:cubicBezTo>
                    <a:pt x="6395" y="18164"/>
                    <a:pt x="6324" y="18245"/>
                    <a:pt x="6324" y="18245"/>
                  </a:cubicBezTo>
                  <a:cubicBezTo>
                    <a:pt x="6253" y="18245"/>
                    <a:pt x="6111" y="18245"/>
                    <a:pt x="6039" y="18245"/>
                  </a:cubicBezTo>
                  <a:cubicBezTo>
                    <a:pt x="5968" y="18245"/>
                    <a:pt x="5897" y="18245"/>
                    <a:pt x="5826" y="18245"/>
                  </a:cubicBezTo>
                  <a:cubicBezTo>
                    <a:pt x="5755" y="18327"/>
                    <a:pt x="5613" y="18245"/>
                    <a:pt x="5542" y="18245"/>
                  </a:cubicBezTo>
                  <a:cubicBezTo>
                    <a:pt x="5471" y="18245"/>
                    <a:pt x="5329" y="18245"/>
                    <a:pt x="5329" y="18245"/>
                  </a:cubicBezTo>
                  <a:cubicBezTo>
                    <a:pt x="5258" y="18245"/>
                    <a:pt x="5116" y="18164"/>
                    <a:pt x="5045" y="18082"/>
                  </a:cubicBezTo>
                  <a:cubicBezTo>
                    <a:pt x="4974" y="18082"/>
                    <a:pt x="4903" y="17918"/>
                    <a:pt x="4903" y="17836"/>
                  </a:cubicBezTo>
                  <a:cubicBezTo>
                    <a:pt x="4903" y="17755"/>
                    <a:pt x="4903" y="17673"/>
                    <a:pt x="4903" y="17591"/>
                  </a:cubicBezTo>
                  <a:cubicBezTo>
                    <a:pt x="4974" y="17509"/>
                    <a:pt x="5116" y="17509"/>
                    <a:pt x="5187" y="17509"/>
                  </a:cubicBezTo>
                  <a:cubicBezTo>
                    <a:pt x="5258" y="17509"/>
                    <a:pt x="5400" y="17591"/>
                    <a:pt x="5471" y="17591"/>
                  </a:cubicBezTo>
                  <a:cubicBezTo>
                    <a:pt x="5542" y="17591"/>
                    <a:pt x="5613" y="17509"/>
                    <a:pt x="5684" y="17509"/>
                  </a:cubicBezTo>
                  <a:cubicBezTo>
                    <a:pt x="5755" y="17427"/>
                    <a:pt x="5897" y="17427"/>
                    <a:pt x="5968" y="17345"/>
                  </a:cubicBezTo>
                  <a:cubicBezTo>
                    <a:pt x="5968" y="17264"/>
                    <a:pt x="6039" y="17182"/>
                    <a:pt x="6039" y="17100"/>
                  </a:cubicBezTo>
                  <a:cubicBezTo>
                    <a:pt x="6039" y="17018"/>
                    <a:pt x="6039" y="16773"/>
                    <a:pt x="5968" y="16691"/>
                  </a:cubicBezTo>
                  <a:cubicBezTo>
                    <a:pt x="5968" y="16691"/>
                    <a:pt x="5826" y="16773"/>
                    <a:pt x="5755" y="16773"/>
                  </a:cubicBezTo>
                  <a:cubicBezTo>
                    <a:pt x="5684" y="16773"/>
                    <a:pt x="5471" y="16691"/>
                    <a:pt x="5400" y="16691"/>
                  </a:cubicBezTo>
                  <a:cubicBezTo>
                    <a:pt x="5400" y="16691"/>
                    <a:pt x="5258" y="16773"/>
                    <a:pt x="5258" y="16773"/>
                  </a:cubicBezTo>
                  <a:cubicBezTo>
                    <a:pt x="5187" y="16773"/>
                    <a:pt x="5116" y="16855"/>
                    <a:pt x="5045" y="16855"/>
                  </a:cubicBezTo>
                  <a:cubicBezTo>
                    <a:pt x="4974" y="16855"/>
                    <a:pt x="4903" y="16855"/>
                    <a:pt x="4832" y="16855"/>
                  </a:cubicBezTo>
                  <a:cubicBezTo>
                    <a:pt x="4689" y="16855"/>
                    <a:pt x="4476" y="16773"/>
                    <a:pt x="4405" y="16773"/>
                  </a:cubicBezTo>
                  <a:cubicBezTo>
                    <a:pt x="4334" y="16773"/>
                    <a:pt x="4192" y="16773"/>
                    <a:pt x="4121" y="16773"/>
                  </a:cubicBezTo>
                  <a:cubicBezTo>
                    <a:pt x="4050" y="16773"/>
                    <a:pt x="3979" y="16855"/>
                    <a:pt x="3908" y="16855"/>
                  </a:cubicBezTo>
                  <a:cubicBezTo>
                    <a:pt x="3837" y="16855"/>
                    <a:pt x="3766" y="16936"/>
                    <a:pt x="3695" y="16936"/>
                  </a:cubicBezTo>
                  <a:cubicBezTo>
                    <a:pt x="3624" y="16936"/>
                    <a:pt x="3553" y="16936"/>
                    <a:pt x="3482" y="17018"/>
                  </a:cubicBezTo>
                  <a:cubicBezTo>
                    <a:pt x="3411" y="17018"/>
                    <a:pt x="3339" y="17182"/>
                    <a:pt x="3268" y="17264"/>
                  </a:cubicBezTo>
                  <a:cubicBezTo>
                    <a:pt x="3268" y="17345"/>
                    <a:pt x="3268" y="17509"/>
                    <a:pt x="3268" y="17509"/>
                  </a:cubicBezTo>
                  <a:cubicBezTo>
                    <a:pt x="3268" y="17591"/>
                    <a:pt x="3411" y="17673"/>
                    <a:pt x="3411" y="17755"/>
                  </a:cubicBezTo>
                  <a:cubicBezTo>
                    <a:pt x="3482" y="17755"/>
                    <a:pt x="3553" y="17918"/>
                    <a:pt x="3553" y="18000"/>
                  </a:cubicBezTo>
                  <a:cubicBezTo>
                    <a:pt x="3553" y="18000"/>
                    <a:pt x="3553" y="18082"/>
                    <a:pt x="3482" y="18082"/>
                  </a:cubicBezTo>
                  <a:cubicBezTo>
                    <a:pt x="3411" y="18164"/>
                    <a:pt x="3197" y="18164"/>
                    <a:pt x="3126" y="18164"/>
                  </a:cubicBezTo>
                  <a:cubicBezTo>
                    <a:pt x="2984" y="18164"/>
                    <a:pt x="2700" y="18164"/>
                    <a:pt x="2629" y="18164"/>
                  </a:cubicBezTo>
                  <a:cubicBezTo>
                    <a:pt x="2558" y="18164"/>
                    <a:pt x="2416" y="18082"/>
                    <a:pt x="2345" y="18082"/>
                  </a:cubicBezTo>
                  <a:cubicBezTo>
                    <a:pt x="2345" y="18082"/>
                    <a:pt x="2203" y="18164"/>
                    <a:pt x="2132" y="18164"/>
                  </a:cubicBezTo>
                  <a:cubicBezTo>
                    <a:pt x="2132" y="18082"/>
                    <a:pt x="2132" y="17918"/>
                    <a:pt x="2132" y="17918"/>
                  </a:cubicBezTo>
                  <a:cubicBezTo>
                    <a:pt x="2132" y="17836"/>
                    <a:pt x="2274" y="17755"/>
                    <a:pt x="2274" y="17755"/>
                  </a:cubicBezTo>
                  <a:cubicBezTo>
                    <a:pt x="2274" y="17591"/>
                    <a:pt x="2203" y="17427"/>
                    <a:pt x="2132" y="17345"/>
                  </a:cubicBezTo>
                  <a:cubicBezTo>
                    <a:pt x="2132" y="17264"/>
                    <a:pt x="1989" y="17264"/>
                    <a:pt x="1918" y="17264"/>
                  </a:cubicBezTo>
                  <a:cubicBezTo>
                    <a:pt x="1847" y="17182"/>
                    <a:pt x="1705" y="17100"/>
                    <a:pt x="1634" y="17100"/>
                  </a:cubicBezTo>
                  <a:cubicBezTo>
                    <a:pt x="1563" y="17100"/>
                    <a:pt x="1421" y="17264"/>
                    <a:pt x="1350" y="17264"/>
                  </a:cubicBezTo>
                  <a:cubicBezTo>
                    <a:pt x="1279" y="17264"/>
                    <a:pt x="1137" y="17345"/>
                    <a:pt x="1066" y="17345"/>
                  </a:cubicBezTo>
                  <a:cubicBezTo>
                    <a:pt x="924" y="17345"/>
                    <a:pt x="568" y="17345"/>
                    <a:pt x="426" y="17264"/>
                  </a:cubicBezTo>
                  <a:cubicBezTo>
                    <a:pt x="355" y="17264"/>
                    <a:pt x="213" y="17182"/>
                    <a:pt x="142" y="17182"/>
                  </a:cubicBezTo>
                  <a:cubicBezTo>
                    <a:pt x="71" y="17182"/>
                    <a:pt x="71" y="17100"/>
                    <a:pt x="71" y="17100"/>
                  </a:cubicBezTo>
                  <a:cubicBezTo>
                    <a:pt x="0" y="17100"/>
                    <a:pt x="0" y="17018"/>
                    <a:pt x="0" y="17018"/>
                  </a:cubicBezTo>
                  <a:cubicBezTo>
                    <a:pt x="71" y="16936"/>
                    <a:pt x="213" y="16936"/>
                    <a:pt x="284" y="16855"/>
                  </a:cubicBezTo>
                  <a:cubicBezTo>
                    <a:pt x="284" y="16855"/>
                    <a:pt x="284" y="16691"/>
                    <a:pt x="284" y="16691"/>
                  </a:cubicBezTo>
                  <a:cubicBezTo>
                    <a:pt x="355" y="16691"/>
                    <a:pt x="355" y="16691"/>
                    <a:pt x="355" y="16691"/>
                  </a:cubicBezTo>
                  <a:cubicBezTo>
                    <a:pt x="426" y="16691"/>
                    <a:pt x="497" y="16609"/>
                    <a:pt x="568" y="16609"/>
                  </a:cubicBezTo>
                  <a:cubicBezTo>
                    <a:pt x="639" y="16609"/>
                    <a:pt x="711" y="16445"/>
                    <a:pt x="711" y="16445"/>
                  </a:cubicBezTo>
                  <a:cubicBezTo>
                    <a:pt x="782" y="16364"/>
                    <a:pt x="853" y="16364"/>
                    <a:pt x="924" y="16364"/>
                  </a:cubicBezTo>
                  <a:cubicBezTo>
                    <a:pt x="924" y="16364"/>
                    <a:pt x="1066" y="16282"/>
                    <a:pt x="1066" y="16282"/>
                  </a:cubicBezTo>
                  <a:cubicBezTo>
                    <a:pt x="1137" y="16200"/>
                    <a:pt x="1208" y="16118"/>
                    <a:pt x="1208" y="16118"/>
                  </a:cubicBezTo>
                  <a:cubicBezTo>
                    <a:pt x="1208" y="16036"/>
                    <a:pt x="1279" y="15873"/>
                    <a:pt x="1279" y="15873"/>
                  </a:cubicBezTo>
                  <a:cubicBezTo>
                    <a:pt x="1279" y="15791"/>
                    <a:pt x="1137" y="15709"/>
                    <a:pt x="1137" y="15627"/>
                  </a:cubicBezTo>
                  <a:cubicBezTo>
                    <a:pt x="1137" y="15627"/>
                    <a:pt x="1208" y="15464"/>
                    <a:pt x="1208" y="15464"/>
                  </a:cubicBezTo>
                  <a:cubicBezTo>
                    <a:pt x="1279" y="15382"/>
                    <a:pt x="1208" y="15218"/>
                    <a:pt x="1279" y="15136"/>
                  </a:cubicBezTo>
                  <a:cubicBezTo>
                    <a:pt x="1279" y="15136"/>
                    <a:pt x="1492" y="15055"/>
                    <a:pt x="1492" y="14973"/>
                  </a:cubicBezTo>
                  <a:cubicBezTo>
                    <a:pt x="1563" y="14973"/>
                    <a:pt x="1563" y="14809"/>
                    <a:pt x="1563" y="14727"/>
                  </a:cubicBezTo>
                  <a:cubicBezTo>
                    <a:pt x="1634" y="14727"/>
                    <a:pt x="1634" y="14809"/>
                    <a:pt x="1705" y="14727"/>
                  </a:cubicBezTo>
                  <a:cubicBezTo>
                    <a:pt x="1776" y="14727"/>
                    <a:pt x="1918" y="14645"/>
                    <a:pt x="1989" y="14727"/>
                  </a:cubicBezTo>
                  <a:cubicBezTo>
                    <a:pt x="2061" y="14727"/>
                    <a:pt x="2061" y="14809"/>
                    <a:pt x="2132" y="14809"/>
                  </a:cubicBezTo>
                  <a:cubicBezTo>
                    <a:pt x="2203" y="14891"/>
                    <a:pt x="2274" y="14891"/>
                    <a:pt x="2274" y="14809"/>
                  </a:cubicBezTo>
                  <a:cubicBezTo>
                    <a:pt x="2345" y="14727"/>
                    <a:pt x="2345" y="14564"/>
                    <a:pt x="2416" y="14482"/>
                  </a:cubicBezTo>
                  <a:cubicBezTo>
                    <a:pt x="2416" y="14400"/>
                    <a:pt x="2345" y="14318"/>
                    <a:pt x="2345" y="14236"/>
                  </a:cubicBezTo>
                  <a:cubicBezTo>
                    <a:pt x="2345" y="14155"/>
                    <a:pt x="2487" y="13909"/>
                    <a:pt x="2487" y="13909"/>
                  </a:cubicBezTo>
                  <a:cubicBezTo>
                    <a:pt x="2487" y="13827"/>
                    <a:pt x="2558" y="13582"/>
                    <a:pt x="2558" y="13500"/>
                  </a:cubicBezTo>
                  <a:cubicBezTo>
                    <a:pt x="2558" y="13500"/>
                    <a:pt x="2487" y="13418"/>
                    <a:pt x="2487" y="13418"/>
                  </a:cubicBezTo>
                  <a:cubicBezTo>
                    <a:pt x="2487" y="13336"/>
                    <a:pt x="2487" y="13173"/>
                    <a:pt x="2487" y="13091"/>
                  </a:cubicBezTo>
                  <a:cubicBezTo>
                    <a:pt x="2487" y="13009"/>
                    <a:pt x="2558" y="12927"/>
                    <a:pt x="2629" y="12927"/>
                  </a:cubicBezTo>
                  <a:cubicBezTo>
                    <a:pt x="2700" y="12845"/>
                    <a:pt x="2842" y="12927"/>
                    <a:pt x="2842" y="12927"/>
                  </a:cubicBezTo>
                  <a:cubicBezTo>
                    <a:pt x="2842" y="12845"/>
                    <a:pt x="2842" y="12682"/>
                    <a:pt x="2913" y="12682"/>
                  </a:cubicBezTo>
                  <a:cubicBezTo>
                    <a:pt x="2913" y="12600"/>
                    <a:pt x="3055" y="12600"/>
                    <a:pt x="3055" y="12600"/>
                  </a:cubicBezTo>
                  <a:cubicBezTo>
                    <a:pt x="3126" y="12518"/>
                    <a:pt x="3197" y="12518"/>
                    <a:pt x="3268" y="12436"/>
                  </a:cubicBezTo>
                  <a:cubicBezTo>
                    <a:pt x="3268" y="12355"/>
                    <a:pt x="3339" y="12191"/>
                    <a:pt x="3339" y="12191"/>
                  </a:cubicBezTo>
                  <a:cubicBezTo>
                    <a:pt x="3339" y="12109"/>
                    <a:pt x="3482" y="12027"/>
                    <a:pt x="3482" y="12027"/>
                  </a:cubicBezTo>
                  <a:cubicBezTo>
                    <a:pt x="3553" y="11945"/>
                    <a:pt x="3695" y="11864"/>
                    <a:pt x="3766" y="11782"/>
                  </a:cubicBezTo>
                  <a:cubicBezTo>
                    <a:pt x="3766" y="11700"/>
                    <a:pt x="3766" y="11536"/>
                    <a:pt x="3695" y="11536"/>
                  </a:cubicBezTo>
                  <a:cubicBezTo>
                    <a:pt x="3624" y="11373"/>
                    <a:pt x="3411" y="11291"/>
                    <a:pt x="3339" y="11127"/>
                  </a:cubicBezTo>
                  <a:cubicBezTo>
                    <a:pt x="3339" y="11127"/>
                    <a:pt x="3268" y="10964"/>
                    <a:pt x="3268" y="10882"/>
                  </a:cubicBezTo>
                  <a:cubicBezTo>
                    <a:pt x="3197" y="10882"/>
                    <a:pt x="3126" y="10800"/>
                    <a:pt x="3055" y="10800"/>
                  </a:cubicBezTo>
                  <a:cubicBezTo>
                    <a:pt x="3055" y="10800"/>
                    <a:pt x="2984" y="10800"/>
                    <a:pt x="2984" y="10800"/>
                  </a:cubicBezTo>
                  <a:cubicBezTo>
                    <a:pt x="2984" y="10800"/>
                    <a:pt x="2913" y="10718"/>
                    <a:pt x="2913" y="10636"/>
                  </a:cubicBezTo>
                  <a:cubicBezTo>
                    <a:pt x="2842" y="10555"/>
                    <a:pt x="2984" y="10473"/>
                    <a:pt x="2984" y="10391"/>
                  </a:cubicBezTo>
                  <a:cubicBezTo>
                    <a:pt x="2984" y="10309"/>
                    <a:pt x="2984" y="10064"/>
                    <a:pt x="2984" y="9900"/>
                  </a:cubicBezTo>
                  <a:cubicBezTo>
                    <a:pt x="2913" y="9818"/>
                    <a:pt x="2771" y="9736"/>
                    <a:pt x="2700" y="9655"/>
                  </a:cubicBezTo>
                  <a:cubicBezTo>
                    <a:pt x="2629" y="9573"/>
                    <a:pt x="2558" y="9327"/>
                    <a:pt x="2487" y="9245"/>
                  </a:cubicBezTo>
                  <a:cubicBezTo>
                    <a:pt x="2487" y="9164"/>
                    <a:pt x="2345" y="9000"/>
                    <a:pt x="2345" y="8918"/>
                  </a:cubicBezTo>
                  <a:cubicBezTo>
                    <a:pt x="2345" y="8918"/>
                    <a:pt x="2345" y="8918"/>
                    <a:pt x="2345" y="8836"/>
                  </a:cubicBezTo>
                  <a:cubicBezTo>
                    <a:pt x="2345" y="8755"/>
                    <a:pt x="2345" y="8755"/>
                    <a:pt x="2345" y="8755"/>
                  </a:cubicBezTo>
                  <a:cubicBezTo>
                    <a:pt x="2416" y="8755"/>
                    <a:pt x="2558" y="8755"/>
                    <a:pt x="2558" y="8673"/>
                  </a:cubicBezTo>
                  <a:cubicBezTo>
                    <a:pt x="2629" y="8673"/>
                    <a:pt x="2558" y="8509"/>
                    <a:pt x="2558" y="8509"/>
                  </a:cubicBezTo>
                  <a:cubicBezTo>
                    <a:pt x="2629" y="8509"/>
                    <a:pt x="2700" y="8427"/>
                    <a:pt x="2771" y="8427"/>
                  </a:cubicBezTo>
                  <a:cubicBezTo>
                    <a:pt x="2842" y="8427"/>
                    <a:pt x="2984" y="8509"/>
                    <a:pt x="3055" y="8509"/>
                  </a:cubicBezTo>
                  <a:cubicBezTo>
                    <a:pt x="3055" y="8509"/>
                    <a:pt x="3055" y="8509"/>
                    <a:pt x="3126" y="8509"/>
                  </a:cubicBezTo>
                  <a:cubicBezTo>
                    <a:pt x="3197" y="8591"/>
                    <a:pt x="3268" y="8755"/>
                    <a:pt x="3339" y="8918"/>
                  </a:cubicBezTo>
                  <a:cubicBezTo>
                    <a:pt x="3339" y="8918"/>
                    <a:pt x="3268" y="9164"/>
                    <a:pt x="3268" y="9245"/>
                  </a:cubicBezTo>
                  <a:cubicBezTo>
                    <a:pt x="3268" y="9245"/>
                    <a:pt x="3482" y="9409"/>
                    <a:pt x="3624" y="9409"/>
                  </a:cubicBezTo>
                  <a:cubicBezTo>
                    <a:pt x="3695" y="9409"/>
                    <a:pt x="3766" y="9327"/>
                    <a:pt x="3837" y="9327"/>
                  </a:cubicBezTo>
                  <a:cubicBezTo>
                    <a:pt x="3908" y="9245"/>
                    <a:pt x="4050" y="9164"/>
                    <a:pt x="4121" y="9164"/>
                  </a:cubicBezTo>
                  <a:cubicBezTo>
                    <a:pt x="4263" y="9082"/>
                    <a:pt x="4476" y="9000"/>
                    <a:pt x="4618" y="9000"/>
                  </a:cubicBezTo>
                  <a:cubicBezTo>
                    <a:pt x="4618" y="8918"/>
                    <a:pt x="4761" y="8836"/>
                    <a:pt x="4832" y="8836"/>
                  </a:cubicBezTo>
                  <a:cubicBezTo>
                    <a:pt x="4903" y="8755"/>
                    <a:pt x="5116" y="8918"/>
                    <a:pt x="5187" y="8836"/>
                  </a:cubicBezTo>
                  <a:cubicBezTo>
                    <a:pt x="5258" y="8836"/>
                    <a:pt x="5329" y="8673"/>
                    <a:pt x="5329" y="8673"/>
                  </a:cubicBezTo>
                  <a:cubicBezTo>
                    <a:pt x="5400" y="8673"/>
                    <a:pt x="5471" y="8673"/>
                    <a:pt x="5542" y="8673"/>
                  </a:cubicBezTo>
                  <a:cubicBezTo>
                    <a:pt x="5542" y="8673"/>
                    <a:pt x="5684" y="8755"/>
                    <a:pt x="5684" y="8918"/>
                  </a:cubicBezTo>
                  <a:cubicBezTo>
                    <a:pt x="5684" y="9000"/>
                    <a:pt x="5613" y="9082"/>
                    <a:pt x="5613" y="9164"/>
                  </a:cubicBezTo>
                  <a:cubicBezTo>
                    <a:pt x="5613" y="9245"/>
                    <a:pt x="5684" y="9409"/>
                    <a:pt x="5684" y="9491"/>
                  </a:cubicBezTo>
                  <a:cubicBezTo>
                    <a:pt x="5755" y="9491"/>
                    <a:pt x="5755" y="9491"/>
                    <a:pt x="5826" y="9491"/>
                  </a:cubicBezTo>
                  <a:cubicBezTo>
                    <a:pt x="5897" y="9491"/>
                    <a:pt x="6039" y="9409"/>
                    <a:pt x="6182" y="9409"/>
                  </a:cubicBezTo>
                  <a:cubicBezTo>
                    <a:pt x="6182" y="9409"/>
                    <a:pt x="6253" y="9409"/>
                    <a:pt x="6324" y="9409"/>
                  </a:cubicBezTo>
                  <a:cubicBezTo>
                    <a:pt x="6324" y="9409"/>
                    <a:pt x="6395" y="9491"/>
                    <a:pt x="6466" y="9491"/>
                  </a:cubicBezTo>
                  <a:cubicBezTo>
                    <a:pt x="6537" y="9491"/>
                    <a:pt x="6608" y="9491"/>
                    <a:pt x="6608" y="9491"/>
                  </a:cubicBezTo>
                  <a:cubicBezTo>
                    <a:pt x="6679" y="9491"/>
                    <a:pt x="6750" y="9491"/>
                    <a:pt x="6750" y="9491"/>
                  </a:cubicBezTo>
                  <a:cubicBezTo>
                    <a:pt x="6821" y="9491"/>
                    <a:pt x="6963" y="9573"/>
                    <a:pt x="7034" y="9573"/>
                  </a:cubicBezTo>
                  <a:cubicBezTo>
                    <a:pt x="7034" y="9655"/>
                    <a:pt x="7034" y="9818"/>
                    <a:pt x="7034" y="9900"/>
                  </a:cubicBezTo>
                  <a:cubicBezTo>
                    <a:pt x="7105" y="9982"/>
                    <a:pt x="7176" y="10145"/>
                    <a:pt x="7247" y="10227"/>
                  </a:cubicBezTo>
                  <a:cubicBezTo>
                    <a:pt x="7318" y="10227"/>
                    <a:pt x="7389" y="10227"/>
                    <a:pt x="7461" y="10227"/>
                  </a:cubicBezTo>
                  <a:cubicBezTo>
                    <a:pt x="7532" y="10227"/>
                    <a:pt x="7603" y="10309"/>
                    <a:pt x="7603" y="10309"/>
                  </a:cubicBezTo>
                  <a:cubicBezTo>
                    <a:pt x="7674" y="10391"/>
                    <a:pt x="7816" y="10391"/>
                    <a:pt x="7887" y="10309"/>
                  </a:cubicBezTo>
                  <a:cubicBezTo>
                    <a:pt x="7958" y="10309"/>
                    <a:pt x="7958" y="10227"/>
                    <a:pt x="7958" y="10227"/>
                  </a:cubicBezTo>
                  <a:cubicBezTo>
                    <a:pt x="8029" y="10145"/>
                    <a:pt x="8171" y="10064"/>
                    <a:pt x="8242" y="10064"/>
                  </a:cubicBezTo>
                  <a:cubicBezTo>
                    <a:pt x="8242" y="9900"/>
                    <a:pt x="8242" y="9736"/>
                    <a:pt x="8313" y="9736"/>
                  </a:cubicBezTo>
                  <a:cubicBezTo>
                    <a:pt x="8384" y="9655"/>
                    <a:pt x="8526" y="9736"/>
                    <a:pt x="8597" y="9736"/>
                  </a:cubicBezTo>
                  <a:cubicBezTo>
                    <a:pt x="8597" y="9736"/>
                    <a:pt x="8668" y="9900"/>
                    <a:pt x="8668" y="9900"/>
                  </a:cubicBezTo>
                  <a:cubicBezTo>
                    <a:pt x="8668" y="9982"/>
                    <a:pt x="8739" y="10064"/>
                    <a:pt x="8811" y="10064"/>
                  </a:cubicBezTo>
                  <a:cubicBezTo>
                    <a:pt x="8811" y="10064"/>
                    <a:pt x="8953" y="9982"/>
                    <a:pt x="8953" y="9900"/>
                  </a:cubicBezTo>
                  <a:cubicBezTo>
                    <a:pt x="8953" y="9818"/>
                    <a:pt x="8953" y="9655"/>
                    <a:pt x="8953" y="9573"/>
                  </a:cubicBezTo>
                  <a:cubicBezTo>
                    <a:pt x="8953" y="9573"/>
                    <a:pt x="8882" y="9491"/>
                    <a:pt x="8882" y="9409"/>
                  </a:cubicBezTo>
                  <a:cubicBezTo>
                    <a:pt x="8882" y="9327"/>
                    <a:pt x="8811" y="9245"/>
                    <a:pt x="8811" y="9164"/>
                  </a:cubicBezTo>
                  <a:cubicBezTo>
                    <a:pt x="8811" y="9164"/>
                    <a:pt x="8811" y="9000"/>
                    <a:pt x="8811" y="9000"/>
                  </a:cubicBezTo>
                  <a:cubicBezTo>
                    <a:pt x="8811" y="8918"/>
                    <a:pt x="8811" y="8836"/>
                    <a:pt x="8811" y="8755"/>
                  </a:cubicBezTo>
                  <a:cubicBezTo>
                    <a:pt x="8739" y="8755"/>
                    <a:pt x="8597" y="8755"/>
                    <a:pt x="8597" y="8673"/>
                  </a:cubicBezTo>
                  <a:cubicBezTo>
                    <a:pt x="8526" y="8673"/>
                    <a:pt x="8526" y="8591"/>
                    <a:pt x="8526" y="8509"/>
                  </a:cubicBezTo>
                  <a:cubicBezTo>
                    <a:pt x="8526" y="8509"/>
                    <a:pt x="8526" y="8427"/>
                    <a:pt x="8526" y="8345"/>
                  </a:cubicBezTo>
                  <a:cubicBezTo>
                    <a:pt x="8526" y="8345"/>
                    <a:pt x="8455" y="8264"/>
                    <a:pt x="8455" y="8264"/>
                  </a:cubicBezTo>
                  <a:cubicBezTo>
                    <a:pt x="8384" y="8264"/>
                    <a:pt x="8171" y="8264"/>
                    <a:pt x="8100" y="8264"/>
                  </a:cubicBezTo>
                  <a:cubicBezTo>
                    <a:pt x="8100" y="8264"/>
                    <a:pt x="7958" y="8264"/>
                    <a:pt x="7958" y="8264"/>
                  </a:cubicBezTo>
                  <a:cubicBezTo>
                    <a:pt x="7958" y="8100"/>
                    <a:pt x="7958" y="8100"/>
                    <a:pt x="7958" y="8100"/>
                  </a:cubicBezTo>
                  <a:cubicBezTo>
                    <a:pt x="7887" y="8100"/>
                    <a:pt x="7745" y="8100"/>
                    <a:pt x="7745" y="8100"/>
                  </a:cubicBezTo>
                  <a:cubicBezTo>
                    <a:pt x="7674" y="8100"/>
                    <a:pt x="7603" y="8100"/>
                    <a:pt x="7532" y="8018"/>
                  </a:cubicBezTo>
                  <a:cubicBezTo>
                    <a:pt x="7532" y="8018"/>
                    <a:pt x="7532" y="7855"/>
                    <a:pt x="7461" y="7855"/>
                  </a:cubicBezTo>
                  <a:cubicBezTo>
                    <a:pt x="7461" y="7773"/>
                    <a:pt x="7318" y="7773"/>
                    <a:pt x="7247" y="7691"/>
                  </a:cubicBezTo>
                  <a:cubicBezTo>
                    <a:pt x="7247" y="7691"/>
                    <a:pt x="7318" y="7527"/>
                    <a:pt x="7318" y="7445"/>
                  </a:cubicBezTo>
                  <a:cubicBezTo>
                    <a:pt x="7318" y="7445"/>
                    <a:pt x="7389" y="7364"/>
                    <a:pt x="7389" y="7364"/>
                  </a:cubicBezTo>
                  <a:cubicBezTo>
                    <a:pt x="7461" y="7364"/>
                    <a:pt x="7532" y="7445"/>
                    <a:pt x="7603" y="7445"/>
                  </a:cubicBezTo>
                  <a:cubicBezTo>
                    <a:pt x="7674" y="7445"/>
                    <a:pt x="7674" y="7282"/>
                    <a:pt x="7674" y="7200"/>
                  </a:cubicBezTo>
                  <a:cubicBezTo>
                    <a:pt x="7674" y="7200"/>
                    <a:pt x="7674" y="7036"/>
                    <a:pt x="7603" y="7036"/>
                  </a:cubicBezTo>
                  <a:cubicBezTo>
                    <a:pt x="7603" y="6955"/>
                    <a:pt x="7532" y="6955"/>
                    <a:pt x="7532" y="6873"/>
                  </a:cubicBezTo>
                  <a:cubicBezTo>
                    <a:pt x="7532" y="6873"/>
                    <a:pt x="7532" y="6791"/>
                    <a:pt x="7532" y="6791"/>
                  </a:cubicBezTo>
                  <a:cubicBezTo>
                    <a:pt x="7532" y="6709"/>
                    <a:pt x="7603" y="6709"/>
                    <a:pt x="7603" y="6709"/>
                  </a:cubicBezTo>
                  <a:cubicBezTo>
                    <a:pt x="7674" y="6709"/>
                    <a:pt x="7816" y="6709"/>
                    <a:pt x="7887" y="6709"/>
                  </a:cubicBezTo>
                  <a:cubicBezTo>
                    <a:pt x="7887" y="6709"/>
                    <a:pt x="7958" y="6873"/>
                    <a:pt x="7958" y="6873"/>
                  </a:cubicBezTo>
                  <a:cubicBezTo>
                    <a:pt x="8029" y="6873"/>
                    <a:pt x="8100" y="6873"/>
                    <a:pt x="8171" y="6873"/>
                  </a:cubicBezTo>
                  <a:cubicBezTo>
                    <a:pt x="8171" y="6873"/>
                    <a:pt x="8384" y="6873"/>
                    <a:pt x="8384" y="6873"/>
                  </a:cubicBezTo>
                  <a:cubicBezTo>
                    <a:pt x="8455" y="6873"/>
                    <a:pt x="8384" y="6709"/>
                    <a:pt x="8455" y="6627"/>
                  </a:cubicBezTo>
                  <a:cubicBezTo>
                    <a:pt x="8455" y="6627"/>
                    <a:pt x="8597" y="6627"/>
                    <a:pt x="8597" y="6627"/>
                  </a:cubicBezTo>
                  <a:cubicBezTo>
                    <a:pt x="8597" y="6627"/>
                    <a:pt x="8668" y="6545"/>
                    <a:pt x="8668" y="6545"/>
                  </a:cubicBezTo>
                  <a:cubicBezTo>
                    <a:pt x="8739" y="6464"/>
                    <a:pt x="8668" y="6300"/>
                    <a:pt x="8597" y="6300"/>
                  </a:cubicBezTo>
                  <a:cubicBezTo>
                    <a:pt x="8597" y="6218"/>
                    <a:pt x="8455" y="6218"/>
                    <a:pt x="8384" y="6218"/>
                  </a:cubicBezTo>
                  <a:cubicBezTo>
                    <a:pt x="8384" y="6136"/>
                    <a:pt x="8313" y="6055"/>
                    <a:pt x="8313" y="5973"/>
                  </a:cubicBezTo>
                  <a:cubicBezTo>
                    <a:pt x="8313" y="5891"/>
                    <a:pt x="8313" y="5809"/>
                    <a:pt x="8384" y="5727"/>
                  </a:cubicBezTo>
                  <a:cubicBezTo>
                    <a:pt x="8384" y="5645"/>
                    <a:pt x="8526" y="5564"/>
                    <a:pt x="8526" y="5482"/>
                  </a:cubicBezTo>
                  <a:cubicBezTo>
                    <a:pt x="8597" y="5482"/>
                    <a:pt x="8526" y="5318"/>
                    <a:pt x="8526" y="5236"/>
                  </a:cubicBezTo>
                  <a:cubicBezTo>
                    <a:pt x="8597" y="5155"/>
                    <a:pt x="8668" y="5073"/>
                    <a:pt x="8739" y="5073"/>
                  </a:cubicBezTo>
                  <a:cubicBezTo>
                    <a:pt x="8811" y="5073"/>
                    <a:pt x="8882" y="5073"/>
                    <a:pt x="8882" y="5073"/>
                  </a:cubicBezTo>
                  <a:cubicBezTo>
                    <a:pt x="8953" y="5073"/>
                    <a:pt x="9095" y="5155"/>
                    <a:pt x="9095" y="5073"/>
                  </a:cubicBezTo>
                  <a:cubicBezTo>
                    <a:pt x="9166" y="5073"/>
                    <a:pt x="9166" y="4909"/>
                    <a:pt x="9237" y="4909"/>
                  </a:cubicBezTo>
                  <a:cubicBezTo>
                    <a:pt x="9308" y="4909"/>
                    <a:pt x="9379" y="4909"/>
                    <a:pt x="9450" y="4909"/>
                  </a:cubicBezTo>
                  <a:cubicBezTo>
                    <a:pt x="9521" y="4909"/>
                    <a:pt x="9592" y="4745"/>
                    <a:pt x="9592" y="4745"/>
                  </a:cubicBezTo>
                  <a:cubicBezTo>
                    <a:pt x="9592" y="4664"/>
                    <a:pt x="9663" y="4500"/>
                    <a:pt x="9663" y="4418"/>
                  </a:cubicBezTo>
                  <a:cubicBezTo>
                    <a:pt x="9663" y="4418"/>
                    <a:pt x="9521" y="4418"/>
                    <a:pt x="9521" y="4336"/>
                  </a:cubicBezTo>
                  <a:cubicBezTo>
                    <a:pt x="9521" y="4336"/>
                    <a:pt x="9521" y="4173"/>
                    <a:pt x="9521" y="4173"/>
                  </a:cubicBezTo>
                  <a:cubicBezTo>
                    <a:pt x="9592" y="4091"/>
                    <a:pt x="9734" y="3927"/>
                    <a:pt x="9805" y="3927"/>
                  </a:cubicBezTo>
                  <a:cubicBezTo>
                    <a:pt x="9805" y="3927"/>
                    <a:pt x="9947" y="3927"/>
                    <a:pt x="10018" y="3927"/>
                  </a:cubicBezTo>
                  <a:cubicBezTo>
                    <a:pt x="10018" y="3927"/>
                    <a:pt x="10161" y="3845"/>
                    <a:pt x="10232" y="3845"/>
                  </a:cubicBezTo>
                  <a:cubicBezTo>
                    <a:pt x="10303" y="3845"/>
                    <a:pt x="10374" y="3845"/>
                    <a:pt x="10445" y="3764"/>
                  </a:cubicBezTo>
                  <a:cubicBezTo>
                    <a:pt x="10516" y="3764"/>
                    <a:pt x="10587" y="3600"/>
                    <a:pt x="10587" y="3518"/>
                  </a:cubicBezTo>
                  <a:cubicBezTo>
                    <a:pt x="10587" y="3518"/>
                    <a:pt x="10587" y="3355"/>
                    <a:pt x="10587" y="3273"/>
                  </a:cubicBezTo>
                  <a:cubicBezTo>
                    <a:pt x="10587" y="3273"/>
                    <a:pt x="10729" y="3273"/>
                    <a:pt x="10729" y="3273"/>
                  </a:cubicBezTo>
                  <a:cubicBezTo>
                    <a:pt x="10800" y="3273"/>
                    <a:pt x="11013" y="3355"/>
                    <a:pt x="11013" y="3273"/>
                  </a:cubicBezTo>
                  <a:cubicBezTo>
                    <a:pt x="11084" y="3273"/>
                    <a:pt x="11084" y="3109"/>
                    <a:pt x="11084" y="3027"/>
                  </a:cubicBezTo>
                  <a:cubicBezTo>
                    <a:pt x="11155" y="2945"/>
                    <a:pt x="11368" y="2864"/>
                    <a:pt x="11439" y="2864"/>
                  </a:cubicBezTo>
                  <a:cubicBezTo>
                    <a:pt x="11511" y="2864"/>
                    <a:pt x="11724" y="2945"/>
                    <a:pt x="11795" y="2945"/>
                  </a:cubicBezTo>
                  <a:cubicBezTo>
                    <a:pt x="11866" y="2945"/>
                    <a:pt x="12008" y="3027"/>
                    <a:pt x="12079" y="2945"/>
                  </a:cubicBezTo>
                  <a:cubicBezTo>
                    <a:pt x="12079" y="2945"/>
                    <a:pt x="12150" y="2782"/>
                    <a:pt x="12221" y="2782"/>
                  </a:cubicBezTo>
                  <a:cubicBezTo>
                    <a:pt x="12292" y="2782"/>
                    <a:pt x="12434" y="2782"/>
                    <a:pt x="12434" y="2782"/>
                  </a:cubicBezTo>
                  <a:cubicBezTo>
                    <a:pt x="12505" y="2700"/>
                    <a:pt x="12576" y="2782"/>
                    <a:pt x="12647" y="2782"/>
                  </a:cubicBezTo>
                  <a:cubicBezTo>
                    <a:pt x="12647" y="2700"/>
                    <a:pt x="12789" y="2700"/>
                    <a:pt x="12789" y="2618"/>
                  </a:cubicBezTo>
                  <a:cubicBezTo>
                    <a:pt x="12789" y="2618"/>
                    <a:pt x="12789" y="2455"/>
                    <a:pt x="12861" y="2455"/>
                  </a:cubicBezTo>
                  <a:cubicBezTo>
                    <a:pt x="12861" y="2373"/>
                    <a:pt x="12932" y="2291"/>
                    <a:pt x="12932" y="2209"/>
                  </a:cubicBezTo>
                  <a:cubicBezTo>
                    <a:pt x="12932" y="2127"/>
                    <a:pt x="12932" y="2045"/>
                    <a:pt x="12861" y="1964"/>
                  </a:cubicBezTo>
                  <a:cubicBezTo>
                    <a:pt x="12861" y="1882"/>
                    <a:pt x="12718" y="1882"/>
                    <a:pt x="12647" y="1882"/>
                  </a:cubicBezTo>
                  <a:cubicBezTo>
                    <a:pt x="12647" y="1800"/>
                    <a:pt x="12576" y="1636"/>
                    <a:pt x="12576" y="1555"/>
                  </a:cubicBezTo>
                  <a:cubicBezTo>
                    <a:pt x="12576" y="1473"/>
                    <a:pt x="12647" y="1391"/>
                    <a:pt x="12647" y="1391"/>
                  </a:cubicBezTo>
                  <a:cubicBezTo>
                    <a:pt x="12576" y="1309"/>
                    <a:pt x="12576" y="1227"/>
                    <a:pt x="12505" y="1227"/>
                  </a:cubicBezTo>
                  <a:cubicBezTo>
                    <a:pt x="12434" y="1227"/>
                    <a:pt x="12363" y="1309"/>
                    <a:pt x="12292" y="1309"/>
                  </a:cubicBezTo>
                  <a:cubicBezTo>
                    <a:pt x="12221" y="1309"/>
                    <a:pt x="12150" y="1391"/>
                    <a:pt x="12079" y="1391"/>
                  </a:cubicBezTo>
                  <a:cubicBezTo>
                    <a:pt x="12008" y="1309"/>
                    <a:pt x="12008" y="1227"/>
                    <a:pt x="12008" y="1227"/>
                  </a:cubicBezTo>
                  <a:cubicBezTo>
                    <a:pt x="11937" y="1227"/>
                    <a:pt x="11937" y="1145"/>
                    <a:pt x="11866" y="1145"/>
                  </a:cubicBezTo>
                  <a:cubicBezTo>
                    <a:pt x="11866" y="1064"/>
                    <a:pt x="11937" y="982"/>
                    <a:pt x="11937" y="900"/>
                  </a:cubicBezTo>
                  <a:cubicBezTo>
                    <a:pt x="11937" y="818"/>
                    <a:pt x="12008" y="818"/>
                    <a:pt x="12008" y="736"/>
                  </a:cubicBezTo>
                  <a:cubicBezTo>
                    <a:pt x="12008" y="736"/>
                    <a:pt x="12079" y="655"/>
                    <a:pt x="12079" y="573"/>
                  </a:cubicBezTo>
                  <a:cubicBezTo>
                    <a:pt x="12079" y="573"/>
                    <a:pt x="12008" y="409"/>
                    <a:pt x="12079" y="327"/>
                  </a:cubicBezTo>
                  <a:cubicBezTo>
                    <a:pt x="12079" y="327"/>
                    <a:pt x="12150" y="245"/>
                    <a:pt x="12221" y="245"/>
                  </a:cubicBezTo>
                  <a:cubicBezTo>
                    <a:pt x="12221" y="245"/>
                    <a:pt x="12363" y="327"/>
                    <a:pt x="12363" y="327"/>
                  </a:cubicBezTo>
                  <a:cubicBezTo>
                    <a:pt x="12434" y="245"/>
                    <a:pt x="12434" y="164"/>
                    <a:pt x="12505" y="164"/>
                  </a:cubicBezTo>
                  <a:cubicBezTo>
                    <a:pt x="12505" y="164"/>
                    <a:pt x="12647" y="164"/>
                    <a:pt x="12789" y="164"/>
                  </a:cubicBezTo>
                  <a:cubicBezTo>
                    <a:pt x="12861" y="245"/>
                    <a:pt x="12932" y="409"/>
                    <a:pt x="12932" y="491"/>
                  </a:cubicBezTo>
                  <a:cubicBezTo>
                    <a:pt x="12932" y="573"/>
                    <a:pt x="12932" y="655"/>
                    <a:pt x="13003" y="736"/>
                  </a:cubicBezTo>
                  <a:cubicBezTo>
                    <a:pt x="13003" y="736"/>
                    <a:pt x="13216" y="736"/>
                    <a:pt x="13287" y="736"/>
                  </a:cubicBezTo>
                  <a:cubicBezTo>
                    <a:pt x="13358" y="736"/>
                    <a:pt x="13429" y="818"/>
                    <a:pt x="13500" y="818"/>
                  </a:cubicBezTo>
                  <a:cubicBezTo>
                    <a:pt x="13500" y="818"/>
                    <a:pt x="13571" y="818"/>
                    <a:pt x="13642" y="736"/>
                  </a:cubicBezTo>
                  <a:cubicBezTo>
                    <a:pt x="13642" y="655"/>
                    <a:pt x="13713" y="573"/>
                    <a:pt x="13713" y="409"/>
                  </a:cubicBezTo>
                  <a:cubicBezTo>
                    <a:pt x="13713" y="409"/>
                    <a:pt x="13642" y="245"/>
                    <a:pt x="13713" y="245"/>
                  </a:cubicBezTo>
                  <a:cubicBezTo>
                    <a:pt x="13713" y="164"/>
                    <a:pt x="13855" y="245"/>
                    <a:pt x="13926" y="245"/>
                  </a:cubicBezTo>
                  <a:cubicBezTo>
                    <a:pt x="13926" y="245"/>
                    <a:pt x="14068" y="327"/>
                    <a:pt x="14139" y="245"/>
                  </a:cubicBezTo>
                  <a:cubicBezTo>
                    <a:pt x="14211" y="245"/>
                    <a:pt x="14211" y="82"/>
                    <a:pt x="14282" y="0"/>
                  </a:cubicBezTo>
                  <a:cubicBezTo>
                    <a:pt x="14282" y="0"/>
                    <a:pt x="14353" y="0"/>
                    <a:pt x="14353" y="0"/>
                  </a:cubicBezTo>
                  <a:cubicBezTo>
                    <a:pt x="14353" y="82"/>
                    <a:pt x="14353" y="82"/>
                    <a:pt x="14353" y="82"/>
                  </a:cubicBezTo>
                  <a:cubicBezTo>
                    <a:pt x="14353" y="164"/>
                    <a:pt x="14353" y="409"/>
                    <a:pt x="14353" y="573"/>
                  </a:cubicBezTo>
                  <a:cubicBezTo>
                    <a:pt x="14424" y="655"/>
                    <a:pt x="14495" y="818"/>
                    <a:pt x="14566" y="818"/>
                  </a:cubicBezTo>
                  <a:cubicBezTo>
                    <a:pt x="14637" y="900"/>
                    <a:pt x="14850" y="818"/>
                    <a:pt x="14992" y="900"/>
                  </a:cubicBezTo>
                  <a:cubicBezTo>
                    <a:pt x="14992" y="900"/>
                    <a:pt x="15063" y="982"/>
                    <a:pt x="15063" y="982"/>
                  </a:cubicBezTo>
                  <a:cubicBezTo>
                    <a:pt x="15134" y="1064"/>
                    <a:pt x="15134" y="1227"/>
                    <a:pt x="15134" y="1391"/>
                  </a:cubicBezTo>
                  <a:cubicBezTo>
                    <a:pt x="15134" y="1473"/>
                    <a:pt x="14992" y="1636"/>
                    <a:pt x="14992" y="1718"/>
                  </a:cubicBezTo>
                  <a:cubicBezTo>
                    <a:pt x="14992" y="1882"/>
                    <a:pt x="15063" y="2045"/>
                    <a:pt x="15134" y="2045"/>
                  </a:cubicBezTo>
                  <a:cubicBezTo>
                    <a:pt x="15205" y="2127"/>
                    <a:pt x="15347" y="2127"/>
                    <a:pt x="15418" y="2127"/>
                  </a:cubicBezTo>
                  <a:cubicBezTo>
                    <a:pt x="15489" y="2127"/>
                    <a:pt x="15632" y="2291"/>
                    <a:pt x="15703" y="2291"/>
                  </a:cubicBezTo>
                  <a:cubicBezTo>
                    <a:pt x="15774" y="2373"/>
                    <a:pt x="15845" y="2618"/>
                    <a:pt x="15916" y="2618"/>
                  </a:cubicBezTo>
                  <a:cubicBezTo>
                    <a:pt x="15987" y="2618"/>
                    <a:pt x="16129" y="2536"/>
                    <a:pt x="16200" y="2455"/>
                  </a:cubicBezTo>
                  <a:cubicBezTo>
                    <a:pt x="16271" y="2455"/>
                    <a:pt x="16413" y="2373"/>
                    <a:pt x="16484" y="2373"/>
                  </a:cubicBezTo>
                  <a:cubicBezTo>
                    <a:pt x="16555" y="2373"/>
                    <a:pt x="16768" y="2373"/>
                    <a:pt x="16839" y="2455"/>
                  </a:cubicBezTo>
                  <a:cubicBezTo>
                    <a:pt x="16839" y="2536"/>
                    <a:pt x="16911" y="2700"/>
                    <a:pt x="16911" y="2782"/>
                  </a:cubicBezTo>
                  <a:cubicBezTo>
                    <a:pt x="16911" y="2945"/>
                    <a:pt x="16768" y="3109"/>
                    <a:pt x="16768" y="3191"/>
                  </a:cubicBezTo>
                  <a:cubicBezTo>
                    <a:pt x="16768" y="3273"/>
                    <a:pt x="16839" y="3355"/>
                    <a:pt x="16839" y="3436"/>
                  </a:cubicBezTo>
                  <a:cubicBezTo>
                    <a:pt x="16911" y="3518"/>
                    <a:pt x="17124" y="3600"/>
                    <a:pt x="17195" y="3682"/>
                  </a:cubicBezTo>
                  <a:cubicBezTo>
                    <a:pt x="17195" y="3682"/>
                    <a:pt x="17266" y="3764"/>
                    <a:pt x="17337" y="3845"/>
                  </a:cubicBezTo>
                  <a:cubicBezTo>
                    <a:pt x="17337" y="3927"/>
                    <a:pt x="17266" y="4009"/>
                    <a:pt x="17195" y="4091"/>
                  </a:cubicBezTo>
                  <a:cubicBezTo>
                    <a:pt x="17195" y="4091"/>
                    <a:pt x="17053" y="4173"/>
                    <a:pt x="16982" y="4173"/>
                  </a:cubicBezTo>
                  <a:cubicBezTo>
                    <a:pt x="16839" y="4173"/>
                    <a:pt x="16697" y="4009"/>
                    <a:pt x="16626" y="4091"/>
                  </a:cubicBezTo>
                  <a:cubicBezTo>
                    <a:pt x="16555" y="4091"/>
                    <a:pt x="16555" y="4255"/>
                    <a:pt x="16555" y="4336"/>
                  </a:cubicBezTo>
                  <a:cubicBezTo>
                    <a:pt x="16484" y="4336"/>
                    <a:pt x="16484" y="4500"/>
                    <a:pt x="16484" y="4582"/>
                  </a:cubicBezTo>
                  <a:cubicBezTo>
                    <a:pt x="16484" y="4664"/>
                    <a:pt x="16484" y="4909"/>
                    <a:pt x="16413" y="4991"/>
                  </a:cubicBezTo>
                  <a:cubicBezTo>
                    <a:pt x="16413" y="5073"/>
                    <a:pt x="16413" y="5318"/>
                    <a:pt x="16342" y="5400"/>
                  </a:cubicBezTo>
                  <a:cubicBezTo>
                    <a:pt x="16271" y="5400"/>
                    <a:pt x="16129" y="5482"/>
                    <a:pt x="16058" y="5482"/>
                  </a:cubicBezTo>
                  <a:cubicBezTo>
                    <a:pt x="16058" y="5564"/>
                    <a:pt x="15987" y="5645"/>
                    <a:pt x="15987" y="5727"/>
                  </a:cubicBezTo>
                  <a:cubicBezTo>
                    <a:pt x="15916" y="5809"/>
                    <a:pt x="15916" y="5891"/>
                    <a:pt x="15916" y="5973"/>
                  </a:cubicBezTo>
                  <a:cubicBezTo>
                    <a:pt x="15916" y="6055"/>
                    <a:pt x="16129" y="6136"/>
                    <a:pt x="16200" y="6218"/>
                  </a:cubicBezTo>
                  <a:cubicBezTo>
                    <a:pt x="16200" y="6300"/>
                    <a:pt x="16342" y="6382"/>
                    <a:pt x="16342" y="6464"/>
                  </a:cubicBezTo>
                  <a:cubicBezTo>
                    <a:pt x="16413" y="6545"/>
                    <a:pt x="16413" y="6627"/>
                    <a:pt x="16342" y="6627"/>
                  </a:cubicBezTo>
                  <a:cubicBezTo>
                    <a:pt x="16342" y="6709"/>
                    <a:pt x="16271" y="6791"/>
                    <a:pt x="16271" y="6873"/>
                  </a:cubicBezTo>
                  <a:cubicBezTo>
                    <a:pt x="16200" y="6955"/>
                    <a:pt x="16200" y="7118"/>
                    <a:pt x="16271" y="7200"/>
                  </a:cubicBezTo>
                  <a:cubicBezTo>
                    <a:pt x="16271" y="7282"/>
                    <a:pt x="16413" y="7527"/>
                    <a:pt x="16413" y="7691"/>
                  </a:cubicBezTo>
                  <a:cubicBezTo>
                    <a:pt x="16484" y="7773"/>
                    <a:pt x="16413" y="7936"/>
                    <a:pt x="16484" y="8018"/>
                  </a:cubicBezTo>
                  <a:cubicBezTo>
                    <a:pt x="16555" y="8182"/>
                    <a:pt x="16768" y="8264"/>
                    <a:pt x="16839" y="8345"/>
                  </a:cubicBezTo>
                  <a:cubicBezTo>
                    <a:pt x="16839" y="8427"/>
                    <a:pt x="16911" y="8591"/>
                    <a:pt x="16911" y="8591"/>
                  </a:cubicBezTo>
                  <a:cubicBezTo>
                    <a:pt x="17053" y="8673"/>
                    <a:pt x="17337" y="8591"/>
                    <a:pt x="17479" y="8673"/>
                  </a:cubicBezTo>
                  <a:cubicBezTo>
                    <a:pt x="17550" y="8673"/>
                    <a:pt x="17621" y="8755"/>
                    <a:pt x="17692" y="8755"/>
                  </a:cubicBezTo>
                  <a:cubicBezTo>
                    <a:pt x="17763" y="8755"/>
                    <a:pt x="17976" y="8673"/>
                    <a:pt x="18047" y="8755"/>
                  </a:cubicBezTo>
                  <a:cubicBezTo>
                    <a:pt x="18118" y="8755"/>
                    <a:pt x="18118" y="8918"/>
                    <a:pt x="18189" y="8918"/>
                  </a:cubicBezTo>
                  <a:cubicBezTo>
                    <a:pt x="18261" y="9000"/>
                    <a:pt x="18332" y="9245"/>
                    <a:pt x="18474" y="9327"/>
                  </a:cubicBezTo>
                  <a:cubicBezTo>
                    <a:pt x="18545" y="9327"/>
                    <a:pt x="18687" y="9327"/>
                    <a:pt x="18758" y="9327"/>
                  </a:cubicBezTo>
                  <a:cubicBezTo>
                    <a:pt x="18829" y="9327"/>
                    <a:pt x="18900" y="9327"/>
                    <a:pt x="18971" y="9327"/>
                  </a:cubicBezTo>
                  <a:cubicBezTo>
                    <a:pt x="19042" y="9327"/>
                    <a:pt x="19184" y="9327"/>
                    <a:pt x="19184" y="9409"/>
                  </a:cubicBezTo>
                  <a:cubicBezTo>
                    <a:pt x="19255" y="9409"/>
                    <a:pt x="19326" y="9573"/>
                    <a:pt x="19397" y="9573"/>
                  </a:cubicBezTo>
                  <a:cubicBezTo>
                    <a:pt x="19397" y="9573"/>
                    <a:pt x="19539" y="9655"/>
                    <a:pt x="19611" y="9573"/>
                  </a:cubicBezTo>
                  <a:cubicBezTo>
                    <a:pt x="19682" y="9573"/>
                    <a:pt x="19824" y="9491"/>
                    <a:pt x="19895" y="9491"/>
                  </a:cubicBezTo>
                  <a:cubicBezTo>
                    <a:pt x="19966" y="9491"/>
                    <a:pt x="20037" y="9327"/>
                    <a:pt x="20037" y="9327"/>
                  </a:cubicBezTo>
                  <a:cubicBezTo>
                    <a:pt x="20108" y="9327"/>
                    <a:pt x="20250" y="9327"/>
                    <a:pt x="20392" y="9327"/>
                  </a:cubicBezTo>
                  <a:cubicBezTo>
                    <a:pt x="20463" y="9327"/>
                    <a:pt x="20605" y="9245"/>
                    <a:pt x="20676" y="9164"/>
                  </a:cubicBezTo>
                  <a:cubicBezTo>
                    <a:pt x="20747" y="9164"/>
                    <a:pt x="20747" y="9082"/>
                    <a:pt x="20747" y="9000"/>
                  </a:cubicBezTo>
                  <a:cubicBezTo>
                    <a:pt x="20818" y="8918"/>
                    <a:pt x="20961" y="8836"/>
                    <a:pt x="21032" y="8918"/>
                  </a:cubicBezTo>
                  <a:cubicBezTo>
                    <a:pt x="21103" y="8918"/>
                    <a:pt x="21174" y="9000"/>
                    <a:pt x="21245" y="9082"/>
                  </a:cubicBezTo>
                  <a:cubicBezTo>
                    <a:pt x="21245" y="9164"/>
                    <a:pt x="21174" y="9327"/>
                    <a:pt x="21174" y="9409"/>
                  </a:cubicBezTo>
                  <a:cubicBezTo>
                    <a:pt x="21174" y="9491"/>
                    <a:pt x="21316" y="9573"/>
                    <a:pt x="21316" y="9655"/>
                  </a:cubicBezTo>
                  <a:cubicBezTo>
                    <a:pt x="21387" y="9655"/>
                    <a:pt x="21529" y="9655"/>
                    <a:pt x="21529" y="973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95998E57-5C1B-4717-9BE1-AB5B11E870EE}"/>
                </a:ext>
              </a:extLst>
            </p:cNvPr>
            <p:cNvSpPr/>
            <p:nvPr/>
          </p:nvSpPr>
          <p:spPr>
            <a:xfrm>
              <a:off x="3598998" y="4936830"/>
              <a:ext cx="1820730" cy="2110183"/>
            </a:xfrm>
            <a:custGeom>
              <a:avLst/>
              <a:gdLst/>
              <a:ahLst/>
              <a:cxnLst>
                <a:cxn ang="0">
                  <a:pos x="wd2" y="hd2"/>
                </a:cxn>
                <a:cxn ang="5400000">
                  <a:pos x="wd2" y="hd2"/>
                </a:cxn>
                <a:cxn ang="10800000">
                  <a:pos x="wd2" y="hd2"/>
                </a:cxn>
                <a:cxn ang="16200000">
                  <a:pos x="wd2" y="hd2"/>
                </a:cxn>
              </a:cxnLst>
              <a:rect l="0" t="0" r="r" b="b"/>
              <a:pathLst>
                <a:path w="21600" h="21546" extrusionOk="0">
                  <a:moveTo>
                    <a:pt x="21523" y="7516"/>
                  </a:moveTo>
                  <a:cubicBezTo>
                    <a:pt x="21600" y="7516"/>
                    <a:pt x="21600" y="7650"/>
                    <a:pt x="21600" y="7716"/>
                  </a:cubicBezTo>
                  <a:cubicBezTo>
                    <a:pt x="21523" y="7783"/>
                    <a:pt x="21368" y="7850"/>
                    <a:pt x="21290" y="7916"/>
                  </a:cubicBezTo>
                  <a:cubicBezTo>
                    <a:pt x="21290" y="7916"/>
                    <a:pt x="21135" y="7983"/>
                    <a:pt x="21135" y="8050"/>
                  </a:cubicBezTo>
                  <a:cubicBezTo>
                    <a:pt x="21135" y="8050"/>
                    <a:pt x="21058" y="8183"/>
                    <a:pt x="21058" y="8250"/>
                  </a:cubicBezTo>
                  <a:cubicBezTo>
                    <a:pt x="20981" y="8250"/>
                    <a:pt x="20903" y="8316"/>
                    <a:pt x="20826" y="8316"/>
                  </a:cubicBezTo>
                  <a:cubicBezTo>
                    <a:pt x="20826" y="8383"/>
                    <a:pt x="20671" y="8383"/>
                    <a:pt x="20671" y="8383"/>
                  </a:cubicBezTo>
                  <a:cubicBezTo>
                    <a:pt x="20594" y="8450"/>
                    <a:pt x="20594" y="8583"/>
                    <a:pt x="20594" y="8650"/>
                  </a:cubicBezTo>
                  <a:cubicBezTo>
                    <a:pt x="20594" y="8650"/>
                    <a:pt x="20439" y="8583"/>
                    <a:pt x="20361" y="8650"/>
                  </a:cubicBezTo>
                  <a:cubicBezTo>
                    <a:pt x="20284" y="8650"/>
                    <a:pt x="20206" y="8716"/>
                    <a:pt x="20206" y="8783"/>
                  </a:cubicBezTo>
                  <a:cubicBezTo>
                    <a:pt x="20206" y="8850"/>
                    <a:pt x="20206" y="8983"/>
                    <a:pt x="20206" y="9050"/>
                  </a:cubicBezTo>
                  <a:cubicBezTo>
                    <a:pt x="20206" y="9050"/>
                    <a:pt x="20284" y="9116"/>
                    <a:pt x="20284" y="9116"/>
                  </a:cubicBezTo>
                  <a:cubicBezTo>
                    <a:pt x="20284" y="9183"/>
                    <a:pt x="20206" y="9383"/>
                    <a:pt x="20206" y="9383"/>
                  </a:cubicBezTo>
                  <a:cubicBezTo>
                    <a:pt x="20206" y="9383"/>
                    <a:pt x="20052" y="9650"/>
                    <a:pt x="20052" y="9716"/>
                  </a:cubicBezTo>
                  <a:cubicBezTo>
                    <a:pt x="20052" y="9783"/>
                    <a:pt x="20129" y="9850"/>
                    <a:pt x="20129" y="9916"/>
                  </a:cubicBezTo>
                  <a:cubicBezTo>
                    <a:pt x="20052" y="9983"/>
                    <a:pt x="20052" y="10116"/>
                    <a:pt x="19974" y="10183"/>
                  </a:cubicBezTo>
                  <a:cubicBezTo>
                    <a:pt x="19974" y="10183"/>
                    <a:pt x="19897" y="10183"/>
                    <a:pt x="19819" y="10183"/>
                  </a:cubicBezTo>
                  <a:cubicBezTo>
                    <a:pt x="19742" y="10183"/>
                    <a:pt x="19742" y="10116"/>
                    <a:pt x="19665" y="10116"/>
                  </a:cubicBezTo>
                  <a:cubicBezTo>
                    <a:pt x="19587" y="10050"/>
                    <a:pt x="19432" y="10116"/>
                    <a:pt x="19355" y="10116"/>
                  </a:cubicBezTo>
                  <a:cubicBezTo>
                    <a:pt x="19277" y="10183"/>
                    <a:pt x="19277" y="10116"/>
                    <a:pt x="19200" y="10116"/>
                  </a:cubicBezTo>
                  <a:cubicBezTo>
                    <a:pt x="19200" y="10183"/>
                    <a:pt x="19200" y="10250"/>
                    <a:pt x="19123" y="10316"/>
                  </a:cubicBezTo>
                  <a:cubicBezTo>
                    <a:pt x="19123" y="10383"/>
                    <a:pt x="18890" y="10450"/>
                    <a:pt x="18890" y="10450"/>
                  </a:cubicBezTo>
                  <a:cubicBezTo>
                    <a:pt x="18813" y="10516"/>
                    <a:pt x="18890" y="10650"/>
                    <a:pt x="18813" y="10716"/>
                  </a:cubicBezTo>
                  <a:cubicBezTo>
                    <a:pt x="18813" y="10716"/>
                    <a:pt x="18735" y="10850"/>
                    <a:pt x="18735" y="10850"/>
                  </a:cubicBezTo>
                  <a:cubicBezTo>
                    <a:pt x="18735" y="10916"/>
                    <a:pt x="18890" y="10983"/>
                    <a:pt x="18890" y="11050"/>
                  </a:cubicBezTo>
                  <a:cubicBezTo>
                    <a:pt x="18890" y="11050"/>
                    <a:pt x="18813" y="11183"/>
                    <a:pt x="18813" y="11183"/>
                  </a:cubicBezTo>
                  <a:cubicBezTo>
                    <a:pt x="18813" y="11250"/>
                    <a:pt x="18735" y="11316"/>
                    <a:pt x="18658" y="11316"/>
                  </a:cubicBezTo>
                  <a:cubicBezTo>
                    <a:pt x="18658" y="11383"/>
                    <a:pt x="18503" y="11450"/>
                    <a:pt x="18503" y="11450"/>
                  </a:cubicBezTo>
                  <a:cubicBezTo>
                    <a:pt x="18426" y="11450"/>
                    <a:pt x="18348" y="11450"/>
                    <a:pt x="18271" y="11516"/>
                  </a:cubicBezTo>
                  <a:cubicBezTo>
                    <a:pt x="18271" y="11516"/>
                    <a:pt x="18194" y="11650"/>
                    <a:pt x="18116" y="11650"/>
                  </a:cubicBezTo>
                  <a:cubicBezTo>
                    <a:pt x="18039" y="11650"/>
                    <a:pt x="17961" y="11716"/>
                    <a:pt x="17884" y="11716"/>
                  </a:cubicBezTo>
                  <a:cubicBezTo>
                    <a:pt x="17884" y="11716"/>
                    <a:pt x="17884" y="11716"/>
                    <a:pt x="17806" y="11716"/>
                  </a:cubicBezTo>
                  <a:cubicBezTo>
                    <a:pt x="17806" y="11716"/>
                    <a:pt x="17806" y="11850"/>
                    <a:pt x="17806" y="11850"/>
                  </a:cubicBezTo>
                  <a:cubicBezTo>
                    <a:pt x="17729" y="11916"/>
                    <a:pt x="17574" y="11916"/>
                    <a:pt x="17497" y="11983"/>
                  </a:cubicBezTo>
                  <a:cubicBezTo>
                    <a:pt x="17497" y="11983"/>
                    <a:pt x="17497" y="12050"/>
                    <a:pt x="17574" y="12050"/>
                  </a:cubicBezTo>
                  <a:cubicBezTo>
                    <a:pt x="17419" y="12050"/>
                    <a:pt x="17342" y="12116"/>
                    <a:pt x="17265" y="12116"/>
                  </a:cubicBezTo>
                  <a:cubicBezTo>
                    <a:pt x="17187" y="12050"/>
                    <a:pt x="16955" y="12050"/>
                    <a:pt x="16877" y="12050"/>
                  </a:cubicBezTo>
                  <a:cubicBezTo>
                    <a:pt x="16800" y="11983"/>
                    <a:pt x="16723" y="11983"/>
                    <a:pt x="16645" y="11916"/>
                  </a:cubicBezTo>
                  <a:cubicBezTo>
                    <a:pt x="16645" y="11850"/>
                    <a:pt x="16800" y="11716"/>
                    <a:pt x="16723" y="11650"/>
                  </a:cubicBezTo>
                  <a:cubicBezTo>
                    <a:pt x="16723" y="11583"/>
                    <a:pt x="16645" y="11516"/>
                    <a:pt x="16568" y="11450"/>
                  </a:cubicBezTo>
                  <a:cubicBezTo>
                    <a:pt x="16490" y="11383"/>
                    <a:pt x="16258" y="11383"/>
                    <a:pt x="16181" y="11383"/>
                  </a:cubicBezTo>
                  <a:cubicBezTo>
                    <a:pt x="16026" y="11383"/>
                    <a:pt x="15716" y="11516"/>
                    <a:pt x="15561" y="11583"/>
                  </a:cubicBezTo>
                  <a:cubicBezTo>
                    <a:pt x="15484" y="11583"/>
                    <a:pt x="15252" y="11650"/>
                    <a:pt x="15174" y="11716"/>
                  </a:cubicBezTo>
                  <a:cubicBezTo>
                    <a:pt x="15097" y="11783"/>
                    <a:pt x="14942" y="11916"/>
                    <a:pt x="14865" y="11983"/>
                  </a:cubicBezTo>
                  <a:cubicBezTo>
                    <a:pt x="14865" y="12050"/>
                    <a:pt x="14632" y="12116"/>
                    <a:pt x="14632" y="12183"/>
                  </a:cubicBezTo>
                  <a:cubicBezTo>
                    <a:pt x="14555" y="12250"/>
                    <a:pt x="14400" y="12316"/>
                    <a:pt x="14323" y="12316"/>
                  </a:cubicBezTo>
                  <a:cubicBezTo>
                    <a:pt x="14245" y="12316"/>
                    <a:pt x="14013" y="12316"/>
                    <a:pt x="13935" y="12383"/>
                  </a:cubicBezTo>
                  <a:cubicBezTo>
                    <a:pt x="13858" y="12450"/>
                    <a:pt x="13781" y="12516"/>
                    <a:pt x="13703" y="12583"/>
                  </a:cubicBezTo>
                  <a:cubicBezTo>
                    <a:pt x="13703" y="12650"/>
                    <a:pt x="13626" y="12716"/>
                    <a:pt x="13548" y="12716"/>
                  </a:cubicBezTo>
                  <a:cubicBezTo>
                    <a:pt x="13471" y="12783"/>
                    <a:pt x="13394" y="12983"/>
                    <a:pt x="13316" y="13050"/>
                  </a:cubicBezTo>
                  <a:cubicBezTo>
                    <a:pt x="13239" y="13116"/>
                    <a:pt x="13084" y="13116"/>
                    <a:pt x="13006" y="13183"/>
                  </a:cubicBezTo>
                  <a:cubicBezTo>
                    <a:pt x="12852" y="13183"/>
                    <a:pt x="12697" y="13383"/>
                    <a:pt x="12619" y="13450"/>
                  </a:cubicBezTo>
                  <a:cubicBezTo>
                    <a:pt x="12542" y="13450"/>
                    <a:pt x="12232" y="13516"/>
                    <a:pt x="12155" y="13516"/>
                  </a:cubicBezTo>
                  <a:cubicBezTo>
                    <a:pt x="12077" y="13516"/>
                    <a:pt x="12000" y="13516"/>
                    <a:pt x="11923" y="13516"/>
                  </a:cubicBezTo>
                  <a:cubicBezTo>
                    <a:pt x="11768" y="13516"/>
                    <a:pt x="11535" y="13450"/>
                    <a:pt x="11381" y="13516"/>
                  </a:cubicBezTo>
                  <a:cubicBezTo>
                    <a:pt x="11303" y="13516"/>
                    <a:pt x="11071" y="13650"/>
                    <a:pt x="10994" y="13716"/>
                  </a:cubicBezTo>
                  <a:cubicBezTo>
                    <a:pt x="10916" y="13783"/>
                    <a:pt x="10761" y="14050"/>
                    <a:pt x="10684" y="14116"/>
                  </a:cubicBezTo>
                  <a:cubicBezTo>
                    <a:pt x="10606" y="14183"/>
                    <a:pt x="10529" y="14250"/>
                    <a:pt x="10452" y="14316"/>
                  </a:cubicBezTo>
                  <a:cubicBezTo>
                    <a:pt x="10374" y="14383"/>
                    <a:pt x="10297" y="14583"/>
                    <a:pt x="10219" y="14650"/>
                  </a:cubicBezTo>
                  <a:cubicBezTo>
                    <a:pt x="10142" y="14716"/>
                    <a:pt x="9987" y="14783"/>
                    <a:pt x="9987" y="14850"/>
                  </a:cubicBezTo>
                  <a:cubicBezTo>
                    <a:pt x="9910" y="14916"/>
                    <a:pt x="9987" y="14983"/>
                    <a:pt x="9910" y="15050"/>
                  </a:cubicBezTo>
                  <a:cubicBezTo>
                    <a:pt x="9910" y="15116"/>
                    <a:pt x="9832" y="15183"/>
                    <a:pt x="9755" y="15250"/>
                  </a:cubicBezTo>
                  <a:cubicBezTo>
                    <a:pt x="9755" y="15250"/>
                    <a:pt x="9677" y="15383"/>
                    <a:pt x="9600" y="15383"/>
                  </a:cubicBezTo>
                  <a:cubicBezTo>
                    <a:pt x="9523" y="15383"/>
                    <a:pt x="9445" y="15383"/>
                    <a:pt x="9368" y="15316"/>
                  </a:cubicBezTo>
                  <a:cubicBezTo>
                    <a:pt x="9368" y="15316"/>
                    <a:pt x="9368" y="15183"/>
                    <a:pt x="9368" y="15183"/>
                  </a:cubicBezTo>
                  <a:cubicBezTo>
                    <a:pt x="9290" y="15183"/>
                    <a:pt x="9213" y="15183"/>
                    <a:pt x="9135" y="15250"/>
                  </a:cubicBezTo>
                  <a:cubicBezTo>
                    <a:pt x="9135" y="15316"/>
                    <a:pt x="9135" y="15450"/>
                    <a:pt x="9135" y="15450"/>
                  </a:cubicBezTo>
                  <a:cubicBezTo>
                    <a:pt x="9135" y="15516"/>
                    <a:pt x="9213" y="15583"/>
                    <a:pt x="9290" y="15583"/>
                  </a:cubicBezTo>
                  <a:cubicBezTo>
                    <a:pt x="9290" y="15583"/>
                    <a:pt x="9368" y="15583"/>
                    <a:pt x="9368" y="15583"/>
                  </a:cubicBezTo>
                  <a:cubicBezTo>
                    <a:pt x="9368" y="15650"/>
                    <a:pt x="9368" y="15716"/>
                    <a:pt x="9368" y="15716"/>
                  </a:cubicBezTo>
                  <a:cubicBezTo>
                    <a:pt x="9368" y="15783"/>
                    <a:pt x="9368" y="15850"/>
                    <a:pt x="9368" y="15850"/>
                  </a:cubicBezTo>
                  <a:cubicBezTo>
                    <a:pt x="9368" y="15916"/>
                    <a:pt x="9368" y="15916"/>
                    <a:pt x="9290" y="15916"/>
                  </a:cubicBezTo>
                  <a:cubicBezTo>
                    <a:pt x="9290" y="15983"/>
                    <a:pt x="9290" y="16050"/>
                    <a:pt x="9290" y="16116"/>
                  </a:cubicBezTo>
                  <a:cubicBezTo>
                    <a:pt x="9290" y="16116"/>
                    <a:pt x="9368" y="16183"/>
                    <a:pt x="9290" y="16250"/>
                  </a:cubicBezTo>
                  <a:cubicBezTo>
                    <a:pt x="9290" y="16250"/>
                    <a:pt x="9290" y="16383"/>
                    <a:pt x="9290" y="16383"/>
                  </a:cubicBezTo>
                  <a:cubicBezTo>
                    <a:pt x="9213" y="16383"/>
                    <a:pt x="9213" y="16383"/>
                    <a:pt x="9135" y="16383"/>
                  </a:cubicBezTo>
                  <a:cubicBezTo>
                    <a:pt x="9135" y="16316"/>
                    <a:pt x="9058" y="16183"/>
                    <a:pt x="9058" y="16183"/>
                  </a:cubicBezTo>
                  <a:cubicBezTo>
                    <a:pt x="8981" y="16250"/>
                    <a:pt x="9058" y="16316"/>
                    <a:pt x="9058" y="16383"/>
                  </a:cubicBezTo>
                  <a:cubicBezTo>
                    <a:pt x="9058" y="16450"/>
                    <a:pt x="9135" y="16583"/>
                    <a:pt x="9213" y="16650"/>
                  </a:cubicBezTo>
                  <a:cubicBezTo>
                    <a:pt x="9290" y="16650"/>
                    <a:pt x="9368" y="16716"/>
                    <a:pt x="9445" y="16783"/>
                  </a:cubicBezTo>
                  <a:cubicBezTo>
                    <a:pt x="9445" y="16783"/>
                    <a:pt x="9445" y="16850"/>
                    <a:pt x="9368" y="16916"/>
                  </a:cubicBezTo>
                  <a:cubicBezTo>
                    <a:pt x="9368" y="16916"/>
                    <a:pt x="9213" y="16983"/>
                    <a:pt x="9135" y="16916"/>
                  </a:cubicBezTo>
                  <a:cubicBezTo>
                    <a:pt x="9135" y="16916"/>
                    <a:pt x="9058" y="16783"/>
                    <a:pt x="8981" y="16783"/>
                  </a:cubicBezTo>
                  <a:cubicBezTo>
                    <a:pt x="8903" y="16783"/>
                    <a:pt x="8748" y="16850"/>
                    <a:pt x="8671" y="16916"/>
                  </a:cubicBezTo>
                  <a:cubicBezTo>
                    <a:pt x="8671" y="16983"/>
                    <a:pt x="8826" y="17050"/>
                    <a:pt x="8826" y="17050"/>
                  </a:cubicBezTo>
                  <a:cubicBezTo>
                    <a:pt x="8826" y="17116"/>
                    <a:pt x="8671" y="17183"/>
                    <a:pt x="8671" y="17250"/>
                  </a:cubicBezTo>
                  <a:cubicBezTo>
                    <a:pt x="8671" y="17316"/>
                    <a:pt x="8671" y="17450"/>
                    <a:pt x="8671" y="17516"/>
                  </a:cubicBezTo>
                  <a:cubicBezTo>
                    <a:pt x="8748" y="17583"/>
                    <a:pt x="8826" y="17650"/>
                    <a:pt x="8903" y="17650"/>
                  </a:cubicBezTo>
                  <a:cubicBezTo>
                    <a:pt x="8981" y="17650"/>
                    <a:pt x="9135" y="17583"/>
                    <a:pt x="9213" y="17583"/>
                  </a:cubicBezTo>
                  <a:cubicBezTo>
                    <a:pt x="9368" y="17650"/>
                    <a:pt x="9445" y="17783"/>
                    <a:pt x="9523" y="17850"/>
                  </a:cubicBezTo>
                  <a:cubicBezTo>
                    <a:pt x="9523" y="17850"/>
                    <a:pt x="9523" y="17916"/>
                    <a:pt x="9523" y="17983"/>
                  </a:cubicBezTo>
                  <a:cubicBezTo>
                    <a:pt x="9523" y="18050"/>
                    <a:pt x="9523" y="18183"/>
                    <a:pt x="9445" y="18183"/>
                  </a:cubicBezTo>
                  <a:cubicBezTo>
                    <a:pt x="9445" y="18250"/>
                    <a:pt x="9368" y="18316"/>
                    <a:pt x="9368" y="18383"/>
                  </a:cubicBezTo>
                  <a:cubicBezTo>
                    <a:pt x="9290" y="18450"/>
                    <a:pt x="9445" y="18583"/>
                    <a:pt x="9445" y="18650"/>
                  </a:cubicBezTo>
                  <a:cubicBezTo>
                    <a:pt x="9445" y="18716"/>
                    <a:pt x="9368" y="18783"/>
                    <a:pt x="9368" y="18850"/>
                  </a:cubicBezTo>
                  <a:cubicBezTo>
                    <a:pt x="9368" y="18850"/>
                    <a:pt x="9368" y="18916"/>
                    <a:pt x="9368" y="18983"/>
                  </a:cubicBezTo>
                  <a:cubicBezTo>
                    <a:pt x="9368" y="19050"/>
                    <a:pt x="9213" y="19316"/>
                    <a:pt x="9213" y="19383"/>
                  </a:cubicBezTo>
                  <a:cubicBezTo>
                    <a:pt x="9213" y="19516"/>
                    <a:pt x="9290" y="19850"/>
                    <a:pt x="9368" y="19916"/>
                  </a:cubicBezTo>
                  <a:cubicBezTo>
                    <a:pt x="9445" y="19916"/>
                    <a:pt x="9600" y="19916"/>
                    <a:pt x="9677" y="19916"/>
                  </a:cubicBezTo>
                  <a:cubicBezTo>
                    <a:pt x="9755" y="19916"/>
                    <a:pt x="9910" y="19916"/>
                    <a:pt x="9987" y="19983"/>
                  </a:cubicBezTo>
                  <a:cubicBezTo>
                    <a:pt x="9987" y="20050"/>
                    <a:pt x="9987" y="20183"/>
                    <a:pt x="9987" y="20250"/>
                  </a:cubicBezTo>
                  <a:cubicBezTo>
                    <a:pt x="10065" y="20316"/>
                    <a:pt x="10219" y="20316"/>
                    <a:pt x="10219" y="20383"/>
                  </a:cubicBezTo>
                  <a:cubicBezTo>
                    <a:pt x="10297" y="20450"/>
                    <a:pt x="10219" y="20583"/>
                    <a:pt x="10142" y="20650"/>
                  </a:cubicBezTo>
                  <a:cubicBezTo>
                    <a:pt x="10142" y="20650"/>
                    <a:pt x="9910" y="20716"/>
                    <a:pt x="9832" y="20716"/>
                  </a:cubicBezTo>
                  <a:cubicBezTo>
                    <a:pt x="9677" y="20716"/>
                    <a:pt x="9523" y="20650"/>
                    <a:pt x="9445" y="20583"/>
                  </a:cubicBezTo>
                  <a:cubicBezTo>
                    <a:pt x="9368" y="20516"/>
                    <a:pt x="9290" y="20450"/>
                    <a:pt x="9290" y="20383"/>
                  </a:cubicBezTo>
                  <a:cubicBezTo>
                    <a:pt x="9213" y="20383"/>
                    <a:pt x="9058" y="20316"/>
                    <a:pt x="8981" y="20316"/>
                  </a:cubicBezTo>
                  <a:cubicBezTo>
                    <a:pt x="8903" y="20316"/>
                    <a:pt x="8748" y="20383"/>
                    <a:pt x="8748" y="20450"/>
                  </a:cubicBezTo>
                  <a:cubicBezTo>
                    <a:pt x="8671" y="20450"/>
                    <a:pt x="8516" y="20450"/>
                    <a:pt x="8439" y="20450"/>
                  </a:cubicBezTo>
                  <a:cubicBezTo>
                    <a:pt x="8361" y="20450"/>
                    <a:pt x="8206" y="20383"/>
                    <a:pt x="8129" y="20383"/>
                  </a:cubicBezTo>
                  <a:cubicBezTo>
                    <a:pt x="8052" y="20383"/>
                    <a:pt x="7974" y="20450"/>
                    <a:pt x="7974" y="20450"/>
                  </a:cubicBezTo>
                  <a:cubicBezTo>
                    <a:pt x="7897" y="20516"/>
                    <a:pt x="7819" y="20650"/>
                    <a:pt x="7665" y="20716"/>
                  </a:cubicBezTo>
                  <a:cubicBezTo>
                    <a:pt x="7587" y="20783"/>
                    <a:pt x="7432" y="20783"/>
                    <a:pt x="7277" y="20783"/>
                  </a:cubicBezTo>
                  <a:cubicBezTo>
                    <a:pt x="7200" y="20783"/>
                    <a:pt x="7123" y="20716"/>
                    <a:pt x="7045" y="20716"/>
                  </a:cubicBezTo>
                  <a:cubicBezTo>
                    <a:pt x="6968" y="20716"/>
                    <a:pt x="6968" y="20916"/>
                    <a:pt x="6968" y="20916"/>
                  </a:cubicBezTo>
                  <a:cubicBezTo>
                    <a:pt x="6890" y="20983"/>
                    <a:pt x="6658" y="20850"/>
                    <a:pt x="6658" y="20916"/>
                  </a:cubicBezTo>
                  <a:cubicBezTo>
                    <a:pt x="6503" y="20983"/>
                    <a:pt x="6581" y="21116"/>
                    <a:pt x="6658" y="21183"/>
                  </a:cubicBezTo>
                  <a:cubicBezTo>
                    <a:pt x="6658" y="21250"/>
                    <a:pt x="6890" y="21450"/>
                    <a:pt x="6813" y="21516"/>
                  </a:cubicBezTo>
                  <a:cubicBezTo>
                    <a:pt x="6735" y="21583"/>
                    <a:pt x="6503" y="21516"/>
                    <a:pt x="6426" y="21516"/>
                  </a:cubicBezTo>
                  <a:cubicBezTo>
                    <a:pt x="6348" y="21450"/>
                    <a:pt x="6271" y="21316"/>
                    <a:pt x="6271" y="21316"/>
                  </a:cubicBezTo>
                  <a:cubicBezTo>
                    <a:pt x="6194" y="21316"/>
                    <a:pt x="6116" y="21250"/>
                    <a:pt x="6039" y="21250"/>
                  </a:cubicBezTo>
                  <a:cubicBezTo>
                    <a:pt x="5961" y="21250"/>
                    <a:pt x="5806" y="21183"/>
                    <a:pt x="5729" y="21250"/>
                  </a:cubicBezTo>
                  <a:cubicBezTo>
                    <a:pt x="5729" y="21316"/>
                    <a:pt x="5806" y="21383"/>
                    <a:pt x="5729" y="21450"/>
                  </a:cubicBezTo>
                  <a:cubicBezTo>
                    <a:pt x="5729" y="21516"/>
                    <a:pt x="5497" y="21516"/>
                    <a:pt x="5497" y="21516"/>
                  </a:cubicBezTo>
                  <a:cubicBezTo>
                    <a:pt x="5342" y="21450"/>
                    <a:pt x="5419" y="21316"/>
                    <a:pt x="5342" y="21250"/>
                  </a:cubicBezTo>
                  <a:cubicBezTo>
                    <a:pt x="5265" y="21116"/>
                    <a:pt x="5032" y="21183"/>
                    <a:pt x="4955" y="21116"/>
                  </a:cubicBezTo>
                  <a:cubicBezTo>
                    <a:pt x="4877" y="21050"/>
                    <a:pt x="4877" y="20983"/>
                    <a:pt x="4877" y="20916"/>
                  </a:cubicBezTo>
                  <a:cubicBezTo>
                    <a:pt x="4800" y="20850"/>
                    <a:pt x="4568" y="20916"/>
                    <a:pt x="4413" y="20850"/>
                  </a:cubicBezTo>
                  <a:cubicBezTo>
                    <a:pt x="4413" y="20850"/>
                    <a:pt x="4258" y="20716"/>
                    <a:pt x="4181" y="20716"/>
                  </a:cubicBezTo>
                  <a:cubicBezTo>
                    <a:pt x="4103" y="20650"/>
                    <a:pt x="3948" y="20650"/>
                    <a:pt x="3871" y="20650"/>
                  </a:cubicBezTo>
                  <a:cubicBezTo>
                    <a:pt x="3794" y="20650"/>
                    <a:pt x="3639" y="20583"/>
                    <a:pt x="3561" y="20650"/>
                  </a:cubicBezTo>
                  <a:cubicBezTo>
                    <a:pt x="3561" y="20650"/>
                    <a:pt x="3484" y="20783"/>
                    <a:pt x="3484" y="20783"/>
                  </a:cubicBezTo>
                  <a:cubicBezTo>
                    <a:pt x="3406" y="20783"/>
                    <a:pt x="3329" y="20783"/>
                    <a:pt x="3329" y="20783"/>
                  </a:cubicBezTo>
                  <a:cubicBezTo>
                    <a:pt x="3252" y="20783"/>
                    <a:pt x="3019" y="20783"/>
                    <a:pt x="2942" y="20783"/>
                  </a:cubicBezTo>
                  <a:cubicBezTo>
                    <a:pt x="2865" y="20783"/>
                    <a:pt x="2787" y="20783"/>
                    <a:pt x="2710" y="20850"/>
                  </a:cubicBezTo>
                  <a:cubicBezTo>
                    <a:pt x="2710" y="20850"/>
                    <a:pt x="2787" y="20916"/>
                    <a:pt x="2710" y="20983"/>
                  </a:cubicBezTo>
                  <a:cubicBezTo>
                    <a:pt x="2710" y="21050"/>
                    <a:pt x="2555" y="21183"/>
                    <a:pt x="2477" y="21250"/>
                  </a:cubicBezTo>
                  <a:cubicBezTo>
                    <a:pt x="2400" y="21250"/>
                    <a:pt x="2323" y="21316"/>
                    <a:pt x="2245" y="21316"/>
                  </a:cubicBezTo>
                  <a:cubicBezTo>
                    <a:pt x="2168" y="21316"/>
                    <a:pt x="2013" y="21250"/>
                    <a:pt x="1858" y="21183"/>
                  </a:cubicBezTo>
                  <a:cubicBezTo>
                    <a:pt x="1858" y="21116"/>
                    <a:pt x="1703" y="21050"/>
                    <a:pt x="1703" y="20983"/>
                  </a:cubicBezTo>
                  <a:cubicBezTo>
                    <a:pt x="1626" y="20916"/>
                    <a:pt x="1548" y="20783"/>
                    <a:pt x="1548" y="20716"/>
                  </a:cubicBezTo>
                  <a:cubicBezTo>
                    <a:pt x="1626" y="20716"/>
                    <a:pt x="1626" y="20716"/>
                    <a:pt x="1703" y="20650"/>
                  </a:cubicBezTo>
                  <a:cubicBezTo>
                    <a:pt x="1703" y="20650"/>
                    <a:pt x="1858" y="20650"/>
                    <a:pt x="1858" y="20650"/>
                  </a:cubicBezTo>
                  <a:cubicBezTo>
                    <a:pt x="1935" y="20583"/>
                    <a:pt x="2013" y="20450"/>
                    <a:pt x="2013" y="20450"/>
                  </a:cubicBezTo>
                  <a:cubicBezTo>
                    <a:pt x="2013" y="20383"/>
                    <a:pt x="2013" y="20250"/>
                    <a:pt x="1935" y="20183"/>
                  </a:cubicBezTo>
                  <a:cubicBezTo>
                    <a:pt x="1935" y="20116"/>
                    <a:pt x="1858" y="19916"/>
                    <a:pt x="1781" y="19916"/>
                  </a:cubicBezTo>
                  <a:cubicBezTo>
                    <a:pt x="1781" y="19916"/>
                    <a:pt x="1626" y="19916"/>
                    <a:pt x="1626" y="19983"/>
                  </a:cubicBezTo>
                  <a:cubicBezTo>
                    <a:pt x="1548" y="20050"/>
                    <a:pt x="1626" y="20183"/>
                    <a:pt x="1548" y="20316"/>
                  </a:cubicBezTo>
                  <a:cubicBezTo>
                    <a:pt x="1548" y="20316"/>
                    <a:pt x="1471" y="20383"/>
                    <a:pt x="1471" y="20450"/>
                  </a:cubicBezTo>
                  <a:cubicBezTo>
                    <a:pt x="1394" y="20450"/>
                    <a:pt x="1239" y="20450"/>
                    <a:pt x="1239" y="20450"/>
                  </a:cubicBezTo>
                  <a:cubicBezTo>
                    <a:pt x="1161" y="20450"/>
                    <a:pt x="1006" y="20383"/>
                    <a:pt x="929" y="20383"/>
                  </a:cubicBezTo>
                  <a:cubicBezTo>
                    <a:pt x="852" y="20316"/>
                    <a:pt x="697" y="20183"/>
                    <a:pt x="542" y="20183"/>
                  </a:cubicBezTo>
                  <a:cubicBezTo>
                    <a:pt x="542" y="20116"/>
                    <a:pt x="465" y="20183"/>
                    <a:pt x="387" y="20116"/>
                  </a:cubicBezTo>
                  <a:cubicBezTo>
                    <a:pt x="310" y="20116"/>
                    <a:pt x="155" y="20116"/>
                    <a:pt x="77" y="20050"/>
                  </a:cubicBezTo>
                  <a:cubicBezTo>
                    <a:pt x="0" y="19983"/>
                    <a:pt x="0" y="19916"/>
                    <a:pt x="0" y="19850"/>
                  </a:cubicBezTo>
                  <a:cubicBezTo>
                    <a:pt x="0" y="19783"/>
                    <a:pt x="0" y="19650"/>
                    <a:pt x="77" y="19583"/>
                  </a:cubicBezTo>
                  <a:cubicBezTo>
                    <a:pt x="77" y="19583"/>
                    <a:pt x="155" y="19516"/>
                    <a:pt x="155" y="19516"/>
                  </a:cubicBezTo>
                  <a:cubicBezTo>
                    <a:pt x="232" y="19516"/>
                    <a:pt x="232" y="19516"/>
                    <a:pt x="310" y="19516"/>
                  </a:cubicBezTo>
                  <a:cubicBezTo>
                    <a:pt x="387" y="19516"/>
                    <a:pt x="465" y="19516"/>
                    <a:pt x="465" y="19516"/>
                  </a:cubicBezTo>
                  <a:cubicBezTo>
                    <a:pt x="542" y="19450"/>
                    <a:pt x="774" y="19450"/>
                    <a:pt x="852" y="19450"/>
                  </a:cubicBezTo>
                  <a:cubicBezTo>
                    <a:pt x="929" y="19450"/>
                    <a:pt x="1006" y="19450"/>
                    <a:pt x="1084" y="19516"/>
                  </a:cubicBezTo>
                  <a:cubicBezTo>
                    <a:pt x="1161" y="19516"/>
                    <a:pt x="1239" y="19583"/>
                    <a:pt x="1316" y="19583"/>
                  </a:cubicBezTo>
                  <a:cubicBezTo>
                    <a:pt x="1394" y="19583"/>
                    <a:pt x="1471" y="19450"/>
                    <a:pt x="1471" y="19450"/>
                  </a:cubicBezTo>
                  <a:cubicBezTo>
                    <a:pt x="1548" y="19450"/>
                    <a:pt x="1626" y="19516"/>
                    <a:pt x="1626" y="19450"/>
                  </a:cubicBezTo>
                  <a:cubicBezTo>
                    <a:pt x="1703" y="19450"/>
                    <a:pt x="1703" y="19316"/>
                    <a:pt x="1703" y="19250"/>
                  </a:cubicBezTo>
                  <a:cubicBezTo>
                    <a:pt x="1703" y="19183"/>
                    <a:pt x="1703" y="19116"/>
                    <a:pt x="1703" y="19050"/>
                  </a:cubicBezTo>
                  <a:cubicBezTo>
                    <a:pt x="1781" y="18983"/>
                    <a:pt x="1935" y="18916"/>
                    <a:pt x="2013" y="18850"/>
                  </a:cubicBezTo>
                  <a:cubicBezTo>
                    <a:pt x="2013" y="18850"/>
                    <a:pt x="2090" y="18783"/>
                    <a:pt x="2090" y="18716"/>
                  </a:cubicBezTo>
                  <a:cubicBezTo>
                    <a:pt x="2168" y="18716"/>
                    <a:pt x="2323" y="18716"/>
                    <a:pt x="2400" y="18716"/>
                  </a:cubicBezTo>
                  <a:cubicBezTo>
                    <a:pt x="2477" y="18783"/>
                    <a:pt x="2632" y="18850"/>
                    <a:pt x="2710" y="18850"/>
                  </a:cubicBezTo>
                  <a:cubicBezTo>
                    <a:pt x="2710" y="18850"/>
                    <a:pt x="2865" y="18783"/>
                    <a:pt x="2865" y="18783"/>
                  </a:cubicBezTo>
                  <a:cubicBezTo>
                    <a:pt x="2942" y="18716"/>
                    <a:pt x="3019" y="18716"/>
                    <a:pt x="3019" y="18650"/>
                  </a:cubicBezTo>
                  <a:cubicBezTo>
                    <a:pt x="3019" y="18583"/>
                    <a:pt x="2942" y="18516"/>
                    <a:pt x="2942" y="18516"/>
                  </a:cubicBezTo>
                  <a:cubicBezTo>
                    <a:pt x="2865" y="18450"/>
                    <a:pt x="2710" y="18450"/>
                    <a:pt x="2710" y="18450"/>
                  </a:cubicBezTo>
                  <a:cubicBezTo>
                    <a:pt x="2632" y="18383"/>
                    <a:pt x="2632" y="18316"/>
                    <a:pt x="2632" y="18316"/>
                  </a:cubicBezTo>
                  <a:cubicBezTo>
                    <a:pt x="2555" y="18250"/>
                    <a:pt x="2400" y="18183"/>
                    <a:pt x="2400" y="18183"/>
                  </a:cubicBezTo>
                  <a:cubicBezTo>
                    <a:pt x="2323" y="18183"/>
                    <a:pt x="2168" y="18183"/>
                    <a:pt x="2090" y="18183"/>
                  </a:cubicBezTo>
                  <a:cubicBezTo>
                    <a:pt x="2090" y="18183"/>
                    <a:pt x="2013" y="18250"/>
                    <a:pt x="2013" y="18316"/>
                  </a:cubicBezTo>
                  <a:cubicBezTo>
                    <a:pt x="1935" y="18316"/>
                    <a:pt x="1781" y="18316"/>
                    <a:pt x="1703" y="18316"/>
                  </a:cubicBezTo>
                  <a:cubicBezTo>
                    <a:pt x="1703" y="18250"/>
                    <a:pt x="1626" y="18116"/>
                    <a:pt x="1548" y="18116"/>
                  </a:cubicBezTo>
                  <a:cubicBezTo>
                    <a:pt x="1548" y="18116"/>
                    <a:pt x="1394" y="18050"/>
                    <a:pt x="1394" y="18050"/>
                  </a:cubicBezTo>
                  <a:cubicBezTo>
                    <a:pt x="1316" y="17983"/>
                    <a:pt x="1316" y="17916"/>
                    <a:pt x="1316" y="17850"/>
                  </a:cubicBezTo>
                  <a:cubicBezTo>
                    <a:pt x="1316" y="17783"/>
                    <a:pt x="1316" y="17716"/>
                    <a:pt x="1316" y="17650"/>
                  </a:cubicBezTo>
                  <a:cubicBezTo>
                    <a:pt x="1316" y="17583"/>
                    <a:pt x="1161" y="17516"/>
                    <a:pt x="1161" y="17450"/>
                  </a:cubicBezTo>
                  <a:cubicBezTo>
                    <a:pt x="1161" y="17450"/>
                    <a:pt x="1239" y="17316"/>
                    <a:pt x="1316" y="17316"/>
                  </a:cubicBezTo>
                  <a:cubicBezTo>
                    <a:pt x="1316" y="17316"/>
                    <a:pt x="1394" y="17316"/>
                    <a:pt x="1471" y="17316"/>
                  </a:cubicBezTo>
                  <a:cubicBezTo>
                    <a:pt x="1471" y="17316"/>
                    <a:pt x="1471" y="17183"/>
                    <a:pt x="1471" y="17183"/>
                  </a:cubicBezTo>
                  <a:cubicBezTo>
                    <a:pt x="1548" y="17116"/>
                    <a:pt x="1703" y="17183"/>
                    <a:pt x="1703" y="17183"/>
                  </a:cubicBezTo>
                  <a:cubicBezTo>
                    <a:pt x="1781" y="17183"/>
                    <a:pt x="1858" y="17116"/>
                    <a:pt x="1858" y="17116"/>
                  </a:cubicBezTo>
                  <a:cubicBezTo>
                    <a:pt x="1858" y="17116"/>
                    <a:pt x="1858" y="17050"/>
                    <a:pt x="1858" y="17050"/>
                  </a:cubicBezTo>
                  <a:cubicBezTo>
                    <a:pt x="1858" y="16983"/>
                    <a:pt x="1858" y="16850"/>
                    <a:pt x="1858" y="16783"/>
                  </a:cubicBezTo>
                  <a:cubicBezTo>
                    <a:pt x="1858" y="16783"/>
                    <a:pt x="1626" y="16716"/>
                    <a:pt x="1626" y="16650"/>
                  </a:cubicBezTo>
                  <a:cubicBezTo>
                    <a:pt x="1626" y="16650"/>
                    <a:pt x="1626" y="16583"/>
                    <a:pt x="1703" y="16583"/>
                  </a:cubicBezTo>
                  <a:cubicBezTo>
                    <a:pt x="1703" y="16516"/>
                    <a:pt x="1781" y="16450"/>
                    <a:pt x="1858" y="16450"/>
                  </a:cubicBezTo>
                  <a:cubicBezTo>
                    <a:pt x="1858" y="16383"/>
                    <a:pt x="1935" y="16316"/>
                    <a:pt x="1935" y="16250"/>
                  </a:cubicBezTo>
                  <a:cubicBezTo>
                    <a:pt x="1935" y="16250"/>
                    <a:pt x="1935" y="16116"/>
                    <a:pt x="1935" y="16116"/>
                  </a:cubicBezTo>
                  <a:cubicBezTo>
                    <a:pt x="1935" y="16050"/>
                    <a:pt x="1781" y="15983"/>
                    <a:pt x="1781" y="15916"/>
                  </a:cubicBezTo>
                  <a:cubicBezTo>
                    <a:pt x="1781" y="15850"/>
                    <a:pt x="1703" y="15783"/>
                    <a:pt x="1703" y="15716"/>
                  </a:cubicBezTo>
                  <a:cubicBezTo>
                    <a:pt x="1703" y="15650"/>
                    <a:pt x="1626" y="15516"/>
                    <a:pt x="1626" y="15450"/>
                  </a:cubicBezTo>
                  <a:cubicBezTo>
                    <a:pt x="1626" y="15383"/>
                    <a:pt x="1626" y="15316"/>
                    <a:pt x="1626" y="15250"/>
                  </a:cubicBezTo>
                  <a:cubicBezTo>
                    <a:pt x="1626" y="15250"/>
                    <a:pt x="1548" y="15116"/>
                    <a:pt x="1548" y="15116"/>
                  </a:cubicBezTo>
                  <a:cubicBezTo>
                    <a:pt x="1471" y="15050"/>
                    <a:pt x="1239" y="15116"/>
                    <a:pt x="1161" y="15050"/>
                  </a:cubicBezTo>
                  <a:cubicBezTo>
                    <a:pt x="1161" y="15050"/>
                    <a:pt x="1161" y="14916"/>
                    <a:pt x="1084" y="14916"/>
                  </a:cubicBezTo>
                  <a:cubicBezTo>
                    <a:pt x="1084" y="14850"/>
                    <a:pt x="1006" y="14850"/>
                    <a:pt x="929" y="14850"/>
                  </a:cubicBezTo>
                  <a:cubicBezTo>
                    <a:pt x="852" y="14850"/>
                    <a:pt x="542" y="14916"/>
                    <a:pt x="465" y="14850"/>
                  </a:cubicBezTo>
                  <a:cubicBezTo>
                    <a:pt x="387" y="14850"/>
                    <a:pt x="232" y="14716"/>
                    <a:pt x="232" y="14650"/>
                  </a:cubicBezTo>
                  <a:cubicBezTo>
                    <a:pt x="155" y="14583"/>
                    <a:pt x="77" y="14450"/>
                    <a:pt x="77" y="14383"/>
                  </a:cubicBezTo>
                  <a:cubicBezTo>
                    <a:pt x="0" y="14250"/>
                    <a:pt x="0" y="14116"/>
                    <a:pt x="0" y="13983"/>
                  </a:cubicBezTo>
                  <a:cubicBezTo>
                    <a:pt x="0" y="13916"/>
                    <a:pt x="77" y="13783"/>
                    <a:pt x="77" y="13650"/>
                  </a:cubicBezTo>
                  <a:cubicBezTo>
                    <a:pt x="77" y="13650"/>
                    <a:pt x="77" y="13516"/>
                    <a:pt x="77" y="13450"/>
                  </a:cubicBezTo>
                  <a:cubicBezTo>
                    <a:pt x="155" y="13383"/>
                    <a:pt x="310" y="13316"/>
                    <a:pt x="465" y="13250"/>
                  </a:cubicBezTo>
                  <a:cubicBezTo>
                    <a:pt x="465" y="13250"/>
                    <a:pt x="619" y="13183"/>
                    <a:pt x="619" y="13116"/>
                  </a:cubicBezTo>
                  <a:cubicBezTo>
                    <a:pt x="697" y="13116"/>
                    <a:pt x="774" y="12983"/>
                    <a:pt x="852" y="12983"/>
                  </a:cubicBezTo>
                  <a:cubicBezTo>
                    <a:pt x="852" y="12916"/>
                    <a:pt x="774" y="12783"/>
                    <a:pt x="852" y="12716"/>
                  </a:cubicBezTo>
                  <a:cubicBezTo>
                    <a:pt x="852" y="12650"/>
                    <a:pt x="929" y="12516"/>
                    <a:pt x="1006" y="12516"/>
                  </a:cubicBezTo>
                  <a:cubicBezTo>
                    <a:pt x="1084" y="12516"/>
                    <a:pt x="1239" y="12583"/>
                    <a:pt x="1316" y="12583"/>
                  </a:cubicBezTo>
                  <a:cubicBezTo>
                    <a:pt x="1316" y="12650"/>
                    <a:pt x="1316" y="12850"/>
                    <a:pt x="1394" y="12850"/>
                  </a:cubicBezTo>
                  <a:cubicBezTo>
                    <a:pt x="1471" y="12916"/>
                    <a:pt x="1626" y="12783"/>
                    <a:pt x="1703" y="12783"/>
                  </a:cubicBezTo>
                  <a:cubicBezTo>
                    <a:pt x="1703" y="12716"/>
                    <a:pt x="1703" y="12650"/>
                    <a:pt x="1781" y="12650"/>
                  </a:cubicBezTo>
                  <a:cubicBezTo>
                    <a:pt x="1858" y="12583"/>
                    <a:pt x="2168" y="12583"/>
                    <a:pt x="2323" y="12650"/>
                  </a:cubicBezTo>
                  <a:cubicBezTo>
                    <a:pt x="2400" y="12650"/>
                    <a:pt x="2477" y="12716"/>
                    <a:pt x="2555" y="12783"/>
                  </a:cubicBezTo>
                  <a:cubicBezTo>
                    <a:pt x="2632" y="12783"/>
                    <a:pt x="2710" y="12850"/>
                    <a:pt x="2710" y="12850"/>
                  </a:cubicBezTo>
                  <a:cubicBezTo>
                    <a:pt x="2787" y="12916"/>
                    <a:pt x="2942" y="12783"/>
                    <a:pt x="3019" y="12783"/>
                  </a:cubicBezTo>
                  <a:cubicBezTo>
                    <a:pt x="3097" y="12783"/>
                    <a:pt x="3252" y="12783"/>
                    <a:pt x="3329" y="12783"/>
                  </a:cubicBezTo>
                  <a:cubicBezTo>
                    <a:pt x="3329" y="12783"/>
                    <a:pt x="3406" y="12783"/>
                    <a:pt x="3484" y="12783"/>
                  </a:cubicBezTo>
                  <a:cubicBezTo>
                    <a:pt x="3484" y="12850"/>
                    <a:pt x="3484" y="12983"/>
                    <a:pt x="3484" y="13050"/>
                  </a:cubicBezTo>
                  <a:cubicBezTo>
                    <a:pt x="3484" y="13050"/>
                    <a:pt x="3561" y="13116"/>
                    <a:pt x="3639" y="13116"/>
                  </a:cubicBezTo>
                  <a:cubicBezTo>
                    <a:pt x="3716" y="13050"/>
                    <a:pt x="3716" y="12850"/>
                    <a:pt x="3716" y="12783"/>
                  </a:cubicBezTo>
                  <a:cubicBezTo>
                    <a:pt x="3794" y="12716"/>
                    <a:pt x="3639" y="12583"/>
                    <a:pt x="3716" y="12516"/>
                  </a:cubicBezTo>
                  <a:cubicBezTo>
                    <a:pt x="3716" y="12450"/>
                    <a:pt x="3794" y="12450"/>
                    <a:pt x="3794" y="12450"/>
                  </a:cubicBezTo>
                  <a:cubicBezTo>
                    <a:pt x="3871" y="12450"/>
                    <a:pt x="4026" y="12450"/>
                    <a:pt x="4103" y="12516"/>
                  </a:cubicBezTo>
                  <a:cubicBezTo>
                    <a:pt x="4258" y="12516"/>
                    <a:pt x="4568" y="12583"/>
                    <a:pt x="4723" y="12583"/>
                  </a:cubicBezTo>
                  <a:cubicBezTo>
                    <a:pt x="4877" y="12583"/>
                    <a:pt x="5110" y="12450"/>
                    <a:pt x="5265" y="12450"/>
                  </a:cubicBezTo>
                  <a:cubicBezTo>
                    <a:pt x="5342" y="12450"/>
                    <a:pt x="5574" y="12450"/>
                    <a:pt x="5729" y="12450"/>
                  </a:cubicBezTo>
                  <a:cubicBezTo>
                    <a:pt x="5806" y="12450"/>
                    <a:pt x="5961" y="12583"/>
                    <a:pt x="6039" y="12583"/>
                  </a:cubicBezTo>
                  <a:cubicBezTo>
                    <a:pt x="6039" y="12583"/>
                    <a:pt x="6116" y="12583"/>
                    <a:pt x="6116" y="12583"/>
                  </a:cubicBezTo>
                  <a:cubicBezTo>
                    <a:pt x="6194" y="12516"/>
                    <a:pt x="6271" y="12450"/>
                    <a:pt x="6348" y="12383"/>
                  </a:cubicBezTo>
                  <a:cubicBezTo>
                    <a:pt x="6426" y="12316"/>
                    <a:pt x="6658" y="12316"/>
                    <a:pt x="6658" y="12250"/>
                  </a:cubicBezTo>
                  <a:cubicBezTo>
                    <a:pt x="6735" y="12116"/>
                    <a:pt x="6503" y="11916"/>
                    <a:pt x="6426" y="11783"/>
                  </a:cubicBezTo>
                  <a:cubicBezTo>
                    <a:pt x="6426" y="11716"/>
                    <a:pt x="6348" y="11650"/>
                    <a:pt x="6271" y="11583"/>
                  </a:cubicBezTo>
                  <a:cubicBezTo>
                    <a:pt x="6271" y="11516"/>
                    <a:pt x="6271" y="11450"/>
                    <a:pt x="6271" y="11316"/>
                  </a:cubicBezTo>
                  <a:cubicBezTo>
                    <a:pt x="6271" y="11250"/>
                    <a:pt x="6271" y="11116"/>
                    <a:pt x="6271" y="11050"/>
                  </a:cubicBezTo>
                  <a:cubicBezTo>
                    <a:pt x="6194" y="10983"/>
                    <a:pt x="6194" y="10850"/>
                    <a:pt x="6271" y="10783"/>
                  </a:cubicBezTo>
                  <a:cubicBezTo>
                    <a:pt x="6348" y="10716"/>
                    <a:pt x="6813" y="10716"/>
                    <a:pt x="6890" y="10783"/>
                  </a:cubicBezTo>
                  <a:cubicBezTo>
                    <a:pt x="6968" y="10850"/>
                    <a:pt x="6968" y="10916"/>
                    <a:pt x="6968" y="10916"/>
                  </a:cubicBezTo>
                  <a:cubicBezTo>
                    <a:pt x="7045" y="10983"/>
                    <a:pt x="7355" y="11116"/>
                    <a:pt x="7432" y="11050"/>
                  </a:cubicBezTo>
                  <a:cubicBezTo>
                    <a:pt x="7510" y="11050"/>
                    <a:pt x="7587" y="10850"/>
                    <a:pt x="7665" y="10850"/>
                  </a:cubicBezTo>
                  <a:cubicBezTo>
                    <a:pt x="7665" y="10783"/>
                    <a:pt x="7897" y="10783"/>
                    <a:pt x="7974" y="10783"/>
                  </a:cubicBezTo>
                  <a:cubicBezTo>
                    <a:pt x="8052" y="10783"/>
                    <a:pt x="8206" y="10716"/>
                    <a:pt x="8284" y="10716"/>
                  </a:cubicBezTo>
                  <a:cubicBezTo>
                    <a:pt x="8361" y="10650"/>
                    <a:pt x="8516" y="10383"/>
                    <a:pt x="8594" y="10316"/>
                  </a:cubicBezTo>
                  <a:cubicBezTo>
                    <a:pt x="8671" y="10250"/>
                    <a:pt x="8903" y="10316"/>
                    <a:pt x="8981" y="10316"/>
                  </a:cubicBezTo>
                  <a:cubicBezTo>
                    <a:pt x="9058" y="10316"/>
                    <a:pt x="9213" y="10316"/>
                    <a:pt x="9290" y="10316"/>
                  </a:cubicBezTo>
                  <a:cubicBezTo>
                    <a:pt x="9368" y="10250"/>
                    <a:pt x="9368" y="10183"/>
                    <a:pt x="9368" y="10116"/>
                  </a:cubicBezTo>
                  <a:cubicBezTo>
                    <a:pt x="9368" y="10050"/>
                    <a:pt x="9368" y="9983"/>
                    <a:pt x="9368" y="9916"/>
                  </a:cubicBezTo>
                  <a:cubicBezTo>
                    <a:pt x="9368" y="9850"/>
                    <a:pt x="9213" y="9716"/>
                    <a:pt x="9213" y="9583"/>
                  </a:cubicBezTo>
                  <a:cubicBezTo>
                    <a:pt x="9213" y="9583"/>
                    <a:pt x="9290" y="9516"/>
                    <a:pt x="9290" y="9383"/>
                  </a:cubicBezTo>
                  <a:cubicBezTo>
                    <a:pt x="9368" y="9316"/>
                    <a:pt x="9290" y="9183"/>
                    <a:pt x="9368" y="9183"/>
                  </a:cubicBezTo>
                  <a:cubicBezTo>
                    <a:pt x="9445" y="9116"/>
                    <a:pt x="9600" y="9116"/>
                    <a:pt x="9677" y="9183"/>
                  </a:cubicBezTo>
                  <a:cubicBezTo>
                    <a:pt x="9755" y="9183"/>
                    <a:pt x="9987" y="9316"/>
                    <a:pt x="10142" y="9383"/>
                  </a:cubicBezTo>
                  <a:cubicBezTo>
                    <a:pt x="10219" y="9383"/>
                    <a:pt x="10374" y="9316"/>
                    <a:pt x="10452" y="9250"/>
                  </a:cubicBezTo>
                  <a:cubicBezTo>
                    <a:pt x="10529" y="9250"/>
                    <a:pt x="10606" y="9183"/>
                    <a:pt x="10606" y="9116"/>
                  </a:cubicBezTo>
                  <a:cubicBezTo>
                    <a:pt x="10684" y="9050"/>
                    <a:pt x="10606" y="8850"/>
                    <a:pt x="10606" y="8783"/>
                  </a:cubicBezTo>
                  <a:cubicBezTo>
                    <a:pt x="10684" y="8716"/>
                    <a:pt x="10684" y="8716"/>
                    <a:pt x="10761" y="8716"/>
                  </a:cubicBezTo>
                  <a:cubicBezTo>
                    <a:pt x="10839" y="8650"/>
                    <a:pt x="11071" y="8716"/>
                    <a:pt x="11226" y="8650"/>
                  </a:cubicBezTo>
                  <a:cubicBezTo>
                    <a:pt x="11303" y="8650"/>
                    <a:pt x="11381" y="8583"/>
                    <a:pt x="11381" y="8516"/>
                  </a:cubicBezTo>
                  <a:cubicBezTo>
                    <a:pt x="11458" y="8450"/>
                    <a:pt x="11458" y="8316"/>
                    <a:pt x="11535" y="8250"/>
                  </a:cubicBezTo>
                  <a:cubicBezTo>
                    <a:pt x="11535" y="8250"/>
                    <a:pt x="11535" y="8183"/>
                    <a:pt x="11535" y="8116"/>
                  </a:cubicBezTo>
                  <a:cubicBezTo>
                    <a:pt x="11613" y="8050"/>
                    <a:pt x="11845" y="8050"/>
                    <a:pt x="11923" y="7983"/>
                  </a:cubicBezTo>
                  <a:cubicBezTo>
                    <a:pt x="12000" y="7983"/>
                    <a:pt x="12077" y="7783"/>
                    <a:pt x="12077" y="7716"/>
                  </a:cubicBezTo>
                  <a:cubicBezTo>
                    <a:pt x="12077" y="7650"/>
                    <a:pt x="11845" y="7516"/>
                    <a:pt x="11768" y="7516"/>
                  </a:cubicBezTo>
                  <a:cubicBezTo>
                    <a:pt x="11690" y="7450"/>
                    <a:pt x="11613" y="7383"/>
                    <a:pt x="11535" y="7316"/>
                  </a:cubicBezTo>
                  <a:cubicBezTo>
                    <a:pt x="11458" y="7316"/>
                    <a:pt x="11303" y="7383"/>
                    <a:pt x="11148" y="7316"/>
                  </a:cubicBezTo>
                  <a:cubicBezTo>
                    <a:pt x="11071" y="7316"/>
                    <a:pt x="10916" y="7050"/>
                    <a:pt x="10916" y="6983"/>
                  </a:cubicBezTo>
                  <a:cubicBezTo>
                    <a:pt x="10916" y="6916"/>
                    <a:pt x="11071" y="6850"/>
                    <a:pt x="11148" y="6850"/>
                  </a:cubicBezTo>
                  <a:cubicBezTo>
                    <a:pt x="11148" y="6783"/>
                    <a:pt x="11148" y="6650"/>
                    <a:pt x="11148" y="6650"/>
                  </a:cubicBezTo>
                  <a:cubicBezTo>
                    <a:pt x="11148" y="6583"/>
                    <a:pt x="11303" y="6583"/>
                    <a:pt x="11381" y="6583"/>
                  </a:cubicBezTo>
                  <a:cubicBezTo>
                    <a:pt x="11381" y="6516"/>
                    <a:pt x="11381" y="6383"/>
                    <a:pt x="11381" y="6383"/>
                  </a:cubicBezTo>
                  <a:cubicBezTo>
                    <a:pt x="11303" y="6316"/>
                    <a:pt x="11148" y="6316"/>
                    <a:pt x="11071" y="6316"/>
                  </a:cubicBezTo>
                  <a:cubicBezTo>
                    <a:pt x="10994" y="6316"/>
                    <a:pt x="10916" y="6383"/>
                    <a:pt x="10839" y="6383"/>
                  </a:cubicBezTo>
                  <a:cubicBezTo>
                    <a:pt x="10761" y="6383"/>
                    <a:pt x="10606" y="6383"/>
                    <a:pt x="10529" y="6316"/>
                  </a:cubicBezTo>
                  <a:cubicBezTo>
                    <a:pt x="10529" y="6250"/>
                    <a:pt x="10606" y="6183"/>
                    <a:pt x="10606" y="6116"/>
                  </a:cubicBezTo>
                  <a:cubicBezTo>
                    <a:pt x="10606" y="6050"/>
                    <a:pt x="10452" y="5916"/>
                    <a:pt x="10374" y="5916"/>
                  </a:cubicBezTo>
                  <a:cubicBezTo>
                    <a:pt x="10297" y="5850"/>
                    <a:pt x="10065" y="5916"/>
                    <a:pt x="9987" y="5916"/>
                  </a:cubicBezTo>
                  <a:cubicBezTo>
                    <a:pt x="9910" y="5850"/>
                    <a:pt x="9755" y="5716"/>
                    <a:pt x="9755" y="5650"/>
                  </a:cubicBezTo>
                  <a:cubicBezTo>
                    <a:pt x="9677" y="5583"/>
                    <a:pt x="9677" y="5450"/>
                    <a:pt x="9677" y="5383"/>
                  </a:cubicBezTo>
                  <a:cubicBezTo>
                    <a:pt x="9677" y="5250"/>
                    <a:pt x="9832" y="5116"/>
                    <a:pt x="9832" y="5050"/>
                  </a:cubicBezTo>
                  <a:cubicBezTo>
                    <a:pt x="9832" y="4983"/>
                    <a:pt x="9755" y="4850"/>
                    <a:pt x="9832" y="4783"/>
                  </a:cubicBezTo>
                  <a:cubicBezTo>
                    <a:pt x="9832" y="4716"/>
                    <a:pt x="9910" y="4650"/>
                    <a:pt x="9987" y="4583"/>
                  </a:cubicBezTo>
                  <a:cubicBezTo>
                    <a:pt x="9987" y="4450"/>
                    <a:pt x="9987" y="4316"/>
                    <a:pt x="9987" y="4250"/>
                  </a:cubicBezTo>
                  <a:cubicBezTo>
                    <a:pt x="9910" y="4183"/>
                    <a:pt x="9677" y="4116"/>
                    <a:pt x="9600" y="4050"/>
                  </a:cubicBezTo>
                  <a:cubicBezTo>
                    <a:pt x="9523" y="3983"/>
                    <a:pt x="9445" y="3850"/>
                    <a:pt x="9445" y="3716"/>
                  </a:cubicBezTo>
                  <a:cubicBezTo>
                    <a:pt x="9445" y="3716"/>
                    <a:pt x="9523" y="3583"/>
                    <a:pt x="9523" y="3516"/>
                  </a:cubicBezTo>
                  <a:cubicBezTo>
                    <a:pt x="9523" y="3383"/>
                    <a:pt x="9445" y="3250"/>
                    <a:pt x="9368" y="3183"/>
                  </a:cubicBezTo>
                  <a:cubicBezTo>
                    <a:pt x="9368" y="3116"/>
                    <a:pt x="9213" y="3050"/>
                    <a:pt x="9135" y="2983"/>
                  </a:cubicBezTo>
                  <a:cubicBezTo>
                    <a:pt x="9135" y="2916"/>
                    <a:pt x="9058" y="2783"/>
                    <a:pt x="8981" y="2716"/>
                  </a:cubicBezTo>
                  <a:cubicBezTo>
                    <a:pt x="8981" y="2650"/>
                    <a:pt x="8826" y="2650"/>
                    <a:pt x="8748" y="2583"/>
                  </a:cubicBezTo>
                  <a:cubicBezTo>
                    <a:pt x="8748" y="2450"/>
                    <a:pt x="8826" y="2316"/>
                    <a:pt x="8826" y="2250"/>
                  </a:cubicBezTo>
                  <a:cubicBezTo>
                    <a:pt x="8826" y="2250"/>
                    <a:pt x="8981" y="2183"/>
                    <a:pt x="8981" y="2183"/>
                  </a:cubicBezTo>
                  <a:cubicBezTo>
                    <a:pt x="8981" y="2116"/>
                    <a:pt x="8981" y="1983"/>
                    <a:pt x="8981" y="1916"/>
                  </a:cubicBezTo>
                  <a:cubicBezTo>
                    <a:pt x="8981" y="1850"/>
                    <a:pt x="9058" y="1783"/>
                    <a:pt x="9058" y="1716"/>
                  </a:cubicBezTo>
                  <a:cubicBezTo>
                    <a:pt x="9058" y="1650"/>
                    <a:pt x="9135" y="1516"/>
                    <a:pt x="9135" y="1450"/>
                  </a:cubicBezTo>
                  <a:cubicBezTo>
                    <a:pt x="9135" y="1450"/>
                    <a:pt x="9290" y="1383"/>
                    <a:pt x="9290" y="1316"/>
                  </a:cubicBezTo>
                  <a:cubicBezTo>
                    <a:pt x="9290" y="1250"/>
                    <a:pt x="9213" y="1183"/>
                    <a:pt x="9290" y="1116"/>
                  </a:cubicBezTo>
                  <a:cubicBezTo>
                    <a:pt x="9290" y="1116"/>
                    <a:pt x="9368" y="1050"/>
                    <a:pt x="9445" y="1050"/>
                  </a:cubicBezTo>
                  <a:cubicBezTo>
                    <a:pt x="9445" y="1050"/>
                    <a:pt x="9523" y="1050"/>
                    <a:pt x="9523" y="983"/>
                  </a:cubicBezTo>
                  <a:cubicBezTo>
                    <a:pt x="9600" y="983"/>
                    <a:pt x="9600" y="850"/>
                    <a:pt x="9600" y="783"/>
                  </a:cubicBezTo>
                  <a:cubicBezTo>
                    <a:pt x="9600" y="716"/>
                    <a:pt x="9523" y="650"/>
                    <a:pt x="9523" y="650"/>
                  </a:cubicBezTo>
                  <a:cubicBezTo>
                    <a:pt x="9523" y="583"/>
                    <a:pt x="9600" y="516"/>
                    <a:pt x="9677" y="516"/>
                  </a:cubicBezTo>
                  <a:cubicBezTo>
                    <a:pt x="9677" y="516"/>
                    <a:pt x="9755" y="516"/>
                    <a:pt x="9755" y="516"/>
                  </a:cubicBezTo>
                  <a:cubicBezTo>
                    <a:pt x="9832" y="583"/>
                    <a:pt x="9832" y="716"/>
                    <a:pt x="9832" y="716"/>
                  </a:cubicBezTo>
                  <a:cubicBezTo>
                    <a:pt x="9987" y="783"/>
                    <a:pt x="10219" y="716"/>
                    <a:pt x="10297" y="716"/>
                  </a:cubicBezTo>
                  <a:cubicBezTo>
                    <a:pt x="10374" y="650"/>
                    <a:pt x="10374" y="583"/>
                    <a:pt x="10452" y="516"/>
                  </a:cubicBezTo>
                  <a:cubicBezTo>
                    <a:pt x="10452" y="516"/>
                    <a:pt x="10374" y="450"/>
                    <a:pt x="10452" y="383"/>
                  </a:cubicBezTo>
                  <a:cubicBezTo>
                    <a:pt x="10452" y="383"/>
                    <a:pt x="10529" y="316"/>
                    <a:pt x="10606" y="250"/>
                  </a:cubicBezTo>
                  <a:cubicBezTo>
                    <a:pt x="10684" y="250"/>
                    <a:pt x="10839" y="316"/>
                    <a:pt x="10839" y="250"/>
                  </a:cubicBezTo>
                  <a:cubicBezTo>
                    <a:pt x="10916" y="250"/>
                    <a:pt x="10839" y="50"/>
                    <a:pt x="10916" y="50"/>
                  </a:cubicBezTo>
                  <a:cubicBezTo>
                    <a:pt x="10994" y="-17"/>
                    <a:pt x="11303" y="-17"/>
                    <a:pt x="11458" y="50"/>
                  </a:cubicBezTo>
                  <a:cubicBezTo>
                    <a:pt x="11458" y="50"/>
                    <a:pt x="11613" y="50"/>
                    <a:pt x="11613" y="116"/>
                  </a:cubicBezTo>
                  <a:cubicBezTo>
                    <a:pt x="11690" y="183"/>
                    <a:pt x="11613" y="316"/>
                    <a:pt x="11613" y="316"/>
                  </a:cubicBezTo>
                  <a:cubicBezTo>
                    <a:pt x="11613" y="383"/>
                    <a:pt x="11613" y="516"/>
                    <a:pt x="11613" y="516"/>
                  </a:cubicBezTo>
                  <a:cubicBezTo>
                    <a:pt x="11690" y="650"/>
                    <a:pt x="11845" y="783"/>
                    <a:pt x="11845" y="850"/>
                  </a:cubicBezTo>
                  <a:cubicBezTo>
                    <a:pt x="11923" y="916"/>
                    <a:pt x="11845" y="1116"/>
                    <a:pt x="11923" y="1183"/>
                  </a:cubicBezTo>
                  <a:cubicBezTo>
                    <a:pt x="12000" y="1183"/>
                    <a:pt x="12232" y="1183"/>
                    <a:pt x="12387" y="1183"/>
                  </a:cubicBezTo>
                  <a:cubicBezTo>
                    <a:pt x="12542" y="1116"/>
                    <a:pt x="12774" y="1116"/>
                    <a:pt x="12774" y="1050"/>
                  </a:cubicBezTo>
                  <a:cubicBezTo>
                    <a:pt x="12852" y="983"/>
                    <a:pt x="12852" y="916"/>
                    <a:pt x="12774" y="850"/>
                  </a:cubicBezTo>
                  <a:cubicBezTo>
                    <a:pt x="12774" y="783"/>
                    <a:pt x="12697" y="716"/>
                    <a:pt x="12697" y="650"/>
                  </a:cubicBezTo>
                  <a:cubicBezTo>
                    <a:pt x="12697" y="583"/>
                    <a:pt x="12929" y="516"/>
                    <a:pt x="12929" y="516"/>
                  </a:cubicBezTo>
                  <a:cubicBezTo>
                    <a:pt x="13084" y="516"/>
                    <a:pt x="13316" y="583"/>
                    <a:pt x="13394" y="650"/>
                  </a:cubicBezTo>
                  <a:cubicBezTo>
                    <a:pt x="13394" y="783"/>
                    <a:pt x="13239" y="916"/>
                    <a:pt x="13239" y="983"/>
                  </a:cubicBezTo>
                  <a:cubicBezTo>
                    <a:pt x="13316" y="1050"/>
                    <a:pt x="13394" y="1050"/>
                    <a:pt x="13471" y="1116"/>
                  </a:cubicBezTo>
                  <a:cubicBezTo>
                    <a:pt x="13548" y="1116"/>
                    <a:pt x="13703" y="1050"/>
                    <a:pt x="13703" y="1050"/>
                  </a:cubicBezTo>
                  <a:cubicBezTo>
                    <a:pt x="13781" y="1050"/>
                    <a:pt x="13935" y="1050"/>
                    <a:pt x="14013" y="1116"/>
                  </a:cubicBezTo>
                  <a:cubicBezTo>
                    <a:pt x="14090" y="1116"/>
                    <a:pt x="14090" y="1383"/>
                    <a:pt x="14168" y="1450"/>
                  </a:cubicBezTo>
                  <a:cubicBezTo>
                    <a:pt x="14168" y="1516"/>
                    <a:pt x="14323" y="1650"/>
                    <a:pt x="14477" y="1650"/>
                  </a:cubicBezTo>
                  <a:cubicBezTo>
                    <a:pt x="14477" y="1716"/>
                    <a:pt x="14632" y="1716"/>
                    <a:pt x="14787" y="1716"/>
                  </a:cubicBezTo>
                  <a:cubicBezTo>
                    <a:pt x="14787" y="1783"/>
                    <a:pt x="14787" y="1916"/>
                    <a:pt x="14865" y="2050"/>
                  </a:cubicBezTo>
                  <a:cubicBezTo>
                    <a:pt x="14865" y="2116"/>
                    <a:pt x="14942" y="2250"/>
                    <a:pt x="14942" y="2383"/>
                  </a:cubicBezTo>
                  <a:cubicBezTo>
                    <a:pt x="14942" y="2450"/>
                    <a:pt x="14942" y="2650"/>
                    <a:pt x="14942" y="2716"/>
                  </a:cubicBezTo>
                  <a:cubicBezTo>
                    <a:pt x="14942" y="2783"/>
                    <a:pt x="14942" y="3050"/>
                    <a:pt x="15019" y="3116"/>
                  </a:cubicBezTo>
                  <a:cubicBezTo>
                    <a:pt x="15097" y="3183"/>
                    <a:pt x="15329" y="3116"/>
                    <a:pt x="15329" y="3183"/>
                  </a:cubicBezTo>
                  <a:cubicBezTo>
                    <a:pt x="15406" y="3250"/>
                    <a:pt x="15406" y="3450"/>
                    <a:pt x="15484" y="3516"/>
                  </a:cubicBezTo>
                  <a:cubicBezTo>
                    <a:pt x="15484" y="3583"/>
                    <a:pt x="15561" y="3716"/>
                    <a:pt x="15561" y="3716"/>
                  </a:cubicBezTo>
                  <a:cubicBezTo>
                    <a:pt x="15639" y="3783"/>
                    <a:pt x="15561" y="3916"/>
                    <a:pt x="15561" y="3983"/>
                  </a:cubicBezTo>
                  <a:cubicBezTo>
                    <a:pt x="15639" y="4050"/>
                    <a:pt x="15716" y="4116"/>
                    <a:pt x="15716" y="4183"/>
                  </a:cubicBezTo>
                  <a:cubicBezTo>
                    <a:pt x="15794" y="4250"/>
                    <a:pt x="15948" y="4316"/>
                    <a:pt x="16026" y="4316"/>
                  </a:cubicBezTo>
                  <a:cubicBezTo>
                    <a:pt x="16026" y="4383"/>
                    <a:pt x="16103" y="4450"/>
                    <a:pt x="16103" y="4516"/>
                  </a:cubicBezTo>
                  <a:cubicBezTo>
                    <a:pt x="16103" y="4583"/>
                    <a:pt x="16026" y="4716"/>
                    <a:pt x="16026" y="4783"/>
                  </a:cubicBezTo>
                  <a:cubicBezTo>
                    <a:pt x="15948" y="4916"/>
                    <a:pt x="16026" y="5116"/>
                    <a:pt x="16026" y="5116"/>
                  </a:cubicBezTo>
                  <a:cubicBezTo>
                    <a:pt x="15948" y="5116"/>
                    <a:pt x="16258" y="5183"/>
                    <a:pt x="16335" y="5183"/>
                  </a:cubicBezTo>
                  <a:cubicBezTo>
                    <a:pt x="16335" y="5183"/>
                    <a:pt x="16490" y="5116"/>
                    <a:pt x="16490" y="5116"/>
                  </a:cubicBezTo>
                  <a:cubicBezTo>
                    <a:pt x="16645" y="5116"/>
                    <a:pt x="16800" y="5183"/>
                    <a:pt x="16877" y="5250"/>
                  </a:cubicBezTo>
                  <a:cubicBezTo>
                    <a:pt x="16955" y="5316"/>
                    <a:pt x="17032" y="5450"/>
                    <a:pt x="17110" y="5450"/>
                  </a:cubicBezTo>
                  <a:cubicBezTo>
                    <a:pt x="17265" y="5450"/>
                    <a:pt x="17497" y="5450"/>
                    <a:pt x="17574" y="5383"/>
                  </a:cubicBezTo>
                  <a:cubicBezTo>
                    <a:pt x="17652" y="5316"/>
                    <a:pt x="17574" y="5250"/>
                    <a:pt x="17574" y="5250"/>
                  </a:cubicBezTo>
                  <a:cubicBezTo>
                    <a:pt x="17652" y="5183"/>
                    <a:pt x="17806" y="5183"/>
                    <a:pt x="17884" y="5116"/>
                  </a:cubicBezTo>
                  <a:cubicBezTo>
                    <a:pt x="17961" y="5116"/>
                    <a:pt x="18039" y="5050"/>
                    <a:pt x="18116" y="4983"/>
                  </a:cubicBezTo>
                  <a:cubicBezTo>
                    <a:pt x="18116" y="4983"/>
                    <a:pt x="18348" y="4916"/>
                    <a:pt x="18426" y="4983"/>
                  </a:cubicBezTo>
                  <a:cubicBezTo>
                    <a:pt x="18426" y="4983"/>
                    <a:pt x="18271" y="5116"/>
                    <a:pt x="18271" y="5116"/>
                  </a:cubicBezTo>
                  <a:cubicBezTo>
                    <a:pt x="18271" y="5183"/>
                    <a:pt x="18271" y="5316"/>
                    <a:pt x="18348" y="5383"/>
                  </a:cubicBezTo>
                  <a:cubicBezTo>
                    <a:pt x="18426" y="5450"/>
                    <a:pt x="18581" y="5450"/>
                    <a:pt x="18658" y="5383"/>
                  </a:cubicBezTo>
                  <a:cubicBezTo>
                    <a:pt x="18735" y="5383"/>
                    <a:pt x="18890" y="5250"/>
                    <a:pt x="18890" y="5183"/>
                  </a:cubicBezTo>
                  <a:cubicBezTo>
                    <a:pt x="18890" y="5116"/>
                    <a:pt x="18735" y="4983"/>
                    <a:pt x="18813" y="4916"/>
                  </a:cubicBezTo>
                  <a:cubicBezTo>
                    <a:pt x="18890" y="4916"/>
                    <a:pt x="19045" y="4916"/>
                    <a:pt x="19200" y="4916"/>
                  </a:cubicBezTo>
                  <a:cubicBezTo>
                    <a:pt x="19200" y="4983"/>
                    <a:pt x="19277" y="4983"/>
                    <a:pt x="19277" y="4983"/>
                  </a:cubicBezTo>
                  <a:cubicBezTo>
                    <a:pt x="19432" y="4983"/>
                    <a:pt x="19510" y="5050"/>
                    <a:pt x="19587" y="5116"/>
                  </a:cubicBezTo>
                  <a:cubicBezTo>
                    <a:pt x="19665" y="5116"/>
                    <a:pt x="19742" y="5250"/>
                    <a:pt x="19819" y="5250"/>
                  </a:cubicBezTo>
                  <a:cubicBezTo>
                    <a:pt x="19819" y="5316"/>
                    <a:pt x="19974" y="5316"/>
                    <a:pt x="20052" y="5316"/>
                  </a:cubicBezTo>
                  <a:cubicBezTo>
                    <a:pt x="20052" y="5316"/>
                    <a:pt x="20052" y="5316"/>
                    <a:pt x="20052" y="5383"/>
                  </a:cubicBezTo>
                  <a:cubicBezTo>
                    <a:pt x="20052" y="5450"/>
                    <a:pt x="20206" y="5583"/>
                    <a:pt x="20206" y="5650"/>
                  </a:cubicBezTo>
                  <a:cubicBezTo>
                    <a:pt x="20284" y="5716"/>
                    <a:pt x="20361" y="5916"/>
                    <a:pt x="20439" y="5983"/>
                  </a:cubicBezTo>
                  <a:cubicBezTo>
                    <a:pt x="20516" y="6050"/>
                    <a:pt x="20671" y="6116"/>
                    <a:pt x="20748" y="6183"/>
                  </a:cubicBezTo>
                  <a:cubicBezTo>
                    <a:pt x="20748" y="6250"/>
                    <a:pt x="20748" y="6516"/>
                    <a:pt x="20748" y="6583"/>
                  </a:cubicBezTo>
                  <a:cubicBezTo>
                    <a:pt x="20748" y="6650"/>
                    <a:pt x="20594" y="6716"/>
                    <a:pt x="20671" y="6783"/>
                  </a:cubicBezTo>
                  <a:cubicBezTo>
                    <a:pt x="20671" y="6850"/>
                    <a:pt x="20748" y="6916"/>
                    <a:pt x="20748" y="6916"/>
                  </a:cubicBezTo>
                  <a:cubicBezTo>
                    <a:pt x="20748" y="6916"/>
                    <a:pt x="20826" y="6916"/>
                    <a:pt x="20826" y="6916"/>
                  </a:cubicBezTo>
                  <a:cubicBezTo>
                    <a:pt x="20903" y="6916"/>
                    <a:pt x="20981" y="6983"/>
                    <a:pt x="21058" y="6983"/>
                  </a:cubicBezTo>
                  <a:cubicBezTo>
                    <a:pt x="21058" y="7050"/>
                    <a:pt x="21135" y="7183"/>
                    <a:pt x="21135" y="7183"/>
                  </a:cubicBezTo>
                  <a:cubicBezTo>
                    <a:pt x="21213" y="7250"/>
                    <a:pt x="21445" y="7383"/>
                    <a:pt x="21523" y="751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5A912695-2566-49C6-A496-41290C6E0F3B}"/>
                </a:ext>
              </a:extLst>
            </p:cNvPr>
            <p:cNvSpPr/>
            <p:nvPr/>
          </p:nvSpPr>
          <p:spPr>
            <a:xfrm>
              <a:off x="3598998" y="4936830"/>
              <a:ext cx="1820730" cy="2110183"/>
            </a:xfrm>
            <a:custGeom>
              <a:avLst/>
              <a:gdLst/>
              <a:ahLst/>
              <a:cxnLst>
                <a:cxn ang="0">
                  <a:pos x="wd2" y="hd2"/>
                </a:cxn>
                <a:cxn ang="5400000">
                  <a:pos x="wd2" y="hd2"/>
                </a:cxn>
                <a:cxn ang="10800000">
                  <a:pos x="wd2" y="hd2"/>
                </a:cxn>
                <a:cxn ang="16200000">
                  <a:pos x="wd2" y="hd2"/>
                </a:cxn>
              </a:cxnLst>
              <a:rect l="0" t="0" r="r" b="b"/>
              <a:pathLst>
                <a:path w="21600" h="21546" extrusionOk="0">
                  <a:moveTo>
                    <a:pt x="21523" y="7516"/>
                  </a:moveTo>
                  <a:cubicBezTo>
                    <a:pt x="21600" y="7516"/>
                    <a:pt x="21600" y="7650"/>
                    <a:pt x="21600" y="7716"/>
                  </a:cubicBezTo>
                  <a:cubicBezTo>
                    <a:pt x="21523" y="7783"/>
                    <a:pt x="21368" y="7850"/>
                    <a:pt x="21290" y="7916"/>
                  </a:cubicBezTo>
                  <a:cubicBezTo>
                    <a:pt x="21290" y="7916"/>
                    <a:pt x="21135" y="7983"/>
                    <a:pt x="21135" y="8050"/>
                  </a:cubicBezTo>
                  <a:cubicBezTo>
                    <a:pt x="21135" y="8050"/>
                    <a:pt x="21058" y="8183"/>
                    <a:pt x="21058" y="8250"/>
                  </a:cubicBezTo>
                  <a:cubicBezTo>
                    <a:pt x="20981" y="8250"/>
                    <a:pt x="20903" y="8316"/>
                    <a:pt x="20826" y="8316"/>
                  </a:cubicBezTo>
                  <a:cubicBezTo>
                    <a:pt x="20826" y="8383"/>
                    <a:pt x="20671" y="8383"/>
                    <a:pt x="20671" y="8383"/>
                  </a:cubicBezTo>
                  <a:cubicBezTo>
                    <a:pt x="20594" y="8450"/>
                    <a:pt x="20594" y="8583"/>
                    <a:pt x="20594" y="8650"/>
                  </a:cubicBezTo>
                  <a:cubicBezTo>
                    <a:pt x="20594" y="8650"/>
                    <a:pt x="20439" y="8583"/>
                    <a:pt x="20361" y="8650"/>
                  </a:cubicBezTo>
                  <a:cubicBezTo>
                    <a:pt x="20284" y="8650"/>
                    <a:pt x="20206" y="8716"/>
                    <a:pt x="20206" y="8783"/>
                  </a:cubicBezTo>
                  <a:cubicBezTo>
                    <a:pt x="20206" y="8850"/>
                    <a:pt x="20206" y="8983"/>
                    <a:pt x="20206" y="9050"/>
                  </a:cubicBezTo>
                  <a:cubicBezTo>
                    <a:pt x="20206" y="9050"/>
                    <a:pt x="20284" y="9116"/>
                    <a:pt x="20284" y="9116"/>
                  </a:cubicBezTo>
                  <a:cubicBezTo>
                    <a:pt x="20284" y="9183"/>
                    <a:pt x="20206" y="9383"/>
                    <a:pt x="20206" y="9383"/>
                  </a:cubicBezTo>
                  <a:cubicBezTo>
                    <a:pt x="20206" y="9383"/>
                    <a:pt x="20052" y="9650"/>
                    <a:pt x="20052" y="9716"/>
                  </a:cubicBezTo>
                  <a:cubicBezTo>
                    <a:pt x="20052" y="9783"/>
                    <a:pt x="20129" y="9850"/>
                    <a:pt x="20129" y="9916"/>
                  </a:cubicBezTo>
                  <a:cubicBezTo>
                    <a:pt x="20052" y="9983"/>
                    <a:pt x="20052" y="10116"/>
                    <a:pt x="19974" y="10183"/>
                  </a:cubicBezTo>
                  <a:cubicBezTo>
                    <a:pt x="19974" y="10183"/>
                    <a:pt x="19897" y="10183"/>
                    <a:pt x="19819" y="10183"/>
                  </a:cubicBezTo>
                  <a:cubicBezTo>
                    <a:pt x="19742" y="10183"/>
                    <a:pt x="19742" y="10116"/>
                    <a:pt x="19665" y="10116"/>
                  </a:cubicBezTo>
                  <a:cubicBezTo>
                    <a:pt x="19587" y="10050"/>
                    <a:pt x="19432" y="10116"/>
                    <a:pt x="19355" y="10116"/>
                  </a:cubicBezTo>
                  <a:cubicBezTo>
                    <a:pt x="19277" y="10183"/>
                    <a:pt x="19277" y="10116"/>
                    <a:pt x="19200" y="10116"/>
                  </a:cubicBezTo>
                  <a:cubicBezTo>
                    <a:pt x="19200" y="10183"/>
                    <a:pt x="19200" y="10250"/>
                    <a:pt x="19123" y="10316"/>
                  </a:cubicBezTo>
                  <a:cubicBezTo>
                    <a:pt x="19123" y="10383"/>
                    <a:pt x="18890" y="10450"/>
                    <a:pt x="18890" y="10450"/>
                  </a:cubicBezTo>
                  <a:cubicBezTo>
                    <a:pt x="18813" y="10516"/>
                    <a:pt x="18890" y="10650"/>
                    <a:pt x="18813" y="10716"/>
                  </a:cubicBezTo>
                  <a:cubicBezTo>
                    <a:pt x="18813" y="10716"/>
                    <a:pt x="18735" y="10850"/>
                    <a:pt x="18735" y="10850"/>
                  </a:cubicBezTo>
                  <a:cubicBezTo>
                    <a:pt x="18735" y="10916"/>
                    <a:pt x="18890" y="10983"/>
                    <a:pt x="18890" y="11050"/>
                  </a:cubicBezTo>
                  <a:cubicBezTo>
                    <a:pt x="18890" y="11050"/>
                    <a:pt x="18813" y="11183"/>
                    <a:pt x="18813" y="11183"/>
                  </a:cubicBezTo>
                  <a:cubicBezTo>
                    <a:pt x="18813" y="11250"/>
                    <a:pt x="18735" y="11316"/>
                    <a:pt x="18658" y="11316"/>
                  </a:cubicBezTo>
                  <a:cubicBezTo>
                    <a:pt x="18658" y="11383"/>
                    <a:pt x="18503" y="11450"/>
                    <a:pt x="18503" y="11450"/>
                  </a:cubicBezTo>
                  <a:cubicBezTo>
                    <a:pt x="18426" y="11450"/>
                    <a:pt x="18348" y="11450"/>
                    <a:pt x="18271" y="11516"/>
                  </a:cubicBezTo>
                  <a:cubicBezTo>
                    <a:pt x="18271" y="11516"/>
                    <a:pt x="18194" y="11650"/>
                    <a:pt x="18116" y="11650"/>
                  </a:cubicBezTo>
                  <a:cubicBezTo>
                    <a:pt x="18039" y="11650"/>
                    <a:pt x="17961" y="11716"/>
                    <a:pt x="17884" y="11716"/>
                  </a:cubicBezTo>
                  <a:cubicBezTo>
                    <a:pt x="17884" y="11716"/>
                    <a:pt x="17884" y="11716"/>
                    <a:pt x="17806" y="11716"/>
                  </a:cubicBezTo>
                  <a:cubicBezTo>
                    <a:pt x="17806" y="11716"/>
                    <a:pt x="17806" y="11850"/>
                    <a:pt x="17806" y="11850"/>
                  </a:cubicBezTo>
                  <a:cubicBezTo>
                    <a:pt x="17729" y="11916"/>
                    <a:pt x="17574" y="11916"/>
                    <a:pt x="17497" y="11983"/>
                  </a:cubicBezTo>
                  <a:cubicBezTo>
                    <a:pt x="17497" y="11983"/>
                    <a:pt x="17497" y="12050"/>
                    <a:pt x="17574" y="12050"/>
                  </a:cubicBezTo>
                  <a:cubicBezTo>
                    <a:pt x="17419" y="12050"/>
                    <a:pt x="17342" y="12116"/>
                    <a:pt x="17265" y="12116"/>
                  </a:cubicBezTo>
                  <a:cubicBezTo>
                    <a:pt x="17187" y="12050"/>
                    <a:pt x="16955" y="12050"/>
                    <a:pt x="16877" y="12050"/>
                  </a:cubicBezTo>
                  <a:cubicBezTo>
                    <a:pt x="16800" y="11983"/>
                    <a:pt x="16723" y="11983"/>
                    <a:pt x="16645" y="11916"/>
                  </a:cubicBezTo>
                  <a:cubicBezTo>
                    <a:pt x="16645" y="11850"/>
                    <a:pt x="16800" y="11716"/>
                    <a:pt x="16723" y="11650"/>
                  </a:cubicBezTo>
                  <a:cubicBezTo>
                    <a:pt x="16723" y="11583"/>
                    <a:pt x="16645" y="11516"/>
                    <a:pt x="16568" y="11450"/>
                  </a:cubicBezTo>
                  <a:cubicBezTo>
                    <a:pt x="16490" y="11383"/>
                    <a:pt x="16258" y="11383"/>
                    <a:pt x="16181" y="11383"/>
                  </a:cubicBezTo>
                  <a:cubicBezTo>
                    <a:pt x="16026" y="11383"/>
                    <a:pt x="15716" y="11516"/>
                    <a:pt x="15561" y="11583"/>
                  </a:cubicBezTo>
                  <a:cubicBezTo>
                    <a:pt x="15484" y="11583"/>
                    <a:pt x="15252" y="11650"/>
                    <a:pt x="15174" y="11716"/>
                  </a:cubicBezTo>
                  <a:cubicBezTo>
                    <a:pt x="15097" y="11783"/>
                    <a:pt x="14942" y="11916"/>
                    <a:pt x="14865" y="11983"/>
                  </a:cubicBezTo>
                  <a:cubicBezTo>
                    <a:pt x="14865" y="12050"/>
                    <a:pt x="14632" y="12116"/>
                    <a:pt x="14632" y="12183"/>
                  </a:cubicBezTo>
                  <a:cubicBezTo>
                    <a:pt x="14555" y="12250"/>
                    <a:pt x="14400" y="12316"/>
                    <a:pt x="14323" y="12316"/>
                  </a:cubicBezTo>
                  <a:cubicBezTo>
                    <a:pt x="14245" y="12316"/>
                    <a:pt x="14013" y="12316"/>
                    <a:pt x="13935" y="12383"/>
                  </a:cubicBezTo>
                  <a:cubicBezTo>
                    <a:pt x="13858" y="12450"/>
                    <a:pt x="13781" y="12516"/>
                    <a:pt x="13703" y="12583"/>
                  </a:cubicBezTo>
                  <a:cubicBezTo>
                    <a:pt x="13703" y="12650"/>
                    <a:pt x="13626" y="12716"/>
                    <a:pt x="13548" y="12716"/>
                  </a:cubicBezTo>
                  <a:cubicBezTo>
                    <a:pt x="13471" y="12783"/>
                    <a:pt x="13394" y="12983"/>
                    <a:pt x="13316" y="13050"/>
                  </a:cubicBezTo>
                  <a:cubicBezTo>
                    <a:pt x="13239" y="13116"/>
                    <a:pt x="13084" y="13116"/>
                    <a:pt x="13006" y="13183"/>
                  </a:cubicBezTo>
                  <a:cubicBezTo>
                    <a:pt x="12852" y="13183"/>
                    <a:pt x="12697" y="13383"/>
                    <a:pt x="12619" y="13450"/>
                  </a:cubicBezTo>
                  <a:cubicBezTo>
                    <a:pt x="12542" y="13450"/>
                    <a:pt x="12232" y="13516"/>
                    <a:pt x="12155" y="13516"/>
                  </a:cubicBezTo>
                  <a:cubicBezTo>
                    <a:pt x="12077" y="13516"/>
                    <a:pt x="12000" y="13516"/>
                    <a:pt x="11923" y="13516"/>
                  </a:cubicBezTo>
                  <a:cubicBezTo>
                    <a:pt x="11768" y="13516"/>
                    <a:pt x="11535" y="13450"/>
                    <a:pt x="11381" y="13516"/>
                  </a:cubicBezTo>
                  <a:cubicBezTo>
                    <a:pt x="11303" y="13516"/>
                    <a:pt x="11071" y="13650"/>
                    <a:pt x="10994" y="13716"/>
                  </a:cubicBezTo>
                  <a:cubicBezTo>
                    <a:pt x="10916" y="13783"/>
                    <a:pt x="10761" y="14050"/>
                    <a:pt x="10684" y="14116"/>
                  </a:cubicBezTo>
                  <a:cubicBezTo>
                    <a:pt x="10606" y="14183"/>
                    <a:pt x="10529" y="14250"/>
                    <a:pt x="10452" y="14316"/>
                  </a:cubicBezTo>
                  <a:cubicBezTo>
                    <a:pt x="10374" y="14383"/>
                    <a:pt x="10297" y="14583"/>
                    <a:pt x="10219" y="14650"/>
                  </a:cubicBezTo>
                  <a:cubicBezTo>
                    <a:pt x="10142" y="14716"/>
                    <a:pt x="9987" y="14783"/>
                    <a:pt x="9987" y="14850"/>
                  </a:cubicBezTo>
                  <a:cubicBezTo>
                    <a:pt x="9910" y="14916"/>
                    <a:pt x="9987" y="14983"/>
                    <a:pt x="9910" y="15050"/>
                  </a:cubicBezTo>
                  <a:cubicBezTo>
                    <a:pt x="9910" y="15116"/>
                    <a:pt x="9832" y="15183"/>
                    <a:pt x="9755" y="15250"/>
                  </a:cubicBezTo>
                  <a:cubicBezTo>
                    <a:pt x="9755" y="15250"/>
                    <a:pt x="9677" y="15383"/>
                    <a:pt x="9600" y="15383"/>
                  </a:cubicBezTo>
                  <a:cubicBezTo>
                    <a:pt x="9523" y="15383"/>
                    <a:pt x="9445" y="15383"/>
                    <a:pt x="9368" y="15316"/>
                  </a:cubicBezTo>
                  <a:cubicBezTo>
                    <a:pt x="9368" y="15316"/>
                    <a:pt x="9368" y="15183"/>
                    <a:pt x="9368" y="15183"/>
                  </a:cubicBezTo>
                  <a:cubicBezTo>
                    <a:pt x="9290" y="15183"/>
                    <a:pt x="9213" y="15183"/>
                    <a:pt x="9135" y="15250"/>
                  </a:cubicBezTo>
                  <a:cubicBezTo>
                    <a:pt x="9135" y="15316"/>
                    <a:pt x="9135" y="15450"/>
                    <a:pt x="9135" y="15450"/>
                  </a:cubicBezTo>
                  <a:cubicBezTo>
                    <a:pt x="9135" y="15516"/>
                    <a:pt x="9213" y="15583"/>
                    <a:pt x="9290" y="15583"/>
                  </a:cubicBezTo>
                  <a:cubicBezTo>
                    <a:pt x="9290" y="15583"/>
                    <a:pt x="9368" y="15583"/>
                    <a:pt x="9368" y="15583"/>
                  </a:cubicBezTo>
                  <a:cubicBezTo>
                    <a:pt x="9368" y="15650"/>
                    <a:pt x="9368" y="15716"/>
                    <a:pt x="9368" y="15716"/>
                  </a:cubicBezTo>
                  <a:cubicBezTo>
                    <a:pt x="9368" y="15783"/>
                    <a:pt x="9368" y="15850"/>
                    <a:pt x="9368" y="15850"/>
                  </a:cubicBezTo>
                  <a:cubicBezTo>
                    <a:pt x="9368" y="15916"/>
                    <a:pt x="9368" y="15916"/>
                    <a:pt x="9290" y="15916"/>
                  </a:cubicBezTo>
                  <a:cubicBezTo>
                    <a:pt x="9290" y="15983"/>
                    <a:pt x="9290" y="16050"/>
                    <a:pt x="9290" y="16116"/>
                  </a:cubicBezTo>
                  <a:cubicBezTo>
                    <a:pt x="9290" y="16116"/>
                    <a:pt x="9368" y="16183"/>
                    <a:pt x="9290" y="16250"/>
                  </a:cubicBezTo>
                  <a:cubicBezTo>
                    <a:pt x="9290" y="16250"/>
                    <a:pt x="9290" y="16383"/>
                    <a:pt x="9290" y="16383"/>
                  </a:cubicBezTo>
                  <a:cubicBezTo>
                    <a:pt x="9213" y="16383"/>
                    <a:pt x="9213" y="16383"/>
                    <a:pt x="9135" y="16383"/>
                  </a:cubicBezTo>
                  <a:cubicBezTo>
                    <a:pt x="9135" y="16316"/>
                    <a:pt x="9058" y="16183"/>
                    <a:pt x="9058" y="16183"/>
                  </a:cubicBezTo>
                  <a:cubicBezTo>
                    <a:pt x="8981" y="16250"/>
                    <a:pt x="9058" y="16316"/>
                    <a:pt x="9058" y="16383"/>
                  </a:cubicBezTo>
                  <a:cubicBezTo>
                    <a:pt x="9058" y="16450"/>
                    <a:pt x="9135" y="16583"/>
                    <a:pt x="9213" y="16650"/>
                  </a:cubicBezTo>
                  <a:cubicBezTo>
                    <a:pt x="9290" y="16650"/>
                    <a:pt x="9368" y="16716"/>
                    <a:pt x="9445" y="16783"/>
                  </a:cubicBezTo>
                  <a:cubicBezTo>
                    <a:pt x="9445" y="16783"/>
                    <a:pt x="9445" y="16850"/>
                    <a:pt x="9368" y="16916"/>
                  </a:cubicBezTo>
                  <a:cubicBezTo>
                    <a:pt x="9368" y="16916"/>
                    <a:pt x="9213" y="16983"/>
                    <a:pt x="9135" y="16916"/>
                  </a:cubicBezTo>
                  <a:cubicBezTo>
                    <a:pt x="9135" y="16916"/>
                    <a:pt x="9058" y="16783"/>
                    <a:pt x="8981" y="16783"/>
                  </a:cubicBezTo>
                  <a:cubicBezTo>
                    <a:pt x="8903" y="16783"/>
                    <a:pt x="8748" y="16850"/>
                    <a:pt x="8671" y="16916"/>
                  </a:cubicBezTo>
                  <a:cubicBezTo>
                    <a:pt x="8671" y="16983"/>
                    <a:pt x="8826" y="17050"/>
                    <a:pt x="8826" y="17050"/>
                  </a:cubicBezTo>
                  <a:cubicBezTo>
                    <a:pt x="8826" y="17116"/>
                    <a:pt x="8671" y="17183"/>
                    <a:pt x="8671" y="17250"/>
                  </a:cubicBezTo>
                  <a:cubicBezTo>
                    <a:pt x="8671" y="17316"/>
                    <a:pt x="8671" y="17450"/>
                    <a:pt x="8671" y="17516"/>
                  </a:cubicBezTo>
                  <a:cubicBezTo>
                    <a:pt x="8748" y="17583"/>
                    <a:pt x="8826" y="17650"/>
                    <a:pt x="8903" y="17650"/>
                  </a:cubicBezTo>
                  <a:cubicBezTo>
                    <a:pt x="8981" y="17650"/>
                    <a:pt x="9135" y="17583"/>
                    <a:pt x="9213" y="17583"/>
                  </a:cubicBezTo>
                  <a:cubicBezTo>
                    <a:pt x="9368" y="17650"/>
                    <a:pt x="9445" y="17783"/>
                    <a:pt x="9523" y="17850"/>
                  </a:cubicBezTo>
                  <a:cubicBezTo>
                    <a:pt x="9523" y="17850"/>
                    <a:pt x="9523" y="17916"/>
                    <a:pt x="9523" y="17983"/>
                  </a:cubicBezTo>
                  <a:cubicBezTo>
                    <a:pt x="9523" y="18050"/>
                    <a:pt x="9523" y="18183"/>
                    <a:pt x="9445" y="18183"/>
                  </a:cubicBezTo>
                  <a:cubicBezTo>
                    <a:pt x="9445" y="18250"/>
                    <a:pt x="9368" y="18316"/>
                    <a:pt x="9368" y="18383"/>
                  </a:cubicBezTo>
                  <a:cubicBezTo>
                    <a:pt x="9290" y="18450"/>
                    <a:pt x="9445" y="18583"/>
                    <a:pt x="9445" y="18650"/>
                  </a:cubicBezTo>
                  <a:cubicBezTo>
                    <a:pt x="9445" y="18716"/>
                    <a:pt x="9368" y="18783"/>
                    <a:pt x="9368" y="18850"/>
                  </a:cubicBezTo>
                  <a:cubicBezTo>
                    <a:pt x="9368" y="18850"/>
                    <a:pt x="9368" y="18916"/>
                    <a:pt x="9368" y="18983"/>
                  </a:cubicBezTo>
                  <a:cubicBezTo>
                    <a:pt x="9368" y="19050"/>
                    <a:pt x="9213" y="19316"/>
                    <a:pt x="9213" y="19383"/>
                  </a:cubicBezTo>
                  <a:cubicBezTo>
                    <a:pt x="9213" y="19516"/>
                    <a:pt x="9290" y="19850"/>
                    <a:pt x="9368" y="19916"/>
                  </a:cubicBezTo>
                  <a:cubicBezTo>
                    <a:pt x="9445" y="19916"/>
                    <a:pt x="9600" y="19916"/>
                    <a:pt x="9677" y="19916"/>
                  </a:cubicBezTo>
                  <a:cubicBezTo>
                    <a:pt x="9755" y="19916"/>
                    <a:pt x="9910" y="19916"/>
                    <a:pt x="9987" y="19983"/>
                  </a:cubicBezTo>
                  <a:cubicBezTo>
                    <a:pt x="9987" y="20050"/>
                    <a:pt x="9987" y="20183"/>
                    <a:pt x="9987" y="20250"/>
                  </a:cubicBezTo>
                  <a:cubicBezTo>
                    <a:pt x="10065" y="20316"/>
                    <a:pt x="10219" y="20316"/>
                    <a:pt x="10219" y="20383"/>
                  </a:cubicBezTo>
                  <a:cubicBezTo>
                    <a:pt x="10297" y="20450"/>
                    <a:pt x="10219" y="20583"/>
                    <a:pt x="10142" y="20650"/>
                  </a:cubicBezTo>
                  <a:cubicBezTo>
                    <a:pt x="10142" y="20650"/>
                    <a:pt x="9910" y="20716"/>
                    <a:pt x="9832" y="20716"/>
                  </a:cubicBezTo>
                  <a:cubicBezTo>
                    <a:pt x="9677" y="20716"/>
                    <a:pt x="9523" y="20650"/>
                    <a:pt x="9445" y="20583"/>
                  </a:cubicBezTo>
                  <a:cubicBezTo>
                    <a:pt x="9368" y="20516"/>
                    <a:pt x="9290" y="20450"/>
                    <a:pt x="9290" y="20383"/>
                  </a:cubicBezTo>
                  <a:cubicBezTo>
                    <a:pt x="9213" y="20383"/>
                    <a:pt x="9058" y="20316"/>
                    <a:pt x="8981" y="20316"/>
                  </a:cubicBezTo>
                  <a:cubicBezTo>
                    <a:pt x="8903" y="20316"/>
                    <a:pt x="8748" y="20383"/>
                    <a:pt x="8748" y="20450"/>
                  </a:cubicBezTo>
                  <a:cubicBezTo>
                    <a:pt x="8671" y="20450"/>
                    <a:pt x="8516" y="20450"/>
                    <a:pt x="8439" y="20450"/>
                  </a:cubicBezTo>
                  <a:cubicBezTo>
                    <a:pt x="8361" y="20450"/>
                    <a:pt x="8206" y="20383"/>
                    <a:pt x="8129" y="20383"/>
                  </a:cubicBezTo>
                  <a:cubicBezTo>
                    <a:pt x="8052" y="20383"/>
                    <a:pt x="7974" y="20450"/>
                    <a:pt x="7974" y="20450"/>
                  </a:cubicBezTo>
                  <a:cubicBezTo>
                    <a:pt x="7897" y="20516"/>
                    <a:pt x="7819" y="20650"/>
                    <a:pt x="7665" y="20716"/>
                  </a:cubicBezTo>
                  <a:cubicBezTo>
                    <a:pt x="7587" y="20783"/>
                    <a:pt x="7432" y="20783"/>
                    <a:pt x="7277" y="20783"/>
                  </a:cubicBezTo>
                  <a:cubicBezTo>
                    <a:pt x="7200" y="20783"/>
                    <a:pt x="7123" y="20716"/>
                    <a:pt x="7045" y="20716"/>
                  </a:cubicBezTo>
                  <a:cubicBezTo>
                    <a:pt x="6968" y="20716"/>
                    <a:pt x="6968" y="20916"/>
                    <a:pt x="6968" y="20916"/>
                  </a:cubicBezTo>
                  <a:cubicBezTo>
                    <a:pt x="6890" y="20983"/>
                    <a:pt x="6658" y="20850"/>
                    <a:pt x="6658" y="20916"/>
                  </a:cubicBezTo>
                  <a:cubicBezTo>
                    <a:pt x="6503" y="20983"/>
                    <a:pt x="6581" y="21116"/>
                    <a:pt x="6658" y="21183"/>
                  </a:cubicBezTo>
                  <a:cubicBezTo>
                    <a:pt x="6658" y="21250"/>
                    <a:pt x="6890" y="21450"/>
                    <a:pt x="6813" y="21516"/>
                  </a:cubicBezTo>
                  <a:cubicBezTo>
                    <a:pt x="6735" y="21583"/>
                    <a:pt x="6503" y="21516"/>
                    <a:pt x="6426" y="21516"/>
                  </a:cubicBezTo>
                  <a:cubicBezTo>
                    <a:pt x="6348" y="21450"/>
                    <a:pt x="6271" y="21316"/>
                    <a:pt x="6271" y="21316"/>
                  </a:cubicBezTo>
                  <a:cubicBezTo>
                    <a:pt x="6194" y="21316"/>
                    <a:pt x="6116" y="21250"/>
                    <a:pt x="6039" y="21250"/>
                  </a:cubicBezTo>
                  <a:cubicBezTo>
                    <a:pt x="5961" y="21250"/>
                    <a:pt x="5806" y="21183"/>
                    <a:pt x="5729" y="21250"/>
                  </a:cubicBezTo>
                  <a:cubicBezTo>
                    <a:pt x="5729" y="21316"/>
                    <a:pt x="5806" y="21383"/>
                    <a:pt x="5729" y="21450"/>
                  </a:cubicBezTo>
                  <a:cubicBezTo>
                    <a:pt x="5729" y="21516"/>
                    <a:pt x="5497" y="21516"/>
                    <a:pt x="5497" y="21516"/>
                  </a:cubicBezTo>
                  <a:cubicBezTo>
                    <a:pt x="5342" y="21450"/>
                    <a:pt x="5419" y="21316"/>
                    <a:pt x="5342" y="21250"/>
                  </a:cubicBezTo>
                  <a:cubicBezTo>
                    <a:pt x="5265" y="21116"/>
                    <a:pt x="5032" y="21183"/>
                    <a:pt x="4955" y="21116"/>
                  </a:cubicBezTo>
                  <a:cubicBezTo>
                    <a:pt x="4877" y="21050"/>
                    <a:pt x="4877" y="20983"/>
                    <a:pt x="4877" y="20916"/>
                  </a:cubicBezTo>
                  <a:cubicBezTo>
                    <a:pt x="4800" y="20850"/>
                    <a:pt x="4568" y="20916"/>
                    <a:pt x="4413" y="20850"/>
                  </a:cubicBezTo>
                  <a:cubicBezTo>
                    <a:pt x="4413" y="20850"/>
                    <a:pt x="4258" y="20716"/>
                    <a:pt x="4181" y="20716"/>
                  </a:cubicBezTo>
                  <a:cubicBezTo>
                    <a:pt x="4103" y="20650"/>
                    <a:pt x="3948" y="20650"/>
                    <a:pt x="3871" y="20650"/>
                  </a:cubicBezTo>
                  <a:cubicBezTo>
                    <a:pt x="3794" y="20650"/>
                    <a:pt x="3639" y="20583"/>
                    <a:pt x="3561" y="20650"/>
                  </a:cubicBezTo>
                  <a:cubicBezTo>
                    <a:pt x="3561" y="20650"/>
                    <a:pt x="3484" y="20783"/>
                    <a:pt x="3484" y="20783"/>
                  </a:cubicBezTo>
                  <a:cubicBezTo>
                    <a:pt x="3406" y="20783"/>
                    <a:pt x="3329" y="20783"/>
                    <a:pt x="3329" y="20783"/>
                  </a:cubicBezTo>
                  <a:cubicBezTo>
                    <a:pt x="3252" y="20783"/>
                    <a:pt x="3019" y="20783"/>
                    <a:pt x="2942" y="20783"/>
                  </a:cubicBezTo>
                  <a:cubicBezTo>
                    <a:pt x="2865" y="20783"/>
                    <a:pt x="2787" y="20783"/>
                    <a:pt x="2710" y="20850"/>
                  </a:cubicBezTo>
                  <a:cubicBezTo>
                    <a:pt x="2710" y="20850"/>
                    <a:pt x="2787" y="20916"/>
                    <a:pt x="2710" y="20983"/>
                  </a:cubicBezTo>
                  <a:cubicBezTo>
                    <a:pt x="2710" y="21050"/>
                    <a:pt x="2555" y="21183"/>
                    <a:pt x="2477" y="21250"/>
                  </a:cubicBezTo>
                  <a:cubicBezTo>
                    <a:pt x="2400" y="21250"/>
                    <a:pt x="2323" y="21316"/>
                    <a:pt x="2245" y="21316"/>
                  </a:cubicBezTo>
                  <a:cubicBezTo>
                    <a:pt x="2168" y="21316"/>
                    <a:pt x="2013" y="21250"/>
                    <a:pt x="1858" y="21183"/>
                  </a:cubicBezTo>
                  <a:cubicBezTo>
                    <a:pt x="1858" y="21116"/>
                    <a:pt x="1703" y="21050"/>
                    <a:pt x="1703" y="20983"/>
                  </a:cubicBezTo>
                  <a:cubicBezTo>
                    <a:pt x="1626" y="20916"/>
                    <a:pt x="1548" y="20783"/>
                    <a:pt x="1548" y="20716"/>
                  </a:cubicBezTo>
                  <a:cubicBezTo>
                    <a:pt x="1626" y="20716"/>
                    <a:pt x="1626" y="20716"/>
                    <a:pt x="1703" y="20650"/>
                  </a:cubicBezTo>
                  <a:cubicBezTo>
                    <a:pt x="1703" y="20650"/>
                    <a:pt x="1858" y="20650"/>
                    <a:pt x="1858" y="20650"/>
                  </a:cubicBezTo>
                  <a:cubicBezTo>
                    <a:pt x="1935" y="20583"/>
                    <a:pt x="2013" y="20450"/>
                    <a:pt x="2013" y="20450"/>
                  </a:cubicBezTo>
                  <a:cubicBezTo>
                    <a:pt x="2013" y="20383"/>
                    <a:pt x="2013" y="20250"/>
                    <a:pt x="1935" y="20183"/>
                  </a:cubicBezTo>
                  <a:cubicBezTo>
                    <a:pt x="1935" y="20116"/>
                    <a:pt x="1858" y="19916"/>
                    <a:pt x="1781" y="19916"/>
                  </a:cubicBezTo>
                  <a:cubicBezTo>
                    <a:pt x="1781" y="19916"/>
                    <a:pt x="1626" y="19916"/>
                    <a:pt x="1626" y="19983"/>
                  </a:cubicBezTo>
                  <a:cubicBezTo>
                    <a:pt x="1548" y="20050"/>
                    <a:pt x="1626" y="20183"/>
                    <a:pt x="1548" y="20316"/>
                  </a:cubicBezTo>
                  <a:cubicBezTo>
                    <a:pt x="1548" y="20316"/>
                    <a:pt x="1471" y="20383"/>
                    <a:pt x="1471" y="20450"/>
                  </a:cubicBezTo>
                  <a:cubicBezTo>
                    <a:pt x="1394" y="20450"/>
                    <a:pt x="1239" y="20450"/>
                    <a:pt x="1239" y="20450"/>
                  </a:cubicBezTo>
                  <a:cubicBezTo>
                    <a:pt x="1161" y="20450"/>
                    <a:pt x="1006" y="20383"/>
                    <a:pt x="929" y="20383"/>
                  </a:cubicBezTo>
                  <a:cubicBezTo>
                    <a:pt x="852" y="20316"/>
                    <a:pt x="697" y="20183"/>
                    <a:pt x="542" y="20183"/>
                  </a:cubicBezTo>
                  <a:cubicBezTo>
                    <a:pt x="542" y="20116"/>
                    <a:pt x="465" y="20183"/>
                    <a:pt x="387" y="20116"/>
                  </a:cubicBezTo>
                  <a:cubicBezTo>
                    <a:pt x="310" y="20116"/>
                    <a:pt x="155" y="20116"/>
                    <a:pt x="77" y="20050"/>
                  </a:cubicBezTo>
                  <a:cubicBezTo>
                    <a:pt x="0" y="19983"/>
                    <a:pt x="0" y="19916"/>
                    <a:pt x="0" y="19850"/>
                  </a:cubicBezTo>
                  <a:cubicBezTo>
                    <a:pt x="0" y="19783"/>
                    <a:pt x="0" y="19650"/>
                    <a:pt x="77" y="19583"/>
                  </a:cubicBezTo>
                  <a:cubicBezTo>
                    <a:pt x="77" y="19583"/>
                    <a:pt x="155" y="19516"/>
                    <a:pt x="155" y="19516"/>
                  </a:cubicBezTo>
                  <a:cubicBezTo>
                    <a:pt x="232" y="19516"/>
                    <a:pt x="232" y="19516"/>
                    <a:pt x="310" y="19516"/>
                  </a:cubicBezTo>
                  <a:cubicBezTo>
                    <a:pt x="387" y="19516"/>
                    <a:pt x="465" y="19516"/>
                    <a:pt x="465" y="19516"/>
                  </a:cubicBezTo>
                  <a:cubicBezTo>
                    <a:pt x="542" y="19450"/>
                    <a:pt x="774" y="19450"/>
                    <a:pt x="852" y="19450"/>
                  </a:cubicBezTo>
                  <a:cubicBezTo>
                    <a:pt x="929" y="19450"/>
                    <a:pt x="1006" y="19450"/>
                    <a:pt x="1084" y="19516"/>
                  </a:cubicBezTo>
                  <a:cubicBezTo>
                    <a:pt x="1161" y="19516"/>
                    <a:pt x="1239" y="19583"/>
                    <a:pt x="1316" y="19583"/>
                  </a:cubicBezTo>
                  <a:cubicBezTo>
                    <a:pt x="1394" y="19583"/>
                    <a:pt x="1471" y="19450"/>
                    <a:pt x="1471" y="19450"/>
                  </a:cubicBezTo>
                  <a:cubicBezTo>
                    <a:pt x="1548" y="19450"/>
                    <a:pt x="1626" y="19516"/>
                    <a:pt x="1626" y="19450"/>
                  </a:cubicBezTo>
                  <a:cubicBezTo>
                    <a:pt x="1703" y="19450"/>
                    <a:pt x="1703" y="19316"/>
                    <a:pt x="1703" y="19250"/>
                  </a:cubicBezTo>
                  <a:cubicBezTo>
                    <a:pt x="1703" y="19183"/>
                    <a:pt x="1703" y="19116"/>
                    <a:pt x="1703" y="19050"/>
                  </a:cubicBezTo>
                  <a:cubicBezTo>
                    <a:pt x="1781" y="18983"/>
                    <a:pt x="1935" y="18916"/>
                    <a:pt x="2013" y="18850"/>
                  </a:cubicBezTo>
                  <a:cubicBezTo>
                    <a:pt x="2013" y="18850"/>
                    <a:pt x="2090" y="18783"/>
                    <a:pt x="2090" y="18716"/>
                  </a:cubicBezTo>
                  <a:cubicBezTo>
                    <a:pt x="2168" y="18716"/>
                    <a:pt x="2323" y="18716"/>
                    <a:pt x="2400" y="18716"/>
                  </a:cubicBezTo>
                  <a:cubicBezTo>
                    <a:pt x="2477" y="18783"/>
                    <a:pt x="2632" y="18850"/>
                    <a:pt x="2710" y="18850"/>
                  </a:cubicBezTo>
                  <a:cubicBezTo>
                    <a:pt x="2710" y="18850"/>
                    <a:pt x="2865" y="18783"/>
                    <a:pt x="2865" y="18783"/>
                  </a:cubicBezTo>
                  <a:cubicBezTo>
                    <a:pt x="2942" y="18716"/>
                    <a:pt x="3019" y="18716"/>
                    <a:pt x="3019" y="18650"/>
                  </a:cubicBezTo>
                  <a:cubicBezTo>
                    <a:pt x="3019" y="18583"/>
                    <a:pt x="2942" y="18516"/>
                    <a:pt x="2942" y="18516"/>
                  </a:cubicBezTo>
                  <a:cubicBezTo>
                    <a:pt x="2865" y="18450"/>
                    <a:pt x="2710" y="18450"/>
                    <a:pt x="2710" y="18450"/>
                  </a:cubicBezTo>
                  <a:cubicBezTo>
                    <a:pt x="2632" y="18383"/>
                    <a:pt x="2632" y="18316"/>
                    <a:pt x="2632" y="18316"/>
                  </a:cubicBezTo>
                  <a:cubicBezTo>
                    <a:pt x="2555" y="18250"/>
                    <a:pt x="2400" y="18183"/>
                    <a:pt x="2400" y="18183"/>
                  </a:cubicBezTo>
                  <a:cubicBezTo>
                    <a:pt x="2323" y="18183"/>
                    <a:pt x="2168" y="18183"/>
                    <a:pt x="2090" y="18183"/>
                  </a:cubicBezTo>
                  <a:cubicBezTo>
                    <a:pt x="2090" y="18183"/>
                    <a:pt x="2013" y="18250"/>
                    <a:pt x="2013" y="18316"/>
                  </a:cubicBezTo>
                  <a:cubicBezTo>
                    <a:pt x="1935" y="18316"/>
                    <a:pt x="1781" y="18316"/>
                    <a:pt x="1703" y="18316"/>
                  </a:cubicBezTo>
                  <a:cubicBezTo>
                    <a:pt x="1703" y="18250"/>
                    <a:pt x="1626" y="18116"/>
                    <a:pt x="1548" y="18116"/>
                  </a:cubicBezTo>
                  <a:cubicBezTo>
                    <a:pt x="1548" y="18116"/>
                    <a:pt x="1394" y="18050"/>
                    <a:pt x="1394" y="18050"/>
                  </a:cubicBezTo>
                  <a:cubicBezTo>
                    <a:pt x="1316" y="17983"/>
                    <a:pt x="1316" y="17916"/>
                    <a:pt x="1316" y="17850"/>
                  </a:cubicBezTo>
                  <a:cubicBezTo>
                    <a:pt x="1316" y="17783"/>
                    <a:pt x="1316" y="17716"/>
                    <a:pt x="1316" y="17650"/>
                  </a:cubicBezTo>
                  <a:cubicBezTo>
                    <a:pt x="1316" y="17583"/>
                    <a:pt x="1161" y="17516"/>
                    <a:pt x="1161" y="17450"/>
                  </a:cubicBezTo>
                  <a:cubicBezTo>
                    <a:pt x="1161" y="17450"/>
                    <a:pt x="1239" y="17316"/>
                    <a:pt x="1316" y="17316"/>
                  </a:cubicBezTo>
                  <a:cubicBezTo>
                    <a:pt x="1316" y="17316"/>
                    <a:pt x="1394" y="17316"/>
                    <a:pt x="1471" y="17316"/>
                  </a:cubicBezTo>
                  <a:cubicBezTo>
                    <a:pt x="1471" y="17316"/>
                    <a:pt x="1471" y="17183"/>
                    <a:pt x="1471" y="17183"/>
                  </a:cubicBezTo>
                  <a:cubicBezTo>
                    <a:pt x="1548" y="17116"/>
                    <a:pt x="1703" y="17183"/>
                    <a:pt x="1703" y="17183"/>
                  </a:cubicBezTo>
                  <a:cubicBezTo>
                    <a:pt x="1781" y="17183"/>
                    <a:pt x="1858" y="17116"/>
                    <a:pt x="1858" y="17116"/>
                  </a:cubicBezTo>
                  <a:cubicBezTo>
                    <a:pt x="1858" y="17116"/>
                    <a:pt x="1858" y="17050"/>
                    <a:pt x="1858" y="17050"/>
                  </a:cubicBezTo>
                  <a:cubicBezTo>
                    <a:pt x="1858" y="16983"/>
                    <a:pt x="1858" y="16850"/>
                    <a:pt x="1858" y="16783"/>
                  </a:cubicBezTo>
                  <a:cubicBezTo>
                    <a:pt x="1858" y="16783"/>
                    <a:pt x="1626" y="16716"/>
                    <a:pt x="1626" y="16650"/>
                  </a:cubicBezTo>
                  <a:cubicBezTo>
                    <a:pt x="1626" y="16650"/>
                    <a:pt x="1626" y="16583"/>
                    <a:pt x="1703" y="16583"/>
                  </a:cubicBezTo>
                  <a:cubicBezTo>
                    <a:pt x="1703" y="16516"/>
                    <a:pt x="1781" y="16450"/>
                    <a:pt x="1858" y="16450"/>
                  </a:cubicBezTo>
                  <a:cubicBezTo>
                    <a:pt x="1858" y="16383"/>
                    <a:pt x="1935" y="16316"/>
                    <a:pt x="1935" y="16250"/>
                  </a:cubicBezTo>
                  <a:cubicBezTo>
                    <a:pt x="1935" y="16250"/>
                    <a:pt x="1935" y="16116"/>
                    <a:pt x="1935" y="16116"/>
                  </a:cubicBezTo>
                  <a:cubicBezTo>
                    <a:pt x="1935" y="16050"/>
                    <a:pt x="1781" y="15983"/>
                    <a:pt x="1781" y="15916"/>
                  </a:cubicBezTo>
                  <a:cubicBezTo>
                    <a:pt x="1781" y="15850"/>
                    <a:pt x="1703" y="15783"/>
                    <a:pt x="1703" y="15716"/>
                  </a:cubicBezTo>
                  <a:cubicBezTo>
                    <a:pt x="1703" y="15650"/>
                    <a:pt x="1626" y="15516"/>
                    <a:pt x="1626" y="15450"/>
                  </a:cubicBezTo>
                  <a:cubicBezTo>
                    <a:pt x="1626" y="15383"/>
                    <a:pt x="1626" y="15316"/>
                    <a:pt x="1626" y="15250"/>
                  </a:cubicBezTo>
                  <a:cubicBezTo>
                    <a:pt x="1626" y="15250"/>
                    <a:pt x="1548" y="15116"/>
                    <a:pt x="1548" y="15116"/>
                  </a:cubicBezTo>
                  <a:cubicBezTo>
                    <a:pt x="1471" y="15050"/>
                    <a:pt x="1239" y="15116"/>
                    <a:pt x="1161" y="15050"/>
                  </a:cubicBezTo>
                  <a:cubicBezTo>
                    <a:pt x="1161" y="15050"/>
                    <a:pt x="1161" y="14916"/>
                    <a:pt x="1084" y="14916"/>
                  </a:cubicBezTo>
                  <a:cubicBezTo>
                    <a:pt x="1084" y="14850"/>
                    <a:pt x="1006" y="14850"/>
                    <a:pt x="929" y="14850"/>
                  </a:cubicBezTo>
                  <a:cubicBezTo>
                    <a:pt x="852" y="14850"/>
                    <a:pt x="542" y="14916"/>
                    <a:pt x="465" y="14850"/>
                  </a:cubicBezTo>
                  <a:cubicBezTo>
                    <a:pt x="387" y="14850"/>
                    <a:pt x="232" y="14716"/>
                    <a:pt x="232" y="14650"/>
                  </a:cubicBezTo>
                  <a:cubicBezTo>
                    <a:pt x="155" y="14583"/>
                    <a:pt x="77" y="14450"/>
                    <a:pt x="77" y="14383"/>
                  </a:cubicBezTo>
                  <a:cubicBezTo>
                    <a:pt x="0" y="14250"/>
                    <a:pt x="0" y="14116"/>
                    <a:pt x="0" y="13983"/>
                  </a:cubicBezTo>
                  <a:cubicBezTo>
                    <a:pt x="0" y="13916"/>
                    <a:pt x="77" y="13783"/>
                    <a:pt x="77" y="13650"/>
                  </a:cubicBezTo>
                  <a:cubicBezTo>
                    <a:pt x="77" y="13650"/>
                    <a:pt x="77" y="13516"/>
                    <a:pt x="77" y="13450"/>
                  </a:cubicBezTo>
                  <a:cubicBezTo>
                    <a:pt x="155" y="13383"/>
                    <a:pt x="310" y="13316"/>
                    <a:pt x="465" y="13250"/>
                  </a:cubicBezTo>
                  <a:cubicBezTo>
                    <a:pt x="465" y="13250"/>
                    <a:pt x="619" y="13183"/>
                    <a:pt x="619" y="13116"/>
                  </a:cubicBezTo>
                  <a:cubicBezTo>
                    <a:pt x="697" y="13116"/>
                    <a:pt x="774" y="12983"/>
                    <a:pt x="852" y="12983"/>
                  </a:cubicBezTo>
                  <a:cubicBezTo>
                    <a:pt x="852" y="12916"/>
                    <a:pt x="774" y="12783"/>
                    <a:pt x="852" y="12716"/>
                  </a:cubicBezTo>
                  <a:cubicBezTo>
                    <a:pt x="852" y="12650"/>
                    <a:pt x="929" y="12516"/>
                    <a:pt x="1006" y="12516"/>
                  </a:cubicBezTo>
                  <a:cubicBezTo>
                    <a:pt x="1084" y="12516"/>
                    <a:pt x="1239" y="12583"/>
                    <a:pt x="1316" y="12583"/>
                  </a:cubicBezTo>
                  <a:cubicBezTo>
                    <a:pt x="1316" y="12650"/>
                    <a:pt x="1316" y="12850"/>
                    <a:pt x="1394" y="12850"/>
                  </a:cubicBezTo>
                  <a:cubicBezTo>
                    <a:pt x="1471" y="12916"/>
                    <a:pt x="1626" y="12783"/>
                    <a:pt x="1703" y="12783"/>
                  </a:cubicBezTo>
                  <a:cubicBezTo>
                    <a:pt x="1703" y="12716"/>
                    <a:pt x="1703" y="12650"/>
                    <a:pt x="1781" y="12650"/>
                  </a:cubicBezTo>
                  <a:cubicBezTo>
                    <a:pt x="1858" y="12583"/>
                    <a:pt x="2168" y="12583"/>
                    <a:pt x="2323" y="12650"/>
                  </a:cubicBezTo>
                  <a:cubicBezTo>
                    <a:pt x="2400" y="12650"/>
                    <a:pt x="2477" y="12716"/>
                    <a:pt x="2555" y="12783"/>
                  </a:cubicBezTo>
                  <a:cubicBezTo>
                    <a:pt x="2632" y="12783"/>
                    <a:pt x="2710" y="12850"/>
                    <a:pt x="2710" y="12850"/>
                  </a:cubicBezTo>
                  <a:cubicBezTo>
                    <a:pt x="2787" y="12916"/>
                    <a:pt x="2942" y="12783"/>
                    <a:pt x="3019" y="12783"/>
                  </a:cubicBezTo>
                  <a:cubicBezTo>
                    <a:pt x="3097" y="12783"/>
                    <a:pt x="3252" y="12783"/>
                    <a:pt x="3329" y="12783"/>
                  </a:cubicBezTo>
                  <a:cubicBezTo>
                    <a:pt x="3329" y="12783"/>
                    <a:pt x="3406" y="12783"/>
                    <a:pt x="3484" y="12783"/>
                  </a:cubicBezTo>
                  <a:cubicBezTo>
                    <a:pt x="3484" y="12850"/>
                    <a:pt x="3484" y="12983"/>
                    <a:pt x="3484" y="13050"/>
                  </a:cubicBezTo>
                  <a:cubicBezTo>
                    <a:pt x="3484" y="13050"/>
                    <a:pt x="3561" y="13116"/>
                    <a:pt x="3639" y="13116"/>
                  </a:cubicBezTo>
                  <a:cubicBezTo>
                    <a:pt x="3716" y="13050"/>
                    <a:pt x="3716" y="12850"/>
                    <a:pt x="3716" y="12783"/>
                  </a:cubicBezTo>
                  <a:cubicBezTo>
                    <a:pt x="3794" y="12716"/>
                    <a:pt x="3639" y="12583"/>
                    <a:pt x="3716" y="12516"/>
                  </a:cubicBezTo>
                  <a:cubicBezTo>
                    <a:pt x="3716" y="12450"/>
                    <a:pt x="3794" y="12450"/>
                    <a:pt x="3794" y="12450"/>
                  </a:cubicBezTo>
                  <a:cubicBezTo>
                    <a:pt x="3871" y="12450"/>
                    <a:pt x="4026" y="12450"/>
                    <a:pt x="4103" y="12516"/>
                  </a:cubicBezTo>
                  <a:cubicBezTo>
                    <a:pt x="4258" y="12516"/>
                    <a:pt x="4568" y="12583"/>
                    <a:pt x="4723" y="12583"/>
                  </a:cubicBezTo>
                  <a:cubicBezTo>
                    <a:pt x="4877" y="12583"/>
                    <a:pt x="5110" y="12450"/>
                    <a:pt x="5265" y="12450"/>
                  </a:cubicBezTo>
                  <a:cubicBezTo>
                    <a:pt x="5342" y="12450"/>
                    <a:pt x="5574" y="12450"/>
                    <a:pt x="5729" y="12450"/>
                  </a:cubicBezTo>
                  <a:cubicBezTo>
                    <a:pt x="5806" y="12450"/>
                    <a:pt x="5961" y="12583"/>
                    <a:pt x="6039" y="12583"/>
                  </a:cubicBezTo>
                  <a:cubicBezTo>
                    <a:pt x="6039" y="12583"/>
                    <a:pt x="6116" y="12583"/>
                    <a:pt x="6116" y="12583"/>
                  </a:cubicBezTo>
                  <a:cubicBezTo>
                    <a:pt x="6194" y="12516"/>
                    <a:pt x="6271" y="12450"/>
                    <a:pt x="6348" y="12383"/>
                  </a:cubicBezTo>
                  <a:cubicBezTo>
                    <a:pt x="6426" y="12316"/>
                    <a:pt x="6658" y="12316"/>
                    <a:pt x="6658" y="12250"/>
                  </a:cubicBezTo>
                  <a:cubicBezTo>
                    <a:pt x="6735" y="12116"/>
                    <a:pt x="6503" y="11916"/>
                    <a:pt x="6426" y="11783"/>
                  </a:cubicBezTo>
                  <a:cubicBezTo>
                    <a:pt x="6426" y="11716"/>
                    <a:pt x="6348" y="11650"/>
                    <a:pt x="6271" y="11583"/>
                  </a:cubicBezTo>
                  <a:cubicBezTo>
                    <a:pt x="6271" y="11516"/>
                    <a:pt x="6271" y="11450"/>
                    <a:pt x="6271" y="11316"/>
                  </a:cubicBezTo>
                  <a:cubicBezTo>
                    <a:pt x="6271" y="11250"/>
                    <a:pt x="6271" y="11116"/>
                    <a:pt x="6271" y="11050"/>
                  </a:cubicBezTo>
                  <a:cubicBezTo>
                    <a:pt x="6194" y="10983"/>
                    <a:pt x="6194" y="10850"/>
                    <a:pt x="6271" y="10783"/>
                  </a:cubicBezTo>
                  <a:cubicBezTo>
                    <a:pt x="6348" y="10716"/>
                    <a:pt x="6813" y="10716"/>
                    <a:pt x="6890" y="10783"/>
                  </a:cubicBezTo>
                  <a:cubicBezTo>
                    <a:pt x="6968" y="10850"/>
                    <a:pt x="6968" y="10916"/>
                    <a:pt x="6968" y="10916"/>
                  </a:cubicBezTo>
                  <a:cubicBezTo>
                    <a:pt x="7045" y="10983"/>
                    <a:pt x="7355" y="11116"/>
                    <a:pt x="7432" y="11050"/>
                  </a:cubicBezTo>
                  <a:cubicBezTo>
                    <a:pt x="7510" y="11050"/>
                    <a:pt x="7587" y="10850"/>
                    <a:pt x="7665" y="10850"/>
                  </a:cubicBezTo>
                  <a:cubicBezTo>
                    <a:pt x="7665" y="10783"/>
                    <a:pt x="7897" y="10783"/>
                    <a:pt x="7974" y="10783"/>
                  </a:cubicBezTo>
                  <a:cubicBezTo>
                    <a:pt x="8052" y="10783"/>
                    <a:pt x="8206" y="10716"/>
                    <a:pt x="8284" y="10716"/>
                  </a:cubicBezTo>
                  <a:cubicBezTo>
                    <a:pt x="8361" y="10650"/>
                    <a:pt x="8516" y="10383"/>
                    <a:pt x="8594" y="10316"/>
                  </a:cubicBezTo>
                  <a:cubicBezTo>
                    <a:pt x="8671" y="10250"/>
                    <a:pt x="8903" y="10316"/>
                    <a:pt x="8981" y="10316"/>
                  </a:cubicBezTo>
                  <a:cubicBezTo>
                    <a:pt x="9058" y="10316"/>
                    <a:pt x="9213" y="10316"/>
                    <a:pt x="9290" y="10316"/>
                  </a:cubicBezTo>
                  <a:cubicBezTo>
                    <a:pt x="9368" y="10250"/>
                    <a:pt x="9368" y="10183"/>
                    <a:pt x="9368" y="10116"/>
                  </a:cubicBezTo>
                  <a:cubicBezTo>
                    <a:pt x="9368" y="10050"/>
                    <a:pt x="9368" y="9983"/>
                    <a:pt x="9368" y="9916"/>
                  </a:cubicBezTo>
                  <a:cubicBezTo>
                    <a:pt x="9368" y="9850"/>
                    <a:pt x="9213" y="9716"/>
                    <a:pt x="9213" y="9583"/>
                  </a:cubicBezTo>
                  <a:cubicBezTo>
                    <a:pt x="9213" y="9583"/>
                    <a:pt x="9290" y="9516"/>
                    <a:pt x="9290" y="9383"/>
                  </a:cubicBezTo>
                  <a:cubicBezTo>
                    <a:pt x="9368" y="9316"/>
                    <a:pt x="9290" y="9183"/>
                    <a:pt x="9368" y="9183"/>
                  </a:cubicBezTo>
                  <a:cubicBezTo>
                    <a:pt x="9445" y="9116"/>
                    <a:pt x="9600" y="9116"/>
                    <a:pt x="9677" y="9183"/>
                  </a:cubicBezTo>
                  <a:cubicBezTo>
                    <a:pt x="9755" y="9183"/>
                    <a:pt x="9987" y="9316"/>
                    <a:pt x="10142" y="9383"/>
                  </a:cubicBezTo>
                  <a:cubicBezTo>
                    <a:pt x="10219" y="9383"/>
                    <a:pt x="10374" y="9316"/>
                    <a:pt x="10452" y="9250"/>
                  </a:cubicBezTo>
                  <a:cubicBezTo>
                    <a:pt x="10529" y="9250"/>
                    <a:pt x="10606" y="9183"/>
                    <a:pt x="10606" y="9116"/>
                  </a:cubicBezTo>
                  <a:cubicBezTo>
                    <a:pt x="10684" y="9050"/>
                    <a:pt x="10606" y="8850"/>
                    <a:pt x="10606" y="8783"/>
                  </a:cubicBezTo>
                  <a:cubicBezTo>
                    <a:pt x="10684" y="8716"/>
                    <a:pt x="10684" y="8716"/>
                    <a:pt x="10761" y="8716"/>
                  </a:cubicBezTo>
                  <a:cubicBezTo>
                    <a:pt x="10839" y="8650"/>
                    <a:pt x="11071" y="8716"/>
                    <a:pt x="11226" y="8650"/>
                  </a:cubicBezTo>
                  <a:cubicBezTo>
                    <a:pt x="11303" y="8650"/>
                    <a:pt x="11381" y="8583"/>
                    <a:pt x="11381" y="8516"/>
                  </a:cubicBezTo>
                  <a:cubicBezTo>
                    <a:pt x="11458" y="8450"/>
                    <a:pt x="11458" y="8316"/>
                    <a:pt x="11535" y="8250"/>
                  </a:cubicBezTo>
                  <a:cubicBezTo>
                    <a:pt x="11535" y="8250"/>
                    <a:pt x="11535" y="8183"/>
                    <a:pt x="11535" y="8116"/>
                  </a:cubicBezTo>
                  <a:cubicBezTo>
                    <a:pt x="11613" y="8050"/>
                    <a:pt x="11845" y="8050"/>
                    <a:pt x="11923" y="7983"/>
                  </a:cubicBezTo>
                  <a:cubicBezTo>
                    <a:pt x="12000" y="7983"/>
                    <a:pt x="12077" y="7783"/>
                    <a:pt x="12077" y="7716"/>
                  </a:cubicBezTo>
                  <a:cubicBezTo>
                    <a:pt x="12077" y="7650"/>
                    <a:pt x="11845" y="7516"/>
                    <a:pt x="11768" y="7516"/>
                  </a:cubicBezTo>
                  <a:cubicBezTo>
                    <a:pt x="11690" y="7450"/>
                    <a:pt x="11613" y="7383"/>
                    <a:pt x="11535" y="7316"/>
                  </a:cubicBezTo>
                  <a:cubicBezTo>
                    <a:pt x="11458" y="7316"/>
                    <a:pt x="11303" y="7383"/>
                    <a:pt x="11148" y="7316"/>
                  </a:cubicBezTo>
                  <a:cubicBezTo>
                    <a:pt x="11071" y="7316"/>
                    <a:pt x="10916" y="7050"/>
                    <a:pt x="10916" y="6983"/>
                  </a:cubicBezTo>
                  <a:cubicBezTo>
                    <a:pt x="10916" y="6916"/>
                    <a:pt x="11071" y="6850"/>
                    <a:pt x="11148" y="6850"/>
                  </a:cubicBezTo>
                  <a:cubicBezTo>
                    <a:pt x="11148" y="6783"/>
                    <a:pt x="11148" y="6650"/>
                    <a:pt x="11148" y="6650"/>
                  </a:cubicBezTo>
                  <a:cubicBezTo>
                    <a:pt x="11148" y="6583"/>
                    <a:pt x="11303" y="6583"/>
                    <a:pt x="11381" y="6583"/>
                  </a:cubicBezTo>
                  <a:cubicBezTo>
                    <a:pt x="11381" y="6516"/>
                    <a:pt x="11381" y="6383"/>
                    <a:pt x="11381" y="6383"/>
                  </a:cubicBezTo>
                  <a:cubicBezTo>
                    <a:pt x="11303" y="6316"/>
                    <a:pt x="11148" y="6316"/>
                    <a:pt x="11071" y="6316"/>
                  </a:cubicBezTo>
                  <a:cubicBezTo>
                    <a:pt x="10994" y="6316"/>
                    <a:pt x="10916" y="6383"/>
                    <a:pt x="10839" y="6383"/>
                  </a:cubicBezTo>
                  <a:cubicBezTo>
                    <a:pt x="10761" y="6383"/>
                    <a:pt x="10606" y="6383"/>
                    <a:pt x="10529" y="6316"/>
                  </a:cubicBezTo>
                  <a:cubicBezTo>
                    <a:pt x="10529" y="6250"/>
                    <a:pt x="10606" y="6183"/>
                    <a:pt x="10606" y="6116"/>
                  </a:cubicBezTo>
                  <a:cubicBezTo>
                    <a:pt x="10606" y="6050"/>
                    <a:pt x="10452" y="5916"/>
                    <a:pt x="10374" y="5916"/>
                  </a:cubicBezTo>
                  <a:cubicBezTo>
                    <a:pt x="10297" y="5850"/>
                    <a:pt x="10065" y="5916"/>
                    <a:pt x="9987" y="5916"/>
                  </a:cubicBezTo>
                  <a:cubicBezTo>
                    <a:pt x="9910" y="5850"/>
                    <a:pt x="9755" y="5716"/>
                    <a:pt x="9755" y="5650"/>
                  </a:cubicBezTo>
                  <a:cubicBezTo>
                    <a:pt x="9677" y="5583"/>
                    <a:pt x="9677" y="5450"/>
                    <a:pt x="9677" y="5383"/>
                  </a:cubicBezTo>
                  <a:cubicBezTo>
                    <a:pt x="9677" y="5250"/>
                    <a:pt x="9832" y="5116"/>
                    <a:pt x="9832" y="5050"/>
                  </a:cubicBezTo>
                  <a:cubicBezTo>
                    <a:pt x="9832" y="4983"/>
                    <a:pt x="9755" y="4850"/>
                    <a:pt x="9832" y="4783"/>
                  </a:cubicBezTo>
                  <a:cubicBezTo>
                    <a:pt x="9832" y="4716"/>
                    <a:pt x="9910" y="4650"/>
                    <a:pt x="9987" y="4583"/>
                  </a:cubicBezTo>
                  <a:cubicBezTo>
                    <a:pt x="9987" y="4450"/>
                    <a:pt x="9987" y="4316"/>
                    <a:pt x="9987" y="4250"/>
                  </a:cubicBezTo>
                  <a:cubicBezTo>
                    <a:pt x="9910" y="4183"/>
                    <a:pt x="9677" y="4116"/>
                    <a:pt x="9600" y="4050"/>
                  </a:cubicBezTo>
                  <a:cubicBezTo>
                    <a:pt x="9523" y="3983"/>
                    <a:pt x="9445" y="3850"/>
                    <a:pt x="9445" y="3716"/>
                  </a:cubicBezTo>
                  <a:cubicBezTo>
                    <a:pt x="9445" y="3716"/>
                    <a:pt x="9523" y="3583"/>
                    <a:pt x="9523" y="3516"/>
                  </a:cubicBezTo>
                  <a:cubicBezTo>
                    <a:pt x="9523" y="3383"/>
                    <a:pt x="9445" y="3250"/>
                    <a:pt x="9368" y="3183"/>
                  </a:cubicBezTo>
                  <a:cubicBezTo>
                    <a:pt x="9368" y="3116"/>
                    <a:pt x="9213" y="3050"/>
                    <a:pt x="9135" y="2983"/>
                  </a:cubicBezTo>
                  <a:cubicBezTo>
                    <a:pt x="9135" y="2916"/>
                    <a:pt x="9058" y="2783"/>
                    <a:pt x="8981" y="2716"/>
                  </a:cubicBezTo>
                  <a:cubicBezTo>
                    <a:pt x="8981" y="2650"/>
                    <a:pt x="8826" y="2650"/>
                    <a:pt x="8748" y="2583"/>
                  </a:cubicBezTo>
                  <a:cubicBezTo>
                    <a:pt x="8748" y="2450"/>
                    <a:pt x="8826" y="2316"/>
                    <a:pt x="8826" y="2250"/>
                  </a:cubicBezTo>
                  <a:cubicBezTo>
                    <a:pt x="8826" y="2250"/>
                    <a:pt x="8981" y="2183"/>
                    <a:pt x="8981" y="2183"/>
                  </a:cubicBezTo>
                  <a:cubicBezTo>
                    <a:pt x="8981" y="2116"/>
                    <a:pt x="8981" y="1983"/>
                    <a:pt x="8981" y="1916"/>
                  </a:cubicBezTo>
                  <a:cubicBezTo>
                    <a:pt x="8981" y="1850"/>
                    <a:pt x="9058" y="1783"/>
                    <a:pt x="9058" y="1716"/>
                  </a:cubicBezTo>
                  <a:cubicBezTo>
                    <a:pt x="9058" y="1650"/>
                    <a:pt x="9135" y="1516"/>
                    <a:pt x="9135" y="1450"/>
                  </a:cubicBezTo>
                  <a:cubicBezTo>
                    <a:pt x="9135" y="1450"/>
                    <a:pt x="9290" y="1383"/>
                    <a:pt x="9290" y="1316"/>
                  </a:cubicBezTo>
                  <a:cubicBezTo>
                    <a:pt x="9290" y="1250"/>
                    <a:pt x="9213" y="1183"/>
                    <a:pt x="9290" y="1116"/>
                  </a:cubicBezTo>
                  <a:cubicBezTo>
                    <a:pt x="9290" y="1116"/>
                    <a:pt x="9368" y="1050"/>
                    <a:pt x="9445" y="1050"/>
                  </a:cubicBezTo>
                  <a:cubicBezTo>
                    <a:pt x="9445" y="1050"/>
                    <a:pt x="9523" y="1050"/>
                    <a:pt x="9523" y="983"/>
                  </a:cubicBezTo>
                  <a:cubicBezTo>
                    <a:pt x="9600" y="983"/>
                    <a:pt x="9600" y="850"/>
                    <a:pt x="9600" y="783"/>
                  </a:cubicBezTo>
                  <a:cubicBezTo>
                    <a:pt x="9600" y="716"/>
                    <a:pt x="9523" y="650"/>
                    <a:pt x="9523" y="650"/>
                  </a:cubicBezTo>
                  <a:cubicBezTo>
                    <a:pt x="9523" y="583"/>
                    <a:pt x="9600" y="516"/>
                    <a:pt x="9677" y="516"/>
                  </a:cubicBezTo>
                  <a:cubicBezTo>
                    <a:pt x="9677" y="516"/>
                    <a:pt x="9755" y="516"/>
                    <a:pt x="9755" y="516"/>
                  </a:cubicBezTo>
                  <a:cubicBezTo>
                    <a:pt x="9832" y="583"/>
                    <a:pt x="9832" y="716"/>
                    <a:pt x="9832" y="716"/>
                  </a:cubicBezTo>
                  <a:cubicBezTo>
                    <a:pt x="9987" y="783"/>
                    <a:pt x="10219" y="716"/>
                    <a:pt x="10297" y="716"/>
                  </a:cubicBezTo>
                  <a:cubicBezTo>
                    <a:pt x="10374" y="650"/>
                    <a:pt x="10374" y="583"/>
                    <a:pt x="10452" y="516"/>
                  </a:cubicBezTo>
                  <a:cubicBezTo>
                    <a:pt x="10452" y="516"/>
                    <a:pt x="10374" y="450"/>
                    <a:pt x="10452" y="383"/>
                  </a:cubicBezTo>
                  <a:cubicBezTo>
                    <a:pt x="10452" y="383"/>
                    <a:pt x="10529" y="316"/>
                    <a:pt x="10606" y="250"/>
                  </a:cubicBezTo>
                  <a:cubicBezTo>
                    <a:pt x="10684" y="250"/>
                    <a:pt x="10839" y="316"/>
                    <a:pt x="10839" y="250"/>
                  </a:cubicBezTo>
                  <a:cubicBezTo>
                    <a:pt x="10916" y="250"/>
                    <a:pt x="10839" y="50"/>
                    <a:pt x="10916" y="50"/>
                  </a:cubicBezTo>
                  <a:cubicBezTo>
                    <a:pt x="10994" y="-17"/>
                    <a:pt x="11303" y="-17"/>
                    <a:pt x="11458" y="50"/>
                  </a:cubicBezTo>
                  <a:cubicBezTo>
                    <a:pt x="11458" y="50"/>
                    <a:pt x="11613" y="50"/>
                    <a:pt x="11613" y="116"/>
                  </a:cubicBezTo>
                  <a:cubicBezTo>
                    <a:pt x="11690" y="183"/>
                    <a:pt x="11613" y="316"/>
                    <a:pt x="11613" y="316"/>
                  </a:cubicBezTo>
                  <a:cubicBezTo>
                    <a:pt x="11613" y="383"/>
                    <a:pt x="11613" y="516"/>
                    <a:pt x="11613" y="516"/>
                  </a:cubicBezTo>
                  <a:cubicBezTo>
                    <a:pt x="11690" y="650"/>
                    <a:pt x="11845" y="783"/>
                    <a:pt x="11845" y="850"/>
                  </a:cubicBezTo>
                  <a:cubicBezTo>
                    <a:pt x="11923" y="916"/>
                    <a:pt x="11845" y="1116"/>
                    <a:pt x="11923" y="1183"/>
                  </a:cubicBezTo>
                  <a:cubicBezTo>
                    <a:pt x="12000" y="1183"/>
                    <a:pt x="12232" y="1183"/>
                    <a:pt x="12387" y="1183"/>
                  </a:cubicBezTo>
                  <a:cubicBezTo>
                    <a:pt x="12542" y="1116"/>
                    <a:pt x="12774" y="1116"/>
                    <a:pt x="12774" y="1050"/>
                  </a:cubicBezTo>
                  <a:cubicBezTo>
                    <a:pt x="12852" y="983"/>
                    <a:pt x="12852" y="916"/>
                    <a:pt x="12774" y="850"/>
                  </a:cubicBezTo>
                  <a:cubicBezTo>
                    <a:pt x="12774" y="783"/>
                    <a:pt x="12697" y="716"/>
                    <a:pt x="12697" y="650"/>
                  </a:cubicBezTo>
                  <a:cubicBezTo>
                    <a:pt x="12697" y="583"/>
                    <a:pt x="12929" y="516"/>
                    <a:pt x="12929" y="516"/>
                  </a:cubicBezTo>
                  <a:cubicBezTo>
                    <a:pt x="13084" y="516"/>
                    <a:pt x="13316" y="583"/>
                    <a:pt x="13394" y="650"/>
                  </a:cubicBezTo>
                  <a:cubicBezTo>
                    <a:pt x="13394" y="783"/>
                    <a:pt x="13239" y="916"/>
                    <a:pt x="13239" y="983"/>
                  </a:cubicBezTo>
                  <a:cubicBezTo>
                    <a:pt x="13316" y="1050"/>
                    <a:pt x="13394" y="1050"/>
                    <a:pt x="13471" y="1116"/>
                  </a:cubicBezTo>
                  <a:cubicBezTo>
                    <a:pt x="13548" y="1116"/>
                    <a:pt x="13703" y="1050"/>
                    <a:pt x="13703" y="1050"/>
                  </a:cubicBezTo>
                  <a:cubicBezTo>
                    <a:pt x="13781" y="1050"/>
                    <a:pt x="13935" y="1050"/>
                    <a:pt x="14013" y="1116"/>
                  </a:cubicBezTo>
                  <a:cubicBezTo>
                    <a:pt x="14090" y="1116"/>
                    <a:pt x="14090" y="1383"/>
                    <a:pt x="14168" y="1450"/>
                  </a:cubicBezTo>
                  <a:cubicBezTo>
                    <a:pt x="14168" y="1516"/>
                    <a:pt x="14323" y="1650"/>
                    <a:pt x="14477" y="1650"/>
                  </a:cubicBezTo>
                  <a:cubicBezTo>
                    <a:pt x="14477" y="1716"/>
                    <a:pt x="14632" y="1716"/>
                    <a:pt x="14787" y="1716"/>
                  </a:cubicBezTo>
                  <a:cubicBezTo>
                    <a:pt x="14787" y="1783"/>
                    <a:pt x="14787" y="1916"/>
                    <a:pt x="14865" y="2050"/>
                  </a:cubicBezTo>
                  <a:cubicBezTo>
                    <a:pt x="14865" y="2116"/>
                    <a:pt x="14942" y="2250"/>
                    <a:pt x="14942" y="2383"/>
                  </a:cubicBezTo>
                  <a:cubicBezTo>
                    <a:pt x="14942" y="2450"/>
                    <a:pt x="14942" y="2650"/>
                    <a:pt x="14942" y="2716"/>
                  </a:cubicBezTo>
                  <a:cubicBezTo>
                    <a:pt x="14942" y="2783"/>
                    <a:pt x="14942" y="3050"/>
                    <a:pt x="15019" y="3116"/>
                  </a:cubicBezTo>
                  <a:cubicBezTo>
                    <a:pt x="15097" y="3183"/>
                    <a:pt x="15329" y="3116"/>
                    <a:pt x="15329" y="3183"/>
                  </a:cubicBezTo>
                  <a:cubicBezTo>
                    <a:pt x="15406" y="3250"/>
                    <a:pt x="15406" y="3450"/>
                    <a:pt x="15484" y="3516"/>
                  </a:cubicBezTo>
                  <a:cubicBezTo>
                    <a:pt x="15484" y="3583"/>
                    <a:pt x="15561" y="3716"/>
                    <a:pt x="15561" y="3716"/>
                  </a:cubicBezTo>
                  <a:cubicBezTo>
                    <a:pt x="15639" y="3783"/>
                    <a:pt x="15561" y="3916"/>
                    <a:pt x="15561" y="3983"/>
                  </a:cubicBezTo>
                  <a:cubicBezTo>
                    <a:pt x="15639" y="4050"/>
                    <a:pt x="15716" y="4116"/>
                    <a:pt x="15716" y="4183"/>
                  </a:cubicBezTo>
                  <a:cubicBezTo>
                    <a:pt x="15794" y="4250"/>
                    <a:pt x="15948" y="4316"/>
                    <a:pt x="16026" y="4316"/>
                  </a:cubicBezTo>
                  <a:cubicBezTo>
                    <a:pt x="16026" y="4383"/>
                    <a:pt x="16103" y="4450"/>
                    <a:pt x="16103" y="4516"/>
                  </a:cubicBezTo>
                  <a:cubicBezTo>
                    <a:pt x="16103" y="4583"/>
                    <a:pt x="16026" y="4716"/>
                    <a:pt x="16026" y="4783"/>
                  </a:cubicBezTo>
                  <a:cubicBezTo>
                    <a:pt x="15948" y="4916"/>
                    <a:pt x="16026" y="5116"/>
                    <a:pt x="16026" y="5116"/>
                  </a:cubicBezTo>
                  <a:cubicBezTo>
                    <a:pt x="15948" y="5116"/>
                    <a:pt x="16258" y="5183"/>
                    <a:pt x="16335" y="5183"/>
                  </a:cubicBezTo>
                  <a:cubicBezTo>
                    <a:pt x="16335" y="5183"/>
                    <a:pt x="16490" y="5116"/>
                    <a:pt x="16490" y="5116"/>
                  </a:cubicBezTo>
                  <a:cubicBezTo>
                    <a:pt x="16645" y="5116"/>
                    <a:pt x="16800" y="5183"/>
                    <a:pt x="16877" y="5250"/>
                  </a:cubicBezTo>
                  <a:cubicBezTo>
                    <a:pt x="16955" y="5316"/>
                    <a:pt x="17032" y="5450"/>
                    <a:pt x="17110" y="5450"/>
                  </a:cubicBezTo>
                  <a:cubicBezTo>
                    <a:pt x="17265" y="5450"/>
                    <a:pt x="17497" y="5450"/>
                    <a:pt x="17574" y="5383"/>
                  </a:cubicBezTo>
                  <a:cubicBezTo>
                    <a:pt x="17652" y="5316"/>
                    <a:pt x="17574" y="5250"/>
                    <a:pt x="17574" y="5250"/>
                  </a:cubicBezTo>
                  <a:cubicBezTo>
                    <a:pt x="17652" y="5183"/>
                    <a:pt x="17806" y="5183"/>
                    <a:pt x="17884" y="5116"/>
                  </a:cubicBezTo>
                  <a:cubicBezTo>
                    <a:pt x="17961" y="5116"/>
                    <a:pt x="18039" y="5050"/>
                    <a:pt x="18116" y="4983"/>
                  </a:cubicBezTo>
                  <a:cubicBezTo>
                    <a:pt x="18116" y="4983"/>
                    <a:pt x="18348" y="4916"/>
                    <a:pt x="18426" y="4983"/>
                  </a:cubicBezTo>
                  <a:cubicBezTo>
                    <a:pt x="18426" y="4983"/>
                    <a:pt x="18271" y="5116"/>
                    <a:pt x="18271" y="5116"/>
                  </a:cubicBezTo>
                  <a:cubicBezTo>
                    <a:pt x="18271" y="5183"/>
                    <a:pt x="18271" y="5316"/>
                    <a:pt x="18348" y="5383"/>
                  </a:cubicBezTo>
                  <a:cubicBezTo>
                    <a:pt x="18426" y="5450"/>
                    <a:pt x="18581" y="5450"/>
                    <a:pt x="18658" y="5383"/>
                  </a:cubicBezTo>
                  <a:cubicBezTo>
                    <a:pt x="18735" y="5383"/>
                    <a:pt x="18890" y="5250"/>
                    <a:pt x="18890" y="5183"/>
                  </a:cubicBezTo>
                  <a:cubicBezTo>
                    <a:pt x="18890" y="5116"/>
                    <a:pt x="18735" y="4983"/>
                    <a:pt x="18813" y="4916"/>
                  </a:cubicBezTo>
                  <a:cubicBezTo>
                    <a:pt x="18890" y="4916"/>
                    <a:pt x="19045" y="4916"/>
                    <a:pt x="19200" y="4916"/>
                  </a:cubicBezTo>
                  <a:cubicBezTo>
                    <a:pt x="19200" y="4983"/>
                    <a:pt x="19277" y="4983"/>
                    <a:pt x="19277" y="4983"/>
                  </a:cubicBezTo>
                  <a:cubicBezTo>
                    <a:pt x="19432" y="4983"/>
                    <a:pt x="19510" y="5050"/>
                    <a:pt x="19587" y="5116"/>
                  </a:cubicBezTo>
                  <a:cubicBezTo>
                    <a:pt x="19665" y="5116"/>
                    <a:pt x="19742" y="5250"/>
                    <a:pt x="19819" y="5250"/>
                  </a:cubicBezTo>
                  <a:cubicBezTo>
                    <a:pt x="19819" y="5316"/>
                    <a:pt x="19974" y="5316"/>
                    <a:pt x="20052" y="5316"/>
                  </a:cubicBezTo>
                  <a:cubicBezTo>
                    <a:pt x="20052" y="5316"/>
                    <a:pt x="20052" y="5316"/>
                    <a:pt x="20052" y="5383"/>
                  </a:cubicBezTo>
                  <a:cubicBezTo>
                    <a:pt x="20052" y="5450"/>
                    <a:pt x="20206" y="5583"/>
                    <a:pt x="20206" y="5650"/>
                  </a:cubicBezTo>
                  <a:cubicBezTo>
                    <a:pt x="20284" y="5716"/>
                    <a:pt x="20361" y="5916"/>
                    <a:pt x="20439" y="5983"/>
                  </a:cubicBezTo>
                  <a:cubicBezTo>
                    <a:pt x="20516" y="6050"/>
                    <a:pt x="20671" y="6116"/>
                    <a:pt x="20748" y="6183"/>
                  </a:cubicBezTo>
                  <a:cubicBezTo>
                    <a:pt x="20748" y="6250"/>
                    <a:pt x="20748" y="6516"/>
                    <a:pt x="20748" y="6583"/>
                  </a:cubicBezTo>
                  <a:cubicBezTo>
                    <a:pt x="20748" y="6650"/>
                    <a:pt x="20594" y="6716"/>
                    <a:pt x="20671" y="6783"/>
                  </a:cubicBezTo>
                  <a:cubicBezTo>
                    <a:pt x="20671" y="6850"/>
                    <a:pt x="20748" y="6916"/>
                    <a:pt x="20748" y="6916"/>
                  </a:cubicBezTo>
                  <a:cubicBezTo>
                    <a:pt x="20748" y="6916"/>
                    <a:pt x="20826" y="6916"/>
                    <a:pt x="20826" y="6916"/>
                  </a:cubicBezTo>
                  <a:cubicBezTo>
                    <a:pt x="20903" y="6916"/>
                    <a:pt x="20981" y="6983"/>
                    <a:pt x="21058" y="6983"/>
                  </a:cubicBezTo>
                  <a:cubicBezTo>
                    <a:pt x="21058" y="7050"/>
                    <a:pt x="21135" y="7183"/>
                    <a:pt x="21135" y="7183"/>
                  </a:cubicBezTo>
                  <a:cubicBezTo>
                    <a:pt x="21213" y="7250"/>
                    <a:pt x="21445" y="7383"/>
                    <a:pt x="21523" y="751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0F1E0BD1-9D11-4A85-9274-BCBDCD77D170}"/>
                </a:ext>
              </a:extLst>
            </p:cNvPr>
            <p:cNvSpPr/>
            <p:nvPr/>
          </p:nvSpPr>
          <p:spPr>
            <a:xfrm>
              <a:off x="7033156" y="6196471"/>
              <a:ext cx="606911" cy="1318718"/>
            </a:xfrm>
            <a:custGeom>
              <a:avLst/>
              <a:gdLst/>
              <a:ahLst/>
              <a:cxnLst>
                <a:cxn ang="0">
                  <a:pos x="wd2" y="hd2"/>
                </a:cxn>
                <a:cxn ang="5400000">
                  <a:pos x="wd2" y="hd2"/>
                </a:cxn>
                <a:cxn ang="10800000">
                  <a:pos x="wd2" y="hd2"/>
                </a:cxn>
                <a:cxn ang="16200000">
                  <a:pos x="wd2" y="hd2"/>
                </a:cxn>
              </a:cxnLst>
              <a:rect l="0" t="0" r="r" b="b"/>
              <a:pathLst>
                <a:path w="21600" h="21600" extrusionOk="0">
                  <a:moveTo>
                    <a:pt x="21600" y="11121"/>
                  </a:moveTo>
                  <a:cubicBezTo>
                    <a:pt x="21600" y="11228"/>
                    <a:pt x="21600" y="11442"/>
                    <a:pt x="21600" y="11549"/>
                  </a:cubicBezTo>
                  <a:cubicBezTo>
                    <a:pt x="21368" y="11762"/>
                    <a:pt x="20903" y="11976"/>
                    <a:pt x="20671" y="12190"/>
                  </a:cubicBezTo>
                  <a:cubicBezTo>
                    <a:pt x="20671" y="12190"/>
                    <a:pt x="20439" y="12404"/>
                    <a:pt x="20439" y="12511"/>
                  </a:cubicBezTo>
                  <a:cubicBezTo>
                    <a:pt x="20206" y="12725"/>
                    <a:pt x="19510" y="13046"/>
                    <a:pt x="19277" y="13152"/>
                  </a:cubicBezTo>
                  <a:cubicBezTo>
                    <a:pt x="19045" y="13366"/>
                    <a:pt x="18581" y="13687"/>
                    <a:pt x="18581" y="13794"/>
                  </a:cubicBezTo>
                  <a:cubicBezTo>
                    <a:pt x="18581" y="14115"/>
                    <a:pt x="18581" y="14543"/>
                    <a:pt x="18581" y="14863"/>
                  </a:cubicBezTo>
                  <a:cubicBezTo>
                    <a:pt x="18581" y="15184"/>
                    <a:pt x="18813" y="15719"/>
                    <a:pt x="18813" y="15933"/>
                  </a:cubicBezTo>
                  <a:cubicBezTo>
                    <a:pt x="18813" y="16147"/>
                    <a:pt x="19045" y="16574"/>
                    <a:pt x="18813" y="16788"/>
                  </a:cubicBezTo>
                  <a:cubicBezTo>
                    <a:pt x="18813" y="16895"/>
                    <a:pt x="18348" y="17109"/>
                    <a:pt x="18348" y="17323"/>
                  </a:cubicBezTo>
                  <a:cubicBezTo>
                    <a:pt x="18348" y="17430"/>
                    <a:pt x="18813" y="17644"/>
                    <a:pt x="18581" y="17750"/>
                  </a:cubicBezTo>
                  <a:cubicBezTo>
                    <a:pt x="18581" y="17964"/>
                    <a:pt x="18116" y="17964"/>
                    <a:pt x="17884" y="17964"/>
                  </a:cubicBezTo>
                  <a:cubicBezTo>
                    <a:pt x="17652" y="17964"/>
                    <a:pt x="17419" y="17964"/>
                    <a:pt x="17187" y="17964"/>
                  </a:cubicBezTo>
                  <a:cubicBezTo>
                    <a:pt x="16955" y="17964"/>
                    <a:pt x="16955" y="18178"/>
                    <a:pt x="16723" y="18285"/>
                  </a:cubicBezTo>
                  <a:cubicBezTo>
                    <a:pt x="16723" y="18392"/>
                    <a:pt x="16723" y="18606"/>
                    <a:pt x="16723" y="18606"/>
                  </a:cubicBezTo>
                  <a:cubicBezTo>
                    <a:pt x="16955" y="18713"/>
                    <a:pt x="17187" y="18606"/>
                    <a:pt x="17419" y="18606"/>
                  </a:cubicBezTo>
                  <a:cubicBezTo>
                    <a:pt x="17652" y="18499"/>
                    <a:pt x="17884" y="18392"/>
                    <a:pt x="17884" y="18392"/>
                  </a:cubicBezTo>
                  <a:cubicBezTo>
                    <a:pt x="18116" y="18392"/>
                    <a:pt x="18348" y="18606"/>
                    <a:pt x="18348" y="18713"/>
                  </a:cubicBezTo>
                  <a:cubicBezTo>
                    <a:pt x="18348" y="18820"/>
                    <a:pt x="18348" y="18927"/>
                    <a:pt x="18348" y="18927"/>
                  </a:cubicBezTo>
                  <a:cubicBezTo>
                    <a:pt x="18116" y="19034"/>
                    <a:pt x="17652" y="19141"/>
                    <a:pt x="17419" y="19141"/>
                  </a:cubicBezTo>
                  <a:cubicBezTo>
                    <a:pt x="17419" y="19248"/>
                    <a:pt x="16723" y="19248"/>
                    <a:pt x="16723" y="19354"/>
                  </a:cubicBezTo>
                  <a:cubicBezTo>
                    <a:pt x="16490" y="19461"/>
                    <a:pt x="16955" y="19782"/>
                    <a:pt x="16955" y="19889"/>
                  </a:cubicBezTo>
                  <a:cubicBezTo>
                    <a:pt x="16955" y="19996"/>
                    <a:pt x="16723" y="20210"/>
                    <a:pt x="16490" y="20210"/>
                  </a:cubicBezTo>
                  <a:cubicBezTo>
                    <a:pt x="16490" y="20317"/>
                    <a:pt x="15794" y="20424"/>
                    <a:pt x="15794" y="20424"/>
                  </a:cubicBezTo>
                  <a:cubicBezTo>
                    <a:pt x="15794" y="20531"/>
                    <a:pt x="16258" y="20745"/>
                    <a:pt x="16258" y="20745"/>
                  </a:cubicBezTo>
                  <a:cubicBezTo>
                    <a:pt x="16258" y="20958"/>
                    <a:pt x="16490" y="21065"/>
                    <a:pt x="16490" y="21172"/>
                  </a:cubicBezTo>
                  <a:cubicBezTo>
                    <a:pt x="16490" y="21279"/>
                    <a:pt x="16258" y="21386"/>
                    <a:pt x="16026" y="21493"/>
                  </a:cubicBezTo>
                  <a:cubicBezTo>
                    <a:pt x="15794" y="21493"/>
                    <a:pt x="15329" y="21600"/>
                    <a:pt x="14865" y="21600"/>
                  </a:cubicBezTo>
                  <a:cubicBezTo>
                    <a:pt x="14865" y="21493"/>
                    <a:pt x="14400" y="21386"/>
                    <a:pt x="14168" y="21279"/>
                  </a:cubicBezTo>
                  <a:cubicBezTo>
                    <a:pt x="14168" y="21279"/>
                    <a:pt x="13703" y="21279"/>
                    <a:pt x="13471" y="21172"/>
                  </a:cubicBezTo>
                  <a:cubicBezTo>
                    <a:pt x="13471" y="21065"/>
                    <a:pt x="13703" y="20851"/>
                    <a:pt x="13471" y="20745"/>
                  </a:cubicBezTo>
                  <a:cubicBezTo>
                    <a:pt x="13471" y="20638"/>
                    <a:pt x="13006" y="20424"/>
                    <a:pt x="12774" y="20424"/>
                  </a:cubicBezTo>
                  <a:cubicBezTo>
                    <a:pt x="12774" y="20424"/>
                    <a:pt x="12542" y="20424"/>
                    <a:pt x="12310" y="20424"/>
                  </a:cubicBezTo>
                  <a:cubicBezTo>
                    <a:pt x="11845" y="20317"/>
                    <a:pt x="11381" y="20210"/>
                    <a:pt x="11148" y="20210"/>
                  </a:cubicBezTo>
                  <a:cubicBezTo>
                    <a:pt x="10684" y="20210"/>
                    <a:pt x="10219" y="20210"/>
                    <a:pt x="9987" y="20210"/>
                  </a:cubicBezTo>
                  <a:cubicBezTo>
                    <a:pt x="9755" y="20103"/>
                    <a:pt x="9058" y="20103"/>
                    <a:pt x="8826" y="19996"/>
                  </a:cubicBezTo>
                  <a:cubicBezTo>
                    <a:pt x="8361" y="19889"/>
                    <a:pt x="8129" y="19675"/>
                    <a:pt x="7897" y="19568"/>
                  </a:cubicBezTo>
                  <a:cubicBezTo>
                    <a:pt x="7432" y="19461"/>
                    <a:pt x="6968" y="19461"/>
                    <a:pt x="6735" y="19248"/>
                  </a:cubicBezTo>
                  <a:cubicBezTo>
                    <a:pt x="6503" y="19248"/>
                    <a:pt x="6271" y="19034"/>
                    <a:pt x="6271" y="18927"/>
                  </a:cubicBezTo>
                  <a:cubicBezTo>
                    <a:pt x="6039" y="18927"/>
                    <a:pt x="6039" y="18713"/>
                    <a:pt x="6271" y="18606"/>
                  </a:cubicBezTo>
                  <a:cubicBezTo>
                    <a:pt x="6271" y="18499"/>
                    <a:pt x="6503" y="18392"/>
                    <a:pt x="6503" y="18392"/>
                  </a:cubicBezTo>
                  <a:cubicBezTo>
                    <a:pt x="6735" y="18285"/>
                    <a:pt x="7432" y="18392"/>
                    <a:pt x="7665" y="18392"/>
                  </a:cubicBezTo>
                  <a:cubicBezTo>
                    <a:pt x="7665" y="18285"/>
                    <a:pt x="7665" y="18178"/>
                    <a:pt x="7665" y="18071"/>
                  </a:cubicBezTo>
                  <a:cubicBezTo>
                    <a:pt x="7665" y="18071"/>
                    <a:pt x="8129" y="18071"/>
                    <a:pt x="8129" y="18071"/>
                  </a:cubicBezTo>
                  <a:cubicBezTo>
                    <a:pt x="8361" y="17964"/>
                    <a:pt x="9058" y="17964"/>
                    <a:pt x="9290" y="17750"/>
                  </a:cubicBezTo>
                  <a:cubicBezTo>
                    <a:pt x="9290" y="17750"/>
                    <a:pt x="9290" y="17537"/>
                    <a:pt x="9058" y="17430"/>
                  </a:cubicBezTo>
                  <a:cubicBezTo>
                    <a:pt x="9058" y="17323"/>
                    <a:pt x="8594" y="17323"/>
                    <a:pt x="8361" y="17323"/>
                  </a:cubicBezTo>
                  <a:cubicBezTo>
                    <a:pt x="8129" y="17323"/>
                    <a:pt x="7897" y="17430"/>
                    <a:pt x="7665" y="17430"/>
                  </a:cubicBezTo>
                  <a:cubicBezTo>
                    <a:pt x="7432" y="17537"/>
                    <a:pt x="7200" y="17430"/>
                    <a:pt x="6968" y="17430"/>
                  </a:cubicBezTo>
                  <a:cubicBezTo>
                    <a:pt x="6735" y="17430"/>
                    <a:pt x="6503" y="17323"/>
                    <a:pt x="6271" y="17216"/>
                  </a:cubicBezTo>
                  <a:cubicBezTo>
                    <a:pt x="6039" y="17216"/>
                    <a:pt x="5574" y="17323"/>
                    <a:pt x="5574" y="17216"/>
                  </a:cubicBezTo>
                  <a:cubicBezTo>
                    <a:pt x="5342" y="17216"/>
                    <a:pt x="5574" y="17002"/>
                    <a:pt x="5574" y="17002"/>
                  </a:cubicBezTo>
                  <a:cubicBezTo>
                    <a:pt x="5342" y="16895"/>
                    <a:pt x="4877" y="17002"/>
                    <a:pt x="4877" y="17002"/>
                  </a:cubicBezTo>
                  <a:cubicBezTo>
                    <a:pt x="4645" y="17109"/>
                    <a:pt x="4877" y="17216"/>
                    <a:pt x="4877" y="17216"/>
                  </a:cubicBezTo>
                  <a:cubicBezTo>
                    <a:pt x="4645" y="17216"/>
                    <a:pt x="4181" y="17216"/>
                    <a:pt x="3948" y="17216"/>
                  </a:cubicBezTo>
                  <a:cubicBezTo>
                    <a:pt x="3716" y="17109"/>
                    <a:pt x="3716" y="17002"/>
                    <a:pt x="3716" y="16895"/>
                  </a:cubicBezTo>
                  <a:cubicBezTo>
                    <a:pt x="3948" y="16788"/>
                    <a:pt x="4181" y="16788"/>
                    <a:pt x="4413" y="16788"/>
                  </a:cubicBezTo>
                  <a:cubicBezTo>
                    <a:pt x="4413" y="16681"/>
                    <a:pt x="4181" y="16467"/>
                    <a:pt x="4413" y="16253"/>
                  </a:cubicBezTo>
                  <a:cubicBezTo>
                    <a:pt x="4413" y="16147"/>
                    <a:pt x="4877" y="16040"/>
                    <a:pt x="5110" y="16040"/>
                  </a:cubicBezTo>
                  <a:cubicBezTo>
                    <a:pt x="5342" y="16040"/>
                    <a:pt x="5806" y="16040"/>
                    <a:pt x="6039" y="15933"/>
                  </a:cubicBezTo>
                  <a:cubicBezTo>
                    <a:pt x="6039" y="15933"/>
                    <a:pt x="5574" y="15826"/>
                    <a:pt x="5574" y="15719"/>
                  </a:cubicBezTo>
                  <a:cubicBezTo>
                    <a:pt x="5574" y="15612"/>
                    <a:pt x="5806" y="15505"/>
                    <a:pt x="5806" y="15398"/>
                  </a:cubicBezTo>
                  <a:cubicBezTo>
                    <a:pt x="5806" y="15398"/>
                    <a:pt x="5806" y="15184"/>
                    <a:pt x="5806" y="15077"/>
                  </a:cubicBezTo>
                  <a:cubicBezTo>
                    <a:pt x="5806" y="15077"/>
                    <a:pt x="5574" y="14970"/>
                    <a:pt x="5574" y="14970"/>
                  </a:cubicBezTo>
                  <a:cubicBezTo>
                    <a:pt x="5342" y="14970"/>
                    <a:pt x="5110" y="15077"/>
                    <a:pt x="5110" y="15077"/>
                  </a:cubicBezTo>
                  <a:cubicBezTo>
                    <a:pt x="4645" y="15077"/>
                    <a:pt x="4181" y="15077"/>
                    <a:pt x="3948" y="15077"/>
                  </a:cubicBezTo>
                  <a:cubicBezTo>
                    <a:pt x="3716" y="15077"/>
                    <a:pt x="3716" y="14970"/>
                    <a:pt x="3716" y="14970"/>
                  </a:cubicBezTo>
                  <a:cubicBezTo>
                    <a:pt x="3484" y="14863"/>
                    <a:pt x="2787" y="14970"/>
                    <a:pt x="2555" y="14970"/>
                  </a:cubicBezTo>
                  <a:cubicBezTo>
                    <a:pt x="2555" y="14863"/>
                    <a:pt x="2323" y="14756"/>
                    <a:pt x="2090" y="14650"/>
                  </a:cubicBezTo>
                  <a:cubicBezTo>
                    <a:pt x="1858" y="14543"/>
                    <a:pt x="1394" y="14436"/>
                    <a:pt x="1394" y="14329"/>
                  </a:cubicBezTo>
                  <a:cubicBezTo>
                    <a:pt x="1394" y="14222"/>
                    <a:pt x="1394" y="14115"/>
                    <a:pt x="1394" y="14115"/>
                  </a:cubicBezTo>
                  <a:cubicBezTo>
                    <a:pt x="1626" y="14008"/>
                    <a:pt x="1858" y="14115"/>
                    <a:pt x="2090" y="14115"/>
                  </a:cubicBezTo>
                  <a:cubicBezTo>
                    <a:pt x="2323" y="14008"/>
                    <a:pt x="2555" y="14008"/>
                    <a:pt x="2787" y="13901"/>
                  </a:cubicBezTo>
                  <a:cubicBezTo>
                    <a:pt x="2787" y="13901"/>
                    <a:pt x="2787" y="13687"/>
                    <a:pt x="2787" y="13580"/>
                  </a:cubicBezTo>
                  <a:cubicBezTo>
                    <a:pt x="3019" y="13580"/>
                    <a:pt x="3019" y="13259"/>
                    <a:pt x="3252" y="13152"/>
                  </a:cubicBezTo>
                  <a:cubicBezTo>
                    <a:pt x="3252" y="13152"/>
                    <a:pt x="3716" y="13259"/>
                    <a:pt x="3948" y="13152"/>
                  </a:cubicBezTo>
                  <a:cubicBezTo>
                    <a:pt x="3948" y="13152"/>
                    <a:pt x="4181" y="12939"/>
                    <a:pt x="4181" y="12939"/>
                  </a:cubicBezTo>
                  <a:cubicBezTo>
                    <a:pt x="4181" y="12725"/>
                    <a:pt x="3948" y="12511"/>
                    <a:pt x="3716" y="12404"/>
                  </a:cubicBezTo>
                  <a:cubicBezTo>
                    <a:pt x="3484" y="12404"/>
                    <a:pt x="3252" y="12297"/>
                    <a:pt x="3019" y="12190"/>
                  </a:cubicBezTo>
                  <a:cubicBezTo>
                    <a:pt x="3019" y="12190"/>
                    <a:pt x="2555" y="12083"/>
                    <a:pt x="2323" y="12083"/>
                  </a:cubicBezTo>
                  <a:cubicBezTo>
                    <a:pt x="2090" y="12083"/>
                    <a:pt x="1626" y="12083"/>
                    <a:pt x="1626" y="12083"/>
                  </a:cubicBezTo>
                  <a:cubicBezTo>
                    <a:pt x="1394" y="11976"/>
                    <a:pt x="929" y="11869"/>
                    <a:pt x="697" y="11869"/>
                  </a:cubicBezTo>
                  <a:cubicBezTo>
                    <a:pt x="697" y="11655"/>
                    <a:pt x="929" y="11442"/>
                    <a:pt x="697" y="11335"/>
                  </a:cubicBezTo>
                  <a:cubicBezTo>
                    <a:pt x="697" y="11228"/>
                    <a:pt x="232" y="11121"/>
                    <a:pt x="232" y="11014"/>
                  </a:cubicBezTo>
                  <a:cubicBezTo>
                    <a:pt x="232" y="11014"/>
                    <a:pt x="0" y="10800"/>
                    <a:pt x="232" y="10693"/>
                  </a:cubicBezTo>
                  <a:cubicBezTo>
                    <a:pt x="232" y="10586"/>
                    <a:pt x="232" y="10479"/>
                    <a:pt x="465" y="10479"/>
                  </a:cubicBezTo>
                  <a:cubicBezTo>
                    <a:pt x="465" y="10372"/>
                    <a:pt x="1161" y="10265"/>
                    <a:pt x="1394" y="10265"/>
                  </a:cubicBezTo>
                  <a:cubicBezTo>
                    <a:pt x="1626" y="10265"/>
                    <a:pt x="2090" y="10479"/>
                    <a:pt x="2323" y="10479"/>
                  </a:cubicBezTo>
                  <a:cubicBezTo>
                    <a:pt x="2555" y="10479"/>
                    <a:pt x="2787" y="10372"/>
                    <a:pt x="2787" y="10158"/>
                  </a:cubicBezTo>
                  <a:cubicBezTo>
                    <a:pt x="2787" y="10158"/>
                    <a:pt x="2787" y="9945"/>
                    <a:pt x="2555" y="9838"/>
                  </a:cubicBezTo>
                  <a:cubicBezTo>
                    <a:pt x="2555" y="9731"/>
                    <a:pt x="2323" y="9624"/>
                    <a:pt x="2090" y="9624"/>
                  </a:cubicBezTo>
                  <a:cubicBezTo>
                    <a:pt x="1858" y="9624"/>
                    <a:pt x="1394" y="9624"/>
                    <a:pt x="1394" y="9624"/>
                  </a:cubicBezTo>
                  <a:cubicBezTo>
                    <a:pt x="1161" y="9517"/>
                    <a:pt x="1394" y="9303"/>
                    <a:pt x="1394" y="9196"/>
                  </a:cubicBezTo>
                  <a:cubicBezTo>
                    <a:pt x="1394" y="9196"/>
                    <a:pt x="1161" y="9089"/>
                    <a:pt x="1161" y="9089"/>
                  </a:cubicBezTo>
                  <a:cubicBezTo>
                    <a:pt x="1161" y="9089"/>
                    <a:pt x="929" y="9089"/>
                    <a:pt x="929" y="9089"/>
                  </a:cubicBezTo>
                  <a:cubicBezTo>
                    <a:pt x="697" y="9089"/>
                    <a:pt x="697" y="9196"/>
                    <a:pt x="697" y="9196"/>
                  </a:cubicBezTo>
                  <a:cubicBezTo>
                    <a:pt x="465" y="9303"/>
                    <a:pt x="232" y="9303"/>
                    <a:pt x="0" y="9196"/>
                  </a:cubicBezTo>
                  <a:cubicBezTo>
                    <a:pt x="0" y="9196"/>
                    <a:pt x="0" y="9089"/>
                    <a:pt x="0" y="8982"/>
                  </a:cubicBezTo>
                  <a:cubicBezTo>
                    <a:pt x="0" y="8982"/>
                    <a:pt x="0" y="8875"/>
                    <a:pt x="0" y="8768"/>
                  </a:cubicBezTo>
                  <a:cubicBezTo>
                    <a:pt x="0" y="8768"/>
                    <a:pt x="465" y="8768"/>
                    <a:pt x="465" y="8661"/>
                  </a:cubicBezTo>
                  <a:cubicBezTo>
                    <a:pt x="465" y="8554"/>
                    <a:pt x="465" y="8448"/>
                    <a:pt x="697" y="8448"/>
                  </a:cubicBezTo>
                  <a:cubicBezTo>
                    <a:pt x="697" y="8341"/>
                    <a:pt x="1161" y="8127"/>
                    <a:pt x="1161" y="8127"/>
                  </a:cubicBezTo>
                  <a:cubicBezTo>
                    <a:pt x="1394" y="8020"/>
                    <a:pt x="1626" y="8127"/>
                    <a:pt x="1858" y="8127"/>
                  </a:cubicBezTo>
                  <a:cubicBezTo>
                    <a:pt x="2090" y="8020"/>
                    <a:pt x="2090" y="7806"/>
                    <a:pt x="2090" y="7699"/>
                  </a:cubicBezTo>
                  <a:cubicBezTo>
                    <a:pt x="2090" y="7592"/>
                    <a:pt x="1858" y="7378"/>
                    <a:pt x="1858" y="7271"/>
                  </a:cubicBezTo>
                  <a:cubicBezTo>
                    <a:pt x="1858" y="7164"/>
                    <a:pt x="2090" y="6950"/>
                    <a:pt x="2090" y="6844"/>
                  </a:cubicBezTo>
                  <a:cubicBezTo>
                    <a:pt x="2090" y="6844"/>
                    <a:pt x="2323" y="6737"/>
                    <a:pt x="2555" y="6737"/>
                  </a:cubicBezTo>
                  <a:cubicBezTo>
                    <a:pt x="2555" y="6737"/>
                    <a:pt x="3019" y="6630"/>
                    <a:pt x="3019" y="6523"/>
                  </a:cubicBezTo>
                  <a:cubicBezTo>
                    <a:pt x="3019" y="6416"/>
                    <a:pt x="2555" y="6095"/>
                    <a:pt x="2787" y="5988"/>
                  </a:cubicBezTo>
                  <a:cubicBezTo>
                    <a:pt x="2787" y="5988"/>
                    <a:pt x="3252" y="5988"/>
                    <a:pt x="3252" y="5988"/>
                  </a:cubicBezTo>
                  <a:cubicBezTo>
                    <a:pt x="3484" y="6095"/>
                    <a:pt x="3484" y="6202"/>
                    <a:pt x="3484" y="6202"/>
                  </a:cubicBezTo>
                  <a:cubicBezTo>
                    <a:pt x="3716" y="6202"/>
                    <a:pt x="4181" y="6309"/>
                    <a:pt x="4181" y="6202"/>
                  </a:cubicBezTo>
                  <a:cubicBezTo>
                    <a:pt x="4413" y="6202"/>
                    <a:pt x="4645" y="5881"/>
                    <a:pt x="4645" y="5774"/>
                  </a:cubicBezTo>
                  <a:cubicBezTo>
                    <a:pt x="4645" y="5774"/>
                    <a:pt x="4645" y="5560"/>
                    <a:pt x="4877" y="5453"/>
                  </a:cubicBezTo>
                  <a:cubicBezTo>
                    <a:pt x="4877" y="5453"/>
                    <a:pt x="5574" y="5560"/>
                    <a:pt x="5806" y="5453"/>
                  </a:cubicBezTo>
                  <a:cubicBezTo>
                    <a:pt x="6039" y="5453"/>
                    <a:pt x="6271" y="5347"/>
                    <a:pt x="6503" y="5240"/>
                  </a:cubicBezTo>
                  <a:cubicBezTo>
                    <a:pt x="6735" y="5240"/>
                    <a:pt x="6968" y="5133"/>
                    <a:pt x="6968" y="5133"/>
                  </a:cubicBezTo>
                  <a:cubicBezTo>
                    <a:pt x="7200" y="5133"/>
                    <a:pt x="7432" y="5133"/>
                    <a:pt x="7665" y="5133"/>
                  </a:cubicBezTo>
                  <a:cubicBezTo>
                    <a:pt x="7897" y="5133"/>
                    <a:pt x="8129" y="5133"/>
                    <a:pt x="8361" y="5133"/>
                  </a:cubicBezTo>
                  <a:cubicBezTo>
                    <a:pt x="8594" y="5133"/>
                    <a:pt x="9290" y="5026"/>
                    <a:pt x="9290" y="4919"/>
                  </a:cubicBezTo>
                  <a:cubicBezTo>
                    <a:pt x="9523" y="4812"/>
                    <a:pt x="9523" y="4491"/>
                    <a:pt x="9523" y="4384"/>
                  </a:cubicBezTo>
                  <a:cubicBezTo>
                    <a:pt x="9523" y="4384"/>
                    <a:pt x="9755" y="4170"/>
                    <a:pt x="9987" y="4170"/>
                  </a:cubicBezTo>
                  <a:cubicBezTo>
                    <a:pt x="10219" y="3956"/>
                    <a:pt x="10684" y="3743"/>
                    <a:pt x="10916" y="3743"/>
                  </a:cubicBezTo>
                  <a:cubicBezTo>
                    <a:pt x="11148" y="3743"/>
                    <a:pt x="11381" y="3850"/>
                    <a:pt x="11613" y="3850"/>
                  </a:cubicBezTo>
                  <a:cubicBezTo>
                    <a:pt x="11845" y="3743"/>
                    <a:pt x="12310" y="3636"/>
                    <a:pt x="12542" y="3636"/>
                  </a:cubicBezTo>
                  <a:cubicBezTo>
                    <a:pt x="12774" y="3529"/>
                    <a:pt x="13006" y="3636"/>
                    <a:pt x="13239" y="3636"/>
                  </a:cubicBezTo>
                  <a:cubicBezTo>
                    <a:pt x="13239" y="3743"/>
                    <a:pt x="13471" y="3850"/>
                    <a:pt x="13703" y="3850"/>
                  </a:cubicBezTo>
                  <a:cubicBezTo>
                    <a:pt x="13703" y="3956"/>
                    <a:pt x="13935" y="4170"/>
                    <a:pt x="14168" y="4170"/>
                  </a:cubicBezTo>
                  <a:cubicBezTo>
                    <a:pt x="14400" y="4277"/>
                    <a:pt x="14632" y="4170"/>
                    <a:pt x="14865" y="4170"/>
                  </a:cubicBezTo>
                  <a:cubicBezTo>
                    <a:pt x="15097" y="4170"/>
                    <a:pt x="15097" y="3956"/>
                    <a:pt x="15097" y="3850"/>
                  </a:cubicBezTo>
                  <a:cubicBezTo>
                    <a:pt x="15097" y="3850"/>
                    <a:pt x="15097" y="3743"/>
                    <a:pt x="15097" y="3636"/>
                  </a:cubicBezTo>
                  <a:cubicBezTo>
                    <a:pt x="15097" y="3529"/>
                    <a:pt x="15329" y="3422"/>
                    <a:pt x="15329" y="3315"/>
                  </a:cubicBezTo>
                  <a:cubicBezTo>
                    <a:pt x="15329" y="3315"/>
                    <a:pt x="15329" y="3101"/>
                    <a:pt x="15329" y="3101"/>
                  </a:cubicBezTo>
                  <a:cubicBezTo>
                    <a:pt x="15329" y="2994"/>
                    <a:pt x="15097" y="2673"/>
                    <a:pt x="15097" y="2459"/>
                  </a:cubicBezTo>
                  <a:cubicBezTo>
                    <a:pt x="15097" y="2459"/>
                    <a:pt x="14865" y="2246"/>
                    <a:pt x="14865" y="2139"/>
                  </a:cubicBezTo>
                  <a:cubicBezTo>
                    <a:pt x="14865" y="2032"/>
                    <a:pt x="15097" y="1818"/>
                    <a:pt x="15097" y="1711"/>
                  </a:cubicBezTo>
                  <a:cubicBezTo>
                    <a:pt x="15097" y="1604"/>
                    <a:pt x="14865" y="1390"/>
                    <a:pt x="14865" y="1283"/>
                  </a:cubicBezTo>
                  <a:cubicBezTo>
                    <a:pt x="14865" y="1176"/>
                    <a:pt x="15329" y="1176"/>
                    <a:pt x="15329" y="1176"/>
                  </a:cubicBezTo>
                  <a:cubicBezTo>
                    <a:pt x="15561" y="962"/>
                    <a:pt x="15329" y="855"/>
                    <a:pt x="15329" y="749"/>
                  </a:cubicBezTo>
                  <a:cubicBezTo>
                    <a:pt x="15329" y="642"/>
                    <a:pt x="15097" y="642"/>
                    <a:pt x="15097" y="535"/>
                  </a:cubicBezTo>
                  <a:cubicBezTo>
                    <a:pt x="15097" y="428"/>
                    <a:pt x="14865" y="214"/>
                    <a:pt x="15097" y="214"/>
                  </a:cubicBezTo>
                  <a:cubicBezTo>
                    <a:pt x="15097" y="107"/>
                    <a:pt x="15561" y="0"/>
                    <a:pt x="15561" y="0"/>
                  </a:cubicBezTo>
                  <a:cubicBezTo>
                    <a:pt x="15794" y="0"/>
                    <a:pt x="16258" y="0"/>
                    <a:pt x="16258" y="0"/>
                  </a:cubicBezTo>
                  <a:cubicBezTo>
                    <a:pt x="16490" y="0"/>
                    <a:pt x="16955" y="0"/>
                    <a:pt x="16955" y="107"/>
                  </a:cubicBezTo>
                  <a:cubicBezTo>
                    <a:pt x="17187" y="107"/>
                    <a:pt x="17187" y="321"/>
                    <a:pt x="17187" y="428"/>
                  </a:cubicBezTo>
                  <a:cubicBezTo>
                    <a:pt x="17419" y="535"/>
                    <a:pt x="17884" y="749"/>
                    <a:pt x="17884" y="855"/>
                  </a:cubicBezTo>
                  <a:cubicBezTo>
                    <a:pt x="18116" y="962"/>
                    <a:pt x="17884" y="1283"/>
                    <a:pt x="17884" y="1390"/>
                  </a:cubicBezTo>
                  <a:cubicBezTo>
                    <a:pt x="17884" y="1497"/>
                    <a:pt x="18116" y="1711"/>
                    <a:pt x="18116" y="1818"/>
                  </a:cubicBezTo>
                  <a:cubicBezTo>
                    <a:pt x="18116" y="1925"/>
                    <a:pt x="18581" y="2139"/>
                    <a:pt x="18581" y="2352"/>
                  </a:cubicBezTo>
                  <a:cubicBezTo>
                    <a:pt x="18581" y="2352"/>
                    <a:pt x="18581" y="2566"/>
                    <a:pt x="18581" y="2673"/>
                  </a:cubicBezTo>
                  <a:cubicBezTo>
                    <a:pt x="18581" y="2780"/>
                    <a:pt x="18348" y="2887"/>
                    <a:pt x="18348" y="2994"/>
                  </a:cubicBezTo>
                  <a:cubicBezTo>
                    <a:pt x="18348" y="3101"/>
                    <a:pt x="18581" y="3315"/>
                    <a:pt x="18581" y="3315"/>
                  </a:cubicBezTo>
                  <a:cubicBezTo>
                    <a:pt x="18581" y="3529"/>
                    <a:pt x="18581" y="3743"/>
                    <a:pt x="18581" y="3850"/>
                  </a:cubicBezTo>
                  <a:cubicBezTo>
                    <a:pt x="18581" y="3956"/>
                    <a:pt x="18348" y="4170"/>
                    <a:pt x="18348" y="4277"/>
                  </a:cubicBezTo>
                  <a:cubicBezTo>
                    <a:pt x="18348" y="4384"/>
                    <a:pt x="18116" y="4705"/>
                    <a:pt x="18348" y="4919"/>
                  </a:cubicBezTo>
                  <a:cubicBezTo>
                    <a:pt x="18348" y="5026"/>
                    <a:pt x="18813" y="5240"/>
                    <a:pt x="19045" y="5347"/>
                  </a:cubicBezTo>
                  <a:cubicBezTo>
                    <a:pt x="19045" y="5347"/>
                    <a:pt x="19742" y="5453"/>
                    <a:pt x="19742" y="5560"/>
                  </a:cubicBezTo>
                  <a:cubicBezTo>
                    <a:pt x="19974" y="5667"/>
                    <a:pt x="20206" y="5988"/>
                    <a:pt x="20206" y="6095"/>
                  </a:cubicBezTo>
                  <a:cubicBezTo>
                    <a:pt x="20206" y="6202"/>
                    <a:pt x="19974" y="6309"/>
                    <a:pt x="19974" y="6416"/>
                  </a:cubicBezTo>
                  <a:cubicBezTo>
                    <a:pt x="19974" y="6523"/>
                    <a:pt x="20206" y="6737"/>
                    <a:pt x="20206" y="6844"/>
                  </a:cubicBezTo>
                  <a:cubicBezTo>
                    <a:pt x="20439" y="7057"/>
                    <a:pt x="20206" y="7378"/>
                    <a:pt x="20206" y="7485"/>
                  </a:cubicBezTo>
                  <a:cubicBezTo>
                    <a:pt x="20206" y="7592"/>
                    <a:pt x="20206" y="7913"/>
                    <a:pt x="20206" y="8127"/>
                  </a:cubicBezTo>
                  <a:cubicBezTo>
                    <a:pt x="20439" y="8234"/>
                    <a:pt x="20439" y="8341"/>
                    <a:pt x="20671" y="8448"/>
                  </a:cubicBezTo>
                  <a:cubicBezTo>
                    <a:pt x="20671" y="8661"/>
                    <a:pt x="20903" y="8875"/>
                    <a:pt x="20903" y="9089"/>
                  </a:cubicBezTo>
                  <a:cubicBezTo>
                    <a:pt x="20903" y="9196"/>
                    <a:pt x="21135" y="9410"/>
                    <a:pt x="21135" y="9517"/>
                  </a:cubicBezTo>
                  <a:cubicBezTo>
                    <a:pt x="21135" y="9731"/>
                    <a:pt x="20903" y="10051"/>
                    <a:pt x="21135" y="10265"/>
                  </a:cubicBezTo>
                  <a:cubicBezTo>
                    <a:pt x="21135" y="10479"/>
                    <a:pt x="21600" y="10907"/>
                    <a:pt x="21600" y="1112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72B438F0-E5AD-4F5D-8754-47A9F1A44229}"/>
                </a:ext>
              </a:extLst>
            </p:cNvPr>
            <p:cNvSpPr/>
            <p:nvPr/>
          </p:nvSpPr>
          <p:spPr>
            <a:xfrm>
              <a:off x="7033156" y="6196471"/>
              <a:ext cx="606911" cy="1318718"/>
            </a:xfrm>
            <a:custGeom>
              <a:avLst/>
              <a:gdLst/>
              <a:ahLst/>
              <a:cxnLst>
                <a:cxn ang="0">
                  <a:pos x="wd2" y="hd2"/>
                </a:cxn>
                <a:cxn ang="5400000">
                  <a:pos x="wd2" y="hd2"/>
                </a:cxn>
                <a:cxn ang="10800000">
                  <a:pos x="wd2" y="hd2"/>
                </a:cxn>
                <a:cxn ang="16200000">
                  <a:pos x="wd2" y="hd2"/>
                </a:cxn>
              </a:cxnLst>
              <a:rect l="0" t="0" r="r" b="b"/>
              <a:pathLst>
                <a:path w="21600" h="21600" extrusionOk="0">
                  <a:moveTo>
                    <a:pt x="21600" y="11121"/>
                  </a:moveTo>
                  <a:cubicBezTo>
                    <a:pt x="21600" y="11228"/>
                    <a:pt x="21600" y="11442"/>
                    <a:pt x="21600" y="11549"/>
                  </a:cubicBezTo>
                  <a:cubicBezTo>
                    <a:pt x="21368" y="11762"/>
                    <a:pt x="20903" y="11976"/>
                    <a:pt x="20671" y="12190"/>
                  </a:cubicBezTo>
                  <a:cubicBezTo>
                    <a:pt x="20671" y="12190"/>
                    <a:pt x="20439" y="12404"/>
                    <a:pt x="20439" y="12511"/>
                  </a:cubicBezTo>
                  <a:cubicBezTo>
                    <a:pt x="20206" y="12725"/>
                    <a:pt x="19510" y="13046"/>
                    <a:pt x="19277" y="13152"/>
                  </a:cubicBezTo>
                  <a:cubicBezTo>
                    <a:pt x="19045" y="13366"/>
                    <a:pt x="18581" y="13687"/>
                    <a:pt x="18581" y="13794"/>
                  </a:cubicBezTo>
                  <a:cubicBezTo>
                    <a:pt x="18581" y="14115"/>
                    <a:pt x="18581" y="14543"/>
                    <a:pt x="18581" y="14863"/>
                  </a:cubicBezTo>
                  <a:cubicBezTo>
                    <a:pt x="18581" y="15184"/>
                    <a:pt x="18813" y="15719"/>
                    <a:pt x="18813" y="15933"/>
                  </a:cubicBezTo>
                  <a:cubicBezTo>
                    <a:pt x="18813" y="16147"/>
                    <a:pt x="19045" y="16574"/>
                    <a:pt x="18813" y="16788"/>
                  </a:cubicBezTo>
                  <a:cubicBezTo>
                    <a:pt x="18813" y="16895"/>
                    <a:pt x="18348" y="17109"/>
                    <a:pt x="18348" y="17323"/>
                  </a:cubicBezTo>
                  <a:cubicBezTo>
                    <a:pt x="18348" y="17430"/>
                    <a:pt x="18813" y="17644"/>
                    <a:pt x="18581" y="17750"/>
                  </a:cubicBezTo>
                  <a:cubicBezTo>
                    <a:pt x="18581" y="17964"/>
                    <a:pt x="18116" y="17964"/>
                    <a:pt x="17884" y="17964"/>
                  </a:cubicBezTo>
                  <a:cubicBezTo>
                    <a:pt x="17652" y="17964"/>
                    <a:pt x="17419" y="17964"/>
                    <a:pt x="17187" y="17964"/>
                  </a:cubicBezTo>
                  <a:cubicBezTo>
                    <a:pt x="16955" y="17964"/>
                    <a:pt x="16955" y="18178"/>
                    <a:pt x="16723" y="18285"/>
                  </a:cubicBezTo>
                  <a:cubicBezTo>
                    <a:pt x="16723" y="18392"/>
                    <a:pt x="16723" y="18606"/>
                    <a:pt x="16723" y="18606"/>
                  </a:cubicBezTo>
                  <a:cubicBezTo>
                    <a:pt x="16955" y="18713"/>
                    <a:pt x="17187" y="18606"/>
                    <a:pt x="17419" y="18606"/>
                  </a:cubicBezTo>
                  <a:cubicBezTo>
                    <a:pt x="17652" y="18499"/>
                    <a:pt x="17884" y="18392"/>
                    <a:pt x="17884" y="18392"/>
                  </a:cubicBezTo>
                  <a:cubicBezTo>
                    <a:pt x="18116" y="18392"/>
                    <a:pt x="18348" y="18606"/>
                    <a:pt x="18348" y="18713"/>
                  </a:cubicBezTo>
                  <a:cubicBezTo>
                    <a:pt x="18348" y="18820"/>
                    <a:pt x="18348" y="18927"/>
                    <a:pt x="18348" y="18927"/>
                  </a:cubicBezTo>
                  <a:cubicBezTo>
                    <a:pt x="18116" y="19034"/>
                    <a:pt x="17652" y="19141"/>
                    <a:pt x="17419" y="19141"/>
                  </a:cubicBezTo>
                  <a:cubicBezTo>
                    <a:pt x="17419" y="19248"/>
                    <a:pt x="16723" y="19248"/>
                    <a:pt x="16723" y="19354"/>
                  </a:cubicBezTo>
                  <a:cubicBezTo>
                    <a:pt x="16490" y="19461"/>
                    <a:pt x="16955" y="19782"/>
                    <a:pt x="16955" y="19889"/>
                  </a:cubicBezTo>
                  <a:cubicBezTo>
                    <a:pt x="16955" y="19996"/>
                    <a:pt x="16723" y="20210"/>
                    <a:pt x="16490" y="20210"/>
                  </a:cubicBezTo>
                  <a:cubicBezTo>
                    <a:pt x="16490" y="20317"/>
                    <a:pt x="15794" y="20424"/>
                    <a:pt x="15794" y="20424"/>
                  </a:cubicBezTo>
                  <a:cubicBezTo>
                    <a:pt x="15794" y="20531"/>
                    <a:pt x="16258" y="20745"/>
                    <a:pt x="16258" y="20745"/>
                  </a:cubicBezTo>
                  <a:cubicBezTo>
                    <a:pt x="16258" y="20958"/>
                    <a:pt x="16490" y="21065"/>
                    <a:pt x="16490" y="21172"/>
                  </a:cubicBezTo>
                  <a:cubicBezTo>
                    <a:pt x="16490" y="21279"/>
                    <a:pt x="16258" y="21386"/>
                    <a:pt x="16026" y="21493"/>
                  </a:cubicBezTo>
                  <a:cubicBezTo>
                    <a:pt x="15794" y="21493"/>
                    <a:pt x="15329" y="21600"/>
                    <a:pt x="14865" y="21600"/>
                  </a:cubicBezTo>
                  <a:cubicBezTo>
                    <a:pt x="14865" y="21493"/>
                    <a:pt x="14400" y="21386"/>
                    <a:pt x="14168" y="21279"/>
                  </a:cubicBezTo>
                  <a:cubicBezTo>
                    <a:pt x="14168" y="21279"/>
                    <a:pt x="13703" y="21279"/>
                    <a:pt x="13471" y="21172"/>
                  </a:cubicBezTo>
                  <a:cubicBezTo>
                    <a:pt x="13471" y="21065"/>
                    <a:pt x="13703" y="20851"/>
                    <a:pt x="13471" y="20745"/>
                  </a:cubicBezTo>
                  <a:cubicBezTo>
                    <a:pt x="13471" y="20638"/>
                    <a:pt x="13006" y="20424"/>
                    <a:pt x="12774" y="20424"/>
                  </a:cubicBezTo>
                  <a:cubicBezTo>
                    <a:pt x="12774" y="20424"/>
                    <a:pt x="12542" y="20424"/>
                    <a:pt x="12310" y="20424"/>
                  </a:cubicBezTo>
                  <a:cubicBezTo>
                    <a:pt x="11845" y="20317"/>
                    <a:pt x="11381" y="20210"/>
                    <a:pt x="11148" y="20210"/>
                  </a:cubicBezTo>
                  <a:cubicBezTo>
                    <a:pt x="10684" y="20210"/>
                    <a:pt x="10219" y="20210"/>
                    <a:pt x="9987" y="20210"/>
                  </a:cubicBezTo>
                  <a:cubicBezTo>
                    <a:pt x="9755" y="20103"/>
                    <a:pt x="9058" y="20103"/>
                    <a:pt x="8826" y="19996"/>
                  </a:cubicBezTo>
                  <a:cubicBezTo>
                    <a:pt x="8361" y="19889"/>
                    <a:pt x="8129" y="19675"/>
                    <a:pt x="7897" y="19568"/>
                  </a:cubicBezTo>
                  <a:cubicBezTo>
                    <a:pt x="7432" y="19461"/>
                    <a:pt x="6968" y="19461"/>
                    <a:pt x="6735" y="19248"/>
                  </a:cubicBezTo>
                  <a:cubicBezTo>
                    <a:pt x="6503" y="19248"/>
                    <a:pt x="6271" y="19034"/>
                    <a:pt x="6271" y="18927"/>
                  </a:cubicBezTo>
                  <a:cubicBezTo>
                    <a:pt x="6039" y="18927"/>
                    <a:pt x="6039" y="18713"/>
                    <a:pt x="6271" y="18606"/>
                  </a:cubicBezTo>
                  <a:cubicBezTo>
                    <a:pt x="6271" y="18499"/>
                    <a:pt x="6503" y="18392"/>
                    <a:pt x="6503" y="18392"/>
                  </a:cubicBezTo>
                  <a:cubicBezTo>
                    <a:pt x="6735" y="18285"/>
                    <a:pt x="7432" y="18392"/>
                    <a:pt x="7665" y="18392"/>
                  </a:cubicBezTo>
                  <a:cubicBezTo>
                    <a:pt x="7665" y="18285"/>
                    <a:pt x="7665" y="18178"/>
                    <a:pt x="7665" y="18071"/>
                  </a:cubicBezTo>
                  <a:cubicBezTo>
                    <a:pt x="7665" y="18071"/>
                    <a:pt x="8129" y="18071"/>
                    <a:pt x="8129" y="18071"/>
                  </a:cubicBezTo>
                  <a:cubicBezTo>
                    <a:pt x="8361" y="17964"/>
                    <a:pt x="9058" y="17964"/>
                    <a:pt x="9290" y="17750"/>
                  </a:cubicBezTo>
                  <a:cubicBezTo>
                    <a:pt x="9290" y="17750"/>
                    <a:pt x="9290" y="17537"/>
                    <a:pt x="9058" y="17430"/>
                  </a:cubicBezTo>
                  <a:cubicBezTo>
                    <a:pt x="9058" y="17323"/>
                    <a:pt x="8594" y="17323"/>
                    <a:pt x="8361" y="17323"/>
                  </a:cubicBezTo>
                  <a:cubicBezTo>
                    <a:pt x="8129" y="17323"/>
                    <a:pt x="7897" y="17430"/>
                    <a:pt x="7665" y="17430"/>
                  </a:cubicBezTo>
                  <a:cubicBezTo>
                    <a:pt x="7432" y="17537"/>
                    <a:pt x="7200" y="17430"/>
                    <a:pt x="6968" y="17430"/>
                  </a:cubicBezTo>
                  <a:cubicBezTo>
                    <a:pt x="6735" y="17430"/>
                    <a:pt x="6503" y="17323"/>
                    <a:pt x="6271" y="17216"/>
                  </a:cubicBezTo>
                  <a:cubicBezTo>
                    <a:pt x="6039" y="17216"/>
                    <a:pt x="5574" y="17323"/>
                    <a:pt x="5574" y="17216"/>
                  </a:cubicBezTo>
                  <a:cubicBezTo>
                    <a:pt x="5342" y="17216"/>
                    <a:pt x="5574" y="17002"/>
                    <a:pt x="5574" y="17002"/>
                  </a:cubicBezTo>
                  <a:cubicBezTo>
                    <a:pt x="5342" y="16895"/>
                    <a:pt x="4877" y="17002"/>
                    <a:pt x="4877" y="17002"/>
                  </a:cubicBezTo>
                  <a:cubicBezTo>
                    <a:pt x="4645" y="17109"/>
                    <a:pt x="4877" y="17216"/>
                    <a:pt x="4877" y="17216"/>
                  </a:cubicBezTo>
                  <a:cubicBezTo>
                    <a:pt x="4645" y="17216"/>
                    <a:pt x="4181" y="17216"/>
                    <a:pt x="3948" y="17216"/>
                  </a:cubicBezTo>
                  <a:cubicBezTo>
                    <a:pt x="3716" y="17109"/>
                    <a:pt x="3716" y="17002"/>
                    <a:pt x="3716" y="16895"/>
                  </a:cubicBezTo>
                  <a:cubicBezTo>
                    <a:pt x="3948" y="16788"/>
                    <a:pt x="4181" y="16788"/>
                    <a:pt x="4413" y="16788"/>
                  </a:cubicBezTo>
                  <a:cubicBezTo>
                    <a:pt x="4413" y="16681"/>
                    <a:pt x="4181" y="16467"/>
                    <a:pt x="4413" y="16253"/>
                  </a:cubicBezTo>
                  <a:cubicBezTo>
                    <a:pt x="4413" y="16147"/>
                    <a:pt x="4877" y="16040"/>
                    <a:pt x="5110" y="16040"/>
                  </a:cubicBezTo>
                  <a:cubicBezTo>
                    <a:pt x="5342" y="16040"/>
                    <a:pt x="5806" y="16040"/>
                    <a:pt x="6039" y="15933"/>
                  </a:cubicBezTo>
                  <a:cubicBezTo>
                    <a:pt x="6039" y="15933"/>
                    <a:pt x="5574" y="15826"/>
                    <a:pt x="5574" y="15719"/>
                  </a:cubicBezTo>
                  <a:cubicBezTo>
                    <a:pt x="5574" y="15612"/>
                    <a:pt x="5806" y="15505"/>
                    <a:pt x="5806" y="15398"/>
                  </a:cubicBezTo>
                  <a:cubicBezTo>
                    <a:pt x="5806" y="15398"/>
                    <a:pt x="5806" y="15184"/>
                    <a:pt x="5806" y="15077"/>
                  </a:cubicBezTo>
                  <a:cubicBezTo>
                    <a:pt x="5806" y="15077"/>
                    <a:pt x="5574" y="14970"/>
                    <a:pt x="5574" y="14970"/>
                  </a:cubicBezTo>
                  <a:cubicBezTo>
                    <a:pt x="5342" y="14970"/>
                    <a:pt x="5110" y="15077"/>
                    <a:pt x="5110" y="15077"/>
                  </a:cubicBezTo>
                  <a:cubicBezTo>
                    <a:pt x="4645" y="15077"/>
                    <a:pt x="4181" y="15077"/>
                    <a:pt x="3948" y="15077"/>
                  </a:cubicBezTo>
                  <a:cubicBezTo>
                    <a:pt x="3716" y="15077"/>
                    <a:pt x="3716" y="14970"/>
                    <a:pt x="3716" y="14970"/>
                  </a:cubicBezTo>
                  <a:cubicBezTo>
                    <a:pt x="3484" y="14863"/>
                    <a:pt x="2787" y="14970"/>
                    <a:pt x="2555" y="14970"/>
                  </a:cubicBezTo>
                  <a:cubicBezTo>
                    <a:pt x="2555" y="14863"/>
                    <a:pt x="2323" y="14756"/>
                    <a:pt x="2090" y="14650"/>
                  </a:cubicBezTo>
                  <a:cubicBezTo>
                    <a:pt x="1858" y="14543"/>
                    <a:pt x="1394" y="14436"/>
                    <a:pt x="1394" y="14329"/>
                  </a:cubicBezTo>
                  <a:cubicBezTo>
                    <a:pt x="1394" y="14222"/>
                    <a:pt x="1394" y="14115"/>
                    <a:pt x="1394" y="14115"/>
                  </a:cubicBezTo>
                  <a:cubicBezTo>
                    <a:pt x="1626" y="14008"/>
                    <a:pt x="1858" y="14115"/>
                    <a:pt x="2090" y="14115"/>
                  </a:cubicBezTo>
                  <a:cubicBezTo>
                    <a:pt x="2323" y="14008"/>
                    <a:pt x="2555" y="14008"/>
                    <a:pt x="2787" y="13901"/>
                  </a:cubicBezTo>
                  <a:cubicBezTo>
                    <a:pt x="2787" y="13901"/>
                    <a:pt x="2787" y="13687"/>
                    <a:pt x="2787" y="13580"/>
                  </a:cubicBezTo>
                  <a:cubicBezTo>
                    <a:pt x="3019" y="13580"/>
                    <a:pt x="3019" y="13259"/>
                    <a:pt x="3252" y="13152"/>
                  </a:cubicBezTo>
                  <a:cubicBezTo>
                    <a:pt x="3252" y="13152"/>
                    <a:pt x="3716" y="13259"/>
                    <a:pt x="3948" y="13152"/>
                  </a:cubicBezTo>
                  <a:cubicBezTo>
                    <a:pt x="3948" y="13152"/>
                    <a:pt x="4181" y="12939"/>
                    <a:pt x="4181" y="12939"/>
                  </a:cubicBezTo>
                  <a:cubicBezTo>
                    <a:pt x="4181" y="12725"/>
                    <a:pt x="3948" y="12511"/>
                    <a:pt x="3716" y="12404"/>
                  </a:cubicBezTo>
                  <a:cubicBezTo>
                    <a:pt x="3484" y="12404"/>
                    <a:pt x="3252" y="12297"/>
                    <a:pt x="3019" y="12190"/>
                  </a:cubicBezTo>
                  <a:cubicBezTo>
                    <a:pt x="3019" y="12190"/>
                    <a:pt x="2555" y="12083"/>
                    <a:pt x="2323" y="12083"/>
                  </a:cubicBezTo>
                  <a:cubicBezTo>
                    <a:pt x="2090" y="12083"/>
                    <a:pt x="1626" y="12083"/>
                    <a:pt x="1626" y="12083"/>
                  </a:cubicBezTo>
                  <a:cubicBezTo>
                    <a:pt x="1394" y="11976"/>
                    <a:pt x="929" y="11869"/>
                    <a:pt x="697" y="11869"/>
                  </a:cubicBezTo>
                  <a:cubicBezTo>
                    <a:pt x="697" y="11655"/>
                    <a:pt x="929" y="11442"/>
                    <a:pt x="697" y="11335"/>
                  </a:cubicBezTo>
                  <a:cubicBezTo>
                    <a:pt x="697" y="11228"/>
                    <a:pt x="232" y="11121"/>
                    <a:pt x="232" y="11014"/>
                  </a:cubicBezTo>
                  <a:cubicBezTo>
                    <a:pt x="232" y="11014"/>
                    <a:pt x="0" y="10800"/>
                    <a:pt x="232" y="10693"/>
                  </a:cubicBezTo>
                  <a:cubicBezTo>
                    <a:pt x="232" y="10586"/>
                    <a:pt x="232" y="10479"/>
                    <a:pt x="465" y="10479"/>
                  </a:cubicBezTo>
                  <a:cubicBezTo>
                    <a:pt x="465" y="10372"/>
                    <a:pt x="1161" y="10265"/>
                    <a:pt x="1394" y="10265"/>
                  </a:cubicBezTo>
                  <a:cubicBezTo>
                    <a:pt x="1626" y="10265"/>
                    <a:pt x="2090" y="10479"/>
                    <a:pt x="2323" y="10479"/>
                  </a:cubicBezTo>
                  <a:cubicBezTo>
                    <a:pt x="2555" y="10479"/>
                    <a:pt x="2787" y="10372"/>
                    <a:pt x="2787" y="10158"/>
                  </a:cubicBezTo>
                  <a:cubicBezTo>
                    <a:pt x="2787" y="10158"/>
                    <a:pt x="2787" y="9945"/>
                    <a:pt x="2555" y="9838"/>
                  </a:cubicBezTo>
                  <a:cubicBezTo>
                    <a:pt x="2555" y="9731"/>
                    <a:pt x="2323" y="9624"/>
                    <a:pt x="2090" y="9624"/>
                  </a:cubicBezTo>
                  <a:cubicBezTo>
                    <a:pt x="1858" y="9624"/>
                    <a:pt x="1394" y="9624"/>
                    <a:pt x="1394" y="9624"/>
                  </a:cubicBezTo>
                  <a:cubicBezTo>
                    <a:pt x="1161" y="9517"/>
                    <a:pt x="1394" y="9303"/>
                    <a:pt x="1394" y="9196"/>
                  </a:cubicBezTo>
                  <a:cubicBezTo>
                    <a:pt x="1394" y="9196"/>
                    <a:pt x="1161" y="9089"/>
                    <a:pt x="1161" y="9089"/>
                  </a:cubicBezTo>
                  <a:cubicBezTo>
                    <a:pt x="1161" y="9089"/>
                    <a:pt x="929" y="9089"/>
                    <a:pt x="929" y="9089"/>
                  </a:cubicBezTo>
                  <a:cubicBezTo>
                    <a:pt x="697" y="9089"/>
                    <a:pt x="697" y="9196"/>
                    <a:pt x="697" y="9196"/>
                  </a:cubicBezTo>
                  <a:cubicBezTo>
                    <a:pt x="465" y="9303"/>
                    <a:pt x="232" y="9303"/>
                    <a:pt x="0" y="9196"/>
                  </a:cubicBezTo>
                  <a:cubicBezTo>
                    <a:pt x="0" y="9196"/>
                    <a:pt x="0" y="9089"/>
                    <a:pt x="0" y="8982"/>
                  </a:cubicBezTo>
                  <a:cubicBezTo>
                    <a:pt x="0" y="8982"/>
                    <a:pt x="0" y="8875"/>
                    <a:pt x="0" y="8768"/>
                  </a:cubicBezTo>
                  <a:cubicBezTo>
                    <a:pt x="0" y="8768"/>
                    <a:pt x="465" y="8768"/>
                    <a:pt x="465" y="8661"/>
                  </a:cubicBezTo>
                  <a:cubicBezTo>
                    <a:pt x="465" y="8554"/>
                    <a:pt x="465" y="8448"/>
                    <a:pt x="697" y="8448"/>
                  </a:cubicBezTo>
                  <a:cubicBezTo>
                    <a:pt x="697" y="8341"/>
                    <a:pt x="1161" y="8127"/>
                    <a:pt x="1161" y="8127"/>
                  </a:cubicBezTo>
                  <a:cubicBezTo>
                    <a:pt x="1394" y="8020"/>
                    <a:pt x="1626" y="8127"/>
                    <a:pt x="1858" y="8127"/>
                  </a:cubicBezTo>
                  <a:cubicBezTo>
                    <a:pt x="2090" y="8020"/>
                    <a:pt x="2090" y="7806"/>
                    <a:pt x="2090" y="7699"/>
                  </a:cubicBezTo>
                  <a:cubicBezTo>
                    <a:pt x="2090" y="7592"/>
                    <a:pt x="1858" y="7378"/>
                    <a:pt x="1858" y="7271"/>
                  </a:cubicBezTo>
                  <a:cubicBezTo>
                    <a:pt x="1858" y="7164"/>
                    <a:pt x="2090" y="6950"/>
                    <a:pt x="2090" y="6844"/>
                  </a:cubicBezTo>
                  <a:cubicBezTo>
                    <a:pt x="2090" y="6844"/>
                    <a:pt x="2323" y="6737"/>
                    <a:pt x="2555" y="6737"/>
                  </a:cubicBezTo>
                  <a:cubicBezTo>
                    <a:pt x="2555" y="6737"/>
                    <a:pt x="3019" y="6630"/>
                    <a:pt x="3019" y="6523"/>
                  </a:cubicBezTo>
                  <a:cubicBezTo>
                    <a:pt x="3019" y="6416"/>
                    <a:pt x="2555" y="6095"/>
                    <a:pt x="2787" y="5988"/>
                  </a:cubicBezTo>
                  <a:cubicBezTo>
                    <a:pt x="2787" y="5988"/>
                    <a:pt x="3252" y="5988"/>
                    <a:pt x="3252" y="5988"/>
                  </a:cubicBezTo>
                  <a:cubicBezTo>
                    <a:pt x="3484" y="6095"/>
                    <a:pt x="3484" y="6202"/>
                    <a:pt x="3484" y="6202"/>
                  </a:cubicBezTo>
                  <a:cubicBezTo>
                    <a:pt x="3716" y="6202"/>
                    <a:pt x="4181" y="6309"/>
                    <a:pt x="4181" y="6202"/>
                  </a:cubicBezTo>
                  <a:cubicBezTo>
                    <a:pt x="4413" y="6202"/>
                    <a:pt x="4645" y="5881"/>
                    <a:pt x="4645" y="5774"/>
                  </a:cubicBezTo>
                  <a:cubicBezTo>
                    <a:pt x="4645" y="5774"/>
                    <a:pt x="4645" y="5560"/>
                    <a:pt x="4877" y="5453"/>
                  </a:cubicBezTo>
                  <a:cubicBezTo>
                    <a:pt x="4877" y="5453"/>
                    <a:pt x="5574" y="5560"/>
                    <a:pt x="5806" y="5453"/>
                  </a:cubicBezTo>
                  <a:cubicBezTo>
                    <a:pt x="6039" y="5453"/>
                    <a:pt x="6271" y="5347"/>
                    <a:pt x="6503" y="5240"/>
                  </a:cubicBezTo>
                  <a:cubicBezTo>
                    <a:pt x="6735" y="5240"/>
                    <a:pt x="6968" y="5133"/>
                    <a:pt x="6968" y="5133"/>
                  </a:cubicBezTo>
                  <a:cubicBezTo>
                    <a:pt x="7200" y="5133"/>
                    <a:pt x="7432" y="5133"/>
                    <a:pt x="7665" y="5133"/>
                  </a:cubicBezTo>
                  <a:cubicBezTo>
                    <a:pt x="7897" y="5133"/>
                    <a:pt x="8129" y="5133"/>
                    <a:pt x="8361" y="5133"/>
                  </a:cubicBezTo>
                  <a:cubicBezTo>
                    <a:pt x="8594" y="5133"/>
                    <a:pt x="9290" y="5026"/>
                    <a:pt x="9290" y="4919"/>
                  </a:cubicBezTo>
                  <a:cubicBezTo>
                    <a:pt x="9523" y="4812"/>
                    <a:pt x="9523" y="4491"/>
                    <a:pt x="9523" y="4384"/>
                  </a:cubicBezTo>
                  <a:cubicBezTo>
                    <a:pt x="9523" y="4384"/>
                    <a:pt x="9755" y="4170"/>
                    <a:pt x="9987" y="4170"/>
                  </a:cubicBezTo>
                  <a:cubicBezTo>
                    <a:pt x="10219" y="3956"/>
                    <a:pt x="10684" y="3743"/>
                    <a:pt x="10916" y="3743"/>
                  </a:cubicBezTo>
                  <a:cubicBezTo>
                    <a:pt x="11148" y="3743"/>
                    <a:pt x="11381" y="3850"/>
                    <a:pt x="11613" y="3850"/>
                  </a:cubicBezTo>
                  <a:cubicBezTo>
                    <a:pt x="11845" y="3743"/>
                    <a:pt x="12310" y="3636"/>
                    <a:pt x="12542" y="3636"/>
                  </a:cubicBezTo>
                  <a:cubicBezTo>
                    <a:pt x="12774" y="3529"/>
                    <a:pt x="13006" y="3636"/>
                    <a:pt x="13239" y="3636"/>
                  </a:cubicBezTo>
                  <a:cubicBezTo>
                    <a:pt x="13239" y="3743"/>
                    <a:pt x="13471" y="3850"/>
                    <a:pt x="13703" y="3850"/>
                  </a:cubicBezTo>
                  <a:cubicBezTo>
                    <a:pt x="13703" y="3956"/>
                    <a:pt x="13935" y="4170"/>
                    <a:pt x="14168" y="4170"/>
                  </a:cubicBezTo>
                  <a:cubicBezTo>
                    <a:pt x="14400" y="4277"/>
                    <a:pt x="14632" y="4170"/>
                    <a:pt x="14865" y="4170"/>
                  </a:cubicBezTo>
                  <a:cubicBezTo>
                    <a:pt x="15097" y="4170"/>
                    <a:pt x="15097" y="3956"/>
                    <a:pt x="15097" y="3850"/>
                  </a:cubicBezTo>
                  <a:cubicBezTo>
                    <a:pt x="15097" y="3850"/>
                    <a:pt x="15097" y="3743"/>
                    <a:pt x="15097" y="3636"/>
                  </a:cubicBezTo>
                  <a:cubicBezTo>
                    <a:pt x="15097" y="3529"/>
                    <a:pt x="15329" y="3422"/>
                    <a:pt x="15329" y="3315"/>
                  </a:cubicBezTo>
                  <a:cubicBezTo>
                    <a:pt x="15329" y="3315"/>
                    <a:pt x="15329" y="3101"/>
                    <a:pt x="15329" y="3101"/>
                  </a:cubicBezTo>
                  <a:cubicBezTo>
                    <a:pt x="15329" y="2994"/>
                    <a:pt x="15097" y="2673"/>
                    <a:pt x="15097" y="2459"/>
                  </a:cubicBezTo>
                  <a:cubicBezTo>
                    <a:pt x="15097" y="2459"/>
                    <a:pt x="14865" y="2246"/>
                    <a:pt x="14865" y="2139"/>
                  </a:cubicBezTo>
                  <a:cubicBezTo>
                    <a:pt x="14865" y="2032"/>
                    <a:pt x="15097" y="1818"/>
                    <a:pt x="15097" y="1711"/>
                  </a:cubicBezTo>
                  <a:cubicBezTo>
                    <a:pt x="15097" y="1604"/>
                    <a:pt x="14865" y="1390"/>
                    <a:pt x="14865" y="1283"/>
                  </a:cubicBezTo>
                  <a:cubicBezTo>
                    <a:pt x="14865" y="1176"/>
                    <a:pt x="15329" y="1176"/>
                    <a:pt x="15329" y="1176"/>
                  </a:cubicBezTo>
                  <a:cubicBezTo>
                    <a:pt x="15561" y="962"/>
                    <a:pt x="15329" y="855"/>
                    <a:pt x="15329" y="749"/>
                  </a:cubicBezTo>
                  <a:cubicBezTo>
                    <a:pt x="15329" y="642"/>
                    <a:pt x="15097" y="642"/>
                    <a:pt x="15097" y="535"/>
                  </a:cubicBezTo>
                  <a:cubicBezTo>
                    <a:pt x="15097" y="428"/>
                    <a:pt x="14865" y="214"/>
                    <a:pt x="15097" y="214"/>
                  </a:cubicBezTo>
                  <a:cubicBezTo>
                    <a:pt x="15097" y="107"/>
                    <a:pt x="15561" y="0"/>
                    <a:pt x="15561" y="0"/>
                  </a:cubicBezTo>
                  <a:cubicBezTo>
                    <a:pt x="15794" y="0"/>
                    <a:pt x="16258" y="0"/>
                    <a:pt x="16258" y="0"/>
                  </a:cubicBezTo>
                  <a:cubicBezTo>
                    <a:pt x="16490" y="0"/>
                    <a:pt x="16955" y="0"/>
                    <a:pt x="16955" y="107"/>
                  </a:cubicBezTo>
                  <a:cubicBezTo>
                    <a:pt x="17187" y="107"/>
                    <a:pt x="17187" y="321"/>
                    <a:pt x="17187" y="428"/>
                  </a:cubicBezTo>
                  <a:cubicBezTo>
                    <a:pt x="17419" y="535"/>
                    <a:pt x="17884" y="749"/>
                    <a:pt x="17884" y="855"/>
                  </a:cubicBezTo>
                  <a:cubicBezTo>
                    <a:pt x="18116" y="962"/>
                    <a:pt x="17884" y="1283"/>
                    <a:pt x="17884" y="1390"/>
                  </a:cubicBezTo>
                  <a:cubicBezTo>
                    <a:pt x="17884" y="1497"/>
                    <a:pt x="18116" y="1711"/>
                    <a:pt x="18116" y="1818"/>
                  </a:cubicBezTo>
                  <a:cubicBezTo>
                    <a:pt x="18116" y="1925"/>
                    <a:pt x="18581" y="2139"/>
                    <a:pt x="18581" y="2352"/>
                  </a:cubicBezTo>
                  <a:cubicBezTo>
                    <a:pt x="18581" y="2352"/>
                    <a:pt x="18581" y="2566"/>
                    <a:pt x="18581" y="2673"/>
                  </a:cubicBezTo>
                  <a:cubicBezTo>
                    <a:pt x="18581" y="2780"/>
                    <a:pt x="18348" y="2887"/>
                    <a:pt x="18348" y="2994"/>
                  </a:cubicBezTo>
                  <a:cubicBezTo>
                    <a:pt x="18348" y="3101"/>
                    <a:pt x="18581" y="3315"/>
                    <a:pt x="18581" y="3315"/>
                  </a:cubicBezTo>
                  <a:cubicBezTo>
                    <a:pt x="18581" y="3529"/>
                    <a:pt x="18581" y="3743"/>
                    <a:pt x="18581" y="3850"/>
                  </a:cubicBezTo>
                  <a:cubicBezTo>
                    <a:pt x="18581" y="3956"/>
                    <a:pt x="18348" y="4170"/>
                    <a:pt x="18348" y="4277"/>
                  </a:cubicBezTo>
                  <a:cubicBezTo>
                    <a:pt x="18348" y="4384"/>
                    <a:pt x="18116" y="4705"/>
                    <a:pt x="18348" y="4919"/>
                  </a:cubicBezTo>
                  <a:cubicBezTo>
                    <a:pt x="18348" y="5026"/>
                    <a:pt x="18813" y="5240"/>
                    <a:pt x="19045" y="5347"/>
                  </a:cubicBezTo>
                  <a:cubicBezTo>
                    <a:pt x="19045" y="5347"/>
                    <a:pt x="19742" y="5453"/>
                    <a:pt x="19742" y="5560"/>
                  </a:cubicBezTo>
                  <a:cubicBezTo>
                    <a:pt x="19974" y="5667"/>
                    <a:pt x="20206" y="5988"/>
                    <a:pt x="20206" y="6095"/>
                  </a:cubicBezTo>
                  <a:cubicBezTo>
                    <a:pt x="20206" y="6202"/>
                    <a:pt x="19974" y="6309"/>
                    <a:pt x="19974" y="6416"/>
                  </a:cubicBezTo>
                  <a:cubicBezTo>
                    <a:pt x="19974" y="6523"/>
                    <a:pt x="20206" y="6737"/>
                    <a:pt x="20206" y="6844"/>
                  </a:cubicBezTo>
                  <a:cubicBezTo>
                    <a:pt x="20439" y="7057"/>
                    <a:pt x="20206" y="7378"/>
                    <a:pt x="20206" y="7485"/>
                  </a:cubicBezTo>
                  <a:cubicBezTo>
                    <a:pt x="20206" y="7592"/>
                    <a:pt x="20206" y="7913"/>
                    <a:pt x="20206" y="8127"/>
                  </a:cubicBezTo>
                  <a:cubicBezTo>
                    <a:pt x="20439" y="8234"/>
                    <a:pt x="20439" y="8341"/>
                    <a:pt x="20671" y="8448"/>
                  </a:cubicBezTo>
                  <a:cubicBezTo>
                    <a:pt x="20671" y="8661"/>
                    <a:pt x="20903" y="8875"/>
                    <a:pt x="20903" y="9089"/>
                  </a:cubicBezTo>
                  <a:cubicBezTo>
                    <a:pt x="20903" y="9196"/>
                    <a:pt x="21135" y="9410"/>
                    <a:pt x="21135" y="9517"/>
                  </a:cubicBezTo>
                  <a:cubicBezTo>
                    <a:pt x="21135" y="9731"/>
                    <a:pt x="20903" y="10051"/>
                    <a:pt x="21135" y="10265"/>
                  </a:cubicBezTo>
                  <a:cubicBezTo>
                    <a:pt x="21135" y="10479"/>
                    <a:pt x="21600" y="10907"/>
                    <a:pt x="21600" y="1112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73" name="Chart Placeholder 17">
            <a:extLst>
              <a:ext uri="{FF2B5EF4-FFF2-40B4-BE49-F238E27FC236}">
                <a16:creationId xmlns:a16="http://schemas.microsoft.com/office/drawing/2014/main" id="{CADD3E53-EDDC-4DA1-B830-DC83D6C67C99}"/>
              </a:ext>
            </a:extLst>
          </p:cNvPr>
          <p:cNvSpPr>
            <a:spLocks noGrp="1"/>
          </p:cNvSpPr>
          <p:nvPr>
            <p:ph type="chart" sz="quarter" idx="87"/>
          </p:nvPr>
        </p:nvSpPr>
        <p:spPr>
          <a:xfrm>
            <a:off x="14770186" y="7770453"/>
            <a:ext cx="3123978" cy="2814826"/>
          </a:xfrm>
          <a:prstGeom prst="rect">
            <a:avLst/>
          </a:prstGeom>
        </p:spPr>
        <p:txBody>
          <a:bodyPr anchor="t"/>
          <a:lstStyle>
            <a:lvl1pPr marL="0" indent="0" algn="ctr">
              <a:buNone/>
              <a:defRPr sz="2000">
                <a:solidFill>
                  <a:srgbClr val="2C2E3C"/>
                </a:solidFill>
              </a:defRPr>
            </a:lvl1pPr>
          </a:lstStyle>
          <a:p>
            <a:endParaRPr lang="en-US" dirty="0"/>
          </a:p>
        </p:txBody>
      </p:sp>
      <p:sp>
        <p:nvSpPr>
          <p:cNvPr id="74" name="Chart Placeholder 17">
            <a:extLst>
              <a:ext uri="{FF2B5EF4-FFF2-40B4-BE49-F238E27FC236}">
                <a16:creationId xmlns:a16="http://schemas.microsoft.com/office/drawing/2014/main" id="{B8604EFC-07F6-43C4-B0E8-F02D94810206}"/>
              </a:ext>
            </a:extLst>
          </p:cNvPr>
          <p:cNvSpPr>
            <a:spLocks noGrp="1"/>
          </p:cNvSpPr>
          <p:nvPr>
            <p:ph type="chart" sz="quarter" idx="88"/>
          </p:nvPr>
        </p:nvSpPr>
        <p:spPr>
          <a:xfrm>
            <a:off x="18387560" y="3280493"/>
            <a:ext cx="3123978" cy="2814826"/>
          </a:xfrm>
          <a:prstGeom prst="rect">
            <a:avLst/>
          </a:prstGeom>
        </p:spPr>
        <p:txBody>
          <a:bodyPr anchor="t"/>
          <a:lstStyle>
            <a:lvl1pPr marL="0" indent="0" algn="ctr">
              <a:buNone/>
              <a:defRPr sz="2000">
                <a:solidFill>
                  <a:srgbClr val="2C2E3C"/>
                </a:solidFill>
              </a:defRPr>
            </a:lvl1pPr>
          </a:lstStyle>
          <a:p>
            <a:endParaRPr lang="en-US" dirty="0"/>
          </a:p>
        </p:txBody>
      </p:sp>
      <p:sp>
        <p:nvSpPr>
          <p:cNvPr id="68" name="Body text">
            <a:extLst>
              <a:ext uri="{FF2B5EF4-FFF2-40B4-BE49-F238E27FC236}">
                <a16:creationId xmlns:a16="http://schemas.microsoft.com/office/drawing/2014/main" id="{78C60725-E0E4-46B8-8654-D2E5DEB20218}"/>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9" name="Title text">
            <a:extLst>
              <a:ext uri="{FF2B5EF4-FFF2-40B4-BE49-F238E27FC236}">
                <a16:creationId xmlns:a16="http://schemas.microsoft.com/office/drawing/2014/main" id="{C84E9843-94D2-4E69-949F-33BA20BBBA73}"/>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0" name="Title text">
            <a:extLst>
              <a:ext uri="{FF2B5EF4-FFF2-40B4-BE49-F238E27FC236}">
                <a16:creationId xmlns:a16="http://schemas.microsoft.com/office/drawing/2014/main" id="{1621A535-D53F-45DD-B3C0-C48B3DC27FCF}"/>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1" name="Title text">
            <a:extLst>
              <a:ext uri="{FF2B5EF4-FFF2-40B4-BE49-F238E27FC236}">
                <a16:creationId xmlns:a16="http://schemas.microsoft.com/office/drawing/2014/main" id="{8974C84F-6E76-45C5-BC27-68A4A09637BA}"/>
              </a:ext>
            </a:extLst>
          </p:cNvPr>
          <p:cNvSpPr>
            <a:spLocks noGrp="1"/>
          </p:cNvSpPr>
          <p:nvPr>
            <p:ph type="body" sz="quarter" idx="57" hasCustomPrompt="1"/>
          </p:nvPr>
        </p:nvSpPr>
        <p:spPr>
          <a:xfrm>
            <a:off x="15581087" y="8572084"/>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72" name="Title text">
            <a:extLst>
              <a:ext uri="{FF2B5EF4-FFF2-40B4-BE49-F238E27FC236}">
                <a16:creationId xmlns:a16="http://schemas.microsoft.com/office/drawing/2014/main" id="{B21CE619-FB99-4495-A762-F690C8AAD0E9}"/>
              </a:ext>
            </a:extLst>
          </p:cNvPr>
          <p:cNvSpPr>
            <a:spLocks noGrp="1"/>
          </p:cNvSpPr>
          <p:nvPr>
            <p:ph type="body" sz="quarter" idx="58" hasCustomPrompt="1"/>
          </p:nvPr>
        </p:nvSpPr>
        <p:spPr>
          <a:xfrm>
            <a:off x="16672697" y="9161122"/>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75" name="Title text">
            <a:extLst>
              <a:ext uri="{FF2B5EF4-FFF2-40B4-BE49-F238E27FC236}">
                <a16:creationId xmlns:a16="http://schemas.microsoft.com/office/drawing/2014/main" id="{C104F722-DE40-4D47-82DF-C05644715553}"/>
              </a:ext>
            </a:extLst>
          </p:cNvPr>
          <p:cNvSpPr>
            <a:spLocks noGrp="1"/>
          </p:cNvSpPr>
          <p:nvPr>
            <p:ph type="body" sz="quarter" idx="89" hasCustomPrompt="1"/>
          </p:nvPr>
        </p:nvSpPr>
        <p:spPr>
          <a:xfrm>
            <a:off x="19187223" y="4092742"/>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76" name="Title text">
            <a:extLst>
              <a:ext uri="{FF2B5EF4-FFF2-40B4-BE49-F238E27FC236}">
                <a16:creationId xmlns:a16="http://schemas.microsoft.com/office/drawing/2014/main" id="{A322622A-6355-42A6-91A4-E91D7DB90A7C}"/>
              </a:ext>
            </a:extLst>
          </p:cNvPr>
          <p:cNvSpPr>
            <a:spLocks noGrp="1"/>
          </p:cNvSpPr>
          <p:nvPr>
            <p:ph type="body" sz="quarter" idx="90" hasCustomPrompt="1"/>
          </p:nvPr>
        </p:nvSpPr>
        <p:spPr>
          <a:xfrm>
            <a:off x="20278833" y="4681780"/>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77" name="Slide Number">
            <a:extLst>
              <a:ext uri="{FF2B5EF4-FFF2-40B4-BE49-F238E27FC236}">
                <a16:creationId xmlns:a16="http://schemas.microsoft.com/office/drawing/2014/main" id="{E0467762-B2D4-4D4E-8BC5-30F1523FB06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36790597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78_Blank Slide">
    <p:spTree>
      <p:nvGrpSpPr>
        <p:cNvPr id="1" name=""/>
        <p:cNvGrpSpPr/>
        <p:nvPr/>
      </p:nvGrpSpPr>
      <p:grpSpPr>
        <a:xfrm>
          <a:off x="0" y="0"/>
          <a:ext cx="0" cy="0"/>
          <a:chOff x="0" y="0"/>
          <a:chExt cx="0" cy="0"/>
        </a:xfrm>
      </p:grpSpPr>
      <p:sp>
        <p:nvSpPr>
          <p:cNvPr id="121" name="Text Placeholder 120">
            <a:extLst>
              <a:ext uri="{FF2B5EF4-FFF2-40B4-BE49-F238E27FC236}">
                <a16:creationId xmlns:a16="http://schemas.microsoft.com/office/drawing/2014/main" id="{63A758DA-B199-40C9-B7A3-19EFF3EE02A0}"/>
              </a:ext>
            </a:extLst>
          </p:cNvPr>
          <p:cNvSpPr>
            <a:spLocks noGrp="1"/>
          </p:cNvSpPr>
          <p:nvPr>
            <p:ph type="body" sz="quarter" idx="87"/>
          </p:nvPr>
        </p:nvSpPr>
        <p:spPr>
          <a:xfrm>
            <a:off x="16013010" y="523106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2" name="Text Placeholder 121">
            <a:extLst>
              <a:ext uri="{FF2B5EF4-FFF2-40B4-BE49-F238E27FC236}">
                <a16:creationId xmlns:a16="http://schemas.microsoft.com/office/drawing/2014/main" id="{619F6D78-D546-4C0D-A319-6D43517D2074}"/>
              </a:ext>
            </a:extLst>
          </p:cNvPr>
          <p:cNvSpPr>
            <a:spLocks noGrp="1"/>
          </p:cNvSpPr>
          <p:nvPr>
            <p:ph type="body" sz="quarter" idx="88"/>
          </p:nvPr>
        </p:nvSpPr>
        <p:spPr>
          <a:xfrm>
            <a:off x="19330462" y="361283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3" name="Text Placeholder 122">
            <a:extLst>
              <a:ext uri="{FF2B5EF4-FFF2-40B4-BE49-F238E27FC236}">
                <a16:creationId xmlns:a16="http://schemas.microsoft.com/office/drawing/2014/main" id="{2632ECF0-9994-4C32-849C-78997C65217D}"/>
              </a:ext>
            </a:extLst>
          </p:cNvPr>
          <p:cNvSpPr>
            <a:spLocks noGrp="1"/>
          </p:cNvSpPr>
          <p:nvPr>
            <p:ph type="body" sz="quarter" idx="89"/>
          </p:nvPr>
        </p:nvSpPr>
        <p:spPr>
          <a:xfrm>
            <a:off x="19513239" y="7914741"/>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12" name="Body text">
            <a:extLst>
              <a:ext uri="{FF2B5EF4-FFF2-40B4-BE49-F238E27FC236}">
                <a16:creationId xmlns:a16="http://schemas.microsoft.com/office/drawing/2014/main" id="{C173D4F5-0DC0-4AD4-9BF2-FEADFA2DF08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3" name="Title text">
            <a:extLst>
              <a:ext uri="{FF2B5EF4-FFF2-40B4-BE49-F238E27FC236}">
                <a16:creationId xmlns:a16="http://schemas.microsoft.com/office/drawing/2014/main" id="{7DC84B20-E9CA-4338-8FD0-F0D1B326CD6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4" name="Title text">
            <a:extLst>
              <a:ext uri="{FF2B5EF4-FFF2-40B4-BE49-F238E27FC236}">
                <a16:creationId xmlns:a16="http://schemas.microsoft.com/office/drawing/2014/main" id="{EF9C07E2-3D54-4000-AAD7-885A524C543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5" name="Title text">
            <a:extLst>
              <a:ext uri="{FF2B5EF4-FFF2-40B4-BE49-F238E27FC236}">
                <a16:creationId xmlns:a16="http://schemas.microsoft.com/office/drawing/2014/main" id="{63500529-C32D-4CAA-AE2E-E2602E23DF62}"/>
              </a:ext>
            </a:extLst>
          </p:cNvPr>
          <p:cNvSpPr>
            <a:spLocks noGrp="1"/>
          </p:cNvSpPr>
          <p:nvPr>
            <p:ph type="body" sz="quarter" idx="46" hasCustomPrompt="1"/>
          </p:nvPr>
        </p:nvSpPr>
        <p:spPr>
          <a:xfrm>
            <a:off x="21118383" y="3804334"/>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6" name="Body text">
            <a:extLst>
              <a:ext uri="{FF2B5EF4-FFF2-40B4-BE49-F238E27FC236}">
                <a16:creationId xmlns:a16="http://schemas.microsoft.com/office/drawing/2014/main" id="{2DEDBC8E-E39C-4855-AA3B-BE8DAEEC1850}"/>
              </a:ext>
            </a:extLst>
          </p:cNvPr>
          <p:cNvSpPr>
            <a:spLocks noGrp="1"/>
          </p:cNvSpPr>
          <p:nvPr>
            <p:ph type="body" sz="quarter" idx="47" hasCustomPrompt="1"/>
          </p:nvPr>
        </p:nvSpPr>
        <p:spPr>
          <a:xfrm>
            <a:off x="21118383" y="4261492"/>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7" name="Title text">
            <a:extLst>
              <a:ext uri="{FF2B5EF4-FFF2-40B4-BE49-F238E27FC236}">
                <a16:creationId xmlns:a16="http://schemas.microsoft.com/office/drawing/2014/main" id="{12205E89-9D0F-4A82-8D98-6D08ECBA1E50}"/>
              </a:ext>
            </a:extLst>
          </p:cNvPr>
          <p:cNvSpPr>
            <a:spLocks noGrp="1"/>
          </p:cNvSpPr>
          <p:nvPr>
            <p:ph type="body" sz="quarter" idx="48" hasCustomPrompt="1"/>
          </p:nvPr>
        </p:nvSpPr>
        <p:spPr>
          <a:xfrm>
            <a:off x="21304768" y="8089039"/>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8" name="Body text">
            <a:extLst>
              <a:ext uri="{FF2B5EF4-FFF2-40B4-BE49-F238E27FC236}">
                <a16:creationId xmlns:a16="http://schemas.microsoft.com/office/drawing/2014/main" id="{D0832E18-EF4A-4BB3-B48E-21346CFFCC4C}"/>
              </a:ext>
            </a:extLst>
          </p:cNvPr>
          <p:cNvSpPr>
            <a:spLocks noGrp="1"/>
          </p:cNvSpPr>
          <p:nvPr>
            <p:ph type="body" sz="quarter" idx="49" hasCustomPrompt="1"/>
          </p:nvPr>
        </p:nvSpPr>
        <p:spPr>
          <a:xfrm>
            <a:off x="21304768" y="8546197"/>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9" name="Title text">
            <a:extLst>
              <a:ext uri="{FF2B5EF4-FFF2-40B4-BE49-F238E27FC236}">
                <a16:creationId xmlns:a16="http://schemas.microsoft.com/office/drawing/2014/main" id="{0E39FDF7-3353-4F1E-B764-2CABFF9E4E7F}"/>
              </a:ext>
            </a:extLst>
          </p:cNvPr>
          <p:cNvSpPr>
            <a:spLocks noGrp="1"/>
          </p:cNvSpPr>
          <p:nvPr>
            <p:ph type="body" sz="quarter" idx="50" hasCustomPrompt="1"/>
          </p:nvPr>
        </p:nvSpPr>
        <p:spPr>
          <a:xfrm>
            <a:off x="13568238" y="5424489"/>
            <a:ext cx="1713086" cy="49525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20" name="Body text">
            <a:extLst>
              <a:ext uri="{FF2B5EF4-FFF2-40B4-BE49-F238E27FC236}">
                <a16:creationId xmlns:a16="http://schemas.microsoft.com/office/drawing/2014/main" id="{874FE6B1-C131-4341-A0A7-121029A4C085}"/>
              </a:ext>
            </a:extLst>
          </p:cNvPr>
          <p:cNvSpPr>
            <a:spLocks noGrp="1"/>
          </p:cNvSpPr>
          <p:nvPr>
            <p:ph type="body" sz="quarter" idx="51" hasCustomPrompt="1"/>
          </p:nvPr>
        </p:nvSpPr>
        <p:spPr>
          <a:xfrm>
            <a:off x="13568238" y="5881647"/>
            <a:ext cx="1713086" cy="349620"/>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Slide Number">
            <a:extLst>
              <a:ext uri="{FF2B5EF4-FFF2-40B4-BE49-F238E27FC236}">
                <a16:creationId xmlns:a16="http://schemas.microsoft.com/office/drawing/2014/main" id="{D0B0320A-90E6-4FA7-AB9D-758187F6F55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3348931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74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7C36A598-3F38-43AA-96E0-8F2FA990F946}"/>
              </a:ext>
            </a:extLst>
          </p:cNvPr>
          <p:cNvGrpSpPr/>
          <p:nvPr userDrawn="1"/>
        </p:nvGrpSpPr>
        <p:grpSpPr>
          <a:xfrm>
            <a:off x="14687188" y="2769401"/>
            <a:ext cx="6761358" cy="8177198"/>
            <a:chOff x="0" y="0"/>
            <a:chExt cx="6761356" cy="8177196"/>
          </a:xfrm>
        </p:grpSpPr>
        <p:sp>
          <p:nvSpPr>
            <p:cNvPr id="3" name="Freeform 134">
              <a:extLst>
                <a:ext uri="{FF2B5EF4-FFF2-40B4-BE49-F238E27FC236}">
                  <a16:creationId xmlns:a16="http://schemas.microsoft.com/office/drawing/2014/main" id="{E3679795-622B-4283-AC90-AF669CA18D76}"/>
                </a:ext>
              </a:extLst>
            </p:cNvPr>
            <p:cNvSpPr/>
            <p:nvPr/>
          </p:nvSpPr>
          <p:spPr>
            <a:xfrm>
              <a:off x="0" y="0"/>
              <a:ext cx="6761357" cy="8177197"/>
            </a:xfrm>
            <a:custGeom>
              <a:avLst/>
              <a:gdLst/>
              <a:ahLst/>
              <a:cxnLst>
                <a:cxn ang="0">
                  <a:pos x="wd2" y="hd2"/>
                </a:cxn>
                <a:cxn ang="5400000">
                  <a:pos x="wd2" y="hd2"/>
                </a:cxn>
                <a:cxn ang="10800000">
                  <a:pos x="wd2" y="hd2"/>
                </a:cxn>
                <a:cxn ang="16200000">
                  <a:pos x="wd2" y="hd2"/>
                </a:cxn>
              </a:cxnLst>
              <a:rect l="0" t="0" r="r" b="b"/>
              <a:pathLst>
                <a:path w="21556" h="21600" extrusionOk="0">
                  <a:moveTo>
                    <a:pt x="9087" y="3277"/>
                  </a:moveTo>
                  <a:cubicBezTo>
                    <a:pt x="9251" y="3294"/>
                    <a:pt x="9251" y="3294"/>
                    <a:pt x="9251" y="3294"/>
                  </a:cubicBezTo>
                  <a:cubicBezTo>
                    <a:pt x="9251" y="3294"/>
                    <a:pt x="9354" y="3277"/>
                    <a:pt x="9313" y="3260"/>
                  </a:cubicBezTo>
                  <a:cubicBezTo>
                    <a:pt x="9272" y="3243"/>
                    <a:pt x="9128" y="3209"/>
                    <a:pt x="9128" y="3209"/>
                  </a:cubicBezTo>
                  <a:cubicBezTo>
                    <a:pt x="9128" y="3209"/>
                    <a:pt x="9292" y="3175"/>
                    <a:pt x="9292" y="3175"/>
                  </a:cubicBezTo>
                  <a:cubicBezTo>
                    <a:pt x="9313" y="3192"/>
                    <a:pt x="9395" y="3192"/>
                    <a:pt x="9374" y="3158"/>
                  </a:cubicBezTo>
                  <a:cubicBezTo>
                    <a:pt x="9333" y="3108"/>
                    <a:pt x="9292" y="3057"/>
                    <a:pt x="9313" y="3057"/>
                  </a:cubicBezTo>
                  <a:cubicBezTo>
                    <a:pt x="9313" y="3057"/>
                    <a:pt x="9374" y="3057"/>
                    <a:pt x="9374" y="3074"/>
                  </a:cubicBezTo>
                  <a:cubicBezTo>
                    <a:pt x="9374" y="3074"/>
                    <a:pt x="9477" y="3125"/>
                    <a:pt x="9477" y="3108"/>
                  </a:cubicBezTo>
                  <a:cubicBezTo>
                    <a:pt x="9477" y="3091"/>
                    <a:pt x="9497" y="3057"/>
                    <a:pt x="9456" y="3023"/>
                  </a:cubicBezTo>
                  <a:cubicBezTo>
                    <a:pt x="9395" y="2989"/>
                    <a:pt x="9374" y="2938"/>
                    <a:pt x="9374" y="2921"/>
                  </a:cubicBezTo>
                  <a:cubicBezTo>
                    <a:pt x="9354" y="2904"/>
                    <a:pt x="9313" y="2887"/>
                    <a:pt x="9272" y="2904"/>
                  </a:cubicBezTo>
                  <a:cubicBezTo>
                    <a:pt x="9231" y="2921"/>
                    <a:pt x="9210" y="2989"/>
                    <a:pt x="9169" y="2955"/>
                  </a:cubicBezTo>
                  <a:cubicBezTo>
                    <a:pt x="9128" y="2921"/>
                    <a:pt x="9108" y="2904"/>
                    <a:pt x="9087" y="2904"/>
                  </a:cubicBezTo>
                  <a:cubicBezTo>
                    <a:pt x="9087" y="2904"/>
                    <a:pt x="9005" y="2955"/>
                    <a:pt x="8985" y="2938"/>
                  </a:cubicBezTo>
                  <a:cubicBezTo>
                    <a:pt x="8964" y="2904"/>
                    <a:pt x="8903" y="2887"/>
                    <a:pt x="8862" y="2904"/>
                  </a:cubicBezTo>
                  <a:cubicBezTo>
                    <a:pt x="8841" y="2921"/>
                    <a:pt x="8841" y="2972"/>
                    <a:pt x="8800" y="2989"/>
                  </a:cubicBezTo>
                  <a:cubicBezTo>
                    <a:pt x="8779" y="3006"/>
                    <a:pt x="8800" y="3057"/>
                    <a:pt x="8821" y="3074"/>
                  </a:cubicBezTo>
                  <a:cubicBezTo>
                    <a:pt x="8841" y="3108"/>
                    <a:pt x="8923" y="3108"/>
                    <a:pt x="8944" y="3108"/>
                  </a:cubicBezTo>
                  <a:cubicBezTo>
                    <a:pt x="8985" y="3108"/>
                    <a:pt x="9046" y="3158"/>
                    <a:pt x="9046" y="3175"/>
                  </a:cubicBezTo>
                  <a:cubicBezTo>
                    <a:pt x="9046" y="3192"/>
                    <a:pt x="9087" y="3209"/>
                    <a:pt x="9067" y="3226"/>
                  </a:cubicBezTo>
                  <a:cubicBezTo>
                    <a:pt x="9046" y="3243"/>
                    <a:pt x="9087" y="3260"/>
                    <a:pt x="9087" y="3260"/>
                  </a:cubicBezTo>
                  <a:cubicBezTo>
                    <a:pt x="9087" y="3277"/>
                    <a:pt x="9087" y="3277"/>
                    <a:pt x="9087" y="3277"/>
                  </a:cubicBezTo>
                  <a:close/>
                  <a:moveTo>
                    <a:pt x="15815" y="781"/>
                  </a:moveTo>
                  <a:cubicBezTo>
                    <a:pt x="15815" y="781"/>
                    <a:pt x="15815" y="645"/>
                    <a:pt x="15856" y="560"/>
                  </a:cubicBezTo>
                  <a:cubicBezTo>
                    <a:pt x="15877" y="458"/>
                    <a:pt x="16000" y="408"/>
                    <a:pt x="16062" y="442"/>
                  </a:cubicBezTo>
                  <a:cubicBezTo>
                    <a:pt x="16103" y="475"/>
                    <a:pt x="16205" y="543"/>
                    <a:pt x="16226" y="492"/>
                  </a:cubicBezTo>
                  <a:cubicBezTo>
                    <a:pt x="16246" y="458"/>
                    <a:pt x="16164" y="340"/>
                    <a:pt x="16308" y="374"/>
                  </a:cubicBezTo>
                  <a:cubicBezTo>
                    <a:pt x="16431" y="391"/>
                    <a:pt x="16554" y="475"/>
                    <a:pt x="16492" y="526"/>
                  </a:cubicBezTo>
                  <a:cubicBezTo>
                    <a:pt x="16410" y="577"/>
                    <a:pt x="16287" y="543"/>
                    <a:pt x="16287" y="594"/>
                  </a:cubicBezTo>
                  <a:cubicBezTo>
                    <a:pt x="16287" y="628"/>
                    <a:pt x="16410" y="628"/>
                    <a:pt x="16349" y="679"/>
                  </a:cubicBezTo>
                  <a:cubicBezTo>
                    <a:pt x="16287" y="730"/>
                    <a:pt x="16144" y="713"/>
                    <a:pt x="16185" y="781"/>
                  </a:cubicBezTo>
                  <a:cubicBezTo>
                    <a:pt x="16205" y="849"/>
                    <a:pt x="16287" y="781"/>
                    <a:pt x="16410" y="815"/>
                  </a:cubicBezTo>
                  <a:cubicBezTo>
                    <a:pt x="16533" y="832"/>
                    <a:pt x="16492" y="832"/>
                    <a:pt x="16554" y="781"/>
                  </a:cubicBezTo>
                  <a:cubicBezTo>
                    <a:pt x="16636" y="730"/>
                    <a:pt x="16718" y="866"/>
                    <a:pt x="16697" y="917"/>
                  </a:cubicBezTo>
                  <a:cubicBezTo>
                    <a:pt x="16677" y="951"/>
                    <a:pt x="16759" y="1019"/>
                    <a:pt x="16697" y="1053"/>
                  </a:cubicBezTo>
                  <a:cubicBezTo>
                    <a:pt x="16636" y="1104"/>
                    <a:pt x="16369" y="1138"/>
                    <a:pt x="16349" y="1087"/>
                  </a:cubicBezTo>
                  <a:cubicBezTo>
                    <a:pt x="16328" y="1019"/>
                    <a:pt x="16328" y="1002"/>
                    <a:pt x="16287" y="985"/>
                  </a:cubicBezTo>
                  <a:cubicBezTo>
                    <a:pt x="16226" y="985"/>
                    <a:pt x="16123" y="1070"/>
                    <a:pt x="16041" y="1002"/>
                  </a:cubicBezTo>
                  <a:cubicBezTo>
                    <a:pt x="15979" y="934"/>
                    <a:pt x="16021" y="815"/>
                    <a:pt x="16021" y="798"/>
                  </a:cubicBezTo>
                  <a:cubicBezTo>
                    <a:pt x="16000" y="764"/>
                    <a:pt x="15979" y="764"/>
                    <a:pt x="15897" y="832"/>
                  </a:cubicBezTo>
                  <a:cubicBezTo>
                    <a:pt x="15815" y="900"/>
                    <a:pt x="15815" y="798"/>
                    <a:pt x="15815" y="798"/>
                  </a:cubicBezTo>
                  <a:cubicBezTo>
                    <a:pt x="15815" y="781"/>
                    <a:pt x="15815" y="781"/>
                    <a:pt x="15815" y="781"/>
                  </a:cubicBezTo>
                  <a:close/>
                  <a:moveTo>
                    <a:pt x="13169" y="20819"/>
                  </a:moveTo>
                  <a:cubicBezTo>
                    <a:pt x="13169" y="20819"/>
                    <a:pt x="12862" y="20479"/>
                    <a:pt x="12718" y="20411"/>
                  </a:cubicBezTo>
                  <a:cubicBezTo>
                    <a:pt x="12554" y="20360"/>
                    <a:pt x="12492" y="20394"/>
                    <a:pt x="12410" y="20428"/>
                  </a:cubicBezTo>
                  <a:cubicBezTo>
                    <a:pt x="12349" y="20462"/>
                    <a:pt x="12267" y="20394"/>
                    <a:pt x="12226" y="20394"/>
                  </a:cubicBezTo>
                  <a:cubicBezTo>
                    <a:pt x="12205" y="20411"/>
                    <a:pt x="12185" y="20445"/>
                    <a:pt x="12103" y="20445"/>
                  </a:cubicBezTo>
                  <a:cubicBezTo>
                    <a:pt x="12041" y="20428"/>
                    <a:pt x="11979" y="20428"/>
                    <a:pt x="11897" y="20445"/>
                  </a:cubicBezTo>
                  <a:cubicBezTo>
                    <a:pt x="11836" y="20479"/>
                    <a:pt x="11733" y="20530"/>
                    <a:pt x="11692" y="20547"/>
                  </a:cubicBezTo>
                  <a:cubicBezTo>
                    <a:pt x="11631" y="20564"/>
                    <a:pt x="11528" y="20462"/>
                    <a:pt x="11528" y="20462"/>
                  </a:cubicBezTo>
                  <a:cubicBezTo>
                    <a:pt x="11528" y="20462"/>
                    <a:pt x="11508" y="20530"/>
                    <a:pt x="11467" y="20564"/>
                  </a:cubicBezTo>
                  <a:cubicBezTo>
                    <a:pt x="11405" y="20598"/>
                    <a:pt x="11364" y="20666"/>
                    <a:pt x="11344" y="20700"/>
                  </a:cubicBezTo>
                  <a:cubicBezTo>
                    <a:pt x="11323" y="20751"/>
                    <a:pt x="11344" y="20870"/>
                    <a:pt x="11344" y="20870"/>
                  </a:cubicBezTo>
                  <a:cubicBezTo>
                    <a:pt x="11344" y="20870"/>
                    <a:pt x="11241" y="20887"/>
                    <a:pt x="11221" y="20921"/>
                  </a:cubicBezTo>
                  <a:cubicBezTo>
                    <a:pt x="11200" y="20955"/>
                    <a:pt x="11200" y="20989"/>
                    <a:pt x="11241" y="20989"/>
                  </a:cubicBezTo>
                  <a:cubicBezTo>
                    <a:pt x="11282" y="21006"/>
                    <a:pt x="11303" y="21023"/>
                    <a:pt x="11303" y="21023"/>
                  </a:cubicBezTo>
                  <a:cubicBezTo>
                    <a:pt x="11303" y="21023"/>
                    <a:pt x="11262" y="21108"/>
                    <a:pt x="11221" y="21125"/>
                  </a:cubicBezTo>
                  <a:cubicBezTo>
                    <a:pt x="11179" y="21142"/>
                    <a:pt x="11036" y="21175"/>
                    <a:pt x="10995" y="21226"/>
                  </a:cubicBezTo>
                  <a:cubicBezTo>
                    <a:pt x="10933" y="21277"/>
                    <a:pt x="10913" y="21311"/>
                    <a:pt x="10913" y="21345"/>
                  </a:cubicBezTo>
                  <a:cubicBezTo>
                    <a:pt x="10933" y="21396"/>
                    <a:pt x="10954" y="21396"/>
                    <a:pt x="10892" y="21413"/>
                  </a:cubicBezTo>
                  <a:cubicBezTo>
                    <a:pt x="10810" y="21430"/>
                    <a:pt x="10769" y="21413"/>
                    <a:pt x="10749" y="21379"/>
                  </a:cubicBezTo>
                  <a:cubicBezTo>
                    <a:pt x="10728" y="21362"/>
                    <a:pt x="10728" y="21379"/>
                    <a:pt x="10667" y="21379"/>
                  </a:cubicBezTo>
                  <a:cubicBezTo>
                    <a:pt x="10605" y="21362"/>
                    <a:pt x="10564" y="21277"/>
                    <a:pt x="10544" y="21226"/>
                  </a:cubicBezTo>
                  <a:cubicBezTo>
                    <a:pt x="10503" y="21192"/>
                    <a:pt x="10462" y="21108"/>
                    <a:pt x="10400" y="21108"/>
                  </a:cubicBezTo>
                  <a:cubicBezTo>
                    <a:pt x="10338" y="21108"/>
                    <a:pt x="10297" y="21158"/>
                    <a:pt x="10256" y="21142"/>
                  </a:cubicBezTo>
                  <a:cubicBezTo>
                    <a:pt x="10215" y="21125"/>
                    <a:pt x="10195" y="21074"/>
                    <a:pt x="10154" y="21006"/>
                  </a:cubicBezTo>
                  <a:cubicBezTo>
                    <a:pt x="10092" y="20955"/>
                    <a:pt x="10092" y="20972"/>
                    <a:pt x="10072" y="20921"/>
                  </a:cubicBezTo>
                  <a:cubicBezTo>
                    <a:pt x="10031" y="20870"/>
                    <a:pt x="10113" y="20734"/>
                    <a:pt x="10113" y="20734"/>
                  </a:cubicBezTo>
                  <a:cubicBezTo>
                    <a:pt x="10113" y="20734"/>
                    <a:pt x="10051" y="20819"/>
                    <a:pt x="9990" y="20819"/>
                  </a:cubicBezTo>
                  <a:cubicBezTo>
                    <a:pt x="9928" y="20836"/>
                    <a:pt x="9867" y="20853"/>
                    <a:pt x="9867" y="20853"/>
                  </a:cubicBezTo>
                  <a:cubicBezTo>
                    <a:pt x="9867" y="20853"/>
                    <a:pt x="9969" y="20921"/>
                    <a:pt x="9990" y="20955"/>
                  </a:cubicBezTo>
                  <a:cubicBezTo>
                    <a:pt x="10010" y="20972"/>
                    <a:pt x="9990" y="21006"/>
                    <a:pt x="9949" y="21006"/>
                  </a:cubicBezTo>
                  <a:cubicBezTo>
                    <a:pt x="9908" y="20989"/>
                    <a:pt x="9846" y="20887"/>
                    <a:pt x="9805" y="20887"/>
                  </a:cubicBezTo>
                  <a:cubicBezTo>
                    <a:pt x="9744" y="20870"/>
                    <a:pt x="9641" y="20870"/>
                    <a:pt x="9538" y="20904"/>
                  </a:cubicBezTo>
                  <a:cubicBezTo>
                    <a:pt x="9456" y="20938"/>
                    <a:pt x="9436" y="20955"/>
                    <a:pt x="9374" y="20921"/>
                  </a:cubicBezTo>
                  <a:cubicBezTo>
                    <a:pt x="9313" y="20887"/>
                    <a:pt x="9231" y="20887"/>
                    <a:pt x="9210" y="20904"/>
                  </a:cubicBezTo>
                  <a:cubicBezTo>
                    <a:pt x="9190" y="20904"/>
                    <a:pt x="9149" y="20938"/>
                    <a:pt x="9128" y="20887"/>
                  </a:cubicBezTo>
                  <a:cubicBezTo>
                    <a:pt x="9087" y="20853"/>
                    <a:pt x="9046" y="20819"/>
                    <a:pt x="9005" y="20853"/>
                  </a:cubicBezTo>
                  <a:cubicBezTo>
                    <a:pt x="8944" y="20887"/>
                    <a:pt x="8923" y="20938"/>
                    <a:pt x="8903" y="20989"/>
                  </a:cubicBezTo>
                  <a:cubicBezTo>
                    <a:pt x="8862" y="21040"/>
                    <a:pt x="8800" y="21057"/>
                    <a:pt x="8738" y="21057"/>
                  </a:cubicBezTo>
                  <a:cubicBezTo>
                    <a:pt x="8677" y="21057"/>
                    <a:pt x="8677" y="21108"/>
                    <a:pt x="8615" y="21108"/>
                  </a:cubicBezTo>
                  <a:cubicBezTo>
                    <a:pt x="8574" y="21125"/>
                    <a:pt x="8554" y="21074"/>
                    <a:pt x="8513" y="21142"/>
                  </a:cubicBezTo>
                  <a:cubicBezTo>
                    <a:pt x="8451" y="21192"/>
                    <a:pt x="8410" y="21192"/>
                    <a:pt x="8390" y="21158"/>
                  </a:cubicBezTo>
                  <a:cubicBezTo>
                    <a:pt x="8390" y="21142"/>
                    <a:pt x="8369" y="21074"/>
                    <a:pt x="8369" y="21074"/>
                  </a:cubicBezTo>
                  <a:cubicBezTo>
                    <a:pt x="8369" y="21074"/>
                    <a:pt x="8349" y="21175"/>
                    <a:pt x="8308" y="21192"/>
                  </a:cubicBezTo>
                  <a:cubicBezTo>
                    <a:pt x="8267" y="21226"/>
                    <a:pt x="8185" y="21277"/>
                    <a:pt x="8205" y="21311"/>
                  </a:cubicBezTo>
                  <a:cubicBezTo>
                    <a:pt x="8226" y="21328"/>
                    <a:pt x="8287" y="21396"/>
                    <a:pt x="8246" y="21430"/>
                  </a:cubicBezTo>
                  <a:cubicBezTo>
                    <a:pt x="8226" y="21447"/>
                    <a:pt x="8205" y="21481"/>
                    <a:pt x="8164" y="21481"/>
                  </a:cubicBezTo>
                  <a:cubicBezTo>
                    <a:pt x="8123" y="21498"/>
                    <a:pt x="8103" y="21481"/>
                    <a:pt x="8062" y="21498"/>
                  </a:cubicBezTo>
                  <a:cubicBezTo>
                    <a:pt x="8041" y="21532"/>
                    <a:pt x="7959" y="21600"/>
                    <a:pt x="7959" y="21600"/>
                  </a:cubicBezTo>
                  <a:cubicBezTo>
                    <a:pt x="7959" y="21600"/>
                    <a:pt x="7877" y="21566"/>
                    <a:pt x="7877" y="21498"/>
                  </a:cubicBezTo>
                  <a:cubicBezTo>
                    <a:pt x="7877" y="21430"/>
                    <a:pt x="7918" y="21413"/>
                    <a:pt x="7856" y="21328"/>
                  </a:cubicBezTo>
                  <a:cubicBezTo>
                    <a:pt x="7815" y="21260"/>
                    <a:pt x="7795" y="21243"/>
                    <a:pt x="7733" y="21226"/>
                  </a:cubicBezTo>
                  <a:cubicBezTo>
                    <a:pt x="7672" y="21192"/>
                    <a:pt x="7610" y="21125"/>
                    <a:pt x="7590" y="21125"/>
                  </a:cubicBezTo>
                  <a:cubicBezTo>
                    <a:pt x="7569" y="21108"/>
                    <a:pt x="7487" y="21074"/>
                    <a:pt x="7426" y="21125"/>
                  </a:cubicBezTo>
                  <a:cubicBezTo>
                    <a:pt x="7385" y="21158"/>
                    <a:pt x="7426" y="21260"/>
                    <a:pt x="7344" y="21260"/>
                  </a:cubicBezTo>
                  <a:cubicBezTo>
                    <a:pt x="7262" y="21260"/>
                    <a:pt x="7138" y="21277"/>
                    <a:pt x="7138" y="21277"/>
                  </a:cubicBezTo>
                  <a:cubicBezTo>
                    <a:pt x="7138" y="21277"/>
                    <a:pt x="7077" y="21192"/>
                    <a:pt x="7056" y="21175"/>
                  </a:cubicBezTo>
                  <a:cubicBezTo>
                    <a:pt x="7056" y="21158"/>
                    <a:pt x="7118" y="21142"/>
                    <a:pt x="7118" y="21091"/>
                  </a:cubicBezTo>
                  <a:cubicBezTo>
                    <a:pt x="7118" y="21040"/>
                    <a:pt x="7118" y="20989"/>
                    <a:pt x="7179" y="20972"/>
                  </a:cubicBezTo>
                  <a:cubicBezTo>
                    <a:pt x="7241" y="20955"/>
                    <a:pt x="7446" y="20921"/>
                    <a:pt x="7508" y="20904"/>
                  </a:cubicBezTo>
                  <a:cubicBezTo>
                    <a:pt x="7569" y="20887"/>
                    <a:pt x="7590" y="20972"/>
                    <a:pt x="7651" y="20972"/>
                  </a:cubicBezTo>
                  <a:cubicBezTo>
                    <a:pt x="7692" y="20989"/>
                    <a:pt x="7774" y="20887"/>
                    <a:pt x="7815" y="20870"/>
                  </a:cubicBezTo>
                  <a:cubicBezTo>
                    <a:pt x="7877" y="20853"/>
                    <a:pt x="7897" y="20853"/>
                    <a:pt x="7979" y="20819"/>
                  </a:cubicBezTo>
                  <a:cubicBezTo>
                    <a:pt x="8082" y="20785"/>
                    <a:pt x="8185" y="20734"/>
                    <a:pt x="8246" y="20700"/>
                  </a:cubicBezTo>
                  <a:cubicBezTo>
                    <a:pt x="8287" y="20666"/>
                    <a:pt x="8308" y="20564"/>
                    <a:pt x="8308" y="20564"/>
                  </a:cubicBezTo>
                  <a:cubicBezTo>
                    <a:pt x="8308" y="20564"/>
                    <a:pt x="8390" y="20581"/>
                    <a:pt x="8472" y="20547"/>
                  </a:cubicBezTo>
                  <a:cubicBezTo>
                    <a:pt x="8554" y="20496"/>
                    <a:pt x="8533" y="20394"/>
                    <a:pt x="8574" y="20343"/>
                  </a:cubicBezTo>
                  <a:cubicBezTo>
                    <a:pt x="8595" y="20309"/>
                    <a:pt x="8738" y="20292"/>
                    <a:pt x="8738" y="20292"/>
                  </a:cubicBezTo>
                  <a:cubicBezTo>
                    <a:pt x="8800" y="20309"/>
                    <a:pt x="8800" y="20309"/>
                    <a:pt x="8800" y="20309"/>
                  </a:cubicBezTo>
                  <a:cubicBezTo>
                    <a:pt x="8800" y="20309"/>
                    <a:pt x="8800" y="20242"/>
                    <a:pt x="8841" y="20225"/>
                  </a:cubicBezTo>
                  <a:cubicBezTo>
                    <a:pt x="8882" y="20191"/>
                    <a:pt x="9046" y="20225"/>
                    <a:pt x="9087" y="20208"/>
                  </a:cubicBezTo>
                  <a:cubicBezTo>
                    <a:pt x="9128" y="20208"/>
                    <a:pt x="9169" y="20038"/>
                    <a:pt x="9169" y="20038"/>
                  </a:cubicBezTo>
                  <a:cubicBezTo>
                    <a:pt x="9169" y="20038"/>
                    <a:pt x="9374" y="19936"/>
                    <a:pt x="9395" y="19919"/>
                  </a:cubicBezTo>
                  <a:cubicBezTo>
                    <a:pt x="9436" y="19919"/>
                    <a:pt x="9600" y="19800"/>
                    <a:pt x="9600" y="19800"/>
                  </a:cubicBezTo>
                  <a:cubicBezTo>
                    <a:pt x="9621" y="19783"/>
                    <a:pt x="9641" y="19664"/>
                    <a:pt x="9641" y="19630"/>
                  </a:cubicBezTo>
                  <a:cubicBezTo>
                    <a:pt x="9662" y="19579"/>
                    <a:pt x="9641" y="19545"/>
                    <a:pt x="9682" y="19477"/>
                  </a:cubicBezTo>
                  <a:cubicBezTo>
                    <a:pt x="9723" y="19426"/>
                    <a:pt x="9723" y="19392"/>
                    <a:pt x="9744" y="19358"/>
                  </a:cubicBezTo>
                  <a:cubicBezTo>
                    <a:pt x="9744" y="19325"/>
                    <a:pt x="9764" y="19274"/>
                    <a:pt x="9764" y="19274"/>
                  </a:cubicBezTo>
                  <a:cubicBezTo>
                    <a:pt x="9764" y="19274"/>
                    <a:pt x="9887" y="19291"/>
                    <a:pt x="9928" y="19308"/>
                  </a:cubicBezTo>
                  <a:cubicBezTo>
                    <a:pt x="9969" y="19325"/>
                    <a:pt x="9949" y="19375"/>
                    <a:pt x="10051" y="19392"/>
                  </a:cubicBezTo>
                  <a:cubicBezTo>
                    <a:pt x="10154" y="19392"/>
                    <a:pt x="10154" y="19375"/>
                    <a:pt x="10195" y="19325"/>
                  </a:cubicBezTo>
                  <a:cubicBezTo>
                    <a:pt x="10236" y="19274"/>
                    <a:pt x="10338" y="19257"/>
                    <a:pt x="10359" y="19206"/>
                  </a:cubicBezTo>
                  <a:cubicBezTo>
                    <a:pt x="10359" y="19155"/>
                    <a:pt x="10359" y="19138"/>
                    <a:pt x="10338" y="19104"/>
                  </a:cubicBezTo>
                  <a:cubicBezTo>
                    <a:pt x="10297" y="19053"/>
                    <a:pt x="10421" y="19053"/>
                    <a:pt x="10400" y="19019"/>
                  </a:cubicBezTo>
                  <a:cubicBezTo>
                    <a:pt x="10400" y="18985"/>
                    <a:pt x="10400" y="18951"/>
                    <a:pt x="10400" y="18951"/>
                  </a:cubicBezTo>
                  <a:cubicBezTo>
                    <a:pt x="10400" y="18951"/>
                    <a:pt x="10462" y="18968"/>
                    <a:pt x="10564" y="18951"/>
                  </a:cubicBezTo>
                  <a:cubicBezTo>
                    <a:pt x="10667" y="18934"/>
                    <a:pt x="10687" y="18951"/>
                    <a:pt x="10790" y="18951"/>
                  </a:cubicBezTo>
                  <a:cubicBezTo>
                    <a:pt x="10872" y="18951"/>
                    <a:pt x="10872" y="18951"/>
                    <a:pt x="10933" y="18968"/>
                  </a:cubicBezTo>
                  <a:cubicBezTo>
                    <a:pt x="11015" y="18968"/>
                    <a:pt x="11138" y="19002"/>
                    <a:pt x="11179" y="18968"/>
                  </a:cubicBezTo>
                  <a:cubicBezTo>
                    <a:pt x="11221" y="18951"/>
                    <a:pt x="11241" y="19002"/>
                    <a:pt x="11364" y="19019"/>
                  </a:cubicBezTo>
                  <a:cubicBezTo>
                    <a:pt x="11508" y="19036"/>
                    <a:pt x="11549" y="19019"/>
                    <a:pt x="11651" y="19053"/>
                  </a:cubicBezTo>
                  <a:cubicBezTo>
                    <a:pt x="11754" y="19087"/>
                    <a:pt x="11877" y="19206"/>
                    <a:pt x="11959" y="19223"/>
                  </a:cubicBezTo>
                  <a:cubicBezTo>
                    <a:pt x="12021" y="19223"/>
                    <a:pt x="12041" y="19206"/>
                    <a:pt x="12082" y="19223"/>
                  </a:cubicBezTo>
                  <a:cubicBezTo>
                    <a:pt x="12123" y="19223"/>
                    <a:pt x="12123" y="19172"/>
                    <a:pt x="12246" y="19189"/>
                  </a:cubicBezTo>
                  <a:cubicBezTo>
                    <a:pt x="12390" y="19206"/>
                    <a:pt x="12492" y="19274"/>
                    <a:pt x="12554" y="19240"/>
                  </a:cubicBezTo>
                  <a:cubicBezTo>
                    <a:pt x="12615" y="19189"/>
                    <a:pt x="12554" y="19138"/>
                    <a:pt x="12595" y="19070"/>
                  </a:cubicBezTo>
                  <a:cubicBezTo>
                    <a:pt x="12636" y="19019"/>
                    <a:pt x="12615" y="18985"/>
                    <a:pt x="12718" y="18917"/>
                  </a:cubicBezTo>
                  <a:cubicBezTo>
                    <a:pt x="12800" y="18832"/>
                    <a:pt x="12903" y="18730"/>
                    <a:pt x="12923" y="18713"/>
                  </a:cubicBezTo>
                  <a:cubicBezTo>
                    <a:pt x="12944" y="18696"/>
                    <a:pt x="13087" y="18645"/>
                    <a:pt x="13128" y="18628"/>
                  </a:cubicBezTo>
                  <a:cubicBezTo>
                    <a:pt x="13149" y="18628"/>
                    <a:pt x="13292" y="18594"/>
                    <a:pt x="13333" y="18526"/>
                  </a:cubicBezTo>
                  <a:cubicBezTo>
                    <a:pt x="13395" y="18458"/>
                    <a:pt x="13313" y="18442"/>
                    <a:pt x="13436" y="18391"/>
                  </a:cubicBezTo>
                  <a:cubicBezTo>
                    <a:pt x="13538" y="18340"/>
                    <a:pt x="13805" y="18102"/>
                    <a:pt x="13805" y="18102"/>
                  </a:cubicBezTo>
                  <a:cubicBezTo>
                    <a:pt x="13805" y="18102"/>
                    <a:pt x="13354" y="18340"/>
                    <a:pt x="13272" y="18391"/>
                  </a:cubicBezTo>
                  <a:cubicBezTo>
                    <a:pt x="13190" y="18442"/>
                    <a:pt x="13087" y="18475"/>
                    <a:pt x="13005" y="18475"/>
                  </a:cubicBezTo>
                  <a:cubicBezTo>
                    <a:pt x="12903" y="18475"/>
                    <a:pt x="12800" y="18391"/>
                    <a:pt x="12697" y="18458"/>
                  </a:cubicBezTo>
                  <a:cubicBezTo>
                    <a:pt x="12615" y="18526"/>
                    <a:pt x="12533" y="18594"/>
                    <a:pt x="12472" y="18645"/>
                  </a:cubicBezTo>
                  <a:cubicBezTo>
                    <a:pt x="12390" y="18713"/>
                    <a:pt x="12246" y="18764"/>
                    <a:pt x="12103" y="18747"/>
                  </a:cubicBezTo>
                  <a:cubicBezTo>
                    <a:pt x="11959" y="18730"/>
                    <a:pt x="11795" y="18696"/>
                    <a:pt x="11713" y="18628"/>
                  </a:cubicBezTo>
                  <a:cubicBezTo>
                    <a:pt x="11651" y="18560"/>
                    <a:pt x="11549" y="18475"/>
                    <a:pt x="11487" y="18458"/>
                  </a:cubicBezTo>
                  <a:cubicBezTo>
                    <a:pt x="11446" y="18442"/>
                    <a:pt x="11446" y="18391"/>
                    <a:pt x="11364" y="18272"/>
                  </a:cubicBezTo>
                  <a:cubicBezTo>
                    <a:pt x="11303" y="18136"/>
                    <a:pt x="11344" y="18119"/>
                    <a:pt x="11344" y="18085"/>
                  </a:cubicBezTo>
                  <a:cubicBezTo>
                    <a:pt x="11323" y="18051"/>
                    <a:pt x="11221" y="18051"/>
                    <a:pt x="11159" y="18102"/>
                  </a:cubicBezTo>
                  <a:cubicBezTo>
                    <a:pt x="11097" y="18153"/>
                    <a:pt x="10974" y="18153"/>
                    <a:pt x="10913" y="18136"/>
                  </a:cubicBezTo>
                  <a:cubicBezTo>
                    <a:pt x="10851" y="18102"/>
                    <a:pt x="10790" y="18085"/>
                    <a:pt x="10728" y="18119"/>
                  </a:cubicBezTo>
                  <a:cubicBezTo>
                    <a:pt x="10687" y="18136"/>
                    <a:pt x="10646" y="18170"/>
                    <a:pt x="10564" y="18119"/>
                  </a:cubicBezTo>
                  <a:cubicBezTo>
                    <a:pt x="10503" y="18068"/>
                    <a:pt x="10482" y="18000"/>
                    <a:pt x="10503" y="17966"/>
                  </a:cubicBezTo>
                  <a:cubicBezTo>
                    <a:pt x="10523" y="17915"/>
                    <a:pt x="10646" y="17915"/>
                    <a:pt x="10687" y="17932"/>
                  </a:cubicBezTo>
                  <a:cubicBezTo>
                    <a:pt x="10749" y="17949"/>
                    <a:pt x="10933" y="17864"/>
                    <a:pt x="10933" y="17864"/>
                  </a:cubicBezTo>
                  <a:cubicBezTo>
                    <a:pt x="10933" y="17864"/>
                    <a:pt x="10728" y="17847"/>
                    <a:pt x="10687" y="17813"/>
                  </a:cubicBezTo>
                  <a:cubicBezTo>
                    <a:pt x="10667" y="17762"/>
                    <a:pt x="10605" y="17813"/>
                    <a:pt x="10523" y="17796"/>
                  </a:cubicBezTo>
                  <a:cubicBezTo>
                    <a:pt x="10462" y="17796"/>
                    <a:pt x="10441" y="17745"/>
                    <a:pt x="10421" y="17711"/>
                  </a:cubicBezTo>
                  <a:cubicBezTo>
                    <a:pt x="10421" y="17660"/>
                    <a:pt x="10503" y="17592"/>
                    <a:pt x="10441" y="17575"/>
                  </a:cubicBezTo>
                  <a:cubicBezTo>
                    <a:pt x="10400" y="17542"/>
                    <a:pt x="10359" y="17626"/>
                    <a:pt x="10277" y="17609"/>
                  </a:cubicBezTo>
                  <a:cubicBezTo>
                    <a:pt x="10174" y="17592"/>
                    <a:pt x="10031" y="17575"/>
                    <a:pt x="9969" y="17575"/>
                  </a:cubicBezTo>
                  <a:cubicBezTo>
                    <a:pt x="9887" y="17575"/>
                    <a:pt x="9867" y="17626"/>
                    <a:pt x="9826" y="17677"/>
                  </a:cubicBezTo>
                  <a:cubicBezTo>
                    <a:pt x="9764" y="17728"/>
                    <a:pt x="9764" y="17745"/>
                    <a:pt x="9682" y="17745"/>
                  </a:cubicBezTo>
                  <a:cubicBezTo>
                    <a:pt x="9621" y="17745"/>
                    <a:pt x="9600" y="17711"/>
                    <a:pt x="9559" y="17711"/>
                  </a:cubicBezTo>
                  <a:cubicBezTo>
                    <a:pt x="9518" y="17728"/>
                    <a:pt x="9415" y="17830"/>
                    <a:pt x="9333" y="17813"/>
                  </a:cubicBezTo>
                  <a:cubicBezTo>
                    <a:pt x="9251" y="17796"/>
                    <a:pt x="9231" y="17745"/>
                    <a:pt x="9190" y="17677"/>
                  </a:cubicBezTo>
                  <a:cubicBezTo>
                    <a:pt x="9149" y="17626"/>
                    <a:pt x="9108" y="17592"/>
                    <a:pt x="9108" y="17592"/>
                  </a:cubicBezTo>
                  <a:cubicBezTo>
                    <a:pt x="9108" y="17592"/>
                    <a:pt x="9169" y="17626"/>
                    <a:pt x="9313" y="17592"/>
                  </a:cubicBezTo>
                  <a:cubicBezTo>
                    <a:pt x="9456" y="17558"/>
                    <a:pt x="9538" y="17508"/>
                    <a:pt x="9538" y="17508"/>
                  </a:cubicBezTo>
                  <a:cubicBezTo>
                    <a:pt x="9538" y="17508"/>
                    <a:pt x="9374" y="17558"/>
                    <a:pt x="9292" y="17542"/>
                  </a:cubicBezTo>
                  <a:cubicBezTo>
                    <a:pt x="9210" y="17542"/>
                    <a:pt x="9149" y="17508"/>
                    <a:pt x="9108" y="17508"/>
                  </a:cubicBezTo>
                  <a:cubicBezTo>
                    <a:pt x="9046" y="17491"/>
                    <a:pt x="9005" y="17525"/>
                    <a:pt x="9005" y="17525"/>
                  </a:cubicBezTo>
                  <a:cubicBezTo>
                    <a:pt x="9005" y="17525"/>
                    <a:pt x="8964" y="17457"/>
                    <a:pt x="8923" y="17423"/>
                  </a:cubicBezTo>
                  <a:cubicBezTo>
                    <a:pt x="8903" y="17406"/>
                    <a:pt x="9087" y="17389"/>
                    <a:pt x="9128" y="17321"/>
                  </a:cubicBezTo>
                  <a:cubicBezTo>
                    <a:pt x="9169" y="17236"/>
                    <a:pt x="9210" y="17253"/>
                    <a:pt x="9169" y="17185"/>
                  </a:cubicBezTo>
                  <a:cubicBezTo>
                    <a:pt x="9128" y="17134"/>
                    <a:pt x="9026" y="17100"/>
                    <a:pt x="8944" y="17100"/>
                  </a:cubicBezTo>
                  <a:cubicBezTo>
                    <a:pt x="8862" y="17100"/>
                    <a:pt x="8821" y="17049"/>
                    <a:pt x="8821" y="17049"/>
                  </a:cubicBezTo>
                  <a:cubicBezTo>
                    <a:pt x="8821" y="17049"/>
                    <a:pt x="8882" y="17049"/>
                    <a:pt x="8903" y="17015"/>
                  </a:cubicBezTo>
                  <a:cubicBezTo>
                    <a:pt x="8923" y="16964"/>
                    <a:pt x="8944" y="16964"/>
                    <a:pt x="9046" y="16930"/>
                  </a:cubicBezTo>
                  <a:cubicBezTo>
                    <a:pt x="9149" y="16913"/>
                    <a:pt x="9292" y="16879"/>
                    <a:pt x="9292" y="16862"/>
                  </a:cubicBezTo>
                  <a:cubicBezTo>
                    <a:pt x="9313" y="16862"/>
                    <a:pt x="9333" y="16777"/>
                    <a:pt x="9354" y="16760"/>
                  </a:cubicBezTo>
                  <a:cubicBezTo>
                    <a:pt x="9354" y="16743"/>
                    <a:pt x="9497" y="16777"/>
                    <a:pt x="9518" y="16811"/>
                  </a:cubicBezTo>
                  <a:cubicBezTo>
                    <a:pt x="9538" y="16862"/>
                    <a:pt x="9641" y="16811"/>
                    <a:pt x="9703" y="16828"/>
                  </a:cubicBezTo>
                  <a:cubicBezTo>
                    <a:pt x="9744" y="16845"/>
                    <a:pt x="9723" y="16794"/>
                    <a:pt x="9826" y="16760"/>
                  </a:cubicBezTo>
                  <a:cubicBezTo>
                    <a:pt x="9908" y="16726"/>
                    <a:pt x="9928" y="16743"/>
                    <a:pt x="9949" y="16692"/>
                  </a:cubicBezTo>
                  <a:cubicBezTo>
                    <a:pt x="9969" y="16658"/>
                    <a:pt x="10031" y="16658"/>
                    <a:pt x="10072" y="16658"/>
                  </a:cubicBezTo>
                  <a:cubicBezTo>
                    <a:pt x="10113" y="16658"/>
                    <a:pt x="10113" y="16625"/>
                    <a:pt x="10195" y="16625"/>
                  </a:cubicBezTo>
                  <a:cubicBezTo>
                    <a:pt x="10256" y="16642"/>
                    <a:pt x="10338" y="16658"/>
                    <a:pt x="10421" y="16658"/>
                  </a:cubicBezTo>
                  <a:cubicBezTo>
                    <a:pt x="10482" y="16642"/>
                    <a:pt x="10544" y="16608"/>
                    <a:pt x="10564" y="16574"/>
                  </a:cubicBezTo>
                  <a:cubicBezTo>
                    <a:pt x="10605" y="16557"/>
                    <a:pt x="10687" y="16523"/>
                    <a:pt x="10687" y="16523"/>
                  </a:cubicBezTo>
                  <a:cubicBezTo>
                    <a:pt x="10687" y="16523"/>
                    <a:pt x="10769" y="16540"/>
                    <a:pt x="10810" y="16523"/>
                  </a:cubicBezTo>
                  <a:cubicBezTo>
                    <a:pt x="10851" y="16506"/>
                    <a:pt x="11118" y="16387"/>
                    <a:pt x="11200" y="16217"/>
                  </a:cubicBezTo>
                  <a:cubicBezTo>
                    <a:pt x="11303" y="16047"/>
                    <a:pt x="11364" y="15894"/>
                    <a:pt x="11364" y="15894"/>
                  </a:cubicBezTo>
                  <a:cubicBezTo>
                    <a:pt x="11569" y="15843"/>
                    <a:pt x="11569" y="15843"/>
                    <a:pt x="11569" y="15843"/>
                  </a:cubicBezTo>
                  <a:cubicBezTo>
                    <a:pt x="11364" y="15809"/>
                    <a:pt x="11364" y="15809"/>
                    <a:pt x="11364" y="15809"/>
                  </a:cubicBezTo>
                  <a:cubicBezTo>
                    <a:pt x="11323" y="15640"/>
                    <a:pt x="11323" y="15640"/>
                    <a:pt x="11323" y="15640"/>
                  </a:cubicBezTo>
                  <a:cubicBezTo>
                    <a:pt x="11323" y="15640"/>
                    <a:pt x="11385" y="15555"/>
                    <a:pt x="11385" y="15521"/>
                  </a:cubicBezTo>
                  <a:cubicBezTo>
                    <a:pt x="11405" y="15504"/>
                    <a:pt x="11508" y="15436"/>
                    <a:pt x="11508" y="15436"/>
                  </a:cubicBezTo>
                  <a:cubicBezTo>
                    <a:pt x="11344" y="15164"/>
                    <a:pt x="11344" y="15164"/>
                    <a:pt x="11344" y="15164"/>
                  </a:cubicBezTo>
                  <a:cubicBezTo>
                    <a:pt x="11344" y="15164"/>
                    <a:pt x="11426" y="15062"/>
                    <a:pt x="11426" y="15028"/>
                  </a:cubicBezTo>
                  <a:cubicBezTo>
                    <a:pt x="11426" y="14994"/>
                    <a:pt x="11528" y="14943"/>
                    <a:pt x="11528" y="14943"/>
                  </a:cubicBezTo>
                  <a:cubicBezTo>
                    <a:pt x="11528" y="14943"/>
                    <a:pt x="11426" y="14926"/>
                    <a:pt x="11344" y="14909"/>
                  </a:cubicBezTo>
                  <a:cubicBezTo>
                    <a:pt x="11262" y="14892"/>
                    <a:pt x="11159" y="14892"/>
                    <a:pt x="11118" y="14909"/>
                  </a:cubicBezTo>
                  <a:cubicBezTo>
                    <a:pt x="11077" y="14909"/>
                    <a:pt x="10974" y="14892"/>
                    <a:pt x="10974" y="14892"/>
                  </a:cubicBezTo>
                  <a:cubicBezTo>
                    <a:pt x="10974" y="14892"/>
                    <a:pt x="10851" y="14994"/>
                    <a:pt x="10851" y="14994"/>
                  </a:cubicBezTo>
                  <a:cubicBezTo>
                    <a:pt x="10831" y="15011"/>
                    <a:pt x="10749" y="15130"/>
                    <a:pt x="10749" y="15130"/>
                  </a:cubicBezTo>
                  <a:cubicBezTo>
                    <a:pt x="10749" y="15130"/>
                    <a:pt x="10646" y="15045"/>
                    <a:pt x="10646" y="15045"/>
                  </a:cubicBezTo>
                  <a:cubicBezTo>
                    <a:pt x="10626" y="15028"/>
                    <a:pt x="10564" y="15045"/>
                    <a:pt x="10523" y="15045"/>
                  </a:cubicBezTo>
                  <a:cubicBezTo>
                    <a:pt x="10482" y="15045"/>
                    <a:pt x="10318" y="15079"/>
                    <a:pt x="10318" y="15079"/>
                  </a:cubicBezTo>
                  <a:cubicBezTo>
                    <a:pt x="10318" y="15079"/>
                    <a:pt x="10379" y="14960"/>
                    <a:pt x="10421" y="14943"/>
                  </a:cubicBezTo>
                  <a:cubicBezTo>
                    <a:pt x="10441" y="14909"/>
                    <a:pt x="10728" y="14740"/>
                    <a:pt x="10728" y="14740"/>
                  </a:cubicBezTo>
                  <a:cubicBezTo>
                    <a:pt x="10728" y="14740"/>
                    <a:pt x="10810" y="14757"/>
                    <a:pt x="10851" y="14723"/>
                  </a:cubicBezTo>
                  <a:cubicBezTo>
                    <a:pt x="10892" y="14689"/>
                    <a:pt x="11138" y="14570"/>
                    <a:pt x="11159" y="14553"/>
                  </a:cubicBezTo>
                  <a:cubicBezTo>
                    <a:pt x="11179" y="14519"/>
                    <a:pt x="11241" y="14434"/>
                    <a:pt x="11323" y="14383"/>
                  </a:cubicBezTo>
                  <a:cubicBezTo>
                    <a:pt x="11405" y="14332"/>
                    <a:pt x="11426" y="14315"/>
                    <a:pt x="11487" y="14247"/>
                  </a:cubicBezTo>
                  <a:cubicBezTo>
                    <a:pt x="11549" y="14196"/>
                    <a:pt x="11631" y="14179"/>
                    <a:pt x="11651" y="14179"/>
                  </a:cubicBezTo>
                  <a:cubicBezTo>
                    <a:pt x="11692" y="14179"/>
                    <a:pt x="11733" y="14213"/>
                    <a:pt x="11856" y="14179"/>
                  </a:cubicBezTo>
                  <a:cubicBezTo>
                    <a:pt x="11979" y="14145"/>
                    <a:pt x="12103" y="14128"/>
                    <a:pt x="12144" y="14128"/>
                  </a:cubicBezTo>
                  <a:cubicBezTo>
                    <a:pt x="12164" y="14128"/>
                    <a:pt x="12185" y="14026"/>
                    <a:pt x="12185" y="14026"/>
                  </a:cubicBezTo>
                  <a:cubicBezTo>
                    <a:pt x="12185" y="14026"/>
                    <a:pt x="12287" y="14077"/>
                    <a:pt x="12369" y="14128"/>
                  </a:cubicBezTo>
                  <a:cubicBezTo>
                    <a:pt x="12472" y="14179"/>
                    <a:pt x="12574" y="14213"/>
                    <a:pt x="12615" y="14196"/>
                  </a:cubicBezTo>
                  <a:cubicBezTo>
                    <a:pt x="12656" y="14179"/>
                    <a:pt x="12759" y="14128"/>
                    <a:pt x="12800" y="14128"/>
                  </a:cubicBezTo>
                  <a:cubicBezTo>
                    <a:pt x="12841" y="14128"/>
                    <a:pt x="13005" y="14094"/>
                    <a:pt x="13026" y="14094"/>
                  </a:cubicBezTo>
                  <a:cubicBezTo>
                    <a:pt x="13067" y="14094"/>
                    <a:pt x="13190" y="14196"/>
                    <a:pt x="13251" y="14230"/>
                  </a:cubicBezTo>
                  <a:cubicBezTo>
                    <a:pt x="13292" y="14281"/>
                    <a:pt x="13313" y="14400"/>
                    <a:pt x="13395" y="14383"/>
                  </a:cubicBezTo>
                  <a:cubicBezTo>
                    <a:pt x="13477" y="14349"/>
                    <a:pt x="13415" y="14281"/>
                    <a:pt x="13395" y="14230"/>
                  </a:cubicBezTo>
                  <a:cubicBezTo>
                    <a:pt x="13395" y="14196"/>
                    <a:pt x="13313" y="14060"/>
                    <a:pt x="13313" y="14043"/>
                  </a:cubicBezTo>
                  <a:cubicBezTo>
                    <a:pt x="13313" y="14026"/>
                    <a:pt x="13559" y="13975"/>
                    <a:pt x="13579" y="13975"/>
                  </a:cubicBezTo>
                  <a:cubicBezTo>
                    <a:pt x="13600" y="13958"/>
                    <a:pt x="13641" y="14213"/>
                    <a:pt x="13662" y="14264"/>
                  </a:cubicBezTo>
                  <a:cubicBezTo>
                    <a:pt x="13682" y="14298"/>
                    <a:pt x="13764" y="14349"/>
                    <a:pt x="13826" y="14349"/>
                  </a:cubicBezTo>
                  <a:cubicBezTo>
                    <a:pt x="13887" y="14349"/>
                    <a:pt x="14010" y="14332"/>
                    <a:pt x="14010" y="14315"/>
                  </a:cubicBezTo>
                  <a:cubicBezTo>
                    <a:pt x="14010" y="14298"/>
                    <a:pt x="14072" y="14230"/>
                    <a:pt x="14072" y="14230"/>
                  </a:cubicBezTo>
                  <a:cubicBezTo>
                    <a:pt x="14072" y="14230"/>
                    <a:pt x="13949" y="14298"/>
                    <a:pt x="13846" y="14247"/>
                  </a:cubicBezTo>
                  <a:cubicBezTo>
                    <a:pt x="13764" y="14196"/>
                    <a:pt x="13723" y="14094"/>
                    <a:pt x="13703" y="14043"/>
                  </a:cubicBezTo>
                  <a:cubicBezTo>
                    <a:pt x="13682" y="13992"/>
                    <a:pt x="13621" y="13857"/>
                    <a:pt x="13621" y="13857"/>
                  </a:cubicBezTo>
                  <a:cubicBezTo>
                    <a:pt x="13600" y="13840"/>
                    <a:pt x="13538" y="13619"/>
                    <a:pt x="13538" y="13619"/>
                  </a:cubicBezTo>
                  <a:cubicBezTo>
                    <a:pt x="13538" y="13619"/>
                    <a:pt x="13887" y="13398"/>
                    <a:pt x="13908" y="13347"/>
                  </a:cubicBezTo>
                  <a:cubicBezTo>
                    <a:pt x="13908" y="13313"/>
                    <a:pt x="13805" y="13245"/>
                    <a:pt x="13744" y="13177"/>
                  </a:cubicBezTo>
                  <a:cubicBezTo>
                    <a:pt x="13703" y="13109"/>
                    <a:pt x="13764" y="13042"/>
                    <a:pt x="13785" y="12991"/>
                  </a:cubicBezTo>
                  <a:cubicBezTo>
                    <a:pt x="13785" y="12923"/>
                    <a:pt x="13785" y="12872"/>
                    <a:pt x="13826" y="12838"/>
                  </a:cubicBezTo>
                  <a:cubicBezTo>
                    <a:pt x="13887" y="12821"/>
                    <a:pt x="14010" y="12804"/>
                    <a:pt x="14051" y="12787"/>
                  </a:cubicBezTo>
                  <a:cubicBezTo>
                    <a:pt x="14092" y="12770"/>
                    <a:pt x="14236" y="12770"/>
                    <a:pt x="14133" y="12702"/>
                  </a:cubicBezTo>
                  <a:cubicBezTo>
                    <a:pt x="14051" y="12634"/>
                    <a:pt x="14031" y="12583"/>
                    <a:pt x="14113" y="12532"/>
                  </a:cubicBezTo>
                  <a:cubicBezTo>
                    <a:pt x="14195" y="12498"/>
                    <a:pt x="14297" y="12498"/>
                    <a:pt x="14277" y="12396"/>
                  </a:cubicBezTo>
                  <a:cubicBezTo>
                    <a:pt x="14236" y="12311"/>
                    <a:pt x="14297" y="12175"/>
                    <a:pt x="14297" y="12175"/>
                  </a:cubicBezTo>
                  <a:cubicBezTo>
                    <a:pt x="14297" y="12175"/>
                    <a:pt x="14113" y="12294"/>
                    <a:pt x="14092" y="12294"/>
                  </a:cubicBezTo>
                  <a:cubicBezTo>
                    <a:pt x="14072" y="12311"/>
                    <a:pt x="14010" y="12260"/>
                    <a:pt x="14010" y="12209"/>
                  </a:cubicBezTo>
                  <a:cubicBezTo>
                    <a:pt x="14010" y="12158"/>
                    <a:pt x="14010" y="12125"/>
                    <a:pt x="14010" y="12125"/>
                  </a:cubicBezTo>
                  <a:cubicBezTo>
                    <a:pt x="14010" y="12125"/>
                    <a:pt x="13867" y="12243"/>
                    <a:pt x="13846" y="12277"/>
                  </a:cubicBezTo>
                  <a:cubicBezTo>
                    <a:pt x="13826" y="12328"/>
                    <a:pt x="13703" y="12396"/>
                    <a:pt x="13703" y="12396"/>
                  </a:cubicBezTo>
                  <a:cubicBezTo>
                    <a:pt x="13703" y="12430"/>
                    <a:pt x="13703" y="12430"/>
                    <a:pt x="13703" y="12430"/>
                  </a:cubicBezTo>
                  <a:cubicBezTo>
                    <a:pt x="13579" y="12345"/>
                    <a:pt x="13579" y="12345"/>
                    <a:pt x="13579" y="12345"/>
                  </a:cubicBezTo>
                  <a:cubicBezTo>
                    <a:pt x="13579" y="12345"/>
                    <a:pt x="13579" y="12396"/>
                    <a:pt x="13600" y="12430"/>
                  </a:cubicBezTo>
                  <a:cubicBezTo>
                    <a:pt x="13621" y="12464"/>
                    <a:pt x="13600" y="12464"/>
                    <a:pt x="13600" y="12464"/>
                  </a:cubicBezTo>
                  <a:cubicBezTo>
                    <a:pt x="13600" y="12464"/>
                    <a:pt x="13559" y="12413"/>
                    <a:pt x="13538" y="12379"/>
                  </a:cubicBezTo>
                  <a:cubicBezTo>
                    <a:pt x="13518" y="12345"/>
                    <a:pt x="13538" y="12328"/>
                    <a:pt x="13559" y="12277"/>
                  </a:cubicBezTo>
                  <a:cubicBezTo>
                    <a:pt x="13579" y="12226"/>
                    <a:pt x="13621" y="12192"/>
                    <a:pt x="13641" y="12142"/>
                  </a:cubicBezTo>
                  <a:cubicBezTo>
                    <a:pt x="13662" y="12091"/>
                    <a:pt x="13682" y="12023"/>
                    <a:pt x="13682" y="12023"/>
                  </a:cubicBezTo>
                  <a:cubicBezTo>
                    <a:pt x="13682" y="12023"/>
                    <a:pt x="13600" y="12108"/>
                    <a:pt x="13579" y="12125"/>
                  </a:cubicBezTo>
                  <a:cubicBezTo>
                    <a:pt x="13559" y="12125"/>
                    <a:pt x="13477" y="12091"/>
                    <a:pt x="13477" y="12091"/>
                  </a:cubicBezTo>
                  <a:cubicBezTo>
                    <a:pt x="13477" y="12091"/>
                    <a:pt x="13436" y="11955"/>
                    <a:pt x="13415" y="11938"/>
                  </a:cubicBezTo>
                  <a:cubicBezTo>
                    <a:pt x="13395" y="11904"/>
                    <a:pt x="13395" y="11734"/>
                    <a:pt x="13395" y="11734"/>
                  </a:cubicBezTo>
                  <a:cubicBezTo>
                    <a:pt x="13128" y="11326"/>
                    <a:pt x="13128" y="11326"/>
                    <a:pt x="13128" y="11326"/>
                  </a:cubicBezTo>
                  <a:cubicBezTo>
                    <a:pt x="13128" y="11326"/>
                    <a:pt x="13210" y="11225"/>
                    <a:pt x="13251" y="11123"/>
                  </a:cubicBezTo>
                  <a:cubicBezTo>
                    <a:pt x="13272" y="11021"/>
                    <a:pt x="13333" y="10953"/>
                    <a:pt x="13395" y="10868"/>
                  </a:cubicBezTo>
                  <a:cubicBezTo>
                    <a:pt x="13456" y="10783"/>
                    <a:pt x="13579" y="10749"/>
                    <a:pt x="13579" y="10715"/>
                  </a:cubicBezTo>
                  <a:cubicBezTo>
                    <a:pt x="13579" y="10698"/>
                    <a:pt x="13579" y="10664"/>
                    <a:pt x="13621" y="10579"/>
                  </a:cubicBezTo>
                  <a:cubicBezTo>
                    <a:pt x="13662" y="10511"/>
                    <a:pt x="13723" y="10460"/>
                    <a:pt x="13744" y="10426"/>
                  </a:cubicBezTo>
                  <a:cubicBezTo>
                    <a:pt x="13785" y="10409"/>
                    <a:pt x="13826" y="10477"/>
                    <a:pt x="13867" y="10460"/>
                  </a:cubicBezTo>
                  <a:cubicBezTo>
                    <a:pt x="13908" y="10460"/>
                    <a:pt x="13805" y="10409"/>
                    <a:pt x="13867" y="10375"/>
                  </a:cubicBezTo>
                  <a:cubicBezTo>
                    <a:pt x="13928" y="10342"/>
                    <a:pt x="13949" y="10325"/>
                    <a:pt x="14010" y="10358"/>
                  </a:cubicBezTo>
                  <a:cubicBezTo>
                    <a:pt x="14072" y="10392"/>
                    <a:pt x="14256" y="10409"/>
                    <a:pt x="14277" y="10375"/>
                  </a:cubicBezTo>
                  <a:cubicBezTo>
                    <a:pt x="14277" y="10342"/>
                    <a:pt x="14133" y="10308"/>
                    <a:pt x="14072" y="10308"/>
                  </a:cubicBezTo>
                  <a:cubicBezTo>
                    <a:pt x="14010" y="10291"/>
                    <a:pt x="13826" y="10291"/>
                    <a:pt x="13744" y="10240"/>
                  </a:cubicBezTo>
                  <a:cubicBezTo>
                    <a:pt x="13682" y="10206"/>
                    <a:pt x="13477" y="10189"/>
                    <a:pt x="13477" y="10189"/>
                  </a:cubicBezTo>
                  <a:cubicBezTo>
                    <a:pt x="13477" y="10189"/>
                    <a:pt x="13436" y="10223"/>
                    <a:pt x="13436" y="10308"/>
                  </a:cubicBezTo>
                  <a:cubicBezTo>
                    <a:pt x="13436" y="10375"/>
                    <a:pt x="13415" y="10426"/>
                    <a:pt x="13374" y="10426"/>
                  </a:cubicBezTo>
                  <a:cubicBezTo>
                    <a:pt x="13333" y="10426"/>
                    <a:pt x="13190" y="10392"/>
                    <a:pt x="13190" y="10392"/>
                  </a:cubicBezTo>
                  <a:cubicBezTo>
                    <a:pt x="13108" y="10460"/>
                    <a:pt x="13108" y="10460"/>
                    <a:pt x="13108" y="10460"/>
                  </a:cubicBezTo>
                  <a:cubicBezTo>
                    <a:pt x="13108" y="10460"/>
                    <a:pt x="12985" y="10426"/>
                    <a:pt x="12985" y="10426"/>
                  </a:cubicBezTo>
                  <a:cubicBezTo>
                    <a:pt x="12964" y="10426"/>
                    <a:pt x="12944" y="10511"/>
                    <a:pt x="12944" y="10511"/>
                  </a:cubicBezTo>
                  <a:cubicBezTo>
                    <a:pt x="12944" y="10511"/>
                    <a:pt x="12738" y="10596"/>
                    <a:pt x="12697" y="10579"/>
                  </a:cubicBezTo>
                  <a:cubicBezTo>
                    <a:pt x="12656" y="10579"/>
                    <a:pt x="12595" y="10545"/>
                    <a:pt x="12595" y="10528"/>
                  </a:cubicBezTo>
                  <a:cubicBezTo>
                    <a:pt x="12595" y="10528"/>
                    <a:pt x="12615" y="10426"/>
                    <a:pt x="12574" y="10426"/>
                  </a:cubicBezTo>
                  <a:cubicBezTo>
                    <a:pt x="12533" y="10443"/>
                    <a:pt x="12533" y="10545"/>
                    <a:pt x="12492" y="10545"/>
                  </a:cubicBezTo>
                  <a:cubicBezTo>
                    <a:pt x="12451" y="10545"/>
                    <a:pt x="12410" y="10477"/>
                    <a:pt x="12369" y="10443"/>
                  </a:cubicBezTo>
                  <a:cubicBezTo>
                    <a:pt x="12349" y="10409"/>
                    <a:pt x="12349" y="10325"/>
                    <a:pt x="12349" y="10325"/>
                  </a:cubicBezTo>
                  <a:cubicBezTo>
                    <a:pt x="12328" y="10325"/>
                    <a:pt x="12226" y="10358"/>
                    <a:pt x="12226" y="10342"/>
                  </a:cubicBezTo>
                  <a:cubicBezTo>
                    <a:pt x="12205" y="10342"/>
                    <a:pt x="12164" y="10291"/>
                    <a:pt x="12123" y="10257"/>
                  </a:cubicBezTo>
                  <a:cubicBezTo>
                    <a:pt x="12103" y="10223"/>
                    <a:pt x="12103" y="10172"/>
                    <a:pt x="12103" y="10172"/>
                  </a:cubicBezTo>
                  <a:cubicBezTo>
                    <a:pt x="12103" y="10172"/>
                    <a:pt x="12000" y="10206"/>
                    <a:pt x="12021" y="10274"/>
                  </a:cubicBezTo>
                  <a:cubicBezTo>
                    <a:pt x="12041" y="10358"/>
                    <a:pt x="12123" y="10426"/>
                    <a:pt x="12123" y="10426"/>
                  </a:cubicBezTo>
                  <a:cubicBezTo>
                    <a:pt x="12123" y="10426"/>
                    <a:pt x="12062" y="10511"/>
                    <a:pt x="12062" y="10545"/>
                  </a:cubicBezTo>
                  <a:cubicBezTo>
                    <a:pt x="12062" y="10562"/>
                    <a:pt x="12062" y="10613"/>
                    <a:pt x="12041" y="10630"/>
                  </a:cubicBezTo>
                  <a:cubicBezTo>
                    <a:pt x="12041" y="10664"/>
                    <a:pt x="11979" y="10715"/>
                    <a:pt x="11979" y="10715"/>
                  </a:cubicBezTo>
                  <a:cubicBezTo>
                    <a:pt x="11959" y="10715"/>
                    <a:pt x="11897" y="10647"/>
                    <a:pt x="11836" y="10630"/>
                  </a:cubicBezTo>
                  <a:cubicBezTo>
                    <a:pt x="11795" y="10596"/>
                    <a:pt x="11754" y="10562"/>
                    <a:pt x="11754" y="10528"/>
                  </a:cubicBezTo>
                  <a:cubicBezTo>
                    <a:pt x="11733" y="10494"/>
                    <a:pt x="11672" y="10426"/>
                    <a:pt x="11631" y="10392"/>
                  </a:cubicBezTo>
                  <a:cubicBezTo>
                    <a:pt x="11610" y="10375"/>
                    <a:pt x="11549" y="10358"/>
                    <a:pt x="11508" y="10308"/>
                  </a:cubicBezTo>
                  <a:cubicBezTo>
                    <a:pt x="11446" y="10257"/>
                    <a:pt x="11405" y="10206"/>
                    <a:pt x="11385" y="10172"/>
                  </a:cubicBezTo>
                  <a:cubicBezTo>
                    <a:pt x="11344" y="10121"/>
                    <a:pt x="11262" y="10155"/>
                    <a:pt x="11221" y="10189"/>
                  </a:cubicBezTo>
                  <a:cubicBezTo>
                    <a:pt x="11179" y="10206"/>
                    <a:pt x="11118" y="10257"/>
                    <a:pt x="11097" y="10325"/>
                  </a:cubicBezTo>
                  <a:cubicBezTo>
                    <a:pt x="11097" y="10375"/>
                    <a:pt x="11159" y="10426"/>
                    <a:pt x="11159" y="10477"/>
                  </a:cubicBezTo>
                  <a:cubicBezTo>
                    <a:pt x="11159" y="10511"/>
                    <a:pt x="11221" y="10511"/>
                    <a:pt x="11200" y="10579"/>
                  </a:cubicBezTo>
                  <a:cubicBezTo>
                    <a:pt x="11179" y="10647"/>
                    <a:pt x="11138" y="10698"/>
                    <a:pt x="11097" y="10647"/>
                  </a:cubicBezTo>
                  <a:cubicBezTo>
                    <a:pt x="11036" y="10596"/>
                    <a:pt x="11056" y="10562"/>
                    <a:pt x="11036" y="10477"/>
                  </a:cubicBezTo>
                  <a:cubicBezTo>
                    <a:pt x="11015" y="10392"/>
                    <a:pt x="11015" y="10308"/>
                    <a:pt x="10974" y="10257"/>
                  </a:cubicBezTo>
                  <a:cubicBezTo>
                    <a:pt x="10913" y="10206"/>
                    <a:pt x="10790" y="10070"/>
                    <a:pt x="10790" y="10002"/>
                  </a:cubicBezTo>
                  <a:cubicBezTo>
                    <a:pt x="10810" y="9934"/>
                    <a:pt x="10790" y="9917"/>
                    <a:pt x="10790" y="9866"/>
                  </a:cubicBezTo>
                  <a:cubicBezTo>
                    <a:pt x="10790" y="9815"/>
                    <a:pt x="10831" y="9815"/>
                    <a:pt x="10851" y="9764"/>
                  </a:cubicBezTo>
                  <a:cubicBezTo>
                    <a:pt x="10872" y="9730"/>
                    <a:pt x="10974" y="9696"/>
                    <a:pt x="10995" y="9730"/>
                  </a:cubicBezTo>
                  <a:cubicBezTo>
                    <a:pt x="11015" y="9764"/>
                    <a:pt x="11056" y="9781"/>
                    <a:pt x="11036" y="9849"/>
                  </a:cubicBezTo>
                  <a:cubicBezTo>
                    <a:pt x="11015" y="9917"/>
                    <a:pt x="11036" y="9985"/>
                    <a:pt x="11077" y="9968"/>
                  </a:cubicBezTo>
                  <a:cubicBezTo>
                    <a:pt x="11138" y="9934"/>
                    <a:pt x="11118" y="9866"/>
                    <a:pt x="11118" y="9815"/>
                  </a:cubicBezTo>
                  <a:cubicBezTo>
                    <a:pt x="11097" y="9764"/>
                    <a:pt x="11077" y="9679"/>
                    <a:pt x="11118" y="9645"/>
                  </a:cubicBezTo>
                  <a:cubicBezTo>
                    <a:pt x="11138" y="9611"/>
                    <a:pt x="11200" y="9509"/>
                    <a:pt x="11200" y="9475"/>
                  </a:cubicBezTo>
                  <a:cubicBezTo>
                    <a:pt x="11200" y="9458"/>
                    <a:pt x="11446" y="9357"/>
                    <a:pt x="11467" y="9306"/>
                  </a:cubicBezTo>
                  <a:cubicBezTo>
                    <a:pt x="11487" y="9272"/>
                    <a:pt x="11590" y="9136"/>
                    <a:pt x="11590" y="9085"/>
                  </a:cubicBezTo>
                  <a:cubicBezTo>
                    <a:pt x="11610" y="9034"/>
                    <a:pt x="11692" y="9034"/>
                    <a:pt x="11733" y="8949"/>
                  </a:cubicBezTo>
                  <a:cubicBezTo>
                    <a:pt x="11774" y="8864"/>
                    <a:pt x="11897" y="8898"/>
                    <a:pt x="11979" y="8847"/>
                  </a:cubicBezTo>
                  <a:cubicBezTo>
                    <a:pt x="12041" y="8813"/>
                    <a:pt x="12041" y="8694"/>
                    <a:pt x="12021" y="8609"/>
                  </a:cubicBezTo>
                  <a:cubicBezTo>
                    <a:pt x="12000" y="8542"/>
                    <a:pt x="11979" y="8457"/>
                    <a:pt x="11918" y="8406"/>
                  </a:cubicBezTo>
                  <a:cubicBezTo>
                    <a:pt x="11856" y="8355"/>
                    <a:pt x="11713" y="8219"/>
                    <a:pt x="11713" y="8185"/>
                  </a:cubicBezTo>
                  <a:cubicBezTo>
                    <a:pt x="11692" y="8151"/>
                    <a:pt x="11733" y="8117"/>
                    <a:pt x="11774" y="8066"/>
                  </a:cubicBezTo>
                  <a:cubicBezTo>
                    <a:pt x="11815" y="8032"/>
                    <a:pt x="11815" y="8015"/>
                    <a:pt x="11795" y="7947"/>
                  </a:cubicBezTo>
                  <a:cubicBezTo>
                    <a:pt x="11774" y="7862"/>
                    <a:pt x="11836" y="7658"/>
                    <a:pt x="11918" y="7608"/>
                  </a:cubicBezTo>
                  <a:cubicBezTo>
                    <a:pt x="12000" y="7574"/>
                    <a:pt x="12041" y="7642"/>
                    <a:pt x="12123" y="7675"/>
                  </a:cubicBezTo>
                  <a:cubicBezTo>
                    <a:pt x="12185" y="7709"/>
                    <a:pt x="12410" y="7743"/>
                    <a:pt x="12410" y="7743"/>
                  </a:cubicBezTo>
                  <a:cubicBezTo>
                    <a:pt x="12410" y="7743"/>
                    <a:pt x="12287" y="7675"/>
                    <a:pt x="12246" y="7608"/>
                  </a:cubicBezTo>
                  <a:cubicBezTo>
                    <a:pt x="12185" y="7523"/>
                    <a:pt x="12082" y="7472"/>
                    <a:pt x="12062" y="7455"/>
                  </a:cubicBezTo>
                  <a:cubicBezTo>
                    <a:pt x="12062" y="7421"/>
                    <a:pt x="12103" y="7506"/>
                    <a:pt x="12041" y="7523"/>
                  </a:cubicBezTo>
                  <a:cubicBezTo>
                    <a:pt x="12000" y="7523"/>
                    <a:pt x="11959" y="7438"/>
                    <a:pt x="11938" y="7438"/>
                  </a:cubicBezTo>
                  <a:cubicBezTo>
                    <a:pt x="11918" y="7421"/>
                    <a:pt x="11856" y="7438"/>
                    <a:pt x="11836" y="7506"/>
                  </a:cubicBezTo>
                  <a:cubicBezTo>
                    <a:pt x="11795" y="7574"/>
                    <a:pt x="11774" y="7625"/>
                    <a:pt x="11713" y="7658"/>
                  </a:cubicBezTo>
                  <a:cubicBezTo>
                    <a:pt x="11672" y="7692"/>
                    <a:pt x="11631" y="7760"/>
                    <a:pt x="11610" y="7743"/>
                  </a:cubicBezTo>
                  <a:cubicBezTo>
                    <a:pt x="11590" y="7726"/>
                    <a:pt x="11590" y="7608"/>
                    <a:pt x="11590" y="7591"/>
                  </a:cubicBezTo>
                  <a:cubicBezTo>
                    <a:pt x="11569" y="7557"/>
                    <a:pt x="11528" y="7438"/>
                    <a:pt x="11528" y="7438"/>
                  </a:cubicBezTo>
                  <a:cubicBezTo>
                    <a:pt x="11528" y="7438"/>
                    <a:pt x="11569" y="7574"/>
                    <a:pt x="11528" y="7591"/>
                  </a:cubicBezTo>
                  <a:cubicBezTo>
                    <a:pt x="11487" y="7625"/>
                    <a:pt x="11446" y="7608"/>
                    <a:pt x="11426" y="7574"/>
                  </a:cubicBezTo>
                  <a:cubicBezTo>
                    <a:pt x="11405" y="7540"/>
                    <a:pt x="11385" y="7489"/>
                    <a:pt x="11385" y="7489"/>
                  </a:cubicBezTo>
                  <a:cubicBezTo>
                    <a:pt x="11385" y="7489"/>
                    <a:pt x="11364" y="7557"/>
                    <a:pt x="11323" y="7608"/>
                  </a:cubicBezTo>
                  <a:cubicBezTo>
                    <a:pt x="11303" y="7658"/>
                    <a:pt x="11282" y="7692"/>
                    <a:pt x="11282" y="7726"/>
                  </a:cubicBezTo>
                  <a:cubicBezTo>
                    <a:pt x="11282" y="7760"/>
                    <a:pt x="11262" y="7777"/>
                    <a:pt x="11262" y="7777"/>
                  </a:cubicBezTo>
                  <a:cubicBezTo>
                    <a:pt x="11262" y="7777"/>
                    <a:pt x="11159" y="7675"/>
                    <a:pt x="11138" y="7625"/>
                  </a:cubicBezTo>
                  <a:cubicBezTo>
                    <a:pt x="11118" y="7591"/>
                    <a:pt x="11159" y="7506"/>
                    <a:pt x="11200" y="7404"/>
                  </a:cubicBezTo>
                  <a:cubicBezTo>
                    <a:pt x="11221" y="7319"/>
                    <a:pt x="11262" y="7251"/>
                    <a:pt x="11344" y="7200"/>
                  </a:cubicBezTo>
                  <a:cubicBezTo>
                    <a:pt x="11405" y="7166"/>
                    <a:pt x="11508" y="7115"/>
                    <a:pt x="11569" y="7064"/>
                  </a:cubicBezTo>
                  <a:cubicBezTo>
                    <a:pt x="11651" y="7030"/>
                    <a:pt x="11754" y="6962"/>
                    <a:pt x="11754" y="6945"/>
                  </a:cubicBezTo>
                  <a:cubicBezTo>
                    <a:pt x="11774" y="6928"/>
                    <a:pt x="11979" y="6809"/>
                    <a:pt x="11979" y="6809"/>
                  </a:cubicBezTo>
                  <a:cubicBezTo>
                    <a:pt x="11979" y="6809"/>
                    <a:pt x="11774" y="6860"/>
                    <a:pt x="11754" y="6877"/>
                  </a:cubicBezTo>
                  <a:cubicBezTo>
                    <a:pt x="11713" y="6894"/>
                    <a:pt x="11651" y="6979"/>
                    <a:pt x="11610" y="6996"/>
                  </a:cubicBezTo>
                  <a:cubicBezTo>
                    <a:pt x="11549" y="7013"/>
                    <a:pt x="11385" y="7081"/>
                    <a:pt x="11303" y="7132"/>
                  </a:cubicBezTo>
                  <a:cubicBezTo>
                    <a:pt x="11241" y="7183"/>
                    <a:pt x="11200" y="7319"/>
                    <a:pt x="11118" y="7319"/>
                  </a:cubicBezTo>
                  <a:cubicBezTo>
                    <a:pt x="11056" y="7319"/>
                    <a:pt x="11015" y="7285"/>
                    <a:pt x="10995" y="7336"/>
                  </a:cubicBezTo>
                  <a:cubicBezTo>
                    <a:pt x="10995" y="7387"/>
                    <a:pt x="10995" y="7472"/>
                    <a:pt x="11015" y="7540"/>
                  </a:cubicBezTo>
                  <a:cubicBezTo>
                    <a:pt x="11036" y="7625"/>
                    <a:pt x="11036" y="7726"/>
                    <a:pt x="11077" y="7777"/>
                  </a:cubicBezTo>
                  <a:cubicBezTo>
                    <a:pt x="11118" y="7828"/>
                    <a:pt x="11097" y="7879"/>
                    <a:pt x="11015" y="7913"/>
                  </a:cubicBezTo>
                  <a:cubicBezTo>
                    <a:pt x="10933" y="7964"/>
                    <a:pt x="10810" y="8015"/>
                    <a:pt x="10790" y="8066"/>
                  </a:cubicBezTo>
                  <a:cubicBezTo>
                    <a:pt x="10769" y="8134"/>
                    <a:pt x="10728" y="8185"/>
                    <a:pt x="10728" y="8270"/>
                  </a:cubicBezTo>
                  <a:cubicBezTo>
                    <a:pt x="10728" y="8355"/>
                    <a:pt x="10667" y="8406"/>
                    <a:pt x="10626" y="8440"/>
                  </a:cubicBezTo>
                  <a:cubicBezTo>
                    <a:pt x="10605" y="8491"/>
                    <a:pt x="10462" y="8626"/>
                    <a:pt x="10462" y="8626"/>
                  </a:cubicBezTo>
                  <a:cubicBezTo>
                    <a:pt x="10462" y="8626"/>
                    <a:pt x="10544" y="8711"/>
                    <a:pt x="10523" y="8779"/>
                  </a:cubicBezTo>
                  <a:cubicBezTo>
                    <a:pt x="10482" y="8864"/>
                    <a:pt x="10379" y="8915"/>
                    <a:pt x="10338" y="8915"/>
                  </a:cubicBezTo>
                  <a:cubicBezTo>
                    <a:pt x="10297" y="8915"/>
                    <a:pt x="10051" y="8898"/>
                    <a:pt x="10051" y="8898"/>
                  </a:cubicBezTo>
                  <a:cubicBezTo>
                    <a:pt x="10051" y="8898"/>
                    <a:pt x="10092" y="8711"/>
                    <a:pt x="10092" y="8677"/>
                  </a:cubicBezTo>
                  <a:cubicBezTo>
                    <a:pt x="10092" y="8643"/>
                    <a:pt x="10236" y="8626"/>
                    <a:pt x="10256" y="8558"/>
                  </a:cubicBezTo>
                  <a:cubicBezTo>
                    <a:pt x="10277" y="8491"/>
                    <a:pt x="10297" y="8372"/>
                    <a:pt x="10318" y="8338"/>
                  </a:cubicBezTo>
                  <a:cubicBezTo>
                    <a:pt x="10318" y="8304"/>
                    <a:pt x="10277" y="8270"/>
                    <a:pt x="10338" y="8219"/>
                  </a:cubicBezTo>
                  <a:cubicBezTo>
                    <a:pt x="10379" y="8168"/>
                    <a:pt x="10400" y="8066"/>
                    <a:pt x="10482" y="7981"/>
                  </a:cubicBezTo>
                  <a:cubicBezTo>
                    <a:pt x="10585" y="7896"/>
                    <a:pt x="10708" y="7828"/>
                    <a:pt x="10708" y="7828"/>
                  </a:cubicBezTo>
                  <a:cubicBezTo>
                    <a:pt x="10605" y="7828"/>
                    <a:pt x="10605" y="7828"/>
                    <a:pt x="10605" y="7828"/>
                  </a:cubicBezTo>
                  <a:cubicBezTo>
                    <a:pt x="10605" y="7828"/>
                    <a:pt x="10564" y="7760"/>
                    <a:pt x="10544" y="7743"/>
                  </a:cubicBezTo>
                  <a:cubicBezTo>
                    <a:pt x="10544" y="7709"/>
                    <a:pt x="10544" y="7658"/>
                    <a:pt x="10585" y="7608"/>
                  </a:cubicBezTo>
                  <a:cubicBezTo>
                    <a:pt x="10626" y="7557"/>
                    <a:pt x="10728" y="7489"/>
                    <a:pt x="10728" y="7489"/>
                  </a:cubicBezTo>
                  <a:cubicBezTo>
                    <a:pt x="10728" y="7489"/>
                    <a:pt x="10564" y="7523"/>
                    <a:pt x="10585" y="7506"/>
                  </a:cubicBezTo>
                  <a:cubicBezTo>
                    <a:pt x="10585" y="7489"/>
                    <a:pt x="10585" y="7438"/>
                    <a:pt x="10605" y="7421"/>
                  </a:cubicBezTo>
                  <a:cubicBezTo>
                    <a:pt x="10626" y="7404"/>
                    <a:pt x="10728" y="7353"/>
                    <a:pt x="10728" y="7336"/>
                  </a:cubicBezTo>
                  <a:cubicBezTo>
                    <a:pt x="10749" y="7319"/>
                    <a:pt x="10790" y="7251"/>
                    <a:pt x="10790" y="7251"/>
                  </a:cubicBezTo>
                  <a:cubicBezTo>
                    <a:pt x="10790" y="7251"/>
                    <a:pt x="10708" y="7183"/>
                    <a:pt x="10749" y="7166"/>
                  </a:cubicBezTo>
                  <a:cubicBezTo>
                    <a:pt x="10790" y="7149"/>
                    <a:pt x="10851" y="7081"/>
                    <a:pt x="10872" y="7081"/>
                  </a:cubicBezTo>
                  <a:cubicBezTo>
                    <a:pt x="10913" y="7064"/>
                    <a:pt x="10892" y="7030"/>
                    <a:pt x="10913" y="6979"/>
                  </a:cubicBezTo>
                  <a:cubicBezTo>
                    <a:pt x="10954" y="6928"/>
                    <a:pt x="10995" y="6928"/>
                    <a:pt x="10995" y="6894"/>
                  </a:cubicBezTo>
                  <a:cubicBezTo>
                    <a:pt x="10974" y="6860"/>
                    <a:pt x="10954" y="6826"/>
                    <a:pt x="10974" y="6809"/>
                  </a:cubicBezTo>
                  <a:cubicBezTo>
                    <a:pt x="11015" y="6775"/>
                    <a:pt x="11056" y="6742"/>
                    <a:pt x="11056" y="6725"/>
                  </a:cubicBezTo>
                  <a:cubicBezTo>
                    <a:pt x="11077" y="6708"/>
                    <a:pt x="10974" y="6657"/>
                    <a:pt x="10974" y="6657"/>
                  </a:cubicBezTo>
                  <a:cubicBezTo>
                    <a:pt x="10974" y="6657"/>
                    <a:pt x="11015" y="6504"/>
                    <a:pt x="11056" y="6487"/>
                  </a:cubicBezTo>
                  <a:cubicBezTo>
                    <a:pt x="11077" y="6470"/>
                    <a:pt x="11179" y="6504"/>
                    <a:pt x="11159" y="6470"/>
                  </a:cubicBezTo>
                  <a:cubicBezTo>
                    <a:pt x="11159" y="6436"/>
                    <a:pt x="11077" y="6402"/>
                    <a:pt x="11138" y="6385"/>
                  </a:cubicBezTo>
                  <a:cubicBezTo>
                    <a:pt x="11200" y="6351"/>
                    <a:pt x="11262" y="6334"/>
                    <a:pt x="11282" y="6300"/>
                  </a:cubicBezTo>
                  <a:cubicBezTo>
                    <a:pt x="11323" y="6283"/>
                    <a:pt x="11323" y="6283"/>
                    <a:pt x="11385" y="6300"/>
                  </a:cubicBezTo>
                  <a:cubicBezTo>
                    <a:pt x="11446" y="6300"/>
                    <a:pt x="11446" y="6300"/>
                    <a:pt x="11508" y="6317"/>
                  </a:cubicBezTo>
                  <a:cubicBezTo>
                    <a:pt x="11549" y="6351"/>
                    <a:pt x="11651" y="6317"/>
                    <a:pt x="11651" y="6317"/>
                  </a:cubicBezTo>
                  <a:cubicBezTo>
                    <a:pt x="11651" y="6317"/>
                    <a:pt x="11590" y="6283"/>
                    <a:pt x="11528" y="6266"/>
                  </a:cubicBezTo>
                  <a:cubicBezTo>
                    <a:pt x="11467" y="6249"/>
                    <a:pt x="11426" y="6249"/>
                    <a:pt x="11385" y="6232"/>
                  </a:cubicBezTo>
                  <a:cubicBezTo>
                    <a:pt x="11364" y="6215"/>
                    <a:pt x="11303" y="6113"/>
                    <a:pt x="11303" y="6113"/>
                  </a:cubicBezTo>
                  <a:cubicBezTo>
                    <a:pt x="11303" y="6113"/>
                    <a:pt x="11426" y="6147"/>
                    <a:pt x="11508" y="6130"/>
                  </a:cubicBezTo>
                  <a:cubicBezTo>
                    <a:pt x="11569" y="6096"/>
                    <a:pt x="11631" y="6045"/>
                    <a:pt x="11631" y="6045"/>
                  </a:cubicBezTo>
                  <a:cubicBezTo>
                    <a:pt x="11631" y="6045"/>
                    <a:pt x="11426" y="6079"/>
                    <a:pt x="11426" y="6062"/>
                  </a:cubicBezTo>
                  <a:cubicBezTo>
                    <a:pt x="11426" y="6062"/>
                    <a:pt x="11508" y="5960"/>
                    <a:pt x="11508" y="5960"/>
                  </a:cubicBezTo>
                  <a:cubicBezTo>
                    <a:pt x="11508" y="5943"/>
                    <a:pt x="11631" y="5875"/>
                    <a:pt x="11631" y="5858"/>
                  </a:cubicBezTo>
                  <a:cubicBezTo>
                    <a:pt x="11631" y="5842"/>
                    <a:pt x="11692" y="5808"/>
                    <a:pt x="11733" y="5791"/>
                  </a:cubicBezTo>
                  <a:cubicBezTo>
                    <a:pt x="11754" y="5791"/>
                    <a:pt x="11959" y="5774"/>
                    <a:pt x="11959" y="5774"/>
                  </a:cubicBezTo>
                  <a:cubicBezTo>
                    <a:pt x="11795" y="5740"/>
                    <a:pt x="11795" y="5740"/>
                    <a:pt x="11795" y="5740"/>
                  </a:cubicBezTo>
                  <a:cubicBezTo>
                    <a:pt x="11795" y="5740"/>
                    <a:pt x="11774" y="5689"/>
                    <a:pt x="11795" y="5655"/>
                  </a:cubicBezTo>
                  <a:cubicBezTo>
                    <a:pt x="11795" y="5638"/>
                    <a:pt x="11918" y="5553"/>
                    <a:pt x="11918" y="5553"/>
                  </a:cubicBezTo>
                  <a:cubicBezTo>
                    <a:pt x="11918" y="5553"/>
                    <a:pt x="11815" y="5553"/>
                    <a:pt x="11795" y="5570"/>
                  </a:cubicBezTo>
                  <a:cubicBezTo>
                    <a:pt x="11795" y="5570"/>
                    <a:pt x="11733" y="5655"/>
                    <a:pt x="11692" y="5672"/>
                  </a:cubicBezTo>
                  <a:cubicBezTo>
                    <a:pt x="11651" y="5689"/>
                    <a:pt x="11569" y="5740"/>
                    <a:pt x="11528" y="5774"/>
                  </a:cubicBezTo>
                  <a:cubicBezTo>
                    <a:pt x="11487" y="5791"/>
                    <a:pt x="11426" y="5825"/>
                    <a:pt x="11385" y="5858"/>
                  </a:cubicBezTo>
                  <a:cubicBezTo>
                    <a:pt x="11344" y="5875"/>
                    <a:pt x="11282" y="5909"/>
                    <a:pt x="11200" y="5960"/>
                  </a:cubicBezTo>
                  <a:cubicBezTo>
                    <a:pt x="11118" y="6011"/>
                    <a:pt x="11056" y="6079"/>
                    <a:pt x="10995" y="6062"/>
                  </a:cubicBezTo>
                  <a:cubicBezTo>
                    <a:pt x="10933" y="6062"/>
                    <a:pt x="10872" y="5977"/>
                    <a:pt x="10872" y="5960"/>
                  </a:cubicBezTo>
                  <a:cubicBezTo>
                    <a:pt x="10872" y="5926"/>
                    <a:pt x="10790" y="5943"/>
                    <a:pt x="10749" y="5943"/>
                  </a:cubicBezTo>
                  <a:cubicBezTo>
                    <a:pt x="10708" y="5943"/>
                    <a:pt x="10585" y="5842"/>
                    <a:pt x="10564" y="5791"/>
                  </a:cubicBezTo>
                  <a:cubicBezTo>
                    <a:pt x="10523" y="5757"/>
                    <a:pt x="10544" y="5655"/>
                    <a:pt x="10605" y="5672"/>
                  </a:cubicBezTo>
                  <a:cubicBezTo>
                    <a:pt x="10646" y="5672"/>
                    <a:pt x="10708" y="5706"/>
                    <a:pt x="10749" y="5689"/>
                  </a:cubicBezTo>
                  <a:cubicBezTo>
                    <a:pt x="10790" y="5672"/>
                    <a:pt x="10892" y="5604"/>
                    <a:pt x="10913" y="5604"/>
                  </a:cubicBezTo>
                  <a:cubicBezTo>
                    <a:pt x="10954" y="5604"/>
                    <a:pt x="10995" y="5604"/>
                    <a:pt x="10995" y="5604"/>
                  </a:cubicBezTo>
                  <a:cubicBezTo>
                    <a:pt x="10995" y="5604"/>
                    <a:pt x="10954" y="5536"/>
                    <a:pt x="10851" y="5570"/>
                  </a:cubicBezTo>
                  <a:cubicBezTo>
                    <a:pt x="10728" y="5604"/>
                    <a:pt x="10667" y="5621"/>
                    <a:pt x="10605" y="5604"/>
                  </a:cubicBezTo>
                  <a:cubicBezTo>
                    <a:pt x="10544" y="5570"/>
                    <a:pt x="10482" y="5536"/>
                    <a:pt x="10421" y="5519"/>
                  </a:cubicBezTo>
                  <a:cubicBezTo>
                    <a:pt x="10359" y="5502"/>
                    <a:pt x="10318" y="5570"/>
                    <a:pt x="10256" y="5519"/>
                  </a:cubicBezTo>
                  <a:cubicBezTo>
                    <a:pt x="10195" y="5468"/>
                    <a:pt x="10256" y="5366"/>
                    <a:pt x="10359" y="5383"/>
                  </a:cubicBezTo>
                  <a:cubicBezTo>
                    <a:pt x="10482" y="5400"/>
                    <a:pt x="10544" y="5383"/>
                    <a:pt x="10646" y="5383"/>
                  </a:cubicBezTo>
                  <a:cubicBezTo>
                    <a:pt x="10728" y="5383"/>
                    <a:pt x="10708" y="5468"/>
                    <a:pt x="10790" y="5451"/>
                  </a:cubicBezTo>
                  <a:cubicBezTo>
                    <a:pt x="10872" y="5434"/>
                    <a:pt x="10913" y="5417"/>
                    <a:pt x="10933" y="5400"/>
                  </a:cubicBezTo>
                  <a:cubicBezTo>
                    <a:pt x="10974" y="5383"/>
                    <a:pt x="10851" y="5349"/>
                    <a:pt x="10851" y="5315"/>
                  </a:cubicBezTo>
                  <a:cubicBezTo>
                    <a:pt x="10872" y="5264"/>
                    <a:pt x="10995" y="5315"/>
                    <a:pt x="11015" y="5247"/>
                  </a:cubicBezTo>
                  <a:cubicBezTo>
                    <a:pt x="11056" y="5179"/>
                    <a:pt x="11015" y="5145"/>
                    <a:pt x="10954" y="5145"/>
                  </a:cubicBezTo>
                  <a:cubicBezTo>
                    <a:pt x="10872" y="5128"/>
                    <a:pt x="10872" y="5111"/>
                    <a:pt x="10954" y="5009"/>
                  </a:cubicBezTo>
                  <a:cubicBezTo>
                    <a:pt x="11015" y="4908"/>
                    <a:pt x="11015" y="4857"/>
                    <a:pt x="11097" y="4891"/>
                  </a:cubicBezTo>
                  <a:cubicBezTo>
                    <a:pt x="11159" y="4925"/>
                    <a:pt x="11200" y="5009"/>
                    <a:pt x="11262" y="4975"/>
                  </a:cubicBezTo>
                  <a:cubicBezTo>
                    <a:pt x="11303" y="4942"/>
                    <a:pt x="11303" y="4874"/>
                    <a:pt x="11241" y="4857"/>
                  </a:cubicBezTo>
                  <a:cubicBezTo>
                    <a:pt x="11179" y="4823"/>
                    <a:pt x="11077" y="4840"/>
                    <a:pt x="11118" y="4755"/>
                  </a:cubicBezTo>
                  <a:cubicBezTo>
                    <a:pt x="11159" y="4670"/>
                    <a:pt x="11179" y="4636"/>
                    <a:pt x="11282" y="4653"/>
                  </a:cubicBezTo>
                  <a:cubicBezTo>
                    <a:pt x="11364" y="4670"/>
                    <a:pt x="11446" y="4704"/>
                    <a:pt x="11467" y="4670"/>
                  </a:cubicBezTo>
                  <a:cubicBezTo>
                    <a:pt x="11467" y="4636"/>
                    <a:pt x="11405" y="4636"/>
                    <a:pt x="11364" y="4585"/>
                  </a:cubicBezTo>
                  <a:cubicBezTo>
                    <a:pt x="11323" y="4534"/>
                    <a:pt x="11364" y="4534"/>
                    <a:pt x="11405" y="4483"/>
                  </a:cubicBezTo>
                  <a:cubicBezTo>
                    <a:pt x="11467" y="4415"/>
                    <a:pt x="11508" y="4313"/>
                    <a:pt x="11569" y="4347"/>
                  </a:cubicBezTo>
                  <a:cubicBezTo>
                    <a:pt x="11631" y="4381"/>
                    <a:pt x="11692" y="4415"/>
                    <a:pt x="11692" y="4364"/>
                  </a:cubicBezTo>
                  <a:cubicBezTo>
                    <a:pt x="11692" y="4313"/>
                    <a:pt x="11692" y="4245"/>
                    <a:pt x="11610" y="4262"/>
                  </a:cubicBezTo>
                  <a:cubicBezTo>
                    <a:pt x="11549" y="4279"/>
                    <a:pt x="11467" y="4262"/>
                    <a:pt x="11426" y="4245"/>
                  </a:cubicBezTo>
                  <a:cubicBezTo>
                    <a:pt x="11385" y="4245"/>
                    <a:pt x="11405" y="4177"/>
                    <a:pt x="11426" y="4160"/>
                  </a:cubicBezTo>
                  <a:cubicBezTo>
                    <a:pt x="11446" y="4126"/>
                    <a:pt x="11467" y="4160"/>
                    <a:pt x="11549" y="4143"/>
                  </a:cubicBezTo>
                  <a:cubicBezTo>
                    <a:pt x="11651" y="4109"/>
                    <a:pt x="11590" y="4092"/>
                    <a:pt x="11569" y="4025"/>
                  </a:cubicBezTo>
                  <a:cubicBezTo>
                    <a:pt x="11549" y="3974"/>
                    <a:pt x="11508" y="4042"/>
                    <a:pt x="11426" y="4092"/>
                  </a:cubicBezTo>
                  <a:cubicBezTo>
                    <a:pt x="11344" y="4126"/>
                    <a:pt x="11241" y="4126"/>
                    <a:pt x="11241" y="4042"/>
                  </a:cubicBezTo>
                  <a:cubicBezTo>
                    <a:pt x="11241" y="3957"/>
                    <a:pt x="11262" y="3889"/>
                    <a:pt x="11241" y="3855"/>
                  </a:cubicBezTo>
                  <a:cubicBezTo>
                    <a:pt x="11200" y="3804"/>
                    <a:pt x="11241" y="3634"/>
                    <a:pt x="11282" y="3583"/>
                  </a:cubicBezTo>
                  <a:cubicBezTo>
                    <a:pt x="11323" y="3549"/>
                    <a:pt x="11405" y="3532"/>
                    <a:pt x="11467" y="3634"/>
                  </a:cubicBezTo>
                  <a:cubicBezTo>
                    <a:pt x="11528" y="3736"/>
                    <a:pt x="11610" y="3736"/>
                    <a:pt x="11631" y="3702"/>
                  </a:cubicBezTo>
                  <a:cubicBezTo>
                    <a:pt x="11631" y="3651"/>
                    <a:pt x="11569" y="3617"/>
                    <a:pt x="11528" y="3566"/>
                  </a:cubicBezTo>
                  <a:cubicBezTo>
                    <a:pt x="11487" y="3532"/>
                    <a:pt x="11508" y="3498"/>
                    <a:pt x="11487" y="3447"/>
                  </a:cubicBezTo>
                  <a:cubicBezTo>
                    <a:pt x="11446" y="3396"/>
                    <a:pt x="11446" y="3345"/>
                    <a:pt x="11467" y="3311"/>
                  </a:cubicBezTo>
                  <a:cubicBezTo>
                    <a:pt x="11508" y="3260"/>
                    <a:pt x="11569" y="3328"/>
                    <a:pt x="11610" y="3294"/>
                  </a:cubicBezTo>
                  <a:cubicBezTo>
                    <a:pt x="11651" y="3243"/>
                    <a:pt x="11569" y="3192"/>
                    <a:pt x="11528" y="3158"/>
                  </a:cubicBezTo>
                  <a:cubicBezTo>
                    <a:pt x="11487" y="3108"/>
                    <a:pt x="11508" y="2989"/>
                    <a:pt x="11528" y="2938"/>
                  </a:cubicBezTo>
                  <a:cubicBezTo>
                    <a:pt x="11528" y="2887"/>
                    <a:pt x="11692" y="2802"/>
                    <a:pt x="11692" y="2887"/>
                  </a:cubicBezTo>
                  <a:cubicBezTo>
                    <a:pt x="11713" y="2972"/>
                    <a:pt x="11692" y="3040"/>
                    <a:pt x="11733" y="3091"/>
                  </a:cubicBezTo>
                  <a:cubicBezTo>
                    <a:pt x="11754" y="3142"/>
                    <a:pt x="11836" y="3074"/>
                    <a:pt x="11815" y="3006"/>
                  </a:cubicBezTo>
                  <a:cubicBezTo>
                    <a:pt x="11795" y="2921"/>
                    <a:pt x="11795" y="2836"/>
                    <a:pt x="11815" y="2819"/>
                  </a:cubicBezTo>
                  <a:cubicBezTo>
                    <a:pt x="11856" y="2785"/>
                    <a:pt x="11959" y="2751"/>
                    <a:pt x="11959" y="2836"/>
                  </a:cubicBezTo>
                  <a:cubicBezTo>
                    <a:pt x="11959" y="2921"/>
                    <a:pt x="11938" y="3006"/>
                    <a:pt x="12041" y="2972"/>
                  </a:cubicBezTo>
                  <a:cubicBezTo>
                    <a:pt x="12144" y="2921"/>
                    <a:pt x="12123" y="2904"/>
                    <a:pt x="12164" y="2904"/>
                  </a:cubicBezTo>
                  <a:cubicBezTo>
                    <a:pt x="12205" y="2904"/>
                    <a:pt x="12185" y="2904"/>
                    <a:pt x="12287" y="2989"/>
                  </a:cubicBezTo>
                  <a:cubicBezTo>
                    <a:pt x="12369" y="3074"/>
                    <a:pt x="12390" y="3040"/>
                    <a:pt x="12390" y="3040"/>
                  </a:cubicBezTo>
                  <a:cubicBezTo>
                    <a:pt x="12390" y="3040"/>
                    <a:pt x="12328" y="2955"/>
                    <a:pt x="12328" y="2938"/>
                  </a:cubicBezTo>
                  <a:cubicBezTo>
                    <a:pt x="12328" y="2921"/>
                    <a:pt x="12431" y="2921"/>
                    <a:pt x="12431" y="2921"/>
                  </a:cubicBezTo>
                  <a:cubicBezTo>
                    <a:pt x="12492" y="2955"/>
                    <a:pt x="12492" y="2955"/>
                    <a:pt x="12492" y="2955"/>
                  </a:cubicBezTo>
                  <a:cubicBezTo>
                    <a:pt x="12492" y="2870"/>
                    <a:pt x="12492" y="2870"/>
                    <a:pt x="12492" y="2870"/>
                  </a:cubicBezTo>
                  <a:cubicBezTo>
                    <a:pt x="12492" y="2870"/>
                    <a:pt x="12472" y="2785"/>
                    <a:pt x="12431" y="2751"/>
                  </a:cubicBezTo>
                  <a:cubicBezTo>
                    <a:pt x="12410" y="2717"/>
                    <a:pt x="12205" y="2462"/>
                    <a:pt x="12205" y="2445"/>
                  </a:cubicBezTo>
                  <a:cubicBezTo>
                    <a:pt x="12185" y="2428"/>
                    <a:pt x="12246" y="2411"/>
                    <a:pt x="12267" y="2411"/>
                  </a:cubicBezTo>
                  <a:cubicBezTo>
                    <a:pt x="12287" y="2411"/>
                    <a:pt x="12349" y="2496"/>
                    <a:pt x="12390" y="2513"/>
                  </a:cubicBezTo>
                  <a:cubicBezTo>
                    <a:pt x="12451" y="2513"/>
                    <a:pt x="12451" y="2479"/>
                    <a:pt x="12472" y="2428"/>
                  </a:cubicBezTo>
                  <a:cubicBezTo>
                    <a:pt x="12492" y="2377"/>
                    <a:pt x="12513" y="2343"/>
                    <a:pt x="12492" y="2326"/>
                  </a:cubicBezTo>
                  <a:cubicBezTo>
                    <a:pt x="12492" y="2309"/>
                    <a:pt x="12472" y="2242"/>
                    <a:pt x="12431" y="2191"/>
                  </a:cubicBezTo>
                  <a:cubicBezTo>
                    <a:pt x="12410" y="2157"/>
                    <a:pt x="12390" y="2055"/>
                    <a:pt x="12390" y="2055"/>
                  </a:cubicBezTo>
                  <a:cubicBezTo>
                    <a:pt x="12390" y="2055"/>
                    <a:pt x="12410" y="2123"/>
                    <a:pt x="12513" y="2106"/>
                  </a:cubicBezTo>
                  <a:cubicBezTo>
                    <a:pt x="12595" y="2106"/>
                    <a:pt x="12656" y="2089"/>
                    <a:pt x="12718" y="2106"/>
                  </a:cubicBezTo>
                  <a:cubicBezTo>
                    <a:pt x="12779" y="2106"/>
                    <a:pt x="12841" y="2106"/>
                    <a:pt x="12862" y="2106"/>
                  </a:cubicBezTo>
                  <a:cubicBezTo>
                    <a:pt x="12862" y="2106"/>
                    <a:pt x="12800" y="2038"/>
                    <a:pt x="12800" y="2021"/>
                  </a:cubicBezTo>
                  <a:cubicBezTo>
                    <a:pt x="12800" y="1987"/>
                    <a:pt x="12779" y="1919"/>
                    <a:pt x="12800" y="1851"/>
                  </a:cubicBezTo>
                  <a:cubicBezTo>
                    <a:pt x="12821" y="1783"/>
                    <a:pt x="12882" y="1783"/>
                    <a:pt x="12923" y="1749"/>
                  </a:cubicBezTo>
                  <a:cubicBezTo>
                    <a:pt x="12944" y="1715"/>
                    <a:pt x="12964" y="1681"/>
                    <a:pt x="12985" y="1664"/>
                  </a:cubicBezTo>
                  <a:cubicBezTo>
                    <a:pt x="13005" y="1664"/>
                    <a:pt x="12985" y="1613"/>
                    <a:pt x="12985" y="1613"/>
                  </a:cubicBezTo>
                  <a:cubicBezTo>
                    <a:pt x="12985" y="1511"/>
                    <a:pt x="12985" y="1511"/>
                    <a:pt x="12985" y="1511"/>
                  </a:cubicBezTo>
                  <a:cubicBezTo>
                    <a:pt x="13087" y="1460"/>
                    <a:pt x="13087" y="1460"/>
                    <a:pt x="13087" y="1460"/>
                  </a:cubicBezTo>
                  <a:cubicBezTo>
                    <a:pt x="13169" y="1274"/>
                    <a:pt x="13169" y="1274"/>
                    <a:pt x="13169" y="1274"/>
                  </a:cubicBezTo>
                  <a:cubicBezTo>
                    <a:pt x="13415" y="1342"/>
                    <a:pt x="13415" y="1342"/>
                    <a:pt x="13415" y="1342"/>
                  </a:cubicBezTo>
                  <a:cubicBezTo>
                    <a:pt x="13415" y="1342"/>
                    <a:pt x="13456" y="1494"/>
                    <a:pt x="13456" y="1477"/>
                  </a:cubicBezTo>
                  <a:cubicBezTo>
                    <a:pt x="13456" y="1460"/>
                    <a:pt x="13579" y="1426"/>
                    <a:pt x="13579" y="1426"/>
                  </a:cubicBezTo>
                  <a:cubicBezTo>
                    <a:pt x="13579" y="1426"/>
                    <a:pt x="13662" y="1545"/>
                    <a:pt x="13641" y="1545"/>
                  </a:cubicBezTo>
                  <a:cubicBezTo>
                    <a:pt x="13621" y="1545"/>
                    <a:pt x="13477" y="1732"/>
                    <a:pt x="13477" y="1732"/>
                  </a:cubicBezTo>
                  <a:cubicBezTo>
                    <a:pt x="13477" y="1732"/>
                    <a:pt x="13703" y="1681"/>
                    <a:pt x="13723" y="1613"/>
                  </a:cubicBezTo>
                  <a:cubicBezTo>
                    <a:pt x="13764" y="1545"/>
                    <a:pt x="13785" y="1494"/>
                    <a:pt x="13785" y="1494"/>
                  </a:cubicBezTo>
                  <a:cubicBezTo>
                    <a:pt x="13969" y="1562"/>
                    <a:pt x="13969" y="1562"/>
                    <a:pt x="13969" y="1562"/>
                  </a:cubicBezTo>
                  <a:cubicBezTo>
                    <a:pt x="13887" y="1800"/>
                    <a:pt x="13887" y="1800"/>
                    <a:pt x="13887" y="1800"/>
                  </a:cubicBezTo>
                  <a:cubicBezTo>
                    <a:pt x="13887" y="1800"/>
                    <a:pt x="13990" y="1715"/>
                    <a:pt x="14051" y="1664"/>
                  </a:cubicBezTo>
                  <a:cubicBezTo>
                    <a:pt x="14113" y="1613"/>
                    <a:pt x="14133" y="1630"/>
                    <a:pt x="14195" y="1647"/>
                  </a:cubicBezTo>
                  <a:cubicBezTo>
                    <a:pt x="14256" y="1664"/>
                    <a:pt x="14297" y="1681"/>
                    <a:pt x="14338" y="1630"/>
                  </a:cubicBezTo>
                  <a:cubicBezTo>
                    <a:pt x="14379" y="1596"/>
                    <a:pt x="14400" y="1596"/>
                    <a:pt x="14441" y="1613"/>
                  </a:cubicBezTo>
                  <a:cubicBezTo>
                    <a:pt x="14503" y="1613"/>
                    <a:pt x="14585" y="1596"/>
                    <a:pt x="14626" y="1613"/>
                  </a:cubicBezTo>
                  <a:cubicBezTo>
                    <a:pt x="14646" y="1613"/>
                    <a:pt x="14687" y="1647"/>
                    <a:pt x="14687" y="1647"/>
                  </a:cubicBezTo>
                  <a:cubicBezTo>
                    <a:pt x="14851" y="1698"/>
                    <a:pt x="14851" y="1698"/>
                    <a:pt x="14851" y="1698"/>
                  </a:cubicBezTo>
                  <a:cubicBezTo>
                    <a:pt x="14954" y="1698"/>
                    <a:pt x="14954" y="1698"/>
                    <a:pt x="14954" y="1698"/>
                  </a:cubicBezTo>
                  <a:cubicBezTo>
                    <a:pt x="15138" y="1613"/>
                    <a:pt x="15138" y="1613"/>
                    <a:pt x="15138" y="1613"/>
                  </a:cubicBezTo>
                  <a:cubicBezTo>
                    <a:pt x="15323" y="1630"/>
                    <a:pt x="15323" y="1630"/>
                    <a:pt x="15323" y="1630"/>
                  </a:cubicBezTo>
                  <a:cubicBezTo>
                    <a:pt x="15323" y="1664"/>
                    <a:pt x="15323" y="1664"/>
                    <a:pt x="15323" y="1664"/>
                  </a:cubicBezTo>
                  <a:cubicBezTo>
                    <a:pt x="15426" y="1664"/>
                    <a:pt x="15426" y="1664"/>
                    <a:pt x="15426" y="1664"/>
                  </a:cubicBezTo>
                  <a:cubicBezTo>
                    <a:pt x="15569" y="1698"/>
                    <a:pt x="15569" y="1698"/>
                    <a:pt x="15569" y="1698"/>
                  </a:cubicBezTo>
                  <a:cubicBezTo>
                    <a:pt x="15610" y="1630"/>
                    <a:pt x="15610" y="1630"/>
                    <a:pt x="15610" y="1630"/>
                  </a:cubicBezTo>
                  <a:cubicBezTo>
                    <a:pt x="15610" y="1630"/>
                    <a:pt x="15569" y="1579"/>
                    <a:pt x="15569" y="1562"/>
                  </a:cubicBezTo>
                  <a:cubicBezTo>
                    <a:pt x="15590" y="1562"/>
                    <a:pt x="15651" y="1545"/>
                    <a:pt x="15651" y="1545"/>
                  </a:cubicBezTo>
                  <a:cubicBezTo>
                    <a:pt x="15651" y="1562"/>
                    <a:pt x="15733" y="1630"/>
                    <a:pt x="15733" y="1630"/>
                  </a:cubicBezTo>
                  <a:cubicBezTo>
                    <a:pt x="15856" y="1613"/>
                    <a:pt x="15856" y="1613"/>
                    <a:pt x="15856" y="1613"/>
                  </a:cubicBezTo>
                  <a:cubicBezTo>
                    <a:pt x="15918" y="1630"/>
                    <a:pt x="15918" y="1630"/>
                    <a:pt x="15918" y="1630"/>
                  </a:cubicBezTo>
                  <a:cubicBezTo>
                    <a:pt x="16021" y="1664"/>
                    <a:pt x="16021" y="1664"/>
                    <a:pt x="16021" y="1664"/>
                  </a:cubicBezTo>
                  <a:cubicBezTo>
                    <a:pt x="16144" y="1681"/>
                    <a:pt x="16144" y="1681"/>
                    <a:pt x="16144" y="1681"/>
                  </a:cubicBezTo>
                  <a:cubicBezTo>
                    <a:pt x="16062" y="1766"/>
                    <a:pt x="16062" y="1766"/>
                    <a:pt x="16062" y="1766"/>
                  </a:cubicBezTo>
                  <a:cubicBezTo>
                    <a:pt x="16062" y="1766"/>
                    <a:pt x="16062" y="1817"/>
                    <a:pt x="16041" y="1851"/>
                  </a:cubicBezTo>
                  <a:cubicBezTo>
                    <a:pt x="16021" y="1868"/>
                    <a:pt x="15938" y="1868"/>
                    <a:pt x="15938" y="1936"/>
                  </a:cubicBezTo>
                  <a:cubicBezTo>
                    <a:pt x="15938" y="2004"/>
                    <a:pt x="15938" y="2055"/>
                    <a:pt x="15959" y="2089"/>
                  </a:cubicBezTo>
                  <a:cubicBezTo>
                    <a:pt x="16000" y="2106"/>
                    <a:pt x="15959" y="2157"/>
                    <a:pt x="15938" y="2208"/>
                  </a:cubicBezTo>
                  <a:cubicBezTo>
                    <a:pt x="15918" y="2242"/>
                    <a:pt x="15733" y="2428"/>
                    <a:pt x="15651" y="2462"/>
                  </a:cubicBezTo>
                  <a:cubicBezTo>
                    <a:pt x="15549" y="2479"/>
                    <a:pt x="15385" y="2513"/>
                    <a:pt x="15200" y="2649"/>
                  </a:cubicBezTo>
                  <a:cubicBezTo>
                    <a:pt x="15015" y="2785"/>
                    <a:pt x="14933" y="2802"/>
                    <a:pt x="14851" y="2836"/>
                  </a:cubicBezTo>
                  <a:cubicBezTo>
                    <a:pt x="14769" y="2870"/>
                    <a:pt x="14605" y="2955"/>
                    <a:pt x="14585" y="3006"/>
                  </a:cubicBezTo>
                  <a:cubicBezTo>
                    <a:pt x="14564" y="3057"/>
                    <a:pt x="14421" y="3040"/>
                    <a:pt x="14421" y="3040"/>
                  </a:cubicBezTo>
                  <a:cubicBezTo>
                    <a:pt x="14318" y="3108"/>
                    <a:pt x="14318" y="3108"/>
                    <a:pt x="14318" y="3108"/>
                  </a:cubicBezTo>
                  <a:cubicBezTo>
                    <a:pt x="14195" y="3091"/>
                    <a:pt x="14195" y="3091"/>
                    <a:pt x="14195" y="3091"/>
                  </a:cubicBezTo>
                  <a:cubicBezTo>
                    <a:pt x="14277" y="3192"/>
                    <a:pt x="14277" y="3192"/>
                    <a:pt x="14277" y="3192"/>
                  </a:cubicBezTo>
                  <a:cubicBezTo>
                    <a:pt x="14277" y="3192"/>
                    <a:pt x="14174" y="3277"/>
                    <a:pt x="14133" y="3294"/>
                  </a:cubicBezTo>
                  <a:cubicBezTo>
                    <a:pt x="14092" y="3294"/>
                    <a:pt x="14051" y="3294"/>
                    <a:pt x="13990" y="3243"/>
                  </a:cubicBezTo>
                  <a:cubicBezTo>
                    <a:pt x="13928" y="3209"/>
                    <a:pt x="13846" y="3260"/>
                    <a:pt x="13846" y="3260"/>
                  </a:cubicBezTo>
                  <a:cubicBezTo>
                    <a:pt x="13846" y="3260"/>
                    <a:pt x="13949" y="3277"/>
                    <a:pt x="14010" y="3328"/>
                  </a:cubicBezTo>
                  <a:cubicBezTo>
                    <a:pt x="14072" y="3396"/>
                    <a:pt x="14092" y="3413"/>
                    <a:pt x="14154" y="3413"/>
                  </a:cubicBezTo>
                  <a:cubicBezTo>
                    <a:pt x="14195" y="3396"/>
                    <a:pt x="14318" y="3379"/>
                    <a:pt x="14318" y="3379"/>
                  </a:cubicBezTo>
                  <a:cubicBezTo>
                    <a:pt x="14359" y="3447"/>
                    <a:pt x="14359" y="3447"/>
                    <a:pt x="14359" y="3447"/>
                  </a:cubicBezTo>
                  <a:cubicBezTo>
                    <a:pt x="14359" y="3447"/>
                    <a:pt x="14441" y="3430"/>
                    <a:pt x="14482" y="3413"/>
                  </a:cubicBezTo>
                  <a:cubicBezTo>
                    <a:pt x="14523" y="3379"/>
                    <a:pt x="14585" y="3362"/>
                    <a:pt x="14585" y="3362"/>
                  </a:cubicBezTo>
                  <a:cubicBezTo>
                    <a:pt x="14195" y="3702"/>
                    <a:pt x="14195" y="3702"/>
                    <a:pt x="14195" y="3702"/>
                  </a:cubicBezTo>
                  <a:cubicBezTo>
                    <a:pt x="14195" y="3702"/>
                    <a:pt x="14154" y="3651"/>
                    <a:pt x="14154" y="3634"/>
                  </a:cubicBezTo>
                  <a:cubicBezTo>
                    <a:pt x="14174" y="3617"/>
                    <a:pt x="14051" y="3600"/>
                    <a:pt x="13990" y="3634"/>
                  </a:cubicBezTo>
                  <a:cubicBezTo>
                    <a:pt x="13928" y="3668"/>
                    <a:pt x="13846" y="3770"/>
                    <a:pt x="13908" y="3787"/>
                  </a:cubicBezTo>
                  <a:cubicBezTo>
                    <a:pt x="13990" y="3787"/>
                    <a:pt x="14051" y="3753"/>
                    <a:pt x="14072" y="3736"/>
                  </a:cubicBezTo>
                  <a:cubicBezTo>
                    <a:pt x="14113" y="3736"/>
                    <a:pt x="14174" y="3736"/>
                    <a:pt x="14174" y="3736"/>
                  </a:cubicBezTo>
                  <a:cubicBezTo>
                    <a:pt x="14072" y="3821"/>
                    <a:pt x="14072" y="3821"/>
                    <a:pt x="14072" y="3821"/>
                  </a:cubicBezTo>
                  <a:cubicBezTo>
                    <a:pt x="13764" y="4025"/>
                    <a:pt x="13764" y="4025"/>
                    <a:pt x="13764" y="4025"/>
                  </a:cubicBezTo>
                  <a:cubicBezTo>
                    <a:pt x="13764" y="4025"/>
                    <a:pt x="13723" y="4075"/>
                    <a:pt x="13682" y="4092"/>
                  </a:cubicBezTo>
                  <a:cubicBezTo>
                    <a:pt x="13641" y="4126"/>
                    <a:pt x="13518" y="4092"/>
                    <a:pt x="13518" y="4092"/>
                  </a:cubicBezTo>
                  <a:cubicBezTo>
                    <a:pt x="13518" y="4092"/>
                    <a:pt x="13621" y="4177"/>
                    <a:pt x="13662" y="4160"/>
                  </a:cubicBezTo>
                  <a:cubicBezTo>
                    <a:pt x="13703" y="4143"/>
                    <a:pt x="13764" y="4126"/>
                    <a:pt x="13846" y="4109"/>
                  </a:cubicBezTo>
                  <a:cubicBezTo>
                    <a:pt x="13928" y="4075"/>
                    <a:pt x="14051" y="4025"/>
                    <a:pt x="14072" y="3991"/>
                  </a:cubicBezTo>
                  <a:cubicBezTo>
                    <a:pt x="14072" y="3974"/>
                    <a:pt x="14195" y="3974"/>
                    <a:pt x="14195" y="3974"/>
                  </a:cubicBezTo>
                  <a:cubicBezTo>
                    <a:pt x="14195" y="3974"/>
                    <a:pt x="14297" y="4025"/>
                    <a:pt x="14441" y="3991"/>
                  </a:cubicBezTo>
                  <a:cubicBezTo>
                    <a:pt x="14564" y="3957"/>
                    <a:pt x="14646" y="3872"/>
                    <a:pt x="14687" y="3872"/>
                  </a:cubicBezTo>
                  <a:cubicBezTo>
                    <a:pt x="14749" y="3889"/>
                    <a:pt x="14913" y="3889"/>
                    <a:pt x="14954" y="3855"/>
                  </a:cubicBezTo>
                  <a:cubicBezTo>
                    <a:pt x="15015" y="3821"/>
                    <a:pt x="15241" y="3770"/>
                    <a:pt x="15262" y="3804"/>
                  </a:cubicBezTo>
                  <a:cubicBezTo>
                    <a:pt x="15303" y="3838"/>
                    <a:pt x="15364" y="4008"/>
                    <a:pt x="15569" y="3991"/>
                  </a:cubicBezTo>
                  <a:cubicBezTo>
                    <a:pt x="15774" y="3974"/>
                    <a:pt x="15774" y="3889"/>
                    <a:pt x="16000" y="3957"/>
                  </a:cubicBezTo>
                  <a:cubicBezTo>
                    <a:pt x="16226" y="4025"/>
                    <a:pt x="16492" y="4109"/>
                    <a:pt x="16595" y="4092"/>
                  </a:cubicBezTo>
                  <a:cubicBezTo>
                    <a:pt x="16697" y="4092"/>
                    <a:pt x="16759" y="4109"/>
                    <a:pt x="16841" y="4126"/>
                  </a:cubicBezTo>
                  <a:cubicBezTo>
                    <a:pt x="16923" y="4143"/>
                    <a:pt x="17087" y="4109"/>
                    <a:pt x="17149" y="4109"/>
                  </a:cubicBezTo>
                  <a:cubicBezTo>
                    <a:pt x="17210" y="4126"/>
                    <a:pt x="17251" y="4194"/>
                    <a:pt x="17272" y="4194"/>
                  </a:cubicBezTo>
                  <a:cubicBezTo>
                    <a:pt x="17313" y="4194"/>
                    <a:pt x="17333" y="4177"/>
                    <a:pt x="17395" y="4279"/>
                  </a:cubicBezTo>
                  <a:cubicBezTo>
                    <a:pt x="17456" y="4364"/>
                    <a:pt x="17477" y="4364"/>
                    <a:pt x="17456" y="4432"/>
                  </a:cubicBezTo>
                  <a:cubicBezTo>
                    <a:pt x="17436" y="4517"/>
                    <a:pt x="17497" y="4534"/>
                    <a:pt x="17477" y="4619"/>
                  </a:cubicBezTo>
                  <a:cubicBezTo>
                    <a:pt x="17477" y="4704"/>
                    <a:pt x="17415" y="4755"/>
                    <a:pt x="17374" y="4823"/>
                  </a:cubicBezTo>
                  <a:cubicBezTo>
                    <a:pt x="17313" y="4891"/>
                    <a:pt x="17251" y="4891"/>
                    <a:pt x="17149" y="4958"/>
                  </a:cubicBezTo>
                  <a:cubicBezTo>
                    <a:pt x="17046" y="5043"/>
                    <a:pt x="16964" y="5128"/>
                    <a:pt x="16923" y="5213"/>
                  </a:cubicBezTo>
                  <a:cubicBezTo>
                    <a:pt x="16903" y="5298"/>
                    <a:pt x="16862" y="5366"/>
                    <a:pt x="16841" y="5451"/>
                  </a:cubicBezTo>
                  <a:cubicBezTo>
                    <a:pt x="16841" y="5519"/>
                    <a:pt x="16821" y="5587"/>
                    <a:pt x="16718" y="5655"/>
                  </a:cubicBezTo>
                  <a:cubicBezTo>
                    <a:pt x="16615" y="5740"/>
                    <a:pt x="16656" y="5926"/>
                    <a:pt x="16595" y="5960"/>
                  </a:cubicBezTo>
                  <a:cubicBezTo>
                    <a:pt x="16513" y="6011"/>
                    <a:pt x="16390" y="6164"/>
                    <a:pt x="16287" y="6198"/>
                  </a:cubicBezTo>
                  <a:cubicBezTo>
                    <a:pt x="16205" y="6249"/>
                    <a:pt x="16103" y="6232"/>
                    <a:pt x="16103" y="6317"/>
                  </a:cubicBezTo>
                  <a:cubicBezTo>
                    <a:pt x="16082" y="6402"/>
                    <a:pt x="16021" y="6385"/>
                    <a:pt x="16000" y="6470"/>
                  </a:cubicBezTo>
                  <a:cubicBezTo>
                    <a:pt x="15979" y="6572"/>
                    <a:pt x="16021" y="6555"/>
                    <a:pt x="15897" y="6623"/>
                  </a:cubicBezTo>
                  <a:cubicBezTo>
                    <a:pt x="15774" y="6691"/>
                    <a:pt x="15610" y="6860"/>
                    <a:pt x="15569" y="6860"/>
                  </a:cubicBezTo>
                  <a:cubicBezTo>
                    <a:pt x="15528" y="6860"/>
                    <a:pt x="15426" y="6860"/>
                    <a:pt x="15344" y="6843"/>
                  </a:cubicBezTo>
                  <a:cubicBezTo>
                    <a:pt x="15241" y="6826"/>
                    <a:pt x="15159" y="6775"/>
                    <a:pt x="15056" y="6809"/>
                  </a:cubicBezTo>
                  <a:cubicBezTo>
                    <a:pt x="14933" y="6843"/>
                    <a:pt x="14626" y="6979"/>
                    <a:pt x="14605" y="6996"/>
                  </a:cubicBezTo>
                  <a:cubicBezTo>
                    <a:pt x="14667" y="6996"/>
                    <a:pt x="14769" y="6996"/>
                    <a:pt x="14913" y="6928"/>
                  </a:cubicBezTo>
                  <a:cubicBezTo>
                    <a:pt x="15077" y="6877"/>
                    <a:pt x="15262" y="6877"/>
                    <a:pt x="15323" y="6911"/>
                  </a:cubicBezTo>
                  <a:cubicBezTo>
                    <a:pt x="15385" y="6945"/>
                    <a:pt x="15179" y="7064"/>
                    <a:pt x="15344" y="7132"/>
                  </a:cubicBezTo>
                  <a:cubicBezTo>
                    <a:pt x="15487" y="7200"/>
                    <a:pt x="15569" y="7217"/>
                    <a:pt x="15590" y="7268"/>
                  </a:cubicBezTo>
                  <a:cubicBezTo>
                    <a:pt x="15631" y="7302"/>
                    <a:pt x="15713" y="7319"/>
                    <a:pt x="15672" y="7387"/>
                  </a:cubicBezTo>
                  <a:cubicBezTo>
                    <a:pt x="15610" y="7438"/>
                    <a:pt x="15405" y="7540"/>
                    <a:pt x="15282" y="7523"/>
                  </a:cubicBezTo>
                  <a:cubicBezTo>
                    <a:pt x="15179" y="7506"/>
                    <a:pt x="15118" y="7421"/>
                    <a:pt x="15015" y="7489"/>
                  </a:cubicBezTo>
                  <a:cubicBezTo>
                    <a:pt x="14913" y="7557"/>
                    <a:pt x="14687" y="7540"/>
                    <a:pt x="14667" y="7625"/>
                  </a:cubicBezTo>
                  <a:cubicBezTo>
                    <a:pt x="14626" y="7709"/>
                    <a:pt x="14626" y="7743"/>
                    <a:pt x="14626" y="7743"/>
                  </a:cubicBezTo>
                  <a:cubicBezTo>
                    <a:pt x="14626" y="7743"/>
                    <a:pt x="14544" y="7726"/>
                    <a:pt x="14523" y="7726"/>
                  </a:cubicBezTo>
                  <a:cubicBezTo>
                    <a:pt x="14482" y="7743"/>
                    <a:pt x="14359" y="7794"/>
                    <a:pt x="14236" y="7777"/>
                  </a:cubicBezTo>
                  <a:cubicBezTo>
                    <a:pt x="14113" y="7760"/>
                    <a:pt x="14010" y="7675"/>
                    <a:pt x="13969" y="7675"/>
                  </a:cubicBezTo>
                  <a:cubicBezTo>
                    <a:pt x="13949" y="7658"/>
                    <a:pt x="13723" y="7591"/>
                    <a:pt x="13723" y="7591"/>
                  </a:cubicBezTo>
                  <a:cubicBezTo>
                    <a:pt x="13723" y="7591"/>
                    <a:pt x="13764" y="7692"/>
                    <a:pt x="13928" y="7743"/>
                  </a:cubicBezTo>
                  <a:cubicBezTo>
                    <a:pt x="14113" y="7794"/>
                    <a:pt x="14256" y="7794"/>
                    <a:pt x="14379" y="7862"/>
                  </a:cubicBezTo>
                  <a:cubicBezTo>
                    <a:pt x="14523" y="7930"/>
                    <a:pt x="14605" y="8015"/>
                    <a:pt x="14790" y="8015"/>
                  </a:cubicBezTo>
                  <a:cubicBezTo>
                    <a:pt x="14974" y="8015"/>
                    <a:pt x="15036" y="7964"/>
                    <a:pt x="15159" y="7879"/>
                  </a:cubicBezTo>
                  <a:cubicBezTo>
                    <a:pt x="15282" y="7794"/>
                    <a:pt x="15508" y="7879"/>
                    <a:pt x="15590" y="7964"/>
                  </a:cubicBezTo>
                  <a:cubicBezTo>
                    <a:pt x="15692" y="8066"/>
                    <a:pt x="15795" y="8100"/>
                    <a:pt x="15856" y="8117"/>
                  </a:cubicBezTo>
                  <a:cubicBezTo>
                    <a:pt x="15918" y="8134"/>
                    <a:pt x="15897" y="8185"/>
                    <a:pt x="15938" y="8202"/>
                  </a:cubicBezTo>
                  <a:cubicBezTo>
                    <a:pt x="16000" y="8236"/>
                    <a:pt x="16103" y="8253"/>
                    <a:pt x="16164" y="8270"/>
                  </a:cubicBezTo>
                  <a:cubicBezTo>
                    <a:pt x="16226" y="8270"/>
                    <a:pt x="16246" y="8287"/>
                    <a:pt x="16287" y="8389"/>
                  </a:cubicBezTo>
                  <a:cubicBezTo>
                    <a:pt x="16328" y="8474"/>
                    <a:pt x="16513" y="8881"/>
                    <a:pt x="16574" y="8949"/>
                  </a:cubicBezTo>
                  <a:cubicBezTo>
                    <a:pt x="16615" y="9017"/>
                    <a:pt x="16656" y="9051"/>
                    <a:pt x="16738" y="9085"/>
                  </a:cubicBezTo>
                  <a:cubicBezTo>
                    <a:pt x="16841" y="9119"/>
                    <a:pt x="16882" y="9136"/>
                    <a:pt x="16903" y="9289"/>
                  </a:cubicBezTo>
                  <a:cubicBezTo>
                    <a:pt x="16923" y="9442"/>
                    <a:pt x="17005" y="9577"/>
                    <a:pt x="16923" y="9594"/>
                  </a:cubicBezTo>
                  <a:cubicBezTo>
                    <a:pt x="16862" y="9628"/>
                    <a:pt x="16903" y="9696"/>
                    <a:pt x="16903" y="9747"/>
                  </a:cubicBezTo>
                  <a:cubicBezTo>
                    <a:pt x="16923" y="9798"/>
                    <a:pt x="16944" y="9815"/>
                    <a:pt x="16882" y="9934"/>
                  </a:cubicBezTo>
                  <a:cubicBezTo>
                    <a:pt x="16821" y="10070"/>
                    <a:pt x="16903" y="10155"/>
                    <a:pt x="16903" y="10189"/>
                  </a:cubicBezTo>
                  <a:cubicBezTo>
                    <a:pt x="16903" y="10240"/>
                    <a:pt x="16964" y="10325"/>
                    <a:pt x="16964" y="10375"/>
                  </a:cubicBezTo>
                  <a:cubicBezTo>
                    <a:pt x="16964" y="10443"/>
                    <a:pt x="16964" y="10545"/>
                    <a:pt x="17005" y="10596"/>
                  </a:cubicBezTo>
                  <a:cubicBezTo>
                    <a:pt x="17026" y="10647"/>
                    <a:pt x="17087" y="10783"/>
                    <a:pt x="17067" y="10851"/>
                  </a:cubicBezTo>
                  <a:cubicBezTo>
                    <a:pt x="17067" y="10919"/>
                    <a:pt x="17108" y="10970"/>
                    <a:pt x="17108" y="11072"/>
                  </a:cubicBezTo>
                  <a:cubicBezTo>
                    <a:pt x="17087" y="11174"/>
                    <a:pt x="17149" y="11292"/>
                    <a:pt x="17210" y="11326"/>
                  </a:cubicBezTo>
                  <a:cubicBezTo>
                    <a:pt x="17251" y="11360"/>
                    <a:pt x="17272" y="11411"/>
                    <a:pt x="17272" y="11411"/>
                  </a:cubicBezTo>
                  <a:cubicBezTo>
                    <a:pt x="17272" y="11411"/>
                    <a:pt x="17272" y="11513"/>
                    <a:pt x="17313" y="11530"/>
                  </a:cubicBezTo>
                  <a:cubicBezTo>
                    <a:pt x="17354" y="11547"/>
                    <a:pt x="17456" y="11564"/>
                    <a:pt x="17559" y="11632"/>
                  </a:cubicBezTo>
                  <a:cubicBezTo>
                    <a:pt x="17682" y="11700"/>
                    <a:pt x="17887" y="11751"/>
                    <a:pt x="17928" y="11768"/>
                  </a:cubicBezTo>
                  <a:cubicBezTo>
                    <a:pt x="17969" y="11802"/>
                    <a:pt x="18010" y="11904"/>
                    <a:pt x="18051" y="11938"/>
                  </a:cubicBezTo>
                  <a:cubicBezTo>
                    <a:pt x="18092" y="11972"/>
                    <a:pt x="18236" y="12006"/>
                    <a:pt x="18256" y="12040"/>
                  </a:cubicBezTo>
                  <a:cubicBezTo>
                    <a:pt x="18256" y="12091"/>
                    <a:pt x="18297" y="12209"/>
                    <a:pt x="18338" y="12260"/>
                  </a:cubicBezTo>
                  <a:cubicBezTo>
                    <a:pt x="18359" y="12294"/>
                    <a:pt x="18421" y="12498"/>
                    <a:pt x="18421" y="12498"/>
                  </a:cubicBezTo>
                  <a:cubicBezTo>
                    <a:pt x="18421" y="12498"/>
                    <a:pt x="18379" y="12566"/>
                    <a:pt x="18482" y="12634"/>
                  </a:cubicBezTo>
                  <a:cubicBezTo>
                    <a:pt x="18564" y="12702"/>
                    <a:pt x="18585" y="12702"/>
                    <a:pt x="18585" y="12702"/>
                  </a:cubicBezTo>
                  <a:cubicBezTo>
                    <a:pt x="18585" y="12702"/>
                    <a:pt x="18585" y="12821"/>
                    <a:pt x="18626" y="12838"/>
                  </a:cubicBezTo>
                  <a:cubicBezTo>
                    <a:pt x="18687" y="12855"/>
                    <a:pt x="18831" y="12889"/>
                    <a:pt x="18851" y="12923"/>
                  </a:cubicBezTo>
                  <a:cubicBezTo>
                    <a:pt x="18872" y="12940"/>
                    <a:pt x="18831" y="12991"/>
                    <a:pt x="18831" y="12991"/>
                  </a:cubicBezTo>
                  <a:cubicBezTo>
                    <a:pt x="18831" y="12991"/>
                    <a:pt x="18687" y="12957"/>
                    <a:pt x="18667" y="13058"/>
                  </a:cubicBezTo>
                  <a:cubicBezTo>
                    <a:pt x="18646" y="13177"/>
                    <a:pt x="18605" y="13347"/>
                    <a:pt x="18708" y="13500"/>
                  </a:cubicBezTo>
                  <a:cubicBezTo>
                    <a:pt x="18810" y="13653"/>
                    <a:pt x="18995" y="13925"/>
                    <a:pt x="18995" y="13925"/>
                  </a:cubicBezTo>
                  <a:cubicBezTo>
                    <a:pt x="19077" y="14196"/>
                    <a:pt x="19077" y="14196"/>
                    <a:pt x="19077" y="14196"/>
                  </a:cubicBezTo>
                  <a:cubicBezTo>
                    <a:pt x="19077" y="14196"/>
                    <a:pt x="18974" y="14145"/>
                    <a:pt x="18933" y="14128"/>
                  </a:cubicBezTo>
                  <a:cubicBezTo>
                    <a:pt x="18892" y="14128"/>
                    <a:pt x="18728" y="14128"/>
                    <a:pt x="18708" y="14111"/>
                  </a:cubicBezTo>
                  <a:cubicBezTo>
                    <a:pt x="18687" y="14077"/>
                    <a:pt x="18626" y="14026"/>
                    <a:pt x="18585" y="13992"/>
                  </a:cubicBezTo>
                  <a:cubicBezTo>
                    <a:pt x="18544" y="13942"/>
                    <a:pt x="18338" y="13806"/>
                    <a:pt x="18297" y="13840"/>
                  </a:cubicBezTo>
                  <a:cubicBezTo>
                    <a:pt x="18256" y="13874"/>
                    <a:pt x="18215" y="13857"/>
                    <a:pt x="18092" y="13840"/>
                  </a:cubicBezTo>
                  <a:cubicBezTo>
                    <a:pt x="17969" y="13823"/>
                    <a:pt x="17867" y="13772"/>
                    <a:pt x="17785" y="13772"/>
                  </a:cubicBezTo>
                  <a:cubicBezTo>
                    <a:pt x="17723" y="13772"/>
                    <a:pt x="17641" y="13857"/>
                    <a:pt x="17641" y="13857"/>
                  </a:cubicBezTo>
                  <a:cubicBezTo>
                    <a:pt x="17641" y="13857"/>
                    <a:pt x="17805" y="13772"/>
                    <a:pt x="17867" y="13840"/>
                  </a:cubicBezTo>
                  <a:cubicBezTo>
                    <a:pt x="17928" y="13908"/>
                    <a:pt x="18010" y="13942"/>
                    <a:pt x="18072" y="13908"/>
                  </a:cubicBezTo>
                  <a:cubicBezTo>
                    <a:pt x="18154" y="13891"/>
                    <a:pt x="18215" y="13908"/>
                    <a:pt x="18297" y="13942"/>
                  </a:cubicBezTo>
                  <a:cubicBezTo>
                    <a:pt x="18379" y="13975"/>
                    <a:pt x="18441" y="13942"/>
                    <a:pt x="18482" y="14026"/>
                  </a:cubicBezTo>
                  <a:cubicBezTo>
                    <a:pt x="18523" y="14094"/>
                    <a:pt x="18585" y="14179"/>
                    <a:pt x="18646" y="14230"/>
                  </a:cubicBezTo>
                  <a:cubicBezTo>
                    <a:pt x="18708" y="14264"/>
                    <a:pt x="18769" y="14281"/>
                    <a:pt x="18831" y="14349"/>
                  </a:cubicBezTo>
                  <a:cubicBezTo>
                    <a:pt x="18892" y="14417"/>
                    <a:pt x="18892" y="14451"/>
                    <a:pt x="18974" y="14485"/>
                  </a:cubicBezTo>
                  <a:cubicBezTo>
                    <a:pt x="19036" y="14502"/>
                    <a:pt x="19056" y="14553"/>
                    <a:pt x="19077" y="14587"/>
                  </a:cubicBezTo>
                  <a:cubicBezTo>
                    <a:pt x="19097" y="14621"/>
                    <a:pt x="19221" y="14926"/>
                    <a:pt x="19262" y="15045"/>
                  </a:cubicBezTo>
                  <a:cubicBezTo>
                    <a:pt x="19303" y="15147"/>
                    <a:pt x="19282" y="15351"/>
                    <a:pt x="19241" y="15436"/>
                  </a:cubicBezTo>
                  <a:cubicBezTo>
                    <a:pt x="19221" y="15504"/>
                    <a:pt x="18954" y="15572"/>
                    <a:pt x="18913" y="15623"/>
                  </a:cubicBezTo>
                  <a:cubicBezTo>
                    <a:pt x="18851" y="15674"/>
                    <a:pt x="18605" y="15894"/>
                    <a:pt x="18605" y="15894"/>
                  </a:cubicBezTo>
                  <a:cubicBezTo>
                    <a:pt x="18605" y="15894"/>
                    <a:pt x="18790" y="15894"/>
                    <a:pt x="18831" y="15979"/>
                  </a:cubicBezTo>
                  <a:cubicBezTo>
                    <a:pt x="18872" y="16064"/>
                    <a:pt x="18892" y="16166"/>
                    <a:pt x="19015" y="16166"/>
                  </a:cubicBezTo>
                  <a:cubicBezTo>
                    <a:pt x="19138" y="16183"/>
                    <a:pt x="19200" y="16251"/>
                    <a:pt x="19200" y="16251"/>
                  </a:cubicBezTo>
                  <a:cubicBezTo>
                    <a:pt x="19200" y="16251"/>
                    <a:pt x="19344" y="16081"/>
                    <a:pt x="19364" y="15996"/>
                  </a:cubicBezTo>
                  <a:cubicBezTo>
                    <a:pt x="19385" y="15911"/>
                    <a:pt x="19508" y="15775"/>
                    <a:pt x="19672" y="15809"/>
                  </a:cubicBezTo>
                  <a:cubicBezTo>
                    <a:pt x="19815" y="15826"/>
                    <a:pt x="19795" y="15809"/>
                    <a:pt x="19897" y="15826"/>
                  </a:cubicBezTo>
                  <a:cubicBezTo>
                    <a:pt x="19979" y="15843"/>
                    <a:pt x="20246" y="15894"/>
                    <a:pt x="20287" y="15894"/>
                  </a:cubicBezTo>
                  <a:cubicBezTo>
                    <a:pt x="20328" y="15894"/>
                    <a:pt x="20390" y="15877"/>
                    <a:pt x="20574" y="15911"/>
                  </a:cubicBezTo>
                  <a:cubicBezTo>
                    <a:pt x="20759" y="15962"/>
                    <a:pt x="20862" y="16013"/>
                    <a:pt x="20964" y="16081"/>
                  </a:cubicBezTo>
                  <a:cubicBezTo>
                    <a:pt x="21067" y="16166"/>
                    <a:pt x="21415" y="16404"/>
                    <a:pt x="21456" y="16472"/>
                  </a:cubicBezTo>
                  <a:cubicBezTo>
                    <a:pt x="21477" y="16523"/>
                    <a:pt x="21600" y="16930"/>
                    <a:pt x="21538" y="17015"/>
                  </a:cubicBezTo>
                  <a:cubicBezTo>
                    <a:pt x="21477" y="17100"/>
                    <a:pt x="21497" y="17134"/>
                    <a:pt x="21477" y="17168"/>
                  </a:cubicBezTo>
                  <a:cubicBezTo>
                    <a:pt x="21456" y="17219"/>
                    <a:pt x="21436" y="17338"/>
                    <a:pt x="21354" y="17457"/>
                  </a:cubicBezTo>
                  <a:cubicBezTo>
                    <a:pt x="21272" y="17575"/>
                    <a:pt x="21210" y="17728"/>
                    <a:pt x="21190" y="17796"/>
                  </a:cubicBezTo>
                  <a:cubicBezTo>
                    <a:pt x="21169" y="17864"/>
                    <a:pt x="21108" y="18068"/>
                    <a:pt x="21108" y="18068"/>
                  </a:cubicBezTo>
                  <a:cubicBezTo>
                    <a:pt x="21108" y="18068"/>
                    <a:pt x="20964" y="18051"/>
                    <a:pt x="20903" y="18119"/>
                  </a:cubicBezTo>
                  <a:cubicBezTo>
                    <a:pt x="20841" y="18187"/>
                    <a:pt x="20636" y="18357"/>
                    <a:pt x="20636" y="18357"/>
                  </a:cubicBezTo>
                  <a:cubicBezTo>
                    <a:pt x="20492" y="18238"/>
                    <a:pt x="20492" y="18238"/>
                    <a:pt x="20492" y="18238"/>
                  </a:cubicBezTo>
                  <a:cubicBezTo>
                    <a:pt x="20492" y="18238"/>
                    <a:pt x="20492" y="18340"/>
                    <a:pt x="20451" y="18323"/>
                  </a:cubicBezTo>
                  <a:cubicBezTo>
                    <a:pt x="20410" y="18306"/>
                    <a:pt x="20308" y="18340"/>
                    <a:pt x="20308" y="18340"/>
                  </a:cubicBezTo>
                  <a:cubicBezTo>
                    <a:pt x="20308" y="18340"/>
                    <a:pt x="20472" y="18340"/>
                    <a:pt x="20472" y="18374"/>
                  </a:cubicBezTo>
                  <a:cubicBezTo>
                    <a:pt x="20451" y="18408"/>
                    <a:pt x="20287" y="18475"/>
                    <a:pt x="20390" y="18492"/>
                  </a:cubicBezTo>
                  <a:cubicBezTo>
                    <a:pt x="20472" y="18509"/>
                    <a:pt x="20492" y="18543"/>
                    <a:pt x="20472" y="18594"/>
                  </a:cubicBezTo>
                  <a:cubicBezTo>
                    <a:pt x="20451" y="18645"/>
                    <a:pt x="20267" y="18713"/>
                    <a:pt x="20205" y="18713"/>
                  </a:cubicBezTo>
                  <a:cubicBezTo>
                    <a:pt x="20144" y="18713"/>
                    <a:pt x="20062" y="18713"/>
                    <a:pt x="20041" y="18679"/>
                  </a:cubicBezTo>
                  <a:cubicBezTo>
                    <a:pt x="20021" y="18645"/>
                    <a:pt x="19918" y="18594"/>
                    <a:pt x="19918" y="18594"/>
                  </a:cubicBezTo>
                  <a:cubicBezTo>
                    <a:pt x="19918" y="18594"/>
                    <a:pt x="19918" y="18679"/>
                    <a:pt x="19856" y="18679"/>
                  </a:cubicBezTo>
                  <a:cubicBezTo>
                    <a:pt x="19795" y="18679"/>
                    <a:pt x="19754" y="18679"/>
                    <a:pt x="19754" y="18696"/>
                  </a:cubicBezTo>
                  <a:cubicBezTo>
                    <a:pt x="19754" y="18730"/>
                    <a:pt x="19672" y="18764"/>
                    <a:pt x="19651" y="18764"/>
                  </a:cubicBezTo>
                  <a:cubicBezTo>
                    <a:pt x="19610" y="18764"/>
                    <a:pt x="19467" y="18764"/>
                    <a:pt x="19467" y="18764"/>
                  </a:cubicBezTo>
                  <a:cubicBezTo>
                    <a:pt x="19467" y="18764"/>
                    <a:pt x="19549" y="18849"/>
                    <a:pt x="19672" y="18798"/>
                  </a:cubicBezTo>
                  <a:cubicBezTo>
                    <a:pt x="19815" y="18747"/>
                    <a:pt x="19856" y="18781"/>
                    <a:pt x="19836" y="18815"/>
                  </a:cubicBezTo>
                  <a:cubicBezTo>
                    <a:pt x="19836" y="18849"/>
                    <a:pt x="19815" y="19036"/>
                    <a:pt x="19795" y="19070"/>
                  </a:cubicBezTo>
                  <a:cubicBezTo>
                    <a:pt x="19774" y="19104"/>
                    <a:pt x="19651" y="19223"/>
                    <a:pt x="19569" y="19240"/>
                  </a:cubicBezTo>
                  <a:cubicBezTo>
                    <a:pt x="19508" y="19257"/>
                    <a:pt x="19467" y="19308"/>
                    <a:pt x="19385" y="19257"/>
                  </a:cubicBezTo>
                  <a:cubicBezTo>
                    <a:pt x="19282" y="19206"/>
                    <a:pt x="19056" y="19257"/>
                    <a:pt x="19036" y="19257"/>
                  </a:cubicBezTo>
                  <a:cubicBezTo>
                    <a:pt x="19015" y="19257"/>
                    <a:pt x="18892" y="19358"/>
                    <a:pt x="18892" y="19358"/>
                  </a:cubicBezTo>
                  <a:cubicBezTo>
                    <a:pt x="18892" y="19358"/>
                    <a:pt x="19015" y="19308"/>
                    <a:pt x="19118" y="19342"/>
                  </a:cubicBezTo>
                  <a:cubicBezTo>
                    <a:pt x="19241" y="19375"/>
                    <a:pt x="19385" y="19443"/>
                    <a:pt x="19385" y="19443"/>
                  </a:cubicBezTo>
                  <a:cubicBezTo>
                    <a:pt x="19385" y="19443"/>
                    <a:pt x="19097" y="19477"/>
                    <a:pt x="19097" y="19511"/>
                  </a:cubicBezTo>
                  <a:cubicBezTo>
                    <a:pt x="19097" y="19545"/>
                    <a:pt x="19303" y="19494"/>
                    <a:pt x="19344" y="19596"/>
                  </a:cubicBezTo>
                  <a:cubicBezTo>
                    <a:pt x="19405" y="19681"/>
                    <a:pt x="19446" y="19749"/>
                    <a:pt x="19590" y="19732"/>
                  </a:cubicBezTo>
                  <a:cubicBezTo>
                    <a:pt x="19713" y="19732"/>
                    <a:pt x="19733" y="19766"/>
                    <a:pt x="19897" y="19732"/>
                  </a:cubicBezTo>
                  <a:cubicBezTo>
                    <a:pt x="20062" y="19698"/>
                    <a:pt x="20123" y="19715"/>
                    <a:pt x="20226" y="19715"/>
                  </a:cubicBezTo>
                  <a:cubicBezTo>
                    <a:pt x="20328" y="19715"/>
                    <a:pt x="20369" y="19749"/>
                    <a:pt x="20472" y="19715"/>
                  </a:cubicBezTo>
                  <a:cubicBezTo>
                    <a:pt x="20574" y="19698"/>
                    <a:pt x="20615" y="19766"/>
                    <a:pt x="20615" y="19766"/>
                  </a:cubicBezTo>
                  <a:cubicBezTo>
                    <a:pt x="20615" y="19766"/>
                    <a:pt x="20492" y="19868"/>
                    <a:pt x="20492" y="19902"/>
                  </a:cubicBezTo>
                  <a:cubicBezTo>
                    <a:pt x="20492" y="19936"/>
                    <a:pt x="20472" y="20106"/>
                    <a:pt x="20492" y="20140"/>
                  </a:cubicBezTo>
                  <a:cubicBezTo>
                    <a:pt x="20492" y="20157"/>
                    <a:pt x="20472" y="20292"/>
                    <a:pt x="20390" y="20326"/>
                  </a:cubicBezTo>
                  <a:cubicBezTo>
                    <a:pt x="20308" y="20360"/>
                    <a:pt x="20082" y="20360"/>
                    <a:pt x="20062" y="20377"/>
                  </a:cubicBezTo>
                  <a:cubicBezTo>
                    <a:pt x="20041" y="20394"/>
                    <a:pt x="19795" y="20445"/>
                    <a:pt x="19733" y="20479"/>
                  </a:cubicBezTo>
                  <a:cubicBezTo>
                    <a:pt x="19692" y="20530"/>
                    <a:pt x="19651" y="20734"/>
                    <a:pt x="19651" y="20734"/>
                  </a:cubicBezTo>
                  <a:cubicBezTo>
                    <a:pt x="19651" y="20734"/>
                    <a:pt x="19528" y="20734"/>
                    <a:pt x="19446" y="20717"/>
                  </a:cubicBezTo>
                  <a:cubicBezTo>
                    <a:pt x="19344" y="20683"/>
                    <a:pt x="19221" y="20649"/>
                    <a:pt x="19138" y="20734"/>
                  </a:cubicBezTo>
                  <a:cubicBezTo>
                    <a:pt x="19056" y="20819"/>
                    <a:pt x="18954" y="20802"/>
                    <a:pt x="18872" y="20836"/>
                  </a:cubicBezTo>
                  <a:cubicBezTo>
                    <a:pt x="18790" y="20853"/>
                    <a:pt x="18646" y="20802"/>
                    <a:pt x="18523" y="20887"/>
                  </a:cubicBezTo>
                  <a:cubicBezTo>
                    <a:pt x="18421" y="20955"/>
                    <a:pt x="18318" y="21091"/>
                    <a:pt x="18318" y="21091"/>
                  </a:cubicBezTo>
                  <a:cubicBezTo>
                    <a:pt x="18318" y="21091"/>
                    <a:pt x="18154" y="21057"/>
                    <a:pt x="17928" y="20938"/>
                  </a:cubicBezTo>
                  <a:cubicBezTo>
                    <a:pt x="17703" y="20836"/>
                    <a:pt x="17621" y="20819"/>
                    <a:pt x="17497" y="20802"/>
                  </a:cubicBezTo>
                  <a:cubicBezTo>
                    <a:pt x="17395" y="20785"/>
                    <a:pt x="17210" y="20751"/>
                    <a:pt x="17067" y="20734"/>
                  </a:cubicBezTo>
                  <a:cubicBezTo>
                    <a:pt x="16944" y="20734"/>
                    <a:pt x="16431" y="20768"/>
                    <a:pt x="16431" y="20768"/>
                  </a:cubicBezTo>
                  <a:cubicBezTo>
                    <a:pt x="16369" y="20870"/>
                    <a:pt x="16369" y="20870"/>
                    <a:pt x="16369" y="20870"/>
                  </a:cubicBezTo>
                  <a:cubicBezTo>
                    <a:pt x="16369" y="20870"/>
                    <a:pt x="16308" y="20853"/>
                    <a:pt x="16246" y="20785"/>
                  </a:cubicBezTo>
                  <a:cubicBezTo>
                    <a:pt x="16205" y="20717"/>
                    <a:pt x="16164" y="20632"/>
                    <a:pt x="16164" y="20632"/>
                  </a:cubicBezTo>
                  <a:cubicBezTo>
                    <a:pt x="16164" y="20632"/>
                    <a:pt x="16123" y="20734"/>
                    <a:pt x="16082" y="20717"/>
                  </a:cubicBezTo>
                  <a:cubicBezTo>
                    <a:pt x="16062" y="20700"/>
                    <a:pt x="16082" y="20615"/>
                    <a:pt x="16062" y="20598"/>
                  </a:cubicBezTo>
                  <a:cubicBezTo>
                    <a:pt x="16021" y="20581"/>
                    <a:pt x="15959" y="20513"/>
                    <a:pt x="15959" y="20581"/>
                  </a:cubicBezTo>
                  <a:cubicBezTo>
                    <a:pt x="15938" y="20649"/>
                    <a:pt x="15918" y="20700"/>
                    <a:pt x="15897" y="20666"/>
                  </a:cubicBezTo>
                  <a:cubicBezTo>
                    <a:pt x="15856" y="20632"/>
                    <a:pt x="15877" y="20530"/>
                    <a:pt x="15836" y="20530"/>
                  </a:cubicBezTo>
                  <a:cubicBezTo>
                    <a:pt x="15795" y="20513"/>
                    <a:pt x="15713" y="20513"/>
                    <a:pt x="15733" y="20530"/>
                  </a:cubicBezTo>
                  <a:cubicBezTo>
                    <a:pt x="15754" y="20564"/>
                    <a:pt x="15795" y="20649"/>
                    <a:pt x="15754" y="20666"/>
                  </a:cubicBezTo>
                  <a:cubicBezTo>
                    <a:pt x="15692" y="20666"/>
                    <a:pt x="15651" y="20581"/>
                    <a:pt x="15549" y="20513"/>
                  </a:cubicBezTo>
                  <a:cubicBezTo>
                    <a:pt x="15467" y="20445"/>
                    <a:pt x="15262" y="20309"/>
                    <a:pt x="15262" y="20309"/>
                  </a:cubicBezTo>
                  <a:cubicBezTo>
                    <a:pt x="15262" y="20309"/>
                    <a:pt x="15385" y="20445"/>
                    <a:pt x="15405" y="20513"/>
                  </a:cubicBezTo>
                  <a:cubicBezTo>
                    <a:pt x="15426" y="20598"/>
                    <a:pt x="15405" y="20615"/>
                    <a:pt x="15323" y="20632"/>
                  </a:cubicBezTo>
                  <a:cubicBezTo>
                    <a:pt x="15262" y="20632"/>
                    <a:pt x="15159" y="20615"/>
                    <a:pt x="15077" y="20683"/>
                  </a:cubicBezTo>
                  <a:cubicBezTo>
                    <a:pt x="15015" y="20734"/>
                    <a:pt x="14974" y="20785"/>
                    <a:pt x="14954" y="20768"/>
                  </a:cubicBezTo>
                  <a:cubicBezTo>
                    <a:pt x="14933" y="20768"/>
                    <a:pt x="14749" y="20683"/>
                    <a:pt x="14667" y="20683"/>
                  </a:cubicBezTo>
                  <a:cubicBezTo>
                    <a:pt x="14605" y="20683"/>
                    <a:pt x="14482" y="20700"/>
                    <a:pt x="14421" y="20700"/>
                  </a:cubicBezTo>
                  <a:cubicBezTo>
                    <a:pt x="14379" y="20700"/>
                    <a:pt x="14297" y="20700"/>
                    <a:pt x="14195" y="20649"/>
                  </a:cubicBezTo>
                  <a:cubicBezTo>
                    <a:pt x="14113" y="20598"/>
                    <a:pt x="14072" y="20683"/>
                    <a:pt x="14113" y="20700"/>
                  </a:cubicBezTo>
                  <a:cubicBezTo>
                    <a:pt x="14133" y="20717"/>
                    <a:pt x="14195" y="20768"/>
                    <a:pt x="14195" y="20819"/>
                  </a:cubicBezTo>
                  <a:cubicBezTo>
                    <a:pt x="14174" y="20887"/>
                    <a:pt x="14072" y="20904"/>
                    <a:pt x="14010" y="20887"/>
                  </a:cubicBezTo>
                  <a:cubicBezTo>
                    <a:pt x="13949" y="20887"/>
                    <a:pt x="13703" y="20836"/>
                    <a:pt x="13600" y="20836"/>
                  </a:cubicBezTo>
                  <a:cubicBezTo>
                    <a:pt x="13518" y="20819"/>
                    <a:pt x="13538" y="20751"/>
                    <a:pt x="13395" y="20751"/>
                  </a:cubicBezTo>
                  <a:cubicBezTo>
                    <a:pt x="13251" y="20751"/>
                    <a:pt x="13169" y="20819"/>
                    <a:pt x="13169" y="20819"/>
                  </a:cubicBezTo>
                  <a:close/>
                  <a:moveTo>
                    <a:pt x="8267" y="10511"/>
                  </a:moveTo>
                  <a:cubicBezTo>
                    <a:pt x="8267" y="10511"/>
                    <a:pt x="8369" y="10545"/>
                    <a:pt x="8369" y="10545"/>
                  </a:cubicBezTo>
                  <a:cubicBezTo>
                    <a:pt x="8390" y="10545"/>
                    <a:pt x="8472" y="10528"/>
                    <a:pt x="8492" y="10528"/>
                  </a:cubicBezTo>
                  <a:cubicBezTo>
                    <a:pt x="8492" y="10545"/>
                    <a:pt x="8595" y="10613"/>
                    <a:pt x="8595" y="10613"/>
                  </a:cubicBezTo>
                  <a:cubicBezTo>
                    <a:pt x="8615" y="10613"/>
                    <a:pt x="8677" y="10528"/>
                    <a:pt x="8697" y="10511"/>
                  </a:cubicBezTo>
                  <a:cubicBezTo>
                    <a:pt x="8718" y="10494"/>
                    <a:pt x="8841" y="10409"/>
                    <a:pt x="8841" y="10409"/>
                  </a:cubicBezTo>
                  <a:cubicBezTo>
                    <a:pt x="8821" y="10325"/>
                    <a:pt x="8821" y="10325"/>
                    <a:pt x="8821" y="10325"/>
                  </a:cubicBezTo>
                  <a:cubicBezTo>
                    <a:pt x="8821" y="10325"/>
                    <a:pt x="8923" y="10172"/>
                    <a:pt x="8923" y="10155"/>
                  </a:cubicBezTo>
                  <a:cubicBezTo>
                    <a:pt x="8923" y="10155"/>
                    <a:pt x="8944" y="10104"/>
                    <a:pt x="8944" y="10104"/>
                  </a:cubicBezTo>
                  <a:cubicBezTo>
                    <a:pt x="8944" y="10104"/>
                    <a:pt x="8800" y="10104"/>
                    <a:pt x="8800" y="10104"/>
                  </a:cubicBezTo>
                  <a:cubicBezTo>
                    <a:pt x="8779" y="10104"/>
                    <a:pt x="8697" y="10104"/>
                    <a:pt x="8697" y="10104"/>
                  </a:cubicBezTo>
                  <a:cubicBezTo>
                    <a:pt x="8677" y="10053"/>
                    <a:pt x="8677" y="10053"/>
                    <a:pt x="8677" y="10053"/>
                  </a:cubicBezTo>
                  <a:cubicBezTo>
                    <a:pt x="8595" y="9968"/>
                    <a:pt x="8595" y="9968"/>
                    <a:pt x="8595" y="9968"/>
                  </a:cubicBezTo>
                  <a:cubicBezTo>
                    <a:pt x="8533" y="10155"/>
                    <a:pt x="8533" y="10155"/>
                    <a:pt x="8533" y="10155"/>
                  </a:cubicBezTo>
                  <a:cubicBezTo>
                    <a:pt x="8472" y="10223"/>
                    <a:pt x="8472" y="10223"/>
                    <a:pt x="8472" y="10223"/>
                  </a:cubicBezTo>
                  <a:cubicBezTo>
                    <a:pt x="8328" y="10342"/>
                    <a:pt x="8328" y="10342"/>
                    <a:pt x="8328" y="10342"/>
                  </a:cubicBezTo>
                  <a:cubicBezTo>
                    <a:pt x="8267" y="10511"/>
                    <a:pt x="8267" y="10511"/>
                    <a:pt x="8267" y="10511"/>
                  </a:cubicBezTo>
                  <a:close/>
                  <a:moveTo>
                    <a:pt x="4759" y="10172"/>
                  </a:moveTo>
                  <a:cubicBezTo>
                    <a:pt x="4759" y="10172"/>
                    <a:pt x="4903" y="10240"/>
                    <a:pt x="4923" y="10257"/>
                  </a:cubicBezTo>
                  <a:cubicBezTo>
                    <a:pt x="4944" y="10291"/>
                    <a:pt x="4903" y="10358"/>
                    <a:pt x="4903" y="10358"/>
                  </a:cubicBezTo>
                  <a:cubicBezTo>
                    <a:pt x="4759" y="10392"/>
                    <a:pt x="4759" y="10392"/>
                    <a:pt x="4759" y="10392"/>
                  </a:cubicBezTo>
                  <a:cubicBezTo>
                    <a:pt x="4821" y="10528"/>
                    <a:pt x="4821" y="10528"/>
                    <a:pt x="4821" y="10528"/>
                  </a:cubicBezTo>
                  <a:cubicBezTo>
                    <a:pt x="4779" y="10511"/>
                    <a:pt x="4779" y="10511"/>
                    <a:pt x="4779" y="10511"/>
                  </a:cubicBezTo>
                  <a:cubicBezTo>
                    <a:pt x="4697" y="10443"/>
                    <a:pt x="4697" y="10443"/>
                    <a:pt x="4697" y="10443"/>
                  </a:cubicBezTo>
                  <a:cubicBezTo>
                    <a:pt x="4697" y="10443"/>
                    <a:pt x="4656" y="10358"/>
                    <a:pt x="4595" y="10342"/>
                  </a:cubicBezTo>
                  <a:cubicBezTo>
                    <a:pt x="4533" y="10342"/>
                    <a:pt x="4369" y="10308"/>
                    <a:pt x="4308" y="10291"/>
                  </a:cubicBezTo>
                  <a:cubicBezTo>
                    <a:pt x="4267" y="10257"/>
                    <a:pt x="4246" y="10223"/>
                    <a:pt x="4164" y="10206"/>
                  </a:cubicBezTo>
                  <a:cubicBezTo>
                    <a:pt x="4082" y="10172"/>
                    <a:pt x="4021" y="10223"/>
                    <a:pt x="3979" y="10257"/>
                  </a:cubicBezTo>
                  <a:cubicBezTo>
                    <a:pt x="3938" y="10291"/>
                    <a:pt x="3836" y="10392"/>
                    <a:pt x="3836" y="10392"/>
                  </a:cubicBezTo>
                  <a:cubicBezTo>
                    <a:pt x="3836" y="10392"/>
                    <a:pt x="3795" y="10375"/>
                    <a:pt x="3774" y="10358"/>
                  </a:cubicBezTo>
                  <a:cubicBezTo>
                    <a:pt x="3754" y="10325"/>
                    <a:pt x="3754" y="10274"/>
                    <a:pt x="3774" y="10189"/>
                  </a:cubicBezTo>
                  <a:cubicBezTo>
                    <a:pt x="3774" y="10121"/>
                    <a:pt x="3631" y="10053"/>
                    <a:pt x="3610" y="10053"/>
                  </a:cubicBezTo>
                  <a:cubicBezTo>
                    <a:pt x="3590" y="10053"/>
                    <a:pt x="3467" y="10019"/>
                    <a:pt x="3426" y="10019"/>
                  </a:cubicBezTo>
                  <a:cubicBezTo>
                    <a:pt x="3385" y="10019"/>
                    <a:pt x="3200" y="9968"/>
                    <a:pt x="3159" y="9968"/>
                  </a:cubicBezTo>
                  <a:cubicBezTo>
                    <a:pt x="3138" y="9951"/>
                    <a:pt x="2974" y="9883"/>
                    <a:pt x="2974" y="9866"/>
                  </a:cubicBezTo>
                  <a:cubicBezTo>
                    <a:pt x="2954" y="9849"/>
                    <a:pt x="2790" y="9798"/>
                    <a:pt x="2769" y="9832"/>
                  </a:cubicBezTo>
                  <a:cubicBezTo>
                    <a:pt x="2749" y="9866"/>
                    <a:pt x="2851" y="9951"/>
                    <a:pt x="2851" y="9951"/>
                  </a:cubicBezTo>
                  <a:cubicBezTo>
                    <a:pt x="2851" y="9951"/>
                    <a:pt x="2790" y="9951"/>
                    <a:pt x="2749" y="9951"/>
                  </a:cubicBezTo>
                  <a:cubicBezTo>
                    <a:pt x="2687" y="9934"/>
                    <a:pt x="2646" y="9900"/>
                    <a:pt x="2626" y="9900"/>
                  </a:cubicBezTo>
                  <a:cubicBezTo>
                    <a:pt x="2605" y="9883"/>
                    <a:pt x="2503" y="9815"/>
                    <a:pt x="2462" y="9815"/>
                  </a:cubicBezTo>
                  <a:cubicBezTo>
                    <a:pt x="2421" y="9815"/>
                    <a:pt x="2297" y="9934"/>
                    <a:pt x="2297" y="9968"/>
                  </a:cubicBezTo>
                  <a:cubicBezTo>
                    <a:pt x="2318" y="10002"/>
                    <a:pt x="2318" y="9985"/>
                    <a:pt x="2297" y="10036"/>
                  </a:cubicBezTo>
                  <a:cubicBezTo>
                    <a:pt x="2297" y="10070"/>
                    <a:pt x="2256" y="10104"/>
                    <a:pt x="2236" y="10138"/>
                  </a:cubicBezTo>
                  <a:cubicBezTo>
                    <a:pt x="2215" y="10155"/>
                    <a:pt x="2195" y="10257"/>
                    <a:pt x="2195" y="10257"/>
                  </a:cubicBezTo>
                  <a:cubicBezTo>
                    <a:pt x="2256" y="10257"/>
                    <a:pt x="2256" y="10257"/>
                    <a:pt x="2256" y="10257"/>
                  </a:cubicBezTo>
                  <a:cubicBezTo>
                    <a:pt x="2256" y="10257"/>
                    <a:pt x="2338" y="10104"/>
                    <a:pt x="2359" y="10104"/>
                  </a:cubicBezTo>
                  <a:cubicBezTo>
                    <a:pt x="2379" y="10087"/>
                    <a:pt x="2462" y="10019"/>
                    <a:pt x="2462" y="10019"/>
                  </a:cubicBezTo>
                  <a:cubicBezTo>
                    <a:pt x="2523" y="10053"/>
                    <a:pt x="2523" y="10053"/>
                    <a:pt x="2523" y="10053"/>
                  </a:cubicBezTo>
                  <a:cubicBezTo>
                    <a:pt x="2523" y="10053"/>
                    <a:pt x="2503" y="10138"/>
                    <a:pt x="2503" y="10138"/>
                  </a:cubicBezTo>
                  <a:cubicBezTo>
                    <a:pt x="2503" y="10155"/>
                    <a:pt x="2503" y="10240"/>
                    <a:pt x="2503" y="10240"/>
                  </a:cubicBezTo>
                  <a:cubicBezTo>
                    <a:pt x="2379" y="10291"/>
                    <a:pt x="2379" y="10291"/>
                    <a:pt x="2379" y="10291"/>
                  </a:cubicBezTo>
                  <a:cubicBezTo>
                    <a:pt x="2379" y="10291"/>
                    <a:pt x="2421" y="10358"/>
                    <a:pt x="2421" y="10375"/>
                  </a:cubicBezTo>
                  <a:cubicBezTo>
                    <a:pt x="2441" y="10392"/>
                    <a:pt x="2626" y="10308"/>
                    <a:pt x="2626" y="10308"/>
                  </a:cubicBezTo>
                  <a:cubicBezTo>
                    <a:pt x="2585" y="10375"/>
                    <a:pt x="2585" y="10375"/>
                    <a:pt x="2585" y="10375"/>
                  </a:cubicBezTo>
                  <a:cubicBezTo>
                    <a:pt x="2482" y="10460"/>
                    <a:pt x="2482" y="10460"/>
                    <a:pt x="2482" y="10460"/>
                  </a:cubicBezTo>
                  <a:cubicBezTo>
                    <a:pt x="2523" y="10596"/>
                    <a:pt x="2523" y="10596"/>
                    <a:pt x="2523" y="10596"/>
                  </a:cubicBezTo>
                  <a:cubicBezTo>
                    <a:pt x="2605" y="10681"/>
                    <a:pt x="2605" y="10681"/>
                    <a:pt x="2605" y="10681"/>
                  </a:cubicBezTo>
                  <a:cubicBezTo>
                    <a:pt x="2544" y="10664"/>
                    <a:pt x="2544" y="10664"/>
                    <a:pt x="2544" y="10664"/>
                  </a:cubicBezTo>
                  <a:cubicBezTo>
                    <a:pt x="2544" y="10664"/>
                    <a:pt x="2462" y="10630"/>
                    <a:pt x="2421" y="10647"/>
                  </a:cubicBezTo>
                  <a:cubicBezTo>
                    <a:pt x="2379" y="10647"/>
                    <a:pt x="2359" y="10596"/>
                    <a:pt x="2379" y="10579"/>
                  </a:cubicBezTo>
                  <a:cubicBezTo>
                    <a:pt x="2379" y="10562"/>
                    <a:pt x="2400" y="10494"/>
                    <a:pt x="2400" y="10494"/>
                  </a:cubicBezTo>
                  <a:cubicBezTo>
                    <a:pt x="2400" y="10494"/>
                    <a:pt x="2297" y="10460"/>
                    <a:pt x="2277" y="10460"/>
                  </a:cubicBezTo>
                  <a:cubicBezTo>
                    <a:pt x="2256" y="10460"/>
                    <a:pt x="2154" y="10460"/>
                    <a:pt x="2113" y="10460"/>
                  </a:cubicBezTo>
                  <a:cubicBezTo>
                    <a:pt x="2092" y="10460"/>
                    <a:pt x="1949" y="10426"/>
                    <a:pt x="1928" y="10460"/>
                  </a:cubicBezTo>
                  <a:cubicBezTo>
                    <a:pt x="1928" y="10477"/>
                    <a:pt x="1928" y="10511"/>
                    <a:pt x="1928" y="10511"/>
                  </a:cubicBezTo>
                  <a:cubicBezTo>
                    <a:pt x="2092" y="10545"/>
                    <a:pt x="2092" y="10545"/>
                    <a:pt x="2092" y="10545"/>
                  </a:cubicBezTo>
                  <a:cubicBezTo>
                    <a:pt x="2092" y="10545"/>
                    <a:pt x="2195" y="10579"/>
                    <a:pt x="2174" y="10613"/>
                  </a:cubicBezTo>
                  <a:cubicBezTo>
                    <a:pt x="2154" y="10630"/>
                    <a:pt x="2215" y="10715"/>
                    <a:pt x="2215" y="10715"/>
                  </a:cubicBezTo>
                  <a:cubicBezTo>
                    <a:pt x="2215" y="10732"/>
                    <a:pt x="2256" y="10749"/>
                    <a:pt x="2277" y="10766"/>
                  </a:cubicBezTo>
                  <a:cubicBezTo>
                    <a:pt x="2297" y="10783"/>
                    <a:pt x="2318" y="10834"/>
                    <a:pt x="2338" y="10851"/>
                  </a:cubicBezTo>
                  <a:cubicBezTo>
                    <a:pt x="2338" y="10851"/>
                    <a:pt x="2503" y="10817"/>
                    <a:pt x="2544" y="10817"/>
                  </a:cubicBezTo>
                  <a:cubicBezTo>
                    <a:pt x="2585" y="10817"/>
                    <a:pt x="2749" y="10851"/>
                    <a:pt x="2790" y="10851"/>
                  </a:cubicBezTo>
                  <a:cubicBezTo>
                    <a:pt x="2810" y="10868"/>
                    <a:pt x="2872" y="10902"/>
                    <a:pt x="2872" y="10919"/>
                  </a:cubicBezTo>
                  <a:cubicBezTo>
                    <a:pt x="2872" y="10936"/>
                    <a:pt x="2872" y="11004"/>
                    <a:pt x="2831" y="11021"/>
                  </a:cubicBezTo>
                  <a:cubicBezTo>
                    <a:pt x="2810" y="11055"/>
                    <a:pt x="2831" y="11089"/>
                    <a:pt x="2831" y="11089"/>
                  </a:cubicBezTo>
                  <a:cubicBezTo>
                    <a:pt x="2831" y="11089"/>
                    <a:pt x="2646" y="11089"/>
                    <a:pt x="2626" y="11089"/>
                  </a:cubicBezTo>
                  <a:cubicBezTo>
                    <a:pt x="2585" y="11089"/>
                    <a:pt x="2318" y="11089"/>
                    <a:pt x="2318" y="11089"/>
                  </a:cubicBezTo>
                  <a:cubicBezTo>
                    <a:pt x="2297" y="11089"/>
                    <a:pt x="2277" y="11157"/>
                    <a:pt x="2256" y="11174"/>
                  </a:cubicBezTo>
                  <a:cubicBezTo>
                    <a:pt x="2256" y="11174"/>
                    <a:pt x="2215" y="11292"/>
                    <a:pt x="2215" y="11292"/>
                  </a:cubicBezTo>
                  <a:cubicBezTo>
                    <a:pt x="2277" y="11445"/>
                    <a:pt x="2277" y="11445"/>
                    <a:pt x="2277" y="11445"/>
                  </a:cubicBezTo>
                  <a:cubicBezTo>
                    <a:pt x="2277" y="11445"/>
                    <a:pt x="2174" y="11428"/>
                    <a:pt x="2133" y="11411"/>
                  </a:cubicBezTo>
                  <a:cubicBezTo>
                    <a:pt x="2092" y="11394"/>
                    <a:pt x="2010" y="11394"/>
                    <a:pt x="1969" y="11394"/>
                  </a:cubicBezTo>
                  <a:cubicBezTo>
                    <a:pt x="1928" y="11394"/>
                    <a:pt x="1887" y="11462"/>
                    <a:pt x="1887" y="11462"/>
                  </a:cubicBezTo>
                  <a:cubicBezTo>
                    <a:pt x="1887" y="11462"/>
                    <a:pt x="1723" y="11479"/>
                    <a:pt x="1703" y="11496"/>
                  </a:cubicBezTo>
                  <a:cubicBezTo>
                    <a:pt x="1662" y="11496"/>
                    <a:pt x="1682" y="11547"/>
                    <a:pt x="1723" y="11581"/>
                  </a:cubicBezTo>
                  <a:cubicBezTo>
                    <a:pt x="1764" y="11632"/>
                    <a:pt x="1805" y="11666"/>
                    <a:pt x="1764" y="11666"/>
                  </a:cubicBezTo>
                  <a:cubicBezTo>
                    <a:pt x="1744" y="11666"/>
                    <a:pt x="1764" y="11785"/>
                    <a:pt x="1764" y="11785"/>
                  </a:cubicBezTo>
                  <a:cubicBezTo>
                    <a:pt x="1600" y="11751"/>
                    <a:pt x="1600" y="11751"/>
                    <a:pt x="1600" y="11751"/>
                  </a:cubicBezTo>
                  <a:cubicBezTo>
                    <a:pt x="1579" y="11802"/>
                    <a:pt x="1579" y="11802"/>
                    <a:pt x="1579" y="11802"/>
                  </a:cubicBezTo>
                  <a:cubicBezTo>
                    <a:pt x="1579" y="11802"/>
                    <a:pt x="1703" y="11836"/>
                    <a:pt x="1744" y="11836"/>
                  </a:cubicBezTo>
                  <a:cubicBezTo>
                    <a:pt x="1785" y="11853"/>
                    <a:pt x="1785" y="11870"/>
                    <a:pt x="1785" y="11870"/>
                  </a:cubicBezTo>
                  <a:cubicBezTo>
                    <a:pt x="1785" y="11870"/>
                    <a:pt x="1826" y="11921"/>
                    <a:pt x="1887" y="11938"/>
                  </a:cubicBezTo>
                  <a:cubicBezTo>
                    <a:pt x="1949" y="11955"/>
                    <a:pt x="2010" y="11938"/>
                    <a:pt x="2010" y="11904"/>
                  </a:cubicBezTo>
                  <a:cubicBezTo>
                    <a:pt x="2031" y="11853"/>
                    <a:pt x="2154" y="11921"/>
                    <a:pt x="2154" y="11921"/>
                  </a:cubicBezTo>
                  <a:cubicBezTo>
                    <a:pt x="2154" y="12006"/>
                    <a:pt x="2154" y="12006"/>
                    <a:pt x="2154" y="12006"/>
                  </a:cubicBezTo>
                  <a:cubicBezTo>
                    <a:pt x="1928" y="12108"/>
                    <a:pt x="1928" y="12108"/>
                    <a:pt x="1928" y="12108"/>
                  </a:cubicBezTo>
                  <a:cubicBezTo>
                    <a:pt x="1928" y="12108"/>
                    <a:pt x="2031" y="12142"/>
                    <a:pt x="2072" y="12175"/>
                  </a:cubicBezTo>
                  <a:cubicBezTo>
                    <a:pt x="2113" y="12209"/>
                    <a:pt x="2133" y="12175"/>
                    <a:pt x="2174" y="12175"/>
                  </a:cubicBezTo>
                  <a:cubicBezTo>
                    <a:pt x="2215" y="12192"/>
                    <a:pt x="2256" y="12057"/>
                    <a:pt x="2338" y="12040"/>
                  </a:cubicBezTo>
                  <a:cubicBezTo>
                    <a:pt x="2421" y="12023"/>
                    <a:pt x="2400" y="12091"/>
                    <a:pt x="2421" y="12125"/>
                  </a:cubicBezTo>
                  <a:cubicBezTo>
                    <a:pt x="2441" y="12142"/>
                    <a:pt x="2503" y="12209"/>
                    <a:pt x="2482" y="12209"/>
                  </a:cubicBezTo>
                  <a:cubicBezTo>
                    <a:pt x="2462" y="12226"/>
                    <a:pt x="2359" y="12260"/>
                    <a:pt x="2359" y="12328"/>
                  </a:cubicBezTo>
                  <a:cubicBezTo>
                    <a:pt x="2338" y="12396"/>
                    <a:pt x="2400" y="12362"/>
                    <a:pt x="2462" y="12345"/>
                  </a:cubicBezTo>
                  <a:cubicBezTo>
                    <a:pt x="2523" y="12328"/>
                    <a:pt x="2503" y="12447"/>
                    <a:pt x="2503" y="12447"/>
                  </a:cubicBezTo>
                  <a:cubicBezTo>
                    <a:pt x="2503" y="12447"/>
                    <a:pt x="3056" y="12498"/>
                    <a:pt x="3159" y="12515"/>
                  </a:cubicBezTo>
                  <a:cubicBezTo>
                    <a:pt x="3262" y="12532"/>
                    <a:pt x="3446" y="12566"/>
                    <a:pt x="3446" y="12566"/>
                  </a:cubicBezTo>
                  <a:cubicBezTo>
                    <a:pt x="3426" y="12685"/>
                    <a:pt x="3426" y="12685"/>
                    <a:pt x="3426" y="12685"/>
                  </a:cubicBezTo>
                  <a:cubicBezTo>
                    <a:pt x="3426" y="12685"/>
                    <a:pt x="3446" y="12770"/>
                    <a:pt x="3385" y="12804"/>
                  </a:cubicBezTo>
                  <a:cubicBezTo>
                    <a:pt x="3303" y="12855"/>
                    <a:pt x="3303" y="12804"/>
                    <a:pt x="3200" y="12804"/>
                  </a:cubicBezTo>
                  <a:cubicBezTo>
                    <a:pt x="3097" y="12821"/>
                    <a:pt x="3118" y="12872"/>
                    <a:pt x="3077" y="12872"/>
                  </a:cubicBezTo>
                  <a:cubicBezTo>
                    <a:pt x="3036" y="12889"/>
                    <a:pt x="2851" y="12736"/>
                    <a:pt x="2851" y="12736"/>
                  </a:cubicBezTo>
                  <a:cubicBezTo>
                    <a:pt x="2851" y="12736"/>
                    <a:pt x="2790" y="12753"/>
                    <a:pt x="2728" y="12855"/>
                  </a:cubicBezTo>
                  <a:cubicBezTo>
                    <a:pt x="2667" y="12957"/>
                    <a:pt x="2585" y="13008"/>
                    <a:pt x="2564" y="13025"/>
                  </a:cubicBezTo>
                  <a:cubicBezTo>
                    <a:pt x="2564" y="13042"/>
                    <a:pt x="2359" y="13177"/>
                    <a:pt x="2359" y="13177"/>
                  </a:cubicBezTo>
                  <a:cubicBezTo>
                    <a:pt x="2523" y="13228"/>
                    <a:pt x="2523" y="13228"/>
                    <a:pt x="2523" y="13228"/>
                  </a:cubicBezTo>
                  <a:cubicBezTo>
                    <a:pt x="2523" y="13228"/>
                    <a:pt x="2503" y="13262"/>
                    <a:pt x="2421" y="13313"/>
                  </a:cubicBezTo>
                  <a:cubicBezTo>
                    <a:pt x="2359" y="13364"/>
                    <a:pt x="2236" y="13500"/>
                    <a:pt x="2195" y="13551"/>
                  </a:cubicBezTo>
                  <a:cubicBezTo>
                    <a:pt x="2174" y="13619"/>
                    <a:pt x="2113" y="13602"/>
                    <a:pt x="2031" y="13585"/>
                  </a:cubicBezTo>
                  <a:cubicBezTo>
                    <a:pt x="1949" y="13568"/>
                    <a:pt x="1867" y="13653"/>
                    <a:pt x="1723" y="13738"/>
                  </a:cubicBezTo>
                  <a:cubicBezTo>
                    <a:pt x="1579" y="13823"/>
                    <a:pt x="1354" y="13857"/>
                    <a:pt x="1354" y="13857"/>
                  </a:cubicBezTo>
                  <a:cubicBezTo>
                    <a:pt x="1354" y="13857"/>
                    <a:pt x="1518" y="13908"/>
                    <a:pt x="1641" y="13891"/>
                  </a:cubicBezTo>
                  <a:cubicBezTo>
                    <a:pt x="1764" y="13891"/>
                    <a:pt x="1785" y="13840"/>
                    <a:pt x="1805" y="13840"/>
                  </a:cubicBezTo>
                  <a:cubicBezTo>
                    <a:pt x="1846" y="13840"/>
                    <a:pt x="1928" y="13857"/>
                    <a:pt x="1969" y="13823"/>
                  </a:cubicBezTo>
                  <a:cubicBezTo>
                    <a:pt x="2031" y="13789"/>
                    <a:pt x="2072" y="13806"/>
                    <a:pt x="2113" y="13891"/>
                  </a:cubicBezTo>
                  <a:cubicBezTo>
                    <a:pt x="2174" y="13958"/>
                    <a:pt x="2277" y="13958"/>
                    <a:pt x="2379" y="13958"/>
                  </a:cubicBezTo>
                  <a:cubicBezTo>
                    <a:pt x="2482" y="13958"/>
                    <a:pt x="2400" y="14026"/>
                    <a:pt x="2482" y="14026"/>
                  </a:cubicBezTo>
                  <a:cubicBezTo>
                    <a:pt x="2564" y="14026"/>
                    <a:pt x="2564" y="13992"/>
                    <a:pt x="2605" y="13992"/>
                  </a:cubicBezTo>
                  <a:cubicBezTo>
                    <a:pt x="2667" y="13992"/>
                    <a:pt x="2687" y="13975"/>
                    <a:pt x="2810" y="13942"/>
                  </a:cubicBezTo>
                  <a:cubicBezTo>
                    <a:pt x="2913" y="13925"/>
                    <a:pt x="2954" y="13874"/>
                    <a:pt x="2974" y="13806"/>
                  </a:cubicBezTo>
                  <a:cubicBezTo>
                    <a:pt x="3015" y="13721"/>
                    <a:pt x="3056" y="13772"/>
                    <a:pt x="3056" y="13772"/>
                  </a:cubicBezTo>
                  <a:cubicBezTo>
                    <a:pt x="3056" y="13772"/>
                    <a:pt x="3036" y="13874"/>
                    <a:pt x="3056" y="13925"/>
                  </a:cubicBezTo>
                  <a:cubicBezTo>
                    <a:pt x="3097" y="13975"/>
                    <a:pt x="3303" y="13975"/>
                    <a:pt x="3303" y="13975"/>
                  </a:cubicBezTo>
                  <a:cubicBezTo>
                    <a:pt x="3303" y="13975"/>
                    <a:pt x="3118" y="14026"/>
                    <a:pt x="2913" y="14043"/>
                  </a:cubicBezTo>
                  <a:cubicBezTo>
                    <a:pt x="2708" y="14060"/>
                    <a:pt x="2687" y="14060"/>
                    <a:pt x="2564" y="14060"/>
                  </a:cubicBezTo>
                  <a:cubicBezTo>
                    <a:pt x="2441" y="14077"/>
                    <a:pt x="2379" y="14060"/>
                    <a:pt x="2297" y="14060"/>
                  </a:cubicBezTo>
                  <a:cubicBezTo>
                    <a:pt x="2236" y="14043"/>
                    <a:pt x="2133" y="14026"/>
                    <a:pt x="2031" y="14009"/>
                  </a:cubicBezTo>
                  <a:cubicBezTo>
                    <a:pt x="1928" y="13975"/>
                    <a:pt x="1867" y="13942"/>
                    <a:pt x="1846" y="13958"/>
                  </a:cubicBezTo>
                  <a:cubicBezTo>
                    <a:pt x="1826" y="13975"/>
                    <a:pt x="1744" y="14145"/>
                    <a:pt x="1682" y="14145"/>
                  </a:cubicBezTo>
                  <a:cubicBezTo>
                    <a:pt x="1621" y="14128"/>
                    <a:pt x="1579" y="14179"/>
                    <a:pt x="1518" y="14213"/>
                  </a:cubicBezTo>
                  <a:cubicBezTo>
                    <a:pt x="1477" y="14247"/>
                    <a:pt x="1313" y="14196"/>
                    <a:pt x="1251" y="14196"/>
                  </a:cubicBezTo>
                  <a:cubicBezTo>
                    <a:pt x="1190" y="14179"/>
                    <a:pt x="1190" y="14230"/>
                    <a:pt x="1231" y="14264"/>
                  </a:cubicBezTo>
                  <a:cubicBezTo>
                    <a:pt x="1272" y="14298"/>
                    <a:pt x="1313" y="14349"/>
                    <a:pt x="1313" y="14434"/>
                  </a:cubicBezTo>
                  <a:cubicBezTo>
                    <a:pt x="1313" y="14536"/>
                    <a:pt x="1210" y="14536"/>
                    <a:pt x="1210" y="14553"/>
                  </a:cubicBezTo>
                  <a:cubicBezTo>
                    <a:pt x="1190" y="14570"/>
                    <a:pt x="1374" y="14604"/>
                    <a:pt x="1395" y="14621"/>
                  </a:cubicBezTo>
                  <a:cubicBezTo>
                    <a:pt x="1415" y="14621"/>
                    <a:pt x="1415" y="14672"/>
                    <a:pt x="1415" y="14672"/>
                  </a:cubicBezTo>
                  <a:cubicBezTo>
                    <a:pt x="1415" y="14672"/>
                    <a:pt x="1190" y="14638"/>
                    <a:pt x="1149" y="14638"/>
                  </a:cubicBezTo>
                  <a:cubicBezTo>
                    <a:pt x="1108" y="14638"/>
                    <a:pt x="1026" y="14587"/>
                    <a:pt x="1005" y="14553"/>
                  </a:cubicBezTo>
                  <a:cubicBezTo>
                    <a:pt x="964" y="14536"/>
                    <a:pt x="964" y="14417"/>
                    <a:pt x="964" y="14417"/>
                  </a:cubicBezTo>
                  <a:cubicBezTo>
                    <a:pt x="964" y="14417"/>
                    <a:pt x="882" y="14468"/>
                    <a:pt x="821" y="14502"/>
                  </a:cubicBezTo>
                  <a:cubicBezTo>
                    <a:pt x="779" y="14536"/>
                    <a:pt x="697" y="14519"/>
                    <a:pt x="677" y="14502"/>
                  </a:cubicBezTo>
                  <a:cubicBezTo>
                    <a:pt x="656" y="14485"/>
                    <a:pt x="697" y="14400"/>
                    <a:pt x="656" y="14400"/>
                  </a:cubicBezTo>
                  <a:cubicBezTo>
                    <a:pt x="636" y="14400"/>
                    <a:pt x="533" y="14434"/>
                    <a:pt x="472" y="14451"/>
                  </a:cubicBezTo>
                  <a:cubicBezTo>
                    <a:pt x="431" y="14468"/>
                    <a:pt x="349" y="14519"/>
                    <a:pt x="328" y="14519"/>
                  </a:cubicBezTo>
                  <a:cubicBezTo>
                    <a:pt x="308" y="14536"/>
                    <a:pt x="226" y="14553"/>
                    <a:pt x="226" y="14553"/>
                  </a:cubicBezTo>
                  <a:cubicBezTo>
                    <a:pt x="226" y="14553"/>
                    <a:pt x="185" y="14519"/>
                    <a:pt x="144" y="14553"/>
                  </a:cubicBezTo>
                  <a:cubicBezTo>
                    <a:pt x="103" y="14587"/>
                    <a:pt x="41" y="14706"/>
                    <a:pt x="62" y="14706"/>
                  </a:cubicBezTo>
                  <a:cubicBezTo>
                    <a:pt x="82" y="14723"/>
                    <a:pt x="205" y="14723"/>
                    <a:pt x="328" y="14723"/>
                  </a:cubicBezTo>
                  <a:cubicBezTo>
                    <a:pt x="472" y="14740"/>
                    <a:pt x="451" y="14774"/>
                    <a:pt x="472" y="14791"/>
                  </a:cubicBezTo>
                  <a:cubicBezTo>
                    <a:pt x="513" y="14791"/>
                    <a:pt x="697" y="14808"/>
                    <a:pt x="779" y="14825"/>
                  </a:cubicBezTo>
                  <a:cubicBezTo>
                    <a:pt x="862" y="14858"/>
                    <a:pt x="821" y="14858"/>
                    <a:pt x="1108" y="14842"/>
                  </a:cubicBezTo>
                  <a:cubicBezTo>
                    <a:pt x="1395" y="14825"/>
                    <a:pt x="1272" y="14926"/>
                    <a:pt x="1272" y="14926"/>
                  </a:cubicBezTo>
                  <a:cubicBezTo>
                    <a:pt x="1272" y="14926"/>
                    <a:pt x="1026" y="14943"/>
                    <a:pt x="944" y="14960"/>
                  </a:cubicBezTo>
                  <a:cubicBezTo>
                    <a:pt x="841" y="14994"/>
                    <a:pt x="800" y="15045"/>
                    <a:pt x="759" y="15045"/>
                  </a:cubicBezTo>
                  <a:cubicBezTo>
                    <a:pt x="718" y="15045"/>
                    <a:pt x="533" y="15045"/>
                    <a:pt x="513" y="15045"/>
                  </a:cubicBezTo>
                  <a:cubicBezTo>
                    <a:pt x="472" y="15062"/>
                    <a:pt x="267" y="15130"/>
                    <a:pt x="267" y="15130"/>
                  </a:cubicBezTo>
                  <a:cubicBezTo>
                    <a:pt x="267" y="15130"/>
                    <a:pt x="267" y="15232"/>
                    <a:pt x="267" y="15232"/>
                  </a:cubicBezTo>
                  <a:cubicBezTo>
                    <a:pt x="246" y="15232"/>
                    <a:pt x="185" y="15181"/>
                    <a:pt x="185" y="15181"/>
                  </a:cubicBezTo>
                  <a:cubicBezTo>
                    <a:pt x="185" y="15181"/>
                    <a:pt x="41" y="15181"/>
                    <a:pt x="21" y="15198"/>
                  </a:cubicBezTo>
                  <a:cubicBezTo>
                    <a:pt x="21" y="15198"/>
                    <a:pt x="21" y="15249"/>
                    <a:pt x="0" y="15266"/>
                  </a:cubicBezTo>
                  <a:cubicBezTo>
                    <a:pt x="0" y="15283"/>
                    <a:pt x="41" y="15368"/>
                    <a:pt x="41" y="15402"/>
                  </a:cubicBezTo>
                  <a:cubicBezTo>
                    <a:pt x="62" y="15419"/>
                    <a:pt x="21" y="15470"/>
                    <a:pt x="21" y="15470"/>
                  </a:cubicBezTo>
                  <a:cubicBezTo>
                    <a:pt x="21" y="15470"/>
                    <a:pt x="226" y="15419"/>
                    <a:pt x="246" y="15419"/>
                  </a:cubicBezTo>
                  <a:cubicBezTo>
                    <a:pt x="267" y="15402"/>
                    <a:pt x="328" y="15436"/>
                    <a:pt x="349" y="15470"/>
                  </a:cubicBezTo>
                  <a:cubicBezTo>
                    <a:pt x="369" y="15487"/>
                    <a:pt x="410" y="15487"/>
                    <a:pt x="431" y="15487"/>
                  </a:cubicBezTo>
                  <a:cubicBezTo>
                    <a:pt x="451" y="15487"/>
                    <a:pt x="431" y="15521"/>
                    <a:pt x="390" y="15521"/>
                  </a:cubicBezTo>
                  <a:cubicBezTo>
                    <a:pt x="349" y="15521"/>
                    <a:pt x="246" y="15572"/>
                    <a:pt x="246" y="15572"/>
                  </a:cubicBezTo>
                  <a:cubicBezTo>
                    <a:pt x="349" y="15657"/>
                    <a:pt x="349" y="15657"/>
                    <a:pt x="349" y="15657"/>
                  </a:cubicBezTo>
                  <a:cubicBezTo>
                    <a:pt x="349" y="15657"/>
                    <a:pt x="492" y="15640"/>
                    <a:pt x="554" y="15623"/>
                  </a:cubicBezTo>
                  <a:cubicBezTo>
                    <a:pt x="615" y="15606"/>
                    <a:pt x="759" y="15623"/>
                    <a:pt x="821" y="15623"/>
                  </a:cubicBezTo>
                  <a:cubicBezTo>
                    <a:pt x="903" y="15623"/>
                    <a:pt x="903" y="15623"/>
                    <a:pt x="964" y="15589"/>
                  </a:cubicBezTo>
                  <a:cubicBezTo>
                    <a:pt x="1026" y="15555"/>
                    <a:pt x="1149" y="15572"/>
                    <a:pt x="1251" y="15572"/>
                  </a:cubicBezTo>
                  <a:cubicBezTo>
                    <a:pt x="1333" y="15572"/>
                    <a:pt x="1374" y="15572"/>
                    <a:pt x="1374" y="15572"/>
                  </a:cubicBezTo>
                  <a:cubicBezTo>
                    <a:pt x="1374" y="15572"/>
                    <a:pt x="1272" y="15606"/>
                    <a:pt x="1149" y="15606"/>
                  </a:cubicBezTo>
                  <a:cubicBezTo>
                    <a:pt x="1046" y="15606"/>
                    <a:pt x="944" y="15725"/>
                    <a:pt x="944" y="15725"/>
                  </a:cubicBezTo>
                  <a:cubicBezTo>
                    <a:pt x="923" y="15742"/>
                    <a:pt x="821" y="15758"/>
                    <a:pt x="718" y="15742"/>
                  </a:cubicBezTo>
                  <a:cubicBezTo>
                    <a:pt x="615" y="15725"/>
                    <a:pt x="615" y="15843"/>
                    <a:pt x="615" y="15843"/>
                  </a:cubicBezTo>
                  <a:cubicBezTo>
                    <a:pt x="615" y="15843"/>
                    <a:pt x="451" y="15894"/>
                    <a:pt x="451" y="15928"/>
                  </a:cubicBezTo>
                  <a:cubicBezTo>
                    <a:pt x="431" y="15962"/>
                    <a:pt x="123" y="15996"/>
                    <a:pt x="123" y="15996"/>
                  </a:cubicBezTo>
                  <a:cubicBezTo>
                    <a:pt x="451" y="16030"/>
                    <a:pt x="451" y="16030"/>
                    <a:pt x="451" y="16030"/>
                  </a:cubicBezTo>
                  <a:cubicBezTo>
                    <a:pt x="656" y="15996"/>
                    <a:pt x="656" y="15996"/>
                    <a:pt x="656" y="15996"/>
                  </a:cubicBezTo>
                  <a:cubicBezTo>
                    <a:pt x="656" y="15996"/>
                    <a:pt x="862" y="15996"/>
                    <a:pt x="862" y="15996"/>
                  </a:cubicBezTo>
                  <a:cubicBezTo>
                    <a:pt x="882" y="15996"/>
                    <a:pt x="964" y="15996"/>
                    <a:pt x="1005" y="16013"/>
                  </a:cubicBezTo>
                  <a:cubicBezTo>
                    <a:pt x="1067" y="16013"/>
                    <a:pt x="1313" y="15996"/>
                    <a:pt x="1374" y="15945"/>
                  </a:cubicBezTo>
                  <a:cubicBezTo>
                    <a:pt x="1456" y="15894"/>
                    <a:pt x="1477" y="16013"/>
                    <a:pt x="1477" y="16030"/>
                  </a:cubicBezTo>
                  <a:cubicBezTo>
                    <a:pt x="1477" y="16064"/>
                    <a:pt x="1333" y="16115"/>
                    <a:pt x="1272" y="16115"/>
                  </a:cubicBezTo>
                  <a:cubicBezTo>
                    <a:pt x="1190" y="16098"/>
                    <a:pt x="1087" y="16149"/>
                    <a:pt x="964" y="16183"/>
                  </a:cubicBezTo>
                  <a:cubicBezTo>
                    <a:pt x="862" y="16200"/>
                    <a:pt x="718" y="16251"/>
                    <a:pt x="718" y="16251"/>
                  </a:cubicBezTo>
                  <a:cubicBezTo>
                    <a:pt x="1251" y="16183"/>
                    <a:pt x="1251" y="16183"/>
                    <a:pt x="1251" y="16183"/>
                  </a:cubicBezTo>
                  <a:cubicBezTo>
                    <a:pt x="1251" y="16183"/>
                    <a:pt x="1108" y="16268"/>
                    <a:pt x="1046" y="16285"/>
                  </a:cubicBezTo>
                  <a:cubicBezTo>
                    <a:pt x="985" y="16319"/>
                    <a:pt x="821" y="16353"/>
                    <a:pt x="759" y="16353"/>
                  </a:cubicBezTo>
                  <a:cubicBezTo>
                    <a:pt x="697" y="16353"/>
                    <a:pt x="656" y="16455"/>
                    <a:pt x="677" y="16472"/>
                  </a:cubicBezTo>
                  <a:cubicBezTo>
                    <a:pt x="697" y="16472"/>
                    <a:pt x="862" y="16455"/>
                    <a:pt x="882" y="16438"/>
                  </a:cubicBezTo>
                  <a:cubicBezTo>
                    <a:pt x="903" y="16421"/>
                    <a:pt x="1026" y="16421"/>
                    <a:pt x="1046" y="16421"/>
                  </a:cubicBezTo>
                  <a:cubicBezTo>
                    <a:pt x="1067" y="16421"/>
                    <a:pt x="1169" y="16438"/>
                    <a:pt x="1169" y="16438"/>
                  </a:cubicBezTo>
                  <a:cubicBezTo>
                    <a:pt x="1333" y="16387"/>
                    <a:pt x="1333" y="16387"/>
                    <a:pt x="1333" y="16387"/>
                  </a:cubicBezTo>
                  <a:cubicBezTo>
                    <a:pt x="1333" y="16387"/>
                    <a:pt x="1436" y="16421"/>
                    <a:pt x="1456" y="16455"/>
                  </a:cubicBezTo>
                  <a:cubicBezTo>
                    <a:pt x="1456" y="16489"/>
                    <a:pt x="1436" y="16540"/>
                    <a:pt x="1436" y="16540"/>
                  </a:cubicBezTo>
                  <a:cubicBezTo>
                    <a:pt x="1436" y="16540"/>
                    <a:pt x="1456" y="16608"/>
                    <a:pt x="1518" y="16574"/>
                  </a:cubicBezTo>
                  <a:cubicBezTo>
                    <a:pt x="1559" y="16540"/>
                    <a:pt x="1662" y="16608"/>
                    <a:pt x="1662" y="16608"/>
                  </a:cubicBezTo>
                  <a:cubicBezTo>
                    <a:pt x="1662" y="16608"/>
                    <a:pt x="1928" y="16574"/>
                    <a:pt x="1969" y="16557"/>
                  </a:cubicBezTo>
                  <a:cubicBezTo>
                    <a:pt x="2010" y="16540"/>
                    <a:pt x="2154" y="16557"/>
                    <a:pt x="2154" y="16557"/>
                  </a:cubicBezTo>
                  <a:cubicBezTo>
                    <a:pt x="2277" y="16625"/>
                    <a:pt x="2277" y="16625"/>
                    <a:pt x="2277" y="16625"/>
                  </a:cubicBezTo>
                  <a:cubicBezTo>
                    <a:pt x="2277" y="16625"/>
                    <a:pt x="2379" y="16591"/>
                    <a:pt x="2462" y="16557"/>
                  </a:cubicBezTo>
                  <a:cubicBezTo>
                    <a:pt x="2523" y="16523"/>
                    <a:pt x="2544" y="16557"/>
                    <a:pt x="2585" y="16591"/>
                  </a:cubicBezTo>
                  <a:cubicBezTo>
                    <a:pt x="2646" y="16625"/>
                    <a:pt x="2728" y="16591"/>
                    <a:pt x="2728" y="16591"/>
                  </a:cubicBezTo>
                  <a:cubicBezTo>
                    <a:pt x="2646" y="16421"/>
                    <a:pt x="2646" y="16421"/>
                    <a:pt x="2646" y="16421"/>
                  </a:cubicBezTo>
                  <a:cubicBezTo>
                    <a:pt x="2831" y="16438"/>
                    <a:pt x="2831" y="16438"/>
                    <a:pt x="2831" y="16438"/>
                  </a:cubicBezTo>
                  <a:cubicBezTo>
                    <a:pt x="3015" y="16574"/>
                    <a:pt x="3015" y="16574"/>
                    <a:pt x="3015" y="16574"/>
                  </a:cubicBezTo>
                  <a:cubicBezTo>
                    <a:pt x="3097" y="16421"/>
                    <a:pt x="3097" y="16421"/>
                    <a:pt x="3097" y="16421"/>
                  </a:cubicBezTo>
                  <a:cubicBezTo>
                    <a:pt x="3097" y="16421"/>
                    <a:pt x="3241" y="16438"/>
                    <a:pt x="3323" y="16404"/>
                  </a:cubicBezTo>
                  <a:cubicBezTo>
                    <a:pt x="3385" y="16370"/>
                    <a:pt x="3569" y="16353"/>
                    <a:pt x="3569" y="16353"/>
                  </a:cubicBezTo>
                  <a:cubicBezTo>
                    <a:pt x="3569" y="16353"/>
                    <a:pt x="3549" y="16200"/>
                    <a:pt x="3528" y="16166"/>
                  </a:cubicBezTo>
                  <a:cubicBezTo>
                    <a:pt x="3508" y="16115"/>
                    <a:pt x="3405" y="15996"/>
                    <a:pt x="3405" y="15996"/>
                  </a:cubicBezTo>
                  <a:cubicBezTo>
                    <a:pt x="3549" y="16013"/>
                    <a:pt x="3549" y="16013"/>
                    <a:pt x="3549" y="16013"/>
                  </a:cubicBezTo>
                  <a:cubicBezTo>
                    <a:pt x="3549" y="16013"/>
                    <a:pt x="3610" y="16081"/>
                    <a:pt x="3631" y="16098"/>
                  </a:cubicBezTo>
                  <a:cubicBezTo>
                    <a:pt x="3651" y="16115"/>
                    <a:pt x="3795" y="16132"/>
                    <a:pt x="3795" y="16132"/>
                  </a:cubicBezTo>
                  <a:cubicBezTo>
                    <a:pt x="3692" y="16234"/>
                    <a:pt x="3692" y="16234"/>
                    <a:pt x="3692" y="16234"/>
                  </a:cubicBezTo>
                  <a:cubicBezTo>
                    <a:pt x="3979" y="16285"/>
                    <a:pt x="3979" y="16285"/>
                    <a:pt x="3979" y="16285"/>
                  </a:cubicBezTo>
                  <a:cubicBezTo>
                    <a:pt x="3979" y="16285"/>
                    <a:pt x="4103" y="16234"/>
                    <a:pt x="4144" y="16200"/>
                  </a:cubicBezTo>
                  <a:cubicBezTo>
                    <a:pt x="4185" y="16183"/>
                    <a:pt x="4328" y="16183"/>
                    <a:pt x="4328" y="16183"/>
                  </a:cubicBezTo>
                  <a:cubicBezTo>
                    <a:pt x="4328" y="16183"/>
                    <a:pt x="4287" y="16149"/>
                    <a:pt x="4267" y="16115"/>
                  </a:cubicBezTo>
                  <a:cubicBezTo>
                    <a:pt x="4267" y="16081"/>
                    <a:pt x="4451" y="16064"/>
                    <a:pt x="4492" y="16064"/>
                  </a:cubicBezTo>
                  <a:cubicBezTo>
                    <a:pt x="4513" y="16064"/>
                    <a:pt x="4533" y="16081"/>
                    <a:pt x="4636" y="16098"/>
                  </a:cubicBezTo>
                  <a:cubicBezTo>
                    <a:pt x="4738" y="16132"/>
                    <a:pt x="4697" y="16047"/>
                    <a:pt x="4779" y="16030"/>
                  </a:cubicBezTo>
                  <a:cubicBezTo>
                    <a:pt x="4841" y="16013"/>
                    <a:pt x="4944" y="15996"/>
                    <a:pt x="4964" y="15962"/>
                  </a:cubicBezTo>
                  <a:cubicBezTo>
                    <a:pt x="4985" y="15911"/>
                    <a:pt x="5087" y="15877"/>
                    <a:pt x="5046" y="15860"/>
                  </a:cubicBezTo>
                  <a:cubicBezTo>
                    <a:pt x="5005" y="15860"/>
                    <a:pt x="4923" y="15809"/>
                    <a:pt x="4923" y="15809"/>
                  </a:cubicBezTo>
                  <a:cubicBezTo>
                    <a:pt x="4923" y="15809"/>
                    <a:pt x="5108" y="15809"/>
                    <a:pt x="5190" y="15775"/>
                  </a:cubicBezTo>
                  <a:cubicBezTo>
                    <a:pt x="5292" y="15725"/>
                    <a:pt x="5538" y="15809"/>
                    <a:pt x="5641" y="15809"/>
                  </a:cubicBezTo>
                  <a:cubicBezTo>
                    <a:pt x="5723" y="15826"/>
                    <a:pt x="5846" y="15809"/>
                    <a:pt x="5867" y="15843"/>
                  </a:cubicBezTo>
                  <a:cubicBezTo>
                    <a:pt x="5867" y="15860"/>
                    <a:pt x="6010" y="15911"/>
                    <a:pt x="6092" y="15843"/>
                  </a:cubicBezTo>
                  <a:cubicBezTo>
                    <a:pt x="6174" y="15792"/>
                    <a:pt x="6113" y="15589"/>
                    <a:pt x="6113" y="15589"/>
                  </a:cubicBezTo>
                  <a:cubicBezTo>
                    <a:pt x="6113" y="15589"/>
                    <a:pt x="6174" y="15674"/>
                    <a:pt x="6195" y="15758"/>
                  </a:cubicBezTo>
                  <a:cubicBezTo>
                    <a:pt x="6236" y="15843"/>
                    <a:pt x="6174" y="15928"/>
                    <a:pt x="6174" y="15928"/>
                  </a:cubicBezTo>
                  <a:cubicBezTo>
                    <a:pt x="6174" y="15928"/>
                    <a:pt x="6462" y="15758"/>
                    <a:pt x="6523" y="15758"/>
                  </a:cubicBezTo>
                  <a:cubicBezTo>
                    <a:pt x="6585" y="15758"/>
                    <a:pt x="6708" y="15911"/>
                    <a:pt x="6769" y="15911"/>
                  </a:cubicBezTo>
                  <a:cubicBezTo>
                    <a:pt x="6810" y="15928"/>
                    <a:pt x="6933" y="15911"/>
                    <a:pt x="7097" y="15962"/>
                  </a:cubicBezTo>
                  <a:cubicBezTo>
                    <a:pt x="7262" y="16013"/>
                    <a:pt x="7344" y="15911"/>
                    <a:pt x="7241" y="15809"/>
                  </a:cubicBezTo>
                  <a:cubicBezTo>
                    <a:pt x="7159" y="15691"/>
                    <a:pt x="7077" y="15589"/>
                    <a:pt x="7097" y="15487"/>
                  </a:cubicBezTo>
                  <a:cubicBezTo>
                    <a:pt x="7118" y="15402"/>
                    <a:pt x="7610" y="15249"/>
                    <a:pt x="7672" y="15198"/>
                  </a:cubicBezTo>
                  <a:cubicBezTo>
                    <a:pt x="7754" y="15147"/>
                    <a:pt x="7733" y="14977"/>
                    <a:pt x="7774" y="14909"/>
                  </a:cubicBezTo>
                  <a:cubicBezTo>
                    <a:pt x="7836" y="14842"/>
                    <a:pt x="7897" y="14706"/>
                    <a:pt x="7938" y="14621"/>
                  </a:cubicBezTo>
                  <a:cubicBezTo>
                    <a:pt x="8000" y="14536"/>
                    <a:pt x="8082" y="14502"/>
                    <a:pt x="8185" y="14417"/>
                  </a:cubicBezTo>
                  <a:cubicBezTo>
                    <a:pt x="8267" y="14332"/>
                    <a:pt x="8226" y="14264"/>
                    <a:pt x="8246" y="14179"/>
                  </a:cubicBezTo>
                  <a:cubicBezTo>
                    <a:pt x="8267" y="14077"/>
                    <a:pt x="8267" y="14009"/>
                    <a:pt x="8267" y="13942"/>
                  </a:cubicBezTo>
                  <a:cubicBezTo>
                    <a:pt x="8267" y="13857"/>
                    <a:pt x="8308" y="13772"/>
                    <a:pt x="8328" y="13602"/>
                  </a:cubicBezTo>
                  <a:cubicBezTo>
                    <a:pt x="8349" y="13415"/>
                    <a:pt x="8082" y="13279"/>
                    <a:pt x="8082" y="13279"/>
                  </a:cubicBezTo>
                  <a:cubicBezTo>
                    <a:pt x="8082" y="13279"/>
                    <a:pt x="8287" y="13211"/>
                    <a:pt x="8308" y="13075"/>
                  </a:cubicBezTo>
                  <a:cubicBezTo>
                    <a:pt x="8349" y="12957"/>
                    <a:pt x="8431" y="12974"/>
                    <a:pt x="8431" y="12821"/>
                  </a:cubicBezTo>
                  <a:cubicBezTo>
                    <a:pt x="8451" y="12651"/>
                    <a:pt x="8410" y="12702"/>
                    <a:pt x="8308" y="12515"/>
                  </a:cubicBezTo>
                  <a:cubicBezTo>
                    <a:pt x="8205" y="12345"/>
                    <a:pt x="8349" y="12260"/>
                    <a:pt x="8390" y="12192"/>
                  </a:cubicBezTo>
                  <a:cubicBezTo>
                    <a:pt x="8431" y="12125"/>
                    <a:pt x="8451" y="12057"/>
                    <a:pt x="8369" y="12006"/>
                  </a:cubicBezTo>
                  <a:cubicBezTo>
                    <a:pt x="8308" y="11938"/>
                    <a:pt x="8185" y="11853"/>
                    <a:pt x="8185" y="11768"/>
                  </a:cubicBezTo>
                  <a:cubicBezTo>
                    <a:pt x="8205" y="11683"/>
                    <a:pt x="8308" y="11683"/>
                    <a:pt x="8451" y="11768"/>
                  </a:cubicBezTo>
                  <a:cubicBezTo>
                    <a:pt x="8595" y="11870"/>
                    <a:pt x="8718" y="11887"/>
                    <a:pt x="8718" y="11734"/>
                  </a:cubicBezTo>
                  <a:cubicBezTo>
                    <a:pt x="8718" y="11700"/>
                    <a:pt x="8636" y="11683"/>
                    <a:pt x="8615" y="11649"/>
                  </a:cubicBezTo>
                  <a:cubicBezTo>
                    <a:pt x="8554" y="11564"/>
                    <a:pt x="8533" y="11496"/>
                    <a:pt x="8533" y="11496"/>
                  </a:cubicBezTo>
                  <a:cubicBezTo>
                    <a:pt x="8533" y="11496"/>
                    <a:pt x="8656" y="11513"/>
                    <a:pt x="8718" y="11598"/>
                  </a:cubicBezTo>
                  <a:cubicBezTo>
                    <a:pt x="8779" y="11683"/>
                    <a:pt x="8862" y="11700"/>
                    <a:pt x="8923" y="11683"/>
                  </a:cubicBezTo>
                  <a:cubicBezTo>
                    <a:pt x="8985" y="11666"/>
                    <a:pt x="9169" y="11649"/>
                    <a:pt x="9210" y="11530"/>
                  </a:cubicBezTo>
                  <a:cubicBezTo>
                    <a:pt x="9272" y="11428"/>
                    <a:pt x="9272" y="11292"/>
                    <a:pt x="9313" y="11275"/>
                  </a:cubicBezTo>
                  <a:cubicBezTo>
                    <a:pt x="9354" y="11242"/>
                    <a:pt x="9682" y="11360"/>
                    <a:pt x="9785" y="11292"/>
                  </a:cubicBezTo>
                  <a:cubicBezTo>
                    <a:pt x="9908" y="11208"/>
                    <a:pt x="9867" y="11123"/>
                    <a:pt x="9764" y="11123"/>
                  </a:cubicBezTo>
                  <a:cubicBezTo>
                    <a:pt x="9641" y="11123"/>
                    <a:pt x="9621" y="11055"/>
                    <a:pt x="9682" y="10987"/>
                  </a:cubicBezTo>
                  <a:cubicBezTo>
                    <a:pt x="9764" y="10919"/>
                    <a:pt x="9764" y="10851"/>
                    <a:pt x="9744" y="10715"/>
                  </a:cubicBezTo>
                  <a:cubicBezTo>
                    <a:pt x="9744" y="10579"/>
                    <a:pt x="9682" y="10545"/>
                    <a:pt x="9744" y="10562"/>
                  </a:cubicBezTo>
                  <a:cubicBezTo>
                    <a:pt x="9805" y="10562"/>
                    <a:pt x="9887" y="10630"/>
                    <a:pt x="9928" y="10732"/>
                  </a:cubicBezTo>
                  <a:cubicBezTo>
                    <a:pt x="9990" y="10817"/>
                    <a:pt x="9928" y="10953"/>
                    <a:pt x="9928" y="11038"/>
                  </a:cubicBezTo>
                  <a:cubicBezTo>
                    <a:pt x="9908" y="11140"/>
                    <a:pt x="10031" y="11140"/>
                    <a:pt x="10051" y="11089"/>
                  </a:cubicBezTo>
                  <a:cubicBezTo>
                    <a:pt x="10072" y="11055"/>
                    <a:pt x="10113" y="10902"/>
                    <a:pt x="10092" y="10800"/>
                  </a:cubicBezTo>
                  <a:cubicBezTo>
                    <a:pt x="10051" y="10698"/>
                    <a:pt x="10031" y="10545"/>
                    <a:pt x="10051" y="10460"/>
                  </a:cubicBezTo>
                  <a:cubicBezTo>
                    <a:pt x="10072" y="10358"/>
                    <a:pt x="10031" y="10392"/>
                    <a:pt x="9867" y="10358"/>
                  </a:cubicBezTo>
                  <a:cubicBezTo>
                    <a:pt x="9703" y="10325"/>
                    <a:pt x="9559" y="10375"/>
                    <a:pt x="9456" y="10443"/>
                  </a:cubicBezTo>
                  <a:cubicBezTo>
                    <a:pt x="9333" y="10511"/>
                    <a:pt x="9436" y="10358"/>
                    <a:pt x="9477" y="10257"/>
                  </a:cubicBezTo>
                  <a:cubicBezTo>
                    <a:pt x="9497" y="10155"/>
                    <a:pt x="9744" y="10189"/>
                    <a:pt x="9887" y="10138"/>
                  </a:cubicBezTo>
                  <a:cubicBezTo>
                    <a:pt x="10010" y="10087"/>
                    <a:pt x="9785" y="9900"/>
                    <a:pt x="9723" y="9815"/>
                  </a:cubicBezTo>
                  <a:cubicBezTo>
                    <a:pt x="9682" y="9730"/>
                    <a:pt x="9579" y="9475"/>
                    <a:pt x="9579" y="9442"/>
                  </a:cubicBezTo>
                  <a:cubicBezTo>
                    <a:pt x="9600" y="9408"/>
                    <a:pt x="9518" y="9374"/>
                    <a:pt x="9518" y="9306"/>
                  </a:cubicBezTo>
                  <a:cubicBezTo>
                    <a:pt x="9518" y="9238"/>
                    <a:pt x="9559" y="9119"/>
                    <a:pt x="9559" y="9051"/>
                  </a:cubicBezTo>
                  <a:cubicBezTo>
                    <a:pt x="9579" y="9000"/>
                    <a:pt x="9436" y="8932"/>
                    <a:pt x="9354" y="8915"/>
                  </a:cubicBezTo>
                  <a:cubicBezTo>
                    <a:pt x="9272" y="8915"/>
                    <a:pt x="9210" y="8881"/>
                    <a:pt x="9210" y="8847"/>
                  </a:cubicBezTo>
                  <a:cubicBezTo>
                    <a:pt x="9190" y="8830"/>
                    <a:pt x="9046" y="8813"/>
                    <a:pt x="8964" y="8796"/>
                  </a:cubicBezTo>
                  <a:cubicBezTo>
                    <a:pt x="8882" y="8779"/>
                    <a:pt x="8759" y="8745"/>
                    <a:pt x="8636" y="8779"/>
                  </a:cubicBezTo>
                  <a:cubicBezTo>
                    <a:pt x="8513" y="8830"/>
                    <a:pt x="8513" y="8864"/>
                    <a:pt x="8267" y="8830"/>
                  </a:cubicBezTo>
                  <a:cubicBezTo>
                    <a:pt x="8041" y="8813"/>
                    <a:pt x="8082" y="8745"/>
                    <a:pt x="8041" y="8898"/>
                  </a:cubicBezTo>
                  <a:cubicBezTo>
                    <a:pt x="8041" y="8932"/>
                    <a:pt x="8021" y="8966"/>
                    <a:pt x="7938" y="9034"/>
                  </a:cubicBezTo>
                  <a:cubicBezTo>
                    <a:pt x="7856" y="9102"/>
                    <a:pt x="7590" y="9034"/>
                    <a:pt x="7590" y="9034"/>
                  </a:cubicBezTo>
                  <a:cubicBezTo>
                    <a:pt x="7508" y="8915"/>
                    <a:pt x="7508" y="8915"/>
                    <a:pt x="7508" y="8915"/>
                  </a:cubicBezTo>
                  <a:cubicBezTo>
                    <a:pt x="7692" y="8779"/>
                    <a:pt x="7692" y="8779"/>
                    <a:pt x="7692" y="8779"/>
                  </a:cubicBezTo>
                  <a:cubicBezTo>
                    <a:pt x="8205" y="8694"/>
                    <a:pt x="8205" y="8694"/>
                    <a:pt x="8205" y="8694"/>
                  </a:cubicBezTo>
                  <a:cubicBezTo>
                    <a:pt x="7897" y="8491"/>
                    <a:pt x="7897" y="8491"/>
                    <a:pt x="7897" y="8491"/>
                  </a:cubicBezTo>
                  <a:cubicBezTo>
                    <a:pt x="7897" y="8491"/>
                    <a:pt x="7815" y="8406"/>
                    <a:pt x="7815" y="8372"/>
                  </a:cubicBezTo>
                  <a:cubicBezTo>
                    <a:pt x="7815" y="8355"/>
                    <a:pt x="7692" y="8287"/>
                    <a:pt x="7692" y="8287"/>
                  </a:cubicBezTo>
                  <a:cubicBezTo>
                    <a:pt x="7487" y="8168"/>
                    <a:pt x="7487" y="8168"/>
                    <a:pt x="7487" y="8168"/>
                  </a:cubicBezTo>
                  <a:cubicBezTo>
                    <a:pt x="7590" y="8287"/>
                    <a:pt x="7590" y="8287"/>
                    <a:pt x="7590" y="8287"/>
                  </a:cubicBezTo>
                  <a:cubicBezTo>
                    <a:pt x="7651" y="8440"/>
                    <a:pt x="7651" y="8440"/>
                    <a:pt x="7651" y="8440"/>
                  </a:cubicBezTo>
                  <a:cubicBezTo>
                    <a:pt x="7528" y="8406"/>
                    <a:pt x="7528" y="8406"/>
                    <a:pt x="7528" y="8406"/>
                  </a:cubicBezTo>
                  <a:cubicBezTo>
                    <a:pt x="7528" y="8406"/>
                    <a:pt x="7385" y="8389"/>
                    <a:pt x="7364" y="8372"/>
                  </a:cubicBezTo>
                  <a:cubicBezTo>
                    <a:pt x="7344" y="8372"/>
                    <a:pt x="7200" y="8389"/>
                    <a:pt x="7200" y="8389"/>
                  </a:cubicBezTo>
                  <a:cubicBezTo>
                    <a:pt x="7179" y="8609"/>
                    <a:pt x="7179" y="8609"/>
                    <a:pt x="7179" y="8609"/>
                  </a:cubicBezTo>
                  <a:cubicBezTo>
                    <a:pt x="7179" y="8609"/>
                    <a:pt x="7221" y="8728"/>
                    <a:pt x="7200" y="8762"/>
                  </a:cubicBezTo>
                  <a:cubicBezTo>
                    <a:pt x="7200" y="8796"/>
                    <a:pt x="7179" y="8898"/>
                    <a:pt x="7179" y="8898"/>
                  </a:cubicBezTo>
                  <a:cubicBezTo>
                    <a:pt x="7179" y="8898"/>
                    <a:pt x="7118" y="8830"/>
                    <a:pt x="7077" y="8864"/>
                  </a:cubicBezTo>
                  <a:cubicBezTo>
                    <a:pt x="7056" y="8898"/>
                    <a:pt x="7056" y="8949"/>
                    <a:pt x="7056" y="8949"/>
                  </a:cubicBezTo>
                  <a:cubicBezTo>
                    <a:pt x="6831" y="9085"/>
                    <a:pt x="6831" y="9085"/>
                    <a:pt x="6831" y="9085"/>
                  </a:cubicBezTo>
                  <a:cubicBezTo>
                    <a:pt x="6831" y="9085"/>
                    <a:pt x="6892" y="9017"/>
                    <a:pt x="6954" y="8983"/>
                  </a:cubicBezTo>
                  <a:cubicBezTo>
                    <a:pt x="6995" y="8949"/>
                    <a:pt x="6933" y="8864"/>
                    <a:pt x="6933" y="8864"/>
                  </a:cubicBezTo>
                  <a:cubicBezTo>
                    <a:pt x="6933" y="8864"/>
                    <a:pt x="7056" y="8762"/>
                    <a:pt x="7118" y="8728"/>
                  </a:cubicBezTo>
                  <a:cubicBezTo>
                    <a:pt x="7179" y="8711"/>
                    <a:pt x="7118" y="8626"/>
                    <a:pt x="7056" y="8592"/>
                  </a:cubicBezTo>
                  <a:cubicBezTo>
                    <a:pt x="6995" y="8558"/>
                    <a:pt x="7036" y="8423"/>
                    <a:pt x="7036" y="8423"/>
                  </a:cubicBezTo>
                  <a:cubicBezTo>
                    <a:pt x="7036" y="8423"/>
                    <a:pt x="7015" y="8321"/>
                    <a:pt x="6954" y="8355"/>
                  </a:cubicBezTo>
                  <a:cubicBezTo>
                    <a:pt x="6892" y="8406"/>
                    <a:pt x="6790" y="8406"/>
                    <a:pt x="6769" y="8406"/>
                  </a:cubicBezTo>
                  <a:cubicBezTo>
                    <a:pt x="6749" y="8389"/>
                    <a:pt x="6646" y="8457"/>
                    <a:pt x="6626" y="8491"/>
                  </a:cubicBezTo>
                  <a:cubicBezTo>
                    <a:pt x="6626" y="8525"/>
                    <a:pt x="6564" y="8575"/>
                    <a:pt x="6564" y="8575"/>
                  </a:cubicBezTo>
                  <a:cubicBezTo>
                    <a:pt x="6564" y="8575"/>
                    <a:pt x="6503" y="8440"/>
                    <a:pt x="6482" y="8423"/>
                  </a:cubicBezTo>
                  <a:cubicBezTo>
                    <a:pt x="6482" y="8406"/>
                    <a:pt x="6379" y="8372"/>
                    <a:pt x="6379" y="8372"/>
                  </a:cubicBezTo>
                  <a:cubicBezTo>
                    <a:pt x="6215" y="8474"/>
                    <a:pt x="6215" y="8474"/>
                    <a:pt x="6215" y="8474"/>
                  </a:cubicBezTo>
                  <a:cubicBezTo>
                    <a:pt x="5908" y="8423"/>
                    <a:pt x="5908" y="8423"/>
                    <a:pt x="5908" y="8423"/>
                  </a:cubicBezTo>
                  <a:cubicBezTo>
                    <a:pt x="5908" y="8423"/>
                    <a:pt x="5867" y="8525"/>
                    <a:pt x="5846" y="8575"/>
                  </a:cubicBezTo>
                  <a:cubicBezTo>
                    <a:pt x="5846" y="8626"/>
                    <a:pt x="5662" y="8609"/>
                    <a:pt x="5621" y="8643"/>
                  </a:cubicBezTo>
                  <a:cubicBezTo>
                    <a:pt x="5559" y="8677"/>
                    <a:pt x="5559" y="8745"/>
                    <a:pt x="5538" y="8796"/>
                  </a:cubicBezTo>
                  <a:cubicBezTo>
                    <a:pt x="5518" y="8847"/>
                    <a:pt x="5497" y="8915"/>
                    <a:pt x="5518" y="8932"/>
                  </a:cubicBezTo>
                  <a:cubicBezTo>
                    <a:pt x="5518" y="8949"/>
                    <a:pt x="5600" y="9085"/>
                    <a:pt x="5600" y="9085"/>
                  </a:cubicBezTo>
                  <a:cubicBezTo>
                    <a:pt x="5600" y="9085"/>
                    <a:pt x="5497" y="9102"/>
                    <a:pt x="5333" y="9102"/>
                  </a:cubicBezTo>
                  <a:cubicBezTo>
                    <a:pt x="5149" y="9119"/>
                    <a:pt x="5374" y="9238"/>
                    <a:pt x="5333" y="9238"/>
                  </a:cubicBezTo>
                  <a:cubicBezTo>
                    <a:pt x="5292" y="9238"/>
                    <a:pt x="5087" y="9221"/>
                    <a:pt x="4964" y="9204"/>
                  </a:cubicBezTo>
                  <a:cubicBezTo>
                    <a:pt x="4862" y="9204"/>
                    <a:pt x="4779" y="9340"/>
                    <a:pt x="4779" y="9391"/>
                  </a:cubicBezTo>
                  <a:cubicBezTo>
                    <a:pt x="4759" y="9442"/>
                    <a:pt x="4841" y="9425"/>
                    <a:pt x="4862" y="9458"/>
                  </a:cubicBezTo>
                  <a:cubicBezTo>
                    <a:pt x="4882" y="9492"/>
                    <a:pt x="4985" y="9577"/>
                    <a:pt x="5046" y="9577"/>
                  </a:cubicBezTo>
                  <a:cubicBezTo>
                    <a:pt x="5108" y="9577"/>
                    <a:pt x="5292" y="9628"/>
                    <a:pt x="5333" y="9628"/>
                  </a:cubicBezTo>
                  <a:cubicBezTo>
                    <a:pt x="5354" y="9645"/>
                    <a:pt x="5190" y="9747"/>
                    <a:pt x="5190" y="9747"/>
                  </a:cubicBezTo>
                  <a:cubicBezTo>
                    <a:pt x="5190" y="9747"/>
                    <a:pt x="5272" y="9730"/>
                    <a:pt x="5354" y="9696"/>
                  </a:cubicBezTo>
                  <a:cubicBezTo>
                    <a:pt x="5436" y="9645"/>
                    <a:pt x="5497" y="9679"/>
                    <a:pt x="5559" y="9679"/>
                  </a:cubicBezTo>
                  <a:cubicBezTo>
                    <a:pt x="5621" y="9679"/>
                    <a:pt x="5785" y="9679"/>
                    <a:pt x="5744" y="9730"/>
                  </a:cubicBezTo>
                  <a:cubicBezTo>
                    <a:pt x="5703" y="9764"/>
                    <a:pt x="5579" y="9883"/>
                    <a:pt x="5579" y="9917"/>
                  </a:cubicBezTo>
                  <a:cubicBezTo>
                    <a:pt x="5579" y="9934"/>
                    <a:pt x="5436" y="10019"/>
                    <a:pt x="5272" y="9985"/>
                  </a:cubicBezTo>
                  <a:cubicBezTo>
                    <a:pt x="5108" y="9951"/>
                    <a:pt x="5149" y="9968"/>
                    <a:pt x="5087" y="10036"/>
                  </a:cubicBezTo>
                  <a:cubicBezTo>
                    <a:pt x="5026" y="10104"/>
                    <a:pt x="4759" y="10172"/>
                    <a:pt x="4759" y="10172"/>
                  </a:cubicBezTo>
                  <a:close/>
                  <a:moveTo>
                    <a:pt x="17374" y="51"/>
                  </a:moveTo>
                  <a:cubicBezTo>
                    <a:pt x="17354" y="51"/>
                    <a:pt x="17292" y="85"/>
                    <a:pt x="17313" y="119"/>
                  </a:cubicBezTo>
                  <a:cubicBezTo>
                    <a:pt x="17313" y="153"/>
                    <a:pt x="17395" y="136"/>
                    <a:pt x="17395" y="119"/>
                  </a:cubicBezTo>
                  <a:cubicBezTo>
                    <a:pt x="17415" y="102"/>
                    <a:pt x="17374" y="51"/>
                    <a:pt x="17374" y="51"/>
                  </a:cubicBezTo>
                  <a:close/>
                  <a:moveTo>
                    <a:pt x="16636" y="0"/>
                  </a:moveTo>
                  <a:cubicBezTo>
                    <a:pt x="16595" y="51"/>
                    <a:pt x="16595" y="51"/>
                    <a:pt x="16615" y="85"/>
                  </a:cubicBezTo>
                  <a:cubicBezTo>
                    <a:pt x="16636" y="102"/>
                    <a:pt x="16656" y="68"/>
                    <a:pt x="16656" y="51"/>
                  </a:cubicBezTo>
                  <a:cubicBezTo>
                    <a:pt x="16677" y="17"/>
                    <a:pt x="16636" y="0"/>
                    <a:pt x="16636" y="0"/>
                  </a:cubicBezTo>
                  <a:close/>
                  <a:moveTo>
                    <a:pt x="16431" y="204"/>
                  </a:moveTo>
                  <a:cubicBezTo>
                    <a:pt x="16431" y="204"/>
                    <a:pt x="16431" y="136"/>
                    <a:pt x="16431" y="102"/>
                  </a:cubicBezTo>
                  <a:cubicBezTo>
                    <a:pt x="16410" y="68"/>
                    <a:pt x="16431" y="68"/>
                    <a:pt x="16451" y="68"/>
                  </a:cubicBezTo>
                  <a:cubicBezTo>
                    <a:pt x="16472" y="68"/>
                    <a:pt x="16513" y="119"/>
                    <a:pt x="16554" y="136"/>
                  </a:cubicBezTo>
                  <a:cubicBezTo>
                    <a:pt x="16595" y="153"/>
                    <a:pt x="16595" y="187"/>
                    <a:pt x="16615" y="204"/>
                  </a:cubicBezTo>
                  <a:cubicBezTo>
                    <a:pt x="16636" y="221"/>
                    <a:pt x="16615" y="272"/>
                    <a:pt x="16595" y="272"/>
                  </a:cubicBezTo>
                  <a:cubicBezTo>
                    <a:pt x="16574" y="272"/>
                    <a:pt x="16554" y="238"/>
                    <a:pt x="16533" y="204"/>
                  </a:cubicBezTo>
                  <a:cubicBezTo>
                    <a:pt x="16492" y="170"/>
                    <a:pt x="16431" y="204"/>
                    <a:pt x="16431" y="204"/>
                  </a:cubicBezTo>
                  <a:close/>
                  <a:moveTo>
                    <a:pt x="16964" y="391"/>
                  </a:moveTo>
                  <a:cubicBezTo>
                    <a:pt x="16964" y="391"/>
                    <a:pt x="16985" y="408"/>
                    <a:pt x="17087" y="374"/>
                  </a:cubicBezTo>
                  <a:cubicBezTo>
                    <a:pt x="17169" y="357"/>
                    <a:pt x="17190" y="340"/>
                    <a:pt x="17231" y="323"/>
                  </a:cubicBezTo>
                  <a:cubicBezTo>
                    <a:pt x="17272" y="289"/>
                    <a:pt x="17333" y="255"/>
                    <a:pt x="17333" y="255"/>
                  </a:cubicBezTo>
                  <a:cubicBezTo>
                    <a:pt x="17333" y="255"/>
                    <a:pt x="17210" y="272"/>
                    <a:pt x="17169" y="289"/>
                  </a:cubicBezTo>
                  <a:cubicBezTo>
                    <a:pt x="17128" y="289"/>
                    <a:pt x="17108" y="289"/>
                    <a:pt x="17087" y="289"/>
                  </a:cubicBezTo>
                  <a:cubicBezTo>
                    <a:pt x="17067" y="289"/>
                    <a:pt x="17026" y="306"/>
                    <a:pt x="17005" y="306"/>
                  </a:cubicBezTo>
                  <a:cubicBezTo>
                    <a:pt x="17005" y="323"/>
                    <a:pt x="16964" y="391"/>
                    <a:pt x="16964" y="391"/>
                  </a:cubicBezTo>
                  <a:close/>
                  <a:moveTo>
                    <a:pt x="16677" y="509"/>
                  </a:moveTo>
                  <a:cubicBezTo>
                    <a:pt x="16697" y="577"/>
                    <a:pt x="16779" y="594"/>
                    <a:pt x="16779" y="492"/>
                  </a:cubicBezTo>
                  <a:cubicBezTo>
                    <a:pt x="16779" y="475"/>
                    <a:pt x="16759" y="458"/>
                    <a:pt x="16718" y="458"/>
                  </a:cubicBezTo>
                  <a:cubicBezTo>
                    <a:pt x="16677" y="458"/>
                    <a:pt x="16677" y="492"/>
                    <a:pt x="16677" y="509"/>
                  </a:cubicBezTo>
                  <a:close/>
                  <a:moveTo>
                    <a:pt x="16718" y="357"/>
                  </a:moveTo>
                  <a:cubicBezTo>
                    <a:pt x="16697" y="374"/>
                    <a:pt x="16677" y="391"/>
                    <a:pt x="16738" y="408"/>
                  </a:cubicBezTo>
                  <a:cubicBezTo>
                    <a:pt x="16759" y="425"/>
                    <a:pt x="16779" y="408"/>
                    <a:pt x="16800" y="391"/>
                  </a:cubicBezTo>
                  <a:cubicBezTo>
                    <a:pt x="16821" y="340"/>
                    <a:pt x="16759" y="340"/>
                    <a:pt x="16718" y="357"/>
                  </a:cubicBezTo>
                  <a:close/>
                  <a:moveTo>
                    <a:pt x="16903" y="577"/>
                  </a:moveTo>
                  <a:cubicBezTo>
                    <a:pt x="16903" y="577"/>
                    <a:pt x="16882" y="713"/>
                    <a:pt x="16985" y="730"/>
                  </a:cubicBezTo>
                  <a:cubicBezTo>
                    <a:pt x="17087" y="764"/>
                    <a:pt x="17067" y="713"/>
                    <a:pt x="17046" y="679"/>
                  </a:cubicBezTo>
                  <a:cubicBezTo>
                    <a:pt x="17046" y="662"/>
                    <a:pt x="16903" y="577"/>
                    <a:pt x="16903" y="577"/>
                  </a:cubicBezTo>
                  <a:close/>
                  <a:moveTo>
                    <a:pt x="16328" y="1206"/>
                  </a:moveTo>
                  <a:cubicBezTo>
                    <a:pt x="16267" y="1206"/>
                    <a:pt x="16205" y="1240"/>
                    <a:pt x="16205" y="1308"/>
                  </a:cubicBezTo>
                  <a:cubicBezTo>
                    <a:pt x="16226" y="1375"/>
                    <a:pt x="16267" y="1494"/>
                    <a:pt x="16267" y="1494"/>
                  </a:cubicBezTo>
                  <a:cubicBezTo>
                    <a:pt x="16267" y="1494"/>
                    <a:pt x="16390" y="1274"/>
                    <a:pt x="16410" y="1257"/>
                  </a:cubicBezTo>
                  <a:cubicBezTo>
                    <a:pt x="16431" y="1257"/>
                    <a:pt x="16431" y="1189"/>
                    <a:pt x="16431" y="1189"/>
                  </a:cubicBezTo>
                  <a:cubicBezTo>
                    <a:pt x="16328" y="1206"/>
                    <a:pt x="16328" y="1206"/>
                    <a:pt x="16328" y="1206"/>
                  </a:cubicBezTo>
                  <a:close/>
                  <a:moveTo>
                    <a:pt x="15631" y="1036"/>
                  </a:moveTo>
                  <a:cubicBezTo>
                    <a:pt x="15631" y="1036"/>
                    <a:pt x="15795" y="1104"/>
                    <a:pt x="15774" y="1206"/>
                  </a:cubicBezTo>
                  <a:cubicBezTo>
                    <a:pt x="15754" y="1308"/>
                    <a:pt x="15897" y="1342"/>
                    <a:pt x="15938" y="1240"/>
                  </a:cubicBezTo>
                  <a:cubicBezTo>
                    <a:pt x="15959" y="1138"/>
                    <a:pt x="15918" y="985"/>
                    <a:pt x="15836" y="968"/>
                  </a:cubicBezTo>
                  <a:cubicBezTo>
                    <a:pt x="15754" y="934"/>
                    <a:pt x="15672" y="951"/>
                    <a:pt x="15672" y="951"/>
                  </a:cubicBezTo>
                  <a:cubicBezTo>
                    <a:pt x="15631" y="1036"/>
                    <a:pt x="15631" y="1036"/>
                    <a:pt x="15631" y="1036"/>
                  </a:cubicBezTo>
                  <a:close/>
                  <a:moveTo>
                    <a:pt x="10031" y="2445"/>
                  </a:moveTo>
                  <a:cubicBezTo>
                    <a:pt x="10031" y="2445"/>
                    <a:pt x="9949" y="2496"/>
                    <a:pt x="9949" y="2479"/>
                  </a:cubicBezTo>
                  <a:cubicBezTo>
                    <a:pt x="9928" y="2462"/>
                    <a:pt x="9846" y="2462"/>
                    <a:pt x="9846" y="2462"/>
                  </a:cubicBezTo>
                  <a:cubicBezTo>
                    <a:pt x="9846" y="2462"/>
                    <a:pt x="9826" y="2547"/>
                    <a:pt x="9826" y="2547"/>
                  </a:cubicBezTo>
                  <a:cubicBezTo>
                    <a:pt x="9805" y="2547"/>
                    <a:pt x="9662" y="2615"/>
                    <a:pt x="9662" y="2615"/>
                  </a:cubicBezTo>
                  <a:cubicBezTo>
                    <a:pt x="9538" y="2615"/>
                    <a:pt x="9538" y="2615"/>
                    <a:pt x="9538" y="2615"/>
                  </a:cubicBezTo>
                  <a:cubicBezTo>
                    <a:pt x="9703" y="2887"/>
                    <a:pt x="9703" y="2887"/>
                    <a:pt x="9703" y="2887"/>
                  </a:cubicBezTo>
                  <a:cubicBezTo>
                    <a:pt x="9703" y="2887"/>
                    <a:pt x="9928" y="2751"/>
                    <a:pt x="9928" y="2734"/>
                  </a:cubicBezTo>
                  <a:cubicBezTo>
                    <a:pt x="9949" y="2734"/>
                    <a:pt x="10092" y="2717"/>
                    <a:pt x="10092" y="2700"/>
                  </a:cubicBezTo>
                  <a:cubicBezTo>
                    <a:pt x="10092" y="2700"/>
                    <a:pt x="10092" y="2564"/>
                    <a:pt x="10113" y="2564"/>
                  </a:cubicBezTo>
                  <a:cubicBezTo>
                    <a:pt x="10113" y="2564"/>
                    <a:pt x="10256" y="2632"/>
                    <a:pt x="10256" y="2632"/>
                  </a:cubicBezTo>
                  <a:cubicBezTo>
                    <a:pt x="10256" y="2632"/>
                    <a:pt x="10297" y="2530"/>
                    <a:pt x="10277" y="2513"/>
                  </a:cubicBezTo>
                  <a:cubicBezTo>
                    <a:pt x="10277" y="2496"/>
                    <a:pt x="10195" y="2360"/>
                    <a:pt x="10195" y="2360"/>
                  </a:cubicBezTo>
                  <a:cubicBezTo>
                    <a:pt x="10359" y="2496"/>
                    <a:pt x="10359" y="2496"/>
                    <a:pt x="10359" y="2496"/>
                  </a:cubicBezTo>
                  <a:cubicBezTo>
                    <a:pt x="10359" y="2496"/>
                    <a:pt x="10462" y="2547"/>
                    <a:pt x="10482" y="2530"/>
                  </a:cubicBezTo>
                  <a:cubicBezTo>
                    <a:pt x="10523" y="2530"/>
                    <a:pt x="10646" y="2462"/>
                    <a:pt x="10646" y="2462"/>
                  </a:cubicBezTo>
                  <a:cubicBezTo>
                    <a:pt x="10585" y="2377"/>
                    <a:pt x="10585" y="2377"/>
                    <a:pt x="10585" y="2377"/>
                  </a:cubicBezTo>
                  <a:cubicBezTo>
                    <a:pt x="10585" y="2377"/>
                    <a:pt x="10790" y="2377"/>
                    <a:pt x="10790" y="2377"/>
                  </a:cubicBezTo>
                  <a:cubicBezTo>
                    <a:pt x="10810" y="2360"/>
                    <a:pt x="10790" y="2292"/>
                    <a:pt x="10810" y="2242"/>
                  </a:cubicBezTo>
                  <a:cubicBezTo>
                    <a:pt x="10831" y="2191"/>
                    <a:pt x="10851" y="2157"/>
                    <a:pt x="10790" y="2157"/>
                  </a:cubicBezTo>
                  <a:cubicBezTo>
                    <a:pt x="10728" y="2157"/>
                    <a:pt x="10667" y="2140"/>
                    <a:pt x="10687" y="2123"/>
                  </a:cubicBezTo>
                  <a:cubicBezTo>
                    <a:pt x="10708" y="2123"/>
                    <a:pt x="10892" y="2055"/>
                    <a:pt x="10892" y="2055"/>
                  </a:cubicBezTo>
                  <a:cubicBezTo>
                    <a:pt x="10892" y="2055"/>
                    <a:pt x="10892" y="1936"/>
                    <a:pt x="10913" y="1953"/>
                  </a:cubicBezTo>
                  <a:cubicBezTo>
                    <a:pt x="10913" y="1953"/>
                    <a:pt x="11015" y="2021"/>
                    <a:pt x="11077" y="1987"/>
                  </a:cubicBezTo>
                  <a:cubicBezTo>
                    <a:pt x="11159" y="1953"/>
                    <a:pt x="11262" y="1902"/>
                    <a:pt x="11221" y="1902"/>
                  </a:cubicBezTo>
                  <a:cubicBezTo>
                    <a:pt x="11200" y="1885"/>
                    <a:pt x="11077" y="1919"/>
                    <a:pt x="11036" y="1902"/>
                  </a:cubicBezTo>
                  <a:cubicBezTo>
                    <a:pt x="10974" y="1885"/>
                    <a:pt x="10995" y="1834"/>
                    <a:pt x="11015" y="1834"/>
                  </a:cubicBezTo>
                  <a:cubicBezTo>
                    <a:pt x="11036" y="1817"/>
                    <a:pt x="11179" y="1783"/>
                    <a:pt x="11221" y="1749"/>
                  </a:cubicBezTo>
                  <a:cubicBezTo>
                    <a:pt x="11241" y="1715"/>
                    <a:pt x="11241" y="1681"/>
                    <a:pt x="11262" y="1664"/>
                  </a:cubicBezTo>
                  <a:cubicBezTo>
                    <a:pt x="11282" y="1647"/>
                    <a:pt x="11262" y="1579"/>
                    <a:pt x="11262" y="1562"/>
                  </a:cubicBezTo>
                  <a:cubicBezTo>
                    <a:pt x="11282" y="1545"/>
                    <a:pt x="11364" y="1477"/>
                    <a:pt x="11364" y="1477"/>
                  </a:cubicBezTo>
                  <a:cubicBezTo>
                    <a:pt x="11364" y="1460"/>
                    <a:pt x="11323" y="1342"/>
                    <a:pt x="11323" y="1342"/>
                  </a:cubicBezTo>
                  <a:cubicBezTo>
                    <a:pt x="11303" y="1274"/>
                    <a:pt x="11303" y="1274"/>
                    <a:pt x="11303" y="1274"/>
                  </a:cubicBezTo>
                  <a:cubicBezTo>
                    <a:pt x="11282" y="1206"/>
                    <a:pt x="11282" y="1206"/>
                    <a:pt x="11282" y="1206"/>
                  </a:cubicBezTo>
                  <a:cubicBezTo>
                    <a:pt x="11282" y="1206"/>
                    <a:pt x="10810" y="1392"/>
                    <a:pt x="10769" y="1443"/>
                  </a:cubicBezTo>
                  <a:cubicBezTo>
                    <a:pt x="10708" y="1494"/>
                    <a:pt x="10646" y="1545"/>
                    <a:pt x="10564" y="1528"/>
                  </a:cubicBezTo>
                  <a:cubicBezTo>
                    <a:pt x="10462" y="1511"/>
                    <a:pt x="10338" y="1579"/>
                    <a:pt x="10297" y="1630"/>
                  </a:cubicBezTo>
                  <a:cubicBezTo>
                    <a:pt x="10256" y="1681"/>
                    <a:pt x="10379" y="1715"/>
                    <a:pt x="10359" y="1817"/>
                  </a:cubicBezTo>
                  <a:cubicBezTo>
                    <a:pt x="10338" y="1919"/>
                    <a:pt x="10297" y="1851"/>
                    <a:pt x="10297" y="1834"/>
                  </a:cubicBezTo>
                  <a:cubicBezTo>
                    <a:pt x="10277" y="1817"/>
                    <a:pt x="10195" y="1698"/>
                    <a:pt x="10195" y="1698"/>
                  </a:cubicBezTo>
                  <a:cubicBezTo>
                    <a:pt x="10195" y="1698"/>
                    <a:pt x="10174" y="1834"/>
                    <a:pt x="10174" y="1885"/>
                  </a:cubicBezTo>
                  <a:cubicBezTo>
                    <a:pt x="10154" y="1936"/>
                    <a:pt x="10072" y="1834"/>
                    <a:pt x="10072" y="1834"/>
                  </a:cubicBezTo>
                  <a:cubicBezTo>
                    <a:pt x="10072" y="1834"/>
                    <a:pt x="10072" y="1664"/>
                    <a:pt x="10031" y="1664"/>
                  </a:cubicBezTo>
                  <a:cubicBezTo>
                    <a:pt x="10010" y="1664"/>
                    <a:pt x="9908" y="1630"/>
                    <a:pt x="9887" y="1681"/>
                  </a:cubicBezTo>
                  <a:cubicBezTo>
                    <a:pt x="9887" y="1715"/>
                    <a:pt x="9908" y="1783"/>
                    <a:pt x="9867" y="1800"/>
                  </a:cubicBezTo>
                  <a:cubicBezTo>
                    <a:pt x="9826" y="1817"/>
                    <a:pt x="9764" y="1868"/>
                    <a:pt x="9764" y="1919"/>
                  </a:cubicBezTo>
                  <a:cubicBezTo>
                    <a:pt x="9764" y="1970"/>
                    <a:pt x="9785" y="2021"/>
                    <a:pt x="9805" y="2038"/>
                  </a:cubicBezTo>
                  <a:cubicBezTo>
                    <a:pt x="9846" y="2055"/>
                    <a:pt x="9928" y="2106"/>
                    <a:pt x="9949" y="2106"/>
                  </a:cubicBezTo>
                  <a:cubicBezTo>
                    <a:pt x="9949" y="2123"/>
                    <a:pt x="9949" y="2157"/>
                    <a:pt x="9949" y="2157"/>
                  </a:cubicBezTo>
                  <a:cubicBezTo>
                    <a:pt x="9949" y="2157"/>
                    <a:pt x="9764" y="2174"/>
                    <a:pt x="9744" y="2225"/>
                  </a:cubicBezTo>
                  <a:cubicBezTo>
                    <a:pt x="9703" y="2275"/>
                    <a:pt x="9744" y="2309"/>
                    <a:pt x="9764" y="2309"/>
                  </a:cubicBezTo>
                  <a:cubicBezTo>
                    <a:pt x="9805" y="2326"/>
                    <a:pt x="9949" y="2394"/>
                    <a:pt x="9969" y="2394"/>
                  </a:cubicBezTo>
                  <a:cubicBezTo>
                    <a:pt x="9969" y="2394"/>
                    <a:pt x="10031" y="2445"/>
                    <a:pt x="10031" y="2445"/>
                  </a:cubicBezTo>
                  <a:close/>
                  <a:moveTo>
                    <a:pt x="8882" y="3345"/>
                  </a:moveTo>
                  <a:cubicBezTo>
                    <a:pt x="8882" y="3464"/>
                    <a:pt x="8882" y="3464"/>
                    <a:pt x="8882" y="3464"/>
                  </a:cubicBezTo>
                  <a:cubicBezTo>
                    <a:pt x="8882" y="3464"/>
                    <a:pt x="8964" y="3481"/>
                    <a:pt x="8964" y="3498"/>
                  </a:cubicBezTo>
                  <a:cubicBezTo>
                    <a:pt x="8964" y="3515"/>
                    <a:pt x="9005" y="3549"/>
                    <a:pt x="9026" y="3549"/>
                  </a:cubicBezTo>
                  <a:cubicBezTo>
                    <a:pt x="9046" y="3549"/>
                    <a:pt x="9149" y="3532"/>
                    <a:pt x="9128" y="3515"/>
                  </a:cubicBezTo>
                  <a:cubicBezTo>
                    <a:pt x="9128" y="3498"/>
                    <a:pt x="9108" y="3430"/>
                    <a:pt x="9087" y="3396"/>
                  </a:cubicBezTo>
                  <a:cubicBezTo>
                    <a:pt x="9067" y="3379"/>
                    <a:pt x="8985" y="3328"/>
                    <a:pt x="8985" y="3328"/>
                  </a:cubicBezTo>
                  <a:cubicBezTo>
                    <a:pt x="8882" y="3345"/>
                    <a:pt x="8882" y="3345"/>
                    <a:pt x="8882" y="3345"/>
                  </a:cubicBezTo>
                  <a:close/>
                  <a:moveTo>
                    <a:pt x="8882" y="3515"/>
                  </a:moveTo>
                  <a:cubicBezTo>
                    <a:pt x="8882" y="3515"/>
                    <a:pt x="9026" y="3685"/>
                    <a:pt x="9026" y="3685"/>
                  </a:cubicBezTo>
                  <a:cubicBezTo>
                    <a:pt x="9067" y="3685"/>
                    <a:pt x="9067" y="3685"/>
                    <a:pt x="9067" y="3685"/>
                  </a:cubicBezTo>
                  <a:cubicBezTo>
                    <a:pt x="8985" y="3617"/>
                    <a:pt x="8985" y="3617"/>
                    <a:pt x="8985" y="3617"/>
                  </a:cubicBezTo>
                  <a:cubicBezTo>
                    <a:pt x="8882" y="3515"/>
                    <a:pt x="8882" y="3515"/>
                    <a:pt x="8882" y="3515"/>
                  </a:cubicBezTo>
                  <a:close/>
                  <a:moveTo>
                    <a:pt x="8697" y="3872"/>
                  </a:moveTo>
                  <a:cubicBezTo>
                    <a:pt x="8697" y="3872"/>
                    <a:pt x="8697" y="3957"/>
                    <a:pt x="8697" y="3974"/>
                  </a:cubicBezTo>
                  <a:cubicBezTo>
                    <a:pt x="8677" y="3974"/>
                    <a:pt x="8677" y="4126"/>
                    <a:pt x="8656" y="4126"/>
                  </a:cubicBezTo>
                  <a:cubicBezTo>
                    <a:pt x="8656" y="4143"/>
                    <a:pt x="8779" y="4228"/>
                    <a:pt x="8779" y="4228"/>
                  </a:cubicBezTo>
                  <a:cubicBezTo>
                    <a:pt x="8821" y="4194"/>
                    <a:pt x="8821" y="4194"/>
                    <a:pt x="8821" y="4194"/>
                  </a:cubicBezTo>
                  <a:cubicBezTo>
                    <a:pt x="8882" y="4228"/>
                    <a:pt x="8882" y="4228"/>
                    <a:pt x="8882" y="4228"/>
                  </a:cubicBezTo>
                  <a:cubicBezTo>
                    <a:pt x="8882" y="4228"/>
                    <a:pt x="8944" y="4228"/>
                    <a:pt x="8923" y="4211"/>
                  </a:cubicBezTo>
                  <a:cubicBezTo>
                    <a:pt x="8923" y="4194"/>
                    <a:pt x="8841" y="4109"/>
                    <a:pt x="8841" y="4109"/>
                  </a:cubicBezTo>
                  <a:cubicBezTo>
                    <a:pt x="8841" y="4109"/>
                    <a:pt x="8903" y="4109"/>
                    <a:pt x="8903" y="4109"/>
                  </a:cubicBezTo>
                  <a:cubicBezTo>
                    <a:pt x="8903" y="4092"/>
                    <a:pt x="8903" y="3991"/>
                    <a:pt x="8903" y="3991"/>
                  </a:cubicBezTo>
                  <a:cubicBezTo>
                    <a:pt x="8862" y="3906"/>
                    <a:pt x="8862" y="3906"/>
                    <a:pt x="8862" y="3906"/>
                  </a:cubicBezTo>
                  <a:cubicBezTo>
                    <a:pt x="8944" y="3940"/>
                    <a:pt x="8944" y="3940"/>
                    <a:pt x="8944" y="3940"/>
                  </a:cubicBezTo>
                  <a:cubicBezTo>
                    <a:pt x="8985" y="3889"/>
                    <a:pt x="8985" y="3889"/>
                    <a:pt x="8985" y="3889"/>
                  </a:cubicBezTo>
                  <a:cubicBezTo>
                    <a:pt x="9067" y="3804"/>
                    <a:pt x="9067" y="3804"/>
                    <a:pt x="9067" y="3804"/>
                  </a:cubicBezTo>
                  <a:cubicBezTo>
                    <a:pt x="9046" y="3736"/>
                    <a:pt x="9046" y="3736"/>
                    <a:pt x="9046" y="3736"/>
                  </a:cubicBezTo>
                  <a:cubicBezTo>
                    <a:pt x="9046" y="3736"/>
                    <a:pt x="8944" y="3685"/>
                    <a:pt x="8923" y="3668"/>
                  </a:cubicBezTo>
                  <a:cubicBezTo>
                    <a:pt x="8923" y="3651"/>
                    <a:pt x="8862" y="3600"/>
                    <a:pt x="8862" y="3583"/>
                  </a:cubicBezTo>
                  <a:cubicBezTo>
                    <a:pt x="8841" y="3566"/>
                    <a:pt x="8821" y="3702"/>
                    <a:pt x="8821" y="3702"/>
                  </a:cubicBezTo>
                  <a:cubicBezTo>
                    <a:pt x="8759" y="3770"/>
                    <a:pt x="8759" y="3770"/>
                    <a:pt x="8759" y="3770"/>
                  </a:cubicBezTo>
                  <a:cubicBezTo>
                    <a:pt x="8759" y="3770"/>
                    <a:pt x="8697" y="3872"/>
                    <a:pt x="8697" y="3872"/>
                  </a:cubicBezTo>
                  <a:close/>
                  <a:moveTo>
                    <a:pt x="8513" y="4330"/>
                  </a:moveTo>
                  <a:cubicBezTo>
                    <a:pt x="8492" y="4347"/>
                    <a:pt x="8410" y="4398"/>
                    <a:pt x="8349" y="4449"/>
                  </a:cubicBezTo>
                  <a:cubicBezTo>
                    <a:pt x="8308" y="4517"/>
                    <a:pt x="8267" y="4551"/>
                    <a:pt x="8267" y="4585"/>
                  </a:cubicBezTo>
                  <a:cubicBezTo>
                    <a:pt x="8287" y="4636"/>
                    <a:pt x="8328" y="4670"/>
                    <a:pt x="8328" y="4670"/>
                  </a:cubicBezTo>
                  <a:cubicBezTo>
                    <a:pt x="8328" y="4670"/>
                    <a:pt x="8328" y="4585"/>
                    <a:pt x="8369" y="4568"/>
                  </a:cubicBezTo>
                  <a:cubicBezTo>
                    <a:pt x="8410" y="4551"/>
                    <a:pt x="8451" y="4551"/>
                    <a:pt x="8513" y="4500"/>
                  </a:cubicBezTo>
                  <a:cubicBezTo>
                    <a:pt x="8574" y="4449"/>
                    <a:pt x="8574" y="4432"/>
                    <a:pt x="8574" y="4415"/>
                  </a:cubicBezTo>
                  <a:cubicBezTo>
                    <a:pt x="8595" y="4398"/>
                    <a:pt x="8595" y="4330"/>
                    <a:pt x="8615" y="4330"/>
                  </a:cubicBezTo>
                  <a:cubicBezTo>
                    <a:pt x="8636" y="4330"/>
                    <a:pt x="8554" y="4296"/>
                    <a:pt x="8554" y="4296"/>
                  </a:cubicBezTo>
                  <a:cubicBezTo>
                    <a:pt x="8513" y="4330"/>
                    <a:pt x="8513" y="4330"/>
                    <a:pt x="8513" y="4330"/>
                  </a:cubicBezTo>
                  <a:close/>
                  <a:moveTo>
                    <a:pt x="10954" y="3770"/>
                  </a:moveTo>
                  <a:cubicBezTo>
                    <a:pt x="10954" y="3770"/>
                    <a:pt x="10892" y="3821"/>
                    <a:pt x="10892" y="3855"/>
                  </a:cubicBezTo>
                  <a:cubicBezTo>
                    <a:pt x="10872" y="3872"/>
                    <a:pt x="10872" y="3889"/>
                    <a:pt x="10872" y="3940"/>
                  </a:cubicBezTo>
                  <a:cubicBezTo>
                    <a:pt x="10872" y="3991"/>
                    <a:pt x="10851" y="4042"/>
                    <a:pt x="10872" y="4042"/>
                  </a:cubicBezTo>
                  <a:cubicBezTo>
                    <a:pt x="10892" y="4042"/>
                    <a:pt x="10954" y="4042"/>
                    <a:pt x="10954" y="3991"/>
                  </a:cubicBezTo>
                  <a:cubicBezTo>
                    <a:pt x="10933" y="3940"/>
                    <a:pt x="10933" y="3906"/>
                    <a:pt x="10954" y="3855"/>
                  </a:cubicBezTo>
                  <a:cubicBezTo>
                    <a:pt x="10974" y="3804"/>
                    <a:pt x="10995" y="3702"/>
                    <a:pt x="10995" y="3702"/>
                  </a:cubicBezTo>
                  <a:cubicBezTo>
                    <a:pt x="10954" y="3770"/>
                    <a:pt x="10954" y="3770"/>
                    <a:pt x="10954" y="3770"/>
                  </a:cubicBezTo>
                  <a:close/>
                  <a:moveTo>
                    <a:pt x="11138" y="4279"/>
                  </a:moveTo>
                  <a:cubicBezTo>
                    <a:pt x="11138" y="4279"/>
                    <a:pt x="11036" y="4296"/>
                    <a:pt x="11036" y="4279"/>
                  </a:cubicBezTo>
                  <a:cubicBezTo>
                    <a:pt x="11036" y="4245"/>
                    <a:pt x="11056" y="4194"/>
                    <a:pt x="11056" y="4177"/>
                  </a:cubicBezTo>
                  <a:cubicBezTo>
                    <a:pt x="11056" y="4143"/>
                    <a:pt x="10933" y="4075"/>
                    <a:pt x="10933" y="4075"/>
                  </a:cubicBezTo>
                  <a:cubicBezTo>
                    <a:pt x="10851" y="4109"/>
                    <a:pt x="10851" y="4109"/>
                    <a:pt x="10851" y="4109"/>
                  </a:cubicBezTo>
                  <a:cubicBezTo>
                    <a:pt x="10851" y="4109"/>
                    <a:pt x="10728" y="4075"/>
                    <a:pt x="10728" y="4058"/>
                  </a:cubicBezTo>
                  <a:cubicBezTo>
                    <a:pt x="10728" y="4042"/>
                    <a:pt x="10749" y="4008"/>
                    <a:pt x="10749" y="3974"/>
                  </a:cubicBezTo>
                  <a:cubicBezTo>
                    <a:pt x="10749" y="3957"/>
                    <a:pt x="10728" y="3872"/>
                    <a:pt x="10728" y="3872"/>
                  </a:cubicBezTo>
                  <a:cubicBezTo>
                    <a:pt x="10728" y="3872"/>
                    <a:pt x="10769" y="3770"/>
                    <a:pt x="10790" y="3736"/>
                  </a:cubicBezTo>
                  <a:cubicBezTo>
                    <a:pt x="10790" y="3702"/>
                    <a:pt x="10831" y="3532"/>
                    <a:pt x="10831" y="3532"/>
                  </a:cubicBezTo>
                  <a:cubicBezTo>
                    <a:pt x="10831" y="3345"/>
                    <a:pt x="10831" y="3345"/>
                    <a:pt x="10831" y="3345"/>
                  </a:cubicBezTo>
                  <a:cubicBezTo>
                    <a:pt x="10667" y="3091"/>
                    <a:pt x="10667" y="3091"/>
                    <a:pt x="10667" y="3091"/>
                  </a:cubicBezTo>
                  <a:cubicBezTo>
                    <a:pt x="10482" y="3192"/>
                    <a:pt x="10482" y="3192"/>
                    <a:pt x="10482" y="3192"/>
                  </a:cubicBezTo>
                  <a:cubicBezTo>
                    <a:pt x="10503" y="3328"/>
                    <a:pt x="10503" y="3328"/>
                    <a:pt x="10503" y="3328"/>
                  </a:cubicBezTo>
                  <a:cubicBezTo>
                    <a:pt x="10482" y="3430"/>
                    <a:pt x="10482" y="3430"/>
                    <a:pt x="10482" y="3430"/>
                  </a:cubicBezTo>
                  <a:cubicBezTo>
                    <a:pt x="10482" y="3532"/>
                    <a:pt x="10482" y="3532"/>
                    <a:pt x="10482" y="3532"/>
                  </a:cubicBezTo>
                  <a:cubicBezTo>
                    <a:pt x="10338" y="3532"/>
                    <a:pt x="10338" y="3532"/>
                    <a:pt x="10338" y="3532"/>
                  </a:cubicBezTo>
                  <a:cubicBezTo>
                    <a:pt x="10236" y="3396"/>
                    <a:pt x="10236" y="3396"/>
                    <a:pt x="10236" y="3396"/>
                  </a:cubicBezTo>
                  <a:cubicBezTo>
                    <a:pt x="10154" y="3226"/>
                    <a:pt x="10154" y="3226"/>
                    <a:pt x="10154" y="3226"/>
                  </a:cubicBezTo>
                  <a:cubicBezTo>
                    <a:pt x="10113" y="3277"/>
                    <a:pt x="10113" y="3277"/>
                    <a:pt x="10113" y="3277"/>
                  </a:cubicBezTo>
                  <a:cubicBezTo>
                    <a:pt x="10133" y="3396"/>
                    <a:pt x="10133" y="3396"/>
                    <a:pt x="10133" y="3396"/>
                  </a:cubicBezTo>
                  <a:cubicBezTo>
                    <a:pt x="10113" y="3498"/>
                    <a:pt x="10113" y="3498"/>
                    <a:pt x="10113" y="3498"/>
                  </a:cubicBezTo>
                  <a:cubicBezTo>
                    <a:pt x="10113" y="3498"/>
                    <a:pt x="10051" y="3617"/>
                    <a:pt x="10051" y="3634"/>
                  </a:cubicBezTo>
                  <a:cubicBezTo>
                    <a:pt x="10051" y="3651"/>
                    <a:pt x="9928" y="3413"/>
                    <a:pt x="9928" y="3413"/>
                  </a:cubicBezTo>
                  <a:cubicBezTo>
                    <a:pt x="9908" y="3515"/>
                    <a:pt x="9908" y="3515"/>
                    <a:pt x="9908" y="3515"/>
                  </a:cubicBezTo>
                  <a:cubicBezTo>
                    <a:pt x="9805" y="3566"/>
                    <a:pt x="9805" y="3566"/>
                    <a:pt x="9805" y="3566"/>
                  </a:cubicBezTo>
                  <a:cubicBezTo>
                    <a:pt x="9805" y="3566"/>
                    <a:pt x="9826" y="3617"/>
                    <a:pt x="9846" y="3634"/>
                  </a:cubicBezTo>
                  <a:cubicBezTo>
                    <a:pt x="9867" y="3634"/>
                    <a:pt x="9887" y="3753"/>
                    <a:pt x="9887" y="3753"/>
                  </a:cubicBezTo>
                  <a:cubicBezTo>
                    <a:pt x="10051" y="3855"/>
                    <a:pt x="10051" y="3855"/>
                    <a:pt x="10051" y="3855"/>
                  </a:cubicBezTo>
                  <a:cubicBezTo>
                    <a:pt x="10113" y="3770"/>
                    <a:pt x="10113" y="3770"/>
                    <a:pt x="10113" y="3770"/>
                  </a:cubicBezTo>
                  <a:cubicBezTo>
                    <a:pt x="10215" y="3804"/>
                    <a:pt x="10215" y="3804"/>
                    <a:pt x="10215" y="3804"/>
                  </a:cubicBezTo>
                  <a:cubicBezTo>
                    <a:pt x="10297" y="3906"/>
                    <a:pt x="10297" y="3906"/>
                    <a:pt x="10297" y="3906"/>
                  </a:cubicBezTo>
                  <a:cubicBezTo>
                    <a:pt x="10174" y="3974"/>
                    <a:pt x="10174" y="3974"/>
                    <a:pt x="10174" y="3974"/>
                  </a:cubicBezTo>
                  <a:cubicBezTo>
                    <a:pt x="10174" y="3974"/>
                    <a:pt x="10215" y="4109"/>
                    <a:pt x="10256" y="4143"/>
                  </a:cubicBezTo>
                  <a:cubicBezTo>
                    <a:pt x="10277" y="4177"/>
                    <a:pt x="10297" y="4177"/>
                    <a:pt x="10297" y="4177"/>
                  </a:cubicBezTo>
                  <a:cubicBezTo>
                    <a:pt x="10256" y="4228"/>
                    <a:pt x="10256" y="4228"/>
                    <a:pt x="10256" y="4228"/>
                  </a:cubicBezTo>
                  <a:cubicBezTo>
                    <a:pt x="10256" y="4228"/>
                    <a:pt x="10277" y="4245"/>
                    <a:pt x="10359" y="4279"/>
                  </a:cubicBezTo>
                  <a:cubicBezTo>
                    <a:pt x="10441" y="4330"/>
                    <a:pt x="10379" y="4330"/>
                    <a:pt x="10421" y="4330"/>
                  </a:cubicBezTo>
                  <a:cubicBezTo>
                    <a:pt x="10462" y="4347"/>
                    <a:pt x="10503" y="4381"/>
                    <a:pt x="10503" y="4381"/>
                  </a:cubicBezTo>
                  <a:cubicBezTo>
                    <a:pt x="10626" y="4347"/>
                    <a:pt x="10626" y="4347"/>
                    <a:pt x="10626" y="4347"/>
                  </a:cubicBezTo>
                  <a:cubicBezTo>
                    <a:pt x="10687" y="4483"/>
                    <a:pt x="10687" y="4483"/>
                    <a:pt x="10687" y="4483"/>
                  </a:cubicBezTo>
                  <a:cubicBezTo>
                    <a:pt x="10810" y="4347"/>
                    <a:pt x="10810" y="4347"/>
                    <a:pt x="10810" y="4347"/>
                  </a:cubicBezTo>
                  <a:cubicBezTo>
                    <a:pt x="10810" y="4347"/>
                    <a:pt x="10851" y="4381"/>
                    <a:pt x="10872" y="4415"/>
                  </a:cubicBezTo>
                  <a:cubicBezTo>
                    <a:pt x="10892" y="4466"/>
                    <a:pt x="11036" y="4449"/>
                    <a:pt x="11036" y="4449"/>
                  </a:cubicBezTo>
                  <a:cubicBezTo>
                    <a:pt x="11036" y="4449"/>
                    <a:pt x="10974" y="4483"/>
                    <a:pt x="10851" y="4517"/>
                  </a:cubicBezTo>
                  <a:cubicBezTo>
                    <a:pt x="10728" y="4568"/>
                    <a:pt x="10728" y="4619"/>
                    <a:pt x="10749" y="4704"/>
                  </a:cubicBezTo>
                  <a:cubicBezTo>
                    <a:pt x="10749" y="4806"/>
                    <a:pt x="10810" y="4755"/>
                    <a:pt x="10933" y="4687"/>
                  </a:cubicBezTo>
                  <a:cubicBezTo>
                    <a:pt x="11036" y="4602"/>
                    <a:pt x="11097" y="4619"/>
                    <a:pt x="11138" y="4568"/>
                  </a:cubicBezTo>
                  <a:cubicBezTo>
                    <a:pt x="11159" y="4517"/>
                    <a:pt x="11241" y="4483"/>
                    <a:pt x="11323" y="4449"/>
                  </a:cubicBezTo>
                  <a:cubicBezTo>
                    <a:pt x="11426" y="4415"/>
                    <a:pt x="11385" y="4347"/>
                    <a:pt x="11323" y="4279"/>
                  </a:cubicBezTo>
                  <a:cubicBezTo>
                    <a:pt x="11282" y="4228"/>
                    <a:pt x="11138" y="4279"/>
                    <a:pt x="11138" y="4279"/>
                  </a:cubicBezTo>
                  <a:close/>
                  <a:moveTo>
                    <a:pt x="10215" y="4602"/>
                  </a:moveTo>
                  <a:cubicBezTo>
                    <a:pt x="10215" y="4619"/>
                    <a:pt x="10133" y="4653"/>
                    <a:pt x="10113" y="4687"/>
                  </a:cubicBezTo>
                  <a:cubicBezTo>
                    <a:pt x="10092" y="4738"/>
                    <a:pt x="10072" y="4874"/>
                    <a:pt x="10154" y="4874"/>
                  </a:cubicBezTo>
                  <a:cubicBezTo>
                    <a:pt x="10256" y="4891"/>
                    <a:pt x="10318" y="4857"/>
                    <a:pt x="10338" y="4789"/>
                  </a:cubicBezTo>
                  <a:cubicBezTo>
                    <a:pt x="10359" y="4721"/>
                    <a:pt x="10379" y="4704"/>
                    <a:pt x="10338" y="4670"/>
                  </a:cubicBezTo>
                  <a:cubicBezTo>
                    <a:pt x="10297" y="4619"/>
                    <a:pt x="10215" y="4602"/>
                    <a:pt x="10215" y="4602"/>
                  </a:cubicBezTo>
                  <a:close/>
                  <a:moveTo>
                    <a:pt x="10441" y="4958"/>
                  </a:moveTo>
                  <a:cubicBezTo>
                    <a:pt x="10421" y="4958"/>
                    <a:pt x="10338" y="5009"/>
                    <a:pt x="10338" y="5043"/>
                  </a:cubicBezTo>
                  <a:cubicBezTo>
                    <a:pt x="10338" y="5077"/>
                    <a:pt x="10400" y="5145"/>
                    <a:pt x="10441" y="5094"/>
                  </a:cubicBezTo>
                  <a:cubicBezTo>
                    <a:pt x="10503" y="5043"/>
                    <a:pt x="10544" y="5009"/>
                    <a:pt x="10523" y="4958"/>
                  </a:cubicBezTo>
                  <a:cubicBezTo>
                    <a:pt x="10503" y="4925"/>
                    <a:pt x="10441" y="4958"/>
                    <a:pt x="10441" y="4958"/>
                  </a:cubicBezTo>
                  <a:close/>
                  <a:moveTo>
                    <a:pt x="9703" y="5434"/>
                  </a:moveTo>
                  <a:cubicBezTo>
                    <a:pt x="9456" y="5553"/>
                    <a:pt x="9456" y="5553"/>
                    <a:pt x="9456" y="5553"/>
                  </a:cubicBezTo>
                  <a:cubicBezTo>
                    <a:pt x="9456" y="5553"/>
                    <a:pt x="9374" y="5587"/>
                    <a:pt x="9415" y="5621"/>
                  </a:cubicBezTo>
                  <a:cubicBezTo>
                    <a:pt x="9456" y="5672"/>
                    <a:pt x="9682" y="5587"/>
                    <a:pt x="9764" y="5536"/>
                  </a:cubicBezTo>
                  <a:cubicBezTo>
                    <a:pt x="9826" y="5468"/>
                    <a:pt x="9867" y="5434"/>
                    <a:pt x="9846" y="5434"/>
                  </a:cubicBezTo>
                  <a:cubicBezTo>
                    <a:pt x="9805" y="5417"/>
                    <a:pt x="9703" y="5434"/>
                    <a:pt x="9703" y="5434"/>
                  </a:cubicBezTo>
                  <a:close/>
                  <a:moveTo>
                    <a:pt x="9231" y="5672"/>
                  </a:moveTo>
                  <a:cubicBezTo>
                    <a:pt x="9210" y="5672"/>
                    <a:pt x="9128" y="5723"/>
                    <a:pt x="9067" y="5723"/>
                  </a:cubicBezTo>
                  <a:cubicBezTo>
                    <a:pt x="8985" y="5706"/>
                    <a:pt x="8800" y="5655"/>
                    <a:pt x="8841" y="5757"/>
                  </a:cubicBezTo>
                  <a:cubicBezTo>
                    <a:pt x="8882" y="5842"/>
                    <a:pt x="8944" y="5926"/>
                    <a:pt x="9046" y="5858"/>
                  </a:cubicBezTo>
                  <a:cubicBezTo>
                    <a:pt x="9149" y="5791"/>
                    <a:pt x="9231" y="5791"/>
                    <a:pt x="9292" y="5740"/>
                  </a:cubicBezTo>
                  <a:cubicBezTo>
                    <a:pt x="9354" y="5672"/>
                    <a:pt x="9231" y="5672"/>
                    <a:pt x="9231" y="5672"/>
                  </a:cubicBezTo>
                  <a:close/>
                  <a:moveTo>
                    <a:pt x="10564" y="6419"/>
                  </a:moveTo>
                  <a:cubicBezTo>
                    <a:pt x="10544" y="6487"/>
                    <a:pt x="10544" y="6487"/>
                    <a:pt x="10544" y="6487"/>
                  </a:cubicBezTo>
                  <a:cubicBezTo>
                    <a:pt x="10810" y="6402"/>
                    <a:pt x="10810" y="6402"/>
                    <a:pt x="10810" y="6402"/>
                  </a:cubicBezTo>
                  <a:cubicBezTo>
                    <a:pt x="10749" y="6334"/>
                    <a:pt x="10749" y="6334"/>
                    <a:pt x="10749" y="6334"/>
                  </a:cubicBezTo>
                  <a:cubicBezTo>
                    <a:pt x="10872" y="6334"/>
                    <a:pt x="10872" y="6334"/>
                    <a:pt x="10872" y="6334"/>
                  </a:cubicBezTo>
                  <a:cubicBezTo>
                    <a:pt x="10872" y="6334"/>
                    <a:pt x="10933" y="6249"/>
                    <a:pt x="10913" y="6215"/>
                  </a:cubicBezTo>
                  <a:cubicBezTo>
                    <a:pt x="10913" y="6198"/>
                    <a:pt x="10810" y="6096"/>
                    <a:pt x="10790" y="6079"/>
                  </a:cubicBezTo>
                  <a:cubicBezTo>
                    <a:pt x="10749" y="6045"/>
                    <a:pt x="10605" y="5994"/>
                    <a:pt x="10564" y="5960"/>
                  </a:cubicBezTo>
                  <a:cubicBezTo>
                    <a:pt x="10523" y="5943"/>
                    <a:pt x="10544" y="5909"/>
                    <a:pt x="10503" y="5825"/>
                  </a:cubicBezTo>
                  <a:cubicBezTo>
                    <a:pt x="10441" y="5740"/>
                    <a:pt x="10400" y="5638"/>
                    <a:pt x="10359" y="5638"/>
                  </a:cubicBezTo>
                  <a:cubicBezTo>
                    <a:pt x="10318" y="5621"/>
                    <a:pt x="10072" y="5655"/>
                    <a:pt x="10031" y="5672"/>
                  </a:cubicBezTo>
                  <a:cubicBezTo>
                    <a:pt x="9969" y="5672"/>
                    <a:pt x="10092" y="5740"/>
                    <a:pt x="10010" y="5757"/>
                  </a:cubicBezTo>
                  <a:cubicBezTo>
                    <a:pt x="9949" y="5791"/>
                    <a:pt x="10031" y="5808"/>
                    <a:pt x="10113" y="5858"/>
                  </a:cubicBezTo>
                  <a:cubicBezTo>
                    <a:pt x="10174" y="5926"/>
                    <a:pt x="10195" y="5977"/>
                    <a:pt x="10215" y="6011"/>
                  </a:cubicBezTo>
                  <a:cubicBezTo>
                    <a:pt x="10236" y="6028"/>
                    <a:pt x="10400" y="6011"/>
                    <a:pt x="10400" y="6011"/>
                  </a:cubicBezTo>
                  <a:cubicBezTo>
                    <a:pt x="10400" y="6011"/>
                    <a:pt x="10277" y="6062"/>
                    <a:pt x="10236" y="6096"/>
                  </a:cubicBezTo>
                  <a:cubicBezTo>
                    <a:pt x="10195" y="6113"/>
                    <a:pt x="9990" y="6198"/>
                    <a:pt x="10051" y="6249"/>
                  </a:cubicBezTo>
                  <a:cubicBezTo>
                    <a:pt x="10113" y="6283"/>
                    <a:pt x="10318" y="6300"/>
                    <a:pt x="10318" y="6300"/>
                  </a:cubicBezTo>
                  <a:cubicBezTo>
                    <a:pt x="10318" y="6300"/>
                    <a:pt x="10010" y="6368"/>
                    <a:pt x="9949" y="6368"/>
                  </a:cubicBezTo>
                  <a:cubicBezTo>
                    <a:pt x="9867" y="6351"/>
                    <a:pt x="9805" y="6249"/>
                    <a:pt x="9764" y="6300"/>
                  </a:cubicBezTo>
                  <a:cubicBezTo>
                    <a:pt x="9723" y="6334"/>
                    <a:pt x="9703" y="6436"/>
                    <a:pt x="9805" y="6470"/>
                  </a:cubicBezTo>
                  <a:cubicBezTo>
                    <a:pt x="9887" y="6487"/>
                    <a:pt x="9928" y="6453"/>
                    <a:pt x="10010" y="6453"/>
                  </a:cubicBezTo>
                  <a:cubicBezTo>
                    <a:pt x="10113" y="6470"/>
                    <a:pt x="10215" y="6538"/>
                    <a:pt x="10297" y="6504"/>
                  </a:cubicBezTo>
                  <a:cubicBezTo>
                    <a:pt x="10379" y="6453"/>
                    <a:pt x="10564" y="6419"/>
                    <a:pt x="10564" y="6419"/>
                  </a:cubicBezTo>
                  <a:close/>
                  <a:moveTo>
                    <a:pt x="9867" y="6894"/>
                  </a:moveTo>
                  <a:cubicBezTo>
                    <a:pt x="9846" y="6894"/>
                    <a:pt x="9764" y="6996"/>
                    <a:pt x="9744" y="7064"/>
                  </a:cubicBezTo>
                  <a:cubicBezTo>
                    <a:pt x="9723" y="7132"/>
                    <a:pt x="9887" y="7013"/>
                    <a:pt x="9887" y="7013"/>
                  </a:cubicBezTo>
                  <a:cubicBezTo>
                    <a:pt x="9887" y="7013"/>
                    <a:pt x="9969" y="6928"/>
                    <a:pt x="9990" y="6894"/>
                  </a:cubicBezTo>
                  <a:cubicBezTo>
                    <a:pt x="9990" y="6860"/>
                    <a:pt x="9867" y="6894"/>
                    <a:pt x="9867" y="6894"/>
                  </a:cubicBezTo>
                  <a:close/>
                  <a:moveTo>
                    <a:pt x="9518" y="7353"/>
                  </a:moveTo>
                  <a:cubicBezTo>
                    <a:pt x="9518" y="7353"/>
                    <a:pt x="9354" y="7455"/>
                    <a:pt x="9313" y="7438"/>
                  </a:cubicBezTo>
                  <a:cubicBezTo>
                    <a:pt x="9292" y="7421"/>
                    <a:pt x="9251" y="7608"/>
                    <a:pt x="9231" y="7608"/>
                  </a:cubicBezTo>
                  <a:cubicBezTo>
                    <a:pt x="9210" y="7625"/>
                    <a:pt x="9149" y="7811"/>
                    <a:pt x="9149" y="7811"/>
                  </a:cubicBezTo>
                  <a:cubicBezTo>
                    <a:pt x="9149" y="7811"/>
                    <a:pt x="9354" y="7743"/>
                    <a:pt x="9395" y="7675"/>
                  </a:cubicBezTo>
                  <a:cubicBezTo>
                    <a:pt x="9415" y="7608"/>
                    <a:pt x="9477" y="7591"/>
                    <a:pt x="9477" y="7591"/>
                  </a:cubicBezTo>
                  <a:cubicBezTo>
                    <a:pt x="9600" y="7658"/>
                    <a:pt x="9600" y="7658"/>
                    <a:pt x="9600" y="7658"/>
                  </a:cubicBezTo>
                  <a:cubicBezTo>
                    <a:pt x="9600" y="7658"/>
                    <a:pt x="9477" y="7675"/>
                    <a:pt x="9497" y="7743"/>
                  </a:cubicBezTo>
                  <a:cubicBezTo>
                    <a:pt x="9497" y="7794"/>
                    <a:pt x="9518" y="7811"/>
                    <a:pt x="9497" y="7879"/>
                  </a:cubicBezTo>
                  <a:cubicBezTo>
                    <a:pt x="9477" y="7930"/>
                    <a:pt x="9354" y="7896"/>
                    <a:pt x="9374" y="8032"/>
                  </a:cubicBezTo>
                  <a:cubicBezTo>
                    <a:pt x="9395" y="8151"/>
                    <a:pt x="9518" y="7981"/>
                    <a:pt x="9559" y="7981"/>
                  </a:cubicBezTo>
                  <a:cubicBezTo>
                    <a:pt x="9621" y="7998"/>
                    <a:pt x="9805" y="8015"/>
                    <a:pt x="9867" y="7930"/>
                  </a:cubicBezTo>
                  <a:cubicBezTo>
                    <a:pt x="9928" y="7845"/>
                    <a:pt x="9928" y="7828"/>
                    <a:pt x="9908" y="7760"/>
                  </a:cubicBezTo>
                  <a:cubicBezTo>
                    <a:pt x="9887" y="7692"/>
                    <a:pt x="9846" y="7608"/>
                    <a:pt x="9846" y="7574"/>
                  </a:cubicBezTo>
                  <a:cubicBezTo>
                    <a:pt x="9867" y="7557"/>
                    <a:pt x="9928" y="7285"/>
                    <a:pt x="9928" y="7285"/>
                  </a:cubicBezTo>
                  <a:cubicBezTo>
                    <a:pt x="9600" y="7387"/>
                    <a:pt x="9600" y="7387"/>
                    <a:pt x="9600" y="7387"/>
                  </a:cubicBezTo>
                  <a:cubicBezTo>
                    <a:pt x="9538" y="7455"/>
                    <a:pt x="9538" y="7455"/>
                    <a:pt x="9538" y="7455"/>
                  </a:cubicBezTo>
                  <a:cubicBezTo>
                    <a:pt x="9518" y="7353"/>
                    <a:pt x="9518" y="7353"/>
                    <a:pt x="9518" y="7353"/>
                  </a:cubicBezTo>
                  <a:close/>
                  <a:moveTo>
                    <a:pt x="10133" y="7268"/>
                  </a:moveTo>
                  <a:cubicBezTo>
                    <a:pt x="10133" y="7268"/>
                    <a:pt x="10092" y="7302"/>
                    <a:pt x="10072" y="7302"/>
                  </a:cubicBezTo>
                  <a:cubicBezTo>
                    <a:pt x="10051" y="7319"/>
                    <a:pt x="10031" y="7353"/>
                    <a:pt x="10010" y="7404"/>
                  </a:cubicBezTo>
                  <a:cubicBezTo>
                    <a:pt x="9990" y="7455"/>
                    <a:pt x="9949" y="7591"/>
                    <a:pt x="9969" y="7625"/>
                  </a:cubicBezTo>
                  <a:cubicBezTo>
                    <a:pt x="9990" y="7675"/>
                    <a:pt x="10092" y="7658"/>
                    <a:pt x="10092" y="7658"/>
                  </a:cubicBezTo>
                  <a:cubicBezTo>
                    <a:pt x="10092" y="7658"/>
                    <a:pt x="10154" y="7557"/>
                    <a:pt x="10195" y="7523"/>
                  </a:cubicBezTo>
                  <a:cubicBezTo>
                    <a:pt x="10256" y="7489"/>
                    <a:pt x="10236" y="7455"/>
                    <a:pt x="10277" y="7404"/>
                  </a:cubicBezTo>
                  <a:cubicBezTo>
                    <a:pt x="10318" y="7336"/>
                    <a:pt x="10400" y="7268"/>
                    <a:pt x="10441" y="7251"/>
                  </a:cubicBezTo>
                  <a:cubicBezTo>
                    <a:pt x="10462" y="7234"/>
                    <a:pt x="10564" y="7115"/>
                    <a:pt x="10626" y="7047"/>
                  </a:cubicBezTo>
                  <a:cubicBezTo>
                    <a:pt x="10708" y="6996"/>
                    <a:pt x="10687" y="6979"/>
                    <a:pt x="10708" y="6945"/>
                  </a:cubicBezTo>
                  <a:cubicBezTo>
                    <a:pt x="10708" y="6911"/>
                    <a:pt x="10769" y="6742"/>
                    <a:pt x="10769" y="6742"/>
                  </a:cubicBezTo>
                  <a:cubicBezTo>
                    <a:pt x="10708" y="6826"/>
                    <a:pt x="10708" y="6826"/>
                    <a:pt x="10708" y="6826"/>
                  </a:cubicBezTo>
                  <a:cubicBezTo>
                    <a:pt x="10626" y="6911"/>
                    <a:pt x="10626" y="6911"/>
                    <a:pt x="10626" y="6911"/>
                  </a:cubicBezTo>
                  <a:cubicBezTo>
                    <a:pt x="10297" y="7030"/>
                    <a:pt x="10297" y="7030"/>
                    <a:pt x="10297" y="7030"/>
                  </a:cubicBezTo>
                  <a:cubicBezTo>
                    <a:pt x="10154" y="7183"/>
                    <a:pt x="10154" y="7183"/>
                    <a:pt x="10154" y="7183"/>
                  </a:cubicBezTo>
                  <a:cubicBezTo>
                    <a:pt x="10133" y="7268"/>
                    <a:pt x="10133" y="7268"/>
                    <a:pt x="10133" y="7268"/>
                  </a:cubicBezTo>
                  <a:close/>
                  <a:moveTo>
                    <a:pt x="11385" y="7675"/>
                  </a:moveTo>
                  <a:cubicBezTo>
                    <a:pt x="11385" y="7692"/>
                    <a:pt x="11364" y="7811"/>
                    <a:pt x="11385" y="7862"/>
                  </a:cubicBezTo>
                  <a:cubicBezTo>
                    <a:pt x="11405" y="7896"/>
                    <a:pt x="11446" y="7998"/>
                    <a:pt x="11467" y="8032"/>
                  </a:cubicBezTo>
                  <a:cubicBezTo>
                    <a:pt x="11467" y="8066"/>
                    <a:pt x="11508" y="8066"/>
                    <a:pt x="11508" y="8066"/>
                  </a:cubicBezTo>
                  <a:cubicBezTo>
                    <a:pt x="11508" y="8066"/>
                    <a:pt x="11549" y="8066"/>
                    <a:pt x="11569" y="8015"/>
                  </a:cubicBezTo>
                  <a:cubicBezTo>
                    <a:pt x="11569" y="7947"/>
                    <a:pt x="11549" y="7845"/>
                    <a:pt x="11508" y="7794"/>
                  </a:cubicBezTo>
                  <a:cubicBezTo>
                    <a:pt x="11467" y="7726"/>
                    <a:pt x="11405" y="7642"/>
                    <a:pt x="11405" y="7642"/>
                  </a:cubicBezTo>
                  <a:cubicBezTo>
                    <a:pt x="11385" y="7675"/>
                    <a:pt x="11385" y="7675"/>
                    <a:pt x="11385" y="7675"/>
                  </a:cubicBezTo>
                  <a:close/>
                  <a:moveTo>
                    <a:pt x="11056" y="8066"/>
                  </a:moveTo>
                  <a:cubicBezTo>
                    <a:pt x="11015" y="8100"/>
                    <a:pt x="10892" y="8168"/>
                    <a:pt x="10892" y="8253"/>
                  </a:cubicBezTo>
                  <a:cubicBezTo>
                    <a:pt x="10892" y="8355"/>
                    <a:pt x="10892" y="8423"/>
                    <a:pt x="10892" y="8457"/>
                  </a:cubicBezTo>
                  <a:cubicBezTo>
                    <a:pt x="10872" y="8508"/>
                    <a:pt x="10851" y="8643"/>
                    <a:pt x="10913" y="8694"/>
                  </a:cubicBezTo>
                  <a:cubicBezTo>
                    <a:pt x="10954" y="8728"/>
                    <a:pt x="11200" y="8796"/>
                    <a:pt x="11241" y="8728"/>
                  </a:cubicBezTo>
                  <a:cubicBezTo>
                    <a:pt x="11282" y="8660"/>
                    <a:pt x="11262" y="8575"/>
                    <a:pt x="11262" y="8575"/>
                  </a:cubicBezTo>
                  <a:cubicBezTo>
                    <a:pt x="11323" y="8457"/>
                    <a:pt x="11323" y="8457"/>
                    <a:pt x="11323" y="8457"/>
                  </a:cubicBezTo>
                  <a:cubicBezTo>
                    <a:pt x="11323" y="8457"/>
                    <a:pt x="11262" y="8389"/>
                    <a:pt x="11262" y="8389"/>
                  </a:cubicBezTo>
                  <a:cubicBezTo>
                    <a:pt x="11262" y="8372"/>
                    <a:pt x="11303" y="8355"/>
                    <a:pt x="11282" y="8236"/>
                  </a:cubicBezTo>
                  <a:cubicBezTo>
                    <a:pt x="11262" y="8117"/>
                    <a:pt x="11241" y="8083"/>
                    <a:pt x="11179" y="8066"/>
                  </a:cubicBezTo>
                  <a:cubicBezTo>
                    <a:pt x="11138" y="8066"/>
                    <a:pt x="11056" y="8066"/>
                    <a:pt x="11056" y="8066"/>
                  </a:cubicBezTo>
                  <a:close/>
                  <a:moveTo>
                    <a:pt x="10954" y="12074"/>
                  </a:moveTo>
                  <a:cubicBezTo>
                    <a:pt x="10954" y="12074"/>
                    <a:pt x="11200" y="12074"/>
                    <a:pt x="11323" y="12057"/>
                  </a:cubicBezTo>
                  <a:cubicBezTo>
                    <a:pt x="11446" y="12023"/>
                    <a:pt x="11487" y="11972"/>
                    <a:pt x="11610" y="11921"/>
                  </a:cubicBezTo>
                  <a:cubicBezTo>
                    <a:pt x="11733" y="11870"/>
                    <a:pt x="11733" y="11836"/>
                    <a:pt x="11795" y="11751"/>
                  </a:cubicBezTo>
                  <a:cubicBezTo>
                    <a:pt x="11836" y="11649"/>
                    <a:pt x="11877" y="11615"/>
                    <a:pt x="11836" y="11564"/>
                  </a:cubicBezTo>
                  <a:cubicBezTo>
                    <a:pt x="11795" y="11513"/>
                    <a:pt x="11877" y="11326"/>
                    <a:pt x="11877" y="11326"/>
                  </a:cubicBezTo>
                  <a:cubicBezTo>
                    <a:pt x="11877" y="11326"/>
                    <a:pt x="11651" y="11309"/>
                    <a:pt x="11569" y="11411"/>
                  </a:cubicBezTo>
                  <a:cubicBezTo>
                    <a:pt x="11467" y="11496"/>
                    <a:pt x="11426" y="11581"/>
                    <a:pt x="11323" y="11666"/>
                  </a:cubicBezTo>
                  <a:cubicBezTo>
                    <a:pt x="11200" y="11734"/>
                    <a:pt x="11179" y="11717"/>
                    <a:pt x="11138" y="11887"/>
                  </a:cubicBezTo>
                  <a:cubicBezTo>
                    <a:pt x="11097" y="12040"/>
                    <a:pt x="10954" y="12074"/>
                    <a:pt x="10954" y="12074"/>
                  </a:cubicBezTo>
                  <a:close/>
                  <a:moveTo>
                    <a:pt x="11200" y="14332"/>
                  </a:moveTo>
                  <a:cubicBezTo>
                    <a:pt x="11241" y="14332"/>
                    <a:pt x="11303" y="14281"/>
                    <a:pt x="11405" y="14230"/>
                  </a:cubicBezTo>
                  <a:cubicBezTo>
                    <a:pt x="11508" y="14162"/>
                    <a:pt x="11590" y="14128"/>
                    <a:pt x="11672" y="14111"/>
                  </a:cubicBezTo>
                  <a:cubicBezTo>
                    <a:pt x="11754" y="14094"/>
                    <a:pt x="11815" y="13992"/>
                    <a:pt x="11733" y="13992"/>
                  </a:cubicBezTo>
                  <a:cubicBezTo>
                    <a:pt x="11672" y="13992"/>
                    <a:pt x="11610" y="14094"/>
                    <a:pt x="11569" y="13992"/>
                  </a:cubicBezTo>
                  <a:cubicBezTo>
                    <a:pt x="11508" y="13908"/>
                    <a:pt x="11508" y="13738"/>
                    <a:pt x="11426" y="13704"/>
                  </a:cubicBezTo>
                  <a:cubicBezTo>
                    <a:pt x="11364" y="13670"/>
                    <a:pt x="11262" y="13585"/>
                    <a:pt x="11118" y="13670"/>
                  </a:cubicBezTo>
                  <a:cubicBezTo>
                    <a:pt x="10954" y="13755"/>
                    <a:pt x="10974" y="13891"/>
                    <a:pt x="10892" y="13874"/>
                  </a:cubicBezTo>
                  <a:cubicBezTo>
                    <a:pt x="10831" y="13874"/>
                    <a:pt x="10749" y="13806"/>
                    <a:pt x="10749" y="13857"/>
                  </a:cubicBezTo>
                  <a:cubicBezTo>
                    <a:pt x="10749" y="13908"/>
                    <a:pt x="10831" y="14026"/>
                    <a:pt x="10892" y="14009"/>
                  </a:cubicBezTo>
                  <a:cubicBezTo>
                    <a:pt x="10933" y="14009"/>
                    <a:pt x="10954" y="14009"/>
                    <a:pt x="10995" y="14094"/>
                  </a:cubicBezTo>
                  <a:cubicBezTo>
                    <a:pt x="11015" y="14179"/>
                    <a:pt x="11138" y="14315"/>
                    <a:pt x="11200" y="14332"/>
                  </a:cubicBezTo>
                  <a:close/>
                  <a:moveTo>
                    <a:pt x="19467" y="19494"/>
                  </a:moveTo>
                  <a:cubicBezTo>
                    <a:pt x="19446" y="19494"/>
                    <a:pt x="19385" y="19562"/>
                    <a:pt x="19426" y="19613"/>
                  </a:cubicBezTo>
                  <a:cubicBezTo>
                    <a:pt x="19487" y="19647"/>
                    <a:pt x="19549" y="19715"/>
                    <a:pt x="19610" y="19681"/>
                  </a:cubicBezTo>
                  <a:cubicBezTo>
                    <a:pt x="19672" y="19647"/>
                    <a:pt x="19754" y="19647"/>
                    <a:pt x="19692" y="19596"/>
                  </a:cubicBezTo>
                  <a:cubicBezTo>
                    <a:pt x="19631" y="19545"/>
                    <a:pt x="19467" y="19494"/>
                    <a:pt x="19467" y="19494"/>
                  </a:cubicBezTo>
                  <a:close/>
                  <a:moveTo>
                    <a:pt x="14974" y="20887"/>
                  </a:moveTo>
                  <a:cubicBezTo>
                    <a:pt x="14974" y="20887"/>
                    <a:pt x="15077" y="20904"/>
                    <a:pt x="15179" y="20955"/>
                  </a:cubicBezTo>
                  <a:cubicBezTo>
                    <a:pt x="15282" y="21006"/>
                    <a:pt x="15385" y="21125"/>
                    <a:pt x="15467" y="21142"/>
                  </a:cubicBezTo>
                  <a:cubicBezTo>
                    <a:pt x="15549" y="21158"/>
                    <a:pt x="15590" y="21125"/>
                    <a:pt x="15651" y="21091"/>
                  </a:cubicBezTo>
                  <a:cubicBezTo>
                    <a:pt x="15713" y="21040"/>
                    <a:pt x="15733" y="21023"/>
                    <a:pt x="15774" y="20938"/>
                  </a:cubicBezTo>
                  <a:cubicBezTo>
                    <a:pt x="15795" y="20836"/>
                    <a:pt x="15672" y="20853"/>
                    <a:pt x="15569" y="20785"/>
                  </a:cubicBezTo>
                  <a:cubicBezTo>
                    <a:pt x="15467" y="20700"/>
                    <a:pt x="15467" y="20683"/>
                    <a:pt x="15405" y="20734"/>
                  </a:cubicBezTo>
                  <a:cubicBezTo>
                    <a:pt x="15323" y="20768"/>
                    <a:pt x="15282" y="20836"/>
                    <a:pt x="15179" y="20819"/>
                  </a:cubicBezTo>
                  <a:cubicBezTo>
                    <a:pt x="15056" y="20819"/>
                    <a:pt x="14974" y="20887"/>
                    <a:pt x="14974" y="2088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135">
              <a:extLst>
                <a:ext uri="{FF2B5EF4-FFF2-40B4-BE49-F238E27FC236}">
                  <a16:creationId xmlns:a16="http://schemas.microsoft.com/office/drawing/2014/main" id="{66C1C44E-6990-45FA-848A-03CDC47D7007}"/>
                </a:ext>
              </a:extLst>
            </p:cNvPr>
            <p:cNvSpPr/>
            <p:nvPr/>
          </p:nvSpPr>
          <p:spPr>
            <a:xfrm>
              <a:off x="4903207" y="0"/>
              <a:ext cx="553917" cy="565163"/>
            </a:xfrm>
            <a:custGeom>
              <a:avLst/>
              <a:gdLst/>
              <a:ahLst/>
              <a:cxnLst>
                <a:cxn ang="0">
                  <a:pos x="wd2" y="hd2"/>
                </a:cxn>
                <a:cxn ang="5400000">
                  <a:pos x="wd2" y="hd2"/>
                </a:cxn>
                <a:cxn ang="10800000">
                  <a:pos x="wd2" y="hd2"/>
                </a:cxn>
                <a:cxn ang="16200000">
                  <a:pos x="wd2" y="hd2"/>
                </a:cxn>
              </a:cxnLst>
              <a:rect l="0" t="0" r="r" b="b"/>
              <a:pathLst>
                <a:path w="21421" h="21600" extrusionOk="0">
                  <a:moveTo>
                    <a:pt x="2234" y="11291"/>
                  </a:moveTo>
                  <a:cubicBezTo>
                    <a:pt x="2234" y="11291"/>
                    <a:pt x="2234" y="9327"/>
                    <a:pt x="2731" y="8100"/>
                  </a:cubicBezTo>
                  <a:cubicBezTo>
                    <a:pt x="2979" y="6627"/>
                    <a:pt x="4469" y="5891"/>
                    <a:pt x="5214" y="6382"/>
                  </a:cubicBezTo>
                  <a:cubicBezTo>
                    <a:pt x="5710" y="6873"/>
                    <a:pt x="6952" y="7855"/>
                    <a:pt x="7200" y="7118"/>
                  </a:cubicBezTo>
                  <a:cubicBezTo>
                    <a:pt x="7448" y="6627"/>
                    <a:pt x="6455" y="4909"/>
                    <a:pt x="8193" y="5400"/>
                  </a:cubicBezTo>
                  <a:cubicBezTo>
                    <a:pt x="9683" y="5645"/>
                    <a:pt x="11172" y="6873"/>
                    <a:pt x="10428" y="7609"/>
                  </a:cubicBezTo>
                  <a:cubicBezTo>
                    <a:pt x="9434" y="8345"/>
                    <a:pt x="7945" y="7855"/>
                    <a:pt x="7945" y="8591"/>
                  </a:cubicBezTo>
                  <a:cubicBezTo>
                    <a:pt x="7945" y="9082"/>
                    <a:pt x="9434" y="9082"/>
                    <a:pt x="8690" y="9818"/>
                  </a:cubicBezTo>
                  <a:cubicBezTo>
                    <a:pt x="7945" y="10555"/>
                    <a:pt x="6207" y="10309"/>
                    <a:pt x="6703" y="11291"/>
                  </a:cubicBezTo>
                  <a:cubicBezTo>
                    <a:pt x="6952" y="12273"/>
                    <a:pt x="7945" y="11291"/>
                    <a:pt x="9434" y="11782"/>
                  </a:cubicBezTo>
                  <a:cubicBezTo>
                    <a:pt x="10924" y="12027"/>
                    <a:pt x="10428" y="12027"/>
                    <a:pt x="11172" y="11291"/>
                  </a:cubicBezTo>
                  <a:cubicBezTo>
                    <a:pt x="12166" y="10555"/>
                    <a:pt x="13159" y="12518"/>
                    <a:pt x="12910" y="13255"/>
                  </a:cubicBezTo>
                  <a:cubicBezTo>
                    <a:pt x="12662" y="13745"/>
                    <a:pt x="13655" y="14727"/>
                    <a:pt x="12910" y="15218"/>
                  </a:cubicBezTo>
                  <a:cubicBezTo>
                    <a:pt x="12166" y="15955"/>
                    <a:pt x="8938" y="16445"/>
                    <a:pt x="8690" y="15709"/>
                  </a:cubicBezTo>
                  <a:cubicBezTo>
                    <a:pt x="8441" y="14727"/>
                    <a:pt x="8441" y="14482"/>
                    <a:pt x="7945" y="14236"/>
                  </a:cubicBezTo>
                  <a:cubicBezTo>
                    <a:pt x="7200" y="14236"/>
                    <a:pt x="5959" y="15464"/>
                    <a:pt x="4966" y="14482"/>
                  </a:cubicBezTo>
                  <a:cubicBezTo>
                    <a:pt x="4221" y="13500"/>
                    <a:pt x="4717" y="11782"/>
                    <a:pt x="4717" y="11536"/>
                  </a:cubicBezTo>
                  <a:cubicBezTo>
                    <a:pt x="4469" y="11045"/>
                    <a:pt x="4221" y="11045"/>
                    <a:pt x="3228" y="12027"/>
                  </a:cubicBezTo>
                  <a:cubicBezTo>
                    <a:pt x="2234" y="13009"/>
                    <a:pt x="2234" y="11536"/>
                    <a:pt x="2234" y="11536"/>
                  </a:cubicBezTo>
                  <a:cubicBezTo>
                    <a:pt x="2234" y="11291"/>
                    <a:pt x="2234" y="11291"/>
                    <a:pt x="2234" y="11291"/>
                  </a:cubicBezTo>
                  <a:close/>
                  <a:moveTo>
                    <a:pt x="21103" y="736"/>
                  </a:moveTo>
                  <a:cubicBezTo>
                    <a:pt x="20855" y="736"/>
                    <a:pt x="20110" y="1227"/>
                    <a:pt x="20359" y="1718"/>
                  </a:cubicBezTo>
                  <a:cubicBezTo>
                    <a:pt x="20359" y="2209"/>
                    <a:pt x="21352" y="1964"/>
                    <a:pt x="21352" y="1718"/>
                  </a:cubicBezTo>
                  <a:cubicBezTo>
                    <a:pt x="21600" y="1473"/>
                    <a:pt x="21103" y="736"/>
                    <a:pt x="21103" y="736"/>
                  </a:cubicBezTo>
                  <a:close/>
                  <a:moveTo>
                    <a:pt x="12166" y="0"/>
                  </a:moveTo>
                  <a:cubicBezTo>
                    <a:pt x="11669" y="736"/>
                    <a:pt x="11669" y="736"/>
                    <a:pt x="11917" y="1227"/>
                  </a:cubicBezTo>
                  <a:cubicBezTo>
                    <a:pt x="12166" y="1473"/>
                    <a:pt x="12414" y="982"/>
                    <a:pt x="12414" y="736"/>
                  </a:cubicBezTo>
                  <a:cubicBezTo>
                    <a:pt x="12662" y="245"/>
                    <a:pt x="12166" y="0"/>
                    <a:pt x="12166" y="0"/>
                  </a:cubicBezTo>
                  <a:close/>
                  <a:moveTo>
                    <a:pt x="9683" y="2945"/>
                  </a:moveTo>
                  <a:cubicBezTo>
                    <a:pt x="9683" y="2945"/>
                    <a:pt x="9683" y="1964"/>
                    <a:pt x="9683" y="1473"/>
                  </a:cubicBezTo>
                  <a:cubicBezTo>
                    <a:pt x="9434" y="982"/>
                    <a:pt x="9683" y="982"/>
                    <a:pt x="9931" y="982"/>
                  </a:cubicBezTo>
                  <a:cubicBezTo>
                    <a:pt x="10179" y="982"/>
                    <a:pt x="10676" y="1718"/>
                    <a:pt x="11172" y="1964"/>
                  </a:cubicBezTo>
                  <a:cubicBezTo>
                    <a:pt x="11669" y="2209"/>
                    <a:pt x="11669" y="2700"/>
                    <a:pt x="11917" y="2945"/>
                  </a:cubicBezTo>
                  <a:cubicBezTo>
                    <a:pt x="12166" y="3191"/>
                    <a:pt x="11917" y="3927"/>
                    <a:pt x="11669" y="3927"/>
                  </a:cubicBezTo>
                  <a:cubicBezTo>
                    <a:pt x="11421" y="3927"/>
                    <a:pt x="11172" y="3436"/>
                    <a:pt x="10924" y="2945"/>
                  </a:cubicBezTo>
                  <a:cubicBezTo>
                    <a:pt x="10428" y="2455"/>
                    <a:pt x="9683" y="2945"/>
                    <a:pt x="9683" y="2945"/>
                  </a:cubicBezTo>
                  <a:close/>
                  <a:moveTo>
                    <a:pt x="16138" y="5645"/>
                  </a:moveTo>
                  <a:cubicBezTo>
                    <a:pt x="16138" y="5645"/>
                    <a:pt x="16386" y="5891"/>
                    <a:pt x="17628" y="5400"/>
                  </a:cubicBezTo>
                  <a:cubicBezTo>
                    <a:pt x="18621" y="5155"/>
                    <a:pt x="18869" y="4909"/>
                    <a:pt x="19366" y="4664"/>
                  </a:cubicBezTo>
                  <a:cubicBezTo>
                    <a:pt x="19862" y="4173"/>
                    <a:pt x="20607" y="3682"/>
                    <a:pt x="20607" y="3682"/>
                  </a:cubicBezTo>
                  <a:cubicBezTo>
                    <a:pt x="20607" y="3682"/>
                    <a:pt x="19117" y="3927"/>
                    <a:pt x="18621" y="4173"/>
                  </a:cubicBezTo>
                  <a:cubicBezTo>
                    <a:pt x="18124" y="4173"/>
                    <a:pt x="17876" y="4173"/>
                    <a:pt x="17628" y="4173"/>
                  </a:cubicBezTo>
                  <a:cubicBezTo>
                    <a:pt x="17379" y="4173"/>
                    <a:pt x="16883" y="4418"/>
                    <a:pt x="16634" y="4418"/>
                  </a:cubicBezTo>
                  <a:cubicBezTo>
                    <a:pt x="16634" y="4664"/>
                    <a:pt x="16138" y="5645"/>
                    <a:pt x="16138" y="5645"/>
                  </a:cubicBezTo>
                  <a:close/>
                  <a:moveTo>
                    <a:pt x="12662" y="7364"/>
                  </a:moveTo>
                  <a:cubicBezTo>
                    <a:pt x="12910" y="8345"/>
                    <a:pt x="13903" y="8591"/>
                    <a:pt x="13903" y="7118"/>
                  </a:cubicBezTo>
                  <a:cubicBezTo>
                    <a:pt x="13903" y="6873"/>
                    <a:pt x="13655" y="6627"/>
                    <a:pt x="13159" y="6627"/>
                  </a:cubicBezTo>
                  <a:cubicBezTo>
                    <a:pt x="12662" y="6627"/>
                    <a:pt x="12662" y="7118"/>
                    <a:pt x="12662" y="7364"/>
                  </a:cubicBezTo>
                  <a:close/>
                  <a:moveTo>
                    <a:pt x="13159" y="5155"/>
                  </a:moveTo>
                  <a:cubicBezTo>
                    <a:pt x="12910" y="5400"/>
                    <a:pt x="12662" y="5645"/>
                    <a:pt x="13407" y="5891"/>
                  </a:cubicBezTo>
                  <a:cubicBezTo>
                    <a:pt x="13655" y="6136"/>
                    <a:pt x="13903" y="5891"/>
                    <a:pt x="14152" y="5645"/>
                  </a:cubicBezTo>
                  <a:cubicBezTo>
                    <a:pt x="14400" y="4909"/>
                    <a:pt x="13655" y="4909"/>
                    <a:pt x="13159" y="5155"/>
                  </a:cubicBezTo>
                  <a:close/>
                  <a:moveTo>
                    <a:pt x="15393" y="8345"/>
                  </a:moveTo>
                  <a:cubicBezTo>
                    <a:pt x="15393" y="8345"/>
                    <a:pt x="15145" y="10309"/>
                    <a:pt x="16386" y="10555"/>
                  </a:cubicBezTo>
                  <a:cubicBezTo>
                    <a:pt x="17628" y="11045"/>
                    <a:pt x="17379" y="10309"/>
                    <a:pt x="17131" y="9818"/>
                  </a:cubicBezTo>
                  <a:cubicBezTo>
                    <a:pt x="17131" y="9573"/>
                    <a:pt x="15393" y="8345"/>
                    <a:pt x="15393" y="8345"/>
                  </a:cubicBezTo>
                  <a:close/>
                  <a:moveTo>
                    <a:pt x="8441" y="17427"/>
                  </a:moveTo>
                  <a:cubicBezTo>
                    <a:pt x="7697" y="17427"/>
                    <a:pt x="6952" y="17918"/>
                    <a:pt x="6952" y="18900"/>
                  </a:cubicBezTo>
                  <a:cubicBezTo>
                    <a:pt x="7200" y="19882"/>
                    <a:pt x="7697" y="21600"/>
                    <a:pt x="7697" y="21600"/>
                  </a:cubicBezTo>
                  <a:cubicBezTo>
                    <a:pt x="7697" y="21600"/>
                    <a:pt x="9186" y="18409"/>
                    <a:pt x="9434" y="18164"/>
                  </a:cubicBezTo>
                  <a:cubicBezTo>
                    <a:pt x="9683" y="18164"/>
                    <a:pt x="9683" y="17182"/>
                    <a:pt x="9683" y="17182"/>
                  </a:cubicBezTo>
                  <a:cubicBezTo>
                    <a:pt x="8441" y="17427"/>
                    <a:pt x="8441" y="17427"/>
                    <a:pt x="8441" y="17427"/>
                  </a:cubicBezTo>
                  <a:close/>
                  <a:moveTo>
                    <a:pt x="0" y="14973"/>
                  </a:moveTo>
                  <a:cubicBezTo>
                    <a:pt x="0" y="14973"/>
                    <a:pt x="1986" y="15955"/>
                    <a:pt x="1738" y="17427"/>
                  </a:cubicBezTo>
                  <a:cubicBezTo>
                    <a:pt x="1490" y="18900"/>
                    <a:pt x="3228" y="19391"/>
                    <a:pt x="3724" y="17918"/>
                  </a:cubicBezTo>
                  <a:cubicBezTo>
                    <a:pt x="3972" y="16445"/>
                    <a:pt x="3476" y="14236"/>
                    <a:pt x="2483" y="13991"/>
                  </a:cubicBezTo>
                  <a:cubicBezTo>
                    <a:pt x="1490" y="13500"/>
                    <a:pt x="497" y="13745"/>
                    <a:pt x="497" y="13745"/>
                  </a:cubicBezTo>
                  <a:lnTo>
                    <a:pt x="0" y="14973"/>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136">
              <a:extLst>
                <a:ext uri="{FF2B5EF4-FFF2-40B4-BE49-F238E27FC236}">
                  <a16:creationId xmlns:a16="http://schemas.microsoft.com/office/drawing/2014/main" id="{8F0AE823-2E59-4EEF-86CA-16EE1C8A1718}"/>
                </a:ext>
              </a:extLst>
            </p:cNvPr>
            <p:cNvSpPr/>
            <p:nvPr/>
          </p:nvSpPr>
          <p:spPr>
            <a:xfrm>
              <a:off x="4953985" y="134667"/>
              <a:ext cx="293621" cy="287208"/>
            </a:xfrm>
            <a:custGeom>
              <a:avLst/>
              <a:gdLst/>
              <a:ahLst/>
              <a:cxnLst>
                <a:cxn ang="0">
                  <a:pos x="wd2" y="hd2"/>
                </a:cxn>
                <a:cxn ang="5400000">
                  <a:pos x="wd2" y="hd2"/>
                </a:cxn>
                <a:cxn ang="10800000">
                  <a:pos x="wd2" y="hd2"/>
                </a:cxn>
                <a:cxn ang="16200000">
                  <a:pos x="wd2" y="hd2"/>
                </a:cxn>
              </a:cxnLst>
              <a:rect l="0" t="0" r="r" b="b"/>
              <a:pathLst>
                <a:path w="21439" h="20971" extrusionOk="0">
                  <a:moveTo>
                    <a:pt x="9861" y="470"/>
                  </a:moveTo>
                  <a:cubicBezTo>
                    <a:pt x="9391" y="939"/>
                    <a:pt x="9391" y="1878"/>
                    <a:pt x="9861" y="2817"/>
                  </a:cubicBezTo>
                  <a:cubicBezTo>
                    <a:pt x="9861" y="3287"/>
                    <a:pt x="9861" y="3757"/>
                    <a:pt x="9861" y="3757"/>
                  </a:cubicBezTo>
                  <a:cubicBezTo>
                    <a:pt x="9861" y="4226"/>
                    <a:pt x="9391" y="4226"/>
                    <a:pt x="9391" y="4226"/>
                  </a:cubicBezTo>
                  <a:cubicBezTo>
                    <a:pt x="8922" y="4226"/>
                    <a:pt x="7513" y="3287"/>
                    <a:pt x="6574" y="2348"/>
                  </a:cubicBezTo>
                  <a:cubicBezTo>
                    <a:pt x="6104" y="1878"/>
                    <a:pt x="6104" y="1878"/>
                    <a:pt x="6104" y="1878"/>
                  </a:cubicBezTo>
                  <a:cubicBezTo>
                    <a:pt x="5635" y="1878"/>
                    <a:pt x="4696" y="1878"/>
                    <a:pt x="4226" y="1878"/>
                  </a:cubicBezTo>
                  <a:cubicBezTo>
                    <a:pt x="2817" y="2348"/>
                    <a:pt x="1878" y="3757"/>
                    <a:pt x="939" y="5635"/>
                  </a:cubicBezTo>
                  <a:cubicBezTo>
                    <a:pt x="470" y="7983"/>
                    <a:pt x="0" y="11739"/>
                    <a:pt x="0" y="11739"/>
                  </a:cubicBezTo>
                  <a:cubicBezTo>
                    <a:pt x="0" y="11739"/>
                    <a:pt x="0" y="12209"/>
                    <a:pt x="0" y="12209"/>
                  </a:cubicBezTo>
                  <a:cubicBezTo>
                    <a:pt x="0" y="12209"/>
                    <a:pt x="470" y="13617"/>
                    <a:pt x="939" y="14087"/>
                  </a:cubicBezTo>
                  <a:cubicBezTo>
                    <a:pt x="1409" y="14087"/>
                    <a:pt x="1878" y="13617"/>
                    <a:pt x="2348" y="13148"/>
                  </a:cubicBezTo>
                  <a:cubicBezTo>
                    <a:pt x="3757" y="11739"/>
                    <a:pt x="4226" y="11739"/>
                    <a:pt x="4696" y="11739"/>
                  </a:cubicBezTo>
                  <a:cubicBezTo>
                    <a:pt x="4696" y="11739"/>
                    <a:pt x="4696" y="11739"/>
                    <a:pt x="4696" y="12209"/>
                  </a:cubicBezTo>
                  <a:cubicBezTo>
                    <a:pt x="4696" y="12209"/>
                    <a:pt x="4696" y="12678"/>
                    <a:pt x="4696" y="13148"/>
                  </a:cubicBezTo>
                  <a:cubicBezTo>
                    <a:pt x="4696" y="14557"/>
                    <a:pt x="4226" y="16435"/>
                    <a:pt x="5635" y="17843"/>
                  </a:cubicBezTo>
                  <a:cubicBezTo>
                    <a:pt x="6574" y="19252"/>
                    <a:pt x="8452" y="18783"/>
                    <a:pt x="9391" y="18313"/>
                  </a:cubicBezTo>
                  <a:cubicBezTo>
                    <a:pt x="9861" y="17843"/>
                    <a:pt x="10800" y="17374"/>
                    <a:pt x="11270" y="17843"/>
                  </a:cubicBezTo>
                  <a:cubicBezTo>
                    <a:pt x="12209" y="17843"/>
                    <a:pt x="12209" y="18313"/>
                    <a:pt x="12678" y="19722"/>
                  </a:cubicBezTo>
                  <a:cubicBezTo>
                    <a:pt x="12678" y="20191"/>
                    <a:pt x="12678" y="20191"/>
                    <a:pt x="12678" y="20191"/>
                  </a:cubicBezTo>
                  <a:cubicBezTo>
                    <a:pt x="12678" y="20661"/>
                    <a:pt x="13148" y="20661"/>
                    <a:pt x="13617" y="20661"/>
                  </a:cubicBezTo>
                  <a:cubicBezTo>
                    <a:pt x="15026" y="21600"/>
                    <a:pt x="19252" y="20191"/>
                    <a:pt x="20661" y="19252"/>
                  </a:cubicBezTo>
                  <a:cubicBezTo>
                    <a:pt x="21600" y="18783"/>
                    <a:pt x="21600" y="17843"/>
                    <a:pt x="21130" y="16904"/>
                  </a:cubicBezTo>
                  <a:cubicBezTo>
                    <a:pt x="21130" y="16435"/>
                    <a:pt x="20661" y="15965"/>
                    <a:pt x="20661" y="15496"/>
                  </a:cubicBezTo>
                  <a:cubicBezTo>
                    <a:pt x="21130" y="14557"/>
                    <a:pt x="20191" y="12209"/>
                    <a:pt x="18783" y="11270"/>
                  </a:cubicBezTo>
                  <a:cubicBezTo>
                    <a:pt x="18313" y="11270"/>
                    <a:pt x="17843" y="11270"/>
                    <a:pt x="17374" y="11739"/>
                  </a:cubicBezTo>
                  <a:cubicBezTo>
                    <a:pt x="16435" y="12678"/>
                    <a:pt x="16435" y="12678"/>
                    <a:pt x="16435" y="12678"/>
                  </a:cubicBezTo>
                  <a:cubicBezTo>
                    <a:pt x="15965" y="13148"/>
                    <a:pt x="15965" y="13148"/>
                    <a:pt x="15026" y="12678"/>
                  </a:cubicBezTo>
                  <a:cubicBezTo>
                    <a:pt x="14087" y="12678"/>
                    <a:pt x="14087" y="12678"/>
                    <a:pt x="14087" y="12678"/>
                  </a:cubicBezTo>
                  <a:cubicBezTo>
                    <a:pt x="13148" y="12209"/>
                    <a:pt x="11739" y="12209"/>
                    <a:pt x="11270" y="12678"/>
                  </a:cubicBezTo>
                  <a:cubicBezTo>
                    <a:pt x="9861" y="12678"/>
                    <a:pt x="9391" y="12678"/>
                    <a:pt x="8922" y="11739"/>
                  </a:cubicBezTo>
                  <a:cubicBezTo>
                    <a:pt x="8922" y="11270"/>
                    <a:pt x="8922" y="11270"/>
                    <a:pt x="8922" y="10800"/>
                  </a:cubicBezTo>
                  <a:cubicBezTo>
                    <a:pt x="8922" y="10330"/>
                    <a:pt x="9861" y="10330"/>
                    <a:pt x="10330" y="10330"/>
                  </a:cubicBezTo>
                  <a:cubicBezTo>
                    <a:pt x="11270" y="9861"/>
                    <a:pt x="12209" y="9861"/>
                    <a:pt x="12678" y="9391"/>
                  </a:cubicBezTo>
                  <a:cubicBezTo>
                    <a:pt x="13148" y="8922"/>
                    <a:pt x="13148" y="8452"/>
                    <a:pt x="13148" y="8452"/>
                  </a:cubicBezTo>
                  <a:cubicBezTo>
                    <a:pt x="13148" y="7983"/>
                    <a:pt x="12678" y="7513"/>
                    <a:pt x="12678" y="7513"/>
                  </a:cubicBezTo>
                  <a:cubicBezTo>
                    <a:pt x="12209" y="7043"/>
                    <a:pt x="11739" y="7043"/>
                    <a:pt x="11739" y="6574"/>
                  </a:cubicBezTo>
                  <a:cubicBezTo>
                    <a:pt x="11739" y="6104"/>
                    <a:pt x="12209" y="6104"/>
                    <a:pt x="13148" y="5635"/>
                  </a:cubicBezTo>
                  <a:cubicBezTo>
                    <a:pt x="14087" y="5635"/>
                    <a:pt x="15026" y="5635"/>
                    <a:pt x="15965" y="4696"/>
                  </a:cubicBezTo>
                  <a:cubicBezTo>
                    <a:pt x="16435" y="4226"/>
                    <a:pt x="16435" y="3757"/>
                    <a:pt x="16435" y="3287"/>
                  </a:cubicBezTo>
                  <a:cubicBezTo>
                    <a:pt x="15965" y="1878"/>
                    <a:pt x="13617" y="470"/>
                    <a:pt x="11739" y="0"/>
                  </a:cubicBezTo>
                  <a:cubicBezTo>
                    <a:pt x="10800" y="0"/>
                    <a:pt x="10330" y="0"/>
                    <a:pt x="9861" y="470"/>
                  </a:cubicBezTo>
                  <a:close/>
                  <a:moveTo>
                    <a:pt x="9861" y="4226"/>
                  </a:moveTo>
                  <a:cubicBezTo>
                    <a:pt x="9861" y="4226"/>
                    <a:pt x="9861" y="4226"/>
                    <a:pt x="9861" y="4226"/>
                  </a:cubicBezTo>
                  <a:cubicBezTo>
                    <a:pt x="9861" y="3757"/>
                    <a:pt x="9861" y="3287"/>
                    <a:pt x="9861" y="2817"/>
                  </a:cubicBezTo>
                  <a:cubicBezTo>
                    <a:pt x="9861" y="1878"/>
                    <a:pt x="9861" y="939"/>
                    <a:pt x="10330" y="470"/>
                  </a:cubicBezTo>
                  <a:cubicBezTo>
                    <a:pt x="10330" y="470"/>
                    <a:pt x="10800" y="470"/>
                    <a:pt x="11739" y="470"/>
                  </a:cubicBezTo>
                  <a:cubicBezTo>
                    <a:pt x="14087" y="939"/>
                    <a:pt x="15965" y="2348"/>
                    <a:pt x="15965" y="3287"/>
                  </a:cubicBezTo>
                  <a:cubicBezTo>
                    <a:pt x="16435" y="3757"/>
                    <a:pt x="15965" y="4226"/>
                    <a:pt x="15965" y="4696"/>
                  </a:cubicBezTo>
                  <a:cubicBezTo>
                    <a:pt x="15026" y="5165"/>
                    <a:pt x="14087" y="5635"/>
                    <a:pt x="13148" y="5635"/>
                  </a:cubicBezTo>
                  <a:cubicBezTo>
                    <a:pt x="12209" y="5635"/>
                    <a:pt x="11270" y="5635"/>
                    <a:pt x="11270" y="6574"/>
                  </a:cubicBezTo>
                  <a:cubicBezTo>
                    <a:pt x="11270" y="7043"/>
                    <a:pt x="11739" y="7513"/>
                    <a:pt x="12209" y="7513"/>
                  </a:cubicBezTo>
                  <a:cubicBezTo>
                    <a:pt x="12678" y="7983"/>
                    <a:pt x="13148" y="7983"/>
                    <a:pt x="13148" y="8452"/>
                  </a:cubicBezTo>
                  <a:cubicBezTo>
                    <a:pt x="13148" y="8452"/>
                    <a:pt x="13148" y="8922"/>
                    <a:pt x="12678" y="8922"/>
                  </a:cubicBezTo>
                  <a:cubicBezTo>
                    <a:pt x="12209" y="9391"/>
                    <a:pt x="11270" y="9861"/>
                    <a:pt x="10330" y="9861"/>
                  </a:cubicBezTo>
                  <a:cubicBezTo>
                    <a:pt x="9391" y="10330"/>
                    <a:pt x="8922" y="10330"/>
                    <a:pt x="8452" y="10800"/>
                  </a:cubicBezTo>
                  <a:cubicBezTo>
                    <a:pt x="8452" y="11270"/>
                    <a:pt x="8452" y="11270"/>
                    <a:pt x="8452" y="11739"/>
                  </a:cubicBezTo>
                  <a:cubicBezTo>
                    <a:pt x="8922" y="13148"/>
                    <a:pt x="9861" y="13148"/>
                    <a:pt x="11270" y="12678"/>
                  </a:cubicBezTo>
                  <a:cubicBezTo>
                    <a:pt x="12209" y="12678"/>
                    <a:pt x="13148" y="12678"/>
                    <a:pt x="14087" y="12678"/>
                  </a:cubicBezTo>
                  <a:cubicBezTo>
                    <a:pt x="14087" y="12678"/>
                    <a:pt x="15026" y="13148"/>
                    <a:pt x="15026" y="13148"/>
                  </a:cubicBezTo>
                  <a:cubicBezTo>
                    <a:pt x="15965" y="13148"/>
                    <a:pt x="16435" y="13148"/>
                    <a:pt x="16904" y="12678"/>
                  </a:cubicBezTo>
                  <a:cubicBezTo>
                    <a:pt x="17374" y="11739"/>
                    <a:pt x="17374" y="11739"/>
                    <a:pt x="17374" y="11739"/>
                  </a:cubicBezTo>
                  <a:cubicBezTo>
                    <a:pt x="17843" y="11270"/>
                    <a:pt x="18313" y="11270"/>
                    <a:pt x="18783" y="11739"/>
                  </a:cubicBezTo>
                  <a:cubicBezTo>
                    <a:pt x="19722" y="12209"/>
                    <a:pt x="20661" y="14557"/>
                    <a:pt x="20661" y="15496"/>
                  </a:cubicBezTo>
                  <a:cubicBezTo>
                    <a:pt x="20191" y="15965"/>
                    <a:pt x="20661" y="16435"/>
                    <a:pt x="20661" y="16904"/>
                  </a:cubicBezTo>
                  <a:cubicBezTo>
                    <a:pt x="21130" y="17843"/>
                    <a:pt x="21600" y="18313"/>
                    <a:pt x="20661" y="19252"/>
                  </a:cubicBezTo>
                  <a:cubicBezTo>
                    <a:pt x="19252" y="20191"/>
                    <a:pt x="15026" y="21130"/>
                    <a:pt x="13617" y="20661"/>
                  </a:cubicBezTo>
                  <a:cubicBezTo>
                    <a:pt x="13148" y="20661"/>
                    <a:pt x="13148" y="20191"/>
                    <a:pt x="13148" y="20191"/>
                  </a:cubicBezTo>
                  <a:cubicBezTo>
                    <a:pt x="12678" y="19722"/>
                    <a:pt x="12678" y="19722"/>
                    <a:pt x="12678" y="19722"/>
                  </a:cubicBezTo>
                  <a:cubicBezTo>
                    <a:pt x="12678" y="18313"/>
                    <a:pt x="12209" y="17374"/>
                    <a:pt x="11270" y="17374"/>
                  </a:cubicBezTo>
                  <a:cubicBezTo>
                    <a:pt x="10800" y="17374"/>
                    <a:pt x="9861" y="17374"/>
                    <a:pt x="9391" y="17843"/>
                  </a:cubicBezTo>
                  <a:cubicBezTo>
                    <a:pt x="7983" y="18313"/>
                    <a:pt x="7043" y="18783"/>
                    <a:pt x="5635" y="17843"/>
                  </a:cubicBezTo>
                  <a:cubicBezTo>
                    <a:pt x="4696" y="16435"/>
                    <a:pt x="4696" y="14557"/>
                    <a:pt x="5165" y="13148"/>
                  </a:cubicBezTo>
                  <a:cubicBezTo>
                    <a:pt x="5165" y="12678"/>
                    <a:pt x="5165" y="12209"/>
                    <a:pt x="5165" y="12209"/>
                  </a:cubicBezTo>
                  <a:cubicBezTo>
                    <a:pt x="5165" y="11739"/>
                    <a:pt x="5165" y="11739"/>
                    <a:pt x="4696" y="11739"/>
                  </a:cubicBezTo>
                  <a:cubicBezTo>
                    <a:pt x="4226" y="11270"/>
                    <a:pt x="3757" y="11739"/>
                    <a:pt x="2348" y="13148"/>
                  </a:cubicBezTo>
                  <a:cubicBezTo>
                    <a:pt x="1878" y="13148"/>
                    <a:pt x="1409" y="13617"/>
                    <a:pt x="939" y="13617"/>
                  </a:cubicBezTo>
                  <a:cubicBezTo>
                    <a:pt x="470" y="13617"/>
                    <a:pt x="470" y="12678"/>
                    <a:pt x="470" y="12209"/>
                  </a:cubicBezTo>
                  <a:cubicBezTo>
                    <a:pt x="470" y="12209"/>
                    <a:pt x="470" y="12209"/>
                    <a:pt x="470" y="12209"/>
                  </a:cubicBezTo>
                  <a:cubicBezTo>
                    <a:pt x="470" y="12209"/>
                    <a:pt x="470" y="11739"/>
                    <a:pt x="470" y="11739"/>
                  </a:cubicBezTo>
                  <a:cubicBezTo>
                    <a:pt x="470" y="11739"/>
                    <a:pt x="470" y="7983"/>
                    <a:pt x="1409" y="5635"/>
                  </a:cubicBezTo>
                  <a:cubicBezTo>
                    <a:pt x="1878" y="3757"/>
                    <a:pt x="2817" y="2817"/>
                    <a:pt x="4226" y="2348"/>
                  </a:cubicBezTo>
                  <a:cubicBezTo>
                    <a:pt x="4696" y="1878"/>
                    <a:pt x="5165" y="1878"/>
                    <a:pt x="5635" y="2348"/>
                  </a:cubicBezTo>
                  <a:cubicBezTo>
                    <a:pt x="6104" y="2817"/>
                    <a:pt x="6104" y="2817"/>
                    <a:pt x="6104" y="2817"/>
                  </a:cubicBezTo>
                  <a:cubicBezTo>
                    <a:pt x="7983" y="3757"/>
                    <a:pt x="8922" y="4696"/>
                    <a:pt x="9861" y="422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137">
              <a:extLst>
                <a:ext uri="{FF2B5EF4-FFF2-40B4-BE49-F238E27FC236}">
                  <a16:creationId xmlns:a16="http://schemas.microsoft.com/office/drawing/2014/main" id="{21FAD962-7756-4D18-954C-5B640DEDAC90}"/>
                </a:ext>
              </a:extLst>
            </p:cNvPr>
            <p:cNvSpPr/>
            <p:nvPr/>
          </p:nvSpPr>
          <p:spPr>
            <a:xfrm>
              <a:off x="5424217" y="13246"/>
              <a:ext cx="33028" cy="37531"/>
            </a:xfrm>
            <a:custGeom>
              <a:avLst/>
              <a:gdLst/>
              <a:ahLst/>
              <a:cxnLst>
                <a:cxn ang="0">
                  <a:pos x="wd2" y="hd2"/>
                </a:cxn>
                <a:cxn ang="5400000">
                  <a:pos x="wd2" y="hd2"/>
                </a:cxn>
                <a:cxn ang="10800000">
                  <a:pos x="wd2" y="hd2"/>
                </a:cxn>
                <a:cxn ang="16200000">
                  <a:pos x="wd2" y="hd2"/>
                </a:cxn>
              </a:cxnLst>
              <a:rect l="0" t="0" r="r" b="b"/>
              <a:pathLst>
                <a:path w="19008" h="21600" extrusionOk="0">
                  <a:moveTo>
                    <a:pt x="14400" y="0"/>
                  </a:moveTo>
                  <a:cubicBezTo>
                    <a:pt x="10800" y="3600"/>
                    <a:pt x="0" y="10800"/>
                    <a:pt x="0" y="18000"/>
                  </a:cubicBezTo>
                  <a:cubicBezTo>
                    <a:pt x="3600" y="21600"/>
                    <a:pt x="7200" y="21600"/>
                    <a:pt x="10800" y="21600"/>
                  </a:cubicBezTo>
                  <a:cubicBezTo>
                    <a:pt x="14400" y="21600"/>
                    <a:pt x="18000" y="21600"/>
                    <a:pt x="18000" y="18000"/>
                  </a:cubicBezTo>
                  <a:cubicBezTo>
                    <a:pt x="21600" y="14400"/>
                    <a:pt x="14400" y="3600"/>
                    <a:pt x="14400" y="0"/>
                  </a:cubicBezTo>
                  <a:cubicBezTo>
                    <a:pt x="14400" y="0"/>
                    <a:pt x="14400" y="0"/>
                    <a:pt x="14400" y="0"/>
                  </a:cubicBezTo>
                  <a:cubicBezTo>
                    <a:pt x="14400" y="0"/>
                    <a:pt x="14400" y="0"/>
                    <a:pt x="14400" y="0"/>
                  </a:cubicBezTo>
                  <a:close/>
                  <a:moveTo>
                    <a:pt x="3600" y="18000"/>
                  </a:moveTo>
                  <a:cubicBezTo>
                    <a:pt x="3600" y="18000"/>
                    <a:pt x="3600" y="18000"/>
                    <a:pt x="3600" y="18000"/>
                  </a:cubicBezTo>
                  <a:cubicBezTo>
                    <a:pt x="3600" y="10800"/>
                    <a:pt x="10800" y="7200"/>
                    <a:pt x="14400" y="3600"/>
                  </a:cubicBezTo>
                  <a:cubicBezTo>
                    <a:pt x="14400" y="7200"/>
                    <a:pt x="18000" y="14400"/>
                    <a:pt x="18000" y="18000"/>
                  </a:cubicBezTo>
                  <a:cubicBezTo>
                    <a:pt x="18000" y="18000"/>
                    <a:pt x="18000" y="18000"/>
                    <a:pt x="18000" y="18000"/>
                  </a:cubicBezTo>
                  <a:cubicBezTo>
                    <a:pt x="18000" y="18000"/>
                    <a:pt x="14400" y="21600"/>
                    <a:pt x="10800" y="21600"/>
                  </a:cubicBezTo>
                  <a:cubicBezTo>
                    <a:pt x="7200" y="21600"/>
                    <a:pt x="3600" y="21600"/>
                    <a:pt x="360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138">
              <a:extLst>
                <a:ext uri="{FF2B5EF4-FFF2-40B4-BE49-F238E27FC236}">
                  <a16:creationId xmlns:a16="http://schemas.microsoft.com/office/drawing/2014/main" id="{EAAF2CAE-75B9-43EA-A5B3-7B6C702A1E01}"/>
                </a:ext>
              </a:extLst>
            </p:cNvPr>
            <p:cNvSpPr/>
            <p:nvPr/>
          </p:nvSpPr>
          <p:spPr>
            <a:xfrm>
              <a:off x="5207176" y="0"/>
              <a:ext cx="22768" cy="37531"/>
            </a:xfrm>
            <a:custGeom>
              <a:avLst/>
              <a:gdLst/>
              <a:ahLst/>
              <a:cxnLst>
                <a:cxn ang="0">
                  <a:pos x="wd2" y="hd2"/>
                </a:cxn>
                <a:cxn ang="5400000">
                  <a:pos x="wd2" y="hd2"/>
                </a:cxn>
                <a:cxn ang="10800000">
                  <a:pos x="wd2" y="hd2"/>
                </a:cxn>
                <a:cxn ang="16200000">
                  <a:pos x="wd2" y="hd2"/>
                </a:cxn>
              </a:cxnLst>
              <a:rect l="0" t="0" r="r" b="b"/>
              <a:pathLst>
                <a:path w="20250" h="21600" extrusionOk="0">
                  <a:moveTo>
                    <a:pt x="4050" y="0"/>
                  </a:moveTo>
                  <a:cubicBezTo>
                    <a:pt x="-1350" y="10800"/>
                    <a:pt x="-1350" y="10800"/>
                    <a:pt x="4050" y="18000"/>
                  </a:cubicBezTo>
                  <a:cubicBezTo>
                    <a:pt x="4050" y="18000"/>
                    <a:pt x="4050" y="21600"/>
                    <a:pt x="9450" y="21600"/>
                  </a:cubicBezTo>
                  <a:cubicBezTo>
                    <a:pt x="14850" y="18000"/>
                    <a:pt x="20250" y="14400"/>
                    <a:pt x="20250" y="10800"/>
                  </a:cubicBezTo>
                  <a:cubicBezTo>
                    <a:pt x="20250" y="3600"/>
                    <a:pt x="9450" y="0"/>
                    <a:pt x="9450" y="0"/>
                  </a:cubicBezTo>
                  <a:cubicBezTo>
                    <a:pt x="4050" y="0"/>
                    <a:pt x="4050" y="0"/>
                    <a:pt x="4050" y="0"/>
                  </a:cubicBezTo>
                  <a:close/>
                  <a:moveTo>
                    <a:pt x="4050" y="18000"/>
                  </a:moveTo>
                  <a:cubicBezTo>
                    <a:pt x="4050" y="14400"/>
                    <a:pt x="4050" y="14400"/>
                    <a:pt x="4050" y="10800"/>
                  </a:cubicBezTo>
                  <a:cubicBezTo>
                    <a:pt x="4050" y="10800"/>
                    <a:pt x="4050" y="7200"/>
                    <a:pt x="9450" y="3600"/>
                  </a:cubicBezTo>
                  <a:cubicBezTo>
                    <a:pt x="9450" y="3600"/>
                    <a:pt x="14850" y="7200"/>
                    <a:pt x="14850" y="7200"/>
                  </a:cubicBezTo>
                  <a:cubicBezTo>
                    <a:pt x="14850" y="10800"/>
                    <a:pt x="14850" y="10800"/>
                    <a:pt x="14850" y="10800"/>
                  </a:cubicBezTo>
                  <a:cubicBezTo>
                    <a:pt x="14850" y="14400"/>
                    <a:pt x="9450" y="18000"/>
                    <a:pt x="9450" y="18000"/>
                  </a:cubicBezTo>
                  <a:cubicBezTo>
                    <a:pt x="9450" y="18000"/>
                    <a:pt x="4050" y="18000"/>
                    <a:pt x="405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39">
              <a:extLst>
                <a:ext uri="{FF2B5EF4-FFF2-40B4-BE49-F238E27FC236}">
                  <a16:creationId xmlns:a16="http://schemas.microsoft.com/office/drawing/2014/main" id="{94DBA4FF-687C-4741-BF75-B04C47EB51F6}"/>
                </a:ext>
              </a:extLst>
            </p:cNvPr>
            <p:cNvSpPr/>
            <p:nvPr/>
          </p:nvSpPr>
          <p:spPr>
            <a:xfrm>
              <a:off x="5146051" y="23359"/>
              <a:ext cx="69041" cy="78194"/>
            </a:xfrm>
            <a:custGeom>
              <a:avLst/>
              <a:gdLst/>
              <a:ahLst/>
              <a:cxnLst>
                <a:cxn ang="0">
                  <a:pos x="wd2" y="hd2"/>
                </a:cxn>
                <a:cxn ang="5400000">
                  <a:pos x="wd2" y="hd2"/>
                </a:cxn>
                <a:cxn ang="10800000">
                  <a:pos x="wd2" y="hd2"/>
                </a:cxn>
                <a:cxn ang="16200000">
                  <a:pos x="wd2" y="hd2"/>
                </a:cxn>
              </a:cxnLst>
              <a:rect l="0" t="0" r="r" b="b"/>
              <a:pathLst>
                <a:path w="21109" h="20677" extrusionOk="0">
                  <a:moveTo>
                    <a:pt x="1964" y="739"/>
                  </a:moveTo>
                  <a:cubicBezTo>
                    <a:pt x="0" y="739"/>
                    <a:pt x="0" y="2400"/>
                    <a:pt x="0" y="4062"/>
                  </a:cubicBezTo>
                  <a:cubicBezTo>
                    <a:pt x="1964" y="7385"/>
                    <a:pt x="1964" y="14031"/>
                    <a:pt x="1964" y="14031"/>
                  </a:cubicBezTo>
                  <a:cubicBezTo>
                    <a:pt x="1964" y="14031"/>
                    <a:pt x="1964" y="14031"/>
                    <a:pt x="1964" y="14031"/>
                  </a:cubicBezTo>
                  <a:cubicBezTo>
                    <a:pt x="1964" y="14031"/>
                    <a:pt x="1964" y="14031"/>
                    <a:pt x="3927" y="14031"/>
                  </a:cubicBezTo>
                  <a:cubicBezTo>
                    <a:pt x="3927" y="14031"/>
                    <a:pt x="5891" y="12369"/>
                    <a:pt x="7855" y="12369"/>
                  </a:cubicBezTo>
                  <a:cubicBezTo>
                    <a:pt x="7855" y="12369"/>
                    <a:pt x="9818" y="12369"/>
                    <a:pt x="9818" y="14031"/>
                  </a:cubicBezTo>
                  <a:cubicBezTo>
                    <a:pt x="13745" y="17354"/>
                    <a:pt x="13745" y="17354"/>
                    <a:pt x="13745" y="17354"/>
                  </a:cubicBezTo>
                  <a:cubicBezTo>
                    <a:pt x="15709" y="19015"/>
                    <a:pt x="17673" y="20677"/>
                    <a:pt x="17673" y="20677"/>
                  </a:cubicBezTo>
                  <a:cubicBezTo>
                    <a:pt x="19636" y="20677"/>
                    <a:pt x="19636" y="20677"/>
                    <a:pt x="19636" y="20677"/>
                  </a:cubicBezTo>
                  <a:cubicBezTo>
                    <a:pt x="21600" y="19015"/>
                    <a:pt x="21600" y="15692"/>
                    <a:pt x="19636" y="14031"/>
                  </a:cubicBezTo>
                  <a:cubicBezTo>
                    <a:pt x="19636" y="12369"/>
                    <a:pt x="19636" y="12369"/>
                    <a:pt x="19636" y="12369"/>
                  </a:cubicBezTo>
                  <a:cubicBezTo>
                    <a:pt x="17673" y="10708"/>
                    <a:pt x="15709" y="9046"/>
                    <a:pt x="13745" y="7385"/>
                  </a:cubicBezTo>
                  <a:cubicBezTo>
                    <a:pt x="11782" y="5723"/>
                    <a:pt x="9818" y="4062"/>
                    <a:pt x="7855" y="2400"/>
                  </a:cubicBezTo>
                  <a:cubicBezTo>
                    <a:pt x="7855" y="739"/>
                    <a:pt x="5891" y="739"/>
                    <a:pt x="3927" y="739"/>
                  </a:cubicBezTo>
                  <a:cubicBezTo>
                    <a:pt x="3927" y="-923"/>
                    <a:pt x="1964" y="739"/>
                    <a:pt x="1964" y="739"/>
                  </a:cubicBezTo>
                  <a:close/>
                  <a:moveTo>
                    <a:pt x="1964" y="4062"/>
                  </a:moveTo>
                  <a:cubicBezTo>
                    <a:pt x="1964" y="4062"/>
                    <a:pt x="1964" y="2400"/>
                    <a:pt x="1964" y="2400"/>
                  </a:cubicBezTo>
                  <a:cubicBezTo>
                    <a:pt x="1964" y="2400"/>
                    <a:pt x="1964" y="2400"/>
                    <a:pt x="1964" y="739"/>
                  </a:cubicBezTo>
                  <a:cubicBezTo>
                    <a:pt x="1964" y="739"/>
                    <a:pt x="3927" y="739"/>
                    <a:pt x="3927" y="739"/>
                  </a:cubicBezTo>
                  <a:cubicBezTo>
                    <a:pt x="5891" y="739"/>
                    <a:pt x="5891" y="2400"/>
                    <a:pt x="7855" y="4062"/>
                  </a:cubicBezTo>
                  <a:cubicBezTo>
                    <a:pt x="9818" y="5723"/>
                    <a:pt x="9818" y="5723"/>
                    <a:pt x="13745" y="7385"/>
                  </a:cubicBezTo>
                  <a:cubicBezTo>
                    <a:pt x="15709" y="9046"/>
                    <a:pt x="15709" y="10708"/>
                    <a:pt x="17673" y="12369"/>
                  </a:cubicBezTo>
                  <a:cubicBezTo>
                    <a:pt x="19636" y="14031"/>
                    <a:pt x="19636" y="14031"/>
                    <a:pt x="19636" y="14031"/>
                  </a:cubicBezTo>
                  <a:cubicBezTo>
                    <a:pt x="19636" y="15692"/>
                    <a:pt x="19636" y="17354"/>
                    <a:pt x="19636" y="19015"/>
                  </a:cubicBezTo>
                  <a:cubicBezTo>
                    <a:pt x="19636" y="20677"/>
                    <a:pt x="17673" y="20677"/>
                    <a:pt x="17673" y="20677"/>
                  </a:cubicBezTo>
                  <a:cubicBezTo>
                    <a:pt x="17673" y="20677"/>
                    <a:pt x="15709" y="19015"/>
                    <a:pt x="13745" y="17354"/>
                  </a:cubicBezTo>
                  <a:cubicBezTo>
                    <a:pt x="11782" y="12369"/>
                    <a:pt x="11782" y="12369"/>
                    <a:pt x="11782" y="12369"/>
                  </a:cubicBezTo>
                  <a:cubicBezTo>
                    <a:pt x="9818" y="12369"/>
                    <a:pt x="9818" y="12369"/>
                    <a:pt x="7855" y="10708"/>
                  </a:cubicBezTo>
                  <a:cubicBezTo>
                    <a:pt x="5891" y="10708"/>
                    <a:pt x="3927" y="12369"/>
                    <a:pt x="3927" y="12369"/>
                  </a:cubicBezTo>
                  <a:cubicBezTo>
                    <a:pt x="3927" y="10708"/>
                    <a:pt x="1964" y="7385"/>
                    <a:pt x="1964" y="40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40">
              <a:extLst>
                <a:ext uri="{FF2B5EF4-FFF2-40B4-BE49-F238E27FC236}">
                  <a16:creationId xmlns:a16="http://schemas.microsoft.com/office/drawing/2014/main" id="{D383778D-4408-4152-990B-7AE98440725A}"/>
                </a:ext>
              </a:extLst>
            </p:cNvPr>
            <p:cNvSpPr/>
            <p:nvPr/>
          </p:nvSpPr>
          <p:spPr>
            <a:xfrm>
              <a:off x="5320458" y="97137"/>
              <a:ext cx="114799" cy="53857"/>
            </a:xfrm>
            <a:custGeom>
              <a:avLst/>
              <a:gdLst/>
              <a:ahLst/>
              <a:cxnLst>
                <a:cxn ang="0">
                  <a:pos x="wd2" y="hd2"/>
                </a:cxn>
                <a:cxn ang="5400000">
                  <a:pos x="wd2" y="hd2"/>
                </a:cxn>
                <a:cxn ang="10800000">
                  <a:pos x="wd2" y="hd2"/>
                </a:cxn>
                <a:cxn ang="16200000">
                  <a:pos x="wd2" y="hd2"/>
                </a:cxn>
              </a:cxnLst>
              <a:rect l="0" t="0" r="r" b="b"/>
              <a:pathLst>
                <a:path w="21600" h="20267" extrusionOk="0">
                  <a:moveTo>
                    <a:pt x="21600" y="0"/>
                  </a:moveTo>
                  <a:cubicBezTo>
                    <a:pt x="12000" y="2400"/>
                    <a:pt x="12000" y="2400"/>
                    <a:pt x="12000" y="2400"/>
                  </a:cubicBezTo>
                  <a:cubicBezTo>
                    <a:pt x="9600" y="4800"/>
                    <a:pt x="8400" y="4800"/>
                    <a:pt x="7200" y="4800"/>
                  </a:cubicBezTo>
                  <a:cubicBezTo>
                    <a:pt x="7200" y="2400"/>
                    <a:pt x="7200" y="2400"/>
                    <a:pt x="7200" y="2400"/>
                  </a:cubicBezTo>
                  <a:cubicBezTo>
                    <a:pt x="6000" y="2400"/>
                    <a:pt x="4800" y="4800"/>
                    <a:pt x="3600" y="7200"/>
                  </a:cubicBezTo>
                  <a:cubicBezTo>
                    <a:pt x="2400" y="7200"/>
                    <a:pt x="2400" y="7200"/>
                    <a:pt x="2400" y="7200"/>
                  </a:cubicBezTo>
                  <a:cubicBezTo>
                    <a:pt x="2400" y="9600"/>
                    <a:pt x="1200" y="14400"/>
                    <a:pt x="0" y="19200"/>
                  </a:cubicBezTo>
                  <a:cubicBezTo>
                    <a:pt x="0" y="19200"/>
                    <a:pt x="0" y="19200"/>
                    <a:pt x="0" y="19200"/>
                  </a:cubicBezTo>
                  <a:cubicBezTo>
                    <a:pt x="0" y="19200"/>
                    <a:pt x="1200" y="21600"/>
                    <a:pt x="7200" y="19200"/>
                  </a:cubicBezTo>
                  <a:cubicBezTo>
                    <a:pt x="10800" y="14400"/>
                    <a:pt x="13200" y="14400"/>
                    <a:pt x="14400" y="12000"/>
                  </a:cubicBezTo>
                  <a:cubicBezTo>
                    <a:pt x="15600" y="9600"/>
                    <a:pt x="15600" y="9600"/>
                    <a:pt x="15600" y="9600"/>
                  </a:cubicBezTo>
                  <a:cubicBezTo>
                    <a:pt x="18000" y="7200"/>
                    <a:pt x="21600" y="0"/>
                    <a:pt x="21600" y="0"/>
                  </a:cubicBezTo>
                  <a:cubicBezTo>
                    <a:pt x="21600" y="0"/>
                    <a:pt x="21600" y="0"/>
                    <a:pt x="21600" y="0"/>
                  </a:cubicBezTo>
                  <a:cubicBezTo>
                    <a:pt x="21600" y="0"/>
                    <a:pt x="21600" y="0"/>
                    <a:pt x="21600" y="0"/>
                  </a:cubicBezTo>
                  <a:close/>
                  <a:moveTo>
                    <a:pt x="12000" y="4800"/>
                  </a:moveTo>
                  <a:cubicBezTo>
                    <a:pt x="12000" y="4800"/>
                    <a:pt x="18000" y="2400"/>
                    <a:pt x="20400" y="2400"/>
                  </a:cubicBezTo>
                  <a:cubicBezTo>
                    <a:pt x="19200" y="2400"/>
                    <a:pt x="16800" y="4800"/>
                    <a:pt x="15600" y="7200"/>
                  </a:cubicBezTo>
                  <a:cubicBezTo>
                    <a:pt x="13200" y="9600"/>
                    <a:pt x="13200" y="9600"/>
                    <a:pt x="13200" y="9600"/>
                  </a:cubicBezTo>
                  <a:cubicBezTo>
                    <a:pt x="12000" y="12000"/>
                    <a:pt x="10800" y="14400"/>
                    <a:pt x="7200" y="16800"/>
                  </a:cubicBezTo>
                  <a:cubicBezTo>
                    <a:pt x="2400" y="19200"/>
                    <a:pt x="1200" y="19200"/>
                    <a:pt x="1200" y="19200"/>
                  </a:cubicBezTo>
                  <a:cubicBezTo>
                    <a:pt x="1200" y="16800"/>
                    <a:pt x="3600" y="9600"/>
                    <a:pt x="3600" y="7200"/>
                  </a:cubicBezTo>
                  <a:cubicBezTo>
                    <a:pt x="3600" y="7200"/>
                    <a:pt x="3600" y="7200"/>
                    <a:pt x="3600" y="7200"/>
                  </a:cubicBezTo>
                  <a:cubicBezTo>
                    <a:pt x="4800" y="4800"/>
                    <a:pt x="7200" y="4800"/>
                    <a:pt x="7200" y="4800"/>
                  </a:cubicBezTo>
                  <a:cubicBezTo>
                    <a:pt x="7200" y="4800"/>
                    <a:pt x="7200" y="4800"/>
                    <a:pt x="7200" y="4800"/>
                  </a:cubicBezTo>
                  <a:cubicBezTo>
                    <a:pt x="8400" y="4800"/>
                    <a:pt x="9600" y="4800"/>
                    <a:pt x="12000" y="4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41">
              <a:extLst>
                <a:ext uri="{FF2B5EF4-FFF2-40B4-BE49-F238E27FC236}">
                  <a16:creationId xmlns:a16="http://schemas.microsoft.com/office/drawing/2014/main" id="{D617E989-FE32-47AC-9308-A2FBDC2F72BF}"/>
                </a:ext>
              </a:extLst>
            </p:cNvPr>
            <p:cNvSpPr/>
            <p:nvPr/>
          </p:nvSpPr>
          <p:spPr>
            <a:xfrm>
              <a:off x="5224977" y="167782"/>
              <a:ext cx="38083" cy="50778"/>
            </a:xfrm>
            <a:custGeom>
              <a:avLst/>
              <a:gdLst/>
              <a:ahLst/>
              <a:cxnLst>
                <a:cxn ang="0">
                  <a:pos x="wd2" y="hd2"/>
                </a:cxn>
                <a:cxn ang="5400000">
                  <a:pos x="wd2" y="hd2"/>
                </a:cxn>
                <a:cxn ang="10800000">
                  <a:pos x="wd2" y="hd2"/>
                </a:cxn>
                <a:cxn ang="16200000">
                  <a:pos x="wd2" y="hd2"/>
                </a:cxn>
              </a:cxnLst>
              <a:rect l="0" t="0" r="r" b="b"/>
              <a:pathLst>
                <a:path w="20700" h="21600" extrusionOk="0">
                  <a:moveTo>
                    <a:pt x="9900" y="0"/>
                  </a:moveTo>
                  <a:cubicBezTo>
                    <a:pt x="6300" y="0"/>
                    <a:pt x="2700" y="2700"/>
                    <a:pt x="2700" y="2700"/>
                  </a:cubicBezTo>
                  <a:cubicBezTo>
                    <a:pt x="-900" y="5400"/>
                    <a:pt x="-900" y="8100"/>
                    <a:pt x="2700" y="13500"/>
                  </a:cubicBezTo>
                  <a:cubicBezTo>
                    <a:pt x="2700" y="13500"/>
                    <a:pt x="2700" y="13500"/>
                    <a:pt x="2700" y="13500"/>
                  </a:cubicBezTo>
                  <a:cubicBezTo>
                    <a:pt x="6300" y="18900"/>
                    <a:pt x="9900" y="21600"/>
                    <a:pt x="13500" y="21600"/>
                  </a:cubicBezTo>
                  <a:cubicBezTo>
                    <a:pt x="17100" y="21600"/>
                    <a:pt x="20700" y="18900"/>
                    <a:pt x="20700" y="8100"/>
                  </a:cubicBezTo>
                  <a:cubicBezTo>
                    <a:pt x="20700" y="5400"/>
                    <a:pt x="20700" y="5400"/>
                    <a:pt x="17100" y="2700"/>
                  </a:cubicBezTo>
                  <a:cubicBezTo>
                    <a:pt x="17100" y="2700"/>
                    <a:pt x="13500" y="0"/>
                    <a:pt x="9900" y="0"/>
                  </a:cubicBezTo>
                  <a:close/>
                  <a:moveTo>
                    <a:pt x="2700" y="8100"/>
                  </a:moveTo>
                  <a:cubicBezTo>
                    <a:pt x="2700" y="5400"/>
                    <a:pt x="2700" y="5400"/>
                    <a:pt x="2700" y="5400"/>
                  </a:cubicBezTo>
                  <a:cubicBezTo>
                    <a:pt x="6300" y="2700"/>
                    <a:pt x="6300" y="2700"/>
                    <a:pt x="9900" y="2700"/>
                  </a:cubicBezTo>
                  <a:cubicBezTo>
                    <a:pt x="13500" y="2700"/>
                    <a:pt x="13500" y="2700"/>
                    <a:pt x="17100" y="5400"/>
                  </a:cubicBezTo>
                  <a:cubicBezTo>
                    <a:pt x="17100" y="5400"/>
                    <a:pt x="17100" y="8100"/>
                    <a:pt x="17100" y="8100"/>
                  </a:cubicBezTo>
                  <a:cubicBezTo>
                    <a:pt x="17100" y="16200"/>
                    <a:pt x="17100" y="18900"/>
                    <a:pt x="13500" y="18900"/>
                  </a:cubicBezTo>
                  <a:cubicBezTo>
                    <a:pt x="9900" y="18900"/>
                    <a:pt x="6300" y="16200"/>
                    <a:pt x="2700" y="10800"/>
                  </a:cubicBezTo>
                  <a:cubicBezTo>
                    <a:pt x="2700" y="10800"/>
                    <a:pt x="2700" y="8100"/>
                    <a:pt x="2700" y="81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42">
              <a:extLst>
                <a:ext uri="{FF2B5EF4-FFF2-40B4-BE49-F238E27FC236}">
                  <a16:creationId xmlns:a16="http://schemas.microsoft.com/office/drawing/2014/main" id="{04DAA206-6E33-433D-BC65-D3ED12EA7F86}"/>
                </a:ext>
              </a:extLst>
            </p:cNvPr>
            <p:cNvSpPr/>
            <p:nvPr/>
          </p:nvSpPr>
          <p:spPr>
            <a:xfrm>
              <a:off x="5236565" y="128044"/>
              <a:ext cx="36060" cy="29237"/>
            </a:xfrm>
            <a:custGeom>
              <a:avLst/>
              <a:gdLst/>
              <a:ahLst/>
              <a:cxnLst>
                <a:cxn ang="0">
                  <a:pos x="wd2" y="hd2"/>
                </a:cxn>
                <a:cxn ang="5400000">
                  <a:pos x="wd2" y="hd2"/>
                </a:cxn>
                <a:cxn ang="10800000">
                  <a:pos x="wd2" y="hd2"/>
                </a:cxn>
                <a:cxn ang="16200000">
                  <a:pos x="wd2" y="hd2"/>
                </a:cxn>
              </a:cxnLst>
              <a:rect l="0" t="0" r="r" b="b"/>
              <a:pathLst>
                <a:path w="19600" h="19069" extrusionOk="0">
                  <a:moveTo>
                    <a:pt x="3600" y="4320"/>
                  </a:moveTo>
                  <a:cubicBezTo>
                    <a:pt x="0" y="8640"/>
                    <a:pt x="0" y="8640"/>
                    <a:pt x="0" y="12960"/>
                  </a:cubicBezTo>
                  <a:cubicBezTo>
                    <a:pt x="0" y="12960"/>
                    <a:pt x="0" y="17280"/>
                    <a:pt x="7200" y="17280"/>
                  </a:cubicBezTo>
                  <a:cubicBezTo>
                    <a:pt x="10800" y="21600"/>
                    <a:pt x="18000" y="17280"/>
                    <a:pt x="18000" y="12960"/>
                  </a:cubicBezTo>
                  <a:cubicBezTo>
                    <a:pt x="21600" y="8640"/>
                    <a:pt x="18000" y="4320"/>
                    <a:pt x="18000" y="0"/>
                  </a:cubicBezTo>
                  <a:cubicBezTo>
                    <a:pt x="14400" y="0"/>
                    <a:pt x="7200" y="0"/>
                    <a:pt x="3600" y="4320"/>
                  </a:cubicBezTo>
                  <a:close/>
                  <a:moveTo>
                    <a:pt x="7200" y="17280"/>
                  </a:moveTo>
                  <a:cubicBezTo>
                    <a:pt x="3600" y="12960"/>
                    <a:pt x="0" y="12960"/>
                    <a:pt x="0" y="12960"/>
                  </a:cubicBezTo>
                  <a:cubicBezTo>
                    <a:pt x="0" y="8640"/>
                    <a:pt x="3600" y="8640"/>
                    <a:pt x="3600" y="4320"/>
                  </a:cubicBezTo>
                  <a:cubicBezTo>
                    <a:pt x="7200" y="4320"/>
                    <a:pt x="14400" y="0"/>
                    <a:pt x="18000" y="4320"/>
                  </a:cubicBezTo>
                  <a:cubicBezTo>
                    <a:pt x="18000" y="4320"/>
                    <a:pt x="18000" y="8640"/>
                    <a:pt x="18000" y="12960"/>
                  </a:cubicBezTo>
                  <a:cubicBezTo>
                    <a:pt x="14400" y="17280"/>
                    <a:pt x="10800" y="17280"/>
                    <a:pt x="7200" y="172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3">
              <a:extLst>
                <a:ext uri="{FF2B5EF4-FFF2-40B4-BE49-F238E27FC236}">
                  <a16:creationId xmlns:a16="http://schemas.microsoft.com/office/drawing/2014/main" id="{CDDDD606-9B19-41EE-B01F-BF259FB762D8}"/>
                </a:ext>
              </a:extLst>
            </p:cNvPr>
            <p:cNvSpPr/>
            <p:nvPr/>
          </p:nvSpPr>
          <p:spPr>
            <a:xfrm>
              <a:off x="5299845" y="218559"/>
              <a:ext cx="54587" cy="64023"/>
            </a:xfrm>
            <a:custGeom>
              <a:avLst/>
              <a:gdLst/>
              <a:ahLst/>
              <a:cxnLst>
                <a:cxn ang="0">
                  <a:pos x="wd2" y="hd2"/>
                </a:cxn>
                <a:cxn ang="5400000">
                  <a:pos x="wd2" y="hd2"/>
                </a:cxn>
                <a:cxn ang="10800000">
                  <a:pos x="wd2" y="hd2"/>
                </a:cxn>
                <a:cxn ang="16200000">
                  <a:pos x="wd2" y="hd2"/>
                </a:cxn>
              </a:cxnLst>
              <a:rect l="0" t="0" r="r" b="b"/>
              <a:pathLst>
                <a:path w="18416" h="21600" extrusionOk="0">
                  <a:moveTo>
                    <a:pt x="176" y="0"/>
                  </a:moveTo>
                  <a:cubicBezTo>
                    <a:pt x="176" y="0"/>
                    <a:pt x="176" y="0"/>
                    <a:pt x="176" y="0"/>
                  </a:cubicBezTo>
                  <a:cubicBezTo>
                    <a:pt x="176" y="0"/>
                    <a:pt x="-1984" y="17280"/>
                    <a:pt x="8816" y="21600"/>
                  </a:cubicBezTo>
                  <a:cubicBezTo>
                    <a:pt x="13136" y="21600"/>
                    <a:pt x="15296" y="21600"/>
                    <a:pt x="17456" y="21600"/>
                  </a:cubicBezTo>
                  <a:cubicBezTo>
                    <a:pt x="19616" y="19440"/>
                    <a:pt x="17456" y="15120"/>
                    <a:pt x="17456" y="12960"/>
                  </a:cubicBezTo>
                  <a:cubicBezTo>
                    <a:pt x="15296" y="10800"/>
                    <a:pt x="2336" y="0"/>
                    <a:pt x="2336" y="0"/>
                  </a:cubicBezTo>
                  <a:cubicBezTo>
                    <a:pt x="2336" y="0"/>
                    <a:pt x="176" y="0"/>
                    <a:pt x="176" y="0"/>
                  </a:cubicBezTo>
                  <a:close/>
                  <a:moveTo>
                    <a:pt x="8816" y="19440"/>
                  </a:moveTo>
                  <a:cubicBezTo>
                    <a:pt x="2336" y="17280"/>
                    <a:pt x="2336" y="10800"/>
                    <a:pt x="2336" y="4320"/>
                  </a:cubicBezTo>
                  <a:cubicBezTo>
                    <a:pt x="2336" y="4320"/>
                    <a:pt x="2336" y="2160"/>
                    <a:pt x="2336" y="0"/>
                  </a:cubicBezTo>
                  <a:cubicBezTo>
                    <a:pt x="6656" y="4320"/>
                    <a:pt x="15296" y="10800"/>
                    <a:pt x="15296" y="12960"/>
                  </a:cubicBezTo>
                  <a:cubicBezTo>
                    <a:pt x="15296" y="15120"/>
                    <a:pt x="17456" y="17280"/>
                    <a:pt x="17456" y="17280"/>
                  </a:cubicBezTo>
                  <a:cubicBezTo>
                    <a:pt x="17456" y="19440"/>
                    <a:pt x="17456" y="19440"/>
                    <a:pt x="15296" y="19440"/>
                  </a:cubicBezTo>
                  <a:cubicBezTo>
                    <a:pt x="15296" y="21600"/>
                    <a:pt x="13136" y="21600"/>
                    <a:pt x="8816" y="19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44">
              <a:extLst>
                <a:ext uri="{FF2B5EF4-FFF2-40B4-BE49-F238E27FC236}">
                  <a16:creationId xmlns:a16="http://schemas.microsoft.com/office/drawing/2014/main" id="{FCF7CFCE-96D5-42D2-83C9-ADE1791004AA}"/>
                </a:ext>
              </a:extLst>
            </p:cNvPr>
            <p:cNvSpPr/>
            <p:nvPr/>
          </p:nvSpPr>
          <p:spPr>
            <a:xfrm>
              <a:off x="5082027" y="447291"/>
              <a:ext cx="70646" cy="117872"/>
            </a:xfrm>
            <a:custGeom>
              <a:avLst/>
              <a:gdLst/>
              <a:ahLst/>
              <a:cxnLst>
                <a:cxn ang="0">
                  <a:pos x="wd2" y="hd2"/>
                </a:cxn>
                <a:cxn ang="5400000">
                  <a:pos x="wd2" y="hd2"/>
                </a:cxn>
                <a:cxn ang="10800000">
                  <a:pos x="wd2" y="hd2"/>
                </a:cxn>
                <a:cxn ang="16200000">
                  <a:pos x="wd2" y="hd2"/>
                </a:cxn>
              </a:cxnLst>
              <a:rect l="0" t="0" r="r" b="b"/>
              <a:pathLst>
                <a:path w="21600" h="20968" extrusionOk="0">
                  <a:moveTo>
                    <a:pt x="21600" y="505"/>
                  </a:moveTo>
                  <a:cubicBezTo>
                    <a:pt x="11782" y="1642"/>
                    <a:pt x="11782" y="1642"/>
                    <a:pt x="11782" y="1642"/>
                  </a:cubicBezTo>
                  <a:cubicBezTo>
                    <a:pt x="11782" y="1642"/>
                    <a:pt x="11782" y="1642"/>
                    <a:pt x="11782" y="1642"/>
                  </a:cubicBezTo>
                  <a:cubicBezTo>
                    <a:pt x="5891" y="1642"/>
                    <a:pt x="0" y="5052"/>
                    <a:pt x="0" y="8463"/>
                  </a:cubicBezTo>
                  <a:cubicBezTo>
                    <a:pt x="1964" y="13010"/>
                    <a:pt x="5891" y="20968"/>
                    <a:pt x="5891" y="20968"/>
                  </a:cubicBezTo>
                  <a:cubicBezTo>
                    <a:pt x="5891" y="20968"/>
                    <a:pt x="5891" y="20968"/>
                    <a:pt x="5891" y="20968"/>
                  </a:cubicBezTo>
                  <a:cubicBezTo>
                    <a:pt x="5891" y="20968"/>
                    <a:pt x="5891" y="20968"/>
                    <a:pt x="5891" y="20968"/>
                  </a:cubicBezTo>
                  <a:cubicBezTo>
                    <a:pt x="11782" y="14147"/>
                    <a:pt x="17673" y="6189"/>
                    <a:pt x="19636" y="6189"/>
                  </a:cubicBezTo>
                  <a:cubicBezTo>
                    <a:pt x="21600" y="5052"/>
                    <a:pt x="21600" y="1642"/>
                    <a:pt x="21600" y="505"/>
                  </a:cubicBezTo>
                  <a:cubicBezTo>
                    <a:pt x="21600" y="505"/>
                    <a:pt x="21600" y="505"/>
                    <a:pt x="21600" y="505"/>
                  </a:cubicBezTo>
                  <a:cubicBezTo>
                    <a:pt x="21600" y="505"/>
                    <a:pt x="21600" y="-632"/>
                    <a:pt x="21600" y="505"/>
                  </a:cubicBezTo>
                  <a:close/>
                  <a:moveTo>
                    <a:pt x="1964" y="8463"/>
                  </a:moveTo>
                  <a:cubicBezTo>
                    <a:pt x="1964" y="8463"/>
                    <a:pt x="1964" y="8463"/>
                    <a:pt x="1964" y="8463"/>
                  </a:cubicBezTo>
                  <a:cubicBezTo>
                    <a:pt x="1964" y="3915"/>
                    <a:pt x="7855" y="2779"/>
                    <a:pt x="11782" y="1642"/>
                  </a:cubicBezTo>
                  <a:cubicBezTo>
                    <a:pt x="11782" y="1642"/>
                    <a:pt x="19636" y="505"/>
                    <a:pt x="19636" y="505"/>
                  </a:cubicBezTo>
                  <a:cubicBezTo>
                    <a:pt x="19636" y="1642"/>
                    <a:pt x="19636" y="1642"/>
                    <a:pt x="19636" y="1642"/>
                  </a:cubicBezTo>
                  <a:cubicBezTo>
                    <a:pt x="19636" y="3915"/>
                    <a:pt x="19636" y="5052"/>
                    <a:pt x="19636" y="5052"/>
                  </a:cubicBezTo>
                  <a:cubicBezTo>
                    <a:pt x="17673" y="5052"/>
                    <a:pt x="9818" y="15284"/>
                    <a:pt x="5891" y="19831"/>
                  </a:cubicBezTo>
                  <a:cubicBezTo>
                    <a:pt x="5891" y="17557"/>
                    <a:pt x="1964" y="11873"/>
                    <a:pt x="1964" y="846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80">
              <a:extLst>
                <a:ext uri="{FF2B5EF4-FFF2-40B4-BE49-F238E27FC236}">
                  <a16:creationId xmlns:a16="http://schemas.microsoft.com/office/drawing/2014/main" id="{F1CB2580-6195-4FC4-BE44-99312F871A8C}"/>
                </a:ext>
              </a:extLst>
            </p:cNvPr>
            <p:cNvSpPr/>
            <p:nvPr/>
          </p:nvSpPr>
          <p:spPr>
            <a:xfrm>
              <a:off x="4903207" y="353226"/>
              <a:ext cx="100327" cy="141292"/>
            </a:xfrm>
            <a:custGeom>
              <a:avLst/>
              <a:gdLst/>
              <a:ahLst/>
              <a:cxnLst>
                <a:cxn ang="0">
                  <a:pos x="wd2" y="hd2"/>
                </a:cxn>
                <a:cxn ang="5400000">
                  <a:pos x="wd2" y="hd2"/>
                </a:cxn>
                <a:cxn ang="10800000">
                  <a:pos x="wd2" y="hd2"/>
                </a:cxn>
                <a:cxn ang="16200000">
                  <a:pos x="wd2" y="hd2"/>
                </a:cxn>
              </a:cxnLst>
              <a:rect l="0" t="0" r="r" b="b"/>
              <a:pathLst>
                <a:path w="20033" h="21600" extrusionOk="0">
                  <a:moveTo>
                    <a:pt x="2541" y="0"/>
                  </a:moveTo>
                  <a:cubicBezTo>
                    <a:pt x="2541" y="0"/>
                    <a:pt x="2541" y="0"/>
                    <a:pt x="2541" y="0"/>
                  </a:cubicBezTo>
                  <a:cubicBezTo>
                    <a:pt x="0" y="4909"/>
                    <a:pt x="0" y="4909"/>
                    <a:pt x="0" y="4909"/>
                  </a:cubicBezTo>
                  <a:cubicBezTo>
                    <a:pt x="0" y="5891"/>
                    <a:pt x="0" y="5891"/>
                    <a:pt x="0" y="5891"/>
                  </a:cubicBezTo>
                  <a:cubicBezTo>
                    <a:pt x="0" y="5891"/>
                    <a:pt x="8894" y="10800"/>
                    <a:pt x="8894" y="15709"/>
                  </a:cubicBezTo>
                  <a:cubicBezTo>
                    <a:pt x="7624" y="19636"/>
                    <a:pt x="10165" y="21600"/>
                    <a:pt x="12706" y="21600"/>
                  </a:cubicBezTo>
                  <a:cubicBezTo>
                    <a:pt x="15247" y="21600"/>
                    <a:pt x="17788" y="20618"/>
                    <a:pt x="19059" y="17673"/>
                  </a:cubicBezTo>
                  <a:cubicBezTo>
                    <a:pt x="21600" y="11782"/>
                    <a:pt x="19059" y="2945"/>
                    <a:pt x="12706" y="1964"/>
                  </a:cubicBezTo>
                  <a:cubicBezTo>
                    <a:pt x="7624" y="0"/>
                    <a:pt x="2541" y="0"/>
                    <a:pt x="2541" y="0"/>
                  </a:cubicBezTo>
                  <a:close/>
                  <a:moveTo>
                    <a:pt x="12706" y="1964"/>
                  </a:moveTo>
                  <a:cubicBezTo>
                    <a:pt x="17788" y="3927"/>
                    <a:pt x="20329" y="11782"/>
                    <a:pt x="17788" y="17673"/>
                  </a:cubicBezTo>
                  <a:cubicBezTo>
                    <a:pt x="16518" y="20618"/>
                    <a:pt x="15247" y="21600"/>
                    <a:pt x="12706" y="20618"/>
                  </a:cubicBezTo>
                  <a:cubicBezTo>
                    <a:pt x="11435" y="20618"/>
                    <a:pt x="8894" y="19636"/>
                    <a:pt x="8894" y="16691"/>
                  </a:cubicBezTo>
                  <a:cubicBezTo>
                    <a:pt x="8894" y="16691"/>
                    <a:pt x="8894" y="16691"/>
                    <a:pt x="8894" y="15709"/>
                  </a:cubicBezTo>
                  <a:cubicBezTo>
                    <a:pt x="8894" y="15709"/>
                    <a:pt x="8894" y="15709"/>
                    <a:pt x="8894" y="15709"/>
                  </a:cubicBezTo>
                  <a:cubicBezTo>
                    <a:pt x="8894" y="9818"/>
                    <a:pt x="1271" y="5891"/>
                    <a:pt x="0" y="4909"/>
                  </a:cubicBezTo>
                  <a:cubicBezTo>
                    <a:pt x="0" y="4909"/>
                    <a:pt x="2541" y="982"/>
                    <a:pt x="2541" y="982"/>
                  </a:cubicBezTo>
                  <a:cubicBezTo>
                    <a:pt x="3812" y="982"/>
                    <a:pt x="7624" y="982"/>
                    <a:pt x="12706" y="19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81">
              <a:extLst>
                <a:ext uri="{FF2B5EF4-FFF2-40B4-BE49-F238E27FC236}">
                  <a16:creationId xmlns:a16="http://schemas.microsoft.com/office/drawing/2014/main" id="{4B49D01C-2DE8-442E-AEB0-CF47416D92AB}"/>
                </a:ext>
              </a:extLst>
            </p:cNvPr>
            <p:cNvSpPr/>
            <p:nvPr/>
          </p:nvSpPr>
          <p:spPr>
            <a:xfrm>
              <a:off x="5645985" y="396178"/>
              <a:ext cx="477580" cy="837908"/>
            </a:xfrm>
            <a:custGeom>
              <a:avLst/>
              <a:gdLst/>
              <a:ahLst/>
              <a:cxnLst>
                <a:cxn ang="0">
                  <a:pos x="wd2" y="hd2"/>
                </a:cxn>
                <a:cxn ang="5400000">
                  <a:pos x="wd2" y="hd2"/>
                </a:cxn>
                <a:cxn ang="10800000">
                  <a:pos x="wd2" y="hd2"/>
                </a:cxn>
                <a:cxn ang="16200000">
                  <a:pos x="wd2" y="hd2"/>
                </a:cxn>
              </a:cxnLst>
              <a:rect l="0" t="0" r="r" b="b"/>
              <a:pathLst>
                <a:path w="21143" h="21461" extrusionOk="0">
                  <a:moveTo>
                    <a:pt x="5258" y="12227"/>
                  </a:moveTo>
                  <a:cubicBezTo>
                    <a:pt x="5258" y="12227"/>
                    <a:pt x="5826" y="12887"/>
                    <a:pt x="5258" y="13217"/>
                  </a:cubicBezTo>
                  <a:cubicBezTo>
                    <a:pt x="4690" y="13382"/>
                    <a:pt x="3553" y="14041"/>
                    <a:pt x="3269" y="14041"/>
                  </a:cubicBezTo>
                  <a:cubicBezTo>
                    <a:pt x="2984" y="14041"/>
                    <a:pt x="2700" y="13382"/>
                    <a:pt x="2700" y="13217"/>
                  </a:cubicBezTo>
                  <a:cubicBezTo>
                    <a:pt x="2984" y="12887"/>
                    <a:pt x="2416" y="12722"/>
                    <a:pt x="1847" y="12722"/>
                  </a:cubicBezTo>
                  <a:cubicBezTo>
                    <a:pt x="995" y="12722"/>
                    <a:pt x="711" y="12557"/>
                    <a:pt x="426" y="12227"/>
                  </a:cubicBezTo>
                  <a:cubicBezTo>
                    <a:pt x="-142" y="11898"/>
                    <a:pt x="-142" y="10743"/>
                    <a:pt x="426" y="10743"/>
                  </a:cubicBezTo>
                  <a:cubicBezTo>
                    <a:pt x="995" y="10579"/>
                    <a:pt x="2132" y="11073"/>
                    <a:pt x="2700" y="10908"/>
                  </a:cubicBezTo>
                  <a:cubicBezTo>
                    <a:pt x="3553" y="10743"/>
                    <a:pt x="4121" y="11073"/>
                    <a:pt x="4405" y="11073"/>
                  </a:cubicBezTo>
                  <a:cubicBezTo>
                    <a:pt x="4405" y="11073"/>
                    <a:pt x="5258" y="10414"/>
                    <a:pt x="5542" y="10743"/>
                  </a:cubicBezTo>
                  <a:cubicBezTo>
                    <a:pt x="5826" y="10908"/>
                    <a:pt x="6395" y="11073"/>
                    <a:pt x="6679" y="10743"/>
                  </a:cubicBezTo>
                  <a:cubicBezTo>
                    <a:pt x="6679" y="10579"/>
                    <a:pt x="7816" y="10084"/>
                    <a:pt x="7816" y="10084"/>
                  </a:cubicBezTo>
                  <a:cubicBezTo>
                    <a:pt x="7816" y="10084"/>
                    <a:pt x="6395" y="9259"/>
                    <a:pt x="6679" y="8930"/>
                  </a:cubicBezTo>
                  <a:cubicBezTo>
                    <a:pt x="6111" y="8930"/>
                    <a:pt x="5826" y="7940"/>
                    <a:pt x="5826" y="7611"/>
                  </a:cubicBezTo>
                  <a:cubicBezTo>
                    <a:pt x="5826" y="7116"/>
                    <a:pt x="5826" y="7116"/>
                    <a:pt x="5826" y="6951"/>
                  </a:cubicBezTo>
                  <a:cubicBezTo>
                    <a:pt x="5826" y="6951"/>
                    <a:pt x="4974" y="6621"/>
                    <a:pt x="4974" y="6456"/>
                  </a:cubicBezTo>
                  <a:cubicBezTo>
                    <a:pt x="4690" y="6127"/>
                    <a:pt x="3837" y="6621"/>
                    <a:pt x="2984" y="6456"/>
                  </a:cubicBezTo>
                  <a:cubicBezTo>
                    <a:pt x="2132" y="6127"/>
                    <a:pt x="3269" y="5797"/>
                    <a:pt x="4405" y="5467"/>
                  </a:cubicBezTo>
                  <a:cubicBezTo>
                    <a:pt x="5826" y="5137"/>
                    <a:pt x="5258" y="5962"/>
                    <a:pt x="5258" y="6127"/>
                  </a:cubicBezTo>
                  <a:cubicBezTo>
                    <a:pt x="5258" y="6292"/>
                    <a:pt x="5826" y="6621"/>
                    <a:pt x="5826" y="6621"/>
                  </a:cubicBezTo>
                  <a:cubicBezTo>
                    <a:pt x="5826" y="6621"/>
                    <a:pt x="6111" y="6456"/>
                    <a:pt x="6395" y="5962"/>
                  </a:cubicBezTo>
                  <a:cubicBezTo>
                    <a:pt x="6679" y="5467"/>
                    <a:pt x="5542" y="5302"/>
                    <a:pt x="5542" y="5137"/>
                  </a:cubicBezTo>
                  <a:cubicBezTo>
                    <a:pt x="5826" y="4808"/>
                    <a:pt x="6679" y="5137"/>
                    <a:pt x="7532" y="4808"/>
                  </a:cubicBezTo>
                  <a:cubicBezTo>
                    <a:pt x="8384" y="4478"/>
                    <a:pt x="8384" y="4148"/>
                    <a:pt x="9237" y="4148"/>
                  </a:cubicBezTo>
                  <a:cubicBezTo>
                    <a:pt x="10090" y="4148"/>
                    <a:pt x="9521" y="4643"/>
                    <a:pt x="9237" y="5302"/>
                  </a:cubicBezTo>
                  <a:cubicBezTo>
                    <a:pt x="8953" y="5797"/>
                    <a:pt x="8669" y="5962"/>
                    <a:pt x="8384" y="6292"/>
                  </a:cubicBezTo>
                  <a:cubicBezTo>
                    <a:pt x="8100" y="6621"/>
                    <a:pt x="8384" y="6786"/>
                    <a:pt x="8384" y="7281"/>
                  </a:cubicBezTo>
                  <a:cubicBezTo>
                    <a:pt x="8100" y="7611"/>
                    <a:pt x="7532" y="7940"/>
                    <a:pt x="7247" y="8270"/>
                  </a:cubicBezTo>
                  <a:cubicBezTo>
                    <a:pt x="6963" y="8435"/>
                    <a:pt x="6963" y="8765"/>
                    <a:pt x="6963" y="8930"/>
                  </a:cubicBezTo>
                  <a:cubicBezTo>
                    <a:pt x="7247" y="8930"/>
                    <a:pt x="7816" y="8930"/>
                    <a:pt x="8100" y="8600"/>
                  </a:cubicBezTo>
                  <a:cubicBezTo>
                    <a:pt x="8669" y="8270"/>
                    <a:pt x="9237" y="7776"/>
                    <a:pt x="9805" y="7446"/>
                  </a:cubicBezTo>
                  <a:cubicBezTo>
                    <a:pt x="10090" y="7116"/>
                    <a:pt x="11226" y="7940"/>
                    <a:pt x="10942" y="8105"/>
                  </a:cubicBezTo>
                  <a:cubicBezTo>
                    <a:pt x="10942" y="8435"/>
                    <a:pt x="9805" y="8930"/>
                    <a:pt x="10658" y="9095"/>
                  </a:cubicBezTo>
                  <a:cubicBezTo>
                    <a:pt x="11511" y="9259"/>
                    <a:pt x="12647" y="8600"/>
                    <a:pt x="12647" y="8600"/>
                  </a:cubicBezTo>
                  <a:cubicBezTo>
                    <a:pt x="12647" y="8600"/>
                    <a:pt x="12363" y="9424"/>
                    <a:pt x="12079" y="9919"/>
                  </a:cubicBezTo>
                  <a:cubicBezTo>
                    <a:pt x="12079" y="10249"/>
                    <a:pt x="11795" y="9919"/>
                    <a:pt x="11226" y="10414"/>
                  </a:cubicBezTo>
                  <a:cubicBezTo>
                    <a:pt x="10658" y="10908"/>
                    <a:pt x="11226" y="10743"/>
                    <a:pt x="11226" y="11073"/>
                  </a:cubicBezTo>
                  <a:cubicBezTo>
                    <a:pt x="11226" y="11568"/>
                    <a:pt x="10658" y="11733"/>
                    <a:pt x="10374" y="11898"/>
                  </a:cubicBezTo>
                  <a:cubicBezTo>
                    <a:pt x="9805" y="12063"/>
                    <a:pt x="11226" y="12722"/>
                    <a:pt x="10374" y="12887"/>
                  </a:cubicBezTo>
                  <a:cubicBezTo>
                    <a:pt x="9521" y="12887"/>
                    <a:pt x="8953" y="12722"/>
                    <a:pt x="8953" y="13052"/>
                  </a:cubicBezTo>
                  <a:cubicBezTo>
                    <a:pt x="8669" y="13382"/>
                    <a:pt x="8953" y="14041"/>
                    <a:pt x="8953" y="14041"/>
                  </a:cubicBezTo>
                  <a:cubicBezTo>
                    <a:pt x="8953" y="14041"/>
                    <a:pt x="10658" y="14536"/>
                    <a:pt x="10374" y="14866"/>
                  </a:cubicBezTo>
                  <a:cubicBezTo>
                    <a:pt x="10374" y="15030"/>
                    <a:pt x="8669" y="15030"/>
                    <a:pt x="8100" y="15855"/>
                  </a:cubicBezTo>
                  <a:cubicBezTo>
                    <a:pt x="7816" y="16514"/>
                    <a:pt x="7816" y="16514"/>
                    <a:pt x="7532" y="17339"/>
                  </a:cubicBezTo>
                  <a:cubicBezTo>
                    <a:pt x="7247" y="18163"/>
                    <a:pt x="6395" y="18493"/>
                    <a:pt x="6111" y="18658"/>
                  </a:cubicBezTo>
                  <a:cubicBezTo>
                    <a:pt x="5826" y="18988"/>
                    <a:pt x="5542" y="19482"/>
                    <a:pt x="5258" y="20142"/>
                  </a:cubicBezTo>
                  <a:cubicBezTo>
                    <a:pt x="4690" y="20801"/>
                    <a:pt x="4405" y="21461"/>
                    <a:pt x="4405" y="21461"/>
                  </a:cubicBezTo>
                  <a:cubicBezTo>
                    <a:pt x="4405" y="21461"/>
                    <a:pt x="3837" y="20637"/>
                    <a:pt x="3269" y="20637"/>
                  </a:cubicBezTo>
                  <a:cubicBezTo>
                    <a:pt x="2984" y="20637"/>
                    <a:pt x="2984" y="19812"/>
                    <a:pt x="3269" y="19317"/>
                  </a:cubicBezTo>
                  <a:cubicBezTo>
                    <a:pt x="3837" y="18658"/>
                    <a:pt x="4974" y="17669"/>
                    <a:pt x="5258" y="17009"/>
                  </a:cubicBezTo>
                  <a:cubicBezTo>
                    <a:pt x="5826" y="16514"/>
                    <a:pt x="6395" y="16679"/>
                    <a:pt x="6395" y="15690"/>
                  </a:cubicBezTo>
                  <a:cubicBezTo>
                    <a:pt x="6679" y="14866"/>
                    <a:pt x="6395" y="14866"/>
                    <a:pt x="6679" y="14041"/>
                  </a:cubicBezTo>
                  <a:cubicBezTo>
                    <a:pt x="6963" y="13382"/>
                    <a:pt x="7247" y="12887"/>
                    <a:pt x="7247" y="12887"/>
                  </a:cubicBezTo>
                  <a:cubicBezTo>
                    <a:pt x="6111" y="13052"/>
                    <a:pt x="6111" y="13052"/>
                    <a:pt x="6111" y="13052"/>
                  </a:cubicBezTo>
                  <a:cubicBezTo>
                    <a:pt x="5258" y="12227"/>
                    <a:pt x="5258" y="12227"/>
                    <a:pt x="5258" y="12227"/>
                  </a:cubicBezTo>
                  <a:close/>
                  <a:moveTo>
                    <a:pt x="16911" y="2994"/>
                  </a:moveTo>
                  <a:cubicBezTo>
                    <a:pt x="16911" y="3159"/>
                    <a:pt x="17479" y="3324"/>
                    <a:pt x="18047" y="3324"/>
                  </a:cubicBezTo>
                  <a:cubicBezTo>
                    <a:pt x="18616" y="3324"/>
                    <a:pt x="18616" y="3818"/>
                    <a:pt x="19184" y="3324"/>
                  </a:cubicBezTo>
                  <a:cubicBezTo>
                    <a:pt x="19469" y="2829"/>
                    <a:pt x="19184" y="2829"/>
                    <a:pt x="19753" y="2169"/>
                  </a:cubicBezTo>
                  <a:cubicBezTo>
                    <a:pt x="20321" y="1510"/>
                    <a:pt x="20321" y="1180"/>
                    <a:pt x="20605" y="850"/>
                  </a:cubicBezTo>
                  <a:cubicBezTo>
                    <a:pt x="21174" y="521"/>
                    <a:pt x="21458" y="-139"/>
                    <a:pt x="20605" y="26"/>
                  </a:cubicBezTo>
                  <a:cubicBezTo>
                    <a:pt x="19469" y="26"/>
                    <a:pt x="19469" y="521"/>
                    <a:pt x="18900" y="685"/>
                  </a:cubicBezTo>
                  <a:cubicBezTo>
                    <a:pt x="18616" y="850"/>
                    <a:pt x="18332" y="1180"/>
                    <a:pt x="18047" y="1510"/>
                  </a:cubicBezTo>
                  <a:cubicBezTo>
                    <a:pt x="18047" y="1840"/>
                    <a:pt x="17763" y="2169"/>
                    <a:pt x="17479" y="2499"/>
                  </a:cubicBezTo>
                  <a:cubicBezTo>
                    <a:pt x="16911" y="2664"/>
                    <a:pt x="16911" y="2994"/>
                    <a:pt x="16911" y="2994"/>
                  </a:cubicBezTo>
                  <a:close/>
                  <a:moveTo>
                    <a:pt x="17479" y="4972"/>
                  </a:moveTo>
                  <a:cubicBezTo>
                    <a:pt x="17479" y="4972"/>
                    <a:pt x="18616" y="4808"/>
                    <a:pt x="18900" y="4972"/>
                  </a:cubicBezTo>
                  <a:cubicBezTo>
                    <a:pt x="19184" y="5137"/>
                    <a:pt x="19753" y="5467"/>
                    <a:pt x="19469" y="5632"/>
                  </a:cubicBezTo>
                  <a:cubicBezTo>
                    <a:pt x="19469" y="5962"/>
                    <a:pt x="18900" y="5797"/>
                    <a:pt x="18047" y="5797"/>
                  </a:cubicBezTo>
                  <a:cubicBezTo>
                    <a:pt x="17479" y="5962"/>
                    <a:pt x="16626" y="5962"/>
                    <a:pt x="16911" y="5632"/>
                  </a:cubicBezTo>
                  <a:cubicBezTo>
                    <a:pt x="16911" y="5137"/>
                    <a:pt x="17479" y="4972"/>
                    <a:pt x="17479" y="4972"/>
                  </a:cubicBezTo>
                  <a:close/>
                  <a:moveTo>
                    <a:pt x="11511" y="4808"/>
                  </a:moveTo>
                  <a:cubicBezTo>
                    <a:pt x="11511" y="4808"/>
                    <a:pt x="12363" y="4808"/>
                    <a:pt x="12079" y="5302"/>
                  </a:cubicBezTo>
                  <a:cubicBezTo>
                    <a:pt x="11795" y="5632"/>
                    <a:pt x="11795" y="6292"/>
                    <a:pt x="11795" y="6456"/>
                  </a:cubicBezTo>
                  <a:cubicBezTo>
                    <a:pt x="11795" y="6786"/>
                    <a:pt x="11795" y="7281"/>
                    <a:pt x="13500" y="6951"/>
                  </a:cubicBezTo>
                  <a:cubicBezTo>
                    <a:pt x="14921" y="6786"/>
                    <a:pt x="14921" y="5962"/>
                    <a:pt x="14637" y="5467"/>
                  </a:cubicBezTo>
                  <a:cubicBezTo>
                    <a:pt x="14353" y="4972"/>
                    <a:pt x="14069" y="4643"/>
                    <a:pt x="14353" y="4478"/>
                  </a:cubicBezTo>
                  <a:cubicBezTo>
                    <a:pt x="14637" y="4313"/>
                    <a:pt x="14637" y="4148"/>
                    <a:pt x="14637" y="3983"/>
                  </a:cubicBezTo>
                  <a:cubicBezTo>
                    <a:pt x="14921" y="3818"/>
                    <a:pt x="14637" y="4313"/>
                    <a:pt x="15490" y="3818"/>
                  </a:cubicBezTo>
                  <a:cubicBezTo>
                    <a:pt x="16058" y="3324"/>
                    <a:pt x="16342" y="2994"/>
                    <a:pt x="16342" y="2664"/>
                  </a:cubicBezTo>
                  <a:cubicBezTo>
                    <a:pt x="16342" y="2334"/>
                    <a:pt x="15774" y="1510"/>
                    <a:pt x="14921" y="2005"/>
                  </a:cubicBezTo>
                  <a:cubicBezTo>
                    <a:pt x="14069" y="2334"/>
                    <a:pt x="13500" y="2829"/>
                    <a:pt x="13784" y="2994"/>
                  </a:cubicBezTo>
                  <a:cubicBezTo>
                    <a:pt x="13784" y="3324"/>
                    <a:pt x="13784" y="3653"/>
                    <a:pt x="13784" y="3818"/>
                  </a:cubicBezTo>
                  <a:cubicBezTo>
                    <a:pt x="13500" y="3983"/>
                    <a:pt x="13216" y="3983"/>
                    <a:pt x="13216" y="3983"/>
                  </a:cubicBezTo>
                  <a:cubicBezTo>
                    <a:pt x="13216" y="3983"/>
                    <a:pt x="12647" y="3818"/>
                    <a:pt x="12363" y="3983"/>
                  </a:cubicBezTo>
                  <a:cubicBezTo>
                    <a:pt x="11795" y="3983"/>
                    <a:pt x="11511" y="4808"/>
                    <a:pt x="11511" y="4808"/>
                  </a:cubicBezTo>
                  <a:close/>
                  <a:moveTo>
                    <a:pt x="13216" y="11238"/>
                  </a:moveTo>
                  <a:cubicBezTo>
                    <a:pt x="13216" y="11238"/>
                    <a:pt x="14069" y="10908"/>
                    <a:pt x="14921" y="10579"/>
                  </a:cubicBezTo>
                  <a:cubicBezTo>
                    <a:pt x="16058" y="10249"/>
                    <a:pt x="16342" y="10084"/>
                    <a:pt x="16058" y="10084"/>
                  </a:cubicBezTo>
                  <a:cubicBezTo>
                    <a:pt x="15774" y="9919"/>
                    <a:pt x="14069" y="9754"/>
                    <a:pt x="14069" y="10084"/>
                  </a:cubicBezTo>
                  <a:cubicBezTo>
                    <a:pt x="13784" y="10579"/>
                    <a:pt x="13216" y="11238"/>
                    <a:pt x="13216" y="1123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2">
              <a:extLst>
                <a:ext uri="{FF2B5EF4-FFF2-40B4-BE49-F238E27FC236}">
                  <a16:creationId xmlns:a16="http://schemas.microsoft.com/office/drawing/2014/main" id="{6381D4F3-660A-47B0-B2C7-1E7061A6704B}"/>
                </a:ext>
              </a:extLst>
            </p:cNvPr>
            <p:cNvSpPr/>
            <p:nvPr/>
          </p:nvSpPr>
          <p:spPr>
            <a:xfrm>
              <a:off x="5642774" y="558539"/>
              <a:ext cx="289205" cy="675547"/>
            </a:xfrm>
            <a:custGeom>
              <a:avLst/>
              <a:gdLst/>
              <a:ahLst/>
              <a:cxnLst>
                <a:cxn ang="0">
                  <a:pos x="wd2" y="hd2"/>
                </a:cxn>
                <a:cxn ang="5400000">
                  <a:pos x="wd2" y="hd2"/>
                </a:cxn>
                <a:cxn ang="10800000">
                  <a:pos x="wd2" y="hd2"/>
                </a:cxn>
                <a:cxn ang="16200000">
                  <a:pos x="wd2" y="hd2"/>
                </a:cxn>
              </a:cxnLst>
              <a:rect l="0" t="0" r="r" b="b"/>
              <a:pathLst>
                <a:path w="21600" h="21600" extrusionOk="0">
                  <a:moveTo>
                    <a:pt x="13920" y="411"/>
                  </a:moveTo>
                  <a:cubicBezTo>
                    <a:pt x="13440" y="411"/>
                    <a:pt x="13440" y="617"/>
                    <a:pt x="12960" y="823"/>
                  </a:cubicBezTo>
                  <a:cubicBezTo>
                    <a:pt x="12000" y="1029"/>
                    <a:pt x="11520" y="1029"/>
                    <a:pt x="11040" y="1029"/>
                  </a:cubicBezTo>
                  <a:cubicBezTo>
                    <a:pt x="10560" y="1029"/>
                    <a:pt x="9600" y="1029"/>
                    <a:pt x="9600" y="1234"/>
                  </a:cubicBezTo>
                  <a:cubicBezTo>
                    <a:pt x="9600" y="1234"/>
                    <a:pt x="9600" y="1234"/>
                    <a:pt x="9600" y="1234"/>
                  </a:cubicBezTo>
                  <a:cubicBezTo>
                    <a:pt x="9600" y="1440"/>
                    <a:pt x="10080" y="1440"/>
                    <a:pt x="10080" y="1646"/>
                  </a:cubicBezTo>
                  <a:cubicBezTo>
                    <a:pt x="10560" y="1646"/>
                    <a:pt x="11040" y="1851"/>
                    <a:pt x="11040" y="2057"/>
                  </a:cubicBezTo>
                  <a:cubicBezTo>
                    <a:pt x="11040" y="2057"/>
                    <a:pt x="11040" y="2057"/>
                    <a:pt x="11040" y="2263"/>
                  </a:cubicBezTo>
                  <a:cubicBezTo>
                    <a:pt x="10560" y="2674"/>
                    <a:pt x="10080" y="2880"/>
                    <a:pt x="10080" y="3086"/>
                  </a:cubicBezTo>
                  <a:cubicBezTo>
                    <a:pt x="9600" y="2880"/>
                    <a:pt x="9120" y="2469"/>
                    <a:pt x="9120" y="2469"/>
                  </a:cubicBezTo>
                  <a:cubicBezTo>
                    <a:pt x="9120" y="2469"/>
                    <a:pt x="9120" y="2469"/>
                    <a:pt x="9120" y="2469"/>
                  </a:cubicBezTo>
                  <a:cubicBezTo>
                    <a:pt x="9120" y="2469"/>
                    <a:pt x="9120" y="2263"/>
                    <a:pt x="9120" y="2263"/>
                  </a:cubicBezTo>
                  <a:cubicBezTo>
                    <a:pt x="9600" y="2057"/>
                    <a:pt x="9600" y="2057"/>
                    <a:pt x="9600" y="1851"/>
                  </a:cubicBezTo>
                  <a:cubicBezTo>
                    <a:pt x="9600" y="1646"/>
                    <a:pt x="9120" y="1646"/>
                    <a:pt x="9120" y="1440"/>
                  </a:cubicBezTo>
                  <a:cubicBezTo>
                    <a:pt x="8640" y="1440"/>
                    <a:pt x="8640" y="1440"/>
                    <a:pt x="7680" y="1646"/>
                  </a:cubicBezTo>
                  <a:cubicBezTo>
                    <a:pt x="7200" y="1646"/>
                    <a:pt x="7200" y="1646"/>
                    <a:pt x="7200" y="1646"/>
                  </a:cubicBezTo>
                  <a:cubicBezTo>
                    <a:pt x="5760" y="2057"/>
                    <a:pt x="4320" y="2263"/>
                    <a:pt x="4320" y="2469"/>
                  </a:cubicBezTo>
                  <a:cubicBezTo>
                    <a:pt x="4320" y="2674"/>
                    <a:pt x="4800" y="2674"/>
                    <a:pt x="5280" y="2880"/>
                  </a:cubicBezTo>
                  <a:cubicBezTo>
                    <a:pt x="6240" y="3086"/>
                    <a:pt x="6720" y="2880"/>
                    <a:pt x="7680" y="2880"/>
                  </a:cubicBezTo>
                  <a:cubicBezTo>
                    <a:pt x="8160" y="2674"/>
                    <a:pt x="8160" y="2674"/>
                    <a:pt x="8160" y="2880"/>
                  </a:cubicBezTo>
                  <a:cubicBezTo>
                    <a:pt x="8640" y="3086"/>
                    <a:pt x="9120" y="3086"/>
                    <a:pt x="9600" y="3291"/>
                  </a:cubicBezTo>
                  <a:cubicBezTo>
                    <a:pt x="9600" y="3497"/>
                    <a:pt x="9600" y="3497"/>
                    <a:pt x="10080" y="3497"/>
                  </a:cubicBezTo>
                  <a:cubicBezTo>
                    <a:pt x="10080" y="3497"/>
                    <a:pt x="10080" y="3703"/>
                    <a:pt x="10080" y="3703"/>
                  </a:cubicBezTo>
                  <a:cubicBezTo>
                    <a:pt x="9600" y="4320"/>
                    <a:pt x="9600" y="4320"/>
                    <a:pt x="9600" y="4320"/>
                  </a:cubicBezTo>
                  <a:cubicBezTo>
                    <a:pt x="9600" y="4526"/>
                    <a:pt x="10080" y="5760"/>
                    <a:pt x="11040" y="5966"/>
                  </a:cubicBezTo>
                  <a:cubicBezTo>
                    <a:pt x="11040" y="5966"/>
                    <a:pt x="11040" y="5966"/>
                    <a:pt x="11040" y="5966"/>
                  </a:cubicBezTo>
                  <a:cubicBezTo>
                    <a:pt x="11040" y="6377"/>
                    <a:pt x="12480" y="7200"/>
                    <a:pt x="12960" y="7406"/>
                  </a:cubicBezTo>
                  <a:cubicBezTo>
                    <a:pt x="12960" y="7611"/>
                    <a:pt x="11520" y="8023"/>
                    <a:pt x="11040" y="8229"/>
                  </a:cubicBezTo>
                  <a:cubicBezTo>
                    <a:pt x="11040" y="8434"/>
                    <a:pt x="11040" y="8434"/>
                    <a:pt x="10560" y="8434"/>
                  </a:cubicBezTo>
                  <a:cubicBezTo>
                    <a:pt x="10560" y="8434"/>
                    <a:pt x="10080" y="8434"/>
                    <a:pt x="9600" y="8229"/>
                  </a:cubicBezTo>
                  <a:cubicBezTo>
                    <a:pt x="9600" y="8023"/>
                    <a:pt x="9600" y="8023"/>
                    <a:pt x="9120" y="8023"/>
                  </a:cubicBezTo>
                  <a:cubicBezTo>
                    <a:pt x="8640" y="8023"/>
                    <a:pt x="8160" y="8229"/>
                    <a:pt x="7680" y="8434"/>
                  </a:cubicBezTo>
                  <a:cubicBezTo>
                    <a:pt x="7680" y="8434"/>
                    <a:pt x="7680" y="8434"/>
                    <a:pt x="7680" y="8434"/>
                  </a:cubicBezTo>
                  <a:cubicBezTo>
                    <a:pt x="7680" y="8434"/>
                    <a:pt x="7200" y="8434"/>
                    <a:pt x="7200" y="8434"/>
                  </a:cubicBezTo>
                  <a:cubicBezTo>
                    <a:pt x="6720" y="8434"/>
                    <a:pt x="5760" y="8229"/>
                    <a:pt x="4800" y="8434"/>
                  </a:cubicBezTo>
                  <a:cubicBezTo>
                    <a:pt x="4320" y="8434"/>
                    <a:pt x="3360" y="8434"/>
                    <a:pt x="2880" y="8229"/>
                  </a:cubicBezTo>
                  <a:cubicBezTo>
                    <a:pt x="1920" y="8229"/>
                    <a:pt x="1440" y="8023"/>
                    <a:pt x="960" y="8023"/>
                  </a:cubicBezTo>
                  <a:cubicBezTo>
                    <a:pt x="480" y="8229"/>
                    <a:pt x="480" y="8229"/>
                    <a:pt x="0" y="8434"/>
                  </a:cubicBezTo>
                  <a:cubicBezTo>
                    <a:pt x="0" y="9051"/>
                    <a:pt x="0" y="9874"/>
                    <a:pt x="960" y="10080"/>
                  </a:cubicBezTo>
                  <a:cubicBezTo>
                    <a:pt x="960" y="10286"/>
                    <a:pt x="960" y="10286"/>
                    <a:pt x="960" y="10286"/>
                  </a:cubicBezTo>
                  <a:cubicBezTo>
                    <a:pt x="1440" y="10697"/>
                    <a:pt x="1920" y="10697"/>
                    <a:pt x="3360" y="10697"/>
                  </a:cubicBezTo>
                  <a:cubicBezTo>
                    <a:pt x="3840" y="10697"/>
                    <a:pt x="4320" y="10903"/>
                    <a:pt x="4800" y="10903"/>
                  </a:cubicBezTo>
                  <a:cubicBezTo>
                    <a:pt x="4800" y="11109"/>
                    <a:pt x="4800" y="11109"/>
                    <a:pt x="4800" y="11314"/>
                  </a:cubicBezTo>
                  <a:cubicBezTo>
                    <a:pt x="4320" y="11520"/>
                    <a:pt x="4800" y="11931"/>
                    <a:pt x="5280" y="12137"/>
                  </a:cubicBezTo>
                  <a:cubicBezTo>
                    <a:pt x="5280" y="12137"/>
                    <a:pt x="5760" y="12343"/>
                    <a:pt x="5760" y="12343"/>
                  </a:cubicBezTo>
                  <a:cubicBezTo>
                    <a:pt x="6240" y="12343"/>
                    <a:pt x="6720" y="12137"/>
                    <a:pt x="8160" y="11726"/>
                  </a:cubicBezTo>
                  <a:cubicBezTo>
                    <a:pt x="9120" y="11314"/>
                    <a:pt x="9120" y="11314"/>
                    <a:pt x="9120" y="11314"/>
                  </a:cubicBezTo>
                  <a:cubicBezTo>
                    <a:pt x="9600" y="11109"/>
                    <a:pt x="9600" y="10903"/>
                    <a:pt x="9600" y="10697"/>
                  </a:cubicBezTo>
                  <a:cubicBezTo>
                    <a:pt x="9600" y="10697"/>
                    <a:pt x="9600" y="10697"/>
                    <a:pt x="9600" y="10491"/>
                  </a:cubicBezTo>
                  <a:cubicBezTo>
                    <a:pt x="10080" y="10903"/>
                    <a:pt x="10560" y="11109"/>
                    <a:pt x="10560" y="11109"/>
                  </a:cubicBezTo>
                  <a:cubicBezTo>
                    <a:pt x="10560" y="11109"/>
                    <a:pt x="10560" y="11109"/>
                    <a:pt x="10560" y="11109"/>
                  </a:cubicBezTo>
                  <a:cubicBezTo>
                    <a:pt x="10560" y="11109"/>
                    <a:pt x="12000" y="11109"/>
                    <a:pt x="12480" y="11109"/>
                  </a:cubicBezTo>
                  <a:cubicBezTo>
                    <a:pt x="12000" y="11314"/>
                    <a:pt x="12000" y="11726"/>
                    <a:pt x="11520" y="12343"/>
                  </a:cubicBezTo>
                  <a:cubicBezTo>
                    <a:pt x="11040" y="12754"/>
                    <a:pt x="11040" y="12960"/>
                    <a:pt x="11040" y="13166"/>
                  </a:cubicBezTo>
                  <a:cubicBezTo>
                    <a:pt x="11040" y="13371"/>
                    <a:pt x="11040" y="13371"/>
                    <a:pt x="11040" y="13371"/>
                  </a:cubicBezTo>
                  <a:cubicBezTo>
                    <a:pt x="11040" y="13577"/>
                    <a:pt x="11040" y="13577"/>
                    <a:pt x="11040" y="13577"/>
                  </a:cubicBezTo>
                  <a:cubicBezTo>
                    <a:pt x="11040" y="13783"/>
                    <a:pt x="11040" y="13989"/>
                    <a:pt x="11040" y="14400"/>
                  </a:cubicBezTo>
                  <a:cubicBezTo>
                    <a:pt x="11040" y="15223"/>
                    <a:pt x="10560" y="15223"/>
                    <a:pt x="10080" y="15429"/>
                  </a:cubicBezTo>
                  <a:cubicBezTo>
                    <a:pt x="9600" y="15634"/>
                    <a:pt x="9600" y="15840"/>
                    <a:pt x="9120" y="16046"/>
                  </a:cubicBezTo>
                  <a:cubicBezTo>
                    <a:pt x="8160" y="16869"/>
                    <a:pt x="8160" y="16869"/>
                    <a:pt x="8160" y="16869"/>
                  </a:cubicBezTo>
                  <a:cubicBezTo>
                    <a:pt x="7200" y="17486"/>
                    <a:pt x="6240" y="18309"/>
                    <a:pt x="5760" y="18720"/>
                  </a:cubicBezTo>
                  <a:cubicBezTo>
                    <a:pt x="5760" y="19131"/>
                    <a:pt x="5280" y="19749"/>
                    <a:pt x="5280" y="19954"/>
                  </a:cubicBezTo>
                  <a:cubicBezTo>
                    <a:pt x="5280" y="20160"/>
                    <a:pt x="5280" y="20366"/>
                    <a:pt x="5760" y="20571"/>
                  </a:cubicBezTo>
                  <a:cubicBezTo>
                    <a:pt x="5760" y="20571"/>
                    <a:pt x="5760" y="20571"/>
                    <a:pt x="5760" y="20571"/>
                  </a:cubicBezTo>
                  <a:cubicBezTo>
                    <a:pt x="6240" y="20571"/>
                    <a:pt x="7200" y="21189"/>
                    <a:pt x="7680" y="21600"/>
                  </a:cubicBezTo>
                  <a:cubicBezTo>
                    <a:pt x="7680" y="21600"/>
                    <a:pt x="7680" y="21600"/>
                    <a:pt x="7680" y="21600"/>
                  </a:cubicBezTo>
                  <a:cubicBezTo>
                    <a:pt x="7680" y="21600"/>
                    <a:pt x="7680" y="21600"/>
                    <a:pt x="7680" y="21600"/>
                  </a:cubicBezTo>
                  <a:cubicBezTo>
                    <a:pt x="9120" y="19954"/>
                    <a:pt x="9120" y="19954"/>
                    <a:pt x="9120" y="19954"/>
                  </a:cubicBezTo>
                  <a:cubicBezTo>
                    <a:pt x="9600" y="19131"/>
                    <a:pt x="10560" y="18514"/>
                    <a:pt x="11040" y="18103"/>
                  </a:cubicBezTo>
                  <a:cubicBezTo>
                    <a:pt x="11520" y="17897"/>
                    <a:pt x="11520" y="17897"/>
                    <a:pt x="11520" y="17897"/>
                  </a:cubicBezTo>
                  <a:cubicBezTo>
                    <a:pt x="12000" y="17691"/>
                    <a:pt x="12960" y="17280"/>
                    <a:pt x="12960" y="16457"/>
                  </a:cubicBezTo>
                  <a:cubicBezTo>
                    <a:pt x="12960" y="16251"/>
                    <a:pt x="12960" y="16251"/>
                    <a:pt x="12960" y="16251"/>
                  </a:cubicBezTo>
                  <a:cubicBezTo>
                    <a:pt x="13440" y="15429"/>
                    <a:pt x="13440" y="15429"/>
                    <a:pt x="13920" y="14811"/>
                  </a:cubicBezTo>
                  <a:cubicBezTo>
                    <a:pt x="13920" y="14606"/>
                    <a:pt x="13920" y="14606"/>
                    <a:pt x="13920" y="14606"/>
                  </a:cubicBezTo>
                  <a:cubicBezTo>
                    <a:pt x="14400" y="13989"/>
                    <a:pt x="15840" y="13783"/>
                    <a:pt x="16800" y="13783"/>
                  </a:cubicBezTo>
                  <a:cubicBezTo>
                    <a:pt x="17280" y="13577"/>
                    <a:pt x="17760" y="13577"/>
                    <a:pt x="18240" y="13371"/>
                  </a:cubicBezTo>
                  <a:cubicBezTo>
                    <a:pt x="18240" y="13371"/>
                    <a:pt x="18240" y="13371"/>
                    <a:pt x="18240" y="13371"/>
                  </a:cubicBezTo>
                  <a:cubicBezTo>
                    <a:pt x="18240" y="12960"/>
                    <a:pt x="16320" y="12549"/>
                    <a:pt x="15360" y="12343"/>
                  </a:cubicBezTo>
                  <a:cubicBezTo>
                    <a:pt x="15360" y="12343"/>
                    <a:pt x="15360" y="11931"/>
                    <a:pt x="15360" y="11520"/>
                  </a:cubicBezTo>
                  <a:cubicBezTo>
                    <a:pt x="15360" y="11314"/>
                    <a:pt x="15360" y="11314"/>
                    <a:pt x="15360" y="11109"/>
                  </a:cubicBezTo>
                  <a:cubicBezTo>
                    <a:pt x="15360" y="10903"/>
                    <a:pt x="15840" y="10903"/>
                    <a:pt x="16320" y="10903"/>
                  </a:cubicBezTo>
                  <a:cubicBezTo>
                    <a:pt x="16800" y="10903"/>
                    <a:pt x="17280" y="10903"/>
                    <a:pt x="17760" y="10903"/>
                  </a:cubicBezTo>
                  <a:cubicBezTo>
                    <a:pt x="18240" y="10903"/>
                    <a:pt x="18240" y="10697"/>
                    <a:pt x="18240" y="10697"/>
                  </a:cubicBezTo>
                  <a:cubicBezTo>
                    <a:pt x="18720" y="10697"/>
                    <a:pt x="18720" y="10697"/>
                    <a:pt x="18720" y="10491"/>
                  </a:cubicBezTo>
                  <a:cubicBezTo>
                    <a:pt x="18720" y="10491"/>
                    <a:pt x="18240" y="10286"/>
                    <a:pt x="18240" y="10080"/>
                  </a:cubicBezTo>
                  <a:cubicBezTo>
                    <a:pt x="17760" y="10080"/>
                    <a:pt x="17760" y="9874"/>
                    <a:pt x="17760" y="9874"/>
                  </a:cubicBezTo>
                  <a:cubicBezTo>
                    <a:pt x="17760" y="9874"/>
                    <a:pt x="17760" y="9669"/>
                    <a:pt x="17760" y="9669"/>
                  </a:cubicBezTo>
                  <a:cubicBezTo>
                    <a:pt x="18240" y="9669"/>
                    <a:pt x="18240" y="9669"/>
                    <a:pt x="18240" y="9669"/>
                  </a:cubicBezTo>
                  <a:cubicBezTo>
                    <a:pt x="18720" y="9463"/>
                    <a:pt x="19200" y="9257"/>
                    <a:pt x="19200" y="8640"/>
                  </a:cubicBezTo>
                  <a:cubicBezTo>
                    <a:pt x="19200" y="8640"/>
                    <a:pt x="19200" y="8640"/>
                    <a:pt x="19200" y="8640"/>
                  </a:cubicBezTo>
                  <a:cubicBezTo>
                    <a:pt x="19200" y="8434"/>
                    <a:pt x="19200" y="8434"/>
                    <a:pt x="19200" y="8229"/>
                  </a:cubicBezTo>
                  <a:cubicBezTo>
                    <a:pt x="18720" y="8229"/>
                    <a:pt x="18720" y="8229"/>
                    <a:pt x="18720" y="8023"/>
                  </a:cubicBezTo>
                  <a:cubicBezTo>
                    <a:pt x="18720" y="8023"/>
                    <a:pt x="18720" y="8023"/>
                    <a:pt x="19200" y="7817"/>
                  </a:cubicBezTo>
                  <a:cubicBezTo>
                    <a:pt x="19680" y="7406"/>
                    <a:pt x="20160" y="7406"/>
                    <a:pt x="20160" y="7406"/>
                  </a:cubicBezTo>
                  <a:cubicBezTo>
                    <a:pt x="20640" y="7406"/>
                    <a:pt x="20640" y="7406"/>
                    <a:pt x="20640" y="7200"/>
                  </a:cubicBezTo>
                  <a:cubicBezTo>
                    <a:pt x="21120" y="6789"/>
                    <a:pt x="21600" y="5554"/>
                    <a:pt x="21600" y="5554"/>
                  </a:cubicBezTo>
                  <a:cubicBezTo>
                    <a:pt x="21600" y="5554"/>
                    <a:pt x="21600" y="5554"/>
                    <a:pt x="21600" y="5554"/>
                  </a:cubicBezTo>
                  <a:cubicBezTo>
                    <a:pt x="21600" y="5554"/>
                    <a:pt x="21600" y="5554"/>
                    <a:pt x="21600" y="5554"/>
                  </a:cubicBezTo>
                  <a:cubicBezTo>
                    <a:pt x="21600" y="5349"/>
                    <a:pt x="21600" y="5349"/>
                    <a:pt x="21600" y="5554"/>
                  </a:cubicBezTo>
                  <a:cubicBezTo>
                    <a:pt x="21600" y="5554"/>
                    <a:pt x="19200" y="6377"/>
                    <a:pt x="18240" y="6171"/>
                  </a:cubicBezTo>
                  <a:cubicBezTo>
                    <a:pt x="18240" y="6171"/>
                    <a:pt x="17760" y="6171"/>
                    <a:pt x="17760" y="5966"/>
                  </a:cubicBezTo>
                  <a:cubicBezTo>
                    <a:pt x="17760" y="5966"/>
                    <a:pt x="18240" y="5554"/>
                    <a:pt x="18720" y="5349"/>
                  </a:cubicBezTo>
                  <a:cubicBezTo>
                    <a:pt x="19200" y="4937"/>
                    <a:pt x="19200" y="4937"/>
                    <a:pt x="19200" y="4937"/>
                  </a:cubicBezTo>
                  <a:cubicBezTo>
                    <a:pt x="19200" y="4731"/>
                    <a:pt x="18240" y="4114"/>
                    <a:pt x="17760" y="3909"/>
                  </a:cubicBezTo>
                  <a:cubicBezTo>
                    <a:pt x="17280" y="3909"/>
                    <a:pt x="16800" y="3909"/>
                    <a:pt x="16800" y="4114"/>
                  </a:cubicBezTo>
                  <a:cubicBezTo>
                    <a:pt x="16320" y="4320"/>
                    <a:pt x="15840" y="4526"/>
                    <a:pt x="15360" y="4937"/>
                  </a:cubicBezTo>
                  <a:cubicBezTo>
                    <a:pt x="14880" y="5143"/>
                    <a:pt x="14400" y="5349"/>
                    <a:pt x="13920" y="5554"/>
                  </a:cubicBezTo>
                  <a:cubicBezTo>
                    <a:pt x="13440" y="5760"/>
                    <a:pt x="12960" y="5760"/>
                    <a:pt x="12480" y="5760"/>
                  </a:cubicBezTo>
                  <a:cubicBezTo>
                    <a:pt x="12480" y="5760"/>
                    <a:pt x="12000" y="5760"/>
                    <a:pt x="12000" y="5760"/>
                  </a:cubicBezTo>
                  <a:cubicBezTo>
                    <a:pt x="12000" y="5760"/>
                    <a:pt x="12000" y="5760"/>
                    <a:pt x="12000" y="5760"/>
                  </a:cubicBezTo>
                  <a:cubicBezTo>
                    <a:pt x="12000" y="5554"/>
                    <a:pt x="12000" y="5349"/>
                    <a:pt x="12480" y="5143"/>
                  </a:cubicBezTo>
                  <a:cubicBezTo>
                    <a:pt x="12960" y="5143"/>
                    <a:pt x="12960" y="5143"/>
                    <a:pt x="12960" y="5143"/>
                  </a:cubicBezTo>
                  <a:cubicBezTo>
                    <a:pt x="13440" y="4731"/>
                    <a:pt x="14400" y="4320"/>
                    <a:pt x="14400" y="3909"/>
                  </a:cubicBezTo>
                  <a:cubicBezTo>
                    <a:pt x="14400" y="3703"/>
                    <a:pt x="14400" y="3703"/>
                    <a:pt x="14400" y="3703"/>
                  </a:cubicBezTo>
                  <a:cubicBezTo>
                    <a:pt x="14400" y="3497"/>
                    <a:pt x="14400" y="3291"/>
                    <a:pt x="14400" y="3291"/>
                  </a:cubicBezTo>
                  <a:cubicBezTo>
                    <a:pt x="14400" y="3086"/>
                    <a:pt x="14400" y="3086"/>
                    <a:pt x="14400" y="2880"/>
                  </a:cubicBezTo>
                  <a:cubicBezTo>
                    <a:pt x="14400" y="2880"/>
                    <a:pt x="14400" y="2880"/>
                    <a:pt x="14400" y="2674"/>
                  </a:cubicBezTo>
                  <a:cubicBezTo>
                    <a:pt x="14880" y="2469"/>
                    <a:pt x="14880" y="2469"/>
                    <a:pt x="14880" y="2469"/>
                  </a:cubicBezTo>
                  <a:cubicBezTo>
                    <a:pt x="15360" y="2263"/>
                    <a:pt x="15360" y="1851"/>
                    <a:pt x="15840" y="1440"/>
                  </a:cubicBezTo>
                  <a:cubicBezTo>
                    <a:pt x="16320" y="823"/>
                    <a:pt x="16320" y="823"/>
                    <a:pt x="16320" y="823"/>
                  </a:cubicBezTo>
                  <a:cubicBezTo>
                    <a:pt x="16320" y="617"/>
                    <a:pt x="16800" y="411"/>
                    <a:pt x="16800" y="206"/>
                  </a:cubicBezTo>
                  <a:cubicBezTo>
                    <a:pt x="16800" y="206"/>
                    <a:pt x="16320" y="206"/>
                    <a:pt x="16320" y="206"/>
                  </a:cubicBezTo>
                  <a:cubicBezTo>
                    <a:pt x="16320" y="0"/>
                    <a:pt x="16320" y="0"/>
                    <a:pt x="15840" y="0"/>
                  </a:cubicBezTo>
                  <a:cubicBezTo>
                    <a:pt x="14880" y="0"/>
                    <a:pt x="14400" y="206"/>
                    <a:pt x="13920" y="411"/>
                  </a:cubicBezTo>
                  <a:close/>
                  <a:moveTo>
                    <a:pt x="12960" y="823"/>
                  </a:moveTo>
                  <a:cubicBezTo>
                    <a:pt x="13440" y="823"/>
                    <a:pt x="13920" y="617"/>
                    <a:pt x="13920" y="411"/>
                  </a:cubicBezTo>
                  <a:cubicBezTo>
                    <a:pt x="14880" y="206"/>
                    <a:pt x="14880" y="0"/>
                    <a:pt x="15840" y="206"/>
                  </a:cubicBezTo>
                  <a:cubicBezTo>
                    <a:pt x="15840" y="206"/>
                    <a:pt x="16320" y="206"/>
                    <a:pt x="16320" y="206"/>
                  </a:cubicBezTo>
                  <a:cubicBezTo>
                    <a:pt x="16320" y="206"/>
                    <a:pt x="16320" y="411"/>
                    <a:pt x="15840" y="617"/>
                  </a:cubicBezTo>
                  <a:cubicBezTo>
                    <a:pt x="15360" y="1234"/>
                    <a:pt x="15360" y="1234"/>
                    <a:pt x="15360" y="1234"/>
                  </a:cubicBezTo>
                  <a:cubicBezTo>
                    <a:pt x="15360" y="1851"/>
                    <a:pt x="14880" y="2057"/>
                    <a:pt x="14400" y="2263"/>
                  </a:cubicBezTo>
                  <a:cubicBezTo>
                    <a:pt x="14400" y="2674"/>
                    <a:pt x="14400" y="2674"/>
                    <a:pt x="14400" y="2674"/>
                  </a:cubicBezTo>
                  <a:cubicBezTo>
                    <a:pt x="13920" y="2880"/>
                    <a:pt x="13920" y="3086"/>
                    <a:pt x="13920" y="3291"/>
                  </a:cubicBezTo>
                  <a:cubicBezTo>
                    <a:pt x="14400" y="3497"/>
                    <a:pt x="14400" y="3703"/>
                    <a:pt x="14400" y="3909"/>
                  </a:cubicBezTo>
                  <a:cubicBezTo>
                    <a:pt x="13920" y="4114"/>
                    <a:pt x="12960" y="4526"/>
                    <a:pt x="12480" y="4937"/>
                  </a:cubicBezTo>
                  <a:cubicBezTo>
                    <a:pt x="12000" y="5143"/>
                    <a:pt x="12000" y="5143"/>
                    <a:pt x="12000" y="5143"/>
                  </a:cubicBezTo>
                  <a:cubicBezTo>
                    <a:pt x="11520" y="5349"/>
                    <a:pt x="11520" y="5760"/>
                    <a:pt x="12000" y="5966"/>
                  </a:cubicBezTo>
                  <a:cubicBezTo>
                    <a:pt x="12000" y="5966"/>
                    <a:pt x="12000" y="5966"/>
                    <a:pt x="12000" y="5966"/>
                  </a:cubicBezTo>
                  <a:cubicBezTo>
                    <a:pt x="12480" y="5966"/>
                    <a:pt x="12480" y="5966"/>
                    <a:pt x="12480" y="5966"/>
                  </a:cubicBezTo>
                  <a:cubicBezTo>
                    <a:pt x="12960" y="5966"/>
                    <a:pt x="13440" y="5966"/>
                    <a:pt x="13920" y="5554"/>
                  </a:cubicBezTo>
                  <a:cubicBezTo>
                    <a:pt x="14400" y="5349"/>
                    <a:pt x="14880" y="5143"/>
                    <a:pt x="15360" y="4937"/>
                  </a:cubicBezTo>
                  <a:cubicBezTo>
                    <a:pt x="15840" y="4731"/>
                    <a:pt x="16320" y="4526"/>
                    <a:pt x="16800" y="4114"/>
                  </a:cubicBezTo>
                  <a:cubicBezTo>
                    <a:pt x="16800" y="4114"/>
                    <a:pt x="17280" y="4114"/>
                    <a:pt x="17280" y="4114"/>
                  </a:cubicBezTo>
                  <a:cubicBezTo>
                    <a:pt x="18240" y="4320"/>
                    <a:pt x="18720" y="4731"/>
                    <a:pt x="18720" y="4937"/>
                  </a:cubicBezTo>
                  <a:cubicBezTo>
                    <a:pt x="18240" y="5349"/>
                    <a:pt x="18240" y="5349"/>
                    <a:pt x="18240" y="5349"/>
                  </a:cubicBezTo>
                  <a:cubicBezTo>
                    <a:pt x="17760" y="5554"/>
                    <a:pt x="17280" y="5966"/>
                    <a:pt x="17760" y="6171"/>
                  </a:cubicBezTo>
                  <a:cubicBezTo>
                    <a:pt x="17760" y="6171"/>
                    <a:pt x="17760" y="6171"/>
                    <a:pt x="18240" y="6377"/>
                  </a:cubicBezTo>
                  <a:cubicBezTo>
                    <a:pt x="19200" y="6377"/>
                    <a:pt x="20640" y="5966"/>
                    <a:pt x="21120" y="5760"/>
                  </a:cubicBezTo>
                  <a:cubicBezTo>
                    <a:pt x="21120" y="5966"/>
                    <a:pt x="20640" y="6789"/>
                    <a:pt x="20640" y="7200"/>
                  </a:cubicBezTo>
                  <a:cubicBezTo>
                    <a:pt x="20640" y="7200"/>
                    <a:pt x="20160" y="7406"/>
                    <a:pt x="20160" y="7406"/>
                  </a:cubicBezTo>
                  <a:cubicBezTo>
                    <a:pt x="19680" y="7406"/>
                    <a:pt x="19200" y="7406"/>
                    <a:pt x="18720" y="7817"/>
                  </a:cubicBezTo>
                  <a:cubicBezTo>
                    <a:pt x="18720" y="7817"/>
                    <a:pt x="18720" y="8023"/>
                    <a:pt x="18720" y="8023"/>
                  </a:cubicBezTo>
                  <a:cubicBezTo>
                    <a:pt x="18720" y="8229"/>
                    <a:pt x="18720" y="8229"/>
                    <a:pt x="18720" y="8434"/>
                  </a:cubicBezTo>
                  <a:cubicBezTo>
                    <a:pt x="18720" y="8434"/>
                    <a:pt x="19200" y="8434"/>
                    <a:pt x="19200" y="8640"/>
                  </a:cubicBezTo>
                  <a:cubicBezTo>
                    <a:pt x="19200" y="8640"/>
                    <a:pt x="19200" y="8640"/>
                    <a:pt x="19200" y="8640"/>
                  </a:cubicBezTo>
                  <a:cubicBezTo>
                    <a:pt x="19200" y="9051"/>
                    <a:pt x="18720" y="9257"/>
                    <a:pt x="17760" y="9463"/>
                  </a:cubicBezTo>
                  <a:cubicBezTo>
                    <a:pt x="17280" y="9669"/>
                    <a:pt x="17280" y="9669"/>
                    <a:pt x="17280" y="9669"/>
                  </a:cubicBezTo>
                  <a:cubicBezTo>
                    <a:pt x="17280" y="9669"/>
                    <a:pt x="17280" y="9669"/>
                    <a:pt x="17280" y="9874"/>
                  </a:cubicBezTo>
                  <a:cubicBezTo>
                    <a:pt x="17280" y="9874"/>
                    <a:pt x="17760" y="10080"/>
                    <a:pt x="17760" y="10286"/>
                  </a:cubicBezTo>
                  <a:cubicBezTo>
                    <a:pt x="17760" y="10286"/>
                    <a:pt x="18240" y="10491"/>
                    <a:pt x="18240" y="10491"/>
                  </a:cubicBezTo>
                  <a:cubicBezTo>
                    <a:pt x="18240" y="10697"/>
                    <a:pt x="18240" y="10697"/>
                    <a:pt x="18240" y="10697"/>
                  </a:cubicBezTo>
                  <a:cubicBezTo>
                    <a:pt x="18240" y="10697"/>
                    <a:pt x="17760" y="10697"/>
                    <a:pt x="17760" y="10697"/>
                  </a:cubicBezTo>
                  <a:cubicBezTo>
                    <a:pt x="17280" y="10697"/>
                    <a:pt x="16800" y="10697"/>
                    <a:pt x="16320" y="10697"/>
                  </a:cubicBezTo>
                  <a:cubicBezTo>
                    <a:pt x="15840" y="10697"/>
                    <a:pt x="15360" y="10697"/>
                    <a:pt x="15360" y="11109"/>
                  </a:cubicBezTo>
                  <a:cubicBezTo>
                    <a:pt x="14880" y="11314"/>
                    <a:pt x="14880" y="11314"/>
                    <a:pt x="14880" y="11520"/>
                  </a:cubicBezTo>
                  <a:cubicBezTo>
                    <a:pt x="14880" y="11931"/>
                    <a:pt x="15360" y="12343"/>
                    <a:pt x="15360" y="12343"/>
                  </a:cubicBezTo>
                  <a:cubicBezTo>
                    <a:pt x="15360" y="12343"/>
                    <a:pt x="15360" y="12343"/>
                    <a:pt x="15360" y="12549"/>
                  </a:cubicBezTo>
                  <a:cubicBezTo>
                    <a:pt x="16800" y="12754"/>
                    <a:pt x="17760" y="13166"/>
                    <a:pt x="17760" y="13371"/>
                  </a:cubicBezTo>
                  <a:cubicBezTo>
                    <a:pt x="17760" y="13371"/>
                    <a:pt x="17760" y="13371"/>
                    <a:pt x="17760" y="13371"/>
                  </a:cubicBezTo>
                  <a:cubicBezTo>
                    <a:pt x="17760" y="13371"/>
                    <a:pt x="17280" y="13577"/>
                    <a:pt x="16800" y="13577"/>
                  </a:cubicBezTo>
                  <a:cubicBezTo>
                    <a:pt x="15840" y="13783"/>
                    <a:pt x="14400" y="13989"/>
                    <a:pt x="13920" y="14606"/>
                  </a:cubicBezTo>
                  <a:cubicBezTo>
                    <a:pt x="13920" y="14811"/>
                    <a:pt x="13920" y="14811"/>
                    <a:pt x="13920" y="14811"/>
                  </a:cubicBezTo>
                  <a:cubicBezTo>
                    <a:pt x="13440" y="15429"/>
                    <a:pt x="13440" y="15429"/>
                    <a:pt x="12960" y="16251"/>
                  </a:cubicBezTo>
                  <a:cubicBezTo>
                    <a:pt x="12960" y="16457"/>
                    <a:pt x="12960" y="16457"/>
                    <a:pt x="12960" y="16457"/>
                  </a:cubicBezTo>
                  <a:cubicBezTo>
                    <a:pt x="12480" y="17280"/>
                    <a:pt x="11520" y="17486"/>
                    <a:pt x="11040" y="17897"/>
                  </a:cubicBezTo>
                  <a:cubicBezTo>
                    <a:pt x="10560" y="18103"/>
                    <a:pt x="10560" y="18103"/>
                    <a:pt x="10560" y="18103"/>
                  </a:cubicBezTo>
                  <a:cubicBezTo>
                    <a:pt x="10080" y="18514"/>
                    <a:pt x="9600" y="19131"/>
                    <a:pt x="8640" y="19954"/>
                  </a:cubicBezTo>
                  <a:cubicBezTo>
                    <a:pt x="8640" y="19954"/>
                    <a:pt x="8160" y="20983"/>
                    <a:pt x="7680" y="21394"/>
                  </a:cubicBezTo>
                  <a:cubicBezTo>
                    <a:pt x="7200" y="21189"/>
                    <a:pt x="6720" y="20571"/>
                    <a:pt x="6240" y="20571"/>
                  </a:cubicBezTo>
                  <a:cubicBezTo>
                    <a:pt x="5760" y="20366"/>
                    <a:pt x="5760" y="20366"/>
                    <a:pt x="5760" y="20366"/>
                  </a:cubicBezTo>
                  <a:cubicBezTo>
                    <a:pt x="5760" y="20366"/>
                    <a:pt x="5760" y="20160"/>
                    <a:pt x="5760" y="19954"/>
                  </a:cubicBezTo>
                  <a:cubicBezTo>
                    <a:pt x="5760" y="19749"/>
                    <a:pt x="5760" y="19337"/>
                    <a:pt x="6240" y="18926"/>
                  </a:cubicBezTo>
                  <a:cubicBezTo>
                    <a:pt x="6720" y="18309"/>
                    <a:pt x="7680" y="17486"/>
                    <a:pt x="8640" y="16869"/>
                  </a:cubicBezTo>
                  <a:cubicBezTo>
                    <a:pt x="9600" y="16046"/>
                    <a:pt x="9600" y="16046"/>
                    <a:pt x="9600" y="16046"/>
                  </a:cubicBezTo>
                  <a:cubicBezTo>
                    <a:pt x="9600" y="15840"/>
                    <a:pt x="10080" y="15634"/>
                    <a:pt x="10080" y="15634"/>
                  </a:cubicBezTo>
                  <a:cubicBezTo>
                    <a:pt x="11040" y="15429"/>
                    <a:pt x="11040" y="15223"/>
                    <a:pt x="11520" y="14400"/>
                  </a:cubicBezTo>
                  <a:cubicBezTo>
                    <a:pt x="11520" y="13989"/>
                    <a:pt x="11520" y="13783"/>
                    <a:pt x="11520" y="13577"/>
                  </a:cubicBezTo>
                  <a:cubicBezTo>
                    <a:pt x="11520" y="13577"/>
                    <a:pt x="11520" y="13371"/>
                    <a:pt x="11520" y="13371"/>
                  </a:cubicBezTo>
                  <a:cubicBezTo>
                    <a:pt x="11520" y="13371"/>
                    <a:pt x="11520" y="13371"/>
                    <a:pt x="11520" y="13166"/>
                  </a:cubicBezTo>
                  <a:cubicBezTo>
                    <a:pt x="11520" y="12960"/>
                    <a:pt x="11520" y="12754"/>
                    <a:pt x="12000" y="12549"/>
                  </a:cubicBezTo>
                  <a:cubicBezTo>
                    <a:pt x="12480" y="11726"/>
                    <a:pt x="12480" y="10903"/>
                    <a:pt x="12480" y="10903"/>
                  </a:cubicBezTo>
                  <a:cubicBezTo>
                    <a:pt x="12480" y="10903"/>
                    <a:pt x="12480" y="10903"/>
                    <a:pt x="12480" y="10903"/>
                  </a:cubicBezTo>
                  <a:cubicBezTo>
                    <a:pt x="12480" y="10903"/>
                    <a:pt x="12480" y="10903"/>
                    <a:pt x="12480" y="10903"/>
                  </a:cubicBezTo>
                  <a:cubicBezTo>
                    <a:pt x="12480" y="10903"/>
                    <a:pt x="12480" y="10903"/>
                    <a:pt x="12480" y="10903"/>
                  </a:cubicBezTo>
                  <a:cubicBezTo>
                    <a:pt x="12480" y="10903"/>
                    <a:pt x="11040" y="11109"/>
                    <a:pt x="10560" y="11109"/>
                  </a:cubicBezTo>
                  <a:cubicBezTo>
                    <a:pt x="10560" y="10903"/>
                    <a:pt x="9600" y="10080"/>
                    <a:pt x="9600" y="10080"/>
                  </a:cubicBezTo>
                  <a:cubicBezTo>
                    <a:pt x="9120" y="10080"/>
                    <a:pt x="9120" y="10080"/>
                    <a:pt x="9120" y="10080"/>
                  </a:cubicBezTo>
                  <a:cubicBezTo>
                    <a:pt x="9120" y="10080"/>
                    <a:pt x="9120" y="10080"/>
                    <a:pt x="9120" y="10286"/>
                  </a:cubicBezTo>
                  <a:cubicBezTo>
                    <a:pt x="9120" y="10286"/>
                    <a:pt x="9600" y="10903"/>
                    <a:pt x="9120" y="11109"/>
                  </a:cubicBezTo>
                  <a:cubicBezTo>
                    <a:pt x="7680" y="11520"/>
                    <a:pt x="7680" y="11520"/>
                    <a:pt x="7680" y="11520"/>
                  </a:cubicBezTo>
                  <a:cubicBezTo>
                    <a:pt x="7200" y="11931"/>
                    <a:pt x="6240" y="12343"/>
                    <a:pt x="5760" y="12343"/>
                  </a:cubicBezTo>
                  <a:cubicBezTo>
                    <a:pt x="5760" y="12343"/>
                    <a:pt x="5760" y="12137"/>
                    <a:pt x="5280" y="12137"/>
                  </a:cubicBezTo>
                  <a:cubicBezTo>
                    <a:pt x="5280" y="11931"/>
                    <a:pt x="4800" y="11520"/>
                    <a:pt x="4800" y="11314"/>
                  </a:cubicBezTo>
                  <a:cubicBezTo>
                    <a:pt x="5280" y="11109"/>
                    <a:pt x="5280" y="10903"/>
                    <a:pt x="4800" y="10903"/>
                  </a:cubicBezTo>
                  <a:cubicBezTo>
                    <a:pt x="4320" y="10697"/>
                    <a:pt x="3840" y="10697"/>
                    <a:pt x="3360" y="10697"/>
                  </a:cubicBezTo>
                  <a:cubicBezTo>
                    <a:pt x="1920" y="10697"/>
                    <a:pt x="1920" y="10491"/>
                    <a:pt x="1440" y="10286"/>
                  </a:cubicBezTo>
                  <a:cubicBezTo>
                    <a:pt x="960" y="10080"/>
                    <a:pt x="960" y="10080"/>
                    <a:pt x="960" y="10080"/>
                  </a:cubicBezTo>
                  <a:cubicBezTo>
                    <a:pt x="480" y="9874"/>
                    <a:pt x="0" y="9051"/>
                    <a:pt x="480" y="8434"/>
                  </a:cubicBezTo>
                  <a:cubicBezTo>
                    <a:pt x="480" y="8434"/>
                    <a:pt x="480" y="8229"/>
                    <a:pt x="960" y="8229"/>
                  </a:cubicBezTo>
                  <a:cubicBezTo>
                    <a:pt x="1440" y="8229"/>
                    <a:pt x="1920" y="8229"/>
                    <a:pt x="2400" y="8434"/>
                  </a:cubicBezTo>
                  <a:cubicBezTo>
                    <a:pt x="3360" y="8434"/>
                    <a:pt x="4320" y="8640"/>
                    <a:pt x="4800" y="8434"/>
                  </a:cubicBezTo>
                  <a:cubicBezTo>
                    <a:pt x="5760" y="8229"/>
                    <a:pt x="6720" y="8434"/>
                    <a:pt x="7200" y="8640"/>
                  </a:cubicBezTo>
                  <a:cubicBezTo>
                    <a:pt x="7680" y="8640"/>
                    <a:pt x="7680" y="8640"/>
                    <a:pt x="7680" y="8640"/>
                  </a:cubicBezTo>
                  <a:cubicBezTo>
                    <a:pt x="7680" y="8640"/>
                    <a:pt x="7680" y="8640"/>
                    <a:pt x="8160" y="8434"/>
                  </a:cubicBezTo>
                  <a:cubicBezTo>
                    <a:pt x="8640" y="8434"/>
                    <a:pt x="9120" y="8229"/>
                    <a:pt x="9120" y="8229"/>
                  </a:cubicBezTo>
                  <a:cubicBezTo>
                    <a:pt x="9120" y="8229"/>
                    <a:pt x="9600" y="8229"/>
                    <a:pt x="9600" y="8229"/>
                  </a:cubicBezTo>
                  <a:cubicBezTo>
                    <a:pt x="10080" y="8434"/>
                    <a:pt x="10080" y="8640"/>
                    <a:pt x="10560" y="8434"/>
                  </a:cubicBezTo>
                  <a:cubicBezTo>
                    <a:pt x="11040" y="8434"/>
                    <a:pt x="11520" y="8434"/>
                    <a:pt x="11520" y="8229"/>
                  </a:cubicBezTo>
                  <a:cubicBezTo>
                    <a:pt x="12000" y="8023"/>
                    <a:pt x="13440" y="7611"/>
                    <a:pt x="13440" y="7611"/>
                  </a:cubicBezTo>
                  <a:cubicBezTo>
                    <a:pt x="13440" y="7611"/>
                    <a:pt x="13440" y="7611"/>
                    <a:pt x="13440" y="7406"/>
                  </a:cubicBezTo>
                  <a:cubicBezTo>
                    <a:pt x="13440" y="7406"/>
                    <a:pt x="13440" y="7406"/>
                    <a:pt x="13440" y="7406"/>
                  </a:cubicBezTo>
                  <a:cubicBezTo>
                    <a:pt x="12480" y="6994"/>
                    <a:pt x="11520" y="6171"/>
                    <a:pt x="11520" y="5966"/>
                  </a:cubicBezTo>
                  <a:cubicBezTo>
                    <a:pt x="11520" y="5966"/>
                    <a:pt x="11520" y="5966"/>
                    <a:pt x="11520" y="5966"/>
                  </a:cubicBezTo>
                  <a:cubicBezTo>
                    <a:pt x="11520" y="5966"/>
                    <a:pt x="11520" y="5966"/>
                    <a:pt x="11520" y="5966"/>
                  </a:cubicBezTo>
                  <a:cubicBezTo>
                    <a:pt x="10560" y="5760"/>
                    <a:pt x="10080" y="4731"/>
                    <a:pt x="10080" y="4320"/>
                  </a:cubicBezTo>
                  <a:cubicBezTo>
                    <a:pt x="10080" y="3703"/>
                    <a:pt x="10080" y="3703"/>
                    <a:pt x="10080" y="3703"/>
                  </a:cubicBezTo>
                  <a:cubicBezTo>
                    <a:pt x="10080" y="3497"/>
                    <a:pt x="10080" y="3497"/>
                    <a:pt x="10080" y="3497"/>
                  </a:cubicBezTo>
                  <a:cubicBezTo>
                    <a:pt x="10080" y="3497"/>
                    <a:pt x="10080" y="3497"/>
                    <a:pt x="9600" y="3291"/>
                  </a:cubicBezTo>
                  <a:cubicBezTo>
                    <a:pt x="9120" y="3086"/>
                    <a:pt x="8640" y="2880"/>
                    <a:pt x="8640" y="2674"/>
                  </a:cubicBezTo>
                  <a:cubicBezTo>
                    <a:pt x="8160" y="2674"/>
                    <a:pt x="8160" y="2674"/>
                    <a:pt x="7680" y="2674"/>
                  </a:cubicBezTo>
                  <a:cubicBezTo>
                    <a:pt x="6720" y="2880"/>
                    <a:pt x="6240" y="2880"/>
                    <a:pt x="5280" y="2674"/>
                  </a:cubicBezTo>
                  <a:cubicBezTo>
                    <a:pt x="5280" y="2674"/>
                    <a:pt x="4800" y="2674"/>
                    <a:pt x="4800" y="2469"/>
                  </a:cubicBezTo>
                  <a:cubicBezTo>
                    <a:pt x="4800" y="2469"/>
                    <a:pt x="6240" y="2057"/>
                    <a:pt x="7200" y="1851"/>
                  </a:cubicBezTo>
                  <a:cubicBezTo>
                    <a:pt x="7680" y="1646"/>
                    <a:pt x="7680" y="1646"/>
                    <a:pt x="7680" y="1646"/>
                  </a:cubicBezTo>
                  <a:cubicBezTo>
                    <a:pt x="8640" y="1646"/>
                    <a:pt x="8640" y="1646"/>
                    <a:pt x="9120" y="1646"/>
                  </a:cubicBezTo>
                  <a:cubicBezTo>
                    <a:pt x="9120" y="1646"/>
                    <a:pt x="9120" y="2057"/>
                    <a:pt x="9120" y="2263"/>
                  </a:cubicBezTo>
                  <a:cubicBezTo>
                    <a:pt x="9120" y="2263"/>
                    <a:pt x="9120" y="2469"/>
                    <a:pt x="9120" y="2469"/>
                  </a:cubicBezTo>
                  <a:cubicBezTo>
                    <a:pt x="9120" y="2674"/>
                    <a:pt x="9600" y="3086"/>
                    <a:pt x="9600" y="3086"/>
                  </a:cubicBezTo>
                  <a:cubicBezTo>
                    <a:pt x="9600" y="3086"/>
                    <a:pt x="10080" y="3086"/>
                    <a:pt x="10080" y="3086"/>
                  </a:cubicBezTo>
                  <a:cubicBezTo>
                    <a:pt x="10080" y="3086"/>
                    <a:pt x="10080" y="3086"/>
                    <a:pt x="10080" y="3086"/>
                  </a:cubicBezTo>
                  <a:cubicBezTo>
                    <a:pt x="10080" y="3086"/>
                    <a:pt x="10560" y="2880"/>
                    <a:pt x="11520" y="2263"/>
                  </a:cubicBezTo>
                  <a:cubicBezTo>
                    <a:pt x="11520" y="1851"/>
                    <a:pt x="11040" y="1646"/>
                    <a:pt x="10560" y="1440"/>
                  </a:cubicBezTo>
                  <a:cubicBezTo>
                    <a:pt x="10080" y="1440"/>
                    <a:pt x="10080" y="1234"/>
                    <a:pt x="10080" y="1234"/>
                  </a:cubicBezTo>
                  <a:cubicBezTo>
                    <a:pt x="10080" y="1029"/>
                    <a:pt x="10560" y="1029"/>
                    <a:pt x="11040" y="1029"/>
                  </a:cubicBezTo>
                  <a:cubicBezTo>
                    <a:pt x="11520" y="1029"/>
                    <a:pt x="12480" y="1029"/>
                    <a:pt x="12960" y="823"/>
                  </a:cubicBezTo>
                  <a:close/>
                  <a:moveTo>
                    <a:pt x="11040" y="5966"/>
                  </a:moveTo>
                  <a:cubicBezTo>
                    <a:pt x="11040" y="5966"/>
                    <a:pt x="11040" y="5966"/>
                    <a:pt x="11040" y="5966"/>
                  </a:cubicBezTo>
                  <a:cubicBezTo>
                    <a:pt x="11040" y="5966"/>
                    <a:pt x="11040" y="5966"/>
                    <a:pt x="11040" y="5966"/>
                  </a:cubicBezTo>
                  <a:cubicBezTo>
                    <a:pt x="11040" y="5966"/>
                    <a:pt x="11040" y="5966"/>
                    <a:pt x="11040" y="596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83">
              <a:extLst>
                <a:ext uri="{FF2B5EF4-FFF2-40B4-BE49-F238E27FC236}">
                  <a16:creationId xmlns:a16="http://schemas.microsoft.com/office/drawing/2014/main" id="{4B69F96E-8F7E-4D53-93B5-2E2F0D32D15B}"/>
                </a:ext>
              </a:extLst>
            </p:cNvPr>
            <p:cNvSpPr/>
            <p:nvPr/>
          </p:nvSpPr>
          <p:spPr>
            <a:xfrm>
              <a:off x="6022492" y="390757"/>
              <a:ext cx="104449" cy="143499"/>
            </a:xfrm>
            <a:custGeom>
              <a:avLst/>
              <a:gdLst/>
              <a:ahLst/>
              <a:cxnLst>
                <a:cxn ang="0">
                  <a:pos x="wd2" y="hd2"/>
                </a:cxn>
                <a:cxn ang="5400000">
                  <a:pos x="wd2" y="hd2"/>
                </a:cxn>
                <a:cxn ang="10800000">
                  <a:pos x="wd2" y="hd2"/>
                </a:cxn>
                <a:cxn ang="16200000">
                  <a:pos x="wd2" y="hd2"/>
                </a:cxn>
              </a:cxnLst>
              <a:rect l="0" t="0" r="r" b="b"/>
              <a:pathLst>
                <a:path w="20856" h="21600" extrusionOk="0">
                  <a:moveTo>
                    <a:pt x="17788" y="0"/>
                  </a:moveTo>
                  <a:cubicBezTo>
                    <a:pt x="13976" y="982"/>
                    <a:pt x="12706" y="1964"/>
                    <a:pt x="11435" y="3927"/>
                  </a:cubicBezTo>
                  <a:cubicBezTo>
                    <a:pt x="10165" y="4909"/>
                    <a:pt x="10165" y="4909"/>
                    <a:pt x="10165" y="4909"/>
                  </a:cubicBezTo>
                  <a:cubicBezTo>
                    <a:pt x="8894" y="5891"/>
                    <a:pt x="6353" y="7855"/>
                    <a:pt x="6353" y="9818"/>
                  </a:cubicBezTo>
                  <a:cubicBezTo>
                    <a:pt x="6353" y="10800"/>
                    <a:pt x="6353" y="10800"/>
                    <a:pt x="6353" y="10800"/>
                  </a:cubicBezTo>
                  <a:cubicBezTo>
                    <a:pt x="5082" y="12764"/>
                    <a:pt x="5082" y="14727"/>
                    <a:pt x="3812" y="14727"/>
                  </a:cubicBezTo>
                  <a:cubicBezTo>
                    <a:pt x="1271" y="15709"/>
                    <a:pt x="0" y="18655"/>
                    <a:pt x="0" y="18655"/>
                  </a:cubicBezTo>
                  <a:cubicBezTo>
                    <a:pt x="0" y="18655"/>
                    <a:pt x="0" y="18655"/>
                    <a:pt x="0" y="18655"/>
                  </a:cubicBezTo>
                  <a:cubicBezTo>
                    <a:pt x="1271" y="19636"/>
                    <a:pt x="3812" y="20618"/>
                    <a:pt x="6353" y="20618"/>
                  </a:cubicBezTo>
                  <a:cubicBezTo>
                    <a:pt x="7624" y="20618"/>
                    <a:pt x="7624" y="20618"/>
                    <a:pt x="8894" y="21600"/>
                  </a:cubicBezTo>
                  <a:cubicBezTo>
                    <a:pt x="8894" y="21600"/>
                    <a:pt x="8894" y="21600"/>
                    <a:pt x="10165" y="21600"/>
                  </a:cubicBezTo>
                  <a:cubicBezTo>
                    <a:pt x="10165" y="21600"/>
                    <a:pt x="11435" y="21600"/>
                    <a:pt x="11435" y="20618"/>
                  </a:cubicBezTo>
                  <a:cubicBezTo>
                    <a:pt x="12706" y="18655"/>
                    <a:pt x="12706" y="18655"/>
                    <a:pt x="12706" y="17673"/>
                  </a:cubicBezTo>
                  <a:cubicBezTo>
                    <a:pt x="12706" y="16691"/>
                    <a:pt x="12706" y="15709"/>
                    <a:pt x="13976" y="13745"/>
                  </a:cubicBezTo>
                  <a:cubicBezTo>
                    <a:pt x="15247" y="12764"/>
                    <a:pt x="15247" y="10800"/>
                    <a:pt x="16518" y="9818"/>
                  </a:cubicBezTo>
                  <a:cubicBezTo>
                    <a:pt x="16518" y="8836"/>
                    <a:pt x="17788" y="7855"/>
                    <a:pt x="19059" y="5891"/>
                  </a:cubicBezTo>
                  <a:cubicBezTo>
                    <a:pt x="20329" y="4909"/>
                    <a:pt x="21600" y="1964"/>
                    <a:pt x="20329" y="982"/>
                  </a:cubicBezTo>
                  <a:cubicBezTo>
                    <a:pt x="20329" y="0"/>
                    <a:pt x="19059" y="0"/>
                    <a:pt x="17788" y="0"/>
                  </a:cubicBezTo>
                  <a:close/>
                  <a:moveTo>
                    <a:pt x="3812" y="15709"/>
                  </a:moveTo>
                  <a:cubicBezTo>
                    <a:pt x="5082" y="14727"/>
                    <a:pt x="6353" y="12764"/>
                    <a:pt x="6353" y="10800"/>
                  </a:cubicBezTo>
                  <a:cubicBezTo>
                    <a:pt x="6353" y="9818"/>
                    <a:pt x="6353" y="9818"/>
                    <a:pt x="6353" y="9818"/>
                  </a:cubicBezTo>
                  <a:cubicBezTo>
                    <a:pt x="7624" y="8836"/>
                    <a:pt x="8894" y="6873"/>
                    <a:pt x="10165" y="4909"/>
                  </a:cubicBezTo>
                  <a:cubicBezTo>
                    <a:pt x="11435" y="3927"/>
                    <a:pt x="11435" y="3927"/>
                    <a:pt x="11435" y="3927"/>
                  </a:cubicBezTo>
                  <a:cubicBezTo>
                    <a:pt x="12706" y="2945"/>
                    <a:pt x="13976" y="982"/>
                    <a:pt x="17788" y="982"/>
                  </a:cubicBezTo>
                  <a:cubicBezTo>
                    <a:pt x="19059" y="982"/>
                    <a:pt x="19059" y="982"/>
                    <a:pt x="20329" y="982"/>
                  </a:cubicBezTo>
                  <a:cubicBezTo>
                    <a:pt x="20329" y="1964"/>
                    <a:pt x="19059" y="3927"/>
                    <a:pt x="17788" y="5891"/>
                  </a:cubicBezTo>
                  <a:cubicBezTo>
                    <a:pt x="16518" y="6873"/>
                    <a:pt x="16518" y="7855"/>
                    <a:pt x="15247" y="9818"/>
                  </a:cubicBezTo>
                  <a:cubicBezTo>
                    <a:pt x="15247" y="10800"/>
                    <a:pt x="13976" y="11782"/>
                    <a:pt x="12706" y="13745"/>
                  </a:cubicBezTo>
                  <a:cubicBezTo>
                    <a:pt x="11435" y="15709"/>
                    <a:pt x="11435" y="16691"/>
                    <a:pt x="11435" y="17673"/>
                  </a:cubicBezTo>
                  <a:cubicBezTo>
                    <a:pt x="11435" y="18655"/>
                    <a:pt x="11435" y="18655"/>
                    <a:pt x="10165" y="20618"/>
                  </a:cubicBezTo>
                  <a:cubicBezTo>
                    <a:pt x="10165" y="20618"/>
                    <a:pt x="10165" y="21600"/>
                    <a:pt x="10165" y="21600"/>
                  </a:cubicBezTo>
                  <a:cubicBezTo>
                    <a:pt x="8894" y="21600"/>
                    <a:pt x="8894" y="20618"/>
                    <a:pt x="8894" y="20618"/>
                  </a:cubicBezTo>
                  <a:cubicBezTo>
                    <a:pt x="7624" y="20618"/>
                    <a:pt x="7624" y="19636"/>
                    <a:pt x="6353" y="19636"/>
                  </a:cubicBezTo>
                  <a:cubicBezTo>
                    <a:pt x="3812" y="19636"/>
                    <a:pt x="1271" y="19636"/>
                    <a:pt x="1271" y="18655"/>
                  </a:cubicBezTo>
                  <a:cubicBezTo>
                    <a:pt x="1271" y="18655"/>
                    <a:pt x="2541" y="16691"/>
                    <a:pt x="3812" y="15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184">
              <a:extLst>
                <a:ext uri="{FF2B5EF4-FFF2-40B4-BE49-F238E27FC236}">
                  <a16:creationId xmlns:a16="http://schemas.microsoft.com/office/drawing/2014/main" id="{09E1922E-2A33-466C-8C24-06A2FAAB0FB5}"/>
                </a:ext>
              </a:extLst>
            </p:cNvPr>
            <p:cNvSpPr/>
            <p:nvPr/>
          </p:nvSpPr>
          <p:spPr>
            <a:xfrm>
              <a:off x="6022492" y="588536"/>
              <a:ext cx="70646" cy="40650"/>
            </a:xfrm>
            <a:custGeom>
              <a:avLst/>
              <a:gdLst/>
              <a:ahLst/>
              <a:cxnLst>
                <a:cxn ang="0">
                  <a:pos x="wd2" y="hd2"/>
                </a:cxn>
                <a:cxn ang="5400000">
                  <a:pos x="wd2" y="hd2"/>
                </a:cxn>
                <a:cxn ang="10800000">
                  <a:pos x="wd2" y="hd2"/>
                </a:cxn>
                <a:cxn ang="16200000">
                  <a:pos x="wd2" y="hd2"/>
                </a:cxn>
              </a:cxnLst>
              <a:rect l="0" t="0" r="r" b="b"/>
              <a:pathLst>
                <a:path w="21600" h="19886" extrusionOk="0">
                  <a:moveTo>
                    <a:pt x="5891" y="1372"/>
                  </a:moveTo>
                  <a:cubicBezTo>
                    <a:pt x="5891" y="1372"/>
                    <a:pt x="5891" y="1372"/>
                    <a:pt x="5891" y="1372"/>
                  </a:cubicBezTo>
                  <a:cubicBezTo>
                    <a:pt x="5891" y="1372"/>
                    <a:pt x="1964" y="4457"/>
                    <a:pt x="0" y="10629"/>
                  </a:cubicBezTo>
                  <a:cubicBezTo>
                    <a:pt x="0" y="13715"/>
                    <a:pt x="0" y="16800"/>
                    <a:pt x="1964" y="16800"/>
                  </a:cubicBezTo>
                  <a:cubicBezTo>
                    <a:pt x="1964" y="19886"/>
                    <a:pt x="5891" y="19886"/>
                    <a:pt x="9818" y="19886"/>
                  </a:cubicBezTo>
                  <a:cubicBezTo>
                    <a:pt x="9818" y="16800"/>
                    <a:pt x="9818" y="16800"/>
                    <a:pt x="9818" y="16800"/>
                  </a:cubicBezTo>
                  <a:cubicBezTo>
                    <a:pt x="11782" y="16800"/>
                    <a:pt x="13745" y="16800"/>
                    <a:pt x="15709" y="16800"/>
                  </a:cubicBezTo>
                  <a:cubicBezTo>
                    <a:pt x="17673" y="19886"/>
                    <a:pt x="19636" y="19886"/>
                    <a:pt x="21600" y="16800"/>
                  </a:cubicBezTo>
                  <a:cubicBezTo>
                    <a:pt x="21600" y="10629"/>
                    <a:pt x="19636" y="4457"/>
                    <a:pt x="15709" y="1372"/>
                  </a:cubicBezTo>
                  <a:cubicBezTo>
                    <a:pt x="13745" y="-1714"/>
                    <a:pt x="5891" y="1372"/>
                    <a:pt x="5891" y="1372"/>
                  </a:cubicBezTo>
                  <a:close/>
                  <a:moveTo>
                    <a:pt x="15709" y="1372"/>
                  </a:moveTo>
                  <a:cubicBezTo>
                    <a:pt x="17673" y="4457"/>
                    <a:pt x="21600" y="10629"/>
                    <a:pt x="19636" y="13715"/>
                  </a:cubicBezTo>
                  <a:cubicBezTo>
                    <a:pt x="19636" y="16800"/>
                    <a:pt x="17673" y="16800"/>
                    <a:pt x="15709" y="16800"/>
                  </a:cubicBezTo>
                  <a:cubicBezTo>
                    <a:pt x="13745" y="16800"/>
                    <a:pt x="11782" y="16800"/>
                    <a:pt x="9818" y="16800"/>
                  </a:cubicBezTo>
                  <a:cubicBezTo>
                    <a:pt x="9818" y="16800"/>
                    <a:pt x="9818" y="16800"/>
                    <a:pt x="9818" y="16800"/>
                  </a:cubicBezTo>
                  <a:cubicBezTo>
                    <a:pt x="5891" y="16800"/>
                    <a:pt x="3927" y="16800"/>
                    <a:pt x="1964" y="16800"/>
                  </a:cubicBezTo>
                  <a:cubicBezTo>
                    <a:pt x="1964" y="16800"/>
                    <a:pt x="1964" y="13715"/>
                    <a:pt x="1964" y="13715"/>
                  </a:cubicBezTo>
                  <a:cubicBezTo>
                    <a:pt x="1964" y="13715"/>
                    <a:pt x="1964" y="13715"/>
                    <a:pt x="1964" y="13715"/>
                  </a:cubicBezTo>
                  <a:cubicBezTo>
                    <a:pt x="1964" y="4457"/>
                    <a:pt x="5891" y="1372"/>
                    <a:pt x="5891" y="1372"/>
                  </a:cubicBezTo>
                  <a:cubicBezTo>
                    <a:pt x="7855" y="1372"/>
                    <a:pt x="13745" y="1372"/>
                    <a:pt x="15709" y="137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185">
              <a:extLst>
                <a:ext uri="{FF2B5EF4-FFF2-40B4-BE49-F238E27FC236}">
                  <a16:creationId xmlns:a16="http://schemas.microsoft.com/office/drawing/2014/main" id="{D1028D93-C386-435A-827D-DF6D204E006C}"/>
                </a:ext>
              </a:extLst>
            </p:cNvPr>
            <p:cNvSpPr/>
            <p:nvPr/>
          </p:nvSpPr>
          <p:spPr>
            <a:xfrm>
              <a:off x="5905487" y="467178"/>
              <a:ext cx="110384" cy="208369"/>
            </a:xfrm>
            <a:custGeom>
              <a:avLst/>
              <a:gdLst/>
              <a:ahLst/>
              <a:cxnLst>
                <a:cxn ang="0">
                  <a:pos x="wd2" y="hd2"/>
                </a:cxn>
                <a:cxn ang="5400000">
                  <a:pos x="wd2" y="hd2"/>
                </a:cxn>
                <a:cxn ang="10800000">
                  <a:pos x="wd2" y="hd2"/>
                </a:cxn>
                <a:cxn ang="16200000">
                  <a:pos x="wd2" y="hd2"/>
                </a:cxn>
              </a:cxnLst>
              <a:rect l="0" t="0" r="r" b="b"/>
              <a:pathLst>
                <a:path w="21600" h="21236" extrusionOk="0">
                  <a:moveTo>
                    <a:pt x="15247" y="291"/>
                  </a:moveTo>
                  <a:cubicBezTo>
                    <a:pt x="11435" y="2254"/>
                    <a:pt x="8894" y="4218"/>
                    <a:pt x="8894" y="4872"/>
                  </a:cubicBezTo>
                  <a:cubicBezTo>
                    <a:pt x="10165" y="6181"/>
                    <a:pt x="10165" y="7491"/>
                    <a:pt x="8894" y="8145"/>
                  </a:cubicBezTo>
                  <a:cubicBezTo>
                    <a:pt x="8894" y="8145"/>
                    <a:pt x="7624" y="8145"/>
                    <a:pt x="7624" y="8145"/>
                  </a:cubicBezTo>
                  <a:cubicBezTo>
                    <a:pt x="7624" y="8145"/>
                    <a:pt x="5082" y="7491"/>
                    <a:pt x="2541" y="8145"/>
                  </a:cubicBezTo>
                  <a:cubicBezTo>
                    <a:pt x="1271" y="8800"/>
                    <a:pt x="0" y="11418"/>
                    <a:pt x="0" y="11418"/>
                  </a:cubicBezTo>
                  <a:cubicBezTo>
                    <a:pt x="0" y="12072"/>
                    <a:pt x="0" y="12072"/>
                    <a:pt x="0" y="12072"/>
                  </a:cubicBezTo>
                  <a:cubicBezTo>
                    <a:pt x="0" y="12072"/>
                    <a:pt x="1271" y="12072"/>
                    <a:pt x="2541" y="12727"/>
                  </a:cubicBezTo>
                  <a:cubicBezTo>
                    <a:pt x="2541" y="12727"/>
                    <a:pt x="2541" y="13381"/>
                    <a:pt x="2541" y="14036"/>
                  </a:cubicBezTo>
                  <a:cubicBezTo>
                    <a:pt x="1271" y="15345"/>
                    <a:pt x="1271" y="17963"/>
                    <a:pt x="1271" y="18618"/>
                  </a:cubicBezTo>
                  <a:cubicBezTo>
                    <a:pt x="1271" y="19272"/>
                    <a:pt x="1271" y="20581"/>
                    <a:pt x="2541" y="20581"/>
                  </a:cubicBezTo>
                  <a:cubicBezTo>
                    <a:pt x="3812" y="21236"/>
                    <a:pt x="6353" y="21236"/>
                    <a:pt x="8894" y="21236"/>
                  </a:cubicBezTo>
                  <a:cubicBezTo>
                    <a:pt x="11435" y="20581"/>
                    <a:pt x="12706" y="19927"/>
                    <a:pt x="13976" y="18618"/>
                  </a:cubicBezTo>
                  <a:cubicBezTo>
                    <a:pt x="15247" y="18618"/>
                    <a:pt x="15247" y="17963"/>
                    <a:pt x="15247" y="16654"/>
                  </a:cubicBezTo>
                  <a:cubicBezTo>
                    <a:pt x="15247" y="16654"/>
                    <a:pt x="15247" y="15345"/>
                    <a:pt x="13976" y="14691"/>
                  </a:cubicBezTo>
                  <a:cubicBezTo>
                    <a:pt x="13976" y="13381"/>
                    <a:pt x="13976" y="13381"/>
                    <a:pt x="13976" y="13381"/>
                  </a:cubicBezTo>
                  <a:cubicBezTo>
                    <a:pt x="12706" y="12727"/>
                    <a:pt x="12706" y="12072"/>
                    <a:pt x="12706" y="11418"/>
                  </a:cubicBezTo>
                  <a:cubicBezTo>
                    <a:pt x="12706" y="11418"/>
                    <a:pt x="12706" y="11418"/>
                    <a:pt x="12706" y="11418"/>
                  </a:cubicBezTo>
                  <a:cubicBezTo>
                    <a:pt x="13976" y="10763"/>
                    <a:pt x="13976" y="10109"/>
                    <a:pt x="13976" y="9454"/>
                  </a:cubicBezTo>
                  <a:cubicBezTo>
                    <a:pt x="13976" y="9454"/>
                    <a:pt x="13976" y="8800"/>
                    <a:pt x="13976" y="8800"/>
                  </a:cubicBezTo>
                  <a:cubicBezTo>
                    <a:pt x="15247" y="8800"/>
                    <a:pt x="15247" y="8800"/>
                    <a:pt x="15247" y="8800"/>
                  </a:cubicBezTo>
                  <a:cubicBezTo>
                    <a:pt x="16518" y="8800"/>
                    <a:pt x="16518" y="8800"/>
                    <a:pt x="17788" y="8145"/>
                  </a:cubicBezTo>
                  <a:cubicBezTo>
                    <a:pt x="20329" y="6181"/>
                    <a:pt x="21600" y="4872"/>
                    <a:pt x="21600" y="3563"/>
                  </a:cubicBezTo>
                  <a:cubicBezTo>
                    <a:pt x="21600" y="2254"/>
                    <a:pt x="20329" y="945"/>
                    <a:pt x="19059" y="291"/>
                  </a:cubicBezTo>
                  <a:cubicBezTo>
                    <a:pt x="17788" y="291"/>
                    <a:pt x="16518" y="-364"/>
                    <a:pt x="15247" y="291"/>
                  </a:cubicBezTo>
                  <a:close/>
                  <a:moveTo>
                    <a:pt x="10165" y="8145"/>
                  </a:moveTo>
                  <a:cubicBezTo>
                    <a:pt x="10165" y="7491"/>
                    <a:pt x="10165" y="5527"/>
                    <a:pt x="10165" y="4872"/>
                  </a:cubicBezTo>
                  <a:cubicBezTo>
                    <a:pt x="10165" y="4218"/>
                    <a:pt x="11435" y="2254"/>
                    <a:pt x="15247" y="945"/>
                  </a:cubicBezTo>
                  <a:cubicBezTo>
                    <a:pt x="16518" y="291"/>
                    <a:pt x="17788" y="291"/>
                    <a:pt x="17788" y="945"/>
                  </a:cubicBezTo>
                  <a:cubicBezTo>
                    <a:pt x="20329" y="945"/>
                    <a:pt x="21600" y="2909"/>
                    <a:pt x="21600" y="3563"/>
                  </a:cubicBezTo>
                  <a:cubicBezTo>
                    <a:pt x="21600" y="4872"/>
                    <a:pt x="20329" y="6181"/>
                    <a:pt x="17788" y="8145"/>
                  </a:cubicBezTo>
                  <a:cubicBezTo>
                    <a:pt x="16518" y="8800"/>
                    <a:pt x="15247" y="8800"/>
                    <a:pt x="15247" y="8800"/>
                  </a:cubicBezTo>
                  <a:cubicBezTo>
                    <a:pt x="15247" y="8800"/>
                    <a:pt x="15247" y="8800"/>
                    <a:pt x="15247" y="8145"/>
                  </a:cubicBezTo>
                  <a:cubicBezTo>
                    <a:pt x="15247" y="8145"/>
                    <a:pt x="15247" y="8145"/>
                    <a:pt x="13976" y="8145"/>
                  </a:cubicBezTo>
                  <a:cubicBezTo>
                    <a:pt x="13976" y="8145"/>
                    <a:pt x="13976" y="8145"/>
                    <a:pt x="13976" y="8145"/>
                  </a:cubicBezTo>
                  <a:cubicBezTo>
                    <a:pt x="13976" y="9454"/>
                    <a:pt x="13976" y="9454"/>
                    <a:pt x="13976" y="9454"/>
                  </a:cubicBezTo>
                  <a:cubicBezTo>
                    <a:pt x="13976" y="10109"/>
                    <a:pt x="12706" y="10763"/>
                    <a:pt x="12706" y="10763"/>
                  </a:cubicBezTo>
                  <a:cubicBezTo>
                    <a:pt x="11435" y="11418"/>
                    <a:pt x="11435" y="12072"/>
                    <a:pt x="12706" y="13381"/>
                  </a:cubicBezTo>
                  <a:cubicBezTo>
                    <a:pt x="13976" y="15345"/>
                    <a:pt x="13976" y="15345"/>
                    <a:pt x="13976" y="15345"/>
                  </a:cubicBezTo>
                  <a:cubicBezTo>
                    <a:pt x="15247" y="16654"/>
                    <a:pt x="15247" y="17963"/>
                    <a:pt x="13976" y="18618"/>
                  </a:cubicBezTo>
                  <a:cubicBezTo>
                    <a:pt x="12706" y="19272"/>
                    <a:pt x="11435" y="19927"/>
                    <a:pt x="8894" y="20581"/>
                  </a:cubicBezTo>
                  <a:cubicBezTo>
                    <a:pt x="6353" y="21236"/>
                    <a:pt x="3812" y="21236"/>
                    <a:pt x="2541" y="20581"/>
                  </a:cubicBezTo>
                  <a:cubicBezTo>
                    <a:pt x="1271" y="19927"/>
                    <a:pt x="1271" y="19272"/>
                    <a:pt x="1271" y="18618"/>
                  </a:cubicBezTo>
                  <a:cubicBezTo>
                    <a:pt x="1271" y="18618"/>
                    <a:pt x="1271" y="18618"/>
                    <a:pt x="1271" y="18618"/>
                  </a:cubicBezTo>
                  <a:cubicBezTo>
                    <a:pt x="1271" y="17309"/>
                    <a:pt x="2541" y="15345"/>
                    <a:pt x="2541" y="14036"/>
                  </a:cubicBezTo>
                  <a:cubicBezTo>
                    <a:pt x="2541" y="13381"/>
                    <a:pt x="2541" y="13381"/>
                    <a:pt x="2541" y="13381"/>
                  </a:cubicBezTo>
                  <a:cubicBezTo>
                    <a:pt x="2541" y="12727"/>
                    <a:pt x="2541" y="12727"/>
                    <a:pt x="2541" y="12072"/>
                  </a:cubicBezTo>
                  <a:cubicBezTo>
                    <a:pt x="2541" y="12072"/>
                    <a:pt x="1271" y="12072"/>
                    <a:pt x="1271" y="11418"/>
                  </a:cubicBezTo>
                  <a:cubicBezTo>
                    <a:pt x="1271" y="10763"/>
                    <a:pt x="2541" y="8800"/>
                    <a:pt x="3812" y="8800"/>
                  </a:cubicBezTo>
                  <a:cubicBezTo>
                    <a:pt x="5082" y="8145"/>
                    <a:pt x="6353" y="8800"/>
                    <a:pt x="6353" y="8800"/>
                  </a:cubicBezTo>
                  <a:cubicBezTo>
                    <a:pt x="7624" y="8800"/>
                    <a:pt x="8894" y="8800"/>
                    <a:pt x="10165" y="81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186">
              <a:extLst>
                <a:ext uri="{FF2B5EF4-FFF2-40B4-BE49-F238E27FC236}">
                  <a16:creationId xmlns:a16="http://schemas.microsoft.com/office/drawing/2014/main" id="{AE8676C2-0DBA-46A5-9893-2D7D198E5A01}"/>
                </a:ext>
              </a:extLst>
            </p:cNvPr>
            <p:cNvSpPr/>
            <p:nvPr/>
          </p:nvSpPr>
          <p:spPr>
            <a:xfrm>
              <a:off x="5945224" y="780641"/>
              <a:ext cx="64023" cy="53858"/>
            </a:xfrm>
            <a:custGeom>
              <a:avLst/>
              <a:gdLst/>
              <a:ahLst/>
              <a:cxnLst>
                <a:cxn ang="0">
                  <a:pos x="wd2" y="hd2"/>
                </a:cxn>
                <a:cxn ang="5400000">
                  <a:pos x="wd2" y="hd2"/>
                </a:cxn>
                <a:cxn ang="10800000">
                  <a:pos x="wd2" y="hd2"/>
                </a:cxn>
                <a:cxn ang="16200000">
                  <a:pos x="wd2" y="hd2"/>
                </a:cxn>
              </a:cxnLst>
              <a:rect l="0" t="0" r="r" b="b"/>
              <a:pathLst>
                <a:path w="21600" h="20267" extrusionOk="0">
                  <a:moveTo>
                    <a:pt x="6480" y="1067"/>
                  </a:moveTo>
                  <a:cubicBezTo>
                    <a:pt x="6480" y="1067"/>
                    <a:pt x="4320" y="3467"/>
                    <a:pt x="4320" y="3467"/>
                  </a:cubicBezTo>
                  <a:cubicBezTo>
                    <a:pt x="4320" y="8267"/>
                    <a:pt x="0" y="20267"/>
                    <a:pt x="0" y="20267"/>
                  </a:cubicBezTo>
                  <a:cubicBezTo>
                    <a:pt x="0" y="20267"/>
                    <a:pt x="0" y="20267"/>
                    <a:pt x="0" y="20267"/>
                  </a:cubicBezTo>
                  <a:cubicBezTo>
                    <a:pt x="0" y="20267"/>
                    <a:pt x="2160" y="20267"/>
                    <a:pt x="2160" y="20267"/>
                  </a:cubicBezTo>
                  <a:cubicBezTo>
                    <a:pt x="2160" y="20267"/>
                    <a:pt x="6480" y="15467"/>
                    <a:pt x="12960" y="10667"/>
                  </a:cubicBezTo>
                  <a:cubicBezTo>
                    <a:pt x="21600" y="5867"/>
                    <a:pt x="21600" y="3467"/>
                    <a:pt x="21600" y="3467"/>
                  </a:cubicBezTo>
                  <a:cubicBezTo>
                    <a:pt x="21600" y="3467"/>
                    <a:pt x="21600" y="3467"/>
                    <a:pt x="21600" y="1067"/>
                  </a:cubicBezTo>
                  <a:cubicBezTo>
                    <a:pt x="19440" y="1067"/>
                    <a:pt x="10800" y="-1333"/>
                    <a:pt x="6480" y="1067"/>
                  </a:cubicBezTo>
                  <a:close/>
                  <a:moveTo>
                    <a:pt x="6480" y="3467"/>
                  </a:moveTo>
                  <a:cubicBezTo>
                    <a:pt x="6480" y="3467"/>
                    <a:pt x="6480" y="3467"/>
                    <a:pt x="6480" y="1067"/>
                  </a:cubicBezTo>
                  <a:cubicBezTo>
                    <a:pt x="10800" y="1067"/>
                    <a:pt x="19440" y="3467"/>
                    <a:pt x="21600" y="3467"/>
                  </a:cubicBezTo>
                  <a:cubicBezTo>
                    <a:pt x="21600" y="3467"/>
                    <a:pt x="21600" y="3467"/>
                    <a:pt x="21600" y="3467"/>
                  </a:cubicBezTo>
                  <a:cubicBezTo>
                    <a:pt x="21600" y="3467"/>
                    <a:pt x="21600" y="3467"/>
                    <a:pt x="21600" y="3467"/>
                  </a:cubicBezTo>
                  <a:cubicBezTo>
                    <a:pt x="21600" y="3467"/>
                    <a:pt x="21600" y="5867"/>
                    <a:pt x="12960" y="10667"/>
                  </a:cubicBezTo>
                  <a:cubicBezTo>
                    <a:pt x="8640" y="13067"/>
                    <a:pt x="4320" y="15467"/>
                    <a:pt x="2160" y="17867"/>
                  </a:cubicBezTo>
                  <a:cubicBezTo>
                    <a:pt x="4320" y="13067"/>
                    <a:pt x="4320" y="8267"/>
                    <a:pt x="6480" y="346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187">
              <a:extLst>
                <a:ext uri="{FF2B5EF4-FFF2-40B4-BE49-F238E27FC236}">
                  <a16:creationId xmlns:a16="http://schemas.microsoft.com/office/drawing/2014/main" id="{71BA96A2-727C-4AF6-AEEE-0949EAAB00F9}"/>
                </a:ext>
              </a:extLst>
            </p:cNvPr>
            <p:cNvSpPr/>
            <p:nvPr/>
          </p:nvSpPr>
          <p:spPr>
            <a:xfrm>
              <a:off x="2591790" y="456987"/>
              <a:ext cx="971371" cy="1311354"/>
            </a:xfrm>
            <a:custGeom>
              <a:avLst/>
              <a:gdLst/>
              <a:ahLst/>
              <a:cxnLst>
                <a:cxn ang="0">
                  <a:pos x="wd2" y="hd2"/>
                </a:cxn>
                <a:cxn ang="5400000">
                  <a:pos x="wd2" y="hd2"/>
                </a:cxn>
                <a:cxn ang="10800000">
                  <a:pos x="wd2" y="hd2"/>
                </a:cxn>
                <a:cxn ang="16200000">
                  <a:pos x="wd2" y="hd2"/>
                </a:cxn>
              </a:cxnLst>
              <a:rect l="0" t="0" r="r" b="b"/>
              <a:pathLst>
                <a:path w="21600" h="21600" extrusionOk="0">
                  <a:moveTo>
                    <a:pt x="5722" y="12812"/>
                  </a:moveTo>
                  <a:cubicBezTo>
                    <a:pt x="5722" y="12918"/>
                    <a:pt x="5722" y="12918"/>
                    <a:pt x="5722" y="12918"/>
                  </a:cubicBezTo>
                  <a:cubicBezTo>
                    <a:pt x="6866" y="13024"/>
                    <a:pt x="6866" y="13024"/>
                    <a:pt x="6866" y="13024"/>
                  </a:cubicBezTo>
                  <a:cubicBezTo>
                    <a:pt x="6866" y="13024"/>
                    <a:pt x="7581" y="12918"/>
                    <a:pt x="7295" y="12812"/>
                  </a:cubicBezTo>
                  <a:cubicBezTo>
                    <a:pt x="7009" y="12706"/>
                    <a:pt x="6008" y="12494"/>
                    <a:pt x="6008" y="12494"/>
                  </a:cubicBezTo>
                  <a:cubicBezTo>
                    <a:pt x="6008" y="12494"/>
                    <a:pt x="7152" y="12282"/>
                    <a:pt x="7152" y="12282"/>
                  </a:cubicBezTo>
                  <a:cubicBezTo>
                    <a:pt x="7295" y="12388"/>
                    <a:pt x="7868" y="12388"/>
                    <a:pt x="7725" y="12176"/>
                  </a:cubicBezTo>
                  <a:cubicBezTo>
                    <a:pt x="7438" y="11859"/>
                    <a:pt x="7152" y="11541"/>
                    <a:pt x="7295" y="11541"/>
                  </a:cubicBezTo>
                  <a:cubicBezTo>
                    <a:pt x="7295" y="11541"/>
                    <a:pt x="7725" y="11541"/>
                    <a:pt x="7725" y="11647"/>
                  </a:cubicBezTo>
                  <a:cubicBezTo>
                    <a:pt x="7725" y="11647"/>
                    <a:pt x="8440" y="11965"/>
                    <a:pt x="8440" y="11859"/>
                  </a:cubicBezTo>
                  <a:cubicBezTo>
                    <a:pt x="8440" y="11753"/>
                    <a:pt x="8583" y="11541"/>
                    <a:pt x="8297" y="11329"/>
                  </a:cubicBezTo>
                  <a:cubicBezTo>
                    <a:pt x="7868" y="11118"/>
                    <a:pt x="7725" y="10800"/>
                    <a:pt x="7725" y="10694"/>
                  </a:cubicBezTo>
                  <a:cubicBezTo>
                    <a:pt x="7581" y="10588"/>
                    <a:pt x="7295" y="10482"/>
                    <a:pt x="7009" y="10588"/>
                  </a:cubicBezTo>
                  <a:cubicBezTo>
                    <a:pt x="6723" y="10694"/>
                    <a:pt x="6580" y="11118"/>
                    <a:pt x="6294" y="10906"/>
                  </a:cubicBezTo>
                  <a:cubicBezTo>
                    <a:pt x="6008" y="10694"/>
                    <a:pt x="5865" y="10588"/>
                    <a:pt x="5722" y="10588"/>
                  </a:cubicBezTo>
                  <a:cubicBezTo>
                    <a:pt x="5722" y="10588"/>
                    <a:pt x="5150" y="10906"/>
                    <a:pt x="5007" y="10800"/>
                  </a:cubicBezTo>
                  <a:cubicBezTo>
                    <a:pt x="4864" y="10588"/>
                    <a:pt x="4434" y="10482"/>
                    <a:pt x="4148" y="10588"/>
                  </a:cubicBezTo>
                  <a:cubicBezTo>
                    <a:pt x="4005" y="10694"/>
                    <a:pt x="4005" y="11012"/>
                    <a:pt x="3719" y="11118"/>
                  </a:cubicBezTo>
                  <a:cubicBezTo>
                    <a:pt x="3576" y="11224"/>
                    <a:pt x="3719" y="11541"/>
                    <a:pt x="3862" y="11647"/>
                  </a:cubicBezTo>
                  <a:cubicBezTo>
                    <a:pt x="4005" y="11859"/>
                    <a:pt x="4577" y="11859"/>
                    <a:pt x="4721" y="11859"/>
                  </a:cubicBezTo>
                  <a:cubicBezTo>
                    <a:pt x="5007" y="11859"/>
                    <a:pt x="5436" y="12176"/>
                    <a:pt x="5436" y="12282"/>
                  </a:cubicBezTo>
                  <a:cubicBezTo>
                    <a:pt x="5436" y="12388"/>
                    <a:pt x="5722" y="12494"/>
                    <a:pt x="5579" y="12600"/>
                  </a:cubicBezTo>
                  <a:cubicBezTo>
                    <a:pt x="5436" y="12706"/>
                    <a:pt x="5722" y="12812"/>
                    <a:pt x="5722" y="12812"/>
                  </a:cubicBezTo>
                  <a:close/>
                  <a:moveTo>
                    <a:pt x="12302" y="7729"/>
                  </a:moveTo>
                  <a:cubicBezTo>
                    <a:pt x="12302" y="7729"/>
                    <a:pt x="11730" y="8047"/>
                    <a:pt x="11730" y="7941"/>
                  </a:cubicBezTo>
                  <a:cubicBezTo>
                    <a:pt x="11587" y="7835"/>
                    <a:pt x="11015" y="7835"/>
                    <a:pt x="11015" y="7835"/>
                  </a:cubicBezTo>
                  <a:cubicBezTo>
                    <a:pt x="11015" y="7835"/>
                    <a:pt x="10872" y="8365"/>
                    <a:pt x="10872" y="8365"/>
                  </a:cubicBezTo>
                  <a:cubicBezTo>
                    <a:pt x="10728" y="8365"/>
                    <a:pt x="9727" y="8788"/>
                    <a:pt x="9727" y="8788"/>
                  </a:cubicBezTo>
                  <a:cubicBezTo>
                    <a:pt x="8869" y="8788"/>
                    <a:pt x="8869" y="8788"/>
                    <a:pt x="8869" y="8788"/>
                  </a:cubicBezTo>
                  <a:cubicBezTo>
                    <a:pt x="10013" y="10482"/>
                    <a:pt x="10013" y="10482"/>
                    <a:pt x="10013" y="10482"/>
                  </a:cubicBezTo>
                  <a:cubicBezTo>
                    <a:pt x="10013" y="10482"/>
                    <a:pt x="11587" y="9635"/>
                    <a:pt x="11587" y="9529"/>
                  </a:cubicBezTo>
                  <a:cubicBezTo>
                    <a:pt x="11730" y="9529"/>
                    <a:pt x="12731" y="9424"/>
                    <a:pt x="12731" y="9318"/>
                  </a:cubicBezTo>
                  <a:cubicBezTo>
                    <a:pt x="12731" y="9318"/>
                    <a:pt x="12731" y="8471"/>
                    <a:pt x="12874" y="8471"/>
                  </a:cubicBezTo>
                  <a:cubicBezTo>
                    <a:pt x="12874" y="8471"/>
                    <a:pt x="13875" y="8894"/>
                    <a:pt x="13875" y="8894"/>
                  </a:cubicBezTo>
                  <a:cubicBezTo>
                    <a:pt x="13875" y="8894"/>
                    <a:pt x="14162" y="8259"/>
                    <a:pt x="14019" y="8153"/>
                  </a:cubicBezTo>
                  <a:cubicBezTo>
                    <a:pt x="14019" y="8047"/>
                    <a:pt x="13446" y="7200"/>
                    <a:pt x="13446" y="7200"/>
                  </a:cubicBezTo>
                  <a:cubicBezTo>
                    <a:pt x="14591" y="8047"/>
                    <a:pt x="14591" y="8047"/>
                    <a:pt x="14591" y="8047"/>
                  </a:cubicBezTo>
                  <a:cubicBezTo>
                    <a:pt x="14591" y="8047"/>
                    <a:pt x="15306" y="8365"/>
                    <a:pt x="15449" y="8259"/>
                  </a:cubicBezTo>
                  <a:cubicBezTo>
                    <a:pt x="15735" y="8259"/>
                    <a:pt x="16593" y="7835"/>
                    <a:pt x="16593" y="7835"/>
                  </a:cubicBezTo>
                  <a:cubicBezTo>
                    <a:pt x="16164" y="7306"/>
                    <a:pt x="16164" y="7306"/>
                    <a:pt x="16164" y="7306"/>
                  </a:cubicBezTo>
                  <a:cubicBezTo>
                    <a:pt x="16164" y="7306"/>
                    <a:pt x="17595" y="7306"/>
                    <a:pt x="17595" y="7306"/>
                  </a:cubicBezTo>
                  <a:cubicBezTo>
                    <a:pt x="17738" y="7200"/>
                    <a:pt x="17595" y="6776"/>
                    <a:pt x="17738" y="6459"/>
                  </a:cubicBezTo>
                  <a:cubicBezTo>
                    <a:pt x="17881" y="6141"/>
                    <a:pt x="18024" y="5929"/>
                    <a:pt x="17595" y="5929"/>
                  </a:cubicBezTo>
                  <a:cubicBezTo>
                    <a:pt x="17166" y="5929"/>
                    <a:pt x="16736" y="5824"/>
                    <a:pt x="16879" y="5718"/>
                  </a:cubicBezTo>
                  <a:cubicBezTo>
                    <a:pt x="17023" y="5718"/>
                    <a:pt x="18310" y="5294"/>
                    <a:pt x="18310" y="5294"/>
                  </a:cubicBezTo>
                  <a:cubicBezTo>
                    <a:pt x="18310" y="5294"/>
                    <a:pt x="18310" y="4553"/>
                    <a:pt x="18453" y="4659"/>
                  </a:cubicBezTo>
                  <a:cubicBezTo>
                    <a:pt x="18453" y="4659"/>
                    <a:pt x="19168" y="5082"/>
                    <a:pt x="19597" y="4871"/>
                  </a:cubicBezTo>
                  <a:cubicBezTo>
                    <a:pt x="20170" y="4659"/>
                    <a:pt x="20885" y="4341"/>
                    <a:pt x="20599" y="4341"/>
                  </a:cubicBezTo>
                  <a:cubicBezTo>
                    <a:pt x="20456" y="4235"/>
                    <a:pt x="19597" y="4447"/>
                    <a:pt x="19311" y="4341"/>
                  </a:cubicBezTo>
                  <a:cubicBezTo>
                    <a:pt x="18882" y="4235"/>
                    <a:pt x="19025" y="3918"/>
                    <a:pt x="19168" y="3918"/>
                  </a:cubicBezTo>
                  <a:cubicBezTo>
                    <a:pt x="19311" y="3812"/>
                    <a:pt x="20313" y="3600"/>
                    <a:pt x="20599" y="3388"/>
                  </a:cubicBezTo>
                  <a:cubicBezTo>
                    <a:pt x="20742" y="3176"/>
                    <a:pt x="20742" y="2965"/>
                    <a:pt x="20885" y="2859"/>
                  </a:cubicBezTo>
                  <a:cubicBezTo>
                    <a:pt x="21028" y="2753"/>
                    <a:pt x="20885" y="2329"/>
                    <a:pt x="20885" y="2224"/>
                  </a:cubicBezTo>
                  <a:cubicBezTo>
                    <a:pt x="21028" y="2118"/>
                    <a:pt x="21600" y="1694"/>
                    <a:pt x="21600" y="1694"/>
                  </a:cubicBezTo>
                  <a:cubicBezTo>
                    <a:pt x="21600" y="1588"/>
                    <a:pt x="21314" y="847"/>
                    <a:pt x="21314" y="847"/>
                  </a:cubicBezTo>
                  <a:cubicBezTo>
                    <a:pt x="21171" y="424"/>
                    <a:pt x="21171" y="424"/>
                    <a:pt x="21171" y="424"/>
                  </a:cubicBezTo>
                  <a:cubicBezTo>
                    <a:pt x="21028" y="0"/>
                    <a:pt x="21028" y="0"/>
                    <a:pt x="21028" y="0"/>
                  </a:cubicBezTo>
                  <a:cubicBezTo>
                    <a:pt x="21028" y="0"/>
                    <a:pt x="17738" y="1165"/>
                    <a:pt x="17452" y="1482"/>
                  </a:cubicBezTo>
                  <a:cubicBezTo>
                    <a:pt x="17023" y="1800"/>
                    <a:pt x="16593" y="2118"/>
                    <a:pt x="16021" y="2012"/>
                  </a:cubicBezTo>
                  <a:cubicBezTo>
                    <a:pt x="15306" y="1906"/>
                    <a:pt x="14448" y="2329"/>
                    <a:pt x="14162" y="2647"/>
                  </a:cubicBezTo>
                  <a:cubicBezTo>
                    <a:pt x="13875" y="2965"/>
                    <a:pt x="14734" y="3176"/>
                    <a:pt x="14591" y="3812"/>
                  </a:cubicBezTo>
                  <a:cubicBezTo>
                    <a:pt x="14448" y="4447"/>
                    <a:pt x="14162" y="4024"/>
                    <a:pt x="14162" y="3918"/>
                  </a:cubicBezTo>
                  <a:cubicBezTo>
                    <a:pt x="14019" y="3812"/>
                    <a:pt x="13446" y="3071"/>
                    <a:pt x="13446" y="3071"/>
                  </a:cubicBezTo>
                  <a:cubicBezTo>
                    <a:pt x="13446" y="3071"/>
                    <a:pt x="13303" y="3918"/>
                    <a:pt x="13303" y="4235"/>
                  </a:cubicBezTo>
                  <a:cubicBezTo>
                    <a:pt x="13160" y="4553"/>
                    <a:pt x="12588" y="3918"/>
                    <a:pt x="12588" y="3918"/>
                  </a:cubicBezTo>
                  <a:cubicBezTo>
                    <a:pt x="12588" y="3918"/>
                    <a:pt x="12588" y="2859"/>
                    <a:pt x="12302" y="2859"/>
                  </a:cubicBezTo>
                  <a:cubicBezTo>
                    <a:pt x="12159" y="2859"/>
                    <a:pt x="11444" y="2647"/>
                    <a:pt x="11301" y="2965"/>
                  </a:cubicBezTo>
                  <a:cubicBezTo>
                    <a:pt x="11301" y="3176"/>
                    <a:pt x="11444" y="3600"/>
                    <a:pt x="11158" y="3706"/>
                  </a:cubicBezTo>
                  <a:cubicBezTo>
                    <a:pt x="10872" y="3812"/>
                    <a:pt x="10442" y="4129"/>
                    <a:pt x="10442" y="4447"/>
                  </a:cubicBezTo>
                  <a:cubicBezTo>
                    <a:pt x="10442" y="4765"/>
                    <a:pt x="10585" y="5082"/>
                    <a:pt x="10728" y="5188"/>
                  </a:cubicBezTo>
                  <a:cubicBezTo>
                    <a:pt x="11015" y="5294"/>
                    <a:pt x="11587" y="5612"/>
                    <a:pt x="11730" y="5612"/>
                  </a:cubicBezTo>
                  <a:cubicBezTo>
                    <a:pt x="11730" y="5718"/>
                    <a:pt x="11730" y="5929"/>
                    <a:pt x="11730" y="5929"/>
                  </a:cubicBezTo>
                  <a:cubicBezTo>
                    <a:pt x="11730" y="5929"/>
                    <a:pt x="10442" y="6035"/>
                    <a:pt x="10299" y="6353"/>
                  </a:cubicBezTo>
                  <a:cubicBezTo>
                    <a:pt x="10013" y="6671"/>
                    <a:pt x="10299" y="6882"/>
                    <a:pt x="10442" y="6882"/>
                  </a:cubicBezTo>
                  <a:cubicBezTo>
                    <a:pt x="10728" y="6988"/>
                    <a:pt x="11730" y="7412"/>
                    <a:pt x="11873" y="7412"/>
                  </a:cubicBezTo>
                  <a:cubicBezTo>
                    <a:pt x="11873" y="7412"/>
                    <a:pt x="12302" y="7729"/>
                    <a:pt x="12302" y="7729"/>
                  </a:cubicBezTo>
                  <a:close/>
                  <a:moveTo>
                    <a:pt x="4291" y="13341"/>
                  </a:moveTo>
                  <a:cubicBezTo>
                    <a:pt x="4291" y="14082"/>
                    <a:pt x="4291" y="14082"/>
                    <a:pt x="4291" y="14082"/>
                  </a:cubicBezTo>
                  <a:cubicBezTo>
                    <a:pt x="4291" y="14082"/>
                    <a:pt x="4864" y="14188"/>
                    <a:pt x="4864" y="14294"/>
                  </a:cubicBezTo>
                  <a:cubicBezTo>
                    <a:pt x="4864" y="14400"/>
                    <a:pt x="5150" y="14612"/>
                    <a:pt x="5293" y="14612"/>
                  </a:cubicBezTo>
                  <a:cubicBezTo>
                    <a:pt x="5436" y="14612"/>
                    <a:pt x="6151" y="14506"/>
                    <a:pt x="6008" y="14400"/>
                  </a:cubicBezTo>
                  <a:cubicBezTo>
                    <a:pt x="6008" y="14294"/>
                    <a:pt x="5865" y="13871"/>
                    <a:pt x="5722" y="13659"/>
                  </a:cubicBezTo>
                  <a:cubicBezTo>
                    <a:pt x="5579" y="13553"/>
                    <a:pt x="5007" y="13235"/>
                    <a:pt x="5007" y="13235"/>
                  </a:cubicBezTo>
                  <a:cubicBezTo>
                    <a:pt x="4291" y="13341"/>
                    <a:pt x="4291" y="13341"/>
                    <a:pt x="4291" y="13341"/>
                  </a:cubicBezTo>
                  <a:close/>
                  <a:moveTo>
                    <a:pt x="4291" y="14400"/>
                  </a:moveTo>
                  <a:cubicBezTo>
                    <a:pt x="5007" y="15035"/>
                    <a:pt x="5007" y="15035"/>
                    <a:pt x="5007" y="15035"/>
                  </a:cubicBezTo>
                  <a:cubicBezTo>
                    <a:pt x="5579" y="15459"/>
                    <a:pt x="5579" y="15459"/>
                    <a:pt x="5579" y="15459"/>
                  </a:cubicBezTo>
                  <a:cubicBezTo>
                    <a:pt x="5293" y="15459"/>
                    <a:pt x="5293" y="15459"/>
                    <a:pt x="5293" y="15459"/>
                  </a:cubicBezTo>
                  <a:cubicBezTo>
                    <a:pt x="5293" y="15459"/>
                    <a:pt x="4291" y="14400"/>
                    <a:pt x="4291" y="14400"/>
                  </a:cubicBezTo>
                  <a:close/>
                  <a:moveTo>
                    <a:pt x="3004" y="16624"/>
                  </a:moveTo>
                  <a:cubicBezTo>
                    <a:pt x="3004" y="16624"/>
                    <a:pt x="3004" y="17153"/>
                    <a:pt x="3004" y="17259"/>
                  </a:cubicBezTo>
                  <a:cubicBezTo>
                    <a:pt x="2861" y="17259"/>
                    <a:pt x="2861" y="18212"/>
                    <a:pt x="2718" y="18212"/>
                  </a:cubicBezTo>
                  <a:cubicBezTo>
                    <a:pt x="2718" y="18318"/>
                    <a:pt x="3576" y="18847"/>
                    <a:pt x="3576" y="18847"/>
                  </a:cubicBezTo>
                  <a:cubicBezTo>
                    <a:pt x="3862" y="18635"/>
                    <a:pt x="3862" y="18635"/>
                    <a:pt x="3862" y="18635"/>
                  </a:cubicBezTo>
                  <a:cubicBezTo>
                    <a:pt x="4291" y="18847"/>
                    <a:pt x="4291" y="18847"/>
                    <a:pt x="4291" y="18847"/>
                  </a:cubicBezTo>
                  <a:cubicBezTo>
                    <a:pt x="4291" y="18847"/>
                    <a:pt x="4721" y="18847"/>
                    <a:pt x="4577" y="18741"/>
                  </a:cubicBezTo>
                  <a:cubicBezTo>
                    <a:pt x="4577" y="18635"/>
                    <a:pt x="4005" y="18106"/>
                    <a:pt x="4005" y="18106"/>
                  </a:cubicBezTo>
                  <a:cubicBezTo>
                    <a:pt x="4005" y="18106"/>
                    <a:pt x="4434" y="18106"/>
                    <a:pt x="4434" y="18106"/>
                  </a:cubicBezTo>
                  <a:cubicBezTo>
                    <a:pt x="4434" y="18000"/>
                    <a:pt x="4434" y="17365"/>
                    <a:pt x="4434" y="17365"/>
                  </a:cubicBezTo>
                  <a:cubicBezTo>
                    <a:pt x="4148" y="16835"/>
                    <a:pt x="4148" y="16835"/>
                    <a:pt x="4148" y="16835"/>
                  </a:cubicBezTo>
                  <a:cubicBezTo>
                    <a:pt x="4721" y="17047"/>
                    <a:pt x="4721" y="17047"/>
                    <a:pt x="4721" y="17047"/>
                  </a:cubicBezTo>
                  <a:cubicBezTo>
                    <a:pt x="5007" y="16729"/>
                    <a:pt x="5007" y="16729"/>
                    <a:pt x="5007" y="16729"/>
                  </a:cubicBezTo>
                  <a:cubicBezTo>
                    <a:pt x="5579" y="16200"/>
                    <a:pt x="5579" y="16200"/>
                    <a:pt x="5579" y="16200"/>
                  </a:cubicBezTo>
                  <a:cubicBezTo>
                    <a:pt x="5436" y="15776"/>
                    <a:pt x="5436" y="15776"/>
                    <a:pt x="5436" y="15776"/>
                  </a:cubicBezTo>
                  <a:cubicBezTo>
                    <a:pt x="5436" y="15776"/>
                    <a:pt x="4721" y="15459"/>
                    <a:pt x="4577" y="15353"/>
                  </a:cubicBezTo>
                  <a:cubicBezTo>
                    <a:pt x="4577" y="15247"/>
                    <a:pt x="4148" y="14929"/>
                    <a:pt x="4148" y="14824"/>
                  </a:cubicBezTo>
                  <a:cubicBezTo>
                    <a:pt x="4005" y="14718"/>
                    <a:pt x="3862" y="15565"/>
                    <a:pt x="3862" y="15565"/>
                  </a:cubicBezTo>
                  <a:cubicBezTo>
                    <a:pt x="3433" y="15988"/>
                    <a:pt x="3433" y="15988"/>
                    <a:pt x="3433" y="15988"/>
                  </a:cubicBezTo>
                  <a:cubicBezTo>
                    <a:pt x="3433" y="15988"/>
                    <a:pt x="3004" y="16624"/>
                    <a:pt x="3004" y="16624"/>
                  </a:cubicBezTo>
                  <a:close/>
                  <a:moveTo>
                    <a:pt x="1717" y="19482"/>
                  </a:moveTo>
                  <a:cubicBezTo>
                    <a:pt x="1574" y="19588"/>
                    <a:pt x="1001" y="19906"/>
                    <a:pt x="572" y="20224"/>
                  </a:cubicBezTo>
                  <a:cubicBezTo>
                    <a:pt x="286" y="20647"/>
                    <a:pt x="0" y="20859"/>
                    <a:pt x="0" y="21071"/>
                  </a:cubicBezTo>
                  <a:cubicBezTo>
                    <a:pt x="143" y="21388"/>
                    <a:pt x="429" y="21600"/>
                    <a:pt x="429" y="21600"/>
                  </a:cubicBezTo>
                  <a:cubicBezTo>
                    <a:pt x="429" y="21600"/>
                    <a:pt x="429" y="21071"/>
                    <a:pt x="715" y="20965"/>
                  </a:cubicBezTo>
                  <a:cubicBezTo>
                    <a:pt x="1001" y="20859"/>
                    <a:pt x="1287" y="20859"/>
                    <a:pt x="1717" y="20541"/>
                  </a:cubicBezTo>
                  <a:cubicBezTo>
                    <a:pt x="2146" y="20224"/>
                    <a:pt x="2146" y="20118"/>
                    <a:pt x="2146" y="20012"/>
                  </a:cubicBezTo>
                  <a:cubicBezTo>
                    <a:pt x="2289" y="19906"/>
                    <a:pt x="2289" y="19482"/>
                    <a:pt x="2432" y="19482"/>
                  </a:cubicBezTo>
                  <a:cubicBezTo>
                    <a:pt x="2575" y="19482"/>
                    <a:pt x="2003" y="19271"/>
                    <a:pt x="2003" y="19271"/>
                  </a:cubicBezTo>
                  <a:lnTo>
                    <a:pt x="1717" y="1948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188">
              <a:extLst>
                <a:ext uri="{FF2B5EF4-FFF2-40B4-BE49-F238E27FC236}">
                  <a16:creationId xmlns:a16="http://schemas.microsoft.com/office/drawing/2014/main" id="{356A71F4-B88E-4214-AD0F-14B0D3B0C9F8}"/>
                </a:ext>
              </a:extLst>
            </p:cNvPr>
            <p:cNvSpPr/>
            <p:nvPr/>
          </p:nvSpPr>
          <p:spPr>
            <a:xfrm>
              <a:off x="2759572" y="1094404"/>
              <a:ext cx="216354" cy="152928"/>
            </a:xfrm>
            <a:custGeom>
              <a:avLst/>
              <a:gdLst/>
              <a:ahLst/>
              <a:cxnLst>
                <a:cxn ang="0">
                  <a:pos x="wd2" y="hd2"/>
                </a:cxn>
                <a:cxn ang="5400000">
                  <a:pos x="wd2" y="hd2"/>
                </a:cxn>
                <a:cxn ang="10800000">
                  <a:pos x="wd2" y="hd2"/>
                </a:cxn>
                <a:cxn ang="16200000">
                  <a:pos x="wd2" y="hd2"/>
                </a:cxn>
              </a:cxnLst>
              <a:rect l="0" t="0" r="r" b="b"/>
              <a:pathLst>
                <a:path w="21382" h="21375" extrusionOk="0">
                  <a:moveTo>
                    <a:pt x="14612" y="675"/>
                  </a:moveTo>
                  <a:cubicBezTo>
                    <a:pt x="13976" y="675"/>
                    <a:pt x="13341" y="1575"/>
                    <a:pt x="13341" y="2475"/>
                  </a:cubicBezTo>
                  <a:cubicBezTo>
                    <a:pt x="12706" y="2475"/>
                    <a:pt x="12706" y="3375"/>
                    <a:pt x="12071" y="3375"/>
                  </a:cubicBezTo>
                  <a:cubicBezTo>
                    <a:pt x="12071" y="3375"/>
                    <a:pt x="12071" y="3375"/>
                    <a:pt x="11435" y="3375"/>
                  </a:cubicBezTo>
                  <a:cubicBezTo>
                    <a:pt x="10800" y="2475"/>
                    <a:pt x="10165" y="1575"/>
                    <a:pt x="10165" y="1575"/>
                  </a:cubicBezTo>
                  <a:cubicBezTo>
                    <a:pt x="9529" y="675"/>
                    <a:pt x="9529" y="675"/>
                    <a:pt x="8894" y="675"/>
                  </a:cubicBezTo>
                  <a:cubicBezTo>
                    <a:pt x="8894" y="675"/>
                    <a:pt x="8894" y="675"/>
                    <a:pt x="8259" y="675"/>
                  </a:cubicBezTo>
                  <a:cubicBezTo>
                    <a:pt x="7624" y="1575"/>
                    <a:pt x="6353" y="2475"/>
                    <a:pt x="5718" y="2475"/>
                  </a:cubicBezTo>
                  <a:cubicBezTo>
                    <a:pt x="5718" y="675"/>
                    <a:pt x="4447" y="675"/>
                    <a:pt x="3812" y="675"/>
                  </a:cubicBezTo>
                  <a:cubicBezTo>
                    <a:pt x="3176" y="675"/>
                    <a:pt x="2541" y="675"/>
                    <a:pt x="1906" y="675"/>
                  </a:cubicBezTo>
                  <a:cubicBezTo>
                    <a:pt x="1906" y="1575"/>
                    <a:pt x="1271" y="1575"/>
                    <a:pt x="1271" y="2475"/>
                  </a:cubicBezTo>
                  <a:cubicBezTo>
                    <a:pt x="635" y="3375"/>
                    <a:pt x="635" y="4275"/>
                    <a:pt x="0" y="5175"/>
                  </a:cubicBezTo>
                  <a:cubicBezTo>
                    <a:pt x="0" y="5175"/>
                    <a:pt x="0" y="5175"/>
                    <a:pt x="0" y="6075"/>
                  </a:cubicBezTo>
                  <a:cubicBezTo>
                    <a:pt x="0" y="6075"/>
                    <a:pt x="0" y="6075"/>
                    <a:pt x="0" y="6075"/>
                  </a:cubicBezTo>
                  <a:cubicBezTo>
                    <a:pt x="0" y="7875"/>
                    <a:pt x="0" y="9675"/>
                    <a:pt x="635" y="10575"/>
                  </a:cubicBezTo>
                  <a:cubicBezTo>
                    <a:pt x="1271" y="11475"/>
                    <a:pt x="3812" y="11475"/>
                    <a:pt x="4447" y="11475"/>
                  </a:cubicBezTo>
                  <a:cubicBezTo>
                    <a:pt x="5718" y="11475"/>
                    <a:pt x="7624" y="14175"/>
                    <a:pt x="7624" y="15075"/>
                  </a:cubicBezTo>
                  <a:cubicBezTo>
                    <a:pt x="7624" y="15075"/>
                    <a:pt x="7624" y="15975"/>
                    <a:pt x="7624" y="15975"/>
                  </a:cubicBezTo>
                  <a:cubicBezTo>
                    <a:pt x="8259" y="16875"/>
                    <a:pt x="8259" y="16875"/>
                    <a:pt x="8259" y="17775"/>
                  </a:cubicBezTo>
                  <a:cubicBezTo>
                    <a:pt x="8259" y="17775"/>
                    <a:pt x="8259" y="17775"/>
                    <a:pt x="8259" y="17775"/>
                  </a:cubicBezTo>
                  <a:cubicBezTo>
                    <a:pt x="8259" y="17775"/>
                    <a:pt x="8259" y="17775"/>
                    <a:pt x="8259" y="18675"/>
                  </a:cubicBezTo>
                  <a:cubicBezTo>
                    <a:pt x="8259" y="18675"/>
                    <a:pt x="8259" y="19575"/>
                    <a:pt x="8259" y="19575"/>
                  </a:cubicBezTo>
                  <a:cubicBezTo>
                    <a:pt x="8259" y="20475"/>
                    <a:pt x="8894" y="20475"/>
                    <a:pt x="8894" y="20475"/>
                  </a:cubicBezTo>
                  <a:cubicBezTo>
                    <a:pt x="8894" y="20475"/>
                    <a:pt x="8894" y="20475"/>
                    <a:pt x="8894" y="20475"/>
                  </a:cubicBezTo>
                  <a:cubicBezTo>
                    <a:pt x="13976" y="21375"/>
                    <a:pt x="13976" y="21375"/>
                    <a:pt x="13976" y="21375"/>
                  </a:cubicBezTo>
                  <a:cubicBezTo>
                    <a:pt x="13976" y="21375"/>
                    <a:pt x="14612" y="21375"/>
                    <a:pt x="14612" y="21375"/>
                  </a:cubicBezTo>
                  <a:cubicBezTo>
                    <a:pt x="15247" y="21375"/>
                    <a:pt x="16518" y="20475"/>
                    <a:pt x="16518" y="19575"/>
                  </a:cubicBezTo>
                  <a:cubicBezTo>
                    <a:pt x="16518" y="19575"/>
                    <a:pt x="16518" y="19575"/>
                    <a:pt x="16518" y="19575"/>
                  </a:cubicBezTo>
                  <a:cubicBezTo>
                    <a:pt x="16518" y="19575"/>
                    <a:pt x="16518" y="19575"/>
                    <a:pt x="15882" y="18675"/>
                  </a:cubicBezTo>
                  <a:cubicBezTo>
                    <a:pt x="15882" y="18675"/>
                    <a:pt x="12071" y="16875"/>
                    <a:pt x="10800" y="16875"/>
                  </a:cubicBezTo>
                  <a:cubicBezTo>
                    <a:pt x="13341" y="15975"/>
                    <a:pt x="15247" y="15975"/>
                    <a:pt x="15247" y="15975"/>
                  </a:cubicBezTo>
                  <a:cubicBezTo>
                    <a:pt x="15247" y="15975"/>
                    <a:pt x="17153" y="15975"/>
                    <a:pt x="17788" y="15075"/>
                  </a:cubicBezTo>
                  <a:cubicBezTo>
                    <a:pt x="17788" y="15075"/>
                    <a:pt x="17788" y="15075"/>
                    <a:pt x="17788" y="15075"/>
                  </a:cubicBezTo>
                  <a:cubicBezTo>
                    <a:pt x="17788" y="14175"/>
                    <a:pt x="17788" y="14175"/>
                    <a:pt x="17788" y="14175"/>
                  </a:cubicBezTo>
                  <a:cubicBezTo>
                    <a:pt x="16518" y="11475"/>
                    <a:pt x="15882" y="9675"/>
                    <a:pt x="15882" y="8775"/>
                  </a:cubicBezTo>
                  <a:cubicBezTo>
                    <a:pt x="16518" y="8775"/>
                    <a:pt x="17788" y="8775"/>
                    <a:pt x="17788" y="9675"/>
                  </a:cubicBezTo>
                  <a:cubicBezTo>
                    <a:pt x="17788" y="9675"/>
                    <a:pt x="19694" y="12375"/>
                    <a:pt x="20329" y="11475"/>
                  </a:cubicBezTo>
                  <a:cubicBezTo>
                    <a:pt x="20965" y="11475"/>
                    <a:pt x="20965" y="11475"/>
                    <a:pt x="20965" y="11475"/>
                  </a:cubicBezTo>
                  <a:cubicBezTo>
                    <a:pt x="20965" y="10575"/>
                    <a:pt x="20965" y="10575"/>
                    <a:pt x="20965" y="10575"/>
                  </a:cubicBezTo>
                  <a:cubicBezTo>
                    <a:pt x="21600" y="9675"/>
                    <a:pt x="21600" y="7875"/>
                    <a:pt x="20329" y="6975"/>
                  </a:cubicBezTo>
                  <a:cubicBezTo>
                    <a:pt x="19059" y="5175"/>
                    <a:pt x="18424" y="3375"/>
                    <a:pt x="18424" y="2475"/>
                  </a:cubicBezTo>
                  <a:cubicBezTo>
                    <a:pt x="17788" y="1575"/>
                    <a:pt x="17788" y="1575"/>
                    <a:pt x="17788" y="1575"/>
                  </a:cubicBezTo>
                  <a:cubicBezTo>
                    <a:pt x="17788" y="675"/>
                    <a:pt x="17153" y="675"/>
                    <a:pt x="16518" y="675"/>
                  </a:cubicBezTo>
                  <a:cubicBezTo>
                    <a:pt x="15882" y="-225"/>
                    <a:pt x="15247" y="-225"/>
                    <a:pt x="14612" y="675"/>
                  </a:cubicBezTo>
                  <a:close/>
                  <a:moveTo>
                    <a:pt x="12071" y="4275"/>
                  </a:moveTo>
                  <a:cubicBezTo>
                    <a:pt x="12706" y="4275"/>
                    <a:pt x="13341" y="3375"/>
                    <a:pt x="13341" y="2475"/>
                  </a:cubicBezTo>
                  <a:cubicBezTo>
                    <a:pt x="13976" y="1575"/>
                    <a:pt x="13976" y="1575"/>
                    <a:pt x="14612" y="675"/>
                  </a:cubicBezTo>
                  <a:cubicBezTo>
                    <a:pt x="15247" y="675"/>
                    <a:pt x="15882" y="675"/>
                    <a:pt x="16518" y="675"/>
                  </a:cubicBezTo>
                  <a:cubicBezTo>
                    <a:pt x="17153" y="675"/>
                    <a:pt x="17788" y="1575"/>
                    <a:pt x="17788" y="1575"/>
                  </a:cubicBezTo>
                  <a:cubicBezTo>
                    <a:pt x="17788" y="2475"/>
                    <a:pt x="17788" y="2475"/>
                    <a:pt x="17788" y="2475"/>
                  </a:cubicBezTo>
                  <a:cubicBezTo>
                    <a:pt x="18424" y="3375"/>
                    <a:pt x="18424" y="6075"/>
                    <a:pt x="20329" y="6975"/>
                  </a:cubicBezTo>
                  <a:cubicBezTo>
                    <a:pt x="21600" y="7875"/>
                    <a:pt x="20965" y="9675"/>
                    <a:pt x="20965" y="10575"/>
                  </a:cubicBezTo>
                  <a:cubicBezTo>
                    <a:pt x="20329" y="11475"/>
                    <a:pt x="20329" y="11475"/>
                    <a:pt x="20329" y="11475"/>
                  </a:cubicBezTo>
                  <a:cubicBezTo>
                    <a:pt x="20329" y="11475"/>
                    <a:pt x="20329" y="11475"/>
                    <a:pt x="20329" y="11475"/>
                  </a:cubicBezTo>
                  <a:cubicBezTo>
                    <a:pt x="20329" y="11475"/>
                    <a:pt x="18424" y="9675"/>
                    <a:pt x="17788" y="9675"/>
                  </a:cubicBezTo>
                  <a:cubicBezTo>
                    <a:pt x="17788" y="8775"/>
                    <a:pt x="15882" y="7875"/>
                    <a:pt x="15882" y="7875"/>
                  </a:cubicBezTo>
                  <a:cubicBezTo>
                    <a:pt x="15882" y="7875"/>
                    <a:pt x="15247" y="8775"/>
                    <a:pt x="15247" y="8775"/>
                  </a:cubicBezTo>
                  <a:cubicBezTo>
                    <a:pt x="15247" y="9675"/>
                    <a:pt x="17153" y="14175"/>
                    <a:pt x="17153" y="14175"/>
                  </a:cubicBezTo>
                  <a:cubicBezTo>
                    <a:pt x="17788" y="15075"/>
                    <a:pt x="17788" y="15075"/>
                    <a:pt x="17153" y="15075"/>
                  </a:cubicBezTo>
                  <a:cubicBezTo>
                    <a:pt x="17153" y="15975"/>
                    <a:pt x="15882" y="15075"/>
                    <a:pt x="15247" y="15075"/>
                  </a:cubicBezTo>
                  <a:cubicBezTo>
                    <a:pt x="15247" y="15075"/>
                    <a:pt x="12071" y="15975"/>
                    <a:pt x="10165" y="15975"/>
                  </a:cubicBezTo>
                  <a:cubicBezTo>
                    <a:pt x="10165" y="15975"/>
                    <a:pt x="10165" y="15975"/>
                    <a:pt x="10165" y="15975"/>
                  </a:cubicBezTo>
                  <a:cubicBezTo>
                    <a:pt x="10165" y="16875"/>
                    <a:pt x="10165" y="16875"/>
                    <a:pt x="10165" y="16875"/>
                  </a:cubicBezTo>
                  <a:cubicBezTo>
                    <a:pt x="10165" y="16875"/>
                    <a:pt x="10165" y="16875"/>
                    <a:pt x="10165" y="16875"/>
                  </a:cubicBezTo>
                  <a:cubicBezTo>
                    <a:pt x="15882" y="19575"/>
                    <a:pt x="15882" y="19575"/>
                    <a:pt x="15882" y="19575"/>
                  </a:cubicBezTo>
                  <a:cubicBezTo>
                    <a:pt x="15882" y="19575"/>
                    <a:pt x="15882" y="19575"/>
                    <a:pt x="15882" y="19575"/>
                  </a:cubicBezTo>
                  <a:cubicBezTo>
                    <a:pt x="15882" y="19575"/>
                    <a:pt x="15882" y="19575"/>
                    <a:pt x="15882" y="19575"/>
                  </a:cubicBezTo>
                  <a:cubicBezTo>
                    <a:pt x="15882" y="20475"/>
                    <a:pt x="15247" y="20475"/>
                    <a:pt x="13976" y="21375"/>
                  </a:cubicBezTo>
                  <a:cubicBezTo>
                    <a:pt x="13976" y="21375"/>
                    <a:pt x="8894" y="20475"/>
                    <a:pt x="8894" y="20475"/>
                  </a:cubicBezTo>
                  <a:cubicBezTo>
                    <a:pt x="8894" y="19575"/>
                    <a:pt x="8894" y="19575"/>
                    <a:pt x="8894" y="19575"/>
                  </a:cubicBezTo>
                  <a:cubicBezTo>
                    <a:pt x="8894" y="19575"/>
                    <a:pt x="8894" y="19575"/>
                    <a:pt x="8894" y="19575"/>
                  </a:cubicBezTo>
                  <a:cubicBezTo>
                    <a:pt x="8894" y="19575"/>
                    <a:pt x="8259" y="18675"/>
                    <a:pt x="8259" y="18675"/>
                  </a:cubicBezTo>
                  <a:cubicBezTo>
                    <a:pt x="8259" y="18675"/>
                    <a:pt x="8259" y="18675"/>
                    <a:pt x="8259" y="17775"/>
                  </a:cubicBezTo>
                  <a:cubicBezTo>
                    <a:pt x="8894" y="17775"/>
                    <a:pt x="8894" y="17775"/>
                    <a:pt x="8894" y="17775"/>
                  </a:cubicBezTo>
                  <a:cubicBezTo>
                    <a:pt x="8894" y="16875"/>
                    <a:pt x="8259" y="16875"/>
                    <a:pt x="8259" y="15975"/>
                  </a:cubicBezTo>
                  <a:cubicBezTo>
                    <a:pt x="8259" y="15975"/>
                    <a:pt x="8259" y="15075"/>
                    <a:pt x="8259" y="15075"/>
                  </a:cubicBezTo>
                  <a:cubicBezTo>
                    <a:pt x="7624" y="14175"/>
                    <a:pt x="5718" y="11475"/>
                    <a:pt x="4447" y="11475"/>
                  </a:cubicBezTo>
                  <a:cubicBezTo>
                    <a:pt x="3812" y="11475"/>
                    <a:pt x="1906" y="10575"/>
                    <a:pt x="635" y="9675"/>
                  </a:cubicBezTo>
                  <a:cubicBezTo>
                    <a:pt x="635" y="9675"/>
                    <a:pt x="0" y="7875"/>
                    <a:pt x="0" y="6975"/>
                  </a:cubicBezTo>
                  <a:cubicBezTo>
                    <a:pt x="0" y="6075"/>
                    <a:pt x="0" y="6075"/>
                    <a:pt x="0" y="6075"/>
                  </a:cubicBezTo>
                  <a:cubicBezTo>
                    <a:pt x="0" y="6075"/>
                    <a:pt x="0" y="5175"/>
                    <a:pt x="635" y="5175"/>
                  </a:cubicBezTo>
                  <a:cubicBezTo>
                    <a:pt x="635" y="5175"/>
                    <a:pt x="1271" y="4275"/>
                    <a:pt x="1271" y="3375"/>
                  </a:cubicBezTo>
                  <a:cubicBezTo>
                    <a:pt x="1906" y="2475"/>
                    <a:pt x="1906" y="1575"/>
                    <a:pt x="2541" y="1575"/>
                  </a:cubicBezTo>
                  <a:cubicBezTo>
                    <a:pt x="2541" y="675"/>
                    <a:pt x="3176" y="675"/>
                    <a:pt x="3812" y="675"/>
                  </a:cubicBezTo>
                  <a:cubicBezTo>
                    <a:pt x="4447" y="1575"/>
                    <a:pt x="5082" y="1575"/>
                    <a:pt x="5718" y="2475"/>
                  </a:cubicBezTo>
                  <a:cubicBezTo>
                    <a:pt x="6353" y="3375"/>
                    <a:pt x="7624" y="2475"/>
                    <a:pt x="8259" y="1575"/>
                  </a:cubicBezTo>
                  <a:cubicBezTo>
                    <a:pt x="8894" y="1575"/>
                    <a:pt x="8894" y="675"/>
                    <a:pt x="8894" y="675"/>
                  </a:cubicBezTo>
                  <a:cubicBezTo>
                    <a:pt x="9529" y="675"/>
                    <a:pt x="9529" y="1575"/>
                    <a:pt x="9529" y="1575"/>
                  </a:cubicBezTo>
                  <a:cubicBezTo>
                    <a:pt x="10165" y="2475"/>
                    <a:pt x="10800" y="2475"/>
                    <a:pt x="11435" y="3375"/>
                  </a:cubicBezTo>
                  <a:cubicBezTo>
                    <a:pt x="11435" y="4275"/>
                    <a:pt x="12071" y="4275"/>
                    <a:pt x="12071" y="427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189">
              <a:extLst>
                <a:ext uri="{FF2B5EF4-FFF2-40B4-BE49-F238E27FC236}">
                  <a16:creationId xmlns:a16="http://schemas.microsoft.com/office/drawing/2014/main" id="{C84F24BB-7620-4A32-8788-A28F10CE92FB}"/>
                </a:ext>
              </a:extLst>
            </p:cNvPr>
            <p:cNvSpPr/>
            <p:nvPr/>
          </p:nvSpPr>
          <p:spPr>
            <a:xfrm>
              <a:off x="2986360" y="456987"/>
              <a:ext cx="576801" cy="642432"/>
            </a:xfrm>
            <a:custGeom>
              <a:avLst/>
              <a:gdLst/>
              <a:ahLst/>
              <a:cxnLst>
                <a:cxn ang="0">
                  <a:pos x="wd2" y="hd2"/>
                </a:cxn>
                <a:cxn ang="5400000">
                  <a:pos x="wd2" y="hd2"/>
                </a:cxn>
                <a:cxn ang="10800000">
                  <a:pos x="wd2" y="hd2"/>
                </a:cxn>
                <a:cxn ang="16200000">
                  <a:pos x="wd2" y="hd2"/>
                </a:cxn>
              </a:cxnLst>
              <a:rect l="0" t="0" r="r" b="b"/>
              <a:pathLst>
                <a:path w="21540" h="21600" extrusionOk="0">
                  <a:moveTo>
                    <a:pt x="20580" y="0"/>
                  </a:moveTo>
                  <a:cubicBezTo>
                    <a:pt x="20340" y="0"/>
                    <a:pt x="15060" y="2160"/>
                    <a:pt x="14340" y="2808"/>
                  </a:cubicBezTo>
                  <a:cubicBezTo>
                    <a:pt x="13860" y="3672"/>
                    <a:pt x="13140" y="4104"/>
                    <a:pt x="12180" y="4104"/>
                  </a:cubicBezTo>
                  <a:cubicBezTo>
                    <a:pt x="10980" y="3888"/>
                    <a:pt x="9540" y="4752"/>
                    <a:pt x="9060" y="5184"/>
                  </a:cubicBezTo>
                  <a:cubicBezTo>
                    <a:pt x="8820" y="5616"/>
                    <a:pt x="8820" y="5832"/>
                    <a:pt x="9300" y="6264"/>
                  </a:cubicBezTo>
                  <a:cubicBezTo>
                    <a:pt x="9540" y="6696"/>
                    <a:pt x="9780" y="7128"/>
                    <a:pt x="9780" y="7776"/>
                  </a:cubicBezTo>
                  <a:cubicBezTo>
                    <a:pt x="9540" y="8208"/>
                    <a:pt x="9540" y="8424"/>
                    <a:pt x="9540" y="8424"/>
                  </a:cubicBezTo>
                  <a:cubicBezTo>
                    <a:pt x="9300" y="8424"/>
                    <a:pt x="9300" y="8208"/>
                    <a:pt x="9060" y="8208"/>
                  </a:cubicBezTo>
                  <a:cubicBezTo>
                    <a:pt x="9060" y="7992"/>
                    <a:pt x="9060" y="7992"/>
                    <a:pt x="9060" y="7992"/>
                  </a:cubicBezTo>
                  <a:cubicBezTo>
                    <a:pt x="8820" y="7776"/>
                    <a:pt x="8340" y="6912"/>
                    <a:pt x="8100" y="6264"/>
                  </a:cubicBezTo>
                  <a:cubicBezTo>
                    <a:pt x="8100" y="6264"/>
                    <a:pt x="8100" y="6264"/>
                    <a:pt x="7860" y="6264"/>
                  </a:cubicBezTo>
                  <a:cubicBezTo>
                    <a:pt x="7860" y="6264"/>
                    <a:pt x="7860" y="6264"/>
                    <a:pt x="7860" y="6264"/>
                  </a:cubicBezTo>
                  <a:cubicBezTo>
                    <a:pt x="7860" y="6264"/>
                    <a:pt x="7620" y="7992"/>
                    <a:pt x="7380" y="8640"/>
                  </a:cubicBezTo>
                  <a:cubicBezTo>
                    <a:pt x="7380" y="8640"/>
                    <a:pt x="7380" y="8856"/>
                    <a:pt x="7380" y="8856"/>
                  </a:cubicBezTo>
                  <a:cubicBezTo>
                    <a:pt x="7140" y="8856"/>
                    <a:pt x="6660" y="8208"/>
                    <a:pt x="6420" y="7992"/>
                  </a:cubicBezTo>
                  <a:cubicBezTo>
                    <a:pt x="6420" y="7560"/>
                    <a:pt x="6420" y="6048"/>
                    <a:pt x="6180" y="5832"/>
                  </a:cubicBezTo>
                  <a:cubicBezTo>
                    <a:pt x="5940" y="5832"/>
                    <a:pt x="5940" y="5832"/>
                    <a:pt x="5940" y="5832"/>
                  </a:cubicBezTo>
                  <a:cubicBezTo>
                    <a:pt x="5940" y="5832"/>
                    <a:pt x="5700" y="5616"/>
                    <a:pt x="5460" y="5616"/>
                  </a:cubicBezTo>
                  <a:cubicBezTo>
                    <a:pt x="4980" y="5616"/>
                    <a:pt x="4500" y="5400"/>
                    <a:pt x="4260" y="6048"/>
                  </a:cubicBezTo>
                  <a:cubicBezTo>
                    <a:pt x="4260" y="6264"/>
                    <a:pt x="4260" y="6480"/>
                    <a:pt x="4260" y="6696"/>
                  </a:cubicBezTo>
                  <a:cubicBezTo>
                    <a:pt x="4260" y="7128"/>
                    <a:pt x="4260" y="7344"/>
                    <a:pt x="4020" y="7560"/>
                  </a:cubicBezTo>
                  <a:cubicBezTo>
                    <a:pt x="3540" y="7776"/>
                    <a:pt x="2820" y="8424"/>
                    <a:pt x="2820" y="9072"/>
                  </a:cubicBezTo>
                  <a:cubicBezTo>
                    <a:pt x="2820" y="9072"/>
                    <a:pt x="2820" y="9288"/>
                    <a:pt x="2820" y="9288"/>
                  </a:cubicBezTo>
                  <a:cubicBezTo>
                    <a:pt x="2820" y="9936"/>
                    <a:pt x="3060" y="10368"/>
                    <a:pt x="3300" y="10584"/>
                  </a:cubicBezTo>
                  <a:cubicBezTo>
                    <a:pt x="3780" y="11016"/>
                    <a:pt x="4740" y="11448"/>
                    <a:pt x="4980" y="11664"/>
                  </a:cubicBezTo>
                  <a:cubicBezTo>
                    <a:pt x="4980" y="11664"/>
                    <a:pt x="4980" y="11664"/>
                    <a:pt x="4980" y="11880"/>
                  </a:cubicBezTo>
                  <a:cubicBezTo>
                    <a:pt x="4980" y="11880"/>
                    <a:pt x="4980" y="11880"/>
                    <a:pt x="4980" y="11880"/>
                  </a:cubicBezTo>
                  <a:cubicBezTo>
                    <a:pt x="4740" y="11880"/>
                    <a:pt x="2820" y="12096"/>
                    <a:pt x="2580" y="12744"/>
                  </a:cubicBezTo>
                  <a:cubicBezTo>
                    <a:pt x="2340" y="12960"/>
                    <a:pt x="2340" y="13176"/>
                    <a:pt x="2340" y="13392"/>
                  </a:cubicBezTo>
                  <a:cubicBezTo>
                    <a:pt x="2340" y="13608"/>
                    <a:pt x="2340" y="13608"/>
                    <a:pt x="2340" y="13824"/>
                  </a:cubicBezTo>
                  <a:cubicBezTo>
                    <a:pt x="2580" y="14040"/>
                    <a:pt x="2820" y="14256"/>
                    <a:pt x="2820" y="14256"/>
                  </a:cubicBezTo>
                  <a:cubicBezTo>
                    <a:pt x="3060" y="14256"/>
                    <a:pt x="3780" y="14472"/>
                    <a:pt x="4260" y="14688"/>
                  </a:cubicBezTo>
                  <a:cubicBezTo>
                    <a:pt x="4740" y="14904"/>
                    <a:pt x="4980" y="15120"/>
                    <a:pt x="5220" y="15120"/>
                  </a:cubicBezTo>
                  <a:cubicBezTo>
                    <a:pt x="5220" y="15120"/>
                    <a:pt x="5700" y="15552"/>
                    <a:pt x="5940" y="15768"/>
                  </a:cubicBezTo>
                  <a:cubicBezTo>
                    <a:pt x="5460" y="15984"/>
                    <a:pt x="4980" y="16200"/>
                    <a:pt x="4980" y="16200"/>
                  </a:cubicBezTo>
                  <a:cubicBezTo>
                    <a:pt x="4740" y="15984"/>
                    <a:pt x="4020" y="15984"/>
                    <a:pt x="3780" y="15984"/>
                  </a:cubicBezTo>
                  <a:cubicBezTo>
                    <a:pt x="3780" y="15984"/>
                    <a:pt x="3780" y="15984"/>
                    <a:pt x="3780" y="15984"/>
                  </a:cubicBezTo>
                  <a:cubicBezTo>
                    <a:pt x="3780" y="16632"/>
                    <a:pt x="3540" y="17064"/>
                    <a:pt x="3540" y="17064"/>
                  </a:cubicBezTo>
                  <a:cubicBezTo>
                    <a:pt x="3300" y="17064"/>
                    <a:pt x="2100" y="17712"/>
                    <a:pt x="1620" y="17928"/>
                  </a:cubicBezTo>
                  <a:cubicBezTo>
                    <a:pt x="1620" y="17928"/>
                    <a:pt x="180" y="17712"/>
                    <a:pt x="180" y="17712"/>
                  </a:cubicBezTo>
                  <a:cubicBezTo>
                    <a:pt x="180" y="17712"/>
                    <a:pt x="180" y="17928"/>
                    <a:pt x="180" y="17928"/>
                  </a:cubicBezTo>
                  <a:cubicBezTo>
                    <a:pt x="-60" y="17928"/>
                    <a:pt x="-60" y="17928"/>
                    <a:pt x="180" y="17928"/>
                  </a:cubicBezTo>
                  <a:cubicBezTo>
                    <a:pt x="2100" y="21600"/>
                    <a:pt x="2100" y="21600"/>
                    <a:pt x="2100" y="21600"/>
                  </a:cubicBezTo>
                  <a:cubicBezTo>
                    <a:pt x="2100" y="21600"/>
                    <a:pt x="2100" y="21600"/>
                    <a:pt x="2100" y="21600"/>
                  </a:cubicBezTo>
                  <a:cubicBezTo>
                    <a:pt x="2100" y="21600"/>
                    <a:pt x="2100" y="21600"/>
                    <a:pt x="2100" y="21600"/>
                  </a:cubicBezTo>
                  <a:cubicBezTo>
                    <a:pt x="3300" y="20952"/>
                    <a:pt x="4980" y="19656"/>
                    <a:pt x="4980" y="19440"/>
                  </a:cubicBezTo>
                  <a:cubicBezTo>
                    <a:pt x="4980" y="19440"/>
                    <a:pt x="5460" y="19440"/>
                    <a:pt x="5940" y="19224"/>
                  </a:cubicBezTo>
                  <a:cubicBezTo>
                    <a:pt x="6660" y="19224"/>
                    <a:pt x="6660" y="19224"/>
                    <a:pt x="6900" y="19008"/>
                  </a:cubicBezTo>
                  <a:cubicBezTo>
                    <a:pt x="6900" y="19008"/>
                    <a:pt x="6900" y="18792"/>
                    <a:pt x="6900" y="18360"/>
                  </a:cubicBezTo>
                  <a:cubicBezTo>
                    <a:pt x="6900" y="17928"/>
                    <a:pt x="6900" y="17496"/>
                    <a:pt x="6900" y="17280"/>
                  </a:cubicBezTo>
                  <a:cubicBezTo>
                    <a:pt x="7140" y="17496"/>
                    <a:pt x="7860" y="17928"/>
                    <a:pt x="8580" y="18144"/>
                  </a:cubicBezTo>
                  <a:cubicBezTo>
                    <a:pt x="8580" y="18144"/>
                    <a:pt x="8580" y="18144"/>
                    <a:pt x="8580" y="18144"/>
                  </a:cubicBezTo>
                  <a:cubicBezTo>
                    <a:pt x="8580" y="18144"/>
                    <a:pt x="8580" y="18144"/>
                    <a:pt x="8580" y="18144"/>
                  </a:cubicBezTo>
                  <a:cubicBezTo>
                    <a:pt x="8820" y="17928"/>
                    <a:pt x="9060" y="17064"/>
                    <a:pt x="9060" y="16848"/>
                  </a:cubicBezTo>
                  <a:cubicBezTo>
                    <a:pt x="9060" y="16632"/>
                    <a:pt x="9060" y="16632"/>
                    <a:pt x="8820" y="16632"/>
                  </a:cubicBezTo>
                  <a:cubicBezTo>
                    <a:pt x="8820" y="16416"/>
                    <a:pt x="8340" y="15552"/>
                    <a:pt x="8100" y="15120"/>
                  </a:cubicBezTo>
                  <a:cubicBezTo>
                    <a:pt x="8580" y="15336"/>
                    <a:pt x="9780" y="16416"/>
                    <a:pt x="9780" y="16416"/>
                  </a:cubicBezTo>
                  <a:cubicBezTo>
                    <a:pt x="9780" y="16416"/>
                    <a:pt x="10980" y="17064"/>
                    <a:pt x="11220" y="17064"/>
                  </a:cubicBezTo>
                  <a:cubicBezTo>
                    <a:pt x="11700" y="17064"/>
                    <a:pt x="12900" y="15984"/>
                    <a:pt x="13140" y="15984"/>
                  </a:cubicBezTo>
                  <a:cubicBezTo>
                    <a:pt x="13140" y="15984"/>
                    <a:pt x="13140" y="15984"/>
                    <a:pt x="13140" y="15984"/>
                  </a:cubicBezTo>
                  <a:cubicBezTo>
                    <a:pt x="13140" y="15768"/>
                    <a:pt x="13140" y="15768"/>
                    <a:pt x="13140" y="15768"/>
                  </a:cubicBezTo>
                  <a:cubicBezTo>
                    <a:pt x="13140" y="15768"/>
                    <a:pt x="12660" y="15120"/>
                    <a:pt x="12420" y="14904"/>
                  </a:cubicBezTo>
                  <a:cubicBezTo>
                    <a:pt x="14820" y="15120"/>
                    <a:pt x="14820" y="14904"/>
                    <a:pt x="15060" y="14904"/>
                  </a:cubicBezTo>
                  <a:cubicBezTo>
                    <a:pt x="15060" y="14904"/>
                    <a:pt x="15060" y="14688"/>
                    <a:pt x="15060" y="14472"/>
                  </a:cubicBezTo>
                  <a:cubicBezTo>
                    <a:pt x="15060" y="14256"/>
                    <a:pt x="15060" y="13608"/>
                    <a:pt x="15300" y="13176"/>
                  </a:cubicBezTo>
                  <a:cubicBezTo>
                    <a:pt x="15300" y="12960"/>
                    <a:pt x="15300" y="12744"/>
                    <a:pt x="15300" y="12528"/>
                  </a:cubicBezTo>
                  <a:cubicBezTo>
                    <a:pt x="15300" y="12312"/>
                    <a:pt x="15300" y="12312"/>
                    <a:pt x="15300" y="12096"/>
                  </a:cubicBezTo>
                  <a:cubicBezTo>
                    <a:pt x="15300" y="12096"/>
                    <a:pt x="15060" y="11880"/>
                    <a:pt x="14820" y="11880"/>
                  </a:cubicBezTo>
                  <a:cubicBezTo>
                    <a:pt x="14340" y="11880"/>
                    <a:pt x="13860" y="11880"/>
                    <a:pt x="13620" y="11664"/>
                  </a:cubicBezTo>
                  <a:cubicBezTo>
                    <a:pt x="13860" y="11664"/>
                    <a:pt x="16020" y="11016"/>
                    <a:pt x="16020" y="11016"/>
                  </a:cubicBezTo>
                  <a:cubicBezTo>
                    <a:pt x="16020" y="11016"/>
                    <a:pt x="16020" y="10800"/>
                    <a:pt x="16020" y="10800"/>
                  </a:cubicBezTo>
                  <a:cubicBezTo>
                    <a:pt x="16020" y="10368"/>
                    <a:pt x="16260" y="9720"/>
                    <a:pt x="16260" y="9504"/>
                  </a:cubicBezTo>
                  <a:cubicBezTo>
                    <a:pt x="16260" y="9504"/>
                    <a:pt x="16260" y="9504"/>
                    <a:pt x="16260" y="9504"/>
                  </a:cubicBezTo>
                  <a:cubicBezTo>
                    <a:pt x="16740" y="9720"/>
                    <a:pt x="17460" y="10368"/>
                    <a:pt x="18180" y="9936"/>
                  </a:cubicBezTo>
                  <a:cubicBezTo>
                    <a:pt x="18660" y="9720"/>
                    <a:pt x="18660" y="9720"/>
                    <a:pt x="18660" y="9720"/>
                  </a:cubicBezTo>
                  <a:cubicBezTo>
                    <a:pt x="19860" y="9288"/>
                    <a:pt x="20100" y="8856"/>
                    <a:pt x="20100" y="8856"/>
                  </a:cubicBezTo>
                  <a:cubicBezTo>
                    <a:pt x="20100" y="8856"/>
                    <a:pt x="20100" y="8640"/>
                    <a:pt x="19860" y="8640"/>
                  </a:cubicBezTo>
                  <a:cubicBezTo>
                    <a:pt x="19860" y="8640"/>
                    <a:pt x="19380" y="8640"/>
                    <a:pt x="19140" y="8856"/>
                  </a:cubicBezTo>
                  <a:cubicBezTo>
                    <a:pt x="18660" y="8856"/>
                    <a:pt x="17940" y="8856"/>
                    <a:pt x="17700" y="8856"/>
                  </a:cubicBezTo>
                  <a:cubicBezTo>
                    <a:pt x="17460" y="8856"/>
                    <a:pt x="17460" y="8640"/>
                    <a:pt x="17460" y="8640"/>
                  </a:cubicBezTo>
                  <a:cubicBezTo>
                    <a:pt x="17220" y="8424"/>
                    <a:pt x="17460" y="7992"/>
                    <a:pt x="17460" y="7992"/>
                  </a:cubicBezTo>
                  <a:cubicBezTo>
                    <a:pt x="17460" y="7992"/>
                    <a:pt x="17940" y="7776"/>
                    <a:pt x="18180" y="7560"/>
                  </a:cubicBezTo>
                  <a:cubicBezTo>
                    <a:pt x="18900" y="7344"/>
                    <a:pt x="19620" y="7128"/>
                    <a:pt x="19860" y="6912"/>
                  </a:cubicBezTo>
                  <a:cubicBezTo>
                    <a:pt x="20100" y="6696"/>
                    <a:pt x="20100" y="6480"/>
                    <a:pt x="20340" y="6264"/>
                  </a:cubicBezTo>
                  <a:cubicBezTo>
                    <a:pt x="20340" y="5832"/>
                    <a:pt x="20340" y="5832"/>
                    <a:pt x="20340" y="5832"/>
                  </a:cubicBezTo>
                  <a:cubicBezTo>
                    <a:pt x="20580" y="5616"/>
                    <a:pt x="20580" y="5400"/>
                    <a:pt x="20580" y="4968"/>
                  </a:cubicBezTo>
                  <a:cubicBezTo>
                    <a:pt x="20580" y="4752"/>
                    <a:pt x="20580" y="4536"/>
                    <a:pt x="20580" y="4536"/>
                  </a:cubicBezTo>
                  <a:cubicBezTo>
                    <a:pt x="20820" y="4104"/>
                    <a:pt x="20820" y="4104"/>
                    <a:pt x="20820" y="4104"/>
                  </a:cubicBezTo>
                  <a:cubicBezTo>
                    <a:pt x="21540" y="3672"/>
                    <a:pt x="21540" y="3456"/>
                    <a:pt x="21540" y="3456"/>
                  </a:cubicBezTo>
                  <a:cubicBezTo>
                    <a:pt x="21300" y="1728"/>
                    <a:pt x="21300" y="1728"/>
                    <a:pt x="21300" y="1728"/>
                  </a:cubicBezTo>
                  <a:cubicBezTo>
                    <a:pt x="20820" y="864"/>
                    <a:pt x="20820" y="864"/>
                    <a:pt x="20820" y="864"/>
                  </a:cubicBezTo>
                  <a:cubicBezTo>
                    <a:pt x="20580" y="0"/>
                    <a:pt x="20580" y="0"/>
                    <a:pt x="20580" y="0"/>
                  </a:cubicBezTo>
                  <a:cubicBezTo>
                    <a:pt x="20580" y="0"/>
                    <a:pt x="20580" y="0"/>
                    <a:pt x="20580" y="0"/>
                  </a:cubicBezTo>
                  <a:cubicBezTo>
                    <a:pt x="20580" y="0"/>
                    <a:pt x="20580" y="0"/>
                    <a:pt x="20580" y="0"/>
                  </a:cubicBezTo>
                  <a:close/>
                  <a:moveTo>
                    <a:pt x="14580" y="3024"/>
                  </a:moveTo>
                  <a:cubicBezTo>
                    <a:pt x="15060" y="2376"/>
                    <a:pt x="19860" y="432"/>
                    <a:pt x="20340" y="216"/>
                  </a:cubicBezTo>
                  <a:cubicBezTo>
                    <a:pt x="20580" y="216"/>
                    <a:pt x="20820" y="864"/>
                    <a:pt x="20820" y="864"/>
                  </a:cubicBezTo>
                  <a:cubicBezTo>
                    <a:pt x="21060" y="1944"/>
                    <a:pt x="21060" y="1944"/>
                    <a:pt x="21060" y="1944"/>
                  </a:cubicBezTo>
                  <a:cubicBezTo>
                    <a:pt x="21060" y="1944"/>
                    <a:pt x="21300" y="3456"/>
                    <a:pt x="21300" y="3456"/>
                  </a:cubicBezTo>
                  <a:cubicBezTo>
                    <a:pt x="21300" y="3456"/>
                    <a:pt x="21060" y="3888"/>
                    <a:pt x="20820" y="4104"/>
                  </a:cubicBezTo>
                  <a:cubicBezTo>
                    <a:pt x="20340" y="4536"/>
                    <a:pt x="20340" y="4536"/>
                    <a:pt x="20340" y="4536"/>
                  </a:cubicBezTo>
                  <a:cubicBezTo>
                    <a:pt x="20340" y="4536"/>
                    <a:pt x="20340" y="4752"/>
                    <a:pt x="20340" y="4968"/>
                  </a:cubicBezTo>
                  <a:cubicBezTo>
                    <a:pt x="20340" y="5400"/>
                    <a:pt x="20340" y="5616"/>
                    <a:pt x="20340" y="5832"/>
                  </a:cubicBezTo>
                  <a:cubicBezTo>
                    <a:pt x="20100" y="6048"/>
                    <a:pt x="20100" y="6048"/>
                    <a:pt x="20100" y="6048"/>
                  </a:cubicBezTo>
                  <a:cubicBezTo>
                    <a:pt x="20100" y="6480"/>
                    <a:pt x="19860" y="6696"/>
                    <a:pt x="19620" y="6912"/>
                  </a:cubicBezTo>
                  <a:cubicBezTo>
                    <a:pt x="19620" y="7128"/>
                    <a:pt x="18900" y="7344"/>
                    <a:pt x="18180" y="7560"/>
                  </a:cubicBezTo>
                  <a:cubicBezTo>
                    <a:pt x="17700" y="7776"/>
                    <a:pt x="17460" y="7776"/>
                    <a:pt x="17460" y="7776"/>
                  </a:cubicBezTo>
                  <a:cubicBezTo>
                    <a:pt x="17220" y="7992"/>
                    <a:pt x="17220" y="8208"/>
                    <a:pt x="17220" y="8424"/>
                  </a:cubicBezTo>
                  <a:cubicBezTo>
                    <a:pt x="17220" y="8424"/>
                    <a:pt x="17220" y="8640"/>
                    <a:pt x="17220" y="8640"/>
                  </a:cubicBezTo>
                  <a:cubicBezTo>
                    <a:pt x="17220" y="8856"/>
                    <a:pt x="17460" y="8856"/>
                    <a:pt x="17460" y="9072"/>
                  </a:cubicBezTo>
                  <a:cubicBezTo>
                    <a:pt x="17940" y="9072"/>
                    <a:pt x="18660" y="9072"/>
                    <a:pt x="19140" y="8856"/>
                  </a:cubicBezTo>
                  <a:cubicBezTo>
                    <a:pt x="19380" y="8856"/>
                    <a:pt x="19860" y="8856"/>
                    <a:pt x="19860" y="8856"/>
                  </a:cubicBezTo>
                  <a:cubicBezTo>
                    <a:pt x="19860" y="8856"/>
                    <a:pt x="19140" y="9504"/>
                    <a:pt x="18420" y="9720"/>
                  </a:cubicBezTo>
                  <a:cubicBezTo>
                    <a:pt x="18180" y="9936"/>
                    <a:pt x="18180" y="9936"/>
                    <a:pt x="18180" y="9936"/>
                  </a:cubicBezTo>
                  <a:cubicBezTo>
                    <a:pt x="17460" y="10152"/>
                    <a:pt x="16740" y="9720"/>
                    <a:pt x="16500" y="9504"/>
                  </a:cubicBezTo>
                  <a:cubicBezTo>
                    <a:pt x="16260" y="9288"/>
                    <a:pt x="16260" y="9288"/>
                    <a:pt x="16260" y="9288"/>
                  </a:cubicBezTo>
                  <a:cubicBezTo>
                    <a:pt x="16260" y="9288"/>
                    <a:pt x="16260" y="9288"/>
                    <a:pt x="16260" y="9288"/>
                  </a:cubicBezTo>
                  <a:cubicBezTo>
                    <a:pt x="16020" y="9504"/>
                    <a:pt x="16020" y="10152"/>
                    <a:pt x="16020" y="10800"/>
                  </a:cubicBezTo>
                  <a:cubicBezTo>
                    <a:pt x="15780" y="10800"/>
                    <a:pt x="13620" y="11664"/>
                    <a:pt x="13620" y="11664"/>
                  </a:cubicBezTo>
                  <a:cubicBezTo>
                    <a:pt x="13620" y="11664"/>
                    <a:pt x="13620" y="11664"/>
                    <a:pt x="13620" y="11664"/>
                  </a:cubicBezTo>
                  <a:cubicBezTo>
                    <a:pt x="13620" y="11664"/>
                    <a:pt x="13620" y="11664"/>
                    <a:pt x="13620" y="11664"/>
                  </a:cubicBezTo>
                  <a:cubicBezTo>
                    <a:pt x="13620" y="11880"/>
                    <a:pt x="14340" y="12096"/>
                    <a:pt x="14820" y="12096"/>
                  </a:cubicBezTo>
                  <a:cubicBezTo>
                    <a:pt x="15060" y="12096"/>
                    <a:pt x="15060" y="12096"/>
                    <a:pt x="15060" y="12312"/>
                  </a:cubicBezTo>
                  <a:cubicBezTo>
                    <a:pt x="15300" y="12312"/>
                    <a:pt x="15300" y="12528"/>
                    <a:pt x="15300" y="12528"/>
                  </a:cubicBezTo>
                  <a:cubicBezTo>
                    <a:pt x="15300" y="12744"/>
                    <a:pt x="15060" y="12960"/>
                    <a:pt x="15060" y="13176"/>
                  </a:cubicBezTo>
                  <a:cubicBezTo>
                    <a:pt x="14820" y="13608"/>
                    <a:pt x="14820" y="14256"/>
                    <a:pt x="14820" y="14472"/>
                  </a:cubicBezTo>
                  <a:cubicBezTo>
                    <a:pt x="14820" y="14688"/>
                    <a:pt x="14820" y="14904"/>
                    <a:pt x="14820" y="14904"/>
                  </a:cubicBezTo>
                  <a:cubicBezTo>
                    <a:pt x="14820" y="14904"/>
                    <a:pt x="13380" y="14904"/>
                    <a:pt x="12420" y="14688"/>
                  </a:cubicBezTo>
                  <a:cubicBezTo>
                    <a:pt x="12420" y="14688"/>
                    <a:pt x="12420" y="14688"/>
                    <a:pt x="12180" y="14688"/>
                  </a:cubicBezTo>
                  <a:cubicBezTo>
                    <a:pt x="12180" y="14688"/>
                    <a:pt x="12180" y="14688"/>
                    <a:pt x="12180" y="14904"/>
                  </a:cubicBezTo>
                  <a:cubicBezTo>
                    <a:pt x="12180" y="14904"/>
                    <a:pt x="12180" y="14904"/>
                    <a:pt x="12180" y="14904"/>
                  </a:cubicBezTo>
                  <a:cubicBezTo>
                    <a:pt x="12180" y="14904"/>
                    <a:pt x="12900" y="15768"/>
                    <a:pt x="12900" y="15768"/>
                  </a:cubicBezTo>
                  <a:cubicBezTo>
                    <a:pt x="12660" y="16200"/>
                    <a:pt x="11700" y="16848"/>
                    <a:pt x="11220" y="16848"/>
                  </a:cubicBezTo>
                  <a:cubicBezTo>
                    <a:pt x="10980" y="16848"/>
                    <a:pt x="10020" y="16632"/>
                    <a:pt x="9780" y="16416"/>
                  </a:cubicBezTo>
                  <a:cubicBezTo>
                    <a:pt x="7860" y="14688"/>
                    <a:pt x="7860" y="14688"/>
                    <a:pt x="7860" y="14688"/>
                  </a:cubicBezTo>
                  <a:cubicBezTo>
                    <a:pt x="7860" y="14688"/>
                    <a:pt x="7860" y="14688"/>
                    <a:pt x="7860" y="14688"/>
                  </a:cubicBezTo>
                  <a:cubicBezTo>
                    <a:pt x="7860" y="14688"/>
                    <a:pt x="7860" y="14688"/>
                    <a:pt x="7860" y="14688"/>
                  </a:cubicBezTo>
                  <a:cubicBezTo>
                    <a:pt x="7860" y="14688"/>
                    <a:pt x="7860" y="14688"/>
                    <a:pt x="7860" y="14688"/>
                  </a:cubicBezTo>
                  <a:cubicBezTo>
                    <a:pt x="7860" y="14904"/>
                    <a:pt x="8580" y="16416"/>
                    <a:pt x="8820" y="16632"/>
                  </a:cubicBezTo>
                  <a:cubicBezTo>
                    <a:pt x="8820" y="16632"/>
                    <a:pt x="8820" y="16848"/>
                    <a:pt x="8820" y="16848"/>
                  </a:cubicBezTo>
                  <a:cubicBezTo>
                    <a:pt x="8820" y="17064"/>
                    <a:pt x="8580" y="17496"/>
                    <a:pt x="8580" y="17928"/>
                  </a:cubicBezTo>
                  <a:cubicBezTo>
                    <a:pt x="8100" y="17712"/>
                    <a:pt x="6900" y="17064"/>
                    <a:pt x="6900" y="17064"/>
                  </a:cubicBezTo>
                  <a:cubicBezTo>
                    <a:pt x="6900" y="17064"/>
                    <a:pt x="6900" y="17064"/>
                    <a:pt x="6660" y="17064"/>
                  </a:cubicBezTo>
                  <a:cubicBezTo>
                    <a:pt x="6660" y="17280"/>
                    <a:pt x="6660" y="17496"/>
                    <a:pt x="6660" y="18360"/>
                  </a:cubicBezTo>
                  <a:cubicBezTo>
                    <a:pt x="6660" y="18576"/>
                    <a:pt x="6660" y="19008"/>
                    <a:pt x="6660" y="19008"/>
                  </a:cubicBezTo>
                  <a:cubicBezTo>
                    <a:pt x="6660" y="19008"/>
                    <a:pt x="6180" y="19224"/>
                    <a:pt x="5940" y="19224"/>
                  </a:cubicBezTo>
                  <a:cubicBezTo>
                    <a:pt x="4980" y="19440"/>
                    <a:pt x="4740" y="19440"/>
                    <a:pt x="4740" y="19440"/>
                  </a:cubicBezTo>
                  <a:cubicBezTo>
                    <a:pt x="4740" y="19656"/>
                    <a:pt x="3060" y="20736"/>
                    <a:pt x="2100" y="21384"/>
                  </a:cubicBezTo>
                  <a:cubicBezTo>
                    <a:pt x="2100" y="21168"/>
                    <a:pt x="420" y="18144"/>
                    <a:pt x="180" y="17928"/>
                  </a:cubicBezTo>
                  <a:cubicBezTo>
                    <a:pt x="420" y="17928"/>
                    <a:pt x="1620" y="18144"/>
                    <a:pt x="1620" y="18144"/>
                  </a:cubicBezTo>
                  <a:cubicBezTo>
                    <a:pt x="1620" y="18144"/>
                    <a:pt x="1620" y="18144"/>
                    <a:pt x="1620" y="18144"/>
                  </a:cubicBezTo>
                  <a:cubicBezTo>
                    <a:pt x="2340" y="17712"/>
                    <a:pt x="3300" y="17064"/>
                    <a:pt x="3300" y="17064"/>
                  </a:cubicBezTo>
                  <a:cubicBezTo>
                    <a:pt x="3300" y="17064"/>
                    <a:pt x="3300" y="17064"/>
                    <a:pt x="3300" y="17064"/>
                  </a:cubicBezTo>
                  <a:cubicBezTo>
                    <a:pt x="3300" y="17064"/>
                    <a:pt x="3540" y="17064"/>
                    <a:pt x="3540" y="17064"/>
                  </a:cubicBezTo>
                  <a:cubicBezTo>
                    <a:pt x="3780" y="17064"/>
                    <a:pt x="3780" y="16416"/>
                    <a:pt x="3780" y="16200"/>
                  </a:cubicBezTo>
                  <a:cubicBezTo>
                    <a:pt x="4260" y="16200"/>
                    <a:pt x="4740" y="16200"/>
                    <a:pt x="4740" y="16200"/>
                  </a:cubicBezTo>
                  <a:cubicBezTo>
                    <a:pt x="4980" y="16416"/>
                    <a:pt x="5700" y="15984"/>
                    <a:pt x="5940" y="15768"/>
                  </a:cubicBezTo>
                  <a:cubicBezTo>
                    <a:pt x="5940" y="15768"/>
                    <a:pt x="5940" y="15768"/>
                    <a:pt x="5940" y="15768"/>
                  </a:cubicBezTo>
                  <a:cubicBezTo>
                    <a:pt x="5940" y="15768"/>
                    <a:pt x="5940" y="15768"/>
                    <a:pt x="5940" y="15768"/>
                  </a:cubicBezTo>
                  <a:cubicBezTo>
                    <a:pt x="5940" y="15552"/>
                    <a:pt x="5220" y="14904"/>
                    <a:pt x="5220" y="14904"/>
                  </a:cubicBezTo>
                  <a:cubicBezTo>
                    <a:pt x="4980" y="14904"/>
                    <a:pt x="4740" y="14904"/>
                    <a:pt x="4500" y="14688"/>
                  </a:cubicBezTo>
                  <a:cubicBezTo>
                    <a:pt x="3780" y="14472"/>
                    <a:pt x="3060" y="14040"/>
                    <a:pt x="3060" y="14040"/>
                  </a:cubicBezTo>
                  <a:cubicBezTo>
                    <a:pt x="2820" y="14040"/>
                    <a:pt x="2580" y="14040"/>
                    <a:pt x="2580" y="13824"/>
                  </a:cubicBezTo>
                  <a:cubicBezTo>
                    <a:pt x="2580" y="13608"/>
                    <a:pt x="2340" y="13176"/>
                    <a:pt x="2580" y="12960"/>
                  </a:cubicBezTo>
                  <a:cubicBezTo>
                    <a:pt x="3060" y="12312"/>
                    <a:pt x="4980" y="12096"/>
                    <a:pt x="4980" y="12096"/>
                  </a:cubicBezTo>
                  <a:cubicBezTo>
                    <a:pt x="4980" y="12096"/>
                    <a:pt x="4980" y="12096"/>
                    <a:pt x="4980" y="12096"/>
                  </a:cubicBezTo>
                  <a:cubicBezTo>
                    <a:pt x="5220" y="11880"/>
                    <a:pt x="5220" y="11448"/>
                    <a:pt x="4980" y="11448"/>
                  </a:cubicBezTo>
                  <a:cubicBezTo>
                    <a:pt x="4740" y="11448"/>
                    <a:pt x="3780" y="10800"/>
                    <a:pt x="3300" y="10584"/>
                  </a:cubicBezTo>
                  <a:cubicBezTo>
                    <a:pt x="3060" y="10152"/>
                    <a:pt x="2820" y="9720"/>
                    <a:pt x="2820" y="9072"/>
                  </a:cubicBezTo>
                  <a:cubicBezTo>
                    <a:pt x="3060" y="8424"/>
                    <a:pt x="3540" y="7776"/>
                    <a:pt x="4020" y="7560"/>
                  </a:cubicBezTo>
                  <a:cubicBezTo>
                    <a:pt x="4260" y="7344"/>
                    <a:pt x="4260" y="7128"/>
                    <a:pt x="4260" y="6696"/>
                  </a:cubicBezTo>
                  <a:cubicBezTo>
                    <a:pt x="4260" y="6480"/>
                    <a:pt x="4260" y="6264"/>
                    <a:pt x="4500" y="6048"/>
                  </a:cubicBezTo>
                  <a:cubicBezTo>
                    <a:pt x="4500" y="5616"/>
                    <a:pt x="4980" y="5616"/>
                    <a:pt x="5460" y="5832"/>
                  </a:cubicBezTo>
                  <a:cubicBezTo>
                    <a:pt x="5700" y="5832"/>
                    <a:pt x="5940" y="5832"/>
                    <a:pt x="5940" y="5832"/>
                  </a:cubicBezTo>
                  <a:cubicBezTo>
                    <a:pt x="6180" y="5832"/>
                    <a:pt x="6420" y="6912"/>
                    <a:pt x="6420" y="7992"/>
                  </a:cubicBezTo>
                  <a:cubicBezTo>
                    <a:pt x="6420" y="7992"/>
                    <a:pt x="6420" y="7992"/>
                    <a:pt x="6420" y="7992"/>
                  </a:cubicBezTo>
                  <a:cubicBezTo>
                    <a:pt x="6420" y="8208"/>
                    <a:pt x="6900" y="8856"/>
                    <a:pt x="7380" y="8856"/>
                  </a:cubicBezTo>
                  <a:cubicBezTo>
                    <a:pt x="7380" y="8856"/>
                    <a:pt x="7620" y="8856"/>
                    <a:pt x="7620" y="8640"/>
                  </a:cubicBezTo>
                  <a:cubicBezTo>
                    <a:pt x="7860" y="8208"/>
                    <a:pt x="7860" y="7128"/>
                    <a:pt x="8100" y="6480"/>
                  </a:cubicBezTo>
                  <a:cubicBezTo>
                    <a:pt x="8340" y="6912"/>
                    <a:pt x="8820" y="7992"/>
                    <a:pt x="8820" y="7992"/>
                  </a:cubicBezTo>
                  <a:cubicBezTo>
                    <a:pt x="9060" y="8208"/>
                    <a:pt x="9060" y="8208"/>
                    <a:pt x="9060" y="8208"/>
                  </a:cubicBezTo>
                  <a:cubicBezTo>
                    <a:pt x="9060" y="8424"/>
                    <a:pt x="9300" y="8640"/>
                    <a:pt x="9540" y="8424"/>
                  </a:cubicBezTo>
                  <a:cubicBezTo>
                    <a:pt x="9540" y="8424"/>
                    <a:pt x="9780" y="8208"/>
                    <a:pt x="9780" y="7776"/>
                  </a:cubicBezTo>
                  <a:cubicBezTo>
                    <a:pt x="10020" y="6912"/>
                    <a:pt x="9540" y="6480"/>
                    <a:pt x="9300" y="6264"/>
                  </a:cubicBezTo>
                  <a:cubicBezTo>
                    <a:pt x="9060" y="5832"/>
                    <a:pt x="8820" y="5616"/>
                    <a:pt x="9060" y="5400"/>
                  </a:cubicBezTo>
                  <a:cubicBezTo>
                    <a:pt x="9780" y="4752"/>
                    <a:pt x="10980" y="3888"/>
                    <a:pt x="11940" y="4104"/>
                  </a:cubicBezTo>
                  <a:cubicBezTo>
                    <a:pt x="13140" y="4320"/>
                    <a:pt x="13860" y="3672"/>
                    <a:pt x="14580" y="302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190">
              <a:extLst>
                <a:ext uri="{FF2B5EF4-FFF2-40B4-BE49-F238E27FC236}">
                  <a16:creationId xmlns:a16="http://schemas.microsoft.com/office/drawing/2014/main" id="{B6046855-EF73-4FDF-925A-0AFD70B5305C}"/>
                </a:ext>
              </a:extLst>
            </p:cNvPr>
            <p:cNvSpPr/>
            <p:nvPr/>
          </p:nvSpPr>
          <p:spPr>
            <a:xfrm>
              <a:off x="2786065" y="1260577"/>
              <a:ext cx="80307" cy="84475"/>
            </a:xfrm>
            <a:custGeom>
              <a:avLst/>
              <a:gdLst/>
              <a:ahLst/>
              <a:cxnLst>
                <a:cxn ang="0">
                  <a:pos x="wd2" y="hd2"/>
                </a:cxn>
                <a:cxn ang="5400000">
                  <a:pos x="wd2" y="hd2"/>
                </a:cxn>
                <a:cxn ang="10800000">
                  <a:pos x="wd2" y="hd2"/>
                </a:cxn>
                <a:cxn ang="16200000">
                  <a:pos x="wd2" y="hd2"/>
                </a:cxn>
              </a:cxnLst>
              <a:rect l="0" t="0" r="r" b="b"/>
              <a:pathLst>
                <a:path w="20677" h="20662" extrusionOk="0">
                  <a:moveTo>
                    <a:pt x="8308" y="0"/>
                  </a:moveTo>
                  <a:cubicBezTo>
                    <a:pt x="0" y="1543"/>
                    <a:pt x="0" y="1543"/>
                    <a:pt x="0" y="1543"/>
                  </a:cubicBezTo>
                  <a:cubicBezTo>
                    <a:pt x="0" y="1543"/>
                    <a:pt x="0" y="1543"/>
                    <a:pt x="0" y="1543"/>
                  </a:cubicBezTo>
                  <a:cubicBezTo>
                    <a:pt x="0" y="12343"/>
                    <a:pt x="0" y="12343"/>
                    <a:pt x="0" y="12343"/>
                  </a:cubicBezTo>
                  <a:cubicBezTo>
                    <a:pt x="0" y="12343"/>
                    <a:pt x="0" y="13886"/>
                    <a:pt x="0" y="13886"/>
                  </a:cubicBezTo>
                  <a:cubicBezTo>
                    <a:pt x="3323" y="13886"/>
                    <a:pt x="4985" y="15429"/>
                    <a:pt x="6646" y="15429"/>
                  </a:cubicBezTo>
                  <a:cubicBezTo>
                    <a:pt x="6646" y="16971"/>
                    <a:pt x="9969" y="20057"/>
                    <a:pt x="11631" y="20057"/>
                  </a:cubicBezTo>
                  <a:cubicBezTo>
                    <a:pt x="13292" y="21600"/>
                    <a:pt x="18277" y="20057"/>
                    <a:pt x="19938" y="16971"/>
                  </a:cubicBezTo>
                  <a:cubicBezTo>
                    <a:pt x="21600" y="16971"/>
                    <a:pt x="19938" y="16971"/>
                    <a:pt x="19938" y="16971"/>
                  </a:cubicBezTo>
                  <a:cubicBezTo>
                    <a:pt x="19938" y="13886"/>
                    <a:pt x="19938" y="13886"/>
                    <a:pt x="19938" y="13886"/>
                  </a:cubicBezTo>
                  <a:cubicBezTo>
                    <a:pt x="19938" y="12343"/>
                    <a:pt x="18277" y="7714"/>
                    <a:pt x="16615" y="6171"/>
                  </a:cubicBezTo>
                  <a:cubicBezTo>
                    <a:pt x="14954" y="4629"/>
                    <a:pt x="8308" y="0"/>
                    <a:pt x="8308" y="0"/>
                  </a:cubicBezTo>
                  <a:cubicBezTo>
                    <a:pt x="8308" y="0"/>
                    <a:pt x="8308" y="0"/>
                    <a:pt x="8308" y="0"/>
                  </a:cubicBezTo>
                  <a:close/>
                  <a:moveTo>
                    <a:pt x="8308" y="0"/>
                  </a:moveTo>
                  <a:cubicBezTo>
                    <a:pt x="8308" y="1543"/>
                    <a:pt x="13292" y="4629"/>
                    <a:pt x="16615" y="6171"/>
                  </a:cubicBezTo>
                  <a:cubicBezTo>
                    <a:pt x="16615" y="7714"/>
                    <a:pt x="18277" y="12343"/>
                    <a:pt x="18277" y="13886"/>
                  </a:cubicBezTo>
                  <a:cubicBezTo>
                    <a:pt x="19938" y="16971"/>
                    <a:pt x="19938" y="16971"/>
                    <a:pt x="19938" y="16971"/>
                  </a:cubicBezTo>
                  <a:cubicBezTo>
                    <a:pt x="19938" y="16971"/>
                    <a:pt x="19938" y="16971"/>
                    <a:pt x="19938" y="16971"/>
                  </a:cubicBezTo>
                  <a:cubicBezTo>
                    <a:pt x="19938" y="16971"/>
                    <a:pt x="19938" y="16971"/>
                    <a:pt x="19938" y="16971"/>
                  </a:cubicBezTo>
                  <a:cubicBezTo>
                    <a:pt x="18277" y="18514"/>
                    <a:pt x="13292" y="20057"/>
                    <a:pt x="11631" y="20057"/>
                  </a:cubicBezTo>
                  <a:cubicBezTo>
                    <a:pt x="9969" y="20057"/>
                    <a:pt x="6646" y="16971"/>
                    <a:pt x="6646" y="15429"/>
                  </a:cubicBezTo>
                  <a:cubicBezTo>
                    <a:pt x="6646" y="13886"/>
                    <a:pt x="3323" y="12343"/>
                    <a:pt x="1662" y="12343"/>
                  </a:cubicBezTo>
                  <a:cubicBezTo>
                    <a:pt x="1662" y="12343"/>
                    <a:pt x="1662" y="3086"/>
                    <a:pt x="1662" y="1543"/>
                  </a:cubicBezTo>
                  <a:cubicBezTo>
                    <a:pt x="1662" y="1543"/>
                    <a:pt x="6646" y="0"/>
                    <a:pt x="8308"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191">
              <a:extLst>
                <a:ext uri="{FF2B5EF4-FFF2-40B4-BE49-F238E27FC236}">
                  <a16:creationId xmlns:a16="http://schemas.microsoft.com/office/drawing/2014/main" id="{822E8E70-7BC4-4C39-B53E-468428CE58B5}"/>
                </a:ext>
              </a:extLst>
            </p:cNvPr>
            <p:cNvSpPr/>
            <p:nvPr/>
          </p:nvSpPr>
          <p:spPr>
            <a:xfrm>
              <a:off x="2786065" y="1331223"/>
              <a:ext cx="64023" cy="706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0"/>
                    <a:pt x="0" y="0"/>
                  </a:cubicBezTo>
                  <a:cubicBezTo>
                    <a:pt x="0" y="0"/>
                    <a:pt x="0" y="0"/>
                    <a:pt x="0" y="0"/>
                  </a:cubicBezTo>
                  <a:cubicBezTo>
                    <a:pt x="0" y="0"/>
                    <a:pt x="0" y="0"/>
                    <a:pt x="0" y="0"/>
                  </a:cubicBezTo>
                  <a:cubicBezTo>
                    <a:pt x="0" y="1964"/>
                    <a:pt x="0" y="1964"/>
                    <a:pt x="0" y="1964"/>
                  </a:cubicBezTo>
                  <a:cubicBezTo>
                    <a:pt x="0" y="1964"/>
                    <a:pt x="4320" y="5891"/>
                    <a:pt x="12960" y="19636"/>
                  </a:cubicBezTo>
                  <a:cubicBezTo>
                    <a:pt x="15120" y="19636"/>
                    <a:pt x="15120" y="19636"/>
                    <a:pt x="15120" y="19636"/>
                  </a:cubicBezTo>
                  <a:cubicBezTo>
                    <a:pt x="19440" y="21600"/>
                    <a:pt x="19440" y="21600"/>
                    <a:pt x="19440" y="21600"/>
                  </a:cubicBezTo>
                  <a:cubicBezTo>
                    <a:pt x="19440" y="21600"/>
                    <a:pt x="21600" y="21600"/>
                    <a:pt x="21600" y="21600"/>
                  </a:cubicBezTo>
                  <a:cubicBezTo>
                    <a:pt x="21600" y="19636"/>
                    <a:pt x="21600" y="19636"/>
                    <a:pt x="21600" y="19636"/>
                  </a:cubicBezTo>
                  <a:cubicBezTo>
                    <a:pt x="10800" y="11782"/>
                    <a:pt x="10800" y="11782"/>
                    <a:pt x="10800" y="11782"/>
                  </a:cubicBezTo>
                  <a:cubicBezTo>
                    <a:pt x="0" y="0"/>
                    <a:pt x="0" y="0"/>
                    <a:pt x="0" y="0"/>
                  </a:cubicBezTo>
                  <a:cubicBezTo>
                    <a:pt x="0" y="0"/>
                    <a:pt x="0" y="0"/>
                    <a:pt x="0" y="0"/>
                  </a:cubicBezTo>
                  <a:cubicBezTo>
                    <a:pt x="0" y="0"/>
                    <a:pt x="0" y="0"/>
                    <a:pt x="0" y="0"/>
                  </a:cubicBezTo>
                  <a:close/>
                  <a:moveTo>
                    <a:pt x="8640" y="11782"/>
                  </a:moveTo>
                  <a:cubicBezTo>
                    <a:pt x="10800" y="11782"/>
                    <a:pt x="15120" y="17673"/>
                    <a:pt x="17280" y="19636"/>
                  </a:cubicBezTo>
                  <a:cubicBezTo>
                    <a:pt x="17280" y="19636"/>
                    <a:pt x="15120" y="19636"/>
                    <a:pt x="15120" y="19636"/>
                  </a:cubicBezTo>
                  <a:cubicBezTo>
                    <a:pt x="12960" y="17673"/>
                    <a:pt x="10800" y="13745"/>
                    <a:pt x="8640" y="1178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192">
              <a:extLst>
                <a:ext uri="{FF2B5EF4-FFF2-40B4-BE49-F238E27FC236}">
                  <a16:creationId xmlns:a16="http://schemas.microsoft.com/office/drawing/2014/main" id="{C2E4D002-C476-43BD-88D7-5A1CCA600E27}"/>
                </a:ext>
              </a:extLst>
            </p:cNvPr>
            <p:cNvSpPr/>
            <p:nvPr/>
          </p:nvSpPr>
          <p:spPr>
            <a:xfrm>
              <a:off x="2715418" y="1355507"/>
              <a:ext cx="128045" cy="2516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9720" y="0"/>
                    <a:pt x="9720" y="0"/>
                    <a:pt x="8640" y="3877"/>
                  </a:cubicBezTo>
                  <a:cubicBezTo>
                    <a:pt x="5400" y="6092"/>
                    <a:pt x="5400" y="6092"/>
                    <a:pt x="5400" y="6092"/>
                  </a:cubicBezTo>
                  <a:cubicBezTo>
                    <a:pt x="4320" y="7200"/>
                    <a:pt x="2160" y="8862"/>
                    <a:pt x="2160" y="9415"/>
                  </a:cubicBezTo>
                  <a:cubicBezTo>
                    <a:pt x="2160" y="9415"/>
                    <a:pt x="2160" y="9415"/>
                    <a:pt x="2160" y="9415"/>
                  </a:cubicBezTo>
                  <a:cubicBezTo>
                    <a:pt x="2160" y="9969"/>
                    <a:pt x="1080" y="12185"/>
                    <a:pt x="1080" y="12738"/>
                  </a:cubicBezTo>
                  <a:cubicBezTo>
                    <a:pt x="0" y="17723"/>
                    <a:pt x="0" y="17723"/>
                    <a:pt x="0" y="17723"/>
                  </a:cubicBezTo>
                  <a:cubicBezTo>
                    <a:pt x="0" y="18277"/>
                    <a:pt x="2160" y="19385"/>
                    <a:pt x="6480" y="21046"/>
                  </a:cubicBezTo>
                  <a:cubicBezTo>
                    <a:pt x="6480" y="21046"/>
                    <a:pt x="6480" y="21046"/>
                    <a:pt x="6480" y="21046"/>
                  </a:cubicBezTo>
                  <a:cubicBezTo>
                    <a:pt x="6480" y="21046"/>
                    <a:pt x="8640" y="19938"/>
                    <a:pt x="8640" y="19938"/>
                  </a:cubicBezTo>
                  <a:cubicBezTo>
                    <a:pt x="8640" y="19938"/>
                    <a:pt x="11880" y="21600"/>
                    <a:pt x="11880" y="21600"/>
                  </a:cubicBezTo>
                  <a:cubicBezTo>
                    <a:pt x="11880" y="21600"/>
                    <a:pt x="11880" y="21600"/>
                    <a:pt x="11880" y="21600"/>
                  </a:cubicBezTo>
                  <a:cubicBezTo>
                    <a:pt x="12960" y="21600"/>
                    <a:pt x="14040" y="21046"/>
                    <a:pt x="15120" y="20492"/>
                  </a:cubicBezTo>
                  <a:cubicBezTo>
                    <a:pt x="15120" y="20492"/>
                    <a:pt x="15120" y="20492"/>
                    <a:pt x="15120" y="20492"/>
                  </a:cubicBezTo>
                  <a:cubicBezTo>
                    <a:pt x="15120" y="20492"/>
                    <a:pt x="15120" y="20492"/>
                    <a:pt x="15120" y="19938"/>
                  </a:cubicBezTo>
                  <a:cubicBezTo>
                    <a:pt x="15120" y="19938"/>
                    <a:pt x="11880" y="18277"/>
                    <a:pt x="10800" y="17169"/>
                  </a:cubicBezTo>
                  <a:cubicBezTo>
                    <a:pt x="12960" y="17169"/>
                    <a:pt x="14040" y="17169"/>
                    <a:pt x="14040" y="17169"/>
                  </a:cubicBezTo>
                  <a:cubicBezTo>
                    <a:pt x="14040" y="16615"/>
                    <a:pt x="14040" y="13292"/>
                    <a:pt x="14040" y="13292"/>
                  </a:cubicBezTo>
                  <a:cubicBezTo>
                    <a:pt x="14040" y="13292"/>
                    <a:pt x="14040" y="13292"/>
                    <a:pt x="14040" y="13292"/>
                  </a:cubicBezTo>
                  <a:cubicBezTo>
                    <a:pt x="14040" y="13292"/>
                    <a:pt x="14040" y="13292"/>
                    <a:pt x="14040" y="13292"/>
                  </a:cubicBezTo>
                  <a:cubicBezTo>
                    <a:pt x="14040" y="13292"/>
                    <a:pt x="11880" y="11631"/>
                    <a:pt x="11880" y="11077"/>
                  </a:cubicBezTo>
                  <a:cubicBezTo>
                    <a:pt x="12960" y="11077"/>
                    <a:pt x="15120" y="11631"/>
                    <a:pt x="15120" y="11631"/>
                  </a:cubicBezTo>
                  <a:cubicBezTo>
                    <a:pt x="15120" y="11631"/>
                    <a:pt x="15120" y="11631"/>
                    <a:pt x="16200" y="11631"/>
                  </a:cubicBezTo>
                  <a:cubicBezTo>
                    <a:pt x="18360" y="9969"/>
                    <a:pt x="18360" y="9969"/>
                    <a:pt x="18360" y="9969"/>
                  </a:cubicBezTo>
                  <a:cubicBezTo>
                    <a:pt x="21600" y="7754"/>
                    <a:pt x="21600" y="7754"/>
                    <a:pt x="21600" y="7754"/>
                  </a:cubicBezTo>
                  <a:cubicBezTo>
                    <a:pt x="21600" y="7754"/>
                    <a:pt x="21600" y="7200"/>
                    <a:pt x="21600" y="7200"/>
                  </a:cubicBezTo>
                  <a:cubicBezTo>
                    <a:pt x="20520" y="4985"/>
                    <a:pt x="20520" y="4985"/>
                    <a:pt x="20520" y="4985"/>
                  </a:cubicBezTo>
                  <a:cubicBezTo>
                    <a:pt x="20520" y="4985"/>
                    <a:pt x="20520" y="4985"/>
                    <a:pt x="20520" y="4985"/>
                  </a:cubicBezTo>
                  <a:cubicBezTo>
                    <a:pt x="18360" y="4431"/>
                    <a:pt x="15120" y="2769"/>
                    <a:pt x="15120" y="2769"/>
                  </a:cubicBezTo>
                  <a:cubicBezTo>
                    <a:pt x="12960" y="1108"/>
                    <a:pt x="12960" y="1108"/>
                    <a:pt x="12960" y="1108"/>
                  </a:cubicBezTo>
                  <a:cubicBezTo>
                    <a:pt x="11880" y="554"/>
                    <a:pt x="10800" y="0"/>
                    <a:pt x="10800" y="0"/>
                  </a:cubicBezTo>
                  <a:cubicBezTo>
                    <a:pt x="10800" y="0"/>
                    <a:pt x="10800" y="0"/>
                    <a:pt x="10800" y="0"/>
                  </a:cubicBezTo>
                  <a:close/>
                  <a:moveTo>
                    <a:pt x="2160" y="9415"/>
                  </a:moveTo>
                  <a:cubicBezTo>
                    <a:pt x="2160" y="9415"/>
                    <a:pt x="2160" y="9415"/>
                    <a:pt x="2160" y="9415"/>
                  </a:cubicBezTo>
                  <a:cubicBezTo>
                    <a:pt x="2160" y="9415"/>
                    <a:pt x="2160" y="9415"/>
                    <a:pt x="2160" y="9415"/>
                  </a:cubicBezTo>
                  <a:cubicBezTo>
                    <a:pt x="2160" y="9415"/>
                    <a:pt x="2160" y="9415"/>
                    <a:pt x="2160" y="9415"/>
                  </a:cubicBezTo>
                  <a:close/>
                  <a:moveTo>
                    <a:pt x="5400" y="6092"/>
                  </a:moveTo>
                  <a:cubicBezTo>
                    <a:pt x="8640" y="3877"/>
                    <a:pt x="8640" y="3877"/>
                    <a:pt x="8640" y="3877"/>
                  </a:cubicBezTo>
                  <a:cubicBezTo>
                    <a:pt x="9720" y="2215"/>
                    <a:pt x="9720" y="1108"/>
                    <a:pt x="10800" y="554"/>
                  </a:cubicBezTo>
                  <a:cubicBezTo>
                    <a:pt x="10800" y="554"/>
                    <a:pt x="11880" y="1108"/>
                    <a:pt x="11880" y="1662"/>
                  </a:cubicBezTo>
                  <a:cubicBezTo>
                    <a:pt x="14040" y="2769"/>
                    <a:pt x="14040" y="2769"/>
                    <a:pt x="14040" y="2769"/>
                  </a:cubicBezTo>
                  <a:cubicBezTo>
                    <a:pt x="15120" y="3323"/>
                    <a:pt x="19440" y="4431"/>
                    <a:pt x="19440" y="4985"/>
                  </a:cubicBezTo>
                  <a:cubicBezTo>
                    <a:pt x="19440" y="4985"/>
                    <a:pt x="20520" y="7200"/>
                    <a:pt x="20520" y="7200"/>
                  </a:cubicBezTo>
                  <a:cubicBezTo>
                    <a:pt x="20520" y="7754"/>
                    <a:pt x="17280" y="9415"/>
                    <a:pt x="17280" y="9415"/>
                  </a:cubicBezTo>
                  <a:cubicBezTo>
                    <a:pt x="17280" y="9415"/>
                    <a:pt x="15120" y="11077"/>
                    <a:pt x="15120" y="11631"/>
                  </a:cubicBezTo>
                  <a:cubicBezTo>
                    <a:pt x="15120" y="11077"/>
                    <a:pt x="10800" y="10523"/>
                    <a:pt x="10800" y="10523"/>
                  </a:cubicBezTo>
                  <a:cubicBezTo>
                    <a:pt x="10800" y="10523"/>
                    <a:pt x="10800" y="10523"/>
                    <a:pt x="10800" y="10523"/>
                  </a:cubicBezTo>
                  <a:cubicBezTo>
                    <a:pt x="10800" y="10523"/>
                    <a:pt x="10800" y="10523"/>
                    <a:pt x="10800" y="10523"/>
                  </a:cubicBezTo>
                  <a:cubicBezTo>
                    <a:pt x="10800" y="11077"/>
                    <a:pt x="10800" y="11077"/>
                    <a:pt x="10800" y="11077"/>
                  </a:cubicBezTo>
                  <a:cubicBezTo>
                    <a:pt x="10800" y="11077"/>
                    <a:pt x="12960" y="13292"/>
                    <a:pt x="12960" y="13292"/>
                  </a:cubicBezTo>
                  <a:cubicBezTo>
                    <a:pt x="12960" y="14400"/>
                    <a:pt x="12960" y="16615"/>
                    <a:pt x="12960" y="17169"/>
                  </a:cubicBezTo>
                  <a:cubicBezTo>
                    <a:pt x="12960" y="17169"/>
                    <a:pt x="11880" y="17169"/>
                    <a:pt x="9720" y="17169"/>
                  </a:cubicBezTo>
                  <a:cubicBezTo>
                    <a:pt x="9720" y="17169"/>
                    <a:pt x="9720" y="17169"/>
                    <a:pt x="9720" y="17169"/>
                  </a:cubicBezTo>
                  <a:cubicBezTo>
                    <a:pt x="9720" y="17169"/>
                    <a:pt x="9720" y="17169"/>
                    <a:pt x="9720" y="17169"/>
                  </a:cubicBezTo>
                  <a:cubicBezTo>
                    <a:pt x="9720" y="17169"/>
                    <a:pt x="9720" y="17169"/>
                    <a:pt x="9720" y="17169"/>
                  </a:cubicBezTo>
                  <a:cubicBezTo>
                    <a:pt x="14040" y="20492"/>
                    <a:pt x="14040" y="20492"/>
                    <a:pt x="14040" y="20492"/>
                  </a:cubicBezTo>
                  <a:cubicBezTo>
                    <a:pt x="14040" y="20492"/>
                    <a:pt x="14040" y="20492"/>
                    <a:pt x="14040" y="20492"/>
                  </a:cubicBezTo>
                  <a:cubicBezTo>
                    <a:pt x="14040" y="20492"/>
                    <a:pt x="14040" y="20492"/>
                    <a:pt x="14040" y="20492"/>
                  </a:cubicBezTo>
                  <a:cubicBezTo>
                    <a:pt x="14040" y="20492"/>
                    <a:pt x="12960" y="21046"/>
                    <a:pt x="11880" y="21046"/>
                  </a:cubicBezTo>
                  <a:cubicBezTo>
                    <a:pt x="11880" y="21046"/>
                    <a:pt x="8640" y="19385"/>
                    <a:pt x="8640" y="19385"/>
                  </a:cubicBezTo>
                  <a:cubicBezTo>
                    <a:pt x="8640" y="19385"/>
                    <a:pt x="8640" y="19385"/>
                    <a:pt x="8640" y="19385"/>
                  </a:cubicBezTo>
                  <a:cubicBezTo>
                    <a:pt x="8640" y="19385"/>
                    <a:pt x="6480" y="20492"/>
                    <a:pt x="6480" y="20492"/>
                  </a:cubicBezTo>
                  <a:cubicBezTo>
                    <a:pt x="3240" y="19385"/>
                    <a:pt x="1080" y="18277"/>
                    <a:pt x="1080" y="17723"/>
                  </a:cubicBezTo>
                  <a:cubicBezTo>
                    <a:pt x="1080" y="17723"/>
                    <a:pt x="1080" y="14954"/>
                    <a:pt x="1080" y="14954"/>
                  </a:cubicBezTo>
                  <a:cubicBezTo>
                    <a:pt x="2160" y="12738"/>
                    <a:pt x="2160" y="12738"/>
                    <a:pt x="2160" y="12738"/>
                  </a:cubicBezTo>
                  <a:cubicBezTo>
                    <a:pt x="2160" y="12185"/>
                    <a:pt x="2160" y="9415"/>
                    <a:pt x="2160" y="9415"/>
                  </a:cubicBezTo>
                  <a:cubicBezTo>
                    <a:pt x="3240" y="8862"/>
                    <a:pt x="3240" y="8308"/>
                    <a:pt x="5400" y="609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193">
              <a:extLst>
                <a:ext uri="{FF2B5EF4-FFF2-40B4-BE49-F238E27FC236}">
                  <a16:creationId xmlns:a16="http://schemas.microsoft.com/office/drawing/2014/main" id="{D528BCF4-314D-400D-B10E-E1EA253BCF44}"/>
                </a:ext>
              </a:extLst>
            </p:cNvPr>
            <p:cNvSpPr/>
            <p:nvPr/>
          </p:nvSpPr>
          <p:spPr>
            <a:xfrm>
              <a:off x="2591790" y="1627050"/>
              <a:ext cx="110384" cy="147914"/>
            </a:xfrm>
            <a:custGeom>
              <a:avLst/>
              <a:gdLst/>
              <a:ahLst/>
              <a:cxnLst>
                <a:cxn ang="0">
                  <a:pos x="wd2" y="hd2"/>
                </a:cxn>
                <a:cxn ang="5400000">
                  <a:pos x="wd2" y="hd2"/>
                </a:cxn>
                <a:cxn ang="10800000">
                  <a:pos x="wd2" y="hd2"/>
                </a:cxn>
                <a:cxn ang="16200000">
                  <a:pos x="wd2" y="hd2"/>
                </a:cxn>
              </a:cxnLst>
              <a:rect l="0" t="0" r="r" b="b"/>
              <a:pathLst>
                <a:path w="21600" h="21600" extrusionOk="0">
                  <a:moveTo>
                    <a:pt x="16518" y="0"/>
                  </a:moveTo>
                  <a:cubicBezTo>
                    <a:pt x="16518" y="0"/>
                    <a:pt x="15247" y="1878"/>
                    <a:pt x="15247" y="1878"/>
                  </a:cubicBezTo>
                  <a:cubicBezTo>
                    <a:pt x="13976" y="2817"/>
                    <a:pt x="7624" y="5635"/>
                    <a:pt x="5082" y="8452"/>
                  </a:cubicBezTo>
                  <a:cubicBezTo>
                    <a:pt x="3812" y="10330"/>
                    <a:pt x="3812" y="10330"/>
                    <a:pt x="3812" y="10330"/>
                  </a:cubicBezTo>
                  <a:cubicBezTo>
                    <a:pt x="1271" y="12209"/>
                    <a:pt x="0" y="14087"/>
                    <a:pt x="0" y="15965"/>
                  </a:cubicBezTo>
                  <a:cubicBezTo>
                    <a:pt x="0" y="15965"/>
                    <a:pt x="0" y="15965"/>
                    <a:pt x="0" y="15965"/>
                  </a:cubicBezTo>
                  <a:cubicBezTo>
                    <a:pt x="0" y="18783"/>
                    <a:pt x="3812" y="21600"/>
                    <a:pt x="3812" y="21600"/>
                  </a:cubicBezTo>
                  <a:cubicBezTo>
                    <a:pt x="3812" y="21600"/>
                    <a:pt x="3812" y="21600"/>
                    <a:pt x="3812" y="21600"/>
                  </a:cubicBezTo>
                  <a:cubicBezTo>
                    <a:pt x="5082" y="21600"/>
                    <a:pt x="5082" y="21600"/>
                    <a:pt x="5082" y="20661"/>
                  </a:cubicBezTo>
                  <a:cubicBezTo>
                    <a:pt x="5082" y="20661"/>
                    <a:pt x="3812" y="15965"/>
                    <a:pt x="6353" y="15026"/>
                  </a:cubicBezTo>
                  <a:cubicBezTo>
                    <a:pt x="8894" y="14087"/>
                    <a:pt x="8894" y="14087"/>
                    <a:pt x="8894" y="14087"/>
                  </a:cubicBezTo>
                  <a:cubicBezTo>
                    <a:pt x="11435" y="14087"/>
                    <a:pt x="12706" y="13148"/>
                    <a:pt x="15247" y="11270"/>
                  </a:cubicBezTo>
                  <a:cubicBezTo>
                    <a:pt x="19059" y="9391"/>
                    <a:pt x="20329" y="7513"/>
                    <a:pt x="20329" y="6574"/>
                  </a:cubicBezTo>
                  <a:cubicBezTo>
                    <a:pt x="20329" y="6574"/>
                    <a:pt x="20329" y="6574"/>
                    <a:pt x="20329" y="6574"/>
                  </a:cubicBezTo>
                  <a:cubicBezTo>
                    <a:pt x="20329" y="2817"/>
                    <a:pt x="20329" y="1878"/>
                    <a:pt x="21600" y="1878"/>
                  </a:cubicBezTo>
                  <a:cubicBezTo>
                    <a:pt x="21600" y="1878"/>
                    <a:pt x="21600" y="1878"/>
                    <a:pt x="21600" y="1878"/>
                  </a:cubicBezTo>
                  <a:cubicBezTo>
                    <a:pt x="21600" y="939"/>
                    <a:pt x="21600" y="939"/>
                    <a:pt x="17788" y="0"/>
                  </a:cubicBezTo>
                  <a:cubicBezTo>
                    <a:pt x="17788" y="0"/>
                    <a:pt x="16518" y="0"/>
                    <a:pt x="16518" y="0"/>
                  </a:cubicBezTo>
                  <a:close/>
                  <a:moveTo>
                    <a:pt x="1271" y="15965"/>
                  </a:moveTo>
                  <a:cubicBezTo>
                    <a:pt x="1271" y="15965"/>
                    <a:pt x="1271" y="15965"/>
                    <a:pt x="1271" y="15965"/>
                  </a:cubicBezTo>
                  <a:cubicBezTo>
                    <a:pt x="1271" y="14087"/>
                    <a:pt x="2541" y="12209"/>
                    <a:pt x="3812" y="10330"/>
                  </a:cubicBezTo>
                  <a:cubicBezTo>
                    <a:pt x="6353" y="9391"/>
                    <a:pt x="6353" y="9391"/>
                    <a:pt x="6353" y="9391"/>
                  </a:cubicBezTo>
                  <a:cubicBezTo>
                    <a:pt x="8894" y="6574"/>
                    <a:pt x="13976" y="2817"/>
                    <a:pt x="15247" y="2817"/>
                  </a:cubicBezTo>
                  <a:cubicBezTo>
                    <a:pt x="15247" y="2817"/>
                    <a:pt x="15247" y="2817"/>
                    <a:pt x="15247" y="1878"/>
                  </a:cubicBezTo>
                  <a:cubicBezTo>
                    <a:pt x="15247" y="1878"/>
                    <a:pt x="16518" y="939"/>
                    <a:pt x="17788" y="0"/>
                  </a:cubicBezTo>
                  <a:cubicBezTo>
                    <a:pt x="19059" y="939"/>
                    <a:pt x="20329" y="939"/>
                    <a:pt x="20329" y="1878"/>
                  </a:cubicBezTo>
                  <a:cubicBezTo>
                    <a:pt x="19059" y="1878"/>
                    <a:pt x="19059" y="3757"/>
                    <a:pt x="19059" y="6574"/>
                  </a:cubicBezTo>
                  <a:cubicBezTo>
                    <a:pt x="19059" y="6574"/>
                    <a:pt x="19059" y="6574"/>
                    <a:pt x="19059" y="6574"/>
                  </a:cubicBezTo>
                  <a:cubicBezTo>
                    <a:pt x="19059" y="7513"/>
                    <a:pt x="17788" y="8452"/>
                    <a:pt x="13976" y="11270"/>
                  </a:cubicBezTo>
                  <a:cubicBezTo>
                    <a:pt x="12706" y="13148"/>
                    <a:pt x="10165" y="13148"/>
                    <a:pt x="8894" y="14087"/>
                  </a:cubicBezTo>
                  <a:cubicBezTo>
                    <a:pt x="6353" y="14087"/>
                    <a:pt x="6353" y="14087"/>
                    <a:pt x="6353" y="14087"/>
                  </a:cubicBezTo>
                  <a:cubicBezTo>
                    <a:pt x="3812" y="15026"/>
                    <a:pt x="3812" y="17843"/>
                    <a:pt x="3812" y="19722"/>
                  </a:cubicBezTo>
                  <a:cubicBezTo>
                    <a:pt x="3812" y="19722"/>
                    <a:pt x="3812" y="19722"/>
                    <a:pt x="3812" y="20661"/>
                  </a:cubicBezTo>
                  <a:cubicBezTo>
                    <a:pt x="2541" y="19722"/>
                    <a:pt x="1271" y="17843"/>
                    <a:pt x="1271" y="1596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194">
              <a:extLst>
                <a:ext uri="{FF2B5EF4-FFF2-40B4-BE49-F238E27FC236}">
                  <a16:creationId xmlns:a16="http://schemas.microsoft.com/office/drawing/2014/main" id="{C368668C-BDAE-4C33-92BD-8A716CA0998D}"/>
                </a:ext>
              </a:extLst>
            </p:cNvPr>
            <p:cNvSpPr/>
            <p:nvPr/>
          </p:nvSpPr>
          <p:spPr>
            <a:xfrm>
              <a:off x="3962361" y="2387205"/>
              <a:ext cx="20640" cy="2064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0" y="10800"/>
                    <a:pt x="0" y="10800"/>
                    <a:pt x="0" y="10800"/>
                  </a:cubicBezTo>
                  <a:cubicBezTo>
                    <a:pt x="0" y="10800"/>
                    <a:pt x="0" y="10800"/>
                    <a:pt x="0" y="10800"/>
                  </a:cubicBezTo>
                  <a:cubicBezTo>
                    <a:pt x="0" y="10800"/>
                    <a:pt x="0" y="10800"/>
                    <a:pt x="0" y="10800"/>
                  </a:cubicBezTo>
                  <a:cubicBezTo>
                    <a:pt x="0" y="21600"/>
                    <a:pt x="0" y="10800"/>
                    <a:pt x="0" y="21600"/>
                  </a:cubicBezTo>
                  <a:cubicBezTo>
                    <a:pt x="0" y="21600"/>
                    <a:pt x="0" y="21600"/>
                    <a:pt x="0" y="21600"/>
                  </a:cubicBezTo>
                  <a:cubicBezTo>
                    <a:pt x="0" y="21600"/>
                    <a:pt x="0" y="21600"/>
                    <a:pt x="7200" y="21600"/>
                  </a:cubicBezTo>
                  <a:cubicBezTo>
                    <a:pt x="7200" y="21600"/>
                    <a:pt x="7200" y="21600"/>
                    <a:pt x="7200" y="21600"/>
                  </a:cubicBezTo>
                  <a:cubicBezTo>
                    <a:pt x="7200" y="21600"/>
                    <a:pt x="7200" y="21600"/>
                    <a:pt x="7200" y="21600"/>
                  </a:cubicBezTo>
                  <a:cubicBezTo>
                    <a:pt x="7200" y="21600"/>
                    <a:pt x="7200" y="21600"/>
                    <a:pt x="7200" y="21600"/>
                  </a:cubicBezTo>
                  <a:cubicBezTo>
                    <a:pt x="21600" y="10800"/>
                    <a:pt x="21600" y="10800"/>
                    <a:pt x="21600" y="10800"/>
                  </a:cubicBezTo>
                  <a:cubicBezTo>
                    <a:pt x="21600" y="10800"/>
                    <a:pt x="21600" y="10800"/>
                    <a:pt x="21600" y="10800"/>
                  </a:cubicBezTo>
                  <a:cubicBezTo>
                    <a:pt x="21600" y="10800"/>
                    <a:pt x="21600" y="10800"/>
                    <a:pt x="21600" y="10800"/>
                  </a:cubicBezTo>
                  <a:cubicBezTo>
                    <a:pt x="21600" y="0"/>
                    <a:pt x="21600" y="0"/>
                    <a:pt x="21600" y="0"/>
                  </a:cubicBezTo>
                  <a:cubicBezTo>
                    <a:pt x="21600" y="0"/>
                    <a:pt x="21600" y="0"/>
                    <a:pt x="21600" y="0"/>
                  </a:cubicBezTo>
                  <a:cubicBezTo>
                    <a:pt x="21600" y="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195">
              <a:extLst>
                <a:ext uri="{FF2B5EF4-FFF2-40B4-BE49-F238E27FC236}">
                  <a16:creationId xmlns:a16="http://schemas.microsoft.com/office/drawing/2014/main" id="{CA73A7E3-BA04-412E-859C-BB800E220E2B}"/>
                </a:ext>
              </a:extLst>
            </p:cNvPr>
            <p:cNvSpPr/>
            <p:nvPr/>
          </p:nvSpPr>
          <p:spPr>
            <a:xfrm>
              <a:off x="4676539" y="1452259"/>
              <a:ext cx="20640" cy="206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0" y="0"/>
                    <a:pt x="0" y="0"/>
                    <a:pt x="0" y="0"/>
                  </a:cubicBezTo>
                  <a:cubicBezTo>
                    <a:pt x="0" y="0"/>
                    <a:pt x="0" y="0"/>
                    <a:pt x="0" y="0"/>
                  </a:cubicBezTo>
                  <a:cubicBezTo>
                    <a:pt x="21600" y="21600"/>
                    <a:pt x="21600" y="21600"/>
                    <a:pt x="0" y="21600"/>
                  </a:cubicBezTo>
                  <a:cubicBezTo>
                    <a:pt x="0" y="21600"/>
                    <a:pt x="0" y="21600"/>
                    <a:pt x="0" y="21600"/>
                  </a:cubicBezTo>
                  <a:cubicBezTo>
                    <a:pt x="0" y="21600"/>
                    <a:pt x="0" y="21600"/>
                    <a:pt x="0" y="21600"/>
                  </a:cubicBezTo>
                  <a:cubicBezTo>
                    <a:pt x="21600" y="21600"/>
                    <a:pt x="21600" y="21600"/>
                    <a:pt x="21600" y="21600"/>
                  </a:cubicBezTo>
                  <a:cubicBezTo>
                    <a:pt x="21600" y="21600"/>
                    <a:pt x="21600" y="0"/>
                    <a:pt x="21600" y="0"/>
                  </a:cubicBezTo>
                  <a:cubicBezTo>
                    <a:pt x="21600" y="0"/>
                    <a:pt x="21600" y="0"/>
                    <a:pt x="21600" y="0"/>
                  </a:cubicBezTo>
                  <a:cubicBezTo>
                    <a:pt x="21600" y="0"/>
                    <a:pt x="21600" y="0"/>
                    <a:pt x="216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196">
              <a:extLst>
                <a:ext uri="{FF2B5EF4-FFF2-40B4-BE49-F238E27FC236}">
                  <a16:creationId xmlns:a16="http://schemas.microsoft.com/office/drawing/2014/main" id="{AE95FDDB-3B6F-4FB5-8E5E-6C1515F894C2}"/>
                </a:ext>
              </a:extLst>
            </p:cNvPr>
            <p:cNvSpPr/>
            <p:nvPr/>
          </p:nvSpPr>
          <p:spPr>
            <a:xfrm>
              <a:off x="3205519" y="481271"/>
              <a:ext cx="1856642" cy="1825741"/>
            </a:xfrm>
            <a:custGeom>
              <a:avLst/>
              <a:gdLst/>
              <a:ahLst/>
              <a:cxnLst>
                <a:cxn ang="0">
                  <a:pos x="wd2" y="hd2"/>
                </a:cxn>
                <a:cxn ang="5400000">
                  <a:pos x="wd2" y="hd2"/>
                </a:cxn>
                <a:cxn ang="10800000">
                  <a:pos x="wd2" y="hd2"/>
                </a:cxn>
                <a:cxn ang="16200000">
                  <a:pos x="wd2" y="hd2"/>
                </a:cxn>
              </a:cxnLst>
              <a:rect l="0" t="0" r="r" b="b"/>
              <a:pathLst>
                <a:path w="21574" h="21600" extrusionOk="0">
                  <a:moveTo>
                    <a:pt x="10737" y="0"/>
                  </a:moveTo>
                  <a:cubicBezTo>
                    <a:pt x="10737" y="0"/>
                    <a:pt x="10737" y="0"/>
                    <a:pt x="10737" y="0"/>
                  </a:cubicBezTo>
                  <a:cubicBezTo>
                    <a:pt x="10737" y="0"/>
                    <a:pt x="10438" y="837"/>
                    <a:pt x="10438" y="837"/>
                  </a:cubicBezTo>
                  <a:cubicBezTo>
                    <a:pt x="10438" y="837"/>
                    <a:pt x="10064" y="1065"/>
                    <a:pt x="10064" y="1065"/>
                  </a:cubicBezTo>
                  <a:cubicBezTo>
                    <a:pt x="10064" y="1065"/>
                    <a:pt x="10064" y="1065"/>
                    <a:pt x="10064" y="1065"/>
                  </a:cubicBezTo>
                  <a:cubicBezTo>
                    <a:pt x="10064" y="1065"/>
                    <a:pt x="10064" y="1521"/>
                    <a:pt x="10064" y="1521"/>
                  </a:cubicBezTo>
                  <a:cubicBezTo>
                    <a:pt x="10064" y="1597"/>
                    <a:pt x="10064" y="1673"/>
                    <a:pt x="10064" y="1673"/>
                  </a:cubicBezTo>
                  <a:cubicBezTo>
                    <a:pt x="10064" y="1749"/>
                    <a:pt x="10064" y="1749"/>
                    <a:pt x="10064" y="1749"/>
                  </a:cubicBezTo>
                  <a:cubicBezTo>
                    <a:pt x="9989" y="1749"/>
                    <a:pt x="9914" y="1901"/>
                    <a:pt x="9840" y="2054"/>
                  </a:cubicBezTo>
                  <a:cubicBezTo>
                    <a:pt x="9765" y="2130"/>
                    <a:pt x="9765" y="2130"/>
                    <a:pt x="9765" y="2130"/>
                  </a:cubicBezTo>
                  <a:cubicBezTo>
                    <a:pt x="9765" y="2130"/>
                    <a:pt x="9690" y="2206"/>
                    <a:pt x="9616" y="2206"/>
                  </a:cubicBezTo>
                  <a:cubicBezTo>
                    <a:pt x="9541" y="2282"/>
                    <a:pt x="9466" y="2434"/>
                    <a:pt x="9391" y="2586"/>
                  </a:cubicBezTo>
                  <a:cubicBezTo>
                    <a:pt x="9317" y="2662"/>
                    <a:pt x="9317" y="2814"/>
                    <a:pt x="9317" y="2890"/>
                  </a:cubicBezTo>
                  <a:cubicBezTo>
                    <a:pt x="9317" y="3042"/>
                    <a:pt x="9317" y="3118"/>
                    <a:pt x="9317" y="3194"/>
                  </a:cubicBezTo>
                  <a:cubicBezTo>
                    <a:pt x="9391" y="3346"/>
                    <a:pt x="9391" y="3346"/>
                    <a:pt x="9391" y="3346"/>
                  </a:cubicBezTo>
                  <a:cubicBezTo>
                    <a:pt x="9391" y="3346"/>
                    <a:pt x="9391" y="3346"/>
                    <a:pt x="9391" y="3346"/>
                  </a:cubicBezTo>
                  <a:cubicBezTo>
                    <a:pt x="9391" y="3423"/>
                    <a:pt x="9391" y="3499"/>
                    <a:pt x="9466" y="3575"/>
                  </a:cubicBezTo>
                  <a:cubicBezTo>
                    <a:pt x="9541" y="3651"/>
                    <a:pt x="9541" y="3727"/>
                    <a:pt x="9541" y="3727"/>
                  </a:cubicBezTo>
                  <a:cubicBezTo>
                    <a:pt x="9541" y="3727"/>
                    <a:pt x="9317" y="3727"/>
                    <a:pt x="9092" y="3651"/>
                  </a:cubicBezTo>
                  <a:cubicBezTo>
                    <a:pt x="8943" y="3651"/>
                    <a:pt x="8719" y="3651"/>
                    <a:pt x="8420" y="3727"/>
                  </a:cubicBezTo>
                  <a:cubicBezTo>
                    <a:pt x="8345" y="3727"/>
                    <a:pt x="8345" y="3727"/>
                    <a:pt x="8345" y="3727"/>
                  </a:cubicBezTo>
                  <a:cubicBezTo>
                    <a:pt x="8046" y="3803"/>
                    <a:pt x="7971" y="3499"/>
                    <a:pt x="7971" y="3499"/>
                  </a:cubicBezTo>
                  <a:cubicBezTo>
                    <a:pt x="7971" y="3499"/>
                    <a:pt x="7896" y="3499"/>
                    <a:pt x="7896" y="3499"/>
                  </a:cubicBezTo>
                  <a:cubicBezTo>
                    <a:pt x="7896" y="3499"/>
                    <a:pt x="7896" y="3499"/>
                    <a:pt x="7896" y="3499"/>
                  </a:cubicBezTo>
                  <a:cubicBezTo>
                    <a:pt x="7896" y="3575"/>
                    <a:pt x="7971" y="3955"/>
                    <a:pt x="8046" y="4107"/>
                  </a:cubicBezTo>
                  <a:cubicBezTo>
                    <a:pt x="8121" y="4335"/>
                    <a:pt x="8270" y="4639"/>
                    <a:pt x="8270" y="4715"/>
                  </a:cubicBezTo>
                  <a:cubicBezTo>
                    <a:pt x="8270" y="4715"/>
                    <a:pt x="8270" y="4868"/>
                    <a:pt x="8121" y="5172"/>
                  </a:cubicBezTo>
                  <a:cubicBezTo>
                    <a:pt x="8121" y="5324"/>
                    <a:pt x="8121" y="5324"/>
                    <a:pt x="8121" y="5324"/>
                  </a:cubicBezTo>
                  <a:cubicBezTo>
                    <a:pt x="8046" y="5476"/>
                    <a:pt x="8046" y="5552"/>
                    <a:pt x="7896" y="5552"/>
                  </a:cubicBezTo>
                  <a:cubicBezTo>
                    <a:pt x="7822" y="5476"/>
                    <a:pt x="7747" y="5324"/>
                    <a:pt x="7598" y="5248"/>
                  </a:cubicBezTo>
                  <a:cubicBezTo>
                    <a:pt x="7523" y="5172"/>
                    <a:pt x="7523" y="5096"/>
                    <a:pt x="7448" y="5096"/>
                  </a:cubicBezTo>
                  <a:cubicBezTo>
                    <a:pt x="7373" y="5096"/>
                    <a:pt x="7299" y="5096"/>
                    <a:pt x="7224" y="5172"/>
                  </a:cubicBezTo>
                  <a:cubicBezTo>
                    <a:pt x="7149" y="5248"/>
                    <a:pt x="7149" y="5248"/>
                    <a:pt x="7149" y="5248"/>
                  </a:cubicBezTo>
                  <a:cubicBezTo>
                    <a:pt x="7149" y="5248"/>
                    <a:pt x="7149" y="5248"/>
                    <a:pt x="7149" y="5248"/>
                  </a:cubicBezTo>
                  <a:cubicBezTo>
                    <a:pt x="7149" y="5324"/>
                    <a:pt x="7448" y="5704"/>
                    <a:pt x="7971" y="6541"/>
                  </a:cubicBezTo>
                  <a:cubicBezTo>
                    <a:pt x="8046" y="6617"/>
                    <a:pt x="8046" y="6617"/>
                    <a:pt x="8046" y="6617"/>
                  </a:cubicBezTo>
                  <a:cubicBezTo>
                    <a:pt x="8121" y="6769"/>
                    <a:pt x="8270" y="7149"/>
                    <a:pt x="8270" y="7149"/>
                  </a:cubicBezTo>
                  <a:cubicBezTo>
                    <a:pt x="8270" y="7149"/>
                    <a:pt x="8270" y="7377"/>
                    <a:pt x="8270" y="7454"/>
                  </a:cubicBezTo>
                  <a:cubicBezTo>
                    <a:pt x="8195" y="7454"/>
                    <a:pt x="8046" y="7301"/>
                    <a:pt x="8046" y="7301"/>
                  </a:cubicBezTo>
                  <a:cubicBezTo>
                    <a:pt x="8046" y="7301"/>
                    <a:pt x="8046" y="7301"/>
                    <a:pt x="8046" y="7301"/>
                  </a:cubicBezTo>
                  <a:cubicBezTo>
                    <a:pt x="7971" y="7377"/>
                    <a:pt x="7672" y="7377"/>
                    <a:pt x="7672" y="7454"/>
                  </a:cubicBezTo>
                  <a:cubicBezTo>
                    <a:pt x="7672" y="7454"/>
                    <a:pt x="7672" y="7454"/>
                    <a:pt x="7672" y="7454"/>
                  </a:cubicBezTo>
                  <a:cubicBezTo>
                    <a:pt x="7672" y="7530"/>
                    <a:pt x="7822" y="7834"/>
                    <a:pt x="7896" y="7910"/>
                  </a:cubicBezTo>
                  <a:cubicBezTo>
                    <a:pt x="7822" y="7910"/>
                    <a:pt x="7822" y="7910"/>
                    <a:pt x="7822" y="7910"/>
                  </a:cubicBezTo>
                  <a:cubicBezTo>
                    <a:pt x="7822" y="7910"/>
                    <a:pt x="7747" y="7910"/>
                    <a:pt x="7523" y="7682"/>
                  </a:cubicBezTo>
                  <a:cubicBezTo>
                    <a:pt x="7373" y="7530"/>
                    <a:pt x="7299" y="7454"/>
                    <a:pt x="7224" y="7377"/>
                  </a:cubicBezTo>
                  <a:cubicBezTo>
                    <a:pt x="7149" y="7225"/>
                    <a:pt x="7149" y="7225"/>
                    <a:pt x="7074" y="7225"/>
                  </a:cubicBezTo>
                  <a:cubicBezTo>
                    <a:pt x="7000" y="7301"/>
                    <a:pt x="6925" y="7301"/>
                    <a:pt x="6925" y="7377"/>
                  </a:cubicBezTo>
                  <a:cubicBezTo>
                    <a:pt x="6850" y="7377"/>
                    <a:pt x="6775" y="7454"/>
                    <a:pt x="6626" y="7606"/>
                  </a:cubicBezTo>
                  <a:cubicBezTo>
                    <a:pt x="6551" y="7606"/>
                    <a:pt x="6476" y="7606"/>
                    <a:pt x="6402" y="7606"/>
                  </a:cubicBezTo>
                  <a:cubicBezTo>
                    <a:pt x="6327" y="7530"/>
                    <a:pt x="6327" y="7301"/>
                    <a:pt x="6327" y="7073"/>
                  </a:cubicBezTo>
                  <a:cubicBezTo>
                    <a:pt x="6327" y="6997"/>
                    <a:pt x="6327" y="6997"/>
                    <a:pt x="6327" y="6997"/>
                  </a:cubicBezTo>
                  <a:cubicBezTo>
                    <a:pt x="6327" y="6845"/>
                    <a:pt x="6252" y="6769"/>
                    <a:pt x="6177" y="6769"/>
                  </a:cubicBezTo>
                  <a:cubicBezTo>
                    <a:pt x="6103" y="6693"/>
                    <a:pt x="5878" y="6769"/>
                    <a:pt x="5804" y="6845"/>
                  </a:cubicBezTo>
                  <a:cubicBezTo>
                    <a:pt x="5654" y="6997"/>
                    <a:pt x="5729" y="7454"/>
                    <a:pt x="5804" y="7758"/>
                  </a:cubicBezTo>
                  <a:cubicBezTo>
                    <a:pt x="5878" y="7986"/>
                    <a:pt x="5729" y="8138"/>
                    <a:pt x="5654" y="8138"/>
                  </a:cubicBezTo>
                  <a:cubicBezTo>
                    <a:pt x="5580" y="8214"/>
                    <a:pt x="5505" y="8214"/>
                    <a:pt x="5505" y="8138"/>
                  </a:cubicBezTo>
                  <a:cubicBezTo>
                    <a:pt x="5430" y="7986"/>
                    <a:pt x="5430" y="7758"/>
                    <a:pt x="5430" y="7530"/>
                  </a:cubicBezTo>
                  <a:cubicBezTo>
                    <a:pt x="5355" y="7225"/>
                    <a:pt x="5355" y="7225"/>
                    <a:pt x="5355" y="7225"/>
                  </a:cubicBezTo>
                  <a:cubicBezTo>
                    <a:pt x="5355" y="7073"/>
                    <a:pt x="5355" y="7073"/>
                    <a:pt x="5206" y="7073"/>
                  </a:cubicBezTo>
                  <a:cubicBezTo>
                    <a:pt x="5056" y="6997"/>
                    <a:pt x="4757" y="7225"/>
                    <a:pt x="4683" y="7454"/>
                  </a:cubicBezTo>
                  <a:cubicBezTo>
                    <a:pt x="4608" y="7682"/>
                    <a:pt x="4608" y="8214"/>
                    <a:pt x="4757" y="8442"/>
                  </a:cubicBezTo>
                  <a:cubicBezTo>
                    <a:pt x="4832" y="8518"/>
                    <a:pt x="4832" y="8518"/>
                    <a:pt x="4832" y="8518"/>
                  </a:cubicBezTo>
                  <a:cubicBezTo>
                    <a:pt x="4982" y="8670"/>
                    <a:pt x="5131" y="8899"/>
                    <a:pt x="4982" y="8975"/>
                  </a:cubicBezTo>
                  <a:cubicBezTo>
                    <a:pt x="4982" y="9051"/>
                    <a:pt x="4907" y="9051"/>
                    <a:pt x="4832" y="9051"/>
                  </a:cubicBezTo>
                  <a:cubicBezTo>
                    <a:pt x="4683" y="8975"/>
                    <a:pt x="4608" y="8975"/>
                    <a:pt x="4533" y="9051"/>
                  </a:cubicBezTo>
                  <a:cubicBezTo>
                    <a:pt x="4384" y="9279"/>
                    <a:pt x="4458" y="9507"/>
                    <a:pt x="4533" y="9735"/>
                  </a:cubicBezTo>
                  <a:cubicBezTo>
                    <a:pt x="4608" y="9887"/>
                    <a:pt x="4608" y="9963"/>
                    <a:pt x="4608" y="10039"/>
                  </a:cubicBezTo>
                  <a:cubicBezTo>
                    <a:pt x="4683" y="10115"/>
                    <a:pt x="4683" y="10192"/>
                    <a:pt x="4757" y="10344"/>
                  </a:cubicBezTo>
                  <a:cubicBezTo>
                    <a:pt x="4907" y="10496"/>
                    <a:pt x="4907" y="10496"/>
                    <a:pt x="4907" y="10496"/>
                  </a:cubicBezTo>
                  <a:cubicBezTo>
                    <a:pt x="5056" y="10648"/>
                    <a:pt x="5131" y="10724"/>
                    <a:pt x="5131" y="10876"/>
                  </a:cubicBezTo>
                  <a:cubicBezTo>
                    <a:pt x="5056" y="10876"/>
                    <a:pt x="5056" y="10952"/>
                    <a:pt x="4982" y="10952"/>
                  </a:cubicBezTo>
                  <a:cubicBezTo>
                    <a:pt x="4907" y="10952"/>
                    <a:pt x="4683" y="10800"/>
                    <a:pt x="4533" y="10496"/>
                  </a:cubicBezTo>
                  <a:cubicBezTo>
                    <a:pt x="4458" y="10344"/>
                    <a:pt x="4309" y="10192"/>
                    <a:pt x="4159" y="10192"/>
                  </a:cubicBezTo>
                  <a:cubicBezTo>
                    <a:pt x="4085" y="10192"/>
                    <a:pt x="3935" y="10268"/>
                    <a:pt x="3861" y="10344"/>
                  </a:cubicBezTo>
                  <a:cubicBezTo>
                    <a:pt x="3636" y="10572"/>
                    <a:pt x="3562" y="11332"/>
                    <a:pt x="3711" y="11561"/>
                  </a:cubicBezTo>
                  <a:cubicBezTo>
                    <a:pt x="3786" y="11637"/>
                    <a:pt x="3711" y="11789"/>
                    <a:pt x="3711" y="12017"/>
                  </a:cubicBezTo>
                  <a:cubicBezTo>
                    <a:pt x="3711" y="12093"/>
                    <a:pt x="3711" y="12245"/>
                    <a:pt x="3711" y="12397"/>
                  </a:cubicBezTo>
                  <a:cubicBezTo>
                    <a:pt x="3711" y="12549"/>
                    <a:pt x="3786" y="12625"/>
                    <a:pt x="3861" y="12701"/>
                  </a:cubicBezTo>
                  <a:cubicBezTo>
                    <a:pt x="4010" y="12777"/>
                    <a:pt x="4159" y="12777"/>
                    <a:pt x="4384" y="12625"/>
                  </a:cubicBezTo>
                  <a:cubicBezTo>
                    <a:pt x="4458" y="12549"/>
                    <a:pt x="4608" y="12473"/>
                    <a:pt x="4683" y="12397"/>
                  </a:cubicBezTo>
                  <a:cubicBezTo>
                    <a:pt x="4757" y="12321"/>
                    <a:pt x="4832" y="12245"/>
                    <a:pt x="4832" y="12245"/>
                  </a:cubicBezTo>
                  <a:cubicBezTo>
                    <a:pt x="4832" y="12321"/>
                    <a:pt x="4907" y="12321"/>
                    <a:pt x="4907" y="12321"/>
                  </a:cubicBezTo>
                  <a:cubicBezTo>
                    <a:pt x="4907" y="12397"/>
                    <a:pt x="4907" y="12473"/>
                    <a:pt x="4982" y="12549"/>
                  </a:cubicBezTo>
                  <a:cubicBezTo>
                    <a:pt x="4982" y="12625"/>
                    <a:pt x="4982" y="12701"/>
                    <a:pt x="4982" y="12701"/>
                  </a:cubicBezTo>
                  <a:cubicBezTo>
                    <a:pt x="4982" y="12701"/>
                    <a:pt x="4907" y="12777"/>
                    <a:pt x="4832" y="12777"/>
                  </a:cubicBezTo>
                  <a:cubicBezTo>
                    <a:pt x="4683" y="12854"/>
                    <a:pt x="4533" y="12854"/>
                    <a:pt x="4533" y="12854"/>
                  </a:cubicBezTo>
                  <a:cubicBezTo>
                    <a:pt x="4458" y="12854"/>
                    <a:pt x="4384" y="12854"/>
                    <a:pt x="4384" y="12854"/>
                  </a:cubicBezTo>
                  <a:cubicBezTo>
                    <a:pt x="4309" y="12930"/>
                    <a:pt x="4234" y="13082"/>
                    <a:pt x="4234" y="13234"/>
                  </a:cubicBezTo>
                  <a:cubicBezTo>
                    <a:pt x="4234" y="13310"/>
                    <a:pt x="4309" y="13310"/>
                    <a:pt x="4309" y="13386"/>
                  </a:cubicBezTo>
                  <a:cubicBezTo>
                    <a:pt x="4533" y="13462"/>
                    <a:pt x="4832" y="13462"/>
                    <a:pt x="5056" y="13462"/>
                  </a:cubicBezTo>
                  <a:cubicBezTo>
                    <a:pt x="5131" y="13386"/>
                    <a:pt x="5206" y="13386"/>
                    <a:pt x="5206" y="13462"/>
                  </a:cubicBezTo>
                  <a:cubicBezTo>
                    <a:pt x="5281" y="13538"/>
                    <a:pt x="5355" y="13690"/>
                    <a:pt x="5355" y="13842"/>
                  </a:cubicBezTo>
                  <a:cubicBezTo>
                    <a:pt x="5355" y="13918"/>
                    <a:pt x="5355" y="13918"/>
                    <a:pt x="5281" y="13918"/>
                  </a:cubicBezTo>
                  <a:cubicBezTo>
                    <a:pt x="5281" y="13918"/>
                    <a:pt x="5206" y="13994"/>
                    <a:pt x="4907" y="13766"/>
                  </a:cubicBezTo>
                  <a:cubicBezTo>
                    <a:pt x="4907" y="13690"/>
                    <a:pt x="4832" y="13690"/>
                    <a:pt x="4757" y="13690"/>
                  </a:cubicBezTo>
                  <a:cubicBezTo>
                    <a:pt x="4683" y="13690"/>
                    <a:pt x="4533" y="13918"/>
                    <a:pt x="4458" y="14146"/>
                  </a:cubicBezTo>
                  <a:cubicBezTo>
                    <a:pt x="4309" y="14299"/>
                    <a:pt x="4309" y="14299"/>
                    <a:pt x="4309" y="14299"/>
                  </a:cubicBezTo>
                  <a:cubicBezTo>
                    <a:pt x="4159" y="14451"/>
                    <a:pt x="4159" y="14451"/>
                    <a:pt x="4159" y="14451"/>
                  </a:cubicBezTo>
                  <a:cubicBezTo>
                    <a:pt x="4085" y="14603"/>
                    <a:pt x="4010" y="14679"/>
                    <a:pt x="4159" y="14831"/>
                  </a:cubicBezTo>
                  <a:cubicBezTo>
                    <a:pt x="4234" y="14907"/>
                    <a:pt x="4309" y="14983"/>
                    <a:pt x="4384" y="15059"/>
                  </a:cubicBezTo>
                  <a:cubicBezTo>
                    <a:pt x="4458" y="15135"/>
                    <a:pt x="4533" y="15135"/>
                    <a:pt x="4458" y="15211"/>
                  </a:cubicBezTo>
                  <a:cubicBezTo>
                    <a:pt x="4458" y="15287"/>
                    <a:pt x="4458" y="15287"/>
                    <a:pt x="4458" y="15287"/>
                  </a:cubicBezTo>
                  <a:cubicBezTo>
                    <a:pt x="4458" y="15287"/>
                    <a:pt x="4309" y="15287"/>
                    <a:pt x="4159" y="15211"/>
                  </a:cubicBezTo>
                  <a:cubicBezTo>
                    <a:pt x="4085" y="15135"/>
                    <a:pt x="3935" y="15135"/>
                    <a:pt x="3861" y="15135"/>
                  </a:cubicBezTo>
                  <a:cubicBezTo>
                    <a:pt x="3487" y="15059"/>
                    <a:pt x="3412" y="15211"/>
                    <a:pt x="3337" y="15515"/>
                  </a:cubicBezTo>
                  <a:cubicBezTo>
                    <a:pt x="3263" y="15592"/>
                    <a:pt x="3263" y="15592"/>
                    <a:pt x="3263" y="15592"/>
                  </a:cubicBezTo>
                  <a:cubicBezTo>
                    <a:pt x="3188" y="15668"/>
                    <a:pt x="3188" y="15744"/>
                    <a:pt x="3188" y="15820"/>
                  </a:cubicBezTo>
                  <a:cubicBezTo>
                    <a:pt x="3263" y="15896"/>
                    <a:pt x="3337" y="15896"/>
                    <a:pt x="3487" y="15972"/>
                  </a:cubicBezTo>
                  <a:cubicBezTo>
                    <a:pt x="3562" y="15972"/>
                    <a:pt x="3636" y="15972"/>
                    <a:pt x="3711" y="16048"/>
                  </a:cubicBezTo>
                  <a:cubicBezTo>
                    <a:pt x="3786" y="16124"/>
                    <a:pt x="3861" y="16200"/>
                    <a:pt x="3861" y="16276"/>
                  </a:cubicBezTo>
                  <a:cubicBezTo>
                    <a:pt x="3861" y="16428"/>
                    <a:pt x="3786" y="16504"/>
                    <a:pt x="3711" y="16580"/>
                  </a:cubicBezTo>
                  <a:cubicBezTo>
                    <a:pt x="3636" y="16656"/>
                    <a:pt x="3562" y="16580"/>
                    <a:pt x="3412" y="16428"/>
                  </a:cubicBezTo>
                  <a:cubicBezTo>
                    <a:pt x="3337" y="16352"/>
                    <a:pt x="3263" y="16276"/>
                    <a:pt x="3188" y="16200"/>
                  </a:cubicBezTo>
                  <a:cubicBezTo>
                    <a:pt x="3113" y="16124"/>
                    <a:pt x="3038" y="16124"/>
                    <a:pt x="2964" y="16124"/>
                  </a:cubicBezTo>
                  <a:cubicBezTo>
                    <a:pt x="2889" y="16124"/>
                    <a:pt x="2889" y="16200"/>
                    <a:pt x="2814" y="16352"/>
                  </a:cubicBezTo>
                  <a:cubicBezTo>
                    <a:pt x="2739" y="16504"/>
                    <a:pt x="2739" y="16580"/>
                    <a:pt x="2590" y="16732"/>
                  </a:cubicBezTo>
                  <a:cubicBezTo>
                    <a:pt x="2440" y="17037"/>
                    <a:pt x="2366" y="17189"/>
                    <a:pt x="2440" y="17265"/>
                  </a:cubicBezTo>
                  <a:cubicBezTo>
                    <a:pt x="2440" y="17341"/>
                    <a:pt x="2590" y="17341"/>
                    <a:pt x="2665" y="17341"/>
                  </a:cubicBezTo>
                  <a:cubicBezTo>
                    <a:pt x="2814" y="17341"/>
                    <a:pt x="2889" y="17417"/>
                    <a:pt x="2889" y="17417"/>
                  </a:cubicBezTo>
                  <a:cubicBezTo>
                    <a:pt x="2964" y="17493"/>
                    <a:pt x="2964" y="17645"/>
                    <a:pt x="2889" y="17797"/>
                  </a:cubicBezTo>
                  <a:cubicBezTo>
                    <a:pt x="2814" y="17949"/>
                    <a:pt x="2665" y="17949"/>
                    <a:pt x="2515" y="17949"/>
                  </a:cubicBezTo>
                  <a:cubicBezTo>
                    <a:pt x="2440" y="17949"/>
                    <a:pt x="2291" y="17949"/>
                    <a:pt x="2291" y="18025"/>
                  </a:cubicBezTo>
                  <a:cubicBezTo>
                    <a:pt x="2291" y="18177"/>
                    <a:pt x="2366" y="18254"/>
                    <a:pt x="2515" y="18330"/>
                  </a:cubicBezTo>
                  <a:cubicBezTo>
                    <a:pt x="2515" y="18406"/>
                    <a:pt x="2590" y="18406"/>
                    <a:pt x="2590" y="18406"/>
                  </a:cubicBezTo>
                  <a:cubicBezTo>
                    <a:pt x="2590" y="18406"/>
                    <a:pt x="2515" y="18482"/>
                    <a:pt x="2515" y="18482"/>
                  </a:cubicBezTo>
                  <a:cubicBezTo>
                    <a:pt x="2440" y="18558"/>
                    <a:pt x="2291" y="18634"/>
                    <a:pt x="2067" y="18710"/>
                  </a:cubicBezTo>
                  <a:cubicBezTo>
                    <a:pt x="1917" y="18710"/>
                    <a:pt x="1917" y="18634"/>
                    <a:pt x="1843" y="18558"/>
                  </a:cubicBezTo>
                  <a:cubicBezTo>
                    <a:pt x="1768" y="18482"/>
                    <a:pt x="1693" y="18330"/>
                    <a:pt x="1544" y="18406"/>
                  </a:cubicBezTo>
                  <a:cubicBezTo>
                    <a:pt x="1245" y="18406"/>
                    <a:pt x="1245" y="18406"/>
                    <a:pt x="1245" y="18406"/>
                  </a:cubicBezTo>
                  <a:cubicBezTo>
                    <a:pt x="1020" y="18406"/>
                    <a:pt x="796" y="18482"/>
                    <a:pt x="497" y="18406"/>
                  </a:cubicBezTo>
                  <a:cubicBezTo>
                    <a:pt x="273" y="18406"/>
                    <a:pt x="123" y="18482"/>
                    <a:pt x="49" y="18634"/>
                  </a:cubicBezTo>
                  <a:cubicBezTo>
                    <a:pt x="-26" y="18786"/>
                    <a:pt x="-26" y="18938"/>
                    <a:pt x="123" y="19014"/>
                  </a:cubicBezTo>
                  <a:cubicBezTo>
                    <a:pt x="273" y="19166"/>
                    <a:pt x="348" y="19090"/>
                    <a:pt x="497" y="19090"/>
                  </a:cubicBezTo>
                  <a:cubicBezTo>
                    <a:pt x="572" y="19090"/>
                    <a:pt x="647" y="19014"/>
                    <a:pt x="721" y="19090"/>
                  </a:cubicBezTo>
                  <a:cubicBezTo>
                    <a:pt x="871" y="19090"/>
                    <a:pt x="946" y="19166"/>
                    <a:pt x="1020" y="19242"/>
                  </a:cubicBezTo>
                  <a:cubicBezTo>
                    <a:pt x="1170" y="19318"/>
                    <a:pt x="1245" y="19318"/>
                    <a:pt x="1394" y="19394"/>
                  </a:cubicBezTo>
                  <a:cubicBezTo>
                    <a:pt x="1618" y="19470"/>
                    <a:pt x="1917" y="19470"/>
                    <a:pt x="2291" y="19318"/>
                  </a:cubicBezTo>
                  <a:cubicBezTo>
                    <a:pt x="2590" y="19166"/>
                    <a:pt x="2739" y="19318"/>
                    <a:pt x="2814" y="19318"/>
                  </a:cubicBezTo>
                  <a:cubicBezTo>
                    <a:pt x="2739" y="19394"/>
                    <a:pt x="2665" y="19394"/>
                    <a:pt x="2590" y="19394"/>
                  </a:cubicBezTo>
                  <a:cubicBezTo>
                    <a:pt x="2440" y="19318"/>
                    <a:pt x="2291" y="19470"/>
                    <a:pt x="2067" y="19623"/>
                  </a:cubicBezTo>
                  <a:cubicBezTo>
                    <a:pt x="1843" y="19775"/>
                    <a:pt x="1843" y="19775"/>
                    <a:pt x="1843" y="19775"/>
                  </a:cubicBezTo>
                  <a:cubicBezTo>
                    <a:pt x="1768" y="19851"/>
                    <a:pt x="1693" y="19775"/>
                    <a:pt x="1544" y="19699"/>
                  </a:cubicBezTo>
                  <a:cubicBezTo>
                    <a:pt x="1394" y="19623"/>
                    <a:pt x="1394" y="19623"/>
                    <a:pt x="1394" y="19623"/>
                  </a:cubicBezTo>
                  <a:cubicBezTo>
                    <a:pt x="1319" y="19623"/>
                    <a:pt x="1245" y="19699"/>
                    <a:pt x="1245" y="19699"/>
                  </a:cubicBezTo>
                  <a:cubicBezTo>
                    <a:pt x="1095" y="19851"/>
                    <a:pt x="1095" y="20155"/>
                    <a:pt x="1170" y="20307"/>
                  </a:cubicBezTo>
                  <a:cubicBezTo>
                    <a:pt x="1319" y="20459"/>
                    <a:pt x="1768" y="20992"/>
                    <a:pt x="1917" y="20992"/>
                  </a:cubicBezTo>
                  <a:cubicBezTo>
                    <a:pt x="2067" y="20915"/>
                    <a:pt x="2067" y="20915"/>
                    <a:pt x="2067" y="20915"/>
                  </a:cubicBezTo>
                  <a:cubicBezTo>
                    <a:pt x="2216" y="20915"/>
                    <a:pt x="2291" y="20915"/>
                    <a:pt x="2366" y="20992"/>
                  </a:cubicBezTo>
                  <a:cubicBezTo>
                    <a:pt x="2366" y="20992"/>
                    <a:pt x="2366" y="20992"/>
                    <a:pt x="2366" y="20992"/>
                  </a:cubicBezTo>
                  <a:cubicBezTo>
                    <a:pt x="2366" y="21068"/>
                    <a:pt x="2440" y="21220"/>
                    <a:pt x="2515" y="21296"/>
                  </a:cubicBezTo>
                  <a:cubicBezTo>
                    <a:pt x="2590" y="21372"/>
                    <a:pt x="2665" y="21524"/>
                    <a:pt x="2814" y="21524"/>
                  </a:cubicBezTo>
                  <a:cubicBezTo>
                    <a:pt x="3038" y="21524"/>
                    <a:pt x="3263" y="21296"/>
                    <a:pt x="3487" y="21144"/>
                  </a:cubicBezTo>
                  <a:cubicBezTo>
                    <a:pt x="3562" y="21068"/>
                    <a:pt x="3562" y="21068"/>
                    <a:pt x="3562" y="21068"/>
                  </a:cubicBezTo>
                  <a:cubicBezTo>
                    <a:pt x="3711" y="20915"/>
                    <a:pt x="3711" y="20915"/>
                    <a:pt x="3711" y="20915"/>
                  </a:cubicBezTo>
                  <a:cubicBezTo>
                    <a:pt x="3935" y="20763"/>
                    <a:pt x="4085" y="20611"/>
                    <a:pt x="4234" y="20535"/>
                  </a:cubicBezTo>
                  <a:cubicBezTo>
                    <a:pt x="4309" y="20459"/>
                    <a:pt x="4458" y="20383"/>
                    <a:pt x="4608" y="20307"/>
                  </a:cubicBezTo>
                  <a:cubicBezTo>
                    <a:pt x="4757" y="20155"/>
                    <a:pt x="4757" y="20155"/>
                    <a:pt x="4757" y="20155"/>
                  </a:cubicBezTo>
                  <a:cubicBezTo>
                    <a:pt x="5355" y="19699"/>
                    <a:pt x="5355" y="19699"/>
                    <a:pt x="5355" y="19699"/>
                  </a:cubicBezTo>
                  <a:cubicBezTo>
                    <a:pt x="5430" y="19623"/>
                    <a:pt x="5580" y="19470"/>
                    <a:pt x="5729" y="19318"/>
                  </a:cubicBezTo>
                  <a:cubicBezTo>
                    <a:pt x="5804" y="19242"/>
                    <a:pt x="5804" y="19242"/>
                    <a:pt x="5804" y="19242"/>
                  </a:cubicBezTo>
                  <a:cubicBezTo>
                    <a:pt x="5804" y="19242"/>
                    <a:pt x="5953" y="19242"/>
                    <a:pt x="6177" y="19166"/>
                  </a:cubicBezTo>
                  <a:cubicBezTo>
                    <a:pt x="6028" y="19318"/>
                    <a:pt x="5729" y="19546"/>
                    <a:pt x="5654" y="19623"/>
                  </a:cubicBezTo>
                  <a:cubicBezTo>
                    <a:pt x="5654" y="19699"/>
                    <a:pt x="5654" y="19699"/>
                    <a:pt x="5654" y="19775"/>
                  </a:cubicBezTo>
                  <a:cubicBezTo>
                    <a:pt x="5654" y="19927"/>
                    <a:pt x="5654" y="20003"/>
                    <a:pt x="5654" y="20003"/>
                  </a:cubicBezTo>
                  <a:cubicBezTo>
                    <a:pt x="5654" y="20079"/>
                    <a:pt x="5654" y="20079"/>
                    <a:pt x="5729" y="20079"/>
                  </a:cubicBezTo>
                  <a:cubicBezTo>
                    <a:pt x="5729" y="20079"/>
                    <a:pt x="6028" y="20155"/>
                    <a:pt x="6177" y="20155"/>
                  </a:cubicBezTo>
                  <a:cubicBezTo>
                    <a:pt x="5953" y="20155"/>
                    <a:pt x="5505" y="20231"/>
                    <a:pt x="5430" y="20231"/>
                  </a:cubicBezTo>
                  <a:cubicBezTo>
                    <a:pt x="5355" y="20307"/>
                    <a:pt x="5131" y="20459"/>
                    <a:pt x="5056" y="20535"/>
                  </a:cubicBezTo>
                  <a:cubicBezTo>
                    <a:pt x="5056" y="20535"/>
                    <a:pt x="5056" y="20611"/>
                    <a:pt x="4907" y="20763"/>
                  </a:cubicBezTo>
                  <a:cubicBezTo>
                    <a:pt x="4907" y="20763"/>
                    <a:pt x="4907" y="20763"/>
                    <a:pt x="4907" y="20763"/>
                  </a:cubicBezTo>
                  <a:cubicBezTo>
                    <a:pt x="4907" y="20763"/>
                    <a:pt x="4907" y="20763"/>
                    <a:pt x="4907" y="20763"/>
                  </a:cubicBezTo>
                  <a:cubicBezTo>
                    <a:pt x="4907" y="20763"/>
                    <a:pt x="4907" y="20763"/>
                    <a:pt x="4907" y="20763"/>
                  </a:cubicBezTo>
                  <a:cubicBezTo>
                    <a:pt x="5131" y="20839"/>
                    <a:pt x="5505" y="20992"/>
                    <a:pt x="5505" y="20992"/>
                  </a:cubicBezTo>
                  <a:cubicBezTo>
                    <a:pt x="5804" y="20992"/>
                    <a:pt x="5804" y="20992"/>
                    <a:pt x="5804" y="20992"/>
                  </a:cubicBezTo>
                  <a:cubicBezTo>
                    <a:pt x="5804" y="20992"/>
                    <a:pt x="5804" y="20992"/>
                    <a:pt x="5804" y="20992"/>
                  </a:cubicBezTo>
                  <a:cubicBezTo>
                    <a:pt x="5804" y="20992"/>
                    <a:pt x="6252" y="20839"/>
                    <a:pt x="6252" y="20839"/>
                  </a:cubicBezTo>
                  <a:cubicBezTo>
                    <a:pt x="6252" y="20915"/>
                    <a:pt x="6402" y="21220"/>
                    <a:pt x="6402" y="21220"/>
                  </a:cubicBezTo>
                  <a:cubicBezTo>
                    <a:pt x="6775" y="21600"/>
                    <a:pt x="6775" y="21600"/>
                    <a:pt x="6775" y="21600"/>
                  </a:cubicBezTo>
                  <a:cubicBezTo>
                    <a:pt x="6775" y="21600"/>
                    <a:pt x="6775" y="21600"/>
                    <a:pt x="6850" y="21600"/>
                  </a:cubicBezTo>
                  <a:cubicBezTo>
                    <a:pt x="6850" y="21600"/>
                    <a:pt x="7448" y="21372"/>
                    <a:pt x="7448" y="21372"/>
                  </a:cubicBezTo>
                  <a:cubicBezTo>
                    <a:pt x="7448" y="21372"/>
                    <a:pt x="7896" y="21600"/>
                    <a:pt x="7896" y="21600"/>
                  </a:cubicBezTo>
                  <a:cubicBezTo>
                    <a:pt x="7896" y="21600"/>
                    <a:pt x="7896" y="21600"/>
                    <a:pt x="7896" y="21600"/>
                  </a:cubicBezTo>
                  <a:cubicBezTo>
                    <a:pt x="8793" y="21448"/>
                    <a:pt x="8793" y="21448"/>
                    <a:pt x="8793" y="21448"/>
                  </a:cubicBezTo>
                  <a:cubicBezTo>
                    <a:pt x="8793" y="21448"/>
                    <a:pt x="8793" y="21448"/>
                    <a:pt x="8793" y="21448"/>
                  </a:cubicBezTo>
                  <a:cubicBezTo>
                    <a:pt x="8793" y="21448"/>
                    <a:pt x="8793" y="21448"/>
                    <a:pt x="8793" y="21448"/>
                  </a:cubicBezTo>
                  <a:cubicBezTo>
                    <a:pt x="8793" y="21448"/>
                    <a:pt x="8793" y="21448"/>
                    <a:pt x="8793" y="21448"/>
                  </a:cubicBezTo>
                  <a:cubicBezTo>
                    <a:pt x="8793" y="21448"/>
                    <a:pt x="8494" y="20839"/>
                    <a:pt x="8494" y="20839"/>
                  </a:cubicBezTo>
                  <a:cubicBezTo>
                    <a:pt x="8569" y="20763"/>
                    <a:pt x="9242" y="20611"/>
                    <a:pt x="9242" y="20611"/>
                  </a:cubicBezTo>
                  <a:cubicBezTo>
                    <a:pt x="9242" y="20611"/>
                    <a:pt x="9242" y="20535"/>
                    <a:pt x="9242" y="20535"/>
                  </a:cubicBezTo>
                  <a:cubicBezTo>
                    <a:pt x="9242" y="20535"/>
                    <a:pt x="9690" y="19775"/>
                    <a:pt x="9690" y="19699"/>
                  </a:cubicBezTo>
                  <a:cubicBezTo>
                    <a:pt x="9765" y="19699"/>
                    <a:pt x="10288" y="20079"/>
                    <a:pt x="10288" y="20079"/>
                  </a:cubicBezTo>
                  <a:cubicBezTo>
                    <a:pt x="10288" y="20079"/>
                    <a:pt x="10288" y="20079"/>
                    <a:pt x="10363" y="20079"/>
                  </a:cubicBezTo>
                  <a:cubicBezTo>
                    <a:pt x="10363" y="20079"/>
                    <a:pt x="10662" y="19699"/>
                    <a:pt x="10737" y="19623"/>
                  </a:cubicBezTo>
                  <a:cubicBezTo>
                    <a:pt x="10737" y="19623"/>
                    <a:pt x="12456" y="19242"/>
                    <a:pt x="12456" y="19242"/>
                  </a:cubicBezTo>
                  <a:cubicBezTo>
                    <a:pt x="14175" y="19166"/>
                    <a:pt x="14175" y="19166"/>
                    <a:pt x="14175" y="19166"/>
                  </a:cubicBezTo>
                  <a:cubicBezTo>
                    <a:pt x="14175" y="19166"/>
                    <a:pt x="14175" y="19166"/>
                    <a:pt x="14175" y="19166"/>
                  </a:cubicBezTo>
                  <a:cubicBezTo>
                    <a:pt x="14175" y="19166"/>
                    <a:pt x="14623" y="17873"/>
                    <a:pt x="14623" y="17873"/>
                  </a:cubicBezTo>
                  <a:cubicBezTo>
                    <a:pt x="14698" y="17797"/>
                    <a:pt x="15146" y="17493"/>
                    <a:pt x="15146" y="17493"/>
                  </a:cubicBezTo>
                  <a:cubicBezTo>
                    <a:pt x="15146" y="17493"/>
                    <a:pt x="15146" y="17493"/>
                    <a:pt x="15146" y="17493"/>
                  </a:cubicBezTo>
                  <a:cubicBezTo>
                    <a:pt x="15146" y="17493"/>
                    <a:pt x="15221" y="17189"/>
                    <a:pt x="15221" y="17113"/>
                  </a:cubicBezTo>
                  <a:cubicBezTo>
                    <a:pt x="15221" y="17113"/>
                    <a:pt x="15744" y="16885"/>
                    <a:pt x="15744" y="16885"/>
                  </a:cubicBezTo>
                  <a:cubicBezTo>
                    <a:pt x="16566" y="16504"/>
                    <a:pt x="16566" y="16504"/>
                    <a:pt x="16566" y="16504"/>
                  </a:cubicBezTo>
                  <a:cubicBezTo>
                    <a:pt x="17015" y="16428"/>
                    <a:pt x="17015" y="16428"/>
                    <a:pt x="17015" y="16428"/>
                  </a:cubicBezTo>
                  <a:cubicBezTo>
                    <a:pt x="17015" y="16428"/>
                    <a:pt x="17015" y="16428"/>
                    <a:pt x="17015" y="16428"/>
                  </a:cubicBezTo>
                  <a:cubicBezTo>
                    <a:pt x="17015" y="16428"/>
                    <a:pt x="17015" y="16428"/>
                    <a:pt x="17015" y="16428"/>
                  </a:cubicBezTo>
                  <a:cubicBezTo>
                    <a:pt x="17015" y="16428"/>
                    <a:pt x="17015" y="16428"/>
                    <a:pt x="17015" y="16428"/>
                  </a:cubicBezTo>
                  <a:cubicBezTo>
                    <a:pt x="16940" y="15820"/>
                    <a:pt x="16940" y="15820"/>
                    <a:pt x="16940" y="15820"/>
                  </a:cubicBezTo>
                  <a:cubicBezTo>
                    <a:pt x="16940" y="15820"/>
                    <a:pt x="16940" y="15363"/>
                    <a:pt x="16940" y="15363"/>
                  </a:cubicBezTo>
                  <a:cubicBezTo>
                    <a:pt x="16940" y="15363"/>
                    <a:pt x="17314" y="14907"/>
                    <a:pt x="17314" y="14907"/>
                  </a:cubicBezTo>
                  <a:cubicBezTo>
                    <a:pt x="17314" y="14907"/>
                    <a:pt x="17314" y="14907"/>
                    <a:pt x="17314" y="14907"/>
                  </a:cubicBezTo>
                  <a:cubicBezTo>
                    <a:pt x="17314" y="14907"/>
                    <a:pt x="17314" y="14907"/>
                    <a:pt x="17314" y="14907"/>
                  </a:cubicBezTo>
                  <a:cubicBezTo>
                    <a:pt x="17164" y="14451"/>
                    <a:pt x="17164" y="14451"/>
                    <a:pt x="17164" y="14451"/>
                  </a:cubicBezTo>
                  <a:cubicBezTo>
                    <a:pt x="16865" y="14070"/>
                    <a:pt x="16865" y="14070"/>
                    <a:pt x="16865" y="14070"/>
                  </a:cubicBezTo>
                  <a:cubicBezTo>
                    <a:pt x="16865" y="13994"/>
                    <a:pt x="16791" y="13994"/>
                    <a:pt x="16791" y="14070"/>
                  </a:cubicBezTo>
                  <a:cubicBezTo>
                    <a:pt x="16791" y="14070"/>
                    <a:pt x="16492" y="14223"/>
                    <a:pt x="16417" y="14223"/>
                  </a:cubicBezTo>
                  <a:cubicBezTo>
                    <a:pt x="16417" y="14223"/>
                    <a:pt x="16342" y="14223"/>
                    <a:pt x="16342" y="14223"/>
                  </a:cubicBezTo>
                  <a:cubicBezTo>
                    <a:pt x="16342" y="14146"/>
                    <a:pt x="16417" y="13690"/>
                    <a:pt x="16417" y="13690"/>
                  </a:cubicBezTo>
                  <a:cubicBezTo>
                    <a:pt x="16267" y="12854"/>
                    <a:pt x="16267" y="12854"/>
                    <a:pt x="16267" y="12854"/>
                  </a:cubicBezTo>
                  <a:cubicBezTo>
                    <a:pt x="16342" y="12473"/>
                    <a:pt x="16342" y="12473"/>
                    <a:pt x="16342" y="12473"/>
                  </a:cubicBezTo>
                  <a:cubicBezTo>
                    <a:pt x="16342" y="12473"/>
                    <a:pt x="16342" y="11637"/>
                    <a:pt x="16342" y="11637"/>
                  </a:cubicBezTo>
                  <a:cubicBezTo>
                    <a:pt x="16342" y="11637"/>
                    <a:pt x="16342" y="11637"/>
                    <a:pt x="16342" y="11637"/>
                  </a:cubicBezTo>
                  <a:cubicBezTo>
                    <a:pt x="16267" y="11637"/>
                    <a:pt x="16267" y="11637"/>
                    <a:pt x="16267" y="11637"/>
                  </a:cubicBezTo>
                  <a:cubicBezTo>
                    <a:pt x="16193" y="11637"/>
                    <a:pt x="16043" y="11713"/>
                    <a:pt x="15894" y="11789"/>
                  </a:cubicBezTo>
                  <a:cubicBezTo>
                    <a:pt x="15744" y="11941"/>
                    <a:pt x="15595" y="12017"/>
                    <a:pt x="15371" y="12169"/>
                  </a:cubicBezTo>
                  <a:cubicBezTo>
                    <a:pt x="14847" y="12321"/>
                    <a:pt x="14474" y="12093"/>
                    <a:pt x="14474" y="12093"/>
                  </a:cubicBezTo>
                  <a:cubicBezTo>
                    <a:pt x="14474" y="12093"/>
                    <a:pt x="14474" y="12093"/>
                    <a:pt x="14474" y="12093"/>
                  </a:cubicBezTo>
                  <a:cubicBezTo>
                    <a:pt x="14399" y="12093"/>
                    <a:pt x="14025" y="12093"/>
                    <a:pt x="13950" y="12169"/>
                  </a:cubicBezTo>
                  <a:cubicBezTo>
                    <a:pt x="13950" y="12321"/>
                    <a:pt x="13577" y="12473"/>
                    <a:pt x="13278" y="12625"/>
                  </a:cubicBezTo>
                  <a:cubicBezTo>
                    <a:pt x="13203" y="12625"/>
                    <a:pt x="13203" y="12625"/>
                    <a:pt x="13203" y="12625"/>
                  </a:cubicBezTo>
                  <a:cubicBezTo>
                    <a:pt x="13054" y="12701"/>
                    <a:pt x="12904" y="12777"/>
                    <a:pt x="12829" y="12777"/>
                  </a:cubicBezTo>
                  <a:cubicBezTo>
                    <a:pt x="12680" y="12854"/>
                    <a:pt x="12605" y="12854"/>
                    <a:pt x="12530" y="12930"/>
                  </a:cubicBezTo>
                  <a:cubicBezTo>
                    <a:pt x="12456" y="13006"/>
                    <a:pt x="12231" y="12854"/>
                    <a:pt x="12082" y="12701"/>
                  </a:cubicBezTo>
                  <a:cubicBezTo>
                    <a:pt x="12231" y="12701"/>
                    <a:pt x="12456" y="12777"/>
                    <a:pt x="12605" y="12701"/>
                  </a:cubicBezTo>
                  <a:cubicBezTo>
                    <a:pt x="12755" y="12549"/>
                    <a:pt x="12904" y="12321"/>
                    <a:pt x="12904" y="12321"/>
                  </a:cubicBezTo>
                  <a:cubicBezTo>
                    <a:pt x="14025" y="11485"/>
                    <a:pt x="14025" y="11485"/>
                    <a:pt x="14025" y="11485"/>
                  </a:cubicBezTo>
                  <a:cubicBezTo>
                    <a:pt x="14399" y="11028"/>
                    <a:pt x="14399" y="11028"/>
                    <a:pt x="14399" y="11028"/>
                  </a:cubicBezTo>
                  <a:cubicBezTo>
                    <a:pt x="14399" y="11028"/>
                    <a:pt x="14399" y="11028"/>
                    <a:pt x="14399" y="11028"/>
                  </a:cubicBezTo>
                  <a:cubicBezTo>
                    <a:pt x="14399" y="11028"/>
                    <a:pt x="14399" y="11028"/>
                    <a:pt x="14399" y="11028"/>
                  </a:cubicBezTo>
                  <a:cubicBezTo>
                    <a:pt x="14399" y="11028"/>
                    <a:pt x="14100" y="10952"/>
                    <a:pt x="14025" y="11028"/>
                  </a:cubicBezTo>
                  <a:cubicBezTo>
                    <a:pt x="13950" y="11104"/>
                    <a:pt x="13652" y="11256"/>
                    <a:pt x="13427" y="11180"/>
                  </a:cubicBezTo>
                  <a:cubicBezTo>
                    <a:pt x="13427" y="11180"/>
                    <a:pt x="13353" y="11180"/>
                    <a:pt x="13353" y="11180"/>
                  </a:cubicBezTo>
                  <a:cubicBezTo>
                    <a:pt x="13353" y="11028"/>
                    <a:pt x="13577" y="10724"/>
                    <a:pt x="13726" y="10572"/>
                  </a:cubicBezTo>
                  <a:cubicBezTo>
                    <a:pt x="13876" y="10496"/>
                    <a:pt x="14025" y="10496"/>
                    <a:pt x="14175" y="10496"/>
                  </a:cubicBezTo>
                  <a:cubicBezTo>
                    <a:pt x="14324" y="10572"/>
                    <a:pt x="14324" y="10572"/>
                    <a:pt x="14324" y="10572"/>
                  </a:cubicBezTo>
                  <a:cubicBezTo>
                    <a:pt x="14324" y="10648"/>
                    <a:pt x="14474" y="10876"/>
                    <a:pt x="14474" y="10876"/>
                  </a:cubicBezTo>
                  <a:cubicBezTo>
                    <a:pt x="14474" y="10876"/>
                    <a:pt x="14474" y="10876"/>
                    <a:pt x="14474" y="10876"/>
                  </a:cubicBezTo>
                  <a:cubicBezTo>
                    <a:pt x="14474" y="10876"/>
                    <a:pt x="14548" y="10876"/>
                    <a:pt x="14548" y="10876"/>
                  </a:cubicBezTo>
                  <a:cubicBezTo>
                    <a:pt x="15894" y="9431"/>
                    <a:pt x="15894" y="9431"/>
                    <a:pt x="15894" y="9431"/>
                  </a:cubicBezTo>
                  <a:cubicBezTo>
                    <a:pt x="15894" y="9431"/>
                    <a:pt x="15894" y="9355"/>
                    <a:pt x="15894" y="9355"/>
                  </a:cubicBezTo>
                  <a:cubicBezTo>
                    <a:pt x="15894" y="9355"/>
                    <a:pt x="15894" y="9355"/>
                    <a:pt x="15894" y="9355"/>
                  </a:cubicBezTo>
                  <a:cubicBezTo>
                    <a:pt x="15894" y="9355"/>
                    <a:pt x="15670" y="9431"/>
                    <a:pt x="15520" y="9507"/>
                  </a:cubicBezTo>
                  <a:cubicBezTo>
                    <a:pt x="15371" y="9659"/>
                    <a:pt x="15146" y="9659"/>
                    <a:pt x="15072" y="9659"/>
                  </a:cubicBezTo>
                  <a:cubicBezTo>
                    <a:pt x="15072" y="9659"/>
                    <a:pt x="14922" y="9431"/>
                    <a:pt x="14922" y="9431"/>
                  </a:cubicBezTo>
                  <a:cubicBezTo>
                    <a:pt x="14922" y="9431"/>
                    <a:pt x="14922" y="9431"/>
                    <a:pt x="14922" y="9431"/>
                  </a:cubicBezTo>
                  <a:cubicBezTo>
                    <a:pt x="14922" y="9431"/>
                    <a:pt x="14474" y="9507"/>
                    <a:pt x="14324" y="9507"/>
                  </a:cubicBezTo>
                  <a:cubicBezTo>
                    <a:pt x="14100" y="9507"/>
                    <a:pt x="14025" y="9431"/>
                    <a:pt x="13801" y="9203"/>
                  </a:cubicBezTo>
                  <a:cubicBezTo>
                    <a:pt x="13652" y="9051"/>
                    <a:pt x="13353" y="8899"/>
                    <a:pt x="13278" y="8899"/>
                  </a:cubicBezTo>
                  <a:cubicBezTo>
                    <a:pt x="13353" y="8823"/>
                    <a:pt x="13577" y="8746"/>
                    <a:pt x="13726" y="8899"/>
                  </a:cubicBezTo>
                  <a:cubicBezTo>
                    <a:pt x="13950" y="9051"/>
                    <a:pt x="14100" y="9051"/>
                    <a:pt x="14249" y="9051"/>
                  </a:cubicBezTo>
                  <a:cubicBezTo>
                    <a:pt x="14399" y="9051"/>
                    <a:pt x="14773" y="8670"/>
                    <a:pt x="14773" y="8670"/>
                  </a:cubicBezTo>
                  <a:cubicBezTo>
                    <a:pt x="14773" y="8670"/>
                    <a:pt x="14773" y="8670"/>
                    <a:pt x="14773" y="8594"/>
                  </a:cubicBezTo>
                  <a:cubicBezTo>
                    <a:pt x="14773" y="8594"/>
                    <a:pt x="14773" y="8594"/>
                    <a:pt x="14773" y="8594"/>
                  </a:cubicBezTo>
                  <a:cubicBezTo>
                    <a:pt x="14773" y="8594"/>
                    <a:pt x="14548" y="8214"/>
                    <a:pt x="14548" y="8138"/>
                  </a:cubicBezTo>
                  <a:cubicBezTo>
                    <a:pt x="14623" y="8214"/>
                    <a:pt x="14847" y="8214"/>
                    <a:pt x="14847" y="8214"/>
                  </a:cubicBezTo>
                  <a:cubicBezTo>
                    <a:pt x="14922" y="8214"/>
                    <a:pt x="14922" y="8214"/>
                    <a:pt x="14922" y="8214"/>
                  </a:cubicBezTo>
                  <a:cubicBezTo>
                    <a:pt x="14922" y="8214"/>
                    <a:pt x="15296" y="7986"/>
                    <a:pt x="15296" y="7986"/>
                  </a:cubicBezTo>
                  <a:cubicBezTo>
                    <a:pt x="15371" y="7986"/>
                    <a:pt x="15819" y="7986"/>
                    <a:pt x="15894" y="7758"/>
                  </a:cubicBezTo>
                  <a:cubicBezTo>
                    <a:pt x="15968" y="7606"/>
                    <a:pt x="16566" y="7149"/>
                    <a:pt x="16865" y="6997"/>
                  </a:cubicBezTo>
                  <a:cubicBezTo>
                    <a:pt x="17090" y="6921"/>
                    <a:pt x="17090" y="6921"/>
                    <a:pt x="17090" y="6921"/>
                  </a:cubicBezTo>
                  <a:cubicBezTo>
                    <a:pt x="17314" y="6845"/>
                    <a:pt x="17687" y="6693"/>
                    <a:pt x="18211" y="6237"/>
                  </a:cubicBezTo>
                  <a:cubicBezTo>
                    <a:pt x="18659" y="5780"/>
                    <a:pt x="19257" y="5476"/>
                    <a:pt x="19780" y="5324"/>
                  </a:cubicBezTo>
                  <a:cubicBezTo>
                    <a:pt x="20154" y="5248"/>
                    <a:pt x="20752" y="4411"/>
                    <a:pt x="20827" y="4183"/>
                  </a:cubicBezTo>
                  <a:cubicBezTo>
                    <a:pt x="20901" y="4031"/>
                    <a:pt x="20901" y="4031"/>
                    <a:pt x="20901" y="4031"/>
                  </a:cubicBezTo>
                  <a:cubicBezTo>
                    <a:pt x="20976" y="3955"/>
                    <a:pt x="20976" y="3803"/>
                    <a:pt x="20976" y="3727"/>
                  </a:cubicBezTo>
                  <a:cubicBezTo>
                    <a:pt x="20976" y="3651"/>
                    <a:pt x="20976" y="3651"/>
                    <a:pt x="20976" y="3651"/>
                  </a:cubicBezTo>
                  <a:cubicBezTo>
                    <a:pt x="20901" y="3575"/>
                    <a:pt x="20827" y="3346"/>
                    <a:pt x="20827" y="3118"/>
                  </a:cubicBezTo>
                  <a:cubicBezTo>
                    <a:pt x="20827" y="3042"/>
                    <a:pt x="20827" y="3042"/>
                    <a:pt x="20827" y="2966"/>
                  </a:cubicBezTo>
                  <a:cubicBezTo>
                    <a:pt x="20827" y="2814"/>
                    <a:pt x="20976" y="2738"/>
                    <a:pt x="21126" y="2662"/>
                  </a:cubicBezTo>
                  <a:cubicBezTo>
                    <a:pt x="21126" y="2662"/>
                    <a:pt x="21200" y="2662"/>
                    <a:pt x="21275" y="2586"/>
                  </a:cubicBezTo>
                  <a:cubicBezTo>
                    <a:pt x="21350" y="2510"/>
                    <a:pt x="21350" y="2282"/>
                    <a:pt x="21350" y="2206"/>
                  </a:cubicBezTo>
                  <a:cubicBezTo>
                    <a:pt x="21350" y="2206"/>
                    <a:pt x="21350" y="2206"/>
                    <a:pt x="21350" y="2206"/>
                  </a:cubicBezTo>
                  <a:cubicBezTo>
                    <a:pt x="21350" y="2206"/>
                    <a:pt x="21574" y="1825"/>
                    <a:pt x="21574" y="1825"/>
                  </a:cubicBezTo>
                  <a:cubicBezTo>
                    <a:pt x="21574" y="1825"/>
                    <a:pt x="21574" y="1825"/>
                    <a:pt x="21574" y="1825"/>
                  </a:cubicBezTo>
                  <a:cubicBezTo>
                    <a:pt x="21574" y="1825"/>
                    <a:pt x="21574" y="1825"/>
                    <a:pt x="21574" y="1825"/>
                  </a:cubicBezTo>
                  <a:cubicBezTo>
                    <a:pt x="21574" y="1825"/>
                    <a:pt x="21574" y="1825"/>
                    <a:pt x="21574" y="1825"/>
                  </a:cubicBezTo>
                  <a:cubicBezTo>
                    <a:pt x="21126" y="1673"/>
                    <a:pt x="21126" y="1673"/>
                    <a:pt x="21126" y="1673"/>
                  </a:cubicBezTo>
                  <a:cubicBezTo>
                    <a:pt x="20752" y="1597"/>
                    <a:pt x="20752" y="1597"/>
                    <a:pt x="20752" y="1597"/>
                  </a:cubicBezTo>
                  <a:cubicBezTo>
                    <a:pt x="20528" y="1445"/>
                    <a:pt x="20528" y="1445"/>
                    <a:pt x="20528" y="1445"/>
                  </a:cubicBezTo>
                  <a:cubicBezTo>
                    <a:pt x="20528" y="1445"/>
                    <a:pt x="20528" y="1445"/>
                    <a:pt x="20528" y="1445"/>
                  </a:cubicBezTo>
                  <a:cubicBezTo>
                    <a:pt x="20528" y="1445"/>
                    <a:pt x="20154" y="1597"/>
                    <a:pt x="20079" y="1597"/>
                  </a:cubicBezTo>
                  <a:cubicBezTo>
                    <a:pt x="19930" y="1445"/>
                    <a:pt x="19855" y="1293"/>
                    <a:pt x="19780" y="1217"/>
                  </a:cubicBezTo>
                  <a:cubicBezTo>
                    <a:pt x="19780" y="1217"/>
                    <a:pt x="19780" y="1217"/>
                    <a:pt x="19780" y="1217"/>
                  </a:cubicBezTo>
                  <a:cubicBezTo>
                    <a:pt x="19780" y="1217"/>
                    <a:pt x="19780" y="1217"/>
                    <a:pt x="19780" y="1217"/>
                  </a:cubicBezTo>
                  <a:cubicBezTo>
                    <a:pt x="19780" y="1217"/>
                    <a:pt x="19556" y="1217"/>
                    <a:pt x="19481" y="1293"/>
                  </a:cubicBezTo>
                  <a:cubicBezTo>
                    <a:pt x="19481" y="1293"/>
                    <a:pt x="19481" y="1293"/>
                    <a:pt x="19481" y="1293"/>
                  </a:cubicBezTo>
                  <a:cubicBezTo>
                    <a:pt x="19481" y="1369"/>
                    <a:pt x="19556" y="1521"/>
                    <a:pt x="19556" y="1597"/>
                  </a:cubicBezTo>
                  <a:cubicBezTo>
                    <a:pt x="19556" y="1673"/>
                    <a:pt x="19481" y="1825"/>
                    <a:pt x="19481" y="1901"/>
                  </a:cubicBezTo>
                  <a:cubicBezTo>
                    <a:pt x="19407" y="1901"/>
                    <a:pt x="18958" y="1749"/>
                    <a:pt x="18958" y="1749"/>
                  </a:cubicBezTo>
                  <a:cubicBezTo>
                    <a:pt x="18958" y="1749"/>
                    <a:pt x="18659" y="1749"/>
                    <a:pt x="18584" y="1749"/>
                  </a:cubicBezTo>
                  <a:cubicBezTo>
                    <a:pt x="18584" y="1673"/>
                    <a:pt x="18584" y="1597"/>
                    <a:pt x="18584" y="1597"/>
                  </a:cubicBezTo>
                  <a:cubicBezTo>
                    <a:pt x="18584" y="1597"/>
                    <a:pt x="18584" y="1597"/>
                    <a:pt x="18584" y="1597"/>
                  </a:cubicBezTo>
                  <a:cubicBezTo>
                    <a:pt x="17912" y="1521"/>
                    <a:pt x="17912" y="1521"/>
                    <a:pt x="17912" y="1521"/>
                  </a:cubicBezTo>
                  <a:cubicBezTo>
                    <a:pt x="17912" y="1521"/>
                    <a:pt x="17912" y="1521"/>
                    <a:pt x="17912" y="1521"/>
                  </a:cubicBezTo>
                  <a:cubicBezTo>
                    <a:pt x="17239" y="1825"/>
                    <a:pt x="17239" y="1825"/>
                    <a:pt x="17239" y="1825"/>
                  </a:cubicBezTo>
                  <a:cubicBezTo>
                    <a:pt x="17239" y="1825"/>
                    <a:pt x="16865" y="1901"/>
                    <a:pt x="16865" y="1901"/>
                  </a:cubicBezTo>
                  <a:cubicBezTo>
                    <a:pt x="16865" y="1901"/>
                    <a:pt x="16267" y="1673"/>
                    <a:pt x="16267" y="1673"/>
                  </a:cubicBezTo>
                  <a:cubicBezTo>
                    <a:pt x="16267" y="1673"/>
                    <a:pt x="16118" y="1521"/>
                    <a:pt x="16043" y="1445"/>
                  </a:cubicBezTo>
                  <a:cubicBezTo>
                    <a:pt x="15968" y="1445"/>
                    <a:pt x="15894" y="1445"/>
                    <a:pt x="15819" y="1445"/>
                  </a:cubicBezTo>
                  <a:cubicBezTo>
                    <a:pt x="15670" y="1521"/>
                    <a:pt x="15520" y="1521"/>
                    <a:pt x="15445" y="1445"/>
                  </a:cubicBezTo>
                  <a:cubicBezTo>
                    <a:pt x="15371" y="1445"/>
                    <a:pt x="15371" y="1445"/>
                    <a:pt x="15371" y="1445"/>
                  </a:cubicBezTo>
                  <a:cubicBezTo>
                    <a:pt x="15221" y="1445"/>
                    <a:pt x="15146" y="1445"/>
                    <a:pt x="14997" y="1597"/>
                  </a:cubicBezTo>
                  <a:cubicBezTo>
                    <a:pt x="14847" y="1749"/>
                    <a:pt x="14698" y="1749"/>
                    <a:pt x="14474" y="1673"/>
                  </a:cubicBezTo>
                  <a:cubicBezTo>
                    <a:pt x="14399" y="1673"/>
                    <a:pt x="14399" y="1673"/>
                    <a:pt x="14399" y="1673"/>
                  </a:cubicBezTo>
                  <a:cubicBezTo>
                    <a:pt x="14249" y="1597"/>
                    <a:pt x="14100" y="1521"/>
                    <a:pt x="13950" y="1749"/>
                  </a:cubicBezTo>
                  <a:cubicBezTo>
                    <a:pt x="13950" y="1749"/>
                    <a:pt x="13577" y="2130"/>
                    <a:pt x="13427" y="2282"/>
                  </a:cubicBezTo>
                  <a:cubicBezTo>
                    <a:pt x="13427" y="2130"/>
                    <a:pt x="13726" y="1293"/>
                    <a:pt x="13726" y="1293"/>
                  </a:cubicBezTo>
                  <a:cubicBezTo>
                    <a:pt x="13726" y="1293"/>
                    <a:pt x="13726" y="1293"/>
                    <a:pt x="13726" y="1293"/>
                  </a:cubicBezTo>
                  <a:cubicBezTo>
                    <a:pt x="13726" y="1293"/>
                    <a:pt x="13726" y="1217"/>
                    <a:pt x="13652" y="1217"/>
                  </a:cubicBezTo>
                  <a:cubicBezTo>
                    <a:pt x="13054" y="989"/>
                    <a:pt x="13054" y="989"/>
                    <a:pt x="13054" y="989"/>
                  </a:cubicBezTo>
                  <a:cubicBezTo>
                    <a:pt x="12979" y="989"/>
                    <a:pt x="12979" y="989"/>
                    <a:pt x="12979" y="989"/>
                  </a:cubicBezTo>
                  <a:cubicBezTo>
                    <a:pt x="12979" y="989"/>
                    <a:pt x="12904" y="1217"/>
                    <a:pt x="12755" y="1521"/>
                  </a:cubicBezTo>
                  <a:cubicBezTo>
                    <a:pt x="12680" y="1749"/>
                    <a:pt x="12082" y="1977"/>
                    <a:pt x="11932" y="2054"/>
                  </a:cubicBezTo>
                  <a:cubicBezTo>
                    <a:pt x="12157" y="1673"/>
                    <a:pt x="12381" y="1217"/>
                    <a:pt x="12456" y="1217"/>
                  </a:cubicBezTo>
                  <a:cubicBezTo>
                    <a:pt x="12456" y="1217"/>
                    <a:pt x="12456" y="1217"/>
                    <a:pt x="12456" y="1217"/>
                  </a:cubicBezTo>
                  <a:cubicBezTo>
                    <a:pt x="12530" y="1141"/>
                    <a:pt x="12306" y="837"/>
                    <a:pt x="12231" y="685"/>
                  </a:cubicBezTo>
                  <a:cubicBezTo>
                    <a:pt x="12231" y="685"/>
                    <a:pt x="12231" y="685"/>
                    <a:pt x="12231" y="685"/>
                  </a:cubicBezTo>
                  <a:cubicBezTo>
                    <a:pt x="12082" y="685"/>
                    <a:pt x="11858" y="761"/>
                    <a:pt x="11783" y="837"/>
                  </a:cubicBezTo>
                  <a:cubicBezTo>
                    <a:pt x="11783" y="761"/>
                    <a:pt x="11708" y="456"/>
                    <a:pt x="11634" y="304"/>
                  </a:cubicBezTo>
                  <a:cubicBezTo>
                    <a:pt x="11634" y="304"/>
                    <a:pt x="11634" y="304"/>
                    <a:pt x="11634" y="304"/>
                  </a:cubicBezTo>
                  <a:cubicBezTo>
                    <a:pt x="10737" y="0"/>
                    <a:pt x="10737" y="0"/>
                    <a:pt x="10737" y="0"/>
                  </a:cubicBezTo>
                  <a:cubicBezTo>
                    <a:pt x="10737" y="0"/>
                    <a:pt x="10737" y="0"/>
                    <a:pt x="10737" y="0"/>
                  </a:cubicBezTo>
                  <a:close/>
                  <a:moveTo>
                    <a:pt x="10438" y="913"/>
                  </a:moveTo>
                  <a:cubicBezTo>
                    <a:pt x="10438" y="913"/>
                    <a:pt x="10438" y="913"/>
                    <a:pt x="10438" y="837"/>
                  </a:cubicBezTo>
                  <a:cubicBezTo>
                    <a:pt x="10438" y="837"/>
                    <a:pt x="10737" y="76"/>
                    <a:pt x="10737" y="0"/>
                  </a:cubicBezTo>
                  <a:cubicBezTo>
                    <a:pt x="10811" y="76"/>
                    <a:pt x="11559" y="304"/>
                    <a:pt x="11634" y="304"/>
                  </a:cubicBezTo>
                  <a:cubicBezTo>
                    <a:pt x="11708" y="913"/>
                    <a:pt x="11783" y="913"/>
                    <a:pt x="11783" y="913"/>
                  </a:cubicBezTo>
                  <a:cubicBezTo>
                    <a:pt x="11783" y="913"/>
                    <a:pt x="11783" y="913"/>
                    <a:pt x="11783" y="913"/>
                  </a:cubicBezTo>
                  <a:cubicBezTo>
                    <a:pt x="11783" y="837"/>
                    <a:pt x="12007" y="761"/>
                    <a:pt x="12157" y="761"/>
                  </a:cubicBezTo>
                  <a:cubicBezTo>
                    <a:pt x="12306" y="913"/>
                    <a:pt x="12456" y="1141"/>
                    <a:pt x="12456" y="1217"/>
                  </a:cubicBezTo>
                  <a:cubicBezTo>
                    <a:pt x="12456" y="1217"/>
                    <a:pt x="12456" y="1217"/>
                    <a:pt x="12456" y="1217"/>
                  </a:cubicBezTo>
                  <a:cubicBezTo>
                    <a:pt x="12381" y="1217"/>
                    <a:pt x="12007" y="1825"/>
                    <a:pt x="11858" y="2054"/>
                  </a:cubicBezTo>
                  <a:cubicBezTo>
                    <a:pt x="11858" y="2054"/>
                    <a:pt x="11858" y="2054"/>
                    <a:pt x="11858" y="2054"/>
                  </a:cubicBezTo>
                  <a:cubicBezTo>
                    <a:pt x="11858" y="2054"/>
                    <a:pt x="11858" y="2054"/>
                    <a:pt x="11858" y="2054"/>
                  </a:cubicBezTo>
                  <a:cubicBezTo>
                    <a:pt x="11858" y="2054"/>
                    <a:pt x="11858" y="2054"/>
                    <a:pt x="11858" y="2054"/>
                  </a:cubicBezTo>
                  <a:cubicBezTo>
                    <a:pt x="11932" y="2054"/>
                    <a:pt x="12680" y="1901"/>
                    <a:pt x="12829" y="1521"/>
                  </a:cubicBezTo>
                  <a:cubicBezTo>
                    <a:pt x="12904" y="1217"/>
                    <a:pt x="12979" y="1065"/>
                    <a:pt x="13054" y="1065"/>
                  </a:cubicBezTo>
                  <a:cubicBezTo>
                    <a:pt x="13054" y="1065"/>
                    <a:pt x="13577" y="1293"/>
                    <a:pt x="13652" y="1293"/>
                  </a:cubicBezTo>
                  <a:cubicBezTo>
                    <a:pt x="13652" y="1293"/>
                    <a:pt x="13353" y="2358"/>
                    <a:pt x="13353" y="2358"/>
                  </a:cubicBezTo>
                  <a:cubicBezTo>
                    <a:pt x="13353" y="2358"/>
                    <a:pt x="13353" y="2358"/>
                    <a:pt x="13353" y="2358"/>
                  </a:cubicBezTo>
                  <a:cubicBezTo>
                    <a:pt x="13353" y="2358"/>
                    <a:pt x="13353" y="2434"/>
                    <a:pt x="13353" y="2434"/>
                  </a:cubicBezTo>
                  <a:cubicBezTo>
                    <a:pt x="13353" y="2434"/>
                    <a:pt x="13353" y="2434"/>
                    <a:pt x="13353" y="2434"/>
                  </a:cubicBezTo>
                  <a:cubicBezTo>
                    <a:pt x="13950" y="1749"/>
                    <a:pt x="13950" y="1749"/>
                    <a:pt x="13950" y="1749"/>
                  </a:cubicBezTo>
                  <a:cubicBezTo>
                    <a:pt x="14100" y="1597"/>
                    <a:pt x="14249" y="1597"/>
                    <a:pt x="14399" y="1673"/>
                  </a:cubicBezTo>
                  <a:cubicBezTo>
                    <a:pt x="14474" y="1749"/>
                    <a:pt x="14474" y="1749"/>
                    <a:pt x="14474" y="1749"/>
                  </a:cubicBezTo>
                  <a:cubicBezTo>
                    <a:pt x="14698" y="1749"/>
                    <a:pt x="14847" y="1825"/>
                    <a:pt x="14997" y="1597"/>
                  </a:cubicBezTo>
                  <a:cubicBezTo>
                    <a:pt x="15146" y="1445"/>
                    <a:pt x="15221" y="1521"/>
                    <a:pt x="15371" y="1521"/>
                  </a:cubicBezTo>
                  <a:cubicBezTo>
                    <a:pt x="15371" y="1521"/>
                    <a:pt x="15371" y="1521"/>
                    <a:pt x="15371" y="1521"/>
                  </a:cubicBezTo>
                  <a:cubicBezTo>
                    <a:pt x="15520" y="1521"/>
                    <a:pt x="15670" y="1521"/>
                    <a:pt x="15819" y="1521"/>
                  </a:cubicBezTo>
                  <a:cubicBezTo>
                    <a:pt x="15894" y="1521"/>
                    <a:pt x="15968" y="1521"/>
                    <a:pt x="16043" y="1521"/>
                  </a:cubicBezTo>
                  <a:cubicBezTo>
                    <a:pt x="16118" y="1521"/>
                    <a:pt x="16193" y="1673"/>
                    <a:pt x="16267" y="1673"/>
                  </a:cubicBezTo>
                  <a:cubicBezTo>
                    <a:pt x="16267" y="1673"/>
                    <a:pt x="16267" y="1673"/>
                    <a:pt x="16267" y="1673"/>
                  </a:cubicBezTo>
                  <a:cubicBezTo>
                    <a:pt x="16865" y="1977"/>
                    <a:pt x="16865" y="1977"/>
                    <a:pt x="16865" y="1977"/>
                  </a:cubicBezTo>
                  <a:cubicBezTo>
                    <a:pt x="16865" y="1977"/>
                    <a:pt x="16865" y="1977"/>
                    <a:pt x="16865" y="1977"/>
                  </a:cubicBezTo>
                  <a:cubicBezTo>
                    <a:pt x="17239" y="1901"/>
                    <a:pt x="17239" y="1901"/>
                    <a:pt x="17239" y="1901"/>
                  </a:cubicBezTo>
                  <a:cubicBezTo>
                    <a:pt x="17239" y="1901"/>
                    <a:pt x="17912" y="1597"/>
                    <a:pt x="17912" y="1597"/>
                  </a:cubicBezTo>
                  <a:cubicBezTo>
                    <a:pt x="17912" y="1597"/>
                    <a:pt x="18510" y="1597"/>
                    <a:pt x="18584" y="1597"/>
                  </a:cubicBezTo>
                  <a:cubicBezTo>
                    <a:pt x="18584" y="1673"/>
                    <a:pt x="18584" y="1749"/>
                    <a:pt x="18584" y="1749"/>
                  </a:cubicBezTo>
                  <a:cubicBezTo>
                    <a:pt x="18584" y="1749"/>
                    <a:pt x="18584" y="1749"/>
                    <a:pt x="18584" y="1749"/>
                  </a:cubicBezTo>
                  <a:cubicBezTo>
                    <a:pt x="18883" y="1749"/>
                    <a:pt x="18883" y="1749"/>
                    <a:pt x="18883" y="1749"/>
                  </a:cubicBezTo>
                  <a:cubicBezTo>
                    <a:pt x="19481" y="1977"/>
                    <a:pt x="19481" y="1977"/>
                    <a:pt x="19481" y="1977"/>
                  </a:cubicBezTo>
                  <a:cubicBezTo>
                    <a:pt x="19481" y="1977"/>
                    <a:pt x="19481" y="1977"/>
                    <a:pt x="19481" y="1901"/>
                  </a:cubicBezTo>
                  <a:cubicBezTo>
                    <a:pt x="19631" y="1673"/>
                    <a:pt x="19631" y="1673"/>
                    <a:pt x="19631" y="1673"/>
                  </a:cubicBezTo>
                  <a:cubicBezTo>
                    <a:pt x="19631" y="1673"/>
                    <a:pt x="19631" y="1597"/>
                    <a:pt x="19631" y="1597"/>
                  </a:cubicBezTo>
                  <a:cubicBezTo>
                    <a:pt x="19556" y="1521"/>
                    <a:pt x="19556" y="1369"/>
                    <a:pt x="19556" y="1293"/>
                  </a:cubicBezTo>
                  <a:cubicBezTo>
                    <a:pt x="19556" y="1293"/>
                    <a:pt x="19705" y="1217"/>
                    <a:pt x="19780" y="1217"/>
                  </a:cubicBezTo>
                  <a:cubicBezTo>
                    <a:pt x="19780" y="1293"/>
                    <a:pt x="19855" y="1369"/>
                    <a:pt x="20079" y="1597"/>
                  </a:cubicBezTo>
                  <a:cubicBezTo>
                    <a:pt x="20079" y="1597"/>
                    <a:pt x="20079" y="1597"/>
                    <a:pt x="20079" y="1597"/>
                  </a:cubicBezTo>
                  <a:cubicBezTo>
                    <a:pt x="20079" y="1597"/>
                    <a:pt x="20453" y="1521"/>
                    <a:pt x="20528" y="1521"/>
                  </a:cubicBezTo>
                  <a:cubicBezTo>
                    <a:pt x="20528" y="1521"/>
                    <a:pt x="20752" y="1673"/>
                    <a:pt x="20752" y="1673"/>
                  </a:cubicBezTo>
                  <a:cubicBezTo>
                    <a:pt x="21126" y="1749"/>
                    <a:pt x="21126" y="1749"/>
                    <a:pt x="21126" y="1749"/>
                  </a:cubicBezTo>
                  <a:cubicBezTo>
                    <a:pt x="21126" y="1749"/>
                    <a:pt x="21425" y="1825"/>
                    <a:pt x="21499" y="1825"/>
                  </a:cubicBezTo>
                  <a:cubicBezTo>
                    <a:pt x="21499" y="1901"/>
                    <a:pt x="21275" y="2130"/>
                    <a:pt x="21275" y="2130"/>
                  </a:cubicBezTo>
                  <a:cubicBezTo>
                    <a:pt x="21275" y="2206"/>
                    <a:pt x="21275" y="2206"/>
                    <a:pt x="21275" y="2206"/>
                  </a:cubicBezTo>
                  <a:cubicBezTo>
                    <a:pt x="21275" y="2206"/>
                    <a:pt x="21275" y="2206"/>
                    <a:pt x="21275" y="2206"/>
                  </a:cubicBezTo>
                  <a:cubicBezTo>
                    <a:pt x="21275" y="2206"/>
                    <a:pt x="21275" y="2206"/>
                    <a:pt x="21275" y="2206"/>
                  </a:cubicBezTo>
                  <a:cubicBezTo>
                    <a:pt x="21275" y="2282"/>
                    <a:pt x="21275" y="2434"/>
                    <a:pt x="21200" y="2586"/>
                  </a:cubicBezTo>
                  <a:cubicBezTo>
                    <a:pt x="21200" y="2586"/>
                    <a:pt x="21126" y="2586"/>
                    <a:pt x="21051" y="2662"/>
                  </a:cubicBezTo>
                  <a:cubicBezTo>
                    <a:pt x="20976" y="2738"/>
                    <a:pt x="20827" y="2814"/>
                    <a:pt x="20827" y="2966"/>
                  </a:cubicBezTo>
                  <a:cubicBezTo>
                    <a:pt x="20827" y="3042"/>
                    <a:pt x="20827" y="3042"/>
                    <a:pt x="20827" y="3118"/>
                  </a:cubicBezTo>
                  <a:cubicBezTo>
                    <a:pt x="20827" y="3346"/>
                    <a:pt x="20827" y="3575"/>
                    <a:pt x="20901" y="3651"/>
                  </a:cubicBezTo>
                  <a:cubicBezTo>
                    <a:pt x="20976" y="3651"/>
                    <a:pt x="20976" y="3727"/>
                    <a:pt x="20976" y="3727"/>
                  </a:cubicBezTo>
                  <a:cubicBezTo>
                    <a:pt x="20976" y="3803"/>
                    <a:pt x="20901" y="3879"/>
                    <a:pt x="20827" y="4031"/>
                  </a:cubicBezTo>
                  <a:cubicBezTo>
                    <a:pt x="20752" y="4183"/>
                    <a:pt x="20752" y="4183"/>
                    <a:pt x="20752" y="4183"/>
                  </a:cubicBezTo>
                  <a:cubicBezTo>
                    <a:pt x="20752" y="4335"/>
                    <a:pt x="20079" y="5172"/>
                    <a:pt x="19780" y="5248"/>
                  </a:cubicBezTo>
                  <a:cubicBezTo>
                    <a:pt x="19182" y="5400"/>
                    <a:pt x="18659" y="5704"/>
                    <a:pt x="18136" y="6161"/>
                  </a:cubicBezTo>
                  <a:cubicBezTo>
                    <a:pt x="17613" y="6617"/>
                    <a:pt x="17314" y="6769"/>
                    <a:pt x="17015" y="6845"/>
                  </a:cubicBezTo>
                  <a:cubicBezTo>
                    <a:pt x="16865" y="6997"/>
                    <a:pt x="16865" y="6997"/>
                    <a:pt x="16865" y="6997"/>
                  </a:cubicBezTo>
                  <a:cubicBezTo>
                    <a:pt x="16566" y="7149"/>
                    <a:pt x="15968" y="7530"/>
                    <a:pt x="15819" y="7758"/>
                  </a:cubicBezTo>
                  <a:cubicBezTo>
                    <a:pt x="15744" y="7910"/>
                    <a:pt x="15296" y="7910"/>
                    <a:pt x="15296" y="7910"/>
                  </a:cubicBezTo>
                  <a:cubicBezTo>
                    <a:pt x="15296" y="7910"/>
                    <a:pt x="15296" y="7910"/>
                    <a:pt x="15296" y="7910"/>
                  </a:cubicBezTo>
                  <a:cubicBezTo>
                    <a:pt x="15296" y="7910"/>
                    <a:pt x="14922" y="8214"/>
                    <a:pt x="14847" y="8214"/>
                  </a:cubicBezTo>
                  <a:cubicBezTo>
                    <a:pt x="14847" y="8214"/>
                    <a:pt x="14474" y="8138"/>
                    <a:pt x="14474" y="8138"/>
                  </a:cubicBezTo>
                  <a:cubicBezTo>
                    <a:pt x="14474" y="8138"/>
                    <a:pt x="14474" y="8138"/>
                    <a:pt x="14474" y="8138"/>
                  </a:cubicBezTo>
                  <a:cubicBezTo>
                    <a:pt x="14474" y="8138"/>
                    <a:pt x="14474" y="8138"/>
                    <a:pt x="14474" y="8138"/>
                  </a:cubicBezTo>
                  <a:cubicBezTo>
                    <a:pt x="14474" y="8138"/>
                    <a:pt x="14474" y="8138"/>
                    <a:pt x="14474" y="8138"/>
                  </a:cubicBezTo>
                  <a:cubicBezTo>
                    <a:pt x="14474" y="8138"/>
                    <a:pt x="14773" y="8594"/>
                    <a:pt x="14773" y="8594"/>
                  </a:cubicBezTo>
                  <a:cubicBezTo>
                    <a:pt x="14623" y="8746"/>
                    <a:pt x="14399" y="8975"/>
                    <a:pt x="14249" y="8975"/>
                  </a:cubicBezTo>
                  <a:cubicBezTo>
                    <a:pt x="14100" y="9051"/>
                    <a:pt x="13950" y="8975"/>
                    <a:pt x="13726" y="8823"/>
                  </a:cubicBezTo>
                  <a:cubicBezTo>
                    <a:pt x="13502" y="8670"/>
                    <a:pt x="13203" y="8899"/>
                    <a:pt x="13203" y="8899"/>
                  </a:cubicBezTo>
                  <a:cubicBezTo>
                    <a:pt x="13203" y="8899"/>
                    <a:pt x="13203" y="8899"/>
                    <a:pt x="13203" y="8899"/>
                  </a:cubicBezTo>
                  <a:cubicBezTo>
                    <a:pt x="13203" y="8899"/>
                    <a:pt x="13203" y="8899"/>
                    <a:pt x="13203" y="8899"/>
                  </a:cubicBezTo>
                  <a:cubicBezTo>
                    <a:pt x="13203" y="8899"/>
                    <a:pt x="13577" y="9051"/>
                    <a:pt x="13801" y="9279"/>
                  </a:cubicBezTo>
                  <a:cubicBezTo>
                    <a:pt x="13950" y="9507"/>
                    <a:pt x="14100" y="9583"/>
                    <a:pt x="14324" y="9583"/>
                  </a:cubicBezTo>
                  <a:cubicBezTo>
                    <a:pt x="14474" y="9583"/>
                    <a:pt x="14847" y="9507"/>
                    <a:pt x="14922" y="9431"/>
                  </a:cubicBezTo>
                  <a:cubicBezTo>
                    <a:pt x="14922" y="9507"/>
                    <a:pt x="15072" y="9735"/>
                    <a:pt x="15072" y="9735"/>
                  </a:cubicBezTo>
                  <a:cubicBezTo>
                    <a:pt x="15072" y="9735"/>
                    <a:pt x="15072" y="9735"/>
                    <a:pt x="15072" y="9735"/>
                  </a:cubicBezTo>
                  <a:cubicBezTo>
                    <a:pt x="15072" y="9735"/>
                    <a:pt x="15371" y="9735"/>
                    <a:pt x="15520" y="9583"/>
                  </a:cubicBezTo>
                  <a:cubicBezTo>
                    <a:pt x="15670" y="9507"/>
                    <a:pt x="15744" y="9431"/>
                    <a:pt x="15819" y="9431"/>
                  </a:cubicBezTo>
                  <a:cubicBezTo>
                    <a:pt x="15744" y="9507"/>
                    <a:pt x="14548" y="10800"/>
                    <a:pt x="14474" y="10800"/>
                  </a:cubicBezTo>
                  <a:cubicBezTo>
                    <a:pt x="14474" y="10724"/>
                    <a:pt x="14399" y="10648"/>
                    <a:pt x="14399" y="10572"/>
                  </a:cubicBezTo>
                  <a:cubicBezTo>
                    <a:pt x="14399" y="10572"/>
                    <a:pt x="14399" y="10572"/>
                    <a:pt x="14399" y="10572"/>
                  </a:cubicBezTo>
                  <a:cubicBezTo>
                    <a:pt x="14399" y="10572"/>
                    <a:pt x="14399" y="10572"/>
                    <a:pt x="14399" y="10572"/>
                  </a:cubicBezTo>
                  <a:cubicBezTo>
                    <a:pt x="14399" y="10572"/>
                    <a:pt x="14399" y="10572"/>
                    <a:pt x="14324" y="10496"/>
                  </a:cubicBezTo>
                  <a:cubicBezTo>
                    <a:pt x="14249" y="10496"/>
                    <a:pt x="13876" y="10420"/>
                    <a:pt x="13726" y="10572"/>
                  </a:cubicBezTo>
                  <a:cubicBezTo>
                    <a:pt x="13577" y="10648"/>
                    <a:pt x="13278" y="11028"/>
                    <a:pt x="13353" y="11180"/>
                  </a:cubicBezTo>
                  <a:cubicBezTo>
                    <a:pt x="13353" y="11180"/>
                    <a:pt x="13353" y="11256"/>
                    <a:pt x="13427" y="11256"/>
                  </a:cubicBezTo>
                  <a:cubicBezTo>
                    <a:pt x="13726" y="11332"/>
                    <a:pt x="13950" y="11104"/>
                    <a:pt x="14100" y="11104"/>
                  </a:cubicBezTo>
                  <a:cubicBezTo>
                    <a:pt x="14100" y="11028"/>
                    <a:pt x="14249" y="11028"/>
                    <a:pt x="14324" y="11028"/>
                  </a:cubicBezTo>
                  <a:cubicBezTo>
                    <a:pt x="14324" y="11104"/>
                    <a:pt x="14025" y="11408"/>
                    <a:pt x="14025" y="11408"/>
                  </a:cubicBezTo>
                  <a:cubicBezTo>
                    <a:pt x="12904" y="12321"/>
                    <a:pt x="12904" y="12321"/>
                    <a:pt x="12904" y="12321"/>
                  </a:cubicBezTo>
                  <a:cubicBezTo>
                    <a:pt x="12904" y="12321"/>
                    <a:pt x="12680" y="12549"/>
                    <a:pt x="12605" y="12625"/>
                  </a:cubicBezTo>
                  <a:cubicBezTo>
                    <a:pt x="12456" y="12701"/>
                    <a:pt x="12007" y="12625"/>
                    <a:pt x="12007" y="12625"/>
                  </a:cubicBezTo>
                  <a:cubicBezTo>
                    <a:pt x="12007" y="12625"/>
                    <a:pt x="12007" y="12625"/>
                    <a:pt x="12007" y="12625"/>
                  </a:cubicBezTo>
                  <a:cubicBezTo>
                    <a:pt x="12007" y="12625"/>
                    <a:pt x="12007" y="12625"/>
                    <a:pt x="12007" y="12625"/>
                  </a:cubicBezTo>
                  <a:cubicBezTo>
                    <a:pt x="12007" y="12701"/>
                    <a:pt x="12381" y="13082"/>
                    <a:pt x="12530" y="12930"/>
                  </a:cubicBezTo>
                  <a:cubicBezTo>
                    <a:pt x="12605" y="12930"/>
                    <a:pt x="12680" y="12930"/>
                    <a:pt x="12829" y="12854"/>
                  </a:cubicBezTo>
                  <a:cubicBezTo>
                    <a:pt x="12904" y="12854"/>
                    <a:pt x="13054" y="12777"/>
                    <a:pt x="13203" y="12701"/>
                  </a:cubicBezTo>
                  <a:cubicBezTo>
                    <a:pt x="13353" y="12625"/>
                    <a:pt x="13353" y="12625"/>
                    <a:pt x="13353" y="12625"/>
                  </a:cubicBezTo>
                  <a:cubicBezTo>
                    <a:pt x="13726" y="12473"/>
                    <a:pt x="14025" y="12321"/>
                    <a:pt x="14025" y="12245"/>
                  </a:cubicBezTo>
                  <a:cubicBezTo>
                    <a:pt x="14025" y="12169"/>
                    <a:pt x="14249" y="12093"/>
                    <a:pt x="14399" y="12093"/>
                  </a:cubicBezTo>
                  <a:cubicBezTo>
                    <a:pt x="14474" y="12169"/>
                    <a:pt x="14922" y="12321"/>
                    <a:pt x="15371" y="12169"/>
                  </a:cubicBezTo>
                  <a:cubicBezTo>
                    <a:pt x="15595" y="12093"/>
                    <a:pt x="15744" y="11941"/>
                    <a:pt x="15894" y="11865"/>
                  </a:cubicBezTo>
                  <a:cubicBezTo>
                    <a:pt x="16118" y="11789"/>
                    <a:pt x="16193" y="11637"/>
                    <a:pt x="16267" y="11713"/>
                  </a:cubicBezTo>
                  <a:cubicBezTo>
                    <a:pt x="16267" y="11713"/>
                    <a:pt x="16342" y="11713"/>
                    <a:pt x="16342" y="11713"/>
                  </a:cubicBezTo>
                  <a:cubicBezTo>
                    <a:pt x="16342" y="11713"/>
                    <a:pt x="16267" y="12473"/>
                    <a:pt x="16267" y="12473"/>
                  </a:cubicBezTo>
                  <a:cubicBezTo>
                    <a:pt x="16267" y="12854"/>
                    <a:pt x="16267" y="12854"/>
                    <a:pt x="16267" y="12854"/>
                  </a:cubicBezTo>
                  <a:cubicBezTo>
                    <a:pt x="16342" y="13690"/>
                    <a:pt x="16342" y="13690"/>
                    <a:pt x="16342" y="13690"/>
                  </a:cubicBezTo>
                  <a:cubicBezTo>
                    <a:pt x="16267" y="14223"/>
                    <a:pt x="16267" y="14223"/>
                    <a:pt x="16267" y="14223"/>
                  </a:cubicBezTo>
                  <a:cubicBezTo>
                    <a:pt x="16267" y="14223"/>
                    <a:pt x="16267" y="14223"/>
                    <a:pt x="16267" y="14223"/>
                  </a:cubicBezTo>
                  <a:cubicBezTo>
                    <a:pt x="16267" y="14223"/>
                    <a:pt x="16267" y="14223"/>
                    <a:pt x="16267" y="14223"/>
                  </a:cubicBezTo>
                  <a:cubicBezTo>
                    <a:pt x="16417" y="14299"/>
                    <a:pt x="16417" y="14299"/>
                    <a:pt x="16417" y="14299"/>
                  </a:cubicBezTo>
                  <a:cubicBezTo>
                    <a:pt x="16417" y="14299"/>
                    <a:pt x="16417" y="14299"/>
                    <a:pt x="16492" y="14299"/>
                  </a:cubicBezTo>
                  <a:cubicBezTo>
                    <a:pt x="16492" y="14299"/>
                    <a:pt x="16791" y="14070"/>
                    <a:pt x="16791" y="14070"/>
                  </a:cubicBezTo>
                  <a:cubicBezTo>
                    <a:pt x="16865" y="14146"/>
                    <a:pt x="17090" y="14527"/>
                    <a:pt x="17090" y="14527"/>
                  </a:cubicBezTo>
                  <a:cubicBezTo>
                    <a:pt x="17090" y="14527"/>
                    <a:pt x="17239" y="14831"/>
                    <a:pt x="17239" y="14907"/>
                  </a:cubicBezTo>
                  <a:cubicBezTo>
                    <a:pt x="17239" y="14907"/>
                    <a:pt x="16940" y="15287"/>
                    <a:pt x="16940" y="15287"/>
                  </a:cubicBezTo>
                  <a:cubicBezTo>
                    <a:pt x="16940" y="15287"/>
                    <a:pt x="16940" y="15363"/>
                    <a:pt x="16940" y="15363"/>
                  </a:cubicBezTo>
                  <a:cubicBezTo>
                    <a:pt x="16865" y="15820"/>
                    <a:pt x="16865" y="15820"/>
                    <a:pt x="16865" y="15820"/>
                  </a:cubicBezTo>
                  <a:cubicBezTo>
                    <a:pt x="16865" y="15820"/>
                    <a:pt x="17015" y="16352"/>
                    <a:pt x="17015" y="16428"/>
                  </a:cubicBezTo>
                  <a:cubicBezTo>
                    <a:pt x="16940" y="16428"/>
                    <a:pt x="16566" y="16504"/>
                    <a:pt x="16566" y="16504"/>
                  </a:cubicBezTo>
                  <a:cubicBezTo>
                    <a:pt x="15744" y="16808"/>
                    <a:pt x="15744" y="16808"/>
                    <a:pt x="15744" y="16808"/>
                  </a:cubicBezTo>
                  <a:cubicBezTo>
                    <a:pt x="15221" y="17113"/>
                    <a:pt x="15221" y="17113"/>
                    <a:pt x="15221" y="17113"/>
                  </a:cubicBezTo>
                  <a:cubicBezTo>
                    <a:pt x="15221" y="17113"/>
                    <a:pt x="15221" y="17113"/>
                    <a:pt x="15221" y="17113"/>
                  </a:cubicBezTo>
                  <a:cubicBezTo>
                    <a:pt x="15221" y="17113"/>
                    <a:pt x="15146" y="17417"/>
                    <a:pt x="15146" y="17493"/>
                  </a:cubicBezTo>
                  <a:cubicBezTo>
                    <a:pt x="15072" y="17493"/>
                    <a:pt x="14623" y="17797"/>
                    <a:pt x="14623" y="17797"/>
                  </a:cubicBezTo>
                  <a:cubicBezTo>
                    <a:pt x="14623" y="17797"/>
                    <a:pt x="14623" y="17797"/>
                    <a:pt x="14623" y="17797"/>
                  </a:cubicBezTo>
                  <a:cubicBezTo>
                    <a:pt x="14623" y="17797"/>
                    <a:pt x="14175" y="19090"/>
                    <a:pt x="14175" y="19090"/>
                  </a:cubicBezTo>
                  <a:cubicBezTo>
                    <a:pt x="14100" y="19090"/>
                    <a:pt x="12456" y="19242"/>
                    <a:pt x="12456" y="19242"/>
                  </a:cubicBezTo>
                  <a:cubicBezTo>
                    <a:pt x="10662" y="19623"/>
                    <a:pt x="10662" y="19623"/>
                    <a:pt x="10662" y="19623"/>
                  </a:cubicBezTo>
                  <a:cubicBezTo>
                    <a:pt x="10662" y="19623"/>
                    <a:pt x="10662" y="19623"/>
                    <a:pt x="10662" y="19623"/>
                  </a:cubicBezTo>
                  <a:cubicBezTo>
                    <a:pt x="10662" y="19623"/>
                    <a:pt x="10363" y="20003"/>
                    <a:pt x="10288" y="20079"/>
                  </a:cubicBezTo>
                  <a:cubicBezTo>
                    <a:pt x="10288" y="20003"/>
                    <a:pt x="9690" y="19623"/>
                    <a:pt x="9690" y="19623"/>
                  </a:cubicBezTo>
                  <a:cubicBezTo>
                    <a:pt x="9690" y="19623"/>
                    <a:pt x="9690" y="19623"/>
                    <a:pt x="9690" y="19623"/>
                  </a:cubicBezTo>
                  <a:cubicBezTo>
                    <a:pt x="9690" y="19623"/>
                    <a:pt x="9690" y="19623"/>
                    <a:pt x="9690" y="19623"/>
                  </a:cubicBezTo>
                  <a:cubicBezTo>
                    <a:pt x="9690" y="19623"/>
                    <a:pt x="9242" y="20535"/>
                    <a:pt x="9167" y="20535"/>
                  </a:cubicBezTo>
                  <a:cubicBezTo>
                    <a:pt x="9167" y="20535"/>
                    <a:pt x="8494" y="20763"/>
                    <a:pt x="8494" y="20763"/>
                  </a:cubicBezTo>
                  <a:cubicBezTo>
                    <a:pt x="8420" y="20763"/>
                    <a:pt x="8420" y="20763"/>
                    <a:pt x="8420" y="20763"/>
                  </a:cubicBezTo>
                  <a:cubicBezTo>
                    <a:pt x="8420" y="20763"/>
                    <a:pt x="8420" y="20763"/>
                    <a:pt x="8420" y="20763"/>
                  </a:cubicBezTo>
                  <a:cubicBezTo>
                    <a:pt x="8420" y="20763"/>
                    <a:pt x="8420" y="20839"/>
                    <a:pt x="8420" y="20839"/>
                  </a:cubicBezTo>
                  <a:cubicBezTo>
                    <a:pt x="8420" y="20839"/>
                    <a:pt x="8719" y="21372"/>
                    <a:pt x="8793" y="21448"/>
                  </a:cubicBezTo>
                  <a:cubicBezTo>
                    <a:pt x="8719" y="21448"/>
                    <a:pt x="7971" y="21524"/>
                    <a:pt x="7896" y="21524"/>
                  </a:cubicBezTo>
                  <a:cubicBezTo>
                    <a:pt x="7896" y="21524"/>
                    <a:pt x="7448" y="21296"/>
                    <a:pt x="7448" y="21296"/>
                  </a:cubicBezTo>
                  <a:cubicBezTo>
                    <a:pt x="7448" y="21296"/>
                    <a:pt x="7448" y="21296"/>
                    <a:pt x="7448" y="21296"/>
                  </a:cubicBezTo>
                  <a:cubicBezTo>
                    <a:pt x="7448" y="21296"/>
                    <a:pt x="6850" y="21524"/>
                    <a:pt x="6850" y="21600"/>
                  </a:cubicBezTo>
                  <a:cubicBezTo>
                    <a:pt x="6775" y="21524"/>
                    <a:pt x="6476" y="21144"/>
                    <a:pt x="6476" y="21144"/>
                  </a:cubicBezTo>
                  <a:cubicBezTo>
                    <a:pt x="6327" y="20839"/>
                    <a:pt x="6327" y="20839"/>
                    <a:pt x="6327" y="20839"/>
                  </a:cubicBezTo>
                  <a:cubicBezTo>
                    <a:pt x="6327" y="20763"/>
                    <a:pt x="6252" y="20763"/>
                    <a:pt x="6252" y="20763"/>
                  </a:cubicBezTo>
                  <a:cubicBezTo>
                    <a:pt x="6252" y="20763"/>
                    <a:pt x="5804" y="20915"/>
                    <a:pt x="5804" y="20915"/>
                  </a:cubicBezTo>
                  <a:cubicBezTo>
                    <a:pt x="5804" y="20915"/>
                    <a:pt x="5505" y="20915"/>
                    <a:pt x="5505" y="20915"/>
                  </a:cubicBezTo>
                  <a:cubicBezTo>
                    <a:pt x="5505" y="20915"/>
                    <a:pt x="5206" y="20839"/>
                    <a:pt x="4982" y="20763"/>
                  </a:cubicBezTo>
                  <a:cubicBezTo>
                    <a:pt x="5131" y="20611"/>
                    <a:pt x="5131" y="20535"/>
                    <a:pt x="5131" y="20535"/>
                  </a:cubicBezTo>
                  <a:cubicBezTo>
                    <a:pt x="5131" y="20459"/>
                    <a:pt x="5355" y="20307"/>
                    <a:pt x="5505" y="20307"/>
                  </a:cubicBezTo>
                  <a:cubicBezTo>
                    <a:pt x="5580" y="20231"/>
                    <a:pt x="6103" y="20231"/>
                    <a:pt x="6327" y="20231"/>
                  </a:cubicBezTo>
                  <a:cubicBezTo>
                    <a:pt x="6327" y="20231"/>
                    <a:pt x="6402" y="20155"/>
                    <a:pt x="6402" y="20155"/>
                  </a:cubicBezTo>
                  <a:cubicBezTo>
                    <a:pt x="6402" y="20155"/>
                    <a:pt x="6402" y="20155"/>
                    <a:pt x="6402" y="20155"/>
                  </a:cubicBezTo>
                  <a:cubicBezTo>
                    <a:pt x="6402" y="20155"/>
                    <a:pt x="6327" y="20155"/>
                    <a:pt x="6327" y="20155"/>
                  </a:cubicBezTo>
                  <a:cubicBezTo>
                    <a:pt x="6327" y="20155"/>
                    <a:pt x="5729" y="20003"/>
                    <a:pt x="5729" y="20003"/>
                  </a:cubicBezTo>
                  <a:cubicBezTo>
                    <a:pt x="5729" y="19927"/>
                    <a:pt x="5729" y="19851"/>
                    <a:pt x="5729" y="19775"/>
                  </a:cubicBezTo>
                  <a:cubicBezTo>
                    <a:pt x="5729" y="19699"/>
                    <a:pt x="5729" y="19699"/>
                    <a:pt x="5729" y="19699"/>
                  </a:cubicBezTo>
                  <a:cubicBezTo>
                    <a:pt x="5729" y="19623"/>
                    <a:pt x="6028" y="19318"/>
                    <a:pt x="6252" y="19166"/>
                  </a:cubicBezTo>
                  <a:cubicBezTo>
                    <a:pt x="6252" y="19166"/>
                    <a:pt x="6252" y="19166"/>
                    <a:pt x="6252" y="19166"/>
                  </a:cubicBezTo>
                  <a:cubicBezTo>
                    <a:pt x="6252" y="19166"/>
                    <a:pt x="6252" y="19166"/>
                    <a:pt x="6252" y="19166"/>
                  </a:cubicBezTo>
                  <a:cubicBezTo>
                    <a:pt x="6252" y="19166"/>
                    <a:pt x="6252" y="19166"/>
                    <a:pt x="6177" y="19166"/>
                  </a:cubicBezTo>
                  <a:cubicBezTo>
                    <a:pt x="6103" y="19166"/>
                    <a:pt x="5804" y="19166"/>
                    <a:pt x="5729" y="19242"/>
                  </a:cubicBezTo>
                  <a:cubicBezTo>
                    <a:pt x="5654" y="19318"/>
                    <a:pt x="5654" y="19318"/>
                    <a:pt x="5654" y="19318"/>
                  </a:cubicBezTo>
                  <a:cubicBezTo>
                    <a:pt x="5580" y="19394"/>
                    <a:pt x="5430" y="19623"/>
                    <a:pt x="5355" y="19699"/>
                  </a:cubicBezTo>
                  <a:cubicBezTo>
                    <a:pt x="4757" y="20079"/>
                    <a:pt x="4757" y="20079"/>
                    <a:pt x="4757" y="20079"/>
                  </a:cubicBezTo>
                  <a:cubicBezTo>
                    <a:pt x="4533" y="20231"/>
                    <a:pt x="4533" y="20231"/>
                    <a:pt x="4533" y="20231"/>
                  </a:cubicBezTo>
                  <a:cubicBezTo>
                    <a:pt x="4458" y="20307"/>
                    <a:pt x="4309" y="20459"/>
                    <a:pt x="4234" y="20459"/>
                  </a:cubicBezTo>
                  <a:cubicBezTo>
                    <a:pt x="4085" y="20535"/>
                    <a:pt x="3861" y="20687"/>
                    <a:pt x="3636" y="20915"/>
                  </a:cubicBezTo>
                  <a:cubicBezTo>
                    <a:pt x="3562" y="20992"/>
                    <a:pt x="3562" y="20992"/>
                    <a:pt x="3562" y="20992"/>
                  </a:cubicBezTo>
                  <a:cubicBezTo>
                    <a:pt x="3412" y="21068"/>
                    <a:pt x="3412" y="21068"/>
                    <a:pt x="3412" y="21068"/>
                  </a:cubicBezTo>
                  <a:cubicBezTo>
                    <a:pt x="3188" y="21296"/>
                    <a:pt x="3038" y="21448"/>
                    <a:pt x="2814" y="21448"/>
                  </a:cubicBezTo>
                  <a:cubicBezTo>
                    <a:pt x="2739" y="21448"/>
                    <a:pt x="2665" y="21372"/>
                    <a:pt x="2515" y="21296"/>
                  </a:cubicBezTo>
                  <a:cubicBezTo>
                    <a:pt x="2440" y="21144"/>
                    <a:pt x="2366" y="21068"/>
                    <a:pt x="2366" y="20992"/>
                  </a:cubicBezTo>
                  <a:cubicBezTo>
                    <a:pt x="2366" y="20992"/>
                    <a:pt x="2366" y="20915"/>
                    <a:pt x="2366" y="20915"/>
                  </a:cubicBezTo>
                  <a:cubicBezTo>
                    <a:pt x="2291" y="20915"/>
                    <a:pt x="2216" y="20915"/>
                    <a:pt x="2067" y="20915"/>
                  </a:cubicBezTo>
                  <a:cubicBezTo>
                    <a:pt x="1917" y="20915"/>
                    <a:pt x="1917" y="20915"/>
                    <a:pt x="1917" y="20915"/>
                  </a:cubicBezTo>
                  <a:cubicBezTo>
                    <a:pt x="1768" y="20915"/>
                    <a:pt x="1319" y="20459"/>
                    <a:pt x="1245" y="20231"/>
                  </a:cubicBezTo>
                  <a:cubicBezTo>
                    <a:pt x="1170" y="20155"/>
                    <a:pt x="1170" y="19851"/>
                    <a:pt x="1245" y="19775"/>
                  </a:cubicBezTo>
                  <a:cubicBezTo>
                    <a:pt x="1319" y="19699"/>
                    <a:pt x="1319" y="19699"/>
                    <a:pt x="1394" y="19699"/>
                  </a:cubicBezTo>
                  <a:cubicBezTo>
                    <a:pt x="1544" y="19775"/>
                    <a:pt x="1544" y="19775"/>
                    <a:pt x="1544" y="19775"/>
                  </a:cubicBezTo>
                  <a:cubicBezTo>
                    <a:pt x="1618" y="19775"/>
                    <a:pt x="1768" y="19851"/>
                    <a:pt x="1917" y="19775"/>
                  </a:cubicBezTo>
                  <a:cubicBezTo>
                    <a:pt x="2067" y="19699"/>
                    <a:pt x="2067" y="19699"/>
                    <a:pt x="2067" y="19699"/>
                  </a:cubicBezTo>
                  <a:cubicBezTo>
                    <a:pt x="2291" y="19546"/>
                    <a:pt x="2440" y="19394"/>
                    <a:pt x="2515" y="19394"/>
                  </a:cubicBezTo>
                  <a:cubicBezTo>
                    <a:pt x="2665" y="19394"/>
                    <a:pt x="2814" y="19394"/>
                    <a:pt x="2814" y="19394"/>
                  </a:cubicBezTo>
                  <a:cubicBezTo>
                    <a:pt x="2889" y="19394"/>
                    <a:pt x="2889" y="19394"/>
                    <a:pt x="2889" y="19394"/>
                  </a:cubicBezTo>
                  <a:cubicBezTo>
                    <a:pt x="2889" y="19394"/>
                    <a:pt x="2889" y="19394"/>
                    <a:pt x="2889" y="19318"/>
                  </a:cubicBezTo>
                  <a:cubicBezTo>
                    <a:pt x="2889" y="19318"/>
                    <a:pt x="2665" y="19090"/>
                    <a:pt x="2291" y="19242"/>
                  </a:cubicBezTo>
                  <a:cubicBezTo>
                    <a:pt x="1917" y="19394"/>
                    <a:pt x="1618" y="19470"/>
                    <a:pt x="1394" y="19394"/>
                  </a:cubicBezTo>
                  <a:cubicBezTo>
                    <a:pt x="1245" y="19318"/>
                    <a:pt x="1170" y="19242"/>
                    <a:pt x="1095" y="19166"/>
                  </a:cubicBezTo>
                  <a:cubicBezTo>
                    <a:pt x="946" y="19090"/>
                    <a:pt x="871" y="19090"/>
                    <a:pt x="721" y="19014"/>
                  </a:cubicBezTo>
                  <a:cubicBezTo>
                    <a:pt x="647" y="19014"/>
                    <a:pt x="572" y="19014"/>
                    <a:pt x="497" y="19014"/>
                  </a:cubicBezTo>
                  <a:cubicBezTo>
                    <a:pt x="348" y="19090"/>
                    <a:pt x="273" y="19090"/>
                    <a:pt x="123" y="19014"/>
                  </a:cubicBezTo>
                  <a:cubicBezTo>
                    <a:pt x="49" y="18938"/>
                    <a:pt x="49" y="18786"/>
                    <a:pt x="123" y="18634"/>
                  </a:cubicBezTo>
                  <a:cubicBezTo>
                    <a:pt x="123" y="18558"/>
                    <a:pt x="273" y="18406"/>
                    <a:pt x="497" y="18482"/>
                  </a:cubicBezTo>
                  <a:cubicBezTo>
                    <a:pt x="796" y="18482"/>
                    <a:pt x="1020" y="18482"/>
                    <a:pt x="1245" y="18482"/>
                  </a:cubicBezTo>
                  <a:cubicBezTo>
                    <a:pt x="1544" y="18406"/>
                    <a:pt x="1544" y="18406"/>
                    <a:pt x="1544" y="18406"/>
                  </a:cubicBezTo>
                  <a:cubicBezTo>
                    <a:pt x="1693" y="18406"/>
                    <a:pt x="1768" y="18482"/>
                    <a:pt x="1843" y="18558"/>
                  </a:cubicBezTo>
                  <a:cubicBezTo>
                    <a:pt x="1843" y="18710"/>
                    <a:pt x="1917" y="18786"/>
                    <a:pt x="2067" y="18710"/>
                  </a:cubicBezTo>
                  <a:cubicBezTo>
                    <a:pt x="2366" y="18634"/>
                    <a:pt x="2440" y="18558"/>
                    <a:pt x="2515" y="18482"/>
                  </a:cubicBezTo>
                  <a:cubicBezTo>
                    <a:pt x="2590" y="18482"/>
                    <a:pt x="2590" y="18482"/>
                    <a:pt x="2590" y="18482"/>
                  </a:cubicBezTo>
                  <a:cubicBezTo>
                    <a:pt x="2665" y="18482"/>
                    <a:pt x="2665" y="18406"/>
                    <a:pt x="2665" y="18406"/>
                  </a:cubicBezTo>
                  <a:cubicBezTo>
                    <a:pt x="2665" y="18406"/>
                    <a:pt x="2590" y="18330"/>
                    <a:pt x="2515" y="18330"/>
                  </a:cubicBezTo>
                  <a:cubicBezTo>
                    <a:pt x="2440" y="18254"/>
                    <a:pt x="2291" y="18177"/>
                    <a:pt x="2366" y="18101"/>
                  </a:cubicBezTo>
                  <a:cubicBezTo>
                    <a:pt x="2366" y="18025"/>
                    <a:pt x="2440" y="18025"/>
                    <a:pt x="2515" y="18025"/>
                  </a:cubicBezTo>
                  <a:cubicBezTo>
                    <a:pt x="2665" y="17949"/>
                    <a:pt x="2889" y="17949"/>
                    <a:pt x="2964" y="17797"/>
                  </a:cubicBezTo>
                  <a:cubicBezTo>
                    <a:pt x="3038" y="17645"/>
                    <a:pt x="3038" y="17493"/>
                    <a:pt x="2964" y="17417"/>
                  </a:cubicBezTo>
                  <a:cubicBezTo>
                    <a:pt x="2889" y="17341"/>
                    <a:pt x="2814" y="17265"/>
                    <a:pt x="2665" y="17265"/>
                  </a:cubicBezTo>
                  <a:cubicBezTo>
                    <a:pt x="2590" y="17265"/>
                    <a:pt x="2515" y="17265"/>
                    <a:pt x="2515" y="17265"/>
                  </a:cubicBezTo>
                  <a:cubicBezTo>
                    <a:pt x="2440" y="17189"/>
                    <a:pt x="2515" y="17037"/>
                    <a:pt x="2665" y="16732"/>
                  </a:cubicBezTo>
                  <a:cubicBezTo>
                    <a:pt x="2739" y="16656"/>
                    <a:pt x="2814" y="16504"/>
                    <a:pt x="2889" y="16428"/>
                  </a:cubicBezTo>
                  <a:cubicBezTo>
                    <a:pt x="2889" y="16276"/>
                    <a:pt x="2964" y="16200"/>
                    <a:pt x="2964" y="16200"/>
                  </a:cubicBezTo>
                  <a:cubicBezTo>
                    <a:pt x="3038" y="16124"/>
                    <a:pt x="3113" y="16200"/>
                    <a:pt x="3113" y="16200"/>
                  </a:cubicBezTo>
                  <a:cubicBezTo>
                    <a:pt x="3263" y="16276"/>
                    <a:pt x="3337" y="16352"/>
                    <a:pt x="3412" y="16428"/>
                  </a:cubicBezTo>
                  <a:cubicBezTo>
                    <a:pt x="3487" y="16580"/>
                    <a:pt x="3636" y="16656"/>
                    <a:pt x="3786" y="16580"/>
                  </a:cubicBezTo>
                  <a:cubicBezTo>
                    <a:pt x="3861" y="16504"/>
                    <a:pt x="3935" y="16428"/>
                    <a:pt x="3861" y="16276"/>
                  </a:cubicBezTo>
                  <a:cubicBezTo>
                    <a:pt x="3861" y="16200"/>
                    <a:pt x="3786" y="16048"/>
                    <a:pt x="3711" y="15972"/>
                  </a:cubicBezTo>
                  <a:cubicBezTo>
                    <a:pt x="3636" y="15972"/>
                    <a:pt x="3562" y="15896"/>
                    <a:pt x="3487" y="15896"/>
                  </a:cubicBezTo>
                  <a:cubicBezTo>
                    <a:pt x="3337" y="15896"/>
                    <a:pt x="3263" y="15820"/>
                    <a:pt x="3263" y="15820"/>
                  </a:cubicBezTo>
                  <a:cubicBezTo>
                    <a:pt x="3263" y="15744"/>
                    <a:pt x="3263" y="15668"/>
                    <a:pt x="3263" y="15592"/>
                  </a:cubicBezTo>
                  <a:cubicBezTo>
                    <a:pt x="3337" y="15515"/>
                    <a:pt x="3337" y="15515"/>
                    <a:pt x="3337" y="15515"/>
                  </a:cubicBezTo>
                  <a:cubicBezTo>
                    <a:pt x="3487" y="15211"/>
                    <a:pt x="3562" y="15059"/>
                    <a:pt x="3861" y="15135"/>
                  </a:cubicBezTo>
                  <a:cubicBezTo>
                    <a:pt x="3935" y="15135"/>
                    <a:pt x="4085" y="15211"/>
                    <a:pt x="4159" y="15211"/>
                  </a:cubicBezTo>
                  <a:cubicBezTo>
                    <a:pt x="4309" y="15287"/>
                    <a:pt x="4458" y="15363"/>
                    <a:pt x="4533" y="15287"/>
                  </a:cubicBezTo>
                  <a:cubicBezTo>
                    <a:pt x="4533" y="15287"/>
                    <a:pt x="4533" y="15287"/>
                    <a:pt x="4533" y="15211"/>
                  </a:cubicBezTo>
                  <a:cubicBezTo>
                    <a:pt x="4533" y="15135"/>
                    <a:pt x="4458" y="15059"/>
                    <a:pt x="4384" y="14983"/>
                  </a:cubicBezTo>
                  <a:cubicBezTo>
                    <a:pt x="4309" y="14983"/>
                    <a:pt x="4234" y="14907"/>
                    <a:pt x="4234" y="14831"/>
                  </a:cubicBezTo>
                  <a:cubicBezTo>
                    <a:pt x="4085" y="14679"/>
                    <a:pt x="4159" y="14603"/>
                    <a:pt x="4234" y="14527"/>
                  </a:cubicBezTo>
                  <a:cubicBezTo>
                    <a:pt x="4309" y="14375"/>
                    <a:pt x="4309" y="14375"/>
                    <a:pt x="4309" y="14375"/>
                  </a:cubicBezTo>
                  <a:cubicBezTo>
                    <a:pt x="4458" y="14146"/>
                    <a:pt x="4458" y="14146"/>
                    <a:pt x="4458" y="14146"/>
                  </a:cubicBezTo>
                  <a:cubicBezTo>
                    <a:pt x="4608" y="13918"/>
                    <a:pt x="4683" y="13766"/>
                    <a:pt x="4757" y="13766"/>
                  </a:cubicBezTo>
                  <a:cubicBezTo>
                    <a:pt x="4832" y="13766"/>
                    <a:pt x="4832" y="13766"/>
                    <a:pt x="4907" y="13766"/>
                  </a:cubicBezTo>
                  <a:cubicBezTo>
                    <a:pt x="5131" y="13918"/>
                    <a:pt x="5281" y="13994"/>
                    <a:pt x="5355" y="13994"/>
                  </a:cubicBezTo>
                  <a:cubicBezTo>
                    <a:pt x="5355" y="13918"/>
                    <a:pt x="5355" y="13918"/>
                    <a:pt x="5355" y="13842"/>
                  </a:cubicBezTo>
                  <a:cubicBezTo>
                    <a:pt x="5355" y="13690"/>
                    <a:pt x="5355" y="13462"/>
                    <a:pt x="5281" y="13386"/>
                  </a:cubicBezTo>
                  <a:cubicBezTo>
                    <a:pt x="5206" y="13386"/>
                    <a:pt x="5131" y="13386"/>
                    <a:pt x="5056" y="13386"/>
                  </a:cubicBezTo>
                  <a:cubicBezTo>
                    <a:pt x="4832" y="13462"/>
                    <a:pt x="4533" y="13386"/>
                    <a:pt x="4384" y="13310"/>
                  </a:cubicBezTo>
                  <a:cubicBezTo>
                    <a:pt x="4309" y="13310"/>
                    <a:pt x="4309" y="13310"/>
                    <a:pt x="4309" y="13234"/>
                  </a:cubicBezTo>
                  <a:cubicBezTo>
                    <a:pt x="4309" y="13158"/>
                    <a:pt x="4309" y="13006"/>
                    <a:pt x="4384" y="12930"/>
                  </a:cubicBezTo>
                  <a:cubicBezTo>
                    <a:pt x="4458" y="12854"/>
                    <a:pt x="4458" y="12854"/>
                    <a:pt x="4533" y="12854"/>
                  </a:cubicBezTo>
                  <a:cubicBezTo>
                    <a:pt x="4533" y="12930"/>
                    <a:pt x="4683" y="12930"/>
                    <a:pt x="4832" y="12854"/>
                  </a:cubicBezTo>
                  <a:cubicBezTo>
                    <a:pt x="4982" y="12777"/>
                    <a:pt x="5056" y="12777"/>
                    <a:pt x="5056" y="12701"/>
                  </a:cubicBezTo>
                  <a:cubicBezTo>
                    <a:pt x="5056" y="12701"/>
                    <a:pt x="5056" y="12625"/>
                    <a:pt x="4982" y="12549"/>
                  </a:cubicBezTo>
                  <a:cubicBezTo>
                    <a:pt x="4982" y="12473"/>
                    <a:pt x="4907" y="12397"/>
                    <a:pt x="4907" y="12321"/>
                  </a:cubicBezTo>
                  <a:cubicBezTo>
                    <a:pt x="4907" y="12321"/>
                    <a:pt x="4907" y="12245"/>
                    <a:pt x="4832" y="12245"/>
                  </a:cubicBezTo>
                  <a:cubicBezTo>
                    <a:pt x="4832" y="12245"/>
                    <a:pt x="4757" y="12245"/>
                    <a:pt x="4608" y="12397"/>
                  </a:cubicBezTo>
                  <a:cubicBezTo>
                    <a:pt x="4533" y="12473"/>
                    <a:pt x="4458" y="12549"/>
                    <a:pt x="4309" y="12549"/>
                  </a:cubicBezTo>
                  <a:cubicBezTo>
                    <a:pt x="4159" y="12701"/>
                    <a:pt x="4010" y="12701"/>
                    <a:pt x="3861" y="12625"/>
                  </a:cubicBezTo>
                  <a:cubicBezTo>
                    <a:pt x="3786" y="12625"/>
                    <a:pt x="3786" y="12549"/>
                    <a:pt x="3786" y="12397"/>
                  </a:cubicBezTo>
                  <a:cubicBezTo>
                    <a:pt x="3711" y="12245"/>
                    <a:pt x="3786" y="12093"/>
                    <a:pt x="3786" y="12017"/>
                  </a:cubicBezTo>
                  <a:cubicBezTo>
                    <a:pt x="3786" y="11789"/>
                    <a:pt x="3786" y="11637"/>
                    <a:pt x="3711" y="11485"/>
                  </a:cubicBezTo>
                  <a:cubicBezTo>
                    <a:pt x="3636" y="11332"/>
                    <a:pt x="3711" y="10572"/>
                    <a:pt x="3861" y="10420"/>
                  </a:cubicBezTo>
                  <a:cubicBezTo>
                    <a:pt x="3935" y="10344"/>
                    <a:pt x="4010" y="10192"/>
                    <a:pt x="4159" y="10192"/>
                  </a:cubicBezTo>
                  <a:cubicBezTo>
                    <a:pt x="4309" y="10268"/>
                    <a:pt x="4384" y="10344"/>
                    <a:pt x="4533" y="10572"/>
                  </a:cubicBezTo>
                  <a:cubicBezTo>
                    <a:pt x="4683" y="10876"/>
                    <a:pt x="4907" y="10952"/>
                    <a:pt x="4982" y="10952"/>
                  </a:cubicBezTo>
                  <a:cubicBezTo>
                    <a:pt x="5056" y="10952"/>
                    <a:pt x="5131" y="10952"/>
                    <a:pt x="5131" y="10876"/>
                  </a:cubicBezTo>
                  <a:cubicBezTo>
                    <a:pt x="5206" y="10724"/>
                    <a:pt x="5056" y="10572"/>
                    <a:pt x="4907" y="10496"/>
                  </a:cubicBezTo>
                  <a:cubicBezTo>
                    <a:pt x="4757" y="10268"/>
                    <a:pt x="4757" y="10268"/>
                    <a:pt x="4757" y="10268"/>
                  </a:cubicBezTo>
                  <a:cubicBezTo>
                    <a:pt x="4683" y="10192"/>
                    <a:pt x="4683" y="10115"/>
                    <a:pt x="4683" y="10039"/>
                  </a:cubicBezTo>
                  <a:cubicBezTo>
                    <a:pt x="4683" y="9963"/>
                    <a:pt x="4683" y="9887"/>
                    <a:pt x="4608" y="9735"/>
                  </a:cubicBezTo>
                  <a:cubicBezTo>
                    <a:pt x="4458" y="9431"/>
                    <a:pt x="4458" y="9279"/>
                    <a:pt x="4608" y="9127"/>
                  </a:cubicBezTo>
                  <a:cubicBezTo>
                    <a:pt x="4608" y="9051"/>
                    <a:pt x="4683" y="9051"/>
                    <a:pt x="4757" y="9051"/>
                  </a:cubicBezTo>
                  <a:cubicBezTo>
                    <a:pt x="4907" y="9127"/>
                    <a:pt x="4982" y="9127"/>
                    <a:pt x="5056" y="9051"/>
                  </a:cubicBezTo>
                  <a:cubicBezTo>
                    <a:pt x="5206" y="8899"/>
                    <a:pt x="4982" y="8670"/>
                    <a:pt x="4832" y="8518"/>
                  </a:cubicBezTo>
                  <a:cubicBezTo>
                    <a:pt x="4757" y="8442"/>
                    <a:pt x="4757" y="8442"/>
                    <a:pt x="4757" y="8442"/>
                  </a:cubicBezTo>
                  <a:cubicBezTo>
                    <a:pt x="4683" y="8214"/>
                    <a:pt x="4683" y="7682"/>
                    <a:pt x="4757" y="7454"/>
                  </a:cubicBezTo>
                  <a:cubicBezTo>
                    <a:pt x="4757" y="7301"/>
                    <a:pt x="5056" y="7073"/>
                    <a:pt x="5206" y="7073"/>
                  </a:cubicBezTo>
                  <a:cubicBezTo>
                    <a:pt x="5281" y="7073"/>
                    <a:pt x="5355" y="7149"/>
                    <a:pt x="5355" y="7225"/>
                  </a:cubicBezTo>
                  <a:cubicBezTo>
                    <a:pt x="5355" y="7530"/>
                    <a:pt x="5355" y="7530"/>
                    <a:pt x="5355" y="7530"/>
                  </a:cubicBezTo>
                  <a:cubicBezTo>
                    <a:pt x="5355" y="7758"/>
                    <a:pt x="5355" y="7986"/>
                    <a:pt x="5430" y="8138"/>
                  </a:cubicBezTo>
                  <a:cubicBezTo>
                    <a:pt x="5505" y="8214"/>
                    <a:pt x="5580" y="8214"/>
                    <a:pt x="5654" y="8214"/>
                  </a:cubicBezTo>
                  <a:cubicBezTo>
                    <a:pt x="5804" y="8138"/>
                    <a:pt x="5878" y="7986"/>
                    <a:pt x="5804" y="7758"/>
                  </a:cubicBezTo>
                  <a:cubicBezTo>
                    <a:pt x="5729" y="7377"/>
                    <a:pt x="5729" y="6997"/>
                    <a:pt x="5878" y="6921"/>
                  </a:cubicBezTo>
                  <a:cubicBezTo>
                    <a:pt x="5953" y="6845"/>
                    <a:pt x="6103" y="6769"/>
                    <a:pt x="6177" y="6769"/>
                  </a:cubicBezTo>
                  <a:cubicBezTo>
                    <a:pt x="6252" y="6845"/>
                    <a:pt x="6252" y="6921"/>
                    <a:pt x="6252" y="6997"/>
                  </a:cubicBezTo>
                  <a:cubicBezTo>
                    <a:pt x="6252" y="7073"/>
                    <a:pt x="6252" y="7073"/>
                    <a:pt x="6252" y="7073"/>
                  </a:cubicBezTo>
                  <a:cubicBezTo>
                    <a:pt x="6252" y="7377"/>
                    <a:pt x="6252" y="7606"/>
                    <a:pt x="6402" y="7682"/>
                  </a:cubicBezTo>
                  <a:cubicBezTo>
                    <a:pt x="6476" y="7682"/>
                    <a:pt x="6551" y="7682"/>
                    <a:pt x="6626" y="7606"/>
                  </a:cubicBezTo>
                  <a:cubicBezTo>
                    <a:pt x="6850" y="7530"/>
                    <a:pt x="6850" y="7454"/>
                    <a:pt x="6925" y="7377"/>
                  </a:cubicBezTo>
                  <a:cubicBezTo>
                    <a:pt x="7000" y="7301"/>
                    <a:pt x="7000" y="7301"/>
                    <a:pt x="7074" y="7301"/>
                  </a:cubicBezTo>
                  <a:cubicBezTo>
                    <a:pt x="7149" y="7301"/>
                    <a:pt x="7149" y="7301"/>
                    <a:pt x="7224" y="7377"/>
                  </a:cubicBezTo>
                  <a:cubicBezTo>
                    <a:pt x="7299" y="7454"/>
                    <a:pt x="7373" y="7530"/>
                    <a:pt x="7448" y="7682"/>
                  </a:cubicBezTo>
                  <a:cubicBezTo>
                    <a:pt x="7672" y="7910"/>
                    <a:pt x="7822" y="7986"/>
                    <a:pt x="7896" y="7986"/>
                  </a:cubicBezTo>
                  <a:cubicBezTo>
                    <a:pt x="7896" y="7986"/>
                    <a:pt x="7896" y="7986"/>
                    <a:pt x="7896" y="7910"/>
                  </a:cubicBezTo>
                  <a:cubicBezTo>
                    <a:pt x="7896" y="7910"/>
                    <a:pt x="7896" y="7910"/>
                    <a:pt x="7896" y="7910"/>
                  </a:cubicBezTo>
                  <a:cubicBezTo>
                    <a:pt x="7896" y="7910"/>
                    <a:pt x="7896" y="7910"/>
                    <a:pt x="7896" y="7910"/>
                  </a:cubicBezTo>
                  <a:cubicBezTo>
                    <a:pt x="7822" y="7758"/>
                    <a:pt x="7672" y="7530"/>
                    <a:pt x="7672" y="7454"/>
                  </a:cubicBezTo>
                  <a:cubicBezTo>
                    <a:pt x="7672" y="7454"/>
                    <a:pt x="7896" y="7377"/>
                    <a:pt x="8046" y="7377"/>
                  </a:cubicBezTo>
                  <a:cubicBezTo>
                    <a:pt x="8046" y="7377"/>
                    <a:pt x="8270" y="7530"/>
                    <a:pt x="8270" y="7530"/>
                  </a:cubicBezTo>
                  <a:cubicBezTo>
                    <a:pt x="8270" y="7530"/>
                    <a:pt x="8270" y="7530"/>
                    <a:pt x="8345" y="7530"/>
                  </a:cubicBezTo>
                  <a:cubicBezTo>
                    <a:pt x="8345" y="7530"/>
                    <a:pt x="8345" y="7530"/>
                    <a:pt x="8345" y="7530"/>
                  </a:cubicBezTo>
                  <a:cubicBezTo>
                    <a:pt x="8270" y="7149"/>
                    <a:pt x="8270" y="7149"/>
                    <a:pt x="8270" y="7149"/>
                  </a:cubicBezTo>
                  <a:cubicBezTo>
                    <a:pt x="8270" y="7149"/>
                    <a:pt x="8195" y="6769"/>
                    <a:pt x="8046" y="6617"/>
                  </a:cubicBezTo>
                  <a:cubicBezTo>
                    <a:pt x="8046" y="6541"/>
                    <a:pt x="8046" y="6541"/>
                    <a:pt x="8046" y="6541"/>
                  </a:cubicBezTo>
                  <a:cubicBezTo>
                    <a:pt x="7373" y="5552"/>
                    <a:pt x="7224" y="5324"/>
                    <a:pt x="7224" y="5248"/>
                  </a:cubicBezTo>
                  <a:cubicBezTo>
                    <a:pt x="7224" y="5248"/>
                    <a:pt x="7224" y="5248"/>
                    <a:pt x="7224" y="5248"/>
                  </a:cubicBezTo>
                  <a:cubicBezTo>
                    <a:pt x="7299" y="5172"/>
                    <a:pt x="7373" y="5096"/>
                    <a:pt x="7448" y="5096"/>
                  </a:cubicBezTo>
                  <a:cubicBezTo>
                    <a:pt x="7448" y="5096"/>
                    <a:pt x="7523" y="5172"/>
                    <a:pt x="7598" y="5248"/>
                  </a:cubicBezTo>
                  <a:cubicBezTo>
                    <a:pt x="7672" y="5400"/>
                    <a:pt x="7822" y="5552"/>
                    <a:pt x="7896" y="5552"/>
                  </a:cubicBezTo>
                  <a:cubicBezTo>
                    <a:pt x="8046" y="5628"/>
                    <a:pt x="8121" y="5476"/>
                    <a:pt x="8121" y="5324"/>
                  </a:cubicBezTo>
                  <a:cubicBezTo>
                    <a:pt x="8195" y="5172"/>
                    <a:pt x="8195" y="5172"/>
                    <a:pt x="8195" y="5172"/>
                  </a:cubicBezTo>
                  <a:cubicBezTo>
                    <a:pt x="8270" y="4944"/>
                    <a:pt x="8345" y="4792"/>
                    <a:pt x="8345" y="4715"/>
                  </a:cubicBezTo>
                  <a:cubicBezTo>
                    <a:pt x="8345" y="4715"/>
                    <a:pt x="8345" y="4715"/>
                    <a:pt x="8345" y="4715"/>
                  </a:cubicBezTo>
                  <a:cubicBezTo>
                    <a:pt x="8345" y="4639"/>
                    <a:pt x="8195" y="4335"/>
                    <a:pt x="8121" y="4107"/>
                  </a:cubicBezTo>
                  <a:cubicBezTo>
                    <a:pt x="8046" y="3955"/>
                    <a:pt x="7971" y="3803"/>
                    <a:pt x="7971" y="3651"/>
                  </a:cubicBezTo>
                  <a:cubicBezTo>
                    <a:pt x="8046" y="3727"/>
                    <a:pt x="8121" y="3803"/>
                    <a:pt x="8345" y="3803"/>
                  </a:cubicBezTo>
                  <a:cubicBezTo>
                    <a:pt x="8420" y="3803"/>
                    <a:pt x="8420" y="3803"/>
                    <a:pt x="8420" y="3803"/>
                  </a:cubicBezTo>
                  <a:cubicBezTo>
                    <a:pt x="8719" y="3727"/>
                    <a:pt x="8943" y="3651"/>
                    <a:pt x="9092" y="3727"/>
                  </a:cubicBezTo>
                  <a:cubicBezTo>
                    <a:pt x="9317" y="3803"/>
                    <a:pt x="9541" y="3803"/>
                    <a:pt x="9616" y="3727"/>
                  </a:cubicBezTo>
                  <a:cubicBezTo>
                    <a:pt x="9616" y="3727"/>
                    <a:pt x="9616" y="3727"/>
                    <a:pt x="9616" y="3727"/>
                  </a:cubicBezTo>
                  <a:cubicBezTo>
                    <a:pt x="9616" y="3727"/>
                    <a:pt x="9616" y="3727"/>
                    <a:pt x="9616" y="3727"/>
                  </a:cubicBezTo>
                  <a:cubicBezTo>
                    <a:pt x="9616" y="3727"/>
                    <a:pt x="9616" y="3651"/>
                    <a:pt x="9541" y="3575"/>
                  </a:cubicBezTo>
                  <a:cubicBezTo>
                    <a:pt x="9466" y="3499"/>
                    <a:pt x="9391" y="3346"/>
                    <a:pt x="9391" y="3346"/>
                  </a:cubicBezTo>
                  <a:cubicBezTo>
                    <a:pt x="9391" y="3346"/>
                    <a:pt x="9391" y="3346"/>
                    <a:pt x="9391" y="3346"/>
                  </a:cubicBezTo>
                  <a:cubicBezTo>
                    <a:pt x="9391" y="3194"/>
                    <a:pt x="9391" y="3194"/>
                    <a:pt x="9391" y="3194"/>
                  </a:cubicBezTo>
                  <a:cubicBezTo>
                    <a:pt x="9391" y="3118"/>
                    <a:pt x="9391" y="3042"/>
                    <a:pt x="9391" y="2890"/>
                  </a:cubicBezTo>
                  <a:cubicBezTo>
                    <a:pt x="9391" y="2814"/>
                    <a:pt x="9391" y="2662"/>
                    <a:pt x="9391" y="2586"/>
                  </a:cubicBezTo>
                  <a:cubicBezTo>
                    <a:pt x="9466" y="2434"/>
                    <a:pt x="9541" y="2358"/>
                    <a:pt x="9690" y="2282"/>
                  </a:cubicBezTo>
                  <a:cubicBezTo>
                    <a:pt x="9690" y="2206"/>
                    <a:pt x="9765" y="2206"/>
                    <a:pt x="9840" y="2130"/>
                  </a:cubicBezTo>
                  <a:cubicBezTo>
                    <a:pt x="9840" y="2054"/>
                    <a:pt x="9840" y="2054"/>
                    <a:pt x="9840" y="2054"/>
                  </a:cubicBezTo>
                  <a:cubicBezTo>
                    <a:pt x="9989" y="1901"/>
                    <a:pt x="10064" y="1825"/>
                    <a:pt x="10064" y="1825"/>
                  </a:cubicBezTo>
                  <a:cubicBezTo>
                    <a:pt x="10139" y="1749"/>
                    <a:pt x="10139" y="1749"/>
                    <a:pt x="10139" y="1673"/>
                  </a:cubicBezTo>
                  <a:cubicBezTo>
                    <a:pt x="10139" y="1597"/>
                    <a:pt x="10064" y="1521"/>
                    <a:pt x="10064" y="1521"/>
                  </a:cubicBezTo>
                  <a:cubicBezTo>
                    <a:pt x="10064" y="1521"/>
                    <a:pt x="10064" y="1141"/>
                    <a:pt x="10064" y="1065"/>
                  </a:cubicBezTo>
                  <a:cubicBezTo>
                    <a:pt x="10064" y="1065"/>
                    <a:pt x="10438" y="913"/>
                    <a:pt x="10438" y="913"/>
                  </a:cubicBezTo>
                  <a:close/>
                  <a:moveTo>
                    <a:pt x="21350" y="2206"/>
                  </a:moveTo>
                  <a:cubicBezTo>
                    <a:pt x="21350" y="2206"/>
                    <a:pt x="21350" y="2206"/>
                    <a:pt x="21350" y="2206"/>
                  </a:cubicBezTo>
                  <a:close/>
                  <a:moveTo>
                    <a:pt x="7896" y="7910"/>
                  </a:moveTo>
                  <a:cubicBezTo>
                    <a:pt x="7896" y="7910"/>
                    <a:pt x="7896" y="7910"/>
                    <a:pt x="7896" y="7910"/>
                  </a:cubicBezTo>
                  <a:cubicBezTo>
                    <a:pt x="7896" y="7910"/>
                    <a:pt x="7896" y="7910"/>
                    <a:pt x="7896" y="7910"/>
                  </a:cubicBezTo>
                  <a:cubicBezTo>
                    <a:pt x="7896" y="7910"/>
                    <a:pt x="7896" y="7910"/>
                    <a:pt x="7896" y="791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197">
              <a:extLst>
                <a:ext uri="{FF2B5EF4-FFF2-40B4-BE49-F238E27FC236}">
                  <a16:creationId xmlns:a16="http://schemas.microsoft.com/office/drawing/2014/main" id="{496FE7B7-A3F8-4B2B-B4B4-0327AAEE624A}"/>
                </a:ext>
              </a:extLst>
            </p:cNvPr>
            <p:cNvSpPr/>
            <p:nvPr/>
          </p:nvSpPr>
          <p:spPr>
            <a:xfrm>
              <a:off x="3404209" y="1395245"/>
              <a:ext cx="50777" cy="141292"/>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cubicBezTo>
                    <a:pt x="18900" y="0"/>
                    <a:pt x="10800" y="4909"/>
                    <a:pt x="10800" y="4909"/>
                  </a:cubicBezTo>
                  <a:cubicBezTo>
                    <a:pt x="10800" y="4909"/>
                    <a:pt x="5400" y="7855"/>
                    <a:pt x="2700" y="9818"/>
                  </a:cubicBezTo>
                  <a:cubicBezTo>
                    <a:pt x="2700" y="11782"/>
                    <a:pt x="2700" y="11782"/>
                    <a:pt x="2700" y="11782"/>
                  </a:cubicBezTo>
                  <a:cubicBezTo>
                    <a:pt x="2700" y="14727"/>
                    <a:pt x="2700" y="14727"/>
                    <a:pt x="2700" y="14727"/>
                  </a:cubicBezTo>
                  <a:cubicBezTo>
                    <a:pt x="0" y="16691"/>
                    <a:pt x="0" y="16691"/>
                    <a:pt x="0" y="16691"/>
                  </a:cubicBezTo>
                  <a:cubicBezTo>
                    <a:pt x="0" y="17673"/>
                    <a:pt x="0" y="18655"/>
                    <a:pt x="0" y="19636"/>
                  </a:cubicBezTo>
                  <a:cubicBezTo>
                    <a:pt x="0" y="20618"/>
                    <a:pt x="0" y="20618"/>
                    <a:pt x="0" y="20618"/>
                  </a:cubicBezTo>
                  <a:cubicBezTo>
                    <a:pt x="0" y="20618"/>
                    <a:pt x="2700" y="21600"/>
                    <a:pt x="2700" y="21600"/>
                  </a:cubicBezTo>
                  <a:cubicBezTo>
                    <a:pt x="5400" y="21600"/>
                    <a:pt x="8100" y="20618"/>
                    <a:pt x="10800" y="19636"/>
                  </a:cubicBezTo>
                  <a:cubicBezTo>
                    <a:pt x="13500" y="19636"/>
                    <a:pt x="13500" y="18655"/>
                    <a:pt x="13500" y="17673"/>
                  </a:cubicBezTo>
                  <a:cubicBezTo>
                    <a:pt x="13500" y="14727"/>
                    <a:pt x="13500" y="12764"/>
                    <a:pt x="13500" y="9818"/>
                  </a:cubicBezTo>
                  <a:cubicBezTo>
                    <a:pt x="16200" y="6873"/>
                    <a:pt x="21600" y="982"/>
                    <a:pt x="21600" y="982"/>
                  </a:cubicBezTo>
                  <a:cubicBezTo>
                    <a:pt x="21600" y="0"/>
                    <a:pt x="21600" y="0"/>
                    <a:pt x="21600" y="0"/>
                  </a:cubicBezTo>
                  <a:cubicBezTo>
                    <a:pt x="18900" y="0"/>
                    <a:pt x="18900" y="0"/>
                    <a:pt x="18900" y="0"/>
                  </a:cubicBezTo>
                  <a:close/>
                  <a:moveTo>
                    <a:pt x="2700" y="20618"/>
                  </a:moveTo>
                  <a:cubicBezTo>
                    <a:pt x="2700" y="20618"/>
                    <a:pt x="2700" y="20618"/>
                    <a:pt x="2700" y="20618"/>
                  </a:cubicBezTo>
                  <a:cubicBezTo>
                    <a:pt x="2700" y="20618"/>
                    <a:pt x="2700" y="19636"/>
                    <a:pt x="2700" y="19636"/>
                  </a:cubicBezTo>
                  <a:cubicBezTo>
                    <a:pt x="2700" y="18655"/>
                    <a:pt x="2700" y="17673"/>
                    <a:pt x="2700" y="16691"/>
                  </a:cubicBezTo>
                  <a:cubicBezTo>
                    <a:pt x="2700" y="14727"/>
                    <a:pt x="2700" y="14727"/>
                    <a:pt x="2700" y="14727"/>
                  </a:cubicBezTo>
                  <a:cubicBezTo>
                    <a:pt x="5400" y="11782"/>
                    <a:pt x="5400" y="11782"/>
                    <a:pt x="5400" y="11782"/>
                  </a:cubicBezTo>
                  <a:cubicBezTo>
                    <a:pt x="5400" y="9818"/>
                    <a:pt x="5400" y="9818"/>
                    <a:pt x="5400" y="9818"/>
                  </a:cubicBezTo>
                  <a:cubicBezTo>
                    <a:pt x="5400" y="8836"/>
                    <a:pt x="10800" y="5891"/>
                    <a:pt x="13500" y="4909"/>
                  </a:cubicBezTo>
                  <a:cubicBezTo>
                    <a:pt x="13500" y="4909"/>
                    <a:pt x="16200" y="3927"/>
                    <a:pt x="18900" y="1964"/>
                  </a:cubicBezTo>
                  <a:cubicBezTo>
                    <a:pt x="16200" y="3927"/>
                    <a:pt x="13500" y="7855"/>
                    <a:pt x="13500" y="9818"/>
                  </a:cubicBezTo>
                  <a:cubicBezTo>
                    <a:pt x="10800" y="11782"/>
                    <a:pt x="10800" y="12764"/>
                    <a:pt x="10800" y="14727"/>
                  </a:cubicBezTo>
                  <a:cubicBezTo>
                    <a:pt x="10800" y="15709"/>
                    <a:pt x="10800" y="16691"/>
                    <a:pt x="10800" y="17673"/>
                  </a:cubicBezTo>
                  <a:cubicBezTo>
                    <a:pt x="10800" y="17673"/>
                    <a:pt x="10800" y="17673"/>
                    <a:pt x="10800" y="17673"/>
                  </a:cubicBezTo>
                  <a:cubicBezTo>
                    <a:pt x="10800" y="18655"/>
                    <a:pt x="10800" y="19636"/>
                    <a:pt x="10800" y="19636"/>
                  </a:cubicBezTo>
                  <a:cubicBezTo>
                    <a:pt x="8100" y="20618"/>
                    <a:pt x="5400" y="20618"/>
                    <a:pt x="2700" y="2061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198">
              <a:extLst>
                <a:ext uri="{FF2B5EF4-FFF2-40B4-BE49-F238E27FC236}">
                  <a16:creationId xmlns:a16="http://schemas.microsoft.com/office/drawing/2014/main" id="{027855A4-394D-4902-ACB7-860168B40A6D}"/>
                </a:ext>
              </a:extLst>
            </p:cNvPr>
            <p:cNvSpPr/>
            <p:nvPr/>
          </p:nvSpPr>
          <p:spPr>
            <a:xfrm>
              <a:off x="3075268" y="1170063"/>
              <a:ext cx="496423" cy="631057"/>
            </a:xfrm>
            <a:custGeom>
              <a:avLst/>
              <a:gdLst/>
              <a:ahLst/>
              <a:cxnLst>
                <a:cxn ang="0">
                  <a:pos x="wd2" y="hd2"/>
                </a:cxn>
                <a:cxn ang="5400000">
                  <a:pos x="wd2" y="hd2"/>
                </a:cxn>
                <a:cxn ang="10800000">
                  <a:pos x="wd2" y="hd2"/>
                </a:cxn>
                <a:cxn ang="16200000">
                  <a:pos x="wd2" y="hd2"/>
                </a:cxn>
              </a:cxnLst>
              <a:rect l="0" t="0" r="r" b="b"/>
              <a:pathLst>
                <a:path w="21397" h="21439" extrusionOk="0">
                  <a:moveTo>
                    <a:pt x="11631" y="0"/>
                  </a:moveTo>
                  <a:cubicBezTo>
                    <a:pt x="9138" y="1309"/>
                    <a:pt x="9138" y="1309"/>
                    <a:pt x="9138" y="1309"/>
                  </a:cubicBezTo>
                  <a:cubicBezTo>
                    <a:pt x="9138" y="1309"/>
                    <a:pt x="9138" y="1309"/>
                    <a:pt x="9138" y="1309"/>
                  </a:cubicBezTo>
                  <a:cubicBezTo>
                    <a:pt x="9138" y="1309"/>
                    <a:pt x="9415" y="3055"/>
                    <a:pt x="9415" y="3055"/>
                  </a:cubicBezTo>
                  <a:cubicBezTo>
                    <a:pt x="9138" y="4364"/>
                    <a:pt x="9138" y="4364"/>
                    <a:pt x="9138" y="4364"/>
                  </a:cubicBezTo>
                  <a:cubicBezTo>
                    <a:pt x="9138" y="4364"/>
                    <a:pt x="8862" y="5455"/>
                    <a:pt x="8862" y="5673"/>
                  </a:cubicBezTo>
                  <a:cubicBezTo>
                    <a:pt x="8862" y="5673"/>
                    <a:pt x="7477" y="5673"/>
                    <a:pt x="7200" y="5673"/>
                  </a:cubicBezTo>
                  <a:cubicBezTo>
                    <a:pt x="7200" y="5455"/>
                    <a:pt x="6092" y="3927"/>
                    <a:pt x="6092" y="3927"/>
                  </a:cubicBezTo>
                  <a:cubicBezTo>
                    <a:pt x="4708" y="1745"/>
                    <a:pt x="4708" y="1745"/>
                    <a:pt x="4708" y="1745"/>
                  </a:cubicBezTo>
                  <a:cubicBezTo>
                    <a:pt x="4708" y="1745"/>
                    <a:pt x="4708" y="1745"/>
                    <a:pt x="4708" y="1745"/>
                  </a:cubicBezTo>
                  <a:cubicBezTo>
                    <a:pt x="4431" y="1745"/>
                    <a:pt x="4431" y="1745"/>
                    <a:pt x="4431" y="1745"/>
                  </a:cubicBezTo>
                  <a:cubicBezTo>
                    <a:pt x="3877" y="2182"/>
                    <a:pt x="3877" y="2182"/>
                    <a:pt x="3877" y="2182"/>
                  </a:cubicBezTo>
                  <a:cubicBezTo>
                    <a:pt x="3877" y="2182"/>
                    <a:pt x="3877" y="2400"/>
                    <a:pt x="3877" y="2400"/>
                  </a:cubicBezTo>
                  <a:cubicBezTo>
                    <a:pt x="3877" y="2400"/>
                    <a:pt x="3877" y="2400"/>
                    <a:pt x="3877" y="2400"/>
                  </a:cubicBezTo>
                  <a:cubicBezTo>
                    <a:pt x="4154" y="4145"/>
                    <a:pt x="4154" y="4145"/>
                    <a:pt x="4154" y="4145"/>
                  </a:cubicBezTo>
                  <a:cubicBezTo>
                    <a:pt x="4154" y="5236"/>
                    <a:pt x="4154" y="5236"/>
                    <a:pt x="4154" y="5236"/>
                  </a:cubicBezTo>
                  <a:cubicBezTo>
                    <a:pt x="3877" y="5455"/>
                    <a:pt x="3323" y="6327"/>
                    <a:pt x="3323" y="6764"/>
                  </a:cubicBezTo>
                  <a:cubicBezTo>
                    <a:pt x="3046" y="6327"/>
                    <a:pt x="2215" y="5018"/>
                    <a:pt x="1662" y="4145"/>
                  </a:cubicBezTo>
                  <a:cubicBezTo>
                    <a:pt x="1662" y="4145"/>
                    <a:pt x="1662" y="4145"/>
                    <a:pt x="1662" y="4145"/>
                  </a:cubicBezTo>
                  <a:cubicBezTo>
                    <a:pt x="1662" y="4145"/>
                    <a:pt x="1662" y="4145"/>
                    <a:pt x="1662" y="4145"/>
                  </a:cubicBezTo>
                  <a:cubicBezTo>
                    <a:pt x="1662" y="4145"/>
                    <a:pt x="1108" y="5455"/>
                    <a:pt x="1108" y="5455"/>
                  </a:cubicBezTo>
                  <a:cubicBezTo>
                    <a:pt x="1108" y="5455"/>
                    <a:pt x="0" y="6109"/>
                    <a:pt x="0" y="6109"/>
                  </a:cubicBezTo>
                  <a:cubicBezTo>
                    <a:pt x="0" y="6109"/>
                    <a:pt x="0" y="6109"/>
                    <a:pt x="0" y="6109"/>
                  </a:cubicBezTo>
                  <a:cubicBezTo>
                    <a:pt x="0" y="6327"/>
                    <a:pt x="0" y="6327"/>
                    <a:pt x="0" y="6327"/>
                  </a:cubicBezTo>
                  <a:cubicBezTo>
                    <a:pt x="0" y="6327"/>
                    <a:pt x="277" y="6982"/>
                    <a:pt x="554" y="6982"/>
                  </a:cubicBezTo>
                  <a:cubicBezTo>
                    <a:pt x="831" y="6982"/>
                    <a:pt x="831" y="7855"/>
                    <a:pt x="1108" y="8509"/>
                  </a:cubicBezTo>
                  <a:cubicBezTo>
                    <a:pt x="1108" y="8509"/>
                    <a:pt x="1108" y="8509"/>
                    <a:pt x="1108" y="8509"/>
                  </a:cubicBezTo>
                  <a:cubicBezTo>
                    <a:pt x="3046" y="10036"/>
                    <a:pt x="3046" y="10036"/>
                    <a:pt x="3046" y="10036"/>
                  </a:cubicBezTo>
                  <a:cubicBezTo>
                    <a:pt x="3046" y="10036"/>
                    <a:pt x="3323" y="10036"/>
                    <a:pt x="3323" y="10036"/>
                  </a:cubicBezTo>
                  <a:cubicBezTo>
                    <a:pt x="3323" y="10036"/>
                    <a:pt x="3323" y="10036"/>
                    <a:pt x="3323" y="10036"/>
                  </a:cubicBezTo>
                  <a:cubicBezTo>
                    <a:pt x="3323" y="10036"/>
                    <a:pt x="4154" y="8945"/>
                    <a:pt x="4154" y="8727"/>
                  </a:cubicBezTo>
                  <a:cubicBezTo>
                    <a:pt x="4431" y="8727"/>
                    <a:pt x="5538" y="9164"/>
                    <a:pt x="5538" y="9164"/>
                  </a:cubicBezTo>
                  <a:cubicBezTo>
                    <a:pt x="5538" y="9382"/>
                    <a:pt x="6369" y="10473"/>
                    <a:pt x="6369" y="10473"/>
                  </a:cubicBezTo>
                  <a:cubicBezTo>
                    <a:pt x="6369" y="10473"/>
                    <a:pt x="4985" y="11127"/>
                    <a:pt x="4985" y="11127"/>
                  </a:cubicBezTo>
                  <a:cubicBezTo>
                    <a:pt x="4985" y="11127"/>
                    <a:pt x="4985" y="11345"/>
                    <a:pt x="4985" y="11345"/>
                  </a:cubicBezTo>
                  <a:cubicBezTo>
                    <a:pt x="4985" y="11345"/>
                    <a:pt x="4985" y="11345"/>
                    <a:pt x="4985" y="11345"/>
                  </a:cubicBezTo>
                  <a:cubicBezTo>
                    <a:pt x="4985" y="11345"/>
                    <a:pt x="5262" y="13091"/>
                    <a:pt x="5815" y="13527"/>
                  </a:cubicBezTo>
                  <a:cubicBezTo>
                    <a:pt x="6369" y="13745"/>
                    <a:pt x="6646" y="13964"/>
                    <a:pt x="6646" y="13964"/>
                  </a:cubicBezTo>
                  <a:cubicBezTo>
                    <a:pt x="6646" y="14182"/>
                    <a:pt x="6092" y="14618"/>
                    <a:pt x="6092" y="14618"/>
                  </a:cubicBezTo>
                  <a:cubicBezTo>
                    <a:pt x="6092" y="14618"/>
                    <a:pt x="6092" y="14618"/>
                    <a:pt x="6092" y="14618"/>
                  </a:cubicBezTo>
                  <a:cubicBezTo>
                    <a:pt x="6092" y="14618"/>
                    <a:pt x="6092" y="14618"/>
                    <a:pt x="6092" y="14618"/>
                  </a:cubicBezTo>
                  <a:cubicBezTo>
                    <a:pt x="6092" y="14618"/>
                    <a:pt x="6369" y="14836"/>
                    <a:pt x="7477" y="15491"/>
                  </a:cubicBezTo>
                  <a:cubicBezTo>
                    <a:pt x="8031" y="15709"/>
                    <a:pt x="8031" y="15927"/>
                    <a:pt x="8031" y="15927"/>
                  </a:cubicBezTo>
                  <a:cubicBezTo>
                    <a:pt x="8031" y="15927"/>
                    <a:pt x="8031" y="15927"/>
                    <a:pt x="8308" y="16145"/>
                  </a:cubicBezTo>
                  <a:cubicBezTo>
                    <a:pt x="8862" y="16145"/>
                    <a:pt x="9415" y="16582"/>
                    <a:pt x="9415" y="16582"/>
                  </a:cubicBezTo>
                  <a:cubicBezTo>
                    <a:pt x="9415" y="16800"/>
                    <a:pt x="9415" y="16800"/>
                    <a:pt x="9415" y="16582"/>
                  </a:cubicBezTo>
                  <a:cubicBezTo>
                    <a:pt x="9415" y="16582"/>
                    <a:pt x="10800" y="16145"/>
                    <a:pt x="11077" y="16145"/>
                  </a:cubicBezTo>
                  <a:cubicBezTo>
                    <a:pt x="11077" y="16364"/>
                    <a:pt x="11908" y="18109"/>
                    <a:pt x="11908" y="18109"/>
                  </a:cubicBezTo>
                  <a:cubicBezTo>
                    <a:pt x="11908" y="18109"/>
                    <a:pt x="11908" y="18109"/>
                    <a:pt x="11908" y="18109"/>
                  </a:cubicBezTo>
                  <a:cubicBezTo>
                    <a:pt x="11908" y="18109"/>
                    <a:pt x="11908" y="18109"/>
                    <a:pt x="11908" y="18109"/>
                  </a:cubicBezTo>
                  <a:cubicBezTo>
                    <a:pt x="11908" y="18109"/>
                    <a:pt x="13569" y="16364"/>
                    <a:pt x="13569" y="16145"/>
                  </a:cubicBezTo>
                  <a:cubicBezTo>
                    <a:pt x="13569" y="16364"/>
                    <a:pt x="14123" y="16800"/>
                    <a:pt x="14123" y="17018"/>
                  </a:cubicBezTo>
                  <a:cubicBezTo>
                    <a:pt x="14400" y="17673"/>
                    <a:pt x="15508" y="17673"/>
                    <a:pt x="16062" y="17673"/>
                  </a:cubicBezTo>
                  <a:cubicBezTo>
                    <a:pt x="15785" y="17673"/>
                    <a:pt x="14954" y="18109"/>
                    <a:pt x="14123" y="18327"/>
                  </a:cubicBezTo>
                  <a:cubicBezTo>
                    <a:pt x="12738" y="18764"/>
                    <a:pt x="12462" y="19418"/>
                    <a:pt x="12462" y="20073"/>
                  </a:cubicBezTo>
                  <a:cubicBezTo>
                    <a:pt x="12462" y="20291"/>
                    <a:pt x="12462" y="20509"/>
                    <a:pt x="12462" y="20727"/>
                  </a:cubicBezTo>
                  <a:cubicBezTo>
                    <a:pt x="12462" y="20727"/>
                    <a:pt x="12462" y="20727"/>
                    <a:pt x="12462" y="20727"/>
                  </a:cubicBezTo>
                  <a:cubicBezTo>
                    <a:pt x="12462" y="21164"/>
                    <a:pt x="12738" y="21382"/>
                    <a:pt x="13015" y="21382"/>
                  </a:cubicBezTo>
                  <a:cubicBezTo>
                    <a:pt x="13292" y="21600"/>
                    <a:pt x="13846" y="21164"/>
                    <a:pt x="14954" y="20509"/>
                  </a:cubicBezTo>
                  <a:cubicBezTo>
                    <a:pt x="15231" y="20509"/>
                    <a:pt x="15231" y="20509"/>
                    <a:pt x="15231" y="20509"/>
                  </a:cubicBezTo>
                  <a:cubicBezTo>
                    <a:pt x="15785" y="20073"/>
                    <a:pt x="16338" y="19855"/>
                    <a:pt x="16892" y="19636"/>
                  </a:cubicBezTo>
                  <a:cubicBezTo>
                    <a:pt x="17446" y="19418"/>
                    <a:pt x="17723" y="19418"/>
                    <a:pt x="18000" y="18982"/>
                  </a:cubicBezTo>
                  <a:cubicBezTo>
                    <a:pt x="18277" y="18327"/>
                    <a:pt x="19385" y="18109"/>
                    <a:pt x="20492" y="17673"/>
                  </a:cubicBezTo>
                  <a:cubicBezTo>
                    <a:pt x="20492" y="17455"/>
                    <a:pt x="20492" y="17455"/>
                    <a:pt x="20492" y="17455"/>
                  </a:cubicBezTo>
                  <a:cubicBezTo>
                    <a:pt x="21046" y="17455"/>
                    <a:pt x="21323" y="17236"/>
                    <a:pt x="21323" y="16800"/>
                  </a:cubicBezTo>
                  <a:cubicBezTo>
                    <a:pt x="21600" y="16364"/>
                    <a:pt x="21046" y="15709"/>
                    <a:pt x="20492" y="15273"/>
                  </a:cubicBezTo>
                  <a:cubicBezTo>
                    <a:pt x="19938" y="14618"/>
                    <a:pt x="18277" y="15273"/>
                    <a:pt x="18000" y="15273"/>
                  </a:cubicBezTo>
                  <a:cubicBezTo>
                    <a:pt x="17723" y="15273"/>
                    <a:pt x="16892" y="15273"/>
                    <a:pt x="16615" y="15273"/>
                  </a:cubicBezTo>
                  <a:cubicBezTo>
                    <a:pt x="16615" y="15273"/>
                    <a:pt x="16615" y="15273"/>
                    <a:pt x="16615" y="15273"/>
                  </a:cubicBezTo>
                  <a:cubicBezTo>
                    <a:pt x="16615" y="15055"/>
                    <a:pt x="16892" y="14618"/>
                    <a:pt x="16892" y="14400"/>
                  </a:cubicBezTo>
                  <a:cubicBezTo>
                    <a:pt x="17169" y="13964"/>
                    <a:pt x="17169" y="13964"/>
                    <a:pt x="17169" y="13964"/>
                  </a:cubicBezTo>
                  <a:cubicBezTo>
                    <a:pt x="17169" y="13527"/>
                    <a:pt x="15785" y="12873"/>
                    <a:pt x="15231" y="12436"/>
                  </a:cubicBezTo>
                  <a:cubicBezTo>
                    <a:pt x="15231" y="12436"/>
                    <a:pt x="15231" y="12436"/>
                    <a:pt x="15231" y="12436"/>
                  </a:cubicBezTo>
                  <a:cubicBezTo>
                    <a:pt x="15231" y="12436"/>
                    <a:pt x="14123" y="13091"/>
                    <a:pt x="14123" y="13091"/>
                  </a:cubicBezTo>
                  <a:cubicBezTo>
                    <a:pt x="13569" y="12873"/>
                    <a:pt x="12738" y="12655"/>
                    <a:pt x="12462" y="12436"/>
                  </a:cubicBezTo>
                  <a:cubicBezTo>
                    <a:pt x="12462" y="12436"/>
                    <a:pt x="12462" y="12218"/>
                    <a:pt x="12462" y="12218"/>
                  </a:cubicBezTo>
                  <a:cubicBezTo>
                    <a:pt x="12462" y="12218"/>
                    <a:pt x="12462" y="12000"/>
                    <a:pt x="12738" y="11782"/>
                  </a:cubicBezTo>
                  <a:cubicBezTo>
                    <a:pt x="12738" y="11345"/>
                    <a:pt x="12738" y="11345"/>
                    <a:pt x="12738" y="11345"/>
                  </a:cubicBezTo>
                  <a:cubicBezTo>
                    <a:pt x="12738" y="11345"/>
                    <a:pt x="12738" y="11345"/>
                    <a:pt x="12738" y="11345"/>
                  </a:cubicBezTo>
                  <a:cubicBezTo>
                    <a:pt x="12738" y="10909"/>
                    <a:pt x="12462" y="10036"/>
                    <a:pt x="12462" y="10036"/>
                  </a:cubicBezTo>
                  <a:cubicBezTo>
                    <a:pt x="12738" y="9818"/>
                    <a:pt x="13292" y="8727"/>
                    <a:pt x="13292" y="8291"/>
                  </a:cubicBezTo>
                  <a:cubicBezTo>
                    <a:pt x="13292" y="7855"/>
                    <a:pt x="13846" y="5673"/>
                    <a:pt x="13846" y="5673"/>
                  </a:cubicBezTo>
                  <a:cubicBezTo>
                    <a:pt x="13846" y="5673"/>
                    <a:pt x="13846" y="3273"/>
                    <a:pt x="13846" y="3273"/>
                  </a:cubicBezTo>
                  <a:cubicBezTo>
                    <a:pt x="13846" y="3273"/>
                    <a:pt x="13846" y="3273"/>
                    <a:pt x="13846" y="3273"/>
                  </a:cubicBezTo>
                  <a:cubicBezTo>
                    <a:pt x="11631" y="0"/>
                    <a:pt x="11631" y="0"/>
                    <a:pt x="11631" y="0"/>
                  </a:cubicBezTo>
                  <a:cubicBezTo>
                    <a:pt x="11631" y="0"/>
                    <a:pt x="11631" y="0"/>
                    <a:pt x="11631" y="0"/>
                  </a:cubicBezTo>
                  <a:cubicBezTo>
                    <a:pt x="11631" y="0"/>
                    <a:pt x="11631" y="0"/>
                    <a:pt x="11631" y="0"/>
                  </a:cubicBezTo>
                  <a:close/>
                  <a:moveTo>
                    <a:pt x="11631" y="218"/>
                  </a:moveTo>
                  <a:cubicBezTo>
                    <a:pt x="11631" y="218"/>
                    <a:pt x="13846" y="3273"/>
                    <a:pt x="13846" y="3273"/>
                  </a:cubicBezTo>
                  <a:cubicBezTo>
                    <a:pt x="13846" y="3273"/>
                    <a:pt x="13569" y="5673"/>
                    <a:pt x="13569" y="5673"/>
                  </a:cubicBezTo>
                  <a:cubicBezTo>
                    <a:pt x="13569" y="5673"/>
                    <a:pt x="13292" y="7855"/>
                    <a:pt x="13015" y="8291"/>
                  </a:cubicBezTo>
                  <a:cubicBezTo>
                    <a:pt x="13015" y="8727"/>
                    <a:pt x="12462" y="9818"/>
                    <a:pt x="12462" y="9818"/>
                  </a:cubicBezTo>
                  <a:cubicBezTo>
                    <a:pt x="12462" y="9818"/>
                    <a:pt x="12462" y="9818"/>
                    <a:pt x="12462" y="10036"/>
                  </a:cubicBezTo>
                  <a:cubicBezTo>
                    <a:pt x="12462" y="10036"/>
                    <a:pt x="12462" y="10036"/>
                    <a:pt x="12462" y="10036"/>
                  </a:cubicBezTo>
                  <a:cubicBezTo>
                    <a:pt x="12462" y="10036"/>
                    <a:pt x="12462" y="10909"/>
                    <a:pt x="12462" y="11345"/>
                  </a:cubicBezTo>
                  <a:cubicBezTo>
                    <a:pt x="12462" y="11345"/>
                    <a:pt x="12462" y="11345"/>
                    <a:pt x="12462" y="11345"/>
                  </a:cubicBezTo>
                  <a:cubicBezTo>
                    <a:pt x="12462" y="11782"/>
                    <a:pt x="12462" y="11782"/>
                    <a:pt x="12462" y="11782"/>
                  </a:cubicBezTo>
                  <a:cubicBezTo>
                    <a:pt x="12462" y="12000"/>
                    <a:pt x="12462" y="12218"/>
                    <a:pt x="12462" y="12218"/>
                  </a:cubicBezTo>
                  <a:cubicBezTo>
                    <a:pt x="12462" y="12436"/>
                    <a:pt x="12462" y="12436"/>
                    <a:pt x="12462" y="12436"/>
                  </a:cubicBezTo>
                  <a:cubicBezTo>
                    <a:pt x="12462" y="12655"/>
                    <a:pt x="13846" y="13091"/>
                    <a:pt x="14123" y="13309"/>
                  </a:cubicBezTo>
                  <a:cubicBezTo>
                    <a:pt x="14123" y="13309"/>
                    <a:pt x="14123" y="13309"/>
                    <a:pt x="14123" y="13309"/>
                  </a:cubicBezTo>
                  <a:cubicBezTo>
                    <a:pt x="14123" y="13309"/>
                    <a:pt x="15231" y="12655"/>
                    <a:pt x="15231" y="12655"/>
                  </a:cubicBezTo>
                  <a:cubicBezTo>
                    <a:pt x="16062" y="13091"/>
                    <a:pt x="16892" y="13745"/>
                    <a:pt x="16892" y="13745"/>
                  </a:cubicBezTo>
                  <a:cubicBezTo>
                    <a:pt x="16892" y="13745"/>
                    <a:pt x="16892" y="13745"/>
                    <a:pt x="16892" y="13745"/>
                  </a:cubicBezTo>
                  <a:cubicBezTo>
                    <a:pt x="16615" y="14182"/>
                    <a:pt x="16615" y="14182"/>
                    <a:pt x="16615" y="14182"/>
                  </a:cubicBezTo>
                  <a:cubicBezTo>
                    <a:pt x="16615" y="14618"/>
                    <a:pt x="16615" y="15055"/>
                    <a:pt x="16615" y="15273"/>
                  </a:cubicBezTo>
                  <a:cubicBezTo>
                    <a:pt x="16615" y="15273"/>
                    <a:pt x="16615" y="15273"/>
                    <a:pt x="16615" y="15273"/>
                  </a:cubicBezTo>
                  <a:cubicBezTo>
                    <a:pt x="16615" y="15273"/>
                    <a:pt x="16615" y="15273"/>
                    <a:pt x="16615" y="15273"/>
                  </a:cubicBezTo>
                  <a:cubicBezTo>
                    <a:pt x="16892" y="15491"/>
                    <a:pt x="18000" y="15491"/>
                    <a:pt x="18000" y="15491"/>
                  </a:cubicBezTo>
                  <a:cubicBezTo>
                    <a:pt x="18000" y="15491"/>
                    <a:pt x="18277" y="15491"/>
                    <a:pt x="18277" y="15491"/>
                  </a:cubicBezTo>
                  <a:cubicBezTo>
                    <a:pt x="18277" y="15491"/>
                    <a:pt x="19662" y="14618"/>
                    <a:pt x="20492" y="15491"/>
                  </a:cubicBezTo>
                  <a:cubicBezTo>
                    <a:pt x="20769" y="15709"/>
                    <a:pt x="21323" y="16364"/>
                    <a:pt x="21323" y="16800"/>
                  </a:cubicBezTo>
                  <a:cubicBezTo>
                    <a:pt x="21046" y="17018"/>
                    <a:pt x="21046" y="17236"/>
                    <a:pt x="20492" y="17455"/>
                  </a:cubicBezTo>
                  <a:cubicBezTo>
                    <a:pt x="20215" y="17455"/>
                    <a:pt x="20215" y="17455"/>
                    <a:pt x="20215" y="17455"/>
                  </a:cubicBezTo>
                  <a:cubicBezTo>
                    <a:pt x="19108" y="17891"/>
                    <a:pt x="18277" y="18109"/>
                    <a:pt x="18000" y="18982"/>
                  </a:cubicBezTo>
                  <a:cubicBezTo>
                    <a:pt x="17723" y="19200"/>
                    <a:pt x="17446" y="19418"/>
                    <a:pt x="16892" y="19636"/>
                  </a:cubicBezTo>
                  <a:cubicBezTo>
                    <a:pt x="16338" y="19636"/>
                    <a:pt x="15785" y="19855"/>
                    <a:pt x="14954" y="20291"/>
                  </a:cubicBezTo>
                  <a:cubicBezTo>
                    <a:pt x="14954" y="20509"/>
                    <a:pt x="14954" y="20509"/>
                    <a:pt x="14954" y="20509"/>
                  </a:cubicBezTo>
                  <a:cubicBezTo>
                    <a:pt x="14123" y="20945"/>
                    <a:pt x="13292" y="21382"/>
                    <a:pt x="13015" y="21382"/>
                  </a:cubicBezTo>
                  <a:cubicBezTo>
                    <a:pt x="12738" y="21382"/>
                    <a:pt x="12738" y="21164"/>
                    <a:pt x="12738" y="20727"/>
                  </a:cubicBezTo>
                  <a:cubicBezTo>
                    <a:pt x="12738" y="20727"/>
                    <a:pt x="12738" y="20727"/>
                    <a:pt x="12738" y="20727"/>
                  </a:cubicBezTo>
                  <a:cubicBezTo>
                    <a:pt x="12462" y="19636"/>
                    <a:pt x="12462" y="18982"/>
                    <a:pt x="14123" y="18545"/>
                  </a:cubicBezTo>
                  <a:cubicBezTo>
                    <a:pt x="15785" y="17891"/>
                    <a:pt x="16615" y="17455"/>
                    <a:pt x="16615" y="17455"/>
                  </a:cubicBezTo>
                  <a:cubicBezTo>
                    <a:pt x="16615" y="17455"/>
                    <a:pt x="16615" y="17455"/>
                    <a:pt x="16615" y="17455"/>
                  </a:cubicBezTo>
                  <a:cubicBezTo>
                    <a:pt x="16615" y="17455"/>
                    <a:pt x="16615" y="17455"/>
                    <a:pt x="16615" y="17455"/>
                  </a:cubicBezTo>
                  <a:cubicBezTo>
                    <a:pt x="16062" y="17455"/>
                    <a:pt x="14677" y="17455"/>
                    <a:pt x="14400" y="17018"/>
                  </a:cubicBezTo>
                  <a:cubicBezTo>
                    <a:pt x="14123" y="16582"/>
                    <a:pt x="13569" y="16145"/>
                    <a:pt x="13569" y="16145"/>
                  </a:cubicBezTo>
                  <a:cubicBezTo>
                    <a:pt x="13569" y="15927"/>
                    <a:pt x="13569" y="15927"/>
                    <a:pt x="13569" y="15927"/>
                  </a:cubicBezTo>
                  <a:cubicBezTo>
                    <a:pt x="13569" y="15927"/>
                    <a:pt x="13569" y="15927"/>
                    <a:pt x="13569" y="16145"/>
                  </a:cubicBezTo>
                  <a:cubicBezTo>
                    <a:pt x="13569" y="16145"/>
                    <a:pt x="12185" y="17673"/>
                    <a:pt x="11908" y="17891"/>
                  </a:cubicBezTo>
                  <a:cubicBezTo>
                    <a:pt x="11908" y="17673"/>
                    <a:pt x="11077" y="15927"/>
                    <a:pt x="11077" y="15927"/>
                  </a:cubicBezTo>
                  <a:cubicBezTo>
                    <a:pt x="11077" y="15927"/>
                    <a:pt x="11077" y="15927"/>
                    <a:pt x="11077" y="15927"/>
                  </a:cubicBezTo>
                  <a:cubicBezTo>
                    <a:pt x="11077" y="15927"/>
                    <a:pt x="11077" y="15927"/>
                    <a:pt x="11077" y="15927"/>
                  </a:cubicBezTo>
                  <a:cubicBezTo>
                    <a:pt x="11077" y="15927"/>
                    <a:pt x="9692" y="16582"/>
                    <a:pt x="9415" y="16582"/>
                  </a:cubicBezTo>
                  <a:cubicBezTo>
                    <a:pt x="9415" y="16364"/>
                    <a:pt x="8862" y="15927"/>
                    <a:pt x="8308" y="15927"/>
                  </a:cubicBezTo>
                  <a:cubicBezTo>
                    <a:pt x="8308" y="15927"/>
                    <a:pt x="8308" y="15927"/>
                    <a:pt x="8308" y="15927"/>
                  </a:cubicBezTo>
                  <a:cubicBezTo>
                    <a:pt x="8308" y="15927"/>
                    <a:pt x="8308" y="15927"/>
                    <a:pt x="8308" y="15927"/>
                  </a:cubicBezTo>
                  <a:cubicBezTo>
                    <a:pt x="8308" y="15927"/>
                    <a:pt x="8031" y="15709"/>
                    <a:pt x="7477" y="15273"/>
                  </a:cubicBezTo>
                  <a:cubicBezTo>
                    <a:pt x="6646" y="14836"/>
                    <a:pt x="6369" y="14618"/>
                    <a:pt x="6369" y="14618"/>
                  </a:cubicBezTo>
                  <a:cubicBezTo>
                    <a:pt x="6369" y="14618"/>
                    <a:pt x="6923" y="14182"/>
                    <a:pt x="6923" y="14182"/>
                  </a:cubicBezTo>
                  <a:cubicBezTo>
                    <a:pt x="6923" y="13964"/>
                    <a:pt x="6923" y="13964"/>
                    <a:pt x="6923" y="13964"/>
                  </a:cubicBezTo>
                  <a:cubicBezTo>
                    <a:pt x="6923" y="13964"/>
                    <a:pt x="6923" y="13964"/>
                    <a:pt x="6923" y="13964"/>
                  </a:cubicBezTo>
                  <a:cubicBezTo>
                    <a:pt x="6923" y="13964"/>
                    <a:pt x="6923" y="13964"/>
                    <a:pt x="6923" y="13964"/>
                  </a:cubicBezTo>
                  <a:cubicBezTo>
                    <a:pt x="6923" y="13964"/>
                    <a:pt x="6646" y="13745"/>
                    <a:pt x="6092" y="13527"/>
                  </a:cubicBezTo>
                  <a:cubicBezTo>
                    <a:pt x="5538" y="13091"/>
                    <a:pt x="5262" y="11564"/>
                    <a:pt x="5262" y="11345"/>
                  </a:cubicBezTo>
                  <a:cubicBezTo>
                    <a:pt x="5262" y="11345"/>
                    <a:pt x="6646" y="10691"/>
                    <a:pt x="6646" y="10691"/>
                  </a:cubicBezTo>
                  <a:cubicBezTo>
                    <a:pt x="6646" y="10473"/>
                    <a:pt x="6646" y="10473"/>
                    <a:pt x="6646" y="10473"/>
                  </a:cubicBezTo>
                  <a:cubicBezTo>
                    <a:pt x="6646" y="10473"/>
                    <a:pt x="6646" y="10473"/>
                    <a:pt x="6646" y="10473"/>
                  </a:cubicBezTo>
                  <a:cubicBezTo>
                    <a:pt x="5815" y="9164"/>
                    <a:pt x="5815" y="9164"/>
                    <a:pt x="5815" y="9164"/>
                  </a:cubicBezTo>
                  <a:cubicBezTo>
                    <a:pt x="5538" y="9164"/>
                    <a:pt x="5538" y="9164"/>
                    <a:pt x="5538" y="9164"/>
                  </a:cubicBezTo>
                  <a:cubicBezTo>
                    <a:pt x="4154" y="8509"/>
                    <a:pt x="4154" y="8509"/>
                    <a:pt x="4154" y="8509"/>
                  </a:cubicBezTo>
                  <a:cubicBezTo>
                    <a:pt x="4154" y="8509"/>
                    <a:pt x="4154" y="8509"/>
                    <a:pt x="4154" y="8727"/>
                  </a:cubicBezTo>
                  <a:cubicBezTo>
                    <a:pt x="4154" y="8727"/>
                    <a:pt x="3323" y="9600"/>
                    <a:pt x="3323" y="9818"/>
                  </a:cubicBezTo>
                  <a:cubicBezTo>
                    <a:pt x="3046" y="9818"/>
                    <a:pt x="1108" y="8509"/>
                    <a:pt x="1108" y="8509"/>
                  </a:cubicBezTo>
                  <a:cubicBezTo>
                    <a:pt x="1108" y="8073"/>
                    <a:pt x="1108" y="6982"/>
                    <a:pt x="831" y="6982"/>
                  </a:cubicBezTo>
                  <a:cubicBezTo>
                    <a:pt x="554" y="6764"/>
                    <a:pt x="277" y="6327"/>
                    <a:pt x="277" y="6327"/>
                  </a:cubicBezTo>
                  <a:cubicBezTo>
                    <a:pt x="277" y="6109"/>
                    <a:pt x="1385" y="5455"/>
                    <a:pt x="1385" y="5455"/>
                  </a:cubicBezTo>
                  <a:cubicBezTo>
                    <a:pt x="1385" y="5455"/>
                    <a:pt x="1385" y="5455"/>
                    <a:pt x="1385" y="5455"/>
                  </a:cubicBezTo>
                  <a:cubicBezTo>
                    <a:pt x="1385" y="5455"/>
                    <a:pt x="1662" y="4800"/>
                    <a:pt x="1662" y="4364"/>
                  </a:cubicBezTo>
                  <a:cubicBezTo>
                    <a:pt x="3046" y="6982"/>
                    <a:pt x="3323" y="6982"/>
                    <a:pt x="3323" y="6982"/>
                  </a:cubicBezTo>
                  <a:cubicBezTo>
                    <a:pt x="3323" y="6982"/>
                    <a:pt x="3323" y="6982"/>
                    <a:pt x="3323" y="6982"/>
                  </a:cubicBezTo>
                  <a:cubicBezTo>
                    <a:pt x="3323" y="6982"/>
                    <a:pt x="3323" y="6982"/>
                    <a:pt x="3323" y="6982"/>
                  </a:cubicBezTo>
                  <a:cubicBezTo>
                    <a:pt x="3323" y="6764"/>
                    <a:pt x="3877" y="5891"/>
                    <a:pt x="4154" y="5236"/>
                  </a:cubicBezTo>
                  <a:cubicBezTo>
                    <a:pt x="4431" y="4145"/>
                    <a:pt x="4431" y="4145"/>
                    <a:pt x="4431" y="4145"/>
                  </a:cubicBezTo>
                  <a:cubicBezTo>
                    <a:pt x="4431" y="4145"/>
                    <a:pt x="4154" y="2400"/>
                    <a:pt x="4154" y="2400"/>
                  </a:cubicBezTo>
                  <a:cubicBezTo>
                    <a:pt x="4154" y="2400"/>
                    <a:pt x="4431" y="1964"/>
                    <a:pt x="4431" y="1964"/>
                  </a:cubicBezTo>
                  <a:cubicBezTo>
                    <a:pt x="4708" y="2182"/>
                    <a:pt x="5815" y="3927"/>
                    <a:pt x="5815" y="3927"/>
                  </a:cubicBezTo>
                  <a:cubicBezTo>
                    <a:pt x="7200" y="5673"/>
                    <a:pt x="7200" y="5673"/>
                    <a:pt x="7200" y="5673"/>
                  </a:cubicBezTo>
                  <a:cubicBezTo>
                    <a:pt x="7200" y="5673"/>
                    <a:pt x="7200" y="5673"/>
                    <a:pt x="7200" y="5673"/>
                  </a:cubicBezTo>
                  <a:cubicBezTo>
                    <a:pt x="9138" y="5673"/>
                    <a:pt x="9138" y="5673"/>
                    <a:pt x="9138" y="5673"/>
                  </a:cubicBezTo>
                  <a:cubicBezTo>
                    <a:pt x="9138" y="5673"/>
                    <a:pt x="9138" y="5673"/>
                    <a:pt x="9138" y="5673"/>
                  </a:cubicBezTo>
                  <a:cubicBezTo>
                    <a:pt x="9415" y="4364"/>
                    <a:pt x="9415" y="4364"/>
                    <a:pt x="9415" y="4364"/>
                  </a:cubicBezTo>
                  <a:cubicBezTo>
                    <a:pt x="9415" y="3055"/>
                    <a:pt x="9415" y="3055"/>
                    <a:pt x="9415" y="3055"/>
                  </a:cubicBezTo>
                  <a:cubicBezTo>
                    <a:pt x="9415" y="3055"/>
                    <a:pt x="9138" y="1309"/>
                    <a:pt x="9138" y="1309"/>
                  </a:cubicBezTo>
                  <a:cubicBezTo>
                    <a:pt x="9415" y="1309"/>
                    <a:pt x="11354" y="218"/>
                    <a:pt x="11631" y="218"/>
                  </a:cubicBezTo>
                  <a:close/>
                  <a:moveTo>
                    <a:pt x="3323" y="6982"/>
                  </a:moveTo>
                  <a:cubicBezTo>
                    <a:pt x="3323" y="6982"/>
                    <a:pt x="3323" y="6982"/>
                    <a:pt x="3323" y="6982"/>
                  </a:cubicBezTo>
                  <a:cubicBezTo>
                    <a:pt x="3323" y="6982"/>
                    <a:pt x="3323" y="6982"/>
                    <a:pt x="3323" y="698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199">
              <a:extLst>
                <a:ext uri="{FF2B5EF4-FFF2-40B4-BE49-F238E27FC236}">
                  <a16:creationId xmlns:a16="http://schemas.microsoft.com/office/drawing/2014/main" id="{70A1F1C8-962D-4708-A89A-9C0BB5CE71A2}"/>
                </a:ext>
              </a:extLst>
            </p:cNvPr>
            <p:cNvSpPr/>
            <p:nvPr/>
          </p:nvSpPr>
          <p:spPr>
            <a:xfrm>
              <a:off x="3164016" y="1741849"/>
              <a:ext cx="90059" cy="108176"/>
            </a:xfrm>
            <a:custGeom>
              <a:avLst/>
              <a:gdLst/>
              <a:ahLst/>
              <a:cxnLst>
                <a:cxn ang="0">
                  <a:pos x="wd2" y="hd2"/>
                </a:cxn>
                <a:cxn ang="5400000">
                  <a:pos x="wd2" y="hd2"/>
                </a:cxn>
                <a:cxn ang="10800000">
                  <a:pos x="wd2" y="hd2"/>
                </a:cxn>
                <a:cxn ang="16200000">
                  <a:pos x="wd2" y="hd2"/>
                </a:cxn>
              </a:cxnLst>
              <a:rect l="0" t="0" r="r" b="b"/>
              <a:pathLst>
                <a:path w="20026" h="21600" extrusionOk="0">
                  <a:moveTo>
                    <a:pt x="9000" y="0"/>
                  </a:moveTo>
                  <a:cubicBezTo>
                    <a:pt x="9000" y="0"/>
                    <a:pt x="9000" y="0"/>
                    <a:pt x="9000" y="0"/>
                  </a:cubicBezTo>
                  <a:cubicBezTo>
                    <a:pt x="4680" y="2541"/>
                    <a:pt x="1800" y="3812"/>
                    <a:pt x="360" y="6353"/>
                  </a:cubicBezTo>
                  <a:cubicBezTo>
                    <a:pt x="360" y="8894"/>
                    <a:pt x="-1080" y="15247"/>
                    <a:pt x="1800" y="19059"/>
                  </a:cubicBezTo>
                  <a:cubicBezTo>
                    <a:pt x="1800" y="20329"/>
                    <a:pt x="3240" y="20329"/>
                    <a:pt x="4680" y="21600"/>
                  </a:cubicBezTo>
                  <a:cubicBezTo>
                    <a:pt x="11880" y="21600"/>
                    <a:pt x="16200" y="19059"/>
                    <a:pt x="17640" y="13976"/>
                  </a:cubicBezTo>
                  <a:cubicBezTo>
                    <a:pt x="19080" y="10165"/>
                    <a:pt x="19080" y="10165"/>
                    <a:pt x="19080" y="10165"/>
                  </a:cubicBezTo>
                  <a:cubicBezTo>
                    <a:pt x="20520" y="7624"/>
                    <a:pt x="20520" y="6353"/>
                    <a:pt x="17640" y="3812"/>
                  </a:cubicBezTo>
                  <a:cubicBezTo>
                    <a:pt x="14760" y="1271"/>
                    <a:pt x="10440" y="0"/>
                    <a:pt x="9000" y="0"/>
                  </a:cubicBezTo>
                  <a:cubicBezTo>
                    <a:pt x="9000" y="0"/>
                    <a:pt x="9000" y="0"/>
                    <a:pt x="9000" y="0"/>
                  </a:cubicBezTo>
                  <a:close/>
                  <a:moveTo>
                    <a:pt x="6120" y="20329"/>
                  </a:moveTo>
                  <a:cubicBezTo>
                    <a:pt x="4680" y="20329"/>
                    <a:pt x="3240" y="19059"/>
                    <a:pt x="1800" y="17788"/>
                  </a:cubicBezTo>
                  <a:cubicBezTo>
                    <a:pt x="360" y="16518"/>
                    <a:pt x="360" y="13976"/>
                    <a:pt x="360" y="12706"/>
                  </a:cubicBezTo>
                  <a:cubicBezTo>
                    <a:pt x="360" y="10165"/>
                    <a:pt x="360" y="7624"/>
                    <a:pt x="1800" y="6353"/>
                  </a:cubicBezTo>
                  <a:cubicBezTo>
                    <a:pt x="3240" y="5082"/>
                    <a:pt x="4680" y="2541"/>
                    <a:pt x="9000" y="1271"/>
                  </a:cubicBezTo>
                  <a:cubicBezTo>
                    <a:pt x="9000" y="1271"/>
                    <a:pt x="9000" y="1271"/>
                    <a:pt x="9000" y="1271"/>
                  </a:cubicBezTo>
                  <a:cubicBezTo>
                    <a:pt x="10440" y="1271"/>
                    <a:pt x="14760" y="2541"/>
                    <a:pt x="17640" y="5082"/>
                  </a:cubicBezTo>
                  <a:cubicBezTo>
                    <a:pt x="19080" y="6353"/>
                    <a:pt x="19080" y="6353"/>
                    <a:pt x="19080" y="7624"/>
                  </a:cubicBezTo>
                  <a:cubicBezTo>
                    <a:pt x="19080" y="7624"/>
                    <a:pt x="19080" y="8894"/>
                    <a:pt x="17640" y="10165"/>
                  </a:cubicBezTo>
                  <a:cubicBezTo>
                    <a:pt x="17640" y="13976"/>
                    <a:pt x="17640" y="13976"/>
                    <a:pt x="17640" y="13976"/>
                  </a:cubicBezTo>
                  <a:cubicBezTo>
                    <a:pt x="16200" y="19059"/>
                    <a:pt x="11880" y="21600"/>
                    <a:pt x="6120" y="203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200">
              <a:extLst>
                <a:ext uri="{FF2B5EF4-FFF2-40B4-BE49-F238E27FC236}">
                  <a16:creationId xmlns:a16="http://schemas.microsoft.com/office/drawing/2014/main" id="{83DC21D8-2D39-4287-905E-22F130CBB746}"/>
                </a:ext>
              </a:extLst>
            </p:cNvPr>
            <p:cNvSpPr/>
            <p:nvPr/>
          </p:nvSpPr>
          <p:spPr>
            <a:xfrm>
              <a:off x="3243050" y="1866838"/>
              <a:ext cx="60132" cy="67078"/>
            </a:xfrm>
            <a:custGeom>
              <a:avLst/>
              <a:gdLst/>
              <a:ahLst/>
              <a:cxnLst>
                <a:cxn ang="0">
                  <a:pos x="wd2" y="hd2"/>
                </a:cxn>
                <a:cxn ang="5400000">
                  <a:pos x="wd2" y="hd2"/>
                </a:cxn>
                <a:cxn ang="10800000">
                  <a:pos x="wd2" y="hd2"/>
                </a:cxn>
                <a:cxn ang="16200000">
                  <a:pos x="wd2" y="hd2"/>
                </a:cxn>
              </a:cxnLst>
              <a:rect l="0" t="0" r="r" b="b"/>
              <a:pathLst>
                <a:path w="20287" h="20509" extrusionOk="0">
                  <a:moveTo>
                    <a:pt x="10800" y="873"/>
                  </a:moveTo>
                  <a:cubicBezTo>
                    <a:pt x="8640" y="2836"/>
                    <a:pt x="0" y="8727"/>
                    <a:pt x="0" y="12654"/>
                  </a:cubicBezTo>
                  <a:cubicBezTo>
                    <a:pt x="0" y="12654"/>
                    <a:pt x="0" y="12654"/>
                    <a:pt x="0" y="12654"/>
                  </a:cubicBezTo>
                  <a:cubicBezTo>
                    <a:pt x="0" y="14618"/>
                    <a:pt x="2160" y="20509"/>
                    <a:pt x="4320" y="20509"/>
                  </a:cubicBezTo>
                  <a:cubicBezTo>
                    <a:pt x="6480" y="20509"/>
                    <a:pt x="8640" y="20509"/>
                    <a:pt x="10800" y="18545"/>
                  </a:cubicBezTo>
                  <a:cubicBezTo>
                    <a:pt x="15120" y="14618"/>
                    <a:pt x="15120" y="14618"/>
                    <a:pt x="15120" y="14618"/>
                  </a:cubicBezTo>
                  <a:cubicBezTo>
                    <a:pt x="19440" y="10691"/>
                    <a:pt x="21600" y="8727"/>
                    <a:pt x="19440" y="2836"/>
                  </a:cubicBezTo>
                  <a:cubicBezTo>
                    <a:pt x="19440" y="873"/>
                    <a:pt x="17280" y="873"/>
                    <a:pt x="15120" y="873"/>
                  </a:cubicBezTo>
                  <a:cubicBezTo>
                    <a:pt x="12960" y="-1091"/>
                    <a:pt x="10800" y="873"/>
                    <a:pt x="10800" y="873"/>
                  </a:cubicBezTo>
                  <a:close/>
                  <a:moveTo>
                    <a:pt x="6480" y="18545"/>
                  </a:moveTo>
                  <a:cubicBezTo>
                    <a:pt x="2160" y="18545"/>
                    <a:pt x="0" y="14618"/>
                    <a:pt x="0" y="12654"/>
                  </a:cubicBezTo>
                  <a:cubicBezTo>
                    <a:pt x="0" y="8727"/>
                    <a:pt x="8640" y="2836"/>
                    <a:pt x="10800" y="2836"/>
                  </a:cubicBezTo>
                  <a:cubicBezTo>
                    <a:pt x="10800" y="2836"/>
                    <a:pt x="10800" y="2836"/>
                    <a:pt x="10800" y="2836"/>
                  </a:cubicBezTo>
                  <a:cubicBezTo>
                    <a:pt x="10800" y="2836"/>
                    <a:pt x="12960" y="873"/>
                    <a:pt x="15120" y="873"/>
                  </a:cubicBezTo>
                  <a:cubicBezTo>
                    <a:pt x="17280" y="873"/>
                    <a:pt x="17280" y="2836"/>
                    <a:pt x="19440" y="4800"/>
                  </a:cubicBezTo>
                  <a:cubicBezTo>
                    <a:pt x="21600" y="6764"/>
                    <a:pt x="17280" y="10691"/>
                    <a:pt x="15120" y="12654"/>
                  </a:cubicBezTo>
                  <a:cubicBezTo>
                    <a:pt x="10800" y="16582"/>
                    <a:pt x="10800" y="16582"/>
                    <a:pt x="10800" y="16582"/>
                  </a:cubicBezTo>
                  <a:cubicBezTo>
                    <a:pt x="8640" y="18545"/>
                    <a:pt x="6480" y="20509"/>
                    <a:pt x="6480" y="185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201">
              <a:extLst>
                <a:ext uri="{FF2B5EF4-FFF2-40B4-BE49-F238E27FC236}">
                  <a16:creationId xmlns:a16="http://schemas.microsoft.com/office/drawing/2014/main" id="{637A8ACC-FEC3-4C2D-8500-CB5058941EF6}"/>
                </a:ext>
              </a:extLst>
            </p:cNvPr>
            <p:cNvSpPr/>
            <p:nvPr/>
          </p:nvSpPr>
          <p:spPr>
            <a:xfrm>
              <a:off x="4510245" y="1434792"/>
              <a:ext cx="558539" cy="552108"/>
            </a:xfrm>
            <a:custGeom>
              <a:avLst/>
              <a:gdLst/>
              <a:ahLst/>
              <a:cxnLst>
                <a:cxn ang="0">
                  <a:pos x="wd2" y="hd2"/>
                </a:cxn>
                <a:cxn ang="5400000">
                  <a:pos x="wd2" y="hd2"/>
                </a:cxn>
                <a:cxn ang="10800000">
                  <a:pos x="wd2" y="hd2"/>
                </a:cxn>
                <a:cxn ang="16200000">
                  <a:pos x="wd2" y="hd2"/>
                </a:cxn>
              </a:cxnLst>
              <a:rect l="0" t="0" r="r" b="b"/>
              <a:pathLst>
                <a:path w="21600" h="21267" extrusionOk="0">
                  <a:moveTo>
                    <a:pt x="0" y="20274"/>
                  </a:moveTo>
                  <a:cubicBezTo>
                    <a:pt x="248" y="19033"/>
                    <a:pt x="248" y="19033"/>
                    <a:pt x="248" y="19033"/>
                  </a:cubicBezTo>
                  <a:cubicBezTo>
                    <a:pt x="1986" y="18288"/>
                    <a:pt x="1986" y="18288"/>
                    <a:pt x="1986" y="18288"/>
                  </a:cubicBezTo>
                  <a:cubicBezTo>
                    <a:pt x="4717" y="17046"/>
                    <a:pt x="4717" y="17046"/>
                    <a:pt x="4717" y="17046"/>
                  </a:cubicBezTo>
                  <a:cubicBezTo>
                    <a:pt x="6207" y="16798"/>
                    <a:pt x="6207" y="16798"/>
                    <a:pt x="6207" y="16798"/>
                  </a:cubicBezTo>
                  <a:cubicBezTo>
                    <a:pt x="5710" y="14812"/>
                    <a:pt x="5710" y="14812"/>
                    <a:pt x="5710" y="14812"/>
                  </a:cubicBezTo>
                  <a:cubicBezTo>
                    <a:pt x="5959" y="13322"/>
                    <a:pt x="5959" y="13322"/>
                    <a:pt x="5959" y="13322"/>
                  </a:cubicBezTo>
                  <a:cubicBezTo>
                    <a:pt x="6952" y="11833"/>
                    <a:pt x="6952" y="11833"/>
                    <a:pt x="6952" y="11833"/>
                  </a:cubicBezTo>
                  <a:cubicBezTo>
                    <a:pt x="6455" y="10343"/>
                    <a:pt x="6455" y="10343"/>
                    <a:pt x="6455" y="10343"/>
                  </a:cubicBezTo>
                  <a:cubicBezTo>
                    <a:pt x="5462" y="9101"/>
                    <a:pt x="5462" y="9101"/>
                    <a:pt x="5462" y="9101"/>
                  </a:cubicBezTo>
                  <a:cubicBezTo>
                    <a:pt x="4221" y="9598"/>
                    <a:pt x="4221" y="9598"/>
                    <a:pt x="4221" y="9598"/>
                  </a:cubicBezTo>
                  <a:cubicBezTo>
                    <a:pt x="3972" y="9598"/>
                    <a:pt x="3972" y="9598"/>
                    <a:pt x="3972" y="9598"/>
                  </a:cubicBezTo>
                  <a:cubicBezTo>
                    <a:pt x="3972" y="7860"/>
                    <a:pt x="3972" y="7860"/>
                    <a:pt x="3972" y="7860"/>
                  </a:cubicBezTo>
                  <a:cubicBezTo>
                    <a:pt x="3724" y="5129"/>
                    <a:pt x="3724" y="5129"/>
                    <a:pt x="3724" y="5129"/>
                  </a:cubicBezTo>
                  <a:cubicBezTo>
                    <a:pt x="3972" y="3888"/>
                    <a:pt x="3972" y="3888"/>
                    <a:pt x="3972" y="3888"/>
                  </a:cubicBezTo>
                  <a:cubicBezTo>
                    <a:pt x="3972" y="1157"/>
                    <a:pt x="3972" y="1157"/>
                    <a:pt x="3972" y="1157"/>
                  </a:cubicBezTo>
                  <a:cubicBezTo>
                    <a:pt x="4717" y="1405"/>
                    <a:pt x="6455" y="1405"/>
                    <a:pt x="6952" y="908"/>
                  </a:cubicBezTo>
                  <a:cubicBezTo>
                    <a:pt x="7697" y="412"/>
                    <a:pt x="10428" y="-333"/>
                    <a:pt x="10676" y="164"/>
                  </a:cubicBezTo>
                  <a:cubicBezTo>
                    <a:pt x="11172" y="660"/>
                    <a:pt x="11917" y="3143"/>
                    <a:pt x="14400" y="2895"/>
                  </a:cubicBezTo>
                  <a:cubicBezTo>
                    <a:pt x="16634" y="2646"/>
                    <a:pt x="16883" y="1405"/>
                    <a:pt x="19366" y="2398"/>
                  </a:cubicBezTo>
                  <a:cubicBezTo>
                    <a:pt x="19117" y="5626"/>
                    <a:pt x="19117" y="5626"/>
                    <a:pt x="19117" y="5626"/>
                  </a:cubicBezTo>
                  <a:cubicBezTo>
                    <a:pt x="19862" y="7115"/>
                    <a:pt x="19862" y="7115"/>
                    <a:pt x="19862" y="7115"/>
                  </a:cubicBezTo>
                  <a:cubicBezTo>
                    <a:pt x="21600" y="8853"/>
                    <a:pt x="21600" y="8853"/>
                    <a:pt x="21600" y="8853"/>
                  </a:cubicBezTo>
                  <a:cubicBezTo>
                    <a:pt x="19366" y="9846"/>
                    <a:pt x="19366" y="9846"/>
                    <a:pt x="19366" y="9846"/>
                  </a:cubicBezTo>
                  <a:cubicBezTo>
                    <a:pt x="17876" y="8108"/>
                    <a:pt x="17876" y="8108"/>
                    <a:pt x="17876" y="8108"/>
                  </a:cubicBezTo>
                  <a:cubicBezTo>
                    <a:pt x="16634" y="9101"/>
                    <a:pt x="16634" y="9101"/>
                    <a:pt x="16634" y="9101"/>
                  </a:cubicBezTo>
                  <a:cubicBezTo>
                    <a:pt x="14648" y="10343"/>
                    <a:pt x="14648" y="10343"/>
                    <a:pt x="14648" y="10343"/>
                  </a:cubicBezTo>
                  <a:cubicBezTo>
                    <a:pt x="14400" y="15557"/>
                    <a:pt x="14400" y="15557"/>
                    <a:pt x="14400" y="15557"/>
                  </a:cubicBezTo>
                  <a:cubicBezTo>
                    <a:pt x="9186" y="16301"/>
                    <a:pt x="9186" y="16301"/>
                    <a:pt x="9186" y="16301"/>
                  </a:cubicBezTo>
                  <a:cubicBezTo>
                    <a:pt x="6952" y="18536"/>
                    <a:pt x="6952" y="18536"/>
                    <a:pt x="6952" y="18536"/>
                  </a:cubicBezTo>
                  <a:cubicBezTo>
                    <a:pt x="6952" y="20274"/>
                    <a:pt x="6952" y="20274"/>
                    <a:pt x="6952" y="20274"/>
                  </a:cubicBezTo>
                  <a:cubicBezTo>
                    <a:pt x="5959" y="21267"/>
                    <a:pt x="5959" y="21267"/>
                    <a:pt x="5959" y="21267"/>
                  </a:cubicBezTo>
                  <a:cubicBezTo>
                    <a:pt x="248" y="21267"/>
                    <a:pt x="248" y="21267"/>
                    <a:pt x="248" y="21267"/>
                  </a:cubicBezTo>
                  <a:lnTo>
                    <a:pt x="0" y="20274"/>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202">
              <a:extLst>
                <a:ext uri="{FF2B5EF4-FFF2-40B4-BE49-F238E27FC236}">
                  <a16:creationId xmlns:a16="http://schemas.microsoft.com/office/drawing/2014/main" id="{BE03F90B-D37E-4BEA-8C71-3BC3EC28109D}"/>
                </a:ext>
              </a:extLst>
            </p:cNvPr>
            <p:cNvSpPr/>
            <p:nvPr/>
          </p:nvSpPr>
          <p:spPr>
            <a:xfrm>
              <a:off x="4510245" y="1428910"/>
              <a:ext cx="558539" cy="557990"/>
            </a:xfrm>
            <a:custGeom>
              <a:avLst/>
              <a:gdLst/>
              <a:ahLst/>
              <a:cxnLst>
                <a:cxn ang="0">
                  <a:pos x="wd2" y="hd2"/>
                </a:cxn>
                <a:cxn ang="5400000">
                  <a:pos x="wd2" y="hd2"/>
                </a:cxn>
                <a:cxn ang="10800000">
                  <a:pos x="wd2" y="hd2"/>
                </a:cxn>
                <a:cxn ang="16200000">
                  <a:pos x="wd2" y="hd2"/>
                </a:cxn>
              </a:cxnLst>
              <a:rect l="0" t="0" r="r" b="b"/>
              <a:pathLst>
                <a:path w="21600" h="21243" extrusionOk="0">
                  <a:moveTo>
                    <a:pt x="6952" y="1116"/>
                  </a:moveTo>
                  <a:cubicBezTo>
                    <a:pt x="6455" y="1607"/>
                    <a:pt x="4966" y="1607"/>
                    <a:pt x="3972" y="1361"/>
                  </a:cubicBezTo>
                  <a:cubicBezTo>
                    <a:pt x="3972" y="1361"/>
                    <a:pt x="3972" y="1361"/>
                    <a:pt x="3972" y="1361"/>
                  </a:cubicBezTo>
                  <a:cubicBezTo>
                    <a:pt x="3972" y="1361"/>
                    <a:pt x="3972" y="1361"/>
                    <a:pt x="3972" y="1361"/>
                  </a:cubicBezTo>
                  <a:cubicBezTo>
                    <a:pt x="3724" y="4061"/>
                    <a:pt x="3724" y="4061"/>
                    <a:pt x="3724" y="4061"/>
                  </a:cubicBezTo>
                  <a:cubicBezTo>
                    <a:pt x="3724" y="5288"/>
                    <a:pt x="3724" y="5288"/>
                    <a:pt x="3724" y="5288"/>
                  </a:cubicBezTo>
                  <a:cubicBezTo>
                    <a:pt x="3972" y="7988"/>
                    <a:pt x="3972" y="7988"/>
                    <a:pt x="3972" y="7988"/>
                  </a:cubicBezTo>
                  <a:cubicBezTo>
                    <a:pt x="3724" y="9707"/>
                    <a:pt x="3724" y="9707"/>
                    <a:pt x="3724" y="9707"/>
                  </a:cubicBezTo>
                  <a:cubicBezTo>
                    <a:pt x="3724" y="9707"/>
                    <a:pt x="3724" y="9707"/>
                    <a:pt x="3724" y="9707"/>
                  </a:cubicBezTo>
                  <a:cubicBezTo>
                    <a:pt x="4221" y="9952"/>
                    <a:pt x="4221" y="9952"/>
                    <a:pt x="4221" y="9952"/>
                  </a:cubicBezTo>
                  <a:cubicBezTo>
                    <a:pt x="4221" y="9952"/>
                    <a:pt x="4221" y="9952"/>
                    <a:pt x="4469" y="9952"/>
                  </a:cubicBezTo>
                  <a:cubicBezTo>
                    <a:pt x="4469" y="9952"/>
                    <a:pt x="5462" y="9216"/>
                    <a:pt x="5462" y="9216"/>
                  </a:cubicBezTo>
                  <a:cubicBezTo>
                    <a:pt x="5710" y="9461"/>
                    <a:pt x="6455" y="10688"/>
                    <a:pt x="6455" y="10688"/>
                  </a:cubicBezTo>
                  <a:cubicBezTo>
                    <a:pt x="6455" y="10688"/>
                    <a:pt x="6952" y="11670"/>
                    <a:pt x="6952" y="11916"/>
                  </a:cubicBezTo>
                  <a:cubicBezTo>
                    <a:pt x="6952" y="11916"/>
                    <a:pt x="5959" y="13143"/>
                    <a:pt x="5959" y="13143"/>
                  </a:cubicBezTo>
                  <a:cubicBezTo>
                    <a:pt x="5959" y="13143"/>
                    <a:pt x="5959" y="13388"/>
                    <a:pt x="5959" y="13388"/>
                  </a:cubicBezTo>
                  <a:cubicBezTo>
                    <a:pt x="5710" y="14861"/>
                    <a:pt x="5710" y="14861"/>
                    <a:pt x="5710" y="14861"/>
                  </a:cubicBezTo>
                  <a:cubicBezTo>
                    <a:pt x="5710" y="14861"/>
                    <a:pt x="6207" y="16579"/>
                    <a:pt x="6207" y="16825"/>
                  </a:cubicBezTo>
                  <a:cubicBezTo>
                    <a:pt x="5959" y="16825"/>
                    <a:pt x="4717" y="17070"/>
                    <a:pt x="4717" y="17070"/>
                  </a:cubicBezTo>
                  <a:cubicBezTo>
                    <a:pt x="1986" y="18052"/>
                    <a:pt x="1986" y="18052"/>
                    <a:pt x="1986" y="18052"/>
                  </a:cubicBezTo>
                  <a:cubicBezTo>
                    <a:pt x="248" y="19034"/>
                    <a:pt x="248" y="19034"/>
                    <a:pt x="248" y="19034"/>
                  </a:cubicBezTo>
                  <a:cubicBezTo>
                    <a:pt x="248" y="19034"/>
                    <a:pt x="248" y="19034"/>
                    <a:pt x="248" y="19034"/>
                  </a:cubicBezTo>
                  <a:cubicBezTo>
                    <a:pt x="0" y="20261"/>
                    <a:pt x="0" y="20261"/>
                    <a:pt x="0" y="20261"/>
                  </a:cubicBezTo>
                  <a:cubicBezTo>
                    <a:pt x="0" y="20261"/>
                    <a:pt x="0" y="20261"/>
                    <a:pt x="0" y="20261"/>
                  </a:cubicBezTo>
                  <a:cubicBezTo>
                    <a:pt x="0" y="20261"/>
                    <a:pt x="0" y="20261"/>
                    <a:pt x="0" y="20261"/>
                  </a:cubicBezTo>
                  <a:cubicBezTo>
                    <a:pt x="248" y="21243"/>
                    <a:pt x="248" y="21243"/>
                    <a:pt x="248" y="21243"/>
                  </a:cubicBezTo>
                  <a:cubicBezTo>
                    <a:pt x="248" y="21243"/>
                    <a:pt x="248" y="21243"/>
                    <a:pt x="248" y="21243"/>
                  </a:cubicBezTo>
                  <a:cubicBezTo>
                    <a:pt x="5959" y="21243"/>
                    <a:pt x="5959" y="21243"/>
                    <a:pt x="5959" y="21243"/>
                  </a:cubicBezTo>
                  <a:cubicBezTo>
                    <a:pt x="5959" y="21243"/>
                    <a:pt x="5959" y="21243"/>
                    <a:pt x="5959" y="21243"/>
                  </a:cubicBezTo>
                  <a:cubicBezTo>
                    <a:pt x="6952" y="20261"/>
                    <a:pt x="6952" y="20261"/>
                    <a:pt x="6952" y="20261"/>
                  </a:cubicBezTo>
                  <a:cubicBezTo>
                    <a:pt x="6952" y="20261"/>
                    <a:pt x="6952" y="20261"/>
                    <a:pt x="6952" y="20261"/>
                  </a:cubicBezTo>
                  <a:cubicBezTo>
                    <a:pt x="6952" y="20261"/>
                    <a:pt x="6952" y="18543"/>
                    <a:pt x="6952" y="18543"/>
                  </a:cubicBezTo>
                  <a:cubicBezTo>
                    <a:pt x="6952" y="18543"/>
                    <a:pt x="9186" y="16579"/>
                    <a:pt x="9186" y="16579"/>
                  </a:cubicBezTo>
                  <a:cubicBezTo>
                    <a:pt x="9186" y="16579"/>
                    <a:pt x="14400" y="15598"/>
                    <a:pt x="14400" y="15598"/>
                  </a:cubicBezTo>
                  <a:cubicBezTo>
                    <a:pt x="14400" y="15598"/>
                    <a:pt x="14400" y="15598"/>
                    <a:pt x="14400" y="15598"/>
                  </a:cubicBezTo>
                  <a:cubicBezTo>
                    <a:pt x="14400" y="15598"/>
                    <a:pt x="14648" y="10443"/>
                    <a:pt x="14648" y="10443"/>
                  </a:cubicBezTo>
                  <a:cubicBezTo>
                    <a:pt x="14648" y="10443"/>
                    <a:pt x="16883" y="9216"/>
                    <a:pt x="16883" y="9216"/>
                  </a:cubicBezTo>
                  <a:cubicBezTo>
                    <a:pt x="16883" y="9216"/>
                    <a:pt x="17628" y="8479"/>
                    <a:pt x="17876" y="8234"/>
                  </a:cubicBezTo>
                  <a:cubicBezTo>
                    <a:pt x="17876" y="8479"/>
                    <a:pt x="19366" y="10198"/>
                    <a:pt x="19366" y="10198"/>
                  </a:cubicBezTo>
                  <a:cubicBezTo>
                    <a:pt x="19366" y="10198"/>
                    <a:pt x="19366" y="10198"/>
                    <a:pt x="19366" y="10198"/>
                  </a:cubicBezTo>
                  <a:cubicBezTo>
                    <a:pt x="21600" y="8970"/>
                    <a:pt x="21600" y="8970"/>
                    <a:pt x="21600" y="8970"/>
                  </a:cubicBezTo>
                  <a:cubicBezTo>
                    <a:pt x="21600" y="8970"/>
                    <a:pt x="21600" y="8970"/>
                    <a:pt x="21600" y="8970"/>
                  </a:cubicBezTo>
                  <a:cubicBezTo>
                    <a:pt x="21600" y="8970"/>
                    <a:pt x="21600" y="8970"/>
                    <a:pt x="21600" y="8970"/>
                  </a:cubicBezTo>
                  <a:cubicBezTo>
                    <a:pt x="21600" y="8725"/>
                    <a:pt x="21600" y="8725"/>
                    <a:pt x="21600" y="8725"/>
                  </a:cubicBezTo>
                  <a:cubicBezTo>
                    <a:pt x="19862" y="7252"/>
                    <a:pt x="19862" y="7252"/>
                    <a:pt x="19862" y="7252"/>
                  </a:cubicBezTo>
                  <a:cubicBezTo>
                    <a:pt x="19862" y="7252"/>
                    <a:pt x="19117" y="5779"/>
                    <a:pt x="19117" y="5779"/>
                  </a:cubicBezTo>
                  <a:cubicBezTo>
                    <a:pt x="19117" y="5534"/>
                    <a:pt x="19366" y="2588"/>
                    <a:pt x="19366" y="2588"/>
                  </a:cubicBezTo>
                  <a:cubicBezTo>
                    <a:pt x="19366" y="2588"/>
                    <a:pt x="19366" y="2588"/>
                    <a:pt x="19366" y="2588"/>
                  </a:cubicBezTo>
                  <a:cubicBezTo>
                    <a:pt x="19366" y="2343"/>
                    <a:pt x="19366" y="2343"/>
                    <a:pt x="19366" y="2343"/>
                  </a:cubicBezTo>
                  <a:cubicBezTo>
                    <a:pt x="17876" y="1852"/>
                    <a:pt x="17131" y="2098"/>
                    <a:pt x="16386" y="2588"/>
                  </a:cubicBezTo>
                  <a:cubicBezTo>
                    <a:pt x="15890" y="2588"/>
                    <a:pt x="15145" y="2834"/>
                    <a:pt x="14400" y="3079"/>
                  </a:cubicBezTo>
                  <a:cubicBezTo>
                    <a:pt x="12414" y="3079"/>
                    <a:pt x="11669" y="1607"/>
                    <a:pt x="11172" y="870"/>
                  </a:cubicBezTo>
                  <a:cubicBezTo>
                    <a:pt x="11172" y="625"/>
                    <a:pt x="10924" y="379"/>
                    <a:pt x="10924" y="134"/>
                  </a:cubicBezTo>
                  <a:cubicBezTo>
                    <a:pt x="10428" y="-357"/>
                    <a:pt x="7448" y="625"/>
                    <a:pt x="6952" y="1116"/>
                  </a:cubicBezTo>
                  <a:close/>
                  <a:moveTo>
                    <a:pt x="6952" y="1116"/>
                  </a:moveTo>
                  <a:cubicBezTo>
                    <a:pt x="7697" y="625"/>
                    <a:pt x="10179" y="-112"/>
                    <a:pt x="10676" y="379"/>
                  </a:cubicBezTo>
                  <a:cubicBezTo>
                    <a:pt x="10924" y="379"/>
                    <a:pt x="10924" y="625"/>
                    <a:pt x="11172" y="870"/>
                  </a:cubicBezTo>
                  <a:cubicBezTo>
                    <a:pt x="11669" y="1852"/>
                    <a:pt x="12414" y="3325"/>
                    <a:pt x="14400" y="3079"/>
                  </a:cubicBezTo>
                  <a:cubicBezTo>
                    <a:pt x="15393" y="3079"/>
                    <a:pt x="15890" y="2834"/>
                    <a:pt x="16386" y="2588"/>
                  </a:cubicBezTo>
                  <a:cubicBezTo>
                    <a:pt x="17131" y="2343"/>
                    <a:pt x="17876" y="2098"/>
                    <a:pt x="19366" y="2588"/>
                  </a:cubicBezTo>
                  <a:cubicBezTo>
                    <a:pt x="19366" y="2588"/>
                    <a:pt x="18869" y="5779"/>
                    <a:pt x="18869" y="5779"/>
                  </a:cubicBezTo>
                  <a:cubicBezTo>
                    <a:pt x="18869" y="5779"/>
                    <a:pt x="18869" y="5779"/>
                    <a:pt x="18869" y="5779"/>
                  </a:cubicBezTo>
                  <a:cubicBezTo>
                    <a:pt x="18869" y="5779"/>
                    <a:pt x="18869" y="5779"/>
                    <a:pt x="18869" y="5779"/>
                  </a:cubicBezTo>
                  <a:cubicBezTo>
                    <a:pt x="19862" y="7498"/>
                    <a:pt x="19862" y="7498"/>
                    <a:pt x="19862" y="7498"/>
                  </a:cubicBezTo>
                  <a:cubicBezTo>
                    <a:pt x="19862" y="7498"/>
                    <a:pt x="21352" y="8725"/>
                    <a:pt x="21352" y="8725"/>
                  </a:cubicBezTo>
                  <a:cubicBezTo>
                    <a:pt x="21352" y="8970"/>
                    <a:pt x="19614" y="9952"/>
                    <a:pt x="19366" y="9952"/>
                  </a:cubicBezTo>
                  <a:cubicBezTo>
                    <a:pt x="19366" y="9952"/>
                    <a:pt x="17876" y="8234"/>
                    <a:pt x="17876" y="8234"/>
                  </a:cubicBezTo>
                  <a:cubicBezTo>
                    <a:pt x="17876" y="8234"/>
                    <a:pt x="17876" y="8234"/>
                    <a:pt x="17876" y="8234"/>
                  </a:cubicBezTo>
                  <a:cubicBezTo>
                    <a:pt x="17628" y="8234"/>
                    <a:pt x="17628" y="8234"/>
                    <a:pt x="17628" y="8234"/>
                  </a:cubicBezTo>
                  <a:cubicBezTo>
                    <a:pt x="16634" y="9216"/>
                    <a:pt x="16634" y="9216"/>
                    <a:pt x="16634" y="9216"/>
                  </a:cubicBezTo>
                  <a:cubicBezTo>
                    <a:pt x="14648" y="10198"/>
                    <a:pt x="14648" y="10198"/>
                    <a:pt x="14648" y="10198"/>
                  </a:cubicBezTo>
                  <a:cubicBezTo>
                    <a:pt x="14400" y="10198"/>
                    <a:pt x="14400" y="10198"/>
                    <a:pt x="14400" y="10443"/>
                  </a:cubicBezTo>
                  <a:cubicBezTo>
                    <a:pt x="14400" y="10443"/>
                    <a:pt x="14400" y="15352"/>
                    <a:pt x="14400" y="15352"/>
                  </a:cubicBezTo>
                  <a:cubicBezTo>
                    <a:pt x="14152" y="15352"/>
                    <a:pt x="9186" y="16334"/>
                    <a:pt x="9186" y="16334"/>
                  </a:cubicBezTo>
                  <a:cubicBezTo>
                    <a:pt x="9186" y="16334"/>
                    <a:pt x="9186" y="16334"/>
                    <a:pt x="9186" y="16334"/>
                  </a:cubicBezTo>
                  <a:cubicBezTo>
                    <a:pt x="6703" y="18543"/>
                    <a:pt x="6703" y="18543"/>
                    <a:pt x="6703" y="18543"/>
                  </a:cubicBezTo>
                  <a:cubicBezTo>
                    <a:pt x="6703" y="18543"/>
                    <a:pt x="6703" y="18543"/>
                    <a:pt x="6703" y="18543"/>
                  </a:cubicBezTo>
                  <a:cubicBezTo>
                    <a:pt x="6703" y="18543"/>
                    <a:pt x="6703" y="20016"/>
                    <a:pt x="6703" y="20261"/>
                  </a:cubicBezTo>
                  <a:cubicBezTo>
                    <a:pt x="6703" y="20261"/>
                    <a:pt x="5959" y="20998"/>
                    <a:pt x="5710" y="21243"/>
                  </a:cubicBezTo>
                  <a:cubicBezTo>
                    <a:pt x="5710" y="21243"/>
                    <a:pt x="497" y="21243"/>
                    <a:pt x="497" y="21243"/>
                  </a:cubicBezTo>
                  <a:cubicBezTo>
                    <a:pt x="248" y="20998"/>
                    <a:pt x="0" y="20261"/>
                    <a:pt x="0" y="20261"/>
                  </a:cubicBezTo>
                  <a:cubicBezTo>
                    <a:pt x="0" y="20261"/>
                    <a:pt x="248" y="19279"/>
                    <a:pt x="248" y="19034"/>
                  </a:cubicBezTo>
                  <a:cubicBezTo>
                    <a:pt x="248" y="19034"/>
                    <a:pt x="1986" y="18298"/>
                    <a:pt x="1986" y="18298"/>
                  </a:cubicBezTo>
                  <a:cubicBezTo>
                    <a:pt x="4717" y="17070"/>
                    <a:pt x="4717" y="17070"/>
                    <a:pt x="4717" y="17070"/>
                  </a:cubicBezTo>
                  <a:cubicBezTo>
                    <a:pt x="6207" y="16825"/>
                    <a:pt x="6207" y="16825"/>
                    <a:pt x="6207" y="16825"/>
                  </a:cubicBezTo>
                  <a:cubicBezTo>
                    <a:pt x="6207" y="16825"/>
                    <a:pt x="6207" y="16825"/>
                    <a:pt x="6207" y="16825"/>
                  </a:cubicBezTo>
                  <a:cubicBezTo>
                    <a:pt x="6207" y="16825"/>
                    <a:pt x="6207" y="16825"/>
                    <a:pt x="6207" y="16825"/>
                  </a:cubicBezTo>
                  <a:cubicBezTo>
                    <a:pt x="6207" y="16825"/>
                    <a:pt x="6207" y="16825"/>
                    <a:pt x="6207" y="16825"/>
                  </a:cubicBezTo>
                  <a:cubicBezTo>
                    <a:pt x="5959" y="14861"/>
                    <a:pt x="5959" y="14861"/>
                    <a:pt x="5959" y="14861"/>
                  </a:cubicBezTo>
                  <a:cubicBezTo>
                    <a:pt x="5959" y="14861"/>
                    <a:pt x="5959" y="13388"/>
                    <a:pt x="5959" y="13388"/>
                  </a:cubicBezTo>
                  <a:cubicBezTo>
                    <a:pt x="5959" y="13388"/>
                    <a:pt x="7200" y="11916"/>
                    <a:pt x="7200" y="11916"/>
                  </a:cubicBezTo>
                  <a:cubicBezTo>
                    <a:pt x="7200" y="11916"/>
                    <a:pt x="7200" y="11916"/>
                    <a:pt x="7200" y="11916"/>
                  </a:cubicBezTo>
                  <a:cubicBezTo>
                    <a:pt x="7200" y="11916"/>
                    <a:pt x="7200" y="11916"/>
                    <a:pt x="7200" y="11916"/>
                  </a:cubicBezTo>
                  <a:cubicBezTo>
                    <a:pt x="6703" y="10443"/>
                    <a:pt x="6703" y="10443"/>
                    <a:pt x="6703" y="10443"/>
                  </a:cubicBezTo>
                  <a:cubicBezTo>
                    <a:pt x="5710" y="9216"/>
                    <a:pt x="5710" y="9216"/>
                    <a:pt x="5710" y="9216"/>
                  </a:cubicBezTo>
                  <a:cubicBezTo>
                    <a:pt x="5710" y="8970"/>
                    <a:pt x="5462" y="8970"/>
                    <a:pt x="5462" y="9216"/>
                  </a:cubicBezTo>
                  <a:cubicBezTo>
                    <a:pt x="5462" y="9216"/>
                    <a:pt x="4469" y="9707"/>
                    <a:pt x="4221" y="9707"/>
                  </a:cubicBezTo>
                  <a:cubicBezTo>
                    <a:pt x="4221" y="9707"/>
                    <a:pt x="3972" y="9707"/>
                    <a:pt x="3972" y="9707"/>
                  </a:cubicBezTo>
                  <a:cubicBezTo>
                    <a:pt x="3972" y="9461"/>
                    <a:pt x="4221" y="7988"/>
                    <a:pt x="4221" y="7988"/>
                  </a:cubicBezTo>
                  <a:cubicBezTo>
                    <a:pt x="3724" y="5288"/>
                    <a:pt x="3724" y="5288"/>
                    <a:pt x="3724" y="5288"/>
                  </a:cubicBezTo>
                  <a:cubicBezTo>
                    <a:pt x="3972" y="4061"/>
                    <a:pt x="3972" y="4061"/>
                    <a:pt x="3972" y="4061"/>
                  </a:cubicBezTo>
                  <a:cubicBezTo>
                    <a:pt x="3972" y="4061"/>
                    <a:pt x="3972" y="1607"/>
                    <a:pt x="3972" y="1607"/>
                  </a:cubicBezTo>
                  <a:cubicBezTo>
                    <a:pt x="4966" y="1607"/>
                    <a:pt x="6455" y="1607"/>
                    <a:pt x="6952" y="111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203">
              <a:extLst>
                <a:ext uri="{FF2B5EF4-FFF2-40B4-BE49-F238E27FC236}">
                  <a16:creationId xmlns:a16="http://schemas.microsoft.com/office/drawing/2014/main" id="{E92BEE37-B01D-4724-B67B-AE1B7B52F502}"/>
                </a:ext>
              </a:extLst>
            </p:cNvPr>
            <p:cNvSpPr/>
            <p:nvPr/>
          </p:nvSpPr>
          <p:spPr>
            <a:xfrm>
              <a:off x="4426354" y="1496798"/>
              <a:ext cx="1056782" cy="867614"/>
            </a:xfrm>
            <a:custGeom>
              <a:avLst/>
              <a:gdLst/>
              <a:ahLst/>
              <a:cxnLst>
                <a:cxn ang="0">
                  <a:pos x="wd2" y="hd2"/>
                </a:cxn>
                <a:cxn ang="5400000">
                  <a:pos x="wd2" y="hd2"/>
                </a:cxn>
                <a:cxn ang="10800000">
                  <a:pos x="wd2" y="hd2"/>
                </a:cxn>
                <a:cxn ang="16200000">
                  <a:pos x="wd2" y="hd2"/>
                </a:cxn>
              </a:cxnLst>
              <a:rect l="0" t="0" r="r" b="b"/>
              <a:pathLst>
                <a:path w="21496" h="21600" extrusionOk="0">
                  <a:moveTo>
                    <a:pt x="0" y="15040"/>
                  </a:moveTo>
                  <a:cubicBezTo>
                    <a:pt x="785" y="12160"/>
                    <a:pt x="785" y="12160"/>
                    <a:pt x="785" y="12160"/>
                  </a:cubicBezTo>
                  <a:cubicBezTo>
                    <a:pt x="1702" y="11520"/>
                    <a:pt x="1702" y="11520"/>
                    <a:pt x="1702" y="11520"/>
                  </a:cubicBezTo>
                  <a:cubicBezTo>
                    <a:pt x="1833" y="12160"/>
                    <a:pt x="1833" y="12160"/>
                    <a:pt x="1833" y="12160"/>
                  </a:cubicBezTo>
                  <a:cubicBezTo>
                    <a:pt x="4844" y="12160"/>
                    <a:pt x="4844" y="12160"/>
                    <a:pt x="4844" y="12160"/>
                  </a:cubicBezTo>
                  <a:cubicBezTo>
                    <a:pt x="5367" y="11520"/>
                    <a:pt x="5367" y="11520"/>
                    <a:pt x="5367" y="11520"/>
                  </a:cubicBezTo>
                  <a:cubicBezTo>
                    <a:pt x="5367" y="10400"/>
                    <a:pt x="5367" y="10400"/>
                    <a:pt x="5367" y="10400"/>
                  </a:cubicBezTo>
                  <a:cubicBezTo>
                    <a:pt x="6545" y="8960"/>
                    <a:pt x="6545" y="8960"/>
                    <a:pt x="6545" y="8960"/>
                  </a:cubicBezTo>
                  <a:cubicBezTo>
                    <a:pt x="9295" y="8480"/>
                    <a:pt x="9295" y="8480"/>
                    <a:pt x="9295" y="8480"/>
                  </a:cubicBezTo>
                  <a:cubicBezTo>
                    <a:pt x="9425" y="5120"/>
                    <a:pt x="9425" y="5120"/>
                    <a:pt x="9425" y="5120"/>
                  </a:cubicBezTo>
                  <a:cubicBezTo>
                    <a:pt x="10473" y="4320"/>
                    <a:pt x="10473" y="4320"/>
                    <a:pt x="10473" y="4320"/>
                  </a:cubicBezTo>
                  <a:cubicBezTo>
                    <a:pt x="11127" y="3680"/>
                    <a:pt x="11127" y="3680"/>
                    <a:pt x="11127" y="3680"/>
                  </a:cubicBezTo>
                  <a:cubicBezTo>
                    <a:pt x="11913" y="4800"/>
                    <a:pt x="11913" y="4800"/>
                    <a:pt x="11913" y="4800"/>
                  </a:cubicBezTo>
                  <a:cubicBezTo>
                    <a:pt x="13091" y="4160"/>
                    <a:pt x="13091" y="4160"/>
                    <a:pt x="13091" y="4160"/>
                  </a:cubicBezTo>
                  <a:cubicBezTo>
                    <a:pt x="12175" y="3040"/>
                    <a:pt x="12175" y="3040"/>
                    <a:pt x="12175" y="3040"/>
                  </a:cubicBezTo>
                  <a:cubicBezTo>
                    <a:pt x="11782" y="2080"/>
                    <a:pt x="11782" y="2080"/>
                    <a:pt x="11782" y="2080"/>
                  </a:cubicBezTo>
                  <a:cubicBezTo>
                    <a:pt x="11913" y="0"/>
                    <a:pt x="11913" y="0"/>
                    <a:pt x="11913" y="0"/>
                  </a:cubicBezTo>
                  <a:cubicBezTo>
                    <a:pt x="12044" y="0"/>
                    <a:pt x="12044" y="0"/>
                    <a:pt x="12044" y="0"/>
                  </a:cubicBezTo>
                  <a:cubicBezTo>
                    <a:pt x="13484" y="640"/>
                    <a:pt x="15185" y="1440"/>
                    <a:pt x="15840" y="1280"/>
                  </a:cubicBezTo>
                  <a:cubicBezTo>
                    <a:pt x="16495" y="1280"/>
                    <a:pt x="16887" y="1440"/>
                    <a:pt x="17411" y="1600"/>
                  </a:cubicBezTo>
                  <a:cubicBezTo>
                    <a:pt x="17935" y="1760"/>
                    <a:pt x="18982" y="1440"/>
                    <a:pt x="19375" y="1440"/>
                  </a:cubicBezTo>
                  <a:cubicBezTo>
                    <a:pt x="19767" y="1600"/>
                    <a:pt x="20029" y="2240"/>
                    <a:pt x="20160" y="2240"/>
                  </a:cubicBezTo>
                  <a:cubicBezTo>
                    <a:pt x="20422" y="2240"/>
                    <a:pt x="20553" y="2080"/>
                    <a:pt x="20945" y="3040"/>
                  </a:cubicBezTo>
                  <a:cubicBezTo>
                    <a:pt x="21338" y="3840"/>
                    <a:pt x="21469" y="3840"/>
                    <a:pt x="21338" y="4480"/>
                  </a:cubicBezTo>
                  <a:cubicBezTo>
                    <a:pt x="21207" y="5280"/>
                    <a:pt x="21600" y="5440"/>
                    <a:pt x="21469" y="6240"/>
                  </a:cubicBezTo>
                  <a:cubicBezTo>
                    <a:pt x="21469" y="7040"/>
                    <a:pt x="21076" y="7520"/>
                    <a:pt x="20815" y="8160"/>
                  </a:cubicBezTo>
                  <a:cubicBezTo>
                    <a:pt x="20422" y="8800"/>
                    <a:pt x="20029" y="8800"/>
                    <a:pt x="19375" y="9440"/>
                  </a:cubicBezTo>
                  <a:cubicBezTo>
                    <a:pt x="19113" y="9760"/>
                    <a:pt x="18851" y="10080"/>
                    <a:pt x="18589" y="10400"/>
                  </a:cubicBezTo>
                  <a:cubicBezTo>
                    <a:pt x="18458" y="10400"/>
                    <a:pt x="18458" y="10400"/>
                    <a:pt x="18458" y="10400"/>
                  </a:cubicBezTo>
                  <a:cubicBezTo>
                    <a:pt x="17804" y="10720"/>
                    <a:pt x="17804" y="10720"/>
                    <a:pt x="17804" y="10720"/>
                  </a:cubicBezTo>
                  <a:cubicBezTo>
                    <a:pt x="17673" y="10240"/>
                    <a:pt x="17673" y="10240"/>
                    <a:pt x="17673" y="10240"/>
                  </a:cubicBezTo>
                  <a:cubicBezTo>
                    <a:pt x="16625" y="9920"/>
                    <a:pt x="16625" y="9920"/>
                    <a:pt x="16625" y="9920"/>
                  </a:cubicBezTo>
                  <a:cubicBezTo>
                    <a:pt x="16495" y="11200"/>
                    <a:pt x="16495" y="11200"/>
                    <a:pt x="16495" y="11200"/>
                  </a:cubicBezTo>
                  <a:cubicBezTo>
                    <a:pt x="16102" y="12000"/>
                    <a:pt x="16102" y="12000"/>
                    <a:pt x="16102" y="12000"/>
                  </a:cubicBezTo>
                  <a:cubicBezTo>
                    <a:pt x="15316" y="12000"/>
                    <a:pt x="15316" y="12000"/>
                    <a:pt x="15316" y="12000"/>
                  </a:cubicBezTo>
                  <a:cubicBezTo>
                    <a:pt x="15840" y="12640"/>
                    <a:pt x="15840" y="12640"/>
                    <a:pt x="15840" y="12640"/>
                  </a:cubicBezTo>
                  <a:cubicBezTo>
                    <a:pt x="15447" y="13120"/>
                    <a:pt x="15447" y="13120"/>
                    <a:pt x="15447" y="13120"/>
                  </a:cubicBezTo>
                  <a:cubicBezTo>
                    <a:pt x="15447" y="13760"/>
                    <a:pt x="15447" y="13760"/>
                    <a:pt x="15447" y="13760"/>
                  </a:cubicBezTo>
                  <a:cubicBezTo>
                    <a:pt x="16495" y="13760"/>
                    <a:pt x="16495" y="13760"/>
                    <a:pt x="16495" y="13760"/>
                  </a:cubicBezTo>
                  <a:cubicBezTo>
                    <a:pt x="17018" y="13600"/>
                    <a:pt x="17018" y="13600"/>
                    <a:pt x="17018" y="13600"/>
                  </a:cubicBezTo>
                  <a:cubicBezTo>
                    <a:pt x="16887" y="14560"/>
                    <a:pt x="16887" y="14560"/>
                    <a:pt x="16887" y="14560"/>
                  </a:cubicBezTo>
                  <a:cubicBezTo>
                    <a:pt x="17411" y="14560"/>
                    <a:pt x="17411" y="14560"/>
                    <a:pt x="17411" y="14560"/>
                  </a:cubicBezTo>
                  <a:cubicBezTo>
                    <a:pt x="17280" y="15040"/>
                    <a:pt x="17018" y="15520"/>
                    <a:pt x="16625" y="16000"/>
                  </a:cubicBezTo>
                  <a:cubicBezTo>
                    <a:pt x="15971" y="16800"/>
                    <a:pt x="16233" y="18560"/>
                    <a:pt x="15840" y="18880"/>
                  </a:cubicBezTo>
                  <a:cubicBezTo>
                    <a:pt x="15316" y="19360"/>
                    <a:pt x="14531" y="20800"/>
                    <a:pt x="13876" y="21120"/>
                  </a:cubicBezTo>
                  <a:cubicBezTo>
                    <a:pt x="13484" y="21440"/>
                    <a:pt x="13222" y="21440"/>
                    <a:pt x="12960" y="21600"/>
                  </a:cubicBezTo>
                  <a:cubicBezTo>
                    <a:pt x="12305" y="20960"/>
                    <a:pt x="12305" y="20960"/>
                    <a:pt x="12305" y="20960"/>
                  </a:cubicBezTo>
                  <a:cubicBezTo>
                    <a:pt x="11389" y="20480"/>
                    <a:pt x="11389" y="20480"/>
                    <a:pt x="11389" y="20480"/>
                  </a:cubicBezTo>
                  <a:cubicBezTo>
                    <a:pt x="11389" y="18400"/>
                    <a:pt x="11389" y="18400"/>
                    <a:pt x="11389" y="18400"/>
                  </a:cubicBezTo>
                  <a:cubicBezTo>
                    <a:pt x="9949" y="15840"/>
                    <a:pt x="9949" y="15840"/>
                    <a:pt x="9949" y="15840"/>
                  </a:cubicBezTo>
                  <a:cubicBezTo>
                    <a:pt x="9033" y="15200"/>
                    <a:pt x="9033" y="15200"/>
                    <a:pt x="9033" y="15200"/>
                  </a:cubicBezTo>
                  <a:cubicBezTo>
                    <a:pt x="7200" y="15680"/>
                    <a:pt x="7200" y="15680"/>
                    <a:pt x="7200" y="15680"/>
                  </a:cubicBezTo>
                  <a:cubicBezTo>
                    <a:pt x="6545" y="17120"/>
                    <a:pt x="6545" y="17120"/>
                    <a:pt x="6545" y="17120"/>
                  </a:cubicBezTo>
                  <a:cubicBezTo>
                    <a:pt x="5105" y="16320"/>
                    <a:pt x="5105" y="16320"/>
                    <a:pt x="5105" y="16320"/>
                  </a:cubicBezTo>
                  <a:cubicBezTo>
                    <a:pt x="3927" y="16960"/>
                    <a:pt x="3927" y="16960"/>
                    <a:pt x="3927" y="16960"/>
                  </a:cubicBezTo>
                  <a:lnTo>
                    <a:pt x="0" y="1504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204">
              <a:extLst>
                <a:ext uri="{FF2B5EF4-FFF2-40B4-BE49-F238E27FC236}">
                  <a16:creationId xmlns:a16="http://schemas.microsoft.com/office/drawing/2014/main" id="{03DE3A34-8ED9-4324-A441-B5C63D97CF88}"/>
                </a:ext>
              </a:extLst>
            </p:cNvPr>
            <p:cNvSpPr/>
            <p:nvPr/>
          </p:nvSpPr>
          <p:spPr>
            <a:xfrm>
              <a:off x="4426354" y="1490174"/>
              <a:ext cx="1061885" cy="879253"/>
            </a:xfrm>
            <a:custGeom>
              <a:avLst/>
              <a:gdLst/>
              <a:ahLst/>
              <a:cxnLst>
                <a:cxn ang="0">
                  <a:pos x="wd2" y="hd2"/>
                </a:cxn>
                <a:cxn ang="5400000">
                  <a:pos x="wd2" y="hd2"/>
                </a:cxn>
                <a:cxn ang="10800000">
                  <a:pos x="wd2" y="hd2"/>
                </a:cxn>
                <a:cxn ang="16200000">
                  <a:pos x="wd2" y="hd2"/>
                </a:cxn>
              </a:cxnLst>
              <a:rect l="0" t="0" r="r" b="b"/>
              <a:pathLst>
                <a:path w="21600" h="21561" extrusionOk="0">
                  <a:moveTo>
                    <a:pt x="11913" y="0"/>
                  </a:moveTo>
                  <a:cubicBezTo>
                    <a:pt x="11913" y="0"/>
                    <a:pt x="11913" y="0"/>
                    <a:pt x="11913" y="158"/>
                  </a:cubicBezTo>
                  <a:cubicBezTo>
                    <a:pt x="11651" y="2207"/>
                    <a:pt x="11651" y="2207"/>
                    <a:pt x="11651" y="2207"/>
                  </a:cubicBezTo>
                  <a:cubicBezTo>
                    <a:pt x="11651" y="2207"/>
                    <a:pt x="11651" y="2207"/>
                    <a:pt x="11651" y="2207"/>
                  </a:cubicBezTo>
                  <a:cubicBezTo>
                    <a:pt x="11651" y="2207"/>
                    <a:pt x="11651" y="2207"/>
                    <a:pt x="11651" y="2207"/>
                  </a:cubicBezTo>
                  <a:cubicBezTo>
                    <a:pt x="12175" y="3311"/>
                    <a:pt x="12175" y="3311"/>
                    <a:pt x="12175" y="3311"/>
                  </a:cubicBezTo>
                  <a:cubicBezTo>
                    <a:pt x="12175" y="3311"/>
                    <a:pt x="12960" y="4099"/>
                    <a:pt x="12960" y="4099"/>
                  </a:cubicBezTo>
                  <a:cubicBezTo>
                    <a:pt x="12960" y="4257"/>
                    <a:pt x="12044" y="4888"/>
                    <a:pt x="11913" y="4888"/>
                  </a:cubicBezTo>
                  <a:cubicBezTo>
                    <a:pt x="11913" y="4888"/>
                    <a:pt x="11127" y="3784"/>
                    <a:pt x="11127" y="3784"/>
                  </a:cubicBezTo>
                  <a:cubicBezTo>
                    <a:pt x="11127" y="3784"/>
                    <a:pt x="11127" y="3784"/>
                    <a:pt x="11127" y="3784"/>
                  </a:cubicBezTo>
                  <a:cubicBezTo>
                    <a:pt x="10996" y="3784"/>
                    <a:pt x="10996" y="3784"/>
                    <a:pt x="10996" y="3784"/>
                  </a:cubicBezTo>
                  <a:cubicBezTo>
                    <a:pt x="10473" y="4415"/>
                    <a:pt x="10473" y="4415"/>
                    <a:pt x="10473" y="4415"/>
                  </a:cubicBezTo>
                  <a:cubicBezTo>
                    <a:pt x="9425" y="5045"/>
                    <a:pt x="9425" y="5045"/>
                    <a:pt x="9425" y="5045"/>
                  </a:cubicBezTo>
                  <a:cubicBezTo>
                    <a:pt x="9295" y="5045"/>
                    <a:pt x="9295" y="5045"/>
                    <a:pt x="9295" y="5203"/>
                  </a:cubicBezTo>
                  <a:cubicBezTo>
                    <a:pt x="9295" y="5203"/>
                    <a:pt x="9295" y="8356"/>
                    <a:pt x="9295" y="8356"/>
                  </a:cubicBezTo>
                  <a:cubicBezTo>
                    <a:pt x="9164" y="8356"/>
                    <a:pt x="6545" y="8987"/>
                    <a:pt x="6545" y="8987"/>
                  </a:cubicBezTo>
                  <a:cubicBezTo>
                    <a:pt x="6545" y="8987"/>
                    <a:pt x="6545" y="8987"/>
                    <a:pt x="6545" y="8987"/>
                  </a:cubicBezTo>
                  <a:cubicBezTo>
                    <a:pt x="5236" y="10406"/>
                    <a:pt x="5236" y="10406"/>
                    <a:pt x="5236" y="10406"/>
                  </a:cubicBezTo>
                  <a:cubicBezTo>
                    <a:pt x="5236" y="10406"/>
                    <a:pt x="5236" y="10406"/>
                    <a:pt x="5236" y="10406"/>
                  </a:cubicBezTo>
                  <a:cubicBezTo>
                    <a:pt x="5236" y="10406"/>
                    <a:pt x="5236" y="11352"/>
                    <a:pt x="5236" y="11509"/>
                  </a:cubicBezTo>
                  <a:cubicBezTo>
                    <a:pt x="5236" y="11509"/>
                    <a:pt x="4844" y="11982"/>
                    <a:pt x="4713" y="12140"/>
                  </a:cubicBezTo>
                  <a:cubicBezTo>
                    <a:pt x="4713" y="12140"/>
                    <a:pt x="1964" y="12140"/>
                    <a:pt x="1964" y="12140"/>
                  </a:cubicBezTo>
                  <a:cubicBezTo>
                    <a:pt x="1833" y="11982"/>
                    <a:pt x="1702" y="11509"/>
                    <a:pt x="1702" y="11509"/>
                  </a:cubicBezTo>
                  <a:cubicBezTo>
                    <a:pt x="1702" y="11509"/>
                    <a:pt x="1702" y="11352"/>
                    <a:pt x="1702" y="11352"/>
                  </a:cubicBezTo>
                  <a:cubicBezTo>
                    <a:pt x="1702" y="11352"/>
                    <a:pt x="1702" y="11352"/>
                    <a:pt x="1702" y="11352"/>
                  </a:cubicBezTo>
                  <a:cubicBezTo>
                    <a:pt x="785" y="12140"/>
                    <a:pt x="785" y="12140"/>
                    <a:pt x="785" y="12140"/>
                  </a:cubicBezTo>
                  <a:cubicBezTo>
                    <a:pt x="785" y="12140"/>
                    <a:pt x="785" y="12140"/>
                    <a:pt x="785" y="12140"/>
                  </a:cubicBezTo>
                  <a:cubicBezTo>
                    <a:pt x="0" y="14820"/>
                    <a:pt x="0" y="14820"/>
                    <a:pt x="0" y="14820"/>
                  </a:cubicBezTo>
                  <a:cubicBezTo>
                    <a:pt x="0" y="14978"/>
                    <a:pt x="0" y="14978"/>
                    <a:pt x="0" y="14978"/>
                  </a:cubicBezTo>
                  <a:cubicBezTo>
                    <a:pt x="3927" y="16870"/>
                    <a:pt x="3927" y="16870"/>
                    <a:pt x="3927" y="16870"/>
                  </a:cubicBezTo>
                  <a:cubicBezTo>
                    <a:pt x="3927" y="16870"/>
                    <a:pt x="4058" y="16870"/>
                    <a:pt x="4058" y="16870"/>
                  </a:cubicBezTo>
                  <a:cubicBezTo>
                    <a:pt x="4058" y="16870"/>
                    <a:pt x="5105" y="16239"/>
                    <a:pt x="5105" y="16239"/>
                  </a:cubicBezTo>
                  <a:cubicBezTo>
                    <a:pt x="5236" y="16239"/>
                    <a:pt x="6545" y="17028"/>
                    <a:pt x="6545" y="17028"/>
                  </a:cubicBezTo>
                  <a:cubicBezTo>
                    <a:pt x="6545" y="17028"/>
                    <a:pt x="6545" y="17028"/>
                    <a:pt x="6545" y="17028"/>
                  </a:cubicBezTo>
                  <a:cubicBezTo>
                    <a:pt x="6545" y="17028"/>
                    <a:pt x="6545" y="17028"/>
                    <a:pt x="6545" y="17028"/>
                  </a:cubicBezTo>
                  <a:cubicBezTo>
                    <a:pt x="6545" y="17028"/>
                    <a:pt x="7200" y="15609"/>
                    <a:pt x="7200" y="15609"/>
                  </a:cubicBezTo>
                  <a:cubicBezTo>
                    <a:pt x="7200" y="15609"/>
                    <a:pt x="8902" y="15293"/>
                    <a:pt x="8902" y="15293"/>
                  </a:cubicBezTo>
                  <a:cubicBezTo>
                    <a:pt x="9033" y="15293"/>
                    <a:pt x="9818" y="15766"/>
                    <a:pt x="9818" y="15766"/>
                  </a:cubicBezTo>
                  <a:cubicBezTo>
                    <a:pt x="9949" y="15766"/>
                    <a:pt x="11389" y="18131"/>
                    <a:pt x="11389" y="18289"/>
                  </a:cubicBezTo>
                  <a:cubicBezTo>
                    <a:pt x="11389" y="18289"/>
                    <a:pt x="11389" y="20339"/>
                    <a:pt x="11389" y="20339"/>
                  </a:cubicBezTo>
                  <a:cubicBezTo>
                    <a:pt x="11389" y="20496"/>
                    <a:pt x="11389" y="20496"/>
                    <a:pt x="11389" y="20496"/>
                  </a:cubicBezTo>
                  <a:cubicBezTo>
                    <a:pt x="11389" y="20496"/>
                    <a:pt x="12175" y="20812"/>
                    <a:pt x="12305" y="20812"/>
                  </a:cubicBezTo>
                  <a:cubicBezTo>
                    <a:pt x="12305" y="20812"/>
                    <a:pt x="12960" y="21442"/>
                    <a:pt x="12960" y="21442"/>
                  </a:cubicBezTo>
                  <a:cubicBezTo>
                    <a:pt x="12960" y="21600"/>
                    <a:pt x="12960" y="21600"/>
                    <a:pt x="12960" y="21442"/>
                  </a:cubicBezTo>
                  <a:cubicBezTo>
                    <a:pt x="13091" y="21442"/>
                    <a:pt x="13222" y="21442"/>
                    <a:pt x="13353" y="21285"/>
                  </a:cubicBezTo>
                  <a:cubicBezTo>
                    <a:pt x="13484" y="21285"/>
                    <a:pt x="13745" y="21127"/>
                    <a:pt x="13876" y="21127"/>
                  </a:cubicBezTo>
                  <a:cubicBezTo>
                    <a:pt x="14269" y="20812"/>
                    <a:pt x="14793" y="20181"/>
                    <a:pt x="15185" y="19708"/>
                  </a:cubicBezTo>
                  <a:cubicBezTo>
                    <a:pt x="15447" y="19235"/>
                    <a:pt x="15578" y="18920"/>
                    <a:pt x="15840" y="18762"/>
                  </a:cubicBezTo>
                  <a:cubicBezTo>
                    <a:pt x="15971" y="18604"/>
                    <a:pt x="16102" y="18131"/>
                    <a:pt x="16102" y="17658"/>
                  </a:cubicBezTo>
                  <a:cubicBezTo>
                    <a:pt x="16233" y="17028"/>
                    <a:pt x="16364" y="16397"/>
                    <a:pt x="16625" y="16082"/>
                  </a:cubicBezTo>
                  <a:cubicBezTo>
                    <a:pt x="17018" y="15609"/>
                    <a:pt x="17280" y="15136"/>
                    <a:pt x="17411" y="14505"/>
                  </a:cubicBezTo>
                  <a:cubicBezTo>
                    <a:pt x="17411" y="14505"/>
                    <a:pt x="17411" y="14505"/>
                    <a:pt x="17411" y="14505"/>
                  </a:cubicBezTo>
                  <a:cubicBezTo>
                    <a:pt x="17411" y="14505"/>
                    <a:pt x="17411" y="14505"/>
                    <a:pt x="17411" y="14505"/>
                  </a:cubicBezTo>
                  <a:cubicBezTo>
                    <a:pt x="17411" y="14505"/>
                    <a:pt x="17411" y="14505"/>
                    <a:pt x="17411" y="14505"/>
                  </a:cubicBezTo>
                  <a:cubicBezTo>
                    <a:pt x="17411" y="14505"/>
                    <a:pt x="17018" y="14505"/>
                    <a:pt x="16887" y="14505"/>
                  </a:cubicBezTo>
                  <a:cubicBezTo>
                    <a:pt x="17018" y="14347"/>
                    <a:pt x="17018" y="13559"/>
                    <a:pt x="17018" y="13559"/>
                  </a:cubicBezTo>
                  <a:cubicBezTo>
                    <a:pt x="17018" y="13559"/>
                    <a:pt x="17018" y="13559"/>
                    <a:pt x="17018" y="13559"/>
                  </a:cubicBezTo>
                  <a:cubicBezTo>
                    <a:pt x="17018" y="13559"/>
                    <a:pt x="17018" y="13559"/>
                    <a:pt x="17018" y="13559"/>
                  </a:cubicBezTo>
                  <a:cubicBezTo>
                    <a:pt x="16495" y="13559"/>
                    <a:pt x="16495" y="13559"/>
                    <a:pt x="16495" y="13559"/>
                  </a:cubicBezTo>
                  <a:cubicBezTo>
                    <a:pt x="16495" y="13559"/>
                    <a:pt x="15578" y="13717"/>
                    <a:pt x="15447" y="13717"/>
                  </a:cubicBezTo>
                  <a:cubicBezTo>
                    <a:pt x="15447" y="13717"/>
                    <a:pt x="15447" y="13086"/>
                    <a:pt x="15447" y="13086"/>
                  </a:cubicBezTo>
                  <a:cubicBezTo>
                    <a:pt x="15447" y="13086"/>
                    <a:pt x="15840" y="12613"/>
                    <a:pt x="15840" y="12613"/>
                  </a:cubicBezTo>
                  <a:cubicBezTo>
                    <a:pt x="15840" y="12613"/>
                    <a:pt x="15840" y="12613"/>
                    <a:pt x="15840" y="12613"/>
                  </a:cubicBezTo>
                  <a:cubicBezTo>
                    <a:pt x="15840" y="12613"/>
                    <a:pt x="15840" y="12613"/>
                    <a:pt x="15840" y="12613"/>
                  </a:cubicBezTo>
                  <a:cubicBezTo>
                    <a:pt x="15840" y="12613"/>
                    <a:pt x="15578" y="12140"/>
                    <a:pt x="15447" y="11982"/>
                  </a:cubicBezTo>
                  <a:cubicBezTo>
                    <a:pt x="15578" y="11982"/>
                    <a:pt x="16102" y="11982"/>
                    <a:pt x="16102" y="11982"/>
                  </a:cubicBezTo>
                  <a:cubicBezTo>
                    <a:pt x="16233" y="11982"/>
                    <a:pt x="16233" y="11982"/>
                    <a:pt x="16233" y="11982"/>
                  </a:cubicBezTo>
                  <a:cubicBezTo>
                    <a:pt x="16495" y="11194"/>
                    <a:pt x="16495" y="11194"/>
                    <a:pt x="16495" y="11194"/>
                  </a:cubicBezTo>
                  <a:cubicBezTo>
                    <a:pt x="16495" y="11194"/>
                    <a:pt x="16625" y="10091"/>
                    <a:pt x="16625" y="10091"/>
                  </a:cubicBezTo>
                  <a:cubicBezTo>
                    <a:pt x="16756" y="10091"/>
                    <a:pt x="17542" y="10248"/>
                    <a:pt x="17673" y="10248"/>
                  </a:cubicBezTo>
                  <a:cubicBezTo>
                    <a:pt x="17673" y="10248"/>
                    <a:pt x="17804" y="10721"/>
                    <a:pt x="17804" y="10721"/>
                  </a:cubicBezTo>
                  <a:cubicBezTo>
                    <a:pt x="17804" y="10721"/>
                    <a:pt x="17804" y="10721"/>
                    <a:pt x="17804" y="10721"/>
                  </a:cubicBezTo>
                  <a:cubicBezTo>
                    <a:pt x="17804" y="10721"/>
                    <a:pt x="18458" y="10406"/>
                    <a:pt x="18458" y="10406"/>
                  </a:cubicBezTo>
                  <a:cubicBezTo>
                    <a:pt x="18458" y="10406"/>
                    <a:pt x="18589" y="10564"/>
                    <a:pt x="18589" y="10564"/>
                  </a:cubicBezTo>
                  <a:cubicBezTo>
                    <a:pt x="18589" y="10564"/>
                    <a:pt x="18589" y="10564"/>
                    <a:pt x="18720" y="10406"/>
                  </a:cubicBezTo>
                  <a:cubicBezTo>
                    <a:pt x="18851" y="10091"/>
                    <a:pt x="19113" y="9933"/>
                    <a:pt x="19375" y="9618"/>
                  </a:cubicBezTo>
                  <a:cubicBezTo>
                    <a:pt x="19636" y="9302"/>
                    <a:pt x="19898" y="9145"/>
                    <a:pt x="20160" y="8987"/>
                  </a:cubicBezTo>
                  <a:cubicBezTo>
                    <a:pt x="20422" y="8672"/>
                    <a:pt x="20684" y="8514"/>
                    <a:pt x="20815" y="8199"/>
                  </a:cubicBezTo>
                  <a:cubicBezTo>
                    <a:pt x="20945" y="7883"/>
                    <a:pt x="20945" y="7883"/>
                    <a:pt x="20945" y="7883"/>
                  </a:cubicBezTo>
                  <a:cubicBezTo>
                    <a:pt x="21207" y="7410"/>
                    <a:pt x="21469" y="6937"/>
                    <a:pt x="21600" y="6307"/>
                  </a:cubicBezTo>
                  <a:cubicBezTo>
                    <a:pt x="21600" y="5991"/>
                    <a:pt x="21469" y="5676"/>
                    <a:pt x="21469" y="5518"/>
                  </a:cubicBezTo>
                  <a:cubicBezTo>
                    <a:pt x="21338" y="5203"/>
                    <a:pt x="21338" y="5045"/>
                    <a:pt x="21338" y="4572"/>
                  </a:cubicBezTo>
                  <a:cubicBezTo>
                    <a:pt x="21469" y="4099"/>
                    <a:pt x="21338" y="3942"/>
                    <a:pt x="21207" y="3626"/>
                  </a:cubicBezTo>
                  <a:cubicBezTo>
                    <a:pt x="20945" y="3153"/>
                    <a:pt x="20945" y="3153"/>
                    <a:pt x="20945" y="3153"/>
                  </a:cubicBezTo>
                  <a:cubicBezTo>
                    <a:pt x="20684" y="2365"/>
                    <a:pt x="20422" y="2365"/>
                    <a:pt x="20291" y="2365"/>
                  </a:cubicBezTo>
                  <a:cubicBezTo>
                    <a:pt x="20160" y="2365"/>
                    <a:pt x="20160" y="2365"/>
                    <a:pt x="20160" y="2365"/>
                  </a:cubicBezTo>
                  <a:cubicBezTo>
                    <a:pt x="20160" y="2207"/>
                    <a:pt x="20029" y="2207"/>
                    <a:pt x="19898" y="2050"/>
                  </a:cubicBezTo>
                  <a:cubicBezTo>
                    <a:pt x="19767" y="1892"/>
                    <a:pt x="19636" y="1577"/>
                    <a:pt x="19375" y="1577"/>
                  </a:cubicBezTo>
                  <a:cubicBezTo>
                    <a:pt x="19244" y="1577"/>
                    <a:pt x="18851" y="1577"/>
                    <a:pt x="18589" y="1577"/>
                  </a:cubicBezTo>
                  <a:cubicBezTo>
                    <a:pt x="18196" y="1734"/>
                    <a:pt x="17804" y="1734"/>
                    <a:pt x="17411" y="1734"/>
                  </a:cubicBezTo>
                  <a:cubicBezTo>
                    <a:pt x="17018" y="1577"/>
                    <a:pt x="17018" y="1577"/>
                    <a:pt x="17018" y="1577"/>
                  </a:cubicBezTo>
                  <a:cubicBezTo>
                    <a:pt x="16625" y="1419"/>
                    <a:pt x="16364" y="1419"/>
                    <a:pt x="15840" y="1419"/>
                  </a:cubicBezTo>
                  <a:cubicBezTo>
                    <a:pt x="15185" y="1419"/>
                    <a:pt x="13484" y="788"/>
                    <a:pt x="12044" y="158"/>
                  </a:cubicBezTo>
                  <a:cubicBezTo>
                    <a:pt x="11913" y="0"/>
                    <a:pt x="11913" y="0"/>
                    <a:pt x="11913" y="0"/>
                  </a:cubicBezTo>
                  <a:cubicBezTo>
                    <a:pt x="11913" y="0"/>
                    <a:pt x="11913" y="0"/>
                    <a:pt x="11913" y="0"/>
                  </a:cubicBezTo>
                  <a:close/>
                  <a:moveTo>
                    <a:pt x="11913" y="158"/>
                  </a:moveTo>
                  <a:cubicBezTo>
                    <a:pt x="12044" y="158"/>
                    <a:pt x="12044" y="158"/>
                    <a:pt x="12044" y="158"/>
                  </a:cubicBezTo>
                  <a:cubicBezTo>
                    <a:pt x="13484" y="946"/>
                    <a:pt x="15185" y="1577"/>
                    <a:pt x="15840" y="1577"/>
                  </a:cubicBezTo>
                  <a:cubicBezTo>
                    <a:pt x="16364" y="1419"/>
                    <a:pt x="16625" y="1577"/>
                    <a:pt x="17018" y="1734"/>
                  </a:cubicBezTo>
                  <a:cubicBezTo>
                    <a:pt x="17411" y="1734"/>
                    <a:pt x="17411" y="1734"/>
                    <a:pt x="17411" y="1734"/>
                  </a:cubicBezTo>
                  <a:cubicBezTo>
                    <a:pt x="17804" y="1892"/>
                    <a:pt x="18196" y="1734"/>
                    <a:pt x="18589" y="1734"/>
                  </a:cubicBezTo>
                  <a:cubicBezTo>
                    <a:pt x="18851" y="1577"/>
                    <a:pt x="19244" y="1577"/>
                    <a:pt x="19375" y="1577"/>
                  </a:cubicBezTo>
                  <a:cubicBezTo>
                    <a:pt x="19505" y="1734"/>
                    <a:pt x="19767" y="1892"/>
                    <a:pt x="19898" y="2050"/>
                  </a:cubicBezTo>
                  <a:cubicBezTo>
                    <a:pt x="20029" y="2207"/>
                    <a:pt x="20029" y="2365"/>
                    <a:pt x="20160" y="2365"/>
                  </a:cubicBezTo>
                  <a:cubicBezTo>
                    <a:pt x="20291" y="2365"/>
                    <a:pt x="20291" y="2365"/>
                    <a:pt x="20291" y="2365"/>
                  </a:cubicBezTo>
                  <a:cubicBezTo>
                    <a:pt x="20422" y="2365"/>
                    <a:pt x="20553" y="2365"/>
                    <a:pt x="20945" y="3153"/>
                  </a:cubicBezTo>
                  <a:cubicBezTo>
                    <a:pt x="21207" y="3626"/>
                    <a:pt x="21207" y="3626"/>
                    <a:pt x="21207" y="3626"/>
                  </a:cubicBezTo>
                  <a:cubicBezTo>
                    <a:pt x="21207" y="3942"/>
                    <a:pt x="21338" y="4099"/>
                    <a:pt x="21338" y="4257"/>
                  </a:cubicBezTo>
                  <a:cubicBezTo>
                    <a:pt x="21338" y="4415"/>
                    <a:pt x="21338" y="4415"/>
                    <a:pt x="21338" y="4572"/>
                  </a:cubicBezTo>
                  <a:cubicBezTo>
                    <a:pt x="21207" y="4730"/>
                    <a:pt x="21207" y="4730"/>
                    <a:pt x="21207" y="4888"/>
                  </a:cubicBezTo>
                  <a:cubicBezTo>
                    <a:pt x="21207" y="5045"/>
                    <a:pt x="21338" y="5361"/>
                    <a:pt x="21338" y="5518"/>
                  </a:cubicBezTo>
                  <a:cubicBezTo>
                    <a:pt x="21469" y="5676"/>
                    <a:pt x="21469" y="5991"/>
                    <a:pt x="21469" y="6149"/>
                  </a:cubicBezTo>
                  <a:cubicBezTo>
                    <a:pt x="21469" y="6307"/>
                    <a:pt x="21469" y="6307"/>
                    <a:pt x="21469" y="6307"/>
                  </a:cubicBezTo>
                  <a:cubicBezTo>
                    <a:pt x="21469" y="6937"/>
                    <a:pt x="21207" y="7410"/>
                    <a:pt x="20945" y="7883"/>
                  </a:cubicBezTo>
                  <a:cubicBezTo>
                    <a:pt x="20684" y="8199"/>
                    <a:pt x="20684" y="8199"/>
                    <a:pt x="20684" y="8199"/>
                  </a:cubicBezTo>
                  <a:cubicBezTo>
                    <a:pt x="20553" y="8514"/>
                    <a:pt x="20422" y="8672"/>
                    <a:pt x="20160" y="8829"/>
                  </a:cubicBezTo>
                  <a:cubicBezTo>
                    <a:pt x="19898" y="8987"/>
                    <a:pt x="19636" y="9145"/>
                    <a:pt x="19375" y="9460"/>
                  </a:cubicBezTo>
                  <a:cubicBezTo>
                    <a:pt x="19113" y="9775"/>
                    <a:pt x="18851" y="10091"/>
                    <a:pt x="18589" y="10406"/>
                  </a:cubicBezTo>
                  <a:cubicBezTo>
                    <a:pt x="18589" y="10406"/>
                    <a:pt x="18458" y="10248"/>
                    <a:pt x="18458" y="10248"/>
                  </a:cubicBezTo>
                  <a:cubicBezTo>
                    <a:pt x="18458" y="10248"/>
                    <a:pt x="18458" y="10248"/>
                    <a:pt x="18458" y="10248"/>
                  </a:cubicBezTo>
                  <a:cubicBezTo>
                    <a:pt x="18458" y="10248"/>
                    <a:pt x="17935" y="10564"/>
                    <a:pt x="17804" y="10564"/>
                  </a:cubicBezTo>
                  <a:cubicBezTo>
                    <a:pt x="17804" y="10564"/>
                    <a:pt x="17673" y="10248"/>
                    <a:pt x="17673" y="10248"/>
                  </a:cubicBezTo>
                  <a:cubicBezTo>
                    <a:pt x="17673" y="10248"/>
                    <a:pt x="17673" y="10248"/>
                    <a:pt x="17673" y="10248"/>
                  </a:cubicBezTo>
                  <a:cubicBezTo>
                    <a:pt x="16625" y="9933"/>
                    <a:pt x="16625" y="9933"/>
                    <a:pt x="16625" y="9933"/>
                  </a:cubicBezTo>
                  <a:cubicBezTo>
                    <a:pt x="16625" y="9933"/>
                    <a:pt x="16625" y="9933"/>
                    <a:pt x="16625" y="9933"/>
                  </a:cubicBezTo>
                  <a:cubicBezTo>
                    <a:pt x="16625" y="9933"/>
                    <a:pt x="16495" y="9933"/>
                    <a:pt x="16495" y="9933"/>
                  </a:cubicBezTo>
                  <a:cubicBezTo>
                    <a:pt x="16364" y="11194"/>
                    <a:pt x="16364" y="11194"/>
                    <a:pt x="16364" y="11194"/>
                  </a:cubicBezTo>
                  <a:cubicBezTo>
                    <a:pt x="16364" y="11194"/>
                    <a:pt x="16102" y="11825"/>
                    <a:pt x="16102" y="11982"/>
                  </a:cubicBezTo>
                  <a:cubicBezTo>
                    <a:pt x="16102" y="11982"/>
                    <a:pt x="15316" y="11982"/>
                    <a:pt x="15316" y="11982"/>
                  </a:cubicBezTo>
                  <a:cubicBezTo>
                    <a:pt x="15316" y="11982"/>
                    <a:pt x="15316" y="11982"/>
                    <a:pt x="15316" y="11982"/>
                  </a:cubicBezTo>
                  <a:cubicBezTo>
                    <a:pt x="15316" y="11982"/>
                    <a:pt x="15316" y="11982"/>
                    <a:pt x="15316" y="11982"/>
                  </a:cubicBezTo>
                  <a:cubicBezTo>
                    <a:pt x="15316" y="11982"/>
                    <a:pt x="15316" y="11982"/>
                    <a:pt x="15316" y="11982"/>
                  </a:cubicBezTo>
                  <a:cubicBezTo>
                    <a:pt x="15316" y="11982"/>
                    <a:pt x="15709" y="12613"/>
                    <a:pt x="15709" y="12613"/>
                  </a:cubicBezTo>
                  <a:cubicBezTo>
                    <a:pt x="15709" y="12613"/>
                    <a:pt x="15447" y="13086"/>
                    <a:pt x="15447" y="13086"/>
                  </a:cubicBezTo>
                  <a:cubicBezTo>
                    <a:pt x="15447" y="13086"/>
                    <a:pt x="15447" y="13086"/>
                    <a:pt x="15447" y="13086"/>
                  </a:cubicBezTo>
                  <a:cubicBezTo>
                    <a:pt x="15447" y="13717"/>
                    <a:pt x="15447" y="13717"/>
                    <a:pt x="15447" y="13717"/>
                  </a:cubicBezTo>
                  <a:cubicBezTo>
                    <a:pt x="15447" y="13874"/>
                    <a:pt x="15447" y="13874"/>
                    <a:pt x="15447" y="13874"/>
                  </a:cubicBezTo>
                  <a:cubicBezTo>
                    <a:pt x="15447" y="13874"/>
                    <a:pt x="15447" y="13874"/>
                    <a:pt x="15447" y="13874"/>
                  </a:cubicBezTo>
                  <a:cubicBezTo>
                    <a:pt x="16495" y="13717"/>
                    <a:pt x="16495" y="13717"/>
                    <a:pt x="16495" y="13717"/>
                  </a:cubicBezTo>
                  <a:cubicBezTo>
                    <a:pt x="16495" y="13717"/>
                    <a:pt x="16887" y="13559"/>
                    <a:pt x="16887" y="13559"/>
                  </a:cubicBezTo>
                  <a:cubicBezTo>
                    <a:pt x="16887" y="13717"/>
                    <a:pt x="16887" y="14505"/>
                    <a:pt x="16887" y="14505"/>
                  </a:cubicBezTo>
                  <a:cubicBezTo>
                    <a:pt x="16887" y="14505"/>
                    <a:pt x="16887" y="14505"/>
                    <a:pt x="16887" y="14505"/>
                  </a:cubicBezTo>
                  <a:cubicBezTo>
                    <a:pt x="16887" y="14505"/>
                    <a:pt x="16887" y="14505"/>
                    <a:pt x="16887" y="14505"/>
                  </a:cubicBezTo>
                  <a:cubicBezTo>
                    <a:pt x="16887" y="14505"/>
                    <a:pt x="17280" y="14505"/>
                    <a:pt x="17280" y="14505"/>
                  </a:cubicBezTo>
                  <a:cubicBezTo>
                    <a:pt x="17149" y="15136"/>
                    <a:pt x="17018" y="15451"/>
                    <a:pt x="16625" y="15924"/>
                  </a:cubicBezTo>
                  <a:cubicBezTo>
                    <a:pt x="16233" y="16397"/>
                    <a:pt x="16102" y="17028"/>
                    <a:pt x="16102" y="17658"/>
                  </a:cubicBezTo>
                  <a:cubicBezTo>
                    <a:pt x="15971" y="18131"/>
                    <a:pt x="15971" y="18604"/>
                    <a:pt x="15709" y="18762"/>
                  </a:cubicBezTo>
                  <a:cubicBezTo>
                    <a:pt x="15578" y="18920"/>
                    <a:pt x="15316" y="19235"/>
                    <a:pt x="15055" y="19550"/>
                  </a:cubicBezTo>
                  <a:cubicBezTo>
                    <a:pt x="14662" y="20181"/>
                    <a:pt x="14269" y="20812"/>
                    <a:pt x="13876" y="20969"/>
                  </a:cubicBezTo>
                  <a:cubicBezTo>
                    <a:pt x="13745" y="21127"/>
                    <a:pt x="13484" y="21127"/>
                    <a:pt x="13353" y="21285"/>
                  </a:cubicBezTo>
                  <a:cubicBezTo>
                    <a:pt x="13222" y="21285"/>
                    <a:pt x="13091" y="21285"/>
                    <a:pt x="12960" y="21442"/>
                  </a:cubicBezTo>
                  <a:cubicBezTo>
                    <a:pt x="12960" y="21442"/>
                    <a:pt x="12305" y="20654"/>
                    <a:pt x="12305" y="20654"/>
                  </a:cubicBezTo>
                  <a:cubicBezTo>
                    <a:pt x="12305" y="20654"/>
                    <a:pt x="12305" y="20654"/>
                    <a:pt x="12305" y="20654"/>
                  </a:cubicBezTo>
                  <a:cubicBezTo>
                    <a:pt x="12305" y="20654"/>
                    <a:pt x="11520" y="20339"/>
                    <a:pt x="11389" y="20339"/>
                  </a:cubicBezTo>
                  <a:cubicBezTo>
                    <a:pt x="11389" y="20339"/>
                    <a:pt x="11389" y="18289"/>
                    <a:pt x="11389" y="18289"/>
                  </a:cubicBezTo>
                  <a:cubicBezTo>
                    <a:pt x="11389" y="18131"/>
                    <a:pt x="11389" y="18131"/>
                    <a:pt x="11389" y="18131"/>
                  </a:cubicBezTo>
                  <a:cubicBezTo>
                    <a:pt x="9949" y="15766"/>
                    <a:pt x="9949" y="15766"/>
                    <a:pt x="9949" y="15766"/>
                  </a:cubicBezTo>
                  <a:cubicBezTo>
                    <a:pt x="9949" y="15766"/>
                    <a:pt x="9949" y="15766"/>
                    <a:pt x="9949" y="15766"/>
                  </a:cubicBezTo>
                  <a:cubicBezTo>
                    <a:pt x="9033" y="15136"/>
                    <a:pt x="9033" y="15136"/>
                    <a:pt x="9033" y="15136"/>
                  </a:cubicBezTo>
                  <a:cubicBezTo>
                    <a:pt x="9033" y="15136"/>
                    <a:pt x="9033" y="15136"/>
                    <a:pt x="8902" y="15136"/>
                  </a:cubicBezTo>
                  <a:cubicBezTo>
                    <a:pt x="7200" y="15451"/>
                    <a:pt x="7200" y="15451"/>
                    <a:pt x="7200" y="15451"/>
                  </a:cubicBezTo>
                  <a:cubicBezTo>
                    <a:pt x="7069" y="15451"/>
                    <a:pt x="7069" y="15609"/>
                    <a:pt x="7069" y="15609"/>
                  </a:cubicBezTo>
                  <a:cubicBezTo>
                    <a:pt x="7069" y="15609"/>
                    <a:pt x="6545" y="16870"/>
                    <a:pt x="6545" y="17028"/>
                  </a:cubicBezTo>
                  <a:cubicBezTo>
                    <a:pt x="6415" y="16870"/>
                    <a:pt x="5236" y="16082"/>
                    <a:pt x="5236" y="16082"/>
                  </a:cubicBezTo>
                  <a:cubicBezTo>
                    <a:pt x="5236" y="16082"/>
                    <a:pt x="5105" y="16082"/>
                    <a:pt x="5105" y="16082"/>
                  </a:cubicBezTo>
                  <a:cubicBezTo>
                    <a:pt x="5105" y="16082"/>
                    <a:pt x="4058" y="16712"/>
                    <a:pt x="3927" y="16870"/>
                  </a:cubicBezTo>
                  <a:cubicBezTo>
                    <a:pt x="3927" y="16712"/>
                    <a:pt x="131" y="14978"/>
                    <a:pt x="0" y="14820"/>
                  </a:cubicBezTo>
                  <a:cubicBezTo>
                    <a:pt x="0" y="14820"/>
                    <a:pt x="785" y="12298"/>
                    <a:pt x="785" y="12298"/>
                  </a:cubicBezTo>
                  <a:cubicBezTo>
                    <a:pt x="916" y="12140"/>
                    <a:pt x="1571" y="11667"/>
                    <a:pt x="1702" y="11509"/>
                  </a:cubicBezTo>
                  <a:cubicBezTo>
                    <a:pt x="1702" y="11667"/>
                    <a:pt x="1833" y="12140"/>
                    <a:pt x="1833" y="12140"/>
                  </a:cubicBezTo>
                  <a:cubicBezTo>
                    <a:pt x="1833" y="12140"/>
                    <a:pt x="1833" y="12140"/>
                    <a:pt x="1833" y="12140"/>
                  </a:cubicBezTo>
                  <a:cubicBezTo>
                    <a:pt x="4844" y="12140"/>
                    <a:pt x="4844" y="12140"/>
                    <a:pt x="4844" y="12140"/>
                  </a:cubicBezTo>
                  <a:cubicBezTo>
                    <a:pt x="4844" y="12140"/>
                    <a:pt x="4844" y="12140"/>
                    <a:pt x="4844" y="12140"/>
                  </a:cubicBezTo>
                  <a:cubicBezTo>
                    <a:pt x="5367" y="11509"/>
                    <a:pt x="5367" y="11509"/>
                    <a:pt x="5367" y="11509"/>
                  </a:cubicBezTo>
                  <a:cubicBezTo>
                    <a:pt x="5367" y="11509"/>
                    <a:pt x="5367" y="11509"/>
                    <a:pt x="5367" y="11509"/>
                  </a:cubicBezTo>
                  <a:cubicBezTo>
                    <a:pt x="5367" y="11509"/>
                    <a:pt x="5367" y="10406"/>
                    <a:pt x="5367" y="10406"/>
                  </a:cubicBezTo>
                  <a:cubicBezTo>
                    <a:pt x="5367" y="10406"/>
                    <a:pt x="6545" y="9145"/>
                    <a:pt x="6545" y="9145"/>
                  </a:cubicBezTo>
                  <a:cubicBezTo>
                    <a:pt x="6545" y="9145"/>
                    <a:pt x="9295" y="8514"/>
                    <a:pt x="9295" y="8514"/>
                  </a:cubicBezTo>
                  <a:cubicBezTo>
                    <a:pt x="9295" y="8514"/>
                    <a:pt x="9295" y="8514"/>
                    <a:pt x="9295" y="8514"/>
                  </a:cubicBezTo>
                  <a:cubicBezTo>
                    <a:pt x="9295" y="8514"/>
                    <a:pt x="9425" y="5203"/>
                    <a:pt x="9425" y="5203"/>
                  </a:cubicBezTo>
                  <a:cubicBezTo>
                    <a:pt x="9425" y="5203"/>
                    <a:pt x="10604" y="4415"/>
                    <a:pt x="10604" y="4415"/>
                  </a:cubicBezTo>
                  <a:cubicBezTo>
                    <a:pt x="10604" y="4415"/>
                    <a:pt x="10996" y="3942"/>
                    <a:pt x="11127" y="3784"/>
                  </a:cubicBezTo>
                  <a:cubicBezTo>
                    <a:pt x="11127" y="3942"/>
                    <a:pt x="11913" y="5045"/>
                    <a:pt x="11913" y="5045"/>
                  </a:cubicBezTo>
                  <a:cubicBezTo>
                    <a:pt x="11913" y="5045"/>
                    <a:pt x="11913" y="5045"/>
                    <a:pt x="11913" y="5045"/>
                  </a:cubicBezTo>
                  <a:cubicBezTo>
                    <a:pt x="13091" y="4257"/>
                    <a:pt x="13091" y="4257"/>
                    <a:pt x="13091" y="4257"/>
                  </a:cubicBezTo>
                  <a:cubicBezTo>
                    <a:pt x="13091" y="4257"/>
                    <a:pt x="13091" y="4257"/>
                    <a:pt x="13091" y="4257"/>
                  </a:cubicBezTo>
                  <a:cubicBezTo>
                    <a:pt x="13091" y="4257"/>
                    <a:pt x="13091" y="4257"/>
                    <a:pt x="13091" y="4257"/>
                  </a:cubicBezTo>
                  <a:cubicBezTo>
                    <a:pt x="13091" y="4099"/>
                    <a:pt x="13091" y="4099"/>
                    <a:pt x="13091" y="4099"/>
                  </a:cubicBezTo>
                  <a:cubicBezTo>
                    <a:pt x="12175" y="3153"/>
                    <a:pt x="12175" y="3153"/>
                    <a:pt x="12175" y="3153"/>
                  </a:cubicBezTo>
                  <a:cubicBezTo>
                    <a:pt x="12175" y="3153"/>
                    <a:pt x="11782" y="2207"/>
                    <a:pt x="11782" y="2207"/>
                  </a:cubicBezTo>
                  <a:cubicBezTo>
                    <a:pt x="11782" y="2050"/>
                    <a:pt x="11913" y="315"/>
                    <a:pt x="11913" y="1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205">
              <a:extLst>
                <a:ext uri="{FF2B5EF4-FFF2-40B4-BE49-F238E27FC236}">
                  <a16:creationId xmlns:a16="http://schemas.microsoft.com/office/drawing/2014/main" id="{5B146107-EA2A-4190-A26E-14913F4983F8}"/>
                </a:ext>
              </a:extLst>
            </p:cNvPr>
            <p:cNvSpPr/>
            <p:nvPr/>
          </p:nvSpPr>
          <p:spPr>
            <a:xfrm>
              <a:off x="5179167" y="1896385"/>
              <a:ext cx="161160" cy="185445"/>
            </a:xfrm>
            <a:custGeom>
              <a:avLst/>
              <a:gdLst/>
              <a:ahLst/>
              <a:cxnLst>
                <a:cxn ang="0">
                  <a:pos x="wd2" y="hd2"/>
                </a:cxn>
                <a:cxn ang="5400000">
                  <a:pos x="wd2" y="hd2"/>
                </a:cxn>
                <a:cxn ang="10800000">
                  <a:pos x="wd2" y="hd2"/>
                </a:cxn>
                <a:cxn ang="16200000">
                  <a:pos x="wd2" y="hd2"/>
                </a:cxn>
              </a:cxnLst>
              <a:rect l="0" t="0" r="r" b="b"/>
              <a:pathLst>
                <a:path w="21600" h="21600" extrusionOk="0">
                  <a:moveTo>
                    <a:pt x="13824" y="21600"/>
                  </a:moveTo>
                  <a:cubicBezTo>
                    <a:pt x="10368" y="21600"/>
                    <a:pt x="10368" y="21600"/>
                    <a:pt x="10368" y="21600"/>
                  </a:cubicBezTo>
                  <a:cubicBezTo>
                    <a:pt x="11232" y="17131"/>
                    <a:pt x="11232" y="17131"/>
                    <a:pt x="11232" y="17131"/>
                  </a:cubicBezTo>
                  <a:cubicBezTo>
                    <a:pt x="7776" y="17876"/>
                    <a:pt x="7776" y="17876"/>
                    <a:pt x="7776" y="17876"/>
                  </a:cubicBezTo>
                  <a:cubicBezTo>
                    <a:pt x="864" y="17876"/>
                    <a:pt x="864" y="17876"/>
                    <a:pt x="864" y="17876"/>
                  </a:cubicBezTo>
                  <a:cubicBezTo>
                    <a:pt x="864" y="14897"/>
                    <a:pt x="864" y="14897"/>
                    <a:pt x="864" y="14897"/>
                  </a:cubicBezTo>
                  <a:cubicBezTo>
                    <a:pt x="3456" y="12662"/>
                    <a:pt x="3456" y="12662"/>
                    <a:pt x="3456" y="12662"/>
                  </a:cubicBezTo>
                  <a:cubicBezTo>
                    <a:pt x="0" y="9683"/>
                    <a:pt x="0" y="9683"/>
                    <a:pt x="0" y="9683"/>
                  </a:cubicBezTo>
                  <a:cubicBezTo>
                    <a:pt x="5184" y="9683"/>
                    <a:pt x="5184" y="9683"/>
                    <a:pt x="5184" y="9683"/>
                  </a:cubicBezTo>
                  <a:cubicBezTo>
                    <a:pt x="7776" y="5959"/>
                    <a:pt x="7776" y="5959"/>
                    <a:pt x="7776" y="5959"/>
                  </a:cubicBezTo>
                  <a:cubicBezTo>
                    <a:pt x="8640" y="0"/>
                    <a:pt x="8640" y="0"/>
                    <a:pt x="8640" y="0"/>
                  </a:cubicBezTo>
                  <a:cubicBezTo>
                    <a:pt x="15552" y="1490"/>
                    <a:pt x="15552" y="1490"/>
                    <a:pt x="15552" y="1490"/>
                  </a:cubicBezTo>
                  <a:cubicBezTo>
                    <a:pt x="16416" y="3724"/>
                    <a:pt x="16416" y="3724"/>
                    <a:pt x="16416" y="3724"/>
                  </a:cubicBezTo>
                  <a:cubicBezTo>
                    <a:pt x="20736" y="2234"/>
                    <a:pt x="20736" y="2234"/>
                    <a:pt x="20736" y="2234"/>
                  </a:cubicBezTo>
                  <a:cubicBezTo>
                    <a:pt x="21600" y="2234"/>
                    <a:pt x="21600" y="2234"/>
                    <a:pt x="21600" y="2234"/>
                  </a:cubicBezTo>
                  <a:cubicBezTo>
                    <a:pt x="19872" y="4469"/>
                    <a:pt x="18144" y="6703"/>
                    <a:pt x="17280" y="8938"/>
                  </a:cubicBezTo>
                  <a:cubicBezTo>
                    <a:pt x="16416" y="12662"/>
                    <a:pt x="14688" y="15641"/>
                    <a:pt x="13824" y="19366"/>
                  </a:cubicBezTo>
                  <a:cubicBezTo>
                    <a:pt x="13824" y="20110"/>
                    <a:pt x="13824" y="20855"/>
                    <a:pt x="13824"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206">
              <a:extLst>
                <a:ext uri="{FF2B5EF4-FFF2-40B4-BE49-F238E27FC236}">
                  <a16:creationId xmlns:a16="http://schemas.microsoft.com/office/drawing/2014/main" id="{BB46EC4D-7E1D-4837-8CB0-DFAAC8FC189B}"/>
                </a:ext>
              </a:extLst>
            </p:cNvPr>
            <p:cNvSpPr/>
            <p:nvPr/>
          </p:nvSpPr>
          <p:spPr>
            <a:xfrm>
              <a:off x="5179167" y="1896385"/>
              <a:ext cx="167783" cy="185445"/>
            </a:xfrm>
            <a:custGeom>
              <a:avLst/>
              <a:gdLst/>
              <a:ahLst/>
              <a:cxnLst>
                <a:cxn ang="0">
                  <a:pos x="wd2" y="hd2"/>
                </a:cxn>
                <a:cxn ang="5400000">
                  <a:pos x="wd2" y="hd2"/>
                </a:cxn>
                <a:cxn ang="10800000">
                  <a:pos x="wd2" y="hd2"/>
                </a:cxn>
                <a:cxn ang="16200000">
                  <a:pos x="wd2" y="hd2"/>
                </a:cxn>
              </a:cxnLst>
              <a:rect l="0" t="0" r="r" b="b"/>
              <a:pathLst>
                <a:path w="21600" h="21600" extrusionOk="0">
                  <a:moveTo>
                    <a:pt x="8308" y="0"/>
                  </a:moveTo>
                  <a:cubicBezTo>
                    <a:pt x="8308" y="0"/>
                    <a:pt x="7477" y="0"/>
                    <a:pt x="7477" y="0"/>
                  </a:cubicBezTo>
                  <a:cubicBezTo>
                    <a:pt x="6646" y="5959"/>
                    <a:pt x="6646" y="5959"/>
                    <a:pt x="6646" y="5959"/>
                  </a:cubicBezTo>
                  <a:cubicBezTo>
                    <a:pt x="6646" y="5959"/>
                    <a:pt x="4985" y="8938"/>
                    <a:pt x="4985" y="9683"/>
                  </a:cubicBezTo>
                  <a:cubicBezTo>
                    <a:pt x="4985" y="9683"/>
                    <a:pt x="0" y="9683"/>
                    <a:pt x="0" y="9683"/>
                  </a:cubicBezTo>
                  <a:cubicBezTo>
                    <a:pt x="0" y="9683"/>
                    <a:pt x="0" y="9683"/>
                    <a:pt x="0" y="9683"/>
                  </a:cubicBezTo>
                  <a:cubicBezTo>
                    <a:pt x="0" y="9683"/>
                    <a:pt x="0" y="9683"/>
                    <a:pt x="0" y="9683"/>
                  </a:cubicBezTo>
                  <a:cubicBezTo>
                    <a:pt x="0" y="9683"/>
                    <a:pt x="0" y="9683"/>
                    <a:pt x="0" y="9683"/>
                  </a:cubicBezTo>
                  <a:cubicBezTo>
                    <a:pt x="0" y="9683"/>
                    <a:pt x="2492" y="12662"/>
                    <a:pt x="2492" y="12662"/>
                  </a:cubicBezTo>
                  <a:cubicBezTo>
                    <a:pt x="2492" y="12662"/>
                    <a:pt x="831" y="14897"/>
                    <a:pt x="831" y="14897"/>
                  </a:cubicBezTo>
                  <a:cubicBezTo>
                    <a:pt x="831" y="14897"/>
                    <a:pt x="831" y="14897"/>
                    <a:pt x="831" y="14897"/>
                  </a:cubicBezTo>
                  <a:cubicBezTo>
                    <a:pt x="831" y="17876"/>
                    <a:pt x="831" y="17876"/>
                    <a:pt x="831" y="17876"/>
                  </a:cubicBezTo>
                  <a:cubicBezTo>
                    <a:pt x="831" y="18621"/>
                    <a:pt x="831" y="18621"/>
                    <a:pt x="831" y="18621"/>
                  </a:cubicBezTo>
                  <a:cubicBezTo>
                    <a:pt x="831" y="18621"/>
                    <a:pt x="831" y="18621"/>
                    <a:pt x="831" y="18621"/>
                  </a:cubicBezTo>
                  <a:cubicBezTo>
                    <a:pt x="7477" y="17876"/>
                    <a:pt x="7477" y="17876"/>
                    <a:pt x="7477" y="17876"/>
                  </a:cubicBezTo>
                  <a:cubicBezTo>
                    <a:pt x="7477" y="17876"/>
                    <a:pt x="9969" y="17131"/>
                    <a:pt x="9969" y="17131"/>
                  </a:cubicBezTo>
                  <a:cubicBezTo>
                    <a:pt x="9969" y="17876"/>
                    <a:pt x="9969" y="21600"/>
                    <a:pt x="9969" y="21600"/>
                  </a:cubicBezTo>
                  <a:cubicBezTo>
                    <a:pt x="9969" y="21600"/>
                    <a:pt x="9969" y="21600"/>
                    <a:pt x="9969" y="21600"/>
                  </a:cubicBezTo>
                  <a:cubicBezTo>
                    <a:pt x="9969" y="21600"/>
                    <a:pt x="9969" y="21600"/>
                    <a:pt x="9969" y="21600"/>
                  </a:cubicBezTo>
                  <a:cubicBezTo>
                    <a:pt x="13292" y="21600"/>
                    <a:pt x="13292" y="21600"/>
                    <a:pt x="13292" y="21600"/>
                  </a:cubicBezTo>
                  <a:cubicBezTo>
                    <a:pt x="13292" y="21600"/>
                    <a:pt x="13292" y="21600"/>
                    <a:pt x="13292" y="21600"/>
                  </a:cubicBezTo>
                  <a:cubicBezTo>
                    <a:pt x="14123" y="19366"/>
                    <a:pt x="14123" y="19366"/>
                    <a:pt x="14123" y="19366"/>
                  </a:cubicBezTo>
                  <a:cubicBezTo>
                    <a:pt x="14123" y="16386"/>
                    <a:pt x="14954" y="14152"/>
                    <a:pt x="15785" y="11917"/>
                  </a:cubicBezTo>
                  <a:cubicBezTo>
                    <a:pt x="17446" y="8938"/>
                    <a:pt x="17446" y="8938"/>
                    <a:pt x="17446" y="8938"/>
                  </a:cubicBezTo>
                  <a:cubicBezTo>
                    <a:pt x="17446" y="6703"/>
                    <a:pt x="19108" y="4469"/>
                    <a:pt x="21600" y="2234"/>
                  </a:cubicBezTo>
                  <a:cubicBezTo>
                    <a:pt x="21600" y="2234"/>
                    <a:pt x="21600" y="2234"/>
                    <a:pt x="21600" y="2234"/>
                  </a:cubicBezTo>
                  <a:cubicBezTo>
                    <a:pt x="21600" y="2234"/>
                    <a:pt x="21600" y="2234"/>
                    <a:pt x="20769" y="2234"/>
                  </a:cubicBezTo>
                  <a:cubicBezTo>
                    <a:pt x="19938" y="1490"/>
                    <a:pt x="19938" y="1490"/>
                    <a:pt x="19938" y="1490"/>
                  </a:cubicBezTo>
                  <a:cubicBezTo>
                    <a:pt x="19938" y="1490"/>
                    <a:pt x="19938" y="1490"/>
                    <a:pt x="19938" y="1490"/>
                  </a:cubicBezTo>
                  <a:cubicBezTo>
                    <a:pt x="19938" y="1490"/>
                    <a:pt x="16615" y="2979"/>
                    <a:pt x="15785" y="2979"/>
                  </a:cubicBezTo>
                  <a:cubicBezTo>
                    <a:pt x="15785" y="2979"/>
                    <a:pt x="14954" y="1490"/>
                    <a:pt x="14954" y="1490"/>
                  </a:cubicBezTo>
                  <a:cubicBezTo>
                    <a:pt x="14954" y="1490"/>
                    <a:pt x="14954" y="1490"/>
                    <a:pt x="14954" y="1490"/>
                  </a:cubicBezTo>
                  <a:cubicBezTo>
                    <a:pt x="8308" y="0"/>
                    <a:pt x="8308" y="0"/>
                    <a:pt x="8308" y="0"/>
                  </a:cubicBezTo>
                  <a:cubicBezTo>
                    <a:pt x="8308" y="0"/>
                    <a:pt x="8308" y="0"/>
                    <a:pt x="8308" y="0"/>
                  </a:cubicBezTo>
                  <a:close/>
                  <a:moveTo>
                    <a:pt x="4985" y="9683"/>
                  </a:moveTo>
                  <a:cubicBezTo>
                    <a:pt x="5815" y="9683"/>
                    <a:pt x="5815" y="9683"/>
                    <a:pt x="5815" y="9683"/>
                  </a:cubicBezTo>
                  <a:cubicBezTo>
                    <a:pt x="7477" y="5959"/>
                    <a:pt x="7477" y="5959"/>
                    <a:pt x="7477" y="5959"/>
                  </a:cubicBezTo>
                  <a:cubicBezTo>
                    <a:pt x="7477" y="5959"/>
                    <a:pt x="8308" y="745"/>
                    <a:pt x="8308" y="745"/>
                  </a:cubicBezTo>
                  <a:cubicBezTo>
                    <a:pt x="9138" y="745"/>
                    <a:pt x="14123" y="1490"/>
                    <a:pt x="14954" y="1490"/>
                  </a:cubicBezTo>
                  <a:cubicBezTo>
                    <a:pt x="14954" y="1490"/>
                    <a:pt x="15785" y="3724"/>
                    <a:pt x="15785" y="3724"/>
                  </a:cubicBezTo>
                  <a:cubicBezTo>
                    <a:pt x="15785" y="3724"/>
                    <a:pt x="15785" y="3724"/>
                    <a:pt x="15785" y="3724"/>
                  </a:cubicBezTo>
                  <a:cubicBezTo>
                    <a:pt x="15785" y="3724"/>
                    <a:pt x="19938" y="2234"/>
                    <a:pt x="19938" y="2234"/>
                  </a:cubicBezTo>
                  <a:cubicBezTo>
                    <a:pt x="19938" y="2234"/>
                    <a:pt x="20769" y="2234"/>
                    <a:pt x="20769" y="2234"/>
                  </a:cubicBezTo>
                  <a:cubicBezTo>
                    <a:pt x="18277" y="4469"/>
                    <a:pt x="17446" y="6703"/>
                    <a:pt x="16615" y="8938"/>
                  </a:cubicBezTo>
                  <a:cubicBezTo>
                    <a:pt x="15785" y="11917"/>
                    <a:pt x="15785" y="11917"/>
                    <a:pt x="15785" y="11917"/>
                  </a:cubicBezTo>
                  <a:cubicBezTo>
                    <a:pt x="14123" y="14152"/>
                    <a:pt x="13292" y="16386"/>
                    <a:pt x="13292" y="18621"/>
                  </a:cubicBezTo>
                  <a:cubicBezTo>
                    <a:pt x="13292" y="18621"/>
                    <a:pt x="13292" y="20855"/>
                    <a:pt x="12462" y="21600"/>
                  </a:cubicBezTo>
                  <a:cubicBezTo>
                    <a:pt x="12462" y="21600"/>
                    <a:pt x="10800" y="21600"/>
                    <a:pt x="9969" y="21600"/>
                  </a:cubicBezTo>
                  <a:cubicBezTo>
                    <a:pt x="10800" y="20855"/>
                    <a:pt x="10800" y="17131"/>
                    <a:pt x="10800" y="17131"/>
                  </a:cubicBezTo>
                  <a:cubicBezTo>
                    <a:pt x="10800" y="17131"/>
                    <a:pt x="10800" y="17131"/>
                    <a:pt x="10800" y="17131"/>
                  </a:cubicBezTo>
                  <a:cubicBezTo>
                    <a:pt x="10800" y="17131"/>
                    <a:pt x="10800" y="17131"/>
                    <a:pt x="10800" y="17131"/>
                  </a:cubicBezTo>
                  <a:cubicBezTo>
                    <a:pt x="7477" y="17131"/>
                    <a:pt x="7477" y="17131"/>
                    <a:pt x="7477" y="17131"/>
                  </a:cubicBezTo>
                  <a:cubicBezTo>
                    <a:pt x="7477" y="17131"/>
                    <a:pt x="1662" y="17876"/>
                    <a:pt x="831" y="17876"/>
                  </a:cubicBezTo>
                  <a:cubicBezTo>
                    <a:pt x="831" y="17876"/>
                    <a:pt x="831" y="14897"/>
                    <a:pt x="831" y="14897"/>
                  </a:cubicBezTo>
                  <a:cubicBezTo>
                    <a:pt x="831" y="14897"/>
                    <a:pt x="3323" y="12662"/>
                    <a:pt x="3323" y="12662"/>
                  </a:cubicBezTo>
                  <a:cubicBezTo>
                    <a:pt x="3323" y="12662"/>
                    <a:pt x="3323" y="12662"/>
                    <a:pt x="3323" y="12662"/>
                  </a:cubicBezTo>
                  <a:cubicBezTo>
                    <a:pt x="3323" y="12662"/>
                    <a:pt x="3323" y="12662"/>
                    <a:pt x="3323" y="12662"/>
                  </a:cubicBezTo>
                  <a:cubicBezTo>
                    <a:pt x="3323" y="12662"/>
                    <a:pt x="1662" y="10428"/>
                    <a:pt x="831" y="9683"/>
                  </a:cubicBezTo>
                  <a:cubicBezTo>
                    <a:pt x="1662" y="9683"/>
                    <a:pt x="4985" y="9683"/>
                    <a:pt x="4985" y="968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207">
              <a:extLst>
                <a:ext uri="{FF2B5EF4-FFF2-40B4-BE49-F238E27FC236}">
                  <a16:creationId xmlns:a16="http://schemas.microsoft.com/office/drawing/2014/main" id="{18FE6752-F621-4DE3-BAB8-497372739460}"/>
                </a:ext>
              </a:extLst>
            </p:cNvPr>
            <p:cNvSpPr/>
            <p:nvPr/>
          </p:nvSpPr>
          <p:spPr>
            <a:xfrm>
              <a:off x="4611799" y="2108321"/>
              <a:ext cx="450363" cy="487896"/>
            </a:xfrm>
            <a:custGeom>
              <a:avLst/>
              <a:gdLst/>
              <a:ahLst/>
              <a:cxnLst>
                <a:cxn ang="0">
                  <a:pos x="wd2" y="hd2"/>
                </a:cxn>
                <a:cxn ang="5400000">
                  <a:pos x="wd2" y="hd2"/>
                </a:cxn>
                <a:cxn ang="10800000">
                  <a:pos x="wd2" y="hd2"/>
                </a:cxn>
                <a:cxn ang="16200000">
                  <a:pos x="wd2" y="hd2"/>
                </a:cxn>
              </a:cxnLst>
              <a:rect l="0" t="0" r="r" b="b"/>
              <a:pathLst>
                <a:path w="21600" h="21600" extrusionOk="0">
                  <a:moveTo>
                    <a:pt x="309" y="3126"/>
                  </a:moveTo>
                  <a:cubicBezTo>
                    <a:pt x="3086" y="1989"/>
                    <a:pt x="3086" y="1989"/>
                    <a:pt x="3086" y="1989"/>
                  </a:cubicBezTo>
                  <a:cubicBezTo>
                    <a:pt x="6480" y="3411"/>
                    <a:pt x="6480" y="3411"/>
                    <a:pt x="6480" y="3411"/>
                  </a:cubicBezTo>
                  <a:cubicBezTo>
                    <a:pt x="8023" y="853"/>
                    <a:pt x="8023" y="853"/>
                    <a:pt x="8023" y="853"/>
                  </a:cubicBezTo>
                  <a:cubicBezTo>
                    <a:pt x="12343" y="0"/>
                    <a:pt x="12343" y="0"/>
                    <a:pt x="12343" y="0"/>
                  </a:cubicBezTo>
                  <a:cubicBezTo>
                    <a:pt x="14503" y="1137"/>
                    <a:pt x="14503" y="1137"/>
                    <a:pt x="14503" y="1137"/>
                  </a:cubicBezTo>
                  <a:cubicBezTo>
                    <a:pt x="17897" y="5684"/>
                    <a:pt x="17897" y="5684"/>
                    <a:pt x="17897" y="5684"/>
                  </a:cubicBezTo>
                  <a:cubicBezTo>
                    <a:pt x="17897" y="9379"/>
                    <a:pt x="17897" y="9379"/>
                    <a:pt x="17897" y="9379"/>
                  </a:cubicBezTo>
                  <a:cubicBezTo>
                    <a:pt x="20057" y="10232"/>
                    <a:pt x="20057" y="10232"/>
                    <a:pt x="20057" y="10232"/>
                  </a:cubicBezTo>
                  <a:cubicBezTo>
                    <a:pt x="21600" y="11368"/>
                    <a:pt x="21600" y="11368"/>
                    <a:pt x="21600" y="11368"/>
                  </a:cubicBezTo>
                  <a:cubicBezTo>
                    <a:pt x="21291" y="11653"/>
                    <a:pt x="20983" y="11937"/>
                    <a:pt x="20983" y="12505"/>
                  </a:cubicBezTo>
                  <a:cubicBezTo>
                    <a:pt x="20674" y="13926"/>
                    <a:pt x="19749" y="13642"/>
                    <a:pt x="19440" y="15063"/>
                  </a:cubicBezTo>
                  <a:cubicBezTo>
                    <a:pt x="19131" y="16768"/>
                    <a:pt x="19749" y="16484"/>
                    <a:pt x="17897" y="17621"/>
                  </a:cubicBezTo>
                  <a:cubicBezTo>
                    <a:pt x="16046" y="18758"/>
                    <a:pt x="13577" y="21600"/>
                    <a:pt x="12960" y="21600"/>
                  </a:cubicBezTo>
                  <a:cubicBezTo>
                    <a:pt x="12651" y="21600"/>
                    <a:pt x="12343" y="21600"/>
                    <a:pt x="12034" y="21600"/>
                  </a:cubicBezTo>
                  <a:cubicBezTo>
                    <a:pt x="12034" y="18474"/>
                    <a:pt x="12034" y="18474"/>
                    <a:pt x="12034" y="18474"/>
                  </a:cubicBezTo>
                  <a:cubicBezTo>
                    <a:pt x="10183" y="18474"/>
                    <a:pt x="10183" y="18474"/>
                    <a:pt x="10183" y="18474"/>
                  </a:cubicBezTo>
                  <a:cubicBezTo>
                    <a:pt x="7714" y="18758"/>
                    <a:pt x="7714" y="18758"/>
                    <a:pt x="7714" y="18758"/>
                  </a:cubicBezTo>
                  <a:cubicBezTo>
                    <a:pt x="5554" y="19326"/>
                    <a:pt x="5554" y="19326"/>
                    <a:pt x="5554" y="19326"/>
                  </a:cubicBezTo>
                  <a:cubicBezTo>
                    <a:pt x="5554" y="20747"/>
                    <a:pt x="5554" y="20747"/>
                    <a:pt x="5554" y="20747"/>
                  </a:cubicBezTo>
                  <a:cubicBezTo>
                    <a:pt x="5246" y="20747"/>
                    <a:pt x="5246" y="20747"/>
                    <a:pt x="5246" y="20747"/>
                  </a:cubicBezTo>
                  <a:cubicBezTo>
                    <a:pt x="4937" y="20747"/>
                    <a:pt x="4937" y="20747"/>
                    <a:pt x="4629" y="21032"/>
                  </a:cubicBezTo>
                  <a:cubicBezTo>
                    <a:pt x="2469" y="18758"/>
                    <a:pt x="2469" y="18758"/>
                    <a:pt x="2469" y="18758"/>
                  </a:cubicBezTo>
                  <a:cubicBezTo>
                    <a:pt x="2777" y="17053"/>
                    <a:pt x="2777" y="17053"/>
                    <a:pt x="2777" y="17053"/>
                  </a:cubicBezTo>
                  <a:cubicBezTo>
                    <a:pt x="2469" y="15916"/>
                    <a:pt x="2469" y="15916"/>
                    <a:pt x="2469" y="15916"/>
                  </a:cubicBezTo>
                  <a:cubicBezTo>
                    <a:pt x="4937" y="15063"/>
                    <a:pt x="4937" y="15063"/>
                    <a:pt x="4937" y="15063"/>
                  </a:cubicBezTo>
                  <a:cubicBezTo>
                    <a:pt x="3086" y="14211"/>
                    <a:pt x="3086" y="14211"/>
                    <a:pt x="3086" y="14211"/>
                  </a:cubicBezTo>
                  <a:cubicBezTo>
                    <a:pt x="3394" y="12221"/>
                    <a:pt x="3394" y="12221"/>
                    <a:pt x="3394" y="12221"/>
                  </a:cubicBezTo>
                  <a:cubicBezTo>
                    <a:pt x="0" y="9663"/>
                    <a:pt x="0" y="9663"/>
                    <a:pt x="0" y="9663"/>
                  </a:cubicBezTo>
                  <a:lnTo>
                    <a:pt x="309" y="3126"/>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208">
              <a:extLst>
                <a:ext uri="{FF2B5EF4-FFF2-40B4-BE49-F238E27FC236}">
                  <a16:creationId xmlns:a16="http://schemas.microsoft.com/office/drawing/2014/main" id="{E77ADE2C-25F9-4173-AFC5-01B565CCB480}"/>
                </a:ext>
              </a:extLst>
            </p:cNvPr>
            <p:cNvSpPr/>
            <p:nvPr/>
          </p:nvSpPr>
          <p:spPr>
            <a:xfrm>
              <a:off x="4611799" y="2108321"/>
              <a:ext cx="450363" cy="487896"/>
            </a:xfrm>
            <a:custGeom>
              <a:avLst/>
              <a:gdLst/>
              <a:ahLst/>
              <a:cxnLst>
                <a:cxn ang="0">
                  <a:pos x="wd2" y="hd2"/>
                </a:cxn>
                <a:cxn ang="5400000">
                  <a:pos x="wd2" y="hd2"/>
                </a:cxn>
                <a:cxn ang="10800000">
                  <a:pos x="wd2" y="hd2"/>
                </a:cxn>
                <a:cxn ang="16200000">
                  <a:pos x="wd2" y="hd2"/>
                </a:cxn>
              </a:cxnLst>
              <a:rect l="0" t="0" r="r" b="b"/>
              <a:pathLst>
                <a:path w="21600" h="21600" extrusionOk="0">
                  <a:moveTo>
                    <a:pt x="12034" y="0"/>
                  </a:moveTo>
                  <a:cubicBezTo>
                    <a:pt x="8023" y="568"/>
                    <a:pt x="8023" y="568"/>
                    <a:pt x="8023" y="568"/>
                  </a:cubicBezTo>
                  <a:cubicBezTo>
                    <a:pt x="7714" y="568"/>
                    <a:pt x="7714" y="853"/>
                    <a:pt x="7714" y="853"/>
                  </a:cubicBezTo>
                  <a:cubicBezTo>
                    <a:pt x="7714" y="853"/>
                    <a:pt x="6480" y="3126"/>
                    <a:pt x="6480" y="3411"/>
                  </a:cubicBezTo>
                  <a:cubicBezTo>
                    <a:pt x="6171" y="3126"/>
                    <a:pt x="3394" y="1705"/>
                    <a:pt x="3394" y="1705"/>
                  </a:cubicBezTo>
                  <a:cubicBezTo>
                    <a:pt x="3394" y="1705"/>
                    <a:pt x="3086" y="1705"/>
                    <a:pt x="3086" y="1705"/>
                  </a:cubicBezTo>
                  <a:cubicBezTo>
                    <a:pt x="309" y="3126"/>
                    <a:pt x="309" y="3126"/>
                    <a:pt x="309" y="3126"/>
                  </a:cubicBezTo>
                  <a:cubicBezTo>
                    <a:pt x="309" y="3126"/>
                    <a:pt x="309" y="3126"/>
                    <a:pt x="309" y="3126"/>
                  </a:cubicBezTo>
                  <a:cubicBezTo>
                    <a:pt x="309" y="3126"/>
                    <a:pt x="0" y="9663"/>
                    <a:pt x="0" y="9663"/>
                  </a:cubicBezTo>
                  <a:cubicBezTo>
                    <a:pt x="0" y="9663"/>
                    <a:pt x="0" y="9663"/>
                    <a:pt x="0" y="9663"/>
                  </a:cubicBezTo>
                  <a:cubicBezTo>
                    <a:pt x="0" y="9663"/>
                    <a:pt x="3086" y="12221"/>
                    <a:pt x="3086" y="12221"/>
                  </a:cubicBezTo>
                  <a:cubicBezTo>
                    <a:pt x="3086" y="12505"/>
                    <a:pt x="3086" y="14211"/>
                    <a:pt x="3086" y="14211"/>
                  </a:cubicBezTo>
                  <a:cubicBezTo>
                    <a:pt x="3086" y="14211"/>
                    <a:pt x="3086" y="14211"/>
                    <a:pt x="3086" y="14211"/>
                  </a:cubicBezTo>
                  <a:cubicBezTo>
                    <a:pt x="3086" y="14211"/>
                    <a:pt x="3086" y="14211"/>
                    <a:pt x="3086" y="14211"/>
                  </a:cubicBezTo>
                  <a:cubicBezTo>
                    <a:pt x="3086" y="14211"/>
                    <a:pt x="4629" y="15063"/>
                    <a:pt x="4937" y="15063"/>
                  </a:cubicBezTo>
                  <a:cubicBezTo>
                    <a:pt x="4320" y="15347"/>
                    <a:pt x="2469" y="15916"/>
                    <a:pt x="2469" y="15916"/>
                  </a:cubicBezTo>
                  <a:cubicBezTo>
                    <a:pt x="2160" y="15916"/>
                    <a:pt x="2160" y="15916"/>
                    <a:pt x="2160" y="15916"/>
                  </a:cubicBezTo>
                  <a:cubicBezTo>
                    <a:pt x="2160" y="15916"/>
                    <a:pt x="2160" y="15916"/>
                    <a:pt x="2160" y="15916"/>
                  </a:cubicBezTo>
                  <a:cubicBezTo>
                    <a:pt x="2469" y="17337"/>
                    <a:pt x="2469" y="17337"/>
                    <a:pt x="2469" y="17337"/>
                  </a:cubicBezTo>
                  <a:cubicBezTo>
                    <a:pt x="2160" y="18758"/>
                    <a:pt x="2160" y="18758"/>
                    <a:pt x="2160" y="18758"/>
                  </a:cubicBezTo>
                  <a:cubicBezTo>
                    <a:pt x="2160" y="18758"/>
                    <a:pt x="2160" y="18758"/>
                    <a:pt x="2160" y="18758"/>
                  </a:cubicBezTo>
                  <a:cubicBezTo>
                    <a:pt x="2160" y="18758"/>
                    <a:pt x="2160" y="18758"/>
                    <a:pt x="2469" y="18758"/>
                  </a:cubicBezTo>
                  <a:cubicBezTo>
                    <a:pt x="4629" y="21032"/>
                    <a:pt x="4629" y="21032"/>
                    <a:pt x="4629" y="21032"/>
                  </a:cubicBezTo>
                  <a:cubicBezTo>
                    <a:pt x="4629" y="21032"/>
                    <a:pt x="4629" y="21032"/>
                    <a:pt x="4629" y="21032"/>
                  </a:cubicBezTo>
                  <a:cubicBezTo>
                    <a:pt x="5246" y="20747"/>
                    <a:pt x="5246" y="20747"/>
                    <a:pt x="5246" y="20747"/>
                  </a:cubicBezTo>
                  <a:cubicBezTo>
                    <a:pt x="5246" y="20747"/>
                    <a:pt x="5554" y="20747"/>
                    <a:pt x="5554" y="20747"/>
                  </a:cubicBezTo>
                  <a:cubicBezTo>
                    <a:pt x="5554" y="20747"/>
                    <a:pt x="5554" y="20747"/>
                    <a:pt x="5554" y="20747"/>
                  </a:cubicBezTo>
                  <a:cubicBezTo>
                    <a:pt x="5554" y="20747"/>
                    <a:pt x="5863" y="19326"/>
                    <a:pt x="5863" y="19326"/>
                  </a:cubicBezTo>
                  <a:cubicBezTo>
                    <a:pt x="5863" y="19326"/>
                    <a:pt x="7714" y="18758"/>
                    <a:pt x="7714" y="18758"/>
                  </a:cubicBezTo>
                  <a:cubicBezTo>
                    <a:pt x="10183" y="18474"/>
                    <a:pt x="10183" y="18474"/>
                    <a:pt x="10183" y="18474"/>
                  </a:cubicBezTo>
                  <a:cubicBezTo>
                    <a:pt x="10183" y="18474"/>
                    <a:pt x="11726" y="18758"/>
                    <a:pt x="12034" y="18758"/>
                  </a:cubicBezTo>
                  <a:cubicBezTo>
                    <a:pt x="12034" y="18758"/>
                    <a:pt x="11726" y="21600"/>
                    <a:pt x="11726" y="21600"/>
                  </a:cubicBezTo>
                  <a:cubicBezTo>
                    <a:pt x="11726" y="21600"/>
                    <a:pt x="11726" y="21600"/>
                    <a:pt x="12034" y="21600"/>
                  </a:cubicBezTo>
                  <a:cubicBezTo>
                    <a:pt x="12034" y="21600"/>
                    <a:pt x="12034" y="21600"/>
                    <a:pt x="12034" y="21600"/>
                  </a:cubicBezTo>
                  <a:cubicBezTo>
                    <a:pt x="12960" y="21600"/>
                    <a:pt x="12960" y="21600"/>
                    <a:pt x="12960" y="21600"/>
                  </a:cubicBezTo>
                  <a:cubicBezTo>
                    <a:pt x="13269" y="21600"/>
                    <a:pt x="13886" y="21032"/>
                    <a:pt x="15120" y="19895"/>
                  </a:cubicBezTo>
                  <a:cubicBezTo>
                    <a:pt x="16046" y="19042"/>
                    <a:pt x="16971" y="18189"/>
                    <a:pt x="17897" y="17621"/>
                  </a:cubicBezTo>
                  <a:cubicBezTo>
                    <a:pt x="18206" y="17621"/>
                    <a:pt x="18206" y="17621"/>
                    <a:pt x="18206" y="17621"/>
                  </a:cubicBezTo>
                  <a:cubicBezTo>
                    <a:pt x="19440" y="16768"/>
                    <a:pt x="19440" y="16768"/>
                    <a:pt x="19440" y="15916"/>
                  </a:cubicBezTo>
                  <a:cubicBezTo>
                    <a:pt x="19440" y="15063"/>
                    <a:pt x="19440" y="15063"/>
                    <a:pt x="19440" y="15063"/>
                  </a:cubicBezTo>
                  <a:cubicBezTo>
                    <a:pt x="19749" y="14495"/>
                    <a:pt x="20057" y="14211"/>
                    <a:pt x="20366" y="13926"/>
                  </a:cubicBezTo>
                  <a:cubicBezTo>
                    <a:pt x="20674" y="13642"/>
                    <a:pt x="20983" y="13358"/>
                    <a:pt x="20983" y="12505"/>
                  </a:cubicBezTo>
                  <a:cubicBezTo>
                    <a:pt x="20983" y="11937"/>
                    <a:pt x="21291" y="11653"/>
                    <a:pt x="21600" y="11368"/>
                  </a:cubicBezTo>
                  <a:cubicBezTo>
                    <a:pt x="21600" y="11368"/>
                    <a:pt x="21600" y="11368"/>
                    <a:pt x="21600" y="11368"/>
                  </a:cubicBezTo>
                  <a:cubicBezTo>
                    <a:pt x="21600" y="11368"/>
                    <a:pt x="21600" y="11368"/>
                    <a:pt x="21600" y="11368"/>
                  </a:cubicBezTo>
                  <a:cubicBezTo>
                    <a:pt x="21600" y="11368"/>
                    <a:pt x="21600" y="11368"/>
                    <a:pt x="21600" y="11368"/>
                  </a:cubicBezTo>
                  <a:cubicBezTo>
                    <a:pt x="20057" y="9947"/>
                    <a:pt x="20057" y="9947"/>
                    <a:pt x="20057" y="9947"/>
                  </a:cubicBezTo>
                  <a:cubicBezTo>
                    <a:pt x="20057" y="9947"/>
                    <a:pt x="20057" y="9947"/>
                    <a:pt x="20057" y="9947"/>
                  </a:cubicBezTo>
                  <a:cubicBezTo>
                    <a:pt x="20057" y="9947"/>
                    <a:pt x="18206" y="9379"/>
                    <a:pt x="17897" y="9379"/>
                  </a:cubicBezTo>
                  <a:cubicBezTo>
                    <a:pt x="17897" y="9379"/>
                    <a:pt x="17897" y="5684"/>
                    <a:pt x="17897" y="5684"/>
                  </a:cubicBezTo>
                  <a:cubicBezTo>
                    <a:pt x="17897" y="5400"/>
                    <a:pt x="17897" y="5400"/>
                    <a:pt x="17897" y="5400"/>
                  </a:cubicBezTo>
                  <a:cubicBezTo>
                    <a:pt x="14503" y="1137"/>
                    <a:pt x="14503" y="1137"/>
                    <a:pt x="14503" y="1137"/>
                  </a:cubicBezTo>
                  <a:cubicBezTo>
                    <a:pt x="14503" y="1137"/>
                    <a:pt x="14503" y="1137"/>
                    <a:pt x="14503" y="1137"/>
                  </a:cubicBezTo>
                  <a:cubicBezTo>
                    <a:pt x="12343" y="0"/>
                    <a:pt x="12343" y="0"/>
                    <a:pt x="12343" y="0"/>
                  </a:cubicBezTo>
                  <a:cubicBezTo>
                    <a:pt x="12343" y="0"/>
                    <a:pt x="12343" y="0"/>
                    <a:pt x="12034" y="0"/>
                  </a:cubicBezTo>
                  <a:close/>
                  <a:moveTo>
                    <a:pt x="12034" y="284"/>
                  </a:moveTo>
                  <a:cubicBezTo>
                    <a:pt x="12343" y="284"/>
                    <a:pt x="14194" y="1137"/>
                    <a:pt x="14194" y="1137"/>
                  </a:cubicBezTo>
                  <a:cubicBezTo>
                    <a:pt x="14503" y="1137"/>
                    <a:pt x="17897" y="5400"/>
                    <a:pt x="17897" y="5684"/>
                  </a:cubicBezTo>
                  <a:cubicBezTo>
                    <a:pt x="17897" y="5684"/>
                    <a:pt x="17897" y="9379"/>
                    <a:pt x="17897" y="9379"/>
                  </a:cubicBezTo>
                  <a:cubicBezTo>
                    <a:pt x="17897" y="9663"/>
                    <a:pt x="17897" y="9663"/>
                    <a:pt x="17897" y="9663"/>
                  </a:cubicBezTo>
                  <a:cubicBezTo>
                    <a:pt x="17897" y="9663"/>
                    <a:pt x="19749" y="10232"/>
                    <a:pt x="20057" y="10232"/>
                  </a:cubicBezTo>
                  <a:cubicBezTo>
                    <a:pt x="20057" y="10232"/>
                    <a:pt x="21291" y="11368"/>
                    <a:pt x="21291" y="11368"/>
                  </a:cubicBezTo>
                  <a:cubicBezTo>
                    <a:pt x="20983" y="11653"/>
                    <a:pt x="20983" y="11937"/>
                    <a:pt x="20983" y="12505"/>
                  </a:cubicBezTo>
                  <a:cubicBezTo>
                    <a:pt x="20674" y="13074"/>
                    <a:pt x="20366" y="13358"/>
                    <a:pt x="20057" y="13642"/>
                  </a:cubicBezTo>
                  <a:cubicBezTo>
                    <a:pt x="19749" y="13926"/>
                    <a:pt x="19440" y="14211"/>
                    <a:pt x="19440" y="15063"/>
                  </a:cubicBezTo>
                  <a:cubicBezTo>
                    <a:pt x="19440" y="15916"/>
                    <a:pt x="19440" y="15916"/>
                    <a:pt x="19440" y="15916"/>
                  </a:cubicBezTo>
                  <a:cubicBezTo>
                    <a:pt x="19131" y="16768"/>
                    <a:pt x="19131" y="16768"/>
                    <a:pt x="17897" y="17337"/>
                  </a:cubicBezTo>
                  <a:cubicBezTo>
                    <a:pt x="17897" y="17621"/>
                    <a:pt x="17897" y="17621"/>
                    <a:pt x="17897" y="17621"/>
                  </a:cubicBezTo>
                  <a:cubicBezTo>
                    <a:pt x="16971" y="18189"/>
                    <a:pt x="15737" y="19042"/>
                    <a:pt x="14811" y="19895"/>
                  </a:cubicBezTo>
                  <a:cubicBezTo>
                    <a:pt x="14194" y="20747"/>
                    <a:pt x="13269" y="21316"/>
                    <a:pt x="12960" y="21316"/>
                  </a:cubicBezTo>
                  <a:cubicBezTo>
                    <a:pt x="12960" y="21316"/>
                    <a:pt x="12343" y="21316"/>
                    <a:pt x="12034" y="21316"/>
                  </a:cubicBezTo>
                  <a:cubicBezTo>
                    <a:pt x="12034" y="21316"/>
                    <a:pt x="12034" y="18474"/>
                    <a:pt x="12034" y="18474"/>
                  </a:cubicBezTo>
                  <a:cubicBezTo>
                    <a:pt x="12034" y="18474"/>
                    <a:pt x="12034" y="18474"/>
                    <a:pt x="12034" y="18474"/>
                  </a:cubicBezTo>
                  <a:cubicBezTo>
                    <a:pt x="10183" y="18474"/>
                    <a:pt x="10183" y="18474"/>
                    <a:pt x="10183" y="18474"/>
                  </a:cubicBezTo>
                  <a:cubicBezTo>
                    <a:pt x="7714" y="18758"/>
                    <a:pt x="7714" y="18758"/>
                    <a:pt x="7714" y="18758"/>
                  </a:cubicBezTo>
                  <a:cubicBezTo>
                    <a:pt x="5554" y="19326"/>
                    <a:pt x="5554" y="19326"/>
                    <a:pt x="5554" y="19326"/>
                  </a:cubicBezTo>
                  <a:cubicBezTo>
                    <a:pt x="5554" y="19326"/>
                    <a:pt x="5554" y="19326"/>
                    <a:pt x="5554" y="19326"/>
                  </a:cubicBezTo>
                  <a:cubicBezTo>
                    <a:pt x="5554" y="19326"/>
                    <a:pt x="5246" y="20463"/>
                    <a:pt x="5246" y="20747"/>
                  </a:cubicBezTo>
                  <a:cubicBezTo>
                    <a:pt x="5246" y="20747"/>
                    <a:pt x="4937" y="20747"/>
                    <a:pt x="4937" y="20747"/>
                  </a:cubicBezTo>
                  <a:cubicBezTo>
                    <a:pt x="4937" y="20747"/>
                    <a:pt x="4937" y="20747"/>
                    <a:pt x="4629" y="20747"/>
                  </a:cubicBezTo>
                  <a:cubicBezTo>
                    <a:pt x="4629" y="20747"/>
                    <a:pt x="2469" y="18758"/>
                    <a:pt x="2469" y="18758"/>
                  </a:cubicBezTo>
                  <a:cubicBezTo>
                    <a:pt x="2469" y="18758"/>
                    <a:pt x="2777" y="17337"/>
                    <a:pt x="2777" y="17337"/>
                  </a:cubicBezTo>
                  <a:cubicBezTo>
                    <a:pt x="2777" y="17337"/>
                    <a:pt x="2469" y="16200"/>
                    <a:pt x="2469" y="15916"/>
                  </a:cubicBezTo>
                  <a:cubicBezTo>
                    <a:pt x="2777" y="15916"/>
                    <a:pt x="5246" y="15063"/>
                    <a:pt x="5246" y="15063"/>
                  </a:cubicBezTo>
                  <a:cubicBezTo>
                    <a:pt x="5246" y="15063"/>
                    <a:pt x="5246" y="15063"/>
                    <a:pt x="5246" y="15063"/>
                  </a:cubicBezTo>
                  <a:cubicBezTo>
                    <a:pt x="5246" y="15063"/>
                    <a:pt x="5246" y="15063"/>
                    <a:pt x="5246" y="15063"/>
                  </a:cubicBezTo>
                  <a:cubicBezTo>
                    <a:pt x="5246" y="15063"/>
                    <a:pt x="5246" y="15063"/>
                    <a:pt x="5246" y="15063"/>
                  </a:cubicBezTo>
                  <a:cubicBezTo>
                    <a:pt x="5246" y="15063"/>
                    <a:pt x="3394" y="14211"/>
                    <a:pt x="3086" y="14211"/>
                  </a:cubicBezTo>
                  <a:cubicBezTo>
                    <a:pt x="3086" y="13926"/>
                    <a:pt x="3394" y="12221"/>
                    <a:pt x="3394" y="12221"/>
                  </a:cubicBezTo>
                  <a:cubicBezTo>
                    <a:pt x="3394" y="12221"/>
                    <a:pt x="3394" y="12221"/>
                    <a:pt x="3394" y="12221"/>
                  </a:cubicBezTo>
                  <a:cubicBezTo>
                    <a:pt x="3394" y="12221"/>
                    <a:pt x="3394" y="12221"/>
                    <a:pt x="3394" y="12221"/>
                  </a:cubicBezTo>
                  <a:cubicBezTo>
                    <a:pt x="3394" y="12221"/>
                    <a:pt x="0" y="9663"/>
                    <a:pt x="0" y="9379"/>
                  </a:cubicBezTo>
                  <a:cubicBezTo>
                    <a:pt x="0" y="9379"/>
                    <a:pt x="617" y="3126"/>
                    <a:pt x="617" y="3126"/>
                  </a:cubicBezTo>
                  <a:cubicBezTo>
                    <a:pt x="617" y="3126"/>
                    <a:pt x="3086" y="1989"/>
                    <a:pt x="3086" y="1989"/>
                  </a:cubicBezTo>
                  <a:cubicBezTo>
                    <a:pt x="3394" y="1989"/>
                    <a:pt x="6480" y="3411"/>
                    <a:pt x="6480" y="3411"/>
                  </a:cubicBezTo>
                  <a:cubicBezTo>
                    <a:pt x="6480" y="3411"/>
                    <a:pt x="6480" y="3411"/>
                    <a:pt x="6480" y="3411"/>
                  </a:cubicBezTo>
                  <a:cubicBezTo>
                    <a:pt x="6480" y="3411"/>
                    <a:pt x="6480" y="3411"/>
                    <a:pt x="6480" y="3411"/>
                  </a:cubicBezTo>
                  <a:cubicBezTo>
                    <a:pt x="6480" y="3411"/>
                    <a:pt x="8023" y="853"/>
                    <a:pt x="8023" y="853"/>
                  </a:cubicBezTo>
                  <a:cubicBezTo>
                    <a:pt x="8023" y="853"/>
                    <a:pt x="12034" y="284"/>
                    <a:pt x="12034" y="28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209">
              <a:extLst>
                <a:ext uri="{FF2B5EF4-FFF2-40B4-BE49-F238E27FC236}">
                  <a16:creationId xmlns:a16="http://schemas.microsoft.com/office/drawing/2014/main" id="{A6916458-7E89-4AB2-87AC-99D2E164B16D}"/>
                </a:ext>
              </a:extLst>
            </p:cNvPr>
            <p:cNvSpPr/>
            <p:nvPr/>
          </p:nvSpPr>
          <p:spPr>
            <a:xfrm>
              <a:off x="4728804" y="2525570"/>
              <a:ext cx="134668" cy="70646"/>
            </a:xfrm>
            <a:custGeom>
              <a:avLst/>
              <a:gdLst/>
              <a:ahLst/>
              <a:cxnLst>
                <a:cxn ang="0">
                  <a:pos x="wd2" y="hd2"/>
                </a:cxn>
                <a:cxn ang="5400000">
                  <a:pos x="wd2" y="hd2"/>
                </a:cxn>
                <a:cxn ang="10800000">
                  <a:pos x="wd2" y="hd2"/>
                </a:cxn>
                <a:cxn ang="16200000">
                  <a:pos x="wd2" y="hd2"/>
                </a:cxn>
              </a:cxnLst>
              <a:rect l="0" t="0" r="r" b="b"/>
              <a:pathLst>
                <a:path w="21600" h="21600" extrusionOk="0">
                  <a:moveTo>
                    <a:pt x="0" y="15709"/>
                  </a:moveTo>
                  <a:cubicBezTo>
                    <a:pt x="0" y="5891"/>
                    <a:pt x="0" y="5891"/>
                    <a:pt x="0" y="5891"/>
                  </a:cubicBezTo>
                  <a:cubicBezTo>
                    <a:pt x="7200" y="1964"/>
                    <a:pt x="7200" y="1964"/>
                    <a:pt x="7200" y="1964"/>
                  </a:cubicBezTo>
                  <a:cubicBezTo>
                    <a:pt x="15429" y="0"/>
                    <a:pt x="15429" y="0"/>
                    <a:pt x="15429" y="0"/>
                  </a:cubicBezTo>
                  <a:cubicBezTo>
                    <a:pt x="21600" y="0"/>
                    <a:pt x="21600" y="0"/>
                    <a:pt x="21600" y="0"/>
                  </a:cubicBezTo>
                  <a:cubicBezTo>
                    <a:pt x="21600" y="21600"/>
                    <a:pt x="21600" y="21600"/>
                    <a:pt x="21600" y="21600"/>
                  </a:cubicBezTo>
                  <a:cubicBezTo>
                    <a:pt x="18514" y="21600"/>
                    <a:pt x="16457" y="19636"/>
                    <a:pt x="13371" y="19636"/>
                  </a:cubicBezTo>
                  <a:cubicBezTo>
                    <a:pt x="9257" y="17673"/>
                    <a:pt x="4114" y="13745"/>
                    <a:pt x="0" y="15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210">
              <a:extLst>
                <a:ext uri="{FF2B5EF4-FFF2-40B4-BE49-F238E27FC236}">
                  <a16:creationId xmlns:a16="http://schemas.microsoft.com/office/drawing/2014/main" id="{1612301E-4936-43EC-93A9-E321F7BD2E47}"/>
                </a:ext>
              </a:extLst>
            </p:cNvPr>
            <p:cNvSpPr/>
            <p:nvPr/>
          </p:nvSpPr>
          <p:spPr>
            <a:xfrm>
              <a:off x="4722179" y="2525570"/>
              <a:ext cx="141292" cy="70646"/>
            </a:xfrm>
            <a:custGeom>
              <a:avLst/>
              <a:gdLst/>
              <a:ahLst/>
              <a:cxnLst>
                <a:cxn ang="0">
                  <a:pos x="wd2" y="hd2"/>
                </a:cxn>
                <a:cxn ang="5400000">
                  <a:pos x="wd2" y="hd2"/>
                </a:cxn>
                <a:cxn ang="10800000">
                  <a:pos x="wd2" y="hd2"/>
                </a:cxn>
                <a:cxn ang="16200000">
                  <a:pos x="wd2" y="hd2"/>
                </a:cxn>
              </a:cxnLst>
              <a:rect l="0" t="0" r="r" b="b"/>
              <a:pathLst>
                <a:path w="21600" h="21600" extrusionOk="0">
                  <a:moveTo>
                    <a:pt x="7855" y="1964"/>
                  </a:moveTo>
                  <a:cubicBezTo>
                    <a:pt x="982" y="5891"/>
                    <a:pt x="982" y="5891"/>
                    <a:pt x="982" y="5891"/>
                  </a:cubicBezTo>
                  <a:cubicBezTo>
                    <a:pt x="982" y="5891"/>
                    <a:pt x="982" y="5891"/>
                    <a:pt x="982" y="5891"/>
                  </a:cubicBezTo>
                  <a:cubicBezTo>
                    <a:pt x="0" y="15709"/>
                    <a:pt x="0" y="15709"/>
                    <a:pt x="0" y="15709"/>
                  </a:cubicBezTo>
                  <a:cubicBezTo>
                    <a:pt x="0" y="15709"/>
                    <a:pt x="0" y="15709"/>
                    <a:pt x="0" y="15709"/>
                  </a:cubicBezTo>
                  <a:cubicBezTo>
                    <a:pt x="982" y="15709"/>
                    <a:pt x="982" y="15709"/>
                    <a:pt x="982" y="15709"/>
                  </a:cubicBezTo>
                  <a:cubicBezTo>
                    <a:pt x="3927" y="13745"/>
                    <a:pt x="6873" y="15709"/>
                    <a:pt x="9818" y="17673"/>
                  </a:cubicBezTo>
                  <a:cubicBezTo>
                    <a:pt x="13745" y="19636"/>
                    <a:pt x="13745" y="19636"/>
                    <a:pt x="13745" y="19636"/>
                  </a:cubicBezTo>
                  <a:cubicBezTo>
                    <a:pt x="15709" y="21600"/>
                    <a:pt x="18655" y="21600"/>
                    <a:pt x="21600" y="21600"/>
                  </a:cubicBezTo>
                  <a:cubicBezTo>
                    <a:pt x="21600" y="21600"/>
                    <a:pt x="21600" y="21600"/>
                    <a:pt x="21600" y="21600"/>
                  </a:cubicBezTo>
                  <a:cubicBezTo>
                    <a:pt x="21600" y="21600"/>
                    <a:pt x="21600" y="21600"/>
                    <a:pt x="21600" y="21600"/>
                  </a:cubicBezTo>
                  <a:cubicBezTo>
                    <a:pt x="21600" y="0"/>
                    <a:pt x="21600" y="0"/>
                    <a:pt x="21600" y="0"/>
                  </a:cubicBezTo>
                  <a:cubicBezTo>
                    <a:pt x="21600" y="0"/>
                    <a:pt x="21600" y="0"/>
                    <a:pt x="21600" y="0"/>
                  </a:cubicBezTo>
                  <a:cubicBezTo>
                    <a:pt x="15709" y="0"/>
                    <a:pt x="15709" y="0"/>
                    <a:pt x="15709" y="0"/>
                  </a:cubicBezTo>
                  <a:lnTo>
                    <a:pt x="7855" y="1964"/>
                  </a:lnTo>
                  <a:close/>
                  <a:moveTo>
                    <a:pt x="7855" y="1964"/>
                  </a:moveTo>
                  <a:cubicBezTo>
                    <a:pt x="15709" y="0"/>
                    <a:pt x="15709" y="0"/>
                    <a:pt x="15709" y="0"/>
                  </a:cubicBezTo>
                  <a:cubicBezTo>
                    <a:pt x="15709" y="0"/>
                    <a:pt x="20618" y="1964"/>
                    <a:pt x="21600" y="1964"/>
                  </a:cubicBezTo>
                  <a:cubicBezTo>
                    <a:pt x="21600" y="1964"/>
                    <a:pt x="20618" y="19636"/>
                    <a:pt x="20618" y="19636"/>
                  </a:cubicBezTo>
                  <a:cubicBezTo>
                    <a:pt x="18655" y="19636"/>
                    <a:pt x="15709" y="19636"/>
                    <a:pt x="13745" y="17673"/>
                  </a:cubicBezTo>
                  <a:cubicBezTo>
                    <a:pt x="9818" y="17673"/>
                    <a:pt x="9818" y="17673"/>
                    <a:pt x="9818" y="17673"/>
                  </a:cubicBezTo>
                  <a:cubicBezTo>
                    <a:pt x="6873" y="15709"/>
                    <a:pt x="3927" y="13745"/>
                    <a:pt x="982" y="15709"/>
                  </a:cubicBezTo>
                  <a:cubicBezTo>
                    <a:pt x="982" y="13745"/>
                    <a:pt x="1964" y="5891"/>
                    <a:pt x="1964" y="5891"/>
                  </a:cubicBezTo>
                  <a:cubicBezTo>
                    <a:pt x="1964" y="5891"/>
                    <a:pt x="7855" y="1964"/>
                    <a:pt x="7855" y="1964"/>
                  </a:cubicBezTo>
                  <a:close/>
                  <a:moveTo>
                    <a:pt x="982" y="15709"/>
                  </a:moveTo>
                  <a:cubicBezTo>
                    <a:pt x="982" y="15709"/>
                    <a:pt x="982" y="15709"/>
                    <a:pt x="982" y="15709"/>
                  </a:cubicBezTo>
                  <a:cubicBezTo>
                    <a:pt x="982" y="15709"/>
                    <a:pt x="982" y="15709"/>
                    <a:pt x="982" y="15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211">
              <a:extLst>
                <a:ext uri="{FF2B5EF4-FFF2-40B4-BE49-F238E27FC236}">
                  <a16:creationId xmlns:a16="http://schemas.microsoft.com/office/drawing/2014/main" id="{B4DF796C-5694-4052-A040-7E1A8F43BA0D}"/>
                </a:ext>
              </a:extLst>
            </p:cNvPr>
            <p:cNvSpPr/>
            <p:nvPr/>
          </p:nvSpPr>
          <p:spPr>
            <a:xfrm>
              <a:off x="3918591" y="2101698"/>
              <a:ext cx="796966" cy="726324"/>
            </a:xfrm>
            <a:custGeom>
              <a:avLst/>
              <a:gdLst/>
              <a:ahLst/>
              <a:cxnLst>
                <a:cxn ang="0">
                  <a:pos x="wd2" y="hd2"/>
                </a:cxn>
                <a:cxn ang="5400000">
                  <a:pos x="wd2" y="hd2"/>
                </a:cxn>
                <a:cxn ang="10800000">
                  <a:pos x="wd2" y="hd2"/>
                </a:cxn>
                <a:cxn ang="16200000">
                  <a:pos x="wd2" y="hd2"/>
                </a:cxn>
              </a:cxnLst>
              <a:rect l="0" t="0" r="r" b="b"/>
              <a:pathLst>
                <a:path w="21600" h="21600" extrusionOk="0">
                  <a:moveTo>
                    <a:pt x="1219" y="5735"/>
                  </a:moveTo>
                  <a:cubicBezTo>
                    <a:pt x="523" y="4014"/>
                    <a:pt x="523" y="4014"/>
                    <a:pt x="523" y="4014"/>
                  </a:cubicBezTo>
                  <a:cubicBezTo>
                    <a:pt x="2265" y="3441"/>
                    <a:pt x="2265" y="3441"/>
                    <a:pt x="2265" y="3441"/>
                  </a:cubicBezTo>
                  <a:cubicBezTo>
                    <a:pt x="3310" y="1338"/>
                    <a:pt x="3310" y="1338"/>
                    <a:pt x="3310" y="1338"/>
                  </a:cubicBezTo>
                  <a:cubicBezTo>
                    <a:pt x="4703" y="2294"/>
                    <a:pt x="4703" y="2294"/>
                    <a:pt x="4703" y="2294"/>
                  </a:cubicBezTo>
                  <a:cubicBezTo>
                    <a:pt x="5574" y="1147"/>
                    <a:pt x="5574" y="1147"/>
                    <a:pt x="5574" y="1147"/>
                  </a:cubicBezTo>
                  <a:cubicBezTo>
                    <a:pt x="9755" y="191"/>
                    <a:pt x="9755" y="191"/>
                    <a:pt x="9755" y="191"/>
                  </a:cubicBezTo>
                  <a:cubicBezTo>
                    <a:pt x="13761" y="0"/>
                    <a:pt x="13761" y="0"/>
                    <a:pt x="13761" y="0"/>
                  </a:cubicBezTo>
                  <a:cubicBezTo>
                    <a:pt x="18987" y="2294"/>
                    <a:pt x="18987" y="2294"/>
                    <a:pt x="18987" y="2294"/>
                  </a:cubicBezTo>
                  <a:cubicBezTo>
                    <a:pt x="18813" y="6690"/>
                    <a:pt x="18813" y="6690"/>
                    <a:pt x="18813" y="6690"/>
                  </a:cubicBezTo>
                  <a:cubicBezTo>
                    <a:pt x="20729" y="8411"/>
                    <a:pt x="20729" y="8411"/>
                    <a:pt x="20729" y="8411"/>
                  </a:cubicBezTo>
                  <a:cubicBezTo>
                    <a:pt x="20555" y="9749"/>
                    <a:pt x="20555" y="9749"/>
                    <a:pt x="20555" y="9749"/>
                  </a:cubicBezTo>
                  <a:cubicBezTo>
                    <a:pt x="21600" y="10322"/>
                    <a:pt x="21600" y="10322"/>
                    <a:pt x="21600" y="10322"/>
                  </a:cubicBezTo>
                  <a:cubicBezTo>
                    <a:pt x="20206" y="10896"/>
                    <a:pt x="20206" y="10896"/>
                    <a:pt x="20206" y="10896"/>
                  </a:cubicBezTo>
                  <a:cubicBezTo>
                    <a:pt x="20381" y="11660"/>
                    <a:pt x="20381" y="11660"/>
                    <a:pt x="20381" y="11660"/>
                  </a:cubicBezTo>
                  <a:cubicBezTo>
                    <a:pt x="20206" y="12807"/>
                    <a:pt x="20206" y="12807"/>
                    <a:pt x="20206" y="12807"/>
                  </a:cubicBezTo>
                  <a:cubicBezTo>
                    <a:pt x="21426" y="14336"/>
                    <a:pt x="21426" y="14336"/>
                    <a:pt x="21426" y="14336"/>
                  </a:cubicBezTo>
                  <a:cubicBezTo>
                    <a:pt x="20381" y="14719"/>
                    <a:pt x="18116" y="16057"/>
                    <a:pt x="17942" y="16248"/>
                  </a:cubicBezTo>
                  <a:cubicBezTo>
                    <a:pt x="18116" y="16248"/>
                    <a:pt x="18290" y="16248"/>
                    <a:pt x="18465" y="16248"/>
                  </a:cubicBezTo>
                  <a:cubicBezTo>
                    <a:pt x="18465" y="16248"/>
                    <a:pt x="18290" y="16248"/>
                    <a:pt x="18116" y="16248"/>
                  </a:cubicBezTo>
                  <a:cubicBezTo>
                    <a:pt x="18116" y="17204"/>
                    <a:pt x="18116" y="17204"/>
                    <a:pt x="18116" y="17204"/>
                  </a:cubicBezTo>
                  <a:cubicBezTo>
                    <a:pt x="16897" y="17777"/>
                    <a:pt x="16897" y="17777"/>
                    <a:pt x="16897" y="17777"/>
                  </a:cubicBezTo>
                  <a:cubicBezTo>
                    <a:pt x="16374" y="18924"/>
                    <a:pt x="16374" y="18924"/>
                    <a:pt x="16374" y="18924"/>
                  </a:cubicBezTo>
                  <a:cubicBezTo>
                    <a:pt x="17071" y="19306"/>
                    <a:pt x="17071" y="19306"/>
                    <a:pt x="17071" y="19306"/>
                  </a:cubicBezTo>
                  <a:cubicBezTo>
                    <a:pt x="17594" y="20644"/>
                    <a:pt x="17594" y="20644"/>
                    <a:pt x="17594" y="20644"/>
                  </a:cubicBezTo>
                  <a:cubicBezTo>
                    <a:pt x="16200" y="21600"/>
                    <a:pt x="16200" y="21600"/>
                    <a:pt x="16200" y="21600"/>
                  </a:cubicBezTo>
                  <a:cubicBezTo>
                    <a:pt x="12716" y="21409"/>
                    <a:pt x="12716" y="21409"/>
                    <a:pt x="12716" y="21409"/>
                  </a:cubicBezTo>
                  <a:cubicBezTo>
                    <a:pt x="12368" y="21027"/>
                    <a:pt x="12368" y="21027"/>
                    <a:pt x="12368" y="21027"/>
                  </a:cubicBezTo>
                  <a:cubicBezTo>
                    <a:pt x="13239" y="19497"/>
                    <a:pt x="13239" y="19497"/>
                    <a:pt x="13239" y="19497"/>
                  </a:cubicBezTo>
                  <a:cubicBezTo>
                    <a:pt x="10800" y="18733"/>
                    <a:pt x="10800" y="18733"/>
                    <a:pt x="10800" y="18733"/>
                  </a:cubicBezTo>
                  <a:cubicBezTo>
                    <a:pt x="10800" y="18924"/>
                    <a:pt x="10800" y="18924"/>
                    <a:pt x="10800" y="18924"/>
                  </a:cubicBezTo>
                  <a:cubicBezTo>
                    <a:pt x="10277" y="19115"/>
                    <a:pt x="10277" y="19115"/>
                    <a:pt x="10277" y="19115"/>
                  </a:cubicBezTo>
                  <a:cubicBezTo>
                    <a:pt x="9929" y="19115"/>
                    <a:pt x="9929" y="19115"/>
                    <a:pt x="9929" y="19115"/>
                  </a:cubicBezTo>
                  <a:cubicBezTo>
                    <a:pt x="9406" y="17777"/>
                    <a:pt x="9406" y="17777"/>
                    <a:pt x="9406" y="17777"/>
                  </a:cubicBezTo>
                  <a:cubicBezTo>
                    <a:pt x="8535" y="17968"/>
                    <a:pt x="8535" y="17968"/>
                    <a:pt x="8535" y="17968"/>
                  </a:cubicBezTo>
                  <a:cubicBezTo>
                    <a:pt x="7665" y="17777"/>
                    <a:pt x="7665" y="17777"/>
                    <a:pt x="7665" y="17777"/>
                  </a:cubicBezTo>
                  <a:cubicBezTo>
                    <a:pt x="7316" y="16821"/>
                    <a:pt x="7316" y="16821"/>
                    <a:pt x="7316" y="16821"/>
                  </a:cubicBezTo>
                  <a:cubicBezTo>
                    <a:pt x="5923" y="15483"/>
                    <a:pt x="5923" y="15483"/>
                    <a:pt x="5923" y="15483"/>
                  </a:cubicBezTo>
                  <a:cubicBezTo>
                    <a:pt x="5748" y="14719"/>
                    <a:pt x="5748" y="14719"/>
                    <a:pt x="5748" y="14719"/>
                  </a:cubicBezTo>
                  <a:cubicBezTo>
                    <a:pt x="4181" y="13572"/>
                    <a:pt x="4181" y="13572"/>
                    <a:pt x="4181" y="13572"/>
                  </a:cubicBezTo>
                  <a:cubicBezTo>
                    <a:pt x="4181" y="12042"/>
                    <a:pt x="4181" y="12042"/>
                    <a:pt x="4181" y="12042"/>
                  </a:cubicBezTo>
                  <a:cubicBezTo>
                    <a:pt x="5052" y="11851"/>
                    <a:pt x="5052" y="11851"/>
                    <a:pt x="5052" y="11851"/>
                  </a:cubicBezTo>
                  <a:cubicBezTo>
                    <a:pt x="5052" y="10896"/>
                    <a:pt x="5052" y="10896"/>
                    <a:pt x="5052" y="10896"/>
                  </a:cubicBezTo>
                  <a:cubicBezTo>
                    <a:pt x="5400" y="10322"/>
                    <a:pt x="5400" y="10322"/>
                    <a:pt x="5400" y="10322"/>
                  </a:cubicBezTo>
                  <a:cubicBezTo>
                    <a:pt x="5748" y="10513"/>
                    <a:pt x="5748" y="10513"/>
                    <a:pt x="5748" y="10513"/>
                  </a:cubicBezTo>
                  <a:cubicBezTo>
                    <a:pt x="6445" y="10322"/>
                    <a:pt x="6445" y="10322"/>
                    <a:pt x="6445" y="10322"/>
                  </a:cubicBezTo>
                  <a:cubicBezTo>
                    <a:pt x="6794" y="9175"/>
                    <a:pt x="6794" y="9175"/>
                    <a:pt x="6794" y="9175"/>
                  </a:cubicBezTo>
                  <a:cubicBezTo>
                    <a:pt x="6271" y="8219"/>
                    <a:pt x="6271" y="8219"/>
                    <a:pt x="6271" y="8219"/>
                  </a:cubicBezTo>
                  <a:cubicBezTo>
                    <a:pt x="5052" y="8602"/>
                    <a:pt x="5052" y="8602"/>
                    <a:pt x="5052" y="8602"/>
                  </a:cubicBezTo>
                  <a:cubicBezTo>
                    <a:pt x="4529" y="9749"/>
                    <a:pt x="4529" y="9749"/>
                    <a:pt x="4529" y="9749"/>
                  </a:cubicBezTo>
                  <a:cubicBezTo>
                    <a:pt x="3310" y="9940"/>
                    <a:pt x="3310" y="9940"/>
                    <a:pt x="3310" y="9940"/>
                  </a:cubicBezTo>
                  <a:cubicBezTo>
                    <a:pt x="2787" y="8602"/>
                    <a:pt x="2787" y="8602"/>
                    <a:pt x="2787" y="8602"/>
                  </a:cubicBezTo>
                  <a:cubicBezTo>
                    <a:pt x="1568" y="8602"/>
                    <a:pt x="1568" y="8602"/>
                    <a:pt x="1568" y="8602"/>
                  </a:cubicBezTo>
                  <a:cubicBezTo>
                    <a:pt x="697" y="9366"/>
                    <a:pt x="697" y="9366"/>
                    <a:pt x="697" y="9366"/>
                  </a:cubicBezTo>
                  <a:cubicBezTo>
                    <a:pt x="0" y="7646"/>
                    <a:pt x="0" y="7646"/>
                    <a:pt x="0" y="7646"/>
                  </a:cubicBezTo>
                  <a:cubicBezTo>
                    <a:pt x="2090" y="7073"/>
                    <a:pt x="2090" y="7073"/>
                    <a:pt x="2090" y="7073"/>
                  </a:cubicBezTo>
                  <a:lnTo>
                    <a:pt x="1219" y="5735"/>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212">
              <a:extLst>
                <a:ext uri="{FF2B5EF4-FFF2-40B4-BE49-F238E27FC236}">
                  <a16:creationId xmlns:a16="http://schemas.microsoft.com/office/drawing/2014/main" id="{3C552036-CB5E-40AC-8905-8041A4C481A1}"/>
                </a:ext>
              </a:extLst>
            </p:cNvPr>
            <p:cNvSpPr/>
            <p:nvPr/>
          </p:nvSpPr>
          <p:spPr>
            <a:xfrm>
              <a:off x="3918591" y="2095075"/>
              <a:ext cx="803589" cy="739569"/>
            </a:xfrm>
            <a:custGeom>
              <a:avLst/>
              <a:gdLst/>
              <a:ahLst/>
              <a:cxnLst>
                <a:cxn ang="0">
                  <a:pos x="wd2" y="hd2"/>
                </a:cxn>
                <a:cxn ang="5400000">
                  <a:pos x="wd2" y="hd2"/>
                </a:cxn>
                <a:cxn ang="10800000">
                  <a:pos x="wd2" y="hd2"/>
                </a:cxn>
                <a:cxn ang="16200000">
                  <a:pos x="wd2" y="hd2"/>
                </a:cxn>
              </a:cxnLst>
              <a:rect l="0" t="0" r="r" b="b"/>
              <a:pathLst>
                <a:path w="21600" h="21600" extrusionOk="0">
                  <a:moveTo>
                    <a:pt x="13651" y="0"/>
                  </a:moveTo>
                  <a:cubicBezTo>
                    <a:pt x="9677" y="376"/>
                    <a:pt x="9677" y="376"/>
                    <a:pt x="9677" y="376"/>
                  </a:cubicBezTo>
                  <a:cubicBezTo>
                    <a:pt x="5530" y="1315"/>
                    <a:pt x="5530" y="1315"/>
                    <a:pt x="5530" y="1315"/>
                  </a:cubicBezTo>
                  <a:cubicBezTo>
                    <a:pt x="5530" y="1315"/>
                    <a:pt x="5530" y="1315"/>
                    <a:pt x="5530" y="1315"/>
                  </a:cubicBezTo>
                  <a:cubicBezTo>
                    <a:pt x="5530" y="1315"/>
                    <a:pt x="4838" y="2254"/>
                    <a:pt x="4666" y="2442"/>
                  </a:cubicBezTo>
                  <a:cubicBezTo>
                    <a:pt x="4666" y="2254"/>
                    <a:pt x="3283" y="1315"/>
                    <a:pt x="3283" y="1315"/>
                  </a:cubicBezTo>
                  <a:cubicBezTo>
                    <a:pt x="3283" y="1315"/>
                    <a:pt x="3283" y="1315"/>
                    <a:pt x="3283" y="1315"/>
                  </a:cubicBezTo>
                  <a:cubicBezTo>
                    <a:pt x="3283" y="1315"/>
                    <a:pt x="3283" y="1315"/>
                    <a:pt x="3283" y="1315"/>
                  </a:cubicBezTo>
                  <a:cubicBezTo>
                    <a:pt x="3283" y="1315"/>
                    <a:pt x="2246" y="3569"/>
                    <a:pt x="2074" y="3569"/>
                  </a:cubicBezTo>
                  <a:cubicBezTo>
                    <a:pt x="2074" y="3569"/>
                    <a:pt x="518" y="4132"/>
                    <a:pt x="518" y="4132"/>
                  </a:cubicBezTo>
                  <a:cubicBezTo>
                    <a:pt x="346" y="4132"/>
                    <a:pt x="346" y="4132"/>
                    <a:pt x="346" y="4132"/>
                  </a:cubicBezTo>
                  <a:cubicBezTo>
                    <a:pt x="346" y="4132"/>
                    <a:pt x="346" y="4132"/>
                    <a:pt x="346" y="4132"/>
                  </a:cubicBezTo>
                  <a:cubicBezTo>
                    <a:pt x="346" y="4132"/>
                    <a:pt x="346" y="4320"/>
                    <a:pt x="346" y="4320"/>
                  </a:cubicBezTo>
                  <a:cubicBezTo>
                    <a:pt x="1210" y="5823"/>
                    <a:pt x="1210" y="5823"/>
                    <a:pt x="1210" y="5823"/>
                  </a:cubicBezTo>
                  <a:cubicBezTo>
                    <a:pt x="1210" y="5823"/>
                    <a:pt x="1210" y="5823"/>
                    <a:pt x="1210" y="5823"/>
                  </a:cubicBezTo>
                  <a:cubicBezTo>
                    <a:pt x="1210" y="5823"/>
                    <a:pt x="1901" y="6950"/>
                    <a:pt x="2074" y="7137"/>
                  </a:cubicBezTo>
                  <a:cubicBezTo>
                    <a:pt x="1901" y="7137"/>
                    <a:pt x="0" y="7701"/>
                    <a:pt x="0" y="7701"/>
                  </a:cubicBezTo>
                  <a:cubicBezTo>
                    <a:pt x="0" y="7701"/>
                    <a:pt x="0" y="7701"/>
                    <a:pt x="0" y="7701"/>
                  </a:cubicBezTo>
                  <a:cubicBezTo>
                    <a:pt x="0" y="7701"/>
                    <a:pt x="0" y="7701"/>
                    <a:pt x="0" y="7701"/>
                  </a:cubicBezTo>
                  <a:cubicBezTo>
                    <a:pt x="0" y="7701"/>
                    <a:pt x="0" y="7701"/>
                    <a:pt x="0" y="7889"/>
                  </a:cubicBezTo>
                  <a:cubicBezTo>
                    <a:pt x="691" y="9391"/>
                    <a:pt x="691" y="9391"/>
                    <a:pt x="691" y="9391"/>
                  </a:cubicBezTo>
                  <a:cubicBezTo>
                    <a:pt x="691" y="9391"/>
                    <a:pt x="691" y="9391"/>
                    <a:pt x="691" y="9391"/>
                  </a:cubicBezTo>
                  <a:cubicBezTo>
                    <a:pt x="691" y="9391"/>
                    <a:pt x="691" y="9391"/>
                    <a:pt x="691" y="9391"/>
                  </a:cubicBezTo>
                  <a:cubicBezTo>
                    <a:pt x="691" y="9391"/>
                    <a:pt x="1555" y="8828"/>
                    <a:pt x="1728" y="8828"/>
                  </a:cubicBezTo>
                  <a:cubicBezTo>
                    <a:pt x="1728" y="8828"/>
                    <a:pt x="2592" y="8640"/>
                    <a:pt x="2765" y="8640"/>
                  </a:cubicBezTo>
                  <a:cubicBezTo>
                    <a:pt x="2765" y="8828"/>
                    <a:pt x="3110" y="9955"/>
                    <a:pt x="3110" y="9955"/>
                  </a:cubicBezTo>
                  <a:cubicBezTo>
                    <a:pt x="3110" y="9955"/>
                    <a:pt x="3110" y="9955"/>
                    <a:pt x="3283" y="9955"/>
                  </a:cubicBezTo>
                  <a:cubicBezTo>
                    <a:pt x="4493" y="9767"/>
                    <a:pt x="4493" y="9767"/>
                    <a:pt x="4493" y="9767"/>
                  </a:cubicBezTo>
                  <a:cubicBezTo>
                    <a:pt x="4493" y="9767"/>
                    <a:pt x="4493" y="9767"/>
                    <a:pt x="4493" y="9767"/>
                  </a:cubicBezTo>
                  <a:cubicBezTo>
                    <a:pt x="4493" y="9767"/>
                    <a:pt x="5011" y="8828"/>
                    <a:pt x="5011" y="8640"/>
                  </a:cubicBezTo>
                  <a:cubicBezTo>
                    <a:pt x="5011" y="8640"/>
                    <a:pt x="6048" y="8452"/>
                    <a:pt x="6221" y="8264"/>
                  </a:cubicBezTo>
                  <a:cubicBezTo>
                    <a:pt x="6221" y="8452"/>
                    <a:pt x="6566" y="9203"/>
                    <a:pt x="6566" y="9203"/>
                  </a:cubicBezTo>
                  <a:cubicBezTo>
                    <a:pt x="6566" y="9391"/>
                    <a:pt x="6221" y="10330"/>
                    <a:pt x="6221" y="10330"/>
                  </a:cubicBezTo>
                  <a:cubicBezTo>
                    <a:pt x="6221" y="10330"/>
                    <a:pt x="5875" y="10518"/>
                    <a:pt x="5702" y="10518"/>
                  </a:cubicBezTo>
                  <a:cubicBezTo>
                    <a:pt x="5702" y="10518"/>
                    <a:pt x="5357" y="10143"/>
                    <a:pt x="5357" y="10143"/>
                  </a:cubicBezTo>
                  <a:cubicBezTo>
                    <a:pt x="5357" y="10143"/>
                    <a:pt x="5357" y="10143"/>
                    <a:pt x="5357" y="10143"/>
                  </a:cubicBezTo>
                  <a:cubicBezTo>
                    <a:pt x="5357" y="10143"/>
                    <a:pt x="5357" y="10143"/>
                    <a:pt x="5357" y="10330"/>
                  </a:cubicBezTo>
                  <a:cubicBezTo>
                    <a:pt x="4838" y="10894"/>
                    <a:pt x="4838" y="10894"/>
                    <a:pt x="4838" y="10894"/>
                  </a:cubicBezTo>
                  <a:cubicBezTo>
                    <a:pt x="4838" y="10894"/>
                    <a:pt x="4838" y="10894"/>
                    <a:pt x="4838" y="10894"/>
                  </a:cubicBezTo>
                  <a:cubicBezTo>
                    <a:pt x="4838" y="10894"/>
                    <a:pt x="4838" y="11645"/>
                    <a:pt x="4838" y="11833"/>
                  </a:cubicBezTo>
                  <a:cubicBezTo>
                    <a:pt x="4838" y="11833"/>
                    <a:pt x="4147" y="12021"/>
                    <a:pt x="4147" y="12021"/>
                  </a:cubicBezTo>
                  <a:cubicBezTo>
                    <a:pt x="4147" y="12021"/>
                    <a:pt x="4147" y="12021"/>
                    <a:pt x="4147" y="12021"/>
                  </a:cubicBezTo>
                  <a:cubicBezTo>
                    <a:pt x="4147" y="12021"/>
                    <a:pt x="4147" y="13523"/>
                    <a:pt x="4147" y="13523"/>
                  </a:cubicBezTo>
                  <a:cubicBezTo>
                    <a:pt x="4147" y="13711"/>
                    <a:pt x="4147" y="13711"/>
                    <a:pt x="4147" y="13711"/>
                  </a:cubicBezTo>
                  <a:cubicBezTo>
                    <a:pt x="4147" y="13711"/>
                    <a:pt x="5530" y="14650"/>
                    <a:pt x="5702" y="14650"/>
                  </a:cubicBezTo>
                  <a:cubicBezTo>
                    <a:pt x="5702" y="14838"/>
                    <a:pt x="5702" y="15402"/>
                    <a:pt x="5702" y="15402"/>
                  </a:cubicBezTo>
                  <a:cubicBezTo>
                    <a:pt x="5702" y="15402"/>
                    <a:pt x="5702" y="15590"/>
                    <a:pt x="5702" y="15590"/>
                  </a:cubicBezTo>
                  <a:cubicBezTo>
                    <a:pt x="5702" y="15590"/>
                    <a:pt x="7085" y="16717"/>
                    <a:pt x="7258" y="16717"/>
                  </a:cubicBezTo>
                  <a:cubicBezTo>
                    <a:pt x="7258" y="16717"/>
                    <a:pt x="7603" y="17656"/>
                    <a:pt x="7603" y="17656"/>
                  </a:cubicBezTo>
                  <a:cubicBezTo>
                    <a:pt x="7603" y="17656"/>
                    <a:pt x="7603" y="17656"/>
                    <a:pt x="7603" y="17656"/>
                  </a:cubicBezTo>
                  <a:cubicBezTo>
                    <a:pt x="8467" y="17843"/>
                    <a:pt x="8467" y="17843"/>
                    <a:pt x="8467" y="17843"/>
                  </a:cubicBezTo>
                  <a:cubicBezTo>
                    <a:pt x="8467" y="17843"/>
                    <a:pt x="9158" y="17843"/>
                    <a:pt x="9331" y="17843"/>
                  </a:cubicBezTo>
                  <a:cubicBezTo>
                    <a:pt x="9331" y="17843"/>
                    <a:pt x="9850" y="19158"/>
                    <a:pt x="9850" y="19158"/>
                  </a:cubicBezTo>
                  <a:cubicBezTo>
                    <a:pt x="9850" y="19158"/>
                    <a:pt x="9850" y="19158"/>
                    <a:pt x="9850" y="19158"/>
                  </a:cubicBezTo>
                  <a:cubicBezTo>
                    <a:pt x="10195" y="18970"/>
                    <a:pt x="10195" y="18970"/>
                    <a:pt x="10195" y="18970"/>
                  </a:cubicBezTo>
                  <a:cubicBezTo>
                    <a:pt x="10714" y="18970"/>
                    <a:pt x="10714" y="18970"/>
                    <a:pt x="10714" y="18970"/>
                  </a:cubicBezTo>
                  <a:cubicBezTo>
                    <a:pt x="10714" y="18970"/>
                    <a:pt x="10714" y="18783"/>
                    <a:pt x="10714" y="18783"/>
                  </a:cubicBezTo>
                  <a:cubicBezTo>
                    <a:pt x="10714" y="18783"/>
                    <a:pt x="10714" y="18595"/>
                    <a:pt x="10714" y="18595"/>
                  </a:cubicBezTo>
                  <a:cubicBezTo>
                    <a:pt x="10886" y="18595"/>
                    <a:pt x="12960" y="19346"/>
                    <a:pt x="12960" y="19346"/>
                  </a:cubicBezTo>
                  <a:cubicBezTo>
                    <a:pt x="12960" y="19534"/>
                    <a:pt x="12269" y="20849"/>
                    <a:pt x="12269" y="20849"/>
                  </a:cubicBezTo>
                  <a:cubicBezTo>
                    <a:pt x="12269" y="20849"/>
                    <a:pt x="12269" y="20849"/>
                    <a:pt x="12269" y="20849"/>
                  </a:cubicBezTo>
                  <a:cubicBezTo>
                    <a:pt x="12269" y="20849"/>
                    <a:pt x="12269" y="20849"/>
                    <a:pt x="12269" y="20849"/>
                  </a:cubicBezTo>
                  <a:cubicBezTo>
                    <a:pt x="12614" y="21224"/>
                    <a:pt x="12614" y="21224"/>
                    <a:pt x="12614" y="21224"/>
                  </a:cubicBezTo>
                  <a:cubicBezTo>
                    <a:pt x="12614" y="21224"/>
                    <a:pt x="12614" y="21224"/>
                    <a:pt x="12614" y="21224"/>
                  </a:cubicBezTo>
                  <a:cubicBezTo>
                    <a:pt x="16070" y="21600"/>
                    <a:pt x="16070" y="21600"/>
                    <a:pt x="16070" y="21600"/>
                  </a:cubicBezTo>
                  <a:cubicBezTo>
                    <a:pt x="16070" y="21600"/>
                    <a:pt x="16070" y="21600"/>
                    <a:pt x="16070" y="21412"/>
                  </a:cubicBezTo>
                  <a:cubicBezTo>
                    <a:pt x="17626" y="20473"/>
                    <a:pt x="17626" y="20473"/>
                    <a:pt x="17626" y="20473"/>
                  </a:cubicBezTo>
                  <a:cubicBezTo>
                    <a:pt x="17626" y="20473"/>
                    <a:pt x="17626" y="20473"/>
                    <a:pt x="17626" y="20473"/>
                  </a:cubicBezTo>
                  <a:cubicBezTo>
                    <a:pt x="17626" y="20473"/>
                    <a:pt x="17626" y="20473"/>
                    <a:pt x="17626" y="20473"/>
                  </a:cubicBezTo>
                  <a:cubicBezTo>
                    <a:pt x="17107" y="19158"/>
                    <a:pt x="17107" y="19158"/>
                    <a:pt x="17107" y="19158"/>
                  </a:cubicBezTo>
                  <a:cubicBezTo>
                    <a:pt x="17107" y="19158"/>
                    <a:pt x="16934" y="19158"/>
                    <a:pt x="16934" y="19158"/>
                  </a:cubicBezTo>
                  <a:cubicBezTo>
                    <a:pt x="16934" y="19158"/>
                    <a:pt x="16416" y="18783"/>
                    <a:pt x="16416" y="18783"/>
                  </a:cubicBezTo>
                  <a:cubicBezTo>
                    <a:pt x="16416" y="18595"/>
                    <a:pt x="16762" y="17843"/>
                    <a:pt x="16762" y="17843"/>
                  </a:cubicBezTo>
                  <a:cubicBezTo>
                    <a:pt x="16934" y="17843"/>
                    <a:pt x="17971" y="17092"/>
                    <a:pt x="17971" y="17092"/>
                  </a:cubicBezTo>
                  <a:cubicBezTo>
                    <a:pt x="17971" y="17092"/>
                    <a:pt x="17971" y="17092"/>
                    <a:pt x="17971" y="17092"/>
                  </a:cubicBezTo>
                  <a:cubicBezTo>
                    <a:pt x="17971" y="17092"/>
                    <a:pt x="17971" y="16341"/>
                    <a:pt x="17971" y="16153"/>
                  </a:cubicBezTo>
                  <a:cubicBezTo>
                    <a:pt x="18144" y="16153"/>
                    <a:pt x="18490" y="16153"/>
                    <a:pt x="18490" y="16153"/>
                  </a:cubicBezTo>
                  <a:cubicBezTo>
                    <a:pt x="18490" y="16153"/>
                    <a:pt x="18490" y="16153"/>
                    <a:pt x="18490" y="16153"/>
                  </a:cubicBezTo>
                  <a:cubicBezTo>
                    <a:pt x="18490" y="16153"/>
                    <a:pt x="18490" y="16153"/>
                    <a:pt x="18490" y="16153"/>
                  </a:cubicBezTo>
                  <a:cubicBezTo>
                    <a:pt x="18490" y="16153"/>
                    <a:pt x="18490" y="16153"/>
                    <a:pt x="18490" y="16153"/>
                  </a:cubicBezTo>
                  <a:cubicBezTo>
                    <a:pt x="18490" y="16153"/>
                    <a:pt x="18490" y="16153"/>
                    <a:pt x="18490" y="16153"/>
                  </a:cubicBezTo>
                  <a:cubicBezTo>
                    <a:pt x="18490" y="16153"/>
                    <a:pt x="18490" y="15965"/>
                    <a:pt x="18317" y="15965"/>
                  </a:cubicBezTo>
                  <a:cubicBezTo>
                    <a:pt x="18144" y="16153"/>
                    <a:pt x="18144" y="16153"/>
                    <a:pt x="18144" y="16153"/>
                  </a:cubicBezTo>
                  <a:cubicBezTo>
                    <a:pt x="18144" y="16153"/>
                    <a:pt x="18144" y="16153"/>
                    <a:pt x="17971" y="16153"/>
                  </a:cubicBezTo>
                  <a:cubicBezTo>
                    <a:pt x="18490" y="15777"/>
                    <a:pt x="20390" y="14650"/>
                    <a:pt x="21254" y="14275"/>
                  </a:cubicBezTo>
                  <a:cubicBezTo>
                    <a:pt x="21254" y="14275"/>
                    <a:pt x="21427" y="14275"/>
                    <a:pt x="21427" y="14275"/>
                  </a:cubicBezTo>
                  <a:cubicBezTo>
                    <a:pt x="21427" y="14275"/>
                    <a:pt x="21427" y="14275"/>
                    <a:pt x="21427" y="14275"/>
                  </a:cubicBezTo>
                  <a:cubicBezTo>
                    <a:pt x="21427" y="14275"/>
                    <a:pt x="21427" y="14275"/>
                    <a:pt x="21254" y="14087"/>
                  </a:cubicBezTo>
                  <a:cubicBezTo>
                    <a:pt x="21254" y="14087"/>
                    <a:pt x="20045" y="12772"/>
                    <a:pt x="20045" y="12772"/>
                  </a:cubicBezTo>
                  <a:cubicBezTo>
                    <a:pt x="20045" y="12772"/>
                    <a:pt x="20218" y="11833"/>
                    <a:pt x="20218" y="11833"/>
                  </a:cubicBezTo>
                  <a:cubicBezTo>
                    <a:pt x="20218" y="11833"/>
                    <a:pt x="20045" y="11082"/>
                    <a:pt x="20045" y="10894"/>
                  </a:cubicBezTo>
                  <a:cubicBezTo>
                    <a:pt x="20218" y="10894"/>
                    <a:pt x="21600" y="10330"/>
                    <a:pt x="21600" y="10330"/>
                  </a:cubicBezTo>
                  <a:cubicBezTo>
                    <a:pt x="21600" y="10330"/>
                    <a:pt x="21600" y="10330"/>
                    <a:pt x="21600" y="10330"/>
                  </a:cubicBezTo>
                  <a:cubicBezTo>
                    <a:pt x="21600" y="10330"/>
                    <a:pt x="21600" y="10330"/>
                    <a:pt x="21600" y="10330"/>
                  </a:cubicBezTo>
                  <a:cubicBezTo>
                    <a:pt x="21600" y="10330"/>
                    <a:pt x="21600" y="10330"/>
                    <a:pt x="21600" y="10330"/>
                  </a:cubicBezTo>
                  <a:cubicBezTo>
                    <a:pt x="21600" y="10330"/>
                    <a:pt x="20563" y="9767"/>
                    <a:pt x="20390" y="9767"/>
                  </a:cubicBezTo>
                  <a:cubicBezTo>
                    <a:pt x="20390" y="9579"/>
                    <a:pt x="20563" y="8452"/>
                    <a:pt x="20563" y="8452"/>
                  </a:cubicBezTo>
                  <a:cubicBezTo>
                    <a:pt x="20563" y="8452"/>
                    <a:pt x="20563" y="8452"/>
                    <a:pt x="20563" y="8452"/>
                  </a:cubicBezTo>
                  <a:cubicBezTo>
                    <a:pt x="20563" y="8452"/>
                    <a:pt x="20563" y="8452"/>
                    <a:pt x="20563" y="8452"/>
                  </a:cubicBezTo>
                  <a:cubicBezTo>
                    <a:pt x="20563" y="8452"/>
                    <a:pt x="18662" y="6762"/>
                    <a:pt x="18662" y="6574"/>
                  </a:cubicBezTo>
                  <a:cubicBezTo>
                    <a:pt x="18662" y="6574"/>
                    <a:pt x="19008" y="2442"/>
                    <a:pt x="19008" y="2442"/>
                  </a:cubicBezTo>
                  <a:cubicBezTo>
                    <a:pt x="19008" y="2442"/>
                    <a:pt x="19008" y="2442"/>
                    <a:pt x="19008" y="2442"/>
                  </a:cubicBezTo>
                  <a:cubicBezTo>
                    <a:pt x="13651" y="0"/>
                    <a:pt x="13651" y="0"/>
                    <a:pt x="13651" y="0"/>
                  </a:cubicBezTo>
                  <a:cubicBezTo>
                    <a:pt x="13651" y="0"/>
                    <a:pt x="13651" y="0"/>
                    <a:pt x="13651" y="0"/>
                  </a:cubicBezTo>
                  <a:close/>
                  <a:moveTo>
                    <a:pt x="9677" y="376"/>
                  </a:moveTo>
                  <a:cubicBezTo>
                    <a:pt x="9677" y="376"/>
                    <a:pt x="13651" y="188"/>
                    <a:pt x="13651" y="188"/>
                  </a:cubicBezTo>
                  <a:cubicBezTo>
                    <a:pt x="13651" y="188"/>
                    <a:pt x="18835" y="2442"/>
                    <a:pt x="18835" y="2442"/>
                  </a:cubicBezTo>
                  <a:cubicBezTo>
                    <a:pt x="18835" y="2630"/>
                    <a:pt x="18662" y="6762"/>
                    <a:pt x="18662" y="6762"/>
                  </a:cubicBezTo>
                  <a:cubicBezTo>
                    <a:pt x="18662" y="6762"/>
                    <a:pt x="18662" y="6762"/>
                    <a:pt x="18662" y="6762"/>
                  </a:cubicBezTo>
                  <a:cubicBezTo>
                    <a:pt x="18662" y="6762"/>
                    <a:pt x="20390" y="8452"/>
                    <a:pt x="20390" y="8452"/>
                  </a:cubicBezTo>
                  <a:cubicBezTo>
                    <a:pt x="20390" y="8640"/>
                    <a:pt x="20390" y="9767"/>
                    <a:pt x="20390" y="9767"/>
                  </a:cubicBezTo>
                  <a:cubicBezTo>
                    <a:pt x="20390" y="9767"/>
                    <a:pt x="20390" y="9767"/>
                    <a:pt x="20390" y="9767"/>
                  </a:cubicBezTo>
                  <a:cubicBezTo>
                    <a:pt x="20390" y="9767"/>
                    <a:pt x="20390" y="9767"/>
                    <a:pt x="20390" y="9767"/>
                  </a:cubicBezTo>
                  <a:cubicBezTo>
                    <a:pt x="20390" y="9767"/>
                    <a:pt x="21254" y="10330"/>
                    <a:pt x="21427" y="10330"/>
                  </a:cubicBezTo>
                  <a:cubicBezTo>
                    <a:pt x="21082" y="10518"/>
                    <a:pt x="20045" y="10894"/>
                    <a:pt x="20045" y="10894"/>
                  </a:cubicBezTo>
                  <a:cubicBezTo>
                    <a:pt x="19872" y="10894"/>
                    <a:pt x="19872" y="10894"/>
                    <a:pt x="19872" y="10894"/>
                  </a:cubicBezTo>
                  <a:cubicBezTo>
                    <a:pt x="19872" y="10894"/>
                    <a:pt x="19872" y="10894"/>
                    <a:pt x="19872" y="10894"/>
                  </a:cubicBezTo>
                  <a:cubicBezTo>
                    <a:pt x="20045" y="11833"/>
                    <a:pt x="20045" y="11833"/>
                    <a:pt x="20045" y="11833"/>
                  </a:cubicBezTo>
                  <a:cubicBezTo>
                    <a:pt x="19872" y="12772"/>
                    <a:pt x="19872" y="12772"/>
                    <a:pt x="19872" y="12772"/>
                  </a:cubicBezTo>
                  <a:cubicBezTo>
                    <a:pt x="19872" y="12772"/>
                    <a:pt x="19872" y="12772"/>
                    <a:pt x="19872" y="12772"/>
                  </a:cubicBezTo>
                  <a:cubicBezTo>
                    <a:pt x="19872" y="12772"/>
                    <a:pt x="19872" y="12772"/>
                    <a:pt x="20045" y="12772"/>
                  </a:cubicBezTo>
                  <a:cubicBezTo>
                    <a:pt x="20045" y="12772"/>
                    <a:pt x="21082" y="14087"/>
                    <a:pt x="21254" y="14275"/>
                  </a:cubicBezTo>
                  <a:cubicBezTo>
                    <a:pt x="20218" y="14650"/>
                    <a:pt x="17971" y="15965"/>
                    <a:pt x="17798" y="16153"/>
                  </a:cubicBezTo>
                  <a:cubicBezTo>
                    <a:pt x="17798" y="16153"/>
                    <a:pt x="17798" y="16153"/>
                    <a:pt x="17798" y="16153"/>
                  </a:cubicBezTo>
                  <a:cubicBezTo>
                    <a:pt x="17798" y="16153"/>
                    <a:pt x="17798" y="16153"/>
                    <a:pt x="17798" y="16153"/>
                  </a:cubicBezTo>
                  <a:cubicBezTo>
                    <a:pt x="17798" y="16341"/>
                    <a:pt x="17798" y="16341"/>
                    <a:pt x="17971" y="16341"/>
                  </a:cubicBezTo>
                  <a:cubicBezTo>
                    <a:pt x="17971" y="16341"/>
                    <a:pt x="17971" y="16153"/>
                    <a:pt x="17971" y="16153"/>
                  </a:cubicBezTo>
                  <a:cubicBezTo>
                    <a:pt x="17971" y="16341"/>
                    <a:pt x="17971" y="17092"/>
                    <a:pt x="17971" y="17092"/>
                  </a:cubicBezTo>
                  <a:cubicBezTo>
                    <a:pt x="17798" y="17092"/>
                    <a:pt x="16762" y="17656"/>
                    <a:pt x="16762" y="17656"/>
                  </a:cubicBezTo>
                  <a:cubicBezTo>
                    <a:pt x="16762" y="17656"/>
                    <a:pt x="16762" y="17656"/>
                    <a:pt x="16762" y="17656"/>
                  </a:cubicBezTo>
                  <a:cubicBezTo>
                    <a:pt x="16243" y="18783"/>
                    <a:pt x="16243" y="18783"/>
                    <a:pt x="16243" y="18783"/>
                  </a:cubicBezTo>
                  <a:cubicBezTo>
                    <a:pt x="16243" y="18783"/>
                    <a:pt x="16243" y="18783"/>
                    <a:pt x="16243" y="18783"/>
                  </a:cubicBezTo>
                  <a:cubicBezTo>
                    <a:pt x="16243" y="18783"/>
                    <a:pt x="16243" y="18783"/>
                    <a:pt x="16243" y="18783"/>
                  </a:cubicBezTo>
                  <a:cubicBezTo>
                    <a:pt x="16243" y="18783"/>
                    <a:pt x="16934" y="19158"/>
                    <a:pt x="16934" y="19158"/>
                  </a:cubicBezTo>
                  <a:cubicBezTo>
                    <a:pt x="16934" y="19346"/>
                    <a:pt x="17453" y="20285"/>
                    <a:pt x="17453" y="20473"/>
                  </a:cubicBezTo>
                  <a:cubicBezTo>
                    <a:pt x="17453" y="20473"/>
                    <a:pt x="16070" y="21412"/>
                    <a:pt x="16070" y="21412"/>
                  </a:cubicBezTo>
                  <a:cubicBezTo>
                    <a:pt x="16070" y="21412"/>
                    <a:pt x="12614" y="21224"/>
                    <a:pt x="12614" y="21224"/>
                  </a:cubicBezTo>
                  <a:cubicBezTo>
                    <a:pt x="12614" y="21224"/>
                    <a:pt x="12442" y="20849"/>
                    <a:pt x="12269" y="20849"/>
                  </a:cubicBezTo>
                  <a:cubicBezTo>
                    <a:pt x="12442" y="20661"/>
                    <a:pt x="13133" y="19346"/>
                    <a:pt x="13133" y="19346"/>
                  </a:cubicBezTo>
                  <a:cubicBezTo>
                    <a:pt x="13133" y="19346"/>
                    <a:pt x="13133" y="19346"/>
                    <a:pt x="13133" y="19346"/>
                  </a:cubicBezTo>
                  <a:cubicBezTo>
                    <a:pt x="13133" y="19346"/>
                    <a:pt x="13133" y="19346"/>
                    <a:pt x="13133" y="19346"/>
                  </a:cubicBezTo>
                  <a:cubicBezTo>
                    <a:pt x="13133" y="19346"/>
                    <a:pt x="13133" y="19158"/>
                    <a:pt x="13133" y="19158"/>
                  </a:cubicBezTo>
                  <a:cubicBezTo>
                    <a:pt x="10714" y="18407"/>
                    <a:pt x="10714" y="18407"/>
                    <a:pt x="10714" y="18407"/>
                  </a:cubicBezTo>
                  <a:cubicBezTo>
                    <a:pt x="10714" y="18407"/>
                    <a:pt x="10714" y="18407"/>
                    <a:pt x="10714" y="18407"/>
                  </a:cubicBezTo>
                  <a:cubicBezTo>
                    <a:pt x="10714" y="18407"/>
                    <a:pt x="10714" y="18595"/>
                    <a:pt x="10714" y="18595"/>
                  </a:cubicBezTo>
                  <a:cubicBezTo>
                    <a:pt x="10714" y="18595"/>
                    <a:pt x="10714" y="18783"/>
                    <a:pt x="10714" y="18783"/>
                  </a:cubicBezTo>
                  <a:cubicBezTo>
                    <a:pt x="10541" y="18783"/>
                    <a:pt x="10195" y="18783"/>
                    <a:pt x="10195" y="18783"/>
                  </a:cubicBezTo>
                  <a:cubicBezTo>
                    <a:pt x="10195" y="18783"/>
                    <a:pt x="10022" y="18970"/>
                    <a:pt x="10022" y="18970"/>
                  </a:cubicBezTo>
                  <a:cubicBezTo>
                    <a:pt x="9850" y="18783"/>
                    <a:pt x="9331" y="17656"/>
                    <a:pt x="9331" y="17656"/>
                  </a:cubicBezTo>
                  <a:cubicBezTo>
                    <a:pt x="9331" y="17656"/>
                    <a:pt x="9331" y="17656"/>
                    <a:pt x="9331" y="17656"/>
                  </a:cubicBezTo>
                  <a:cubicBezTo>
                    <a:pt x="8467" y="17843"/>
                    <a:pt x="8467" y="17843"/>
                    <a:pt x="8467" y="17843"/>
                  </a:cubicBezTo>
                  <a:cubicBezTo>
                    <a:pt x="8467" y="17843"/>
                    <a:pt x="7603" y="17656"/>
                    <a:pt x="7603" y="17656"/>
                  </a:cubicBezTo>
                  <a:cubicBezTo>
                    <a:pt x="7603" y="17468"/>
                    <a:pt x="7258" y="16717"/>
                    <a:pt x="7258" y="16717"/>
                  </a:cubicBezTo>
                  <a:cubicBezTo>
                    <a:pt x="7258" y="16717"/>
                    <a:pt x="7258" y="16717"/>
                    <a:pt x="7258" y="16717"/>
                  </a:cubicBezTo>
                  <a:cubicBezTo>
                    <a:pt x="7258" y="16717"/>
                    <a:pt x="5875" y="15402"/>
                    <a:pt x="5875" y="15402"/>
                  </a:cubicBezTo>
                  <a:cubicBezTo>
                    <a:pt x="5875" y="15402"/>
                    <a:pt x="5702" y="14650"/>
                    <a:pt x="5702" y="14650"/>
                  </a:cubicBezTo>
                  <a:cubicBezTo>
                    <a:pt x="5702" y="14650"/>
                    <a:pt x="5702" y="14650"/>
                    <a:pt x="5702" y="14650"/>
                  </a:cubicBezTo>
                  <a:cubicBezTo>
                    <a:pt x="5702" y="14650"/>
                    <a:pt x="4320" y="13523"/>
                    <a:pt x="4320" y="13523"/>
                  </a:cubicBezTo>
                  <a:cubicBezTo>
                    <a:pt x="4320" y="13523"/>
                    <a:pt x="4320" y="12209"/>
                    <a:pt x="4320" y="12021"/>
                  </a:cubicBezTo>
                  <a:cubicBezTo>
                    <a:pt x="4320" y="12021"/>
                    <a:pt x="5011" y="11833"/>
                    <a:pt x="5011" y="11833"/>
                  </a:cubicBezTo>
                  <a:cubicBezTo>
                    <a:pt x="5011" y="11833"/>
                    <a:pt x="5011" y="11833"/>
                    <a:pt x="5011" y="11833"/>
                  </a:cubicBezTo>
                  <a:cubicBezTo>
                    <a:pt x="5011" y="11833"/>
                    <a:pt x="5011" y="10894"/>
                    <a:pt x="5011" y="10894"/>
                  </a:cubicBezTo>
                  <a:cubicBezTo>
                    <a:pt x="5011" y="10894"/>
                    <a:pt x="5357" y="10518"/>
                    <a:pt x="5357" y="10330"/>
                  </a:cubicBezTo>
                  <a:cubicBezTo>
                    <a:pt x="5357" y="10330"/>
                    <a:pt x="5702" y="10706"/>
                    <a:pt x="5702" y="10706"/>
                  </a:cubicBezTo>
                  <a:cubicBezTo>
                    <a:pt x="5702" y="10706"/>
                    <a:pt x="5702" y="10706"/>
                    <a:pt x="5702" y="10706"/>
                  </a:cubicBezTo>
                  <a:cubicBezTo>
                    <a:pt x="6394" y="10330"/>
                    <a:pt x="6394" y="10330"/>
                    <a:pt x="6394" y="10330"/>
                  </a:cubicBezTo>
                  <a:cubicBezTo>
                    <a:pt x="6394" y="10330"/>
                    <a:pt x="6394" y="10330"/>
                    <a:pt x="6394" y="10330"/>
                  </a:cubicBezTo>
                  <a:cubicBezTo>
                    <a:pt x="6739" y="9203"/>
                    <a:pt x="6739" y="9203"/>
                    <a:pt x="6739" y="9203"/>
                  </a:cubicBezTo>
                  <a:cubicBezTo>
                    <a:pt x="6739" y="9203"/>
                    <a:pt x="6739" y="9203"/>
                    <a:pt x="6739" y="9203"/>
                  </a:cubicBezTo>
                  <a:cubicBezTo>
                    <a:pt x="6221" y="8264"/>
                    <a:pt x="6221" y="8264"/>
                    <a:pt x="6221" y="8264"/>
                  </a:cubicBezTo>
                  <a:cubicBezTo>
                    <a:pt x="6221" y="8264"/>
                    <a:pt x="6221" y="8264"/>
                    <a:pt x="6221" y="8264"/>
                  </a:cubicBezTo>
                  <a:cubicBezTo>
                    <a:pt x="5011" y="8640"/>
                    <a:pt x="5011" y="8640"/>
                    <a:pt x="5011" y="8640"/>
                  </a:cubicBezTo>
                  <a:cubicBezTo>
                    <a:pt x="4838" y="8640"/>
                    <a:pt x="4838" y="8640"/>
                    <a:pt x="4838" y="8640"/>
                  </a:cubicBezTo>
                  <a:cubicBezTo>
                    <a:pt x="4838" y="8640"/>
                    <a:pt x="4493" y="9579"/>
                    <a:pt x="4320" y="9767"/>
                  </a:cubicBezTo>
                  <a:cubicBezTo>
                    <a:pt x="4320" y="9767"/>
                    <a:pt x="3283" y="9955"/>
                    <a:pt x="3283" y="9955"/>
                  </a:cubicBezTo>
                  <a:cubicBezTo>
                    <a:pt x="3283" y="9767"/>
                    <a:pt x="2765" y="8640"/>
                    <a:pt x="2765" y="8640"/>
                  </a:cubicBezTo>
                  <a:cubicBezTo>
                    <a:pt x="2765" y="8640"/>
                    <a:pt x="2765" y="8640"/>
                    <a:pt x="2765" y="8640"/>
                  </a:cubicBezTo>
                  <a:cubicBezTo>
                    <a:pt x="1555" y="8640"/>
                    <a:pt x="1555" y="8640"/>
                    <a:pt x="1555" y="8640"/>
                  </a:cubicBezTo>
                  <a:cubicBezTo>
                    <a:pt x="1555" y="8640"/>
                    <a:pt x="1555" y="8640"/>
                    <a:pt x="1555" y="8640"/>
                  </a:cubicBezTo>
                  <a:cubicBezTo>
                    <a:pt x="1555" y="8640"/>
                    <a:pt x="864" y="9203"/>
                    <a:pt x="691" y="9203"/>
                  </a:cubicBezTo>
                  <a:cubicBezTo>
                    <a:pt x="691" y="9203"/>
                    <a:pt x="173" y="7889"/>
                    <a:pt x="173" y="7889"/>
                  </a:cubicBezTo>
                  <a:cubicBezTo>
                    <a:pt x="173" y="7701"/>
                    <a:pt x="2074" y="7137"/>
                    <a:pt x="2074" y="7137"/>
                  </a:cubicBezTo>
                  <a:cubicBezTo>
                    <a:pt x="2246" y="7137"/>
                    <a:pt x="2246" y="7137"/>
                    <a:pt x="2246" y="7137"/>
                  </a:cubicBezTo>
                  <a:cubicBezTo>
                    <a:pt x="2246" y="7137"/>
                    <a:pt x="2246" y="7137"/>
                    <a:pt x="2246" y="7137"/>
                  </a:cubicBezTo>
                  <a:cubicBezTo>
                    <a:pt x="2246" y="7137"/>
                    <a:pt x="2246" y="7137"/>
                    <a:pt x="2246" y="7137"/>
                  </a:cubicBezTo>
                  <a:cubicBezTo>
                    <a:pt x="2246" y="7137"/>
                    <a:pt x="1210" y="5823"/>
                    <a:pt x="1210" y="5823"/>
                  </a:cubicBezTo>
                  <a:cubicBezTo>
                    <a:pt x="1210" y="5823"/>
                    <a:pt x="518" y="4320"/>
                    <a:pt x="518" y="4320"/>
                  </a:cubicBezTo>
                  <a:cubicBezTo>
                    <a:pt x="691" y="4132"/>
                    <a:pt x="2246" y="3757"/>
                    <a:pt x="2246" y="3757"/>
                  </a:cubicBezTo>
                  <a:cubicBezTo>
                    <a:pt x="2246" y="3757"/>
                    <a:pt x="2246" y="3569"/>
                    <a:pt x="2246" y="3569"/>
                  </a:cubicBezTo>
                  <a:cubicBezTo>
                    <a:pt x="2246" y="3569"/>
                    <a:pt x="3283" y="1690"/>
                    <a:pt x="3283" y="1503"/>
                  </a:cubicBezTo>
                  <a:cubicBezTo>
                    <a:pt x="3456" y="1503"/>
                    <a:pt x="4666" y="2442"/>
                    <a:pt x="4666" y="2442"/>
                  </a:cubicBezTo>
                  <a:cubicBezTo>
                    <a:pt x="4666" y="2442"/>
                    <a:pt x="4666" y="2442"/>
                    <a:pt x="4838" y="2442"/>
                  </a:cubicBezTo>
                  <a:cubicBezTo>
                    <a:pt x="4838" y="2442"/>
                    <a:pt x="5530" y="1503"/>
                    <a:pt x="5702" y="1315"/>
                  </a:cubicBezTo>
                  <a:cubicBezTo>
                    <a:pt x="5702" y="1315"/>
                    <a:pt x="9677" y="376"/>
                    <a:pt x="9677" y="3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213">
              <a:extLst>
                <a:ext uri="{FF2B5EF4-FFF2-40B4-BE49-F238E27FC236}">
                  <a16:creationId xmlns:a16="http://schemas.microsoft.com/office/drawing/2014/main" id="{AAB191B9-2784-4775-A985-FC591D716A76}"/>
                </a:ext>
              </a:extLst>
            </p:cNvPr>
            <p:cNvSpPr/>
            <p:nvPr/>
          </p:nvSpPr>
          <p:spPr>
            <a:xfrm>
              <a:off x="2770609" y="2054494"/>
              <a:ext cx="1225254" cy="1321029"/>
            </a:xfrm>
            <a:custGeom>
              <a:avLst/>
              <a:gdLst/>
              <a:ahLst/>
              <a:cxnLst>
                <a:cxn ang="0">
                  <a:pos x="wd2" y="hd2"/>
                </a:cxn>
                <a:cxn ang="5400000">
                  <a:pos x="wd2" y="hd2"/>
                </a:cxn>
                <a:cxn ang="10800000">
                  <a:pos x="wd2" y="hd2"/>
                </a:cxn>
                <a:cxn ang="16200000">
                  <a:pos x="wd2" y="hd2"/>
                </a:cxn>
              </a:cxnLst>
              <a:rect l="0" t="0" r="r" b="b"/>
              <a:pathLst>
                <a:path w="21407" h="21542" extrusionOk="0">
                  <a:moveTo>
                    <a:pt x="20507" y="5919"/>
                  </a:moveTo>
                  <a:cubicBezTo>
                    <a:pt x="20057" y="4975"/>
                    <a:pt x="20057" y="4975"/>
                    <a:pt x="20057" y="4975"/>
                  </a:cubicBezTo>
                  <a:cubicBezTo>
                    <a:pt x="21407" y="4660"/>
                    <a:pt x="21407" y="4660"/>
                    <a:pt x="21407" y="4660"/>
                  </a:cubicBezTo>
                  <a:cubicBezTo>
                    <a:pt x="20844" y="3926"/>
                    <a:pt x="20844" y="3926"/>
                    <a:pt x="20844" y="3926"/>
                  </a:cubicBezTo>
                  <a:cubicBezTo>
                    <a:pt x="19495" y="4136"/>
                    <a:pt x="19495" y="4136"/>
                    <a:pt x="19495" y="4136"/>
                  </a:cubicBezTo>
                  <a:cubicBezTo>
                    <a:pt x="18820" y="3822"/>
                    <a:pt x="18820" y="3822"/>
                    <a:pt x="18820" y="3822"/>
                  </a:cubicBezTo>
                  <a:cubicBezTo>
                    <a:pt x="17807" y="4136"/>
                    <a:pt x="17807" y="4136"/>
                    <a:pt x="17807" y="4136"/>
                  </a:cubicBezTo>
                  <a:cubicBezTo>
                    <a:pt x="17245" y="3507"/>
                    <a:pt x="17245" y="3507"/>
                    <a:pt x="17245" y="3507"/>
                  </a:cubicBezTo>
                  <a:cubicBezTo>
                    <a:pt x="17019" y="3088"/>
                    <a:pt x="17019" y="3088"/>
                    <a:pt x="17019" y="3088"/>
                  </a:cubicBezTo>
                  <a:cubicBezTo>
                    <a:pt x="16345" y="3297"/>
                    <a:pt x="16345" y="3297"/>
                    <a:pt x="16345" y="3297"/>
                  </a:cubicBezTo>
                  <a:cubicBezTo>
                    <a:pt x="15894" y="3192"/>
                    <a:pt x="15894" y="3192"/>
                    <a:pt x="15894" y="3192"/>
                  </a:cubicBezTo>
                  <a:cubicBezTo>
                    <a:pt x="15894" y="3192"/>
                    <a:pt x="15332" y="3088"/>
                    <a:pt x="14995" y="2983"/>
                  </a:cubicBezTo>
                  <a:cubicBezTo>
                    <a:pt x="14769" y="3088"/>
                    <a:pt x="14657" y="3297"/>
                    <a:pt x="14657" y="3297"/>
                  </a:cubicBezTo>
                  <a:cubicBezTo>
                    <a:pt x="14657" y="3297"/>
                    <a:pt x="14207" y="3926"/>
                    <a:pt x="14207" y="3926"/>
                  </a:cubicBezTo>
                  <a:cubicBezTo>
                    <a:pt x="14207" y="4031"/>
                    <a:pt x="15332" y="3822"/>
                    <a:pt x="15332" y="3822"/>
                  </a:cubicBezTo>
                  <a:cubicBezTo>
                    <a:pt x="15332" y="3822"/>
                    <a:pt x="14995" y="4136"/>
                    <a:pt x="14657" y="4346"/>
                  </a:cubicBezTo>
                  <a:cubicBezTo>
                    <a:pt x="14207" y="4451"/>
                    <a:pt x="13532" y="4241"/>
                    <a:pt x="13532" y="4241"/>
                  </a:cubicBezTo>
                  <a:cubicBezTo>
                    <a:pt x="13532" y="4241"/>
                    <a:pt x="13870" y="4870"/>
                    <a:pt x="13982" y="4975"/>
                  </a:cubicBezTo>
                  <a:cubicBezTo>
                    <a:pt x="14207" y="5080"/>
                    <a:pt x="14432" y="5080"/>
                    <a:pt x="14769" y="5185"/>
                  </a:cubicBezTo>
                  <a:cubicBezTo>
                    <a:pt x="15107" y="5290"/>
                    <a:pt x="15445" y="5499"/>
                    <a:pt x="15445" y="5499"/>
                  </a:cubicBezTo>
                  <a:cubicBezTo>
                    <a:pt x="15445" y="5499"/>
                    <a:pt x="14882" y="5709"/>
                    <a:pt x="14657" y="5499"/>
                  </a:cubicBezTo>
                  <a:cubicBezTo>
                    <a:pt x="14320" y="5394"/>
                    <a:pt x="14320" y="5394"/>
                    <a:pt x="13982" y="5394"/>
                  </a:cubicBezTo>
                  <a:cubicBezTo>
                    <a:pt x="13644" y="5290"/>
                    <a:pt x="13644" y="5290"/>
                    <a:pt x="13420" y="5394"/>
                  </a:cubicBezTo>
                  <a:cubicBezTo>
                    <a:pt x="13307" y="5604"/>
                    <a:pt x="12970" y="5709"/>
                    <a:pt x="12632" y="5919"/>
                  </a:cubicBezTo>
                  <a:cubicBezTo>
                    <a:pt x="12295" y="6024"/>
                    <a:pt x="12745" y="6233"/>
                    <a:pt x="12745" y="6443"/>
                  </a:cubicBezTo>
                  <a:cubicBezTo>
                    <a:pt x="12857" y="6653"/>
                    <a:pt x="12295" y="6443"/>
                    <a:pt x="12182" y="6548"/>
                  </a:cubicBezTo>
                  <a:cubicBezTo>
                    <a:pt x="11957" y="6653"/>
                    <a:pt x="11732" y="7596"/>
                    <a:pt x="11732" y="7596"/>
                  </a:cubicBezTo>
                  <a:cubicBezTo>
                    <a:pt x="11732" y="7596"/>
                    <a:pt x="12295" y="7911"/>
                    <a:pt x="12182" y="8016"/>
                  </a:cubicBezTo>
                  <a:cubicBezTo>
                    <a:pt x="12182" y="8121"/>
                    <a:pt x="11957" y="8330"/>
                    <a:pt x="11732" y="8540"/>
                  </a:cubicBezTo>
                  <a:cubicBezTo>
                    <a:pt x="11620" y="8645"/>
                    <a:pt x="11732" y="8855"/>
                    <a:pt x="11845" y="9064"/>
                  </a:cubicBezTo>
                  <a:cubicBezTo>
                    <a:pt x="11845" y="9274"/>
                    <a:pt x="11620" y="9274"/>
                    <a:pt x="11395" y="9589"/>
                  </a:cubicBezTo>
                  <a:cubicBezTo>
                    <a:pt x="11282" y="9903"/>
                    <a:pt x="11395" y="10113"/>
                    <a:pt x="11170" y="10218"/>
                  </a:cubicBezTo>
                  <a:cubicBezTo>
                    <a:pt x="11057" y="10218"/>
                    <a:pt x="10719" y="10637"/>
                    <a:pt x="10495" y="10742"/>
                  </a:cubicBezTo>
                  <a:cubicBezTo>
                    <a:pt x="10270" y="10847"/>
                    <a:pt x="10719" y="11266"/>
                    <a:pt x="10719" y="11266"/>
                  </a:cubicBezTo>
                  <a:cubicBezTo>
                    <a:pt x="10719" y="11266"/>
                    <a:pt x="10495" y="11686"/>
                    <a:pt x="10382" y="11791"/>
                  </a:cubicBezTo>
                  <a:cubicBezTo>
                    <a:pt x="10382" y="11895"/>
                    <a:pt x="9820" y="12210"/>
                    <a:pt x="9707" y="12315"/>
                  </a:cubicBezTo>
                  <a:cubicBezTo>
                    <a:pt x="9594" y="12420"/>
                    <a:pt x="9594" y="12734"/>
                    <a:pt x="9594" y="12839"/>
                  </a:cubicBezTo>
                  <a:cubicBezTo>
                    <a:pt x="9482" y="12944"/>
                    <a:pt x="10382" y="12734"/>
                    <a:pt x="10382" y="12734"/>
                  </a:cubicBezTo>
                  <a:cubicBezTo>
                    <a:pt x="10382" y="12734"/>
                    <a:pt x="9820" y="13154"/>
                    <a:pt x="9594" y="13468"/>
                  </a:cubicBezTo>
                  <a:cubicBezTo>
                    <a:pt x="9370" y="13783"/>
                    <a:pt x="9370" y="14097"/>
                    <a:pt x="9370" y="14307"/>
                  </a:cubicBezTo>
                  <a:cubicBezTo>
                    <a:pt x="9482" y="14412"/>
                    <a:pt x="9707" y="14831"/>
                    <a:pt x="9707" y="14831"/>
                  </a:cubicBezTo>
                  <a:cubicBezTo>
                    <a:pt x="10270" y="14831"/>
                    <a:pt x="10270" y="14831"/>
                    <a:pt x="10270" y="14831"/>
                  </a:cubicBezTo>
                  <a:cubicBezTo>
                    <a:pt x="10270" y="14831"/>
                    <a:pt x="9594" y="15251"/>
                    <a:pt x="9032" y="15775"/>
                  </a:cubicBezTo>
                  <a:cubicBezTo>
                    <a:pt x="8582" y="16299"/>
                    <a:pt x="8470" y="16928"/>
                    <a:pt x="8244" y="17243"/>
                  </a:cubicBezTo>
                  <a:cubicBezTo>
                    <a:pt x="7907" y="17558"/>
                    <a:pt x="8132" y="17767"/>
                    <a:pt x="8132" y="17977"/>
                  </a:cubicBezTo>
                  <a:cubicBezTo>
                    <a:pt x="8020" y="18187"/>
                    <a:pt x="7907" y="18921"/>
                    <a:pt x="7795" y="19340"/>
                  </a:cubicBezTo>
                  <a:cubicBezTo>
                    <a:pt x="7682" y="19759"/>
                    <a:pt x="6895" y="19864"/>
                    <a:pt x="6895" y="20074"/>
                  </a:cubicBezTo>
                  <a:cubicBezTo>
                    <a:pt x="6895" y="20284"/>
                    <a:pt x="6670" y="21437"/>
                    <a:pt x="6670" y="21437"/>
                  </a:cubicBezTo>
                  <a:cubicBezTo>
                    <a:pt x="6670" y="21437"/>
                    <a:pt x="8020" y="21542"/>
                    <a:pt x="8244" y="21542"/>
                  </a:cubicBezTo>
                  <a:cubicBezTo>
                    <a:pt x="8470" y="21542"/>
                    <a:pt x="9032" y="21227"/>
                    <a:pt x="9257" y="20703"/>
                  </a:cubicBezTo>
                  <a:cubicBezTo>
                    <a:pt x="9370" y="20284"/>
                    <a:pt x="8920" y="19759"/>
                    <a:pt x="8920" y="19759"/>
                  </a:cubicBezTo>
                  <a:cubicBezTo>
                    <a:pt x="8920" y="19759"/>
                    <a:pt x="9707" y="18921"/>
                    <a:pt x="9820" y="18606"/>
                  </a:cubicBezTo>
                  <a:cubicBezTo>
                    <a:pt x="10045" y="18396"/>
                    <a:pt x="10382" y="18082"/>
                    <a:pt x="10382" y="17558"/>
                  </a:cubicBezTo>
                  <a:cubicBezTo>
                    <a:pt x="10382" y="17033"/>
                    <a:pt x="10607" y="16719"/>
                    <a:pt x="10719" y="16299"/>
                  </a:cubicBezTo>
                  <a:cubicBezTo>
                    <a:pt x="10832" y="15985"/>
                    <a:pt x="11507" y="15670"/>
                    <a:pt x="11957" y="15356"/>
                  </a:cubicBezTo>
                  <a:cubicBezTo>
                    <a:pt x="12407" y="15146"/>
                    <a:pt x="12519" y="14831"/>
                    <a:pt x="12295" y="14517"/>
                  </a:cubicBezTo>
                  <a:cubicBezTo>
                    <a:pt x="12069" y="14202"/>
                    <a:pt x="12069" y="13573"/>
                    <a:pt x="11957" y="13049"/>
                  </a:cubicBezTo>
                  <a:cubicBezTo>
                    <a:pt x="11845" y="12629"/>
                    <a:pt x="11845" y="12105"/>
                    <a:pt x="11845" y="11791"/>
                  </a:cubicBezTo>
                  <a:cubicBezTo>
                    <a:pt x="11957" y="11476"/>
                    <a:pt x="12182" y="11686"/>
                    <a:pt x="12519" y="11686"/>
                  </a:cubicBezTo>
                  <a:cubicBezTo>
                    <a:pt x="12970" y="11686"/>
                    <a:pt x="13195" y="10847"/>
                    <a:pt x="13532" y="10532"/>
                  </a:cubicBezTo>
                  <a:cubicBezTo>
                    <a:pt x="13982" y="10218"/>
                    <a:pt x="14882" y="9798"/>
                    <a:pt x="15220" y="9693"/>
                  </a:cubicBezTo>
                  <a:cubicBezTo>
                    <a:pt x="15445" y="9589"/>
                    <a:pt x="15782" y="9064"/>
                    <a:pt x="16007" y="8959"/>
                  </a:cubicBezTo>
                  <a:cubicBezTo>
                    <a:pt x="16120" y="8855"/>
                    <a:pt x="17245" y="8540"/>
                    <a:pt x="17245" y="8540"/>
                  </a:cubicBezTo>
                  <a:cubicBezTo>
                    <a:pt x="17245" y="8540"/>
                    <a:pt x="16120" y="9274"/>
                    <a:pt x="16007" y="9379"/>
                  </a:cubicBezTo>
                  <a:cubicBezTo>
                    <a:pt x="16007" y="9484"/>
                    <a:pt x="15445" y="9903"/>
                    <a:pt x="14995" y="10113"/>
                  </a:cubicBezTo>
                  <a:cubicBezTo>
                    <a:pt x="14657" y="10427"/>
                    <a:pt x="14095" y="10742"/>
                    <a:pt x="13757" y="10952"/>
                  </a:cubicBezTo>
                  <a:cubicBezTo>
                    <a:pt x="13307" y="11266"/>
                    <a:pt x="13082" y="11686"/>
                    <a:pt x="12970" y="12210"/>
                  </a:cubicBezTo>
                  <a:cubicBezTo>
                    <a:pt x="12745" y="12839"/>
                    <a:pt x="12519" y="13363"/>
                    <a:pt x="12632" y="13573"/>
                  </a:cubicBezTo>
                  <a:cubicBezTo>
                    <a:pt x="12745" y="13888"/>
                    <a:pt x="13307" y="14517"/>
                    <a:pt x="13307" y="14517"/>
                  </a:cubicBezTo>
                  <a:cubicBezTo>
                    <a:pt x="13307" y="14517"/>
                    <a:pt x="13420" y="14412"/>
                    <a:pt x="13420" y="14202"/>
                  </a:cubicBezTo>
                  <a:cubicBezTo>
                    <a:pt x="13420" y="13992"/>
                    <a:pt x="13532" y="13783"/>
                    <a:pt x="13644" y="13468"/>
                  </a:cubicBezTo>
                  <a:cubicBezTo>
                    <a:pt x="13870" y="13154"/>
                    <a:pt x="13982" y="12734"/>
                    <a:pt x="13982" y="12734"/>
                  </a:cubicBezTo>
                  <a:cubicBezTo>
                    <a:pt x="13982" y="12734"/>
                    <a:pt x="14095" y="13049"/>
                    <a:pt x="14207" y="13259"/>
                  </a:cubicBezTo>
                  <a:cubicBezTo>
                    <a:pt x="14320" y="13468"/>
                    <a:pt x="14545" y="13573"/>
                    <a:pt x="14769" y="13363"/>
                  </a:cubicBezTo>
                  <a:cubicBezTo>
                    <a:pt x="14995" y="13259"/>
                    <a:pt x="14769" y="12420"/>
                    <a:pt x="14769" y="12420"/>
                  </a:cubicBezTo>
                  <a:cubicBezTo>
                    <a:pt x="14769" y="12420"/>
                    <a:pt x="14995" y="13154"/>
                    <a:pt x="15107" y="13363"/>
                  </a:cubicBezTo>
                  <a:cubicBezTo>
                    <a:pt x="15107" y="13468"/>
                    <a:pt x="15107" y="14202"/>
                    <a:pt x="15220" y="14307"/>
                  </a:cubicBezTo>
                  <a:cubicBezTo>
                    <a:pt x="15332" y="14412"/>
                    <a:pt x="15557" y="13992"/>
                    <a:pt x="15782" y="13783"/>
                  </a:cubicBezTo>
                  <a:cubicBezTo>
                    <a:pt x="16120" y="13573"/>
                    <a:pt x="16232" y="13259"/>
                    <a:pt x="16457" y="12839"/>
                  </a:cubicBezTo>
                  <a:cubicBezTo>
                    <a:pt x="16570" y="12420"/>
                    <a:pt x="16907" y="12315"/>
                    <a:pt x="17019" y="12420"/>
                  </a:cubicBezTo>
                  <a:cubicBezTo>
                    <a:pt x="17132" y="12420"/>
                    <a:pt x="17357" y="12944"/>
                    <a:pt x="17582" y="12944"/>
                  </a:cubicBezTo>
                  <a:cubicBezTo>
                    <a:pt x="17920" y="12839"/>
                    <a:pt x="17695" y="12315"/>
                    <a:pt x="17695" y="12525"/>
                  </a:cubicBezTo>
                  <a:cubicBezTo>
                    <a:pt x="17807" y="12629"/>
                    <a:pt x="18145" y="12839"/>
                    <a:pt x="18370" y="13049"/>
                  </a:cubicBezTo>
                  <a:cubicBezTo>
                    <a:pt x="18594" y="12944"/>
                    <a:pt x="18594" y="12944"/>
                    <a:pt x="18594" y="12944"/>
                  </a:cubicBezTo>
                  <a:cubicBezTo>
                    <a:pt x="18594" y="12525"/>
                    <a:pt x="18594" y="12525"/>
                    <a:pt x="18594" y="12525"/>
                  </a:cubicBezTo>
                  <a:cubicBezTo>
                    <a:pt x="19045" y="12525"/>
                    <a:pt x="19045" y="12525"/>
                    <a:pt x="19045" y="12525"/>
                  </a:cubicBezTo>
                  <a:cubicBezTo>
                    <a:pt x="19719" y="12105"/>
                    <a:pt x="19719" y="12105"/>
                    <a:pt x="19719" y="12105"/>
                  </a:cubicBezTo>
                  <a:cubicBezTo>
                    <a:pt x="19045" y="11476"/>
                    <a:pt x="19045" y="11476"/>
                    <a:pt x="19045" y="11476"/>
                  </a:cubicBezTo>
                  <a:cubicBezTo>
                    <a:pt x="18820" y="10323"/>
                    <a:pt x="18820" y="10323"/>
                    <a:pt x="18820" y="10323"/>
                  </a:cubicBezTo>
                  <a:cubicBezTo>
                    <a:pt x="18820" y="8121"/>
                    <a:pt x="18820" y="8121"/>
                    <a:pt x="18820" y="8121"/>
                  </a:cubicBezTo>
                  <a:cubicBezTo>
                    <a:pt x="18257" y="7177"/>
                    <a:pt x="18257" y="7177"/>
                    <a:pt x="18257" y="7177"/>
                  </a:cubicBezTo>
                  <a:cubicBezTo>
                    <a:pt x="20507" y="5919"/>
                    <a:pt x="20507" y="5919"/>
                    <a:pt x="20507" y="5919"/>
                  </a:cubicBezTo>
                  <a:close/>
                  <a:moveTo>
                    <a:pt x="4757" y="47"/>
                  </a:moveTo>
                  <a:cubicBezTo>
                    <a:pt x="3407" y="781"/>
                    <a:pt x="3407" y="781"/>
                    <a:pt x="3407" y="781"/>
                  </a:cubicBezTo>
                  <a:cubicBezTo>
                    <a:pt x="3407" y="781"/>
                    <a:pt x="2957" y="991"/>
                    <a:pt x="3182" y="1200"/>
                  </a:cubicBezTo>
                  <a:cubicBezTo>
                    <a:pt x="3407" y="1515"/>
                    <a:pt x="4645" y="991"/>
                    <a:pt x="5095" y="676"/>
                  </a:cubicBezTo>
                  <a:cubicBezTo>
                    <a:pt x="5432" y="257"/>
                    <a:pt x="5657" y="47"/>
                    <a:pt x="5545" y="47"/>
                  </a:cubicBezTo>
                  <a:cubicBezTo>
                    <a:pt x="5320" y="-58"/>
                    <a:pt x="4757" y="47"/>
                    <a:pt x="4757" y="47"/>
                  </a:cubicBezTo>
                  <a:close/>
                  <a:moveTo>
                    <a:pt x="2170" y="1515"/>
                  </a:moveTo>
                  <a:cubicBezTo>
                    <a:pt x="2057" y="1515"/>
                    <a:pt x="1607" y="1829"/>
                    <a:pt x="1270" y="1829"/>
                  </a:cubicBezTo>
                  <a:cubicBezTo>
                    <a:pt x="820" y="1725"/>
                    <a:pt x="-193" y="1410"/>
                    <a:pt x="32" y="2039"/>
                  </a:cubicBezTo>
                  <a:cubicBezTo>
                    <a:pt x="257" y="2563"/>
                    <a:pt x="595" y="3088"/>
                    <a:pt x="1157" y="2668"/>
                  </a:cubicBezTo>
                  <a:cubicBezTo>
                    <a:pt x="1720" y="2249"/>
                    <a:pt x="2170" y="2249"/>
                    <a:pt x="2507" y="1934"/>
                  </a:cubicBezTo>
                  <a:cubicBezTo>
                    <a:pt x="2845" y="1515"/>
                    <a:pt x="2170" y="1515"/>
                    <a:pt x="2170" y="1515"/>
                  </a:cubicBezTo>
                  <a:close/>
                  <a:moveTo>
                    <a:pt x="9482" y="6128"/>
                  </a:moveTo>
                  <a:cubicBezTo>
                    <a:pt x="9482" y="6128"/>
                    <a:pt x="8470" y="6338"/>
                    <a:pt x="8020" y="6653"/>
                  </a:cubicBezTo>
                  <a:cubicBezTo>
                    <a:pt x="7570" y="6862"/>
                    <a:pt x="7007" y="6443"/>
                    <a:pt x="6445" y="6338"/>
                  </a:cubicBezTo>
                  <a:cubicBezTo>
                    <a:pt x="5994" y="6338"/>
                    <a:pt x="5770" y="6548"/>
                    <a:pt x="5320" y="6443"/>
                  </a:cubicBezTo>
                  <a:cubicBezTo>
                    <a:pt x="4757" y="6233"/>
                    <a:pt x="4870" y="5604"/>
                    <a:pt x="5095" y="5394"/>
                  </a:cubicBezTo>
                  <a:cubicBezTo>
                    <a:pt x="5320" y="5080"/>
                    <a:pt x="5657" y="5709"/>
                    <a:pt x="6107" y="5814"/>
                  </a:cubicBezTo>
                  <a:cubicBezTo>
                    <a:pt x="6445" y="5814"/>
                    <a:pt x="8132" y="5394"/>
                    <a:pt x="8132" y="5394"/>
                  </a:cubicBezTo>
                  <a:cubicBezTo>
                    <a:pt x="8132" y="5394"/>
                    <a:pt x="7007" y="5290"/>
                    <a:pt x="6670" y="5080"/>
                  </a:cubicBezTo>
                  <a:cubicBezTo>
                    <a:pt x="6332" y="4765"/>
                    <a:pt x="7457" y="4241"/>
                    <a:pt x="7682" y="4136"/>
                  </a:cubicBezTo>
                  <a:cubicBezTo>
                    <a:pt x="7907" y="3926"/>
                    <a:pt x="8582" y="3612"/>
                    <a:pt x="8582" y="3612"/>
                  </a:cubicBezTo>
                  <a:cubicBezTo>
                    <a:pt x="8582" y="3612"/>
                    <a:pt x="7682" y="3717"/>
                    <a:pt x="7570" y="3612"/>
                  </a:cubicBezTo>
                  <a:cubicBezTo>
                    <a:pt x="7457" y="3402"/>
                    <a:pt x="7345" y="3088"/>
                    <a:pt x="7007" y="2668"/>
                  </a:cubicBezTo>
                  <a:cubicBezTo>
                    <a:pt x="6557" y="2354"/>
                    <a:pt x="6107" y="2249"/>
                    <a:pt x="6445" y="2039"/>
                  </a:cubicBezTo>
                  <a:cubicBezTo>
                    <a:pt x="6895" y="1934"/>
                    <a:pt x="6220" y="1515"/>
                    <a:pt x="6557" y="1515"/>
                  </a:cubicBezTo>
                  <a:cubicBezTo>
                    <a:pt x="6782" y="1410"/>
                    <a:pt x="8132" y="1200"/>
                    <a:pt x="8357" y="1305"/>
                  </a:cubicBezTo>
                  <a:cubicBezTo>
                    <a:pt x="8582" y="1305"/>
                    <a:pt x="8807" y="1934"/>
                    <a:pt x="9145" y="2459"/>
                  </a:cubicBezTo>
                  <a:cubicBezTo>
                    <a:pt x="9370" y="2983"/>
                    <a:pt x="9257" y="3192"/>
                    <a:pt x="9482" y="3297"/>
                  </a:cubicBezTo>
                  <a:cubicBezTo>
                    <a:pt x="9707" y="3507"/>
                    <a:pt x="10495" y="3822"/>
                    <a:pt x="10719" y="4031"/>
                  </a:cubicBezTo>
                  <a:cubicBezTo>
                    <a:pt x="10832" y="4136"/>
                    <a:pt x="11395" y="4765"/>
                    <a:pt x="11395" y="4870"/>
                  </a:cubicBezTo>
                  <a:cubicBezTo>
                    <a:pt x="11507" y="5080"/>
                    <a:pt x="11170" y="5604"/>
                    <a:pt x="11170" y="5604"/>
                  </a:cubicBezTo>
                  <a:cubicBezTo>
                    <a:pt x="10495" y="5604"/>
                    <a:pt x="10495" y="5604"/>
                    <a:pt x="10495" y="5604"/>
                  </a:cubicBezTo>
                  <a:cubicBezTo>
                    <a:pt x="10832" y="6024"/>
                    <a:pt x="10832" y="6024"/>
                    <a:pt x="10832" y="6024"/>
                  </a:cubicBezTo>
                  <a:cubicBezTo>
                    <a:pt x="9370" y="6548"/>
                    <a:pt x="9370" y="6548"/>
                    <a:pt x="9370" y="6548"/>
                  </a:cubicBezTo>
                  <a:cubicBezTo>
                    <a:pt x="9482" y="6128"/>
                    <a:pt x="9482" y="6128"/>
                    <a:pt x="9482" y="6128"/>
                  </a:cubicBezTo>
                  <a:close/>
                  <a:moveTo>
                    <a:pt x="5657" y="9064"/>
                  </a:moveTo>
                  <a:cubicBezTo>
                    <a:pt x="5545" y="9064"/>
                    <a:pt x="5095" y="9693"/>
                    <a:pt x="4982" y="10113"/>
                  </a:cubicBezTo>
                  <a:cubicBezTo>
                    <a:pt x="4870" y="10532"/>
                    <a:pt x="5770" y="9798"/>
                    <a:pt x="5770" y="9798"/>
                  </a:cubicBezTo>
                  <a:cubicBezTo>
                    <a:pt x="5770" y="9798"/>
                    <a:pt x="6220" y="9274"/>
                    <a:pt x="6332" y="9064"/>
                  </a:cubicBezTo>
                  <a:cubicBezTo>
                    <a:pt x="6332" y="8855"/>
                    <a:pt x="5657" y="9064"/>
                    <a:pt x="5657" y="9064"/>
                  </a:cubicBezTo>
                  <a:close/>
                  <a:moveTo>
                    <a:pt x="3745" y="11895"/>
                  </a:moveTo>
                  <a:cubicBezTo>
                    <a:pt x="3745" y="11895"/>
                    <a:pt x="2845" y="12525"/>
                    <a:pt x="2620" y="12420"/>
                  </a:cubicBezTo>
                  <a:cubicBezTo>
                    <a:pt x="2507" y="12315"/>
                    <a:pt x="2282" y="13468"/>
                    <a:pt x="2170" y="13468"/>
                  </a:cubicBezTo>
                  <a:cubicBezTo>
                    <a:pt x="2057" y="13573"/>
                    <a:pt x="1720" y="14726"/>
                    <a:pt x="1720" y="14726"/>
                  </a:cubicBezTo>
                  <a:cubicBezTo>
                    <a:pt x="1720" y="14726"/>
                    <a:pt x="2845" y="14307"/>
                    <a:pt x="3070" y="13888"/>
                  </a:cubicBezTo>
                  <a:cubicBezTo>
                    <a:pt x="3182" y="13468"/>
                    <a:pt x="3520" y="13363"/>
                    <a:pt x="3520" y="13363"/>
                  </a:cubicBezTo>
                  <a:cubicBezTo>
                    <a:pt x="4195" y="13783"/>
                    <a:pt x="4195" y="13783"/>
                    <a:pt x="4195" y="13783"/>
                  </a:cubicBezTo>
                  <a:cubicBezTo>
                    <a:pt x="4195" y="13783"/>
                    <a:pt x="3520" y="13888"/>
                    <a:pt x="3632" y="14307"/>
                  </a:cubicBezTo>
                  <a:cubicBezTo>
                    <a:pt x="3632" y="14622"/>
                    <a:pt x="3745" y="14726"/>
                    <a:pt x="3632" y="15146"/>
                  </a:cubicBezTo>
                  <a:cubicBezTo>
                    <a:pt x="3520" y="15460"/>
                    <a:pt x="2845" y="15251"/>
                    <a:pt x="2957" y="16090"/>
                  </a:cubicBezTo>
                  <a:cubicBezTo>
                    <a:pt x="3070" y="16824"/>
                    <a:pt x="3745" y="15775"/>
                    <a:pt x="3970" y="15775"/>
                  </a:cubicBezTo>
                  <a:cubicBezTo>
                    <a:pt x="4307" y="15880"/>
                    <a:pt x="5320" y="15985"/>
                    <a:pt x="5657" y="15460"/>
                  </a:cubicBezTo>
                  <a:cubicBezTo>
                    <a:pt x="5994" y="14936"/>
                    <a:pt x="5994" y="14831"/>
                    <a:pt x="5882" y="14412"/>
                  </a:cubicBezTo>
                  <a:cubicBezTo>
                    <a:pt x="5770" y="13992"/>
                    <a:pt x="5545" y="13468"/>
                    <a:pt x="5545" y="13259"/>
                  </a:cubicBezTo>
                  <a:cubicBezTo>
                    <a:pt x="5657" y="13154"/>
                    <a:pt x="5994" y="11476"/>
                    <a:pt x="5994" y="11476"/>
                  </a:cubicBezTo>
                  <a:cubicBezTo>
                    <a:pt x="4195" y="12105"/>
                    <a:pt x="4195" y="12105"/>
                    <a:pt x="4195" y="12105"/>
                  </a:cubicBezTo>
                  <a:cubicBezTo>
                    <a:pt x="3857" y="12525"/>
                    <a:pt x="3857" y="12525"/>
                    <a:pt x="3857" y="12525"/>
                  </a:cubicBezTo>
                  <a:cubicBezTo>
                    <a:pt x="3745" y="11895"/>
                    <a:pt x="3745" y="11895"/>
                    <a:pt x="3745" y="11895"/>
                  </a:cubicBezTo>
                  <a:close/>
                  <a:moveTo>
                    <a:pt x="7119" y="11371"/>
                  </a:moveTo>
                  <a:cubicBezTo>
                    <a:pt x="7232" y="10847"/>
                    <a:pt x="7232" y="10847"/>
                    <a:pt x="7232" y="10847"/>
                  </a:cubicBezTo>
                  <a:cubicBezTo>
                    <a:pt x="8020" y="9903"/>
                    <a:pt x="8020" y="9903"/>
                    <a:pt x="8020" y="9903"/>
                  </a:cubicBezTo>
                  <a:cubicBezTo>
                    <a:pt x="9820" y="9169"/>
                    <a:pt x="9820" y="9169"/>
                    <a:pt x="9820" y="9169"/>
                  </a:cubicBezTo>
                  <a:cubicBezTo>
                    <a:pt x="10270" y="8645"/>
                    <a:pt x="10270" y="8645"/>
                    <a:pt x="10270" y="8645"/>
                  </a:cubicBezTo>
                  <a:cubicBezTo>
                    <a:pt x="10607" y="8121"/>
                    <a:pt x="10607" y="8121"/>
                    <a:pt x="10607" y="8121"/>
                  </a:cubicBezTo>
                  <a:cubicBezTo>
                    <a:pt x="10607" y="8121"/>
                    <a:pt x="10270" y="9169"/>
                    <a:pt x="10270" y="9379"/>
                  </a:cubicBezTo>
                  <a:cubicBezTo>
                    <a:pt x="10157" y="9589"/>
                    <a:pt x="10270" y="9693"/>
                    <a:pt x="9820" y="10008"/>
                  </a:cubicBezTo>
                  <a:cubicBezTo>
                    <a:pt x="9482" y="10427"/>
                    <a:pt x="8920" y="11161"/>
                    <a:pt x="8807" y="11266"/>
                  </a:cubicBezTo>
                  <a:cubicBezTo>
                    <a:pt x="8582" y="11371"/>
                    <a:pt x="8132" y="11791"/>
                    <a:pt x="7907" y="12210"/>
                  </a:cubicBezTo>
                  <a:cubicBezTo>
                    <a:pt x="7682" y="12525"/>
                    <a:pt x="7795" y="12734"/>
                    <a:pt x="7457" y="12944"/>
                  </a:cubicBezTo>
                  <a:cubicBezTo>
                    <a:pt x="7232" y="13154"/>
                    <a:pt x="6895" y="13783"/>
                    <a:pt x="6895" y="13783"/>
                  </a:cubicBezTo>
                  <a:cubicBezTo>
                    <a:pt x="6895" y="13783"/>
                    <a:pt x="6332" y="13888"/>
                    <a:pt x="6220" y="13573"/>
                  </a:cubicBezTo>
                  <a:cubicBezTo>
                    <a:pt x="6107" y="13363"/>
                    <a:pt x="6332" y="12525"/>
                    <a:pt x="6445" y="12210"/>
                  </a:cubicBezTo>
                  <a:cubicBezTo>
                    <a:pt x="6557" y="11895"/>
                    <a:pt x="6670" y="11686"/>
                    <a:pt x="6782" y="11581"/>
                  </a:cubicBezTo>
                  <a:cubicBezTo>
                    <a:pt x="6895" y="11581"/>
                    <a:pt x="7119" y="11371"/>
                    <a:pt x="7119" y="11371"/>
                  </a:cubicBezTo>
                  <a:close/>
                  <a:moveTo>
                    <a:pt x="13982" y="13888"/>
                  </a:moveTo>
                  <a:cubicBezTo>
                    <a:pt x="14095" y="13678"/>
                    <a:pt x="14095" y="13678"/>
                    <a:pt x="14095" y="13678"/>
                  </a:cubicBezTo>
                  <a:cubicBezTo>
                    <a:pt x="14095" y="13678"/>
                    <a:pt x="14432" y="14202"/>
                    <a:pt x="14657" y="14622"/>
                  </a:cubicBezTo>
                  <a:cubicBezTo>
                    <a:pt x="14882" y="14936"/>
                    <a:pt x="14995" y="15565"/>
                    <a:pt x="14995" y="15985"/>
                  </a:cubicBezTo>
                  <a:cubicBezTo>
                    <a:pt x="14882" y="16299"/>
                    <a:pt x="14657" y="16299"/>
                    <a:pt x="14657" y="16299"/>
                  </a:cubicBezTo>
                  <a:cubicBezTo>
                    <a:pt x="14657" y="16299"/>
                    <a:pt x="14432" y="16299"/>
                    <a:pt x="14432" y="16090"/>
                  </a:cubicBezTo>
                  <a:cubicBezTo>
                    <a:pt x="14320" y="15880"/>
                    <a:pt x="14095" y="15251"/>
                    <a:pt x="13982" y="15041"/>
                  </a:cubicBezTo>
                  <a:cubicBezTo>
                    <a:pt x="13870" y="14726"/>
                    <a:pt x="13982" y="13992"/>
                    <a:pt x="13982" y="13888"/>
                  </a:cubicBezTo>
                  <a:close/>
                  <a:moveTo>
                    <a:pt x="12182" y="16299"/>
                  </a:moveTo>
                  <a:cubicBezTo>
                    <a:pt x="12182" y="16299"/>
                    <a:pt x="12632" y="16299"/>
                    <a:pt x="12857" y="16299"/>
                  </a:cubicBezTo>
                  <a:cubicBezTo>
                    <a:pt x="13195" y="16404"/>
                    <a:pt x="13307" y="16614"/>
                    <a:pt x="13420" y="17348"/>
                  </a:cubicBezTo>
                  <a:cubicBezTo>
                    <a:pt x="13532" y="18082"/>
                    <a:pt x="13307" y="18187"/>
                    <a:pt x="13307" y="18292"/>
                  </a:cubicBezTo>
                  <a:cubicBezTo>
                    <a:pt x="13307" y="18292"/>
                    <a:pt x="13644" y="18711"/>
                    <a:pt x="13644" y="18711"/>
                  </a:cubicBezTo>
                  <a:cubicBezTo>
                    <a:pt x="13307" y="19445"/>
                    <a:pt x="13307" y="19445"/>
                    <a:pt x="13307" y="19445"/>
                  </a:cubicBezTo>
                  <a:cubicBezTo>
                    <a:pt x="13307" y="19445"/>
                    <a:pt x="13420" y="19969"/>
                    <a:pt x="13195" y="20389"/>
                  </a:cubicBezTo>
                  <a:cubicBezTo>
                    <a:pt x="12970" y="20808"/>
                    <a:pt x="11620" y="20389"/>
                    <a:pt x="11395" y="20179"/>
                  </a:cubicBezTo>
                  <a:cubicBezTo>
                    <a:pt x="11057" y="19864"/>
                    <a:pt x="11170" y="19025"/>
                    <a:pt x="11282" y="18711"/>
                  </a:cubicBezTo>
                  <a:cubicBezTo>
                    <a:pt x="11282" y="18501"/>
                    <a:pt x="11282" y="18082"/>
                    <a:pt x="11282" y="17453"/>
                  </a:cubicBezTo>
                  <a:cubicBezTo>
                    <a:pt x="11282" y="16928"/>
                    <a:pt x="11957" y="16509"/>
                    <a:pt x="12182" y="1629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214">
              <a:extLst>
                <a:ext uri="{FF2B5EF4-FFF2-40B4-BE49-F238E27FC236}">
                  <a16:creationId xmlns:a16="http://schemas.microsoft.com/office/drawing/2014/main" id="{815DFC14-F294-42A8-A57B-604681F9CDA0}"/>
                </a:ext>
              </a:extLst>
            </p:cNvPr>
            <p:cNvSpPr/>
            <p:nvPr/>
          </p:nvSpPr>
          <p:spPr>
            <a:xfrm>
              <a:off x="3152534" y="2236366"/>
              <a:ext cx="849950" cy="1139157"/>
            </a:xfrm>
            <a:custGeom>
              <a:avLst/>
              <a:gdLst/>
              <a:ahLst/>
              <a:cxnLst>
                <a:cxn ang="0">
                  <a:pos x="wd2" y="hd2"/>
                </a:cxn>
                <a:cxn ang="5400000">
                  <a:pos x="wd2" y="hd2"/>
                </a:cxn>
                <a:cxn ang="10800000">
                  <a:pos x="wd2" y="hd2"/>
                </a:cxn>
                <a:cxn ang="16200000">
                  <a:pos x="wd2" y="hd2"/>
                </a:cxn>
              </a:cxnLst>
              <a:rect l="0" t="0" r="r" b="b"/>
              <a:pathLst>
                <a:path w="21600" h="21600" extrusionOk="0">
                  <a:moveTo>
                    <a:pt x="12109" y="0"/>
                  </a:moveTo>
                  <a:cubicBezTo>
                    <a:pt x="11782" y="122"/>
                    <a:pt x="11782" y="122"/>
                    <a:pt x="11782" y="122"/>
                  </a:cubicBezTo>
                  <a:cubicBezTo>
                    <a:pt x="11618" y="244"/>
                    <a:pt x="11618" y="244"/>
                    <a:pt x="11618" y="366"/>
                  </a:cubicBezTo>
                  <a:cubicBezTo>
                    <a:pt x="11618" y="366"/>
                    <a:pt x="10964" y="1098"/>
                    <a:pt x="10964" y="1098"/>
                  </a:cubicBezTo>
                  <a:cubicBezTo>
                    <a:pt x="10964" y="1220"/>
                    <a:pt x="10964" y="1220"/>
                    <a:pt x="10964" y="1220"/>
                  </a:cubicBezTo>
                  <a:cubicBezTo>
                    <a:pt x="10964" y="1220"/>
                    <a:pt x="11782" y="1220"/>
                    <a:pt x="12436" y="1098"/>
                  </a:cubicBezTo>
                  <a:cubicBezTo>
                    <a:pt x="12273" y="1220"/>
                    <a:pt x="11945" y="1464"/>
                    <a:pt x="11455" y="1586"/>
                  </a:cubicBezTo>
                  <a:cubicBezTo>
                    <a:pt x="10964" y="1708"/>
                    <a:pt x="9982" y="1342"/>
                    <a:pt x="9982" y="1342"/>
                  </a:cubicBezTo>
                  <a:cubicBezTo>
                    <a:pt x="9982" y="1342"/>
                    <a:pt x="9982" y="1342"/>
                    <a:pt x="9982" y="1342"/>
                  </a:cubicBezTo>
                  <a:cubicBezTo>
                    <a:pt x="9982" y="1342"/>
                    <a:pt x="9982" y="1464"/>
                    <a:pt x="9982" y="1464"/>
                  </a:cubicBezTo>
                  <a:cubicBezTo>
                    <a:pt x="9982" y="1464"/>
                    <a:pt x="9982" y="1464"/>
                    <a:pt x="9982" y="1464"/>
                  </a:cubicBezTo>
                  <a:cubicBezTo>
                    <a:pt x="9982" y="1464"/>
                    <a:pt x="10473" y="2197"/>
                    <a:pt x="10636" y="2319"/>
                  </a:cubicBezTo>
                  <a:cubicBezTo>
                    <a:pt x="10800" y="2441"/>
                    <a:pt x="10964" y="2441"/>
                    <a:pt x="11127" y="2441"/>
                  </a:cubicBezTo>
                  <a:cubicBezTo>
                    <a:pt x="11291" y="2441"/>
                    <a:pt x="11455" y="2563"/>
                    <a:pt x="11782" y="2563"/>
                  </a:cubicBezTo>
                  <a:cubicBezTo>
                    <a:pt x="12109" y="2685"/>
                    <a:pt x="12436" y="2807"/>
                    <a:pt x="12600" y="2929"/>
                  </a:cubicBezTo>
                  <a:cubicBezTo>
                    <a:pt x="12436" y="2929"/>
                    <a:pt x="11945" y="3051"/>
                    <a:pt x="11618" y="2929"/>
                  </a:cubicBezTo>
                  <a:cubicBezTo>
                    <a:pt x="11291" y="2807"/>
                    <a:pt x="11127" y="2807"/>
                    <a:pt x="10964" y="2807"/>
                  </a:cubicBezTo>
                  <a:cubicBezTo>
                    <a:pt x="10636" y="2685"/>
                    <a:pt x="10636" y="2685"/>
                    <a:pt x="10636" y="2685"/>
                  </a:cubicBezTo>
                  <a:cubicBezTo>
                    <a:pt x="10145" y="2685"/>
                    <a:pt x="10145" y="2685"/>
                    <a:pt x="9818" y="2807"/>
                  </a:cubicBezTo>
                  <a:cubicBezTo>
                    <a:pt x="9491" y="2929"/>
                    <a:pt x="9164" y="3173"/>
                    <a:pt x="8673" y="3295"/>
                  </a:cubicBezTo>
                  <a:cubicBezTo>
                    <a:pt x="8509" y="3417"/>
                    <a:pt x="8345" y="3417"/>
                    <a:pt x="8345" y="3539"/>
                  </a:cubicBezTo>
                  <a:cubicBezTo>
                    <a:pt x="8345" y="3661"/>
                    <a:pt x="8509" y="3661"/>
                    <a:pt x="8673" y="3783"/>
                  </a:cubicBezTo>
                  <a:cubicBezTo>
                    <a:pt x="8673" y="3905"/>
                    <a:pt x="8836" y="3905"/>
                    <a:pt x="8836" y="4027"/>
                  </a:cubicBezTo>
                  <a:cubicBezTo>
                    <a:pt x="8836" y="4027"/>
                    <a:pt x="8836" y="4027"/>
                    <a:pt x="8836" y="4027"/>
                  </a:cubicBezTo>
                  <a:cubicBezTo>
                    <a:pt x="8836" y="4027"/>
                    <a:pt x="8673" y="4027"/>
                    <a:pt x="8509" y="4027"/>
                  </a:cubicBezTo>
                  <a:cubicBezTo>
                    <a:pt x="8345" y="4027"/>
                    <a:pt x="8018" y="4027"/>
                    <a:pt x="8018" y="4149"/>
                  </a:cubicBezTo>
                  <a:cubicBezTo>
                    <a:pt x="7691" y="4149"/>
                    <a:pt x="7364" y="5247"/>
                    <a:pt x="7364" y="5369"/>
                  </a:cubicBezTo>
                  <a:cubicBezTo>
                    <a:pt x="7364" y="5369"/>
                    <a:pt x="7364" y="5369"/>
                    <a:pt x="7364" y="5369"/>
                  </a:cubicBezTo>
                  <a:cubicBezTo>
                    <a:pt x="7364" y="5369"/>
                    <a:pt x="7364" y="5492"/>
                    <a:pt x="7527" y="5492"/>
                  </a:cubicBezTo>
                  <a:cubicBezTo>
                    <a:pt x="7691" y="5614"/>
                    <a:pt x="8018" y="5858"/>
                    <a:pt x="8018" y="5858"/>
                  </a:cubicBezTo>
                  <a:cubicBezTo>
                    <a:pt x="8018" y="5858"/>
                    <a:pt x="8018" y="5858"/>
                    <a:pt x="8018" y="5858"/>
                  </a:cubicBezTo>
                  <a:cubicBezTo>
                    <a:pt x="8018" y="5980"/>
                    <a:pt x="7855" y="6102"/>
                    <a:pt x="7691" y="6224"/>
                  </a:cubicBezTo>
                  <a:cubicBezTo>
                    <a:pt x="7364" y="6468"/>
                    <a:pt x="7364" y="6468"/>
                    <a:pt x="7364" y="6468"/>
                  </a:cubicBezTo>
                  <a:cubicBezTo>
                    <a:pt x="7364" y="6468"/>
                    <a:pt x="7200" y="6590"/>
                    <a:pt x="7200" y="6712"/>
                  </a:cubicBezTo>
                  <a:cubicBezTo>
                    <a:pt x="7200" y="6834"/>
                    <a:pt x="7364" y="6956"/>
                    <a:pt x="7364" y="7078"/>
                  </a:cubicBezTo>
                  <a:cubicBezTo>
                    <a:pt x="7364" y="7200"/>
                    <a:pt x="7364" y="7200"/>
                    <a:pt x="7364" y="7200"/>
                  </a:cubicBezTo>
                  <a:cubicBezTo>
                    <a:pt x="7364" y="7200"/>
                    <a:pt x="7364" y="7322"/>
                    <a:pt x="7200" y="7322"/>
                  </a:cubicBezTo>
                  <a:cubicBezTo>
                    <a:pt x="7200" y="7444"/>
                    <a:pt x="7036" y="7444"/>
                    <a:pt x="6873" y="7688"/>
                  </a:cubicBezTo>
                  <a:cubicBezTo>
                    <a:pt x="6709" y="7810"/>
                    <a:pt x="6709" y="8054"/>
                    <a:pt x="6709" y="8176"/>
                  </a:cubicBezTo>
                  <a:cubicBezTo>
                    <a:pt x="6709" y="8298"/>
                    <a:pt x="6709" y="8298"/>
                    <a:pt x="6545" y="8298"/>
                  </a:cubicBezTo>
                  <a:cubicBezTo>
                    <a:pt x="6382" y="8420"/>
                    <a:pt x="6218" y="8542"/>
                    <a:pt x="6055" y="8664"/>
                  </a:cubicBezTo>
                  <a:cubicBezTo>
                    <a:pt x="5891" y="8786"/>
                    <a:pt x="5727" y="8908"/>
                    <a:pt x="5564" y="9031"/>
                  </a:cubicBezTo>
                  <a:cubicBezTo>
                    <a:pt x="5400" y="9031"/>
                    <a:pt x="5400" y="9031"/>
                    <a:pt x="5400" y="9153"/>
                  </a:cubicBezTo>
                  <a:cubicBezTo>
                    <a:pt x="5400" y="9153"/>
                    <a:pt x="5400" y="9153"/>
                    <a:pt x="5400" y="9153"/>
                  </a:cubicBezTo>
                  <a:cubicBezTo>
                    <a:pt x="5400" y="9275"/>
                    <a:pt x="5727" y="9519"/>
                    <a:pt x="5891" y="9641"/>
                  </a:cubicBezTo>
                  <a:cubicBezTo>
                    <a:pt x="5891" y="9641"/>
                    <a:pt x="5400" y="10251"/>
                    <a:pt x="5400" y="10251"/>
                  </a:cubicBezTo>
                  <a:cubicBezTo>
                    <a:pt x="5400" y="10251"/>
                    <a:pt x="5236" y="10373"/>
                    <a:pt x="4909" y="10495"/>
                  </a:cubicBezTo>
                  <a:cubicBezTo>
                    <a:pt x="4745" y="10617"/>
                    <a:pt x="4582" y="10739"/>
                    <a:pt x="4418" y="10861"/>
                  </a:cubicBezTo>
                  <a:cubicBezTo>
                    <a:pt x="4255" y="10983"/>
                    <a:pt x="4255" y="11105"/>
                    <a:pt x="4091" y="11471"/>
                  </a:cubicBezTo>
                  <a:cubicBezTo>
                    <a:pt x="4091" y="11471"/>
                    <a:pt x="4091" y="11471"/>
                    <a:pt x="4091" y="11471"/>
                  </a:cubicBezTo>
                  <a:cubicBezTo>
                    <a:pt x="4091" y="11471"/>
                    <a:pt x="4091" y="11471"/>
                    <a:pt x="4091" y="11471"/>
                  </a:cubicBezTo>
                  <a:cubicBezTo>
                    <a:pt x="4255" y="11593"/>
                    <a:pt x="4745" y="11471"/>
                    <a:pt x="5236" y="11349"/>
                  </a:cubicBezTo>
                  <a:cubicBezTo>
                    <a:pt x="4909" y="11593"/>
                    <a:pt x="4582" y="11959"/>
                    <a:pt x="4255" y="12203"/>
                  </a:cubicBezTo>
                  <a:cubicBezTo>
                    <a:pt x="4091" y="12447"/>
                    <a:pt x="3927" y="12814"/>
                    <a:pt x="3927" y="13058"/>
                  </a:cubicBezTo>
                  <a:cubicBezTo>
                    <a:pt x="3927" y="13058"/>
                    <a:pt x="3927" y="13058"/>
                    <a:pt x="3927" y="13180"/>
                  </a:cubicBezTo>
                  <a:cubicBezTo>
                    <a:pt x="3927" y="13302"/>
                    <a:pt x="4418" y="13790"/>
                    <a:pt x="4418" y="13790"/>
                  </a:cubicBezTo>
                  <a:cubicBezTo>
                    <a:pt x="4418" y="13790"/>
                    <a:pt x="4418" y="13790"/>
                    <a:pt x="4418" y="13790"/>
                  </a:cubicBezTo>
                  <a:cubicBezTo>
                    <a:pt x="4418" y="13790"/>
                    <a:pt x="4909" y="13790"/>
                    <a:pt x="5073" y="13790"/>
                  </a:cubicBezTo>
                  <a:cubicBezTo>
                    <a:pt x="4745" y="14034"/>
                    <a:pt x="4091" y="14400"/>
                    <a:pt x="3436" y="14888"/>
                  </a:cubicBezTo>
                  <a:cubicBezTo>
                    <a:pt x="2945" y="15254"/>
                    <a:pt x="2782" y="15742"/>
                    <a:pt x="2618" y="16108"/>
                  </a:cubicBezTo>
                  <a:cubicBezTo>
                    <a:pt x="2455" y="16231"/>
                    <a:pt x="2291" y="16475"/>
                    <a:pt x="2127" y="16597"/>
                  </a:cubicBezTo>
                  <a:cubicBezTo>
                    <a:pt x="1964" y="16719"/>
                    <a:pt x="1964" y="16841"/>
                    <a:pt x="1964" y="16963"/>
                  </a:cubicBezTo>
                  <a:cubicBezTo>
                    <a:pt x="1964" y="17085"/>
                    <a:pt x="1964" y="17085"/>
                    <a:pt x="1964" y="17207"/>
                  </a:cubicBezTo>
                  <a:cubicBezTo>
                    <a:pt x="2127" y="17207"/>
                    <a:pt x="2127" y="17329"/>
                    <a:pt x="2127" y="17329"/>
                  </a:cubicBezTo>
                  <a:cubicBezTo>
                    <a:pt x="2127" y="17329"/>
                    <a:pt x="2127" y="17451"/>
                    <a:pt x="2127" y="17451"/>
                  </a:cubicBezTo>
                  <a:cubicBezTo>
                    <a:pt x="1964" y="17939"/>
                    <a:pt x="1964" y="17939"/>
                    <a:pt x="1964" y="17939"/>
                  </a:cubicBezTo>
                  <a:cubicBezTo>
                    <a:pt x="1800" y="18305"/>
                    <a:pt x="1636" y="18793"/>
                    <a:pt x="1636" y="19037"/>
                  </a:cubicBezTo>
                  <a:cubicBezTo>
                    <a:pt x="1473" y="19281"/>
                    <a:pt x="1145" y="19403"/>
                    <a:pt x="818" y="19525"/>
                  </a:cubicBezTo>
                  <a:cubicBezTo>
                    <a:pt x="491" y="19647"/>
                    <a:pt x="327" y="19769"/>
                    <a:pt x="327" y="19892"/>
                  </a:cubicBezTo>
                  <a:cubicBezTo>
                    <a:pt x="327" y="20136"/>
                    <a:pt x="0" y="21356"/>
                    <a:pt x="0" y="21356"/>
                  </a:cubicBezTo>
                  <a:cubicBezTo>
                    <a:pt x="0" y="21356"/>
                    <a:pt x="0" y="21478"/>
                    <a:pt x="0" y="21478"/>
                  </a:cubicBezTo>
                  <a:cubicBezTo>
                    <a:pt x="0" y="21478"/>
                    <a:pt x="0" y="21478"/>
                    <a:pt x="0" y="21478"/>
                  </a:cubicBezTo>
                  <a:cubicBezTo>
                    <a:pt x="0" y="21478"/>
                    <a:pt x="0" y="21478"/>
                    <a:pt x="0" y="21478"/>
                  </a:cubicBezTo>
                  <a:cubicBezTo>
                    <a:pt x="164" y="21478"/>
                    <a:pt x="1964" y="21600"/>
                    <a:pt x="2291" y="21600"/>
                  </a:cubicBezTo>
                  <a:cubicBezTo>
                    <a:pt x="2782" y="21600"/>
                    <a:pt x="3436" y="21234"/>
                    <a:pt x="3764" y="20624"/>
                  </a:cubicBezTo>
                  <a:cubicBezTo>
                    <a:pt x="3764" y="20502"/>
                    <a:pt x="3764" y="20502"/>
                    <a:pt x="3764" y="20380"/>
                  </a:cubicBezTo>
                  <a:cubicBezTo>
                    <a:pt x="3764" y="20014"/>
                    <a:pt x="3436" y="19647"/>
                    <a:pt x="3436" y="19525"/>
                  </a:cubicBezTo>
                  <a:cubicBezTo>
                    <a:pt x="3436" y="19403"/>
                    <a:pt x="4418" y="18549"/>
                    <a:pt x="4745" y="18305"/>
                  </a:cubicBezTo>
                  <a:cubicBezTo>
                    <a:pt x="4745" y="18183"/>
                    <a:pt x="4745" y="18183"/>
                    <a:pt x="4745" y="18183"/>
                  </a:cubicBezTo>
                  <a:cubicBezTo>
                    <a:pt x="5073" y="17817"/>
                    <a:pt x="5400" y="17451"/>
                    <a:pt x="5400" y="16963"/>
                  </a:cubicBezTo>
                  <a:cubicBezTo>
                    <a:pt x="5400" y="16475"/>
                    <a:pt x="5564" y="16108"/>
                    <a:pt x="5727" y="15864"/>
                  </a:cubicBezTo>
                  <a:cubicBezTo>
                    <a:pt x="5891" y="15620"/>
                    <a:pt x="5891" y="15620"/>
                    <a:pt x="5891" y="15620"/>
                  </a:cubicBezTo>
                  <a:cubicBezTo>
                    <a:pt x="6055" y="15254"/>
                    <a:pt x="6873" y="14888"/>
                    <a:pt x="7527" y="14522"/>
                  </a:cubicBezTo>
                  <a:cubicBezTo>
                    <a:pt x="7691" y="14522"/>
                    <a:pt x="7691" y="14522"/>
                    <a:pt x="7691" y="14522"/>
                  </a:cubicBezTo>
                  <a:cubicBezTo>
                    <a:pt x="8018" y="14278"/>
                    <a:pt x="8345" y="14156"/>
                    <a:pt x="8345" y="13912"/>
                  </a:cubicBezTo>
                  <a:cubicBezTo>
                    <a:pt x="8345" y="13790"/>
                    <a:pt x="8345" y="13790"/>
                    <a:pt x="8345" y="13790"/>
                  </a:cubicBezTo>
                  <a:cubicBezTo>
                    <a:pt x="8345" y="13668"/>
                    <a:pt x="8345" y="13546"/>
                    <a:pt x="8182" y="13424"/>
                  </a:cubicBezTo>
                  <a:cubicBezTo>
                    <a:pt x="8018" y="13180"/>
                    <a:pt x="8018" y="12692"/>
                    <a:pt x="7855" y="12325"/>
                  </a:cubicBezTo>
                  <a:cubicBezTo>
                    <a:pt x="7691" y="11715"/>
                    <a:pt x="7691" y="11715"/>
                    <a:pt x="7691" y="11715"/>
                  </a:cubicBezTo>
                  <a:cubicBezTo>
                    <a:pt x="7527" y="11349"/>
                    <a:pt x="7527" y="10983"/>
                    <a:pt x="7527" y="10739"/>
                  </a:cubicBezTo>
                  <a:cubicBezTo>
                    <a:pt x="7527" y="10617"/>
                    <a:pt x="7527" y="10373"/>
                    <a:pt x="7527" y="10251"/>
                  </a:cubicBezTo>
                  <a:cubicBezTo>
                    <a:pt x="7691" y="10251"/>
                    <a:pt x="7691" y="10129"/>
                    <a:pt x="7691" y="10129"/>
                  </a:cubicBezTo>
                  <a:cubicBezTo>
                    <a:pt x="7855" y="10007"/>
                    <a:pt x="8018" y="10129"/>
                    <a:pt x="8182" y="10129"/>
                  </a:cubicBezTo>
                  <a:cubicBezTo>
                    <a:pt x="8509" y="10129"/>
                    <a:pt x="8509" y="10129"/>
                    <a:pt x="8509" y="10129"/>
                  </a:cubicBezTo>
                  <a:cubicBezTo>
                    <a:pt x="9000" y="10251"/>
                    <a:pt x="9164" y="9885"/>
                    <a:pt x="9491" y="9519"/>
                  </a:cubicBezTo>
                  <a:cubicBezTo>
                    <a:pt x="9655" y="9275"/>
                    <a:pt x="9818" y="9031"/>
                    <a:pt x="9982" y="8908"/>
                  </a:cubicBezTo>
                  <a:cubicBezTo>
                    <a:pt x="10636" y="8542"/>
                    <a:pt x="11945" y="7932"/>
                    <a:pt x="12436" y="7810"/>
                  </a:cubicBezTo>
                  <a:cubicBezTo>
                    <a:pt x="12600" y="7810"/>
                    <a:pt x="12927" y="7566"/>
                    <a:pt x="13091" y="7322"/>
                  </a:cubicBezTo>
                  <a:cubicBezTo>
                    <a:pt x="13255" y="7200"/>
                    <a:pt x="13418" y="7078"/>
                    <a:pt x="13582" y="6956"/>
                  </a:cubicBezTo>
                  <a:cubicBezTo>
                    <a:pt x="13745" y="6956"/>
                    <a:pt x="14564" y="6712"/>
                    <a:pt x="14891" y="6590"/>
                  </a:cubicBezTo>
                  <a:cubicBezTo>
                    <a:pt x="14564" y="6834"/>
                    <a:pt x="13582" y="7322"/>
                    <a:pt x="13582" y="7444"/>
                  </a:cubicBezTo>
                  <a:cubicBezTo>
                    <a:pt x="13582" y="7444"/>
                    <a:pt x="13091" y="7688"/>
                    <a:pt x="12764" y="7932"/>
                  </a:cubicBezTo>
                  <a:cubicBezTo>
                    <a:pt x="12109" y="8298"/>
                    <a:pt x="12109" y="8298"/>
                    <a:pt x="12109" y="8298"/>
                  </a:cubicBezTo>
                  <a:cubicBezTo>
                    <a:pt x="11782" y="8542"/>
                    <a:pt x="11455" y="8664"/>
                    <a:pt x="10964" y="8908"/>
                  </a:cubicBezTo>
                  <a:cubicBezTo>
                    <a:pt x="10309" y="9275"/>
                    <a:pt x="10309" y="9275"/>
                    <a:pt x="10309" y="9275"/>
                  </a:cubicBezTo>
                  <a:cubicBezTo>
                    <a:pt x="9655" y="9641"/>
                    <a:pt x="9327" y="10007"/>
                    <a:pt x="9000" y="10739"/>
                  </a:cubicBezTo>
                  <a:cubicBezTo>
                    <a:pt x="8836" y="11227"/>
                    <a:pt x="8836" y="11227"/>
                    <a:pt x="8836" y="11227"/>
                  </a:cubicBezTo>
                  <a:cubicBezTo>
                    <a:pt x="8673" y="11593"/>
                    <a:pt x="8509" y="11959"/>
                    <a:pt x="8509" y="12203"/>
                  </a:cubicBezTo>
                  <a:cubicBezTo>
                    <a:pt x="8509" y="12203"/>
                    <a:pt x="8509" y="12325"/>
                    <a:pt x="8509" y="12325"/>
                  </a:cubicBezTo>
                  <a:cubicBezTo>
                    <a:pt x="8836" y="12692"/>
                    <a:pt x="9491" y="13424"/>
                    <a:pt x="9491" y="13424"/>
                  </a:cubicBezTo>
                  <a:cubicBezTo>
                    <a:pt x="9491" y="13546"/>
                    <a:pt x="9655" y="13546"/>
                    <a:pt x="9655" y="13546"/>
                  </a:cubicBezTo>
                  <a:cubicBezTo>
                    <a:pt x="9655" y="13546"/>
                    <a:pt x="9818" y="13424"/>
                    <a:pt x="9818" y="13058"/>
                  </a:cubicBezTo>
                  <a:cubicBezTo>
                    <a:pt x="9818" y="12814"/>
                    <a:pt x="9982" y="12569"/>
                    <a:pt x="10145" y="12203"/>
                  </a:cubicBezTo>
                  <a:cubicBezTo>
                    <a:pt x="10473" y="11959"/>
                    <a:pt x="10473" y="11593"/>
                    <a:pt x="10636" y="11471"/>
                  </a:cubicBezTo>
                  <a:cubicBezTo>
                    <a:pt x="10636" y="11593"/>
                    <a:pt x="10800" y="11837"/>
                    <a:pt x="10964" y="11959"/>
                  </a:cubicBezTo>
                  <a:cubicBezTo>
                    <a:pt x="10964" y="12081"/>
                    <a:pt x="11127" y="12203"/>
                    <a:pt x="11291" y="12203"/>
                  </a:cubicBezTo>
                  <a:cubicBezTo>
                    <a:pt x="11455" y="12325"/>
                    <a:pt x="11618" y="12203"/>
                    <a:pt x="11782" y="12203"/>
                  </a:cubicBezTo>
                  <a:cubicBezTo>
                    <a:pt x="11945" y="12081"/>
                    <a:pt x="11945" y="11959"/>
                    <a:pt x="11945" y="11715"/>
                  </a:cubicBezTo>
                  <a:cubicBezTo>
                    <a:pt x="11945" y="11593"/>
                    <a:pt x="11945" y="11593"/>
                    <a:pt x="11945" y="11593"/>
                  </a:cubicBezTo>
                  <a:cubicBezTo>
                    <a:pt x="12109" y="11837"/>
                    <a:pt x="12109" y="12081"/>
                    <a:pt x="12109" y="12081"/>
                  </a:cubicBezTo>
                  <a:cubicBezTo>
                    <a:pt x="12273" y="12081"/>
                    <a:pt x="12273" y="12203"/>
                    <a:pt x="12273" y="12325"/>
                  </a:cubicBezTo>
                  <a:cubicBezTo>
                    <a:pt x="12273" y="12814"/>
                    <a:pt x="12273" y="13058"/>
                    <a:pt x="12436" y="13180"/>
                  </a:cubicBezTo>
                  <a:cubicBezTo>
                    <a:pt x="12436" y="13180"/>
                    <a:pt x="12436" y="13180"/>
                    <a:pt x="12436" y="13180"/>
                  </a:cubicBezTo>
                  <a:cubicBezTo>
                    <a:pt x="12600" y="13180"/>
                    <a:pt x="12764" y="13058"/>
                    <a:pt x="12927" y="12936"/>
                  </a:cubicBezTo>
                  <a:cubicBezTo>
                    <a:pt x="13091" y="12814"/>
                    <a:pt x="13255" y="12692"/>
                    <a:pt x="13418" y="12569"/>
                  </a:cubicBezTo>
                  <a:cubicBezTo>
                    <a:pt x="13745" y="12325"/>
                    <a:pt x="13909" y="11959"/>
                    <a:pt x="14236" y="11471"/>
                  </a:cubicBezTo>
                  <a:cubicBezTo>
                    <a:pt x="14400" y="11105"/>
                    <a:pt x="14727" y="10983"/>
                    <a:pt x="14727" y="10983"/>
                  </a:cubicBezTo>
                  <a:cubicBezTo>
                    <a:pt x="14891" y="10983"/>
                    <a:pt x="15055" y="10983"/>
                    <a:pt x="15055" y="10983"/>
                  </a:cubicBezTo>
                  <a:cubicBezTo>
                    <a:pt x="15055" y="10983"/>
                    <a:pt x="15055" y="11105"/>
                    <a:pt x="15055" y="11105"/>
                  </a:cubicBezTo>
                  <a:cubicBezTo>
                    <a:pt x="15218" y="11227"/>
                    <a:pt x="15545" y="11593"/>
                    <a:pt x="15873" y="11593"/>
                  </a:cubicBezTo>
                  <a:cubicBezTo>
                    <a:pt x="16036" y="11593"/>
                    <a:pt x="16036" y="11593"/>
                    <a:pt x="16036" y="11471"/>
                  </a:cubicBezTo>
                  <a:cubicBezTo>
                    <a:pt x="16200" y="11471"/>
                    <a:pt x="16200" y="11349"/>
                    <a:pt x="16200" y="11227"/>
                  </a:cubicBezTo>
                  <a:cubicBezTo>
                    <a:pt x="16200" y="11227"/>
                    <a:pt x="16200" y="11227"/>
                    <a:pt x="16200" y="11105"/>
                  </a:cubicBezTo>
                  <a:cubicBezTo>
                    <a:pt x="16200" y="11227"/>
                    <a:pt x="16364" y="11227"/>
                    <a:pt x="16364" y="11349"/>
                  </a:cubicBezTo>
                  <a:cubicBezTo>
                    <a:pt x="16527" y="11471"/>
                    <a:pt x="16855" y="11593"/>
                    <a:pt x="17018" y="11715"/>
                  </a:cubicBezTo>
                  <a:cubicBezTo>
                    <a:pt x="17018" y="11837"/>
                    <a:pt x="17018" y="11837"/>
                    <a:pt x="17018" y="11715"/>
                  </a:cubicBezTo>
                  <a:cubicBezTo>
                    <a:pt x="17345" y="11593"/>
                    <a:pt x="17345" y="11593"/>
                    <a:pt x="17345" y="11593"/>
                  </a:cubicBezTo>
                  <a:cubicBezTo>
                    <a:pt x="17345" y="11593"/>
                    <a:pt x="17345" y="11593"/>
                    <a:pt x="17345" y="11593"/>
                  </a:cubicBezTo>
                  <a:cubicBezTo>
                    <a:pt x="17345" y="11593"/>
                    <a:pt x="17345" y="11227"/>
                    <a:pt x="17345" y="11105"/>
                  </a:cubicBezTo>
                  <a:cubicBezTo>
                    <a:pt x="17509" y="11105"/>
                    <a:pt x="18000" y="11105"/>
                    <a:pt x="18000" y="11105"/>
                  </a:cubicBezTo>
                  <a:cubicBezTo>
                    <a:pt x="18164" y="11105"/>
                    <a:pt x="18164" y="11105"/>
                    <a:pt x="18164" y="11105"/>
                  </a:cubicBezTo>
                  <a:cubicBezTo>
                    <a:pt x="19145" y="10617"/>
                    <a:pt x="19145" y="10617"/>
                    <a:pt x="19145" y="10617"/>
                  </a:cubicBezTo>
                  <a:cubicBezTo>
                    <a:pt x="19145" y="10617"/>
                    <a:pt x="19145" y="10617"/>
                    <a:pt x="19145" y="10617"/>
                  </a:cubicBezTo>
                  <a:cubicBezTo>
                    <a:pt x="19145" y="10617"/>
                    <a:pt x="19145" y="10617"/>
                    <a:pt x="19145" y="10617"/>
                  </a:cubicBezTo>
                  <a:cubicBezTo>
                    <a:pt x="19145" y="10617"/>
                    <a:pt x="19145" y="10495"/>
                    <a:pt x="19145" y="10495"/>
                  </a:cubicBezTo>
                  <a:cubicBezTo>
                    <a:pt x="19145" y="10495"/>
                    <a:pt x="18000" y="9885"/>
                    <a:pt x="18000" y="9885"/>
                  </a:cubicBezTo>
                  <a:cubicBezTo>
                    <a:pt x="18000" y="9763"/>
                    <a:pt x="17673" y="8542"/>
                    <a:pt x="17673" y="8542"/>
                  </a:cubicBezTo>
                  <a:cubicBezTo>
                    <a:pt x="17673" y="5980"/>
                    <a:pt x="17673" y="5980"/>
                    <a:pt x="17673" y="5980"/>
                  </a:cubicBezTo>
                  <a:cubicBezTo>
                    <a:pt x="17673" y="5980"/>
                    <a:pt x="17673" y="5980"/>
                    <a:pt x="17673" y="5980"/>
                  </a:cubicBezTo>
                  <a:cubicBezTo>
                    <a:pt x="17673" y="5980"/>
                    <a:pt x="16855" y="4881"/>
                    <a:pt x="16855" y="4881"/>
                  </a:cubicBezTo>
                  <a:cubicBezTo>
                    <a:pt x="16855" y="4759"/>
                    <a:pt x="20127" y="3417"/>
                    <a:pt x="20127" y="3417"/>
                  </a:cubicBezTo>
                  <a:cubicBezTo>
                    <a:pt x="20127" y="3417"/>
                    <a:pt x="20127" y="3417"/>
                    <a:pt x="20127" y="3417"/>
                  </a:cubicBezTo>
                  <a:cubicBezTo>
                    <a:pt x="20127" y="3295"/>
                    <a:pt x="20127" y="3295"/>
                    <a:pt x="20127" y="3295"/>
                  </a:cubicBezTo>
                  <a:cubicBezTo>
                    <a:pt x="20127" y="3295"/>
                    <a:pt x="19636" y="2441"/>
                    <a:pt x="19636" y="2441"/>
                  </a:cubicBezTo>
                  <a:cubicBezTo>
                    <a:pt x="19636" y="2319"/>
                    <a:pt x="21436" y="1953"/>
                    <a:pt x="21436" y="1953"/>
                  </a:cubicBezTo>
                  <a:cubicBezTo>
                    <a:pt x="21600" y="1953"/>
                    <a:pt x="21600" y="1953"/>
                    <a:pt x="21600" y="1953"/>
                  </a:cubicBezTo>
                  <a:cubicBezTo>
                    <a:pt x="21600" y="1953"/>
                    <a:pt x="21600" y="1953"/>
                    <a:pt x="21600" y="1953"/>
                  </a:cubicBezTo>
                  <a:cubicBezTo>
                    <a:pt x="21600" y="1953"/>
                    <a:pt x="21600" y="1953"/>
                    <a:pt x="21600" y="1953"/>
                  </a:cubicBezTo>
                  <a:cubicBezTo>
                    <a:pt x="20618" y="1098"/>
                    <a:pt x="20618" y="1098"/>
                    <a:pt x="20618" y="1098"/>
                  </a:cubicBezTo>
                  <a:cubicBezTo>
                    <a:pt x="20618" y="1098"/>
                    <a:pt x="20618" y="1098"/>
                    <a:pt x="20618" y="1098"/>
                  </a:cubicBezTo>
                  <a:cubicBezTo>
                    <a:pt x="20618" y="1098"/>
                    <a:pt x="18818" y="1220"/>
                    <a:pt x="18655" y="1220"/>
                  </a:cubicBezTo>
                  <a:cubicBezTo>
                    <a:pt x="18655" y="1220"/>
                    <a:pt x="17673" y="854"/>
                    <a:pt x="17673" y="854"/>
                  </a:cubicBezTo>
                  <a:cubicBezTo>
                    <a:pt x="17673" y="854"/>
                    <a:pt x="17673" y="854"/>
                    <a:pt x="17673" y="854"/>
                  </a:cubicBezTo>
                  <a:cubicBezTo>
                    <a:pt x="17673" y="854"/>
                    <a:pt x="16364" y="1220"/>
                    <a:pt x="16364" y="1342"/>
                  </a:cubicBezTo>
                  <a:cubicBezTo>
                    <a:pt x="16200" y="1220"/>
                    <a:pt x="15545" y="610"/>
                    <a:pt x="15545" y="610"/>
                  </a:cubicBezTo>
                  <a:cubicBezTo>
                    <a:pt x="15218" y="122"/>
                    <a:pt x="15218" y="122"/>
                    <a:pt x="15218" y="122"/>
                  </a:cubicBezTo>
                  <a:cubicBezTo>
                    <a:pt x="15218" y="0"/>
                    <a:pt x="15055" y="0"/>
                    <a:pt x="15055" y="0"/>
                  </a:cubicBezTo>
                  <a:cubicBezTo>
                    <a:pt x="15055" y="0"/>
                    <a:pt x="14073" y="244"/>
                    <a:pt x="14073" y="244"/>
                  </a:cubicBezTo>
                  <a:cubicBezTo>
                    <a:pt x="14073" y="244"/>
                    <a:pt x="13418" y="244"/>
                    <a:pt x="13418" y="244"/>
                  </a:cubicBezTo>
                  <a:cubicBezTo>
                    <a:pt x="13418" y="244"/>
                    <a:pt x="12600" y="0"/>
                    <a:pt x="12109" y="0"/>
                  </a:cubicBezTo>
                  <a:cubicBezTo>
                    <a:pt x="12109" y="0"/>
                    <a:pt x="12109" y="0"/>
                    <a:pt x="12109" y="0"/>
                  </a:cubicBezTo>
                  <a:close/>
                  <a:moveTo>
                    <a:pt x="11618" y="366"/>
                  </a:moveTo>
                  <a:cubicBezTo>
                    <a:pt x="11618" y="366"/>
                    <a:pt x="11782" y="244"/>
                    <a:pt x="11782" y="244"/>
                  </a:cubicBezTo>
                  <a:cubicBezTo>
                    <a:pt x="11782" y="244"/>
                    <a:pt x="12109" y="122"/>
                    <a:pt x="12109" y="0"/>
                  </a:cubicBezTo>
                  <a:cubicBezTo>
                    <a:pt x="12600" y="122"/>
                    <a:pt x="13418" y="366"/>
                    <a:pt x="13418" y="366"/>
                  </a:cubicBezTo>
                  <a:cubicBezTo>
                    <a:pt x="14073" y="366"/>
                    <a:pt x="14073" y="366"/>
                    <a:pt x="14073" y="366"/>
                  </a:cubicBezTo>
                  <a:cubicBezTo>
                    <a:pt x="14073" y="366"/>
                    <a:pt x="14073" y="366"/>
                    <a:pt x="14073" y="366"/>
                  </a:cubicBezTo>
                  <a:cubicBezTo>
                    <a:pt x="14073" y="366"/>
                    <a:pt x="15055" y="122"/>
                    <a:pt x="15055" y="122"/>
                  </a:cubicBezTo>
                  <a:cubicBezTo>
                    <a:pt x="15055" y="244"/>
                    <a:pt x="15382" y="732"/>
                    <a:pt x="15382" y="732"/>
                  </a:cubicBezTo>
                  <a:cubicBezTo>
                    <a:pt x="16200" y="1342"/>
                    <a:pt x="16200" y="1342"/>
                    <a:pt x="16200" y="1342"/>
                  </a:cubicBezTo>
                  <a:cubicBezTo>
                    <a:pt x="16200" y="1342"/>
                    <a:pt x="16200" y="1342"/>
                    <a:pt x="16364" y="1342"/>
                  </a:cubicBezTo>
                  <a:cubicBezTo>
                    <a:pt x="16364" y="1342"/>
                    <a:pt x="17673" y="976"/>
                    <a:pt x="17673" y="976"/>
                  </a:cubicBezTo>
                  <a:cubicBezTo>
                    <a:pt x="17673" y="976"/>
                    <a:pt x="18655" y="1342"/>
                    <a:pt x="18655" y="1342"/>
                  </a:cubicBezTo>
                  <a:cubicBezTo>
                    <a:pt x="18655" y="1342"/>
                    <a:pt x="18655" y="1342"/>
                    <a:pt x="18655" y="1342"/>
                  </a:cubicBezTo>
                  <a:cubicBezTo>
                    <a:pt x="18655" y="1342"/>
                    <a:pt x="20618" y="1098"/>
                    <a:pt x="20618" y="1098"/>
                  </a:cubicBezTo>
                  <a:cubicBezTo>
                    <a:pt x="20618" y="1220"/>
                    <a:pt x="21273" y="1831"/>
                    <a:pt x="21436" y="1953"/>
                  </a:cubicBezTo>
                  <a:cubicBezTo>
                    <a:pt x="21273" y="1953"/>
                    <a:pt x="19473" y="2319"/>
                    <a:pt x="19473" y="2319"/>
                  </a:cubicBezTo>
                  <a:cubicBezTo>
                    <a:pt x="19473" y="2319"/>
                    <a:pt x="19473" y="2319"/>
                    <a:pt x="19473" y="2319"/>
                  </a:cubicBezTo>
                  <a:cubicBezTo>
                    <a:pt x="19473" y="2319"/>
                    <a:pt x="19473" y="2319"/>
                    <a:pt x="19473" y="2319"/>
                  </a:cubicBezTo>
                  <a:cubicBezTo>
                    <a:pt x="19473" y="2319"/>
                    <a:pt x="19473" y="2319"/>
                    <a:pt x="19473" y="2441"/>
                  </a:cubicBezTo>
                  <a:cubicBezTo>
                    <a:pt x="19473" y="2441"/>
                    <a:pt x="19964" y="3295"/>
                    <a:pt x="20127" y="3295"/>
                  </a:cubicBezTo>
                  <a:cubicBezTo>
                    <a:pt x="19964" y="3417"/>
                    <a:pt x="16691" y="4759"/>
                    <a:pt x="16691" y="4759"/>
                  </a:cubicBezTo>
                  <a:cubicBezTo>
                    <a:pt x="16691" y="4759"/>
                    <a:pt x="16691" y="4759"/>
                    <a:pt x="16691" y="4881"/>
                  </a:cubicBezTo>
                  <a:cubicBezTo>
                    <a:pt x="16691" y="4881"/>
                    <a:pt x="16691" y="4881"/>
                    <a:pt x="16691" y="4881"/>
                  </a:cubicBezTo>
                  <a:cubicBezTo>
                    <a:pt x="16691" y="4881"/>
                    <a:pt x="17509" y="5980"/>
                    <a:pt x="17509" y="5980"/>
                  </a:cubicBezTo>
                  <a:cubicBezTo>
                    <a:pt x="17509" y="5980"/>
                    <a:pt x="17509" y="8542"/>
                    <a:pt x="17509" y="8542"/>
                  </a:cubicBezTo>
                  <a:cubicBezTo>
                    <a:pt x="17836" y="9885"/>
                    <a:pt x="17836" y="9885"/>
                    <a:pt x="17836" y="9885"/>
                  </a:cubicBezTo>
                  <a:cubicBezTo>
                    <a:pt x="17836" y="9885"/>
                    <a:pt x="18000" y="9885"/>
                    <a:pt x="18000" y="9885"/>
                  </a:cubicBezTo>
                  <a:cubicBezTo>
                    <a:pt x="18000" y="9885"/>
                    <a:pt x="18818" y="10495"/>
                    <a:pt x="18982" y="10617"/>
                  </a:cubicBezTo>
                  <a:cubicBezTo>
                    <a:pt x="18818" y="10617"/>
                    <a:pt x="18164" y="11105"/>
                    <a:pt x="18000" y="11105"/>
                  </a:cubicBezTo>
                  <a:cubicBezTo>
                    <a:pt x="18000" y="11105"/>
                    <a:pt x="17345" y="11105"/>
                    <a:pt x="17345" y="11105"/>
                  </a:cubicBezTo>
                  <a:cubicBezTo>
                    <a:pt x="17345" y="11105"/>
                    <a:pt x="17182" y="11105"/>
                    <a:pt x="17182" y="11105"/>
                  </a:cubicBezTo>
                  <a:cubicBezTo>
                    <a:pt x="17182" y="11105"/>
                    <a:pt x="17182" y="11105"/>
                    <a:pt x="17182" y="11105"/>
                  </a:cubicBezTo>
                  <a:cubicBezTo>
                    <a:pt x="17182" y="11105"/>
                    <a:pt x="17345" y="11471"/>
                    <a:pt x="17345" y="11593"/>
                  </a:cubicBezTo>
                  <a:cubicBezTo>
                    <a:pt x="17182" y="11593"/>
                    <a:pt x="17018" y="11715"/>
                    <a:pt x="17018" y="11715"/>
                  </a:cubicBezTo>
                  <a:cubicBezTo>
                    <a:pt x="16855" y="11593"/>
                    <a:pt x="16691" y="11349"/>
                    <a:pt x="16527" y="11227"/>
                  </a:cubicBezTo>
                  <a:cubicBezTo>
                    <a:pt x="16364" y="11227"/>
                    <a:pt x="16200" y="11105"/>
                    <a:pt x="16200" y="11105"/>
                  </a:cubicBezTo>
                  <a:cubicBezTo>
                    <a:pt x="16200" y="10983"/>
                    <a:pt x="16200" y="10983"/>
                    <a:pt x="16036" y="10983"/>
                  </a:cubicBezTo>
                  <a:cubicBezTo>
                    <a:pt x="16036" y="10983"/>
                    <a:pt x="16036" y="10983"/>
                    <a:pt x="16036" y="11105"/>
                  </a:cubicBezTo>
                  <a:cubicBezTo>
                    <a:pt x="16036" y="11227"/>
                    <a:pt x="16036" y="11349"/>
                    <a:pt x="16036" y="11471"/>
                  </a:cubicBezTo>
                  <a:cubicBezTo>
                    <a:pt x="16036" y="11471"/>
                    <a:pt x="15873" y="11471"/>
                    <a:pt x="15873" y="11471"/>
                  </a:cubicBezTo>
                  <a:cubicBezTo>
                    <a:pt x="15545" y="11471"/>
                    <a:pt x="15382" y="11227"/>
                    <a:pt x="15218" y="10983"/>
                  </a:cubicBezTo>
                  <a:cubicBezTo>
                    <a:pt x="15055" y="10861"/>
                    <a:pt x="15055" y="10861"/>
                    <a:pt x="15055" y="10861"/>
                  </a:cubicBezTo>
                  <a:cubicBezTo>
                    <a:pt x="15055" y="10861"/>
                    <a:pt x="14891" y="10861"/>
                    <a:pt x="14891" y="10861"/>
                  </a:cubicBezTo>
                  <a:cubicBezTo>
                    <a:pt x="14727" y="10983"/>
                    <a:pt x="14236" y="11105"/>
                    <a:pt x="14073" y="11471"/>
                  </a:cubicBezTo>
                  <a:cubicBezTo>
                    <a:pt x="13909" y="11959"/>
                    <a:pt x="13582" y="12203"/>
                    <a:pt x="13255" y="12447"/>
                  </a:cubicBezTo>
                  <a:cubicBezTo>
                    <a:pt x="13091" y="12569"/>
                    <a:pt x="13091" y="12692"/>
                    <a:pt x="12927" y="12814"/>
                  </a:cubicBezTo>
                  <a:cubicBezTo>
                    <a:pt x="12764" y="12936"/>
                    <a:pt x="12600" y="13180"/>
                    <a:pt x="12436" y="13180"/>
                  </a:cubicBezTo>
                  <a:cubicBezTo>
                    <a:pt x="12436" y="13180"/>
                    <a:pt x="12436" y="13180"/>
                    <a:pt x="12436" y="13180"/>
                  </a:cubicBezTo>
                  <a:cubicBezTo>
                    <a:pt x="12436" y="13058"/>
                    <a:pt x="12273" y="12692"/>
                    <a:pt x="12273" y="12325"/>
                  </a:cubicBezTo>
                  <a:cubicBezTo>
                    <a:pt x="12273" y="12203"/>
                    <a:pt x="12273" y="12081"/>
                    <a:pt x="12273" y="12081"/>
                  </a:cubicBezTo>
                  <a:cubicBezTo>
                    <a:pt x="11945" y="10983"/>
                    <a:pt x="11945" y="10983"/>
                    <a:pt x="11945" y="10983"/>
                  </a:cubicBezTo>
                  <a:cubicBezTo>
                    <a:pt x="11945" y="10983"/>
                    <a:pt x="11782" y="10983"/>
                    <a:pt x="11782" y="10983"/>
                  </a:cubicBezTo>
                  <a:cubicBezTo>
                    <a:pt x="11782" y="10983"/>
                    <a:pt x="11782" y="10983"/>
                    <a:pt x="11782" y="11105"/>
                  </a:cubicBezTo>
                  <a:cubicBezTo>
                    <a:pt x="11945" y="11349"/>
                    <a:pt x="11945" y="11959"/>
                    <a:pt x="11782" y="12081"/>
                  </a:cubicBezTo>
                  <a:cubicBezTo>
                    <a:pt x="11618" y="12203"/>
                    <a:pt x="11455" y="12203"/>
                    <a:pt x="11291" y="12203"/>
                  </a:cubicBezTo>
                  <a:cubicBezTo>
                    <a:pt x="11127" y="12081"/>
                    <a:pt x="11127" y="12081"/>
                    <a:pt x="11127" y="11959"/>
                  </a:cubicBezTo>
                  <a:cubicBezTo>
                    <a:pt x="10964" y="11715"/>
                    <a:pt x="10636" y="11349"/>
                    <a:pt x="10636" y="11349"/>
                  </a:cubicBezTo>
                  <a:cubicBezTo>
                    <a:pt x="10636" y="11349"/>
                    <a:pt x="10636" y="11349"/>
                    <a:pt x="10636" y="11349"/>
                  </a:cubicBezTo>
                  <a:cubicBezTo>
                    <a:pt x="10473" y="11349"/>
                    <a:pt x="10473" y="11349"/>
                    <a:pt x="10473" y="11349"/>
                  </a:cubicBezTo>
                  <a:cubicBezTo>
                    <a:pt x="10473" y="11349"/>
                    <a:pt x="10309" y="11837"/>
                    <a:pt x="10145" y="12203"/>
                  </a:cubicBezTo>
                  <a:cubicBezTo>
                    <a:pt x="9818" y="12569"/>
                    <a:pt x="9818" y="12814"/>
                    <a:pt x="9818" y="13058"/>
                  </a:cubicBezTo>
                  <a:cubicBezTo>
                    <a:pt x="9818" y="13302"/>
                    <a:pt x="9655" y="13424"/>
                    <a:pt x="9655" y="13424"/>
                  </a:cubicBezTo>
                  <a:cubicBezTo>
                    <a:pt x="9491" y="13302"/>
                    <a:pt x="8836" y="12569"/>
                    <a:pt x="8673" y="12325"/>
                  </a:cubicBezTo>
                  <a:cubicBezTo>
                    <a:pt x="8673" y="12325"/>
                    <a:pt x="8673" y="12203"/>
                    <a:pt x="8673" y="12203"/>
                  </a:cubicBezTo>
                  <a:cubicBezTo>
                    <a:pt x="8673" y="11959"/>
                    <a:pt x="8836" y="11593"/>
                    <a:pt x="9000" y="11227"/>
                  </a:cubicBezTo>
                  <a:cubicBezTo>
                    <a:pt x="9164" y="10739"/>
                    <a:pt x="9164" y="10739"/>
                    <a:pt x="9164" y="10739"/>
                  </a:cubicBezTo>
                  <a:cubicBezTo>
                    <a:pt x="9327" y="10129"/>
                    <a:pt x="9818" y="9641"/>
                    <a:pt x="10309" y="9397"/>
                  </a:cubicBezTo>
                  <a:cubicBezTo>
                    <a:pt x="11127" y="8908"/>
                    <a:pt x="11127" y="8908"/>
                    <a:pt x="11127" y="8908"/>
                  </a:cubicBezTo>
                  <a:cubicBezTo>
                    <a:pt x="11455" y="8786"/>
                    <a:pt x="11782" y="8542"/>
                    <a:pt x="12109" y="8420"/>
                  </a:cubicBezTo>
                  <a:cubicBezTo>
                    <a:pt x="12764" y="8054"/>
                    <a:pt x="12764" y="8054"/>
                    <a:pt x="12764" y="8054"/>
                  </a:cubicBezTo>
                  <a:cubicBezTo>
                    <a:pt x="13255" y="7810"/>
                    <a:pt x="13582" y="7566"/>
                    <a:pt x="13745" y="7444"/>
                  </a:cubicBezTo>
                  <a:cubicBezTo>
                    <a:pt x="13745" y="7322"/>
                    <a:pt x="14727" y="6834"/>
                    <a:pt x="15382" y="6468"/>
                  </a:cubicBezTo>
                  <a:cubicBezTo>
                    <a:pt x="15382" y="6468"/>
                    <a:pt x="15382" y="6468"/>
                    <a:pt x="15382" y="6468"/>
                  </a:cubicBezTo>
                  <a:cubicBezTo>
                    <a:pt x="15382" y="6468"/>
                    <a:pt x="15382" y="6468"/>
                    <a:pt x="15382" y="6468"/>
                  </a:cubicBezTo>
                  <a:cubicBezTo>
                    <a:pt x="15382" y="6346"/>
                    <a:pt x="15382" y="6346"/>
                    <a:pt x="15218" y="6346"/>
                  </a:cubicBezTo>
                  <a:cubicBezTo>
                    <a:pt x="15218" y="6468"/>
                    <a:pt x="13745" y="6834"/>
                    <a:pt x="13582" y="6956"/>
                  </a:cubicBezTo>
                  <a:cubicBezTo>
                    <a:pt x="13418" y="6956"/>
                    <a:pt x="13255" y="7078"/>
                    <a:pt x="13091" y="7200"/>
                  </a:cubicBezTo>
                  <a:cubicBezTo>
                    <a:pt x="12927" y="7444"/>
                    <a:pt x="12600" y="7688"/>
                    <a:pt x="12436" y="7810"/>
                  </a:cubicBezTo>
                  <a:cubicBezTo>
                    <a:pt x="11945" y="7810"/>
                    <a:pt x="10636" y="8420"/>
                    <a:pt x="9982" y="8786"/>
                  </a:cubicBezTo>
                  <a:cubicBezTo>
                    <a:pt x="9655" y="8908"/>
                    <a:pt x="9491" y="9275"/>
                    <a:pt x="9327" y="9519"/>
                  </a:cubicBezTo>
                  <a:cubicBezTo>
                    <a:pt x="9164" y="9763"/>
                    <a:pt x="8836" y="10129"/>
                    <a:pt x="8509" y="10129"/>
                  </a:cubicBezTo>
                  <a:cubicBezTo>
                    <a:pt x="8509" y="10129"/>
                    <a:pt x="8182" y="10007"/>
                    <a:pt x="8182" y="10007"/>
                  </a:cubicBezTo>
                  <a:cubicBezTo>
                    <a:pt x="8018" y="10007"/>
                    <a:pt x="7855" y="10007"/>
                    <a:pt x="7691" y="10007"/>
                  </a:cubicBezTo>
                  <a:cubicBezTo>
                    <a:pt x="7527" y="10129"/>
                    <a:pt x="7527" y="10129"/>
                    <a:pt x="7527" y="10251"/>
                  </a:cubicBezTo>
                  <a:cubicBezTo>
                    <a:pt x="7364" y="10617"/>
                    <a:pt x="7364" y="11227"/>
                    <a:pt x="7691" y="11715"/>
                  </a:cubicBezTo>
                  <a:cubicBezTo>
                    <a:pt x="7691" y="12325"/>
                    <a:pt x="7691" y="12325"/>
                    <a:pt x="7691" y="12325"/>
                  </a:cubicBezTo>
                  <a:cubicBezTo>
                    <a:pt x="7855" y="12814"/>
                    <a:pt x="8018" y="13180"/>
                    <a:pt x="8182" y="13424"/>
                  </a:cubicBezTo>
                  <a:cubicBezTo>
                    <a:pt x="8345" y="13546"/>
                    <a:pt x="8345" y="13668"/>
                    <a:pt x="8345" y="13912"/>
                  </a:cubicBezTo>
                  <a:cubicBezTo>
                    <a:pt x="8182" y="14034"/>
                    <a:pt x="8018" y="14278"/>
                    <a:pt x="7691" y="14400"/>
                  </a:cubicBezTo>
                  <a:cubicBezTo>
                    <a:pt x="7527" y="14522"/>
                    <a:pt x="7527" y="14522"/>
                    <a:pt x="7527" y="14522"/>
                  </a:cubicBezTo>
                  <a:cubicBezTo>
                    <a:pt x="6709" y="14766"/>
                    <a:pt x="6055" y="15132"/>
                    <a:pt x="5891" y="15498"/>
                  </a:cubicBezTo>
                  <a:cubicBezTo>
                    <a:pt x="5727" y="15742"/>
                    <a:pt x="5727" y="15742"/>
                    <a:pt x="5727" y="15742"/>
                  </a:cubicBezTo>
                  <a:cubicBezTo>
                    <a:pt x="5564" y="16108"/>
                    <a:pt x="5400" y="16475"/>
                    <a:pt x="5400" y="16963"/>
                  </a:cubicBezTo>
                  <a:cubicBezTo>
                    <a:pt x="5400" y="17451"/>
                    <a:pt x="5073" y="17817"/>
                    <a:pt x="4745" y="18061"/>
                  </a:cubicBezTo>
                  <a:cubicBezTo>
                    <a:pt x="4582" y="18183"/>
                    <a:pt x="4582" y="18183"/>
                    <a:pt x="4582" y="18183"/>
                  </a:cubicBezTo>
                  <a:cubicBezTo>
                    <a:pt x="4255" y="18549"/>
                    <a:pt x="3273" y="19403"/>
                    <a:pt x="3273" y="19525"/>
                  </a:cubicBezTo>
                  <a:cubicBezTo>
                    <a:pt x="3273" y="19525"/>
                    <a:pt x="3273" y="19525"/>
                    <a:pt x="3273" y="19525"/>
                  </a:cubicBezTo>
                  <a:cubicBezTo>
                    <a:pt x="3273" y="19525"/>
                    <a:pt x="3927" y="20136"/>
                    <a:pt x="3600" y="20624"/>
                  </a:cubicBezTo>
                  <a:cubicBezTo>
                    <a:pt x="3273" y="21112"/>
                    <a:pt x="2618" y="21478"/>
                    <a:pt x="2291" y="21478"/>
                  </a:cubicBezTo>
                  <a:cubicBezTo>
                    <a:pt x="1964" y="21478"/>
                    <a:pt x="491" y="21356"/>
                    <a:pt x="164" y="21356"/>
                  </a:cubicBezTo>
                  <a:cubicBezTo>
                    <a:pt x="164" y="21234"/>
                    <a:pt x="327" y="20136"/>
                    <a:pt x="327" y="19892"/>
                  </a:cubicBezTo>
                  <a:cubicBezTo>
                    <a:pt x="491" y="19769"/>
                    <a:pt x="655" y="19647"/>
                    <a:pt x="818" y="19647"/>
                  </a:cubicBezTo>
                  <a:cubicBezTo>
                    <a:pt x="1145" y="19403"/>
                    <a:pt x="1636" y="19281"/>
                    <a:pt x="1636" y="19037"/>
                  </a:cubicBezTo>
                  <a:cubicBezTo>
                    <a:pt x="1800" y="18793"/>
                    <a:pt x="1964" y="18305"/>
                    <a:pt x="1964" y="18061"/>
                  </a:cubicBezTo>
                  <a:cubicBezTo>
                    <a:pt x="2127" y="17451"/>
                    <a:pt x="2127" y="17451"/>
                    <a:pt x="2127" y="17451"/>
                  </a:cubicBezTo>
                  <a:cubicBezTo>
                    <a:pt x="2127" y="17451"/>
                    <a:pt x="2127" y="17329"/>
                    <a:pt x="2127" y="17329"/>
                  </a:cubicBezTo>
                  <a:cubicBezTo>
                    <a:pt x="2127" y="17329"/>
                    <a:pt x="2127" y="17207"/>
                    <a:pt x="2127" y="17207"/>
                  </a:cubicBezTo>
                  <a:cubicBezTo>
                    <a:pt x="2127" y="17085"/>
                    <a:pt x="2127" y="17085"/>
                    <a:pt x="2127" y="16963"/>
                  </a:cubicBezTo>
                  <a:cubicBezTo>
                    <a:pt x="2127" y="16841"/>
                    <a:pt x="2127" y="16719"/>
                    <a:pt x="2291" y="16597"/>
                  </a:cubicBezTo>
                  <a:cubicBezTo>
                    <a:pt x="2455" y="16475"/>
                    <a:pt x="2455" y="16231"/>
                    <a:pt x="2618" y="16108"/>
                  </a:cubicBezTo>
                  <a:cubicBezTo>
                    <a:pt x="2782" y="15742"/>
                    <a:pt x="3109" y="15376"/>
                    <a:pt x="3600" y="15010"/>
                  </a:cubicBezTo>
                  <a:cubicBezTo>
                    <a:pt x="4255" y="14400"/>
                    <a:pt x="5236" y="13790"/>
                    <a:pt x="5236" y="13790"/>
                  </a:cubicBezTo>
                  <a:cubicBezTo>
                    <a:pt x="5236" y="13790"/>
                    <a:pt x="5236" y="13790"/>
                    <a:pt x="5236" y="13790"/>
                  </a:cubicBezTo>
                  <a:cubicBezTo>
                    <a:pt x="5236" y="13790"/>
                    <a:pt x="5236" y="13790"/>
                    <a:pt x="5236" y="13790"/>
                  </a:cubicBezTo>
                  <a:cubicBezTo>
                    <a:pt x="5236" y="13790"/>
                    <a:pt x="5236" y="13790"/>
                    <a:pt x="5236" y="13790"/>
                  </a:cubicBezTo>
                  <a:cubicBezTo>
                    <a:pt x="5236" y="13790"/>
                    <a:pt x="4418" y="13790"/>
                    <a:pt x="4418" y="13790"/>
                  </a:cubicBezTo>
                  <a:cubicBezTo>
                    <a:pt x="4418" y="13668"/>
                    <a:pt x="4091" y="13302"/>
                    <a:pt x="4091" y="13180"/>
                  </a:cubicBezTo>
                  <a:cubicBezTo>
                    <a:pt x="4091" y="13058"/>
                    <a:pt x="4091" y="13058"/>
                    <a:pt x="4091" y="13058"/>
                  </a:cubicBezTo>
                  <a:cubicBezTo>
                    <a:pt x="4091" y="12814"/>
                    <a:pt x="4091" y="12447"/>
                    <a:pt x="4418" y="12203"/>
                  </a:cubicBezTo>
                  <a:cubicBezTo>
                    <a:pt x="4745" y="11837"/>
                    <a:pt x="5400" y="11349"/>
                    <a:pt x="5400" y="11349"/>
                  </a:cubicBezTo>
                  <a:cubicBezTo>
                    <a:pt x="5400" y="11349"/>
                    <a:pt x="5400" y="11349"/>
                    <a:pt x="5400" y="11349"/>
                  </a:cubicBezTo>
                  <a:cubicBezTo>
                    <a:pt x="5400" y="11349"/>
                    <a:pt x="5400" y="11349"/>
                    <a:pt x="5400" y="11349"/>
                  </a:cubicBezTo>
                  <a:cubicBezTo>
                    <a:pt x="5400" y="11349"/>
                    <a:pt x="5400" y="11227"/>
                    <a:pt x="5400" y="11349"/>
                  </a:cubicBezTo>
                  <a:cubicBezTo>
                    <a:pt x="4909" y="11349"/>
                    <a:pt x="4418" y="11471"/>
                    <a:pt x="4255" y="11471"/>
                  </a:cubicBezTo>
                  <a:cubicBezTo>
                    <a:pt x="4255" y="11227"/>
                    <a:pt x="4418" y="10983"/>
                    <a:pt x="4582" y="10861"/>
                  </a:cubicBezTo>
                  <a:cubicBezTo>
                    <a:pt x="4582" y="10739"/>
                    <a:pt x="4745" y="10617"/>
                    <a:pt x="5073" y="10495"/>
                  </a:cubicBezTo>
                  <a:cubicBezTo>
                    <a:pt x="5236" y="10373"/>
                    <a:pt x="5400" y="10251"/>
                    <a:pt x="5564" y="10251"/>
                  </a:cubicBezTo>
                  <a:cubicBezTo>
                    <a:pt x="6055" y="9641"/>
                    <a:pt x="6055" y="9641"/>
                    <a:pt x="6055" y="9641"/>
                  </a:cubicBezTo>
                  <a:cubicBezTo>
                    <a:pt x="6055" y="9641"/>
                    <a:pt x="6055" y="9641"/>
                    <a:pt x="6055" y="9641"/>
                  </a:cubicBezTo>
                  <a:cubicBezTo>
                    <a:pt x="6055" y="9641"/>
                    <a:pt x="6055" y="9641"/>
                    <a:pt x="5891" y="9641"/>
                  </a:cubicBezTo>
                  <a:cubicBezTo>
                    <a:pt x="5891" y="9519"/>
                    <a:pt x="5564" y="9275"/>
                    <a:pt x="5564" y="9153"/>
                  </a:cubicBezTo>
                  <a:cubicBezTo>
                    <a:pt x="5564" y="9153"/>
                    <a:pt x="5564" y="9153"/>
                    <a:pt x="5564" y="9153"/>
                  </a:cubicBezTo>
                  <a:cubicBezTo>
                    <a:pt x="5564" y="9153"/>
                    <a:pt x="5564" y="9031"/>
                    <a:pt x="5564" y="9031"/>
                  </a:cubicBezTo>
                  <a:cubicBezTo>
                    <a:pt x="5727" y="9031"/>
                    <a:pt x="5891" y="8908"/>
                    <a:pt x="6055" y="8786"/>
                  </a:cubicBezTo>
                  <a:cubicBezTo>
                    <a:pt x="6382" y="8542"/>
                    <a:pt x="6545" y="8420"/>
                    <a:pt x="6709" y="8420"/>
                  </a:cubicBezTo>
                  <a:cubicBezTo>
                    <a:pt x="6709" y="8298"/>
                    <a:pt x="6709" y="8298"/>
                    <a:pt x="6873" y="8176"/>
                  </a:cubicBezTo>
                  <a:cubicBezTo>
                    <a:pt x="6873" y="8054"/>
                    <a:pt x="6873" y="7810"/>
                    <a:pt x="6873" y="7688"/>
                  </a:cubicBezTo>
                  <a:cubicBezTo>
                    <a:pt x="7036" y="7566"/>
                    <a:pt x="7200" y="7444"/>
                    <a:pt x="7364" y="7444"/>
                  </a:cubicBezTo>
                  <a:cubicBezTo>
                    <a:pt x="7364" y="7322"/>
                    <a:pt x="7527" y="7322"/>
                    <a:pt x="7527" y="7200"/>
                  </a:cubicBezTo>
                  <a:cubicBezTo>
                    <a:pt x="7527" y="7200"/>
                    <a:pt x="7527" y="7200"/>
                    <a:pt x="7527" y="7078"/>
                  </a:cubicBezTo>
                  <a:cubicBezTo>
                    <a:pt x="7364" y="6956"/>
                    <a:pt x="7364" y="6834"/>
                    <a:pt x="7364" y="6712"/>
                  </a:cubicBezTo>
                  <a:cubicBezTo>
                    <a:pt x="7364" y="6590"/>
                    <a:pt x="7364" y="6468"/>
                    <a:pt x="7527" y="6468"/>
                  </a:cubicBezTo>
                  <a:cubicBezTo>
                    <a:pt x="7691" y="6224"/>
                    <a:pt x="7691" y="6224"/>
                    <a:pt x="7691" y="6224"/>
                  </a:cubicBezTo>
                  <a:cubicBezTo>
                    <a:pt x="7855" y="6102"/>
                    <a:pt x="8182" y="5980"/>
                    <a:pt x="8182" y="5858"/>
                  </a:cubicBezTo>
                  <a:cubicBezTo>
                    <a:pt x="8182" y="5858"/>
                    <a:pt x="8182" y="5858"/>
                    <a:pt x="8182" y="5858"/>
                  </a:cubicBezTo>
                  <a:cubicBezTo>
                    <a:pt x="8182" y="5736"/>
                    <a:pt x="7855" y="5614"/>
                    <a:pt x="7527" y="5492"/>
                  </a:cubicBezTo>
                  <a:cubicBezTo>
                    <a:pt x="7527" y="5369"/>
                    <a:pt x="7527" y="5369"/>
                    <a:pt x="7527" y="5369"/>
                  </a:cubicBezTo>
                  <a:cubicBezTo>
                    <a:pt x="7527" y="5247"/>
                    <a:pt x="7855" y="4271"/>
                    <a:pt x="8018" y="4149"/>
                  </a:cubicBezTo>
                  <a:cubicBezTo>
                    <a:pt x="8182" y="4149"/>
                    <a:pt x="8345" y="4149"/>
                    <a:pt x="8509" y="4149"/>
                  </a:cubicBezTo>
                  <a:cubicBezTo>
                    <a:pt x="8673" y="4149"/>
                    <a:pt x="8836" y="4149"/>
                    <a:pt x="8836" y="4149"/>
                  </a:cubicBezTo>
                  <a:cubicBezTo>
                    <a:pt x="9000" y="4027"/>
                    <a:pt x="9000" y="4027"/>
                    <a:pt x="9000" y="4027"/>
                  </a:cubicBezTo>
                  <a:cubicBezTo>
                    <a:pt x="8836" y="3905"/>
                    <a:pt x="8836" y="3783"/>
                    <a:pt x="8673" y="3783"/>
                  </a:cubicBezTo>
                  <a:cubicBezTo>
                    <a:pt x="8509" y="3661"/>
                    <a:pt x="8509" y="3539"/>
                    <a:pt x="8509" y="3539"/>
                  </a:cubicBezTo>
                  <a:cubicBezTo>
                    <a:pt x="8509" y="3417"/>
                    <a:pt x="8509" y="3417"/>
                    <a:pt x="8673" y="3417"/>
                  </a:cubicBezTo>
                  <a:cubicBezTo>
                    <a:pt x="9164" y="3295"/>
                    <a:pt x="9655" y="3051"/>
                    <a:pt x="9818" y="2929"/>
                  </a:cubicBezTo>
                  <a:cubicBezTo>
                    <a:pt x="10145" y="2807"/>
                    <a:pt x="10145" y="2807"/>
                    <a:pt x="10636" y="2807"/>
                  </a:cubicBezTo>
                  <a:cubicBezTo>
                    <a:pt x="10964" y="2807"/>
                    <a:pt x="10964" y="2807"/>
                    <a:pt x="10964" y="2807"/>
                  </a:cubicBezTo>
                  <a:cubicBezTo>
                    <a:pt x="11127" y="2807"/>
                    <a:pt x="11291" y="2807"/>
                    <a:pt x="11618" y="2929"/>
                  </a:cubicBezTo>
                  <a:cubicBezTo>
                    <a:pt x="11945" y="3173"/>
                    <a:pt x="12764" y="2929"/>
                    <a:pt x="12764" y="2929"/>
                  </a:cubicBezTo>
                  <a:cubicBezTo>
                    <a:pt x="12764" y="2929"/>
                    <a:pt x="12764" y="2929"/>
                    <a:pt x="12764" y="2929"/>
                  </a:cubicBezTo>
                  <a:cubicBezTo>
                    <a:pt x="12927" y="2929"/>
                    <a:pt x="12927" y="2929"/>
                    <a:pt x="12927" y="2929"/>
                  </a:cubicBezTo>
                  <a:cubicBezTo>
                    <a:pt x="12927" y="2929"/>
                    <a:pt x="12764" y="2929"/>
                    <a:pt x="12764" y="2929"/>
                  </a:cubicBezTo>
                  <a:cubicBezTo>
                    <a:pt x="12764" y="2929"/>
                    <a:pt x="12273" y="2685"/>
                    <a:pt x="11782" y="2563"/>
                  </a:cubicBezTo>
                  <a:cubicBezTo>
                    <a:pt x="11455" y="2441"/>
                    <a:pt x="11291" y="2441"/>
                    <a:pt x="11127" y="2441"/>
                  </a:cubicBezTo>
                  <a:cubicBezTo>
                    <a:pt x="10964" y="2319"/>
                    <a:pt x="10800" y="2319"/>
                    <a:pt x="10800" y="2319"/>
                  </a:cubicBezTo>
                  <a:cubicBezTo>
                    <a:pt x="10636" y="2197"/>
                    <a:pt x="10309" y="1708"/>
                    <a:pt x="10145" y="1464"/>
                  </a:cubicBezTo>
                  <a:cubicBezTo>
                    <a:pt x="10473" y="1586"/>
                    <a:pt x="11127" y="1708"/>
                    <a:pt x="11618" y="1586"/>
                  </a:cubicBezTo>
                  <a:cubicBezTo>
                    <a:pt x="12109" y="1464"/>
                    <a:pt x="12764" y="1098"/>
                    <a:pt x="12764" y="1098"/>
                  </a:cubicBezTo>
                  <a:cubicBezTo>
                    <a:pt x="12764" y="976"/>
                    <a:pt x="12764" y="976"/>
                    <a:pt x="12764" y="976"/>
                  </a:cubicBezTo>
                  <a:cubicBezTo>
                    <a:pt x="12764" y="976"/>
                    <a:pt x="12764" y="976"/>
                    <a:pt x="12600" y="976"/>
                  </a:cubicBezTo>
                  <a:cubicBezTo>
                    <a:pt x="11945" y="1098"/>
                    <a:pt x="11127" y="1098"/>
                    <a:pt x="10964" y="1098"/>
                  </a:cubicBezTo>
                  <a:cubicBezTo>
                    <a:pt x="11127" y="976"/>
                    <a:pt x="11455" y="488"/>
                    <a:pt x="11618" y="36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215">
              <a:extLst>
                <a:ext uri="{FF2B5EF4-FFF2-40B4-BE49-F238E27FC236}">
                  <a16:creationId xmlns:a16="http://schemas.microsoft.com/office/drawing/2014/main" id="{98068647-0E88-41EB-8F47-ABC871E8E115}"/>
                </a:ext>
              </a:extLst>
            </p:cNvPr>
            <p:cNvSpPr/>
            <p:nvPr/>
          </p:nvSpPr>
          <p:spPr>
            <a:xfrm>
              <a:off x="2947224" y="2050922"/>
              <a:ext cx="143194" cy="85640"/>
            </a:xfrm>
            <a:custGeom>
              <a:avLst/>
              <a:gdLst/>
              <a:ahLst/>
              <a:cxnLst>
                <a:cxn ang="0">
                  <a:pos x="wd2" y="hd2"/>
                </a:cxn>
                <a:cxn ang="5400000">
                  <a:pos x="wd2" y="hd2"/>
                </a:cxn>
                <a:cxn ang="10800000">
                  <a:pos x="wd2" y="hd2"/>
                </a:cxn>
                <a:cxn ang="16200000">
                  <a:pos x="wd2" y="hd2"/>
                </a:cxn>
              </a:cxnLst>
              <a:rect l="0" t="0" r="r" b="b"/>
              <a:pathLst>
                <a:path w="20911" h="19486" extrusionOk="0">
                  <a:moveTo>
                    <a:pt x="14087" y="1440"/>
                  </a:moveTo>
                  <a:cubicBezTo>
                    <a:pt x="14087" y="1440"/>
                    <a:pt x="14087" y="1440"/>
                    <a:pt x="14087" y="1440"/>
                  </a:cubicBezTo>
                  <a:cubicBezTo>
                    <a:pt x="2817" y="11520"/>
                    <a:pt x="2817" y="11520"/>
                    <a:pt x="2817" y="11520"/>
                  </a:cubicBezTo>
                  <a:cubicBezTo>
                    <a:pt x="2817" y="11520"/>
                    <a:pt x="0" y="12960"/>
                    <a:pt x="0" y="15840"/>
                  </a:cubicBezTo>
                  <a:cubicBezTo>
                    <a:pt x="0" y="15840"/>
                    <a:pt x="0" y="17280"/>
                    <a:pt x="939" y="18720"/>
                  </a:cubicBezTo>
                  <a:cubicBezTo>
                    <a:pt x="2817" y="21600"/>
                    <a:pt x="13148" y="15840"/>
                    <a:pt x="16904" y="10080"/>
                  </a:cubicBezTo>
                  <a:cubicBezTo>
                    <a:pt x="17843" y="8640"/>
                    <a:pt x="17843" y="8640"/>
                    <a:pt x="17843" y="8640"/>
                  </a:cubicBezTo>
                  <a:cubicBezTo>
                    <a:pt x="19722" y="4320"/>
                    <a:pt x="21600" y="2880"/>
                    <a:pt x="20661" y="1440"/>
                  </a:cubicBezTo>
                  <a:cubicBezTo>
                    <a:pt x="20661" y="1440"/>
                    <a:pt x="20661" y="0"/>
                    <a:pt x="20661" y="0"/>
                  </a:cubicBezTo>
                  <a:cubicBezTo>
                    <a:pt x="18783" y="0"/>
                    <a:pt x="14087" y="1440"/>
                    <a:pt x="14087" y="1440"/>
                  </a:cubicBezTo>
                  <a:close/>
                  <a:moveTo>
                    <a:pt x="19722" y="1440"/>
                  </a:moveTo>
                  <a:cubicBezTo>
                    <a:pt x="20661" y="1440"/>
                    <a:pt x="20661" y="1440"/>
                    <a:pt x="20661" y="1440"/>
                  </a:cubicBezTo>
                  <a:cubicBezTo>
                    <a:pt x="20661" y="2880"/>
                    <a:pt x="18783" y="4320"/>
                    <a:pt x="16904" y="7200"/>
                  </a:cubicBezTo>
                  <a:cubicBezTo>
                    <a:pt x="15965" y="8640"/>
                    <a:pt x="15965" y="8640"/>
                    <a:pt x="15965" y="8640"/>
                  </a:cubicBezTo>
                  <a:cubicBezTo>
                    <a:pt x="12209" y="14400"/>
                    <a:pt x="2817" y="20160"/>
                    <a:pt x="939" y="17280"/>
                  </a:cubicBezTo>
                  <a:cubicBezTo>
                    <a:pt x="939" y="17280"/>
                    <a:pt x="939" y="15840"/>
                    <a:pt x="939" y="15840"/>
                  </a:cubicBezTo>
                  <a:cubicBezTo>
                    <a:pt x="939" y="15840"/>
                    <a:pt x="939" y="15840"/>
                    <a:pt x="939" y="15840"/>
                  </a:cubicBezTo>
                  <a:cubicBezTo>
                    <a:pt x="939" y="14400"/>
                    <a:pt x="2817" y="12960"/>
                    <a:pt x="2817" y="12960"/>
                  </a:cubicBezTo>
                  <a:cubicBezTo>
                    <a:pt x="2817" y="12960"/>
                    <a:pt x="14087" y="2880"/>
                    <a:pt x="14087" y="2880"/>
                  </a:cubicBezTo>
                  <a:cubicBezTo>
                    <a:pt x="15026" y="1440"/>
                    <a:pt x="18783" y="1440"/>
                    <a:pt x="19722" y="1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216">
              <a:extLst>
                <a:ext uri="{FF2B5EF4-FFF2-40B4-BE49-F238E27FC236}">
                  <a16:creationId xmlns:a16="http://schemas.microsoft.com/office/drawing/2014/main" id="{703FB245-1C17-4609-9971-A15EC26548AD}"/>
                </a:ext>
              </a:extLst>
            </p:cNvPr>
            <p:cNvSpPr/>
            <p:nvPr/>
          </p:nvSpPr>
          <p:spPr>
            <a:xfrm>
              <a:off x="2766193" y="2145851"/>
              <a:ext cx="154538" cy="80113"/>
            </a:xfrm>
            <a:custGeom>
              <a:avLst/>
              <a:gdLst/>
              <a:ahLst/>
              <a:cxnLst>
                <a:cxn ang="0">
                  <a:pos x="wd2" y="hd2"/>
                </a:cxn>
                <a:cxn ang="5400000">
                  <a:pos x="wd2" y="hd2"/>
                </a:cxn>
                <a:cxn ang="10800000">
                  <a:pos x="wd2" y="hd2"/>
                </a:cxn>
                <a:cxn ang="16200000">
                  <a:pos x="wd2" y="hd2"/>
                </a:cxn>
              </a:cxnLst>
              <a:rect l="0" t="0" r="r" b="b"/>
              <a:pathLst>
                <a:path w="21600" h="20627" extrusionOk="0">
                  <a:moveTo>
                    <a:pt x="18000" y="0"/>
                  </a:moveTo>
                  <a:cubicBezTo>
                    <a:pt x="17100" y="0"/>
                    <a:pt x="17100" y="0"/>
                    <a:pt x="16200" y="1662"/>
                  </a:cubicBezTo>
                  <a:cubicBezTo>
                    <a:pt x="14400" y="3323"/>
                    <a:pt x="12600" y="4985"/>
                    <a:pt x="10800" y="3323"/>
                  </a:cubicBezTo>
                  <a:cubicBezTo>
                    <a:pt x="9000" y="3323"/>
                    <a:pt x="9000" y="3323"/>
                    <a:pt x="9000" y="3323"/>
                  </a:cubicBezTo>
                  <a:cubicBezTo>
                    <a:pt x="6300" y="1662"/>
                    <a:pt x="1800" y="0"/>
                    <a:pt x="900" y="3323"/>
                  </a:cubicBezTo>
                  <a:cubicBezTo>
                    <a:pt x="0" y="4985"/>
                    <a:pt x="0" y="6646"/>
                    <a:pt x="0" y="8308"/>
                  </a:cubicBezTo>
                  <a:cubicBezTo>
                    <a:pt x="900" y="13292"/>
                    <a:pt x="2700" y="18277"/>
                    <a:pt x="5400" y="19938"/>
                  </a:cubicBezTo>
                  <a:cubicBezTo>
                    <a:pt x="6300" y="21600"/>
                    <a:pt x="8100" y="19938"/>
                    <a:pt x="9900" y="18277"/>
                  </a:cubicBezTo>
                  <a:cubicBezTo>
                    <a:pt x="11700" y="14954"/>
                    <a:pt x="13500" y="13292"/>
                    <a:pt x="15300" y="11631"/>
                  </a:cubicBezTo>
                  <a:cubicBezTo>
                    <a:pt x="18000" y="9969"/>
                    <a:pt x="19800" y="9969"/>
                    <a:pt x="20700" y="6646"/>
                  </a:cubicBezTo>
                  <a:cubicBezTo>
                    <a:pt x="21600" y="4985"/>
                    <a:pt x="21600" y="3323"/>
                    <a:pt x="21600" y="1662"/>
                  </a:cubicBezTo>
                  <a:cubicBezTo>
                    <a:pt x="20700" y="0"/>
                    <a:pt x="18000" y="0"/>
                    <a:pt x="18000" y="0"/>
                  </a:cubicBezTo>
                  <a:close/>
                  <a:moveTo>
                    <a:pt x="18000" y="0"/>
                  </a:moveTo>
                  <a:cubicBezTo>
                    <a:pt x="18000" y="0"/>
                    <a:pt x="18000" y="0"/>
                    <a:pt x="18000" y="0"/>
                  </a:cubicBezTo>
                  <a:cubicBezTo>
                    <a:pt x="18000" y="0"/>
                    <a:pt x="18000" y="0"/>
                    <a:pt x="18000" y="0"/>
                  </a:cubicBezTo>
                  <a:close/>
                  <a:moveTo>
                    <a:pt x="18000" y="1662"/>
                  </a:moveTo>
                  <a:cubicBezTo>
                    <a:pt x="18900" y="1662"/>
                    <a:pt x="20700" y="1662"/>
                    <a:pt x="21600" y="1662"/>
                  </a:cubicBezTo>
                  <a:cubicBezTo>
                    <a:pt x="21600" y="3323"/>
                    <a:pt x="20700" y="4985"/>
                    <a:pt x="20700" y="4985"/>
                  </a:cubicBezTo>
                  <a:cubicBezTo>
                    <a:pt x="18900" y="8308"/>
                    <a:pt x="17100" y="9969"/>
                    <a:pt x="15300" y="11631"/>
                  </a:cubicBezTo>
                  <a:cubicBezTo>
                    <a:pt x="13500" y="13292"/>
                    <a:pt x="11700" y="13292"/>
                    <a:pt x="9900" y="16615"/>
                  </a:cubicBezTo>
                  <a:cubicBezTo>
                    <a:pt x="8100" y="19938"/>
                    <a:pt x="6300" y="19938"/>
                    <a:pt x="5400" y="19938"/>
                  </a:cubicBezTo>
                  <a:cubicBezTo>
                    <a:pt x="3600" y="18277"/>
                    <a:pt x="1800" y="11631"/>
                    <a:pt x="900" y="8308"/>
                  </a:cubicBezTo>
                  <a:cubicBezTo>
                    <a:pt x="900" y="6646"/>
                    <a:pt x="900" y="4985"/>
                    <a:pt x="900" y="3323"/>
                  </a:cubicBezTo>
                  <a:cubicBezTo>
                    <a:pt x="1800" y="1662"/>
                    <a:pt x="6300" y="3323"/>
                    <a:pt x="9000" y="4985"/>
                  </a:cubicBezTo>
                  <a:cubicBezTo>
                    <a:pt x="10800" y="4985"/>
                    <a:pt x="10800" y="4985"/>
                    <a:pt x="10800" y="4985"/>
                  </a:cubicBezTo>
                  <a:cubicBezTo>
                    <a:pt x="12600" y="4985"/>
                    <a:pt x="14400" y="3323"/>
                    <a:pt x="16200" y="1662"/>
                  </a:cubicBezTo>
                  <a:cubicBezTo>
                    <a:pt x="17100" y="1662"/>
                    <a:pt x="17100" y="1662"/>
                    <a:pt x="18000" y="1662"/>
                  </a:cubicBezTo>
                  <a:cubicBezTo>
                    <a:pt x="18000" y="1662"/>
                    <a:pt x="18000" y="1662"/>
                    <a:pt x="18000" y="16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217">
              <a:extLst>
                <a:ext uri="{FF2B5EF4-FFF2-40B4-BE49-F238E27FC236}">
                  <a16:creationId xmlns:a16="http://schemas.microsoft.com/office/drawing/2014/main" id="{353AB9B8-93C3-4FEC-B3F2-5A750A9E8A3D}"/>
                </a:ext>
              </a:extLst>
            </p:cNvPr>
            <p:cNvSpPr/>
            <p:nvPr/>
          </p:nvSpPr>
          <p:spPr>
            <a:xfrm>
              <a:off x="3048775" y="2128190"/>
              <a:ext cx="379718" cy="339260"/>
            </a:xfrm>
            <a:custGeom>
              <a:avLst/>
              <a:gdLst/>
              <a:ahLst/>
              <a:cxnLst>
                <a:cxn ang="0">
                  <a:pos x="wd2" y="hd2"/>
                </a:cxn>
                <a:cxn ang="5400000">
                  <a:pos x="wd2" y="hd2"/>
                </a:cxn>
                <a:cxn ang="10800000">
                  <a:pos x="wd2" y="hd2"/>
                </a:cxn>
                <a:cxn ang="16200000">
                  <a:pos x="wd2" y="hd2"/>
                </a:cxn>
              </a:cxnLst>
              <a:rect l="0" t="0" r="r" b="b"/>
              <a:pathLst>
                <a:path w="21600" h="21142" extrusionOk="0">
                  <a:moveTo>
                    <a:pt x="5492" y="800"/>
                  </a:moveTo>
                  <a:cubicBezTo>
                    <a:pt x="5125" y="800"/>
                    <a:pt x="5125" y="1200"/>
                    <a:pt x="5125" y="1200"/>
                  </a:cubicBezTo>
                  <a:cubicBezTo>
                    <a:pt x="5125" y="1200"/>
                    <a:pt x="5125" y="1600"/>
                    <a:pt x="5125" y="2000"/>
                  </a:cubicBezTo>
                  <a:cubicBezTo>
                    <a:pt x="5492" y="2400"/>
                    <a:pt x="5492" y="2800"/>
                    <a:pt x="5492" y="2800"/>
                  </a:cubicBezTo>
                  <a:cubicBezTo>
                    <a:pt x="5492" y="3200"/>
                    <a:pt x="5492" y="3200"/>
                    <a:pt x="5125" y="3200"/>
                  </a:cubicBezTo>
                  <a:cubicBezTo>
                    <a:pt x="4759" y="3200"/>
                    <a:pt x="4759" y="3600"/>
                    <a:pt x="4759" y="3600"/>
                  </a:cubicBezTo>
                  <a:cubicBezTo>
                    <a:pt x="4393" y="4000"/>
                    <a:pt x="4759" y="4400"/>
                    <a:pt x="5492" y="4800"/>
                  </a:cubicBezTo>
                  <a:cubicBezTo>
                    <a:pt x="5858" y="4800"/>
                    <a:pt x="6224" y="5200"/>
                    <a:pt x="6590" y="6000"/>
                  </a:cubicBezTo>
                  <a:cubicBezTo>
                    <a:pt x="7688" y="6800"/>
                    <a:pt x="8054" y="8000"/>
                    <a:pt x="8420" y="8800"/>
                  </a:cubicBezTo>
                  <a:cubicBezTo>
                    <a:pt x="8420" y="9200"/>
                    <a:pt x="8420" y="9200"/>
                    <a:pt x="8420" y="9200"/>
                  </a:cubicBezTo>
                  <a:cubicBezTo>
                    <a:pt x="8786" y="9600"/>
                    <a:pt x="10251" y="9600"/>
                    <a:pt x="11349" y="9200"/>
                  </a:cubicBezTo>
                  <a:cubicBezTo>
                    <a:pt x="10617" y="9600"/>
                    <a:pt x="9519" y="10400"/>
                    <a:pt x="9153" y="10800"/>
                  </a:cubicBezTo>
                  <a:cubicBezTo>
                    <a:pt x="8420" y="11600"/>
                    <a:pt x="8420" y="11600"/>
                    <a:pt x="8420" y="11600"/>
                  </a:cubicBezTo>
                  <a:cubicBezTo>
                    <a:pt x="7322" y="12000"/>
                    <a:pt x="5858" y="13200"/>
                    <a:pt x="5492" y="14000"/>
                  </a:cubicBezTo>
                  <a:cubicBezTo>
                    <a:pt x="5492" y="14000"/>
                    <a:pt x="5492" y="14000"/>
                    <a:pt x="5492" y="14000"/>
                  </a:cubicBezTo>
                  <a:cubicBezTo>
                    <a:pt x="5492" y="14400"/>
                    <a:pt x="5858" y="14400"/>
                    <a:pt x="5858" y="14800"/>
                  </a:cubicBezTo>
                  <a:cubicBezTo>
                    <a:pt x="6956" y="15600"/>
                    <a:pt x="8786" y="16000"/>
                    <a:pt x="9885" y="16000"/>
                  </a:cubicBezTo>
                  <a:cubicBezTo>
                    <a:pt x="8420" y="16400"/>
                    <a:pt x="4759" y="17600"/>
                    <a:pt x="4027" y="17200"/>
                  </a:cubicBezTo>
                  <a:cubicBezTo>
                    <a:pt x="3295" y="17200"/>
                    <a:pt x="2929" y="16800"/>
                    <a:pt x="2563" y="16400"/>
                  </a:cubicBezTo>
                  <a:cubicBezTo>
                    <a:pt x="1831" y="16000"/>
                    <a:pt x="1464" y="15200"/>
                    <a:pt x="1098" y="15200"/>
                  </a:cubicBezTo>
                  <a:cubicBezTo>
                    <a:pt x="732" y="15600"/>
                    <a:pt x="732" y="15600"/>
                    <a:pt x="732" y="15600"/>
                  </a:cubicBezTo>
                  <a:cubicBezTo>
                    <a:pt x="0" y="16400"/>
                    <a:pt x="0" y="17600"/>
                    <a:pt x="0" y="18800"/>
                  </a:cubicBezTo>
                  <a:cubicBezTo>
                    <a:pt x="366" y="19200"/>
                    <a:pt x="732" y="19600"/>
                    <a:pt x="1098" y="20000"/>
                  </a:cubicBezTo>
                  <a:cubicBezTo>
                    <a:pt x="2197" y="20400"/>
                    <a:pt x="2563" y="20400"/>
                    <a:pt x="3295" y="20000"/>
                  </a:cubicBezTo>
                  <a:cubicBezTo>
                    <a:pt x="4027" y="20000"/>
                    <a:pt x="4393" y="19600"/>
                    <a:pt x="5125" y="20000"/>
                  </a:cubicBezTo>
                  <a:cubicBezTo>
                    <a:pt x="5858" y="20000"/>
                    <a:pt x="6224" y="20400"/>
                    <a:pt x="6956" y="20400"/>
                  </a:cubicBezTo>
                  <a:cubicBezTo>
                    <a:pt x="8054" y="20800"/>
                    <a:pt x="9153" y="21600"/>
                    <a:pt x="10251" y="20800"/>
                  </a:cubicBezTo>
                  <a:cubicBezTo>
                    <a:pt x="11349" y="20000"/>
                    <a:pt x="13546" y="19200"/>
                    <a:pt x="14644" y="18800"/>
                  </a:cubicBezTo>
                  <a:cubicBezTo>
                    <a:pt x="14644" y="18800"/>
                    <a:pt x="14644" y="18800"/>
                    <a:pt x="14644" y="18800"/>
                  </a:cubicBezTo>
                  <a:cubicBezTo>
                    <a:pt x="14644" y="19200"/>
                    <a:pt x="14644" y="20400"/>
                    <a:pt x="14644" y="20400"/>
                  </a:cubicBezTo>
                  <a:cubicBezTo>
                    <a:pt x="14644" y="20400"/>
                    <a:pt x="14644" y="20400"/>
                    <a:pt x="14644" y="20400"/>
                  </a:cubicBezTo>
                  <a:cubicBezTo>
                    <a:pt x="14644" y="20400"/>
                    <a:pt x="14644" y="20400"/>
                    <a:pt x="14644" y="20400"/>
                  </a:cubicBezTo>
                  <a:cubicBezTo>
                    <a:pt x="19403" y="18400"/>
                    <a:pt x="19403" y="18400"/>
                    <a:pt x="19403" y="18400"/>
                  </a:cubicBezTo>
                  <a:cubicBezTo>
                    <a:pt x="19403" y="18400"/>
                    <a:pt x="19403" y="18400"/>
                    <a:pt x="19403" y="18400"/>
                  </a:cubicBezTo>
                  <a:cubicBezTo>
                    <a:pt x="19403" y="18400"/>
                    <a:pt x="19403" y="18400"/>
                    <a:pt x="19403" y="18400"/>
                  </a:cubicBezTo>
                  <a:cubicBezTo>
                    <a:pt x="19403" y="18400"/>
                    <a:pt x="19403" y="18400"/>
                    <a:pt x="19403" y="18400"/>
                  </a:cubicBezTo>
                  <a:cubicBezTo>
                    <a:pt x="19403" y="18400"/>
                    <a:pt x="18671" y="17200"/>
                    <a:pt x="18671" y="16800"/>
                  </a:cubicBezTo>
                  <a:cubicBezTo>
                    <a:pt x="19037" y="16800"/>
                    <a:pt x="20502" y="17200"/>
                    <a:pt x="20502" y="17200"/>
                  </a:cubicBezTo>
                  <a:cubicBezTo>
                    <a:pt x="20502" y="17200"/>
                    <a:pt x="20502" y="17200"/>
                    <a:pt x="20502" y="17200"/>
                  </a:cubicBezTo>
                  <a:cubicBezTo>
                    <a:pt x="20868" y="16800"/>
                    <a:pt x="21600" y="14800"/>
                    <a:pt x="21600" y="14000"/>
                  </a:cubicBezTo>
                  <a:cubicBezTo>
                    <a:pt x="21234" y="13600"/>
                    <a:pt x="19403" y="11200"/>
                    <a:pt x="19037" y="10400"/>
                  </a:cubicBezTo>
                  <a:cubicBezTo>
                    <a:pt x="18305" y="10000"/>
                    <a:pt x="15742" y="8400"/>
                    <a:pt x="15010" y="8000"/>
                  </a:cubicBezTo>
                  <a:cubicBezTo>
                    <a:pt x="14644" y="8000"/>
                    <a:pt x="14644" y="7600"/>
                    <a:pt x="14644" y="6800"/>
                  </a:cubicBezTo>
                  <a:cubicBezTo>
                    <a:pt x="14278" y="6400"/>
                    <a:pt x="14278" y="5600"/>
                    <a:pt x="13912" y="4800"/>
                  </a:cubicBezTo>
                  <a:cubicBezTo>
                    <a:pt x="13546" y="3200"/>
                    <a:pt x="13546" y="3200"/>
                    <a:pt x="13546" y="3200"/>
                  </a:cubicBezTo>
                  <a:cubicBezTo>
                    <a:pt x="12814" y="1600"/>
                    <a:pt x="12081" y="400"/>
                    <a:pt x="11349" y="0"/>
                  </a:cubicBezTo>
                  <a:cubicBezTo>
                    <a:pt x="10617" y="0"/>
                    <a:pt x="6224" y="400"/>
                    <a:pt x="5492" y="800"/>
                  </a:cubicBezTo>
                  <a:close/>
                  <a:moveTo>
                    <a:pt x="8786" y="9200"/>
                  </a:moveTo>
                  <a:cubicBezTo>
                    <a:pt x="8786" y="8400"/>
                    <a:pt x="8786" y="8400"/>
                    <a:pt x="8786" y="8400"/>
                  </a:cubicBezTo>
                  <a:cubicBezTo>
                    <a:pt x="8420" y="8000"/>
                    <a:pt x="8054" y="6800"/>
                    <a:pt x="6956" y="5600"/>
                  </a:cubicBezTo>
                  <a:cubicBezTo>
                    <a:pt x="6590" y="5200"/>
                    <a:pt x="5858" y="4800"/>
                    <a:pt x="5492" y="4400"/>
                  </a:cubicBezTo>
                  <a:cubicBezTo>
                    <a:pt x="5125" y="4000"/>
                    <a:pt x="4759" y="4000"/>
                    <a:pt x="4759" y="3600"/>
                  </a:cubicBezTo>
                  <a:cubicBezTo>
                    <a:pt x="4759" y="3600"/>
                    <a:pt x="4759" y="3600"/>
                    <a:pt x="5125" y="3600"/>
                  </a:cubicBezTo>
                  <a:cubicBezTo>
                    <a:pt x="5492" y="3200"/>
                    <a:pt x="5492" y="3200"/>
                    <a:pt x="5858" y="2800"/>
                  </a:cubicBezTo>
                  <a:cubicBezTo>
                    <a:pt x="5858" y="2800"/>
                    <a:pt x="5492" y="2400"/>
                    <a:pt x="5492" y="2000"/>
                  </a:cubicBezTo>
                  <a:cubicBezTo>
                    <a:pt x="5492" y="1600"/>
                    <a:pt x="5125" y="1200"/>
                    <a:pt x="5125" y="1200"/>
                  </a:cubicBezTo>
                  <a:cubicBezTo>
                    <a:pt x="5125" y="1200"/>
                    <a:pt x="5125" y="1200"/>
                    <a:pt x="5492" y="1200"/>
                  </a:cubicBezTo>
                  <a:cubicBezTo>
                    <a:pt x="6224" y="800"/>
                    <a:pt x="10617" y="0"/>
                    <a:pt x="11349" y="400"/>
                  </a:cubicBezTo>
                  <a:cubicBezTo>
                    <a:pt x="12081" y="400"/>
                    <a:pt x="12447" y="2000"/>
                    <a:pt x="13180" y="3600"/>
                  </a:cubicBezTo>
                  <a:cubicBezTo>
                    <a:pt x="13912" y="4800"/>
                    <a:pt x="13912" y="4800"/>
                    <a:pt x="13912" y="4800"/>
                  </a:cubicBezTo>
                  <a:cubicBezTo>
                    <a:pt x="14278" y="5600"/>
                    <a:pt x="14278" y="6400"/>
                    <a:pt x="14278" y="6800"/>
                  </a:cubicBezTo>
                  <a:cubicBezTo>
                    <a:pt x="14278" y="7600"/>
                    <a:pt x="14278" y="8000"/>
                    <a:pt x="15010" y="8400"/>
                  </a:cubicBezTo>
                  <a:cubicBezTo>
                    <a:pt x="17207" y="9600"/>
                    <a:pt x="18305" y="10400"/>
                    <a:pt x="18671" y="10800"/>
                  </a:cubicBezTo>
                  <a:cubicBezTo>
                    <a:pt x="19403" y="11200"/>
                    <a:pt x="21234" y="13600"/>
                    <a:pt x="21234" y="14400"/>
                  </a:cubicBezTo>
                  <a:cubicBezTo>
                    <a:pt x="21234" y="14400"/>
                    <a:pt x="21234" y="14400"/>
                    <a:pt x="21234" y="14400"/>
                  </a:cubicBezTo>
                  <a:cubicBezTo>
                    <a:pt x="21234" y="14800"/>
                    <a:pt x="20868" y="16000"/>
                    <a:pt x="20502" y="16800"/>
                  </a:cubicBezTo>
                  <a:cubicBezTo>
                    <a:pt x="20136" y="16800"/>
                    <a:pt x="18305" y="16800"/>
                    <a:pt x="18305" y="16800"/>
                  </a:cubicBezTo>
                  <a:cubicBezTo>
                    <a:pt x="18305" y="16800"/>
                    <a:pt x="18305" y="16800"/>
                    <a:pt x="18305" y="16800"/>
                  </a:cubicBezTo>
                  <a:cubicBezTo>
                    <a:pt x="18305" y="16800"/>
                    <a:pt x="18305" y="16800"/>
                    <a:pt x="18305" y="16800"/>
                  </a:cubicBezTo>
                  <a:cubicBezTo>
                    <a:pt x="18305" y="16800"/>
                    <a:pt x="18305" y="16800"/>
                    <a:pt x="18305" y="16800"/>
                  </a:cubicBezTo>
                  <a:cubicBezTo>
                    <a:pt x="18305" y="16800"/>
                    <a:pt x="19037" y="18000"/>
                    <a:pt x="19403" y="18400"/>
                  </a:cubicBezTo>
                  <a:cubicBezTo>
                    <a:pt x="19037" y="18400"/>
                    <a:pt x="15010" y="20000"/>
                    <a:pt x="15010" y="20400"/>
                  </a:cubicBezTo>
                  <a:cubicBezTo>
                    <a:pt x="15010" y="20000"/>
                    <a:pt x="15010" y="18800"/>
                    <a:pt x="15010" y="18800"/>
                  </a:cubicBezTo>
                  <a:cubicBezTo>
                    <a:pt x="15010" y="18800"/>
                    <a:pt x="15010" y="18800"/>
                    <a:pt x="15010" y="18800"/>
                  </a:cubicBezTo>
                  <a:cubicBezTo>
                    <a:pt x="15010" y="18800"/>
                    <a:pt x="15010" y="18800"/>
                    <a:pt x="15010" y="18800"/>
                  </a:cubicBezTo>
                  <a:cubicBezTo>
                    <a:pt x="15010" y="18800"/>
                    <a:pt x="15010" y="18800"/>
                    <a:pt x="15010" y="18400"/>
                  </a:cubicBezTo>
                  <a:cubicBezTo>
                    <a:pt x="15010" y="18400"/>
                    <a:pt x="15010" y="18400"/>
                    <a:pt x="15010" y="18400"/>
                  </a:cubicBezTo>
                  <a:cubicBezTo>
                    <a:pt x="15010" y="18400"/>
                    <a:pt x="15010" y="18400"/>
                    <a:pt x="15010" y="18400"/>
                  </a:cubicBezTo>
                  <a:cubicBezTo>
                    <a:pt x="15010" y="18400"/>
                    <a:pt x="15010" y="18400"/>
                    <a:pt x="15010" y="18400"/>
                  </a:cubicBezTo>
                  <a:cubicBezTo>
                    <a:pt x="15010" y="18400"/>
                    <a:pt x="15010" y="18400"/>
                    <a:pt x="15010" y="18400"/>
                  </a:cubicBezTo>
                  <a:cubicBezTo>
                    <a:pt x="15010" y="18400"/>
                    <a:pt x="15010" y="18400"/>
                    <a:pt x="15010" y="18400"/>
                  </a:cubicBezTo>
                  <a:cubicBezTo>
                    <a:pt x="14644" y="18800"/>
                    <a:pt x="14644" y="18800"/>
                    <a:pt x="14644" y="18800"/>
                  </a:cubicBezTo>
                  <a:cubicBezTo>
                    <a:pt x="13546" y="18800"/>
                    <a:pt x="11349" y="19600"/>
                    <a:pt x="9885" y="20400"/>
                  </a:cubicBezTo>
                  <a:cubicBezTo>
                    <a:pt x="9153" y="21200"/>
                    <a:pt x="8054" y="20800"/>
                    <a:pt x="6956" y="20400"/>
                  </a:cubicBezTo>
                  <a:cubicBezTo>
                    <a:pt x="6224" y="20000"/>
                    <a:pt x="5858" y="19600"/>
                    <a:pt x="5125" y="19600"/>
                  </a:cubicBezTo>
                  <a:cubicBezTo>
                    <a:pt x="4393" y="19600"/>
                    <a:pt x="4027" y="19600"/>
                    <a:pt x="3295" y="19600"/>
                  </a:cubicBezTo>
                  <a:cubicBezTo>
                    <a:pt x="2563" y="20000"/>
                    <a:pt x="2197" y="20000"/>
                    <a:pt x="1464" y="19600"/>
                  </a:cubicBezTo>
                  <a:cubicBezTo>
                    <a:pt x="732" y="19600"/>
                    <a:pt x="366" y="19200"/>
                    <a:pt x="366" y="18400"/>
                  </a:cubicBezTo>
                  <a:cubicBezTo>
                    <a:pt x="0" y="17600"/>
                    <a:pt x="366" y="16400"/>
                    <a:pt x="732" y="16000"/>
                  </a:cubicBezTo>
                  <a:cubicBezTo>
                    <a:pt x="732" y="15600"/>
                    <a:pt x="1098" y="15600"/>
                    <a:pt x="1098" y="15600"/>
                  </a:cubicBezTo>
                  <a:cubicBezTo>
                    <a:pt x="1464" y="15600"/>
                    <a:pt x="1831" y="16000"/>
                    <a:pt x="2197" y="16400"/>
                  </a:cubicBezTo>
                  <a:cubicBezTo>
                    <a:pt x="2929" y="17200"/>
                    <a:pt x="3295" y="17600"/>
                    <a:pt x="4027" y="17600"/>
                  </a:cubicBezTo>
                  <a:cubicBezTo>
                    <a:pt x="5125" y="17600"/>
                    <a:pt x="10251" y="16000"/>
                    <a:pt x="10617" y="16000"/>
                  </a:cubicBezTo>
                  <a:cubicBezTo>
                    <a:pt x="10617" y="16000"/>
                    <a:pt x="10617" y="16000"/>
                    <a:pt x="10617" y="16000"/>
                  </a:cubicBezTo>
                  <a:cubicBezTo>
                    <a:pt x="10617" y="16000"/>
                    <a:pt x="10617" y="16000"/>
                    <a:pt x="10617" y="16000"/>
                  </a:cubicBezTo>
                  <a:cubicBezTo>
                    <a:pt x="10617" y="16000"/>
                    <a:pt x="7322" y="15600"/>
                    <a:pt x="6224" y="14400"/>
                  </a:cubicBezTo>
                  <a:cubicBezTo>
                    <a:pt x="5858" y="14400"/>
                    <a:pt x="5858" y="14400"/>
                    <a:pt x="5858" y="14000"/>
                  </a:cubicBezTo>
                  <a:cubicBezTo>
                    <a:pt x="5858" y="13200"/>
                    <a:pt x="7688" y="12400"/>
                    <a:pt x="8420" y="11600"/>
                  </a:cubicBezTo>
                  <a:cubicBezTo>
                    <a:pt x="9153" y="11200"/>
                    <a:pt x="9153" y="11200"/>
                    <a:pt x="9153" y="11200"/>
                  </a:cubicBezTo>
                  <a:cubicBezTo>
                    <a:pt x="9885" y="10400"/>
                    <a:pt x="12081" y="9200"/>
                    <a:pt x="12081" y="9200"/>
                  </a:cubicBezTo>
                  <a:cubicBezTo>
                    <a:pt x="12081" y="9200"/>
                    <a:pt x="12081" y="9200"/>
                    <a:pt x="12081" y="9200"/>
                  </a:cubicBezTo>
                  <a:cubicBezTo>
                    <a:pt x="12081" y="8800"/>
                    <a:pt x="12081" y="8800"/>
                    <a:pt x="12081" y="8800"/>
                  </a:cubicBezTo>
                  <a:cubicBezTo>
                    <a:pt x="10617" y="9200"/>
                    <a:pt x="9153" y="9600"/>
                    <a:pt x="8786" y="9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218">
              <a:extLst>
                <a:ext uri="{FF2B5EF4-FFF2-40B4-BE49-F238E27FC236}">
                  <a16:creationId xmlns:a16="http://schemas.microsoft.com/office/drawing/2014/main" id="{64068DEB-C5BC-4A96-8BEC-64678A1264CB}"/>
                </a:ext>
              </a:extLst>
            </p:cNvPr>
            <p:cNvSpPr/>
            <p:nvPr/>
          </p:nvSpPr>
          <p:spPr>
            <a:xfrm>
              <a:off x="3055397" y="2599807"/>
              <a:ext cx="77270" cy="81488"/>
            </a:xfrm>
            <a:custGeom>
              <a:avLst/>
              <a:gdLst/>
              <a:ahLst/>
              <a:cxnLst>
                <a:cxn ang="0">
                  <a:pos x="wd2" y="hd2"/>
                </a:cxn>
                <a:cxn ang="5400000">
                  <a:pos x="wd2" y="hd2"/>
                </a:cxn>
                <a:cxn ang="10800000">
                  <a:pos x="wd2" y="hd2"/>
                </a:cxn>
                <a:cxn ang="16200000">
                  <a:pos x="wd2" y="hd2"/>
                </a:cxn>
              </a:cxnLst>
              <a:rect l="0" t="0" r="r" b="b"/>
              <a:pathLst>
                <a:path w="21600" h="19446" extrusionOk="0">
                  <a:moveTo>
                    <a:pt x="10800" y="686"/>
                  </a:moveTo>
                  <a:cubicBezTo>
                    <a:pt x="10800" y="686"/>
                    <a:pt x="10800" y="686"/>
                    <a:pt x="10800" y="686"/>
                  </a:cubicBezTo>
                  <a:cubicBezTo>
                    <a:pt x="9000" y="2229"/>
                    <a:pt x="1800" y="11486"/>
                    <a:pt x="0" y="17657"/>
                  </a:cubicBezTo>
                  <a:cubicBezTo>
                    <a:pt x="0" y="19200"/>
                    <a:pt x="0" y="19200"/>
                    <a:pt x="0" y="19200"/>
                  </a:cubicBezTo>
                  <a:cubicBezTo>
                    <a:pt x="3600" y="20743"/>
                    <a:pt x="10800" y="14572"/>
                    <a:pt x="12600" y="13029"/>
                  </a:cubicBezTo>
                  <a:cubicBezTo>
                    <a:pt x="14400" y="13029"/>
                    <a:pt x="19800" y="5314"/>
                    <a:pt x="21600" y="2229"/>
                  </a:cubicBezTo>
                  <a:cubicBezTo>
                    <a:pt x="21600" y="686"/>
                    <a:pt x="21600" y="686"/>
                    <a:pt x="21600" y="686"/>
                  </a:cubicBezTo>
                  <a:cubicBezTo>
                    <a:pt x="18000" y="-857"/>
                    <a:pt x="12600" y="686"/>
                    <a:pt x="10800" y="686"/>
                  </a:cubicBezTo>
                  <a:close/>
                  <a:moveTo>
                    <a:pt x="1800" y="19200"/>
                  </a:moveTo>
                  <a:cubicBezTo>
                    <a:pt x="1800" y="19200"/>
                    <a:pt x="0" y="19200"/>
                    <a:pt x="1800" y="17657"/>
                  </a:cubicBezTo>
                  <a:cubicBezTo>
                    <a:pt x="1800" y="11486"/>
                    <a:pt x="10800" y="2229"/>
                    <a:pt x="10800" y="2229"/>
                  </a:cubicBezTo>
                  <a:cubicBezTo>
                    <a:pt x="10800" y="2229"/>
                    <a:pt x="10800" y="2229"/>
                    <a:pt x="10800" y="2229"/>
                  </a:cubicBezTo>
                  <a:cubicBezTo>
                    <a:pt x="14400" y="686"/>
                    <a:pt x="19800" y="686"/>
                    <a:pt x="19800" y="686"/>
                  </a:cubicBezTo>
                  <a:cubicBezTo>
                    <a:pt x="19800" y="686"/>
                    <a:pt x="19800" y="2229"/>
                    <a:pt x="19800" y="2229"/>
                  </a:cubicBezTo>
                  <a:cubicBezTo>
                    <a:pt x="19800" y="5314"/>
                    <a:pt x="12600" y="11486"/>
                    <a:pt x="12600" y="11486"/>
                  </a:cubicBezTo>
                  <a:cubicBezTo>
                    <a:pt x="7200" y="16114"/>
                    <a:pt x="1800" y="19200"/>
                    <a:pt x="1800" y="19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219">
              <a:extLst>
                <a:ext uri="{FF2B5EF4-FFF2-40B4-BE49-F238E27FC236}">
                  <a16:creationId xmlns:a16="http://schemas.microsoft.com/office/drawing/2014/main" id="{7E45FCC1-E399-433A-B5DA-8F879154AACA}"/>
                </a:ext>
              </a:extLst>
            </p:cNvPr>
            <p:cNvSpPr/>
            <p:nvPr/>
          </p:nvSpPr>
          <p:spPr>
            <a:xfrm>
              <a:off x="2869955" y="2757375"/>
              <a:ext cx="242843" cy="3024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2505" y="2757"/>
                    <a:pt x="12505" y="2757"/>
                    <a:pt x="12505" y="2757"/>
                  </a:cubicBezTo>
                  <a:cubicBezTo>
                    <a:pt x="12505" y="2757"/>
                    <a:pt x="12505" y="2757"/>
                    <a:pt x="12505" y="2757"/>
                  </a:cubicBezTo>
                  <a:cubicBezTo>
                    <a:pt x="12505" y="2757"/>
                    <a:pt x="11368" y="4136"/>
                    <a:pt x="10800" y="4596"/>
                  </a:cubicBezTo>
                  <a:cubicBezTo>
                    <a:pt x="10800" y="3677"/>
                    <a:pt x="10232" y="1838"/>
                    <a:pt x="10232" y="1838"/>
                  </a:cubicBezTo>
                  <a:cubicBezTo>
                    <a:pt x="10232" y="1838"/>
                    <a:pt x="10232" y="1838"/>
                    <a:pt x="10232" y="1838"/>
                  </a:cubicBezTo>
                  <a:cubicBezTo>
                    <a:pt x="10232" y="1838"/>
                    <a:pt x="10232" y="1838"/>
                    <a:pt x="10232" y="1838"/>
                  </a:cubicBezTo>
                  <a:cubicBezTo>
                    <a:pt x="8526" y="2757"/>
                    <a:pt x="5684" y="4136"/>
                    <a:pt x="4547" y="4136"/>
                  </a:cubicBezTo>
                  <a:cubicBezTo>
                    <a:pt x="4547" y="4136"/>
                    <a:pt x="4547" y="4136"/>
                    <a:pt x="4547" y="4136"/>
                  </a:cubicBezTo>
                  <a:cubicBezTo>
                    <a:pt x="3979" y="4136"/>
                    <a:pt x="3411" y="5515"/>
                    <a:pt x="2842" y="6894"/>
                  </a:cubicBezTo>
                  <a:cubicBezTo>
                    <a:pt x="2842" y="7813"/>
                    <a:pt x="2274" y="8732"/>
                    <a:pt x="2274" y="8732"/>
                  </a:cubicBezTo>
                  <a:cubicBezTo>
                    <a:pt x="1705" y="9191"/>
                    <a:pt x="0" y="13328"/>
                    <a:pt x="0" y="14247"/>
                  </a:cubicBezTo>
                  <a:cubicBezTo>
                    <a:pt x="0" y="14247"/>
                    <a:pt x="0" y="14247"/>
                    <a:pt x="0" y="14247"/>
                  </a:cubicBezTo>
                  <a:cubicBezTo>
                    <a:pt x="0" y="14247"/>
                    <a:pt x="0" y="14247"/>
                    <a:pt x="0" y="14247"/>
                  </a:cubicBezTo>
                  <a:cubicBezTo>
                    <a:pt x="568" y="14247"/>
                    <a:pt x="6253" y="12409"/>
                    <a:pt x="6821" y="10570"/>
                  </a:cubicBezTo>
                  <a:cubicBezTo>
                    <a:pt x="7389" y="9191"/>
                    <a:pt x="8526" y="8732"/>
                    <a:pt x="9095" y="8272"/>
                  </a:cubicBezTo>
                  <a:cubicBezTo>
                    <a:pt x="9095" y="8732"/>
                    <a:pt x="11368" y="9651"/>
                    <a:pt x="11937" y="9651"/>
                  </a:cubicBezTo>
                  <a:cubicBezTo>
                    <a:pt x="11368" y="10111"/>
                    <a:pt x="9095" y="11030"/>
                    <a:pt x="9095" y="11949"/>
                  </a:cubicBezTo>
                  <a:cubicBezTo>
                    <a:pt x="9095" y="11949"/>
                    <a:pt x="9095" y="12409"/>
                    <a:pt x="9095" y="12409"/>
                  </a:cubicBezTo>
                  <a:cubicBezTo>
                    <a:pt x="9663" y="12868"/>
                    <a:pt x="9663" y="13328"/>
                    <a:pt x="9663" y="13787"/>
                  </a:cubicBezTo>
                  <a:cubicBezTo>
                    <a:pt x="9663" y="14247"/>
                    <a:pt x="9663" y="14706"/>
                    <a:pt x="9663" y="14706"/>
                  </a:cubicBezTo>
                  <a:cubicBezTo>
                    <a:pt x="9663" y="15166"/>
                    <a:pt x="9663" y="15626"/>
                    <a:pt x="9663" y="16085"/>
                  </a:cubicBezTo>
                  <a:cubicBezTo>
                    <a:pt x="9663" y="16545"/>
                    <a:pt x="9095" y="16545"/>
                    <a:pt x="7958" y="17004"/>
                  </a:cubicBezTo>
                  <a:cubicBezTo>
                    <a:pt x="7389" y="17464"/>
                    <a:pt x="6253" y="17923"/>
                    <a:pt x="6253" y="19302"/>
                  </a:cubicBezTo>
                  <a:cubicBezTo>
                    <a:pt x="6253" y="19762"/>
                    <a:pt x="6253" y="19762"/>
                    <a:pt x="6253" y="20221"/>
                  </a:cubicBezTo>
                  <a:cubicBezTo>
                    <a:pt x="6253" y="21140"/>
                    <a:pt x="6821" y="21600"/>
                    <a:pt x="6821" y="21600"/>
                  </a:cubicBezTo>
                  <a:cubicBezTo>
                    <a:pt x="7958" y="21600"/>
                    <a:pt x="8526" y="21140"/>
                    <a:pt x="9663" y="20221"/>
                  </a:cubicBezTo>
                  <a:cubicBezTo>
                    <a:pt x="10232" y="19762"/>
                    <a:pt x="11368" y="19302"/>
                    <a:pt x="11368" y="19302"/>
                  </a:cubicBezTo>
                  <a:cubicBezTo>
                    <a:pt x="11937" y="19302"/>
                    <a:pt x="11937" y="19302"/>
                    <a:pt x="11937" y="19302"/>
                  </a:cubicBezTo>
                  <a:cubicBezTo>
                    <a:pt x="13642" y="19302"/>
                    <a:pt x="18189" y="19762"/>
                    <a:pt x="19895" y="17923"/>
                  </a:cubicBezTo>
                  <a:cubicBezTo>
                    <a:pt x="21600" y="15626"/>
                    <a:pt x="21600" y="14706"/>
                    <a:pt x="21032" y="12868"/>
                  </a:cubicBezTo>
                  <a:cubicBezTo>
                    <a:pt x="20463" y="11489"/>
                    <a:pt x="20463" y="11489"/>
                    <a:pt x="20463" y="11489"/>
                  </a:cubicBezTo>
                  <a:cubicBezTo>
                    <a:pt x="20463" y="10111"/>
                    <a:pt x="19326" y="8272"/>
                    <a:pt x="19895" y="7813"/>
                  </a:cubicBezTo>
                  <a:cubicBezTo>
                    <a:pt x="19895" y="7353"/>
                    <a:pt x="21600" y="460"/>
                    <a:pt x="21600" y="0"/>
                  </a:cubicBezTo>
                  <a:cubicBezTo>
                    <a:pt x="21600" y="0"/>
                    <a:pt x="21600" y="0"/>
                    <a:pt x="21600" y="0"/>
                  </a:cubicBezTo>
                  <a:cubicBezTo>
                    <a:pt x="21600" y="0"/>
                    <a:pt x="21600" y="0"/>
                    <a:pt x="21600" y="0"/>
                  </a:cubicBezTo>
                  <a:close/>
                  <a:moveTo>
                    <a:pt x="21032" y="460"/>
                  </a:moveTo>
                  <a:cubicBezTo>
                    <a:pt x="21032" y="1379"/>
                    <a:pt x="19895" y="7353"/>
                    <a:pt x="19326" y="7813"/>
                  </a:cubicBezTo>
                  <a:cubicBezTo>
                    <a:pt x="19326" y="7813"/>
                    <a:pt x="19326" y="7813"/>
                    <a:pt x="19326" y="8272"/>
                  </a:cubicBezTo>
                  <a:cubicBezTo>
                    <a:pt x="19326" y="8732"/>
                    <a:pt x="19895" y="10111"/>
                    <a:pt x="20463" y="11489"/>
                  </a:cubicBezTo>
                  <a:cubicBezTo>
                    <a:pt x="21032" y="12868"/>
                    <a:pt x="21032" y="12868"/>
                    <a:pt x="21032" y="12868"/>
                  </a:cubicBezTo>
                  <a:cubicBezTo>
                    <a:pt x="21032" y="13328"/>
                    <a:pt x="21032" y="13787"/>
                    <a:pt x="21032" y="14247"/>
                  </a:cubicBezTo>
                  <a:cubicBezTo>
                    <a:pt x="21032" y="15166"/>
                    <a:pt x="20463" y="16085"/>
                    <a:pt x="19326" y="17464"/>
                  </a:cubicBezTo>
                  <a:cubicBezTo>
                    <a:pt x="18189" y="19302"/>
                    <a:pt x="13642" y="18843"/>
                    <a:pt x="11937" y="18843"/>
                  </a:cubicBezTo>
                  <a:cubicBezTo>
                    <a:pt x="11368" y="18843"/>
                    <a:pt x="11368" y="18843"/>
                    <a:pt x="11368" y="18843"/>
                  </a:cubicBezTo>
                  <a:cubicBezTo>
                    <a:pt x="10800" y="18843"/>
                    <a:pt x="10232" y="19302"/>
                    <a:pt x="9663" y="19762"/>
                  </a:cubicBezTo>
                  <a:cubicBezTo>
                    <a:pt x="8526" y="20681"/>
                    <a:pt x="7958" y="21600"/>
                    <a:pt x="7389" y="21140"/>
                  </a:cubicBezTo>
                  <a:cubicBezTo>
                    <a:pt x="6821" y="21140"/>
                    <a:pt x="6821" y="20681"/>
                    <a:pt x="6253" y="20221"/>
                  </a:cubicBezTo>
                  <a:cubicBezTo>
                    <a:pt x="6253" y="17923"/>
                    <a:pt x="7389" y="17923"/>
                    <a:pt x="8526" y="17464"/>
                  </a:cubicBezTo>
                  <a:cubicBezTo>
                    <a:pt x="9095" y="17004"/>
                    <a:pt x="9663" y="16545"/>
                    <a:pt x="10232" y="16085"/>
                  </a:cubicBezTo>
                  <a:cubicBezTo>
                    <a:pt x="10232" y="15166"/>
                    <a:pt x="10232" y="14247"/>
                    <a:pt x="10232" y="13787"/>
                  </a:cubicBezTo>
                  <a:cubicBezTo>
                    <a:pt x="9663" y="13328"/>
                    <a:pt x="9663" y="12868"/>
                    <a:pt x="9663" y="12409"/>
                  </a:cubicBezTo>
                  <a:cubicBezTo>
                    <a:pt x="9663" y="10570"/>
                    <a:pt x="12505" y="10111"/>
                    <a:pt x="12505" y="10111"/>
                  </a:cubicBezTo>
                  <a:cubicBezTo>
                    <a:pt x="12505" y="10111"/>
                    <a:pt x="12505" y="10111"/>
                    <a:pt x="12505" y="10111"/>
                  </a:cubicBezTo>
                  <a:cubicBezTo>
                    <a:pt x="12505" y="9651"/>
                    <a:pt x="12505" y="9651"/>
                    <a:pt x="12505" y="9651"/>
                  </a:cubicBezTo>
                  <a:cubicBezTo>
                    <a:pt x="9095" y="8272"/>
                    <a:pt x="9095" y="8272"/>
                    <a:pt x="9095" y="8272"/>
                  </a:cubicBezTo>
                  <a:cubicBezTo>
                    <a:pt x="9095" y="8272"/>
                    <a:pt x="9095" y="8272"/>
                    <a:pt x="9095" y="8272"/>
                  </a:cubicBezTo>
                  <a:cubicBezTo>
                    <a:pt x="9095" y="8272"/>
                    <a:pt x="7389" y="8732"/>
                    <a:pt x="6821" y="10570"/>
                  </a:cubicBezTo>
                  <a:cubicBezTo>
                    <a:pt x="5684" y="11949"/>
                    <a:pt x="1705" y="13787"/>
                    <a:pt x="568" y="14247"/>
                  </a:cubicBezTo>
                  <a:cubicBezTo>
                    <a:pt x="1137" y="11489"/>
                    <a:pt x="2274" y="9191"/>
                    <a:pt x="2274" y="9191"/>
                  </a:cubicBezTo>
                  <a:cubicBezTo>
                    <a:pt x="2842" y="8732"/>
                    <a:pt x="2842" y="8272"/>
                    <a:pt x="3411" y="6894"/>
                  </a:cubicBezTo>
                  <a:cubicBezTo>
                    <a:pt x="3979" y="5974"/>
                    <a:pt x="3979" y="4596"/>
                    <a:pt x="4547" y="4136"/>
                  </a:cubicBezTo>
                  <a:cubicBezTo>
                    <a:pt x="5684" y="4596"/>
                    <a:pt x="9095" y="2757"/>
                    <a:pt x="10232" y="2298"/>
                  </a:cubicBezTo>
                  <a:cubicBezTo>
                    <a:pt x="10232" y="2298"/>
                    <a:pt x="10232" y="4596"/>
                    <a:pt x="10232" y="4596"/>
                  </a:cubicBezTo>
                  <a:cubicBezTo>
                    <a:pt x="10232" y="5055"/>
                    <a:pt x="10800" y="5055"/>
                    <a:pt x="10800" y="5055"/>
                  </a:cubicBezTo>
                  <a:cubicBezTo>
                    <a:pt x="10800" y="5055"/>
                    <a:pt x="10800" y="5055"/>
                    <a:pt x="10800" y="5055"/>
                  </a:cubicBezTo>
                  <a:cubicBezTo>
                    <a:pt x="10800" y="5055"/>
                    <a:pt x="12505" y="2757"/>
                    <a:pt x="12505" y="2757"/>
                  </a:cubicBezTo>
                  <a:cubicBezTo>
                    <a:pt x="12505" y="2757"/>
                    <a:pt x="21032" y="460"/>
                    <a:pt x="21032" y="4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220">
              <a:extLst>
                <a:ext uri="{FF2B5EF4-FFF2-40B4-BE49-F238E27FC236}">
                  <a16:creationId xmlns:a16="http://schemas.microsoft.com/office/drawing/2014/main" id="{1D33FDD3-4AB1-4E5E-AC93-62933ADF269A}"/>
                </a:ext>
              </a:extLst>
            </p:cNvPr>
            <p:cNvSpPr/>
            <p:nvPr/>
          </p:nvSpPr>
          <p:spPr>
            <a:xfrm>
              <a:off x="3119421" y="2552062"/>
              <a:ext cx="258298" cy="354453"/>
            </a:xfrm>
            <a:custGeom>
              <a:avLst/>
              <a:gdLst/>
              <a:ahLst/>
              <a:cxnLst>
                <a:cxn ang="0">
                  <a:pos x="wd2" y="hd2"/>
                </a:cxn>
                <a:cxn ang="5400000">
                  <a:pos x="wd2" y="hd2"/>
                </a:cxn>
                <a:cxn ang="10800000">
                  <a:pos x="wd2" y="hd2"/>
                </a:cxn>
                <a:cxn ang="16200000">
                  <a:pos x="wd2" y="hd2"/>
                </a:cxn>
              </a:cxnLst>
              <a:rect l="0" t="0" r="r" b="b"/>
              <a:pathLst>
                <a:path w="21600" h="21276" extrusionOk="0">
                  <a:moveTo>
                    <a:pt x="21600" y="0"/>
                  </a:moveTo>
                  <a:cubicBezTo>
                    <a:pt x="19980" y="1929"/>
                    <a:pt x="19980" y="1929"/>
                    <a:pt x="19980" y="1929"/>
                  </a:cubicBezTo>
                  <a:cubicBezTo>
                    <a:pt x="19980" y="1929"/>
                    <a:pt x="17820" y="3857"/>
                    <a:pt x="17820" y="3857"/>
                  </a:cubicBezTo>
                  <a:cubicBezTo>
                    <a:pt x="17820" y="3857"/>
                    <a:pt x="9180" y="6557"/>
                    <a:pt x="9180" y="6557"/>
                  </a:cubicBezTo>
                  <a:cubicBezTo>
                    <a:pt x="9180" y="6557"/>
                    <a:pt x="9180" y="6557"/>
                    <a:pt x="9180" y="6557"/>
                  </a:cubicBezTo>
                  <a:cubicBezTo>
                    <a:pt x="5400" y="10029"/>
                    <a:pt x="5400" y="10029"/>
                    <a:pt x="5400" y="10029"/>
                  </a:cubicBezTo>
                  <a:cubicBezTo>
                    <a:pt x="5400" y="10029"/>
                    <a:pt x="4320" y="11957"/>
                    <a:pt x="4320" y="11957"/>
                  </a:cubicBezTo>
                  <a:cubicBezTo>
                    <a:pt x="4320" y="12343"/>
                    <a:pt x="3780" y="12729"/>
                    <a:pt x="3240" y="12729"/>
                  </a:cubicBezTo>
                  <a:cubicBezTo>
                    <a:pt x="2700" y="13114"/>
                    <a:pt x="1620" y="13886"/>
                    <a:pt x="1080" y="15043"/>
                  </a:cubicBezTo>
                  <a:cubicBezTo>
                    <a:pt x="1080" y="16200"/>
                    <a:pt x="0" y="18129"/>
                    <a:pt x="0" y="19671"/>
                  </a:cubicBezTo>
                  <a:cubicBezTo>
                    <a:pt x="0" y="19671"/>
                    <a:pt x="0" y="20057"/>
                    <a:pt x="0" y="20443"/>
                  </a:cubicBezTo>
                  <a:cubicBezTo>
                    <a:pt x="540" y="21600"/>
                    <a:pt x="3780" y="21214"/>
                    <a:pt x="3780" y="21214"/>
                  </a:cubicBezTo>
                  <a:cubicBezTo>
                    <a:pt x="3780" y="21214"/>
                    <a:pt x="3780" y="21214"/>
                    <a:pt x="3780" y="21214"/>
                  </a:cubicBezTo>
                  <a:cubicBezTo>
                    <a:pt x="3780" y="21214"/>
                    <a:pt x="5400" y="18514"/>
                    <a:pt x="6480" y="17743"/>
                  </a:cubicBezTo>
                  <a:cubicBezTo>
                    <a:pt x="7560" y="17357"/>
                    <a:pt x="8100" y="16586"/>
                    <a:pt x="8100" y="16200"/>
                  </a:cubicBezTo>
                  <a:cubicBezTo>
                    <a:pt x="8640" y="15814"/>
                    <a:pt x="8640" y="15429"/>
                    <a:pt x="9180" y="15043"/>
                  </a:cubicBezTo>
                  <a:cubicBezTo>
                    <a:pt x="10260" y="13500"/>
                    <a:pt x="12420" y="11957"/>
                    <a:pt x="12960" y="11571"/>
                  </a:cubicBezTo>
                  <a:cubicBezTo>
                    <a:pt x="12960" y="11571"/>
                    <a:pt x="13500" y="11186"/>
                    <a:pt x="14040" y="10414"/>
                  </a:cubicBezTo>
                  <a:cubicBezTo>
                    <a:pt x="15120" y="9257"/>
                    <a:pt x="16740" y="8100"/>
                    <a:pt x="17820" y="7329"/>
                  </a:cubicBezTo>
                  <a:cubicBezTo>
                    <a:pt x="19440" y="6171"/>
                    <a:pt x="19440" y="5786"/>
                    <a:pt x="19980" y="5014"/>
                  </a:cubicBezTo>
                  <a:cubicBezTo>
                    <a:pt x="19980" y="4629"/>
                    <a:pt x="19980" y="4629"/>
                    <a:pt x="19980" y="4629"/>
                  </a:cubicBezTo>
                  <a:cubicBezTo>
                    <a:pt x="20520" y="3857"/>
                    <a:pt x="21600" y="0"/>
                    <a:pt x="21600" y="0"/>
                  </a:cubicBezTo>
                  <a:cubicBezTo>
                    <a:pt x="21600" y="0"/>
                    <a:pt x="21600" y="0"/>
                    <a:pt x="21600" y="0"/>
                  </a:cubicBezTo>
                  <a:cubicBezTo>
                    <a:pt x="21600" y="0"/>
                    <a:pt x="21600" y="0"/>
                    <a:pt x="21600" y="0"/>
                  </a:cubicBezTo>
                  <a:close/>
                  <a:moveTo>
                    <a:pt x="17820" y="4243"/>
                  </a:moveTo>
                  <a:cubicBezTo>
                    <a:pt x="17820" y="3857"/>
                    <a:pt x="17820" y="3857"/>
                    <a:pt x="17820" y="3857"/>
                  </a:cubicBezTo>
                  <a:cubicBezTo>
                    <a:pt x="19980" y="1929"/>
                    <a:pt x="19980" y="1929"/>
                    <a:pt x="19980" y="1929"/>
                  </a:cubicBezTo>
                  <a:cubicBezTo>
                    <a:pt x="19980" y="1929"/>
                    <a:pt x="20520" y="1543"/>
                    <a:pt x="21060" y="771"/>
                  </a:cubicBezTo>
                  <a:cubicBezTo>
                    <a:pt x="20520" y="1929"/>
                    <a:pt x="19980" y="4243"/>
                    <a:pt x="19440" y="4629"/>
                  </a:cubicBezTo>
                  <a:cubicBezTo>
                    <a:pt x="19440" y="5014"/>
                    <a:pt x="19440" y="5014"/>
                    <a:pt x="19440" y="5014"/>
                  </a:cubicBezTo>
                  <a:cubicBezTo>
                    <a:pt x="19440" y="5400"/>
                    <a:pt x="19440" y="6171"/>
                    <a:pt x="17820" y="6943"/>
                  </a:cubicBezTo>
                  <a:cubicBezTo>
                    <a:pt x="16740" y="7714"/>
                    <a:pt x="15120" y="9257"/>
                    <a:pt x="14040" y="10414"/>
                  </a:cubicBezTo>
                  <a:cubicBezTo>
                    <a:pt x="13500" y="10800"/>
                    <a:pt x="12960" y="11186"/>
                    <a:pt x="12420" y="11571"/>
                  </a:cubicBezTo>
                  <a:cubicBezTo>
                    <a:pt x="11880" y="11957"/>
                    <a:pt x="9720" y="13500"/>
                    <a:pt x="8640" y="14657"/>
                  </a:cubicBezTo>
                  <a:cubicBezTo>
                    <a:pt x="8100" y="15429"/>
                    <a:pt x="8100" y="15814"/>
                    <a:pt x="8100" y="16200"/>
                  </a:cubicBezTo>
                  <a:cubicBezTo>
                    <a:pt x="7560" y="16586"/>
                    <a:pt x="7560" y="16971"/>
                    <a:pt x="6480" y="17357"/>
                  </a:cubicBezTo>
                  <a:cubicBezTo>
                    <a:pt x="5400" y="18129"/>
                    <a:pt x="3780" y="20443"/>
                    <a:pt x="3780" y="20829"/>
                  </a:cubicBezTo>
                  <a:cubicBezTo>
                    <a:pt x="3240" y="20829"/>
                    <a:pt x="1080" y="21214"/>
                    <a:pt x="540" y="20057"/>
                  </a:cubicBezTo>
                  <a:cubicBezTo>
                    <a:pt x="540" y="20057"/>
                    <a:pt x="540" y="19671"/>
                    <a:pt x="540" y="19671"/>
                  </a:cubicBezTo>
                  <a:cubicBezTo>
                    <a:pt x="540" y="18129"/>
                    <a:pt x="1080" y="16200"/>
                    <a:pt x="1620" y="15043"/>
                  </a:cubicBezTo>
                  <a:cubicBezTo>
                    <a:pt x="2160" y="13500"/>
                    <a:pt x="2700" y="13114"/>
                    <a:pt x="3240" y="13114"/>
                  </a:cubicBezTo>
                  <a:cubicBezTo>
                    <a:pt x="3780" y="12729"/>
                    <a:pt x="4860" y="12343"/>
                    <a:pt x="4860" y="11957"/>
                  </a:cubicBezTo>
                  <a:cubicBezTo>
                    <a:pt x="4860" y="11957"/>
                    <a:pt x="4860" y="11957"/>
                    <a:pt x="4860" y="11957"/>
                  </a:cubicBezTo>
                  <a:cubicBezTo>
                    <a:pt x="5400" y="10414"/>
                    <a:pt x="5400" y="10414"/>
                    <a:pt x="5400" y="10414"/>
                  </a:cubicBezTo>
                  <a:cubicBezTo>
                    <a:pt x="5400" y="10414"/>
                    <a:pt x="9180" y="6943"/>
                    <a:pt x="9720" y="6943"/>
                  </a:cubicBezTo>
                  <a:cubicBezTo>
                    <a:pt x="9720" y="6943"/>
                    <a:pt x="17820" y="4243"/>
                    <a:pt x="17820" y="42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221">
              <a:extLst>
                <a:ext uri="{FF2B5EF4-FFF2-40B4-BE49-F238E27FC236}">
                  <a16:creationId xmlns:a16="http://schemas.microsoft.com/office/drawing/2014/main" id="{5B27C0E5-5429-4DC0-9664-E69CB70D1967}"/>
                </a:ext>
              </a:extLst>
            </p:cNvPr>
            <p:cNvSpPr/>
            <p:nvPr/>
          </p:nvSpPr>
          <p:spPr>
            <a:xfrm>
              <a:off x="3562311" y="2892043"/>
              <a:ext cx="67078" cy="167784"/>
            </a:xfrm>
            <a:custGeom>
              <a:avLst/>
              <a:gdLst/>
              <a:ahLst/>
              <a:cxnLst>
                <a:cxn ang="0">
                  <a:pos x="wd2" y="hd2"/>
                </a:cxn>
                <a:cxn ang="5400000">
                  <a:pos x="wd2" y="hd2"/>
                </a:cxn>
                <a:cxn ang="10800000">
                  <a:pos x="wd2" y="hd2"/>
                </a:cxn>
                <a:cxn ang="16200000">
                  <a:pos x="wd2" y="hd2"/>
                </a:cxn>
              </a:cxnLst>
              <a:rect l="0" t="0" r="r" b="b"/>
              <a:pathLst>
                <a:path w="20509" h="21600" extrusionOk="0">
                  <a:moveTo>
                    <a:pt x="4800" y="0"/>
                  </a:moveTo>
                  <a:cubicBezTo>
                    <a:pt x="4800" y="0"/>
                    <a:pt x="4800" y="0"/>
                    <a:pt x="4800" y="0"/>
                  </a:cubicBezTo>
                  <a:cubicBezTo>
                    <a:pt x="873" y="1662"/>
                    <a:pt x="873" y="1662"/>
                    <a:pt x="873" y="1662"/>
                  </a:cubicBezTo>
                  <a:cubicBezTo>
                    <a:pt x="873" y="1662"/>
                    <a:pt x="873" y="1662"/>
                    <a:pt x="873" y="1662"/>
                  </a:cubicBezTo>
                  <a:cubicBezTo>
                    <a:pt x="873" y="2492"/>
                    <a:pt x="-1091" y="8308"/>
                    <a:pt x="873" y="10800"/>
                  </a:cubicBezTo>
                  <a:cubicBezTo>
                    <a:pt x="4800" y="13292"/>
                    <a:pt x="8727" y="17446"/>
                    <a:pt x="10691" y="19108"/>
                  </a:cubicBezTo>
                  <a:cubicBezTo>
                    <a:pt x="10691" y="20769"/>
                    <a:pt x="12654" y="21600"/>
                    <a:pt x="14618" y="21600"/>
                  </a:cubicBezTo>
                  <a:cubicBezTo>
                    <a:pt x="14618" y="21600"/>
                    <a:pt x="14618" y="21600"/>
                    <a:pt x="14618" y="21600"/>
                  </a:cubicBezTo>
                  <a:cubicBezTo>
                    <a:pt x="14618" y="21600"/>
                    <a:pt x="18545" y="20769"/>
                    <a:pt x="20509" y="18277"/>
                  </a:cubicBezTo>
                  <a:cubicBezTo>
                    <a:pt x="20509" y="14954"/>
                    <a:pt x="20509" y="10800"/>
                    <a:pt x="16582" y="7477"/>
                  </a:cubicBezTo>
                  <a:cubicBezTo>
                    <a:pt x="12654" y="4154"/>
                    <a:pt x="4800" y="0"/>
                    <a:pt x="4800" y="0"/>
                  </a:cubicBezTo>
                  <a:cubicBezTo>
                    <a:pt x="4800" y="0"/>
                    <a:pt x="4800" y="0"/>
                    <a:pt x="4800" y="0"/>
                  </a:cubicBezTo>
                  <a:close/>
                  <a:moveTo>
                    <a:pt x="4800" y="831"/>
                  </a:moveTo>
                  <a:cubicBezTo>
                    <a:pt x="6764" y="1662"/>
                    <a:pt x="10691" y="4985"/>
                    <a:pt x="14618" y="7477"/>
                  </a:cubicBezTo>
                  <a:cubicBezTo>
                    <a:pt x="18545" y="9969"/>
                    <a:pt x="18545" y="13292"/>
                    <a:pt x="18545" y="15785"/>
                  </a:cubicBezTo>
                  <a:cubicBezTo>
                    <a:pt x="18545" y="16615"/>
                    <a:pt x="18545" y="17446"/>
                    <a:pt x="18545" y="17446"/>
                  </a:cubicBezTo>
                  <a:cubicBezTo>
                    <a:pt x="18545" y="19938"/>
                    <a:pt x="14618" y="20769"/>
                    <a:pt x="14618" y="20769"/>
                  </a:cubicBezTo>
                  <a:cubicBezTo>
                    <a:pt x="12654" y="20769"/>
                    <a:pt x="12654" y="19938"/>
                    <a:pt x="10691" y="19108"/>
                  </a:cubicBezTo>
                  <a:cubicBezTo>
                    <a:pt x="10691" y="17446"/>
                    <a:pt x="4800" y="12462"/>
                    <a:pt x="2836" y="10800"/>
                  </a:cubicBezTo>
                  <a:cubicBezTo>
                    <a:pt x="2836" y="9969"/>
                    <a:pt x="873" y="8308"/>
                    <a:pt x="873" y="6646"/>
                  </a:cubicBezTo>
                  <a:cubicBezTo>
                    <a:pt x="873" y="4985"/>
                    <a:pt x="2836" y="2492"/>
                    <a:pt x="2836" y="1662"/>
                  </a:cubicBezTo>
                  <a:cubicBezTo>
                    <a:pt x="2836" y="1662"/>
                    <a:pt x="4800" y="831"/>
                    <a:pt x="4800" y="83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222">
              <a:extLst>
                <a:ext uri="{FF2B5EF4-FFF2-40B4-BE49-F238E27FC236}">
                  <a16:creationId xmlns:a16="http://schemas.microsoft.com/office/drawing/2014/main" id="{09F13546-B1A2-41CA-976B-56CB806ED915}"/>
                </a:ext>
              </a:extLst>
            </p:cNvPr>
            <p:cNvSpPr/>
            <p:nvPr/>
          </p:nvSpPr>
          <p:spPr>
            <a:xfrm>
              <a:off x="3409038" y="3050142"/>
              <a:ext cx="149708" cy="265774"/>
            </a:xfrm>
            <a:custGeom>
              <a:avLst/>
              <a:gdLst/>
              <a:ahLst/>
              <a:cxnLst>
                <a:cxn ang="0">
                  <a:pos x="wd2" y="hd2"/>
                </a:cxn>
                <a:cxn ang="5400000">
                  <a:pos x="wd2" y="hd2"/>
                </a:cxn>
                <a:cxn ang="10800000">
                  <a:pos x="wd2" y="hd2"/>
                </a:cxn>
                <a:cxn ang="16200000">
                  <a:pos x="wd2" y="hd2"/>
                </a:cxn>
              </a:cxnLst>
              <a:rect l="0" t="0" r="r" b="b"/>
              <a:pathLst>
                <a:path w="20925" h="21314" extrusionOk="0">
                  <a:moveTo>
                    <a:pt x="8325" y="228"/>
                  </a:moveTo>
                  <a:cubicBezTo>
                    <a:pt x="8325" y="228"/>
                    <a:pt x="8325" y="228"/>
                    <a:pt x="8325" y="228"/>
                  </a:cubicBezTo>
                  <a:cubicBezTo>
                    <a:pt x="7425" y="228"/>
                    <a:pt x="7425" y="228"/>
                    <a:pt x="7425" y="228"/>
                  </a:cubicBezTo>
                  <a:cubicBezTo>
                    <a:pt x="5625" y="1257"/>
                    <a:pt x="225" y="3314"/>
                    <a:pt x="225" y="5885"/>
                  </a:cubicBezTo>
                  <a:cubicBezTo>
                    <a:pt x="1125" y="8971"/>
                    <a:pt x="1125" y="8971"/>
                    <a:pt x="1125" y="8971"/>
                  </a:cubicBezTo>
                  <a:cubicBezTo>
                    <a:pt x="1125" y="10514"/>
                    <a:pt x="1125" y="11543"/>
                    <a:pt x="225" y="12057"/>
                  </a:cubicBezTo>
                  <a:cubicBezTo>
                    <a:pt x="225" y="13085"/>
                    <a:pt x="-675" y="17714"/>
                    <a:pt x="1125" y="19257"/>
                  </a:cubicBezTo>
                  <a:cubicBezTo>
                    <a:pt x="2925" y="20285"/>
                    <a:pt x="10125" y="21314"/>
                    <a:pt x="14625" y="21314"/>
                  </a:cubicBezTo>
                  <a:cubicBezTo>
                    <a:pt x="15525" y="20800"/>
                    <a:pt x="16425" y="20800"/>
                    <a:pt x="17325" y="20285"/>
                  </a:cubicBezTo>
                  <a:cubicBezTo>
                    <a:pt x="17325" y="19257"/>
                    <a:pt x="18225" y="18228"/>
                    <a:pt x="18225" y="17200"/>
                  </a:cubicBezTo>
                  <a:cubicBezTo>
                    <a:pt x="18225" y="16171"/>
                    <a:pt x="17325" y="15657"/>
                    <a:pt x="17325" y="15657"/>
                  </a:cubicBezTo>
                  <a:cubicBezTo>
                    <a:pt x="17325" y="15143"/>
                    <a:pt x="20925" y="12571"/>
                    <a:pt x="20925" y="12571"/>
                  </a:cubicBezTo>
                  <a:cubicBezTo>
                    <a:pt x="20925" y="12571"/>
                    <a:pt x="20925" y="12057"/>
                    <a:pt x="20925" y="12057"/>
                  </a:cubicBezTo>
                  <a:cubicBezTo>
                    <a:pt x="20925" y="12057"/>
                    <a:pt x="20925" y="12057"/>
                    <a:pt x="20925" y="12057"/>
                  </a:cubicBezTo>
                  <a:cubicBezTo>
                    <a:pt x="19125" y="11028"/>
                    <a:pt x="18225" y="10000"/>
                    <a:pt x="18225" y="10000"/>
                  </a:cubicBezTo>
                  <a:cubicBezTo>
                    <a:pt x="18225" y="9485"/>
                    <a:pt x="18225" y="9485"/>
                    <a:pt x="18225" y="9485"/>
                  </a:cubicBezTo>
                  <a:cubicBezTo>
                    <a:pt x="18225" y="9485"/>
                    <a:pt x="19125" y="8971"/>
                    <a:pt x="19125" y="7428"/>
                  </a:cubicBezTo>
                  <a:cubicBezTo>
                    <a:pt x="19125" y="6914"/>
                    <a:pt x="19125" y="6400"/>
                    <a:pt x="18225" y="5371"/>
                  </a:cubicBezTo>
                  <a:cubicBezTo>
                    <a:pt x="18225" y="1771"/>
                    <a:pt x="16425" y="743"/>
                    <a:pt x="13725" y="228"/>
                  </a:cubicBezTo>
                  <a:cubicBezTo>
                    <a:pt x="11925" y="-286"/>
                    <a:pt x="8325" y="228"/>
                    <a:pt x="8325" y="228"/>
                  </a:cubicBezTo>
                  <a:close/>
                  <a:moveTo>
                    <a:pt x="13725" y="743"/>
                  </a:moveTo>
                  <a:cubicBezTo>
                    <a:pt x="15525" y="743"/>
                    <a:pt x="17325" y="1771"/>
                    <a:pt x="18225" y="5371"/>
                  </a:cubicBezTo>
                  <a:cubicBezTo>
                    <a:pt x="18225" y="6400"/>
                    <a:pt x="18225" y="6914"/>
                    <a:pt x="18225" y="7428"/>
                  </a:cubicBezTo>
                  <a:cubicBezTo>
                    <a:pt x="18225" y="8457"/>
                    <a:pt x="18225" y="8971"/>
                    <a:pt x="17325" y="9485"/>
                  </a:cubicBezTo>
                  <a:cubicBezTo>
                    <a:pt x="17325" y="10000"/>
                    <a:pt x="17325" y="10000"/>
                    <a:pt x="17325" y="10000"/>
                  </a:cubicBezTo>
                  <a:cubicBezTo>
                    <a:pt x="17325" y="10000"/>
                    <a:pt x="17325" y="10000"/>
                    <a:pt x="17325" y="10000"/>
                  </a:cubicBezTo>
                  <a:cubicBezTo>
                    <a:pt x="17325" y="10000"/>
                    <a:pt x="19125" y="11543"/>
                    <a:pt x="20025" y="12057"/>
                  </a:cubicBezTo>
                  <a:cubicBezTo>
                    <a:pt x="20025" y="12571"/>
                    <a:pt x="17325" y="15657"/>
                    <a:pt x="17325" y="15657"/>
                  </a:cubicBezTo>
                  <a:cubicBezTo>
                    <a:pt x="17325" y="15657"/>
                    <a:pt x="17325" y="15657"/>
                    <a:pt x="17325" y="15657"/>
                  </a:cubicBezTo>
                  <a:cubicBezTo>
                    <a:pt x="17325" y="15657"/>
                    <a:pt x="17325" y="15657"/>
                    <a:pt x="17325" y="15657"/>
                  </a:cubicBezTo>
                  <a:cubicBezTo>
                    <a:pt x="17325" y="15657"/>
                    <a:pt x="17325" y="16171"/>
                    <a:pt x="17325" y="17200"/>
                  </a:cubicBezTo>
                  <a:cubicBezTo>
                    <a:pt x="17325" y="18228"/>
                    <a:pt x="17325" y="19257"/>
                    <a:pt x="16425" y="20285"/>
                  </a:cubicBezTo>
                  <a:cubicBezTo>
                    <a:pt x="16425" y="20285"/>
                    <a:pt x="15525" y="20800"/>
                    <a:pt x="14625" y="20800"/>
                  </a:cubicBezTo>
                  <a:cubicBezTo>
                    <a:pt x="10125" y="21314"/>
                    <a:pt x="3825" y="19771"/>
                    <a:pt x="2025" y="18743"/>
                  </a:cubicBezTo>
                  <a:cubicBezTo>
                    <a:pt x="1125" y="18228"/>
                    <a:pt x="225" y="16685"/>
                    <a:pt x="225" y="15143"/>
                  </a:cubicBezTo>
                  <a:cubicBezTo>
                    <a:pt x="225" y="14114"/>
                    <a:pt x="1125" y="13085"/>
                    <a:pt x="1125" y="12571"/>
                  </a:cubicBezTo>
                  <a:cubicBezTo>
                    <a:pt x="1125" y="12057"/>
                    <a:pt x="1125" y="11543"/>
                    <a:pt x="1125" y="11028"/>
                  </a:cubicBezTo>
                  <a:cubicBezTo>
                    <a:pt x="1125" y="10514"/>
                    <a:pt x="1125" y="10000"/>
                    <a:pt x="1125" y="8971"/>
                  </a:cubicBezTo>
                  <a:cubicBezTo>
                    <a:pt x="1125" y="5885"/>
                    <a:pt x="1125" y="5885"/>
                    <a:pt x="1125" y="5885"/>
                  </a:cubicBezTo>
                  <a:cubicBezTo>
                    <a:pt x="1125" y="3828"/>
                    <a:pt x="5625" y="1771"/>
                    <a:pt x="8325" y="743"/>
                  </a:cubicBezTo>
                  <a:cubicBezTo>
                    <a:pt x="8325" y="743"/>
                    <a:pt x="8325" y="743"/>
                    <a:pt x="8325" y="743"/>
                  </a:cubicBezTo>
                  <a:cubicBezTo>
                    <a:pt x="8325" y="743"/>
                    <a:pt x="11925" y="228"/>
                    <a:pt x="13725" y="7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223">
              <a:extLst>
                <a:ext uri="{FF2B5EF4-FFF2-40B4-BE49-F238E27FC236}">
                  <a16:creationId xmlns:a16="http://schemas.microsoft.com/office/drawing/2014/main" id="{B6A836BB-9968-4A8B-BE19-FA756FE2CBF4}"/>
                </a:ext>
              </a:extLst>
            </p:cNvPr>
            <p:cNvSpPr/>
            <p:nvPr/>
          </p:nvSpPr>
          <p:spPr>
            <a:xfrm>
              <a:off x="3821456" y="2797113"/>
              <a:ext cx="134668" cy="158953"/>
            </a:xfrm>
            <a:custGeom>
              <a:avLst/>
              <a:gdLst/>
              <a:ahLst/>
              <a:cxnLst>
                <a:cxn ang="0">
                  <a:pos x="wd2" y="hd2"/>
                </a:cxn>
                <a:cxn ang="5400000">
                  <a:pos x="wd2" y="hd2"/>
                </a:cxn>
                <a:cxn ang="10800000">
                  <a:pos x="wd2" y="hd2"/>
                </a:cxn>
                <a:cxn ang="16200000">
                  <a:pos x="wd2" y="hd2"/>
                </a:cxn>
              </a:cxnLst>
              <a:rect l="0" t="0" r="r" b="b"/>
              <a:pathLst>
                <a:path w="21600" h="21600" extrusionOk="0">
                  <a:moveTo>
                    <a:pt x="0" y="7776"/>
                  </a:moveTo>
                  <a:cubicBezTo>
                    <a:pt x="2057" y="6912"/>
                    <a:pt x="2057" y="6912"/>
                    <a:pt x="2057" y="6912"/>
                  </a:cubicBezTo>
                  <a:cubicBezTo>
                    <a:pt x="2057" y="3456"/>
                    <a:pt x="2057" y="3456"/>
                    <a:pt x="2057" y="3456"/>
                  </a:cubicBezTo>
                  <a:cubicBezTo>
                    <a:pt x="6171" y="3456"/>
                    <a:pt x="6171" y="3456"/>
                    <a:pt x="6171" y="3456"/>
                  </a:cubicBezTo>
                  <a:cubicBezTo>
                    <a:pt x="12343" y="0"/>
                    <a:pt x="12343" y="0"/>
                    <a:pt x="12343" y="0"/>
                  </a:cubicBezTo>
                  <a:cubicBezTo>
                    <a:pt x="21600" y="12096"/>
                    <a:pt x="21600" y="12096"/>
                    <a:pt x="21600" y="12096"/>
                  </a:cubicBezTo>
                  <a:cubicBezTo>
                    <a:pt x="20571" y="13824"/>
                    <a:pt x="20571" y="13824"/>
                    <a:pt x="20571" y="13824"/>
                  </a:cubicBezTo>
                  <a:cubicBezTo>
                    <a:pt x="21600" y="19872"/>
                    <a:pt x="21600" y="19872"/>
                    <a:pt x="21600" y="19872"/>
                  </a:cubicBezTo>
                  <a:cubicBezTo>
                    <a:pt x="19543" y="21600"/>
                    <a:pt x="19543" y="21600"/>
                    <a:pt x="19543" y="21600"/>
                  </a:cubicBezTo>
                  <a:cubicBezTo>
                    <a:pt x="11314" y="18144"/>
                    <a:pt x="11314" y="18144"/>
                    <a:pt x="11314" y="18144"/>
                  </a:cubicBezTo>
                  <a:cubicBezTo>
                    <a:pt x="11314" y="18144"/>
                    <a:pt x="11314" y="18144"/>
                    <a:pt x="11314" y="18144"/>
                  </a:cubicBezTo>
                  <a:cubicBezTo>
                    <a:pt x="11314" y="17280"/>
                    <a:pt x="5143" y="14688"/>
                    <a:pt x="3086" y="11232"/>
                  </a:cubicBezTo>
                  <a:cubicBezTo>
                    <a:pt x="2057" y="9504"/>
                    <a:pt x="1029" y="8640"/>
                    <a:pt x="0" y="77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224">
              <a:extLst>
                <a:ext uri="{FF2B5EF4-FFF2-40B4-BE49-F238E27FC236}">
                  <a16:creationId xmlns:a16="http://schemas.microsoft.com/office/drawing/2014/main" id="{7B320EBB-210D-4845-AD53-CABB2C3E664D}"/>
                </a:ext>
              </a:extLst>
            </p:cNvPr>
            <p:cNvSpPr/>
            <p:nvPr/>
          </p:nvSpPr>
          <p:spPr>
            <a:xfrm>
              <a:off x="3821456" y="2790490"/>
              <a:ext cx="141291" cy="172199"/>
            </a:xfrm>
            <a:custGeom>
              <a:avLst/>
              <a:gdLst/>
              <a:ahLst/>
              <a:cxnLst>
                <a:cxn ang="0">
                  <a:pos x="wd2" y="hd2"/>
                </a:cxn>
                <a:cxn ang="5400000">
                  <a:pos x="wd2" y="hd2"/>
                </a:cxn>
                <a:cxn ang="10800000">
                  <a:pos x="wd2" y="hd2"/>
                </a:cxn>
                <a:cxn ang="16200000">
                  <a:pos x="wd2" y="hd2"/>
                </a:cxn>
              </a:cxnLst>
              <a:rect l="0" t="0" r="r" b="b"/>
              <a:pathLst>
                <a:path w="21600" h="21600" extrusionOk="0">
                  <a:moveTo>
                    <a:pt x="11782" y="0"/>
                  </a:moveTo>
                  <a:cubicBezTo>
                    <a:pt x="11782" y="0"/>
                    <a:pt x="6873" y="4000"/>
                    <a:pt x="5891" y="4000"/>
                  </a:cubicBezTo>
                  <a:cubicBezTo>
                    <a:pt x="5891" y="4000"/>
                    <a:pt x="1964" y="4000"/>
                    <a:pt x="1964" y="4000"/>
                  </a:cubicBezTo>
                  <a:cubicBezTo>
                    <a:pt x="1964" y="4000"/>
                    <a:pt x="982" y="4000"/>
                    <a:pt x="982" y="4000"/>
                  </a:cubicBezTo>
                  <a:cubicBezTo>
                    <a:pt x="982" y="4000"/>
                    <a:pt x="982" y="4000"/>
                    <a:pt x="982" y="4000"/>
                  </a:cubicBezTo>
                  <a:cubicBezTo>
                    <a:pt x="982" y="4000"/>
                    <a:pt x="1964" y="6400"/>
                    <a:pt x="1964" y="7200"/>
                  </a:cubicBezTo>
                  <a:cubicBezTo>
                    <a:pt x="982" y="7200"/>
                    <a:pt x="0" y="8000"/>
                    <a:pt x="0" y="8000"/>
                  </a:cubicBezTo>
                  <a:cubicBezTo>
                    <a:pt x="0" y="8000"/>
                    <a:pt x="0" y="8000"/>
                    <a:pt x="0" y="8000"/>
                  </a:cubicBezTo>
                  <a:cubicBezTo>
                    <a:pt x="0" y="8000"/>
                    <a:pt x="0" y="8000"/>
                    <a:pt x="0" y="8000"/>
                  </a:cubicBezTo>
                  <a:cubicBezTo>
                    <a:pt x="0" y="8000"/>
                    <a:pt x="0" y="8000"/>
                    <a:pt x="0" y="8000"/>
                  </a:cubicBezTo>
                  <a:cubicBezTo>
                    <a:pt x="982" y="9600"/>
                    <a:pt x="1964" y="10400"/>
                    <a:pt x="1964" y="11200"/>
                  </a:cubicBezTo>
                  <a:cubicBezTo>
                    <a:pt x="4909" y="14400"/>
                    <a:pt x="10800" y="17600"/>
                    <a:pt x="10800" y="17600"/>
                  </a:cubicBezTo>
                  <a:cubicBezTo>
                    <a:pt x="18655" y="21600"/>
                    <a:pt x="18655" y="21600"/>
                    <a:pt x="18655" y="21600"/>
                  </a:cubicBezTo>
                  <a:cubicBezTo>
                    <a:pt x="18655" y="21600"/>
                    <a:pt x="19636" y="21600"/>
                    <a:pt x="19636" y="20800"/>
                  </a:cubicBezTo>
                  <a:cubicBezTo>
                    <a:pt x="21600" y="19200"/>
                    <a:pt x="21600" y="19200"/>
                    <a:pt x="21600" y="19200"/>
                  </a:cubicBezTo>
                  <a:cubicBezTo>
                    <a:pt x="21600" y="19200"/>
                    <a:pt x="21600" y="19200"/>
                    <a:pt x="21600" y="19200"/>
                  </a:cubicBezTo>
                  <a:cubicBezTo>
                    <a:pt x="21600" y="19200"/>
                    <a:pt x="21600" y="19200"/>
                    <a:pt x="21600" y="19200"/>
                  </a:cubicBezTo>
                  <a:cubicBezTo>
                    <a:pt x="21600" y="19200"/>
                    <a:pt x="19636" y="13600"/>
                    <a:pt x="19636" y="13600"/>
                  </a:cubicBezTo>
                  <a:cubicBezTo>
                    <a:pt x="19636" y="13600"/>
                    <a:pt x="21600" y="12000"/>
                    <a:pt x="21600" y="12000"/>
                  </a:cubicBezTo>
                  <a:cubicBezTo>
                    <a:pt x="21600" y="12000"/>
                    <a:pt x="21600" y="12000"/>
                    <a:pt x="21600" y="12000"/>
                  </a:cubicBezTo>
                  <a:cubicBezTo>
                    <a:pt x="21600" y="12000"/>
                    <a:pt x="21600" y="12000"/>
                    <a:pt x="21600" y="12000"/>
                  </a:cubicBezTo>
                  <a:cubicBezTo>
                    <a:pt x="12764" y="0"/>
                    <a:pt x="12764" y="0"/>
                    <a:pt x="12764" y="0"/>
                  </a:cubicBezTo>
                  <a:cubicBezTo>
                    <a:pt x="12764" y="0"/>
                    <a:pt x="12764" y="0"/>
                    <a:pt x="12764" y="0"/>
                  </a:cubicBezTo>
                  <a:cubicBezTo>
                    <a:pt x="11782" y="0"/>
                    <a:pt x="11782" y="0"/>
                    <a:pt x="11782" y="0"/>
                  </a:cubicBezTo>
                  <a:close/>
                  <a:moveTo>
                    <a:pt x="5891" y="4000"/>
                  </a:moveTo>
                  <a:cubicBezTo>
                    <a:pt x="6873" y="4000"/>
                    <a:pt x="6873" y="4000"/>
                    <a:pt x="6873" y="4000"/>
                  </a:cubicBezTo>
                  <a:cubicBezTo>
                    <a:pt x="6873" y="4000"/>
                    <a:pt x="11782" y="800"/>
                    <a:pt x="11782" y="800"/>
                  </a:cubicBezTo>
                  <a:cubicBezTo>
                    <a:pt x="12764" y="1600"/>
                    <a:pt x="20618" y="12000"/>
                    <a:pt x="20618" y="12000"/>
                  </a:cubicBezTo>
                  <a:cubicBezTo>
                    <a:pt x="20618" y="12000"/>
                    <a:pt x="19636" y="13600"/>
                    <a:pt x="19636" y="13600"/>
                  </a:cubicBezTo>
                  <a:cubicBezTo>
                    <a:pt x="19636" y="13600"/>
                    <a:pt x="19636" y="13600"/>
                    <a:pt x="19636" y="13600"/>
                  </a:cubicBezTo>
                  <a:cubicBezTo>
                    <a:pt x="19636" y="13600"/>
                    <a:pt x="19636" y="13600"/>
                    <a:pt x="19636" y="13600"/>
                  </a:cubicBezTo>
                  <a:cubicBezTo>
                    <a:pt x="19636" y="13600"/>
                    <a:pt x="20618" y="18400"/>
                    <a:pt x="20618" y="19200"/>
                  </a:cubicBezTo>
                  <a:cubicBezTo>
                    <a:pt x="20618" y="19200"/>
                    <a:pt x="19636" y="20800"/>
                    <a:pt x="18655" y="20800"/>
                  </a:cubicBezTo>
                  <a:cubicBezTo>
                    <a:pt x="18655" y="20800"/>
                    <a:pt x="10800" y="16800"/>
                    <a:pt x="10800" y="16800"/>
                  </a:cubicBezTo>
                  <a:cubicBezTo>
                    <a:pt x="10800" y="16800"/>
                    <a:pt x="5891" y="14400"/>
                    <a:pt x="2945" y="10400"/>
                  </a:cubicBezTo>
                  <a:cubicBezTo>
                    <a:pt x="1964" y="9600"/>
                    <a:pt x="982" y="8800"/>
                    <a:pt x="0" y="8000"/>
                  </a:cubicBezTo>
                  <a:cubicBezTo>
                    <a:pt x="982" y="8000"/>
                    <a:pt x="1964" y="7200"/>
                    <a:pt x="1964" y="7200"/>
                  </a:cubicBezTo>
                  <a:cubicBezTo>
                    <a:pt x="1964" y="7200"/>
                    <a:pt x="1964" y="7200"/>
                    <a:pt x="1964" y="7200"/>
                  </a:cubicBezTo>
                  <a:cubicBezTo>
                    <a:pt x="1964" y="7200"/>
                    <a:pt x="1964" y="4800"/>
                    <a:pt x="1964" y="4000"/>
                  </a:cubicBezTo>
                  <a:cubicBezTo>
                    <a:pt x="2945" y="4000"/>
                    <a:pt x="5891" y="4000"/>
                    <a:pt x="5891" y="4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225">
              <a:extLst>
                <a:ext uri="{FF2B5EF4-FFF2-40B4-BE49-F238E27FC236}">
                  <a16:creationId xmlns:a16="http://schemas.microsoft.com/office/drawing/2014/main" id="{49C23270-3EB6-4E97-BF1F-0EE821B5D852}"/>
                </a:ext>
              </a:extLst>
            </p:cNvPr>
            <p:cNvSpPr/>
            <p:nvPr/>
          </p:nvSpPr>
          <p:spPr>
            <a:xfrm>
              <a:off x="4309349" y="2606729"/>
              <a:ext cx="608777" cy="337588"/>
            </a:xfrm>
            <a:custGeom>
              <a:avLst/>
              <a:gdLst/>
              <a:ahLst/>
              <a:cxnLst>
                <a:cxn ang="0">
                  <a:pos x="wd2" y="hd2"/>
                </a:cxn>
                <a:cxn ang="5400000">
                  <a:pos x="wd2" y="hd2"/>
                </a:cxn>
                <a:cxn ang="10800000">
                  <a:pos x="wd2" y="hd2"/>
                </a:cxn>
                <a:cxn ang="16200000">
                  <a:pos x="wd2" y="hd2"/>
                </a:cxn>
              </a:cxnLst>
              <a:rect l="0" t="0" r="r" b="b"/>
              <a:pathLst>
                <a:path w="21273" h="21038" extrusionOk="0">
                  <a:moveTo>
                    <a:pt x="0" y="16558"/>
                  </a:moveTo>
                  <a:cubicBezTo>
                    <a:pt x="1125" y="14158"/>
                    <a:pt x="1125" y="14158"/>
                    <a:pt x="1125" y="14158"/>
                  </a:cubicBezTo>
                  <a:cubicBezTo>
                    <a:pt x="2475" y="13358"/>
                    <a:pt x="2475" y="13358"/>
                    <a:pt x="2475" y="13358"/>
                  </a:cubicBezTo>
                  <a:cubicBezTo>
                    <a:pt x="7200" y="13758"/>
                    <a:pt x="7200" y="13758"/>
                    <a:pt x="7200" y="13758"/>
                  </a:cubicBezTo>
                  <a:cubicBezTo>
                    <a:pt x="9000" y="11758"/>
                    <a:pt x="9000" y="11758"/>
                    <a:pt x="9000" y="11758"/>
                  </a:cubicBezTo>
                  <a:cubicBezTo>
                    <a:pt x="8325" y="8958"/>
                    <a:pt x="8325" y="8958"/>
                    <a:pt x="8325" y="8958"/>
                  </a:cubicBezTo>
                  <a:cubicBezTo>
                    <a:pt x="7425" y="8158"/>
                    <a:pt x="7425" y="8158"/>
                    <a:pt x="7425" y="8158"/>
                  </a:cubicBezTo>
                  <a:cubicBezTo>
                    <a:pt x="8100" y="5758"/>
                    <a:pt x="8100" y="5758"/>
                    <a:pt x="8100" y="5758"/>
                  </a:cubicBezTo>
                  <a:cubicBezTo>
                    <a:pt x="9675" y="4558"/>
                    <a:pt x="9675" y="4558"/>
                    <a:pt x="9675" y="4558"/>
                  </a:cubicBezTo>
                  <a:cubicBezTo>
                    <a:pt x="9675" y="2558"/>
                    <a:pt x="9675" y="2558"/>
                    <a:pt x="9675" y="2558"/>
                  </a:cubicBezTo>
                  <a:cubicBezTo>
                    <a:pt x="10350" y="2558"/>
                    <a:pt x="11700" y="2158"/>
                    <a:pt x="12825" y="958"/>
                  </a:cubicBezTo>
                  <a:cubicBezTo>
                    <a:pt x="14625" y="-242"/>
                    <a:pt x="16650" y="-242"/>
                    <a:pt x="17325" y="558"/>
                  </a:cubicBezTo>
                  <a:cubicBezTo>
                    <a:pt x="18000" y="1358"/>
                    <a:pt x="15750" y="4158"/>
                    <a:pt x="17550" y="5758"/>
                  </a:cubicBezTo>
                  <a:cubicBezTo>
                    <a:pt x="19125" y="7358"/>
                    <a:pt x="20025" y="7758"/>
                    <a:pt x="20250" y="8958"/>
                  </a:cubicBezTo>
                  <a:cubicBezTo>
                    <a:pt x="20700" y="9758"/>
                    <a:pt x="21600" y="10158"/>
                    <a:pt x="21150" y="11758"/>
                  </a:cubicBezTo>
                  <a:cubicBezTo>
                    <a:pt x="20475" y="12958"/>
                    <a:pt x="18225" y="15358"/>
                    <a:pt x="16875" y="14958"/>
                  </a:cubicBezTo>
                  <a:cubicBezTo>
                    <a:pt x="15750" y="14558"/>
                    <a:pt x="15075" y="12558"/>
                    <a:pt x="13950" y="14158"/>
                  </a:cubicBezTo>
                  <a:cubicBezTo>
                    <a:pt x="12825" y="15758"/>
                    <a:pt x="10350" y="15358"/>
                    <a:pt x="10125" y="17358"/>
                  </a:cubicBezTo>
                  <a:cubicBezTo>
                    <a:pt x="9675" y="19358"/>
                    <a:pt x="9675" y="20158"/>
                    <a:pt x="9675" y="20158"/>
                  </a:cubicBezTo>
                  <a:cubicBezTo>
                    <a:pt x="9675" y="20158"/>
                    <a:pt x="8775" y="19758"/>
                    <a:pt x="8550" y="19758"/>
                  </a:cubicBezTo>
                  <a:cubicBezTo>
                    <a:pt x="8100" y="20158"/>
                    <a:pt x="6750" y="21358"/>
                    <a:pt x="5400" y="20958"/>
                  </a:cubicBezTo>
                  <a:cubicBezTo>
                    <a:pt x="4050" y="20558"/>
                    <a:pt x="2925" y="18558"/>
                    <a:pt x="2475" y="18558"/>
                  </a:cubicBezTo>
                  <a:cubicBezTo>
                    <a:pt x="2250" y="18158"/>
                    <a:pt x="450" y="16958"/>
                    <a:pt x="0" y="165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226">
              <a:extLst>
                <a:ext uri="{FF2B5EF4-FFF2-40B4-BE49-F238E27FC236}">
                  <a16:creationId xmlns:a16="http://schemas.microsoft.com/office/drawing/2014/main" id="{E4705B43-9461-4E48-95C6-AE9ABD46B224}"/>
                </a:ext>
              </a:extLst>
            </p:cNvPr>
            <p:cNvSpPr/>
            <p:nvPr/>
          </p:nvSpPr>
          <p:spPr>
            <a:xfrm>
              <a:off x="4304932" y="2604243"/>
              <a:ext cx="615217" cy="340528"/>
            </a:xfrm>
            <a:custGeom>
              <a:avLst/>
              <a:gdLst/>
              <a:ahLst/>
              <a:cxnLst>
                <a:cxn ang="0">
                  <a:pos x="wd2" y="hd2"/>
                </a:cxn>
                <a:cxn ang="5400000">
                  <a:pos x="wd2" y="hd2"/>
                </a:cxn>
                <a:cxn ang="10800000">
                  <a:pos x="wd2" y="hd2"/>
                </a:cxn>
                <a:cxn ang="16200000">
                  <a:pos x="wd2" y="hd2"/>
                </a:cxn>
              </a:cxnLst>
              <a:rect l="0" t="0" r="r" b="b"/>
              <a:pathLst>
                <a:path w="21345" h="20823" extrusionOk="0">
                  <a:moveTo>
                    <a:pt x="12915" y="1080"/>
                  </a:moveTo>
                  <a:cubicBezTo>
                    <a:pt x="11802" y="2258"/>
                    <a:pt x="10243" y="2651"/>
                    <a:pt x="9798" y="2651"/>
                  </a:cubicBezTo>
                  <a:cubicBezTo>
                    <a:pt x="9798" y="2651"/>
                    <a:pt x="9798" y="2651"/>
                    <a:pt x="9798" y="2651"/>
                  </a:cubicBezTo>
                  <a:cubicBezTo>
                    <a:pt x="9798" y="2651"/>
                    <a:pt x="9798" y="4614"/>
                    <a:pt x="9798" y="4614"/>
                  </a:cubicBezTo>
                  <a:cubicBezTo>
                    <a:pt x="9575" y="4614"/>
                    <a:pt x="8239" y="5793"/>
                    <a:pt x="8239" y="5793"/>
                  </a:cubicBezTo>
                  <a:cubicBezTo>
                    <a:pt x="8239" y="5793"/>
                    <a:pt x="8239" y="5793"/>
                    <a:pt x="8239" y="5793"/>
                  </a:cubicBezTo>
                  <a:cubicBezTo>
                    <a:pt x="7571" y="8149"/>
                    <a:pt x="7571" y="8149"/>
                    <a:pt x="7571" y="8149"/>
                  </a:cubicBezTo>
                  <a:cubicBezTo>
                    <a:pt x="7571" y="8149"/>
                    <a:pt x="7571" y="8149"/>
                    <a:pt x="7571" y="8149"/>
                  </a:cubicBezTo>
                  <a:cubicBezTo>
                    <a:pt x="7571" y="8149"/>
                    <a:pt x="7571" y="8149"/>
                    <a:pt x="7571" y="8149"/>
                  </a:cubicBezTo>
                  <a:cubicBezTo>
                    <a:pt x="7571" y="8149"/>
                    <a:pt x="8462" y="8934"/>
                    <a:pt x="8462" y="8934"/>
                  </a:cubicBezTo>
                  <a:cubicBezTo>
                    <a:pt x="8462" y="9327"/>
                    <a:pt x="9130" y="11291"/>
                    <a:pt x="9130" y="11684"/>
                  </a:cubicBezTo>
                  <a:cubicBezTo>
                    <a:pt x="9130" y="11684"/>
                    <a:pt x="7348" y="13647"/>
                    <a:pt x="7348" y="13647"/>
                  </a:cubicBezTo>
                  <a:cubicBezTo>
                    <a:pt x="7348" y="13647"/>
                    <a:pt x="2672" y="13254"/>
                    <a:pt x="2672" y="13254"/>
                  </a:cubicBezTo>
                  <a:cubicBezTo>
                    <a:pt x="1336" y="14040"/>
                    <a:pt x="1336" y="14040"/>
                    <a:pt x="1336" y="14040"/>
                  </a:cubicBezTo>
                  <a:cubicBezTo>
                    <a:pt x="1336" y="14040"/>
                    <a:pt x="1336" y="14040"/>
                    <a:pt x="1336" y="14040"/>
                  </a:cubicBezTo>
                  <a:cubicBezTo>
                    <a:pt x="0" y="16396"/>
                    <a:pt x="0" y="16396"/>
                    <a:pt x="0" y="16396"/>
                  </a:cubicBezTo>
                  <a:cubicBezTo>
                    <a:pt x="0" y="16396"/>
                    <a:pt x="0" y="16396"/>
                    <a:pt x="0" y="16396"/>
                  </a:cubicBezTo>
                  <a:cubicBezTo>
                    <a:pt x="0" y="16396"/>
                    <a:pt x="0" y="16396"/>
                    <a:pt x="0" y="16396"/>
                  </a:cubicBezTo>
                  <a:cubicBezTo>
                    <a:pt x="891" y="17182"/>
                    <a:pt x="2449" y="18360"/>
                    <a:pt x="2672" y="18360"/>
                  </a:cubicBezTo>
                  <a:cubicBezTo>
                    <a:pt x="2895" y="18360"/>
                    <a:pt x="3118" y="18753"/>
                    <a:pt x="3340" y="18753"/>
                  </a:cubicBezTo>
                  <a:cubicBezTo>
                    <a:pt x="3786" y="19538"/>
                    <a:pt x="4676" y="20324"/>
                    <a:pt x="5567" y="20716"/>
                  </a:cubicBezTo>
                  <a:cubicBezTo>
                    <a:pt x="6680" y="21109"/>
                    <a:pt x="7794" y="20324"/>
                    <a:pt x="8462" y="19931"/>
                  </a:cubicBezTo>
                  <a:cubicBezTo>
                    <a:pt x="8685" y="19931"/>
                    <a:pt x="8685" y="19931"/>
                    <a:pt x="8685" y="19931"/>
                  </a:cubicBezTo>
                  <a:cubicBezTo>
                    <a:pt x="8907" y="19538"/>
                    <a:pt x="9575" y="19931"/>
                    <a:pt x="9798" y="19931"/>
                  </a:cubicBezTo>
                  <a:cubicBezTo>
                    <a:pt x="9798" y="20324"/>
                    <a:pt x="10021" y="19931"/>
                    <a:pt x="10021" y="19931"/>
                  </a:cubicBezTo>
                  <a:cubicBezTo>
                    <a:pt x="10021" y="19931"/>
                    <a:pt x="10021" y="19931"/>
                    <a:pt x="10021" y="19931"/>
                  </a:cubicBezTo>
                  <a:cubicBezTo>
                    <a:pt x="10021" y="19931"/>
                    <a:pt x="10021" y="19145"/>
                    <a:pt x="10243" y="17182"/>
                  </a:cubicBezTo>
                  <a:cubicBezTo>
                    <a:pt x="10243" y="16396"/>
                    <a:pt x="11134" y="16004"/>
                    <a:pt x="12025" y="15611"/>
                  </a:cubicBezTo>
                  <a:cubicBezTo>
                    <a:pt x="12915" y="15218"/>
                    <a:pt x="13584" y="14825"/>
                    <a:pt x="14029" y="14040"/>
                  </a:cubicBezTo>
                  <a:cubicBezTo>
                    <a:pt x="14697" y="13254"/>
                    <a:pt x="15142" y="13647"/>
                    <a:pt x="15810" y="14040"/>
                  </a:cubicBezTo>
                  <a:cubicBezTo>
                    <a:pt x="16256" y="14433"/>
                    <a:pt x="16478" y="14825"/>
                    <a:pt x="16924" y="14825"/>
                  </a:cubicBezTo>
                  <a:cubicBezTo>
                    <a:pt x="18260" y="15218"/>
                    <a:pt x="20709" y="12862"/>
                    <a:pt x="21155" y="11684"/>
                  </a:cubicBezTo>
                  <a:cubicBezTo>
                    <a:pt x="21600" y="10505"/>
                    <a:pt x="21155" y="10113"/>
                    <a:pt x="20932" y="9720"/>
                  </a:cubicBezTo>
                  <a:cubicBezTo>
                    <a:pt x="20709" y="9327"/>
                    <a:pt x="20487" y="8934"/>
                    <a:pt x="20487" y="8542"/>
                  </a:cubicBezTo>
                  <a:cubicBezTo>
                    <a:pt x="20264" y="8149"/>
                    <a:pt x="19819" y="7756"/>
                    <a:pt x="19151" y="6971"/>
                  </a:cubicBezTo>
                  <a:cubicBezTo>
                    <a:pt x="18705" y="6578"/>
                    <a:pt x="18260" y="6185"/>
                    <a:pt x="17592" y="5793"/>
                  </a:cubicBezTo>
                  <a:cubicBezTo>
                    <a:pt x="16701" y="5007"/>
                    <a:pt x="16924" y="3436"/>
                    <a:pt x="17369" y="2258"/>
                  </a:cubicBezTo>
                  <a:cubicBezTo>
                    <a:pt x="17592" y="1473"/>
                    <a:pt x="17592" y="1080"/>
                    <a:pt x="17369" y="687"/>
                  </a:cubicBezTo>
                  <a:cubicBezTo>
                    <a:pt x="16701" y="-98"/>
                    <a:pt x="14697" y="-491"/>
                    <a:pt x="12915" y="1080"/>
                  </a:cubicBezTo>
                  <a:close/>
                  <a:moveTo>
                    <a:pt x="12915" y="1473"/>
                  </a:moveTo>
                  <a:cubicBezTo>
                    <a:pt x="14697" y="-98"/>
                    <a:pt x="16701" y="294"/>
                    <a:pt x="17369" y="687"/>
                  </a:cubicBezTo>
                  <a:cubicBezTo>
                    <a:pt x="17592" y="1080"/>
                    <a:pt x="17369" y="1473"/>
                    <a:pt x="17146" y="2258"/>
                  </a:cubicBezTo>
                  <a:cubicBezTo>
                    <a:pt x="16924" y="3436"/>
                    <a:pt x="16478" y="5007"/>
                    <a:pt x="17592" y="5793"/>
                  </a:cubicBezTo>
                  <a:cubicBezTo>
                    <a:pt x="18037" y="6578"/>
                    <a:pt x="18705" y="6971"/>
                    <a:pt x="18928" y="7364"/>
                  </a:cubicBezTo>
                  <a:cubicBezTo>
                    <a:pt x="19819" y="7756"/>
                    <a:pt x="20264" y="8149"/>
                    <a:pt x="20264" y="8934"/>
                  </a:cubicBezTo>
                  <a:cubicBezTo>
                    <a:pt x="20487" y="9327"/>
                    <a:pt x="20487" y="9327"/>
                    <a:pt x="20709" y="9720"/>
                  </a:cubicBezTo>
                  <a:cubicBezTo>
                    <a:pt x="21155" y="10505"/>
                    <a:pt x="21377" y="10505"/>
                    <a:pt x="21155" y="11291"/>
                  </a:cubicBezTo>
                  <a:cubicBezTo>
                    <a:pt x="20487" y="12862"/>
                    <a:pt x="18260" y="15218"/>
                    <a:pt x="16924" y="14825"/>
                  </a:cubicBezTo>
                  <a:cubicBezTo>
                    <a:pt x="16478" y="14433"/>
                    <a:pt x="16256" y="14040"/>
                    <a:pt x="15810" y="14040"/>
                  </a:cubicBezTo>
                  <a:cubicBezTo>
                    <a:pt x="15365" y="13254"/>
                    <a:pt x="14697" y="12862"/>
                    <a:pt x="14029" y="14040"/>
                  </a:cubicBezTo>
                  <a:cubicBezTo>
                    <a:pt x="13584" y="14825"/>
                    <a:pt x="12693" y="15218"/>
                    <a:pt x="12025" y="15218"/>
                  </a:cubicBezTo>
                  <a:cubicBezTo>
                    <a:pt x="11134" y="15611"/>
                    <a:pt x="10243" y="16004"/>
                    <a:pt x="10021" y="17182"/>
                  </a:cubicBezTo>
                  <a:cubicBezTo>
                    <a:pt x="9798" y="18753"/>
                    <a:pt x="9798" y="19538"/>
                    <a:pt x="9798" y="19931"/>
                  </a:cubicBezTo>
                  <a:cubicBezTo>
                    <a:pt x="9575" y="19931"/>
                    <a:pt x="8907" y="19538"/>
                    <a:pt x="8462" y="19538"/>
                  </a:cubicBezTo>
                  <a:cubicBezTo>
                    <a:pt x="8239" y="19931"/>
                    <a:pt x="8239" y="19931"/>
                    <a:pt x="8239" y="19931"/>
                  </a:cubicBezTo>
                  <a:cubicBezTo>
                    <a:pt x="7794" y="19931"/>
                    <a:pt x="6680" y="20716"/>
                    <a:pt x="5567" y="20324"/>
                  </a:cubicBezTo>
                  <a:cubicBezTo>
                    <a:pt x="4676" y="20324"/>
                    <a:pt x="4008" y="19145"/>
                    <a:pt x="3340" y="18753"/>
                  </a:cubicBezTo>
                  <a:cubicBezTo>
                    <a:pt x="3118" y="18360"/>
                    <a:pt x="2895" y="17967"/>
                    <a:pt x="2672" y="17967"/>
                  </a:cubicBezTo>
                  <a:cubicBezTo>
                    <a:pt x="2449" y="17967"/>
                    <a:pt x="891" y="16789"/>
                    <a:pt x="223" y="16396"/>
                  </a:cubicBezTo>
                  <a:cubicBezTo>
                    <a:pt x="445" y="16396"/>
                    <a:pt x="1336" y="14040"/>
                    <a:pt x="1336" y="14040"/>
                  </a:cubicBezTo>
                  <a:cubicBezTo>
                    <a:pt x="1559" y="14040"/>
                    <a:pt x="2672" y="13254"/>
                    <a:pt x="2672" y="13254"/>
                  </a:cubicBezTo>
                  <a:cubicBezTo>
                    <a:pt x="7348" y="14040"/>
                    <a:pt x="7348" y="14040"/>
                    <a:pt x="7348" y="14040"/>
                  </a:cubicBezTo>
                  <a:cubicBezTo>
                    <a:pt x="7348" y="14040"/>
                    <a:pt x="7348" y="14040"/>
                    <a:pt x="7348" y="13647"/>
                  </a:cubicBezTo>
                  <a:cubicBezTo>
                    <a:pt x="9353" y="11684"/>
                    <a:pt x="9353" y="11684"/>
                    <a:pt x="9353" y="11684"/>
                  </a:cubicBezTo>
                  <a:cubicBezTo>
                    <a:pt x="9353" y="11684"/>
                    <a:pt x="9353" y="11684"/>
                    <a:pt x="9353" y="11684"/>
                  </a:cubicBezTo>
                  <a:cubicBezTo>
                    <a:pt x="9353" y="11684"/>
                    <a:pt x="9353" y="11684"/>
                    <a:pt x="9353" y="11684"/>
                  </a:cubicBezTo>
                  <a:cubicBezTo>
                    <a:pt x="8685" y="8934"/>
                    <a:pt x="8685" y="8934"/>
                    <a:pt x="8685" y="8934"/>
                  </a:cubicBezTo>
                  <a:cubicBezTo>
                    <a:pt x="8685" y="8934"/>
                    <a:pt x="8462" y="8934"/>
                    <a:pt x="8462" y="8934"/>
                  </a:cubicBezTo>
                  <a:cubicBezTo>
                    <a:pt x="8462" y="8934"/>
                    <a:pt x="7794" y="8149"/>
                    <a:pt x="7794" y="8149"/>
                  </a:cubicBezTo>
                  <a:cubicBezTo>
                    <a:pt x="7794" y="7756"/>
                    <a:pt x="8239" y="6185"/>
                    <a:pt x="8239" y="6185"/>
                  </a:cubicBezTo>
                  <a:cubicBezTo>
                    <a:pt x="8462" y="6185"/>
                    <a:pt x="9798" y="4614"/>
                    <a:pt x="9798" y="4614"/>
                  </a:cubicBezTo>
                  <a:cubicBezTo>
                    <a:pt x="9798" y="4614"/>
                    <a:pt x="9798" y="4614"/>
                    <a:pt x="9798" y="4614"/>
                  </a:cubicBezTo>
                  <a:cubicBezTo>
                    <a:pt x="9798" y="4614"/>
                    <a:pt x="9798" y="3044"/>
                    <a:pt x="9798" y="2651"/>
                  </a:cubicBezTo>
                  <a:cubicBezTo>
                    <a:pt x="10466" y="2651"/>
                    <a:pt x="11802" y="2258"/>
                    <a:pt x="12915" y="1473"/>
                  </a:cubicBezTo>
                  <a:close/>
                  <a:moveTo>
                    <a:pt x="9798" y="19931"/>
                  </a:moveTo>
                  <a:cubicBezTo>
                    <a:pt x="9798" y="19931"/>
                    <a:pt x="9798" y="19931"/>
                    <a:pt x="9798" y="19931"/>
                  </a:cubicBezTo>
                  <a:cubicBezTo>
                    <a:pt x="9798" y="19931"/>
                    <a:pt x="9798" y="19931"/>
                    <a:pt x="9798" y="1993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227">
              <a:extLst>
                <a:ext uri="{FF2B5EF4-FFF2-40B4-BE49-F238E27FC236}">
                  <a16:creationId xmlns:a16="http://schemas.microsoft.com/office/drawing/2014/main" id="{37B9ECEB-3267-4B07-9F97-D09CB0B10E0F}"/>
                </a:ext>
              </a:extLst>
            </p:cNvPr>
            <p:cNvSpPr/>
            <p:nvPr/>
          </p:nvSpPr>
          <p:spPr>
            <a:xfrm>
              <a:off x="3706657" y="2877056"/>
              <a:ext cx="185444" cy="112125"/>
            </a:xfrm>
            <a:custGeom>
              <a:avLst/>
              <a:gdLst/>
              <a:ahLst/>
              <a:cxnLst>
                <a:cxn ang="0">
                  <a:pos x="wd2" y="hd2"/>
                </a:cxn>
                <a:cxn ang="5400000">
                  <a:pos x="wd2" y="hd2"/>
                </a:cxn>
                <a:cxn ang="10800000">
                  <a:pos x="wd2" y="hd2"/>
                </a:cxn>
                <a:cxn ang="16200000">
                  <a:pos x="wd2" y="hd2"/>
                </a:cxn>
              </a:cxnLst>
              <a:rect l="0" t="0" r="r" b="b"/>
              <a:pathLst>
                <a:path w="21600" h="19946" extrusionOk="0">
                  <a:moveTo>
                    <a:pt x="0" y="10851"/>
                  </a:moveTo>
                  <a:cubicBezTo>
                    <a:pt x="1490" y="6304"/>
                    <a:pt x="2234" y="2893"/>
                    <a:pt x="3724" y="620"/>
                  </a:cubicBezTo>
                  <a:cubicBezTo>
                    <a:pt x="6703" y="-1654"/>
                    <a:pt x="8193" y="2893"/>
                    <a:pt x="11172" y="5167"/>
                  </a:cubicBezTo>
                  <a:cubicBezTo>
                    <a:pt x="13407" y="7441"/>
                    <a:pt x="21600" y="9714"/>
                    <a:pt x="21600" y="9714"/>
                  </a:cubicBezTo>
                  <a:cubicBezTo>
                    <a:pt x="20110" y="14262"/>
                    <a:pt x="20110" y="14262"/>
                    <a:pt x="20110" y="14262"/>
                  </a:cubicBezTo>
                  <a:cubicBezTo>
                    <a:pt x="20855" y="18809"/>
                    <a:pt x="20855" y="18809"/>
                    <a:pt x="20855" y="18809"/>
                  </a:cubicBezTo>
                  <a:cubicBezTo>
                    <a:pt x="14897" y="19946"/>
                    <a:pt x="14897" y="19946"/>
                    <a:pt x="14897" y="19946"/>
                  </a:cubicBezTo>
                  <a:cubicBezTo>
                    <a:pt x="9683" y="16535"/>
                    <a:pt x="9683" y="16535"/>
                    <a:pt x="9683" y="16535"/>
                  </a:cubicBezTo>
                  <a:cubicBezTo>
                    <a:pt x="8193" y="17672"/>
                    <a:pt x="8193" y="17672"/>
                    <a:pt x="8193" y="17672"/>
                  </a:cubicBezTo>
                  <a:cubicBezTo>
                    <a:pt x="8193" y="16535"/>
                    <a:pt x="8193" y="16535"/>
                    <a:pt x="8193" y="16535"/>
                  </a:cubicBezTo>
                  <a:cubicBezTo>
                    <a:pt x="3724" y="10851"/>
                    <a:pt x="3724" y="10851"/>
                    <a:pt x="3724" y="10851"/>
                  </a:cubicBezTo>
                  <a:lnTo>
                    <a:pt x="0" y="10851"/>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228">
              <a:extLst>
                <a:ext uri="{FF2B5EF4-FFF2-40B4-BE49-F238E27FC236}">
                  <a16:creationId xmlns:a16="http://schemas.microsoft.com/office/drawing/2014/main" id="{C21E4190-AFFB-4E0D-BFFD-4AF314F261A0}"/>
                </a:ext>
              </a:extLst>
            </p:cNvPr>
            <p:cNvSpPr/>
            <p:nvPr/>
          </p:nvSpPr>
          <p:spPr>
            <a:xfrm>
              <a:off x="3706657" y="2875246"/>
              <a:ext cx="185444" cy="113935"/>
            </a:xfrm>
            <a:custGeom>
              <a:avLst/>
              <a:gdLst/>
              <a:ahLst/>
              <a:cxnLst>
                <a:cxn ang="0">
                  <a:pos x="wd2" y="hd2"/>
                </a:cxn>
                <a:cxn ang="5400000">
                  <a:pos x="wd2" y="hd2"/>
                </a:cxn>
                <a:cxn ang="10800000">
                  <a:pos x="wd2" y="hd2"/>
                </a:cxn>
                <a:cxn ang="16200000">
                  <a:pos x="wd2" y="hd2"/>
                </a:cxn>
              </a:cxnLst>
              <a:rect l="0" t="0" r="r" b="b"/>
              <a:pathLst>
                <a:path w="21600" h="20268" extrusionOk="0">
                  <a:moveTo>
                    <a:pt x="3724" y="942"/>
                  </a:moveTo>
                  <a:cubicBezTo>
                    <a:pt x="2234" y="2079"/>
                    <a:pt x="745" y="5489"/>
                    <a:pt x="0" y="11173"/>
                  </a:cubicBezTo>
                  <a:cubicBezTo>
                    <a:pt x="0" y="11173"/>
                    <a:pt x="0" y="11173"/>
                    <a:pt x="0" y="11173"/>
                  </a:cubicBezTo>
                  <a:cubicBezTo>
                    <a:pt x="0" y="11173"/>
                    <a:pt x="0" y="11173"/>
                    <a:pt x="0" y="11173"/>
                  </a:cubicBezTo>
                  <a:cubicBezTo>
                    <a:pt x="0" y="11173"/>
                    <a:pt x="0" y="11173"/>
                    <a:pt x="0" y="11173"/>
                  </a:cubicBezTo>
                  <a:cubicBezTo>
                    <a:pt x="0" y="11173"/>
                    <a:pt x="3724" y="12310"/>
                    <a:pt x="3724" y="12310"/>
                  </a:cubicBezTo>
                  <a:cubicBezTo>
                    <a:pt x="3724" y="12310"/>
                    <a:pt x="7448" y="16857"/>
                    <a:pt x="7448" y="16857"/>
                  </a:cubicBezTo>
                  <a:cubicBezTo>
                    <a:pt x="7448" y="16857"/>
                    <a:pt x="7448" y="17994"/>
                    <a:pt x="7448" y="17994"/>
                  </a:cubicBezTo>
                  <a:cubicBezTo>
                    <a:pt x="7448" y="17994"/>
                    <a:pt x="7448" y="17994"/>
                    <a:pt x="7448" y="17994"/>
                  </a:cubicBezTo>
                  <a:cubicBezTo>
                    <a:pt x="7448" y="17994"/>
                    <a:pt x="7448" y="17994"/>
                    <a:pt x="7448" y="17994"/>
                  </a:cubicBezTo>
                  <a:cubicBezTo>
                    <a:pt x="7448" y="17994"/>
                    <a:pt x="8193" y="17994"/>
                    <a:pt x="8193" y="17994"/>
                  </a:cubicBezTo>
                  <a:cubicBezTo>
                    <a:pt x="8193" y="17994"/>
                    <a:pt x="9683" y="17994"/>
                    <a:pt x="9683" y="17994"/>
                  </a:cubicBezTo>
                  <a:cubicBezTo>
                    <a:pt x="9683" y="17994"/>
                    <a:pt x="14897" y="20268"/>
                    <a:pt x="14897" y="20268"/>
                  </a:cubicBezTo>
                  <a:cubicBezTo>
                    <a:pt x="14897" y="20268"/>
                    <a:pt x="14897" y="20268"/>
                    <a:pt x="14897" y="20268"/>
                  </a:cubicBezTo>
                  <a:cubicBezTo>
                    <a:pt x="20855" y="19131"/>
                    <a:pt x="20855" y="19131"/>
                    <a:pt x="20855" y="19131"/>
                  </a:cubicBezTo>
                  <a:cubicBezTo>
                    <a:pt x="20855" y="19131"/>
                    <a:pt x="20855" y="19131"/>
                    <a:pt x="20855" y="19131"/>
                  </a:cubicBezTo>
                  <a:cubicBezTo>
                    <a:pt x="20855" y="19131"/>
                    <a:pt x="20855" y="19131"/>
                    <a:pt x="20855" y="19131"/>
                  </a:cubicBezTo>
                  <a:cubicBezTo>
                    <a:pt x="20855" y="19131"/>
                    <a:pt x="20855" y="19131"/>
                    <a:pt x="20855" y="19131"/>
                  </a:cubicBezTo>
                  <a:cubicBezTo>
                    <a:pt x="20855" y="19131"/>
                    <a:pt x="20110" y="14584"/>
                    <a:pt x="20110" y="14584"/>
                  </a:cubicBezTo>
                  <a:cubicBezTo>
                    <a:pt x="20110" y="13447"/>
                    <a:pt x="21600" y="10036"/>
                    <a:pt x="21600" y="10036"/>
                  </a:cubicBezTo>
                  <a:cubicBezTo>
                    <a:pt x="21600" y="10036"/>
                    <a:pt x="21600" y="10036"/>
                    <a:pt x="21600" y="10036"/>
                  </a:cubicBezTo>
                  <a:cubicBezTo>
                    <a:pt x="21600" y="8900"/>
                    <a:pt x="21600" y="8900"/>
                    <a:pt x="21600" y="8900"/>
                  </a:cubicBezTo>
                  <a:cubicBezTo>
                    <a:pt x="21600" y="8900"/>
                    <a:pt x="21600" y="8900"/>
                    <a:pt x="21600" y="8900"/>
                  </a:cubicBezTo>
                  <a:cubicBezTo>
                    <a:pt x="21600" y="8900"/>
                    <a:pt x="14152" y="6626"/>
                    <a:pt x="11172" y="4352"/>
                  </a:cubicBezTo>
                  <a:cubicBezTo>
                    <a:pt x="10428" y="4352"/>
                    <a:pt x="9683" y="3215"/>
                    <a:pt x="8938" y="3215"/>
                  </a:cubicBezTo>
                  <a:cubicBezTo>
                    <a:pt x="7448" y="942"/>
                    <a:pt x="5959" y="-1332"/>
                    <a:pt x="3724" y="942"/>
                  </a:cubicBezTo>
                  <a:close/>
                  <a:moveTo>
                    <a:pt x="3724" y="2079"/>
                  </a:moveTo>
                  <a:cubicBezTo>
                    <a:pt x="5959" y="-195"/>
                    <a:pt x="7448" y="942"/>
                    <a:pt x="8938" y="3215"/>
                  </a:cubicBezTo>
                  <a:cubicBezTo>
                    <a:pt x="9683" y="4352"/>
                    <a:pt x="10428" y="4352"/>
                    <a:pt x="11172" y="5489"/>
                  </a:cubicBezTo>
                  <a:cubicBezTo>
                    <a:pt x="13407" y="7763"/>
                    <a:pt x="20110" y="8900"/>
                    <a:pt x="20855" y="10036"/>
                  </a:cubicBezTo>
                  <a:cubicBezTo>
                    <a:pt x="20855" y="10036"/>
                    <a:pt x="19366" y="13447"/>
                    <a:pt x="19366" y="13447"/>
                  </a:cubicBezTo>
                  <a:cubicBezTo>
                    <a:pt x="19366" y="13447"/>
                    <a:pt x="19366" y="13447"/>
                    <a:pt x="19366" y="14584"/>
                  </a:cubicBezTo>
                  <a:cubicBezTo>
                    <a:pt x="19366" y="14584"/>
                    <a:pt x="19366" y="14584"/>
                    <a:pt x="19366" y="14584"/>
                  </a:cubicBezTo>
                  <a:cubicBezTo>
                    <a:pt x="19366" y="14584"/>
                    <a:pt x="20110" y="17994"/>
                    <a:pt x="20110" y="19131"/>
                  </a:cubicBezTo>
                  <a:cubicBezTo>
                    <a:pt x="20110" y="19131"/>
                    <a:pt x="15641" y="19131"/>
                    <a:pt x="14897" y="19131"/>
                  </a:cubicBezTo>
                  <a:cubicBezTo>
                    <a:pt x="14897" y="19131"/>
                    <a:pt x="9683" y="16857"/>
                    <a:pt x="9683" y="16857"/>
                  </a:cubicBezTo>
                  <a:cubicBezTo>
                    <a:pt x="9683" y="16857"/>
                    <a:pt x="9683" y="16857"/>
                    <a:pt x="9683" y="16857"/>
                  </a:cubicBezTo>
                  <a:cubicBezTo>
                    <a:pt x="9683" y="16857"/>
                    <a:pt x="8938" y="16857"/>
                    <a:pt x="8193" y="16857"/>
                  </a:cubicBezTo>
                  <a:cubicBezTo>
                    <a:pt x="8193" y="16857"/>
                    <a:pt x="8193" y="16857"/>
                    <a:pt x="8193" y="16857"/>
                  </a:cubicBezTo>
                  <a:cubicBezTo>
                    <a:pt x="8193" y="16857"/>
                    <a:pt x="8193" y="16857"/>
                    <a:pt x="8193" y="16857"/>
                  </a:cubicBezTo>
                  <a:cubicBezTo>
                    <a:pt x="8193" y="16857"/>
                    <a:pt x="8193" y="16857"/>
                    <a:pt x="8193" y="16857"/>
                  </a:cubicBezTo>
                  <a:cubicBezTo>
                    <a:pt x="4469" y="11173"/>
                    <a:pt x="4469" y="11173"/>
                    <a:pt x="4469" y="11173"/>
                  </a:cubicBezTo>
                  <a:cubicBezTo>
                    <a:pt x="3724" y="11173"/>
                    <a:pt x="3724" y="11173"/>
                    <a:pt x="3724" y="11173"/>
                  </a:cubicBezTo>
                  <a:cubicBezTo>
                    <a:pt x="3724" y="11173"/>
                    <a:pt x="745" y="11173"/>
                    <a:pt x="745" y="11173"/>
                  </a:cubicBezTo>
                  <a:cubicBezTo>
                    <a:pt x="1490" y="6626"/>
                    <a:pt x="2979" y="3215"/>
                    <a:pt x="3724" y="20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229">
              <a:extLst>
                <a:ext uri="{FF2B5EF4-FFF2-40B4-BE49-F238E27FC236}">
                  <a16:creationId xmlns:a16="http://schemas.microsoft.com/office/drawing/2014/main" id="{C7722C10-7C3E-4469-B343-EA64995401EF}"/>
                </a:ext>
              </a:extLst>
            </p:cNvPr>
            <p:cNvSpPr/>
            <p:nvPr/>
          </p:nvSpPr>
          <p:spPr>
            <a:xfrm>
              <a:off x="4059882" y="2872174"/>
              <a:ext cx="282581" cy="278167"/>
            </a:xfrm>
            <a:custGeom>
              <a:avLst/>
              <a:gdLst/>
              <a:ahLst/>
              <a:cxnLst>
                <a:cxn ang="0">
                  <a:pos x="wd2" y="hd2"/>
                </a:cxn>
                <a:cxn ang="5400000">
                  <a:pos x="wd2" y="hd2"/>
                </a:cxn>
                <a:cxn ang="10800000">
                  <a:pos x="wd2" y="hd2"/>
                </a:cxn>
                <a:cxn ang="16200000">
                  <a:pos x="wd2" y="hd2"/>
                </a:cxn>
              </a:cxnLst>
              <a:rect l="0" t="0" r="r" b="b"/>
              <a:pathLst>
                <a:path w="21600" h="21600" extrusionOk="0">
                  <a:moveTo>
                    <a:pt x="2869" y="13543"/>
                  </a:moveTo>
                  <a:lnTo>
                    <a:pt x="3881" y="13029"/>
                  </a:lnTo>
                  <a:lnTo>
                    <a:pt x="3375" y="11486"/>
                  </a:lnTo>
                  <a:lnTo>
                    <a:pt x="3881" y="11486"/>
                  </a:lnTo>
                  <a:lnTo>
                    <a:pt x="3881" y="10629"/>
                  </a:lnTo>
                  <a:lnTo>
                    <a:pt x="2363" y="10114"/>
                  </a:lnTo>
                  <a:lnTo>
                    <a:pt x="506" y="10114"/>
                  </a:lnTo>
                  <a:lnTo>
                    <a:pt x="1519" y="9086"/>
                  </a:lnTo>
                  <a:lnTo>
                    <a:pt x="0" y="8057"/>
                  </a:lnTo>
                  <a:lnTo>
                    <a:pt x="5906" y="7543"/>
                  </a:lnTo>
                  <a:lnTo>
                    <a:pt x="5906" y="6000"/>
                  </a:lnTo>
                  <a:lnTo>
                    <a:pt x="6412" y="5657"/>
                  </a:lnTo>
                  <a:lnTo>
                    <a:pt x="4894" y="4629"/>
                  </a:lnTo>
                  <a:lnTo>
                    <a:pt x="2869" y="1543"/>
                  </a:lnTo>
                  <a:lnTo>
                    <a:pt x="5400" y="0"/>
                  </a:lnTo>
                  <a:lnTo>
                    <a:pt x="6919" y="0"/>
                  </a:lnTo>
                  <a:lnTo>
                    <a:pt x="8269" y="1029"/>
                  </a:lnTo>
                  <a:lnTo>
                    <a:pt x="8775" y="4114"/>
                  </a:lnTo>
                  <a:lnTo>
                    <a:pt x="10294" y="4629"/>
                  </a:lnTo>
                  <a:lnTo>
                    <a:pt x="10800" y="5657"/>
                  </a:lnTo>
                  <a:lnTo>
                    <a:pt x="13669" y="6514"/>
                  </a:lnTo>
                  <a:lnTo>
                    <a:pt x="11812" y="8057"/>
                  </a:lnTo>
                  <a:lnTo>
                    <a:pt x="14175" y="11143"/>
                  </a:lnTo>
                  <a:lnTo>
                    <a:pt x="14175" y="13029"/>
                  </a:lnTo>
                  <a:lnTo>
                    <a:pt x="18225" y="13543"/>
                  </a:lnTo>
                  <a:lnTo>
                    <a:pt x="16200" y="14571"/>
                  </a:lnTo>
                  <a:lnTo>
                    <a:pt x="16200" y="19029"/>
                  </a:lnTo>
                  <a:lnTo>
                    <a:pt x="21600" y="18514"/>
                  </a:lnTo>
                  <a:lnTo>
                    <a:pt x="15694" y="19029"/>
                  </a:lnTo>
                  <a:lnTo>
                    <a:pt x="11812" y="20057"/>
                  </a:lnTo>
                  <a:lnTo>
                    <a:pt x="9281" y="21600"/>
                  </a:lnTo>
                  <a:lnTo>
                    <a:pt x="5400" y="17486"/>
                  </a:lnTo>
                  <a:lnTo>
                    <a:pt x="4387" y="16629"/>
                  </a:lnTo>
                  <a:lnTo>
                    <a:pt x="4894" y="15086"/>
                  </a:lnTo>
                  <a:lnTo>
                    <a:pt x="2869" y="13543"/>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230">
              <a:extLst>
                <a:ext uri="{FF2B5EF4-FFF2-40B4-BE49-F238E27FC236}">
                  <a16:creationId xmlns:a16="http://schemas.microsoft.com/office/drawing/2014/main" id="{D497FD93-70D0-40B5-8AD0-7E101E0BDD23}"/>
                </a:ext>
              </a:extLst>
            </p:cNvPr>
            <p:cNvSpPr/>
            <p:nvPr/>
          </p:nvSpPr>
          <p:spPr>
            <a:xfrm>
              <a:off x="4059882" y="2872174"/>
              <a:ext cx="289204" cy="284790"/>
            </a:xfrm>
            <a:custGeom>
              <a:avLst/>
              <a:gdLst/>
              <a:ahLst/>
              <a:cxnLst>
                <a:cxn ang="0">
                  <a:pos x="wd2" y="hd2"/>
                </a:cxn>
                <a:cxn ang="5400000">
                  <a:pos x="wd2" y="hd2"/>
                </a:cxn>
                <a:cxn ang="10800000">
                  <a:pos x="wd2" y="hd2"/>
                </a:cxn>
                <a:cxn ang="16200000">
                  <a:pos x="wd2" y="hd2"/>
                </a:cxn>
              </a:cxnLst>
              <a:rect l="0" t="0" r="r" b="b"/>
              <a:pathLst>
                <a:path w="21600" h="21600" extrusionOk="0">
                  <a:moveTo>
                    <a:pt x="5280" y="0"/>
                  </a:moveTo>
                  <a:cubicBezTo>
                    <a:pt x="2880" y="1473"/>
                    <a:pt x="2880" y="1473"/>
                    <a:pt x="2880" y="1473"/>
                  </a:cubicBezTo>
                  <a:cubicBezTo>
                    <a:pt x="2880" y="1473"/>
                    <a:pt x="2880" y="1473"/>
                    <a:pt x="2880" y="1473"/>
                  </a:cubicBezTo>
                  <a:cubicBezTo>
                    <a:pt x="2880" y="1473"/>
                    <a:pt x="2880" y="1473"/>
                    <a:pt x="2880" y="1473"/>
                  </a:cubicBezTo>
                  <a:cubicBezTo>
                    <a:pt x="2880" y="1473"/>
                    <a:pt x="2880" y="1473"/>
                    <a:pt x="2880" y="1473"/>
                  </a:cubicBezTo>
                  <a:cubicBezTo>
                    <a:pt x="4800" y="4418"/>
                    <a:pt x="4800" y="4418"/>
                    <a:pt x="4800" y="4418"/>
                  </a:cubicBezTo>
                  <a:cubicBezTo>
                    <a:pt x="4800" y="4418"/>
                    <a:pt x="4800" y="4418"/>
                    <a:pt x="4800" y="4418"/>
                  </a:cubicBezTo>
                  <a:cubicBezTo>
                    <a:pt x="4800" y="4418"/>
                    <a:pt x="5760" y="5400"/>
                    <a:pt x="5760" y="5400"/>
                  </a:cubicBezTo>
                  <a:cubicBezTo>
                    <a:pt x="5760" y="5400"/>
                    <a:pt x="5280" y="5891"/>
                    <a:pt x="5280" y="5891"/>
                  </a:cubicBezTo>
                  <a:cubicBezTo>
                    <a:pt x="5280" y="5891"/>
                    <a:pt x="5280" y="5891"/>
                    <a:pt x="5280" y="5891"/>
                  </a:cubicBezTo>
                  <a:cubicBezTo>
                    <a:pt x="5280" y="5891"/>
                    <a:pt x="5280" y="7364"/>
                    <a:pt x="5280" y="7364"/>
                  </a:cubicBezTo>
                  <a:cubicBezTo>
                    <a:pt x="5280" y="7364"/>
                    <a:pt x="0" y="7364"/>
                    <a:pt x="0" y="7364"/>
                  </a:cubicBezTo>
                  <a:cubicBezTo>
                    <a:pt x="0" y="7364"/>
                    <a:pt x="0" y="7364"/>
                    <a:pt x="0" y="7364"/>
                  </a:cubicBezTo>
                  <a:cubicBezTo>
                    <a:pt x="0" y="7855"/>
                    <a:pt x="0" y="7855"/>
                    <a:pt x="0" y="7855"/>
                  </a:cubicBezTo>
                  <a:cubicBezTo>
                    <a:pt x="0" y="7855"/>
                    <a:pt x="0" y="7855"/>
                    <a:pt x="0" y="7855"/>
                  </a:cubicBezTo>
                  <a:cubicBezTo>
                    <a:pt x="0" y="7855"/>
                    <a:pt x="960" y="8345"/>
                    <a:pt x="960" y="8836"/>
                  </a:cubicBezTo>
                  <a:cubicBezTo>
                    <a:pt x="960" y="8836"/>
                    <a:pt x="480" y="9327"/>
                    <a:pt x="480" y="9327"/>
                  </a:cubicBezTo>
                  <a:cubicBezTo>
                    <a:pt x="480" y="9818"/>
                    <a:pt x="480" y="9818"/>
                    <a:pt x="480" y="9818"/>
                  </a:cubicBezTo>
                  <a:cubicBezTo>
                    <a:pt x="480" y="9818"/>
                    <a:pt x="480" y="9818"/>
                    <a:pt x="480" y="9818"/>
                  </a:cubicBezTo>
                  <a:cubicBezTo>
                    <a:pt x="480" y="9818"/>
                    <a:pt x="480" y="9818"/>
                    <a:pt x="480" y="9818"/>
                  </a:cubicBezTo>
                  <a:cubicBezTo>
                    <a:pt x="2400" y="9818"/>
                    <a:pt x="2400" y="9818"/>
                    <a:pt x="2400" y="9818"/>
                  </a:cubicBezTo>
                  <a:cubicBezTo>
                    <a:pt x="2400" y="9818"/>
                    <a:pt x="3360" y="10309"/>
                    <a:pt x="3840" y="10309"/>
                  </a:cubicBezTo>
                  <a:cubicBezTo>
                    <a:pt x="3840" y="10309"/>
                    <a:pt x="3840" y="10800"/>
                    <a:pt x="3840" y="10800"/>
                  </a:cubicBezTo>
                  <a:cubicBezTo>
                    <a:pt x="3840" y="11291"/>
                    <a:pt x="3360" y="11291"/>
                    <a:pt x="3360" y="11291"/>
                  </a:cubicBezTo>
                  <a:cubicBezTo>
                    <a:pt x="3360" y="11291"/>
                    <a:pt x="3360" y="11291"/>
                    <a:pt x="3360" y="11291"/>
                  </a:cubicBezTo>
                  <a:cubicBezTo>
                    <a:pt x="3360" y="11291"/>
                    <a:pt x="3360" y="11291"/>
                    <a:pt x="3360" y="11291"/>
                  </a:cubicBezTo>
                  <a:cubicBezTo>
                    <a:pt x="3360" y="11291"/>
                    <a:pt x="3360" y="11291"/>
                    <a:pt x="3360" y="11291"/>
                  </a:cubicBezTo>
                  <a:cubicBezTo>
                    <a:pt x="3360" y="11291"/>
                    <a:pt x="3360" y="12273"/>
                    <a:pt x="3840" y="12764"/>
                  </a:cubicBezTo>
                  <a:cubicBezTo>
                    <a:pt x="3360" y="12764"/>
                    <a:pt x="2880" y="12764"/>
                    <a:pt x="2880" y="12764"/>
                  </a:cubicBezTo>
                  <a:cubicBezTo>
                    <a:pt x="2880" y="12764"/>
                    <a:pt x="2880" y="12764"/>
                    <a:pt x="2880" y="12764"/>
                  </a:cubicBezTo>
                  <a:cubicBezTo>
                    <a:pt x="2880" y="12764"/>
                    <a:pt x="2880" y="13255"/>
                    <a:pt x="2880" y="13255"/>
                  </a:cubicBezTo>
                  <a:cubicBezTo>
                    <a:pt x="2880" y="13255"/>
                    <a:pt x="2880" y="13255"/>
                    <a:pt x="2880" y="13255"/>
                  </a:cubicBezTo>
                  <a:cubicBezTo>
                    <a:pt x="2880" y="13255"/>
                    <a:pt x="4320" y="14727"/>
                    <a:pt x="4800" y="15218"/>
                  </a:cubicBezTo>
                  <a:cubicBezTo>
                    <a:pt x="4320" y="15218"/>
                    <a:pt x="4320" y="16200"/>
                    <a:pt x="4320" y="16200"/>
                  </a:cubicBezTo>
                  <a:cubicBezTo>
                    <a:pt x="4320" y="16200"/>
                    <a:pt x="4320" y="16200"/>
                    <a:pt x="4320" y="16200"/>
                  </a:cubicBezTo>
                  <a:cubicBezTo>
                    <a:pt x="4320" y="16200"/>
                    <a:pt x="4320" y="16200"/>
                    <a:pt x="4320" y="16200"/>
                  </a:cubicBezTo>
                  <a:cubicBezTo>
                    <a:pt x="5280" y="17182"/>
                    <a:pt x="5280" y="17182"/>
                    <a:pt x="5280" y="17182"/>
                  </a:cubicBezTo>
                  <a:cubicBezTo>
                    <a:pt x="9120" y="21600"/>
                    <a:pt x="9120" y="21600"/>
                    <a:pt x="9120" y="21600"/>
                  </a:cubicBezTo>
                  <a:cubicBezTo>
                    <a:pt x="9120" y="21600"/>
                    <a:pt x="9120" y="21600"/>
                    <a:pt x="9120" y="21600"/>
                  </a:cubicBezTo>
                  <a:cubicBezTo>
                    <a:pt x="9120" y="21600"/>
                    <a:pt x="11520" y="19636"/>
                    <a:pt x="11520" y="19636"/>
                  </a:cubicBezTo>
                  <a:cubicBezTo>
                    <a:pt x="11520" y="19636"/>
                    <a:pt x="15840" y="18655"/>
                    <a:pt x="15840" y="18655"/>
                  </a:cubicBezTo>
                  <a:cubicBezTo>
                    <a:pt x="21120" y="18655"/>
                    <a:pt x="21120" y="18655"/>
                    <a:pt x="21120" y="18655"/>
                  </a:cubicBezTo>
                  <a:cubicBezTo>
                    <a:pt x="21120" y="18655"/>
                    <a:pt x="21600" y="18164"/>
                    <a:pt x="21600" y="18164"/>
                  </a:cubicBezTo>
                  <a:cubicBezTo>
                    <a:pt x="21600" y="18164"/>
                    <a:pt x="21600" y="18164"/>
                    <a:pt x="21600" y="18164"/>
                  </a:cubicBezTo>
                  <a:cubicBezTo>
                    <a:pt x="21600" y="18164"/>
                    <a:pt x="21120" y="18164"/>
                    <a:pt x="21120" y="18164"/>
                  </a:cubicBezTo>
                  <a:cubicBezTo>
                    <a:pt x="21120" y="18164"/>
                    <a:pt x="16320" y="18655"/>
                    <a:pt x="15840" y="18655"/>
                  </a:cubicBezTo>
                  <a:cubicBezTo>
                    <a:pt x="15840" y="18164"/>
                    <a:pt x="16320" y="16691"/>
                    <a:pt x="16320" y="16691"/>
                  </a:cubicBezTo>
                  <a:cubicBezTo>
                    <a:pt x="16320" y="16691"/>
                    <a:pt x="15840" y="14727"/>
                    <a:pt x="15840" y="14236"/>
                  </a:cubicBezTo>
                  <a:cubicBezTo>
                    <a:pt x="15840" y="14236"/>
                    <a:pt x="17760" y="13255"/>
                    <a:pt x="17760" y="13255"/>
                  </a:cubicBezTo>
                  <a:cubicBezTo>
                    <a:pt x="17760" y="13255"/>
                    <a:pt x="17760" y="13255"/>
                    <a:pt x="17760" y="13255"/>
                  </a:cubicBezTo>
                  <a:cubicBezTo>
                    <a:pt x="17760" y="13255"/>
                    <a:pt x="17760" y="13255"/>
                    <a:pt x="17760" y="13255"/>
                  </a:cubicBezTo>
                  <a:cubicBezTo>
                    <a:pt x="17760" y="13255"/>
                    <a:pt x="17760" y="13255"/>
                    <a:pt x="17760" y="13255"/>
                  </a:cubicBezTo>
                  <a:cubicBezTo>
                    <a:pt x="17760" y="13255"/>
                    <a:pt x="14400" y="12764"/>
                    <a:pt x="14400" y="12764"/>
                  </a:cubicBezTo>
                  <a:cubicBezTo>
                    <a:pt x="14400" y="12764"/>
                    <a:pt x="13920" y="10800"/>
                    <a:pt x="13920" y="10800"/>
                  </a:cubicBezTo>
                  <a:cubicBezTo>
                    <a:pt x="13920" y="10800"/>
                    <a:pt x="13920" y="10800"/>
                    <a:pt x="13920" y="10800"/>
                  </a:cubicBezTo>
                  <a:cubicBezTo>
                    <a:pt x="13920" y="10800"/>
                    <a:pt x="12000" y="8345"/>
                    <a:pt x="12000" y="7855"/>
                  </a:cubicBezTo>
                  <a:cubicBezTo>
                    <a:pt x="12000" y="7855"/>
                    <a:pt x="13440" y="6382"/>
                    <a:pt x="13440" y="6382"/>
                  </a:cubicBezTo>
                  <a:cubicBezTo>
                    <a:pt x="13440" y="6382"/>
                    <a:pt x="13440" y="6382"/>
                    <a:pt x="13440" y="6382"/>
                  </a:cubicBezTo>
                  <a:cubicBezTo>
                    <a:pt x="13440" y="6382"/>
                    <a:pt x="13440" y="6382"/>
                    <a:pt x="13440" y="6382"/>
                  </a:cubicBezTo>
                  <a:cubicBezTo>
                    <a:pt x="13440" y="6382"/>
                    <a:pt x="13440" y="6382"/>
                    <a:pt x="13440" y="6382"/>
                  </a:cubicBezTo>
                  <a:cubicBezTo>
                    <a:pt x="13440" y="6382"/>
                    <a:pt x="11040" y="4909"/>
                    <a:pt x="10560" y="4909"/>
                  </a:cubicBezTo>
                  <a:cubicBezTo>
                    <a:pt x="10560" y="4909"/>
                    <a:pt x="10080" y="3927"/>
                    <a:pt x="10080" y="3927"/>
                  </a:cubicBezTo>
                  <a:cubicBezTo>
                    <a:pt x="10080" y="3927"/>
                    <a:pt x="10080" y="3927"/>
                    <a:pt x="10080" y="3927"/>
                  </a:cubicBezTo>
                  <a:cubicBezTo>
                    <a:pt x="10080" y="3927"/>
                    <a:pt x="9120" y="3927"/>
                    <a:pt x="9120" y="3927"/>
                  </a:cubicBezTo>
                  <a:cubicBezTo>
                    <a:pt x="9120" y="3436"/>
                    <a:pt x="8160" y="982"/>
                    <a:pt x="8160" y="982"/>
                  </a:cubicBezTo>
                  <a:cubicBezTo>
                    <a:pt x="8160" y="491"/>
                    <a:pt x="8160" y="491"/>
                    <a:pt x="8160" y="491"/>
                  </a:cubicBezTo>
                  <a:cubicBezTo>
                    <a:pt x="6720" y="0"/>
                    <a:pt x="6720" y="0"/>
                    <a:pt x="6720" y="0"/>
                  </a:cubicBezTo>
                  <a:cubicBezTo>
                    <a:pt x="5280" y="0"/>
                    <a:pt x="5280" y="0"/>
                    <a:pt x="5280" y="0"/>
                  </a:cubicBezTo>
                  <a:cubicBezTo>
                    <a:pt x="5280" y="0"/>
                    <a:pt x="5280" y="0"/>
                    <a:pt x="5280" y="0"/>
                  </a:cubicBezTo>
                  <a:close/>
                  <a:moveTo>
                    <a:pt x="5280" y="0"/>
                  </a:moveTo>
                  <a:cubicBezTo>
                    <a:pt x="5280" y="0"/>
                    <a:pt x="6720" y="491"/>
                    <a:pt x="6720" y="491"/>
                  </a:cubicBezTo>
                  <a:cubicBezTo>
                    <a:pt x="6720" y="491"/>
                    <a:pt x="7680" y="982"/>
                    <a:pt x="8160" y="982"/>
                  </a:cubicBezTo>
                  <a:cubicBezTo>
                    <a:pt x="8160" y="982"/>
                    <a:pt x="8640" y="3927"/>
                    <a:pt x="8640" y="3927"/>
                  </a:cubicBezTo>
                  <a:cubicBezTo>
                    <a:pt x="8640" y="3927"/>
                    <a:pt x="8640" y="3927"/>
                    <a:pt x="8640" y="3927"/>
                  </a:cubicBezTo>
                  <a:cubicBezTo>
                    <a:pt x="8640" y="3927"/>
                    <a:pt x="9600" y="4418"/>
                    <a:pt x="10080" y="4418"/>
                  </a:cubicBezTo>
                  <a:cubicBezTo>
                    <a:pt x="10080" y="4418"/>
                    <a:pt x="10560" y="5400"/>
                    <a:pt x="10560" y="5400"/>
                  </a:cubicBezTo>
                  <a:cubicBezTo>
                    <a:pt x="10560" y="5400"/>
                    <a:pt x="10560" y="5400"/>
                    <a:pt x="10560" y="5400"/>
                  </a:cubicBezTo>
                  <a:cubicBezTo>
                    <a:pt x="10560" y="5400"/>
                    <a:pt x="12960" y="6382"/>
                    <a:pt x="13440" y="6382"/>
                  </a:cubicBezTo>
                  <a:cubicBezTo>
                    <a:pt x="12960" y="6873"/>
                    <a:pt x="11520" y="7855"/>
                    <a:pt x="11520" y="7855"/>
                  </a:cubicBezTo>
                  <a:cubicBezTo>
                    <a:pt x="11520" y="7855"/>
                    <a:pt x="11520" y="7855"/>
                    <a:pt x="11520" y="7855"/>
                  </a:cubicBezTo>
                  <a:cubicBezTo>
                    <a:pt x="11520" y="7855"/>
                    <a:pt x="11520" y="7855"/>
                    <a:pt x="11520" y="7855"/>
                  </a:cubicBezTo>
                  <a:cubicBezTo>
                    <a:pt x="11520" y="7855"/>
                    <a:pt x="13440" y="10800"/>
                    <a:pt x="13920" y="11291"/>
                  </a:cubicBezTo>
                  <a:cubicBezTo>
                    <a:pt x="13920" y="11291"/>
                    <a:pt x="13920" y="12764"/>
                    <a:pt x="13920" y="12764"/>
                  </a:cubicBezTo>
                  <a:cubicBezTo>
                    <a:pt x="13920" y="12764"/>
                    <a:pt x="13920" y="13255"/>
                    <a:pt x="13920" y="13255"/>
                  </a:cubicBezTo>
                  <a:cubicBezTo>
                    <a:pt x="13920" y="13255"/>
                    <a:pt x="16320" y="13255"/>
                    <a:pt x="17280" y="13255"/>
                  </a:cubicBezTo>
                  <a:cubicBezTo>
                    <a:pt x="16800" y="13745"/>
                    <a:pt x="15840" y="14236"/>
                    <a:pt x="15840" y="14236"/>
                  </a:cubicBezTo>
                  <a:cubicBezTo>
                    <a:pt x="15840" y="14236"/>
                    <a:pt x="15360" y="14236"/>
                    <a:pt x="15360" y="14236"/>
                  </a:cubicBezTo>
                  <a:cubicBezTo>
                    <a:pt x="15360" y="14236"/>
                    <a:pt x="15840" y="16691"/>
                    <a:pt x="15840" y="16691"/>
                  </a:cubicBezTo>
                  <a:cubicBezTo>
                    <a:pt x="15840" y="16691"/>
                    <a:pt x="15840" y="18164"/>
                    <a:pt x="15360" y="18655"/>
                  </a:cubicBezTo>
                  <a:cubicBezTo>
                    <a:pt x="15360" y="18655"/>
                    <a:pt x="15360" y="18655"/>
                    <a:pt x="15360" y="18655"/>
                  </a:cubicBezTo>
                  <a:cubicBezTo>
                    <a:pt x="11520" y="19145"/>
                    <a:pt x="11520" y="19145"/>
                    <a:pt x="11520" y="19145"/>
                  </a:cubicBezTo>
                  <a:cubicBezTo>
                    <a:pt x="11520" y="19145"/>
                    <a:pt x="11520" y="19145"/>
                    <a:pt x="11520" y="19145"/>
                  </a:cubicBezTo>
                  <a:cubicBezTo>
                    <a:pt x="11520" y="19145"/>
                    <a:pt x="9120" y="21109"/>
                    <a:pt x="9120" y="21109"/>
                  </a:cubicBezTo>
                  <a:cubicBezTo>
                    <a:pt x="9120" y="21109"/>
                    <a:pt x="5280" y="17182"/>
                    <a:pt x="5280" y="17182"/>
                  </a:cubicBezTo>
                  <a:cubicBezTo>
                    <a:pt x="5280" y="17182"/>
                    <a:pt x="4800" y="16200"/>
                    <a:pt x="4320" y="16200"/>
                  </a:cubicBezTo>
                  <a:cubicBezTo>
                    <a:pt x="4800" y="16200"/>
                    <a:pt x="4800" y="15218"/>
                    <a:pt x="4800" y="15218"/>
                  </a:cubicBezTo>
                  <a:cubicBezTo>
                    <a:pt x="4800" y="14727"/>
                    <a:pt x="4800" y="14727"/>
                    <a:pt x="4800" y="14727"/>
                  </a:cubicBezTo>
                  <a:cubicBezTo>
                    <a:pt x="4800" y="14727"/>
                    <a:pt x="4800" y="14727"/>
                    <a:pt x="4800" y="14727"/>
                  </a:cubicBezTo>
                  <a:cubicBezTo>
                    <a:pt x="4800" y="14727"/>
                    <a:pt x="3360" y="13255"/>
                    <a:pt x="3360" y="13255"/>
                  </a:cubicBezTo>
                  <a:cubicBezTo>
                    <a:pt x="3360" y="13255"/>
                    <a:pt x="3840" y="13255"/>
                    <a:pt x="3840" y="13255"/>
                  </a:cubicBezTo>
                  <a:cubicBezTo>
                    <a:pt x="3840" y="13255"/>
                    <a:pt x="3840" y="13255"/>
                    <a:pt x="3840" y="12764"/>
                  </a:cubicBezTo>
                  <a:cubicBezTo>
                    <a:pt x="3840" y="12764"/>
                    <a:pt x="3840" y="12764"/>
                    <a:pt x="3840" y="12764"/>
                  </a:cubicBezTo>
                  <a:cubicBezTo>
                    <a:pt x="3840" y="12764"/>
                    <a:pt x="3840" y="12764"/>
                    <a:pt x="3840" y="12764"/>
                  </a:cubicBezTo>
                  <a:cubicBezTo>
                    <a:pt x="3840" y="12764"/>
                    <a:pt x="3360" y="11782"/>
                    <a:pt x="3360" y="11291"/>
                  </a:cubicBezTo>
                  <a:cubicBezTo>
                    <a:pt x="3840" y="11291"/>
                    <a:pt x="3840" y="11291"/>
                    <a:pt x="3840" y="11291"/>
                  </a:cubicBezTo>
                  <a:cubicBezTo>
                    <a:pt x="3840" y="11291"/>
                    <a:pt x="4320" y="11291"/>
                    <a:pt x="4320" y="11291"/>
                  </a:cubicBezTo>
                  <a:cubicBezTo>
                    <a:pt x="4320" y="11291"/>
                    <a:pt x="4320" y="11291"/>
                    <a:pt x="4320" y="11291"/>
                  </a:cubicBezTo>
                  <a:cubicBezTo>
                    <a:pt x="3840" y="10309"/>
                    <a:pt x="3840" y="10309"/>
                    <a:pt x="3840" y="10309"/>
                  </a:cubicBezTo>
                  <a:cubicBezTo>
                    <a:pt x="3840" y="10309"/>
                    <a:pt x="3840" y="9818"/>
                    <a:pt x="3840" y="9818"/>
                  </a:cubicBezTo>
                  <a:cubicBezTo>
                    <a:pt x="2400" y="9327"/>
                    <a:pt x="2400" y="9327"/>
                    <a:pt x="2400" y="9327"/>
                  </a:cubicBezTo>
                  <a:cubicBezTo>
                    <a:pt x="2400" y="9327"/>
                    <a:pt x="960" y="9327"/>
                    <a:pt x="960" y="9327"/>
                  </a:cubicBezTo>
                  <a:cubicBezTo>
                    <a:pt x="960" y="9327"/>
                    <a:pt x="1440" y="8836"/>
                    <a:pt x="1440" y="8836"/>
                  </a:cubicBezTo>
                  <a:cubicBezTo>
                    <a:pt x="1440" y="8836"/>
                    <a:pt x="1440" y="8836"/>
                    <a:pt x="1440" y="8836"/>
                  </a:cubicBezTo>
                  <a:cubicBezTo>
                    <a:pt x="1440" y="8836"/>
                    <a:pt x="1440" y="8345"/>
                    <a:pt x="1440" y="8345"/>
                  </a:cubicBezTo>
                  <a:cubicBezTo>
                    <a:pt x="1440" y="8345"/>
                    <a:pt x="960" y="7855"/>
                    <a:pt x="480" y="7855"/>
                  </a:cubicBezTo>
                  <a:cubicBezTo>
                    <a:pt x="960" y="7855"/>
                    <a:pt x="5760" y="7855"/>
                    <a:pt x="5760" y="7855"/>
                  </a:cubicBezTo>
                  <a:cubicBezTo>
                    <a:pt x="5760" y="7855"/>
                    <a:pt x="5760" y="7855"/>
                    <a:pt x="5760" y="7855"/>
                  </a:cubicBezTo>
                  <a:cubicBezTo>
                    <a:pt x="5760" y="7364"/>
                    <a:pt x="5760" y="7364"/>
                    <a:pt x="5760" y="7364"/>
                  </a:cubicBezTo>
                  <a:cubicBezTo>
                    <a:pt x="5760" y="7364"/>
                    <a:pt x="5760" y="6382"/>
                    <a:pt x="5760" y="6382"/>
                  </a:cubicBezTo>
                  <a:cubicBezTo>
                    <a:pt x="5760" y="5891"/>
                    <a:pt x="6240" y="5400"/>
                    <a:pt x="6240" y="5400"/>
                  </a:cubicBezTo>
                  <a:cubicBezTo>
                    <a:pt x="6240" y="5400"/>
                    <a:pt x="6240" y="5400"/>
                    <a:pt x="6240" y="5400"/>
                  </a:cubicBezTo>
                  <a:cubicBezTo>
                    <a:pt x="6240" y="5400"/>
                    <a:pt x="6240" y="5400"/>
                    <a:pt x="6240" y="5400"/>
                  </a:cubicBezTo>
                  <a:cubicBezTo>
                    <a:pt x="6240" y="5400"/>
                    <a:pt x="6240" y="4909"/>
                    <a:pt x="6240" y="4909"/>
                  </a:cubicBezTo>
                  <a:cubicBezTo>
                    <a:pt x="6240" y="4909"/>
                    <a:pt x="4800" y="4418"/>
                    <a:pt x="4800" y="4418"/>
                  </a:cubicBezTo>
                  <a:cubicBezTo>
                    <a:pt x="4800" y="4418"/>
                    <a:pt x="3360" y="1964"/>
                    <a:pt x="2880" y="1473"/>
                  </a:cubicBezTo>
                  <a:cubicBezTo>
                    <a:pt x="3360" y="1473"/>
                    <a:pt x="5280" y="0"/>
                    <a:pt x="528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231">
              <a:extLst>
                <a:ext uri="{FF2B5EF4-FFF2-40B4-BE49-F238E27FC236}">
                  <a16:creationId xmlns:a16="http://schemas.microsoft.com/office/drawing/2014/main" id="{AE005E4B-48E1-4247-90C9-118E553233EF}"/>
                </a:ext>
              </a:extLst>
            </p:cNvPr>
            <p:cNvSpPr/>
            <p:nvPr/>
          </p:nvSpPr>
          <p:spPr>
            <a:xfrm>
              <a:off x="3671625" y="2938404"/>
              <a:ext cx="193986" cy="289206"/>
            </a:xfrm>
            <a:custGeom>
              <a:avLst/>
              <a:gdLst/>
              <a:ahLst/>
              <a:cxnLst>
                <a:cxn ang="0">
                  <a:pos x="wd2" y="hd2"/>
                </a:cxn>
                <a:cxn ang="5400000">
                  <a:pos x="wd2" y="hd2"/>
                </a:cxn>
                <a:cxn ang="10800000">
                  <a:pos x="wd2" y="hd2"/>
                </a:cxn>
                <a:cxn ang="16200000">
                  <a:pos x="wd2" y="hd2"/>
                </a:cxn>
              </a:cxnLst>
              <a:rect l="0" t="0" r="r" b="b"/>
              <a:pathLst>
                <a:path w="21089" h="21600" extrusionOk="0">
                  <a:moveTo>
                    <a:pt x="3670" y="0"/>
                  </a:moveTo>
                  <a:cubicBezTo>
                    <a:pt x="7154" y="0"/>
                    <a:pt x="7154" y="0"/>
                    <a:pt x="7154" y="0"/>
                  </a:cubicBezTo>
                  <a:cubicBezTo>
                    <a:pt x="11334" y="2400"/>
                    <a:pt x="11334" y="2400"/>
                    <a:pt x="11334" y="2400"/>
                  </a:cubicBezTo>
                  <a:cubicBezTo>
                    <a:pt x="10637" y="3840"/>
                    <a:pt x="10637" y="3840"/>
                    <a:pt x="10637" y="3840"/>
                  </a:cubicBezTo>
                  <a:cubicBezTo>
                    <a:pt x="13424" y="9120"/>
                    <a:pt x="13424" y="9120"/>
                    <a:pt x="13424" y="9120"/>
                  </a:cubicBezTo>
                  <a:cubicBezTo>
                    <a:pt x="19695" y="9600"/>
                    <a:pt x="19695" y="9600"/>
                    <a:pt x="19695" y="9600"/>
                  </a:cubicBezTo>
                  <a:cubicBezTo>
                    <a:pt x="21089" y="11040"/>
                    <a:pt x="21089" y="11040"/>
                    <a:pt x="21089" y="11040"/>
                  </a:cubicBezTo>
                  <a:cubicBezTo>
                    <a:pt x="17605" y="13920"/>
                    <a:pt x="17605" y="13920"/>
                    <a:pt x="17605" y="13920"/>
                  </a:cubicBezTo>
                  <a:cubicBezTo>
                    <a:pt x="12728" y="15840"/>
                    <a:pt x="12728" y="15840"/>
                    <a:pt x="12728" y="15840"/>
                  </a:cubicBezTo>
                  <a:cubicBezTo>
                    <a:pt x="16908" y="17280"/>
                    <a:pt x="16908" y="17280"/>
                    <a:pt x="16908" y="17280"/>
                  </a:cubicBezTo>
                  <a:cubicBezTo>
                    <a:pt x="17605" y="18240"/>
                    <a:pt x="17605" y="18240"/>
                    <a:pt x="17605" y="18240"/>
                  </a:cubicBezTo>
                  <a:cubicBezTo>
                    <a:pt x="14818" y="19200"/>
                    <a:pt x="14818" y="19200"/>
                    <a:pt x="14818" y="19200"/>
                  </a:cubicBezTo>
                  <a:cubicBezTo>
                    <a:pt x="14121" y="20160"/>
                    <a:pt x="14121" y="20160"/>
                    <a:pt x="14121" y="20160"/>
                  </a:cubicBezTo>
                  <a:cubicBezTo>
                    <a:pt x="9244" y="21600"/>
                    <a:pt x="9244" y="21600"/>
                    <a:pt x="9244" y="21600"/>
                  </a:cubicBezTo>
                  <a:cubicBezTo>
                    <a:pt x="9244" y="20160"/>
                    <a:pt x="8547" y="19200"/>
                    <a:pt x="7154" y="18240"/>
                  </a:cubicBezTo>
                  <a:cubicBezTo>
                    <a:pt x="5063" y="16800"/>
                    <a:pt x="186" y="12960"/>
                    <a:pt x="186" y="12000"/>
                  </a:cubicBezTo>
                  <a:cubicBezTo>
                    <a:pt x="-511" y="11040"/>
                    <a:pt x="883" y="10080"/>
                    <a:pt x="2276" y="8640"/>
                  </a:cubicBezTo>
                  <a:cubicBezTo>
                    <a:pt x="3670" y="7680"/>
                    <a:pt x="3670" y="7200"/>
                    <a:pt x="2973" y="5280"/>
                  </a:cubicBezTo>
                  <a:cubicBezTo>
                    <a:pt x="2276" y="3840"/>
                    <a:pt x="2973" y="1920"/>
                    <a:pt x="367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232">
              <a:extLst>
                <a:ext uri="{FF2B5EF4-FFF2-40B4-BE49-F238E27FC236}">
                  <a16:creationId xmlns:a16="http://schemas.microsoft.com/office/drawing/2014/main" id="{931D1587-7AE1-4928-B2FA-0008ADA44C82}"/>
                </a:ext>
              </a:extLst>
            </p:cNvPr>
            <p:cNvSpPr/>
            <p:nvPr/>
          </p:nvSpPr>
          <p:spPr>
            <a:xfrm>
              <a:off x="3666920" y="2931781"/>
              <a:ext cx="198690" cy="295828"/>
            </a:xfrm>
            <a:custGeom>
              <a:avLst/>
              <a:gdLst/>
              <a:ahLst/>
              <a:cxnLst>
                <a:cxn ang="0">
                  <a:pos x="wd2" y="hd2"/>
                </a:cxn>
                <a:cxn ang="5400000">
                  <a:pos x="wd2" y="hd2"/>
                </a:cxn>
                <a:cxn ang="10800000">
                  <a:pos x="wd2" y="hd2"/>
                </a:cxn>
                <a:cxn ang="16200000">
                  <a:pos x="wd2" y="hd2"/>
                </a:cxn>
              </a:cxnLst>
              <a:rect l="0" t="0" r="r" b="b"/>
              <a:pathLst>
                <a:path w="21600" h="21600" extrusionOk="0">
                  <a:moveTo>
                    <a:pt x="4181" y="470"/>
                  </a:moveTo>
                  <a:cubicBezTo>
                    <a:pt x="3484" y="2348"/>
                    <a:pt x="2787" y="4696"/>
                    <a:pt x="3484" y="5635"/>
                  </a:cubicBezTo>
                  <a:cubicBezTo>
                    <a:pt x="4181" y="7513"/>
                    <a:pt x="4181" y="7513"/>
                    <a:pt x="2787" y="8922"/>
                  </a:cubicBezTo>
                  <a:cubicBezTo>
                    <a:pt x="1394" y="9861"/>
                    <a:pt x="1394" y="9861"/>
                    <a:pt x="1394" y="9861"/>
                  </a:cubicBezTo>
                  <a:cubicBezTo>
                    <a:pt x="697" y="10800"/>
                    <a:pt x="0" y="11739"/>
                    <a:pt x="0" y="12209"/>
                  </a:cubicBezTo>
                  <a:cubicBezTo>
                    <a:pt x="697" y="13148"/>
                    <a:pt x="4877" y="16904"/>
                    <a:pt x="7665" y="18313"/>
                  </a:cubicBezTo>
                  <a:cubicBezTo>
                    <a:pt x="9058" y="19252"/>
                    <a:pt x="9755" y="20661"/>
                    <a:pt x="9755" y="21600"/>
                  </a:cubicBezTo>
                  <a:cubicBezTo>
                    <a:pt x="9755" y="21600"/>
                    <a:pt x="9755" y="21600"/>
                    <a:pt x="9755" y="21600"/>
                  </a:cubicBezTo>
                  <a:cubicBezTo>
                    <a:pt x="9755" y="21600"/>
                    <a:pt x="9755" y="21600"/>
                    <a:pt x="10452" y="21600"/>
                  </a:cubicBezTo>
                  <a:cubicBezTo>
                    <a:pt x="14632" y="20191"/>
                    <a:pt x="14632" y="20191"/>
                    <a:pt x="14632" y="20191"/>
                  </a:cubicBezTo>
                  <a:cubicBezTo>
                    <a:pt x="14632" y="20191"/>
                    <a:pt x="14632" y="20191"/>
                    <a:pt x="14632" y="20191"/>
                  </a:cubicBezTo>
                  <a:cubicBezTo>
                    <a:pt x="14632" y="20191"/>
                    <a:pt x="15329" y="19252"/>
                    <a:pt x="15329" y="19252"/>
                  </a:cubicBezTo>
                  <a:cubicBezTo>
                    <a:pt x="15329" y="19252"/>
                    <a:pt x="18116" y="18783"/>
                    <a:pt x="18116" y="18783"/>
                  </a:cubicBezTo>
                  <a:cubicBezTo>
                    <a:pt x="18813" y="18783"/>
                    <a:pt x="18813" y="18313"/>
                    <a:pt x="18813" y="18313"/>
                  </a:cubicBezTo>
                  <a:cubicBezTo>
                    <a:pt x="18813" y="18313"/>
                    <a:pt x="18813" y="18313"/>
                    <a:pt x="18813" y="18313"/>
                  </a:cubicBezTo>
                  <a:cubicBezTo>
                    <a:pt x="18813" y="18313"/>
                    <a:pt x="18813" y="18313"/>
                    <a:pt x="18813" y="18313"/>
                  </a:cubicBezTo>
                  <a:cubicBezTo>
                    <a:pt x="17419" y="17374"/>
                    <a:pt x="17419" y="17374"/>
                    <a:pt x="17419" y="17374"/>
                  </a:cubicBezTo>
                  <a:cubicBezTo>
                    <a:pt x="17419" y="17374"/>
                    <a:pt x="17419" y="17374"/>
                    <a:pt x="17419" y="17374"/>
                  </a:cubicBezTo>
                  <a:cubicBezTo>
                    <a:pt x="17419" y="17374"/>
                    <a:pt x="13935" y="16435"/>
                    <a:pt x="13935" y="15965"/>
                  </a:cubicBezTo>
                  <a:cubicBezTo>
                    <a:pt x="13935" y="15965"/>
                    <a:pt x="18813" y="14087"/>
                    <a:pt x="18813" y="14087"/>
                  </a:cubicBezTo>
                  <a:cubicBezTo>
                    <a:pt x="21600" y="11739"/>
                    <a:pt x="21600" y="11739"/>
                    <a:pt x="21600" y="11739"/>
                  </a:cubicBezTo>
                  <a:cubicBezTo>
                    <a:pt x="21600" y="11270"/>
                    <a:pt x="21600" y="11270"/>
                    <a:pt x="21600" y="11270"/>
                  </a:cubicBezTo>
                  <a:cubicBezTo>
                    <a:pt x="21600" y="11270"/>
                    <a:pt x="21600" y="11270"/>
                    <a:pt x="21600" y="11270"/>
                  </a:cubicBezTo>
                  <a:cubicBezTo>
                    <a:pt x="20903" y="9861"/>
                    <a:pt x="20903" y="9861"/>
                    <a:pt x="20903" y="9861"/>
                  </a:cubicBezTo>
                  <a:cubicBezTo>
                    <a:pt x="20903" y="9861"/>
                    <a:pt x="20206" y="9861"/>
                    <a:pt x="20206" y="9861"/>
                  </a:cubicBezTo>
                  <a:cubicBezTo>
                    <a:pt x="20206" y="9861"/>
                    <a:pt x="14632" y="9391"/>
                    <a:pt x="14632" y="9391"/>
                  </a:cubicBezTo>
                  <a:cubicBezTo>
                    <a:pt x="13935" y="8922"/>
                    <a:pt x="11148" y="4226"/>
                    <a:pt x="11148" y="4226"/>
                  </a:cubicBezTo>
                  <a:cubicBezTo>
                    <a:pt x="11148" y="4226"/>
                    <a:pt x="11845" y="2817"/>
                    <a:pt x="11845" y="2817"/>
                  </a:cubicBezTo>
                  <a:cubicBezTo>
                    <a:pt x="11845" y="2817"/>
                    <a:pt x="11845" y="2817"/>
                    <a:pt x="11845" y="2817"/>
                  </a:cubicBezTo>
                  <a:cubicBezTo>
                    <a:pt x="11845" y="2817"/>
                    <a:pt x="11845" y="2817"/>
                    <a:pt x="11845" y="2817"/>
                  </a:cubicBezTo>
                  <a:cubicBezTo>
                    <a:pt x="8361" y="470"/>
                    <a:pt x="8361" y="470"/>
                    <a:pt x="8361" y="470"/>
                  </a:cubicBezTo>
                  <a:cubicBezTo>
                    <a:pt x="7665" y="470"/>
                    <a:pt x="7665" y="470"/>
                    <a:pt x="7665" y="470"/>
                  </a:cubicBezTo>
                  <a:cubicBezTo>
                    <a:pt x="4181" y="0"/>
                    <a:pt x="4181" y="0"/>
                    <a:pt x="4181" y="0"/>
                  </a:cubicBezTo>
                  <a:cubicBezTo>
                    <a:pt x="4181" y="0"/>
                    <a:pt x="4181" y="470"/>
                    <a:pt x="4181" y="470"/>
                  </a:cubicBezTo>
                  <a:close/>
                  <a:moveTo>
                    <a:pt x="7665" y="18313"/>
                  </a:moveTo>
                  <a:cubicBezTo>
                    <a:pt x="4877" y="16435"/>
                    <a:pt x="1394" y="13148"/>
                    <a:pt x="697" y="12209"/>
                  </a:cubicBezTo>
                  <a:cubicBezTo>
                    <a:pt x="697" y="12209"/>
                    <a:pt x="697" y="12209"/>
                    <a:pt x="697" y="12209"/>
                  </a:cubicBezTo>
                  <a:cubicBezTo>
                    <a:pt x="697" y="11270"/>
                    <a:pt x="1394" y="10800"/>
                    <a:pt x="2090" y="10330"/>
                  </a:cubicBezTo>
                  <a:cubicBezTo>
                    <a:pt x="2787" y="9391"/>
                    <a:pt x="2787" y="9391"/>
                    <a:pt x="2787" y="9391"/>
                  </a:cubicBezTo>
                  <a:cubicBezTo>
                    <a:pt x="3484" y="8452"/>
                    <a:pt x="4181" y="7983"/>
                    <a:pt x="4181" y="7043"/>
                  </a:cubicBezTo>
                  <a:cubicBezTo>
                    <a:pt x="4181" y="6574"/>
                    <a:pt x="4181" y="6104"/>
                    <a:pt x="3484" y="5165"/>
                  </a:cubicBezTo>
                  <a:cubicBezTo>
                    <a:pt x="3484" y="5165"/>
                    <a:pt x="3484" y="4696"/>
                    <a:pt x="3484" y="4226"/>
                  </a:cubicBezTo>
                  <a:cubicBezTo>
                    <a:pt x="3484" y="3287"/>
                    <a:pt x="4181" y="1878"/>
                    <a:pt x="4877" y="470"/>
                  </a:cubicBezTo>
                  <a:cubicBezTo>
                    <a:pt x="4877" y="470"/>
                    <a:pt x="7665" y="939"/>
                    <a:pt x="7665" y="939"/>
                  </a:cubicBezTo>
                  <a:cubicBezTo>
                    <a:pt x="7665" y="939"/>
                    <a:pt x="11148" y="2817"/>
                    <a:pt x="11148" y="2817"/>
                  </a:cubicBezTo>
                  <a:cubicBezTo>
                    <a:pt x="11148" y="2817"/>
                    <a:pt x="11148" y="4226"/>
                    <a:pt x="11148" y="4226"/>
                  </a:cubicBezTo>
                  <a:cubicBezTo>
                    <a:pt x="11148" y="4226"/>
                    <a:pt x="11148" y="4226"/>
                    <a:pt x="11148" y="4226"/>
                  </a:cubicBezTo>
                  <a:cubicBezTo>
                    <a:pt x="11148" y="4226"/>
                    <a:pt x="11148" y="4226"/>
                    <a:pt x="11148" y="4226"/>
                  </a:cubicBezTo>
                  <a:cubicBezTo>
                    <a:pt x="13935" y="9391"/>
                    <a:pt x="13935" y="9391"/>
                    <a:pt x="13935" y="9391"/>
                  </a:cubicBezTo>
                  <a:cubicBezTo>
                    <a:pt x="13935" y="9391"/>
                    <a:pt x="13935" y="9391"/>
                    <a:pt x="13935" y="9391"/>
                  </a:cubicBezTo>
                  <a:cubicBezTo>
                    <a:pt x="13935" y="9391"/>
                    <a:pt x="20206" y="10330"/>
                    <a:pt x="20206" y="10330"/>
                  </a:cubicBezTo>
                  <a:cubicBezTo>
                    <a:pt x="20206" y="10330"/>
                    <a:pt x="20903" y="11270"/>
                    <a:pt x="20903" y="11270"/>
                  </a:cubicBezTo>
                  <a:cubicBezTo>
                    <a:pt x="20903" y="11739"/>
                    <a:pt x="18116" y="13617"/>
                    <a:pt x="18116" y="13617"/>
                  </a:cubicBezTo>
                  <a:cubicBezTo>
                    <a:pt x="13239" y="15965"/>
                    <a:pt x="13239" y="15965"/>
                    <a:pt x="13239" y="15965"/>
                  </a:cubicBezTo>
                  <a:cubicBezTo>
                    <a:pt x="13239" y="15965"/>
                    <a:pt x="13239" y="15965"/>
                    <a:pt x="13239" y="15965"/>
                  </a:cubicBezTo>
                  <a:cubicBezTo>
                    <a:pt x="13239" y="15965"/>
                    <a:pt x="13239" y="15965"/>
                    <a:pt x="13239" y="15965"/>
                  </a:cubicBezTo>
                  <a:cubicBezTo>
                    <a:pt x="13239" y="15965"/>
                    <a:pt x="13239" y="15965"/>
                    <a:pt x="13239" y="15965"/>
                  </a:cubicBezTo>
                  <a:cubicBezTo>
                    <a:pt x="13239" y="15965"/>
                    <a:pt x="17419" y="17374"/>
                    <a:pt x="17419" y="17374"/>
                  </a:cubicBezTo>
                  <a:cubicBezTo>
                    <a:pt x="17419" y="17843"/>
                    <a:pt x="18116" y="18313"/>
                    <a:pt x="18116" y="18313"/>
                  </a:cubicBezTo>
                  <a:cubicBezTo>
                    <a:pt x="17419" y="18313"/>
                    <a:pt x="15329" y="18783"/>
                    <a:pt x="15329" y="18783"/>
                  </a:cubicBezTo>
                  <a:cubicBezTo>
                    <a:pt x="15329" y="18783"/>
                    <a:pt x="15329" y="19252"/>
                    <a:pt x="15329" y="19252"/>
                  </a:cubicBezTo>
                  <a:cubicBezTo>
                    <a:pt x="15329" y="19252"/>
                    <a:pt x="14632" y="19722"/>
                    <a:pt x="14632" y="19722"/>
                  </a:cubicBezTo>
                  <a:cubicBezTo>
                    <a:pt x="13935" y="19722"/>
                    <a:pt x="10452" y="21130"/>
                    <a:pt x="10452" y="21130"/>
                  </a:cubicBezTo>
                  <a:cubicBezTo>
                    <a:pt x="9755" y="20191"/>
                    <a:pt x="9058" y="19252"/>
                    <a:pt x="7665" y="1831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233">
              <a:extLst>
                <a:ext uri="{FF2B5EF4-FFF2-40B4-BE49-F238E27FC236}">
                  <a16:creationId xmlns:a16="http://schemas.microsoft.com/office/drawing/2014/main" id="{51819C9D-A09D-4225-881D-02132BC44AD4}"/>
                </a:ext>
              </a:extLst>
            </p:cNvPr>
            <p:cNvSpPr/>
            <p:nvPr/>
          </p:nvSpPr>
          <p:spPr>
            <a:xfrm>
              <a:off x="4245326" y="2938404"/>
              <a:ext cx="214144" cy="211937"/>
            </a:xfrm>
            <a:custGeom>
              <a:avLst/>
              <a:gdLst/>
              <a:ahLst/>
              <a:cxnLst>
                <a:cxn ang="0">
                  <a:pos x="wd2" y="hd2"/>
                </a:cxn>
                <a:cxn ang="5400000">
                  <a:pos x="wd2" y="hd2"/>
                </a:cxn>
                <a:cxn ang="10800000">
                  <a:pos x="wd2" y="hd2"/>
                </a:cxn>
                <a:cxn ang="16200000">
                  <a:pos x="wd2" y="hd2"/>
                </a:cxn>
              </a:cxnLst>
              <a:rect l="0" t="0" r="r" b="b"/>
              <a:pathLst>
                <a:path w="21600" h="21600" extrusionOk="0">
                  <a:moveTo>
                    <a:pt x="2618" y="18327"/>
                  </a:moveTo>
                  <a:cubicBezTo>
                    <a:pt x="2618" y="15709"/>
                    <a:pt x="2618" y="15709"/>
                    <a:pt x="2618" y="15709"/>
                  </a:cubicBezTo>
                  <a:cubicBezTo>
                    <a:pt x="2618" y="12436"/>
                    <a:pt x="2618" y="12436"/>
                    <a:pt x="2618" y="12436"/>
                  </a:cubicBezTo>
                  <a:cubicBezTo>
                    <a:pt x="5236" y="11127"/>
                    <a:pt x="5236" y="11127"/>
                    <a:pt x="5236" y="11127"/>
                  </a:cubicBezTo>
                  <a:cubicBezTo>
                    <a:pt x="0" y="10473"/>
                    <a:pt x="0" y="10473"/>
                    <a:pt x="0" y="10473"/>
                  </a:cubicBezTo>
                  <a:cubicBezTo>
                    <a:pt x="0" y="7855"/>
                    <a:pt x="0" y="7855"/>
                    <a:pt x="0" y="7855"/>
                  </a:cubicBezTo>
                  <a:cubicBezTo>
                    <a:pt x="5891" y="5891"/>
                    <a:pt x="5891" y="5891"/>
                    <a:pt x="5891" y="5891"/>
                  </a:cubicBezTo>
                  <a:cubicBezTo>
                    <a:pt x="7855" y="4582"/>
                    <a:pt x="7855" y="4582"/>
                    <a:pt x="7855" y="4582"/>
                  </a:cubicBezTo>
                  <a:cubicBezTo>
                    <a:pt x="10473" y="1964"/>
                    <a:pt x="10473" y="1964"/>
                    <a:pt x="10473" y="1964"/>
                  </a:cubicBezTo>
                  <a:cubicBezTo>
                    <a:pt x="13091" y="1309"/>
                    <a:pt x="13091" y="1309"/>
                    <a:pt x="13091" y="1309"/>
                  </a:cubicBezTo>
                  <a:cubicBezTo>
                    <a:pt x="15709" y="1309"/>
                    <a:pt x="15709" y="1309"/>
                    <a:pt x="15709" y="1309"/>
                  </a:cubicBezTo>
                  <a:cubicBezTo>
                    <a:pt x="16364" y="0"/>
                    <a:pt x="16364" y="0"/>
                    <a:pt x="16364" y="0"/>
                  </a:cubicBezTo>
                  <a:cubicBezTo>
                    <a:pt x="16364" y="0"/>
                    <a:pt x="16364" y="0"/>
                    <a:pt x="16364" y="0"/>
                  </a:cubicBezTo>
                  <a:cubicBezTo>
                    <a:pt x="18327" y="655"/>
                    <a:pt x="19636" y="1309"/>
                    <a:pt x="21600" y="1309"/>
                  </a:cubicBezTo>
                  <a:cubicBezTo>
                    <a:pt x="18327" y="7200"/>
                    <a:pt x="18327" y="7200"/>
                    <a:pt x="18327" y="7200"/>
                  </a:cubicBezTo>
                  <a:cubicBezTo>
                    <a:pt x="21600" y="12436"/>
                    <a:pt x="21600" y="12436"/>
                    <a:pt x="21600" y="12436"/>
                  </a:cubicBezTo>
                  <a:cubicBezTo>
                    <a:pt x="19636" y="18982"/>
                    <a:pt x="19636" y="18982"/>
                    <a:pt x="19636" y="18982"/>
                  </a:cubicBezTo>
                  <a:cubicBezTo>
                    <a:pt x="18327" y="18982"/>
                    <a:pt x="18327" y="18982"/>
                    <a:pt x="18327" y="18982"/>
                  </a:cubicBezTo>
                  <a:cubicBezTo>
                    <a:pt x="15709" y="21600"/>
                    <a:pt x="15709" y="21600"/>
                    <a:pt x="15709" y="21600"/>
                  </a:cubicBezTo>
                  <a:cubicBezTo>
                    <a:pt x="9818" y="17673"/>
                    <a:pt x="9818" y="17673"/>
                    <a:pt x="9818" y="17673"/>
                  </a:cubicBezTo>
                  <a:lnTo>
                    <a:pt x="2618" y="18327"/>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234">
              <a:extLst>
                <a:ext uri="{FF2B5EF4-FFF2-40B4-BE49-F238E27FC236}">
                  <a16:creationId xmlns:a16="http://schemas.microsoft.com/office/drawing/2014/main" id="{8019E978-2E5A-4871-A7AA-33DEF3D00D0A}"/>
                </a:ext>
              </a:extLst>
            </p:cNvPr>
            <p:cNvSpPr/>
            <p:nvPr/>
          </p:nvSpPr>
          <p:spPr>
            <a:xfrm>
              <a:off x="4245326" y="2938404"/>
              <a:ext cx="214144" cy="216953"/>
            </a:xfrm>
            <a:custGeom>
              <a:avLst/>
              <a:gdLst/>
              <a:ahLst/>
              <a:cxnLst>
                <a:cxn ang="0">
                  <a:pos x="wd2" y="hd2"/>
                </a:cxn>
                <a:cxn ang="5400000">
                  <a:pos x="wd2" y="hd2"/>
                </a:cxn>
                <a:cxn ang="10800000">
                  <a:pos x="wd2" y="hd2"/>
                </a:cxn>
                <a:cxn ang="16200000">
                  <a:pos x="wd2" y="hd2"/>
                </a:cxn>
              </a:cxnLst>
              <a:rect l="0" t="0" r="r" b="b"/>
              <a:pathLst>
                <a:path w="21600" h="21441" extrusionOk="0">
                  <a:moveTo>
                    <a:pt x="15709" y="1271"/>
                  </a:moveTo>
                  <a:cubicBezTo>
                    <a:pt x="15709" y="1271"/>
                    <a:pt x="13091" y="1271"/>
                    <a:pt x="13091" y="1271"/>
                  </a:cubicBezTo>
                  <a:cubicBezTo>
                    <a:pt x="10473" y="1906"/>
                    <a:pt x="10473" y="1906"/>
                    <a:pt x="10473" y="1906"/>
                  </a:cubicBezTo>
                  <a:cubicBezTo>
                    <a:pt x="10473" y="1906"/>
                    <a:pt x="10473" y="1906"/>
                    <a:pt x="10473" y="1906"/>
                  </a:cubicBezTo>
                  <a:cubicBezTo>
                    <a:pt x="7855" y="4447"/>
                    <a:pt x="7855" y="4447"/>
                    <a:pt x="7855" y="4447"/>
                  </a:cubicBezTo>
                  <a:cubicBezTo>
                    <a:pt x="5891" y="5718"/>
                    <a:pt x="5891" y="5718"/>
                    <a:pt x="5891" y="5718"/>
                  </a:cubicBezTo>
                  <a:cubicBezTo>
                    <a:pt x="0" y="7624"/>
                    <a:pt x="0" y="7624"/>
                    <a:pt x="0" y="7624"/>
                  </a:cubicBezTo>
                  <a:cubicBezTo>
                    <a:pt x="0" y="7624"/>
                    <a:pt x="0" y="7624"/>
                    <a:pt x="0" y="7624"/>
                  </a:cubicBezTo>
                  <a:cubicBezTo>
                    <a:pt x="0" y="7624"/>
                    <a:pt x="0" y="7624"/>
                    <a:pt x="0" y="7624"/>
                  </a:cubicBezTo>
                  <a:cubicBezTo>
                    <a:pt x="0" y="10165"/>
                    <a:pt x="0" y="10165"/>
                    <a:pt x="0" y="10165"/>
                  </a:cubicBezTo>
                  <a:cubicBezTo>
                    <a:pt x="0" y="10165"/>
                    <a:pt x="0" y="10800"/>
                    <a:pt x="0" y="10800"/>
                  </a:cubicBezTo>
                  <a:cubicBezTo>
                    <a:pt x="0" y="10800"/>
                    <a:pt x="3273" y="10800"/>
                    <a:pt x="4582" y="10800"/>
                  </a:cubicBezTo>
                  <a:cubicBezTo>
                    <a:pt x="3927" y="11435"/>
                    <a:pt x="2618" y="12071"/>
                    <a:pt x="2618" y="12071"/>
                  </a:cubicBezTo>
                  <a:cubicBezTo>
                    <a:pt x="2618" y="12071"/>
                    <a:pt x="1964" y="12071"/>
                    <a:pt x="1964" y="12071"/>
                  </a:cubicBezTo>
                  <a:cubicBezTo>
                    <a:pt x="1964" y="12071"/>
                    <a:pt x="2618" y="15247"/>
                    <a:pt x="2618" y="15247"/>
                  </a:cubicBezTo>
                  <a:cubicBezTo>
                    <a:pt x="1964" y="17788"/>
                    <a:pt x="1964" y="17788"/>
                    <a:pt x="1964" y="17788"/>
                  </a:cubicBezTo>
                  <a:cubicBezTo>
                    <a:pt x="1964" y="17788"/>
                    <a:pt x="1964" y="17788"/>
                    <a:pt x="1964" y="17788"/>
                  </a:cubicBezTo>
                  <a:cubicBezTo>
                    <a:pt x="1964" y="17788"/>
                    <a:pt x="1964" y="17788"/>
                    <a:pt x="1964" y="17788"/>
                  </a:cubicBezTo>
                  <a:cubicBezTo>
                    <a:pt x="2618" y="17788"/>
                    <a:pt x="2618" y="17788"/>
                    <a:pt x="2618" y="17788"/>
                  </a:cubicBezTo>
                  <a:cubicBezTo>
                    <a:pt x="2618" y="17788"/>
                    <a:pt x="9818" y="17788"/>
                    <a:pt x="9818" y="17788"/>
                  </a:cubicBezTo>
                  <a:cubicBezTo>
                    <a:pt x="9818" y="17788"/>
                    <a:pt x="15709" y="20965"/>
                    <a:pt x="15709" y="20965"/>
                  </a:cubicBezTo>
                  <a:cubicBezTo>
                    <a:pt x="15709" y="21600"/>
                    <a:pt x="15709" y="21600"/>
                    <a:pt x="15709" y="20965"/>
                  </a:cubicBezTo>
                  <a:cubicBezTo>
                    <a:pt x="15709" y="20965"/>
                    <a:pt x="18327" y="19059"/>
                    <a:pt x="18327" y="19059"/>
                  </a:cubicBezTo>
                  <a:cubicBezTo>
                    <a:pt x="18327" y="19059"/>
                    <a:pt x="19636" y="18424"/>
                    <a:pt x="19636" y="18424"/>
                  </a:cubicBezTo>
                  <a:cubicBezTo>
                    <a:pt x="19636" y="18424"/>
                    <a:pt x="19636" y="18424"/>
                    <a:pt x="19636" y="18424"/>
                  </a:cubicBezTo>
                  <a:cubicBezTo>
                    <a:pt x="21600" y="12071"/>
                    <a:pt x="21600" y="12071"/>
                    <a:pt x="21600" y="12071"/>
                  </a:cubicBezTo>
                  <a:cubicBezTo>
                    <a:pt x="21600" y="12071"/>
                    <a:pt x="21600" y="12071"/>
                    <a:pt x="21600" y="12071"/>
                  </a:cubicBezTo>
                  <a:cubicBezTo>
                    <a:pt x="21600" y="12071"/>
                    <a:pt x="21600" y="12071"/>
                    <a:pt x="21600" y="12071"/>
                  </a:cubicBezTo>
                  <a:cubicBezTo>
                    <a:pt x="21600" y="12071"/>
                    <a:pt x="18327" y="6988"/>
                    <a:pt x="18327" y="6988"/>
                  </a:cubicBezTo>
                  <a:cubicBezTo>
                    <a:pt x="18327" y="6988"/>
                    <a:pt x="21600" y="1906"/>
                    <a:pt x="21600" y="1906"/>
                  </a:cubicBezTo>
                  <a:cubicBezTo>
                    <a:pt x="21600" y="1271"/>
                    <a:pt x="21600" y="1271"/>
                    <a:pt x="21600" y="1271"/>
                  </a:cubicBezTo>
                  <a:cubicBezTo>
                    <a:pt x="21600" y="1271"/>
                    <a:pt x="21600" y="1271"/>
                    <a:pt x="21600" y="1271"/>
                  </a:cubicBezTo>
                  <a:cubicBezTo>
                    <a:pt x="21600" y="1271"/>
                    <a:pt x="21600" y="1271"/>
                    <a:pt x="21600" y="1271"/>
                  </a:cubicBezTo>
                  <a:cubicBezTo>
                    <a:pt x="18327" y="635"/>
                    <a:pt x="18327" y="635"/>
                    <a:pt x="18327" y="635"/>
                  </a:cubicBezTo>
                  <a:cubicBezTo>
                    <a:pt x="16364" y="0"/>
                    <a:pt x="16364" y="0"/>
                    <a:pt x="16364" y="0"/>
                  </a:cubicBezTo>
                  <a:cubicBezTo>
                    <a:pt x="16364" y="0"/>
                    <a:pt x="16364" y="0"/>
                    <a:pt x="15709" y="1271"/>
                  </a:cubicBezTo>
                  <a:close/>
                  <a:moveTo>
                    <a:pt x="16364" y="1271"/>
                  </a:moveTo>
                  <a:cubicBezTo>
                    <a:pt x="16364" y="1271"/>
                    <a:pt x="16364" y="635"/>
                    <a:pt x="16364" y="635"/>
                  </a:cubicBezTo>
                  <a:cubicBezTo>
                    <a:pt x="17018" y="635"/>
                    <a:pt x="18327" y="1271"/>
                    <a:pt x="18327" y="1271"/>
                  </a:cubicBezTo>
                  <a:cubicBezTo>
                    <a:pt x="18327" y="1271"/>
                    <a:pt x="20945" y="1271"/>
                    <a:pt x="20945" y="1906"/>
                  </a:cubicBezTo>
                  <a:cubicBezTo>
                    <a:pt x="20945" y="1906"/>
                    <a:pt x="18327" y="6988"/>
                    <a:pt x="18327" y="6988"/>
                  </a:cubicBezTo>
                  <a:cubicBezTo>
                    <a:pt x="18327" y="6988"/>
                    <a:pt x="18327" y="6988"/>
                    <a:pt x="18327" y="6988"/>
                  </a:cubicBezTo>
                  <a:cubicBezTo>
                    <a:pt x="18327" y="6988"/>
                    <a:pt x="18327" y="6988"/>
                    <a:pt x="18327" y="6988"/>
                  </a:cubicBezTo>
                  <a:cubicBezTo>
                    <a:pt x="18327" y="6988"/>
                    <a:pt x="21600" y="12071"/>
                    <a:pt x="21600" y="12071"/>
                  </a:cubicBezTo>
                  <a:cubicBezTo>
                    <a:pt x="21600" y="12071"/>
                    <a:pt x="19636" y="18424"/>
                    <a:pt x="19636" y="18424"/>
                  </a:cubicBezTo>
                  <a:cubicBezTo>
                    <a:pt x="18982" y="18424"/>
                    <a:pt x="18327" y="18424"/>
                    <a:pt x="18327" y="18424"/>
                  </a:cubicBezTo>
                  <a:cubicBezTo>
                    <a:pt x="18327" y="18424"/>
                    <a:pt x="18327" y="18424"/>
                    <a:pt x="18327" y="18424"/>
                  </a:cubicBezTo>
                  <a:cubicBezTo>
                    <a:pt x="18327" y="18424"/>
                    <a:pt x="16364" y="20965"/>
                    <a:pt x="15709" y="20965"/>
                  </a:cubicBezTo>
                  <a:cubicBezTo>
                    <a:pt x="15709" y="20965"/>
                    <a:pt x="9818" y="17153"/>
                    <a:pt x="9818" y="17153"/>
                  </a:cubicBezTo>
                  <a:cubicBezTo>
                    <a:pt x="9818" y="17153"/>
                    <a:pt x="9818" y="17153"/>
                    <a:pt x="9818" y="17153"/>
                  </a:cubicBezTo>
                  <a:cubicBezTo>
                    <a:pt x="9818" y="17153"/>
                    <a:pt x="3273" y="17788"/>
                    <a:pt x="2618" y="17788"/>
                  </a:cubicBezTo>
                  <a:cubicBezTo>
                    <a:pt x="2618" y="17153"/>
                    <a:pt x="3273" y="15247"/>
                    <a:pt x="3273" y="15247"/>
                  </a:cubicBezTo>
                  <a:cubicBezTo>
                    <a:pt x="3273" y="15247"/>
                    <a:pt x="2618" y="12706"/>
                    <a:pt x="2618" y="12071"/>
                  </a:cubicBezTo>
                  <a:cubicBezTo>
                    <a:pt x="2618" y="12071"/>
                    <a:pt x="5236" y="10800"/>
                    <a:pt x="5236" y="10800"/>
                  </a:cubicBezTo>
                  <a:cubicBezTo>
                    <a:pt x="5236" y="10800"/>
                    <a:pt x="5236" y="10800"/>
                    <a:pt x="5236" y="10800"/>
                  </a:cubicBezTo>
                  <a:cubicBezTo>
                    <a:pt x="5236" y="10800"/>
                    <a:pt x="5236" y="10800"/>
                    <a:pt x="5236" y="10800"/>
                  </a:cubicBezTo>
                  <a:cubicBezTo>
                    <a:pt x="5236" y="10800"/>
                    <a:pt x="5236" y="10800"/>
                    <a:pt x="5236" y="10800"/>
                  </a:cubicBezTo>
                  <a:cubicBezTo>
                    <a:pt x="5236" y="10800"/>
                    <a:pt x="655" y="10165"/>
                    <a:pt x="655" y="10165"/>
                  </a:cubicBezTo>
                  <a:cubicBezTo>
                    <a:pt x="655" y="10165"/>
                    <a:pt x="0" y="8259"/>
                    <a:pt x="0" y="8259"/>
                  </a:cubicBezTo>
                  <a:cubicBezTo>
                    <a:pt x="655" y="7624"/>
                    <a:pt x="5891" y="5718"/>
                    <a:pt x="5891" y="5718"/>
                  </a:cubicBezTo>
                  <a:cubicBezTo>
                    <a:pt x="7855" y="4447"/>
                    <a:pt x="7855" y="4447"/>
                    <a:pt x="7855" y="4447"/>
                  </a:cubicBezTo>
                  <a:cubicBezTo>
                    <a:pt x="7855" y="4447"/>
                    <a:pt x="10473" y="1906"/>
                    <a:pt x="10473" y="1906"/>
                  </a:cubicBezTo>
                  <a:cubicBezTo>
                    <a:pt x="10473" y="1906"/>
                    <a:pt x="13091" y="1271"/>
                    <a:pt x="13091" y="1271"/>
                  </a:cubicBezTo>
                  <a:cubicBezTo>
                    <a:pt x="15709" y="1271"/>
                    <a:pt x="15709" y="1271"/>
                    <a:pt x="15709" y="1271"/>
                  </a:cubicBezTo>
                  <a:cubicBezTo>
                    <a:pt x="16364" y="1271"/>
                    <a:pt x="16364" y="1271"/>
                    <a:pt x="16364" y="12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235">
              <a:extLst>
                <a:ext uri="{FF2B5EF4-FFF2-40B4-BE49-F238E27FC236}">
                  <a16:creationId xmlns:a16="http://schemas.microsoft.com/office/drawing/2014/main" id="{88AF0EC9-3C0E-4D9D-A00D-9CC3A6FD4964}"/>
                </a:ext>
              </a:extLst>
            </p:cNvPr>
            <p:cNvSpPr/>
            <p:nvPr/>
          </p:nvSpPr>
          <p:spPr>
            <a:xfrm>
              <a:off x="3982615" y="3026710"/>
              <a:ext cx="450364" cy="567371"/>
            </a:xfrm>
            <a:custGeom>
              <a:avLst/>
              <a:gdLst/>
              <a:ahLst/>
              <a:cxnLst>
                <a:cxn ang="0">
                  <a:pos x="wd2" y="hd2"/>
                </a:cxn>
                <a:cxn ang="5400000">
                  <a:pos x="wd2" y="hd2"/>
                </a:cxn>
                <a:cxn ang="10800000">
                  <a:pos x="wd2" y="hd2"/>
                </a:cxn>
                <a:cxn ang="16200000">
                  <a:pos x="wd2" y="hd2"/>
                </a:cxn>
              </a:cxnLst>
              <a:rect l="0" t="0" r="r" b="b"/>
              <a:pathLst>
                <a:path w="21600" h="21600" extrusionOk="0">
                  <a:moveTo>
                    <a:pt x="318" y="5379"/>
                  </a:moveTo>
                  <a:lnTo>
                    <a:pt x="1482" y="4202"/>
                  </a:lnTo>
                  <a:lnTo>
                    <a:pt x="0" y="2269"/>
                  </a:lnTo>
                  <a:lnTo>
                    <a:pt x="2118" y="1513"/>
                  </a:lnTo>
                  <a:lnTo>
                    <a:pt x="1482" y="0"/>
                  </a:lnTo>
                  <a:lnTo>
                    <a:pt x="4024" y="756"/>
                  </a:lnTo>
                  <a:lnTo>
                    <a:pt x="5506" y="756"/>
                  </a:lnTo>
                  <a:lnTo>
                    <a:pt x="6776" y="1513"/>
                  </a:lnTo>
                  <a:lnTo>
                    <a:pt x="6459" y="2269"/>
                  </a:lnTo>
                  <a:lnTo>
                    <a:pt x="7094" y="2689"/>
                  </a:lnTo>
                  <a:lnTo>
                    <a:pt x="9529" y="4707"/>
                  </a:lnTo>
                  <a:lnTo>
                    <a:pt x="11118" y="3950"/>
                  </a:lnTo>
                  <a:lnTo>
                    <a:pt x="13553" y="3446"/>
                  </a:lnTo>
                  <a:lnTo>
                    <a:pt x="17259" y="3194"/>
                  </a:lnTo>
                  <a:lnTo>
                    <a:pt x="20012" y="4707"/>
                  </a:lnTo>
                  <a:lnTo>
                    <a:pt x="19694" y="4959"/>
                  </a:lnTo>
                  <a:lnTo>
                    <a:pt x="21600" y="7648"/>
                  </a:lnTo>
                  <a:lnTo>
                    <a:pt x="20012" y="7900"/>
                  </a:lnTo>
                  <a:lnTo>
                    <a:pt x="17259" y="10590"/>
                  </a:lnTo>
                  <a:lnTo>
                    <a:pt x="17576" y="17146"/>
                  </a:lnTo>
                  <a:lnTo>
                    <a:pt x="14824" y="18406"/>
                  </a:lnTo>
                  <a:lnTo>
                    <a:pt x="14824" y="20087"/>
                  </a:lnTo>
                  <a:lnTo>
                    <a:pt x="13871" y="21600"/>
                  </a:lnTo>
                  <a:lnTo>
                    <a:pt x="11753" y="19835"/>
                  </a:lnTo>
                  <a:lnTo>
                    <a:pt x="8047" y="14708"/>
                  </a:lnTo>
                  <a:lnTo>
                    <a:pt x="5188" y="13952"/>
                  </a:lnTo>
                  <a:lnTo>
                    <a:pt x="2435" y="15212"/>
                  </a:lnTo>
                  <a:lnTo>
                    <a:pt x="5188" y="13952"/>
                  </a:lnTo>
                  <a:lnTo>
                    <a:pt x="4341" y="12523"/>
                  </a:lnTo>
                  <a:lnTo>
                    <a:pt x="5506" y="10086"/>
                  </a:lnTo>
                  <a:lnTo>
                    <a:pt x="4871" y="9581"/>
                  </a:lnTo>
                  <a:lnTo>
                    <a:pt x="0" y="10086"/>
                  </a:lnTo>
                  <a:lnTo>
                    <a:pt x="0" y="9077"/>
                  </a:lnTo>
                  <a:lnTo>
                    <a:pt x="1482" y="8068"/>
                  </a:lnTo>
                  <a:lnTo>
                    <a:pt x="1271" y="5631"/>
                  </a:lnTo>
                  <a:lnTo>
                    <a:pt x="318" y="537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236">
              <a:extLst>
                <a:ext uri="{FF2B5EF4-FFF2-40B4-BE49-F238E27FC236}">
                  <a16:creationId xmlns:a16="http://schemas.microsoft.com/office/drawing/2014/main" id="{D0F4B3A2-6FDA-4685-8C4A-7F7BCD8539E7}"/>
                </a:ext>
              </a:extLst>
            </p:cNvPr>
            <p:cNvSpPr/>
            <p:nvPr/>
          </p:nvSpPr>
          <p:spPr>
            <a:xfrm>
              <a:off x="3975991" y="3026710"/>
              <a:ext cx="456986" cy="567371"/>
            </a:xfrm>
            <a:custGeom>
              <a:avLst/>
              <a:gdLst/>
              <a:ahLst/>
              <a:cxnLst>
                <a:cxn ang="0">
                  <a:pos x="wd2" y="hd2"/>
                </a:cxn>
                <a:cxn ang="5400000">
                  <a:pos x="wd2" y="hd2"/>
                </a:cxn>
                <a:cxn ang="10800000">
                  <a:pos x="wd2" y="hd2"/>
                </a:cxn>
                <a:cxn ang="16200000">
                  <a:pos x="wd2" y="hd2"/>
                </a:cxn>
              </a:cxnLst>
              <a:rect l="0" t="0" r="r" b="b"/>
              <a:pathLst>
                <a:path w="21600" h="21600" extrusionOk="0">
                  <a:moveTo>
                    <a:pt x="1825" y="0"/>
                  </a:moveTo>
                  <a:cubicBezTo>
                    <a:pt x="1825" y="0"/>
                    <a:pt x="1825" y="0"/>
                    <a:pt x="1825" y="0"/>
                  </a:cubicBezTo>
                  <a:cubicBezTo>
                    <a:pt x="1825" y="0"/>
                    <a:pt x="1825" y="0"/>
                    <a:pt x="1825" y="245"/>
                  </a:cubicBezTo>
                  <a:cubicBezTo>
                    <a:pt x="1825" y="245"/>
                    <a:pt x="2130" y="1227"/>
                    <a:pt x="2434" y="1473"/>
                  </a:cubicBezTo>
                  <a:cubicBezTo>
                    <a:pt x="2130" y="1473"/>
                    <a:pt x="304" y="1964"/>
                    <a:pt x="304" y="1964"/>
                  </a:cubicBezTo>
                  <a:cubicBezTo>
                    <a:pt x="304" y="1964"/>
                    <a:pt x="304" y="2209"/>
                    <a:pt x="304" y="2209"/>
                  </a:cubicBezTo>
                  <a:cubicBezTo>
                    <a:pt x="304" y="2209"/>
                    <a:pt x="304" y="2209"/>
                    <a:pt x="304" y="2209"/>
                  </a:cubicBezTo>
                  <a:cubicBezTo>
                    <a:pt x="304" y="2209"/>
                    <a:pt x="304" y="2209"/>
                    <a:pt x="304" y="2209"/>
                  </a:cubicBezTo>
                  <a:cubicBezTo>
                    <a:pt x="304" y="2209"/>
                    <a:pt x="1825" y="4173"/>
                    <a:pt x="1825" y="4173"/>
                  </a:cubicBezTo>
                  <a:cubicBezTo>
                    <a:pt x="1825" y="4418"/>
                    <a:pt x="608" y="5400"/>
                    <a:pt x="608" y="5400"/>
                  </a:cubicBezTo>
                  <a:cubicBezTo>
                    <a:pt x="608" y="5400"/>
                    <a:pt x="608" y="5400"/>
                    <a:pt x="608" y="5400"/>
                  </a:cubicBezTo>
                  <a:cubicBezTo>
                    <a:pt x="608" y="5400"/>
                    <a:pt x="608" y="5400"/>
                    <a:pt x="608" y="5400"/>
                  </a:cubicBezTo>
                  <a:cubicBezTo>
                    <a:pt x="608" y="5400"/>
                    <a:pt x="608" y="5400"/>
                    <a:pt x="608" y="5645"/>
                  </a:cubicBezTo>
                  <a:cubicBezTo>
                    <a:pt x="608" y="5645"/>
                    <a:pt x="1217" y="5645"/>
                    <a:pt x="1217" y="5645"/>
                  </a:cubicBezTo>
                  <a:cubicBezTo>
                    <a:pt x="1217" y="5645"/>
                    <a:pt x="1825" y="8100"/>
                    <a:pt x="1825" y="8100"/>
                  </a:cubicBezTo>
                  <a:cubicBezTo>
                    <a:pt x="1825" y="8100"/>
                    <a:pt x="304" y="9082"/>
                    <a:pt x="304" y="9082"/>
                  </a:cubicBezTo>
                  <a:cubicBezTo>
                    <a:pt x="0" y="9082"/>
                    <a:pt x="0" y="9082"/>
                    <a:pt x="0" y="9082"/>
                  </a:cubicBezTo>
                  <a:cubicBezTo>
                    <a:pt x="0" y="9082"/>
                    <a:pt x="0" y="10064"/>
                    <a:pt x="0" y="10064"/>
                  </a:cubicBezTo>
                  <a:cubicBezTo>
                    <a:pt x="0" y="10064"/>
                    <a:pt x="0" y="10064"/>
                    <a:pt x="0" y="10064"/>
                  </a:cubicBezTo>
                  <a:cubicBezTo>
                    <a:pt x="0" y="10064"/>
                    <a:pt x="0" y="10064"/>
                    <a:pt x="304" y="10064"/>
                  </a:cubicBezTo>
                  <a:cubicBezTo>
                    <a:pt x="304" y="10064"/>
                    <a:pt x="4868" y="9573"/>
                    <a:pt x="5172" y="9573"/>
                  </a:cubicBezTo>
                  <a:cubicBezTo>
                    <a:pt x="5172" y="9573"/>
                    <a:pt x="5476" y="10064"/>
                    <a:pt x="5476" y="10064"/>
                  </a:cubicBezTo>
                  <a:cubicBezTo>
                    <a:pt x="5476" y="10064"/>
                    <a:pt x="4563" y="12518"/>
                    <a:pt x="4563" y="12518"/>
                  </a:cubicBezTo>
                  <a:cubicBezTo>
                    <a:pt x="4563" y="12518"/>
                    <a:pt x="4563" y="12518"/>
                    <a:pt x="4563" y="12518"/>
                  </a:cubicBezTo>
                  <a:cubicBezTo>
                    <a:pt x="4563" y="12518"/>
                    <a:pt x="4563" y="12518"/>
                    <a:pt x="4563" y="12518"/>
                  </a:cubicBezTo>
                  <a:cubicBezTo>
                    <a:pt x="4563" y="12518"/>
                    <a:pt x="5172" y="13745"/>
                    <a:pt x="5172" y="13991"/>
                  </a:cubicBezTo>
                  <a:cubicBezTo>
                    <a:pt x="5172" y="13991"/>
                    <a:pt x="2738" y="15218"/>
                    <a:pt x="2738" y="15218"/>
                  </a:cubicBezTo>
                  <a:cubicBezTo>
                    <a:pt x="2434" y="15218"/>
                    <a:pt x="2434" y="15218"/>
                    <a:pt x="2434" y="15218"/>
                  </a:cubicBezTo>
                  <a:cubicBezTo>
                    <a:pt x="2434" y="15218"/>
                    <a:pt x="2434" y="15218"/>
                    <a:pt x="2434" y="15218"/>
                  </a:cubicBezTo>
                  <a:cubicBezTo>
                    <a:pt x="2434" y="15218"/>
                    <a:pt x="2738" y="15218"/>
                    <a:pt x="2738" y="15218"/>
                  </a:cubicBezTo>
                  <a:cubicBezTo>
                    <a:pt x="2738" y="15218"/>
                    <a:pt x="5476" y="13991"/>
                    <a:pt x="5476" y="13991"/>
                  </a:cubicBezTo>
                  <a:cubicBezTo>
                    <a:pt x="5476" y="13991"/>
                    <a:pt x="8214" y="14727"/>
                    <a:pt x="8214" y="14727"/>
                  </a:cubicBezTo>
                  <a:cubicBezTo>
                    <a:pt x="8214" y="14973"/>
                    <a:pt x="11561" y="20127"/>
                    <a:pt x="11561" y="20127"/>
                  </a:cubicBezTo>
                  <a:cubicBezTo>
                    <a:pt x="13994" y="21600"/>
                    <a:pt x="13994" y="21600"/>
                    <a:pt x="13994" y="21600"/>
                  </a:cubicBezTo>
                  <a:cubicBezTo>
                    <a:pt x="13994" y="21600"/>
                    <a:pt x="13994" y="21600"/>
                    <a:pt x="13994" y="21600"/>
                  </a:cubicBezTo>
                  <a:cubicBezTo>
                    <a:pt x="13994" y="21600"/>
                    <a:pt x="13994" y="21600"/>
                    <a:pt x="13994" y="21600"/>
                  </a:cubicBezTo>
                  <a:cubicBezTo>
                    <a:pt x="15211" y="20127"/>
                    <a:pt x="15211" y="20127"/>
                    <a:pt x="15211" y="20127"/>
                  </a:cubicBezTo>
                  <a:cubicBezTo>
                    <a:pt x="15211" y="20127"/>
                    <a:pt x="15211" y="20127"/>
                    <a:pt x="15211" y="20127"/>
                  </a:cubicBezTo>
                  <a:cubicBezTo>
                    <a:pt x="15211" y="20127"/>
                    <a:pt x="15211" y="18409"/>
                    <a:pt x="15211" y="18409"/>
                  </a:cubicBezTo>
                  <a:cubicBezTo>
                    <a:pt x="15211" y="18409"/>
                    <a:pt x="17645" y="17182"/>
                    <a:pt x="17645" y="17182"/>
                  </a:cubicBezTo>
                  <a:cubicBezTo>
                    <a:pt x="17645" y="17182"/>
                    <a:pt x="17645" y="17182"/>
                    <a:pt x="17645" y="17182"/>
                  </a:cubicBezTo>
                  <a:cubicBezTo>
                    <a:pt x="17645" y="17182"/>
                    <a:pt x="17949" y="17182"/>
                    <a:pt x="17949" y="17182"/>
                  </a:cubicBezTo>
                  <a:cubicBezTo>
                    <a:pt x="17949" y="17182"/>
                    <a:pt x="17949" y="17182"/>
                    <a:pt x="17949" y="17182"/>
                  </a:cubicBezTo>
                  <a:cubicBezTo>
                    <a:pt x="17949" y="17182"/>
                    <a:pt x="17341" y="10555"/>
                    <a:pt x="17341" y="10555"/>
                  </a:cubicBezTo>
                  <a:cubicBezTo>
                    <a:pt x="17341" y="10555"/>
                    <a:pt x="20079" y="8100"/>
                    <a:pt x="20079" y="7855"/>
                  </a:cubicBezTo>
                  <a:cubicBezTo>
                    <a:pt x="20383" y="7855"/>
                    <a:pt x="21600" y="7609"/>
                    <a:pt x="21600" y="7609"/>
                  </a:cubicBezTo>
                  <a:cubicBezTo>
                    <a:pt x="21600" y="7609"/>
                    <a:pt x="21600" y="7609"/>
                    <a:pt x="21600" y="7609"/>
                  </a:cubicBezTo>
                  <a:cubicBezTo>
                    <a:pt x="21600" y="7609"/>
                    <a:pt x="21600" y="7609"/>
                    <a:pt x="21600" y="7609"/>
                  </a:cubicBezTo>
                  <a:cubicBezTo>
                    <a:pt x="21600" y="7609"/>
                    <a:pt x="21600" y="7609"/>
                    <a:pt x="21600" y="7609"/>
                  </a:cubicBezTo>
                  <a:cubicBezTo>
                    <a:pt x="21600" y="7609"/>
                    <a:pt x="20079" y="5155"/>
                    <a:pt x="20079" y="4909"/>
                  </a:cubicBezTo>
                  <a:cubicBezTo>
                    <a:pt x="20079" y="4909"/>
                    <a:pt x="20079" y="4664"/>
                    <a:pt x="20079" y="4664"/>
                  </a:cubicBezTo>
                  <a:cubicBezTo>
                    <a:pt x="20383" y="4664"/>
                    <a:pt x="20383" y="4664"/>
                    <a:pt x="20383" y="4664"/>
                  </a:cubicBezTo>
                  <a:cubicBezTo>
                    <a:pt x="20383" y="4664"/>
                    <a:pt x="20383" y="4664"/>
                    <a:pt x="20383" y="4664"/>
                  </a:cubicBezTo>
                  <a:cubicBezTo>
                    <a:pt x="20383" y="4664"/>
                    <a:pt x="20079" y="4664"/>
                    <a:pt x="20079" y="4664"/>
                  </a:cubicBezTo>
                  <a:cubicBezTo>
                    <a:pt x="17341" y="3191"/>
                    <a:pt x="17341" y="3191"/>
                    <a:pt x="17341" y="3191"/>
                  </a:cubicBezTo>
                  <a:cubicBezTo>
                    <a:pt x="17341" y="3191"/>
                    <a:pt x="17341" y="3191"/>
                    <a:pt x="17341" y="3191"/>
                  </a:cubicBezTo>
                  <a:cubicBezTo>
                    <a:pt x="13690" y="3436"/>
                    <a:pt x="13690" y="3436"/>
                    <a:pt x="13690" y="3436"/>
                  </a:cubicBezTo>
                  <a:cubicBezTo>
                    <a:pt x="11256" y="3682"/>
                    <a:pt x="11256" y="3682"/>
                    <a:pt x="11256" y="3682"/>
                  </a:cubicBezTo>
                  <a:cubicBezTo>
                    <a:pt x="11256" y="3682"/>
                    <a:pt x="11256" y="3682"/>
                    <a:pt x="11256" y="3682"/>
                  </a:cubicBezTo>
                  <a:cubicBezTo>
                    <a:pt x="11256" y="3682"/>
                    <a:pt x="9735" y="4664"/>
                    <a:pt x="9735" y="4664"/>
                  </a:cubicBezTo>
                  <a:cubicBezTo>
                    <a:pt x="9735" y="4664"/>
                    <a:pt x="7301" y="2700"/>
                    <a:pt x="7301" y="2700"/>
                  </a:cubicBezTo>
                  <a:cubicBezTo>
                    <a:pt x="7301" y="2700"/>
                    <a:pt x="6997" y="2209"/>
                    <a:pt x="6693" y="2209"/>
                  </a:cubicBezTo>
                  <a:cubicBezTo>
                    <a:pt x="6997" y="2209"/>
                    <a:pt x="6997" y="1718"/>
                    <a:pt x="6997" y="1718"/>
                  </a:cubicBezTo>
                  <a:cubicBezTo>
                    <a:pt x="6997" y="1473"/>
                    <a:pt x="6997" y="1473"/>
                    <a:pt x="6997" y="1473"/>
                  </a:cubicBezTo>
                  <a:cubicBezTo>
                    <a:pt x="6997" y="1473"/>
                    <a:pt x="6997" y="1473"/>
                    <a:pt x="6997" y="1473"/>
                  </a:cubicBezTo>
                  <a:cubicBezTo>
                    <a:pt x="5780" y="491"/>
                    <a:pt x="5780" y="491"/>
                    <a:pt x="5780" y="491"/>
                  </a:cubicBezTo>
                  <a:cubicBezTo>
                    <a:pt x="5780" y="491"/>
                    <a:pt x="5780" y="491"/>
                    <a:pt x="5780" y="491"/>
                  </a:cubicBezTo>
                  <a:cubicBezTo>
                    <a:pt x="5780" y="491"/>
                    <a:pt x="4563" y="736"/>
                    <a:pt x="4259" y="736"/>
                  </a:cubicBezTo>
                  <a:cubicBezTo>
                    <a:pt x="4259" y="736"/>
                    <a:pt x="2130" y="0"/>
                    <a:pt x="2130" y="0"/>
                  </a:cubicBezTo>
                  <a:cubicBezTo>
                    <a:pt x="1825" y="0"/>
                    <a:pt x="1825" y="0"/>
                    <a:pt x="1825" y="0"/>
                  </a:cubicBezTo>
                  <a:close/>
                  <a:moveTo>
                    <a:pt x="2434" y="1473"/>
                  </a:moveTo>
                  <a:cubicBezTo>
                    <a:pt x="2434" y="1473"/>
                    <a:pt x="2434" y="1473"/>
                    <a:pt x="2434" y="1473"/>
                  </a:cubicBezTo>
                  <a:cubicBezTo>
                    <a:pt x="2434" y="1473"/>
                    <a:pt x="2434" y="1473"/>
                    <a:pt x="2434" y="1473"/>
                  </a:cubicBezTo>
                  <a:cubicBezTo>
                    <a:pt x="2434" y="1473"/>
                    <a:pt x="2130" y="491"/>
                    <a:pt x="2130" y="245"/>
                  </a:cubicBezTo>
                  <a:cubicBezTo>
                    <a:pt x="2434" y="245"/>
                    <a:pt x="4259" y="736"/>
                    <a:pt x="4259" y="736"/>
                  </a:cubicBezTo>
                  <a:cubicBezTo>
                    <a:pt x="4259" y="736"/>
                    <a:pt x="4259" y="736"/>
                    <a:pt x="4259" y="736"/>
                  </a:cubicBezTo>
                  <a:cubicBezTo>
                    <a:pt x="4259" y="736"/>
                    <a:pt x="5780" y="736"/>
                    <a:pt x="5780" y="736"/>
                  </a:cubicBezTo>
                  <a:cubicBezTo>
                    <a:pt x="5780" y="736"/>
                    <a:pt x="6693" y="1473"/>
                    <a:pt x="6997" y="1718"/>
                  </a:cubicBezTo>
                  <a:cubicBezTo>
                    <a:pt x="6693" y="1718"/>
                    <a:pt x="6693" y="2209"/>
                    <a:pt x="6693" y="2209"/>
                  </a:cubicBezTo>
                  <a:cubicBezTo>
                    <a:pt x="6693" y="2209"/>
                    <a:pt x="6693" y="2209"/>
                    <a:pt x="6693" y="2209"/>
                  </a:cubicBezTo>
                  <a:cubicBezTo>
                    <a:pt x="6693" y="2209"/>
                    <a:pt x="6693" y="2209"/>
                    <a:pt x="6693" y="2209"/>
                  </a:cubicBezTo>
                  <a:cubicBezTo>
                    <a:pt x="7301" y="2700"/>
                    <a:pt x="7301" y="2700"/>
                    <a:pt x="7301" y="2700"/>
                  </a:cubicBezTo>
                  <a:cubicBezTo>
                    <a:pt x="9735" y="4909"/>
                    <a:pt x="9735" y="4909"/>
                    <a:pt x="9735" y="4909"/>
                  </a:cubicBezTo>
                  <a:cubicBezTo>
                    <a:pt x="9735" y="4909"/>
                    <a:pt x="9735" y="4909"/>
                    <a:pt x="9735" y="4909"/>
                  </a:cubicBezTo>
                  <a:cubicBezTo>
                    <a:pt x="9735" y="4909"/>
                    <a:pt x="11256" y="3927"/>
                    <a:pt x="11256" y="3927"/>
                  </a:cubicBezTo>
                  <a:cubicBezTo>
                    <a:pt x="11256" y="3927"/>
                    <a:pt x="13994" y="3436"/>
                    <a:pt x="13994" y="3436"/>
                  </a:cubicBezTo>
                  <a:cubicBezTo>
                    <a:pt x="13994" y="3436"/>
                    <a:pt x="17341" y="3436"/>
                    <a:pt x="17341" y="3436"/>
                  </a:cubicBezTo>
                  <a:cubicBezTo>
                    <a:pt x="17341" y="3436"/>
                    <a:pt x="19775" y="4664"/>
                    <a:pt x="20079" y="4664"/>
                  </a:cubicBezTo>
                  <a:cubicBezTo>
                    <a:pt x="19775" y="4909"/>
                    <a:pt x="19775" y="4909"/>
                    <a:pt x="19775" y="4909"/>
                  </a:cubicBezTo>
                  <a:cubicBezTo>
                    <a:pt x="19775" y="4909"/>
                    <a:pt x="19775" y="4909"/>
                    <a:pt x="19775" y="4909"/>
                  </a:cubicBezTo>
                  <a:cubicBezTo>
                    <a:pt x="19775" y="4909"/>
                    <a:pt x="19775" y="4909"/>
                    <a:pt x="19775" y="4909"/>
                  </a:cubicBezTo>
                  <a:cubicBezTo>
                    <a:pt x="19775" y="4909"/>
                    <a:pt x="21296" y="7364"/>
                    <a:pt x="21296" y="7364"/>
                  </a:cubicBezTo>
                  <a:cubicBezTo>
                    <a:pt x="21296" y="7609"/>
                    <a:pt x="20079" y="7855"/>
                    <a:pt x="20079" y="7855"/>
                  </a:cubicBezTo>
                  <a:cubicBezTo>
                    <a:pt x="20079" y="7855"/>
                    <a:pt x="20079" y="7855"/>
                    <a:pt x="20079" y="7855"/>
                  </a:cubicBezTo>
                  <a:cubicBezTo>
                    <a:pt x="17341" y="10555"/>
                    <a:pt x="17341" y="10555"/>
                    <a:pt x="17341" y="10555"/>
                  </a:cubicBezTo>
                  <a:cubicBezTo>
                    <a:pt x="17037" y="10555"/>
                    <a:pt x="17037" y="10555"/>
                    <a:pt x="17037" y="10555"/>
                  </a:cubicBezTo>
                  <a:cubicBezTo>
                    <a:pt x="17037" y="10555"/>
                    <a:pt x="17645" y="16936"/>
                    <a:pt x="17645" y="17182"/>
                  </a:cubicBezTo>
                  <a:cubicBezTo>
                    <a:pt x="17645" y="17182"/>
                    <a:pt x="17645" y="17182"/>
                    <a:pt x="17645" y="17182"/>
                  </a:cubicBezTo>
                  <a:cubicBezTo>
                    <a:pt x="17645" y="17182"/>
                    <a:pt x="17645" y="17182"/>
                    <a:pt x="17645" y="17182"/>
                  </a:cubicBezTo>
                  <a:cubicBezTo>
                    <a:pt x="14907" y="18409"/>
                    <a:pt x="14907" y="18409"/>
                    <a:pt x="14907" y="18409"/>
                  </a:cubicBezTo>
                  <a:cubicBezTo>
                    <a:pt x="14907" y="18409"/>
                    <a:pt x="14907" y="18409"/>
                    <a:pt x="14907" y="18409"/>
                  </a:cubicBezTo>
                  <a:cubicBezTo>
                    <a:pt x="14907" y="18409"/>
                    <a:pt x="14907" y="20127"/>
                    <a:pt x="14907" y="20127"/>
                  </a:cubicBezTo>
                  <a:cubicBezTo>
                    <a:pt x="14907" y="20127"/>
                    <a:pt x="13994" y="21355"/>
                    <a:pt x="13994" y="21355"/>
                  </a:cubicBezTo>
                  <a:cubicBezTo>
                    <a:pt x="13690" y="21355"/>
                    <a:pt x="11865" y="19882"/>
                    <a:pt x="11865" y="19882"/>
                  </a:cubicBezTo>
                  <a:cubicBezTo>
                    <a:pt x="8214" y="14727"/>
                    <a:pt x="8214" y="14727"/>
                    <a:pt x="8214" y="14727"/>
                  </a:cubicBezTo>
                  <a:cubicBezTo>
                    <a:pt x="8214" y="14727"/>
                    <a:pt x="8214" y="14727"/>
                    <a:pt x="8214" y="14727"/>
                  </a:cubicBezTo>
                  <a:cubicBezTo>
                    <a:pt x="5476" y="13991"/>
                    <a:pt x="5476" y="13991"/>
                    <a:pt x="5476" y="13991"/>
                  </a:cubicBezTo>
                  <a:cubicBezTo>
                    <a:pt x="5476" y="13991"/>
                    <a:pt x="5476" y="13991"/>
                    <a:pt x="5476" y="13991"/>
                  </a:cubicBezTo>
                  <a:cubicBezTo>
                    <a:pt x="5476" y="13991"/>
                    <a:pt x="5476" y="13991"/>
                    <a:pt x="5476" y="13991"/>
                  </a:cubicBezTo>
                  <a:cubicBezTo>
                    <a:pt x="5476" y="13745"/>
                    <a:pt x="4563" y="12518"/>
                    <a:pt x="4563" y="12518"/>
                  </a:cubicBezTo>
                  <a:cubicBezTo>
                    <a:pt x="4563" y="12518"/>
                    <a:pt x="5780" y="10064"/>
                    <a:pt x="5780" y="10064"/>
                  </a:cubicBezTo>
                  <a:cubicBezTo>
                    <a:pt x="5780" y="10064"/>
                    <a:pt x="5780" y="10064"/>
                    <a:pt x="5780" y="10064"/>
                  </a:cubicBezTo>
                  <a:cubicBezTo>
                    <a:pt x="5780" y="10064"/>
                    <a:pt x="5780" y="10064"/>
                    <a:pt x="5780" y="10064"/>
                  </a:cubicBezTo>
                  <a:cubicBezTo>
                    <a:pt x="5172" y="9327"/>
                    <a:pt x="5172" y="9327"/>
                    <a:pt x="5172" y="9327"/>
                  </a:cubicBezTo>
                  <a:cubicBezTo>
                    <a:pt x="5172" y="9327"/>
                    <a:pt x="5172" y="9327"/>
                    <a:pt x="5172" y="9327"/>
                  </a:cubicBezTo>
                  <a:cubicBezTo>
                    <a:pt x="5172" y="9327"/>
                    <a:pt x="608" y="10064"/>
                    <a:pt x="304" y="10064"/>
                  </a:cubicBezTo>
                  <a:cubicBezTo>
                    <a:pt x="304" y="9818"/>
                    <a:pt x="304" y="9327"/>
                    <a:pt x="304" y="9327"/>
                  </a:cubicBezTo>
                  <a:cubicBezTo>
                    <a:pt x="304" y="9082"/>
                    <a:pt x="1825" y="8100"/>
                    <a:pt x="1825" y="8100"/>
                  </a:cubicBezTo>
                  <a:cubicBezTo>
                    <a:pt x="2130" y="8100"/>
                    <a:pt x="2130" y="8100"/>
                    <a:pt x="2130" y="8100"/>
                  </a:cubicBezTo>
                  <a:cubicBezTo>
                    <a:pt x="2130" y="8100"/>
                    <a:pt x="2130" y="8100"/>
                    <a:pt x="2130" y="8100"/>
                  </a:cubicBezTo>
                  <a:cubicBezTo>
                    <a:pt x="1521" y="5645"/>
                    <a:pt x="1521" y="5645"/>
                    <a:pt x="1521" y="5645"/>
                  </a:cubicBezTo>
                  <a:cubicBezTo>
                    <a:pt x="1521" y="5400"/>
                    <a:pt x="1521" y="5400"/>
                    <a:pt x="1521" y="5400"/>
                  </a:cubicBezTo>
                  <a:cubicBezTo>
                    <a:pt x="1521" y="5400"/>
                    <a:pt x="1217" y="5400"/>
                    <a:pt x="913" y="5400"/>
                  </a:cubicBezTo>
                  <a:cubicBezTo>
                    <a:pt x="913" y="5155"/>
                    <a:pt x="1825" y="4418"/>
                    <a:pt x="1825" y="4418"/>
                  </a:cubicBezTo>
                  <a:cubicBezTo>
                    <a:pt x="1825" y="4418"/>
                    <a:pt x="1825" y="4173"/>
                    <a:pt x="1825" y="4173"/>
                  </a:cubicBezTo>
                  <a:cubicBezTo>
                    <a:pt x="1825" y="4173"/>
                    <a:pt x="1825" y="4173"/>
                    <a:pt x="1825" y="4173"/>
                  </a:cubicBezTo>
                  <a:cubicBezTo>
                    <a:pt x="1825" y="4173"/>
                    <a:pt x="608" y="2209"/>
                    <a:pt x="608" y="2209"/>
                  </a:cubicBezTo>
                  <a:cubicBezTo>
                    <a:pt x="608" y="2209"/>
                    <a:pt x="2434" y="1473"/>
                    <a:pt x="2434" y="147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237">
              <a:extLst>
                <a:ext uri="{FF2B5EF4-FFF2-40B4-BE49-F238E27FC236}">
                  <a16:creationId xmlns:a16="http://schemas.microsoft.com/office/drawing/2014/main" id="{570BB8B7-FAD7-4A7E-8790-3058388924D6}"/>
                </a:ext>
              </a:extLst>
            </p:cNvPr>
            <p:cNvSpPr/>
            <p:nvPr/>
          </p:nvSpPr>
          <p:spPr>
            <a:xfrm>
              <a:off x="4618420" y="2968449"/>
              <a:ext cx="373095" cy="195138"/>
            </a:xfrm>
            <a:custGeom>
              <a:avLst/>
              <a:gdLst/>
              <a:ahLst/>
              <a:cxnLst>
                <a:cxn ang="0">
                  <a:pos x="wd2" y="hd2"/>
                </a:cxn>
                <a:cxn ang="5400000">
                  <a:pos x="wd2" y="hd2"/>
                </a:cxn>
                <a:cxn ang="10800000">
                  <a:pos x="wd2" y="hd2"/>
                </a:cxn>
                <a:cxn ang="16200000">
                  <a:pos x="wd2" y="hd2"/>
                </a:cxn>
              </a:cxnLst>
              <a:rect l="0" t="0" r="r" b="b"/>
              <a:pathLst>
                <a:path w="21600" h="19683" extrusionOk="0">
                  <a:moveTo>
                    <a:pt x="0" y="6592"/>
                  </a:moveTo>
                  <a:cubicBezTo>
                    <a:pt x="372" y="6592"/>
                    <a:pt x="745" y="6592"/>
                    <a:pt x="1117" y="6592"/>
                  </a:cubicBezTo>
                  <a:cubicBezTo>
                    <a:pt x="4469" y="6592"/>
                    <a:pt x="5586" y="4628"/>
                    <a:pt x="7821" y="1356"/>
                  </a:cubicBezTo>
                  <a:cubicBezTo>
                    <a:pt x="10055" y="-1917"/>
                    <a:pt x="14152" y="1356"/>
                    <a:pt x="15641" y="4628"/>
                  </a:cubicBezTo>
                  <a:cubicBezTo>
                    <a:pt x="17503" y="8556"/>
                    <a:pt x="19366" y="9865"/>
                    <a:pt x="20483" y="10519"/>
                  </a:cubicBezTo>
                  <a:cubicBezTo>
                    <a:pt x="21228" y="10519"/>
                    <a:pt x="21228" y="11828"/>
                    <a:pt x="21600" y="13138"/>
                  </a:cubicBezTo>
                  <a:cubicBezTo>
                    <a:pt x="17876" y="17719"/>
                    <a:pt x="17876" y="17719"/>
                    <a:pt x="17876" y="17719"/>
                  </a:cubicBezTo>
                  <a:cubicBezTo>
                    <a:pt x="15641" y="13792"/>
                    <a:pt x="15641" y="13792"/>
                    <a:pt x="15641" y="13792"/>
                  </a:cubicBezTo>
                  <a:cubicBezTo>
                    <a:pt x="15269" y="18374"/>
                    <a:pt x="15269" y="18374"/>
                    <a:pt x="15269" y="18374"/>
                  </a:cubicBezTo>
                  <a:cubicBezTo>
                    <a:pt x="5959" y="19683"/>
                    <a:pt x="5959" y="19683"/>
                    <a:pt x="5959" y="19683"/>
                  </a:cubicBezTo>
                  <a:cubicBezTo>
                    <a:pt x="5586" y="19683"/>
                    <a:pt x="5586" y="19683"/>
                    <a:pt x="5586" y="19683"/>
                  </a:cubicBezTo>
                  <a:cubicBezTo>
                    <a:pt x="4469" y="15756"/>
                    <a:pt x="4469" y="15756"/>
                    <a:pt x="4469" y="15756"/>
                  </a:cubicBezTo>
                  <a:cubicBezTo>
                    <a:pt x="4097" y="10519"/>
                    <a:pt x="4097" y="10519"/>
                    <a:pt x="4097" y="10519"/>
                  </a:cubicBezTo>
                  <a:cubicBezTo>
                    <a:pt x="2234" y="10519"/>
                    <a:pt x="2234" y="10519"/>
                    <a:pt x="2234" y="10519"/>
                  </a:cubicBezTo>
                  <a:lnTo>
                    <a:pt x="0" y="659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238">
              <a:extLst>
                <a:ext uri="{FF2B5EF4-FFF2-40B4-BE49-F238E27FC236}">
                  <a16:creationId xmlns:a16="http://schemas.microsoft.com/office/drawing/2014/main" id="{9D0372EF-CC7C-4517-B98B-B33088F29FC4}"/>
                </a:ext>
              </a:extLst>
            </p:cNvPr>
            <p:cNvSpPr/>
            <p:nvPr/>
          </p:nvSpPr>
          <p:spPr>
            <a:xfrm>
              <a:off x="4611799" y="2966626"/>
              <a:ext cx="379718" cy="196961"/>
            </a:xfrm>
            <a:custGeom>
              <a:avLst/>
              <a:gdLst/>
              <a:ahLst/>
              <a:cxnLst>
                <a:cxn ang="0">
                  <a:pos x="wd2" y="hd2"/>
                </a:cxn>
                <a:cxn ang="5400000">
                  <a:pos x="wd2" y="hd2"/>
                </a:cxn>
                <a:cxn ang="10800000">
                  <a:pos x="wd2" y="hd2"/>
                </a:cxn>
                <a:cxn ang="16200000">
                  <a:pos x="wd2" y="hd2"/>
                </a:cxn>
              </a:cxnLst>
              <a:rect l="0" t="0" r="r" b="b"/>
              <a:pathLst>
                <a:path w="21600" h="21177" extrusionOk="0">
                  <a:moveTo>
                    <a:pt x="8054" y="1667"/>
                  </a:moveTo>
                  <a:cubicBezTo>
                    <a:pt x="7322" y="2364"/>
                    <a:pt x="7322" y="2364"/>
                    <a:pt x="7322" y="2364"/>
                  </a:cubicBezTo>
                  <a:cubicBezTo>
                    <a:pt x="5492" y="5151"/>
                    <a:pt x="4393" y="7242"/>
                    <a:pt x="1464" y="7242"/>
                  </a:cubicBezTo>
                  <a:cubicBezTo>
                    <a:pt x="1098" y="7242"/>
                    <a:pt x="732" y="7242"/>
                    <a:pt x="366" y="7242"/>
                  </a:cubicBezTo>
                  <a:cubicBezTo>
                    <a:pt x="366" y="7242"/>
                    <a:pt x="0" y="7242"/>
                    <a:pt x="0" y="7242"/>
                  </a:cubicBezTo>
                  <a:cubicBezTo>
                    <a:pt x="0" y="7242"/>
                    <a:pt x="0" y="7242"/>
                    <a:pt x="0" y="7242"/>
                  </a:cubicBezTo>
                  <a:cubicBezTo>
                    <a:pt x="0" y="7242"/>
                    <a:pt x="0" y="7242"/>
                    <a:pt x="0" y="7242"/>
                  </a:cubicBezTo>
                  <a:cubicBezTo>
                    <a:pt x="2563" y="11422"/>
                    <a:pt x="2563" y="11422"/>
                    <a:pt x="2563" y="11422"/>
                  </a:cubicBezTo>
                  <a:cubicBezTo>
                    <a:pt x="2563" y="11422"/>
                    <a:pt x="2563" y="11422"/>
                    <a:pt x="2563" y="11422"/>
                  </a:cubicBezTo>
                  <a:cubicBezTo>
                    <a:pt x="2563" y="11422"/>
                    <a:pt x="4027" y="12119"/>
                    <a:pt x="4393" y="12119"/>
                  </a:cubicBezTo>
                  <a:cubicBezTo>
                    <a:pt x="4393" y="12119"/>
                    <a:pt x="4759" y="16996"/>
                    <a:pt x="4759" y="16996"/>
                  </a:cubicBezTo>
                  <a:cubicBezTo>
                    <a:pt x="5492" y="21177"/>
                    <a:pt x="5492" y="21177"/>
                    <a:pt x="5492" y="21177"/>
                  </a:cubicBezTo>
                  <a:cubicBezTo>
                    <a:pt x="5492" y="21177"/>
                    <a:pt x="5858" y="21177"/>
                    <a:pt x="5858" y="21177"/>
                  </a:cubicBezTo>
                  <a:cubicBezTo>
                    <a:pt x="6224" y="21177"/>
                    <a:pt x="6224" y="21177"/>
                    <a:pt x="6224" y="21177"/>
                  </a:cubicBezTo>
                  <a:cubicBezTo>
                    <a:pt x="15376" y="19783"/>
                    <a:pt x="15376" y="19783"/>
                    <a:pt x="15376" y="19783"/>
                  </a:cubicBezTo>
                  <a:cubicBezTo>
                    <a:pt x="15376" y="19783"/>
                    <a:pt x="15376" y="19783"/>
                    <a:pt x="15376" y="19783"/>
                  </a:cubicBezTo>
                  <a:cubicBezTo>
                    <a:pt x="15376" y="19783"/>
                    <a:pt x="15742" y="16300"/>
                    <a:pt x="15742" y="15603"/>
                  </a:cubicBezTo>
                  <a:cubicBezTo>
                    <a:pt x="16108" y="15603"/>
                    <a:pt x="17939" y="19087"/>
                    <a:pt x="17939" y="19087"/>
                  </a:cubicBezTo>
                  <a:cubicBezTo>
                    <a:pt x="17939" y="19087"/>
                    <a:pt x="17939" y="19087"/>
                    <a:pt x="18305" y="19087"/>
                  </a:cubicBezTo>
                  <a:cubicBezTo>
                    <a:pt x="21600" y="14209"/>
                    <a:pt x="21600" y="14209"/>
                    <a:pt x="21600" y="14209"/>
                  </a:cubicBezTo>
                  <a:cubicBezTo>
                    <a:pt x="21600" y="14209"/>
                    <a:pt x="21600" y="14209"/>
                    <a:pt x="21600" y="14209"/>
                  </a:cubicBezTo>
                  <a:cubicBezTo>
                    <a:pt x="21600" y="12816"/>
                    <a:pt x="21600" y="12816"/>
                    <a:pt x="21600" y="12816"/>
                  </a:cubicBezTo>
                  <a:cubicBezTo>
                    <a:pt x="21234" y="12119"/>
                    <a:pt x="21234" y="11422"/>
                    <a:pt x="20502" y="11422"/>
                  </a:cubicBezTo>
                  <a:cubicBezTo>
                    <a:pt x="19403" y="10725"/>
                    <a:pt x="17573" y="8635"/>
                    <a:pt x="16108" y="5151"/>
                  </a:cubicBezTo>
                  <a:cubicBezTo>
                    <a:pt x="15010" y="2364"/>
                    <a:pt x="12814" y="274"/>
                    <a:pt x="10983" y="274"/>
                  </a:cubicBezTo>
                  <a:cubicBezTo>
                    <a:pt x="9885" y="-423"/>
                    <a:pt x="8786" y="274"/>
                    <a:pt x="8054" y="1667"/>
                  </a:cubicBezTo>
                  <a:close/>
                  <a:moveTo>
                    <a:pt x="366" y="7242"/>
                  </a:moveTo>
                  <a:cubicBezTo>
                    <a:pt x="366" y="7242"/>
                    <a:pt x="366" y="7242"/>
                    <a:pt x="366" y="7242"/>
                  </a:cubicBezTo>
                  <a:cubicBezTo>
                    <a:pt x="366" y="7242"/>
                    <a:pt x="366" y="7242"/>
                    <a:pt x="366" y="7242"/>
                  </a:cubicBezTo>
                  <a:close/>
                  <a:moveTo>
                    <a:pt x="1464" y="7242"/>
                  </a:moveTo>
                  <a:cubicBezTo>
                    <a:pt x="4393" y="7242"/>
                    <a:pt x="5492" y="5848"/>
                    <a:pt x="7322" y="3061"/>
                  </a:cubicBezTo>
                  <a:cubicBezTo>
                    <a:pt x="8054" y="1667"/>
                    <a:pt x="8054" y="1667"/>
                    <a:pt x="8054" y="1667"/>
                  </a:cubicBezTo>
                  <a:cubicBezTo>
                    <a:pt x="8786" y="274"/>
                    <a:pt x="9885" y="274"/>
                    <a:pt x="10983" y="274"/>
                  </a:cubicBezTo>
                  <a:cubicBezTo>
                    <a:pt x="12814" y="971"/>
                    <a:pt x="14644" y="3061"/>
                    <a:pt x="15742" y="5151"/>
                  </a:cubicBezTo>
                  <a:cubicBezTo>
                    <a:pt x="17207" y="9332"/>
                    <a:pt x="19403" y="11422"/>
                    <a:pt x="20502" y="11422"/>
                  </a:cubicBezTo>
                  <a:cubicBezTo>
                    <a:pt x="21234" y="12119"/>
                    <a:pt x="21234" y="12119"/>
                    <a:pt x="21234" y="13512"/>
                  </a:cubicBezTo>
                  <a:cubicBezTo>
                    <a:pt x="21234" y="13512"/>
                    <a:pt x="21234" y="13512"/>
                    <a:pt x="21600" y="14209"/>
                  </a:cubicBezTo>
                  <a:cubicBezTo>
                    <a:pt x="21234" y="14209"/>
                    <a:pt x="18305" y="18390"/>
                    <a:pt x="17939" y="18390"/>
                  </a:cubicBezTo>
                  <a:cubicBezTo>
                    <a:pt x="17939" y="18390"/>
                    <a:pt x="15742" y="14906"/>
                    <a:pt x="15742" y="14906"/>
                  </a:cubicBezTo>
                  <a:cubicBezTo>
                    <a:pt x="15742" y="14906"/>
                    <a:pt x="15742" y="14906"/>
                    <a:pt x="15742" y="14906"/>
                  </a:cubicBezTo>
                  <a:cubicBezTo>
                    <a:pt x="15742" y="14906"/>
                    <a:pt x="15742" y="14906"/>
                    <a:pt x="15742" y="14906"/>
                  </a:cubicBezTo>
                  <a:cubicBezTo>
                    <a:pt x="15742" y="14906"/>
                    <a:pt x="15376" y="19087"/>
                    <a:pt x="15376" y="19087"/>
                  </a:cubicBezTo>
                  <a:cubicBezTo>
                    <a:pt x="15010" y="19783"/>
                    <a:pt x="6224" y="21177"/>
                    <a:pt x="6224" y="21177"/>
                  </a:cubicBezTo>
                  <a:cubicBezTo>
                    <a:pt x="6224" y="21177"/>
                    <a:pt x="5858" y="21177"/>
                    <a:pt x="5858" y="21177"/>
                  </a:cubicBezTo>
                  <a:cubicBezTo>
                    <a:pt x="5858" y="20480"/>
                    <a:pt x="5125" y="16996"/>
                    <a:pt x="5125" y="16996"/>
                  </a:cubicBezTo>
                  <a:cubicBezTo>
                    <a:pt x="4393" y="11422"/>
                    <a:pt x="4393" y="11422"/>
                    <a:pt x="4393" y="11422"/>
                  </a:cubicBezTo>
                  <a:cubicBezTo>
                    <a:pt x="4393" y="11422"/>
                    <a:pt x="4393" y="11422"/>
                    <a:pt x="4393" y="11422"/>
                  </a:cubicBezTo>
                  <a:cubicBezTo>
                    <a:pt x="4393" y="11422"/>
                    <a:pt x="2563" y="11422"/>
                    <a:pt x="2563" y="10725"/>
                  </a:cubicBezTo>
                  <a:cubicBezTo>
                    <a:pt x="2563" y="10725"/>
                    <a:pt x="732" y="7938"/>
                    <a:pt x="366" y="7242"/>
                  </a:cubicBezTo>
                  <a:cubicBezTo>
                    <a:pt x="732" y="7242"/>
                    <a:pt x="1098" y="7242"/>
                    <a:pt x="1464" y="724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239">
              <a:extLst>
                <a:ext uri="{FF2B5EF4-FFF2-40B4-BE49-F238E27FC236}">
                  <a16:creationId xmlns:a16="http://schemas.microsoft.com/office/drawing/2014/main" id="{389D8F34-3459-4510-9EB9-20103C1CAEEC}"/>
                </a:ext>
              </a:extLst>
            </p:cNvPr>
            <p:cNvSpPr/>
            <p:nvPr/>
          </p:nvSpPr>
          <p:spPr>
            <a:xfrm>
              <a:off x="3481475" y="3201116"/>
              <a:ext cx="404003" cy="5011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0769"/>
                    <a:pt x="0" y="19662"/>
                    <a:pt x="343" y="19385"/>
                  </a:cubicBezTo>
                  <a:cubicBezTo>
                    <a:pt x="686" y="18831"/>
                    <a:pt x="1714" y="17169"/>
                    <a:pt x="1714" y="16615"/>
                  </a:cubicBezTo>
                  <a:cubicBezTo>
                    <a:pt x="1714" y="16338"/>
                    <a:pt x="5829" y="14677"/>
                    <a:pt x="6171" y="13846"/>
                  </a:cubicBezTo>
                  <a:cubicBezTo>
                    <a:pt x="6514" y="13292"/>
                    <a:pt x="8229" y="11077"/>
                    <a:pt x="8229" y="10246"/>
                  </a:cubicBezTo>
                  <a:cubicBezTo>
                    <a:pt x="8571" y="9415"/>
                    <a:pt x="9943" y="9415"/>
                    <a:pt x="10629" y="8031"/>
                  </a:cubicBezTo>
                  <a:cubicBezTo>
                    <a:pt x="11314" y="6646"/>
                    <a:pt x="13371" y="7200"/>
                    <a:pt x="14743" y="6369"/>
                  </a:cubicBezTo>
                  <a:cubicBezTo>
                    <a:pt x="15771" y="5815"/>
                    <a:pt x="15771" y="3877"/>
                    <a:pt x="15429" y="2492"/>
                  </a:cubicBezTo>
                  <a:cubicBezTo>
                    <a:pt x="15086" y="1938"/>
                    <a:pt x="15086" y="1385"/>
                    <a:pt x="14743" y="1108"/>
                  </a:cubicBezTo>
                  <a:cubicBezTo>
                    <a:pt x="17143" y="0"/>
                    <a:pt x="17143" y="0"/>
                    <a:pt x="17143" y="0"/>
                  </a:cubicBezTo>
                  <a:cubicBezTo>
                    <a:pt x="18857" y="1108"/>
                    <a:pt x="18857" y="1108"/>
                    <a:pt x="18857" y="1108"/>
                  </a:cubicBezTo>
                  <a:cubicBezTo>
                    <a:pt x="19200" y="1938"/>
                    <a:pt x="19200" y="1938"/>
                    <a:pt x="19200" y="1938"/>
                  </a:cubicBezTo>
                  <a:cubicBezTo>
                    <a:pt x="21600" y="2769"/>
                    <a:pt x="21600" y="2769"/>
                    <a:pt x="21600" y="2769"/>
                  </a:cubicBezTo>
                  <a:cubicBezTo>
                    <a:pt x="20914" y="4431"/>
                    <a:pt x="20914" y="4431"/>
                    <a:pt x="20914" y="4431"/>
                  </a:cubicBezTo>
                  <a:cubicBezTo>
                    <a:pt x="19200" y="5538"/>
                    <a:pt x="19200" y="5538"/>
                    <a:pt x="19200" y="5538"/>
                  </a:cubicBezTo>
                  <a:cubicBezTo>
                    <a:pt x="18857" y="8308"/>
                    <a:pt x="18857" y="8308"/>
                    <a:pt x="18857" y="8308"/>
                  </a:cubicBezTo>
                  <a:cubicBezTo>
                    <a:pt x="16114" y="7200"/>
                    <a:pt x="16114" y="7200"/>
                    <a:pt x="16114" y="7200"/>
                  </a:cubicBezTo>
                  <a:cubicBezTo>
                    <a:pt x="15086" y="8308"/>
                    <a:pt x="15086" y="8308"/>
                    <a:pt x="15086" y="8308"/>
                  </a:cubicBezTo>
                  <a:cubicBezTo>
                    <a:pt x="17143" y="8585"/>
                    <a:pt x="17143" y="8585"/>
                    <a:pt x="17143" y="8585"/>
                  </a:cubicBezTo>
                  <a:cubicBezTo>
                    <a:pt x="17143" y="10523"/>
                    <a:pt x="17143" y="10523"/>
                    <a:pt x="17143" y="10523"/>
                  </a:cubicBezTo>
                  <a:cubicBezTo>
                    <a:pt x="19200" y="11908"/>
                    <a:pt x="19200" y="11908"/>
                    <a:pt x="19200" y="11908"/>
                  </a:cubicBezTo>
                  <a:cubicBezTo>
                    <a:pt x="17143" y="16338"/>
                    <a:pt x="17143" y="16338"/>
                    <a:pt x="17143" y="16338"/>
                  </a:cubicBezTo>
                  <a:cubicBezTo>
                    <a:pt x="17486" y="18000"/>
                    <a:pt x="17486" y="18000"/>
                    <a:pt x="17486" y="18000"/>
                  </a:cubicBezTo>
                  <a:cubicBezTo>
                    <a:pt x="17143" y="18000"/>
                    <a:pt x="17143" y="18000"/>
                    <a:pt x="17143" y="18000"/>
                  </a:cubicBezTo>
                  <a:cubicBezTo>
                    <a:pt x="11314" y="18554"/>
                    <a:pt x="11314" y="18554"/>
                    <a:pt x="11314" y="18554"/>
                  </a:cubicBezTo>
                  <a:cubicBezTo>
                    <a:pt x="10971" y="21046"/>
                    <a:pt x="10971" y="21046"/>
                    <a:pt x="10971" y="21046"/>
                  </a:cubicBezTo>
                  <a:cubicBezTo>
                    <a:pt x="6171" y="21323"/>
                    <a:pt x="6171" y="21323"/>
                    <a:pt x="6171" y="21323"/>
                  </a:cubicBezTo>
                  <a:cubicBezTo>
                    <a:pt x="3429" y="19938"/>
                    <a:pt x="3429" y="19938"/>
                    <a:pt x="3429" y="19938"/>
                  </a:cubicBezTo>
                  <a:cubicBezTo>
                    <a:pt x="1714" y="21323"/>
                    <a:pt x="1714" y="21323"/>
                    <a:pt x="1714" y="21323"/>
                  </a:cubicBezTo>
                  <a:cubicBezTo>
                    <a:pt x="686" y="21600"/>
                    <a:pt x="686" y="21600"/>
                    <a:pt x="686" y="21600"/>
                  </a:cubicBezTo>
                  <a:lnTo>
                    <a:pt x="0" y="216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240">
              <a:extLst>
                <a:ext uri="{FF2B5EF4-FFF2-40B4-BE49-F238E27FC236}">
                  <a16:creationId xmlns:a16="http://schemas.microsoft.com/office/drawing/2014/main" id="{7661315C-08A0-45C9-AB68-2AA4F9F5ED47}"/>
                </a:ext>
              </a:extLst>
            </p:cNvPr>
            <p:cNvSpPr/>
            <p:nvPr/>
          </p:nvSpPr>
          <p:spPr>
            <a:xfrm>
              <a:off x="3479668" y="3201116"/>
              <a:ext cx="412434" cy="507764"/>
            </a:xfrm>
            <a:custGeom>
              <a:avLst/>
              <a:gdLst/>
              <a:ahLst/>
              <a:cxnLst>
                <a:cxn ang="0">
                  <a:pos x="wd2" y="hd2"/>
                </a:cxn>
                <a:cxn ang="5400000">
                  <a:pos x="wd2" y="hd2"/>
                </a:cxn>
                <a:cxn ang="10800000">
                  <a:pos x="wd2" y="hd2"/>
                </a:cxn>
                <a:cxn ang="16200000">
                  <a:pos x="wd2" y="hd2"/>
                </a:cxn>
              </a:cxnLst>
              <a:rect l="0" t="0" r="r" b="b"/>
              <a:pathLst>
                <a:path w="21351" h="21600" extrusionOk="0">
                  <a:moveTo>
                    <a:pt x="16699" y="0"/>
                  </a:moveTo>
                  <a:cubicBezTo>
                    <a:pt x="14373" y="820"/>
                    <a:pt x="14373" y="820"/>
                    <a:pt x="14373" y="820"/>
                  </a:cubicBezTo>
                  <a:cubicBezTo>
                    <a:pt x="14373" y="820"/>
                    <a:pt x="14373" y="1094"/>
                    <a:pt x="14373" y="1094"/>
                  </a:cubicBezTo>
                  <a:cubicBezTo>
                    <a:pt x="14705" y="1914"/>
                    <a:pt x="14705" y="1914"/>
                    <a:pt x="14705" y="1914"/>
                  </a:cubicBezTo>
                  <a:cubicBezTo>
                    <a:pt x="15037" y="2461"/>
                    <a:pt x="15037" y="2461"/>
                    <a:pt x="15037" y="2461"/>
                  </a:cubicBezTo>
                  <a:cubicBezTo>
                    <a:pt x="15369" y="3828"/>
                    <a:pt x="15037" y="5742"/>
                    <a:pt x="14040" y="6289"/>
                  </a:cubicBezTo>
                  <a:cubicBezTo>
                    <a:pt x="13708" y="6562"/>
                    <a:pt x="13376" y="6562"/>
                    <a:pt x="12711" y="6562"/>
                  </a:cubicBezTo>
                  <a:cubicBezTo>
                    <a:pt x="11714" y="6835"/>
                    <a:pt x="10717" y="7109"/>
                    <a:pt x="10385" y="7929"/>
                  </a:cubicBezTo>
                  <a:cubicBezTo>
                    <a:pt x="10053" y="8749"/>
                    <a:pt x="9388" y="9023"/>
                    <a:pt x="9056" y="9296"/>
                  </a:cubicBezTo>
                  <a:cubicBezTo>
                    <a:pt x="8391" y="9570"/>
                    <a:pt x="8059" y="9843"/>
                    <a:pt x="8059" y="10116"/>
                  </a:cubicBezTo>
                  <a:cubicBezTo>
                    <a:pt x="7726" y="10937"/>
                    <a:pt x="6397" y="12851"/>
                    <a:pt x="6065" y="13671"/>
                  </a:cubicBezTo>
                  <a:cubicBezTo>
                    <a:pt x="6065" y="13671"/>
                    <a:pt x="6065" y="13671"/>
                    <a:pt x="6065" y="13671"/>
                  </a:cubicBezTo>
                  <a:cubicBezTo>
                    <a:pt x="5733" y="13944"/>
                    <a:pt x="4736" y="14765"/>
                    <a:pt x="3739" y="15311"/>
                  </a:cubicBezTo>
                  <a:cubicBezTo>
                    <a:pt x="2409" y="15858"/>
                    <a:pt x="1745" y="16405"/>
                    <a:pt x="1745" y="16405"/>
                  </a:cubicBezTo>
                  <a:cubicBezTo>
                    <a:pt x="1413" y="16952"/>
                    <a:pt x="748" y="18592"/>
                    <a:pt x="416" y="19139"/>
                  </a:cubicBezTo>
                  <a:cubicBezTo>
                    <a:pt x="-249" y="19413"/>
                    <a:pt x="83" y="20506"/>
                    <a:pt x="83" y="21327"/>
                  </a:cubicBezTo>
                  <a:cubicBezTo>
                    <a:pt x="83" y="21327"/>
                    <a:pt x="83" y="21327"/>
                    <a:pt x="83" y="21327"/>
                  </a:cubicBezTo>
                  <a:cubicBezTo>
                    <a:pt x="416" y="21600"/>
                    <a:pt x="416" y="21600"/>
                    <a:pt x="416" y="21600"/>
                  </a:cubicBezTo>
                  <a:cubicBezTo>
                    <a:pt x="416" y="21600"/>
                    <a:pt x="748" y="21600"/>
                    <a:pt x="748" y="21600"/>
                  </a:cubicBezTo>
                  <a:cubicBezTo>
                    <a:pt x="1745" y="21053"/>
                    <a:pt x="1745" y="21053"/>
                    <a:pt x="1745" y="21053"/>
                  </a:cubicBezTo>
                  <a:cubicBezTo>
                    <a:pt x="1745" y="21053"/>
                    <a:pt x="3406" y="19686"/>
                    <a:pt x="3406" y="19686"/>
                  </a:cubicBezTo>
                  <a:cubicBezTo>
                    <a:pt x="3406" y="19686"/>
                    <a:pt x="6065" y="21053"/>
                    <a:pt x="6065" y="21053"/>
                  </a:cubicBezTo>
                  <a:cubicBezTo>
                    <a:pt x="6065" y="21053"/>
                    <a:pt x="6065" y="21053"/>
                    <a:pt x="6065" y="21053"/>
                  </a:cubicBezTo>
                  <a:cubicBezTo>
                    <a:pt x="10717" y="20780"/>
                    <a:pt x="10717" y="20780"/>
                    <a:pt x="10717" y="20780"/>
                  </a:cubicBezTo>
                  <a:cubicBezTo>
                    <a:pt x="10717" y="20780"/>
                    <a:pt x="10717" y="20780"/>
                    <a:pt x="10717" y="20780"/>
                  </a:cubicBezTo>
                  <a:cubicBezTo>
                    <a:pt x="10717" y="20780"/>
                    <a:pt x="11049" y="18319"/>
                    <a:pt x="11049" y="18319"/>
                  </a:cubicBezTo>
                  <a:cubicBezTo>
                    <a:pt x="11382" y="18319"/>
                    <a:pt x="16699" y="17772"/>
                    <a:pt x="16699" y="17772"/>
                  </a:cubicBezTo>
                  <a:cubicBezTo>
                    <a:pt x="17031" y="17772"/>
                    <a:pt x="17031" y="17772"/>
                    <a:pt x="17031" y="17772"/>
                  </a:cubicBezTo>
                  <a:cubicBezTo>
                    <a:pt x="17031" y="17772"/>
                    <a:pt x="17031" y="17772"/>
                    <a:pt x="17031" y="17772"/>
                  </a:cubicBezTo>
                  <a:cubicBezTo>
                    <a:pt x="17031" y="17772"/>
                    <a:pt x="17031" y="17772"/>
                    <a:pt x="17031" y="17772"/>
                  </a:cubicBezTo>
                  <a:cubicBezTo>
                    <a:pt x="17031" y="17772"/>
                    <a:pt x="17031" y="17772"/>
                    <a:pt x="17031" y="17772"/>
                  </a:cubicBezTo>
                  <a:cubicBezTo>
                    <a:pt x="17031" y="17772"/>
                    <a:pt x="16699" y="16132"/>
                    <a:pt x="16699" y="16132"/>
                  </a:cubicBezTo>
                  <a:cubicBezTo>
                    <a:pt x="16699" y="16132"/>
                    <a:pt x="18693" y="12030"/>
                    <a:pt x="18693" y="12030"/>
                  </a:cubicBezTo>
                  <a:cubicBezTo>
                    <a:pt x="18693" y="11757"/>
                    <a:pt x="18693" y="11757"/>
                    <a:pt x="18693" y="11757"/>
                  </a:cubicBezTo>
                  <a:cubicBezTo>
                    <a:pt x="18693" y="11757"/>
                    <a:pt x="18693" y="11757"/>
                    <a:pt x="18693" y="11757"/>
                  </a:cubicBezTo>
                  <a:cubicBezTo>
                    <a:pt x="18693" y="11757"/>
                    <a:pt x="17031" y="10390"/>
                    <a:pt x="17031" y="10390"/>
                  </a:cubicBezTo>
                  <a:cubicBezTo>
                    <a:pt x="17031" y="10390"/>
                    <a:pt x="16699" y="8476"/>
                    <a:pt x="16699" y="8476"/>
                  </a:cubicBezTo>
                  <a:cubicBezTo>
                    <a:pt x="16699" y="8476"/>
                    <a:pt x="16699" y="8476"/>
                    <a:pt x="16699" y="8476"/>
                  </a:cubicBezTo>
                  <a:cubicBezTo>
                    <a:pt x="16699" y="8476"/>
                    <a:pt x="15369" y="8203"/>
                    <a:pt x="15037" y="8203"/>
                  </a:cubicBezTo>
                  <a:cubicBezTo>
                    <a:pt x="15037" y="7929"/>
                    <a:pt x="15702" y="7382"/>
                    <a:pt x="15702" y="7382"/>
                  </a:cubicBezTo>
                  <a:cubicBezTo>
                    <a:pt x="16034" y="7382"/>
                    <a:pt x="18360" y="8476"/>
                    <a:pt x="18360" y="8476"/>
                  </a:cubicBezTo>
                  <a:cubicBezTo>
                    <a:pt x="18360" y="8476"/>
                    <a:pt x="18360" y="8476"/>
                    <a:pt x="18360" y="8476"/>
                  </a:cubicBezTo>
                  <a:cubicBezTo>
                    <a:pt x="18360" y="8476"/>
                    <a:pt x="18360" y="8476"/>
                    <a:pt x="18360" y="8476"/>
                  </a:cubicBezTo>
                  <a:cubicBezTo>
                    <a:pt x="18360" y="8476"/>
                    <a:pt x="18693" y="5468"/>
                    <a:pt x="19025" y="5468"/>
                  </a:cubicBezTo>
                  <a:cubicBezTo>
                    <a:pt x="19025" y="5468"/>
                    <a:pt x="20354" y="4375"/>
                    <a:pt x="20354" y="4375"/>
                  </a:cubicBezTo>
                  <a:cubicBezTo>
                    <a:pt x="20354" y="4375"/>
                    <a:pt x="20354" y="4375"/>
                    <a:pt x="20354" y="4375"/>
                  </a:cubicBezTo>
                  <a:cubicBezTo>
                    <a:pt x="21351" y="2734"/>
                    <a:pt x="21351" y="2734"/>
                    <a:pt x="21351" y="2734"/>
                  </a:cubicBezTo>
                  <a:cubicBezTo>
                    <a:pt x="21351" y="2734"/>
                    <a:pt x="21351" y="2734"/>
                    <a:pt x="21351" y="2734"/>
                  </a:cubicBezTo>
                  <a:cubicBezTo>
                    <a:pt x="21351" y="2734"/>
                    <a:pt x="21351" y="2734"/>
                    <a:pt x="21019" y="2734"/>
                  </a:cubicBezTo>
                  <a:cubicBezTo>
                    <a:pt x="21019" y="2734"/>
                    <a:pt x="18693" y="1914"/>
                    <a:pt x="18693" y="1914"/>
                  </a:cubicBezTo>
                  <a:cubicBezTo>
                    <a:pt x="18693" y="1914"/>
                    <a:pt x="18360" y="1094"/>
                    <a:pt x="18360" y="1094"/>
                  </a:cubicBezTo>
                  <a:cubicBezTo>
                    <a:pt x="18360" y="1094"/>
                    <a:pt x="18360" y="1094"/>
                    <a:pt x="18360" y="1094"/>
                  </a:cubicBezTo>
                  <a:cubicBezTo>
                    <a:pt x="17031" y="0"/>
                    <a:pt x="17031" y="0"/>
                    <a:pt x="17031" y="0"/>
                  </a:cubicBezTo>
                  <a:cubicBezTo>
                    <a:pt x="16699" y="0"/>
                    <a:pt x="16699" y="0"/>
                    <a:pt x="16699" y="0"/>
                  </a:cubicBezTo>
                  <a:close/>
                  <a:moveTo>
                    <a:pt x="16699" y="273"/>
                  </a:moveTo>
                  <a:cubicBezTo>
                    <a:pt x="17031" y="273"/>
                    <a:pt x="18028" y="1094"/>
                    <a:pt x="18028" y="1094"/>
                  </a:cubicBezTo>
                  <a:cubicBezTo>
                    <a:pt x="18028" y="1094"/>
                    <a:pt x="18360" y="1914"/>
                    <a:pt x="18360" y="1914"/>
                  </a:cubicBezTo>
                  <a:cubicBezTo>
                    <a:pt x="18360" y="1914"/>
                    <a:pt x="18360" y="1914"/>
                    <a:pt x="18360" y="1914"/>
                  </a:cubicBezTo>
                  <a:cubicBezTo>
                    <a:pt x="18360" y="1914"/>
                    <a:pt x="20686" y="2734"/>
                    <a:pt x="21019" y="3008"/>
                  </a:cubicBezTo>
                  <a:cubicBezTo>
                    <a:pt x="21019" y="3008"/>
                    <a:pt x="20354" y="4375"/>
                    <a:pt x="20354" y="4375"/>
                  </a:cubicBezTo>
                  <a:cubicBezTo>
                    <a:pt x="20354" y="4375"/>
                    <a:pt x="18693" y="5195"/>
                    <a:pt x="18693" y="5195"/>
                  </a:cubicBezTo>
                  <a:cubicBezTo>
                    <a:pt x="18693" y="5468"/>
                    <a:pt x="18693" y="5468"/>
                    <a:pt x="18693" y="5468"/>
                  </a:cubicBezTo>
                  <a:cubicBezTo>
                    <a:pt x="18693" y="5468"/>
                    <a:pt x="18360" y="7929"/>
                    <a:pt x="18028" y="8203"/>
                  </a:cubicBezTo>
                  <a:cubicBezTo>
                    <a:pt x="18028" y="8203"/>
                    <a:pt x="15702" y="7109"/>
                    <a:pt x="15702" y="7109"/>
                  </a:cubicBezTo>
                  <a:cubicBezTo>
                    <a:pt x="15702" y="7109"/>
                    <a:pt x="15702" y="7109"/>
                    <a:pt x="15702" y="7109"/>
                  </a:cubicBezTo>
                  <a:cubicBezTo>
                    <a:pt x="14705" y="8203"/>
                    <a:pt x="14705" y="8203"/>
                    <a:pt x="14705" y="8203"/>
                  </a:cubicBezTo>
                  <a:cubicBezTo>
                    <a:pt x="14705" y="8203"/>
                    <a:pt x="14705" y="8203"/>
                    <a:pt x="14705" y="8203"/>
                  </a:cubicBezTo>
                  <a:cubicBezTo>
                    <a:pt x="14705" y="8203"/>
                    <a:pt x="14705" y="8203"/>
                    <a:pt x="14705" y="8203"/>
                  </a:cubicBezTo>
                  <a:cubicBezTo>
                    <a:pt x="14705" y="8203"/>
                    <a:pt x="14705" y="8203"/>
                    <a:pt x="14705" y="8203"/>
                  </a:cubicBezTo>
                  <a:cubicBezTo>
                    <a:pt x="14705" y="8203"/>
                    <a:pt x="16366" y="8476"/>
                    <a:pt x="16699" y="8476"/>
                  </a:cubicBezTo>
                  <a:cubicBezTo>
                    <a:pt x="16699" y="8749"/>
                    <a:pt x="16699" y="10390"/>
                    <a:pt x="16699" y="10390"/>
                  </a:cubicBezTo>
                  <a:cubicBezTo>
                    <a:pt x="16699" y="10390"/>
                    <a:pt x="16699" y="10390"/>
                    <a:pt x="16699" y="10390"/>
                  </a:cubicBezTo>
                  <a:cubicBezTo>
                    <a:pt x="16699" y="10390"/>
                    <a:pt x="18360" y="11757"/>
                    <a:pt x="18693" y="11757"/>
                  </a:cubicBezTo>
                  <a:cubicBezTo>
                    <a:pt x="18360" y="12030"/>
                    <a:pt x="16366" y="16132"/>
                    <a:pt x="16366" y="16132"/>
                  </a:cubicBezTo>
                  <a:cubicBezTo>
                    <a:pt x="16366" y="16132"/>
                    <a:pt x="16366" y="16132"/>
                    <a:pt x="16366" y="16132"/>
                  </a:cubicBezTo>
                  <a:cubicBezTo>
                    <a:pt x="16366" y="16132"/>
                    <a:pt x="16366" y="16132"/>
                    <a:pt x="16366" y="16132"/>
                  </a:cubicBezTo>
                  <a:cubicBezTo>
                    <a:pt x="16366" y="16132"/>
                    <a:pt x="16699" y="17499"/>
                    <a:pt x="16699" y="17499"/>
                  </a:cubicBezTo>
                  <a:cubicBezTo>
                    <a:pt x="16699" y="17499"/>
                    <a:pt x="16699" y="17499"/>
                    <a:pt x="16699" y="17499"/>
                  </a:cubicBezTo>
                  <a:cubicBezTo>
                    <a:pt x="11049" y="18046"/>
                    <a:pt x="11049" y="18046"/>
                    <a:pt x="11049" y="18046"/>
                  </a:cubicBezTo>
                  <a:cubicBezTo>
                    <a:pt x="11049" y="18046"/>
                    <a:pt x="11049" y="18319"/>
                    <a:pt x="11049" y="18319"/>
                  </a:cubicBezTo>
                  <a:cubicBezTo>
                    <a:pt x="11049" y="18319"/>
                    <a:pt x="10385" y="20506"/>
                    <a:pt x="10385" y="20780"/>
                  </a:cubicBezTo>
                  <a:cubicBezTo>
                    <a:pt x="10385" y="20780"/>
                    <a:pt x="6397" y="20780"/>
                    <a:pt x="6065" y="20780"/>
                  </a:cubicBezTo>
                  <a:cubicBezTo>
                    <a:pt x="6065" y="20780"/>
                    <a:pt x="3406" y="19413"/>
                    <a:pt x="3406" y="19413"/>
                  </a:cubicBezTo>
                  <a:cubicBezTo>
                    <a:pt x="3406" y="19413"/>
                    <a:pt x="3406" y="19413"/>
                    <a:pt x="3406" y="19686"/>
                  </a:cubicBezTo>
                  <a:cubicBezTo>
                    <a:pt x="1413" y="21053"/>
                    <a:pt x="1413" y="21053"/>
                    <a:pt x="1413" y="21053"/>
                  </a:cubicBezTo>
                  <a:cubicBezTo>
                    <a:pt x="1413" y="21053"/>
                    <a:pt x="748" y="21327"/>
                    <a:pt x="748" y="21327"/>
                  </a:cubicBezTo>
                  <a:cubicBezTo>
                    <a:pt x="416" y="21327"/>
                    <a:pt x="416" y="21327"/>
                    <a:pt x="416" y="21053"/>
                  </a:cubicBezTo>
                  <a:cubicBezTo>
                    <a:pt x="416" y="20780"/>
                    <a:pt x="83" y="20506"/>
                    <a:pt x="83" y="20233"/>
                  </a:cubicBezTo>
                  <a:cubicBezTo>
                    <a:pt x="83" y="19686"/>
                    <a:pt x="416" y="19413"/>
                    <a:pt x="416" y="19139"/>
                  </a:cubicBezTo>
                  <a:cubicBezTo>
                    <a:pt x="1080" y="18592"/>
                    <a:pt x="1745" y="16952"/>
                    <a:pt x="1745" y="16405"/>
                  </a:cubicBezTo>
                  <a:cubicBezTo>
                    <a:pt x="1745" y="16405"/>
                    <a:pt x="3074" y="15858"/>
                    <a:pt x="3739" y="15311"/>
                  </a:cubicBezTo>
                  <a:cubicBezTo>
                    <a:pt x="4736" y="14765"/>
                    <a:pt x="6065" y="14218"/>
                    <a:pt x="6065" y="13944"/>
                  </a:cubicBezTo>
                  <a:cubicBezTo>
                    <a:pt x="6065" y="13671"/>
                    <a:pt x="6065" y="13671"/>
                    <a:pt x="6065" y="13671"/>
                  </a:cubicBezTo>
                  <a:cubicBezTo>
                    <a:pt x="6729" y="12851"/>
                    <a:pt x="8059" y="10937"/>
                    <a:pt x="8391" y="10116"/>
                  </a:cubicBezTo>
                  <a:cubicBezTo>
                    <a:pt x="8391" y="9843"/>
                    <a:pt x="8723" y="9570"/>
                    <a:pt x="9056" y="9570"/>
                  </a:cubicBezTo>
                  <a:cubicBezTo>
                    <a:pt x="9388" y="9296"/>
                    <a:pt x="10053" y="8749"/>
                    <a:pt x="10385" y="7929"/>
                  </a:cubicBezTo>
                  <a:cubicBezTo>
                    <a:pt x="10717" y="7109"/>
                    <a:pt x="11714" y="7109"/>
                    <a:pt x="12711" y="6835"/>
                  </a:cubicBezTo>
                  <a:cubicBezTo>
                    <a:pt x="13376" y="6835"/>
                    <a:pt x="14040" y="6562"/>
                    <a:pt x="14373" y="6289"/>
                  </a:cubicBezTo>
                  <a:cubicBezTo>
                    <a:pt x="15037" y="6015"/>
                    <a:pt x="15369" y="4922"/>
                    <a:pt x="15369" y="3828"/>
                  </a:cubicBezTo>
                  <a:cubicBezTo>
                    <a:pt x="15369" y="3554"/>
                    <a:pt x="15369" y="3008"/>
                    <a:pt x="15037" y="2461"/>
                  </a:cubicBezTo>
                  <a:cubicBezTo>
                    <a:pt x="15037" y="1914"/>
                    <a:pt x="15037" y="1914"/>
                    <a:pt x="15037" y="1914"/>
                  </a:cubicBezTo>
                  <a:cubicBezTo>
                    <a:pt x="15037" y="1914"/>
                    <a:pt x="14705" y="1094"/>
                    <a:pt x="14705" y="1094"/>
                  </a:cubicBezTo>
                  <a:cubicBezTo>
                    <a:pt x="14705" y="1094"/>
                    <a:pt x="16699" y="273"/>
                    <a:pt x="16699" y="27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241">
              <a:extLst>
                <a:ext uri="{FF2B5EF4-FFF2-40B4-BE49-F238E27FC236}">
                  <a16:creationId xmlns:a16="http://schemas.microsoft.com/office/drawing/2014/main" id="{5C6B3981-3AB1-4701-B8E4-FD95460C67C5}"/>
                </a:ext>
              </a:extLst>
            </p:cNvPr>
            <p:cNvSpPr/>
            <p:nvPr/>
          </p:nvSpPr>
          <p:spPr>
            <a:xfrm>
              <a:off x="4335839" y="3094312"/>
              <a:ext cx="799173" cy="705083"/>
            </a:xfrm>
            <a:custGeom>
              <a:avLst/>
              <a:gdLst/>
              <a:ahLst/>
              <a:cxnLst>
                <a:cxn ang="0">
                  <a:pos x="wd2" y="hd2"/>
                </a:cxn>
                <a:cxn ang="5400000">
                  <a:pos x="wd2" y="hd2"/>
                </a:cxn>
                <a:cxn ang="10800000">
                  <a:pos x="wd2" y="hd2"/>
                </a:cxn>
                <a:cxn ang="16200000">
                  <a:pos x="wd2" y="hd2"/>
                </a:cxn>
              </a:cxnLst>
              <a:rect l="0" t="0" r="r" b="b"/>
              <a:pathLst>
                <a:path w="21600" h="21491" extrusionOk="0">
                  <a:moveTo>
                    <a:pt x="17768" y="87"/>
                  </a:moveTo>
                  <a:cubicBezTo>
                    <a:pt x="17768" y="87"/>
                    <a:pt x="16200" y="1266"/>
                    <a:pt x="16026" y="1266"/>
                  </a:cubicBezTo>
                  <a:cubicBezTo>
                    <a:pt x="16026" y="1266"/>
                    <a:pt x="14981" y="284"/>
                    <a:pt x="14981" y="284"/>
                  </a:cubicBezTo>
                  <a:cubicBezTo>
                    <a:pt x="14981" y="284"/>
                    <a:pt x="14981" y="284"/>
                    <a:pt x="14981" y="284"/>
                  </a:cubicBezTo>
                  <a:cubicBezTo>
                    <a:pt x="14981" y="284"/>
                    <a:pt x="14981" y="284"/>
                    <a:pt x="14981" y="284"/>
                  </a:cubicBezTo>
                  <a:cubicBezTo>
                    <a:pt x="14981" y="284"/>
                    <a:pt x="14806" y="1462"/>
                    <a:pt x="14806" y="1462"/>
                  </a:cubicBezTo>
                  <a:cubicBezTo>
                    <a:pt x="14632" y="1658"/>
                    <a:pt x="10452" y="2051"/>
                    <a:pt x="10452" y="2051"/>
                  </a:cubicBezTo>
                  <a:cubicBezTo>
                    <a:pt x="7665" y="2836"/>
                    <a:pt x="7665" y="2836"/>
                    <a:pt x="7665" y="2836"/>
                  </a:cubicBezTo>
                  <a:cubicBezTo>
                    <a:pt x="7665" y="2836"/>
                    <a:pt x="7665" y="2836"/>
                    <a:pt x="7665" y="2836"/>
                  </a:cubicBezTo>
                  <a:cubicBezTo>
                    <a:pt x="7665" y="2836"/>
                    <a:pt x="6619" y="4211"/>
                    <a:pt x="6619" y="4211"/>
                  </a:cubicBezTo>
                  <a:cubicBezTo>
                    <a:pt x="6619" y="4211"/>
                    <a:pt x="6097" y="4015"/>
                    <a:pt x="5923" y="4015"/>
                  </a:cubicBezTo>
                  <a:cubicBezTo>
                    <a:pt x="5923" y="3818"/>
                    <a:pt x="5748" y="2640"/>
                    <a:pt x="5748" y="2640"/>
                  </a:cubicBezTo>
                  <a:cubicBezTo>
                    <a:pt x="5748" y="2444"/>
                    <a:pt x="5748" y="2444"/>
                    <a:pt x="5748" y="2444"/>
                  </a:cubicBezTo>
                  <a:cubicBezTo>
                    <a:pt x="5748" y="2444"/>
                    <a:pt x="4529" y="2247"/>
                    <a:pt x="4529" y="2247"/>
                  </a:cubicBezTo>
                  <a:cubicBezTo>
                    <a:pt x="4529" y="2247"/>
                    <a:pt x="3484" y="873"/>
                    <a:pt x="3484" y="873"/>
                  </a:cubicBezTo>
                  <a:cubicBezTo>
                    <a:pt x="3484" y="676"/>
                    <a:pt x="3484" y="676"/>
                    <a:pt x="3310" y="676"/>
                  </a:cubicBezTo>
                  <a:cubicBezTo>
                    <a:pt x="2439" y="873"/>
                    <a:pt x="2439" y="873"/>
                    <a:pt x="2439" y="873"/>
                  </a:cubicBezTo>
                  <a:cubicBezTo>
                    <a:pt x="2439" y="873"/>
                    <a:pt x="2439" y="873"/>
                    <a:pt x="2439" y="873"/>
                  </a:cubicBezTo>
                  <a:cubicBezTo>
                    <a:pt x="1568" y="1855"/>
                    <a:pt x="1568" y="1855"/>
                    <a:pt x="1568" y="1855"/>
                  </a:cubicBezTo>
                  <a:cubicBezTo>
                    <a:pt x="1568" y="1855"/>
                    <a:pt x="1568" y="1855"/>
                    <a:pt x="1568" y="1855"/>
                  </a:cubicBezTo>
                  <a:cubicBezTo>
                    <a:pt x="1568" y="1855"/>
                    <a:pt x="1568" y="1855"/>
                    <a:pt x="1568" y="1855"/>
                  </a:cubicBezTo>
                  <a:cubicBezTo>
                    <a:pt x="1568" y="1855"/>
                    <a:pt x="2439" y="3818"/>
                    <a:pt x="2439" y="3818"/>
                  </a:cubicBezTo>
                  <a:cubicBezTo>
                    <a:pt x="2439" y="4015"/>
                    <a:pt x="1742" y="4211"/>
                    <a:pt x="1742" y="4211"/>
                  </a:cubicBezTo>
                  <a:cubicBezTo>
                    <a:pt x="1742" y="4211"/>
                    <a:pt x="1742" y="4211"/>
                    <a:pt x="1742" y="4211"/>
                  </a:cubicBezTo>
                  <a:cubicBezTo>
                    <a:pt x="174" y="6371"/>
                    <a:pt x="174" y="6371"/>
                    <a:pt x="174" y="6371"/>
                  </a:cubicBezTo>
                  <a:cubicBezTo>
                    <a:pt x="0" y="6371"/>
                    <a:pt x="0" y="6371"/>
                    <a:pt x="0" y="6371"/>
                  </a:cubicBezTo>
                  <a:cubicBezTo>
                    <a:pt x="0" y="6371"/>
                    <a:pt x="348" y="11673"/>
                    <a:pt x="348" y="11673"/>
                  </a:cubicBezTo>
                  <a:cubicBezTo>
                    <a:pt x="348" y="11673"/>
                    <a:pt x="348" y="11673"/>
                    <a:pt x="348" y="11673"/>
                  </a:cubicBezTo>
                  <a:cubicBezTo>
                    <a:pt x="1394" y="11869"/>
                    <a:pt x="1394" y="11869"/>
                    <a:pt x="1394" y="11869"/>
                  </a:cubicBezTo>
                  <a:cubicBezTo>
                    <a:pt x="1394" y="11869"/>
                    <a:pt x="1394" y="11869"/>
                    <a:pt x="1394" y="11869"/>
                  </a:cubicBezTo>
                  <a:cubicBezTo>
                    <a:pt x="1394" y="11869"/>
                    <a:pt x="2613" y="11280"/>
                    <a:pt x="2787" y="11280"/>
                  </a:cubicBezTo>
                  <a:cubicBezTo>
                    <a:pt x="2787" y="11280"/>
                    <a:pt x="3135" y="11869"/>
                    <a:pt x="3135" y="11869"/>
                  </a:cubicBezTo>
                  <a:cubicBezTo>
                    <a:pt x="3135" y="12066"/>
                    <a:pt x="2090" y="14029"/>
                    <a:pt x="2090" y="14029"/>
                  </a:cubicBezTo>
                  <a:cubicBezTo>
                    <a:pt x="2090" y="14029"/>
                    <a:pt x="2090" y="14029"/>
                    <a:pt x="2090" y="14226"/>
                  </a:cubicBezTo>
                  <a:cubicBezTo>
                    <a:pt x="2090" y="14226"/>
                    <a:pt x="2090" y="14226"/>
                    <a:pt x="2090" y="14226"/>
                  </a:cubicBezTo>
                  <a:cubicBezTo>
                    <a:pt x="2090" y="14226"/>
                    <a:pt x="2090" y="14226"/>
                    <a:pt x="2090" y="14226"/>
                  </a:cubicBezTo>
                  <a:cubicBezTo>
                    <a:pt x="2090" y="14226"/>
                    <a:pt x="4703" y="14226"/>
                    <a:pt x="4703" y="14226"/>
                  </a:cubicBezTo>
                  <a:cubicBezTo>
                    <a:pt x="4877" y="14422"/>
                    <a:pt x="5748" y="16582"/>
                    <a:pt x="5748" y="16582"/>
                  </a:cubicBezTo>
                  <a:cubicBezTo>
                    <a:pt x="5748" y="16582"/>
                    <a:pt x="5748" y="16582"/>
                    <a:pt x="5748" y="16582"/>
                  </a:cubicBezTo>
                  <a:cubicBezTo>
                    <a:pt x="5748" y="16582"/>
                    <a:pt x="7316" y="16778"/>
                    <a:pt x="7316" y="16778"/>
                  </a:cubicBezTo>
                  <a:cubicBezTo>
                    <a:pt x="7316" y="16975"/>
                    <a:pt x="7665" y="21491"/>
                    <a:pt x="7665" y="21491"/>
                  </a:cubicBezTo>
                  <a:cubicBezTo>
                    <a:pt x="7665" y="21491"/>
                    <a:pt x="7665" y="21491"/>
                    <a:pt x="7665" y="21491"/>
                  </a:cubicBezTo>
                  <a:cubicBezTo>
                    <a:pt x="7665" y="21491"/>
                    <a:pt x="7665" y="21491"/>
                    <a:pt x="7665" y="21491"/>
                  </a:cubicBezTo>
                  <a:cubicBezTo>
                    <a:pt x="9929" y="19920"/>
                    <a:pt x="9929" y="19920"/>
                    <a:pt x="9929" y="19920"/>
                  </a:cubicBezTo>
                  <a:cubicBezTo>
                    <a:pt x="11497" y="17956"/>
                    <a:pt x="11497" y="17956"/>
                    <a:pt x="11497" y="17956"/>
                  </a:cubicBezTo>
                  <a:cubicBezTo>
                    <a:pt x="12890" y="16386"/>
                    <a:pt x="12890" y="16386"/>
                    <a:pt x="12890" y="16386"/>
                  </a:cubicBezTo>
                  <a:cubicBezTo>
                    <a:pt x="12890" y="16386"/>
                    <a:pt x="13587" y="15993"/>
                    <a:pt x="13587" y="15993"/>
                  </a:cubicBezTo>
                  <a:cubicBezTo>
                    <a:pt x="13761" y="15993"/>
                    <a:pt x="15677" y="15796"/>
                    <a:pt x="15677" y="15796"/>
                  </a:cubicBezTo>
                  <a:cubicBezTo>
                    <a:pt x="15677" y="15796"/>
                    <a:pt x="15852" y="15796"/>
                    <a:pt x="15852" y="15600"/>
                  </a:cubicBezTo>
                  <a:cubicBezTo>
                    <a:pt x="15852" y="15600"/>
                    <a:pt x="15852" y="15207"/>
                    <a:pt x="15852" y="15207"/>
                  </a:cubicBezTo>
                  <a:cubicBezTo>
                    <a:pt x="15852" y="15207"/>
                    <a:pt x="17768" y="13833"/>
                    <a:pt x="17768" y="13833"/>
                  </a:cubicBezTo>
                  <a:cubicBezTo>
                    <a:pt x="17768" y="13636"/>
                    <a:pt x="17768" y="13636"/>
                    <a:pt x="17768" y="13636"/>
                  </a:cubicBezTo>
                  <a:cubicBezTo>
                    <a:pt x="17768" y="13636"/>
                    <a:pt x="17768" y="13636"/>
                    <a:pt x="17768" y="13636"/>
                  </a:cubicBezTo>
                  <a:cubicBezTo>
                    <a:pt x="17768" y="13636"/>
                    <a:pt x="16723" y="8531"/>
                    <a:pt x="16723" y="8531"/>
                  </a:cubicBezTo>
                  <a:cubicBezTo>
                    <a:pt x="16897" y="8531"/>
                    <a:pt x="17942" y="8531"/>
                    <a:pt x="17942" y="8531"/>
                  </a:cubicBezTo>
                  <a:cubicBezTo>
                    <a:pt x="17942" y="8531"/>
                    <a:pt x="17942" y="8531"/>
                    <a:pt x="17942" y="8531"/>
                  </a:cubicBezTo>
                  <a:cubicBezTo>
                    <a:pt x="21600" y="4407"/>
                    <a:pt x="21600" y="4407"/>
                    <a:pt x="21600" y="4407"/>
                  </a:cubicBezTo>
                  <a:cubicBezTo>
                    <a:pt x="21600" y="4407"/>
                    <a:pt x="21600" y="4407"/>
                    <a:pt x="21600" y="4407"/>
                  </a:cubicBezTo>
                  <a:cubicBezTo>
                    <a:pt x="21600" y="4407"/>
                    <a:pt x="21600" y="4407"/>
                    <a:pt x="21600" y="4407"/>
                  </a:cubicBezTo>
                  <a:cubicBezTo>
                    <a:pt x="21252" y="3426"/>
                    <a:pt x="20903" y="2640"/>
                    <a:pt x="20903" y="2444"/>
                  </a:cubicBezTo>
                  <a:cubicBezTo>
                    <a:pt x="20555" y="1266"/>
                    <a:pt x="20381" y="1069"/>
                    <a:pt x="19858" y="1069"/>
                  </a:cubicBezTo>
                  <a:cubicBezTo>
                    <a:pt x="19335" y="873"/>
                    <a:pt x="18465" y="676"/>
                    <a:pt x="17942" y="284"/>
                  </a:cubicBezTo>
                  <a:cubicBezTo>
                    <a:pt x="17942" y="284"/>
                    <a:pt x="17768" y="87"/>
                    <a:pt x="17768" y="87"/>
                  </a:cubicBezTo>
                  <a:cubicBezTo>
                    <a:pt x="17768" y="87"/>
                    <a:pt x="17768" y="87"/>
                    <a:pt x="17768" y="87"/>
                  </a:cubicBezTo>
                  <a:cubicBezTo>
                    <a:pt x="17768" y="-109"/>
                    <a:pt x="17768" y="87"/>
                    <a:pt x="17768" y="87"/>
                  </a:cubicBezTo>
                  <a:close/>
                  <a:moveTo>
                    <a:pt x="16200" y="1462"/>
                  </a:moveTo>
                  <a:cubicBezTo>
                    <a:pt x="16200" y="1462"/>
                    <a:pt x="17594" y="284"/>
                    <a:pt x="17768" y="87"/>
                  </a:cubicBezTo>
                  <a:cubicBezTo>
                    <a:pt x="17768" y="284"/>
                    <a:pt x="17942" y="284"/>
                    <a:pt x="17942" y="480"/>
                  </a:cubicBezTo>
                  <a:cubicBezTo>
                    <a:pt x="18465" y="676"/>
                    <a:pt x="19335" y="1069"/>
                    <a:pt x="19858" y="1069"/>
                  </a:cubicBezTo>
                  <a:cubicBezTo>
                    <a:pt x="20381" y="1266"/>
                    <a:pt x="20381" y="1266"/>
                    <a:pt x="20729" y="2444"/>
                  </a:cubicBezTo>
                  <a:cubicBezTo>
                    <a:pt x="20903" y="2836"/>
                    <a:pt x="21077" y="3426"/>
                    <a:pt x="21426" y="4407"/>
                  </a:cubicBezTo>
                  <a:cubicBezTo>
                    <a:pt x="21426" y="4407"/>
                    <a:pt x="17942" y="8335"/>
                    <a:pt x="17942" y="8335"/>
                  </a:cubicBezTo>
                  <a:cubicBezTo>
                    <a:pt x="17942" y="8335"/>
                    <a:pt x="16723" y="8335"/>
                    <a:pt x="16723" y="8335"/>
                  </a:cubicBezTo>
                  <a:cubicBezTo>
                    <a:pt x="16723" y="8335"/>
                    <a:pt x="16723" y="8335"/>
                    <a:pt x="16723" y="8335"/>
                  </a:cubicBezTo>
                  <a:cubicBezTo>
                    <a:pt x="16723" y="8335"/>
                    <a:pt x="16723" y="8335"/>
                    <a:pt x="16723" y="8335"/>
                  </a:cubicBezTo>
                  <a:cubicBezTo>
                    <a:pt x="16723" y="8335"/>
                    <a:pt x="16723" y="8531"/>
                    <a:pt x="16723" y="8531"/>
                  </a:cubicBezTo>
                  <a:cubicBezTo>
                    <a:pt x="16723" y="8531"/>
                    <a:pt x="17594" y="13636"/>
                    <a:pt x="17594" y="13636"/>
                  </a:cubicBezTo>
                  <a:cubicBezTo>
                    <a:pt x="17594" y="13636"/>
                    <a:pt x="15677" y="15011"/>
                    <a:pt x="15677" y="15011"/>
                  </a:cubicBezTo>
                  <a:cubicBezTo>
                    <a:pt x="15677" y="15207"/>
                    <a:pt x="15677" y="15207"/>
                    <a:pt x="15677" y="15207"/>
                  </a:cubicBezTo>
                  <a:cubicBezTo>
                    <a:pt x="15677" y="15207"/>
                    <a:pt x="15677" y="15600"/>
                    <a:pt x="15677" y="15600"/>
                  </a:cubicBezTo>
                  <a:cubicBezTo>
                    <a:pt x="15503" y="15600"/>
                    <a:pt x="13587" y="15796"/>
                    <a:pt x="13587" y="15796"/>
                  </a:cubicBezTo>
                  <a:cubicBezTo>
                    <a:pt x="13587" y="15796"/>
                    <a:pt x="13587" y="15796"/>
                    <a:pt x="13587" y="15796"/>
                  </a:cubicBezTo>
                  <a:cubicBezTo>
                    <a:pt x="12890" y="16386"/>
                    <a:pt x="12890" y="16386"/>
                    <a:pt x="12890" y="16386"/>
                  </a:cubicBezTo>
                  <a:cubicBezTo>
                    <a:pt x="11497" y="17760"/>
                    <a:pt x="11497" y="17760"/>
                    <a:pt x="11497" y="17760"/>
                  </a:cubicBezTo>
                  <a:cubicBezTo>
                    <a:pt x="9929" y="19724"/>
                    <a:pt x="9929" y="19724"/>
                    <a:pt x="9929" y="19724"/>
                  </a:cubicBezTo>
                  <a:cubicBezTo>
                    <a:pt x="9929" y="19724"/>
                    <a:pt x="7839" y="21295"/>
                    <a:pt x="7665" y="21295"/>
                  </a:cubicBezTo>
                  <a:cubicBezTo>
                    <a:pt x="7665" y="21098"/>
                    <a:pt x="7490" y="16778"/>
                    <a:pt x="7490" y="16778"/>
                  </a:cubicBezTo>
                  <a:cubicBezTo>
                    <a:pt x="7490" y="16778"/>
                    <a:pt x="7490" y="16778"/>
                    <a:pt x="7490" y="16778"/>
                  </a:cubicBezTo>
                  <a:cubicBezTo>
                    <a:pt x="7490" y="16778"/>
                    <a:pt x="5923" y="16386"/>
                    <a:pt x="5748" y="16386"/>
                  </a:cubicBezTo>
                  <a:cubicBezTo>
                    <a:pt x="5748" y="16386"/>
                    <a:pt x="4877" y="14226"/>
                    <a:pt x="4877" y="14226"/>
                  </a:cubicBezTo>
                  <a:cubicBezTo>
                    <a:pt x="4877" y="14226"/>
                    <a:pt x="4877" y="14226"/>
                    <a:pt x="4877" y="14226"/>
                  </a:cubicBezTo>
                  <a:cubicBezTo>
                    <a:pt x="4877" y="14226"/>
                    <a:pt x="2439" y="14029"/>
                    <a:pt x="2265" y="14029"/>
                  </a:cubicBezTo>
                  <a:cubicBezTo>
                    <a:pt x="2265" y="13833"/>
                    <a:pt x="3310" y="12066"/>
                    <a:pt x="3310" y="12066"/>
                  </a:cubicBezTo>
                  <a:cubicBezTo>
                    <a:pt x="3310" y="12066"/>
                    <a:pt x="3310" y="12066"/>
                    <a:pt x="3310" y="11869"/>
                  </a:cubicBezTo>
                  <a:cubicBezTo>
                    <a:pt x="3310" y="11869"/>
                    <a:pt x="3310" y="11869"/>
                    <a:pt x="3310" y="11869"/>
                  </a:cubicBezTo>
                  <a:cubicBezTo>
                    <a:pt x="2787" y="11084"/>
                    <a:pt x="2787" y="11084"/>
                    <a:pt x="2787" y="11084"/>
                  </a:cubicBezTo>
                  <a:cubicBezTo>
                    <a:pt x="2787" y="11084"/>
                    <a:pt x="2787" y="11084"/>
                    <a:pt x="2787" y="11084"/>
                  </a:cubicBezTo>
                  <a:cubicBezTo>
                    <a:pt x="2787" y="11084"/>
                    <a:pt x="1394" y="11869"/>
                    <a:pt x="1394" y="11869"/>
                  </a:cubicBezTo>
                  <a:cubicBezTo>
                    <a:pt x="1394" y="11869"/>
                    <a:pt x="523" y="11673"/>
                    <a:pt x="523" y="11673"/>
                  </a:cubicBezTo>
                  <a:cubicBezTo>
                    <a:pt x="523" y="11476"/>
                    <a:pt x="174" y="6371"/>
                    <a:pt x="174" y="6371"/>
                  </a:cubicBezTo>
                  <a:cubicBezTo>
                    <a:pt x="174" y="6371"/>
                    <a:pt x="1742" y="4407"/>
                    <a:pt x="1742" y="4211"/>
                  </a:cubicBezTo>
                  <a:cubicBezTo>
                    <a:pt x="1916" y="4211"/>
                    <a:pt x="2613" y="4015"/>
                    <a:pt x="2613" y="4015"/>
                  </a:cubicBezTo>
                  <a:cubicBezTo>
                    <a:pt x="2613" y="4015"/>
                    <a:pt x="2613" y="4015"/>
                    <a:pt x="2613" y="4015"/>
                  </a:cubicBezTo>
                  <a:cubicBezTo>
                    <a:pt x="2613" y="4015"/>
                    <a:pt x="2613" y="4015"/>
                    <a:pt x="2613" y="4015"/>
                  </a:cubicBezTo>
                  <a:cubicBezTo>
                    <a:pt x="2613" y="4015"/>
                    <a:pt x="2613" y="4015"/>
                    <a:pt x="2613" y="4015"/>
                  </a:cubicBezTo>
                  <a:cubicBezTo>
                    <a:pt x="2613" y="4015"/>
                    <a:pt x="1742" y="2051"/>
                    <a:pt x="1742" y="1855"/>
                  </a:cubicBezTo>
                  <a:cubicBezTo>
                    <a:pt x="1742" y="1855"/>
                    <a:pt x="2439" y="1069"/>
                    <a:pt x="2439" y="1069"/>
                  </a:cubicBezTo>
                  <a:cubicBezTo>
                    <a:pt x="2439" y="1069"/>
                    <a:pt x="3310" y="873"/>
                    <a:pt x="3310" y="873"/>
                  </a:cubicBezTo>
                  <a:cubicBezTo>
                    <a:pt x="3484" y="873"/>
                    <a:pt x="4529" y="2444"/>
                    <a:pt x="4529" y="2444"/>
                  </a:cubicBezTo>
                  <a:cubicBezTo>
                    <a:pt x="4529" y="2444"/>
                    <a:pt x="4529" y="2444"/>
                    <a:pt x="4529" y="2444"/>
                  </a:cubicBezTo>
                  <a:cubicBezTo>
                    <a:pt x="4529" y="2444"/>
                    <a:pt x="5574" y="2640"/>
                    <a:pt x="5574" y="2640"/>
                  </a:cubicBezTo>
                  <a:cubicBezTo>
                    <a:pt x="5574" y="2640"/>
                    <a:pt x="5923" y="4015"/>
                    <a:pt x="5923" y="4015"/>
                  </a:cubicBezTo>
                  <a:cubicBezTo>
                    <a:pt x="5923" y="4015"/>
                    <a:pt x="5923" y="4015"/>
                    <a:pt x="5923" y="4015"/>
                  </a:cubicBezTo>
                  <a:cubicBezTo>
                    <a:pt x="6619" y="4407"/>
                    <a:pt x="6619" y="4407"/>
                    <a:pt x="6619" y="4407"/>
                  </a:cubicBezTo>
                  <a:cubicBezTo>
                    <a:pt x="6619" y="4407"/>
                    <a:pt x="6619" y="4407"/>
                    <a:pt x="6619" y="4407"/>
                  </a:cubicBezTo>
                  <a:cubicBezTo>
                    <a:pt x="6619" y="4407"/>
                    <a:pt x="7839" y="3033"/>
                    <a:pt x="7839" y="3033"/>
                  </a:cubicBezTo>
                  <a:cubicBezTo>
                    <a:pt x="7839" y="3033"/>
                    <a:pt x="10452" y="2051"/>
                    <a:pt x="10452" y="2051"/>
                  </a:cubicBezTo>
                  <a:cubicBezTo>
                    <a:pt x="14806" y="1658"/>
                    <a:pt x="14806" y="1658"/>
                    <a:pt x="14806" y="1658"/>
                  </a:cubicBezTo>
                  <a:cubicBezTo>
                    <a:pt x="14806" y="1658"/>
                    <a:pt x="14806" y="1658"/>
                    <a:pt x="14806" y="1658"/>
                  </a:cubicBezTo>
                  <a:cubicBezTo>
                    <a:pt x="14806" y="1658"/>
                    <a:pt x="14981" y="676"/>
                    <a:pt x="14981" y="480"/>
                  </a:cubicBezTo>
                  <a:cubicBezTo>
                    <a:pt x="15155" y="480"/>
                    <a:pt x="16026" y="1462"/>
                    <a:pt x="16026" y="1462"/>
                  </a:cubicBezTo>
                  <a:cubicBezTo>
                    <a:pt x="16026" y="1462"/>
                    <a:pt x="16026" y="1462"/>
                    <a:pt x="16200" y="14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242">
              <a:extLst>
                <a:ext uri="{FF2B5EF4-FFF2-40B4-BE49-F238E27FC236}">
                  <a16:creationId xmlns:a16="http://schemas.microsoft.com/office/drawing/2014/main" id="{8BC8AC27-97DC-4216-9762-92089B00907E}"/>
                </a:ext>
              </a:extLst>
            </p:cNvPr>
            <p:cNvSpPr/>
            <p:nvPr/>
          </p:nvSpPr>
          <p:spPr>
            <a:xfrm>
              <a:off x="3384340" y="3393183"/>
              <a:ext cx="1234082" cy="662301"/>
            </a:xfrm>
            <a:custGeom>
              <a:avLst/>
              <a:gdLst/>
              <a:ahLst/>
              <a:cxnLst>
                <a:cxn ang="0">
                  <a:pos x="wd2" y="hd2"/>
                </a:cxn>
                <a:cxn ang="5400000">
                  <a:pos x="wd2" y="hd2"/>
                </a:cxn>
                <a:cxn ang="10800000">
                  <a:pos x="wd2" y="hd2"/>
                </a:cxn>
                <a:cxn ang="16200000">
                  <a:pos x="wd2" y="hd2"/>
                </a:cxn>
              </a:cxnLst>
              <a:rect l="0" t="0" r="r" b="b"/>
              <a:pathLst>
                <a:path w="21600" h="21600" extrusionOk="0">
                  <a:moveTo>
                    <a:pt x="18900" y="16986"/>
                  </a:moveTo>
                  <a:cubicBezTo>
                    <a:pt x="18675" y="16777"/>
                    <a:pt x="18225" y="16567"/>
                    <a:pt x="18000" y="16567"/>
                  </a:cubicBezTo>
                  <a:cubicBezTo>
                    <a:pt x="17663" y="16357"/>
                    <a:pt x="16650" y="16357"/>
                    <a:pt x="16200" y="15728"/>
                  </a:cubicBezTo>
                  <a:cubicBezTo>
                    <a:pt x="15863" y="15309"/>
                    <a:pt x="14738" y="15099"/>
                    <a:pt x="14738" y="15099"/>
                  </a:cubicBezTo>
                  <a:cubicBezTo>
                    <a:pt x="14738" y="15099"/>
                    <a:pt x="14512" y="15518"/>
                    <a:pt x="14512" y="16567"/>
                  </a:cubicBezTo>
                  <a:cubicBezTo>
                    <a:pt x="14512" y="17406"/>
                    <a:pt x="14400" y="18035"/>
                    <a:pt x="14175" y="18035"/>
                  </a:cubicBezTo>
                  <a:cubicBezTo>
                    <a:pt x="13950" y="18035"/>
                    <a:pt x="13162" y="17616"/>
                    <a:pt x="13162" y="17616"/>
                  </a:cubicBezTo>
                  <a:cubicBezTo>
                    <a:pt x="12712" y="18454"/>
                    <a:pt x="12712" y="18454"/>
                    <a:pt x="12712" y="18454"/>
                  </a:cubicBezTo>
                  <a:cubicBezTo>
                    <a:pt x="12712" y="18454"/>
                    <a:pt x="12038" y="18035"/>
                    <a:pt x="12038" y="18035"/>
                  </a:cubicBezTo>
                  <a:cubicBezTo>
                    <a:pt x="11925" y="18035"/>
                    <a:pt x="11812" y="19083"/>
                    <a:pt x="11812" y="19083"/>
                  </a:cubicBezTo>
                  <a:cubicBezTo>
                    <a:pt x="11812" y="19083"/>
                    <a:pt x="10688" y="20132"/>
                    <a:pt x="10463" y="19922"/>
                  </a:cubicBezTo>
                  <a:cubicBezTo>
                    <a:pt x="10238" y="19922"/>
                    <a:pt x="9900" y="19503"/>
                    <a:pt x="9900" y="19293"/>
                  </a:cubicBezTo>
                  <a:cubicBezTo>
                    <a:pt x="9900" y="19293"/>
                    <a:pt x="10012" y="18035"/>
                    <a:pt x="9787" y="18035"/>
                  </a:cubicBezTo>
                  <a:cubicBezTo>
                    <a:pt x="9562" y="18245"/>
                    <a:pt x="9562" y="19503"/>
                    <a:pt x="9337" y="19503"/>
                  </a:cubicBezTo>
                  <a:cubicBezTo>
                    <a:pt x="9112" y="19503"/>
                    <a:pt x="8887" y="18664"/>
                    <a:pt x="8662" y="18245"/>
                  </a:cubicBezTo>
                  <a:cubicBezTo>
                    <a:pt x="8550" y="17825"/>
                    <a:pt x="8550" y="16777"/>
                    <a:pt x="8550" y="16777"/>
                  </a:cubicBezTo>
                  <a:cubicBezTo>
                    <a:pt x="8437" y="16777"/>
                    <a:pt x="7875" y="17196"/>
                    <a:pt x="7875" y="16986"/>
                  </a:cubicBezTo>
                  <a:cubicBezTo>
                    <a:pt x="7762" y="16986"/>
                    <a:pt x="7537" y="16357"/>
                    <a:pt x="7312" y="15938"/>
                  </a:cubicBezTo>
                  <a:cubicBezTo>
                    <a:pt x="7200" y="15518"/>
                    <a:pt x="7200" y="14889"/>
                    <a:pt x="7200" y="14889"/>
                  </a:cubicBezTo>
                  <a:cubicBezTo>
                    <a:pt x="7200" y="14889"/>
                    <a:pt x="6637" y="15309"/>
                    <a:pt x="6750" y="16148"/>
                  </a:cubicBezTo>
                  <a:cubicBezTo>
                    <a:pt x="6862" y="17196"/>
                    <a:pt x="7312" y="18035"/>
                    <a:pt x="7312" y="18035"/>
                  </a:cubicBezTo>
                  <a:cubicBezTo>
                    <a:pt x="7312" y="18035"/>
                    <a:pt x="6975" y="19083"/>
                    <a:pt x="6975" y="19503"/>
                  </a:cubicBezTo>
                  <a:cubicBezTo>
                    <a:pt x="6975" y="19713"/>
                    <a:pt x="6975" y="20342"/>
                    <a:pt x="6862" y="20551"/>
                  </a:cubicBezTo>
                  <a:cubicBezTo>
                    <a:pt x="6862" y="20971"/>
                    <a:pt x="6525" y="21600"/>
                    <a:pt x="6525" y="21600"/>
                  </a:cubicBezTo>
                  <a:cubicBezTo>
                    <a:pt x="6412" y="21600"/>
                    <a:pt x="6075" y="20761"/>
                    <a:pt x="5738" y="20551"/>
                  </a:cubicBezTo>
                  <a:cubicBezTo>
                    <a:pt x="5513" y="20132"/>
                    <a:pt x="5288" y="19713"/>
                    <a:pt x="5288" y="19293"/>
                  </a:cubicBezTo>
                  <a:cubicBezTo>
                    <a:pt x="5175" y="18874"/>
                    <a:pt x="4838" y="18035"/>
                    <a:pt x="4613" y="17616"/>
                  </a:cubicBezTo>
                  <a:cubicBezTo>
                    <a:pt x="4500" y="17406"/>
                    <a:pt x="4163" y="17196"/>
                    <a:pt x="3938" y="16567"/>
                  </a:cubicBezTo>
                  <a:cubicBezTo>
                    <a:pt x="3600" y="15938"/>
                    <a:pt x="3375" y="15309"/>
                    <a:pt x="3263" y="14889"/>
                  </a:cubicBezTo>
                  <a:cubicBezTo>
                    <a:pt x="3038" y="14260"/>
                    <a:pt x="2588" y="14680"/>
                    <a:pt x="2363" y="15099"/>
                  </a:cubicBezTo>
                  <a:cubicBezTo>
                    <a:pt x="2138" y="15309"/>
                    <a:pt x="1800" y="15938"/>
                    <a:pt x="1688" y="16777"/>
                  </a:cubicBezTo>
                  <a:cubicBezTo>
                    <a:pt x="1688" y="17406"/>
                    <a:pt x="2025" y="18035"/>
                    <a:pt x="2025" y="18664"/>
                  </a:cubicBezTo>
                  <a:cubicBezTo>
                    <a:pt x="2025" y="19083"/>
                    <a:pt x="2363" y="19083"/>
                    <a:pt x="2250" y="19922"/>
                  </a:cubicBezTo>
                  <a:cubicBezTo>
                    <a:pt x="2138" y="20761"/>
                    <a:pt x="1913" y="21390"/>
                    <a:pt x="1688" y="20761"/>
                  </a:cubicBezTo>
                  <a:cubicBezTo>
                    <a:pt x="1350" y="20132"/>
                    <a:pt x="1463" y="19713"/>
                    <a:pt x="1350" y="18664"/>
                  </a:cubicBezTo>
                  <a:cubicBezTo>
                    <a:pt x="1238" y="17616"/>
                    <a:pt x="1238" y="16567"/>
                    <a:pt x="1013" y="15938"/>
                  </a:cubicBezTo>
                  <a:cubicBezTo>
                    <a:pt x="675" y="15309"/>
                    <a:pt x="0" y="13631"/>
                    <a:pt x="0" y="12792"/>
                  </a:cubicBezTo>
                  <a:cubicBezTo>
                    <a:pt x="113" y="11953"/>
                    <a:pt x="0" y="11744"/>
                    <a:pt x="0" y="11115"/>
                  </a:cubicBezTo>
                  <a:cubicBezTo>
                    <a:pt x="0" y="10485"/>
                    <a:pt x="225" y="10485"/>
                    <a:pt x="338" y="9856"/>
                  </a:cubicBezTo>
                  <a:cubicBezTo>
                    <a:pt x="450" y="9437"/>
                    <a:pt x="1013" y="9017"/>
                    <a:pt x="1125" y="9437"/>
                  </a:cubicBezTo>
                  <a:cubicBezTo>
                    <a:pt x="1238" y="9856"/>
                    <a:pt x="1463" y="10066"/>
                    <a:pt x="1350" y="10905"/>
                  </a:cubicBezTo>
                  <a:cubicBezTo>
                    <a:pt x="1238" y="11744"/>
                    <a:pt x="1350" y="12583"/>
                    <a:pt x="1575" y="12373"/>
                  </a:cubicBezTo>
                  <a:cubicBezTo>
                    <a:pt x="1913" y="11953"/>
                    <a:pt x="1800" y="11115"/>
                    <a:pt x="1800" y="10485"/>
                  </a:cubicBezTo>
                  <a:cubicBezTo>
                    <a:pt x="1800" y="10276"/>
                    <a:pt x="1688" y="10066"/>
                    <a:pt x="1688" y="10066"/>
                  </a:cubicBezTo>
                  <a:cubicBezTo>
                    <a:pt x="1913" y="10066"/>
                    <a:pt x="1913" y="10066"/>
                    <a:pt x="1913" y="10066"/>
                  </a:cubicBezTo>
                  <a:cubicBezTo>
                    <a:pt x="2250" y="9856"/>
                    <a:pt x="2250" y="9856"/>
                    <a:pt x="2250" y="9856"/>
                  </a:cubicBezTo>
                  <a:cubicBezTo>
                    <a:pt x="2813" y="8808"/>
                    <a:pt x="2813" y="8808"/>
                    <a:pt x="2813" y="8808"/>
                  </a:cubicBezTo>
                  <a:cubicBezTo>
                    <a:pt x="3713" y="9856"/>
                    <a:pt x="3713" y="9856"/>
                    <a:pt x="3713" y="9856"/>
                  </a:cubicBezTo>
                  <a:cubicBezTo>
                    <a:pt x="5288" y="9647"/>
                    <a:pt x="5288" y="9647"/>
                    <a:pt x="5288" y="9647"/>
                  </a:cubicBezTo>
                  <a:cubicBezTo>
                    <a:pt x="5400" y="7759"/>
                    <a:pt x="5400" y="7759"/>
                    <a:pt x="5400" y="7759"/>
                  </a:cubicBezTo>
                  <a:cubicBezTo>
                    <a:pt x="7312" y="7340"/>
                    <a:pt x="7312" y="7340"/>
                    <a:pt x="7312" y="7340"/>
                  </a:cubicBezTo>
                  <a:cubicBezTo>
                    <a:pt x="7875" y="7340"/>
                    <a:pt x="7875" y="7340"/>
                    <a:pt x="7875" y="7340"/>
                  </a:cubicBezTo>
                  <a:cubicBezTo>
                    <a:pt x="9112" y="3146"/>
                    <a:pt x="9112" y="3146"/>
                    <a:pt x="9112" y="3146"/>
                  </a:cubicBezTo>
                  <a:cubicBezTo>
                    <a:pt x="10688" y="3984"/>
                    <a:pt x="10688" y="3984"/>
                    <a:pt x="10688" y="3984"/>
                  </a:cubicBezTo>
                  <a:cubicBezTo>
                    <a:pt x="11138" y="2517"/>
                    <a:pt x="11138" y="2517"/>
                    <a:pt x="11138" y="2517"/>
                  </a:cubicBezTo>
                  <a:cubicBezTo>
                    <a:pt x="11363" y="1049"/>
                    <a:pt x="11363" y="1049"/>
                    <a:pt x="11363" y="1049"/>
                  </a:cubicBezTo>
                  <a:cubicBezTo>
                    <a:pt x="12375" y="0"/>
                    <a:pt x="12375" y="0"/>
                    <a:pt x="12375" y="0"/>
                  </a:cubicBezTo>
                  <a:cubicBezTo>
                    <a:pt x="13388" y="629"/>
                    <a:pt x="13388" y="629"/>
                    <a:pt x="13388" y="629"/>
                  </a:cubicBezTo>
                  <a:cubicBezTo>
                    <a:pt x="14738" y="5033"/>
                    <a:pt x="14738" y="5033"/>
                    <a:pt x="14738" y="5033"/>
                  </a:cubicBezTo>
                  <a:cubicBezTo>
                    <a:pt x="15525" y="6501"/>
                    <a:pt x="15525" y="6501"/>
                    <a:pt x="15525" y="6501"/>
                  </a:cubicBezTo>
                  <a:cubicBezTo>
                    <a:pt x="15863" y="5243"/>
                    <a:pt x="15863" y="5243"/>
                    <a:pt x="15863" y="5243"/>
                  </a:cubicBezTo>
                  <a:cubicBezTo>
                    <a:pt x="15863" y="3775"/>
                    <a:pt x="15863" y="3775"/>
                    <a:pt x="15863" y="3775"/>
                  </a:cubicBezTo>
                  <a:cubicBezTo>
                    <a:pt x="16875" y="2726"/>
                    <a:pt x="16875" y="2726"/>
                    <a:pt x="16875" y="2726"/>
                  </a:cubicBezTo>
                  <a:cubicBezTo>
                    <a:pt x="17550" y="2936"/>
                    <a:pt x="17550" y="2936"/>
                    <a:pt x="17550" y="2936"/>
                  </a:cubicBezTo>
                  <a:cubicBezTo>
                    <a:pt x="18450" y="2097"/>
                    <a:pt x="18450" y="2097"/>
                    <a:pt x="18450" y="2097"/>
                  </a:cubicBezTo>
                  <a:cubicBezTo>
                    <a:pt x="18787" y="2936"/>
                    <a:pt x="18787" y="2936"/>
                    <a:pt x="18787" y="2936"/>
                  </a:cubicBezTo>
                  <a:cubicBezTo>
                    <a:pt x="18000" y="5452"/>
                    <a:pt x="18000" y="5452"/>
                    <a:pt x="18000" y="5452"/>
                  </a:cubicBezTo>
                  <a:cubicBezTo>
                    <a:pt x="19800" y="5452"/>
                    <a:pt x="19800" y="5452"/>
                    <a:pt x="19800" y="5452"/>
                  </a:cubicBezTo>
                  <a:cubicBezTo>
                    <a:pt x="20363" y="7759"/>
                    <a:pt x="20363" y="7759"/>
                    <a:pt x="20363" y="7759"/>
                  </a:cubicBezTo>
                  <a:cubicBezTo>
                    <a:pt x="21487" y="8179"/>
                    <a:pt x="21487" y="8179"/>
                    <a:pt x="21487" y="8179"/>
                  </a:cubicBezTo>
                  <a:cubicBezTo>
                    <a:pt x="21600" y="13212"/>
                    <a:pt x="21600" y="13212"/>
                    <a:pt x="21600" y="13212"/>
                  </a:cubicBezTo>
                  <a:cubicBezTo>
                    <a:pt x="20925" y="14050"/>
                    <a:pt x="20925" y="14050"/>
                    <a:pt x="20925" y="14050"/>
                  </a:cubicBezTo>
                  <a:cubicBezTo>
                    <a:pt x="19463" y="14260"/>
                    <a:pt x="19463" y="14260"/>
                    <a:pt x="19463" y="14260"/>
                  </a:cubicBezTo>
                  <a:lnTo>
                    <a:pt x="18900" y="16986"/>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243">
              <a:extLst>
                <a:ext uri="{FF2B5EF4-FFF2-40B4-BE49-F238E27FC236}">
                  <a16:creationId xmlns:a16="http://schemas.microsoft.com/office/drawing/2014/main" id="{1F658790-6890-4903-8373-012654BFF377}"/>
                </a:ext>
              </a:extLst>
            </p:cNvPr>
            <p:cNvSpPr/>
            <p:nvPr/>
          </p:nvSpPr>
          <p:spPr>
            <a:xfrm>
              <a:off x="3384340" y="3393183"/>
              <a:ext cx="1234082" cy="662301"/>
            </a:xfrm>
            <a:custGeom>
              <a:avLst/>
              <a:gdLst/>
              <a:ahLst/>
              <a:cxnLst>
                <a:cxn ang="0">
                  <a:pos x="wd2" y="hd2"/>
                </a:cxn>
                <a:cxn ang="5400000">
                  <a:pos x="wd2" y="hd2"/>
                </a:cxn>
                <a:cxn ang="10800000">
                  <a:pos x="wd2" y="hd2"/>
                </a:cxn>
                <a:cxn ang="16200000">
                  <a:pos x="wd2" y="hd2"/>
                </a:cxn>
              </a:cxnLst>
              <a:rect l="0" t="0" r="r" b="b"/>
              <a:pathLst>
                <a:path w="21600" h="21600" extrusionOk="0">
                  <a:moveTo>
                    <a:pt x="12375" y="0"/>
                  </a:moveTo>
                  <a:cubicBezTo>
                    <a:pt x="11363" y="1049"/>
                    <a:pt x="11363" y="1049"/>
                    <a:pt x="11363" y="1049"/>
                  </a:cubicBezTo>
                  <a:cubicBezTo>
                    <a:pt x="11250" y="1049"/>
                    <a:pt x="11250" y="1049"/>
                    <a:pt x="11250" y="1049"/>
                  </a:cubicBezTo>
                  <a:cubicBezTo>
                    <a:pt x="11138" y="2517"/>
                    <a:pt x="11138" y="2517"/>
                    <a:pt x="11138" y="2517"/>
                  </a:cubicBezTo>
                  <a:cubicBezTo>
                    <a:pt x="11138" y="2517"/>
                    <a:pt x="10688" y="3984"/>
                    <a:pt x="10688" y="3984"/>
                  </a:cubicBezTo>
                  <a:cubicBezTo>
                    <a:pt x="10688" y="3984"/>
                    <a:pt x="9112" y="3146"/>
                    <a:pt x="9112" y="3146"/>
                  </a:cubicBezTo>
                  <a:cubicBezTo>
                    <a:pt x="9112" y="3146"/>
                    <a:pt x="9112" y="3146"/>
                    <a:pt x="9000" y="3146"/>
                  </a:cubicBezTo>
                  <a:cubicBezTo>
                    <a:pt x="9000" y="3146"/>
                    <a:pt x="7875" y="7340"/>
                    <a:pt x="7762" y="7340"/>
                  </a:cubicBezTo>
                  <a:cubicBezTo>
                    <a:pt x="7762" y="7340"/>
                    <a:pt x="7312" y="7130"/>
                    <a:pt x="7312" y="7130"/>
                  </a:cubicBezTo>
                  <a:cubicBezTo>
                    <a:pt x="5400" y="7550"/>
                    <a:pt x="5400" y="7550"/>
                    <a:pt x="5400" y="7550"/>
                  </a:cubicBezTo>
                  <a:cubicBezTo>
                    <a:pt x="5400" y="7550"/>
                    <a:pt x="5400" y="7759"/>
                    <a:pt x="5400" y="7759"/>
                  </a:cubicBezTo>
                  <a:cubicBezTo>
                    <a:pt x="5400" y="7759"/>
                    <a:pt x="5175" y="9437"/>
                    <a:pt x="5175" y="9647"/>
                  </a:cubicBezTo>
                  <a:cubicBezTo>
                    <a:pt x="5175" y="9647"/>
                    <a:pt x="3825" y="9647"/>
                    <a:pt x="3713" y="9647"/>
                  </a:cubicBezTo>
                  <a:cubicBezTo>
                    <a:pt x="3713" y="9647"/>
                    <a:pt x="2813" y="8598"/>
                    <a:pt x="2813" y="8598"/>
                  </a:cubicBezTo>
                  <a:cubicBezTo>
                    <a:pt x="2813" y="8598"/>
                    <a:pt x="2813" y="8598"/>
                    <a:pt x="2813" y="8808"/>
                  </a:cubicBezTo>
                  <a:cubicBezTo>
                    <a:pt x="2138" y="9856"/>
                    <a:pt x="2138" y="9856"/>
                    <a:pt x="2138" y="9856"/>
                  </a:cubicBezTo>
                  <a:cubicBezTo>
                    <a:pt x="2138" y="9856"/>
                    <a:pt x="1913" y="10066"/>
                    <a:pt x="1913" y="10066"/>
                  </a:cubicBezTo>
                  <a:cubicBezTo>
                    <a:pt x="1800" y="10066"/>
                    <a:pt x="1800" y="9856"/>
                    <a:pt x="1800" y="9856"/>
                  </a:cubicBezTo>
                  <a:cubicBezTo>
                    <a:pt x="1688" y="9856"/>
                    <a:pt x="1688" y="9856"/>
                    <a:pt x="1688" y="9856"/>
                  </a:cubicBezTo>
                  <a:cubicBezTo>
                    <a:pt x="1688" y="9856"/>
                    <a:pt x="1688" y="10066"/>
                    <a:pt x="1688" y="10066"/>
                  </a:cubicBezTo>
                  <a:cubicBezTo>
                    <a:pt x="1688" y="10485"/>
                    <a:pt x="1688" y="10485"/>
                    <a:pt x="1688" y="10485"/>
                  </a:cubicBezTo>
                  <a:cubicBezTo>
                    <a:pt x="1688" y="10485"/>
                    <a:pt x="1688" y="10485"/>
                    <a:pt x="1688" y="10485"/>
                  </a:cubicBezTo>
                  <a:cubicBezTo>
                    <a:pt x="1800" y="11115"/>
                    <a:pt x="1800" y="11953"/>
                    <a:pt x="1575" y="12373"/>
                  </a:cubicBezTo>
                  <a:cubicBezTo>
                    <a:pt x="1575" y="12373"/>
                    <a:pt x="1463" y="12373"/>
                    <a:pt x="1463" y="12373"/>
                  </a:cubicBezTo>
                  <a:cubicBezTo>
                    <a:pt x="1350" y="12163"/>
                    <a:pt x="1238" y="11534"/>
                    <a:pt x="1350" y="10905"/>
                  </a:cubicBezTo>
                  <a:cubicBezTo>
                    <a:pt x="1463" y="10276"/>
                    <a:pt x="1350" y="10066"/>
                    <a:pt x="1238" y="9647"/>
                  </a:cubicBezTo>
                  <a:cubicBezTo>
                    <a:pt x="1238" y="9647"/>
                    <a:pt x="1125" y="9647"/>
                    <a:pt x="1125" y="9437"/>
                  </a:cubicBezTo>
                  <a:cubicBezTo>
                    <a:pt x="1125" y="9227"/>
                    <a:pt x="1013" y="9227"/>
                    <a:pt x="900" y="9227"/>
                  </a:cubicBezTo>
                  <a:cubicBezTo>
                    <a:pt x="675" y="9227"/>
                    <a:pt x="338" y="9437"/>
                    <a:pt x="225" y="9856"/>
                  </a:cubicBezTo>
                  <a:cubicBezTo>
                    <a:pt x="225" y="10066"/>
                    <a:pt x="113" y="10276"/>
                    <a:pt x="113" y="10485"/>
                  </a:cubicBezTo>
                  <a:cubicBezTo>
                    <a:pt x="0" y="10695"/>
                    <a:pt x="0" y="10905"/>
                    <a:pt x="0" y="11115"/>
                  </a:cubicBezTo>
                  <a:cubicBezTo>
                    <a:pt x="0" y="11534"/>
                    <a:pt x="0" y="11534"/>
                    <a:pt x="0" y="11534"/>
                  </a:cubicBezTo>
                  <a:cubicBezTo>
                    <a:pt x="0" y="11953"/>
                    <a:pt x="0" y="12163"/>
                    <a:pt x="0" y="12792"/>
                  </a:cubicBezTo>
                  <a:cubicBezTo>
                    <a:pt x="0" y="13631"/>
                    <a:pt x="563" y="15099"/>
                    <a:pt x="900" y="15728"/>
                  </a:cubicBezTo>
                  <a:cubicBezTo>
                    <a:pt x="900" y="15938"/>
                    <a:pt x="900" y="15938"/>
                    <a:pt x="900" y="15938"/>
                  </a:cubicBezTo>
                  <a:cubicBezTo>
                    <a:pt x="1125" y="16567"/>
                    <a:pt x="1238" y="17616"/>
                    <a:pt x="1350" y="18664"/>
                  </a:cubicBezTo>
                  <a:cubicBezTo>
                    <a:pt x="1350" y="18664"/>
                    <a:pt x="1350" y="18664"/>
                    <a:pt x="1350" y="18664"/>
                  </a:cubicBezTo>
                  <a:cubicBezTo>
                    <a:pt x="1350" y="19503"/>
                    <a:pt x="1350" y="19503"/>
                    <a:pt x="1350" y="19503"/>
                  </a:cubicBezTo>
                  <a:cubicBezTo>
                    <a:pt x="1350" y="19922"/>
                    <a:pt x="1463" y="20342"/>
                    <a:pt x="1575" y="20761"/>
                  </a:cubicBezTo>
                  <a:cubicBezTo>
                    <a:pt x="1688" y="21181"/>
                    <a:pt x="1800" y="21181"/>
                    <a:pt x="1913" y="21181"/>
                  </a:cubicBezTo>
                  <a:cubicBezTo>
                    <a:pt x="2025" y="20971"/>
                    <a:pt x="2250" y="20551"/>
                    <a:pt x="2250" y="19922"/>
                  </a:cubicBezTo>
                  <a:cubicBezTo>
                    <a:pt x="2363" y="19293"/>
                    <a:pt x="2250" y="19083"/>
                    <a:pt x="2138" y="18874"/>
                  </a:cubicBezTo>
                  <a:cubicBezTo>
                    <a:pt x="2138" y="18874"/>
                    <a:pt x="2025" y="18664"/>
                    <a:pt x="2025" y="18664"/>
                  </a:cubicBezTo>
                  <a:cubicBezTo>
                    <a:pt x="2025" y="18245"/>
                    <a:pt x="2025" y="18035"/>
                    <a:pt x="1913" y="17825"/>
                  </a:cubicBezTo>
                  <a:cubicBezTo>
                    <a:pt x="1800" y="17406"/>
                    <a:pt x="1800" y="17196"/>
                    <a:pt x="1800" y="16777"/>
                  </a:cubicBezTo>
                  <a:cubicBezTo>
                    <a:pt x="1800" y="15938"/>
                    <a:pt x="2138" y="15309"/>
                    <a:pt x="2363" y="15099"/>
                  </a:cubicBezTo>
                  <a:cubicBezTo>
                    <a:pt x="2475" y="14889"/>
                    <a:pt x="2813" y="14680"/>
                    <a:pt x="3038" y="14680"/>
                  </a:cubicBezTo>
                  <a:cubicBezTo>
                    <a:pt x="3150" y="14680"/>
                    <a:pt x="3150" y="14680"/>
                    <a:pt x="3150" y="14889"/>
                  </a:cubicBezTo>
                  <a:cubicBezTo>
                    <a:pt x="3263" y="15099"/>
                    <a:pt x="3375" y="15518"/>
                    <a:pt x="3600" y="15728"/>
                  </a:cubicBezTo>
                  <a:cubicBezTo>
                    <a:pt x="3825" y="16567"/>
                    <a:pt x="3825" y="16567"/>
                    <a:pt x="3825" y="16567"/>
                  </a:cubicBezTo>
                  <a:cubicBezTo>
                    <a:pt x="4050" y="16986"/>
                    <a:pt x="4275" y="17196"/>
                    <a:pt x="4388" y="17406"/>
                  </a:cubicBezTo>
                  <a:cubicBezTo>
                    <a:pt x="4613" y="17825"/>
                    <a:pt x="4613" y="17825"/>
                    <a:pt x="4613" y="17825"/>
                  </a:cubicBezTo>
                  <a:cubicBezTo>
                    <a:pt x="4838" y="18035"/>
                    <a:pt x="5175" y="18874"/>
                    <a:pt x="5175" y="19293"/>
                  </a:cubicBezTo>
                  <a:cubicBezTo>
                    <a:pt x="5288" y="19713"/>
                    <a:pt x="5513" y="20132"/>
                    <a:pt x="5738" y="20551"/>
                  </a:cubicBezTo>
                  <a:cubicBezTo>
                    <a:pt x="6187" y="21181"/>
                    <a:pt x="6187" y="21181"/>
                    <a:pt x="6187" y="21181"/>
                  </a:cubicBezTo>
                  <a:cubicBezTo>
                    <a:pt x="6412" y="21600"/>
                    <a:pt x="6412" y="21600"/>
                    <a:pt x="6525" y="21600"/>
                  </a:cubicBezTo>
                  <a:cubicBezTo>
                    <a:pt x="6637" y="21600"/>
                    <a:pt x="6862" y="20761"/>
                    <a:pt x="6975" y="20551"/>
                  </a:cubicBezTo>
                  <a:cubicBezTo>
                    <a:pt x="6975" y="20551"/>
                    <a:pt x="6975" y="20132"/>
                    <a:pt x="6975" y="19922"/>
                  </a:cubicBezTo>
                  <a:cubicBezTo>
                    <a:pt x="6975" y="19503"/>
                    <a:pt x="6975" y="19503"/>
                    <a:pt x="6975" y="19503"/>
                  </a:cubicBezTo>
                  <a:cubicBezTo>
                    <a:pt x="6975" y="19293"/>
                    <a:pt x="7200" y="18454"/>
                    <a:pt x="7312" y="18035"/>
                  </a:cubicBezTo>
                  <a:cubicBezTo>
                    <a:pt x="7312" y="18035"/>
                    <a:pt x="7312" y="18035"/>
                    <a:pt x="7312" y="18035"/>
                  </a:cubicBezTo>
                  <a:cubicBezTo>
                    <a:pt x="7312" y="18035"/>
                    <a:pt x="7312" y="18035"/>
                    <a:pt x="7312" y="18035"/>
                  </a:cubicBezTo>
                  <a:cubicBezTo>
                    <a:pt x="7312" y="17825"/>
                    <a:pt x="6862" y="16986"/>
                    <a:pt x="6750" y="16148"/>
                  </a:cubicBezTo>
                  <a:cubicBezTo>
                    <a:pt x="6750" y="16148"/>
                    <a:pt x="6750" y="16148"/>
                    <a:pt x="6750" y="16148"/>
                  </a:cubicBezTo>
                  <a:cubicBezTo>
                    <a:pt x="6750" y="15518"/>
                    <a:pt x="7087" y="15099"/>
                    <a:pt x="7200" y="15099"/>
                  </a:cubicBezTo>
                  <a:cubicBezTo>
                    <a:pt x="7200" y="15309"/>
                    <a:pt x="7200" y="15728"/>
                    <a:pt x="7312" y="15938"/>
                  </a:cubicBezTo>
                  <a:cubicBezTo>
                    <a:pt x="7425" y="16357"/>
                    <a:pt x="7762" y="16986"/>
                    <a:pt x="7875" y="16986"/>
                  </a:cubicBezTo>
                  <a:cubicBezTo>
                    <a:pt x="7875" y="16986"/>
                    <a:pt x="7875" y="17196"/>
                    <a:pt x="8550" y="16777"/>
                  </a:cubicBezTo>
                  <a:cubicBezTo>
                    <a:pt x="8550" y="16986"/>
                    <a:pt x="8550" y="16986"/>
                    <a:pt x="8550" y="17196"/>
                  </a:cubicBezTo>
                  <a:cubicBezTo>
                    <a:pt x="8550" y="17616"/>
                    <a:pt x="8550" y="18035"/>
                    <a:pt x="8662" y="18245"/>
                  </a:cubicBezTo>
                  <a:cubicBezTo>
                    <a:pt x="8775" y="18454"/>
                    <a:pt x="8775" y="18454"/>
                    <a:pt x="8775" y="18454"/>
                  </a:cubicBezTo>
                  <a:cubicBezTo>
                    <a:pt x="8887" y="18874"/>
                    <a:pt x="9112" y="19503"/>
                    <a:pt x="9337" y="19503"/>
                  </a:cubicBezTo>
                  <a:cubicBezTo>
                    <a:pt x="9450" y="19713"/>
                    <a:pt x="9562" y="19293"/>
                    <a:pt x="9562" y="18874"/>
                  </a:cubicBezTo>
                  <a:cubicBezTo>
                    <a:pt x="9675" y="18454"/>
                    <a:pt x="9675" y="18245"/>
                    <a:pt x="9787" y="18245"/>
                  </a:cubicBezTo>
                  <a:cubicBezTo>
                    <a:pt x="9787" y="18245"/>
                    <a:pt x="9787" y="18245"/>
                    <a:pt x="9787" y="18245"/>
                  </a:cubicBezTo>
                  <a:cubicBezTo>
                    <a:pt x="9900" y="18454"/>
                    <a:pt x="9900" y="19293"/>
                    <a:pt x="9900" y="19293"/>
                  </a:cubicBezTo>
                  <a:cubicBezTo>
                    <a:pt x="9900" y="19293"/>
                    <a:pt x="9900" y="19503"/>
                    <a:pt x="9900" y="19503"/>
                  </a:cubicBezTo>
                  <a:cubicBezTo>
                    <a:pt x="10012" y="19713"/>
                    <a:pt x="10238" y="20132"/>
                    <a:pt x="10463" y="20132"/>
                  </a:cubicBezTo>
                  <a:cubicBezTo>
                    <a:pt x="10688" y="20132"/>
                    <a:pt x="11812" y="19083"/>
                    <a:pt x="11925" y="19083"/>
                  </a:cubicBezTo>
                  <a:cubicBezTo>
                    <a:pt x="11925" y="19083"/>
                    <a:pt x="11925" y="19083"/>
                    <a:pt x="11925" y="19083"/>
                  </a:cubicBezTo>
                  <a:cubicBezTo>
                    <a:pt x="11925" y="18664"/>
                    <a:pt x="11925" y="18245"/>
                    <a:pt x="12038" y="18245"/>
                  </a:cubicBezTo>
                  <a:cubicBezTo>
                    <a:pt x="12038" y="18245"/>
                    <a:pt x="12488" y="18245"/>
                    <a:pt x="12712" y="18454"/>
                  </a:cubicBezTo>
                  <a:cubicBezTo>
                    <a:pt x="12712" y="18454"/>
                    <a:pt x="12712" y="18454"/>
                    <a:pt x="12712" y="18454"/>
                  </a:cubicBezTo>
                  <a:cubicBezTo>
                    <a:pt x="12712" y="18454"/>
                    <a:pt x="13162" y="17825"/>
                    <a:pt x="13162" y="17825"/>
                  </a:cubicBezTo>
                  <a:cubicBezTo>
                    <a:pt x="13275" y="17825"/>
                    <a:pt x="13950" y="18035"/>
                    <a:pt x="14175" y="18035"/>
                  </a:cubicBezTo>
                  <a:cubicBezTo>
                    <a:pt x="14175" y="18035"/>
                    <a:pt x="14288" y="18035"/>
                    <a:pt x="14400" y="17825"/>
                  </a:cubicBezTo>
                  <a:cubicBezTo>
                    <a:pt x="14512" y="17616"/>
                    <a:pt x="14625" y="17196"/>
                    <a:pt x="14625" y="16567"/>
                  </a:cubicBezTo>
                  <a:cubicBezTo>
                    <a:pt x="14625" y="15728"/>
                    <a:pt x="14738" y="15309"/>
                    <a:pt x="14738" y="15309"/>
                  </a:cubicBezTo>
                  <a:cubicBezTo>
                    <a:pt x="14850" y="15309"/>
                    <a:pt x="15863" y="15309"/>
                    <a:pt x="16200" y="15728"/>
                  </a:cubicBezTo>
                  <a:cubicBezTo>
                    <a:pt x="16537" y="16148"/>
                    <a:pt x="17100" y="16357"/>
                    <a:pt x="17550" y="16567"/>
                  </a:cubicBezTo>
                  <a:cubicBezTo>
                    <a:pt x="18000" y="16567"/>
                    <a:pt x="18000" y="16567"/>
                    <a:pt x="18000" y="16567"/>
                  </a:cubicBezTo>
                  <a:cubicBezTo>
                    <a:pt x="18000" y="16567"/>
                    <a:pt x="18000" y="16567"/>
                    <a:pt x="18000" y="16567"/>
                  </a:cubicBezTo>
                  <a:cubicBezTo>
                    <a:pt x="18225" y="16777"/>
                    <a:pt x="18675" y="16777"/>
                    <a:pt x="18900" y="16986"/>
                  </a:cubicBezTo>
                  <a:cubicBezTo>
                    <a:pt x="18900" y="16986"/>
                    <a:pt x="18900" y="16986"/>
                    <a:pt x="18900" y="16986"/>
                  </a:cubicBezTo>
                  <a:cubicBezTo>
                    <a:pt x="18900" y="16986"/>
                    <a:pt x="18900" y="16986"/>
                    <a:pt x="18900" y="16986"/>
                  </a:cubicBezTo>
                  <a:cubicBezTo>
                    <a:pt x="18900" y="16986"/>
                    <a:pt x="19463" y="14470"/>
                    <a:pt x="19463" y="14260"/>
                  </a:cubicBezTo>
                  <a:cubicBezTo>
                    <a:pt x="19575" y="14260"/>
                    <a:pt x="20925" y="14050"/>
                    <a:pt x="20925" y="14050"/>
                  </a:cubicBezTo>
                  <a:cubicBezTo>
                    <a:pt x="20925" y="14050"/>
                    <a:pt x="20925" y="14050"/>
                    <a:pt x="20925" y="14050"/>
                  </a:cubicBezTo>
                  <a:cubicBezTo>
                    <a:pt x="21600" y="13212"/>
                    <a:pt x="21600" y="13212"/>
                    <a:pt x="21600" y="13212"/>
                  </a:cubicBezTo>
                  <a:cubicBezTo>
                    <a:pt x="21600" y="13212"/>
                    <a:pt x="21600" y="13212"/>
                    <a:pt x="21600" y="13212"/>
                  </a:cubicBezTo>
                  <a:cubicBezTo>
                    <a:pt x="21600" y="13212"/>
                    <a:pt x="21487" y="8179"/>
                    <a:pt x="21487" y="8179"/>
                  </a:cubicBezTo>
                  <a:cubicBezTo>
                    <a:pt x="21487" y="8179"/>
                    <a:pt x="21487" y="8179"/>
                    <a:pt x="21487" y="8179"/>
                  </a:cubicBezTo>
                  <a:cubicBezTo>
                    <a:pt x="21487" y="8179"/>
                    <a:pt x="20475" y="7759"/>
                    <a:pt x="20363" y="7759"/>
                  </a:cubicBezTo>
                  <a:cubicBezTo>
                    <a:pt x="20363" y="7759"/>
                    <a:pt x="19800" y="5452"/>
                    <a:pt x="19800" y="5452"/>
                  </a:cubicBezTo>
                  <a:cubicBezTo>
                    <a:pt x="19800" y="5452"/>
                    <a:pt x="19800" y="5452"/>
                    <a:pt x="19800" y="5452"/>
                  </a:cubicBezTo>
                  <a:cubicBezTo>
                    <a:pt x="19800" y="5452"/>
                    <a:pt x="18225" y="5243"/>
                    <a:pt x="18113" y="5243"/>
                  </a:cubicBezTo>
                  <a:cubicBezTo>
                    <a:pt x="18113" y="5033"/>
                    <a:pt x="18787" y="3146"/>
                    <a:pt x="18787" y="3146"/>
                  </a:cubicBezTo>
                  <a:cubicBezTo>
                    <a:pt x="18787" y="3146"/>
                    <a:pt x="18787" y="3146"/>
                    <a:pt x="18787" y="2936"/>
                  </a:cubicBezTo>
                  <a:cubicBezTo>
                    <a:pt x="18787" y="2936"/>
                    <a:pt x="18787" y="2936"/>
                    <a:pt x="18787" y="2936"/>
                  </a:cubicBezTo>
                  <a:cubicBezTo>
                    <a:pt x="18450" y="2097"/>
                    <a:pt x="18450" y="2097"/>
                    <a:pt x="18450" y="2097"/>
                  </a:cubicBezTo>
                  <a:cubicBezTo>
                    <a:pt x="18450" y="2097"/>
                    <a:pt x="18450" y="2097"/>
                    <a:pt x="18450" y="2097"/>
                  </a:cubicBezTo>
                  <a:cubicBezTo>
                    <a:pt x="18450" y="2097"/>
                    <a:pt x="17550" y="2936"/>
                    <a:pt x="17550" y="2936"/>
                  </a:cubicBezTo>
                  <a:cubicBezTo>
                    <a:pt x="17550" y="2936"/>
                    <a:pt x="16875" y="2726"/>
                    <a:pt x="16875" y="2726"/>
                  </a:cubicBezTo>
                  <a:cubicBezTo>
                    <a:pt x="16875" y="2726"/>
                    <a:pt x="16875" y="2726"/>
                    <a:pt x="16875" y="2726"/>
                  </a:cubicBezTo>
                  <a:cubicBezTo>
                    <a:pt x="15863" y="3775"/>
                    <a:pt x="15863" y="3775"/>
                    <a:pt x="15863" y="3775"/>
                  </a:cubicBezTo>
                  <a:cubicBezTo>
                    <a:pt x="15863" y="3775"/>
                    <a:pt x="15863" y="3775"/>
                    <a:pt x="15863" y="3775"/>
                  </a:cubicBezTo>
                  <a:cubicBezTo>
                    <a:pt x="15863" y="3775"/>
                    <a:pt x="15863" y="5243"/>
                    <a:pt x="15863" y="5243"/>
                  </a:cubicBezTo>
                  <a:cubicBezTo>
                    <a:pt x="15863" y="5243"/>
                    <a:pt x="15525" y="6291"/>
                    <a:pt x="15525" y="6291"/>
                  </a:cubicBezTo>
                  <a:cubicBezTo>
                    <a:pt x="15413" y="6291"/>
                    <a:pt x="14738" y="5033"/>
                    <a:pt x="14738" y="5033"/>
                  </a:cubicBezTo>
                  <a:cubicBezTo>
                    <a:pt x="13388" y="629"/>
                    <a:pt x="13388" y="629"/>
                    <a:pt x="13388" y="629"/>
                  </a:cubicBezTo>
                  <a:cubicBezTo>
                    <a:pt x="13388" y="629"/>
                    <a:pt x="13388" y="629"/>
                    <a:pt x="13388" y="629"/>
                  </a:cubicBezTo>
                  <a:cubicBezTo>
                    <a:pt x="12375" y="0"/>
                    <a:pt x="12375" y="0"/>
                    <a:pt x="12375" y="0"/>
                  </a:cubicBezTo>
                  <a:cubicBezTo>
                    <a:pt x="12375" y="0"/>
                    <a:pt x="12375" y="0"/>
                    <a:pt x="12375" y="0"/>
                  </a:cubicBezTo>
                  <a:close/>
                  <a:moveTo>
                    <a:pt x="12375" y="0"/>
                  </a:moveTo>
                  <a:cubicBezTo>
                    <a:pt x="12375" y="0"/>
                    <a:pt x="13388" y="629"/>
                    <a:pt x="13388" y="629"/>
                  </a:cubicBezTo>
                  <a:cubicBezTo>
                    <a:pt x="13388" y="839"/>
                    <a:pt x="14625" y="5243"/>
                    <a:pt x="14625" y="5243"/>
                  </a:cubicBezTo>
                  <a:cubicBezTo>
                    <a:pt x="15525" y="6501"/>
                    <a:pt x="15525" y="6501"/>
                    <a:pt x="15525" y="6501"/>
                  </a:cubicBezTo>
                  <a:cubicBezTo>
                    <a:pt x="15525" y="6501"/>
                    <a:pt x="15525" y="6501"/>
                    <a:pt x="15525" y="6501"/>
                  </a:cubicBezTo>
                  <a:cubicBezTo>
                    <a:pt x="15525" y="6501"/>
                    <a:pt x="15525" y="6501"/>
                    <a:pt x="15525" y="6501"/>
                  </a:cubicBezTo>
                  <a:cubicBezTo>
                    <a:pt x="15975" y="5243"/>
                    <a:pt x="15975" y="5243"/>
                    <a:pt x="15975" y="5243"/>
                  </a:cubicBezTo>
                  <a:cubicBezTo>
                    <a:pt x="15975" y="5243"/>
                    <a:pt x="15975" y="5243"/>
                    <a:pt x="15975" y="5243"/>
                  </a:cubicBezTo>
                  <a:cubicBezTo>
                    <a:pt x="15975" y="5243"/>
                    <a:pt x="15975" y="3775"/>
                    <a:pt x="15975" y="3775"/>
                  </a:cubicBezTo>
                  <a:cubicBezTo>
                    <a:pt x="15975" y="3775"/>
                    <a:pt x="16875" y="2726"/>
                    <a:pt x="16875" y="2726"/>
                  </a:cubicBezTo>
                  <a:cubicBezTo>
                    <a:pt x="16875" y="2726"/>
                    <a:pt x="17550" y="2936"/>
                    <a:pt x="17550" y="2936"/>
                  </a:cubicBezTo>
                  <a:cubicBezTo>
                    <a:pt x="17550" y="2936"/>
                    <a:pt x="17550" y="2936"/>
                    <a:pt x="17550" y="2936"/>
                  </a:cubicBezTo>
                  <a:cubicBezTo>
                    <a:pt x="17550" y="2936"/>
                    <a:pt x="18337" y="2307"/>
                    <a:pt x="18450" y="2307"/>
                  </a:cubicBezTo>
                  <a:cubicBezTo>
                    <a:pt x="18450" y="2307"/>
                    <a:pt x="18675" y="2936"/>
                    <a:pt x="18675" y="2936"/>
                  </a:cubicBezTo>
                  <a:cubicBezTo>
                    <a:pt x="18675" y="3146"/>
                    <a:pt x="18000" y="5243"/>
                    <a:pt x="18000" y="5243"/>
                  </a:cubicBezTo>
                  <a:cubicBezTo>
                    <a:pt x="18000" y="5243"/>
                    <a:pt x="18000" y="5243"/>
                    <a:pt x="18000" y="5452"/>
                  </a:cubicBezTo>
                  <a:cubicBezTo>
                    <a:pt x="18000" y="5452"/>
                    <a:pt x="18000" y="5452"/>
                    <a:pt x="18000" y="5452"/>
                  </a:cubicBezTo>
                  <a:cubicBezTo>
                    <a:pt x="18000" y="5452"/>
                    <a:pt x="18000" y="5452"/>
                    <a:pt x="18000" y="5452"/>
                  </a:cubicBezTo>
                  <a:cubicBezTo>
                    <a:pt x="18000" y="5452"/>
                    <a:pt x="19687" y="5452"/>
                    <a:pt x="19687" y="5452"/>
                  </a:cubicBezTo>
                  <a:cubicBezTo>
                    <a:pt x="19800" y="5662"/>
                    <a:pt x="20363" y="7969"/>
                    <a:pt x="20363" y="7969"/>
                  </a:cubicBezTo>
                  <a:cubicBezTo>
                    <a:pt x="20363" y="7969"/>
                    <a:pt x="20363" y="7969"/>
                    <a:pt x="20363" y="7969"/>
                  </a:cubicBezTo>
                  <a:cubicBezTo>
                    <a:pt x="20363" y="7969"/>
                    <a:pt x="21375" y="8179"/>
                    <a:pt x="21375" y="8179"/>
                  </a:cubicBezTo>
                  <a:cubicBezTo>
                    <a:pt x="21375" y="8388"/>
                    <a:pt x="21600" y="13212"/>
                    <a:pt x="21600" y="13212"/>
                  </a:cubicBezTo>
                  <a:cubicBezTo>
                    <a:pt x="21487" y="13212"/>
                    <a:pt x="20925" y="13841"/>
                    <a:pt x="20925" y="14050"/>
                  </a:cubicBezTo>
                  <a:cubicBezTo>
                    <a:pt x="20925" y="14050"/>
                    <a:pt x="19463" y="14260"/>
                    <a:pt x="19463" y="14260"/>
                  </a:cubicBezTo>
                  <a:cubicBezTo>
                    <a:pt x="19463" y="14260"/>
                    <a:pt x="19463" y="14260"/>
                    <a:pt x="19463" y="14260"/>
                  </a:cubicBezTo>
                  <a:cubicBezTo>
                    <a:pt x="19463" y="14260"/>
                    <a:pt x="18900" y="16777"/>
                    <a:pt x="18900" y="16986"/>
                  </a:cubicBezTo>
                  <a:cubicBezTo>
                    <a:pt x="18675" y="16777"/>
                    <a:pt x="18225" y="16567"/>
                    <a:pt x="18000" y="16567"/>
                  </a:cubicBezTo>
                  <a:cubicBezTo>
                    <a:pt x="18000" y="16357"/>
                    <a:pt x="18000" y="16357"/>
                    <a:pt x="18000" y="16357"/>
                  </a:cubicBezTo>
                  <a:cubicBezTo>
                    <a:pt x="18000" y="16357"/>
                    <a:pt x="17550" y="16357"/>
                    <a:pt x="17550" y="16357"/>
                  </a:cubicBezTo>
                  <a:cubicBezTo>
                    <a:pt x="17213" y="16148"/>
                    <a:pt x="16537" y="16148"/>
                    <a:pt x="16313" y="15728"/>
                  </a:cubicBezTo>
                  <a:cubicBezTo>
                    <a:pt x="15863" y="15099"/>
                    <a:pt x="14738" y="15099"/>
                    <a:pt x="14738" y="15099"/>
                  </a:cubicBezTo>
                  <a:cubicBezTo>
                    <a:pt x="14625" y="15099"/>
                    <a:pt x="14625" y="15099"/>
                    <a:pt x="14625" y="15099"/>
                  </a:cubicBezTo>
                  <a:cubicBezTo>
                    <a:pt x="14625" y="15099"/>
                    <a:pt x="14512" y="15518"/>
                    <a:pt x="14512" y="16567"/>
                  </a:cubicBezTo>
                  <a:cubicBezTo>
                    <a:pt x="14512" y="17196"/>
                    <a:pt x="14400" y="17616"/>
                    <a:pt x="14288" y="17825"/>
                  </a:cubicBezTo>
                  <a:cubicBezTo>
                    <a:pt x="14288" y="17825"/>
                    <a:pt x="14175" y="18035"/>
                    <a:pt x="14175" y="18035"/>
                  </a:cubicBezTo>
                  <a:cubicBezTo>
                    <a:pt x="13950" y="18035"/>
                    <a:pt x="13162" y="17616"/>
                    <a:pt x="13162" y="17616"/>
                  </a:cubicBezTo>
                  <a:cubicBezTo>
                    <a:pt x="13162" y="17616"/>
                    <a:pt x="13162" y="17616"/>
                    <a:pt x="13162" y="17616"/>
                  </a:cubicBezTo>
                  <a:cubicBezTo>
                    <a:pt x="13162" y="17616"/>
                    <a:pt x="12712" y="18245"/>
                    <a:pt x="12712" y="18245"/>
                  </a:cubicBezTo>
                  <a:cubicBezTo>
                    <a:pt x="12488" y="18245"/>
                    <a:pt x="12038" y="18035"/>
                    <a:pt x="12038" y="18035"/>
                  </a:cubicBezTo>
                  <a:cubicBezTo>
                    <a:pt x="11925" y="18035"/>
                    <a:pt x="11925" y="18035"/>
                    <a:pt x="11812" y="18874"/>
                  </a:cubicBezTo>
                  <a:cubicBezTo>
                    <a:pt x="11475" y="19293"/>
                    <a:pt x="10575" y="19922"/>
                    <a:pt x="10463" y="19922"/>
                  </a:cubicBezTo>
                  <a:cubicBezTo>
                    <a:pt x="10238" y="19922"/>
                    <a:pt x="9900" y="19503"/>
                    <a:pt x="9900" y="19293"/>
                  </a:cubicBezTo>
                  <a:cubicBezTo>
                    <a:pt x="9900" y="19293"/>
                    <a:pt x="10012" y="18454"/>
                    <a:pt x="9900" y="18245"/>
                  </a:cubicBezTo>
                  <a:cubicBezTo>
                    <a:pt x="9787" y="18035"/>
                    <a:pt x="9787" y="18035"/>
                    <a:pt x="9787" y="18035"/>
                  </a:cubicBezTo>
                  <a:cubicBezTo>
                    <a:pt x="9675" y="18035"/>
                    <a:pt x="9562" y="18454"/>
                    <a:pt x="9562" y="18874"/>
                  </a:cubicBezTo>
                  <a:cubicBezTo>
                    <a:pt x="9450" y="19083"/>
                    <a:pt x="9450" y="19503"/>
                    <a:pt x="9337" y="19503"/>
                  </a:cubicBezTo>
                  <a:cubicBezTo>
                    <a:pt x="9112" y="19293"/>
                    <a:pt x="8887" y="18664"/>
                    <a:pt x="8775" y="18245"/>
                  </a:cubicBezTo>
                  <a:cubicBezTo>
                    <a:pt x="8775" y="18245"/>
                    <a:pt x="8775" y="18245"/>
                    <a:pt x="8775" y="18245"/>
                  </a:cubicBezTo>
                  <a:cubicBezTo>
                    <a:pt x="8662" y="18035"/>
                    <a:pt x="8662" y="17616"/>
                    <a:pt x="8662" y="17196"/>
                  </a:cubicBezTo>
                  <a:cubicBezTo>
                    <a:pt x="8550" y="16986"/>
                    <a:pt x="8550" y="16777"/>
                    <a:pt x="8550" y="16777"/>
                  </a:cubicBezTo>
                  <a:cubicBezTo>
                    <a:pt x="8550" y="16777"/>
                    <a:pt x="8550" y="16777"/>
                    <a:pt x="8550" y="16777"/>
                  </a:cubicBezTo>
                  <a:cubicBezTo>
                    <a:pt x="8100" y="16986"/>
                    <a:pt x="7875" y="16986"/>
                    <a:pt x="7875" y="16986"/>
                  </a:cubicBezTo>
                  <a:cubicBezTo>
                    <a:pt x="7762" y="16777"/>
                    <a:pt x="7537" y="16357"/>
                    <a:pt x="7425" y="15938"/>
                  </a:cubicBezTo>
                  <a:cubicBezTo>
                    <a:pt x="7312" y="15518"/>
                    <a:pt x="7312" y="14889"/>
                    <a:pt x="7312" y="14889"/>
                  </a:cubicBezTo>
                  <a:cubicBezTo>
                    <a:pt x="7312" y="14889"/>
                    <a:pt x="7312" y="14889"/>
                    <a:pt x="7200" y="14889"/>
                  </a:cubicBezTo>
                  <a:cubicBezTo>
                    <a:pt x="7200" y="14889"/>
                    <a:pt x="7200" y="14889"/>
                    <a:pt x="7200" y="14889"/>
                  </a:cubicBezTo>
                  <a:cubicBezTo>
                    <a:pt x="7200" y="14889"/>
                    <a:pt x="6750" y="15309"/>
                    <a:pt x="6750" y="16148"/>
                  </a:cubicBezTo>
                  <a:cubicBezTo>
                    <a:pt x="6750" y="16148"/>
                    <a:pt x="6750" y="16148"/>
                    <a:pt x="6750" y="16148"/>
                  </a:cubicBezTo>
                  <a:cubicBezTo>
                    <a:pt x="6862" y="16986"/>
                    <a:pt x="7200" y="17825"/>
                    <a:pt x="7200" y="18035"/>
                  </a:cubicBezTo>
                  <a:cubicBezTo>
                    <a:pt x="7200" y="18245"/>
                    <a:pt x="6975" y="19083"/>
                    <a:pt x="6975" y="19503"/>
                  </a:cubicBezTo>
                  <a:cubicBezTo>
                    <a:pt x="6862" y="19922"/>
                    <a:pt x="6862" y="19922"/>
                    <a:pt x="6862" y="19922"/>
                  </a:cubicBezTo>
                  <a:cubicBezTo>
                    <a:pt x="6862" y="20132"/>
                    <a:pt x="6862" y="20551"/>
                    <a:pt x="6862" y="20551"/>
                  </a:cubicBezTo>
                  <a:cubicBezTo>
                    <a:pt x="6862" y="20761"/>
                    <a:pt x="6525" y="21600"/>
                    <a:pt x="6525" y="21600"/>
                  </a:cubicBezTo>
                  <a:cubicBezTo>
                    <a:pt x="6412" y="21600"/>
                    <a:pt x="6300" y="21181"/>
                    <a:pt x="6187" y="20971"/>
                  </a:cubicBezTo>
                  <a:cubicBezTo>
                    <a:pt x="5738" y="20342"/>
                    <a:pt x="5738" y="20342"/>
                    <a:pt x="5738" y="20342"/>
                  </a:cubicBezTo>
                  <a:cubicBezTo>
                    <a:pt x="5513" y="20132"/>
                    <a:pt x="5400" y="19713"/>
                    <a:pt x="5288" y="19293"/>
                  </a:cubicBezTo>
                  <a:cubicBezTo>
                    <a:pt x="5175" y="18874"/>
                    <a:pt x="4838" y="18035"/>
                    <a:pt x="4613" y="17616"/>
                  </a:cubicBezTo>
                  <a:cubicBezTo>
                    <a:pt x="4500" y="17406"/>
                    <a:pt x="4500" y="17406"/>
                    <a:pt x="4500" y="17406"/>
                  </a:cubicBezTo>
                  <a:cubicBezTo>
                    <a:pt x="4275" y="17196"/>
                    <a:pt x="4050" y="16986"/>
                    <a:pt x="3938" y="16567"/>
                  </a:cubicBezTo>
                  <a:cubicBezTo>
                    <a:pt x="3938" y="16567"/>
                    <a:pt x="3600" y="15728"/>
                    <a:pt x="3600" y="15728"/>
                  </a:cubicBezTo>
                  <a:cubicBezTo>
                    <a:pt x="3488" y="15518"/>
                    <a:pt x="3375" y="15099"/>
                    <a:pt x="3263" y="14889"/>
                  </a:cubicBezTo>
                  <a:cubicBezTo>
                    <a:pt x="3263" y="14680"/>
                    <a:pt x="3150" y="14680"/>
                    <a:pt x="3038" y="14470"/>
                  </a:cubicBezTo>
                  <a:cubicBezTo>
                    <a:pt x="2813" y="14470"/>
                    <a:pt x="2475" y="14680"/>
                    <a:pt x="2363" y="14889"/>
                  </a:cubicBezTo>
                  <a:cubicBezTo>
                    <a:pt x="2138" y="15099"/>
                    <a:pt x="1688" y="15728"/>
                    <a:pt x="1688" y="16777"/>
                  </a:cubicBezTo>
                  <a:cubicBezTo>
                    <a:pt x="1688" y="17196"/>
                    <a:pt x="1800" y="17616"/>
                    <a:pt x="1913" y="17825"/>
                  </a:cubicBezTo>
                  <a:cubicBezTo>
                    <a:pt x="1913" y="18035"/>
                    <a:pt x="2025" y="18454"/>
                    <a:pt x="2025" y="18664"/>
                  </a:cubicBezTo>
                  <a:cubicBezTo>
                    <a:pt x="2025" y="18874"/>
                    <a:pt x="2025" y="18874"/>
                    <a:pt x="2138" y="19083"/>
                  </a:cubicBezTo>
                  <a:cubicBezTo>
                    <a:pt x="2138" y="19293"/>
                    <a:pt x="2250" y="19503"/>
                    <a:pt x="2250" y="19922"/>
                  </a:cubicBezTo>
                  <a:cubicBezTo>
                    <a:pt x="2138" y="20551"/>
                    <a:pt x="2025" y="20971"/>
                    <a:pt x="1913" y="20971"/>
                  </a:cubicBezTo>
                  <a:cubicBezTo>
                    <a:pt x="1800" y="20971"/>
                    <a:pt x="1800" y="20971"/>
                    <a:pt x="1688" y="20761"/>
                  </a:cubicBezTo>
                  <a:cubicBezTo>
                    <a:pt x="1463" y="20342"/>
                    <a:pt x="1463" y="19922"/>
                    <a:pt x="1463" y="19503"/>
                  </a:cubicBezTo>
                  <a:cubicBezTo>
                    <a:pt x="1350" y="18664"/>
                    <a:pt x="1350" y="18664"/>
                    <a:pt x="1350" y="18664"/>
                  </a:cubicBezTo>
                  <a:cubicBezTo>
                    <a:pt x="1350" y="18664"/>
                    <a:pt x="1350" y="18664"/>
                    <a:pt x="1350" y="18664"/>
                  </a:cubicBezTo>
                  <a:cubicBezTo>
                    <a:pt x="1350" y="17616"/>
                    <a:pt x="1238" y="16567"/>
                    <a:pt x="1013" y="15938"/>
                  </a:cubicBezTo>
                  <a:cubicBezTo>
                    <a:pt x="1013" y="15938"/>
                    <a:pt x="900" y="15728"/>
                    <a:pt x="900" y="15728"/>
                  </a:cubicBezTo>
                  <a:cubicBezTo>
                    <a:pt x="563" y="15099"/>
                    <a:pt x="0" y="13631"/>
                    <a:pt x="113" y="12792"/>
                  </a:cubicBezTo>
                  <a:cubicBezTo>
                    <a:pt x="113" y="12163"/>
                    <a:pt x="113" y="11953"/>
                    <a:pt x="113" y="11534"/>
                  </a:cubicBezTo>
                  <a:cubicBezTo>
                    <a:pt x="0" y="11115"/>
                    <a:pt x="0" y="11115"/>
                    <a:pt x="0" y="11115"/>
                  </a:cubicBezTo>
                  <a:cubicBezTo>
                    <a:pt x="0" y="10905"/>
                    <a:pt x="113" y="10695"/>
                    <a:pt x="113" y="10485"/>
                  </a:cubicBezTo>
                  <a:cubicBezTo>
                    <a:pt x="225" y="10485"/>
                    <a:pt x="338" y="10276"/>
                    <a:pt x="338" y="9856"/>
                  </a:cubicBezTo>
                  <a:cubicBezTo>
                    <a:pt x="450" y="9647"/>
                    <a:pt x="675" y="9227"/>
                    <a:pt x="900" y="9227"/>
                  </a:cubicBezTo>
                  <a:cubicBezTo>
                    <a:pt x="900" y="9227"/>
                    <a:pt x="1013" y="9227"/>
                    <a:pt x="1125" y="9437"/>
                  </a:cubicBezTo>
                  <a:cubicBezTo>
                    <a:pt x="1125" y="9647"/>
                    <a:pt x="1125" y="9647"/>
                    <a:pt x="1238" y="9856"/>
                  </a:cubicBezTo>
                  <a:cubicBezTo>
                    <a:pt x="1350" y="10066"/>
                    <a:pt x="1350" y="10276"/>
                    <a:pt x="1350" y="10905"/>
                  </a:cubicBezTo>
                  <a:cubicBezTo>
                    <a:pt x="1238" y="11534"/>
                    <a:pt x="1238" y="12163"/>
                    <a:pt x="1350" y="12373"/>
                  </a:cubicBezTo>
                  <a:cubicBezTo>
                    <a:pt x="1463" y="12373"/>
                    <a:pt x="1463" y="12583"/>
                    <a:pt x="1575" y="12373"/>
                  </a:cubicBezTo>
                  <a:cubicBezTo>
                    <a:pt x="1800" y="12163"/>
                    <a:pt x="1800" y="11744"/>
                    <a:pt x="1800" y="11324"/>
                  </a:cubicBezTo>
                  <a:cubicBezTo>
                    <a:pt x="1800" y="11115"/>
                    <a:pt x="1800" y="10695"/>
                    <a:pt x="1800" y="10485"/>
                  </a:cubicBezTo>
                  <a:cubicBezTo>
                    <a:pt x="1800" y="10276"/>
                    <a:pt x="1800" y="10276"/>
                    <a:pt x="1800" y="10276"/>
                  </a:cubicBezTo>
                  <a:cubicBezTo>
                    <a:pt x="1800" y="10276"/>
                    <a:pt x="1800" y="10276"/>
                    <a:pt x="1800" y="10066"/>
                  </a:cubicBezTo>
                  <a:cubicBezTo>
                    <a:pt x="1800" y="10066"/>
                    <a:pt x="1800" y="10276"/>
                    <a:pt x="1800" y="10276"/>
                  </a:cubicBezTo>
                  <a:cubicBezTo>
                    <a:pt x="1800" y="10276"/>
                    <a:pt x="1913" y="10276"/>
                    <a:pt x="1913" y="10276"/>
                  </a:cubicBezTo>
                  <a:cubicBezTo>
                    <a:pt x="2250" y="9856"/>
                    <a:pt x="2250" y="9856"/>
                    <a:pt x="2250" y="9856"/>
                  </a:cubicBezTo>
                  <a:cubicBezTo>
                    <a:pt x="2250" y="9856"/>
                    <a:pt x="2813" y="8808"/>
                    <a:pt x="2813" y="8808"/>
                  </a:cubicBezTo>
                  <a:cubicBezTo>
                    <a:pt x="2813" y="8808"/>
                    <a:pt x="3713" y="9856"/>
                    <a:pt x="3713" y="9856"/>
                  </a:cubicBezTo>
                  <a:cubicBezTo>
                    <a:pt x="3713" y="9856"/>
                    <a:pt x="3713" y="9856"/>
                    <a:pt x="3713" y="9856"/>
                  </a:cubicBezTo>
                  <a:cubicBezTo>
                    <a:pt x="5288" y="9647"/>
                    <a:pt x="5288" y="9647"/>
                    <a:pt x="5288" y="9647"/>
                  </a:cubicBezTo>
                  <a:cubicBezTo>
                    <a:pt x="5288" y="9647"/>
                    <a:pt x="5288" y="9647"/>
                    <a:pt x="5288" y="9647"/>
                  </a:cubicBezTo>
                  <a:cubicBezTo>
                    <a:pt x="5288" y="9647"/>
                    <a:pt x="5400" y="7759"/>
                    <a:pt x="5400" y="7759"/>
                  </a:cubicBezTo>
                  <a:cubicBezTo>
                    <a:pt x="5513" y="7759"/>
                    <a:pt x="7312" y="7340"/>
                    <a:pt x="7312" y="7340"/>
                  </a:cubicBezTo>
                  <a:cubicBezTo>
                    <a:pt x="7875" y="7550"/>
                    <a:pt x="7875" y="7550"/>
                    <a:pt x="7875" y="7550"/>
                  </a:cubicBezTo>
                  <a:cubicBezTo>
                    <a:pt x="7875" y="7550"/>
                    <a:pt x="7875" y="7550"/>
                    <a:pt x="7875" y="7550"/>
                  </a:cubicBezTo>
                  <a:cubicBezTo>
                    <a:pt x="7875" y="7550"/>
                    <a:pt x="9112" y="3355"/>
                    <a:pt x="9112" y="3146"/>
                  </a:cubicBezTo>
                  <a:cubicBezTo>
                    <a:pt x="9112" y="3146"/>
                    <a:pt x="10688" y="4194"/>
                    <a:pt x="10688" y="4194"/>
                  </a:cubicBezTo>
                  <a:cubicBezTo>
                    <a:pt x="10688" y="4194"/>
                    <a:pt x="10688" y="4194"/>
                    <a:pt x="10688" y="4194"/>
                  </a:cubicBezTo>
                  <a:cubicBezTo>
                    <a:pt x="11250" y="2517"/>
                    <a:pt x="11250" y="2517"/>
                    <a:pt x="11250" y="2517"/>
                  </a:cubicBezTo>
                  <a:cubicBezTo>
                    <a:pt x="11250" y="2517"/>
                    <a:pt x="11363" y="1049"/>
                    <a:pt x="11363" y="1049"/>
                  </a:cubicBezTo>
                  <a:cubicBezTo>
                    <a:pt x="11363" y="1049"/>
                    <a:pt x="12375" y="0"/>
                    <a:pt x="12375"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244">
              <a:extLst>
                <a:ext uri="{FF2B5EF4-FFF2-40B4-BE49-F238E27FC236}">
                  <a16:creationId xmlns:a16="http://schemas.microsoft.com/office/drawing/2014/main" id="{98B85C7A-17B6-4244-B8BB-EC290A12BFC6}"/>
                </a:ext>
              </a:extLst>
            </p:cNvPr>
            <p:cNvSpPr/>
            <p:nvPr/>
          </p:nvSpPr>
          <p:spPr>
            <a:xfrm>
              <a:off x="3764057" y="3086317"/>
              <a:ext cx="333357" cy="532049"/>
            </a:xfrm>
            <a:custGeom>
              <a:avLst/>
              <a:gdLst/>
              <a:ahLst/>
              <a:cxnLst>
                <a:cxn ang="0">
                  <a:pos x="wd2" y="hd2"/>
                </a:cxn>
                <a:cxn ang="5400000">
                  <a:pos x="wd2" y="hd2"/>
                </a:cxn>
                <a:cxn ang="10800000">
                  <a:pos x="wd2" y="hd2"/>
                </a:cxn>
                <a:cxn ang="16200000">
                  <a:pos x="wd2" y="hd2"/>
                </a:cxn>
              </a:cxnLst>
              <a:rect l="0" t="0" r="r" b="b"/>
              <a:pathLst>
                <a:path w="21600" h="21600" extrusionOk="0">
                  <a:moveTo>
                    <a:pt x="2432" y="4929"/>
                  </a:moveTo>
                  <a:lnTo>
                    <a:pt x="2861" y="4392"/>
                  </a:lnTo>
                  <a:lnTo>
                    <a:pt x="4577" y="3854"/>
                  </a:lnTo>
                  <a:lnTo>
                    <a:pt x="4148" y="3316"/>
                  </a:lnTo>
                  <a:lnTo>
                    <a:pt x="1574" y="2599"/>
                  </a:lnTo>
                  <a:lnTo>
                    <a:pt x="4577" y="1524"/>
                  </a:lnTo>
                  <a:lnTo>
                    <a:pt x="6580" y="0"/>
                  </a:lnTo>
                  <a:lnTo>
                    <a:pt x="9584" y="717"/>
                  </a:lnTo>
                  <a:lnTo>
                    <a:pt x="11158" y="1255"/>
                  </a:lnTo>
                  <a:lnTo>
                    <a:pt x="12874" y="2599"/>
                  </a:lnTo>
                  <a:lnTo>
                    <a:pt x="13303" y="3316"/>
                  </a:lnTo>
                  <a:lnTo>
                    <a:pt x="15878" y="3585"/>
                  </a:lnTo>
                  <a:lnTo>
                    <a:pt x="16164" y="6184"/>
                  </a:lnTo>
                  <a:lnTo>
                    <a:pt x="14162" y="7260"/>
                  </a:lnTo>
                  <a:lnTo>
                    <a:pt x="14162" y="8335"/>
                  </a:lnTo>
                  <a:lnTo>
                    <a:pt x="20742" y="7798"/>
                  </a:lnTo>
                  <a:lnTo>
                    <a:pt x="21600" y="8335"/>
                  </a:lnTo>
                  <a:lnTo>
                    <a:pt x="20026" y="10934"/>
                  </a:lnTo>
                  <a:lnTo>
                    <a:pt x="21171" y="12458"/>
                  </a:lnTo>
                  <a:lnTo>
                    <a:pt x="17452" y="13802"/>
                  </a:lnTo>
                  <a:lnTo>
                    <a:pt x="16593" y="15595"/>
                  </a:lnTo>
                  <a:lnTo>
                    <a:pt x="15020" y="17477"/>
                  </a:lnTo>
                  <a:lnTo>
                    <a:pt x="9155" y="16402"/>
                  </a:lnTo>
                  <a:lnTo>
                    <a:pt x="4577" y="21600"/>
                  </a:lnTo>
                  <a:lnTo>
                    <a:pt x="2861" y="21600"/>
                  </a:lnTo>
                  <a:lnTo>
                    <a:pt x="2432" y="20076"/>
                  </a:lnTo>
                  <a:lnTo>
                    <a:pt x="5007" y="15864"/>
                  </a:lnTo>
                  <a:lnTo>
                    <a:pt x="2432" y="14609"/>
                  </a:lnTo>
                  <a:lnTo>
                    <a:pt x="2432" y="12727"/>
                  </a:lnTo>
                  <a:lnTo>
                    <a:pt x="0" y="12458"/>
                  </a:lnTo>
                  <a:lnTo>
                    <a:pt x="1287" y="11472"/>
                  </a:lnTo>
                  <a:lnTo>
                    <a:pt x="4577" y="12458"/>
                  </a:lnTo>
                  <a:lnTo>
                    <a:pt x="5007" y="9859"/>
                  </a:lnTo>
                  <a:lnTo>
                    <a:pt x="7009" y="8873"/>
                  </a:lnTo>
                  <a:lnTo>
                    <a:pt x="7868" y="7260"/>
                  </a:lnTo>
                  <a:lnTo>
                    <a:pt x="5007" y="6453"/>
                  </a:lnTo>
                  <a:lnTo>
                    <a:pt x="4577" y="5736"/>
                  </a:lnTo>
                  <a:lnTo>
                    <a:pt x="2432" y="4661"/>
                  </a:lnTo>
                  <a:lnTo>
                    <a:pt x="2432" y="492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245">
              <a:extLst>
                <a:ext uri="{FF2B5EF4-FFF2-40B4-BE49-F238E27FC236}">
                  <a16:creationId xmlns:a16="http://schemas.microsoft.com/office/drawing/2014/main" id="{6AB23C58-D718-4AAC-A8D9-66411FB76DE1}"/>
                </a:ext>
              </a:extLst>
            </p:cNvPr>
            <p:cNvSpPr/>
            <p:nvPr/>
          </p:nvSpPr>
          <p:spPr>
            <a:xfrm>
              <a:off x="3764057" y="3086317"/>
              <a:ext cx="333357" cy="538672"/>
            </a:xfrm>
            <a:custGeom>
              <a:avLst/>
              <a:gdLst/>
              <a:ahLst/>
              <a:cxnLst>
                <a:cxn ang="0">
                  <a:pos x="wd2" y="hd2"/>
                </a:cxn>
                <a:cxn ang="5400000">
                  <a:pos x="wd2" y="hd2"/>
                </a:cxn>
                <a:cxn ang="10800000">
                  <a:pos x="wd2" y="hd2"/>
                </a:cxn>
                <a:cxn ang="16200000">
                  <a:pos x="wd2" y="hd2"/>
                </a:cxn>
              </a:cxnLst>
              <a:rect l="0" t="0" r="r" b="b"/>
              <a:pathLst>
                <a:path w="21600" h="21600" extrusionOk="0">
                  <a:moveTo>
                    <a:pt x="6646" y="0"/>
                  </a:moveTo>
                  <a:cubicBezTo>
                    <a:pt x="4569" y="1286"/>
                    <a:pt x="4569" y="1286"/>
                    <a:pt x="4569" y="1286"/>
                  </a:cubicBezTo>
                  <a:cubicBezTo>
                    <a:pt x="1662" y="2571"/>
                    <a:pt x="1662" y="2571"/>
                    <a:pt x="1662" y="2571"/>
                  </a:cubicBezTo>
                  <a:cubicBezTo>
                    <a:pt x="1662" y="2571"/>
                    <a:pt x="1662" y="2571"/>
                    <a:pt x="1662" y="2571"/>
                  </a:cubicBezTo>
                  <a:cubicBezTo>
                    <a:pt x="1662" y="2571"/>
                    <a:pt x="1662" y="2571"/>
                    <a:pt x="1662" y="2571"/>
                  </a:cubicBezTo>
                  <a:cubicBezTo>
                    <a:pt x="1662" y="2571"/>
                    <a:pt x="1662" y="2571"/>
                    <a:pt x="1662" y="2571"/>
                  </a:cubicBezTo>
                  <a:cubicBezTo>
                    <a:pt x="1662" y="2571"/>
                    <a:pt x="4154" y="3343"/>
                    <a:pt x="4154" y="3343"/>
                  </a:cubicBezTo>
                  <a:cubicBezTo>
                    <a:pt x="4154" y="3600"/>
                    <a:pt x="4569" y="3857"/>
                    <a:pt x="4569" y="3857"/>
                  </a:cubicBezTo>
                  <a:cubicBezTo>
                    <a:pt x="4154" y="3857"/>
                    <a:pt x="2908" y="4114"/>
                    <a:pt x="2908" y="4114"/>
                  </a:cubicBezTo>
                  <a:cubicBezTo>
                    <a:pt x="2908" y="4114"/>
                    <a:pt x="2908" y="4371"/>
                    <a:pt x="2908" y="4371"/>
                  </a:cubicBezTo>
                  <a:cubicBezTo>
                    <a:pt x="2492" y="4629"/>
                    <a:pt x="2492" y="4629"/>
                    <a:pt x="2492" y="4629"/>
                  </a:cubicBezTo>
                  <a:cubicBezTo>
                    <a:pt x="2492" y="4629"/>
                    <a:pt x="2492" y="4629"/>
                    <a:pt x="2492" y="4886"/>
                  </a:cubicBezTo>
                  <a:cubicBezTo>
                    <a:pt x="2492" y="4886"/>
                    <a:pt x="2492" y="4886"/>
                    <a:pt x="2492" y="4886"/>
                  </a:cubicBezTo>
                  <a:cubicBezTo>
                    <a:pt x="2492" y="4886"/>
                    <a:pt x="2492" y="4886"/>
                    <a:pt x="2492" y="4886"/>
                  </a:cubicBezTo>
                  <a:cubicBezTo>
                    <a:pt x="2492" y="4886"/>
                    <a:pt x="2492" y="4886"/>
                    <a:pt x="2492" y="4886"/>
                  </a:cubicBezTo>
                  <a:cubicBezTo>
                    <a:pt x="2908" y="4886"/>
                    <a:pt x="4154" y="5657"/>
                    <a:pt x="4154" y="5657"/>
                  </a:cubicBezTo>
                  <a:cubicBezTo>
                    <a:pt x="4154" y="5657"/>
                    <a:pt x="4569" y="6429"/>
                    <a:pt x="4569" y="6429"/>
                  </a:cubicBezTo>
                  <a:cubicBezTo>
                    <a:pt x="4569" y="6429"/>
                    <a:pt x="4569" y="6429"/>
                    <a:pt x="4569" y="6429"/>
                  </a:cubicBezTo>
                  <a:cubicBezTo>
                    <a:pt x="4569" y="6429"/>
                    <a:pt x="7477" y="7200"/>
                    <a:pt x="7892" y="7457"/>
                  </a:cubicBezTo>
                  <a:cubicBezTo>
                    <a:pt x="7892" y="7457"/>
                    <a:pt x="7062" y="8743"/>
                    <a:pt x="7062" y="8743"/>
                  </a:cubicBezTo>
                  <a:cubicBezTo>
                    <a:pt x="7062" y="8743"/>
                    <a:pt x="4985" y="9514"/>
                    <a:pt x="4985" y="9514"/>
                  </a:cubicBezTo>
                  <a:cubicBezTo>
                    <a:pt x="4985" y="9771"/>
                    <a:pt x="4985" y="9771"/>
                    <a:pt x="4985" y="9771"/>
                  </a:cubicBezTo>
                  <a:cubicBezTo>
                    <a:pt x="4985" y="9771"/>
                    <a:pt x="4569" y="12086"/>
                    <a:pt x="4154" y="12343"/>
                  </a:cubicBezTo>
                  <a:cubicBezTo>
                    <a:pt x="4154" y="12343"/>
                    <a:pt x="1246" y="11314"/>
                    <a:pt x="1246" y="11314"/>
                  </a:cubicBezTo>
                  <a:cubicBezTo>
                    <a:pt x="1246" y="11314"/>
                    <a:pt x="1246" y="11314"/>
                    <a:pt x="1246" y="11314"/>
                  </a:cubicBezTo>
                  <a:cubicBezTo>
                    <a:pt x="0" y="12343"/>
                    <a:pt x="0" y="12343"/>
                    <a:pt x="0" y="12343"/>
                  </a:cubicBezTo>
                  <a:cubicBezTo>
                    <a:pt x="0" y="12343"/>
                    <a:pt x="0" y="12343"/>
                    <a:pt x="0" y="12343"/>
                  </a:cubicBezTo>
                  <a:cubicBezTo>
                    <a:pt x="0" y="12343"/>
                    <a:pt x="0" y="12343"/>
                    <a:pt x="0" y="12343"/>
                  </a:cubicBezTo>
                  <a:cubicBezTo>
                    <a:pt x="0" y="12343"/>
                    <a:pt x="0" y="12343"/>
                    <a:pt x="0" y="12343"/>
                  </a:cubicBezTo>
                  <a:cubicBezTo>
                    <a:pt x="0" y="12343"/>
                    <a:pt x="2077" y="12600"/>
                    <a:pt x="2492" y="12600"/>
                  </a:cubicBezTo>
                  <a:cubicBezTo>
                    <a:pt x="2492" y="12857"/>
                    <a:pt x="2492" y="14400"/>
                    <a:pt x="2492" y="14400"/>
                  </a:cubicBezTo>
                  <a:cubicBezTo>
                    <a:pt x="2492" y="14400"/>
                    <a:pt x="2492" y="14400"/>
                    <a:pt x="2492" y="14400"/>
                  </a:cubicBezTo>
                  <a:cubicBezTo>
                    <a:pt x="2492" y="14400"/>
                    <a:pt x="4569" y="15686"/>
                    <a:pt x="4985" y="15686"/>
                  </a:cubicBezTo>
                  <a:cubicBezTo>
                    <a:pt x="4569" y="15943"/>
                    <a:pt x="2077" y="19800"/>
                    <a:pt x="2077" y="19800"/>
                  </a:cubicBezTo>
                  <a:cubicBezTo>
                    <a:pt x="2077" y="19800"/>
                    <a:pt x="2077" y="19800"/>
                    <a:pt x="2077" y="19800"/>
                  </a:cubicBezTo>
                  <a:cubicBezTo>
                    <a:pt x="2077" y="19800"/>
                    <a:pt x="2077" y="19800"/>
                    <a:pt x="2077" y="19800"/>
                  </a:cubicBezTo>
                  <a:cubicBezTo>
                    <a:pt x="2077" y="19800"/>
                    <a:pt x="2492" y="21086"/>
                    <a:pt x="2492" y="21086"/>
                  </a:cubicBezTo>
                  <a:cubicBezTo>
                    <a:pt x="2492" y="21086"/>
                    <a:pt x="2492" y="21086"/>
                    <a:pt x="2492" y="21086"/>
                  </a:cubicBezTo>
                  <a:cubicBezTo>
                    <a:pt x="2492" y="21086"/>
                    <a:pt x="2492" y="21086"/>
                    <a:pt x="2492" y="21086"/>
                  </a:cubicBezTo>
                  <a:cubicBezTo>
                    <a:pt x="2492" y="21086"/>
                    <a:pt x="2492" y="21086"/>
                    <a:pt x="2492" y="21086"/>
                  </a:cubicBezTo>
                  <a:cubicBezTo>
                    <a:pt x="2492" y="21086"/>
                    <a:pt x="2492" y="21343"/>
                    <a:pt x="2492" y="21343"/>
                  </a:cubicBezTo>
                  <a:cubicBezTo>
                    <a:pt x="2492" y="21343"/>
                    <a:pt x="2492" y="21343"/>
                    <a:pt x="2492" y="21343"/>
                  </a:cubicBezTo>
                  <a:cubicBezTo>
                    <a:pt x="4569" y="21600"/>
                    <a:pt x="4569" y="21600"/>
                    <a:pt x="4569" y="21600"/>
                  </a:cubicBezTo>
                  <a:cubicBezTo>
                    <a:pt x="4569" y="21600"/>
                    <a:pt x="4569" y="21600"/>
                    <a:pt x="4569" y="21600"/>
                  </a:cubicBezTo>
                  <a:cubicBezTo>
                    <a:pt x="4569" y="21600"/>
                    <a:pt x="9138" y="16457"/>
                    <a:pt x="9138" y="16200"/>
                  </a:cubicBezTo>
                  <a:cubicBezTo>
                    <a:pt x="9138" y="16200"/>
                    <a:pt x="14954" y="17486"/>
                    <a:pt x="14954" y="17486"/>
                  </a:cubicBezTo>
                  <a:cubicBezTo>
                    <a:pt x="14954" y="17486"/>
                    <a:pt x="14954" y="17486"/>
                    <a:pt x="14954" y="17486"/>
                  </a:cubicBezTo>
                  <a:cubicBezTo>
                    <a:pt x="17031" y="15429"/>
                    <a:pt x="17031" y="15429"/>
                    <a:pt x="17031" y="15429"/>
                  </a:cubicBezTo>
                  <a:cubicBezTo>
                    <a:pt x="17031" y="15429"/>
                    <a:pt x="17446" y="13629"/>
                    <a:pt x="17446" y="13629"/>
                  </a:cubicBezTo>
                  <a:cubicBezTo>
                    <a:pt x="17446" y="13629"/>
                    <a:pt x="21185" y="12343"/>
                    <a:pt x="21185" y="12343"/>
                  </a:cubicBezTo>
                  <a:cubicBezTo>
                    <a:pt x="21185" y="12343"/>
                    <a:pt x="21185" y="12343"/>
                    <a:pt x="21185" y="12343"/>
                  </a:cubicBezTo>
                  <a:cubicBezTo>
                    <a:pt x="21185" y="12343"/>
                    <a:pt x="21185" y="12343"/>
                    <a:pt x="21185" y="12343"/>
                  </a:cubicBezTo>
                  <a:cubicBezTo>
                    <a:pt x="21185" y="12343"/>
                    <a:pt x="19938" y="10800"/>
                    <a:pt x="19938" y="10800"/>
                  </a:cubicBezTo>
                  <a:cubicBezTo>
                    <a:pt x="19938" y="10800"/>
                    <a:pt x="21600" y="8229"/>
                    <a:pt x="21600" y="8229"/>
                  </a:cubicBezTo>
                  <a:cubicBezTo>
                    <a:pt x="21600" y="8229"/>
                    <a:pt x="21600" y="8229"/>
                    <a:pt x="21600" y="8229"/>
                  </a:cubicBezTo>
                  <a:cubicBezTo>
                    <a:pt x="21600" y="8229"/>
                    <a:pt x="21600" y="8229"/>
                    <a:pt x="21600" y="8229"/>
                  </a:cubicBezTo>
                  <a:cubicBezTo>
                    <a:pt x="20769" y="7457"/>
                    <a:pt x="20769" y="7457"/>
                    <a:pt x="20769" y="7457"/>
                  </a:cubicBezTo>
                  <a:cubicBezTo>
                    <a:pt x="20769" y="7457"/>
                    <a:pt x="20769" y="7457"/>
                    <a:pt x="20769" y="7457"/>
                  </a:cubicBezTo>
                  <a:cubicBezTo>
                    <a:pt x="20769" y="7457"/>
                    <a:pt x="14538" y="8229"/>
                    <a:pt x="14123" y="8229"/>
                  </a:cubicBezTo>
                  <a:cubicBezTo>
                    <a:pt x="14123" y="7971"/>
                    <a:pt x="14123" y="7457"/>
                    <a:pt x="14123" y="7457"/>
                  </a:cubicBezTo>
                  <a:cubicBezTo>
                    <a:pt x="14123" y="7200"/>
                    <a:pt x="16200" y="6171"/>
                    <a:pt x="16200" y="6171"/>
                  </a:cubicBezTo>
                  <a:cubicBezTo>
                    <a:pt x="16615" y="6171"/>
                    <a:pt x="16615" y="6171"/>
                    <a:pt x="16615" y="6171"/>
                  </a:cubicBezTo>
                  <a:cubicBezTo>
                    <a:pt x="16615" y="6171"/>
                    <a:pt x="16615" y="6171"/>
                    <a:pt x="16615" y="6171"/>
                  </a:cubicBezTo>
                  <a:cubicBezTo>
                    <a:pt x="15785" y="3600"/>
                    <a:pt x="15785" y="3600"/>
                    <a:pt x="15785" y="3600"/>
                  </a:cubicBezTo>
                  <a:cubicBezTo>
                    <a:pt x="15785" y="3343"/>
                    <a:pt x="15785" y="3343"/>
                    <a:pt x="15785" y="3343"/>
                  </a:cubicBezTo>
                  <a:cubicBezTo>
                    <a:pt x="15785" y="3343"/>
                    <a:pt x="13292" y="3086"/>
                    <a:pt x="13292" y="3086"/>
                  </a:cubicBezTo>
                  <a:cubicBezTo>
                    <a:pt x="13292" y="3086"/>
                    <a:pt x="12877" y="2571"/>
                    <a:pt x="12877" y="2571"/>
                  </a:cubicBezTo>
                  <a:cubicBezTo>
                    <a:pt x="11215" y="1286"/>
                    <a:pt x="11215" y="1286"/>
                    <a:pt x="11215" y="1286"/>
                  </a:cubicBezTo>
                  <a:cubicBezTo>
                    <a:pt x="11215" y="1286"/>
                    <a:pt x="11215" y="1286"/>
                    <a:pt x="11215" y="1286"/>
                  </a:cubicBezTo>
                  <a:cubicBezTo>
                    <a:pt x="9554" y="771"/>
                    <a:pt x="9554" y="771"/>
                    <a:pt x="9554" y="771"/>
                  </a:cubicBezTo>
                  <a:cubicBezTo>
                    <a:pt x="6646" y="0"/>
                    <a:pt x="6646" y="0"/>
                    <a:pt x="6646" y="0"/>
                  </a:cubicBezTo>
                  <a:cubicBezTo>
                    <a:pt x="6646" y="0"/>
                    <a:pt x="6646" y="0"/>
                    <a:pt x="6646" y="0"/>
                  </a:cubicBezTo>
                  <a:close/>
                  <a:moveTo>
                    <a:pt x="4985" y="1543"/>
                  </a:moveTo>
                  <a:cubicBezTo>
                    <a:pt x="4985" y="1543"/>
                    <a:pt x="6646" y="257"/>
                    <a:pt x="6646" y="257"/>
                  </a:cubicBezTo>
                  <a:cubicBezTo>
                    <a:pt x="6646" y="257"/>
                    <a:pt x="9554" y="1029"/>
                    <a:pt x="9554" y="1029"/>
                  </a:cubicBezTo>
                  <a:cubicBezTo>
                    <a:pt x="9554" y="1029"/>
                    <a:pt x="11215" y="1286"/>
                    <a:pt x="11215" y="1286"/>
                  </a:cubicBezTo>
                  <a:cubicBezTo>
                    <a:pt x="11215" y="1286"/>
                    <a:pt x="12462" y="2571"/>
                    <a:pt x="12462" y="2571"/>
                  </a:cubicBezTo>
                  <a:cubicBezTo>
                    <a:pt x="13292" y="3343"/>
                    <a:pt x="13292" y="3343"/>
                    <a:pt x="13292" y="3343"/>
                  </a:cubicBezTo>
                  <a:cubicBezTo>
                    <a:pt x="13292" y="3343"/>
                    <a:pt x="13292" y="3343"/>
                    <a:pt x="13292" y="3343"/>
                  </a:cubicBezTo>
                  <a:cubicBezTo>
                    <a:pt x="13292" y="3343"/>
                    <a:pt x="15369" y="3600"/>
                    <a:pt x="15369" y="3600"/>
                  </a:cubicBezTo>
                  <a:cubicBezTo>
                    <a:pt x="15369" y="3600"/>
                    <a:pt x="16200" y="6171"/>
                    <a:pt x="16200" y="6171"/>
                  </a:cubicBezTo>
                  <a:cubicBezTo>
                    <a:pt x="16200" y="6171"/>
                    <a:pt x="14123" y="7200"/>
                    <a:pt x="14123" y="7200"/>
                  </a:cubicBezTo>
                  <a:cubicBezTo>
                    <a:pt x="13708" y="7200"/>
                    <a:pt x="13708" y="7200"/>
                    <a:pt x="13708" y="7200"/>
                  </a:cubicBezTo>
                  <a:cubicBezTo>
                    <a:pt x="13708" y="7200"/>
                    <a:pt x="13708" y="8229"/>
                    <a:pt x="13708" y="8229"/>
                  </a:cubicBezTo>
                  <a:cubicBezTo>
                    <a:pt x="13708" y="8229"/>
                    <a:pt x="13708" y="8229"/>
                    <a:pt x="13708" y="8229"/>
                  </a:cubicBezTo>
                  <a:cubicBezTo>
                    <a:pt x="13708" y="8229"/>
                    <a:pt x="13708" y="8229"/>
                    <a:pt x="14123" y="8229"/>
                  </a:cubicBezTo>
                  <a:cubicBezTo>
                    <a:pt x="14123" y="8229"/>
                    <a:pt x="20354" y="7714"/>
                    <a:pt x="20769" y="7714"/>
                  </a:cubicBezTo>
                  <a:cubicBezTo>
                    <a:pt x="20769" y="7714"/>
                    <a:pt x="21185" y="8229"/>
                    <a:pt x="21185" y="8229"/>
                  </a:cubicBezTo>
                  <a:cubicBezTo>
                    <a:pt x="21185" y="8229"/>
                    <a:pt x="19938" y="10800"/>
                    <a:pt x="19938" y="10800"/>
                  </a:cubicBezTo>
                  <a:cubicBezTo>
                    <a:pt x="19938" y="10800"/>
                    <a:pt x="19938" y="10800"/>
                    <a:pt x="19938" y="10800"/>
                  </a:cubicBezTo>
                  <a:cubicBezTo>
                    <a:pt x="19938" y="10800"/>
                    <a:pt x="19938" y="10800"/>
                    <a:pt x="19938" y="10800"/>
                  </a:cubicBezTo>
                  <a:cubicBezTo>
                    <a:pt x="19938" y="10800"/>
                    <a:pt x="20769" y="12086"/>
                    <a:pt x="20769" y="12343"/>
                  </a:cubicBezTo>
                  <a:cubicBezTo>
                    <a:pt x="20769" y="12343"/>
                    <a:pt x="17446" y="13629"/>
                    <a:pt x="17446" y="13629"/>
                  </a:cubicBezTo>
                  <a:cubicBezTo>
                    <a:pt x="17031" y="13629"/>
                    <a:pt x="17031" y="13629"/>
                    <a:pt x="17031" y="13629"/>
                  </a:cubicBezTo>
                  <a:cubicBezTo>
                    <a:pt x="16615" y="15429"/>
                    <a:pt x="16615" y="15429"/>
                    <a:pt x="16615" y="15429"/>
                  </a:cubicBezTo>
                  <a:cubicBezTo>
                    <a:pt x="16615" y="15429"/>
                    <a:pt x="14954" y="17229"/>
                    <a:pt x="14954" y="17229"/>
                  </a:cubicBezTo>
                  <a:cubicBezTo>
                    <a:pt x="14954" y="17229"/>
                    <a:pt x="9138" y="16200"/>
                    <a:pt x="9138" y="16200"/>
                  </a:cubicBezTo>
                  <a:cubicBezTo>
                    <a:pt x="9138" y="16200"/>
                    <a:pt x="9138" y="16200"/>
                    <a:pt x="8723" y="16200"/>
                  </a:cubicBezTo>
                  <a:cubicBezTo>
                    <a:pt x="8723" y="16200"/>
                    <a:pt x="4569" y="21343"/>
                    <a:pt x="4154" y="21343"/>
                  </a:cubicBezTo>
                  <a:cubicBezTo>
                    <a:pt x="4154" y="21343"/>
                    <a:pt x="3323" y="21343"/>
                    <a:pt x="2908" y="21343"/>
                  </a:cubicBezTo>
                  <a:cubicBezTo>
                    <a:pt x="2908" y="21086"/>
                    <a:pt x="2492" y="19800"/>
                    <a:pt x="2492" y="19800"/>
                  </a:cubicBezTo>
                  <a:cubicBezTo>
                    <a:pt x="2492" y="19800"/>
                    <a:pt x="4985" y="15943"/>
                    <a:pt x="4985" y="15943"/>
                  </a:cubicBezTo>
                  <a:cubicBezTo>
                    <a:pt x="4985" y="15686"/>
                    <a:pt x="4985" y="15686"/>
                    <a:pt x="4985" y="15686"/>
                  </a:cubicBezTo>
                  <a:cubicBezTo>
                    <a:pt x="4985" y="15686"/>
                    <a:pt x="4985" y="15686"/>
                    <a:pt x="4985" y="15686"/>
                  </a:cubicBezTo>
                  <a:cubicBezTo>
                    <a:pt x="4985" y="15686"/>
                    <a:pt x="2908" y="14400"/>
                    <a:pt x="2908" y="14400"/>
                  </a:cubicBezTo>
                  <a:cubicBezTo>
                    <a:pt x="2908" y="14400"/>
                    <a:pt x="2492" y="12600"/>
                    <a:pt x="2492" y="12600"/>
                  </a:cubicBezTo>
                  <a:cubicBezTo>
                    <a:pt x="2492" y="12600"/>
                    <a:pt x="2492" y="12600"/>
                    <a:pt x="2492" y="12600"/>
                  </a:cubicBezTo>
                  <a:cubicBezTo>
                    <a:pt x="2492" y="12600"/>
                    <a:pt x="831" y="12343"/>
                    <a:pt x="415" y="12343"/>
                  </a:cubicBezTo>
                  <a:cubicBezTo>
                    <a:pt x="415" y="12086"/>
                    <a:pt x="1246" y="11571"/>
                    <a:pt x="1246" y="11571"/>
                  </a:cubicBezTo>
                  <a:cubicBezTo>
                    <a:pt x="1662" y="11571"/>
                    <a:pt x="4569" y="12600"/>
                    <a:pt x="4569" y="12600"/>
                  </a:cubicBezTo>
                  <a:cubicBezTo>
                    <a:pt x="4569" y="12600"/>
                    <a:pt x="4569" y="12600"/>
                    <a:pt x="4569" y="12600"/>
                  </a:cubicBezTo>
                  <a:cubicBezTo>
                    <a:pt x="4569" y="12600"/>
                    <a:pt x="4569" y="12600"/>
                    <a:pt x="4569" y="12600"/>
                  </a:cubicBezTo>
                  <a:cubicBezTo>
                    <a:pt x="4569" y="12600"/>
                    <a:pt x="4985" y="9771"/>
                    <a:pt x="5400" y="9771"/>
                  </a:cubicBezTo>
                  <a:cubicBezTo>
                    <a:pt x="5400" y="9771"/>
                    <a:pt x="7062" y="8743"/>
                    <a:pt x="7062" y="8743"/>
                  </a:cubicBezTo>
                  <a:cubicBezTo>
                    <a:pt x="7062" y="8743"/>
                    <a:pt x="7062" y="8743"/>
                    <a:pt x="7062" y="8743"/>
                  </a:cubicBezTo>
                  <a:cubicBezTo>
                    <a:pt x="8308" y="7200"/>
                    <a:pt x="8308" y="7200"/>
                    <a:pt x="8308" y="7200"/>
                  </a:cubicBezTo>
                  <a:cubicBezTo>
                    <a:pt x="8308" y="7200"/>
                    <a:pt x="8308" y="7200"/>
                    <a:pt x="8308" y="7200"/>
                  </a:cubicBezTo>
                  <a:cubicBezTo>
                    <a:pt x="8308" y="7200"/>
                    <a:pt x="8308" y="7200"/>
                    <a:pt x="7892" y="7200"/>
                  </a:cubicBezTo>
                  <a:cubicBezTo>
                    <a:pt x="7892" y="7200"/>
                    <a:pt x="4985" y="6429"/>
                    <a:pt x="4985" y="6429"/>
                  </a:cubicBezTo>
                  <a:cubicBezTo>
                    <a:pt x="4985" y="6429"/>
                    <a:pt x="4569" y="5657"/>
                    <a:pt x="4569" y="5657"/>
                  </a:cubicBezTo>
                  <a:cubicBezTo>
                    <a:pt x="4569" y="5657"/>
                    <a:pt x="4569" y="5657"/>
                    <a:pt x="4569" y="5657"/>
                  </a:cubicBezTo>
                  <a:cubicBezTo>
                    <a:pt x="2908" y="4629"/>
                    <a:pt x="2908" y="4629"/>
                    <a:pt x="2908" y="4629"/>
                  </a:cubicBezTo>
                  <a:cubicBezTo>
                    <a:pt x="2908" y="4629"/>
                    <a:pt x="2908" y="4629"/>
                    <a:pt x="2492" y="4629"/>
                  </a:cubicBezTo>
                  <a:cubicBezTo>
                    <a:pt x="2908" y="4629"/>
                    <a:pt x="2908" y="4371"/>
                    <a:pt x="2908" y="4371"/>
                  </a:cubicBezTo>
                  <a:cubicBezTo>
                    <a:pt x="2908" y="4371"/>
                    <a:pt x="4569" y="4114"/>
                    <a:pt x="4569" y="4114"/>
                  </a:cubicBezTo>
                  <a:cubicBezTo>
                    <a:pt x="4985" y="4114"/>
                    <a:pt x="4985" y="3857"/>
                    <a:pt x="4985" y="3857"/>
                  </a:cubicBezTo>
                  <a:cubicBezTo>
                    <a:pt x="4985" y="3857"/>
                    <a:pt x="4985" y="3857"/>
                    <a:pt x="4985" y="3857"/>
                  </a:cubicBezTo>
                  <a:cubicBezTo>
                    <a:pt x="4985" y="3857"/>
                    <a:pt x="4985" y="3857"/>
                    <a:pt x="4985" y="3857"/>
                  </a:cubicBezTo>
                  <a:cubicBezTo>
                    <a:pt x="4154" y="3343"/>
                    <a:pt x="4154" y="3343"/>
                    <a:pt x="4154" y="3343"/>
                  </a:cubicBezTo>
                  <a:cubicBezTo>
                    <a:pt x="4154" y="3343"/>
                    <a:pt x="4154" y="3343"/>
                    <a:pt x="4154" y="3343"/>
                  </a:cubicBezTo>
                  <a:cubicBezTo>
                    <a:pt x="4154" y="3343"/>
                    <a:pt x="2077" y="2829"/>
                    <a:pt x="2077" y="2571"/>
                  </a:cubicBezTo>
                  <a:cubicBezTo>
                    <a:pt x="2077" y="2571"/>
                    <a:pt x="4985" y="1543"/>
                    <a:pt x="4985" y="15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246">
              <a:extLst>
                <a:ext uri="{FF2B5EF4-FFF2-40B4-BE49-F238E27FC236}">
                  <a16:creationId xmlns:a16="http://schemas.microsoft.com/office/drawing/2014/main" id="{B007E59B-1D12-4E13-BC47-7C587BBCB43C}"/>
                </a:ext>
              </a:extLst>
            </p:cNvPr>
            <p:cNvSpPr/>
            <p:nvPr/>
          </p:nvSpPr>
          <p:spPr>
            <a:xfrm>
              <a:off x="4459470" y="3033333"/>
              <a:ext cx="262712" cy="205314"/>
            </a:xfrm>
            <a:custGeom>
              <a:avLst/>
              <a:gdLst/>
              <a:ahLst/>
              <a:cxnLst>
                <a:cxn ang="0">
                  <a:pos x="wd2" y="hd2"/>
                </a:cxn>
                <a:cxn ang="5400000">
                  <a:pos x="wd2" y="hd2"/>
                </a:cxn>
                <a:cxn ang="10800000">
                  <a:pos x="wd2" y="hd2"/>
                </a:cxn>
                <a:cxn ang="16200000">
                  <a:pos x="wd2" y="hd2"/>
                </a:cxn>
              </a:cxnLst>
              <a:rect l="0" t="0" r="r" b="b"/>
              <a:pathLst>
                <a:path w="21600" h="21600" extrusionOk="0">
                  <a:moveTo>
                    <a:pt x="13069" y="0"/>
                  </a:moveTo>
                  <a:lnTo>
                    <a:pt x="11617" y="2787"/>
                  </a:lnTo>
                  <a:lnTo>
                    <a:pt x="11072" y="4877"/>
                  </a:lnTo>
                  <a:lnTo>
                    <a:pt x="6171" y="4877"/>
                  </a:lnTo>
                  <a:lnTo>
                    <a:pt x="5264" y="5574"/>
                  </a:lnTo>
                  <a:lnTo>
                    <a:pt x="5264" y="4877"/>
                  </a:lnTo>
                  <a:lnTo>
                    <a:pt x="0" y="9523"/>
                  </a:lnTo>
                  <a:lnTo>
                    <a:pt x="3630" y="14168"/>
                  </a:lnTo>
                  <a:lnTo>
                    <a:pt x="6716" y="15561"/>
                  </a:lnTo>
                  <a:lnTo>
                    <a:pt x="7805" y="20439"/>
                  </a:lnTo>
                  <a:lnTo>
                    <a:pt x="9983" y="21600"/>
                  </a:lnTo>
                  <a:lnTo>
                    <a:pt x="13069" y="16955"/>
                  </a:lnTo>
                  <a:lnTo>
                    <a:pt x="21600" y="13703"/>
                  </a:lnTo>
                  <a:lnTo>
                    <a:pt x="21055" y="13703"/>
                  </a:lnTo>
                  <a:lnTo>
                    <a:pt x="19422" y="9523"/>
                  </a:lnTo>
                  <a:lnTo>
                    <a:pt x="18877" y="4181"/>
                  </a:lnTo>
                  <a:lnTo>
                    <a:pt x="16336" y="4181"/>
                  </a:lnTo>
                  <a:lnTo>
                    <a:pt x="13069" y="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247">
              <a:extLst>
                <a:ext uri="{FF2B5EF4-FFF2-40B4-BE49-F238E27FC236}">
                  <a16:creationId xmlns:a16="http://schemas.microsoft.com/office/drawing/2014/main" id="{9FD4FA0A-8159-4D06-9ADE-FDA9672FA452}"/>
                </a:ext>
              </a:extLst>
            </p:cNvPr>
            <p:cNvSpPr/>
            <p:nvPr/>
          </p:nvSpPr>
          <p:spPr>
            <a:xfrm>
              <a:off x="4459470" y="3033333"/>
              <a:ext cx="262712" cy="205314"/>
            </a:xfrm>
            <a:custGeom>
              <a:avLst/>
              <a:gdLst/>
              <a:ahLst/>
              <a:cxnLst>
                <a:cxn ang="0">
                  <a:pos x="wd2" y="hd2"/>
                </a:cxn>
                <a:cxn ang="5400000">
                  <a:pos x="wd2" y="hd2"/>
                </a:cxn>
                <a:cxn ang="10800000">
                  <a:pos x="wd2" y="hd2"/>
                </a:cxn>
                <a:cxn ang="16200000">
                  <a:pos x="wd2" y="hd2"/>
                </a:cxn>
              </a:cxnLst>
              <a:rect l="0" t="0" r="r" b="b"/>
              <a:pathLst>
                <a:path w="21600" h="21600" extrusionOk="0">
                  <a:moveTo>
                    <a:pt x="13171" y="0"/>
                  </a:moveTo>
                  <a:cubicBezTo>
                    <a:pt x="13171" y="0"/>
                    <a:pt x="12644" y="0"/>
                    <a:pt x="12644" y="0"/>
                  </a:cubicBezTo>
                  <a:cubicBezTo>
                    <a:pt x="11063" y="2700"/>
                    <a:pt x="11063" y="2700"/>
                    <a:pt x="11063" y="2700"/>
                  </a:cubicBezTo>
                  <a:cubicBezTo>
                    <a:pt x="11063" y="2700"/>
                    <a:pt x="11063" y="2700"/>
                    <a:pt x="11063" y="2700"/>
                  </a:cubicBezTo>
                  <a:cubicBezTo>
                    <a:pt x="11063" y="2700"/>
                    <a:pt x="11063" y="4050"/>
                    <a:pt x="11063" y="4725"/>
                  </a:cubicBezTo>
                  <a:cubicBezTo>
                    <a:pt x="10537" y="4725"/>
                    <a:pt x="6322" y="4725"/>
                    <a:pt x="6322" y="4725"/>
                  </a:cubicBezTo>
                  <a:cubicBezTo>
                    <a:pt x="6322" y="4725"/>
                    <a:pt x="6322" y="4725"/>
                    <a:pt x="6322" y="4725"/>
                  </a:cubicBezTo>
                  <a:cubicBezTo>
                    <a:pt x="6322" y="4725"/>
                    <a:pt x="5795" y="4725"/>
                    <a:pt x="5268" y="5400"/>
                  </a:cubicBezTo>
                  <a:cubicBezTo>
                    <a:pt x="5268" y="4725"/>
                    <a:pt x="5268" y="4725"/>
                    <a:pt x="5268" y="4725"/>
                  </a:cubicBezTo>
                  <a:cubicBezTo>
                    <a:pt x="5268" y="4725"/>
                    <a:pt x="5268" y="4725"/>
                    <a:pt x="5268" y="4050"/>
                  </a:cubicBezTo>
                  <a:cubicBezTo>
                    <a:pt x="5268" y="4050"/>
                    <a:pt x="5268" y="4050"/>
                    <a:pt x="5268" y="4725"/>
                  </a:cubicBezTo>
                  <a:cubicBezTo>
                    <a:pt x="0" y="8775"/>
                    <a:pt x="0" y="8775"/>
                    <a:pt x="0" y="8775"/>
                  </a:cubicBezTo>
                  <a:cubicBezTo>
                    <a:pt x="0" y="9450"/>
                    <a:pt x="0" y="9450"/>
                    <a:pt x="0" y="9450"/>
                  </a:cubicBezTo>
                  <a:cubicBezTo>
                    <a:pt x="0" y="9450"/>
                    <a:pt x="0" y="9450"/>
                    <a:pt x="0" y="9450"/>
                  </a:cubicBezTo>
                  <a:cubicBezTo>
                    <a:pt x="0" y="9450"/>
                    <a:pt x="0" y="9450"/>
                    <a:pt x="0" y="9450"/>
                  </a:cubicBezTo>
                  <a:cubicBezTo>
                    <a:pt x="3688" y="14850"/>
                    <a:pt x="3688" y="14850"/>
                    <a:pt x="3688" y="14850"/>
                  </a:cubicBezTo>
                  <a:cubicBezTo>
                    <a:pt x="3688" y="14850"/>
                    <a:pt x="3688" y="14850"/>
                    <a:pt x="3688" y="14850"/>
                  </a:cubicBezTo>
                  <a:cubicBezTo>
                    <a:pt x="3688" y="14850"/>
                    <a:pt x="6849" y="15525"/>
                    <a:pt x="6849" y="15525"/>
                  </a:cubicBezTo>
                  <a:cubicBezTo>
                    <a:pt x="6849" y="15525"/>
                    <a:pt x="7902" y="20250"/>
                    <a:pt x="7902" y="20250"/>
                  </a:cubicBezTo>
                  <a:cubicBezTo>
                    <a:pt x="7902" y="20250"/>
                    <a:pt x="7902" y="20250"/>
                    <a:pt x="7902" y="20250"/>
                  </a:cubicBezTo>
                  <a:cubicBezTo>
                    <a:pt x="10010" y="21600"/>
                    <a:pt x="10010" y="21600"/>
                    <a:pt x="10010" y="21600"/>
                  </a:cubicBezTo>
                  <a:cubicBezTo>
                    <a:pt x="10010" y="21600"/>
                    <a:pt x="10010" y="21600"/>
                    <a:pt x="10010" y="21600"/>
                  </a:cubicBezTo>
                  <a:cubicBezTo>
                    <a:pt x="10010" y="21600"/>
                    <a:pt x="13698" y="16875"/>
                    <a:pt x="13698" y="16875"/>
                  </a:cubicBezTo>
                  <a:cubicBezTo>
                    <a:pt x="13698" y="16875"/>
                    <a:pt x="20020" y="14175"/>
                    <a:pt x="21073" y="13500"/>
                  </a:cubicBezTo>
                  <a:cubicBezTo>
                    <a:pt x="21073" y="13500"/>
                    <a:pt x="21073" y="13500"/>
                    <a:pt x="21073" y="13500"/>
                  </a:cubicBezTo>
                  <a:cubicBezTo>
                    <a:pt x="21600" y="13500"/>
                    <a:pt x="21600" y="13500"/>
                    <a:pt x="21600" y="13500"/>
                  </a:cubicBezTo>
                  <a:cubicBezTo>
                    <a:pt x="21600" y="13500"/>
                    <a:pt x="21600" y="13500"/>
                    <a:pt x="21600" y="13500"/>
                  </a:cubicBezTo>
                  <a:cubicBezTo>
                    <a:pt x="21600" y="13500"/>
                    <a:pt x="21600" y="13500"/>
                    <a:pt x="21600" y="13500"/>
                  </a:cubicBezTo>
                  <a:cubicBezTo>
                    <a:pt x="21600" y="13500"/>
                    <a:pt x="21600" y="13500"/>
                    <a:pt x="21600" y="13500"/>
                  </a:cubicBezTo>
                  <a:cubicBezTo>
                    <a:pt x="21600" y="13500"/>
                    <a:pt x="21600" y="13500"/>
                    <a:pt x="21600" y="13500"/>
                  </a:cubicBezTo>
                  <a:cubicBezTo>
                    <a:pt x="21600" y="13500"/>
                    <a:pt x="21600" y="12825"/>
                    <a:pt x="21600" y="13500"/>
                  </a:cubicBezTo>
                  <a:cubicBezTo>
                    <a:pt x="21600" y="13500"/>
                    <a:pt x="21073" y="13500"/>
                    <a:pt x="21073" y="13500"/>
                  </a:cubicBezTo>
                  <a:cubicBezTo>
                    <a:pt x="21073" y="12825"/>
                    <a:pt x="20020" y="9450"/>
                    <a:pt x="20020" y="9450"/>
                  </a:cubicBezTo>
                  <a:cubicBezTo>
                    <a:pt x="18966" y="4050"/>
                    <a:pt x="18966" y="4050"/>
                    <a:pt x="18966" y="4050"/>
                  </a:cubicBezTo>
                  <a:cubicBezTo>
                    <a:pt x="18966" y="4050"/>
                    <a:pt x="18966" y="4050"/>
                    <a:pt x="18966" y="4050"/>
                  </a:cubicBezTo>
                  <a:cubicBezTo>
                    <a:pt x="18966" y="4050"/>
                    <a:pt x="16332" y="4050"/>
                    <a:pt x="16332" y="3375"/>
                  </a:cubicBezTo>
                  <a:cubicBezTo>
                    <a:pt x="16332" y="3375"/>
                    <a:pt x="13171" y="0"/>
                    <a:pt x="13171" y="0"/>
                  </a:cubicBezTo>
                  <a:cubicBezTo>
                    <a:pt x="13171" y="0"/>
                    <a:pt x="13171" y="0"/>
                    <a:pt x="13171" y="0"/>
                  </a:cubicBezTo>
                  <a:close/>
                  <a:moveTo>
                    <a:pt x="13171" y="0"/>
                  </a:moveTo>
                  <a:cubicBezTo>
                    <a:pt x="13171" y="675"/>
                    <a:pt x="16332" y="4050"/>
                    <a:pt x="16332" y="4050"/>
                  </a:cubicBezTo>
                  <a:cubicBezTo>
                    <a:pt x="16332" y="4050"/>
                    <a:pt x="16332" y="4050"/>
                    <a:pt x="16332" y="4050"/>
                  </a:cubicBezTo>
                  <a:cubicBezTo>
                    <a:pt x="16332" y="4050"/>
                    <a:pt x="18439" y="4725"/>
                    <a:pt x="18966" y="4725"/>
                  </a:cubicBezTo>
                  <a:cubicBezTo>
                    <a:pt x="18966" y="4725"/>
                    <a:pt x="19493" y="9450"/>
                    <a:pt x="19493" y="9450"/>
                  </a:cubicBezTo>
                  <a:cubicBezTo>
                    <a:pt x="19493" y="9450"/>
                    <a:pt x="20546" y="12825"/>
                    <a:pt x="20546" y="13500"/>
                  </a:cubicBezTo>
                  <a:cubicBezTo>
                    <a:pt x="19493" y="14175"/>
                    <a:pt x="13171" y="16200"/>
                    <a:pt x="13171" y="16200"/>
                  </a:cubicBezTo>
                  <a:cubicBezTo>
                    <a:pt x="13171" y="16200"/>
                    <a:pt x="13171" y="16200"/>
                    <a:pt x="13171" y="16200"/>
                  </a:cubicBezTo>
                  <a:cubicBezTo>
                    <a:pt x="13171" y="16200"/>
                    <a:pt x="10010" y="20925"/>
                    <a:pt x="10010" y="20925"/>
                  </a:cubicBezTo>
                  <a:cubicBezTo>
                    <a:pt x="10010" y="20925"/>
                    <a:pt x="8429" y="20250"/>
                    <a:pt x="7902" y="20250"/>
                  </a:cubicBezTo>
                  <a:cubicBezTo>
                    <a:pt x="7902" y="19575"/>
                    <a:pt x="7376" y="15525"/>
                    <a:pt x="7376" y="15525"/>
                  </a:cubicBezTo>
                  <a:cubicBezTo>
                    <a:pt x="7376" y="14850"/>
                    <a:pt x="7376" y="14850"/>
                    <a:pt x="7376" y="14850"/>
                  </a:cubicBezTo>
                  <a:cubicBezTo>
                    <a:pt x="7376" y="14850"/>
                    <a:pt x="3688" y="14175"/>
                    <a:pt x="3688" y="14175"/>
                  </a:cubicBezTo>
                  <a:cubicBezTo>
                    <a:pt x="3688" y="14175"/>
                    <a:pt x="527" y="9450"/>
                    <a:pt x="527" y="9450"/>
                  </a:cubicBezTo>
                  <a:cubicBezTo>
                    <a:pt x="527" y="8775"/>
                    <a:pt x="4741" y="5400"/>
                    <a:pt x="4741" y="4725"/>
                  </a:cubicBezTo>
                  <a:cubicBezTo>
                    <a:pt x="4741" y="5400"/>
                    <a:pt x="4741" y="5400"/>
                    <a:pt x="4741" y="5400"/>
                  </a:cubicBezTo>
                  <a:cubicBezTo>
                    <a:pt x="4741" y="5400"/>
                    <a:pt x="5268" y="6075"/>
                    <a:pt x="5268" y="6075"/>
                  </a:cubicBezTo>
                  <a:cubicBezTo>
                    <a:pt x="5268" y="6075"/>
                    <a:pt x="5268" y="6075"/>
                    <a:pt x="5268" y="6075"/>
                  </a:cubicBezTo>
                  <a:cubicBezTo>
                    <a:pt x="5268" y="6075"/>
                    <a:pt x="6322" y="4725"/>
                    <a:pt x="6322" y="4725"/>
                  </a:cubicBezTo>
                  <a:cubicBezTo>
                    <a:pt x="6322" y="4725"/>
                    <a:pt x="11063" y="4725"/>
                    <a:pt x="11063" y="4725"/>
                  </a:cubicBezTo>
                  <a:cubicBezTo>
                    <a:pt x="11063" y="4725"/>
                    <a:pt x="11063" y="4725"/>
                    <a:pt x="11063" y="4725"/>
                  </a:cubicBezTo>
                  <a:cubicBezTo>
                    <a:pt x="11063" y="4725"/>
                    <a:pt x="11590" y="2700"/>
                    <a:pt x="11590" y="2700"/>
                  </a:cubicBezTo>
                  <a:cubicBezTo>
                    <a:pt x="11590" y="2700"/>
                    <a:pt x="12644" y="675"/>
                    <a:pt x="13171"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248">
              <a:extLst>
                <a:ext uri="{FF2B5EF4-FFF2-40B4-BE49-F238E27FC236}">
                  <a16:creationId xmlns:a16="http://schemas.microsoft.com/office/drawing/2014/main" id="{C9B8BD96-AF04-4AEC-B6A2-5F76BBE24109}"/>
                </a:ext>
              </a:extLst>
            </p:cNvPr>
            <p:cNvSpPr/>
            <p:nvPr/>
          </p:nvSpPr>
          <p:spPr>
            <a:xfrm>
              <a:off x="4426354" y="2949442"/>
              <a:ext cx="192067" cy="174407"/>
            </a:xfrm>
            <a:custGeom>
              <a:avLst/>
              <a:gdLst/>
              <a:ahLst/>
              <a:cxnLst>
                <a:cxn ang="0">
                  <a:pos x="wd2" y="hd2"/>
                </a:cxn>
                <a:cxn ang="5400000">
                  <a:pos x="wd2" y="hd2"/>
                </a:cxn>
                <a:cxn ang="10800000">
                  <a:pos x="wd2" y="hd2"/>
                </a:cxn>
                <a:cxn ang="16200000">
                  <a:pos x="wd2" y="hd2"/>
                </a:cxn>
              </a:cxnLst>
              <a:rect l="0" t="0" r="r" b="b"/>
              <a:pathLst>
                <a:path w="21600" h="21600" extrusionOk="0">
                  <a:moveTo>
                    <a:pt x="1440" y="21600"/>
                  </a:moveTo>
                  <a:cubicBezTo>
                    <a:pt x="3600" y="13600"/>
                    <a:pt x="3600" y="13600"/>
                    <a:pt x="3600" y="13600"/>
                  </a:cubicBezTo>
                  <a:cubicBezTo>
                    <a:pt x="0" y="7200"/>
                    <a:pt x="0" y="7200"/>
                    <a:pt x="0" y="7200"/>
                  </a:cubicBezTo>
                  <a:cubicBezTo>
                    <a:pt x="3600" y="0"/>
                    <a:pt x="3600" y="0"/>
                    <a:pt x="3600" y="0"/>
                  </a:cubicBezTo>
                  <a:cubicBezTo>
                    <a:pt x="5760" y="800"/>
                    <a:pt x="7920" y="1600"/>
                    <a:pt x="9360" y="3200"/>
                  </a:cubicBezTo>
                  <a:cubicBezTo>
                    <a:pt x="13680" y="5600"/>
                    <a:pt x="15840" y="9600"/>
                    <a:pt x="21600" y="10400"/>
                  </a:cubicBezTo>
                  <a:cubicBezTo>
                    <a:pt x="19440" y="13600"/>
                    <a:pt x="19440" y="13600"/>
                    <a:pt x="19440" y="13600"/>
                  </a:cubicBezTo>
                  <a:cubicBezTo>
                    <a:pt x="18720" y="16000"/>
                    <a:pt x="18720" y="16000"/>
                    <a:pt x="18720" y="16000"/>
                  </a:cubicBezTo>
                  <a:cubicBezTo>
                    <a:pt x="12240" y="16000"/>
                    <a:pt x="12240" y="16000"/>
                    <a:pt x="12240" y="16000"/>
                  </a:cubicBezTo>
                  <a:cubicBezTo>
                    <a:pt x="10800" y="16800"/>
                    <a:pt x="10800" y="16800"/>
                    <a:pt x="10800" y="16800"/>
                  </a:cubicBezTo>
                  <a:cubicBezTo>
                    <a:pt x="10800" y="16000"/>
                    <a:pt x="10800" y="16000"/>
                    <a:pt x="10800" y="16000"/>
                  </a:cubicBezTo>
                  <a:cubicBezTo>
                    <a:pt x="3600" y="21600"/>
                    <a:pt x="3600" y="21600"/>
                    <a:pt x="3600" y="21600"/>
                  </a:cubicBezTo>
                  <a:lnTo>
                    <a:pt x="1440" y="216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249">
              <a:extLst>
                <a:ext uri="{FF2B5EF4-FFF2-40B4-BE49-F238E27FC236}">
                  <a16:creationId xmlns:a16="http://schemas.microsoft.com/office/drawing/2014/main" id="{B494AE76-8B90-47F7-8156-736FC35AAC5D}"/>
                </a:ext>
              </a:extLst>
            </p:cNvPr>
            <p:cNvSpPr/>
            <p:nvPr/>
          </p:nvSpPr>
          <p:spPr>
            <a:xfrm>
              <a:off x="4426354" y="2949442"/>
              <a:ext cx="192067" cy="177438"/>
            </a:xfrm>
            <a:custGeom>
              <a:avLst/>
              <a:gdLst/>
              <a:ahLst/>
              <a:cxnLst>
                <a:cxn ang="0">
                  <a:pos x="wd2" y="hd2"/>
                </a:cxn>
                <a:cxn ang="5400000">
                  <a:pos x="wd2" y="hd2"/>
                </a:cxn>
                <a:cxn ang="10800000">
                  <a:pos x="wd2" y="hd2"/>
                </a:cxn>
                <a:cxn ang="16200000">
                  <a:pos x="wd2" y="hd2"/>
                </a:cxn>
              </a:cxnLst>
              <a:rect l="0" t="0" r="r" b="b"/>
              <a:pathLst>
                <a:path w="21600" h="21171" extrusionOk="0">
                  <a:moveTo>
                    <a:pt x="2880" y="0"/>
                  </a:moveTo>
                  <a:cubicBezTo>
                    <a:pt x="0" y="6943"/>
                    <a:pt x="0" y="6943"/>
                    <a:pt x="0" y="6943"/>
                  </a:cubicBezTo>
                  <a:cubicBezTo>
                    <a:pt x="0" y="6943"/>
                    <a:pt x="0" y="6943"/>
                    <a:pt x="0" y="6943"/>
                  </a:cubicBezTo>
                  <a:cubicBezTo>
                    <a:pt x="0" y="6943"/>
                    <a:pt x="0" y="6943"/>
                    <a:pt x="0" y="6943"/>
                  </a:cubicBezTo>
                  <a:cubicBezTo>
                    <a:pt x="0" y="6943"/>
                    <a:pt x="3600" y="13114"/>
                    <a:pt x="3600" y="13114"/>
                  </a:cubicBezTo>
                  <a:cubicBezTo>
                    <a:pt x="3600" y="13114"/>
                    <a:pt x="1440" y="20829"/>
                    <a:pt x="1440" y="20829"/>
                  </a:cubicBezTo>
                  <a:cubicBezTo>
                    <a:pt x="1440" y="20829"/>
                    <a:pt x="1440" y="20829"/>
                    <a:pt x="1440" y="20829"/>
                  </a:cubicBezTo>
                  <a:cubicBezTo>
                    <a:pt x="1440" y="20829"/>
                    <a:pt x="1440" y="20829"/>
                    <a:pt x="1440" y="20829"/>
                  </a:cubicBezTo>
                  <a:cubicBezTo>
                    <a:pt x="1440" y="20829"/>
                    <a:pt x="1440" y="21600"/>
                    <a:pt x="1440" y="20829"/>
                  </a:cubicBezTo>
                  <a:cubicBezTo>
                    <a:pt x="4320" y="20829"/>
                    <a:pt x="4320" y="20829"/>
                    <a:pt x="4320" y="20829"/>
                  </a:cubicBezTo>
                  <a:cubicBezTo>
                    <a:pt x="4320" y="20829"/>
                    <a:pt x="4320" y="20829"/>
                    <a:pt x="4320" y="20829"/>
                  </a:cubicBezTo>
                  <a:cubicBezTo>
                    <a:pt x="4320" y="20829"/>
                    <a:pt x="10080" y="16200"/>
                    <a:pt x="10080" y="15429"/>
                  </a:cubicBezTo>
                  <a:cubicBezTo>
                    <a:pt x="10080" y="16200"/>
                    <a:pt x="10080" y="16200"/>
                    <a:pt x="10080" y="16200"/>
                  </a:cubicBezTo>
                  <a:cubicBezTo>
                    <a:pt x="10080" y="16200"/>
                    <a:pt x="10800" y="16971"/>
                    <a:pt x="10800" y="16971"/>
                  </a:cubicBezTo>
                  <a:cubicBezTo>
                    <a:pt x="10800" y="16971"/>
                    <a:pt x="10800" y="16971"/>
                    <a:pt x="10800" y="16971"/>
                  </a:cubicBezTo>
                  <a:cubicBezTo>
                    <a:pt x="10800" y="16971"/>
                    <a:pt x="12240" y="15429"/>
                    <a:pt x="12240" y="15429"/>
                  </a:cubicBezTo>
                  <a:cubicBezTo>
                    <a:pt x="12240" y="15429"/>
                    <a:pt x="18720" y="15429"/>
                    <a:pt x="18720" y="15429"/>
                  </a:cubicBezTo>
                  <a:cubicBezTo>
                    <a:pt x="18720" y="15429"/>
                    <a:pt x="18720" y="15429"/>
                    <a:pt x="18720" y="15429"/>
                  </a:cubicBezTo>
                  <a:cubicBezTo>
                    <a:pt x="18720" y="15429"/>
                    <a:pt x="19440" y="13114"/>
                    <a:pt x="19440" y="13114"/>
                  </a:cubicBezTo>
                  <a:cubicBezTo>
                    <a:pt x="19440" y="13114"/>
                    <a:pt x="21600" y="10029"/>
                    <a:pt x="21600" y="10029"/>
                  </a:cubicBezTo>
                  <a:cubicBezTo>
                    <a:pt x="21600" y="10029"/>
                    <a:pt x="21600" y="10029"/>
                    <a:pt x="21600" y="10029"/>
                  </a:cubicBezTo>
                  <a:cubicBezTo>
                    <a:pt x="21600" y="10029"/>
                    <a:pt x="21600" y="10029"/>
                    <a:pt x="21600" y="10029"/>
                  </a:cubicBezTo>
                  <a:cubicBezTo>
                    <a:pt x="21600" y="10029"/>
                    <a:pt x="21600" y="10029"/>
                    <a:pt x="21600" y="10029"/>
                  </a:cubicBezTo>
                  <a:cubicBezTo>
                    <a:pt x="18000" y="9257"/>
                    <a:pt x="15840" y="6943"/>
                    <a:pt x="12960" y="5400"/>
                  </a:cubicBezTo>
                  <a:cubicBezTo>
                    <a:pt x="12240" y="4629"/>
                    <a:pt x="10800" y="3857"/>
                    <a:pt x="10080" y="3086"/>
                  </a:cubicBezTo>
                  <a:cubicBezTo>
                    <a:pt x="7920" y="1543"/>
                    <a:pt x="5760" y="771"/>
                    <a:pt x="3600" y="0"/>
                  </a:cubicBezTo>
                  <a:cubicBezTo>
                    <a:pt x="3600" y="0"/>
                    <a:pt x="2880" y="0"/>
                    <a:pt x="2880" y="0"/>
                  </a:cubicBezTo>
                  <a:close/>
                  <a:moveTo>
                    <a:pt x="3600" y="771"/>
                  </a:moveTo>
                  <a:cubicBezTo>
                    <a:pt x="5760" y="1543"/>
                    <a:pt x="7920" y="2314"/>
                    <a:pt x="9360" y="3086"/>
                  </a:cubicBezTo>
                  <a:cubicBezTo>
                    <a:pt x="10800" y="3857"/>
                    <a:pt x="11520" y="4629"/>
                    <a:pt x="12960" y="5400"/>
                  </a:cubicBezTo>
                  <a:cubicBezTo>
                    <a:pt x="15120" y="7714"/>
                    <a:pt x="17280" y="9257"/>
                    <a:pt x="20880" y="10029"/>
                  </a:cubicBezTo>
                  <a:cubicBezTo>
                    <a:pt x="20880" y="10800"/>
                    <a:pt x="18720" y="13114"/>
                    <a:pt x="18720" y="13114"/>
                  </a:cubicBezTo>
                  <a:cubicBezTo>
                    <a:pt x="18720" y="13114"/>
                    <a:pt x="18720" y="13114"/>
                    <a:pt x="18720" y="13114"/>
                  </a:cubicBezTo>
                  <a:cubicBezTo>
                    <a:pt x="18720" y="13114"/>
                    <a:pt x="18720" y="14657"/>
                    <a:pt x="18720" y="15429"/>
                  </a:cubicBezTo>
                  <a:cubicBezTo>
                    <a:pt x="18000" y="15429"/>
                    <a:pt x="12240" y="15429"/>
                    <a:pt x="12240" y="15429"/>
                  </a:cubicBezTo>
                  <a:cubicBezTo>
                    <a:pt x="12240" y="15429"/>
                    <a:pt x="12240" y="15429"/>
                    <a:pt x="12240" y="15429"/>
                  </a:cubicBezTo>
                  <a:cubicBezTo>
                    <a:pt x="12240" y="15429"/>
                    <a:pt x="11520" y="15429"/>
                    <a:pt x="10800" y="16200"/>
                  </a:cubicBezTo>
                  <a:cubicBezTo>
                    <a:pt x="10800" y="15429"/>
                    <a:pt x="10800" y="15429"/>
                    <a:pt x="10800" y="15429"/>
                  </a:cubicBezTo>
                  <a:cubicBezTo>
                    <a:pt x="10800" y="15429"/>
                    <a:pt x="10800" y="15429"/>
                    <a:pt x="10800" y="14657"/>
                  </a:cubicBezTo>
                  <a:cubicBezTo>
                    <a:pt x="10800" y="14657"/>
                    <a:pt x="10800" y="14657"/>
                    <a:pt x="10800" y="15429"/>
                  </a:cubicBezTo>
                  <a:cubicBezTo>
                    <a:pt x="10800" y="15429"/>
                    <a:pt x="3600" y="20057"/>
                    <a:pt x="3600" y="20057"/>
                  </a:cubicBezTo>
                  <a:cubicBezTo>
                    <a:pt x="3600" y="20057"/>
                    <a:pt x="2160" y="20829"/>
                    <a:pt x="1440" y="20829"/>
                  </a:cubicBezTo>
                  <a:cubicBezTo>
                    <a:pt x="2160" y="20057"/>
                    <a:pt x="3600" y="13114"/>
                    <a:pt x="3600" y="13114"/>
                  </a:cubicBezTo>
                  <a:cubicBezTo>
                    <a:pt x="3600" y="13114"/>
                    <a:pt x="3600" y="13114"/>
                    <a:pt x="3600" y="13114"/>
                  </a:cubicBezTo>
                  <a:cubicBezTo>
                    <a:pt x="3600" y="13114"/>
                    <a:pt x="3600" y="13114"/>
                    <a:pt x="3600" y="13114"/>
                  </a:cubicBezTo>
                  <a:cubicBezTo>
                    <a:pt x="3600" y="13114"/>
                    <a:pt x="0" y="6943"/>
                    <a:pt x="0" y="6943"/>
                  </a:cubicBezTo>
                  <a:cubicBezTo>
                    <a:pt x="0" y="6943"/>
                    <a:pt x="3600" y="771"/>
                    <a:pt x="3600" y="7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250">
              <a:extLst>
                <a:ext uri="{FF2B5EF4-FFF2-40B4-BE49-F238E27FC236}">
                  <a16:creationId xmlns:a16="http://schemas.microsoft.com/office/drawing/2014/main" id="{11875187-AF3B-43B3-82ED-57BFA5A06B88}"/>
                </a:ext>
              </a:extLst>
            </p:cNvPr>
            <p:cNvSpPr/>
            <p:nvPr/>
          </p:nvSpPr>
          <p:spPr>
            <a:xfrm>
              <a:off x="4168058" y="2828020"/>
              <a:ext cx="238428" cy="187653"/>
            </a:xfrm>
            <a:custGeom>
              <a:avLst/>
              <a:gdLst/>
              <a:ahLst/>
              <a:cxnLst>
                <a:cxn ang="0">
                  <a:pos x="wd2" y="hd2"/>
                </a:cxn>
                <a:cxn ang="5400000">
                  <a:pos x="wd2" y="hd2"/>
                </a:cxn>
                <a:cxn ang="10800000">
                  <a:pos x="wd2" y="hd2"/>
                </a:cxn>
                <a:cxn ang="16200000">
                  <a:pos x="wd2" y="hd2"/>
                </a:cxn>
              </a:cxnLst>
              <a:rect l="0" t="0" r="r" b="b"/>
              <a:pathLst>
                <a:path w="21600" h="21600" extrusionOk="0">
                  <a:moveTo>
                    <a:pt x="7005" y="21600"/>
                  </a:moveTo>
                  <a:cubicBezTo>
                    <a:pt x="4086" y="17131"/>
                    <a:pt x="4086" y="17131"/>
                    <a:pt x="4086" y="17131"/>
                  </a:cubicBezTo>
                  <a:cubicBezTo>
                    <a:pt x="6422" y="14897"/>
                    <a:pt x="6422" y="14897"/>
                    <a:pt x="6422" y="14897"/>
                  </a:cubicBezTo>
                  <a:cubicBezTo>
                    <a:pt x="2919" y="13407"/>
                    <a:pt x="2919" y="13407"/>
                    <a:pt x="2919" y="13407"/>
                  </a:cubicBezTo>
                  <a:cubicBezTo>
                    <a:pt x="2335" y="11917"/>
                    <a:pt x="2335" y="11917"/>
                    <a:pt x="2335" y="11917"/>
                  </a:cubicBezTo>
                  <a:cubicBezTo>
                    <a:pt x="584" y="11172"/>
                    <a:pt x="584" y="11172"/>
                    <a:pt x="584" y="11172"/>
                  </a:cubicBezTo>
                  <a:cubicBezTo>
                    <a:pt x="0" y="6703"/>
                    <a:pt x="0" y="6703"/>
                    <a:pt x="0" y="6703"/>
                  </a:cubicBezTo>
                  <a:cubicBezTo>
                    <a:pt x="8757" y="5214"/>
                    <a:pt x="8757" y="5214"/>
                    <a:pt x="8757" y="5214"/>
                  </a:cubicBezTo>
                  <a:cubicBezTo>
                    <a:pt x="9924" y="745"/>
                    <a:pt x="9924" y="745"/>
                    <a:pt x="9924" y="745"/>
                  </a:cubicBezTo>
                  <a:cubicBezTo>
                    <a:pt x="11092" y="0"/>
                    <a:pt x="11092" y="0"/>
                    <a:pt x="11092" y="0"/>
                  </a:cubicBezTo>
                  <a:cubicBezTo>
                    <a:pt x="12843" y="5214"/>
                    <a:pt x="12843" y="5214"/>
                    <a:pt x="12843" y="5214"/>
                  </a:cubicBezTo>
                  <a:cubicBezTo>
                    <a:pt x="12259" y="5214"/>
                    <a:pt x="12259" y="5214"/>
                    <a:pt x="12259" y="5214"/>
                  </a:cubicBezTo>
                  <a:cubicBezTo>
                    <a:pt x="12259" y="5214"/>
                    <a:pt x="13427" y="9683"/>
                    <a:pt x="18097" y="11917"/>
                  </a:cubicBezTo>
                  <a:cubicBezTo>
                    <a:pt x="19265" y="12662"/>
                    <a:pt x="20432" y="12662"/>
                    <a:pt x="21600" y="12662"/>
                  </a:cubicBezTo>
                  <a:cubicBezTo>
                    <a:pt x="21600" y="12662"/>
                    <a:pt x="21600" y="12662"/>
                    <a:pt x="21600" y="12662"/>
                  </a:cubicBezTo>
                  <a:cubicBezTo>
                    <a:pt x="21016" y="14152"/>
                    <a:pt x="21016" y="14152"/>
                    <a:pt x="21016" y="14152"/>
                  </a:cubicBezTo>
                  <a:cubicBezTo>
                    <a:pt x="18681" y="14152"/>
                    <a:pt x="18681" y="14152"/>
                    <a:pt x="18681" y="14152"/>
                  </a:cubicBezTo>
                  <a:cubicBezTo>
                    <a:pt x="16346" y="14897"/>
                    <a:pt x="16346" y="14897"/>
                    <a:pt x="16346" y="14897"/>
                  </a:cubicBezTo>
                  <a:cubicBezTo>
                    <a:pt x="14011" y="17876"/>
                    <a:pt x="14011" y="17876"/>
                    <a:pt x="14011" y="17876"/>
                  </a:cubicBezTo>
                  <a:cubicBezTo>
                    <a:pt x="12259" y="19366"/>
                    <a:pt x="12259" y="19366"/>
                    <a:pt x="12259" y="19366"/>
                  </a:cubicBezTo>
                  <a:lnTo>
                    <a:pt x="7005" y="216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251">
              <a:extLst>
                <a:ext uri="{FF2B5EF4-FFF2-40B4-BE49-F238E27FC236}">
                  <a16:creationId xmlns:a16="http://schemas.microsoft.com/office/drawing/2014/main" id="{E185EAE4-0646-4025-A94F-E6094EE15CBB}"/>
                </a:ext>
              </a:extLst>
            </p:cNvPr>
            <p:cNvSpPr/>
            <p:nvPr/>
          </p:nvSpPr>
          <p:spPr>
            <a:xfrm>
              <a:off x="4168058" y="2828020"/>
              <a:ext cx="238428" cy="192068"/>
            </a:xfrm>
            <a:custGeom>
              <a:avLst/>
              <a:gdLst/>
              <a:ahLst/>
              <a:cxnLst>
                <a:cxn ang="0">
                  <a:pos x="wd2" y="hd2"/>
                </a:cxn>
                <a:cxn ang="5400000">
                  <a:pos x="wd2" y="hd2"/>
                </a:cxn>
                <a:cxn ang="10800000">
                  <a:pos x="wd2" y="hd2"/>
                </a:cxn>
                <a:cxn ang="16200000">
                  <a:pos x="wd2" y="hd2"/>
                </a:cxn>
              </a:cxnLst>
              <a:rect l="0" t="0" r="r" b="b"/>
              <a:pathLst>
                <a:path w="21600" h="21600" extrusionOk="0">
                  <a:moveTo>
                    <a:pt x="11092" y="0"/>
                  </a:moveTo>
                  <a:cubicBezTo>
                    <a:pt x="9341" y="720"/>
                    <a:pt x="9341" y="720"/>
                    <a:pt x="9341" y="720"/>
                  </a:cubicBezTo>
                  <a:cubicBezTo>
                    <a:pt x="9341" y="720"/>
                    <a:pt x="9341" y="720"/>
                    <a:pt x="9341" y="720"/>
                  </a:cubicBezTo>
                  <a:cubicBezTo>
                    <a:pt x="9341" y="720"/>
                    <a:pt x="8757" y="4320"/>
                    <a:pt x="8757" y="4320"/>
                  </a:cubicBezTo>
                  <a:cubicBezTo>
                    <a:pt x="8757" y="4320"/>
                    <a:pt x="0" y="5760"/>
                    <a:pt x="0" y="5760"/>
                  </a:cubicBezTo>
                  <a:cubicBezTo>
                    <a:pt x="0" y="5760"/>
                    <a:pt x="0" y="5760"/>
                    <a:pt x="0" y="5760"/>
                  </a:cubicBezTo>
                  <a:cubicBezTo>
                    <a:pt x="0" y="5760"/>
                    <a:pt x="0" y="6480"/>
                    <a:pt x="0" y="6480"/>
                  </a:cubicBezTo>
                  <a:cubicBezTo>
                    <a:pt x="0" y="6480"/>
                    <a:pt x="0" y="6480"/>
                    <a:pt x="0" y="6480"/>
                  </a:cubicBezTo>
                  <a:cubicBezTo>
                    <a:pt x="584" y="10800"/>
                    <a:pt x="584" y="10800"/>
                    <a:pt x="584" y="10800"/>
                  </a:cubicBezTo>
                  <a:cubicBezTo>
                    <a:pt x="584" y="10800"/>
                    <a:pt x="584" y="10800"/>
                    <a:pt x="584" y="10800"/>
                  </a:cubicBezTo>
                  <a:cubicBezTo>
                    <a:pt x="584" y="10800"/>
                    <a:pt x="1751" y="11520"/>
                    <a:pt x="2335" y="11520"/>
                  </a:cubicBezTo>
                  <a:cubicBezTo>
                    <a:pt x="2335" y="11520"/>
                    <a:pt x="2919" y="12960"/>
                    <a:pt x="2919" y="12960"/>
                  </a:cubicBezTo>
                  <a:cubicBezTo>
                    <a:pt x="2919" y="12960"/>
                    <a:pt x="2919" y="12960"/>
                    <a:pt x="2919" y="12960"/>
                  </a:cubicBezTo>
                  <a:cubicBezTo>
                    <a:pt x="2919" y="12960"/>
                    <a:pt x="5838" y="14400"/>
                    <a:pt x="6422" y="14400"/>
                  </a:cubicBezTo>
                  <a:cubicBezTo>
                    <a:pt x="5838" y="15120"/>
                    <a:pt x="4086" y="16560"/>
                    <a:pt x="4086" y="16560"/>
                  </a:cubicBezTo>
                  <a:cubicBezTo>
                    <a:pt x="4086" y="16560"/>
                    <a:pt x="4086" y="16560"/>
                    <a:pt x="4086" y="16560"/>
                  </a:cubicBezTo>
                  <a:cubicBezTo>
                    <a:pt x="4086" y="16560"/>
                    <a:pt x="4086" y="16560"/>
                    <a:pt x="4086" y="16560"/>
                  </a:cubicBezTo>
                  <a:cubicBezTo>
                    <a:pt x="7005" y="21600"/>
                    <a:pt x="7005" y="21600"/>
                    <a:pt x="7005" y="21600"/>
                  </a:cubicBezTo>
                  <a:cubicBezTo>
                    <a:pt x="7005" y="21600"/>
                    <a:pt x="7005" y="21600"/>
                    <a:pt x="7005" y="21600"/>
                  </a:cubicBezTo>
                  <a:cubicBezTo>
                    <a:pt x="12259" y="18720"/>
                    <a:pt x="12259" y="18720"/>
                    <a:pt x="12259" y="18720"/>
                  </a:cubicBezTo>
                  <a:cubicBezTo>
                    <a:pt x="14011" y="17280"/>
                    <a:pt x="14011" y="17280"/>
                    <a:pt x="14011" y="17280"/>
                  </a:cubicBezTo>
                  <a:cubicBezTo>
                    <a:pt x="14011" y="17280"/>
                    <a:pt x="16346" y="14400"/>
                    <a:pt x="16346" y="14400"/>
                  </a:cubicBezTo>
                  <a:cubicBezTo>
                    <a:pt x="16346" y="14400"/>
                    <a:pt x="18681" y="13680"/>
                    <a:pt x="18681" y="13680"/>
                  </a:cubicBezTo>
                  <a:cubicBezTo>
                    <a:pt x="21016" y="13680"/>
                    <a:pt x="21016" y="13680"/>
                    <a:pt x="21016" y="13680"/>
                  </a:cubicBezTo>
                  <a:cubicBezTo>
                    <a:pt x="21600" y="13680"/>
                    <a:pt x="21600" y="13680"/>
                    <a:pt x="21600" y="13680"/>
                  </a:cubicBezTo>
                  <a:cubicBezTo>
                    <a:pt x="21600" y="12960"/>
                    <a:pt x="21600" y="12960"/>
                    <a:pt x="21600" y="12960"/>
                  </a:cubicBezTo>
                  <a:cubicBezTo>
                    <a:pt x="21600" y="12960"/>
                    <a:pt x="21600" y="12240"/>
                    <a:pt x="21600" y="12240"/>
                  </a:cubicBezTo>
                  <a:cubicBezTo>
                    <a:pt x="21600" y="12240"/>
                    <a:pt x="21600" y="12240"/>
                    <a:pt x="21600" y="12240"/>
                  </a:cubicBezTo>
                  <a:cubicBezTo>
                    <a:pt x="18097" y="11520"/>
                    <a:pt x="18097" y="11520"/>
                    <a:pt x="18097" y="11520"/>
                  </a:cubicBezTo>
                  <a:cubicBezTo>
                    <a:pt x="14595" y="10080"/>
                    <a:pt x="12843" y="6480"/>
                    <a:pt x="12259" y="5040"/>
                  </a:cubicBezTo>
                  <a:cubicBezTo>
                    <a:pt x="12259" y="5040"/>
                    <a:pt x="12259" y="5040"/>
                    <a:pt x="12259" y="5040"/>
                  </a:cubicBezTo>
                  <a:cubicBezTo>
                    <a:pt x="12843" y="5760"/>
                    <a:pt x="12843" y="5760"/>
                    <a:pt x="12843" y="5040"/>
                  </a:cubicBezTo>
                  <a:cubicBezTo>
                    <a:pt x="12843" y="5040"/>
                    <a:pt x="12843" y="5040"/>
                    <a:pt x="12843" y="5040"/>
                  </a:cubicBezTo>
                  <a:cubicBezTo>
                    <a:pt x="11092" y="0"/>
                    <a:pt x="11092" y="0"/>
                    <a:pt x="11092" y="0"/>
                  </a:cubicBezTo>
                  <a:cubicBezTo>
                    <a:pt x="11092" y="0"/>
                    <a:pt x="11092" y="0"/>
                    <a:pt x="11092" y="0"/>
                  </a:cubicBezTo>
                  <a:cubicBezTo>
                    <a:pt x="11092" y="0"/>
                    <a:pt x="11092" y="0"/>
                    <a:pt x="11092" y="0"/>
                  </a:cubicBezTo>
                  <a:close/>
                  <a:moveTo>
                    <a:pt x="11092" y="720"/>
                  </a:moveTo>
                  <a:cubicBezTo>
                    <a:pt x="11092" y="720"/>
                    <a:pt x="12259" y="4320"/>
                    <a:pt x="12259" y="5040"/>
                  </a:cubicBezTo>
                  <a:cubicBezTo>
                    <a:pt x="12259" y="5040"/>
                    <a:pt x="12259" y="5040"/>
                    <a:pt x="12259" y="5040"/>
                  </a:cubicBezTo>
                  <a:cubicBezTo>
                    <a:pt x="12259" y="4320"/>
                    <a:pt x="11676" y="5040"/>
                    <a:pt x="11676" y="5040"/>
                  </a:cubicBezTo>
                  <a:cubicBezTo>
                    <a:pt x="11676" y="5040"/>
                    <a:pt x="11676" y="5040"/>
                    <a:pt x="11676" y="5040"/>
                  </a:cubicBezTo>
                  <a:cubicBezTo>
                    <a:pt x="11676" y="5040"/>
                    <a:pt x="11676" y="5040"/>
                    <a:pt x="11676" y="5040"/>
                  </a:cubicBezTo>
                  <a:cubicBezTo>
                    <a:pt x="11676" y="5040"/>
                    <a:pt x="13427" y="10080"/>
                    <a:pt x="18097" y="11520"/>
                  </a:cubicBezTo>
                  <a:cubicBezTo>
                    <a:pt x="18097" y="11520"/>
                    <a:pt x="20432" y="12240"/>
                    <a:pt x="21600" y="12960"/>
                  </a:cubicBezTo>
                  <a:cubicBezTo>
                    <a:pt x="21016" y="12960"/>
                    <a:pt x="21016" y="12960"/>
                    <a:pt x="21016" y="13680"/>
                  </a:cubicBezTo>
                  <a:cubicBezTo>
                    <a:pt x="21016" y="13680"/>
                    <a:pt x="18681" y="13680"/>
                    <a:pt x="18681" y="13680"/>
                  </a:cubicBezTo>
                  <a:cubicBezTo>
                    <a:pt x="16346" y="14400"/>
                    <a:pt x="16346" y="14400"/>
                    <a:pt x="16346" y="14400"/>
                  </a:cubicBezTo>
                  <a:cubicBezTo>
                    <a:pt x="16346" y="14400"/>
                    <a:pt x="16346" y="14400"/>
                    <a:pt x="16346" y="14400"/>
                  </a:cubicBezTo>
                  <a:cubicBezTo>
                    <a:pt x="14011" y="17280"/>
                    <a:pt x="14011" y="17280"/>
                    <a:pt x="14011" y="17280"/>
                  </a:cubicBezTo>
                  <a:cubicBezTo>
                    <a:pt x="12259" y="18720"/>
                    <a:pt x="12259" y="18720"/>
                    <a:pt x="12259" y="18720"/>
                  </a:cubicBezTo>
                  <a:cubicBezTo>
                    <a:pt x="12259" y="18720"/>
                    <a:pt x="7005" y="20880"/>
                    <a:pt x="7005" y="20880"/>
                  </a:cubicBezTo>
                  <a:cubicBezTo>
                    <a:pt x="7005" y="20880"/>
                    <a:pt x="4670" y="17280"/>
                    <a:pt x="4670" y="16560"/>
                  </a:cubicBezTo>
                  <a:cubicBezTo>
                    <a:pt x="4670" y="16560"/>
                    <a:pt x="6422" y="14400"/>
                    <a:pt x="6422" y="14400"/>
                  </a:cubicBezTo>
                  <a:cubicBezTo>
                    <a:pt x="6422" y="14400"/>
                    <a:pt x="6422" y="14400"/>
                    <a:pt x="6422" y="14400"/>
                  </a:cubicBezTo>
                  <a:cubicBezTo>
                    <a:pt x="6422" y="14400"/>
                    <a:pt x="6422" y="14400"/>
                    <a:pt x="6422" y="14400"/>
                  </a:cubicBezTo>
                  <a:cubicBezTo>
                    <a:pt x="6422" y="14400"/>
                    <a:pt x="6422" y="14400"/>
                    <a:pt x="6422" y="14400"/>
                  </a:cubicBezTo>
                  <a:cubicBezTo>
                    <a:pt x="6422" y="14400"/>
                    <a:pt x="3503" y="12240"/>
                    <a:pt x="2919" y="12240"/>
                  </a:cubicBezTo>
                  <a:cubicBezTo>
                    <a:pt x="2919" y="12240"/>
                    <a:pt x="2335" y="10800"/>
                    <a:pt x="2335" y="10800"/>
                  </a:cubicBezTo>
                  <a:cubicBezTo>
                    <a:pt x="2335" y="10800"/>
                    <a:pt x="2335" y="10800"/>
                    <a:pt x="2335" y="10800"/>
                  </a:cubicBezTo>
                  <a:cubicBezTo>
                    <a:pt x="2335" y="10800"/>
                    <a:pt x="1168" y="10800"/>
                    <a:pt x="1168" y="10800"/>
                  </a:cubicBezTo>
                  <a:cubicBezTo>
                    <a:pt x="1168" y="10080"/>
                    <a:pt x="0" y="6480"/>
                    <a:pt x="0" y="6480"/>
                  </a:cubicBezTo>
                  <a:cubicBezTo>
                    <a:pt x="584" y="6480"/>
                    <a:pt x="8757" y="5040"/>
                    <a:pt x="8757" y="5040"/>
                  </a:cubicBezTo>
                  <a:cubicBezTo>
                    <a:pt x="9341" y="5040"/>
                    <a:pt x="9341" y="5040"/>
                    <a:pt x="9341" y="5040"/>
                  </a:cubicBezTo>
                  <a:cubicBezTo>
                    <a:pt x="9341" y="5040"/>
                    <a:pt x="9924" y="1440"/>
                    <a:pt x="9924" y="1440"/>
                  </a:cubicBezTo>
                  <a:cubicBezTo>
                    <a:pt x="9924" y="1440"/>
                    <a:pt x="10508" y="720"/>
                    <a:pt x="11092" y="7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252">
              <a:extLst>
                <a:ext uri="{FF2B5EF4-FFF2-40B4-BE49-F238E27FC236}">
                  <a16:creationId xmlns:a16="http://schemas.microsoft.com/office/drawing/2014/main" id="{14200063-30F5-45DD-A5B6-22E9F0FB496C}"/>
                </a:ext>
              </a:extLst>
            </p:cNvPr>
            <p:cNvSpPr/>
            <p:nvPr/>
          </p:nvSpPr>
          <p:spPr>
            <a:xfrm>
              <a:off x="3854572" y="3033333"/>
              <a:ext cx="158952" cy="134669"/>
            </a:xfrm>
            <a:custGeom>
              <a:avLst/>
              <a:gdLst/>
              <a:ahLst/>
              <a:cxnLst>
                <a:cxn ang="0">
                  <a:pos x="wd2" y="hd2"/>
                </a:cxn>
                <a:cxn ang="5400000">
                  <a:pos x="wd2" y="hd2"/>
                </a:cxn>
                <a:cxn ang="10800000">
                  <a:pos x="wd2" y="hd2"/>
                </a:cxn>
                <a:cxn ang="16200000">
                  <a:pos x="wd2" y="hd2"/>
                </a:cxn>
              </a:cxnLst>
              <a:rect l="0" t="0" r="r" b="b"/>
              <a:pathLst>
                <a:path w="21600" h="21600" extrusionOk="0">
                  <a:moveTo>
                    <a:pt x="0" y="5311"/>
                  </a:moveTo>
                  <a:lnTo>
                    <a:pt x="4200" y="1062"/>
                  </a:lnTo>
                  <a:lnTo>
                    <a:pt x="12900" y="0"/>
                  </a:lnTo>
                  <a:lnTo>
                    <a:pt x="12900" y="4249"/>
                  </a:lnTo>
                  <a:lnTo>
                    <a:pt x="16500" y="4249"/>
                  </a:lnTo>
                  <a:lnTo>
                    <a:pt x="16500" y="2125"/>
                  </a:lnTo>
                  <a:lnTo>
                    <a:pt x="21000" y="2125"/>
                  </a:lnTo>
                  <a:lnTo>
                    <a:pt x="21600" y="6374"/>
                  </a:lnTo>
                  <a:lnTo>
                    <a:pt x="17400" y="8498"/>
                  </a:lnTo>
                  <a:lnTo>
                    <a:pt x="21600" y="16643"/>
                  </a:lnTo>
                  <a:lnTo>
                    <a:pt x="18300" y="21600"/>
                  </a:lnTo>
                  <a:lnTo>
                    <a:pt x="15600" y="21600"/>
                  </a:lnTo>
                  <a:lnTo>
                    <a:pt x="14700" y="18767"/>
                  </a:lnTo>
                  <a:lnTo>
                    <a:pt x="11100" y="13456"/>
                  </a:lnTo>
                  <a:lnTo>
                    <a:pt x="7800" y="11331"/>
                  </a:lnTo>
                  <a:lnTo>
                    <a:pt x="1500" y="8498"/>
                  </a:lnTo>
                  <a:lnTo>
                    <a:pt x="0" y="5311"/>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253">
              <a:extLst>
                <a:ext uri="{FF2B5EF4-FFF2-40B4-BE49-F238E27FC236}">
                  <a16:creationId xmlns:a16="http://schemas.microsoft.com/office/drawing/2014/main" id="{4CA407A4-8AED-42E6-9ED1-56840432AF0A}"/>
                </a:ext>
              </a:extLst>
            </p:cNvPr>
            <p:cNvSpPr/>
            <p:nvPr/>
          </p:nvSpPr>
          <p:spPr>
            <a:xfrm>
              <a:off x="3854572" y="3033333"/>
              <a:ext cx="158952" cy="141292"/>
            </a:xfrm>
            <a:custGeom>
              <a:avLst/>
              <a:gdLst/>
              <a:ahLst/>
              <a:cxnLst>
                <a:cxn ang="0">
                  <a:pos x="wd2" y="hd2"/>
                </a:cxn>
                <a:cxn ang="5400000">
                  <a:pos x="wd2" y="hd2"/>
                </a:cxn>
                <a:cxn ang="10800000">
                  <a:pos x="wd2" y="hd2"/>
                </a:cxn>
                <a:cxn ang="16200000">
                  <a:pos x="wd2" y="hd2"/>
                </a:cxn>
              </a:cxnLst>
              <a:rect l="0" t="0" r="r" b="b"/>
              <a:pathLst>
                <a:path w="21600" h="21600" extrusionOk="0">
                  <a:moveTo>
                    <a:pt x="12960" y="0"/>
                  </a:moveTo>
                  <a:cubicBezTo>
                    <a:pt x="4320" y="982"/>
                    <a:pt x="4320" y="982"/>
                    <a:pt x="4320" y="982"/>
                  </a:cubicBezTo>
                  <a:cubicBezTo>
                    <a:pt x="4320" y="982"/>
                    <a:pt x="4320" y="982"/>
                    <a:pt x="4320" y="982"/>
                  </a:cubicBezTo>
                  <a:cubicBezTo>
                    <a:pt x="0" y="4909"/>
                    <a:pt x="0" y="4909"/>
                    <a:pt x="0" y="4909"/>
                  </a:cubicBezTo>
                  <a:cubicBezTo>
                    <a:pt x="0" y="4909"/>
                    <a:pt x="0" y="4909"/>
                    <a:pt x="0" y="5891"/>
                  </a:cubicBezTo>
                  <a:cubicBezTo>
                    <a:pt x="1728" y="7855"/>
                    <a:pt x="1728" y="7855"/>
                    <a:pt x="1728" y="7855"/>
                  </a:cubicBezTo>
                  <a:cubicBezTo>
                    <a:pt x="1728" y="8836"/>
                    <a:pt x="1728" y="8836"/>
                    <a:pt x="1728" y="8836"/>
                  </a:cubicBezTo>
                  <a:cubicBezTo>
                    <a:pt x="1728" y="8836"/>
                    <a:pt x="1728" y="8836"/>
                    <a:pt x="1728" y="8836"/>
                  </a:cubicBezTo>
                  <a:cubicBezTo>
                    <a:pt x="1728" y="8836"/>
                    <a:pt x="7776" y="11782"/>
                    <a:pt x="7776" y="11782"/>
                  </a:cubicBezTo>
                  <a:cubicBezTo>
                    <a:pt x="7776" y="11782"/>
                    <a:pt x="11232" y="12764"/>
                    <a:pt x="11232" y="12764"/>
                  </a:cubicBezTo>
                  <a:cubicBezTo>
                    <a:pt x="11232" y="12764"/>
                    <a:pt x="13824" y="17673"/>
                    <a:pt x="13824" y="17673"/>
                  </a:cubicBezTo>
                  <a:cubicBezTo>
                    <a:pt x="15552" y="20618"/>
                    <a:pt x="15552" y="20618"/>
                    <a:pt x="15552" y="20618"/>
                  </a:cubicBezTo>
                  <a:cubicBezTo>
                    <a:pt x="15552" y="20618"/>
                    <a:pt x="15552" y="20618"/>
                    <a:pt x="15552" y="20618"/>
                  </a:cubicBezTo>
                  <a:cubicBezTo>
                    <a:pt x="18144" y="21600"/>
                    <a:pt x="18144" y="21600"/>
                    <a:pt x="18144" y="21600"/>
                  </a:cubicBezTo>
                  <a:cubicBezTo>
                    <a:pt x="18144" y="21600"/>
                    <a:pt x="19008" y="20618"/>
                    <a:pt x="19008" y="20618"/>
                  </a:cubicBezTo>
                  <a:cubicBezTo>
                    <a:pt x="21600" y="16691"/>
                    <a:pt x="21600" y="16691"/>
                    <a:pt x="21600" y="16691"/>
                  </a:cubicBezTo>
                  <a:cubicBezTo>
                    <a:pt x="21600" y="16691"/>
                    <a:pt x="21600" y="15709"/>
                    <a:pt x="21600" y="15709"/>
                  </a:cubicBezTo>
                  <a:cubicBezTo>
                    <a:pt x="21600" y="15709"/>
                    <a:pt x="21600" y="15709"/>
                    <a:pt x="21600" y="15709"/>
                  </a:cubicBezTo>
                  <a:cubicBezTo>
                    <a:pt x="21600" y="15709"/>
                    <a:pt x="18144" y="7855"/>
                    <a:pt x="18144" y="7855"/>
                  </a:cubicBezTo>
                  <a:cubicBezTo>
                    <a:pt x="18144" y="7855"/>
                    <a:pt x="21600" y="5891"/>
                    <a:pt x="21600" y="5891"/>
                  </a:cubicBezTo>
                  <a:cubicBezTo>
                    <a:pt x="21600" y="5891"/>
                    <a:pt x="21600" y="5891"/>
                    <a:pt x="21600" y="5891"/>
                  </a:cubicBezTo>
                  <a:cubicBezTo>
                    <a:pt x="21600" y="5891"/>
                    <a:pt x="21600" y="5891"/>
                    <a:pt x="21600" y="5891"/>
                  </a:cubicBezTo>
                  <a:cubicBezTo>
                    <a:pt x="21600" y="5891"/>
                    <a:pt x="21600" y="4909"/>
                    <a:pt x="21600" y="4909"/>
                  </a:cubicBezTo>
                  <a:cubicBezTo>
                    <a:pt x="20736" y="1964"/>
                    <a:pt x="20736" y="1964"/>
                    <a:pt x="20736" y="1964"/>
                  </a:cubicBezTo>
                  <a:cubicBezTo>
                    <a:pt x="20736" y="1964"/>
                    <a:pt x="20736" y="1964"/>
                    <a:pt x="20736" y="1964"/>
                  </a:cubicBezTo>
                  <a:cubicBezTo>
                    <a:pt x="16416" y="1964"/>
                    <a:pt x="16416" y="1964"/>
                    <a:pt x="16416" y="1964"/>
                  </a:cubicBezTo>
                  <a:cubicBezTo>
                    <a:pt x="16416" y="1964"/>
                    <a:pt x="16416" y="1964"/>
                    <a:pt x="16416" y="1964"/>
                  </a:cubicBezTo>
                  <a:cubicBezTo>
                    <a:pt x="16416" y="1964"/>
                    <a:pt x="16416" y="2945"/>
                    <a:pt x="16416" y="2945"/>
                  </a:cubicBezTo>
                  <a:cubicBezTo>
                    <a:pt x="15552" y="2945"/>
                    <a:pt x="13824" y="3927"/>
                    <a:pt x="13824" y="3927"/>
                  </a:cubicBezTo>
                  <a:cubicBezTo>
                    <a:pt x="13824" y="2945"/>
                    <a:pt x="12960" y="0"/>
                    <a:pt x="12960" y="0"/>
                  </a:cubicBezTo>
                  <a:cubicBezTo>
                    <a:pt x="12960" y="0"/>
                    <a:pt x="12960" y="0"/>
                    <a:pt x="12960" y="0"/>
                  </a:cubicBezTo>
                  <a:cubicBezTo>
                    <a:pt x="12960" y="0"/>
                    <a:pt x="12960" y="0"/>
                    <a:pt x="12960" y="0"/>
                  </a:cubicBezTo>
                  <a:close/>
                  <a:moveTo>
                    <a:pt x="12960" y="0"/>
                  </a:moveTo>
                  <a:cubicBezTo>
                    <a:pt x="12960" y="982"/>
                    <a:pt x="12960" y="3927"/>
                    <a:pt x="12960" y="3927"/>
                  </a:cubicBezTo>
                  <a:cubicBezTo>
                    <a:pt x="12960" y="3927"/>
                    <a:pt x="12960" y="3927"/>
                    <a:pt x="12960" y="3927"/>
                  </a:cubicBezTo>
                  <a:cubicBezTo>
                    <a:pt x="12960" y="3927"/>
                    <a:pt x="12960" y="3927"/>
                    <a:pt x="12960" y="3927"/>
                  </a:cubicBezTo>
                  <a:cubicBezTo>
                    <a:pt x="16416" y="3927"/>
                    <a:pt x="16416" y="3927"/>
                    <a:pt x="16416" y="3927"/>
                  </a:cubicBezTo>
                  <a:cubicBezTo>
                    <a:pt x="16416" y="3927"/>
                    <a:pt x="16416" y="3927"/>
                    <a:pt x="16416" y="3927"/>
                  </a:cubicBezTo>
                  <a:cubicBezTo>
                    <a:pt x="16416" y="3927"/>
                    <a:pt x="16416" y="2945"/>
                    <a:pt x="16416" y="1964"/>
                  </a:cubicBezTo>
                  <a:cubicBezTo>
                    <a:pt x="17280" y="1964"/>
                    <a:pt x="19872" y="1964"/>
                    <a:pt x="19872" y="1964"/>
                  </a:cubicBezTo>
                  <a:cubicBezTo>
                    <a:pt x="19872" y="2945"/>
                    <a:pt x="21600" y="4909"/>
                    <a:pt x="21600" y="4909"/>
                  </a:cubicBezTo>
                  <a:cubicBezTo>
                    <a:pt x="20736" y="5891"/>
                    <a:pt x="17280" y="6873"/>
                    <a:pt x="17280" y="6873"/>
                  </a:cubicBezTo>
                  <a:cubicBezTo>
                    <a:pt x="17280" y="6873"/>
                    <a:pt x="17280" y="7855"/>
                    <a:pt x="17280" y="7855"/>
                  </a:cubicBezTo>
                  <a:cubicBezTo>
                    <a:pt x="17280" y="7855"/>
                    <a:pt x="17280" y="7855"/>
                    <a:pt x="17280" y="7855"/>
                  </a:cubicBezTo>
                  <a:cubicBezTo>
                    <a:pt x="17280" y="7855"/>
                    <a:pt x="17280" y="7855"/>
                    <a:pt x="17280" y="7855"/>
                  </a:cubicBezTo>
                  <a:cubicBezTo>
                    <a:pt x="17280" y="7855"/>
                    <a:pt x="21600" y="15709"/>
                    <a:pt x="21600" y="15709"/>
                  </a:cubicBezTo>
                  <a:cubicBezTo>
                    <a:pt x="21600" y="16691"/>
                    <a:pt x="19008" y="20618"/>
                    <a:pt x="18144" y="20618"/>
                  </a:cubicBezTo>
                  <a:cubicBezTo>
                    <a:pt x="18144" y="20618"/>
                    <a:pt x="15552" y="19636"/>
                    <a:pt x="15552" y="19636"/>
                  </a:cubicBezTo>
                  <a:cubicBezTo>
                    <a:pt x="15552" y="19636"/>
                    <a:pt x="14688" y="17673"/>
                    <a:pt x="14688" y="17673"/>
                  </a:cubicBezTo>
                  <a:cubicBezTo>
                    <a:pt x="11232" y="12764"/>
                    <a:pt x="11232" y="12764"/>
                    <a:pt x="11232" y="12764"/>
                  </a:cubicBezTo>
                  <a:cubicBezTo>
                    <a:pt x="11232" y="12764"/>
                    <a:pt x="11232" y="12764"/>
                    <a:pt x="11232" y="12764"/>
                  </a:cubicBezTo>
                  <a:cubicBezTo>
                    <a:pt x="7776" y="10800"/>
                    <a:pt x="7776" y="10800"/>
                    <a:pt x="7776" y="10800"/>
                  </a:cubicBezTo>
                  <a:cubicBezTo>
                    <a:pt x="1728" y="7855"/>
                    <a:pt x="1728" y="7855"/>
                    <a:pt x="1728" y="7855"/>
                  </a:cubicBezTo>
                  <a:cubicBezTo>
                    <a:pt x="1728" y="7855"/>
                    <a:pt x="1728" y="7855"/>
                    <a:pt x="1728" y="7855"/>
                  </a:cubicBezTo>
                  <a:cubicBezTo>
                    <a:pt x="1728" y="6873"/>
                    <a:pt x="864" y="5891"/>
                    <a:pt x="864" y="4909"/>
                  </a:cubicBezTo>
                  <a:cubicBezTo>
                    <a:pt x="864" y="4909"/>
                    <a:pt x="4320" y="1964"/>
                    <a:pt x="4320" y="1964"/>
                  </a:cubicBezTo>
                  <a:cubicBezTo>
                    <a:pt x="4320" y="1964"/>
                    <a:pt x="12096" y="0"/>
                    <a:pt x="1296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254">
              <a:extLst>
                <a:ext uri="{FF2B5EF4-FFF2-40B4-BE49-F238E27FC236}">
                  <a16:creationId xmlns:a16="http://schemas.microsoft.com/office/drawing/2014/main" id="{57A3F6BD-4D16-4072-953D-005A7579D9D4}"/>
                </a:ext>
              </a:extLst>
            </p:cNvPr>
            <p:cNvSpPr/>
            <p:nvPr/>
          </p:nvSpPr>
          <p:spPr>
            <a:xfrm>
              <a:off x="3942877" y="2945027"/>
              <a:ext cx="167783" cy="128045"/>
            </a:xfrm>
            <a:custGeom>
              <a:avLst/>
              <a:gdLst/>
              <a:ahLst/>
              <a:cxnLst>
                <a:cxn ang="0">
                  <a:pos x="wd2" y="hd2"/>
                </a:cxn>
                <a:cxn ang="5400000">
                  <a:pos x="wd2" y="hd2"/>
                </a:cxn>
                <a:cxn ang="10800000">
                  <a:pos x="wd2" y="hd2"/>
                </a:cxn>
                <a:cxn ang="16200000">
                  <a:pos x="wd2" y="hd2"/>
                </a:cxn>
              </a:cxnLst>
              <a:rect l="0" t="0" r="r" b="b"/>
              <a:pathLst>
                <a:path w="21600" h="21600" extrusionOk="0">
                  <a:moveTo>
                    <a:pt x="853" y="14897"/>
                  </a:moveTo>
                  <a:lnTo>
                    <a:pt x="1705" y="12662"/>
                  </a:lnTo>
                  <a:lnTo>
                    <a:pt x="2558" y="11917"/>
                  </a:lnTo>
                  <a:lnTo>
                    <a:pt x="1705" y="9683"/>
                  </a:lnTo>
                  <a:lnTo>
                    <a:pt x="4263" y="8566"/>
                  </a:lnTo>
                  <a:lnTo>
                    <a:pt x="0" y="2979"/>
                  </a:lnTo>
                  <a:lnTo>
                    <a:pt x="1705" y="0"/>
                  </a:lnTo>
                  <a:lnTo>
                    <a:pt x="5968" y="745"/>
                  </a:lnTo>
                  <a:lnTo>
                    <a:pt x="5968" y="4097"/>
                  </a:lnTo>
                  <a:lnTo>
                    <a:pt x="8526" y="0"/>
                  </a:lnTo>
                  <a:lnTo>
                    <a:pt x="11653" y="2979"/>
                  </a:lnTo>
                  <a:lnTo>
                    <a:pt x="15063" y="5214"/>
                  </a:lnTo>
                  <a:lnTo>
                    <a:pt x="17621" y="7448"/>
                  </a:lnTo>
                  <a:lnTo>
                    <a:pt x="15916" y="9683"/>
                  </a:lnTo>
                  <a:lnTo>
                    <a:pt x="19042" y="9683"/>
                  </a:lnTo>
                  <a:lnTo>
                    <a:pt x="21600" y="10800"/>
                  </a:lnTo>
                  <a:lnTo>
                    <a:pt x="21600" y="12662"/>
                  </a:lnTo>
                  <a:lnTo>
                    <a:pt x="20747" y="12662"/>
                  </a:lnTo>
                  <a:lnTo>
                    <a:pt x="21600" y="16014"/>
                  </a:lnTo>
                  <a:lnTo>
                    <a:pt x="19895" y="17131"/>
                  </a:lnTo>
                  <a:lnTo>
                    <a:pt x="15916" y="17131"/>
                  </a:lnTo>
                  <a:lnTo>
                    <a:pt x="9095" y="13779"/>
                  </a:lnTo>
                  <a:lnTo>
                    <a:pt x="10800" y="20483"/>
                  </a:lnTo>
                  <a:lnTo>
                    <a:pt x="9095" y="21600"/>
                  </a:lnTo>
                  <a:lnTo>
                    <a:pt x="8526" y="17131"/>
                  </a:lnTo>
                  <a:lnTo>
                    <a:pt x="4263" y="17131"/>
                  </a:lnTo>
                  <a:lnTo>
                    <a:pt x="4263" y="19366"/>
                  </a:lnTo>
                  <a:lnTo>
                    <a:pt x="853" y="19366"/>
                  </a:lnTo>
                  <a:lnTo>
                    <a:pt x="853" y="14897"/>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255">
              <a:extLst>
                <a:ext uri="{FF2B5EF4-FFF2-40B4-BE49-F238E27FC236}">
                  <a16:creationId xmlns:a16="http://schemas.microsoft.com/office/drawing/2014/main" id="{5174104B-BB51-4143-9213-6FA366CCE79C}"/>
                </a:ext>
              </a:extLst>
            </p:cNvPr>
            <p:cNvSpPr/>
            <p:nvPr/>
          </p:nvSpPr>
          <p:spPr>
            <a:xfrm>
              <a:off x="3942877" y="2945027"/>
              <a:ext cx="174406" cy="128045"/>
            </a:xfrm>
            <a:custGeom>
              <a:avLst/>
              <a:gdLst/>
              <a:ahLst/>
              <a:cxnLst>
                <a:cxn ang="0">
                  <a:pos x="wd2" y="hd2"/>
                </a:cxn>
                <a:cxn ang="5400000">
                  <a:pos x="wd2" y="hd2"/>
                </a:cxn>
                <a:cxn ang="10800000">
                  <a:pos x="wd2" y="hd2"/>
                </a:cxn>
                <a:cxn ang="16200000">
                  <a:pos x="wd2" y="hd2"/>
                </a:cxn>
              </a:cxnLst>
              <a:rect l="0" t="0" r="r" b="b"/>
              <a:pathLst>
                <a:path w="21600" h="21600" extrusionOk="0">
                  <a:moveTo>
                    <a:pt x="1600" y="0"/>
                  </a:moveTo>
                  <a:cubicBezTo>
                    <a:pt x="0" y="3240"/>
                    <a:pt x="0" y="3240"/>
                    <a:pt x="0" y="3240"/>
                  </a:cubicBezTo>
                  <a:cubicBezTo>
                    <a:pt x="0" y="3240"/>
                    <a:pt x="0" y="3240"/>
                    <a:pt x="0" y="3240"/>
                  </a:cubicBezTo>
                  <a:cubicBezTo>
                    <a:pt x="0" y="3240"/>
                    <a:pt x="0" y="3240"/>
                    <a:pt x="0" y="3240"/>
                  </a:cubicBezTo>
                  <a:cubicBezTo>
                    <a:pt x="0" y="3240"/>
                    <a:pt x="3200" y="7560"/>
                    <a:pt x="3200" y="8640"/>
                  </a:cubicBezTo>
                  <a:cubicBezTo>
                    <a:pt x="3200" y="8640"/>
                    <a:pt x="1600" y="9720"/>
                    <a:pt x="1600" y="9720"/>
                  </a:cubicBezTo>
                  <a:cubicBezTo>
                    <a:pt x="1600" y="9720"/>
                    <a:pt x="1600" y="9720"/>
                    <a:pt x="1600" y="9720"/>
                  </a:cubicBezTo>
                  <a:cubicBezTo>
                    <a:pt x="1600" y="9720"/>
                    <a:pt x="1600" y="10800"/>
                    <a:pt x="1600" y="10800"/>
                  </a:cubicBezTo>
                  <a:cubicBezTo>
                    <a:pt x="1600" y="10800"/>
                    <a:pt x="1600" y="11880"/>
                    <a:pt x="1600" y="11880"/>
                  </a:cubicBezTo>
                  <a:cubicBezTo>
                    <a:pt x="1600" y="11880"/>
                    <a:pt x="800" y="12960"/>
                    <a:pt x="800" y="12960"/>
                  </a:cubicBezTo>
                  <a:cubicBezTo>
                    <a:pt x="800" y="12960"/>
                    <a:pt x="800" y="12960"/>
                    <a:pt x="800" y="12960"/>
                  </a:cubicBezTo>
                  <a:cubicBezTo>
                    <a:pt x="800" y="15120"/>
                    <a:pt x="800" y="15120"/>
                    <a:pt x="800" y="15120"/>
                  </a:cubicBezTo>
                  <a:cubicBezTo>
                    <a:pt x="800" y="15120"/>
                    <a:pt x="800" y="15120"/>
                    <a:pt x="800" y="15120"/>
                  </a:cubicBezTo>
                  <a:cubicBezTo>
                    <a:pt x="800" y="15120"/>
                    <a:pt x="800" y="19440"/>
                    <a:pt x="800" y="19440"/>
                  </a:cubicBezTo>
                  <a:cubicBezTo>
                    <a:pt x="800" y="19440"/>
                    <a:pt x="800" y="19440"/>
                    <a:pt x="800" y="19440"/>
                  </a:cubicBezTo>
                  <a:cubicBezTo>
                    <a:pt x="800" y="19440"/>
                    <a:pt x="800" y="19440"/>
                    <a:pt x="800" y="19440"/>
                  </a:cubicBezTo>
                  <a:cubicBezTo>
                    <a:pt x="4000" y="19440"/>
                    <a:pt x="4000" y="19440"/>
                    <a:pt x="4000" y="19440"/>
                  </a:cubicBezTo>
                  <a:cubicBezTo>
                    <a:pt x="4000" y="19440"/>
                    <a:pt x="4000" y="19440"/>
                    <a:pt x="4000" y="19440"/>
                  </a:cubicBezTo>
                  <a:cubicBezTo>
                    <a:pt x="4000" y="19440"/>
                    <a:pt x="4000" y="18360"/>
                    <a:pt x="4000" y="17280"/>
                  </a:cubicBezTo>
                  <a:cubicBezTo>
                    <a:pt x="4800" y="17280"/>
                    <a:pt x="7200" y="17280"/>
                    <a:pt x="7200" y="17280"/>
                  </a:cubicBezTo>
                  <a:cubicBezTo>
                    <a:pt x="7200" y="18360"/>
                    <a:pt x="8800" y="21600"/>
                    <a:pt x="8800" y="21600"/>
                  </a:cubicBezTo>
                  <a:cubicBezTo>
                    <a:pt x="8800" y="21600"/>
                    <a:pt x="8800" y="21600"/>
                    <a:pt x="8800" y="21600"/>
                  </a:cubicBezTo>
                  <a:cubicBezTo>
                    <a:pt x="10400" y="20520"/>
                    <a:pt x="10400" y="20520"/>
                    <a:pt x="10400" y="20520"/>
                  </a:cubicBezTo>
                  <a:cubicBezTo>
                    <a:pt x="10400" y="20520"/>
                    <a:pt x="10400" y="20520"/>
                    <a:pt x="10400" y="20520"/>
                  </a:cubicBezTo>
                  <a:cubicBezTo>
                    <a:pt x="10400" y="20520"/>
                    <a:pt x="10400" y="20520"/>
                    <a:pt x="10400" y="20520"/>
                  </a:cubicBezTo>
                  <a:cubicBezTo>
                    <a:pt x="10400" y="20520"/>
                    <a:pt x="9600" y="16200"/>
                    <a:pt x="9600" y="15120"/>
                  </a:cubicBezTo>
                  <a:cubicBezTo>
                    <a:pt x="10400" y="15120"/>
                    <a:pt x="15200" y="17280"/>
                    <a:pt x="15200" y="17280"/>
                  </a:cubicBezTo>
                  <a:cubicBezTo>
                    <a:pt x="15200" y="17280"/>
                    <a:pt x="15200" y="17280"/>
                    <a:pt x="15200" y="17280"/>
                  </a:cubicBezTo>
                  <a:cubicBezTo>
                    <a:pt x="19200" y="17280"/>
                    <a:pt x="19200" y="17280"/>
                    <a:pt x="19200" y="17280"/>
                  </a:cubicBezTo>
                  <a:cubicBezTo>
                    <a:pt x="20800" y="17280"/>
                    <a:pt x="20800" y="17280"/>
                    <a:pt x="20800" y="17280"/>
                  </a:cubicBezTo>
                  <a:cubicBezTo>
                    <a:pt x="20800" y="17280"/>
                    <a:pt x="20800" y="17280"/>
                    <a:pt x="20800" y="16200"/>
                  </a:cubicBezTo>
                  <a:cubicBezTo>
                    <a:pt x="20800" y="16200"/>
                    <a:pt x="20800" y="16200"/>
                    <a:pt x="20800" y="16200"/>
                  </a:cubicBezTo>
                  <a:cubicBezTo>
                    <a:pt x="20800" y="16200"/>
                    <a:pt x="20800" y="16200"/>
                    <a:pt x="20800" y="16200"/>
                  </a:cubicBezTo>
                  <a:cubicBezTo>
                    <a:pt x="20800" y="16200"/>
                    <a:pt x="20000" y="14040"/>
                    <a:pt x="20000" y="12960"/>
                  </a:cubicBezTo>
                  <a:cubicBezTo>
                    <a:pt x="20800" y="12960"/>
                    <a:pt x="20800" y="12960"/>
                    <a:pt x="20800" y="12960"/>
                  </a:cubicBezTo>
                  <a:cubicBezTo>
                    <a:pt x="20800" y="12960"/>
                    <a:pt x="21600" y="12960"/>
                    <a:pt x="21600" y="12960"/>
                  </a:cubicBezTo>
                  <a:cubicBezTo>
                    <a:pt x="21600" y="12960"/>
                    <a:pt x="21600" y="12960"/>
                    <a:pt x="21600" y="12960"/>
                  </a:cubicBezTo>
                  <a:cubicBezTo>
                    <a:pt x="20800" y="10800"/>
                    <a:pt x="20800" y="10800"/>
                    <a:pt x="20800" y="10800"/>
                  </a:cubicBezTo>
                  <a:cubicBezTo>
                    <a:pt x="20800" y="10800"/>
                    <a:pt x="20800" y="9720"/>
                    <a:pt x="20800" y="9720"/>
                  </a:cubicBezTo>
                  <a:cubicBezTo>
                    <a:pt x="18400" y="8640"/>
                    <a:pt x="18400" y="8640"/>
                    <a:pt x="18400" y="8640"/>
                  </a:cubicBezTo>
                  <a:cubicBezTo>
                    <a:pt x="18400" y="8640"/>
                    <a:pt x="16000" y="8640"/>
                    <a:pt x="16000" y="8640"/>
                  </a:cubicBezTo>
                  <a:cubicBezTo>
                    <a:pt x="16000" y="8640"/>
                    <a:pt x="16800" y="7560"/>
                    <a:pt x="16800" y="7560"/>
                  </a:cubicBezTo>
                  <a:cubicBezTo>
                    <a:pt x="16800" y="7560"/>
                    <a:pt x="16800" y="7560"/>
                    <a:pt x="16800" y="7560"/>
                  </a:cubicBezTo>
                  <a:cubicBezTo>
                    <a:pt x="16800" y="7560"/>
                    <a:pt x="16800" y="6480"/>
                    <a:pt x="16800" y="6480"/>
                  </a:cubicBezTo>
                  <a:cubicBezTo>
                    <a:pt x="15200" y="4320"/>
                    <a:pt x="15200" y="4320"/>
                    <a:pt x="15200" y="4320"/>
                  </a:cubicBezTo>
                  <a:cubicBezTo>
                    <a:pt x="15200" y="4320"/>
                    <a:pt x="15200" y="4320"/>
                    <a:pt x="15200" y="4320"/>
                  </a:cubicBezTo>
                  <a:cubicBezTo>
                    <a:pt x="15200" y="4320"/>
                    <a:pt x="11200" y="3240"/>
                    <a:pt x="11200" y="3240"/>
                  </a:cubicBezTo>
                  <a:cubicBezTo>
                    <a:pt x="11200" y="3240"/>
                    <a:pt x="8000" y="0"/>
                    <a:pt x="8000" y="0"/>
                  </a:cubicBezTo>
                  <a:cubicBezTo>
                    <a:pt x="8000" y="0"/>
                    <a:pt x="8000" y="0"/>
                    <a:pt x="8000" y="0"/>
                  </a:cubicBezTo>
                  <a:cubicBezTo>
                    <a:pt x="8000" y="0"/>
                    <a:pt x="8000" y="0"/>
                    <a:pt x="8000" y="0"/>
                  </a:cubicBezTo>
                  <a:cubicBezTo>
                    <a:pt x="8000" y="0"/>
                    <a:pt x="6400" y="3240"/>
                    <a:pt x="6400" y="4320"/>
                  </a:cubicBezTo>
                  <a:cubicBezTo>
                    <a:pt x="5600" y="3240"/>
                    <a:pt x="5600" y="1080"/>
                    <a:pt x="5600" y="1080"/>
                  </a:cubicBezTo>
                  <a:cubicBezTo>
                    <a:pt x="5600" y="0"/>
                    <a:pt x="5600" y="0"/>
                    <a:pt x="5600" y="0"/>
                  </a:cubicBezTo>
                  <a:cubicBezTo>
                    <a:pt x="2400" y="0"/>
                    <a:pt x="2400" y="0"/>
                    <a:pt x="2400" y="0"/>
                  </a:cubicBezTo>
                  <a:cubicBezTo>
                    <a:pt x="1600" y="0"/>
                    <a:pt x="1600" y="0"/>
                    <a:pt x="1600" y="0"/>
                  </a:cubicBezTo>
                  <a:close/>
                  <a:moveTo>
                    <a:pt x="2400" y="0"/>
                  </a:moveTo>
                  <a:cubicBezTo>
                    <a:pt x="2400" y="0"/>
                    <a:pt x="4800" y="1080"/>
                    <a:pt x="4800" y="1080"/>
                  </a:cubicBezTo>
                  <a:cubicBezTo>
                    <a:pt x="4800" y="1080"/>
                    <a:pt x="5600" y="5400"/>
                    <a:pt x="5600" y="5400"/>
                  </a:cubicBezTo>
                  <a:cubicBezTo>
                    <a:pt x="5600" y="5400"/>
                    <a:pt x="5600" y="5400"/>
                    <a:pt x="5600" y="5400"/>
                  </a:cubicBezTo>
                  <a:cubicBezTo>
                    <a:pt x="5600" y="5400"/>
                    <a:pt x="6400" y="5400"/>
                    <a:pt x="6400" y="5400"/>
                  </a:cubicBezTo>
                  <a:cubicBezTo>
                    <a:pt x="6400" y="5400"/>
                    <a:pt x="8000" y="1080"/>
                    <a:pt x="8000" y="1080"/>
                  </a:cubicBezTo>
                  <a:cubicBezTo>
                    <a:pt x="8800" y="1080"/>
                    <a:pt x="10400" y="3240"/>
                    <a:pt x="10400" y="3240"/>
                  </a:cubicBezTo>
                  <a:cubicBezTo>
                    <a:pt x="10400" y="3240"/>
                    <a:pt x="10400" y="3240"/>
                    <a:pt x="10400" y="3240"/>
                  </a:cubicBezTo>
                  <a:cubicBezTo>
                    <a:pt x="10400" y="3240"/>
                    <a:pt x="14400" y="5400"/>
                    <a:pt x="14400" y="5400"/>
                  </a:cubicBezTo>
                  <a:cubicBezTo>
                    <a:pt x="14400" y="5400"/>
                    <a:pt x="16000" y="6480"/>
                    <a:pt x="16000" y="7560"/>
                  </a:cubicBezTo>
                  <a:cubicBezTo>
                    <a:pt x="16000" y="7560"/>
                    <a:pt x="15200" y="8640"/>
                    <a:pt x="15200" y="8640"/>
                  </a:cubicBezTo>
                  <a:cubicBezTo>
                    <a:pt x="15200" y="9720"/>
                    <a:pt x="15200" y="9720"/>
                    <a:pt x="15200" y="9720"/>
                  </a:cubicBezTo>
                  <a:cubicBezTo>
                    <a:pt x="15200" y="9720"/>
                    <a:pt x="15200" y="9720"/>
                    <a:pt x="15200" y="9720"/>
                  </a:cubicBezTo>
                  <a:cubicBezTo>
                    <a:pt x="15200" y="9720"/>
                    <a:pt x="15200" y="9720"/>
                    <a:pt x="15200" y="9720"/>
                  </a:cubicBezTo>
                  <a:cubicBezTo>
                    <a:pt x="18400" y="9720"/>
                    <a:pt x="18400" y="9720"/>
                    <a:pt x="18400" y="9720"/>
                  </a:cubicBezTo>
                  <a:cubicBezTo>
                    <a:pt x="18400" y="9720"/>
                    <a:pt x="20000" y="10800"/>
                    <a:pt x="20800" y="10800"/>
                  </a:cubicBezTo>
                  <a:cubicBezTo>
                    <a:pt x="20800" y="10800"/>
                    <a:pt x="20800" y="11880"/>
                    <a:pt x="20800" y="11880"/>
                  </a:cubicBezTo>
                  <a:cubicBezTo>
                    <a:pt x="20800" y="12960"/>
                    <a:pt x="20000" y="12960"/>
                    <a:pt x="20000" y="12960"/>
                  </a:cubicBezTo>
                  <a:cubicBezTo>
                    <a:pt x="20000" y="12960"/>
                    <a:pt x="20000" y="12960"/>
                    <a:pt x="20000" y="12960"/>
                  </a:cubicBezTo>
                  <a:cubicBezTo>
                    <a:pt x="20000" y="12960"/>
                    <a:pt x="20000" y="12960"/>
                    <a:pt x="20000" y="12960"/>
                  </a:cubicBezTo>
                  <a:cubicBezTo>
                    <a:pt x="20000" y="12960"/>
                    <a:pt x="20000" y="12960"/>
                    <a:pt x="20000" y="12960"/>
                  </a:cubicBezTo>
                  <a:cubicBezTo>
                    <a:pt x="20000" y="12960"/>
                    <a:pt x="20000" y="15120"/>
                    <a:pt x="20800" y="16200"/>
                  </a:cubicBezTo>
                  <a:cubicBezTo>
                    <a:pt x="20000" y="16200"/>
                    <a:pt x="19200" y="16200"/>
                    <a:pt x="19200" y="16200"/>
                  </a:cubicBezTo>
                  <a:cubicBezTo>
                    <a:pt x="19200" y="16200"/>
                    <a:pt x="16000" y="17280"/>
                    <a:pt x="15200" y="17280"/>
                  </a:cubicBezTo>
                  <a:cubicBezTo>
                    <a:pt x="15200" y="17280"/>
                    <a:pt x="9600" y="14040"/>
                    <a:pt x="9600" y="14040"/>
                  </a:cubicBezTo>
                  <a:cubicBezTo>
                    <a:pt x="8800" y="14040"/>
                    <a:pt x="8800" y="14040"/>
                    <a:pt x="8800" y="14040"/>
                  </a:cubicBezTo>
                  <a:cubicBezTo>
                    <a:pt x="8800" y="14040"/>
                    <a:pt x="8800" y="14040"/>
                    <a:pt x="8800" y="14040"/>
                  </a:cubicBezTo>
                  <a:cubicBezTo>
                    <a:pt x="8800" y="14040"/>
                    <a:pt x="8800" y="14040"/>
                    <a:pt x="8800" y="15120"/>
                  </a:cubicBezTo>
                  <a:cubicBezTo>
                    <a:pt x="8800" y="15120"/>
                    <a:pt x="9600" y="19440"/>
                    <a:pt x="10400" y="20520"/>
                  </a:cubicBezTo>
                  <a:cubicBezTo>
                    <a:pt x="9600" y="20520"/>
                    <a:pt x="9600" y="20520"/>
                    <a:pt x="8800" y="20520"/>
                  </a:cubicBezTo>
                  <a:cubicBezTo>
                    <a:pt x="8800" y="20520"/>
                    <a:pt x="8000" y="17280"/>
                    <a:pt x="8000" y="17280"/>
                  </a:cubicBezTo>
                  <a:cubicBezTo>
                    <a:pt x="8000" y="17280"/>
                    <a:pt x="8000" y="17280"/>
                    <a:pt x="8000" y="17280"/>
                  </a:cubicBezTo>
                  <a:cubicBezTo>
                    <a:pt x="4000" y="17280"/>
                    <a:pt x="4000" y="17280"/>
                    <a:pt x="4000" y="17280"/>
                  </a:cubicBezTo>
                  <a:cubicBezTo>
                    <a:pt x="4000" y="17280"/>
                    <a:pt x="4000" y="17280"/>
                    <a:pt x="4000" y="17280"/>
                  </a:cubicBezTo>
                  <a:cubicBezTo>
                    <a:pt x="4000" y="17280"/>
                    <a:pt x="4000" y="18360"/>
                    <a:pt x="4000" y="18360"/>
                  </a:cubicBezTo>
                  <a:cubicBezTo>
                    <a:pt x="3200" y="18360"/>
                    <a:pt x="1600" y="19440"/>
                    <a:pt x="1600" y="19440"/>
                  </a:cubicBezTo>
                  <a:cubicBezTo>
                    <a:pt x="1600" y="18360"/>
                    <a:pt x="800" y="15120"/>
                    <a:pt x="800" y="15120"/>
                  </a:cubicBezTo>
                  <a:cubicBezTo>
                    <a:pt x="800" y="15120"/>
                    <a:pt x="1600" y="12960"/>
                    <a:pt x="1600" y="12960"/>
                  </a:cubicBezTo>
                  <a:cubicBezTo>
                    <a:pt x="1600" y="12960"/>
                    <a:pt x="2400" y="11880"/>
                    <a:pt x="2400" y="11880"/>
                  </a:cubicBezTo>
                  <a:cubicBezTo>
                    <a:pt x="2400" y="11880"/>
                    <a:pt x="2400" y="11880"/>
                    <a:pt x="2400" y="11880"/>
                  </a:cubicBezTo>
                  <a:cubicBezTo>
                    <a:pt x="2400" y="11880"/>
                    <a:pt x="2400" y="11880"/>
                    <a:pt x="2400" y="11880"/>
                  </a:cubicBezTo>
                  <a:cubicBezTo>
                    <a:pt x="2400" y="11880"/>
                    <a:pt x="2400" y="10800"/>
                    <a:pt x="1600" y="10800"/>
                  </a:cubicBezTo>
                  <a:cubicBezTo>
                    <a:pt x="2400" y="9720"/>
                    <a:pt x="4000" y="8640"/>
                    <a:pt x="4000" y="8640"/>
                  </a:cubicBezTo>
                  <a:cubicBezTo>
                    <a:pt x="4000" y="8640"/>
                    <a:pt x="4000" y="8640"/>
                    <a:pt x="4000" y="8640"/>
                  </a:cubicBezTo>
                  <a:cubicBezTo>
                    <a:pt x="4000" y="8640"/>
                    <a:pt x="4000" y="8640"/>
                    <a:pt x="4000" y="8640"/>
                  </a:cubicBezTo>
                  <a:cubicBezTo>
                    <a:pt x="4000" y="8640"/>
                    <a:pt x="4000" y="8640"/>
                    <a:pt x="4000" y="8640"/>
                  </a:cubicBezTo>
                  <a:cubicBezTo>
                    <a:pt x="4000" y="8640"/>
                    <a:pt x="800" y="3240"/>
                    <a:pt x="0" y="3240"/>
                  </a:cubicBezTo>
                  <a:cubicBezTo>
                    <a:pt x="800" y="3240"/>
                    <a:pt x="1600" y="0"/>
                    <a:pt x="2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256">
              <a:extLst>
                <a:ext uri="{FF2B5EF4-FFF2-40B4-BE49-F238E27FC236}">
                  <a16:creationId xmlns:a16="http://schemas.microsoft.com/office/drawing/2014/main" id="{2F32D7F1-F832-46F6-8D04-158C99234F09}"/>
                </a:ext>
              </a:extLst>
            </p:cNvPr>
            <p:cNvSpPr/>
            <p:nvPr/>
          </p:nvSpPr>
          <p:spPr>
            <a:xfrm>
              <a:off x="3770681" y="2931781"/>
              <a:ext cx="205313" cy="134669"/>
            </a:xfrm>
            <a:custGeom>
              <a:avLst/>
              <a:gdLst/>
              <a:ahLst/>
              <a:cxnLst>
                <a:cxn ang="0">
                  <a:pos x="wd2" y="hd2"/>
                </a:cxn>
                <a:cxn ang="5400000">
                  <a:pos x="wd2" y="hd2"/>
                </a:cxn>
                <a:cxn ang="10800000">
                  <a:pos x="wd2" y="hd2"/>
                </a:cxn>
                <a:cxn ang="16200000">
                  <a:pos x="wd2" y="hd2"/>
                </a:cxn>
              </a:cxnLst>
              <a:rect l="0" t="0" r="r" b="b"/>
              <a:pathLst>
                <a:path w="21600" h="21600" extrusionOk="0">
                  <a:moveTo>
                    <a:pt x="697" y="7082"/>
                  </a:moveTo>
                  <a:lnTo>
                    <a:pt x="1858" y="6020"/>
                  </a:lnTo>
                  <a:lnTo>
                    <a:pt x="6735" y="9207"/>
                  </a:lnTo>
                  <a:lnTo>
                    <a:pt x="12077" y="8144"/>
                  </a:lnTo>
                  <a:lnTo>
                    <a:pt x="11381" y="3895"/>
                  </a:lnTo>
                  <a:lnTo>
                    <a:pt x="12774" y="0"/>
                  </a:lnTo>
                  <a:lnTo>
                    <a:pt x="18116" y="3895"/>
                  </a:lnTo>
                  <a:lnTo>
                    <a:pt x="18116" y="4957"/>
                  </a:lnTo>
                  <a:lnTo>
                    <a:pt x="21600" y="10269"/>
                  </a:lnTo>
                  <a:lnTo>
                    <a:pt x="19510" y="11331"/>
                  </a:lnTo>
                  <a:lnTo>
                    <a:pt x="20206" y="13456"/>
                  </a:lnTo>
                  <a:lnTo>
                    <a:pt x="19510" y="14164"/>
                  </a:lnTo>
                  <a:lnTo>
                    <a:pt x="18813" y="16289"/>
                  </a:lnTo>
                  <a:lnTo>
                    <a:pt x="12077" y="17351"/>
                  </a:lnTo>
                  <a:lnTo>
                    <a:pt x="8826" y="21600"/>
                  </a:lnTo>
                  <a:lnTo>
                    <a:pt x="2555" y="20538"/>
                  </a:lnTo>
                  <a:lnTo>
                    <a:pt x="0" y="9207"/>
                  </a:lnTo>
                  <a:lnTo>
                    <a:pt x="697" y="708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257">
              <a:extLst>
                <a:ext uri="{FF2B5EF4-FFF2-40B4-BE49-F238E27FC236}">
                  <a16:creationId xmlns:a16="http://schemas.microsoft.com/office/drawing/2014/main" id="{7783DF03-B979-4653-B51A-95896BA26C9E}"/>
                </a:ext>
              </a:extLst>
            </p:cNvPr>
            <p:cNvSpPr/>
            <p:nvPr/>
          </p:nvSpPr>
          <p:spPr>
            <a:xfrm>
              <a:off x="3767624" y="2925158"/>
              <a:ext cx="208368" cy="147914"/>
            </a:xfrm>
            <a:custGeom>
              <a:avLst/>
              <a:gdLst/>
              <a:ahLst/>
              <a:cxnLst>
                <a:cxn ang="0">
                  <a:pos x="wd2" y="hd2"/>
                </a:cxn>
                <a:cxn ang="5400000">
                  <a:pos x="wd2" y="hd2"/>
                </a:cxn>
                <a:cxn ang="10800000">
                  <a:pos x="wd2" y="hd2"/>
                </a:cxn>
                <a:cxn ang="16200000">
                  <a:pos x="wd2" y="hd2"/>
                </a:cxn>
              </a:cxnLst>
              <a:rect l="0" t="0" r="r" b="b"/>
              <a:pathLst>
                <a:path w="21236" h="21600" extrusionOk="0">
                  <a:moveTo>
                    <a:pt x="12727" y="0"/>
                  </a:moveTo>
                  <a:cubicBezTo>
                    <a:pt x="10763" y="3757"/>
                    <a:pt x="10763" y="3757"/>
                    <a:pt x="10763" y="3757"/>
                  </a:cubicBezTo>
                  <a:cubicBezTo>
                    <a:pt x="10763" y="3757"/>
                    <a:pt x="10763" y="3757"/>
                    <a:pt x="10763" y="4696"/>
                  </a:cubicBezTo>
                  <a:cubicBezTo>
                    <a:pt x="10763" y="4696"/>
                    <a:pt x="10763" y="4696"/>
                    <a:pt x="10763" y="4696"/>
                  </a:cubicBezTo>
                  <a:cubicBezTo>
                    <a:pt x="10763" y="4696"/>
                    <a:pt x="11418" y="7513"/>
                    <a:pt x="11418" y="8452"/>
                  </a:cubicBezTo>
                  <a:cubicBezTo>
                    <a:pt x="11418" y="8452"/>
                    <a:pt x="7491" y="8452"/>
                    <a:pt x="6836" y="8452"/>
                  </a:cubicBezTo>
                  <a:cubicBezTo>
                    <a:pt x="6836" y="8452"/>
                    <a:pt x="2254" y="6574"/>
                    <a:pt x="2254" y="6574"/>
                  </a:cubicBezTo>
                  <a:cubicBezTo>
                    <a:pt x="2254" y="6574"/>
                    <a:pt x="2254" y="6574"/>
                    <a:pt x="2254" y="6574"/>
                  </a:cubicBezTo>
                  <a:cubicBezTo>
                    <a:pt x="945" y="6574"/>
                    <a:pt x="945" y="6574"/>
                    <a:pt x="945" y="6574"/>
                  </a:cubicBezTo>
                  <a:cubicBezTo>
                    <a:pt x="291" y="6574"/>
                    <a:pt x="291" y="6574"/>
                    <a:pt x="291" y="7513"/>
                  </a:cubicBezTo>
                  <a:cubicBezTo>
                    <a:pt x="291" y="9391"/>
                    <a:pt x="291" y="9391"/>
                    <a:pt x="291" y="9391"/>
                  </a:cubicBezTo>
                  <a:cubicBezTo>
                    <a:pt x="-364" y="9391"/>
                    <a:pt x="291" y="9391"/>
                    <a:pt x="291" y="9391"/>
                  </a:cubicBezTo>
                  <a:cubicBezTo>
                    <a:pt x="2909" y="19722"/>
                    <a:pt x="2909" y="19722"/>
                    <a:pt x="2909" y="19722"/>
                  </a:cubicBezTo>
                  <a:cubicBezTo>
                    <a:pt x="2909" y="19722"/>
                    <a:pt x="2909" y="19722"/>
                    <a:pt x="2909" y="19722"/>
                  </a:cubicBezTo>
                  <a:cubicBezTo>
                    <a:pt x="8800" y="21600"/>
                    <a:pt x="8800" y="21600"/>
                    <a:pt x="8800" y="21600"/>
                  </a:cubicBezTo>
                  <a:cubicBezTo>
                    <a:pt x="8800" y="21600"/>
                    <a:pt x="8800" y="21600"/>
                    <a:pt x="8800" y="21600"/>
                  </a:cubicBezTo>
                  <a:cubicBezTo>
                    <a:pt x="8800" y="21600"/>
                    <a:pt x="12072" y="17843"/>
                    <a:pt x="12072" y="17843"/>
                  </a:cubicBezTo>
                  <a:cubicBezTo>
                    <a:pt x="12072" y="17843"/>
                    <a:pt x="18618" y="15965"/>
                    <a:pt x="18618" y="15965"/>
                  </a:cubicBezTo>
                  <a:cubicBezTo>
                    <a:pt x="18618" y="15965"/>
                    <a:pt x="18618" y="15965"/>
                    <a:pt x="18618" y="15965"/>
                  </a:cubicBezTo>
                  <a:cubicBezTo>
                    <a:pt x="18618" y="15965"/>
                    <a:pt x="19272" y="14087"/>
                    <a:pt x="19272" y="14087"/>
                  </a:cubicBezTo>
                  <a:cubicBezTo>
                    <a:pt x="19272" y="14087"/>
                    <a:pt x="19927" y="13148"/>
                    <a:pt x="19927" y="13148"/>
                  </a:cubicBezTo>
                  <a:cubicBezTo>
                    <a:pt x="19927" y="13148"/>
                    <a:pt x="19927" y="13148"/>
                    <a:pt x="19927" y="13148"/>
                  </a:cubicBezTo>
                  <a:cubicBezTo>
                    <a:pt x="19927" y="13148"/>
                    <a:pt x="19927" y="13148"/>
                    <a:pt x="19927" y="13148"/>
                  </a:cubicBezTo>
                  <a:cubicBezTo>
                    <a:pt x="19927" y="13148"/>
                    <a:pt x="19927" y="12209"/>
                    <a:pt x="19272" y="12209"/>
                  </a:cubicBezTo>
                  <a:cubicBezTo>
                    <a:pt x="19927" y="11270"/>
                    <a:pt x="21236" y="10330"/>
                    <a:pt x="21236" y="10330"/>
                  </a:cubicBezTo>
                  <a:cubicBezTo>
                    <a:pt x="21236" y="10330"/>
                    <a:pt x="21236" y="10330"/>
                    <a:pt x="21236" y="10330"/>
                  </a:cubicBezTo>
                  <a:cubicBezTo>
                    <a:pt x="21236" y="10330"/>
                    <a:pt x="21236" y="10330"/>
                    <a:pt x="21236" y="10330"/>
                  </a:cubicBezTo>
                  <a:cubicBezTo>
                    <a:pt x="21236" y="10330"/>
                    <a:pt x="21236" y="10330"/>
                    <a:pt x="21236" y="10330"/>
                  </a:cubicBezTo>
                  <a:cubicBezTo>
                    <a:pt x="21236" y="10330"/>
                    <a:pt x="18618" y="5635"/>
                    <a:pt x="17963" y="5635"/>
                  </a:cubicBezTo>
                  <a:cubicBezTo>
                    <a:pt x="17963" y="5635"/>
                    <a:pt x="18618" y="4696"/>
                    <a:pt x="18618" y="4696"/>
                  </a:cubicBezTo>
                  <a:cubicBezTo>
                    <a:pt x="18618" y="4696"/>
                    <a:pt x="18618" y="4696"/>
                    <a:pt x="18618" y="4696"/>
                  </a:cubicBezTo>
                  <a:cubicBezTo>
                    <a:pt x="18618" y="4696"/>
                    <a:pt x="18618" y="4696"/>
                    <a:pt x="18618" y="4696"/>
                  </a:cubicBezTo>
                  <a:cubicBezTo>
                    <a:pt x="18618" y="4696"/>
                    <a:pt x="18618" y="4696"/>
                    <a:pt x="18618" y="4696"/>
                  </a:cubicBezTo>
                  <a:cubicBezTo>
                    <a:pt x="12727" y="0"/>
                    <a:pt x="12727" y="0"/>
                    <a:pt x="12727" y="0"/>
                  </a:cubicBezTo>
                  <a:cubicBezTo>
                    <a:pt x="12727" y="0"/>
                    <a:pt x="12727" y="0"/>
                    <a:pt x="12727" y="0"/>
                  </a:cubicBezTo>
                  <a:close/>
                  <a:moveTo>
                    <a:pt x="12727" y="939"/>
                  </a:moveTo>
                  <a:cubicBezTo>
                    <a:pt x="13381" y="939"/>
                    <a:pt x="17309" y="4696"/>
                    <a:pt x="17963" y="4696"/>
                  </a:cubicBezTo>
                  <a:cubicBezTo>
                    <a:pt x="17963" y="4696"/>
                    <a:pt x="17963" y="5635"/>
                    <a:pt x="17963" y="5635"/>
                  </a:cubicBezTo>
                  <a:cubicBezTo>
                    <a:pt x="17963" y="5635"/>
                    <a:pt x="17963" y="5635"/>
                    <a:pt x="17963" y="5635"/>
                  </a:cubicBezTo>
                  <a:cubicBezTo>
                    <a:pt x="17963" y="5635"/>
                    <a:pt x="17963" y="5635"/>
                    <a:pt x="17963" y="5635"/>
                  </a:cubicBezTo>
                  <a:cubicBezTo>
                    <a:pt x="17963" y="5635"/>
                    <a:pt x="20581" y="9391"/>
                    <a:pt x="20581" y="10330"/>
                  </a:cubicBezTo>
                  <a:cubicBezTo>
                    <a:pt x="20581" y="10330"/>
                    <a:pt x="19272" y="11270"/>
                    <a:pt x="19272" y="11270"/>
                  </a:cubicBezTo>
                  <a:cubicBezTo>
                    <a:pt x="19272" y="11270"/>
                    <a:pt x="19272" y="11270"/>
                    <a:pt x="19272" y="11270"/>
                  </a:cubicBezTo>
                  <a:cubicBezTo>
                    <a:pt x="19272" y="11270"/>
                    <a:pt x="19272" y="12209"/>
                    <a:pt x="19272" y="12209"/>
                  </a:cubicBezTo>
                  <a:cubicBezTo>
                    <a:pt x="19272" y="12209"/>
                    <a:pt x="19272" y="13148"/>
                    <a:pt x="19272" y="13148"/>
                  </a:cubicBezTo>
                  <a:cubicBezTo>
                    <a:pt x="19272" y="13148"/>
                    <a:pt x="18618" y="14087"/>
                    <a:pt x="18618" y="14087"/>
                  </a:cubicBezTo>
                  <a:cubicBezTo>
                    <a:pt x="18618" y="14087"/>
                    <a:pt x="18618" y="14087"/>
                    <a:pt x="18618" y="14087"/>
                  </a:cubicBezTo>
                  <a:cubicBezTo>
                    <a:pt x="18618" y="14087"/>
                    <a:pt x="18618" y="15026"/>
                    <a:pt x="18618" y="15965"/>
                  </a:cubicBezTo>
                  <a:cubicBezTo>
                    <a:pt x="17963" y="15965"/>
                    <a:pt x="12072" y="16904"/>
                    <a:pt x="12072" y="16904"/>
                  </a:cubicBezTo>
                  <a:cubicBezTo>
                    <a:pt x="12072" y="16904"/>
                    <a:pt x="12072" y="16904"/>
                    <a:pt x="12072" y="16904"/>
                  </a:cubicBezTo>
                  <a:cubicBezTo>
                    <a:pt x="12072" y="16904"/>
                    <a:pt x="8800" y="20661"/>
                    <a:pt x="8800" y="20661"/>
                  </a:cubicBezTo>
                  <a:cubicBezTo>
                    <a:pt x="8800" y="20661"/>
                    <a:pt x="3563" y="19722"/>
                    <a:pt x="3563" y="19722"/>
                  </a:cubicBezTo>
                  <a:cubicBezTo>
                    <a:pt x="2909" y="18783"/>
                    <a:pt x="291" y="9391"/>
                    <a:pt x="291" y="9391"/>
                  </a:cubicBezTo>
                  <a:cubicBezTo>
                    <a:pt x="291" y="9391"/>
                    <a:pt x="945" y="7513"/>
                    <a:pt x="945" y="7513"/>
                  </a:cubicBezTo>
                  <a:cubicBezTo>
                    <a:pt x="945" y="7513"/>
                    <a:pt x="2254" y="7513"/>
                    <a:pt x="2254" y="7513"/>
                  </a:cubicBezTo>
                  <a:cubicBezTo>
                    <a:pt x="2254" y="7513"/>
                    <a:pt x="6836" y="9391"/>
                    <a:pt x="6836" y="9391"/>
                  </a:cubicBezTo>
                  <a:cubicBezTo>
                    <a:pt x="6836" y="9391"/>
                    <a:pt x="6836" y="9391"/>
                    <a:pt x="6836" y="9391"/>
                  </a:cubicBezTo>
                  <a:cubicBezTo>
                    <a:pt x="12072" y="8452"/>
                    <a:pt x="12072" y="8452"/>
                    <a:pt x="12072" y="8452"/>
                  </a:cubicBezTo>
                  <a:cubicBezTo>
                    <a:pt x="12072" y="8452"/>
                    <a:pt x="12072" y="8452"/>
                    <a:pt x="12072" y="8452"/>
                  </a:cubicBezTo>
                  <a:cubicBezTo>
                    <a:pt x="12072" y="8452"/>
                    <a:pt x="12072" y="8452"/>
                    <a:pt x="12072" y="8452"/>
                  </a:cubicBezTo>
                  <a:cubicBezTo>
                    <a:pt x="12072" y="8452"/>
                    <a:pt x="12072" y="8452"/>
                    <a:pt x="12072" y="8452"/>
                  </a:cubicBezTo>
                  <a:cubicBezTo>
                    <a:pt x="12072" y="8452"/>
                    <a:pt x="11418" y="4696"/>
                    <a:pt x="11418" y="4696"/>
                  </a:cubicBezTo>
                  <a:cubicBezTo>
                    <a:pt x="11418" y="3757"/>
                    <a:pt x="12727" y="939"/>
                    <a:pt x="12727" y="93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258">
              <a:extLst>
                <a:ext uri="{FF2B5EF4-FFF2-40B4-BE49-F238E27FC236}">
                  <a16:creationId xmlns:a16="http://schemas.microsoft.com/office/drawing/2014/main" id="{49A15BD7-A921-400C-BF82-F07E6F18E0F4}"/>
                </a:ext>
              </a:extLst>
            </p:cNvPr>
            <p:cNvSpPr/>
            <p:nvPr/>
          </p:nvSpPr>
          <p:spPr>
            <a:xfrm>
              <a:off x="4251951" y="2730884"/>
              <a:ext cx="154537" cy="14129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3703" y="3037"/>
                  </a:lnTo>
                  <a:lnTo>
                    <a:pt x="6480" y="2025"/>
                  </a:lnTo>
                  <a:lnTo>
                    <a:pt x="8949" y="1012"/>
                  </a:lnTo>
                  <a:lnTo>
                    <a:pt x="8949" y="0"/>
                  </a:lnTo>
                  <a:lnTo>
                    <a:pt x="21600" y="4050"/>
                  </a:lnTo>
                  <a:lnTo>
                    <a:pt x="17280" y="11813"/>
                  </a:lnTo>
                  <a:lnTo>
                    <a:pt x="18823" y="13837"/>
                  </a:lnTo>
                  <a:lnTo>
                    <a:pt x="18206" y="13837"/>
                  </a:lnTo>
                  <a:lnTo>
                    <a:pt x="12651" y="15863"/>
                  </a:lnTo>
                  <a:lnTo>
                    <a:pt x="8023" y="21600"/>
                  </a:lnTo>
                  <a:lnTo>
                    <a:pt x="7406" y="21600"/>
                  </a:lnTo>
                  <a:lnTo>
                    <a:pt x="5554" y="14850"/>
                  </a:lnTo>
                  <a:lnTo>
                    <a:pt x="3703" y="15863"/>
                  </a:lnTo>
                  <a:lnTo>
                    <a:pt x="0" y="108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259">
              <a:extLst>
                <a:ext uri="{FF2B5EF4-FFF2-40B4-BE49-F238E27FC236}">
                  <a16:creationId xmlns:a16="http://schemas.microsoft.com/office/drawing/2014/main" id="{A6468922-EA3A-4DB2-8444-1D535A25643E}"/>
                </a:ext>
              </a:extLst>
            </p:cNvPr>
            <p:cNvSpPr/>
            <p:nvPr/>
          </p:nvSpPr>
          <p:spPr>
            <a:xfrm>
              <a:off x="4251951" y="2726468"/>
              <a:ext cx="154537" cy="145707"/>
            </a:xfrm>
            <a:custGeom>
              <a:avLst/>
              <a:gdLst/>
              <a:ahLst/>
              <a:cxnLst>
                <a:cxn ang="0">
                  <a:pos x="wd2" y="hd2"/>
                </a:cxn>
                <a:cxn ang="5400000">
                  <a:pos x="wd2" y="hd2"/>
                </a:cxn>
                <a:cxn ang="10800000">
                  <a:pos x="wd2" y="hd2"/>
                </a:cxn>
                <a:cxn ang="16200000">
                  <a:pos x="wd2" y="hd2"/>
                </a:cxn>
              </a:cxnLst>
              <a:rect l="0" t="0" r="r" b="b"/>
              <a:pathLst>
                <a:path w="21600" h="21600" extrusionOk="0">
                  <a:moveTo>
                    <a:pt x="9000" y="0"/>
                  </a:moveTo>
                  <a:cubicBezTo>
                    <a:pt x="9000" y="0"/>
                    <a:pt x="9000" y="939"/>
                    <a:pt x="9000" y="939"/>
                  </a:cubicBezTo>
                  <a:cubicBezTo>
                    <a:pt x="9000" y="939"/>
                    <a:pt x="9000" y="1878"/>
                    <a:pt x="9000" y="1878"/>
                  </a:cubicBezTo>
                  <a:cubicBezTo>
                    <a:pt x="8100" y="1878"/>
                    <a:pt x="6300" y="1878"/>
                    <a:pt x="6300" y="1878"/>
                  </a:cubicBezTo>
                  <a:cubicBezTo>
                    <a:pt x="3600" y="3757"/>
                    <a:pt x="3600" y="3757"/>
                    <a:pt x="3600" y="3757"/>
                  </a:cubicBezTo>
                  <a:cubicBezTo>
                    <a:pt x="3600" y="3757"/>
                    <a:pt x="3600" y="3757"/>
                    <a:pt x="3600" y="3757"/>
                  </a:cubicBezTo>
                  <a:cubicBezTo>
                    <a:pt x="0" y="11270"/>
                    <a:pt x="0" y="11270"/>
                    <a:pt x="0" y="11270"/>
                  </a:cubicBezTo>
                  <a:cubicBezTo>
                    <a:pt x="0" y="11270"/>
                    <a:pt x="0" y="11270"/>
                    <a:pt x="0" y="11270"/>
                  </a:cubicBezTo>
                  <a:cubicBezTo>
                    <a:pt x="0" y="11270"/>
                    <a:pt x="0" y="11270"/>
                    <a:pt x="0" y="11270"/>
                  </a:cubicBezTo>
                  <a:cubicBezTo>
                    <a:pt x="2700" y="16904"/>
                    <a:pt x="2700" y="16904"/>
                    <a:pt x="2700" y="16904"/>
                  </a:cubicBezTo>
                  <a:cubicBezTo>
                    <a:pt x="2700" y="16904"/>
                    <a:pt x="3600" y="16904"/>
                    <a:pt x="3600" y="16904"/>
                  </a:cubicBezTo>
                  <a:cubicBezTo>
                    <a:pt x="3600" y="16904"/>
                    <a:pt x="4500" y="15965"/>
                    <a:pt x="5400" y="15965"/>
                  </a:cubicBezTo>
                  <a:cubicBezTo>
                    <a:pt x="5400" y="15965"/>
                    <a:pt x="7200" y="21600"/>
                    <a:pt x="7200" y="21600"/>
                  </a:cubicBezTo>
                  <a:cubicBezTo>
                    <a:pt x="7200" y="21600"/>
                    <a:pt x="7200" y="21600"/>
                    <a:pt x="8100" y="21600"/>
                  </a:cubicBezTo>
                  <a:cubicBezTo>
                    <a:pt x="8100" y="21600"/>
                    <a:pt x="8100" y="21600"/>
                    <a:pt x="8100" y="21600"/>
                  </a:cubicBezTo>
                  <a:cubicBezTo>
                    <a:pt x="8100" y="21600"/>
                    <a:pt x="8100" y="21600"/>
                    <a:pt x="8100" y="21600"/>
                  </a:cubicBezTo>
                  <a:cubicBezTo>
                    <a:pt x="8100" y="21600"/>
                    <a:pt x="12600" y="15965"/>
                    <a:pt x="12600" y="15965"/>
                  </a:cubicBezTo>
                  <a:cubicBezTo>
                    <a:pt x="13500" y="15965"/>
                    <a:pt x="18000" y="14087"/>
                    <a:pt x="18000" y="14087"/>
                  </a:cubicBezTo>
                  <a:cubicBezTo>
                    <a:pt x="18900" y="14087"/>
                    <a:pt x="18900" y="14087"/>
                    <a:pt x="18900" y="14087"/>
                  </a:cubicBezTo>
                  <a:cubicBezTo>
                    <a:pt x="18900" y="14087"/>
                    <a:pt x="18900" y="14087"/>
                    <a:pt x="18900" y="14087"/>
                  </a:cubicBezTo>
                  <a:cubicBezTo>
                    <a:pt x="18900" y="14087"/>
                    <a:pt x="18900" y="14087"/>
                    <a:pt x="18900" y="14087"/>
                  </a:cubicBezTo>
                  <a:cubicBezTo>
                    <a:pt x="18900" y="14087"/>
                    <a:pt x="18900" y="14087"/>
                    <a:pt x="18900" y="14087"/>
                  </a:cubicBezTo>
                  <a:cubicBezTo>
                    <a:pt x="18900" y="14087"/>
                    <a:pt x="18000" y="12209"/>
                    <a:pt x="17100" y="12209"/>
                  </a:cubicBezTo>
                  <a:cubicBezTo>
                    <a:pt x="18000" y="11270"/>
                    <a:pt x="21600" y="4696"/>
                    <a:pt x="21600" y="4696"/>
                  </a:cubicBezTo>
                  <a:cubicBezTo>
                    <a:pt x="21600" y="4696"/>
                    <a:pt x="21600" y="4696"/>
                    <a:pt x="21600" y="4696"/>
                  </a:cubicBezTo>
                  <a:cubicBezTo>
                    <a:pt x="21600" y="4696"/>
                    <a:pt x="21600" y="4696"/>
                    <a:pt x="21600" y="4696"/>
                  </a:cubicBezTo>
                  <a:cubicBezTo>
                    <a:pt x="21600" y="4696"/>
                    <a:pt x="21600" y="3757"/>
                    <a:pt x="21600" y="3757"/>
                  </a:cubicBezTo>
                  <a:cubicBezTo>
                    <a:pt x="9000" y="0"/>
                    <a:pt x="9000" y="0"/>
                    <a:pt x="9000" y="0"/>
                  </a:cubicBezTo>
                  <a:cubicBezTo>
                    <a:pt x="9000" y="0"/>
                    <a:pt x="9000" y="0"/>
                    <a:pt x="9000" y="0"/>
                  </a:cubicBezTo>
                  <a:close/>
                  <a:moveTo>
                    <a:pt x="6300" y="2817"/>
                  </a:moveTo>
                  <a:cubicBezTo>
                    <a:pt x="9000" y="2817"/>
                    <a:pt x="9000" y="2817"/>
                    <a:pt x="9000" y="2817"/>
                  </a:cubicBezTo>
                  <a:cubicBezTo>
                    <a:pt x="9000" y="2817"/>
                    <a:pt x="9000" y="1878"/>
                    <a:pt x="9000" y="1878"/>
                  </a:cubicBezTo>
                  <a:cubicBezTo>
                    <a:pt x="9000" y="1878"/>
                    <a:pt x="9000" y="939"/>
                    <a:pt x="9000" y="939"/>
                  </a:cubicBezTo>
                  <a:cubicBezTo>
                    <a:pt x="9900" y="939"/>
                    <a:pt x="20700" y="4696"/>
                    <a:pt x="20700" y="4696"/>
                  </a:cubicBezTo>
                  <a:cubicBezTo>
                    <a:pt x="20700" y="5635"/>
                    <a:pt x="17100" y="12209"/>
                    <a:pt x="17100" y="12209"/>
                  </a:cubicBezTo>
                  <a:cubicBezTo>
                    <a:pt x="17100" y="12209"/>
                    <a:pt x="17100" y="12209"/>
                    <a:pt x="17100" y="12209"/>
                  </a:cubicBezTo>
                  <a:cubicBezTo>
                    <a:pt x="17100" y="12209"/>
                    <a:pt x="17100" y="12209"/>
                    <a:pt x="17100" y="12209"/>
                  </a:cubicBezTo>
                  <a:cubicBezTo>
                    <a:pt x="17100" y="12209"/>
                    <a:pt x="18000" y="13148"/>
                    <a:pt x="18000" y="14087"/>
                  </a:cubicBezTo>
                  <a:cubicBezTo>
                    <a:pt x="18000" y="14087"/>
                    <a:pt x="18000" y="14087"/>
                    <a:pt x="18000" y="14087"/>
                  </a:cubicBezTo>
                  <a:cubicBezTo>
                    <a:pt x="12600" y="15965"/>
                    <a:pt x="12600" y="15965"/>
                    <a:pt x="12600" y="15965"/>
                  </a:cubicBezTo>
                  <a:cubicBezTo>
                    <a:pt x="12600" y="15965"/>
                    <a:pt x="12600" y="15965"/>
                    <a:pt x="12600" y="15965"/>
                  </a:cubicBezTo>
                  <a:cubicBezTo>
                    <a:pt x="12600" y="15965"/>
                    <a:pt x="8100" y="20661"/>
                    <a:pt x="8100" y="21600"/>
                  </a:cubicBezTo>
                  <a:cubicBezTo>
                    <a:pt x="8100" y="21600"/>
                    <a:pt x="8100" y="21600"/>
                    <a:pt x="8100" y="21600"/>
                  </a:cubicBezTo>
                  <a:cubicBezTo>
                    <a:pt x="8100" y="20661"/>
                    <a:pt x="5400" y="15026"/>
                    <a:pt x="5400" y="15026"/>
                  </a:cubicBezTo>
                  <a:cubicBezTo>
                    <a:pt x="5400" y="15026"/>
                    <a:pt x="5400" y="15026"/>
                    <a:pt x="5400" y="15026"/>
                  </a:cubicBezTo>
                  <a:cubicBezTo>
                    <a:pt x="5400" y="15026"/>
                    <a:pt x="5400" y="15026"/>
                    <a:pt x="5400" y="15026"/>
                  </a:cubicBezTo>
                  <a:cubicBezTo>
                    <a:pt x="5400" y="15026"/>
                    <a:pt x="3600" y="15965"/>
                    <a:pt x="3600" y="15965"/>
                  </a:cubicBezTo>
                  <a:cubicBezTo>
                    <a:pt x="2700" y="15965"/>
                    <a:pt x="900" y="11270"/>
                    <a:pt x="900" y="11270"/>
                  </a:cubicBezTo>
                  <a:cubicBezTo>
                    <a:pt x="900" y="11270"/>
                    <a:pt x="3600" y="3757"/>
                    <a:pt x="3600" y="3757"/>
                  </a:cubicBezTo>
                  <a:cubicBezTo>
                    <a:pt x="3600" y="3757"/>
                    <a:pt x="6300" y="2817"/>
                    <a:pt x="6300" y="281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260">
              <a:extLst>
                <a:ext uri="{FF2B5EF4-FFF2-40B4-BE49-F238E27FC236}">
                  <a16:creationId xmlns:a16="http://schemas.microsoft.com/office/drawing/2014/main" id="{F7BCC70E-D029-492D-929E-76281C7A2205}"/>
                </a:ext>
              </a:extLst>
            </p:cNvPr>
            <p:cNvSpPr/>
            <p:nvPr/>
          </p:nvSpPr>
          <p:spPr>
            <a:xfrm>
              <a:off x="3949501" y="2854513"/>
              <a:ext cx="194275" cy="121423"/>
            </a:xfrm>
            <a:custGeom>
              <a:avLst/>
              <a:gdLst/>
              <a:ahLst/>
              <a:cxnLst>
                <a:cxn ang="0">
                  <a:pos x="wd2" y="hd2"/>
                </a:cxn>
                <a:cxn ang="5400000">
                  <a:pos x="wd2" y="hd2"/>
                </a:cxn>
                <a:cxn ang="10800000">
                  <a:pos x="wd2" y="hd2"/>
                </a:cxn>
                <a:cxn ang="16200000">
                  <a:pos x="wd2" y="hd2"/>
                </a:cxn>
              </a:cxnLst>
              <a:rect l="0" t="0" r="r" b="b"/>
              <a:pathLst>
                <a:path w="21600" h="21600" extrusionOk="0">
                  <a:moveTo>
                    <a:pt x="736" y="16102"/>
                  </a:moveTo>
                  <a:lnTo>
                    <a:pt x="0" y="7855"/>
                  </a:lnTo>
                  <a:lnTo>
                    <a:pt x="736" y="5498"/>
                  </a:lnTo>
                  <a:lnTo>
                    <a:pt x="5155" y="10211"/>
                  </a:lnTo>
                  <a:lnTo>
                    <a:pt x="9327" y="10211"/>
                  </a:lnTo>
                  <a:lnTo>
                    <a:pt x="8591" y="0"/>
                  </a:lnTo>
                  <a:lnTo>
                    <a:pt x="17182" y="5498"/>
                  </a:lnTo>
                  <a:lnTo>
                    <a:pt x="16445" y="6676"/>
                  </a:lnTo>
                  <a:lnTo>
                    <a:pt x="19391" y="13745"/>
                  </a:lnTo>
                  <a:lnTo>
                    <a:pt x="21600" y="16102"/>
                  </a:lnTo>
                  <a:lnTo>
                    <a:pt x="20864" y="16887"/>
                  </a:lnTo>
                  <a:lnTo>
                    <a:pt x="20864" y="20422"/>
                  </a:lnTo>
                  <a:lnTo>
                    <a:pt x="12273" y="21600"/>
                  </a:lnTo>
                  <a:lnTo>
                    <a:pt x="9327" y="19244"/>
                  </a:lnTo>
                  <a:lnTo>
                    <a:pt x="6627" y="16102"/>
                  </a:lnTo>
                  <a:lnTo>
                    <a:pt x="4418" y="20422"/>
                  </a:lnTo>
                  <a:lnTo>
                    <a:pt x="4418" y="16887"/>
                  </a:lnTo>
                  <a:lnTo>
                    <a:pt x="736" y="1610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261">
              <a:extLst>
                <a:ext uri="{FF2B5EF4-FFF2-40B4-BE49-F238E27FC236}">
                  <a16:creationId xmlns:a16="http://schemas.microsoft.com/office/drawing/2014/main" id="{FCBF566C-7F5A-42F9-BAD6-B5BFAE2B2C47}"/>
                </a:ext>
              </a:extLst>
            </p:cNvPr>
            <p:cNvSpPr/>
            <p:nvPr/>
          </p:nvSpPr>
          <p:spPr>
            <a:xfrm>
              <a:off x="3949501" y="2851446"/>
              <a:ext cx="194275" cy="124489"/>
            </a:xfrm>
            <a:custGeom>
              <a:avLst/>
              <a:gdLst/>
              <a:ahLst/>
              <a:cxnLst>
                <a:cxn ang="0">
                  <a:pos x="wd2" y="hd2"/>
                </a:cxn>
                <a:cxn ang="5400000">
                  <a:pos x="wd2" y="hd2"/>
                </a:cxn>
                <a:cxn ang="10800000">
                  <a:pos x="wd2" y="hd2"/>
                </a:cxn>
                <a:cxn ang="16200000">
                  <a:pos x="wd2" y="hd2"/>
                </a:cxn>
              </a:cxnLst>
              <a:rect l="0" t="0" r="r" b="b"/>
              <a:pathLst>
                <a:path w="21600" h="21000" extrusionOk="0">
                  <a:moveTo>
                    <a:pt x="8640" y="480"/>
                  </a:moveTo>
                  <a:cubicBezTo>
                    <a:pt x="8640" y="480"/>
                    <a:pt x="8640" y="480"/>
                    <a:pt x="8640" y="480"/>
                  </a:cubicBezTo>
                  <a:cubicBezTo>
                    <a:pt x="8640" y="480"/>
                    <a:pt x="9360" y="9120"/>
                    <a:pt x="9360" y="10200"/>
                  </a:cubicBezTo>
                  <a:cubicBezTo>
                    <a:pt x="8640" y="10200"/>
                    <a:pt x="5760" y="10200"/>
                    <a:pt x="5040" y="10200"/>
                  </a:cubicBezTo>
                  <a:cubicBezTo>
                    <a:pt x="5040" y="10200"/>
                    <a:pt x="720" y="5880"/>
                    <a:pt x="720" y="5880"/>
                  </a:cubicBezTo>
                  <a:cubicBezTo>
                    <a:pt x="720" y="5880"/>
                    <a:pt x="720" y="5880"/>
                    <a:pt x="720" y="5880"/>
                  </a:cubicBezTo>
                  <a:cubicBezTo>
                    <a:pt x="720" y="5880"/>
                    <a:pt x="720" y="5880"/>
                    <a:pt x="720" y="5880"/>
                  </a:cubicBezTo>
                  <a:cubicBezTo>
                    <a:pt x="0" y="8040"/>
                    <a:pt x="0" y="8040"/>
                    <a:pt x="0" y="8040"/>
                  </a:cubicBezTo>
                  <a:cubicBezTo>
                    <a:pt x="0" y="8040"/>
                    <a:pt x="0" y="8040"/>
                    <a:pt x="0" y="8040"/>
                  </a:cubicBezTo>
                  <a:cubicBezTo>
                    <a:pt x="0" y="8040"/>
                    <a:pt x="0" y="8040"/>
                    <a:pt x="0" y="8040"/>
                  </a:cubicBezTo>
                  <a:cubicBezTo>
                    <a:pt x="720" y="15600"/>
                    <a:pt x="720" y="15600"/>
                    <a:pt x="720" y="15600"/>
                  </a:cubicBezTo>
                  <a:cubicBezTo>
                    <a:pt x="720" y="15600"/>
                    <a:pt x="720" y="15600"/>
                    <a:pt x="720" y="15600"/>
                  </a:cubicBezTo>
                  <a:cubicBezTo>
                    <a:pt x="720" y="15600"/>
                    <a:pt x="3600" y="16680"/>
                    <a:pt x="3600" y="16680"/>
                  </a:cubicBezTo>
                  <a:cubicBezTo>
                    <a:pt x="3600" y="16680"/>
                    <a:pt x="4320" y="21000"/>
                    <a:pt x="4320" y="21000"/>
                  </a:cubicBezTo>
                  <a:cubicBezTo>
                    <a:pt x="4320" y="21000"/>
                    <a:pt x="4320" y="21000"/>
                    <a:pt x="4320" y="21000"/>
                  </a:cubicBezTo>
                  <a:cubicBezTo>
                    <a:pt x="4320" y="21000"/>
                    <a:pt x="5040" y="21000"/>
                    <a:pt x="5040" y="21000"/>
                  </a:cubicBezTo>
                  <a:cubicBezTo>
                    <a:pt x="5040" y="21000"/>
                    <a:pt x="6480" y="16680"/>
                    <a:pt x="6480" y="16680"/>
                  </a:cubicBezTo>
                  <a:cubicBezTo>
                    <a:pt x="7200" y="16680"/>
                    <a:pt x="8640" y="18840"/>
                    <a:pt x="8640" y="18840"/>
                  </a:cubicBezTo>
                  <a:cubicBezTo>
                    <a:pt x="8640" y="18840"/>
                    <a:pt x="8640" y="18840"/>
                    <a:pt x="8640" y="18840"/>
                  </a:cubicBezTo>
                  <a:cubicBezTo>
                    <a:pt x="12240" y="21000"/>
                    <a:pt x="12240" y="21000"/>
                    <a:pt x="12240" y="21000"/>
                  </a:cubicBezTo>
                  <a:cubicBezTo>
                    <a:pt x="20880" y="21000"/>
                    <a:pt x="20880" y="21000"/>
                    <a:pt x="20880" y="21000"/>
                  </a:cubicBezTo>
                  <a:cubicBezTo>
                    <a:pt x="20880" y="21000"/>
                    <a:pt x="20880" y="21000"/>
                    <a:pt x="20880" y="21000"/>
                  </a:cubicBezTo>
                  <a:cubicBezTo>
                    <a:pt x="20880" y="19920"/>
                    <a:pt x="20880" y="19920"/>
                    <a:pt x="20880" y="19920"/>
                  </a:cubicBezTo>
                  <a:cubicBezTo>
                    <a:pt x="20880" y="19920"/>
                    <a:pt x="20880" y="17760"/>
                    <a:pt x="20880" y="17760"/>
                  </a:cubicBezTo>
                  <a:cubicBezTo>
                    <a:pt x="20880" y="16680"/>
                    <a:pt x="21600" y="15600"/>
                    <a:pt x="21600" y="15600"/>
                  </a:cubicBezTo>
                  <a:cubicBezTo>
                    <a:pt x="21600" y="15600"/>
                    <a:pt x="21600" y="15600"/>
                    <a:pt x="21600" y="15600"/>
                  </a:cubicBezTo>
                  <a:cubicBezTo>
                    <a:pt x="21600" y="15600"/>
                    <a:pt x="21600" y="15600"/>
                    <a:pt x="21600" y="15600"/>
                  </a:cubicBezTo>
                  <a:cubicBezTo>
                    <a:pt x="21600" y="15600"/>
                    <a:pt x="21600" y="14520"/>
                    <a:pt x="21600" y="14520"/>
                  </a:cubicBezTo>
                  <a:cubicBezTo>
                    <a:pt x="21600" y="14520"/>
                    <a:pt x="19440" y="13440"/>
                    <a:pt x="19440" y="13440"/>
                  </a:cubicBezTo>
                  <a:cubicBezTo>
                    <a:pt x="19440" y="13440"/>
                    <a:pt x="17280" y="8040"/>
                    <a:pt x="16560" y="6960"/>
                  </a:cubicBezTo>
                  <a:cubicBezTo>
                    <a:pt x="17280" y="6960"/>
                    <a:pt x="17280" y="5880"/>
                    <a:pt x="17280" y="5880"/>
                  </a:cubicBezTo>
                  <a:cubicBezTo>
                    <a:pt x="18000" y="5880"/>
                    <a:pt x="18000" y="5880"/>
                    <a:pt x="18000" y="5880"/>
                  </a:cubicBezTo>
                  <a:cubicBezTo>
                    <a:pt x="18000" y="5880"/>
                    <a:pt x="18000" y="5880"/>
                    <a:pt x="18000" y="5880"/>
                  </a:cubicBezTo>
                  <a:cubicBezTo>
                    <a:pt x="18000" y="5880"/>
                    <a:pt x="17280" y="5880"/>
                    <a:pt x="17280" y="5880"/>
                  </a:cubicBezTo>
                  <a:cubicBezTo>
                    <a:pt x="8640" y="480"/>
                    <a:pt x="8640" y="480"/>
                    <a:pt x="8640" y="480"/>
                  </a:cubicBezTo>
                  <a:cubicBezTo>
                    <a:pt x="8640" y="-600"/>
                    <a:pt x="8640" y="480"/>
                    <a:pt x="8640" y="480"/>
                  </a:cubicBezTo>
                  <a:close/>
                  <a:moveTo>
                    <a:pt x="5040" y="11280"/>
                  </a:moveTo>
                  <a:cubicBezTo>
                    <a:pt x="9360" y="10200"/>
                    <a:pt x="9360" y="10200"/>
                    <a:pt x="9360" y="10200"/>
                  </a:cubicBezTo>
                  <a:cubicBezTo>
                    <a:pt x="9360" y="10200"/>
                    <a:pt x="9360" y="10200"/>
                    <a:pt x="9360" y="10200"/>
                  </a:cubicBezTo>
                  <a:cubicBezTo>
                    <a:pt x="9360" y="10200"/>
                    <a:pt x="9360" y="10200"/>
                    <a:pt x="9360" y="10200"/>
                  </a:cubicBezTo>
                  <a:cubicBezTo>
                    <a:pt x="9360" y="10200"/>
                    <a:pt x="9360" y="1560"/>
                    <a:pt x="9360" y="480"/>
                  </a:cubicBezTo>
                  <a:cubicBezTo>
                    <a:pt x="9360" y="1560"/>
                    <a:pt x="16560" y="5880"/>
                    <a:pt x="17280" y="5880"/>
                  </a:cubicBezTo>
                  <a:cubicBezTo>
                    <a:pt x="16560" y="6960"/>
                    <a:pt x="16560" y="6960"/>
                    <a:pt x="16560" y="6960"/>
                  </a:cubicBezTo>
                  <a:cubicBezTo>
                    <a:pt x="16560" y="6960"/>
                    <a:pt x="16560" y="6960"/>
                    <a:pt x="16560" y="6960"/>
                  </a:cubicBezTo>
                  <a:cubicBezTo>
                    <a:pt x="16560" y="6960"/>
                    <a:pt x="16560" y="6960"/>
                    <a:pt x="16560" y="6960"/>
                  </a:cubicBezTo>
                  <a:cubicBezTo>
                    <a:pt x="16560" y="6960"/>
                    <a:pt x="16560" y="6960"/>
                    <a:pt x="16560" y="6960"/>
                  </a:cubicBezTo>
                  <a:cubicBezTo>
                    <a:pt x="19440" y="13440"/>
                    <a:pt x="19440" y="13440"/>
                    <a:pt x="19440" y="13440"/>
                  </a:cubicBezTo>
                  <a:cubicBezTo>
                    <a:pt x="19440" y="13440"/>
                    <a:pt x="19440" y="13440"/>
                    <a:pt x="19440" y="13440"/>
                  </a:cubicBezTo>
                  <a:cubicBezTo>
                    <a:pt x="19440" y="13440"/>
                    <a:pt x="20880" y="15600"/>
                    <a:pt x="20880" y="15600"/>
                  </a:cubicBezTo>
                  <a:cubicBezTo>
                    <a:pt x="20880" y="15600"/>
                    <a:pt x="20160" y="16680"/>
                    <a:pt x="20160" y="16680"/>
                  </a:cubicBezTo>
                  <a:cubicBezTo>
                    <a:pt x="20160" y="16680"/>
                    <a:pt x="20160" y="16680"/>
                    <a:pt x="20160" y="16680"/>
                  </a:cubicBezTo>
                  <a:cubicBezTo>
                    <a:pt x="20160" y="16680"/>
                    <a:pt x="20160" y="19920"/>
                    <a:pt x="20160" y="19920"/>
                  </a:cubicBezTo>
                  <a:cubicBezTo>
                    <a:pt x="20160" y="19920"/>
                    <a:pt x="12240" y="19920"/>
                    <a:pt x="12240" y="19920"/>
                  </a:cubicBezTo>
                  <a:cubicBezTo>
                    <a:pt x="12240" y="19920"/>
                    <a:pt x="9360" y="18840"/>
                    <a:pt x="9360" y="18840"/>
                  </a:cubicBezTo>
                  <a:cubicBezTo>
                    <a:pt x="9360" y="18840"/>
                    <a:pt x="6480" y="15600"/>
                    <a:pt x="6480" y="15600"/>
                  </a:cubicBezTo>
                  <a:cubicBezTo>
                    <a:pt x="6480" y="15600"/>
                    <a:pt x="6480" y="15600"/>
                    <a:pt x="6480" y="15600"/>
                  </a:cubicBezTo>
                  <a:cubicBezTo>
                    <a:pt x="6480" y="15600"/>
                    <a:pt x="6480" y="15600"/>
                    <a:pt x="6480" y="15600"/>
                  </a:cubicBezTo>
                  <a:cubicBezTo>
                    <a:pt x="6480" y="15600"/>
                    <a:pt x="5040" y="18840"/>
                    <a:pt x="5040" y="19920"/>
                  </a:cubicBezTo>
                  <a:cubicBezTo>
                    <a:pt x="4320" y="18840"/>
                    <a:pt x="4320" y="16680"/>
                    <a:pt x="4320" y="16680"/>
                  </a:cubicBezTo>
                  <a:cubicBezTo>
                    <a:pt x="4320" y="15600"/>
                    <a:pt x="4320" y="15600"/>
                    <a:pt x="4320" y="15600"/>
                  </a:cubicBezTo>
                  <a:cubicBezTo>
                    <a:pt x="4320" y="15600"/>
                    <a:pt x="1440" y="15600"/>
                    <a:pt x="1440" y="15600"/>
                  </a:cubicBezTo>
                  <a:cubicBezTo>
                    <a:pt x="1440" y="14520"/>
                    <a:pt x="0" y="8040"/>
                    <a:pt x="0" y="8040"/>
                  </a:cubicBezTo>
                  <a:cubicBezTo>
                    <a:pt x="0" y="8040"/>
                    <a:pt x="720" y="6960"/>
                    <a:pt x="720" y="6960"/>
                  </a:cubicBezTo>
                  <a:cubicBezTo>
                    <a:pt x="1440" y="6960"/>
                    <a:pt x="5040" y="11280"/>
                    <a:pt x="5040" y="11280"/>
                  </a:cubicBezTo>
                  <a:cubicBezTo>
                    <a:pt x="5040" y="11280"/>
                    <a:pt x="5040" y="11280"/>
                    <a:pt x="5040" y="112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262">
              <a:extLst>
                <a:ext uri="{FF2B5EF4-FFF2-40B4-BE49-F238E27FC236}">
                  <a16:creationId xmlns:a16="http://schemas.microsoft.com/office/drawing/2014/main" id="{2662CA46-29F2-4631-AB01-ECA16C8BC509}"/>
                </a:ext>
              </a:extLst>
            </p:cNvPr>
            <p:cNvSpPr/>
            <p:nvPr/>
          </p:nvSpPr>
          <p:spPr>
            <a:xfrm>
              <a:off x="3814832" y="2377656"/>
              <a:ext cx="470232" cy="534257"/>
            </a:xfrm>
            <a:custGeom>
              <a:avLst/>
              <a:gdLst/>
              <a:ahLst/>
              <a:cxnLst>
                <a:cxn ang="0">
                  <a:pos x="wd2" y="hd2"/>
                </a:cxn>
                <a:cxn ang="5400000">
                  <a:pos x="wd2" y="hd2"/>
                </a:cxn>
                <a:cxn ang="10800000">
                  <a:pos x="wd2" y="hd2"/>
                </a:cxn>
                <a:cxn ang="16200000">
                  <a:pos x="wd2" y="hd2"/>
                </a:cxn>
              </a:cxnLst>
              <a:rect l="0" t="0" r="r" b="b"/>
              <a:pathLst>
                <a:path w="21600" h="21600" extrusionOk="0">
                  <a:moveTo>
                    <a:pt x="3854" y="16959"/>
                  </a:moveTo>
                  <a:lnTo>
                    <a:pt x="2130" y="15352"/>
                  </a:lnTo>
                  <a:lnTo>
                    <a:pt x="1521" y="12496"/>
                  </a:lnTo>
                  <a:lnTo>
                    <a:pt x="1521" y="7051"/>
                  </a:lnTo>
                  <a:lnTo>
                    <a:pt x="0" y="4731"/>
                  </a:lnTo>
                  <a:lnTo>
                    <a:pt x="7403" y="536"/>
                  </a:lnTo>
                  <a:lnTo>
                    <a:pt x="9431" y="536"/>
                  </a:lnTo>
                  <a:lnTo>
                    <a:pt x="10344" y="2321"/>
                  </a:lnTo>
                  <a:lnTo>
                    <a:pt x="12372" y="2142"/>
                  </a:lnTo>
                  <a:lnTo>
                    <a:pt x="13285" y="536"/>
                  </a:lnTo>
                  <a:lnTo>
                    <a:pt x="15414" y="0"/>
                  </a:lnTo>
                  <a:lnTo>
                    <a:pt x="16225" y="1339"/>
                  </a:lnTo>
                  <a:lnTo>
                    <a:pt x="15718" y="2856"/>
                  </a:lnTo>
                  <a:lnTo>
                    <a:pt x="14501" y="3124"/>
                  </a:lnTo>
                  <a:lnTo>
                    <a:pt x="13893" y="2856"/>
                  </a:lnTo>
                  <a:lnTo>
                    <a:pt x="13285" y="3660"/>
                  </a:lnTo>
                  <a:lnTo>
                    <a:pt x="13285" y="4998"/>
                  </a:lnTo>
                  <a:lnTo>
                    <a:pt x="11865" y="5266"/>
                  </a:lnTo>
                  <a:lnTo>
                    <a:pt x="11865" y="7319"/>
                  </a:lnTo>
                  <a:lnTo>
                    <a:pt x="14501" y="8836"/>
                  </a:lnTo>
                  <a:lnTo>
                    <a:pt x="14806" y="9907"/>
                  </a:lnTo>
                  <a:lnTo>
                    <a:pt x="17138" y="11693"/>
                  </a:lnTo>
                  <a:lnTo>
                    <a:pt x="17746" y="13031"/>
                  </a:lnTo>
                  <a:lnTo>
                    <a:pt x="19268" y="13299"/>
                  </a:lnTo>
                  <a:lnTo>
                    <a:pt x="20687" y="13031"/>
                  </a:lnTo>
                  <a:lnTo>
                    <a:pt x="21600" y="14817"/>
                  </a:lnTo>
                  <a:lnTo>
                    <a:pt x="21296" y="15084"/>
                  </a:lnTo>
                  <a:lnTo>
                    <a:pt x="20079" y="17137"/>
                  </a:lnTo>
                  <a:lnTo>
                    <a:pt x="21296" y="18476"/>
                  </a:lnTo>
                  <a:lnTo>
                    <a:pt x="20687" y="19993"/>
                  </a:lnTo>
                  <a:lnTo>
                    <a:pt x="16225" y="20529"/>
                  </a:lnTo>
                  <a:lnTo>
                    <a:pt x="15414" y="19993"/>
                  </a:lnTo>
                  <a:lnTo>
                    <a:pt x="14501" y="19993"/>
                  </a:lnTo>
                  <a:lnTo>
                    <a:pt x="12980" y="20797"/>
                  </a:lnTo>
                  <a:lnTo>
                    <a:pt x="13285" y="20529"/>
                  </a:lnTo>
                  <a:lnTo>
                    <a:pt x="9735" y="19279"/>
                  </a:lnTo>
                  <a:lnTo>
                    <a:pt x="10039" y="21600"/>
                  </a:lnTo>
                  <a:lnTo>
                    <a:pt x="8315" y="21600"/>
                  </a:lnTo>
                  <a:lnTo>
                    <a:pt x="6490" y="20529"/>
                  </a:lnTo>
                  <a:lnTo>
                    <a:pt x="3854" y="1695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263">
              <a:extLst>
                <a:ext uri="{FF2B5EF4-FFF2-40B4-BE49-F238E27FC236}">
                  <a16:creationId xmlns:a16="http://schemas.microsoft.com/office/drawing/2014/main" id="{FA0A492C-58DC-40E8-BDD0-068AD9EA4B8C}"/>
                </a:ext>
              </a:extLst>
            </p:cNvPr>
            <p:cNvSpPr/>
            <p:nvPr/>
          </p:nvSpPr>
          <p:spPr>
            <a:xfrm>
              <a:off x="3808210" y="2377657"/>
              <a:ext cx="483479" cy="540879"/>
            </a:xfrm>
            <a:custGeom>
              <a:avLst/>
              <a:gdLst/>
              <a:ahLst/>
              <a:cxnLst>
                <a:cxn ang="0">
                  <a:pos x="wd2" y="hd2"/>
                </a:cxn>
                <a:cxn ang="5400000">
                  <a:pos x="wd2" y="hd2"/>
                </a:cxn>
                <a:cxn ang="10800000">
                  <a:pos x="wd2" y="hd2"/>
                </a:cxn>
                <a:cxn ang="16200000">
                  <a:pos x="wd2" y="hd2"/>
                </a:cxn>
              </a:cxnLst>
              <a:rect l="0" t="0" r="r" b="b"/>
              <a:pathLst>
                <a:path w="21600" h="21600" extrusionOk="0">
                  <a:moveTo>
                    <a:pt x="15264" y="0"/>
                  </a:moveTo>
                  <a:cubicBezTo>
                    <a:pt x="13248" y="514"/>
                    <a:pt x="13248" y="514"/>
                    <a:pt x="13248" y="514"/>
                  </a:cubicBezTo>
                  <a:cubicBezTo>
                    <a:pt x="12960" y="514"/>
                    <a:pt x="12960" y="514"/>
                    <a:pt x="12960" y="514"/>
                  </a:cubicBezTo>
                  <a:cubicBezTo>
                    <a:pt x="12960" y="514"/>
                    <a:pt x="12384" y="1800"/>
                    <a:pt x="12096" y="2057"/>
                  </a:cubicBezTo>
                  <a:cubicBezTo>
                    <a:pt x="12096" y="2057"/>
                    <a:pt x="10368" y="2314"/>
                    <a:pt x="10368" y="2314"/>
                  </a:cubicBezTo>
                  <a:cubicBezTo>
                    <a:pt x="10368" y="2057"/>
                    <a:pt x="9504" y="514"/>
                    <a:pt x="9504" y="514"/>
                  </a:cubicBezTo>
                  <a:cubicBezTo>
                    <a:pt x="9504" y="514"/>
                    <a:pt x="9504" y="514"/>
                    <a:pt x="9504" y="514"/>
                  </a:cubicBezTo>
                  <a:cubicBezTo>
                    <a:pt x="7488" y="514"/>
                    <a:pt x="7488" y="514"/>
                    <a:pt x="7488" y="514"/>
                  </a:cubicBezTo>
                  <a:cubicBezTo>
                    <a:pt x="7488" y="514"/>
                    <a:pt x="7488" y="514"/>
                    <a:pt x="7488" y="514"/>
                  </a:cubicBezTo>
                  <a:cubicBezTo>
                    <a:pt x="0" y="4371"/>
                    <a:pt x="0" y="4371"/>
                    <a:pt x="0" y="4371"/>
                  </a:cubicBezTo>
                  <a:cubicBezTo>
                    <a:pt x="0" y="4371"/>
                    <a:pt x="0" y="4371"/>
                    <a:pt x="0" y="4629"/>
                  </a:cubicBezTo>
                  <a:cubicBezTo>
                    <a:pt x="0" y="4629"/>
                    <a:pt x="0" y="4629"/>
                    <a:pt x="0" y="4629"/>
                  </a:cubicBezTo>
                  <a:cubicBezTo>
                    <a:pt x="0" y="4629"/>
                    <a:pt x="1440" y="6943"/>
                    <a:pt x="1440" y="6943"/>
                  </a:cubicBezTo>
                  <a:cubicBezTo>
                    <a:pt x="1440" y="6943"/>
                    <a:pt x="1440" y="12343"/>
                    <a:pt x="1440" y="12343"/>
                  </a:cubicBezTo>
                  <a:cubicBezTo>
                    <a:pt x="2016" y="15171"/>
                    <a:pt x="2016" y="15171"/>
                    <a:pt x="2016" y="15171"/>
                  </a:cubicBezTo>
                  <a:cubicBezTo>
                    <a:pt x="2016" y="15171"/>
                    <a:pt x="2304" y="15171"/>
                    <a:pt x="2304" y="15171"/>
                  </a:cubicBezTo>
                  <a:cubicBezTo>
                    <a:pt x="2304" y="15171"/>
                    <a:pt x="4032" y="16714"/>
                    <a:pt x="4032" y="16714"/>
                  </a:cubicBezTo>
                  <a:cubicBezTo>
                    <a:pt x="4032" y="16714"/>
                    <a:pt x="6624" y="20314"/>
                    <a:pt x="6624" y="20314"/>
                  </a:cubicBezTo>
                  <a:cubicBezTo>
                    <a:pt x="8352" y="21600"/>
                    <a:pt x="8352" y="21600"/>
                    <a:pt x="8352" y="21600"/>
                  </a:cubicBezTo>
                  <a:cubicBezTo>
                    <a:pt x="8352" y="21600"/>
                    <a:pt x="8352" y="21600"/>
                    <a:pt x="8352" y="21600"/>
                  </a:cubicBezTo>
                  <a:cubicBezTo>
                    <a:pt x="10080" y="21343"/>
                    <a:pt x="10080" y="21343"/>
                    <a:pt x="10080" y="21343"/>
                  </a:cubicBezTo>
                  <a:cubicBezTo>
                    <a:pt x="10080" y="21343"/>
                    <a:pt x="10080" y="21343"/>
                    <a:pt x="10080" y="21343"/>
                  </a:cubicBezTo>
                  <a:cubicBezTo>
                    <a:pt x="10080" y="21343"/>
                    <a:pt x="10080" y="21343"/>
                    <a:pt x="10080" y="21343"/>
                  </a:cubicBezTo>
                  <a:cubicBezTo>
                    <a:pt x="10080" y="21343"/>
                    <a:pt x="10080" y="19286"/>
                    <a:pt x="10080" y="19029"/>
                  </a:cubicBezTo>
                  <a:cubicBezTo>
                    <a:pt x="10080" y="19286"/>
                    <a:pt x="12960" y="20314"/>
                    <a:pt x="13248" y="20314"/>
                  </a:cubicBezTo>
                  <a:cubicBezTo>
                    <a:pt x="12960" y="20571"/>
                    <a:pt x="12960" y="20571"/>
                    <a:pt x="12960" y="20571"/>
                  </a:cubicBezTo>
                  <a:cubicBezTo>
                    <a:pt x="12960" y="20571"/>
                    <a:pt x="12960" y="20571"/>
                    <a:pt x="12960" y="20571"/>
                  </a:cubicBezTo>
                  <a:cubicBezTo>
                    <a:pt x="12960" y="20571"/>
                    <a:pt x="12960" y="20571"/>
                    <a:pt x="12960" y="20571"/>
                  </a:cubicBezTo>
                  <a:cubicBezTo>
                    <a:pt x="12960" y="20571"/>
                    <a:pt x="12960" y="20571"/>
                    <a:pt x="12960" y="20571"/>
                  </a:cubicBezTo>
                  <a:cubicBezTo>
                    <a:pt x="12960" y="20571"/>
                    <a:pt x="14400" y="19800"/>
                    <a:pt x="14400" y="19800"/>
                  </a:cubicBezTo>
                  <a:cubicBezTo>
                    <a:pt x="14400" y="19800"/>
                    <a:pt x="15264" y="20057"/>
                    <a:pt x="15264" y="20057"/>
                  </a:cubicBezTo>
                  <a:cubicBezTo>
                    <a:pt x="16128" y="20314"/>
                    <a:pt x="16128" y="20314"/>
                    <a:pt x="16128" y="20314"/>
                  </a:cubicBezTo>
                  <a:cubicBezTo>
                    <a:pt x="16128" y="20314"/>
                    <a:pt x="16128" y="20314"/>
                    <a:pt x="16128" y="20314"/>
                  </a:cubicBezTo>
                  <a:cubicBezTo>
                    <a:pt x="20448" y="19800"/>
                    <a:pt x="20448" y="19800"/>
                    <a:pt x="20448" y="19800"/>
                  </a:cubicBezTo>
                  <a:cubicBezTo>
                    <a:pt x="20736" y="19800"/>
                    <a:pt x="20736" y="19800"/>
                    <a:pt x="20736" y="19800"/>
                  </a:cubicBezTo>
                  <a:cubicBezTo>
                    <a:pt x="21024" y="18514"/>
                    <a:pt x="21024" y="18514"/>
                    <a:pt x="21024" y="18514"/>
                  </a:cubicBezTo>
                  <a:cubicBezTo>
                    <a:pt x="21024" y="18514"/>
                    <a:pt x="21024" y="18257"/>
                    <a:pt x="21024" y="18257"/>
                  </a:cubicBezTo>
                  <a:cubicBezTo>
                    <a:pt x="21024" y="18257"/>
                    <a:pt x="21024" y="18257"/>
                    <a:pt x="21024" y="18257"/>
                  </a:cubicBezTo>
                  <a:cubicBezTo>
                    <a:pt x="21024" y="18257"/>
                    <a:pt x="20160" y="16971"/>
                    <a:pt x="20160" y="16971"/>
                  </a:cubicBezTo>
                  <a:cubicBezTo>
                    <a:pt x="20160" y="16971"/>
                    <a:pt x="21024" y="14914"/>
                    <a:pt x="21024" y="14914"/>
                  </a:cubicBezTo>
                  <a:cubicBezTo>
                    <a:pt x="21024" y="14914"/>
                    <a:pt x="21312" y="14914"/>
                    <a:pt x="21312" y="14914"/>
                  </a:cubicBezTo>
                  <a:cubicBezTo>
                    <a:pt x="21600" y="14914"/>
                    <a:pt x="21600" y="14914"/>
                    <a:pt x="21600" y="14657"/>
                  </a:cubicBezTo>
                  <a:cubicBezTo>
                    <a:pt x="21600" y="14657"/>
                    <a:pt x="21600" y="14657"/>
                    <a:pt x="21600" y="14657"/>
                  </a:cubicBezTo>
                  <a:cubicBezTo>
                    <a:pt x="21600" y="14657"/>
                    <a:pt x="21600" y="14657"/>
                    <a:pt x="21600" y="14657"/>
                  </a:cubicBezTo>
                  <a:cubicBezTo>
                    <a:pt x="20448" y="12857"/>
                    <a:pt x="20448" y="12857"/>
                    <a:pt x="20448" y="12857"/>
                  </a:cubicBezTo>
                  <a:cubicBezTo>
                    <a:pt x="20448" y="12857"/>
                    <a:pt x="20448" y="12857"/>
                    <a:pt x="20448" y="12857"/>
                  </a:cubicBezTo>
                  <a:cubicBezTo>
                    <a:pt x="19008" y="13114"/>
                    <a:pt x="19008" y="13114"/>
                    <a:pt x="19008" y="13114"/>
                  </a:cubicBezTo>
                  <a:cubicBezTo>
                    <a:pt x="19008" y="13114"/>
                    <a:pt x="17568" y="12857"/>
                    <a:pt x="17568" y="12857"/>
                  </a:cubicBezTo>
                  <a:cubicBezTo>
                    <a:pt x="17568" y="12600"/>
                    <a:pt x="16992" y="11571"/>
                    <a:pt x="16992" y="11571"/>
                  </a:cubicBezTo>
                  <a:cubicBezTo>
                    <a:pt x="16992" y="11571"/>
                    <a:pt x="16992" y="11571"/>
                    <a:pt x="16992" y="11571"/>
                  </a:cubicBezTo>
                  <a:cubicBezTo>
                    <a:pt x="16992" y="11571"/>
                    <a:pt x="14688" y="9771"/>
                    <a:pt x="14688" y="9771"/>
                  </a:cubicBezTo>
                  <a:cubicBezTo>
                    <a:pt x="14688" y="9771"/>
                    <a:pt x="14400" y="8743"/>
                    <a:pt x="14400" y="8743"/>
                  </a:cubicBezTo>
                  <a:cubicBezTo>
                    <a:pt x="14400" y="8743"/>
                    <a:pt x="14400" y="8743"/>
                    <a:pt x="14400" y="8743"/>
                  </a:cubicBezTo>
                  <a:cubicBezTo>
                    <a:pt x="14400" y="8743"/>
                    <a:pt x="12096" y="7200"/>
                    <a:pt x="12096" y="7200"/>
                  </a:cubicBezTo>
                  <a:cubicBezTo>
                    <a:pt x="12096" y="7200"/>
                    <a:pt x="12096" y="5400"/>
                    <a:pt x="12096" y="5143"/>
                  </a:cubicBezTo>
                  <a:cubicBezTo>
                    <a:pt x="12096" y="5143"/>
                    <a:pt x="13248" y="4886"/>
                    <a:pt x="13248" y="4886"/>
                  </a:cubicBezTo>
                  <a:cubicBezTo>
                    <a:pt x="13248" y="4886"/>
                    <a:pt x="13248" y="4886"/>
                    <a:pt x="13248" y="4886"/>
                  </a:cubicBezTo>
                  <a:cubicBezTo>
                    <a:pt x="13248" y="4886"/>
                    <a:pt x="13248" y="3600"/>
                    <a:pt x="13248" y="3600"/>
                  </a:cubicBezTo>
                  <a:cubicBezTo>
                    <a:pt x="13248" y="3600"/>
                    <a:pt x="13824" y="3086"/>
                    <a:pt x="13824" y="2829"/>
                  </a:cubicBezTo>
                  <a:cubicBezTo>
                    <a:pt x="13824" y="2829"/>
                    <a:pt x="14400" y="3343"/>
                    <a:pt x="14400" y="3343"/>
                  </a:cubicBezTo>
                  <a:cubicBezTo>
                    <a:pt x="14400" y="3343"/>
                    <a:pt x="14400" y="3343"/>
                    <a:pt x="14400" y="3343"/>
                  </a:cubicBezTo>
                  <a:cubicBezTo>
                    <a:pt x="15552" y="2829"/>
                    <a:pt x="15552" y="2829"/>
                    <a:pt x="15552" y="2829"/>
                  </a:cubicBezTo>
                  <a:cubicBezTo>
                    <a:pt x="15552" y="2829"/>
                    <a:pt x="15552" y="2829"/>
                    <a:pt x="15552" y="2829"/>
                  </a:cubicBezTo>
                  <a:cubicBezTo>
                    <a:pt x="16128" y="1286"/>
                    <a:pt x="16128" y="1286"/>
                    <a:pt x="16128" y="1286"/>
                  </a:cubicBezTo>
                  <a:cubicBezTo>
                    <a:pt x="16128" y="1286"/>
                    <a:pt x="16128" y="1286"/>
                    <a:pt x="16128" y="1286"/>
                  </a:cubicBezTo>
                  <a:cubicBezTo>
                    <a:pt x="15264" y="0"/>
                    <a:pt x="15264" y="0"/>
                    <a:pt x="15264" y="0"/>
                  </a:cubicBezTo>
                  <a:cubicBezTo>
                    <a:pt x="15264" y="0"/>
                    <a:pt x="15264" y="0"/>
                    <a:pt x="15264" y="0"/>
                  </a:cubicBezTo>
                  <a:close/>
                  <a:moveTo>
                    <a:pt x="15264" y="0"/>
                  </a:moveTo>
                  <a:cubicBezTo>
                    <a:pt x="15264" y="257"/>
                    <a:pt x="15840" y="1286"/>
                    <a:pt x="15840" y="1286"/>
                  </a:cubicBezTo>
                  <a:cubicBezTo>
                    <a:pt x="15840" y="1543"/>
                    <a:pt x="15264" y="2829"/>
                    <a:pt x="15264" y="2829"/>
                  </a:cubicBezTo>
                  <a:cubicBezTo>
                    <a:pt x="15264" y="2829"/>
                    <a:pt x="14688" y="3086"/>
                    <a:pt x="14400" y="3086"/>
                  </a:cubicBezTo>
                  <a:cubicBezTo>
                    <a:pt x="14400" y="3086"/>
                    <a:pt x="13824" y="2571"/>
                    <a:pt x="13824" y="2571"/>
                  </a:cubicBezTo>
                  <a:cubicBezTo>
                    <a:pt x="13824" y="2571"/>
                    <a:pt x="13824" y="2571"/>
                    <a:pt x="13824" y="2571"/>
                  </a:cubicBezTo>
                  <a:cubicBezTo>
                    <a:pt x="13824" y="2571"/>
                    <a:pt x="13824" y="2571"/>
                    <a:pt x="13824" y="2829"/>
                  </a:cubicBezTo>
                  <a:cubicBezTo>
                    <a:pt x="12960" y="3600"/>
                    <a:pt x="12960" y="3600"/>
                    <a:pt x="12960" y="3600"/>
                  </a:cubicBezTo>
                  <a:cubicBezTo>
                    <a:pt x="12960" y="3600"/>
                    <a:pt x="12960" y="3600"/>
                    <a:pt x="12960" y="3600"/>
                  </a:cubicBezTo>
                  <a:cubicBezTo>
                    <a:pt x="12960" y="3600"/>
                    <a:pt x="12960" y="4629"/>
                    <a:pt x="12960" y="4886"/>
                  </a:cubicBezTo>
                  <a:cubicBezTo>
                    <a:pt x="12960" y="4886"/>
                    <a:pt x="11808" y="5143"/>
                    <a:pt x="11808" y="5143"/>
                  </a:cubicBezTo>
                  <a:cubicBezTo>
                    <a:pt x="11808" y="5143"/>
                    <a:pt x="11808" y="5143"/>
                    <a:pt x="11808" y="5143"/>
                  </a:cubicBezTo>
                  <a:cubicBezTo>
                    <a:pt x="11808" y="5143"/>
                    <a:pt x="11808" y="7200"/>
                    <a:pt x="11808" y="7200"/>
                  </a:cubicBezTo>
                  <a:cubicBezTo>
                    <a:pt x="11808" y="7457"/>
                    <a:pt x="11808" y="7457"/>
                    <a:pt x="11808" y="7457"/>
                  </a:cubicBezTo>
                  <a:cubicBezTo>
                    <a:pt x="11808" y="7457"/>
                    <a:pt x="14112" y="8743"/>
                    <a:pt x="14400" y="8743"/>
                  </a:cubicBezTo>
                  <a:cubicBezTo>
                    <a:pt x="14400" y="9000"/>
                    <a:pt x="14400" y="9771"/>
                    <a:pt x="14400" y="9771"/>
                  </a:cubicBezTo>
                  <a:cubicBezTo>
                    <a:pt x="14400" y="9771"/>
                    <a:pt x="14400" y="10029"/>
                    <a:pt x="14400" y="10029"/>
                  </a:cubicBezTo>
                  <a:cubicBezTo>
                    <a:pt x="14400" y="10029"/>
                    <a:pt x="16704" y="11571"/>
                    <a:pt x="16992" y="11571"/>
                  </a:cubicBezTo>
                  <a:cubicBezTo>
                    <a:pt x="16992" y="11571"/>
                    <a:pt x="17568" y="12857"/>
                    <a:pt x="17568" y="12857"/>
                  </a:cubicBezTo>
                  <a:cubicBezTo>
                    <a:pt x="17568" y="12857"/>
                    <a:pt x="17568" y="12857"/>
                    <a:pt x="17568" y="12857"/>
                  </a:cubicBezTo>
                  <a:cubicBezTo>
                    <a:pt x="19008" y="13114"/>
                    <a:pt x="19008" y="13114"/>
                    <a:pt x="19008" y="13114"/>
                  </a:cubicBezTo>
                  <a:cubicBezTo>
                    <a:pt x="19008" y="13114"/>
                    <a:pt x="20160" y="13114"/>
                    <a:pt x="20448" y="13114"/>
                  </a:cubicBezTo>
                  <a:cubicBezTo>
                    <a:pt x="20448" y="13114"/>
                    <a:pt x="21312" y="14657"/>
                    <a:pt x="21312" y="14657"/>
                  </a:cubicBezTo>
                  <a:cubicBezTo>
                    <a:pt x="21312" y="14657"/>
                    <a:pt x="21024" y="14914"/>
                    <a:pt x="21024" y="14914"/>
                  </a:cubicBezTo>
                  <a:cubicBezTo>
                    <a:pt x="21024" y="14914"/>
                    <a:pt x="21024" y="14914"/>
                    <a:pt x="21024" y="14914"/>
                  </a:cubicBezTo>
                  <a:cubicBezTo>
                    <a:pt x="19872" y="16971"/>
                    <a:pt x="19872" y="16971"/>
                    <a:pt x="19872" y="16971"/>
                  </a:cubicBezTo>
                  <a:cubicBezTo>
                    <a:pt x="19872" y="16971"/>
                    <a:pt x="19872" y="16971"/>
                    <a:pt x="19872" y="16971"/>
                  </a:cubicBezTo>
                  <a:cubicBezTo>
                    <a:pt x="19872" y="16971"/>
                    <a:pt x="19872" y="16971"/>
                    <a:pt x="19872" y="16971"/>
                  </a:cubicBezTo>
                  <a:cubicBezTo>
                    <a:pt x="19872" y="16971"/>
                    <a:pt x="20736" y="18257"/>
                    <a:pt x="20736" y="18514"/>
                  </a:cubicBezTo>
                  <a:cubicBezTo>
                    <a:pt x="20736" y="18514"/>
                    <a:pt x="20448" y="19543"/>
                    <a:pt x="20448" y="19543"/>
                  </a:cubicBezTo>
                  <a:cubicBezTo>
                    <a:pt x="20448" y="19543"/>
                    <a:pt x="16128" y="20057"/>
                    <a:pt x="16128" y="20057"/>
                  </a:cubicBezTo>
                  <a:cubicBezTo>
                    <a:pt x="16128" y="20057"/>
                    <a:pt x="16128" y="20057"/>
                    <a:pt x="16128" y="20057"/>
                  </a:cubicBezTo>
                  <a:cubicBezTo>
                    <a:pt x="15264" y="19800"/>
                    <a:pt x="15264" y="19800"/>
                    <a:pt x="15264" y="19800"/>
                  </a:cubicBezTo>
                  <a:cubicBezTo>
                    <a:pt x="14400" y="19800"/>
                    <a:pt x="14400" y="19800"/>
                    <a:pt x="14400" y="19800"/>
                  </a:cubicBezTo>
                  <a:cubicBezTo>
                    <a:pt x="14400" y="19800"/>
                    <a:pt x="14400" y="19800"/>
                    <a:pt x="14400" y="19800"/>
                  </a:cubicBezTo>
                  <a:cubicBezTo>
                    <a:pt x="14400" y="19800"/>
                    <a:pt x="13824" y="20057"/>
                    <a:pt x="13248" y="20314"/>
                  </a:cubicBezTo>
                  <a:cubicBezTo>
                    <a:pt x="13248" y="20314"/>
                    <a:pt x="9792" y="19029"/>
                    <a:pt x="9792" y="19029"/>
                  </a:cubicBezTo>
                  <a:cubicBezTo>
                    <a:pt x="9792" y="18771"/>
                    <a:pt x="9792" y="19029"/>
                    <a:pt x="9792" y="19029"/>
                  </a:cubicBezTo>
                  <a:cubicBezTo>
                    <a:pt x="9792" y="19029"/>
                    <a:pt x="9792" y="19029"/>
                    <a:pt x="9792" y="19029"/>
                  </a:cubicBezTo>
                  <a:cubicBezTo>
                    <a:pt x="9792" y="19029"/>
                    <a:pt x="10080" y="21086"/>
                    <a:pt x="10080" y="21343"/>
                  </a:cubicBezTo>
                  <a:cubicBezTo>
                    <a:pt x="9792" y="21343"/>
                    <a:pt x="8640" y="21343"/>
                    <a:pt x="8352" y="21343"/>
                  </a:cubicBezTo>
                  <a:cubicBezTo>
                    <a:pt x="8352" y="21343"/>
                    <a:pt x="6624" y="20314"/>
                    <a:pt x="6624" y="20314"/>
                  </a:cubicBezTo>
                  <a:cubicBezTo>
                    <a:pt x="4320" y="16457"/>
                    <a:pt x="4320" y="16457"/>
                    <a:pt x="4320" y="16457"/>
                  </a:cubicBezTo>
                  <a:cubicBezTo>
                    <a:pt x="4320" y="16457"/>
                    <a:pt x="4320" y="16457"/>
                    <a:pt x="4320" y="16457"/>
                  </a:cubicBezTo>
                  <a:cubicBezTo>
                    <a:pt x="4320" y="16457"/>
                    <a:pt x="2304" y="15171"/>
                    <a:pt x="2304" y="15171"/>
                  </a:cubicBezTo>
                  <a:cubicBezTo>
                    <a:pt x="2304" y="14914"/>
                    <a:pt x="1728" y="12343"/>
                    <a:pt x="1728" y="12343"/>
                  </a:cubicBezTo>
                  <a:cubicBezTo>
                    <a:pt x="1728" y="6943"/>
                    <a:pt x="1728" y="6943"/>
                    <a:pt x="1728" y="6943"/>
                  </a:cubicBezTo>
                  <a:cubicBezTo>
                    <a:pt x="1728" y="6943"/>
                    <a:pt x="1728" y="6943"/>
                    <a:pt x="1728" y="6943"/>
                  </a:cubicBezTo>
                  <a:cubicBezTo>
                    <a:pt x="1728" y="6943"/>
                    <a:pt x="288" y="4629"/>
                    <a:pt x="288" y="4629"/>
                  </a:cubicBezTo>
                  <a:cubicBezTo>
                    <a:pt x="288" y="4371"/>
                    <a:pt x="7488" y="771"/>
                    <a:pt x="7776" y="771"/>
                  </a:cubicBezTo>
                  <a:cubicBezTo>
                    <a:pt x="7776" y="771"/>
                    <a:pt x="9216" y="514"/>
                    <a:pt x="9504" y="514"/>
                  </a:cubicBezTo>
                  <a:cubicBezTo>
                    <a:pt x="9504" y="771"/>
                    <a:pt x="10080" y="2314"/>
                    <a:pt x="10080" y="2314"/>
                  </a:cubicBezTo>
                  <a:cubicBezTo>
                    <a:pt x="10080" y="2314"/>
                    <a:pt x="10080" y="2314"/>
                    <a:pt x="10368" y="2314"/>
                  </a:cubicBezTo>
                  <a:cubicBezTo>
                    <a:pt x="12384" y="2057"/>
                    <a:pt x="12384" y="2057"/>
                    <a:pt x="12384" y="2057"/>
                  </a:cubicBezTo>
                  <a:cubicBezTo>
                    <a:pt x="12384" y="2057"/>
                    <a:pt x="12384" y="2057"/>
                    <a:pt x="12384" y="2057"/>
                  </a:cubicBezTo>
                  <a:cubicBezTo>
                    <a:pt x="12384" y="2057"/>
                    <a:pt x="13248" y="771"/>
                    <a:pt x="13248" y="514"/>
                  </a:cubicBezTo>
                  <a:cubicBezTo>
                    <a:pt x="13248" y="514"/>
                    <a:pt x="14976" y="257"/>
                    <a:pt x="15264"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32">
              <a:extLst>
                <a:ext uri="{FF2B5EF4-FFF2-40B4-BE49-F238E27FC236}">
                  <a16:creationId xmlns:a16="http://schemas.microsoft.com/office/drawing/2014/main" id="{840A17F9-7C6C-4CEA-9C96-84078FED9AF6}"/>
                </a:ext>
              </a:extLst>
            </p:cNvPr>
            <p:cNvSpPr/>
            <p:nvPr/>
          </p:nvSpPr>
          <p:spPr>
            <a:xfrm>
              <a:off x="3075268" y="481270"/>
              <a:ext cx="1986894" cy="1916256"/>
            </a:xfrm>
            <a:custGeom>
              <a:avLst/>
              <a:gdLst/>
              <a:ahLst/>
              <a:cxnLst>
                <a:cxn ang="0">
                  <a:pos x="wd2" y="hd2"/>
                </a:cxn>
                <a:cxn ang="5400000">
                  <a:pos x="wd2" y="hd2"/>
                </a:cxn>
                <a:cxn ang="10800000">
                  <a:pos x="wd2" y="hd2"/>
                </a:cxn>
                <a:cxn ang="16200000">
                  <a:pos x="wd2" y="hd2"/>
                </a:cxn>
              </a:cxnLst>
              <a:rect l="0" t="0" r="r" b="b"/>
              <a:pathLst>
                <a:path w="21600" h="21600" extrusionOk="0">
                  <a:moveTo>
                    <a:pt x="9717" y="21600"/>
                  </a:moveTo>
                  <a:cubicBezTo>
                    <a:pt x="9717" y="21600"/>
                    <a:pt x="9717" y="21600"/>
                    <a:pt x="9717" y="21600"/>
                  </a:cubicBezTo>
                  <a:cubicBezTo>
                    <a:pt x="9786" y="21528"/>
                    <a:pt x="9786" y="21528"/>
                    <a:pt x="9786" y="21528"/>
                  </a:cubicBezTo>
                  <a:cubicBezTo>
                    <a:pt x="9717" y="21600"/>
                    <a:pt x="9717" y="21600"/>
                    <a:pt x="9717" y="21600"/>
                  </a:cubicBezTo>
                  <a:close/>
                  <a:moveTo>
                    <a:pt x="17546" y="11017"/>
                  </a:moveTo>
                  <a:cubicBezTo>
                    <a:pt x="17546" y="11017"/>
                    <a:pt x="17476" y="11090"/>
                    <a:pt x="17476" y="11090"/>
                  </a:cubicBezTo>
                  <a:cubicBezTo>
                    <a:pt x="17476" y="11090"/>
                    <a:pt x="17546" y="11017"/>
                    <a:pt x="17546" y="11017"/>
                  </a:cubicBezTo>
                  <a:close/>
                  <a:moveTo>
                    <a:pt x="16707" y="11090"/>
                  </a:moveTo>
                  <a:cubicBezTo>
                    <a:pt x="16707" y="11887"/>
                    <a:pt x="16707" y="11887"/>
                    <a:pt x="16707" y="11887"/>
                  </a:cubicBezTo>
                  <a:cubicBezTo>
                    <a:pt x="16637" y="12250"/>
                    <a:pt x="16637" y="12250"/>
                    <a:pt x="16637" y="12250"/>
                  </a:cubicBezTo>
                  <a:cubicBezTo>
                    <a:pt x="16707" y="13047"/>
                    <a:pt x="16707" y="13047"/>
                    <a:pt x="16707" y="13047"/>
                  </a:cubicBezTo>
                  <a:cubicBezTo>
                    <a:pt x="16707" y="13554"/>
                    <a:pt x="16707" y="13554"/>
                    <a:pt x="16707" y="13554"/>
                  </a:cubicBezTo>
                  <a:cubicBezTo>
                    <a:pt x="16777" y="13554"/>
                    <a:pt x="16777" y="13554"/>
                    <a:pt x="16777" y="13554"/>
                  </a:cubicBezTo>
                  <a:cubicBezTo>
                    <a:pt x="17126" y="13409"/>
                    <a:pt x="17126" y="13409"/>
                    <a:pt x="17126" y="13409"/>
                  </a:cubicBezTo>
                  <a:cubicBezTo>
                    <a:pt x="17406" y="13772"/>
                    <a:pt x="17406" y="13772"/>
                    <a:pt x="17406" y="13772"/>
                  </a:cubicBezTo>
                  <a:cubicBezTo>
                    <a:pt x="17546" y="14207"/>
                    <a:pt x="17546" y="14207"/>
                    <a:pt x="17546" y="14207"/>
                  </a:cubicBezTo>
                  <a:cubicBezTo>
                    <a:pt x="17266" y="14642"/>
                    <a:pt x="17266" y="14642"/>
                    <a:pt x="17266" y="14642"/>
                  </a:cubicBezTo>
                  <a:cubicBezTo>
                    <a:pt x="17196" y="15077"/>
                    <a:pt x="17196" y="15077"/>
                    <a:pt x="17196" y="15077"/>
                  </a:cubicBezTo>
                  <a:cubicBezTo>
                    <a:pt x="17336" y="15656"/>
                    <a:pt x="17336" y="15656"/>
                    <a:pt x="17336" y="15656"/>
                  </a:cubicBezTo>
                  <a:cubicBezTo>
                    <a:pt x="16917" y="15729"/>
                    <a:pt x="16917" y="15729"/>
                    <a:pt x="16917" y="15729"/>
                  </a:cubicBezTo>
                  <a:cubicBezTo>
                    <a:pt x="16148" y="16091"/>
                    <a:pt x="16148" y="16091"/>
                    <a:pt x="16148" y="16091"/>
                  </a:cubicBezTo>
                  <a:cubicBezTo>
                    <a:pt x="15658" y="16309"/>
                    <a:pt x="15658" y="16309"/>
                    <a:pt x="15658" y="16309"/>
                  </a:cubicBezTo>
                  <a:cubicBezTo>
                    <a:pt x="15588" y="16671"/>
                    <a:pt x="15588" y="16671"/>
                    <a:pt x="15588" y="16671"/>
                  </a:cubicBezTo>
                  <a:cubicBezTo>
                    <a:pt x="15099" y="16961"/>
                    <a:pt x="15099" y="16961"/>
                    <a:pt x="15099" y="16961"/>
                  </a:cubicBezTo>
                  <a:cubicBezTo>
                    <a:pt x="14680" y="18266"/>
                    <a:pt x="14680" y="18266"/>
                    <a:pt x="14680" y="18266"/>
                  </a:cubicBezTo>
                  <a:cubicBezTo>
                    <a:pt x="13072" y="18338"/>
                    <a:pt x="13072" y="18338"/>
                    <a:pt x="13072" y="18338"/>
                  </a:cubicBezTo>
                  <a:cubicBezTo>
                    <a:pt x="11394" y="18701"/>
                    <a:pt x="11394" y="18701"/>
                    <a:pt x="11394" y="18701"/>
                  </a:cubicBezTo>
                  <a:cubicBezTo>
                    <a:pt x="11045" y="19136"/>
                    <a:pt x="11045" y="19136"/>
                    <a:pt x="11045" y="19136"/>
                  </a:cubicBezTo>
                  <a:cubicBezTo>
                    <a:pt x="10485" y="18773"/>
                    <a:pt x="10485" y="18773"/>
                    <a:pt x="10485" y="18773"/>
                  </a:cubicBezTo>
                  <a:cubicBezTo>
                    <a:pt x="10066" y="19570"/>
                    <a:pt x="10066" y="19570"/>
                    <a:pt x="10066" y="19570"/>
                  </a:cubicBezTo>
                  <a:cubicBezTo>
                    <a:pt x="9367" y="19788"/>
                    <a:pt x="9367" y="19788"/>
                    <a:pt x="9367" y="19788"/>
                  </a:cubicBezTo>
                  <a:cubicBezTo>
                    <a:pt x="9647" y="20440"/>
                    <a:pt x="9647" y="20440"/>
                    <a:pt x="9647" y="20440"/>
                  </a:cubicBezTo>
                  <a:cubicBezTo>
                    <a:pt x="8808" y="20585"/>
                    <a:pt x="8808" y="20585"/>
                    <a:pt x="8808" y="20585"/>
                  </a:cubicBezTo>
                  <a:cubicBezTo>
                    <a:pt x="8388" y="20368"/>
                    <a:pt x="8388" y="20368"/>
                    <a:pt x="8388" y="20368"/>
                  </a:cubicBezTo>
                  <a:cubicBezTo>
                    <a:pt x="7759" y="20585"/>
                    <a:pt x="7759" y="20585"/>
                    <a:pt x="7759" y="20585"/>
                  </a:cubicBezTo>
                  <a:cubicBezTo>
                    <a:pt x="7410" y="20150"/>
                    <a:pt x="7410" y="20150"/>
                    <a:pt x="7410" y="20150"/>
                  </a:cubicBezTo>
                  <a:cubicBezTo>
                    <a:pt x="7270" y="19860"/>
                    <a:pt x="7270" y="19860"/>
                    <a:pt x="7270" y="19860"/>
                  </a:cubicBezTo>
                  <a:cubicBezTo>
                    <a:pt x="6850" y="20005"/>
                    <a:pt x="6850" y="20005"/>
                    <a:pt x="6850" y="20005"/>
                  </a:cubicBezTo>
                  <a:cubicBezTo>
                    <a:pt x="6571" y="19933"/>
                    <a:pt x="6571" y="19933"/>
                    <a:pt x="6571" y="19933"/>
                  </a:cubicBezTo>
                  <a:cubicBezTo>
                    <a:pt x="6571" y="19933"/>
                    <a:pt x="6221" y="19860"/>
                    <a:pt x="6012" y="19788"/>
                  </a:cubicBezTo>
                  <a:cubicBezTo>
                    <a:pt x="6082" y="19715"/>
                    <a:pt x="6221" y="19570"/>
                    <a:pt x="6221" y="19570"/>
                  </a:cubicBezTo>
                  <a:cubicBezTo>
                    <a:pt x="6221" y="19498"/>
                    <a:pt x="6431" y="19353"/>
                    <a:pt x="6571" y="19281"/>
                  </a:cubicBezTo>
                  <a:cubicBezTo>
                    <a:pt x="6641" y="19281"/>
                    <a:pt x="7340" y="19208"/>
                    <a:pt x="7340" y="19208"/>
                  </a:cubicBezTo>
                  <a:cubicBezTo>
                    <a:pt x="6781" y="19063"/>
                    <a:pt x="6781" y="19063"/>
                    <a:pt x="6781" y="19063"/>
                  </a:cubicBezTo>
                  <a:cubicBezTo>
                    <a:pt x="6781" y="19063"/>
                    <a:pt x="6711" y="18846"/>
                    <a:pt x="6781" y="18701"/>
                  </a:cubicBezTo>
                  <a:cubicBezTo>
                    <a:pt x="6781" y="18628"/>
                    <a:pt x="7200" y="18266"/>
                    <a:pt x="7200" y="18266"/>
                  </a:cubicBezTo>
                  <a:cubicBezTo>
                    <a:pt x="7200" y="18266"/>
                    <a:pt x="6850" y="18266"/>
                    <a:pt x="6781" y="18338"/>
                  </a:cubicBezTo>
                  <a:cubicBezTo>
                    <a:pt x="6781" y="18338"/>
                    <a:pt x="6571" y="18701"/>
                    <a:pt x="6431" y="18773"/>
                  </a:cubicBezTo>
                  <a:cubicBezTo>
                    <a:pt x="6291" y="18846"/>
                    <a:pt x="6012" y="19063"/>
                    <a:pt x="5872" y="19208"/>
                  </a:cubicBezTo>
                  <a:cubicBezTo>
                    <a:pt x="5732" y="19281"/>
                    <a:pt x="5522" y="19426"/>
                    <a:pt x="5383" y="19570"/>
                  </a:cubicBezTo>
                  <a:cubicBezTo>
                    <a:pt x="5243" y="19643"/>
                    <a:pt x="5033" y="19788"/>
                    <a:pt x="4753" y="20005"/>
                  </a:cubicBezTo>
                  <a:cubicBezTo>
                    <a:pt x="4474" y="20223"/>
                    <a:pt x="4264" y="20513"/>
                    <a:pt x="4054" y="20440"/>
                  </a:cubicBezTo>
                  <a:cubicBezTo>
                    <a:pt x="3845" y="20440"/>
                    <a:pt x="3635" y="20078"/>
                    <a:pt x="3635" y="20005"/>
                  </a:cubicBezTo>
                  <a:cubicBezTo>
                    <a:pt x="3635" y="19860"/>
                    <a:pt x="3355" y="19933"/>
                    <a:pt x="3216" y="19933"/>
                  </a:cubicBezTo>
                  <a:cubicBezTo>
                    <a:pt x="3076" y="19933"/>
                    <a:pt x="2656" y="19498"/>
                    <a:pt x="2586" y="19281"/>
                  </a:cubicBezTo>
                  <a:cubicBezTo>
                    <a:pt x="2447" y="19136"/>
                    <a:pt x="2517" y="18701"/>
                    <a:pt x="2726" y="18773"/>
                  </a:cubicBezTo>
                  <a:cubicBezTo>
                    <a:pt x="2866" y="18773"/>
                    <a:pt x="3076" y="18918"/>
                    <a:pt x="3216" y="18846"/>
                  </a:cubicBezTo>
                  <a:cubicBezTo>
                    <a:pt x="3355" y="18773"/>
                    <a:pt x="3705" y="18483"/>
                    <a:pt x="3775" y="18483"/>
                  </a:cubicBezTo>
                  <a:cubicBezTo>
                    <a:pt x="3915" y="18483"/>
                    <a:pt x="4054" y="18483"/>
                    <a:pt x="4054" y="18483"/>
                  </a:cubicBezTo>
                  <a:cubicBezTo>
                    <a:pt x="4054" y="18483"/>
                    <a:pt x="3915" y="18193"/>
                    <a:pt x="3565" y="18338"/>
                  </a:cubicBezTo>
                  <a:cubicBezTo>
                    <a:pt x="3146" y="18483"/>
                    <a:pt x="2936" y="18556"/>
                    <a:pt x="2726" y="18483"/>
                  </a:cubicBezTo>
                  <a:cubicBezTo>
                    <a:pt x="2517" y="18338"/>
                    <a:pt x="2307" y="18193"/>
                    <a:pt x="2097" y="18121"/>
                  </a:cubicBezTo>
                  <a:cubicBezTo>
                    <a:pt x="1887" y="18048"/>
                    <a:pt x="1748" y="18338"/>
                    <a:pt x="1538" y="18121"/>
                  </a:cubicBezTo>
                  <a:cubicBezTo>
                    <a:pt x="1328" y="17903"/>
                    <a:pt x="1538" y="17468"/>
                    <a:pt x="1887" y="17541"/>
                  </a:cubicBezTo>
                  <a:cubicBezTo>
                    <a:pt x="2307" y="17613"/>
                    <a:pt x="2517" y="17541"/>
                    <a:pt x="2866" y="17541"/>
                  </a:cubicBezTo>
                  <a:cubicBezTo>
                    <a:pt x="3146" y="17541"/>
                    <a:pt x="3076" y="17903"/>
                    <a:pt x="3355" y="17831"/>
                  </a:cubicBezTo>
                  <a:cubicBezTo>
                    <a:pt x="3635" y="17758"/>
                    <a:pt x="3775" y="17686"/>
                    <a:pt x="3845" y="17613"/>
                  </a:cubicBezTo>
                  <a:cubicBezTo>
                    <a:pt x="3984" y="17541"/>
                    <a:pt x="3565" y="17396"/>
                    <a:pt x="3565" y="17251"/>
                  </a:cubicBezTo>
                  <a:cubicBezTo>
                    <a:pt x="3635" y="17034"/>
                    <a:pt x="4054" y="17251"/>
                    <a:pt x="4124" y="16961"/>
                  </a:cubicBezTo>
                  <a:cubicBezTo>
                    <a:pt x="4264" y="16671"/>
                    <a:pt x="4124" y="16526"/>
                    <a:pt x="3915" y="16526"/>
                  </a:cubicBezTo>
                  <a:cubicBezTo>
                    <a:pt x="3635" y="16454"/>
                    <a:pt x="3635" y="16381"/>
                    <a:pt x="3915" y="15946"/>
                  </a:cubicBezTo>
                  <a:cubicBezTo>
                    <a:pt x="4124" y="15511"/>
                    <a:pt x="4124" y="15294"/>
                    <a:pt x="4404" y="15439"/>
                  </a:cubicBezTo>
                  <a:cubicBezTo>
                    <a:pt x="4614" y="15584"/>
                    <a:pt x="4753" y="15946"/>
                    <a:pt x="4963" y="15801"/>
                  </a:cubicBezTo>
                  <a:cubicBezTo>
                    <a:pt x="5103" y="15656"/>
                    <a:pt x="5103" y="15366"/>
                    <a:pt x="4893" y="15294"/>
                  </a:cubicBezTo>
                  <a:cubicBezTo>
                    <a:pt x="4683" y="15149"/>
                    <a:pt x="4334" y="15221"/>
                    <a:pt x="4474" y="14859"/>
                  </a:cubicBezTo>
                  <a:cubicBezTo>
                    <a:pt x="4614" y="14497"/>
                    <a:pt x="4683" y="14352"/>
                    <a:pt x="5033" y="14424"/>
                  </a:cubicBezTo>
                  <a:cubicBezTo>
                    <a:pt x="5313" y="14497"/>
                    <a:pt x="5592" y="14642"/>
                    <a:pt x="5662" y="14497"/>
                  </a:cubicBezTo>
                  <a:cubicBezTo>
                    <a:pt x="5662" y="14352"/>
                    <a:pt x="5452" y="14352"/>
                    <a:pt x="5313" y="14134"/>
                  </a:cubicBezTo>
                  <a:cubicBezTo>
                    <a:pt x="5173" y="13917"/>
                    <a:pt x="5313" y="13917"/>
                    <a:pt x="5452" y="13699"/>
                  </a:cubicBezTo>
                  <a:cubicBezTo>
                    <a:pt x="5662" y="13409"/>
                    <a:pt x="5802" y="12974"/>
                    <a:pt x="6012" y="13119"/>
                  </a:cubicBezTo>
                  <a:cubicBezTo>
                    <a:pt x="6221" y="13264"/>
                    <a:pt x="6431" y="13409"/>
                    <a:pt x="6431" y="13192"/>
                  </a:cubicBezTo>
                  <a:cubicBezTo>
                    <a:pt x="6431" y="12974"/>
                    <a:pt x="6431" y="12685"/>
                    <a:pt x="6151" y="12757"/>
                  </a:cubicBezTo>
                  <a:cubicBezTo>
                    <a:pt x="5942" y="12830"/>
                    <a:pt x="5662" y="12757"/>
                    <a:pt x="5522" y="12685"/>
                  </a:cubicBezTo>
                  <a:cubicBezTo>
                    <a:pt x="5383" y="12685"/>
                    <a:pt x="5452" y="12395"/>
                    <a:pt x="5522" y="12322"/>
                  </a:cubicBezTo>
                  <a:cubicBezTo>
                    <a:pt x="5592" y="12177"/>
                    <a:pt x="5662" y="12322"/>
                    <a:pt x="5942" y="12250"/>
                  </a:cubicBezTo>
                  <a:cubicBezTo>
                    <a:pt x="6291" y="12105"/>
                    <a:pt x="6082" y="12032"/>
                    <a:pt x="6012" y="11742"/>
                  </a:cubicBezTo>
                  <a:cubicBezTo>
                    <a:pt x="5942" y="11525"/>
                    <a:pt x="5802" y="11815"/>
                    <a:pt x="5522" y="12032"/>
                  </a:cubicBezTo>
                  <a:cubicBezTo>
                    <a:pt x="5243" y="12177"/>
                    <a:pt x="4893" y="12177"/>
                    <a:pt x="4893" y="11815"/>
                  </a:cubicBezTo>
                  <a:cubicBezTo>
                    <a:pt x="4893" y="11452"/>
                    <a:pt x="4963" y="11162"/>
                    <a:pt x="4893" y="11017"/>
                  </a:cubicBezTo>
                  <a:cubicBezTo>
                    <a:pt x="4753" y="10800"/>
                    <a:pt x="4893" y="10075"/>
                    <a:pt x="5033" y="9858"/>
                  </a:cubicBezTo>
                  <a:cubicBezTo>
                    <a:pt x="5173" y="9713"/>
                    <a:pt x="5452" y="9640"/>
                    <a:pt x="5662" y="10075"/>
                  </a:cubicBezTo>
                  <a:cubicBezTo>
                    <a:pt x="5872" y="10510"/>
                    <a:pt x="6151" y="10510"/>
                    <a:pt x="6221" y="10365"/>
                  </a:cubicBezTo>
                  <a:cubicBezTo>
                    <a:pt x="6221" y="10148"/>
                    <a:pt x="6012" y="10003"/>
                    <a:pt x="5872" y="9785"/>
                  </a:cubicBezTo>
                  <a:cubicBezTo>
                    <a:pt x="5732" y="9640"/>
                    <a:pt x="5802" y="9495"/>
                    <a:pt x="5732" y="9278"/>
                  </a:cubicBezTo>
                  <a:cubicBezTo>
                    <a:pt x="5592" y="9060"/>
                    <a:pt x="5592" y="8843"/>
                    <a:pt x="5662" y="8698"/>
                  </a:cubicBezTo>
                  <a:cubicBezTo>
                    <a:pt x="5802" y="8481"/>
                    <a:pt x="6012" y="8770"/>
                    <a:pt x="6151" y="8626"/>
                  </a:cubicBezTo>
                  <a:cubicBezTo>
                    <a:pt x="6291" y="8408"/>
                    <a:pt x="6012" y="8191"/>
                    <a:pt x="5872" y="8046"/>
                  </a:cubicBezTo>
                  <a:cubicBezTo>
                    <a:pt x="5732" y="7828"/>
                    <a:pt x="5802" y="7321"/>
                    <a:pt x="5872" y="7103"/>
                  </a:cubicBezTo>
                  <a:cubicBezTo>
                    <a:pt x="5872" y="6886"/>
                    <a:pt x="6431" y="6523"/>
                    <a:pt x="6431" y="6886"/>
                  </a:cubicBezTo>
                  <a:cubicBezTo>
                    <a:pt x="6501" y="7248"/>
                    <a:pt x="6431" y="7538"/>
                    <a:pt x="6571" y="7756"/>
                  </a:cubicBezTo>
                  <a:cubicBezTo>
                    <a:pt x="6641" y="7973"/>
                    <a:pt x="6920" y="7683"/>
                    <a:pt x="6850" y="7393"/>
                  </a:cubicBezTo>
                  <a:cubicBezTo>
                    <a:pt x="6781" y="7031"/>
                    <a:pt x="6781" y="6668"/>
                    <a:pt x="6850" y="6596"/>
                  </a:cubicBezTo>
                  <a:cubicBezTo>
                    <a:pt x="6990" y="6451"/>
                    <a:pt x="7340" y="6306"/>
                    <a:pt x="7340" y="6668"/>
                  </a:cubicBezTo>
                  <a:cubicBezTo>
                    <a:pt x="7340" y="7031"/>
                    <a:pt x="7270" y="7393"/>
                    <a:pt x="7619" y="7248"/>
                  </a:cubicBezTo>
                  <a:cubicBezTo>
                    <a:pt x="7969" y="7031"/>
                    <a:pt x="7899" y="6958"/>
                    <a:pt x="8039" y="6958"/>
                  </a:cubicBezTo>
                  <a:cubicBezTo>
                    <a:pt x="8179" y="6958"/>
                    <a:pt x="8109" y="6958"/>
                    <a:pt x="8458" y="7321"/>
                  </a:cubicBezTo>
                  <a:cubicBezTo>
                    <a:pt x="8738" y="7683"/>
                    <a:pt x="8808" y="7538"/>
                    <a:pt x="8808" y="7538"/>
                  </a:cubicBezTo>
                  <a:cubicBezTo>
                    <a:pt x="8808" y="7538"/>
                    <a:pt x="8598" y="7176"/>
                    <a:pt x="8598" y="7103"/>
                  </a:cubicBezTo>
                  <a:cubicBezTo>
                    <a:pt x="8598" y="7031"/>
                    <a:pt x="8948" y="7031"/>
                    <a:pt x="8948" y="7031"/>
                  </a:cubicBezTo>
                  <a:cubicBezTo>
                    <a:pt x="9157" y="7176"/>
                    <a:pt x="9157" y="7176"/>
                    <a:pt x="9157" y="7176"/>
                  </a:cubicBezTo>
                  <a:cubicBezTo>
                    <a:pt x="9157" y="6813"/>
                    <a:pt x="9157" y="6813"/>
                    <a:pt x="9157" y="6813"/>
                  </a:cubicBezTo>
                  <a:cubicBezTo>
                    <a:pt x="9157" y="6813"/>
                    <a:pt x="9087" y="6451"/>
                    <a:pt x="8948" y="6306"/>
                  </a:cubicBezTo>
                  <a:cubicBezTo>
                    <a:pt x="8878" y="6161"/>
                    <a:pt x="8179" y="5074"/>
                    <a:pt x="8179" y="5001"/>
                  </a:cubicBezTo>
                  <a:cubicBezTo>
                    <a:pt x="8109" y="4929"/>
                    <a:pt x="8318" y="4856"/>
                    <a:pt x="8388" y="4856"/>
                  </a:cubicBezTo>
                  <a:cubicBezTo>
                    <a:pt x="8458" y="4856"/>
                    <a:pt x="8668" y="5219"/>
                    <a:pt x="8808" y="5291"/>
                  </a:cubicBezTo>
                  <a:cubicBezTo>
                    <a:pt x="9017" y="5291"/>
                    <a:pt x="9017" y="5146"/>
                    <a:pt x="9087" y="4929"/>
                  </a:cubicBezTo>
                  <a:cubicBezTo>
                    <a:pt x="9157" y="4711"/>
                    <a:pt x="9227" y="4566"/>
                    <a:pt x="9157" y="4494"/>
                  </a:cubicBezTo>
                  <a:cubicBezTo>
                    <a:pt x="9157" y="4421"/>
                    <a:pt x="9087" y="4132"/>
                    <a:pt x="8948" y="3914"/>
                  </a:cubicBezTo>
                  <a:cubicBezTo>
                    <a:pt x="8878" y="3769"/>
                    <a:pt x="8808" y="3334"/>
                    <a:pt x="8808" y="3334"/>
                  </a:cubicBezTo>
                  <a:cubicBezTo>
                    <a:pt x="8808" y="3334"/>
                    <a:pt x="8878" y="3624"/>
                    <a:pt x="9227" y="3552"/>
                  </a:cubicBezTo>
                  <a:cubicBezTo>
                    <a:pt x="9507" y="3552"/>
                    <a:pt x="9717" y="3479"/>
                    <a:pt x="9926" y="3552"/>
                  </a:cubicBezTo>
                  <a:cubicBezTo>
                    <a:pt x="10136" y="3552"/>
                    <a:pt x="10346" y="3552"/>
                    <a:pt x="10416" y="3552"/>
                  </a:cubicBezTo>
                  <a:cubicBezTo>
                    <a:pt x="10416" y="3552"/>
                    <a:pt x="10206" y="3262"/>
                    <a:pt x="10206" y="3189"/>
                  </a:cubicBezTo>
                  <a:cubicBezTo>
                    <a:pt x="10206" y="3044"/>
                    <a:pt x="10136" y="2754"/>
                    <a:pt x="10206" y="2464"/>
                  </a:cubicBezTo>
                  <a:cubicBezTo>
                    <a:pt x="10276" y="2174"/>
                    <a:pt x="10485" y="2174"/>
                    <a:pt x="10625" y="2030"/>
                  </a:cubicBezTo>
                  <a:cubicBezTo>
                    <a:pt x="10695" y="1885"/>
                    <a:pt x="10765" y="1740"/>
                    <a:pt x="10835" y="1667"/>
                  </a:cubicBezTo>
                  <a:cubicBezTo>
                    <a:pt x="10905" y="1667"/>
                    <a:pt x="10835" y="1450"/>
                    <a:pt x="10835" y="1450"/>
                  </a:cubicBezTo>
                  <a:cubicBezTo>
                    <a:pt x="10835" y="1015"/>
                    <a:pt x="10835" y="1015"/>
                    <a:pt x="10835" y="1015"/>
                  </a:cubicBezTo>
                  <a:cubicBezTo>
                    <a:pt x="11184" y="797"/>
                    <a:pt x="11184" y="797"/>
                    <a:pt x="11184" y="797"/>
                  </a:cubicBezTo>
                  <a:cubicBezTo>
                    <a:pt x="11464" y="0"/>
                    <a:pt x="11464" y="0"/>
                    <a:pt x="11464" y="0"/>
                  </a:cubicBezTo>
                  <a:cubicBezTo>
                    <a:pt x="12303" y="290"/>
                    <a:pt x="12303" y="290"/>
                    <a:pt x="12303" y="290"/>
                  </a:cubicBezTo>
                  <a:cubicBezTo>
                    <a:pt x="12303" y="290"/>
                    <a:pt x="12443" y="942"/>
                    <a:pt x="12443" y="870"/>
                  </a:cubicBezTo>
                  <a:cubicBezTo>
                    <a:pt x="12443" y="797"/>
                    <a:pt x="12862" y="652"/>
                    <a:pt x="12862" y="652"/>
                  </a:cubicBezTo>
                  <a:cubicBezTo>
                    <a:pt x="12862" y="652"/>
                    <a:pt x="13142" y="1160"/>
                    <a:pt x="13072" y="1160"/>
                  </a:cubicBezTo>
                  <a:cubicBezTo>
                    <a:pt x="13002" y="1160"/>
                    <a:pt x="12513" y="1957"/>
                    <a:pt x="12513" y="1957"/>
                  </a:cubicBezTo>
                  <a:cubicBezTo>
                    <a:pt x="12513" y="1957"/>
                    <a:pt x="13282" y="1740"/>
                    <a:pt x="13351" y="1450"/>
                  </a:cubicBezTo>
                  <a:cubicBezTo>
                    <a:pt x="13491" y="1160"/>
                    <a:pt x="13561" y="942"/>
                    <a:pt x="13561" y="942"/>
                  </a:cubicBezTo>
                  <a:cubicBezTo>
                    <a:pt x="14190" y="1232"/>
                    <a:pt x="14190" y="1232"/>
                    <a:pt x="14190" y="1232"/>
                  </a:cubicBezTo>
                  <a:cubicBezTo>
                    <a:pt x="13911" y="2247"/>
                    <a:pt x="13911" y="2247"/>
                    <a:pt x="13911" y="2247"/>
                  </a:cubicBezTo>
                  <a:cubicBezTo>
                    <a:pt x="13911" y="2247"/>
                    <a:pt x="14260" y="1885"/>
                    <a:pt x="14470" y="1667"/>
                  </a:cubicBezTo>
                  <a:cubicBezTo>
                    <a:pt x="14680" y="1450"/>
                    <a:pt x="14750" y="1522"/>
                    <a:pt x="14959" y="1595"/>
                  </a:cubicBezTo>
                  <a:cubicBezTo>
                    <a:pt x="15169" y="1667"/>
                    <a:pt x="15309" y="1740"/>
                    <a:pt x="15449" y="1522"/>
                  </a:cubicBezTo>
                  <a:cubicBezTo>
                    <a:pt x="15588" y="1377"/>
                    <a:pt x="15658" y="1377"/>
                    <a:pt x="15798" y="1450"/>
                  </a:cubicBezTo>
                  <a:cubicBezTo>
                    <a:pt x="16008" y="1450"/>
                    <a:pt x="16287" y="1377"/>
                    <a:pt x="16427" y="1450"/>
                  </a:cubicBezTo>
                  <a:cubicBezTo>
                    <a:pt x="16497" y="1450"/>
                    <a:pt x="16637" y="1595"/>
                    <a:pt x="16637" y="1595"/>
                  </a:cubicBezTo>
                  <a:cubicBezTo>
                    <a:pt x="17196" y="1812"/>
                    <a:pt x="17196" y="1812"/>
                    <a:pt x="17196" y="1812"/>
                  </a:cubicBezTo>
                  <a:cubicBezTo>
                    <a:pt x="17546" y="1812"/>
                    <a:pt x="17546" y="1812"/>
                    <a:pt x="17546" y="1812"/>
                  </a:cubicBezTo>
                  <a:cubicBezTo>
                    <a:pt x="18175" y="1450"/>
                    <a:pt x="18175" y="1450"/>
                    <a:pt x="18175" y="1450"/>
                  </a:cubicBezTo>
                  <a:cubicBezTo>
                    <a:pt x="18804" y="1522"/>
                    <a:pt x="18804" y="1522"/>
                    <a:pt x="18804" y="1522"/>
                  </a:cubicBezTo>
                  <a:cubicBezTo>
                    <a:pt x="18804" y="1667"/>
                    <a:pt x="18804" y="1667"/>
                    <a:pt x="18804" y="1667"/>
                  </a:cubicBezTo>
                  <a:cubicBezTo>
                    <a:pt x="19153" y="1667"/>
                    <a:pt x="19153" y="1667"/>
                    <a:pt x="19153" y="1667"/>
                  </a:cubicBezTo>
                  <a:cubicBezTo>
                    <a:pt x="19643" y="1812"/>
                    <a:pt x="19643" y="1812"/>
                    <a:pt x="19643" y="1812"/>
                  </a:cubicBezTo>
                  <a:cubicBezTo>
                    <a:pt x="19783" y="1522"/>
                    <a:pt x="19783" y="1522"/>
                    <a:pt x="19783" y="1522"/>
                  </a:cubicBezTo>
                  <a:cubicBezTo>
                    <a:pt x="19783" y="1522"/>
                    <a:pt x="19643" y="1305"/>
                    <a:pt x="19643" y="1232"/>
                  </a:cubicBezTo>
                  <a:cubicBezTo>
                    <a:pt x="19713" y="1232"/>
                    <a:pt x="19922" y="1160"/>
                    <a:pt x="19922" y="1160"/>
                  </a:cubicBezTo>
                  <a:cubicBezTo>
                    <a:pt x="19922" y="1232"/>
                    <a:pt x="20202" y="1522"/>
                    <a:pt x="20202" y="1522"/>
                  </a:cubicBezTo>
                  <a:cubicBezTo>
                    <a:pt x="20621" y="1450"/>
                    <a:pt x="20621" y="1450"/>
                    <a:pt x="20621" y="1450"/>
                  </a:cubicBezTo>
                  <a:cubicBezTo>
                    <a:pt x="20831" y="1522"/>
                    <a:pt x="20831" y="1522"/>
                    <a:pt x="20831" y="1522"/>
                  </a:cubicBezTo>
                  <a:cubicBezTo>
                    <a:pt x="21181" y="1667"/>
                    <a:pt x="21181" y="1667"/>
                    <a:pt x="21181" y="1667"/>
                  </a:cubicBezTo>
                  <a:cubicBezTo>
                    <a:pt x="21600" y="1740"/>
                    <a:pt x="21600" y="1740"/>
                    <a:pt x="21600" y="1740"/>
                  </a:cubicBezTo>
                  <a:cubicBezTo>
                    <a:pt x="21320" y="2102"/>
                    <a:pt x="21320" y="2102"/>
                    <a:pt x="21320" y="2102"/>
                  </a:cubicBezTo>
                  <a:cubicBezTo>
                    <a:pt x="21320" y="2102"/>
                    <a:pt x="21320" y="2319"/>
                    <a:pt x="21250" y="2464"/>
                  </a:cubicBezTo>
                  <a:cubicBezTo>
                    <a:pt x="21181" y="2537"/>
                    <a:pt x="20901" y="2537"/>
                    <a:pt x="20901" y="2827"/>
                  </a:cubicBezTo>
                  <a:cubicBezTo>
                    <a:pt x="20901" y="3117"/>
                    <a:pt x="20901" y="3334"/>
                    <a:pt x="20971" y="3479"/>
                  </a:cubicBezTo>
                  <a:cubicBezTo>
                    <a:pt x="21111" y="3552"/>
                    <a:pt x="20971" y="3769"/>
                    <a:pt x="20901" y="3987"/>
                  </a:cubicBezTo>
                  <a:cubicBezTo>
                    <a:pt x="20831" y="4132"/>
                    <a:pt x="20202" y="4929"/>
                    <a:pt x="19922" y="5074"/>
                  </a:cubicBezTo>
                  <a:cubicBezTo>
                    <a:pt x="19573" y="5146"/>
                    <a:pt x="19014" y="5291"/>
                    <a:pt x="18384" y="5871"/>
                  </a:cubicBezTo>
                  <a:cubicBezTo>
                    <a:pt x="17755" y="6451"/>
                    <a:pt x="17476" y="6523"/>
                    <a:pt x="17196" y="6668"/>
                  </a:cubicBezTo>
                  <a:cubicBezTo>
                    <a:pt x="16917" y="6813"/>
                    <a:pt x="16357" y="7176"/>
                    <a:pt x="16287" y="7393"/>
                  </a:cubicBezTo>
                  <a:cubicBezTo>
                    <a:pt x="16217" y="7611"/>
                    <a:pt x="15728" y="7538"/>
                    <a:pt x="15728" y="7538"/>
                  </a:cubicBezTo>
                  <a:cubicBezTo>
                    <a:pt x="15379" y="7828"/>
                    <a:pt x="15379" y="7828"/>
                    <a:pt x="15379" y="7828"/>
                  </a:cubicBezTo>
                  <a:cubicBezTo>
                    <a:pt x="14959" y="7756"/>
                    <a:pt x="14959" y="7756"/>
                    <a:pt x="14959" y="7756"/>
                  </a:cubicBezTo>
                  <a:cubicBezTo>
                    <a:pt x="15239" y="8191"/>
                    <a:pt x="15239" y="8191"/>
                    <a:pt x="15239" y="8191"/>
                  </a:cubicBezTo>
                  <a:cubicBezTo>
                    <a:pt x="15239" y="8191"/>
                    <a:pt x="14889" y="8553"/>
                    <a:pt x="14750" y="8626"/>
                  </a:cubicBezTo>
                  <a:cubicBezTo>
                    <a:pt x="14610" y="8626"/>
                    <a:pt x="14470" y="8626"/>
                    <a:pt x="14260" y="8408"/>
                  </a:cubicBezTo>
                  <a:cubicBezTo>
                    <a:pt x="14050" y="8263"/>
                    <a:pt x="13771" y="8481"/>
                    <a:pt x="13771" y="8481"/>
                  </a:cubicBezTo>
                  <a:cubicBezTo>
                    <a:pt x="13771" y="8481"/>
                    <a:pt x="14120" y="8553"/>
                    <a:pt x="14330" y="8770"/>
                  </a:cubicBezTo>
                  <a:cubicBezTo>
                    <a:pt x="14540" y="9060"/>
                    <a:pt x="14610" y="9133"/>
                    <a:pt x="14819" y="9133"/>
                  </a:cubicBezTo>
                  <a:cubicBezTo>
                    <a:pt x="14959" y="9060"/>
                    <a:pt x="15379" y="8988"/>
                    <a:pt x="15379" y="8988"/>
                  </a:cubicBezTo>
                  <a:cubicBezTo>
                    <a:pt x="15518" y="9278"/>
                    <a:pt x="15518" y="9278"/>
                    <a:pt x="15518" y="9278"/>
                  </a:cubicBezTo>
                  <a:cubicBezTo>
                    <a:pt x="15518" y="9278"/>
                    <a:pt x="15798" y="9205"/>
                    <a:pt x="15938" y="9133"/>
                  </a:cubicBezTo>
                  <a:cubicBezTo>
                    <a:pt x="16078" y="8988"/>
                    <a:pt x="16287" y="8915"/>
                    <a:pt x="16287" y="8915"/>
                  </a:cubicBezTo>
                  <a:cubicBezTo>
                    <a:pt x="14959" y="10365"/>
                    <a:pt x="14959" y="10365"/>
                    <a:pt x="14959" y="10365"/>
                  </a:cubicBezTo>
                  <a:cubicBezTo>
                    <a:pt x="14959" y="10365"/>
                    <a:pt x="14819" y="10148"/>
                    <a:pt x="14819" y="10075"/>
                  </a:cubicBezTo>
                  <a:cubicBezTo>
                    <a:pt x="14889" y="10003"/>
                    <a:pt x="14470" y="9930"/>
                    <a:pt x="14260" y="10075"/>
                  </a:cubicBezTo>
                  <a:cubicBezTo>
                    <a:pt x="14050" y="10220"/>
                    <a:pt x="13771" y="10655"/>
                    <a:pt x="13981" y="10728"/>
                  </a:cubicBezTo>
                  <a:cubicBezTo>
                    <a:pt x="14260" y="10728"/>
                    <a:pt x="14470" y="10583"/>
                    <a:pt x="14540" y="10510"/>
                  </a:cubicBezTo>
                  <a:cubicBezTo>
                    <a:pt x="14680" y="10510"/>
                    <a:pt x="14889" y="10510"/>
                    <a:pt x="14889" y="10510"/>
                  </a:cubicBezTo>
                  <a:cubicBezTo>
                    <a:pt x="14540" y="10872"/>
                    <a:pt x="14540" y="10872"/>
                    <a:pt x="14540" y="10872"/>
                  </a:cubicBezTo>
                  <a:cubicBezTo>
                    <a:pt x="13491" y="11742"/>
                    <a:pt x="13491" y="11742"/>
                    <a:pt x="13491" y="11742"/>
                  </a:cubicBezTo>
                  <a:cubicBezTo>
                    <a:pt x="13491" y="11742"/>
                    <a:pt x="13351" y="11960"/>
                    <a:pt x="13212" y="12032"/>
                  </a:cubicBezTo>
                  <a:cubicBezTo>
                    <a:pt x="13072" y="12177"/>
                    <a:pt x="12652" y="12032"/>
                    <a:pt x="12652" y="12032"/>
                  </a:cubicBezTo>
                  <a:cubicBezTo>
                    <a:pt x="12652" y="12032"/>
                    <a:pt x="13002" y="12395"/>
                    <a:pt x="13142" y="12322"/>
                  </a:cubicBezTo>
                  <a:cubicBezTo>
                    <a:pt x="13282" y="12250"/>
                    <a:pt x="13491" y="12177"/>
                    <a:pt x="13771" y="12105"/>
                  </a:cubicBezTo>
                  <a:cubicBezTo>
                    <a:pt x="14050" y="11960"/>
                    <a:pt x="14470" y="11742"/>
                    <a:pt x="14540" y="11597"/>
                  </a:cubicBezTo>
                  <a:cubicBezTo>
                    <a:pt x="14540" y="11525"/>
                    <a:pt x="14959" y="11525"/>
                    <a:pt x="14959" y="11525"/>
                  </a:cubicBezTo>
                  <a:cubicBezTo>
                    <a:pt x="14959" y="11525"/>
                    <a:pt x="15309" y="11742"/>
                    <a:pt x="15798" y="11597"/>
                  </a:cubicBezTo>
                  <a:cubicBezTo>
                    <a:pt x="16217" y="11452"/>
                    <a:pt x="16497" y="11090"/>
                    <a:pt x="16637" y="11090"/>
                  </a:cubicBezTo>
                  <a:cubicBezTo>
                    <a:pt x="16707" y="11090"/>
                    <a:pt x="16707" y="11090"/>
                    <a:pt x="16707" y="11090"/>
                  </a:cubicBezTo>
                  <a:close/>
                  <a:moveTo>
                    <a:pt x="3915" y="10655"/>
                  </a:moveTo>
                  <a:cubicBezTo>
                    <a:pt x="3915" y="10655"/>
                    <a:pt x="3705" y="10872"/>
                    <a:pt x="3705" y="11017"/>
                  </a:cubicBezTo>
                  <a:cubicBezTo>
                    <a:pt x="3635" y="11090"/>
                    <a:pt x="3635" y="11162"/>
                    <a:pt x="3635" y="11380"/>
                  </a:cubicBezTo>
                  <a:cubicBezTo>
                    <a:pt x="3635" y="11597"/>
                    <a:pt x="3565" y="11815"/>
                    <a:pt x="3635" y="11815"/>
                  </a:cubicBezTo>
                  <a:cubicBezTo>
                    <a:pt x="3705" y="11815"/>
                    <a:pt x="3915" y="11815"/>
                    <a:pt x="3915" y="11597"/>
                  </a:cubicBezTo>
                  <a:cubicBezTo>
                    <a:pt x="3845" y="11380"/>
                    <a:pt x="3845" y="11235"/>
                    <a:pt x="3915" y="11017"/>
                  </a:cubicBezTo>
                  <a:cubicBezTo>
                    <a:pt x="3984" y="10800"/>
                    <a:pt x="4054" y="10365"/>
                    <a:pt x="4054" y="10365"/>
                  </a:cubicBezTo>
                  <a:cubicBezTo>
                    <a:pt x="3915" y="10655"/>
                    <a:pt x="3915" y="10655"/>
                    <a:pt x="3915" y="10655"/>
                  </a:cubicBezTo>
                  <a:close/>
                  <a:moveTo>
                    <a:pt x="4544" y="12830"/>
                  </a:moveTo>
                  <a:cubicBezTo>
                    <a:pt x="4544" y="12830"/>
                    <a:pt x="4194" y="12902"/>
                    <a:pt x="4194" y="12830"/>
                  </a:cubicBezTo>
                  <a:cubicBezTo>
                    <a:pt x="4194" y="12685"/>
                    <a:pt x="4264" y="12467"/>
                    <a:pt x="4264" y="12395"/>
                  </a:cubicBezTo>
                  <a:cubicBezTo>
                    <a:pt x="4264" y="12250"/>
                    <a:pt x="3845" y="11960"/>
                    <a:pt x="3845" y="11960"/>
                  </a:cubicBezTo>
                  <a:cubicBezTo>
                    <a:pt x="3565" y="12105"/>
                    <a:pt x="3565" y="12105"/>
                    <a:pt x="3565" y="12105"/>
                  </a:cubicBezTo>
                  <a:cubicBezTo>
                    <a:pt x="3565" y="12105"/>
                    <a:pt x="3146" y="11960"/>
                    <a:pt x="3146" y="11887"/>
                  </a:cubicBezTo>
                  <a:cubicBezTo>
                    <a:pt x="3146" y="11815"/>
                    <a:pt x="3216" y="11670"/>
                    <a:pt x="3216" y="11525"/>
                  </a:cubicBezTo>
                  <a:cubicBezTo>
                    <a:pt x="3216" y="11452"/>
                    <a:pt x="3146" y="11090"/>
                    <a:pt x="3146" y="11090"/>
                  </a:cubicBezTo>
                  <a:cubicBezTo>
                    <a:pt x="3146" y="11090"/>
                    <a:pt x="3285" y="10655"/>
                    <a:pt x="3355" y="10510"/>
                  </a:cubicBezTo>
                  <a:cubicBezTo>
                    <a:pt x="3355" y="10365"/>
                    <a:pt x="3495" y="9640"/>
                    <a:pt x="3495" y="9640"/>
                  </a:cubicBezTo>
                  <a:cubicBezTo>
                    <a:pt x="3495" y="8843"/>
                    <a:pt x="3495" y="8843"/>
                    <a:pt x="3495" y="8843"/>
                  </a:cubicBezTo>
                  <a:cubicBezTo>
                    <a:pt x="2936" y="7756"/>
                    <a:pt x="2936" y="7756"/>
                    <a:pt x="2936" y="7756"/>
                  </a:cubicBezTo>
                  <a:cubicBezTo>
                    <a:pt x="2307" y="8191"/>
                    <a:pt x="2307" y="8191"/>
                    <a:pt x="2307" y="8191"/>
                  </a:cubicBezTo>
                  <a:cubicBezTo>
                    <a:pt x="2377" y="8770"/>
                    <a:pt x="2377" y="8770"/>
                    <a:pt x="2377" y="8770"/>
                  </a:cubicBezTo>
                  <a:cubicBezTo>
                    <a:pt x="2307" y="9205"/>
                    <a:pt x="2307" y="9205"/>
                    <a:pt x="2307" y="9205"/>
                  </a:cubicBezTo>
                  <a:cubicBezTo>
                    <a:pt x="2307" y="9640"/>
                    <a:pt x="2307" y="9640"/>
                    <a:pt x="2307" y="9640"/>
                  </a:cubicBezTo>
                  <a:cubicBezTo>
                    <a:pt x="1817" y="9640"/>
                    <a:pt x="1817" y="9640"/>
                    <a:pt x="1817" y="9640"/>
                  </a:cubicBezTo>
                  <a:cubicBezTo>
                    <a:pt x="1468" y="9060"/>
                    <a:pt x="1468" y="9060"/>
                    <a:pt x="1468" y="9060"/>
                  </a:cubicBezTo>
                  <a:cubicBezTo>
                    <a:pt x="1188" y="8336"/>
                    <a:pt x="1188" y="8336"/>
                    <a:pt x="1188" y="8336"/>
                  </a:cubicBezTo>
                  <a:cubicBezTo>
                    <a:pt x="1049" y="8553"/>
                    <a:pt x="1049" y="8553"/>
                    <a:pt x="1049" y="8553"/>
                  </a:cubicBezTo>
                  <a:cubicBezTo>
                    <a:pt x="1118" y="9060"/>
                    <a:pt x="1118" y="9060"/>
                    <a:pt x="1118" y="9060"/>
                  </a:cubicBezTo>
                  <a:cubicBezTo>
                    <a:pt x="1049" y="9495"/>
                    <a:pt x="1049" y="9495"/>
                    <a:pt x="1049" y="9495"/>
                  </a:cubicBezTo>
                  <a:cubicBezTo>
                    <a:pt x="1049" y="9495"/>
                    <a:pt x="839" y="10003"/>
                    <a:pt x="839" y="10075"/>
                  </a:cubicBezTo>
                  <a:cubicBezTo>
                    <a:pt x="839" y="10148"/>
                    <a:pt x="419" y="9133"/>
                    <a:pt x="419" y="9133"/>
                  </a:cubicBezTo>
                  <a:cubicBezTo>
                    <a:pt x="350" y="9568"/>
                    <a:pt x="350" y="9568"/>
                    <a:pt x="350" y="9568"/>
                  </a:cubicBezTo>
                  <a:cubicBezTo>
                    <a:pt x="0" y="9785"/>
                    <a:pt x="0" y="9785"/>
                    <a:pt x="0" y="9785"/>
                  </a:cubicBezTo>
                  <a:cubicBezTo>
                    <a:pt x="0" y="9785"/>
                    <a:pt x="70" y="10003"/>
                    <a:pt x="140" y="10075"/>
                  </a:cubicBezTo>
                  <a:cubicBezTo>
                    <a:pt x="210" y="10075"/>
                    <a:pt x="280" y="10583"/>
                    <a:pt x="280" y="10583"/>
                  </a:cubicBezTo>
                  <a:cubicBezTo>
                    <a:pt x="839" y="11017"/>
                    <a:pt x="839" y="11017"/>
                    <a:pt x="839" y="11017"/>
                  </a:cubicBezTo>
                  <a:cubicBezTo>
                    <a:pt x="1049" y="10655"/>
                    <a:pt x="1049" y="10655"/>
                    <a:pt x="1049" y="10655"/>
                  </a:cubicBezTo>
                  <a:cubicBezTo>
                    <a:pt x="1398" y="10800"/>
                    <a:pt x="1398" y="10800"/>
                    <a:pt x="1398" y="10800"/>
                  </a:cubicBezTo>
                  <a:cubicBezTo>
                    <a:pt x="1678" y="11235"/>
                    <a:pt x="1678" y="11235"/>
                    <a:pt x="1678" y="11235"/>
                  </a:cubicBezTo>
                  <a:cubicBezTo>
                    <a:pt x="1258" y="11525"/>
                    <a:pt x="1258" y="11525"/>
                    <a:pt x="1258" y="11525"/>
                  </a:cubicBezTo>
                  <a:cubicBezTo>
                    <a:pt x="1258" y="11525"/>
                    <a:pt x="1398" y="12105"/>
                    <a:pt x="1538" y="12250"/>
                  </a:cubicBezTo>
                  <a:cubicBezTo>
                    <a:pt x="1608" y="12395"/>
                    <a:pt x="1678" y="12395"/>
                    <a:pt x="1678" y="12395"/>
                  </a:cubicBezTo>
                  <a:cubicBezTo>
                    <a:pt x="1538" y="12612"/>
                    <a:pt x="1538" y="12612"/>
                    <a:pt x="1538" y="12612"/>
                  </a:cubicBezTo>
                  <a:cubicBezTo>
                    <a:pt x="1538" y="12612"/>
                    <a:pt x="1608" y="12685"/>
                    <a:pt x="1887" y="12830"/>
                  </a:cubicBezTo>
                  <a:cubicBezTo>
                    <a:pt x="2167" y="13047"/>
                    <a:pt x="1957" y="13047"/>
                    <a:pt x="2097" y="13047"/>
                  </a:cubicBezTo>
                  <a:cubicBezTo>
                    <a:pt x="2237" y="13119"/>
                    <a:pt x="2377" y="13264"/>
                    <a:pt x="2377" y="13264"/>
                  </a:cubicBezTo>
                  <a:cubicBezTo>
                    <a:pt x="2796" y="13119"/>
                    <a:pt x="2796" y="13119"/>
                    <a:pt x="2796" y="13119"/>
                  </a:cubicBezTo>
                  <a:cubicBezTo>
                    <a:pt x="3006" y="13699"/>
                    <a:pt x="3006" y="13699"/>
                    <a:pt x="3006" y="13699"/>
                  </a:cubicBezTo>
                  <a:cubicBezTo>
                    <a:pt x="3425" y="13119"/>
                    <a:pt x="3425" y="13119"/>
                    <a:pt x="3425" y="13119"/>
                  </a:cubicBezTo>
                  <a:cubicBezTo>
                    <a:pt x="3425" y="13119"/>
                    <a:pt x="3565" y="13264"/>
                    <a:pt x="3635" y="13409"/>
                  </a:cubicBezTo>
                  <a:cubicBezTo>
                    <a:pt x="3705" y="13627"/>
                    <a:pt x="4194" y="13554"/>
                    <a:pt x="4194" y="13554"/>
                  </a:cubicBezTo>
                  <a:cubicBezTo>
                    <a:pt x="4194" y="13554"/>
                    <a:pt x="3984" y="13699"/>
                    <a:pt x="3565" y="13844"/>
                  </a:cubicBezTo>
                  <a:cubicBezTo>
                    <a:pt x="3146" y="14062"/>
                    <a:pt x="3146" y="14279"/>
                    <a:pt x="3216" y="14642"/>
                  </a:cubicBezTo>
                  <a:cubicBezTo>
                    <a:pt x="3216" y="15077"/>
                    <a:pt x="3425" y="14859"/>
                    <a:pt x="3845" y="14569"/>
                  </a:cubicBezTo>
                  <a:cubicBezTo>
                    <a:pt x="4194" y="14207"/>
                    <a:pt x="4404" y="14279"/>
                    <a:pt x="4544" y="14062"/>
                  </a:cubicBezTo>
                  <a:cubicBezTo>
                    <a:pt x="4614" y="13844"/>
                    <a:pt x="4893" y="13699"/>
                    <a:pt x="5173" y="13554"/>
                  </a:cubicBezTo>
                  <a:cubicBezTo>
                    <a:pt x="5522" y="13409"/>
                    <a:pt x="5383" y="13119"/>
                    <a:pt x="5173" y="12830"/>
                  </a:cubicBezTo>
                  <a:cubicBezTo>
                    <a:pt x="5033" y="12612"/>
                    <a:pt x="4544" y="12830"/>
                    <a:pt x="4544" y="12830"/>
                  </a:cubicBezTo>
                  <a:close/>
                  <a:moveTo>
                    <a:pt x="1398" y="14207"/>
                  </a:moveTo>
                  <a:cubicBezTo>
                    <a:pt x="1398" y="14279"/>
                    <a:pt x="1118" y="14424"/>
                    <a:pt x="1049" y="14569"/>
                  </a:cubicBezTo>
                  <a:cubicBezTo>
                    <a:pt x="979" y="14787"/>
                    <a:pt x="909" y="15366"/>
                    <a:pt x="1188" y="15366"/>
                  </a:cubicBezTo>
                  <a:cubicBezTo>
                    <a:pt x="1538" y="15439"/>
                    <a:pt x="1748" y="15294"/>
                    <a:pt x="1817" y="15004"/>
                  </a:cubicBezTo>
                  <a:cubicBezTo>
                    <a:pt x="1887" y="14714"/>
                    <a:pt x="1957" y="14642"/>
                    <a:pt x="1817" y="14497"/>
                  </a:cubicBezTo>
                  <a:cubicBezTo>
                    <a:pt x="1678" y="14279"/>
                    <a:pt x="1398" y="14207"/>
                    <a:pt x="1398" y="14207"/>
                  </a:cubicBezTo>
                  <a:close/>
                  <a:moveTo>
                    <a:pt x="2167" y="15729"/>
                  </a:moveTo>
                  <a:cubicBezTo>
                    <a:pt x="2097" y="15729"/>
                    <a:pt x="1817" y="15946"/>
                    <a:pt x="1817" y="16091"/>
                  </a:cubicBezTo>
                  <a:cubicBezTo>
                    <a:pt x="1817" y="16236"/>
                    <a:pt x="2027" y="16526"/>
                    <a:pt x="2167" y="16309"/>
                  </a:cubicBezTo>
                  <a:cubicBezTo>
                    <a:pt x="2377" y="16091"/>
                    <a:pt x="2517" y="15946"/>
                    <a:pt x="2447" y="15729"/>
                  </a:cubicBezTo>
                  <a:cubicBezTo>
                    <a:pt x="2377" y="15584"/>
                    <a:pt x="2167" y="15729"/>
                    <a:pt x="2167" y="157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33">
              <a:extLst>
                <a:ext uri="{FF2B5EF4-FFF2-40B4-BE49-F238E27FC236}">
                  <a16:creationId xmlns:a16="http://schemas.microsoft.com/office/drawing/2014/main" id="{4355653F-40E9-4929-A539-A7705AEB74A4}"/>
                </a:ext>
              </a:extLst>
            </p:cNvPr>
            <p:cNvSpPr/>
            <p:nvPr/>
          </p:nvSpPr>
          <p:spPr>
            <a:xfrm>
              <a:off x="4342463" y="3097355"/>
              <a:ext cx="792550" cy="702040"/>
            </a:xfrm>
            <a:custGeom>
              <a:avLst/>
              <a:gdLst/>
              <a:ahLst/>
              <a:cxnLst>
                <a:cxn ang="0">
                  <a:pos x="wd2" y="hd2"/>
                </a:cxn>
                <a:cxn ang="5400000">
                  <a:pos x="wd2" y="hd2"/>
                </a:cxn>
                <a:cxn ang="10800000">
                  <a:pos x="wd2" y="hd2"/>
                </a:cxn>
                <a:cxn ang="16200000">
                  <a:pos x="wd2" y="hd2"/>
                </a:cxn>
              </a:cxnLst>
              <a:rect l="0" t="0" r="r" b="b"/>
              <a:pathLst>
                <a:path w="21600" h="21600" extrusionOk="0">
                  <a:moveTo>
                    <a:pt x="17737" y="0"/>
                  </a:moveTo>
                  <a:cubicBezTo>
                    <a:pt x="17737" y="0"/>
                    <a:pt x="17912" y="198"/>
                    <a:pt x="17912" y="198"/>
                  </a:cubicBezTo>
                  <a:cubicBezTo>
                    <a:pt x="18439" y="594"/>
                    <a:pt x="19317" y="793"/>
                    <a:pt x="19844" y="991"/>
                  </a:cubicBezTo>
                  <a:cubicBezTo>
                    <a:pt x="20371" y="991"/>
                    <a:pt x="20546" y="1189"/>
                    <a:pt x="20898" y="2378"/>
                  </a:cubicBezTo>
                  <a:cubicBezTo>
                    <a:pt x="20898" y="2774"/>
                    <a:pt x="21249" y="3567"/>
                    <a:pt x="21600" y="4360"/>
                  </a:cubicBezTo>
                  <a:cubicBezTo>
                    <a:pt x="17912" y="8323"/>
                    <a:pt x="17912" y="8323"/>
                    <a:pt x="17912" y="8323"/>
                  </a:cubicBezTo>
                  <a:cubicBezTo>
                    <a:pt x="16683" y="8323"/>
                    <a:pt x="16683" y="8323"/>
                    <a:pt x="16683" y="8323"/>
                  </a:cubicBezTo>
                  <a:cubicBezTo>
                    <a:pt x="17737" y="13673"/>
                    <a:pt x="17737" y="13673"/>
                    <a:pt x="17737" y="13673"/>
                  </a:cubicBezTo>
                  <a:cubicBezTo>
                    <a:pt x="15805" y="15259"/>
                    <a:pt x="15805" y="15259"/>
                    <a:pt x="15805" y="15259"/>
                  </a:cubicBezTo>
                  <a:cubicBezTo>
                    <a:pt x="15629" y="15655"/>
                    <a:pt x="15629" y="15655"/>
                    <a:pt x="15629" y="15655"/>
                  </a:cubicBezTo>
                  <a:cubicBezTo>
                    <a:pt x="13522" y="15853"/>
                    <a:pt x="13522" y="15853"/>
                    <a:pt x="13522" y="15853"/>
                  </a:cubicBezTo>
                  <a:cubicBezTo>
                    <a:pt x="12820" y="16448"/>
                    <a:pt x="12820" y="16448"/>
                    <a:pt x="12820" y="16448"/>
                  </a:cubicBezTo>
                  <a:cubicBezTo>
                    <a:pt x="11415" y="18033"/>
                    <a:pt x="11415" y="18033"/>
                    <a:pt x="11415" y="18033"/>
                  </a:cubicBezTo>
                  <a:cubicBezTo>
                    <a:pt x="9834" y="19817"/>
                    <a:pt x="9834" y="19817"/>
                    <a:pt x="9834" y="19817"/>
                  </a:cubicBezTo>
                  <a:cubicBezTo>
                    <a:pt x="7551" y="21600"/>
                    <a:pt x="7551" y="21600"/>
                    <a:pt x="7551" y="21600"/>
                  </a:cubicBezTo>
                  <a:cubicBezTo>
                    <a:pt x="7376" y="16844"/>
                    <a:pt x="7376" y="16844"/>
                    <a:pt x="7376" y="16844"/>
                  </a:cubicBezTo>
                  <a:cubicBezTo>
                    <a:pt x="5620" y="16448"/>
                    <a:pt x="5620" y="16448"/>
                    <a:pt x="5620" y="16448"/>
                  </a:cubicBezTo>
                  <a:cubicBezTo>
                    <a:pt x="4741" y="14268"/>
                    <a:pt x="4741" y="14268"/>
                    <a:pt x="4741" y="14268"/>
                  </a:cubicBezTo>
                  <a:cubicBezTo>
                    <a:pt x="1932" y="14268"/>
                    <a:pt x="1932" y="14268"/>
                    <a:pt x="1932" y="14268"/>
                  </a:cubicBezTo>
                  <a:cubicBezTo>
                    <a:pt x="3161" y="11890"/>
                    <a:pt x="3161" y="11890"/>
                    <a:pt x="3161" y="11890"/>
                  </a:cubicBezTo>
                  <a:cubicBezTo>
                    <a:pt x="2634" y="11097"/>
                    <a:pt x="2634" y="11097"/>
                    <a:pt x="2634" y="11097"/>
                  </a:cubicBezTo>
                  <a:cubicBezTo>
                    <a:pt x="1229" y="11890"/>
                    <a:pt x="1229" y="11890"/>
                    <a:pt x="1229" y="11890"/>
                  </a:cubicBezTo>
                  <a:cubicBezTo>
                    <a:pt x="176" y="11692"/>
                    <a:pt x="176" y="11692"/>
                    <a:pt x="176" y="11692"/>
                  </a:cubicBezTo>
                  <a:cubicBezTo>
                    <a:pt x="0" y="6341"/>
                    <a:pt x="0" y="6341"/>
                    <a:pt x="0" y="6341"/>
                  </a:cubicBezTo>
                  <a:cubicBezTo>
                    <a:pt x="1580" y="4161"/>
                    <a:pt x="1580" y="4161"/>
                    <a:pt x="1580" y="4161"/>
                  </a:cubicBezTo>
                  <a:cubicBezTo>
                    <a:pt x="2459" y="3963"/>
                    <a:pt x="2459" y="3963"/>
                    <a:pt x="2459" y="3963"/>
                  </a:cubicBezTo>
                  <a:cubicBezTo>
                    <a:pt x="1405" y="1783"/>
                    <a:pt x="1405" y="1783"/>
                    <a:pt x="1405" y="1783"/>
                  </a:cubicBezTo>
                  <a:cubicBezTo>
                    <a:pt x="2283" y="793"/>
                    <a:pt x="2283" y="793"/>
                    <a:pt x="2283" y="793"/>
                  </a:cubicBezTo>
                  <a:cubicBezTo>
                    <a:pt x="3161" y="793"/>
                    <a:pt x="3161" y="793"/>
                    <a:pt x="3161" y="793"/>
                  </a:cubicBezTo>
                  <a:cubicBezTo>
                    <a:pt x="4390" y="2180"/>
                    <a:pt x="4390" y="2180"/>
                    <a:pt x="4390" y="2180"/>
                  </a:cubicBezTo>
                  <a:cubicBezTo>
                    <a:pt x="5444" y="2576"/>
                    <a:pt x="5444" y="2576"/>
                    <a:pt x="5444" y="2576"/>
                  </a:cubicBezTo>
                  <a:cubicBezTo>
                    <a:pt x="5795" y="3963"/>
                    <a:pt x="5795" y="3963"/>
                    <a:pt x="5795" y="3963"/>
                  </a:cubicBezTo>
                  <a:cubicBezTo>
                    <a:pt x="6498" y="4360"/>
                    <a:pt x="6498" y="4360"/>
                    <a:pt x="6498" y="4360"/>
                  </a:cubicBezTo>
                  <a:cubicBezTo>
                    <a:pt x="7551" y="2972"/>
                    <a:pt x="7551" y="2972"/>
                    <a:pt x="7551" y="2972"/>
                  </a:cubicBezTo>
                  <a:cubicBezTo>
                    <a:pt x="10361" y="1982"/>
                    <a:pt x="10361" y="1982"/>
                    <a:pt x="10361" y="1982"/>
                  </a:cubicBezTo>
                  <a:cubicBezTo>
                    <a:pt x="14751" y="1585"/>
                    <a:pt x="14751" y="1585"/>
                    <a:pt x="14751" y="1585"/>
                  </a:cubicBezTo>
                  <a:cubicBezTo>
                    <a:pt x="14927" y="198"/>
                    <a:pt x="14927" y="198"/>
                    <a:pt x="14927" y="198"/>
                  </a:cubicBezTo>
                  <a:cubicBezTo>
                    <a:pt x="15980" y="1387"/>
                    <a:pt x="15980" y="1387"/>
                    <a:pt x="15980" y="1387"/>
                  </a:cubicBezTo>
                  <a:lnTo>
                    <a:pt x="17737" y="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21" name="Text Placeholder 120">
            <a:extLst>
              <a:ext uri="{FF2B5EF4-FFF2-40B4-BE49-F238E27FC236}">
                <a16:creationId xmlns:a16="http://schemas.microsoft.com/office/drawing/2014/main" id="{63A758DA-B199-40C9-B7A3-19EFF3EE02A0}"/>
              </a:ext>
            </a:extLst>
          </p:cNvPr>
          <p:cNvSpPr>
            <a:spLocks noGrp="1"/>
          </p:cNvSpPr>
          <p:nvPr>
            <p:ph type="body" sz="quarter" idx="87"/>
          </p:nvPr>
        </p:nvSpPr>
        <p:spPr>
          <a:xfrm>
            <a:off x="16013010" y="523106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2" name="Text Placeholder 121">
            <a:extLst>
              <a:ext uri="{FF2B5EF4-FFF2-40B4-BE49-F238E27FC236}">
                <a16:creationId xmlns:a16="http://schemas.microsoft.com/office/drawing/2014/main" id="{619F6D78-D546-4C0D-A319-6D43517D2074}"/>
              </a:ext>
            </a:extLst>
          </p:cNvPr>
          <p:cNvSpPr>
            <a:spLocks noGrp="1"/>
          </p:cNvSpPr>
          <p:nvPr>
            <p:ph type="body" sz="quarter" idx="88"/>
          </p:nvPr>
        </p:nvSpPr>
        <p:spPr>
          <a:xfrm>
            <a:off x="19330462" y="361283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3" name="Text Placeholder 122">
            <a:extLst>
              <a:ext uri="{FF2B5EF4-FFF2-40B4-BE49-F238E27FC236}">
                <a16:creationId xmlns:a16="http://schemas.microsoft.com/office/drawing/2014/main" id="{2632ECF0-9994-4C32-849C-78997C65217D}"/>
              </a:ext>
            </a:extLst>
          </p:cNvPr>
          <p:cNvSpPr>
            <a:spLocks noGrp="1"/>
          </p:cNvSpPr>
          <p:nvPr>
            <p:ph type="body" sz="quarter" idx="89"/>
          </p:nvPr>
        </p:nvSpPr>
        <p:spPr>
          <a:xfrm>
            <a:off x="19513239" y="7914741"/>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12" name="Body text">
            <a:extLst>
              <a:ext uri="{FF2B5EF4-FFF2-40B4-BE49-F238E27FC236}">
                <a16:creationId xmlns:a16="http://schemas.microsoft.com/office/drawing/2014/main" id="{C173D4F5-0DC0-4AD4-9BF2-FEADFA2DF08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3" name="Title text">
            <a:extLst>
              <a:ext uri="{FF2B5EF4-FFF2-40B4-BE49-F238E27FC236}">
                <a16:creationId xmlns:a16="http://schemas.microsoft.com/office/drawing/2014/main" id="{7DC84B20-E9CA-4338-8FD0-F0D1B326CD6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4" name="Title text">
            <a:extLst>
              <a:ext uri="{FF2B5EF4-FFF2-40B4-BE49-F238E27FC236}">
                <a16:creationId xmlns:a16="http://schemas.microsoft.com/office/drawing/2014/main" id="{EF9C07E2-3D54-4000-AAD7-885A524C543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5" name="Title text">
            <a:extLst>
              <a:ext uri="{FF2B5EF4-FFF2-40B4-BE49-F238E27FC236}">
                <a16:creationId xmlns:a16="http://schemas.microsoft.com/office/drawing/2014/main" id="{63500529-C32D-4CAA-AE2E-E2602E23DF62}"/>
              </a:ext>
            </a:extLst>
          </p:cNvPr>
          <p:cNvSpPr>
            <a:spLocks noGrp="1"/>
          </p:cNvSpPr>
          <p:nvPr>
            <p:ph type="body" sz="quarter" idx="46" hasCustomPrompt="1"/>
          </p:nvPr>
        </p:nvSpPr>
        <p:spPr>
          <a:xfrm>
            <a:off x="21118383" y="3804334"/>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6" name="Body text">
            <a:extLst>
              <a:ext uri="{FF2B5EF4-FFF2-40B4-BE49-F238E27FC236}">
                <a16:creationId xmlns:a16="http://schemas.microsoft.com/office/drawing/2014/main" id="{2DEDBC8E-E39C-4855-AA3B-BE8DAEEC1850}"/>
              </a:ext>
            </a:extLst>
          </p:cNvPr>
          <p:cNvSpPr>
            <a:spLocks noGrp="1"/>
          </p:cNvSpPr>
          <p:nvPr>
            <p:ph type="body" sz="quarter" idx="47" hasCustomPrompt="1"/>
          </p:nvPr>
        </p:nvSpPr>
        <p:spPr>
          <a:xfrm>
            <a:off x="21118383" y="4261492"/>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7" name="Title text">
            <a:extLst>
              <a:ext uri="{FF2B5EF4-FFF2-40B4-BE49-F238E27FC236}">
                <a16:creationId xmlns:a16="http://schemas.microsoft.com/office/drawing/2014/main" id="{12205E89-9D0F-4A82-8D98-6D08ECBA1E50}"/>
              </a:ext>
            </a:extLst>
          </p:cNvPr>
          <p:cNvSpPr>
            <a:spLocks noGrp="1"/>
          </p:cNvSpPr>
          <p:nvPr>
            <p:ph type="body" sz="quarter" idx="48" hasCustomPrompt="1"/>
          </p:nvPr>
        </p:nvSpPr>
        <p:spPr>
          <a:xfrm>
            <a:off x="21304768" y="8089039"/>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8" name="Body text">
            <a:extLst>
              <a:ext uri="{FF2B5EF4-FFF2-40B4-BE49-F238E27FC236}">
                <a16:creationId xmlns:a16="http://schemas.microsoft.com/office/drawing/2014/main" id="{D0832E18-EF4A-4BB3-B48E-21346CFFCC4C}"/>
              </a:ext>
            </a:extLst>
          </p:cNvPr>
          <p:cNvSpPr>
            <a:spLocks noGrp="1"/>
          </p:cNvSpPr>
          <p:nvPr>
            <p:ph type="body" sz="quarter" idx="49" hasCustomPrompt="1"/>
          </p:nvPr>
        </p:nvSpPr>
        <p:spPr>
          <a:xfrm>
            <a:off x="21304768" y="8546197"/>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9" name="Title text">
            <a:extLst>
              <a:ext uri="{FF2B5EF4-FFF2-40B4-BE49-F238E27FC236}">
                <a16:creationId xmlns:a16="http://schemas.microsoft.com/office/drawing/2014/main" id="{0E39FDF7-3353-4F1E-B764-2CABFF9E4E7F}"/>
              </a:ext>
            </a:extLst>
          </p:cNvPr>
          <p:cNvSpPr>
            <a:spLocks noGrp="1"/>
          </p:cNvSpPr>
          <p:nvPr>
            <p:ph type="body" sz="quarter" idx="50" hasCustomPrompt="1"/>
          </p:nvPr>
        </p:nvSpPr>
        <p:spPr>
          <a:xfrm>
            <a:off x="13568238" y="5424489"/>
            <a:ext cx="1713086" cy="49525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20" name="Body text">
            <a:extLst>
              <a:ext uri="{FF2B5EF4-FFF2-40B4-BE49-F238E27FC236}">
                <a16:creationId xmlns:a16="http://schemas.microsoft.com/office/drawing/2014/main" id="{874FE6B1-C131-4341-A0A7-121029A4C085}"/>
              </a:ext>
            </a:extLst>
          </p:cNvPr>
          <p:cNvSpPr>
            <a:spLocks noGrp="1"/>
          </p:cNvSpPr>
          <p:nvPr>
            <p:ph type="body" sz="quarter" idx="51" hasCustomPrompt="1"/>
          </p:nvPr>
        </p:nvSpPr>
        <p:spPr>
          <a:xfrm>
            <a:off x="13568238" y="5881647"/>
            <a:ext cx="1713086" cy="349620"/>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4" name="Slide Number">
            <a:extLst>
              <a:ext uri="{FF2B5EF4-FFF2-40B4-BE49-F238E27FC236}">
                <a16:creationId xmlns:a16="http://schemas.microsoft.com/office/drawing/2014/main" id="{C3F48FC0-664F-4336-A4A7-A2F8562ADB4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7993762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82_Blank Slide">
    <p:spTree>
      <p:nvGrpSpPr>
        <p:cNvPr id="1" name=""/>
        <p:cNvGrpSpPr/>
        <p:nvPr/>
      </p:nvGrpSpPr>
      <p:grpSpPr>
        <a:xfrm>
          <a:off x="0" y="0"/>
          <a:ext cx="0" cy="0"/>
          <a:chOff x="0" y="0"/>
          <a:chExt cx="0" cy="0"/>
        </a:xfrm>
      </p:grpSpPr>
      <p:sp>
        <p:nvSpPr>
          <p:cNvPr id="138" name="Text Placeholder 137">
            <a:extLst>
              <a:ext uri="{FF2B5EF4-FFF2-40B4-BE49-F238E27FC236}">
                <a16:creationId xmlns:a16="http://schemas.microsoft.com/office/drawing/2014/main" id="{73CB795D-F42A-4CBF-8903-F72C64012A52}"/>
              </a:ext>
            </a:extLst>
          </p:cNvPr>
          <p:cNvSpPr>
            <a:spLocks noGrp="1"/>
          </p:cNvSpPr>
          <p:nvPr>
            <p:ph type="body" sz="quarter" idx="16"/>
          </p:nvPr>
        </p:nvSpPr>
        <p:spPr>
          <a:xfrm>
            <a:off x="15826908" y="2402829"/>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9" name="Text Placeholder 138">
            <a:extLst>
              <a:ext uri="{FF2B5EF4-FFF2-40B4-BE49-F238E27FC236}">
                <a16:creationId xmlns:a16="http://schemas.microsoft.com/office/drawing/2014/main" id="{E0E0AABE-20F4-4469-A596-ACBF56D0DABA}"/>
              </a:ext>
            </a:extLst>
          </p:cNvPr>
          <p:cNvSpPr>
            <a:spLocks noGrp="1"/>
          </p:cNvSpPr>
          <p:nvPr>
            <p:ph type="body" sz="quarter" idx="87"/>
          </p:nvPr>
        </p:nvSpPr>
        <p:spPr>
          <a:xfrm>
            <a:off x="16938451" y="809532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0" name="Body text">
            <a:extLst>
              <a:ext uri="{FF2B5EF4-FFF2-40B4-BE49-F238E27FC236}">
                <a16:creationId xmlns:a16="http://schemas.microsoft.com/office/drawing/2014/main" id="{0E226CDD-38FB-41C8-8400-0F737CB4FE1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1" name="Title text">
            <a:extLst>
              <a:ext uri="{FF2B5EF4-FFF2-40B4-BE49-F238E27FC236}">
                <a16:creationId xmlns:a16="http://schemas.microsoft.com/office/drawing/2014/main" id="{9BB10AF0-E0DB-4F5E-8F7E-16B302F9CFA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2" name="Title text">
            <a:extLst>
              <a:ext uri="{FF2B5EF4-FFF2-40B4-BE49-F238E27FC236}">
                <a16:creationId xmlns:a16="http://schemas.microsoft.com/office/drawing/2014/main" id="{474583D0-ADE1-4A91-810D-9CCA293109D6}"/>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0" name="Title text">
            <a:extLst>
              <a:ext uri="{FF2B5EF4-FFF2-40B4-BE49-F238E27FC236}">
                <a16:creationId xmlns:a16="http://schemas.microsoft.com/office/drawing/2014/main" id="{25F4DB87-628F-4E3D-93F5-B41DFA31A942}"/>
              </a:ext>
            </a:extLst>
          </p:cNvPr>
          <p:cNvSpPr>
            <a:spLocks noGrp="1"/>
          </p:cNvSpPr>
          <p:nvPr>
            <p:ph type="body" sz="quarter" idx="85" hasCustomPrompt="1"/>
          </p:nvPr>
        </p:nvSpPr>
        <p:spPr>
          <a:xfrm>
            <a:off x="16630489" y="3575476"/>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41" name="Title text">
            <a:extLst>
              <a:ext uri="{FF2B5EF4-FFF2-40B4-BE49-F238E27FC236}">
                <a16:creationId xmlns:a16="http://schemas.microsoft.com/office/drawing/2014/main" id="{9D3541F2-7EE6-4568-A568-4DA84690AED9}"/>
              </a:ext>
            </a:extLst>
          </p:cNvPr>
          <p:cNvSpPr>
            <a:spLocks noGrp="1"/>
          </p:cNvSpPr>
          <p:nvPr>
            <p:ph type="body" sz="quarter" idx="88" hasCustomPrompt="1"/>
          </p:nvPr>
        </p:nvSpPr>
        <p:spPr>
          <a:xfrm>
            <a:off x="17497043" y="881953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42" name="Title text">
            <a:extLst>
              <a:ext uri="{FF2B5EF4-FFF2-40B4-BE49-F238E27FC236}">
                <a16:creationId xmlns:a16="http://schemas.microsoft.com/office/drawing/2014/main" id="{A2D1B75A-660A-4345-B6E4-5B383CD1250B}"/>
              </a:ext>
            </a:extLst>
          </p:cNvPr>
          <p:cNvSpPr>
            <a:spLocks noGrp="1"/>
          </p:cNvSpPr>
          <p:nvPr>
            <p:ph type="body" sz="quarter" idx="48" hasCustomPrompt="1"/>
          </p:nvPr>
        </p:nvSpPr>
        <p:spPr>
          <a:xfrm>
            <a:off x="12395307" y="47933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3" name="Body text">
            <a:extLst>
              <a:ext uri="{FF2B5EF4-FFF2-40B4-BE49-F238E27FC236}">
                <a16:creationId xmlns:a16="http://schemas.microsoft.com/office/drawing/2014/main" id="{7D0A42F5-316C-4D9F-98C5-FB913CFA1CC3}"/>
              </a:ext>
            </a:extLst>
          </p:cNvPr>
          <p:cNvSpPr>
            <a:spLocks noGrp="1"/>
          </p:cNvSpPr>
          <p:nvPr>
            <p:ph type="body" sz="quarter" idx="49" hasCustomPrompt="1"/>
          </p:nvPr>
        </p:nvSpPr>
        <p:spPr>
          <a:xfrm>
            <a:off x="12395307" y="58580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4" name="Title text">
            <a:extLst>
              <a:ext uri="{FF2B5EF4-FFF2-40B4-BE49-F238E27FC236}">
                <a16:creationId xmlns:a16="http://schemas.microsoft.com/office/drawing/2014/main" id="{CA86A673-1D70-42BD-BCBB-B19B40303BF7}"/>
              </a:ext>
            </a:extLst>
          </p:cNvPr>
          <p:cNvSpPr>
            <a:spLocks noGrp="1"/>
          </p:cNvSpPr>
          <p:nvPr>
            <p:ph type="body" sz="quarter" idx="89" hasCustomPrompt="1"/>
          </p:nvPr>
        </p:nvSpPr>
        <p:spPr>
          <a:xfrm>
            <a:off x="12395307" y="73587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5" name="Body text">
            <a:extLst>
              <a:ext uri="{FF2B5EF4-FFF2-40B4-BE49-F238E27FC236}">
                <a16:creationId xmlns:a16="http://schemas.microsoft.com/office/drawing/2014/main" id="{5B147B84-5317-4C40-95FC-3ACA1A7D3C63}"/>
              </a:ext>
            </a:extLst>
          </p:cNvPr>
          <p:cNvSpPr>
            <a:spLocks noGrp="1"/>
          </p:cNvSpPr>
          <p:nvPr>
            <p:ph type="body" sz="quarter" idx="90" hasCustomPrompt="1"/>
          </p:nvPr>
        </p:nvSpPr>
        <p:spPr>
          <a:xfrm>
            <a:off x="12395307" y="84234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Slide Number">
            <a:extLst>
              <a:ext uri="{FF2B5EF4-FFF2-40B4-BE49-F238E27FC236}">
                <a16:creationId xmlns:a16="http://schemas.microsoft.com/office/drawing/2014/main" id="{EF58C59E-5891-47E3-B7EA-3107D315923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857307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1" name="Rectangle">
            <a:extLst>
              <a:ext uri="{FF2B5EF4-FFF2-40B4-BE49-F238E27FC236}">
                <a16:creationId xmlns:a16="http://schemas.microsoft.com/office/drawing/2014/main" id="{F1E019BA-5FC4-46DF-AE12-54D1CB7FDF3F}"/>
              </a:ext>
            </a:extLst>
          </p:cNvPr>
          <p:cNvSpPr/>
          <p:nvPr userDrawn="1"/>
        </p:nvSpPr>
        <p:spPr>
          <a:xfrm>
            <a:off x="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Image Holder">
            <a:extLst>
              <a:ext uri="{FF2B5EF4-FFF2-40B4-BE49-F238E27FC236}">
                <a16:creationId xmlns:a16="http://schemas.microsoft.com/office/drawing/2014/main" id="{AEFE6273-4C28-4ABF-A662-358D02FAB733}"/>
              </a:ext>
            </a:extLst>
          </p:cNvPr>
          <p:cNvSpPr>
            <a:spLocks noGrp="1"/>
          </p:cNvSpPr>
          <p:nvPr>
            <p:ph type="pic" sz="quarter" idx="11" hasCustomPrompt="1"/>
          </p:nvPr>
        </p:nvSpPr>
        <p:spPr>
          <a:xfrm>
            <a:off x="1519965" y="0"/>
            <a:ext cx="9148035" cy="13716000"/>
          </a:xfrm>
          <a:custGeom>
            <a:avLst/>
            <a:gdLst>
              <a:gd name="connsiteX0" fmla="*/ 0 w 9148035"/>
              <a:gd name="connsiteY0" fmla="*/ 0 h 13716000"/>
              <a:gd name="connsiteX1" fmla="*/ 9148035 w 9148035"/>
              <a:gd name="connsiteY1" fmla="*/ 0 h 13716000"/>
              <a:gd name="connsiteX2" fmla="*/ 9148035 w 9148035"/>
              <a:gd name="connsiteY2" fmla="*/ 13716000 h 13716000"/>
              <a:gd name="connsiteX3" fmla="*/ 0 w 9148035"/>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9148035" h="13716000">
                <a:moveTo>
                  <a:pt x="0" y="0"/>
                </a:moveTo>
                <a:lnTo>
                  <a:pt x="9148035" y="0"/>
                </a:lnTo>
                <a:lnTo>
                  <a:pt x="9148035"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15667221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83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5FDB624B-6413-45DA-A717-149A702C58BA}"/>
              </a:ext>
            </a:extLst>
          </p:cNvPr>
          <p:cNvGrpSpPr/>
          <p:nvPr userDrawn="1"/>
        </p:nvGrpSpPr>
        <p:grpSpPr>
          <a:xfrm>
            <a:off x="16617230" y="3052877"/>
            <a:ext cx="5606273" cy="7610246"/>
            <a:chOff x="0" y="0"/>
            <a:chExt cx="5606272" cy="7610244"/>
          </a:xfrm>
        </p:grpSpPr>
        <p:sp>
          <p:nvSpPr>
            <p:cNvPr id="3" name="Freeform 5">
              <a:extLst>
                <a:ext uri="{FF2B5EF4-FFF2-40B4-BE49-F238E27FC236}">
                  <a16:creationId xmlns:a16="http://schemas.microsoft.com/office/drawing/2014/main" id="{AC671B40-AB38-44A5-BC0C-3DD68DA41D1A}"/>
                </a:ext>
              </a:extLst>
            </p:cNvPr>
            <p:cNvSpPr/>
            <p:nvPr/>
          </p:nvSpPr>
          <p:spPr>
            <a:xfrm>
              <a:off x="3292389" y="1448739"/>
              <a:ext cx="2128428" cy="2142564"/>
            </a:xfrm>
            <a:custGeom>
              <a:avLst/>
              <a:gdLst/>
              <a:ahLst/>
              <a:cxnLst>
                <a:cxn ang="0">
                  <a:pos x="wd2" y="hd2"/>
                </a:cxn>
                <a:cxn ang="5400000">
                  <a:pos x="wd2" y="hd2"/>
                </a:cxn>
                <a:cxn ang="10800000">
                  <a:pos x="wd2" y="hd2"/>
                </a:cxn>
                <a:cxn ang="16200000">
                  <a:pos x="wd2" y="hd2"/>
                </a:cxn>
              </a:cxnLst>
              <a:rect l="0" t="0" r="r" b="b"/>
              <a:pathLst>
                <a:path w="21567" h="21600" extrusionOk="0">
                  <a:moveTo>
                    <a:pt x="21541" y="18322"/>
                  </a:moveTo>
                  <a:cubicBezTo>
                    <a:pt x="21541" y="18380"/>
                    <a:pt x="21600" y="18615"/>
                    <a:pt x="21541" y="18790"/>
                  </a:cubicBezTo>
                  <a:cubicBezTo>
                    <a:pt x="21541" y="18790"/>
                    <a:pt x="21541" y="18907"/>
                    <a:pt x="21541" y="18966"/>
                  </a:cubicBezTo>
                  <a:cubicBezTo>
                    <a:pt x="21541" y="18966"/>
                    <a:pt x="21423" y="19024"/>
                    <a:pt x="21365" y="19083"/>
                  </a:cubicBezTo>
                  <a:cubicBezTo>
                    <a:pt x="21365" y="19083"/>
                    <a:pt x="21306" y="19141"/>
                    <a:pt x="21306" y="19200"/>
                  </a:cubicBezTo>
                  <a:cubicBezTo>
                    <a:pt x="21306" y="19200"/>
                    <a:pt x="21247" y="19259"/>
                    <a:pt x="21247" y="19317"/>
                  </a:cubicBezTo>
                  <a:cubicBezTo>
                    <a:pt x="21129" y="19317"/>
                    <a:pt x="21129" y="19317"/>
                    <a:pt x="21129" y="19317"/>
                  </a:cubicBezTo>
                  <a:cubicBezTo>
                    <a:pt x="21011" y="19317"/>
                    <a:pt x="21011" y="19317"/>
                    <a:pt x="21011" y="19317"/>
                  </a:cubicBezTo>
                  <a:cubicBezTo>
                    <a:pt x="20835" y="19434"/>
                    <a:pt x="20835" y="19434"/>
                    <a:pt x="20835" y="19434"/>
                  </a:cubicBezTo>
                  <a:cubicBezTo>
                    <a:pt x="20658" y="19376"/>
                    <a:pt x="20658" y="19376"/>
                    <a:pt x="20658" y="19376"/>
                  </a:cubicBezTo>
                  <a:cubicBezTo>
                    <a:pt x="20658" y="19259"/>
                    <a:pt x="20658" y="19259"/>
                    <a:pt x="20658" y="19259"/>
                  </a:cubicBezTo>
                  <a:cubicBezTo>
                    <a:pt x="20482" y="19200"/>
                    <a:pt x="20482" y="19200"/>
                    <a:pt x="20482" y="19200"/>
                  </a:cubicBezTo>
                  <a:cubicBezTo>
                    <a:pt x="20305" y="19200"/>
                    <a:pt x="20305" y="19200"/>
                    <a:pt x="20305" y="19200"/>
                  </a:cubicBezTo>
                  <a:cubicBezTo>
                    <a:pt x="20187" y="19317"/>
                    <a:pt x="20187" y="19317"/>
                    <a:pt x="20187" y="19317"/>
                  </a:cubicBezTo>
                  <a:cubicBezTo>
                    <a:pt x="20070" y="19376"/>
                    <a:pt x="20070" y="19376"/>
                    <a:pt x="20070" y="19376"/>
                  </a:cubicBezTo>
                  <a:cubicBezTo>
                    <a:pt x="20070" y="19376"/>
                    <a:pt x="19893" y="19317"/>
                    <a:pt x="19893" y="19317"/>
                  </a:cubicBezTo>
                  <a:cubicBezTo>
                    <a:pt x="19775" y="19376"/>
                    <a:pt x="19775" y="19376"/>
                    <a:pt x="19775" y="19376"/>
                  </a:cubicBezTo>
                  <a:cubicBezTo>
                    <a:pt x="19658" y="19493"/>
                    <a:pt x="19658" y="19493"/>
                    <a:pt x="19658" y="19493"/>
                  </a:cubicBezTo>
                  <a:cubicBezTo>
                    <a:pt x="19599" y="19610"/>
                    <a:pt x="19599" y="19610"/>
                    <a:pt x="19599" y="19610"/>
                  </a:cubicBezTo>
                  <a:cubicBezTo>
                    <a:pt x="19363" y="19610"/>
                    <a:pt x="19363" y="19610"/>
                    <a:pt x="19363" y="19610"/>
                  </a:cubicBezTo>
                  <a:cubicBezTo>
                    <a:pt x="19246" y="19668"/>
                    <a:pt x="19246" y="19668"/>
                    <a:pt x="19246" y="19668"/>
                  </a:cubicBezTo>
                  <a:cubicBezTo>
                    <a:pt x="19128" y="19727"/>
                    <a:pt x="19128" y="19727"/>
                    <a:pt x="19128" y="19727"/>
                  </a:cubicBezTo>
                  <a:cubicBezTo>
                    <a:pt x="19069" y="19844"/>
                    <a:pt x="19069" y="19844"/>
                    <a:pt x="19069" y="19844"/>
                  </a:cubicBezTo>
                  <a:cubicBezTo>
                    <a:pt x="18951" y="19961"/>
                    <a:pt x="18951" y="19961"/>
                    <a:pt x="18951" y="19961"/>
                  </a:cubicBezTo>
                  <a:cubicBezTo>
                    <a:pt x="18834" y="19902"/>
                    <a:pt x="18834" y="19902"/>
                    <a:pt x="18834" y="19902"/>
                  </a:cubicBezTo>
                  <a:cubicBezTo>
                    <a:pt x="18775" y="19785"/>
                    <a:pt x="18775" y="19785"/>
                    <a:pt x="18775" y="19785"/>
                  </a:cubicBezTo>
                  <a:cubicBezTo>
                    <a:pt x="18657" y="19727"/>
                    <a:pt x="18657" y="19727"/>
                    <a:pt x="18657" y="19727"/>
                  </a:cubicBezTo>
                  <a:cubicBezTo>
                    <a:pt x="18481" y="19727"/>
                    <a:pt x="18481" y="19727"/>
                    <a:pt x="18481" y="19727"/>
                  </a:cubicBezTo>
                  <a:cubicBezTo>
                    <a:pt x="18363" y="19727"/>
                    <a:pt x="18363" y="19727"/>
                    <a:pt x="18363" y="19727"/>
                  </a:cubicBezTo>
                  <a:cubicBezTo>
                    <a:pt x="18304" y="19668"/>
                    <a:pt x="18304" y="19668"/>
                    <a:pt x="18304" y="19668"/>
                  </a:cubicBezTo>
                  <a:cubicBezTo>
                    <a:pt x="18128" y="19668"/>
                    <a:pt x="18128" y="19668"/>
                    <a:pt x="18128" y="19668"/>
                  </a:cubicBezTo>
                  <a:cubicBezTo>
                    <a:pt x="17951" y="19668"/>
                    <a:pt x="17951" y="19668"/>
                    <a:pt x="17951" y="19668"/>
                  </a:cubicBezTo>
                  <a:cubicBezTo>
                    <a:pt x="17716" y="19668"/>
                    <a:pt x="17716" y="19668"/>
                    <a:pt x="17716" y="19668"/>
                  </a:cubicBezTo>
                  <a:cubicBezTo>
                    <a:pt x="17657" y="19844"/>
                    <a:pt x="17657" y="19844"/>
                    <a:pt x="17657" y="19844"/>
                  </a:cubicBezTo>
                  <a:cubicBezTo>
                    <a:pt x="17480" y="19961"/>
                    <a:pt x="17480" y="19961"/>
                    <a:pt x="17480" y="19961"/>
                  </a:cubicBezTo>
                  <a:cubicBezTo>
                    <a:pt x="17480" y="20195"/>
                    <a:pt x="17480" y="20195"/>
                    <a:pt x="17480" y="20195"/>
                  </a:cubicBezTo>
                  <a:cubicBezTo>
                    <a:pt x="17421" y="20312"/>
                    <a:pt x="17421" y="20312"/>
                    <a:pt x="17421" y="20312"/>
                  </a:cubicBezTo>
                  <a:cubicBezTo>
                    <a:pt x="17304" y="20312"/>
                    <a:pt x="17304" y="20312"/>
                    <a:pt x="17304" y="20312"/>
                  </a:cubicBezTo>
                  <a:cubicBezTo>
                    <a:pt x="17245" y="20371"/>
                    <a:pt x="17245" y="20371"/>
                    <a:pt x="17245" y="20371"/>
                  </a:cubicBezTo>
                  <a:cubicBezTo>
                    <a:pt x="17245" y="20488"/>
                    <a:pt x="17245" y="20488"/>
                    <a:pt x="17245" y="20488"/>
                  </a:cubicBezTo>
                  <a:cubicBezTo>
                    <a:pt x="17245" y="20663"/>
                    <a:pt x="17245" y="20663"/>
                    <a:pt x="17245" y="20663"/>
                  </a:cubicBezTo>
                  <a:cubicBezTo>
                    <a:pt x="17245" y="20839"/>
                    <a:pt x="17245" y="20839"/>
                    <a:pt x="17245" y="20839"/>
                  </a:cubicBezTo>
                  <a:cubicBezTo>
                    <a:pt x="17127" y="21015"/>
                    <a:pt x="17127" y="21015"/>
                    <a:pt x="17127" y="21015"/>
                  </a:cubicBezTo>
                  <a:cubicBezTo>
                    <a:pt x="17009" y="21190"/>
                    <a:pt x="17009" y="21190"/>
                    <a:pt x="17009" y="21190"/>
                  </a:cubicBezTo>
                  <a:cubicBezTo>
                    <a:pt x="17009" y="21366"/>
                    <a:pt x="17009" y="21366"/>
                    <a:pt x="17009" y="21366"/>
                  </a:cubicBezTo>
                  <a:cubicBezTo>
                    <a:pt x="16950" y="21424"/>
                    <a:pt x="16950" y="21424"/>
                    <a:pt x="16950" y="21424"/>
                  </a:cubicBezTo>
                  <a:cubicBezTo>
                    <a:pt x="16774" y="21366"/>
                    <a:pt x="16774" y="21366"/>
                    <a:pt x="16774" y="21366"/>
                  </a:cubicBezTo>
                  <a:cubicBezTo>
                    <a:pt x="16774" y="21249"/>
                    <a:pt x="16774" y="21249"/>
                    <a:pt x="16774" y="21249"/>
                  </a:cubicBezTo>
                  <a:cubicBezTo>
                    <a:pt x="16715" y="21190"/>
                    <a:pt x="16715" y="21190"/>
                    <a:pt x="16715" y="21190"/>
                  </a:cubicBezTo>
                  <a:cubicBezTo>
                    <a:pt x="16597" y="21249"/>
                    <a:pt x="16597" y="21249"/>
                    <a:pt x="16597" y="21249"/>
                  </a:cubicBezTo>
                  <a:cubicBezTo>
                    <a:pt x="16480" y="21366"/>
                    <a:pt x="16480" y="21366"/>
                    <a:pt x="16480" y="21366"/>
                  </a:cubicBezTo>
                  <a:cubicBezTo>
                    <a:pt x="16362" y="21366"/>
                    <a:pt x="16362" y="21366"/>
                    <a:pt x="16362" y="21366"/>
                  </a:cubicBezTo>
                  <a:cubicBezTo>
                    <a:pt x="16126" y="21307"/>
                    <a:pt x="16126" y="21307"/>
                    <a:pt x="16126" y="21307"/>
                  </a:cubicBezTo>
                  <a:cubicBezTo>
                    <a:pt x="15832" y="21366"/>
                    <a:pt x="15832" y="21366"/>
                    <a:pt x="15832" y="21366"/>
                  </a:cubicBezTo>
                  <a:cubicBezTo>
                    <a:pt x="15597" y="21483"/>
                    <a:pt x="15597" y="21483"/>
                    <a:pt x="15597" y="21483"/>
                  </a:cubicBezTo>
                  <a:cubicBezTo>
                    <a:pt x="15479" y="21600"/>
                    <a:pt x="15479" y="21600"/>
                    <a:pt x="15479" y="21600"/>
                  </a:cubicBezTo>
                  <a:cubicBezTo>
                    <a:pt x="15302" y="21600"/>
                    <a:pt x="15302" y="21600"/>
                    <a:pt x="15302" y="21600"/>
                  </a:cubicBezTo>
                  <a:cubicBezTo>
                    <a:pt x="15126" y="21483"/>
                    <a:pt x="15126" y="21483"/>
                    <a:pt x="15126" y="21483"/>
                  </a:cubicBezTo>
                  <a:cubicBezTo>
                    <a:pt x="14949" y="21483"/>
                    <a:pt x="14949" y="21483"/>
                    <a:pt x="14949" y="21483"/>
                  </a:cubicBezTo>
                  <a:cubicBezTo>
                    <a:pt x="14714" y="21483"/>
                    <a:pt x="14714" y="21483"/>
                    <a:pt x="14714" y="21483"/>
                  </a:cubicBezTo>
                  <a:cubicBezTo>
                    <a:pt x="14596" y="21600"/>
                    <a:pt x="14596" y="21600"/>
                    <a:pt x="14596" y="21600"/>
                  </a:cubicBezTo>
                  <a:cubicBezTo>
                    <a:pt x="14478" y="21600"/>
                    <a:pt x="14478" y="21600"/>
                    <a:pt x="14478" y="21600"/>
                  </a:cubicBezTo>
                  <a:cubicBezTo>
                    <a:pt x="14420" y="21483"/>
                    <a:pt x="14420" y="21483"/>
                    <a:pt x="14420" y="21483"/>
                  </a:cubicBezTo>
                  <a:cubicBezTo>
                    <a:pt x="14302" y="21424"/>
                    <a:pt x="14302" y="21424"/>
                    <a:pt x="14302" y="21424"/>
                  </a:cubicBezTo>
                  <a:cubicBezTo>
                    <a:pt x="14184" y="21483"/>
                    <a:pt x="14184" y="21483"/>
                    <a:pt x="14184" y="21483"/>
                  </a:cubicBezTo>
                  <a:cubicBezTo>
                    <a:pt x="14066" y="21483"/>
                    <a:pt x="14066" y="21483"/>
                    <a:pt x="14066" y="21483"/>
                  </a:cubicBezTo>
                  <a:cubicBezTo>
                    <a:pt x="14008" y="21366"/>
                    <a:pt x="14008" y="21366"/>
                    <a:pt x="14008" y="21366"/>
                  </a:cubicBezTo>
                  <a:cubicBezTo>
                    <a:pt x="13831" y="21249"/>
                    <a:pt x="13831" y="21249"/>
                    <a:pt x="13831" y="21249"/>
                  </a:cubicBezTo>
                  <a:cubicBezTo>
                    <a:pt x="13772" y="21249"/>
                    <a:pt x="13772" y="21249"/>
                    <a:pt x="13772" y="21249"/>
                  </a:cubicBezTo>
                  <a:cubicBezTo>
                    <a:pt x="13713" y="21132"/>
                    <a:pt x="13713" y="21132"/>
                    <a:pt x="13713" y="21132"/>
                  </a:cubicBezTo>
                  <a:cubicBezTo>
                    <a:pt x="13713" y="21015"/>
                    <a:pt x="13713" y="21015"/>
                    <a:pt x="13713" y="21015"/>
                  </a:cubicBezTo>
                  <a:cubicBezTo>
                    <a:pt x="13596" y="20956"/>
                    <a:pt x="13596" y="20956"/>
                    <a:pt x="13596" y="20956"/>
                  </a:cubicBezTo>
                  <a:cubicBezTo>
                    <a:pt x="13478" y="20898"/>
                    <a:pt x="13478" y="20898"/>
                    <a:pt x="13478" y="20898"/>
                  </a:cubicBezTo>
                  <a:cubicBezTo>
                    <a:pt x="13419" y="20780"/>
                    <a:pt x="13419" y="20780"/>
                    <a:pt x="13419" y="20780"/>
                  </a:cubicBezTo>
                  <a:cubicBezTo>
                    <a:pt x="13301" y="20780"/>
                    <a:pt x="13301" y="20780"/>
                    <a:pt x="13301" y="20780"/>
                  </a:cubicBezTo>
                  <a:cubicBezTo>
                    <a:pt x="13243" y="20898"/>
                    <a:pt x="13243" y="20898"/>
                    <a:pt x="13243" y="20898"/>
                  </a:cubicBezTo>
                  <a:cubicBezTo>
                    <a:pt x="13243" y="20956"/>
                    <a:pt x="13243" y="20956"/>
                    <a:pt x="13243" y="20956"/>
                  </a:cubicBezTo>
                  <a:cubicBezTo>
                    <a:pt x="13125" y="21015"/>
                    <a:pt x="13125" y="21015"/>
                    <a:pt x="13125" y="21015"/>
                  </a:cubicBezTo>
                  <a:cubicBezTo>
                    <a:pt x="13066" y="20956"/>
                    <a:pt x="13066" y="20956"/>
                    <a:pt x="13066" y="20956"/>
                  </a:cubicBezTo>
                  <a:cubicBezTo>
                    <a:pt x="12889" y="20898"/>
                    <a:pt x="12889" y="20898"/>
                    <a:pt x="12889" y="20898"/>
                  </a:cubicBezTo>
                  <a:cubicBezTo>
                    <a:pt x="12831" y="20956"/>
                    <a:pt x="12831" y="20956"/>
                    <a:pt x="12831" y="20956"/>
                  </a:cubicBezTo>
                  <a:cubicBezTo>
                    <a:pt x="12772" y="21073"/>
                    <a:pt x="12772" y="21073"/>
                    <a:pt x="12772" y="21073"/>
                  </a:cubicBezTo>
                  <a:cubicBezTo>
                    <a:pt x="12654" y="21190"/>
                    <a:pt x="12654" y="21190"/>
                    <a:pt x="12654" y="21190"/>
                  </a:cubicBezTo>
                  <a:cubicBezTo>
                    <a:pt x="12536" y="21366"/>
                    <a:pt x="12536" y="21366"/>
                    <a:pt x="12536" y="21366"/>
                  </a:cubicBezTo>
                  <a:cubicBezTo>
                    <a:pt x="12419" y="21424"/>
                    <a:pt x="12419" y="21424"/>
                    <a:pt x="12419" y="21424"/>
                  </a:cubicBezTo>
                  <a:cubicBezTo>
                    <a:pt x="12242" y="21424"/>
                    <a:pt x="12242" y="21424"/>
                    <a:pt x="12242" y="21424"/>
                  </a:cubicBezTo>
                  <a:cubicBezTo>
                    <a:pt x="12183" y="21366"/>
                    <a:pt x="12183" y="21366"/>
                    <a:pt x="12183" y="21366"/>
                  </a:cubicBezTo>
                  <a:cubicBezTo>
                    <a:pt x="12183" y="21249"/>
                    <a:pt x="12183" y="21249"/>
                    <a:pt x="12183" y="21249"/>
                  </a:cubicBezTo>
                  <a:cubicBezTo>
                    <a:pt x="12065" y="21190"/>
                    <a:pt x="12065" y="21190"/>
                    <a:pt x="12065" y="21190"/>
                  </a:cubicBezTo>
                  <a:cubicBezTo>
                    <a:pt x="12007" y="21132"/>
                    <a:pt x="12007" y="21132"/>
                    <a:pt x="12007" y="21132"/>
                  </a:cubicBezTo>
                  <a:cubicBezTo>
                    <a:pt x="11889" y="21073"/>
                    <a:pt x="11889" y="21073"/>
                    <a:pt x="11889" y="21073"/>
                  </a:cubicBezTo>
                  <a:cubicBezTo>
                    <a:pt x="11948" y="20956"/>
                    <a:pt x="11948" y="20956"/>
                    <a:pt x="11948" y="20956"/>
                  </a:cubicBezTo>
                  <a:cubicBezTo>
                    <a:pt x="12007" y="20898"/>
                    <a:pt x="12007" y="20898"/>
                    <a:pt x="12007" y="20898"/>
                  </a:cubicBezTo>
                  <a:cubicBezTo>
                    <a:pt x="12124" y="20839"/>
                    <a:pt x="12124" y="20839"/>
                    <a:pt x="12124" y="20839"/>
                  </a:cubicBezTo>
                  <a:cubicBezTo>
                    <a:pt x="12124" y="20780"/>
                    <a:pt x="12124" y="20780"/>
                    <a:pt x="12124" y="20780"/>
                  </a:cubicBezTo>
                  <a:cubicBezTo>
                    <a:pt x="12007" y="20722"/>
                    <a:pt x="12007" y="20722"/>
                    <a:pt x="12007" y="20722"/>
                  </a:cubicBezTo>
                  <a:cubicBezTo>
                    <a:pt x="11948" y="20605"/>
                    <a:pt x="11948" y="20605"/>
                    <a:pt x="11948" y="20605"/>
                  </a:cubicBezTo>
                  <a:cubicBezTo>
                    <a:pt x="12007" y="20429"/>
                    <a:pt x="12007" y="20429"/>
                    <a:pt x="12007" y="20429"/>
                  </a:cubicBezTo>
                  <a:cubicBezTo>
                    <a:pt x="12065" y="20312"/>
                    <a:pt x="12065" y="20312"/>
                    <a:pt x="12065" y="20312"/>
                  </a:cubicBezTo>
                  <a:cubicBezTo>
                    <a:pt x="12124" y="20078"/>
                    <a:pt x="12124" y="20078"/>
                    <a:pt x="12124" y="20078"/>
                  </a:cubicBezTo>
                  <a:cubicBezTo>
                    <a:pt x="12007" y="19902"/>
                    <a:pt x="12007" y="19902"/>
                    <a:pt x="12007" y="19902"/>
                  </a:cubicBezTo>
                  <a:cubicBezTo>
                    <a:pt x="11948" y="19844"/>
                    <a:pt x="11948" y="19844"/>
                    <a:pt x="11948" y="19844"/>
                  </a:cubicBezTo>
                  <a:cubicBezTo>
                    <a:pt x="11771" y="19902"/>
                    <a:pt x="11771" y="19902"/>
                    <a:pt x="11771" y="19902"/>
                  </a:cubicBezTo>
                  <a:cubicBezTo>
                    <a:pt x="11653" y="19785"/>
                    <a:pt x="11653" y="19785"/>
                    <a:pt x="11653" y="19785"/>
                  </a:cubicBezTo>
                  <a:cubicBezTo>
                    <a:pt x="11712" y="19668"/>
                    <a:pt x="11712" y="19668"/>
                    <a:pt x="11712" y="19668"/>
                  </a:cubicBezTo>
                  <a:cubicBezTo>
                    <a:pt x="11830" y="19551"/>
                    <a:pt x="11830" y="19551"/>
                    <a:pt x="11830" y="19551"/>
                  </a:cubicBezTo>
                  <a:cubicBezTo>
                    <a:pt x="11830" y="19493"/>
                    <a:pt x="11830" y="19493"/>
                    <a:pt x="11830" y="19493"/>
                  </a:cubicBezTo>
                  <a:cubicBezTo>
                    <a:pt x="11830" y="19376"/>
                    <a:pt x="11830" y="19376"/>
                    <a:pt x="11830" y="19376"/>
                  </a:cubicBezTo>
                  <a:cubicBezTo>
                    <a:pt x="11712" y="19317"/>
                    <a:pt x="11712" y="19317"/>
                    <a:pt x="11712" y="19317"/>
                  </a:cubicBezTo>
                  <a:cubicBezTo>
                    <a:pt x="11653" y="19259"/>
                    <a:pt x="11653" y="19259"/>
                    <a:pt x="11653" y="19259"/>
                  </a:cubicBezTo>
                  <a:cubicBezTo>
                    <a:pt x="11536" y="19200"/>
                    <a:pt x="11536" y="19200"/>
                    <a:pt x="11536" y="19200"/>
                  </a:cubicBezTo>
                  <a:cubicBezTo>
                    <a:pt x="11359" y="19259"/>
                    <a:pt x="11359" y="19259"/>
                    <a:pt x="11359" y="19259"/>
                  </a:cubicBezTo>
                  <a:cubicBezTo>
                    <a:pt x="11300" y="19317"/>
                    <a:pt x="11300" y="19317"/>
                    <a:pt x="11300" y="19317"/>
                  </a:cubicBezTo>
                  <a:cubicBezTo>
                    <a:pt x="11183" y="19317"/>
                    <a:pt x="11183" y="19317"/>
                    <a:pt x="11183" y="19317"/>
                  </a:cubicBezTo>
                  <a:cubicBezTo>
                    <a:pt x="11183" y="19200"/>
                    <a:pt x="11183" y="19200"/>
                    <a:pt x="11183" y="19200"/>
                  </a:cubicBezTo>
                  <a:cubicBezTo>
                    <a:pt x="11183" y="19083"/>
                    <a:pt x="11183" y="19083"/>
                    <a:pt x="11183" y="19083"/>
                  </a:cubicBezTo>
                  <a:cubicBezTo>
                    <a:pt x="11183" y="19024"/>
                    <a:pt x="11183" y="19024"/>
                    <a:pt x="11183" y="19024"/>
                  </a:cubicBezTo>
                  <a:cubicBezTo>
                    <a:pt x="11300" y="18907"/>
                    <a:pt x="11300" y="18907"/>
                    <a:pt x="11300" y="18907"/>
                  </a:cubicBezTo>
                  <a:cubicBezTo>
                    <a:pt x="11536" y="18732"/>
                    <a:pt x="11536" y="18732"/>
                    <a:pt x="11536" y="18732"/>
                  </a:cubicBezTo>
                  <a:cubicBezTo>
                    <a:pt x="11771" y="18439"/>
                    <a:pt x="11771" y="18439"/>
                    <a:pt x="11771" y="18439"/>
                  </a:cubicBezTo>
                  <a:cubicBezTo>
                    <a:pt x="11830" y="18205"/>
                    <a:pt x="11830" y="18205"/>
                    <a:pt x="11830" y="18205"/>
                  </a:cubicBezTo>
                  <a:cubicBezTo>
                    <a:pt x="11830" y="18146"/>
                    <a:pt x="11830" y="18146"/>
                    <a:pt x="11830" y="18146"/>
                  </a:cubicBezTo>
                  <a:cubicBezTo>
                    <a:pt x="11771" y="18029"/>
                    <a:pt x="11771" y="18029"/>
                    <a:pt x="11771" y="18029"/>
                  </a:cubicBezTo>
                  <a:cubicBezTo>
                    <a:pt x="11653" y="17912"/>
                    <a:pt x="11653" y="17912"/>
                    <a:pt x="11653" y="17912"/>
                  </a:cubicBezTo>
                  <a:cubicBezTo>
                    <a:pt x="11653" y="17620"/>
                    <a:pt x="11653" y="17620"/>
                    <a:pt x="11653" y="17620"/>
                  </a:cubicBezTo>
                  <a:cubicBezTo>
                    <a:pt x="11653" y="17444"/>
                    <a:pt x="11653" y="17444"/>
                    <a:pt x="11653" y="17444"/>
                  </a:cubicBezTo>
                  <a:cubicBezTo>
                    <a:pt x="11653" y="17210"/>
                    <a:pt x="11653" y="17210"/>
                    <a:pt x="11653" y="17210"/>
                  </a:cubicBezTo>
                  <a:cubicBezTo>
                    <a:pt x="11536" y="17093"/>
                    <a:pt x="11536" y="17093"/>
                    <a:pt x="11536" y="17093"/>
                  </a:cubicBezTo>
                  <a:cubicBezTo>
                    <a:pt x="11536" y="17034"/>
                    <a:pt x="11536" y="17034"/>
                    <a:pt x="11536" y="17034"/>
                  </a:cubicBezTo>
                  <a:cubicBezTo>
                    <a:pt x="11536" y="16859"/>
                    <a:pt x="11536" y="16859"/>
                    <a:pt x="11536" y="16859"/>
                  </a:cubicBezTo>
                  <a:cubicBezTo>
                    <a:pt x="11653" y="16859"/>
                    <a:pt x="11653" y="16859"/>
                    <a:pt x="11653" y="16859"/>
                  </a:cubicBezTo>
                  <a:cubicBezTo>
                    <a:pt x="11712" y="16741"/>
                    <a:pt x="11712" y="16741"/>
                    <a:pt x="11712" y="16741"/>
                  </a:cubicBezTo>
                  <a:cubicBezTo>
                    <a:pt x="11653" y="16624"/>
                    <a:pt x="11653" y="16624"/>
                    <a:pt x="11653" y="16624"/>
                  </a:cubicBezTo>
                  <a:cubicBezTo>
                    <a:pt x="11477" y="16566"/>
                    <a:pt x="11477" y="16566"/>
                    <a:pt x="11477" y="16566"/>
                  </a:cubicBezTo>
                  <a:cubicBezTo>
                    <a:pt x="11241" y="16566"/>
                    <a:pt x="11241" y="16566"/>
                    <a:pt x="11241" y="16566"/>
                  </a:cubicBezTo>
                  <a:cubicBezTo>
                    <a:pt x="11124" y="16683"/>
                    <a:pt x="11124" y="16683"/>
                    <a:pt x="11124" y="16683"/>
                  </a:cubicBezTo>
                  <a:cubicBezTo>
                    <a:pt x="11006" y="16741"/>
                    <a:pt x="11006" y="16741"/>
                    <a:pt x="11006" y="16741"/>
                  </a:cubicBezTo>
                  <a:cubicBezTo>
                    <a:pt x="10947" y="16624"/>
                    <a:pt x="10947" y="16624"/>
                    <a:pt x="10947" y="16624"/>
                  </a:cubicBezTo>
                  <a:cubicBezTo>
                    <a:pt x="10947" y="16566"/>
                    <a:pt x="10947" y="16566"/>
                    <a:pt x="10947" y="16566"/>
                  </a:cubicBezTo>
                  <a:cubicBezTo>
                    <a:pt x="11006" y="16449"/>
                    <a:pt x="11006" y="16449"/>
                    <a:pt x="11006" y="16449"/>
                  </a:cubicBezTo>
                  <a:cubicBezTo>
                    <a:pt x="11006" y="16390"/>
                    <a:pt x="11006" y="16390"/>
                    <a:pt x="11006" y="16390"/>
                  </a:cubicBezTo>
                  <a:cubicBezTo>
                    <a:pt x="10829" y="16390"/>
                    <a:pt x="10829" y="16390"/>
                    <a:pt x="10829" y="16390"/>
                  </a:cubicBezTo>
                  <a:cubicBezTo>
                    <a:pt x="10712" y="16390"/>
                    <a:pt x="10712" y="16390"/>
                    <a:pt x="10712" y="16390"/>
                  </a:cubicBezTo>
                  <a:cubicBezTo>
                    <a:pt x="10535" y="16273"/>
                    <a:pt x="10535" y="16273"/>
                    <a:pt x="10535" y="16273"/>
                  </a:cubicBezTo>
                  <a:cubicBezTo>
                    <a:pt x="10476" y="16156"/>
                    <a:pt x="10476" y="16156"/>
                    <a:pt x="10476" y="16156"/>
                  </a:cubicBezTo>
                  <a:cubicBezTo>
                    <a:pt x="10359" y="16039"/>
                    <a:pt x="10359" y="16039"/>
                    <a:pt x="10359" y="16039"/>
                  </a:cubicBezTo>
                  <a:cubicBezTo>
                    <a:pt x="10182" y="16039"/>
                    <a:pt x="10182" y="16039"/>
                    <a:pt x="10182" y="16039"/>
                  </a:cubicBezTo>
                  <a:cubicBezTo>
                    <a:pt x="10123" y="16156"/>
                    <a:pt x="10123" y="16156"/>
                    <a:pt x="10123" y="16156"/>
                  </a:cubicBezTo>
                  <a:cubicBezTo>
                    <a:pt x="10005" y="16215"/>
                    <a:pt x="10005" y="16215"/>
                    <a:pt x="10005" y="16215"/>
                  </a:cubicBezTo>
                  <a:cubicBezTo>
                    <a:pt x="9888" y="16156"/>
                    <a:pt x="9888" y="16156"/>
                    <a:pt x="9888" y="16156"/>
                  </a:cubicBezTo>
                  <a:cubicBezTo>
                    <a:pt x="9829" y="16039"/>
                    <a:pt x="9829" y="16039"/>
                    <a:pt x="9829" y="16039"/>
                  </a:cubicBezTo>
                  <a:cubicBezTo>
                    <a:pt x="9770" y="15980"/>
                    <a:pt x="9770" y="15980"/>
                    <a:pt x="9770" y="15980"/>
                  </a:cubicBezTo>
                  <a:cubicBezTo>
                    <a:pt x="9711" y="15863"/>
                    <a:pt x="9711" y="15863"/>
                    <a:pt x="9711" y="15863"/>
                  </a:cubicBezTo>
                  <a:cubicBezTo>
                    <a:pt x="9652" y="15805"/>
                    <a:pt x="9652" y="15805"/>
                    <a:pt x="9652" y="15805"/>
                  </a:cubicBezTo>
                  <a:cubicBezTo>
                    <a:pt x="9476" y="15805"/>
                    <a:pt x="9476" y="15805"/>
                    <a:pt x="9476" y="15805"/>
                  </a:cubicBezTo>
                  <a:cubicBezTo>
                    <a:pt x="9417" y="15922"/>
                    <a:pt x="9417" y="15922"/>
                    <a:pt x="9417" y="15922"/>
                  </a:cubicBezTo>
                  <a:cubicBezTo>
                    <a:pt x="9299" y="15805"/>
                    <a:pt x="9299" y="15805"/>
                    <a:pt x="9299" y="15805"/>
                  </a:cubicBezTo>
                  <a:cubicBezTo>
                    <a:pt x="9240" y="15629"/>
                    <a:pt x="9240" y="15629"/>
                    <a:pt x="9240" y="15629"/>
                  </a:cubicBezTo>
                  <a:cubicBezTo>
                    <a:pt x="9181" y="15571"/>
                    <a:pt x="9181" y="15571"/>
                    <a:pt x="9181" y="15571"/>
                  </a:cubicBezTo>
                  <a:cubicBezTo>
                    <a:pt x="9064" y="15571"/>
                    <a:pt x="9064" y="15571"/>
                    <a:pt x="9064" y="15571"/>
                  </a:cubicBezTo>
                  <a:cubicBezTo>
                    <a:pt x="8946" y="15571"/>
                    <a:pt x="8946" y="15571"/>
                    <a:pt x="8946" y="15571"/>
                  </a:cubicBezTo>
                  <a:cubicBezTo>
                    <a:pt x="8828" y="15512"/>
                    <a:pt x="8828" y="15512"/>
                    <a:pt x="8828" y="15512"/>
                  </a:cubicBezTo>
                  <a:cubicBezTo>
                    <a:pt x="8769" y="15337"/>
                    <a:pt x="8769" y="15337"/>
                    <a:pt x="8769" y="15337"/>
                  </a:cubicBezTo>
                  <a:cubicBezTo>
                    <a:pt x="8593" y="15337"/>
                    <a:pt x="8593" y="15337"/>
                    <a:pt x="8593" y="15337"/>
                  </a:cubicBezTo>
                  <a:cubicBezTo>
                    <a:pt x="8475" y="15395"/>
                    <a:pt x="8475" y="15395"/>
                    <a:pt x="8475" y="15395"/>
                  </a:cubicBezTo>
                  <a:cubicBezTo>
                    <a:pt x="8475" y="15512"/>
                    <a:pt x="8475" y="15512"/>
                    <a:pt x="8475" y="15512"/>
                  </a:cubicBezTo>
                  <a:cubicBezTo>
                    <a:pt x="8357" y="15629"/>
                    <a:pt x="8357" y="15629"/>
                    <a:pt x="8357" y="15629"/>
                  </a:cubicBezTo>
                  <a:cubicBezTo>
                    <a:pt x="8004" y="15571"/>
                    <a:pt x="8004" y="15571"/>
                    <a:pt x="8004" y="15571"/>
                  </a:cubicBezTo>
                  <a:cubicBezTo>
                    <a:pt x="7769" y="15454"/>
                    <a:pt x="7769" y="15454"/>
                    <a:pt x="7769" y="15454"/>
                  </a:cubicBezTo>
                  <a:cubicBezTo>
                    <a:pt x="7592" y="15395"/>
                    <a:pt x="7592" y="15395"/>
                    <a:pt x="7592" y="15395"/>
                  </a:cubicBezTo>
                  <a:cubicBezTo>
                    <a:pt x="7475" y="15220"/>
                    <a:pt x="7475" y="15220"/>
                    <a:pt x="7475" y="15220"/>
                  </a:cubicBezTo>
                  <a:cubicBezTo>
                    <a:pt x="7416" y="15161"/>
                    <a:pt x="7416" y="15161"/>
                    <a:pt x="7416" y="15161"/>
                  </a:cubicBezTo>
                  <a:cubicBezTo>
                    <a:pt x="7298" y="15220"/>
                    <a:pt x="7298" y="15220"/>
                    <a:pt x="7298" y="15220"/>
                  </a:cubicBezTo>
                  <a:cubicBezTo>
                    <a:pt x="7180" y="15395"/>
                    <a:pt x="7180" y="15395"/>
                    <a:pt x="7180" y="15395"/>
                  </a:cubicBezTo>
                  <a:cubicBezTo>
                    <a:pt x="7063" y="15337"/>
                    <a:pt x="7063" y="15337"/>
                    <a:pt x="7063" y="15337"/>
                  </a:cubicBezTo>
                  <a:cubicBezTo>
                    <a:pt x="6768" y="15102"/>
                    <a:pt x="6768" y="15102"/>
                    <a:pt x="6768" y="15102"/>
                  </a:cubicBezTo>
                  <a:cubicBezTo>
                    <a:pt x="6592" y="14810"/>
                    <a:pt x="6592" y="14810"/>
                    <a:pt x="6592" y="14810"/>
                  </a:cubicBezTo>
                  <a:cubicBezTo>
                    <a:pt x="6415" y="14634"/>
                    <a:pt x="6415" y="14634"/>
                    <a:pt x="6415" y="14634"/>
                  </a:cubicBezTo>
                  <a:cubicBezTo>
                    <a:pt x="6298" y="14517"/>
                    <a:pt x="6298" y="14517"/>
                    <a:pt x="6298" y="14517"/>
                  </a:cubicBezTo>
                  <a:cubicBezTo>
                    <a:pt x="6121" y="14400"/>
                    <a:pt x="6121" y="14400"/>
                    <a:pt x="6121" y="14400"/>
                  </a:cubicBezTo>
                  <a:cubicBezTo>
                    <a:pt x="6003" y="14166"/>
                    <a:pt x="6003" y="14166"/>
                    <a:pt x="6003" y="14166"/>
                  </a:cubicBezTo>
                  <a:cubicBezTo>
                    <a:pt x="5944" y="14049"/>
                    <a:pt x="5944" y="14049"/>
                    <a:pt x="5944" y="14049"/>
                  </a:cubicBezTo>
                  <a:cubicBezTo>
                    <a:pt x="5886" y="13873"/>
                    <a:pt x="5886" y="13873"/>
                    <a:pt x="5886" y="13873"/>
                  </a:cubicBezTo>
                  <a:cubicBezTo>
                    <a:pt x="5944" y="13698"/>
                    <a:pt x="5944" y="13698"/>
                    <a:pt x="5944" y="13698"/>
                  </a:cubicBezTo>
                  <a:cubicBezTo>
                    <a:pt x="6003" y="13580"/>
                    <a:pt x="6003" y="13580"/>
                    <a:pt x="6003" y="13580"/>
                  </a:cubicBezTo>
                  <a:cubicBezTo>
                    <a:pt x="6180" y="13405"/>
                    <a:pt x="6180" y="13405"/>
                    <a:pt x="6180" y="13405"/>
                  </a:cubicBezTo>
                  <a:cubicBezTo>
                    <a:pt x="6180" y="13171"/>
                    <a:pt x="6180" y="13171"/>
                    <a:pt x="6180" y="13171"/>
                  </a:cubicBezTo>
                  <a:cubicBezTo>
                    <a:pt x="6003" y="13054"/>
                    <a:pt x="6003" y="13054"/>
                    <a:pt x="6003" y="13054"/>
                  </a:cubicBezTo>
                  <a:cubicBezTo>
                    <a:pt x="6003" y="12878"/>
                    <a:pt x="6003" y="12878"/>
                    <a:pt x="6003" y="12878"/>
                  </a:cubicBezTo>
                  <a:cubicBezTo>
                    <a:pt x="6121" y="12527"/>
                    <a:pt x="6121" y="12527"/>
                    <a:pt x="6121" y="12527"/>
                  </a:cubicBezTo>
                  <a:cubicBezTo>
                    <a:pt x="6298" y="12293"/>
                    <a:pt x="6298" y="12293"/>
                    <a:pt x="6298" y="12293"/>
                  </a:cubicBezTo>
                  <a:cubicBezTo>
                    <a:pt x="6298" y="12059"/>
                    <a:pt x="6298" y="12059"/>
                    <a:pt x="6298" y="12059"/>
                  </a:cubicBezTo>
                  <a:cubicBezTo>
                    <a:pt x="6239" y="11824"/>
                    <a:pt x="6239" y="11824"/>
                    <a:pt x="6239" y="11824"/>
                  </a:cubicBezTo>
                  <a:cubicBezTo>
                    <a:pt x="6239" y="11649"/>
                    <a:pt x="6239" y="11649"/>
                    <a:pt x="6239" y="11649"/>
                  </a:cubicBezTo>
                  <a:cubicBezTo>
                    <a:pt x="6121" y="11473"/>
                    <a:pt x="6121" y="11473"/>
                    <a:pt x="6121" y="11473"/>
                  </a:cubicBezTo>
                  <a:cubicBezTo>
                    <a:pt x="6180" y="11415"/>
                    <a:pt x="6180" y="11415"/>
                    <a:pt x="6180" y="11415"/>
                  </a:cubicBezTo>
                  <a:cubicBezTo>
                    <a:pt x="6298" y="11298"/>
                    <a:pt x="6298" y="11298"/>
                    <a:pt x="6298" y="11298"/>
                  </a:cubicBezTo>
                  <a:cubicBezTo>
                    <a:pt x="6298" y="11180"/>
                    <a:pt x="6298" y="11180"/>
                    <a:pt x="6298" y="11180"/>
                  </a:cubicBezTo>
                  <a:cubicBezTo>
                    <a:pt x="6298" y="10946"/>
                    <a:pt x="6298" y="10946"/>
                    <a:pt x="6298" y="10946"/>
                  </a:cubicBezTo>
                  <a:cubicBezTo>
                    <a:pt x="6298" y="10829"/>
                    <a:pt x="6298" y="10829"/>
                    <a:pt x="6298" y="10829"/>
                  </a:cubicBezTo>
                  <a:cubicBezTo>
                    <a:pt x="6356" y="10771"/>
                    <a:pt x="6356" y="10771"/>
                    <a:pt x="6356" y="10771"/>
                  </a:cubicBezTo>
                  <a:cubicBezTo>
                    <a:pt x="6415" y="10712"/>
                    <a:pt x="6415" y="10712"/>
                    <a:pt x="6415" y="10712"/>
                  </a:cubicBezTo>
                  <a:cubicBezTo>
                    <a:pt x="6415" y="10595"/>
                    <a:pt x="6415" y="10595"/>
                    <a:pt x="6415" y="10595"/>
                  </a:cubicBezTo>
                  <a:cubicBezTo>
                    <a:pt x="6356" y="10595"/>
                    <a:pt x="6356" y="10595"/>
                    <a:pt x="6356" y="10595"/>
                  </a:cubicBezTo>
                  <a:cubicBezTo>
                    <a:pt x="6298" y="10595"/>
                    <a:pt x="6298" y="10595"/>
                    <a:pt x="6298" y="10595"/>
                  </a:cubicBezTo>
                  <a:cubicBezTo>
                    <a:pt x="6180" y="10712"/>
                    <a:pt x="6180" y="10712"/>
                    <a:pt x="6180" y="10712"/>
                  </a:cubicBezTo>
                  <a:cubicBezTo>
                    <a:pt x="6121" y="10712"/>
                    <a:pt x="6121" y="10712"/>
                    <a:pt x="6121" y="10712"/>
                  </a:cubicBezTo>
                  <a:cubicBezTo>
                    <a:pt x="6003" y="10595"/>
                    <a:pt x="6003" y="10595"/>
                    <a:pt x="6003" y="10595"/>
                  </a:cubicBezTo>
                  <a:cubicBezTo>
                    <a:pt x="6003" y="10478"/>
                    <a:pt x="6003" y="10478"/>
                    <a:pt x="6003" y="10478"/>
                  </a:cubicBezTo>
                  <a:cubicBezTo>
                    <a:pt x="5886" y="10361"/>
                    <a:pt x="5886" y="10361"/>
                    <a:pt x="5886" y="10361"/>
                  </a:cubicBezTo>
                  <a:cubicBezTo>
                    <a:pt x="5827" y="10478"/>
                    <a:pt x="5827" y="10478"/>
                    <a:pt x="5827" y="10478"/>
                  </a:cubicBezTo>
                  <a:cubicBezTo>
                    <a:pt x="5768" y="10537"/>
                    <a:pt x="5768" y="10537"/>
                    <a:pt x="5768" y="10537"/>
                  </a:cubicBezTo>
                  <a:cubicBezTo>
                    <a:pt x="5650" y="10712"/>
                    <a:pt x="5650" y="10712"/>
                    <a:pt x="5650" y="10712"/>
                  </a:cubicBezTo>
                  <a:cubicBezTo>
                    <a:pt x="5532" y="10654"/>
                    <a:pt x="5532" y="10654"/>
                    <a:pt x="5532" y="10654"/>
                  </a:cubicBezTo>
                  <a:cubicBezTo>
                    <a:pt x="5532" y="10537"/>
                    <a:pt x="5532" y="10537"/>
                    <a:pt x="5532" y="10537"/>
                  </a:cubicBezTo>
                  <a:cubicBezTo>
                    <a:pt x="5532" y="10478"/>
                    <a:pt x="5532" y="10478"/>
                    <a:pt x="5532" y="10478"/>
                  </a:cubicBezTo>
                  <a:cubicBezTo>
                    <a:pt x="5532" y="10302"/>
                    <a:pt x="5532" y="10302"/>
                    <a:pt x="5532" y="10302"/>
                  </a:cubicBezTo>
                  <a:cubicBezTo>
                    <a:pt x="5474" y="10302"/>
                    <a:pt x="5474" y="10302"/>
                    <a:pt x="5474" y="10302"/>
                  </a:cubicBezTo>
                  <a:cubicBezTo>
                    <a:pt x="5415" y="10361"/>
                    <a:pt x="5415" y="10361"/>
                    <a:pt x="5415" y="10361"/>
                  </a:cubicBezTo>
                  <a:cubicBezTo>
                    <a:pt x="5297" y="10361"/>
                    <a:pt x="5297" y="10361"/>
                    <a:pt x="5297" y="10361"/>
                  </a:cubicBezTo>
                  <a:cubicBezTo>
                    <a:pt x="5297" y="10244"/>
                    <a:pt x="5297" y="10244"/>
                    <a:pt x="5297" y="10244"/>
                  </a:cubicBezTo>
                  <a:cubicBezTo>
                    <a:pt x="5415" y="10127"/>
                    <a:pt x="5415" y="10127"/>
                    <a:pt x="5415" y="10127"/>
                  </a:cubicBezTo>
                  <a:cubicBezTo>
                    <a:pt x="5474" y="9893"/>
                    <a:pt x="5474" y="9893"/>
                    <a:pt x="5474" y="9893"/>
                  </a:cubicBezTo>
                  <a:cubicBezTo>
                    <a:pt x="5415" y="9659"/>
                    <a:pt x="5415" y="9659"/>
                    <a:pt x="5415" y="9659"/>
                  </a:cubicBezTo>
                  <a:cubicBezTo>
                    <a:pt x="5415" y="9483"/>
                    <a:pt x="5415" y="9483"/>
                    <a:pt x="5415" y="9483"/>
                  </a:cubicBezTo>
                  <a:cubicBezTo>
                    <a:pt x="5415" y="9366"/>
                    <a:pt x="5415" y="9366"/>
                    <a:pt x="5415" y="9366"/>
                  </a:cubicBezTo>
                  <a:cubicBezTo>
                    <a:pt x="5474" y="9307"/>
                    <a:pt x="5474" y="9307"/>
                    <a:pt x="5474" y="9307"/>
                  </a:cubicBezTo>
                  <a:cubicBezTo>
                    <a:pt x="5532" y="9366"/>
                    <a:pt x="5532" y="9366"/>
                    <a:pt x="5532" y="9366"/>
                  </a:cubicBezTo>
                  <a:cubicBezTo>
                    <a:pt x="5591" y="9424"/>
                    <a:pt x="5591" y="9424"/>
                    <a:pt x="5591" y="9424"/>
                  </a:cubicBezTo>
                  <a:cubicBezTo>
                    <a:pt x="5650" y="9483"/>
                    <a:pt x="5650" y="9483"/>
                    <a:pt x="5650" y="9483"/>
                  </a:cubicBezTo>
                  <a:cubicBezTo>
                    <a:pt x="5768" y="9483"/>
                    <a:pt x="5768" y="9483"/>
                    <a:pt x="5768" y="9483"/>
                  </a:cubicBezTo>
                  <a:cubicBezTo>
                    <a:pt x="5768" y="9307"/>
                    <a:pt x="5768" y="9307"/>
                    <a:pt x="5768" y="9307"/>
                  </a:cubicBezTo>
                  <a:cubicBezTo>
                    <a:pt x="5827" y="9190"/>
                    <a:pt x="5827" y="9190"/>
                    <a:pt x="5827" y="9190"/>
                  </a:cubicBezTo>
                  <a:cubicBezTo>
                    <a:pt x="5827" y="9073"/>
                    <a:pt x="5827" y="9073"/>
                    <a:pt x="5827" y="9073"/>
                  </a:cubicBezTo>
                  <a:cubicBezTo>
                    <a:pt x="5768" y="8780"/>
                    <a:pt x="5768" y="8780"/>
                    <a:pt x="5768" y="8780"/>
                  </a:cubicBezTo>
                  <a:cubicBezTo>
                    <a:pt x="5709" y="8663"/>
                    <a:pt x="5709" y="8663"/>
                    <a:pt x="5709" y="8663"/>
                  </a:cubicBezTo>
                  <a:cubicBezTo>
                    <a:pt x="5650" y="8488"/>
                    <a:pt x="5650" y="8488"/>
                    <a:pt x="5650" y="8488"/>
                  </a:cubicBezTo>
                  <a:cubicBezTo>
                    <a:pt x="5650" y="8195"/>
                    <a:pt x="5650" y="8195"/>
                    <a:pt x="5650" y="8195"/>
                  </a:cubicBezTo>
                  <a:cubicBezTo>
                    <a:pt x="5650" y="7961"/>
                    <a:pt x="5650" y="7961"/>
                    <a:pt x="5650" y="7961"/>
                  </a:cubicBezTo>
                  <a:cubicBezTo>
                    <a:pt x="5768" y="7785"/>
                    <a:pt x="5768" y="7785"/>
                    <a:pt x="5768" y="7785"/>
                  </a:cubicBezTo>
                  <a:cubicBezTo>
                    <a:pt x="5944" y="7727"/>
                    <a:pt x="5944" y="7727"/>
                    <a:pt x="5944" y="7727"/>
                  </a:cubicBezTo>
                  <a:cubicBezTo>
                    <a:pt x="5944" y="7551"/>
                    <a:pt x="5944" y="7551"/>
                    <a:pt x="5944" y="7551"/>
                  </a:cubicBezTo>
                  <a:cubicBezTo>
                    <a:pt x="5827" y="7434"/>
                    <a:pt x="5827" y="7434"/>
                    <a:pt x="5827" y="7434"/>
                  </a:cubicBezTo>
                  <a:cubicBezTo>
                    <a:pt x="5827" y="7259"/>
                    <a:pt x="5827" y="7259"/>
                    <a:pt x="5827" y="7259"/>
                  </a:cubicBezTo>
                  <a:cubicBezTo>
                    <a:pt x="5768" y="7083"/>
                    <a:pt x="5768" y="7083"/>
                    <a:pt x="5768" y="7083"/>
                  </a:cubicBezTo>
                  <a:cubicBezTo>
                    <a:pt x="5650" y="7024"/>
                    <a:pt x="5650" y="7024"/>
                    <a:pt x="5650" y="7024"/>
                  </a:cubicBezTo>
                  <a:cubicBezTo>
                    <a:pt x="5532" y="6907"/>
                    <a:pt x="5532" y="6907"/>
                    <a:pt x="5532" y="6907"/>
                  </a:cubicBezTo>
                  <a:cubicBezTo>
                    <a:pt x="5415" y="7024"/>
                    <a:pt x="5415" y="7024"/>
                    <a:pt x="5415" y="7024"/>
                  </a:cubicBezTo>
                  <a:cubicBezTo>
                    <a:pt x="5356" y="7083"/>
                    <a:pt x="5356" y="7083"/>
                    <a:pt x="5356" y="7083"/>
                  </a:cubicBezTo>
                  <a:cubicBezTo>
                    <a:pt x="5238" y="7200"/>
                    <a:pt x="5238" y="7200"/>
                    <a:pt x="5238" y="7200"/>
                  </a:cubicBezTo>
                  <a:cubicBezTo>
                    <a:pt x="5120" y="7200"/>
                    <a:pt x="5120" y="7200"/>
                    <a:pt x="5120" y="7200"/>
                  </a:cubicBezTo>
                  <a:cubicBezTo>
                    <a:pt x="5062" y="7024"/>
                    <a:pt x="5062" y="7024"/>
                    <a:pt x="5062" y="7024"/>
                  </a:cubicBezTo>
                  <a:cubicBezTo>
                    <a:pt x="5120" y="6907"/>
                    <a:pt x="5120" y="6907"/>
                    <a:pt x="5120" y="6907"/>
                  </a:cubicBezTo>
                  <a:cubicBezTo>
                    <a:pt x="5120" y="6790"/>
                    <a:pt x="5120" y="6790"/>
                    <a:pt x="5120" y="6790"/>
                  </a:cubicBezTo>
                  <a:cubicBezTo>
                    <a:pt x="5062" y="6732"/>
                    <a:pt x="5062" y="6732"/>
                    <a:pt x="5062" y="6732"/>
                  </a:cubicBezTo>
                  <a:cubicBezTo>
                    <a:pt x="5003" y="6790"/>
                    <a:pt x="5003" y="6790"/>
                    <a:pt x="5003" y="6790"/>
                  </a:cubicBezTo>
                  <a:cubicBezTo>
                    <a:pt x="4885" y="6849"/>
                    <a:pt x="4885" y="6849"/>
                    <a:pt x="4885" y="6849"/>
                  </a:cubicBezTo>
                  <a:cubicBezTo>
                    <a:pt x="4826" y="6907"/>
                    <a:pt x="4826" y="6907"/>
                    <a:pt x="4826" y="6907"/>
                  </a:cubicBezTo>
                  <a:cubicBezTo>
                    <a:pt x="4650" y="6849"/>
                    <a:pt x="4650" y="6849"/>
                    <a:pt x="4650" y="6849"/>
                  </a:cubicBezTo>
                  <a:cubicBezTo>
                    <a:pt x="4591" y="6849"/>
                    <a:pt x="4591" y="6849"/>
                    <a:pt x="4591" y="6849"/>
                  </a:cubicBezTo>
                  <a:cubicBezTo>
                    <a:pt x="4473" y="6907"/>
                    <a:pt x="4473" y="6907"/>
                    <a:pt x="4473" y="6907"/>
                  </a:cubicBezTo>
                  <a:cubicBezTo>
                    <a:pt x="4355" y="6966"/>
                    <a:pt x="4355" y="6966"/>
                    <a:pt x="4355" y="6966"/>
                  </a:cubicBezTo>
                  <a:cubicBezTo>
                    <a:pt x="4179" y="6849"/>
                    <a:pt x="4179" y="6849"/>
                    <a:pt x="4179" y="6849"/>
                  </a:cubicBezTo>
                  <a:cubicBezTo>
                    <a:pt x="3943" y="6849"/>
                    <a:pt x="3943" y="6849"/>
                    <a:pt x="3943" y="6849"/>
                  </a:cubicBezTo>
                  <a:cubicBezTo>
                    <a:pt x="3826" y="6849"/>
                    <a:pt x="3826" y="6849"/>
                    <a:pt x="3826" y="6849"/>
                  </a:cubicBezTo>
                  <a:cubicBezTo>
                    <a:pt x="3708" y="6790"/>
                    <a:pt x="3708" y="6790"/>
                    <a:pt x="3708" y="6790"/>
                  </a:cubicBezTo>
                  <a:cubicBezTo>
                    <a:pt x="3531" y="6673"/>
                    <a:pt x="3531" y="6673"/>
                    <a:pt x="3531" y="6673"/>
                  </a:cubicBezTo>
                  <a:cubicBezTo>
                    <a:pt x="3414" y="6673"/>
                    <a:pt x="3414" y="6673"/>
                    <a:pt x="3414" y="6673"/>
                  </a:cubicBezTo>
                  <a:cubicBezTo>
                    <a:pt x="3355" y="6556"/>
                    <a:pt x="3355" y="6556"/>
                    <a:pt x="3355" y="6556"/>
                  </a:cubicBezTo>
                  <a:cubicBezTo>
                    <a:pt x="3414" y="6439"/>
                    <a:pt x="3414" y="6439"/>
                    <a:pt x="3414" y="6439"/>
                  </a:cubicBezTo>
                  <a:cubicBezTo>
                    <a:pt x="3531" y="6380"/>
                    <a:pt x="3531" y="6380"/>
                    <a:pt x="3531" y="6380"/>
                  </a:cubicBezTo>
                  <a:cubicBezTo>
                    <a:pt x="3472" y="6263"/>
                    <a:pt x="3472" y="6263"/>
                    <a:pt x="3472" y="6263"/>
                  </a:cubicBezTo>
                  <a:cubicBezTo>
                    <a:pt x="3355" y="6146"/>
                    <a:pt x="3355" y="6146"/>
                    <a:pt x="3355" y="6146"/>
                  </a:cubicBezTo>
                  <a:cubicBezTo>
                    <a:pt x="3178" y="6146"/>
                    <a:pt x="3178" y="6146"/>
                    <a:pt x="3178" y="6146"/>
                  </a:cubicBezTo>
                  <a:cubicBezTo>
                    <a:pt x="3060" y="6146"/>
                    <a:pt x="3060" y="6146"/>
                    <a:pt x="3060" y="6146"/>
                  </a:cubicBezTo>
                  <a:cubicBezTo>
                    <a:pt x="3002" y="6029"/>
                    <a:pt x="3002" y="6029"/>
                    <a:pt x="3002" y="6029"/>
                  </a:cubicBezTo>
                  <a:cubicBezTo>
                    <a:pt x="2884" y="5971"/>
                    <a:pt x="2884" y="5971"/>
                    <a:pt x="2884" y="5971"/>
                  </a:cubicBezTo>
                  <a:cubicBezTo>
                    <a:pt x="2707" y="5971"/>
                    <a:pt x="2707" y="5971"/>
                    <a:pt x="2707" y="5971"/>
                  </a:cubicBezTo>
                  <a:cubicBezTo>
                    <a:pt x="2590" y="6029"/>
                    <a:pt x="2590" y="6029"/>
                    <a:pt x="2590" y="6029"/>
                  </a:cubicBezTo>
                  <a:cubicBezTo>
                    <a:pt x="2531" y="5971"/>
                    <a:pt x="2531" y="5971"/>
                    <a:pt x="2531" y="5971"/>
                  </a:cubicBezTo>
                  <a:cubicBezTo>
                    <a:pt x="2472" y="5795"/>
                    <a:pt x="2472" y="5795"/>
                    <a:pt x="2472" y="5795"/>
                  </a:cubicBezTo>
                  <a:cubicBezTo>
                    <a:pt x="2472" y="5678"/>
                    <a:pt x="2472" y="5678"/>
                    <a:pt x="2472" y="5678"/>
                  </a:cubicBezTo>
                  <a:cubicBezTo>
                    <a:pt x="2295" y="5678"/>
                    <a:pt x="2295" y="5678"/>
                    <a:pt x="2295" y="5678"/>
                  </a:cubicBezTo>
                  <a:cubicBezTo>
                    <a:pt x="2178" y="5678"/>
                    <a:pt x="2178" y="5678"/>
                    <a:pt x="2178" y="5678"/>
                  </a:cubicBezTo>
                  <a:cubicBezTo>
                    <a:pt x="2178" y="5561"/>
                    <a:pt x="2178" y="5561"/>
                    <a:pt x="2178" y="5561"/>
                  </a:cubicBezTo>
                  <a:cubicBezTo>
                    <a:pt x="2237" y="5502"/>
                    <a:pt x="2237" y="5502"/>
                    <a:pt x="2237" y="5502"/>
                  </a:cubicBezTo>
                  <a:cubicBezTo>
                    <a:pt x="2178" y="5385"/>
                    <a:pt x="2178" y="5385"/>
                    <a:pt x="2178" y="5385"/>
                  </a:cubicBezTo>
                  <a:cubicBezTo>
                    <a:pt x="2060" y="5385"/>
                    <a:pt x="2060" y="5385"/>
                    <a:pt x="2060" y="5385"/>
                  </a:cubicBezTo>
                  <a:cubicBezTo>
                    <a:pt x="2001" y="5444"/>
                    <a:pt x="2001" y="5444"/>
                    <a:pt x="2001" y="5444"/>
                  </a:cubicBezTo>
                  <a:cubicBezTo>
                    <a:pt x="1942" y="5561"/>
                    <a:pt x="1942" y="5561"/>
                    <a:pt x="1942" y="5561"/>
                  </a:cubicBezTo>
                  <a:cubicBezTo>
                    <a:pt x="1825" y="5444"/>
                    <a:pt x="1825" y="5444"/>
                    <a:pt x="1825" y="5444"/>
                  </a:cubicBezTo>
                  <a:cubicBezTo>
                    <a:pt x="1707" y="5327"/>
                    <a:pt x="1707" y="5327"/>
                    <a:pt x="1707" y="5327"/>
                  </a:cubicBezTo>
                  <a:cubicBezTo>
                    <a:pt x="1589" y="5327"/>
                    <a:pt x="1589" y="5327"/>
                    <a:pt x="1589" y="5327"/>
                  </a:cubicBezTo>
                  <a:cubicBezTo>
                    <a:pt x="1413" y="5327"/>
                    <a:pt x="1413" y="5327"/>
                    <a:pt x="1413" y="5327"/>
                  </a:cubicBezTo>
                  <a:cubicBezTo>
                    <a:pt x="1354" y="5327"/>
                    <a:pt x="1354" y="5327"/>
                    <a:pt x="1354" y="5327"/>
                  </a:cubicBezTo>
                  <a:cubicBezTo>
                    <a:pt x="1177" y="5210"/>
                    <a:pt x="1177" y="5210"/>
                    <a:pt x="1177" y="5210"/>
                  </a:cubicBezTo>
                  <a:cubicBezTo>
                    <a:pt x="1001" y="5210"/>
                    <a:pt x="1001" y="5210"/>
                    <a:pt x="1001" y="5210"/>
                  </a:cubicBezTo>
                  <a:cubicBezTo>
                    <a:pt x="824" y="5210"/>
                    <a:pt x="824" y="5210"/>
                    <a:pt x="824" y="5210"/>
                  </a:cubicBezTo>
                  <a:cubicBezTo>
                    <a:pt x="647" y="5268"/>
                    <a:pt x="647" y="5268"/>
                    <a:pt x="647" y="5268"/>
                  </a:cubicBezTo>
                  <a:cubicBezTo>
                    <a:pt x="471" y="5327"/>
                    <a:pt x="471" y="5327"/>
                    <a:pt x="471" y="5327"/>
                  </a:cubicBezTo>
                  <a:cubicBezTo>
                    <a:pt x="294" y="5268"/>
                    <a:pt x="294" y="5268"/>
                    <a:pt x="294" y="5268"/>
                  </a:cubicBezTo>
                  <a:cubicBezTo>
                    <a:pt x="235" y="5093"/>
                    <a:pt x="235" y="5093"/>
                    <a:pt x="235" y="5093"/>
                  </a:cubicBezTo>
                  <a:cubicBezTo>
                    <a:pt x="59" y="5034"/>
                    <a:pt x="59" y="5034"/>
                    <a:pt x="59" y="5034"/>
                  </a:cubicBezTo>
                  <a:cubicBezTo>
                    <a:pt x="0" y="4859"/>
                    <a:pt x="0" y="4859"/>
                    <a:pt x="0" y="4859"/>
                  </a:cubicBezTo>
                  <a:cubicBezTo>
                    <a:pt x="0" y="4683"/>
                    <a:pt x="0" y="4683"/>
                    <a:pt x="0" y="4683"/>
                  </a:cubicBezTo>
                  <a:cubicBezTo>
                    <a:pt x="118" y="4683"/>
                    <a:pt x="118" y="4683"/>
                    <a:pt x="118" y="4683"/>
                  </a:cubicBezTo>
                  <a:cubicBezTo>
                    <a:pt x="294" y="4683"/>
                    <a:pt x="294" y="4683"/>
                    <a:pt x="294" y="4683"/>
                  </a:cubicBezTo>
                  <a:cubicBezTo>
                    <a:pt x="412" y="4683"/>
                    <a:pt x="412" y="4683"/>
                    <a:pt x="412" y="4683"/>
                  </a:cubicBezTo>
                  <a:cubicBezTo>
                    <a:pt x="530" y="4741"/>
                    <a:pt x="530" y="4741"/>
                    <a:pt x="530" y="4741"/>
                  </a:cubicBezTo>
                  <a:cubicBezTo>
                    <a:pt x="706" y="4741"/>
                    <a:pt x="706" y="4741"/>
                    <a:pt x="706" y="4741"/>
                  </a:cubicBezTo>
                  <a:cubicBezTo>
                    <a:pt x="706" y="4683"/>
                    <a:pt x="706" y="4683"/>
                    <a:pt x="706" y="4683"/>
                  </a:cubicBezTo>
                  <a:cubicBezTo>
                    <a:pt x="765" y="4566"/>
                    <a:pt x="765" y="4566"/>
                    <a:pt x="765" y="4566"/>
                  </a:cubicBezTo>
                  <a:cubicBezTo>
                    <a:pt x="883" y="4507"/>
                    <a:pt x="883" y="4507"/>
                    <a:pt x="883" y="4507"/>
                  </a:cubicBezTo>
                  <a:cubicBezTo>
                    <a:pt x="942" y="4507"/>
                    <a:pt x="942" y="4507"/>
                    <a:pt x="942" y="4507"/>
                  </a:cubicBezTo>
                  <a:cubicBezTo>
                    <a:pt x="1118" y="4449"/>
                    <a:pt x="1118" y="4449"/>
                    <a:pt x="1118" y="4449"/>
                  </a:cubicBezTo>
                  <a:cubicBezTo>
                    <a:pt x="1236" y="4507"/>
                    <a:pt x="1236" y="4507"/>
                    <a:pt x="1236" y="4507"/>
                  </a:cubicBezTo>
                  <a:cubicBezTo>
                    <a:pt x="1295" y="4624"/>
                    <a:pt x="1295" y="4624"/>
                    <a:pt x="1295" y="4624"/>
                  </a:cubicBezTo>
                  <a:cubicBezTo>
                    <a:pt x="1413" y="4624"/>
                    <a:pt x="1413" y="4624"/>
                    <a:pt x="1413" y="4624"/>
                  </a:cubicBezTo>
                  <a:cubicBezTo>
                    <a:pt x="1589" y="4624"/>
                    <a:pt x="1589" y="4624"/>
                    <a:pt x="1589" y="4624"/>
                  </a:cubicBezTo>
                  <a:cubicBezTo>
                    <a:pt x="1648" y="4507"/>
                    <a:pt x="1648" y="4507"/>
                    <a:pt x="1648" y="4507"/>
                  </a:cubicBezTo>
                  <a:cubicBezTo>
                    <a:pt x="1648" y="4332"/>
                    <a:pt x="1648" y="4332"/>
                    <a:pt x="1648" y="4332"/>
                  </a:cubicBezTo>
                  <a:cubicBezTo>
                    <a:pt x="1707" y="4098"/>
                    <a:pt x="1707" y="4098"/>
                    <a:pt x="1707" y="4098"/>
                  </a:cubicBezTo>
                  <a:cubicBezTo>
                    <a:pt x="1648" y="3922"/>
                    <a:pt x="1648" y="3922"/>
                    <a:pt x="1648" y="3922"/>
                  </a:cubicBezTo>
                  <a:cubicBezTo>
                    <a:pt x="1648" y="3746"/>
                    <a:pt x="1648" y="3746"/>
                    <a:pt x="1648" y="3746"/>
                  </a:cubicBezTo>
                  <a:cubicBezTo>
                    <a:pt x="1766" y="3688"/>
                    <a:pt x="1766" y="3688"/>
                    <a:pt x="1766" y="3688"/>
                  </a:cubicBezTo>
                  <a:cubicBezTo>
                    <a:pt x="1942" y="3629"/>
                    <a:pt x="1942" y="3629"/>
                    <a:pt x="1942" y="3629"/>
                  </a:cubicBezTo>
                  <a:cubicBezTo>
                    <a:pt x="2060" y="3512"/>
                    <a:pt x="2060" y="3512"/>
                    <a:pt x="2060" y="3512"/>
                  </a:cubicBezTo>
                  <a:cubicBezTo>
                    <a:pt x="2060" y="3395"/>
                    <a:pt x="2060" y="3395"/>
                    <a:pt x="2060" y="3395"/>
                  </a:cubicBezTo>
                  <a:cubicBezTo>
                    <a:pt x="2295" y="3395"/>
                    <a:pt x="2295" y="3395"/>
                    <a:pt x="2295" y="3395"/>
                  </a:cubicBezTo>
                  <a:cubicBezTo>
                    <a:pt x="2413" y="3512"/>
                    <a:pt x="2413" y="3512"/>
                    <a:pt x="2413" y="3512"/>
                  </a:cubicBezTo>
                  <a:cubicBezTo>
                    <a:pt x="2590" y="3512"/>
                    <a:pt x="2590" y="3512"/>
                    <a:pt x="2590" y="3512"/>
                  </a:cubicBezTo>
                  <a:cubicBezTo>
                    <a:pt x="2649" y="3512"/>
                    <a:pt x="2649" y="3512"/>
                    <a:pt x="2649" y="3512"/>
                  </a:cubicBezTo>
                  <a:cubicBezTo>
                    <a:pt x="2649" y="3629"/>
                    <a:pt x="2649" y="3629"/>
                    <a:pt x="2649" y="3629"/>
                  </a:cubicBezTo>
                  <a:cubicBezTo>
                    <a:pt x="2707" y="3746"/>
                    <a:pt x="2707" y="3746"/>
                    <a:pt x="2707" y="3746"/>
                  </a:cubicBezTo>
                  <a:cubicBezTo>
                    <a:pt x="2766" y="3746"/>
                    <a:pt x="2766" y="3746"/>
                    <a:pt x="2766" y="3746"/>
                  </a:cubicBezTo>
                  <a:cubicBezTo>
                    <a:pt x="2943" y="3571"/>
                    <a:pt x="2943" y="3571"/>
                    <a:pt x="2943" y="3571"/>
                  </a:cubicBezTo>
                  <a:cubicBezTo>
                    <a:pt x="3119" y="3571"/>
                    <a:pt x="3119" y="3571"/>
                    <a:pt x="3119" y="3571"/>
                  </a:cubicBezTo>
                  <a:cubicBezTo>
                    <a:pt x="3178" y="3512"/>
                    <a:pt x="3178" y="3512"/>
                    <a:pt x="3178" y="3512"/>
                  </a:cubicBezTo>
                  <a:cubicBezTo>
                    <a:pt x="3178" y="3395"/>
                    <a:pt x="3178" y="3395"/>
                    <a:pt x="3178" y="3395"/>
                  </a:cubicBezTo>
                  <a:cubicBezTo>
                    <a:pt x="3237" y="3337"/>
                    <a:pt x="3237" y="3337"/>
                    <a:pt x="3237" y="3337"/>
                  </a:cubicBezTo>
                  <a:cubicBezTo>
                    <a:pt x="3414" y="3337"/>
                    <a:pt x="3414" y="3337"/>
                    <a:pt x="3414" y="3337"/>
                  </a:cubicBezTo>
                  <a:cubicBezTo>
                    <a:pt x="3590" y="3278"/>
                    <a:pt x="3590" y="3278"/>
                    <a:pt x="3590" y="3278"/>
                  </a:cubicBezTo>
                  <a:cubicBezTo>
                    <a:pt x="3708" y="3161"/>
                    <a:pt x="3708" y="3161"/>
                    <a:pt x="3708" y="3161"/>
                  </a:cubicBezTo>
                  <a:cubicBezTo>
                    <a:pt x="3767" y="3102"/>
                    <a:pt x="3767" y="3102"/>
                    <a:pt x="3767" y="3102"/>
                  </a:cubicBezTo>
                  <a:cubicBezTo>
                    <a:pt x="4002" y="3161"/>
                    <a:pt x="4002" y="3161"/>
                    <a:pt x="4002" y="3161"/>
                  </a:cubicBezTo>
                  <a:cubicBezTo>
                    <a:pt x="4120" y="3044"/>
                    <a:pt x="4120" y="3044"/>
                    <a:pt x="4120" y="3044"/>
                  </a:cubicBezTo>
                  <a:cubicBezTo>
                    <a:pt x="4120" y="2985"/>
                    <a:pt x="4120" y="2985"/>
                    <a:pt x="4120" y="2985"/>
                  </a:cubicBezTo>
                  <a:cubicBezTo>
                    <a:pt x="4238" y="2927"/>
                    <a:pt x="4238" y="2927"/>
                    <a:pt x="4238" y="2927"/>
                  </a:cubicBezTo>
                  <a:cubicBezTo>
                    <a:pt x="4355" y="2868"/>
                    <a:pt x="4355" y="2868"/>
                    <a:pt x="4355" y="2868"/>
                  </a:cubicBezTo>
                  <a:cubicBezTo>
                    <a:pt x="4355" y="2693"/>
                    <a:pt x="4355" y="2693"/>
                    <a:pt x="4355" y="2693"/>
                  </a:cubicBezTo>
                  <a:cubicBezTo>
                    <a:pt x="4414" y="2517"/>
                    <a:pt x="4414" y="2517"/>
                    <a:pt x="4414" y="2517"/>
                  </a:cubicBezTo>
                  <a:cubicBezTo>
                    <a:pt x="4473" y="2459"/>
                    <a:pt x="4473" y="2459"/>
                    <a:pt x="4473" y="2459"/>
                  </a:cubicBezTo>
                  <a:cubicBezTo>
                    <a:pt x="4591" y="2341"/>
                    <a:pt x="4591" y="2341"/>
                    <a:pt x="4591" y="2341"/>
                  </a:cubicBezTo>
                  <a:cubicBezTo>
                    <a:pt x="4591" y="2224"/>
                    <a:pt x="4591" y="2224"/>
                    <a:pt x="4591" y="2224"/>
                  </a:cubicBezTo>
                  <a:cubicBezTo>
                    <a:pt x="4650" y="2107"/>
                    <a:pt x="4650" y="2107"/>
                    <a:pt x="4650" y="2107"/>
                  </a:cubicBezTo>
                  <a:cubicBezTo>
                    <a:pt x="4767" y="2107"/>
                    <a:pt x="4767" y="2107"/>
                    <a:pt x="4767" y="2107"/>
                  </a:cubicBezTo>
                  <a:cubicBezTo>
                    <a:pt x="4885" y="2224"/>
                    <a:pt x="4885" y="2224"/>
                    <a:pt x="4885" y="2224"/>
                  </a:cubicBezTo>
                  <a:cubicBezTo>
                    <a:pt x="4885" y="2341"/>
                    <a:pt x="4885" y="2341"/>
                    <a:pt x="4885" y="2341"/>
                  </a:cubicBezTo>
                  <a:cubicBezTo>
                    <a:pt x="4944" y="2459"/>
                    <a:pt x="4944" y="2459"/>
                    <a:pt x="4944" y="2459"/>
                  </a:cubicBezTo>
                  <a:cubicBezTo>
                    <a:pt x="5003" y="2341"/>
                    <a:pt x="5003" y="2341"/>
                    <a:pt x="5003" y="2341"/>
                  </a:cubicBezTo>
                  <a:cubicBezTo>
                    <a:pt x="5179" y="2341"/>
                    <a:pt x="5179" y="2341"/>
                    <a:pt x="5179" y="2341"/>
                  </a:cubicBezTo>
                  <a:cubicBezTo>
                    <a:pt x="5297" y="2459"/>
                    <a:pt x="5297" y="2459"/>
                    <a:pt x="5297" y="2459"/>
                  </a:cubicBezTo>
                  <a:cubicBezTo>
                    <a:pt x="5356" y="2400"/>
                    <a:pt x="5356" y="2400"/>
                    <a:pt x="5356" y="2400"/>
                  </a:cubicBezTo>
                  <a:cubicBezTo>
                    <a:pt x="5474" y="2283"/>
                    <a:pt x="5474" y="2283"/>
                    <a:pt x="5474" y="2283"/>
                  </a:cubicBezTo>
                  <a:cubicBezTo>
                    <a:pt x="5532" y="2224"/>
                    <a:pt x="5532" y="2224"/>
                    <a:pt x="5532" y="2224"/>
                  </a:cubicBezTo>
                  <a:cubicBezTo>
                    <a:pt x="5650" y="2224"/>
                    <a:pt x="5650" y="2224"/>
                    <a:pt x="5650" y="2224"/>
                  </a:cubicBezTo>
                  <a:cubicBezTo>
                    <a:pt x="5709" y="2341"/>
                    <a:pt x="5709" y="2341"/>
                    <a:pt x="5709" y="2341"/>
                  </a:cubicBezTo>
                  <a:cubicBezTo>
                    <a:pt x="5768" y="2459"/>
                    <a:pt x="5768" y="2459"/>
                    <a:pt x="5768" y="2459"/>
                  </a:cubicBezTo>
                  <a:cubicBezTo>
                    <a:pt x="5827" y="2517"/>
                    <a:pt x="5827" y="2517"/>
                    <a:pt x="5827" y="2517"/>
                  </a:cubicBezTo>
                  <a:cubicBezTo>
                    <a:pt x="5886" y="2634"/>
                    <a:pt x="5886" y="2634"/>
                    <a:pt x="5886" y="2634"/>
                  </a:cubicBezTo>
                  <a:cubicBezTo>
                    <a:pt x="6003" y="2634"/>
                    <a:pt x="6003" y="2634"/>
                    <a:pt x="6003" y="2634"/>
                  </a:cubicBezTo>
                  <a:cubicBezTo>
                    <a:pt x="6180" y="2634"/>
                    <a:pt x="6180" y="2634"/>
                    <a:pt x="6180" y="2634"/>
                  </a:cubicBezTo>
                  <a:cubicBezTo>
                    <a:pt x="6298" y="2693"/>
                    <a:pt x="6298" y="2693"/>
                    <a:pt x="6298" y="2693"/>
                  </a:cubicBezTo>
                  <a:cubicBezTo>
                    <a:pt x="6474" y="2751"/>
                    <a:pt x="6474" y="2751"/>
                    <a:pt x="6474" y="2751"/>
                  </a:cubicBezTo>
                  <a:cubicBezTo>
                    <a:pt x="6710" y="2868"/>
                    <a:pt x="6710" y="2868"/>
                    <a:pt x="6710" y="2868"/>
                  </a:cubicBezTo>
                  <a:cubicBezTo>
                    <a:pt x="6886" y="3044"/>
                    <a:pt x="6886" y="3044"/>
                    <a:pt x="6886" y="3044"/>
                  </a:cubicBezTo>
                  <a:cubicBezTo>
                    <a:pt x="7004" y="3161"/>
                    <a:pt x="7004" y="3161"/>
                    <a:pt x="7004" y="3161"/>
                  </a:cubicBezTo>
                  <a:cubicBezTo>
                    <a:pt x="7063" y="3220"/>
                    <a:pt x="7063" y="3220"/>
                    <a:pt x="7063" y="3220"/>
                  </a:cubicBezTo>
                  <a:cubicBezTo>
                    <a:pt x="7239" y="3220"/>
                    <a:pt x="7239" y="3220"/>
                    <a:pt x="7239" y="3220"/>
                  </a:cubicBezTo>
                  <a:cubicBezTo>
                    <a:pt x="7298" y="3161"/>
                    <a:pt x="7298" y="3161"/>
                    <a:pt x="7298" y="3161"/>
                  </a:cubicBezTo>
                  <a:cubicBezTo>
                    <a:pt x="7475" y="3102"/>
                    <a:pt x="7475" y="3102"/>
                    <a:pt x="7475" y="3102"/>
                  </a:cubicBezTo>
                  <a:cubicBezTo>
                    <a:pt x="7592" y="3161"/>
                    <a:pt x="7592" y="3161"/>
                    <a:pt x="7592" y="3161"/>
                  </a:cubicBezTo>
                  <a:cubicBezTo>
                    <a:pt x="7710" y="3161"/>
                    <a:pt x="7710" y="3161"/>
                    <a:pt x="7710" y="3161"/>
                  </a:cubicBezTo>
                  <a:cubicBezTo>
                    <a:pt x="7887" y="3220"/>
                    <a:pt x="7887" y="3220"/>
                    <a:pt x="7887" y="3220"/>
                  </a:cubicBezTo>
                  <a:cubicBezTo>
                    <a:pt x="8063" y="3278"/>
                    <a:pt x="8063" y="3278"/>
                    <a:pt x="8063" y="3278"/>
                  </a:cubicBezTo>
                  <a:cubicBezTo>
                    <a:pt x="8240" y="3220"/>
                    <a:pt x="8240" y="3220"/>
                    <a:pt x="8240" y="3220"/>
                  </a:cubicBezTo>
                  <a:cubicBezTo>
                    <a:pt x="8299" y="3220"/>
                    <a:pt x="8299" y="3220"/>
                    <a:pt x="8299" y="3220"/>
                  </a:cubicBezTo>
                  <a:cubicBezTo>
                    <a:pt x="8357" y="3337"/>
                    <a:pt x="8357" y="3337"/>
                    <a:pt x="8357" y="3337"/>
                  </a:cubicBezTo>
                  <a:cubicBezTo>
                    <a:pt x="8534" y="3454"/>
                    <a:pt x="8534" y="3454"/>
                    <a:pt x="8534" y="3454"/>
                  </a:cubicBezTo>
                  <a:cubicBezTo>
                    <a:pt x="8652" y="3512"/>
                    <a:pt x="8652" y="3512"/>
                    <a:pt x="8652" y="3512"/>
                  </a:cubicBezTo>
                  <a:cubicBezTo>
                    <a:pt x="8828" y="3512"/>
                    <a:pt x="8828" y="3512"/>
                    <a:pt x="8828" y="3512"/>
                  </a:cubicBezTo>
                  <a:cubicBezTo>
                    <a:pt x="8769" y="3629"/>
                    <a:pt x="8769" y="3629"/>
                    <a:pt x="8769" y="3629"/>
                  </a:cubicBezTo>
                  <a:cubicBezTo>
                    <a:pt x="8769" y="3746"/>
                    <a:pt x="8769" y="3746"/>
                    <a:pt x="8769" y="3746"/>
                  </a:cubicBezTo>
                  <a:cubicBezTo>
                    <a:pt x="9005" y="3805"/>
                    <a:pt x="9005" y="3805"/>
                    <a:pt x="9005" y="3805"/>
                  </a:cubicBezTo>
                  <a:cubicBezTo>
                    <a:pt x="9123" y="3805"/>
                    <a:pt x="9123" y="3805"/>
                    <a:pt x="9123" y="3805"/>
                  </a:cubicBezTo>
                  <a:cubicBezTo>
                    <a:pt x="9299" y="3863"/>
                    <a:pt x="9299" y="3863"/>
                    <a:pt x="9299" y="3863"/>
                  </a:cubicBezTo>
                  <a:cubicBezTo>
                    <a:pt x="9417" y="3805"/>
                    <a:pt x="9417" y="3805"/>
                    <a:pt x="9417" y="3805"/>
                  </a:cubicBezTo>
                  <a:cubicBezTo>
                    <a:pt x="9593" y="3805"/>
                    <a:pt x="9593" y="3805"/>
                    <a:pt x="9593" y="3805"/>
                  </a:cubicBezTo>
                  <a:cubicBezTo>
                    <a:pt x="9770" y="3863"/>
                    <a:pt x="9770" y="3863"/>
                    <a:pt x="9770" y="3863"/>
                  </a:cubicBezTo>
                  <a:cubicBezTo>
                    <a:pt x="9829" y="3863"/>
                    <a:pt x="9829" y="3863"/>
                    <a:pt x="9829" y="3863"/>
                  </a:cubicBezTo>
                  <a:cubicBezTo>
                    <a:pt x="9888" y="3805"/>
                    <a:pt x="9888" y="3805"/>
                    <a:pt x="9888" y="3805"/>
                  </a:cubicBezTo>
                  <a:cubicBezTo>
                    <a:pt x="10005" y="3746"/>
                    <a:pt x="10005" y="3746"/>
                    <a:pt x="10005" y="3746"/>
                  </a:cubicBezTo>
                  <a:cubicBezTo>
                    <a:pt x="10064" y="3629"/>
                    <a:pt x="10064" y="3629"/>
                    <a:pt x="10064" y="3629"/>
                  </a:cubicBezTo>
                  <a:cubicBezTo>
                    <a:pt x="10123" y="3746"/>
                    <a:pt x="10123" y="3746"/>
                    <a:pt x="10123" y="3746"/>
                  </a:cubicBezTo>
                  <a:cubicBezTo>
                    <a:pt x="10123" y="3863"/>
                    <a:pt x="10123" y="3863"/>
                    <a:pt x="10123" y="3863"/>
                  </a:cubicBezTo>
                  <a:cubicBezTo>
                    <a:pt x="10182" y="3980"/>
                    <a:pt x="10182" y="3980"/>
                    <a:pt x="10182" y="3980"/>
                  </a:cubicBezTo>
                  <a:cubicBezTo>
                    <a:pt x="10300" y="3922"/>
                    <a:pt x="10300" y="3922"/>
                    <a:pt x="10300" y="3922"/>
                  </a:cubicBezTo>
                  <a:cubicBezTo>
                    <a:pt x="10417" y="3863"/>
                    <a:pt x="10417" y="3863"/>
                    <a:pt x="10417" y="3863"/>
                  </a:cubicBezTo>
                  <a:cubicBezTo>
                    <a:pt x="10594" y="3805"/>
                    <a:pt x="10594" y="3805"/>
                    <a:pt x="10594" y="3805"/>
                  </a:cubicBezTo>
                  <a:cubicBezTo>
                    <a:pt x="10829" y="3629"/>
                    <a:pt x="10829" y="3629"/>
                    <a:pt x="10829" y="3629"/>
                  </a:cubicBezTo>
                  <a:cubicBezTo>
                    <a:pt x="10888" y="3454"/>
                    <a:pt x="10888" y="3454"/>
                    <a:pt x="10888" y="3454"/>
                  </a:cubicBezTo>
                  <a:cubicBezTo>
                    <a:pt x="10771" y="3395"/>
                    <a:pt x="10771" y="3395"/>
                    <a:pt x="10771" y="3395"/>
                  </a:cubicBezTo>
                  <a:cubicBezTo>
                    <a:pt x="10829" y="3278"/>
                    <a:pt x="10829" y="3278"/>
                    <a:pt x="10829" y="3278"/>
                  </a:cubicBezTo>
                  <a:cubicBezTo>
                    <a:pt x="10888" y="3220"/>
                    <a:pt x="10888" y="3220"/>
                    <a:pt x="10888" y="3220"/>
                  </a:cubicBezTo>
                  <a:cubicBezTo>
                    <a:pt x="11006" y="3220"/>
                    <a:pt x="11006" y="3220"/>
                    <a:pt x="11006" y="3220"/>
                  </a:cubicBezTo>
                  <a:cubicBezTo>
                    <a:pt x="11183" y="3220"/>
                    <a:pt x="11183" y="3220"/>
                    <a:pt x="11183" y="3220"/>
                  </a:cubicBezTo>
                  <a:cubicBezTo>
                    <a:pt x="11300" y="3220"/>
                    <a:pt x="11300" y="3220"/>
                    <a:pt x="11300" y="3220"/>
                  </a:cubicBezTo>
                  <a:cubicBezTo>
                    <a:pt x="11359" y="3220"/>
                    <a:pt x="11359" y="3220"/>
                    <a:pt x="11359" y="3220"/>
                  </a:cubicBezTo>
                  <a:cubicBezTo>
                    <a:pt x="11359" y="3337"/>
                    <a:pt x="11359" y="3337"/>
                    <a:pt x="11359" y="3337"/>
                  </a:cubicBezTo>
                  <a:cubicBezTo>
                    <a:pt x="11477" y="3454"/>
                    <a:pt x="11477" y="3454"/>
                    <a:pt x="11477" y="3454"/>
                  </a:cubicBezTo>
                  <a:cubicBezTo>
                    <a:pt x="11595" y="3454"/>
                    <a:pt x="11595" y="3454"/>
                    <a:pt x="11595" y="3454"/>
                  </a:cubicBezTo>
                  <a:cubicBezTo>
                    <a:pt x="11653" y="3337"/>
                    <a:pt x="11653" y="3337"/>
                    <a:pt x="11653" y="3337"/>
                  </a:cubicBezTo>
                  <a:cubicBezTo>
                    <a:pt x="11653" y="3220"/>
                    <a:pt x="11653" y="3220"/>
                    <a:pt x="11653" y="3220"/>
                  </a:cubicBezTo>
                  <a:cubicBezTo>
                    <a:pt x="11771" y="3102"/>
                    <a:pt x="11771" y="3102"/>
                    <a:pt x="11771" y="3102"/>
                  </a:cubicBezTo>
                  <a:cubicBezTo>
                    <a:pt x="11830" y="3102"/>
                    <a:pt x="11830" y="3102"/>
                    <a:pt x="11830" y="3102"/>
                  </a:cubicBezTo>
                  <a:cubicBezTo>
                    <a:pt x="11948" y="2927"/>
                    <a:pt x="11948" y="2927"/>
                    <a:pt x="11948" y="2927"/>
                  </a:cubicBezTo>
                  <a:cubicBezTo>
                    <a:pt x="12065" y="2868"/>
                    <a:pt x="12065" y="2868"/>
                    <a:pt x="12065" y="2868"/>
                  </a:cubicBezTo>
                  <a:cubicBezTo>
                    <a:pt x="12242" y="2868"/>
                    <a:pt x="12242" y="2868"/>
                    <a:pt x="12242" y="2868"/>
                  </a:cubicBezTo>
                  <a:cubicBezTo>
                    <a:pt x="12301" y="2868"/>
                    <a:pt x="12301" y="2868"/>
                    <a:pt x="12301" y="2868"/>
                  </a:cubicBezTo>
                  <a:cubicBezTo>
                    <a:pt x="12360" y="2985"/>
                    <a:pt x="12360" y="2985"/>
                    <a:pt x="12360" y="2985"/>
                  </a:cubicBezTo>
                  <a:cubicBezTo>
                    <a:pt x="12419" y="3044"/>
                    <a:pt x="12419" y="3044"/>
                    <a:pt x="12419" y="3044"/>
                  </a:cubicBezTo>
                  <a:cubicBezTo>
                    <a:pt x="12536" y="3220"/>
                    <a:pt x="12536" y="3220"/>
                    <a:pt x="12536" y="3220"/>
                  </a:cubicBezTo>
                  <a:cubicBezTo>
                    <a:pt x="12595" y="3220"/>
                    <a:pt x="12595" y="3220"/>
                    <a:pt x="12595" y="3220"/>
                  </a:cubicBezTo>
                  <a:cubicBezTo>
                    <a:pt x="12654" y="3161"/>
                    <a:pt x="12654" y="3161"/>
                    <a:pt x="12654" y="3161"/>
                  </a:cubicBezTo>
                  <a:cubicBezTo>
                    <a:pt x="12713" y="2985"/>
                    <a:pt x="12713" y="2985"/>
                    <a:pt x="12713" y="2985"/>
                  </a:cubicBezTo>
                  <a:cubicBezTo>
                    <a:pt x="12772" y="2927"/>
                    <a:pt x="12772" y="2927"/>
                    <a:pt x="12772" y="2927"/>
                  </a:cubicBezTo>
                  <a:cubicBezTo>
                    <a:pt x="12831" y="2751"/>
                    <a:pt x="12831" y="2751"/>
                    <a:pt x="12831" y="2751"/>
                  </a:cubicBezTo>
                  <a:cubicBezTo>
                    <a:pt x="12772" y="2693"/>
                    <a:pt x="12772" y="2693"/>
                    <a:pt x="12772" y="2693"/>
                  </a:cubicBezTo>
                  <a:cubicBezTo>
                    <a:pt x="12831" y="2634"/>
                    <a:pt x="12831" y="2634"/>
                    <a:pt x="12831" y="2634"/>
                  </a:cubicBezTo>
                  <a:cubicBezTo>
                    <a:pt x="12889" y="2634"/>
                    <a:pt x="12889" y="2634"/>
                    <a:pt x="12889" y="2634"/>
                  </a:cubicBezTo>
                  <a:cubicBezTo>
                    <a:pt x="12948" y="2693"/>
                    <a:pt x="12948" y="2693"/>
                    <a:pt x="12948" y="2693"/>
                  </a:cubicBezTo>
                  <a:cubicBezTo>
                    <a:pt x="13066" y="2751"/>
                    <a:pt x="13066" y="2751"/>
                    <a:pt x="13066" y="2751"/>
                  </a:cubicBezTo>
                  <a:cubicBezTo>
                    <a:pt x="13125" y="2751"/>
                    <a:pt x="13125" y="2751"/>
                    <a:pt x="13125" y="2751"/>
                  </a:cubicBezTo>
                  <a:cubicBezTo>
                    <a:pt x="13125" y="2517"/>
                    <a:pt x="13125" y="2517"/>
                    <a:pt x="13125" y="2517"/>
                  </a:cubicBezTo>
                  <a:cubicBezTo>
                    <a:pt x="13125" y="2459"/>
                    <a:pt x="13125" y="2459"/>
                    <a:pt x="13125" y="2459"/>
                  </a:cubicBezTo>
                  <a:cubicBezTo>
                    <a:pt x="13243" y="2459"/>
                    <a:pt x="13243" y="2459"/>
                    <a:pt x="13243" y="2459"/>
                  </a:cubicBezTo>
                  <a:cubicBezTo>
                    <a:pt x="13301" y="2341"/>
                    <a:pt x="13301" y="2341"/>
                    <a:pt x="13301" y="2341"/>
                  </a:cubicBezTo>
                  <a:cubicBezTo>
                    <a:pt x="13301" y="2224"/>
                    <a:pt x="13301" y="2224"/>
                    <a:pt x="13301" y="2224"/>
                  </a:cubicBezTo>
                  <a:cubicBezTo>
                    <a:pt x="13243" y="2049"/>
                    <a:pt x="13243" y="2049"/>
                    <a:pt x="13243" y="2049"/>
                  </a:cubicBezTo>
                  <a:cubicBezTo>
                    <a:pt x="13243" y="1990"/>
                    <a:pt x="13243" y="1990"/>
                    <a:pt x="13243" y="1990"/>
                  </a:cubicBezTo>
                  <a:cubicBezTo>
                    <a:pt x="13301" y="1932"/>
                    <a:pt x="13301" y="1932"/>
                    <a:pt x="13301" y="1932"/>
                  </a:cubicBezTo>
                  <a:cubicBezTo>
                    <a:pt x="13360" y="1990"/>
                    <a:pt x="13360" y="1990"/>
                    <a:pt x="13360" y="1990"/>
                  </a:cubicBezTo>
                  <a:cubicBezTo>
                    <a:pt x="13478" y="1990"/>
                    <a:pt x="13478" y="1990"/>
                    <a:pt x="13478" y="1990"/>
                  </a:cubicBezTo>
                  <a:cubicBezTo>
                    <a:pt x="13478" y="1815"/>
                    <a:pt x="13478" y="1815"/>
                    <a:pt x="13478" y="1815"/>
                  </a:cubicBezTo>
                  <a:cubicBezTo>
                    <a:pt x="13301" y="1698"/>
                    <a:pt x="13301" y="1698"/>
                    <a:pt x="13301" y="1698"/>
                  </a:cubicBezTo>
                  <a:cubicBezTo>
                    <a:pt x="13301" y="1580"/>
                    <a:pt x="13301" y="1580"/>
                    <a:pt x="13301" y="1580"/>
                  </a:cubicBezTo>
                  <a:cubicBezTo>
                    <a:pt x="13360" y="1463"/>
                    <a:pt x="13360" y="1463"/>
                    <a:pt x="13360" y="1463"/>
                  </a:cubicBezTo>
                  <a:cubicBezTo>
                    <a:pt x="13478" y="1522"/>
                    <a:pt x="13478" y="1522"/>
                    <a:pt x="13478" y="1522"/>
                  </a:cubicBezTo>
                  <a:cubicBezTo>
                    <a:pt x="13713" y="1522"/>
                    <a:pt x="13713" y="1522"/>
                    <a:pt x="13713" y="1522"/>
                  </a:cubicBezTo>
                  <a:cubicBezTo>
                    <a:pt x="13772" y="1463"/>
                    <a:pt x="13772" y="1463"/>
                    <a:pt x="13772" y="1463"/>
                  </a:cubicBezTo>
                  <a:cubicBezTo>
                    <a:pt x="13890" y="1229"/>
                    <a:pt x="13890" y="1229"/>
                    <a:pt x="13890" y="1229"/>
                  </a:cubicBezTo>
                  <a:cubicBezTo>
                    <a:pt x="13949" y="1112"/>
                    <a:pt x="13949" y="1112"/>
                    <a:pt x="13949" y="1112"/>
                  </a:cubicBezTo>
                  <a:cubicBezTo>
                    <a:pt x="14184" y="937"/>
                    <a:pt x="14184" y="937"/>
                    <a:pt x="14184" y="937"/>
                  </a:cubicBezTo>
                  <a:cubicBezTo>
                    <a:pt x="14420" y="761"/>
                    <a:pt x="14420" y="761"/>
                    <a:pt x="14420" y="761"/>
                  </a:cubicBezTo>
                  <a:cubicBezTo>
                    <a:pt x="14596" y="820"/>
                    <a:pt x="14596" y="820"/>
                    <a:pt x="14596" y="820"/>
                  </a:cubicBezTo>
                  <a:cubicBezTo>
                    <a:pt x="14773" y="820"/>
                    <a:pt x="14773" y="820"/>
                    <a:pt x="14773" y="820"/>
                  </a:cubicBezTo>
                  <a:cubicBezTo>
                    <a:pt x="14890" y="761"/>
                    <a:pt x="14890" y="761"/>
                    <a:pt x="14890" y="761"/>
                  </a:cubicBezTo>
                  <a:cubicBezTo>
                    <a:pt x="14890" y="644"/>
                    <a:pt x="14890" y="644"/>
                    <a:pt x="14890" y="644"/>
                  </a:cubicBezTo>
                  <a:cubicBezTo>
                    <a:pt x="14773" y="527"/>
                    <a:pt x="14773" y="527"/>
                    <a:pt x="14773" y="527"/>
                  </a:cubicBezTo>
                  <a:cubicBezTo>
                    <a:pt x="14655" y="468"/>
                    <a:pt x="14655" y="468"/>
                    <a:pt x="14655" y="468"/>
                  </a:cubicBezTo>
                  <a:cubicBezTo>
                    <a:pt x="14655" y="234"/>
                    <a:pt x="14655" y="234"/>
                    <a:pt x="14655" y="234"/>
                  </a:cubicBezTo>
                  <a:cubicBezTo>
                    <a:pt x="14655" y="59"/>
                    <a:pt x="14655" y="59"/>
                    <a:pt x="14655" y="59"/>
                  </a:cubicBezTo>
                  <a:cubicBezTo>
                    <a:pt x="14773" y="0"/>
                    <a:pt x="14773" y="0"/>
                    <a:pt x="14773" y="0"/>
                  </a:cubicBezTo>
                  <a:cubicBezTo>
                    <a:pt x="14890" y="59"/>
                    <a:pt x="14890" y="59"/>
                    <a:pt x="14890" y="59"/>
                  </a:cubicBezTo>
                  <a:cubicBezTo>
                    <a:pt x="14890" y="117"/>
                    <a:pt x="14890" y="117"/>
                    <a:pt x="14890" y="117"/>
                  </a:cubicBezTo>
                  <a:cubicBezTo>
                    <a:pt x="15008" y="293"/>
                    <a:pt x="15008" y="293"/>
                    <a:pt x="15008" y="293"/>
                  </a:cubicBezTo>
                  <a:cubicBezTo>
                    <a:pt x="15067" y="410"/>
                    <a:pt x="15067" y="410"/>
                    <a:pt x="15067" y="410"/>
                  </a:cubicBezTo>
                  <a:cubicBezTo>
                    <a:pt x="15185" y="468"/>
                    <a:pt x="15185" y="468"/>
                    <a:pt x="15185" y="468"/>
                  </a:cubicBezTo>
                  <a:cubicBezTo>
                    <a:pt x="15302" y="468"/>
                    <a:pt x="15302" y="468"/>
                    <a:pt x="15302" y="468"/>
                  </a:cubicBezTo>
                  <a:cubicBezTo>
                    <a:pt x="15302" y="527"/>
                    <a:pt x="15302" y="527"/>
                    <a:pt x="15302" y="527"/>
                  </a:cubicBezTo>
                  <a:cubicBezTo>
                    <a:pt x="15185" y="644"/>
                    <a:pt x="15185" y="644"/>
                    <a:pt x="15185" y="644"/>
                  </a:cubicBezTo>
                  <a:cubicBezTo>
                    <a:pt x="15244" y="761"/>
                    <a:pt x="15244" y="761"/>
                    <a:pt x="15244" y="761"/>
                  </a:cubicBezTo>
                  <a:cubicBezTo>
                    <a:pt x="15420" y="878"/>
                    <a:pt x="15420" y="878"/>
                    <a:pt x="15420" y="878"/>
                  </a:cubicBezTo>
                  <a:cubicBezTo>
                    <a:pt x="15538" y="995"/>
                    <a:pt x="15538" y="995"/>
                    <a:pt x="15538" y="995"/>
                  </a:cubicBezTo>
                  <a:cubicBezTo>
                    <a:pt x="15597" y="1112"/>
                    <a:pt x="15597" y="1112"/>
                    <a:pt x="15597" y="1112"/>
                  </a:cubicBezTo>
                  <a:cubicBezTo>
                    <a:pt x="15479" y="1171"/>
                    <a:pt x="15479" y="1171"/>
                    <a:pt x="15479" y="1171"/>
                  </a:cubicBezTo>
                  <a:cubicBezTo>
                    <a:pt x="15656" y="1288"/>
                    <a:pt x="15656" y="1288"/>
                    <a:pt x="15656" y="1288"/>
                  </a:cubicBezTo>
                  <a:cubicBezTo>
                    <a:pt x="15773" y="1288"/>
                    <a:pt x="15773" y="1288"/>
                    <a:pt x="15773" y="1288"/>
                  </a:cubicBezTo>
                  <a:cubicBezTo>
                    <a:pt x="15950" y="1229"/>
                    <a:pt x="15950" y="1229"/>
                    <a:pt x="15950" y="1229"/>
                  </a:cubicBezTo>
                  <a:cubicBezTo>
                    <a:pt x="16126" y="1229"/>
                    <a:pt x="16126" y="1229"/>
                    <a:pt x="16126" y="1229"/>
                  </a:cubicBezTo>
                  <a:cubicBezTo>
                    <a:pt x="16244" y="1288"/>
                    <a:pt x="16244" y="1288"/>
                    <a:pt x="16244" y="1288"/>
                  </a:cubicBezTo>
                  <a:cubicBezTo>
                    <a:pt x="16421" y="1405"/>
                    <a:pt x="16421" y="1405"/>
                    <a:pt x="16421" y="1405"/>
                  </a:cubicBezTo>
                  <a:cubicBezTo>
                    <a:pt x="16538" y="1405"/>
                    <a:pt x="16538" y="1405"/>
                    <a:pt x="16538" y="1405"/>
                  </a:cubicBezTo>
                  <a:cubicBezTo>
                    <a:pt x="16656" y="1229"/>
                    <a:pt x="16656" y="1229"/>
                    <a:pt x="16656" y="1229"/>
                  </a:cubicBezTo>
                  <a:cubicBezTo>
                    <a:pt x="16715" y="1112"/>
                    <a:pt x="16715" y="1112"/>
                    <a:pt x="16715" y="1112"/>
                  </a:cubicBezTo>
                  <a:cubicBezTo>
                    <a:pt x="16833" y="1112"/>
                    <a:pt x="16833" y="1112"/>
                    <a:pt x="16833" y="1112"/>
                  </a:cubicBezTo>
                  <a:cubicBezTo>
                    <a:pt x="17009" y="1171"/>
                    <a:pt x="17009" y="1171"/>
                    <a:pt x="17009" y="1171"/>
                  </a:cubicBezTo>
                  <a:cubicBezTo>
                    <a:pt x="17245" y="1171"/>
                    <a:pt x="17245" y="1171"/>
                    <a:pt x="17245" y="1171"/>
                  </a:cubicBezTo>
                  <a:cubicBezTo>
                    <a:pt x="17421" y="1112"/>
                    <a:pt x="17421" y="1112"/>
                    <a:pt x="17421" y="1112"/>
                  </a:cubicBezTo>
                  <a:cubicBezTo>
                    <a:pt x="17539" y="1229"/>
                    <a:pt x="17539" y="1229"/>
                    <a:pt x="17539" y="1229"/>
                  </a:cubicBezTo>
                  <a:cubicBezTo>
                    <a:pt x="17598" y="1580"/>
                    <a:pt x="17598" y="1580"/>
                    <a:pt x="17598" y="1580"/>
                  </a:cubicBezTo>
                  <a:cubicBezTo>
                    <a:pt x="17362" y="1815"/>
                    <a:pt x="17362" y="1815"/>
                    <a:pt x="17362" y="1815"/>
                  </a:cubicBezTo>
                  <a:cubicBezTo>
                    <a:pt x="17245" y="2107"/>
                    <a:pt x="17245" y="2107"/>
                    <a:pt x="17245" y="2107"/>
                  </a:cubicBezTo>
                  <a:cubicBezTo>
                    <a:pt x="17068" y="2341"/>
                    <a:pt x="17068" y="2341"/>
                    <a:pt x="17068" y="2341"/>
                  </a:cubicBezTo>
                  <a:cubicBezTo>
                    <a:pt x="16833" y="2517"/>
                    <a:pt x="16833" y="2517"/>
                    <a:pt x="16833" y="2517"/>
                  </a:cubicBezTo>
                  <a:cubicBezTo>
                    <a:pt x="16774" y="2634"/>
                    <a:pt x="16774" y="2634"/>
                    <a:pt x="16774" y="2634"/>
                  </a:cubicBezTo>
                  <a:cubicBezTo>
                    <a:pt x="16774" y="2868"/>
                    <a:pt x="16774" y="2868"/>
                    <a:pt x="16774" y="2868"/>
                  </a:cubicBezTo>
                  <a:cubicBezTo>
                    <a:pt x="16950" y="2868"/>
                    <a:pt x="16950" y="2868"/>
                    <a:pt x="16950" y="2868"/>
                  </a:cubicBezTo>
                  <a:cubicBezTo>
                    <a:pt x="17009" y="2868"/>
                    <a:pt x="17009" y="2868"/>
                    <a:pt x="17009" y="2868"/>
                  </a:cubicBezTo>
                  <a:cubicBezTo>
                    <a:pt x="17068" y="2751"/>
                    <a:pt x="17068" y="2751"/>
                    <a:pt x="17068" y="2751"/>
                  </a:cubicBezTo>
                  <a:cubicBezTo>
                    <a:pt x="17245" y="2810"/>
                    <a:pt x="17245" y="2810"/>
                    <a:pt x="17245" y="2810"/>
                  </a:cubicBezTo>
                  <a:cubicBezTo>
                    <a:pt x="17304" y="2927"/>
                    <a:pt x="17304" y="2927"/>
                    <a:pt x="17304" y="2927"/>
                  </a:cubicBezTo>
                  <a:cubicBezTo>
                    <a:pt x="17480" y="2927"/>
                    <a:pt x="17480" y="2927"/>
                    <a:pt x="17480" y="2927"/>
                  </a:cubicBezTo>
                  <a:cubicBezTo>
                    <a:pt x="17716" y="2868"/>
                    <a:pt x="17716" y="2868"/>
                    <a:pt x="17716" y="2868"/>
                  </a:cubicBezTo>
                  <a:cubicBezTo>
                    <a:pt x="17774" y="2751"/>
                    <a:pt x="17774" y="2751"/>
                    <a:pt x="17774" y="2751"/>
                  </a:cubicBezTo>
                  <a:cubicBezTo>
                    <a:pt x="17716" y="2693"/>
                    <a:pt x="17716" y="2693"/>
                    <a:pt x="17716" y="2693"/>
                  </a:cubicBezTo>
                  <a:cubicBezTo>
                    <a:pt x="17716" y="2576"/>
                    <a:pt x="17716" y="2576"/>
                    <a:pt x="17716" y="2576"/>
                  </a:cubicBezTo>
                  <a:cubicBezTo>
                    <a:pt x="17951" y="2517"/>
                    <a:pt x="17951" y="2517"/>
                    <a:pt x="17951" y="2517"/>
                  </a:cubicBezTo>
                  <a:cubicBezTo>
                    <a:pt x="18069" y="2341"/>
                    <a:pt x="18069" y="2341"/>
                    <a:pt x="18069" y="2341"/>
                  </a:cubicBezTo>
                  <a:cubicBezTo>
                    <a:pt x="18245" y="2283"/>
                    <a:pt x="18245" y="2283"/>
                    <a:pt x="18245" y="2283"/>
                  </a:cubicBezTo>
                  <a:cubicBezTo>
                    <a:pt x="18304" y="2166"/>
                    <a:pt x="18304" y="2166"/>
                    <a:pt x="18304" y="2166"/>
                  </a:cubicBezTo>
                  <a:cubicBezTo>
                    <a:pt x="18481" y="2107"/>
                    <a:pt x="18481" y="2107"/>
                    <a:pt x="18481" y="2107"/>
                  </a:cubicBezTo>
                  <a:cubicBezTo>
                    <a:pt x="18540" y="2107"/>
                    <a:pt x="18540" y="2107"/>
                    <a:pt x="18540" y="2107"/>
                  </a:cubicBezTo>
                  <a:cubicBezTo>
                    <a:pt x="18540" y="2107"/>
                    <a:pt x="18540" y="2166"/>
                    <a:pt x="18598" y="2224"/>
                  </a:cubicBezTo>
                  <a:cubicBezTo>
                    <a:pt x="18598" y="2224"/>
                    <a:pt x="18657" y="2283"/>
                    <a:pt x="18716" y="2341"/>
                  </a:cubicBezTo>
                  <a:cubicBezTo>
                    <a:pt x="18716" y="2400"/>
                    <a:pt x="18775" y="2517"/>
                    <a:pt x="18775" y="2634"/>
                  </a:cubicBezTo>
                  <a:cubicBezTo>
                    <a:pt x="18775" y="2693"/>
                    <a:pt x="18657" y="2751"/>
                    <a:pt x="18657" y="2751"/>
                  </a:cubicBezTo>
                  <a:cubicBezTo>
                    <a:pt x="18598" y="2868"/>
                    <a:pt x="18598" y="3044"/>
                    <a:pt x="18598" y="3102"/>
                  </a:cubicBezTo>
                  <a:cubicBezTo>
                    <a:pt x="18481" y="3337"/>
                    <a:pt x="18481" y="3337"/>
                    <a:pt x="18481" y="3337"/>
                  </a:cubicBezTo>
                  <a:cubicBezTo>
                    <a:pt x="18481" y="3337"/>
                    <a:pt x="18481" y="3395"/>
                    <a:pt x="18481" y="3454"/>
                  </a:cubicBezTo>
                  <a:cubicBezTo>
                    <a:pt x="18422" y="3571"/>
                    <a:pt x="18481" y="3805"/>
                    <a:pt x="18481" y="3922"/>
                  </a:cubicBezTo>
                  <a:cubicBezTo>
                    <a:pt x="18481" y="4039"/>
                    <a:pt x="18481" y="4273"/>
                    <a:pt x="18481" y="4449"/>
                  </a:cubicBezTo>
                  <a:cubicBezTo>
                    <a:pt x="18422" y="4507"/>
                    <a:pt x="18304" y="4741"/>
                    <a:pt x="18304" y="4800"/>
                  </a:cubicBezTo>
                  <a:cubicBezTo>
                    <a:pt x="18304" y="4800"/>
                    <a:pt x="18186" y="4976"/>
                    <a:pt x="18128" y="5034"/>
                  </a:cubicBezTo>
                  <a:cubicBezTo>
                    <a:pt x="18069" y="5093"/>
                    <a:pt x="17951" y="5151"/>
                    <a:pt x="17892" y="5151"/>
                  </a:cubicBezTo>
                  <a:cubicBezTo>
                    <a:pt x="17833" y="5210"/>
                    <a:pt x="17774" y="5327"/>
                    <a:pt x="17716" y="5385"/>
                  </a:cubicBezTo>
                  <a:cubicBezTo>
                    <a:pt x="17657" y="5385"/>
                    <a:pt x="17480" y="5502"/>
                    <a:pt x="17421" y="5561"/>
                  </a:cubicBezTo>
                  <a:cubicBezTo>
                    <a:pt x="17362" y="5561"/>
                    <a:pt x="17245" y="5678"/>
                    <a:pt x="17186" y="5737"/>
                  </a:cubicBezTo>
                  <a:cubicBezTo>
                    <a:pt x="17186" y="5795"/>
                    <a:pt x="17127" y="5971"/>
                    <a:pt x="17127" y="6029"/>
                  </a:cubicBezTo>
                  <a:cubicBezTo>
                    <a:pt x="17186" y="6146"/>
                    <a:pt x="17245" y="6263"/>
                    <a:pt x="17245" y="6380"/>
                  </a:cubicBezTo>
                  <a:cubicBezTo>
                    <a:pt x="17245" y="6439"/>
                    <a:pt x="17304" y="6615"/>
                    <a:pt x="17304" y="6673"/>
                  </a:cubicBezTo>
                  <a:cubicBezTo>
                    <a:pt x="17245" y="6732"/>
                    <a:pt x="17186" y="6790"/>
                    <a:pt x="17127" y="6849"/>
                  </a:cubicBezTo>
                  <a:cubicBezTo>
                    <a:pt x="17068" y="6907"/>
                    <a:pt x="17068" y="6966"/>
                    <a:pt x="17068" y="7024"/>
                  </a:cubicBezTo>
                  <a:cubicBezTo>
                    <a:pt x="17127" y="7024"/>
                    <a:pt x="17245" y="7083"/>
                    <a:pt x="17245" y="7083"/>
                  </a:cubicBezTo>
                  <a:cubicBezTo>
                    <a:pt x="17245" y="7083"/>
                    <a:pt x="17421" y="7083"/>
                    <a:pt x="17421" y="7083"/>
                  </a:cubicBezTo>
                  <a:cubicBezTo>
                    <a:pt x="17480" y="7083"/>
                    <a:pt x="17657" y="7141"/>
                    <a:pt x="17716" y="7200"/>
                  </a:cubicBezTo>
                  <a:cubicBezTo>
                    <a:pt x="17774" y="7200"/>
                    <a:pt x="17892" y="7376"/>
                    <a:pt x="17951" y="7493"/>
                  </a:cubicBezTo>
                  <a:cubicBezTo>
                    <a:pt x="18069" y="7493"/>
                    <a:pt x="18128" y="7610"/>
                    <a:pt x="18245" y="7668"/>
                  </a:cubicBezTo>
                  <a:cubicBezTo>
                    <a:pt x="18304" y="7668"/>
                    <a:pt x="18481" y="7727"/>
                    <a:pt x="18540" y="7785"/>
                  </a:cubicBezTo>
                  <a:cubicBezTo>
                    <a:pt x="18598" y="7844"/>
                    <a:pt x="18775" y="7961"/>
                    <a:pt x="18834" y="8078"/>
                  </a:cubicBezTo>
                  <a:cubicBezTo>
                    <a:pt x="18951" y="8137"/>
                    <a:pt x="19010" y="8312"/>
                    <a:pt x="19128" y="8371"/>
                  </a:cubicBezTo>
                  <a:cubicBezTo>
                    <a:pt x="19128" y="8429"/>
                    <a:pt x="19187" y="8605"/>
                    <a:pt x="19246" y="8605"/>
                  </a:cubicBezTo>
                  <a:cubicBezTo>
                    <a:pt x="19305" y="8663"/>
                    <a:pt x="19422" y="8839"/>
                    <a:pt x="19540" y="8839"/>
                  </a:cubicBezTo>
                  <a:cubicBezTo>
                    <a:pt x="19599" y="8898"/>
                    <a:pt x="19775" y="8956"/>
                    <a:pt x="19893" y="8956"/>
                  </a:cubicBezTo>
                  <a:cubicBezTo>
                    <a:pt x="19893" y="9015"/>
                    <a:pt x="20011" y="9015"/>
                    <a:pt x="20070" y="9015"/>
                  </a:cubicBezTo>
                  <a:cubicBezTo>
                    <a:pt x="20070" y="9015"/>
                    <a:pt x="20070" y="9015"/>
                    <a:pt x="20070" y="9015"/>
                  </a:cubicBezTo>
                  <a:cubicBezTo>
                    <a:pt x="20129" y="9073"/>
                    <a:pt x="20246" y="9190"/>
                    <a:pt x="20305" y="9249"/>
                  </a:cubicBezTo>
                  <a:cubicBezTo>
                    <a:pt x="20305" y="9307"/>
                    <a:pt x="20305" y="9307"/>
                    <a:pt x="20305" y="9366"/>
                  </a:cubicBezTo>
                  <a:cubicBezTo>
                    <a:pt x="20364" y="9366"/>
                    <a:pt x="20305" y="9424"/>
                    <a:pt x="20305" y="9483"/>
                  </a:cubicBezTo>
                  <a:cubicBezTo>
                    <a:pt x="20305" y="9483"/>
                    <a:pt x="20246" y="9541"/>
                    <a:pt x="20246" y="9541"/>
                  </a:cubicBezTo>
                  <a:cubicBezTo>
                    <a:pt x="20187" y="9600"/>
                    <a:pt x="20129" y="9659"/>
                    <a:pt x="20129" y="9717"/>
                  </a:cubicBezTo>
                  <a:cubicBezTo>
                    <a:pt x="20129" y="9776"/>
                    <a:pt x="20246" y="9893"/>
                    <a:pt x="20246" y="9951"/>
                  </a:cubicBezTo>
                  <a:cubicBezTo>
                    <a:pt x="20246" y="10010"/>
                    <a:pt x="20305" y="10185"/>
                    <a:pt x="20305" y="10244"/>
                  </a:cubicBezTo>
                  <a:cubicBezTo>
                    <a:pt x="20305" y="10302"/>
                    <a:pt x="20246" y="10361"/>
                    <a:pt x="20187" y="10420"/>
                  </a:cubicBezTo>
                  <a:cubicBezTo>
                    <a:pt x="20129" y="10537"/>
                    <a:pt x="20070" y="10712"/>
                    <a:pt x="20011" y="10771"/>
                  </a:cubicBezTo>
                  <a:cubicBezTo>
                    <a:pt x="19952" y="10771"/>
                    <a:pt x="19893" y="10829"/>
                    <a:pt x="19834" y="10829"/>
                  </a:cubicBezTo>
                  <a:cubicBezTo>
                    <a:pt x="19834" y="10946"/>
                    <a:pt x="19834" y="11005"/>
                    <a:pt x="19893" y="11122"/>
                  </a:cubicBezTo>
                  <a:cubicBezTo>
                    <a:pt x="19893" y="11239"/>
                    <a:pt x="19952" y="11473"/>
                    <a:pt x="20011" y="11590"/>
                  </a:cubicBezTo>
                  <a:cubicBezTo>
                    <a:pt x="20011" y="11707"/>
                    <a:pt x="20011" y="11883"/>
                    <a:pt x="20070" y="12000"/>
                  </a:cubicBezTo>
                  <a:cubicBezTo>
                    <a:pt x="20070" y="12059"/>
                    <a:pt x="20129" y="12117"/>
                    <a:pt x="20129" y="12234"/>
                  </a:cubicBezTo>
                  <a:cubicBezTo>
                    <a:pt x="20187" y="12234"/>
                    <a:pt x="20305" y="12351"/>
                    <a:pt x="20423" y="12351"/>
                  </a:cubicBezTo>
                  <a:cubicBezTo>
                    <a:pt x="20482" y="12410"/>
                    <a:pt x="20658" y="12410"/>
                    <a:pt x="20658" y="12468"/>
                  </a:cubicBezTo>
                  <a:cubicBezTo>
                    <a:pt x="20717" y="12468"/>
                    <a:pt x="20894" y="12527"/>
                    <a:pt x="20894" y="12644"/>
                  </a:cubicBezTo>
                  <a:cubicBezTo>
                    <a:pt x="20953" y="12702"/>
                    <a:pt x="21011" y="12761"/>
                    <a:pt x="20953" y="12878"/>
                  </a:cubicBezTo>
                  <a:cubicBezTo>
                    <a:pt x="20953" y="12878"/>
                    <a:pt x="20894" y="12995"/>
                    <a:pt x="20894" y="12995"/>
                  </a:cubicBezTo>
                  <a:cubicBezTo>
                    <a:pt x="20894" y="13054"/>
                    <a:pt x="20835" y="13112"/>
                    <a:pt x="20835" y="13112"/>
                  </a:cubicBezTo>
                  <a:cubicBezTo>
                    <a:pt x="20835" y="13112"/>
                    <a:pt x="20835" y="13171"/>
                    <a:pt x="20835" y="13229"/>
                  </a:cubicBezTo>
                  <a:cubicBezTo>
                    <a:pt x="20835" y="13229"/>
                    <a:pt x="20894" y="13229"/>
                    <a:pt x="20894" y="13288"/>
                  </a:cubicBezTo>
                  <a:cubicBezTo>
                    <a:pt x="20894" y="13346"/>
                    <a:pt x="20894" y="13405"/>
                    <a:pt x="20894" y="13405"/>
                  </a:cubicBezTo>
                  <a:cubicBezTo>
                    <a:pt x="20894" y="13405"/>
                    <a:pt x="20835" y="13522"/>
                    <a:pt x="20776" y="13522"/>
                  </a:cubicBezTo>
                  <a:cubicBezTo>
                    <a:pt x="20776" y="13580"/>
                    <a:pt x="20717" y="13639"/>
                    <a:pt x="20717" y="13698"/>
                  </a:cubicBezTo>
                  <a:cubicBezTo>
                    <a:pt x="20717" y="13756"/>
                    <a:pt x="20717" y="13815"/>
                    <a:pt x="20717" y="13873"/>
                  </a:cubicBezTo>
                  <a:cubicBezTo>
                    <a:pt x="20776" y="13873"/>
                    <a:pt x="20776" y="13990"/>
                    <a:pt x="20835" y="13990"/>
                  </a:cubicBezTo>
                  <a:cubicBezTo>
                    <a:pt x="20894" y="14049"/>
                    <a:pt x="20953" y="14049"/>
                    <a:pt x="21011" y="14107"/>
                  </a:cubicBezTo>
                  <a:cubicBezTo>
                    <a:pt x="21070" y="14107"/>
                    <a:pt x="21188" y="14224"/>
                    <a:pt x="21188" y="14224"/>
                  </a:cubicBezTo>
                  <a:cubicBezTo>
                    <a:pt x="21247" y="14283"/>
                    <a:pt x="21306" y="14459"/>
                    <a:pt x="21306" y="14517"/>
                  </a:cubicBezTo>
                  <a:cubicBezTo>
                    <a:pt x="21306" y="14517"/>
                    <a:pt x="21306" y="14634"/>
                    <a:pt x="21306" y="14693"/>
                  </a:cubicBezTo>
                  <a:cubicBezTo>
                    <a:pt x="21247" y="14693"/>
                    <a:pt x="21188" y="14751"/>
                    <a:pt x="21129" y="14810"/>
                  </a:cubicBezTo>
                  <a:cubicBezTo>
                    <a:pt x="21129" y="14868"/>
                    <a:pt x="21070" y="14927"/>
                    <a:pt x="21070" y="14927"/>
                  </a:cubicBezTo>
                  <a:cubicBezTo>
                    <a:pt x="21070" y="14985"/>
                    <a:pt x="21070" y="15102"/>
                    <a:pt x="21070" y="15102"/>
                  </a:cubicBezTo>
                  <a:cubicBezTo>
                    <a:pt x="21070" y="15161"/>
                    <a:pt x="21070" y="15278"/>
                    <a:pt x="21070" y="15337"/>
                  </a:cubicBezTo>
                  <a:cubicBezTo>
                    <a:pt x="21070" y="15454"/>
                    <a:pt x="21129" y="15571"/>
                    <a:pt x="21070" y="15629"/>
                  </a:cubicBezTo>
                  <a:cubicBezTo>
                    <a:pt x="21070" y="15746"/>
                    <a:pt x="21070" y="15863"/>
                    <a:pt x="21011" y="15922"/>
                  </a:cubicBezTo>
                  <a:cubicBezTo>
                    <a:pt x="20953" y="15980"/>
                    <a:pt x="20835" y="16039"/>
                    <a:pt x="20776" y="16156"/>
                  </a:cubicBezTo>
                  <a:cubicBezTo>
                    <a:pt x="20776" y="16215"/>
                    <a:pt x="20717" y="16390"/>
                    <a:pt x="20658" y="16449"/>
                  </a:cubicBezTo>
                  <a:cubicBezTo>
                    <a:pt x="20599" y="16507"/>
                    <a:pt x="20482" y="16566"/>
                    <a:pt x="20423" y="16624"/>
                  </a:cubicBezTo>
                  <a:cubicBezTo>
                    <a:pt x="20423" y="16683"/>
                    <a:pt x="20423" y="16800"/>
                    <a:pt x="20482" y="16800"/>
                  </a:cubicBezTo>
                  <a:cubicBezTo>
                    <a:pt x="20482" y="16859"/>
                    <a:pt x="20482" y="16917"/>
                    <a:pt x="20541" y="16917"/>
                  </a:cubicBezTo>
                  <a:cubicBezTo>
                    <a:pt x="20541" y="16976"/>
                    <a:pt x="20658" y="17034"/>
                    <a:pt x="20658" y="17034"/>
                  </a:cubicBezTo>
                  <a:cubicBezTo>
                    <a:pt x="20717" y="17093"/>
                    <a:pt x="20776" y="17093"/>
                    <a:pt x="20776" y="17093"/>
                  </a:cubicBezTo>
                  <a:cubicBezTo>
                    <a:pt x="20835" y="17151"/>
                    <a:pt x="20835" y="17268"/>
                    <a:pt x="20835" y="17327"/>
                  </a:cubicBezTo>
                  <a:cubicBezTo>
                    <a:pt x="20835" y="17444"/>
                    <a:pt x="20776" y="17561"/>
                    <a:pt x="20835" y="17561"/>
                  </a:cubicBezTo>
                  <a:cubicBezTo>
                    <a:pt x="20894" y="17678"/>
                    <a:pt x="20953" y="17737"/>
                    <a:pt x="21011" y="17795"/>
                  </a:cubicBezTo>
                  <a:cubicBezTo>
                    <a:pt x="21070" y="17854"/>
                    <a:pt x="21247" y="17971"/>
                    <a:pt x="21306" y="18029"/>
                  </a:cubicBezTo>
                  <a:cubicBezTo>
                    <a:pt x="21365" y="18088"/>
                    <a:pt x="21482" y="18205"/>
                    <a:pt x="21541" y="18322"/>
                  </a:cubicBezTo>
                  <a:close/>
                  <a:moveTo>
                    <a:pt x="15126" y="10946"/>
                  </a:moveTo>
                  <a:cubicBezTo>
                    <a:pt x="15126" y="10829"/>
                    <a:pt x="15126" y="10829"/>
                    <a:pt x="15126" y="10829"/>
                  </a:cubicBezTo>
                  <a:cubicBezTo>
                    <a:pt x="15008" y="10771"/>
                    <a:pt x="15008" y="10771"/>
                    <a:pt x="15008" y="10771"/>
                  </a:cubicBezTo>
                  <a:cubicBezTo>
                    <a:pt x="14949" y="10771"/>
                    <a:pt x="14949" y="10771"/>
                    <a:pt x="14949" y="10771"/>
                  </a:cubicBezTo>
                  <a:cubicBezTo>
                    <a:pt x="14890" y="10712"/>
                    <a:pt x="14890" y="10712"/>
                    <a:pt x="14890" y="10712"/>
                  </a:cubicBezTo>
                  <a:cubicBezTo>
                    <a:pt x="14832" y="10712"/>
                    <a:pt x="14832" y="10712"/>
                    <a:pt x="14832" y="10712"/>
                  </a:cubicBezTo>
                  <a:cubicBezTo>
                    <a:pt x="14773" y="10771"/>
                    <a:pt x="14773" y="10771"/>
                    <a:pt x="14773" y="10771"/>
                  </a:cubicBezTo>
                  <a:cubicBezTo>
                    <a:pt x="14655" y="10771"/>
                    <a:pt x="14655" y="10771"/>
                    <a:pt x="14655" y="10771"/>
                  </a:cubicBezTo>
                  <a:cubicBezTo>
                    <a:pt x="14596" y="10712"/>
                    <a:pt x="14596" y="10712"/>
                    <a:pt x="14596" y="10712"/>
                  </a:cubicBezTo>
                  <a:cubicBezTo>
                    <a:pt x="14478" y="10654"/>
                    <a:pt x="14478" y="10654"/>
                    <a:pt x="14478" y="10654"/>
                  </a:cubicBezTo>
                  <a:cubicBezTo>
                    <a:pt x="14302" y="10654"/>
                    <a:pt x="14302" y="10654"/>
                    <a:pt x="14302" y="10654"/>
                  </a:cubicBezTo>
                  <a:cubicBezTo>
                    <a:pt x="14243" y="10654"/>
                    <a:pt x="14243" y="10654"/>
                    <a:pt x="14243" y="10654"/>
                  </a:cubicBezTo>
                  <a:cubicBezTo>
                    <a:pt x="14184" y="10537"/>
                    <a:pt x="14184" y="10537"/>
                    <a:pt x="14184" y="10537"/>
                  </a:cubicBezTo>
                  <a:cubicBezTo>
                    <a:pt x="14243" y="10478"/>
                    <a:pt x="14243" y="10478"/>
                    <a:pt x="14243" y="10478"/>
                  </a:cubicBezTo>
                  <a:cubicBezTo>
                    <a:pt x="14361" y="10478"/>
                    <a:pt x="14361" y="10478"/>
                    <a:pt x="14361" y="10478"/>
                  </a:cubicBezTo>
                  <a:cubicBezTo>
                    <a:pt x="14361" y="10420"/>
                    <a:pt x="14361" y="10420"/>
                    <a:pt x="14361" y="10420"/>
                  </a:cubicBezTo>
                  <a:cubicBezTo>
                    <a:pt x="14361" y="10302"/>
                    <a:pt x="14361" y="10302"/>
                    <a:pt x="14361" y="10302"/>
                  </a:cubicBezTo>
                  <a:cubicBezTo>
                    <a:pt x="14361" y="10185"/>
                    <a:pt x="14361" y="10185"/>
                    <a:pt x="14361" y="10185"/>
                  </a:cubicBezTo>
                  <a:cubicBezTo>
                    <a:pt x="14361" y="10127"/>
                    <a:pt x="14361" y="10127"/>
                    <a:pt x="14361" y="10127"/>
                  </a:cubicBezTo>
                  <a:cubicBezTo>
                    <a:pt x="14478" y="10127"/>
                    <a:pt x="14478" y="10127"/>
                    <a:pt x="14478" y="10127"/>
                  </a:cubicBezTo>
                  <a:cubicBezTo>
                    <a:pt x="14537" y="10068"/>
                    <a:pt x="14537" y="10068"/>
                    <a:pt x="14537" y="10068"/>
                  </a:cubicBezTo>
                  <a:cubicBezTo>
                    <a:pt x="14478" y="9951"/>
                    <a:pt x="14478" y="9951"/>
                    <a:pt x="14478" y="9951"/>
                  </a:cubicBezTo>
                  <a:cubicBezTo>
                    <a:pt x="14302" y="9951"/>
                    <a:pt x="14302" y="9951"/>
                    <a:pt x="14302" y="9951"/>
                  </a:cubicBezTo>
                  <a:cubicBezTo>
                    <a:pt x="14184" y="10010"/>
                    <a:pt x="14184" y="10010"/>
                    <a:pt x="14184" y="10010"/>
                  </a:cubicBezTo>
                  <a:cubicBezTo>
                    <a:pt x="14008" y="9951"/>
                    <a:pt x="14008" y="9951"/>
                    <a:pt x="14008" y="9951"/>
                  </a:cubicBezTo>
                  <a:cubicBezTo>
                    <a:pt x="13890" y="9776"/>
                    <a:pt x="13890" y="9776"/>
                    <a:pt x="13890" y="9776"/>
                  </a:cubicBezTo>
                  <a:cubicBezTo>
                    <a:pt x="13831" y="9600"/>
                    <a:pt x="13831" y="9600"/>
                    <a:pt x="13831" y="9600"/>
                  </a:cubicBezTo>
                  <a:cubicBezTo>
                    <a:pt x="13713" y="9483"/>
                    <a:pt x="13713" y="9483"/>
                    <a:pt x="13713" y="9483"/>
                  </a:cubicBezTo>
                  <a:cubicBezTo>
                    <a:pt x="13537" y="9424"/>
                    <a:pt x="13537" y="9424"/>
                    <a:pt x="13537" y="9424"/>
                  </a:cubicBezTo>
                  <a:cubicBezTo>
                    <a:pt x="13419" y="9307"/>
                    <a:pt x="13419" y="9307"/>
                    <a:pt x="13419" y="9307"/>
                  </a:cubicBezTo>
                  <a:cubicBezTo>
                    <a:pt x="13360" y="9249"/>
                    <a:pt x="13360" y="9249"/>
                    <a:pt x="13360" y="9249"/>
                  </a:cubicBezTo>
                  <a:cubicBezTo>
                    <a:pt x="13419" y="9132"/>
                    <a:pt x="13419" y="9132"/>
                    <a:pt x="13419" y="9132"/>
                  </a:cubicBezTo>
                  <a:cubicBezTo>
                    <a:pt x="13478" y="9073"/>
                    <a:pt x="13478" y="9073"/>
                    <a:pt x="13478" y="9073"/>
                  </a:cubicBezTo>
                  <a:cubicBezTo>
                    <a:pt x="13419" y="8898"/>
                    <a:pt x="13419" y="8898"/>
                    <a:pt x="13419" y="8898"/>
                  </a:cubicBezTo>
                  <a:cubicBezTo>
                    <a:pt x="13360" y="8780"/>
                    <a:pt x="13360" y="8780"/>
                    <a:pt x="13360" y="8780"/>
                  </a:cubicBezTo>
                  <a:cubicBezTo>
                    <a:pt x="13243" y="8663"/>
                    <a:pt x="13243" y="8663"/>
                    <a:pt x="13243" y="8663"/>
                  </a:cubicBezTo>
                  <a:cubicBezTo>
                    <a:pt x="13125" y="8722"/>
                    <a:pt x="13125" y="8722"/>
                    <a:pt x="13125" y="8722"/>
                  </a:cubicBezTo>
                  <a:cubicBezTo>
                    <a:pt x="13125" y="8780"/>
                    <a:pt x="13125" y="8780"/>
                    <a:pt x="13125" y="8780"/>
                  </a:cubicBezTo>
                  <a:cubicBezTo>
                    <a:pt x="13125" y="8956"/>
                    <a:pt x="13125" y="8956"/>
                    <a:pt x="13125" y="8956"/>
                  </a:cubicBezTo>
                  <a:cubicBezTo>
                    <a:pt x="13125" y="9015"/>
                    <a:pt x="13125" y="9015"/>
                    <a:pt x="13125" y="9015"/>
                  </a:cubicBezTo>
                  <a:cubicBezTo>
                    <a:pt x="13125" y="9073"/>
                    <a:pt x="13125" y="9073"/>
                    <a:pt x="13125" y="9073"/>
                  </a:cubicBezTo>
                  <a:cubicBezTo>
                    <a:pt x="13125" y="9190"/>
                    <a:pt x="13125" y="9190"/>
                    <a:pt x="13125" y="9190"/>
                  </a:cubicBezTo>
                  <a:cubicBezTo>
                    <a:pt x="13007" y="9190"/>
                    <a:pt x="13007" y="9190"/>
                    <a:pt x="13007" y="9190"/>
                  </a:cubicBezTo>
                  <a:cubicBezTo>
                    <a:pt x="12948" y="9132"/>
                    <a:pt x="12948" y="9132"/>
                    <a:pt x="12948" y="9132"/>
                  </a:cubicBezTo>
                  <a:cubicBezTo>
                    <a:pt x="12831" y="9073"/>
                    <a:pt x="12831" y="9073"/>
                    <a:pt x="12831" y="9073"/>
                  </a:cubicBezTo>
                  <a:cubicBezTo>
                    <a:pt x="12713" y="9015"/>
                    <a:pt x="12713" y="9015"/>
                    <a:pt x="12713" y="9015"/>
                  </a:cubicBezTo>
                  <a:cubicBezTo>
                    <a:pt x="12654" y="9073"/>
                    <a:pt x="12654" y="9073"/>
                    <a:pt x="12654" y="9073"/>
                  </a:cubicBezTo>
                  <a:cubicBezTo>
                    <a:pt x="12595" y="9190"/>
                    <a:pt x="12595" y="9190"/>
                    <a:pt x="12595" y="9190"/>
                  </a:cubicBezTo>
                  <a:cubicBezTo>
                    <a:pt x="12477" y="9249"/>
                    <a:pt x="12477" y="9249"/>
                    <a:pt x="12477" y="9249"/>
                  </a:cubicBezTo>
                  <a:cubicBezTo>
                    <a:pt x="12301" y="9132"/>
                    <a:pt x="12301" y="9132"/>
                    <a:pt x="12301" y="9132"/>
                  </a:cubicBezTo>
                  <a:cubicBezTo>
                    <a:pt x="12242" y="8956"/>
                    <a:pt x="12242" y="8956"/>
                    <a:pt x="12242" y="8956"/>
                  </a:cubicBezTo>
                  <a:cubicBezTo>
                    <a:pt x="12183" y="8898"/>
                    <a:pt x="12183" y="8898"/>
                    <a:pt x="12183" y="8898"/>
                  </a:cubicBezTo>
                  <a:cubicBezTo>
                    <a:pt x="12065" y="8839"/>
                    <a:pt x="12065" y="8839"/>
                    <a:pt x="12065" y="8839"/>
                  </a:cubicBezTo>
                  <a:cubicBezTo>
                    <a:pt x="12007" y="8956"/>
                    <a:pt x="12007" y="8956"/>
                    <a:pt x="12007" y="8956"/>
                  </a:cubicBezTo>
                  <a:cubicBezTo>
                    <a:pt x="12007" y="9073"/>
                    <a:pt x="12007" y="9073"/>
                    <a:pt x="12007" y="9073"/>
                  </a:cubicBezTo>
                  <a:cubicBezTo>
                    <a:pt x="11889" y="9190"/>
                    <a:pt x="11889" y="9190"/>
                    <a:pt x="11889" y="9190"/>
                  </a:cubicBezTo>
                  <a:cubicBezTo>
                    <a:pt x="11771" y="9249"/>
                    <a:pt x="11771" y="9249"/>
                    <a:pt x="11771" y="9249"/>
                  </a:cubicBezTo>
                  <a:cubicBezTo>
                    <a:pt x="11653" y="9307"/>
                    <a:pt x="11653" y="9307"/>
                    <a:pt x="11653" y="9307"/>
                  </a:cubicBezTo>
                  <a:cubicBezTo>
                    <a:pt x="11712" y="9424"/>
                    <a:pt x="11712" y="9424"/>
                    <a:pt x="11712" y="9424"/>
                  </a:cubicBezTo>
                  <a:cubicBezTo>
                    <a:pt x="11771" y="9483"/>
                    <a:pt x="11771" y="9483"/>
                    <a:pt x="11771" y="9483"/>
                  </a:cubicBezTo>
                  <a:cubicBezTo>
                    <a:pt x="11830" y="9600"/>
                    <a:pt x="11830" y="9600"/>
                    <a:pt x="11830" y="9600"/>
                  </a:cubicBezTo>
                  <a:cubicBezTo>
                    <a:pt x="11771" y="9659"/>
                    <a:pt x="11771" y="9659"/>
                    <a:pt x="11771" y="9659"/>
                  </a:cubicBezTo>
                  <a:cubicBezTo>
                    <a:pt x="11595" y="9600"/>
                    <a:pt x="11595" y="9600"/>
                    <a:pt x="11595" y="9600"/>
                  </a:cubicBezTo>
                  <a:cubicBezTo>
                    <a:pt x="11536" y="9483"/>
                    <a:pt x="11536" y="9483"/>
                    <a:pt x="11536" y="9483"/>
                  </a:cubicBezTo>
                  <a:cubicBezTo>
                    <a:pt x="11418" y="9541"/>
                    <a:pt x="11418" y="9541"/>
                    <a:pt x="11418" y="9541"/>
                  </a:cubicBezTo>
                  <a:cubicBezTo>
                    <a:pt x="11359" y="9659"/>
                    <a:pt x="11359" y="9659"/>
                    <a:pt x="11359" y="9659"/>
                  </a:cubicBezTo>
                  <a:cubicBezTo>
                    <a:pt x="11359" y="9717"/>
                    <a:pt x="11359" y="9717"/>
                    <a:pt x="11359" y="9717"/>
                  </a:cubicBezTo>
                  <a:cubicBezTo>
                    <a:pt x="11418" y="9834"/>
                    <a:pt x="11418" y="9834"/>
                    <a:pt x="11418" y="9834"/>
                  </a:cubicBezTo>
                  <a:cubicBezTo>
                    <a:pt x="11477" y="9951"/>
                    <a:pt x="11477" y="9951"/>
                    <a:pt x="11477" y="9951"/>
                  </a:cubicBezTo>
                  <a:cubicBezTo>
                    <a:pt x="11418" y="9951"/>
                    <a:pt x="11418" y="9951"/>
                    <a:pt x="11418" y="9951"/>
                  </a:cubicBezTo>
                  <a:cubicBezTo>
                    <a:pt x="11300" y="9951"/>
                    <a:pt x="11300" y="9951"/>
                    <a:pt x="11300" y="9951"/>
                  </a:cubicBezTo>
                  <a:cubicBezTo>
                    <a:pt x="11183" y="10010"/>
                    <a:pt x="11183" y="10010"/>
                    <a:pt x="11183" y="10010"/>
                  </a:cubicBezTo>
                  <a:cubicBezTo>
                    <a:pt x="11183" y="10185"/>
                    <a:pt x="11183" y="10185"/>
                    <a:pt x="11183" y="10185"/>
                  </a:cubicBezTo>
                  <a:cubicBezTo>
                    <a:pt x="11241" y="10302"/>
                    <a:pt x="11241" y="10302"/>
                    <a:pt x="11241" y="10302"/>
                  </a:cubicBezTo>
                  <a:cubicBezTo>
                    <a:pt x="11418" y="10361"/>
                    <a:pt x="11418" y="10361"/>
                    <a:pt x="11418" y="10361"/>
                  </a:cubicBezTo>
                  <a:cubicBezTo>
                    <a:pt x="11477" y="10478"/>
                    <a:pt x="11477" y="10478"/>
                    <a:pt x="11477" y="10478"/>
                  </a:cubicBezTo>
                  <a:cubicBezTo>
                    <a:pt x="11418" y="10537"/>
                    <a:pt x="11418" y="10537"/>
                    <a:pt x="11418" y="10537"/>
                  </a:cubicBezTo>
                  <a:cubicBezTo>
                    <a:pt x="11300" y="10712"/>
                    <a:pt x="11300" y="10712"/>
                    <a:pt x="11300" y="10712"/>
                  </a:cubicBezTo>
                  <a:cubicBezTo>
                    <a:pt x="11183" y="10829"/>
                    <a:pt x="11183" y="10829"/>
                    <a:pt x="11183" y="10829"/>
                  </a:cubicBezTo>
                  <a:cubicBezTo>
                    <a:pt x="11183" y="11005"/>
                    <a:pt x="11183" y="11005"/>
                    <a:pt x="11183" y="11005"/>
                  </a:cubicBezTo>
                  <a:cubicBezTo>
                    <a:pt x="11124" y="11180"/>
                    <a:pt x="11124" y="11180"/>
                    <a:pt x="11124" y="11180"/>
                  </a:cubicBezTo>
                  <a:cubicBezTo>
                    <a:pt x="11183" y="11298"/>
                    <a:pt x="11183" y="11298"/>
                    <a:pt x="11183" y="11298"/>
                  </a:cubicBezTo>
                  <a:cubicBezTo>
                    <a:pt x="11300" y="11415"/>
                    <a:pt x="11300" y="11415"/>
                    <a:pt x="11300" y="11415"/>
                  </a:cubicBezTo>
                  <a:cubicBezTo>
                    <a:pt x="11300" y="11590"/>
                    <a:pt x="11300" y="11590"/>
                    <a:pt x="11300" y="11590"/>
                  </a:cubicBezTo>
                  <a:cubicBezTo>
                    <a:pt x="11300" y="11649"/>
                    <a:pt x="11300" y="11649"/>
                    <a:pt x="11300" y="11649"/>
                  </a:cubicBezTo>
                  <a:cubicBezTo>
                    <a:pt x="11418" y="11649"/>
                    <a:pt x="11418" y="11649"/>
                    <a:pt x="11418" y="11649"/>
                  </a:cubicBezTo>
                  <a:cubicBezTo>
                    <a:pt x="11536" y="11532"/>
                    <a:pt x="11536" y="11532"/>
                    <a:pt x="11536" y="11532"/>
                  </a:cubicBezTo>
                  <a:cubicBezTo>
                    <a:pt x="11653" y="11473"/>
                    <a:pt x="11653" y="11473"/>
                    <a:pt x="11653" y="11473"/>
                  </a:cubicBezTo>
                  <a:cubicBezTo>
                    <a:pt x="11830" y="11356"/>
                    <a:pt x="11830" y="11356"/>
                    <a:pt x="11830" y="11356"/>
                  </a:cubicBezTo>
                  <a:cubicBezTo>
                    <a:pt x="12007" y="11356"/>
                    <a:pt x="12007" y="11356"/>
                    <a:pt x="12007" y="11356"/>
                  </a:cubicBezTo>
                  <a:cubicBezTo>
                    <a:pt x="12242" y="11415"/>
                    <a:pt x="12242" y="11415"/>
                    <a:pt x="12242" y="11415"/>
                  </a:cubicBezTo>
                  <a:cubicBezTo>
                    <a:pt x="12360" y="11415"/>
                    <a:pt x="12360" y="11415"/>
                    <a:pt x="12360" y="11415"/>
                  </a:cubicBezTo>
                  <a:cubicBezTo>
                    <a:pt x="12536" y="11415"/>
                    <a:pt x="12536" y="11415"/>
                    <a:pt x="12536" y="11415"/>
                  </a:cubicBezTo>
                  <a:cubicBezTo>
                    <a:pt x="12654" y="11473"/>
                    <a:pt x="12654" y="11473"/>
                    <a:pt x="12654" y="11473"/>
                  </a:cubicBezTo>
                  <a:cubicBezTo>
                    <a:pt x="12831" y="11590"/>
                    <a:pt x="12831" y="11590"/>
                    <a:pt x="12831" y="11590"/>
                  </a:cubicBezTo>
                  <a:cubicBezTo>
                    <a:pt x="12948" y="11590"/>
                    <a:pt x="12948" y="11590"/>
                    <a:pt x="12948" y="11590"/>
                  </a:cubicBezTo>
                  <a:cubicBezTo>
                    <a:pt x="13066" y="11532"/>
                    <a:pt x="13066" y="11532"/>
                    <a:pt x="13066" y="11532"/>
                  </a:cubicBezTo>
                  <a:cubicBezTo>
                    <a:pt x="13125" y="11415"/>
                    <a:pt x="13125" y="11415"/>
                    <a:pt x="13125" y="11415"/>
                  </a:cubicBezTo>
                  <a:cubicBezTo>
                    <a:pt x="13066" y="11356"/>
                    <a:pt x="13066" y="11356"/>
                    <a:pt x="13066" y="11356"/>
                  </a:cubicBezTo>
                  <a:cubicBezTo>
                    <a:pt x="13066" y="11239"/>
                    <a:pt x="13066" y="11239"/>
                    <a:pt x="13066" y="11239"/>
                  </a:cubicBezTo>
                  <a:cubicBezTo>
                    <a:pt x="13184" y="11180"/>
                    <a:pt x="13184" y="11180"/>
                    <a:pt x="13184" y="11180"/>
                  </a:cubicBezTo>
                  <a:cubicBezTo>
                    <a:pt x="13360" y="11298"/>
                    <a:pt x="13360" y="11298"/>
                    <a:pt x="13360" y="11298"/>
                  </a:cubicBezTo>
                  <a:cubicBezTo>
                    <a:pt x="13478" y="11415"/>
                    <a:pt x="13478" y="11415"/>
                    <a:pt x="13478" y="11415"/>
                  </a:cubicBezTo>
                  <a:cubicBezTo>
                    <a:pt x="13654" y="11415"/>
                    <a:pt x="13654" y="11415"/>
                    <a:pt x="13654" y="11415"/>
                  </a:cubicBezTo>
                  <a:cubicBezTo>
                    <a:pt x="13713" y="11473"/>
                    <a:pt x="13713" y="11473"/>
                    <a:pt x="13713" y="11473"/>
                  </a:cubicBezTo>
                  <a:cubicBezTo>
                    <a:pt x="13949" y="11473"/>
                    <a:pt x="13949" y="11473"/>
                    <a:pt x="13949" y="11473"/>
                  </a:cubicBezTo>
                  <a:cubicBezTo>
                    <a:pt x="14125" y="11473"/>
                    <a:pt x="14125" y="11473"/>
                    <a:pt x="14125" y="11473"/>
                  </a:cubicBezTo>
                  <a:cubicBezTo>
                    <a:pt x="14184" y="11590"/>
                    <a:pt x="14184" y="11590"/>
                    <a:pt x="14184" y="11590"/>
                  </a:cubicBezTo>
                  <a:cubicBezTo>
                    <a:pt x="14302" y="11590"/>
                    <a:pt x="14302" y="11590"/>
                    <a:pt x="14302" y="11590"/>
                  </a:cubicBezTo>
                  <a:cubicBezTo>
                    <a:pt x="14302" y="11766"/>
                    <a:pt x="14302" y="11766"/>
                    <a:pt x="14302" y="11766"/>
                  </a:cubicBezTo>
                  <a:cubicBezTo>
                    <a:pt x="14361" y="11883"/>
                    <a:pt x="14361" y="11883"/>
                    <a:pt x="14361" y="11883"/>
                  </a:cubicBezTo>
                  <a:cubicBezTo>
                    <a:pt x="14361" y="12000"/>
                    <a:pt x="14361" y="12000"/>
                    <a:pt x="14361" y="12000"/>
                  </a:cubicBezTo>
                  <a:cubicBezTo>
                    <a:pt x="14478" y="12000"/>
                    <a:pt x="14478" y="12000"/>
                    <a:pt x="14478" y="12000"/>
                  </a:cubicBezTo>
                  <a:cubicBezTo>
                    <a:pt x="14478" y="11824"/>
                    <a:pt x="14478" y="11824"/>
                    <a:pt x="14478" y="11824"/>
                  </a:cubicBezTo>
                  <a:cubicBezTo>
                    <a:pt x="14596" y="11707"/>
                    <a:pt x="14596" y="11707"/>
                    <a:pt x="14596" y="11707"/>
                  </a:cubicBezTo>
                  <a:cubicBezTo>
                    <a:pt x="14655" y="11649"/>
                    <a:pt x="14655" y="11649"/>
                    <a:pt x="14655" y="11649"/>
                  </a:cubicBezTo>
                  <a:cubicBezTo>
                    <a:pt x="14773" y="11532"/>
                    <a:pt x="14773" y="11532"/>
                    <a:pt x="14773" y="11532"/>
                  </a:cubicBezTo>
                  <a:cubicBezTo>
                    <a:pt x="14890" y="11356"/>
                    <a:pt x="14890" y="11356"/>
                    <a:pt x="14890" y="11356"/>
                  </a:cubicBezTo>
                  <a:cubicBezTo>
                    <a:pt x="14890" y="11239"/>
                    <a:pt x="14890" y="11239"/>
                    <a:pt x="14890" y="11239"/>
                  </a:cubicBezTo>
                  <a:cubicBezTo>
                    <a:pt x="14890" y="11122"/>
                    <a:pt x="14890" y="11122"/>
                    <a:pt x="14890" y="11122"/>
                  </a:cubicBezTo>
                  <a:cubicBezTo>
                    <a:pt x="14890" y="11005"/>
                    <a:pt x="14890" y="11005"/>
                    <a:pt x="14890" y="11005"/>
                  </a:cubicBezTo>
                  <a:cubicBezTo>
                    <a:pt x="15008" y="11005"/>
                    <a:pt x="15008" y="11005"/>
                    <a:pt x="15008" y="11005"/>
                  </a:cubicBezTo>
                  <a:cubicBezTo>
                    <a:pt x="15126" y="10946"/>
                    <a:pt x="15126" y="10946"/>
                    <a:pt x="15126" y="10946"/>
                  </a:cubicBezTo>
                  <a:cubicBezTo>
                    <a:pt x="15126" y="10946"/>
                    <a:pt x="15126" y="10946"/>
                    <a:pt x="15126" y="1094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A569DC53-9B49-491F-86DA-3E16F2EB98E9}"/>
                </a:ext>
              </a:extLst>
            </p:cNvPr>
            <p:cNvSpPr/>
            <p:nvPr/>
          </p:nvSpPr>
          <p:spPr>
            <a:xfrm>
              <a:off x="3292389" y="1448739"/>
              <a:ext cx="2128428" cy="2142564"/>
            </a:xfrm>
            <a:custGeom>
              <a:avLst/>
              <a:gdLst/>
              <a:ahLst/>
              <a:cxnLst>
                <a:cxn ang="0">
                  <a:pos x="wd2" y="hd2"/>
                </a:cxn>
                <a:cxn ang="5400000">
                  <a:pos x="wd2" y="hd2"/>
                </a:cxn>
                <a:cxn ang="10800000">
                  <a:pos x="wd2" y="hd2"/>
                </a:cxn>
                <a:cxn ang="16200000">
                  <a:pos x="wd2" y="hd2"/>
                </a:cxn>
              </a:cxnLst>
              <a:rect l="0" t="0" r="r" b="b"/>
              <a:pathLst>
                <a:path w="21567" h="21600" extrusionOk="0">
                  <a:moveTo>
                    <a:pt x="21541" y="18322"/>
                  </a:moveTo>
                  <a:cubicBezTo>
                    <a:pt x="21541" y="18380"/>
                    <a:pt x="21600" y="18615"/>
                    <a:pt x="21541" y="18790"/>
                  </a:cubicBezTo>
                  <a:cubicBezTo>
                    <a:pt x="21541" y="18790"/>
                    <a:pt x="21541" y="18907"/>
                    <a:pt x="21541" y="18966"/>
                  </a:cubicBezTo>
                  <a:cubicBezTo>
                    <a:pt x="21541" y="18966"/>
                    <a:pt x="21423" y="19024"/>
                    <a:pt x="21365" y="19083"/>
                  </a:cubicBezTo>
                  <a:cubicBezTo>
                    <a:pt x="21365" y="19083"/>
                    <a:pt x="21306" y="19141"/>
                    <a:pt x="21306" y="19200"/>
                  </a:cubicBezTo>
                  <a:cubicBezTo>
                    <a:pt x="21306" y="19200"/>
                    <a:pt x="21247" y="19259"/>
                    <a:pt x="21247" y="19317"/>
                  </a:cubicBezTo>
                  <a:cubicBezTo>
                    <a:pt x="21129" y="19317"/>
                    <a:pt x="21129" y="19317"/>
                    <a:pt x="21129" y="19317"/>
                  </a:cubicBezTo>
                  <a:cubicBezTo>
                    <a:pt x="21011" y="19317"/>
                    <a:pt x="21011" y="19317"/>
                    <a:pt x="21011" y="19317"/>
                  </a:cubicBezTo>
                  <a:cubicBezTo>
                    <a:pt x="20835" y="19434"/>
                    <a:pt x="20835" y="19434"/>
                    <a:pt x="20835" y="19434"/>
                  </a:cubicBezTo>
                  <a:cubicBezTo>
                    <a:pt x="20658" y="19376"/>
                    <a:pt x="20658" y="19376"/>
                    <a:pt x="20658" y="19376"/>
                  </a:cubicBezTo>
                  <a:cubicBezTo>
                    <a:pt x="20658" y="19259"/>
                    <a:pt x="20658" y="19259"/>
                    <a:pt x="20658" y="19259"/>
                  </a:cubicBezTo>
                  <a:cubicBezTo>
                    <a:pt x="20482" y="19200"/>
                    <a:pt x="20482" y="19200"/>
                    <a:pt x="20482" y="19200"/>
                  </a:cubicBezTo>
                  <a:cubicBezTo>
                    <a:pt x="20305" y="19200"/>
                    <a:pt x="20305" y="19200"/>
                    <a:pt x="20305" y="19200"/>
                  </a:cubicBezTo>
                  <a:cubicBezTo>
                    <a:pt x="20187" y="19317"/>
                    <a:pt x="20187" y="19317"/>
                    <a:pt x="20187" y="19317"/>
                  </a:cubicBezTo>
                  <a:cubicBezTo>
                    <a:pt x="20070" y="19376"/>
                    <a:pt x="20070" y="19376"/>
                    <a:pt x="20070" y="19376"/>
                  </a:cubicBezTo>
                  <a:cubicBezTo>
                    <a:pt x="20070" y="19376"/>
                    <a:pt x="19893" y="19317"/>
                    <a:pt x="19893" y="19317"/>
                  </a:cubicBezTo>
                  <a:cubicBezTo>
                    <a:pt x="19775" y="19376"/>
                    <a:pt x="19775" y="19376"/>
                    <a:pt x="19775" y="19376"/>
                  </a:cubicBezTo>
                  <a:cubicBezTo>
                    <a:pt x="19658" y="19493"/>
                    <a:pt x="19658" y="19493"/>
                    <a:pt x="19658" y="19493"/>
                  </a:cubicBezTo>
                  <a:cubicBezTo>
                    <a:pt x="19599" y="19610"/>
                    <a:pt x="19599" y="19610"/>
                    <a:pt x="19599" y="19610"/>
                  </a:cubicBezTo>
                  <a:cubicBezTo>
                    <a:pt x="19363" y="19610"/>
                    <a:pt x="19363" y="19610"/>
                    <a:pt x="19363" y="19610"/>
                  </a:cubicBezTo>
                  <a:cubicBezTo>
                    <a:pt x="19246" y="19668"/>
                    <a:pt x="19246" y="19668"/>
                    <a:pt x="19246" y="19668"/>
                  </a:cubicBezTo>
                  <a:cubicBezTo>
                    <a:pt x="19128" y="19727"/>
                    <a:pt x="19128" y="19727"/>
                    <a:pt x="19128" y="19727"/>
                  </a:cubicBezTo>
                  <a:cubicBezTo>
                    <a:pt x="19069" y="19844"/>
                    <a:pt x="19069" y="19844"/>
                    <a:pt x="19069" y="19844"/>
                  </a:cubicBezTo>
                  <a:cubicBezTo>
                    <a:pt x="18951" y="19961"/>
                    <a:pt x="18951" y="19961"/>
                    <a:pt x="18951" y="19961"/>
                  </a:cubicBezTo>
                  <a:cubicBezTo>
                    <a:pt x="18834" y="19902"/>
                    <a:pt x="18834" y="19902"/>
                    <a:pt x="18834" y="19902"/>
                  </a:cubicBezTo>
                  <a:cubicBezTo>
                    <a:pt x="18775" y="19785"/>
                    <a:pt x="18775" y="19785"/>
                    <a:pt x="18775" y="19785"/>
                  </a:cubicBezTo>
                  <a:cubicBezTo>
                    <a:pt x="18657" y="19727"/>
                    <a:pt x="18657" y="19727"/>
                    <a:pt x="18657" y="19727"/>
                  </a:cubicBezTo>
                  <a:cubicBezTo>
                    <a:pt x="18481" y="19727"/>
                    <a:pt x="18481" y="19727"/>
                    <a:pt x="18481" y="19727"/>
                  </a:cubicBezTo>
                  <a:cubicBezTo>
                    <a:pt x="18363" y="19727"/>
                    <a:pt x="18363" y="19727"/>
                    <a:pt x="18363" y="19727"/>
                  </a:cubicBezTo>
                  <a:cubicBezTo>
                    <a:pt x="18304" y="19668"/>
                    <a:pt x="18304" y="19668"/>
                    <a:pt x="18304" y="19668"/>
                  </a:cubicBezTo>
                  <a:cubicBezTo>
                    <a:pt x="18128" y="19668"/>
                    <a:pt x="18128" y="19668"/>
                    <a:pt x="18128" y="19668"/>
                  </a:cubicBezTo>
                  <a:cubicBezTo>
                    <a:pt x="17951" y="19668"/>
                    <a:pt x="17951" y="19668"/>
                    <a:pt x="17951" y="19668"/>
                  </a:cubicBezTo>
                  <a:cubicBezTo>
                    <a:pt x="17716" y="19668"/>
                    <a:pt x="17716" y="19668"/>
                    <a:pt x="17716" y="19668"/>
                  </a:cubicBezTo>
                  <a:cubicBezTo>
                    <a:pt x="17657" y="19844"/>
                    <a:pt x="17657" y="19844"/>
                    <a:pt x="17657" y="19844"/>
                  </a:cubicBezTo>
                  <a:cubicBezTo>
                    <a:pt x="17480" y="19961"/>
                    <a:pt x="17480" y="19961"/>
                    <a:pt x="17480" y="19961"/>
                  </a:cubicBezTo>
                  <a:cubicBezTo>
                    <a:pt x="17480" y="20195"/>
                    <a:pt x="17480" y="20195"/>
                    <a:pt x="17480" y="20195"/>
                  </a:cubicBezTo>
                  <a:cubicBezTo>
                    <a:pt x="17421" y="20312"/>
                    <a:pt x="17421" y="20312"/>
                    <a:pt x="17421" y="20312"/>
                  </a:cubicBezTo>
                  <a:cubicBezTo>
                    <a:pt x="17304" y="20312"/>
                    <a:pt x="17304" y="20312"/>
                    <a:pt x="17304" y="20312"/>
                  </a:cubicBezTo>
                  <a:cubicBezTo>
                    <a:pt x="17245" y="20371"/>
                    <a:pt x="17245" y="20371"/>
                    <a:pt x="17245" y="20371"/>
                  </a:cubicBezTo>
                  <a:cubicBezTo>
                    <a:pt x="17245" y="20488"/>
                    <a:pt x="17245" y="20488"/>
                    <a:pt x="17245" y="20488"/>
                  </a:cubicBezTo>
                  <a:cubicBezTo>
                    <a:pt x="17245" y="20663"/>
                    <a:pt x="17245" y="20663"/>
                    <a:pt x="17245" y="20663"/>
                  </a:cubicBezTo>
                  <a:cubicBezTo>
                    <a:pt x="17245" y="20839"/>
                    <a:pt x="17245" y="20839"/>
                    <a:pt x="17245" y="20839"/>
                  </a:cubicBezTo>
                  <a:cubicBezTo>
                    <a:pt x="17127" y="21015"/>
                    <a:pt x="17127" y="21015"/>
                    <a:pt x="17127" y="21015"/>
                  </a:cubicBezTo>
                  <a:cubicBezTo>
                    <a:pt x="17009" y="21190"/>
                    <a:pt x="17009" y="21190"/>
                    <a:pt x="17009" y="21190"/>
                  </a:cubicBezTo>
                  <a:cubicBezTo>
                    <a:pt x="17009" y="21366"/>
                    <a:pt x="17009" y="21366"/>
                    <a:pt x="17009" y="21366"/>
                  </a:cubicBezTo>
                  <a:cubicBezTo>
                    <a:pt x="16950" y="21424"/>
                    <a:pt x="16950" y="21424"/>
                    <a:pt x="16950" y="21424"/>
                  </a:cubicBezTo>
                  <a:cubicBezTo>
                    <a:pt x="16774" y="21366"/>
                    <a:pt x="16774" y="21366"/>
                    <a:pt x="16774" y="21366"/>
                  </a:cubicBezTo>
                  <a:cubicBezTo>
                    <a:pt x="16774" y="21249"/>
                    <a:pt x="16774" y="21249"/>
                    <a:pt x="16774" y="21249"/>
                  </a:cubicBezTo>
                  <a:cubicBezTo>
                    <a:pt x="16715" y="21190"/>
                    <a:pt x="16715" y="21190"/>
                    <a:pt x="16715" y="21190"/>
                  </a:cubicBezTo>
                  <a:cubicBezTo>
                    <a:pt x="16597" y="21249"/>
                    <a:pt x="16597" y="21249"/>
                    <a:pt x="16597" y="21249"/>
                  </a:cubicBezTo>
                  <a:cubicBezTo>
                    <a:pt x="16480" y="21366"/>
                    <a:pt x="16480" y="21366"/>
                    <a:pt x="16480" y="21366"/>
                  </a:cubicBezTo>
                  <a:cubicBezTo>
                    <a:pt x="16362" y="21366"/>
                    <a:pt x="16362" y="21366"/>
                    <a:pt x="16362" y="21366"/>
                  </a:cubicBezTo>
                  <a:cubicBezTo>
                    <a:pt x="16126" y="21307"/>
                    <a:pt x="16126" y="21307"/>
                    <a:pt x="16126" y="21307"/>
                  </a:cubicBezTo>
                  <a:cubicBezTo>
                    <a:pt x="15832" y="21366"/>
                    <a:pt x="15832" y="21366"/>
                    <a:pt x="15832" y="21366"/>
                  </a:cubicBezTo>
                  <a:cubicBezTo>
                    <a:pt x="15597" y="21483"/>
                    <a:pt x="15597" y="21483"/>
                    <a:pt x="15597" y="21483"/>
                  </a:cubicBezTo>
                  <a:cubicBezTo>
                    <a:pt x="15479" y="21600"/>
                    <a:pt x="15479" y="21600"/>
                    <a:pt x="15479" y="21600"/>
                  </a:cubicBezTo>
                  <a:cubicBezTo>
                    <a:pt x="15302" y="21600"/>
                    <a:pt x="15302" y="21600"/>
                    <a:pt x="15302" y="21600"/>
                  </a:cubicBezTo>
                  <a:cubicBezTo>
                    <a:pt x="15126" y="21483"/>
                    <a:pt x="15126" y="21483"/>
                    <a:pt x="15126" y="21483"/>
                  </a:cubicBezTo>
                  <a:cubicBezTo>
                    <a:pt x="14949" y="21483"/>
                    <a:pt x="14949" y="21483"/>
                    <a:pt x="14949" y="21483"/>
                  </a:cubicBezTo>
                  <a:cubicBezTo>
                    <a:pt x="14714" y="21483"/>
                    <a:pt x="14714" y="21483"/>
                    <a:pt x="14714" y="21483"/>
                  </a:cubicBezTo>
                  <a:cubicBezTo>
                    <a:pt x="14596" y="21600"/>
                    <a:pt x="14596" y="21600"/>
                    <a:pt x="14596" y="21600"/>
                  </a:cubicBezTo>
                  <a:cubicBezTo>
                    <a:pt x="14478" y="21600"/>
                    <a:pt x="14478" y="21600"/>
                    <a:pt x="14478" y="21600"/>
                  </a:cubicBezTo>
                  <a:cubicBezTo>
                    <a:pt x="14420" y="21483"/>
                    <a:pt x="14420" y="21483"/>
                    <a:pt x="14420" y="21483"/>
                  </a:cubicBezTo>
                  <a:cubicBezTo>
                    <a:pt x="14302" y="21424"/>
                    <a:pt x="14302" y="21424"/>
                    <a:pt x="14302" y="21424"/>
                  </a:cubicBezTo>
                  <a:cubicBezTo>
                    <a:pt x="14184" y="21483"/>
                    <a:pt x="14184" y="21483"/>
                    <a:pt x="14184" y="21483"/>
                  </a:cubicBezTo>
                  <a:cubicBezTo>
                    <a:pt x="14066" y="21483"/>
                    <a:pt x="14066" y="21483"/>
                    <a:pt x="14066" y="21483"/>
                  </a:cubicBezTo>
                  <a:cubicBezTo>
                    <a:pt x="14008" y="21366"/>
                    <a:pt x="14008" y="21366"/>
                    <a:pt x="14008" y="21366"/>
                  </a:cubicBezTo>
                  <a:cubicBezTo>
                    <a:pt x="13831" y="21249"/>
                    <a:pt x="13831" y="21249"/>
                    <a:pt x="13831" y="21249"/>
                  </a:cubicBezTo>
                  <a:cubicBezTo>
                    <a:pt x="13772" y="21249"/>
                    <a:pt x="13772" y="21249"/>
                    <a:pt x="13772" y="21249"/>
                  </a:cubicBezTo>
                  <a:cubicBezTo>
                    <a:pt x="13713" y="21132"/>
                    <a:pt x="13713" y="21132"/>
                    <a:pt x="13713" y="21132"/>
                  </a:cubicBezTo>
                  <a:cubicBezTo>
                    <a:pt x="13713" y="21015"/>
                    <a:pt x="13713" y="21015"/>
                    <a:pt x="13713" y="21015"/>
                  </a:cubicBezTo>
                  <a:cubicBezTo>
                    <a:pt x="13596" y="20956"/>
                    <a:pt x="13596" y="20956"/>
                    <a:pt x="13596" y="20956"/>
                  </a:cubicBezTo>
                  <a:cubicBezTo>
                    <a:pt x="13478" y="20898"/>
                    <a:pt x="13478" y="20898"/>
                    <a:pt x="13478" y="20898"/>
                  </a:cubicBezTo>
                  <a:cubicBezTo>
                    <a:pt x="13419" y="20780"/>
                    <a:pt x="13419" y="20780"/>
                    <a:pt x="13419" y="20780"/>
                  </a:cubicBezTo>
                  <a:cubicBezTo>
                    <a:pt x="13301" y="20780"/>
                    <a:pt x="13301" y="20780"/>
                    <a:pt x="13301" y="20780"/>
                  </a:cubicBezTo>
                  <a:cubicBezTo>
                    <a:pt x="13243" y="20898"/>
                    <a:pt x="13243" y="20898"/>
                    <a:pt x="13243" y="20898"/>
                  </a:cubicBezTo>
                  <a:cubicBezTo>
                    <a:pt x="13243" y="20956"/>
                    <a:pt x="13243" y="20956"/>
                    <a:pt x="13243" y="20956"/>
                  </a:cubicBezTo>
                  <a:cubicBezTo>
                    <a:pt x="13125" y="21015"/>
                    <a:pt x="13125" y="21015"/>
                    <a:pt x="13125" y="21015"/>
                  </a:cubicBezTo>
                  <a:cubicBezTo>
                    <a:pt x="13066" y="20956"/>
                    <a:pt x="13066" y="20956"/>
                    <a:pt x="13066" y="20956"/>
                  </a:cubicBezTo>
                  <a:cubicBezTo>
                    <a:pt x="12889" y="20898"/>
                    <a:pt x="12889" y="20898"/>
                    <a:pt x="12889" y="20898"/>
                  </a:cubicBezTo>
                  <a:cubicBezTo>
                    <a:pt x="12831" y="20956"/>
                    <a:pt x="12831" y="20956"/>
                    <a:pt x="12831" y="20956"/>
                  </a:cubicBezTo>
                  <a:cubicBezTo>
                    <a:pt x="12772" y="21073"/>
                    <a:pt x="12772" y="21073"/>
                    <a:pt x="12772" y="21073"/>
                  </a:cubicBezTo>
                  <a:cubicBezTo>
                    <a:pt x="12654" y="21190"/>
                    <a:pt x="12654" y="21190"/>
                    <a:pt x="12654" y="21190"/>
                  </a:cubicBezTo>
                  <a:cubicBezTo>
                    <a:pt x="12536" y="21366"/>
                    <a:pt x="12536" y="21366"/>
                    <a:pt x="12536" y="21366"/>
                  </a:cubicBezTo>
                  <a:cubicBezTo>
                    <a:pt x="12419" y="21424"/>
                    <a:pt x="12419" y="21424"/>
                    <a:pt x="12419" y="21424"/>
                  </a:cubicBezTo>
                  <a:cubicBezTo>
                    <a:pt x="12242" y="21424"/>
                    <a:pt x="12242" y="21424"/>
                    <a:pt x="12242" y="21424"/>
                  </a:cubicBezTo>
                  <a:cubicBezTo>
                    <a:pt x="12183" y="21366"/>
                    <a:pt x="12183" y="21366"/>
                    <a:pt x="12183" y="21366"/>
                  </a:cubicBezTo>
                  <a:cubicBezTo>
                    <a:pt x="12183" y="21249"/>
                    <a:pt x="12183" y="21249"/>
                    <a:pt x="12183" y="21249"/>
                  </a:cubicBezTo>
                  <a:cubicBezTo>
                    <a:pt x="12065" y="21190"/>
                    <a:pt x="12065" y="21190"/>
                    <a:pt x="12065" y="21190"/>
                  </a:cubicBezTo>
                  <a:cubicBezTo>
                    <a:pt x="12007" y="21132"/>
                    <a:pt x="12007" y="21132"/>
                    <a:pt x="12007" y="21132"/>
                  </a:cubicBezTo>
                  <a:cubicBezTo>
                    <a:pt x="11889" y="21073"/>
                    <a:pt x="11889" y="21073"/>
                    <a:pt x="11889" y="21073"/>
                  </a:cubicBezTo>
                  <a:cubicBezTo>
                    <a:pt x="11948" y="20956"/>
                    <a:pt x="11948" y="20956"/>
                    <a:pt x="11948" y="20956"/>
                  </a:cubicBezTo>
                  <a:cubicBezTo>
                    <a:pt x="12007" y="20898"/>
                    <a:pt x="12007" y="20898"/>
                    <a:pt x="12007" y="20898"/>
                  </a:cubicBezTo>
                  <a:cubicBezTo>
                    <a:pt x="12124" y="20839"/>
                    <a:pt x="12124" y="20839"/>
                    <a:pt x="12124" y="20839"/>
                  </a:cubicBezTo>
                  <a:cubicBezTo>
                    <a:pt x="12124" y="20780"/>
                    <a:pt x="12124" y="20780"/>
                    <a:pt x="12124" y="20780"/>
                  </a:cubicBezTo>
                  <a:cubicBezTo>
                    <a:pt x="12007" y="20722"/>
                    <a:pt x="12007" y="20722"/>
                    <a:pt x="12007" y="20722"/>
                  </a:cubicBezTo>
                  <a:cubicBezTo>
                    <a:pt x="11948" y="20605"/>
                    <a:pt x="11948" y="20605"/>
                    <a:pt x="11948" y="20605"/>
                  </a:cubicBezTo>
                  <a:cubicBezTo>
                    <a:pt x="12007" y="20429"/>
                    <a:pt x="12007" y="20429"/>
                    <a:pt x="12007" y="20429"/>
                  </a:cubicBezTo>
                  <a:cubicBezTo>
                    <a:pt x="12065" y="20312"/>
                    <a:pt x="12065" y="20312"/>
                    <a:pt x="12065" y="20312"/>
                  </a:cubicBezTo>
                  <a:cubicBezTo>
                    <a:pt x="12124" y="20078"/>
                    <a:pt x="12124" y="20078"/>
                    <a:pt x="12124" y="20078"/>
                  </a:cubicBezTo>
                  <a:cubicBezTo>
                    <a:pt x="12007" y="19902"/>
                    <a:pt x="12007" y="19902"/>
                    <a:pt x="12007" y="19902"/>
                  </a:cubicBezTo>
                  <a:cubicBezTo>
                    <a:pt x="11948" y="19844"/>
                    <a:pt x="11948" y="19844"/>
                    <a:pt x="11948" y="19844"/>
                  </a:cubicBezTo>
                  <a:cubicBezTo>
                    <a:pt x="11771" y="19902"/>
                    <a:pt x="11771" y="19902"/>
                    <a:pt x="11771" y="19902"/>
                  </a:cubicBezTo>
                  <a:cubicBezTo>
                    <a:pt x="11653" y="19785"/>
                    <a:pt x="11653" y="19785"/>
                    <a:pt x="11653" y="19785"/>
                  </a:cubicBezTo>
                  <a:cubicBezTo>
                    <a:pt x="11712" y="19668"/>
                    <a:pt x="11712" y="19668"/>
                    <a:pt x="11712" y="19668"/>
                  </a:cubicBezTo>
                  <a:cubicBezTo>
                    <a:pt x="11830" y="19551"/>
                    <a:pt x="11830" y="19551"/>
                    <a:pt x="11830" y="19551"/>
                  </a:cubicBezTo>
                  <a:cubicBezTo>
                    <a:pt x="11830" y="19493"/>
                    <a:pt x="11830" y="19493"/>
                    <a:pt x="11830" y="19493"/>
                  </a:cubicBezTo>
                  <a:cubicBezTo>
                    <a:pt x="11830" y="19376"/>
                    <a:pt x="11830" y="19376"/>
                    <a:pt x="11830" y="19376"/>
                  </a:cubicBezTo>
                  <a:cubicBezTo>
                    <a:pt x="11712" y="19317"/>
                    <a:pt x="11712" y="19317"/>
                    <a:pt x="11712" y="19317"/>
                  </a:cubicBezTo>
                  <a:cubicBezTo>
                    <a:pt x="11653" y="19259"/>
                    <a:pt x="11653" y="19259"/>
                    <a:pt x="11653" y="19259"/>
                  </a:cubicBezTo>
                  <a:cubicBezTo>
                    <a:pt x="11536" y="19200"/>
                    <a:pt x="11536" y="19200"/>
                    <a:pt x="11536" y="19200"/>
                  </a:cubicBezTo>
                  <a:cubicBezTo>
                    <a:pt x="11359" y="19259"/>
                    <a:pt x="11359" y="19259"/>
                    <a:pt x="11359" y="19259"/>
                  </a:cubicBezTo>
                  <a:cubicBezTo>
                    <a:pt x="11300" y="19317"/>
                    <a:pt x="11300" y="19317"/>
                    <a:pt x="11300" y="19317"/>
                  </a:cubicBezTo>
                  <a:cubicBezTo>
                    <a:pt x="11183" y="19317"/>
                    <a:pt x="11183" y="19317"/>
                    <a:pt x="11183" y="19317"/>
                  </a:cubicBezTo>
                  <a:cubicBezTo>
                    <a:pt x="11183" y="19200"/>
                    <a:pt x="11183" y="19200"/>
                    <a:pt x="11183" y="19200"/>
                  </a:cubicBezTo>
                  <a:cubicBezTo>
                    <a:pt x="11183" y="19083"/>
                    <a:pt x="11183" y="19083"/>
                    <a:pt x="11183" y="19083"/>
                  </a:cubicBezTo>
                  <a:cubicBezTo>
                    <a:pt x="11183" y="19024"/>
                    <a:pt x="11183" y="19024"/>
                    <a:pt x="11183" y="19024"/>
                  </a:cubicBezTo>
                  <a:cubicBezTo>
                    <a:pt x="11300" y="18907"/>
                    <a:pt x="11300" y="18907"/>
                    <a:pt x="11300" y="18907"/>
                  </a:cubicBezTo>
                  <a:cubicBezTo>
                    <a:pt x="11536" y="18732"/>
                    <a:pt x="11536" y="18732"/>
                    <a:pt x="11536" y="18732"/>
                  </a:cubicBezTo>
                  <a:cubicBezTo>
                    <a:pt x="11771" y="18439"/>
                    <a:pt x="11771" y="18439"/>
                    <a:pt x="11771" y="18439"/>
                  </a:cubicBezTo>
                  <a:cubicBezTo>
                    <a:pt x="11830" y="18205"/>
                    <a:pt x="11830" y="18205"/>
                    <a:pt x="11830" y="18205"/>
                  </a:cubicBezTo>
                  <a:cubicBezTo>
                    <a:pt x="11830" y="18146"/>
                    <a:pt x="11830" y="18146"/>
                    <a:pt x="11830" y="18146"/>
                  </a:cubicBezTo>
                  <a:cubicBezTo>
                    <a:pt x="11771" y="18029"/>
                    <a:pt x="11771" y="18029"/>
                    <a:pt x="11771" y="18029"/>
                  </a:cubicBezTo>
                  <a:cubicBezTo>
                    <a:pt x="11653" y="17912"/>
                    <a:pt x="11653" y="17912"/>
                    <a:pt x="11653" y="17912"/>
                  </a:cubicBezTo>
                  <a:cubicBezTo>
                    <a:pt x="11653" y="17620"/>
                    <a:pt x="11653" y="17620"/>
                    <a:pt x="11653" y="17620"/>
                  </a:cubicBezTo>
                  <a:cubicBezTo>
                    <a:pt x="11653" y="17444"/>
                    <a:pt x="11653" y="17444"/>
                    <a:pt x="11653" y="17444"/>
                  </a:cubicBezTo>
                  <a:cubicBezTo>
                    <a:pt x="11653" y="17210"/>
                    <a:pt x="11653" y="17210"/>
                    <a:pt x="11653" y="17210"/>
                  </a:cubicBezTo>
                  <a:cubicBezTo>
                    <a:pt x="11536" y="17093"/>
                    <a:pt x="11536" y="17093"/>
                    <a:pt x="11536" y="17093"/>
                  </a:cubicBezTo>
                  <a:cubicBezTo>
                    <a:pt x="11536" y="17034"/>
                    <a:pt x="11536" y="17034"/>
                    <a:pt x="11536" y="17034"/>
                  </a:cubicBezTo>
                  <a:cubicBezTo>
                    <a:pt x="11536" y="16859"/>
                    <a:pt x="11536" y="16859"/>
                    <a:pt x="11536" y="16859"/>
                  </a:cubicBezTo>
                  <a:cubicBezTo>
                    <a:pt x="11653" y="16859"/>
                    <a:pt x="11653" y="16859"/>
                    <a:pt x="11653" y="16859"/>
                  </a:cubicBezTo>
                  <a:cubicBezTo>
                    <a:pt x="11712" y="16741"/>
                    <a:pt x="11712" y="16741"/>
                    <a:pt x="11712" y="16741"/>
                  </a:cubicBezTo>
                  <a:cubicBezTo>
                    <a:pt x="11653" y="16624"/>
                    <a:pt x="11653" y="16624"/>
                    <a:pt x="11653" y="16624"/>
                  </a:cubicBezTo>
                  <a:cubicBezTo>
                    <a:pt x="11477" y="16566"/>
                    <a:pt x="11477" y="16566"/>
                    <a:pt x="11477" y="16566"/>
                  </a:cubicBezTo>
                  <a:cubicBezTo>
                    <a:pt x="11241" y="16566"/>
                    <a:pt x="11241" y="16566"/>
                    <a:pt x="11241" y="16566"/>
                  </a:cubicBezTo>
                  <a:cubicBezTo>
                    <a:pt x="11124" y="16683"/>
                    <a:pt x="11124" y="16683"/>
                    <a:pt x="11124" y="16683"/>
                  </a:cubicBezTo>
                  <a:cubicBezTo>
                    <a:pt x="11006" y="16741"/>
                    <a:pt x="11006" y="16741"/>
                    <a:pt x="11006" y="16741"/>
                  </a:cubicBezTo>
                  <a:cubicBezTo>
                    <a:pt x="10947" y="16624"/>
                    <a:pt x="10947" y="16624"/>
                    <a:pt x="10947" y="16624"/>
                  </a:cubicBezTo>
                  <a:cubicBezTo>
                    <a:pt x="10947" y="16566"/>
                    <a:pt x="10947" y="16566"/>
                    <a:pt x="10947" y="16566"/>
                  </a:cubicBezTo>
                  <a:cubicBezTo>
                    <a:pt x="11006" y="16449"/>
                    <a:pt x="11006" y="16449"/>
                    <a:pt x="11006" y="16449"/>
                  </a:cubicBezTo>
                  <a:cubicBezTo>
                    <a:pt x="11006" y="16390"/>
                    <a:pt x="11006" y="16390"/>
                    <a:pt x="11006" y="16390"/>
                  </a:cubicBezTo>
                  <a:cubicBezTo>
                    <a:pt x="10829" y="16390"/>
                    <a:pt x="10829" y="16390"/>
                    <a:pt x="10829" y="16390"/>
                  </a:cubicBezTo>
                  <a:cubicBezTo>
                    <a:pt x="10712" y="16390"/>
                    <a:pt x="10712" y="16390"/>
                    <a:pt x="10712" y="16390"/>
                  </a:cubicBezTo>
                  <a:cubicBezTo>
                    <a:pt x="10535" y="16273"/>
                    <a:pt x="10535" y="16273"/>
                    <a:pt x="10535" y="16273"/>
                  </a:cubicBezTo>
                  <a:cubicBezTo>
                    <a:pt x="10476" y="16156"/>
                    <a:pt x="10476" y="16156"/>
                    <a:pt x="10476" y="16156"/>
                  </a:cubicBezTo>
                  <a:cubicBezTo>
                    <a:pt x="10359" y="16039"/>
                    <a:pt x="10359" y="16039"/>
                    <a:pt x="10359" y="16039"/>
                  </a:cubicBezTo>
                  <a:cubicBezTo>
                    <a:pt x="10182" y="16039"/>
                    <a:pt x="10182" y="16039"/>
                    <a:pt x="10182" y="16039"/>
                  </a:cubicBezTo>
                  <a:cubicBezTo>
                    <a:pt x="10123" y="16156"/>
                    <a:pt x="10123" y="16156"/>
                    <a:pt x="10123" y="16156"/>
                  </a:cubicBezTo>
                  <a:cubicBezTo>
                    <a:pt x="10005" y="16215"/>
                    <a:pt x="10005" y="16215"/>
                    <a:pt x="10005" y="16215"/>
                  </a:cubicBezTo>
                  <a:cubicBezTo>
                    <a:pt x="9888" y="16156"/>
                    <a:pt x="9888" y="16156"/>
                    <a:pt x="9888" y="16156"/>
                  </a:cubicBezTo>
                  <a:cubicBezTo>
                    <a:pt x="9829" y="16039"/>
                    <a:pt x="9829" y="16039"/>
                    <a:pt x="9829" y="16039"/>
                  </a:cubicBezTo>
                  <a:cubicBezTo>
                    <a:pt x="9770" y="15980"/>
                    <a:pt x="9770" y="15980"/>
                    <a:pt x="9770" y="15980"/>
                  </a:cubicBezTo>
                  <a:cubicBezTo>
                    <a:pt x="9711" y="15863"/>
                    <a:pt x="9711" y="15863"/>
                    <a:pt x="9711" y="15863"/>
                  </a:cubicBezTo>
                  <a:cubicBezTo>
                    <a:pt x="9652" y="15805"/>
                    <a:pt x="9652" y="15805"/>
                    <a:pt x="9652" y="15805"/>
                  </a:cubicBezTo>
                  <a:cubicBezTo>
                    <a:pt x="9476" y="15805"/>
                    <a:pt x="9476" y="15805"/>
                    <a:pt x="9476" y="15805"/>
                  </a:cubicBezTo>
                  <a:cubicBezTo>
                    <a:pt x="9417" y="15922"/>
                    <a:pt x="9417" y="15922"/>
                    <a:pt x="9417" y="15922"/>
                  </a:cubicBezTo>
                  <a:cubicBezTo>
                    <a:pt x="9299" y="15805"/>
                    <a:pt x="9299" y="15805"/>
                    <a:pt x="9299" y="15805"/>
                  </a:cubicBezTo>
                  <a:cubicBezTo>
                    <a:pt x="9240" y="15629"/>
                    <a:pt x="9240" y="15629"/>
                    <a:pt x="9240" y="15629"/>
                  </a:cubicBezTo>
                  <a:cubicBezTo>
                    <a:pt x="9181" y="15571"/>
                    <a:pt x="9181" y="15571"/>
                    <a:pt x="9181" y="15571"/>
                  </a:cubicBezTo>
                  <a:cubicBezTo>
                    <a:pt x="9064" y="15571"/>
                    <a:pt x="9064" y="15571"/>
                    <a:pt x="9064" y="15571"/>
                  </a:cubicBezTo>
                  <a:cubicBezTo>
                    <a:pt x="8946" y="15571"/>
                    <a:pt x="8946" y="15571"/>
                    <a:pt x="8946" y="15571"/>
                  </a:cubicBezTo>
                  <a:cubicBezTo>
                    <a:pt x="8828" y="15512"/>
                    <a:pt x="8828" y="15512"/>
                    <a:pt x="8828" y="15512"/>
                  </a:cubicBezTo>
                  <a:cubicBezTo>
                    <a:pt x="8769" y="15337"/>
                    <a:pt x="8769" y="15337"/>
                    <a:pt x="8769" y="15337"/>
                  </a:cubicBezTo>
                  <a:cubicBezTo>
                    <a:pt x="8593" y="15337"/>
                    <a:pt x="8593" y="15337"/>
                    <a:pt x="8593" y="15337"/>
                  </a:cubicBezTo>
                  <a:cubicBezTo>
                    <a:pt x="8475" y="15395"/>
                    <a:pt x="8475" y="15395"/>
                    <a:pt x="8475" y="15395"/>
                  </a:cubicBezTo>
                  <a:cubicBezTo>
                    <a:pt x="8475" y="15512"/>
                    <a:pt x="8475" y="15512"/>
                    <a:pt x="8475" y="15512"/>
                  </a:cubicBezTo>
                  <a:cubicBezTo>
                    <a:pt x="8357" y="15629"/>
                    <a:pt x="8357" y="15629"/>
                    <a:pt x="8357" y="15629"/>
                  </a:cubicBezTo>
                  <a:cubicBezTo>
                    <a:pt x="8004" y="15571"/>
                    <a:pt x="8004" y="15571"/>
                    <a:pt x="8004" y="15571"/>
                  </a:cubicBezTo>
                  <a:cubicBezTo>
                    <a:pt x="7769" y="15454"/>
                    <a:pt x="7769" y="15454"/>
                    <a:pt x="7769" y="15454"/>
                  </a:cubicBezTo>
                  <a:cubicBezTo>
                    <a:pt x="7592" y="15395"/>
                    <a:pt x="7592" y="15395"/>
                    <a:pt x="7592" y="15395"/>
                  </a:cubicBezTo>
                  <a:cubicBezTo>
                    <a:pt x="7475" y="15220"/>
                    <a:pt x="7475" y="15220"/>
                    <a:pt x="7475" y="15220"/>
                  </a:cubicBezTo>
                  <a:cubicBezTo>
                    <a:pt x="7416" y="15161"/>
                    <a:pt x="7416" y="15161"/>
                    <a:pt x="7416" y="15161"/>
                  </a:cubicBezTo>
                  <a:cubicBezTo>
                    <a:pt x="7298" y="15220"/>
                    <a:pt x="7298" y="15220"/>
                    <a:pt x="7298" y="15220"/>
                  </a:cubicBezTo>
                  <a:cubicBezTo>
                    <a:pt x="7180" y="15395"/>
                    <a:pt x="7180" y="15395"/>
                    <a:pt x="7180" y="15395"/>
                  </a:cubicBezTo>
                  <a:cubicBezTo>
                    <a:pt x="7063" y="15337"/>
                    <a:pt x="7063" y="15337"/>
                    <a:pt x="7063" y="15337"/>
                  </a:cubicBezTo>
                  <a:cubicBezTo>
                    <a:pt x="6768" y="15102"/>
                    <a:pt x="6768" y="15102"/>
                    <a:pt x="6768" y="15102"/>
                  </a:cubicBezTo>
                  <a:cubicBezTo>
                    <a:pt x="6592" y="14810"/>
                    <a:pt x="6592" y="14810"/>
                    <a:pt x="6592" y="14810"/>
                  </a:cubicBezTo>
                  <a:cubicBezTo>
                    <a:pt x="6415" y="14634"/>
                    <a:pt x="6415" y="14634"/>
                    <a:pt x="6415" y="14634"/>
                  </a:cubicBezTo>
                  <a:cubicBezTo>
                    <a:pt x="6298" y="14517"/>
                    <a:pt x="6298" y="14517"/>
                    <a:pt x="6298" y="14517"/>
                  </a:cubicBezTo>
                  <a:cubicBezTo>
                    <a:pt x="6121" y="14400"/>
                    <a:pt x="6121" y="14400"/>
                    <a:pt x="6121" y="14400"/>
                  </a:cubicBezTo>
                  <a:cubicBezTo>
                    <a:pt x="6003" y="14166"/>
                    <a:pt x="6003" y="14166"/>
                    <a:pt x="6003" y="14166"/>
                  </a:cubicBezTo>
                  <a:cubicBezTo>
                    <a:pt x="5944" y="14049"/>
                    <a:pt x="5944" y="14049"/>
                    <a:pt x="5944" y="14049"/>
                  </a:cubicBezTo>
                  <a:cubicBezTo>
                    <a:pt x="5886" y="13873"/>
                    <a:pt x="5886" y="13873"/>
                    <a:pt x="5886" y="13873"/>
                  </a:cubicBezTo>
                  <a:cubicBezTo>
                    <a:pt x="5944" y="13698"/>
                    <a:pt x="5944" y="13698"/>
                    <a:pt x="5944" y="13698"/>
                  </a:cubicBezTo>
                  <a:cubicBezTo>
                    <a:pt x="6003" y="13580"/>
                    <a:pt x="6003" y="13580"/>
                    <a:pt x="6003" y="13580"/>
                  </a:cubicBezTo>
                  <a:cubicBezTo>
                    <a:pt x="6180" y="13405"/>
                    <a:pt x="6180" y="13405"/>
                    <a:pt x="6180" y="13405"/>
                  </a:cubicBezTo>
                  <a:cubicBezTo>
                    <a:pt x="6180" y="13171"/>
                    <a:pt x="6180" y="13171"/>
                    <a:pt x="6180" y="13171"/>
                  </a:cubicBezTo>
                  <a:cubicBezTo>
                    <a:pt x="6003" y="13054"/>
                    <a:pt x="6003" y="13054"/>
                    <a:pt x="6003" y="13054"/>
                  </a:cubicBezTo>
                  <a:cubicBezTo>
                    <a:pt x="6003" y="12878"/>
                    <a:pt x="6003" y="12878"/>
                    <a:pt x="6003" y="12878"/>
                  </a:cubicBezTo>
                  <a:cubicBezTo>
                    <a:pt x="6121" y="12527"/>
                    <a:pt x="6121" y="12527"/>
                    <a:pt x="6121" y="12527"/>
                  </a:cubicBezTo>
                  <a:cubicBezTo>
                    <a:pt x="6298" y="12293"/>
                    <a:pt x="6298" y="12293"/>
                    <a:pt x="6298" y="12293"/>
                  </a:cubicBezTo>
                  <a:cubicBezTo>
                    <a:pt x="6298" y="12059"/>
                    <a:pt x="6298" y="12059"/>
                    <a:pt x="6298" y="12059"/>
                  </a:cubicBezTo>
                  <a:cubicBezTo>
                    <a:pt x="6239" y="11824"/>
                    <a:pt x="6239" y="11824"/>
                    <a:pt x="6239" y="11824"/>
                  </a:cubicBezTo>
                  <a:cubicBezTo>
                    <a:pt x="6239" y="11649"/>
                    <a:pt x="6239" y="11649"/>
                    <a:pt x="6239" y="11649"/>
                  </a:cubicBezTo>
                  <a:cubicBezTo>
                    <a:pt x="6121" y="11473"/>
                    <a:pt x="6121" y="11473"/>
                    <a:pt x="6121" y="11473"/>
                  </a:cubicBezTo>
                  <a:cubicBezTo>
                    <a:pt x="6180" y="11415"/>
                    <a:pt x="6180" y="11415"/>
                    <a:pt x="6180" y="11415"/>
                  </a:cubicBezTo>
                  <a:cubicBezTo>
                    <a:pt x="6298" y="11298"/>
                    <a:pt x="6298" y="11298"/>
                    <a:pt x="6298" y="11298"/>
                  </a:cubicBezTo>
                  <a:cubicBezTo>
                    <a:pt x="6298" y="11180"/>
                    <a:pt x="6298" y="11180"/>
                    <a:pt x="6298" y="11180"/>
                  </a:cubicBezTo>
                  <a:cubicBezTo>
                    <a:pt x="6298" y="10946"/>
                    <a:pt x="6298" y="10946"/>
                    <a:pt x="6298" y="10946"/>
                  </a:cubicBezTo>
                  <a:cubicBezTo>
                    <a:pt x="6298" y="10829"/>
                    <a:pt x="6298" y="10829"/>
                    <a:pt x="6298" y="10829"/>
                  </a:cubicBezTo>
                  <a:cubicBezTo>
                    <a:pt x="6356" y="10771"/>
                    <a:pt x="6356" y="10771"/>
                    <a:pt x="6356" y="10771"/>
                  </a:cubicBezTo>
                  <a:cubicBezTo>
                    <a:pt x="6415" y="10712"/>
                    <a:pt x="6415" y="10712"/>
                    <a:pt x="6415" y="10712"/>
                  </a:cubicBezTo>
                  <a:cubicBezTo>
                    <a:pt x="6415" y="10595"/>
                    <a:pt x="6415" y="10595"/>
                    <a:pt x="6415" y="10595"/>
                  </a:cubicBezTo>
                  <a:cubicBezTo>
                    <a:pt x="6356" y="10595"/>
                    <a:pt x="6356" y="10595"/>
                    <a:pt x="6356" y="10595"/>
                  </a:cubicBezTo>
                  <a:cubicBezTo>
                    <a:pt x="6298" y="10595"/>
                    <a:pt x="6298" y="10595"/>
                    <a:pt x="6298" y="10595"/>
                  </a:cubicBezTo>
                  <a:cubicBezTo>
                    <a:pt x="6180" y="10712"/>
                    <a:pt x="6180" y="10712"/>
                    <a:pt x="6180" y="10712"/>
                  </a:cubicBezTo>
                  <a:cubicBezTo>
                    <a:pt x="6121" y="10712"/>
                    <a:pt x="6121" y="10712"/>
                    <a:pt x="6121" y="10712"/>
                  </a:cubicBezTo>
                  <a:cubicBezTo>
                    <a:pt x="6003" y="10595"/>
                    <a:pt x="6003" y="10595"/>
                    <a:pt x="6003" y="10595"/>
                  </a:cubicBezTo>
                  <a:cubicBezTo>
                    <a:pt x="6003" y="10478"/>
                    <a:pt x="6003" y="10478"/>
                    <a:pt x="6003" y="10478"/>
                  </a:cubicBezTo>
                  <a:cubicBezTo>
                    <a:pt x="5886" y="10361"/>
                    <a:pt x="5886" y="10361"/>
                    <a:pt x="5886" y="10361"/>
                  </a:cubicBezTo>
                  <a:cubicBezTo>
                    <a:pt x="5827" y="10478"/>
                    <a:pt x="5827" y="10478"/>
                    <a:pt x="5827" y="10478"/>
                  </a:cubicBezTo>
                  <a:cubicBezTo>
                    <a:pt x="5768" y="10537"/>
                    <a:pt x="5768" y="10537"/>
                    <a:pt x="5768" y="10537"/>
                  </a:cubicBezTo>
                  <a:cubicBezTo>
                    <a:pt x="5650" y="10712"/>
                    <a:pt x="5650" y="10712"/>
                    <a:pt x="5650" y="10712"/>
                  </a:cubicBezTo>
                  <a:cubicBezTo>
                    <a:pt x="5532" y="10654"/>
                    <a:pt x="5532" y="10654"/>
                    <a:pt x="5532" y="10654"/>
                  </a:cubicBezTo>
                  <a:cubicBezTo>
                    <a:pt x="5532" y="10537"/>
                    <a:pt x="5532" y="10537"/>
                    <a:pt x="5532" y="10537"/>
                  </a:cubicBezTo>
                  <a:cubicBezTo>
                    <a:pt x="5532" y="10478"/>
                    <a:pt x="5532" y="10478"/>
                    <a:pt x="5532" y="10478"/>
                  </a:cubicBezTo>
                  <a:cubicBezTo>
                    <a:pt x="5532" y="10302"/>
                    <a:pt x="5532" y="10302"/>
                    <a:pt x="5532" y="10302"/>
                  </a:cubicBezTo>
                  <a:cubicBezTo>
                    <a:pt x="5474" y="10302"/>
                    <a:pt x="5474" y="10302"/>
                    <a:pt x="5474" y="10302"/>
                  </a:cubicBezTo>
                  <a:cubicBezTo>
                    <a:pt x="5415" y="10361"/>
                    <a:pt x="5415" y="10361"/>
                    <a:pt x="5415" y="10361"/>
                  </a:cubicBezTo>
                  <a:cubicBezTo>
                    <a:pt x="5297" y="10361"/>
                    <a:pt x="5297" y="10361"/>
                    <a:pt x="5297" y="10361"/>
                  </a:cubicBezTo>
                  <a:cubicBezTo>
                    <a:pt x="5297" y="10244"/>
                    <a:pt x="5297" y="10244"/>
                    <a:pt x="5297" y="10244"/>
                  </a:cubicBezTo>
                  <a:cubicBezTo>
                    <a:pt x="5415" y="10127"/>
                    <a:pt x="5415" y="10127"/>
                    <a:pt x="5415" y="10127"/>
                  </a:cubicBezTo>
                  <a:cubicBezTo>
                    <a:pt x="5474" y="9893"/>
                    <a:pt x="5474" y="9893"/>
                    <a:pt x="5474" y="9893"/>
                  </a:cubicBezTo>
                  <a:cubicBezTo>
                    <a:pt x="5415" y="9659"/>
                    <a:pt x="5415" y="9659"/>
                    <a:pt x="5415" y="9659"/>
                  </a:cubicBezTo>
                  <a:cubicBezTo>
                    <a:pt x="5415" y="9483"/>
                    <a:pt x="5415" y="9483"/>
                    <a:pt x="5415" y="9483"/>
                  </a:cubicBezTo>
                  <a:cubicBezTo>
                    <a:pt x="5415" y="9366"/>
                    <a:pt x="5415" y="9366"/>
                    <a:pt x="5415" y="9366"/>
                  </a:cubicBezTo>
                  <a:cubicBezTo>
                    <a:pt x="5474" y="9307"/>
                    <a:pt x="5474" y="9307"/>
                    <a:pt x="5474" y="9307"/>
                  </a:cubicBezTo>
                  <a:cubicBezTo>
                    <a:pt x="5532" y="9366"/>
                    <a:pt x="5532" y="9366"/>
                    <a:pt x="5532" y="9366"/>
                  </a:cubicBezTo>
                  <a:cubicBezTo>
                    <a:pt x="5591" y="9424"/>
                    <a:pt x="5591" y="9424"/>
                    <a:pt x="5591" y="9424"/>
                  </a:cubicBezTo>
                  <a:cubicBezTo>
                    <a:pt x="5650" y="9483"/>
                    <a:pt x="5650" y="9483"/>
                    <a:pt x="5650" y="9483"/>
                  </a:cubicBezTo>
                  <a:cubicBezTo>
                    <a:pt x="5768" y="9483"/>
                    <a:pt x="5768" y="9483"/>
                    <a:pt x="5768" y="9483"/>
                  </a:cubicBezTo>
                  <a:cubicBezTo>
                    <a:pt x="5768" y="9307"/>
                    <a:pt x="5768" y="9307"/>
                    <a:pt x="5768" y="9307"/>
                  </a:cubicBezTo>
                  <a:cubicBezTo>
                    <a:pt x="5827" y="9190"/>
                    <a:pt x="5827" y="9190"/>
                    <a:pt x="5827" y="9190"/>
                  </a:cubicBezTo>
                  <a:cubicBezTo>
                    <a:pt x="5827" y="9073"/>
                    <a:pt x="5827" y="9073"/>
                    <a:pt x="5827" y="9073"/>
                  </a:cubicBezTo>
                  <a:cubicBezTo>
                    <a:pt x="5768" y="8780"/>
                    <a:pt x="5768" y="8780"/>
                    <a:pt x="5768" y="8780"/>
                  </a:cubicBezTo>
                  <a:cubicBezTo>
                    <a:pt x="5709" y="8663"/>
                    <a:pt x="5709" y="8663"/>
                    <a:pt x="5709" y="8663"/>
                  </a:cubicBezTo>
                  <a:cubicBezTo>
                    <a:pt x="5650" y="8488"/>
                    <a:pt x="5650" y="8488"/>
                    <a:pt x="5650" y="8488"/>
                  </a:cubicBezTo>
                  <a:cubicBezTo>
                    <a:pt x="5650" y="8195"/>
                    <a:pt x="5650" y="8195"/>
                    <a:pt x="5650" y="8195"/>
                  </a:cubicBezTo>
                  <a:cubicBezTo>
                    <a:pt x="5650" y="7961"/>
                    <a:pt x="5650" y="7961"/>
                    <a:pt x="5650" y="7961"/>
                  </a:cubicBezTo>
                  <a:cubicBezTo>
                    <a:pt x="5768" y="7785"/>
                    <a:pt x="5768" y="7785"/>
                    <a:pt x="5768" y="7785"/>
                  </a:cubicBezTo>
                  <a:cubicBezTo>
                    <a:pt x="5944" y="7727"/>
                    <a:pt x="5944" y="7727"/>
                    <a:pt x="5944" y="7727"/>
                  </a:cubicBezTo>
                  <a:cubicBezTo>
                    <a:pt x="5944" y="7551"/>
                    <a:pt x="5944" y="7551"/>
                    <a:pt x="5944" y="7551"/>
                  </a:cubicBezTo>
                  <a:cubicBezTo>
                    <a:pt x="5827" y="7434"/>
                    <a:pt x="5827" y="7434"/>
                    <a:pt x="5827" y="7434"/>
                  </a:cubicBezTo>
                  <a:cubicBezTo>
                    <a:pt x="5827" y="7259"/>
                    <a:pt x="5827" y="7259"/>
                    <a:pt x="5827" y="7259"/>
                  </a:cubicBezTo>
                  <a:cubicBezTo>
                    <a:pt x="5768" y="7083"/>
                    <a:pt x="5768" y="7083"/>
                    <a:pt x="5768" y="7083"/>
                  </a:cubicBezTo>
                  <a:cubicBezTo>
                    <a:pt x="5650" y="7024"/>
                    <a:pt x="5650" y="7024"/>
                    <a:pt x="5650" y="7024"/>
                  </a:cubicBezTo>
                  <a:cubicBezTo>
                    <a:pt x="5532" y="6907"/>
                    <a:pt x="5532" y="6907"/>
                    <a:pt x="5532" y="6907"/>
                  </a:cubicBezTo>
                  <a:cubicBezTo>
                    <a:pt x="5415" y="7024"/>
                    <a:pt x="5415" y="7024"/>
                    <a:pt x="5415" y="7024"/>
                  </a:cubicBezTo>
                  <a:cubicBezTo>
                    <a:pt x="5356" y="7083"/>
                    <a:pt x="5356" y="7083"/>
                    <a:pt x="5356" y="7083"/>
                  </a:cubicBezTo>
                  <a:cubicBezTo>
                    <a:pt x="5238" y="7200"/>
                    <a:pt x="5238" y="7200"/>
                    <a:pt x="5238" y="7200"/>
                  </a:cubicBezTo>
                  <a:cubicBezTo>
                    <a:pt x="5120" y="7200"/>
                    <a:pt x="5120" y="7200"/>
                    <a:pt x="5120" y="7200"/>
                  </a:cubicBezTo>
                  <a:cubicBezTo>
                    <a:pt x="5062" y="7024"/>
                    <a:pt x="5062" y="7024"/>
                    <a:pt x="5062" y="7024"/>
                  </a:cubicBezTo>
                  <a:cubicBezTo>
                    <a:pt x="5120" y="6907"/>
                    <a:pt x="5120" y="6907"/>
                    <a:pt x="5120" y="6907"/>
                  </a:cubicBezTo>
                  <a:cubicBezTo>
                    <a:pt x="5120" y="6790"/>
                    <a:pt x="5120" y="6790"/>
                    <a:pt x="5120" y="6790"/>
                  </a:cubicBezTo>
                  <a:cubicBezTo>
                    <a:pt x="5062" y="6732"/>
                    <a:pt x="5062" y="6732"/>
                    <a:pt x="5062" y="6732"/>
                  </a:cubicBezTo>
                  <a:cubicBezTo>
                    <a:pt x="5003" y="6790"/>
                    <a:pt x="5003" y="6790"/>
                    <a:pt x="5003" y="6790"/>
                  </a:cubicBezTo>
                  <a:cubicBezTo>
                    <a:pt x="4885" y="6849"/>
                    <a:pt x="4885" y="6849"/>
                    <a:pt x="4885" y="6849"/>
                  </a:cubicBezTo>
                  <a:cubicBezTo>
                    <a:pt x="4826" y="6907"/>
                    <a:pt x="4826" y="6907"/>
                    <a:pt x="4826" y="6907"/>
                  </a:cubicBezTo>
                  <a:cubicBezTo>
                    <a:pt x="4650" y="6849"/>
                    <a:pt x="4650" y="6849"/>
                    <a:pt x="4650" y="6849"/>
                  </a:cubicBezTo>
                  <a:cubicBezTo>
                    <a:pt x="4591" y="6849"/>
                    <a:pt x="4591" y="6849"/>
                    <a:pt x="4591" y="6849"/>
                  </a:cubicBezTo>
                  <a:cubicBezTo>
                    <a:pt x="4473" y="6907"/>
                    <a:pt x="4473" y="6907"/>
                    <a:pt x="4473" y="6907"/>
                  </a:cubicBezTo>
                  <a:cubicBezTo>
                    <a:pt x="4355" y="6966"/>
                    <a:pt x="4355" y="6966"/>
                    <a:pt x="4355" y="6966"/>
                  </a:cubicBezTo>
                  <a:cubicBezTo>
                    <a:pt x="4179" y="6849"/>
                    <a:pt x="4179" y="6849"/>
                    <a:pt x="4179" y="6849"/>
                  </a:cubicBezTo>
                  <a:cubicBezTo>
                    <a:pt x="3943" y="6849"/>
                    <a:pt x="3943" y="6849"/>
                    <a:pt x="3943" y="6849"/>
                  </a:cubicBezTo>
                  <a:cubicBezTo>
                    <a:pt x="3826" y="6849"/>
                    <a:pt x="3826" y="6849"/>
                    <a:pt x="3826" y="6849"/>
                  </a:cubicBezTo>
                  <a:cubicBezTo>
                    <a:pt x="3708" y="6790"/>
                    <a:pt x="3708" y="6790"/>
                    <a:pt x="3708" y="6790"/>
                  </a:cubicBezTo>
                  <a:cubicBezTo>
                    <a:pt x="3531" y="6673"/>
                    <a:pt x="3531" y="6673"/>
                    <a:pt x="3531" y="6673"/>
                  </a:cubicBezTo>
                  <a:cubicBezTo>
                    <a:pt x="3414" y="6673"/>
                    <a:pt x="3414" y="6673"/>
                    <a:pt x="3414" y="6673"/>
                  </a:cubicBezTo>
                  <a:cubicBezTo>
                    <a:pt x="3355" y="6556"/>
                    <a:pt x="3355" y="6556"/>
                    <a:pt x="3355" y="6556"/>
                  </a:cubicBezTo>
                  <a:cubicBezTo>
                    <a:pt x="3414" y="6439"/>
                    <a:pt x="3414" y="6439"/>
                    <a:pt x="3414" y="6439"/>
                  </a:cubicBezTo>
                  <a:cubicBezTo>
                    <a:pt x="3531" y="6380"/>
                    <a:pt x="3531" y="6380"/>
                    <a:pt x="3531" y="6380"/>
                  </a:cubicBezTo>
                  <a:cubicBezTo>
                    <a:pt x="3472" y="6263"/>
                    <a:pt x="3472" y="6263"/>
                    <a:pt x="3472" y="6263"/>
                  </a:cubicBezTo>
                  <a:cubicBezTo>
                    <a:pt x="3355" y="6146"/>
                    <a:pt x="3355" y="6146"/>
                    <a:pt x="3355" y="6146"/>
                  </a:cubicBezTo>
                  <a:cubicBezTo>
                    <a:pt x="3178" y="6146"/>
                    <a:pt x="3178" y="6146"/>
                    <a:pt x="3178" y="6146"/>
                  </a:cubicBezTo>
                  <a:cubicBezTo>
                    <a:pt x="3060" y="6146"/>
                    <a:pt x="3060" y="6146"/>
                    <a:pt x="3060" y="6146"/>
                  </a:cubicBezTo>
                  <a:cubicBezTo>
                    <a:pt x="3002" y="6029"/>
                    <a:pt x="3002" y="6029"/>
                    <a:pt x="3002" y="6029"/>
                  </a:cubicBezTo>
                  <a:cubicBezTo>
                    <a:pt x="2884" y="5971"/>
                    <a:pt x="2884" y="5971"/>
                    <a:pt x="2884" y="5971"/>
                  </a:cubicBezTo>
                  <a:cubicBezTo>
                    <a:pt x="2707" y="5971"/>
                    <a:pt x="2707" y="5971"/>
                    <a:pt x="2707" y="5971"/>
                  </a:cubicBezTo>
                  <a:cubicBezTo>
                    <a:pt x="2590" y="6029"/>
                    <a:pt x="2590" y="6029"/>
                    <a:pt x="2590" y="6029"/>
                  </a:cubicBezTo>
                  <a:cubicBezTo>
                    <a:pt x="2531" y="5971"/>
                    <a:pt x="2531" y="5971"/>
                    <a:pt x="2531" y="5971"/>
                  </a:cubicBezTo>
                  <a:cubicBezTo>
                    <a:pt x="2472" y="5795"/>
                    <a:pt x="2472" y="5795"/>
                    <a:pt x="2472" y="5795"/>
                  </a:cubicBezTo>
                  <a:cubicBezTo>
                    <a:pt x="2472" y="5678"/>
                    <a:pt x="2472" y="5678"/>
                    <a:pt x="2472" y="5678"/>
                  </a:cubicBezTo>
                  <a:cubicBezTo>
                    <a:pt x="2295" y="5678"/>
                    <a:pt x="2295" y="5678"/>
                    <a:pt x="2295" y="5678"/>
                  </a:cubicBezTo>
                  <a:cubicBezTo>
                    <a:pt x="2178" y="5678"/>
                    <a:pt x="2178" y="5678"/>
                    <a:pt x="2178" y="5678"/>
                  </a:cubicBezTo>
                  <a:cubicBezTo>
                    <a:pt x="2178" y="5561"/>
                    <a:pt x="2178" y="5561"/>
                    <a:pt x="2178" y="5561"/>
                  </a:cubicBezTo>
                  <a:cubicBezTo>
                    <a:pt x="2237" y="5502"/>
                    <a:pt x="2237" y="5502"/>
                    <a:pt x="2237" y="5502"/>
                  </a:cubicBezTo>
                  <a:cubicBezTo>
                    <a:pt x="2178" y="5385"/>
                    <a:pt x="2178" y="5385"/>
                    <a:pt x="2178" y="5385"/>
                  </a:cubicBezTo>
                  <a:cubicBezTo>
                    <a:pt x="2060" y="5385"/>
                    <a:pt x="2060" y="5385"/>
                    <a:pt x="2060" y="5385"/>
                  </a:cubicBezTo>
                  <a:cubicBezTo>
                    <a:pt x="2001" y="5444"/>
                    <a:pt x="2001" y="5444"/>
                    <a:pt x="2001" y="5444"/>
                  </a:cubicBezTo>
                  <a:cubicBezTo>
                    <a:pt x="1942" y="5561"/>
                    <a:pt x="1942" y="5561"/>
                    <a:pt x="1942" y="5561"/>
                  </a:cubicBezTo>
                  <a:cubicBezTo>
                    <a:pt x="1825" y="5444"/>
                    <a:pt x="1825" y="5444"/>
                    <a:pt x="1825" y="5444"/>
                  </a:cubicBezTo>
                  <a:cubicBezTo>
                    <a:pt x="1707" y="5327"/>
                    <a:pt x="1707" y="5327"/>
                    <a:pt x="1707" y="5327"/>
                  </a:cubicBezTo>
                  <a:cubicBezTo>
                    <a:pt x="1589" y="5327"/>
                    <a:pt x="1589" y="5327"/>
                    <a:pt x="1589" y="5327"/>
                  </a:cubicBezTo>
                  <a:cubicBezTo>
                    <a:pt x="1413" y="5327"/>
                    <a:pt x="1413" y="5327"/>
                    <a:pt x="1413" y="5327"/>
                  </a:cubicBezTo>
                  <a:cubicBezTo>
                    <a:pt x="1354" y="5327"/>
                    <a:pt x="1354" y="5327"/>
                    <a:pt x="1354" y="5327"/>
                  </a:cubicBezTo>
                  <a:cubicBezTo>
                    <a:pt x="1177" y="5210"/>
                    <a:pt x="1177" y="5210"/>
                    <a:pt x="1177" y="5210"/>
                  </a:cubicBezTo>
                  <a:cubicBezTo>
                    <a:pt x="1001" y="5210"/>
                    <a:pt x="1001" y="5210"/>
                    <a:pt x="1001" y="5210"/>
                  </a:cubicBezTo>
                  <a:cubicBezTo>
                    <a:pt x="824" y="5210"/>
                    <a:pt x="824" y="5210"/>
                    <a:pt x="824" y="5210"/>
                  </a:cubicBezTo>
                  <a:cubicBezTo>
                    <a:pt x="647" y="5268"/>
                    <a:pt x="647" y="5268"/>
                    <a:pt x="647" y="5268"/>
                  </a:cubicBezTo>
                  <a:cubicBezTo>
                    <a:pt x="471" y="5327"/>
                    <a:pt x="471" y="5327"/>
                    <a:pt x="471" y="5327"/>
                  </a:cubicBezTo>
                  <a:cubicBezTo>
                    <a:pt x="294" y="5268"/>
                    <a:pt x="294" y="5268"/>
                    <a:pt x="294" y="5268"/>
                  </a:cubicBezTo>
                  <a:cubicBezTo>
                    <a:pt x="235" y="5093"/>
                    <a:pt x="235" y="5093"/>
                    <a:pt x="235" y="5093"/>
                  </a:cubicBezTo>
                  <a:cubicBezTo>
                    <a:pt x="59" y="5034"/>
                    <a:pt x="59" y="5034"/>
                    <a:pt x="59" y="5034"/>
                  </a:cubicBezTo>
                  <a:cubicBezTo>
                    <a:pt x="0" y="4859"/>
                    <a:pt x="0" y="4859"/>
                    <a:pt x="0" y="4859"/>
                  </a:cubicBezTo>
                  <a:cubicBezTo>
                    <a:pt x="0" y="4683"/>
                    <a:pt x="0" y="4683"/>
                    <a:pt x="0" y="4683"/>
                  </a:cubicBezTo>
                  <a:cubicBezTo>
                    <a:pt x="118" y="4683"/>
                    <a:pt x="118" y="4683"/>
                    <a:pt x="118" y="4683"/>
                  </a:cubicBezTo>
                  <a:cubicBezTo>
                    <a:pt x="294" y="4683"/>
                    <a:pt x="294" y="4683"/>
                    <a:pt x="294" y="4683"/>
                  </a:cubicBezTo>
                  <a:cubicBezTo>
                    <a:pt x="412" y="4683"/>
                    <a:pt x="412" y="4683"/>
                    <a:pt x="412" y="4683"/>
                  </a:cubicBezTo>
                  <a:cubicBezTo>
                    <a:pt x="530" y="4741"/>
                    <a:pt x="530" y="4741"/>
                    <a:pt x="530" y="4741"/>
                  </a:cubicBezTo>
                  <a:cubicBezTo>
                    <a:pt x="706" y="4741"/>
                    <a:pt x="706" y="4741"/>
                    <a:pt x="706" y="4741"/>
                  </a:cubicBezTo>
                  <a:cubicBezTo>
                    <a:pt x="706" y="4683"/>
                    <a:pt x="706" y="4683"/>
                    <a:pt x="706" y="4683"/>
                  </a:cubicBezTo>
                  <a:cubicBezTo>
                    <a:pt x="765" y="4566"/>
                    <a:pt x="765" y="4566"/>
                    <a:pt x="765" y="4566"/>
                  </a:cubicBezTo>
                  <a:cubicBezTo>
                    <a:pt x="883" y="4507"/>
                    <a:pt x="883" y="4507"/>
                    <a:pt x="883" y="4507"/>
                  </a:cubicBezTo>
                  <a:cubicBezTo>
                    <a:pt x="942" y="4507"/>
                    <a:pt x="942" y="4507"/>
                    <a:pt x="942" y="4507"/>
                  </a:cubicBezTo>
                  <a:cubicBezTo>
                    <a:pt x="1118" y="4449"/>
                    <a:pt x="1118" y="4449"/>
                    <a:pt x="1118" y="4449"/>
                  </a:cubicBezTo>
                  <a:cubicBezTo>
                    <a:pt x="1236" y="4507"/>
                    <a:pt x="1236" y="4507"/>
                    <a:pt x="1236" y="4507"/>
                  </a:cubicBezTo>
                  <a:cubicBezTo>
                    <a:pt x="1295" y="4624"/>
                    <a:pt x="1295" y="4624"/>
                    <a:pt x="1295" y="4624"/>
                  </a:cubicBezTo>
                  <a:cubicBezTo>
                    <a:pt x="1413" y="4624"/>
                    <a:pt x="1413" y="4624"/>
                    <a:pt x="1413" y="4624"/>
                  </a:cubicBezTo>
                  <a:cubicBezTo>
                    <a:pt x="1589" y="4624"/>
                    <a:pt x="1589" y="4624"/>
                    <a:pt x="1589" y="4624"/>
                  </a:cubicBezTo>
                  <a:cubicBezTo>
                    <a:pt x="1648" y="4507"/>
                    <a:pt x="1648" y="4507"/>
                    <a:pt x="1648" y="4507"/>
                  </a:cubicBezTo>
                  <a:cubicBezTo>
                    <a:pt x="1648" y="4332"/>
                    <a:pt x="1648" y="4332"/>
                    <a:pt x="1648" y="4332"/>
                  </a:cubicBezTo>
                  <a:cubicBezTo>
                    <a:pt x="1707" y="4098"/>
                    <a:pt x="1707" y="4098"/>
                    <a:pt x="1707" y="4098"/>
                  </a:cubicBezTo>
                  <a:cubicBezTo>
                    <a:pt x="1648" y="3922"/>
                    <a:pt x="1648" y="3922"/>
                    <a:pt x="1648" y="3922"/>
                  </a:cubicBezTo>
                  <a:cubicBezTo>
                    <a:pt x="1648" y="3746"/>
                    <a:pt x="1648" y="3746"/>
                    <a:pt x="1648" y="3746"/>
                  </a:cubicBezTo>
                  <a:cubicBezTo>
                    <a:pt x="1766" y="3688"/>
                    <a:pt x="1766" y="3688"/>
                    <a:pt x="1766" y="3688"/>
                  </a:cubicBezTo>
                  <a:cubicBezTo>
                    <a:pt x="1942" y="3629"/>
                    <a:pt x="1942" y="3629"/>
                    <a:pt x="1942" y="3629"/>
                  </a:cubicBezTo>
                  <a:cubicBezTo>
                    <a:pt x="2060" y="3512"/>
                    <a:pt x="2060" y="3512"/>
                    <a:pt x="2060" y="3512"/>
                  </a:cubicBezTo>
                  <a:cubicBezTo>
                    <a:pt x="2060" y="3395"/>
                    <a:pt x="2060" y="3395"/>
                    <a:pt x="2060" y="3395"/>
                  </a:cubicBezTo>
                  <a:cubicBezTo>
                    <a:pt x="2295" y="3395"/>
                    <a:pt x="2295" y="3395"/>
                    <a:pt x="2295" y="3395"/>
                  </a:cubicBezTo>
                  <a:cubicBezTo>
                    <a:pt x="2413" y="3512"/>
                    <a:pt x="2413" y="3512"/>
                    <a:pt x="2413" y="3512"/>
                  </a:cubicBezTo>
                  <a:cubicBezTo>
                    <a:pt x="2590" y="3512"/>
                    <a:pt x="2590" y="3512"/>
                    <a:pt x="2590" y="3512"/>
                  </a:cubicBezTo>
                  <a:cubicBezTo>
                    <a:pt x="2649" y="3512"/>
                    <a:pt x="2649" y="3512"/>
                    <a:pt x="2649" y="3512"/>
                  </a:cubicBezTo>
                  <a:cubicBezTo>
                    <a:pt x="2649" y="3629"/>
                    <a:pt x="2649" y="3629"/>
                    <a:pt x="2649" y="3629"/>
                  </a:cubicBezTo>
                  <a:cubicBezTo>
                    <a:pt x="2707" y="3746"/>
                    <a:pt x="2707" y="3746"/>
                    <a:pt x="2707" y="3746"/>
                  </a:cubicBezTo>
                  <a:cubicBezTo>
                    <a:pt x="2766" y="3746"/>
                    <a:pt x="2766" y="3746"/>
                    <a:pt x="2766" y="3746"/>
                  </a:cubicBezTo>
                  <a:cubicBezTo>
                    <a:pt x="2943" y="3571"/>
                    <a:pt x="2943" y="3571"/>
                    <a:pt x="2943" y="3571"/>
                  </a:cubicBezTo>
                  <a:cubicBezTo>
                    <a:pt x="3119" y="3571"/>
                    <a:pt x="3119" y="3571"/>
                    <a:pt x="3119" y="3571"/>
                  </a:cubicBezTo>
                  <a:cubicBezTo>
                    <a:pt x="3178" y="3512"/>
                    <a:pt x="3178" y="3512"/>
                    <a:pt x="3178" y="3512"/>
                  </a:cubicBezTo>
                  <a:cubicBezTo>
                    <a:pt x="3178" y="3395"/>
                    <a:pt x="3178" y="3395"/>
                    <a:pt x="3178" y="3395"/>
                  </a:cubicBezTo>
                  <a:cubicBezTo>
                    <a:pt x="3237" y="3337"/>
                    <a:pt x="3237" y="3337"/>
                    <a:pt x="3237" y="3337"/>
                  </a:cubicBezTo>
                  <a:cubicBezTo>
                    <a:pt x="3414" y="3337"/>
                    <a:pt x="3414" y="3337"/>
                    <a:pt x="3414" y="3337"/>
                  </a:cubicBezTo>
                  <a:cubicBezTo>
                    <a:pt x="3590" y="3278"/>
                    <a:pt x="3590" y="3278"/>
                    <a:pt x="3590" y="3278"/>
                  </a:cubicBezTo>
                  <a:cubicBezTo>
                    <a:pt x="3708" y="3161"/>
                    <a:pt x="3708" y="3161"/>
                    <a:pt x="3708" y="3161"/>
                  </a:cubicBezTo>
                  <a:cubicBezTo>
                    <a:pt x="3767" y="3102"/>
                    <a:pt x="3767" y="3102"/>
                    <a:pt x="3767" y="3102"/>
                  </a:cubicBezTo>
                  <a:cubicBezTo>
                    <a:pt x="4002" y="3161"/>
                    <a:pt x="4002" y="3161"/>
                    <a:pt x="4002" y="3161"/>
                  </a:cubicBezTo>
                  <a:cubicBezTo>
                    <a:pt x="4120" y="3044"/>
                    <a:pt x="4120" y="3044"/>
                    <a:pt x="4120" y="3044"/>
                  </a:cubicBezTo>
                  <a:cubicBezTo>
                    <a:pt x="4120" y="2985"/>
                    <a:pt x="4120" y="2985"/>
                    <a:pt x="4120" y="2985"/>
                  </a:cubicBezTo>
                  <a:cubicBezTo>
                    <a:pt x="4238" y="2927"/>
                    <a:pt x="4238" y="2927"/>
                    <a:pt x="4238" y="2927"/>
                  </a:cubicBezTo>
                  <a:cubicBezTo>
                    <a:pt x="4355" y="2868"/>
                    <a:pt x="4355" y="2868"/>
                    <a:pt x="4355" y="2868"/>
                  </a:cubicBezTo>
                  <a:cubicBezTo>
                    <a:pt x="4355" y="2693"/>
                    <a:pt x="4355" y="2693"/>
                    <a:pt x="4355" y="2693"/>
                  </a:cubicBezTo>
                  <a:cubicBezTo>
                    <a:pt x="4414" y="2517"/>
                    <a:pt x="4414" y="2517"/>
                    <a:pt x="4414" y="2517"/>
                  </a:cubicBezTo>
                  <a:cubicBezTo>
                    <a:pt x="4473" y="2459"/>
                    <a:pt x="4473" y="2459"/>
                    <a:pt x="4473" y="2459"/>
                  </a:cubicBezTo>
                  <a:cubicBezTo>
                    <a:pt x="4591" y="2341"/>
                    <a:pt x="4591" y="2341"/>
                    <a:pt x="4591" y="2341"/>
                  </a:cubicBezTo>
                  <a:cubicBezTo>
                    <a:pt x="4591" y="2224"/>
                    <a:pt x="4591" y="2224"/>
                    <a:pt x="4591" y="2224"/>
                  </a:cubicBezTo>
                  <a:cubicBezTo>
                    <a:pt x="4650" y="2107"/>
                    <a:pt x="4650" y="2107"/>
                    <a:pt x="4650" y="2107"/>
                  </a:cubicBezTo>
                  <a:cubicBezTo>
                    <a:pt x="4767" y="2107"/>
                    <a:pt x="4767" y="2107"/>
                    <a:pt x="4767" y="2107"/>
                  </a:cubicBezTo>
                  <a:cubicBezTo>
                    <a:pt x="4885" y="2224"/>
                    <a:pt x="4885" y="2224"/>
                    <a:pt x="4885" y="2224"/>
                  </a:cubicBezTo>
                  <a:cubicBezTo>
                    <a:pt x="4885" y="2341"/>
                    <a:pt x="4885" y="2341"/>
                    <a:pt x="4885" y="2341"/>
                  </a:cubicBezTo>
                  <a:cubicBezTo>
                    <a:pt x="4944" y="2459"/>
                    <a:pt x="4944" y="2459"/>
                    <a:pt x="4944" y="2459"/>
                  </a:cubicBezTo>
                  <a:cubicBezTo>
                    <a:pt x="5003" y="2341"/>
                    <a:pt x="5003" y="2341"/>
                    <a:pt x="5003" y="2341"/>
                  </a:cubicBezTo>
                  <a:cubicBezTo>
                    <a:pt x="5179" y="2341"/>
                    <a:pt x="5179" y="2341"/>
                    <a:pt x="5179" y="2341"/>
                  </a:cubicBezTo>
                  <a:cubicBezTo>
                    <a:pt x="5297" y="2459"/>
                    <a:pt x="5297" y="2459"/>
                    <a:pt x="5297" y="2459"/>
                  </a:cubicBezTo>
                  <a:cubicBezTo>
                    <a:pt x="5356" y="2400"/>
                    <a:pt x="5356" y="2400"/>
                    <a:pt x="5356" y="2400"/>
                  </a:cubicBezTo>
                  <a:cubicBezTo>
                    <a:pt x="5474" y="2283"/>
                    <a:pt x="5474" y="2283"/>
                    <a:pt x="5474" y="2283"/>
                  </a:cubicBezTo>
                  <a:cubicBezTo>
                    <a:pt x="5532" y="2224"/>
                    <a:pt x="5532" y="2224"/>
                    <a:pt x="5532" y="2224"/>
                  </a:cubicBezTo>
                  <a:cubicBezTo>
                    <a:pt x="5650" y="2224"/>
                    <a:pt x="5650" y="2224"/>
                    <a:pt x="5650" y="2224"/>
                  </a:cubicBezTo>
                  <a:cubicBezTo>
                    <a:pt x="5709" y="2341"/>
                    <a:pt x="5709" y="2341"/>
                    <a:pt x="5709" y="2341"/>
                  </a:cubicBezTo>
                  <a:cubicBezTo>
                    <a:pt x="5768" y="2459"/>
                    <a:pt x="5768" y="2459"/>
                    <a:pt x="5768" y="2459"/>
                  </a:cubicBezTo>
                  <a:cubicBezTo>
                    <a:pt x="5827" y="2517"/>
                    <a:pt x="5827" y="2517"/>
                    <a:pt x="5827" y="2517"/>
                  </a:cubicBezTo>
                  <a:cubicBezTo>
                    <a:pt x="5886" y="2634"/>
                    <a:pt x="5886" y="2634"/>
                    <a:pt x="5886" y="2634"/>
                  </a:cubicBezTo>
                  <a:cubicBezTo>
                    <a:pt x="6003" y="2634"/>
                    <a:pt x="6003" y="2634"/>
                    <a:pt x="6003" y="2634"/>
                  </a:cubicBezTo>
                  <a:cubicBezTo>
                    <a:pt x="6180" y="2634"/>
                    <a:pt x="6180" y="2634"/>
                    <a:pt x="6180" y="2634"/>
                  </a:cubicBezTo>
                  <a:cubicBezTo>
                    <a:pt x="6298" y="2693"/>
                    <a:pt x="6298" y="2693"/>
                    <a:pt x="6298" y="2693"/>
                  </a:cubicBezTo>
                  <a:cubicBezTo>
                    <a:pt x="6474" y="2751"/>
                    <a:pt x="6474" y="2751"/>
                    <a:pt x="6474" y="2751"/>
                  </a:cubicBezTo>
                  <a:cubicBezTo>
                    <a:pt x="6710" y="2868"/>
                    <a:pt x="6710" y="2868"/>
                    <a:pt x="6710" y="2868"/>
                  </a:cubicBezTo>
                  <a:cubicBezTo>
                    <a:pt x="6886" y="3044"/>
                    <a:pt x="6886" y="3044"/>
                    <a:pt x="6886" y="3044"/>
                  </a:cubicBezTo>
                  <a:cubicBezTo>
                    <a:pt x="7004" y="3161"/>
                    <a:pt x="7004" y="3161"/>
                    <a:pt x="7004" y="3161"/>
                  </a:cubicBezTo>
                  <a:cubicBezTo>
                    <a:pt x="7063" y="3220"/>
                    <a:pt x="7063" y="3220"/>
                    <a:pt x="7063" y="3220"/>
                  </a:cubicBezTo>
                  <a:cubicBezTo>
                    <a:pt x="7239" y="3220"/>
                    <a:pt x="7239" y="3220"/>
                    <a:pt x="7239" y="3220"/>
                  </a:cubicBezTo>
                  <a:cubicBezTo>
                    <a:pt x="7298" y="3161"/>
                    <a:pt x="7298" y="3161"/>
                    <a:pt x="7298" y="3161"/>
                  </a:cubicBezTo>
                  <a:cubicBezTo>
                    <a:pt x="7475" y="3102"/>
                    <a:pt x="7475" y="3102"/>
                    <a:pt x="7475" y="3102"/>
                  </a:cubicBezTo>
                  <a:cubicBezTo>
                    <a:pt x="7592" y="3161"/>
                    <a:pt x="7592" y="3161"/>
                    <a:pt x="7592" y="3161"/>
                  </a:cubicBezTo>
                  <a:cubicBezTo>
                    <a:pt x="7710" y="3161"/>
                    <a:pt x="7710" y="3161"/>
                    <a:pt x="7710" y="3161"/>
                  </a:cubicBezTo>
                  <a:cubicBezTo>
                    <a:pt x="7887" y="3220"/>
                    <a:pt x="7887" y="3220"/>
                    <a:pt x="7887" y="3220"/>
                  </a:cubicBezTo>
                  <a:cubicBezTo>
                    <a:pt x="8063" y="3278"/>
                    <a:pt x="8063" y="3278"/>
                    <a:pt x="8063" y="3278"/>
                  </a:cubicBezTo>
                  <a:cubicBezTo>
                    <a:pt x="8240" y="3220"/>
                    <a:pt x="8240" y="3220"/>
                    <a:pt x="8240" y="3220"/>
                  </a:cubicBezTo>
                  <a:cubicBezTo>
                    <a:pt x="8299" y="3220"/>
                    <a:pt x="8299" y="3220"/>
                    <a:pt x="8299" y="3220"/>
                  </a:cubicBezTo>
                  <a:cubicBezTo>
                    <a:pt x="8357" y="3337"/>
                    <a:pt x="8357" y="3337"/>
                    <a:pt x="8357" y="3337"/>
                  </a:cubicBezTo>
                  <a:cubicBezTo>
                    <a:pt x="8534" y="3454"/>
                    <a:pt x="8534" y="3454"/>
                    <a:pt x="8534" y="3454"/>
                  </a:cubicBezTo>
                  <a:cubicBezTo>
                    <a:pt x="8652" y="3512"/>
                    <a:pt x="8652" y="3512"/>
                    <a:pt x="8652" y="3512"/>
                  </a:cubicBezTo>
                  <a:cubicBezTo>
                    <a:pt x="8828" y="3512"/>
                    <a:pt x="8828" y="3512"/>
                    <a:pt x="8828" y="3512"/>
                  </a:cubicBezTo>
                  <a:cubicBezTo>
                    <a:pt x="8769" y="3629"/>
                    <a:pt x="8769" y="3629"/>
                    <a:pt x="8769" y="3629"/>
                  </a:cubicBezTo>
                  <a:cubicBezTo>
                    <a:pt x="8769" y="3746"/>
                    <a:pt x="8769" y="3746"/>
                    <a:pt x="8769" y="3746"/>
                  </a:cubicBezTo>
                  <a:cubicBezTo>
                    <a:pt x="9005" y="3805"/>
                    <a:pt x="9005" y="3805"/>
                    <a:pt x="9005" y="3805"/>
                  </a:cubicBezTo>
                  <a:cubicBezTo>
                    <a:pt x="9123" y="3805"/>
                    <a:pt x="9123" y="3805"/>
                    <a:pt x="9123" y="3805"/>
                  </a:cubicBezTo>
                  <a:cubicBezTo>
                    <a:pt x="9299" y="3863"/>
                    <a:pt x="9299" y="3863"/>
                    <a:pt x="9299" y="3863"/>
                  </a:cubicBezTo>
                  <a:cubicBezTo>
                    <a:pt x="9417" y="3805"/>
                    <a:pt x="9417" y="3805"/>
                    <a:pt x="9417" y="3805"/>
                  </a:cubicBezTo>
                  <a:cubicBezTo>
                    <a:pt x="9593" y="3805"/>
                    <a:pt x="9593" y="3805"/>
                    <a:pt x="9593" y="3805"/>
                  </a:cubicBezTo>
                  <a:cubicBezTo>
                    <a:pt x="9770" y="3863"/>
                    <a:pt x="9770" y="3863"/>
                    <a:pt x="9770" y="3863"/>
                  </a:cubicBezTo>
                  <a:cubicBezTo>
                    <a:pt x="9829" y="3863"/>
                    <a:pt x="9829" y="3863"/>
                    <a:pt x="9829" y="3863"/>
                  </a:cubicBezTo>
                  <a:cubicBezTo>
                    <a:pt x="9888" y="3805"/>
                    <a:pt x="9888" y="3805"/>
                    <a:pt x="9888" y="3805"/>
                  </a:cubicBezTo>
                  <a:cubicBezTo>
                    <a:pt x="10005" y="3746"/>
                    <a:pt x="10005" y="3746"/>
                    <a:pt x="10005" y="3746"/>
                  </a:cubicBezTo>
                  <a:cubicBezTo>
                    <a:pt x="10064" y="3629"/>
                    <a:pt x="10064" y="3629"/>
                    <a:pt x="10064" y="3629"/>
                  </a:cubicBezTo>
                  <a:cubicBezTo>
                    <a:pt x="10123" y="3746"/>
                    <a:pt x="10123" y="3746"/>
                    <a:pt x="10123" y="3746"/>
                  </a:cubicBezTo>
                  <a:cubicBezTo>
                    <a:pt x="10123" y="3863"/>
                    <a:pt x="10123" y="3863"/>
                    <a:pt x="10123" y="3863"/>
                  </a:cubicBezTo>
                  <a:cubicBezTo>
                    <a:pt x="10182" y="3980"/>
                    <a:pt x="10182" y="3980"/>
                    <a:pt x="10182" y="3980"/>
                  </a:cubicBezTo>
                  <a:cubicBezTo>
                    <a:pt x="10300" y="3922"/>
                    <a:pt x="10300" y="3922"/>
                    <a:pt x="10300" y="3922"/>
                  </a:cubicBezTo>
                  <a:cubicBezTo>
                    <a:pt x="10417" y="3863"/>
                    <a:pt x="10417" y="3863"/>
                    <a:pt x="10417" y="3863"/>
                  </a:cubicBezTo>
                  <a:cubicBezTo>
                    <a:pt x="10594" y="3805"/>
                    <a:pt x="10594" y="3805"/>
                    <a:pt x="10594" y="3805"/>
                  </a:cubicBezTo>
                  <a:cubicBezTo>
                    <a:pt x="10829" y="3629"/>
                    <a:pt x="10829" y="3629"/>
                    <a:pt x="10829" y="3629"/>
                  </a:cubicBezTo>
                  <a:cubicBezTo>
                    <a:pt x="10888" y="3454"/>
                    <a:pt x="10888" y="3454"/>
                    <a:pt x="10888" y="3454"/>
                  </a:cubicBezTo>
                  <a:cubicBezTo>
                    <a:pt x="10771" y="3395"/>
                    <a:pt x="10771" y="3395"/>
                    <a:pt x="10771" y="3395"/>
                  </a:cubicBezTo>
                  <a:cubicBezTo>
                    <a:pt x="10829" y="3278"/>
                    <a:pt x="10829" y="3278"/>
                    <a:pt x="10829" y="3278"/>
                  </a:cubicBezTo>
                  <a:cubicBezTo>
                    <a:pt x="10888" y="3220"/>
                    <a:pt x="10888" y="3220"/>
                    <a:pt x="10888" y="3220"/>
                  </a:cubicBezTo>
                  <a:cubicBezTo>
                    <a:pt x="11006" y="3220"/>
                    <a:pt x="11006" y="3220"/>
                    <a:pt x="11006" y="3220"/>
                  </a:cubicBezTo>
                  <a:cubicBezTo>
                    <a:pt x="11183" y="3220"/>
                    <a:pt x="11183" y="3220"/>
                    <a:pt x="11183" y="3220"/>
                  </a:cubicBezTo>
                  <a:cubicBezTo>
                    <a:pt x="11300" y="3220"/>
                    <a:pt x="11300" y="3220"/>
                    <a:pt x="11300" y="3220"/>
                  </a:cubicBezTo>
                  <a:cubicBezTo>
                    <a:pt x="11359" y="3220"/>
                    <a:pt x="11359" y="3220"/>
                    <a:pt x="11359" y="3220"/>
                  </a:cubicBezTo>
                  <a:cubicBezTo>
                    <a:pt x="11359" y="3337"/>
                    <a:pt x="11359" y="3337"/>
                    <a:pt x="11359" y="3337"/>
                  </a:cubicBezTo>
                  <a:cubicBezTo>
                    <a:pt x="11477" y="3454"/>
                    <a:pt x="11477" y="3454"/>
                    <a:pt x="11477" y="3454"/>
                  </a:cubicBezTo>
                  <a:cubicBezTo>
                    <a:pt x="11595" y="3454"/>
                    <a:pt x="11595" y="3454"/>
                    <a:pt x="11595" y="3454"/>
                  </a:cubicBezTo>
                  <a:cubicBezTo>
                    <a:pt x="11653" y="3337"/>
                    <a:pt x="11653" y="3337"/>
                    <a:pt x="11653" y="3337"/>
                  </a:cubicBezTo>
                  <a:cubicBezTo>
                    <a:pt x="11653" y="3220"/>
                    <a:pt x="11653" y="3220"/>
                    <a:pt x="11653" y="3220"/>
                  </a:cubicBezTo>
                  <a:cubicBezTo>
                    <a:pt x="11771" y="3102"/>
                    <a:pt x="11771" y="3102"/>
                    <a:pt x="11771" y="3102"/>
                  </a:cubicBezTo>
                  <a:cubicBezTo>
                    <a:pt x="11830" y="3102"/>
                    <a:pt x="11830" y="3102"/>
                    <a:pt x="11830" y="3102"/>
                  </a:cubicBezTo>
                  <a:cubicBezTo>
                    <a:pt x="11948" y="2927"/>
                    <a:pt x="11948" y="2927"/>
                    <a:pt x="11948" y="2927"/>
                  </a:cubicBezTo>
                  <a:cubicBezTo>
                    <a:pt x="12065" y="2868"/>
                    <a:pt x="12065" y="2868"/>
                    <a:pt x="12065" y="2868"/>
                  </a:cubicBezTo>
                  <a:cubicBezTo>
                    <a:pt x="12242" y="2868"/>
                    <a:pt x="12242" y="2868"/>
                    <a:pt x="12242" y="2868"/>
                  </a:cubicBezTo>
                  <a:cubicBezTo>
                    <a:pt x="12301" y="2868"/>
                    <a:pt x="12301" y="2868"/>
                    <a:pt x="12301" y="2868"/>
                  </a:cubicBezTo>
                  <a:cubicBezTo>
                    <a:pt x="12360" y="2985"/>
                    <a:pt x="12360" y="2985"/>
                    <a:pt x="12360" y="2985"/>
                  </a:cubicBezTo>
                  <a:cubicBezTo>
                    <a:pt x="12419" y="3044"/>
                    <a:pt x="12419" y="3044"/>
                    <a:pt x="12419" y="3044"/>
                  </a:cubicBezTo>
                  <a:cubicBezTo>
                    <a:pt x="12536" y="3220"/>
                    <a:pt x="12536" y="3220"/>
                    <a:pt x="12536" y="3220"/>
                  </a:cubicBezTo>
                  <a:cubicBezTo>
                    <a:pt x="12595" y="3220"/>
                    <a:pt x="12595" y="3220"/>
                    <a:pt x="12595" y="3220"/>
                  </a:cubicBezTo>
                  <a:cubicBezTo>
                    <a:pt x="12654" y="3161"/>
                    <a:pt x="12654" y="3161"/>
                    <a:pt x="12654" y="3161"/>
                  </a:cubicBezTo>
                  <a:cubicBezTo>
                    <a:pt x="12713" y="2985"/>
                    <a:pt x="12713" y="2985"/>
                    <a:pt x="12713" y="2985"/>
                  </a:cubicBezTo>
                  <a:cubicBezTo>
                    <a:pt x="12772" y="2927"/>
                    <a:pt x="12772" y="2927"/>
                    <a:pt x="12772" y="2927"/>
                  </a:cubicBezTo>
                  <a:cubicBezTo>
                    <a:pt x="12831" y="2751"/>
                    <a:pt x="12831" y="2751"/>
                    <a:pt x="12831" y="2751"/>
                  </a:cubicBezTo>
                  <a:cubicBezTo>
                    <a:pt x="12772" y="2693"/>
                    <a:pt x="12772" y="2693"/>
                    <a:pt x="12772" y="2693"/>
                  </a:cubicBezTo>
                  <a:cubicBezTo>
                    <a:pt x="12831" y="2634"/>
                    <a:pt x="12831" y="2634"/>
                    <a:pt x="12831" y="2634"/>
                  </a:cubicBezTo>
                  <a:cubicBezTo>
                    <a:pt x="12889" y="2634"/>
                    <a:pt x="12889" y="2634"/>
                    <a:pt x="12889" y="2634"/>
                  </a:cubicBezTo>
                  <a:cubicBezTo>
                    <a:pt x="12948" y="2693"/>
                    <a:pt x="12948" y="2693"/>
                    <a:pt x="12948" y="2693"/>
                  </a:cubicBezTo>
                  <a:cubicBezTo>
                    <a:pt x="13066" y="2751"/>
                    <a:pt x="13066" y="2751"/>
                    <a:pt x="13066" y="2751"/>
                  </a:cubicBezTo>
                  <a:cubicBezTo>
                    <a:pt x="13125" y="2751"/>
                    <a:pt x="13125" y="2751"/>
                    <a:pt x="13125" y="2751"/>
                  </a:cubicBezTo>
                  <a:cubicBezTo>
                    <a:pt x="13125" y="2517"/>
                    <a:pt x="13125" y="2517"/>
                    <a:pt x="13125" y="2517"/>
                  </a:cubicBezTo>
                  <a:cubicBezTo>
                    <a:pt x="13125" y="2459"/>
                    <a:pt x="13125" y="2459"/>
                    <a:pt x="13125" y="2459"/>
                  </a:cubicBezTo>
                  <a:cubicBezTo>
                    <a:pt x="13243" y="2459"/>
                    <a:pt x="13243" y="2459"/>
                    <a:pt x="13243" y="2459"/>
                  </a:cubicBezTo>
                  <a:cubicBezTo>
                    <a:pt x="13301" y="2341"/>
                    <a:pt x="13301" y="2341"/>
                    <a:pt x="13301" y="2341"/>
                  </a:cubicBezTo>
                  <a:cubicBezTo>
                    <a:pt x="13301" y="2224"/>
                    <a:pt x="13301" y="2224"/>
                    <a:pt x="13301" y="2224"/>
                  </a:cubicBezTo>
                  <a:cubicBezTo>
                    <a:pt x="13243" y="2049"/>
                    <a:pt x="13243" y="2049"/>
                    <a:pt x="13243" y="2049"/>
                  </a:cubicBezTo>
                  <a:cubicBezTo>
                    <a:pt x="13243" y="1990"/>
                    <a:pt x="13243" y="1990"/>
                    <a:pt x="13243" y="1990"/>
                  </a:cubicBezTo>
                  <a:cubicBezTo>
                    <a:pt x="13301" y="1932"/>
                    <a:pt x="13301" y="1932"/>
                    <a:pt x="13301" y="1932"/>
                  </a:cubicBezTo>
                  <a:cubicBezTo>
                    <a:pt x="13360" y="1990"/>
                    <a:pt x="13360" y="1990"/>
                    <a:pt x="13360" y="1990"/>
                  </a:cubicBezTo>
                  <a:cubicBezTo>
                    <a:pt x="13478" y="1990"/>
                    <a:pt x="13478" y="1990"/>
                    <a:pt x="13478" y="1990"/>
                  </a:cubicBezTo>
                  <a:cubicBezTo>
                    <a:pt x="13478" y="1815"/>
                    <a:pt x="13478" y="1815"/>
                    <a:pt x="13478" y="1815"/>
                  </a:cubicBezTo>
                  <a:cubicBezTo>
                    <a:pt x="13301" y="1698"/>
                    <a:pt x="13301" y="1698"/>
                    <a:pt x="13301" y="1698"/>
                  </a:cubicBezTo>
                  <a:cubicBezTo>
                    <a:pt x="13301" y="1580"/>
                    <a:pt x="13301" y="1580"/>
                    <a:pt x="13301" y="1580"/>
                  </a:cubicBezTo>
                  <a:cubicBezTo>
                    <a:pt x="13360" y="1463"/>
                    <a:pt x="13360" y="1463"/>
                    <a:pt x="13360" y="1463"/>
                  </a:cubicBezTo>
                  <a:cubicBezTo>
                    <a:pt x="13478" y="1522"/>
                    <a:pt x="13478" y="1522"/>
                    <a:pt x="13478" y="1522"/>
                  </a:cubicBezTo>
                  <a:cubicBezTo>
                    <a:pt x="13713" y="1522"/>
                    <a:pt x="13713" y="1522"/>
                    <a:pt x="13713" y="1522"/>
                  </a:cubicBezTo>
                  <a:cubicBezTo>
                    <a:pt x="13772" y="1463"/>
                    <a:pt x="13772" y="1463"/>
                    <a:pt x="13772" y="1463"/>
                  </a:cubicBezTo>
                  <a:cubicBezTo>
                    <a:pt x="13890" y="1229"/>
                    <a:pt x="13890" y="1229"/>
                    <a:pt x="13890" y="1229"/>
                  </a:cubicBezTo>
                  <a:cubicBezTo>
                    <a:pt x="13949" y="1112"/>
                    <a:pt x="13949" y="1112"/>
                    <a:pt x="13949" y="1112"/>
                  </a:cubicBezTo>
                  <a:cubicBezTo>
                    <a:pt x="14184" y="937"/>
                    <a:pt x="14184" y="937"/>
                    <a:pt x="14184" y="937"/>
                  </a:cubicBezTo>
                  <a:cubicBezTo>
                    <a:pt x="14420" y="761"/>
                    <a:pt x="14420" y="761"/>
                    <a:pt x="14420" y="761"/>
                  </a:cubicBezTo>
                  <a:cubicBezTo>
                    <a:pt x="14596" y="820"/>
                    <a:pt x="14596" y="820"/>
                    <a:pt x="14596" y="820"/>
                  </a:cubicBezTo>
                  <a:cubicBezTo>
                    <a:pt x="14773" y="820"/>
                    <a:pt x="14773" y="820"/>
                    <a:pt x="14773" y="820"/>
                  </a:cubicBezTo>
                  <a:cubicBezTo>
                    <a:pt x="14890" y="761"/>
                    <a:pt x="14890" y="761"/>
                    <a:pt x="14890" y="761"/>
                  </a:cubicBezTo>
                  <a:cubicBezTo>
                    <a:pt x="14890" y="644"/>
                    <a:pt x="14890" y="644"/>
                    <a:pt x="14890" y="644"/>
                  </a:cubicBezTo>
                  <a:cubicBezTo>
                    <a:pt x="14773" y="527"/>
                    <a:pt x="14773" y="527"/>
                    <a:pt x="14773" y="527"/>
                  </a:cubicBezTo>
                  <a:cubicBezTo>
                    <a:pt x="14655" y="468"/>
                    <a:pt x="14655" y="468"/>
                    <a:pt x="14655" y="468"/>
                  </a:cubicBezTo>
                  <a:cubicBezTo>
                    <a:pt x="14655" y="234"/>
                    <a:pt x="14655" y="234"/>
                    <a:pt x="14655" y="234"/>
                  </a:cubicBezTo>
                  <a:cubicBezTo>
                    <a:pt x="14655" y="59"/>
                    <a:pt x="14655" y="59"/>
                    <a:pt x="14655" y="59"/>
                  </a:cubicBezTo>
                  <a:cubicBezTo>
                    <a:pt x="14773" y="0"/>
                    <a:pt x="14773" y="0"/>
                    <a:pt x="14773" y="0"/>
                  </a:cubicBezTo>
                  <a:cubicBezTo>
                    <a:pt x="14890" y="59"/>
                    <a:pt x="14890" y="59"/>
                    <a:pt x="14890" y="59"/>
                  </a:cubicBezTo>
                  <a:cubicBezTo>
                    <a:pt x="14890" y="117"/>
                    <a:pt x="14890" y="117"/>
                    <a:pt x="14890" y="117"/>
                  </a:cubicBezTo>
                  <a:cubicBezTo>
                    <a:pt x="15008" y="293"/>
                    <a:pt x="15008" y="293"/>
                    <a:pt x="15008" y="293"/>
                  </a:cubicBezTo>
                  <a:cubicBezTo>
                    <a:pt x="15067" y="410"/>
                    <a:pt x="15067" y="410"/>
                    <a:pt x="15067" y="410"/>
                  </a:cubicBezTo>
                  <a:cubicBezTo>
                    <a:pt x="15185" y="468"/>
                    <a:pt x="15185" y="468"/>
                    <a:pt x="15185" y="468"/>
                  </a:cubicBezTo>
                  <a:cubicBezTo>
                    <a:pt x="15302" y="468"/>
                    <a:pt x="15302" y="468"/>
                    <a:pt x="15302" y="468"/>
                  </a:cubicBezTo>
                  <a:cubicBezTo>
                    <a:pt x="15302" y="527"/>
                    <a:pt x="15302" y="527"/>
                    <a:pt x="15302" y="527"/>
                  </a:cubicBezTo>
                  <a:cubicBezTo>
                    <a:pt x="15185" y="644"/>
                    <a:pt x="15185" y="644"/>
                    <a:pt x="15185" y="644"/>
                  </a:cubicBezTo>
                  <a:cubicBezTo>
                    <a:pt x="15244" y="761"/>
                    <a:pt x="15244" y="761"/>
                    <a:pt x="15244" y="761"/>
                  </a:cubicBezTo>
                  <a:cubicBezTo>
                    <a:pt x="15420" y="878"/>
                    <a:pt x="15420" y="878"/>
                    <a:pt x="15420" y="878"/>
                  </a:cubicBezTo>
                  <a:cubicBezTo>
                    <a:pt x="15538" y="995"/>
                    <a:pt x="15538" y="995"/>
                    <a:pt x="15538" y="995"/>
                  </a:cubicBezTo>
                  <a:cubicBezTo>
                    <a:pt x="15597" y="1112"/>
                    <a:pt x="15597" y="1112"/>
                    <a:pt x="15597" y="1112"/>
                  </a:cubicBezTo>
                  <a:cubicBezTo>
                    <a:pt x="15479" y="1171"/>
                    <a:pt x="15479" y="1171"/>
                    <a:pt x="15479" y="1171"/>
                  </a:cubicBezTo>
                  <a:cubicBezTo>
                    <a:pt x="15656" y="1288"/>
                    <a:pt x="15656" y="1288"/>
                    <a:pt x="15656" y="1288"/>
                  </a:cubicBezTo>
                  <a:cubicBezTo>
                    <a:pt x="15773" y="1288"/>
                    <a:pt x="15773" y="1288"/>
                    <a:pt x="15773" y="1288"/>
                  </a:cubicBezTo>
                  <a:cubicBezTo>
                    <a:pt x="15950" y="1229"/>
                    <a:pt x="15950" y="1229"/>
                    <a:pt x="15950" y="1229"/>
                  </a:cubicBezTo>
                  <a:cubicBezTo>
                    <a:pt x="16126" y="1229"/>
                    <a:pt x="16126" y="1229"/>
                    <a:pt x="16126" y="1229"/>
                  </a:cubicBezTo>
                  <a:cubicBezTo>
                    <a:pt x="16244" y="1288"/>
                    <a:pt x="16244" y="1288"/>
                    <a:pt x="16244" y="1288"/>
                  </a:cubicBezTo>
                  <a:cubicBezTo>
                    <a:pt x="16421" y="1405"/>
                    <a:pt x="16421" y="1405"/>
                    <a:pt x="16421" y="1405"/>
                  </a:cubicBezTo>
                  <a:cubicBezTo>
                    <a:pt x="16538" y="1405"/>
                    <a:pt x="16538" y="1405"/>
                    <a:pt x="16538" y="1405"/>
                  </a:cubicBezTo>
                  <a:cubicBezTo>
                    <a:pt x="16656" y="1229"/>
                    <a:pt x="16656" y="1229"/>
                    <a:pt x="16656" y="1229"/>
                  </a:cubicBezTo>
                  <a:cubicBezTo>
                    <a:pt x="16715" y="1112"/>
                    <a:pt x="16715" y="1112"/>
                    <a:pt x="16715" y="1112"/>
                  </a:cubicBezTo>
                  <a:cubicBezTo>
                    <a:pt x="16833" y="1112"/>
                    <a:pt x="16833" y="1112"/>
                    <a:pt x="16833" y="1112"/>
                  </a:cubicBezTo>
                  <a:cubicBezTo>
                    <a:pt x="17009" y="1171"/>
                    <a:pt x="17009" y="1171"/>
                    <a:pt x="17009" y="1171"/>
                  </a:cubicBezTo>
                  <a:cubicBezTo>
                    <a:pt x="17245" y="1171"/>
                    <a:pt x="17245" y="1171"/>
                    <a:pt x="17245" y="1171"/>
                  </a:cubicBezTo>
                  <a:cubicBezTo>
                    <a:pt x="17421" y="1112"/>
                    <a:pt x="17421" y="1112"/>
                    <a:pt x="17421" y="1112"/>
                  </a:cubicBezTo>
                  <a:cubicBezTo>
                    <a:pt x="17539" y="1229"/>
                    <a:pt x="17539" y="1229"/>
                    <a:pt x="17539" y="1229"/>
                  </a:cubicBezTo>
                  <a:cubicBezTo>
                    <a:pt x="17598" y="1580"/>
                    <a:pt x="17598" y="1580"/>
                    <a:pt x="17598" y="1580"/>
                  </a:cubicBezTo>
                  <a:cubicBezTo>
                    <a:pt x="17362" y="1815"/>
                    <a:pt x="17362" y="1815"/>
                    <a:pt x="17362" y="1815"/>
                  </a:cubicBezTo>
                  <a:cubicBezTo>
                    <a:pt x="17245" y="2107"/>
                    <a:pt x="17245" y="2107"/>
                    <a:pt x="17245" y="2107"/>
                  </a:cubicBezTo>
                  <a:cubicBezTo>
                    <a:pt x="17068" y="2341"/>
                    <a:pt x="17068" y="2341"/>
                    <a:pt x="17068" y="2341"/>
                  </a:cubicBezTo>
                  <a:cubicBezTo>
                    <a:pt x="16833" y="2517"/>
                    <a:pt x="16833" y="2517"/>
                    <a:pt x="16833" y="2517"/>
                  </a:cubicBezTo>
                  <a:cubicBezTo>
                    <a:pt x="16774" y="2634"/>
                    <a:pt x="16774" y="2634"/>
                    <a:pt x="16774" y="2634"/>
                  </a:cubicBezTo>
                  <a:cubicBezTo>
                    <a:pt x="16774" y="2868"/>
                    <a:pt x="16774" y="2868"/>
                    <a:pt x="16774" y="2868"/>
                  </a:cubicBezTo>
                  <a:cubicBezTo>
                    <a:pt x="16950" y="2868"/>
                    <a:pt x="16950" y="2868"/>
                    <a:pt x="16950" y="2868"/>
                  </a:cubicBezTo>
                  <a:cubicBezTo>
                    <a:pt x="17009" y="2868"/>
                    <a:pt x="17009" y="2868"/>
                    <a:pt x="17009" y="2868"/>
                  </a:cubicBezTo>
                  <a:cubicBezTo>
                    <a:pt x="17068" y="2751"/>
                    <a:pt x="17068" y="2751"/>
                    <a:pt x="17068" y="2751"/>
                  </a:cubicBezTo>
                  <a:cubicBezTo>
                    <a:pt x="17245" y="2810"/>
                    <a:pt x="17245" y="2810"/>
                    <a:pt x="17245" y="2810"/>
                  </a:cubicBezTo>
                  <a:cubicBezTo>
                    <a:pt x="17304" y="2927"/>
                    <a:pt x="17304" y="2927"/>
                    <a:pt x="17304" y="2927"/>
                  </a:cubicBezTo>
                  <a:cubicBezTo>
                    <a:pt x="17480" y="2927"/>
                    <a:pt x="17480" y="2927"/>
                    <a:pt x="17480" y="2927"/>
                  </a:cubicBezTo>
                  <a:cubicBezTo>
                    <a:pt x="17716" y="2868"/>
                    <a:pt x="17716" y="2868"/>
                    <a:pt x="17716" y="2868"/>
                  </a:cubicBezTo>
                  <a:cubicBezTo>
                    <a:pt x="17774" y="2751"/>
                    <a:pt x="17774" y="2751"/>
                    <a:pt x="17774" y="2751"/>
                  </a:cubicBezTo>
                  <a:cubicBezTo>
                    <a:pt x="17716" y="2693"/>
                    <a:pt x="17716" y="2693"/>
                    <a:pt x="17716" y="2693"/>
                  </a:cubicBezTo>
                  <a:cubicBezTo>
                    <a:pt x="17716" y="2576"/>
                    <a:pt x="17716" y="2576"/>
                    <a:pt x="17716" y="2576"/>
                  </a:cubicBezTo>
                  <a:cubicBezTo>
                    <a:pt x="17951" y="2517"/>
                    <a:pt x="17951" y="2517"/>
                    <a:pt x="17951" y="2517"/>
                  </a:cubicBezTo>
                  <a:cubicBezTo>
                    <a:pt x="18069" y="2341"/>
                    <a:pt x="18069" y="2341"/>
                    <a:pt x="18069" y="2341"/>
                  </a:cubicBezTo>
                  <a:cubicBezTo>
                    <a:pt x="18245" y="2283"/>
                    <a:pt x="18245" y="2283"/>
                    <a:pt x="18245" y="2283"/>
                  </a:cubicBezTo>
                  <a:cubicBezTo>
                    <a:pt x="18304" y="2166"/>
                    <a:pt x="18304" y="2166"/>
                    <a:pt x="18304" y="2166"/>
                  </a:cubicBezTo>
                  <a:cubicBezTo>
                    <a:pt x="18481" y="2107"/>
                    <a:pt x="18481" y="2107"/>
                    <a:pt x="18481" y="2107"/>
                  </a:cubicBezTo>
                  <a:cubicBezTo>
                    <a:pt x="18540" y="2107"/>
                    <a:pt x="18540" y="2107"/>
                    <a:pt x="18540" y="2107"/>
                  </a:cubicBezTo>
                  <a:cubicBezTo>
                    <a:pt x="18540" y="2107"/>
                    <a:pt x="18540" y="2166"/>
                    <a:pt x="18598" y="2224"/>
                  </a:cubicBezTo>
                  <a:cubicBezTo>
                    <a:pt x="18598" y="2224"/>
                    <a:pt x="18657" y="2283"/>
                    <a:pt x="18716" y="2341"/>
                  </a:cubicBezTo>
                  <a:cubicBezTo>
                    <a:pt x="18716" y="2400"/>
                    <a:pt x="18775" y="2517"/>
                    <a:pt x="18775" y="2634"/>
                  </a:cubicBezTo>
                  <a:cubicBezTo>
                    <a:pt x="18775" y="2693"/>
                    <a:pt x="18657" y="2751"/>
                    <a:pt x="18657" y="2751"/>
                  </a:cubicBezTo>
                  <a:cubicBezTo>
                    <a:pt x="18598" y="2868"/>
                    <a:pt x="18598" y="3044"/>
                    <a:pt x="18598" y="3102"/>
                  </a:cubicBezTo>
                  <a:cubicBezTo>
                    <a:pt x="18481" y="3337"/>
                    <a:pt x="18481" y="3337"/>
                    <a:pt x="18481" y="3337"/>
                  </a:cubicBezTo>
                  <a:cubicBezTo>
                    <a:pt x="18481" y="3337"/>
                    <a:pt x="18481" y="3395"/>
                    <a:pt x="18481" y="3454"/>
                  </a:cubicBezTo>
                  <a:cubicBezTo>
                    <a:pt x="18422" y="3571"/>
                    <a:pt x="18481" y="3805"/>
                    <a:pt x="18481" y="3922"/>
                  </a:cubicBezTo>
                  <a:cubicBezTo>
                    <a:pt x="18481" y="4039"/>
                    <a:pt x="18481" y="4273"/>
                    <a:pt x="18481" y="4449"/>
                  </a:cubicBezTo>
                  <a:cubicBezTo>
                    <a:pt x="18422" y="4507"/>
                    <a:pt x="18304" y="4741"/>
                    <a:pt x="18304" y="4800"/>
                  </a:cubicBezTo>
                  <a:cubicBezTo>
                    <a:pt x="18304" y="4800"/>
                    <a:pt x="18186" y="4976"/>
                    <a:pt x="18128" y="5034"/>
                  </a:cubicBezTo>
                  <a:cubicBezTo>
                    <a:pt x="18069" y="5093"/>
                    <a:pt x="17951" y="5151"/>
                    <a:pt x="17892" y="5151"/>
                  </a:cubicBezTo>
                  <a:cubicBezTo>
                    <a:pt x="17833" y="5210"/>
                    <a:pt x="17774" y="5327"/>
                    <a:pt x="17716" y="5385"/>
                  </a:cubicBezTo>
                  <a:cubicBezTo>
                    <a:pt x="17657" y="5385"/>
                    <a:pt x="17480" y="5502"/>
                    <a:pt x="17421" y="5561"/>
                  </a:cubicBezTo>
                  <a:cubicBezTo>
                    <a:pt x="17362" y="5561"/>
                    <a:pt x="17245" y="5678"/>
                    <a:pt x="17186" y="5737"/>
                  </a:cubicBezTo>
                  <a:cubicBezTo>
                    <a:pt x="17186" y="5795"/>
                    <a:pt x="17127" y="5971"/>
                    <a:pt x="17127" y="6029"/>
                  </a:cubicBezTo>
                  <a:cubicBezTo>
                    <a:pt x="17186" y="6146"/>
                    <a:pt x="17245" y="6263"/>
                    <a:pt x="17245" y="6380"/>
                  </a:cubicBezTo>
                  <a:cubicBezTo>
                    <a:pt x="17245" y="6439"/>
                    <a:pt x="17304" y="6615"/>
                    <a:pt x="17304" y="6673"/>
                  </a:cubicBezTo>
                  <a:cubicBezTo>
                    <a:pt x="17245" y="6732"/>
                    <a:pt x="17186" y="6790"/>
                    <a:pt x="17127" y="6849"/>
                  </a:cubicBezTo>
                  <a:cubicBezTo>
                    <a:pt x="17068" y="6907"/>
                    <a:pt x="17068" y="6966"/>
                    <a:pt x="17068" y="7024"/>
                  </a:cubicBezTo>
                  <a:cubicBezTo>
                    <a:pt x="17127" y="7024"/>
                    <a:pt x="17245" y="7083"/>
                    <a:pt x="17245" y="7083"/>
                  </a:cubicBezTo>
                  <a:cubicBezTo>
                    <a:pt x="17245" y="7083"/>
                    <a:pt x="17421" y="7083"/>
                    <a:pt x="17421" y="7083"/>
                  </a:cubicBezTo>
                  <a:cubicBezTo>
                    <a:pt x="17480" y="7083"/>
                    <a:pt x="17657" y="7141"/>
                    <a:pt x="17716" y="7200"/>
                  </a:cubicBezTo>
                  <a:cubicBezTo>
                    <a:pt x="17774" y="7200"/>
                    <a:pt x="17892" y="7376"/>
                    <a:pt x="17951" y="7493"/>
                  </a:cubicBezTo>
                  <a:cubicBezTo>
                    <a:pt x="18069" y="7493"/>
                    <a:pt x="18128" y="7610"/>
                    <a:pt x="18245" y="7668"/>
                  </a:cubicBezTo>
                  <a:cubicBezTo>
                    <a:pt x="18304" y="7668"/>
                    <a:pt x="18481" y="7727"/>
                    <a:pt x="18540" y="7785"/>
                  </a:cubicBezTo>
                  <a:cubicBezTo>
                    <a:pt x="18598" y="7844"/>
                    <a:pt x="18775" y="7961"/>
                    <a:pt x="18834" y="8078"/>
                  </a:cubicBezTo>
                  <a:cubicBezTo>
                    <a:pt x="18951" y="8137"/>
                    <a:pt x="19010" y="8312"/>
                    <a:pt x="19128" y="8371"/>
                  </a:cubicBezTo>
                  <a:cubicBezTo>
                    <a:pt x="19128" y="8429"/>
                    <a:pt x="19187" y="8605"/>
                    <a:pt x="19246" y="8605"/>
                  </a:cubicBezTo>
                  <a:cubicBezTo>
                    <a:pt x="19305" y="8663"/>
                    <a:pt x="19422" y="8839"/>
                    <a:pt x="19540" y="8839"/>
                  </a:cubicBezTo>
                  <a:cubicBezTo>
                    <a:pt x="19599" y="8898"/>
                    <a:pt x="19775" y="8956"/>
                    <a:pt x="19893" y="8956"/>
                  </a:cubicBezTo>
                  <a:cubicBezTo>
                    <a:pt x="19893" y="9015"/>
                    <a:pt x="20011" y="9015"/>
                    <a:pt x="20070" y="9015"/>
                  </a:cubicBezTo>
                  <a:cubicBezTo>
                    <a:pt x="20070" y="9015"/>
                    <a:pt x="20070" y="9015"/>
                    <a:pt x="20070" y="9015"/>
                  </a:cubicBezTo>
                  <a:cubicBezTo>
                    <a:pt x="20129" y="9073"/>
                    <a:pt x="20246" y="9190"/>
                    <a:pt x="20305" y="9249"/>
                  </a:cubicBezTo>
                  <a:cubicBezTo>
                    <a:pt x="20305" y="9307"/>
                    <a:pt x="20305" y="9307"/>
                    <a:pt x="20305" y="9366"/>
                  </a:cubicBezTo>
                  <a:cubicBezTo>
                    <a:pt x="20364" y="9366"/>
                    <a:pt x="20305" y="9424"/>
                    <a:pt x="20305" y="9483"/>
                  </a:cubicBezTo>
                  <a:cubicBezTo>
                    <a:pt x="20305" y="9483"/>
                    <a:pt x="20246" y="9541"/>
                    <a:pt x="20246" y="9541"/>
                  </a:cubicBezTo>
                  <a:cubicBezTo>
                    <a:pt x="20187" y="9600"/>
                    <a:pt x="20129" y="9659"/>
                    <a:pt x="20129" y="9717"/>
                  </a:cubicBezTo>
                  <a:cubicBezTo>
                    <a:pt x="20129" y="9776"/>
                    <a:pt x="20246" y="9893"/>
                    <a:pt x="20246" y="9951"/>
                  </a:cubicBezTo>
                  <a:cubicBezTo>
                    <a:pt x="20246" y="10010"/>
                    <a:pt x="20305" y="10185"/>
                    <a:pt x="20305" y="10244"/>
                  </a:cubicBezTo>
                  <a:cubicBezTo>
                    <a:pt x="20305" y="10302"/>
                    <a:pt x="20246" y="10361"/>
                    <a:pt x="20187" y="10420"/>
                  </a:cubicBezTo>
                  <a:cubicBezTo>
                    <a:pt x="20129" y="10537"/>
                    <a:pt x="20070" y="10712"/>
                    <a:pt x="20011" y="10771"/>
                  </a:cubicBezTo>
                  <a:cubicBezTo>
                    <a:pt x="19952" y="10771"/>
                    <a:pt x="19893" y="10829"/>
                    <a:pt x="19834" y="10829"/>
                  </a:cubicBezTo>
                  <a:cubicBezTo>
                    <a:pt x="19834" y="10946"/>
                    <a:pt x="19834" y="11005"/>
                    <a:pt x="19893" y="11122"/>
                  </a:cubicBezTo>
                  <a:cubicBezTo>
                    <a:pt x="19893" y="11239"/>
                    <a:pt x="19952" y="11473"/>
                    <a:pt x="20011" y="11590"/>
                  </a:cubicBezTo>
                  <a:cubicBezTo>
                    <a:pt x="20011" y="11707"/>
                    <a:pt x="20011" y="11883"/>
                    <a:pt x="20070" y="12000"/>
                  </a:cubicBezTo>
                  <a:cubicBezTo>
                    <a:pt x="20070" y="12059"/>
                    <a:pt x="20129" y="12117"/>
                    <a:pt x="20129" y="12234"/>
                  </a:cubicBezTo>
                  <a:cubicBezTo>
                    <a:pt x="20187" y="12234"/>
                    <a:pt x="20305" y="12351"/>
                    <a:pt x="20423" y="12351"/>
                  </a:cubicBezTo>
                  <a:cubicBezTo>
                    <a:pt x="20482" y="12410"/>
                    <a:pt x="20658" y="12410"/>
                    <a:pt x="20658" y="12468"/>
                  </a:cubicBezTo>
                  <a:cubicBezTo>
                    <a:pt x="20717" y="12468"/>
                    <a:pt x="20894" y="12527"/>
                    <a:pt x="20894" y="12644"/>
                  </a:cubicBezTo>
                  <a:cubicBezTo>
                    <a:pt x="20953" y="12702"/>
                    <a:pt x="21011" y="12761"/>
                    <a:pt x="20953" y="12878"/>
                  </a:cubicBezTo>
                  <a:cubicBezTo>
                    <a:pt x="20953" y="12878"/>
                    <a:pt x="20894" y="12995"/>
                    <a:pt x="20894" y="12995"/>
                  </a:cubicBezTo>
                  <a:cubicBezTo>
                    <a:pt x="20894" y="13054"/>
                    <a:pt x="20835" y="13112"/>
                    <a:pt x="20835" y="13112"/>
                  </a:cubicBezTo>
                  <a:cubicBezTo>
                    <a:pt x="20835" y="13112"/>
                    <a:pt x="20835" y="13171"/>
                    <a:pt x="20835" y="13229"/>
                  </a:cubicBezTo>
                  <a:cubicBezTo>
                    <a:pt x="20835" y="13229"/>
                    <a:pt x="20894" y="13229"/>
                    <a:pt x="20894" y="13288"/>
                  </a:cubicBezTo>
                  <a:cubicBezTo>
                    <a:pt x="20894" y="13346"/>
                    <a:pt x="20894" y="13405"/>
                    <a:pt x="20894" y="13405"/>
                  </a:cubicBezTo>
                  <a:cubicBezTo>
                    <a:pt x="20894" y="13405"/>
                    <a:pt x="20835" y="13522"/>
                    <a:pt x="20776" y="13522"/>
                  </a:cubicBezTo>
                  <a:cubicBezTo>
                    <a:pt x="20776" y="13580"/>
                    <a:pt x="20717" y="13639"/>
                    <a:pt x="20717" y="13698"/>
                  </a:cubicBezTo>
                  <a:cubicBezTo>
                    <a:pt x="20717" y="13756"/>
                    <a:pt x="20717" y="13815"/>
                    <a:pt x="20717" y="13873"/>
                  </a:cubicBezTo>
                  <a:cubicBezTo>
                    <a:pt x="20776" y="13873"/>
                    <a:pt x="20776" y="13990"/>
                    <a:pt x="20835" y="13990"/>
                  </a:cubicBezTo>
                  <a:cubicBezTo>
                    <a:pt x="20894" y="14049"/>
                    <a:pt x="20953" y="14049"/>
                    <a:pt x="21011" y="14107"/>
                  </a:cubicBezTo>
                  <a:cubicBezTo>
                    <a:pt x="21070" y="14107"/>
                    <a:pt x="21188" y="14224"/>
                    <a:pt x="21188" y="14224"/>
                  </a:cubicBezTo>
                  <a:cubicBezTo>
                    <a:pt x="21247" y="14283"/>
                    <a:pt x="21306" y="14459"/>
                    <a:pt x="21306" y="14517"/>
                  </a:cubicBezTo>
                  <a:cubicBezTo>
                    <a:pt x="21306" y="14517"/>
                    <a:pt x="21306" y="14634"/>
                    <a:pt x="21306" y="14693"/>
                  </a:cubicBezTo>
                  <a:cubicBezTo>
                    <a:pt x="21247" y="14693"/>
                    <a:pt x="21188" y="14751"/>
                    <a:pt x="21129" y="14810"/>
                  </a:cubicBezTo>
                  <a:cubicBezTo>
                    <a:pt x="21129" y="14868"/>
                    <a:pt x="21070" y="14927"/>
                    <a:pt x="21070" y="14927"/>
                  </a:cubicBezTo>
                  <a:cubicBezTo>
                    <a:pt x="21070" y="14985"/>
                    <a:pt x="21070" y="15102"/>
                    <a:pt x="21070" y="15102"/>
                  </a:cubicBezTo>
                  <a:cubicBezTo>
                    <a:pt x="21070" y="15161"/>
                    <a:pt x="21070" y="15278"/>
                    <a:pt x="21070" y="15337"/>
                  </a:cubicBezTo>
                  <a:cubicBezTo>
                    <a:pt x="21070" y="15454"/>
                    <a:pt x="21129" y="15571"/>
                    <a:pt x="21070" y="15629"/>
                  </a:cubicBezTo>
                  <a:cubicBezTo>
                    <a:pt x="21070" y="15746"/>
                    <a:pt x="21070" y="15863"/>
                    <a:pt x="21011" y="15922"/>
                  </a:cubicBezTo>
                  <a:cubicBezTo>
                    <a:pt x="20953" y="15980"/>
                    <a:pt x="20835" y="16039"/>
                    <a:pt x="20776" y="16156"/>
                  </a:cubicBezTo>
                  <a:cubicBezTo>
                    <a:pt x="20776" y="16215"/>
                    <a:pt x="20717" y="16390"/>
                    <a:pt x="20658" y="16449"/>
                  </a:cubicBezTo>
                  <a:cubicBezTo>
                    <a:pt x="20599" y="16507"/>
                    <a:pt x="20482" y="16566"/>
                    <a:pt x="20423" y="16624"/>
                  </a:cubicBezTo>
                  <a:cubicBezTo>
                    <a:pt x="20423" y="16683"/>
                    <a:pt x="20423" y="16800"/>
                    <a:pt x="20482" y="16800"/>
                  </a:cubicBezTo>
                  <a:cubicBezTo>
                    <a:pt x="20482" y="16859"/>
                    <a:pt x="20482" y="16917"/>
                    <a:pt x="20541" y="16917"/>
                  </a:cubicBezTo>
                  <a:cubicBezTo>
                    <a:pt x="20541" y="16976"/>
                    <a:pt x="20658" y="17034"/>
                    <a:pt x="20658" y="17034"/>
                  </a:cubicBezTo>
                  <a:cubicBezTo>
                    <a:pt x="20717" y="17093"/>
                    <a:pt x="20776" y="17093"/>
                    <a:pt x="20776" y="17093"/>
                  </a:cubicBezTo>
                  <a:cubicBezTo>
                    <a:pt x="20835" y="17151"/>
                    <a:pt x="20835" y="17268"/>
                    <a:pt x="20835" y="17327"/>
                  </a:cubicBezTo>
                  <a:cubicBezTo>
                    <a:pt x="20835" y="17444"/>
                    <a:pt x="20776" y="17561"/>
                    <a:pt x="20835" y="17561"/>
                  </a:cubicBezTo>
                  <a:cubicBezTo>
                    <a:pt x="20894" y="17678"/>
                    <a:pt x="20953" y="17737"/>
                    <a:pt x="21011" y="17795"/>
                  </a:cubicBezTo>
                  <a:cubicBezTo>
                    <a:pt x="21070" y="17854"/>
                    <a:pt x="21247" y="17971"/>
                    <a:pt x="21306" y="18029"/>
                  </a:cubicBezTo>
                  <a:cubicBezTo>
                    <a:pt x="21365" y="18088"/>
                    <a:pt x="21482" y="18205"/>
                    <a:pt x="21541" y="18322"/>
                  </a:cubicBezTo>
                  <a:close/>
                  <a:moveTo>
                    <a:pt x="15126" y="10946"/>
                  </a:moveTo>
                  <a:cubicBezTo>
                    <a:pt x="15126" y="10829"/>
                    <a:pt x="15126" y="10829"/>
                    <a:pt x="15126" y="10829"/>
                  </a:cubicBezTo>
                  <a:cubicBezTo>
                    <a:pt x="15008" y="10771"/>
                    <a:pt x="15008" y="10771"/>
                    <a:pt x="15008" y="10771"/>
                  </a:cubicBezTo>
                  <a:cubicBezTo>
                    <a:pt x="14949" y="10771"/>
                    <a:pt x="14949" y="10771"/>
                    <a:pt x="14949" y="10771"/>
                  </a:cubicBezTo>
                  <a:cubicBezTo>
                    <a:pt x="14890" y="10712"/>
                    <a:pt x="14890" y="10712"/>
                    <a:pt x="14890" y="10712"/>
                  </a:cubicBezTo>
                  <a:cubicBezTo>
                    <a:pt x="14832" y="10712"/>
                    <a:pt x="14832" y="10712"/>
                    <a:pt x="14832" y="10712"/>
                  </a:cubicBezTo>
                  <a:cubicBezTo>
                    <a:pt x="14773" y="10771"/>
                    <a:pt x="14773" y="10771"/>
                    <a:pt x="14773" y="10771"/>
                  </a:cubicBezTo>
                  <a:cubicBezTo>
                    <a:pt x="14655" y="10771"/>
                    <a:pt x="14655" y="10771"/>
                    <a:pt x="14655" y="10771"/>
                  </a:cubicBezTo>
                  <a:cubicBezTo>
                    <a:pt x="14596" y="10712"/>
                    <a:pt x="14596" y="10712"/>
                    <a:pt x="14596" y="10712"/>
                  </a:cubicBezTo>
                  <a:cubicBezTo>
                    <a:pt x="14478" y="10654"/>
                    <a:pt x="14478" y="10654"/>
                    <a:pt x="14478" y="10654"/>
                  </a:cubicBezTo>
                  <a:cubicBezTo>
                    <a:pt x="14302" y="10654"/>
                    <a:pt x="14302" y="10654"/>
                    <a:pt x="14302" y="10654"/>
                  </a:cubicBezTo>
                  <a:cubicBezTo>
                    <a:pt x="14243" y="10654"/>
                    <a:pt x="14243" y="10654"/>
                    <a:pt x="14243" y="10654"/>
                  </a:cubicBezTo>
                  <a:cubicBezTo>
                    <a:pt x="14184" y="10537"/>
                    <a:pt x="14184" y="10537"/>
                    <a:pt x="14184" y="10537"/>
                  </a:cubicBezTo>
                  <a:cubicBezTo>
                    <a:pt x="14243" y="10478"/>
                    <a:pt x="14243" y="10478"/>
                    <a:pt x="14243" y="10478"/>
                  </a:cubicBezTo>
                  <a:cubicBezTo>
                    <a:pt x="14361" y="10478"/>
                    <a:pt x="14361" y="10478"/>
                    <a:pt x="14361" y="10478"/>
                  </a:cubicBezTo>
                  <a:cubicBezTo>
                    <a:pt x="14361" y="10420"/>
                    <a:pt x="14361" y="10420"/>
                    <a:pt x="14361" y="10420"/>
                  </a:cubicBezTo>
                  <a:cubicBezTo>
                    <a:pt x="14361" y="10302"/>
                    <a:pt x="14361" y="10302"/>
                    <a:pt x="14361" y="10302"/>
                  </a:cubicBezTo>
                  <a:cubicBezTo>
                    <a:pt x="14361" y="10185"/>
                    <a:pt x="14361" y="10185"/>
                    <a:pt x="14361" y="10185"/>
                  </a:cubicBezTo>
                  <a:cubicBezTo>
                    <a:pt x="14361" y="10127"/>
                    <a:pt x="14361" y="10127"/>
                    <a:pt x="14361" y="10127"/>
                  </a:cubicBezTo>
                  <a:cubicBezTo>
                    <a:pt x="14478" y="10127"/>
                    <a:pt x="14478" y="10127"/>
                    <a:pt x="14478" y="10127"/>
                  </a:cubicBezTo>
                  <a:cubicBezTo>
                    <a:pt x="14537" y="10068"/>
                    <a:pt x="14537" y="10068"/>
                    <a:pt x="14537" y="10068"/>
                  </a:cubicBezTo>
                  <a:cubicBezTo>
                    <a:pt x="14478" y="9951"/>
                    <a:pt x="14478" y="9951"/>
                    <a:pt x="14478" y="9951"/>
                  </a:cubicBezTo>
                  <a:cubicBezTo>
                    <a:pt x="14302" y="9951"/>
                    <a:pt x="14302" y="9951"/>
                    <a:pt x="14302" y="9951"/>
                  </a:cubicBezTo>
                  <a:cubicBezTo>
                    <a:pt x="14184" y="10010"/>
                    <a:pt x="14184" y="10010"/>
                    <a:pt x="14184" y="10010"/>
                  </a:cubicBezTo>
                  <a:cubicBezTo>
                    <a:pt x="14008" y="9951"/>
                    <a:pt x="14008" y="9951"/>
                    <a:pt x="14008" y="9951"/>
                  </a:cubicBezTo>
                  <a:cubicBezTo>
                    <a:pt x="13890" y="9776"/>
                    <a:pt x="13890" y="9776"/>
                    <a:pt x="13890" y="9776"/>
                  </a:cubicBezTo>
                  <a:cubicBezTo>
                    <a:pt x="13831" y="9600"/>
                    <a:pt x="13831" y="9600"/>
                    <a:pt x="13831" y="9600"/>
                  </a:cubicBezTo>
                  <a:cubicBezTo>
                    <a:pt x="13713" y="9483"/>
                    <a:pt x="13713" y="9483"/>
                    <a:pt x="13713" y="9483"/>
                  </a:cubicBezTo>
                  <a:cubicBezTo>
                    <a:pt x="13537" y="9424"/>
                    <a:pt x="13537" y="9424"/>
                    <a:pt x="13537" y="9424"/>
                  </a:cubicBezTo>
                  <a:cubicBezTo>
                    <a:pt x="13419" y="9307"/>
                    <a:pt x="13419" y="9307"/>
                    <a:pt x="13419" y="9307"/>
                  </a:cubicBezTo>
                  <a:cubicBezTo>
                    <a:pt x="13360" y="9249"/>
                    <a:pt x="13360" y="9249"/>
                    <a:pt x="13360" y="9249"/>
                  </a:cubicBezTo>
                  <a:cubicBezTo>
                    <a:pt x="13419" y="9132"/>
                    <a:pt x="13419" y="9132"/>
                    <a:pt x="13419" y="9132"/>
                  </a:cubicBezTo>
                  <a:cubicBezTo>
                    <a:pt x="13478" y="9073"/>
                    <a:pt x="13478" y="9073"/>
                    <a:pt x="13478" y="9073"/>
                  </a:cubicBezTo>
                  <a:cubicBezTo>
                    <a:pt x="13419" y="8898"/>
                    <a:pt x="13419" y="8898"/>
                    <a:pt x="13419" y="8898"/>
                  </a:cubicBezTo>
                  <a:cubicBezTo>
                    <a:pt x="13360" y="8780"/>
                    <a:pt x="13360" y="8780"/>
                    <a:pt x="13360" y="8780"/>
                  </a:cubicBezTo>
                  <a:cubicBezTo>
                    <a:pt x="13243" y="8663"/>
                    <a:pt x="13243" y="8663"/>
                    <a:pt x="13243" y="8663"/>
                  </a:cubicBezTo>
                  <a:cubicBezTo>
                    <a:pt x="13125" y="8722"/>
                    <a:pt x="13125" y="8722"/>
                    <a:pt x="13125" y="8722"/>
                  </a:cubicBezTo>
                  <a:cubicBezTo>
                    <a:pt x="13125" y="8780"/>
                    <a:pt x="13125" y="8780"/>
                    <a:pt x="13125" y="8780"/>
                  </a:cubicBezTo>
                  <a:cubicBezTo>
                    <a:pt x="13125" y="8956"/>
                    <a:pt x="13125" y="8956"/>
                    <a:pt x="13125" y="8956"/>
                  </a:cubicBezTo>
                  <a:cubicBezTo>
                    <a:pt x="13125" y="9015"/>
                    <a:pt x="13125" y="9015"/>
                    <a:pt x="13125" y="9015"/>
                  </a:cubicBezTo>
                  <a:cubicBezTo>
                    <a:pt x="13125" y="9073"/>
                    <a:pt x="13125" y="9073"/>
                    <a:pt x="13125" y="9073"/>
                  </a:cubicBezTo>
                  <a:cubicBezTo>
                    <a:pt x="13125" y="9190"/>
                    <a:pt x="13125" y="9190"/>
                    <a:pt x="13125" y="9190"/>
                  </a:cubicBezTo>
                  <a:cubicBezTo>
                    <a:pt x="13007" y="9190"/>
                    <a:pt x="13007" y="9190"/>
                    <a:pt x="13007" y="9190"/>
                  </a:cubicBezTo>
                  <a:cubicBezTo>
                    <a:pt x="12948" y="9132"/>
                    <a:pt x="12948" y="9132"/>
                    <a:pt x="12948" y="9132"/>
                  </a:cubicBezTo>
                  <a:cubicBezTo>
                    <a:pt x="12831" y="9073"/>
                    <a:pt x="12831" y="9073"/>
                    <a:pt x="12831" y="9073"/>
                  </a:cubicBezTo>
                  <a:cubicBezTo>
                    <a:pt x="12713" y="9015"/>
                    <a:pt x="12713" y="9015"/>
                    <a:pt x="12713" y="9015"/>
                  </a:cubicBezTo>
                  <a:cubicBezTo>
                    <a:pt x="12654" y="9073"/>
                    <a:pt x="12654" y="9073"/>
                    <a:pt x="12654" y="9073"/>
                  </a:cubicBezTo>
                  <a:cubicBezTo>
                    <a:pt x="12595" y="9190"/>
                    <a:pt x="12595" y="9190"/>
                    <a:pt x="12595" y="9190"/>
                  </a:cubicBezTo>
                  <a:cubicBezTo>
                    <a:pt x="12477" y="9249"/>
                    <a:pt x="12477" y="9249"/>
                    <a:pt x="12477" y="9249"/>
                  </a:cubicBezTo>
                  <a:cubicBezTo>
                    <a:pt x="12301" y="9132"/>
                    <a:pt x="12301" y="9132"/>
                    <a:pt x="12301" y="9132"/>
                  </a:cubicBezTo>
                  <a:cubicBezTo>
                    <a:pt x="12242" y="8956"/>
                    <a:pt x="12242" y="8956"/>
                    <a:pt x="12242" y="8956"/>
                  </a:cubicBezTo>
                  <a:cubicBezTo>
                    <a:pt x="12183" y="8898"/>
                    <a:pt x="12183" y="8898"/>
                    <a:pt x="12183" y="8898"/>
                  </a:cubicBezTo>
                  <a:cubicBezTo>
                    <a:pt x="12065" y="8839"/>
                    <a:pt x="12065" y="8839"/>
                    <a:pt x="12065" y="8839"/>
                  </a:cubicBezTo>
                  <a:cubicBezTo>
                    <a:pt x="12007" y="8956"/>
                    <a:pt x="12007" y="8956"/>
                    <a:pt x="12007" y="8956"/>
                  </a:cubicBezTo>
                  <a:cubicBezTo>
                    <a:pt x="12007" y="9073"/>
                    <a:pt x="12007" y="9073"/>
                    <a:pt x="12007" y="9073"/>
                  </a:cubicBezTo>
                  <a:cubicBezTo>
                    <a:pt x="11889" y="9190"/>
                    <a:pt x="11889" y="9190"/>
                    <a:pt x="11889" y="9190"/>
                  </a:cubicBezTo>
                  <a:cubicBezTo>
                    <a:pt x="11771" y="9249"/>
                    <a:pt x="11771" y="9249"/>
                    <a:pt x="11771" y="9249"/>
                  </a:cubicBezTo>
                  <a:cubicBezTo>
                    <a:pt x="11653" y="9307"/>
                    <a:pt x="11653" y="9307"/>
                    <a:pt x="11653" y="9307"/>
                  </a:cubicBezTo>
                  <a:cubicBezTo>
                    <a:pt x="11712" y="9424"/>
                    <a:pt x="11712" y="9424"/>
                    <a:pt x="11712" y="9424"/>
                  </a:cubicBezTo>
                  <a:cubicBezTo>
                    <a:pt x="11771" y="9483"/>
                    <a:pt x="11771" y="9483"/>
                    <a:pt x="11771" y="9483"/>
                  </a:cubicBezTo>
                  <a:cubicBezTo>
                    <a:pt x="11830" y="9600"/>
                    <a:pt x="11830" y="9600"/>
                    <a:pt x="11830" y="9600"/>
                  </a:cubicBezTo>
                  <a:cubicBezTo>
                    <a:pt x="11771" y="9659"/>
                    <a:pt x="11771" y="9659"/>
                    <a:pt x="11771" y="9659"/>
                  </a:cubicBezTo>
                  <a:cubicBezTo>
                    <a:pt x="11595" y="9600"/>
                    <a:pt x="11595" y="9600"/>
                    <a:pt x="11595" y="9600"/>
                  </a:cubicBezTo>
                  <a:cubicBezTo>
                    <a:pt x="11536" y="9483"/>
                    <a:pt x="11536" y="9483"/>
                    <a:pt x="11536" y="9483"/>
                  </a:cubicBezTo>
                  <a:cubicBezTo>
                    <a:pt x="11418" y="9541"/>
                    <a:pt x="11418" y="9541"/>
                    <a:pt x="11418" y="9541"/>
                  </a:cubicBezTo>
                  <a:cubicBezTo>
                    <a:pt x="11359" y="9659"/>
                    <a:pt x="11359" y="9659"/>
                    <a:pt x="11359" y="9659"/>
                  </a:cubicBezTo>
                  <a:cubicBezTo>
                    <a:pt x="11359" y="9717"/>
                    <a:pt x="11359" y="9717"/>
                    <a:pt x="11359" y="9717"/>
                  </a:cubicBezTo>
                  <a:cubicBezTo>
                    <a:pt x="11418" y="9834"/>
                    <a:pt x="11418" y="9834"/>
                    <a:pt x="11418" y="9834"/>
                  </a:cubicBezTo>
                  <a:cubicBezTo>
                    <a:pt x="11477" y="9951"/>
                    <a:pt x="11477" y="9951"/>
                    <a:pt x="11477" y="9951"/>
                  </a:cubicBezTo>
                  <a:cubicBezTo>
                    <a:pt x="11418" y="9951"/>
                    <a:pt x="11418" y="9951"/>
                    <a:pt x="11418" y="9951"/>
                  </a:cubicBezTo>
                  <a:cubicBezTo>
                    <a:pt x="11300" y="9951"/>
                    <a:pt x="11300" y="9951"/>
                    <a:pt x="11300" y="9951"/>
                  </a:cubicBezTo>
                  <a:cubicBezTo>
                    <a:pt x="11183" y="10010"/>
                    <a:pt x="11183" y="10010"/>
                    <a:pt x="11183" y="10010"/>
                  </a:cubicBezTo>
                  <a:cubicBezTo>
                    <a:pt x="11183" y="10185"/>
                    <a:pt x="11183" y="10185"/>
                    <a:pt x="11183" y="10185"/>
                  </a:cubicBezTo>
                  <a:cubicBezTo>
                    <a:pt x="11241" y="10302"/>
                    <a:pt x="11241" y="10302"/>
                    <a:pt x="11241" y="10302"/>
                  </a:cubicBezTo>
                  <a:cubicBezTo>
                    <a:pt x="11418" y="10361"/>
                    <a:pt x="11418" y="10361"/>
                    <a:pt x="11418" y="10361"/>
                  </a:cubicBezTo>
                  <a:cubicBezTo>
                    <a:pt x="11477" y="10478"/>
                    <a:pt x="11477" y="10478"/>
                    <a:pt x="11477" y="10478"/>
                  </a:cubicBezTo>
                  <a:cubicBezTo>
                    <a:pt x="11418" y="10537"/>
                    <a:pt x="11418" y="10537"/>
                    <a:pt x="11418" y="10537"/>
                  </a:cubicBezTo>
                  <a:cubicBezTo>
                    <a:pt x="11300" y="10712"/>
                    <a:pt x="11300" y="10712"/>
                    <a:pt x="11300" y="10712"/>
                  </a:cubicBezTo>
                  <a:cubicBezTo>
                    <a:pt x="11183" y="10829"/>
                    <a:pt x="11183" y="10829"/>
                    <a:pt x="11183" y="10829"/>
                  </a:cubicBezTo>
                  <a:cubicBezTo>
                    <a:pt x="11183" y="11005"/>
                    <a:pt x="11183" y="11005"/>
                    <a:pt x="11183" y="11005"/>
                  </a:cubicBezTo>
                  <a:cubicBezTo>
                    <a:pt x="11124" y="11180"/>
                    <a:pt x="11124" y="11180"/>
                    <a:pt x="11124" y="11180"/>
                  </a:cubicBezTo>
                  <a:cubicBezTo>
                    <a:pt x="11183" y="11298"/>
                    <a:pt x="11183" y="11298"/>
                    <a:pt x="11183" y="11298"/>
                  </a:cubicBezTo>
                  <a:cubicBezTo>
                    <a:pt x="11300" y="11415"/>
                    <a:pt x="11300" y="11415"/>
                    <a:pt x="11300" y="11415"/>
                  </a:cubicBezTo>
                  <a:cubicBezTo>
                    <a:pt x="11300" y="11590"/>
                    <a:pt x="11300" y="11590"/>
                    <a:pt x="11300" y="11590"/>
                  </a:cubicBezTo>
                  <a:cubicBezTo>
                    <a:pt x="11300" y="11649"/>
                    <a:pt x="11300" y="11649"/>
                    <a:pt x="11300" y="11649"/>
                  </a:cubicBezTo>
                  <a:cubicBezTo>
                    <a:pt x="11418" y="11649"/>
                    <a:pt x="11418" y="11649"/>
                    <a:pt x="11418" y="11649"/>
                  </a:cubicBezTo>
                  <a:cubicBezTo>
                    <a:pt x="11536" y="11532"/>
                    <a:pt x="11536" y="11532"/>
                    <a:pt x="11536" y="11532"/>
                  </a:cubicBezTo>
                  <a:cubicBezTo>
                    <a:pt x="11653" y="11473"/>
                    <a:pt x="11653" y="11473"/>
                    <a:pt x="11653" y="11473"/>
                  </a:cubicBezTo>
                  <a:cubicBezTo>
                    <a:pt x="11830" y="11356"/>
                    <a:pt x="11830" y="11356"/>
                    <a:pt x="11830" y="11356"/>
                  </a:cubicBezTo>
                  <a:cubicBezTo>
                    <a:pt x="12007" y="11356"/>
                    <a:pt x="12007" y="11356"/>
                    <a:pt x="12007" y="11356"/>
                  </a:cubicBezTo>
                  <a:cubicBezTo>
                    <a:pt x="12242" y="11415"/>
                    <a:pt x="12242" y="11415"/>
                    <a:pt x="12242" y="11415"/>
                  </a:cubicBezTo>
                  <a:cubicBezTo>
                    <a:pt x="12360" y="11415"/>
                    <a:pt x="12360" y="11415"/>
                    <a:pt x="12360" y="11415"/>
                  </a:cubicBezTo>
                  <a:cubicBezTo>
                    <a:pt x="12536" y="11415"/>
                    <a:pt x="12536" y="11415"/>
                    <a:pt x="12536" y="11415"/>
                  </a:cubicBezTo>
                  <a:cubicBezTo>
                    <a:pt x="12654" y="11473"/>
                    <a:pt x="12654" y="11473"/>
                    <a:pt x="12654" y="11473"/>
                  </a:cubicBezTo>
                  <a:cubicBezTo>
                    <a:pt x="12831" y="11590"/>
                    <a:pt x="12831" y="11590"/>
                    <a:pt x="12831" y="11590"/>
                  </a:cubicBezTo>
                  <a:cubicBezTo>
                    <a:pt x="12948" y="11590"/>
                    <a:pt x="12948" y="11590"/>
                    <a:pt x="12948" y="11590"/>
                  </a:cubicBezTo>
                  <a:cubicBezTo>
                    <a:pt x="13066" y="11532"/>
                    <a:pt x="13066" y="11532"/>
                    <a:pt x="13066" y="11532"/>
                  </a:cubicBezTo>
                  <a:cubicBezTo>
                    <a:pt x="13125" y="11415"/>
                    <a:pt x="13125" y="11415"/>
                    <a:pt x="13125" y="11415"/>
                  </a:cubicBezTo>
                  <a:cubicBezTo>
                    <a:pt x="13066" y="11356"/>
                    <a:pt x="13066" y="11356"/>
                    <a:pt x="13066" y="11356"/>
                  </a:cubicBezTo>
                  <a:cubicBezTo>
                    <a:pt x="13066" y="11239"/>
                    <a:pt x="13066" y="11239"/>
                    <a:pt x="13066" y="11239"/>
                  </a:cubicBezTo>
                  <a:cubicBezTo>
                    <a:pt x="13184" y="11180"/>
                    <a:pt x="13184" y="11180"/>
                    <a:pt x="13184" y="11180"/>
                  </a:cubicBezTo>
                  <a:cubicBezTo>
                    <a:pt x="13360" y="11298"/>
                    <a:pt x="13360" y="11298"/>
                    <a:pt x="13360" y="11298"/>
                  </a:cubicBezTo>
                  <a:cubicBezTo>
                    <a:pt x="13478" y="11415"/>
                    <a:pt x="13478" y="11415"/>
                    <a:pt x="13478" y="11415"/>
                  </a:cubicBezTo>
                  <a:cubicBezTo>
                    <a:pt x="13654" y="11415"/>
                    <a:pt x="13654" y="11415"/>
                    <a:pt x="13654" y="11415"/>
                  </a:cubicBezTo>
                  <a:cubicBezTo>
                    <a:pt x="13713" y="11473"/>
                    <a:pt x="13713" y="11473"/>
                    <a:pt x="13713" y="11473"/>
                  </a:cubicBezTo>
                  <a:cubicBezTo>
                    <a:pt x="13949" y="11473"/>
                    <a:pt x="13949" y="11473"/>
                    <a:pt x="13949" y="11473"/>
                  </a:cubicBezTo>
                  <a:cubicBezTo>
                    <a:pt x="14125" y="11473"/>
                    <a:pt x="14125" y="11473"/>
                    <a:pt x="14125" y="11473"/>
                  </a:cubicBezTo>
                  <a:cubicBezTo>
                    <a:pt x="14184" y="11590"/>
                    <a:pt x="14184" y="11590"/>
                    <a:pt x="14184" y="11590"/>
                  </a:cubicBezTo>
                  <a:cubicBezTo>
                    <a:pt x="14302" y="11590"/>
                    <a:pt x="14302" y="11590"/>
                    <a:pt x="14302" y="11590"/>
                  </a:cubicBezTo>
                  <a:cubicBezTo>
                    <a:pt x="14302" y="11766"/>
                    <a:pt x="14302" y="11766"/>
                    <a:pt x="14302" y="11766"/>
                  </a:cubicBezTo>
                  <a:cubicBezTo>
                    <a:pt x="14361" y="11883"/>
                    <a:pt x="14361" y="11883"/>
                    <a:pt x="14361" y="11883"/>
                  </a:cubicBezTo>
                  <a:cubicBezTo>
                    <a:pt x="14361" y="12000"/>
                    <a:pt x="14361" y="12000"/>
                    <a:pt x="14361" y="12000"/>
                  </a:cubicBezTo>
                  <a:cubicBezTo>
                    <a:pt x="14478" y="12000"/>
                    <a:pt x="14478" y="12000"/>
                    <a:pt x="14478" y="12000"/>
                  </a:cubicBezTo>
                  <a:cubicBezTo>
                    <a:pt x="14478" y="11824"/>
                    <a:pt x="14478" y="11824"/>
                    <a:pt x="14478" y="11824"/>
                  </a:cubicBezTo>
                  <a:cubicBezTo>
                    <a:pt x="14596" y="11707"/>
                    <a:pt x="14596" y="11707"/>
                    <a:pt x="14596" y="11707"/>
                  </a:cubicBezTo>
                  <a:cubicBezTo>
                    <a:pt x="14655" y="11649"/>
                    <a:pt x="14655" y="11649"/>
                    <a:pt x="14655" y="11649"/>
                  </a:cubicBezTo>
                  <a:cubicBezTo>
                    <a:pt x="14773" y="11532"/>
                    <a:pt x="14773" y="11532"/>
                    <a:pt x="14773" y="11532"/>
                  </a:cubicBezTo>
                  <a:cubicBezTo>
                    <a:pt x="14890" y="11356"/>
                    <a:pt x="14890" y="11356"/>
                    <a:pt x="14890" y="11356"/>
                  </a:cubicBezTo>
                  <a:cubicBezTo>
                    <a:pt x="14890" y="11239"/>
                    <a:pt x="14890" y="11239"/>
                    <a:pt x="14890" y="11239"/>
                  </a:cubicBezTo>
                  <a:cubicBezTo>
                    <a:pt x="14890" y="11122"/>
                    <a:pt x="14890" y="11122"/>
                    <a:pt x="14890" y="11122"/>
                  </a:cubicBezTo>
                  <a:cubicBezTo>
                    <a:pt x="14890" y="11005"/>
                    <a:pt x="14890" y="11005"/>
                    <a:pt x="14890" y="11005"/>
                  </a:cubicBezTo>
                  <a:cubicBezTo>
                    <a:pt x="15008" y="11005"/>
                    <a:pt x="15008" y="11005"/>
                    <a:pt x="15008" y="11005"/>
                  </a:cubicBezTo>
                  <a:cubicBezTo>
                    <a:pt x="15126" y="10946"/>
                    <a:pt x="15126" y="10946"/>
                    <a:pt x="15126" y="10946"/>
                  </a:cubicBezTo>
                  <a:cubicBezTo>
                    <a:pt x="15126" y="10946"/>
                    <a:pt x="15126" y="10946"/>
                    <a:pt x="15126" y="1094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90CE10F1-D0E1-4981-8271-527C0EE2D8FC}"/>
                </a:ext>
              </a:extLst>
            </p:cNvPr>
            <p:cNvSpPr/>
            <p:nvPr/>
          </p:nvSpPr>
          <p:spPr>
            <a:xfrm>
              <a:off x="570910" y="1143281"/>
              <a:ext cx="2913482" cy="2539659"/>
            </a:xfrm>
            <a:custGeom>
              <a:avLst/>
              <a:gdLst/>
              <a:ahLst/>
              <a:cxnLst>
                <a:cxn ang="0">
                  <a:pos x="wd2" y="hd2"/>
                </a:cxn>
                <a:cxn ang="5400000">
                  <a:pos x="wd2" y="hd2"/>
                </a:cxn>
                <a:cxn ang="10800000">
                  <a:pos x="wd2" y="hd2"/>
                </a:cxn>
                <a:cxn ang="16200000">
                  <a:pos x="wd2" y="hd2"/>
                </a:cxn>
              </a:cxnLst>
              <a:rect l="0" t="0" r="r" b="b"/>
              <a:pathLst>
                <a:path w="21589" h="21600" extrusionOk="0">
                  <a:moveTo>
                    <a:pt x="17286" y="4537"/>
                  </a:moveTo>
                  <a:cubicBezTo>
                    <a:pt x="17329" y="4586"/>
                    <a:pt x="17329" y="4586"/>
                    <a:pt x="17329" y="4586"/>
                  </a:cubicBezTo>
                  <a:cubicBezTo>
                    <a:pt x="17415" y="4537"/>
                    <a:pt x="17415" y="4537"/>
                    <a:pt x="17415" y="4537"/>
                  </a:cubicBezTo>
                  <a:cubicBezTo>
                    <a:pt x="17544" y="4537"/>
                    <a:pt x="17544" y="4537"/>
                    <a:pt x="17544" y="4537"/>
                  </a:cubicBezTo>
                  <a:cubicBezTo>
                    <a:pt x="17716" y="4537"/>
                    <a:pt x="17716" y="4537"/>
                    <a:pt x="17716" y="4537"/>
                  </a:cubicBezTo>
                  <a:cubicBezTo>
                    <a:pt x="17846" y="4586"/>
                    <a:pt x="17846" y="4586"/>
                    <a:pt x="17846" y="4586"/>
                  </a:cubicBezTo>
                  <a:cubicBezTo>
                    <a:pt x="17846" y="4685"/>
                    <a:pt x="17846" y="4685"/>
                    <a:pt x="17846" y="4685"/>
                  </a:cubicBezTo>
                  <a:cubicBezTo>
                    <a:pt x="17846" y="4784"/>
                    <a:pt x="17846" y="4784"/>
                    <a:pt x="17846" y="4784"/>
                  </a:cubicBezTo>
                  <a:cubicBezTo>
                    <a:pt x="17846" y="4981"/>
                    <a:pt x="17846" y="4981"/>
                    <a:pt x="17846" y="4981"/>
                  </a:cubicBezTo>
                  <a:cubicBezTo>
                    <a:pt x="17932" y="4981"/>
                    <a:pt x="17932" y="4981"/>
                    <a:pt x="17932" y="4981"/>
                  </a:cubicBezTo>
                  <a:cubicBezTo>
                    <a:pt x="18018" y="4981"/>
                    <a:pt x="18018" y="4981"/>
                    <a:pt x="18018" y="4981"/>
                  </a:cubicBezTo>
                  <a:cubicBezTo>
                    <a:pt x="18147" y="5030"/>
                    <a:pt x="18147" y="5030"/>
                    <a:pt x="18147" y="5030"/>
                  </a:cubicBezTo>
                  <a:cubicBezTo>
                    <a:pt x="18276" y="4981"/>
                    <a:pt x="18276" y="4981"/>
                    <a:pt x="18276" y="4981"/>
                  </a:cubicBezTo>
                  <a:cubicBezTo>
                    <a:pt x="18362" y="4981"/>
                    <a:pt x="18362" y="4981"/>
                    <a:pt x="18362" y="4981"/>
                  </a:cubicBezTo>
                  <a:cubicBezTo>
                    <a:pt x="18448" y="4932"/>
                    <a:pt x="18448" y="4932"/>
                    <a:pt x="18448" y="4932"/>
                  </a:cubicBezTo>
                  <a:cubicBezTo>
                    <a:pt x="18534" y="4784"/>
                    <a:pt x="18534" y="4784"/>
                    <a:pt x="18534" y="4784"/>
                  </a:cubicBezTo>
                  <a:cubicBezTo>
                    <a:pt x="18620" y="4734"/>
                    <a:pt x="18620" y="4734"/>
                    <a:pt x="18620" y="4734"/>
                  </a:cubicBezTo>
                  <a:cubicBezTo>
                    <a:pt x="18792" y="4734"/>
                    <a:pt x="18792" y="4734"/>
                    <a:pt x="18792" y="4734"/>
                  </a:cubicBezTo>
                  <a:cubicBezTo>
                    <a:pt x="18921" y="4784"/>
                    <a:pt x="18921" y="4784"/>
                    <a:pt x="18921" y="4784"/>
                  </a:cubicBezTo>
                  <a:cubicBezTo>
                    <a:pt x="18921" y="4932"/>
                    <a:pt x="18921" y="4932"/>
                    <a:pt x="18921" y="4932"/>
                  </a:cubicBezTo>
                  <a:cubicBezTo>
                    <a:pt x="18921" y="5079"/>
                    <a:pt x="18921" y="5079"/>
                    <a:pt x="18921" y="5079"/>
                  </a:cubicBezTo>
                  <a:cubicBezTo>
                    <a:pt x="18921" y="5079"/>
                    <a:pt x="18964" y="5178"/>
                    <a:pt x="18964" y="5227"/>
                  </a:cubicBezTo>
                  <a:cubicBezTo>
                    <a:pt x="18964" y="5277"/>
                    <a:pt x="19093" y="5326"/>
                    <a:pt x="19093" y="5326"/>
                  </a:cubicBezTo>
                  <a:cubicBezTo>
                    <a:pt x="19265" y="5573"/>
                    <a:pt x="19265" y="5573"/>
                    <a:pt x="19265" y="5573"/>
                  </a:cubicBezTo>
                  <a:cubicBezTo>
                    <a:pt x="19352" y="5671"/>
                    <a:pt x="19352" y="5671"/>
                    <a:pt x="19352" y="5671"/>
                  </a:cubicBezTo>
                  <a:cubicBezTo>
                    <a:pt x="19438" y="5868"/>
                    <a:pt x="19438" y="5868"/>
                    <a:pt x="19438" y="5868"/>
                  </a:cubicBezTo>
                  <a:cubicBezTo>
                    <a:pt x="19524" y="5967"/>
                    <a:pt x="19524" y="5967"/>
                    <a:pt x="19524" y="5967"/>
                  </a:cubicBezTo>
                  <a:cubicBezTo>
                    <a:pt x="19696" y="5967"/>
                    <a:pt x="19696" y="5967"/>
                    <a:pt x="19696" y="5967"/>
                  </a:cubicBezTo>
                  <a:cubicBezTo>
                    <a:pt x="19825" y="6016"/>
                    <a:pt x="19825" y="6016"/>
                    <a:pt x="19825" y="6016"/>
                  </a:cubicBezTo>
                  <a:cubicBezTo>
                    <a:pt x="19825" y="6115"/>
                    <a:pt x="19825" y="6115"/>
                    <a:pt x="19825" y="6115"/>
                  </a:cubicBezTo>
                  <a:cubicBezTo>
                    <a:pt x="19739" y="6164"/>
                    <a:pt x="19739" y="6164"/>
                    <a:pt x="19739" y="6164"/>
                  </a:cubicBezTo>
                  <a:cubicBezTo>
                    <a:pt x="19653" y="6263"/>
                    <a:pt x="19653" y="6263"/>
                    <a:pt x="19653" y="6263"/>
                  </a:cubicBezTo>
                  <a:cubicBezTo>
                    <a:pt x="19696" y="6362"/>
                    <a:pt x="19696" y="6362"/>
                    <a:pt x="19696" y="6362"/>
                  </a:cubicBezTo>
                  <a:cubicBezTo>
                    <a:pt x="19739" y="6411"/>
                    <a:pt x="19739" y="6411"/>
                    <a:pt x="19739" y="6411"/>
                  </a:cubicBezTo>
                  <a:cubicBezTo>
                    <a:pt x="19825" y="6411"/>
                    <a:pt x="19825" y="6411"/>
                    <a:pt x="19825" y="6411"/>
                  </a:cubicBezTo>
                  <a:cubicBezTo>
                    <a:pt x="19868" y="6362"/>
                    <a:pt x="19868" y="6362"/>
                    <a:pt x="19868" y="6362"/>
                  </a:cubicBezTo>
                  <a:cubicBezTo>
                    <a:pt x="19997" y="6362"/>
                    <a:pt x="19997" y="6362"/>
                    <a:pt x="19997" y="6362"/>
                  </a:cubicBezTo>
                  <a:cubicBezTo>
                    <a:pt x="20083" y="6411"/>
                    <a:pt x="20083" y="6411"/>
                    <a:pt x="20083" y="6411"/>
                  </a:cubicBezTo>
                  <a:cubicBezTo>
                    <a:pt x="20169" y="6460"/>
                    <a:pt x="20169" y="6460"/>
                    <a:pt x="20169" y="6460"/>
                  </a:cubicBezTo>
                  <a:cubicBezTo>
                    <a:pt x="20169" y="6559"/>
                    <a:pt x="20169" y="6559"/>
                    <a:pt x="20169" y="6559"/>
                  </a:cubicBezTo>
                  <a:cubicBezTo>
                    <a:pt x="20169" y="6707"/>
                    <a:pt x="20169" y="6707"/>
                    <a:pt x="20169" y="6707"/>
                  </a:cubicBezTo>
                  <a:cubicBezTo>
                    <a:pt x="20212" y="6805"/>
                    <a:pt x="20212" y="6805"/>
                    <a:pt x="20212" y="6805"/>
                  </a:cubicBezTo>
                  <a:cubicBezTo>
                    <a:pt x="20341" y="6904"/>
                    <a:pt x="20341" y="6904"/>
                    <a:pt x="20341" y="6904"/>
                  </a:cubicBezTo>
                  <a:cubicBezTo>
                    <a:pt x="20384" y="7003"/>
                    <a:pt x="20384" y="7003"/>
                    <a:pt x="20384" y="7003"/>
                  </a:cubicBezTo>
                  <a:cubicBezTo>
                    <a:pt x="20513" y="7052"/>
                    <a:pt x="20513" y="7052"/>
                    <a:pt x="20513" y="7052"/>
                  </a:cubicBezTo>
                  <a:cubicBezTo>
                    <a:pt x="20642" y="7052"/>
                    <a:pt x="20642" y="7052"/>
                    <a:pt x="20642" y="7052"/>
                  </a:cubicBezTo>
                  <a:cubicBezTo>
                    <a:pt x="20771" y="7003"/>
                    <a:pt x="20771" y="7003"/>
                    <a:pt x="20771" y="7003"/>
                  </a:cubicBezTo>
                  <a:cubicBezTo>
                    <a:pt x="20901" y="7003"/>
                    <a:pt x="20901" y="7003"/>
                    <a:pt x="20901" y="7003"/>
                  </a:cubicBezTo>
                  <a:cubicBezTo>
                    <a:pt x="21030" y="7003"/>
                    <a:pt x="21030" y="7003"/>
                    <a:pt x="21030" y="7003"/>
                  </a:cubicBezTo>
                  <a:cubicBezTo>
                    <a:pt x="21159" y="7052"/>
                    <a:pt x="21159" y="7052"/>
                    <a:pt x="21159" y="7052"/>
                  </a:cubicBezTo>
                  <a:cubicBezTo>
                    <a:pt x="21202" y="7101"/>
                    <a:pt x="21202" y="7101"/>
                    <a:pt x="21202" y="7101"/>
                  </a:cubicBezTo>
                  <a:cubicBezTo>
                    <a:pt x="21331" y="7052"/>
                    <a:pt x="21331" y="7052"/>
                    <a:pt x="21331" y="7052"/>
                  </a:cubicBezTo>
                  <a:cubicBezTo>
                    <a:pt x="21417" y="7052"/>
                    <a:pt x="21417" y="7052"/>
                    <a:pt x="21417" y="7052"/>
                  </a:cubicBezTo>
                  <a:cubicBezTo>
                    <a:pt x="21503" y="7200"/>
                    <a:pt x="21503" y="7200"/>
                    <a:pt x="21503" y="7200"/>
                  </a:cubicBezTo>
                  <a:cubicBezTo>
                    <a:pt x="21589" y="7299"/>
                    <a:pt x="21589" y="7299"/>
                    <a:pt x="21589" y="7299"/>
                  </a:cubicBezTo>
                  <a:cubicBezTo>
                    <a:pt x="21589" y="7299"/>
                    <a:pt x="21589" y="7299"/>
                    <a:pt x="21589" y="7299"/>
                  </a:cubicBezTo>
                  <a:cubicBezTo>
                    <a:pt x="21503" y="7348"/>
                    <a:pt x="21503" y="7348"/>
                    <a:pt x="21503" y="7348"/>
                  </a:cubicBezTo>
                  <a:cubicBezTo>
                    <a:pt x="21417" y="7397"/>
                    <a:pt x="21417" y="7397"/>
                    <a:pt x="21417" y="7397"/>
                  </a:cubicBezTo>
                  <a:cubicBezTo>
                    <a:pt x="21331" y="7496"/>
                    <a:pt x="21331" y="7496"/>
                    <a:pt x="21331" y="7496"/>
                  </a:cubicBezTo>
                  <a:cubicBezTo>
                    <a:pt x="21245" y="7496"/>
                    <a:pt x="21245" y="7496"/>
                    <a:pt x="21245" y="7496"/>
                  </a:cubicBezTo>
                  <a:cubicBezTo>
                    <a:pt x="21202" y="7545"/>
                    <a:pt x="21202" y="7545"/>
                    <a:pt x="21202" y="7545"/>
                  </a:cubicBezTo>
                  <a:cubicBezTo>
                    <a:pt x="21202" y="7644"/>
                    <a:pt x="21202" y="7644"/>
                    <a:pt x="21202" y="7644"/>
                  </a:cubicBezTo>
                  <a:cubicBezTo>
                    <a:pt x="21202" y="7742"/>
                    <a:pt x="21202" y="7742"/>
                    <a:pt x="21202" y="7742"/>
                  </a:cubicBezTo>
                  <a:cubicBezTo>
                    <a:pt x="21159" y="7940"/>
                    <a:pt x="21159" y="7940"/>
                    <a:pt x="21159" y="7940"/>
                  </a:cubicBezTo>
                  <a:cubicBezTo>
                    <a:pt x="21030" y="8038"/>
                    <a:pt x="21030" y="8038"/>
                    <a:pt x="21030" y="8038"/>
                  </a:cubicBezTo>
                  <a:cubicBezTo>
                    <a:pt x="20814" y="8236"/>
                    <a:pt x="20814" y="8236"/>
                    <a:pt x="20814" y="8236"/>
                  </a:cubicBezTo>
                  <a:cubicBezTo>
                    <a:pt x="20642" y="8384"/>
                    <a:pt x="20642" y="8384"/>
                    <a:pt x="20642" y="8384"/>
                  </a:cubicBezTo>
                  <a:cubicBezTo>
                    <a:pt x="20513" y="8482"/>
                    <a:pt x="20513" y="8482"/>
                    <a:pt x="20513" y="8482"/>
                  </a:cubicBezTo>
                  <a:cubicBezTo>
                    <a:pt x="20341" y="8532"/>
                    <a:pt x="20341" y="8532"/>
                    <a:pt x="20341" y="8532"/>
                  </a:cubicBezTo>
                  <a:cubicBezTo>
                    <a:pt x="20255" y="8482"/>
                    <a:pt x="20255" y="8482"/>
                    <a:pt x="20255" y="8482"/>
                  </a:cubicBezTo>
                  <a:cubicBezTo>
                    <a:pt x="20169" y="8482"/>
                    <a:pt x="20169" y="8482"/>
                    <a:pt x="20169" y="8482"/>
                  </a:cubicBezTo>
                  <a:cubicBezTo>
                    <a:pt x="20126" y="8581"/>
                    <a:pt x="20126" y="8581"/>
                    <a:pt x="20126" y="8581"/>
                  </a:cubicBezTo>
                  <a:cubicBezTo>
                    <a:pt x="20040" y="8482"/>
                    <a:pt x="20040" y="8482"/>
                    <a:pt x="20040" y="8482"/>
                  </a:cubicBezTo>
                  <a:cubicBezTo>
                    <a:pt x="19997" y="8334"/>
                    <a:pt x="19997" y="8334"/>
                    <a:pt x="19997" y="8334"/>
                  </a:cubicBezTo>
                  <a:cubicBezTo>
                    <a:pt x="19868" y="8334"/>
                    <a:pt x="19868" y="8334"/>
                    <a:pt x="19868" y="8334"/>
                  </a:cubicBezTo>
                  <a:cubicBezTo>
                    <a:pt x="19696" y="8334"/>
                    <a:pt x="19696" y="8334"/>
                    <a:pt x="19696" y="8334"/>
                  </a:cubicBezTo>
                  <a:cubicBezTo>
                    <a:pt x="19567" y="8433"/>
                    <a:pt x="19567" y="8433"/>
                    <a:pt x="19567" y="8433"/>
                  </a:cubicBezTo>
                  <a:cubicBezTo>
                    <a:pt x="19481" y="8334"/>
                    <a:pt x="19481" y="8334"/>
                    <a:pt x="19481" y="8334"/>
                  </a:cubicBezTo>
                  <a:cubicBezTo>
                    <a:pt x="19438" y="8236"/>
                    <a:pt x="19438" y="8236"/>
                    <a:pt x="19438" y="8236"/>
                  </a:cubicBezTo>
                  <a:cubicBezTo>
                    <a:pt x="19352" y="8186"/>
                    <a:pt x="19352" y="8186"/>
                    <a:pt x="19352" y="8186"/>
                  </a:cubicBezTo>
                  <a:cubicBezTo>
                    <a:pt x="19179" y="8186"/>
                    <a:pt x="19179" y="8186"/>
                    <a:pt x="19179" y="8186"/>
                  </a:cubicBezTo>
                  <a:cubicBezTo>
                    <a:pt x="19050" y="8186"/>
                    <a:pt x="19050" y="8186"/>
                    <a:pt x="19050" y="8186"/>
                  </a:cubicBezTo>
                  <a:cubicBezTo>
                    <a:pt x="18964" y="8285"/>
                    <a:pt x="18964" y="8285"/>
                    <a:pt x="18964" y="8285"/>
                  </a:cubicBezTo>
                  <a:cubicBezTo>
                    <a:pt x="18964" y="8334"/>
                    <a:pt x="18964" y="8334"/>
                    <a:pt x="18964" y="8334"/>
                  </a:cubicBezTo>
                  <a:cubicBezTo>
                    <a:pt x="18964" y="8482"/>
                    <a:pt x="18964" y="8482"/>
                    <a:pt x="18964" y="8482"/>
                  </a:cubicBezTo>
                  <a:cubicBezTo>
                    <a:pt x="18921" y="8482"/>
                    <a:pt x="18921" y="8482"/>
                    <a:pt x="18921" y="8482"/>
                  </a:cubicBezTo>
                  <a:cubicBezTo>
                    <a:pt x="18792" y="8482"/>
                    <a:pt x="18792" y="8482"/>
                    <a:pt x="18792" y="8482"/>
                  </a:cubicBezTo>
                  <a:cubicBezTo>
                    <a:pt x="18749" y="8630"/>
                    <a:pt x="18749" y="8630"/>
                    <a:pt x="18749" y="8630"/>
                  </a:cubicBezTo>
                  <a:cubicBezTo>
                    <a:pt x="18749" y="8778"/>
                    <a:pt x="18749" y="8778"/>
                    <a:pt x="18749" y="8778"/>
                  </a:cubicBezTo>
                  <a:cubicBezTo>
                    <a:pt x="18663" y="8827"/>
                    <a:pt x="18663" y="8827"/>
                    <a:pt x="18663" y="8827"/>
                  </a:cubicBezTo>
                  <a:cubicBezTo>
                    <a:pt x="18577" y="8827"/>
                    <a:pt x="18577" y="8827"/>
                    <a:pt x="18577" y="8827"/>
                  </a:cubicBezTo>
                  <a:cubicBezTo>
                    <a:pt x="18405" y="8778"/>
                    <a:pt x="18405" y="8778"/>
                    <a:pt x="18405" y="8778"/>
                  </a:cubicBezTo>
                  <a:cubicBezTo>
                    <a:pt x="18233" y="8778"/>
                    <a:pt x="18233" y="8778"/>
                    <a:pt x="18233" y="8778"/>
                  </a:cubicBezTo>
                  <a:cubicBezTo>
                    <a:pt x="18104" y="8827"/>
                    <a:pt x="18104" y="8827"/>
                    <a:pt x="18104" y="8827"/>
                  </a:cubicBezTo>
                  <a:cubicBezTo>
                    <a:pt x="18018" y="8827"/>
                    <a:pt x="18018" y="8827"/>
                    <a:pt x="18018" y="8827"/>
                  </a:cubicBezTo>
                  <a:cubicBezTo>
                    <a:pt x="17975" y="8877"/>
                    <a:pt x="17975" y="8877"/>
                    <a:pt x="17975" y="8877"/>
                  </a:cubicBezTo>
                  <a:cubicBezTo>
                    <a:pt x="17889" y="9074"/>
                    <a:pt x="17889" y="9074"/>
                    <a:pt x="17889" y="9074"/>
                  </a:cubicBezTo>
                  <a:cubicBezTo>
                    <a:pt x="17932" y="9271"/>
                    <a:pt x="17932" y="9271"/>
                    <a:pt x="17932" y="9271"/>
                  </a:cubicBezTo>
                  <a:cubicBezTo>
                    <a:pt x="17975" y="9468"/>
                    <a:pt x="17975" y="9468"/>
                    <a:pt x="17975" y="9468"/>
                  </a:cubicBezTo>
                  <a:cubicBezTo>
                    <a:pt x="18061" y="9715"/>
                    <a:pt x="18061" y="9715"/>
                    <a:pt x="18061" y="9715"/>
                  </a:cubicBezTo>
                  <a:cubicBezTo>
                    <a:pt x="18104" y="9814"/>
                    <a:pt x="18104" y="9814"/>
                    <a:pt x="18104" y="9814"/>
                  </a:cubicBezTo>
                  <a:cubicBezTo>
                    <a:pt x="18233" y="9962"/>
                    <a:pt x="18233" y="9962"/>
                    <a:pt x="18233" y="9962"/>
                  </a:cubicBezTo>
                  <a:cubicBezTo>
                    <a:pt x="18362" y="9962"/>
                    <a:pt x="18362" y="9962"/>
                    <a:pt x="18362" y="9962"/>
                  </a:cubicBezTo>
                  <a:cubicBezTo>
                    <a:pt x="18405" y="10159"/>
                    <a:pt x="18405" y="10159"/>
                    <a:pt x="18405" y="10159"/>
                  </a:cubicBezTo>
                  <a:cubicBezTo>
                    <a:pt x="18534" y="10356"/>
                    <a:pt x="18534" y="10356"/>
                    <a:pt x="18534" y="10356"/>
                  </a:cubicBezTo>
                  <a:cubicBezTo>
                    <a:pt x="18620" y="10553"/>
                    <a:pt x="18620" y="10553"/>
                    <a:pt x="18620" y="10553"/>
                  </a:cubicBezTo>
                  <a:cubicBezTo>
                    <a:pt x="18620" y="10701"/>
                    <a:pt x="18620" y="10701"/>
                    <a:pt x="18620" y="10701"/>
                  </a:cubicBezTo>
                  <a:cubicBezTo>
                    <a:pt x="18706" y="10701"/>
                    <a:pt x="18706" y="10701"/>
                    <a:pt x="18706" y="10701"/>
                  </a:cubicBezTo>
                  <a:cubicBezTo>
                    <a:pt x="18749" y="10652"/>
                    <a:pt x="18749" y="10652"/>
                    <a:pt x="18749" y="10652"/>
                  </a:cubicBezTo>
                  <a:cubicBezTo>
                    <a:pt x="18792" y="10652"/>
                    <a:pt x="18792" y="10652"/>
                    <a:pt x="18792" y="10652"/>
                  </a:cubicBezTo>
                  <a:cubicBezTo>
                    <a:pt x="18835" y="10603"/>
                    <a:pt x="18835" y="10603"/>
                    <a:pt x="18835" y="10603"/>
                  </a:cubicBezTo>
                  <a:cubicBezTo>
                    <a:pt x="18921" y="10603"/>
                    <a:pt x="18921" y="10603"/>
                    <a:pt x="18921" y="10603"/>
                  </a:cubicBezTo>
                  <a:cubicBezTo>
                    <a:pt x="18921" y="10701"/>
                    <a:pt x="18921" y="10701"/>
                    <a:pt x="18921" y="10701"/>
                  </a:cubicBezTo>
                  <a:cubicBezTo>
                    <a:pt x="18878" y="10800"/>
                    <a:pt x="18878" y="10800"/>
                    <a:pt x="18878" y="10800"/>
                  </a:cubicBezTo>
                  <a:cubicBezTo>
                    <a:pt x="18792" y="10899"/>
                    <a:pt x="18792" y="10899"/>
                    <a:pt x="18792" y="10899"/>
                  </a:cubicBezTo>
                  <a:cubicBezTo>
                    <a:pt x="18749" y="10899"/>
                    <a:pt x="18749" y="10899"/>
                    <a:pt x="18749" y="10899"/>
                  </a:cubicBezTo>
                  <a:cubicBezTo>
                    <a:pt x="18749" y="11047"/>
                    <a:pt x="18749" y="11047"/>
                    <a:pt x="18749" y="11047"/>
                  </a:cubicBezTo>
                  <a:cubicBezTo>
                    <a:pt x="18792" y="11145"/>
                    <a:pt x="18792" y="11145"/>
                    <a:pt x="18792" y="11145"/>
                  </a:cubicBezTo>
                  <a:cubicBezTo>
                    <a:pt x="18878" y="11342"/>
                    <a:pt x="18878" y="11342"/>
                    <a:pt x="18878" y="11342"/>
                  </a:cubicBezTo>
                  <a:cubicBezTo>
                    <a:pt x="19007" y="11540"/>
                    <a:pt x="19007" y="11540"/>
                    <a:pt x="19007" y="11540"/>
                  </a:cubicBezTo>
                  <a:cubicBezTo>
                    <a:pt x="19050" y="11589"/>
                    <a:pt x="19050" y="11589"/>
                    <a:pt x="19050" y="11589"/>
                  </a:cubicBezTo>
                  <a:cubicBezTo>
                    <a:pt x="19050" y="11688"/>
                    <a:pt x="19050" y="11688"/>
                    <a:pt x="19050" y="11688"/>
                  </a:cubicBezTo>
                  <a:cubicBezTo>
                    <a:pt x="18964" y="11688"/>
                    <a:pt x="18964" y="11688"/>
                    <a:pt x="18964" y="11688"/>
                  </a:cubicBezTo>
                  <a:cubicBezTo>
                    <a:pt x="18878" y="11688"/>
                    <a:pt x="18878" y="11688"/>
                    <a:pt x="18878" y="11688"/>
                  </a:cubicBezTo>
                  <a:cubicBezTo>
                    <a:pt x="18749" y="11737"/>
                    <a:pt x="18749" y="11737"/>
                    <a:pt x="18749" y="11737"/>
                  </a:cubicBezTo>
                  <a:cubicBezTo>
                    <a:pt x="18749" y="11836"/>
                    <a:pt x="18749" y="11836"/>
                    <a:pt x="18749" y="11836"/>
                  </a:cubicBezTo>
                  <a:cubicBezTo>
                    <a:pt x="18792" y="11984"/>
                    <a:pt x="18792" y="11984"/>
                    <a:pt x="18792" y="11984"/>
                  </a:cubicBezTo>
                  <a:cubicBezTo>
                    <a:pt x="18921" y="12230"/>
                    <a:pt x="18921" y="12230"/>
                    <a:pt x="18921" y="12230"/>
                  </a:cubicBezTo>
                  <a:cubicBezTo>
                    <a:pt x="19050" y="12378"/>
                    <a:pt x="19050" y="12378"/>
                    <a:pt x="19050" y="12378"/>
                  </a:cubicBezTo>
                  <a:cubicBezTo>
                    <a:pt x="19179" y="12575"/>
                    <a:pt x="19179" y="12575"/>
                    <a:pt x="19179" y="12575"/>
                  </a:cubicBezTo>
                  <a:cubicBezTo>
                    <a:pt x="19309" y="12674"/>
                    <a:pt x="19309" y="12674"/>
                    <a:pt x="19309" y="12674"/>
                  </a:cubicBezTo>
                  <a:cubicBezTo>
                    <a:pt x="19265" y="12822"/>
                    <a:pt x="19265" y="12822"/>
                    <a:pt x="19265" y="12822"/>
                  </a:cubicBezTo>
                  <a:cubicBezTo>
                    <a:pt x="19179" y="12871"/>
                    <a:pt x="19179" y="12871"/>
                    <a:pt x="19179" y="12871"/>
                  </a:cubicBezTo>
                  <a:cubicBezTo>
                    <a:pt x="19007" y="12921"/>
                    <a:pt x="19007" y="12921"/>
                    <a:pt x="19007" y="12921"/>
                  </a:cubicBezTo>
                  <a:cubicBezTo>
                    <a:pt x="18921" y="12970"/>
                    <a:pt x="18921" y="12970"/>
                    <a:pt x="18921" y="12970"/>
                  </a:cubicBezTo>
                  <a:cubicBezTo>
                    <a:pt x="18921" y="13019"/>
                    <a:pt x="18921" y="13019"/>
                    <a:pt x="18921" y="13019"/>
                  </a:cubicBezTo>
                  <a:cubicBezTo>
                    <a:pt x="19050" y="13068"/>
                    <a:pt x="19050" y="13068"/>
                    <a:pt x="19050" y="13068"/>
                  </a:cubicBezTo>
                  <a:cubicBezTo>
                    <a:pt x="19136" y="13118"/>
                    <a:pt x="19136" y="13118"/>
                    <a:pt x="19136" y="13118"/>
                  </a:cubicBezTo>
                  <a:cubicBezTo>
                    <a:pt x="19179" y="13216"/>
                    <a:pt x="19179" y="13216"/>
                    <a:pt x="19179" y="13216"/>
                  </a:cubicBezTo>
                  <a:cubicBezTo>
                    <a:pt x="19136" y="13266"/>
                    <a:pt x="19136" y="13266"/>
                    <a:pt x="19136" y="13266"/>
                  </a:cubicBezTo>
                  <a:cubicBezTo>
                    <a:pt x="19050" y="13364"/>
                    <a:pt x="19050" y="13364"/>
                    <a:pt x="19050" y="13364"/>
                  </a:cubicBezTo>
                  <a:cubicBezTo>
                    <a:pt x="19093" y="13512"/>
                    <a:pt x="19093" y="13512"/>
                    <a:pt x="19093" y="13512"/>
                  </a:cubicBezTo>
                  <a:cubicBezTo>
                    <a:pt x="19222" y="13611"/>
                    <a:pt x="19222" y="13611"/>
                    <a:pt x="19222" y="13611"/>
                  </a:cubicBezTo>
                  <a:cubicBezTo>
                    <a:pt x="19265" y="13759"/>
                    <a:pt x="19265" y="13759"/>
                    <a:pt x="19265" y="13759"/>
                  </a:cubicBezTo>
                  <a:cubicBezTo>
                    <a:pt x="19352" y="13808"/>
                    <a:pt x="19352" y="13808"/>
                    <a:pt x="19352" y="13808"/>
                  </a:cubicBezTo>
                  <a:cubicBezTo>
                    <a:pt x="19438" y="13858"/>
                    <a:pt x="19438" y="13858"/>
                    <a:pt x="19438" y="13858"/>
                  </a:cubicBezTo>
                  <a:cubicBezTo>
                    <a:pt x="19395" y="14005"/>
                    <a:pt x="19395" y="14005"/>
                    <a:pt x="19395" y="14005"/>
                  </a:cubicBezTo>
                  <a:cubicBezTo>
                    <a:pt x="19309" y="14005"/>
                    <a:pt x="19309" y="14005"/>
                    <a:pt x="19309" y="14005"/>
                  </a:cubicBezTo>
                  <a:cubicBezTo>
                    <a:pt x="19309" y="14005"/>
                    <a:pt x="19222" y="14104"/>
                    <a:pt x="19222" y="14104"/>
                  </a:cubicBezTo>
                  <a:cubicBezTo>
                    <a:pt x="19050" y="14153"/>
                    <a:pt x="19050" y="14153"/>
                    <a:pt x="19050" y="14153"/>
                  </a:cubicBezTo>
                  <a:cubicBezTo>
                    <a:pt x="19136" y="14301"/>
                    <a:pt x="19136" y="14301"/>
                    <a:pt x="19136" y="14301"/>
                  </a:cubicBezTo>
                  <a:cubicBezTo>
                    <a:pt x="19222" y="14351"/>
                    <a:pt x="19222" y="14351"/>
                    <a:pt x="19222" y="14351"/>
                  </a:cubicBezTo>
                  <a:cubicBezTo>
                    <a:pt x="19265" y="14499"/>
                    <a:pt x="19265" y="14499"/>
                    <a:pt x="19265" y="14499"/>
                  </a:cubicBezTo>
                  <a:cubicBezTo>
                    <a:pt x="19222" y="14597"/>
                    <a:pt x="19222" y="14597"/>
                    <a:pt x="19222" y="14597"/>
                  </a:cubicBezTo>
                  <a:cubicBezTo>
                    <a:pt x="19093" y="14745"/>
                    <a:pt x="19093" y="14745"/>
                    <a:pt x="19093" y="14745"/>
                  </a:cubicBezTo>
                  <a:cubicBezTo>
                    <a:pt x="18964" y="14844"/>
                    <a:pt x="18964" y="14844"/>
                    <a:pt x="18964" y="14844"/>
                  </a:cubicBezTo>
                  <a:cubicBezTo>
                    <a:pt x="18878" y="14893"/>
                    <a:pt x="18878" y="14893"/>
                    <a:pt x="18878" y="14893"/>
                  </a:cubicBezTo>
                  <a:cubicBezTo>
                    <a:pt x="18749" y="14942"/>
                    <a:pt x="18749" y="14942"/>
                    <a:pt x="18749" y="14942"/>
                  </a:cubicBezTo>
                  <a:cubicBezTo>
                    <a:pt x="18792" y="15041"/>
                    <a:pt x="18792" y="15041"/>
                    <a:pt x="18792" y="15041"/>
                  </a:cubicBezTo>
                  <a:cubicBezTo>
                    <a:pt x="18921" y="15090"/>
                    <a:pt x="18921" y="15090"/>
                    <a:pt x="18921" y="15090"/>
                  </a:cubicBezTo>
                  <a:cubicBezTo>
                    <a:pt x="18921" y="15238"/>
                    <a:pt x="18921" y="15238"/>
                    <a:pt x="18921" y="15238"/>
                  </a:cubicBezTo>
                  <a:cubicBezTo>
                    <a:pt x="18835" y="15288"/>
                    <a:pt x="18835" y="15288"/>
                    <a:pt x="18835" y="15288"/>
                  </a:cubicBezTo>
                  <a:cubicBezTo>
                    <a:pt x="18706" y="15288"/>
                    <a:pt x="18706" y="15288"/>
                    <a:pt x="18706" y="15288"/>
                  </a:cubicBezTo>
                  <a:cubicBezTo>
                    <a:pt x="18534" y="15288"/>
                    <a:pt x="18534" y="15288"/>
                    <a:pt x="18534" y="15288"/>
                  </a:cubicBezTo>
                  <a:cubicBezTo>
                    <a:pt x="18319" y="15386"/>
                    <a:pt x="18319" y="15386"/>
                    <a:pt x="18319" y="15386"/>
                  </a:cubicBezTo>
                  <a:cubicBezTo>
                    <a:pt x="18233" y="15436"/>
                    <a:pt x="18233" y="15436"/>
                    <a:pt x="18233" y="15436"/>
                  </a:cubicBezTo>
                  <a:cubicBezTo>
                    <a:pt x="18061" y="15386"/>
                    <a:pt x="18061" y="15386"/>
                    <a:pt x="18061" y="15386"/>
                  </a:cubicBezTo>
                  <a:cubicBezTo>
                    <a:pt x="17803" y="15337"/>
                    <a:pt x="17803" y="15337"/>
                    <a:pt x="17803" y="15337"/>
                  </a:cubicBezTo>
                  <a:cubicBezTo>
                    <a:pt x="17630" y="15386"/>
                    <a:pt x="17630" y="15386"/>
                    <a:pt x="17630" y="15386"/>
                  </a:cubicBezTo>
                  <a:cubicBezTo>
                    <a:pt x="17458" y="15436"/>
                    <a:pt x="17458" y="15436"/>
                    <a:pt x="17458" y="15436"/>
                  </a:cubicBezTo>
                  <a:cubicBezTo>
                    <a:pt x="17458" y="15584"/>
                    <a:pt x="17458" y="15584"/>
                    <a:pt x="17458" y="15584"/>
                  </a:cubicBezTo>
                  <a:cubicBezTo>
                    <a:pt x="17415" y="15633"/>
                    <a:pt x="17415" y="15633"/>
                    <a:pt x="17415" y="15633"/>
                  </a:cubicBezTo>
                  <a:cubicBezTo>
                    <a:pt x="17286" y="15633"/>
                    <a:pt x="17286" y="15633"/>
                    <a:pt x="17286" y="15633"/>
                  </a:cubicBezTo>
                  <a:cubicBezTo>
                    <a:pt x="17200" y="15633"/>
                    <a:pt x="17200" y="15633"/>
                    <a:pt x="17200" y="15633"/>
                  </a:cubicBezTo>
                  <a:cubicBezTo>
                    <a:pt x="17157" y="15633"/>
                    <a:pt x="17157" y="15633"/>
                    <a:pt x="17157" y="15633"/>
                  </a:cubicBezTo>
                  <a:cubicBezTo>
                    <a:pt x="17157" y="15830"/>
                    <a:pt x="17157" y="15830"/>
                    <a:pt x="17157" y="15830"/>
                  </a:cubicBezTo>
                  <a:cubicBezTo>
                    <a:pt x="17200" y="15978"/>
                    <a:pt x="17200" y="15978"/>
                    <a:pt x="17200" y="15978"/>
                  </a:cubicBezTo>
                  <a:cubicBezTo>
                    <a:pt x="17200" y="15978"/>
                    <a:pt x="17329" y="16027"/>
                    <a:pt x="17329" y="16077"/>
                  </a:cubicBezTo>
                  <a:cubicBezTo>
                    <a:pt x="17501" y="16077"/>
                    <a:pt x="17501" y="16077"/>
                    <a:pt x="17501" y="16077"/>
                  </a:cubicBezTo>
                  <a:cubicBezTo>
                    <a:pt x="17458" y="16175"/>
                    <a:pt x="17458" y="16175"/>
                    <a:pt x="17458" y="16175"/>
                  </a:cubicBezTo>
                  <a:cubicBezTo>
                    <a:pt x="17372" y="16274"/>
                    <a:pt x="17372" y="16274"/>
                    <a:pt x="17372" y="16274"/>
                  </a:cubicBezTo>
                  <a:cubicBezTo>
                    <a:pt x="17286" y="16323"/>
                    <a:pt x="17286" y="16323"/>
                    <a:pt x="17286" y="16323"/>
                  </a:cubicBezTo>
                  <a:cubicBezTo>
                    <a:pt x="17329" y="16373"/>
                    <a:pt x="17329" y="16373"/>
                    <a:pt x="17329" y="16373"/>
                  </a:cubicBezTo>
                  <a:cubicBezTo>
                    <a:pt x="17415" y="16471"/>
                    <a:pt x="17415" y="16471"/>
                    <a:pt x="17415" y="16471"/>
                  </a:cubicBezTo>
                  <a:cubicBezTo>
                    <a:pt x="17458" y="16619"/>
                    <a:pt x="17458" y="16619"/>
                    <a:pt x="17458" y="16619"/>
                  </a:cubicBezTo>
                  <a:cubicBezTo>
                    <a:pt x="17458" y="16816"/>
                    <a:pt x="17458" y="16816"/>
                    <a:pt x="17458" y="16816"/>
                  </a:cubicBezTo>
                  <a:cubicBezTo>
                    <a:pt x="17329" y="16915"/>
                    <a:pt x="17329" y="16915"/>
                    <a:pt x="17329" y="16915"/>
                  </a:cubicBezTo>
                  <a:cubicBezTo>
                    <a:pt x="17286" y="17063"/>
                    <a:pt x="17286" y="17063"/>
                    <a:pt x="17286" y="17063"/>
                  </a:cubicBezTo>
                  <a:cubicBezTo>
                    <a:pt x="17200" y="17112"/>
                    <a:pt x="17200" y="17112"/>
                    <a:pt x="17200" y="17112"/>
                  </a:cubicBezTo>
                  <a:cubicBezTo>
                    <a:pt x="17157" y="17359"/>
                    <a:pt x="17157" y="17359"/>
                    <a:pt x="17157" y="17359"/>
                  </a:cubicBezTo>
                  <a:cubicBezTo>
                    <a:pt x="17200" y="17507"/>
                    <a:pt x="17200" y="17507"/>
                    <a:pt x="17200" y="17507"/>
                  </a:cubicBezTo>
                  <a:cubicBezTo>
                    <a:pt x="17200" y="17655"/>
                    <a:pt x="17200" y="17655"/>
                    <a:pt x="17200" y="17655"/>
                  </a:cubicBezTo>
                  <a:cubicBezTo>
                    <a:pt x="17286" y="17803"/>
                    <a:pt x="17286" y="17803"/>
                    <a:pt x="17286" y="17803"/>
                  </a:cubicBezTo>
                  <a:cubicBezTo>
                    <a:pt x="17415" y="17803"/>
                    <a:pt x="17415" y="17803"/>
                    <a:pt x="17415" y="17803"/>
                  </a:cubicBezTo>
                  <a:cubicBezTo>
                    <a:pt x="17415" y="17901"/>
                    <a:pt x="17415" y="17901"/>
                    <a:pt x="17415" y="17901"/>
                  </a:cubicBezTo>
                  <a:cubicBezTo>
                    <a:pt x="17415" y="18049"/>
                    <a:pt x="17415" y="18049"/>
                    <a:pt x="17415" y="18049"/>
                  </a:cubicBezTo>
                  <a:cubicBezTo>
                    <a:pt x="17458" y="18099"/>
                    <a:pt x="17458" y="18099"/>
                    <a:pt x="17458" y="18099"/>
                  </a:cubicBezTo>
                  <a:cubicBezTo>
                    <a:pt x="17501" y="18197"/>
                    <a:pt x="17501" y="18197"/>
                    <a:pt x="17501" y="18197"/>
                  </a:cubicBezTo>
                  <a:cubicBezTo>
                    <a:pt x="17587" y="18395"/>
                    <a:pt x="17587" y="18395"/>
                    <a:pt x="17587" y="18395"/>
                  </a:cubicBezTo>
                  <a:cubicBezTo>
                    <a:pt x="17501" y="18493"/>
                    <a:pt x="17501" y="18493"/>
                    <a:pt x="17501" y="18493"/>
                  </a:cubicBezTo>
                  <a:cubicBezTo>
                    <a:pt x="17587" y="18592"/>
                    <a:pt x="17587" y="18592"/>
                    <a:pt x="17587" y="18592"/>
                  </a:cubicBezTo>
                  <a:cubicBezTo>
                    <a:pt x="17673" y="18690"/>
                    <a:pt x="17673" y="18690"/>
                    <a:pt x="17673" y="18690"/>
                  </a:cubicBezTo>
                  <a:cubicBezTo>
                    <a:pt x="17673" y="18740"/>
                    <a:pt x="17673" y="18740"/>
                    <a:pt x="17673" y="18740"/>
                  </a:cubicBezTo>
                  <a:cubicBezTo>
                    <a:pt x="17673" y="18789"/>
                    <a:pt x="17673" y="18789"/>
                    <a:pt x="17673" y="18789"/>
                  </a:cubicBezTo>
                  <a:cubicBezTo>
                    <a:pt x="17630" y="18888"/>
                    <a:pt x="17630" y="18888"/>
                    <a:pt x="17630" y="18888"/>
                  </a:cubicBezTo>
                  <a:cubicBezTo>
                    <a:pt x="17544" y="18937"/>
                    <a:pt x="17544" y="18937"/>
                    <a:pt x="17544" y="18937"/>
                  </a:cubicBezTo>
                  <a:cubicBezTo>
                    <a:pt x="17458" y="18986"/>
                    <a:pt x="17458" y="18986"/>
                    <a:pt x="17458" y="18986"/>
                  </a:cubicBezTo>
                  <a:cubicBezTo>
                    <a:pt x="17415" y="19085"/>
                    <a:pt x="17415" y="19085"/>
                    <a:pt x="17415" y="19085"/>
                  </a:cubicBezTo>
                  <a:cubicBezTo>
                    <a:pt x="17458" y="19184"/>
                    <a:pt x="17458" y="19184"/>
                    <a:pt x="17458" y="19184"/>
                  </a:cubicBezTo>
                  <a:cubicBezTo>
                    <a:pt x="17501" y="19282"/>
                    <a:pt x="17501" y="19282"/>
                    <a:pt x="17501" y="19282"/>
                  </a:cubicBezTo>
                  <a:cubicBezTo>
                    <a:pt x="17630" y="19282"/>
                    <a:pt x="17630" y="19282"/>
                    <a:pt x="17630" y="19282"/>
                  </a:cubicBezTo>
                  <a:cubicBezTo>
                    <a:pt x="17587" y="19381"/>
                    <a:pt x="17587" y="19381"/>
                    <a:pt x="17587" y="19381"/>
                  </a:cubicBezTo>
                  <a:cubicBezTo>
                    <a:pt x="17501" y="19479"/>
                    <a:pt x="17501" y="19479"/>
                    <a:pt x="17501" y="19479"/>
                  </a:cubicBezTo>
                  <a:cubicBezTo>
                    <a:pt x="17458" y="19479"/>
                    <a:pt x="17458" y="19479"/>
                    <a:pt x="17458" y="19479"/>
                  </a:cubicBezTo>
                  <a:cubicBezTo>
                    <a:pt x="17415" y="19381"/>
                    <a:pt x="17415" y="19381"/>
                    <a:pt x="17415" y="19381"/>
                  </a:cubicBezTo>
                  <a:cubicBezTo>
                    <a:pt x="17286" y="19332"/>
                    <a:pt x="17286" y="19332"/>
                    <a:pt x="17286" y="19332"/>
                  </a:cubicBezTo>
                  <a:cubicBezTo>
                    <a:pt x="17200" y="19381"/>
                    <a:pt x="17200" y="19381"/>
                    <a:pt x="17200" y="19381"/>
                  </a:cubicBezTo>
                  <a:cubicBezTo>
                    <a:pt x="17114" y="19479"/>
                    <a:pt x="17114" y="19479"/>
                    <a:pt x="17114" y="19479"/>
                  </a:cubicBezTo>
                  <a:cubicBezTo>
                    <a:pt x="17028" y="19430"/>
                    <a:pt x="17028" y="19430"/>
                    <a:pt x="17028" y="19430"/>
                  </a:cubicBezTo>
                  <a:cubicBezTo>
                    <a:pt x="16985" y="19479"/>
                    <a:pt x="16985" y="19479"/>
                    <a:pt x="16985" y="19479"/>
                  </a:cubicBezTo>
                  <a:cubicBezTo>
                    <a:pt x="16856" y="19381"/>
                    <a:pt x="16856" y="19381"/>
                    <a:pt x="16856" y="19381"/>
                  </a:cubicBezTo>
                  <a:cubicBezTo>
                    <a:pt x="16813" y="19332"/>
                    <a:pt x="16813" y="19332"/>
                    <a:pt x="16813" y="19332"/>
                  </a:cubicBezTo>
                  <a:cubicBezTo>
                    <a:pt x="16684" y="19282"/>
                    <a:pt x="16684" y="19282"/>
                    <a:pt x="16684" y="19282"/>
                  </a:cubicBezTo>
                  <a:cubicBezTo>
                    <a:pt x="16641" y="19184"/>
                    <a:pt x="16641" y="19184"/>
                    <a:pt x="16641" y="19184"/>
                  </a:cubicBezTo>
                  <a:cubicBezTo>
                    <a:pt x="16469" y="19134"/>
                    <a:pt x="16469" y="19134"/>
                    <a:pt x="16469" y="19134"/>
                  </a:cubicBezTo>
                  <a:cubicBezTo>
                    <a:pt x="16340" y="19134"/>
                    <a:pt x="16340" y="19134"/>
                    <a:pt x="16340" y="19134"/>
                  </a:cubicBezTo>
                  <a:cubicBezTo>
                    <a:pt x="16297" y="19233"/>
                    <a:pt x="16297" y="19233"/>
                    <a:pt x="16297" y="19233"/>
                  </a:cubicBezTo>
                  <a:cubicBezTo>
                    <a:pt x="16297" y="19381"/>
                    <a:pt x="16297" y="19381"/>
                    <a:pt x="16297" y="19381"/>
                  </a:cubicBezTo>
                  <a:cubicBezTo>
                    <a:pt x="16211" y="19578"/>
                    <a:pt x="16211" y="19578"/>
                    <a:pt x="16211" y="19578"/>
                  </a:cubicBezTo>
                  <a:cubicBezTo>
                    <a:pt x="16081" y="19726"/>
                    <a:pt x="16081" y="19726"/>
                    <a:pt x="16081" y="19726"/>
                  </a:cubicBezTo>
                  <a:cubicBezTo>
                    <a:pt x="15909" y="19874"/>
                    <a:pt x="15909" y="19874"/>
                    <a:pt x="15909" y="19874"/>
                  </a:cubicBezTo>
                  <a:cubicBezTo>
                    <a:pt x="15737" y="20022"/>
                    <a:pt x="15737" y="20022"/>
                    <a:pt x="15737" y="20022"/>
                  </a:cubicBezTo>
                  <a:cubicBezTo>
                    <a:pt x="15608" y="20121"/>
                    <a:pt x="15608" y="20121"/>
                    <a:pt x="15608" y="20121"/>
                  </a:cubicBezTo>
                  <a:cubicBezTo>
                    <a:pt x="15565" y="20071"/>
                    <a:pt x="15565" y="20071"/>
                    <a:pt x="15565" y="20071"/>
                  </a:cubicBezTo>
                  <a:cubicBezTo>
                    <a:pt x="15436" y="20022"/>
                    <a:pt x="15436" y="20022"/>
                    <a:pt x="15436" y="20022"/>
                  </a:cubicBezTo>
                  <a:cubicBezTo>
                    <a:pt x="15393" y="20071"/>
                    <a:pt x="15393" y="20071"/>
                    <a:pt x="15393" y="20071"/>
                  </a:cubicBezTo>
                  <a:cubicBezTo>
                    <a:pt x="15393" y="20219"/>
                    <a:pt x="15393" y="20219"/>
                    <a:pt x="15393" y="20219"/>
                  </a:cubicBezTo>
                  <a:cubicBezTo>
                    <a:pt x="15393" y="20268"/>
                    <a:pt x="15393" y="20268"/>
                    <a:pt x="15393" y="20268"/>
                  </a:cubicBezTo>
                  <a:cubicBezTo>
                    <a:pt x="15264" y="20367"/>
                    <a:pt x="15264" y="20367"/>
                    <a:pt x="15264" y="20367"/>
                  </a:cubicBezTo>
                  <a:cubicBezTo>
                    <a:pt x="15135" y="20367"/>
                    <a:pt x="15135" y="20367"/>
                    <a:pt x="15135" y="20367"/>
                  </a:cubicBezTo>
                  <a:cubicBezTo>
                    <a:pt x="15049" y="20416"/>
                    <a:pt x="15049" y="20416"/>
                    <a:pt x="15049" y="20416"/>
                  </a:cubicBezTo>
                  <a:cubicBezTo>
                    <a:pt x="14963" y="20466"/>
                    <a:pt x="14963" y="20466"/>
                    <a:pt x="14963" y="20466"/>
                  </a:cubicBezTo>
                  <a:cubicBezTo>
                    <a:pt x="14963" y="20564"/>
                    <a:pt x="14963" y="20564"/>
                    <a:pt x="14963" y="20564"/>
                  </a:cubicBezTo>
                  <a:cubicBezTo>
                    <a:pt x="14877" y="20564"/>
                    <a:pt x="14877" y="20564"/>
                    <a:pt x="14877" y="20564"/>
                  </a:cubicBezTo>
                  <a:cubicBezTo>
                    <a:pt x="14791" y="20515"/>
                    <a:pt x="14791" y="20515"/>
                    <a:pt x="14791" y="20515"/>
                  </a:cubicBezTo>
                  <a:cubicBezTo>
                    <a:pt x="14748" y="20515"/>
                    <a:pt x="14748" y="20515"/>
                    <a:pt x="14748" y="20515"/>
                  </a:cubicBezTo>
                  <a:cubicBezTo>
                    <a:pt x="14618" y="20614"/>
                    <a:pt x="14618" y="20614"/>
                    <a:pt x="14618" y="20614"/>
                  </a:cubicBezTo>
                  <a:cubicBezTo>
                    <a:pt x="14575" y="20663"/>
                    <a:pt x="14575" y="20663"/>
                    <a:pt x="14575" y="20663"/>
                  </a:cubicBezTo>
                  <a:cubicBezTo>
                    <a:pt x="14489" y="20811"/>
                    <a:pt x="14489" y="20811"/>
                    <a:pt x="14489" y="20811"/>
                  </a:cubicBezTo>
                  <a:cubicBezTo>
                    <a:pt x="14403" y="20860"/>
                    <a:pt x="14403" y="20860"/>
                    <a:pt x="14403" y="20860"/>
                  </a:cubicBezTo>
                  <a:cubicBezTo>
                    <a:pt x="14317" y="20910"/>
                    <a:pt x="14317" y="20910"/>
                    <a:pt x="14317" y="20910"/>
                  </a:cubicBezTo>
                  <a:cubicBezTo>
                    <a:pt x="14231" y="20910"/>
                    <a:pt x="14231" y="20910"/>
                    <a:pt x="14231" y="20910"/>
                  </a:cubicBezTo>
                  <a:cubicBezTo>
                    <a:pt x="14231" y="20860"/>
                    <a:pt x="14231" y="20860"/>
                    <a:pt x="14231" y="20860"/>
                  </a:cubicBezTo>
                  <a:cubicBezTo>
                    <a:pt x="14188" y="20712"/>
                    <a:pt x="14188" y="20712"/>
                    <a:pt x="14188" y="20712"/>
                  </a:cubicBezTo>
                  <a:cubicBezTo>
                    <a:pt x="14145" y="20614"/>
                    <a:pt x="14145" y="20614"/>
                    <a:pt x="14145" y="20614"/>
                  </a:cubicBezTo>
                  <a:cubicBezTo>
                    <a:pt x="14059" y="20614"/>
                    <a:pt x="14059" y="20614"/>
                    <a:pt x="14059" y="20614"/>
                  </a:cubicBezTo>
                  <a:cubicBezTo>
                    <a:pt x="13930" y="20614"/>
                    <a:pt x="13930" y="20614"/>
                    <a:pt x="13930" y="20614"/>
                  </a:cubicBezTo>
                  <a:cubicBezTo>
                    <a:pt x="13973" y="20663"/>
                    <a:pt x="13973" y="20663"/>
                    <a:pt x="13973" y="20663"/>
                  </a:cubicBezTo>
                  <a:cubicBezTo>
                    <a:pt x="13930" y="20762"/>
                    <a:pt x="13930" y="20762"/>
                    <a:pt x="13930" y="20762"/>
                  </a:cubicBezTo>
                  <a:cubicBezTo>
                    <a:pt x="13930" y="20910"/>
                    <a:pt x="13930" y="20910"/>
                    <a:pt x="13930" y="20910"/>
                  </a:cubicBezTo>
                  <a:cubicBezTo>
                    <a:pt x="13887" y="20959"/>
                    <a:pt x="13887" y="20959"/>
                    <a:pt x="13887" y="20959"/>
                  </a:cubicBezTo>
                  <a:cubicBezTo>
                    <a:pt x="13801" y="20860"/>
                    <a:pt x="13801" y="20860"/>
                    <a:pt x="13801" y="20860"/>
                  </a:cubicBezTo>
                  <a:cubicBezTo>
                    <a:pt x="13801" y="20762"/>
                    <a:pt x="13801" y="20762"/>
                    <a:pt x="13801" y="20762"/>
                  </a:cubicBezTo>
                  <a:cubicBezTo>
                    <a:pt x="13715" y="20614"/>
                    <a:pt x="13715" y="20614"/>
                    <a:pt x="13715" y="20614"/>
                  </a:cubicBezTo>
                  <a:cubicBezTo>
                    <a:pt x="13672" y="20564"/>
                    <a:pt x="13672" y="20564"/>
                    <a:pt x="13672" y="20564"/>
                  </a:cubicBezTo>
                  <a:cubicBezTo>
                    <a:pt x="13629" y="20614"/>
                    <a:pt x="13629" y="20614"/>
                    <a:pt x="13629" y="20614"/>
                  </a:cubicBezTo>
                  <a:cubicBezTo>
                    <a:pt x="13672" y="20762"/>
                    <a:pt x="13672" y="20762"/>
                    <a:pt x="13672" y="20762"/>
                  </a:cubicBezTo>
                  <a:cubicBezTo>
                    <a:pt x="13629" y="20811"/>
                    <a:pt x="13629" y="20811"/>
                    <a:pt x="13629" y="20811"/>
                  </a:cubicBezTo>
                  <a:cubicBezTo>
                    <a:pt x="13543" y="20860"/>
                    <a:pt x="13543" y="20860"/>
                    <a:pt x="13543" y="20860"/>
                  </a:cubicBezTo>
                  <a:cubicBezTo>
                    <a:pt x="13457" y="20959"/>
                    <a:pt x="13457" y="20959"/>
                    <a:pt x="13457" y="20959"/>
                  </a:cubicBezTo>
                  <a:cubicBezTo>
                    <a:pt x="13328" y="21008"/>
                    <a:pt x="13328" y="21008"/>
                    <a:pt x="13328" y="21008"/>
                  </a:cubicBezTo>
                  <a:cubicBezTo>
                    <a:pt x="13285" y="21058"/>
                    <a:pt x="13285" y="21058"/>
                    <a:pt x="13285" y="21058"/>
                  </a:cubicBezTo>
                  <a:cubicBezTo>
                    <a:pt x="13285" y="21156"/>
                    <a:pt x="13285" y="21156"/>
                    <a:pt x="13285" y="21156"/>
                  </a:cubicBezTo>
                  <a:cubicBezTo>
                    <a:pt x="13328" y="21255"/>
                    <a:pt x="13328" y="21255"/>
                    <a:pt x="13328" y="21255"/>
                  </a:cubicBezTo>
                  <a:cubicBezTo>
                    <a:pt x="13371" y="21353"/>
                    <a:pt x="13371" y="21353"/>
                    <a:pt x="13371" y="21353"/>
                  </a:cubicBezTo>
                  <a:cubicBezTo>
                    <a:pt x="13457" y="21353"/>
                    <a:pt x="13457" y="21353"/>
                    <a:pt x="13457" y="21353"/>
                  </a:cubicBezTo>
                  <a:cubicBezTo>
                    <a:pt x="13500" y="21304"/>
                    <a:pt x="13500" y="21304"/>
                    <a:pt x="13500" y="21304"/>
                  </a:cubicBezTo>
                  <a:cubicBezTo>
                    <a:pt x="13543" y="21353"/>
                    <a:pt x="13543" y="21353"/>
                    <a:pt x="13543" y="21353"/>
                  </a:cubicBezTo>
                  <a:cubicBezTo>
                    <a:pt x="13543" y="21403"/>
                    <a:pt x="13543" y="21403"/>
                    <a:pt x="13543" y="21403"/>
                  </a:cubicBezTo>
                  <a:cubicBezTo>
                    <a:pt x="13500" y="21501"/>
                    <a:pt x="13500" y="21501"/>
                    <a:pt x="13500" y="21501"/>
                  </a:cubicBezTo>
                  <a:cubicBezTo>
                    <a:pt x="13457" y="21551"/>
                    <a:pt x="13457" y="21551"/>
                    <a:pt x="13457" y="21551"/>
                  </a:cubicBezTo>
                  <a:cubicBezTo>
                    <a:pt x="13328" y="21600"/>
                    <a:pt x="13328" y="21600"/>
                    <a:pt x="13328" y="21600"/>
                  </a:cubicBezTo>
                  <a:cubicBezTo>
                    <a:pt x="13199" y="21551"/>
                    <a:pt x="13199" y="21551"/>
                    <a:pt x="13199" y="21551"/>
                  </a:cubicBezTo>
                  <a:cubicBezTo>
                    <a:pt x="13156" y="21501"/>
                    <a:pt x="13156" y="21501"/>
                    <a:pt x="13156" y="21501"/>
                  </a:cubicBezTo>
                  <a:cubicBezTo>
                    <a:pt x="13069" y="21403"/>
                    <a:pt x="13069" y="21403"/>
                    <a:pt x="13069" y="21403"/>
                  </a:cubicBezTo>
                  <a:cubicBezTo>
                    <a:pt x="12983" y="21403"/>
                    <a:pt x="12983" y="21403"/>
                    <a:pt x="12983" y="21403"/>
                  </a:cubicBezTo>
                  <a:cubicBezTo>
                    <a:pt x="12940" y="21452"/>
                    <a:pt x="12940" y="21452"/>
                    <a:pt x="12940" y="21452"/>
                  </a:cubicBezTo>
                  <a:cubicBezTo>
                    <a:pt x="12854" y="21501"/>
                    <a:pt x="12854" y="21501"/>
                    <a:pt x="12854" y="21501"/>
                  </a:cubicBezTo>
                  <a:cubicBezTo>
                    <a:pt x="12768" y="21353"/>
                    <a:pt x="12768" y="21353"/>
                    <a:pt x="12768" y="21353"/>
                  </a:cubicBezTo>
                  <a:cubicBezTo>
                    <a:pt x="12682" y="21304"/>
                    <a:pt x="12682" y="21304"/>
                    <a:pt x="12682" y="21304"/>
                  </a:cubicBezTo>
                  <a:cubicBezTo>
                    <a:pt x="12596" y="21304"/>
                    <a:pt x="12596" y="21304"/>
                    <a:pt x="12596" y="21304"/>
                  </a:cubicBezTo>
                  <a:cubicBezTo>
                    <a:pt x="12510" y="21205"/>
                    <a:pt x="12510" y="21205"/>
                    <a:pt x="12510" y="21205"/>
                  </a:cubicBezTo>
                  <a:cubicBezTo>
                    <a:pt x="12553" y="21107"/>
                    <a:pt x="12553" y="21107"/>
                    <a:pt x="12553" y="21107"/>
                  </a:cubicBezTo>
                  <a:cubicBezTo>
                    <a:pt x="12639" y="21008"/>
                    <a:pt x="12639" y="21008"/>
                    <a:pt x="12639" y="21008"/>
                  </a:cubicBezTo>
                  <a:cubicBezTo>
                    <a:pt x="12639" y="20860"/>
                    <a:pt x="12639" y="20860"/>
                    <a:pt x="12639" y="20860"/>
                  </a:cubicBezTo>
                  <a:cubicBezTo>
                    <a:pt x="12682" y="20762"/>
                    <a:pt x="12682" y="20762"/>
                    <a:pt x="12682" y="20762"/>
                  </a:cubicBezTo>
                  <a:cubicBezTo>
                    <a:pt x="12725" y="20663"/>
                    <a:pt x="12725" y="20663"/>
                    <a:pt x="12725" y="20663"/>
                  </a:cubicBezTo>
                  <a:cubicBezTo>
                    <a:pt x="12811" y="20663"/>
                    <a:pt x="12811" y="20663"/>
                    <a:pt x="12811" y="20663"/>
                  </a:cubicBezTo>
                  <a:cubicBezTo>
                    <a:pt x="12897" y="20663"/>
                    <a:pt x="12897" y="20663"/>
                    <a:pt x="12897" y="20663"/>
                  </a:cubicBezTo>
                  <a:cubicBezTo>
                    <a:pt x="12940" y="20564"/>
                    <a:pt x="12940" y="20564"/>
                    <a:pt x="12940" y="20564"/>
                  </a:cubicBezTo>
                  <a:cubicBezTo>
                    <a:pt x="12940" y="20466"/>
                    <a:pt x="12940" y="20466"/>
                    <a:pt x="12940" y="20466"/>
                  </a:cubicBezTo>
                  <a:cubicBezTo>
                    <a:pt x="12983" y="20367"/>
                    <a:pt x="12983" y="20367"/>
                    <a:pt x="12983" y="20367"/>
                  </a:cubicBezTo>
                  <a:cubicBezTo>
                    <a:pt x="12983" y="20219"/>
                    <a:pt x="12983" y="20219"/>
                    <a:pt x="12983" y="20219"/>
                  </a:cubicBezTo>
                  <a:cubicBezTo>
                    <a:pt x="12897" y="20121"/>
                    <a:pt x="12897" y="20121"/>
                    <a:pt x="12897" y="20121"/>
                  </a:cubicBezTo>
                  <a:cubicBezTo>
                    <a:pt x="12811" y="20022"/>
                    <a:pt x="12811" y="20022"/>
                    <a:pt x="12811" y="20022"/>
                  </a:cubicBezTo>
                  <a:cubicBezTo>
                    <a:pt x="12725" y="19874"/>
                    <a:pt x="12725" y="19874"/>
                    <a:pt x="12725" y="19874"/>
                  </a:cubicBezTo>
                  <a:cubicBezTo>
                    <a:pt x="12725" y="19726"/>
                    <a:pt x="12725" y="19726"/>
                    <a:pt x="12725" y="19726"/>
                  </a:cubicBezTo>
                  <a:cubicBezTo>
                    <a:pt x="12768" y="19627"/>
                    <a:pt x="12768" y="19627"/>
                    <a:pt x="12768" y="19627"/>
                  </a:cubicBezTo>
                  <a:cubicBezTo>
                    <a:pt x="12811" y="19578"/>
                    <a:pt x="12811" y="19578"/>
                    <a:pt x="12811" y="19578"/>
                  </a:cubicBezTo>
                  <a:cubicBezTo>
                    <a:pt x="12897" y="19479"/>
                    <a:pt x="12897" y="19479"/>
                    <a:pt x="12897" y="19479"/>
                  </a:cubicBezTo>
                  <a:cubicBezTo>
                    <a:pt x="12897" y="19332"/>
                    <a:pt x="12897" y="19332"/>
                    <a:pt x="12897" y="19332"/>
                  </a:cubicBezTo>
                  <a:cubicBezTo>
                    <a:pt x="12897" y="19282"/>
                    <a:pt x="12897" y="19282"/>
                    <a:pt x="12897" y="19282"/>
                  </a:cubicBezTo>
                  <a:cubicBezTo>
                    <a:pt x="12940" y="19282"/>
                    <a:pt x="12940" y="19282"/>
                    <a:pt x="12940" y="19282"/>
                  </a:cubicBezTo>
                  <a:cubicBezTo>
                    <a:pt x="13026" y="19282"/>
                    <a:pt x="13026" y="19282"/>
                    <a:pt x="13026" y="19282"/>
                  </a:cubicBezTo>
                  <a:cubicBezTo>
                    <a:pt x="13113" y="19332"/>
                    <a:pt x="13113" y="19332"/>
                    <a:pt x="13113" y="19332"/>
                  </a:cubicBezTo>
                  <a:cubicBezTo>
                    <a:pt x="13156" y="19381"/>
                    <a:pt x="13156" y="19381"/>
                    <a:pt x="13156" y="19381"/>
                  </a:cubicBezTo>
                  <a:cubicBezTo>
                    <a:pt x="13199" y="19332"/>
                    <a:pt x="13199" y="19332"/>
                    <a:pt x="13199" y="19332"/>
                  </a:cubicBezTo>
                  <a:cubicBezTo>
                    <a:pt x="13156" y="19134"/>
                    <a:pt x="13156" y="19134"/>
                    <a:pt x="13156" y="19134"/>
                  </a:cubicBezTo>
                  <a:cubicBezTo>
                    <a:pt x="13026" y="19085"/>
                    <a:pt x="13026" y="19085"/>
                    <a:pt x="13026" y="19085"/>
                  </a:cubicBezTo>
                  <a:cubicBezTo>
                    <a:pt x="12940" y="18986"/>
                    <a:pt x="12940" y="18986"/>
                    <a:pt x="12940" y="18986"/>
                  </a:cubicBezTo>
                  <a:cubicBezTo>
                    <a:pt x="12940" y="18838"/>
                    <a:pt x="12940" y="18838"/>
                    <a:pt x="12940" y="18838"/>
                  </a:cubicBezTo>
                  <a:cubicBezTo>
                    <a:pt x="12854" y="18740"/>
                    <a:pt x="12854" y="18740"/>
                    <a:pt x="12854" y="18740"/>
                  </a:cubicBezTo>
                  <a:cubicBezTo>
                    <a:pt x="12811" y="18789"/>
                    <a:pt x="12811" y="18789"/>
                    <a:pt x="12811" y="18789"/>
                  </a:cubicBezTo>
                  <a:cubicBezTo>
                    <a:pt x="12768" y="18838"/>
                    <a:pt x="12768" y="18838"/>
                    <a:pt x="12768" y="18838"/>
                  </a:cubicBezTo>
                  <a:cubicBezTo>
                    <a:pt x="12639" y="18838"/>
                    <a:pt x="12639" y="18838"/>
                    <a:pt x="12639" y="18838"/>
                  </a:cubicBezTo>
                  <a:cubicBezTo>
                    <a:pt x="12639" y="18789"/>
                    <a:pt x="12639" y="18789"/>
                    <a:pt x="12639" y="18789"/>
                  </a:cubicBezTo>
                  <a:cubicBezTo>
                    <a:pt x="12553" y="18690"/>
                    <a:pt x="12553" y="18690"/>
                    <a:pt x="12553" y="18690"/>
                  </a:cubicBezTo>
                  <a:cubicBezTo>
                    <a:pt x="12510" y="18641"/>
                    <a:pt x="12510" y="18641"/>
                    <a:pt x="12510" y="18641"/>
                  </a:cubicBezTo>
                  <a:cubicBezTo>
                    <a:pt x="12467" y="18740"/>
                    <a:pt x="12467" y="18740"/>
                    <a:pt x="12467" y="18740"/>
                  </a:cubicBezTo>
                  <a:cubicBezTo>
                    <a:pt x="12467" y="18789"/>
                    <a:pt x="12467" y="18789"/>
                    <a:pt x="12467" y="18789"/>
                  </a:cubicBezTo>
                  <a:cubicBezTo>
                    <a:pt x="12381" y="18838"/>
                    <a:pt x="12381" y="18838"/>
                    <a:pt x="12381" y="18838"/>
                  </a:cubicBezTo>
                  <a:cubicBezTo>
                    <a:pt x="12338" y="18838"/>
                    <a:pt x="12338" y="18838"/>
                    <a:pt x="12338" y="18838"/>
                  </a:cubicBezTo>
                  <a:cubicBezTo>
                    <a:pt x="12252" y="18740"/>
                    <a:pt x="12252" y="18740"/>
                    <a:pt x="12252" y="18740"/>
                  </a:cubicBezTo>
                  <a:cubicBezTo>
                    <a:pt x="12295" y="18641"/>
                    <a:pt x="12295" y="18641"/>
                    <a:pt x="12295" y="18641"/>
                  </a:cubicBezTo>
                  <a:cubicBezTo>
                    <a:pt x="12252" y="18592"/>
                    <a:pt x="12252" y="18592"/>
                    <a:pt x="12252" y="18592"/>
                  </a:cubicBezTo>
                  <a:cubicBezTo>
                    <a:pt x="12166" y="18592"/>
                    <a:pt x="12166" y="18592"/>
                    <a:pt x="12166" y="18592"/>
                  </a:cubicBezTo>
                  <a:cubicBezTo>
                    <a:pt x="12123" y="18641"/>
                    <a:pt x="12123" y="18641"/>
                    <a:pt x="12123" y="18641"/>
                  </a:cubicBezTo>
                  <a:cubicBezTo>
                    <a:pt x="12037" y="18690"/>
                    <a:pt x="12037" y="18690"/>
                    <a:pt x="12037" y="18690"/>
                  </a:cubicBezTo>
                  <a:cubicBezTo>
                    <a:pt x="12037" y="18641"/>
                    <a:pt x="12037" y="18641"/>
                    <a:pt x="12037" y="18641"/>
                  </a:cubicBezTo>
                  <a:cubicBezTo>
                    <a:pt x="11908" y="18641"/>
                    <a:pt x="11908" y="18641"/>
                    <a:pt x="11908" y="18641"/>
                  </a:cubicBezTo>
                  <a:cubicBezTo>
                    <a:pt x="11865" y="18690"/>
                    <a:pt x="11865" y="18690"/>
                    <a:pt x="11865" y="18690"/>
                  </a:cubicBezTo>
                  <a:cubicBezTo>
                    <a:pt x="11779" y="18740"/>
                    <a:pt x="11779" y="18740"/>
                    <a:pt x="11779" y="18740"/>
                  </a:cubicBezTo>
                  <a:cubicBezTo>
                    <a:pt x="11736" y="18641"/>
                    <a:pt x="11736" y="18641"/>
                    <a:pt x="11736" y="18641"/>
                  </a:cubicBezTo>
                  <a:cubicBezTo>
                    <a:pt x="11736" y="18493"/>
                    <a:pt x="11736" y="18493"/>
                    <a:pt x="11736" y="18493"/>
                  </a:cubicBezTo>
                  <a:cubicBezTo>
                    <a:pt x="11779" y="18395"/>
                    <a:pt x="11779" y="18395"/>
                    <a:pt x="11779" y="18395"/>
                  </a:cubicBezTo>
                  <a:cubicBezTo>
                    <a:pt x="11865" y="18345"/>
                    <a:pt x="11865" y="18345"/>
                    <a:pt x="11865" y="18345"/>
                  </a:cubicBezTo>
                  <a:cubicBezTo>
                    <a:pt x="11865" y="18197"/>
                    <a:pt x="11865" y="18197"/>
                    <a:pt x="11865" y="18197"/>
                  </a:cubicBezTo>
                  <a:cubicBezTo>
                    <a:pt x="11865" y="18049"/>
                    <a:pt x="11865" y="18049"/>
                    <a:pt x="11865" y="18049"/>
                  </a:cubicBezTo>
                  <a:cubicBezTo>
                    <a:pt x="11779" y="18000"/>
                    <a:pt x="11779" y="18000"/>
                    <a:pt x="11779" y="18000"/>
                  </a:cubicBezTo>
                  <a:cubicBezTo>
                    <a:pt x="11736" y="17901"/>
                    <a:pt x="11736" y="17901"/>
                    <a:pt x="11736" y="17901"/>
                  </a:cubicBezTo>
                  <a:cubicBezTo>
                    <a:pt x="11822" y="17803"/>
                    <a:pt x="11822" y="17803"/>
                    <a:pt x="11822" y="17803"/>
                  </a:cubicBezTo>
                  <a:cubicBezTo>
                    <a:pt x="11908" y="17753"/>
                    <a:pt x="11908" y="17753"/>
                    <a:pt x="11908" y="17753"/>
                  </a:cubicBezTo>
                  <a:cubicBezTo>
                    <a:pt x="11951" y="17655"/>
                    <a:pt x="11951" y="17655"/>
                    <a:pt x="11951" y="17655"/>
                  </a:cubicBezTo>
                  <a:cubicBezTo>
                    <a:pt x="11994" y="17458"/>
                    <a:pt x="11994" y="17458"/>
                    <a:pt x="11994" y="17458"/>
                  </a:cubicBezTo>
                  <a:cubicBezTo>
                    <a:pt x="12037" y="17359"/>
                    <a:pt x="12037" y="17359"/>
                    <a:pt x="12037" y="17359"/>
                  </a:cubicBezTo>
                  <a:cubicBezTo>
                    <a:pt x="12123" y="17211"/>
                    <a:pt x="12123" y="17211"/>
                    <a:pt x="12123" y="17211"/>
                  </a:cubicBezTo>
                  <a:cubicBezTo>
                    <a:pt x="12080" y="17112"/>
                    <a:pt x="12080" y="17112"/>
                    <a:pt x="12080" y="17112"/>
                  </a:cubicBezTo>
                  <a:cubicBezTo>
                    <a:pt x="12123" y="16964"/>
                    <a:pt x="12123" y="16964"/>
                    <a:pt x="12123" y="16964"/>
                  </a:cubicBezTo>
                  <a:cubicBezTo>
                    <a:pt x="12123" y="16915"/>
                    <a:pt x="12123" y="16915"/>
                    <a:pt x="12123" y="16915"/>
                  </a:cubicBezTo>
                  <a:cubicBezTo>
                    <a:pt x="12037" y="16816"/>
                    <a:pt x="12037" y="16816"/>
                    <a:pt x="12037" y="16816"/>
                  </a:cubicBezTo>
                  <a:cubicBezTo>
                    <a:pt x="11865" y="16816"/>
                    <a:pt x="11865" y="16816"/>
                    <a:pt x="11865" y="16816"/>
                  </a:cubicBezTo>
                  <a:cubicBezTo>
                    <a:pt x="11822" y="16915"/>
                    <a:pt x="11822" y="16915"/>
                    <a:pt x="11822" y="16915"/>
                  </a:cubicBezTo>
                  <a:cubicBezTo>
                    <a:pt x="11693" y="16964"/>
                    <a:pt x="11693" y="16964"/>
                    <a:pt x="11693" y="16964"/>
                  </a:cubicBezTo>
                  <a:cubicBezTo>
                    <a:pt x="11607" y="16915"/>
                    <a:pt x="11607" y="16915"/>
                    <a:pt x="11607" y="16915"/>
                  </a:cubicBezTo>
                  <a:cubicBezTo>
                    <a:pt x="11564" y="16767"/>
                    <a:pt x="11564" y="16767"/>
                    <a:pt x="11564" y="16767"/>
                  </a:cubicBezTo>
                  <a:cubicBezTo>
                    <a:pt x="11564" y="16619"/>
                    <a:pt x="11564" y="16619"/>
                    <a:pt x="11564" y="16619"/>
                  </a:cubicBezTo>
                  <a:cubicBezTo>
                    <a:pt x="11607" y="16521"/>
                    <a:pt x="11607" y="16521"/>
                    <a:pt x="11607" y="16521"/>
                  </a:cubicBezTo>
                  <a:cubicBezTo>
                    <a:pt x="11607" y="16422"/>
                    <a:pt x="11607" y="16422"/>
                    <a:pt x="11607" y="16422"/>
                  </a:cubicBezTo>
                  <a:cubicBezTo>
                    <a:pt x="11520" y="16373"/>
                    <a:pt x="11520" y="16373"/>
                    <a:pt x="11520" y="16373"/>
                  </a:cubicBezTo>
                  <a:cubicBezTo>
                    <a:pt x="11434" y="16373"/>
                    <a:pt x="11434" y="16373"/>
                    <a:pt x="11434" y="16373"/>
                  </a:cubicBezTo>
                  <a:cubicBezTo>
                    <a:pt x="11391" y="16323"/>
                    <a:pt x="11391" y="16323"/>
                    <a:pt x="11391" y="16323"/>
                  </a:cubicBezTo>
                  <a:cubicBezTo>
                    <a:pt x="11348" y="16225"/>
                    <a:pt x="11348" y="16225"/>
                    <a:pt x="11348" y="16225"/>
                  </a:cubicBezTo>
                  <a:cubicBezTo>
                    <a:pt x="11391" y="16077"/>
                    <a:pt x="11391" y="16077"/>
                    <a:pt x="11391" y="16077"/>
                  </a:cubicBezTo>
                  <a:cubicBezTo>
                    <a:pt x="11391" y="15929"/>
                    <a:pt x="11391" y="15929"/>
                    <a:pt x="11391" y="15929"/>
                  </a:cubicBezTo>
                  <a:cubicBezTo>
                    <a:pt x="11262" y="15879"/>
                    <a:pt x="11262" y="15879"/>
                    <a:pt x="11262" y="15879"/>
                  </a:cubicBezTo>
                  <a:cubicBezTo>
                    <a:pt x="11176" y="15879"/>
                    <a:pt x="11176" y="15879"/>
                    <a:pt x="11176" y="15879"/>
                  </a:cubicBezTo>
                  <a:cubicBezTo>
                    <a:pt x="11090" y="15978"/>
                    <a:pt x="11090" y="15978"/>
                    <a:pt x="11090" y="15978"/>
                  </a:cubicBezTo>
                  <a:cubicBezTo>
                    <a:pt x="11047" y="16027"/>
                    <a:pt x="11047" y="16027"/>
                    <a:pt x="11047" y="16027"/>
                  </a:cubicBezTo>
                  <a:cubicBezTo>
                    <a:pt x="10961" y="15978"/>
                    <a:pt x="10961" y="15978"/>
                    <a:pt x="10961" y="15978"/>
                  </a:cubicBezTo>
                  <a:cubicBezTo>
                    <a:pt x="10918" y="15879"/>
                    <a:pt x="10918" y="15879"/>
                    <a:pt x="10918" y="15879"/>
                  </a:cubicBezTo>
                  <a:cubicBezTo>
                    <a:pt x="10918" y="15682"/>
                    <a:pt x="10918" y="15682"/>
                    <a:pt x="10918" y="15682"/>
                  </a:cubicBezTo>
                  <a:cubicBezTo>
                    <a:pt x="10961" y="15633"/>
                    <a:pt x="10961" y="15633"/>
                    <a:pt x="10961" y="15633"/>
                  </a:cubicBezTo>
                  <a:cubicBezTo>
                    <a:pt x="11047" y="15485"/>
                    <a:pt x="11047" y="15485"/>
                    <a:pt x="11047" y="15485"/>
                  </a:cubicBezTo>
                  <a:cubicBezTo>
                    <a:pt x="10961" y="15337"/>
                    <a:pt x="10961" y="15337"/>
                    <a:pt x="10961" y="15337"/>
                  </a:cubicBezTo>
                  <a:cubicBezTo>
                    <a:pt x="10918" y="15288"/>
                    <a:pt x="10918" y="15288"/>
                    <a:pt x="10918" y="15288"/>
                  </a:cubicBezTo>
                  <a:cubicBezTo>
                    <a:pt x="10918" y="15189"/>
                    <a:pt x="10918" y="15189"/>
                    <a:pt x="10918" y="15189"/>
                  </a:cubicBezTo>
                  <a:cubicBezTo>
                    <a:pt x="10961" y="15140"/>
                    <a:pt x="10961" y="15140"/>
                    <a:pt x="10961" y="15140"/>
                  </a:cubicBezTo>
                  <a:cubicBezTo>
                    <a:pt x="10961" y="15090"/>
                    <a:pt x="10961" y="15090"/>
                    <a:pt x="10961" y="15090"/>
                  </a:cubicBezTo>
                  <a:cubicBezTo>
                    <a:pt x="10918" y="14992"/>
                    <a:pt x="10918" y="14992"/>
                    <a:pt x="10918" y="14992"/>
                  </a:cubicBezTo>
                  <a:cubicBezTo>
                    <a:pt x="10832" y="14942"/>
                    <a:pt x="10832" y="14942"/>
                    <a:pt x="10832" y="14942"/>
                  </a:cubicBezTo>
                  <a:cubicBezTo>
                    <a:pt x="10746" y="14942"/>
                    <a:pt x="10746" y="14942"/>
                    <a:pt x="10746" y="14942"/>
                  </a:cubicBezTo>
                  <a:cubicBezTo>
                    <a:pt x="10703" y="14893"/>
                    <a:pt x="10703" y="14893"/>
                    <a:pt x="10703" y="14893"/>
                  </a:cubicBezTo>
                  <a:cubicBezTo>
                    <a:pt x="10703" y="14844"/>
                    <a:pt x="10703" y="14844"/>
                    <a:pt x="10703" y="14844"/>
                  </a:cubicBezTo>
                  <a:cubicBezTo>
                    <a:pt x="10746" y="14745"/>
                    <a:pt x="10746" y="14745"/>
                    <a:pt x="10746" y="14745"/>
                  </a:cubicBezTo>
                  <a:cubicBezTo>
                    <a:pt x="10875" y="14745"/>
                    <a:pt x="10875" y="14745"/>
                    <a:pt x="10875" y="14745"/>
                  </a:cubicBezTo>
                  <a:cubicBezTo>
                    <a:pt x="10875" y="14696"/>
                    <a:pt x="10875" y="14696"/>
                    <a:pt x="10875" y="14696"/>
                  </a:cubicBezTo>
                  <a:cubicBezTo>
                    <a:pt x="10832" y="14597"/>
                    <a:pt x="10832" y="14597"/>
                    <a:pt x="10832" y="14597"/>
                  </a:cubicBezTo>
                  <a:cubicBezTo>
                    <a:pt x="10789" y="14548"/>
                    <a:pt x="10789" y="14548"/>
                    <a:pt x="10789" y="14548"/>
                  </a:cubicBezTo>
                  <a:cubicBezTo>
                    <a:pt x="10703" y="14548"/>
                    <a:pt x="10703" y="14548"/>
                    <a:pt x="10703" y="14548"/>
                  </a:cubicBezTo>
                  <a:cubicBezTo>
                    <a:pt x="10574" y="14597"/>
                    <a:pt x="10574" y="14597"/>
                    <a:pt x="10574" y="14597"/>
                  </a:cubicBezTo>
                  <a:cubicBezTo>
                    <a:pt x="10531" y="14548"/>
                    <a:pt x="10531" y="14548"/>
                    <a:pt x="10531" y="14548"/>
                  </a:cubicBezTo>
                  <a:cubicBezTo>
                    <a:pt x="10488" y="14499"/>
                    <a:pt x="10488" y="14499"/>
                    <a:pt x="10488" y="14499"/>
                  </a:cubicBezTo>
                  <a:cubicBezTo>
                    <a:pt x="10402" y="14499"/>
                    <a:pt x="10402" y="14499"/>
                    <a:pt x="10402" y="14499"/>
                  </a:cubicBezTo>
                  <a:cubicBezTo>
                    <a:pt x="10359" y="14548"/>
                    <a:pt x="10359" y="14548"/>
                    <a:pt x="10359" y="14548"/>
                  </a:cubicBezTo>
                  <a:cubicBezTo>
                    <a:pt x="10273" y="14597"/>
                    <a:pt x="10273" y="14597"/>
                    <a:pt x="10273" y="14597"/>
                  </a:cubicBezTo>
                  <a:cubicBezTo>
                    <a:pt x="10230" y="14548"/>
                    <a:pt x="10230" y="14548"/>
                    <a:pt x="10230" y="14548"/>
                  </a:cubicBezTo>
                  <a:cubicBezTo>
                    <a:pt x="10230" y="14400"/>
                    <a:pt x="10230" y="14400"/>
                    <a:pt x="10230" y="14400"/>
                  </a:cubicBezTo>
                  <a:cubicBezTo>
                    <a:pt x="10144" y="14301"/>
                    <a:pt x="10144" y="14301"/>
                    <a:pt x="10144" y="14301"/>
                  </a:cubicBezTo>
                  <a:cubicBezTo>
                    <a:pt x="10144" y="14203"/>
                    <a:pt x="10144" y="14203"/>
                    <a:pt x="10144" y="14203"/>
                  </a:cubicBezTo>
                  <a:cubicBezTo>
                    <a:pt x="10144" y="14104"/>
                    <a:pt x="10144" y="14104"/>
                    <a:pt x="10144" y="14104"/>
                  </a:cubicBezTo>
                  <a:cubicBezTo>
                    <a:pt x="10273" y="14104"/>
                    <a:pt x="10273" y="14104"/>
                    <a:pt x="10273" y="14104"/>
                  </a:cubicBezTo>
                  <a:cubicBezTo>
                    <a:pt x="10316" y="14104"/>
                    <a:pt x="10316" y="14104"/>
                    <a:pt x="10316" y="14104"/>
                  </a:cubicBezTo>
                  <a:cubicBezTo>
                    <a:pt x="10445" y="14104"/>
                    <a:pt x="10445" y="14104"/>
                    <a:pt x="10445" y="14104"/>
                  </a:cubicBezTo>
                  <a:cubicBezTo>
                    <a:pt x="10445" y="14005"/>
                    <a:pt x="10445" y="14005"/>
                    <a:pt x="10445" y="14005"/>
                  </a:cubicBezTo>
                  <a:cubicBezTo>
                    <a:pt x="10402" y="13907"/>
                    <a:pt x="10402" y="13907"/>
                    <a:pt x="10402" y="13907"/>
                  </a:cubicBezTo>
                  <a:cubicBezTo>
                    <a:pt x="10445" y="13808"/>
                    <a:pt x="10445" y="13808"/>
                    <a:pt x="10445" y="13808"/>
                  </a:cubicBezTo>
                  <a:cubicBezTo>
                    <a:pt x="10445" y="13759"/>
                    <a:pt x="10445" y="13759"/>
                    <a:pt x="10445" y="13759"/>
                  </a:cubicBezTo>
                  <a:cubicBezTo>
                    <a:pt x="10445" y="13660"/>
                    <a:pt x="10445" y="13660"/>
                    <a:pt x="10445" y="13660"/>
                  </a:cubicBezTo>
                  <a:cubicBezTo>
                    <a:pt x="10273" y="13611"/>
                    <a:pt x="10273" y="13611"/>
                    <a:pt x="10273" y="13611"/>
                  </a:cubicBezTo>
                  <a:cubicBezTo>
                    <a:pt x="10144" y="13611"/>
                    <a:pt x="10144" y="13611"/>
                    <a:pt x="10144" y="13611"/>
                  </a:cubicBezTo>
                  <a:cubicBezTo>
                    <a:pt x="10101" y="13562"/>
                    <a:pt x="10101" y="13562"/>
                    <a:pt x="10101" y="13562"/>
                  </a:cubicBezTo>
                  <a:cubicBezTo>
                    <a:pt x="10101" y="13414"/>
                    <a:pt x="10101" y="13414"/>
                    <a:pt x="10101" y="13414"/>
                  </a:cubicBezTo>
                  <a:cubicBezTo>
                    <a:pt x="10101" y="13216"/>
                    <a:pt x="10101" y="13216"/>
                    <a:pt x="10101" y="13216"/>
                  </a:cubicBezTo>
                  <a:cubicBezTo>
                    <a:pt x="10101" y="13118"/>
                    <a:pt x="10101" y="13118"/>
                    <a:pt x="10101" y="13118"/>
                  </a:cubicBezTo>
                  <a:cubicBezTo>
                    <a:pt x="10144" y="13019"/>
                    <a:pt x="10144" y="13019"/>
                    <a:pt x="10144" y="13019"/>
                  </a:cubicBezTo>
                  <a:cubicBezTo>
                    <a:pt x="10273" y="12921"/>
                    <a:pt x="10273" y="12921"/>
                    <a:pt x="10273" y="12921"/>
                  </a:cubicBezTo>
                  <a:cubicBezTo>
                    <a:pt x="10402" y="12871"/>
                    <a:pt x="10402" y="12871"/>
                    <a:pt x="10402" y="12871"/>
                  </a:cubicBezTo>
                  <a:cubicBezTo>
                    <a:pt x="10488" y="12871"/>
                    <a:pt x="10488" y="12871"/>
                    <a:pt x="10488" y="12871"/>
                  </a:cubicBezTo>
                  <a:cubicBezTo>
                    <a:pt x="10574" y="12822"/>
                    <a:pt x="10574" y="12822"/>
                    <a:pt x="10574" y="12822"/>
                  </a:cubicBezTo>
                  <a:cubicBezTo>
                    <a:pt x="10574" y="12625"/>
                    <a:pt x="10574" y="12625"/>
                    <a:pt x="10574" y="12625"/>
                  </a:cubicBezTo>
                  <a:cubicBezTo>
                    <a:pt x="10617" y="12477"/>
                    <a:pt x="10617" y="12477"/>
                    <a:pt x="10617" y="12477"/>
                  </a:cubicBezTo>
                  <a:cubicBezTo>
                    <a:pt x="10703" y="12378"/>
                    <a:pt x="10703" y="12378"/>
                    <a:pt x="10703" y="12378"/>
                  </a:cubicBezTo>
                  <a:cubicBezTo>
                    <a:pt x="10746" y="12329"/>
                    <a:pt x="10746" y="12329"/>
                    <a:pt x="10746" y="12329"/>
                  </a:cubicBezTo>
                  <a:cubicBezTo>
                    <a:pt x="10746" y="12181"/>
                    <a:pt x="10746" y="12181"/>
                    <a:pt x="10746" y="12181"/>
                  </a:cubicBezTo>
                  <a:cubicBezTo>
                    <a:pt x="10703" y="12082"/>
                    <a:pt x="10703" y="12082"/>
                    <a:pt x="10703" y="12082"/>
                  </a:cubicBezTo>
                  <a:cubicBezTo>
                    <a:pt x="10660" y="11934"/>
                    <a:pt x="10660" y="11934"/>
                    <a:pt x="10660" y="11934"/>
                  </a:cubicBezTo>
                  <a:cubicBezTo>
                    <a:pt x="10703" y="11836"/>
                    <a:pt x="10703" y="11836"/>
                    <a:pt x="10703" y="11836"/>
                  </a:cubicBezTo>
                  <a:cubicBezTo>
                    <a:pt x="10746" y="11836"/>
                    <a:pt x="10746" y="11836"/>
                    <a:pt x="10746" y="11836"/>
                  </a:cubicBezTo>
                  <a:cubicBezTo>
                    <a:pt x="10789" y="11737"/>
                    <a:pt x="10789" y="11737"/>
                    <a:pt x="10789" y="11737"/>
                  </a:cubicBezTo>
                  <a:cubicBezTo>
                    <a:pt x="10789" y="11638"/>
                    <a:pt x="10789" y="11638"/>
                    <a:pt x="10789" y="11638"/>
                  </a:cubicBezTo>
                  <a:cubicBezTo>
                    <a:pt x="10703" y="11589"/>
                    <a:pt x="10703" y="11589"/>
                    <a:pt x="10703" y="11589"/>
                  </a:cubicBezTo>
                  <a:cubicBezTo>
                    <a:pt x="10617" y="11589"/>
                    <a:pt x="10617" y="11589"/>
                    <a:pt x="10617" y="11589"/>
                  </a:cubicBezTo>
                  <a:cubicBezTo>
                    <a:pt x="10531" y="11540"/>
                    <a:pt x="10531" y="11540"/>
                    <a:pt x="10531" y="11540"/>
                  </a:cubicBezTo>
                  <a:cubicBezTo>
                    <a:pt x="10445" y="11589"/>
                    <a:pt x="10445" y="11589"/>
                    <a:pt x="10445" y="11589"/>
                  </a:cubicBezTo>
                  <a:cubicBezTo>
                    <a:pt x="10402" y="11688"/>
                    <a:pt x="10402" y="11688"/>
                    <a:pt x="10402" y="11688"/>
                  </a:cubicBezTo>
                  <a:cubicBezTo>
                    <a:pt x="10316" y="11786"/>
                    <a:pt x="10316" y="11786"/>
                    <a:pt x="10316" y="11786"/>
                  </a:cubicBezTo>
                  <a:cubicBezTo>
                    <a:pt x="10273" y="11836"/>
                    <a:pt x="10273" y="11836"/>
                    <a:pt x="10273" y="11836"/>
                  </a:cubicBezTo>
                  <a:cubicBezTo>
                    <a:pt x="10187" y="11885"/>
                    <a:pt x="10187" y="11885"/>
                    <a:pt x="10187" y="11885"/>
                  </a:cubicBezTo>
                  <a:cubicBezTo>
                    <a:pt x="10101" y="11934"/>
                    <a:pt x="10101" y="11934"/>
                    <a:pt x="10101" y="11934"/>
                  </a:cubicBezTo>
                  <a:cubicBezTo>
                    <a:pt x="10058" y="12082"/>
                    <a:pt x="10058" y="12082"/>
                    <a:pt x="10058" y="12082"/>
                  </a:cubicBezTo>
                  <a:cubicBezTo>
                    <a:pt x="10058" y="12181"/>
                    <a:pt x="10058" y="12181"/>
                    <a:pt x="10058" y="12181"/>
                  </a:cubicBezTo>
                  <a:cubicBezTo>
                    <a:pt x="9971" y="12279"/>
                    <a:pt x="9971" y="12279"/>
                    <a:pt x="9971" y="12279"/>
                  </a:cubicBezTo>
                  <a:cubicBezTo>
                    <a:pt x="9928" y="12329"/>
                    <a:pt x="9928" y="12329"/>
                    <a:pt x="9928" y="12329"/>
                  </a:cubicBezTo>
                  <a:cubicBezTo>
                    <a:pt x="9756" y="12378"/>
                    <a:pt x="9756" y="12378"/>
                    <a:pt x="9756" y="12378"/>
                  </a:cubicBezTo>
                  <a:cubicBezTo>
                    <a:pt x="9584" y="12329"/>
                    <a:pt x="9584" y="12329"/>
                    <a:pt x="9584" y="12329"/>
                  </a:cubicBezTo>
                  <a:cubicBezTo>
                    <a:pt x="9369" y="12378"/>
                    <a:pt x="9369" y="12378"/>
                    <a:pt x="9369" y="12378"/>
                  </a:cubicBezTo>
                  <a:cubicBezTo>
                    <a:pt x="9197" y="12329"/>
                    <a:pt x="9197" y="12329"/>
                    <a:pt x="9197" y="12329"/>
                  </a:cubicBezTo>
                  <a:cubicBezTo>
                    <a:pt x="9025" y="12329"/>
                    <a:pt x="9025" y="12329"/>
                    <a:pt x="9025" y="12329"/>
                  </a:cubicBezTo>
                  <a:cubicBezTo>
                    <a:pt x="8982" y="12329"/>
                    <a:pt x="8982" y="12329"/>
                    <a:pt x="8982" y="12329"/>
                  </a:cubicBezTo>
                  <a:cubicBezTo>
                    <a:pt x="8939" y="12279"/>
                    <a:pt x="8939" y="12279"/>
                    <a:pt x="8939" y="12279"/>
                  </a:cubicBezTo>
                  <a:cubicBezTo>
                    <a:pt x="8896" y="12132"/>
                    <a:pt x="8896" y="12132"/>
                    <a:pt x="8896" y="12132"/>
                  </a:cubicBezTo>
                  <a:cubicBezTo>
                    <a:pt x="8982" y="11984"/>
                    <a:pt x="8982" y="11984"/>
                    <a:pt x="8982" y="11984"/>
                  </a:cubicBezTo>
                  <a:cubicBezTo>
                    <a:pt x="8982" y="11786"/>
                    <a:pt x="8982" y="11786"/>
                    <a:pt x="8982" y="11786"/>
                  </a:cubicBezTo>
                  <a:cubicBezTo>
                    <a:pt x="8939" y="11589"/>
                    <a:pt x="8939" y="11589"/>
                    <a:pt x="8939" y="11589"/>
                  </a:cubicBezTo>
                  <a:cubicBezTo>
                    <a:pt x="8853" y="11441"/>
                    <a:pt x="8853" y="11441"/>
                    <a:pt x="8853" y="11441"/>
                  </a:cubicBezTo>
                  <a:cubicBezTo>
                    <a:pt x="8853" y="11293"/>
                    <a:pt x="8853" y="11293"/>
                    <a:pt x="8853" y="11293"/>
                  </a:cubicBezTo>
                  <a:cubicBezTo>
                    <a:pt x="8724" y="11244"/>
                    <a:pt x="8724" y="11244"/>
                    <a:pt x="8724" y="11244"/>
                  </a:cubicBezTo>
                  <a:cubicBezTo>
                    <a:pt x="8552" y="11244"/>
                    <a:pt x="8552" y="11244"/>
                    <a:pt x="8552" y="11244"/>
                  </a:cubicBezTo>
                  <a:cubicBezTo>
                    <a:pt x="8509" y="11342"/>
                    <a:pt x="8509" y="11342"/>
                    <a:pt x="8509" y="11342"/>
                  </a:cubicBezTo>
                  <a:cubicBezTo>
                    <a:pt x="8422" y="11441"/>
                    <a:pt x="8422" y="11441"/>
                    <a:pt x="8422" y="11441"/>
                  </a:cubicBezTo>
                  <a:cubicBezTo>
                    <a:pt x="8293" y="11441"/>
                    <a:pt x="8293" y="11441"/>
                    <a:pt x="8293" y="11441"/>
                  </a:cubicBezTo>
                  <a:cubicBezTo>
                    <a:pt x="8164" y="11392"/>
                    <a:pt x="8164" y="11392"/>
                    <a:pt x="8164" y="11392"/>
                  </a:cubicBezTo>
                  <a:cubicBezTo>
                    <a:pt x="8035" y="11392"/>
                    <a:pt x="8035" y="11392"/>
                    <a:pt x="8035" y="11392"/>
                  </a:cubicBezTo>
                  <a:cubicBezTo>
                    <a:pt x="7949" y="11490"/>
                    <a:pt x="7949" y="11490"/>
                    <a:pt x="7949" y="11490"/>
                  </a:cubicBezTo>
                  <a:cubicBezTo>
                    <a:pt x="7863" y="11540"/>
                    <a:pt x="7863" y="11540"/>
                    <a:pt x="7863" y="11540"/>
                  </a:cubicBezTo>
                  <a:cubicBezTo>
                    <a:pt x="7820" y="11589"/>
                    <a:pt x="7820" y="11589"/>
                    <a:pt x="7820" y="11589"/>
                  </a:cubicBezTo>
                  <a:cubicBezTo>
                    <a:pt x="7777" y="11688"/>
                    <a:pt x="7777" y="11688"/>
                    <a:pt x="7777" y="11688"/>
                  </a:cubicBezTo>
                  <a:cubicBezTo>
                    <a:pt x="7734" y="11836"/>
                    <a:pt x="7734" y="11836"/>
                    <a:pt x="7734" y="11836"/>
                  </a:cubicBezTo>
                  <a:cubicBezTo>
                    <a:pt x="7691" y="11836"/>
                    <a:pt x="7691" y="11836"/>
                    <a:pt x="7691" y="11836"/>
                  </a:cubicBezTo>
                  <a:cubicBezTo>
                    <a:pt x="7519" y="11786"/>
                    <a:pt x="7519" y="11786"/>
                    <a:pt x="7519" y="11786"/>
                  </a:cubicBezTo>
                  <a:cubicBezTo>
                    <a:pt x="7433" y="11786"/>
                    <a:pt x="7433" y="11786"/>
                    <a:pt x="7433" y="11786"/>
                  </a:cubicBezTo>
                  <a:cubicBezTo>
                    <a:pt x="7304" y="11786"/>
                    <a:pt x="7304" y="11786"/>
                    <a:pt x="7304" y="11786"/>
                  </a:cubicBezTo>
                  <a:cubicBezTo>
                    <a:pt x="7218" y="11786"/>
                    <a:pt x="7218" y="11786"/>
                    <a:pt x="7218" y="11786"/>
                  </a:cubicBezTo>
                  <a:cubicBezTo>
                    <a:pt x="7132" y="11836"/>
                    <a:pt x="7132" y="11836"/>
                    <a:pt x="7132" y="11836"/>
                  </a:cubicBezTo>
                  <a:cubicBezTo>
                    <a:pt x="7132" y="11984"/>
                    <a:pt x="7132" y="11984"/>
                    <a:pt x="7132" y="11984"/>
                  </a:cubicBezTo>
                  <a:cubicBezTo>
                    <a:pt x="7218" y="12132"/>
                    <a:pt x="7218" y="12132"/>
                    <a:pt x="7218" y="12132"/>
                  </a:cubicBezTo>
                  <a:cubicBezTo>
                    <a:pt x="7261" y="12230"/>
                    <a:pt x="7261" y="12230"/>
                    <a:pt x="7261" y="12230"/>
                  </a:cubicBezTo>
                  <a:cubicBezTo>
                    <a:pt x="7347" y="12279"/>
                    <a:pt x="7347" y="12279"/>
                    <a:pt x="7347" y="12279"/>
                  </a:cubicBezTo>
                  <a:cubicBezTo>
                    <a:pt x="7519" y="12378"/>
                    <a:pt x="7519" y="12378"/>
                    <a:pt x="7519" y="12378"/>
                  </a:cubicBezTo>
                  <a:cubicBezTo>
                    <a:pt x="7691" y="12477"/>
                    <a:pt x="7691" y="12477"/>
                    <a:pt x="7691" y="12477"/>
                  </a:cubicBezTo>
                  <a:cubicBezTo>
                    <a:pt x="7777" y="12575"/>
                    <a:pt x="7777" y="12575"/>
                    <a:pt x="7777" y="12575"/>
                  </a:cubicBezTo>
                  <a:cubicBezTo>
                    <a:pt x="7820" y="12723"/>
                    <a:pt x="7820" y="12723"/>
                    <a:pt x="7820" y="12723"/>
                  </a:cubicBezTo>
                  <a:cubicBezTo>
                    <a:pt x="7863" y="12970"/>
                    <a:pt x="7863" y="12970"/>
                    <a:pt x="7863" y="12970"/>
                  </a:cubicBezTo>
                  <a:cubicBezTo>
                    <a:pt x="7863" y="13266"/>
                    <a:pt x="7863" y="13266"/>
                    <a:pt x="7863" y="13266"/>
                  </a:cubicBezTo>
                  <a:cubicBezTo>
                    <a:pt x="7777" y="13660"/>
                    <a:pt x="7777" y="13660"/>
                    <a:pt x="7777" y="13660"/>
                  </a:cubicBezTo>
                  <a:cubicBezTo>
                    <a:pt x="7734" y="13808"/>
                    <a:pt x="7734" y="13808"/>
                    <a:pt x="7734" y="13808"/>
                  </a:cubicBezTo>
                  <a:cubicBezTo>
                    <a:pt x="7777" y="13956"/>
                    <a:pt x="7777" y="13956"/>
                    <a:pt x="7777" y="13956"/>
                  </a:cubicBezTo>
                  <a:cubicBezTo>
                    <a:pt x="7820" y="14005"/>
                    <a:pt x="7820" y="14005"/>
                    <a:pt x="7820" y="14005"/>
                  </a:cubicBezTo>
                  <a:cubicBezTo>
                    <a:pt x="7906" y="14005"/>
                    <a:pt x="7906" y="14005"/>
                    <a:pt x="7906" y="14005"/>
                  </a:cubicBezTo>
                  <a:cubicBezTo>
                    <a:pt x="7949" y="14055"/>
                    <a:pt x="7949" y="14055"/>
                    <a:pt x="7949" y="14055"/>
                  </a:cubicBezTo>
                  <a:cubicBezTo>
                    <a:pt x="7992" y="14104"/>
                    <a:pt x="7992" y="14104"/>
                    <a:pt x="7992" y="14104"/>
                  </a:cubicBezTo>
                  <a:cubicBezTo>
                    <a:pt x="7906" y="14203"/>
                    <a:pt x="7906" y="14203"/>
                    <a:pt x="7906" y="14203"/>
                  </a:cubicBezTo>
                  <a:cubicBezTo>
                    <a:pt x="7820" y="14301"/>
                    <a:pt x="7820" y="14301"/>
                    <a:pt x="7820" y="14301"/>
                  </a:cubicBezTo>
                  <a:cubicBezTo>
                    <a:pt x="7734" y="14351"/>
                    <a:pt x="7734" y="14351"/>
                    <a:pt x="7734" y="14351"/>
                  </a:cubicBezTo>
                  <a:cubicBezTo>
                    <a:pt x="7605" y="14351"/>
                    <a:pt x="7605" y="14351"/>
                    <a:pt x="7605" y="14351"/>
                  </a:cubicBezTo>
                  <a:cubicBezTo>
                    <a:pt x="7562" y="14449"/>
                    <a:pt x="7562" y="14449"/>
                    <a:pt x="7562" y="14449"/>
                  </a:cubicBezTo>
                  <a:cubicBezTo>
                    <a:pt x="7562" y="14548"/>
                    <a:pt x="7562" y="14548"/>
                    <a:pt x="7562" y="14548"/>
                  </a:cubicBezTo>
                  <a:cubicBezTo>
                    <a:pt x="7519" y="14597"/>
                    <a:pt x="7519" y="14597"/>
                    <a:pt x="7519" y="14597"/>
                  </a:cubicBezTo>
                  <a:cubicBezTo>
                    <a:pt x="7433" y="14647"/>
                    <a:pt x="7433" y="14647"/>
                    <a:pt x="7433" y="14647"/>
                  </a:cubicBezTo>
                  <a:cubicBezTo>
                    <a:pt x="7347" y="14597"/>
                    <a:pt x="7347" y="14597"/>
                    <a:pt x="7347" y="14597"/>
                  </a:cubicBezTo>
                  <a:cubicBezTo>
                    <a:pt x="7218" y="14548"/>
                    <a:pt x="7218" y="14548"/>
                    <a:pt x="7218" y="14548"/>
                  </a:cubicBezTo>
                  <a:cubicBezTo>
                    <a:pt x="7132" y="14499"/>
                    <a:pt x="7132" y="14499"/>
                    <a:pt x="7132" y="14499"/>
                  </a:cubicBezTo>
                  <a:cubicBezTo>
                    <a:pt x="7003" y="14499"/>
                    <a:pt x="7003" y="14499"/>
                    <a:pt x="7003" y="14499"/>
                  </a:cubicBezTo>
                  <a:cubicBezTo>
                    <a:pt x="6916" y="14548"/>
                    <a:pt x="6916" y="14548"/>
                    <a:pt x="6916" y="14548"/>
                  </a:cubicBezTo>
                  <a:cubicBezTo>
                    <a:pt x="6873" y="14647"/>
                    <a:pt x="6873" y="14647"/>
                    <a:pt x="6873" y="14647"/>
                  </a:cubicBezTo>
                  <a:cubicBezTo>
                    <a:pt x="6744" y="14745"/>
                    <a:pt x="6744" y="14745"/>
                    <a:pt x="6744" y="14745"/>
                  </a:cubicBezTo>
                  <a:cubicBezTo>
                    <a:pt x="6572" y="14893"/>
                    <a:pt x="6572" y="14893"/>
                    <a:pt x="6572" y="14893"/>
                  </a:cubicBezTo>
                  <a:cubicBezTo>
                    <a:pt x="6400" y="14942"/>
                    <a:pt x="6400" y="14942"/>
                    <a:pt x="6400" y="14942"/>
                  </a:cubicBezTo>
                  <a:cubicBezTo>
                    <a:pt x="6228" y="15041"/>
                    <a:pt x="6228" y="15041"/>
                    <a:pt x="6228" y="15041"/>
                  </a:cubicBezTo>
                  <a:cubicBezTo>
                    <a:pt x="6099" y="15041"/>
                    <a:pt x="6099" y="15041"/>
                    <a:pt x="6099" y="15041"/>
                  </a:cubicBezTo>
                  <a:cubicBezTo>
                    <a:pt x="5970" y="14942"/>
                    <a:pt x="5970" y="14942"/>
                    <a:pt x="5970" y="14942"/>
                  </a:cubicBezTo>
                  <a:cubicBezTo>
                    <a:pt x="5841" y="14992"/>
                    <a:pt x="5841" y="14992"/>
                    <a:pt x="5841" y="14992"/>
                  </a:cubicBezTo>
                  <a:cubicBezTo>
                    <a:pt x="5755" y="15041"/>
                    <a:pt x="5755" y="15041"/>
                    <a:pt x="5755" y="15041"/>
                  </a:cubicBezTo>
                  <a:cubicBezTo>
                    <a:pt x="5669" y="15140"/>
                    <a:pt x="5669" y="15140"/>
                    <a:pt x="5669" y="15140"/>
                  </a:cubicBezTo>
                  <a:cubicBezTo>
                    <a:pt x="5583" y="15238"/>
                    <a:pt x="5583" y="15238"/>
                    <a:pt x="5583" y="15238"/>
                  </a:cubicBezTo>
                  <a:cubicBezTo>
                    <a:pt x="5497" y="15238"/>
                    <a:pt x="5497" y="15238"/>
                    <a:pt x="5497" y="15238"/>
                  </a:cubicBezTo>
                  <a:cubicBezTo>
                    <a:pt x="5454" y="15140"/>
                    <a:pt x="5454" y="15140"/>
                    <a:pt x="5454" y="15140"/>
                  </a:cubicBezTo>
                  <a:cubicBezTo>
                    <a:pt x="5367" y="15041"/>
                    <a:pt x="5367" y="15041"/>
                    <a:pt x="5367" y="15041"/>
                  </a:cubicBezTo>
                  <a:cubicBezTo>
                    <a:pt x="5281" y="14844"/>
                    <a:pt x="5281" y="14844"/>
                    <a:pt x="5281" y="14844"/>
                  </a:cubicBezTo>
                  <a:cubicBezTo>
                    <a:pt x="5238" y="14795"/>
                    <a:pt x="5238" y="14795"/>
                    <a:pt x="5238" y="14795"/>
                  </a:cubicBezTo>
                  <a:cubicBezTo>
                    <a:pt x="5281" y="14696"/>
                    <a:pt x="5281" y="14696"/>
                    <a:pt x="5281" y="14696"/>
                  </a:cubicBezTo>
                  <a:cubicBezTo>
                    <a:pt x="5367" y="14647"/>
                    <a:pt x="5367" y="14647"/>
                    <a:pt x="5367" y="14647"/>
                  </a:cubicBezTo>
                  <a:cubicBezTo>
                    <a:pt x="5454" y="14548"/>
                    <a:pt x="5454" y="14548"/>
                    <a:pt x="5454" y="14548"/>
                  </a:cubicBezTo>
                  <a:cubicBezTo>
                    <a:pt x="5540" y="14548"/>
                    <a:pt x="5540" y="14548"/>
                    <a:pt x="5540" y="14548"/>
                  </a:cubicBezTo>
                  <a:cubicBezTo>
                    <a:pt x="5669" y="14499"/>
                    <a:pt x="5669" y="14499"/>
                    <a:pt x="5669" y="14499"/>
                  </a:cubicBezTo>
                  <a:cubicBezTo>
                    <a:pt x="5755" y="14449"/>
                    <a:pt x="5755" y="14449"/>
                    <a:pt x="5755" y="14449"/>
                  </a:cubicBezTo>
                  <a:cubicBezTo>
                    <a:pt x="5798" y="14301"/>
                    <a:pt x="5798" y="14301"/>
                    <a:pt x="5798" y="14301"/>
                  </a:cubicBezTo>
                  <a:cubicBezTo>
                    <a:pt x="5841" y="14203"/>
                    <a:pt x="5841" y="14203"/>
                    <a:pt x="5841" y="14203"/>
                  </a:cubicBezTo>
                  <a:cubicBezTo>
                    <a:pt x="5841" y="14104"/>
                    <a:pt x="5841" y="14104"/>
                    <a:pt x="5841" y="14104"/>
                  </a:cubicBezTo>
                  <a:cubicBezTo>
                    <a:pt x="5798" y="14055"/>
                    <a:pt x="5798" y="14055"/>
                    <a:pt x="5798" y="14055"/>
                  </a:cubicBezTo>
                  <a:cubicBezTo>
                    <a:pt x="5712" y="14104"/>
                    <a:pt x="5712" y="14104"/>
                    <a:pt x="5712" y="14104"/>
                  </a:cubicBezTo>
                  <a:cubicBezTo>
                    <a:pt x="5626" y="14153"/>
                    <a:pt x="5626" y="14153"/>
                    <a:pt x="5626" y="14153"/>
                  </a:cubicBezTo>
                  <a:cubicBezTo>
                    <a:pt x="5454" y="14104"/>
                    <a:pt x="5454" y="14104"/>
                    <a:pt x="5454" y="14104"/>
                  </a:cubicBezTo>
                  <a:cubicBezTo>
                    <a:pt x="5411" y="14005"/>
                    <a:pt x="5411" y="14005"/>
                    <a:pt x="5411" y="14005"/>
                  </a:cubicBezTo>
                  <a:cubicBezTo>
                    <a:pt x="5324" y="13956"/>
                    <a:pt x="5324" y="13956"/>
                    <a:pt x="5324" y="13956"/>
                  </a:cubicBezTo>
                  <a:cubicBezTo>
                    <a:pt x="5281" y="13907"/>
                    <a:pt x="5281" y="13907"/>
                    <a:pt x="5281" y="13907"/>
                  </a:cubicBezTo>
                  <a:cubicBezTo>
                    <a:pt x="5238" y="13808"/>
                    <a:pt x="5238" y="13808"/>
                    <a:pt x="5238" y="13808"/>
                  </a:cubicBezTo>
                  <a:cubicBezTo>
                    <a:pt x="5324" y="13710"/>
                    <a:pt x="5324" y="13710"/>
                    <a:pt x="5324" y="13710"/>
                  </a:cubicBezTo>
                  <a:cubicBezTo>
                    <a:pt x="5367" y="13611"/>
                    <a:pt x="5367" y="13611"/>
                    <a:pt x="5367" y="13611"/>
                  </a:cubicBezTo>
                  <a:cubicBezTo>
                    <a:pt x="5454" y="13562"/>
                    <a:pt x="5454" y="13562"/>
                    <a:pt x="5454" y="13562"/>
                  </a:cubicBezTo>
                  <a:cubicBezTo>
                    <a:pt x="5411" y="13414"/>
                    <a:pt x="5411" y="13414"/>
                    <a:pt x="5411" y="13414"/>
                  </a:cubicBezTo>
                  <a:cubicBezTo>
                    <a:pt x="5454" y="13364"/>
                    <a:pt x="5454" y="13364"/>
                    <a:pt x="5454" y="13364"/>
                  </a:cubicBezTo>
                  <a:cubicBezTo>
                    <a:pt x="5497" y="13315"/>
                    <a:pt x="5497" y="13315"/>
                    <a:pt x="5497" y="13315"/>
                  </a:cubicBezTo>
                  <a:cubicBezTo>
                    <a:pt x="5497" y="13216"/>
                    <a:pt x="5497" y="13216"/>
                    <a:pt x="5497" y="13216"/>
                  </a:cubicBezTo>
                  <a:cubicBezTo>
                    <a:pt x="5497" y="13118"/>
                    <a:pt x="5497" y="13118"/>
                    <a:pt x="5497" y="13118"/>
                  </a:cubicBezTo>
                  <a:cubicBezTo>
                    <a:pt x="5497" y="13019"/>
                    <a:pt x="5497" y="13019"/>
                    <a:pt x="5497" y="13019"/>
                  </a:cubicBezTo>
                  <a:cubicBezTo>
                    <a:pt x="5540" y="12970"/>
                    <a:pt x="5540" y="12970"/>
                    <a:pt x="5540" y="12970"/>
                  </a:cubicBezTo>
                  <a:cubicBezTo>
                    <a:pt x="5626" y="12921"/>
                    <a:pt x="5626" y="12921"/>
                    <a:pt x="5626" y="12921"/>
                  </a:cubicBezTo>
                  <a:cubicBezTo>
                    <a:pt x="5669" y="12871"/>
                    <a:pt x="5669" y="12871"/>
                    <a:pt x="5669" y="12871"/>
                  </a:cubicBezTo>
                  <a:cubicBezTo>
                    <a:pt x="5626" y="12723"/>
                    <a:pt x="5626" y="12723"/>
                    <a:pt x="5626" y="12723"/>
                  </a:cubicBezTo>
                  <a:cubicBezTo>
                    <a:pt x="5497" y="12674"/>
                    <a:pt x="5497" y="12674"/>
                    <a:pt x="5497" y="12674"/>
                  </a:cubicBezTo>
                  <a:cubicBezTo>
                    <a:pt x="5454" y="12477"/>
                    <a:pt x="5454" y="12477"/>
                    <a:pt x="5454" y="12477"/>
                  </a:cubicBezTo>
                  <a:cubicBezTo>
                    <a:pt x="5367" y="12378"/>
                    <a:pt x="5367" y="12378"/>
                    <a:pt x="5367" y="12378"/>
                  </a:cubicBezTo>
                  <a:cubicBezTo>
                    <a:pt x="5324" y="12329"/>
                    <a:pt x="5324" y="12329"/>
                    <a:pt x="5324" y="12329"/>
                  </a:cubicBezTo>
                  <a:cubicBezTo>
                    <a:pt x="5195" y="12378"/>
                    <a:pt x="5195" y="12378"/>
                    <a:pt x="5195" y="12378"/>
                  </a:cubicBezTo>
                  <a:cubicBezTo>
                    <a:pt x="5152" y="12427"/>
                    <a:pt x="5152" y="12427"/>
                    <a:pt x="5152" y="12427"/>
                  </a:cubicBezTo>
                  <a:cubicBezTo>
                    <a:pt x="5023" y="12477"/>
                    <a:pt x="5023" y="12477"/>
                    <a:pt x="5023" y="12477"/>
                  </a:cubicBezTo>
                  <a:cubicBezTo>
                    <a:pt x="4980" y="12477"/>
                    <a:pt x="4980" y="12477"/>
                    <a:pt x="4980" y="12477"/>
                  </a:cubicBezTo>
                  <a:cubicBezTo>
                    <a:pt x="4894" y="12427"/>
                    <a:pt x="4894" y="12427"/>
                    <a:pt x="4894" y="12427"/>
                  </a:cubicBezTo>
                  <a:cubicBezTo>
                    <a:pt x="4808" y="12329"/>
                    <a:pt x="4808" y="12329"/>
                    <a:pt x="4808" y="12329"/>
                  </a:cubicBezTo>
                  <a:cubicBezTo>
                    <a:pt x="4636" y="12230"/>
                    <a:pt x="4636" y="12230"/>
                    <a:pt x="4636" y="12230"/>
                  </a:cubicBezTo>
                  <a:cubicBezTo>
                    <a:pt x="4507" y="12132"/>
                    <a:pt x="4507" y="12132"/>
                    <a:pt x="4507" y="12132"/>
                  </a:cubicBezTo>
                  <a:cubicBezTo>
                    <a:pt x="4507" y="12033"/>
                    <a:pt x="4507" y="12033"/>
                    <a:pt x="4507" y="12033"/>
                  </a:cubicBezTo>
                  <a:cubicBezTo>
                    <a:pt x="4507" y="11885"/>
                    <a:pt x="4507" y="11885"/>
                    <a:pt x="4507" y="11885"/>
                  </a:cubicBezTo>
                  <a:cubicBezTo>
                    <a:pt x="4464" y="11688"/>
                    <a:pt x="4464" y="11688"/>
                    <a:pt x="4464" y="11688"/>
                  </a:cubicBezTo>
                  <a:cubicBezTo>
                    <a:pt x="4249" y="11589"/>
                    <a:pt x="4249" y="11589"/>
                    <a:pt x="4249" y="11589"/>
                  </a:cubicBezTo>
                  <a:cubicBezTo>
                    <a:pt x="4163" y="11540"/>
                    <a:pt x="4163" y="11540"/>
                    <a:pt x="4163" y="11540"/>
                  </a:cubicBezTo>
                  <a:cubicBezTo>
                    <a:pt x="4077" y="11540"/>
                    <a:pt x="4077" y="11540"/>
                    <a:pt x="4077" y="11540"/>
                  </a:cubicBezTo>
                  <a:cubicBezTo>
                    <a:pt x="4034" y="11638"/>
                    <a:pt x="4034" y="11638"/>
                    <a:pt x="4034" y="11638"/>
                  </a:cubicBezTo>
                  <a:cubicBezTo>
                    <a:pt x="3905" y="11638"/>
                    <a:pt x="3905" y="11638"/>
                    <a:pt x="3905" y="11638"/>
                  </a:cubicBezTo>
                  <a:cubicBezTo>
                    <a:pt x="3905" y="11737"/>
                    <a:pt x="3905" y="11737"/>
                    <a:pt x="3905" y="11737"/>
                  </a:cubicBezTo>
                  <a:cubicBezTo>
                    <a:pt x="3905" y="11836"/>
                    <a:pt x="3905" y="11836"/>
                    <a:pt x="3905" y="11836"/>
                  </a:cubicBezTo>
                  <a:cubicBezTo>
                    <a:pt x="4034" y="11836"/>
                    <a:pt x="4034" y="11836"/>
                    <a:pt x="4034" y="11836"/>
                  </a:cubicBezTo>
                  <a:cubicBezTo>
                    <a:pt x="4077" y="11934"/>
                    <a:pt x="4077" y="11934"/>
                    <a:pt x="4077" y="11934"/>
                  </a:cubicBezTo>
                  <a:cubicBezTo>
                    <a:pt x="4077" y="12033"/>
                    <a:pt x="4077" y="12033"/>
                    <a:pt x="4077" y="12033"/>
                  </a:cubicBezTo>
                  <a:cubicBezTo>
                    <a:pt x="3991" y="12230"/>
                    <a:pt x="3991" y="12230"/>
                    <a:pt x="3991" y="12230"/>
                  </a:cubicBezTo>
                  <a:cubicBezTo>
                    <a:pt x="3991" y="12329"/>
                    <a:pt x="3991" y="12329"/>
                    <a:pt x="3991" y="12329"/>
                  </a:cubicBezTo>
                  <a:cubicBezTo>
                    <a:pt x="3905" y="12378"/>
                    <a:pt x="3905" y="12378"/>
                    <a:pt x="3905" y="12378"/>
                  </a:cubicBezTo>
                  <a:cubicBezTo>
                    <a:pt x="3775" y="12378"/>
                    <a:pt x="3775" y="12378"/>
                    <a:pt x="3775" y="12378"/>
                  </a:cubicBezTo>
                  <a:cubicBezTo>
                    <a:pt x="3603" y="12477"/>
                    <a:pt x="3603" y="12477"/>
                    <a:pt x="3603" y="12477"/>
                  </a:cubicBezTo>
                  <a:cubicBezTo>
                    <a:pt x="3517" y="12526"/>
                    <a:pt x="3517" y="12526"/>
                    <a:pt x="3517" y="12526"/>
                  </a:cubicBezTo>
                  <a:cubicBezTo>
                    <a:pt x="3345" y="12674"/>
                    <a:pt x="3345" y="12674"/>
                    <a:pt x="3345" y="12674"/>
                  </a:cubicBezTo>
                  <a:cubicBezTo>
                    <a:pt x="3216" y="12773"/>
                    <a:pt x="3216" y="12773"/>
                    <a:pt x="3216" y="12773"/>
                  </a:cubicBezTo>
                  <a:cubicBezTo>
                    <a:pt x="3087" y="12921"/>
                    <a:pt x="3087" y="12921"/>
                    <a:pt x="3087" y="12921"/>
                  </a:cubicBezTo>
                  <a:cubicBezTo>
                    <a:pt x="2915" y="13019"/>
                    <a:pt x="2915" y="13019"/>
                    <a:pt x="2915" y="13019"/>
                  </a:cubicBezTo>
                  <a:cubicBezTo>
                    <a:pt x="2743" y="13019"/>
                    <a:pt x="2743" y="13019"/>
                    <a:pt x="2743" y="13019"/>
                  </a:cubicBezTo>
                  <a:cubicBezTo>
                    <a:pt x="2657" y="13118"/>
                    <a:pt x="2657" y="13118"/>
                    <a:pt x="2657" y="13118"/>
                  </a:cubicBezTo>
                  <a:cubicBezTo>
                    <a:pt x="2614" y="13216"/>
                    <a:pt x="2614" y="13216"/>
                    <a:pt x="2614" y="13216"/>
                  </a:cubicBezTo>
                  <a:cubicBezTo>
                    <a:pt x="2528" y="13266"/>
                    <a:pt x="2528" y="13266"/>
                    <a:pt x="2528" y="13266"/>
                  </a:cubicBezTo>
                  <a:cubicBezTo>
                    <a:pt x="2399" y="13216"/>
                    <a:pt x="2399" y="13216"/>
                    <a:pt x="2399" y="13216"/>
                  </a:cubicBezTo>
                  <a:cubicBezTo>
                    <a:pt x="2269" y="13118"/>
                    <a:pt x="2269" y="13118"/>
                    <a:pt x="2269" y="13118"/>
                  </a:cubicBezTo>
                  <a:cubicBezTo>
                    <a:pt x="2097" y="13118"/>
                    <a:pt x="2097" y="13118"/>
                    <a:pt x="2097" y="13118"/>
                  </a:cubicBezTo>
                  <a:cubicBezTo>
                    <a:pt x="2011" y="13118"/>
                    <a:pt x="2011" y="13118"/>
                    <a:pt x="2011" y="13118"/>
                  </a:cubicBezTo>
                  <a:cubicBezTo>
                    <a:pt x="1925" y="13167"/>
                    <a:pt x="1925" y="13167"/>
                    <a:pt x="1925" y="13167"/>
                  </a:cubicBezTo>
                  <a:cubicBezTo>
                    <a:pt x="1839" y="13266"/>
                    <a:pt x="1839" y="13266"/>
                    <a:pt x="1839" y="13266"/>
                  </a:cubicBezTo>
                  <a:cubicBezTo>
                    <a:pt x="1753" y="13315"/>
                    <a:pt x="1753" y="13315"/>
                    <a:pt x="1753" y="13315"/>
                  </a:cubicBezTo>
                  <a:cubicBezTo>
                    <a:pt x="1581" y="13266"/>
                    <a:pt x="1581" y="13266"/>
                    <a:pt x="1581" y="13266"/>
                  </a:cubicBezTo>
                  <a:cubicBezTo>
                    <a:pt x="1581" y="13266"/>
                    <a:pt x="1581" y="13266"/>
                    <a:pt x="1581" y="13266"/>
                  </a:cubicBezTo>
                  <a:cubicBezTo>
                    <a:pt x="1581" y="13266"/>
                    <a:pt x="1495" y="13216"/>
                    <a:pt x="1495" y="13167"/>
                  </a:cubicBezTo>
                  <a:cubicBezTo>
                    <a:pt x="1452" y="13118"/>
                    <a:pt x="1409" y="13068"/>
                    <a:pt x="1409" y="13019"/>
                  </a:cubicBezTo>
                  <a:cubicBezTo>
                    <a:pt x="1409" y="12970"/>
                    <a:pt x="1409" y="12871"/>
                    <a:pt x="1409" y="12822"/>
                  </a:cubicBezTo>
                  <a:cubicBezTo>
                    <a:pt x="1452" y="12723"/>
                    <a:pt x="1495" y="12625"/>
                    <a:pt x="1495" y="12526"/>
                  </a:cubicBezTo>
                  <a:cubicBezTo>
                    <a:pt x="1538" y="12477"/>
                    <a:pt x="1581" y="12378"/>
                    <a:pt x="1624" y="12329"/>
                  </a:cubicBezTo>
                  <a:cubicBezTo>
                    <a:pt x="1624" y="12329"/>
                    <a:pt x="1667" y="12181"/>
                    <a:pt x="1667" y="12181"/>
                  </a:cubicBezTo>
                  <a:cubicBezTo>
                    <a:pt x="1667" y="12082"/>
                    <a:pt x="1581" y="11984"/>
                    <a:pt x="1538" y="11934"/>
                  </a:cubicBezTo>
                  <a:cubicBezTo>
                    <a:pt x="1538" y="11836"/>
                    <a:pt x="1495" y="11737"/>
                    <a:pt x="1452" y="11638"/>
                  </a:cubicBezTo>
                  <a:cubicBezTo>
                    <a:pt x="1452" y="11638"/>
                    <a:pt x="1366" y="11540"/>
                    <a:pt x="1366" y="11540"/>
                  </a:cubicBezTo>
                  <a:cubicBezTo>
                    <a:pt x="1323" y="11490"/>
                    <a:pt x="1280" y="11441"/>
                    <a:pt x="1237" y="11490"/>
                  </a:cubicBezTo>
                  <a:cubicBezTo>
                    <a:pt x="1194" y="11490"/>
                    <a:pt x="1194" y="11589"/>
                    <a:pt x="1151" y="11589"/>
                  </a:cubicBezTo>
                  <a:cubicBezTo>
                    <a:pt x="1151" y="11638"/>
                    <a:pt x="1108" y="11688"/>
                    <a:pt x="1022" y="11688"/>
                  </a:cubicBezTo>
                  <a:cubicBezTo>
                    <a:pt x="1022" y="11688"/>
                    <a:pt x="936" y="11638"/>
                    <a:pt x="893" y="11638"/>
                  </a:cubicBezTo>
                  <a:cubicBezTo>
                    <a:pt x="893" y="11638"/>
                    <a:pt x="807" y="11589"/>
                    <a:pt x="807" y="11540"/>
                  </a:cubicBezTo>
                  <a:cubicBezTo>
                    <a:pt x="720" y="11540"/>
                    <a:pt x="634" y="11441"/>
                    <a:pt x="591" y="11441"/>
                  </a:cubicBezTo>
                  <a:cubicBezTo>
                    <a:pt x="548" y="11441"/>
                    <a:pt x="462" y="11441"/>
                    <a:pt x="419" y="11441"/>
                  </a:cubicBezTo>
                  <a:cubicBezTo>
                    <a:pt x="376" y="11441"/>
                    <a:pt x="290" y="11441"/>
                    <a:pt x="247" y="11441"/>
                  </a:cubicBezTo>
                  <a:cubicBezTo>
                    <a:pt x="204" y="11441"/>
                    <a:pt x="118" y="11342"/>
                    <a:pt x="75" y="11244"/>
                  </a:cubicBezTo>
                  <a:cubicBezTo>
                    <a:pt x="75" y="11244"/>
                    <a:pt x="32" y="11145"/>
                    <a:pt x="32" y="11096"/>
                  </a:cubicBezTo>
                  <a:cubicBezTo>
                    <a:pt x="-11" y="10997"/>
                    <a:pt x="-11" y="10849"/>
                    <a:pt x="32" y="10751"/>
                  </a:cubicBezTo>
                  <a:cubicBezTo>
                    <a:pt x="32" y="10701"/>
                    <a:pt x="75" y="10603"/>
                    <a:pt x="118" y="10603"/>
                  </a:cubicBezTo>
                  <a:cubicBezTo>
                    <a:pt x="161" y="10603"/>
                    <a:pt x="204" y="10603"/>
                    <a:pt x="247" y="10603"/>
                  </a:cubicBezTo>
                  <a:cubicBezTo>
                    <a:pt x="247" y="10603"/>
                    <a:pt x="333" y="10603"/>
                    <a:pt x="333" y="10553"/>
                  </a:cubicBezTo>
                  <a:cubicBezTo>
                    <a:pt x="333" y="10504"/>
                    <a:pt x="247" y="10455"/>
                    <a:pt x="247" y="10356"/>
                  </a:cubicBezTo>
                  <a:cubicBezTo>
                    <a:pt x="204" y="10307"/>
                    <a:pt x="161" y="10258"/>
                    <a:pt x="161" y="10159"/>
                  </a:cubicBezTo>
                  <a:cubicBezTo>
                    <a:pt x="161" y="10159"/>
                    <a:pt x="204" y="10060"/>
                    <a:pt x="204" y="10011"/>
                  </a:cubicBezTo>
                  <a:cubicBezTo>
                    <a:pt x="247" y="9962"/>
                    <a:pt x="333" y="9912"/>
                    <a:pt x="376" y="9863"/>
                  </a:cubicBezTo>
                  <a:cubicBezTo>
                    <a:pt x="419" y="9814"/>
                    <a:pt x="548" y="9863"/>
                    <a:pt x="591" y="9912"/>
                  </a:cubicBezTo>
                  <a:cubicBezTo>
                    <a:pt x="720" y="9912"/>
                    <a:pt x="893" y="9962"/>
                    <a:pt x="1022" y="9962"/>
                  </a:cubicBezTo>
                  <a:cubicBezTo>
                    <a:pt x="1108" y="9962"/>
                    <a:pt x="1237" y="10060"/>
                    <a:pt x="1323" y="10060"/>
                  </a:cubicBezTo>
                  <a:cubicBezTo>
                    <a:pt x="1366" y="10060"/>
                    <a:pt x="1495" y="10110"/>
                    <a:pt x="1538" y="10110"/>
                  </a:cubicBezTo>
                  <a:cubicBezTo>
                    <a:pt x="1538" y="10060"/>
                    <a:pt x="1624" y="10011"/>
                    <a:pt x="1667" y="9962"/>
                  </a:cubicBezTo>
                  <a:cubicBezTo>
                    <a:pt x="1667" y="9912"/>
                    <a:pt x="1710" y="9814"/>
                    <a:pt x="1710" y="9715"/>
                  </a:cubicBezTo>
                  <a:cubicBezTo>
                    <a:pt x="1753" y="9616"/>
                    <a:pt x="1710" y="9468"/>
                    <a:pt x="1753" y="9370"/>
                  </a:cubicBezTo>
                  <a:cubicBezTo>
                    <a:pt x="1753" y="9222"/>
                    <a:pt x="1796" y="9025"/>
                    <a:pt x="1796" y="8926"/>
                  </a:cubicBezTo>
                  <a:cubicBezTo>
                    <a:pt x="1796" y="8827"/>
                    <a:pt x="1796" y="8630"/>
                    <a:pt x="1839" y="8532"/>
                  </a:cubicBezTo>
                  <a:cubicBezTo>
                    <a:pt x="1839" y="8482"/>
                    <a:pt x="1882" y="8334"/>
                    <a:pt x="1925" y="8285"/>
                  </a:cubicBezTo>
                  <a:cubicBezTo>
                    <a:pt x="1968" y="8236"/>
                    <a:pt x="2054" y="8137"/>
                    <a:pt x="2097" y="8038"/>
                  </a:cubicBezTo>
                  <a:cubicBezTo>
                    <a:pt x="2140" y="7940"/>
                    <a:pt x="2226" y="7742"/>
                    <a:pt x="2269" y="7644"/>
                  </a:cubicBezTo>
                  <a:cubicBezTo>
                    <a:pt x="2313" y="7545"/>
                    <a:pt x="2399" y="7397"/>
                    <a:pt x="2442" y="7299"/>
                  </a:cubicBezTo>
                  <a:cubicBezTo>
                    <a:pt x="2442" y="7200"/>
                    <a:pt x="2485" y="7052"/>
                    <a:pt x="2485" y="7003"/>
                  </a:cubicBezTo>
                  <a:cubicBezTo>
                    <a:pt x="2485" y="6904"/>
                    <a:pt x="2485" y="6707"/>
                    <a:pt x="2485" y="6608"/>
                  </a:cubicBezTo>
                  <a:cubicBezTo>
                    <a:pt x="2442" y="6510"/>
                    <a:pt x="2442" y="6312"/>
                    <a:pt x="2442" y="6214"/>
                  </a:cubicBezTo>
                  <a:cubicBezTo>
                    <a:pt x="2442" y="6115"/>
                    <a:pt x="2442" y="5918"/>
                    <a:pt x="2442" y="5868"/>
                  </a:cubicBezTo>
                  <a:cubicBezTo>
                    <a:pt x="2442" y="5819"/>
                    <a:pt x="2485" y="5770"/>
                    <a:pt x="2485" y="5721"/>
                  </a:cubicBezTo>
                  <a:cubicBezTo>
                    <a:pt x="2528" y="5671"/>
                    <a:pt x="2571" y="5573"/>
                    <a:pt x="2571" y="5523"/>
                  </a:cubicBezTo>
                  <a:cubicBezTo>
                    <a:pt x="2571" y="5474"/>
                    <a:pt x="2571" y="5375"/>
                    <a:pt x="2571" y="5326"/>
                  </a:cubicBezTo>
                  <a:cubicBezTo>
                    <a:pt x="2571" y="5277"/>
                    <a:pt x="2528" y="5129"/>
                    <a:pt x="2528" y="5079"/>
                  </a:cubicBezTo>
                  <a:cubicBezTo>
                    <a:pt x="2528" y="5079"/>
                    <a:pt x="2614" y="4981"/>
                    <a:pt x="2614" y="4981"/>
                  </a:cubicBezTo>
                  <a:cubicBezTo>
                    <a:pt x="2614" y="4932"/>
                    <a:pt x="2657" y="4833"/>
                    <a:pt x="2700" y="4784"/>
                  </a:cubicBezTo>
                  <a:cubicBezTo>
                    <a:pt x="2700" y="4734"/>
                    <a:pt x="2743" y="4586"/>
                    <a:pt x="2743" y="4537"/>
                  </a:cubicBezTo>
                  <a:cubicBezTo>
                    <a:pt x="2700" y="4537"/>
                    <a:pt x="2657" y="4438"/>
                    <a:pt x="2614" y="4438"/>
                  </a:cubicBezTo>
                  <a:cubicBezTo>
                    <a:pt x="2571" y="4389"/>
                    <a:pt x="2485" y="4340"/>
                    <a:pt x="2442" y="4340"/>
                  </a:cubicBezTo>
                  <a:cubicBezTo>
                    <a:pt x="2399" y="4340"/>
                    <a:pt x="2313" y="4340"/>
                    <a:pt x="2226" y="4340"/>
                  </a:cubicBezTo>
                  <a:cubicBezTo>
                    <a:pt x="2183" y="4340"/>
                    <a:pt x="2097" y="4340"/>
                    <a:pt x="2011" y="4340"/>
                  </a:cubicBezTo>
                  <a:cubicBezTo>
                    <a:pt x="1968" y="4340"/>
                    <a:pt x="1882" y="4340"/>
                    <a:pt x="1839" y="4340"/>
                  </a:cubicBezTo>
                  <a:cubicBezTo>
                    <a:pt x="1796" y="4290"/>
                    <a:pt x="1753" y="4290"/>
                    <a:pt x="1710" y="4241"/>
                  </a:cubicBezTo>
                  <a:cubicBezTo>
                    <a:pt x="1667" y="4241"/>
                    <a:pt x="1710" y="4142"/>
                    <a:pt x="1710" y="4093"/>
                  </a:cubicBezTo>
                  <a:cubicBezTo>
                    <a:pt x="1710" y="4044"/>
                    <a:pt x="1753" y="3995"/>
                    <a:pt x="1753" y="3945"/>
                  </a:cubicBezTo>
                  <a:cubicBezTo>
                    <a:pt x="1753" y="3896"/>
                    <a:pt x="1753" y="3797"/>
                    <a:pt x="1796" y="3748"/>
                  </a:cubicBezTo>
                  <a:cubicBezTo>
                    <a:pt x="1796" y="3699"/>
                    <a:pt x="1796" y="3600"/>
                    <a:pt x="1796" y="3551"/>
                  </a:cubicBezTo>
                  <a:cubicBezTo>
                    <a:pt x="1796" y="3501"/>
                    <a:pt x="1796" y="3452"/>
                    <a:pt x="1796" y="3452"/>
                  </a:cubicBezTo>
                  <a:cubicBezTo>
                    <a:pt x="1796" y="3353"/>
                    <a:pt x="1839" y="3304"/>
                    <a:pt x="1839" y="3255"/>
                  </a:cubicBezTo>
                  <a:cubicBezTo>
                    <a:pt x="1839" y="3205"/>
                    <a:pt x="1925" y="3107"/>
                    <a:pt x="1925" y="3107"/>
                  </a:cubicBezTo>
                  <a:cubicBezTo>
                    <a:pt x="1925" y="3058"/>
                    <a:pt x="1925" y="2959"/>
                    <a:pt x="1882" y="2959"/>
                  </a:cubicBezTo>
                  <a:cubicBezTo>
                    <a:pt x="1882" y="2910"/>
                    <a:pt x="1839" y="2860"/>
                    <a:pt x="1839" y="2811"/>
                  </a:cubicBezTo>
                  <a:cubicBezTo>
                    <a:pt x="1839" y="2811"/>
                    <a:pt x="1796" y="2762"/>
                    <a:pt x="1796" y="2712"/>
                  </a:cubicBezTo>
                  <a:cubicBezTo>
                    <a:pt x="1839" y="2712"/>
                    <a:pt x="1882" y="2712"/>
                    <a:pt x="1925" y="2712"/>
                  </a:cubicBezTo>
                  <a:cubicBezTo>
                    <a:pt x="1925" y="2712"/>
                    <a:pt x="1968" y="2762"/>
                    <a:pt x="1968" y="2762"/>
                  </a:cubicBezTo>
                  <a:cubicBezTo>
                    <a:pt x="2011" y="2712"/>
                    <a:pt x="2011" y="2712"/>
                    <a:pt x="2011" y="2712"/>
                  </a:cubicBezTo>
                  <a:cubicBezTo>
                    <a:pt x="2011" y="2712"/>
                    <a:pt x="2054" y="2712"/>
                    <a:pt x="2054" y="2712"/>
                  </a:cubicBezTo>
                  <a:cubicBezTo>
                    <a:pt x="2097" y="2762"/>
                    <a:pt x="2097" y="2811"/>
                    <a:pt x="2097" y="2860"/>
                  </a:cubicBezTo>
                  <a:cubicBezTo>
                    <a:pt x="2140" y="2910"/>
                    <a:pt x="2140" y="2959"/>
                    <a:pt x="2183" y="2959"/>
                  </a:cubicBezTo>
                  <a:cubicBezTo>
                    <a:pt x="2226" y="2959"/>
                    <a:pt x="2226" y="2910"/>
                    <a:pt x="2269" y="2910"/>
                  </a:cubicBezTo>
                  <a:cubicBezTo>
                    <a:pt x="2226" y="2811"/>
                    <a:pt x="2226" y="2811"/>
                    <a:pt x="2226" y="2811"/>
                  </a:cubicBezTo>
                  <a:cubicBezTo>
                    <a:pt x="2226" y="2811"/>
                    <a:pt x="2183" y="2762"/>
                    <a:pt x="2183" y="2762"/>
                  </a:cubicBezTo>
                  <a:cubicBezTo>
                    <a:pt x="2183" y="2712"/>
                    <a:pt x="2226" y="2712"/>
                    <a:pt x="2226" y="2712"/>
                  </a:cubicBezTo>
                  <a:cubicBezTo>
                    <a:pt x="2269" y="2712"/>
                    <a:pt x="2313" y="2712"/>
                    <a:pt x="2313" y="2712"/>
                  </a:cubicBezTo>
                  <a:cubicBezTo>
                    <a:pt x="2313" y="2663"/>
                    <a:pt x="2313" y="2614"/>
                    <a:pt x="2313" y="2564"/>
                  </a:cubicBezTo>
                  <a:cubicBezTo>
                    <a:pt x="2313" y="2564"/>
                    <a:pt x="2226" y="2515"/>
                    <a:pt x="2226" y="2515"/>
                  </a:cubicBezTo>
                  <a:cubicBezTo>
                    <a:pt x="2226" y="2466"/>
                    <a:pt x="2183" y="2416"/>
                    <a:pt x="2183" y="2367"/>
                  </a:cubicBezTo>
                  <a:cubicBezTo>
                    <a:pt x="2226" y="2318"/>
                    <a:pt x="2269" y="2268"/>
                    <a:pt x="2269" y="2219"/>
                  </a:cubicBezTo>
                  <a:cubicBezTo>
                    <a:pt x="2313" y="2219"/>
                    <a:pt x="2356" y="2170"/>
                    <a:pt x="2399" y="2121"/>
                  </a:cubicBezTo>
                  <a:cubicBezTo>
                    <a:pt x="2399" y="2071"/>
                    <a:pt x="2442" y="2022"/>
                    <a:pt x="2442" y="1973"/>
                  </a:cubicBezTo>
                  <a:cubicBezTo>
                    <a:pt x="2485" y="1973"/>
                    <a:pt x="2528" y="1874"/>
                    <a:pt x="2571" y="1874"/>
                  </a:cubicBezTo>
                  <a:cubicBezTo>
                    <a:pt x="2571" y="1825"/>
                    <a:pt x="2614" y="1825"/>
                    <a:pt x="2614" y="1825"/>
                  </a:cubicBezTo>
                  <a:cubicBezTo>
                    <a:pt x="2657" y="1775"/>
                    <a:pt x="2700" y="1775"/>
                    <a:pt x="2743" y="1726"/>
                  </a:cubicBezTo>
                  <a:cubicBezTo>
                    <a:pt x="2786" y="1677"/>
                    <a:pt x="2915" y="1627"/>
                    <a:pt x="2958" y="1578"/>
                  </a:cubicBezTo>
                  <a:cubicBezTo>
                    <a:pt x="3001" y="1578"/>
                    <a:pt x="3087" y="1479"/>
                    <a:pt x="3130" y="1430"/>
                  </a:cubicBezTo>
                  <a:cubicBezTo>
                    <a:pt x="3173" y="1430"/>
                    <a:pt x="3302" y="1479"/>
                    <a:pt x="3345" y="1479"/>
                  </a:cubicBezTo>
                  <a:cubicBezTo>
                    <a:pt x="3388" y="1479"/>
                    <a:pt x="3517" y="1529"/>
                    <a:pt x="3560" y="1529"/>
                  </a:cubicBezTo>
                  <a:cubicBezTo>
                    <a:pt x="3603" y="1578"/>
                    <a:pt x="3775" y="1529"/>
                    <a:pt x="3862" y="1578"/>
                  </a:cubicBezTo>
                  <a:cubicBezTo>
                    <a:pt x="3905" y="1578"/>
                    <a:pt x="3991" y="1627"/>
                    <a:pt x="4077" y="1627"/>
                  </a:cubicBezTo>
                  <a:cubicBezTo>
                    <a:pt x="4163" y="1627"/>
                    <a:pt x="4292" y="1627"/>
                    <a:pt x="4378" y="1578"/>
                  </a:cubicBezTo>
                  <a:cubicBezTo>
                    <a:pt x="4378" y="1578"/>
                    <a:pt x="4507" y="1578"/>
                    <a:pt x="4550" y="1578"/>
                  </a:cubicBezTo>
                  <a:cubicBezTo>
                    <a:pt x="4550" y="1529"/>
                    <a:pt x="4636" y="1430"/>
                    <a:pt x="4679" y="1430"/>
                  </a:cubicBezTo>
                  <a:cubicBezTo>
                    <a:pt x="4722" y="1430"/>
                    <a:pt x="4851" y="1430"/>
                    <a:pt x="4894" y="1430"/>
                  </a:cubicBezTo>
                  <a:cubicBezTo>
                    <a:pt x="4980" y="1430"/>
                    <a:pt x="5152" y="1479"/>
                    <a:pt x="5238" y="1479"/>
                  </a:cubicBezTo>
                  <a:cubicBezTo>
                    <a:pt x="5324" y="1479"/>
                    <a:pt x="5454" y="1381"/>
                    <a:pt x="5497" y="1332"/>
                  </a:cubicBezTo>
                  <a:cubicBezTo>
                    <a:pt x="5540" y="1332"/>
                    <a:pt x="5669" y="1282"/>
                    <a:pt x="5755" y="1282"/>
                  </a:cubicBezTo>
                  <a:cubicBezTo>
                    <a:pt x="5755" y="1282"/>
                    <a:pt x="5841" y="1282"/>
                    <a:pt x="5884" y="1282"/>
                  </a:cubicBezTo>
                  <a:cubicBezTo>
                    <a:pt x="5927" y="1282"/>
                    <a:pt x="6056" y="1332"/>
                    <a:pt x="6099" y="1332"/>
                  </a:cubicBezTo>
                  <a:cubicBezTo>
                    <a:pt x="6142" y="1332"/>
                    <a:pt x="6228" y="1332"/>
                    <a:pt x="6271" y="1381"/>
                  </a:cubicBezTo>
                  <a:cubicBezTo>
                    <a:pt x="6271" y="1430"/>
                    <a:pt x="6314" y="1479"/>
                    <a:pt x="6314" y="1529"/>
                  </a:cubicBezTo>
                  <a:cubicBezTo>
                    <a:pt x="6314" y="1627"/>
                    <a:pt x="6271" y="1775"/>
                    <a:pt x="6314" y="1874"/>
                  </a:cubicBezTo>
                  <a:cubicBezTo>
                    <a:pt x="6314" y="1874"/>
                    <a:pt x="6357" y="1973"/>
                    <a:pt x="6400" y="2022"/>
                  </a:cubicBezTo>
                  <a:cubicBezTo>
                    <a:pt x="6443" y="2022"/>
                    <a:pt x="6486" y="2022"/>
                    <a:pt x="6529" y="2071"/>
                  </a:cubicBezTo>
                  <a:cubicBezTo>
                    <a:pt x="6572" y="2121"/>
                    <a:pt x="6572" y="2219"/>
                    <a:pt x="6615" y="2318"/>
                  </a:cubicBezTo>
                  <a:cubicBezTo>
                    <a:pt x="6615" y="2367"/>
                    <a:pt x="6744" y="2416"/>
                    <a:pt x="6744" y="2515"/>
                  </a:cubicBezTo>
                  <a:cubicBezTo>
                    <a:pt x="6787" y="2564"/>
                    <a:pt x="6873" y="2762"/>
                    <a:pt x="6873" y="2860"/>
                  </a:cubicBezTo>
                  <a:cubicBezTo>
                    <a:pt x="6830" y="2910"/>
                    <a:pt x="6744" y="2959"/>
                    <a:pt x="6701" y="3008"/>
                  </a:cubicBezTo>
                  <a:cubicBezTo>
                    <a:pt x="6658" y="3058"/>
                    <a:pt x="6529" y="3107"/>
                    <a:pt x="6486" y="3156"/>
                  </a:cubicBezTo>
                  <a:cubicBezTo>
                    <a:pt x="6443" y="3156"/>
                    <a:pt x="6400" y="3255"/>
                    <a:pt x="6400" y="3304"/>
                  </a:cubicBezTo>
                  <a:cubicBezTo>
                    <a:pt x="6357" y="3353"/>
                    <a:pt x="6400" y="3501"/>
                    <a:pt x="6400" y="3501"/>
                  </a:cubicBezTo>
                  <a:cubicBezTo>
                    <a:pt x="6443" y="3551"/>
                    <a:pt x="6486" y="3551"/>
                    <a:pt x="6572" y="3551"/>
                  </a:cubicBezTo>
                  <a:cubicBezTo>
                    <a:pt x="6572" y="3551"/>
                    <a:pt x="6615" y="3501"/>
                    <a:pt x="6658" y="3501"/>
                  </a:cubicBezTo>
                  <a:cubicBezTo>
                    <a:pt x="6701" y="3551"/>
                    <a:pt x="6744" y="3649"/>
                    <a:pt x="6787" y="3649"/>
                  </a:cubicBezTo>
                  <a:cubicBezTo>
                    <a:pt x="6787" y="3699"/>
                    <a:pt x="6873" y="3847"/>
                    <a:pt x="6916" y="3847"/>
                  </a:cubicBezTo>
                  <a:cubicBezTo>
                    <a:pt x="6916" y="3896"/>
                    <a:pt x="7003" y="3995"/>
                    <a:pt x="7046" y="4044"/>
                  </a:cubicBezTo>
                  <a:cubicBezTo>
                    <a:pt x="7089" y="4044"/>
                    <a:pt x="7132" y="4044"/>
                    <a:pt x="7175" y="3995"/>
                  </a:cubicBezTo>
                  <a:cubicBezTo>
                    <a:pt x="7218" y="3995"/>
                    <a:pt x="7261" y="3847"/>
                    <a:pt x="7304" y="3847"/>
                  </a:cubicBezTo>
                  <a:cubicBezTo>
                    <a:pt x="7347" y="3797"/>
                    <a:pt x="7390" y="3649"/>
                    <a:pt x="7390" y="3551"/>
                  </a:cubicBezTo>
                  <a:cubicBezTo>
                    <a:pt x="7390" y="3501"/>
                    <a:pt x="7433" y="3353"/>
                    <a:pt x="7433" y="3304"/>
                  </a:cubicBezTo>
                  <a:cubicBezTo>
                    <a:pt x="7433" y="3255"/>
                    <a:pt x="7476" y="3156"/>
                    <a:pt x="7476" y="3107"/>
                  </a:cubicBezTo>
                  <a:cubicBezTo>
                    <a:pt x="7476" y="3107"/>
                    <a:pt x="7433" y="3008"/>
                    <a:pt x="7433" y="3008"/>
                  </a:cubicBezTo>
                  <a:cubicBezTo>
                    <a:pt x="7390" y="2959"/>
                    <a:pt x="7304" y="3058"/>
                    <a:pt x="7261" y="3058"/>
                  </a:cubicBezTo>
                  <a:cubicBezTo>
                    <a:pt x="7218" y="3058"/>
                    <a:pt x="7175" y="3156"/>
                    <a:pt x="7132" y="3107"/>
                  </a:cubicBezTo>
                  <a:cubicBezTo>
                    <a:pt x="7089" y="3107"/>
                    <a:pt x="7089" y="3008"/>
                    <a:pt x="7046" y="2959"/>
                  </a:cubicBezTo>
                  <a:cubicBezTo>
                    <a:pt x="7046" y="2910"/>
                    <a:pt x="7046" y="2762"/>
                    <a:pt x="7046" y="2712"/>
                  </a:cubicBezTo>
                  <a:cubicBezTo>
                    <a:pt x="7046" y="2663"/>
                    <a:pt x="7089" y="2515"/>
                    <a:pt x="7132" y="2466"/>
                  </a:cubicBezTo>
                  <a:cubicBezTo>
                    <a:pt x="7132" y="2416"/>
                    <a:pt x="7218" y="2318"/>
                    <a:pt x="7261" y="2318"/>
                  </a:cubicBezTo>
                  <a:cubicBezTo>
                    <a:pt x="7261" y="2268"/>
                    <a:pt x="7390" y="2219"/>
                    <a:pt x="7433" y="2219"/>
                  </a:cubicBezTo>
                  <a:cubicBezTo>
                    <a:pt x="7476" y="2219"/>
                    <a:pt x="7562" y="2318"/>
                    <a:pt x="7605" y="2318"/>
                  </a:cubicBezTo>
                  <a:cubicBezTo>
                    <a:pt x="7648" y="2367"/>
                    <a:pt x="7691" y="2466"/>
                    <a:pt x="7734" y="2515"/>
                  </a:cubicBezTo>
                  <a:cubicBezTo>
                    <a:pt x="7734" y="2564"/>
                    <a:pt x="7820" y="2663"/>
                    <a:pt x="7863" y="2712"/>
                  </a:cubicBezTo>
                  <a:cubicBezTo>
                    <a:pt x="7906" y="2712"/>
                    <a:pt x="7949" y="2712"/>
                    <a:pt x="7992" y="2712"/>
                  </a:cubicBezTo>
                  <a:cubicBezTo>
                    <a:pt x="8035" y="2712"/>
                    <a:pt x="8078" y="2712"/>
                    <a:pt x="8121" y="2712"/>
                  </a:cubicBezTo>
                  <a:cubicBezTo>
                    <a:pt x="8164" y="2712"/>
                    <a:pt x="8250" y="2762"/>
                    <a:pt x="8250" y="2762"/>
                  </a:cubicBezTo>
                  <a:cubicBezTo>
                    <a:pt x="8336" y="2762"/>
                    <a:pt x="8379" y="2860"/>
                    <a:pt x="8379" y="2910"/>
                  </a:cubicBezTo>
                  <a:cubicBezTo>
                    <a:pt x="8379" y="2959"/>
                    <a:pt x="8336" y="3058"/>
                    <a:pt x="8336" y="3107"/>
                  </a:cubicBezTo>
                  <a:cubicBezTo>
                    <a:pt x="8293" y="3107"/>
                    <a:pt x="8207" y="3205"/>
                    <a:pt x="8207" y="3255"/>
                  </a:cubicBezTo>
                  <a:cubicBezTo>
                    <a:pt x="8164" y="3304"/>
                    <a:pt x="8121" y="3403"/>
                    <a:pt x="8078" y="3452"/>
                  </a:cubicBezTo>
                  <a:cubicBezTo>
                    <a:pt x="8078" y="3501"/>
                    <a:pt x="8078" y="3649"/>
                    <a:pt x="8078" y="3748"/>
                  </a:cubicBezTo>
                  <a:cubicBezTo>
                    <a:pt x="8078" y="3797"/>
                    <a:pt x="8078" y="3896"/>
                    <a:pt x="8078" y="3945"/>
                  </a:cubicBezTo>
                  <a:cubicBezTo>
                    <a:pt x="8121" y="3995"/>
                    <a:pt x="8207" y="3995"/>
                    <a:pt x="8250" y="3995"/>
                  </a:cubicBezTo>
                  <a:cubicBezTo>
                    <a:pt x="8250" y="3995"/>
                    <a:pt x="8293" y="3945"/>
                    <a:pt x="8336" y="3896"/>
                  </a:cubicBezTo>
                  <a:cubicBezTo>
                    <a:pt x="8336" y="3847"/>
                    <a:pt x="8336" y="3748"/>
                    <a:pt x="8336" y="3699"/>
                  </a:cubicBezTo>
                  <a:cubicBezTo>
                    <a:pt x="8336" y="3649"/>
                    <a:pt x="8293" y="3551"/>
                    <a:pt x="8293" y="3501"/>
                  </a:cubicBezTo>
                  <a:cubicBezTo>
                    <a:pt x="8293" y="3452"/>
                    <a:pt x="8336" y="3353"/>
                    <a:pt x="8336" y="3304"/>
                  </a:cubicBezTo>
                  <a:cubicBezTo>
                    <a:pt x="8379" y="3304"/>
                    <a:pt x="8465" y="3255"/>
                    <a:pt x="8509" y="3205"/>
                  </a:cubicBezTo>
                  <a:cubicBezTo>
                    <a:pt x="8509" y="3156"/>
                    <a:pt x="8552" y="3107"/>
                    <a:pt x="8552" y="3058"/>
                  </a:cubicBezTo>
                  <a:cubicBezTo>
                    <a:pt x="8595" y="2959"/>
                    <a:pt x="8595" y="2811"/>
                    <a:pt x="8552" y="2762"/>
                  </a:cubicBezTo>
                  <a:cubicBezTo>
                    <a:pt x="8552" y="2712"/>
                    <a:pt x="8509" y="2614"/>
                    <a:pt x="8509" y="2564"/>
                  </a:cubicBezTo>
                  <a:cubicBezTo>
                    <a:pt x="8465" y="2515"/>
                    <a:pt x="8379" y="2367"/>
                    <a:pt x="8379" y="2268"/>
                  </a:cubicBezTo>
                  <a:cubicBezTo>
                    <a:pt x="8336" y="2219"/>
                    <a:pt x="8250" y="2071"/>
                    <a:pt x="8207" y="1973"/>
                  </a:cubicBezTo>
                  <a:cubicBezTo>
                    <a:pt x="8207" y="1923"/>
                    <a:pt x="8207" y="1825"/>
                    <a:pt x="8207" y="1775"/>
                  </a:cubicBezTo>
                  <a:cubicBezTo>
                    <a:pt x="8207" y="1677"/>
                    <a:pt x="8207" y="1578"/>
                    <a:pt x="8207" y="1529"/>
                  </a:cubicBezTo>
                  <a:cubicBezTo>
                    <a:pt x="8207" y="1430"/>
                    <a:pt x="8250" y="1282"/>
                    <a:pt x="8293" y="1233"/>
                  </a:cubicBezTo>
                  <a:cubicBezTo>
                    <a:pt x="8336" y="1184"/>
                    <a:pt x="8336" y="1134"/>
                    <a:pt x="8379" y="1085"/>
                  </a:cubicBezTo>
                  <a:cubicBezTo>
                    <a:pt x="8379" y="1036"/>
                    <a:pt x="8379" y="937"/>
                    <a:pt x="8379" y="888"/>
                  </a:cubicBezTo>
                  <a:cubicBezTo>
                    <a:pt x="8422" y="789"/>
                    <a:pt x="8465" y="592"/>
                    <a:pt x="8509" y="493"/>
                  </a:cubicBezTo>
                  <a:cubicBezTo>
                    <a:pt x="8509" y="444"/>
                    <a:pt x="8595" y="296"/>
                    <a:pt x="8638" y="247"/>
                  </a:cubicBezTo>
                  <a:cubicBezTo>
                    <a:pt x="8681" y="197"/>
                    <a:pt x="8724" y="148"/>
                    <a:pt x="8767" y="99"/>
                  </a:cubicBezTo>
                  <a:cubicBezTo>
                    <a:pt x="8810" y="49"/>
                    <a:pt x="8896" y="0"/>
                    <a:pt x="8939" y="0"/>
                  </a:cubicBezTo>
                  <a:cubicBezTo>
                    <a:pt x="8982" y="0"/>
                    <a:pt x="9068" y="0"/>
                    <a:pt x="9111" y="0"/>
                  </a:cubicBezTo>
                  <a:cubicBezTo>
                    <a:pt x="9154" y="0"/>
                    <a:pt x="9154" y="148"/>
                    <a:pt x="9197" y="197"/>
                  </a:cubicBezTo>
                  <a:cubicBezTo>
                    <a:pt x="9197" y="296"/>
                    <a:pt x="9283" y="345"/>
                    <a:pt x="9326" y="395"/>
                  </a:cubicBezTo>
                  <a:cubicBezTo>
                    <a:pt x="9369" y="444"/>
                    <a:pt x="9498" y="493"/>
                    <a:pt x="9541" y="493"/>
                  </a:cubicBezTo>
                  <a:cubicBezTo>
                    <a:pt x="9584" y="493"/>
                    <a:pt x="9670" y="542"/>
                    <a:pt x="9713" y="542"/>
                  </a:cubicBezTo>
                  <a:cubicBezTo>
                    <a:pt x="9756" y="542"/>
                    <a:pt x="9885" y="592"/>
                    <a:pt x="9928" y="592"/>
                  </a:cubicBezTo>
                  <a:cubicBezTo>
                    <a:pt x="9971" y="592"/>
                    <a:pt x="10058" y="493"/>
                    <a:pt x="10101" y="493"/>
                  </a:cubicBezTo>
                  <a:cubicBezTo>
                    <a:pt x="10144" y="493"/>
                    <a:pt x="10273" y="493"/>
                    <a:pt x="10316" y="493"/>
                  </a:cubicBezTo>
                  <a:cubicBezTo>
                    <a:pt x="10359" y="493"/>
                    <a:pt x="10402" y="542"/>
                    <a:pt x="10445" y="542"/>
                  </a:cubicBezTo>
                  <a:cubicBezTo>
                    <a:pt x="10488" y="542"/>
                    <a:pt x="10617" y="542"/>
                    <a:pt x="10660" y="493"/>
                  </a:cubicBezTo>
                  <a:cubicBezTo>
                    <a:pt x="10703" y="493"/>
                    <a:pt x="10789" y="395"/>
                    <a:pt x="10832" y="345"/>
                  </a:cubicBezTo>
                  <a:cubicBezTo>
                    <a:pt x="10875" y="345"/>
                    <a:pt x="10961" y="345"/>
                    <a:pt x="11047" y="345"/>
                  </a:cubicBezTo>
                  <a:cubicBezTo>
                    <a:pt x="11090" y="345"/>
                    <a:pt x="11262" y="345"/>
                    <a:pt x="11348" y="395"/>
                  </a:cubicBezTo>
                  <a:cubicBezTo>
                    <a:pt x="11434" y="395"/>
                    <a:pt x="11607" y="395"/>
                    <a:pt x="11693" y="493"/>
                  </a:cubicBezTo>
                  <a:cubicBezTo>
                    <a:pt x="11736" y="493"/>
                    <a:pt x="11779" y="592"/>
                    <a:pt x="11822" y="592"/>
                  </a:cubicBezTo>
                  <a:cubicBezTo>
                    <a:pt x="11865" y="690"/>
                    <a:pt x="11951" y="789"/>
                    <a:pt x="11994" y="888"/>
                  </a:cubicBezTo>
                  <a:cubicBezTo>
                    <a:pt x="11994" y="937"/>
                    <a:pt x="12037" y="1134"/>
                    <a:pt x="12037" y="1184"/>
                  </a:cubicBezTo>
                  <a:cubicBezTo>
                    <a:pt x="12080" y="1282"/>
                    <a:pt x="12123" y="1381"/>
                    <a:pt x="12166" y="1430"/>
                  </a:cubicBezTo>
                  <a:cubicBezTo>
                    <a:pt x="12209" y="1479"/>
                    <a:pt x="12295" y="1627"/>
                    <a:pt x="12338" y="1677"/>
                  </a:cubicBezTo>
                  <a:cubicBezTo>
                    <a:pt x="12381" y="1677"/>
                    <a:pt x="12467" y="1825"/>
                    <a:pt x="12510" y="1874"/>
                  </a:cubicBezTo>
                  <a:cubicBezTo>
                    <a:pt x="12553" y="1923"/>
                    <a:pt x="12553" y="2022"/>
                    <a:pt x="12553" y="2022"/>
                  </a:cubicBezTo>
                  <a:cubicBezTo>
                    <a:pt x="12596" y="2071"/>
                    <a:pt x="12596" y="2219"/>
                    <a:pt x="12596" y="2318"/>
                  </a:cubicBezTo>
                  <a:cubicBezTo>
                    <a:pt x="12639" y="2318"/>
                    <a:pt x="12639" y="2416"/>
                    <a:pt x="12639" y="2416"/>
                  </a:cubicBezTo>
                  <a:cubicBezTo>
                    <a:pt x="12682" y="2515"/>
                    <a:pt x="12811" y="2564"/>
                    <a:pt x="12854" y="2614"/>
                  </a:cubicBezTo>
                  <a:cubicBezTo>
                    <a:pt x="12897" y="2712"/>
                    <a:pt x="13026" y="2811"/>
                    <a:pt x="13113" y="2811"/>
                  </a:cubicBezTo>
                  <a:cubicBezTo>
                    <a:pt x="13156" y="2860"/>
                    <a:pt x="13285" y="2860"/>
                    <a:pt x="13328" y="2910"/>
                  </a:cubicBezTo>
                  <a:cubicBezTo>
                    <a:pt x="13414" y="2910"/>
                    <a:pt x="13543" y="2959"/>
                    <a:pt x="13629" y="2959"/>
                  </a:cubicBezTo>
                  <a:cubicBezTo>
                    <a:pt x="13629" y="2959"/>
                    <a:pt x="13629" y="2959"/>
                    <a:pt x="13629" y="2959"/>
                  </a:cubicBezTo>
                  <a:cubicBezTo>
                    <a:pt x="13629" y="3058"/>
                    <a:pt x="13629" y="3058"/>
                    <a:pt x="13629" y="3058"/>
                  </a:cubicBezTo>
                  <a:cubicBezTo>
                    <a:pt x="13629" y="3156"/>
                    <a:pt x="13629" y="3156"/>
                    <a:pt x="13629" y="3156"/>
                  </a:cubicBezTo>
                  <a:cubicBezTo>
                    <a:pt x="13672" y="3205"/>
                    <a:pt x="13672" y="3205"/>
                    <a:pt x="13672" y="3205"/>
                  </a:cubicBezTo>
                  <a:cubicBezTo>
                    <a:pt x="13715" y="3255"/>
                    <a:pt x="13715" y="3255"/>
                    <a:pt x="13715" y="3255"/>
                  </a:cubicBezTo>
                  <a:cubicBezTo>
                    <a:pt x="13801" y="3353"/>
                    <a:pt x="13801" y="3353"/>
                    <a:pt x="13801" y="3353"/>
                  </a:cubicBezTo>
                  <a:cubicBezTo>
                    <a:pt x="13801" y="3501"/>
                    <a:pt x="13801" y="3501"/>
                    <a:pt x="13801" y="3501"/>
                  </a:cubicBezTo>
                  <a:cubicBezTo>
                    <a:pt x="13844" y="3649"/>
                    <a:pt x="13844" y="3649"/>
                    <a:pt x="13844" y="3649"/>
                  </a:cubicBezTo>
                  <a:cubicBezTo>
                    <a:pt x="13930" y="3748"/>
                    <a:pt x="13930" y="3748"/>
                    <a:pt x="13930" y="3748"/>
                  </a:cubicBezTo>
                  <a:cubicBezTo>
                    <a:pt x="13973" y="3847"/>
                    <a:pt x="13973" y="3847"/>
                    <a:pt x="13973" y="3847"/>
                  </a:cubicBezTo>
                  <a:cubicBezTo>
                    <a:pt x="14059" y="3896"/>
                    <a:pt x="14059" y="3896"/>
                    <a:pt x="14059" y="3896"/>
                  </a:cubicBezTo>
                  <a:cubicBezTo>
                    <a:pt x="14102" y="3896"/>
                    <a:pt x="14102" y="3896"/>
                    <a:pt x="14102" y="3896"/>
                  </a:cubicBezTo>
                  <a:cubicBezTo>
                    <a:pt x="14231" y="3797"/>
                    <a:pt x="14231" y="3797"/>
                    <a:pt x="14231" y="3797"/>
                  </a:cubicBezTo>
                  <a:cubicBezTo>
                    <a:pt x="14274" y="3797"/>
                    <a:pt x="14274" y="3797"/>
                    <a:pt x="14274" y="3797"/>
                  </a:cubicBezTo>
                  <a:cubicBezTo>
                    <a:pt x="14317" y="3896"/>
                    <a:pt x="14317" y="3896"/>
                    <a:pt x="14317" y="3896"/>
                  </a:cubicBezTo>
                  <a:cubicBezTo>
                    <a:pt x="14274" y="3945"/>
                    <a:pt x="14274" y="3945"/>
                    <a:pt x="14274" y="3945"/>
                  </a:cubicBezTo>
                  <a:cubicBezTo>
                    <a:pt x="14231" y="4044"/>
                    <a:pt x="14231" y="4044"/>
                    <a:pt x="14231" y="4044"/>
                  </a:cubicBezTo>
                  <a:cubicBezTo>
                    <a:pt x="14231" y="4142"/>
                    <a:pt x="14231" y="4142"/>
                    <a:pt x="14231" y="4142"/>
                  </a:cubicBezTo>
                  <a:cubicBezTo>
                    <a:pt x="14317" y="4093"/>
                    <a:pt x="14317" y="4093"/>
                    <a:pt x="14317" y="4093"/>
                  </a:cubicBezTo>
                  <a:cubicBezTo>
                    <a:pt x="14360" y="4044"/>
                    <a:pt x="14360" y="4044"/>
                    <a:pt x="14360" y="4044"/>
                  </a:cubicBezTo>
                  <a:cubicBezTo>
                    <a:pt x="14446" y="3995"/>
                    <a:pt x="14446" y="3995"/>
                    <a:pt x="14446" y="3995"/>
                  </a:cubicBezTo>
                  <a:cubicBezTo>
                    <a:pt x="14489" y="3995"/>
                    <a:pt x="14489" y="3995"/>
                    <a:pt x="14489" y="3995"/>
                  </a:cubicBezTo>
                  <a:cubicBezTo>
                    <a:pt x="14575" y="4093"/>
                    <a:pt x="14575" y="4093"/>
                    <a:pt x="14575" y="4093"/>
                  </a:cubicBezTo>
                  <a:cubicBezTo>
                    <a:pt x="14662" y="4093"/>
                    <a:pt x="14662" y="4093"/>
                    <a:pt x="14662" y="4093"/>
                  </a:cubicBezTo>
                  <a:cubicBezTo>
                    <a:pt x="14748" y="4044"/>
                    <a:pt x="14748" y="4044"/>
                    <a:pt x="14748" y="4044"/>
                  </a:cubicBezTo>
                  <a:cubicBezTo>
                    <a:pt x="14748" y="3945"/>
                    <a:pt x="14748" y="3945"/>
                    <a:pt x="14748" y="3945"/>
                  </a:cubicBezTo>
                  <a:cubicBezTo>
                    <a:pt x="14791" y="3847"/>
                    <a:pt x="14791" y="3847"/>
                    <a:pt x="14791" y="3847"/>
                  </a:cubicBezTo>
                  <a:cubicBezTo>
                    <a:pt x="14791" y="3797"/>
                    <a:pt x="14791" y="3797"/>
                    <a:pt x="14791" y="3797"/>
                  </a:cubicBezTo>
                  <a:cubicBezTo>
                    <a:pt x="14877" y="3748"/>
                    <a:pt x="14877" y="3748"/>
                    <a:pt x="14877" y="3748"/>
                  </a:cubicBezTo>
                  <a:cubicBezTo>
                    <a:pt x="14963" y="3699"/>
                    <a:pt x="14963" y="3699"/>
                    <a:pt x="14963" y="3699"/>
                  </a:cubicBezTo>
                  <a:cubicBezTo>
                    <a:pt x="15092" y="3748"/>
                    <a:pt x="15092" y="3748"/>
                    <a:pt x="15092" y="3748"/>
                  </a:cubicBezTo>
                  <a:cubicBezTo>
                    <a:pt x="15178" y="3896"/>
                    <a:pt x="15178" y="3896"/>
                    <a:pt x="15178" y="3896"/>
                  </a:cubicBezTo>
                  <a:cubicBezTo>
                    <a:pt x="15264" y="4044"/>
                    <a:pt x="15264" y="4044"/>
                    <a:pt x="15264" y="4044"/>
                  </a:cubicBezTo>
                  <a:cubicBezTo>
                    <a:pt x="15350" y="4142"/>
                    <a:pt x="15350" y="4142"/>
                    <a:pt x="15350" y="4142"/>
                  </a:cubicBezTo>
                  <a:cubicBezTo>
                    <a:pt x="15393" y="4241"/>
                    <a:pt x="15393" y="4241"/>
                    <a:pt x="15393" y="4241"/>
                  </a:cubicBezTo>
                  <a:cubicBezTo>
                    <a:pt x="15522" y="4241"/>
                    <a:pt x="15522" y="4241"/>
                    <a:pt x="15522" y="4241"/>
                  </a:cubicBezTo>
                  <a:cubicBezTo>
                    <a:pt x="15737" y="4241"/>
                    <a:pt x="15737" y="4241"/>
                    <a:pt x="15737" y="4241"/>
                  </a:cubicBezTo>
                  <a:cubicBezTo>
                    <a:pt x="15780" y="4142"/>
                    <a:pt x="15780" y="4142"/>
                    <a:pt x="15780" y="4142"/>
                  </a:cubicBezTo>
                  <a:cubicBezTo>
                    <a:pt x="15909" y="4044"/>
                    <a:pt x="15909" y="4044"/>
                    <a:pt x="15909" y="4044"/>
                  </a:cubicBezTo>
                  <a:cubicBezTo>
                    <a:pt x="15995" y="4044"/>
                    <a:pt x="15995" y="4044"/>
                    <a:pt x="15995" y="4044"/>
                  </a:cubicBezTo>
                  <a:cubicBezTo>
                    <a:pt x="16038" y="3995"/>
                    <a:pt x="16038" y="3995"/>
                    <a:pt x="16038" y="3995"/>
                  </a:cubicBezTo>
                  <a:cubicBezTo>
                    <a:pt x="16081" y="3995"/>
                    <a:pt x="16081" y="3995"/>
                    <a:pt x="16081" y="3995"/>
                  </a:cubicBezTo>
                  <a:cubicBezTo>
                    <a:pt x="16167" y="3945"/>
                    <a:pt x="16167" y="3945"/>
                    <a:pt x="16167" y="3945"/>
                  </a:cubicBezTo>
                  <a:cubicBezTo>
                    <a:pt x="16254" y="3995"/>
                    <a:pt x="16254" y="3995"/>
                    <a:pt x="16254" y="3995"/>
                  </a:cubicBezTo>
                  <a:cubicBezTo>
                    <a:pt x="16340" y="3995"/>
                    <a:pt x="16340" y="3995"/>
                    <a:pt x="16340" y="3995"/>
                  </a:cubicBezTo>
                  <a:cubicBezTo>
                    <a:pt x="16340" y="4044"/>
                    <a:pt x="16340" y="4044"/>
                    <a:pt x="16340" y="4044"/>
                  </a:cubicBezTo>
                  <a:cubicBezTo>
                    <a:pt x="16512" y="4192"/>
                    <a:pt x="16512" y="4192"/>
                    <a:pt x="16512" y="4192"/>
                  </a:cubicBezTo>
                  <a:cubicBezTo>
                    <a:pt x="16641" y="4340"/>
                    <a:pt x="16641" y="4340"/>
                    <a:pt x="16641" y="4340"/>
                  </a:cubicBezTo>
                  <a:cubicBezTo>
                    <a:pt x="16813" y="4389"/>
                    <a:pt x="16813" y="4389"/>
                    <a:pt x="16813" y="4389"/>
                  </a:cubicBezTo>
                  <a:cubicBezTo>
                    <a:pt x="17028" y="4537"/>
                    <a:pt x="17028" y="4537"/>
                    <a:pt x="17028" y="4537"/>
                  </a:cubicBezTo>
                  <a:cubicBezTo>
                    <a:pt x="17200" y="4537"/>
                    <a:pt x="17200" y="4537"/>
                    <a:pt x="17200" y="4537"/>
                  </a:cubicBezTo>
                  <a:cubicBezTo>
                    <a:pt x="17286" y="4537"/>
                    <a:pt x="17286" y="4537"/>
                    <a:pt x="17286" y="4537"/>
                  </a:cubicBezTo>
                  <a:cubicBezTo>
                    <a:pt x="17286" y="4537"/>
                    <a:pt x="17286" y="4537"/>
                    <a:pt x="17286" y="4537"/>
                  </a:cubicBezTo>
                  <a:close/>
                  <a:moveTo>
                    <a:pt x="10273" y="6756"/>
                  </a:moveTo>
                  <a:cubicBezTo>
                    <a:pt x="10187" y="6559"/>
                    <a:pt x="10187" y="6559"/>
                    <a:pt x="10187" y="6559"/>
                  </a:cubicBezTo>
                  <a:cubicBezTo>
                    <a:pt x="10101" y="6510"/>
                    <a:pt x="10101" y="6510"/>
                    <a:pt x="10101" y="6510"/>
                  </a:cubicBezTo>
                  <a:cubicBezTo>
                    <a:pt x="10101" y="6411"/>
                    <a:pt x="10101" y="6411"/>
                    <a:pt x="10101" y="6411"/>
                  </a:cubicBezTo>
                  <a:cubicBezTo>
                    <a:pt x="10144" y="6312"/>
                    <a:pt x="10144" y="6312"/>
                    <a:pt x="10144" y="6312"/>
                  </a:cubicBezTo>
                  <a:cubicBezTo>
                    <a:pt x="10187" y="6263"/>
                    <a:pt x="10187" y="6263"/>
                    <a:pt x="10187" y="6263"/>
                  </a:cubicBezTo>
                  <a:cubicBezTo>
                    <a:pt x="10230" y="6115"/>
                    <a:pt x="10230" y="6115"/>
                    <a:pt x="10230" y="6115"/>
                  </a:cubicBezTo>
                  <a:cubicBezTo>
                    <a:pt x="10058" y="6115"/>
                    <a:pt x="10058" y="6115"/>
                    <a:pt x="10058" y="6115"/>
                  </a:cubicBezTo>
                  <a:cubicBezTo>
                    <a:pt x="9971" y="6214"/>
                    <a:pt x="9971" y="6214"/>
                    <a:pt x="9971" y="6214"/>
                  </a:cubicBezTo>
                  <a:cubicBezTo>
                    <a:pt x="9885" y="6214"/>
                    <a:pt x="9885" y="6214"/>
                    <a:pt x="9885" y="6214"/>
                  </a:cubicBezTo>
                  <a:cubicBezTo>
                    <a:pt x="9842" y="6312"/>
                    <a:pt x="9842" y="6312"/>
                    <a:pt x="9842" y="6312"/>
                  </a:cubicBezTo>
                  <a:cubicBezTo>
                    <a:pt x="9756" y="6312"/>
                    <a:pt x="9756" y="6312"/>
                    <a:pt x="9756" y="6312"/>
                  </a:cubicBezTo>
                  <a:cubicBezTo>
                    <a:pt x="9670" y="6214"/>
                    <a:pt x="9670" y="6214"/>
                    <a:pt x="9670" y="6214"/>
                  </a:cubicBezTo>
                  <a:cubicBezTo>
                    <a:pt x="9627" y="6164"/>
                    <a:pt x="9627" y="6164"/>
                    <a:pt x="9627" y="6164"/>
                  </a:cubicBezTo>
                  <a:cubicBezTo>
                    <a:pt x="9584" y="6066"/>
                    <a:pt x="9584" y="6066"/>
                    <a:pt x="9584" y="6066"/>
                  </a:cubicBezTo>
                  <a:cubicBezTo>
                    <a:pt x="9498" y="6016"/>
                    <a:pt x="9498" y="6016"/>
                    <a:pt x="9498" y="6016"/>
                  </a:cubicBezTo>
                  <a:cubicBezTo>
                    <a:pt x="9455" y="6066"/>
                    <a:pt x="9455" y="6066"/>
                    <a:pt x="9455" y="6066"/>
                  </a:cubicBezTo>
                  <a:cubicBezTo>
                    <a:pt x="9326" y="6066"/>
                    <a:pt x="9326" y="6066"/>
                    <a:pt x="9326" y="6066"/>
                  </a:cubicBezTo>
                  <a:cubicBezTo>
                    <a:pt x="9240" y="5967"/>
                    <a:pt x="9240" y="5967"/>
                    <a:pt x="9240" y="5967"/>
                  </a:cubicBezTo>
                  <a:cubicBezTo>
                    <a:pt x="9154" y="5868"/>
                    <a:pt x="9154" y="5868"/>
                    <a:pt x="9154" y="5868"/>
                  </a:cubicBezTo>
                  <a:cubicBezTo>
                    <a:pt x="8982" y="5819"/>
                    <a:pt x="8982" y="5819"/>
                    <a:pt x="8982" y="5819"/>
                  </a:cubicBezTo>
                  <a:cubicBezTo>
                    <a:pt x="8939" y="5721"/>
                    <a:pt x="8939" y="5721"/>
                    <a:pt x="8939" y="5721"/>
                  </a:cubicBezTo>
                  <a:cubicBezTo>
                    <a:pt x="8810" y="5770"/>
                    <a:pt x="8810" y="5770"/>
                    <a:pt x="8810" y="5770"/>
                  </a:cubicBezTo>
                  <a:cubicBezTo>
                    <a:pt x="8681" y="5770"/>
                    <a:pt x="8681" y="5770"/>
                    <a:pt x="8681" y="5770"/>
                  </a:cubicBezTo>
                  <a:cubicBezTo>
                    <a:pt x="8638" y="5770"/>
                    <a:pt x="8638" y="5770"/>
                    <a:pt x="8638" y="5770"/>
                  </a:cubicBezTo>
                  <a:cubicBezTo>
                    <a:pt x="8638" y="5671"/>
                    <a:pt x="8638" y="5671"/>
                    <a:pt x="8638" y="5671"/>
                  </a:cubicBezTo>
                  <a:cubicBezTo>
                    <a:pt x="8595" y="5622"/>
                    <a:pt x="8595" y="5622"/>
                    <a:pt x="8595" y="5622"/>
                  </a:cubicBezTo>
                  <a:cubicBezTo>
                    <a:pt x="8638" y="5523"/>
                    <a:pt x="8638" y="5523"/>
                    <a:pt x="8638" y="5523"/>
                  </a:cubicBezTo>
                  <a:cubicBezTo>
                    <a:pt x="8595" y="5523"/>
                    <a:pt x="8595" y="5523"/>
                    <a:pt x="8595" y="5523"/>
                  </a:cubicBezTo>
                  <a:cubicBezTo>
                    <a:pt x="8509" y="5523"/>
                    <a:pt x="8509" y="5523"/>
                    <a:pt x="8509" y="5523"/>
                  </a:cubicBezTo>
                  <a:cubicBezTo>
                    <a:pt x="8509" y="5573"/>
                    <a:pt x="8509" y="5573"/>
                    <a:pt x="8509" y="5573"/>
                  </a:cubicBezTo>
                  <a:cubicBezTo>
                    <a:pt x="8465" y="5573"/>
                    <a:pt x="8465" y="5573"/>
                    <a:pt x="8465" y="5573"/>
                  </a:cubicBezTo>
                  <a:cubicBezTo>
                    <a:pt x="8465" y="5523"/>
                    <a:pt x="8465" y="5523"/>
                    <a:pt x="8465" y="5523"/>
                  </a:cubicBezTo>
                  <a:cubicBezTo>
                    <a:pt x="8336" y="5425"/>
                    <a:pt x="8336" y="5425"/>
                    <a:pt x="8336" y="5425"/>
                  </a:cubicBezTo>
                  <a:cubicBezTo>
                    <a:pt x="8250" y="5425"/>
                    <a:pt x="8250" y="5425"/>
                    <a:pt x="8250" y="5425"/>
                  </a:cubicBezTo>
                  <a:cubicBezTo>
                    <a:pt x="8164" y="5375"/>
                    <a:pt x="8164" y="5375"/>
                    <a:pt x="8164" y="5375"/>
                  </a:cubicBezTo>
                  <a:cubicBezTo>
                    <a:pt x="8078" y="5375"/>
                    <a:pt x="8078" y="5375"/>
                    <a:pt x="8078" y="5375"/>
                  </a:cubicBezTo>
                  <a:cubicBezTo>
                    <a:pt x="8078" y="5474"/>
                    <a:pt x="8078" y="5474"/>
                    <a:pt x="8078" y="5474"/>
                  </a:cubicBezTo>
                  <a:cubicBezTo>
                    <a:pt x="8121" y="5573"/>
                    <a:pt x="8121" y="5573"/>
                    <a:pt x="8121" y="5573"/>
                  </a:cubicBezTo>
                  <a:cubicBezTo>
                    <a:pt x="8207" y="5721"/>
                    <a:pt x="8207" y="5721"/>
                    <a:pt x="8207" y="5721"/>
                  </a:cubicBezTo>
                  <a:cubicBezTo>
                    <a:pt x="8250" y="5819"/>
                    <a:pt x="8250" y="5819"/>
                    <a:pt x="8250" y="5819"/>
                  </a:cubicBezTo>
                  <a:cubicBezTo>
                    <a:pt x="8379" y="5868"/>
                    <a:pt x="8379" y="5868"/>
                    <a:pt x="8379" y="5868"/>
                  </a:cubicBezTo>
                  <a:cubicBezTo>
                    <a:pt x="8509" y="5868"/>
                    <a:pt x="8509" y="5868"/>
                    <a:pt x="8509" y="5868"/>
                  </a:cubicBezTo>
                  <a:cubicBezTo>
                    <a:pt x="8638" y="5918"/>
                    <a:pt x="8638" y="5918"/>
                    <a:pt x="8638" y="5918"/>
                  </a:cubicBezTo>
                  <a:cubicBezTo>
                    <a:pt x="8681" y="6016"/>
                    <a:pt x="8681" y="6016"/>
                    <a:pt x="8681" y="6016"/>
                  </a:cubicBezTo>
                  <a:cubicBezTo>
                    <a:pt x="8724" y="6066"/>
                    <a:pt x="8724" y="6066"/>
                    <a:pt x="8724" y="6066"/>
                  </a:cubicBezTo>
                  <a:cubicBezTo>
                    <a:pt x="8767" y="6214"/>
                    <a:pt x="8767" y="6214"/>
                    <a:pt x="8767" y="6214"/>
                  </a:cubicBezTo>
                  <a:cubicBezTo>
                    <a:pt x="8767" y="6263"/>
                    <a:pt x="8767" y="6263"/>
                    <a:pt x="8767" y="6263"/>
                  </a:cubicBezTo>
                  <a:cubicBezTo>
                    <a:pt x="8810" y="6362"/>
                    <a:pt x="8810" y="6362"/>
                    <a:pt x="8810" y="6362"/>
                  </a:cubicBezTo>
                  <a:cubicBezTo>
                    <a:pt x="8810" y="6559"/>
                    <a:pt x="8810" y="6559"/>
                    <a:pt x="8810" y="6559"/>
                  </a:cubicBezTo>
                  <a:cubicBezTo>
                    <a:pt x="8896" y="6658"/>
                    <a:pt x="8896" y="6658"/>
                    <a:pt x="8896" y="6658"/>
                  </a:cubicBezTo>
                  <a:cubicBezTo>
                    <a:pt x="8982" y="6658"/>
                    <a:pt x="8982" y="6658"/>
                    <a:pt x="8982" y="6658"/>
                  </a:cubicBezTo>
                  <a:cubicBezTo>
                    <a:pt x="8982" y="6756"/>
                    <a:pt x="8982" y="6756"/>
                    <a:pt x="8982" y="6756"/>
                  </a:cubicBezTo>
                  <a:cubicBezTo>
                    <a:pt x="8982" y="6855"/>
                    <a:pt x="8982" y="6855"/>
                    <a:pt x="8982" y="6855"/>
                  </a:cubicBezTo>
                  <a:cubicBezTo>
                    <a:pt x="8982" y="7003"/>
                    <a:pt x="8982" y="7003"/>
                    <a:pt x="8982" y="7003"/>
                  </a:cubicBezTo>
                  <a:cubicBezTo>
                    <a:pt x="9025" y="7052"/>
                    <a:pt x="9025" y="7052"/>
                    <a:pt x="9025" y="7052"/>
                  </a:cubicBezTo>
                  <a:cubicBezTo>
                    <a:pt x="9154" y="7003"/>
                    <a:pt x="9154" y="7003"/>
                    <a:pt x="9154" y="7003"/>
                  </a:cubicBezTo>
                  <a:cubicBezTo>
                    <a:pt x="9326" y="7003"/>
                    <a:pt x="9326" y="7003"/>
                    <a:pt x="9326" y="7003"/>
                  </a:cubicBezTo>
                  <a:cubicBezTo>
                    <a:pt x="9369" y="7052"/>
                    <a:pt x="9369" y="7052"/>
                    <a:pt x="9369" y="7052"/>
                  </a:cubicBezTo>
                  <a:cubicBezTo>
                    <a:pt x="9455" y="7151"/>
                    <a:pt x="9455" y="7151"/>
                    <a:pt x="9455" y="7151"/>
                  </a:cubicBezTo>
                  <a:cubicBezTo>
                    <a:pt x="9584" y="7200"/>
                    <a:pt x="9584" y="7200"/>
                    <a:pt x="9584" y="7200"/>
                  </a:cubicBezTo>
                  <a:cubicBezTo>
                    <a:pt x="9670" y="7200"/>
                    <a:pt x="9670" y="7200"/>
                    <a:pt x="9670" y="7200"/>
                  </a:cubicBezTo>
                  <a:cubicBezTo>
                    <a:pt x="9799" y="7299"/>
                    <a:pt x="9799" y="7299"/>
                    <a:pt x="9799" y="7299"/>
                  </a:cubicBezTo>
                  <a:cubicBezTo>
                    <a:pt x="9928" y="7299"/>
                    <a:pt x="9928" y="7299"/>
                    <a:pt x="9928" y="7299"/>
                  </a:cubicBezTo>
                  <a:cubicBezTo>
                    <a:pt x="10014" y="7249"/>
                    <a:pt x="10014" y="7249"/>
                    <a:pt x="10014" y="7249"/>
                  </a:cubicBezTo>
                  <a:cubicBezTo>
                    <a:pt x="10101" y="7151"/>
                    <a:pt x="10101" y="7151"/>
                    <a:pt x="10101" y="7151"/>
                  </a:cubicBezTo>
                  <a:cubicBezTo>
                    <a:pt x="10230" y="7003"/>
                    <a:pt x="10230" y="7003"/>
                    <a:pt x="10230" y="7003"/>
                  </a:cubicBezTo>
                  <a:cubicBezTo>
                    <a:pt x="10230" y="6855"/>
                    <a:pt x="10230" y="6855"/>
                    <a:pt x="10230" y="6855"/>
                  </a:cubicBezTo>
                  <a:cubicBezTo>
                    <a:pt x="10230" y="6756"/>
                    <a:pt x="10230" y="6756"/>
                    <a:pt x="10230" y="6756"/>
                  </a:cubicBezTo>
                  <a:cubicBezTo>
                    <a:pt x="10273" y="6756"/>
                    <a:pt x="10273" y="6756"/>
                    <a:pt x="10273" y="6756"/>
                  </a:cubicBezTo>
                  <a:cubicBezTo>
                    <a:pt x="10273" y="6756"/>
                    <a:pt x="10273" y="6756"/>
                    <a:pt x="10273" y="675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84517588-9075-4F98-BC93-41F41C343225}"/>
                </a:ext>
              </a:extLst>
            </p:cNvPr>
            <p:cNvSpPr/>
            <p:nvPr/>
          </p:nvSpPr>
          <p:spPr>
            <a:xfrm>
              <a:off x="570910" y="1143281"/>
              <a:ext cx="2913482" cy="2539659"/>
            </a:xfrm>
            <a:custGeom>
              <a:avLst/>
              <a:gdLst/>
              <a:ahLst/>
              <a:cxnLst>
                <a:cxn ang="0">
                  <a:pos x="wd2" y="hd2"/>
                </a:cxn>
                <a:cxn ang="5400000">
                  <a:pos x="wd2" y="hd2"/>
                </a:cxn>
                <a:cxn ang="10800000">
                  <a:pos x="wd2" y="hd2"/>
                </a:cxn>
                <a:cxn ang="16200000">
                  <a:pos x="wd2" y="hd2"/>
                </a:cxn>
              </a:cxnLst>
              <a:rect l="0" t="0" r="r" b="b"/>
              <a:pathLst>
                <a:path w="21589" h="21600" extrusionOk="0">
                  <a:moveTo>
                    <a:pt x="17286" y="4537"/>
                  </a:moveTo>
                  <a:cubicBezTo>
                    <a:pt x="17329" y="4586"/>
                    <a:pt x="17329" y="4586"/>
                    <a:pt x="17329" y="4586"/>
                  </a:cubicBezTo>
                  <a:cubicBezTo>
                    <a:pt x="17415" y="4537"/>
                    <a:pt x="17415" y="4537"/>
                    <a:pt x="17415" y="4537"/>
                  </a:cubicBezTo>
                  <a:cubicBezTo>
                    <a:pt x="17544" y="4537"/>
                    <a:pt x="17544" y="4537"/>
                    <a:pt x="17544" y="4537"/>
                  </a:cubicBezTo>
                  <a:cubicBezTo>
                    <a:pt x="17716" y="4537"/>
                    <a:pt x="17716" y="4537"/>
                    <a:pt x="17716" y="4537"/>
                  </a:cubicBezTo>
                  <a:cubicBezTo>
                    <a:pt x="17846" y="4586"/>
                    <a:pt x="17846" y="4586"/>
                    <a:pt x="17846" y="4586"/>
                  </a:cubicBezTo>
                  <a:cubicBezTo>
                    <a:pt x="17846" y="4685"/>
                    <a:pt x="17846" y="4685"/>
                    <a:pt x="17846" y="4685"/>
                  </a:cubicBezTo>
                  <a:cubicBezTo>
                    <a:pt x="17846" y="4784"/>
                    <a:pt x="17846" y="4784"/>
                    <a:pt x="17846" y="4784"/>
                  </a:cubicBezTo>
                  <a:cubicBezTo>
                    <a:pt x="17846" y="4981"/>
                    <a:pt x="17846" y="4981"/>
                    <a:pt x="17846" y="4981"/>
                  </a:cubicBezTo>
                  <a:cubicBezTo>
                    <a:pt x="17932" y="4981"/>
                    <a:pt x="17932" y="4981"/>
                    <a:pt x="17932" y="4981"/>
                  </a:cubicBezTo>
                  <a:cubicBezTo>
                    <a:pt x="18018" y="4981"/>
                    <a:pt x="18018" y="4981"/>
                    <a:pt x="18018" y="4981"/>
                  </a:cubicBezTo>
                  <a:cubicBezTo>
                    <a:pt x="18147" y="5030"/>
                    <a:pt x="18147" y="5030"/>
                    <a:pt x="18147" y="5030"/>
                  </a:cubicBezTo>
                  <a:cubicBezTo>
                    <a:pt x="18276" y="4981"/>
                    <a:pt x="18276" y="4981"/>
                    <a:pt x="18276" y="4981"/>
                  </a:cubicBezTo>
                  <a:cubicBezTo>
                    <a:pt x="18362" y="4981"/>
                    <a:pt x="18362" y="4981"/>
                    <a:pt x="18362" y="4981"/>
                  </a:cubicBezTo>
                  <a:cubicBezTo>
                    <a:pt x="18448" y="4932"/>
                    <a:pt x="18448" y="4932"/>
                    <a:pt x="18448" y="4932"/>
                  </a:cubicBezTo>
                  <a:cubicBezTo>
                    <a:pt x="18534" y="4784"/>
                    <a:pt x="18534" y="4784"/>
                    <a:pt x="18534" y="4784"/>
                  </a:cubicBezTo>
                  <a:cubicBezTo>
                    <a:pt x="18620" y="4734"/>
                    <a:pt x="18620" y="4734"/>
                    <a:pt x="18620" y="4734"/>
                  </a:cubicBezTo>
                  <a:cubicBezTo>
                    <a:pt x="18792" y="4734"/>
                    <a:pt x="18792" y="4734"/>
                    <a:pt x="18792" y="4734"/>
                  </a:cubicBezTo>
                  <a:cubicBezTo>
                    <a:pt x="18921" y="4784"/>
                    <a:pt x="18921" y="4784"/>
                    <a:pt x="18921" y="4784"/>
                  </a:cubicBezTo>
                  <a:cubicBezTo>
                    <a:pt x="18921" y="4932"/>
                    <a:pt x="18921" y="4932"/>
                    <a:pt x="18921" y="4932"/>
                  </a:cubicBezTo>
                  <a:cubicBezTo>
                    <a:pt x="18921" y="5079"/>
                    <a:pt x="18921" y="5079"/>
                    <a:pt x="18921" y="5079"/>
                  </a:cubicBezTo>
                  <a:cubicBezTo>
                    <a:pt x="18921" y="5079"/>
                    <a:pt x="18964" y="5178"/>
                    <a:pt x="18964" y="5227"/>
                  </a:cubicBezTo>
                  <a:cubicBezTo>
                    <a:pt x="18964" y="5277"/>
                    <a:pt x="19093" y="5326"/>
                    <a:pt x="19093" y="5326"/>
                  </a:cubicBezTo>
                  <a:cubicBezTo>
                    <a:pt x="19265" y="5573"/>
                    <a:pt x="19265" y="5573"/>
                    <a:pt x="19265" y="5573"/>
                  </a:cubicBezTo>
                  <a:cubicBezTo>
                    <a:pt x="19352" y="5671"/>
                    <a:pt x="19352" y="5671"/>
                    <a:pt x="19352" y="5671"/>
                  </a:cubicBezTo>
                  <a:cubicBezTo>
                    <a:pt x="19438" y="5868"/>
                    <a:pt x="19438" y="5868"/>
                    <a:pt x="19438" y="5868"/>
                  </a:cubicBezTo>
                  <a:cubicBezTo>
                    <a:pt x="19524" y="5967"/>
                    <a:pt x="19524" y="5967"/>
                    <a:pt x="19524" y="5967"/>
                  </a:cubicBezTo>
                  <a:cubicBezTo>
                    <a:pt x="19696" y="5967"/>
                    <a:pt x="19696" y="5967"/>
                    <a:pt x="19696" y="5967"/>
                  </a:cubicBezTo>
                  <a:cubicBezTo>
                    <a:pt x="19825" y="6016"/>
                    <a:pt x="19825" y="6016"/>
                    <a:pt x="19825" y="6016"/>
                  </a:cubicBezTo>
                  <a:cubicBezTo>
                    <a:pt x="19825" y="6115"/>
                    <a:pt x="19825" y="6115"/>
                    <a:pt x="19825" y="6115"/>
                  </a:cubicBezTo>
                  <a:cubicBezTo>
                    <a:pt x="19739" y="6164"/>
                    <a:pt x="19739" y="6164"/>
                    <a:pt x="19739" y="6164"/>
                  </a:cubicBezTo>
                  <a:cubicBezTo>
                    <a:pt x="19653" y="6263"/>
                    <a:pt x="19653" y="6263"/>
                    <a:pt x="19653" y="6263"/>
                  </a:cubicBezTo>
                  <a:cubicBezTo>
                    <a:pt x="19696" y="6362"/>
                    <a:pt x="19696" y="6362"/>
                    <a:pt x="19696" y="6362"/>
                  </a:cubicBezTo>
                  <a:cubicBezTo>
                    <a:pt x="19739" y="6411"/>
                    <a:pt x="19739" y="6411"/>
                    <a:pt x="19739" y="6411"/>
                  </a:cubicBezTo>
                  <a:cubicBezTo>
                    <a:pt x="19825" y="6411"/>
                    <a:pt x="19825" y="6411"/>
                    <a:pt x="19825" y="6411"/>
                  </a:cubicBezTo>
                  <a:cubicBezTo>
                    <a:pt x="19868" y="6362"/>
                    <a:pt x="19868" y="6362"/>
                    <a:pt x="19868" y="6362"/>
                  </a:cubicBezTo>
                  <a:cubicBezTo>
                    <a:pt x="19997" y="6362"/>
                    <a:pt x="19997" y="6362"/>
                    <a:pt x="19997" y="6362"/>
                  </a:cubicBezTo>
                  <a:cubicBezTo>
                    <a:pt x="20083" y="6411"/>
                    <a:pt x="20083" y="6411"/>
                    <a:pt x="20083" y="6411"/>
                  </a:cubicBezTo>
                  <a:cubicBezTo>
                    <a:pt x="20169" y="6460"/>
                    <a:pt x="20169" y="6460"/>
                    <a:pt x="20169" y="6460"/>
                  </a:cubicBezTo>
                  <a:cubicBezTo>
                    <a:pt x="20169" y="6559"/>
                    <a:pt x="20169" y="6559"/>
                    <a:pt x="20169" y="6559"/>
                  </a:cubicBezTo>
                  <a:cubicBezTo>
                    <a:pt x="20169" y="6707"/>
                    <a:pt x="20169" y="6707"/>
                    <a:pt x="20169" y="6707"/>
                  </a:cubicBezTo>
                  <a:cubicBezTo>
                    <a:pt x="20212" y="6805"/>
                    <a:pt x="20212" y="6805"/>
                    <a:pt x="20212" y="6805"/>
                  </a:cubicBezTo>
                  <a:cubicBezTo>
                    <a:pt x="20341" y="6904"/>
                    <a:pt x="20341" y="6904"/>
                    <a:pt x="20341" y="6904"/>
                  </a:cubicBezTo>
                  <a:cubicBezTo>
                    <a:pt x="20384" y="7003"/>
                    <a:pt x="20384" y="7003"/>
                    <a:pt x="20384" y="7003"/>
                  </a:cubicBezTo>
                  <a:cubicBezTo>
                    <a:pt x="20513" y="7052"/>
                    <a:pt x="20513" y="7052"/>
                    <a:pt x="20513" y="7052"/>
                  </a:cubicBezTo>
                  <a:cubicBezTo>
                    <a:pt x="20642" y="7052"/>
                    <a:pt x="20642" y="7052"/>
                    <a:pt x="20642" y="7052"/>
                  </a:cubicBezTo>
                  <a:cubicBezTo>
                    <a:pt x="20771" y="7003"/>
                    <a:pt x="20771" y="7003"/>
                    <a:pt x="20771" y="7003"/>
                  </a:cubicBezTo>
                  <a:cubicBezTo>
                    <a:pt x="20901" y="7003"/>
                    <a:pt x="20901" y="7003"/>
                    <a:pt x="20901" y="7003"/>
                  </a:cubicBezTo>
                  <a:cubicBezTo>
                    <a:pt x="21030" y="7003"/>
                    <a:pt x="21030" y="7003"/>
                    <a:pt x="21030" y="7003"/>
                  </a:cubicBezTo>
                  <a:cubicBezTo>
                    <a:pt x="21159" y="7052"/>
                    <a:pt x="21159" y="7052"/>
                    <a:pt x="21159" y="7052"/>
                  </a:cubicBezTo>
                  <a:cubicBezTo>
                    <a:pt x="21202" y="7101"/>
                    <a:pt x="21202" y="7101"/>
                    <a:pt x="21202" y="7101"/>
                  </a:cubicBezTo>
                  <a:cubicBezTo>
                    <a:pt x="21331" y="7052"/>
                    <a:pt x="21331" y="7052"/>
                    <a:pt x="21331" y="7052"/>
                  </a:cubicBezTo>
                  <a:cubicBezTo>
                    <a:pt x="21417" y="7052"/>
                    <a:pt x="21417" y="7052"/>
                    <a:pt x="21417" y="7052"/>
                  </a:cubicBezTo>
                  <a:cubicBezTo>
                    <a:pt x="21503" y="7200"/>
                    <a:pt x="21503" y="7200"/>
                    <a:pt x="21503" y="7200"/>
                  </a:cubicBezTo>
                  <a:cubicBezTo>
                    <a:pt x="21589" y="7299"/>
                    <a:pt x="21589" y="7299"/>
                    <a:pt x="21589" y="7299"/>
                  </a:cubicBezTo>
                  <a:cubicBezTo>
                    <a:pt x="21589" y="7299"/>
                    <a:pt x="21589" y="7299"/>
                    <a:pt x="21589" y="7299"/>
                  </a:cubicBezTo>
                  <a:cubicBezTo>
                    <a:pt x="21503" y="7348"/>
                    <a:pt x="21503" y="7348"/>
                    <a:pt x="21503" y="7348"/>
                  </a:cubicBezTo>
                  <a:cubicBezTo>
                    <a:pt x="21417" y="7397"/>
                    <a:pt x="21417" y="7397"/>
                    <a:pt x="21417" y="7397"/>
                  </a:cubicBezTo>
                  <a:cubicBezTo>
                    <a:pt x="21331" y="7496"/>
                    <a:pt x="21331" y="7496"/>
                    <a:pt x="21331" y="7496"/>
                  </a:cubicBezTo>
                  <a:cubicBezTo>
                    <a:pt x="21245" y="7496"/>
                    <a:pt x="21245" y="7496"/>
                    <a:pt x="21245" y="7496"/>
                  </a:cubicBezTo>
                  <a:cubicBezTo>
                    <a:pt x="21202" y="7545"/>
                    <a:pt x="21202" y="7545"/>
                    <a:pt x="21202" y="7545"/>
                  </a:cubicBezTo>
                  <a:cubicBezTo>
                    <a:pt x="21202" y="7644"/>
                    <a:pt x="21202" y="7644"/>
                    <a:pt x="21202" y="7644"/>
                  </a:cubicBezTo>
                  <a:cubicBezTo>
                    <a:pt x="21202" y="7742"/>
                    <a:pt x="21202" y="7742"/>
                    <a:pt x="21202" y="7742"/>
                  </a:cubicBezTo>
                  <a:cubicBezTo>
                    <a:pt x="21159" y="7940"/>
                    <a:pt x="21159" y="7940"/>
                    <a:pt x="21159" y="7940"/>
                  </a:cubicBezTo>
                  <a:cubicBezTo>
                    <a:pt x="21030" y="8038"/>
                    <a:pt x="21030" y="8038"/>
                    <a:pt x="21030" y="8038"/>
                  </a:cubicBezTo>
                  <a:cubicBezTo>
                    <a:pt x="20814" y="8236"/>
                    <a:pt x="20814" y="8236"/>
                    <a:pt x="20814" y="8236"/>
                  </a:cubicBezTo>
                  <a:cubicBezTo>
                    <a:pt x="20642" y="8384"/>
                    <a:pt x="20642" y="8384"/>
                    <a:pt x="20642" y="8384"/>
                  </a:cubicBezTo>
                  <a:cubicBezTo>
                    <a:pt x="20513" y="8482"/>
                    <a:pt x="20513" y="8482"/>
                    <a:pt x="20513" y="8482"/>
                  </a:cubicBezTo>
                  <a:cubicBezTo>
                    <a:pt x="20341" y="8532"/>
                    <a:pt x="20341" y="8532"/>
                    <a:pt x="20341" y="8532"/>
                  </a:cubicBezTo>
                  <a:cubicBezTo>
                    <a:pt x="20255" y="8482"/>
                    <a:pt x="20255" y="8482"/>
                    <a:pt x="20255" y="8482"/>
                  </a:cubicBezTo>
                  <a:cubicBezTo>
                    <a:pt x="20169" y="8482"/>
                    <a:pt x="20169" y="8482"/>
                    <a:pt x="20169" y="8482"/>
                  </a:cubicBezTo>
                  <a:cubicBezTo>
                    <a:pt x="20126" y="8581"/>
                    <a:pt x="20126" y="8581"/>
                    <a:pt x="20126" y="8581"/>
                  </a:cubicBezTo>
                  <a:cubicBezTo>
                    <a:pt x="20040" y="8482"/>
                    <a:pt x="20040" y="8482"/>
                    <a:pt x="20040" y="8482"/>
                  </a:cubicBezTo>
                  <a:cubicBezTo>
                    <a:pt x="19997" y="8334"/>
                    <a:pt x="19997" y="8334"/>
                    <a:pt x="19997" y="8334"/>
                  </a:cubicBezTo>
                  <a:cubicBezTo>
                    <a:pt x="19868" y="8334"/>
                    <a:pt x="19868" y="8334"/>
                    <a:pt x="19868" y="8334"/>
                  </a:cubicBezTo>
                  <a:cubicBezTo>
                    <a:pt x="19696" y="8334"/>
                    <a:pt x="19696" y="8334"/>
                    <a:pt x="19696" y="8334"/>
                  </a:cubicBezTo>
                  <a:cubicBezTo>
                    <a:pt x="19567" y="8433"/>
                    <a:pt x="19567" y="8433"/>
                    <a:pt x="19567" y="8433"/>
                  </a:cubicBezTo>
                  <a:cubicBezTo>
                    <a:pt x="19481" y="8334"/>
                    <a:pt x="19481" y="8334"/>
                    <a:pt x="19481" y="8334"/>
                  </a:cubicBezTo>
                  <a:cubicBezTo>
                    <a:pt x="19438" y="8236"/>
                    <a:pt x="19438" y="8236"/>
                    <a:pt x="19438" y="8236"/>
                  </a:cubicBezTo>
                  <a:cubicBezTo>
                    <a:pt x="19352" y="8186"/>
                    <a:pt x="19352" y="8186"/>
                    <a:pt x="19352" y="8186"/>
                  </a:cubicBezTo>
                  <a:cubicBezTo>
                    <a:pt x="19179" y="8186"/>
                    <a:pt x="19179" y="8186"/>
                    <a:pt x="19179" y="8186"/>
                  </a:cubicBezTo>
                  <a:cubicBezTo>
                    <a:pt x="19050" y="8186"/>
                    <a:pt x="19050" y="8186"/>
                    <a:pt x="19050" y="8186"/>
                  </a:cubicBezTo>
                  <a:cubicBezTo>
                    <a:pt x="18964" y="8285"/>
                    <a:pt x="18964" y="8285"/>
                    <a:pt x="18964" y="8285"/>
                  </a:cubicBezTo>
                  <a:cubicBezTo>
                    <a:pt x="18964" y="8334"/>
                    <a:pt x="18964" y="8334"/>
                    <a:pt x="18964" y="8334"/>
                  </a:cubicBezTo>
                  <a:cubicBezTo>
                    <a:pt x="18964" y="8482"/>
                    <a:pt x="18964" y="8482"/>
                    <a:pt x="18964" y="8482"/>
                  </a:cubicBezTo>
                  <a:cubicBezTo>
                    <a:pt x="18921" y="8482"/>
                    <a:pt x="18921" y="8482"/>
                    <a:pt x="18921" y="8482"/>
                  </a:cubicBezTo>
                  <a:cubicBezTo>
                    <a:pt x="18792" y="8482"/>
                    <a:pt x="18792" y="8482"/>
                    <a:pt x="18792" y="8482"/>
                  </a:cubicBezTo>
                  <a:cubicBezTo>
                    <a:pt x="18749" y="8630"/>
                    <a:pt x="18749" y="8630"/>
                    <a:pt x="18749" y="8630"/>
                  </a:cubicBezTo>
                  <a:cubicBezTo>
                    <a:pt x="18749" y="8778"/>
                    <a:pt x="18749" y="8778"/>
                    <a:pt x="18749" y="8778"/>
                  </a:cubicBezTo>
                  <a:cubicBezTo>
                    <a:pt x="18663" y="8827"/>
                    <a:pt x="18663" y="8827"/>
                    <a:pt x="18663" y="8827"/>
                  </a:cubicBezTo>
                  <a:cubicBezTo>
                    <a:pt x="18577" y="8827"/>
                    <a:pt x="18577" y="8827"/>
                    <a:pt x="18577" y="8827"/>
                  </a:cubicBezTo>
                  <a:cubicBezTo>
                    <a:pt x="18405" y="8778"/>
                    <a:pt x="18405" y="8778"/>
                    <a:pt x="18405" y="8778"/>
                  </a:cubicBezTo>
                  <a:cubicBezTo>
                    <a:pt x="18233" y="8778"/>
                    <a:pt x="18233" y="8778"/>
                    <a:pt x="18233" y="8778"/>
                  </a:cubicBezTo>
                  <a:cubicBezTo>
                    <a:pt x="18104" y="8827"/>
                    <a:pt x="18104" y="8827"/>
                    <a:pt x="18104" y="8827"/>
                  </a:cubicBezTo>
                  <a:cubicBezTo>
                    <a:pt x="18018" y="8827"/>
                    <a:pt x="18018" y="8827"/>
                    <a:pt x="18018" y="8827"/>
                  </a:cubicBezTo>
                  <a:cubicBezTo>
                    <a:pt x="17975" y="8877"/>
                    <a:pt x="17975" y="8877"/>
                    <a:pt x="17975" y="8877"/>
                  </a:cubicBezTo>
                  <a:cubicBezTo>
                    <a:pt x="17889" y="9074"/>
                    <a:pt x="17889" y="9074"/>
                    <a:pt x="17889" y="9074"/>
                  </a:cubicBezTo>
                  <a:cubicBezTo>
                    <a:pt x="17932" y="9271"/>
                    <a:pt x="17932" y="9271"/>
                    <a:pt x="17932" y="9271"/>
                  </a:cubicBezTo>
                  <a:cubicBezTo>
                    <a:pt x="17975" y="9468"/>
                    <a:pt x="17975" y="9468"/>
                    <a:pt x="17975" y="9468"/>
                  </a:cubicBezTo>
                  <a:cubicBezTo>
                    <a:pt x="18061" y="9715"/>
                    <a:pt x="18061" y="9715"/>
                    <a:pt x="18061" y="9715"/>
                  </a:cubicBezTo>
                  <a:cubicBezTo>
                    <a:pt x="18104" y="9814"/>
                    <a:pt x="18104" y="9814"/>
                    <a:pt x="18104" y="9814"/>
                  </a:cubicBezTo>
                  <a:cubicBezTo>
                    <a:pt x="18233" y="9962"/>
                    <a:pt x="18233" y="9962"/>
                    <a:pt x="18233" y="9962"/>
                  </a:cubicBezTo>
                  <a:cubicBezTo>
                    <a:pt x="18362" y="9962"/>
                    <a:pt x="18362" y="9962"/>
                    <a:pt x="18362" y="9962"/>
                  </a:cubicBezTo>
                  <a:cubicBezTo>
                    <a:pt x="18405" y="10159"/>
                    <a:pt x="18405" y="10159"/>
                    <a:pt x="18405" y="10159"/>
                  </a:cubicBezTo>
                  <a:cubicBezTo>
                    <a:pt x="18534" y="10356"/>
                    <a:pt x="18534" y="10356"/>
                    <a:pt x="18534" y="10356"/>
                  </a:cubicBezTo>
                  <a:cubicBezTo>
                    <a:pt x="18620" y="10553"/>
                    <a:pt x="18620" y="10553"/>
                    <a:pt x="18620" y="10553"/>
                  </a:cubicBezTo>
                  <a:cubicBezTo>
                    <a:pt x="18620" y="10701"/>
                    <a:pt x="18620" y="10701"/>
                    <a:pt x="18620" y="10701"/>
                  </a:cubicBezTo>
                  <a:cubicBezTo>
                    <a:pt x="18706" y="10701"/>
                    <a:pt x="18706" y="10701"/>
                    <a:pt x="18706" y="10701"/>
                  </a:cubicBezTo>
                  <a:cubicBezTo>
                    <a:pt x="18749" y="10652"/>
                    <a:pt x="18749" y="10652"/>
                    <a:pt x="18749" y="10652"/>
                  </a:cubicBezTo>
                  <a:cubicBezTo>
                    <a:pt x="18792" y="10652"/>
                    <a:pt x="18792" y="10652"/>
                    <a:pt x="18792" y="10652"/>
                  </a:cubicBezTo>
                  <a:cubicBezTo>
                    <a:pt x="18835" y="10603"/>
                    <a:pt x="18835" y="10603"/>
                    <a:pt x="18835" y="10603"/>
                  </a:cubicBezTo>
                  <a:cubicBezTo>
                    <a:pt x="18921" y="10603"/>
                    <a:pt x="18921" y="10603"/>
                    <a:pt x="18921" y="10603"/>
                  </a:cubicBezTo>
                  <a:cubicBezTo>
                    <a:pt x="18921" y="10701"/>
                    <a:pt x="18921" y="10701"/>
                    <a:pt x="18921" y="10701"/>
                  </a:cubicBezTo>
                  <a:cubicBezTo>
                    <a:pt x="18878" y="10800"/>
                    <a:pt x="18878" y="10800"/>
                    <a:pt x="18878" y="10800"/>
                  </a:cubicBezTo>
                  <a:cubicBezTo>
                    <a:pt x="18792" y="10899"/>
                    <a:pt x="18792" y="10899"/>
                    <a:pt x="18792" y="10899"/>
                  </a:cubicBezTo>
                  <a:cubicBezTo>
                    <a:pt x="18749" y="10899"/>
                    <a:pt x="18749" y="10899"/>
                    <a:pt x="18749" y="10899"/>
                  </a:cubicBezTo>
                  <a:cubicBezTo>
                    <a:pt x="18749" y="11047"/>
                    <a:pt x="18749" y="11047"/>
                    <a:pt x="18749" y="11047"/>
                  </a:cubicBezTo>
                  <a:cubicBezTo>
                    <a:pt x="18792" y="11145"/>
                    <a:pt x="18792" y="11145"/>
                    <a:pt x="18792" y="11145"/>
                  </a:cubicBezTo>
                  <a:cubicBezTo>
                    <a:pt x="18878" y="11342"/>
                    <a:pt x="18878" y="11342"/>
                    <a:pt x="18878" y="11342"/>
                  </a:cubicBezTo>
                  <a:cubicBezTo>
                    <a:pt x="19007" y="11540"/>
                    <a:pt x="19007" y="11540"/>
                    <a:pt x="19007" y="11540"/>
                  </a:cubicBezTo>
                  <a:cubicBezTo>
                    <a:pt x="19050" y="11589"/>
                    <a:pt x="19050" y="11589"/>
                    <a:pt x="19050" y="11589"/>
                  </a:cubicBezTo>
                  <a:cubicBezTo>
                    <a:pt x="19050" y="11688"/>
                    <a:pt x="19050" y="11688"/>
                    <a:pt x="19050" y="11688"/>
                  </a:cubicBezTo>
                  <a:cubicBezTo>
                    <a:pt x="18964" y="11688"/>
                    <a:pt x="18964" y="11688"/>
                    <a:pt x="18964" y="11688"/>
                  </a:cubicBezTo>
                  <a:cubicBezTo>
                    <a:pt x="18878" y="11688"/>
                    <a:pt x="18878" y="11688"/>
                    <a:pt x="18878" y="11688"/>
                  </a:cubicBezTo>
                  <a:cubicBezTo>
                    <a:pt x="18749" y="11737"/>
                    <a:pt x="18749" y="11737"/>
                    <a:pt x="18749" y="11737"/>
                  </a:cubicBezTo>
                  <a:cubicBezTo>
                    <a:pt x="18749" y="11836"/>
                    <a:pt x="18749" y="11836"/>
                    <a:pt x="18749" y="11836"/>
                  </a:cubicBezTo>
                  <a:cubicBezTo>
                    <a:pt x="18792" y="11984"/>
                    <a:pt x="18792" y="11984"/>
                    <a:pt x="18792" y="11984"/>
                  </a:cubicBezTo>
                  <a:cubicBezTo>
                    <a:pt x="18921" y="12230"/>
                    <a:pt x="18921" y="12230"/>
                    <a:pt x="18921" y="12230"/>
                  </a:cubicBezTo>
                  <a:cubicBezTo>
                    <a:pt x="19050" y="12378"/>
                    <a:pt x="19050" y="12378"/>
                    <a:pt x="19050" y="12378"/>
                  </a:cubicBezTo>
                  <a:cubicBezTo>
                    <a:pt x="19179" y="12575"/>
                    <a:pt x="19179" y="12575"/>
                    <a:pt x="19179" y="12575"/>
                  </a:cubicBezTo>
                  <a:cubicBezTo>
                    <a:pt x="19309" y="12674"/>
                    <a:pt x="19309" y="12674"/>
                    <a:pt x="19309" y="12674"/>
                  </a:cubicBezTo>
                  <a:cubicBezTo>
                    <a:pt x="19265" y="12822"/>
                    <a:pt x="19265" y="12822"/>
                    <a:pt x="19265" y="12822"/>
                  </a:cubicBezTo>
                  <a:cubicBezTo>
                    <a:pt x="19179" y="12871"/>
                    <a:pt x="19179" y="12871"/>
                    <a:pt x="19179" y="12871"/>
                  </a:cubicBezTo>
                  <a:cubicBezTo>
                    <a:pt x="19007" y="12921"/>
                    <a:pt x="19007" y="12921"/>
                    <a:pt x="19007" y="12921"/>
                  </a:cubicBezTo>
                  <a:cubicBezTo>
                    <a:pt x="18921" y="12970"/>
                    <a:pt x="18921" y="12970"/>
                    <a:pt x="18921" y="12970"/>
                  </a:cubicBezTo>
                  <a:cubicBezTo>
                    <a:pt x="18921" y="13019"/>
                    <a:pt x="18921" y="13019"/>
                    <a:pt x="18921" y="13019"/>
                  </a:cubicBezTo>
                  <a:cubicBezTo>
                    <a:pt x="19050" y="13068"/>
                    <a:pt x="19050" y="13068"/>
                    <a:pt x="19050" y="13068"/>
                  </a:cubicBezTo>
                  <a:cubicBezTo>
                    <a:pt x="19136" y="13118"/>
                    <a:pt x="19136" y="13118"/>
                    <a:pt x="19136" y="13118"/>
                  </a:cubicBezTo>
                  <a:cubicBezTo>
                    <a:pt x="19179" y="13216"/>
                    <a:pt x="19179" y="13216"/>
                    <a:pt x="19179" y="13216"/>
                  </a:cubicBezTo>
                  <a:cubicBezTo>
                    <a:pt x="19136" y="13266"/>
                    <a:pt x="19136" y="13266"/>
                    <a:pt x="19136" y="13266"/>
                  </a:cubicBezTo>
                  <a:cubicBezTo>
                    <a:pt x="19050" y="13364"/>
                    <a:pt x="19050" y="13364"/>
                    <a:pt x="19050" y="13364"/>
                  </a:cubicBezTo>
                  <a:cubicBezTo>
                    <a:pt x="19093" y="13512"/>
                    <a:pt x="19093" y="13512"/>
                    <a:pt x="19093" y="13512"/>
                  </a:cubicBezTo>
                  <a:cubicBezTo>
                    <a:pt x="19222" y="13611"/>
                    <a:pt x="19222" y="13611"/>
                    <a:pt x="19222" y="13611"/>
                  </a:cubicBezTo>
                  <a:cubicBezTo>
                    <a:pt x="19265" y="13759"/>
                    <a:pt x="19265" y="13759"/>
                    <a:pt x="19265" y="13759"/>
                  </a:cubicBezTo>
                  <a:cubicBezTo>
                    <a:pt x="19352" y="13808"/>
                    <a:pt x="19352" y="13808"/>
                    <a:pt x="19352" y="13808"/>
                  </a:cubicBezTo>
                  <a:cubicBezTo>
                    <a:pt x="19438" y="13858"/>
                    <a:pt x="19438" y="13858"/>
                    <a:pt x="19438" y="13858"/>
                  </a:cubicBezTo>
                  <a:cubicBezTo>
                    <a:pt x="19395" y="14005"/>
                    <a:pt x="19395" y="14005"/>
                    <a:pt x="19395" y="14005"/>
                  </a:cubicBezTo>
                  <a:cubicBezTo>
                    <a:pt x="19309" y="14005"/>
                    <a:pt x="19309" y="14005"/>
                    <a:pt x="19309" y="14005"/>
                  </a:cubicBezTo>
                  <a:cubicBezTo>
                    <a:pt x="19309" y="14005"/>
                    <a:pt x="19222" y="14104"/>
                    <a:pt x="19222" y="14104"/>
                  </a:cubicBezTo>
                  <a:cubicBezTo>
                    <a:pt x="19050" y="14153"/>
                    <a:pt x="19050" y="14153"/>
                    <a:pt x="19050" y="14153"/>
                  </a:cubicBezTo>
                  <a:cubicBezTo>
                    <a:pt x="19136" y="14301"/>
                    <a:pt x="19136" y="14301"/>
                    <a:pt x="19136" y="14301"/>
                  </a:cubicBezTo>
                  <a:cubicBezTo>
                    <a:pt x="19222" y="14351"/>
                    <a:pt x="19222" y="14351"/>
                    <a:pt x="19222" y="14351"/>
                  </a:cubicBezTo>
                  <a:cubicBezTo>
                    <a:pt x="19265" y="14499"/>
                    <a:pt x="19265" y="14499"/>
                    <a:pt x="19265" y="14499"/>
                  </a:cubicBezTo>
                  <a:cubicBezTo>
                    <a:pt x="19222" y="14597"/>
                    <a:pt x="19222" y="14597"/>
                    <a:pt x="19222" y="14597"/>
                  </a:cubicBezTo>
                  <a:cubicBezTo>
                    <a:pt x="19093" y="14745"/>
                    <a:pt x="19093" y="14745"/>
                    <a:pt x="19093" y="14745"/>
                  </a:cubicBezTo>
                  <a:cubicBezTo>
                    <a:pt x="18964" y="14844"/>
                    <a:pt x="18964" y="14844"/>
                    <a:pt x="18964" y="14844"/>
                  </a:cubicBezTo>
                  <a:cubicBezTo>
                    <a:pt x="18878" y="14893"/>
                    <a:pt x="18878" y="14893"/>
                    <a:pt x="18878" y="14893"/>
                  </a:cubicBezTo>
                  <a:cubicBezTo>
                    <a:pt x="18749" y="14942"/>
                    <a:pt x="18749" y="14942"/>
                    <a:pt x="18749" y="14942"/>
                  </a:cubicBezTo>
                  <a:cubicBezTo>
                    <a:pt x="18792" y="15041"/>
                    <a:pt x="18792" y="15041"/>
                    <a:pt x="18792" y="15041"/>
                  </a:cubicBezTo>
                  <a:cubicBezTo>
                    <a:pt x="18921" y="15090"/>
                    <a:pt x="18921" y="15090"/>
                    <a:pt x="18921" y="15090"/>
                  </a:cubicBezTo>
                  <a:cubicBezTo>
                    <a:pt x="18921" y="15238"/>
                    <a:pt x="18921" y="15238"/>
                    <a:pt x="18921" y="15238"/>
                  </a:cubicBezTo>
                  <a:cubicBezTo>
                    <a:pt x="18835" y="15288"/>
                    <a:pt x="18835" y="15288"/>
                    <a:pt x="18835" y="15288"/>
                  </a:cubicBezTo>
                  <a:cubicBezTo>
                    <a:pt x="18706" y="15288"/>
                    <a:pt x="18706" y="15288"/>
                    <a:pt x="18706" y="15288"/>
                  </a:cubicBezTo>
                  <a:cubicBezTo>
                    <a:pt x="18534" y="15288"/>
                    <a:pt x="18534" y="15288"/>
                    <a:pt x="18534" y="15288"/>
                  </a:cubicBezTo>
                  <a:cubicBezTo>
                    <a:pt x="18319" y="15386"/>
                    <a:pt x="18319" y="15386"/>
                    <a:pt x="18319" y="15386"/>
                  </a:cubicBezTo>
                  <a:cubicBezTo>
                    <a:pt x="18233" y="15436"/>
                    <a:pt x="18233" y="15436"/>
                    <a:pt x="18233" y="15436"/>
                  </a:cubicBezTo>
                  <a:cubicBezTo>
                    <a:pt x="18061" y="15386"/>
                    <a:pt x="18061" y="15386"/>
                    <a:pt x="18061" y="15386"/>
                  </a:cubicBezTo>
                  <a:cubicBezTo>
                    <a:pt x="17803" y="15337"/>
                    <a:pt x="17803" y="15337"/>
                    <a:pt x="17803" y="15337"/>
                  </a:cubicBezTo>
                  <a:cubicBezTo>
                    <a:pt x="17630" y="15386"/>
                    <a:pt x="17630" y="15386"/>
                    <a:pt x="17630" y="15386"/>
                  </a:cubicBezTo>
                  <a:cubicBezTo>
                    <a:pt x="17458" y="15436"/>
                    <a:pt x="17458" y="15436"/>
                    <a:pt x="17458" y="15436"/>
                  </a:cubicBezTo>
                  <a:cubicBezTo>
                    <a:pt x="17458" y="15584"/>
                    <a:pt x="17458" y="15584"/>
                    <a:pt x="17458" y="15584"/>
                  </a:cubicBezTo>
                  <a:cubicBezTo>
                    <a:pt x="17415" y="15633"/>
                    <a:pt x="17415" y="15633"/>
                    <a:pt x="17415" y="15633"/>
                  </a:cubicBezTo>
                  <a:cubicBezTo>
                    <a:pt x="17286" y="15633"/>
                    <a:pt x="17286" y="15633"/>
                    <a:pt x="17286" y="15633"/>
                  </a:cubicBezTo>
                  <a:cubicBezTo>
                    <a:pt x="17200" y="15633"/>
                    <a:pt x="17200" y="15633"/>
                    <a:pt x="17200" y="15633"/>
                  </a:cubicBezTo>
                  <a:cubicBezTo>
                    <a:pt x="17157" y="15633"/>
                    <a:pt x="17157" y="15633"/>
                    <a:pt x="17157" y="15633"/>
                  </a:cubicBezTo>
                  <a:cubicBezTo>
                    <a:pt x="17157" y="15830"/>
                    <a:pt x="17157" y="15830"/>
                    <a:pt x="17157" y="15830"/>
                  </a:cubicBezTo>
                  <a:cubicBezTo>
                    <a:pt x="17200" y="15978"/>
                    <a:pt x="17200" y="15978"/>
                    <a:pt x="17200" y="15978"/>
                  </a:cubicBezTo>
                  <a:cubicBezTo>
                    <a:pt x="17200" y="15978"/>
                    <a:pt x="17329" y="16027"/>
                    <a:pt x="17329" y="16077"/>
                  </a:cubicBezTo>
                  <a:cubicBezTo>
                    <a:pt x="17501" y="16077"/>
                    <a:pt x="17501" y="16077"/>
                    <a:pt x="17501" y="16077"/>
                  </a:cubicBezTo>
                  <a:cubicBezTo>
                    <a:pt x="17458" y="16175"/>
                    <a:pt x="17458" y="16175"/>
                    <a:pt x="17458" y="16175"/>
                  </a:cubicBezTo>
                  <a:cubicBezTo>
                    <a:pt x="17372" y="16274"/>
                    <a:pt x="17372" y="16274"/>
                    <a:pt x="17372" y="16274"/>
                  </a:cubicBezTo>
                  <a:cubicBezTo>
                    <a:pt x="17286" y="16323"/>
                    <a:pt x="17286" y="16323"/>
                    <a:pt x="17286" y="16323"/>
                  </a:cubicBezTo>
                  <a:cubicBezTo>
                    <a:pt x="17329" y="16373"/>
                    <a:pt x="17329" y="16373"/>
                    <a:pt x="17329" y="16373"/>
                  </a:cubicBezTo>
                  <a:cubicBezTo>
                    <a:pt x="17415" y="16471"/>
                    <a:pt x="17415" y="16471"/>
                    <a:pt x="17415" y="16471"/>
                  </a:cubicBezTo>
                  <a:cubicBezTo>
                    <a:pt x="17458" y="16619"/>
                    <a:pt x="17458" y="16619"/>
                    <a:pt x="17458" y="16619"/>
                  </a:cubicBezTo>
                  <a:cubicBezTo>
                    <a:pt x="17458" y="16816"/>
                    <a:pt x="17458" y="16816"/>
                    <a:pt x="17458" y="16816"/>
                  </a:cubicBezTo>
                  <a:cubicBezTo>
                    <a:pt x="17329" y="16915"/>
                    <a:pt x="17329" y="16915"/>
                    <a:pt x="17329" y="16915"/>
                  </a:cubicBezTo>
                  <a:cubicBezTo>
                    <a:pt x="17286" y="17063"/>
                    <a:pt x="17286" y="17063"/>
                    <a:pt x="17286" y="17063"/>
                  </a:cubicBezTo>
                  <a:cubicBezTo>
                    <a:pt x="17200" y="17112"/>
                    <a:pt x="17200" y="17112"/>
                    <a:pt x="17200" y="17112"/>
                  </a:cubicBezTo>
                  <a:cubicBezTo>
                    <a:pt x="17157" y="17359"/>
                    <a:pt x="17157" y="17359"/>
                    <a:pt x="17157" y="17359"/>
                  </a:cubicBezTo>
                  <a:cubicBezTo>
                    <a:pt x="17200" y="17507"/>
                    <a:pt x="17200" y="17507"/>
                    <a:pt x="17200" y="17507"/>
                  </a:cubicBezTo>
                  <a:cubicBezTo>
                    <a:pt x="17200" y="17655"/>
                    <a:pt x="17200" y="17655"/>
                    <a:pt x="17200" y="17655"/>
                  </a:cubicBezTo>
                  <a:cubicBezTo>
                    <a:pt x="17286" y="17803"/>
                    <a:pt x="17286" y="17803"/>
                    <a:pt x="17286" y="17803"/>
                  </a:cubicBezTo>
                  <a:cubicBezTo>
                    <a:pt x="17415" y="17803"/>
                    <a:pt x="17415" y="17803"/>
                    <a:pt x="17415" y="17803"/>
                  </a:cubicBezTo>
                  <a:cubicBezTo>
                    <a:pt x="17415" y="17901"/>
                    <a:pt x="17415" y="17901"/>
                    <a:pt x="17415" y="17901"/>
                  </a:cubicBezTo>
                  <a:cubicBezTo>
                    <a:pt x="17415" y="18049"/>
                    <a:pt x="17415" y="18049"/>
                    <a:pt x="17415" y="18049"/>
                  </a:cubicBezTo>
                  <a:cubicBezTo>
                    <a:pt x="17458" y="18099"/>
                    <a:pt x="17458" y="18099"/>
                    <a:pt x="17458" y="18099"/>
                  </a:cubicBezTo>
                  <a:cubicBezTo>
                    <a:pt x="17501" y="18197"/>
                    <a:pt x="17501" y="18197"/>
                    <a:pt x="17501" y="18197"/>
                  </a:cubicBezTo>
                  <a:cubicBezTo>
                    <a:pt x="17587" y="18395"/>
                    <a:pt x="17587" y="18395"/>
                    <a:pt x="17587" y="18395"/>
                  </a:cubicBezTo>
                  <a:cubicBezTo>
                    <a:pt x="17501" y="18493"/>
                    <a:pt x="17501" y="18493"/>
                    <a:pt x="17501" y="18493"/>
                  </a:cubicBezTo>
                  <a:cubicBezTo>
                    <a:pt x="17587" y="18592"/>
                    <a:pt x="17587" y="18592"/>
                    <a:pt x="17587" y="18592"/>
                  </a:cubicBezTo>
                  <a:cubicBezTo>
                    <a:pt x="17673" y="18690"/>
                    <a:pt x="17673" y="18690"/>
                    <a:pt x="17673" y="18690"/>
                  </a:cubicBezTo>
                  <a:cubicBezTo>
                    <a:pt x="17673" y="18740"/>
                    <a:pt x="17673" y="18740"/>
                    <a:pt x="17673" y="18740"/>
                  </a:cubicBezTo>
                  <a:cubicBezTo>
                    <a:pt x="17673" y="18789"/>
                    <a:pt x="17673" y="18789"/>
                    <a:pt x="17673" y="18789"/>
                  </a:cubicBezTo>
                  <a:cubicBezTo>
                    <a:pt x="17630" y="18888"/>
                    <a:pt x="17630" y="18888"/>
                    <a:pt x="17630" y="18888"/>
                  </a:cubicBezTo>
                  <a:cubicBezTo>
                    <a:pt x="17544" y="18937"/>
                    <a:pt x="17544" y="18937"/>
                    <a:pt x="17544" y="18937"/>
                  </a:cubicBezTo>
                  <a:cubicBezTo>
                    <a:pt x="17458" y="18986"/>
                    <a:pt x="17458" y="18986"/>
                    <a:pt x="17458" y="18986"/>
                  </a:cubicBezTo>
                  <a:cubicBezTo>
                    <a:pt x="17415" y="19085"/>
                    <a:pt x="17415" y="19085"/>
                    <a:pt x="17415" y="19085"/>
                  </a:cubicBezTo>
                  <a:cubicBezTo>
                    <a:pt x="17458" y="19184"/>
                    <a:pt x="17458" y="19184"/>
                    <a:pt x="17458" y="19184"/>
                  </a:cubicBezTo>
                  <a:cubicBezTo>
                    <a:pt x="17501" y="19282"/>
                    <a:pt x="17501" y="19282"/>
                    <a:pt x="17501" y="19282"/>
                  </a:cubicBezTo>
                  <a:cubicBezTo>
                    <a:pt x="17630" y="19282"/>
                    <a:pt x="17630" y="19282"/>
                    <a:pt x="17630" y="19282"/>
                  </a:cubicBezTo>
                  <a:cubicBezTo>
                    <a:pt x="17587" y="19381"/>
                    <a:pt x="17587" y="19381"/>
                    <a:pt x="17587" y="19381"/>
                  </a:cubicBezTo>
                  <a:cubicBezTo>
                    <a:pt x="17501" y="19479"/>
                    <a:pt x="17501" y="19479"/>
                    <a:pt x="17501" y="19479"/>
                  </a:cubicBezTo>
                  <a:cubicBezTo>
                    <a:pt x="17458" y="19479"/>
                    <a:pt x="17458" y="19479"/>
                    <a:pt x="17458" y="19479"/>
                  </a:cubicBezTo>
                  <a:cubicBezTo>
                    <a:pt x="17415" y="19381"/>
                    <a:pt x="17415" y="19381"/>
                    <a:pt x="17415" y="19381"/>
                  </a:cubicBezTo>
                  <a:cubicBezTo>
                    <a:pt x="17286" y="19332"/>
                    <a:pt x="17286" y="19332"/>
                    <a:pt x="17286" y="19332"/>
                  </a:cubicBezTo>
                  <a:cubicBezTo>
                    <a:pt x="17200" y="19381"/>
                    <a:pt x="17200" y="19381"/>
                    <a:pt x="17200" y="19381"/>
                  </a:cubicBezTo>
                  <a:cubicBezTo>
                    <a:pt x="17114" y="19479"/>
                    <a:pt x="17114" y="19479"/>
                    <a:pt x="17114" y="19479"/>
                  </a:cubicBezTo>
                  <a:cubicBezTo>
                    <a:pt x="17028" y="19430"/>
                    <a:pt x="17028" y="19430"/>
                    <a:pt x="17028" y="19430"/>
                  </a:cubicBezTo>
                  <a:cubicBezTo>
                    <a:pt x="16985" y="19479"/>
                    <a:pt x="16985" y="19479"/>
                    <a:pt x="16985" y="19479"/>
                  </a:cubicBezTo>
                  <a:cubicBezTo>
                    <a:pt x="16856" y="19381"/>
                    <a:pt x="16856" y="19381"/>
                    <a:pt x="16856" y="19381"/>
                  </a:cubicBezTo>
                  <a:cubicBezTo>
                    <a:pt x="16813" y="19332"/>
                    <a:pt x="16813" y="19332"/>
                    <a:pt x="16813" y="19332"/>
                  </a:cubicBezTo>
                  <a:cubicBezTo>
                    <a:pt x="16684" y="19282"/>
                    <a:pt x="16684" y="19282"/>
                    <a:pt x="16684" y="19282"/>
                  </a:cubicBezTo>
                  <a:cubicBezTo>
                    <a:pt x="16641" y="19184"/>
                    <a:pt x="16641" y="19184"/>
                    <a:pt x="16641" y="19184"/>
                  </a:cubicBezTo>
                  <a:cubicBezTo>
                    <a:pt x="16469" y="19134"/>
                    <a:pt x="16469" y="19134"/>
                    <a:pt x="16469" y="19134"/>
                  </a:cubicBezTo>
                  <a:cubicBezTo>
                    <a:pt x="16340" y="19134"/>
                    <a:pt x="16340" y="19134"/>
                    <a:pt x="16340" y="19134"/>
                  </a:cubicBezTo>
                  <a:cubicBezTo>
                    <a:pt x="16297" y="19233"/>
                    <a:pt x="16297" y="19233"/>
                    <a:pt x="16297" y="19233"/>
                  </a:cubicBezTo>
                  <a:cubicBezTo>
                    <a:pt x="16297" y="19381"/>
                    <a:pt x="16297" y="19381"/>
                    <a:pt x="16297" y="19381"/>
                  </a:cubicBezTo>
                  <a:cubicBezTo>
                    <a:pt x="16211" y="19578"/>
                    <a:pt x="16211" y="19578"/>
                    <a:pt x="16211" y="19578"/>
                  </a:cubicBezTo>
                  <a:cubicBezTo>
                    <a:pt x="16081" y="19726"/>
                    <a:pt x="16081" y="19726"/>
                    <a:pt x="16081" y="19726"/>
                  </a:cubicBezTo>
                  <a:cubicBezTo>
                    <a:pt x="15909" y="19874"/>
                    <a:pt x="15909" y="19874"/>
                    <a:pt x="15909" y="19874"/>
                  </a:cubicBezTo>
                  <a:cubicBezTo>
                    <a:pt x="15737" y="20022"/>
                    <a:pt x="15737" y="20022"/>
                    <a:pt x="15737" y="20022"/>
                  </a:cubicBezTo>
                  <a:cubicBezTo>
                    <a:pt x="15608" y="20121"/>
                    <a:pt x="15608" y="20121"/>
                    <a:pt x="15608" y="20121"/>
                  </a:cubicBezTo>
                  <a:cubicBezTo>
                    <a:pt x="15565" y="20071"/>
                    <a:pt x="15565" y="20071"/>
                    <a:pt x="15565" y="20071"/>
                  </a:cubicBezTo>
                  <a:cubicBezTo>
                    <a:pt x="15436" y="20022"/>
                    <a:pt x="15436" y="20022"/>
                    <a:pt x="15436" y="20022"/>
                  </a:cubicBezTo>
                  <a:cubicBezTo>
                    <a:pt x="15393" y="20071"/>
                    <a:pt x="15393" y="20071"/>
                    <a:pt x="15393" y="20071"/>
                  </a:cubicBezTo>
                  <a:cubicBezTo>
                    <a:pt x="15393" y="20219"/>
                    <a:pt x="15393" y="20219"/>
                    <a:pt x="15393" y="20219"/>
                  </a:cubicBezTo>
                  <a:cubicBezTo>
                    <a:pt x="15393" y="20268"/>
                    <a:pt x="15393" y="20268"/>
                    <a:pt x="15393" y="20268"/>
                  </a:cubicBezTo>
                  <a:cubicBezTo>
                    <a:pt x="15264" y="20367"/>
                    <a:pt x="15264" y="20367"/>
                    <a:pt x="15264" y="20367"/>
                  </a:cubicBezTo>
                  <a:cubicBezTo>
                    <a:pt x="15135" y="20367"/>
                    <a:pt x="15135" y="20367"/>
                    <a:pt x="15135" y="20367"/>
                  </a:cubicBezTo>
                  <a:cubicBezTo>
                    <a:pt x="15049" y="20416"/>
                    <a:pt x="15049" y="20416"/>
                    <a:pt x="15049" y="20416"/>
                  </a:cubicBezTo>
                  <a:cubicBezTo>
                    <a:pt x="14963" y="20466"/>
                    <a:pt x="14963" y="20466"/>
                    <a:pt x="14963" y="20466"/>
                  </a:cubicBezTo>
                  <a:cubicBezTo>
                    <a:pt x="14963" y="20564"/>
                    <a:pt x="14963" y="20564"/>
                    <a:pt x="14963" y="20564"/>
                  </a:cubicBezTo>
                  <a:cubicBezTo>
                    <a:pt x="14877" y="20564"/>
                    <a:pt x="14877" y="20564"/>
                    <a:pt x="14877" y="20564"/>
                  </a:cubicBezTo>
                  <a:cubicBezTo>
                    <a:pt x="14791" y="20515"/>
                    <a:pt x="14791" y="20515"/>
                    <a:pt x="14791" y="20515"/>
                  </a:cubicBezTo>
                  <a:cubicBezTo>
                    <a:pt x="14748" y="20515"/>
                    <a:pt x="14748" y="20515"/>
                    <a:pt x="14748" y="20515"/>
                  </a:cubicBezTo>
                  <a:cubicBezTo>
                    <a:pt x="14618" y="20614"/>
                    <a:pt x="14618" y="20614"/>
                    <a:pt x="14618" y="20614"/>
                  </a:cubicBezTo>
                  <a:cubicBezTo>
                    <a:pt x="14575" y="20663"/>
                    <a:pt x="14575" y="20663"/>
                    <a:pt x="14575" y="20663"/>
                  </a:cubicBezTo>
                  <a:cubicBezTo>
                    <a:pt x="14489" y="20811"/>
                    <a:pt x="14489" y="20811"/>
                    <a:pt x="14489" y="20811"/>
                  </a:cubicBezTo>
                  <a:cubicBezTo>
                    <a:pt x="14403" y="20860"/>
                    <a:pt x="14403" y="20860"/>
                    <a:pt x="14403" y="20860"/>
                  </a:cubicBezTo>
                  <a:cubicBezTo>
                    <a:pt x="14317" y="20910"/>
                    <a:pt x="14317" y="20910"/>
                    <a:pt x="14317" y="20910"/>
                  </a:cubicBezTo>
                  <a:cubicBezTo>
                    <a:pt x="14231" y="20910"/>
                    <a:pt x="14231" y="20910"/>
                    <a:pt x="14231" y="20910"/>
                  </a:cubicBezTo>
                  <a:cubicBezTo>
                    <a:pt x="14231" y="20860"/>
                    <a:pt x="14231" y="20860"/>
                    <a:pt x="14231" y="20860"/>
                  </a:cubicBezTo>
                  <a:cubicBezTo>
                    <a:pt x="14188" y="20712"/>
                    <a:pt x="14188" y="20712"/>
                    <a:pt x="14188" y="20712"/>
                  </a:cubicBezTo>
                  <a:cubicBezTo>
                    <a:pt x="14145" y="20614"/>
                    <a:pt x="14145" y="20614"/>
                    <a:pt x="14145" y="20614"/>
                  </a:cubicBezTo>
                  <a:cubicBezTo>
                    <a:pt x="14059" y="20614"/>
                    <a:pt x="14059" y="20614"/>
                    <a:pt x="14059" y="20614"/>
                  </a:cubicBezTo>
                  <a:cubicBezTo>
                    <a:pt x="13930" y="20614"/>
                    <a:pt x="13930" y="20614"/>
                    <a:pt x="13930" y="20614"/>
                  </a:cubicBezTo>
                  <a:cubicBezTo>
                    <a:pt x="13973" y="20663"/>
                    <a:pt x="13973" y="20663"/>
                    <a:pt x="13973" y="20663"/>
                  </a:cubicBezTo>
                  <a:cubicBezTo>
                    <a:pt x="13930" y="20762"/>
                    <a:pt x="13930" y="20762"/>
                    <a:pt x="13930" y="20762"/>
                  </a:cubicBezTo>
                  <a:cubicBezTo>
                    <a:pt x="13930" y="20910"/>
                    <a:pt x="13930" y="20910"/>
                    <a:pt x="13930" y="20910"/>
                  </a:cubicBezTo>
                  <a:cubicBezTo>
                    <a:pt x="13887" y="20959"/>
                    <a:pt x="13887" y="20959"/>
                    <a:pt x="13887" y="20959"/>
                  </a:cubicBezTo>
                  <a:cubicBezTo>
                    <a:pt x="13801" y="20860"/>
                    <a:pt x="13801" y="20860"/>
                    <a:pt x="13801" y="20860"/>
                  </a:cubicBezTo>
                  <a:cubicBezTo>
                    <a:pt x="13801" y="20762"/>
                    <a:pt x="13801" y="20762"/>
                    <a:pt x="13801" y="20762"/>
                  </a:cubicBezTo>
                  <a:cubicBezTo>
                    <a:pt x="13715" y="20614"/>
                    <a:pt x="13715" y="20614"/>
                    <a:pt x="13715" y="20614"/>
                  </a:cubicBezTo>
                  <a:cubicBezTo>
                    <a:pt x="13672" y="20564"/>
                    <a:pt x="13672" y="20564"/>
                    <a:pt x="13672" y="20564"/>
                  </a:cubicBezTo>
                  <a:cubicBezTo>
                    <a:pt x="13629" y="20614"/>
                    <a:pt x="13629" y="20614"/>
                    <a:pt x="13629" y="20614"/>
                  </a:cubicBezTo>
                  <a:cubicBezTo>
                    <a:pt x="13672" y="20762"/>
                    <a:pt x="13672" y="20762"/>
                    <a:pt x="13672" y="20762"/>
                  </a:cubicBezTo>
                  <a:cubicBezTo>
                    <a:pt x="13629" y="20811"/>
                    <a:pt x="13629" y="20811"/>
                    <a:pt x="13629" y="20811"/>
                  </a:cubicBezTo>
                  <a:cubicBezTo>
                    <a:pt x="13543" y="20860"/>
                    <a:pt x="13543" y="20860"/>
                    <a:pt x="13543" y="20860"/>
                  </a:cubicBezTo>
                  <a:cubicBezTo>
                    <a:pt x="13457" y="20959"/>
                    <a:pt x="13457" y="20959"/>
                    <a:pt x="13457" y="20959"/>
                  </a:cubicBezTo>
                  <a:cubicBezTo>
                    <a:pt x="13328" y="21008"/>
                    <a:pt x="13328" y="21008"/>
                    <a:pt x="13328" y="21008"/>
                  </a:cubicBezTo>
                  <a:cubicBezTo>
                    <a:pt x="13285" y="21058"/>
                    <a:pt x="13285" y="21058"/>
                    <a:pt x="13285" y="21058"/>
                  </a:cubicBezTo>
                  <a:cubicBezTo>
                    <a:pt x="13285" y="21156"/>
                    <a:pt x="13285" y="21156"/>
                    <a:pt x="13285" y="21156"/>
                  </a:cubicBezTo>
                  <a:cubicBezTo>
                    <a:pt x="13328" y="21255"/>
                    <a:pt x="13328" y="21255"/>
                    <a:pt x="13328" y="21255"/>
                  </a:cubicBezTo>
                  <a:cubicBezTo>
                    <a:pt x="13371" y="21353"/>
                    <a:pt x="13371" y="21353"/>
                    <a:pt x="13371" y="21353"/>
                  </a:cubicBezTo>
                  <a:cubicBezTo>
                    <a:pt x="13457" y="21353"/>
                    <a:pt x="13457" y="21353"/>
                    <a:pt x="13457" y="21353"/>
                  </a:cubicBezTo>
                  <a:cubicBezTo>
                    <a:pt x="13500" y="21304"/>
                    <a:pt x="13500" y="21304"/>
                    <a:pt x="13500" y="21304"/>
                  </a:cubicBezTo>
                  <a:cubicBezTo>
                    <a:pt x="13543" y="21353"/>
                    <a:pt x="13543" y="21353"/>
                    <a:pt x="13543" y="21353"/>
                  </a:cubicBezTo>
                  <a:cubicBezTo>
                    <a:pt x="13543" y="21403"/>
                    <a:pt x="13543" y="21403"/>
                    <a:pt x="13543" y="21403"/>
                  </a:cubicBezTo>
                  <a:cubicBezTo>
                    <a:pt x="13500" y="21501"/>
                    <a:pt x="13500" y="21501"/>
                    <a:pt x="13500" y="21501"/>
                  </a:cubicBezTo>
                  <a:cubicBezTo>
                    <a:pt x="13457" y="21551"/>
                    <a:pt x="13457" y="21551"/>
                    <a:pt x="13457" y="21551"/>
                  </a:cubicBezTo>
                  <a:cubicBezTo>
                    <a:pt x="13328" y="21600"/>
                    <a:pt x="13328" y="21600"/>
                    <a:pt x="13328" y="21600"/>
                  </a:cubicBezTo>
                  <a:cubicBezTo>
                    <a:pt x="13199" y="21551"/>
                    <a:pt x="13199" y="21551"/>
                    <a:pt x="13199" y="21551"/>
                  </a:cubicBezTo>
                  <a:cubicBezTo>
                    <a:pt x="13156" y="21501"/>
                    <a:pt x="13156" y="21501"/>
                    <a:pt x="13156" y="21501"/>
                  </a:cubicBezTo>
                  <a:cubicBezTo>
                    <a:pt x="13069" y="21403"/>
                    <a:pt x="13069" y="21403"/>
                    <a:pt x="13069" y="21403"/>
                  </a:cubicBezTo>
                  <a:cubicBezTo>
                    <a:pt x="12983" y="21403"/>
                    <a:pt x="12983" y="21403"/>
                    <a:pt x="12983" y="21403"/>
                  </a:cubicBezTo>
                  <a:cubicBezTo>
                    <a:pt x="12940" y="21452"/>
                    <a:pt x="12940" y="21452"/>
                    <a:pt x="12940" y="21452"/>
                  </a:cubicBezTo>
                  <a:cubicBezTo>
                    <a:pt x="12854" y="21501"/>
                    <a:pt x="12854" y="21501"/>
                    <a:pt x="12854" y="21501"/>
                  </a:cubicBezTo>
                  <a:cubicBezTo>
                    <a:pt x="12768" y="21353"/>
                    <a:pt x="12768" y="21353"/>
                    <a:pt x="12768" y="21353"/>
                  </a:cubicBezTo>
                  <a:cubicBezTo>
                    <a:pt x="12682" y="21304"/>
                    <a:pt x="12682" y="21304"/>
                    <a:pt x="12682" y="21304"/>
                  </a:cubicBezTo>
                  <a:cubicBezTo>
                    <a:pt x="12596" y="21304"/>
                    <a:pt x="12596" y="21304"/>
                    <a:pt x="12596" y="21304"/>
                  </a:cubicBezTo>
                  <a:cubicBezTo>
                    <a:pt x="12510" y="21205"/>
                    <a:pt x="12510" y="21205"/>
                    <a:pt x="12510" y="21205"/>
                  </a:cubicBezTo>
                  <a:cubicBezTo>
                    <a:pt x="12553" y="21107"/>
                    <a:pt x="12553" y="21107"/>
                    <a:pt x="12553" y="21107"/>
                  </a:cubicBezTo>
                  <a:cubicBezTo>
                    <a:pt x="12639" y="21008"/>
                    <a:pt x="12639" y="21008"/>
                    <a:pt x="12639" y="21008"/>
                  </a:cubicBezTo>
                  <a:cubicBezTo>
                    <a:pt x="12639" y="20860"/>
                    <a:pt x="12639" y="20860"/>
                    <a:pt x="12639" y="20860"/>
                  </a:cubicBezTo>
                  <a:cubicBezTo>
                    <a:pt x="12682" y="20762"/>
                    <a:pt x="12682" y="20762"/>
                    <a:pt x="12682" y="20762"/>
                  </a:cubicBezTo>
                  <a:cubicBezTo>
                    <a:pt x="12725" y="20663"/>
                    <a:pt x="12725" y="20663"/>
                    <a:pt x="12725" y="20663"/>
                  </a:cubicBezTo>
                  <a:cubicBezTo>
                    <a:pt x="12811" y="20663"/>
                    <a:pt x="12811" y="20663"/>
                    <a:pt x="12811" y="20663"/>
                  </a:cubicBezTo>
                  <a:cubicBezTo>
                    <a:pt x="12897" y="20663"/>
                    <a:pt x="12897" y="20663"/>
                    <a:pt x="12897" y="20663"/>
                  </a:cubicBezTo>
                  <a:cubicBezTo>
                    <a:pt x="12940" y="20564"/>
                    <a:pt x="12940" y="20564"/>
                    <a:pt x="12940" y="20564"/>
                  </a:cubicBezTo>
                  <a:cubicBezTo>
                    <a:pt x="12940" y="20466"/>
                    <a:pt x="12940" y="20466"/>
                    <a:pt x="12940" y="20466"/>
                  </a:cubicBezTo>
                  <a:cubicBezTo>
                    <a:pt x="12983" y="20367"/>
                    <a:pt x="12983" y="20367"/>
                    <a:pt x="12983" y="20367"/>
                  </a:cubicBezTo>
                  <a:cubicBezTo>
                    <a:pt x="12983" y="20219"/>
                    <a:pt x="12983" y="20219"/>
                    <a:pt x="12983" y="20219"/>
                  </a:cubicBezTo>
                  <a:cubicBezTo>
                    <a:pt x="12897" y="20121"/>
                    <a:pt x="12897" y="20121"/>
                    <a:pt x="12897" y="20121"/>
                  </a:cubicBezTo>
                  <a:cubicBezTo>
                    <a:pt x="12811" y="20022"/>
                    <a:pt x="12811" y="20022"/>
                    <a:pt x="12811" y="20022"/>
                  </a:cubicBezTo>
                  <a:cubicBezTo>
                    <a:pt x="12725" y="19874"/>
                    <a:pt x="12725" y="19874"/>
                    <a:pt x="12725" y="19874"/>
                  </a:cubicBezTo>
                  <a:cubicBezTo>
                    <a:pt x="12725" y="19726"/>
                    <a:pt x="12725" y="19726"/>
                    <a:pt x="12725" y="19726"/>
                  </a:cubicBezTo>
                  <a:cubicBezTo>
                    <a:pt x="12768" y="19627"/>
                    <a:pt x="12768" y="19627"/>
                    <a:pt x="12768" y="19627"/>
                  </a:cubicBezTo>
                  <a:cubicBezTo>
                    <a:pt x="12811" y="19578"/>
                    <a:pt x="12811" y="19578"/>
                    <a:pt x="12811" y="19578"/>
                  </a:cubicBezTo>
                  <a:cubicBezTo>
                    <a:pt x="12897" y="19479"/>
                    <a:pt x="12897" y="19479"/>
                    <a:pt x="12897" y="19479"/>
                  </a:cubicBezTo>
                  <a:cubicBezTo>
                    <a:pt x="12897" y="19332"/>
                    <a:pt x="12897" y="19332"/>
                    <a:pt x="12897" y="19332"/>
                  </a:cubicBezTo>
                  <a:cubicBezTo>
                    <a:pt x="12897" y="19282"/>
                    <a:pt x="12897" y="19282"/>
                    <a:pt x="12897" y="19282"/>
                  </a:cubicBezTo>
                  <a:cubicBezTo>
                    <a:pt x="12940" y="19282"/>
                    <a:pt x="12940" y="19282"/>
                    <a:pt x="12940" y="19282"/>
                  </a:cubicBezTo>
                  <a:cubicBezTo>
                    <a:pt x="13026" y="19282"/>
                    <a:pt x="13026" y="19282"/>
                    <a:pt x="13026" y="19282"/>
                  </a:cubicBezTo>
                  <a:cubicBezTo>
                    <a:pt x="13113" y="19332"/>
                    <a:pt x="13113" y="19332"/>
                    <a:pt x="13113" y="19332"/>
                  </a:cubicBezTo>
                  <a:cubicBezTo>
                    <a:pt x="13156" y="19381"/>
                    <a:pt x="13156" y="19381"/>
                    <a:pt x="13156" y="19381"/>
                  </a:cubicBezTo>
                  <a:cubicBezTo>
                    <a:pt x="13199" y="19332"/>
                    <a:pt x="13199" y="19332"/>
                    <a:pt x="13199" y="19332"/>
                  </a:cubicBezTo>
                  <a:cubicBezTo>
                    <a:pt x="13156" y="19134"/>
                    <a:pt x="13156" y="19134"/>
                    <a:pt x="13156" y="19134"/>
                  </a:cubicBezTo>
                  <a:cubicBezTo>
                    <a:pt x="13026" y="19085"/>
                    <a:pt x="13026" y="19085"/>
                    <a:pt x="13026" y="19085"/>
                  </a:cubicBezTo>
                  <a:cubicBezTo>
                    <a:pt x="12940" y="18986"/>
                    <a:pt x="12940" y="18986"/>
                    <a:pt x="12940" y="18986"/>
                  </a:cubicBezTo>
                  <a:cubicBezTo>
                    <a:pt x="12940" y="18838"/>
                    <a:pt x="12940" y="18838"/>
                    <a:pt x="12940" y="18838"/>
                  </a:cubicBezTo>
                  <a:cubicBezTo>
                    <a:pt x="12854" y="18740"/>
                    <a:pt x="12854" y="18740"/>
                    <a:pt x="12854" y="18740"/>
                  </a:cubicBezTo>
                  <a:cubicBezTo>
                    <a:pt x="12811" y="18789"/>
                    <a:pt x="12811" y="18789"/>
                    <a:pt x="12811" y="18789"/>
                  </a:cubicBezTo>
                  <a:cubicBezTo>
                    <a:pt x="12768" y="18838"/>
                    <a:pt x="12768" y="18838"/>
                    <a:pt x="12768" y="18838"/>
                  </a:cubicBezTo>
                  <a:cubicBezTo>
                    <a:pt x="12639" y="18838"/>
                    <a:pt x="12639" y="18838"/>
                    <a:pt x="12639" y="18838"/>
                  </a:cubicBezTo>
                  <a:cubicBezTo>
                    <a:pt x="12639" y="18789"/>
                    <a:pt x="12639" y="18789"/>
                    <a:pt x="12639" y="18789"/>
                  </a:cubicBezTo>
                  <a:cubicBezTo>
                    <a:pt x="12553" y="18690"/>
                    <a:pt x="12553" y="18690"/>
                    <a:pt x="12553" y="18690"/>
                  </a:cubicBezTo>
                  <a:cubicBezTo>
                    <a:pt x="12510" y="18641"/>
                    <a:pt x="12510" y="18641"/>
                    <a:pt x="12510" y="18641"/>
                  </a:cubicBezTo>
                  <a:cubicBezTo>
                    <a:pt x="12467" y="18740"/>
                    <a:pt x="12467" y="18740"/>
                    <a:pt x="12467" y="18740"/>
                  </a:cubicBezTo>
                  <a:cubicBezTo>
                    <a:pt x="12467" y="18789"/>
                    <a:pt x="12467" y="18789"/>
                    <a:pt x="12467" y="18789"/>
                  </a:cubicBezTo>
                  <a:cubicBezTo>
                    <a:pt x="12381" y="18838"/>
                    <a:pt x="12381" y="18838"/>
                    <a:pt x="12381" y="18838"/>
                  </a:cubicBezTo>
                  <a:cubicBezTo>
                    <a:pt x="12338" y="18838"/>
                    <a:pt x="12338" y="18838"/>
                    <a:pt x="12338" y="18838"/>
                  </a:cubicBezTo>
                  <a:cubicBezTo>
                    <a:pt x="12252" y="18740"/>
                    <a:pt x="12252" y="18740"/>
                    <a:pt x="12252" y="18740"/>
                  </a:cubicBezTo>
                  <a:cubicBezTo>
                    <a:pt x="12295" y="18641"/>
                    <a:pt x="12295" y="18641"/>
                    <a:pt x="12295" y="18641"/>
                  </a:cubicBezTo>
                  <a:cubicBezTo>
                    <a:pt x="12252" y="18592"/>
                    <a:pt x="12252" y="18592"/>
                    <a:pt x="12252" y="18592"/>
                  </a:cubicBezTo>
                  <a:cubicBezTo>
                    <a:pt x="12166" y="18592"/>
                    <a:pt x="12166" y="18592"/>
                    <a:pt x="12166" y="18592"/>
                  </a:cubicBezTo>
                  <a:cubicBezTo>
                    <a:pt x="12123" y="18641"/>
                    <a:pt x="12123" y="18641"/>
                    <a:pt x="12123" y="18641"/>
                  </a:cubicBezTo>
                  <a:cubicBezTo>
                    <a:pt x="12037" y="18690"/>
                    <a:pt x="12037" y="18690"/>
                    <a:pt x="12037" y="18690"/>
                  </a:cubicBezTo>
                  <a:cubicBezTo>
                    <a:pt x="12037" y="18641"/>
                    <a:pt x="12037" y="18641"/>
                    <a:pt x="12037" y="18641"/>
                  </a:cubicBezTo>
                  <a:cubicBezTo>
                    <a:pt x="11908" y="18641"/>
                    <a:pt x="11908" y="18641"/>
                    <a:pt x="11908" y="18641"/>
                  </a:cubicBezTo>
                  <a:cubicBezTo>
                    <a:pt x="11865" y="18690"/>
                    <a:pt x="11865" y="18690"/>
                    <a:pt x="11865" y="18690"/>
                  </a:cubicBezTo>
                  <a:cubicBezTo>
                    <a:pt x="11779" y="18740"/>
                    <a:pt x="11779" y="18740"/>
                    <a:pt x="11779" y="18740"/>
                  </a:cubicBezTo>
                  <a:cubicBezTo>
                    <a:pt x="11736" y="18641"/>
                    <a:pt x="11736" y="18641"/>
                    <a:pt x="11736" y="18641"/>
                  </a:cubicBezTo>
                  <a:cubicBezTo>
                    <a:pt x="11736" y="18493"/>
                    <a:pt x="11736" y="18493"/>
                    <a:pt x="11736" y="18493"/>
                  </a:cubicBezTo>
                  <a:cubicBezTo>
                    <a:pt x="11779" y="18395"/>
                    <a:pt x="11779" y="18395"/>
                    <a:pt x="11779" y="18395"/>
                  </a:cubicBezTo>
                  <a:cubicBezTo>
                    <a:pt x="11865" y="18345"/>
                    <a:pt x="11865" y="18345"/>
                    <a:pt x="11865" y="18345"/>
                  </a:cubicBezTo>
                  <a:cubicBezTo>
                    <a:pt x="11865" y="18197"/>
                    <a:pt x="11865" y="18197"/>
                    <a:pt x="11865" y="18197"/>
                  </a:cubicBezTo>
                  <a:cubicBezTo>
                    <a:pt x="11865" y="18049"/>
                    <a:pt x="11865" y="18049"/>
                    <a:pt x="11865" y="18049"/>
                  </a:cubicBezTo>
                  <a:cubicBezTo>
                    <a:pt x="11779" y="18000"/>
                    <a:pt x="11779" y="18000"/>
                    <a:pt x="11779" y="18000"/>
                  </a:cubicBezTo>
                  <a:cubicBezTo>
                    <a:pt x="11736" y="17901"/>
                    <a:pt x="11736" y="17901"/>
                    <a:pt x="11736" y="17901"/>
                  </a:cubicBezTo>
                  <a:cubicBezTo>
                    <a:pt x="11822" y="17803"/>
                    <a:pt x="11822" y="17803"/>
                    <a:pt x="11822" y="17803"/>
                  </a:cubicBezTo>
                  <a:cubicBezTo>
                    <a:pt x="11908" y="17753"/>
                    <a:pt x="11908" y="17753"/>
                    <a:pt x="11908" y="17753"/>
                  </a:cubicBezTo>
                  <a:cubicBezTo>
                    <a:pt x="11951" y="17655"/>
                    <a:pt x="11951" y="17655"/>
                    <a:pt x="11951" y="17655"/>
                  </a:cubicBezTo>
                  <a:cubicBezTo>
                    <a:pt x="11994" y="17458"/>
                    <a:pt x="11994" y="17458"/>
                    <a:pt x="11994" y="17458"/>
                  </a:cubicBezTo>
                  <a:cubicBezTo>
                    <a:pt x="12037" y="17359"/>
                    <a:pt x="12037" y="17359"/>
                    <a:pt x="12037" y="17359"/>
                  </a:cubicBezTo>
                  <a:cubicBezTo>
                    <a:pt x="12123" y="17211"/>
                    <a:pt x="12123" y="17211"/>
                    <a:pt x="12123" y="17211"/>
                  </a:cubicBezTo>
                  <a:cubicBezTo>
                    <a:pt x="12080" y="17112"/>
                    <a:pt x="12080" y="17112"/>
                    <a:pt x="12080" y="17112"/>
                  </a:cubicBezTo>
                  <a:cubicBezTo>
                    <a:pt x="12123" y="16964"/>
                    <a:pt x="12123" y="16964"/>
                    <a:pt x="12123" y="16964"/>
                  </a:cubicBezTo>
                  <a:cubicBezTo>
                    <a:pt x="12123" y="16915"/>
                    <a:pt x="12123" y="16915"/>
                    <a:pt x="12123" y="16915"/>
                  </a:cubicBezTo>
                  <a:cubicBezTo>
                    <a:pt x="12037" y="16816"/>
                    <a:pt x="12037" y="16816"/>
                    <a:pt x="12037" y="16816"/>
                  </a:cubicBezTo>
                  <a:cubicBezTo>
                    <a:pt x="11865" y="16816"/>
                    <a:pt x="11865" y="16816"/>
                    <a:pt x="11865" y="16816"/>
                  </a:cubicBezTo>
                  <a:cubicBezTo>
                    <a:pt x="11822" y="16915"/>
                    <a:pt x="11822" y="16915"/>
                    <a:pt x="11822" y="16915"/>
                  </a:cubicBezTo>
                  <a:cubicBezTo>
                    <a:pt x="11693" y="16964"/>
                    <a:pt x="11693" y="16964"/>
                    <a:pt x="11693" y="16964"/>
                  </a:cubicBezTo>
                  <a:cubicBezTo>
                    <a:pt x="11607" y="16915"/>
                    <a:pt x="11607" y="16915"/>
                    <a:pt x="11607" y="16915"/>
                  </a:cubicBezTo>
                  <a:cubicBezTo>
                    <a:pt x="11564" y="16767"/>
                    <a:pt x="11564" y="16767"/>
                    <a:pt x="11564" y="16767"/>
                  </a:cubicBezTo>
                  <a:cubicBezTo>
                    <a:pt x="11564" y="16619"/>
                    <a:pt x="11564" y="16619"/>
                    <a:pt x="11564" y="16619"/>
                  </a:cubicBezTo>
                  <a:cubicBezTo>
                    <a:pt x="11607" y="16521"/>
                    <a:pt x="11607" y="16521"/>
                    <a:pt x="11607" y="16521"/>
                  </a:cubicBezTo>
                  <a:cubicBezTo>
                    <a:pt x="11607" y="16422"/>
                    <a:pt x="11607" y="16422"/>
                    <a:pt x="11607" y="16422"/>
                  </a:cubicBezTo>
                  <a:cubicBezTo>
                    <a:pt x="11520" y="16373"/>
                    <a:pt x="11520" y="16373"/>
                    <a:pt x="11520" y="16373"/>
                  </a:cubicBezTo>
                  <a:cubicBezTo>
                    <a:pt x="11434" y="16373"/>
                    <a:pt x="11434" y="16373"/>
                    <a:pt x="11434" y="16373"/>
                  </a:cubicBezTo>
                  <a:cubicBezTo>
                    <a:pt x="11391" y="16323"/>
                    <a:pt x="11391" y="16323"/>
                    <a:pt x="11391" y="16323"/>
                  </a:cubicBezTo>
                  <a:cubicBezTo>
                    <a:pt x="11348" y="16225"/>
                    <a:pt x="11348" y="16225"/>
                    <a:pt x="11348" y="16225"/>
                  </a:cubicBezTo>
                  <a:cubicBezTo>
                    <a:pt x="11391" y="16077"/>
                    <a:pt x="11391" y="16077"/>
                    <a:pt x="11391" y="16077"/>
                  </a:cubicBezTo>
                  <a:cubicBezTo>
                    <a:pt x="11391" y="15929"/>
                    <a:pt x="11391" y="15929"/>
                    <a:pt x="11391" y="15929"/>
                  </a:cubicBezTo>
                  <a:cubicBezTo>
                    <a:pt x="11262" y="15879"/>
                    <a:pt x="11262" y="15879"/>
                    <a:pt x="11262" y="15879"/>
                  </a:cubicBezTo>
                  <a:cubicBezTo>
                    <a:pt x="11176" y="15879"/>
                    <a:pt x="11176" y="15879"/>
                    <a:pt x="11176" y="15879"/>
                  </a:cubicBezTo>
                  <a:cubicBezTo>
                    <a:pt x="11090" y="15978"/>
                    <a:pt x="11090" y="15978"/>
                    <a:pt x="11090" y="15978"/>
                  </a:cubicBezTo>
                  <a:cubicBezTo>
                    <a:pt x="11047" y="16027"/>
                    <a:pt x="11047" y="16027"/>
                    <a:pt x="11047" y="16027"/>
                  </a:cubicBezTo>
                  <a:cubicBezTo>
                    <a:pt x="10961" y="15978"/>
                    <a:pt x="10961" y="15978"/>
                    <a:pt x="10961" y="15978"/>
                  </a:cubicBezTo>
                  <a:cubicBezTo>
                    <a:pt x="10918" y="15879"/>
                    <a:pt x="10918" y="15879"/>
                    <a:pt x="10918" y="15879"/>
                  </a:cubicBezTo>
                  <a:cubicBezTo>
                    <a:pt x="10918" y="15682"/>
                    <a:pt x="10918" y="15682"/>
                    <a:pt x="10918" y="15682"/>
                  </a:cubicBezTo>
                  <a:cubicBezTo>
                    <a:pt x="10961" y="15633"/>
                    <a:pt x="10961" y="15633"/>
                    <a:pt x="10961" y="15633"/>
                  </a:cubicBezTo>
                  <a:cubicBezTo>
                    <a:pt x="11047" y="15485"/>
                    <a:pt x="11047" y="15485"/>
                    <a:pt x="11047" y="15485"/>
                  </a:cubicBezTo>
                  <a:cubicBezTo>
                    <a:pt x="10961" y="15337"/>
                    <a:pt x="10961" y="15337"/>
                    <a:pt x="10961" y="15337"/>
                  </a:cubicBezTo>
                  <a:cubicBezTo>
                    <a:pt x="10918" y="15288"/>
                    <a:pt x="10918" y="15288"/>
                    <a:pt x="10918" y="15288"/>
                  </a:cubicBezTo>
                  <a:cubicBezTo>
                    <a:pt x="10918" y="15189"/>
                    <a:pt x="10918" y="15189"/>
                    <a:pt x="10918" y="15189"/>
                  </a:cubicBezTo>
                  <a:cubicBezTo>
                    <a:pt x="10961" y="15140"/>
                    <a:pt x="10961" y="15140"/>
                    <a:pt x="10961" y="15140"/>
                  </a:cubicBezTo>
                  <a:cubicBezTo>
                    <a:pt x="10961" y="15090"/>
                    <a:pt x="10961" y="15090"/>
                    <a:pt x="10961" y="15090"/>
                  </a:cubicBezTo>
                  <a:cubicBezTo>
                    <a:pt x="10918" y="14992"/>
                    <a:pt x="10918" y="14992"/>
                    <a:pt x="10918" y="14992"/>
                  </a:cubicBezTo>
                  <a:cubicBezTo>
                    <a:pt x="10832" y="14942"/>
                    <a:pt x="10832" y="14942"/>
                    <a:pt x="10832" y="14942"/>
                  </a:cubicBezTo>
                  <a:cubicBezTo>
                    <a:pt x="10746" y="14942"/>
                    <a:pt x="10746" y="14942"/>
                    <a:pt x="10746" y="14942"/>
                  </a:cubicBezTo>
                  <a:cubicBezTo>
                    <a:pt x="10703" y="14893"/>
                    <a:pt x="10703" y="14893"/>
                    <a:pt x="10703" y="14893"/>
                  </a:cubicBezTo>
                  <a:cubicBezTo>
                    <a:pt x="10703" y="14844"/>
                    <a:pt x="10703" y="14844"/>
                    <a:pt x="10703" y="14844"/>
                  </a:cubicBezTo>
                  <a:cubicBezTo>
                    <a:pt x="10746" y="14745"/>
                    <a:pt x="10746" y="14745"/>
                    <a:pt x="10746" y="14745"/>
                  </a:cubicBezTo>
                  <a:cubicBezTo>
                    <a:pt x="10875" y="14745"/>
                    <a:pt x="10875" y="14745"/>
                    <a:pt x="10875" y="14745"/>
                  </a:cubicBezTo>
                  <a:cubicBezTo>
                    <a:pt x="10875" y="14696"/>
                    <a:pt x="10875" y="14696"/>
                    <a:pt x="10875" y="14696"/>
                  </a:cubicBezTo>
                  <a:cubicBezTo>
                    <a:pt x="10832" y="14597"/>
                    <a:pt x="10832" y="14597"/>
                    <a:pt x="10832" y="14597"/>
                  </a:cubicBezTo>
                  <a:cubicBezTo>
                    <a:pt x="10789" y="14548"/>
                    <a:pt x="10789" y="14548"/>
                    <a:pt x="10789" y="14548"/>
                  </a:cubicBezTo>
                  <a:cubicBezTo>
                    <a:pt x="10703" y="14548"/>
                    <a:pt x="10703" y="14548"/>
                    <a:pt x="10703" y="14548"/>
                  </a:cubicBezTo>
                  <a:cubicBezTo>
                    <a:pt x="10574" y="14597"/>
                    <a:pt x="10574" y="14597"/>
                    <a:pt x="10574" y="14597"/>
                  </a:cubicBezTo>
                  <a:cubicBezTo>
                    <a:pt x="10531" y="14548"/>
                    <a:pt x="10531" y="14548"/>
                    <a:pt x="10531" y="14548"/>
                  </a:cubicBezTo>
                  <a:cubicBezTo>
                    <a:pt x="10488" y="14499"/>
                    <a:pt x="10488" y="14499"/>
                    <a:pt x="10488" y="14499"/>
                  </a:cubicBezTo>
                  <a:cubicBezTo>
                    <a:pt x="10402" y="14499"/>
                    <a:pt x="10402" y="14499"/>
                    <a:pt x="10402" y="14499"/>
                  </a:cubicBezTo>
                  <a:cubicBezTo>
                    <a:pt x="10359" y="14548"/>
                    <a:pt x="10359" y="14548"/>
                    <a:pt x="10359" y="14548"/>
                  </a:cubicBezTo>
                  <a:cubicBezTo>
                    <a:pt x="10273" y="14597"/>
                    <a:pt x="10273" y="14597"/>
                    <a:pt x="10273" y="14597"/>
                  </a:cubicBezTo>
                  <a:cubicBezTo>
                    <a:pt x="10230" y="14548"/>
                    <a:pt x="10230" y="14548"/>
                    <a:pt x="10230" y="14548"/>
                  </a:cubicBezTo>
                  <a:cubicBezTo>
                    <a:pt x="10230" y="14400"/>
                    <a:pt x="10230" y="14400"/>
                    <a:pt x="10230" y="14400"/>
                  </a:cubicBezTo>
                  <a:cubicBezTo>
                    <a:pt x="10144" y="14301"/>
                    <a:pt x="10144" y="14301"/>
                    <a:pt x="10144" y="14301"/>
                  </a:cubicBezTo>
                  <a:cubicBezTo>
                    <a:pt x="10144" y="14203"/>
                    <a:pt x="10144" y="14203"/>
                    <a:pt x="10144" y="14203"/>
                  </a:cubicBezTo>
                  <a:cubicBezTo>
                    <a:pt x="10144" y="14104"/>
                    <a:pt x="10144" y="14104"/>
                    <a:pt x="10144" y="14104"/>
                  </a:cubicBezTo>
                  <a:cubicBezTo>
                    <a:pt x="10273" y="14104"/>
                    <a:pt x="10273" y="14104"/>
                    <a:pt x="10273" y="14104"/>
                  </a:cubicBezTo>
                  <a:cubicBezTo>
                    <a:pt x="10316" y="14104"/>
                    <a:pt x="10316" y="14104"/>
                    <a:pt x="10316" y="14104"/>
                  </a:cubicBezTo>
                  <a:cubicBezTo>
                    <a:pt x="10445" y="14104"/>
                    <a:pt x="10445" y="14104"/>
                    <a:pt x="10445" y="14104"/>
                  </a:cubicBezTo>
                  <a:cubicBezTo>
                    <a:pt x="10445" y="14005"/>
                    <a:pt x="10445" y="14005"/>
                    <a:pt x="10445" y="14005"/>
                  </a:cubicBezTo>
                  <a:cubicBezTo>
                    <a:pt x="10402" y="13907"/>
                    <a:pt x="10402" y="13907"/>
                    <a:pt x="10402" y="13907"/>
                  </a:cubicBezTo>
                  <a:cubicBezTo>
                    <a:pt x="10445" y="13808"/>
                    <a:pt x="10445" y="13808"/>
                    <a:pt x="10445" y="13808"/>
                  </a:cubicBezTo>
                  <a:cubicBezTo>
                    <a:pt x="10445" y="13759"/>
                    <a:pt x="10445" y="13759"/>
                    <a:pt x="10445" y="13759"/>
                  </a:cubicBezTo>
                  <a:cubicBezTo>
                    <a:pt x="10445" y="13660"/>
                    <a:pt x="10445" y="13660"/>
                    <a:pt x="10445" y="13660"/>
                  </a:cubicBezTo>
                  <a:cubicBezTo>
                    <a:pt x="10273" y="13611"/>
                    <a:pt x="10273" y="13611"/>
                    <a:pt x="10273" y="13611"/>
                  </a:cubicBezTo>
                  <a:cubicBezTo>
                    <a:pt x="10144" y="13611"/>
                    <a:pt x="10144" y="13611"/>
                    <a:pt x="10144" y="13611"/>
                  </a:cubicBezTo>
                  <a:cubicBezTo>
                    <a:pt x="10101" y="13562"/>
                    <a:pt x="10101" y="13562"/>
                    <a:pt x="10101" y="13562"/>
                  </a:cubicBezTo>
                  <a:cubicBezTo>
                    <a:pt x="10101" y="13414"/>
                    <a:pt x="10101" y="13414"/>
                    <a:pt x="10101" y="13414"/>
                  </a:cubicBezTo>
                  <a:cubicBezTo>
                    <a:pt x="10101" y="13216"/>
                    <a:pt x="10101" y="13216"/>
                    <a:pt x="10101" y="13216"/>
                  </a:cubicBezTo>
                  <a:cubicBezTo>
                    <a:pt x="10101" y="13118"/>
                    <a:pt x="10101" y="13118"/>
                    <a:pt x="10101" y="13118"/>
                  </a:cubicBezTo>
                  <a:cubicBezTo>
                    <a:pt x="10144" y="13019"/>
                    <a:pt x="10144" y="13019"/>
                    <a:pt x="10144" y="13019"/>
                  </a:cubicBezTo>
                  <a:cubicBezTo>
                    <a:pt x="10273" y="12921"/>
                    <a:pt x="10273" y="12921"/>
                    <a:pt x="10273" y="12921"/>
                  </a:cubicBezTo>
                  <a:cubicBezTo>
                    <a:pt x="10402" y="12871"/>
                    <a:pt x="10402" y="12871"/>
                    <a:pt x="10402" y="12871"/>
                  </a:cubicBezTo>
                  <a:cubicBezTo>
                    <a:pt x="10488" y="12871"/>
                    <a:pt x="10488" y="12871"/>
                    <a:pt x="10488" y="12871"/>
                  </a:cubicBezTo>
                  <a:cubicBezTo>
                    <a:pt x="10574" y="12822"/>
                    <a:pt x="10574" y="12822"/>
                    <a:pt x="10574" y="12822"/>
                  </a:cubicBezTo>
                  <a:cubicBezTo>
                    <a:pt x="10574" y="12625"/>
                    <a:pt x="10574" y="12625"/>
                    <a:pt x="10574" y="12625"/>
                  </a:cubicBezTo>
                  <a:cubicBezTo>
                    <a:pt x="10617" y="12477"/>
                    <a:pt x="10617" y="12477"/>
                    <a:pt x="10617" y="12477"/>
                  </a:cubicBezTo>
                  <a:cubicBezTo>
                    <a:pt x="10703" y="12378"/>
                    <a:pt x="10703" y="12378"/>
                    <a:pt x="10703" y="12378"/>
                  </a:cubicBezTo>
                  <a:cubicBezTo>
                    <a:pt x="10746" y="12329"/>
                    <a:pt x="10746" y="12329"/>
                    <a:pt x="10746" y="12329"/>
                  </a:cubicBezTo>
                  <a:cubicBezTo>
                    <a:pt x="10746" y="12181"/>
                    <a:pt x="10746" y="12181"/>
                    <a:pt x="10746" y="12181"/>
                  </a:cubicBezTo>
                  <a:cubicBezTo>
                    <a:pt x="10703" y="12082"/>
                    <a:pt x="10703" y="12082"/>
                    <a:pt x="10703" y="12082"/>
                  </a:cubicBezTo>
                  <a:cubicBezTo>
                    <a:pt x="10660" y="11934"/>
                    <a:pt x="10660" y="11934"/>
                    <a:pt x="10660" y="11934"/>
                  </a:cubicBezTo>
                  <a:cubicBezTo>
                    <a:pt x="10703" y="11836"/>
                    <a:pt x="10703" y="11836"/>
                    <a:pt x="10703" y="11836"/>
                  </a:cubicBezTo>
                  <a:cubicBezTo>
                    <a:pt x="10746" y="11836"/>
                    <a:pt x="10746" y="11836"/>
                    <a:pt x="10746" y="11836"/>
                  </a:cubicBezTo>
                  <a:cubicBezTo>
                    <a:pt x="10789" y="11737"/>
                    <a:pt x="10789" y="11737"/>
                    <a:pt x="10789" y="11737"/>
                  </a:cubicBezTo>
                  <a:cubicBezTo>
                    <a:pt x="10789" y="11638"/>
                    <a:pt x="10789" y="11638"/>
                    <a:pt x="10789" y="11638"/>
                  </a:cubicBezTo>
                  <a:cubicBezTo>
                    <a:pt x="10703" y="11589"/>
                    <a:pt x="10703" y="11589"/>
                    <a:pt x="10703" y="11589"/>
                  </a:cubicBezTo>
                  <a:cubicBezTo>
                    <a:pt x="10617" y="11589"/>
                    <a:pt x="10617" y="11589"/>
                    <a:pt x="10617" y="11589"/>
                  </a:cubicBezTo>
                  <a:cubicBezTo>
                    <a:pt x="10531" y="11540"/>
                    <a:pt x="10531" y="11540"/>
                    <a:pt x="10531" y="11540"/>
                  </a:cubicBezTo>
                  <a:cubicBezTo>
                    <a:pt x="10445" y="11589"/>
                    <a:pt x="10445" y="11589"/>
                    <a:pt x="10445" y="11589"/>
                  </a:cubicBezTo>
                  <a:cubicBezTo>
                    <a:pt x="10402" y="11688"/>
                    <a:pt x="10402" y="11688"/>
                    <a:pt x="10402" y="11688"/>
                  </a:cubicBezTo>
                  <a:cubicBezTo>
                    <a:pt x="10316" y="11786"/>
                    <a:pt x="10316" y="11786"/>
                    <a:pt x="10316" y="11786"/>
                  </a:cubicBezTo>
                  <a:cubicBezTo>
                    <a:pt x="10273" y="11836"/>
                    <a:pt x="10273" y="11836"/>
                    <a:pt x="10273" y="11836"/>
                  </a:cubicBezTo>
                  <a:cubicBezTo>
                    <a:pt x="10187" y="11885"/>
                    <a:pt x="10187" y="11885"/>
                    <a:pt x="10187" y="11885"/>
                  </a:cubicBezTo>
                  <a:cubicBezTo>
                    <a:pt x="10101" y="11934"/>
                    <a:pt x="10101" y="11934"/>
                    <a:pt x="10101" y="11934"/>
                  </a:cubicBezTo>
                  <a:cubicBezTo>
                    <a:pt x="10058" y="12082"/>
                    <a:pt x="10058" y="12082"/>
                    <a:pt x="10058" y="12082"/>
                  </a:cubicBezTo>
                  <a:cubicBezTo>
                    <a:pt x="10058" y="12181"/>
                    <a:pt x="10058" y="12181"/>
                    <a:pt x="10058" y="12181"/>
                  </a:cubicBezTo>
                  <a:cubicBezTo>
                    <a:pt x="9971" y="12279"/>
                    <a:pt x="9971" y="12279"/>
                    <a:pt x="9971" y="12279"/>
                  </a:cubicBezTo>
                  <a:cubicBezTo>
                    <a:pt x="9928" y="12329"/>
                    <a:pt x="9928" y="12329"/>
                    <a:pt x="9928" y="12329"/>
                  </a:cubicBezTo>
                  <a:cubicBezTo>
                    <a:pt x="9756" y="12378"/>
                    <a:pt x="9756" y="12378"/>
                    <a:pt x="9756" y="12378"/>
                  </a:cubicBezTo>
                  <a:cubicBezTo>
                    <a:pt x="9584" y="12329"/>
                    <a:pt x="9584" y="12329"/>
                    <a:pt x="9584" y="12329"/>
                  </a:cubicBezTo>
                  <a:cubicBezTo>
                    <a:pt x="9369" y="12378"/>
                    <a:pt x="9369" y="12378"/>
                    <a:pt x="9369" y="12378"/>
                  </a:cubicBezTo>
                  <a:cubicBezTo>
                    <a:pt x="9197" y="12329"/>
                    <a:pt x="9197" y="12329"/>
                    <a:pt x="9197" y="12329"/>
                  </a:cubicBezTo>
                  <a:cubicBezTo>
                    <a:pt x="9025" y="12329"/>
                    <a:pt x="9025" y="12329"/>
                    <a:pt x="9025" y="12329"/>
                  </a:cubicBezTo>
                  <a:cubicBezTo>
                    <a:pt x="8982" y="12329"/>
                    <a:pt x="8982" y="12329"/>
                    <a:pt x="8982" y="12329"/>
                  </a:cubicBezTo>
                  <a:cubicBezTo>
                    <a:pt x="8939" y="12279"/>
                    <a:pt x="8939" y="12279"/>
                    <a:pt x="8939" y="12279"/>
                  </a:cubicBezTo>
                  <a:cubicBezTo>
                    <a:pt x="8896" y="12132"/>
                    <a:pt x="8896" y="12132"/>
                    <a:pt x="8896" y="12132"/>
                  </a:cubicBezTo>
                  <a:cubicBezTo>
                    <a:pt x="8982" y="11984"/>
                    <a:pt x="8982" y="11984"/>
                    <a:pt x="8982" y="11984"/>
                  </a:cubicBezTo>
                  <a:cubicBezTo>
                    <a:pt x="8982" y="11786"/>
                    <a:pt x="8982" y="11786"/>
                    <a:pt x="8982" y="11786"/>
                  </a:cubicBezTo>
                  <a:cubicBezTo>
                    <a:pt x="8939" y="11589"/>
                    <a:pt x="8939" y="11589"/>
                    <a:pt x="8939" y="11589"/>
                  </a:cubicBezTo>
                  <a:cubicBezTo>
                    <a:pt x="8853" y="11441"/>
                    <a:pt x="8853" y="11441"/>
                    <a:pt x="8853" y="11441"/>
                  </a:cubicBezTo>
                  <a:cubicBezTo>
                    <a:pt x="8853" y="11293"/>
                    <a:pt x="8853" y="11293"/>
                    <a:pt x="8853" y="11293"/>
                  </a:cubicBezTo>
                  <a:cubicBezTo>
                    <a:pt x="8724" y="11244"/>
                    <a:pt x="8724" y="11244"/>
                    <a:pt x="8724" y="11244"/>
                  </a:cubicBezTo>
                  <a:cubicBezTo>
                    <a:pt x="8552" y="11244"/>
                    <a:pt x="8552" y="11244"/>
                    <a:pt x="8552" y="11244"/>
                  </a:cubicBezTo>
                  <a:cubicBezTo>
                    <a:pt x="8509" y="11342"/>
                    <a:pt x="8509" y="11342"/>
                    <a:pt x="8509" y="11342"/>
                  </a:cubicBezTo>
                  <a:cubicBezTo>
                    <a:pt x="8422" y="11441"/>
                    <a:pt x="8422" y="11441"/>
                    <a:pt x="8422" y="11441"/>
                  </a:cubicBezTo>
                  <a:cubicBezTo>
                    <a:pt x="8293" y="11441"/>
                    <a:pt x="8293" y="11441"/>
                    <a:pt x="8293" y="11441"/>
                  </a:cubicBezTo>
                  <a:cubicBezTo>
                    <a:pt x="8164" y="11392"/>
                    <a:pt x="8164" y="11392"/>
                    <a:pt x="8164" y="11392"/>
                  </a:cubicBezTo>
                  <a:cubicBezTo>
                    <a:pt x="8035" y="11392"/>
                    <a:pt x="8035" y="11392"/>
                    <a:pt x="8035" y="11392"/>
                  </a:cubicBezTo>
                  <a:cubicBezTo>
                    <a:pt x="7949" y="11490"/>
                    <a:pt x="7949" y="11490"/>
                    <a:pt x="7949" y="11490"/>
                  </a:cubicBezTo>
                  <a:cubicBezTo>
                    <a:pt x="7863" y="11540"/>
                    <a:pt x="7863" y="11540"/>
                    <a:pt x="7863" y="11540"/>
                  </a:cubicBezTo>
                  <a:cubicBezTo>
                    <a:pt x="7820" y="11589"/>
                    <a:pt x="7820" y="11589"/>
                    <a:pt x="7820" y="11589"/>
                  </a:cubicBezTo>
                  <a:cubicBezTo>
                    <a:pt x="7777" y="11688"/>
                    <a:pt x="7777" y="11688"/>
                    <a:pt x="7777" y="11688"/>
                  </a:cubicBezTo>
                  <a:cubicBezTo>
                    <a:pt x="7734" y="11836"/>
                    <a:pt x="7734" y="11836"/>
                    <a:pt x="7734" y="11836"/>
                  </a:cubicBezTo>
                  <a:cubicBezTo>
                    <a:pt x="7691" y="11836"/>
                    <a:pt x="7691" y="11836"/>
                    <a:pt x="7691" y="11836"/>
                  </a:cubicBezTo>
                  <a:cubicBezTo>
                    <a:pt x="7519" y="11786"/>
                    <a:pt x="7519" y="11786"/>
                    <a:pt x="7519" y="11786"/>
                  </a:cubicBezTo>
                  <a:cubicBezTo>
                    <a:pt x="7433" y="11786"/>
                    <a:pt x="7433" y="11786"/>
                    <a:pt x="7433" y="11786"/>
                  </a:cubicBezTo>
                  <a:cubicBezTo>
                    <a:pt x="7304" y="11786"/>
                    <a:pt x="7304" y="11786"/>
                    <a:pt x="7304" y="11786"/>
                  </a:cubicBezTo>
                  <a:cubicBezTo>
                    <a:pt x="7218" y="11786"/>
                    <a:pt x="7218" y="11786"/>
                    <a:pt x="7218" y="11786"/>
                  </a:cubicBezTo>
                  <a:cubicBezTo>
                    <a:pt x="7132" y="11836"/>
                    <a:pt x="7132" y="11836"/>
                    <a:pt x="7132" y="11836"/>
                  </a:cubicBezTo>
                  <a:cubicBezTo>
                    <a:pt x="7132" y="11984"/>
                    <a:pt x="7132" y="11984"/>
                    <a:pt x="7132" y="11984"/>
                  </a:cubicBezTo>
                  <a:cubicBezTo>
                    <a:pt x="7218" y="12132"/>
                    <a:pt x="7218" y="12132"/>
                    <a:pt x="7218" y="12132"/>
                  </a:cubicBezTo>
                  <a:cubicBezTo>
                    <a:pt x="7261" y="12230"/>
                    <a:pt x="7261" y="12230"/>
                    <a:pt x="7261" y="12230"/>
                  </a:cubicBezTo>
                  <a:cubicBezTo>
                    <a:pt x="7347" y="12279"/>
                    <a:pt x="7347" y="12279"/>
                    <a:pt x="7347" y="12279"/>
                  </a:cubicBezTo>
                  <a:cubicBezTo>
                    <a:pt x="7519" y="12378"/>
                    <a:pt x="7519" y="12378"/>
                    <a:pt x="7519" y="12378"/>
                  </a:cubicBezTo>
                  <a:cubicBezTo>
                    <a:pt x="7691" y="12477"/>
                    <a:pt x="7691" y="12477"/>
                    <a:pt x="7691" y="12477"/>
                  </a:cubicBezTo>
                  <a:cubicBezTo>
                    <a:pt x="7777" y="12575"/>
                    <a:pt x="7777" y="12575"/>
                    <a:pt x="7777" y="12575"/>
                  </a:cubicBezTo>
                  <a:cubicBezTo>
                    <a:pt x="7820" y="12723"/>
                    <a:pt x="7820" y="12723"/>
                    <a:pt x="7820" y="12723"/>
                  </a:cubicBezTo>
                  <a:cubicBezTo>
                    <a:pt x="7863" y="12970"/>
                    <a:pt x="7863" y="12970"/>
                    <a:pt x="7863" y="12970"/>
                  </a:cubicBezTo>
                  <a:cubicBezTo>
                    <a:pt x="7863" y="13266"/>
                    <a:pt x="7863" y="13266"/>
                    <a:pt x="7863" y="13266"/>
                  </a:cubicBezTo>
                  <a:cubicBezTo>
                    <a:pt x="7777" y="13660"/>
                    <a:pt x="7777" y="13660"/>
                    <a:pt x="7777" y="13660"/>
                  </a:cubicBezTo>
                  <a:cubicBezTo>
                    <a:pt x="7734" y="13808"/>
                    <a:pt x="7734" y="13808"/>
                    <a:pt x="7734" y="13808"/>
                  </a:cubicBezTo>
                  <a:cubicBezTo>
                    <a:pt x="7777" y="13956"/>
                    <a:pt x="7777" y="13956"/>
                    <a:pt x="7777" y="13956"/>
                  </a:cubicBezTo>
                  <a:cubicBezTo>
                    <a:pt x="7820" y="14005"/>
                    <a:pt x="7820" y="14005"/>
                    <a:pt x="7820" y="14005"/>
                  </a:cubicBezTo>
                  <a:cubicBezTo>
                    <a:pt x="7906" y="14005"/>
                    <a:pt x="7906" y="14005"/>
                    <a:pt x="7906" y="14005"/>
                  </a:cubicBezTo>
                  <a:cubicBezTo>
                    <a:pt x="7949" y="14055"/>
                    <a:pt x="7949" y="14055"/>
                    <a:pt x="7949" y="14055"/>
                  </a:cubicBezTo>
                  <a:cubicBezTo>
                    <a:pt x="7992" y="14104"/>
                    <a:pt x="7992" y="14104"/>
                    <a:pt x="7992" y="14104"/>
                  </a:cubicBezTo>
                  <a:cubicBezTo>
                    <a:pt x="7906" y="14203"/>
                    <a:pt x="7906" y="14203"/>
                    <a:pt x="7906" y="14203"/>
                  </a:cubicBezTo>
                  <a:cubicBezTo>
                    <a:pt x="7820" y="14301"/>
                    <a:pt x="7820" y="14301"/>
                    <a:pt x="7820" y="14301"/>
                  </a:cubicBezTo>
                  <a:cubicBezTo>
                    <a:pt x="7734" y="14351"/>
                    <a:pt x="7734" y="14351"/>
                    <a:pt x="7734" y="14351"/>
                  </a:cubicBezTo>
                  <a:cubicBezTo>
                    <a:pt x="7605" y="14351"/>
                    <a:pt x="7605" y="14351"/>
                    <a:pt x="7605" y="14351"/>
                  </a:cubicBezTo>
                  <a:cubicBezTo>
                    <a:pt x="7562" y="14449"/>
                    <a:pt x="7562" y="14449"/>
                    <a:pt x="7562" y="14449"/>
                  </a:cubicBezTo>
                  <a:cubicBezTo>
                    <a:pt x="7562" y="14548"/>
                    <a:pt x="7562" y="14548"/>
                    <a:pt x="7562" y="14548"/>
                  </a:cubicBezTo>
                  <a:cubicBezTo>
                    <a:pt x="7519" y="14597"/>
                    <a:pt x="7519" y="14597"/>
                    <a:pt x="7519" y="14597"/>
                  </a:cubicBezTo>
                  <a:cubicBezTo>
                    <a:pt x="7433" y="14647"/>
                    <a:pt x="7433" y="14647"/>
                    <a:pt x="7433" y="14647"/>
                  </a:cubicBezTo>
                  <a:cubicBezTo>
                    <a:pt x="7347" y="14597"/>
                    <a:pt x="7347" y="14597"/>
                    <a:pt x="7347" y="14597"/>
                  </a:cubicBezTo>
                  <a:cubicBezTo>
                    <a:pt x="7218" y="14548"/>
                    <a:pt x="7218" y="14548"/>
                    <a:pt x="7218" y="14548"/>
                  </a:cubicBezTo>
                  <a:cubicBezTo>
                    <a:pt x="7132" y="14499"/>
                    <a:pt x="7132" y="14499"/>
                    <a:pt x="7132" y="14499"/>
                  </a:cubicBezTo>
                  <a:cubicBezTo>
                    <a:pt x="7003" y="14499"/>
                    <a:pt x="7003" y="14499"/>
                    <a:pt x="7003" y="14499"/>
                  </a:cubicBezTo>
                  <a:cubicBezTo>
                    <a:pt x="6916" y="14548"/>
                    <a:pt x="6916" y="14548"/>
                    <a:pt x="6916" y="14548"/>
                  </a:cubicBezTo>
                  <a:cubicBezTo>
                    <a:pt x="6873" y="14647"/>
                    <a:pt x="6873" y="14647"/>
                    <a:pt x="6873" y="14647"/>
                  </a:cubicBezTo>
                  <a:cubicBezTo>
                    <a:pt x="6744" y="14745"/>
                    <a:pt x="6744" y="14745"/>
                    <a:pt x="6744" y="14745"/>
                  </a:cubicBezTo>
                  <a:cubicBezTo>
                    <a:pt x="6572" y="14893"/>
                    <a:pt x="6572" y="14893"/>
                    <a:pt x="6572" y="14893"/>
                  </a:cubicBezTo>
                  <a:cubicBezTo>
                    <a:pt x="6400" y="14942"/>
                    <a:pt x="6400" y="14942"/>
                    <a:pt x="6400" y="14942"/>
                  </a:cubicBezTo>
                  <a:cubicBezTo>
                    <a:pt x="6228" y="15041"/>
                    <a:pt x="6228" y="15041"/>
                    <a:pt x="6228" y="15041"/>
                  </a:cubicBezTo>
                  <a:cubicBezTo>
                    <a:pt x="6099" y="15041"/>
                    <a:pt x="6099" y="15041"/>
                    <a:pt x="6099" y="15041"/>
                  </a:cubicBezTo>
                  <a:cubicBezTo>
                    <a:pt x="5970" y="14942"/>
                    <a:pt x="5970" y="14942"/>
                    <a:pt x="5970" y="14942"/>
                  </a:cubicBezTo>
                  <a:cubicBezTo>
                    <a:pt x="5841" y="14992"/>
                    <a:pt x="5841" y="14992"/>
                    <a:pt x="5841" y="14992"/>
                  </a:cubicBezTo>
                  <a:cubicBezTo>
                    <a:pt x="5755" y="15041"/>
                    <a:pt x="5755" y="15041"/>
                    <a:pt x="5755" y="15041"/>
                  </a:cubicBezTo>
                  <a:cubicBezTo>
                    <a:pt x="5669" y="15140"/>
                    <a:pt x="5669" y="15140"/>
                    <a:pt x="5669" y="15140"/>
                  </a:cubicBezTo>
                  <a:cubicBezTo>
                    <a:pt x="5583" y="15238"/>
                    <a:pt x="5583" y="15238"/>
                    <a:pt x="5583" y="15238"/>
                  </a:cubicBezTo>
                  <a:cubicBezTo>
                    <a:pt x="5497" y="15238"/>
                    <a:pt x="5497" y="15238"/>
                    <a:pt x="5497" y="15238"/>
                  </a:cubicBezTo>
                  <a:cubicBezTo>
                    <a:pt x="5454" y="15140"/>
                    <a:pt x="5454" y="15140"/>
                    <a:pt x="5454" y="15140"/>
                  </a:cubicBezTo>
                  <a:cubicBezTo>
                    <a:pt x="5367" y="15041"/>
                    <a:pt x="5367" y="15041"/>
                    <a:pt x="5367" y="15041"/>
                  </a:cubicBezTo>
                  <a:cubicBezTo>
                    <a:pt x="5281" y="14844"/>
                    <a:pt x="5281" y="14844"/>
                    <a:pt x="5281" y="14844"/>
                  </a:cubicBezTo>
                  <a:cubicBezTo>
                    <a:pt x="5238" y="14795"/>
                    <a:pt x="5238" y="14795"/>
                    <a:pt x="5238" y="14795"/>
                  </a:cubicBezTo>
                  <a:cubicBezTo>
                    <a:pt x="5281" y="14696"/>
                    <a:pt x="5281" y="14696"/>
                    <a:pt x="5281" y="14696"/>
                  </a:cubicBezTo>
                  <a:cubicBezTo>
                    <a:pt x="5367" y="14647"/>
                    <a:pt x="5367" y="14647"/>
                    <a:pt x="5367" y="14647"/>
                  </a:cubicBezTo>
                  <a:cubicBezTo>
                    <a:pt x="5454" y="14548"/>
                    <a:pt x="5454" y="14548"/>
                    <a:pt x="5454" y="14548"/>
                  </a:cubicBezTo>
                  <a:cubicBezTo>
                    <a:pt x="5540" y="14548"/>
                    <a:pt x="5540" y="14548"/>
                    <a:pt x="5540" y="14548"/>
                  </a:cubicBezTo>
                  <a:cubicBezTo>
                    <a:pt x="5669" y="14499"/>
                    <a:pt x="5669" y="14499"/>
                    <a:pt x="5669" y="14499"/>
                  </a:cubicBezTo>
                  <a:cubicBezTo>
                    <a:pt x="5755" y="14449"/>
                    <a:pt x="5755" y="14449"/>
                    <a:pt x="5755" y="14449"/>
                  </a:cubicBezTo>
                  <a:cubicBezTo>
                    <a:pt x="5798" y="14301"/>
                    <a:pt x="5798" y="14301"/>
                    <a:pt x="5798" y="14301"/>
                  </a:cubicBezTo>
                  <a:cubicBezTo>
                    <a:pt x="5841" y="14203"/>
                    <a:pt x="5841" y="14203"/>
                    <a:pt x="5841" y="14203"/>
                  </a:cubicBezTo>
                  <a:cubicBezTo>
                    <a:pt x="5841" y="14104"/>
                    <a:pt x="5841" y="14104"/>
                    <a:pt x="5841" y="14104"/>
                  </a:cubicBezTo>
                  <a:cubicBezTo>
                    <a:pt x="5798" y="14055"/>
                    <a:pt x="5798" y="14055"/>
                    <a:pt x="5798" y="14055"/>
                  </a:cubicBezTo>
                  <a:cubicBezTo>
                    <a:pt x="5712" y="14104"/>
                    <a:pt x="5712" y="14104"/>
                    <a:pt x="5712" y="14104"/>
                  </a:cubicBezTo>
                  <a:cubicBezTo>
                    <a:pt x="5626" y="14153"/>
                    <a:pt x="5626" y="14153"/>
                    <a:pt x="5626" y="14153"/>
                  </a:cubicBezTo>
                  <a:cubicBezTo>
                    <a:pt x="5454" y="14104"/>
                    <a:pt x="5454" y="14104"/>
                    <a:pt x="5454" y="14104"/>
                  </a:cubicBezTo>
                  <a:cubicBezTo>
                    <a:pt x="5411" y="14005"/>
                    <a:pt x="5411" y="14005"/>
                    <a:pt x="5411" y="14005"/>
                  </a:cubicBezTo>
                  <a:cubicBezTo>
                    <a:pt x="5324" y="13956"/>
                    <a:pt x="5324" y="13956"/>
                    <a:pt x="5324" y="13956"/>
                  </a:cubicBezTo>
                  <a:cubicBezTo>
                    <a:pt x="5281" y="13907"/>
                    <a:pt x="5281" y="13907"/>
                    <a:pt x="5281" y="13907"/>
                  </a:cubicBezTo>
                  <a:cubicBezTo>
                    <a:pt x="5238" y="13808"/>
                    <a:pt x="5238" y="13808"/>
                    <a:pt x="5238" y="13808"/>
                  </a:cubicBezTo>
                  <a:cubicBezTo>
                    <a:pt x="5324" y="13710"/>
                    <a:pt x="5324" y="13710"/>
                    <a:pt x="5324" y="13710"/>
                  </a:cubicBezTo>
                  <a:cubicBezTo>
                    <a:pt x="5367" y="13611"/>
                    <a:pt x="5367" y="13611"/>
                    <a:pt x="5367" y="13611"/>
                  </a:cubicBezTo>
                  <a:cubicBezTo>
                    <a:pt x="5454" y="13562"/>
                    <a:pt x="5454" y="13562"/>
                    <a:pt x="5454" y="13562"/>
                  </a:cubicBezTo>
                  <a:cubicBezTo>
                    <a:pt x="5411" y="13414"/>
                    <a:pt x="5411" y="13414"/>
                    <a:pt x="5411" y="13414"/>
                  </a:cubicBezTo>
                  <a:cubicBezTo>
                    <a:pt x="5454" y="13364"/>
                    <a:pt x="5454" y="13364"/>
                    <a:pt x="5454" y="13364"/>
                  </a:cubicBezTo>
                  <a:cubicBezTo>
                    <a:pt x="5497" y="13315"/>
                    <a:pt x="5497" y="13315"/>
                    <a:pt x="5497" y="13315"/>
                  </a:cubicBezTo>
                  <a:cubicBezTo>
                    <a:pt x="5497" y="13216"/>
                    <a:pt x="5497" y="13216"/>
                    <a:pt x="5497" y="13216"/>
                  </a:cubicBezTo>
                  <a:cubicBezTo>
                    <a:pt x="5497" y="13118"/>
                    <a:pt x="5497" y="13118"/>
                    <a:pt x="5497" y="13118"/>
                  </a:cubicBezTo>
                  <a:cubicBezTo>
                    <a:pt x="5497" y="13019"/>
                    <a:pt x="5497" y="13019"/>
                    <a:pt x="5497" y="13019"/>
                  </a:cubicBezTo>
                  <a:cubicBezTo>
                    <a:pt x="5540" y="12970"/>
                    <a:pt x="5540" y="12970"/>
                    <a:pt x="5540" y="12970"/>
                  </a:cubicBezTo>
                  <a:cubicBezTo>
                    <a:pt x="5626" y="12921"/>
                    <a:pt x="5626" y="12921"/>
                    <a:pt x="5626" y="12921"/>
                  </a:cubicBezTo>
                  <a:cubicBezTo>
                    <a:pt x="5669" y="12871"/>
                    <a:pt x="5669" y="12871"/>
                    <a:pt x="5669" y="12871"/>
                  </a:cubicBezTo>
                  <a:cubicBezTo>
                    <a:pt x="5626" y="12723"/>
                    <a:pt x="5626" y="12723"/>
                    <a:pt x="5626" y="12723"/>
                  </a:cubicBezTo>
                  <a:cubicBezTo>
                    <a:pt x="5497" y="12674"/>
                    <a:pt x="5497" y="12674"/>
                    <a:pt x="5497" y="12674"/>
                  </a:cubicBezTo>
                  <a:cubicBezTo>
                    <a:pt x="5454" y="12477"/>
                    <a:pt x="5454" y="12477"/>
                    <a:pt x="5454" y="12477"/>
                  </a:cubicBezTo>
                  <a:cubicBezTo>
                    <a:pt x="5367" y="12378"/>
                    <a:pt x="5367" y="12378"/>
                    <a:pt x="5367" y="12378"/>
                  </a:cubicBezTo>
                  <a:cubicBezTo>
                    <a:pt x="5324" y="12329"/>
                    <a:pt x="5324" y="12329"/>
                    <a:pt x="5324" y="12329"/>
                  </a:cubicBezTo>
                  <a:cubicBezTo>
                    <a:pt x="5195" y="12378"/>
                    <a:pt x="5195" y="12378"/>
                    <a:pt x="5195" y="12378"/>
                  </a:cubicBezTo>
                  <a:cubicBezTo>
                    <a:pt x="5152" y="12427"/>
                    <a:pt x="5152" y="12427"/>
                    <a:pt x="5152" y="12427"/>
                  </a:cubicBezTo>
                  <a:cubicBezTo>
                    <a:pt x="5023" y="12477"/>
                    <a:pt x="5023" y="12477"/>
                    <a:pt x="5023" y="12477"/>
                  </a:cubicBezTo>
                  <a:cubicBezTo>
                    <a:pt x="4980" y="12477"/>
                    <a:pt x="4980" y="12477"/>
                    <a:pt x="4980" y="12477"/>
                  </a:cubicBezTo>
                  <a:cubicBezTo>
                    <a:pt x="4894" y="12427"/>
                    <a:pt x="4894" y="12427"/>
                    <a:pt x="4894" y="12427"/>
                  </a:cubicBezTo>
                  <a:cubicBezTo>
                    <a:pt x="4808" y="12329"/>
                    <a:pt x="4808" y="12329"/>
                    <a:pt x="4808" y="12329"/>
                  </a:cubicBezTo>
                  <a:cubicBezTo>
                    <a:pt x="4636" y="12230"/>
                    <a:pt x="4636" y="12230"/>
                    <a:pt x="4636" y="12230"/>
                  </a:cubicBezTo>
                  <a:cubicBezTo>
                    <a:pt x="4507" y="12132"/>
                    <a:pt x="4507" y="12132"/>
                    <a:pt x="4507" y="12132"/>
                  </a:cubicBezTo>
                  <a:cubicBezTo>
                    <a:pt x="4507" y="12033"/>
                    <a:pt x="4507" y="12033"/>
                    <a:pt x="4507" y="12033"/>
                  </a:cubicBezTo>
                  <a:cubicBezTo>
                    <a:pt x="4507" y="11885"/>
                    <a:pt x="4507" y="11885"/>
                    <a:pt x="4507" y="11885"/>
                  </a:cubicBezTo>
                  <a:cubicBezTo>
                    <a:pt x="4464" y="11688"/>
                    <a:pt x="4464" y="11688"/>
                    <a:pt x="4464" y="11688"/>
                  </a:cubicBezTo>
                  <a:cubicBezTo>
                    <a:pt x="4249" y="11589"/>
                    <a:pt x="4249" y="11589"/>
                    <a:pt x="4249" y="11589"/>
                  </a:cubicBezTo>
                  <a:cubicBezTo>
                    <a:pt x="4163" y="11540"/>
                    <a:pt x="4163" y="11540"/>
                    <a:pt x="4163" y="11540"/>
                  </a:cubicBezTo>
                  <a:cubicBezTo>
                    <a:pt x="4077" y="11540"/>
                    <a:pt x="4077" y="11540"/>
                    <a:pt x="4077" y="11540"/>
                  </a:cubicBezTo>
                  <a:cubicBezTo>
                    <a:pt x="4034" y="11638"/>
                    <a:pt x="4034" y="11638"/>
                    <a:pt x="4034" y="11638"/>
                  </a:cubicBezTo>
                  <a:cubicBezTo>
                    <a:pt x="3905" y="11638"/>
                    <a:pt x="3905" y="11638"/>
                    <a:pt x="3905" y="11638"/>
                  </a:cubicBezTo>
                  <a:cubicBezTo>
                    <a:pt x="3905" y="11737"/>
                    <a:pt x="3905" y="11737"/>
                    <a:pt x="3905" y="11737"/>
                  </a:cubicBezTo>
                  <a:cubicBezTo>
                    <a:pt x="3905" y="11836"/>
                    <a:pt x="3905" y="11836"/>
                    <a:pt x="3905" y="11836"/>
                  </a:cubicBezTo>
                  <a:cubicBezTo>
                    <a:pt x="4034" y="11836"/>
                    <a:pt x="4034" y="11836"/>
                    <a:pt x="4034" y="11836"/>
                  </a:cubicBezTo>
                  <a:cubicBezTo>
                    <a:pt x="4077" y="11934"/>
                    <a:pt x="4077" y="11934"/>
                    <a:pt x="4077" y="11934"/>
                  </a:cubicBezTo>
                  <a:cubicBezTo>
                    <a:pt x="4077" y="12033"/>
                    <a:pt x="4077" y="12033"/>
                    <a:pt x="4077" y="12033"/>
                  </a:cubicBezTo>
                  <a:cubicBezTo>
                    <a:pt x="3991" y="12230"/>
                    <a:pt x="3991" y="12230"/>
                    <a:pt x="3991" y="12230"/>
                  </a:cubicBezTo>
                  <a:cubicBezTo>
                    <a:pt x="3991" y="12329"/>
                    <a:pt x="3991" y="12329"/>
                    <a:pt x="3991" y="12329"/>
                  </a:cubicBezTo>
                  <a:cubicBezTo>
                    <a:pt x="3905" y="12378"/>
                    <a:pt x="3905" y="12378"/>
                    <a:pt x="3905" y="12378"/>
                  </a:cubicBezTo>
                  <a:cubicBezTo>
                    <a:pt x="3775" y="12378"/>
                    <a:pt x="3775" y="12378"/>
                    <a:pt x="3775" y="12378"/>
                  </a:cubicBezTo>
                  <a:cubicBezTo>
                    <a:pt x="3603" y="12477"/>
                    <a:pt x="3603" y="12477"/>
                    <a:pt x="3603" y="12477"/>
                  </a:cubicBezTo>
                  <a:cubicBezTo>
                    <a:pt x="3517" y="12526"/>
                    <a:pt x="3517" y="12526"/>
                    <a:pt x="3517" y="12526"/>
                  </a:cubicBezTo>
                  <a:cubicBezTo>
                    <a:pt x="3345" y="12674"/>
                    <a:pt x="3345" y="12674"/>
                    <a:pt x="3345" y="12674"/>
                  </a:cubicBezTo>
                  <a:cubicBezTo>
                    <a:pt x="3216" y="12773"/>
                    <a:pt x="3216" y="12773"/>
                    <a:pt x="3216" y="12773"/>
                  </a:cubicBezTo>
                  <a:cubicBezTo>
                    <a:pt x="3087" y="12921"/>
                    <a:pt x="3087" y="12921"/>
                    <a:pt x="3087" y="12921"/>
                  </a:cubicBezTo>
                  <a:cubicBezTo>
                    <a:pt x="2915" y="13019"/>
                    <a:pt x="2915" y="13019"/>
                    <a:pt x="2915" y="13019"/>
                  </a:cubicBezTo>
                  <a:cubicBezTo>
                    <a:pt x="2743" y="13019"/>
                    <a:pt x="2743" y="13019"/>
                    <a:pt x="2743" y="13019"/>
                  </a:cubicBezTo>
                  <a:cubicBezTo>
                    <a:pt x="2657" y="13118"/>
                    <a:pt x="2657" y="13118"/>
                    <a:pt x="2657" y="13118"/>
                  </a:cubicBezTo>
                  <a:cubicBezTo>
                    <a:pt x="2614" y="13216"/>
                    <a:pt x="2614" y="13216"/>
                    <a:pt x="2614" y="13216"/>
                  </a:cubicBezTo>
                  <a:cubicBezTo>
                    <a:pt x="2528" y="13266"/>
                    <a:pt x="2528" y="13266"/>
                    <a:pt x="2528" y="13266"/>
                  </a:cubicBezTo>
                  <a:cubicBezTo>
                    <a:pt x="2399" y="13216"/>
                    <a:pt x="2399" y="13216"/>
                    <a:pt x="2399" y="13216"/>
                  </a:cubicBezTo>
                  <a:cubicBezTo>
                    <a:pt x="2269" y="13118"/>
                    <a:pt x="2269" y="13118"/>
                    <a:pt x="2269" y="13118"/>
                  </a:cubicBezTo>
                  <a:cubicBezTo>
                    <a:pt x="2097" y="13118"/>
                    <a:pt x="2097" y="13118"/>
                    <a:pt x="2097" y="13118"/>
                  </a:cubicBezTo>
                  <a:cubicBezTo>
                    <a:pt x="2011" y="13118"/>
                    <a:pt x="2011" y="13118"/>
                    <a:pt x="2011" y="13118"/>
                  </a:cubicBezTo>
                  <a:cubicBezTo>
                    <a:pt x="1925" y="13167"/>
                    <a:pt x="1925" y="13167"/>
                    <a:pt x="1925" y="13167"/>
                  </a:cubicBezTo>
                  <a:cubicBezTo>
                    <a:pt x="1839" y="13266"/>
                    <a:pt x="1839" y="13266"/>
                    <a:pt x="1839" y="13266"/>
                  </a:cubicBezTo>
                  <a:cubicBezTo>
                    <a:pt x="1753" y="13315"/>
                    <a:pt x="1753" y="13315"/>
                    <a:pt x="1753" y="13315"/>
                  </a:cubicBezTo>
                  <a:cubicBezTo>
                    <a:pt x="1581" y="13266"/>
                    <a:pt x="1581" y="13266"/>
                    <a:pt x="1581" y="13266"/>
                  </a:cubicBezTo>
                  <a:cubicBezTo>
                    <a:pt x="1581" y="13266"/>
                    <a:pt x="1581" y="13266"/>
                    <a:pt x="1581" y="13266"/>
                  </a:cubicBezTo>
                  <a:cubicBezTo>
                    <a:pt x="1581" y="13266"/>
                    <a:pt x="1495" y="13216"/>
                    <a:pt x="1495" y="13167"/>
                  </a:cubicBezTo>
                  <a:cubicBezTo>
                    <a:pt x="1452" y="13118"/>
                    <a:pt x="1409" y="13068"/>
                    <a:pt x="1409" y="13019"/>
                  </a:cubicBezTo>
                  <a:cubicBezTo>
                    <a:pt x="1409" y="12970"/>
                    <a:pt x="1409" y="12871"/>
                    <a:pt x="1409" y="12822"/>
                  </a:cubicBezTo>
                  <a:cubicBezTo>
                    <a:pt x="1452" y="12723"/>
                    <a:pt x="1495" y="12625"/>
                    <a:pt x="1495" y="12526"/>
                  </a:cubicBezTo>
                  <a:cubicBezTo>
                    <a:pt x="1538" y="12477"/>
                    <a:pt x="1581" y="12378"/>
                    <a:pt x="1624" y="12329"/>
                  </a:cubicBezTo>
                  <a:cubicBezTo>
                    <a:pt x="1624" y="12329"/>
                    <a:pt x="1667" y="12181"/>
                    <a:pt x="1667" y="12181"/>
                  </a:cubicBezTo>
                  <a:cubicBezTo>
                    <a:pt x="1667" y="12082"/>
                    <a:pt x="1581" y="11984"/>
                    <a:pt x="1538" y="11934"/>
                  </a:cubicBezTo>
                  <a:cubicBezTo>
                    <a:pt x="1538" y="11836"/>
                    <a:pt x="1495" y="11737"/>
                    <a:pt x="1452" y="11638"/>
                  </a:cubicBezTo>
                  <a:cubicBezTo>
                    <a:pt x="1452" y="11638"/>
                    <a:pt x="1366" y="11540"/>
                    <a:pt x="1366" y="11540"/>
                  </a:cubicBezTo>
                  <a:cubicBezTo>
                    <a:pt x="1323" y="11490"/>
                    <a:pt x="1280" y="11441"/>
                    <a:pt x="1237" y="11490"/>
                  </a:cubicBezTo>
                  <a:cubicBezTo>
                    <a:pt x="1194" y="11490"/>
                    <a:pt x="1194" y="11589"/>
                    <a:pt x="1151" y="11589"/>
                  </a:cubicBezTo>
                  <a:cubicBezTo>
                    <a:pt x="1151" y="11638"/>
                    <a:pt x="1108" y="11688"/>
                    <a:pt x="1022" y="11688"/>
                  </a:cubicBezTo>
                  <a:cubicBezTo>
                    <a:pt x="1022" y="11688"/>
                    <a:pt x="936" y="11638"/>
                    <a:pt x="893" y="11638"/>
                  </a:cubicBezTo>
                  <a:cubicBezTo>
                    <a:pt x="893" y="11638"/>
                    <a:pt x="807" y="11589"/>
                    <a:pt x="807" y="11540"/>
                  </a:cubicBezTo>
                  <a:cubicBezTo>
                    <a:pt x="720" y="11540"/>
                    <a:pt x="634" y="11441"/>
                    <a:pt x="591" y="11441"/>
                  </a:cubicBezTo>
                  <a:cubicBezTo>
                    <a:pt x="548" y="11441"/>
                    <a:pt x="462" y="11441"/>
                    <a:pt x="419" y="11441"/>
                  </a:cubicBezTo>
                  <a:cubicBezTo>
                    <a:pt x="376" y="11441"/>
                    <a:pt x="290" y="11441"/>
                    <a:pt x="247" y="11441"/>
                  </a:cubicBezTo>
                  <a:cubicBezTo>
                    <a:pt x="204" y="11441"/>
                    <a:pt x="118" y="11342"/>
                    <a:pt x="75" y="11244"/>
                  </a:cubicBezTo>
                  <a:cubicBezTo>
                    <a:pt x="75" y="11244"/>
                    <a:pt x="32" y="11145"/>
                    <a:pt x="32" y="11096"/>
                  </a:cubicBezTo>
                  <a:cubicBezTo>
                    <a:pt x="-11" y="10997"/>
                    <a:pt x="-11" y="10849"/>
                    <a:pt x="32" y="10751"/>
                  </a:cubicBezTo>
                  <a:cubicBezTo>
                    <a:pt x="32" y="10701"/>
                    <a:pt x="75" y="10603"/>
                    <a:pt x="118" y="10603"/>
                  </a:cubicBezTo>
                  <a:cubicBezTo>
                    <a:pt x="161" y="10603"/>
                    <a:pt x="204" y="10603"/>
                    <a:pt x="247" y="10603"/>
                  </a:cubicBezTo>
                  <a:cubicBezTo>
                    <a:pt x="247" y="10603"/>
                    <a:pt x="333" y="10603"/>
                    <a:pt x="333" y="10553"/>
                  </a:cubicBezTo>
                  <a:cubicBezTo>
                    <a:pt x="333" y="10504"/>
                    <a:pt x="247" y="10455"/>
                    <a:pt x="247" y="10356"/>
                  </a:cubicBezTo>
                  <a:cubicBezTo>
                    <a:pt x="204" y="10307"/>
                    <a:pt x="161" y="10258"/>
                    <a:pt x="161" y="10159"/>
                  </a:cubicBezTo>
                  <a:cubicBezTo>
                    <a:pt x="161" y="10159"/>
                    <a:pt x="204" y="10060"/>
                    <a:pt x="204" y="10011"/>
                  </a:cubicBezTo>
                  <a:cubicBezTo>
                    <a:pt x="247" y="9962"/>
                    <a:pt x="333" y="9912"/>
                    <a:pt x="376" y="9863"/>
                  </a:cubicBezTo>
                  <a:cubicBezTo>
                    <a:pt x="419" y="9814"/>
                    <a:pt x="548" y="9863"/>
                    <a:pt x="591" y="9912"/>
                  </a:cubicBezTo>
                  <a:cubicBezTo>
                    <a:pt x="720" y="9912"/>
                    <a:pt x="893" y="9962"/>
                    <a:pt x="1022" y="9962"/>
                  </a:cubicBezTo>
                  <a:cubicBezTo>
                    <a:pt x="1108" y="9962"/>
                    <a:pt x="1237" y="10060"/>
                    <a:pt x="1323" y="10060"/>
                  </a:cubicBezTo>
                  <a:cubicBezTo>
                    <a:pt x="1366" y="10060"/>
                    <a:pt x="1495" y="10110"/>
                    <a:pt x="1538" y="10110"/>
                  </a:cubicBezTo>
                  <a:cubicBezTo>
                    <a:pt x="1538" y="10060"/>
                    <a:pt x="1624" y="10011"/>
                    <a:pt x="1667" y="9962"/>
                  </a:cubicBezTo>
                  <a:cubicBezTo>
                    <a:pt x="1667" y="9912"/>
                    <a:pt x="1710" y="9814"/>
                    <a:pt x="1710" y="9715"/>
                  </a:cubicBezTo>
                  <a:cubicBezTo>
                    <a:pt x="1753" y="9616"/>
                    <a:pt x="1710" y="9468"/>
                    <a:pt x="1753" y="9370"/>
                  </a:cubicBezTo>
                  <a:cubicBezTo>
                    <a:pt x="1753" y="9222"/>
                    <a:pt x="1796" y="9025"/>
                    <a:pt x="1796" y="8926"/>
                  </a:cubicBezTo>
                  <a:cubicBezTo>
                    <a:pt x="1796" y="8827"/>
                    <a:pt x="1796" y="8630"/>
                    <a:pt x="1839" y="8532"/>
                  </a:cubicBezTo>
                  <a:cubicBezTo>
                    <a:pt x="1839" y="8482"/>
                    <a:pt x="1882" y="8334"/>
                    <a:pt x="1925" y="8285"/>
                  </a:cubicBezTo>
                  <a:cubicBezTo>
                    <a:pt x="1968" y="8236"/>
                    <a:pt x="2054" y="8137"/>
                    <a:pt x="2097" y="8038"/>
                  </a:cubicBezTo>
                  <a:cubicBezTo>
                    <a:pt x="2140" y="7940"/>
                    <a:pt x="2226" y="7742"/>
                    <a:pt x="2269" y="7644"/>
                  </a:cubicBezTo>
                  <a:cubicBezTo>
                    <a:pt x="2313" y="7545"/>
                    <a:pt x="2399" y="7397"/>
                    <a:pt x="2442" y="7299"/>
                  </a:cubicBezTo>
                  <a:cubicBezTo>
                    <a:pt x="2442" y="7200"/>
                    <a:pt x="2485" y="7052"/>
                    <a:pt x="2485" y="7003"/>
                  </a:cubicBezTo>
                  <a:cubicBezTo>
                    <a:pt x="2485" y="6904"/>
                    <a:pt x="2485" y="6707"/>
                    <a:pt x="2485" y="6608"/>
                  </a:cubicBezTo>
                  <a:cubicBezTo>
                    <a:pt x="2442" y="6510"/>
                    <a:pt x="2442" y="6312"/>
                    <a:pt x="2442" y="6214"/>
                  </a:cubicBezTo>
                  <a:cubicBezTo>
                    <a:pt x="2442" y="6115"/>
                    <a:pt x="2442" y="5918"/>
                    <a:pt x="2442" y="5868"/>
                  </a:cubicBezTo>
                  <a:cubicBezTo>
                    <a:pt x="2442" y="5819"/>
                    <a:pt x="2485" y="5770"/>
                    <a:pt x="2485" y="5721"/>
                  </a:cubicBezTo>
                  <a:cubicBezTo>
                    <a:pt x="2528" y="5671"/>
                    <a:pt x="2571" y="5573"/>
                    <a:pt x="2571" y="5523"/>
                  </a:cubicBezTo>
                  <a:cubicBezTo>
                    <a:pt x="2571" y="5474"/>
                    <a:pt x="2571" y="5375"/>
                    <a:pt x="2571" y="5326"/>
                  </a:cubicBezTo>
                  <a:cubicBezTo>
                    <a:pt x="2571" y="5277"/>
                    <a:pt x="2528" y="5129"/>
                    <a:pt x="2528" y="5079"/>
                  </a:cubicBezTo>
                  <a:cubicBezTo>
                    <a:pt x="2528" y="5079"/>
                    <a:pt x="2614" y="4981"/>
                    <a:pt x="2614" y="4981"/>
                  </a:cubicBezTo>
                  <a:cubicBezTo>
                    <a:pt x="2614" y="4932"/>
                    <a:pt x="2657" y="4833"/>
                    <a:pt x="2700" y="4784"/>
                  </a:cubicBezTo>
                  <a:cubicBezTo>
                    <a:pt x="2700" y="4734"/>
                    <a:pt x="2743" y="4586"/>
                    <a:pt x="2743" y="4537"/>
                  </a:cubicBezTo>
                  <a:cubicBezTo>
                    <a:pt x="2700" y="4537"/>
                    <a:pt x="2657" y="4438"/>
                    <a:pt x="2614" y="4438"/>
                  </a:cubicBezTo>
                  <a:cubicBezTo>
                    <a:pt x="2571" y="4389"/>
                    <a:pt x="2485" y="4340"/>
                    <a:pt x="2442" y="4340"/>
                  </a:cubicBezTo>
                  <a:cubicBezTo>
                    <a:pt x="2399" y="4340"/>
                    <a:pt x="2313" y="4340"/>
                    <a:pt x="2226" y="4340"/>
                  </a:cubicBezTo>
                  <a:cubicBezTo>
                    <a:pt x="2183" y="4340"/>
                    <a:pt x="2097" y="4340"/>
                    <a:pt x="2011" y="4340"/>
                  </a:cubicBezTo>
                  <a:cubicBezTo>
                    <a:pt x="1968" y="4340"/>
                    <a:pt x="1882" y="4340"/>
                    <a:pt x="1839" y="4340"/>
                  </a:cubicBezTo>
                  <a:cubicBezTo>
                    <a:pt x="1796" y="4290"/>
                    <a:pt x="1753" y="4290"/>
                    <a:pt x="1710" y="4241"/>
                  </a:cubicBezTo>
                  <a:cubicBezTo>
                    <a:pt x="1667" y="4241"/>
                    <a:pt x="1710" y="4142"/>
                    <a:pt x="1710" y="4093"/>
                  </a:cubicBezTo>
                  <a:cubicBezTo>
                    <a:pt x="1710" y="4044"/>
                    <a:pt x="1753" y="3995"/>
                    <a:pt x="1753" y="3945"/>
                  </a:cubicBezTo>
                  <a:cubicBezTo>
                    <a:pt x="1753" y="3896"/>
                    <a:pt x="1753" y="3797"/>
                    <a:pt x="1796" y="3748"/>
                  </a:cubicBezTo>
                  <a:cubicBezTo>
                    <a:pt x="1796" y="3699"/>
                    <a:pt x="1796" y="3600"/>
                    <a:pt x="1796" y="3551"/>
                  </a:cubicBezTo>
                  <a:cubicBezTo>
                    <a:pt x="1796" y="3501"/>
                    <a:pt x="1796" y="3452"/>
                    <a:pt x="1796" y="3452"/>
                  </a:cubicBezTo>
                  <a:cubicBezTo>
                    <a:pt x="1796" y="3353"/>
                    <a:pt x="1839" y="3304"/>
                    <a:pt x="1839" y="3255"/>
                  </a:cubicBezTo>
                  <a:cubicBezTo>
                    <a:pt x="1839" y="3205"/>
                    <a:pt x="1925" y="3107"/>
                    <a:pt x="1925" y="3107"/>
                  </a:cubicBezTo>
                  <a:cubicBezTo>
                    <a:pt x="1925" y="3058"/>
                    <a:pt x="1925" y="2959"/>
                    <a:pt x="1882" y="2959"/>
                  </a:cubicBezTo>
                  <a:cubicBezTo>
                    <a:pt x="1882" y="2910"/>
                    <a:pt x="1839" y="2860"/>
                    <a:pt x="1839" y="2811"/>
                  </a:cubicBezTo>
                  <a:cubicBezTo>
                    <a:pt x="1839" y="2811"/>
                    <a:pt x="1796" y="2762"/>
                    <a:pt x="1796" y="2712"/>
                  </a:cubicBezTo>
                  <a:cubicBezTo>
                    <a:pt x="1839" y="2712"/>
                    <a:pt x="1882" y="2712"/>
                    <a:pt x="1925" y="2712"/>
                  </a:cubicBezTo>
                  <a:cubicBezTo>
                    <a:pt x="1925" y="2712"/>
                    <a:pt x="1968" y="2762"/>
                    <a:pt x="1968" y="2762"/>
                  </a:cubicBezTo>
                  <a:cubicBezTo>
                    <a:pt x="2011" y="2712"/>
                    <a:pt x="2011" y="2712"/>
                    <a:pt x="2011" y="2712"/>
                  </a:cubicBezTo>
                  <a:cubicBezTo>
                    <a:pt x="2011" y="2712"/>
                    <a:pt x="2054" y="2712"/>
                    <a:pt x="2054" y="2712"/>
                  </a:cubicBezTo>
                  <a:cubicBezTo>
                    <a:pt x="2097" y="2762"/>
                    <a:pt x="2097" y="2811"/>
                    <a:pt x="2097" y="2860"/>
                  </a:cubicBezTo>
                  <a:cubicBezTo>
                    <a:pt x="2140" y="2910"/>
                    <a:pt x="2140" y="2959"/>
                    <a:pt x="2183" y="2959"/>
                  </a:cubicBezTo>
                  <a:cubicBezTo>
                    <a:pt x="2226" y="2959"/>
                    <a:pt x="2226" y="2910"/>
                    <a:pt x="2269" y="2910"/>
                  </a:cubicBezTo>
                  <a:cubicBezTo>
                    <a:pt x="2226" y="2811"/>
                    <a:pt x="2226" y="2811"/>
                    <a:pt x="2226" y="2811"/>
                  </a:cubicBezTo>
                  <a:cubicBezTo>
                    <a:pt x="2226" y="2811"/>
                    <a:pt x="2183" y="2762"/>
                    <a:pt x="2183" y="2762"/>
                  </a:cubicBezTo>
                  <a:cubicBezTo>
                    <a:pt x="2183" y="2712"/>
                    <a:pt x="2226" y="2712"/>
                    <a:pt x="2226" y="2712"/>
                  </a:cubicBezTo>
                  <a:cubicBezTo>
                    <a:pt x="2269" y="2712"/>
                    <a:pt x="2313" y="2712"/>
                    <a:pt x="2313" y="2712"/>
                  </a:cubicBezTo>
                  <a:cubicBezTo>
                    <a:pt x="2313" y="2663"/>
                    <a:pt x="2313" y="2614"/>
                    <a:pt x="2313" y="2564"/>
                  </a:cubicBezTo>
                  <a:cubicBezTo>
                    <a:pt x="2313" y="2564"/>
                    <a:pt x="2226" y="2515"/>
                    <a:pt x="2226" y="2515"/>
                  </a:cubicBezTo>
                  <a:cubicBezTo>
                    <a:pt x="2226" y="2466"/>
                    <a:pt x="2183" y="2416"/>
                    <a:pt x="2183" y="2367"/>
                  </a:cubicBezTo>
                  <a:cubicBezTo>
                    <a:pt x="2226" y="2318"/>
                    <a:pt x="2269" y="2268"/>
                    <a:pt x="2269" y="2219"/>
                  </a:cubicBezTo>
                  <a:cubicBezTo>
                    <a:pt x="2313" y="2219"/>
                    <a:pt x="2356" y="2170"/>
                    <a:pt x="2399" y="2121"/>
                  </a:cubicBezTo>
                  <a:cubicBezTo>
                    <a:pt x="2399" y="2071"/>
                    <a:pt x="2442" y="2022"/>
                    <a:pt x="2442" y="1973"/>
                  </a:cubicBezTo>
                  <a:cubicBezTo>
                    <a:pt x="2485" y="1973"/>
                    <a:pt x="2528" y="1874"/>
                    <a:pt x="2571" y="1874"/>
                  </a:cubicBezTo>
                  <a:cubicBezTo>
                    <a:pt x="2571" y="1825"/>
                    <a:pt x="2614" y="1825"/>
                    <a:pt x="2614" y="1825"/>
                  </a:cubicBezTo>
                  <a:cubicBezTo>
                    <a:pt x="2657" y="1775"/>
                    <a:pt x="2700" y="1775"/>
                    <a:pt x="2743" y="1726"/>
                  </a:cubicBezTo>
                  <a:cubicBezTo>
                    <a:pt x="2786" y="1677"/>
                    <a:pt x="2915" y="1627"/>
                    <a:pt x="2958" y="1578"/>
                  </a:cubicBezTo>
                  <a:cubicBezTo>
                    <a:pt x="3001" y="1578"/>
                    <a:pt x="3087" y="1479"/>
                    <a:pt x="3130" y="1430"/>
                  </a:cubicBezTo>
                  <a:cubicBezTo>
                    <a:pt x="3173" y="1430"/>
                    <a:pt x="3302" y="1479"/>
                    <a:pt x="3345" y="1479"/>
                  </a:cubicBezTo>
                  <a:cubicBezTo>
                    <a:pt x="3388" y="1479"/>
                    <a:pt x="3517" y="1529"/>
                    <a:pt x="3560" y="1529"/>
                  </a:cubicBezTo>
                  <a:cubicBezTo>
                    <a:pt x="3603" y="1578"/>
                    <a:pt x="3775" y="1529"/>
                    <a:pt x="3862" y="1578"/>
                  </a:cubicBezTo>
                  <a:cubicBezTo>
                    <a:pt x="3905" y="1578"/>
                    <a:pt x="3991" y="1627"/>
                    <a:pt x="4077" y="1627"/>
                  </a:cubicBezTo>
                  <a:cubicBezTo>
                    <a:pt x="4163" y="1627"/>
                    <a:pt x="4292" y="1627"/>
                    <a:pt x="4378" y="1578"/>
                  </a:cubicBezTo>
                  <a:cubicBezTo>
                    <a:pt x="4378" y="1578"/>
                    <a:pt x="4507" y="1578"/>
                    <a:pt x="4550" y="1578"/>
                  </a:cubicBezTo>
                  <a:cubicBezTo>
                    <a:pt x="4550" y="1529"/>
                    <a:pt x="4636" y="1430"/>
                    <a:pt x="4679" y="1430"/>
                  </a:cubicBezTo>
                  <a:cubicBezTo>
                    <a:pt x="4722" y="1430"/>
                    <a:pt x="4851" y="1430"/>
                    <a:pt x="4894" y="1430"/>
                  </a:cubicBezTo>
                  <a:cubicBezTo>
                    <a:pt x="4980" y="1430"/>
                    <a:pt x="5152" y="1479"/>
                    <a:pt x="5238" y="1479"/>
                  </a:cubicBezTo>
                  <a:cubicBezTo>
                    <a:pt x="5324" y="1479"/>
                    <a:pt x="5454" y="1381"/>
                    <a:pt x="5497" y="1332"/>
                  </a:cubicBezTo>
                  <a:cubicBezTo>
                    <a:pt x="5540" y="1332"/>
                    <a:pt x="5669" y="1282"/>
                    <a:pt x="5755" y="1282"/>
                  </a:cubicBezTo>
                  <a:cubicBezTo>
                    <a:pt x="5755" y="1282"/>
                    <a:pt x="5841" y="1282"/>
                    <a:pt x="5884" y="1282"/>
                  </a:cubicBezTo>
                  <a:cubicBezTo>
                    <a:pt x="5927" y="1282"/>
                    <a:pt x="6056" y="1332"/>
                    <a:pt x="6099" y="1332"/>
                  </a:cubicBezTo>
                  <a:cubicBezTo>
                    <a:pt x="6142" y="1332"/>
                    <a:pt x="6228" y="1332"/>
                    <a:pt x="6271" y="1381"/>
                  </a:cubicBezTo>
                  <a:cubicBezTo>
                    <a:pt x="6271" y="1430"/>
                    <a:pt x="6314" y="1479"/>
                    <a:pt x="6314" y="1529"/>
                  </a:cubicBezTo>
                  <a:cubicBezTo>
                    <a:pt x="6314" y="1627"/>
                    <a:pt x="6271" y="1775"/>
                    <a:pt x="6314" y="1874"/>
                  </a:cubicBezTo>
                  <a:cubicBezTo>
                    <a:pt x="6314" y="1874"/>
                    <a:pt x="6357" y="1973"/>
                    <a:pt x="6400" y="2022"/>
                  </a:cubicBezTo>
                  <a:cubicBezTo>
                    <a:pt x="6443" y="2022"/>
                    <a:pt x="6486" y="2022"/>
                    <a:pt x="6529" y="2071"/>
                  </a:cubicBezTo>
                  <a:cubicBezTo>
                    <a:pt x="6572" y="2121"/>
                    <a:pt x="6572" y="2219"/>
                    <a:pt x="6615" y="2318"/>
                  </a:cubicBezTo>
                  <a:cubicBezTo>
                    <a:pt x="6615" y="2367"/>
                    <a:pt x="6744" y="2416"/>
                    <a:pt x="6744" y="2515"/>
                  </a:cubicBezTo>
                  <a:cubicBezTo>
                    <a:pt x="6787" y="2564"/>
                    <a:pt x="6873" y="2762"/>
                    <a:pt x="6873" y="2860"/>
                  </a:cubicBezTo>
                  <a:cubicBezTo>
                    <a:pt x="6830" y="2910"/>
                    <a:pt x="6744" y="2959"/>
                    <a:pt x="6701" y="3008"/>
                  </a:cubicBezTo>
                  <a:cubicBezTo>
                    <a:pt x="6658" y="3058"/>
                    <a:pt x="6529" y="3107"/>
                    <a:pt x="6486" y="3156"/>
                  </a:cubicBezTo>
                  <a:cubicBezTo>
                    <a:pt x="6443" y="3156"/>
                    <a:pt x="6400" y="3255"/>
                    <a:pt x="6400" y="3304"/>
                  </a:cubicBezTo>
                  <a:cubicBezTo>
                    <a:pt x="6357" y="3353"/>
                    <a:pt x="6400" y="3501"/>
                    <a:pt x="6400" y="3501"/>
                  </a:cubicBezTo>
                  <a:cubicBezTo>
                    <a:pt x="6443" y="3551"/>
                    <a:pt x="6486" y="3551"/>
                    <a:pt x="6572" y="3551"/>
                  </a:cubicBezTo>
                  <a:cubicBezTo>
                    <a:pt x="6572" y="3551"/>
                    <a:pt x="6615" y="3501"/>
                    <a:pt x="6658" y="3501"/>
                  </a:cubicBezTo>
                  <a:cubicBezTo>
                    <a:pt x="6701" y="3551"/>
                    <a:pt x="6744" y="3649"/>
                    <a:pt x="6787" y="3649"/>
                  </a:cubicBezTo>
                  <a:cubicBezTo>
                    <a:pt x="6787" y="3699"/>
                    <a:pt x="6873" y="3847"/>
                    <a:pt x="6916" y="3847"/>
                  </a:cubicBezTo>
                  <a:cubicBezTo>
                    <a:pt x="6916" y="3896"/>
                    <a:pt x="7003" y="3995"/>
                    <a:pt x="7046" y="4044"/>
                  </a:cubicBezTo>
                  <a:cubicBezTo>
                    <a:pt x="7089" y="4044"/>
                    <a:pt x="7132" y="4044"/>
                    <a:pt x="7175" y="3995"/>
                  </a:cubicBezTo>
                  <a:cubicBezTo>
                    <a:pt x="7218" y="3995"/>
                    <a:pt x="7261" y="3847"/>
                    <a:pt x="7304" y="3847"/>
                  </a:cubicBezTo>
                  <a:cubicBezTo>
                    <a:pt x="7347" y="3797"/>
                    <a:pt x="7390" y="3649"/>
                    <a:pt x="7390" y="3551"/>
                  </a:cubicBezTo>
                  <a:cubicBezTo>
                    <a:pt x="7390" y="3501"/>
                    <a:pt x="7433" y="3353"/>
                    <a:pt x="7433" y="3304"/>
                  </a:cubicBezTo>
                  <a:cubicBezTo>
                    <a:pt x="7433" y="3255"/>
                    <a:pt x="7476" y="3156"/>
                    <a:pt x="7476" y="3107"/>
                  </a:cubicBezTo>
                  <a:cubicBezTo>
                    <a:pt x="7476" y="3107"/>
                    <a:pt x="7433" y="3008"/>
                    <a:pt x="7433" y="3008"/>
                  </a:cubicBezTo>
                  <a:cubicBezTo>
                    <a:pt x="7390" y="2959"/>
                    <a:pt x="7304" y="3058"/>
                    <a:pt x="7261" y="3058"/>
                  </a:cubicBezTo>
                  <a:cubicBezTo>
                    <a:pt x="7218" y="3058"/>
                    <a:pt x="7175" y="3156"/>
                    <a:pt x="7132" y="3107"/>
                  </a:cubicBezTo>
                  <a:cubicBezTo>
                    <a:pt x="7089" y="3107"/>
                    <a:pt x="7089" y="3008"/>
                    <a:pt x="7046" y="2959"/>
                  </a:cubicBezTo>
                  <a:cubicBezTo>
                    <a:pt x="7046" y="2910"/>
                    <a:pt x="7046" y="2762"/>
                    <a:pt x="7046" y="2712"/>
                  </a:cubicBezTo>
                  <a:cubicBezTo>
                    <a:pt x="7046" y="2663"/>
                    <a:pt x="7089" y="2515"/>
                    <a:pt x="7132" y="2466"/>
                  </a:cubicBezTo>
                  <a:cubicBezTo>
                    <a:pt x="7132" y="2416"/>
                    <a:pt x="7218" y="2318"/>
                    <a:pt x="7261" y="2318"/>
                  </a:cubicBezTo>
                  <a:cubicBezTo>
                    <a:pt x="7261" y="2268"/>
                    <a:pt x="7390" y="2219"/>
                    <a:pt x="7433" y="2219"/>
                  </a:cubicBezTo>
                  <a:cubicBezTo>
                    <a:pt x="7476" y="2219"/>
                    <a:pt x="7562" y="2318"/>
                    <a:pt x="7605" y="2318"/>
                  </a:cubicBezTo>
                  <a:cubicBezTo>
                    <a:pt x="7648" y="2367"/>
                    <a:pt x="7691" y="2466"/>
                    <a:pt x="7734" y="2515"/>
                  </a:cubicBezTo>
                  <a:cubicBezTo>
                    <a:pt x="7734" y="2564"/>
                    <a:pt x="7820" y="2663"/>
                    <a:pt x="7863" y="2712"/>
                  </a:cubicBezTo>
                  <a:cubicBezTo>
                    <a:pt x="7906" y="2712"/>
                    <a:pt x="7949" y="2712"/>
                    <a:pt x="7992" y="2712"/>
                  </a:cubicBezTo>
                  <a:cubicBezTo>
                    <a:pt x="8035" y="2712"/>
                    <a:pt x="8078" y="2712"/>
                    <a:pt x="8121" y="2712"/>
                  </a:cubicBezTo>
                  <a:cubicBezTo>
                    <a:pt x="8164" y="2712"/>
                    <a:pt x="8250" y="2762"/>
                    <a:pt x="8250" y="2762"/>
                  </a:cubicBezTo>
                  <a:cubicBezTo>
                    <a:pt x="8336" y="2762"/>
                    <a:pt x="8379" y="2860"/>
                    <a:pt x="8379" y="2910"/>
                  </a:cubicBezTo>
                  <a:cubicBezTo>
                    <a:pt x="8379" y="2959"/>
                    <a:pt x="8336" y="3058"/>
                    <a:pt x="8336" y="3107"/>
                  </a:cubicBezTo>
                  <a:cubicBezTo>
                    <a:pt x="8293" y="3107"/>
                    <a:pt x="8207" y="3205"/>
                    <a:pt x="8207" y="3255"/>
                  </a:cubicBezTo>
                  <a:cubicBezTo>
                    <a:pt x="8164" y="3304"/>
                    <a:pt x="8121" y="3403"/>
                    <a:pt x="8078" y="3452"/>
                  </a:cubicBezTo>
                  <a:cubicBezTo>
                    <a:pt x="8078" y="3501"/>
                    <a:pt x="8078" y="3649"/>
                    <a:pt x="8078" y="3748"/>
                  </a:cubicBezTo>
                  <a:cubicBezTo>
                    <a:pt x="8078" y="3797"/>
                    <a:pt x="8078" y="3896"/>
                    <a:pt x="8078" y="3945"/>
                  </a:cubicBezTo>
                  <a:cubicBezTo>
                    <a:pt x="8121" y="3995"/>
                    <a:pt x="8207" y="3995"/>
                    <a:pt x="8250" y="3995"/>
                  </a:cubicBezTo>
                  <a:cubicBezTo>
                    <a:pt x="8250" y="3995"/>
                    <a:pt x="8293" y="3945"/>
                    <a:pt x="8336" y="3896"/>
                  </a:cubicBezTo>
                  <a:cubicBezTo>
                    <a:pt x="8336" y="3847"/>
                    <a:pt x="8336" y="3748"/>
                    <a:pt x="8336" y="3699"/>
                  </a:cubicBezTo>
                  <a:cubicBezTo>
                    <a:pt x="8336" y="3649"/>
                    <a:pt x="8293" y="3551"/>
                    <a:pt x="8293" y="3501"/>
                  </a:cubicBezTo>
                  <a:cubicBezTo>
                    <a:pt x="8293" y="3452"/>
                    <a:pt x="8336" y="3353"/>
                    <a:pt x="8336" y="3304"/>
                  </a:cubicBezTo>
                  <a:cubicBezTo>
                    <a:pt x="8379" y="3304"/>
                    <a:pt x="8465" y="3255"/>
                    <a:pt x="8509" y="3205"/>
                  </a:cubicBezTo>
                  <a:cubicBezTo>
                    <a:pt x="8509" y="3156"/>
                    <a:pt x="8552" y="3107"/>
                    <a:pt x="8552" y="3058"/>
                  </a:cubicBezTo>
                  <a:cubicBezTo>
                    <a:pt x="8595" y="2959"/>
                    <a:pt x="8595" y="2811"/>
                    <a:pt x="8552" y="2762"/>
                  </a:cubicBezTo>
                  <a:cubicBezTo>
                    <a:pt x="8552" y="2712"/>
                    <a:pt x="8509" y="2614"/>
                    <a:pt x="8509" y="2564"/>
                  </a:cubicBezTo>
                  <a:cubicBezTo>
                    <a:pt x="8465" y="2515"/>
                    <a:pt x="8379" y="2367"/>
                    <a:pt x="8379" y="2268"/>
                  </a:cubicBezTo>
                  <a:cubicBezTo>
                    <a:pt x="8336" y="2219"/>
                    <a:pt x="8250" y="2071"/>
                    <a:pt x="8207" y="1973"/>
                  </a:cubicBezTo>
                  <a:cubicBezTo>
                    <a:pt x="8207" y="1923"/>
                    <a:pt x="8207" y="1825"/>
                    <a:pt x="8207" y="1775"/>
                  </a:cubicBezTo>
                  <a:cubicBezTo>
                    <a:pt x="8207" y="1677"/>
                    <a:pt x="8207" y="1578"/>
                    <a:pt x="8207" y="1529"/>
                  </a:cubicBezTo>
                  <a:cubicBezTo>
                    <a:pt x="8207" y="1430"/>
                    <a:pt x="8250" y="1282"/>
                    <a:pt x="8293" y="1233"/>
                  </a:cubicBezTo>
                  <a:cubicBezTo>
                    <a:pt x="8336" y="1184"/>
                    <a:pt x="8336" y="1134"/>
                    <a:pt x="8379" y="1085"/>
                  </a:cubicBezTo>
                  <a:cubicBezTo>
                    <a:pt x="8379" y="1036"/>
                    <a:pt x="8379" y="937"/>
                    <a:pt x="8379" y="888"/>
                  </a:cubicBezTo>
                  <a:cubicBezTo>
                    <a:pt x="8422" y="789"/>
                    <a:pt x="8465" y="592"/>
                    <a:pt x="8509" y="493"/>
                  </a:cubicBezTo>
                  <a:cubicBezTo>
                    <a:pt x="8509" y="444"/>
                    <a:pt x="8595" y="296"/>
                    <a:pt x="8638" y="247"/>
                  </a:cubicBezTo>
                  <a:cubicBezTo>
                    <a:pt x="8681" y="197"/>
                    <a:pt x="8724" y="148"/>
                    <a:pt x="8767" y="99"/>
                  </a:cubicBezTo>
                  <a:cubicBezTo>
                    <a:pt x="8810" y="49"/>
                    <a:pt x="8896" y="0"/>
                    <a:pt x="8939" y="0"/>
                  </a:cubicBezTo>
                  <a:cubicBezTo>
                    <a:pt x="8982" y="0"/>
                    <a:pt x="9068" y="0"/>
                    <a:pt x="9111" y="0"/>
                  </a:cubicBezTo>
                  <a:cubicBezTo>
                    <a:pt x="9154" y="0"/>
                    <a:pt x="9154" y="148"/>
                    <a:pt x="9197" y="197"/>
                  </a:cubicBezTo>
                  <a:cubicBezTo>
                    <a:pt x="9197" y="296"/>
                    <a:pt x="9283" y="345"/>
                    <a:pt x="9326" y="395"/>
                  </a:cubicBezTo>
                  <a:cubicBezTo>
                    <a:pt x="9369" y="444"/>
                    <a:pt x="9498" y="493"/>
                    <a:pt x="9541" y="493"/>
                  </a:cubicBezTo>
                  <a:cubicBezTo>
                    <a:pt x="9584" y="493"/>
                    <a:pt x="9670" y="542"/>
                    <a:pt x="9713" y="542"/>
                  </a:cubicBezTo>
                  <a:cubicBezTo>
                    <a:pt x="9756" y="542"/>
                    <a:pt x="9885" y="592"/>
                    <a:pt x="9928" y="592"/>
                  </a:cubicBezTo>
                  <a:cubicBezTo>
                    <a:pt x="9971" y="592"/>
                    <a:pt x="10058" y="493"/>
                    <a:pt x="10101" y="493"/>
                  </a:cubicBezTo>
                  <a:cubicBezTo>
                    <a:pt x="10144" y="493"/>
                    <a:pt x="10273" y="493"/>
                    <a:pt x="10316" y="493"/>
                  </a:cubicBezTo>
                  <a:cubicBezTo>
                    <a:pt x="10359" y="493"/>
                    <a:pt x="10402" y="542"/>
                    <a:pt x="10445" y="542"/>
                  </a:cubicBezTo>
                  <a:cubicBezTo>
                    <a:pt x="10488" y="542"/>
                    <a:pt x="10617" y="542"/>
                    <a:pt x="10660" y="493"/>
                  </a:cubicBezTo>
                  <a:cubicBezTo>
                    <a:pt x="10703" y="493"/>
                    <a:pt x="10789" y="395"/>
                    <a:pt x="10832" y="345"/>
                  </a:cubicBezTo>
                  <a:cubicBezTo>
                    <a:pt x="10875" y="345"/>
                    <a:pt x="10961" y="345"/>
                    <a:pt x="11047" y="345"/>
                  </a:cubicBezTo>
                  <a:cubicBezTo>
                    <a:pt x="11090" y="345"/>
                    <a:pt x="11262" y="345"/>
                    <a:pt x="11348" y="395"/>
                  </a:cubicBezTo>
                  <a:cubicBezTo>
                    <a:pt x="11434" y="395"/>
                    <a:pt x="11607" y="395"/>
                    <a:pt x="11693" y="493"/>
                  </a:cubicBezTo>
                  <a:cubicBezTo>
                    <a:pt x="11736" y="493"/>
                    <a:pt x="11779" y="592"/>
                    <a:pt x="11822" y="592"/>
                  </a:cubicBezTo>
                  <a:cubicBezTo>
                    <a:pt x="11865" y="690"/>
                    <a:pt x="11951" y="789"/>
                    <a:pt x="11994" y="888"/>
                  </a:cubicBezTo>
                  <a:cubicBezTo>
                    <a:pt x="11994" y="937"/>
                    <a:pt x="12037" y="1134"/>
                    <a:pt x="12037" y="1184"/>
                  </a:cubicBezTo>
                  <a:cubicBezTo>
                    <a:pt x="12080" y="1282"/>
                    <a:pt x="12123" y="1381"/>
                    <a:pt x="12166" y="1430"/>
                  </a:cubicBezTo>
                  <a:cubicBezTo>
                    <a:pt x="12209" y="1479"/>
                    <a:pt x="12295" y="1627"/>
                    <a:pt x="12338" y="1677"/>
                  </a:cubicBezTo>
                  <a:cubicBezTo>
                    <a:pt x="12381" y="1677"/>
                    <a:pt x="12467" y="1825"/>
                    <a:pt x="12510" y="1874"/>
                  </a:cubicBezTo>
                  <a:cubicBezTo>
                    <a:pt x="12553" y="1923"/>
                    <a:pt x="12553" y="2022"/>
                    <a:pt x="12553" y="2022"/>
                  </a:cubicBezTo>
                  <a:cubicBezTo>
                    <a:pt x="12596" y="2071"/>
                    <a:pt x="12596" y="2219"/>
                    <a:pt x="12596" y="2318"/>
                  </a:cubicBezTo>
                  <a:cubicBezTo>
                    <a:pt x="12639" y="2318"/>
                    <a:pt x="12639" y="2416"/>
                    <a:pt x="12639" y="2416"/>
                  </a:cubicBezTo>
                  <a:cubicBezTo>
                    <a:pt x="12682" y="2515"/>
                    <a:pt x="12811" y="2564"/>
                    <a:pt x="12854" y="2614"/>
                  </a:cubicBezTo>
                  <a:cubicBezTo>
                    <a:pt x="12897" y="2712"/>
                    <a:pt x="13026" y="2811"/>
                    <a:pt x="13113" y="2811"/>
                  </a:cubicBezTo>
                  <a:cubicBezTo>
                    <a:pt x="13156" y="2860"/>
                    <a:pt x="13285" y="2860"/>
                    <a:pt x="13328" y="2910"/>
                  </a:cubicBezTo>
                  <a:cubicBezTo>
                    <a:pt x="13414" y="2910"/>
                    <a:pt x="13543" y="2959"/>
                    <a:pt x="13629" y="2959"/>
                  </a:cubicBezTo>
                  <a:cubicBezTo>
                    <a:pt x="13629" y="2959"/>
                    <a:pt x="13629" y="2959"/>
                    <a:pt x="13629" y="2959"/>
                  </a:cubicBezTo>
                  <a:cubicBezTo>
                    <a:pt x="13629" y="3058"/>
                    <a:pt x="13629" y="3058"/>
                    <a:pt x="13629" y="3058"/>
                  </a:cubicBezTo>
                  <a:cubicBezTo>
                    <a:pt x="13629" y="3156"/>
                    <a:pt x="13629" y="3156"/>
                    <a:pt x="13629" y="3156"/>
                  </a:cubicBezTo>
                  <a:cubicBezTo>
                    <a:pt x="13672" y="3205"/>
                    <a:pt x="13672" y="3205"/>
                    <a:pt x="13672" y="3205"/>
                  </a:cubicBezTo>
                  <a:cubicBezTo>
                    <a:pt x="13715" y="3255"/>
                    <a:pt x="13715" y="3255"/>
                    <a:pt x="13715" y="3255"/>
                  </a:cubicBezTo>
                  <a:cubicBezTo>
                    <a:pt x="13801" y="3353"/>
                    <a:pt x="13801" y="3353"/>
                    <a:pt x="13801" y="3353"/>
                  </a:cubicBezTo>
                  <a:cubicBezTo>
                    <a:pt x="13801" y="3501"/>
                    <a:pt x="13801" y="3501"/>
                    <a:pt x="13801" y="3501"/>
                  </a:cubicBezTo>
                  <a:cubicBezTo>
                    <a:pt x="13844" y="3649"/>
                    <a:pt x="13844" y="3649"/>
                    <a:pt x="13844" y="3649"/>
                  </a:cubicBezTo>
                  <a:cubicBezTo>
                    <a:pt x="13930" y="3748"/>
                    <a:pt x="13930" y="3748"/>
                    <a:pt x="13930" y="3748"/>
                  </a:cubicBezTo>
                  <a:cubicBezTo>
                    <a:pt x="13973" y="3847"/>
                    <a:pt x="13973" y="3847"/>
                    <a:pt x="13973" y="3847"/>
                  </a:cubicBezTo>
                  <a:cubicBezTo>
                    <a:pt x="14059" y="3896"/>
                    <a:pt x="14059" y="3896"/>
                    <a:pt x="14059" y="3896"/>
                  </a:cubicBezTo>
                  <a:cubicBezTo>
                    <a:pt x="14102" y="3896"/>
                    <a:pt x="14102" y="3896"/>
                    <a:pt x="14102" y="3896"/>
                  </a:cubicBezTo>
                  <a:cubicBezTo>
                    <a:pt x="14231" y="3797"/>
                    <a:pt x="14231" y="3797"/>
                    <a:pt x="14231" y="3797"/>
                  </a:cubicBezTo>
                  <a:cubicBezTo>
                    <a:pt x="14274" y="3797"/>
                    <a:pt x="14274" y="3797"/>
                    <a:pt x="14274" y="3797"/>
                  </a:cubicBezTo>
                  <a:cubicBezTo>
                    <a:pt x="14317" y="3896"/>
                    <a:pt x="14317" y="3896"/>
                    <a:pt x="14317" y="3896"/>
                  </a:cubicBezTo>
                  <a:cubicBezTo>
                    <a:pt x="14274" y="3945"/>
                    <a:pt x="14274" y="3945"/>
                    <a:pt x="14274" y="3945"/>
                  </a:cubicBezTo>
                  <a:cubicBezTo>
                    <a:pt x="14231" y="4044"/>
                    <a:pt x="14231" y="4044"/>
                    <a:pt x="14231" y="4044"/>
                  </a:cubicBezTo>
                  <a:cubicBezTo>
                    <a:pt x="14231" y="4142"/>
                    <a:pt x="14231" y="4142"/>
                    <a:pt x="14231" y="4142"/>
                  </a:cubicBezTo>
                  <a:cubicBezTo>
                    <a:pt x="14317" y="4093"/>
                    <a:pt x="14317" y="4093"/>
                    <a:pt x="14317" y="4093"/>
                  </a:cubicBezTo>
                  <a:cubicBezTo>
                    <a:pt x="14360" y="4044"/>
                    <a:pt x="14360" y="4044"/>
                    <a:pt x="14360" y="4044"/>
                  </a:cubicBezTo>
                  <a:cubicBezTo>
                    <a:pt x="14446" y="3995"/>
                    <a:pt x="14446" y="3995"/>
                    <a:pt x="14446" y="3995"/>
                  </a:cubicBezTo>
                  <a:cubicBezTo>
                    <a:pt x="14489" y="3995"/>
                    <a:pt x="14489" y="3995"/>
                    <a:pt x="14489" y="3995"/>
                  </a:cubicBezTo>
                  <a:cubicBezTo>
                    <a:pt x="14575" y="4093"/>
                    <a:pt x="14575" y="4093"/>
                    <a:pt x="14575" y="4093"/>
                  </a:cubicBezTo>
                  <a:cubicBezTo>
                    <a:pt x="14662" y="4093"/>
                    <a:pt x="14662" y="4093"/>
                    <a:pt x="14662" y="4093"/>
                  </a:cubicBezTo>
                  <a:cubicBezTo>
                    <a:pt x="14748" y="4044"/>
                    <a:pt x="14748" y="4044"/>
                    <a:pt x="14748" y="4044"/>
                  </a:cubicBezTo>
                  <a:cubicBezTo>
                    <a:pt x="14748" y="3945"/>
                    <a:pt x="14748" y="3945"/>
                    <a:pt x="14748" y="3945"/>
                  </a:cubicBezTo>
                  <a:cubicBezTo>
                    <a:pt x="14791" y="3847"/>
                    <a:pt x="14791" y="3847"/>
                    <a:pt x="14791" y="3847"/>
                  </a:cubicBezTo>
                  <a:cubicBezTo>
                    <a:pt x="14791" y="3797"/>
                    <a:pt x="14791" y="3797"/>
                    <a:pt x="14791" y="3797"/>
                  </a:cubicBezTo>
                  <a:cubicBezTo>
                    <a:pt x="14877" y="3748"/>
                    <a:pt x="14877" y="3748"/>
                    <a:pt x="14877" y="3748"/>
                  </a:cubicBezTo>
                  <a:cubicBezTo>
                    <a:pt x="14963" y="3699"/>
                    <a:pt x="14963" y="3699"/>
                    <a:pt x="14963" y="3699"/>
                  </a:cubicBezTo>
                  <a:cubicBezTo>
                    <a:pt x="15092" y="3748"/>
                    <a:pt x="15092" y="3748"/>
                    <a:pt x="15092" y="3748"/>
                  </a:cubicBezTo>
                  <a:cubicBezTo>
                    <a:pt x="15178" y="3896"/>
                    <a:pt x="15178" y="3896"/>
                    <a:pt x="15178" y="3896"/>
                  </a:cubicBezTo>
                  <a:cubicBezTo>
                    <a:pt x="15264" y="4044"/>
                    <a:pt x="15264" y="4044"/>
                    <a:pt x="15264" y="4044"/>
                  </a:cubicBezTo>
                  <a:cubicBezTo>
                    <a:pt x="15350" y="4142"/>
                    <a:pt x="15350" y="4142"/>
                    <a:pt x="15350" y="4142"/>
                  </a:cubicBezTo>
                  <a:cubicBezTo>
                    <a:pt x="15393" y="4241"/>
                    <a:pt x="15393" y="4241"/>
                    <a:pt x="15393" y="4241"/>
                  </a:cubicBezTo>
                  <a:cubicBezTo>
                    <a:pt x="15522" y="4241"/>
                    <a:pt x="15522" y="4241"/>
                    <a:pt x="15522" y="4241"/>
                  </a:cubicBezTo>
                  <a:cubicBezTo>
                    <a:pt x="15737" y="4241"/>
                    <a:pt x="15737" y="4241"/>
                    <a:pt x="15737" y="4241"/>
                  </a:cubicBezTo>
                  <a:cubicBezTo>
                    <a:pt x="15780" y="4142"/>
                    <a:pt x="15780" y="4142"/>
                    <a:pt x="15780" y="4142"/>
                  </a:cubicBezTo>
                  <a:cubicBezTo>
                    <a:pt x="15909" y="4044"/>
                    <a:pt x="15909" y="4044"/>
                    <a:pt x="15909" y="4044"/>
                  </a:cubicBezTo>
                  <a:cubicBezTo>
                    <a:pt x="15995" y="4044"/>
                    <a:pt x="15995" y="4044"/>
                    <a:pt x="15995" y="4044"/>
                  </a:cubicBezTo>
                  <a:cubicBezTo>
                    <a:pt x="16038" y="3995"/>
                    <a:pt x="16038" y="3995"/>
                    <a:pt x="16038" y="3995"/>
                  </a:cubicBezTo>
                  <a:cubicBezTo>
                    <a:pt x="16081" y="3995"/>
                    <a:pt x="16081" y="3995"/>
                    <a:pt x="16081" y="3995"/>
                  </a:cubicBezTo>
                  <a:cubicBezTo>
                    <a:pt x="16167" y="3945"/>
                    <a:pt x="16167" y="3945"/>
                    <a:pt x="16167" y="3945"/>
                  </a:cubicBezTo>
                  <a:cubicBezTo>
                    <a:pt x="16254" y="3995"/>
                    <a:pt x="16254" y="3995"/>
                    <a:pt x="16254" y="3995"/>
                  </a:cubicBezTo>
                  <a:cubicBezTo>
                    <a:pt x="16340" y="3995"/>
                    <a:pt x="16340" y="3995"/>
                    <a:pt x="16340" y="3995"/>
                  </a:cubicBezTo>
                  <a:cubicBezTo>
                    <a:pt x="16340" y="4044"/>
                    <a:pt x="16340" y="4044"/>
                    <a:pt x="16340" y="4044"/>
                  </a:cubicBezTo>
                  <a:cubicBezTo>
                    <a:pt x="16512" y="4192"/>
                    <a:pt x="16512" y="4192"/>
                    <a:pt x="16512" y="4192"/>
                  </a:cubicBezTo>
                  <a:cubicBezTo>
                    <a:pt x="16641" y="4340"/>
                    <a:pt x="16641" y="4340"/>
                    <a:pt x="16641" y="4340"/>
                  </a:cubicBezTo>
                  <a:cubicBezTo>
                    <a:pt x="16813" y="4389"/>
                    <a:pt x="16813" y="4389"/>
                    <a:pt x="16813" y="4389"/>
                  </a:cubicBezTo>
                  <a:cubicBezTo>
                    <a:pt x="17028" y="4537"/>
                    <a:pt x="17028" y="4537"/>
                    <a:pt x="17028" y="4537"/>
                  </a:cubicBezTo>
                  <a:cubicBezTo>
                    <a:pt x="17200" y="4537"/>
                    <a:pt x="17200" y="4537"/>
                    <a:pt x="17200" y="4537"/>
                  </a:cubicBezTo>
                  <a:cubicBezTo>
                    <a:pt x="17286" y="4537"/>
                    <a:pt x="17286" y="4537"/>
                    <a:pt x="17286" y="4537"/>
                  </a:cubicBezTo>
                  <a:cubicBezTo>
                    <a:pt x="17286" y="4537"/>
                    <a:pt x="17286" y="4537"/>
                    <a:pt x="17286" y="4537"/>
                  </a:cubicBezTo>
                  <a:close/>
                  <a:moveTo>
                    <a:pt x="10273" y="6756"/>
                  </a:moveTo>
                  <a:cubicBezTo>
                    <a:pt x="10187" y="6559"/>
                    <a:pt x="10187" y="6559"/>
                    <a:pt x="10187" y="6559"/>
                  </a:cubicBezTo>
                  <a:cubicBezTo>
                    <a:pt x="10101" y="6510"/>
                    <a:pt x="10101" y="6510"/>
                    <a:pt x="10101" y="6510"/>
                  </a:cubicBezTo>
                  <a:cubicBezTo>
                    <a:pt x="10101" y="6411"/>
                    <a:pt x="10101" y="6411"/>
                    <a:pt x="10101" y="6411"/>
                  </a:cubicBezTo>
                  <a:cubicBezTo>
                    <a:pt x="10144" y="6312"/>
                    <a:pt x="10144" y="6312"/>
                    <a:pt x="10144" y="6312"/>
                  </a:cubicBezTo>
                  <a:cubicBezTo>
                    <a:pt x="10187" y="6263"/>
                    <a:pt x="10187" y="6263"/>
                    <a:pt x="10187" y="6263"/>
                  </a:cubicBezTo>
                  <a:cubicBezTo>
                    <a:pt x="10230" y="6115"/>
                    <a:pt x="10230" y="6115"/>
                    <a:pt x="10230" y="6115"/>
                  </a:cubicBezTo>
                  <a:cubicBezTo>
                    <a:pt x="10058" y="6115"/>
                    <a:pt x="10058" y="6115"/>
                    <a:pt x="10058" y="6115"/>
                  </a:cubicBezTo>
                  <a:cubicBezTo>
                    <a:pt x="9971" y="6214"/>
                    <a:pt x="9971" y="6214"/>
                    <a:pt x="9971" y="6214"/>
                  </a:cubicBezTo>
                  <a:cubicBezTo>
                    <a:pt x="9885" y="6214"/>
                    <a:pt x="9885" y="6214"/>
                    <a:pt x="9885" y="6214"/>
                  </a:cubicBezTo>
                  <a:cubicBezTo>
                    <a:pt x="9842" y="6312"/>
                    <a:pt x="9842" y="6312"/>
                    <a:pt x="9842" y="6312"/>
                  </a:cubicBezTo>
                  <a:cubicBezTo>
                    <a:pt x="9756" y="6312"/>
                    <a:pt x="9756" y="6312"/>
                    <a:pt x="9756" y="6312"/>
                  </a:cubicBezTo>
                  <a:cubicBezTo>
                    <a:pt x="9670" y="6214"/>
                    <a:pt x="9670" y="6214"/>
                    <a:pt x="9670" y="6214"/>
                  </a:cubicBezTo>
                  <a:cubicBezTo>
                    <a:pt x="9627" y="6164"/>
                    <a:pt x="9627" y="6164"/>
                    <a:pt x="9627" y="6164"/>
                  </a:cubicBezTo>
                  <a:cubicBezTo>
                    <a:pt x="9584" y="6066"/>
                    <a:pt x="9584" y="6066"/>
                    <a:pt x="9584" y="6066"/>
                  </a:cubicBezTo>
                  <a:cubicBezTo>
                    <a:pt x="9498" y="6016"/>
                    <a:pt x="9498" y="6016"/>
                    <a:pt x="9498" y="6016"/>
                  </a:cubicBezTo>
                  <a:cubicBezTo>
                    <a:pt x="9455" y="6066"/>
                    <a:pt x="9455" y="6066"/>
                    <a:pt x="9455" y="6066"/>
                  </a:cubicBezTo>
                  <a:cubicBezTo>
                    <a:pt x="9326" y="6066"/>
                    <a:pt x="9326" y="6066"/>
                    <a:pt x="9326" y="6066"/>
                  </a:cubicBezTo>
                  <a:cubicBezTo>
                    <a:pt x="9240" y="5967"/>
                    <a:pt x="9240" y="5967"/>
                    <a:pt x="9240" y="5967"/>
                  </a:cubicBezTo>
                  <a:cubicBezTo>
                    <a:pt x="9154" y="5868"/>
                    <a:pt x="9154" y="5868"/>
                    <a:pt x="9154" y="5868"/>
                  </a:cubicBezTo>
                  <a:cubicBezTo>
                    <a:pt x="8982" y="5819"/>
                    <a:pt x="8982" y="5819"/>
                    <a:pt x="8982" y="5819"/>
                  </a:cubicBezTo>
                  <a:cubicBezTo>
                    <a:pt x="8939" y="5721"/>
                    <a:pt x="8939" y="5721"/>
                    <a:pt x="8939" y="5721"/>
                  </a:cubicBezTo>
                  <a:cubicBezTo>
                    <a:pt x="8810" y="5770"/>
                    <a:pt x="8810" y="5770"/>
                    <a:pt x="8810" y="5770"/>
                  </a:cubicBezTo>
                  <a:cubicBezTo>
                    <a:pt x="8681" y="5770"/>
                    <a:pt x="8681" y="5770"/>
                    <a:pt x="8681" y="5770"/>
                  </a:cubicBezTo>
                  <a:cubicBezTo>
                    <a:pt x="8638" y="5770"/>
                    <a:pt x="8638" y="5770"/>
                    <a:pt x="8638" y="5770"/>
                  </a:cubicBezTo>
                  <a:cubicBezTo>
                    <a:pt x="8638" y="5671"/>
                    <a:pt x="8638" y="5671"/>
                    <a:pt x="8638" y="5671"/>
                  </a:cubicBezTo>
                  <a:cubicBezTo>
                    <a:pt x="8595" y="5622"/>
                    <a:pt x="8595" y="5622"/>
                    <a:pt x="8595" y="5622"/>
                  </a:cubicBezTo>
                  <a:cubicBezTo>
                    <a:pt x="8638" y="5523"/>
                    <a:pt x="8638" y="5523"/>
                    <a:pt x="8638" y="5523"/>
                  </a:cubicBezTo>
                  <a:cubicBezTo>
                    <a:pt x="8595" y="5523"/>
                    <a:pt x="8595" y="5523"/>
                    <a:pt x="8595" y="5523"/>
                  </a:cubicBezTo>
                  <a:cubicBezTo>
                    <a:pt x="8509" y="5523"/>
                    <a:pt x="8509" y="5523"/>
                    <a:pt x="8509" y="5523"/>
                  </a:cubicBezTo>
                  <a:cubicBezTo>
                    <a:pt x="8509" y="5573"/>
                    <a:pt x="8509" y="5573"/>
                    <a:pt x="8509" y="5573"/>
                  </a:cubicBezTo>
                  <a:cubicBezTo>
                    <a:pt x="8465" y="5573"/>
                    <a:pt x="8465" y="5573"/>
                    <a:pt x="8465" y="5573"/>
                  </a:cubicBezTo>
                  <a:cubicBezTo>
                    <a:pt x="8465" y="5523"/>
                    <a:pt x="8465" y="5523"/>
                    <a:pt x="8465" y="5523"/>
                  </a:cubicBezTo>
                  <a:cubicBezTo>
                    <a:pt x="8336" y="5425"/>
                    <a:pt x="8336" y="5425"/>
                    <a:pt x="8336" y="5425"/>
                  </a:cubicBezTo>
                  <a:cubicBezTo>
                    <a:pt x="8250" y="5425"/>
                    <a:pt x="8250" y="5425"/>
                    <a:pt x="8250" y="5425"/>
                  </a:cubicBezTo>
                  <a:cubicBezTo>
                    <a:pt x="8164" y="5375"/>
                    <a:pt x="8164" y="5375"/>
                    <a:pt x="8164" y="5375"/>
                  </a:cubicBezTo>
                  <a:cubicBezTo>
                    <a:pt x="8078" y="5375"/>
                    <a:pt x="8078" y="5375"/>
                    <a:pt x="8078" y="5375"/>
                  </a:cubicBezTo>
                  <a:cubicBezTo>
                    <a:pt x="8078" y="5474"/>
                    <a:pt x="8078" y="5474"/>
                    <a:pt x="8078" y="5474"/>
                  </a:cubicBezTo>
                  <a:cubicBezTo>
                    <a:pt x="8121" y="5573"/>
                    <a:pt x="8121" y="5573"/>
                    <a:pt x="8121" y="5573"/>
                  </a:cubicBezTo>
                  <a:cubicBezTo>
                    <a:pt x="8207" y="5721"/>
                    <a:pt x="8207" y="5721"/>
                    <a:pt x="8207" y="5721"/>
                  </a:cubicBezTo>
                  <a:cubicBezTo>
                    <a:pt x="8250" y="5819"/>
                    <a:pt x="8250" y="5819"/>
                    <a:pt x="8250" y="5819"/>
                  </a:cubicBezTo>
                  <a:cubicBezTo>
                    <a:pt x="8379" y="5868"/>
                    <a:pt x="8379" y="5868"/>
                    <a:pt x="8379" y="5868"/>
                  </a:cubicBezTo>
                  <a:cubicBezTo>
                    <a:pt x="8509" y="5868"/>
                    <a:pt x="8509" y="5868"/>
                    <a:pt x="8509" y="5868"/>
                  </a:cubicBezTo>
                  <a:cubicBezTo>
                    <a:pt x="8638" y="5918"/>
                    <a:pt x="8638" y="5918"/>
                    <a:pt x="8638" y="5918"/>
                  </a:cubicBezTo>
                  <a:cubicBezTo>
                    <a:pt x="8681" y="6016"/>
                    <a:pt x="8681" y="6016"/>
                    <a:pt x="8681" y="6016"/>
                  </a:cubicBezTo>
                  <a:cubicBezTo>
                    <a:pt x="8724" y="6066"/>
                    <a:pt x="8724" y="6066"/>
                    <a:pt x="8724" y="6066"/>
                  </a:cubicBezTo>
                  <a:cubicBezTo>
                    <a:pt x="8767" y="6214"/>
                    <a:pt x="8767" y="6214"/>
                    <a:pt x="8767" y="6214"/>
                  </a:cubicBezTo>
                  <a:cubicBezTo>
                    <a:pt x="8767" y="6263"/>
                    <a:pt x="8767" y="6263"/>
                    <a:pt x="8767" y="6263"/>
                  </a:cubicBezTo>
                  <a:cubicBezTo>
                    <a:pt x="8810" y="6362"/>
                    <a:pt x="8810" y="6362"/>
                    <a:pt x="8810" y="6362"/>
                  </a:cubicBezTo>
                  <a:cubicBezTo>
                    <a:pt x="8810" y="6559"/>
                    <a:pt x="8810" y="6559"/>
                    <a:pt x="8810" y="6559"/>
                  </a:cubicBezTo>
                  <a:cubicBezTo>
                    <a:pt x="8896" y="6658"/>
                    <a:pt x="8896" y="6658"/>
                    <a:pt x="8896" y="6658"/>
                  </a:cubicBezTo>
                  <a:cubicBezTo>
                    <a:pt x="8982" y="6658"/>
                    <a:pt x="8982" y="6658"/>
                    <a:pt x="8982" y="6658"/>
                  </a:cubicBezTo>
                  <a:cubicBezTo>
                    <a:pt x="8982" y="6756"/>
                    <a:pt x="8982" y="6756"/>
                    <a:pt x="8982" y="6756"/>
                  </a:cubicBezTo>
                  <a:cubicBezTo>
                    <a:pt x="8982" y="6855"/>
                    <a:pt x="8982" y="6855"/>
                    <a:pt x="8982" y="6855"/>
                  </a:cubicBezTo>
                  <a:cubicBezTo>
                    <a:pt x="8982" y="7003"/>
                    <a:pt x="8982" y="7003"/>
                    <a:pt x="8982" y="7003"/>
                  </a:cubicBezTo>
                  <a:cubicBezTo>
                    <a:pt x="9025" y="7052"/>
                    <a:pt x="9025" y="7052"/>
                    <a:pt x="9025" y="7052"/>
                  </a:cubicBezTo>
                  <a:cubicBezTo>
                    <a:pt x="9154" y="7003"/>
                    <a:pt x="9154" y="7003"/>
                    <a:pt x="9154" y="7003"/>
                  </a:cubicBezTo>
                  <a:cubicBezTo>
                    <a:pt x="9326" y="7003"/>
                    <a:pt x="9326" y="7003"/>
                    <a:pt x="9326" y="7003"/>
                  </a:cubicBezTo>
                  <a:cubicBezTo>
                    <a:pt x="9369" y="7052"/>
                    <a:pt x="9369" y="7052"/>
                    <a:pt x="9369" y="7052"/>
                  </a:cubicBezTo>
                  <a:cubicBezTo>
                    <a:pt x="9455" y="7151"/>
                    <a:pt x="9455" y="7151"/>
                    <a:pt x="9455" y="7151"/>
                  </a:cubicBezTo>
                  <a:cubicBezTo>
                    <a:pt x="9584" y="7200"/>
                    <a:pt x="9584" y="7200"/>
                    <a:pt x="9584" y="7200"/>
                  </a:cubicBezTo>
                  <a:cubicBezTo>
                    <a:pt x="9670" y="7200"/>
                    <a:pt x="9670" y="7200"/>
                    <a:pt x="9670" y="7200"/>
                  </a:cubicBezTo>
                  <a:cubicBezTo>
                    <a:pt x="9799" y="7299"/>
                    <a:pt x="9799" y="7299"/>
                    <a:pt x="9799" y="7299"/>
                  </a:cubicBezTo>
                  <a:cubicBezTo>
                    <a:pt x="9928" y="7299"/>
                    <a:pt x="9928" y="7299"/>
                    <a:pt x="9928" y="7299"/>
                  </a:cubicBezTo>
                  <a:cubicBezTo>
                    <a:pt x="10014" y="7249"/>
                    <a:pt x="10014" y="7249"/>
                    <a:pt x="10014" y="7249"/>
                  </a:cubicBezTo>
                  <a:cubicBezTo>
                    <a:pt x="10101" y="7151"/>
                    <a:pt x="10101" y="7151"/>
                    <a:pt x="10101" y="7151"/>
                  </a:cubicBezTo>
                  <a:cubicBezTo>
                    <a:pt x="10230" y="7003"/>
                    <a:pt x="10230" y="7003"/>
                    <a:pt x="10230" y="7003"/>
                  </a:cubicBezTo>
                  <a:cubicBezTo>
                    <a:pt x="10230" y="6855"/>
                    <a:pt x="10230" y="6855"/>
                    <a:pt x="10230" y="6855"/>
                  </a:cubicBezTo>
                  <a:cubicBezTo>
                    <a:pt x="10230" y="6756"/>
                    <a:pt x="10230" y="6756"/>
                    <a:pt x="10230" y="6756"/>
                  </a:cubicBezTo>
                  <a:cubicBezTo>
                    <a:pt x="10273" y="6756"/>
                    <a:pt x="10273" y="6756"/>
                    <a:pt x="10273" y="6756"/>
                  </a:cubicBezTo>
                  <a:cubicBezTo>
                    <a:pt x="10273" y="6756"/>
                    <a:pt x="10273" y="6756"/>
                    <a:pt x="10273" y="675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0A2B8B7B-90D5-4EF7-A222-22BBB75FC6C1}"/>
                </a:ext>
              </a:extLst>
            </p:cNvPr>
            <p:cNvSpPr/>
            <p:nvPr/>
          </p:nvSpPr>
          <p:spPr>
            <a:xfrm>
              <a:off x="726551" y="1333101"/>
              <a:ext cx="28364"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280" y="21600"/>
                    <a:pt x="12960" y="21600"/>
                    <a:pt x="12960" y="18000"/>
                  </a:cubicBezTo>
                  <a:cubicBezTo>
                    <a:pt x="12960" y="18000"/>
                    <a:pt x="8640" y="14400"/>
                    <a:pt x="8640" y="10800"/>
                  </a:cubicBezTo>
                  <a:cubicBezTo>
                    <a:pt x="8640" y="10800"/>
                    <a:pt x="4320" y="10800"/>
                    <a:pt x="0" y="7200"/>
                  </a:cubicBezTo>
                  <a:cubicBezTo>
                    <a:pt x="4320" y="3600"/>
                    <a:pt x="4320" y="3600"/>
                    <a:pt x="4320" y="3600"/>
                  </a:cubicBezTo>
                  <a:cubicBezTo>
                    <a:pt x="4320" y="0"/>
                    <a:pt x="8640" y="0"/>
                    <a:pt x="8640" y="0"/>
                  </a:cubicBezTo>
                  <a:cubicBezTo>
                    <a:pt x="12960" y="0"/>
                    <a:pt x="12960" y="3600"/>
                    <a:pt x="17280" y="3600"/>
                  </a:cubicBezTo>
                  <a:cubicBezTo>
                    <a:pt x="17280" y="7200"/>
                    <a:pt x="21600" y="10800"/>
                    <a:pt x="21600" y="10800"/>
                  </a:cubicBezTo>
                  <a:cubicBezTo>
                    <a:pt x="21600" y="10800"/>
                    <a:pt x="21600" y="14400"/>
                    <a:pt x="21600" y="14400"/>
                  </a:cubicBezTo>
                  <a:cubicBezTo>
                    <a:pt x="21600" y="14400"/>
                    <a:pt x="21600" y="21600"/>
                    <a:pt x="2160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251E49CA-492F-495A-987C-15391DEC4BE2}"/>
                </a:ext>
              </a:extLst>
            </p:cNvPr>
            <p:cNvSpPr/>
            <p:nvPr/>
          </p:nvSpPr>
          <p:spPr>
            <a:xfrm>
              <a:off x="726551" y="1333101"/>
              <a:ext cx="28364"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280" y="21600"/>
                    <a:pt x="12960" y="21600"/>
                    <a:pt x="12960" y="18000"/>
                  </a:cubicBezTo>
                  <a:cubicBezTo>
                    <a:pt x="12960" y="18000"/>
                    <a:pt x="8640" y="14400"/>
                    <a:pt x="8640" y="10800"/>
                  </a:cubicBezTo>
                  <a:cubicBezTo>
                    <a:pt x="8640" y="10800"/>
                    <a:pt x="4320" y="10800"/>
                    <a:pt x="0" y="7200"/>
                  </a:cubicBezTo>
                  <a:cubicBezTo>
                    <a:pt x="4320" y="3600"/>
                    <a:pt x="4320" y="3600"/>
                    <a:pt x="4320" y="3600"/>
                  </a:cubicBezTo>
                  <a:cubicBezTo>
                    <a:pt x="4320" y="0"/>
                    <a:pt x="8640" y="0"/>
                    <a:pt x="8640" y="0"/>
                  </a:cubicBezTo>
                  <a:cubicBezTo>
                    <a:pt x="12960" y="0"/>
                    <a:pt x="12960" y="3600"/>
                    <a:pt x="17280" y="3600"/>
                  </a:cubicBezTo>
                  <a:cubicBezTo>
                    <a:pt x="17280" y="7200"/>
                    <a:pt x="21600" y="10800"/>
                    <a:pt x="21600" y="10800"/>
                  </a:cubicBezTo>
                  <a:cubicBezTo>
                    <a:pt x="21600" y="10800"/>
                    <a:pt x="21600" y="14400"/>
                    <a:pt x="21600" y="14400"/>
                  </a:cubicBezTo>
                  <a:cubicBezTo>
                    <a:pt x="21600" y="14400"/>
                    <a:pt x="21600" y="21600"/>
                    <a:pt x="2160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8253F373-8124-4C92-B093-CD2DF76F7BF3}"/>
                </a:ext>
              </a:extLst>
            </p:cNvPr>
            <p:cNvSpPr/>
            <p:nvPr/>
          </p:nvSpPr>
          <p:spPr>
            <a:xfrm>
              <a:off x="744005" y="1304737"/>
              <a:ext cx="133093" cy="24002"/>
            </a:xfrm>
            <a:custGeom>
              <a:avLst/>
              <a:gdLst/>
              <a:ahLst/>
              <a:cxnLst>
                <a:cxn ang="0">
                  <a:pos x="wd2" y="hd2"/>
                </a:cxn>
                <a:cxn ang="5400000">
                  <a:pos x="wd2" y="hd2"/>
                </a:cxn>
                <a:cxn ang="10800000">
                  <a:pos x="wd2" y="hd2"/>
                </a:cxn>
                <a:cxn ang="16200000">
                  <a:pos x="wd2" y="hd2"/>
                </a:cxn>
              </a:cxnLst>
              <a:rect l="0" t="0" r="r" b="b"/>
              <a:pathLst>
                <a:path w="21600" h="21600" extrusionOk="0">
                  <a:moveTo>
                    <a:pt x="1878" y="21600"/>
                  </a:moveTo>
                  <a:cubicBezTo>
                    <a:pt x="939" y="21600"/>
                    <a:pt x="939" y="21600"/>
                    <a:pt x="939" y="21600"/>
                  </a:cubicBezTo>
                  <a:cubicBezTo>
                    <a:pt x="0" y="21600"/>
                    <a:pt x="0" y="16200"/>
                    <a:pt x="0" y="16200"/>
                  </a:cubicBezTo>
                  <a:cubicBezTo>
                    <a:pt x="0" y="16200"/>
                    <a:pt x="939" y="5400"/>
                    <a:pt x="939" y="5400"/>
                  </a:cubicBezTo>
                  <a:cubicBezTo>
                    <a:pt x="1878" y="5400"/>
                    <a:pt x="3757" y="5400"/>
                    <a:pt x="3757" y="5400"/>
                  </a:cubicBezTo>
                  <a:cubicBezTo>
                    <a:pt x="4696" y="5400"/>
                    <a:pt x="6574" y="5400"/>
                    <a:pt x="6574" y="5400"/>
                  </a:cubicBezTo>
                  <a:cubicBezTo>
                    <a:pt x="7513" y="5400"/>
                    <a:pt x="8452" y="5400"/>
                    <a:pt x="9391" y="5400"/>
                  </a:cubicBezTo>
                  <a:cubicBezTo>
                    <a:pt x="10330" y="0"/>
                    <a:pt x="10330" y="0"/>
                    <a:pt x="11270" y="0"/>
                  </a:cubicBezTo>
                  <a:cubicBezTo>
                    <a:pt x="12209" y="0"/>
                    <a:pt x="14087" y="0"/>
                    <a:pt x="15026" y="0"/>
                  </a:cubicBezTo>
                  <a:cubicBezTo>
                    <a:pt x="15026" y="0"/>
                    <a:pt x="16904" y="0"/>
                    <a:pt x="17843" y="0"/>
                  </a:cubicBezTo>
                  <a:cubicBezTo>
                    <a:pt x="17843" y="0"/>
                    <a:pt x="18783" y="0"/>
                    <a:pt x="18783" y="0"/>
                  </a:cubicBezTo>
                  <a:cubicBezTo>
                    <a:pt x="18783" y="0"/>
                    <a:pt x="20661" y="0"/>
                    <a:pt x="20661" y="5400"/>
                  </a:cubicBezTo>
                  <a:cubicBezTo>
                    <a:pt x="20661" y="5400"/>
                    <a:pt x="21600" y="5400"/>
                    <a:pt x="21600" y="5400"/>
                  </a:cubicBezTo>
                  <a:cubicBezTo>
                    <a:pt x="21600" y="5400"/>
                    <a:pt x="21600" y="10800"/>
                    <a:pt x="21600" y="16200"/>
                  </a:cubicBezTo>
                  <a:cubicBezTo>
                    <a:pt x="21600" y="16200"/>
                    <a:pt x="20661" y="16200"/>
                    <a:pt x="18783" y="16200"/>
                  </a:cubicBezTo>
                  <a:cubicBezTo>
                    <a:pt x="18783" y="21600"/>
                    <a:pt x="17843" y="16200"/>
                    <a:pt x="16904" y="16200"/>
                  </a:cubicBezTo>
                  <a:cubicBezTo>
                    <a:pt x="15965" y="16200"/>
                    <a:pt x="14087" y="16200"/>
                    <a:pt x="14087" y="16200"/>
                  </a:cubicBezTo>
                  <a:cubicBezTo>
                    <a:pt x="13148" y="16200"/>
                    <a:pt x="11270" y="16200"/>
                    <a:pt x="10330" y="16200"/>
                  </a:cubicBezTo>
                  <a:cubicBezTo>
                    <a:pt x="10330" y="16200"/>
                    <a:pt x="9391" y="21600"/>
                    <a:pt x="8452" y="21600"/>
                  </a:cubicBezTo>
                  <a:cubicBezTo>
                    <a:pt x="7513" y="21600"/>
                    <a:pt x="6574" y="21600"/>
                    <a:pt x="6574" y="21600"/>
                  </a:cubicBezTo>
                  <a:cubicBezTo>
                    <a:pt x="5635" y="21600"/>
                    <a:pt x="4696" y="21600"/>
                    <a:pt x="3757" y="21600"/>
                  </a:cubicBezTo>
                  <a:cubicBezTo>
                    <a:pt x="3757" y="21600"/>
                    <a:pt x="2817" y="21600"/>
                    <a:pt x="1878"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86E34CF1-83E7-4B2B-BE3F-FF98425A39F0}"/>
                </a:ext>
              </a:extLst>
            </p:cNvPr>
            <p:cNvSpPr/>
            <p:nvPr/>
          </p:nvSpPr>
          <p:spPr>
            <a:xfrm>
              <a:off x="744005" y="1304737"/>
              <a:ext cx="133093" cy="24002"/>
            </a:xfrm>
            <a:custGeom>
              <a:avLst/>
              <a:gdLst/>
              <a:ahLst/>
              <a:cxnLst>
                <a:cxn ang="0">
                  <a:pos x="wd2" y="hd2"/>
                </a:cxn>
                <a:cxn ang="5400000">
                  <a:pos x="wd2" y="hd2"/>
                </a:cxn>
                <a:cxn ang="10800000">
                  <a:pos x="wd2" y="hd2"/>
                </a:cxn>
                <a:cxn ang="16200000">
                  <a:pos x="wd2" y="hd2"/>
                </a:cxn>
              </a:cxnLst>
              <a:rect l="0" t="0" r="r" b="b"/>
              <a:pathLst>
                <a:path w="21600" h="21600" extrusionOk="0">
                  <a:moveTo>
                    <a:pt x="1878" y="21600"/>
                  </a:moveTo>
                  <a:cubicBezTo>
                    <a:pt x="939" y="21600"/>
                    <a:pt x="939" y="21600"/>
                    <a:pt x="939" y="21600"/>
                  </a:cubicBezTo>
                  <a:cubicBezTo>
                    <a:pt x="0" y="21600"/>
                    <a:pt x="0" y="16200"/>
                    <a:pt x="0" y="16200"/>
                  </a:cubicBezTo>
                  <a:cubicBezTo>
                    <a:pt x="0" y="16200"/>
                    <a:pt x="939" y="5400"/>
                    <a:pt x="939" y="5400"/>
                  </a:cubicBezTo>
                  <a:cubicBezTo>
                    <a:pt x="1878" y="5400"/>
                    <a:pt x="3757" y="5400"/>
                    <a:pt x="3757" y="5400"/>
                  </a:cubicBezTo>
                  <a:cubicBezTo>
                    <a:pt x="4696" y="5400"/>
                    <a:pt x="6574" y="5400"/>
                    <a:pt x="6574" y="5400"/>
                  </a:cubicBezTo>
                  <a:cubicBezTo>
                    <a:pt x="7513" y="5400"/>
                    <a:pt x="8452" y="5400"/>
                    <a:pt x="9391" y="5400"/>
                  </a:cubicBezTo>
                  <a:cubicBezTo>
                    <a:pt x="10330" y="0"/>
                    <a:pt x="10330" y="0"/>
                    <a:pt x="11270" y="0"/>
                  </a:cubicBezTo>
                  <a:cubicBezTo>
                    <a:pt x="12209" y="0"/>
                    <a:pt x="14087" y="0"/>
                    <a:pt x="15026" y="0"/>
                  </a:cubicBezTo>
                  <a:cubicBezTo>
                    <a:pt x="15026" y="0"/>
                    <a:pt x="16904" y="0"/>
                    <a:pt x="17843" y="0"/>
                  </a:cubicBezTo>
                  <a:cubicBezTo>
                    <a:pt x="17843" y="0"/>
                    <a:pt x="18783" y="0"/>
                    <a:pt x="18783" y="0"/>
                  </a:cubicBezTo>
                  <a:cubicBezTo>
                    <a:pt x="18783" y="0"/>
                    <a:pt x="20661" y="0"/>
                    <a:pt x="20661" y="5400"/>
                  </a:cubicBezTo>
                  <a:cubicBezTo>
                    <a:pt x="20661" y="5400"/>
                    <a:pt x="21600" y="5400"/>
                    <a:pt x="21600" y="5400"/>
                  </a:cubicBezTo>
                  <a:cubicBezTo>
                    <a:pt x="21600" y="5400"/>
                    <a:pt x="21600" y="10800"/>
                    <a:pt x="21600" y="16200"/>
                  </a:cubicBezTo>
                  <a:cubicBezTo>
                    <a:pt x="21600" y="16200"/>
                    <a:pt x="20661" y="16200"/>
                    <a:pt x="18783" y="16200"/>
                  </a:cubicBezTo>
                  <a:cubicBezTo>
                    <a:pt x="18783" y="21600"/>
                    <a:pt x="17843" y="16200"/>
                    <a:pt x="16904" y="16200"/>
                  </a:cubicBezTo>
                  <a:cubicBezTo>
                    <a:pt x="15965" y="16200"/>
                    <a:pt x="14087" y="16200"/>
                    <a:pt x="14087" y="16200"/>
                  </a:cubicBezTo>
                  <a:cubicBezTo>
                    <a:pt x="13148" y="16200"/>
                    <a:pt x="11270" y="16200"/>
                    <a:pt x="10330" y="16200"/>
                  </a:cubicBezTo>
                  <a:cubicBezTo>
                    <a:pt x="10330" y="16200"/>
                    <a:pt x="9391" y="21600"/>
                    <a:pt x="8452" y="21600"/>
                  </a:cubicBezTo>
                  <a:cubicBezTo>
                    <a:pt x="7513" y="21600"/>
                    <a:pt x="6574" y="21600"/>
                    <a:pt x="6574" y="21600"/>
                  </a:cubicBezTo>
                  <a:cubicBezTo>
                    <a:pt x="5635" y="21600"/>
                    <a:pt x="4696" y="21600"/>
                    <a:pt x="3757" y="21600"/>
                  </a:cubicBezTo>
                  <a:cubicBezTo>
                    <a:pt x="3757" y="21600"/>
                    <a:pt x="2817" y="21600"/>
                    <a:pt x="1878"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FF64DA78-84E2-4A06-ABA3-1F021137A745}"/>
                </a:ext>
              </a:extLst>
            </p:cNvPr>
            <p:cNvSpPr/>
            <p:nvPr/>
          </p:nvSpPr>
          <p:spPr>
            <a:xfrm>
              <a:off x="888007" y="1269828"/>
              <a:ext cx="128730" cy="41456"/>
            </a:xfrm>
            <a:custGeom>
              <a:avLst/>
              <a:gdLst/>
              <a:ahLst/>
              <a:cxnLst>
                <a:cxn ang="0">
                  <a:pos x="wd2" y="hd2"/>
                </a:cxn>
                <a:cxn ang="5400000">
                  <a:pos x="wd2" y="hd2"/>
                </a:cxn>
                <a:cxn ang="10800000">
                  <a:pos x="wd2" y="hd2"/>
                </a:cxn>
                <a:cxn ang="16200000">
                  <a:pos x="wd2" y="hd2"/>
                </a:cxn>
              </a:cxnLst>
              <a:rect l="0" t="0" r="r" b="b"/>
              <a:pathLst>
                <a:path w="21600" h="21600" extrusionOk="0">
                  <a:moveTo>
                    <a:pt x="4909" y="12343"/>
                  </a:moveTo>
                  <a:cubicBezTo>
                    <a:pt x="4909" y="12343"/>
                    <a:pt x="3927" y="12343"/>
                    <a:pt x="3927" y="12343"/>
                  </a:cubicBezTo>
                  <a:cubicBezTo>
                    <a:pt x="3927" y="15429"/>
                    <a:pt x="2945" y="15429"/>
                    <a:pt x="2945" y="15429"/>
                  </a:cubicBezTo>
                  <a:cubicBezTo>
                    <a:pt x="2945" y="18514"/>
                    <a:pt x="1964" y="18514"/>
                    <a:pt x="982" y="15429"/>
                  </a:cubicBezTo>
                  <a:cubicBezTo>
                    <a:pt x="0" y="15429"/>
                    <a:pt x="0" y="12343"/>
                    <a:pt x="0" y="12343"/>
                  </a:cubicBezTo>
                  <a:cubicBezTo>
                    <a:pt x="0" y="9257"/>
                    <a:pt x="1964" y="3086"/>
                    <a:pt x="1964" y="3086"/>
                  </a:cubicBezTo>
                  <a:cubicBezTo>
                    <a:pt x="2945" y="0"/>
                    <a:pt x="3927" y="0"/>
                    <a:pt x="5891" y="0"/>
                  </a:cubicBezTo>
                  <a:cubicBezTo>
                    <a:pt x="5891" y="0"/>
                    <a:pt x="7855" y="0"/>
                    <a:pt x="7855" y="3086"/>
                  </a:cubicBezTo>
                  <a:cubicBezTo>
                    <a:pt x="9818" y="3086"/>
                    <a:pt x="12764" y="3086"/>
                    <a:pt x="13745" y="3086"/>
                  </a:cubicBezTo>
                  <a:cubicBezTo>
                    <a:pt x="14727" y="3086"/>
                    <a:pt x="16691" y="3086"/>
                    <a:pt x="17673" y="3086"/>
                  </a:cubicBezTo>
                  <a:cubicBezTo>
                    <a:pt x="18655" y="3086"/>
                    <a:pt x="20618" y="0"/>
                    <a:pt x="21600" y="3086"/>
                  </a:cubicBezTo>
                  <a:cubicBezTo>
                    <a:pt x="21600" y="6171"/>
                    <a:pt x="21600" y="6171"/>
                    <a:pt x="21600" y="6171"/>
                  </a:cubicBezTo>
                  <a:cubicBezTo>
                    <a:pt x="21600" y="9257"/>
                    <a:pt x="20618" y="9257"/>
                    <a:pt x="19636" y="12343"/>
                  </a:cubicBezTo>
                  <a:cubicBezTo>
                    <a:pt x="19636" y="12343"/>
                    <a:pt x="18655" y="15429"/>
                    <a:pt x="18655" y="15429"/>
                  </a:cubicBezTo>
                  <a:cubicBezTo>
                    <a:pt x="17673" y="15429"/>
                    <a:pt x="16691" y="15429"/>
                    <a:pt x="15709" y="15429"/>
                  </a:cubicBezTo>
                  <a:cubicBezTo>
                    <a:pt x="14727" y="15429"/>
                    <a:pt x="13745" y="15429"/>
                    <a:pt x="12764" y="15429"/>
                  </a:cubicBezTo>
                  <a:cubicBezTo>
                    <a:pt x="12764" y="15429"/>
                    <a:pt x="10800" y="12343"/>
                    <a:pt x="9818" y="12343"/>
                  </a:cubicBezTo>
                  <a:cubicBezTo>
                    <a:pt x="8836" y="12343"/>
                    <a:pt x="8836" y="12343"/>
                    <a:pt x="8836" y="12343"/>
                  </a:cubicBezTo>
                  <a:cubicBezTo>
                    <a:pt x="7855" y="15429"/>
                    <a:pt x="8836" y="15429"/>
                    <a:pt x="7855" y="15429"/>
                  </a:cubicBezTo>
                  <a:cubicBezTo>
                    <a:pt x="7855" y="18514"/>
                    <a:pt x="7855" y="21600"/>
                    <a:pt x="7855" y="21600"/>
                  </a:cubicBezTo>
                  <a:cubicBezTo>
                    <a:pt x="6873" y="21600"/>
                    <a:pt x="5891" y="21600"/>
                    <a:pt x="5891" y="21600"/>
                  </a:cubicBezTo>
                  <a:cubicBezTo>
                    <a:pt x="5891" y="21600"/>
                    <a:pt x="5891" y="18514"/>
                    <a:pt x="5891" y="15429"/>
                  </a:cubicBezTo>
                  <a:cubicBezTo>
                    <a:pt x="5891" y="15429"/>
                    <a:pt x="4909" y="12343"/>
                    <a:pt x="4909" y="12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771D57E1-4BA9-4021-BA4C-E3BB6EFB1C22}"/>
                </a:ext>
              </a:extLst>
            </p:cNvPr>
            <p:cNvSpPr/>
            <p:nvPr/>
          </p:nvSpPr>
          <p:spPr>
            <a:xfrm>
              <a:off x="888007" y="1269828"/>
              <a:ext cx="128730" cy="41456"/>
            </a:xfrm>
            <a:custGeom>
              <a:avLst/>
              <a:gdLst/>
              <a:ahLst/>
              <a:cxnLst>
                <a:cxn ang="0">
                  <a:pos x="wd2" y="hd2"/>
                </a:cxn>
                <a:cxn ang="5400000">
                  <a:pos x="wd2" y="hd2"/>
                </a:cxn>
                <a:cxn ang="10800000">
                  <a:pos x="wd2" y="hd2"/>
                </a:cxn>
                <a:cxn ang="16200000">
                  <a:pos x="wd2" y="hd2"/>
                </a:cxn>
              </a:cxnLst>
              <a:rect l="0" t="0" r="r" b="b"/>
              <a:pathLst>
                <a:path w="21600" h="21600" extrusionOk="0">
                  <a:moveTo>
                    <a:pt x="4909" y="12343"/>
                  </a:moveTo>
                  <a:cubicBezTo>
                    <a:pt x="4909" y="12343"/>
                    <a:pt x="3927" y="12343"/>
                    <a:pt x="3927" y="12343"/>
                  </a:cubicBezTo>
                  <a:cubicBezTo>
                    <a:pt x="3927" y="15429"/>
                    <a:pt x="2945" y="15429"/>
                    <a:pt x="2945" y="15429"/>
                  </a:cubicBezTo>
                  <a:cubicBezTo>
                    <a:pt x="2945" y="18514"/>
                    <a:pt x="1964" y="18514"/>
                    <a:pt x="982" y="15429"/>
                  </a:cubicBezTo>
                  <a:cubicBezTo>
                    <a:pt x="0" y="15429"/>
                    <a:pt x="0" y="12343"/>
                    <a:pt x="0" y="12343"/>
                  </a:cubicBezTo>
                  <a:cubicBezTo>
                    <a:pt x="0" y="9257"/>
                    <a:pt x="1964" y="3086"/>
                    <a:pt x="1964" y="3086"/>
                  </a:cubicBezTo>
                  <a:cubicBezTo>
                    <a:pt x="2945" y="0"/>
                    <a:pt x="3927" y="0"/>
                    <a:pt x="5891" y="0"/>
                  </a:cubicBezTo>
                  <a:cubicBezTo>
                    <a:pt x="5891" y="0"/>
                    <a:pt x="7855" y="0"/>
                    <a:pt x="7855" y="3086"/>
                  </a:cubicBezTo>
                  <a:cubicBezTo>
                    <a:pt x="9818" y="3086"/>
                    <a:pt x="12764" y="3086"/>
                    <a:pt x="13745" y="3086"/>
                  </a:cubicBezTo>
                  <a:cubicBezTo>
                    <a:pt x="14727" y="3086"/>
                    <a:pt x="16691" y="3086"/>
                    <a:pt x="17673" y="3086"/>
                  </a:cubicBezTo>
                  <a:cubicBezTo>
                    <a:pt x="18655" y="3086"/>
                    <a:pt x="20618" y="0"/>
                    <a:pt x="21600" y="3086"/>
                  </a:cubicBezTo>
                  <a:cubicBezTo>
                    <a:pt x="21600" y="6171"/>
                    <a:pt x="21600" y="6171"/>
                    <a:pt x="21600" y="6171"/>
                  </a:cubicBezTo>
                  <a:cubicBezTo>
                    <a:pt x="21600" y="9257"/>
                    <a:pt x="20618" y="9257"/>
                    <a:pt x="19636" y="12343"/>
                  </a:cubicBezTo>
                  <a:cubicBezTo>
                    <a:pt x="19636" y="12343"/>
                    <a:pt x="18655" y="15429"/>
                    <a:pt x="18655" y="15429"/>
                  </a:cubicBezTo>
                  <a:cubicBezTo>
                    <a:pt x="17673" y="15429"/>
                    <a:pt x="16691" y="15429"/>
                    <a:pt x="15709" y="15429"/>
                  </a:cubicBezTo>
                  <a:cubicBezTo>
                    <a:pt x="14727" y="15429"/>
                    <a:pt x="13745" y="15429"/>
                    <a:pt x="12764" y="15429"/>
                  </a:cubicBezTo>
                  <a:cubicBezTo>
                    <a:pt x="12764" y="15429"/>
                    <a:pt x="10800" y="12343"/>
                    <a:pt x="9818" y="12343"/>
                  </a:cubicBezTo>
                  <a:cubicBezTo>
                    <a:pt x="8836" y="12343"/>
                    <a:pt x="8836" y="12343"/>
                    <a:pt x="8836" y="12343"/>
                  </a:cubicBezTo>
                  <a:cubicBezTo>
                    <a:pt x="7855" y="15429"/>
                    <a:pt x="8836" y="15429"/>
                    <a:pt x="7855" y="15429"/>
                  </a:cubicBezTo>
                  <a:cubicBezTo>
                    <a:pt x="7855" y="18514"/>
                    <a:pt x="7855" y="21600"/>
                    <a:pt x="7855" y="21600"/>
                  </a:cubicBezTo>
                  <a:cubicBezTo>
                    <a:pt x="6873" y="21600"/>
                    <a:pt x="5891" y="21600"/>
                    <a:pt x="5891" y="21600"/>
                  </a:cubicBezTo>
                  <a:cubicBezTo>
                    <a:pt x="5891" y="21600"/>
                    <a:pt x="5891" y="18514"/>
                    <a:pt x="5891" y="15429"/>
                  </a:cubicBezTo>
                  <a:cubicBezTo>
                    <a:pt x="5891" y="15429"/>
                    <a:pt x="4909" y="12343"/>
                    <a:pt x="4909" y="12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F06FF552-D312-4025-9175-D31C533DCAC6}"/>
                </a:ext>
              </a:extLst>
            </p:cNvPr>
            <p:cNvSpPr/>
            <p:nvPr/>
          </p:nvSpPr>
          <p:spPr>
            <a:xfrm>
              <a:off x="1027644" y="1269828"/>
              <a:ext cx="41456"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8514" y="0"/>
                    <a:pt x="15429" y="0"/>
                    <a:pt x="12343" y="0"/>
                  </a:cubicBezTo>
                  <a:cubicBezTo>
                    <a:pt x="12343" y="0"/>
                    <a:pt x="9257" y="0"/>
                    <a:pt x="9257" y="0"/>
                  </a:cubicBezTo>
                  <a:cubicBezTo>
                    <a:pt x="6171" y="0"/>
                    <a:pt x="3086" y="5400"/>
                    <a:pt x="3086" y="5400"/>
                  </a:cubicBezTo>
                  <a:cubicBezTo>
                    <a:pt x="3086" y="5400"/>
                    <a:pt x="0" y="10800"/>
                    <a:pt x="0" y="16200"/>
                  </a:cubicBezTo>
                  <a:cubicBezTo>
                    <a:pt x="3086" y="16200"/>
                    <a:pt x="9257" y="16200"/>
                    <a:pt x="9257" y="21600"/>
                  </a:cubicBezTo>
                  <a:cubicBezTo>
                    <a:pt x="12343" y="21600"/>
                    <a:pt x="15429" y="21600"/>
                    <a:pt x="18514" y="16200"/>
                  </a:cubicBezTo>
                  <a:cubicBezTo>
                    <a:pt x="18514" y="16200"/>
                    <a:pt x="18514" y="16200"/>
                    <a:pt x="21600" y="16200"/>
                  </a:cubicBezTo>
                  <a:cubicBezTo>
                    <a:pt x="21600" y="10800"/>
                    <a:pt x="21600" y="54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8177FAEA-E0E8-49C7-8394-F8AC2E195BAC}"/>
                </a:ext>
              </a:extLst>
            </p:cNvPr>
            <p:cNvSpPr/>
            <p:nvPr/>
          </p:nvSpPr>
          <p:spPr>
            <a:xfrm>
              <a:off x="1027644" y="1269828"/>
              <a:ext cx="41456"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8514" y="0"/>
                    <a:pt x="15429" y="0"/>
                    <a:pt x="12343" y="0"/>
                  </a:cubicBezTo>
                  <a:cubicBezTo>
                    <a:pt x="12343" y="0"/>
                    <a:pt x="9257" y="0"/>
                    <a:pt x="9257" y="0"/>
                  </a:cubicBezTo>
                  <a:cubicBezTo>
                    <a:pt x="6171" y="0"/>
                    <a:pt x="3086" y="5400"/>
                    <a:pt x="3086" y="5400"/>
                  </a:cubicBezTo>
                  <a:cubicBezTo>
                    <a:pt x="3086" y="5400"/>
                    <a:pt x="0" y="10800"/>
                    <a:pt x="0" y="16200"/>
                  </a:cubicBezTo>
                  <a:cubicBezTo>
                    <a:pt x="3086" y="16200"/>
                    <a:pt x="9257" y="16200"/>
                    <a:pt x="9257" y="21600"/>
                  </a:cubicBezTo>
                  <a:cubicBezTo>
                    <a:pt x="12343" y="21600"/>
                    <a:pt x="15429" y="21600"/>
                    <a:pt x="18514" y="16200"/>
                  </a:cubicBezTo>
                  <a:cubicBezTo>
                    <a:pt x="18514" y="16200"/>
                    <a:pt x="18514" y="16200"/>
                    <a:pt x="21600" y="16200"/>
                  </a:cubicBezTo>
                  <a:cubicBezTo>
                    <a:pt x="21600" y="10800"/>
                    <a:pt x="21600" y="54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3428A99E-C9CE-453B-B39B-B0A8D38DAA42}"/>
                </a:ext>
              </a:extLst>
            </p:cNvPr>
            <p:cNvSpPr/>
            <p:nvPr/>
          </p:nvSpPr>
          <p:spPr>
            <a:xfrm>
              <a:off x="1090917" y="1245828"/>
              <a:ext cx="100366" cy="480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cubicBezTo>
                    <a:pt x="0" y="13500"/>
                    <a:pt x="0" y="8100"/>
                    <a:pt x="0" y="8100"/>
                  </a:cubicBezTo>
                  <a:cubicBezTo>
                    <a:pt x="0" y="5400"/>
                    <a:pt x="2541" y="5400"/>
                    <a:pt x="3812" y="2700"/>
                  </a:cubicBezTo>
                  <a:cubicBezTo>
                    <a:pt x="3812" y="2700"/>
                    <a:pt x="6353" y="0"/>
                    <a:pt x="6353" y="0"/>
                  </a:cubicBezTo>
                  <a:cubicBezTo>
                    <a:pt x="7624" y="0"/>
                    <a:pt x="10165" y="0"/>
                    <a:pt x="10165" y="0"/>
                  </a:cubicBezTo>
                  <a:cubicBezTo>
                    <a:pt x="11435" y="0"/>
                    <a:pt x="13976" y="2700"/>
                    <a:pt x="15247" y="2700"/>
                  </a:cubicBezTo>
                  <a:cubicBezTo>
                    <a:pt x="16518" y="2700"/>
                    <a:pt x="16518" y="2700"/>
                    <a:pt x="17788" y="2700"/>
                  </a:cubicBezTo>
                  <a:cubicBezTo>
                    <a:pt x="17788" y="2700"/>
                    <a:pt x="19059" y="2700"/>
                    <a:pt x="20329" y="2700"/>
                  </a:cubicBezTo>
                  <a:cubicBezTo>
                    <a:pt x="20329" y="2700"/>
                    <a:pt x="21600" y="5400"/>
                    <a:pt x="21600" y="5400"/>
                  </a:cubicBezTo>
                  <a:cubicBezTo>
                    <a:pt x="21600" y="5400"/>
                    <a:pt x="21600" y="8100"/>
                    <a:pt x="20329" y="8100"/>
                  </a:cubicBezTo>
                  <a:cubicBezTo>
                    <a:pt x="20329" y="10800"/>
                    <a:pt x="17788" y="10800"/>
                    <a:pt x="17788" y="8100"/>
                  </a:cubicBezTo>
                  <a:cubicBezTo>
                    <a:pt x="16518" y="8100"/>
                    <a:pt x="16518" y="8100"/>
                    <a:pt x="15247" y="8100"/>
                  </a:cubicBezTo>
                  <a:cubicBezTo>
                    <a:pt x="15247" y="8100"/>
                    <a:pt x="12706" y="8100"/>
                    <a:pt x="12706" y="5400"/>
                  </a:cubicBezTo>
                  <a:cubicBezTo>
                    <a:pt x="11435" y="5400"/>
                    <a:pt x="10165" y="5400"/>
                    <a:pt x="8894" y="5400"/>
                  </a:cubicBezTo>
                  <a:cubicBezTo>
                    <a:pt x="8894" y="8100"/>
                    <a:pt x="6353" y="8100"/>
                    <a:pt x="6353" y="8100"/>
                  </a:cubicBezTo>
                  <a:cubicBezTo>
                    <a:pt x="6353" y="8100"/>
                    <a:pt x="6353" y="13500"/>
                    <a:pt x="6353" y="13500"/>
                  </a:cubicBezTo>
                  <a:cubicBezTo>
                    <a:pt x="6353" y="13500"/>
                    <a:pt x="6353" y="16200"/>
                    <a:pt x="5082" y="16200"/>
                  </a:cubicBezTo>
                  <a:cubicBezTo>
                    <a:pt x="5082" y="16200"/>
                    <a:pt x="5082" y="16200"/>
                    <a:pt x="5082" y="16200"/>
                  </a:cubicBezTo>
                  <a:cubicBezTo>
                    <a:pt x="3812" y="16200"/>
                    <a:pt x="2541" y="18900"/>
                    <a:pt x="2541" y="18900"/>
                  </a:cubicBezTo>
                  <a:cubicBezTo>
                    <a:pt x="2541" y="18900"/>
                    <a:pt x="2541" y="21600"/>
                    <a:pt x="2541" y="21600"/>
                  </a:cubicBezTo>
                  <a:cubicBezTo>
                    <a:pt x="1271" y="21600"/>
                    <a:pt x="0" y="21600"/>
                    <a:pt x="0" y="21600"/>
                  </a:cubicBezTo>
                  <a:cubicBezTo>
                    <a:pt x="0" y="21600"/>
                    <a:pt x="0" y="18900"/>
                    <a:pt x="0" y="16200"/>
                  </a:cubicBezTo>
                  <a:cubicBezTo>
                    <a:pt x="0" y="16200"/>
                    <a:pt x="0" y="16200"/>
                    <a:pt x="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B4CA7089-2184-48FF-84A4-6C1C1320D000}"/>
                </a:ext>
              </a:extLst>
            </p:cNvPr>
            <p:cNvSpPr/>
            <p:nvPr/>
          </p:nvSpPr>
          <p:spPr>
            <a:xfrm>
              <a:off x="1090917" y="1245828"/>
              <a:ext cx="100366" cy="480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cubicBezTo>
                    <a:pt x="0" y="13500"/>
                    <a:pt x="0" y="8100"/>
                    <a:pt x="0" y="8100"/>
                  </a:cubicBezTo>
                  <a:cubicBezTo>
                    <a:pt x="0" y="5400"/>
                    <a:pt x="2541" y="5400"/>
                    <a:pt x="3812" y="2700"/>
                  </a:cubicBezTo>
                  <a:cubicBezTo>
                    <a:pt x="3812" y="2700"/>
                    <a:pt x="6353" y="0"/>
                    <a:pt x="6353" y="0"/>
                  </a:cubicBezTo>
                  <a:cubicBezTo>
                    <a:pt x="7624" y="0"/>
                    <a:pt x="10165" y="0"/>
                    <a:pt x="10165" y="0"/>
                  </a:cubicBezTo>
                  <a:cubicBezTo>
                    <a:pt x="11435" y="0"/>
                    <a:pt x="13976" y="2700"/>
                    <a:pt x="15247" y="2700"/>
                  </a:cubicBezTo>
                  <a:cubicBezTo>
                    <a:pt x="16518" y="2700"/>
                    <a:pt x="16518" y="2700"/>
                    <a:pt x="17788" y="2700"/>
                  </a:cubicBezTo>
                  <a:cubicBezTo>
                    <a:pt x="17788" y="2700"/>
                    <a:pt x="19059" y="2700"/>
                    <a:pt x="20329" y="2700"/>
                  </a:cubicBezTo>
                  <a:cubicBezTo>
                    <a:pt x="20329" y="2700"/>
                    <a:pt x="21600" y="5400"/>
                    <a:pt x="21600" y="5400"/>
                  </a:cubicBezTo>
                  <a:cubicBezTo>
                    <a:pt x="21600" y="5400"/>
                    <a:pt x="21600" y="8100"/>
                    <a:pt x="20329" y="8100"/>
                  </a:cubicBezTo>
                  <a:cubicBezTo>
                    <a:pt x="20329" y="10800"/>
                    <a:pt x="17788" y="10800"/>
                    <a:pt x="17788" y="8100"/>
                  </a:cubicBezTo>
                  <a:cubicBezTo>
                    <a:pt x="16518" y="8100"/>
                    <a:pt x="16518" y="8100"/>
                    <a:pt x="15247" y="8100"/>
                  </a:cubicBezTo>
                  <a:cubicBezTo>
                    <a:pt x="15247" y="8100"/>
                    <a:pt x="12706" y="8100"/>
                    <a:pt x="12706" y="5400"/>
                  </a:cubicBezTo>
                  <a:cubicBezTo>
                    <a:pt x="11435" y="5400"/>
                    <a:pt x="10165" y="5400"/>
                    <a:pt x="8894" y="5400"/>
                  </a:cubicBezTo>
                  <a:cubicBezTo>
                    <a:pt x="8894" y="8100"/>
                    <a:pt x="6353" y="8100"/>
                    <a:pt x="6353" y="8100"/>
                  </a:cubicBezTo>
                  <a:cubicBezTo>
                    <a:pt x="6353" y="8100"/>
                    <a:pt x="6353" y="13500"/>
                    <a:pt x="6353" y="13500"/>
                  </a:cubicBezTo>
                  <a:cubicBezTo>
                    <a:pt x="6353" y="13500"/>
                    <a:pt x="6353" y="16200"/>
                    <a:pt x="5082" y="16200"/>
                  </a:cubicBezTo>
                  <a:cubicBezTo>
                    <a:pt x="5082" y="16200"/>
                    <a:pt x="5082" y="16200"/>
                    <a:pt x="5082" y="16200"/>
                  </a:cubicBezTo>
                  <a:cubicBezTo>
                    <a:pt x="3812" y="16200"/>
                    <a:pt x="2541" y="18900"/>
                    <a:pt x="2541" y="18900"/>
                  </a:cubicBezTo>
                  <a:cubicBezTo>
                    <a:pt x="2541" y="18900"/>
                    <a:pt x="2541" y="21600"/>
                    <a:pt x="2541" y="21600"/>
                  </a:cubicBezTo>
                  <a:cubicBezTo>
                    <a:pt x="1271" y="21600"/>
                    <a:pt x="0" y="21600"/>
                    <a:pt x="0" y="21600"/>
                  </a:cubicBezTo>
                  <a:cubicBezTo>
                    <a:pt x="0" y="21600"/>
                    <a:pt x="0" y="18900"/>
                    <a:pt x="0" y="16200"/>
                  </a:cubicBezTo>
                  <a:cubicBezTo>
                    <a:pt x="0" y="16200"/>
                    <a:pt x="0" y="16200"/>
                    <a:pt x="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C729707E-18CB-432C-AF67-D940D91738BC}"/>
                </a:ext>
              </a:extLst>
            </p:cNvPr>
            <p:cNvSpPr/>
            <p:nvPr/>
          </p:nvSpPr>
          <p:spPr>
            <a:xfrm>
              <a:off x="1202191" y="1224009"/>
              <a:ext cx="93820" cy="45820"/>
            </a:xfrm>
            <a:custGeom>
              <a:avLst/>
              <a:gdLst/>
              <a:ahLst/>
              <a:cxnLst>
                <a:cxn ang="0">
                  <a:pos x="wd2" y="hd2"/>
                </a:cxn>
                <a:cxn ang="5400000">
                  <a:pos x="wd2" y="hd2"/>
                </a:cxn>
                <a:cxn ang="10800000">
                  <a:pos x="wd2" y="hd2"/>
                </a:cxn>
                <a:cxn ang="16200000">
                  <a:pos x="wd2" y="hd2"/>
                </a:cxn>
              </a:cxnLst>
              <a:rect l="0" t="0" r="r" b="b"/>
              <a:pathLst>
                <a:path w="21600" h="21600" extrusionOk="0">
                  <a:moveTo>
                    <a:pt x="20250" y="5400"/>
                  </a:moveTo>
                  <a:cubicBezTo>
                    <a:pt x="20250" y="2700"/>
                    <a:pt x="17550" y="5400"/>
                    <a:pt x="16200" y="5400"/>
                  </a:cubicBezTo>
                  <a:cubicBezTo>
                    <a:pt x="16200" y="2700"/>
                    <a:pt x="13500" y="2700"/>
                    <a:pt x="12150" y="2700"/>
                  </a:cubicBezTo>
                  <a:cubicBezTo>
                    <a:pt x="10800" y="2700"/>
                    <a:pt x="8100" y="0"/>
                    <a:pt x="6750" y="0"/>
                  </a:cubicBezTo>
                  <a:cubicBezTo>
                    <a:pt x="6750" y="0"/>
                    <a:pt x="4050" y="2700"/>
                    <a:pt x="2700" y="2700"/>
                  </a:cubicBezTo>
                  <a:cubicBezTo>
                    <a:pt x="2700" y="5400"/>
                    <a:pt x="0" y="5400"/>
                    <a:pt x="0" y="8100"/>
                  </a:cubicBezTo>
                  <a:cubicBezTo>
                    <a:pt x="0" y="10800"/>
                    <a:pt x="0" y="13500"/>
                    <a:pt x="0" y="13500"/>
                  </a:cubicBezTo>
                  <a:cubicBezTo>
                    <a:pt x="1350" y="16200"/>
                    <a:pt x="1350" y="21600"/>
                    <a:pt x="2700" y="21600"/>
                  </a:cubicBezTo>
                  <a:cubicBezTo>
                    <a:pt x="2700" y="21600"/>
                    <a:pt x="5400" y="18900"/>
                    <a:pt x="5400" y="18900"/>
                  </a:cubicBezTo>
                  <a:cubicBezTo>
                    <a:pt x="6750" y="18900"/>
                    <a:pt x="5400" y="13500"/>
                    <a:pt x="6750" y="13500"/>
                  </a:cubicBezTo>
                  <a:cubicBezTo>
                    <a:pt x="6750" y="13500"/>
                    <a:pt x="8100" y="13500"/>
                    <a:pt x="9450" y="13500"/>
                  </a:cubicBezTo>
                  <a:cubicBezTo>
                    <a:pt x="10800" y="13500"/>
                    <a:pt x="12150" y="13500"/>
                    <a:pt x="14850" y="13500"/>
                  </a:cubicBezTo>
                  <a:cubicBezTo>
                    <a:pt x="14850" y="13500"/>
                    <a:pt x="16200" y="10800"/>
                    <a:pt x="16200" y="10800"/>
                  </a:cubicBezTo>
                  <a:cubicBezTo>
                    <a:pt x="17550" y="10800"/>
                    <a:pt x="18900" y="10800"/>
                    <a:pt x="20250" y="10800"/>
                  </a:cubicBezTo>
                  <a:cubicBezTo>
                    <a:pt x="20250" y="10800"/>
                    <a:pt x="21600" y="10800"/>
                    <a:pt x="21600" y="10800"/>
                  </a:cubicBezTo>
                  <a:cubicBezTo>
                    <a:pt x="21600" y="8100"/>
                    <a:pt x="21600" y="5400"/>
                    <a:pt x="2025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DDF5254C-627C-4C87-9F05-8FAEEC4DC58B}"/>
                </a:ext>
              </a:extLst>
            </p:cNvPr>
            <p:cNvSpPr/>
            <p:nvPr/>
          </p:nvSpPr>
          <p:spPr>
            <a:xfrm>
              <a:off x="1202191" y="1224009"/>
              <a:ext cx="93820" cy="45820"/>
            </a:xfrm>
            <a:custGeom>
              <a:avLst/>
              <a:gdLst/>
              <a:ahLst/>
              <a:cxnLst>
                <a:cxn ang="0">
                  <a:pos x="wd2" y="hd2"/>
                </a:cxn>
                <a:cxn ang="5400000">
                  <a:pos x="wd2" y="hd2"/>
                </a:cxn>
                <a:cxn ang="10800000">
                  <a:pos x="wd2" y="hd2"/>
                </a:cxn>
                <a:cxn ang="16200000">
                  <a:pos x="wd2" y="hd2"/>
                </a:cxn>
              </a:cxnLst>
              <a:rect l="0" t="0" r="r" b="b"/>
              <a:pathLst>
                <a:path w="21600" h="21600" extrusionOk="0">
                  <a:moveTo>
                    <a:pt x="20250" y="5400"/>
                  </a:moveTo>
                  <a:cubicBezTo>
                    <a:pt x="20250" y="2700"/>
                    <a:pt x="17550" y="5400"/>
                    <a:pt x="16200" y="5400"/>
                  </a:cubicBezTo>
                  <a:cubicBezTo>
                    <a:pt x="16200" y="2700"/>
                    <a:pt x="13500" y="2700"/>
                    <a:pt x="12150" y="2700"/>
                  </a:cubicBezTo>
                  <a:cubicBezTo>
                    <a:pt x="10800" y="2700"/>
                    <a:pt x="8100" y="0"/>
                    <a:pt x="6750" y="0"/>
                  </a:cubicBezTo>
                  <a:cubicBezTo>
                    <a:pt x="6750" y="0"/>
                    <a:pt x="4050" y="2700"/>
                    <a:pt x="2700" y="2700"/>
                  </a:cubicBezTo>
                  <a:cubicBezTo>
                    <a:pt x="2700" y="5400"/>
                    <a:pt x="0" y="5400"/>
                    <a:pt x="0" y="8100"/>
                  </a:cubicBezTo>
                  <a:cubicBezTo>
                    <a:pt x="0" y="10800"/>
                    <a:pt x="0" y="13500"/>
                    <a:pt x="0" y="13500"/>
                  </a:cubicBezTo>
                  <a:cubicBezTo>
                    <a:pt x="1350" y="16200"/>
                    <a:pt x="1350" y="21600"/>
                    <a:pt x="2700" y="21600"/>
                  </a:cubicBezTo>
                  <a:cubicBezTo>
                    <a:pt x="2700" y="21600"/>
                    <a:pt x="5400" y="18900"/>
                    <a:pt x="5400" y="18900"/>
                  </a:cubicBezTo>
                  <a:cubicBezTo>
                    <a:pt x="6750" y="18900"/>
                    <a:pt x="5400" y="13500"/>
                    <a:pt x="6750" y="13500"/>
                  </a:cubicBezTo>
                  <a:cubicBezTo>
                    <a:pt x="6750" y="13500"/>
                    <a:pt x="8100" y="13500"/>
                    <a:pt x="9450" y="13500"/>
                  </a:cubicBezTo>
                  <a:cubicBezTo>
                    <a:pt x="10800" y="13500"/>
                    <a:pt x="12150" y="13500"/>
                    <a:pt x="14850" y="13500"/>
                  </a:cubicBezTo>
                  <a:cubicBezTo>
                    <a:pt x="14850" y="13500"/>
                    <a:pt x="16200" y="10800"/>
                    <a:pt x="16200" y="10800"/>
                  </a:cubicBezTo>
                  <a:cubicBezTo>
                    <a:pt x="17550" y="10800"/>
                    <a:pt x="18900" y="10800"/>
                    <a:pt x="20250" y="10800"/>
                  </a:cubicBezTo>
                  <a:cubicBezTo>
                    <a:pt x="20250" y="10800"/>
                    <a:pt x="21600" y="10800"/>
                    <a:pt x="21600" y="10800"/>
                  </a:cubicBezTo>
                  <a:cubicBezTo>
                    <a:pt x="21600" y="8100"/>
                    <a:pt x="21600" y="5400"/>
                    <a:pt x="2025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D785E934-2EF4-424D-AD07-E727AC871BA9}"/>
                </a:ext>
              </a:extLst>
            </p:cNvPr>
            <p:cNvSpPr/>
            <p:nvPr/>
          </p:nvSpPr>
          <p:spPr>
            <a:xfrm>
              <a:off x="1313465" y="1217464"/>
              <a:ext cx="80729" cy="28365"/>
            </a:xfrm>
            <a:custGeom>
              <a:avLst/>
              <a:gdLst/>
              <a:ahLst/>
              <a:cxnLst>
                <a:cxn ang="0">
                  <a:pos x="wd2" y="hd2"/>
                </a:cxn>
                <a:cxn ang="5400000">
                  <a:pos x="wd2" y="hd2"/>
                </a:cxn>
                <a:cxn ang="10800000">
                  <a:pos x="wd2" y="hd2"/>
                </a:cxn>
                <a:cxn ang="16200000">
                  <a:pos x="wd2" y="hd2"/>
                </a:cxn>
              </a:cxnLst>
              <a:rect l="0" t="0" r="r" b="b"/>
              <a:pathLst>
                <a:path w="21600" h="21600" extrusionOk="0">
                  <a:moveTo>
                    <a:pt x="6171" y="12960"/>
                  </a:moveTo>
                  <a:cubicBezTo>
                    <a:pt x="6171" y="12960"/>
                    <a:pt x="6171" y="17280"/>
                    <a:pt x="4629" y="17280"/>
                  </a:cubicBezTo>
                  <a:cubicBezTo>
                    <a:pt x="4629" y="17280"/>
                    <a:pt x="3086" y="21600"/>
                    <a:pt x="1543" y="21600"/>
                  </a:cubicBezTo>
                  <a:cubicBezTo>
                    <a:pt x="1543" y="21600"/>
                    <a:pt x="0" y="17280"/>
                    <a:pt x="0" y="12960"/>
                  </a:cubicBezTo>
                  <a:cubicBezTo>
                    <a:pt x="0" y="12960"/>
                    <a:pt x="0" y="4320"/>
                    <a:pt x="0" y="4320"/>
                  </a:cubicBezTo>
                  <a:cubicBezTo>
                    <a:pt x="0" y="4320"/>
                    <a:pt x="1543" y="0"/>
                    <a:pt x="3086" y="0"/>
                  </a:cubicBezTo>
                  <a:cubicBezTo>
                    <a:pt x="4629" y="0"/>
                    <a:pt x="6171" y="0"/>
                    <a:pt x="7714" y="0"/>
                  </a:cubicBezTo>
                  <a:cubicBezTo>
                    <a:pt x="7714" y="0"/>
                    <a:pt x="9257" y="0"/>
                    <a:pt x="10800" y="0"/>
                  </a:cubicBezTo>
                  <a:cubicBezTo>
                    <a:pt x="10800" y="4320"/>
                    <a:pt x="12343" y="4320"/>
                    <a:pt x="13886" y="4320"/>
                  </a:cubicBezTo>
                  <a:cubicBezTo>
                    <a:pt x="15429" y="4320"/>
                    <a:pt x="16971" y="4320"/>
                    <a:pt x="16971" y="8640"/>
                  </a:cubicBezTo>
                  <a:cubicBezTo>
                    <a:pt x="18514" y="8640"/>
                    <a:pt x="21600" y="8640"/>
                    <a:pt x="21600" y="12960"/>
                  </a:cubicBezTo>
                  <a:cubicBezTo>
                    <a:pt x="21600" y="12960"/>
                    <a:pt x="20057" y="17280"/>
                    <a:pt x="18514" y="17280"/>
                  </a:cubicBezTo>
                  <a:cubicBezTo>
                    <a:pt x="18514" y="17280"/>
                    <a:pt x="16971" y="17280"/>
                    <a:pt x="16971" y="17280"/>
                  </a:cubicBezTo>
                  <a:cubicBezTo>
                    <a:pt x="15429" y="17280"/>
                    <a:pt x="12343" y="17280"/>
                    <a:pt x="12343" y="17280"/>
                  </a:cubicBezTo>
                  <a:cubicBezTo>
                    <a:pt x="10800" y="17280"/>
                    <a:pt x="9257" y="12960"/>
                    <a:pt x="9257" y="12960"/>
                  </a:cubicBezTo>
                  <a:cubicBezTo>
                    <a:pt x="9257" y="12960"/>
                    <a:pt x="7714" y="12960"/>
                    <a:pt x="7714" y="12960"/>
                  </a:cubicBezTo>
                  <a:cubicBezTo>
                    <a:pt x="7714" y="12960"/>
                    <a:pt x="6171" y="12960"/>
                    <a:pt x="6171" y="129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DEF9CFA6-75BC-458E-99CF-E27301C7D49A}"/>
                </a:ext>
              </a:extLst>
            </p:cNvPr>
            <p:cNvSpPr/>
            <p:nvPr/>
          </p:nvSpPr>
          <p:spPr>
            <a:xfrm>
              <a:off x="1313465" y="1217464"/>
              <a:ext cx="80729" cy="28365"/>
            </a:xfrm>
            <a:custGeom>
              <a:avLst/>
              <a:gdLst/>
              <a:ahLst/>
              <a:cxnLst>
                <a:cxn ang="0">
                  <a:pos x="wd2" y="hd2"/>
                </a:cxn>
                <a:cxn ang="5400000">
                  <a:pos x="wd2" y="hd2"/>
                </a:cxn>
                <a:cxn ang="10800000">
                  <a:pos x="wd2" y="hd2"/>
                </a:cxn>
                <a:cxn ang="16200000">
                  <a:pos x="wd2" y="hd2"/>
                </a:cxn>
              </a:cxnLst>
              <a:rect l="0" t="0" r="r" b="b"/>
              <a:pathLst>
                <a:path w="21600" h="21600" extrusionOk="0">
                  <a:moveTo>
                    <a:pt x="6171" y="12960"/>
                  </a:moveTo>
                  <a:cubicBezTo>
                    <a:pt x="6171" y="12960"/>
                    <a:pt x="6171" y="17280"/>
                    <a:pt x="4629" y="17280"/>
                  </a:cubicBezTo>
                  <a:cubicBezTo>
                    <a:pt x="4629" y="17280"/>
                    <a:pt x="3086" y="21600"/>
                    <a:pt x="1543" y="21600"/>
                  </a:cubicBezTo>
                  <a:cubicBezTo>
                    <a:pt x="1543" y="21600"/>
                    <a:pt x="0" y="17280"/>
                    <a:pt x="0" y="12960"/>
                  </a:cubicBezTo>
                  <a:cubicBezTo>
                    <a:pt x="0" y="12960"/>
                    <a:pt x="0" y="4320"/>
                    <a:pt x="0" y="4320"/>
                  </a:cubicBezTo>
                  <a:cubicBezTo>
                    <a:pt x="0" y="4320"/>
                    <a:pt x="1543" y="0"/>
                    <a:pt x="3086" y="0"/>
                  </a:cubicBezTo>
                  <a:cubicBezTo>
                    <a:pt x="4629" y="0"/>
                    <a:pt x="6171" y="0"/>
                    <a:pt x="7714" y="0"/>
                  </a:cubicBezTo>
                  <a:cubicBezTo>
                    <a:pt x="7714" y="0"/>
                    <a:pt x="9257" y="0"/>
                    <a:pt x="10800" y="0"/>
                  </a:cubicBezTo>
                  <a:cubicBezTo>
                    <a:pt x="10800" y="4320"/>
                    <a:pt x="12343" y="4320"/>
                    <a:pt x="13886" y="4320"/>
                  </a:cubicBezTo>
                  <a:cubicBezTo>
                    <a:pt x="15429" y="4320"/>
                    <a:pt x="16971" y="4320"/>
                    <a:pt x="16971" y="8640"/>
                  </a:cubicBezTo>
                  <a:cubicBezTo>
                    <a:pt x="18514" y="8640"/>
                    <a:pt x="21600" y="8640"/>
                    <a:pt x="21600" y="12960"/>
                  </a:cubicBezTo>
                  <a:cubicBezTo>
                    <a:pt x="21600" y="12960"/>
                    <a:pt x="20057" y="17280"/>
                    <a:pt x="18514" y="17280"/>
                  </a:cubicBezTo>
                  <a:cubicBezTo>
                    <a:pt x="18514" y="17280"/>
                    <a:pt x="16971" y="17280"/>
                    <a:pt x="16971" y="17280"/>
                  </a:cubicBezTo>
                  <a:cubicBezTo>
                    <a:pt x="15429" y="17280"/>
                    <a:pt x="12343" y="17280"/>
                    <a:pt x="12343" y="17280"/>
                  </a:cubicBezTo>
                  <a:cubicBezTo>
                    <a:pt x="10800" y="17280"/>
                    <a:pt x="9257" y="12960"/>
                    <a:pt x="9257" y="12960"/>
                  </a:cubicBezTo>
                  <a:cubicBezTo>
                    <a:pt x="9257" y="12960"/>
                    <a:pt x="7714" y="12960"/>
                    <a:pt x="7714" y="12960"/>
                  </a:cubicBezTo>
                  <a:cubicBezTo>
                    <a:pt x="7714" y="12960"/>
                    <a:pt x="6171" y="12960"/>
                    <a:pt x="6171" y="129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1D6701D7-AECD-40CB-A868-6549EAEC5A10}"/>
                </a:ext>
              </a:extLst>
            </p:cNvPr>
            <p:cNvSpPr/>
            <p:nvPr/>
          </p:nvSpPr>
          <p:spPr>
            <a:xfrm>
              <a:off x="1398556" y="1242191"/>
              <a:ext cx="17456" cy="17456"/>
            </a:xfrm>
            <a:custGeom>
              <a:avLst/>
              <a:gdLst/>
              <a:ahLst/>
              <a:cxnLst>
                <a:cxn ang="0">
                  <a:pos x="wd2" y="hd2"/>
                </a:cxn>
                <a:cxn ang="5400000">
                  <a:pos x="wd2" y="hd2"/>
                </a:cxn>
                <a:cxn ang="10800000">
                  <a:pos x="wd2" y="hd2"/>
                </a:cxn>
                <a:cxn ang="16200000">
                  <a:pos x="wd2" y="hd2"/>
                </a:cxn>
              </a:cxnLst>
              <a:rect l="0" t="0" r="r" b="b"/>
              <a:pathLst>
                <a:path w="21600" h="19800" extrusionOk="0">
                  <a:moveTo>
                    <a:pt x="21600" y="19800"/>
                  </a:moveTo>
                  <a:cubicBezTo>
                    <a:pt x="21600" y="12600"/>
                    <a:pt x="14400" y="5400"/>
                    <a:pt x="14400" y="5400"/>
                  </a:cubicBezTo>
                  <a:cubicBezTo>
                    <a:pt x="14400" y="-1800"/>
                    <a:pt x="7200" y="-1800"/>
                    <a:pt x="0" y="5400"/>
                  </a:cubicBezTo>
                  <a:cubicBezTo>
                    <a:pt x="0" y="5400"/>
                    <a:pt x="0" y="5400"/>
                    <a:pt x="0" y="12600"/>
                  </a:cubicBezTo>
                  <a:cubicBezTo>
                    <a:pt x="7200" y="19800"/>
                    <a:pt x="7200" y="19800"/>
                    <a:pt x="7200" y="19800"/>
                  </a:cubicBezTo>
                  <a:cubicBezTo>
                    <a:pt x="7200" y="19800"/>
                    <a:pt x="14400" y="19800"/>
                    <a:pt x="14400" y="19800"/>
                  </a:cubicBezTo>
                  <a:cubicBezTo>
                    <a:pt x="14400" y="19800"/>
                    <a:pt x="14400" y="19800"/>
                    <a:pt x="21600" y="19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F07BDB11-999C-4A35-8770-C53B47266CF0}"/>
                </a:ext>
              </a:extLst>
            </p:cNvPr>
            <p:cNvSpPr/>
            <p:nvPr/>
          </p:nvSpPr>
          <p:spPr>
            <a:xfrm>
              <a:off x="1398556" y="1242191"/>
              <a:ext cx="17456" cy="17456"/>
            </a:xfrm>
            <a:custGeom>
              <a:avLst/>
              <a:gdLst/>
              <a:ahLst/>
              <a:cxnLst>
                <a:cxn ang="0">
                  <a:pos x="wd2" y="hd2"/>
                </a:cxn>
                <a:cxn ang="5400000">
                  <a:pos x="wd2" y="hd2"/>
                </a:cxn>
                <a:cxn ang="10800000">
                  <a:pos x="wd2" y="hd2"/>
                </a:cxn>
                <a:cxn ang="16200000">
                  <a:pos x="wd2" y="hd2"/>
                </a:cxn>
              </a:cxnLst>
              <a:rect l="0" t="0" r="r" b="b"/>
              <a:pathLst>
                <a:path w="21600" h="19800" extrusionOk="0">
                  <a:moveTo>
                    <a:pt x="21600" y="19800"/>
                  </a:moveTo>
                  <a:cubicBezTo>
                    <a:pt x="21600" y="12600"/>
                    <a:pt x="14400" y="5400"/>
                    <a:pt x="14400" y="5400"/>
                  </a:cubicBezTo>
                  <a:cubicBezTo>
                    <a:pt x="14400" y="-1800"/>
                    <a:pt x="7200" y="-1800"/>
                    <a:pt x="0" y="5400"/>
                  </a:cubicBezTo>
                  <a:cubicBezTo>
                    <a:pt x="0" y="5400"/>
                    <a:pt x="0" y="5400"/>
                    <a:pt x="0" y="12600"/>
                  </a:cubicBezTo>
                  <a:cubicBezTo>
                    <a:pt x="7200" y="19800"/>
                    <a:pt x="7200" y="19800"/>
                    <a:pt x="7200" y="19800"/>
                  </a:cubicBezTo>
                  <a:cubicBezTo>
                    <a:pt x="7200" y="19800"/>
                    <a:pt x="14400" y="19800"/>
                    <a:pt x="14400" y="19800"/>
                  </a:cubicBezTo>
                  <a:cubicBezTo>
                    <a:pt x="14400" y="19800"/>
                    <a:pt x="14400" y="19800"/>
                    <a:pt x="21600" y="19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F76BFA2C-875E-4E37-943A-2EC5312205D9}"/>
                </a:ext>
              </a:extLst>
            </p:cNvPr>
            <p:cNvSpPr/>
            <p:nvPr/>
          </p:nvSpPr>
          <p:spPr>
            <a:xfrm>
              <a:off x="1405101" y="1258919"/>
              <a:ext cx="17456" cy="174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0" y="7200"/>
                    <a:pt x="0" y="7200"/>
                  </a:cubicBezTo>
                  <a:cubicBezTo>
                    <a:pt x="0" y="7200"/>
                    <a:pt x="0" y="14400"/>
                    <a:pt x="0" y="14400"/>
                  </a:cubicBezTo>
                  <a:cubicBezTo>
                    <a:pt x="0" y="14400"/>
                    <a:pt x="0" y="21600"/>
                    <a:pt x="0" y="21600"/>
                  </a:cubicBezTo>
                  <a:cubicBezTo>
                    <a:pt x="0" y="21600"/>
                    <a:pt x="21600" y="21600"/>
                    <a:pt x="21600" y="14400"/>
                  </a:cubicBezTo>
                  <a:cubicBezTo>
                    <a:pt x="21600" y="14400"/>
                    <a:pt x="21600" y="14400"/>
                    <a:pt x="21600" y="7200"/>
                  </a:cubicBezTo>
                  <a:cubicBezTo>
                    <a:pt x="21600" y="7200"/>
                    <a:pt x="21600" y="7200"/>
                    <a:pt x="216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04A5D0DD-C915-4F79-9D00-3CFAE165D37E}"/>
                </a:ext>
              </a:extLst>
            </p:cNvPr>
            <p:cNvSpPr/>
            <p:nvPr/>
          </p:nvSpPr>
          <p:spPr>
            <a:xfrm>
              <a:off x="1405101" y="1258919"/>
              <a:ext cx="17456" cy="174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0" y="7200"/>
                    <a:pt x="0" y="7200"/>
                  </a:cubicBezTo>
                  <a:cubicBezTo>
                    <a:pt x="0" y="7200"/>
                    <a:pt x="0" y="14400"/>
                    <a:pt x="0" y="14400"/>
                  </a:cubicBezTo>
                  <a:cubicBezTo>
                    <a:pt x="0" y="14400"/>
                    <a:pt x="0" y="21600"/>
                    <a:pt x="0" y="21600"/>
                  </a:cubicBezTo>
                  <a:cubicBezTo>
                    <a:pt x="0" y="21600"/>
                    <a:pt x="21600" y="21600"/>
                    <a:pt x="21600" y="14400"/>
                  </a:cubicBezTo>
                  <a:cubicBezTo>
                    <a:pt x="21600" y="14400"/>
                    <a:pt x="21600" y="14400"/>
                    <a:pt x="21600" y="7200"/>
                  </a:cubicBezTo>
                  <a:cubicBezTo>
                    <a:pt x="21600" y="7200"/>
                    <a:pt x="21600" y="7200"/>
                    <a:pt x="216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1DE33F16-9953-4AA9-B505-F336F6D9C8CE}"/>
                </a:ext>
              </a:extLst>
            </p:cNvPr>
            <p:cNvSpPr/>
            <p:nvPr/>
          </p:nvSpPr>
          <p:spPr>
            <a:xfrm>
              <a:off x="1464011" y="1280737"/>
              <a:ext cx="45819" cy="3054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100" y="0"/>
                    <a:pt x="5400" y="4320"/>
                    <a:pt x="2700" y="4320"/>
                  </a:cubicBezTo>
                  <a:cubicBezTo>
                    <a:pt x="2700" y="4320"/>
                    <a:pt x="0" y="8640"/>
                    <a:pt x="0" y="12960"/>
                  </a:cubicBezTo>
                  <a:cubicBezTo>
                    <a:pt x="0" y="12960"/>
                    <a:pt x="0" y="21600"/>
                    <a:pt x="0" y="21600"/>
                  </a:cubicBezTo>
                  <a:cubicBezTo>
                    <a:pt x="2700" y="21600"/>
                    <a:pt x="5400" y="21600"/>
                    <a:pt x="8100" y="21600"/>
                  </a:cubicBezTo>
                  <a:cubicBezTo>
                    <a:pt x="10800" y="21600"/>
                    <a:pt x="10800" y="21600"/>
                    <a:pt x="13500" y="21600"/>
                  </a:cubicBezTo>
                  <a:cubicBezTo>
                    <a:pt x="13500" y="21600"/>
                    <a:pt x="18900" y="21600"/>
                    <a:pt x="18900" y="21600"/>
                  </a:cubicBezTo>
                  <a:cubicBezTo>
                    <a:pt x="18900" y="17280"/>
                    <a:pt x="21600" y="12960"/>
                    <a:pt x="21600" y="12960"/>
                  </a:cubicBezTo>
                  <a:cubicBezTo>
                    <a:pt x="21600" y="8640"/>
                    <a:pt x="21600" y="4320"/>
                    <a:pt x="21600" y="4320"/>
                  </a:cubicBezTo>
                  <a:cubicBezTo>
                    <a:pt x="21600" y="0"/>
                    <a:pt x="18900" y="0"/>
                    <a:pt x="16200" y="0"/>
                  </a:cubicBezTo>
                  <a:cubicBezTo>
                    <a:pt x="13500" y="0"/>
                    <a:pt x="10800" y="0"/>
                    <a:pt x="108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DE077118-8487-4F54-A432-7008B087AC1C}"/>
                </a:ext>
              </a:extLst>
            </p:cNvPr>
            <p:cNvSpPr/>
            <p:nvPr/>
          </p:nvSpPr>
          <p:spPr>
            <a:xfrm>
              <a:off x="1464011" y="1280737"/>
              <a:ext cx="45819" cy="3054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100" y="0"/>
                    <a:pt x="5400" y="4320"/>
                    <a:pt x="2700" y="4320"/>
                  </a:cubicBezTo>
                  <a:cubicBezTo>
                    <a:pt x="2700" y="4320"/>
                    <a:pt x="0" y="8640"/>
                    <a:pt x="0" y="12960"/>
                  </a:cubicBezTo>
                  <a:cubicBezTo>
                    <a:pt x="0" y="12960"/>
                    <a:pt x="0" y="21600"/>
                    <a:pt x="0" y="21600"/>
                  </a:cubicBezTo>
                  <a:cubicBezTo>
                    <a:pt x="2700" y="21600"/>
                    <a:pt x="5400" y="21600"/>
                    <a:pt x="8100" y="21600"/>
                  </a:cubicBezTo>
                  <a:cubicBezTo>
                    <a:pt x="10800" y="21600"/>
                    <a:pt x="10800" y="21600"/>
                    <a:pt x="13500" y="21600"/>
                  </a:cubicBezTo>
                  <a:cubicBezTo>
                    <a:pt x="13500" y="21600"/>
                    <a:pt x="18900" y="21600"/>
                    <a:pt x="18900" y="21600"/>
                  </a:cubicBezTo>
                  <a:cubicBezTo>
                    <a:pt x="18900" y="17280"/>
                    <a:pt x="21600" y="12960"/>
                    <a:pt x="21600" y="12960"/>
                  </a:cubicBezTo>
                  <a:cubicBezTo>
                    <a:pt x="21600" y="8640"/>
                    <a:pt x="21600" y="4320"/>
                    <a:pt x="21600" y="4320"/>
                  </a:cubicBezTo>
                  <a:cubicBezTo>
                    <a:pt x="21600" y="0"/>
                    <a:pt x="18900" y="0"/>
                    <a:pt x="16200" y="0"/>
                  </a:cubicBezTo>
                  <a:cubicBezTo>
                    <a:pt x="13500" y="0"/>
                    <a:pt x="10800" y="0"/>
                    <a:pt x="108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9AC25B07-8362-47C4-93AD-CE3B644EA4FC}"/>
                </a:ext>
              </a:extLst>
            </p:cNvPr>
            <p:cNvSpPr/>
            <p:nvPr/>
          </p:nvSpPr>
          <p:spPr>
            <a:xfrm>
              <a:off x="1328737" y="822552"/>
              <a:ext cx="17456" cy="41456"/>
            </a:xfrm>
            <a:custGeom>
              <a:avLst/>
              <a:gdLst/>
              <a:ahLst/>
              <a:cxnLst>
                <a:cxn ang="0">
                  <a:pos x="wd2" y="hd2"/>
                </a:cxn>
                <a:cxn ang="5400000">
                  <a:pos x="wd2" y="hd2"/>
                </a:cxn>
                <a:cxn ang="10800000">
                  <a:pos x="wd2" y="hd2"/>
                </a:cxn>
                <a:cxn ang="16200000">
                  <a:pos x="wd2" y="hd2"/>
                </a:cxn>
              </a:cxnLst>
              <a:rect l="0" t="0" r="r" b="b"/>
              <a:pathLst>
                <a:path w="21600" h="21600" extrusionOk="0">
                  <a:moveTo>
                    <a:pt x="14400" y="6171"/>
                  </a:moveTo>
                  <a:cubicBezTo>
                    <a:pt x="14400" y="6171"/>
                    <a:pt x="21600" y="3086"/>
                    <a:pt x="14400" y="3086"/>
                  </a:cubicBezTo>
                  <a:cubicBezTo>
                    <a:pt x="14400" y="0"/>
                    <a:pt x="7200" y="0"/>
                    <a:pt x="7200" y="0"/>
                  </a:cubicBezTo>
                  <a:cubicBezTo>
                    <a:pt x="7200" y="0"/>
                    <a:pt x="0" y="3086"/>
                    <a:pt x="0" y="3086"/>
                  </a:cubicBezTo>
                  <a:cubicBezTo>
                    <a:pt x="0" y="6171"/>
                    <a:pt x="7200" y="9257"/>
                    <a:pt x="7200" y="9257"/>
                  </a:cubicBezTo>
                  <a:cubicBezTo>
                    <a:pt x="0" y="12343"/>
                    <a:pt x="0" y="12343"/>
                    <a:pt x="0" y="12343"/>
                  </a:cubicBezTo>
                  <a:cubicBezTo>
                    <a:pt x="0" y="15429"/>
                    <a:pt x="7200" y="18514"/>
                    <a:pt x="7200" y="18514"/>
                  </a:cubicBezTo>
                  <a:cubicBezTo>
                    <a:pt x="7200" y="18514"/>
                    <a:pt x="14400" y="21600"/>
                    <a:pt x="14400" y="21600"/>
                  </a:cubicBezTo>
                  <a:cubicBezTo>
                    <a:pt x="21600" y="21600"/>
                    <a:pt x="21600" y="18514"/>
                    <a:pt x="21600" y="18514"/>
                  </a:cubicBezTo>
                  <a:cubicBezTo>
                    <a:pt x="21600" y="18514"/>
                    <a:pt x="21600" y="12343"/>
                    <a:pt x="21600" y="12343"/>
                  </a:cubicBezTo>
                  <a:cubicBezTo>
                    <a:pt x="21600" y="9257"/>
                    <a:pt x="21600" y="9257"/>
                    <a:pt x="21600" y="9257"/>
                  </a:cubicBezTo>
                  <a:cubicBezTo>
                    <a:pt x="14400" y="9257"/>
                    <a:pt x="14400" y="9257"/>
                    <a:pt x="14400" y="61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94D4059C-378C-40DB-A14C-50444DEF324E}"/>
                </a:ext>
              </a:extLst>
            </p:cNvPr>
            <p:cNvSpPr/>
            <p:nvPr/>
          </p:nvSpPr>
          <p:spPr>
            <a:xfrm>
              <a:off x="1328737" y="822552"/>
              <a:ext cx="17456" cy="41456"/>
            </a:xfrm>
            <a:custGeom>
              <a:avLst/>
              <a:gdLst/>
              <a:ahLst/>
              <a:cxnLst>
                <a:cxn ang="0">
                  <a:pos x="wd2" y="hd2"/>
                </a:cxn>
                <a:cxn ang="5400000">
                  <a:pos x="wd2" y="hd2"/>
                </a:cxn>
                <a:cxn ang="10800000">
                  <a:pos x="wd2" y="hd2"/>
                </a:cxn>
                <a:cxn ang="16200000">
                  <a:pos x="wd2" y="hd2"/>
                </a:cxn>
              </a:cxnLst>
              <a:rect l="0" t="0" r="r" b="b"/>
              <a:pathLst>
                <a:path w="21600" h="21600" extrusionOk="0">
                  <a:moveTo>
                    <a:pt x="14400" y="6171"/>
                  </a:moveTo>
                  <a:cubicBezTo>
                    <a:pt x="14400" y="6171"/>
                    <a:pt x="21600" y="3086"/>
                    <a:pt x="14400" y="3086"/>
                  </a:cubicBezTo>
                  <a:cubicBezTo>
                    <a:pt x="14400" y="0"/>
                    <a:pt x="7200" y="0"/>
                    <a:pt x="7200" y="0"/>
                  </a:cubicBezTo>
                  <a:cubicBezTo>
                    <a:pt x="7200" y="0"/>
                    <a:pt x="0" y="3086"/>
                    <a:pt x="0" y="3086"/>
                  </a:cubicBezTo>
                  <a:cubicBezTo>
                    <a:pt x="0" y="6171"/>
                    <a:pt x="7200" y="9257"/>
                    <a:pt x="7200" y="9257"/>
                  </a:cubicBezTo>
                  <a:cubicBezTo>
                    <a:pt x="0" y="12343"/>
                    <a:pt x="0" y="12343"/>
                    <a:pt x="0" y="12343"/>
                  </a:cubicBezTo>
                  <a:cubicBezTo>
                    <a:pt x="0" y="15429"/>
                    <a:pt x="7200" y="18514"/>
                    <a:pt x="7200" y="18514"/>
                  </a:cubicBezTo>
                  <a:cubicBezTo>
                    <a:pt x="7200" y="18514"/>
                    <a:pt x="14400" y="21600"/>
                    <a:pt x="14400" y="21600"/>
                  </a:cubicBezTo>
                  <a:cubicBezTo>
                    <a:pt x="21600" y="21600"/>
                    <a:pt x="21600" y="18514"/>
                    <a:pt x="21600" y="18514"/>
                  </a:cubicBezTo>
                  <a:cubicBezTo>
                    <a:pt x="21600" y="18514"/>
                    <a:pt x="21600" y="12343"/>
                    <a:pt x="21600" y="12343"/>
                  </a:cubicBezTo>
                  <a:cubicBezTo>
                    <a:pt x="21600" y="9257"/>
                    <a:pt x="21600" y="9257"/>
                    <a:pt x="21600" y="9257"/>
                  </a:cubicBezTo>
                  <a:cubicBezTo>
                    <a:pt x="14400" y="9257"/>
                    <a:pt x="14400" y="9257"/>
                    <a:pt x="14400" y="617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BA44F9AE-D11A-48F3-959F-91EA580E3A52}"/>
                </a:ext>
              </a:extLst>
            </p:cNvPr>
            <p:cNvSpPr/>
            <p:nvPr/>
          </p:nvSpPr>
          <p:spPr>
            <a:xfrm>
              <a:off x="1359282" y="840007"/>
              <a:ext cx="17456" cy="17455"/>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0" y="0"/>
                    <a:pt x="0" y="0"/>
                    <a:pt x="0" y="0"/>
                  </a:cubicBezTo>
                  <a:cubicBezTo>
                    <a:pt x="0" y="0"/>
                    <a:pt x="0" y="7200"/>
                    <a:pt x="0" y="14400"/>
                  </a:cubicBezTo>
                  <a:cubicBezTo>
                    <a:pt x="0" y="14400"/>
                    <a:pt x="0" y="14400"/>
                    <a:pt x="0" y="21600"/>
                  </a:cubicBezTo>
                  <a:cubicBezTo>
                    <a:pt x="7200" y="21600"/>
                    <a:pt x="14400" y="21600"/>
                    <a:pt x="14400" y="21600"/>
                  </a:cubicBezTo>
                  <a:cubicBezTo>
                    <a:pt x="21600" y="14400"/>
                    <a:pt x="21600" y="14400"/>
                    <a:pt x="21600" y="14400"/>
                  </a:cubicBezTo>
                  <a:cubicBezTo>
                    <a:pt x="21600" y="14400"/>
                    <a:pt x="21600" y="0"/>
                    <a:pt x="21600" y="0"/>
                  </a:cubicBezTo>
                  <a:cubicBezTo>
                    <a:pt x="21600" y="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74D303AD-A60B-40EE-B484-F95F0936E377}"/>
                </a:ext>
              </a:extLst>
            </p:cNvPr>
            <p:cNvSpPr/>
            <p:nvPr/>
          </p:nvSpPr>
          <p:spPr>
            <a:xfrm>
              <a:off x="1359282" y="840007"/>
              <a:ext cx="17456" cy="17455"/>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0" y="0"/>
                    <a:pt x="0" y="0"/>
                    <a:pt x="0" y="0"/>
                  </a:cubicBezTo>
                  <a:cubicBezTo>
                    <a:pt x="0" y="0"/>
                    <a:pt x="0" y="7200"/>
                    <a:pt x="0" y="14400"/>
                  </a:cubicBezTo>
                  <a:cubicBezTo>
                    <a:pt x="0" y="14400"/>
                    <a:pt x="0" y="14400"/>
                    <a:pt x="0" y="21600"/>
                  </a:cubicBezTo>
                  <a:cubicBezTo>
                    <a:pt x="7200" y="21600"/>
                    <a:pt x="14400" y="21600"/>
                    <a:pt x="14400" y="21600"/>
                  </a:cubicBezTo>
                  <a:cubicBezTo>
                    <a:pt x="21600" y="14400"/>
                    <a:pt x="21600" y="14400"/>
                    <a:pt x="21600" y="14400"/>
                  </a:cubicBezTo>
                  <a:cubicBezTo>
                    <a:pt x="21600" y="14400"/>
                    <a:pt x="21600" y="0"/>
                    <a:pt x="21600" y="0"/>
                  </a:cubicBezTo>
                  <a:cubicBezTo>
                    <a:pt x="21600" y="0"/>
                    <a:pt x="14400" y="0"/>
                    <a:pt x="144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45BC79C6-D137-4BAB-8D7B-8372519EA582}"/>
                </a:ext>
              </a:extLst>
            </p:cNvPr>
            <p:cNvSpPr/>
            <p:nvPr/>
          </p:nvSpPr>
          <p:spPr>
            <a:xfrm>
              <a:off x="1590558" y="1179594"/>
              <a:ext cx="34911" cy="37871"/>
            </a:xfrm>
            <a:custGeom>
              <a:avLst/>
              <a:gdLst/>
              <a:ahLst/>
              <a:cxnLst>
                <a:cxn ang="0">
                  <a:pos x="wd2" y="hd2"/>
                </a:cxn>
                <a:cxn ang="5400000">
                  <a:pos x="wd2" y="hd2"/>
                </a:cxn>
                <a:cxn ang="10800000">
                  <a:pos x="wd2" y="hd2"/>
                </a:cxn>
                <a:cxn ang="16200000">
                  <a:pos x="wd2" y="hd2"/>
                </a:cxn>
              </a:cxnLst>
              <a:rect l="0" t="0" r="r" b="b"/>
              <a:pathLst>
                <a:path w="21600" h="20829" extrusionOk="0">
                  <a:moveTo>
                    <a:pt x="18000" y="2315"/>
                  </a:moveTo>
                  <a:cubicBezTo>
                    <a:pt x="14400" y="-771"/>
                    <a:pt x="10800" y="-771"/>
                    <a:pt x="7200" y="2315"/>
                  </a:cubicBezTo>
                  <a:cubicBezTo>
                    <a:pt x="3600" y="2315"/>
                    <a:pt x="3600" y="5400"/>
                    <a:pt x="3600" y="5400"/>
                  </a:cubicBezTo>
                  <a:cubicBezTo>
                    <a:pt x="0" y="5400"/>
                    <a:pt x="0" y="8486"/>
                    <a:pt x="0" y="11572"/>
                  </a:cubicBezTo>
                  <a:cubicBezTo>
                    <a:pt x="0" y="11572"/>
                    <a:pt x="0" y="14658"/>
                    <a:pt x="3600" y="17743"/>
                  </a:cubicBezTo>
                  <a:cubicBezTo>
                    <a:pt x="3600" y="20829"/>
                    <a:pt x="10800" y="20829"/>
                    <a:pt x="10800" y="20829"/>
                  </a:cubicBezTo>
                  <a:cubicBezTo>
                    <a:pt x="14400" y="20829"/>
                    <a:pt x="14400" y="14658"/>
                    <a:pt x="18000" y="14658"/>
                  </a:cubicBezTo>
                  <a:cubicBezTo>
                    <a:pt x="18000" y="14658"/>
                    <a:pt x="21600" y="11572"/>
                    <a:pt x="21600" y="11572"/>
                  </a:cubicBezTo>
                  <a:cubicBezTo>
                    <a:pt x="21600" y="11572"/>
                    <a:pt x="21600" y="5400"/>
                    <a:pt x="21600" y="5400"/>
                  </a:cubicBezTo>
                  <a:cubicBezTo>
                    <a:pt x="21600" y="2315"/>
                    <a:pt x="18000" y="2315"/>
                    <a:pt x="18000" y="231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8D57DA9D-C9A5-4E93-8042-696748F8E893}"/>
                </a:ext>
              </a:extLst>
            </p:cNvPr>
            <p:cNvSpPr/>
            <p:nvPr/>
          </p:nvSpPr>
          <p:spPr>
            <a:xfrm>
              <a:off x="1590558" y="1179594"/>
              <a:ext cx="34911" cy="37871"/>
            </a:xfrm>
            <a:custGeom>
              <a:avLst/>
              <a:gdLst/>
              <a:ahLst/>
              <a:cxnLst>
                <a:cxn ang="0">
                  <a:pos x="wd2" y="hd2"/>
                </a:cxn>
                <a:cxn ang="5400000">
                  <a:pos x="wd2" y="hd2"/>
                </a:cxn>
                <a:cxn ang="10800000">
                  <a:pos x="wd2" y="hd2"/>
                </a:cxn>
                <a:cxn ang="16200000">
                  <a:pos x="wd2" y="hd2"/>
                </a:cxn>
              </a:cxnLst>
              <a:rect l="0" t="0" r="r" b="b"/>
              <a:pathLst>
                <a:path w="21600" h="20829" extrusionOk="0">
                  <a:moveTo>
                    <a:pt x="18000" y="2315"/>
                  </a:moveTo>
                  <a:cubicBezTo>
                    <a:pt x="14400" y="-771"/>
                    <a:pt x="10800" y="-771"/>
                    <a:pt x="7200" y="2315"/>
                  </a:cubicBezTo>
                  <a:cubicBezTo>
                    <a:pt x="3600" y="2315"/>
                    <a:pt x="3600" y="5400"/>
                    <a:pt x="3600" y="5400"/>
                  </a:cubicBezTo>
                  <a:cubicBezTo>
                    <a:pt x="0" y="5400"/>
                    <a:pt x="0" y="8486"/>
                    <a:pt x="0" y="11572"/>
                  </a:cubicBezTo>
                  <a:cubicBezTo>
                    <a:pt x="0" y="11572"/>
                    <a:pt x="0" y="14658"/>
                    <a:pt x="3600" y="17743"/>
                  </a:cubicBezTo>
                  <a:cubicBezTo>
                    <a:pt x="3600" y="20829"/>
                    <a:pt x="10800" y="20829"/>
                    <a:pt x="10800" y="20829"/>
                  </a:cubicBezTo>
                  <a:cubicBezTo>
                    <a:pt x="14400" y="20829"/>
                    <a:pt x="14400" y="14658"/>
                    <a:pt x="18000" y="14658"/>
                  </a:cubicBezTo>
                  <a:cubicBezTo>
                    <a:pt x="18000" y="14658"/>
                    <a:pt x="21600" y="11572"/>
                    <a:pt x="21600" y="11572"/>
                  </a:cubicBezTo>
                  <a:cubicBezTo>
                    <a:pt x="21600" y="11572"/>
                    <a:pt x="21600" y="5400"/>
                    <a:pt x="21600" y="5400"/>
                  </a:cubicBezTo>
                  <a:cubicBezTo>
                    <a:pt x="21600" y="2315"/>
                    <a:pt x="18000" y="2315"/>
                    <a:pt x="18000" y="231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63B229F5-E1AF-49E3-B43D-E3EEBDF6A006}"/>
                </a:ext>
              </a:extLst>
            </p:cNvPr>
            <p:cNvSpPr/>
            <p:nvPr/>
          </p:nvSpPr>
          <p:spPr>
            <a:xfrm>
              <a:off x="1677830" y="1095281"/>
              <a:ext cx="31375" cy="33456"/>
            </a:xfrm>
            <a:custGeom>
              <a:avLst/>
              <a:gdLst/>
              <a:ahLst/>
              <a:cxnLst>
                <a:cxn ang="0">
                  <a:pos x="wd2" y="hd2"/>
                </a:cxn>
                <a:cxn ang="5400000">
                  <a:pos x="wd2" y="hd2"/>
                </a:cxn>
                <a:cxn ang="10800000">
                  <a:pos x="wd2" y="hd2"/>
                </a:cxn>
                <a:cxn ang="16200000">
                  <a:pos x="wd2" y="hd2"/>
                </a:cxn>
              </a:cxnLst>
              <a:rect l="0" t="0" r="r" b="b"/>
              <a:pathLst>
                <a:path w="19412" h="20700" extrusionOk="0">
                  <a:moveTo>
                    <a:pt x="10800" y="18000"/>
                  </a:moveTo>
                  <a:cubicBezTo>
                    <a:pt x="10800" y="21600"/>
                    <a:pt x="7200" y="21600"/>
                    <a:pt x="3600" y="18000"/>
                  </a:cubicBezTo>
                  <a:cubicBezTo>
                    <a:pt x="0" y="18000"/>
                    <a:pt x="0" y="18000"/>
                    <a:pt x="0" y="14400"/>
                  </a:cubicBezTo>
                  <a:cubicBezTo>
                    <a:pt x="0" y="10800"/>
                    <a:pt x="0" y="3600"/>
                    <a:pt x="0" y="3600"/>
                  </a:cubicBezTo>
                  <a:cubicBezTo>
                    <a:pt x="3600" y="0"/>
                    <a:pt x="10800" y="0"/>
                    <a:pt x="10800" y="0"/>
                  </a:cubicBezTo>
                  <a:cubicBezTo>
                    <a:pt x="14400" y="0"/>
                    <a:pt x="18000" y="3600"/>
                    <a:pt x="18000" y="7200"/>
                  </a:cubicBezTo>
                  <a:cubicBezTo>
                    <a:pt x="21600" y="10800"/>
                    <a:pt x="18000" y="18000"/>
                    <a:pt x="1080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FA2348B4-102B-4BFA-B7EA-D2CC83E5ED98}"/>
                </a:ext>
              </a:extLst>
            </p:cNvPr>
            <p:cNvSpPr/>
            <p:nvPr/>
          </p:nvSpPr>
          <p:spPr>
            <a:xfrm>
              <a:off x="1677830" y="1095281"/>
              <a:ext cx="31375" cy="33456"/>
            </a:xfrm>
            <a:custGeom>
              <a:avLst/>
              <a:gdLst/>
              <a:ahLst/>
              <a:cxnLst>
                <a:cxn ang="0">
                  <a:pos x="wd2" y="hd2"/>
                </a:cxn>
                <a:cxn ang="5400000">
                  <a:pos x="wd2" y="hd2"/>
                </a:cxn>
                <a:cxn ang="10800000">
                  <a:pos x="wd2" y="hd2"/>
                </a:cxn>
                <a:cxn ang="16200000">
                  <a:pos x="wd2" y="hd2"/>
                </a:cxn>
              </a:cxnLst>
              <a:rect l="0" t="0" r="r" b="b"/>
              <a:pathLst>
                <a:path w="19412" h="20700" extrusionOk="0">
                  <a:moveTo>
                    <a:pt x="10800" y="18000"/>
                  </a:moveTo>
                  <a:cubicBezTo>
                    <a:pt x="10800" y="21600"/>
                    <a:pt x="7200" y="21600"/>
                    <a:pt x="3600" y="18000"/>
                  </a:cubicBezTo>
                  <a:cubicBezTo>
                    <a:pt x="0" y="18000"/>
                    <a:pt x="0" y="18000"/>
                    <a:pt x="0" y="14400"/>
                  </a:cubicBezTo>
                  <a:cubicBezTo>
                    <a:pt x="0" y="10800"/>
                    <a:pt x="0" y="3600"/>
                    <a:pt x="0" y="3600"/>
                  </a:cubicBezTo>
                  <a:cubicBezTo>
                    <a:pt x="3600" y="0"/>
                    <a:pt x="10800" y="0"/>
                    <a:pt x="10800" y="0"/>
                  </a:cubicBezTo>
                  <a:cubicBezTo>
                    <a:pt x="14400" y="0"/>
                    <a:pt x="18000" y="3600"/>
                    <a:pt x="18000" y="7200"/>
                  </a:cubicBezTo>
                  <a:cubicBezTo>
                    <a:pt x="21600" y="10800"/>
                    <a:pt x="18000" y="18000"/>
                    <a:pt x="10800" y="18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A021E132-3840-4BB3-B756-E61BD0E7B2E1}"/>
                </a:ext>
              </a:extLst>
            </p:cNvPr>
            <p:cNvSpPr/>
            <p:nvPr/>
          </p:nvSpPr>
          <p:spPr>
            <a:xfrm>
              <a:off x="1617753" y="1063766"/>
              <a:ext cx="60079" cy="27153"/>
            </a:xfrm>
            <a:custGeom>
              <a:avLst/>
              <a:gdLst/>
              <a:ahLst/>
              <a:cxnLst>
                <a:cxn ang="0">
                  <a:pos x="wd2" y="hd2"/>
                </a:cxn>
                <a:cxn ang="5400000">
                  <a:pos x="wd2" y="hd2"/>
                </a:cxn>
                <a:cxn ang="10800000">
                  <a:pos x="wd2" y="hd2"/>
                </a:cxn>
                <a:cxn ang="16200000">
                  <a:pos x="wd2" y="hd2"/>
                </a:cxn>
              </a:cxnLst>
              <a:rect l="0" t="0" r="r" b="b"/>
              <a:pathLst>
                <a:path w="20509" h="19200" extrusionOk="0">
                  <a:moveTo>
                    <a:pt x="8727" y="19200"/>
                  </a:moveTo>
                  <a:cubicBezTo>
                    <a:pt x="8727" y="19200"/>
                    <a:pt x="6764" y="19200"/>
                    <a:pt x="4800" y="19200"/>
                  </a:cubicBezTo>
                  <a:cubicBezTo>
                    <a:pt x="2836" y="19200"/>
                    <a:pt x="873" y="19200"/>
                    <a:pt x="873" y="19200"/>
                  </a:cubicBezTo>
                  <a:cubicBezTo>
                    <a:pt x="-1091" y="14880"/>
                    <a:pt x="873" y="10560"/>
                    <a:pt x="873" y="6240"/>
                  </a:cubicBezTo>
                  <a:cubicBezTo>
                    <a:pt x="873" y="6240"/>
                    <a:pt x="2836" y="1920"/>
                    <a:pt x="4800" y="1920"/>
                  </a:cubicBezTo>
                  <a:cubicBezTo>
                    <a:pt x="6764" y="-2400"/>
                    <a:pt x="10691" y="1920"/>
                    <a:pt x="12654" y="1920"/>
                  </a:cubicBezTo>
                  <a:cubicBezTo>
                    <a:pt x="14618" y="1920"/>
                    <a:pt x="18545" y="1920"/>
                    <a:pt x="20509" y="6240"/>
                  </a:cubicBezTo>
                  <a:cubicBezTo>
                    <a:pt x="20509" y="6240"/>
                    <a:pt x="18545" y="10560"/>
                    <a:pt x="18545" y="10560"/>
                  </a:cubicBezTo>
                  <a:cubicBezTo>
                    <a:pt x="16582" y="14880"/>
                    <a:pt x="14618" y="14880"/>
                    <a:pt x="14618" y="19200"/>
                  </a:cubicBezTo>
                  <a:cubicBezTo>
                    <a:pt x="12654" y="19200"/>
                    <a:pt x="10691" y="19200"/>
                    <a:pt x="8727" y="19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5F7B6244-C086-4F4B-BCF7-626FD3E3B68C}"/>
                </a:ext>
              </a:extLst>
            </p:cNvPr>
            <p:cNvSpPr/>
            <p:nvPr/>
          </p:nvSpPr>
          <p:spPr>
            <a:xfrm>
              <a:off x="1617753" y="1063766"/>
              <a:ext cx="60079" cy="27153"/>
            </a:xfrm>
            <a:custGeom>
              <a:avLst/>
              <a:gdLst/>
              <a:ahLst/>
              <a:cxnLst>
                <a:cxn ang="0">
                  <a:pos x="wd2" y="hd2"/>
                </a:cxn>
                <a:cxn ang="5400000">
                  <a:pos x="wd2" y="hd2"/>
                </a:cxn>
                <a:cxn ang="10800000">
                  <a:pos x="wd2" y="hd2"/>
                </a:cxn>
                <a:cxn ang="16200000">
                  <a:pos x="wd2" y="hd2"/>
                </a:cxn>
              </a:cxnLst>
              <a:rect l="0" t="0" r="r" b="b"/>
              <a:pathLst>
                <a:path w="20509" h="19200" extrusionOk="0">
                  <a:moveTo>
                    <a:pt x="8727" y="19200"/>
                  </a:moveTo>
                  <a:cubicBezTo>
                    <a:pt x="8727" y="19200"/>
                    <a:pt x="6764" y="19200"/>
                    <a:pt x="4800" y="19200"/>
                  </a:cubicBezTo>
                  <a:cubicBezTo>
                    <a:pt x="2836" y="19200"/>
                    <a:pt x="873" y="19200"/>
                    <a:pt x="873" y="19200"/>
                  </a:cubicBezTo>
                  <a:cubicBezTo>
                    <a:pt x="-1091" y="14880"/>
                    <a:pt x="873" y="10560"/>
                    <a:pt x="873" y="6240"/>
                  </a:cubicBezTo>
                  <a:cubicBezTo>
                    <a:pt x="873" y="6240"/>
                    <a:pt x="2836" y="1920"/>
                    <a:pt x="4800" y="1920"/>
                  </a:cubicBezTo>
                  <a:cubicBezTo>
                    <a:pt x="6764" y="-2400"/>
                    <a:pt x="10691" y="1920"/>
                    <a:pt x="12654" y="1920"/>
                  </a:cubicBezTo>
                  <a:cubicBezTo>
                    <a:pt x="14618" y="1920"/>
                    <a:pt x="18545" y="1920"/>
                    <a:pt x="20509" y="6240"/>
                  </a:cubicBezTo>
                  <a:cubicBezTo>
                    <a:pt x="20509" y="6240"/>
                    <a:pt x="18545" y="10560"/>
                    <a:pt x="18545" y="10560"/>
                  </a:cubicBezTo>
                  <a:cubicBezTo>
                    <a:pt x="16582" y="14880"/>
                    <a:pt x="14618" y="14880"/>
                    <a:pt x="14618" y="19200"/>
                  </a:cubicBezTo>
                  <a:cubicBezTo>
                    <a:pt x="12654" y="19200"/>
                    <a:pt x="10691" y="19200"/>
                    <a:pt x="8727" y="19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9CCA34D3-B186-4483-8805-70F0A3044F60}"/>
                </a:ext>
              </a:extLst>
            </p:cNvPr>
            <p:cNvSpPr/>
            <p:nvPr/>
          </p:nvSpPr>
          <p:spPr>
            <a:xfrm>
              <a:off x="862869" y="5144769"/>
              <a:ext cx="1971336" cy="2199292"/>
            </a:xfrm>
            <a:custGeom>
              <a:avLst/>
              <a:gdLst/>
              <a:ahLst/>
              <a:cxnLst>
                <a:cxn ang="0">
                  <a:pos x="wd2" y="hd2"/>
                </a:cxn>
                <a:cxn ang="5400000">
                  <a:pos x="wd2" y="hd2"/>
                </a:cxn>
                <a:cxn ang="10800000">
                  <a:pos x="wd2" y="hd2"/>
                </a:cxn>
                <a:cxn ang="16200000">
                  <a:pos x="wd2" y="hd2"/>
                </a:cxn>
              </a:cxnLst>
              <a:rect l="0" t="0" r="r" b="b"/>
              <a:pathLst>
                <a:path w="21565" h="21600" extrusionOk="0">
                  <a:moveTo>
                    <a:pt x="11909" y="2052"/>
                  </a:moveTo>
                  <a:cubicBezTo>
                    <a:pt x="11909" y="2052"/>
                    <a:pt x="11909" y="2052"/>
                    <a:pt x="11909" y="2052"/>
                  </a:cubicBezTo>
                  <a:cubicBezTo>
                    <a:pt x="11972" y="2052"/>
                    <a:pt x="11972" y="2052"/>
                    <a:pt x="11972" y="2052"/>
                  </a:cubicBezTo>
                  <a:cubicBezTo>
                    <a:pt x="12099" y="1995"/>
                    <a:pt x="12099" y="1995"/>
                    <a:pt x="12099" y="1995"/>
                  </a:cubicBezTo>
                  <a:cubicBezTo>
                    <a:pt x="12226" y="1995"/>
                    <a:pt x="12226" y="1995"/>
                    <a:pt x="12226" y="1995"/>
                  </a:cubicBezTo>
                  <a:cubicBezTo>
                    <a:pt x="12353" y="1995"/>
                    <a:pt x="12353" y="1995"/>
                    <a:pt x="12353" y="1995"/>
                  </a:cubicBezTo>
                  <a:cubicBezTo>
                    <a:pt x="12480" y="2052"/>
                    <a:pt x="12480" y="2052"/>
                    <a:pt x="12480" y="2052"/>
                  </a:cubicBezTo>
                  <a:cubicBezTo>
                    <a:pt x="12607" y="2109"/>
                    <a:pt x="12607" y="2109"/>
                    <a:pt x="12607" y="2109"/>
                  </a:cubicBezTo>
                  <a:cubicBezTo>
                    <a:pt x="12734" y="2052"/>
                    <a:pt x="12734" y="2052"/>
                    <a:pt x="12734" y="2052"/>
                  </a:cubicBezTo>
                  <a:cubicBezTo>
                    <a:pt x="12861" y="2109"/>
                    <a:pt x="12861" y="2109"/>
                    <a:pt x="12861" y="2109"/>
                  </a:cubicBezTo>
                  <a:cubicBezTo>
                    <a:pt x="12861" y="1995"/>
                    <a:pt x="12861" y="1995"/>
                    <a:pt x="12861" y="1995"/>
                  </a:cubicBezTo>
                  <a:cubicBezTo>
                    <a:pt x="12861" y="1938"/>
                    <a:pt x="12861" y="1938"/>
                    <a:pt x="12861" y="1938"/>
                  </a:cubicBezTo>
                  <a:cubicBezTo>
                    <a:pt x="12925" y="1824"/>
                    <a:pt x="12925" y="1824"/>
                    <a:pt x="12925" y="1824"/>
                  </a:cubicBezTo>
                  <a:cubicBezTo>
                    <a:pt x="13116" y="1767"/>
                    <a:pt x="13116" y="1767"/>
                    <a:pt x="13116" y="1767"/>
                  </a:cubicBezTo>
                  <a:cubicBezTo>
                    <a:pt x="13116" y="1653"/>
                    <a:pt x="13116" y="1653"/>
                    <a:pt x="13116" y="1653"/>
                  </a:cubicBezTo>
                  <a:cubicBezTo>
                    <a:pt x="13116" y="1539"/>
                    <a:pt x="13116" y="1539"/>
                    <a:pt x="13116" y="1539"/>
                  </a:cubicBezTo>
                  <a:cubicBezTo>
                    <a:pt x="13116" y="1368"/>
                    <a:pt x="13116" y="1368"/>
                    <a:pt x="13116" y="1368"/>
                  </a:cubicBezTo>
                  <a:cubicBezTo>
                    <a:pt x="13179" y="1368"/>
                    <a:pt x="13179" y="1368"/>
                    <a:pt x="13179" y="1368"/>
                  </a:cubicBezTo>
                  <a:cubicBezTo>
                    <a:pt x="13433" y="1368"/>
                    <a:pt x="13433" y="1368"/>
                    <a:pt x="13433" y="1368"/>
                  </a:cubicBezTo>
                  <a:cubicBezTo>
                    <a:pt x="13560" y="1368"/>
                    <a:pt x="13560" y="1368"/>
                    <a:pt x="13560" y="1368"/>
                  </a:cubicBezTo>
                  <a:cubicBezTo>
                    <a:pt x="13624" y="1311"/>
                    <a:pt x="13624" y="1311"/>
                    <a:pt x="13624" y="1311"/>
                  </a:cubicBezTo>
                  <a:cubicBezTo>
                    <a:pt x="13751" y="1311"/>
                    <a:pt x="13751" y="1311"/>
                    <a:pt x="13751" y="1311"/>
                  </a:cubicBezTo>
                  <a:cubicBezTo>
                    <a:pt x="13814" y="1425"/>
                    <a:pt x="13814" y="1425"/>
                    <a:pt x="13814" y="1425"/>
                  </a:cubicBezTo>
                  <a:cubicBezTo>
                    <a:pt x="13878" y="1425"/>
                    <a:pt x="13878" y="1425"/>
                    <a:pt x="13878" y="1425"/>
                  </a:cubicBezTo>
                  <a:cubicBezTo>
                    <a:pt x="14005" y="1368"/>
                    <a:pt x="14005" y="1368"/>
                    <a:pt x="14005" y="1368"/>
                  </a:cubicBezTo>
                  <a:cubicBezTo>
                    <a:pt x="14132" y="1368"/>
                    <a:pt x="14132" y="1368"/>
                    <a:pt x="14132" y="1368"/>
                  </a:cubicBezTo>
                  <a:cubicBezTo>
                    <a:pt x="14132" y="1254"/>
                    <a:pt x="14132" y="1254"/>
                    <a:pt x="14132" y="1254"/>
                  </a:cubicBezTo>
                  <a:cubicBezTo>
                    <a:pt x="14069" y="1140"/>
                    <a:pt x="14069" y="1140"/>
                    <a:pt x="14069" y="1140"/>
                  </a:cubicBezTo>
                  <a:cubicBezTo>
                    <a:pt x="14132" y="1026"/>
                    <a:pt x="14132" y="1026"/>
                    <a:pt x="14132" y="1026"/>
                  </a:cubicBezTo>
                  <a:cubicBezTo>
                    <a:pt x="14196" y="969"/>
                    <a:pt x="14196" y="969"/>
                    <a:pt x="14196" y="969"/>
                  </a:cubicBezTo>
                  <a:cubicBezTo>
                    <a:pt x="14196" y="798"/>
                    <a:pt x="14196" y="798"/>
                    <a:pt x="14196" y="798"/>
                  </a:cubicBezTo>
                  <a:cubicBezTo>
                    <a:pt x="14132" y="741"/>
                    <a:pt x="14132" y="741"/>
                    <a:pt x="14132" y="741"/>
                  </a:cubicBezTo>
                  <a:cubicBezTo>
                    <a:pt x="14069" y="684"/>
                    <a:pt x="14069" y="684"/>
                    <a:pt x="14069" y="684"/>
                  </a:cubicBezTo>
                  <a:cubicBezTo>
                    <a:pt x="14069" y="570"/>
                    <a:pt x="14069" y="570"/>
                    <a:pt x="14069" y="570"/>
                  </a:cubicBezTo>
                  <a:cubicBezTo>
                    <a:pt x="14005" y="513"/>
                    <a:pt x="14005" y="513"/>
                    <a:pt x="14005" y="513"/>
                  </a:cubicBezTo>
                  <a:cubicBezTo>
                    <a:pt x="13941" y="627"/>
                    <a:pt x="13941" y="627"/>
                    <a:pt x="13941" y="627"/>
                  </a:cubicBezTo>
                  <a:cubicBezTo>
                    <a:pt x="13878" y="741"/>
                    <a:pt x="13878" y="741"/>
                    <a:pt x="13878" y="741"/>
                  </a:cubicBezTo>
                  <a:cubicBezTo>
                    <a:pt x="13814" y="855"/>
                    <a:pt x="13814" y="855"/>
                    <a:pt x="13814" y="855"/>
                  </a:cubicBezTo>
                  <a:cubicBezTo>
                    <a:pt x="13624" y="798"/>
                    <a:pt x="13624" y="798"/>
                    <a:pt x="13624" y="798"/>
                  </a:cubicBezTo>
                  <a:cubicBezTo>
                    <a:pt x="13624" y="741"/>
                    <a:pt x="13624" y="741"/>
                    <a:pt x="13624" y="741"/>
                  </a:cubicBezTo>
                  <a:cubicBezTo>
                    <a:pt x="13687" y="684"/>
                    <a:pt x="13687" y="684"/>
                    <a:pt x="13687" y="684"/>
                  </a:cubicBezTo>
                  <a:cubicBezTo>
                    <a:pt x="13751" y="684"/>
                    <a:pt x="13751" y="684"/>
                    <a:pt x="13751" y="684"/>
                  </a:cubicBezTo>
                  <a:cubicBezTo>
                    <a:pt x="13751" y="627"/>
                    <a:pt x="13751" y="627"/>
                    <a:pt x="13751" y="627"/>
                  </a:cubicBezTo>
                  <a:cubicBezTo>
                    <a:pt x="13624" y="570"/>
                    <a:pt x="13624" y="570"/>
                    <a:pt x="13624" y="570"/>
                  </a:cubicBezTo>
                  <a:cubicBezTo>
                    <a:pt x="13497" y="570"/>
                    <a:pt x="13497" y="570"/>
                    <a:pt x="13497" y="570"/>
                  </a:cubicBezTo>
                  <a:cubicBezTo>
                    <a:pt x="13433" y="570"/>
                    <a:pt x="13433" y="570"/>
                    <a:pt x="13433" y="570"/>
                  </a:cubicBezTo>
                  <a:cubicBezTo>
                    <a:pt x="13433" y="456"/>
                    <a:pt x="13433" y="456"/>
                    <a:pt x="13433" y="456"/>
                  </a:cubicBezTo>
                  <a:cubicBezTo>
                    <a:pt x="13433" y="342"/>
                    <a:pt x="13433" y="342"/>
                    <a:pt x="13433" y="342"/>
                  </a:cubicBezTo>
                  <a:cubicBezTo>
                    <a:pt x="13497" y="285"/>
                    <a:pt x="13497" y="285"/>
                    <a:pt x="13497" y="285"/>
                  </a:cubicBezTo>
                  <a:cubicBezTo>
                    <a:pt x="13624" y="285"/>
                    <a:pt x="13624" y="285"/>
                    <a:pt x="13624" y="285"/>
                  </a:cubicBezTo>
                  <a:cubicBezTo>
                    <a:pt x="13751" y="171"/>
                    <a:pt x="13751" y="171"/>
                    <a:pt x="13751" y="171"/>
                  </a:cubicBezTo>
                  <a:cubicBezTo>
                    <a:pt x="13878" y="171"/>
                    <a:pt x="13878" y="171"/>
                    <a:pt x="13878" y="171"/>
                  </a:cubicBezTo>
                  <a:cubicBezTo>
                    <a:pt x="14005" y="114"/>
                    <a:pt x="14005" y="114"/>
                    <a:pt x="14005" y="114"/>
                  </a:cubicBezTo>
                  <a:cubicBezTo>
                    <a:pt x="14132" y="57"/>
                    <a:pt x="14132" y="57"/>
                    <a:pt x="14132" y="57"/>
                  </a:cubicBezTo>
                  <a:cubicBezTo>
                    <a:pt x="14259" y="114"/>
                    <a:pt x="14259" y="114"/>
                    <a:pt x="14259" y="114"/>
                  </a:cubicBezTo>
                  <a:cubicBezTo>
                    <a:pt x="14323" y="114"/>
                    <a:pt x="14323" y="114"/>
                    <a:pt x="14323" y="114"/>
                  </a:cubicBezTo>
                  <a:cubicBezTo>
                    <a:pt x="14450" y="228"/>
                    <a:pt x="14450" y="228"/>
                    <a:pt x="14450" y="228"/>
                  </a:cubicBezTo>
                  <a:cubicBezTo>
                    <a:pt x="14513" y="285"/>
                    <a:pt x="14513" y="285"/>
                    <a:pt x="14513" y="285"/>
                  </a:cubicBezTo>
                  <a:cubicBezTo>
                    <a:pt x="14577" y="171"/>
                    <a:pt x="14577" y="171"/>
                    <a:pt x="14577" y="171"/>
                  </a:cubicBezTo>
                  <a:cubicBezTo>
                    <a:pt x="14577" y="57"/>
                    <a:pt x="14577" y="57"/>
                    <a:pt x="14577" y="57"/>
                  </a:cubicBezTo>
                  <a:cubicBezTo>
                    <a:pt x="14704" y="57"/>
                    <a:pt x="14704" y="57"/>
                    <a:pt x="14704" y="57"/>
                  </a:cubicBezTo>
                  <a:cubicBezTo>
                    <a:pt x="14767" y="171"/>
                    <a:pt x="14767" y="171"/>
                    <a:pt x="14767" y="171"/>
                  </a:cubicBezTo>
                  <a:cubicBezTo>
                    <a:pt x="14831" y="285"/>
                    <a:pt x="14831" y="285"/>
                    <a:pt x="14831" y="285"/>
                  </a:cubicBezTo>
                  <a:cubicBezTo>
                    <a:pt x="15021" y="285"/>
                    <a:pt x="15021" y="285"/>
                    <a:pt x="15021" y="285"/>
                  </a:cubicBezTo>
                  <a:cubicBezTo>
                    <a:pt x="15085" y="456"/>
                    <a:pt x="15085" y="456"/>
                    <a:pt x="15085" y="456"/>
                  </a:cubicBezTo>
                  <a:cubicBezTo>
                    <a:pt x="15212" y="513"/>
                    <a:pt x="15212" y="513"/>
                    <a:pt x="15212" y="513"/>
                  </a:cubicBezTo>
                  <a:cubicBezTo>
                    <a:pt x="15212" y="456"/>
                    <a:pt x="15212" y="456"/>
                    <a:pt x="15212" y="456"/>
                  </a:cubicBezTo>
                  <a:cubicBezTo>
                    <a:pt x="15212" y="342"/>
                    <a:pt x="15212" y="342"/>
                    <a:pt x="15212" y="342"/>
                  </a:cubicBezTo>
                  <a:cubicBezTo>
                    <a:pt x="15212" y="285"/>
                    <a:pt x="15212" y="285"/>
                    <a:pt x="15212" y="285"/>
                  </a:cubicBezTo>
                  <a:cubicBezTo>
                    <a:pt x="15149" y="171"/>
                    <a:pt x="15149" y="171"/>
                    <a:pt x="15149" y="171"/>
                  </a:cubicBezTo>
                  <a:cubicBezTo>
                    <a:pt x="15276" y="57"/>
                    <a:pt x="15276" y="57"/>
                    <a:pt x="15276" y="57"/>
                  </a:cubicBezTo>
                  <a:cubicBezTo>
                    <a:pt x="15403" y="114"/>
                    <a:pt x="15403" y="114"/>
                    <a:pt x="15403" y="114"/>
                  </a:cubicBezTo>
                  <a:cubicBezTo>
                    <a:pt x="15530" y="114"/>
                    <a:pt x="15530" y="114"/>
                    <a:pt x="15530" y="114"/>
                  </a:cubicBezTo>
                  <a:cubicBezTo>
                    <a:pt x="15593" y="0"/>
                    <a:pt x="15593" y="0"/>
                    <a:pt x="15593" y="0"/>
                  </a:cubicBezTo>
                  <a:cubicBezTo>
                    <a:pt x="15720" y="0"/>
                    <a:pt x="15720" y="0"/>
                    <a:pt x="15720" y="0"/>
                  </a:cubicBezTo>
                  <a:cubicBezTo>
                    <a:pt x="15720" y="114"/>
                    <a:pt x="15720" y="114"/>
                    <a:pt x="15720" y="114"/>
                  </a:cubicBezTo>
                  <a:cubicBezTo>
                    <a:pt x="15657" y="285"/>
                    <a:pt x="15657" y="285"/>
                    <a:pt x="15657" y="285"/>
                  </a:cubicBezTo>
                  <a:cubicBezTo>
                    <a:pt x="15593" y="342"/>
                    <a:pt x="15593" y="342"/>
                    <a:pt x="15593" y="342"/>
                  </a:cubicBezTo>
                  <a:cubicBezTo>
                    <a:pt x="15593" y="684"/>
                    <a:pt x="15593" y="684"/>
                    <a:pt x="15593" y="684"/>
                  </a:cubicBezTo>
                  <a:cubicBezTo>
                    <a:pt x="15657" y="912"/>
                    <a:pt x="15657" y="912"/>
                    <a:pt x="15657" y="912"/>
                  </a:cubicBezTo>
                  <a:cubicBezTo>
                    <a:pt x="15720" y="969"/>
                    <a:pt x="15720" y="969"/>
                    <a:pt x="15720" y="969"/>
                  </a:cubicBezTo>
                  <a:cubicBezTo>
                    <a:pt x="15911" y="969"/>
                    <a:pt x="15911" y="969"/>
                    <a:pt x="15911" y="969"/>
                  </a:cubicBezTo>
                  <a:cubicBezTo>
                    <a:pt x="15974" y="912"/>
                    <a:pt x="15974" y="912"/>
                    <a:pt x="15974" y="912"/>
                  </a:cubicBezTo>
                  <a:cubicBezTo>
                    <a:pt x="15974" y="798"/>
                    <a:pt x="15974" y="798"/>
                    <a:pt x="15974" y="798"/>
                  </a:cubicBezTo>
                  <a:cubicBezTo>
                    <a:pt x="15911" y="741"/>
                    <a:pt x="15911" y="741"/>
                    <a:pt x="15911" y="741"/>
                  </a:cubicBezTo>
                  <a:cubicBezTo>
                    <a:pt x="15974" y="627"/>
                    <a:pt x="15974" y="627"/>
                    <a:pt x="15974" y="627"/>
                  </a:cubicBezTo>
                  <a:cubicBezTo>
                    <a:pt x="16101" y="570"/>
                    <a:pt x="16101" y="570"/>
                    <a:pt x="16101" y="570"/>
                  </a:cubicBezTo>
                  <a:cubicBezTo>
                    <a:pt x="16165" y="684"/>
                    <a:pt x="16165" y="684"/>
                    <a:pt x="16165" y="684"/>
                  </a:cubicBezTo>
                  <a:cubicBezTo>
                    <a:pt x="16165" y="798"/>
                    <a:pt x="16165" y="798"/>
                    <a:pt x="16165" y="798"/>
                  </a:cubicBezTo>
                  <a:cubicBezTo>
                    <a:pt x="16292" y="912"/>
                    <a:pt x="16292" y="912"/>
                    <a:pt x="16292" y="912"/>
                  </a:cubicBezTo>
                  <a:cubicBezTo>
                    <a:pt x="16356" y="1083"/>
                    <a:pt x="16356" y="1083"/>
                    <a:pt x="16356" y="1083"/>
                  </a:cubicBezTo>
                  <a:cubicBezTo>
                    <a:pt x="16419" y="1026"/>
                    <a:pt x="16419" y="1026"/>
                    <a:pt x="16419" y="1026"/>
                  </a:cubicBezTo>
                  <a:cubicBezTo>
                    <a:pt x="16483" y="969"/>
                    <a:pt x="16483" y="969"/>
                    <a:pt x="16483" y="969"/>
                  </a:cubicBezTo>
                  <a:cubicBezTo>
                    <a:pt x="16546" y="912"/>
                    <a:pt x="16546" y="912"/>
                    <a:pt x="16546" y="912"/>
                  </a:cubicBezTo>
                  <a:cubicBezTo>
                    <a:pt x="16546" y="798"/>
                    <a:pt x="16546" y="798"/>
                    <a:pt x="16546" y="798"/>
                  </a:cubicBezTo>
                  <a:cubicBezTo>
                    <a:pt x="16610" y="684"/>
                    <a:pt x="16610" y="684"/>
                    <a:pt x="16610" y="684"/>
                  </a:cubicBezTo>
                  <a:cubicBezTo>
                    <a:pt x="16737" y="741"/>
                    <a:pt x="16737" y="741"/>
                    <a:pt x="16737" y="741"/>
                  </a:cubicBezTo>
                  <a:cubicBezTo>
                    <a:pt x="16800" y="855"/>
                    <a:pt x="16800" y="855"/>
                    <a:pt x="16800" y="855"/>
                  </a:cubicBezTo>
                  <a:cubicBezTo>
                    <a:pt x="16927" y="969"/>
                    <a:pt x="16927" y="969"/>
                    <a:pt x="16927" y="969"/>
                  </a:cubicBezTo>
                  <a:cubicBezTo>
                    <a:pt x="16991" y="1083"/>
                    <a:pt x="16991" y="1083"/>
                    <a:pt x="16991" y="1083"/>
                  </a:cubicBezTo>
                  <a:cubicBezTo>
                    <a:pt x="16927" y="1140"/>
                    <a:pt x="16927" y="1140"/>
                    <a:pt x="16927" y="1140"/>
                  </a:cubicBezTo>
                  <a:cubicBezTo>
                    <a:pt x="16927" y="1311"/>
                    <a:pt x="16927" y="1311"/>
                    <a:pt x="16927" y="1311"/>
                  </a:cubicBezTo>
                  <a:cubicBezTo>
                    <a:pt x="16991" y="1368"/>
                    <a:pt x="16991" y="1368"/>
                    <a:pt x="16991" y="1368"/>
                  </a:cubicBezTo>
                  <a:cubicBezTo>
                    <a:pt x="17118" y="1482"/>
                    <a:pt x="17118" y="1482"/>
                    <a:pt x="17118" y="1482"/>
                  </a:cubicBezTo>
                  <a:cubicBezTo>
                    <a:pt x="17309" y="1653"/>
                    <a:pt x="17309" y="1653"/>
                    <a:pt x="17309" y="1653"/>
                  </a:cubicBezTo>
                  <a:cubicBezTo>
                    <a:pt x="17245" y="1767"/>
                    <a:pt x="17245" y="1767"/>
                    <a:pt x="17245" y="1767"/>
                  </a:cubicBezTo>
                  <a:cubicBezTo>
                    <a:pt x="17118" y="1824"/>
                    <a:pt x="17118" y="1824"/>
                    <a:pt x="17118" y="1824"/>
                  </a:cubicBezTo>
                  <a:cubicBezTo>
                    <a:pt x="17054" y="1938"/>
                    <a:pt x="17054" y="1938"/>
                    <a:pt x="17054" y="1938"/>
                  </a:cubicBezTo>
                  <a:cubicBezTo>
                    <a:pt x="16927" y="2052"/>
                    <a:pt x="16927" y="2052"/>
                    <a:pt x="16927" y="2052"/>
                  </a:cubicBezTo>
                  <a:cubicBezTo>
                    <a:pt x="16864" y="2109"/>
                    <a:pt x="16864" y="2109"/>
                    <a:pt x="16864" y="2109"/>
                  </a:cubicBezTo>
                  <a:cubicBezTo>
                    <a:pt x="16800" y="2280"/>
                    <a:pt x="16800" y="2280"/>
                    <a:pt x="16800" y="2280"/>
                  </a:cubicBezTo>
                  <a:cubicBezTo>
                    <a:pt x="16864" y="2337"/>
                    <a:pt x="16864" y="2337"/>
                    <a:pt x="16864" y="2337"/>
                  </a:cubicBezTo>
                  <a:cubicBezTo>
                    <a:pt x="17054" y="2394"/>
                    <a:pt x="17054" y="2394"/>
                    <a:pt x="17054" y="2394"/>
                  </a:cubicBezTo>
                  <a:cubicBezTo>
                    <a:pt x="17181" y="2394"/>
                    <a:pt x="17181" y="2394"/>
                    <a:pt x="17181" y="2394"/>
                  </a:cubicBezTo>
                  <a:cubicBezTo>
                    <a:pt x="17245" y="2280"/>
                    <a:pt x="17245" y="2280"/>
                    <a:pt x="17245" y="2280"/>
                  </a:cubicBezTo>
                  <a:cubicBezTo>
                    <a:pt x="17245" y="2166"/>
                    <a:pt x="17245" y="2166"/>
                    <a:pt x="17245" y="2166"/>
                  </a:cubicBezTo>
                  <a:cubicBezTo>
                    <a:pt x="17309" y="2052"/>
                    <a:pt x="17309" y="2052"/>
                    <a:pt x="17309" y="2052"/>
                  </a:cubicBezTo>
                  <a:cubicBezTo>
                    <a:pt x="17309" y="1995"/>
                    <a:pt x="17309" y="1995"/>
                    <a:pt x="17309" y="1995"/>
                  </a:cubicBezTo>
                  <a:cubicBezTo>
                    <a:pt x="17436" y="1995"/>
                    <a:pt x="17436" y="1995"/>
                    <a:pt x="17436" y="1995"/>
                  </a:cubicBezTo>
                  <a:cubicBezTo>
                    <a:pt x="17563" y="2052"/>
                    <a:pt x="17563" y="2052"/>
                    <a:pt x="17563" y="2052"/>
                  </a:cubicBezTo>
                  <a:cubicBezTo>
                    <a:pt x="17563" y="2223"/>
                    <a:pt x="17563" y="2223"/>
                    <a:pt x="17563" y="2223"/>
                  </a:cubicBezTo>
                  <a:cubicBezTo>
                    <a:pt x="17499" y="2394"/>
                    <a:pt x="17499" y="2394"/>
                    <a:pt x="17499" y="2394"/>
                  </a:cubicBezTo>
                  <a:cubicBezTo>
                    <a:pt x="17563" y="2622"/>
                    <a:pt x="17563" y="2622"/>
                    <a:pt x="17563" y="2622"/>
                  </a:cubicBezTo>
                  <a:cubicBezTo>
                    <a:pt x="17563" y="2793"/>
                    <a:pt x="17563" y="2793"/>
                    <a:pt x="17563" y="2793"/>
                  </a:cubicBezTo>
                  <a:cubicBezTo>
                    <a:pt x="17563" y="2907"/>
                    <a:pt x="17563" y="2907"/>
                    <a:pt x="17563" y="2907"/>
                  </a:cubicBezTo>
                  <a:cubicBezTo>
                    <a:pt x="17626" y="3021"/>
                    <a:pt x="17626" y="3021"/>
                    <a:pt x="17626" y="3021"/>
                  </a:cubicBezTo>
                  <a:cubicBezTo>
                    <a:pt x="17880" y="3021"/>
                    <a:pt x="17880" y="3021"/>
                    <a:pt x="17880" y="3021"/>
                  </a:cubicBezTo>
                  <a:cubicBezTo>
                    <a:pt x="18007" y="2964"/>
                    <a:pt x="18007" y="2964"/>
                    <a:pt x="18007" y="2964"/>
                  </a:cubicBezTo>
                  <a:cubicBezTo>
                    <a:pt x="18134" y="3021"/>
                    <a:pt x="18134" y="3021"/>
                    <a:pt x="18134" y="3021"/>
                  </a:cubicBezTo>
                  <a:cubicBezTo>
                    <a:pt x="18261" y="3021"/>
                    <a:pt x="18261" y="3021"/>
                    <a:pt x="18261" y="3021"/>
                  </a:cubicBezTo>
                  <a:cubicBezTo>
                    <a:pt x="18325" y="2907"/>
                    <a:pt x="18325" y="2907"/>
                    <a:pt x="18325" y="2907"/>
                  </a:cubicBezTo>
                  <a:cubicBezTo>
                    <a:pt x="18261" y="2850"/>
                    <a:pt x="18261" y="2850"/>
                    <a:pt x="18261" y="2850"/>
                  </a:cubicBezTo>
                  <a:cubicBezTo>
                    <a:pt x="18325" y="2679"/>
                    <a:pt x="18325" y="2679"/>
                    <a:pt x="18325" y="2679"/>
                  </a:cubicBezTo>
                  <a:cubicBezTo>
                    <a:pt x="18452" y="2622"/>
                    <a:pt x="18452" y="2622"/>
                    <a:pt x="18452" y="2622"/>
                  </a:cubicBezTo>
                  <a:cubicBezTo>
                    <a:pt x="18452" y="2508"/>
                    <a:pt x="18452" y="2508"/>
                    <a:pt x="18452" y="2508"/>
                  </a:cubicBezTo>
                  <a:cubicBezTo>
                    <a:pt x="18643" y="2394"/>
                    <a:pt x="18643" y="2394"/>
                    <a:pt x="18643" y="2394"/>
                  </a:cubicBezTo>
                  <a:cubicBezTo>
                    <a:pt x="18706" y="2451"/>
                    <a:pt x="18706" y="2451"/>
                    <a:pt x="18706" y="2451"/>
                  </a:cubicBezTo>
                  <a:cubicBezTo>
                    <a:pt x="18643" y="2622"/>
                    <a:pt x="18643" y="2622"/>
                    <a:pt x="18643" y="2622"/>
                  </a:cubicBezTo>
                  <a:cubicBezTo>
                    <a:pt x="18770" y="2679"/>
                    <a:pt x="18770" y="2679"/>
                    <a:pt x="18770" y="2679"/>
                  </a:cubicBezTo>
                  <a:cubicBezTo>
                    <a:pt x="18897" y="2736"/>
                    <a:pt x="18897" y="2736"/>
                    <a:pt x="18897" y="2736"/>
                  </a:cubicBezTo>
                  <a:cubicBezTo>
                    <a:pt x="18897" y="2850"/>
                    <a:pt x="18897" y="2850"/>
                    <a:pt x="18897" y="2850"/>
                  </a:cubicBezTo>
                  <a:cubicBezTo>
                    <a:pt x="18960" y="3021"/>
                    <a:pt x="18960" y="3021"/>
                    <a:pt x="18960" y="3021"/>
                  </a:cubicBezTo>
                  <a:cubicBezTo>
                    <a:pt x="18960" y="3192"/>
                    <a:pt x="18960" y="3192"/>
                    <a:pt x="18960" y="3192"/>
                  </a:cubicBezTo>
                  <a:cubicBezTo>
                    <a:pt x="18833" y="3306"/>
                    <a:pt x="18833" y="3306"/>
                    <a:pt x="18833" y="3306"/>
                  </a:cubicBezTo>
                  <a:cubicBezTo>
                    <a:pt x="18770" y="3477"/>
                    <a:pt x="18770" y="3477"/>
                    <a:pt x="18770" y="3477"/>
                  </a:cubicBezTo>
                  <a:cubicBezTo>
                    <a:pt x="18897" y="3477"/>
                    <a:pt x="18897" y="3477"/>
                    <a:pt x="18897" y="3477"/>
                  </a:cubicBezTo>
                  <a:cubicBezTo>
                    <a:pt x="19024" y="3477"/>
                    <a:pt x="19024" y="3477"/>
                    <a:pt x="19024" y="3477"/>
                  </a:cubicBezTo>
                  <a:cubicBezTo>
                    <a:pt x="19087" y="3591"/>
                    <a:pt x="19087" y="3591"/>
                    <a:pt x="19087" y="3591"/>
                  </a:cubicBezTo>
                  <a:cubicBezTo>
                    <a:pt x="19214" y="3704"/>
                    <a:pt x="19214" y="3704"/>
                    <a:pt x="19214" y="3704"/>
                  </a:cubicBezTo>
                  <a:cubicBezTo>
                    <a:pt x="19278" y="3875"/>
                    <a:pt x="19278" y="3875"/>
                    <a:pt x="19278" y="3875"/>
                  </a:cubicBezTo>
                  <a:cubicBezTo>
                    <a:pt x="19151" y="3932"/>
                    <a:pt x="19151" y="3932"/>
                    <a:pt x="19151" y="3932"/>
                  </a:cubicBezTo>
                  <a:cubicBezTo>
                    <a:pt x="19024" y="3989"/>
                    <a:pt x="19024" y="3989"/>
                    <a:pt x="19024" y="3989"/>
                  </a:cubicBezTo>
                  <a:cubicBezTo>
                    <a:pt x="18960" y="3932"/>
                    <a:pt x="18960" y="3932"/>
                    <a:pt x="18960" y="3932"/>
                  </a:cubicBezTo>
                  <a:cubicBezTo>
                    <a:pt x="18897" y="3989"/>
                    <a:pt x="18897" y="3989"/>
                    <a:pt x="18897" y="3989"/>
                  </a:cubicBezTo>
                  <a:cubicBezTo>
                    <a:pt x="18960" y="4103"/>
                    <a:pt x="18960" y="4103"/>
                    <a:pt x="18960" y="4103"/>
                  </a:cubicBezTo>
                  <a:cubicBezTo>
                    <a:pt x="18960" y="4217"/>
                    <a:pt x="18960" y="4217"/>
                    <a:pt x="18960" y="4217"/>
                  </a:cubicBezTo>
                  <a:cubicBezTo>
                    <a:pt x="18833" y="4274"/>
                    <a:pt x="18833" y="4274"/>
                    <a:pt x="18833" y="4274"/>
                  </a:cubicBezTo>
                  <a:cubicBezTo>
                    <a:pt x="18833" y="4388"/>
                    <a:pt x="18833" y="4388"/>
                    <a:pt x="18833" y="4388"/>
                  </a:cubicBezTo>
                  <a:cubicBezTo>
                    <a:pt x="18960" y="4502"/>
                    <a:pt x="18960" y="4502"/>
                    <a:pt x="18960" y="4502"/>
                  </a:cubicBezTo>
                  <a:cubicBezTo>
                    <a:pt x="19087" y="4559"/>
                    <a:pt x="19087" y="4559"/>
                    <a:pt x="19087" y="4559"/>
                  </a:cubicBezTo>
                  <a:cubicBezTo>
                    <a:pt x="19151" y="4673"/>
                    <a:pt x="19151" y="4673"/>
                    <a:pt x="19151" y="4673"/>
                  </a:cubicBezTo>
                  <a:cubicBezTo>
                    <a:pt x="19024" y="4730"/>
                    <a:pt x="19024" y="4730"/>
                    <a:pt x="19024" y="4730"/>
                  </a:cubicBezTo>
                  <a:cubicBezTo>
                    <a:pt x="19087" y="4901"/>
                    <a:pt x="19087" y="4901"/>
                    <a:pt x="19087" y="4901"/>
                  </a:cubicBezTo>
                  <a:cubicBezTo>
                    <a:pt x="19151" y="4958"/>
                    <a:pt x="19151" y="4958"/>
                    <a:pt x="19151" y="4958"/>
                  </a:cubicBezTo>
                  <a:cubicBezTo>
                    <a:pt x="19024" y="5015"/>
                    <a:pt x="19024" y="5015"/>
                    <a:pt x="19024" y="5015"/>
                  </a:cubicBezTo>
                  <a:cubicBezTo>
                    <a:pt x="18960" y="5015"/>
                    <a:pt x="18960" y="5015"/>
                    <a:pt x="18960" y="5015"/>
                  </a:cubicBezTo>
                  <a:cubicBezTo>
                    <a:pt x="18897" y="5129"/>
                    <a:pt x="18897" y="5129"/>
                    <a:pt x="18897" y="5129"/>
                  </a:cubicBezTo>
                  <a:cubicBezTo>
                    <a:pt x="18960" y="5243"/>
                    <a:pt x="18960" y="5243"/>
                    <a:pt x="18960" y="5243"/>
                  </a:cubicBezTo>
                  <a:cubicBezTo>
                    <a:pt x="19024" y="5528"/>
                    <a:pt x="19024" y="5528"/>
                    <a:pt x="19024" y="5528"/>
                  </a:cubicBezTo>
                  <a:cubicBezTo>
                    <a:pt x="19087" y="5756"/>
                    <a:pt x="19087" y="5756"/>
                    <a:pt x="19087" y="5756"/>
                  </a:cubicBezTo>
                  <a:cubicBezTo>
                    <a:pt x="19214" y="5870"/>
                    <a:pt x="19214" y="5870"/>
                    <a:pt x="19214" y="5870"/>
                  </a:cubicBezTo>
                  <a:cubicBezTo>
                    <a:pt x="19405" y="6041"/>
                    <a:pt x="19405" y="6041"/>
                    <a:pt x="19405" y="6041"/>
                  </a:cubicBezTo>
                  <a:cubicBezTo>
                    <a:pt x="19659" y="6098"/>
                    <a:pt x="19659" y="6098"/>
                    <a:pt x="19659" y="6098"/>
                  </a:cubicBezTo>
                  <a:cubicBezTo>
                    <a:pt x="19850" y="6212"/>
                    <a:pt x="19850" y="6212"/>
                    <a:pt x="19850" y="6212"/>
                  </a:cubicBezTo>
                  <a:cubicBezTo>
                    <a:pt x="19913" y="6383"/>
                    <a:pt x="19913" y="6383"/>
                    <a:pt x="19913" y="6383"/>
                  </a:cubicBezTo>
                  <a:cubicBezTo>
                    <a:pt x="19850" y="6497"/>
                    <a:pt x="19850" y="6497"/>
                    <a:pt x="19850" y="6497"/>
                  </a:cubicBezTo>
                  <a:cubicBezTo>
                    <a:pt x="19786" y="6497"/>
                    <a:pt x="19786" y="6497"/>
                    <a:pt x="19786" y="6497"/>
                  </a:cubicBezTo>
                  <a:cubicBezTo>
                    <a:pt x="19596" y="6611"/>
                    <a:pt x="19596" y="6611"/>
                    <a:pt x="19596" y="6611"/>
                  </a:cubicBezTo>
                  <a:cubicBezTo>
                    <a:pt x="19596" y="6782"/>
                    <a:pt x="19596" y="6782"/>
                    <a:pt x="19596" y="6782"/>
                  </a:cubicBezTo>
                  <a:cubicBezTo>
                    <a:pt x="19659" y="6896"/>
                    <a:pt x="19659" y="6896"/>
                    <a:pt x="19659" y="6896"/>
                  </a:cubicBezTo>
                  <a:cubicBezTo>
                    <a:pt x="19850" y="7010"/>
                    <a:pt x="19850" y="7010"/>
                    <a:pt x="19850" y="7010"/>
                  </a:cubicBezTo>
                  <a:cubicBezTo>
                    <a:pt x="19913" y="7124"/>
                    <a:pt x="19913" y="7124"/>
                    <a:pt x="19913" y="7124"/>
                  </a:cubicBezTo>
                  <a:cubicBezTo>
                    <a:pt x="20040" y="7295"/>
                    <a:pt x="20040" y="7295"/>
                    <a:pt x="20040" y="7295"/>
                  </a:cubicBezTo>
                  <a:cubicBezTo>
                    <a:pt x="20104" y="7352"/>
                    <a:pt x="20104" y="7352"/>
                    <a:pt x="20104" y="7352"/>
                  </a:cubicBezTo>
                  <a:cubicBezTo>
                    <a:pt x="20294" y="7352"/>
                    <a:pt x="20294" y="7352"/>
                    <a:pt x="20294" y="7352"/>
                  </a:cubicBezTo>
                  <a:cubicBezTo>
                    <a:pt x="20485" y="7409"/>
                    <a:pt x="20485" y="7409"/>
                    <a:pt x="20485" y="7409"/>
                  </a:cubicBezTo>
                  <a:cubicBezTo>
                    <a:pt x="20612" y="7523"/>
                    <a:pt x="20612" y="7523"/>
                    <a:pt x="20612" y="7523"/>
                  </a:cubicBezTo>
                  <a:cubicBezTo>
                    <a:pt x="20930" y="7751"/>
                    <a:pt x="20930" y="7751"/>
                    <a:pt x="20930" y="7751"/>
                  </a:cubicBezTo>
                  <a:cubicBezTo>
                    <a:pt x="21120" y="7979"/>
                    <a:pt x="21120" y="7979"/>
                    <a:pt x="21120" y="7979"/>
                  </a:cubicBezTo>
                  <a:cubicBezTo>
                    <a:pt x="21311" y="8264"/>
                    <a:pt x="21311" y="8264"/>
                    <a:pt x="21311" y="8264"/>
                  </a:cubicBezTo>
                  <a:cubicBezTo>
                    <a:pt x="21311" y="8378"/>
                    <a:pt x="21311" y="8378"/>
                    <a:pt x="21311" y="8378"/>
                  </a:cubicBezTo>
                  <a:cubicBezTo>
                    <a:pt x="21247" y="8492"/>
                    <a:pt x="21247" y="8492"/>
                    <a:pt x="21247" y="8492"/>
                  </a:cubicBezTo>
                  <a:cubicBezTo>
                    <a:pt x="21120" y="8492"/>
                    <a:pt x="21120" y="8492"/>
                    <a:pt x="21120" y="8492"/>
                  </a:cubicBezTo>
                  <a:cubicBezTo>
                    <a:pt x="21057" y="8606"/>
                    <a:pt x="21057" y="8606"/>
                    <a:pt x="21057" y="8606"/>
                  </a:cubicBezTo>
                  <a:cubicBezTo>
                    <a:pt x="21120" y="8720"/>
                    <a:pt x="21120" y="8720"/>
                    <a:pt x="21120" y="8720"/>
                  </a:cubicBezTo>
                  <a:cubicBezTo>
                    <a:pt x="21311" y="8777"/>
                    <a:pt x="21311" y="8777"/>
                    <a:pt x="21311" y="8777"/>
                  </a:cubicBezTo>
                  <a:cubicBezTo>
                    <a:pt x="21311" y="8948"/>
                    <a:pt x="21311" y="8948"/>
                    <a:pt x="21311" y="8948"/>
                  </a:cubicBezTo>
                  <a:cubicBezTo>
                    <a:pt x="21247" y="9062"/>
                    <a:pt x="21247" y="9062"/>
                    <a:pt x="21247" y="9062"/>
                  </a:cubicBezTo>
                  <a:cubicBezTo>
                    <a:pt x="21120" y="9176"/>
                    <a:pt x="21120" y="9176"/>
                    <a:pt x="21120" y="9176"/>
                  </a:cubicBezTo>
                  <a:cubicBezTo>
                    <a:pt x="21120" y="9290"/>
                    <a:pt x="21120" y="9290"/>
                    <a:pt x="21120" y="9290"/>
                  </a:cubicBezTo>
                  <a:cubicBezTo>
                    <a:pt x="21184" y="9347"/>
                    <a:pt x="21184" y="9347"/>
                    <a:pt x="21184" y="9347"/>
                  </a:cubicBezTo>
                  <a:cubicBezTo>
                    <a:pt x="21247" y="9347"/>
                    <a:pt x="21247" y="9347"/>
                    <a:pt x="21247" y="9347"/>
                  </a:cubicBezTo>
                  <a:cubicBezTo>
                    <a:pt x="21247" y="9518"/>
                    <a:pt x="21247" y="9518"/>
                    <a:pt x="21247" y="9518"/>
                  </a:cubicBezTo>
                  <a:cubicBezTo>
                    <a:pt x="21247" y="9632"/>
                    <a:pt x="21247" y="9632"/>
                    <a:pt x="21247" y="9632"/>
                  </a:cubicBezTo>
                  <a:cubicBezTo>
                    <a:pt x="21184" y="9803"/>
                    <a:pt x="21184" y="9803"/>
                    <a:pt x="21184" y="9803"/>
                  </a:cubicBezTo>
                  <a:cubicBezTo>
                    <a:pt x="21057" y="9803"/>
                    <a:pt x="21057" y="9803"/>
                    <a:pt x="21057" y="9803"/>
                  </a:cubicBezTo>
                  <a:cubicBezTo>
                    <a:pt x="20993" y="9860"/>
                    <a:pt x="20993" y="9860"/>
                    <a:pt x="20993" y="9860"/>
                  </a:cubicBezTo>
                  <a:cubicBezTo>
                    <a:pt x="21057" y="10031"/>
                    <a:pt x="21057" y="10031"/>
                    <a:pt x="21057" y="10031"/>
                  </a:cubicBezTo>
                  <a:cubicBezTo>
                    <a:pt x="21057" y="10145"/>
                    <a:pt x="21057" y="10145"/>
                    <a:pt x="21057" y="10145"/>
                  </a:cubicBezTo>
                  <a:cubicBezTo>
                    <a:pt x="21184" y="10202"/>
                    <a:pt x="21184" y="10202"/>
                    <a:pt x="21184" y="10202"/>
                  </a:cubicBezTo>
                  <a:cubicBezTo>
                    <a:pt x="21247" y="10145"/>
                    <a:pt x="21247" y="10145"/>
                    <a:pt x="21247" y="10145"/>
                  </a:cubicBezTo>
                  <a:cubicBezTo>
                    <a:pt x="21311" y="10145"/>
                    <a:pt x="21311" y="10145"/>
                    <a:pt x="21311" y="10145"/>
                  </a:cubicBezTo>
                  <a:cubicBezTo>
                    <a:pt x="21438" y="10259"/>
                    <a:pt x="21438" y="10259"/>
                    <a:pt x="21438" y="10259"/>
                  </a:cubicBezTo>
                  <a:cubicBezTo>
                    <a:pt x="21438" y="10430"/>
                    <a:pt x="21438" y="10430"/>
                    <a:pt x="21438" y="10430"/>
                  </a:cubicBezTo>
                  <a:cubicBezTo>
                    <a:pt x="21565" y="10601"/>
                    <a:pt x="21565" y="10601"/>
                    <a:pt x="21565" y="10601"/>
                  </a:cubicBezTo>
                  <a:cubicBezTo>
                    <a:pt x="21501" y="10658"/>
                    <a:pt x="21501" y="10658"/>
                    <a:pt x="21501" y="10658"/>
                  </a:cubicBezTo>
                  <a:cubicBezTo>
                    <a:pt x="21374" y="10715"/>
                    <a:pt x="21374" y="10715"/>
                    <a:pt x="21374" y="10715"/>
                  </a:cubicBezTo>
                  <a:cubicBezTo>
                    <a:pt x="21247" y="10885"/>
                    <a:pt x="21247" y="10885"/>
                    <a:pt x="21247" y="10885"/>
                  </a:cubicBezTo>
                  <a:cubicBezTo>
                    <a:pt x="21057" y="10885"/>
                    <a:pt x="21057" y="10885"/>
                    <a:pt x="21057" y="10885"/>
                  </a:cubicBezTo>
                  <a:cubicBezTo>
                    <a:pt x="21057" y="10885"/>
                    <a:pt x="21057" y="10885"/>
                    <a:pt x="21057" y="10885"/>
                  </a:cubicBezTo>
                  <a:cubicBezTo>
                    <a:pt x="21057" y="10715"/>
                    <a:pt x="21057" y="10715"/>
                    <a:pt x="21057" y="10715"/>
                  </a:cubicBezTo>
                  <a:cubicBezTo>
                    <a:pt x="21057" y="10658"/>
                    <a:pt x="21057" y="10658"/>
                    <a:pt x="21057" y="10658"/>
                  </a:cubicBezTo>
                  <a:cubicBezTo>
                    <a:pt x="21057" y="10601"/>
                    <a:pt x="21057" y="10601"/>
                    <a:pt x="21057" y="10601"/>
                  </a:cubicBezTo>
                  <a:cubicBezTo>
                    <a:pt x="20993" y="10487"/>
                    <a:pt x="20993" y="10487"/>
                    <a:pt x="20993" y="10487"/>
                  </a:cubicBezTo>
                  <a:cubicBezTo>
                    <a:pt x="20866" y="10487"/>
                    <a:pt x="20866" y="10487"/>
                    <a:pt x="20866" y="10487"/>
                  </a:cubicBezTo>
                  <a:cubicBezTo>
                    <a:pt x="20803" y="10601"/>
                    <a:pt x="20803" y="10601"/>
                    <a:pt x="20803" y="10601"/>
                  </a:cubicBezTo>
                  <a:cubicBezTo>
                    <a:pt x="20803" y="10715"/>
                    <a:pt x="20803" y="10715"/>
                    <a:pt x="20803" y="10715"/>
                  </a:cubicBezTo>
                  <a:cubicBezTo>
                    <a:pt x="20739" y="10828"/>
                    <a:pt x="20739" y="10828"/>
                    <a:pt x="20739" y="10828"/>
                  </a:cubicBezTo>
                  <a:cubicBezTo>
                    <a:pt x="20612" y="10885"/>
                    <a:pt x="20612" y="10885"/>
                    <a:pt x="20612" y="10885"/>
                  </a:cubicBezTo>
                  <a:cubicBezTo>
                    <a:pt x="20485" y="10828"/>
                    <a:pt x="20485" y="10828"/>
                    <a:pt x="20485" y="10828"/>
                  </a:cubicBezTo>
                  <a:cubicBezTo>
                    <a:pt x="20421" y="10715"/>
                    <a:pt x="20421" y="10715"/>
                    <a:pt x="20421" y="10715"/>
                  </a:cubicBezTo>
                  <a:cubicBezTo>
                    <a:pt x="20294" y="10658"/>
                    <a:pt x="20294" y="10658"/>
                    <a:pt x="20294" y="10658"/>
                  </a:cubicBezTo>
                  <a:cubicBezTo>
                    <a:pt x="20167" y="10601"/>
                    <a:pt x="20167" y="10601"/>
                    <a:pt x="20167" y="10601"/>
                  </a:cubicBezTo>
                  <a:cubicBezTo>
                    <a:pt x="20104" y="10544"/>
                    <a:pt x="20104" y="10544"/>
                    <a:pt x="20104" y="10544"/>
                  </a:cubicBezTo>
                  <a:cubicBezTo>
                    <a:pt x="19913" y="10658"/>
                    <a:pt x="19913" y="10658"/>
                    <a:pt x="19913" y="10658"/>
                  </a:cubicBezTo>
                  <a:cubicBezTo>
                    <a:pt x="19913" y="10772"/>
                    <a:pt x="19913" y="10772"/>
                    <a:pt x="19913" y="10772"/>
                  </a:cubicBezTo>
                  <a:cubicBezTo>
                    <a:pt x="19913" y="10942"/>
                    <a:pt x="19913" y="10942"/>
                    <a:pt x="19913" y="10942"/>
                  </a:cubicBezTo>
                  <a:cubicBezTo>
                    <a:pt x="19977" y="11056"/>
                    <a:pt x="19977" y="11056"/>
                    <a:pt x="19977" y="11056"/>
                  </a:cubicBezTo>
                  <a:cubicBezTo>
                    <a:pt x="20167" y="11227"/>
                    <a:pt x="20167" y="11227"/>
                    <a:pt x="20167" y="11227"/>
                  </a:cubicBezTo>
                  <a:cubicBezTo>
                    <a:pt x="20294" y="11341"/>
                    <a:pt x="20294" y="11341"/>
                    <a:pt x="20294" y="11341"/>
                  </a:cubicBezTo>
                  <a:cubicBezTo>
                    <a:pt x="20294" y="11455"/>
                    <a:pt x="20294" y="11455"/>
                    <a:pt x="20294" y="11455"/>
                  </a:cubicBezTo>
                  <a:cubicBezTo>
                    <a:pt x="20167" y="11569"/>
                    <a:pt x="20167" y="11569"/>
                    <a:pt x="20167" y="11569"/>
                  </a:cubicBezTo>
                  <a:cubicBezTo>
                    <a:pt x="20231" y="11854"/>
                    <a:pt x="20231" y="11854"/>
                    <a:pt x="20231" y="11854"/>
                  </a:cubicBezTo>
                  <a:cubicBezTo>
                    <a:pt x="20167" y="12139"/>
                    <a:pt x="20167" y="12139"/>
                    <a:pt x="20167" y="12139"/>
                  </a:cubicBezTo>
                  <a:cubicBezTo>
                    <a:pt x="20040" y="12196"/>
                    <a:pt x="20040" y="12196"/>
                    <a:pt x="20040" y="12196"/>
                  </a:cubicBezTo>
                  <a:cubicBezTo>
                    <a:pt x="19850" y="12253"/>
                    <a:pt x="19850" y="12253"/>
                    <a:pt x="19850" y="12253"/>
                  </a:cubicBezTo>
                  <a:cubicBezTo>
                    <a:pt x="19659" y="12310"/>
                    <a:pt x="19659" y="12310"/>
                    <a:pt x="19659" y="12310"/>
                  </a:cubicBezTo>
                  <a:cubicBezTo>
                    <a:pt x="19659" y="12367"/>
                    <a:pt x="19659" y="12367"/>
                    <a:pt x="19659" y="12367"/>
                  </a:cubicBezTo>
                  <a:cubicBezTo>
                    <a:pt x="19723" y="12481"/>
                    <a:pt x="19723" y="12481"/>
                    <a:pt x="19723" y="12481"/>
                  </a:cubicBezTo>
                  <a:cubicBezTo>
                    <a:pt x="19469" y="12595"/>
                    <a:pt x="19469" y="12595"/>
                    <a:pt x="19469" y="12595"/>
                  </a:cubicBezTo>
                  <a:cubicBezTo>
                    <a:pt x="19341" y="12652"/>
                    <a:pt x="19341" y="12652"/>
                    <a:pt x="19341" y="12652"/>
                  </a:cubicBezTo>
                  <a:cubicBezTo>
                    <a:pt x="19214" y="12823"/>
                    <a:pt x="19214" y="12823"/>
                    <a:pt x="19214" y="12823"/>
                  </a:cubicBezTo>
                  <a:cubicBezTo>
                    <a:pt x="19024" y="12880"/>
                    <a:pt x="19024" y="12880"/>
                    <a:pt x="19024" y="12880"/>
                  </a:cubicBezTo>
                  <a:cubicBezTo>
                    <a:pt x="18960" y="12823"/>
                    <a:pt x="18960" y="12823"/>
                    <a:pt x="18960" y="12823"/>
                  </a:cubicBezTo>
                  <a:cubicBezTo>
                    <a:pt x="18770" y="12709"/>
                    <a:pt x="18770" y="12709"/>
                    <a:pt x="18770" y="12709"/>
                  </a:cubicBezTo>
                  <a:cubicBezTo>
                    <a:pt x="18643" y="12709"/>
                    <a:pt x="18643" y="12709"/>
                    <a:pt x="18643" y="12709"/>
                  </a:cubicBezTo>
                  <a:cubicBezTo>
                    <a:pt x="18452" y="12709"/>
                    <a:pt x="18452" y="12709"/>
                    <a:pt x="18452" y="12709"/>
                  </a:cubicBezTo>
                  <a:cubicBezTo>
                    <a:pt x="18325" y="12766"/>
                    <a:pt x="18325" y="12766"/>
                    <a:pt x="18325" y="12766"/>
                  </a:cubicBezTo>
                  <a:cubicBezTo>
                    <a:pt x="18261" y="12823"/>
                    <a:pt x="18261" y="12823"/>
                    <a:pt x="18261" y="12823"/>
                  </a:cubicBezTo>
                  <a:cubicBezTo>
                    <a:pt x="18325" y="13051"/>
                    <a:pt x="18325" y="13051"/>
                    <a:pt x="18325" y="13051"/>
                  </a:cubicBezTo>
                  <a:cubicBezTo>
                    <a:pt x="18134" y="13336"/>
                    <a:pt x="18134" y="13336"/>
                    <a:pt x="18134" y="13336"/>
                  </a:cubicBezTo>
                  <a:cubicBezTo>
                    <a:pt x="18007" y="13450"/>
                    <a:pt x="18007" y="13450"/>
                    <a:pt x="18007" y="13450"/>
                  </a:cubicBezTo>
                  <a:cubicBezTo>
                    <a:pt x="17944" y="13621"/>
                    <a:pt x="17944" y="13621"/>
                    <a:pt x="17944" y="13621"/>
                  </a:cubicBezTo>
                  <a:cubicBezTo>
                    <a:pt x="18007" y="13792"/>
                    <a:pt x="18007" y="13792"/>
                    <a:pt x="18007" y="13792"/>
                  </a:cubicBezTo>
                  <a:cubicBezTo>
                    <a:pt x="18134" y="13963"/>
                    <a:pt x="18134" y="13963"/>
                    <a:pt x="18134" y="13963"/>
                  </a:cubicBezTo>
                  <a:cubicBezTo>
                    <a:pt x="18325" y="14191"/>
                    <a:pt x="18325" y="14191"/>
                    <a:pt x="18325" y="14191"/>
                  </a:cubicBezTo>
                  <a:cubicBezTo>
                    <a:pt x="18452" y="14419"/>
                    <a:pt x="18452" y="14419"/>
                    <a:pt x="18452" y="14419"/>
                  </a:cubicBezTo>
                  <a:cubicBezTo>
                    <a:pt x="18579" y="14932"/>
                    <a:pt x="18579" y="14932"/>
                    <a:pt x="18579" y="14932"/>
                  </a:cubicBezTo>
                  <a:cubicBezTo>
                    <a:pt x="18706" y="15274"/>
                    <a:pt x="18706" y="15274"/>
                    <a:pt x="18706" y="15274"/>
                  </a:cubicBezTo>
                  <a:cubicBezTo>
                    <a:pt x="18833" y="15844"/>
                    <a:pt x="18833" y="15844"/>
                    <a:pt x="18833" y="15844"/>
                  </a:cubicBezTo>
                  <a:cubicBezTo>
                    <a:pt x="18897" y="16015"/>
                    <a:pt x="18897" y="16015"/>
                    <a:pt x="18897" y="16015"/>
                  </a:cubicBezTo>
                  <a:cubicBezTo>
                    <a:pt x="18960" y="16129"/>
                    <a:pt x="18960" y="16129"/>
                    <a:pt x="18960" y="16129"/>
                  </a:cubicBezTo>
                  <a:cubicBezTo>
                    <a:pt x="19024" y="16243"/>
                    <a:pt x="19024" y="16243"/>
                    <a:pt x="19024" y="16243"/>
                  </a:cubicBezTo>
                  <a:cubicBezTo>
                    <a:pt x="18960" y="16357"/>
                    <a:pt x="18960" y="16357"/>
                    <a:pt x="18960" y="16357"/>
                  </a:cubicBezTo>
                  <a:cubicBezTo>
                    <a:pt x="18960" y="16471"/>
                    <a:pt x="18960" y="16471"/>
                    <a:pt x="18960" y="16471"/>
                  </a:cubicBezTo>
                  <a:cubicBezTo>
                    <a:pt x="19024" y="16528"/>
                    <a:pt x="19024" y="16528"/>
                    <a:pt x="19024" y="16528"/>
                  </a:cubicBezTo>
                  <a:cubicBezTo>
                    <a:pt x="19024" y="16642"/>
                    <a:pt x="19024" y="16642"/>
                    <a:pt x="19024" y="16642"/>
                  </a:cubicBezTo>
                  <a:cubicBezTo>
                    <a:pt x="18960" y="16813"/>
                    <a:pt x="18960" y="16813"/>
                    <a:pt x="18960" y="16813"/>
                  </a:cubicBezTo>
                  <a:cubicBezTo>
                    <a:pt x="18897" y="17155"/>
                    <a:pt x="18897" y="17155"/>
                    <a:pt x="18897" y="17155"/>
                  </a:cubicBezTo>
                  <a:cubicBezTo>
                    <a:pt x="18833" y="17383"/>
                    <a:pt x="18833" y="17383"/>
                    <a:pt x="18833" y="17383"/>
                  </a:cubicBezTo>
                  <a:cubicBezTo>
                    <a:pt x="18770" y="17554"/>
                    <a:pt x="18770" y="17554"/>
                    <a:pt x="18770" y="17554"/>
                  </a:cubicBezTo>
                  <a:cubicBezTo>
                    <a:pt x="18579" y="17668"/>
                    <a:pt x="18579" y="17668"/>
                    <a:pt x="18579" y="17668"/>
                  </a:cubicBezTo>
                  <a:cubicBezTo>
                    <a:pt x="18643" y="17782"/>
                    <a:pt x="18643" y="17782"/>
                    <a:pt x="18643" y="17782"/>
                  </a:cubicBezTo>
                  <a:cubicBezTo>
                    <a:pt x="18706" y="17896"/>
                    <a:pt x="18706" y="17896"/>
                    <a:pt x="18706" y="17896"/>
                  </a:cubicBezTo>
                  <a:cubicBezTo>
                    <a:pt x="18770" y="18237"/>
                    <a:pt x="18770" y="18237"/>
                    <a:pt x="18770" y="18237"/>
                  </a:cubicBezTo>
                  <a:cubicBezTo>
                    <a:pt x="18706" y="18351"/>
                    <a:pt x="18706" y="18351"/>
                    <a:pt x="18706" y="18351"/>
                  </a:cubicBezTo>
                  <a:cubicBezTo>
                    <a:pt x="18643" y="18522"/>
                    <a:pt x="18643" y="18522"/>
                    <a:pt x="18643" y="18522"/>
                  </a:cubicBezTo>
                  <a:cubicBezTo>
                    <a:pt x="18643" y="18579"/>
                    <a:pt x="18643" y="18579"/>
                    <a:pt x="18643" y="18579"/>
                  </a:cubicBezTo>
                  <a:cubicBezTo>
                    <a:pt x="18770" y="18750"/>
                    <a:pt x="18770" y="18750"/>
                    <a:pt x="18770" y="18750"/>
                  </a:cubicBezTo>
                  <a:cubicBezTo>
                    <a:pt x="18897" y="18864"/>
                    <a:pt x="18897" y="18864"/>
                    <a:pt x="18897" y="18864"/>
                  </a:cubicBezTo>
                  <a:cubicBezTo>
                    <a:pt x="18770" y="19035"/>
                    <a:pt x="18770" y="19035"/>
                    <a:pt x="18770" y="19035"/>
                  </a:cubicBezTo>
                  <a:cubicBezTo>
                    <a:pt x="18579" y="19092"/>
                    <a:pt x="18579" y="19092"/>
                    <a:pt x="18579" y="19092"/>
                  </a:cubicBezTo>
                  <a:cubicBezTo>
                    <a:pt x="18452" y="19206"/>
                    <a:pt x="18452" y="19206"/>
                    <a:pt x="18452" y="19206"/>
                  </a:cubicBezTo>
                  <a:cubicBezTo>
                    <a:pt x="18452" y="19320"/>
                    <a:pt x="18452" y="19320"/>
                    <a:pt x="18452" y="19320"/>
                  </a:cubicBezTo>
                  <a:cubicBezTo>
                    <a:pt x="18643" y="19377"/>
                    <a:pt x="18643" y="19377"/>
                    <a:pt x="18643" y="19377"/>
                  </a:cubicBezTo>
                  <a:cubicBezTo>
                    <a:pt x="18770" y="19548"/>
                    <a:pt x="18770" y="19548"/>
                    <a:pt x="18770" y="19548"/>
                  </a:cubicBezTo>
                  <a:cubicBezTo>
                    <a:pt x="18833" y="19719"/>
                    <a:pt x="18833" y="19719"/>
                    <a:pt x="18833" y="19719"/>
                  </a:cubicBezTo>
                  <a:cubicBezTo>
                    <a:pt x="18897" y="20004"/>
                    <a:pt x="18897" y="20004"/>
                    <a:pt x="18897" y="20004"/>
                  </a:cubicBezTo>
                  <a:cubicBezTo>
                    <a:pt x="18960" y="20175"/>
                    <a:pt x="18960" y="20175"/>
                    <a:pt x="18960" y="20175"/>
                  </a:cubicBezTo>
                  <a:cubicBezTo>
                    <a:pt x="18706" y="20403"/>
                    <a:pt x="18706" y="20403"/>
                    <a:pt x="18706" y="20403"/>
                  </a:cubicBezTo>
                  <a:cubicBezTo>
                    <a:pt x="18516" y="20517"/>
                    <a:pt x="18516" y="20517"/>
                    <a:pt x="18516" y="20517"/>
                  </a:cubicBezTo>
                  <a:cubicBezTo>
                    <a:pt x="18389" y="20574"/>
                    <a:pt x="18389" y="20574"/>
                    <a:pt x="18389" y="20574"/>
                  </a:cubicBezTo>
                  <a:cubicBezTo>
                    <a:pt x="18261" y="20403"/>
                    <a:pt x="18261" y="20403"/>
                    <a:pt x="18261" y="20403"/>
                  </a:cubicBezTo>
                  <a:cubicBezTo>
                    <a:pt x="18198" y="20232"/>
                    <a:pt x="18198" y="20232"/>
                    <a:pt x="18198" y="20232"/>
                  </a:cubicBezTo>
                  <a:cubicBezTo>
                    <a:pt x="17944" y="20232"/>
                    <a:pt x="17944" y="20232"/>
                    <a:pt x="17944" y="20232"/>
                  </a:cubicBezTo>
                  <a:cubicBezTo>
                    <a:pt x="17753" y="20232"/>
                    <a:pt x="17753" y="20232"/>
                    <a:pt x="17753" y="20232"/>
                  </a:cubicBezTo>
                  <a:cubicBezTo>
                    <a:pt x="17690" y="20403"/>
                    <a:pt x="17690" y="20403"/>
                    <a:pt x="17690" y="20403"/>
                  </a:cubicBezTo>
                  <a:cubicBezTo>
                    <a:pt x="17563" y="20517"/>
                    <a:pt x="17563" y="20517"/>
                    <a:pt x="17563" y="20517"/>
                  </a:cubicBezTo>
                  <a:cubicBezTo>
                    <a:pt x="17372" y="20460"/>
                    <a:pt x="17372" y="20460"/>
                    <a:pt x="17372" y="20460"/>
                  </a:cubicBezTo>
                  <a:cubicBezTo>
                    <a:pt x="17245" y="20403"/>
                    <a:pt x="17245" y="20403"/>
                    <a:pt x="17245" y="20403"/>
                  </a:cubicBezTo>
                  <a:cubicBezTo>
                    <a:pt x="16927" y="20403"/>
                    <a:pt x="16927" y="20403"/>
                    <a:pt x="16927" y="20403"/>
                  </a:cubicBezTo>
                  <a:cubicBezTo>
                    <a:pt x="16673" y="20403"/>
                    <a:pt x="16673" y="20403"/>
                    <a:pt x="16673" y="20403"/>
                  </a:cubicBezTo>
                  <a:cubicBezTo>
                    <a:pt x="16610" y="20517"/>
                    <a:pt x="16610" y="20517"/>
                    <a:pt x="16610" y="20517"/>
                  </a:cubicBezTo>
                  <a:cubicBezTo>
                    <a:pt x="16419" y="20745"/>
                    <a:pt x="16419" y="20745"/>
                    <a:pt x="16419" y="20745"/>
                  </a:cubicBezTo>
                  <a:cubicBezTo>
                    <a:pt x="16038" y="20973"/>
                    <a:pt x="16038" y="20973"/>
                    <a:pt x="16038" y="20973"/>
                  </a:cubicBezTo>
                  <a:cubicBezTo>
                    <a:pt x="15657" y="20973"/>
                    <a:pt x="15657" y="20973"/>
                    <a:pt x="15657" y="20973"/>
                  </a:cubicBezTo>
                  <a:cubicBezTo>
                    <a:pt x="15403" y="20973"/>
                    <a:pt x="15403" y="20973"/>
                    <a:pt x="15403" y="20973"/>
                  </a:cubicBezTo>
                  <a:cubicBezTo>
                    <a:pt x="15276" y="21030"/>
                    <a:pt x="15276" y="21030"/>
                    <a:pt x="15276" y="21030"/>
                  </a:cubicBezTo>
                  <a:cubicBezTo>
                    <a:pt x="15149" y="21201"/>
                    <a:pt x="15149" y="21201"/>
                    <a:pt x="15149" y="21201"/>
                  </a:cubicBezTo>
                  <a:cubicBezTo>
                    <a:pt x="14958" y="21315"/>
                    <a:pt x="14958" y="21315"/>
                    <a:pt x="14958" y="21315"/>
                  </a:cubicBezTo>
                  <a:cubicBezTo>
                    <a:pt x="14831" y="21486"/>
                    <a:pt x="14831" y="21486"/>
                    <a:pt x="14831" y="21486"/>
                  </a:cubicBezTo>
                  <a:cubicBezTo>
                    <a:pt x="14831" y="21600"/>
                    <a:pt x="14831" y="21600"/>
                    <a:pt x="14831" y="21600"/>
                  </a:cubicBezTo>
                  <a:cubicBezTo>
                    <a:pt x="14704" y="21600"/>
                    <a:pt x="14640" y="21600"/>
                    <a:pt x="14577" y="21600"/>
                  </a:cubicBezTo>
                  <a:cubicBezTo>
                    <a:pt x="14513" y="21600"/>
                    <a:pt x="14323" y="21486"/>
                    <a:pt x="14259" y="21486"/>
                  </a:cubicBezTo>
                  <a:cubicBezTo>
                    <a:pt x="14196" y="21429"/>
                    <a:pt x="14069" y="21315"/>
                    <a:pt x="14005" y="21258"/>
                  </a:cubicBezTo>
                  <a:cubicBezTo>
                    <a:pt x="14005" y="21201"/>
                    <a:pt x="13878" y="21087"/>
                    <a:pt x="13878" y="21030"/>
                  </a:cubicBezTo>
                  <a:cubicBezTo>
                    <a:pt x="13814" y="20973"/>
                    <a:pt x="13624" y="20859"/>
                    <a:pt x="13560" y="20802"/>
                  </a:cubicBezTo>
                  <a:cubicBezTo>
                    <a:pt x="13433" y="20745"/>
                    <a:pt x="13116" y="20631"/>
                    <a:pt x="12989" y="20631"/>
                  </a:cubicBezTo>
                  <a:cubicBezTo>
                    <a:pt x="12925" y="20574"/>
                    <a:pt x="12734" y="20517"/>
                    <a:pt x="12671" y="20460"/>
                  </a:cubicBezTo>
                  <a:cubicBezTo>
                    <a:pt x="12607" y="20403"/>
                    <a:pt x="12417" y="20403"/>
                    <a:pt x="12353" y="20403"/>
                  </a:cubicBezTo>
                  <a:cubicBezTo>
                    <a:pt x="12226" y="20403"/>
                    <a:pt x="12036" y="20403"/>
                    <a:pt x="11972" y="20403"/>
                  </a:cubicBezTo>
                  <a:cubicBezTo>
                    <a:pt x="11909" y="20403"/>
                    <a:pt x="11845" y="20346"/>
                    <a:pt x="11781" y="20346"/>
                  </a:cubicBezTo>
                  <a:cubicBezTo>
                    <a:pt x="11718" y="20346"/>
                    <a:pt x="11527" y="20346"/>
                    <a:pt x="11464" y="20289"/>
                  </a:cubicBezTo>
                  <a:cubicBezTo>
                    <a:pt x="11337" y="20232"/>
                    <a:pt x="11083" y="20175"/>
                    <a:pt x="11019" y="20175"/>
                  </a:cubicBezTo>
                  <a:cubicBezTo>
                    <a:pt x="10956" y="20118"/>
                    <a:pt x="10829" y="20118"/>
                    <a:pt x="10765" y="20118"/>
                  </a:cubicBezTo>
                  <a:cubicBezTo>
                    <a:pt x="10765" y="20175"/>
                    <a:pt x="10638" y="20175"/>
                    <a:pt x="10638" y="20232"/>
                  </a:cubicBezTo>
                  <a:cubicBezTo>
                    <a:pt x="10511" y="20232"/>
                    <a:pt x="10320" y="20346"/>
                    <a:pt x="10257" y="20403"/>
                  </a:cubicBezTo>
                  <a:cubicBezTo>
                    <a:pt x="10193" y="20403"/>
                    <a:pt x="10130" y="20517"/>
                    <a:pt x="10066" y="20460"/>
                  </a:cubicBezTo>
                  <a:cubicBezTo>
                    <a:pt x="10003" y="20460"/>
                    <a:pt x="9939" y="20460"/>
                    <a:pt x="9939" y="20403"/>
                  </a:cubicBezTo>
                  <a:cubicBezTo>
                    <a:pt x="9876" y="20403"/>
                    <a:pt x="9812" y="20346"/>
                    <a:pt x="9812" y="20289"/>
                  </a:cubicBezTo>
                  <a:cubicBezTo>
                    <a:pt x="9749" y="20232"/>
                    <a:pt x="9685" y="20175"/>
                    <a:pt x="9685" y="20118"/>
                  </a:cubicBezTo>
                  <a:cubicBezTo>
                    <a:pt x="9685" y="20061"/>
                    <a:pt x="9812" y="20004"/>
                    <a:pt x="9812" y="19947"/>
                  </a:cubicBezTo>
                  <a:cubicBezTo>
                    <a:pt x="9749" y="19890"/>
                    <a:pt x="9685" y="19890"/>
                    <a:pt x="9621" y="19833"/>
                  </a:cubicBezTo>
                  <a:cubicBezTo>
                    <a:pt x="9621" y="19776"/>
                    <a:pt x="9558" y="19776"/>
                    <a:pt x="9494" y="19776"/>
                  </a:cubicBezTo>
                  <a:cubicBezTo>
                    <a:pt x="9431" y="19776"/>
                    <a:pt x="9431" y="19662"/>
                    <a:pt x="9431" y="19662"/>
                  </a:cubicBezTo>
                  <a:cubicBezTo>
                    <a:pt x="9367" y="19662"/>
                    <a:pt x="9240" y="19605"/>
                    <a:pt x="9240" y="19662"/>
                  </a:cubicBezTo>
                  <a:cubicBezTo>
                    <a:pt x="9177" y="19662"/>
                    <a:pt x="9177" y="19719"/>
                    <a:pt x="9177" y="19719"/>
                  </a:cubicBezTo>
                  <a:cubicBezTo>
                    <a:pt x="9177" y="19776"/>
                    <a:pt x="9240" y="19833"/>
                    <a:pt x="9240" y="19890"/>
                  </a:cubicBezTo>
                  <a:cubicBezTo>
                    <a:pt x="9304" y="19890"/>
                    <a:pt x="9367" y="19947"/>
                    <a:pt x="9431" y="20004"/>
                  </a:cubicBezTo>
                  <a:cubicBezTo>
                    <a:pt x="9431" y="20061"/>
                    <a:pt x="9367" y="20175"/>
                    <a:pt x="9367" y="20175"/>
                  </a:cubicBezTo>
                  <a:cubicBezTo>
                    <a:pt x="9304" y="20175"/>
                    <a:pt x="9177" y="20175"/>
                    <a:pt x="9177" y="20118"/>
                  </a:cubicBezTo>
                  <a:cubicBezTo>
                    <a:pt x="9113" y="20118"/>
                    <a:pt x="9050" y="20004"/>
                    <a:pt x="9050" y="20004"/>
                  </a:cubicBezTo>
                  <a:cubicBezTo>
                    <a:pt x="8986" y="19947"/>
                    <a:pt x="9050" y="19890"/>
                    <a:pt x="8986" y="19890"/>
                  </a:cubicBezTo>
                  <a:cubicBezTo>
                    <a:pt x="8986" y="19833"/>
                    <a:pt x="8859" y="19833"/>
                    <a:pt x="8859" y="19776"/>
                  </a:cubicBezTo>
                  <a:cubicBezTo>
                    <a:pt x="8796" y="19776"/>
                    <a:pt x="8732" y="19662"/>
                    <a:pt x="8732" y="19605"/>
                  </a:cubicBezTo>
                  <a:cubicBezTo>
                    <a:pt x="8732" y="19548"/>
                    <a:pt x="8732" y="19491"/>
                    <a:pt x="8732" y="19491"/>
                  </a:cubicBezTo>
                  <a:cubicBezTo>
                    <a:pt x="8732" y="19434"/>
                    <a:pt x="8796" y="19377"/>
                    <a:pt x="8732" y="19320"/>
                  </a:cubicBezTo>
                  <a:cubicBezTo>
                    <a:pt x="8732" y="19320"/>
                    <a:pt x="8669" y="19320"/>
                    <a:pt x="8605" y="19320"/>
                  </a:cubicBezTo>
                  <a:cubicBezTo>
                    <a:pt x="8541" y="19320"/>
                    <a:pt x="8478" y="19263"/>
                    <a:pt x="8478" y="19263"/>
                  </a:cubicBezTo>
                  <a:cubicBezTo>
                    <a:pt x="8414" y="19206"/>
                    <a:pt x="8414" y="19149"/>
                    <a:pt x="8414" y="19092"/>
                  </a:cubicBezTo>
                  <a:cubicBezTo>
                    <a:pt x="8351" y="19092"/>
                    <a:pt x="8287" y="19035"/>
                    <a:pt x="8224" y="19035"/>
                  </a:cubicBezTo>
                  <a:cubicBezTo>
                    <a:pt x="8224" y="19035"/>
                    <a:pt x="8224" y="19149"/>
                    <a:pt x="8160" y="19263"/>
                  </a:cubicBezTo>
                  <a:cubicBezTo>
                    <a:pt x="8160" y="19263"/>
                    <a:pt x="8097" y="19320"/>
                    <a:pt x="8033" y="19320"/>
                  </a:cubicBezTo>
                  <a:cubicBezTo>
                    <a:pt x="8033" y="19320"/>
                    <a:pt x="8033" y="19320"/>
                    <a:pt x="8033" y="19263"/>
                  </a:cubicBezTo>
                  <a:cubicBezTo>
                    <a:pt x="8033" y="19263"/>
                    <a:pt x="8033" y="19206"/>
                    <a:pt x="8033" y="19149"/>
                  </a:cubicBezTo>
                  <a:cubicBezTo>
                    <a:pt x="8033" y="19149"/>
                    <a:pt x="8033" y="19092"/>
                    <a:pt x="7970" y="19035"/>
                  </a:cubicBezTo>
                  <a:cubicBezTo>
                    <a:pt x="7970" y="19035"/>
                    <a:pt x="7843" y="18921"/>
                    <a:pt x="7779" y="18921"/>
                  </a:cubicBezTo>
                  <a:cubicBezTo>
                    <a:pt x="7779" y="18921"/>
                    <a:pt x="7589" y="18921"/>
                    <a:pt x="7589" y="18921"/>
                  </a:cubicBezTo>
                  <a:cubicBezTo>
                    <a:pt x="7525" y="18921"/>
                    <a:pt x="7525" y="18978"/>
                    <a:pt x="7525" y="19035"/>
                  </a:cubicBezTo>
                  <a:cubicBezTo>
                    <a:pt x="7525" y="19035"/>
                    <a:pt x="7589" y="19092"/>
                    <a:pt x="7652" y="19092"/>
                  </a:cubicBezTo>
                  <a:cubicBezTo>
                    <a:pt x="7652" y="19092"/>
                    <a:pt x="7589" y="19206"/>
                    <a:pt x="7589" y="19263"/>
                  </a:cubicBezTo>
                  <a:cubicBezTo>
                    <a:pt x="7525" y="19263"/>
                    <a:pt x="7461" y="19263"/>
                    <a:pt x="7334" y="19263"/>
                  </a:cubicBezTo>
                  <a:cubicBezTo>
                    <a:pt x="7334" y="19263"/>
                    <a:pt x="7144" y="19206"/>
                    <a:pt x="7144" y="19263"/>
                  </a:cubicBezTo>
                  <a:cubicBezTo>
                    <a:pt x="7080" y="19263"/>
                    <a:pt x="6953" y="19320"/>
                    <a:pt x="6890" y="19320"/>
                  </a:cubicBezTo>
                  <a:cubicBezTo>
                    <a:pt x="6826" y="19377"/>
                    <a:pt x="6826" y="19491"/>
                    <a:pt x="6826" y="19491"/>
                  </a:cubicBezTo>
                  <a:cubicBezTo>
                    <a:pt x="6826" y="19548"/>
                    <a:pt x="6826" y="19662"/>
                    <a:pt x="6826" y="19719"/>
                  </a:cubicBezTo>
                  <a:cubicBezTo>
                    <a:pt x="6763" y="19719"/>
                    <a:pt x="6636" y="19776"/>
                    <a:pt x="6636" y="19776"/>
                  </a:cubicBezTo>
                  <a:cubicBezTo>
                    <a:pt x="6572" y="19776"/>
                    <a:pt x="6509" y="19776"/>
                    <a:pt x="6509" y="19833"/>
                  </a:cubicBezTo>
                  <a:cubicBezTo>
                    <a:pt x="6445" y="19890"/>
                    <a:pt x="6381" y="20004"/>
                    <a:pt x="6381" y="20061"/>
                  </a:cubicBezTo>
                  <a:cubicBezTo>
                    <a:pt x="6381" y="20118"/>
                    <a:pt x="6445" y="20175"/>
                    <a:pt x="6445" y="20232"/>
                  </a:cubicBezTo>
                  <a:cubicBezTo>
                    <a:pt x="6509" y="20232"/>
                    <a:pt x="6572" y="20346"/>
                    <a:pt x="6572" y="20346"/>
                  </a:cubicBezTo>
                  <a:cubicBezTo>
                    <a:pt x="6636" y="20403"/>
                    <a:pt x="6826" y="20403"/>
                    <a:pt x="6890" y="20403"/>
                  </a:cubicBezTo>
                  <a:cubicBezTo>
                    <a:pt x="7017" y="20403"/>
                    <a:pt x="7080" y="20403"/>
                    <a:pt x="7144" y="20403"/>
                  </a:cubicBezTo>
                  <a:cubicBezTo>
                    <a:pt x="7144" y="20346"/>
                    <a:pt x="7144" y="20232"/>
                    <a:pt x="7207" y="20232"/>
                  </a:cubicBezTo>
                  <a:cubicBezTo>
                    <a:pt x="7271" y="20232"/>
                    <a:pt x="7334" y="20232"/>
                    <a:pt x="7461" y="20232"/>
                  </a:cubicBezTo>
                  <a:cubicBezTo>
                    <a:pt x="7461" y="20232"/>
                    <a:pt x="7589" y="20175"/>
                    <a:pt x="7589" y="20175"/>
                  </a:cubicBezTo>
                  <a:cubicBezTo>
                    <a:pt x="7716" y="20175"/>
                    <a:pt x="7843" y="20175"/>
                    <a:pt x="7843" y="20175"/>
                  </a:cubicBezTo>
                  <a:cubicBezTo>
                    <a:pt x="7970" y="20175"/>
                    <a:pt x="8033" y="20232"/>
                    <a:pt x="8033" y="20289"/>
                  </a:cubicBezTo>
                  <a:cubicBezTo>
                    <a:pt x="8097" y="20346"/>
                    <a:pt x="8097" y="20403"/>
                    <a:pt x="8097" y="20403"/>
                  </a:cubicBezTo>
                  <a:cubicBezTo>
                    <a:pt x="8033" y="20460"/>
                    <a:pt x="7970" y="20517"/>
                    <a:pt x="7906" y="20517"/>
                  </a:cubicBezTo>
                  <a:cubicBezTo>
                    <a:pt x="7906" y="20574"/>
                    <a:pt x="7970" y="20631"/>
                    <a:pt x="7906" y="20631"/>
                  </a:cubicBezTo>
                  <a:cubicBezTo>
                    <a:pt x="7906" y="20688"/>
                    <a:pt x="7843" y="20802"/>
                    <a:pt x="7779" y="20802"/>
                  </a:cubicBezTo>
                  <a:cubicBezTo>
                    <a:pt x="7779" y="20859"/>
                    <a:pt x="7652" y="20973"/>
                    <a:pt x="7589" y="20973"/>
                  </a:cubicBezTo>
                  <a:cubicBezTo>
                    <a:pt x="7589" y="20973"/>
                    <a:pt x="7525" y="20859"/>
                    <a:pt x="7525" y="20859"/>
                  </a:cubicBezTo>
                  <a:cubicBezTo>
                    <a:pt x="7525" y="20802"/>
                    <a:pt x="7525" y="20688"/>
                    <a:pt x="7461" y="20631"/>
                  </a:cubicBezTo>
                  <a:cubicBezTo>
                    <a:pt x="7398" y="20631"/>
                    <a:pt x="7398" y="20631"/>
                    <a:pt x="7398" y="20631"/>
                  </a:cubicBezTo>
                  <a:cubicBezTo>
                    <a:pt x="7334" y="20574"/>
                    <a:pt x="7207" y="20631"/>
                    <a:pt x="7144" y="20631"/>
                  </a:cubicBezTo>
                  <a:cubicBezTo>
                    <a:pt x="7080" y="20631"/>
                    <a:pt x="7080" y="20745"/>
                    <a:pt x="7080" y="20745"/>
                  </a:cubicBezTo>
                  <a:cubicBezTo>
                    <a:pt x="7017" y="20802"/>
                    <a:pt x="6953" y="20802"/>
                    <a:pt x="6890" y="20802"/>
                  </a:cubicBezTo>
                  <a:cubicBezTo>
                    <a:pt x="6890" y="20859"/>
                    <a:pt x="6890" y="20916"/>
                    <a:pt x="6890" y="20973"/>
                  </a:cubicBezTo>
                  <a:cubicBezTo>
                    <a:pt x="6890" y="20973"/>
                    <a:pt x="7017" y="20973"/>
                    <a:pt x="7017" y="21030"/>
                  </a:cubicBezTo>
                  <a:cubicBezTo>
                    <a:pt x="7017" y="21087"/>
                    <a:pt x="6890" y="21144"/>
                    <a:pt x="6890" y="21201"/>
                  </a:cubicBezTo>
                  <a:cubicBezTo>
                    <a:pt x="6826" y="21201"/>
                    <a:pt x="6699" y="21258"/>
                    <a:pt x="6636" y="21258"/>
                  </a:cubicBezTo>
                  <a:cubicBezTo>
                    <a:pt x="6572" y="21258"/>
                    <a:pt x="6445" y="21201"/>
                    <a:pt x="6381" y="21201"/>
                  </a:cubicBezTo>
                  <a:cubicBezTo>
                    <a:pt x="6318" y="21144"/>
                    <a:pt x="6064" y="21201"/>
                    <a:pt x="5937" y="21201"/>
                  </a:cubicBezTo>
                  <a:cubicBezTo>
                    <a:pt x="5873" y="21201"/>
                    <a:pt x="5746" y="21144"/>
                    <a:pt x="5683" y="21087"/>
                  </a:cubicBezTo>
                  <a:cubicBezTo>
                    <a:pt x="5683" y="21030"/>
                    <a:pt x="5619" y="20973"/>
                    <a:pt x="5619" y="20859"/>
                  </a:cubicBezTo>
                  <a:cubicBezTo>
                    <a:pt x="5619" y="20859"/>
                    <a:pt x="5556" y="20802"/>
                    <a:pt x="5492" y="20745"/>
                  </a:cubicBezTo>
                  <a:cubicBezTo>
                    <a:pt x="5492" y="20745"/>
                    <a:pt x="5429" y="20745"/>
                    <a:pt x="5365" y="20745"/>
                  </a:cubicBezTo>
                  <a:cubicBezTo>
                    <a:pt x="5301" y="20745"/>
                    <a:pt x="5174" y="20688"/>
                    <a:pt x="5174" y="20688"/>
                  </a:cubicBezTo>
                  <a:cubicBezTo>
                    <a:pt x="5047" y="20688"/>
                    <a:pt x="4920" y="20688"/>
                    <a:pt x="4857" y="20745"/>
                  </a:cubicBezTo>
                  <a:cubicBezTo>
                    <a:pt x="4793" y="20745"/>
                    <a:pt x="4730" y="20745"/>
                    <a:pt x="4730" y="20802"/>
                  </a:cubicBezTo>
                  <a:cubicBezTo>
                    <a:pt x="4666" y="20802"/>
                    <a:pt x="4539" y="20916"/>
                    <a:pt x="4476" y="20916"/>
                  </a:cubicBezTo>
                  <a:cubicBezTo>
                    <a:pt x="4412" y="20973"/>
                    <a:pt x="4285" y="20916"/>
                    <a:pt x="4221" y="20973"/>
                  </a:cubicBezTo>
                  <a:cubicBezTo>
                    <a:pt x="4158" y="20973"/>
                    <a:pt x="4158" y="21030"/>
                    <a:pt x="4094" y="21087"/>
                  </a:cubicBezTo>
                  <a:cubicBezTo>
                    <a:pt x="4094" y="21144"/>
                    <a:pt x="4031" y="21201"/>
                    <a:pt x="4031" y="21201"/>
                  </a:cubicBezTo>
                  <a:cubicBezTo>
                    <a:pt x="3967" y="21258"/>
                    <a:pt x="3840" y="21258"/>
                    <a:pt x="3777" y="21258"/>
                  </a:cubicBezTo>
                  <a:cubicBezTo>
                    <a:pt x="3650" y="21258"/>
                    <a:pt x="3396" y="21258"/>
                    <a:pt x="3332" y="21258"/>
                  </a:cubicBezTo>
                  <a:cubicBezTo>
                    <a:pt x="3269" y="21258"/>
                    <a:pt x="3141" y="21315"/>
                    <a:pt x="3141" y="21315"/>
                  </a:cubicBezTo>
                  <a:cubicBezTo>
                    <a:pt x="3078" y="21315"/>
                    <a:pt x="2887" y="21372"/>
                    <a:pt x="2887" y="21315"/>
                  </a:cubicBezTo>
                  <a:cubicBezTo>
                    <a:pt x="2824" y="21258"/>
                    <a:pt x="2824" y="21201"/>
                    <a:pt x="2824" y="21201"/>
                  </a:cubicBezTo>
                  <a:cubicBezTo>
                    <a:pt x="2824" y="21144"/>
                    <a:pt x="2824" y="21030"/>
                    <a:pt x="2824" y="21030"/>
                  </a:cubicBezTo>
                  <a:cubicBezTo>
                    <a:pt x="2824" y="20973"/>
                    <a:pt x="2824" y="20916"/>
                    <a:pt x="2760" y="20859"/>
                  </a:cubicBezTo>
                  <a:cubicBezTo>
                    <a:pt x="2697" y="20859"/>
                    <a:pt x="2633" y="20859"/>
                    <a:pt x="2570" y="20859"/>
                  </a:cubicBezTo>
                  <a:cubicBezTo>
                    <a:pt x="2506" y="20859"/>
                    <a:pt x="2379" y="20859"/>
                    <a:pt x="2316" y="20859"/>
                  </a:cubicBezTo>
                  <a:cubicBezTo>
                    <a:pt x="2252" y="20859"/>
                    <a:pt x="2189" y="20859"/>
                    <a:pt x="2189" y="20859"/>
                  </a:cubicBezTo>
                  <a:cubicBezTo>
                    <a:pt x="2125" y="20916"/>
                    <a:pt x="2125" y="21030"/>
                    <a:pt x="2125" y="21030"/>
                  </a:cubicBezTo>
                  <a:cubicBezTo>
                    <a:pt x="2061" y="21087"/>
                    <a:pt x="1998" y="21144"/>
                    <a:pt x="1934" y="21144"/>
                  </a:cubicBezTo>
                  <a:cubicBezTo>
                    <a:pt x="1871" y="21144"/>
                    <a:pt x="1680" y="21144"/>
                    <a:pt x="1617" y="21201"/>
                  </a:cubicBezTo>
                  <a:cubicBezTo>
                    <a:pt x="1553" y="21201"/>
                    <a:pt x="1426" y="21258"/>
                    <a:pt x="1299" y="21315"/>
                  </a:cubicBezTo>
                  <a:cubicBezTo>
                    <a:pt x="1236" y="21315"/>
                    <a:pt x="1172" y="21372"/>
                    <a:pt x="1109" y="21372"/>
                  </a:cubicBezTo>
                  <a:cubicBezTo>
                    <a:pt x="1045" y="21315"/>
                    <a:pt x="981" y="21258"/>
                    <a:pt x="918" y="21258"/>
                  </a:cubicBezTo>
                  <a:cubicBezTo>
                    <a:pt x="854" y="21201"/>
                    <a:pt x="854" y="21144"/>
                    <a:pt x="791" y="21144"/>
                  </a:cubicBezTo>
                  <a:cubicBezTo>
                    <a:pt x="791" y="21087"/>
                    <a:pt x="791" y="21030"/>
                    <a:pt x="791" y="20973"/>
                  </a:cubicBezTo>
                  <a:cubicBezTo>
                    <a:pt x="854" y="20973"/>
                    <a:pt x="918" y="20973"/>
                    <a:pt x="918" y="20973"/>
                  </a:cubicBezTo>
                  <a:cubicBezTo>
                    <a:pt x="981" y="20973"/>
                    <a:pt x="1045" y="20973"/>
                    <a:pt x="1045" y="20916"/>
                  </a:cubicBezTo>
                  <a:cubicBezTo>
                    <a:pt x="1045" y="20916"/>
                    <a:pt x="1172" y="20916"/>
                    <a:pt x="1172" y="20859"/>
                  </a:cubicBezTo>
                  <a:cubicBezTo>
                    <a:pt x="1172" y="20859"/>
                    <a:pt x="1172" y="20802"/>
                    <a:pt x="1172" y="20802"/>
                  </a:cubicBezTo>
                  <a:cubicBezTo>
                    <a:pt x="1172" y="20802"/>
                    <a:pt x="1045" y="20802"/>
                    <a:pt x="1045" y="20802"/>
                  </a:cubicBezTo>
                  <a:cubicBezTo>
                    <a:pt x="981" y="20745"/>
                    <a:pt x="918" y="20745"/>
                    <a:pt x="854" y="20745"/>
                  </a:cubicBezTo>
                  <a:cubicBezTo>
                    <a:pt x="854" y="20802"/>
                    <a:pt x="791" y="20802"/>
                    <a:pt x="727" y="20802"/>
                  </a:cubicBezTo>
                  <a:cubicBezTo>
                    <a:pt x="664" y="20859"/>
                    <a:pt x="537" y="20802"/>
                    <a:pt x="537" y="20802"/>
                  </a:cubicBezTo>
                  <a:cubicBezTo>
                    <a:pt x="537" y="20802"/>
                    <a:pt x="473" y="20802"/>
                    <a:pt x="473" y="20745"/>
                  </a:cubicBezTo>
                  <a:cubicBezTo>
                    <a:pt x="473" y="20745"/>
                    <a:pt x="473" y="20631"/>
                    <a:pt x="473" y="20631"/>
                  </a:cubicBezTo>
                  <a:cubicBezTo>
                    <a:pt x="473" y="20574"/>
                    <a:pt x="473" y="20460"/>
                    <a:pt x="410" y="20403"/>
                  </a:cubicBezTo>
                  <a:cubicBezTo>
                    <a:pt x="346" y="20346"/>
                    <a:pt x="219" y="20232"/>
                    <a:pt x="156" y="20175"/>
                  </a:cubicBezTo>
                  <a:cubicBezTo>
                    <a:pt x="92" y="20175"/>
                    <a:pt x="29" y="20004"/>
                    <a:pt x="29" y="19947"/>
                  </a:cubicBezTo>
                  <a:cubicBezTo>
                    <a:pt x="-35" y="19890"/>
                    <a:pt x="29" y="19719"/>
                    <a:pt x="29" y="19662"/>
                  </a:cubicBezTo>
                  <a:cubicBezTo>
                    <a:pt x="29" y="19605"/>
                    <a:pt x="92" y="19548"/>
                    <a:pt x="92" y="19491"/>
                  </a:cubicBezTo>
                  <a:cubicBezTo>
                    <a:pt x="156" y="19434"/>
                    <a:pt x="283" y="19377"/>
                    <a:pt x="283" y="19320"/>
                  </a:cubicBezTo>
                  <a:cubicBezTo>
                    <a:pt x="283" y="19320"/>
                    <a:pt x="283" y="19206"/>
                    <a:pt x="219" y="19149"/>
                  </a:cubicBezTo>
                  <a:cubicBezTo>
                    <a:pt x="219" y="19092"/>
                    <a:pt x="156" y="18978"/>
                    <a:pt x="156" y="18921"/>
                  </a:cubicBezTo>
                  <a:cubicBezTo>
                    <a:pt x="156" y="18864"/>
                    <a:pt x="156" y="18750"/>
                    <a:pt x="156" y="18693"/>
                  </a:cubicBezTo>
                  <a:cubicBezTo>
                    <a:pt x="156" y="18579"/>
                    <a:pt x="283" y="18465"/>
                    <a:pt x="283" y="18408"/>
                  </a:cubicBezTo>
                  <a:cubicBezTo>
                    <a:pt x="346" y="18351"/>
                    <a:pt x="410" y="18294"/>
                    <a:pt x="410" y="18237"/>
                  </a:cubicBezTo>
                  <a:cubicBezTo>
                    <a:pt x="473" y="18180"/>
                    <a:pt x="346" y="18066"/>
                    <a:pt x="346" y="18009"/>
                  </a:cubicBezTo>
                  <a:cubicBezTo>
                    <a:pt x="346" y="17896"/>
                    <a:pt x="473" y="17839"/>
                    <a:pt x="473" y="17782"/>
                  </a:cubicBezTo>
                  <a:cubicBezTo>
                    <a:pt x="473" y="17668"/>
                    <a:pt x="537" y="17497"/>
                    <a:pt x="600" y="17440"/>
                  </a:cubicBezTo>
                  <a:cubicBezTo>
                    <a:pt x="600" y="17383"/>
                    <a:pt x="727" y="17269"/>
                    <a:pt x="727" y="17212"/>
                  </a:cubicBezTo>
                  <a:cubicBezTo>
                    <a:pt x="791" y="17155"/>
                    <a:pt x="854" y="17041"/>
                    <a:pt x="854" y="16984"/>
                  </a:cubicBezTo>
                  <a:cubicBezTo>
                    <a:pt x="854" y="16927"/>
                    <a:pt x="791" y="16813"/>
                    <a:pt x="791" y="16813"/>
                  </a:cubicBezTo>
                  <a:cubicBezTo>
                    <a:pt x="791" y="16756"/>
                    <a:pt x="664" y="16642"/>
                    <a:pt x="664" y="16642"/>
                  </a:cubicBezTo>
                  <a:cubicBezTo>
                    <a:pt x="600" y="16585"/>
                    <a:pt x="600" y="16414"/>
                    <a:pt x="600" y="16357"/>
                  </a:cubicBezTo>
                  <a:cubicBezTo>
                    <a:pt x="600" y="16186"/>
                    <a:pt x="600" y="15901"/>
                    <a:pt x="600" y="15787"/>
                  </a:cubicBezTo>
                  <a:cubicBezTo>
                    <a:pt x="600" y="15730"/>
                    <a:pt x="727" y="15559"/>
                    <a:pt x="727" y="15445"/>
                  </a:cubicBezTo>
                  <a:cubicBezTo>
                    <a:pt x="791" y="15445"/>
                    <a:pt x="791" y="15331"/>
                    <a:pt x="854" y="15274"/>
                  </a:cubicBezTo>
                  <a:cubicBezTo>
                    <a:pt x="854" y="15160"/>
                    <a:pt x="981" y="15103"/>
                    <a:pt x="981" y="15046"/>
                  </a:cubicBezTo>
                  <a:cubicBezTo>
                    <a:pt x="1045" y="14932"/>
                    <a:pt x="1172" y="14761"/>
                    <a:pt x="1236" y="14647"/>
                  </a:cubicBezTo>
                  <a:cubicBezTo>
                    <a:pt x="1236" y="14590"/>
                    <a:pt x="1363" y="14476"/>
                    <a:pt x="1426" y="14419"/>
                  </a:cubicBezTo>
                  <a:cubicBezTo>
                    <a:pt x="1426" y="14305"/>
                    <a:pt x="1426" y="14248"/>
                    <a:pt x="1426" y="14191"/>
                  </a:cubicBezTo>
                  <a:cubicBezTo>
                    <a:pt x="1490" y="14134"/>
                    <a:pt x="1490" y="14020"/>
                    <a:pt x="1490" y="13963"/>
                  </a:cubicBezTo>
                  <a:cubicBezTo>
                    <a:pt x="1490" y="13906"/>
                    <a:pt x="1553" y="13792"/>
                    <a:pt x="1680" y="13792"/>
                  </a:cubicBezTo>
                  <a:cubicBezTo>
                    <a:pt x="1680" y="13735"/>
                    <a:pt x="1807" y="13678"/>
                    <a:pt x="1871" y="13678"/>
                  </a:cubicBezTo>
                  <a:cubicBezTo>
                    <a:pt x="1871" y="13678"/>
                    <a:pt x="1934" y="13621"/>
                    <a:pt x="1934" y="13621"/>
                  </a:cubicBezTo>
                  <a:cubicBezTo>
                    <a:pt x="1934" y="13564"/>
                    <a:pt x="1934" y="13450"/>
                    <a:pt x="1871" y="13450"/>
                  </a:cubicBezTo>
                  <a:cubicBezTo>
                    <a:pt x="1871" y="13393"/>
                    <a:pt x="1871" y="13336"/>
                    <a:pt x="1871" y="13279"/>
                  </a:cubicBezTo>
                  <a:cubicBezTo>
                    <a:pt x="1871" y="13222"/>
                    <a:pt x="1807" y="13165"/>
                    <a:pt x="1871" y="13108"/>
                  </a:cubicBezTo>
                  <a:cubicBezTo>
                    <a:pt x="1871" y="12994"/>
                    <a:pt x="1934" y="12880"/>
                    <a:pt x="1998" y="12766"/>
                  </a:cubicBezTo>
                  <a:cubicBezTo>
                    <a:pt x="1998" y="12709"/>
                    <a:pt x="2061" y="12595"/>
                    <a:pt x="2125" y="12538"/>
                  </a:cubicBezTo>
                  <a:cubicBezTo>
                    <a:pt x="2125" y="12481"/>
                    <a:pt x="2189" y="12310"/>
                    <a:pt x="2252" y="12196"/>
                  </a:cubicBezTo>
                  <a:cubicBezTo>
                    <a:pt x="2252" y="12139"/>
                    <a:pt x="2379" y="11968"/>
                    <a:pt x="2379" y="11854"/>
                  </a:cubicBezTo>
                  <a:cubicBezTo>
                    <a:pt x="2443" y="11797"/>
                    <a:pt x="2443" y="11683"/>
                    <a:pt x="2443" y="11569"/>
                  </a:cubicBezTo>
                  <a:cubicBezTo>
                    <a:pt x="2443" y="11569"/>
                    <a:pt x="2379" y="11455"/>
                    <a:pt x="2379" y="11341"/>
                  </a:cubicBezTo>
                  <a:cubicBezTo>
                    <a:pt x="2379" y="11341"/>
                    <a:pt x="2379" y="11227"/>
                    <a:pt x="2379" y="11170"/>
                  </a:cubicBezTo>
                  <a:cubicBezTo>
                    <a:pt x="2379" y="11113"/>
                    <a:pt x="2379" y="11056"/>
                    <a:pt x="2443" y="11056"/>
                  </a:cubicBezTo>
                  <a:cubicBezTo>
                    <a:pt x="2443" y="10999"/>
                    <a:pt x="2570" y="10999"/>
                    <a:pt x="2570" y="10942"/>
                  </a:cubicBezTo>
                  <a:cubicBezTo>
                    <a:pt x="2570" y="10942"/>
                    <a:pt x="2633" y="10885"/>
                    <a:pt x="2697" y="10828"/>
                  </a:cubicBezTo>
                  <a:cubicBezTo>
                    <a:pt x="2697" y="10772"/>
                    <a:pt x="2633" y="10658"/>
                    <a:pt x="2697" y="10601"/>
                  </a:cubicBezTo>
                  <a:cubicBezTo>
                    <a:pt x="2697" y="10544"/>
                    <a:pt x="2697" y="10487"/>
                    <a:pt x="2760" y="10487"/>
                  </a:cubicBezTo>
                  <a:cubicBezTo>
                    <a:pt x="2824" y="10430"/>
                    <a:pt x="2887" y="10430"/>
                    <a:pt x="2887" y="10430"/>
                  </a:cubicBezTo>
                  <a:cubicBezTo>
                    <a:pt x="2951" y="10430"/>
                    <a:pt x="3141" y="10373"/>
                    <a:pt x="3269" y="10316"/>
                  </a:cubicBezTo>
                  <a:cubicBezTo>
                    <a:pt x="3269" y="10316"/>
                    <a:pt x="3332" y="10259"/>
                    <a:pt x="3332" y="10202"/>
                  </a:cubicBezTo>
                  <a:cubicBezTo>
                    <a:pt x="3396" y="10202"/>
                    <a:pt x="3396" y="10145"/>
                    <a:pt x="3396" y="10145"/>
                  </a:cubicBezTo>
                  <a:cubicBezTo>
                    <a:pt x="3459" y="10088"/>
                    <a:pt x="3523" y="10031"/>
                    <a:pt x="3523" y="9974"/>
                  </a:cubicBezTo>
                  <a:cubicBezTo>
                    <a:pt x="3523" y="9917"/>
                    <a:pt x="3586" y="9803"/>
                    <a:pt x="3586" y="9746"/>
                  </a:cubicBezTo>
                  <a:cubicBezTo>
                    <a:pt x="3650" y="9689"/>
                    <a:pt x="3650" y="9632"/>
                    <a:pt x="3713" y="9575"/>
                  </a:cubicBezTo>
                  <a:cubicBezTo>
                    <a:pt x="3777" y="9575"/>
                    <a:pt x="3840" y="9575"/>
                    <a:pt x="3840" y="9575"/>
                  </a:cubicBezTo>
                  <a:cubicBezTo>
                    <a:pt x="3904" y="9575"/>
                    <a:pt x="4031" y="9461"/>
                    <a:pt x="4094" y="9461"/>
                  </a:cubicBezTo>
                  <a:cubicBezTo>
                    <a:pt x="4094" y="9404"/>
                    <a:pt x="4158" y="9347"/>
                    <a:pt x="4221" y="9347"/>
                  </a:cubicBezTo>
                  <a:cubicBezTo>
                    <a:pt x="4221" y="9347"/>
                    <a:pt x="4285" y="9290"/>
                    <a:pt x="4285" y="9290"/>
                  </a:cubicBezTo>
                  <a:cubicBezTo>
                    <a:pt x="4349" y="9290"/>
                    <a:pt x="4476" y="9290"/>
                    <a:pt x="4539" y="9233"/>
                  </a:cubicBezTo>
                  <a:cubicBezTo>
                    <a:pt x="4539" y="9233"/>
                    <a:pt x="4603" y="9233"/>
                    <a:pt x="4666" y="9176"/>
                  </a:cubicBezTo>
                  <a:cubicBezTo>
                    <a:pt x="4666" y="9119"/>
                    <a:pt x="4666" y="9005"/>
                    <a:pt x="4666" y="8948"/>
                  </a:cubicBezTo>
                  <a:cubicBezTo>
                    <a:pt x="4666" y="8891"/>
                    <a:pt x="4666" y="8777"/>
                    <a:pt x="4666" y="8777"/>
                  </a:cubicBezTo>
                  <a:cubicBezTo>
                    <a:pt x="4666" y="8720"/>
                    <a:pt x="4730" y="8606"/>
                    <a:pt x="4793" y="8549"/>
                  </a:cubicBezTo>
                  <a:cubicBezTo>
                    <a:pt x="4793" y="8492"/>
                    <a:pt x="4920" y="8378"/>
                    <a:pt x="4984" y="8321"/>
                  </a:cubicBezTo>
                  <a:cubicBezTo>
                    <a:pt x="4984" y="8264"/>
                    <a:pt x="5047" y="8150"/>
                    <a:pt x="5111" y="8093"/>
                  </a:cubicBezTo>
                  <a:cubicBezTo>
                    <a:pt x="5174" y="8036"/>
                    <a:pt x="5238" y="7979"/>
                    <a:pt x="5238" y="7922"/>
                  </a:cubicBezTo>
                  <a:cubicBezTo>
                    <a:pt x="5301" y="7922"/>
                    <a:pt x="5429" y="7865"/>
                    <a:pt x="5429" y="7865"/>
                  </a:cubicBezTo>
                  <a:cubicBezTo>
                    <a:pt x="5492" y="7808"/>
                    <a:pt x="5556" y="7751"/>
                    <a:pt x="5619" y="7751"/>
                  </a:cubicBezTo>
                  <a:cubicBezTo>
                    <a:pt x="5619" y="7694"/>
                    <a:pt x="5683" y="7694"/>
                    <a:pt x="5683" y="7694"/>
                  </a:cubicBezTo>
                  <a:cubicBezTo>
                    <a:pt x="5746" y="7637"/>
                    <a:pt x="5746" y="7637"/>
                    <a:pt x="5746" y="7637"/>
                  </a:cubicBezTo>
                  <a:cubicBezTo>
                    <a:pt x="5937" y="7466"/>
                    <a:pt x="5937" y="7466"/>
                    <a:pt x="5937" y="7466"/>
                  </a:cubicBezTo>
                  <a:cubicBezTo>
                    <a:pt x="6191" y="7238"/>
                    <a:pt x="6191" y="7238"/>
                    <a:pt x="6191" y="7238"/>
                  </a:cubicBezTo>
                  <a:cubicBezTo>
                    <a:pt x="6191" y="7010"/>
                    <a:pt x="6191" y="7010"/>
                    <a:pt x="6191" y="7010"/>
                  </a:cubicBezTo>
                  <a:cubicBezTo>
                    <a:pt x="6254" y="6782"/>
                    <a:pt x="6254" y="6782"/>
                    <a:pt x="6254" y="6782"/>
                  </a:cubicBezTo>
                  <a:cubicBezTo>
                    <a:pt x="6445" y="6611"/>
                    <a:pt x="6445" y="6611"/>
                    <a:pt x="6445" y="6611"/>
                  </a:cubicBezTo>
                  <a:cubicBezTo>
                    <a:pt x="6572" y="6497"/>
                    <a:pt x="6572" y="6497"/>
                    <a:pt x="6572" y="6497"/>
                  </a:cubicBezTo>
                  <a:cubicBezTo>
                    <a:pt x="6636" y="6326"/>
                    <a:pt x="6636" y="6326"/>
                    <a:pt x="6636" y="6326"/>
                  </a:cubicBezTo>
                  <a:cubicBezTo>
                    <a:pt x="6636" y="6155"/>
                    <a:pt x="6636" y="6155"/>
                    <a:pt x="6636" y="6155"/>
                  </a:cubicBezTo>
                  <a:cubicBezTo>
                    <a:pt x="6636" y="5984"/>
                    <a:pt x="6636" y="5984"/>
                    <a:pt x="6636" y="5984"/>
                  </a:cubicBezTo>
                  <a:cubicBezTo>
                    <a:pt x="6699" y="5813"/>
                    <a:pt x="6699" y="5813"/>
                    <a:pt x="6699" y="5813"/>
                  </a:cubicBezTo>
                  <a:cubicBezTo>
                    <a:pt x="6763" y="5585"/>
                    <a:pt x="6763" y="5585"/>
                    <a:pt x="6763" y="5585"/>
                  </a:cubicBezTo>
                  <a:cubicBezTo>
                    <a:pt x="6953" y="5471"/>
                    <a:pt x="6953" y="5471"/>
                    <a:pt x="6953" y="5471"/>
                  </a:cubicBezTo>
                  <a:cubicBezTo>
                    <a:pt x="6953" y="5357"/>
                    <a:pt x="6953" y="5357"/>
                    <a:pt x="6953" y="5357"/>
                  </a:cubicBezTo>
                  <a:cubicBezTo>
                    <a:pt x="6826" y="5300"/>
                    <a:pt x="6826" y="5300"/>
                    <a:pt x="6826" y="5300"/>
                  </a:cubicBezTo>
                  <a:cubicBezTo>
                    <a:pt x="6826" y="5186"/>
                    <a:pt x="6826" y="5186"/>
                    <a:pt x="6826" y="5186"/>
                  </a:cubicBezTo>
                  <a:cubicBezTo>
                    <a:pt x="7017" y="5129"/>
                    <a:pt x="7017" y="5129"/>
                    <a:pt x="7017" y="5129"/>
                  </a:cubicBezTo>
                  <a:cubicBezTo>
                    <a:pt x="7080" y="4958"/>
                    <a:pt x="7080" y="4958"/>
                    <a:pt x="7080" y="4958"/>
                  </a:cubicBezTo>
                  <a:cubicBezTo>
                    <a:pt x="7271" y="4901"/>
                    <a:pt x="7271" y="4901"/>
                    <a:pt x="7271" y="4901"/>
                  </a:cubicBezTo>
                  <a:cubicBezTo>
                    <a:pt x="7461" y="4787"/>
                    <a:pt x="7461" y="4787"/>
                    <a:pt x="7461" y="4787"/>
                  </a:cubicBezTo>
                  <a:cubicBezTo>
                    <a:pt x="7525" y="4673"/>
                    <a:pt x="7525" y="4673"/>
                    <a:pt x="7525" y="4673"/>
                  </a:cubicBezTo>
                  <a:cubicBezTo>
                    <a:pt x="7525" y="4502"/>
                    <a:pt x="7525" y="4502"/>
                    <a:pt x="7525" y="4502"/>
                  </a:cubicBezTo>
                  <a:cubicBezTo>
                    <a:pt x="7398" y="4445"/>
                    <a:pt x="7398" y="4445"/>
                    <a:pt x="7398" y="4445"/>
                  </a:cubicBezTo>
                  <a:cubicBezTo>
                    <a:pt x="7398" y="4274"/>
                    <a:pt x="7398" y="4274"/>
                    <a:pt x="7398" y="4274"/>
                  </a:cubicBezTo>
                  <a:cubicBezTo>
                    <a:pt x="7461" y="4160"/>
                    <a:pt x="7461" y="4160"/>
                    <a:pt x="7461" y="4160"/>
                  </a:cubicBezTo>
                  <a:cubicBezTo>
                    <a:pt x="7589" y="4046"/>
                    <a:pt x="7589" y="4046"/>
                    <a:pt x="7589" y="4046"/>
                  </a:cubicBezTo>
                  <a:cubicBezTo>
                    <a:pt x="7652" y="3932"/>
                    <a:pt x="7652" y="3932"/>
                    <a:pt x="7652" y="3932"/>
                  </a:cubicBezTo>
                  <a:cubicBezTo>
                    <a:pt x="7589" y="3818"/>
                    <a:pt x="7589" y="3818"/>
                    <a:pt x="7589" y="3818"/>
                  </a:cubicBezTo>
                  <a:cubicBezTo>
                    <a:pt x="7525" y="3818"/>
                    <a:pt x="7525" y="3818"/>
                    <a:pt x="7525" y="3818"/>
                  </a:cubicBezTo>
                  <a:cubicBezTo>
                    <a:pt x="7461" y="3875"/>
                    <a:pt x="7461" y="3875"/>
                    <a:pt x="7461" y="3875"/>
                  </a:cubicBezTo>
                  <a:cubicBezTo>
                    <a:pt x="7334" y="3875"/>
                    <a:pt x="7334" y="3875"/>
                    <a:pt x="7334" y="3875"/>
                  </a:cubicBezTo>
                  <a:cubicBezTo>
                    <a:pt x="7271" y="3932"/>
                    <a:pt x="7271" y="3932"/>
                    <a:pt x="7271" y="3932"/>
                  </a:cubicBezTo>
                  <a:cubicBezTo>
                    <a:pt x="7271" y="3875"/>
                    <a:pt x="7271" y="3875"/>
                    <a:pt x="7271" y="3875"/>
                  </a:cubicBezTo>
                  <a:cubicBezTo>
                    <a:pt x="7271" y="3761"/>
                    <a:pt x="7271" y="3761"/>
                    <a:pt x="7271" y="3761"/>
                  </a:cubicBezTo>
                  <a:cubicBezTo>
                    <a:pt x="7398" y="3704"/>
                    <a:pt x="7398" y="3704"/>
                    <a:pt x="7398" y="3704"/>
                  </a:cubicBezTo>
                  <a:cubicBezTo>
                    <a:pt x="7461" y="3647"/>
                    <a:pt x="7461" y="3647"/>
                    <a:pt x="7461" y="3647"/>
                  </a:cubicBezTo>
                  <a:cubicBezTo>
                    <a:pt x="7652" y="3591"/>
                    <a:pt x="7652" y="3591"/>
                    <a:pt x="7652" y="3591"/>
                  </a:cubicBezTo>
                  <a:cubicBezTo>
                    <a:pt x="7716" y="3477"/>
                    <a:pt x="7716" y="3477"/>
                    <a:pt x="7716" y="3477"/>
                  </a:cubicBezTo>
                  <a:cubicBezTo>
                    <a:pt x="7589" y="3306"/>
                    <a:pt x="7589" y="3306"/>
                    <a:pt x="7589" y="3306"/>
                  </a:cubicBezTo>
                  <a:cubicBezTo>
                    <a:pt x="7589" y="3192"/>
                    <a:pt x="7589" y="3192"/>
                    <a:pt x="7589" y="3192"/>
                  </a:cubicBezTo>
                  <a:cubicBezTo>
                    <a:pt x="7525" y="3135"/>
                    <a:pt x="7525" y="3135"/>
                    <a:pt x="7525" y="3135"/>
                  </a:cubicBezTo>
                  <a:cubicBezTo>
                    <a:pt x="7398" y="3135"/>
                    <a:pt x="7398" y="3135"/>
                    <a:pt x="7398" y="3135"/>
                  </a:cubicBezTo>
                  <a:cubicBezTo>
                    <a:pt x="7334" y="3078"/>
                    <a:pt x="7334" y="3078"/>
                    <a:pt x="7334" y="3078"/>
                  </a:cubicBezTo>
                  <a:cubicBezTo>
                    <a:pt x="7334" y="2907"/>
                    <a:pt x="7334" y="2907"/>
                    <a:pt x="7334" y="2907"/>
                  </a:cubicBezTo>
                  <a:cubicBezTo>
                    <a:pt x="7334" y="2736"/>
                    <a:pt x="7334" y="2736"/>
                    <a:pt x="7334" y="2736"/>
                  </a:cubicBezTo>
                  <a:cubicBezTo>
                    <a:pt x="7334" y="2451"/>
                    <a:pt x="7334" y="2451"/>
                    <a:pt x="7334" y="2451"/>
                  </a:cubicBezTo>
                  <a:cubicBezTo>
                    <a:pt x="7271" y="2223"/>
                    <a:pt x="7271" y="2223"/>
                    <a:pt x="7271" y="2223"/>
                  </a:cubicBezTo>
                  <a:cubicBezTo>
                    <a:pt x="7271" y="1995"/>
                    <a:pt x="7271" y="1995"/>
                    <a:pt x="7271" y="1995"/>
                  </a:cubicBezTo>
                  <a:cubicBezTo>
                    <a:pt x="7207" y="1824"/>
                    <a:pt x="7207" y="1824"/>
                    <a:pt x="7207" y="1824"/>
                  </a:cubicBezTo>
                  <a:cubicBezTo>
                    <a:pt x="7271" y="1824"/>
                    <a:pt x="7271" y="1824"/>
                    <a:pt x="7271" y="1824"/>
                  </a:cubicBezTo>
                  <a:cubicBezTo>
                    <a:pt x="7398" y="1767"/>
                    <a:pt x="7398" y="1767"/>
                    <a:pt x="7398" y="1767"/>
                  </a:cubicBezTo>
                  <a:cubicBezTo>
                    <a:pt x="7525" y="1710"/>
                    <a:pt x="7525" y="1710"/>
                    <a:pt x="7525" y="1710"/>
                  </a:cubicBezTo>
                  <a:cubicBezTo>
                    <a:pt x="7589" y="1881"/>
                    <a:pt x="7589" y="1881"/>
                    <a:pt x="7589" y="1881"/>
                  </a:cubicBezTo>
                  <a:cubicBezTo>
                    <a:pt x="7716" y="2052"/>
                    <a:pt x="7716" y="2052"/>
                    <a:pt x="7716" y="2052"/>
                  </a:cubicBezTo>
                  <a:cubicBezTo>
                    <a:pt x="7843" y="2109"/>
                    <a:pt x="7843" y="2109"/>
                    <a:pt x="7843" y="2109"/>
                  </a:cubicBezTo>
                  <a:cubicBezTo>
                    <a:pt x="7970" y="2280"/>
                    <a:pt x="7970" y="2280"/>
                    <a:pt x="7970" y="2280"/>
                  </a:cubicBezTo>
                  <a:cubicBezTo>
                    <a:pt x="7970" y="2451"/>
                    <a:pt x="7970" y="2451"/>
                    <a:pt x="7970" y="2451"/>
                  </a:cubicBezTo>
                  <a:cubicBezTo>
                    <a:pt x="8033" y="2508"/>
                    <a:pt x="8033" y="2508"/>
                    <a:pt x="8033" y="2508"/>
                  </a:cubicBezTo>
                  <a:cubicBezTo>
                    <a:pt x="8224" y="2451"/>
                    <a:pt x="8224" y="2451"/>
                    <a:pt x="8224" y="2451"/>
                  </a:cubicBezTo>
                  <a:cubicBezTo>
                    <a:pt x="8414" y="2451"/>
                    <a:pt x="8414" y="2451"/>
                    <a:pt x="8414" y="2451"/>
                  </a:cubicBezTo>
                  <a:cubicBezTo>
                    <a:pt x="8478" y="2451"/>
                    <a:pt x="8478" y="2451"/>
                    <a:pt x="8478" y="2451"/>
                  </a:cubicBezTo>
                  <a:cubicBezTo>
                    <a:pt x="8541" y="2223"/>
                    <a:pt x="8541" y="2223"/>
                    <a:pt x="8541" y="2223"/>
                  </a:cubicBezTo>
                  <a:cubicBezTo>
                    <a:pt x="8478" y="2052"/>
                    <a:pt x="8478" y="2052"/>
                    <a:pt x="8478" y="2052"/>
                  </a:cubicBezTo>
                  <a:cubicBezTo>
                    <a:pt x="8414" y="1995"/>
                    <a:pt x="8414" y="1995"/>
                    <a:pt x="8414" y="1995"/>
                  </a:cubicBezTo>
                  <a:cubicBezTo>
                    <a:pt x="8414" y="1881"/>
                    <a:pt x="8414" y="1881"/>
                    <a:pt x="8414" y="1881"/>
                  </a:cubicBezTo>
                  <a:cubicBezTo>
                    <a:pt x="8287" y="1767"/>
                    <a:pt x="8287" y="1767"/>
                    <a:pt x="8287" y="1767"/>
                  </a:cubicBezTo>
                  <a:cubicBezTo>
                    <a:pt x="8287" y="1653"/>
                    <a:pt x="8287" y="1653"/>
                    <a:pt x="8287" y="1653"/>
                  </a:cubicBezTo>
                  <a:cubicBezTo>
                    <a:pt x="8414" y="1596"/>
                    <a:pt x="8414" y="1596"/>
                    <a:pt x="8414" y="1596"/>
                  </a:cubicBezTo>
                  <a:cubicBezTo>
                    <a:pt x="8478" y="1596"/>
                    <a:pt x="8478" y="1596"/>
                    <a:pt x="8478" y="1596"/>
                  </a:cubicBezTo>
                  <a:cubicBezTo>
                    <a:pt x="8605" y="1539"/>
                    <a:pt x="8605" y="1539"/>
                    <a:pt x="8605" y="1539"/>
                  </a:cubicBezTo>
                  <a:cubicBezTo>
                    <a:pt x="8669" y="1539"/>
                    <a:pt x="8669" y="1539"/>
                    <a:pt x="8669" y="1539"/>
                  </a:cubicBezTo>
                  <a:cubicBezTo>
                    <a:pt x="8859" y="1482"/>
                    <a:pt x="8859" y="1482"/>
                    <a:pt x="8859" y="1482"/>
                  </a:cubicBezTo>
                  <a:cubicBezTo>
                    <a:pt x="8986" y="1539"/>
                    <a:pt x="8986" y="1539"/>
                    <a:pt x="8986" y="1539"/>
                  </a:cubicBezTo>
                  <a:cubicBezTo>
                    <a:pt x="9050" y="1710"/>
                    <a:pt x="9050" y="1710"/>
                    <a:pt x="9050" y="1710"/>
                  </a:cubicBezTo>
                  <a:cubicBezTo>
                    <a:pt x="8986" y="1938"/>
                    <a:pt x="8986" y="1938"/>
                    <a:pt x="8986" y="1938"/>
                  </a:cubicBezTo>
                  <a:cubicBezTo>
                    <a:pt x="8986" y="1995"/>
                    <a:pt x="8986" y="1995"/>
                    <a:pt x="8986" y="1995"/>
                  </a:cubicBezTo>
                  <a:cubicBezTo>
                    <a:pt x="9113" y="2166"/>
                    <a:pt x="9113" y="2166"/>
                    <a:pt x="9113" y="2166"/>
                  </a:cubicBezTo>
                  <a:cubicBezTo>
                    <a:pt x="9177" y="2337"/>
                    <a:pt x="9177" y="2337"/>
                    <a:pt x="9177" y="2337"/>
                  </a:cubicBezTo>
                  <a:cubicBezTo>
                    <a:pt x="9240" y="2451"/>
                    <a:pt x="9240" y="2451"/>
                    <a:pt x="9240" y="2451"/>
                  </a:cubicBezTo>
                  <a:cubicBezTo>
                    <a:pt x="9431" y="2508"/>
                    <a:pt x="9431" y="2508"/>
                    <a:pt x="9431" y="2508"/>
                  </a:cubicBezTo>
                  <a:cubicBezTo>
                    <a:pt x="9621" y="2565"/>
                    <a:pt x="9621" y="2565"/>
                    <a:pt x="9621" y="2565"/>
                  </a:cubicBezTo>
                  <a:cubicBezTo>
                    <a:pt x="9685" y="2565"/>
                    <a:pt x="9685" y="2565"/>
                    <a:pt x="9685" y="2565"/>
                  </a:cubicBezTo>
                  <a:cubicBezTo>
                    <a:pt x="9749" y="2508"/>
                    <a:pt x="9749" y="2508"/>
                    <a:pt x="9749" y="2508"/>
                  </a:cubicBezTo>
                  <a:cubicBezTo>
                    <a:pt x="9812" y="2394"/>
                    <a:pt x="9812" y="2394"/>
                    <a:pt x="9812" y="2394"/>
                  </a:cubicBezTo>
                  <a:cubicBezTo>
                    <a:pt x="9812" y="2394"/>
                    <a:pt x="9812" y="2394"/>
                    <a:pt x="9812" y="2394"/>
                  </a:cubicBezTo>
                  <a:cubicBezTo>
                    <a:pt x="9876" y="2337"/>
                    <a:pt x="9876" y="2337"/>
                    <a:pt x="9876" y="2337"/>
                  </a:cubicBezTo>
                  <a:cubicBezTo>
                    <a:pt x="9939" y="2451"/>
                    <a:pt x="9939" y="2451"/>
                    <a:pt x="9939" y="2451"/>
                  </a:cubicBezTo>
                  <a:cubicBezTo>
                    <a:pt x="9939" y="2622"/>
                    <a:pt x="9939" y="2622"/>
                    <a:pt x="9939" y="2622"/>
                  </a:cubicBezTo>
                  <a:cubicBezTo>
                    <a:pt x="10066" y="2622"/>
                    <a:pt x="10066" y="2622"/>
                    <a:pt x="10066" y="2622"/>
                  </a:cubicBezTo>
                  <a:cubicBezTo>
                    <a:pt x="10130" y="2622"/>
                    <a:pt x="10130" y="2622"/>
                    <a:pt x="10130" y="2622"/>
                  </a:cubicBezTo>
                  <a:cubicBezTo>
                    <a:pt x="10320" y="2622"/>
                    <a:pt x="10320" y="2622"/>
                    <a:pt x="10320" y="2622"/>
                  </a:cubicBezTo>
                  <a:cubicBezTo>
                    <a:pt x="10384" y="2736"/>
                    <a:pt x="10384" y="2736"/>
                    <a:pt x="10384" y="2736"/>
                  </a:cubicBezTo>
                  <a:cubicBezTo>
                    <a:pt x="10384" y="2850"/>
                    <a:pt x="10384" y="2850"/>
                    <a:pt x="10384" y="2850"/>
                  </a:cubicBezTo>
                  <a:cubicBezTo>
                    <a:pt x="10384" y="3021"/>
                    <a:pt x="10384" y="3021"/>
                    <a:pt x="10384" y="3021"/>
                  </a:cubicBezTo>
                  <a:cubicBezTo>
                    <a:pt x="10320" y="3078"/>
                    <a:pt x="10320" y="3078"/>
                    <a:pt x="10320" y="3078"/>
                  </a:cubicBezTo>
                  <a:cubicBezTo>
                    <a:pt x="10130" y="3021"/>
                    <a:pt x="10130" y="3021"/>
                    <a:pt x="10130" y="3021"/>
                  </a:cubicBezTo>
                  <a:cubicBezTo>
                    <a:pt x="10130" y="2907"/>
                    <a:pt x="10130" y="2907"/>
                    <a:pt x="10130" y="2907"/>
                  </a:cubicBezTo>
                  <a:cubicBezTo>
                    <a:pt x="10066" y="2850"/>
                    <a:pt x="10066" y="2850"/>
                    <a:pt x="10066" y="2850"/>
                  </a:cubicBezTo>
                  <a:cubicBezTo>
                    <a:pt x="9939" y="2907"/>
                    <a:pt x="9939" y="2907"/>
                    <a:pt x="9939" y="2907"/>
                  </a:cubicBezTo>
                  <a:cubicBezTo>
                    <a:pt x="9876" y="3021"/>
                    <a:pt x="9876" y="3021"/>
                    <a:pt x="9876" y="3021"/>
                  </a:cubicBezTo>
                  <a:cubicBezTo>
                    <a:pt x="9939" y="3078"/>
                    <a:pt x="9939" y="3078"/>
                    <a:pt x="9939" y="3078"/>
                  </a:cubicBezTo>
                  <a:cubicBezTo>
                    <a:pt x="10066" y="3249"/>
                    <a:pt x="10066" y="3249"/>
                    <a:pt x="10066" y="3249"/>
                  </a:cubicBezTo>
                  <a:cubicBezTo>
                    <a:pt x="9939" y="3420"/>
                    <a:pt x="9939" y="3420"/>
                    <a:pt x="9939" y="3420"/>
                  </a:cubicBezTo>
                  <a:cubicBezTo>
                    <a:pt x="9876" y="3420"/>
                    <a:pt x="9876" y="3420"/>
                    <a:pt x="9876" y="3420"/>
                  </a:cubicBezTo>
                  <a:cubicBezTo>
                    <a:pt x="9812" y="3477"/>
                    <a:pt x="9812" y="3477"/>
                    <a:pt x="9812" y="3477"/>
                  </a:cubicBezTo>
                  <a:cubicBezTo>
                    <a:pt x="9812" y="3647"/>
                    <a:pt x="9812" y="3647"/>
                    <a:pt x="9812" y="3647"/>
                  </a:cubicBezTo>
                  <a:cubicBezTo>
                    <a:pt x="9939" y="3761"/>
                    <a:pt x="9939" y="3761"/>
                    <a:pt x="9939" y="3761"/>
                  </a:cubicBezTo>
                  <a:cubicBezTo>
                    <a:pt x="10066" y="3761"/>
                    <a:pt x="10066" y="3761"/>
                    <a:pt x="10066" y="3761"/>
                  </a:cubicBezTo>
                  <a:cubicBezTo>
                    <a:pt x="10193" y="3704"/>
                    <a:pt x="10193" y="3704"/>
                    <a:pt x="10193" y="3704"/>
                  </a:cubicBezTo>
                  <a:cubicBezTo>
                    <a:pt x="10257" y="3534"/>
                    <a:pt x="10257" y="3534"/>
                    <a:pt x="10257" y="3534"/>
                  </a:cubicBezTo>
                  <a:cubicBezTo>
                    <a:pt x="10320" y="3420"/>
                    <a:pt x="10320" y="3420"/>
                    <a:pt x="10320" y="3420"/>
                  </a:cubicBezTo>
                  <a:cubicBezTo>
                    <a:pt x="10384" y="3363"/>
                    <a:pt x="10384" y="3363"/>
                    <a:pt x="10384" y="3363"/>
                  </a:cubicBezTo>
                  <a:cubicBezTo>
                    <a:pt x="10384" y="3249"/>
                    <a:pt x="10384" y="3249"/>
                    <a:pt x="10384" y="3249"/>
                  </a:cubicBezTo>
                  <a:cubicBezTo>
                    <a:pt x="10511" y="3249"/>
                    <a:pt x="10511" y="3249"/>
                    <a:pt x="10511" y="3249"/>
                  </a:cubicBezTo>
                  <a:cubicBezTo>
                    <a:pt x="10638" y="3306"/>
                    <a:pt x="10638" y="3306"/>
                    <a:pt x="10638" y="3306"/>
                  </a:cubicBezTo>
                  <a:cubicBezTo>
                    <a:pt x="10701" y="3192"/>
                    <a:pt x="10701" y="3192"/>
                    <a:pt x="10701" y="3192"/>
                  </a:cubicBezTo>
                  <a:cubicBezTo>
                    <a:pt x="10765" y="3135"/>
                    <a:pt x="10765" y="3135"/>
                    <a:pt x="10765" y="3135"/>
                  </a:cubicBezTo>
                  <a:cubicBezTo>
                    <a:pt x="10829" y="3078"/>
                    <a:pt x="10829" y="3078"/>
                    <a:pt x="10829" y="3078"/>
                  </a:cubicBezTo>
                  <a:cubicBezTo>
                    <a:pt x="10765" y="2964"/>
                    <a:pt x="10765" y="2964"/>
                    <a:pt x="10765" y="2964"/>
                  </a:cubicBezTo>
                  <a:cubicBezTo>
                    <a:pt x="10765" y="2850"/>
                    <a:pt x="10765" y="2850"/>
                    <a:pt x="10765" y="2850"/>
                  </a:cubicBezTo>
                  <a:cubicBezTo>
                    <a:pt x="10765" y="2793"/>
                    <a:pt x="10765" y="2793"/>
                    <a:pt x="10765" y="2793"/>
                  </a:cubicBezTo>
                  <a:cubicBezTo>
                    <a:pt x="10829" y="2679"/>
                    <a:pt x="10829" y="2679"/>
                    <a:pt x="10829" y="2679"/>
                  </a:cubicBezTo>
                  <a:cubicBezTo>
                    <a:pt x="11019" y="2622"/>
                    <a:pt x="11019" y="2622"/>
                    <a:pt x="11019" y="2622"/>
                  </a:cubicBezTo>
                  <a:cubicBezTo>
                    <a:pt x="11210" y="2622"/>
                    <a:pt x="11210" y="2622"/>
                    <a:pt x="11210" y="2622"/>
                  </a:cubicBezTo>
                  <a:cubicBezTo>
                    <a:pt x="11273" y="2679"/>
                    <a:pt x="11273" y="2679"/>
                    <a:pt x="11273" y="2679"/>
                  </a:cubicBezTo>
                  <a:cubicBezTo>
                    <a:pt x="11464" y="2793"/>
                    <a:pt x="11464" y="2793"/>
                    <a:pt x="11464" y="2793"/>
                  </a:cubicBezTo>
                  <a:cubicBezTo>
                    <a:pt x="11527" y="2679"/>
                    <a:pt x="11527" y="2679"/>
                    <a:pt x="11527" y="2679"/>
                  </a:cubicBezTo>
                  <a:cubicBezTo>
                    <a:pt x="11591" y="2622"/>
                    <a:pt x="11591" y="2622"/>
                    <a:pt x="11591" y="2622"/>
                  </a:cubicBezTo>
                  <a:cubicBezTo>
                    <a:pt x="11718" y="2565"/>
                    <a:pt x="11718" y="2565"/>
                    <a:pt x="11718" y="2565"/>
                  </a:cubicBezTo>
                  <a:cubicBezTo>
                    <a:pt x="11781" y="2679"/>
                    <a:pt x="11781" y="2679"/>
                    <a:pt x="11781" y="2679"/>
                  </a:cubicBezTo>
                  <a:cubicBezTo>
                    <a:pt x="11972" y="2679"/>
                    <a:pt x="11972" y="2679"/>
                    <a:pt x="11972" y="2679"/>
                  </a:cubicBezTo>
                  <a:cubicBezTo>
                    <a:pt x="12036" y="2565"/>
                    <a:pt x="12036" y="2565"/>
                    <a:pt x="12036" y="2565"/>
                  </a:cubicBezTo>
                  <a:cubicBezTo>
                    <a:pt x="11972" y="2394"/>
                    <a:pt x="11972" y="2394"/>
                    <a:pt x="11972" y="2394"/>
                  </a:cubicBezTo>
                  <a:cubicBezTo>
                    <a:pt x="11909" y="2337"/>
                    <a:pt x="11909" y="2337"/>
                    <a:pt x="11909" y="2337"/>
                  </a:cubicBezTo>
                  <a:cubicBezTo>
                    <a:pt x="11781" y="2166"/>
                    <a:pt x="11781" y="2166"/>
                    <a:pt x="11781" y="2166"/>
                  </a:cubicBezTo>
                  <a:cubicBezTo>
                    <a:pt x="11845" y="2166"/>
                    <a:pt x="11845" y="2166"/>
                    <a:pt x="11845" y="2166"/>
                  </a:cubicBezTo>
                  <a:cubicBezTo>
                    <a:pt x="11909" y="2052"/>
                    <a:pt x="11909" y="2052"/>
                    <a:pt x="11909" y="2052"/>
                  </a:cubicBezTo>
                  <a:cubicBezTo>
                    <a:pt x="11909" y="2052"/>
                    <a:pt x="11909" y="2052"/>
                    <a:pt x="11909" y="205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78490F26-8FFB-4D82-92D4-DF6AAAF09401}"/>
                </a:ext>
              </a:extLst>
            </p:cNvPr>
            <p:cNvSpPr/>
            <p:nvPr/>
          </p:nvSpPr>
          <p:spPr>
            <a:xfrm>
              <a:off x="862869" y="5144769"/>
              <a:ext cx="1971336" cy="2199292"/>
            </a:xfrm>
            <a:custGeom>
              <a:avLst/>
              <a:gdLst/>
              <a:ahLst/>
              <a:cxnLst>
                <a:cxn ang="0">
                  <a:pos x="wd2" y="hd2"/>
                </a:cxn>
                <a:cxn ang="5400000">
                  <a:pos x="wd2" y="hd2"/>
                </a:cxn>
                <a:cxn ang="10800000">
                  <a:pos x="wd2" y="hd2"/>
                </a:cxn>
                <a:cxn ang="16200000">
                  <a:pos x="wd2" y="hd2"/>
                </a:cxn>
              </a:cxnLst>
              <a:rect l="0" t="0" r="r" b="b"/>
              <a:pathLst>
                <a:path w="21565" h="21600" extrusionOk="0">
                  <a:moveTo>
                    <a:pt x="11909" y="2052"/>
                  </a:moveTo>
                  <a:cubicBezTo>
                    <a:pt x="11909" y="2052"/>
                    <a:pt x="11909" y="2052"/>
                    <a:pt x="11909" y="2052"/>
                  </a:cubicBezTo>
                  <a:cubicBezTo>
                    <a:pt x="11972" y="2052"/>
                    <a:pt x="11972" y="2052"/>
                    <a:pt x="11972" y="2052"/>
                  </a:cubicBezTo>
                  <a:cubicBezTo>
                    <a:pt x="12099" y="1995"/>
                    <a:pt x="12099" y="1995"/>
                    <a:pt x="12099" y="1995"/>
                  </a:cubicBezTo>
                  <a:cubicBezTo>
                    <a:pt x="12226" y="1995"/>
                    <a:pt x="12226" y="1995"/>
                    <a:pt x="12226" y="1995"/>
                  </a:cubicBezTo>
                  <a:cubicBezTo>
                    <a:pt x="12353" y="1995"/>
                    <a:pt x="12353" y="1995"/>
                    <a:pt x="12353" y="1995"/>
                  </a:cubicBezTo>
                  <a:cubicBezTo>
                    <a:pt x="12480" y="2052"/>
                    <a:pt x="12480" y="2052"/>
                    <a:pt x="12480" y="2052"/>
                  </a:cubicBezTo>
                  <a:cubicBezTo>
                    <a:pt x="12607" y="2109"/>
                    <a:pt x="12607" y="2109"/>
                    <a:pt x="12607" y="2109"/>
                  </a:cubicBezTo>
                  <a:cubicBezTo>
                    <a:pt x="12734" y="2052"/>
                    <a:pt x="12734" y="2052"/>
                    <a:pt x="12734" y="2052"/>
                  </a:cubicBezTo>
                  <a:cubicBezTo>
                    <a:pt x="12861" y="2109"/>
                    <a:pt x="12861" y="2109"/>
                    <a:pt x="12861" y="2109"/>
                  </a:cubicBezTo>
                  <a:cubicBezTo>
                    <a:pt x="12861" y="1995"/>
                    <a:pt x="12861" y="1995"/>
                    <a:pt x="12861" y="1995"/>
                  </a:cubicBezTo>
                  <a:cubicBezTo>
                    <a:pt x="12861" y="1938"/>
                    <a:pt x="12861" y="1938"/>
                    <a:pt x="12861" y="1938"/>
                  </a:cubicBezTo>
                  <a:cubicBezTo>
                    <a:pt x="12925" y="1824"/>
                    <a:pt x="12925" y="1824"/>
                    <a:pt x="12925" y="1824"/>
                  </a:cubicBezTo>
                  <a:cubicBezTo>
                    <a:pt x="13116" y="1767"/>
                    <a:pt x="13116" y="1767"/>
                    <a:pt x="13116" y="1767"/>
                  </a:cubicBezTo>
                  <a:cubicBezTo>
                    <a:pt x="13116" y="1653"/>
                    <a:pt x="13116" y="1653"/>
                    <a:pt x="13116" y="1653"/>
                  </a:cubicBezTo>
                  <a:cubicBezTo>
                    <a:pt x="13116" y="1539"/>
                    <a:pt x="13116" y="1539"/>
                    <a:pt x="13116" y="1539"/>
                  </a:cubicBezTo>
                  <a:cubicBezTo>
                    <a:pt x="13116" y="1368"/>
                    <a:pt x="13116" y="1368"/>
                    <a:pt x="13116" y="1368"/>
                  </a:cubicBezTo>
                  <a:cubicBezTo>
                    <a:pt x="13179" y="1368"/>
                    <a:pt x="13179" y="1368"/>
                    <a:pt x="13179" y="1368"/>
                  </a:cubicBezTo>
                  <a:cubicBezTo>
                    <a:pt x="13433" y="1368"/>
                    <a:pt x="13433" y="1368"/>
                    <a:pt x="13433" y="1368"/>
                  </a:cubicBezTo>
                  <a:cubicBezTo>
                    <a:pt x="13560" y="1368"/>
                    <a:pt x="13560" y="1368"/>
                    <a:pt x="13560" y="1368"/>
                  </a:cubicBezTo>
                  <a:cubicBezTo>
                    <a:pt x="13624" y="1311"/>
                    <a:pt x="13624" y="1311"/>
                    <a:pt x="13624" y="1311"/>
                  </a:cubicBezTo>
                  <a:cubicBezTo>
                    <a:pt x="13751" y="1311"/>
                    <a:pt x="13751" y="1311"/>
                    <a:pt x="13751" y="1311"/>
                  </a:cubicBezTo>
                  <a:cubicBezTo>
                    <a:pt x="13814" y="1425"/>
                    <a:pt x="13814" y="1425"/>
                    <a:pt x="13814" y="1425"/>
                  </a:cubicBezTo>
                  <a:cubicBezTo>
                    <a:pt x="13878" y="1425"/>
                    <a:pt x="13878" y="1425"/>
                    <a:pt x="13878" y="1425"/>
                  </a:cubicBezTo>
                  <a:cubicBezTo>
                    <a:pt x="14005" y="1368"/>
                    <a:pt x="14005" y="1368"/>
                    <a:pt x="14005" y="1368"/>
                  </a:cubicBezTo>
                  <a:cubicBezTo>
                    <a:pt x="14132" y="1368"/>
                    <a:pt x="14132" y="1368"/>
                    <a:pt x="14132" y="1368"/>
                  </a:cubicBezTo>
                  <a:cubicBezTo>
                    <a:pt x="14132" y="1254"/>
                    <a:pt x="14132" y="1254"/>
                    <a:pt x="14132" y="1254"/>
                  </a:cubicBezTo>
                  <a:cubicBezTo>
                    <a:pt x="14069" y="1140"/>
                    <a:pt x="14069" y="1140"/>
                    <a:pt x="14069" y="1140"/>
                  </a:cubicBezTo>
                  <a:cubicBezTo>
                    <a:pt x="14132" y="1026"/>
                    <a:pt x="14132" y="1026"/>
                    <a:pt x="14132" y="1026"/>
                  </a:cubicBezTo>
                  <a:cubicBezTo>
                    <a:pt x="14196" y="969"/>
                    <a:pt x="14196" y="969"/>
                    <a:pt x="14196" y="969"/>
                  </a:cubicBezTo>
                  <a:cubicBezTo>
                    <a:pt x="14196" y="798"/>
                    <a:pt x="14196" y="798"/>
                    <a:pt x="14196" y="798"/>
                  </a:cubicBezTo>
                  <a:cubicBezTo>
                    <a:pt x="14132" y="741"/>
                    <a:pt x="14132" y="741"/>
                    <a:pt x="14132" y="741"/>
                  </a:cubicBezTo>
                  <a:cubicBezTo>
                    <a:pt x="14069" y="684"/>
                    <a:pt x="14069" y="684"/>
                    <a:pt x="14069" y="684"/>
                  </a:cubicBezTo>
                  <a:cubicBezTo>
                    <a:pt x="14069" y="570"/>
                    <a:pt x="14069" y="570"/>
                    <a:pt x="14069" y="570"/>
                  </a:cubicBezTo>
                  <a:cubicBezTo>
                    <a:pt x="14005" y="513"/>
                    <a:pt x="14005" y="513"/>
                    <a:pt x="14005" y="513"/>
                  </a:cubicBezTo>
                  <a:cubicBezTo>
                    <a:pt x="13941" y="627"/>
                    <a:pt x="13941" y="627"/>
                    <a:pt x="13941" y="627"/>
                  </a:cubicBezTo>
                  <a:cubicBezTo>
                    <a:pt x="13878" y="741"/>
                    <a:pt x="13878" y="741"/>
                    <a:pt x="13878" y="741"/>
                  </a:cubicBezTo>
                  <a:cubicBezTo>
                    <a:pt x="13814" y="855"/>
                    <a:pt x="13814" y="855"/>
                    <a:pt x="13814" y="855"/>
                  </a:cubicBezTo>
                  <a:cubicBezTo>
                    <a:pt x="13624" y="798"/>
                    <a:pt x="13624" y="798"/>
                    <a:pt x="13624" y="798"/>
                  </a:cubicBezTo>
                  <a:cubicBezTo>
                    <a:pt x="13624" y="741"/>
                    <a:pt x="13624" y="741"/>
                    <a:pt x="13624" y="741"/>
                  </a:cubicBezTo>
                  <a:cubicBezTo>
                    <a:pt x="13687" y="684"/>
                    <a:pt x="13687" y="684"/>
                    <a:pt x="13687" y="684"/>
                  </a:cubicBezTo>
                  <a:cubicBezTo>
                    <a:pt x="13751" y="684"/>
                    <a:pt x="13751" y="684"/>
                    <a:pt x="13751" y="684"/>
                  </a:cubicBezTo>
                  <a:cubicBezTo>
                    <a:pt x="13751" y="627"/>
                    <a:pt x="13751" y="627"/>
                    <a:pt x="13751" y="627"/>
                  </a:cubicBezTo>
                  <a:cubicBezTo>
                    <a:pt x="13624" y="570"/>
                    <a:pt x="13624" y="570"/>
                    <a:pt x="13624" y="570"/>
                  </a:cubicBezTo>
                  <a:cubicBezTo>
                    <a:pt x="13497" y="570"/>
                    <a:pt x="13497" y="570"/>
                    <a:pt x="13497" y="570"/>
                  </a:cubicBezTo>
                  <a:cubicBezTo>
                    <a:pt x="13433" y="570"/>
                    <a:pt x="13433" y="570"/>
                    <a:pt x="13433" y="570"/>
                  </a:cubicBezTo>
                  <a:cubicBezTo>
                    <a:pt x="13433" y="456"/>
                    <a:pt x="13433" y="456"/>
                    <a:pt x="13433" y="456"/>
                  </a:cubicBezTo>
                  <a:cubicBezTo>
                    <a:pt x="13433" y="342"/>
                    <a:pt x="13433" y="342"/>
                    <a:pt x="13433" y="342"/>
                  </a:cubicBezTo>
                  <a:cubicBezTo>
                    <a:pt x="13497" y="285"/>
                    <a:pt x="13497" y="285"/>
                    <a:pt x="13497" y="285"/>
                  </a:cubicBezTo>
                  <a:cubicBezTo>
                    <a:pt x="13624" y="285"/>
                    <a:pt x="13624" y="285"/>
                    <a:pt x="13624" y="285"/>
                  </a:cubicBezTo>
                  <a:cubicBezTo>
                    <a:pt x="13751" y="171"/>
                    <a:pt x="13751" y="171"/>
                    <a:pt x="13751" y="171"/>
                  </a:cubicBezTo>
                  <a:cubicBezTo>
                    <a:pt x="13878" y="171"/>
                    <a:pt x="13878" y="171"/>
                    <a:pt x="13878" y="171"/>
                  </a:cubicBezTo>
                  <a:cubicBezTo>
                    <a:pt x="14005" y="114"/>
                    <a:pt x="14005" y="114"/>
                    <a:pt x="14005" y="114"/>
                  </a:cubicBezTo>
                  <a:cubicBezTo>
                    <a:pt x="14132" y="57"/>
                    <a:pt x="14132" y="57"/>
                    <a:pt x="14132" y="57"/>
                  </a:cubicBezTo>
                  <a:cubicBezTo>
                    <a:pt x="14259" y="114"/>
                    <a:pt x="14259" y="114"/>
                    <a:pt x="14259" y="114"/>
                  </a:cubicBezTo>
                  <a:cubicBezTo>
                    <a:pt x="14323" y="114"/>
                    <a:pt x="14323" y="114"/>
                    <a:pt x="14323" y="114"/>
                  </a:cubicBezTo>
                  <a:cubicBezTo>
                    <a:pt x="14450" y="228"/>
                    <a:pt x="14450" y="228"/>
                    <a:pt x="14450" y="228"/>
                  </a:cubicBezTo>
                  <a:cubicBezTo>
                    <a:pt x="14513" y="285"/>
                    <a:pt x="14513" y="285"/>
                    <a:pt x="14513" y="285"/>
                  </a:cubicBezTo>
                  <a:cubicBezTo>
                    <a:pt x="14577" y="171"/>
                    <a:pt x="14577" y="171"/>
                    <a:pt x="14577" y="171"/>
                  </a:cubicBezTo>
                  <a:cubicBezTo>
                    <a:pt x="14577" y="57"/>
                    <a:pt x="14577" y="57"/>
                    <a:pt x="14577" y="57"/>
                  </a:cubicBezTo>
                  <a:cubicBezTo>
                    <a:pt x="14704" y="57"/>
                    <a:pt x="14704" y="57"/>
                    <a:pt x="14704" y="57"/>
                  </a:cubicBezTo>
                  <a:cubicBezTo>
                    <a:pt x="14767" y="171"/>
                    <a:pt x="14767" y="171"/>
                    <a:pt x="14767" y="171"/>
                  </a:cubicBezTo>
                  <a:cubicBezTo>
                    <a:pt x="14831" y="285"/>
                    <a:pt x="14831" y="285"/>
                    <a:pt x="14831" y="285"/>
                  </a:cubicBezTo>
                  <a:cubicBezTo>
                    <a:pt x="15021" y="285"/>
                    <a:pt x="15021" y="285"/>
                    <a:pt x="15021" y="285"/>
                  </a:cubicBezTo>
                  <a:cubicBezTo>
                    <a:pt x="15085" y="456"/>
                    <a:pt x="15085" y="456"/>
                    <a:pt x="15085" y="456"/>
                  </a:cubicBezTo>
                  <a:cubicBezTo>
                    <a:pt x="15212" y="513"/>
                    <a:pt x="15212" y="513"/>
                    <a:pt x="15212" y="513"/>
                  </a:cubicBezTo>
                  <a:cubicBezTo>
                    <a:pt x="15212" y="456"/>
                    <a:pt x="15212" y="456"/>
                    <a:pt x="15212" y="456"/>
                  </a:cubicBezTo>
                  <a:cubicBezTo>
                    <a:pt x="15212" y="342"/>
                    <a:pt x="15212" y="342"/>
                    <a:pt x="15212" y="342"/>
                  </a:cubicBezTo>
                  <a:cubicBezTo>
                    <a:pt x="15212" y="285"/>
                    <a:pt x="15212" y="285"/>
                    <a:pt x="15212" y="285"/>
                  </a:cubicBezTo>
                  <a:cubicBezTo>
                    <a:pt x="15149" y="171"/>
                    <a:pt x="15149" y="171"/>
                    <a:pt x="15149" y="171"/>
                  </a:cubicBezTo>
                  <a:cubicBezTo>
                    <a:pt x="15276" y="57"/>
                    <a:pt x="15276" y="57"/>
                    <a:pt x="15276" y="57"/>
                  </a:cubicBezTo>
                  <a:cubicBezTo>
                    <a:pt x="15403" y="114"/>
                    <a:pt x="15403" y="114"/>
                    <a:pt x="15403" y="114"/>
                  </a:cubicBezTo>
                  <a:cubicBezTo>
                    <a:pt x="15530" y="114"/>
                    <a:pt x="15530" y="114"/>
                    <a:pt x="15530" y="114"/>
                  </a:cubicBezTo>
                  <a:cubicBezTo>
                    <a:pt x="15593" y="0"/>
                    <a:pt x="15593" y="0"/>
                    <a:pt x="15593" y="0"/>
                  </a:cubicBezTo>
                  <a:cubicBezTo>
                    <a:pt x="15720" y="0"/>
                    <a:pt x="15720" y="0"/>
                    <a:pt x="15720" y="0"/>
                  </a:cubicBezTo>
                  <a:cubicBezTo>
                    <a:pt x="15720" y="114"/>
                    <a:pt x="15720" y="114"/>
                    <a:pt x="15720" y="114"/>
                  </a:cubicBezTo>
                  <a:cubicBezTo>
                    <a:pt x="15657" y="285"/>
                    <a:pt x="15657" y="285"/>
                    <a:pt x="15657" y="285"/>
                  </a:cubicBezTo>
                  <a:cubicBezTo>
                    <a:pt x="15593" y="342"/>
                    <a:pt x="15593" y="342"/>
                    <a:pt x="15593" y="342"/>
                  </a:cubicBezTo>
                  <a:cubicBezTo>
                    <a:pt x="15593" y="684"/>
                    <a:pt x="15593" y="684"/>
                    <a:pt x="15593" y="684"/>
                  </a:cubicBezTo>
                  <a:cubicBezTo>
                    <a:pt x="15657" y="912"/>
                    <a:pt x="15657" y="912"/>
                    <a:pt x="15657" y="912"/>
                  </a:cubicBezTo>
                  <a:cubicBezTo>
                    <a:pt x="15720" y="969"/>
                    <a:pt x="15720" y="969"/>
                    <a:pt x="15720" y="969"/>
                  </a:cubicBezTo>
                  <a:cubicBezTo>
                    <a:pt x="15911" y="969"/>
                    <a:pt x="15911" y="969"/>
                    <a:pt x="15911" y="969"/>
                  </a:cubicBezTo>
                  <a:cubicBezTo>
                    <a:pt x="15974" y="912"/>
                    <a:pt x="15974" y="912"/>
                    <a:pt x="15974" y="912"/>
                  </a:cubicBezTo>
                  <a:cubicBezTo>
                    <a:pt x="15974" y="798"/>
                    <a:pt x="15974" y="798"/>
                    <a:pt x="15974" y="798"/>
                  </a:cubicBezTo>
                  <a:cubicBezTo>
                    <a:pt x="15911" y="741"/>
                    <a:pt x="15911" y="741"/>
                    <a:pt x="15911" y="741"/>
                  </a:cubicBezTo>
                  <a:cubicBezTo>
                    <a:pt x="15974" y="627"/>
                    <a:pt x="15974" y="627"/>
                    <a:pt x="15974" y="627"/>
                  </a:cubicBezTo>
                  <a:cubicBezTo>
                    <a:pt x="16101" y="570"/>
                    <a:pt x="16101" y="570"/>
                    <a:pt x="16101" y="570"/>
                  </a:cubicBezTo>
                  <a:cubicBezTo>
                    <a:pt x="16165" y="684"/>
                    <a:pt x="16165" y="684"/>
                    <a:pt x="16165" y="684"/>
                  </a:cubicBezTo>
                  <a:cubicBezTo>
                    <a:pt x="16165" y="798"/>
                    <a:pt x="16165" y="798"/>
                    <a:pt x="16165" y="798"/>
                  </a:cubicBezTo>
                  <a:cubicBezTo>
                    <a:pt x="16292" y="912"/>
                    <a:pt x="16292" y="912"/>
                    <a:pt x="16292" y="912"/>
                  </a:cubicBezTo>
                  <a:cubicBezTo>
                    <a:pt x="16356" y="1083"/>
                    <a:pt x="16356" y="1083"/>
                    <a:pt x="16356" y="1083"/>
                  </a:cubicBezTo>
                  <a:cubicBezTo>
                    <a:pt x="16419" y="1026"/>
                    <a:pt x="16419" y="1026"/>
                    <a:pt x="16419" y="1026"/>
                  </a:cubicBezTo>
                  <a:cubicBezTo>
                    <a:pt x="16483" y="969"/>
                    <a:pt x="16483" y="969"/>
                    <a:pt x="16483" y="969"/>
                  </a:cubicBezTo>
                  <a:cubicBezTo>
                    <a:pt x="16546" y="912"/>
                    <a:pt x="16546" y="912"/>
                    <a:pt x="16546" y="912"/>
                  </a:cubicBezTo>
                  <a:cubicBezTo>
                    <a:pt x="16546" y="798"/>
                    <a:pt x="16546" y="798"/>
                    <a:pt x="16546" y="798"/>
                  </a:cubicBezTo>
                  <a:cubicBezTo>
                    <a:pt x="16610" y="684"/>
                    <a:pt x="16610" y="684"/>
                    <a:pt x="16610" y="684"/>
                  </a:cubicBezTo>
                  <a:cubicBezTo>
                    <a:pt x="16737" y="741"/>
                    <a:pt x="16737" y="741"/>
                    <a:pt x="16737" y="741"/>
                  </a:cubicBezTo>
                  <a:cubicBezTo>
                    <a:pt x="16800" y="855"/>
                    <a:pt x="16800" y="855"/>
                    <a:pt x="16800" y="855"/>
                  </a:cubicBezTo>
                  <a:cubicBezTo>
                    <a:pt x="16927" y="969"/>
                    <a:pt x="16927" y="969"/>
                    <a:pt x="16927" y="969"/>
                  </a:cubicBezTo>
                  <a:cubicBezTo>
                    <a:pt x="16991" y="1083"/>
                    <a:pt x="16991" y="1083"/>
                    <a:pt x="16991" y="1083"/>
                  </a:cubicBezTo>
                  <a:cubicBezTo>
                    <a:pt x="16927" y="1140"/>
                    <a:pt x="16927" y="1140"/>
                    <a:pt x="16927" y="1140"/>
                  </a:cubicBezTo>
                  <a:cubicBezTo>
                    <a:pt x="16927" y="1311"/>
                    <a:pt x="16927" y="1311"/>
                    <a:pt x="16927" y="1311"/>
                  </a:cubicBezTo>
                  <a:cubicBezTo>
                    <a:pt x="16991" y="1368"/>
                    <a:pt x="16991" y="1368"/>
                    <a:pt x="16991" y="1368"/>
                  </a:cubicBezTo>
                  <a:cubicBezTo>
                    <a:pt x="17118" y="1482"/>
                    <a:pt x="17118" y="1482"/>
                    <a:pt x="17118" y="1482"/>
                  </a:cubicBezTo>
                  <a:cubicBezTo>
                    <a:pt x="17309" y="1653"/>
                    <a:pt x="17309" y="1653"/>
                    <a:pt x="17309" y="1653"/>
                  </a:cubicBezTo>
                  <a:cubicBezTo>
                    <a:pt x="17245" y="1767"/>
                    <a:pt x="17245" y="1767"/>
                    <a:pt x="17245" y="1767"/>
                  </a:cubicBezTo>
                  <a:cubicBezTo>
                    <a:pt x="17118" y="1824"/>
                    <a:pt x="17118" y="1824"/>
                    <a:pt x="17118" y="1824"/>
                  </a:cubicBezTo>
                  <a:cubicBezTo>
                    <a:pt x="17054" y="1938"/>
                    <a:pt x="17054" y="1938"/>
                    <a:pt x="17054" y="1938"/>
                  </a:cubicBezTo>
                  <a:cubicBezTo>
                    <a:pt x="16927" y="2052"/>
                    <a:pt x="16927" y="2052"/>
                    <a:pt x="16927" y="2052"/>
                  </a:cubicBezTo>
                  <a:cubicBezTo>
                    <a:pt x="16864" y="2109"/>
                    <a:pt x="16864" y="2109"/>
                    <a:pt x="16864" y="2109"/>
                  </a:cubicBezTo>
                  <a:cubicBezTo>
                    <a:pt x="16800" y="2280"/>
                    <a:pt x="16800" y="2280"/>
                    <a:pt x="16800" y="2280"/>
                  </a:cubicBezTo>
                  <a:cubicBezTo>
                    <a:pt x="16864" y="2337"/>
                    <a:pt x="16864" y="2337"/>
                    <a:pt x="16864" y="2337"/>
                  </a:cubicBezTo>
                  <a:cubicBezTo>
                    <a:pt x="17054" y="2394"/>
                    <a:pt x="17054" y="2394"/>
                    <a:pt x="17054" y="2394"/>
                  </a:cubicBezTo>
                  <a:cubicBezTo>
                    <a:pt x="17181" y="2394"/>
                    <a:pt x="17181" y="2394"/>
                    <a:pt x="17181" y="2394"/>
                  </a:cubicBezTo>
                  <a:cubicBezTo>
                    <a:pt x="17245" y="2280"/>
                    <a:pt x="17245" y="2280"/>
                    <a:pt x="17245" y="2280"/>
                  </a:cubicBezTo>
                  <a:cubicBezTo>
                    <a:pt x="17245" y="2166"/>
                    <a:pt x="17245" y="2166"/>
                    <a:pt x="17245" y="2166"/>
                  </a:cubicBezTo>
                  <a:cubicBezTo>
                    <a:pt x="17309" y="2052"/>
                    <a:pt x="17309" y="2052"/>
                    <a:pt x="17309" y="2052"/>
                  </a:cubicBezTo>
                  <a:cubicBezTo>
                    <a:pt x="17309" y="1995"/>
                    <a:pt x="17309" y="1995"/>
                    <a:pt x="17309" y="1995"/>
                  </a:cubicBezTo>
                  <a:cubicBezTo>
                    <a:pt x="17436" y="1995"/>
                    <a:pt x="17436" y="1995"/>
                    <a:pt x="17436" y="1995"/>
                  </a:cubicBezTo>
                  <a:cubicBezTo>
                    <a:pt x="17563" y="2052"/>
                    <a:pt x="17563" y="2052"/>
                    <a:pt x="17563" y="2052"/>
                  </a:cubicBezTo>
                  <a:cubicBezTo>
                    <a:pt x="17563" y="2223"/>
                    <a:pt x="17563" y="2223"/>
                    <a:pt x="17563" y="2223"/>
                  </a:cubicBezTo>
                  <a:cubicBezTo>
                    <a:pt x="17499" y="2394"/>
                    <a:pt x="17499" y="2394"/>
                    <a:pt x="17499" y="2394"/>
                  </a:cubicBezTo>
                  <a:cubicBezTo>
                    <a:pt x="17563" y="2622"/>
                    <a:pt x="17563" y="2622"/>
                    <a:pt x="17563" y="2622"/>
                  </a:cubicBezTo>
                  <a:cubicBezTo>
                    <a:pt x="17563" y="2793"/>
                    <a:pt x="17563" y="2793"/>
                    <a:pt x="17563" y="2793"/>
                  </a:cubicBezTo>
                  <a:cubicBezTo>
                    <a:pt x="17563" y="2907"/>
                    <a:pt x="17563" y="2907"/>
                    <a:pt x="17563" y="2907"/>
                  </a:cubicBezTo>
                  <a:cubicBezTo>
                    <a:pt x="17626" y="3021"/>
                    <a:pt x="17626" y="3021"/>
                    <a:pt x="17626" y="3021"/>
                  </a:cubicBezTo>
                  <a:cubicBezTo>
                    <a:pt x="17880" y="3021"/>
                    <a:pt x="17880" y="3021"/>
                    <a:pt x="17880" y="3021"/>
                  </a:cubicBezTo>
                  <a:cubicBezTo>
                    <a:pt x="18007" y="2964"/>
                    <a:pt x="18007" y="2964"/>
                    <a:pt x="18007" y="2964"/>
                  </a:cubicBezTo>
                  <a:cubicBezTo>
                    <a:pt x="18134" y="3021"/>
                    <a:pt x="18134" y="3021"/>
                    <a:pt x="18134" y="3021"/>
                  </a:cubicBezTo>
                  <a:cubicBezTo>
                    <a:pt x="18261" y="3021"/>
                    <a:pt x="18261" y="3021"/>
                    <a:pt x="18261" y="3021"/>
                  </a:cubicBezTo>
                  <a:cubicBezTo>
                    <a:pt x="18325" y="2907"/>
                    <a:pt x="18325" y="2907"/>
                    <a:pt x="18325" y="2907"/>
                  </a:cubicBezTo>
                  <a:cubicBezTo>
                    <a:pt x="18261" y="2850"/>
                    <a:pt x="18261" y="2850"/>
                    <a:pt x="18261" y="2850"/>
                  </a:cubicBezTo>
                  <a:cubicBezTo>
                    <a:pt x="18325" y="2679"/>
                    <a:pt x="18325" y="2679"/>
                    <a:pt x="18325" y="2679"/>
                  </a:cubicBezTo>
                  <a:cubicBezTo>
                    <a:pt x="18452" y="2622"/>
                    <a:pt x="18452" y="2622"/>
                    <a:pt x="18452" y="2622"/>
                  </a:cubicBezTo>
                  <a:cubicBezTo>
                    <a:pt x="18452" y="2508"/>
                    <a:pt x="18452" y="2508"/>
                    <a:pt x="18452" y="2508"/>
                  </a:cubicBezTo>
                  <a:cubicBezTo>
                    <a:pt x="18643" y="2394"/>
                    <a:pt x="18643" y="2394"/>
                    <a:pt x="18643" y="2394"/>
                  </a:cubicBezTo>
                  <a:cubicBezTo>
                    <a:pt x="18706" y="2451"/>
                    <a:pt x="18706" y="2451"/>
                    <a:pt x="18706" y="2451"/>
                  </a:cubicBezTo>
                  <a:cubicBezTo>
                    <a:pt x="18643" y="2622"/>
                    <a:pt x="18643" y="2622"/>
                    <a:pt x="18643" y="2622"/>
                  </a:cubicBezTo>
                  <a:cubicBezTo>
                    <a:pt x="18770" y="2679"/>
                    <a:pt x="18770" y="2679"/>
                    <a:pt x="18770" y="2679"/>
                  </a:cubicBezTo>
                  <a:cubicBezTo>
                    <a:pt x="18897" y="2736"/>
                    <a:pt x="18897" y="2736"/>
                    <a:pt x="18897" y="2736"/>
                  </a:cubicBezTo>
                  <a:cubicBezTo>
                    <a:pt x="18897" y="2850"/>
                    <a:pt x="18897" y="2850"/>
                    <a:pt x="18897" y="2850"/>
                  </a:cubicBezTo>
                  <a:cubicBezTo>
                    <a:pt x="18960" y="3021"/>
                    <a:pt x="18960" y="3021"/>
                    <a:pt x="18960" y="3021"/>
                  </a:cubicBezTo>
                  <a:cubicBezTo>
                    <a:pt x="18960" y="3192"/>
                    <a:pt x="18960" y="3192"/>
                    <a:pt x="18960" y="3192"/>
                  </a:cubicBezTo>
                  <a:cubicBezTo>
                    <a:pt x="18833" y="3306"/>
                    <a:pt x="18833" y="3306"/>
                    <a:pt x="18833" y="3306"/>
                  </a:cubicBezTo>
                  <a:cubicBezTo>
                    <a:pt x="18770" y="3477"/>
                    <a:pt x="18770" y="3477"/>
                    <a:pt x="18770" y="3477"/>
                  </a:cubicBezTo>
                  <a:cubicBezTo>
                    <a:pt x="18897" y="3477"/>
                    <a:pt x="18897" y="3477"/>
                    <a:pt x="18897" y="3477"/>
                  </a:cubicBezTo>
                  <a:cubicBezTo>
                    <a:pt x="19024" y="3477"/>
                    <a:pt x="19024" y="3477"/>
                    <a:pt x="19024" y="3477"/>
                  </a:cubicBezTo>
                  <a:cubicBezTo>
                    <a:pt x="19087" y="3591"/>
                    <a:pt x="19087" y="3591"/>
                    <a:pt x="19087" y="3591"/>
                  </a:cubicBezTo>
                  <a:cubicBezTo>
                    <a:pt x="19214" y="3704"/>
                    <a:pt x="19214" y="3704"/>
                    <a:pt x="19214" y="3704"/>
                  </a:cubicBezTo>
                  <a:cubicBezTo>
                    <a:pt x="19278" y="3875"/>
                    <a:pt x="19278" y="3875"/>
                    <a:pt x="19278" y="3875"/>
                  </a:cubicBezTo>
                  <a:cubicBezTo>
                    <a:pt x="19151" y="3932"/>
                    <a:pt x="19151" y="3932"/>
                    <a:pt x="19151" y="3932"/>
                  </a:cubicBezTo>
                  <a:cubicBezTo>
                    <a:pt x="19024" y="3989"/>
                    <a:pt x="19024" y="3989"/>
                    <a:pt x="19024" y="3989"/>
                  </a:cubicBezTo>
                  <a:cubicBezTo>
                    <a:pt x="18960" y="3932"/>
                    <a:pt x="18960" y="3932"/>
                    <a:pt x="18960" y="3932"/>
                  </a:cubicBezTo>
                  <a:cubicBezTo>
                    <a:pt x="18897" y="3989"/>
                    <a:pt x="18897" y="3989"/>
                    <a:pt x="18897" y="3989"/>
                  </a:cubicBezTo>
                  <a:cubicBezTo>
                    <a:pt x="18960" y="4103"/>
                    <a:pt x="18960" y="4103"/>
                    <a:pt x="18960" y="4103"/>
                  </a:cubicBezTo>
                  <a:cubicBezTo>
                    <a:pt x="18960" y="4217"/>
                    <a:pt x="18960" y="4217"/>
                    <a:pt x="18960" y="4217"/>
                  </a:cubicBezTo>
                  <a:cubicBezTo>
                    <a:pt x="18833" y="4274"/>
                    <a:pt x="18833" y="4274"/>
                    <a:pt x="18833" y="4274"/>
                  </a:cubicBezTo>
                  <a:cubicBezTo>
                    <a:pt x="18833" y="4388"/>
                    <a:pt x="18833" y="4388"/>
                    <a:pt x="18833" y="4388"/>
                  </a:cubicBezTo>
                  <a:cubicBezTo>
                    <a:pt x="18960" y="4502"/>
                    <a:pt x="18960" y="4502"/>
                    <a:pt x="18960" y="4502"/>
                  </a:cubicBezTo>
                  <a:cubicBezTo>
                    <a:pt x="19087" y="4559"/>
                    <a:pt x="19087" y="4559"/>
                    <a:pt x="19087" y="4559"/>
                  </a:cubicBezTo>
                  <a:cubicBezTo>
                    <a:pt x="19151" y="4673"/>
                    <a:pt x="19151" y="4673"/>
                    <a:pt x="19151" y="4673"/>
                  </a:cubicBezTo>
                  <a:cubicBezTo>
                    <a:pt x="19024" y="4730"/>
                    <a:pt x="19024" y="4730"/>
                    <a:pt x="19024" y="4730"/>
                  </a:cubicBezTo>
                  <a:cubicBezTo>
                    <a:pt x="19087" y="4901"/>
                    <a:pt x="19087" y="4901"/>
                    <a:pt x="19087" y="4901"/>
                  </a:cubicBezTo>
                  <a:cubicBezTo>
                    <a:pt x="19151" y="4958"/>
                    <a:pt x="19151" y="4958"/>
                    <a:pt x="19151" y="4958"/>
                  </a:cubicBezTo>
                  <a:cubicBezTo>
                    <a:pt x="19024" y="5015"/>
                    <a:pt x="19024" y="5015"/>
                    <a:pt x="19024" y="5015"/>
                  </a:cubicBezTo>
                  <a:cubicBezTo>
                    <a:pt x="18960" y="5015"/>
                    <a:pt x="18960" y="5015"/>
                    <a:pt x="18960" y="5015"/>
                  </a:cubicBezTo>
                  <a:cubicBezTo>
                    <a:pt x="18897" y="5129"/>
                    <a:pt x="18897" y="5129"/>
                    <a:pt x="18897" y="5129"/>
                  </a:cubicBezTo>
                  <a:cubicBezTo>
                    <a:pt x="18960" y="5243"/>
                    <a:pt x="18960" y="5243"/>
                    <a:pt x="18960" y="5243"/>
                  </a:cubicBezTo>
                  <a:cubicBezTo>
                    <a:pt x="19024" y="5528"/>
                    <a:pt x="19024" y="5528"/>
                    <a:pt x="19024" y="5528"/>
                  </a:cubicBezTo>
                  <a:cubicBezTo>
                    <a:pt x="19087" y="5756"/>
                    <a:pt x="19087" y="5756"/>
                    <a:pt x="19087" y="5756"/>
                  </a:cubicBezTo>
                  <a:cubicBezTo>
                    <a:pt x="19214" y="5870"/>
                    <a:pt x="19214" y="5870"/>
                    <a:pt x="19214" y="5870"/>
                  </a:cubicBezTo>
                  <a:cubicBezTo>
                    <a:pt x="19405" y="6041"/>
                    <a:pt x="19405" y="6041"/>
                    <a:pt x="19405" y="6041"/>
                  </a:cubicBezTo>
                  <a:cubicBezTo>
                    <a:pt x="19659" y="6098"/>
                    <a:pt x="19659" y="6098"/>
                    <a:pt x="19659" y="6098"/>
                  </a:cubicBezTo>
                  <a:cubicBezTo>
                    <a:pt x="19850" y="6212"/>
                    <a:pt x="19850" y="6212"/>
                    <a:pt x="19850" y="6212"/>
                  </a:cubicBezTo>
                  <a:cubicBezTo>
                    <a:pt x="19913" y="6383"/>
                    <a:pt x="19913" y="6383"/>
                    <a:pt x="19913" y="6383"/>
                  </a:cubicBezTo>
                  <a:cubicBezTo>
                    <a:pt x="19850" y="6497"/>
                    <a:pt x="19850" y="6497"/>
                    <a:pt x="19850" y="6497"/>
                  </a:cubicBezTo>
                  <a:cubicBezTo>
                    <a:pt x="19786" y="6497"/>
                    <a:pt x="19786" y="6497"/>
                    <a:pt x="19786" y="6497"/>
                  </a:cubicBezTo>
                  <a:cubicBezTo>
                    <a:pt x="19596" y="6611"/>
                    <a:pt x="19596" y="6611"/>
                    <a:pt x="19596" y="6611"/>
                  </a:cubicBezTo>
                  <a:cubicBezTo>
                    <a:pt x="19596" y="6782"/>
                    <a:pt x="19596" y="6782"/>
                    <a:pt x="19596" y="6782"/>
                  </a:cubicBezTo>
                  <a:cubicBezTo>
                    <a:pt x="19659" y="6896"/>
                    <a:pt x="19659" y="6896"/>
                    <a:pt x="19659" y="6896"/>
                  </a:cubicBezTo>
                  <a:cubicBezTo>
                    <a:pt x="19850" y="7010"/>
                    <a:pt x="19850" y="7010"/>
                    <a:pt x="19850" y="7010"/>
                  </a:cubicBezTo>
                  <a:cubicBezTo>
                    <a:pt x="19913" y="7124"/>
                    <a:pt x="19913" y="7124"/>
                    <a:pt x="19913" y="7124"/>
                  </a:cubicBezTo>
                  <a:cubicBezTo>
                    <a:pt x="20040" y="7295"/>
                    <a:pt x="20040" y="7295"/>
                    <a:pt x="20040" y="7295"/>
                  </a:cubicBezTo>
                  <a:cubicBezTo>
                    <a:pt x="20104" y="7352"/>
                    <a:pt x="20104" y="7352"/>
                    <a:pt x="20104" y="7352"/>
                  </a:cubicBezTo>
                  <a:cubicBezTo>
                    <a:pt x="20294" y="7352"/>
                    <a:pt x="20294" y="7352"/>
                    <a:pt x="20294" y="7352"/>
                  </a:cubicBezTo>
                  <a:cubicBezTo>
                    <a:pt x="20485" y="7409"/>
                    <a:pt x="20485" y="7409"/>
                    <a:pt x="20485" y="7409"/>
                  </a:cubicBezTo>
                  <a:cubicBezTo>
                    <a:pt x="20612" y="7523"/>
                    <a:pt x="20612" y="7523"/>
                    <a:pt x="20612" y="7523"/>
                  </a:cubicBezTo>
                  <a:cubicBezTo>
                    <a:pt x="20930" y="7751"/>
                    <a:pt x="20930" y="7751"/>
                    <a:pt x="20930" y="7751"/>
                  </a:cubicBezTo>
                  <a:cubicBezTo>
                    <a:pt x="21120" y="7979"/>
                    <a:pt x="21120" y="7979"/>
                    <a:pt x="21120" y="7979"/>
                  </a:cubicBezTo>
                  <a:cubicBezTo>
                    <a:pt x="21311" y="8264"/>
                    <a:pt x="21311" y="8264"/>
                    <a:pt x="21311" y="8264"/>
                  </a:cubicBezTo>
                  <a:cubicBezTo>
                    <a:pt x="21311" y="8378"/>
                    <a:pt x="21311" y="8378"/>
                    <a:pt x="21311" y="8378"/>
                  </a:cubicBezTo>
                  <a:cubicBezTo>
                    <a:pt x="21247" y="8492"/>
                    <a:pt x="21247" y="8492"/>
                    <a:pt x="21247" y="8492"/>
                  </a:cubicBezTo>
                  <a:cubicBezTo>
                    <a:pt x="21120" y="8492"/>
                    <a:pt x="21120" y="8492"/>
                    <a:pt x="21120" y="8492"/>
                  </a:cubicBezTo>
                  <a:cubicBezTo>
                    <a:pt x="21057" y="8606"/>
                    <a:pt x="21057" y="8606"/>
                    <a:pt x="21057" y="8606"/>
                  </a:cubicBezTo>
                  <a:cubicBezTo>
                    <a:pt x="21120" y="8720"/>
                    <a:pt x="21120" y="8720"/>
                    <a:pt x="21120" y="8720"/>
                  </a:cubicBezTo>
                  <a:cubicBezTo>
                    <a:pt x="21311" y="8777"/>
                    <a:pt x="21311" y="8777"/>
                    <a:pt x="21311" y="8777"/>
                  </a:cubicBezTo>
                  <a:cubicBezTo>
                    <a:pt x="21311" y="8948"/>
                    <a:pt x="21311" y="8948"/>
                    <a:pt x="21311" y="8948"/>
                  </a:cubicBezTo>
                  <a:cubicBezTo>
                    <a:pt x="21247" y="9062"/>
                    <a:pt x="21247" y="9062"/>
                    <a:pt x="21247" y="9062"/>
                  </a:cubicBezTo>
                  <a:cubicBezTo>
                    <a:pt x="21120" y="9176"/>
                    <a:pt x="21120" y="9176"/>
                    <a:pt x="21120" y="9176"/>
                  </a:cubicBezTo>
                  <a:cubicBezTo>
                    <a:pt x="21120" y="9290"/>
                    <a:pt x="21120" y="9290"/>
                    <a:pt x="21120" y="9290"/>
                  </a:cubicBezTo>
                  <a:cubicBezTo>
                    <a:pt x="21184" y="9347"/>
                    <a:pt x="21184" y="9347"/>
                    <a:pt x="21184" y="9347"/>
                  </a:cubicBezTo>
                  <a:cubicBezTo>
                    <a:pt x="21247" y="9347"/>
                    <a:pt x="21247" y="9347"/>
                    <a:pt x="21247" y="9347"/>
                  </a:cubicBezTo>
                  <a:cubicBezTo>
                    <a:pt x="21247" y="9518"/>
                    <a:pt x="21247" y="9518"/>
                    <a:pt x="21247" y="9518"/>
                  </a:cubicBezTo>
                  <a:cubicBezTo>
                    <a:pt x="21247" y="9632"/>
                    <a:pt x="21247" y="9632"/>
                    <a:pt x="21247" y="9632"/>
                  </a:cubicBezTo>
                  <a:cubicBezTo>
                    <a:pt x="21184" y="9803"/>
                    <a:pt x="21184" y="9803"/>
                    <a:pt x="21184" y="9803"/>
                  </a:cubicBezTo>
                  <a:cubicBezTo>
                    <a:pt x="21057" y="9803"/>
                    <a:pt x="21057" y="9803"/>
                    <a:pt x="21057" y="9803"/>
                  </a:cubicBezTo>
                  <a:cubicBezTo>
                    <a:pt x="20993" y="9860"/>
                    <a:pt x="20993" y="9860"/>
                    <a:pt x="20993" y="9860"/>
                  </a:cubicBezTo>
                  <a:cubicBezTo>
                    <a:pt x="21057" y="10031"/>
                    <a:pt x="21057" y="10031"/>
                    <a:pt x="21057" y="10031"/>
                  </a:cubicBezTo>
                  <a:cubicBezTo>
                    <a:pt x="21057" y="10145"/>
                    <a:pt x="21057" y="10145"/>
                    <a:pt x="21057" y="10145"/>
                  </a:cubicBezTo>
                  <a:cubicBezTo>
                    <a:pt x="21184" y="10202"/>
                    <a:pt x="21184" y="10202"/>
                    <a:pt x="21184" y="10202"/>
                  </a:cubicBezTo>
                  <a:cubicBezTo>
                    <a:pt x="21247" y="10145"/>
                    <a:pt x="21247" y="10145"/>
                    <a:pt x="21247" y="10145"/>
                  </a:cubicBezTo>
                  <a:cubicBezTo>
                    <a:pt x="21311" y="10145"/>
                    <a:pt x="21311" y="10145"/>
                    <a:pt x="21311" y="10145"/>
                  </a:cubicBezTo>
                  <a:cubicBezTo>
                    <a:pt x="21438" y="10259"/>
                    <a:pt x="21438" y="10259"/>
                    <a:pt x="21438" y="10259"/>
                  </a:cubicBezTo>
                  <a:cubicBezTo>
                    <a:pt x="21438" y="10430"/>
                    <a:pt x="21438" y="10430"/>
                    <a:pt x="21438" y="10430"/>
                  </a:cubicBezTo>
                  <a:cubicBezTo>
                    <a:pt x="21565" y="10601"/>
                    <a:pt x="21565" y="10601"/>
                    <a:pt x="21565" y="10601"/>
                  </a:cubicBezTo>
                  <a:cubicBezTo>
                    <a:pt x="21501" y="10658"/>
                    <a:pt x="21501" y="10658"/>
                    <a:pt x="21501" y="10658"/>
                  </a:cubicBezTo>
                  <a:cubicBezTo>
                    <a:pt x="21374" y="10715"/>
                    <a:pt x="21374" y="10715"/>
                    <a:pt x="21374" y="10715"/>
                  </a:cubicBezTo>
                  <a:cubicBezTo>
                    <a:pt x="21247" y="10885"/>
                    <a:pt x="21247" y="10885"/>
                    <a:pt x="21247" y="10885"/>
                  </a:cubicBezTo>
                  <a:cubicBezTo>
                    <a:pt x="21057" y="10885"/>
                    <a:pt x="21057" y="10885"/>
                    <a:pt x="21057" y="10885"/>
                  </a:cubicBezTo>
                  <a:cubicBezTo>
                    <a:pt x="21057" y="10885"/>
                    <a:pt x="21057" y="10885"/>
                    <a:pt x="21057" y="10885"/>
                  </a:cubicBezTo>
                  <a:cubicBezTo>
                    <a:pt x="21057" y="10715"/>
                    <a:pt x="21057" y="10715"/>
                    <a:pt x="21057" y="10715"/>
                  </a:cubicBezTo>
                  <a:cubicBezTo>
                    <a:pt x="21057" y="10658"/>
                    <a:pt x="21057" y="10658"/>
                    <a:pt x="21057" y="10658"/>
                  </a:cubicBezTo>
                  <a:cubicBezTo>
                    <a:pt x="21057" y="10601"/>
                    <a:pt x="21057" y="10601"/>
                    <a:pt x="21057" y="10601"/>
                  </a:cubicBezTo>
                  <a:cubicBezTo>
                    <a:pt x="20993" y="10487"/>
                    <a:pt x="20993" y="10487"/>
                    <a:pt x="20993" y="10487"/>
                  </a:cubicBezTo>
                  <a:cubicBezTo>
                    <a:pt x="20866" y="10487"/>
                    <a:pt x="20866" y="10487"/>
                    <a:pt x="20866" y="10487"/>
                  </a:cubicBezTo>
                  <a:cubicBezTo>
                    <a:pt x="20803" y="10601"/>
                    <a:pt x="20803" y="10601"/>
                    <a:pt x="20803" y="10601"/>
                  </a:cubicBezTo>
                  <a:cubicBezTo>
                    <a:pt x="20803" y="10715"/>
                    <a:pt x="20803" y="10715"/>
                    <a:pt x="20803" y="10715"/>
                  </a:cubicBezTo>
                  <a:cubicBezTo>
                    <a:pt x="20739" y="10828"/>
                    <a:pt x="20739" y="10828"/>
                    <a:pt x="20739" y="10828"/>
                  </a:cubicBezTo>
                  <a:cubicBezTo>
                    <a:pt x="20612" y="10885"/>
                    <a:pt x="20612" y="10885"/>
                    <a:pt x="20612" y="10885"/>
                  </a:cubicBezTo>
                  <a:cubicBezTo>
                    <a:pt x="20485" y="10828"/>
                    <a:pt x="20485" y="10828"/>
                    <a:pt x="20485" y="10828"/>
                  </a:cubicBezTo>
                  <a:cubicBezTo>
                    <a:pt x="20421" y="10715"/>
                    <a:pt x="20421" y="10715"/>
                    <a:pt x="20421" y="10715"/>
                  </a:cubicBezTo>
                  <a:cubicBezTo>
                    <a:pt x="20294" y="10658"/>
                    <a:pt x="20294" y="10658"/>
                    <a:pt x="20294" y="10658"/>
                  </a:cubicBezTo>
                  <a:cubicBezTo>
                    <a:pt x="20167" y="10601"/>
                    <a:pt x="20167" y="10601"/>
                    <a:pt x="20167" y="10601"/>
                  </a:cubicBezTo>
                  <a:cubicBezTo>
                    <a:pt x="20104" y="10544"/>
                    <a:pt x="20104" y="10544"/>
                    <a:pt x="20104" y="10544"/>
                  </a:cubicBezTo>
                  <a:cubicBezTo>
                    <a:pt x="19913" y="10658"/>
                    <a:pt x="19913" y="10658"/>
                    <a:pt x="19913" y="10658"/>
                  </a:cubicBezTo>
                  <a:cubicBezTo>
                    <a:pt x="19913" y="10772"/>
                    <a:pt x="19913" y="10772"/>
                    <a:pt x="19913" y="10772"/>
                  </a:cubicBezTo>
                  <a:cubicBezTo>
                    <a:pt x="19913" y="10942"/>
                    <a:pt x="19913" y="10942"/>
                    <a:pt x="19913" y="10942"/>
                  </a:cubicBezTo>
                  <a:cubicBezTo>
                    <a:pt x="19977" y="11056"/>
                    <a:pt x="19977" y="11056"/>
                    <a:pt x="19977" y="11056"/>
                  </a:cubicBezTo>
                  <a:cubicBezTo>
                    <a:pt x="20167" y="11227"/>
                    <a:pt x="20167" y="11227"/>
                    <a:pt x="20167" y="11227"/>
                  </a:cubicBezTo>
                  <a:cubicBezTo>
                    <a:pt x="20294" y="11341"/>
                    <a:pt x="20294" y="11341"/>
                    <a:pt x="20294" y="11341"/>
                  </a:cubicBezTo>
                  <a:cubicBezTo>
                    <a:pt x="20294" y="11455"/>
                    <a:pt x="20294" y="11455"/>
                    <a:pt x="20294" y="11455"/>
                  </a:cubicBezTo>
                  <a:cubicBezTo>
                    <a:pt x="20167" y="11569"/>
                    <a:pt x="20167" y="11569"/>
                    <a:pt x="20167" y="11569"/>
                  </a:cubicBezTo>
                  <a:cubicBezTo>
                    <a:pt x="20231" y="11854"/>
                    <a:pt x="20231" y="11854"/>
                    <a:pt x="20231" y="11854"/>
                  </a:cubicBezTo>
                  <a:cubicBezTo>
                    <a:pt x="20167" y="12139"/>
                    <a:pt x="20167" y="12139"/>
                    <a:pt x="20167" y="12139"/>
                  </a:cubicBezTo>
                  <a:cubicBezTo>
                    <a:pt x="20040" y="12196"/>
                    <a:pt x="20040" y="12196"/>
                    <a:pt x="20040" y="12196"/>
                  </a:cubicBezTo>
                  <a:cubicBezTo>
                    <a:pt x="19850" y="12253"/>
                    <a:pt x="19850" y="12253"/>
                    <a:pt x="19850" y="12253"/>
                  </a:cubicBezTo>
                  <a:cubicBezTo>
                    <a:pt x="19659" y="12310"/>
                    <a:pt x="19659" y="12310"/>
                    <a:pt x="19659" y="12310"/>
                  </a:cubicBezTo>
                  <a:cubicBezTo>
                    <a:pt x="19659" y="12367"/>
                    <a:pt x="19659" y="12367"/>
                    <a:pt x="19659" y="12367"/>
                  </a:cubicBezTo>
                  <a:cubicBezTo>
                    <a:pt x="19723" y="12481"/>
                    <a:pt x="19723" y="12481"/>
                    <a:pt x="19723" y="12481"/>
                  </a:cubicBezTo>
                  <a:cubicBezTo>
                    <a:pt x="19469" y="12595"/>
                    <a:pt x="19469" y="12595"/>
                    <a:pt x="19469" y="12595"/>
                  </a:cubicBezTo>
                  <a:cubicBezTo>
                    <a:pt x="19341" y="12652"/>
                    <a:pt x="19341" y="12652"/>
                    <a:pt x="19341" y="12652"/>
                  </a:cubicBezTo>
                  <a:cubicBezTo>
                    <a:pt x="19214" y="12823"/>
                    <a:pt x="19214" y="12823"/>
                    <a:pt x="19214" y="12823"/>
                  </a:cubicBezTo>
                  <a:cubicBezTo>
                    <a:pt x="19024" y="12880"/>
                    <a:pt x="19024" y="12880"/>
                    <a:pt x="19024" y="12880"/>
                  </a:cubicBezTo>
                  <a:cubicBezTo>
                    <a:pt x="18960" y="12823"/>
                    <a:pt x="18960" y="12823"/>
                    <a:pt x="18960" y="12823"/>
                  </a:cubicBezTo>
                  <a:cubicBezTo>
                    <a:pt x="18770" y="12709"/>
                    <a:pt x="18770" y="12709"/>
                    <a:pt x="18770" y="12709"/>
                  </a:cubicBezTo>
                  <a:cubicBezTo>
                    <a:pt x="18643" y="12709"/>
                    <a:pt x="18643" y="12709"/>
                    <a:pt x="18643" y="12709"/>
                  </a:cubicBezTo>
                  <a:cubicBezTo>
                    <a:pt x="18452" y="12709"/>
                    <a:pt x="18452" y="12709"/>
                    <a:pt x="18452" y="12709"/>
                  </a:cubicBezTo>
                  <a:cubicBezTo>
                    <a:pt x="18325" y="12766"/>
                    <a:pt x="18325" y="12766"/>
                    <a:pt x="18325" y="12766"/>
                  </a:cubicBezTo>
                  <a:cubicBezTo>
                    <a:pt x="18261" y="12823"/>
                    <a:pt x="18261" y="12823"/>
                    <a:pt x="18261" y="12823"/>
                  </a:cubicBezTo>
                  <a:cubicBezTo>
                    <a:pt x="18325" y="13051"/>
                    <a:pt x="18325" y="13051"/>
                    <a:pt x="18325" y="13051"/>
                  </a:cubicBezTo>
                  <a:cubicBezTo>
                    <a:pt x="18134" y="13336"/>
                    <a:pt x="18134" y="13336"/>
                    <a:pt x="18134" y="13336"/>
                  </a:cubicBezTo>
                  <a:cubicBezTo>
                    <a:pt x="18007" y="13450"/>
                    <a:pt x="18007" y="13450"/>
                    <a:pt x="18007" y="13450"/>
                  </a:cubicBezTo>
                  <a:cubicBezTo>
                    <a:pt x="17944" y="13621"/>
                    <a:pt x="17944" y="13621"/>
                    <a:pt x="17944" y="13621"/>
                  </a:cubicBezTo>
                  <a:cubicBezTo>
                    <a:pt x="18007" y="13792"/>
                    <a:pt x="18007" y="13792"/>
                    <a:pt x="18007" y="13792"/>
                  </a:cubicBezTo>
                  <a:cubicBezTo>
                    <a:pt x="18134" y="13963"/>
                    <a:pt x="18134" y="13963"/>
                    <a:pt x="18134" y="13963"/>
                  </a:cubicBezTo>
                  <a:cubicBezTo>
                    <a:pt x="18325" y="14191"/>
                    <a:pt x="18325" y="14191"/>
                    <a:pt x="18325" y="14191"/>
                  </a:cubicBezTo>
                  <a:cubicBezTo>
                    <a:pt x="18452" y="14419"/>
                    <a:pt x="18452" y="14419"/>
                    <a:pt x="18452" y="14419"/>
                  </a:cubicBezTo>
                  <a:cubicBezTo>
                    <a:pt x="18579" y="14932"/>
                    <a:pt x="18579" y="14932"/>
                    <a:pt x="18579" y="14932"/>
                  </a:cubicBezTo>
                  <a:cubicBezTo>
                    <a:pt x="18706" y="15274"/>
                    <a:pt x="18706" y="15274"/>
                    <a:pt x="18706" y="15274"/>
                  </a:cubicBezTo>
                  <a:cubicBezTo>
                    <a:pt x="18833" y="15844"/>
                    <a:pt x="18833" y="15844"/>
                    <a:pt x="18833" y="15844"/>
                  </a:cubicBezTo>
                  <a:cubicBezTo>
                    <a:pt x="18897" y="16015"/>
                    <a:pt x="18897" y="16015"/>
                    <a:pt x="18897" y="16015"/>
                  </a:cubicBezTo>
                  <a:cubicBezTo>
                    <a:pt x="18960" y="16129"/>
                    <a:pt x="18960" y="16129"/>
                    <a:pt x="18960" y="16129"/>
                  </a:cubicBezTo>
                  <a:cubicBezTo>
                    <a:pt x="19024" y="16243"/>
                    <a:pt x="19024" y="16243"/>
                    <a:pt x="19024" y="16243"/>
                  </a:cubicBezTo>
                  <a:cubicBezTo>
                    <a:pt x="18960" y="16357"/>
                    <a:pt x="18960" y="16357"/>
                    <a:pt x="18960" y="16357"/>
                  </a:cubicBezTo>
                  <a:cubicBezTo>
                    <a:pt x="18960" y="16471"/>
                    <a:pt x="18960" y="16471"/>
                    <a:pt x="18960" y="16471"/>
                  </a:cubicBezTo>
                  <a:cubicBezTo>
                    <a:pt x="19024" y="16528"/>
                    <a:pt x="19024" y="16528"/>
                    <a:pt x="19024" y="16528"/>
                  </a:cubicBezTo>
                  <a:cubicBezTo>
                    <a:pt x="19024" y="16642"/>
                    <a:pt x="19024" y="16642"/>
                    <a:pt x="19024" y="16642"/>
                  </a:cubicBezTo>
                  <a:cubicBezTo>
                    <a:pt x="18960" y="16813"/>
                    <a:pt x="18960" y="16813"/>
                    <a:pt x="18960" y="16813"/>
                  </a:cubicBezTo>
                  <a:cubicBezTo>
                    <a:pt x="18897" y="17155"/>
                    <a:pt x="18897" y="17155"/>
                    <a:pt x="18897" y="17155"/>
                  </a:cubicBezTo>
                  <a:cubicBezTo>
                    <a:pt x="18833" y="17383"/>
                    <a:pt x="18833" y="17383"/>
                    <a:pt x="18833" y="17383"/>
                  </a:cubicBezTo>
                  <a:cubicBezTo>
                    <a:pt x="18770" y="17554"/>
                    <a:pt x="18770" y="17554"/>
                    <a:pt x="18770" y="17554"/>
                  </a:cubicBezTo>
                  <a:cubicBezTo>
                    <a:pt x="18579" y="17668"/>
                    <a:pt x="18579" y="17668"/>
                    <a:pt x="18579" y="17668"/>
                  </a:cubicBezTo>
                  <a:cubicBezTo>
                    <a:pt x="18643" y="17782"/>
                    <a:pt x="18643" y="17782"/>
                    <a:pt x="18643" y="17782"/>
                  </a:cubicBezTo>
                  <a:cubicBezTo>
                    <a:pt x="18706" y="17896"/>
                    <a:pt x="18706" y="17896"/>
                    <a:pt x="18706" y="17896"/>
                  </a:cubicBezTo>
                  <a:cubicBezTo>
                    <a:pt x="18770" y="18237"/>
                    <a:pt x="18770" y="18237"/>
                    <a:pt x="18770" y="18237"/>
                  </a:cubicBezTo>
                  <a:cubicBezTo>
                    <a:pt x="18706" y="18351"/>
                    <a:pt x="18706" y="18351"/>
                    <a:pt x="18706" y="18351"/>
                  </a:cubicBezTo>
                  <a:cubicBezTo>
                    <a:pt x="18643" y="18522"/>
                    <a:pt x="18643" y="18522"/>
                    <a:pt x="18643" y="18522"/>
                  </a:cubicBezTo>
                  <a:cubicBezTo>
                    <a:pt x="18643" y="18579"/>
                    <a:pt x="18643" y="18579"/>
                    <a:pt x="18643" y="18579"/>
                  </a:cubicBezTo>
                  <a:cubicBezTo>
                    <a:pt x="18770" y="18750"/>
                    <a:pt x="18770" y="18750"/>
                    <a:pt x="18770" y="18750"/>
                  </a:cubicBezTo>
                  <a:cubicBezTo>
                    <a:pt x="18897" y="18864"/>
                    <a:pt x="18897" y="18864"/>
                    <a:pt x="18897" y="18864"/>
                  </a:cubicBezTo>
                  <a:cubicBezTo>
                    <a:pt x="18770" y="19035"/>
                    <a:pt x="18770" y="19035"/>
                    <a:pt x="18770" y="19035"/>
                  </a:cubicBezTo>
                  <a:cubicBezTo>
                    <a:pt x="18579" y="19092"/>
                    <a:pt x="18579" y="19092"/>
                    <a:pt x="18579" y="19092"/>
                  </a:cubicBezTo>
                  <a:cubicBezTo>
                    <a:pt x="18452" y="19206"/>
                    <a:pt x="18452" y="19206"/>
                    <a:pt x="18452" y="19206"/>
                  </a:cubicBezTo>
                  <a:cubicBezTo>
                    <a:pt x="18452" y="19320"/>
                    <a:pt x="18452" y="19320"/>
                    <a:pt x="18452" y="19320"/>
                  </a:cubicBezTo>
                  <a:cubicBezTo>
                    <a:pt x="18643" y="19377"/>
                    <a:pt x="18643" y="19377"/>
                    <a:pt x="18643" y="19377"/>
                  </a:cubicBezTo>
                  <a:cubicBezTo>
                    <a:pt x="18770" y="19548"/>
                    <a:pt x="18770" y="19548"/>
                    <a:pt x="18770" y="19548"/>
                  </a:cubicBezTo>
                  <a:cubicBezTo>
                    <a:pt x="18833" y="19719"/>
                    <a:pt x="18833" y="19719"/>
                    <a:pt x="18833" y="19719"/>
                  </a:cubicBezTo>
                  <a:cubicBezTo>
                    <a:pt x="18897" y="20004"/>
                    <a:pt x="18897" y="20004"/>
                    <a:pt x="18897" y="20004"/>
                  </a:cubicBezTo>
                  <a:cubicBezTo>
                    <a:pt x="18960" y="20175"/>
                    <a:pt x="18960" y="20175"/>
                    <a:pt x="18960" y="20175"/>
                  </a:cubicBezTo>
                  <a:cubicBezTo>
                    <a:pt x="18706" y="20403"/>
                    <a:pt x="18706" y="20403"/>
                    <a:pt x="18706" y="20403"/>
                  </a:cubicBezTo>
                  <a:cubicBezTo>
                    <a:pt x="18516" y="20517"/>
                    <a:pt x="18516" y="20517"/>
                    <a:pt x="18516" y="20517"/>
                  </a:cubicBezTo>
                  <a:cubicBezTo>
                    <a:pt x="18389" y="20574"/>
                    <a:pt x="18389" y="20574"/>
                    <a:pt x="18389" y="20574"/>
                  </a:cubicBezTo>
                  <a:cubicBezTo>
                    <a:pt x="18261" y="20403"/>
                    <a:pt x="18261" y="20403"/>
                    <a:pt x="18261" y="20403"/>
                  </a:cubicBezTo>
                  <a:cubicBezTo>
                    <a:pt x="18198" y="20232"/>
                    <a:pt x="18198" y="20232"/>
                    <a:pt x="18198" y="20232"/>
                  </a:cubicBezTo>
                  <a:cubicBezTo>
                    <a:pt x="17944" y="20232"/>
                    <a:pt x="17944" y="20232"/>
                    <a:pt x="17944" y="20232"/>
                  </a:cubicBezTo>
                  <a:cubicBezTo>
                    <a:pt x="17753" y="20232"/>
                    <a:pt x="17753" y="20232"/>
                    <a:pt x="17753" y="20232"/>
                  </a:cubicBezTo>
                  <a:cubicBezTo>
                    <a:pt x="17690" y="20403"/>
                    <a:pt x="17690" y="20403"/>
                    <a:pt x="17690" y="20403"/>
                  </a:cubicBezTo>
                  <a:cubicBezTo>
                    <a:pt x="17563" y="20517"/>
                    <a:pt x="17563" y="20517"/>
                    <a:pt x="17563" y="20517"/>
                  </a:cubicBezTo>
                  <a:cubicBezTo>
                    <a:pt x="17372" y="20460"/>
                    <a:pt x="17372" y="20460"/>
                    <a:pt x="17372" y="20460"/>
                  </a:cubicBezTo>
                  <a:cubicBezTo>
                    <a:pt x="17245" y="20403"/>
                    <a:pt x="17245" y="20403"/>
                    <a:pt x="17245" y="20403"/>
                  </a:cubicBezTo>
                  <a:cubicBezTo>
                    <a:pt x="16927" y="20403"/>
                    <a:pt x="16927" y="20403"/>
                    <a:pt x="16927" y="20403"/>
                  </a:cubicBezTo>
                  <a:cubicBezTo>
                    <a:pt x="16673" y="20403"/>
                    <a:pt x="16673" y="20403"/>
                    <a:pt x="16673" y="20403"/>
                  </a:cubicBezTo>
                  <a:cubicBezTo>
                    <a:pt x="16610" y="20517"/>
                    <a:pt x="16610" y="20517"/>
                    <a:pt x="16610" y="20517"/>
                  </a:cubicBezTo>
                  <a:cubicBezTo>
                    <a:pt x="16419" y="20745"/>
                    <a:pt x="16419" y="20745"/>
                    <a:pt x="16419" y="20745"/>
                  </a:cubicBezTo>
                  <a:cubicBezTo>
                    <a:pt x="16038" y="20973"/>
                    <a:pt x="16038" y="20973"/>
                    <a:pt x="16038" y="20973"/>
                  </a:cubicBezTo>
                  <a:cubicBezTo>
                    <a:pt x="15657" y="20973"/>
                    <a:pt x="15657" y="20973"/>
                    <a:pt x="15657" y="20973"/>
                  </a:cubicBezTo>
                  <a:cubicBezTo>
                    <a:pt x="15403" y="20973"/>
                    <a:pt x="15403" y="20973"/>
                    <a:pt x="15403" y="20973"/>
                  </a:cubicBezTo>
                  <a:cubicBezTo>
                    <a:pt x="15276" y="21030"/>
                    <a:pt x="15276" y="21030"/>
                    <a:pt x="15276" y="21030"/>
                  </a:cubicBezTo>
                  <a:cubicBezTo>
                    <a:pt x="15149" y="21201"/>
                    <a:pt x="15149" y="21201"/>
                    <a:pt x="15149" y="21201"/>
                  </a:cubicBezTo>
                  <a:cubicBezTo>
                    <a:pt x="14958" y="21315"/>
                    <a:pt x="14958" y="21315"/>
                    <a:pt x="14958" y="21315"/>
                  </a:cubicBezTo>
                  <a:cubicBezTo>
                    <a:pt x="14831" y="21486"/>
                    <a:pt x="14831" y="21486"/>
                    <a:pt x="14831" y="21486"/>
                  </a:cubicBezTo>
                  <a:cubicBezTo>
                    <a:pt x="14831" y="21600"/>
                    <a:pt x="14831" y="21600"/>
                    <a:pt x="14831" y="21600"/>
                  </a:cubicBezTo>
                  <a:cubicBezTo>
                    <a:pt x="14704" y="21600"/>
                    <a:pt x="14640" y="21600"/>
                    <a:pt x="14577" y="21600"/>
                  </a:cubicBezTo>
                  <a:cubicBezTo>
                    <a:pt x="14513" y="21600"/>
                    <a:pt x="14323" y="21486"/>
                    <a:pt x="14259" y="21486"/>
                  </a:cubicBezTo>
                  <a:cubicBezTo>
                    <a:pt x="14196" y="21429"/>
                    <a:pt x="14069" y="21315"/>
                    <a:pt x="14005" y="21258"/>
                  </a:cubicBezTo>
                  <a:cubicBezTo>
                    <a:pt x="14005" y="21201"/>
                    <a:pt x="13878" y="21087"/>
                    <a:pt x="13878" y="21030"/>
                  </a:cubicBezTo>
                  <a:cubicBezTo>
                    <a:pt x="13814" y="20973"/>
                    <a:pt x="13624" y="20859"/>
                    <a:pt x="13560" y="20802"/>
                  </a:cubicBezTo>
                  <a:cubicBezTo>
                    <a:pt x="13433" y="20745"/>
                    <a:pt x="13116" y="20631"/>
                    <a:pt x="12989" y="20631"/>
                  </a:cubicBezTo>
                  <a:cubicBezTo>
                    <a:pt x="12925" y="20574"/>
                    <a:pt x="12734" y="20517"/>
                    <a:pt x="12671" y="20460"/>
                  </a:cubicBezTo>
                  <a:cubicBezTo>
                    <a:pt x="12607" y="20403"/>
                    <a:pt x="12417" y="20403"/>
                    <a:pt x="12353" y="20403"/>
                  </a:cubicBezTo>
                  <a:cubicBezTo>
                    <a:pt x="12226" y="20403"/>
                    <a:pt x="12036" y="20403"/>
                    <a:pt x="11972" y="20403"/>
                  </a:cubicBezTo>
                  <a:cubicBezTo>
                    <a:pt x="11909" y="20403"/>
                    <a:pt x="11845" y="20346"/>
                    <a:pt x="11781" y="20346"/>
                  </a:cubicBezTo>
                  <a:cubicBezTo>
                    <a:pt x="11718" y="20346"/>
                    <a:pt x="11527" y="20346"/>
                    <a:pt x="11464" y="20289"/>
                  </a:cubicBezTo>
                  <a:cubicBezTo>
                    <a:pt x="11337" y="20232"/>
                    <a:pt x="11083" y="20175"/>
                    <a:pt x="11019" y="20175"/>
                  </a:cubicBezTo>
                  <a:cubicBezTo>
                    <a:pt x="10956" y="20118"/>
                    <a:pt x="10829" y="20118"/>
                    <a:pt x="10765" y="20118"/>
                  </a:cubicBezTo>
                  <a:cubicBezTo>
                    <a:pt x="10765" y="20175"/>
                    <a:pt x="10638" y="20175"/>
                    <a:pt x="10638" y="20232"/>
                  </a:cubicBezTo>
                  <a:cubicBezTo>
                    <a:pt x="10511" y="20232"/>
                    <a:pt x="10320" y="20346"/>
                    <a:pt x="10257" y="20403"/>
                  </a:cubicBezTo>
                  <a:cubicBezTo>
                    <a:pt x="10193" y="20403"/>
                    <a:pt x="10130" y="20517"/>
                    <a:pt x="10066" y="20460"/>
                  </a:cubicBezTo>
                  <a:cubicBezTo>
                    <a:pt x="10003" y="20460"/>
                    <a:pt x="9939" y="20460"/>
                    <a:pt x="9939" y="20403"/>
                  </a:cubicBezTo>
                  <a:cubicBezTo>
                    <a:pt x="9876" y="20403"/>
                    <a:pt x="9812" y="20346"/>
                    <a:pt x="9812" y="20289"/>
                  </a:cubicBezTo>
                  <a:cubicBezTo>
                    <a:pt x="9749" y="20232"/>
                    <a:pt x="9685" y="20175"/>
                    <a:pt x="9685" y="20118"/>
                  </a:cubicBezTo>
                  <a:cubicBezTo>
                    <a:pt x="9685" y="20061"/>
                    <a:pt x="9812" y="20004"/>
                    <a:pt x="9812" y="19947"/>
                  </a:cubicBezTo>
                  <a:cubicBezTo>
                    <a:pt x="9749" y="19890"/>
                    <a:pt x="9685" y="19890"/>
                    <a:pt x="9621" y="19833"/>
                  </a:cubicBezTo>
                  <a:cubicBezTo>
                    <a:pt x="9621" y="19776"/>
                    <a:pt x="9558" y="19776"/>
                    <a:pt x="9494" y="19776"/>
                  </a:cubicBezTo>
                  <a:cubicBezTo>
                    <a:pt x="9431" y="19776"/>
                    <a:pt x="9431" y="19662"/>
                    <a:pt x="9431" y="19662"/>
                  </a:cubicBezTo>
                  <a:cubicBezTo>
                    <a:pt x="9367" y="19662"/>
                    <a:pt x="9240" y="19605"/>
                    <a:pt x="9240" y="19662"/>
                  </a:cubicBezTo>
                  <a:cubicBezTo>
                    <a:pt x="9177" y="19662"/>
                    <a:pt x="9177" y="19719"/>
                    <a:pt x="9177" y="19719"/>
                  </a:cubicBezTo>
                  <a:cubicBezTo>
                    <a:pt x="9177" y="19776"/>
                    <a:pt x="9240" y="19833"/>
                    <a:pt x="9240" y="19890"/>
                  </a:cubicBezTo>
                  <a:cubicBezTo>
                    <a:pt x="9304" y="19890"/>
                    <a:pt x="9367" y="19947"/>
                    <a:pt x="9431" y="20004"/>
                  </a:cubicBezTo>
                  <a:cubicBezTo>
                    <a:pt x="9431" y="20061"/>
                    <a:pt x="9367" y="20175"/>
                    <a:pt x="9367" y="20175"/>
                  </a:cubicBezTo>
                  <a:cubicBezTo>
                    <a:pt x="9304" y="20175"/>
                    <a:pt x="9177" y="20175"/>
                    <a:pt x="9177" y="20118"/>
                  </a:cubicBezTo>
                  <a:cubicBezTo>
                    <a:pt x="9113" y="20118"/>
                    <a:pt x="9050" y="20004"/>
                    <a:pt x="9050" y="20004"/>
                  </a:cubicBezTo>
                  <a:cubicBezTo>
                    <a:pt x="8986" y="19947"/>
                    <a:pt x="9050" y="19890"/>
                    <a:pt x="8986" y="19890"/>
                  </a:cubicBezTo>
                  <a:cubicBezTo>
                    <a:pt x="8986" y="19833"/>
                    <a:pt x="8859" y="19833"/>
                    <a:pt x="8859" y="19776"/>
                  </a:cubicBezTo>
                  <a:cubicBezTo>
                    <a:pt x="8796" y="19776"/>
                    <a:pt x="8732" y="19662"/>
                    <a:pt x="8732" y="19605"/>
                  </a:cubicBezTo>
                  <a:cubicBezTo>
                    <a:pt x="8732" y="19548"/>
                    <a:pt x="8732" y="19491"/>
                    <a:pt x="8732" y="19491"/>
                  </a:cubicBezTo>
                  <a:cubicBezTo>
                    <a:pt x="8732" y="19434"/>
                    <a:pt x="8796" y="19377"/>
                    <a:pt x="8732" y="19320"/>
                  </a:cubicBezTo>
                  <a:cubicBezTo>
                    <a:pt x="8732" y="19320"/>
                    <a:pt x="8669" y="19320"/>
                    <a:pt x="8605" y="19320"/>
                  </a:cubicBezTo>
                  <a:cubicBezTo>
                    <a:pt x="8541" y="19320"/>
                    <a:pt x="8478" y="19263"/>
                    <a:pt x="8478" y="19263"/>
                  </a:cubicBezTo>
                  <a:cubicBezTo>
                    <a:pt x="8414" y="19206"/>
                    <a:pt x="8414" y="19149"/>
                    <a:pt x="8414" y="19092"/>
                  </a:cubicBezTo>
                  <a:cubicBezTo>
                    <a:pt x="8351" y="19092"/>
                    <a:pt x="8287" y="19035"/>
                    <a:pt x="8224" y="19035"/>
                  </a:cubicBezTo>
                  <a:cubicBezTo>
                    <a:pt x="8224" y="19035"/>
                    <a:pt x="8224" y="19149"/>
                    <a:pt x="8160" y="19263"/>
                  </a:cubicBezTo>
                  <a:cubicBezTo>
                    <a:pt x="8160" y="19263"/>
                    <a:pt x="8097" y="19320"/>
                    <a:pt x="8033" y="19320"/>
                  </a:cubicBezTo>
                  <a:cubicBezTo>
                    <a:pt x="8033" y="19320"/>
                    <a:pt x="8033" y="19320"/>
                    <a:pt x="8033" y="19263"/>
                  </a:cubicBezTo>
                  <a:cubicBezTo>
                    <a:pt x="8033" y="19263"/>
                    <a:pt x="8033" y="19206"/>
                    <a:pt x="8033" y="19149"/>
                  </a:cubicBezTo>
                  <a:cubicBezTo>
                    <a:pt x="8033" y="19149"/>
                    <a:pt x="8033" y="19092"/>
                    <a:pt x="7970" y="19035"/>
                  </a:cubicBezTo>
                  <a:cubicBezTo>
                    <a:pt x="7970" y="19035"/>
                    <a:pt x="7843" y="18921"/>
                    <a:pt x="7779" y="18921"/>
                  </a:cubicBezTo>
                  <a:cubicBezTo>
                    <a:pt x="7779" y="18921"/>
                    <a:pt x="7589" y="18921"/>
                    <a:pt x="7589" y="18921"/>
                  </a:cubicBezTo>
                  <a:cubicBezTo>
                    <a:pt x="7525" y="18921"/>
                    <a:pt x="7525" y="18978"/>
                    <a:pt x="7525" y="19035"/>
                  </a:cubicBezTo>
                  <a:cubicBezTo>
                    <a:pt x="7525" y="19035"/>
                    <a:pt x="7589" y="19092"/>
                    <a:pt x="7652" y="19092"/>
                  </a:cubicBezTo>
                  <a:cubicBezTo>
                    <a:pt x="7652" y="19092"/>
                    <a:pt x="7589" y="19206"/>
                    <a:pt x="7589" y="19263"/>
                  </a:cubicBezTo>
                  <a:cubicBezTo>
                    <a:pt x="7525" y="19263"/>
                    <a:pt x="7461" y="19263"/>
                    <a:pt x="7334" y="19263"/>
                  </a:cubicBezTo>
                  <a:cubicBezTo>
                    <a:pt x="7334" y="19263"/>
                    <a:pt x="7144" y="19206"/>
                    <a:pt x="7144" y="19263"/>
                  </a:cubicBezTo>
                  <a:cubicBezTo>
                    <a:pt x="7080" y="19263"/>
                    <a:pt x="6953" y="19320"/>
                    <a:pt x="6890" y="19320"/>
                  </a:cubicBezTo>
                  <a:cubicBezTo>
                    <a:pt x="6826" y="19377"/>
                    <a:pt x="6826" y="19491"/>
                    <a:pt x="6826" y="19491"/>
                  </a:cubicBezTo>
                  <a:cubicBezTo>
                    <a:pt x="6826" y="19548"/>
                    <a:pt x="6826" y="19662"/>
                    <a:pt x="6826" y="19719"/>
                  </a:cubicBezTo>
                  <a:cubicBezTo>
                    <a:pt x="6763" y="19719"/>
                    <a:pt x="6636" y="19776"/>
                    <a:pt x="6636" y="19776"/>
                  </a:cubicBezTo>
                  <a:cubicBezTo>
                    <a:pt x="6572" y="19776"/>
                    <a:pt x="6509" y="19776"/>
                    <a:pt x="6509" y="19833"/>
                  </a:cubicBezTo>
                  <a:cubicBezTo>
                    <a:pt x="6445" y="19890"/>
                    <a:pt x="6381" y="20004"/>
                    <a:pt x="6381" y="20061"/>
                  </a:cubicBezTo>
                  <a:cubicBezTo>
                    <a:pt x="6381" y="20118"/>
                    <a:pt x="6445" y="20175"/>
                    <a:pt x="6445" y="20232"/>
                  </a:cubicBezTo>
                  <a:cubicBezTo>
                    <a:pt x="6509" y="20232"/>
                    <a:pt x="6572" y="20346"/>
                    <a:pt x="6572" y="20346"/>
                  </a:cubicBezTo>
                  <a:cubicBezTo>
                    <a:pt x="6636" y="20403"/>
                    <a:pt x="6826" y="20403"/>
                    <a:pt x="6890" y="20403"/>
                  </a:cubicBezTo>
                  <a:cubicBezTo>
                    <a:pt x="7017" y="20403"/>
                    <a:pt x="7080" y="20403"/>
                    <a:pt x="7144" y="20403"/>
                  </a:cubicBezTo>
                  <a:cubicBezTo>
                    <a:pt x="7144" y="20346"/>
                    <a:pt x="7144" y="20232"/>
                    <a:pt x="7207" y="20232"/>
                  </a:cubicBezTo>
                  <a:cubicBezTo>
                    <a:pt x="7271" y="20232"/>
                    <a:pt x="7334" y="20232"/>
                    <a:pt x="7461" y="20232"/>
                  </a:cubicBezTo>
                  <a:cubicBezTo>
                    <a:pt x="7461" y="20232"/>
                    <a:pt x="7589" y="20175"/>
                    <a:pt x="7589" y="20175"/>
                  </a:cubicBezTo>
                  <a:cubicBezTo>
                    <a:pt x="7716" y="20175"/>
                    <a:pt x="7843" y="20175"/>
                    <a:pt x="7843" y="20175"/>
                  </a:cubicBezTo>
                  <a:cubicBezTo>
                    <a:pt x="7970" y="20175"/>
                    <a:pt x="8033" y="20232"/>
                    <a:pt x="8033" y="20289"/>
                  </a:cubicBezTo>
                  <a:cubicBezTo>
                    <a:pt x="8097" y="20346"/>
                    <a:pt x="8097" y="20403"/>
                    <a:pt x="8097" y="20403"/>
                  </a:cubicBezTo>
                  <a:cubicBezTo>
                    <a:pt x="8033" y="20460"/>
                    <a:pt x="7970" y="20517"/>
                    <a:pt x="7906" y="20517"/>
                  </a:cubicBezTo>
                  <a:cubicBezTo>
                    <a:pt x="7906" y="20574"/>
                    <a:pt x="7970" y="20631"/>
                    <a:pt x="7906" y="20631"/>
                  </a:cubicBezTo>
                  <a:cubicBezTo>
                    <a:pt x="7906" y="20688"/>
                    <a:pt x="7843" y="20802"/>
                    <a:pt x="7779" y="20802"/>
                  </a:cubicBezTo>
                  <a:cubicBezTo>
                    <a:pt x="7779" y="20859"/>
                    <a:pt x="7652" y="20973"/>
                    <a:pt x="7589" y="20973"/>
                  </a:cubicBezTo>
                  <a:cubicBezTo>
                    <a:pt x="7589" y="20973"/>
                    <a:pt x="7525" y="20859"/>
                    <a:pt x="7525" y="20859"/>
                  </a:cubicBezTo>
                  <a:cubicBezTo>
                    <a:pt x="7525" y="20802"/>
                    <a:pt x="7525" y="20688"/>
                    <a:pt x="7461" y="20631"/>
                  </a:cubicBezTo>
                  <a:cubicBezTo>
                    <a:pt x="7398" y="20631"/>
                    <a:pt x="7398" y="20631"/>
                    <a:pt x="7398" y="20631"/>
                  </a:cubicBezTo>
                  <a:cubicBezTo>
                    <a:pt x="7334" y="20574"/>
                    <a:pt x="7207" y="20631"/>
                    <a:pt x="7144" y="20631"/>
                  </a:cubicBezTo>
                  <a:cubicBezTo>
                    <a:pt x="7080" y="20631"/>
                    <a:pt x="7080" y="20745"/>
                    <a:pt x="7080" y="20745"/>
                  </a:cubicBezTo>
                  <a:cubicBezTo>
                    <a:pt x="7017" y="20802"/>
                    <a:pt x="6953" y="20802"/>
                    <a:pt x="6890" y="20802"/>
                  </a:cubicBezTo>
                  <a:cubicBezTo>
                    <a:pt x="6890" y="20859"/>
                    <a:pt x="6890" y="20916"/>
                    <a:pt x="6890" y="20973"/>
                  </a:cubicBezTo>
                  <a:cubicBezTo>
                    <a:pt x="6890" y="20973"/>
                    <a:pt x="7017" y="20973"/>
                    <a:pt x="7017" y="21030"/>
                  </a:cubicBezTo>
                  <a:cubicBezTo>
                    <a:pt x="7017" y="21087"/>
                    <a:pt x="6890" y="21144"/>
                    <a:pt x="6890" y="21201"/>
                  </a:cubicBezTo>
                  <a:cubicBezTo>
                    <a:pt x="6826" y="21201"/>
                    <a:pt x="6699" y="21258"/>
                    <a:pt x="6636" y="21258"/>
                  </a:cubicBezTo>
                  <a:cubicBezTo>
                    <a:pt x="6572" y="21258"/>
                    <a:pt x="6445" y="21201"/>
                    <a:pt x="6381" y="21201"/>
                  </a:cubicBezTo>
                  <a:cubicBezTo>
                    <a:pt x="6318" y="21144"/>
                    <a:pt x="6064" y="21201"/>
                    <a:pt x="5937" y="21201"/>
                  </a:cubicBezTo>
                  <a:cubicBezTo>
                    <a:pt x="5873" y="21201"/>
                    <a:pt x="5746" y="21144"/>
                    <a:pt x="5683" y="21087"/>
                  </a:cubicBezTo>
                  <a:cubicBezTo>
                    <a:pt x="5683" y="21030"/>
                    <a:pt x="5619" y="20973"/>
                    <a:pt x="5619" y="20859"/>
                  </a:cubicBezTo>
                  <a:cubicBezTo>
                    <a:pt x="5619" y="20859"/>
                    <a:pt x="5556" y="20802"/>
                    <a:pt x="5492" y="20745"/>
                  </a:cubicBezTo>
                  <a:cubicBezTo>
                    <a:pt x="5492" y="20745"/>
                    <a:pt x="5429" y="20745"/>
                    <a:pt x="5365" y="20745"/>
                  </a:cubicBezTo>
                  <a:cubicBezTo>
                    <a:pt x="5301" y="20745"/>
                    <a:pt x="5174" y="20688"/>
                    <a:pt x="5174" y="20688"/>
                  </a:cubicBezTo>
                  <a:cubicBezTo>
                    <a:pt x="5047" y="20688"/>
                    <a:pt x="4920" y="20688"/>
                    <a:pt x="4857" y="20745"/>
                  </a:cubicBezTo>
                  <a:cubicBezTo>
                    <a:pt x="4793" y="20745"/>
                    <a:pt x="4730" y="20745"/>
                    <a:pt x="4730" y="20802"/>
                  </a:cubicBezTo>
                  <a:cubicBezTo>
                    <a:pt x="4666" y="20802"/>
                    <a:pt x="4539" y="20916"/>
                    <a:pt x="4476" y="20916"/>
                  </a:cubicBezTo>
                  <a:cubicBezTo>
                    <a:pt x="4412" y="20973"/>
                    <a:pt x="4285" y="20916"/>
                    <a:pt x="4221" y="20973"/>
                  </a:cubicBezTo>
                  <a:cubicBezTo>
                    <a:pt x="4158" y="20973"/>
                    <a:pt x="4158" y="21030"/>
                    <a:pt x="4094" y="21087"/>
                  </a:cubicBezTo>
                  <a:cubicBezTo>
                    <a:pt x="4094" y="21144"/>
                    <a:pt x="4031" y="21201"/>
                    <a:pt x="4031" y="21201"/>
                  </a:cubicBezTo>
                  <a:cubicBezTo>
                    <a:pt x="3967" y="21258"/>
                    <a:pt x="3840" y="21258"/>
                    <a:pt x="3777" y="21258"/>
                  </a:cubicBezTo>
                  <a:cubicBezTo>
                    <a:pt x="3650" y="21258"/>
                    <a:pt x="3396" y="21258"/>
                    <a:pt x="3332" y="21258"/>
                  </a:cubicBezTo>
                  <a:cubicBezTo>
                    <a:pt x="3269" y="21258"/>
                    <a:pt x="3141" y="21315"/>
                    <a:pt x="3141" y="21315"/>
                  </a:cubicBezTo>
                  <a:cubicBezTo>
                    <a:pt x="3078" y="21315"/>
                    <a:pt x="2887" y="21372"/>
                    <a:pt x="2887" y="21315"/>
                  </a:cubicBezTo>
                  <a:cubicBezTo>
                    <a:pt x="2824" y="21258"/>
                    <a:pt x="2824" y="21201"/>
                    <a:pt x="2824" y="21201"/>
                  </a:cubicBezTo>
                  <a:cubicBezTo>
                    <a:pt x="2824" y="21144"/>
                    <a:pt x="2824" y="21030"/>
                    <a:pt x="2824" y="21030"/>
                  </a:cubicBezTo>
                  <a:cubicBezTo>
                    <a:pt x="2824" y="20973"/>
                    <a:pt x="2824" y="20916"/>
                    <a:pt x="2760" y="20859"/>
                  </a:cubicBezTo>
                  <a:cubicBezTo>
                    <a:pt x="2697" y="20859"/>
                    <a:pt x="2633" y="20859"/>
                    <a:pt x="2570" y="20859"/>
                  </a:cubicBezTo>
                  <a:cubicBezTo>
                    <a:pt x="2506" y="20859"/>
                    <a:pt x="2379" y="20859"/>
                    <a:pt x="2316" y="20859"/>
                  </a:cubicBezTo>
                  <a:cubicBezTo>
                    <a:pt x="2252" y="20859"/>
                    <a:pt x="2189" y="20859"/>
                    <a:pt x="2189" y="20859"/>
                  </a:cubicBezTo>
                  <a:cubicBezTo>
                    <a:pt x="2125" y="20916"/>
                    <a:pt x="2125" y="21030"/>
                    <a:pt x="2125" y="21030"/>
                  </a:cubicBezTo>
                  <a:cubicBezTo>
                    <a:pt x="2061" y="21087"/>
                    <a:pt x="1998" y="21144"/>
                    <a:pt x="1934" y="21144"/>
                  </a:cubicBezTo>
                  <a:cubicBezTo>
                    <a:pt x="1871" y="21144"/>
                    <a:pt x="1680" y="21144"/>
                    <a:pt x="1617" y="21201"/>
                  </a:cubicBezTo>
                  <a:cubicBezTo>
                    <a:pt x="1553" y="21201"/>
                    <a:pt x="1426" y="21258"/>
                    <a:pt x="1299" y="21315"/>
                  </a:cubicBezTo>
                  <a:cubicBezTo>
                    <a:pt x="1236" y="21315"/>
                    <a:pt x="1172" y="21372"/>
                    <a:pt x="1109" y="21372"/>
                  </a:cubicBezTo>
                  <a:cubicBezTo>
                    <a:pt x="1045" y="21315"/>
                    <a:pt x="981" y="21258"/>
                    <a:pt x="918" y="21258"/>
                  </a:cubicBezTo>
                  <a:cubicBezTo>
                    <a:pt x="854" y="21201"/>
                    <a:pt x="854" y="21144"/>
                    <a:pt x="791" y="21144"/>
                  </a:cubicBezTo>
                  <a:cubicBezTo>
                    <a:pt x="791" y="21087"/>
                    <a:pt x="791" y="21030"/>
                    <a:pt x="791" y="20973"/>
                  </a:cubicBezTo>
                  <a:cubicBezTo>
                    <a:pt x="854" y="20973"/>
                    <a:pt x="918" y="20973"/>
                    <a:pt x="918" y="20973"/>
                  </a:cubicBezTo>
                  <a:cubicBezTo>
                    <a:pt x="981" y="20973"/>
                    <a:pt x="1045" y="20973"/>
                    <a:pt x="1045" y="20916"/>
                  </a:cubicBezTo>
                  <a:cubicBezTo>
                    <a:pt x="1045" y="20916"/>
                    <a:pt x="1172" y="20916"/>
                    <a:pt x="1172" y="20859"/>
                  </a:cubicBezTo>
                  <a:cubicBezTo>
                    <a:pt x="1172" y="20859"/>
                    <a:pt x="1172" y="20802"/>
                    <a:pt x="1172" y="20802"/>
                  </a:cubicBezTo>
                  <a:cubicBezTo>
                    <a:pt x="1172" y="20802"/>
                    <a:pt x="1045" y="20802"/>
                    <a:pt x="1045" y="20802"/>
                  </a:cubicBezTo>
                  <a:cubicBezTo>
                    <a:pt x="981" y="20745"/>
                    <a:pt x="918" y="20745"/>
                    <a:pt x="854" y="20745"/>
                  </a:cubicBezTo>
                  <a:cubicBezTo>
                    <a:pt x="854" y="20802"/>
                    <a:pt x="791" y="20802"/>
                    <a:pt x="727" y="20802"/>
                  </a:cubicBezTo>
                  <a:cubicBezTo>
                    <a:pt x="664" y="20859"/>
                    <a:pt x="537" y="20802"/>
                    <a:pt x="537" y="20802"/>
                  </a:cubicBezTo>
                  <a:cubicBezTo>
                    <a:pt x="537" y="20802"/>
                    <a:pt x="473" y="20802"/>
                    <a:pt x="473" y="20745"/>
                  </a:cubicBezTo>
                  <a:cubicBezTo>
                    <a:pt x="473" y="20745"/>
                    <a:pt x="473" y="20631"/>
                    <a:pt x="473" y="20631"/>
                  </a:cubicBezTo>
                  <a:cubicBezTo>
                    <a:pt x="473" y="20574"/>
                    <a:pt x="473" y="20460"/>
                    <a:pt x="410" y="20403"/>
                  </a:cubicBezTo>
                  <a:cubicBezTo>
                    <a:pt x="346" y="20346"/>
                    <a:pt x="219" y="20232"/>
                    <a:pt x="156" y="20175"/>
                  </a:cubicBezTo>
                  <a:cubicBezTo>
                    <a:pt x="92" y="20175"/>
                    <a:pt x="29" y="20004"/>
                    <a:pt x="29" y="19947"/>
                  </a:cubicBezTo>
                  <a:cubicBezTo>
                    <a:pt x="-35" y="19890"/>
                    <a:pt x="29" y="19719"/>
                    <a:pt x="29" y="19662"/>
                  </a:cubicBezTo>
                  <a:cubicBezTo>
                    <a:pt x="29" y="19605"/>
                    <a:pt x="92" y="19548"/>
                    <a:pt x="92" y="19491"/>
                  </a:cubicBezTo>
                  <a:cubicBezTo>
                    <a:pt x="156" y="19434"/>
                    <a:pt x="283" y="19377"/>
                    <a:pt x="283" y="19320"/>
                  </a:cubicBezTo>
                  <a:cubicBezTo>
                    <a:pt x="283" y="19320"/>
                    <a:pt x="283" y="19206"/>
                    <a:pt x="219" y="19149"/>
                  </a:cubicBezTo>
                  <a:cubicBezTo>
                    <a:pt x="219" y="19092"/>
                    <a:pt x="156" y="18978"/>
                    <a:pt x="156" y="18921"/>
                  </a:cubicBezTo>
                  <a:cubicBezTo>
                    <a:pt x="156" y="18864"/>
                    <a:pt x="156" y="18750"/>
                    <a:pt x="156" y="18693"/>
                  </a:cubicBezTo>
                  <a:cubicBezTo>
                    <a:pt x="156" y="18579"/>
                    <a:pt x="283" y="18465"/>
                    <a:pt x="283" y="18408"/>
                  </a:cubicBezTo>
                  <a:cubicBezTo>
                    <a:pt x="346" y="18351"/>
                    <a:pt x="410" y="18294"/>
                    <a:pt x="410" y="18237"/>
                  </a:cubicBezTo>
                  <a:cubicBezTo>
                    <a:pt x="473" y="18180"/>
                    <a:pt x="346" y="18066"/>
                    <a:pt x="346" y="18009"/>
                  </a:cubicBezTo>
                  <a:cubicBezTo>
                    <a:pt x="346" y="17896"/>
                    <a:pt x="473" y="17839"/>
                    <a:pt x="473" y="17782"/>
                  </a:cubicBezTo>
                  <a:cubicBezTo>
                    <a:pt x="473" y="17668"/>
                    <a:pt x="537" y="17497"/>
                    <a:pt x="600" y="17440"/>
                  </a:cubicBezTo>
                  <a:cubicBezTo>
                    <a:pt x="600" y="17383"/>
                    <a:pt x="727" y="17269"/>
                    <a:pt x="727" y="17212"/>
                  </a:cubicBezTo>
                  <a:cubicBezTo>
                    <a:pt x="791" y="17155"/>
                    <a:pt x="854" y="17041"/>
                    <a:pt x="854" y="16984"/>
                  </a:cubicBezTo>
                  <a:cubicBezTo>
                    <a:pt x="854" y="16927"/>
                    <a:pt x="791" y="16813"/>
                    <a:pt x="791" y="16813"/>
                  </a:cubicBezTo>
                  <a:cubicBezTo>
                    <a:pt x="791" y="16756"/>
                    <a:pt x="664" y="16642"/>
                    <a:pt x="664" y="16642"/>
                  </a:cubicBezTo>
                  <a:cubicBezTo>
                    <a:pt x="600" y="16585"/>
                    <a:pt x="600" y="16414"/>
                    <a:pt x="600" y="16357"/>
                  </a:cubicBezTo>
                  <a:cubicBezTo>
                    <a:pt x="600" y="16186"/>
                    <a:pt x="600" y="15901"/>
                    <a:pt x="600" y="15787"/>
                  </a:cubicBezTo>
                  <a:cubicBezTo>
                    <a:pt x="600" y="15730"/>
                    <a:pt x="727" y="15559"/>
                    <a:pt x="727" y="15445"/>
                  </a:cubicBezTo>
                  <a:cubicBezTo>
                    <a:pt x="791" y="15445"/>
                    <a:pt x="791" y="15331"/>
                    <a:pt x="854" y="15274"/>
                  </a:cubicBezTo>
                  <a:cubicBezTo>
                    <a:pt x="854" y="15160"/>
                    <a:pt x="981" y="15103"/>
                    <a:pt x="981" y="15046"/>
                  </a:cubicBezTo>
                  <a:cubicBezTo>
                    <a:pt x="1045" y="14932"/>
                    <a:pt x="1172" y="14761"/>
                    <a:pt x="1236" y="14647"/>
                  </a:cubicBezTo>
                  <a:cubicBezTo>
                    <a:pt x="1236" y="14590"/>
                    <a:pt x="1363" y="14476"/>
                    <a:pt x="1426" y="14419"/>
                  </a:cubicBezTo>
                  <a:cubicBezTo>
                    <a:pt x="1426" y="14305"/>
                    <a:pt x="1426" y="14248"/>
                    <a:pt x="1426" y="14191"/>
                  </a:cubicBezTo>
                  <a:cubicBezTo>
                    <a:pt x="1490" y="14134"/>
                    <a:pt x="1490" y="14020"/>
                    <a:pt x="1490" y="13963"/>
                  </a:cubicBezTo>
                  <a:cubicBezTo>
                    <a:pt x="1490" y="13906"/>
                    <a:pt x="1553" y="13792"/>
                    <a:pt x="1680" y="13792"/>
                  </a:cubicBezTo>
                  <a:cubicBezTo>
                    <a:pt x="1680" y="13735"/>
                    <a:pt x="1807" y="13678"/>
                    <a:pt x="1871" y="13678"/>
                  </a:cubicBezTo>
                  <a:cubicBezTo>
                    <a:pt x="1871" y="13678"/>
                    <a:pt x="1934" y="13621"/>
                    <a:pt x="1934" y="13621"/>
                  </a:cubicBezTo>
                  <a:cubicBezTo>
                    <a:pt x="1934" y="13564"/>
                    <a:pt x="1934" y="13450"/>
                    <a:pt x="1871" y="13450"/>
                  </a:cubicBezTo>
                  <a:cubicBezTo>
                    <a:pt x="1871" y="13393"/>
                    <a:pt x="1871" y="13336"/>
                    <a:pt x="1871" y="13279"/>
                  </a:cubicBezTo>
                  <a:cubicBezTo>
                    <a:pt x="1871" y="13222"/>
                    <a:pt x="1807" y="13165"/>
                    <a:pt x="1871" y="13108"/>
                  </a:cubicBezTo>
                  <a:cubicBezTo>
                    <a:pt x="1871" y="12994"/>
                    <a:pt x="1934" y="12880"/>
                    <a:pt x="1998" y="12766"/>
                  </a:cubicBezTo>
                  <a:cubicBezTo>
                    <a:pt x="1998" y="12709"/>
                    <a:pt x="2061" y="12595"/>
                    <a:pt x="2125" y="12538"/>
                  </a:cubicBezTo>
                  <a:cubicBezTo>
                    <a:pt x="2125" y="12481"/>
                    <a:pt x="2189" y="12310"/>
                    <a:pt x="2252" y="12196"/>
                  </a:cubicBezTo>
                  <a:cubicBezTo>
                    <a:pt x="2252" y="12139"/>
                    <a:pt x="2379" y="11968"/>
                    <a:pt x="2379" y="11854"/>
                  </a:cubicBezTo>
                  <a:cubicBezTo>
                    <a:pt x="2443" y="11797"/>
                    <a:pt x="2443" y="11683"/>
                    <a:pt x="2443" y="11569"/>
                  </a:cubicBezTo>
                  <a:cubicBezTo>
                    <a:pt x="2443" y="11569"/>
                    <a:pt x="2379" y="11455"/>
                    <a:pt x="2379" y="11341"/>
                  </a:cubicBezTo>
                  <a:cubicBezTo>
                    <a:pt x="2379" y="11341"/>
                    <a:pt x="2379" y="11227"/>
                    <a:pt x="2379" y="11170"/>
                  </a:cubicBezTo>
                  <a:cubicBezTo>
                    <a:pt x="2379" y="11113"/>
                    <a:pt x="2379" y="11056"/>
                    <a:pt x="2443" y="11056"/>
                  </a:cubicBezTo>
                  <a:cubicBezTo>
                    <a:pt x="2443" y="10999"/>
                    <a:pt x="2570" y="10999"/>
                    <a:pt x="2570" y="10942"/>
                  </a:cubicBezTo>
                  <a:cubicBezTo>
                    <a:pt x="2570" y="10942"/>
                    <a:pt x="2633" y="10885"/>
                    <a:pt x="2697" y="10828"/>
                  </a:cubicBezTo>
                  <a:cubicBezTo>
                    <a:pt x="2697" y="10772"/>
                    <a:pt x="2633" y="10658"/>
                    <a:pt x="2697" y="10601"/>
                  </a:cubicBezTo>
                  <a:cubicBezTo>
                    <a:pt x="2697" y="10544"/>
                    <a:pt x="2697" y="10487"/>
                    <a:pt x="2760" y="10487"/>
                  </a:cubicBezTo>
                  <a:cubicBezTo>
                    <a:pt x="2824" y="10430"/>
                    <a:pt x="2887" y="10430"/>
                    <a:pt x="2887" y="10430"/>
                  </a:cubicBezTo>
                  <a:cubicBezTo>
                    <a:pt x="2951" y="10430"/>
                    <a:pt x="3141" y="10373"/>
                    <a:pt x="3269" y="10316"/>
                  </a:cubicBezTo>
                  <a:cubicBezTo>
                    <a:pt x="3269" y="10316"/>
                    <a:pt x="3332" y="10259"/>
                    <a:pt x="3332" y="10202"/>
                  </a:cubicBezTo>
                  <a:cubicBezTo>
                    <a:pt x="3396" y="10202"/>
                    <a:pt x="3396" y="10145"/>
                    <a:pt x="3396" y="10145"/>
                  </a:cubicBezTo>
                  <a:cubicBezTo>
                    <a:pt x="3459" y="10088"/>
                    <a:pt x="3523" y="10031"/>
                    <a:pt x="3523" y="9974"/>
                  </a:cubicBezTo>
                  <a:cubicBezTo>
                    <a:pt x="3523" y="9917"/>
                    <a:pt x="3586" y="9803"/>
                    <a:pt x="3586" y="9746"/>
                  </a:cubicBezTo>
                  <a:cubicBezTo>
                    <a:pt x="3650" y="9689"/>
                    <a:pt x="3650" y="9632"/>
                    <a:pt x="3713" y="9575"/>
                  </a:cubicBezTo>
                  <a:cubicBezTo>
                    <a:pt x="3777" y="9575"/>
                    <a:pt x="3840" y="9575"/>
                    <a:pt x="3840" y="9575"/>
                  </a:cubicBezTo>
                  <a:cubicBezTo>
                    <a:pt x="3904" y="9575"/>
                    <a:pt x="4031" y="9461"/>
                    <a:pt x="4094" y="9461"/>
                  </a:cubicBezTo>
                  <a:cubicBezTo>
                    <a:pt x="4094" y="9404"/>
                    <a:pt x="4158" y="9347"/>
                    <a:pt x="4221" y="9347"/>
                  </a:cubicBezTo>
                  <a:cubicBezTo>
                    <a:pt x="4221" y="9347"/>
                    <a:pt x="4285" y="9290"/>
                    <a:pt x="4285" y="9290"/>
                  </a:cubicBezTo>
                  <a:cubicBezTo>
                    <a:pt x="4349" y="9290"/>
                    <a:pt x="4476" y="9290"/>
                    <a:pt x="4539" y="9233"/>
                  </a:cubicBezTo>
                  <a:cubicBezTo>
                    <a:pt x="4539" y="9233"/>
                    <a:pt x="4603" y="9233"/>
                    <a:pt x="4666" y="9176"/>
                  </a:cubicBezTo>
                  <a:cubicBezTo>
                    <a:pt x="4666" y="9119"/>
                    <a:pt x="4666" y="9005"/>
                    <a:pt x="4666" y="8948"/>
                  </a:cubicBezTo>
                  <a:cubicBezTo>
                    <a:pt x="4666" y="8891"/>
                    <a:pt x="4666" y="8777"/>
                    <a:pt x="4666" y="8777"/>
                  </a:cubicBezTo>
                  <a:cubicBezTo>
                    <a:pt x="4666" y="8720"/>
                    <a:pt x="4730" y="8606"/>
                    <a:pt x="4793" y="8549"/>
                  </a:cubicBezTo>
                  <a:cubicBezTo>
                    <a:pt x="4793" y="8492"/>
                    <a:pt x="4920" y="8378"/>
                    <a:pt x="4984" y="8321"/>
                  </a:cubicBezTo>
                  <a:cubicBezTo>
                    <a:pt x="4984" y="8264"/>
                    <a:pt x="5047" y="8150"/>
                    <a:pt x="5111" y="8093"/>
                  </a:cubicBezTo>
                  <a:cubicBezTo>
                    <a:pt x="5174" y="8036"/>
                    <a:pt x="5238" y="7979"/>
                    <a:pt x="5238" y="7922"/>
                  </a:cubicBezTo>
                  <a:cubicBezTo>
                    <a:pt x="5301" y="7922"/>
                    <a:pt x="5429" y="7865"/>
                    <a:pt x="5429" y="7865"/>
                  </a:cubicBezTo>
                  <a:cubicBezTo>
                    <a:pt x="5492" y="7808"/>
                    <a:pt x="5556" y="7751"/>
                    <a:pt x="5619" y="7751"/>
                  </a:cubicBezTo>
                  <a:cubicBezTo>
                    <a:pt x="5619" y="7694"/>
                    <a:pt x="5683" y="7694"/>
                    <a:pt x="5683" y="7694"/>
                  </a:cubicBezTo>
                  <a:cubicBezTo>
                    <a:pt x="5746" y="7637"/>
                    <a:pt x="5746" y="7637"/>
                    <a:pt x="5746" y="7637"/>
                  </a:cubicBezTo>
                  <a:cubicBezTo>
                    <a:pt x="5937" y="7466"/>
                    <a:pt x="5937" y="7466"/>
                    <a:pt x="5937" y="7466"/>
                  </a:cubicBezTo>
                  <a:cubicBezTo>
                    <a:pt x="6191" y="7238"/>
                    <a:pt x="6191" y="7238"/>
                    <a:pt x="6191" y="7238"/>
                  </a:cubicBezTo>
                  <a:cubicBezTo>
                    <a:pt x="6191" y="7010"/>
                    <a:pt x="6191" y="7010"/>
                    <a:pt x="6191" y="7010"/>
                  </a:cubicBezTo>
                  <a:cubicBezTo>
                    <a:pt x="6254" y="6782"/>
                    <a:pt x="6254" y="6782"/>
                    <a:pt x="6254" y="6782"/>
                  </a:cubicBezTo>
                  <a:cubicBezTo>
                    <a:pt x="6445" y="6611"/>
                    <a:pt x="6445" y="6611"/>
                    <a:pt x="6445" y="6611"/>
                  </a:cubicBezTo>
                  <a:cubicBezTo>
                    <a:pt x="6572" y="6497"/>
                    <a:pt x="6572" y="6497"/>
                    <a:pt x="6572" y="6497"/>
                  </a:cubicBezTo>
                  <a:cubicBezTo>
                    <a:pt x="6636" y="6326"/>
                    <a:pt x="6636" y="6326"/>
                    <a:pt x="6636" y="6326"/>
                  </a:cubicBezTo>
                  <a:cubicBezTo>
                    <a:pt x="6636" y="6155"/>
                    <a:pt x="6636" y="6155"/>
                    <a:pt x="6636" y="6155"/>
                  </a:cubicBezTo>
                  <a:cubicBezTo>
                    <a:pt x="6636" y="5984"/>
                    <a:pt x="6636" y="5984"/>
                    <a:pt x="6636" y="5984"/>
                  </a:cubicBezTo>
                  <a:cubicBezTo>
                    <a:pt x="6699" y="5813"/>
                    <a:pt x="6699" y="5813"/>
                    <a:pt x="6699" y="5813"/>
                  </a:cubicBezTo>
                  <a:cubicBezTo>
                    <a:pt x="6763" y="5585"/>
                    <a:pt x="6763" y="5585"/>
                    <a:pt x="6763" y="5585"/>
                  </a:cubicBezTo>
                  <a:cubicBezTo>
                    <a:pt x="6953" y="5471"/>
                    <a:pt x="6953" y="5471"/>
                    <a:pt x="6953" y="5471"/>
                  </a:cubicBezTo>
                  <a:cubicBezTo>
                    <a:pt x="6953" y="5357"/>
                    <a:pt x="6953" y="5357"/>
                    <a:pt x="6953" y="5357"/>
                  </a:cubicBezTo>
                  <a:cubicBezTo>
                    <a:pt x="6826" y="5300"/>
                    <a:pt x="6826" y="5300"/>
                    <a:pt x="6826" y="5300"/>
                  </a:cubicBezTo>
                  <a:cubicBezTo>
                    <a:pt x="6826" y="5186"/>
                    <a:pt x="6826" y="5186"/>
                    <a:pt x="6826" y="5186"/>
                  </a:cubicBezTo>
                  <a:cubicBezTo>
                    <a:pt x="7017" y="5129"/>
                    <a:pt x="7017" y="5129"/>
                    <a:pt x="7017" y="5129"/>
                  </a:cubicBezTo>
                  <a:cubicBezTo>
                    <a:pt x="7080" y="4958"/>
                    <a:pt x="7080" y="4958"/>
                    <a:pt x="7080" y="4958"/>
                  </a:cubicBezTo>
                  <a:cubicBezTo>
                    <a:pt x="7271" y="4901"/>
                    <a:pt x="7271" y="4901"/>
                    <a:pt x="7271" y="4901"/>
                  </a:cubicBezTo>
                  <a:cubicBezTo>
                    <a:pt x="7461" y="4787"/>
                    <a:pt x="7461" y="4787"/>
                    <a:pt x="7461" y="4787"/>
                  </a:cubicBezTo>
                  <a:cubicBezTo>
                    <a:pt x="7525" y="4673"/>
                    <a:pt x="7525" y="4673"/>
                    <a:pt x="7525" y="4673"/>
                  </a:cubicBezTo>
                  <a:cubicBezTo>
                    <a:pt x="7525" y="4502"/>
                    <a:pt x="7525" y="4502"/>
                    <a:pt x="7525" y="4502"/>
                  </a:cubicBezTo>
                  <a:cubicBezTo>
                    <a:pt x="7398" y="4445"/>
                    <a:pt x="7398" y="4445"/>
                    <a:pt x="7398" y="4445"/>
                  </a:cubicBezTo>
                  <a:cubicBezTo>
                    <a:pt x="7398" y="4274"/>
                    <a:pt x="7398" y="4274"/>
                    <a:pt x="7398" y="4274"/>
                  </a:cubicBezTo>
                  <a:cubicBezTo>
                    <a:pt x="7461" y="4160"/>
                    <a:pt x="7461" y="4160"/>
                    <a:pt x="7461" y="4160"/>
                  </a:cubicBezTo>
                  <a:cubicBezTo>
                    <a:pt x="7589" y="4046"/>
                    <a:pt x="7589" y="4046"/>
                    <a:pt x="7589" y="4046"/>
                  </a:cubicBezTo>
                  <a:cubicBezTo>
                    <a:pt x="7652" y="3932"/>
                    <a:pt x="7652" y="3932"/>
                    <a:pt x="7652" y="3932"/>
                  </a:cubicBezTo>
                  <a:cubicBezTo>
                    <a:pt x="7589" y="3818"/>
                    <a:pt x="7589" y="3818"/>
                    <a:pt x="7589" y="3818"/>
                  </a:cubicBezTo>
                  <a:cubicBezTo>
                    <a:pt x="7525" y="3818"/>
                    <a:pt x="7525" y="3818"/>
                    <a:pt x="7525" y="3818"/>
                  </a:cubicBezTo>
                  <a:cubicBezTo>
                    <a:pt x="7461" y="3875"/>
                    <a:pt x="7461" y="3875"/>
                    <a:pt x="7461" y="3875"/>
                  </a:cubicBezTo>
                  <a:cubicBezTo>
                    <a:pt x="7334" y="3875"/>
                    <a:pt x="7334" y="3875"/>
                    <a:pt x="7334" y="3875"/>
                  </a:cubicBezTo>
                  <a:cubicBezTo>
                    <a:pt x="7271" y="3932"/>
                    <a:pt x="7271" y="3932"/>
                    <a:pt x="7271" y="3932"/>
                  </a:cubicBezTo>
                  <a:cubicBezTo>
                    <a:pt x="7271" y="3875"/>
                    <a:pt x="7271" y="3875"/>
                    <a:pt x="7271" y="3875"/>
                  </a:cubicBezTo>
                  <a:cubicBezTo>
                    <a:pt x="7271" y="3761"/>
                    <a:pt x="7271" y="3761"/>
                    <a:pt x="7271" y="3761"/>
                  </a:cubicBezTo>
                  <a:cubicBezTo>
                    <a:pt x="7398" y="3704"/>
                    <a:pt x="7398" y="3704"/>
                    <a:pt x="7398" y="3704"/>
                  </a:cubicBezTo>
                  <a:cubicBezTo>
                    <a:pt x="7461" y="3647"/>
                    <a:pt x="7461" y="3647"/>
                    <a:pt x="7461" y="3647"/>
                  </a:cubicBezTo>
                  <a:cubicBezTo>
                    <a:pt x="7652" y="3591"/>
                    <a:pt x="7652" y="3591"/>
                    <a:pt x="7652" y="3591"/>
                  </a:cubicBezTo>
                  <a:cubicBezTo>
                    <a:pt x="7716" y="3477"/>
                    <a:pt x="7716" y="3477"/>
                    <a:pt x="7716" y="3477"/>
                  </a:cubicBezTo>
                  <a:cubicBezTo>
                    <a:pt x="7589" y="3306"/>
                    <a:pt x="7589" y="3306"/>
                    <a:pt x="7589" y="3306"/>
                  </a:cubicBezTo>
                  <a:cubicBezTo>
                    <a:pt x="7589" y="3192"/>
                    <a:pt x="7589" y="3192"/>
                    <a:pt x="7589" y="3192"/>
                  </a:cubicBezTo>
                  <a:cubicBezTo>
                    <a:pt x="7525" y="3135"/>
                    <a:pt x="7525" y="3135"/>
                    <a:pt x="7525" y="3135"/>
                  </a:cubicBezTo>
                  <a:cubicBezTo>
                    <a:pt x="7398" y="3135"/>
                    <a:pt x="7398" y="3135"/>
                    <a:pt x="7398" y="3135"/>
                  </a:cubicBezTo>
                  <a:cubicBezTo>
                    <a:pt x="7334" y="3078"/>
                    <a:pt x="7334" y="3078"/>
                    <a:pt x="7334" y="3078"/>
                  </a:cubicBezTo>
                  <a:cubicBezTo>
                    <a:pt x="7334" y="2907"/>
                    <a:pt x="7334" y="2907"/>
                    <a:pt x="7334" y="2907"/>
                  </a:cubicBezTo>
                  <a:cubicBezTo>
                    <a:pt x="7334" y="2736"/>
                    <a:pt x="7334" y="2736"/>
                    <a:pt x="7334" y="2736"/>
                  </a:cubicBezTo>
                  <a:cubicBezTo>
                    <a:pt x="7334" y="2451"/>
                    <a:pt x="7334" y="2451"/>
                    <a:pt x="7334" y="2451"/>
                  </a:cubicBezTo>
                  <a:cubicBezTo>
                    <a:pt x="7271" y="2223"/>
                    <a:pt x="7271" y="2223"/>
                    <a:pt x="7271" y="2223"/>
                  </a:cubicBezTo>
                  <a:cubicBezTo>
                    <a:pt x="7271" y="1995"/>
                    <a:pt x="7271" y="1995"/>
                    <a:pt x="7271" y="1995"/>
                  </a:cubicBezTo>
                  <a:cubicBezTo>
                    <a:pt x="7207" y="1824"/>
                    <a:pt x="7207" y="1824"/>
                    <a:pt x="7207" y="1824"/>
                  </a:cubicBezTo>
                  <a:cubicBezTo>
                    <a:pt x="7271" y="1824"/>
                    <a:pt x="7271" y="1824"/>
                    <a:pt x="7271" y="1824"/>
                  </a:cubicBezTo>
                  <a:cubicBezTo>
                    <a:pt x="7398" y="1767"/>
                    <a:pt x="7398" y="1767"/>
                    <a:pt x="7398" y="1767"/>
                  </a:cubicBezTo>
                  <a:cubicBezTo>
                    <a:pt x="7525" y="1710"/>
                    <a:pt x="7525" y="1710"/>
                    <a:pt x="7525" y="1710"/>
                  </a:cubicBezTo>
                  <a:cubicBezTo>
                    <a:pt x="7589" y="1881"/>
                    <a:pt x="7589" y="1881"/>
                    <a:pt x="7589" y="1881"/>
                  </a:cubicBezTo>
                  <a:cubicBezTo>
                    <a:pt x="7716" y="2052"/>
                    <a:pt x="7716" y="2052"/>
                    <a:pt x="7716" y="2052"/>
                  </a:cubicBezTo>
                  <a:cubicBezTo>
                    <a:pt x="7843" y="2109"/>
                    <a:pt x="7843" y="2109"/>
                    <a:pt x="7843" y="2109"/>
                  </a:cubicBezTo>
                  <a:cubicBezTo>
                    <a:pt x="7970" y="2280"/>
                    <a:pt x="7970" y="2280"/>
                    <a:pt x="7970" y="2280"/>
                  </a:cubicBezTo>
                  <a:cubicBezTo>
                    <a:pt x="7970" y="2451"/>
                    <a:pt x="7970" y="2451"/>
                    <a:pt x="7970" y="2451"/>
                  </a:cubicBezTo>
                  <a:cubicBezTo>
                    <a:pt x="8033" y="2508"/>
                    <a:pt x="8033" y="2508"/>
                    <a:pt x="8033" y="2508"/>
                  </a:cubicBezTo>
                  <a:cubicBezTo>
                    <a:pt x="8224" y="2451"/>
                    <a:pt x="8224" y="2451"/>
                    <a:pt x="8224" y="2451"/>
                  </a:cubicBezTo>
                  <a:cubicBezTo>
                    <a:pt x="8414" y="2451"/>
                    <a:pt x="8414" y="2451"/>
                    <a:pt x="8414" y="2451"/>
                  </a:cubicBezTo>
                  <a:cubicBezTo>
                    <a:pt x="8478" y="2451"/>
                    <a:pt x="8478" y="2451"/>
                    <a:pt x="8478" y="2451"/>
                  </a:cubicBezTo>
                  <a:cubicBezTo>
                    <a:pt x="8541" y="2223"/>
                    <a:pt x="8541" y="2223"/>
                    <a:pt x="8541" y="2223"/>
                  </a:cubicBezTo>
                  <a:cubicBezTo>
                    <a:pt x="8478" y="2052"/>
                    <a:pt x="8478" y="2052"/>
                    <a:pt x="8478" y="2052"/>
                  </a:cubicBezTo>
                  <a:cubicBezTo>
                    <a:pt x="8414" y="1995"/>
                    <a:pt x="8414" y="1995"/>
                    <a:pt x="8414" y="1995"/>
                  </a:cubicBezTo>
                  <a:cubicBezTo>
                    <a:pt x="8414" y="1881"/>
                    <a:pt x="8414" y="1881"/>
                    <a:pt x="8414" y="1881"/>
                  </a:cubicBezTo>
                  <a:cubicBezTo>
                    <a:pt x="8287" y="1767"/>
                    <a:pt x="8287" y="1767"/>
                    <a:pt x="8287" y="1767"/>
                  </a:cubicBezTo>
                  <a:cubicBezTo>
                    <a:pt x="8287" y="1653"/>
                    <a:pt x="8287" y="1653"/>
                    <a:pt x="8287" y="1653"/>
                  </a:cubicBezTo>
                  <a:cubicBezTo>
                    <a:pt x="8414" y="1596"/>
                    <a:pt x="8414" y="1596"/>
                    <a:pt x="8414" y="1596"/>
                  </a:cubicBezTo>
                  <a:cubicBezTo>
                    <a:pt x="8478" y="1596"/>
                    <a:pt x="8478" y="1596"/>
                    <a:pt x="8478" y="1596"/>
                  </a:cubicBezTo>
                  <a:cubicBezTo>
                    <a:pt x="8605" y="1539"/>
                    <a:pt x="8605" y="1539"/>
                    <a:pt x="8605" y="1539"/>
                  </a:cubicBezTo>
                  <a:cubicBezTo>
                    <a:pt x="8669" y="1539"/>
                    <a:pt x="8669" y="1539"/>
                    <a:pt x="8669" y="1539"/>
                  </a:cubicBezTo>
                  <a:cubicBezTo>
                    <a:pt x="8859" y="1482"/>
                    <a:pt x="8859" y="1482"/>
                    <a:pt x="8859" y="1482"/>
                  </a:cubicBezTo>
                  <a:cubicBezTo>
                    <a:pt x="8986" y="1539"/>
                    <a:pt x="8986" y="1539"/>
                    <a:pt x="8986" y="1539"/>
                  </a:cubicBezTo>
                  <a:cubicBezTo>
                    <a:pt x="9050" y="1710"/>
                    <a:pt x="9050" y="1710"/>
                    <a:pt x="9050" y="1710"/>
                  </a:cubicBezTo>
                  <a:cubicBezTo>
                    <a:pt x="8986" y="1938"/>
                    <a:pt x="8986" y="1938"/>
                    <a:pt x="8986" y="1938"/>
                  </a:cubicBezTo>
                  <a:cubicBezTo>
                    <a:pt x="8986" y="1995"/>
                    <a:pt x="8986" y="1995"/>
                    <a:pt x="8986" y="1995"/>
                  </a:cubicBezTo>
                  <a:cubicBezTo>
                    <a:pt x="9113" y="2166"/>
                    <a:pt x="9113" y="2166"/>
                    <a:pt x="9113" y="2166"/>
                  </a:cubicBezTo>
                  <a:cubicBezTo>
                    <a:pt x="9177" y="2337"/>
                    <a:pt x="9177" y="2337"/>
                    <a:pt x="9177" y="2337"/>
                  </a:cubicBezTo>
                  <a:cubicBezTo>
                    <a:pt x="9240" y="2451"/>
                    <a:pt x="9240" y="2451"/>
                    <a:pt x="9240" y="2451"/>
                  </a:cubicBezTo>
                  <a:cubicBezTo>
                    <a:pt x="9431" y="2508"/>
                    <a:pt x="9431" y="2508"/>
                    <a:pt x="9431" y="2508"/>
                  </a:cubicBezTo>
                  <a:cubicBezTo>
                    <a:pt x="9621" y="2565"/>
                    <a:pt x="9621" y="2565"/>
                    <a:pt x="9621" y="2565"/>
                  </a:cubicBezTo>
                  <a:cubicBezTo>
                    <a:pt x="9685" y="2565"/>
                    <a:pt x="9685" y="2565"/>
                    <a:pt x="9685" y="2565"/>
                  </a:cubicBezTo>
                  <a:cubicBezTo>
                    <a:pt x="9749" y="2508"/>
                    <a:pt x="9749" y="2508"/>
                    <a:pt x="9749" y="2508"/>
                  </a:cubicBezTo>
                  <a:cubicBezTo>
                    <a:pt x="9812" y="2394"/>
                    <a:pt x="9812" y="2394"/>
                    <a:pt x="9812" y="2394"/>
                  </a:cubicBezTo>
                  <a:cubicBezTo>
                    <a:pt x="9812" y="2394"/>
                    <a:pt x="9812" y="2394"/>
                    <a:pt x="9812" y="2394"/>
                  </a:cubicBezTo>
                  <a:cubicBezTo>
                    <a:pt x="9876" y="2337"/>
                    <a:pt x="9876" y="2337"/>
                    <a:pt x="9876" y="2337"/>
                  </a:cubicBezTo>
                  <a:cubicBezTo>
                    <a:pt x="9939" y="2451"/>
                    <a:pt x="9939" y="2451"/>
                    <a:pt x="9939" y="2451"/>
                  </a:cubicBezTo>
                  <a:cubicBezTo>
                    <a:pt x="9939" y="2622"/>
                    <a:pt x="9939" y="2622"/>
                    <a:pt x="9939" y="2622"/>
                  </a:cubicBezTo>
                  <a:cubicBezTo>
                    <a:pt x="10066" y="2622"/>
                    <a:pt x="10066" y="2622"/>
                    <a:pt x="10066" y="2622"/>
                  </a:cubicBezTo>
                  <a:cubicBezTo>
                    <a:pt x="10130" y="2622"/>
                    <a:pt x="10130" y="2622"/>
                    <a:pt x="10130" y="2622"/>
                  </a:cubicBezTo>
                  <a:cubicBezTo>
                    <a:pt x="10320" y="2622"/>
                    <a:pt x="10320" y="2622"/>
                    <a:pt x="10320" y="2622"/>
                  </a:cubicBezTo>
                  <a:cubicBezTo>
                    <a:pt x="10384" y="2736"/>
                    <a:pt x="10384" y="2736"/>
                    <a:pt x="10384" y="2736"/>
                  </a:cubicBezTo>
                  <a:cubicBezTo>
                    <a:pt x="10384" y="2850"/>
                    <a:pt x="10384" y="2850"/>
                    <a:pt x="10384" y="2850"/>
                  </a:cubicBezTo>
                  <a:cubicBezTo>
                    <a:pt x="10384" y="3021"/>
                    <a:pt x="10384" y="3021"/>
                    <a:pt x="10384" y="3021"/>
                  </a:cubicBezTo>
                  <a:cubicBezTo>
                    <a:pt x="10320" y="3078"/>
                    <a:pt x="10320" y="3078"/>
                    <a:pt x="10320" y="3078"/>
                  </a:cubicBezTo>
                  <a:cubicBezTo>
                    <a:pt x="10130" y="3021"/>
                    <a:pt x="10130" y="3021"/>
                    <a:pt x="10130" y="3021"/>
                  </a:cubicBezTo>
                  <a:cubicBezTo>
                    <a:pt x="10130" y="2907"/>
                    <a:pt x="10130" y="2907"/>
                    <a:pt x="10130" y="2907"/>
                  </a:cubicBezTo>
                  <a:cubicBezTo>
                    <a:pt x="10066" y="2850"/>
                    <a:pt x="10066" y="2850"/>
                    <a:pt x="10066" y="2850"/>
                  </a:cubicBezTo>
                  <a:cubicBezTo>
                    <a:pt x="9939" y="2907"/>
                    <a:pt x="9939" y="2907"/>
                    <a:pt x="9939" y="2907"/>
                  </a:cubicBezTo>
                  <a:cubicBezTo>
                    <a:pt x="9876" y="3021"/>
                    <a:pt x="9876" y="3021"/>
                    <a:pt x="9876" y="3021"/>
                  </a:cubicBezTo>
                  <a:cubicBezTo>
                    <a:pt x="9939" y="3078"/>
                    <a:pt x="9939" y="3078"/>
                    <a:pt x="9939" y="3078"/>
                  </a:cubicBezTo>
                  <a:cubicBezTo>
                    <a:pt x="10066" y="3249"/>
                    <a:pt x="10066" y="3249"/>
                    <a:pt x="10066" y="3249"/>
                  </a:cubicBezTo>
                  <a:cubicBezTo>
                    <a:pt x="9939" y="3420"/>
                    <a:pt x="9939" y="3420"/>
                    <a:pt x="9939" y="3420"/>
                  </a:cubicBezTo>
                  <a:cubicBezTo>
                    <a:pt x="9876" y="3420"/>
                    <a:pt x="9876" y="3420"/>
                    <a:pt x="9876" y="3420"/>
                  </a:cubicBezTo>
                  <a:cubicBezTo>
                    <a:pt x="9812" y="3477"/>
                    <a:pt x="9812" y="3477"/>
                    <a:pt x="9812" y="3477"/>
                  </a:cubicBezTo>
                  <a:cubicBezTo>
                    <a:pt x="9812" y="3647"/>
                    <a:pt x="9812" y="3647"/>
                    <a:pt x="9812" y="3647"/>
                  </a:cubicBezTo>
                  <a:cubicBezTo>
                    <a:pt x="9939" y="3761"/>
                    <a:pt x="9939" y="3761"/>
                    <a:pt x="9939" y="3761"/>
                  </a:cubicBezTo>
                  <a:cubicBezTo>
                    <a:pt x="10066" y="3761"/>
                    <a:pt x="10066" y="3761"/>
                    <a:pt x="10066" y="3761"/>
                  </a:cubicBezTo>
                  <a:cubicBezTo>
                    <a:pt x="10193" y="3704"/>
                    <a:pt x="10193" y="3704"/>
                    <a:pt x="10193" y="3704"/>
                  </a:cubicBezTo>
                  <a:cubicBezTo>
                    <a:pt x="10257" y="3534"/>
                    <a:pt x="10257" y="3534"/>
                    <a:pt x="10257" y="3534"/>
                  </a:cubicBezTo>
                  <a:cubicBezTo>
                    <a:pt x="10320" y="3420"/>
                    <a:pt x="10320" y="3420"/>
                    <a:pt x="10320" y="3420"/>
                  </a:cubicBezTo>
                  <a:cubicBezTo>
                    <a:pt x="10384" y="3363"/>
                    <a:pt x="10384" y="3363"/>
                    <a:pt x="10384" y="3363"/>
                  </a:cubicBezTo>
                  <a:cubicBezTo>
                    <a:pt x="10384" y="3249"/>
                    <a:pt x="10384" y="3249"/>
                    <a:pt x="10384" y="3249"/>
                  </a:cubicBezTo>
                  <a:cubicBezTo>
                    <a:pt x="10511" y="3249"/>
                    <a:pt x="10511" y="3249"/>
                    <a:pt x="10511" y="3249"/>
                  </a:cubicBezTo>
                  <a:cubicBezTo>
                    <a:pt x="10638" y="3306"/>
                    <a:pt x="10638" y="3306"/>
                    <a:pt x="10638" y="3306"/>
                  </a:cubicBezTo>
                  <a:cubicBezTo>
                    <a:pt x="10701" y="3192"/>
                    <a:pt x="10701" y="3192"/>
                    <a:pt x="10701" y="3192"/>
                  </a:cubicBezTo>
                  <a:cubicBezTo>
                    <a:pt x="10765" y="3135"/>
                    <a:pt x="10765" y="3135"/>
                    <a:pt x="10765" y="3135"/>
                  </a:cubicBezTo>
                  <a:cubicBezTo>
                    <a:pt x="10829" y="3078"/>
                    <a:pt x="10829" y="3078"/>
                    <a:pt x="10829" y="3078"/>
                  </a:cubicBezTo>
                  <a:cubicBezTo>
                    <a:pt x="10765" y="2964"/>
                    <a:pt x="10765" y="2964"/>
                    <a:pt x="10765" y="2964"/>
                  </a:cubicBezTo>
                  <a:cubicBezTo>
                    <a:pt x="10765" y="2850"/>
                    <a:pt x="10765" y="2850"/>
                    <a:pt x="10765" y="2850"/>
                  </a:cubicBezTo>
                  <a:cubicBezTo>
                    <a:pt x="10765" y="2793"/>
                    <a:pt x="10765" y="2793"/>
                    <a:pt x="10765" y="2793"/>
                  </a:cubicBezTo>
                  <a:cubicBezTo>
                    <a:pt x="10829" y="2679"/>
                    <a:pt x="10829" y="2679"/>
                    <a:pt x="10829" y="2679"/>
                  </a:cubicBezTo>
                  <a:cubicBezTo>
                    <a:pt x="11019" y="2622"/>
                    <a:pt x="11019" y="2622"/>
                    <a:pt x="11019" y="2622"/>
                  </a:cubicBezTo>
                  <a:cubicBezTo>
                    <a:pt x="11210" y="2622"/>
                    <a:pt x="11210" y="2622"/>
                    <a:pt x="11210" y="2622"/>
                  </a:cubicBezTo>
                  <a:cubicBezTo>
                    <a:pt x="11273" y="2679"/>
                    <a:pt x="11273" y="2679"/>
                    <a:pt x="11273" y="2679"/>
                  </a:cubicBezTo>
                  <a:cubicBezTo>
                    <a:pt x="11464" y="2793"/>
                    <a:pt x="11464" y="2793"/>
                    <a:pt x="11464" y="2793"/>
                  </a:cubicBezTo>
                  <a:cubicBezTo>
                    <a:pt x="11527" y="2679"/>
                    <a:pt x="11527" y="2679"/>
                    <a:pt x="11527" y="2679"/>
                  </a:cubicBezTo>
                  <a:cubicBezTo>
                    <a:pt x="11591" y="2622"/>
                    <a:pt x="11591" y="2622"/>
                    <a:pt x="11591" y="2622"/>
                  </a:cubicBezTo>
                  <a:cubicBezTo>
                    <a:pt x="11718" y="2565"/>
                    <a:pt x="11718" y="2565"/>
                    <a:pt x="11718" y="2565"/>
                  </a:cubicBezTo>
                  <a:cubicBezTo>
                    <a:pt x="11781" y="2679"/>
                    <a:pt x="11781" y="2679"/>
                    <a:pt x="11781" y="2679"/>
                  </a:cubicBezTo>
                  <a:cubicBezTo>
                    <a:pt x="11972" y="2679"/>
                    <a:pt x="11972" y="2679"/>
                    <a:pt x="11972" y="2679"/>
                  </a:cubicBezTo>
                  <a:cubicBezTo>
                    <a:pt x="12036" y="2565"/>
                    <a:pt x="12036" y="2565"/>
                    <a:pt x="12036" y="2565"/>
                  </a:cubicBezTo>
                  <a:cubicBezTo>
                    <a:pt x="11972" y="2394"/>
                    <a:pt x="11972" y="2394"/>
                    <a:pt x="11972" y="2394"/>
                  </a:cubicBezTo>
                  <a:cubicBezTo>
                    <a:pt x="11909" y="2337"/>
                    <a:pt x="11909" y="2337"/>
                    <a:pt x="11909" y="2337"/>
                  </a:cubicBezTo>
                  <a:cubicBezTo>
                    <a:pt x="11781" y="2166"/>
                    <a:pt x="11781" y="2166"/>
                    <a:pt x="11781" y="2166"/>
                  </a:cubicBezTo>
                  <a:cubicBezTo>
                    <a:pt x="11845" y="2166"/>
                    <a:pt x="11845" y="2166"/>
                    <a:pt x="11845" y="2166"/>
                  </a:cubicBezTo>
                  <a:cubicBezTo>
                    <a:pt x="11909" y="2052"/>
                    <a:pt x="11909" y="2052"/>
                    <a:pt x="11909" y="2052"/>
                  </a:cubicBezTo>
                  <a:cubicBezTo>
                    <a:pt x="11909" y="2052"/>
                    <a:pt x="11909" y="2052"/>
                    <a:pt x="11909" y="205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93831EEC-CC3F-4538-A1D7-628EBAF73DDF}"/>
                </a:ext>
              </a:extLst>
            </p:cNvPr>
            <p:cNvSpPr/>
            <p:nvPr/>
          </p:nvSpPr>
          <p:spPr>
            <a:xfrm>
              <a:off x="3698211" y="3294572"/>
              <a:ext cx="1908062" cy="1485831"/>
            </a:xfrm>
            <a:custGeom>
              <a:avLst/>
              <a:gdLst/>
              <a:ahLst/>
              <a:cxnLst>
                <a:cxn ang="0">
                  <a:pos x="wd2" y="hd2"/>
                </a:cxn>
                <a:cxn ang="5400000">
                  <a:pos x="wd2" y="hd2"/>
                </a:cxn>
                <a:cxn ang="10800000">
                  <a:pos x="wd2" y="hd2"/>
                </a:cxn>
                <a:cxn ang="16200000">
                  <a:pos x="wd2" y="hd2"/>
                </a:cxn>
              </a:cxnLst>
              <a:rect l="0" t="0" r="r" b="b"/>
              <a:pathLst>
                <a:path w="21564" h="21600" extrusionOk="0">
                  <a:moveTo>
                    <a:pt x="197" y="17887"/>
                  </a:moveTo>
                  <a:cubicBezTo>
                    <a:pt x="197" y="17803"/>
                    <a:pt x="197" y="17803"/>
                    <a:pt x="197" y="17803"/>
                  </a:cubicBezTo>
                  <a:cubicBezTo>
                    <a:pt x="197" y="17550"/>
                    <a:pt x="197" y="17550"/>
                    <a:pt x="197" y="17550"/>
                  </a:cubicBezTo>
                  <a:cubicBezTo>
                    <a:pt x="263" y="17466"/>
                    <a:pt x="263" y="17466"/>
                    <a:pt x="263" y="17466"/>
                  </a:cubicBezTo>
                  <a:cubicBezTo>
                    <a:pt x="460" y="17466"/>
                    <a:pt x="460" y="17466"/>
                    <a:pt x="460" y="17466"/>
                  </a:cubicBezTo>
                  <a:cubicBezTo>
                    <a:pt x="525" y="17212"/>
                    <a:pt x="525" y="17212"/>
                    <a:pt x="525" y="17212"/>
                  </a:cubicBezTo>
                  <a:cubicBezTo>
                    <a:pt x="591" y="16959"/>
                    <a:pt x="591" y="16959"/>
                    <a:pt x="591" y="16959"/>
                  </a:cubicBezTo>
                  <a:cubicBezTo>
                    <a:pt x="394" y="16791"/>
                    <a:pt x="394" y="16791"/>
                    <a:pt x="394" y="16791"/>
                  </a:cubicBezTo>
                  <a:cubicBezTo>
                    <a:pt x="328" y="16622"/>
                    <a:pt x="328" y="16622"/>
                    <a:pt x="328" y="16622"/>
                  </a:cubicBezTo>
                  <a:cubicBezTo>
                    <a:pt x="197" y="16622"/>
                    <a:pt x="197" y="16622"/>
                    <a:pt x="197" y="16622"/>
                  </a:cubicBezTo>
                  <a:cubicBezTo>
                    <a:pt x="66" y="16622"/>
                    <a:pt x="66" y="16622"/>
                    <a:pt x="66" y="16622"/>
                  </a:cubicBezTo>
                  <a:cubicBezTo>
                    <a:pt x="0" y="16453"/>
                    <a:pt x="0" y="16453"/>
                    <a:pt x="0" y="16453"/>
                  </a:cubicBezTo>
                  <a:cubicBezTo>
                    <a:pt x="0" y="16284"/>
                    <a:pt x="0" y="16284"/>
                    <a:pt x="0" y="16284"/>
                  </a:cubicBezTo>
                  <a:cubicBezTo>
                    <a:pt x="197" y="16116"/>
                    <a:pt x="197" y="16116"/>
                    <a:pt x="197" y="16116"/>
                  </a:cubicBezTo>
                  <a:cubicBezTo>
                    <a:pt x="328" y="15862"/>
                    <a:pt x="328" y="15862"/>
                    <a:pt x="328" y="15862"/>
                  </a:cubicBezTo>
                  <a:cubicBezTo>
                    <a:pt x="328" y="15609"/>
                    <a:pt x="328" y="15609"/>
                    <a:pt x="328" y="15609"/>
                  </a:cubicBezTo>
                  <a:cubicBezTo>
                    <a:pt x="460" y="15609"/>
                    <a:pt x="460" y="15609"/>
                    <a:pt x="460" y="15609"/>
                  </a:cubicBezTo>
                  <a:cubicBezTo>
                    <a:pt x="525" y="15356"/>
                    <a:pt x="525" y="15356"/>
                    <a:pt x="525" y="15356"/>
                  </a:cubicBezTo>
                  <a:cubicBezTo>
                    <a:pt x="657" y="15187"/>
                    <a:pt x="657" y="15187"/>
                    <a:pt x="657" y="15187"/>
                  </a:cubicBezTo>
                  <a:cubicBezTo>
                    <a:pt x="722" y="15019"/>
                    <a:pt x="722" y="15019"/>
                    <a:pt x="722" y="15019"/>
                  </a:cubicBezTo>
                  <a:cubicBezTo>
                    <a:pt x="722" y="14850"/>
                    <a:pt x="722" y="14850"/>
                    <a:pt x="722" y="14850"/>
                  </a:cubicBezTo>
                  <a:cubicBezTo>
                    <a:pt x="919" y="14934"/>
                    <a:pt x="919" y="14934"/>
                    <a:pt x="919" y="14934"/>
                  </a:cubicBezTo>
                  <a:cubicBezTo>
                    <a:pt x="919" y="15103"/>
                    <a:pt x="919" y="15103"/>
                    <a:pt x="919" y="15103"/>
                  </a:cubicBezTo>
                  <a:cubicBezTo>
                    <a:pt x="919" y="15187"/>
                    <a:pt x="919" y="15187"/>
                    <a:pt x="919" y="15187"/>
                  </a:cubicBezTo>
                  <a:cubicBezTo>
                    <a:pt x="1050" y="15356"/>
                    <a:pt x="1050" y="15356"/>
                    <a:pt x="1050" y="15356"/>
                  </a:cubicBezTo>
                  <a:cubicBezTo>
                    <a:pt x="1116" y="15441"/>
                    <a:pt x="1116" y="15441"/>
                    <a:pt x="1116" y="15441"/>
                  </a:cubicBezTo>
                  <a:cubicBezTo>
                    <a:pt x="1182" y="15525"/>
                    <a:pt x="1182" y="15525"/>
                    <a:pt x="1182" y="15525"/>
                  </a:cubicBezTo>
                  <a:cubicBezTo>
                    <a:pt x="1050" y="15694"/>
                    <a:pt x="1050" y="15694"/>
                    <a:pt x="1050" y="15694"/>
                  </a:cubicBezTo>
                  <a:cubicBezTo>
                    <a:pt x="985" y="15778"/>
                    <a:pt x="985" y="15778"/>
                    <a:pt x="985" y="15778"/>
                  </a:cubicBezTo>
                  <a:cubicBezTo>
                    <a:pt x="985" y="15947"/>
                    <a:pt x="985" y="15947"/>
                    <a:pt x="985" y="15947"/>
                  </a:cubicBezTo>
                  <a:cubicBezTo>
                    <a:pt x="985" y="16031"/>
                    <a:pt x="985" y="16031"/>
                    <a:pt x="985" y="16031"/>
                  </a:cubicBezTo>
                  <a:cubicBezTo>
                    <a:pt x="1182" y="16116"/>
                    <a:pt x="1182" y="16116"/>
                    <a:pt x="1182" y="16116"/>
                  </a:cubicBezTo>
                  <a:cubicBezTo>
                    <a:pt x="1313" y="16031"/>
                    <a:pt x="1313" y="16031"/>
                    <a:pt x="1313" y="16031"/>
                  </a:cubicBezTo>
                  <a:cubicBezTo>
                    <a:pt x="1444" y="16031"/>
                    <a:pt x="1444" y="16031"/>
                    <a:pt x="1444" y="16031"/>
                  </a:cubicBezTo>
                  <a:cubicBezTo>
                    <a:pt x="1510" y="15862"/>
                    <a:pt x="1510" y="15862"/>
                    <a:pt x="1510" y="15862"/>
                  </a:cubicBezTo>
                  <a:cubicBezTo>
                    <a:pt x="1444" y="15778"/>
                    <a:pt x="1444" y="15778"/>
                    <a:pt x="1444" y="15778"/>
                  </a:cubicBezTo>
                  <a:cubicBezTo>
                    <a:pt x="1444" y="15609"/>
                    <a:pt x="1444" y="15609"/>
                    <a:pt x="1444" y="15609"/>
                  </a:cubicBezTo>
                  <a:cubicBezTo>
                    <a:pt x="1576" y="15609"/>
                    <a:pt x="1576" y="15609"/>
                    <a:pt x="1576" y="15609"/>
                  </a:cubicBezTo>
                  <a:cubicBezTo>
                    <a:pt x="1641" y="15694"/>
                    <a:pt x="1641" y="15694"/>
                    <a:pt x="1641" y="15694"/>
                  </a:cubicBezTo>
                  <a:cubicBezTo>
                    <a:pt x="1707" y="15862"/>
                    <a:pt x="1707" y="15862"/>
                    <a:pt x="1707" y="15862"/>
                  </a:cubicBezTo>
                  <a:cubicBezTo>
                    <a:pt x="1904" y="15947"/>
                    <a:pt x="1904" y="15947"/>
                    <a:pt x="1904" y="15947"/>
                  </a:cubicBezTo>
                  <a:cubicBezTo>
                    <a:pt x="1970" y="15778"/>
                    <a:pt x="1970" y="15778"/>
                    <a:pt x="1970" y="15778"/>
                  </a:cubicBezTo>
                  <a:cubicBezTo>
                    <a:pt x="1970" y="15609"/>
                    <a:pt x="1970" y="15609"/>
                    <a:pt x="1970" y="15609"/>
                  </a:cubicBezTo>
                  <a:cubicBezTo>
                    <a:pt x="1838" y="15525"/>
                    <a:pt x="1838" y="15525"/>
                    <a:pt x="1838" y="15525"/>
                  </a:cubicBezTo>
                  <a:cubicBezTo>
                    <a:pt x="1773" y="15272"/>
                    <a:pt x="1773" y="15272"/>
                    <a:pt x="1773" y="15272"/>
                  </a:cubicBezTo>
                  <a:cubicBezTo>
                    <a:pt x="1773" y="15103"/>
                    <a:pt x="1773" y="15103"/>
                    <a:pt x="1773" y="15103"/>
                  </a:cubicBezTo>
                  <a:cubicBezTo>
                    <a:pt x="1904" y="15019"/>
                    <a:pt x="1904" y="15019"/>
                    <a:pt x="1904" y="15019"/>
                  </a:cubicBezTo>
                  <a:cubicBezTo>
                    <a:pt x="2035" y="15187"/>
                    <a:pt x="2035" y="15187"/>
                    <a:pt x="2035" y="15187"/>
                  </a:cubicBezTo>
                  <a:cubicBezTo>
                    <a:pt x="2167" y="15103"/>
                    <a:pt x="2167" y="15103"/>
                    <a:pt x="2167" y="15103"/>
                  </a:cubicBezTo>
                  <a:cubicBezTo>
                    <a:pt x="2167" y="15019"/>
                    <a:pt x="2167" y="15019"/>
                    <a:pt x="2167" y="15019"/>
                  </a:cubicBezTo>
                  <a:cubicBezTo>
                    <a:pt x="2232" y="14934"/>
                    <a:pt x="2232" y="14934"/>
                    <a:pt x="2232" y="14934"/>
                  </a:cubicBezTo>
                  <a:cubicBezTo>
                    <a:pt x="2364" y="15019"/>
                    <a:pt x="2364" y="15019"/>
                    <a:pt x="2364" y="15019"/>
                  </a:cubicBezTo>
                  <a:cubicBezTo>
                    <a:pt x="2560" y="15103"/>
                    <a:pt x="2560" y="15103"/>
                    <a:pt x="2560" y="15103"/>
                  </a:cubicBezTo>
                  <a:cubicBezTo>
                    <a:pt x="2692" y="15019"/>
                    <a:pt x="2692" y="15019"/>
                    <a:pt x="2692" y="15019"/>
                  </a:cubicBezTo>
                  <a:cubicBezTo>
                    <a:pt x="2823" y="15019"/>
                    <a:pt x="2823" y="15019"/>
                    <a:pt x="2823" y="15019"/>
                  </a:cubicBezTo>
                  <a:cubicBezTo>
                    <a:pt x="2889" y="14934"/>
                    <a:pt x="2889" y="14934"/>
                    <a:pt x="2889" y="14934"/>
                  </a:cubicBezTo>
                  <a:cubicBezTo>
                    <a:pt x="2823" y="14766"/>
                    <a:pt x="2823" y="14766"/>
                    <a:pt x="2823" y="14766"/>
                  </a:cubicBezTo>
                  <a:cubicBezTo>
                    <a:pt x="2954" y="14597"/>
                    <a:pt x="2954" y="14597"/>
                    <a:pt x="2954" y="14597"/>
                  </a:cubicBezTo>
                  <a:cubicBezTo>
                    <a:pt x="3086" y="14512"/>
                    <a:pt x="3086" y="14512"/>
                    <a:pt x="3086" y="14512"/>
                  </a:cubicBezTo>
                  <a:cubicBezTo>
                    <a:pt x="3020" y="14344"/>
                    <a:pt x="3020" y="14344"/>
                    <a:pt x="3020" y="14344"/>
                  </a:cubicBezTo>
                  <a:cubicBezTo>
                    <a:pt x="2889" y="14259"/>
                    <a:pt x="2889" y="14259"/>
                    <a:pt x="2889" y="14259"/>
                  </a:cubicBezTo>
                  <a:cubicBezTo>
                    <a:pt x="2757" y="14091"/>
                    <a:pt x="2757" y="14091"/>
                    <a:pt x="2757" y="14091"/>
                  </a:cubicBezTo>
                  <a:cubicBezTo>
                    <a:pt x="2626" y="14006"/>
                    <a:pt x="2626" y="14006"/>
                    <a:pt x="2626" y="14006"/>
                  </a:cubicBezTo>
                  <a:cubicBezTo>
                    <a:pt x="2692" y="13753"/>
                    <a:pt x="2692" y="13753"/>
                    <a:pt x="2692" y="13753"/>
                  </a:cubicBezTo>
                  <a:cubicBezTo>
                    <a:pt x="2626" y="13584"/>
                    <a:pt x="2626" y="13584"/>
                    <a:pt x="2626" y="13584"/>
                  </a:cubicBezTo>
                  <a:cubicBezTo>
                    <a:pt x="2495" y="13500"/>
                    <a:pt x="2495" y="13500"/>
                    <a:pt x="2495" y="13500"/>
                  </a:cubicBezTo>
                  <a:cubicBezTo>
                    <a:pt x="2429" y="13416"/>
                    <a:pt x="2429" y="13416"/>
                    <a:pt x="2429" y="13416"/>
                  </a:cubicBezTo>
                  <a:cubicBezTo>
                    <a:pt x="2429" y="13162"/>
                    <a:pt x="2429" y="13162"/>
                    <a:pt x="2429" y="13162"/>
                  </a:cubicBezTo>
                  <a:cubicBezTo>
                    <a:pt x="2560" y="13078"/>
                    <a:pt x="2560" y="13078"/>
                    <a:pt x="2560" y="13078"/>
                  </a:cubicBezTo>
                  <a:cubicBezTo>
                    <a:pt x="2626" y="13162"/>
                    <a:pt x="2626" y="13162"/>
                    <a:pt x="2626" y="13162"/>
                  </a:cubicBezTo>
                  <a:cubicBezTo>
                    <a:pt x="2757" y="13162"/>
                    <a:pt x="2757" y="13162"/>
                    <a:pt x="2757" y="13162"/>
                  </a:cubicBezTo>
                  <a:cubicBezTo>
                    <a:pt x="2889" y="12994"/>
                    <a:pt x="2889" y="12994"/>
                    <a:pt x="2889" y="12994"/>
                  </a:cubicBezTo>
                  <a:cubicBezTo>
                    <a:pt x="2889" y="12909"/>
                    <a:pt x="2889" y="12909"/>
                    <a:pt x="2889" y="12909"/>
                  </a:cubicBezTo>
                  <a:cubicBezTo>
                    <a:pt x="2692" y="12741"/>
                    <a:pt x="2692" y="12741"/>
                    <a:pt x="2692" y="12741"/>
                  </a:cubicBezTo>
                  <a:cubicBezTo>
                    <a:pt x="2626" y="12741"/>
                    <a:pt x="2626" y="12741"/>
                    <a:pt x="2626" y="12741"/>
                  </a:cubicBezTo>
                  <a:cubicBezTo>
                    <a:pt x="2495" y="12656"/>
                    <a:pt x="2495" y="12656"/>
                    <a:pt x="2495" y="12656"/>
                  </a:cubicBezTo>
                  <a:cubicBezTo>
                    <a:pt x="2429" y="12572"/>
                    <a:pt x="2429" y="12572"/>
                    <a:pt x="2429" y="12572"/>
                  </a:cubicBezTo>
                  <a:cubicBezTo>
                    <a:pt x="2495" y="12403"/>
                    <a:pt x="2495" y="12403"/>
                    <a:pt x="2495" y="12403"/>
                  </a:cubicBezTo>
                  <a:cubicBezTo>
                    <a:pt x="2692" y="12403"/>
                    <a:pt x="2692" y="12403"/>
                    <a:pt x="2692" y="12403"/>
                  </a:cubicBezTo>
                  <a:cubicBezTo>
                    <a:pt x="2757" y="12487"/>
                    <a:pt x="2757" y="12487"/>
                    <a:pt x="2757" y="12487"/>
                  </a:cubicBezTo>
                  <a:cubicBezTo>
                    <a:pt x="2954" y="12403"/>
                    <a:pt x="2954" y="12403"/>
                    <a:pt x="2954" y="12403"/>
                  </a:cubicBezTo>
                  <a:cubicBezTo>
                    <a:pt x="3151" y="12234"/>
                    <a:pt x="3151" y="12234"/>
                    <a:pt x="3151" y="12234"/>
                  </a:cubicBezTo>
                  <a:cubicBezTo>
                    <a:pt x="3217" y="11981"/>
                    <a:pt x="3217" y="11981"/>
                    <a:pt x="3217" y="11981"/>
                  </a:cubicBezTo>
                  <a:cubicBezTo>
                    <a:pt x="3348" y="11897"/>
                    <a:pt x="3348" y="11897"/>
                    <a:pt x="3348" y="11897"/>
                  </a:cubicBezTo>
                  <a:cubicBezTo>
                    <a:pt x="3545" y="11897"/>
                    <a:pt x="3545" y="11897"/>
                    <a:pt x="3545" y="11897"/>
                  </a:cubicBezTo>
                  <a:cubicBezTo>
                    <a:pt x="3808" y="11897"/>
                    <a:pt x="3808" y="11897"/>
                    <a:pt x="3808" y="11897"/>
                  </a:cubicBezTo>
                  <a:cubicBezTo>
                    <a:pt x="3874" y="11728"/>
                    <a:pt x="3874" y="11728"/>
                    <a:pt x="3874" y="11728"/>
                  </a:cubicBezTo>
                  <a:cubicBezTo>
                    <a:pt x="3874" y="11475"/>
                    <a:pt x="3874" y="11475"/>
                    <a:pt x="3874" y="11475"/>
                  </a:cubicBezTo>
                  <a:cubicBezTo>
                    <a:pt x="4071" y="11391"/>
                    <a:pt x="4071" y="11391"/>
                    <a:pt x="4071" y="11391"/>
                  </a:cubicBezTo>
                  <a:cubicBezTo>
                    <a:pt x="4202" y="11391"/>
                    <a:pt x="4202" y="11391"/>
                    <a:pt x="4202" y="11391"/>
                  </a:cubicBezTo>
                  <a:cubicBezTo>
                    <a:pt x="4333" y="11306"/>
                    <a:pt x="4333" y="11306"/>
                    <a:pt x="4333" y="11306"/>
                  </a:cubicBezTo>
                  <a:cubicBezTo>
                    <a:pt x="4399" y="11137"/>
                    <a:pt x="4399" y="11137"/>
                    <a:pt x="4399" y="11137"/>
                  </a:cubicBezTo>
                  <a:cubicBezTo>
                    <a:pt x="4530" y="11137"/>
                    <a:pt x="4530" y="11137"/>
                    <a:pt x="4530" y="11137"/>
                  </a:cubicBezTo>
                  <a:cubicBezTo>
                    <a:pt x="4727" y="11137"/>
                    <a:pt x="4727" y="11137"/>
                    <a:pt x="4727" y="11137"/>
                  </a:cubicBezTo>
                  <a:cubicBezTo>
                    <a:pt x="4858" y="11053"/>
                    <a:pt x="4858" y="11053"/>
                    <a:pt x="4858" y="11053"/>
                  </a:cubicBezTo>
                  <a:cubicBezTo>
                    <a:pt x="5121" y="10969"/>
                    <a:pt x="5121" y="10969"/>
                    <a:pt x="5121" y="10969"/>
                  </a:cubicBezTo>
                  <a:cubicBezTo>
                    <a:pt x="5252" y="10969"/>
                    <a:pt x="5252" y="10969"/>
                    <a:pt x="5252" y="10969"/>
                  </a:cubicBezTo>
                  <a:cubicBezTo>
                    <a:pt x="5318" y="10884"/>
                    <a:pt x="5318" y="10884"/>
                    <a:pt x="5318" y="10884"/>
                  </a:cubicBezTo>
                  <a:cubicBezTo>
                    <a:pt x="5318" y="10716"/>
                    <a:pt x="5318" y="10716"/>
                    <a:pt x="5318" y="10716"/>
                  </a:cubicBezTo>
                  <a:cubicBezTo>
                    <a:pt x="5252" y="10547"/>
                    <a:pt x="5252" y="10547"/>
                    <a:pt x="5252" y="10547"/>
                  </a:cubicBezTo>
                  <a:cubicBezTo>
                    <a:pt x="5187" y="10378"/>
                    <a:pt x="5187" y="10378"/>
                    <a:pt x="5187" y="10378"/>
                  </a:cubicBezTo>
                  <a:cubicBezTo>
                    <a:pt x="5187" y="10125"/>
                    <a:pt x="5187" y="10125"/>
                    <a:pt x="5187" y="10125"/>
                  </a:cubicBezTo>
                  <a:cubicBezTo>
                    <a:pt x="5055" y="9956"/>
                    <a:pt x="5055" y="9956"/>
                    <a:pt x="5055" y="9956"/>
                  </a:cubicBezTo>
                  <a:cubicBezTo>
                    <a:pt x="4924" y="9788"/>
                    <a:pt x="4924" y="9788"/>
                    <a:pt x="4924" y="9788"/>
                  </a:cubicBezTo>
                  <a:cubicBezTo>
                    <a:pt x="4924" y="9872"/>
                    <a:pt x="4924" y="9872"/>
                    <a:pt x="4924" y="9872"/>
                  </a:cubicBezTo>
                  <a:cubicBezTo>
                    <a:pt x="4858" y="9956"/>
                    <a:pt x="4858" y="9956"/>
                    <a:pt x="4858" y="9956"/>
                  </a:cubicBezTo>
                  <a:cubicBezTo>
                    <a:pt x="4793" y="9956"/>
                    <a:pt x="4793" y="9956"/>
                    <a:pt x="4793" y="9956"/>
                  </a:cubicBezTo>
                  <a:cubicBezTo>
                    <a:pt x="4661" y="9788"/>
                    <a:pt x="4661" y="9788"/>
                    <a:pt x="4661" y="9788"/>
                  </a:cubicBezTo>
                  <a:cubicBezTo>
                    <a:pt x="4464" y="9703"/>
                    <a:pt x="4464" y="9703"/>
                    <a:pt x="4464" y="9703"/>
                  </a:cubicBezTo>
                  <a:cubicBezTo>
                    <a:pt x="4399" y="9534"/>
                    <a:pt x="4399" y="9534"/>
                    <a:pt x="4399" y="9534"/>
                  </a:cubicBezTo>
                  <a:cubicBezTo>
                    <a:pt x="4399" y="9366"/>
                    <a:pt x="4399" y="9366"/>
                    <a:pt x="4399" y="9366"/>
                  </a:cubicBezTo>
                  <a:cubicBezTo>
                    <a:pt x="4333" y="9281"/>
                    <a:pt x="4333" y="9281"/>
                    <a:pt x="4333" y="9281"/>
                  </a:cubicBezTo>
                  <a:cubicBezTo>
                    <a:pt x="4202" y="9197"/>
                    <a:pt x="4202" y="9197"/>
                    <a:pt x="4202" y="9197"/>
                  </a:cubicBezTo>
                  <a:cubicBezTo>
                    <a:pt x="4202" y="9028"/>
                    <a:pt x="4202" y="9028"/>
                    <a:pt x="4202" y="9028"/>
                  </a:cubicBezTo>
                  <a:cubicBezTo>
                    <a:pt x="4333" y="8944"/>
                    <a:pt x="4333" y="8944"/>
                    <a:pt x="4333" y="8944"/>
                  </a:cubicBezTo>
                  <a:cubicBezTo>
                    <a:pt x="4267" y="8775"/>
                    <a:pt x="4267" y="8775"/>
                    <a:pt x="4267" y="8775"/>
                  </a:cubicBezTo>
                  <a:cubicBezTo>
                    <a:pt x="4071" y="8691"/>
                    <a:pt x="4071" y="8691"/>
                    <a:pt x="4071" y="8691"/>
                  </a:cubicBezTo>
                  <a:cubicBezTo>
                    <a:pt x="3742" y="8606"/>
                    <a:pt x="3742" y="8606"/>
                    <a:pt x="3742" y="8606"/>
                  </a:cubicBezTo>
                  <a:cubicBezTo>
                    <a:pt x="3480" y="8606"/>
                    <a:pt x="3480" y="8606"/>
                    <a:pt x="3480" y="8606"/>
                  </a:cubicBezTo>
                  <a:cubicBezTo>
                    <a:pt x="3283" y="8606"/>
                    <a:pt x="3283" y="8606"/>
                    <a:pt x="3283" y="8606"/>
                  </a:cubicBezTo>
                  <a:cubicBezTo>
                    <a:pt x="3217" y="8522"/>
                    <a:pt x="3217" y="8522"/>
                    <a:pt x="3217" y="8522"/>
                  </a:cubicBezTo>
                  <a:cubicBezTo>
                    <a:pt x="3217" y="8269"/>
                    <a:pt x="3217" y="8269"/>
                    <a:pt x="3217" y="8269"/>
                  </a:cubicBezTo>
                  <a:cubicBezTo>
                    <a:pt x="3086" y="8184"/>
                    <a:pt x="3086" y="8184"/>
                    <a:pt x="3086" y="8184"/>
                  </a:cubicBezTo>
                  <a:cubicBezTo>
                    <a:pt x="2954" y="8184"/>
                    <a:pt x="2954" y="8184"/>
                    <a:pt x="2954" y="8184"/>
                  </a:cubicBezTo>
                  <a:cubicBezTo>
                    <a:pt x="2889" y="8353"/>
                    <a:pt x="2889" y="8353"/>
                    <a:pt x="2889" y="8353"/>
                  </a:cubicBezTo>
                  <a:cubicBezTo>
                    <a:pt x="2823" y="8438"/>
                    <a:pt x="2823" y="8438"/>
                    <a:pt x="2823" y="8438"/>
                  </a:cubicBezTo>
                  <a:cubicBezTo>
                    <a:pt x="2692" y="8438"/>
                    <a:pt x="2692" y="8438"/>
                    <a:pt x="2692" y="8438"/>
                  </a:cubicBezTo>
                  <a:cubicBezTo>
                    <a:pt x="2626" y="8438"/>
                    <a:pt x="2626" y="8438"/>
                    <a:pt x="2626" y="8438"/>
                  </a:cubicBezTo>
                  <a:cubicBezTo>
                    <a:pt x="2495" y="8353"/>
                    <a:pt x="2495" y="8353"/>
                    <a:pt x="2495" y="8353"/>
                  </a:cubicBezTo>
                  <a:cubicBezTo>
                    <a:pt x="2298" y="8269"/>
                    <a:pt x="2298" y="8269"/>
                    <a:pt x="2298" y="8269"/>
                  </a:cubicBezTo>
                  <a:cubicBezTo>
                    <a:pt x="2232" y="8100"/>
                    <a:pt x="2232" y="8100"/>
                    <a:pt x="2232" y="8100"/>
                  </a:cubicBezTo>
                  <a:cubicBezTo>
                    <a:pt x="2298" y="7931"/>
                    <a:pt x="2298" y="7931"/>
                    <a:pt x="2298" y="7931"/>
                  </a:cubicBezTo>
                  <a:cubicBezTo>
                    <a:pt x="2232" y="7847"/>
                    <a:pt x="2232" y="7847"/>
                    <a:pt x="2232" y="7847"/>
                  </a:cubicBezTo>
                  <a:cubicBezTo>
                    <a:pt x="2167" y="7763"/>
                    <a:pt x="2167" y="7763"/>
                    <a:pt x="2167" y="7763"/>
                  </a:cubicBezTo>
                  <a:cubicBezTo>
                    <a:pt x="2167" y="7509"/>
                    <a:pt x="2167" y="7509"/>
                    <a:pt x="2167" y="7509"/>
                  </a:cubicBezTo>
                  <a:cubicBezTo>
                    <a:pt x="2035" y="7341"/>
                    <a:pt x="2035" y="7341"/>
                    <a:pt x="2035" y="7341"/>
                  </a:cubicBezTo>
                  <a:cubicBezTo>
                    <a:pt x="2035" y="7003"/>
                    <a:pt x="2035" y="7003"/>
                    <a:pt x="2035" y="7003"/>
                  </a:cubicBezTo>
                  <a:cubicBezTo>
                    <a:pt x="2101" y="6919"/>
                    <a:pt x="2101" y="6919"/>
                    <a:pt x="2101" y="6919"/>
                  </a:cubicBezTo>
                  <a:cubicBezTo>
                    <a:pt x="2101" y="6581"/>
                    <a:pt x="2101" y="6581"/>
                    <a:pt x="2101" y="6581"/>
                  </a:cubicBezTo>
                  <a:cubicBezTo>
                    <a:pt x="2035" y="6328"/>
                    <a:pt x="2035" y="6328"/>
                    <a:pt x="2035" y="6328"/>
                  </a:cubicBezTo>
                  <a:cubicBezTo>
                    <a:pt x="1904" y="6075"/>
                    <a:pt x="1904" y="6075"/>
                    <a:pt x="1904" y="6075"/>
                  </a:cubicBezTo>
                  <a:cubicBezTo>
                    <a:pt x="1773" y="5991"/>
                    <a:pt x="1773" y="5991"/>
                    <a:pt x="1773" y="5991"/>
                  </a:cubicBezTo>
                  <a:cubicBezTo>
                    <a:pt x="1707" y="5738"/>
                    <a:pt x="1707" y="5738"/>
                    <a:pt x="1707" y="5738"/>
                  </a:cubicBezTo>
                  <a:cubicBezTo>
                    <a:pt x="1707" y="5484"/>
                    <a:pt x="1707" y="5484"/>
                    <a:pt x="1707" y="5484"/>
                  </a:cubicBezTo>
                  <a:cubicBezTo>
                    <a:pt x="1641" y="5316"/>
                    <a:pt x="1641" y="5316"/>
                    <a:pt x="1641" y="5316"/>
                  </a:cubicBezTo>
                  <a:cubicBezTo>
                    <a:pt x="1707" y="5147"/>
                    <a:pt x="1707" y="5147"/>
                    <a:pt x="1707" y="5147"/>
                  </a:cubicBezTo>
                  <a:cubicBezTo>
                    <a:pt x="1904" y="5147"/>
                    <a:pt x="1904" y="5147"/>
                    <a:pt x="1904" y="5147"/>
                  </a:cubicBezTo>
                  <a:cubicBezTo>
                    <a:pt x="2035" y="5063"/>
                    <a:pt x="2035" y="5063"/>
                    <a:pt x="2035" y="5063"/>
                  </a:cubicBezTo>
                  <a:cubicBezTo>
                    <a:pt x="2035" y="4894"/>
                    <a:pt x="2035" y="4894"/>
                    <a:pt x="2035" y="4894"/>
                  </a:cubicBezTo>
                  <a:cubicBezTo>
                    <a:pt x="1904" y="4641"/>
                    <a:pt x="1904" y="4641"/>
                    <a:pt x="1904" y="4641"/>
                  </a:cubicBezTo>
                  <a:cubicBezTo>
                    <a:pt x="1838" y="4219"/>
                    <a:pt x="1838" y="4219"/>
                    <a:pt x="1838" y="4219"/>
                  </a:cubicBezTo>
                  <a:cubicBezTo>
                    <a:pt x="1904" y="4050"/>
                    <a:pt x="1904" y="4050"/>
                    <a:pt x="1904" y="4050"/>
                  </a:cubicBezTo>
                  <a:cubicBezTo>
                    <a:pt x="1838" y="3713"/>
                    <a:pt x="1838" y="3713"/>
                    <a:pt x="1838" y="3713"/>
                  </a:cubicBezTo>
                  <a:cubicBezTo>
                    <a:pt x="1773" y="3459"/>
                    <a:pt x="1773" y="3459"/>
                    <a:pt x="1773" y="3459"/>
                  </a:cubicBezTo>
                  <a:cubicBezTo>
                    <a:pt x="1707" y="3206"/>
                    <a:pt x="1707" y="3206"/>
                    <a:pt x="1707" y="3206"/>
                  </a:cubicBezTo>
                  <a:cubicBezTo>
                    <a:pt x="1773" y="3038"/>
                    <a:pt x="1773" y="3038"/>
                    <a:pt x="1773" y="3038"/>
                  </a:cubicBezTo>
                  <a:cubicBezTo>
                    <a:pt x="1970" y="2869"/>
                    <a:pt x="1970" y="2869"/>
                    <a:pt x="1970" y="2869"/>
                  </a:cubicBezTo>
                  <a:cubicBezTo>
                    <a:pt x="1970" y="2700"/>
                    <a:pt x="1970" y="2700"/>
                    <a:pt x="1970" y="2700"/>
                  </a:cubicBezTo>
                  <a:cubicBezTo>
                    <a:pt x="1970" y="2531"/>
                    <a:pt x="1970" y="2531"/>
                    <a:pt x="1970" y="2531"/>
                  </a:cubicBezTo>
                  <a:cubicBezTo>
                    <a:pt x="1904" y="2278"/>
                    <a:pt x="1904" y="2278"/>
                    <a:pt x="1904" y="2278"/>
                  </a:cubicBezTo>
                  <a:cubicBezTo>
                    <a:pt x="1970" y="2194"/>
                    <a:pt x="1970" y="2194"/>
                    <a:pt x="1970" y="2194"/>
                  </a:cubicBezTo>
                  <a:cubicBezTo>
                    <a:pt x="2167" y="2025"/>
                    <a:pt x="2167" y="2025"/>
                    <a:pt x="2167" y="2025"/>
                  </a:cubicBezTo>
                  <a:cubicBezTo>
                    <a:pt x="2232" y="1856"/>
                    <a:pt x="2232" y="1856"/>
                    <a:pt x="2232" y="1856"/>
                  </a:cubicBezTo>
                  <a:cubicBezTo>
                    <a:pt x="2298" y="1856"/>
                    <a:pt x="2298" y="1856"/>
                    <a:pt x="2298" y="1856"/>
                  </a:cubicBezTo>
                  <a:cubicBezTo>
                    <a:pt x="2429" y="1941"/>
                    <a:pt x="2429" y="1941"/>
                    <a:pt x="2429" y="1941"/>
                  </a:cubicBezTo>
                  <a:cubicBezTo>
                    <a:pt x="2560" y="1941"/>
                    <a:pt x="2560" y="1941"/>
                    <a:pt x="2560" y="1941"/>
                  </a:cubicBezTo>
                  <a:cubicBezTo>
                    <a:pt x="2692" y="1772"/>
                    <a:pt x="2692" y="1772"/>
                    <a:pt x="2692" y="1772"/>
                  </a:cubicBezTo>
                  <a:cubicBezTo>
                    <a:pt x="2823" y="1603"/>
                    <a:pt x="2823" y="1603"/>
                    <a:pt x="2823" y="1603"/>
                  </a:cubicBezTo>
                  <a:cubicBezTo>
                    <a:pt x="3086" y="1519"/>
                    <a:pt x="3086" y="1519"/>
                    <a:pt x="3086" y="1519"/>
                  </a:cubicBezTo>
                  <a:cubicBezTo>
                    <a:pt x="3283" y="1519"/>
                    <a:pt x="3283" y="1519"/>
                    <a:pt x="3283" y="1519"/>
                  </a:cubicBezTo>
                  <a:cubicBezTo>
                    <a:pt x="3414" y="1519"/>
                    <a:pt x="3414" y="1519"/>
                    <a:pt x="3414" y="1519"/>
                  </a:cubicBezTo>
                  <a:cubicBezTo>
                    <a:pt x="3480" y="1266"/>
                    <a:pt x="3480" y="1266"/>
                    <a:pt x="3480" y="1266"/>
                  </a:cubicBezTo>
                  <a:cubicBezTo>
                    <a:pt x="3611" y="1181"/>
                    <a:pt x="3611" y="1181"/>
                    <a:pt x="3611" y="1181"/>
                  </a:cubicBezTo>
                  <a:cubicBezTo>
                    <a:pt x="3939" y="1181"/>
                    <a:pt x="3939" y="1181"/>
                    <a:pt x="3939" y="1181"/>
                  </a:cubicBezTo>
                  <a:cubicBezTo>
                    <a:pt x="4267" y="1181"/>
                    <a:pt x="4267" y="1181"/>
                    <a:pt x="4267" y="1181"/>
                  </a:cubicBezTo>
                  <a:cubicBezTo>
                    <a:pt x="4530" y="1013"/>
                    <a:pt x="4530" y="1013"/>
                    <a:pt x="4530" y="1013"/>
                  </a:cubicBezTo>
                  <a:cubicBezTo>
                    <a:pt x="4661" y="1013"/>
                    <a:pt x="4661" y="1013"/>
                    <a:pt x="4661" y="1013"/>
                  </a:cubicBezTo>
                  <a:cubicBezTo>
                    <a:pt x="4858" y="1013"/>
                    <a:pt x="4858" y="1013"/>
                    <a:pt x="4858" y="1013"/>
                  </a:cubicBezTo>
                  <a:cubicBezTo>
                    <a:pt x="4924" y="1013"/>
                    <a:pt x="4924" y="1013"/>
                    <a:pt x="4924" y="1013"/>
                  </a:cubicBezTo>
                  <a:cubicBezTo>
                    <a:pt x="5055" y="928"/>
                    <a:pt x="5055" y="928"/>
                    <a:pt x="5055" y="928"/>
                  </a:cubicBezTo>
                  <a:cubicBezTo>
                    <a:pt x="5121" y="675"/>
                    <a:pt x="5121" y="675"/>
                    <a:pt x="5121" y="675"/>
                  </a:cubicBezTo>
                  <a:cubicBezTo>
                    <a:pt x="5252" y="338"/>
                    <a:pt x="5252" y="338"/>
                    <a:pt x="5252" y="338"/>
                  </a:cubicBezTo>
                  <a:cubicBezTo>
                    <a:pt x="5384" y="338"/>
                    <a:pt x="5384" y="338"/>
                    <a:pt x="5384" y="338"/>
                  </a:cubicBezTo>
                  <a:cubicBezTo>
                    <a:pt x="5581" y="422"/>
                    <a:pt x="5581" y="422"/>
                    <a:pt x="5581" y="422"/>
                  </a:cubicBezTo>
                  <a:cubicBezTo>
                    <a:pt x="5843" y="506"/>
                    <a:pt x="5843" y="506"/>
                    <a:pt x="5843" y="506"/>
                  </a:cubicBezTo>
                  <a:cubicBezTo>
                    <a:pt x="5974" y="422"/>
                    <a:pt x="5974" y="422"/>
                    <a:pt x="5974" y="422"/>
                  </a:cubicBezTo>
                  <a:cubicBezTo>
                    <a:pt x="6171" y="253"/>
                    <a:pt x="6171" y="253"/>
                    <a:pt x="6171" y="253"/>
                  </a:cubicBezTo>
                  <a:cubicBezTo>
                    <a:pt x="6368" y="0"/>
                    <a:pt x="6368" y="0"/>
                    <a:pt x="6368" y="0"/>
                  </a:cubicBezTo>
                  <a:cubicBezTo>
                    <a:pt x="6500" y="169"/>
                    <a:pt x="6500" y="169"/>
                    <a:pt x="6500" y="169"/>
                  </a:cubicBezTo>
                  <a:cubicBezTo>
                    <a:pt x="6697" y="422"/>
                    <a:pt x="6697" y="422"/>
                    <a:pt x="6697" y="422"/>
                  </a:cubicBezTo>
                  <a:cubicBezTo>
                    <a:pt x="6828" y="506"/>
                    <a:pt x="6828" y="506"/>
                    <a:pt x="6828" y="506"/>
                  </a:cubicBezTo>
                  <a:cubicBezTo>
                    <a:pt x="7025" y="591"/>
                    <a:pt x="7025" y="591"/>
                    <a:pt x="7025" y="591"/>
                  </a:cubicBezTo>
                  <a:cubicBezTo>
                    <a:pt x="7222" y="506"/>
                    <a:pt x="7222" y="506"/>
                    <a:pt x="7222" y="506"/>
                  </a:cubicBezTo>
                  <a:cubicBezTo>
                    <a:pt x="7222" y="338"/>
                    <a:pt x="7222" y="338"/>
                    <a:pt x="7222" y="338"/>
                  </a:cubicBezTo>
                  <a:cubicBezTo>
                    <a:pt x="7222" y="169"/>
                    <a:pt x="7222" y="169"/>
                    <a:pt x="7222" y="169"/>
                  </a:cubicBezTo>
                  <a:cubicBezTo>
                    <a:pt x="7353" y="84"/>
                    <a:pt x="7353" y="84"/>
                    <a:pt x="7353" y="84"/>
                  </a:cubicBezTo>
                  <a:cubicBezTo>
                    <a:pt x="7484" y="338"/>
                    <a:pt x="7484" y="338"/>
                    <a:pt x="7484" y="338"/>
                  </a:cubicBezTo>
                  <a:cubicBezTo>
                    <a:pt x="7550" y="591"/>
                    <a:pt x="7550" y="591"/>
                    <a:pt x="7550" y="591"/>
                  </a:cubicBezTo>
                  <a:cubicBezTo>
                    <a:pt x="7747" y="675"/>
                    <a:pt x="7747" y="675"/>
                    <a:pt x="7747" y="675"/>
                  </a:cubicBezTo>
                  <a:cubicBezTo>
                    <a:pt x="7813" y="591"/>
                    <a:pt x="7813" y="591"/>
                    <a:pt x="7813" y="591"/>
                  </a:cubicBezTo>
                  <a:cubicBezTo>
                    <a:pt x="7878" y="591"/>
                    <a:pt x="7878" y="591"/>
                    <a:pt x="7878" y="591"/>
                  </a:cubicBezTo>
                  <a:cubicBezTo>
                    <a:pt x="7944" y="675"/>
                    <a:pt x="7944" y="675"/>
                    <a:pt x="7944" y="675"/>
                  </a:cubicBezTo>
                  <a:cubicBezTo>
                    <a:pt x="7944" y="844"/>
                    <a:pt x="7944" y="844"/>
                    <a:pt x="7944" y="844"/>
                  </a:cubicBezTo>
                  <a:cubicBezTo>
                    <a:pt x="7944" y="1013"/>
                    <a:pt x="7944" y="1013"/>
                    <a:pt x="7944" y="1013"/>
                  </a:cubicBezTo>
                  <a:cubicBezTo>
                    <a:pt x="8010" y="1013"/>
                    <a:pt x="8010" y="1013"/>
                    <a:pt x="8010" y="1013"/>
                  </a:cubicBezTo>
                  <a:cubicBezTo>
                    <a:pt x="8075" y="928"/>
                    <a:pt x="8075" y="928"/>
                    <a:pt x="8075" y="928"/>
                  </a:cubicBezTo>
                  <a:cubicBezTo>
                    <a:pt x="8272" y="844"/>
                    <a:pt x="8272" y="844"/>
                    <a:pt x="8272" y="844"/>
                  </a:cubicBezTo>
                  <a:cubicBezTo>
                    <a:pt x="8404" y="928"/>
                    <a:pt x="8404" y="928"/>
                    <a:pt x="8404" y="928"/>
                  </a:cubicBezTo>
                  <a:cubicBezTo>
                    <a:pt x="8469" y="1013"/>
                    <a:pt x="8469" y="1013"/>
                    <a:pt x="8469" y="1013"/>
                  </a:cubicBezTo>
                  <a:cubicBezTo>
                    <a:pt x="8601" y="1097"/>
                    <a:pt x="8601" y="1097"/>
                    <a:pt x="8601" y="1097"/>
                  </a:cubicBezTo>
                  <a:cubicBezTo>
                    <a:pt x="8601" y="1266"/>
                    <a:pt x="8601" y="1266"/>
                    <a:pt x="8601" y="1266"/>
                  </a:cubicBezTo>
                  <a:cubicBezTo>
                    <a:pt x="8601" y="1350"/>
                    <a:pt x="8601" y="1350"/>
                    <a:pt x="8601" y="1350"/>
                  </a:cubicBezTo>
                  <a:cubicBezTo>
                    <a:pt x="8469" y="1519"/>
                    <a:pt x="8469" y="1519"/>
                    <a:pt x="8469" y="1519"/>
                  </a:cubicBezTo>
                  <a:cubicBezTo>
                    <a:pt x="8404" y="1688"/>
                    <a:pt x="8404" y="1688"/>
                    <a:pt x="8404" y="1688"/>
                  </a:cubicBezTo>
                  <a:cubicBezTo>
                    <a:pt x="8535" y="1856"/>
                    <a:pt x="8535" y="1856"/>
                    <a:pt x="8535" y="1856"/>
                  </a:cubicBezTo>
                  <a:cubicBezTo>
                    <a:pt x="8732" y="1772"/>
                    <a:pt x="8732" y="1772"/>
                    <a:pt x="8732" y="1772"/>
                  </a:cubicBezTo>
                  <a:cubicBezTo>
                    <a:pt x="8798" y="1856"/>
                    <a:pt x="8798" y="1856"/>
                    <a:pt x="8798" y="1856"/>
                  </a:cubicBezTo>
                  <a:cubicBezTo>
                    <a:pt x="8929" y="2109"/>
                    <a:pt x="8929" y="2109"/>
                    <a:pt x="8929" y="2109"/>
                  </a:cubicBezTo>
                  <a:cubicBezTo>
                    <a:pt x="8929" y="2447"/>
                    <a:pt x="8929" y="2447"/>
                    <a:pt x="8929" y="2447"/>
                  </a:cubicBezTo>
                  <a:cubicBezTo>
                    <a:pt x="8798" y="2616"/>
                    <a:pt x="8798" y="2616"/>
                    <a:pt x="8798" y="2616"/>
                  </a:cubicBezTo>
                  <a:cubicBezTo>
                    <a:pt x="8732" y="2869"/>
                    <a:pt x="8732" y="2869"/>
                    <a:pt x="8732" y="2869"/>
                  </a:cubicBezTo>
                  <a:cubicBezTo>
                    <a:pt x="8798" y="3038"/>
                    <a:pt x="8798" y="3038"/>
                    <a:pt x="8798" y="3038"/>
                  </a:cubicBezTo>
                  <a:cubicBezTo>
                    <a:pt x="8929" y="3122"/>
                    <a:pt x="8929" y="3122"/>
                    <a:pt x="8929" y="3122"/>
                  </a:cubicBezTo>
                  <a:cubicBezTo>
                    <a:pt x="8929" y="3206"/>
                    <a:pt x="8929" y="3206"/>
                    <a:pt x="8929" y="3206"/>
                  </a:cubicBezTo>
                  <a:cubicBezTo>
                    <a:pt x="8798" y="3291"/>
                    <a:pt x="8798" y="3291"/>
                    <a:pt x="8798" y="3291"/>
                  </a:cubicBezTo>
                  <a:cubicBezTo>
                    <a:pt x="8732" y="3375"/>
                    <a:pt x="8732" y="3375"/>
                    <a:pt x="8732" y="3375"/>
                  </a:cubicBezTo>
                  <a:cubicBezTo>
                    <a:pt x="8666" y="3544"/>
                    <a:pt x="8666" y="3544"/>
                    <a:pt x="8666" y="3544"/>
                  </a:cubicBezTo>
                  <a:cubicBezTo>
                    <a:pt x="8798" y="3628"/>
                    <a:pt x="8798" y="3628"/>
                    <a:pt x="8798" y="3628"/>
                  </a:cubicBezTo>
                  <a:cubicBezTo>
                    <a:pt x="8863" y="3713"/>
                    <a:pt x="8863" y="3713"/>
                    <a:pt x="8863" y="3713"/>
                  </a:cubicBezTo>
                  <a:cubicBezTo>
                    <a:pt x="8995" y="3797"/>
                    <a:pt x="8995" y="3797"/>
                    <a:pt x="8995" y="3797"/>
                  </a:cubicBezTo>
                  <a:cubicBezTo>
                    <a:pt x="8995" y="3966"/>
                    <a:pt x="8995" y="3966"/>
                    <a:pt x="8995" y="3966"/>
                  </a:cubicBezTo>
                  <a:cubicBezTo>
                    <a:pt x="9126" y="4050"/>
                    <a:pt x="9126" y="4050"/>
                    <a:pt x="9126" y="4050"/>
                  </a:cubicBezTo>
                  <a:cubicBezTo>
                    <a:pt x="9257" y="4050"/>
                    <a:pt x="9257" y="4050"/>
                    <a:pt x="9257" y="4050"/>
                  </a:cubicBezTo>
                  <a:cubicBezTo>
                    <a:pt x="9388" y="3881"/>
                    <a:pt x="9388" y="3881"/>
                    <a:pt x="9388" y="3881"/>
                  </a:cubicBezTo>
                  <a:cubicBezTo>
                    <a:pt x="9520" y="3713"/>
                    <a:pt x="9520" y="3713"/>
                    <a:pt x="9520" y="3713"/>
                  </a:cubicBezTo>
                  <a:cubicBezTo>
                    <a:pt x="9651" y="3544"/>
                    <a:pt x="9651" y="3544"/>
                    <a:pt x="9651" y="3544"/>
                  </a:cubicBezTo>
                  <a:cubicBezTo>
                    <a:pt x="9717" y="3375"/>
                    <a:pt x="9717" y="3375"/>
                    <a:pt x="9717" y="3375"/>
                  </a:cubicBezTo>
                  <a:cubicBezTo>
                    <a:pt x="9848" y="3291"/>
                    <a:pt x="9848" y="3291"/>
                    <a:pt x="9848" y="3291"/>
                  </a:cubicBezTo>
                  <a:cubicBezTo>
                    <a:pt x="9979" y="3375"/>
                    <a:pt x="9979" y="3375"/>
                    <a:pt x="9979" y="3375"/>
                  </a:cubicBezTo>
                  <a:cubicBezTo>
                    <a:pt x="10045" y="3459"/>
                    <a:pt x="10045" y="3459"/>
                    <a:pt x="10045" y="3459"/>
                  </a:cubicBezTo>
                  <a:cubicBezTo>
                    <a:pt x="10176" y="3375"/>
                    <a:pt x="10176" y="3375"/>
                    <a:pt x="10176" y="3375"/>
                  </a:cubicBezTo>
                  <a:cubicBezTo>
                    <a:pt x="10176" y="3291"/>
                    <a:pt x="10176" y="3291"/>
                    <a:pt x="10176" y="3291"/>
                  </a:cubicBezTo>
                  <a:cubicBezTo>
                    <a:pt x="10242" y="3122"/>
                    <a:pt x="10242" y="3122"/>
                    <a:pt x="10242" y="3122"/>
                  </a:cubicBezTo>
                  <a:cubicBezTo>
                    <a:pt x="10373" y="3122"/>
                    <a:pt x="10373" y="3122"/>
                    <a:pt x="10373" y="3122"/>
                  </a:cubicBezTo>
                  <a:cubicBezTo>
                    <a:pt x="10439" y="3291"/>
                    <a:pt x="10439" y="3291"/>
                    <a:pt x="10439" y="3291"/>
                  </a:cubicBezTo>
                  <a:cubicBezTo>
                    <a:pt x="10636" y="3375"/>
                    <a:pt x="10636" y="3375"/>
                    <a:pt x="10636" y="3375"/>
                  </a:cubicBezTo>
                  <a:cubicBezTo>
                    <a:pt x="10702" y="3459"/>
                    <a:pt x="10702" y="3459"/>
                    <a:pt x="10702" y="3459"/>
                  </a:cubicBezTo>
                  <a:cubicBezTo>
                    <a:pt x="10702" y="3628"/>
                    <a:pt x="10702" y="3628"/>
                    <a:pt x="10702" y="3628"/>
                  </a:cubicBezTo>
                  <a:cubicBezTo>
                    <a:pt x="10767" y="3797"/>
                    <a:pt x="10767" y="3797"/>
                    <a:pt x="10767" y="3797"/>
                  </a:cubicBezTo>
                  <a:cubicBezTo>
                    <a:pt x="10898" y="3797"/>
                    <a:pt x="10898" y="3797"/>
                    <a:pt x="10898" y="3797"/>
                  </a:cubicBezTo>
                  <a:cubicBezTo>
                    <a:pt x="11095" y="3966"/>
                    <a:pt x="11095" y="3966"/>
                    <a:pt x="11095" y="3966"/>
                  </a:cubicBezTo>
                  <a:cubicBezTo>
                    <a:pt x="11095" y="4134"/>
                    <a:pt x="11095" y="4134"/>
                    <a:pt x="11095" y="4134"/>
                  </a:cubicBezTo>
                  <a:cubicBezTo>
                    <a:pt x="11292" y="4134"/>
                    <a:pt x="11292" y="4134"/>
                    <a:pt x="11292" y="4134"/>
                  </a:cubicBezTo>
                  <a:cubicBezTo>
                    <a:pt x="11358" y="4050"/>
                    <a:pt x="11358" y="4050"/>
                    <a:pt x="11358" y="4050"/>
                  </a:cubicBezTo>
                  <a:cubicBezTo>
                    <a:pt x="11489" y="4134"/>
                    <a:pt x="11489" y="4134"/>
                    <a:pt x="11489" y="4134"/>
                  </a:cubicBezTo>
                  <a:cubicBezTo>
                    <a:pt x="11555" y="4303"/>
                    <a:pt x="11555" y="4303"/>
                    <a:pt x="11555" y="4303"/>
                  </a:cubicBezTo>
                  <a:cubicBezTo>
                    <a:pt x="11686" y="4303"/>
                    <a:pt x="11686" y="4303"/>
                    <a:pt x="11686" y="4303"/>
                  </a:cubicBezTo>
                  <a:cubicBezTo>
                    <a:pt x="11818" y="4134"/>
                    <a:pt x="11818" y="4134"/>
                    <a:pt x="11818" y="4134"/>
                  </a:cubicBezTo>
                  <a:cubicBezTo>
                    <a:pt x="12080" y="4134"/>
                    <a:pt x="12080" y="4134"/>
                    <a:pt x="12080" y="4134"/>
                  </a:cubicBezTo>
                  <a:cubicBezTo>
                    <a:pt x="12343" y="4134"/>
                    <a:pt x="12343" y="4134"/>
                    <a:pt x="12343" y="4134"/>
                  </a:cubicBezTo>
                  <a:cubicBezTo>
                    <a:pt x="12474" y="4303"/>
                    <a:pt x="12474" y="4303"/>
                    <a:pt x="12474" y="4303"/>
                  </a:cubicBezTo>
                  <a:cubicBezTo>
                    <a:pt x="12671" y="4303"/>
                    <a:pt x="12671" y="4303"/>
                    <a:pt x="12671" y="4303"/>
                  </a:cubicBezTo>
                  <a:cubicBezTo>
                    <a:pt x="12802" y="4134"/>
                    <a:pt x="12802" y="4134"/>
                    <a:pt x="12802" y="4134"/>
                  </a:cubicBezTo>
                  <a:cubicBezTo>
                    <a:pt x="13065" y="3966"/>
                    <a:pt x="13065" y="3966"/>
                    <a:pt x="13065" y="3966"/>
                  </a:cubicBezTo>
                  <a:cubicBezTo>
                    <a:pt x="13393" y="3881"/>
                    <a:pt x="13393" y="3881"/>
                    <a:pt x="13393" y="3881"/>
                  </a:cubicBezTo>
                  <a:cubicBezTo>
                    <a:pt x="13656" y="3881"/>
                    <a:pt x="13656" y="3881"/>
                    <a:pt x="13656" y="3881"/>
                  </a:cubicBezTo>
                  <a:cubicBezTo>
                    <a:pt x="13787" y="3881"/>
                    <a:pt x="13787" y="3881"/>
                    <a:pt x="13787" y="3881"/>
                  </a:cubicBezTo>
                  <a:cubicBezTo>
                    <a:pt x="13919" y="3797"/>
                    <a:pt x="13919" y="3797"/>
                    <a:pt x="13919" y="3797"/>
                  </a:cubicBezTo>
                  <a:cubicBezTo>
                    <a:pt x="14050" y="3713"/>
                    <a:pt x="14050" y="3713"/>
                    <a:pt x="14050" y="3713"/>
                  </a:cubicBezTo>
                  <a:cubicBezTo>
                    <a:pt x="14116" y="3797"/>
                    <a:pt x="14116" y="3797"/>
                    <a:pt x="14116" y="3797"/>
                  </a:cubicBezTo>
                  <a:cubicBezTo>
                    <a:pt x="14116" y="3881"/>
                    <a:pt x="14116" y="3881"/>
                    <a:pt x="14116" y="3881"/>
                  </a:cubicBezTo>
                  <a:cubicBezTo>
                    <a:pt x="14312" y="4050"/>
                    <a:pt x="14312" y="4050"/>
                    <a:pt x="14312" y="4050"/>
                  </a:cubicBezTo>
                  <a:cubicBezTo>
                    <a:pt x="14378" y="3966"/>
                    <a:pt x="14378" y="3966"/>
                    <a:pt x="14378" y="3966"/>
                  </a:cubicBezTo>
                  <a:cubicBezTo>
                    <a:pt x="14444" y="3713"/>
                    <a:pt x="14444" y="3713"/>
                    <a:pt x="14444" y="3713"/>
                  </a:cubicBezTo>
                  <a:cubicBezTo>
                    <a:pt x="14509" y="3459"/>
                    <a:pt x="14509" y="3459"/>
                    <a:pt x="14509" y="3459"/>
                  </a:cubicBezTo>
                  <a:cubicBezTo>
                    <a:pt x="14641" y="3206"/>
                    <a:pt x="14641" y="3206"/>
                    <a:pt x="14641" y="3206"/>
                  </a:cubicBezTo>
                  <a:cubicBezTo>
                    <a:pt x="14706" y="2953"/>
                    <a:pt x="14706" y="2953"/>
                    <a:pt x="14706" y="2953"/>
                  </a:cubicBezTo>
                  <a:cubicBezTo>
                    <a:pt x="14641" y="2700"/>
                    <a:pt x="14641" y="2700"/>
                    <a:pt x="14641" y="2700"/>
                  </a:cubicBezTo>
                  <a:cubicBezTo>
                    <a:pt x="14641" y="2531"/>
                    <a:pt x="14641" y="2531"/>
                    <a:pt x="14641" y="2531"/>
                  </a:cubicBezTo>
                  <a:cubicBezTo>
                    <a:pt x="14772" y="2447"/>
                    <a:pt x="14772" y="2447"/>
                    <a:pt x="14772" y="2447"/>
                  </a:cubicBezTo>
                  <a:cubicBezTo>
                    <a:pt x="14838" y="2447"/>
                    <a:pt x="14838" y="2447"/>
                    <a:pt x="14838" y="2447"/>
                  </a:cubicBezTo>
                  <a:cubicBezTo>
                    <a:pt x="14969" y="2278"/>
                    <a:pt x="14969" y="2278"/>
                    <a:pt x="14969" y="2278"/>
                  </a:cubicBezTo>
                  <a:cubicBezTo>
                    <a:pt x="14969" y="1941"/>
                    <a:pt x="14969" y="1941"/>
                    <a:pt x="14969" y="1941"/>
                  </a:cubicBezTo>
                  <a:cubicBezTo>
                    <a:pt x="15100" y="1688"/>
                    <a:pt x="15100" y="1688"/>
                    <a:pt x="15100" y="1688"/>
                  </a:cubicBezTo>
                  <a:cubicBezTo>
                    <a:pt x="15232" y="1519"/>
                    <a:pt x="15232" y="1519"/>
                    <a:pt x="15232" y="1519"/>
                  </a:cubicBezTo>
                  <a:cubicBezTo>
                    <a:pt x="15494" y="1519"/>
                    <a:pt x="15494" y="1519"/>
                    <a:pt x="15494" y="1519"/>
                  </a:cubicBezTo>
                  <a:cubicBezTo>
                    <a:pt x="15626" y="1519"/>
                    <a:pt x="15626" y="1519"/>
                    <a:pt x="15626" y="1519"/>
                  </a:cubicBezTo>
                  <a:cubicBezTo>
                    <a:pt x="15822" y="1519"/>
                    <a:pt x="15822" y="1519"/>
                    <a:pt x="15822" y="1519"/>
                  </a:cubicBezTo>
                  <a:cubicBezTo>
                    <a:pt x="15888" y="1603"/>
                    <a:pt x="15888" y="1603"/>
                    <a:pt x="15888" y="1603"/>
                  </a:cubicBezTo>
                  <a:cubicBezTo>
                    <a:pt x="16019" y="1603"/>
                    <a:pt x="16019" y="1603"/>
                    <a:pt x="16019" y="1603"/>
                  </a:cubicBezTo>
                  <a:cubicBezTo>
                    <a:pt x="16216" y="1603"/>
                    <a:pt x="16216" y="1603"/>
                    <a:pt x="16216" y="1603"/>
                  </a:cubicBezTo>
                  <a:cubicBezTo>
                    <a:pt x="16348" y="1688"/>
                    <a:pt x="16348" y="1688"/>
                    <a:pt x="16348" y="1688"/>
                  </a:cubicBezTo>
                  <a:cubicBezTo>
                    <a:pt x="16479" y="1856"/>
                    <a:pt x="16479" y="1856"/>
                    <a:pt x="16479" y="1856"/>
                  </a:cubicBezTo>
                  <a:cubicBezTo>
                    <a:pt x="16610" y="1941"/>
                    <a:pt x="16610" y="1941"/>
                    <a:pt x="16610" y="1941"/>
                  </a:cubicBezTo>
                  <a:cubicBezTo>
                    <a:pt x="16676" y="1772"/>
                    <a:pt x="16676" y="1772"/>
                    <a:pt x="16676" y="1772"/>
                  </a:cubicBezTo>
                  <a:cubicBezTo>
                    <a:pt x="16742" y="1603"/>
                    <a:pt x="16742" y="1603"/>
                    <a:pt x="16742" y="1603"/>
                  </a:cubicBezTo>
                  <a:cubicBezTo>
                    <a:pt x="16873" y="1519"/>
                    <a:pt x="16873" y="1519"/>
                    <a:pt x="16873" y="1519"/>
                  </a:cubicBezTo>
                  <a:cubicBezTo>
                    <a:pt x="17004" y="1434"/>
                    <a:pt x="17004" y="1434"/>
                    <a:pt x="17004" y="1434"/>
                  </a:cubicBezTo>
                  <a:cubicBezTo>
                    <a:pt x="17333" y="1434"/>
                    <a:pt x="17333" y="1434"/>
                    <a:pt x="17333" y="1434"/>
                  </a:cubicBezTo>
                  <a:cubicBezTo>
                    <a:pt x="17398" y="1266"/>
                    <a:pt x="17398" y="1266"/>
                    <a:pt x="17398" y="1266"/>
                  </a:cubicBezTo>
                  <a:cubicBezTo>
                    <a:pt x="17464" y="1097"/>
                    <a:pt x="17464" y="1097"/>
                    <a:pt x="17464" y="1097"/>
                  </a:cubicBezTo>
                  <a:cubicBezTo>
                    <a:pt x="17661" y="1013"/>
                    <a:pt x="17661" y="1013"/>
                    <a:pt x="17661" y="1013"/>
                  </a:cubicBezTo>
                  <a:cubicBezTo>
                    <a:pt x="17661" y="1013"/>
                    <a:pt x="17792" y="1097"/>
                    <a:pt x="17858" y="1097"/>
                  </a:cubicBezTo>
                  <a:cubicBezTo>
                    <a:pt x="17923" y="1013"/>
                    <a:pt x="17923" y="1013"/>
                    <a:pt x="17923" y="1013"/>
                  </a:cubicBezTo>
                  <a:cubicBezTo>
                    <a:pt x="18055" y="844"/>
                    <a:pt x="18055" y="844"/>
                    <a:pt x="18055" y="844"/>
                  </a:cubicBezTo>
                  <a:cubicBezTo>
                    <a:pt x="18317" y="844"/>
                    <a:pt x="18317" y="844"/>
                    <a:pt x="18317" y="844"/>
                  </a:cubicBezTo>
                  <a:cubicBezTo>
                    <a:pt x="18449" y="928"/>
                    <a:pt x="18449" y="928"/>
                    <a:pt x="18449" y="928"/>
                  </a:cubicBezTo>
                  <a:cubicBezTo>
                    <a:pt x="18449" y="1097"/>
                    <a:pt x="18449" y="1097"/>
                    <a:pt x="18449" y="1097"/>
                  </a:cubicBezTo>
                  <a:cubicBezTo>
                    <a:pt x="18646" y="1181"/>
                    <a:pt x="18646" y="1181"/>
                    <a:pt x="18646" y="1181"/>
                  </a:cubicBezTo>
                  <a:cubicBezTo>
                    <a:pt x="18843" y="1013"/>
                    <a:pt x="18843" y="1013"/>
                    <a:pt x="18843" y="1013"/>
                  </a:cubicBezTo>
                  <a:cubicBezTo>
                    <a:pt x="18974" y="1013"/>
                    <a:pt x="18974" y="1013"/>
                    <a:pt x="18974" y="1013"/>
                  </a:cubicBezTo>
                  <a:cubicBezTo>
                    <a:pt x="19105" y="1013"/>
                    <a:pt x="19105" y="1013"/>
                    <a:pt x="19105" y="1013"/>
                  </a:cubicBezTo>
                  <a:cubicBezTo>
                    <a:pt x="19105" y="1013"/>
                    <a:pt x="19105" y="1013"/>
                    <a:pt x="19105" y="1013"/>
                  </a:cubicBezTo>
                  <a:cubicBezTo>
                    <a:pt x="19105" y="1013"/>
                    <a:pt x="19171" y="1181"/>
                    <a:pt x="19171" y="1181"/>
                  </a:cubicBezTo>
                  <a:cubicBezTo>
                    <a:pt x="19171" y="1266"/>
                    <a:pt x="19302" y="1350"/>
                    <a:pt x="19302" y="1434"/>
                  </a:cubicBezTo>
                  <a:cubicBezTo>
                    <a:pt x="19368" y="1519"/>
                    <a:pt x="19565" y="1603"/>
                    <a:pt x="19630" y="1603"/>
                  </a:cubicBezTo>
                  <a:cubicBezTo>
                    <a:pt x="19762" y="1688"/>
                    <a:pt x="19959" y="1688"/>
                    <a:pt x="20024" y="1772"/>
                  </a:cubicBezTo>
                  <a:cubicBezTo>
                    <a:pt x="20156" y="1856"/>
                    <a:pt x="20353" y="1856"/>
                    <a:pt x="20484" y="1856"/>
                  </a:cubicBezTo>
                  <a:cubicBezTo>
                    <a:pt x="20550" y="1941"/>
                    <a:pt x="20747" y="2025"/>
                    <a:pt x="20812" y="2109"/>
                  </a:cubicBezTo>
                  <a:cubicBezTo>
                    <a:pt x="20878" y="2109"/>
                    <a:pt x="21009" y="2278"/>
                    <a:pt x="21009" y="2363"/>
                  </a:cubicBezTo>
                  <a:cubicBezTo>
                    <a:pt x="21009" y="2447"/>
                    <a:pt x="21075" y="2616"/>
                    <a:pt x="21075" y="2700"/>
                  </a:cubicBezTo>
                  <a:cubicBezTo>
                    <a:pt x="21075" y="2869"/>
                    <a:pt x="21075" y="3206"/>
                    <a:pt x="21075" y="3375"/>
                  </a:cubicBezTo>
                  <a:cubicBezTo>
                    <a:pt x="21075" y="3459"/>
                    <a:pt x="21075" y="3713"/>
                    <a:pt x="21075" y="3881"/>
                  </a:cubicBezTo>
                  <a:cubicBezTo>
                    <a:pt x="21140" y="3966"/>
                    <a:pt x="21140" y="4134"/>
                    <a:pt x="21206" y="4219"/>
                  </a:cubicBezTo>
                  <a:cubicBezTo>
                    <a:pt x="21206" y="4303"/>
                    <a:pt x="21337" y="4388"/>
                    <a:pt x="21403" y="4472"/>
                  </a:cubicBezTo>
                  <a:cubicBezTo>
                    <a:pt x="21469" y="4556"/>
                    <a:pt x="21534" y="4641"/>
                    <a:pt x="21534" y="4725"/>
                  </a:cubicBezTo>
                  <a:cubicBezTo>
                    <a:pt x="21534" y="4809"/>
                    <a:pt x="21534" y="4978"/>
                    <a:pt x="21534" y="5063"/>
                  </a:cubicBezTo>
                  <a:cubicBezTo>
                    <a:pt x="21600" y="5316"/>
                    <a:pt x="21534" y="5822"/>
                    <a:pt x="21534" y="6075"/>
                  </a:cubicBezTo>
                  <a:cubicBezTo>
                    <a:pt x="21534" y="6244"/>
                    <a:pt x="21534" y="6666"/>
                    <a:pt x="21469" y="6919"/>
                  </a:cubicBezTo>
                  <a:cubicBezTo>
                    <a:pt x="21469" y="7172"/>
                    <a:pt x="21469" y="7594"/>
                    <a:pt x="21403" y="7847"/>
                  </a:cubicBezTo>
                  <a:cubicBezTo>
                    <a:pt x="21337" y="8100"/>
                    <a:pt x="21272" y="8606"/>
                    <a:pt x="21206" y="8859"/>
                  </a:cubicBezTo>
                  <a:cubicBezTo>
                    <a:pt x="21206" y="8944"/>
                    <a:pt x="21140" y="9197"/>
                    <a:pt x="21075" y="9281"/>
                  </a:cubicBezTo>
                  <a:cubicBezTo>
                    <a:pt x="21075" y="9366"/>
                    <a:pt x="21075" y="9366"/>
                    <a:pt x="21075" y="9450"/>
                  </a:cubicBezTo>
                  <a:cubicBezTo>
                    <a:pt x="21009" y="9450"/>
                    <a:pt x="20943" y="9450"/>
                    <a:pt x="20943" y="9534"/>
                  </a:cubicBezTo>
                  <a:cubicBezTo>
                    <a:pt x="20878" y="9534"/>
                    <a:pt x="20878" y="9703"/>
                    <a:pt x="20878" y="9788"/>
                  </a:cubicBezTo>
                  <a:cubicBezTo>
                    <a:pt x="20878" y="9956"/>
                    <a:pt x="20878" y="10041"/>
                    <a:pt x="20812" y="10125"/>
                  </a:cubicBezTo>
                  <a:cubicBezTo>
                    <a:pt x="20812" y="10209"/>
                    <a:pt x="20747" y="10294"/>
                    <a:pt x="20681" y="10378"/>
                  </a:cubicBezTo>
                  <a:cubicBezTo>
                    <a:pt x="20615" y="10378"/>
                    <a:pt x="20550" y="10463"/>
                    <a:pt x="20550" y="10463"/>
                  </a:cubicBezTo>
                  <a:cubicBezTo>
                    <a:pt x="20550" y="10547"/>
                    <a:pt x="20550" y="10716"/>
                    <a:pt x="20550" y="10800"/>
                  </a:cubicBezTo>
                  <a:cubicBezTo>
                    <a:pt x="20484" y="10969"/>
                    <a:pt x="20484" y="11222"/>
                    <a:pt x="20484" y="11222"/>
                  </a:cubicBezTo>
                  <a:cubicBezTo>
                    <a:pt x="20418" y="11222"/>
                    <a:pt x="20353" y="11391"/>
                    <a:pt x="20287" y="11391"/>
                  </a:cubicBezTo>
                  <a:cubicBezTo>
                    <a:pt x="20221" y="11475"/>
                    <a:pt x="20024" y="11391"/>
                    <a:pt x="19959" y="11391"/>
                  </a:cubicBezTo>
                  <a:cubicBezTo>
                    <a:pt x="19893" y="11391"/>
                    <a:pt x="19827" y="11306"/>
                    <a:pt x="19827" y="11306"/>
                  </a:cubicBezTo>
                  <a:cubicBezTo>
                    <a:pt x="19762" y="11222"/>
                    <a:pt x="19762" y="11137"/>
                    <a:pt x="19696" y="11137"/>
                  </a:cubicBezTo>
                  <a:cubicBezTo>
                    <a:pt x="19630" y="11053"/>
                    <a:pt x="19499" y="11053"/>
                    <a:pt x="19368" y="11053"/>
                  </a:cubicBezTo>
                  <a:cubicBezTo>
                    <a:pt x="19368" y="11053"/>
                    <a:pt x="19236" y="11053"/>
                    <a:pt x="19171" y="11053"/>
                  </a:cubicBezTo>
                  <a:cubicBezTo>
                    <a:pt x="19105" y="11053"/>
                    <a:pt x="19040" y="11053"/>
                    <a:pt x="19040" y="11053"/>
                  </a:cubicBezTo>
                  <a:cubicBezTo>
                    <a:pt x="18974" y="11053"/>
                    <a:pt x="18908" y="10969"/>
                    <a:pt x="18908" y="10884"/>
                  </a:cubicBezTo>
                  <a:cubicBezTo>
                    <a:pt x="18908" y="10800"/>
                    <a:pt x="18974" y="10716"/>
                    <a:pt x="18974" y="10631"/>
                  </a:cubicBezTo>
                  <a:cubicBezTo>
                    <a:pt x="18974" y="10547"/>
                    <a:pt x="18974" y="10378"/>
                    <a:pt x="19040" y="10378"/>
                  </a:cubicBezTo>
                  <a:cubicBezTo>
                    <a:pt x="19040" y="10294"/>
                    <a:pt x="19105" y="10294"/>
                    <a:pt x="19171" y="10209"/>
                  </a:cubicBezTo>
                  <a:cubicBezTo>
                    <a:pt x="19171" y="10125"/>
                    <a:pt x="19171" y="10041"/>
                    <a:pt x="19105" y="10041"/>
                  </a:cubicBezTo>
                  <a:cubicBezTo>
                    <a:pt x="19105" y="9956"/>
                    <a:pt x="18974" y="10125"/>
                    <a:pt x="18908" y="10125"/>
                  </a:cubicBezTo>
                  <a:cubicBezTo>
                    <a:pt x="18908" y="10125"/>
                    <a:pt x="18777" y="10209"/>
                    <a:pt x="18777" y="10209"/>
                  </a:cubicBezTo>
                  <a:cubicBezTo>
                    <a:pt x="18711" y="10209"/>
                    <a:pt x="18580" y="10209"/>
                    <a:pt x="18580" y="10209"/>
                  </a:cubicBezTo>
                  <a:cubicBezTo>
                    <a:pt x="18580" y="10125"/>
                    <a:pt x="18580" y="10041"/>
                    <a:pt x="18580" y="9956"/>
                  </a:cubicBezTo>
                  <a:cubicBezTo>
                    <a:pt x="18646" y="9956"/>
                    <a:pt x="18711" y="9788"/>
                    <a:pt x="18711" y="9788"/>
                  </a:cubicBezTo>
                  <a:cubicBezTo>
                    <a:pt x="18777" y="9703"/>
                    <a:pt x="18777" y="9534"/>
                    <a:pt x="18777" y="9450"/>
                  </a:cubicBezTo>
                  <a:cubicBezTo>
                    <a:pt x="18777" y="9366"/>
                    <a:pt x="18777" y="9197"/>
                    <a:pt x="18777" y="9197"/>
                  </a:cubicBezTo>
                  <a:cubicBezTo>
                    <a:pt x="18711" y="9113"/>
                    <a:pt x="18580" y="9113"/>
                    <a:pt x="18449" y="9028"/>
                  </a:cubicBezTo>
                  <a:cubicBezTo>
                    <a:pt x="18449" y="9028"/>
                    <a:pt x="18317" y="9028"/>
                    <a:pt x="18252" y="8944"/>
                  </a:cubicBezTo>
                  <a:cubicBezTo>
                    <a:pt x="18186" y="8859"/>
                    <a:pt x="18120" y="8691"/>
                    <a:pt x="17989" y="8606"/>
                  </a:cubicBezTo>
                  <a:cubicBezTo>
                    <a:pt x="17923" y="8606"/>
                    <a:pt x="17792" y="8522"/>
                    <a:pt x="17726" y="8522"/>
                  </a:cubicBezTo>
                  <a:cubicBezTo>
                    <a:pt x="17661" y="8606"/>
                    <a:pt x="17661" y="8691"/>
                    <a:pt x="17595" y="8691"/>
                  </a:cubicBezTo>
                  <a:cubicBezTo>
                    <a:pt x="17595" y="8775"/>
                    <a:pt x="17464" y="8775"/>
                    <a:pt x="17464" y="8775"/>
                  </a:cubicBezTo>
                  <a:cubicBezTo>
                    <a:pt x="17398" y="8775"/>
                    <a:pt x="17267" y="8691"/>
                    <a:pt x="17201" y="8691"/>
                  </a:cubicBezTo>
                  <a:cubicBezTo>
                    <a:pt x="17201" y="8606"/>
                    <a:pt x="17136" y="8522"/>
                    <a:pt x="17136" y="8522"/>
                  </a:cubicBezTo>
                  <a:cubicBezTo>
                    <a:pt x="17004" y="8438"/>
                    <a:pt x="16873" y="8438"/>
                    <a:pt x="16742" y="8438"/>
                  </a:cubicBezTo>
                  <a:cubicBezTo>
                    <a:pt x="16742" y="8438"/>
                    <a:pt x="16676" y="8438"/>
                    <a:pt x="16676" y="8438"/>
                  </a:cubicBezTo>
                  <a:cubicBezTo>
                    <a:pt x="16610" y="8438"/>
                    <a:pt x="16610" y="8606"/>
                    <a:pt x="16610" y="8606"/>
                  </a:cubicBezTo>
                  <a:cubicBezTo>
                    <a:pt x="16545" y="8691"/>
                    <a:pt x="16610" y="8775"/>
                    <a:pt x="16610" y="8775"/>
                  </a:cubicBezTo>
                  <a:cubicBezTo>
                    <a:pt x="16545" y="8859"/>
                    <a:pt x="16413" y="9113"/>
                    <a:pt x="16413" y="9197"/>
                  </a:cubicBezTo>
                  <a:cubicBezTo>
                    <a:pt x="16413" y="9197"/>
                    <a:pt x="16413" y="9281"/>
                    <a:pt x="16413" y="9366"/>
                  </a:cubicBezTo>
                  <a:cubicBezTo>
                    <a:pt x="16545" y="9450"/>
                    <a:pt x="16545" y="9450"/>
                    <a:pt x="16545" y="9450"/>
                  </a:cubicBezTo>
                  <a:cubicBezTo>
                    <a:pt x="16545" y="9450"/>
                    <a:pt x="16676" y="9450"/>
                    <a:pt x="16676" y="9450"/>
                  </a:cubicBezTo>
                  <a:cubicBezTo>
                    <a:pt x="16742" y="9450"/>
                    <a:pt x="16873" y="9450"/>
                    <a:pt x="16873" y="9534"/>
                  </a:cubicBezTo>
                  <a:cubicBezTo>
                    <a:pt x="16873" y="9534"/>
                    <a:pt x="16873" y="9703"/>
                    <a:pt x="16939" y="9703"/>
                  </a:cubicBezTo>
                  <a:cubicBezTo>
                    <a:pt x="16939" y="9788"/>
                    <a:pt x="17136" y="9788"/>
                    <a:pt x="17136" y="9872"/>
                  </a:cubicBezTo>
                  <a:cubicBezTo>
                    <a:pt x="17201" y="9872"/>
                    <a:pt x="17333" y="9872"/>
                    <a:pt x="17398" y="9956"/>
                  </a:cubicBezTo>
                  <a:cubicBezTo>
                    <a:pt x="17398" y="9956"/>
                    <a:pt x="17398" y="10125"/>
                    <a:pt x="17398" y="10209"/>
                  </a:cubicBezTo>
                  <a:cubicBezTo>
                    <a:pt x="17398" y="10294"/>
                    <a:pt x="17398" y="10463"/>
                    <a:pt x="17333" y="10463"/>
                  </a:cubicBezTo>
                  <a:cubicBezTo>
                    <a:pt x="17333" y="10547"/>
                    <a:pt x="17201" y="10547"/>
                    <a:pt x="17201" y="10631"/>
                  </a:cubicBezTo>
                  <a:cubicBezTo>
                    <a:pt x="17136" y="10631"/>
                    <a:pt x="17004" y="10631"/>
                    <a:pt x="16939" y="10716"/>
                  </a:cubicBezTo>
                  <a:cubicBezTo>
                    <a:pt x="16873" y="10716"/>
                    <a:pt x="16742" y="10716"/>
                    <a:pt x="16676" y="10716"/>
                  </a:cubicBezTo>
                  <a:cubicBezTo>
                    <a:pt x="16676" y="10716"/>
                    <a:pt x="16610" y="10800"/>
                    <a:pt x="16610" y="10800"/>
                  </a:cubicBezTo>
                  <a:cubicBezTo>
                    <a:pt x="16610" y="10800"/>
                    <a:pt x="16479" y="10800"/>
                    <a:pt x="16479" y="10800"/>
                  </a:cubicBezTo>
                  <a:cubicBezTo>
                    <a:pt x="16479" y="10800"/>
                    <a:pt x="16413" y="10800"/>
                    <a:pt x="16413" y="10884"/>
                  </a:cubicBezTo>
                  <a:cubicBezTo>
                    <a:pt x="16348" y="10969"/>
                    <a:pt x="16348" y="11053"/>
                    <a:pt x="16348" y="11222"/>
                  </a:cubicBezTo>
                  <a:cubicBezTo>
                    <a:pt x="16282" y="11222"/>
                    <a:pt x="16282" y="11391"/>
                    <a:pt x="16216" y="11391"/>
                  </a:cubicBezTo>
                  <a:cubicBezTo>
                    <a:pt x="16151" y="11391"/>
                    <a:pt x="16019" y="11391"/>
                    <a:pt x="15954" y="11475"/>
                  </a:cubicBezTo>
                  <a:cubicBezTo>
                    <a:pt x="15822" y="11475"/>
                    <a:pt x="15560" y="11644"/>
                    <a:pt x="15494" y="11644"/>
                  </a:cubicBezTo>
                  <a:cubicBezTo>
                    <a:pt x="15429" y="11728"/>
                    <a:pt x="15297" y="11812"/>
                    <a:pt x="15297" y="11897"/>
                  </a:cubicBezTo>
                  <a:cubicBezTo>
                    <a:pt x="15297" y="11897"/>
                    <a:pt x="15232" y="11981"/>
                    <a:pt x="15232" y="12066"/>
                  </a:cubicBezTo>
                  <a:cubicBezTo>
                    <a:pt x="15166" y="12150"/>
                    <a:pt x="15166" y="12150"/>
                    <a:pt x="15100" y="12150"/>
                  </a:cubicBezTo>
                  <a:cubicBezTo>
                    <a:pt x="15035" y="12234"/>
                    <a:pt x="14969" y="12150"/>
                    <a:pt x="14969" y="12150"/>
                  </a:cubicBezTo>
                  <a:cubicBezTo>
                    <a:pt x="14838" y="12150"/>
                    <a:pt x="14772" y="12234"/>
                    <a:pt x="14706" y="12234"/>
                  </a:cubicBezTo>
                  <a:cubicBezTo>
                    <a:pt x="14641" y="12234"/>
                    <a:pt x="14575" y="12150"/>
                    <a:pt x="14509" y="12150"/>
                  </a:cubicBezTo>
                  <a:cubicBezTo>
                    <a:pt x="14444" y="12150"/>
                    <a:pt x="14378" y="12066"/>
                    <a:pt x="14312" y="12150"/>
                  </a:cubicBezTo>
                  <a:cubicBezTo>
                    <a:pt x="14312" y="12234"/>
                    <a:pt x="14312" y="12234"/>
                    <a:pt x="14312" y="12234"/>
                  </a:cubicBezTo>
                  <a:cubicBezTo>
                    <a:pt x="14312" y="12234"/>
                    <a:pt x="14247" y="12319"/>
                    <a:pt x="14247" y="12319"/>
                  </a:cubicBezTo>
                  <a:cubicBezTo>
                    <a:pt x="14181" y="12319"/>
                    <a:pt x="14116" y="12319"/>
                    <a:pt x="14116" y="12319"/>
                  </a:cubicBezTo>
                  <a:cubicBezTo>
                    <a:pt x="14050" y="12319"/>
                    <a:pt x="13984" y="12403"/>
                    <a:pt x="13984" y="12487"/>
                  </a:cubicBezTo>
                  <a:cubicBezTo>
                    <a:pt x="13984" y="12487"/>
                    <a:pt x="13984" y="12572"/>
                    <a:pt x="13984" y="12572"/>
                  </a:cubicBezTo>
                  <a:cubicBezTo>
                    <a:pt x="13984" y="12656"/>
                    <a:pt x="14050" y="12741"/>
                    <a:pt x="14050" y="12825"/>
                  </a:cubicBezTo>
                  <a:cubicBezTo>
                    <a:pt x="14050" y="12825"/>
                    <a:pt x="13984" y="12909"/>
                    <a:pt x="13984" y="12909"/>
                  </a:cubicBezTo>
                  <a:cubicBezTo>
                    <a:pt x="13919" y="12994"/>
                    <a:pt x="13787" y="12994"/>
                    <a:pt x="13787" y="12994"/>
                  </a:cubicBezTo>
                  <a:cubicBezTo>
                    <a:pt x="13722" y="13078"/>
                    <a:pt x="13656" y="13247"/>
                    <a:pt x="13656" y="13247"/>
                  </a:cubicBezTo>
                  <a:cubicBezTo>
                    <a:pt x="13590" y="13247"/>
                    <a:pt x="13525" y="13331"/>
                    <a:pt x="13459" y="13331"/>
                  </a:cubicBezTo>
                  <a:cubicBezTo>
                    <a:pt x="13393" y="13331"/>
                    <a:pt x="13393" y="13162"/>
                    <a:pt x="13328" y="13078"/>
                  </a:cubicBezTo>
                  <a:cubicBezTo>
                    <a:pt x="13262" y="12994"/>
                    <a:pt x="13131" y="12994"/>
                    <a:pt x="13131" y="12994"/>
                  </a:cubicBezTo>
                  <a:cubicBezTo>
                    <a:pt x="13065" y="12994"/>
                    <a:pt x="12868" y="12994"/>
                    <a:pt x="12802" y="12994"/>
                  </a:cubicBezTo>
                  <a:cubicBezTo>
                    <a:pt x="12802" y="12994"/>
                    <a:pt x="12802" y="13162"/>
                    <a:pt x="12802" y="13162"/>
                  </a:cubicBezTo>
                  <a:cubicBezTo>
                    <a:pt x="12737" y="13247"/>
                    <a:pt x="12737" y="13416"/>
                    <a:pt x="12605" y="13416"/>
                  </a:cubicBezTo>
                  <a:cubicBezTo>
                    <a:pt x="12605" y="13416"/>
                    <a:pt x="12540" y="13416"/>
                    <a:pt x="12474" y="13416"/>
                  </a:cubicBezTo>
                  <a:cubicBezTo>
                    <a:pt x="12409" y="13416"/>
                    <a:pt x="12277" y="13331"/>
                    <a:pt x="12146" y="13331"/>
                  </a:cubicBezTo>
                  <a:cubicBezTo>
                    <a:pt x="12146" y="13331"/>
                    <a:pt x="12080" y="13416"/>
                    <a:pt x="12080" y="13416"/>
                  </a:cubicBezTo>
                  <a:cubicBezTo>
                    <a:pt x="12015" y="13416"/>
                    <a:pt x="11949" y="13500"/>
                    <a:pt x="11883" y="13584"/>
                  </a:cubicBezTo>
                  <a:cubicBezTo>
                    <a:pt x="11818" y="13584"/>
                    <a:pt x="11686" y="13584"/>
                    <a:pt x="11686" y="13584"/>
                  </a:cubicBezTo>
                  <a:cubicBezTo>
                    <a:pt x="11621" y="13669"/>
                    <a:pt x="11621" y="13669"/>
                    <a:pt x="11555" y="13753"/>
                  </a:cubicBezTo>
                  <a:cubicBezTo>
                    <a:pt x="11555" y="13753"/>
                    <a:pt x="11555" y="13837"/>
                    <a:pt x="11555" y="13837"/>
                  </a:cubicBezTo>
                  <a:cubicBezTo>
                    <a:pt x="11555" y="13922"/>
                    <a:pt x="11489" y="14006"/>
                    <a:pt x="11489" y="14091"/>
                  </a:cubicBezTo>
                  <a:cubicBezTo>
                    <a:pt x="11489" y="14175"/>
                    <a:pt x="11489" y="14344"/>
                    <a:pt x="11489" y="14428"/>
                  </a:cubicBezTo>
                  <a:cubicBezTo>
                    <a:pt x="11489" y="14512"/>
                    <a:pt x="11424" y="14597"/>
                    <a:pt x="11424" y="14681"/>
                  </a:cubicBezTo>
                  <a:cubicBezTo>
                    <a:pt x="11424" y="14766"/>
                    <a:pt x="11358" y="14850"/>
                    <a:pt x="11292" y="14850"/>
                  </a:cubicBezTo>
                  <a:cubicBezTo>
                    <a:pt x="11292" y="14934"/>
                    <a:pt x="11161" y="15019"/>
                    <a:pt x="11161" y="15019"/>
                  </a:cubicBezTo>
                  <a:cubicBezTo>
                    <a:pt x="11161" y="15103"/>
                    <a:pt x="11161" y="15103"/>
                    <a:pt x="11095" y="15187"/>
                  </a:cubicBezTo>
                  <a:cubicBezTo>
                    <a:pt x="11095" y="15187"/>
                    <a:pt x="11030" y="15272"/>
                    <a:pt x="10964" y="15272"/>
                  </a:cubicBezTo>
                  <a:cubicBezTo>
                    <a:pt x="10964" y="15272"/>
                    <a:pt x="10964" y="15187"/>
                    <a:pt x="10964" y="15187"/>
                  </a:cubicBezTo>
                  <a:cubicBezTo>
                    <a:pt x="10898" y="15187"/>
                    <a:pt x="10833" y="15103"/>
                    <a:pt x="10767" y="15019"/>
                  </a:cubicBezTo>
                  <a:cubicBezTo>
                    <a:pt x="10702" y="15019"/>
                    <a:pt x="10702" y="14850"/>
                    <a:pt x="10636" y="14766"/>
                  </a:cubicBezTo>
                  <a:cubicBezTo>
                    <a:pt x="10636" y="14766"/>
                    <a:pt x="10505" y="14681"/>
                    <a:pt x="10439" y="14766"/>
                  </a:cubicBezTo>
                  <a:cubicBezTo>
                    <a:pt x="10439" y="14766"/>
                    <a:pt x="10439" y="14850"/>
                    <a:pt x="10439" y="14850"/>
                  </a:cubicBezTo>
                  <a:cubicBezTo>
                    <a:pt x="10373" y="14850"/>
                    <a:pt x="10308" y="15019"/>
                    <a:pt x="10308" y="15019"/>
                  </a:cubicBezTo>
                  <a:cubicBezTo>
                    <a:pt x="10242" y="15103"/>
                    <a:pt x="10176" y="15103"/>
                    <a:pt x="10176" y="15187"/>
                  </a:cubicBezTo>
                  <a:cubicBezTo>
                    <a:pt x="10176" y="15187"/>
                    <a:pt x="10176" y="15356"/>
                    <a:pt x="10176" y="15356"/>
                  </a:cubicBezTo>
                  <a:cubicBezTo>
                    <a:pt x="10176" y="15441"/>
                    <a:pt x="10111" y="15609"/>
                    <a:pt x="10111" y="15609"/>
                  </a:cubicBezTo>
                  <a:cubicBezTo>
                    <a:pt x="10045" y="15609"/>
                    <a:pt x="9979" y="15609"/>
                    <a:pt x="9979" y="15609"/>
                  </a:cubicBezTo>
                  <a:cubicBezTo>
                    <a:pt x="9914" y="15609"/>
                    <a:pt x="9848" y="15441"/>
                    <a:pt x="9782" y="15441"/>
                  </a:cubicBezTo>
                  <a:cubicBezTo>
                    <a:pt x="9717" y="15441"/>
                    <a:pt x="9651" y="15441"/>
                    <a:pt x="9520" y="15441"/>
                  </a:cubicBezTo>
                  <a:cubicBezTo>
                    <a:pt x="9520" y="15525"/>
                    <a:pt x="9520" y="15778"/>
                    <a:pt x="9454" y="15778"/>
                  </a:cubicBezTo>
                  <a:cubicBezTo>
                    <a:pt x="9454" y="15862"/>
                    <a:pt x="9454" y="16116"/>
                    <a:pt x="9388" y="16284"/>
                  </a:cubicBezTo>
                  <a:cubicBezTo>
                    <a:pt x="9388" y="16284"/>
                    <a:pt x="9323" y="16453"/>
                    <a:pt x="9257" y="16622"/>
                  </a:cubicBezTo>
                  <a:cubicBezTo>
                    <a:pt x="9257" y="16622"/>
                    <a:pt x="9191" y="16706"/>
                    <a:pt x="9191" y="16706"/>
                  </a:cubicBezTo>
                  <a:cubicBezTo>
                    <a:pt x="9126" y="16706"/>
                    <a:pt x="8995" y="16622"/>
                    <a:pt x="8995" y="16622"/>
                  </a:cubicBezTo>
                  <a:cubicBezTo>
                    <a:pt x="8929" y="16622"/>
                    <a:pt x="8732" y="16622"/>
                    <a:pt x="8666" y="16622"/>
                  </a:cubicBezTo>
                  <a:cubicBezTo>
                    <a:pt x="8666" y="16706"/>
                    <a:pt x="8601" y="16791"/>
                    <a:pt x="8535" y="16791"/>
                  </a:cubicBezTo>
                  <a:cubicBezTo>
                    <a:pt x="8535" y="16875"/>
                    <a:pt x="8469" y="16959"/>
                    <a:pt x="8469" y="16959"/>
                  </a:cubicBezTo>
                  <a:cubicBezTo>
                    <a:pt x="8404" y="16959"/>
                    <a:pt x="8404" y="16875"/>
                    <a:pt x="8404" y="16791"/>
                  </a:cubicBezTo>
                  <a:cubicBezTo>
                    <a:pt x="8338" y="16791"/>
                    <a:pt x="8272" y="16791"/>
                    <a:pt x="8272" y="16791"/>
                  </a:cubicBezTo>
                  <a:cubicBezTo>
                    <a:pt x="8272" y="16706"/>
                    <a:pt x="8207" y="16706"/>
                    <a:pt x="8141" y="16791"/>
                  </a:cubicBezTo>
                  <a:cubicBezTo>
                    <a:pt x="8075" y="16875"/>
                    <a:pt x="8075" y="16875"/>
                    <a:pt x="8075" y="16875"/>
                  </a:cubicBezTo>
                  <a:cubicBezTo>
                    <a:pt x="8075" y="16875"/>
                    <a:pt x="8075" y="16959"/>
                    <a:pt x="8075" y="17044"/>
                  </a:cubicBezTo>
                  <a:cubicBezTo>
                    <a:pt x="8075" y="17044"/>
                    <a:pt x="8075" y="17212"/>
                    <a:pt x="8075" y="17297"/>
                  </a:cubicBezTo>
                  <a:cubicBezTo>
                    <a:pt x="8075" y="17381"/>
                    <a:pt x="8075" y="17634"/>
                    <a:pt x="8010" y="17719"/>
                  </a:cubicBezTo>
                  <a:cubicBezTo>
                    <a:pt x="8010" y="17719"/>
                    <a:pt x="7878" y="17887"/>
                    <a:pt x="7813" y="17887"/>
                  </a:cubicBezTo>
                  <a:cubicBezTo>
                    <a:pt x="7747" y="17887"/>
                    <a:pt x="7616" y="17972"/>
                    <a:pt x="7550" y="17972"/>
                  </a:cubicBezTo>
                  <a:cubicBezTo>
                    <a:pt x="7484" y="18056"/>
                    <a:pt x="7484" y="18225"/>
                    <a:pt x="7419" y="18225"/>
                  </a:cubicBezTo>
                  <a:cubicBezTo>
                    <a:pt x="7353" y="18225"/>
                    <a:pt x="7288" y="18056"/>
                    <a:pt x="7288" y="17972"/>
                  </a:cubicBezTo>
                  <a:cubicBezTo>
                    <a:pt x="7222" y="17972"/>
                    <a:pt x="7222" y="17887"/>
                    <a:pt x="7156" y="17887"/>
                  </a:cubicBezTo>
                  <a:cubicBezTo>
                    <a:pt x="7091" y="17887"/>
                    <a:pt x="7025" y="17887"/>
                    <a:pt x="7025" y="17887"/>
                  </a:cubicBezTo>
                  <a:cubicBezTo>
                    <a:pt x="6959" y="17803"/>
                    <a:pt x="6959" y="17719"/>
                    <a:pt x="6894" y="17719"/>
                  </a:cubicBezTo>
                  <a:cubicBezTo>
                    <a:pt x="6894" y="17634"/>
                    <a:pt x="6828" y="17550"/>
                    <a:pt x="6762" y="17550"/>
                  </a:cubicBezTo>
                  <a:cubicBezTo>
                    <a:pt x="6697" y="17550"/>
                    <a:pt x="6565" y="17550"/>
                    <a:pt x="6565" y="17634"/>
                  </a:cubicBezTo>
                  <a:cubicBezTo>
                    <a:pt x="6500" y="17634"/>
                    <a:pt x="6500" y="17719"/>
                    <a:pt x="6500" y="17719"/>
                  </a:cubicBezTo>
                  <a:cubicBezTo>
                    <a:pt x="6434" y="17803"/>
                    <a:pt x="6368" y="17887"/>
                    <a:pt x="6368" y="17887"/>
                  </a:cubicBezTo>
                  <a:cubicBezTo>
                    <a:pt x="6303" y="17887"/>
                    <a:pt x="6171" y="17803"/>
                    <a:pt x="6106" y="17803"/>
                  </a:cubicBezTo>
                  <a:cubicBezTo>
                    <a:pt x="6106" y="17887"/>
                    <a:pt x="6040" y="17887"/>
                    <a:pt x="5974" y="17972"/>
                  </a:cubicBezTo>
                  <a:cubicBezTo>
                    <a:pt x="5909" y="17972"/>
                    <a:pt x="5909" y="18141"/>
                    <a:pt x="5909" y="18141"/>
                  </a:cubicBezTo>
                  <a:cubicBezTo>
                    <a:pt x="5909" y="18225"/>
                    <a:pt x="5843" y="18309"/>
                    <a:pt x="5778" y="18309"/>
                  </a:cubicBezTo>
                  <a:cubicBezTo>
                    <a:pt x="5712" y="18309"/>
                    <a:pt x="5712" y="18225"/>
                    <a:pt x="5646" y="18225"/>
                  </a:cubicBezTo>
                  <a:cubicBezTo>
                    <a:pt x="5581" y="18225"/>
                    <a:pt x="5515" y="18225"/>
                    <a:pt x="5384" y="18225"/>
                  </a:cubicBezTo>
                  <a:cubicBezTo>
                    <a:pt x="5318" y="18225"/>
                    <a:pt x="5252" y="18141"/>
                    <a:pt x="5187" y="18141"/>
                  </a:cubicBezTo>
                  <a:cubicBezTo>
                    <a:pt x="5121" y="18141"/>
                    <a:pt x="4990" y="18141"/>
                    <a:pt x="4924" y="18225"/>
                  </a:cubicBezTo>
                  <a:cubicBezTo>
                    <a:pt x="4858" y="18225"/>
                    <a:pt x="4793" y="18309"/>
                    <a:pt x="4661" y="18309"/>
                  </a:cubicBezTo>
                  <a:cubicBezTo>
                    <a:pt x="4661" y="18394"/>
                    <a:pt x="4530" y="18309"/>
                    <a:pt x="4399" y="18309"/>
                  </a:cubicBezTo>
                  <a:cubicBezTo>
                    <a:pt x="4399" y="18309"/>
                    <a:pt x="4333" y="18394"/>
                    <a:pt x="4333" y="18478"/>
                  </a:cubicBezTo>
                  <a:cubicBezTo>
                    <a:pt x="4333" y="18478"/>
                    <a:pt x="4333" y="18562"/>
                    <a:pt x="4333" y="18647"/>
                  </a:cubicBezTo>
                  <a:cubicBezTo>
                    <a:pt x="4333" y="18731"/>
                    <a:pt x="4333" y="18900"/>
                    <a:pt x="4267" y="18984"/>
                  </a:cubicBezTo>
                  <a:cubicBezTo>
                    <a:pt x="4202" y="19069"/>
                    <a:pt x="4136" y="19069"/>
                    <a:pt x="4071" y="19153"/>
                  </a:cubicBezTo>
                  <a:cubicBezTo>
                    <a:pt x="4071" y="19153"/>
                    <a:pt x="3939" y="19153"/>
                    <a:pt x="3874" y="19237"/>
                  </a:cubicBezTo>
                  <a:cubicBezTo>
                    <a:pt x="3808" y="19322"/>
                    <a:pt x="3677" y="19575"/>
                    <a:pt x="3611" y="19744"/>
                  </a:cubicBezTo>
                  <a:cubicBezTo>
                    <a:pt x="3545" y="19828"/>
                    <a:pt x="3480" y="19912"/>
                    <a:pt x="3414" y="20081"/>
                  </a:cubicBezTo>
                  <a:cubicBezTo>
                    <a:pt x="3414" y="20081"/>
                    <a:pt x="3348" y="20166"/>
                    <a:pt x="3348" y="20166"/>
                  </a:cubicBezTo>
                  <a:cubicBezTo>
                    <a:pt x="3348" y="20250"/>
                    <a:pt x="3414" y="20334"/>
                    <a:pt x="3414" y="20419"/>
                  </a:cubicBezTo>
                  <a:cubicBezTo>
                    <a:pt x="3414" y="20419"/>
                    <a:pt x="3348" y="20503"/>
                    <a:pt x="3348" y="20503"/>
                  </a:cubicBezTo>
                  <a:cubicBezTo>
                    <a:pt x="3348" y="20587"/>
                    <a:pt x="3217" y="20503"/>
                    <a:pt x="3217" y="20503"/>
                  </a:cubicBezTo>
                  <a:cubicBezTo>
                    <a:pt x="3217" y="20587"/>
                    <a:pt x="3217" y="20672"/>
                    <a:pt x="3217" y="20672"/>
                  </a:cubicBezTo>
                  <a:cubicBezTo>
                    <a:pt x="3151" y="20756"/>
                    <a:pt x="3151" y="20925"/>
                    <a:pt x="3217" y="21009"/>
                  </a:cubicBezTo>
                  <a:cubicBezTo>
                    <a:pt x="3217" y="21009"/>
                    <a:pt x="3217" y="21094"/>
                    <a:pt x="3217" y="21178"/>
                  </a:cubicBezTo>
                  <a:cubicBezTo>
                    <a:pt x="3217" y="21178"/>
                    <a:pt x="3217" y="21431"/>
                    <a:pt x="3217" y="21431"/>
                  </a:cubicBezTo>
                  <a:cubicBezTo>
                    <a:pt x="3217" y="21516"/>
                    <a:pt x="3151" y="21600"/>
                    <a:pt x="3151" y="21600"/>
                  </a:cubicBezTo>
                  <a:cubicBezTo>
                    <a:pt x="3086" y="21600"/>
                    <a:pt x="3086" y="21600"/>
                    <a:pt x="3020" y="21600"/>
                  </a:cubicBezTo>
                  <a:cubicBezTo>
                    <a:pt x="2954" y="21600"/>
                    <a:pt x="2889" y="21600"/>
                    <a:pt x="2889" y="21600"/>
                  </a:cubicBezTo>
                  <a:cubicBezTo>
                    <a:pt x="2823" y="21600"/>
                    <a:pt x="2757" y="21516"/>
                    <a:pt x="2757" y="21431"/>
                  </a:cubicBezTo>
                  <a:cubicBezTo>
                    <a:pt x="2757" y="21431"/>
                    <a:pt x="2692" y="21347"/>
                    <a:pt x="2692" y="21262"/>
                  </a:cubicBezTo>
                  <a:cubicBezTo>
                    <a:pt x="2692" y="21178"/>
                    <a:pt x="2692" y="21094"/>
                    <a:pt x="2692" y="21009"/>
                  </a:cubicBezTo>
                  <a:cubicBezTo>
                    <a:pt x="2692" y="21009"/>
                    <a:pt x="2692" y="20756"/>
                    <a:pt x="2626" y="20756"/>
                  </a:cubicBezTo>
                  <a:cubicBezTo>
                    <a:pt x="2626" y="20672"/>
                    <a:pt x="2560" y="20672"/>
                    <a:pt x="2560" y="20587"/>
                  </a:cubicBezTo>
                  <a:cubicBezTo>
                    <a:pt x="2495" y="20503"/>
                    <a:pt x="2626" y="20419"/>
                    <a:pt x="2626" y="20334"/>
                  </a:cubicBezTo>
                  <a:cubicBezTo>
                    <a:pt x="2560" y="20250"/>
                    <a:pt x="2560" y="20166"/>
                    <a:pt x="2495" y="20081"/>
                  </a:cubicBezTo>
                  <a:cubicBezTo>
                    <a:pt x="2495" y="20081"/>
                    <a:pt x="2364" y="20081"/>
                    <a:pt x="2298" y="20081"/>
                  </a:cubicBezTo>
                  <a:cubicBezTo>
                    <a:pt x="2298" y="20081"/>
                    <a:pt x="2232" y="20081"/>
                    <a:pt x="2167" y="20081"/>
                  </a:cubicBezTo>
                  <a:cubicBezTo>
                    <a:pt x="2167" y="20081"/>
                    <a:pt x="2167" y="19997"/>
                    <a:pt x="2101" y="19912"/>
                  </a:cubicBezTo>
                  <a:cubicBezTo>
                    <a:pt x="2035" y="19912"/>
                    <a:pt x="2035" y="19828"/>
                    <a:pt x="2035" y="19744"/>
                  </a:cubicBezTo>
                  <a:cubicBezTo>
                    <a:pt x="2035" y="19744"/>
                    <a:pt x="1970" y="19575"/>
                    <a:pt x="1970" y="19575"/>
                  </a:cubicBezTo>
                  <a:cubicBezTo>
                    <a:pt x="1970" y="19491"/>
                    <a:pt x="1904" y="19491"/>
                    <a:pt x="1904" y="19491"/>
                  </a:cubicBezTo>
                  <a:cubicBezTo>
                    <a:pt x="1838" y="19491"/>
                    <a:pt x="1707" y="19406"/>
                    <a:pt x="1707" y="19406"/>
                  </a:cubicBezTo>
                  <a:cubicBezTo>
                    <a:pt x="1641" y="19406"/>
                    <a:pt x="1641" y="19406"/>
                    <a:pt x="1641" y="19406"/>
                  </a:cubicBezTo>
                  <a:cubicBezTo>
                    <a:pt x="1641" y="19406"/>
                    <a:pt x="1510" y="19406"/>
                    <a:pt x="1510" y="19406"/>
                  </a:cubicBezTo>
                  <a:cubicBezTo>
                    <a:pt x="1510" y="19491"/>
                    <a:pt x="1510" y="19491"/>
                    <a:pt x="1510" y="19491"/>
                  </a:cubicBezTo>
                  <a:cubicBezTo>
                    <a:pt x="1313" y="19406"/>
                    <a:pt x="1313" y="19406"/>
                    <a:pt x="1313" y="19406"/>
                  </a:cubicBezTo>
                  <a:cubicBezTo>
                    <a:pt x="1116" y="19153"/>
                    <a:pt x="1116" y="19153"/>
                    <a:pt x="1116" y="19153"/>
                  </a:cubicBezTo>
                  <a:cubicBezTo>
                    <a:pt x="919" y="19069"/>
                    <a:pt x="919" y="19069"/>
                    <a:pt x="919" y="19069"/>
                  </a:cubicBezTo>
                  <a:cubicBezTo>
                    <a:pt x="722" y="18984"/>
                    <a:pt x="722" y="18984"/>
                    <a:pt x="722" y="18984"/>
                  </a:cubicBezTo>
                  <a:cubicBezTo>
                    <a:pt x="657" y="18731"/>
                    <a:pt x="657" y="18731"/>
                    <a:pt x="657" y="18731"/>
                  </a:cubicBezTo>
                  <a:cubicBezTo>
                    <a:pt x="722" y="18562"/>
                    <a:pt x="722" y="18562"/>
                    <a:pt x="722" y="18562"/>
                  </a:cubicBezTo>
                  <a:cubicBezTo>
                    <a:pt x="722" y="18225"/>
                    <a:pt x="722" y="18225"/>
                    <a:pt x="722" y="18225"/>
                  </a:cubicBezTo>
                  <a:cubicBezTo>
                    <a:pt x="525" y="18141"/>
                    <a:pt x="525" y="18141"/>
                    <a:pt x="525" y="18141"/>
                  </a:cubicBezTo>
                  <a:cubicBezTo>
                    <a:pt x="460" y="17972"/>
                    <a:pt x="460" y="17972"/>
                    <a:pt x="460" y="17972"/>
                  </a:cubicBezTo>
                  <a:cubicBezTo>
                    <a:pt x="263" y="17887"/>
                    <a:pt x="263" y="17887"/>
                    <a:pt x="263" y="17887"/>
                  </a:cubicBezTo>
                  <a:cubicBezTo>
                    <a:pt x="197" y="17887"/>
                    <a:pt x="197" y="17887"/>
                    <a:pt x="197" y="17887"/>
                  </a:cubicBezTo>
                  <a:cubicBezTo>
                    <a:pt x="197" y="17887"/>
                    <a:pt x="197" y="17887"/>
                    <a:pt x="197" y="1788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3B9BBB5C-D4BB-46DC-A87E-494924A8CB09}"/>
                </a:ext>
              </a:extLst>
            </p:cNvPr>
            <p:cNvSpPr/>
            <p:nvPr/>
          </p:nvSpPr>
          <p:spPr>
            <a:xfrm>
              <a:off x="3698211" y="3294572"/>
              <a:ext cx="1908062" cy="1485831"/>
            </a:xfrm>
            <a:custGeom>
              <a:avLst/>
              <a:gdLst/>
              <a:ahLst/>
              <a:cxnLst>
                <a:cxn ang="0">
                  <a:pos x="wd2" y="hd2"/>
                </a:cxn>
                <a:cxn ang="5400000">
                  <a:pos x="wd2" y="hd2"/>
                </a:cxn>
                <a:cxn ang="10800000">
                  <a:pos x="wd2" y="hd2"/>
                </a:cxn>
                <a:cxn ang="16200000">
                  <a:pos x="wd2" y="hd2"/>
                </a:cxn>
              </a:cxnLst>
              <a:rect l="0" t="0" r="r" b="b"/>
              <a:pathLst>
                <a:path w="21564" h="21600" extrusionOk="0">
                  <a:moveTo>
                    <a:pt x="197" y="17887"/>
                  </a:moveTo>
                  <a:cubicBezTo>
                    <a:pt x="197" y="17803"/>
                    <a:pt x="197" y="17803"/>
                    <a:pt x="197" y="17803"/>
                  </a:cubicBezTo>
                  <a:cubicBezTo>
                    <a:pt x="197" y="17550"/>
                    <a:pt x="197" y="17550"/>
                    <a:pt x="197" y="17550"/>
                  </a:cubicBezTo>
                  <a:cubicBezTo>
                    <a:pt x="263" y="17466"/>
                    <a:pt x="263" y="17466"/>
                    <a:pt x="263" y="17466"/>
                  </a:cubicBezTo>
                  <a:cubicBezTo>
                    <a:pt x="460" y="17466"/>
                    <a:pt x="460" y="17466"/>
                    <a:pt x="460" y="17466"/>
                  </a:cubicBezTo>
                  <a:cubicBezTo>
                    <a:pt x="525" y="17212"/>
                    <a:pt x="525" y="17212"/>
                    <a:pt x="525" y="17212"/>
                  </a:cubicBezTo>
                  <a:cubicBezTo>
                    <a:pt x="591" y="16959"/>
                    <a:pt x="591" y="16959"/>
                    <a:pt x="591" y="16959"/>
                  </a:cubicBezTo>
                  <a:cubicBezTo>
                    <a:pt x="394" y="16791"/>
                    <a:pt x="394" y="16791"/>
                    <a:pt x="394" y="16791"/>
                  </a:cubicBezTo>
                  <a:cubicBezTo>
                    <a:pt x="328" y="16622"/>
                    <a:pt x="328" y="16622"/>
                    <a:pt x="328" y="16622"/>
                  </a:cubicBezTo>
                  <a:cubicBezTo>
                    <a:pt x="197" y="16622"/>
                    <a:pt x="197" y="16622"/>
                    <a:pt x="197" y="16622"/>
                  </a:cubicBezTo>
                  <a:cubicBezTo>
                    <a:pt x="66" y="16622"/>
                    <a:pt x="66" y="16622"/>
                    <a:pt x="66" y="16622"/>
                  </a:cubicBezTo>
                  <a:cubicBezTo>
                    <a:pt x="0" y="16453"/>
                    <a:pt x="0" y="16453"/>
                    <a:pt x="0" y="16453"/>
                  </a:cubicBezTo>
                  <a:cubicBezTo>
                    <a:pt x="0" y="16284"/>
                    <a:pt x="0" y="16284"/>
                    <a:pt x="0" y="16284"/>
                  </a:cubicBezTo>
                  <a:cubicBezTo>
                    <a:pt x="197" y="16116"/>
                    <a:pt x="197" y="16116"/>
                    <a:pt x="197" y="16116"/>
                  </a:cubicBezTo>
                  <a:cubicBezTo>
                    <a:pt x="328" y="15862"/>
                    <a:pt x="328" y="15862"/>
                    <a:pt x="328" y="15862"/>
                  </a:cubicBezTo>
                  <a:cubicBezTo>
                    <a:pt x="328" y="15609"/>
                    <a:pt x="328" y="15609"/>
                    <a:pt x="328" y="15609"/>
                  </a:cubicBezTo>
                  <a:cubicBezTo>
                    <a:pt x="460" y="15609"/>
                    <a:pt x="460" y="15609"/>
                    <a:pt x="460" y="15609"/>
                  </a:cubicBezTo>
                  <a:cubicBezTo>
                    <a:pt x="525" y="15356"/>
                    <a:pt x="525" y="15356"/>
                    <a:pt x="525" y="15356"/>
                  </a:cubicBezTo>
                  <a:cubicBezTo>
                    <a:pt x="657" y="15187"/>
                    <a:pt x="657" y="15187"/>
                    <a:pt x="657" y="15187"/>
                  </a:cubicBezTo>
                  <a:cubicBezTo>
                    <a:pt x="722" y="15019"/>
                    <a:pt x="722" y="15019"/>
                    <a:pt x="722" y="15019"/>
                  </a:cubicBezTo>
                  <a:cubicBezTo>
                    <a:pt x="722" y="14850"/>
                    <a:pt x="722" y="14850"/>
                    <a:pt x="722" y="14850"/>
                  </a:cubicBezTo>
                  <a:cubicBezTo>
                    <a:pt x="919" y="14934"/>
                    <a:pt x="919" y="14934"/>
                    <a:pt x="919" y="14934"/>
                  </a:cubicBezTo>
                  <a:cubicBezTo>
                    <a:pt x="919" y="15103"/>
                    <a:pt x="919" y="15103"/>
                    <a:pt x="919" y="15103"/>
                  </a:cubicBezTo>
                  <a:cubicBezTo>
                    <a:pt x="919" y="15187"/>
                    <a:pt x="919" y="15187"/>
                    <a:pt x="919" y="15187"/>
                  </a:cubicBezTo>
                  <a:cubicBezTo>
                    <a:pt x="1050" y="15356"/>
                    <a:pt x="1050" y="15356"/>
                    <a:pt x="1050" y="15356"/>
                  </a:cubicBezTo>
                  <a:cubicBezTo>
                    <a:pt x="1116" y="15441"/>
                    <a:pt x="1116" y="15441"/>
                    <a:pt x="1116" y="15441"/>
                  </a:cubicBezTo>
                  <a:cubicBezTo>
                    <a:pt x="1182" y="15525"/>
                    <a:pt x="1182" y="15525"/>
                    <a:pt x="1182" y="15525"/>
                  </a:cubicBezTo>
                  <a:cubicBezTo>
                    <a:pt x="1050" y="15694"/>
                    <a:pt x="1050" y="15694"/>
                    <a:pt x="1050" y="15694"/>
                  </a:cubicBezTo>
                  <a:cubicBezTo>
                    <a:pt x="985" y="15778"/>
                    <a:pt x="985" y="15778"/>
                    <a:pt x="985" y="15778"/>
                  </a:cubicBezTo>
                  <a:cubicBezTo>
                    <a:pt x="985" y="15947"/>
                    <a:pt x="985" y="15947"/>
                    <a:pt x="985" y="15947"/>
                  </a:cubicBezTo>
                  <a:cubicBezTo>
                    <a:pt x="985" y="16031"/>
                    <a:pt x="985" y="16031"/>
                    <a:pt x="985" y="16031"/>
                  </a:cubicBezTo>
                  <a:cubicBezTo>
                    <a:pt x="1182" y="16116"/>
                    <a:pt x="1182" y="16116"/>
                    <a:pt x="1182" y="16116"/>
                  </a:cubicBezTo>
                  <a:cubicBezTo>
                    <a:pt x="1313" y="16031"/>
                    <a:pt x="1313" y="16031"/>
                    <a:pt x="1313" y="16031"/>
                  </a:cubicBezTo>
                  <a:cubicBezTo>
                    <a:pt x="1444" y="16031"/>
                    <a:pt x="1444" y="16031"/>
                    <a:pt x="1444" y="16031"/>
                  </a:cubicBezTo>
                  <a:cubicBezTo>
                    <a:pt x="1510" y="15862"/>
                    <a:pt x="1510" y="15862"/>
                    <a:pt x="1510" y="15862"/>
                  </a:cubicBezTo>
                  <a:cubicBezTo>
                    <a:pt x="1444" y="15778"/>
                    <a:pt x="1444" y="15778"/>
                    <a:pt x="1444" y="15778"/>
                  </a:cubicBezTo>
                  <a:cubicBezTo>
                    <a:pt x="1444" y="15609"/>
                    <a:pt x="1444" y="15609"/>
                    <a:pt x="1444" y="15609"/>
                  </a:cubicBezTo>
                  <a:cubicBezTo>
                    <a:pt x="1576" y="15609"/>
                    <a:pt x="1576" y="15609"/>
                    <a:pt x="1576" y="15609"/>
                  </a:cubicBezTo>
                  <a:cubicBezTo>
                    <a:pt x="1641" y="15694"/>
                    <a:pt x="1641" y="15694"/>
                    <a:pt x="1641" y="15694"/>
                  </a:cubicBezTo>
                  <a:cubicBezTo>
                    <a:pt x="1707" y="15862"/>
                    <a:pt x="1707" y="15862"/>
                    <a:pt x="1707" y="15862"/>
                  </a:cubicBezTo>
                  <a:cubicBezTo>
                    <a:pt x="1904" y="15947"/>
                    <a:pt x="1904" y="15947"/>
                    <a:pt x="1904" y="15947"/>
                  </a:cubicBezTo>
                  <a:cubicBezTo>
                    <a:pt x="1970" y="15778"/>
                    <a:pt x="1970" y="15778"/>
                    <a:pt x="1970" y="15778"/>
                  </a:cubicBezTo>
                  <a:cubicBezTo>
                    <a:pt x="1970" y="15609"/>
                    <a:pt x="1970" y="15609"/>
                    <a:pt x="1970" y="15609"/>
                  </a:cubicBezTo>
                  <a:cubicBezTo>
                    <a:pt x="1838" y="15525"/>
                    <a:pt x="1838" y="15525"/>
                    <a:pt x="1838" y="15525"/>
                  </a:cubicBezTo>
                  <a:cubicBezTo>
                    <a:pt x="1773" y="15272"/>
                    <a:pt x="1773" y="15272"/>
                    <a:pt x="1773" y="15272"/>
                  </a:cubicBezTo>
                  <a:cubicBezTo>
                    <a:pt x="1773" y="15103"/>
                    <a:pt x="1773" y="15103"/>
                    <a:pt x="1773" y="15103"/>
                  </a:cubicBezTo>
                  <a:cubicBezTo>
                    <a:pt x="1904" y="15019"/>
                    <a:pt x="1904" y="15019"/>
                    <a:pt x="1904" y="15019"/>
                  </a:cubicBezTo>
                  <a:cubicBezTo>
                    <a:pt x="2035" y="15187"/>
                    <a:pt x="2035" y="15187"/>
                    <a:pt x="2035" y="15187"/>
                  </a:cubicBezTo>
                  <a:cubicBezTo>
                    <a:pt x="2167" y="15103"/>
                    <a:pt x="2167" y="15103"/>
                    <a:pt x="2167" y="15103"/>
                  </a:cubicBezTo>
                  <a:cubicBezTo>
                    <a:pt x="2167" y="15019"/>
                    <a:pt x="2167" y="15019"/>
                    <a:pt x="2167" y="15019"/>
                  </a:cubicBezTo>
                  <a:cubicBezTo>
                    <a:pt x="2232" y="14934"/>
                    <a:pt x="2232" y="14934"/>
                    <a:pt x="2232" y="14934"/>
                  </a:cubicBezTo>
                  <a:cubicBezTo>
                    <a:pt x="2364" y="15019"/>
                    <a:pt x="2364" y="15019"/>
                    <a:pt x="2364" y="15019"/>
                  </a:cubicBezTo>
                  <a:cubicBezTo>
                    <a:pt x="2560" y="15103"/>
                    <a:pt x="2560" y="15103"/>
                    <a:pt x="2560" y="15103"/>
                  </a:cubicBezTo>
                  <a:cubicBezTo>
                    <a:pt x="2692" y="15019"/>
                    <a:pt x="2692" y="15019"/>
                    <a:pt x="2692" y="15019"/>
                  </a:cubicBezTo>
                  <a:cubicBezTo>
                    <a:pt x="2823" y="15019"/>
                    <a:pt x="2823" y="15019"/>
                    <a:pt x="2823" y="15019"/>
                  </a:cubicBezTo>
                  <a:cubicBezTo>
                    <a:pt x="2889" y="14934"/>
                    <a:pt x="2889" y="14934"/>
                    <a:pt x="2889" y="14934"/>
                  </a:cubicBezTo>
                  <a:cubicBezTo>
                    <a:pt x="2823" y="14766"/>
                    <a:pt x="2823" y="14766"/>
                    <a:pt x="2823" y="14766"/>
                  </a:cubicBezTo>
                  <a:cubicBezTo>
                    <a:pt x="2954" y="14597"/>
                    <a:pt x="2954" y="14597"/>
                    <a:pt x="2954" y="14597"/>
                  </a:cubicBezTo>
                  <a:cubicBezTo>
                    <a:pt x="3086" y="14512"/>
                    <a:pt x="3086" y="14512"/>
                    <a:pt x="3086" y="14512"/>
                  </a:cubicBezTo>
                  <a:cubicBezTo>
                    <a:pt x="3020" y="14344"/>
                    <a:pt x="3020" y="14344"/>
                    <a:pt x="3020" y="14344"/>
                  </a:cubicBezTo>
                  <a:cubicBezTo>
                    <a:pt x="2889" y="14259"/>
                    <a:pt x="2889" y="14259"/>
                    <a:pt x="2889" y="14259"/>
                  </a:cubicBezTo>
                  <a:cubicBezTo>
                    <a:pt x="2757" y="14091"/>
                    <a:pt x="2757" y="14091"/>
                    <a:pt x="2757" y="14091"/>
                  </a:cubicBezTo>
                  <a:cubicBezTo>
                    <a:pt x="2626" y="14006"/>
                    <a:pt x="2626" y="14006"/>
                    <a:pt x="2626" y="14006"/>
                  </a:cubicBezTo>
                  <a:cubicBezTo>
                    <a:pt x="2692" y="13753"/>
                    <a:pt x="2692" y="13753"/>
                    <a:pt x="2692" y="13753"/>
                  </a:cubicBezTo>
                  <a:cubicBezTo>
                    <a:pt x="2626" y="13584"/>
                    <a:pt x="2626" y="13584"/>
                    <a:pt x="2626" y="13584"/>
                  </a:cubicBezTo>
                  <a:cubicBezTo>
                    <a:pt x="2495" y="13500"/>
                    <a:pt x="2495" y="13500"/>
                    <a:pt x="2495" y="13500"/>
                  </a:cubicBezTo>
                  <a:cubicBezTo>
                    <a:pt x="2429" y="13416"/>
                    <a:pt x="2429" y="13416"/>
                    <a:pt x="2429" y="13416"/>
                  </a:cubicBezTo>
                  <a:cubicBezTo>
                    <a:pt x="2429" y="13162"/>
                    <a:pt x="2429" y="13162"/>
                    <a:pt x="2429" y="13162"/>
                  </a:cubicBezTo>
                  <a:cubicBezTo>
                    <a:pt x="2560" y="13078"/>
                    <a:pt x="2560" y="13078"/>
                    <a:pt x="2560" y="13078"/>
                  </a:cubicBezTo>
                  <a:cubicBezTo>
                    <a:pt x="2626" y="13162"/>
                    <a:pt x="2626" y="13162"/>
                    <a:pt x="2626" y="13162"/>
                  </a:cubicBezTo>
                  <a:cubicBezTo>
                    <a:pt x="2757" y="13162"/>
                    <a:pt x="2757" y="13162"/>
                    <a:pt x="2757" y="13162"/>
                  </a:cubicBezTo>
                  <a:cubicBezTo>
                    <a:pt x="2889" y="12994"/>
                    <a:pt x="2889" y="12994"/>
                    <a:pt x="2889" y="12994"/>
                  </a:cubicBezTo>
                  <a:cubicBezTo>
                    <a:pt x="2889" y="12909"/>
                    <a:pt x="2889" y="12909"/>
                    <a:pt x="2889" y="12909"/>
                  </a:cubicBezTo>
                  <a:cubicBezTo>
                    <a:pt x="2692" y="12741"/>
                    <a:pt x="2692" y="12741"/>
                    <a:pt x="2692" y="12741"/>
                  </a:cubicBezTo>
                  <a:cubicBezTo>
                    <a:pt x="2626" y="12741"/>
                    <a:pt x="2626" y="12741"/>
                    <a:pt x="2626" y="12741"/>
                  </a:cubicBezTo>
                  <a:cubicBezTo>
                    <a:pt x="2495" y="12656"/>
                    <a:pt x="2495" y="12656"/>
                    <a:pt x="2495" y="12656"/>
                  </a:cubicBezTo>
                  <a:cubicBezTo>
                    <a:pt x="2429" y="12572"/>
                    <a:pt x="2429" y="12572"/>
                    <a:pt x="2429" y="12572"/>
                  </a:cubicBezTo>
                  <a:cubicBezTo>
                    <a:pt x="2495" y="12403"/>
                    <a:pt x="2495" y="12403"/>
                    <a:pt x="2495" y="12403"/>
                  </a:cubicBezTo>
                  <a:cubicBezTo>
                    <a:pt x="2692" y="12403"/>
                    <a:pt x="2692" y="12403"/>
                    <a:pt x="2692" y="12403"/>
                  </a:cubicBezTo>
                  <a:cubicBezTo>
                    <a:pt x="2757" y="12487"/>
                    <a:pt x="2757" y="12487"/>
                    <a:pt x="2757" y="12487"/>
                  </a:cubicBezTo>
                  <a:cubicBezTo>
                    <a:pt x="2954" y="12403"/>
                    <a:pt x="2954" y="12403"/>
                    <a:pt x="2954" y="12403"/>
                  </a:cubicBezTo>
                  <a:cubicBezTo>
                    <a:pt x="3151" y="12234"/>
                    <a:pt x="3151" y="12234"/>
                    <a:pt x="3151" y="12234"/>
                  </a:cubicBezTo>
                  <a:cubicBezTo>
                    <a:pt x="3217" y="11981"/>
                    <a:pt x="3217" y="11981"/>
                    <a:pt x="3217" y="11981"/>
                  </a:cubicBezTo>
                  <a:cubicBezTo>
                    <a:pt x="3348" y="11897"/>
                    <a:pt x="3348" y="11897"/>
                    <a:pt x="3348" y="11897"/>
                  </a:cubicBezTo>
                  <a:cubicBezTo>
                    <a:pt x="3545" y="11897"/>
                    <a:pt x="3545" y="11897"/>
                    <a:pt x="3545" y="11897"/>
                  </a:cubicBezTo>
                  <a:cubicBezTo>
                    <a:pt x="3808" y="11897"/>
                    <a:pt x="3808" y="11897"/>
                    <a:pt x="3808" y="11897"/>
                  </a:cubicBezTo>
                  <a:cubicBezTo>
                    <a:pt x="3874" y="11728"/>
                    <a:pt x="3874" y="11728"/>
                    <a:pt x="3874" y="11728"/>
                  </a:cubicBezTo>
                  <a:cubicBezTo>
                    <a:pt x="3874" y="11475"/>
                    <a:pt x="3874" y="11475"/>
                    <a:pt x="3874" y="11475"/>
                  </a:cubicBezTo>
                  <a:cubicBezTo>
                    <a:pt x="4071" y="11391"/>
                    <a:pt x="4071" y="11391"/>
                    <a:pt x="4071" y="11391"/>
                  </a:cubicBezTo>
                  <a:cubicBezTo>
                    <a:pt x="4202" y="11391"/>
                    <a:pt x="4202" y="11391"/>
                    <a:pt x="4202" y="11391"/>
                  </a:cubicBezTo>
                  <a:cubicBezTo>
                    <a:pt x="4333" y="11306"/>
                    <a:pt x="4333" y="11306"/>
                    <a:pt x="4333" y="11306"/>
                  </a:cubicBezTo>
                  <a:cubicBezTo>
                    <a:pt x="4399" y="11137"/>
                    <a:pt x="4399" y="11137"/>
                    <a:pt x="4399" y="11137"/>
                  </a:cubicBezTo>
                  <a:cubicBezTo>
                    <a:pt x="4530" y="11137"/>
                    <a:pt x="4530" y="11137"/>
                    <a:pt x="4530" y="11137"/>
                  </a:cubicBezTo>
                  <a:cubicBezTo>
                    <a:pt x="4727" y="11137"/>
                    <a:pt x="4727" y="11137"/>
                    <a:pt x="4727" y="11137"/>
                  </a:cubicBezTo>
                  <a:cubicBezTo>
                    <a:pt x="4858" y="11053"/>
                    <a:pt x="4858" y="11053"/>
                    <a:pt x="4858" y="11053"/>
                  </a:cubicBezTo>
                  <a:cubicBezTo>
                    <a:pt x="5121" y="10969"/>
                    <a:pt x="5121" y="10969"/>
                    <a:pt x="5121" y="10969"/>
                  </a:cubicBezTo>
                  <a:cubicBezTo>
                    <a:pt x="5252" y="10969"/>
                    <a:pt x="5252" y="10969"/>
                    <a:pt x="5252" y="10969"/>
                  </a:cubicBezTo>
                  <a:cubicBezTo>
                    <a:pt x="5318" y="10884"/>
                    <a:pt x="5318" y="10884"/>
                    <a:pt x="5318" y="10884"/>
                  </a:cubicBezTo>
                  <a:cubicBezTo>
                    <a:pt x="5318" y="10716"/>
                    <a:pt x="5318" y="10716"/>
                    <a:pt x="5318" y="10716"/>
                  </a:cubicBezTo>
                  <a:cubicBezTo>
                    <a:pt x="5252" y="10547"/>
                    <a:pt x="5252" y="10547"/>
                    <a:pt x="5252" y="10547"/>
                  </a:cubicBezTo>
                  <a:cubicBezTo>
                    <a:pt x="5187" y="10378"/>
                    <a:pt x="5187" y="10378"/>
                    <a:pt x="5187" y="10378"/>
                  </a:cubicBezTo>
                  <a:cubicBezTo>
                    <a:pt x="5187" y="10125"/>
                    <a:pt x="5187" y="10125"/>
                    <a:pt x="5187" y="10125"/>
                  </a:cubicBezTo>
                  <a:cubicBezTo>
                    <a:pt x="5055" y="9956"/>
                    <a:pt x="5055" y="9956"/>
                    <a:pt x="5055" y="9956"/>
                  </a:cubicBezTo>
                  <a:cubicBezTo>
                    <a:pt x="4924" y="9788"/>
                    <a:pt x="4924" y="9788"/>
                    <a:pt x="4924" y="9788"/>
                  </a:cubicBezTo>
                  <a:cubicBezTo>
                    <a:pt x="4924" y="9872"/>
                    <a:pt x="4924" y="9872"/>
                    <a:pt x="4924" y="9872"/>
                  </a:cubicBezTo>
                  <a:cubicBezTo>
                    <a:pt x="4858" y="9956"/>
                    <a:pt x="4858" y="9956"/>
                    <a:pt x="4858" y="9956"/>
                  </a:cubicBezTo>
                  <a:cubicBezTo>
                    <a:pt x="4793" y="9956"/>
                    <a:pt x="4793" y="9956"/>
                    <a:pt x="4793" y="9956"/>
                  </a:cubicBezTo>
                  <a:cubicBezTo>
                    <a:pt x="4661" y="9788"/>
                    <a:pt x="4661" y="9788"/>
                    <a:pt x="4661" y="9788"/>
                  </a:cubicBezTo>
                  <a:cubicBezTo>
                    <a:pt x="4464" y="9703"/>
                    <a:pt x="4464" y="9703"/>
                    <a:pt x="4464" y="9703"/>
                  </a:cubicBezTo>
                  <a:cubicBezTo>
                    <a:pt x="4399" y="9534"/>
                    <a:pt x="4399" y="9534"/>
                    <a:pt x="4399" y="9534"/>
                  </a:cubicBezTo>
                  <a:cubicBezTo>
                    <a:pt x="4399" y="9366"/>
                    <a:pt x="4399" y="9366"/>
                    <a:pt x="4399" y="9366"/>
                  </a:cubicBezTo>
                  <a:cubicBezTo>
                    <a:pt x="4333" y="9281"/>
                    <a:pt x="4333" y="9281"/>
                    <a:pt x="4333" y="9281"/>
                  </a:cubicBezTo>
                  <a:cubicBezTo>
                    <a:pt x="4202" y="9197"/>
                    <a:pt x="4202" y="9197"/>
                    <a:pt x="4202" y="9197"/>
                  </a:cubicBezTo>
                  <a:cubicBezTo>
                    <a:pt x="4202" y="9028"/>
                    <a:pt x="4202" y="9028"/>
                    <a:pt x="4202" y="9028"/>
                  </a:cubicBezTo>
                  <a:cubicBezTo>
                    <a:pt x="4333" y="8944"/>
                    <a:pt x="4333" y="8944"/>
                    <a:pt x="4333" y="8944"/>
                  </a:cubicBezTo>
                  <a:cubicBezTo>
                    <a:pt x="4267" y="8775"/>
                    <a:pt x="4267" y="8775"/>
                    <a:pt x="4267" y="8775"/>
                  </a:cubicBezTo>
                  <a:cubicBezTo>
                    <a:pt x="4071" y="8691"/>
                    <a:pt x="4071" y="8691"/>
                    <a:pt x="4071" y="8691"/>
                  </a:cubicBezTo>
                  <a:cubicBezTo>
                    <a:pt x="3742" y="8606"/>
                    <a:pt x="3742" y="8606"/>
                    <a:pt x="3742" y="8606"/>
                  </a:cubicBezTo>
                  <a:cubicBezTo>
                    <a:pt x="3480" y="8606"/>
                    <a:pt x="3480" y="8606"/>
                    <a:pt x="3480" y="8606"/>
                  </a:cubicBezTo>
                  <a:cubicBezTo>
                    <a:pt x="3283" y="8606"/>
                    <a:pt x="3283" y="8606"/>
                    <a:pt x="3283" y="8606"/>
                  </a:cubicBezTo>
                  <a:cubicBezTo>
                    <a:pt x="3217" y="8522"/>
                    <a:pt x="3217" y="8522"/>
                    <a:pt x="3217" y="8522"/>
                  </a:cubicBezTo>
                  <a:cubicBezTo>
                    <a:pt x="3217" y="8269"/>
                    <a:pt x="3217" y="8269"/>
                    <a:pt x="3217" y="8269"/>
                  </a:cubicBezTo>
                  <a:cubicBezTo>
                    <a:pt x="3086" y="8184"/>
                    <a:pt x="3086" y="8184"/>
                    <a:pt x="3086" y="8184"/>
                  </a:cubicBezTo>
                  <a:cubicBezTo>
                    <a:pt x="2954" y="8184"/>
                    <a:pt x="2954" y="8184"/>
                    <a:pt x="2954" y="8184"/>
                  </a:cubicBezTo>
                  <a:cubicBezTo>
                    <a:pt x="2889" y="8353"/>
                    <a:pt x="2889" y="8353"/>
                    <a:pt x="2889" y="8353"/>
                  </a:cubicBezTo>
                  <a:cubicBezTo>
                    <a:pt x="2823" y="8438"/>
                    <a:pt x="2823" y="8438"/>
                    <a:pt x="2823" y="8438"/>
                  </a:cubicBezTo>
                  <a:cubicBezTo>
                    <a:pt x="2692" y="8438"/>
                    <a:pt x="2692" y="8438"/>
                    <a:pt x="2692" y="8438"/>
                  </a:cubicBezTo>
                  <a:cubicBezTo>
                    <a:pt x="2626" y="8438"/>
                    <a:pt x="2626" y="8438"/>
                    <a:pt x="2626" y="8438"/>
                  </a:cubicBezTo>
                  <a:cubicBezTo>
                    <a:pt x="2495" y="8353"/>
                    <a:pt x="2495" y="8353"/>
                    <a:pt x="2495" y="8353"/>
                  </a:cubicBezTo>
                  <a:cubicBezTo>
                    <a:pt x="2298" y="8269"/>
                    <a:pt x="2298" y="8269"/>
                    <a:pt x="2298" y="8269"/>
                  </a:cubicBezTo>
                  <a:cubicBezTo>
                    <a:pt x="2232" y="8100"/>
                    <a:pt x="2232" y="8100"/>
                    <a:pt x="2232" y="8100"/>
                  </a:cubicBezTo>
                  <a:cubicBezTo>
                    <a:pt x="2298" y="7931"/>
                    <a:pt x="2298" y="7931"/>
                    <a:pt x="2298" y="7931"/>
                  </a:cubicBezTo>
                  <a:cubicBezTo>
                    <a:pt x="2232" y="7847"/>
                    <a:pt x="2232" y="7847"/>
                    <a:pt x="2232" y="7847"/>
                  </a:cubicBezTo>
                  <a:cubicBezTo>
                    <a:pt x="2167" y="7763"/>
                    <a:pt x="2167" y="7763"/>
                    <a:pt x="2167" y="7763"/>
                  </a:cubicBezTo>
                  <a:cubicBezTo>
                    <a:pt x="2167" y="7509"/>
                    <a:pt x="2167" y="7509"/>
                    <a:pt x="2167" y="7509"/>
                  </a:cubicBezTo>
                  <a:cubicBezTo>
                    <a:pt x="2035" y="7341"/>
                    <a:pt x="2035" y="7341"/>
                    <a:pt x="2035" y="7341"/>
                  </a:cubicBezTo>
                  <a:cubicBezTo>
                    <a:pt x="2035" y="7003"/>
                    <a:pt x="2035" y="7003"/>
                    <a:pt x="2035" y="7003"/>
                  </a:cubicBezTo>
                  <a:cubicBezTo>
                    <a:pt x="2101" y="6919"/>
                    <a:pt x="2101" y="6919"/>
                    <a:pt x="2101" y="6919"/>
                  </a:cubicBezTo>
                  <a:cubicBezTo>
                    <a:pt x="2101" y="6581"/>
                    <a:pt x="2101" y="6581"/>
                    <a:pt x="2101" y="6581"/>
                  </a:cubicBezTo>
                  <a:cubicBezTo>
                    <a:pt x="2035" y="6328"/>
                    <a:pt x="2035" y="6328"/>
                    <a:pt x="2035" y="6328"/>
                  </a:cubicBezTo>
                  <a:cubicBezTo>
                    <a:pt x="1904" y="6075"/>
                    <a:pt x="1904" y="6075"/>
                    <a:pt x="1904" y="6075"/>
                  </a:cubicBezTo>
                  <a:cubicBezTo>
                    <a:pt x="1773" y="5991"/>
                    <a:pt x="1773" y="5991"/>
                    <a:pt x="1773" y="5991"/>
                  </a:cubicBezTo>
                  <a:cubicBezTo>
                    <a:pt x="1707" y="5738"/>
                    <a:pt x="1707" y="5738"/>
                    <a:pt x="1707" y="5738"/>
                  </a:cubicBezTo>
                  <a:cubicBezTo>
                    <a:pt x="1707" y="5484"/>
                    <a:pt x="1707" y="5484"/>
                    <a:pt x="1707" y="5484"/>
                  </a:cubicBezTo>
                  <a:cubicBezTo>
                    <a:pt x="1641" y="5316"/>
                    <a:pt x="1641" y="5316"/>
                    <a:pt x="1641" y="5316"/>
                  </a:cubicBezTo>
                  <a:cubicBezTo>
                    <a:pt x="1707" y="5147"/>
                    <a:pt x="1707" y="5147"/>
                    <a:pt x="1707" y="5147"/>
                  </a:cubicBezTo>
                  <a:cubicBezTo>
                    <a:pt x="1904" y="5147"/>
                    <a:pt x="1904" y="5147"/>
                    <a:pt x="1904" y="5147"/>
                  </a:cubicBezTo>
                  <a:cubicBezTo>
                    <a:pt x="2035" y="5063"/>
                    <a:pt x="2035" y="5063"/>
                    <a:pt x="2035" y="5063"/>
                  </a:cubicBezTo>
                  <a:cubicBezTo>
                    <a:pt x="2035" y="4894"/>
                    <a:pt x="2035" y="4894"/>
                    <a:pt x="2035" y="4894"/>
                  </a:cubicBezTo>
                  <a:cubicBezTo>
                    <a:pt x="1904" y="4641"/>
                    <a:pt x="1904" y="4641"/>
                    <a:pt x="1904" y="4641"/>
                  </a:cubicBezTo>
                  <a:cubicBezTo>
                    <a:pt x="1838" y="4219"/>
                    <a:pt x="1838" y="4219"/>
                    <a:pt x="1838" y="4219"/>
                  </a:cubicBezTo>
                  <a:cubicBezTo>
                    <a:pt x="1904" y="4050"/>
                    <a:pt x="1904" y="4050"/>
                    <a:pt x="1904" y="4050"/>
                  </a:cubicBezTo>
                  <a:cubicBezTo>
                    <a:pt x="1838" y="3713"/>
                    <a:pt x="1838" y="3713"/>
                    <a:pt x="1838" y="3713"/>
                  </a:cubicBezTo>
                  <a:cubicBezTo>
                    <a:pt x="1773" y="3459"/>
                    <a:pt x="1773" y="3459"/>
                    <a:pt x="1773" y="3459"/>
                  </a:cubicBezTo>
                  <a:cubicBezTo>
                    <a:pt x="1707" y="3206"/>
                    <a:pt x="1707" y="3206"/>
                    <a:pt x="1707" y="3206"/>
                  </a:cubicBezTo>
                  <a:cubicBezTo>
                    <a:pt x="1773" y="3038"/>
                    <a:pt x="1773" y="3038"/>
                    <a:pt x="1773" y="3038"/>
                  </a:cubicBezTo>
                  <a:cubicBezTo>
                    <a:pt x="1970" y="2869"/>
                    <a:pt x="1970" y="2869"/>
                    <a:pt x="1970" y="2869"/>
                  </a:cubicBezTo>
                  <a:cubicBezTo>
                    <a:pt x="1970" y="2700"/>
                    <a:pt x="1970" y="2700"/>
                    <a:pt x="1970" y="2700"/>
                  </a:cubicBezTo>
                  <a:cubicBezTo>
                    <a:pt x="1970" y="2531"/>
                    <a:pt x="1970" y="2531"/>
                    <a:pt x="1970" y="2531"/>
                  </a:cubicBezTo>
                  <a:cubicBezTo>
                    <a:pt x="1904" y="2278"/>
                    <a:pt x="1904" y="2278"/>
                    <a:pt x="1904" y="2278"/>
                  </a:cubicBezTo>
                  <a:cubicBezTo>
                    <a:pt x="1970" y="2194"/>
                    <a:pt x="1970" y="2194"/>
                    <a:pt x="1970" y="2194"/>
                  </a:cubicBezTo>
                  <a:cubicBezTo>
                    <a:pt x="2167" y="2025"/>
                    <a:pt x="2167" y="2025"/>
                    <a:pt x="2167" y="2025"/>
                  </a:cubicBezTo>
                  <a:cubicBezTo>
                    <a:pt x="2232" y="1856"/>
                    <a:pt x="2232" y="1856"/>
                    <a:pt x="2232" y="1856"/>
                  </a:cubicBezTo>
                  <a:cubicBezTo>
                    <a:pt x="2298" y="1856"/>
                    <a:pt x="2298" y="1856"/>
                    <a:pt x="2298" y="1856"/>
                  </a:cubicBezTo>
                  <a:cubicBezTo>
                    <a:pt x="2429" y="1941"/>
                    <a:pt x="2429" y="1941"/>
                    <a:pt x="2429" y="1941"/>
                  </a:cubicBezTo>
                  <a:cubicBezTo>
                    <a:pt x="2560" y="1941"/>
                    <a:pt x="2560" y="1941"/>
                    <a:pt x="2560" y="1941"/>
                  </a:cubicBezTo>
                  <a:cubicBezTo>
                    <a:pt x="2692" y="1772"/>
                    <a:pt x="2692" y="1772"/>
                    <a:pt x="2692" y="1772"/>
                  </a:cubicBezTo>
                  <a:cubicBezTo>
                    <a:pt x="2823" y="1603"/>
                    <a:pt x="2823" y="1603"/>
                    <a:pt x="2823" y="1603"/>
                  </a:cubicBezTo>
                  <a:cubicBezTo>
                    <a:pt x="3086" y="1519"/>
                    <a:pt x="3086" y="1519"/>
                    <a:pt x="3086" y="1519"/>
                  </a:cubicBezTo>
                  <a:cubicBezTo>
                    <a:pt x="3283" y="1519"/>
                    <a:pt x="3283" y="1519"/>
                    <a:pt x="3283" y="1519"/>
                  </a:cubicBezTo>
                  <a:cubicBezTo>
                    <a:pt x="3414" y="1519"/>
                    <a:pt x="3414" y="1519"/>
                    <a:pt x="3414" y="1519"/>
                  </a:cubicBezTo>
                  <a:cubicBezTo>
                    <a:pt x="3480" y="1266"/>
                    <a:pt x="3480" y="1266"/>
                    <a:pt x="3480" y="1266"/>
                  </a:cubicBezTo>
                  <a:cubicBezTo>
                    <a:pt x="3611" y="1181"/>
                    <a:pt x="3611" y="1181"/>
                    <a:pt x="3611" y="1181"/>
                  </a:cubicBezTo>
                  <a:cubicBezTo>
                    <a:pt x="3939" y="1181"/>
                    <a:pt x="3939" y="1181"/>
                    <a:pt x="3939" y="1181"/>
                  </a:cubicBezTo>
                  <a:cubicBezTo>
                    <a:pt x="4267" y="1181"/>
                    <a:pt x="4267" y="1181"/>
                    <a:pt x="4267" y="1181"/>
                  </a:cubicBezTo>
                  <a:cubicBezTo>
                    <a:pt x="4530" y="1013"/>
                    <a:pt x="4530" y="1013"/>
                    <a:pt x="4530" y="1013"/>
                  </a:cubicBezTo>
                  <a:cubicBezTo>
                    <a:pt x="4661" y="1013"/>
                    <a:pt x="4661" y="1013"/>
                    <a:pt x="4661" y="1013"/>
                  </a:cubicBezTo>
                  <a:cubicBezTo>
                    <a:pt x="4858" y="1013"/>
                    <a:pt x="4858" y="1013"/>
                    <a:pt x="4858" y="1013"/>
                  </a:cubicBezTo>
                  <a:cubicBezTo>
                    <a:pt x="4924" y="1013"/>
                    <a:pt x="4924" y="1013"/>
                    <a:pt x="4924" y="1013"/>
                  </a:cubicBezTo>
                  <a:cubicBezTo>
                    <a:pt x="5055" y="928"/>
                    <a:pt x="5055" y="928"/>
                    <a:pt x="5055" y="928"/>
                  </a:cubicBezTo>
                  <a:cubicBezTo>
                    <a:pt x="5121" y="675"/>
                    <a:pt x="5121" y="675"/>
                    <a:pt x="5121" y="675"/>
                  </a:cubicBezTo>
                  <a:cubicBezTo>
                    <a:pt x="5252" y="338"/>
                    <a:pt x="5252" y="338"/>
                    <a:pt x="5252" y="338"/>
                  </a:cubicBezTo>
                  <a:cubicBezTo>
                    <a:pt x="5384" y="338"/>
                    <a:pt x="5384" y="338"/>
                    <a:pt x="5384" y="338"/>
                  </a:cubicBezTo>
                  <a:cubicBezTo>
                    <a:pt x="5581" y="422"/>
                    <a:pt x="5581" y="422"/>
                    <a:pt x="5581" y="422"/>
                  </a:cubicBezTo>
                  <a:cubicBezTo>
                    <a:pt x="5843" y="506"/>
                    <a:pt x="5843" y="506"/>
                    <a:pt x="5843" y="506"/>
                  </a:cubicBezTo>
                  <a:cubicBezTo>
                    <a:pt x="5974" y="422"/>
                    <a:pt x="5974" y="422"/>
                    <a:pt x="5974" y="422"/>
                  </a:cubicBezTo>
                  <a:cubicBezTo>
                    <a:pt x="6171" y="253"/>
                    <a:pt x="6171" y="253"/>
                    <a:pt x="6171" y="253"/>
                  </a:cubicBezTo>
                  <a:cubicBezTo>
                    <a:pt x="6368" y="0"/>
                    <a:pt x="6368" y="0"/>
                    <a:pt x="6368" y="0"/>
                  </a:cubicBezTo>
                  <a:cubicBezTo>
                    <a:pt x="6500" y="169"/>
                    <a:pt x="6500" y="169"/>
                    <a:pt x="6500" y="169"/>
                  </a:cubicBezTo>
                  <a:cubicBezTo>
                    <a:pt x="6697" y="422"/>
                    <a:pt x="6697" y="422"/>
                    <a:pt x="6697" y="422"/>
                  </a:cubicBezTo>
                  <a:cubicBezTo>
                    <a:pt x="6828" y="506"/>
                    <a:pt x="6828" y="506"/>
                    <a:pt x="6828" y="506"/>
                  </a:cubicBezTo>
                  <a:cubicBezTo>
                    <a:pt x="7025" y="591"/>
                    <a:pt x="7025" y="591"/>
                    <a:pt x="7025" y="591"/>
                  </a:cubicBezTo>
                  <a:cubicBezTo>
                    <a:pt x="7222" y="506"/>
                    <a:pt x="7222" y="506"/>
                    <a:pt x="7222" y="506"/>
                  </a:cubicBezTo>
                  <a:cubicBezTo>
                    <a:pt x="7222" y="338"/>
                    <a:pt x="7222" y="338"/>
                    <a:pt x="7222" y="338"/>
                  </a:cubicBezTo>
                  <a:cubicBezTo>
                    <a:pt x="7222" y="169"/>
                    <a:pt x="7222" y="169"/>
                    <a:pt x="7222" y="169"/>
                  </a:cubicBezTo>
                  <a:cubicBezTo>
                    <a:pt x="7353" y="84"/>
                    <a:pt x="7353" y="84"/>
                    <a:pt x="7353" y="84"/>
                  </a:cubicBezTo>
                  <a:cubicBezTo>
                    <a:pt x="7484" y="338"/>
                    <a:pt x="7484" y="338"/>
                    <a:pt x="7484" y="338"/>
                  </a:cubicBezTo>
                  <a:cubicBezTo>
                    <a:pt x="7550" y="591"/>
                    <a:pt x="7550" y="591"/>
                    <a:pt x="7550" y="591"/>
                  </a:cubicBezTo>
                  <a:cubicBezTo>
                    <a:pt x="7747" y="675"/>
                    <a:pt x="7747" y="675"/>
                    <a:pt x="7747" y="675"/>
                  </a:cubicBezTo>
                  <a:cubicBezTo>
                    <a:pt x="7813" y="591"/>
                    <a:pt x="7813" y="591"/>
                    <a:pt x="7813" y="591"/>
                  </a:cubicBezTo>
                  <a:cubicBezTo>
                    <a:pt x="7878" y="591"/>
                    <a:pt x="7878" y="591"/>
                    <a:pt x="7878" y="591"/>
                  </a:cubicBezTo>
                  <a:cubicBezTo>
                    <a:pt x="7944" y="675"/>
                    <a:pt x="7944" y="675"/>
                    <a:pt x="7944" y="675"/>
                  </a:cubicBezTo>
                  <a:cubicBezTo>
                    <a:pt x="7944" y="844"/>
                    <a:pt x="7944" y="844"/>
                    <a:pt x="7944" y="844"/>
                  </a:cubicBezTo>
                  <a:cubicBezTo>
                    <a:pt x="7944" y="1013"/>
                    <a:pt x="7944" y="1013"/>
                    <a:pt x="7944" y="1013"/>
                  </a:cubicBezTo>
                  <a:cubicBezTo>
                    <a:pt x="8010" y="1013"/>
                    <a:pt x="8010" y="1013"/>
                    <a:pt x="8010" y="1013"/>
                  </a:cubicBezTo>
                  <a:cubicBezTo>
                    <a:pt x="8075" y="928"/>
                    <a:pt x="8075" y="928"/>
                    <a:pt x="8075" y="928"/>
                  </a:cubicBezTo>
                  <a:cubicBezTo>
                    <a:pt x="8272" y="844"/>
                    <a:pt x="8272" y="844"/>
                    <a:pt x="8272" y="844"/>
                  </a:cubicBezTo>
                  <a:cubicBezTo>
                    <a:pt x="8404" y="928"/>
                    <a:pt x="8404" y="928"/>
                    <a:pt x="8404" y="928"/>
                  </a:cubicBezTo>
                  <a:cubicBezTo>
                    <a:pt x="8469" y="1013"/>
                    <a:pt x="8469" y="1013"/>
                    <a:pt x="8469" y="1013"/>
                  </a:cubicBezTo>
                  <a:cubicBezTo>
                    <a:pt x="8601" y="1097"/>
                    <a:pt x="8601" y="1097"/>
                    <a:pt x="8601" y="1097"/>
                  </a:cubicBezTo>
                  <a:cubicBezTo>
                    <a:pt x="8601" y="1266"/>
                    <a:pt x="8601" y="1266"/>
                    <a:pt x="8601" y="1266"/>
                  </a:cubicBezTo>
                  <a:cubicBezTo>
                    <a:pt x="8601" y="1350"/>
                    <a:pt x="8601" y="1350"/>
                    <a:pt x="8601" y="1350"/>
                  </a:cubicBezTo>
                  <a:cubicBezTo>
                    <a:pt x="8469" y="1519"/>
                    <a:pt x="8469" y="1519"/>
                    <a:pt x="8469" y="1519"/>
                  </a:cubicBezTo>
                  <a:cubicBezTo>
                    <a:pt x="8404" y="1688"/>
                    <a:pt x="8404" y="1688"/>
                    <a:pt x="8404" y="1688"/>
                  </a:cubicBezTo>
                  <a:cubicBezTo>
                    <a:pt x="8535" y="1856"/>
                    <a:pt x="8535" y="1856"/>
                    <a:pt x="8535" y="1856"/>
                  </a:cubicBezTo>
                  <a:cubicBezTo>
                    <a:pt x="8732" y="1772"/>
                    <a:pt x="8732" y="1772"/>
                    <a:pt x="8732" y="1772"/>
                  </a:cubicBezTo>
                  <a:cubicBezTo>
                    <a:pt x="8798" y="1856"/>
                    <a:pt x="8798" y="1856"/>
                    <a:pt x="8798" y="1856"/>
                  </a:cubicBezTo>
                  <a:cubicBezTo>
                    <a:pt x="8929" y="2109"/>
                    <a:pt x="8929" y="2109"/>
                    <a:pt x="8929" y="2109"/>
                  </a:cubicBezTo>
                  <a:cubicBezTo>
                    <a:pt x="8929" y="2447"/>
                    <a:pt x="8929" y="2447"/>
                    <a:pt x="8929" y="2447"/>
                  </a:cubicBezTo>
                  <a:cubicBezTo>
                    <a:pt x="8798" y="2616"/>
                    <a:pt x="8798" y="2616"/>
                    <a:pt x="8798" y="2616"/>
                  </a:cubicBezTo>
                  <a:cubicBezTo>
                    <a:pt x="8732" y="2869"/>
                    <a:pt x="8732" y="2869"/>
                    <a:pt x="8732" y="2869"/>
                  </a:cubicBezTo>
                  <a:cubicBezTo>
                    <a:pt x="8798" y="3038"/>
                    <a:pt x="8798" y="3038"/>
                    <a:pt x="8798" y="3038"/>
                  </a:cubicBezTo>
                  <a:cubicBezTo>
                    <a:pt x="8929" y="3122"/>
                    <a:pt x="8929" y="3122"/>
                    <a:pt x="8929" y="3122"/>
                  </a:cubicBezTo>
                  <a:cubicBezTo>
                    <a:pt x="8929" y="3206"/>
                    <a:pt x="8929" y="3206"/>
                    <a:pt x="8929" y="3206"/>
                  </a:cubicBezTo>
                  <a:cubicBezTo>
                    <a:pt x="8798" y="3291"/>
                    <a:pt x="8798" y="3291"/>
                    <a:pt x="8798" y="3291"/>
                  </a:cubicBezTo>
                  <a:cubicBezTo>
                    <a:pt x="8732" y="3375"/>
                    <a:pt x="8732" y="3375"/>
                    <a:pt x="8732" y="3375"/>
                  </a:cubicBezTo>
                  <a:cubicBezTo>
                    <a:pt x="8666" y="3544"/>
                    <a:pt x="8666" y="3544"/>
                    <a:pt x="8666" y="3544"/>
                  </a:cubicBezTo>
                  <a:cubicBezTo>
                    <a:pt x="8798" y="3628"/>
                    <a:pt x="8798" y="3628"/>
                    <a:pt x="8798" y="3628"/>
                  </a:cubicBezTo>
                  <a:cubicBezTo>
                    <a:pt x="8863" y="3713"/>
                    <a:pt x="8863" y="3713"/>
                    <a:pt x="8863" y="3713"/>
                  </a:cubicBezTo>
                  <a:cubicBezTo>
                    <a:pt x="8995" y="3797"/>
                    <a:pt x="8995" y="3797"/>
                    <a:pt x="8995" y="3797"/>
                  </a:cubicBezTo>
                  <a:cubicBezTo>
                    <a:pt x="8995" y="3966"/>
                    <a:pt x="8995" y="3966"/>
                    <a:pt x="8995" y="3966"/>
                  </a:cubicBezTo>
                  <a:cubicBezTo>
                    <a:pt x="9126" y="4050"/>
                    <a:pt x="9126" y="4050"/>
                    <a:pt x="9126" y="4050"/>
                  </a:cubicBezTo>
                  <a:cubicBezTo>
                    <a:pt x="9257" y="4050"/>
                    <a:pt x="9257" y="4050"/>
                    <a:pt x="9257" y="4050"/>
                  </a:cubicBezTo>
                  <a:cubicBezTo>
                    <a:pt x="9388" y="3881"/>
                    <a:pt x="9388" y="3881"/>
                    <a:pt x="9388" y="3881"/>
                  </a:cubicBezTo>
                  <a:cubicBezTo>
                    <a:pt x="9520" y="3713"/>
                    <a:pt x="9520" y="3713"/>
                    <a:pt x="9520" y="3713"/>
                  </a:cubicBezTo>
                  <a:cubicBezTo>
                    <a:pt x="9651" y="3544"/>
                    <a:pt x="9651" y="3544"/>
                    <a:pt x="9651" y="3544"/>
                  </a:cubicBezTo>
                  <a:cubicBezTo>
                    <a:pt x="9717" y="3375"/>
                    <a:pt x="9717" y="3375"/>
                    <a:pt x="9717" y="3375"/>
                  </a:cubicBezTo>
                  <a:cubicBezTo>
                    <a:pt x="9848" y="3291"/>
                    <a:pt x="9848" y="3291"/>
                    <a:pt x="9848" y="3291"/>
                  </a:cubicBezTo>
                  <a:cubicBezTo>
                    <a:pt x="9979" y="3375"/>
                    <a:pt x="9979" y="3375"/>
                    <a:pt x="9979" y="3375"/>
                  </a:cubicBezTo>
                  <a:cubicBezTo>
                    <a:pt x="10045" y="3459"/>
                    <a:pt x="10045" y="3459"/>
                    <a:pt x="10045" y="3459"/>
                  </a:cubicBezTo>
                  <a:cubicBezTo>
                    <a:pt x="10176" y="3375"/>
                    <a:pt x="10176" y="3375"/>
                    <a:pt x="10176" y="3375"/>
                  </a:cubicBezTo>
                  <a:cubicBezTo>
                    <a:pt x="10176" y="3291"/>
                    <a:pt x="10176" y="3291"/>
                    <a:pt x="10176" y="3291"/>
                  </a:cubicBezTo>
                  <a:cubicBezTo>
                    <a:pt x="10242" y="3122"/>
                    <a:pt x="10242" y="3122"/>
                    <a:pt x="10242" y="3122"/>
                  </a:cubicBezTo>
                  <a:cubicBezTo>
                    <a:pt x="10373" y="3122"/>
                    <a:pt x="10373" y="3122"/>
                    <a:pt x="10373" y="3122"/>
                  </a:cubicBezTo>
                  <a:cubicBezTo>
                    <a:pt x="10439" y="3291"/>
                    <a:pt x="10439" y="3291"/>
                    <a:pt x="10439" y="3291"/>
                  </a:cubicBezTo>
                  <a:cubicBezTo>
                    <a:pt x="10636" y="3375"/>
                    <a:pt x="10636" y="3375"/>
                    <a:pt x="10636" y="3375"/>
                  </a:cubicBezTo>
                  <a:cubicBezTo>
                    <a:pt x="10702" y="3459"/>
                    <a:pt x="10702" y="3459"/>
                    <a:pt x="10702" y="3459"/>
                  </a:cubicBezTo>
                  <a:cubicBezTo>
                    <a:pt x="10702" y="3628"/>
                    <a:pt x="10702" y="3628"/>
                    <a:pt x="10702" y="3628"/>
                  </a:cubicBezTo>
                  <a:cubicBezTo>
                    <a:pt x="10767" y="3797"/>
                    <a:pt x="10767" y="3797"/>
                    <a:pt x="10767" y="3797"/>
                  </a:cubicBezTo>
                  <a:cubicBezTo>
                    <a:pt x="10898" y="3797"/>
                    <a:pt x="10898" y="3797"/>
                    <a:pt x="10898" y="3797"/>
                  </a:cubicBezTo>
                  <a:cubicBezTo>
                    <a:pt x="11095" y="3966"/>
                    <a:pt x="11095" y="3966"/>
                    <a:pt x="11095" y="3966"/>
                  </a:cubicBezTo>
                  <a:cubicBezTo>
                    <a:pt x="11095" y="4134"/>
                    <a:pt x="11095" y="4134"/>
                    <a:pt x="11095" y="4134"/>
                  </a:cubicBezTo>
                  <a:cubicBezTo>
                    <a:pt x="11292" y="4134"/>
                    <a:pt x="11292" y="4134"/>
                    <a:pt x="11292" y="4134"/>
                  </a:cubicBezTo>
                  <a:cubicBezTo>
                    <a:pt x="11358" y="4050"/>
                    <a:pt x="11358" y="4050"/>
                    <a:pt x="11358" y="4050"/>
                  </a:cubicBezTo>
                  <a:cubicBezTo>
                    <a:pt x="11489" y="4134"/>
                    <a:pt x="11489" y="4134"/>
                    <a:pt x="11489" y="4134"/>
                  </a:cubicBezTo>
                  <a:cubicBezTo>
                    <a:pt x="11555" y="4303"/>
                    <a:pt x="11555" y="4303"/>
                    <a:pt x="11555" y="4303"/>
                  </a:cubicBezTo>
                  <a:cubicBezTo>
                    <a:pt x="11686" y="4303"/>
                    <a:pt x="11686" y="4303"/>
                    <a:pt x="11686" y="4303"/>
                  </a:cubicBezTo>
                  <a:cubicBezTo>
                    <a:pt x="11818" y="4134"/>
                    <a:pt x="11818" y="4134"/>
                    <a:pt x="11818" y="4134"/>
                  </a:cubicBezTo>
                  <a:cubicBezTo>
                    <a:pt x="12080" y="4134"/>
                    <a:pt x="12080" y="4134"/>
                    <a:pt x="12080" y="4134"/>
                  </a:cubicBezTo>
                  <a:cubicBezTo>
                    <a:pt x="12343" y="4134"/>
                    <a:pt x="12343" y="4134"/>
                    <a:pt x="12343" y="4134"/>
                  </a:cubicBezTo>
                  <a:cubicBezTo>
                    <a:pt x="12474" y="4303"/>
                    <a:pt x="12474" y="4303"/>
                    <a:pt x="12474" y="4303"/>
                  </a:cubicBezTo>
                  <a:cubicBezTo>
                    <a:pt x="12671" y="4303"/>
                    <a:pt x="12671" y="4303"/>
                    <a:pt x="12671" y="4303"/>
                  </a:cubicBezTo>
                  <a:cubicBezTo>
                    <a:pt x="12802" y="4134"/>
                    <a:pt x="12802" y="4134"/>
                    <a:pt x="12802" y="4134"/>
                  </a:cubicBezTo>
                  <a:cubicBezTo>
                    <a:pt x="13065" y="3966"/>
                    <a:pt x="13065" y="3966"/>
                    <a:pt x="13065" y="3966"/>
                  </a:cubicBezTo>
                  <a:cubicBezTo>
                    <a:pt x="13393" y="3881"/>
                    <a:pt x="13393" y="3881"/>
                    <a:pt x="13393" y="3881"/>
                  </a:cubicBezTo>
                  <a:cubicBezTo>
                    <a:pt x="13656" y="3881"/>
                    <a:pt x="13656" y="3881"/>
                    <a:pt x="13656" y="3881"/>
                  </a:cubicBezTo>
                  <a:cubicBezTo>
                    <a:pt x="13787" y="3881"/>
                    <a:pt x="13787" y="3881"/>
                    <a:pt x="13787" y="3881"/>
                  </a:cubicBezTo>
                  <a:cubicBezTo>
                    <a:pt x="13919" y="3797"/>
                    <a:pt x="13919" y="3797"/>
                    <a:pt x="13919" y="3797"/>
                  </a:cubicBezTo>
                  <a:cubicBezTo>
                    <a:pt x="14050" y="3713"/>
                    <a:pt x="14050" y="3713"/>
                    <a:pt x="14050" y="3713"/>
                  </a:cubicBezTo>
                  <a:cubicBezTo>
                    <a:pt x="14116" y="3797"/>
                    <a:pt x="14116" y="3797"/>
                    <a:pt x="14116" y="3797"/>
                  </a:cubicBezTo>
                  <a:cubicBezTo>
                    <a:pt x="14116" y="3881"/>
                    <a:pt x="14116" y="3881"/>
                    <a:pt x="14116" y="3881"/>
                  </a:cubicBezTo>
                  <a:cubicBezTo>
                    <a:pt x="14312" y="4050"/>
                    <a:pt x="14312" y="4050"/>
                    <a:pt x="14312" y="4050"/>
                  </a:cubicBezTo>
                  <a:cubicBezTo>
                    <a:pt x="14378" y="3966"/>
                    <a:pt x="14378" y="3966"/>
                    <a:pt x="14378" y="3966"/>
                  </a:cubicBezTo>
                  <a:cubicBezTo>
                    <a:pt x="14444" y="3713"/>
                    <a:pt x="14444" y="3713"/>
                    <a:pt x="14444" y="3713"/>
                  </a:cubicBezTo>
                  <a:cubicBezTo>
                    <a:pt x="14509" y="3459"/>
                    <a:pt x="14509" y="3459"/>
                    <a:pt x="14509" y="3459"/>
                  </a:cubicBezTo>
                  <a:cubicBezTo>
                    <a:pt x="14641" y="3206"/>
                    <a:pt x="14641" y="3206"/>
                    <a:pt x="14641" y="3206"/>
                  </a:cubicBezTo>
                  <a:cubicBezTo>
                    <a:pt x="14706" y="2953"/>
                    <a:pt x="14706" y="2953"/>
                    <a:pt x="14706" y="2953"/>
                  </a:cubicBezTo>
                  <a:cubicBezTo>
                    <a:pt x="14641" y="2700"/>
                    <a:pt x="14641" y="2700"/>
                    <a:pt x="14641" y="2700"/>
                  </a:cubicBezTo>
                  <a:cubicBezTo>
                    <a:pt x="14641" y="2531"/>
                    <a:pt x="14641" y="2531"/>
                    <a:pt x="14641" y="2531"/>
                  </a:cubicBezTo>
                  <a:cubicBezTo>
                    <a:pt x="14772" y="2447"/>
                    <a:pt x="14772" y="2447"/>
                    <a:pt x="14772" y="2447"/>
                  </a:cubicBezTo>
                  <a:cubicBezTo>
                    <a:pt x="14838" y="2447"/>
                    <a:pt x="14838" y="2447"/>
                    <a:pt x="14838" y="2447"/>
                  </a:cubicBezTo>
                  <a:cubicBezTo>
                    <a:pt x="14969" y="2278"/>
                    <a:pt x="14969" y="2278"/>
                    <a:pt x="14969" y="2278"/>
                  </a:cubicBezTo>
                  <a:cubicBezTo>
                    <a:pt x="14969" y="1941"/>
                    <a:pt x="14969" y="1941"/>
                    <a:pt x="14969" y="1941"/>
                  </a:cubicBezTo>
                  <a:cubicBezTo>
                    <a:pt x="15100" y="1688"/>
                    <a:pt x="15100" y="1688"/>
                    <a:pt x="15100" y="1688"/>
                  </a:cubicBezTo>
                  <a:cubicBezTo>
                    <a:pt x="15232" y="1519"/>
                    <a:pt x="15232" y="1519"/>
                    <a:pt x="15232" y="1519"/>
                  </a:cubicBezTo>
                  <a:cubicBezTo>
                    <a:pt x="15494" y="1519"/>
                    <a:pt x="15494" y="1519"/>
                    <a:pt x="15494" y="1519"/>
                  </a:cubicBezTo>
                  <a:cubicBezTo>
                    <a:pt x="15626" y="1519"/>
                    <a:pt x="15626" y="1519"/>
                    <a:pt x="15626" y="1519"/>
                  </a:cubicBezTo>
                  <a:cubicBezTo>
                    <a:pt x="15822" y="1519"/>
                    <a:pt x="15822" y="1519"/>
                    <a:pt x="15822" y="1519"/>
                  </a:cubicBezTo>
                  <a:cubicBezTo>
                    <a:pt x="15888" y="1603"/>
                    <a:pt x="15888" y="1603"/>
                    <a:pt x="15888" y="1603"/>
                  </a:cubicBezTo>
                  <a:cubicBezTo>
                    <a:pt x="16019" y="1603"/>
                    <a:pt x="16019" y="1603"/>
                    <a:pt x="16019" y="1603"/>
                  </a:cubicBezTo>
                  <a:cubicBezTo>
                    <a:pt x="16216" y="1603"/>
                    <a:pt x="16216" y="1603"/>
                    <a:pt x="16216" y="1603"/>
                  </a:cubicBezTo>
                  <a:cubicBezTo>
                    <a:pt x="16348" y="1688"/>
                    <a:pt x="16348" y="1688"/>
                    <a:pt x="16348" y="1688"/>
                  </a:cubicBezTo>
                  <a:cubicBezTo>
                    <a:pt x="16479" y="1856"/>
                    <a:pt x="16479" y="1856"/>
                    <a:pt x="16479" y="1856"/>
                  </a:cubicBezTo>
                  <a:cubicBezTo>
                    <a:pt x="16610" y="1941"/>
                    <a:pt x="16610" y="1941"/>
                    <a:pt x="16610" y="1941"/>
                  </a:cubicBezTo>
                  <a:cubicBezTo>
                    <a:pt x="16676" y="1772"/>
                    <a:pt x="16676" y="1772"/>
                    <a:pt x="16676" y="1772"/>
                  </a:cubicBezTo>
                  <a:cubicBezTo>
                    <a:pt x="16742" y="1603"/>
                    <a:pt x="16742" y="1603"/>
                    <a:pt x="16742" y="1603"/>
                  </a:cubicBezTo>
                  <a:cubicBezTo>
                    <a:pt x="16873" y="1519"/>
                    <a:pt x="16873" y="1519"/>
                    <a:pt x="16873" y="1519"/>
                  </a:cubicBezTo>
                  <a:cubicBezTo>
                    <a:pt x="17004" y="1434"/>
                    <a:pt x="17004" y="1434"/>
                    <a:pt x="17004" y="1434"/>
                  </a:cubicBezTo>
                  <a:cubicBezTo>
                    <a:pt x="17333" y="1434"/>
                    <a:pt x="17333" y="1434"/>
                    <a:pt x="17333" y="1434"/>
                  </a:cubicBezTo>
                  <a:cubicBezTo>
                    <a:pt x="17398" y="1266"/>
                    <a:pt x="17398" y="1266"/>
                    <a:pt x="17398" y="1266"/>
                  </a:cubicBezTo>
                  <a:cubicBezTo>
                    <a:pt x="17464" y="1097"/>
                    <a:pt x="17464" y="1097"/>
                    <a:pt x="17464" y="1097"/>
                  </a:cubicBezTo>
                  <a:cubicBezTo>
                    <a:pt x="17661" y="1013"/>
                    <a:pt x="17661" y="1013"/>
                    <a:pt x="17661" y="1013"/>
                  </a:cubicBezTo>
                  <a:cubicBezTo>
                    <a:pt x="17661" y="1013"/>
                    <a:pt x="17792" y="1097"/>
                    <a:pt x="17858" y="1097"/>
                  </a:cubicBezTo>
                  <a:cubicBezTo>
                    <a:pt x="17923" y="1013"/>
                    <a:pt x="17923" y="1013"/>
                    <a:pt x="17923" y="1013"/>
                  </a:cubicBezTo>
                  <a:cubicBezTo>
                    <a:pt x="18055" y="844"/>
                    <a:pt x="18055" y="844"/>
                    <a:pt x="18055" y="844"/>
                  </a:cubicBezTo>
                  <a:cubicBezTo>
                    <a:pt x="18317" y="844"/>
                    <a:pt x="18317" y="844"/>
                    <a:pt x="18317" y="844"/>
                  </a:cubicBezTo>
                  <a:cubicBezTo>
                    <a:pt x="18449" y="928"/>
                    <a:pt x="18449" y="928"/>
                    <a:pt x="18449" y="928"/>
                  </a:cubicBezTo>
                  <a:cubicBezTo>
                    <a:pt x="18449" y="1097"/>
                    <a:pt x="18449" y="1097"/>
                    <a:pt x="18449" y="1097"/>
                  </a:cubicBezTo>
                  <a:cubicBezTo>
                    <a:pt x="18646" y="1181"/>
                    <a:pt x="18646" y="1181"/>
                    <a:pt x="18646" y="1181"/>
                  </a:cubicBezTo>
                  <a:cubicBezTo>
                    <a:pt x="18843" y="1013"/>
                    <a:pt x="18843" y="1013"/>
                    <a:pt x="18843" y="1013"/>
                  </a:cubicBezTo>
                  <a:cubicBezTo>
                    <a:pt x="18974" y="1013"/>
                    <a:pt x="18974" y="1013"/>
                    <a:pt x="18974" y="1013"/>
                  </a:cubicBezTo>
                  <a:cubicBezTo>
                    <a:pt x="19105" y="1013"/>
                    <a:pt x="19105" y="1013"/>
                    <a:pt x="19105" y="1013"/>
                  </a:cubicBezTo>
                  <a:cubicBezTo>
                    <a:pt x="19105" y="1013"/>
                    <a:pt x="19105" y="1013"/>
                    <a:pt x="19105" y="1013"/>
                  </a:cubicBezTo>
                  <a:cubicBezTo>
                    <a:pt x="19105" y="1013"/>
                    <a:pt x="19171" y="1181"/>
                    <a:pt x="19171" y="1181"/>
                  </a:cubicBezTo>
                  <a:cubicBezTo>
                    <a:pt x="19171" y="1266"/>
                    <a:pt x="19302" y="1350"/>
                    <a:pt x="19302" y="1434"/>
                  </a:cubicBezTo>
                  <a:cubicBezTo>
                    <a:pt x="19368" y="1519"/>
                    <a:pt x="19565" y="1603"/>
                    <a:pt x="19630" y="1603"/>
                  </a:cubicBezTo>
                  <a:cubicBezTo>
                    <a:pt x="19762" y="1688"/>
                    <a:pt x="19959" y="1688"/>
                    <a:pt x="20024" y="1772"/>
                  </a:cubicBezTo>
                  <a:cubicBezTo>
                    <a:pt x="20156" y="1856"/>
                    <a:pt x="20353" y="1856"/>
                    <a:pt x="20484" y="1856"/>
                  </a:cubicBezTo>
                  <a:cubicBezTo>
                    <a:pt x="20550" y="1941"/>
                    <a:pt x="20747" y="2025"/>
                    <a:pt x="20812" y="2109"/>
                  </a:cubicBezTo>
                  <a:cubicBezTo>
                    <a:pt x="20878" y="2109"/>
                    <a:pt x="21009" y="2278"/>
                    <a:pt x="21009" y="2363"/>
                  </a:cubicBezTo>
                  <a:cubicBezTo>
                    <a:pt x="21009" y="2447"/>
                    <a:pt x="21075" y="2616"/>
                    <a:pt x="21075" y="2700"/>
                  </a:cubicBezTo>
                  <a:cubicBezTo>
                    <a:pt x="21075" y="2869"/>
                    <a:pt x="21075" y="3206"/>
                    <a:pt x="21075" y="3375"/>
                  </a:cubicBezTo>
                  <a:cubicBezTo>
                    <a:pt x="21075" y="3459"/>
                    <a:pt x="21075" y="3713"/>
                    <a:pt x="21075" y="3881"/>
                  </a:cubicBezTo>
                  <a:cubicBezTo>
                    <a:pt x="21140" y="3966"/>
                    <a:pt x="21140" y="4134"/>
                    <a:pt x="21206" y="4219"/>
                  </a:cubicBezTo>
                  <a:cubicBezTo>
                    <a:pt x="21206" y="4303"/>
                    <a:pt x="21337" y="4388"/>
                    <a:pt x="21403" y="4472"/>
                  </a:cubicBezTo>
                  <a:cubicBezTo>
                    <a:pt x="21469" y="4556"/>
                    <a:pt x="21534" y="4641"/>
                    <a:pt x="21534" y="4725"/>
                  </a:cubicBezTo>
                  <a:cubicBezTo>
                    <a:pt x="21534" y="4809"/>
                    <a:pt x="21534" y="4978"/>
                    <a:pt x="21534" y="5063"/>
                  </a:cubicBezTo>
                  <a:cubicBezTo>
                    <a:pt x="21600" y="5316"/>
                    <a:pt x="21534" y="5822"/>
                    <a:pt x="21534" y="6075"/>
                  </a:cubicBezTo>
                  <a:cubicBezTo>
                    <a:pt x="21534" y="6244"/>
                    <a:pt x="21534" y="6666"/>
                    <a:pt x="21469" y="6919"/>
                  </a:cubicBezTo>
                  <a:cubicBezTo>
                    <a:pt x="21469" y="7172"/>
                    <a:pt x="21469" y="7594"/>
                    <a:pt x="21403" y="7847"/>
                  </a:cubicBezTo>
                  <a:cubicBezTo>
                    <a:pt x="21337" y="8100"/>
                    <a:pt x="21272" y="8606"/>
                    <a:pt x="21206" y="8859"/>
                  </a:cubicBezTo>
                  <a:cubicBezTo>
                    <a:pt x="21206" y="8944"/>
                    <a:pt x="21140" y="9197"/>
                    <a:pt x="21075" y="9281"/>
                  </a:cubicBezTo>
                  <a:cubicBezTo>
                    <a:pt x="21075" y="9366"/>
                    <a:pt x="21075" y="9366"/>
                    <a:pt x="21075" y="9450"/>
                  </a:cubicBezTo>
                  <a:cubicBezTo>
                    <a:pt x="21009" y="9450"/>
                    <a:pt x="20943" y="9450"/>
                    <a:pt x="20943" y="9534"/>
                  </a:cubicBezTo>
                  <a:cubicBezTo>
                    <a:pt x="20878" y="9534"/>
                    <a:pt x="20878" y="9703"/>
                    <a:pt x="20878" y="9788"/>
                  </a:cubicBezTo>
                  <a:cubicBezTo>
                    <a:pt x="20878" y="9956"/>
                    <a:pt x="20878" y="10041"/>
                    <a:pt x="20812" y="10125"/>
                  </a:cubicBezTo>
                  <a:cubicBezTo>
                    <a:pt x="20812" y="10209"/>
                    <a:pt x="20747" y="10294"/>
                    <a:pt x="20681" y="10378"/>
                  </a:cubicBezTo>
                  <a:cubicBezTo>
                    <a:pt x="20615" y="10378"/>
                    <a:pt x="20550" y="10463"/>
                    <a:pt x="20550" y="10463"/>
                  </a:cubicBezTo>
                  <a:cubicBezTo>
                    <a:pt x="20550" y="10547"/>
                    <a:pt x="20550" y="10716"/>
                    <a:pt x="20550" y="10800"/>
                  </a:cubicBezTo>
                  <a:cubicBezTo>
                    <a:pt x="20484" y="10969"/>
                    <a:pt x="20484" y="11222"/>
                    <a:pt x="20484" y="11222"/>
                  </a:cubicBezTo>
                  <a:cubicBezTo>
                    <a:pt x="20418" y="11222"/>
                    <a:pt x="20353" y="11391"/>
                    <a:pt x="20287" y="11391"/>
                  </a:cubicBezTo>
                  <a:cubicBezTo>
                    <a:pt x="20221" y="11475"/>
                    <a:pt x="20024" y="11391"/>
                    <a:pt x="19959" y="11391"/>
                  </a:cubicBezTo>
                  <a:cubicBezTo>
                    <a:pt x="19893" y="11391"/>
                    <a:pt x="19827" y="11306"/>
                    <a:pt x="19827" y="11306"/>
                  </a:cubicBezTo>
                  <a:cubicBezTo>
                    <a:pt x="19762" y="11222"/>
                    <a:pt x="19762" y="11137"/>
                    <a:pt x="19696" y="11137"/>
                  </a:cubicBezTo>
                  <a:cubicBezTo>
                    <a:pt x="19630" y="11053"/>
                    <a:pt x="19499" y="11053"/>
                    <a:pt x="19368" y="11053"/>
                  </a:cubicBezTo>
                  <a:cubicBezTo>
                    <a:pt x="19368" y="11053"/>
                    <a:pt x="19236" y="11053"/>
                    <a:pt x="19171" y="11053"/>
                  </a:cubicBezTo>
                  <a:cubicBezTo>
                    <a:pt x="19105" y="11053"/>
                    <a:pt x="19040" y="11053"/>
                    <a:pt x="19040" y="11053"/>
                  </a:cubicBezTo>
                  <a:cubicBezTo>
                    <a:pt x="18974" y="11053"/>
                    <a:pt x="18908" y="10969"/>
                    <a:pt x="18908" y="10884"/>
                  </a:cubicBezTo>
                  <a:cubicBezTo>
                    <a:pt x="18908" y="10800"/>
                    <a:pt x="18974" y="10716"/>
                    <a:pt x="18974" y="10631"/>
                  </a:cubicBezTo>
                  <a:cubicBezTo>
                    <a:pt x="18974" y="10547"/>
                    <a:pt x="18974" y="10378"/>
                    <a:pt x="19040" y="10378"/>
                  </a:cubicBezTo>
                  <a:cubicBezTo>
                    <a:pt x="19040" y="10294"/>
                    <a:pt x="19105" y="10294"/>
                    <a:pt x="19171" y="10209"/>
                  </a:cubicBezTo>
                  <a:cubicBezTo>
                    <a:pt x="19171" y="10125"/>
                    <a:pt x="19171" y="10041"/>
                    <a:pt x="19105" y="10041"/>
                  </a:cubicBezTo>
                  <a:cubicBezTo>
                    <a:pt x="19105" y="9956"/>
                    <a:pt x="18974" y="10125"/>
                    <a:pt x="18908" y="10125"/>
                  </a:cubicBezTo>
                  <a:cubicBezTo>
                    <a:pt x="18908" y="10125"/>
                    <a:pt x="18777" y="10209"/>
                    <a:pt x="18777" y="10209"/>
                  </a:cubicBezTo>
                  <a:cubicBezTo>
                    <a:pt x="18711" y="10209"/>
                    <a:pt x="18580" y="10209"/>
                    <a:pt x="18580" y="10209"/>
                  </a:cubicBezTo>
                  <a:cubicBezTo>
                    <a:pt x="18580" y="10125"/>
                    <a:pt x="18580" y="10041"/>
                    <a:pt x="18580" y="9956"/>
                  </a:cubicBezTo>
                  <a:cubicBezTo>
                    <a:pt x="18646" y="9956"/>
                    <a:pt x="18711" y="9788"/>
                    <a:pt x="18711" y="9788"/>
                  </a:cubicBezTo>
                  <a:cubicBezTo>
                    <a:pt x="18777" y="9703"/>
                    <a:pt x="18777" y="9534"/>
                    <a:pt x="18777" y="9450"/>
                  </a:cubicBezTo>
                  <a:cubicBezTo>
                    <a:pt x="18777" y="9366"/>
                    <a:pt x="18777" y="9197"/>
                    <a:pt x="18777" y="9197"/>
                  </a:cubicBezTo>
                  <a:cubicBezTo>
                    <a:pt x="18711" y="9113"/>
                    <a:pt x="18580" y="9113"/>
                    <a:pt x="18449" y="9028"/>
                  </a:cubicBezTo>
                  <a:cubicBezTo>
                    <a:pt x="18449" y="9028"/>
                    <a:pt x="18317" y="9028"/>
                    <a:pt x="18252" y="8944"/>
                  </a:cubicBezTo>
                  <a:cubicBezTo>
                    <a:pt x="18186" y="8859"/>
                    <a:pt x="18120" y="8691"/>
                    <a:pt x="17989" y="8606"/>
                  </a:cubicBezTo>
                  <a:cubicBezTo>
                    <a:pt x="17923" y="8606"/>
                    <a:pt x="17792" y="8522"/>
                    <a:pt x="17726" y="8522"/>
                  </a:cubicBezTo>
                  <a:cubicBezTo>
                    <a:pt x="17661" y="8606"/>
                    <a:pt x="17661" y="8691"/>
                    <a:pt x="17595" y="8691"/>
                  </a:cubicBezTo>
                  <a:cubicBezTo>
                    <a:pt x="17595" y="8775"/>
                    <a:pt x="17464" y="8775"/>
                    <a:pt x="17464" y="8775"/>
                  </a:cubicBezTo>
                  <a:cubicBezTo>
                    <a:pt x="17398" y="8775"/>
                    <a:pt x="17267" y="8691"/>
                    <a:pt x="17201" y="8691"/>
                  </a:cubicBezTo>
                  <a:cubicBezTo>
                    <a:pt x="17201" y="8606"/>
                    <a:pt x="17136" y="8522"/>
                    <a:pt x="17136" y="8522"/>
                  </a:cubicBezTo>
                  <a:cubicBezTo>
                    <a:pt x="17004" y="8438"/>
                    <a:pt x="16873" y="8438"/>
                    <a:pt x="16742" y="8438"/>
                  </a:cubicBezTo>
                  <a:cubicBezTo>
                    <a:pt x="16742" y="8438"/>
                    <a:pt x="16676" y="8438"/>
                    <a:pt x="16676" y="8438"/>
                  </a:cubicBezTo>
                  <a:cubicBezTo>
                    <a:pt x="16610" y="8438"/>
                    <a:pt x="16610" y="8606"/>
                    <a:pt x="16610" y="8606"/>
                  </a:cubicBezTo>
                  <a:cubicBezTo>
                    <a:pt x="16545" y="8691"/>
                    <a:pt x="16610" y="8775"/>
                    <a:pt x="16610" y="8775"/>
                  </a:cubicBezTo>
                  <a:cubicBezTo>
                    <a:pt x="16545" y="8859"/>
                    <a:pt x="16413" y="9113"/>
                    <a:pt x="16413" y="9197"/>
                  </a:cubicBezTo>
                  <a:cubicBezTo>
                    <a:pt x="16413" y="9197"/>
                    <a:pt x="16413" y="9281"/>
                    <a:pt x="16413" y="9366"/>
                  </a:cubicBezTo>
                  <a:cubicBezTo>
                    <a:pt x="16545" y="9450"/>
                    <a:pt x="16545" y="9450"/>
                    <a:pt x="16545" y="9450"/>
                  </a:cubicBezTo>
                  <a:cubicBezTo>
                    <a:pt x="16545" y="9450"/>
                    <a:pt x="16676" y="9450"/>
                    <a:pt x="16676" y="9450"/>
                  </a:cubicBezTo>
                  <a:cubicBezTo>
                    <a:pt x="16742" y="9450"/>
                    <a:pt x="16873" y="9450"/>
                    <a:pt x="16873" y="9534"/>
                  </a:cubicBezTo>
                  <a:cubicBezTo>
                    <a:pt x="16873" y="9534"/>
                    <a:pt x="16873" y="9703"/>
                    <a:pt x="16939" y="9703"/>
                  </a:cubicBezTo>
                  <a:cubicBezTo>
                    <a:pt x="16939" y="9788"/>
                    <a:pt x="17136" y="9788"/>
                    <a:pt x="17136" y="9872"/>
                  </a:cubicBezTo>
                  <a:cubicBezTo>
                    <a:pt x="17201" y="9872"/>
                    <a:pt x="17333" y="9872"/>
                    <a:pt x="17398" y="9956"/>
                  </a:cubicBezTo>
                  <a:cubicBezTo>
                    <a:pt x="17398" y="9956"/>
                    <a:pt x="17398" y="10125"/>
                    <a:pt x="17398" y="10209"/>
                  </a:cubicBezTo>
                  <a:cubicBezTo>
                    <a:pt x="17398" y="10294"/>
                    <a:pt x="17398" y="10463"/>
                    <a:pt x="17333" y="10463"/>
                  </a:cubicBezTo>
                  <a:cubicBezTo>
                    <a:pt x="17333" y="10547"/>
                    <a:pt x="17201" y="10547"/>
                    <a:pt x="17201" y="10631"/>
                  </a:cubicBezTo>
                  <a:cubicBezTo>
                    <a:pt x="17136" y="10631"/>
                    <a:pt x="17004" y="10631"/>
                    <a:pt x="16939" y="10716"/>
                  </a:cubicBezTo>
                  <a:cubicBezTo>
                    <a:pt x="16873" y="10716"/>
                    <a:pt x="16742" y="10716"/>
                    <a:pt x="16676" y="10716"/>
                  </a:cubicBezTo>
                  <a:cubicBezTo>
                    <a:pt x="16676" y="10716"/>
                    <a:pt x="16610" y="10800"/>
                    <a:pt x="16610" y="10800"/>
                  </a:cubicBezTo>
                  <a:cubicBezTo>
                    <a:pt x="16610" y="10800"/>
                    <a:pt x="16479" y="10800"/>
                    <a:pt x="16479" y="10800"/>
                  </a:cubicBezTo>
                  <a:cubicBezTo>
                    <a:pt x="16479" y="10800"/>
                    <a:pt x="16413" y="10800"/>
                    <a:pt x="16413" y="10884"/>
                  </a:cubicBezTo>
                  <a:cubicBezTo>
                    <a:pt x="16348" y="10969"/>
                    <a:pt x="16348" y="11053"/>
                    <a:pt x="16348" y="11222"/>
                  </a:cubicBezTo>
                  <a:cubicBezTo>
                    <a:pt x="16282" y="11222"/>
                    <a:pt x="16282" y="11391"/>
                    <a:pt x="16216" y="11391"/>
                  </a:cubicBezTo>
                  <a:cubicBezTo>
                    <a:pt x="16151" y="11391"/>
                    <a:pt x="16019" y="11391"/>
                    <a:pt x="15954" y="11475"/>
                  </a:cubicBezTo>
                  <a:cubicBezTo>
                    <a:pt x="15822" y="11475"/>
                    <a:pt x="15560" y="11644"/>
                    <a:pt x="15494" y="11644"/>
                  </a:cubicBezTo>
                  <a:cubicBezTo>
                    <a:pt x="15429" y="11728"/>
                    <a:pt x="15297" y="11812"/>
                    <a:pt x="15297" y="11897"/>
                  </a:cubicBezTo>
                  <a:cubicBezTo>
                    <a:pt x="15297" y="11897"/>
                    <a:pt x="15232" y="11981"/>
                    <a:pt x="15232" y="12066"/>
                  </a:cubicBezTo>
                  <a:cubicBezTo>
                    <a:pt x="15166" y="12150"/>
                    <a:pt x="15166" y="12150"/>
                    <a:pt x="15100" y="12150"/>
                  </a:cubicBezTo>
                  <a:cubicBezTo>
                    <a:pt x="15035" y="12234"/>
                    <a:pt x="14969" y="12150"/>
                    <a:pt x="14969" y="12150"/>
                  </a:cubicBezTo>
                  <a:cubicBezTo>
                    <a:pt x="14838" y="12150"/>
                    <a:pt x="14772" y="12234"/>
                    <a:pt x="14706" y="12234"/>
                  </a:cubicBezTo>
                  <a:cubicBezTo>
                    <a:pt x="14641" y="12234"/>
                    <a:pt x="14575" y="12150"/>
                    <a:pt x="14509" y="12150"/>
                  </a:cubicBezTo>
                  <a:cubicBezTo>
                    <a:pt x="14444" y="12150"/>
                    <a:pt x="14378" y="12066"/>
                    <a:pt x="14312" y="12150"/>
                  </a:cubicBezTo>
                  <a:cubicBezTo>
                    <a:pt x="14312" y="12234"/>
                    <a:pt x="14312" y="12234"/>
                    <a:pt x="14312" y="12234"/>
                  </a:cubicBezTo>
                  <a:cubicBezTo>
                    <a:pt x="14312" y="12234"/>
                    <a:pt x="14247" y="12319"/>
                    <a:pt x="14247" y="12319"/>
                  </a:cubicBezTo>
                  <a:cubicBezTo>
                    <a:pt x="14181" y="12319"/>
                    <a:pt x="14116" y="12319"/>
                    <a:pt x="14116" y="12319"/>
                  </a:cubicBezTo>
                  <a:cubicBezTo>
                    <a:pt x="14050" y="12319"/>
                    <a:pt x="13984" y="12403"/>
                    <a:pt x="13984" y="12487"/>
                  </a:cubicBezTo>
                  <a:cubicBezTo>
                    <a:pt x="13984" y="12487"/>
                    <a:pt x="13984" y="12572"/>
                    <a:pt x="13984" y="12572"/>
                  </a:cubicBezTo>
                  <a:cubicBezTo>
                    <a:pt x="13984" y="12656"/>
                    <a:pt x="14050" y="12741"/>
                    <a:pt x="14050" y="12825"/>
                  </a:cubicBezTo>
                  <a:cubicBezTo>
                    <a:pt x="14050" y="12825"/>
                    <a:pt x="13984" y="12909"/>
                    <a:pt x="13984" y="12909"/>
                  </a:cubicBezTo>
                  <a:cubicBezTo>
                    <a:pt x="13919" y="12994"/>
                    <a:pt x="13787" y="12994"/>
                    <a:pt x="13787" y="12994"/>
                  </a:cubicBezTo>
                  <a:cubicBezTo>
                    <a:pt x="13722" y="13078"/>
                    <a:pt x="13656" y="13247"/>
                    <a:pt x="13656" y="13247"/>
                  </a:cubicBezTo>
                  <a:cubicBezTo>
                    <a:pt x="13590" y="13247"/>
                    <a:pt x="13525" y="13331"/>
                    <a:pt x="13459" y="13331"/>
                  </a:cubicBezTo>
                  <a:cubicBezTo>
                    <a:pt x="13393" y="13331"/>
                    <a:pt x="13393" y="13162"/>
                    <a:pt x="13328" y="13078"/>
                  </a:cubicBezTo>
                  <a:cubicBezTo>
                    <a:pt x="13262" y="12994"/>
                    <a:pt x="13131" y="12994"/>
                    <a:pt x="13131" y="12994"/>
                  </a:cubicBezTo>
                  <a:cubicBezTo>
                    <a:pt x="13065" y="12994"/>
                    <a:pt x="12868" y="12994"/>
                    <a:pt x="12802" y="12994"/>
                  </a:cubicBezTo>
                  <a:cubicBezTo>
                    <a:pt x="12802" y="12994"/>
                    <a:pt x="12802" y="13162"/>
                    <a:pt x="12802" y="13162"/>
                  </a:cubicBezTo>
                  <a:cubicBezTo>
                    <a:pt x="12737" y="13247"/>
                    <a:pt x="12737" y="13416"/>
                    <a:pt x="12605" y="13416"/>
                  </a:cubicBezTo>
                  <a:cubicBezTo>
                    <a:pt x="12605" y="13416"/>
                    <a:pt x="12540" y="13416"/>
                    <a:pt x="12474" y="13416"/>
                  </a:cubicBezTo>
                  <a:cubicBezTo>
                    <a:pt x="12409" y="13416"/>
                    <a:pt x="12277" y="13331"/>
                    <a:pt x="12146" y="13331"/>
                  </a:cubicBezTo>
                  <a:cubicBezTo>
                    <a:pt x="12146" y="13331"/>
                    <a:pt x="12080" y="13416"/>
                    <a:pt x="12080" y="13416"/>
                  </a:cubicBezTo>
                  <a:cubicBezTo>
                    <a:pt x="12015" y="13416"/>
                    <a:pt x="11949" y="13500"/>
                    <a:pt x="11883" y="13584"/>
                  </a:cubicBezTo>
                  <a:cubicBezTo>
                    <a:pt x="11818" y="13584"/>
                    <a:pt x="11686" y="13584"/>
                    <a:pt x="11686" y="13584"/>
                  </a:cubicBezTo>
                  <a:cubicBezTo>
                    <a:pt x="11621" y="13669"/>
                    <a:pt x="11621" y="13669"/>
                    <a:pt x="11555" y="13753"/>
                  </a:cubicBezTo>
                  <a:cubicBezTo>
                    <a:pt x="11555" y="13753"/>
                    <a:pt x="11555" y="13837"/>
                    <a:pt x="11555" y="13837"/>
                  </a:cubicBezTo>
                  <a:cubicBezTo>
                    <a:pt x="11555" y="13922"/>
                    <a:pt x="11489" y="14006"/>
                    <a:pt x="11489" y="14091"/>
                  </a:cubicBezTo>
                  <a:cubicBezTo>
                    <a:pt x="11489" y="14175"/>
                    <a:pt x="11489" y="14344"/>
                    <a:pt x="11489" y="14428"/>
                  </a:cubicBezTo>
                  <a:cubicBezTo>
                    <a:pt x="11489" y="14512"/>
                    <a:pt x="11424" y="14597"/>
                    <a:pt x="11424" y="14681"/>
                  </a:cubicBezTo>
                  <a:cubicBezTo>
                    <a:pt x="11424" y="14766"/>
                    <a:pt x="11358" y="14850"/>
                    <a:pt x="11292" y="14850"/>
                  </a:cubicBezTo>
                  <a:cubicBezTo>
                    <a:pt x="11292" y="14934"/>
                    <a:pt x="11161" y="15019"/>
                    <a:pt x="11161" y="15019"/>
                  </a:cubicBezTo>
                  <a:cubicBezTo>
                    <a:pt x="11161" y="15103"/>
                    <a:pt x="11161" y="15103"/>
                    <a:pt x="11095" y="15187"/>
                  </a:cubicBezTo>
                  <a:cubicBezTo>
                    <a:pt x="11095" y="15187"/>
                    <a:pt x="11030" y="15272"/>
                    <a:pt x="10964" y="15272"/>
                  </a:cubicBezTo>
                  <a:cubicBezTo>
                    <a:pt x="10964" y="15272"/>
                    <a:pt x="10964" y="15187"/>
                    <a:pt x="10964" y="15187"/>
                  </a:cubicBezTo>
                  <a:cubicBezTo>
                    <a:pt x="10898" y="15187"/>
                    <a:pt x="10833" y="15103"/>
                    <a:pt x="10767" y="15019"/>
                  </a:cubicBezTo>
                  <a:cubicBezTo>
                    <a:pt x="10702" y="15019"/>
                    <a:pt x="10702" y="14850"/>
                    <a:pt x="10636" y="14766"/>
                  </a:cubicBezTo>
                  <a:cubicBezTo>
                    <a:pt x="10636" y="14766"/>
                    <a:pt x="10505" y="14681"/>
                    <a:pt x="10439" y="14766"/>
                  </a:cubicBezTo>
                  <a:cubicBezTo>
                    <a:pt x="10439" y="14766"/>
                    <a:pt x="10439" y="14850"/>
                    <a:pt x="10439" y="14850"/>
                  </a:cubicBezTo>
                  <a:cubicBezTo>
                    <a:pt x="10373" y="14850"/>
                    <a:pt x="10308" y="15019"/>
                    <a:pt x="10308" y="15019"/>
                  </a:cubicBezTo>
                  <a:cubicBezTo>
                    <a:pt x="10242" y="15103"/>
                    <a:pt x="10176" y="15103"/>
                    <a:pt x="10176" y="15187"/>
                  </a:cubicBezTo>
                  <a:cubicBezTo>
                    <a:pt x="10176" y="15187"/>
                    <a:pt x="10176" y="15356"/>
                    <a:pt x="10176" y="15356"/>
                  </a:cubicBezTo>
                  <a:cubicBezTo>
                    <a:pt x="10176" y="15441"/>
                    <a:pt x="10111" y="15609"/>
                    <a:pt x="10111" y="15609"/>
                  </a:cubicBezTo>
                  <a:cubicBezTo>
                    <a:pt x="10045" y="15609"/>
                    <a:pt x="9979" y="15609"/>
                    <a:pt x="9979" y="15609"/>
                  </a:cubicBezTo>
                  <a:cubicBezTo>
                    <a:pt x="9914" y="15609"/>
                    <a:pt x="9848" y="15441"/>
                    <a:pt x="9782" y="15441"/>
                  </a:cubicBezTo>
                  <a:cubicBezTo>
                    <a:pt x="9717" y="15441"/>
                    <a:pt x="9651" y="15441"/>
                    <a:pt x="9520" y="15441"/>
                  </a:cubicBezTo>
                  <a:cubicBezTo>
                    <a:pt x="9520" y="15525"/>
                    <a:pt x="9520" y="15778"/>
                    <a:pt x="9454" y="15778"/>
                  </a:cubicBezTo>
                  <a:cubicBezTo>
                    <a:pt x="9454" y="15862"/>
                    <a:pt x="9454" y="16116"/>
                    <a:pt x="9388" y="16284"/>
                  </a:cubicBezTo>
                  <a:cubicBezTo>
                    <a:pt x="9388" y="16284"/>
                    <a:pt x="9323" y="16453"/>
                    <a:pt x="9257" y="16622"/>
                  </a:cubicBezTo>
                  <a:cubicBezTo>
                    <a:pt x="9257" y="16622"/>
                    <a:pt x="9191" y="16706"/>
                    <a:pt x="9191" y="16706"/>
                  </a:cubicBezTo>
                  <a:cubicBezTo>
                    <a:pt x="9126" y="16706"/>
                    <a:pt x="8995" y="16622"/>
                    <a:pt x="8995" y="16622"/>
                  </a:cubicBezTo>
                  <a:cubicBezTo>
                    <a:pt x="8929" y="16622"/>
                    <a:pt x="8732" y="16622"/>
                    <a:pt x="8666" y="16622"/>
                  </a:cubicBezTo>
                  <a:cubicBezTo>
                    <a:pt x="8666" y="16706"/>
                    <a:pt x="8601" y="16791"/>
                    <a:pt x="8535" y="16791"/>
                  </a:cubicBezTo>
                  <a:cubicBezTo>
                    <a:pt x="8535" y="16875"/>
                    <a:pt x="8469" y="16959"/>
                    <a:pt x="8469" y="16959"/>
                  </a:cubicBezTo>
                  <a:cubicBezTo>
                    <a:pt x="8404" y="16959"/>
                    <a:pt x="8404" y="16875"/>
                    <a:pt x="8404" y="16791"/>
                  </a:cubicBezTo>
                  <a:cubicBezTo>
                    <a:pt x="8338" y="16791"/>
                    <a:pt x="8272" y="16791"/>
                    <a:pt x="8272" y="16791"/>
                  </a:cubicBezTo>
                  <a:cubicBezTo>
                    <a:pt x="8272" y="16706"/>
                    <a:pt x="8207" y="16706"/>
                    <a:pt x="8141" y="16791"/>
                  </a:cubicBezTo>
                  <a:cubicBezTo>
                    <a:pt x="8075" y="16875"/>
                    <a:pt x="8075" y="16875"/>
                    <a:pt x="8075" y="16875"/>
                  </a:cubicBezTo>
                  <a:cubicBezTo>
                    <a:pt x="8075" y="16875"/>
                    <a:pt x="8075" y="16959"/>
                    <a:pt x="8075" y="17044"/>
                  </a:cubicBezTo>
                  <a:cubicBezTo>
                    <a:pt x="8075" y="17044"/>
                    <a:pt x="8075" y="17212"/>
                    <a:pt x="8075" y="17297"/>
                  </a:cubicBezTo>
                  <a:cubicBezTo>
                    <a:pt x="8075" y="17381"/>
                    <a:pt x="8075" y="17634"/>
                    <a:pt x="8010" y="17719"/>
                  </a:cubicBezTo>
                  <a:cubicBezTo>
                    <a:pt x="8010" y="17719"/>
                    <a:pt x="7878" y="17887"/>
                    <a:pt x="7813" y="17887"/>
                  </a:cubicBezTo>
                  <a:cubicBezTo>
                    <a:pt x="7747" y="17887"/>
                    <a:pt x="7616" y="17972"/>
                    <a:pt x="7550" y="17972"/>
                  </a:cubicBezTo>
                  <a:cubicBezTo>
                    <a:pt x="7484" y="18056"/>
                    <a:pt x="7484" y="18225"/>
                    <a:pt x="7419" y="18225"/>
                  </a:cubicBezTo>
                  <a:cubicBezTo>
                    <a:pt x="7353" y="18225"/>
                    <a:pt x="7288" y="18056"/>
                    <a:pt x="7288" y="17972"/>
                  </a:cubicBezTo>
                  <a:cubicBezTo>
                    <a:pt x="7222" y="17972"/>
                    <a:pt x="7222" y="17887"/>
                    <a:pt x="7156" y="17887"/>
                  </a:cubicBezTo>
                  <a:cubicBezTo>
                    <a:pt x="7091" y="17887"/>
                    <a:pt x="7025" y="17887"/>
                    <a:pt x="7025" y="17887"/>
                  </a:cubicBezTo>
                  <a:cubicBezTo>
                    <a:pt x="6959" y="17803"/>
                    <a:pt x="6959" y="17719"/>
                    <a:pt x="6894" y="17719"/>
                  </a:cubicBezTo>
                  <a:cubicBezTo>
                    <a:pt x="6894" y="17634"/>
                    <a:pt x="6828" y="17550"/>
                    <a:pt x="6762" y="17550"/>
                  </a:cubicBezTo>
                  <a:cubicBezTo>
                    <a:pt x="6697" y="17550"/>
                    <a:pt x="6565" y="17550"/>
                    <a:pt x="6565" y="17634"/>
                  </a:cubicBezTo>
                  <a:cubicBezTo>
                    <a:pt x="6500" y="17634"/>
                    <a:pt x="6500" y="17719"/>
                    <a:pt x="6500" y="17719"/>
                  </a:cubicBezTo>
                  <a:cubicBezTo>
                    <a:pt x="6434" y="17803"/>
                    <a:pt x="6368" y="17887"/>
                    <a:pt x="6368" y="17887"/>
                  </a:cubicBezTo>
                  <a:cubicBezTo>
                    <a:pt x="6303" y="17887"/>
                    <a:pt x="6171" y="17803"/>
                    <a:pt x="6106" y="17803"/>
                  </a:cubicBezTo>
                  <a:cubicBezTo>
                    <a:pt x="6106" y="17887"/>
                    <a:pt x="6040" y="17887"/>
                    <a:pt x="5974" y="17972"/>
                  </a:cubicBezTo>
                  <a:cubicBezTo>
                    <a:pt x="5909" y="17972"/>
                    <a:pt x="5909" y="18141"/>
                    <a:pt x="5909" y="18141"/>
                  </a:cubicBezTo>
                  <a:cubicBezTo>
                    <a:pt x="5909" y="18225"/>
                    <a:pt x="5843" y="18309"/>
                    <a:pt x="5778" y="18309"/>
                  </a:cubicBezTo>
                  <a:cubicBezTo>
                    <a:pt x="5712" y="18309"/>
                    <a:pt x="5712" y="18225"/>
                    <a:pt x="5646" y="18225"/>
                  </a:cubicBezTo>
                  <a:cubicBezTo>
                    <a:pt x="5581" y="18225"/>
                    <a:pt x="5515" y="18225"/>
                    <a:pt x="5384" y="18225"/>
                  </a:cubicBezTo>
                  <a:cubicBezTo>
                    <a:pt x="5318" y="18225"/>
                    <a:pt x="5252" y="18141"/>
                    <a:pt x="5187" y="18141"/>
                  </a:cubicBezTo>
                  <a:cubicBezTo>
                    <a:pt x="5121" y="18141"/>
                    <a:pt x="4990" y="18141"/>
                    <a:pt x="4924" y="18225"/>
                  </a:cubicBezTo>
                  <a:cubicBezTo>
                    <a:pt x="4858" y="18225"/>
                    <a:pt x="4793" y="18309"/>
                    <a:pt x="4661" y="18309"/>
                  </a:cubicBezTo>
                  <a:cubicBezTo>
                    <a:pt x="4661" y="18394"/>
                    <a:pt x="4530" y="18309"/>
                    <a:pt x="4399" y="18309"/>
                  </a:cubicBezTo>
                  <a:cubicBezTo>
                    <a:pt x="4399" y="18309"/>
                    <a:pt x="4333" y="18394"/>
                    <a:pt x="4333" y="18478"/>
                  </a:cubicBezTo>
                  <a:cubicBezTo>
                    <a:pt x="4333" y="18478"/>
                    <a:pt x="4333" y="18562"/>
                    <a:pt x="4333" y="18647"/>
                  </a:cubicBezTo>
                  <a:cubicBezTo>
                    <a:pt x="4333" y="18731"/>
                    <a:pt x="4333" y="18900"/>
                    <a:pt x="4267" y="18984"/>
                  </a:cubicBezTo>
                  <a:cubicBezTo>
                    <a:pt x="4202" y="19069"/>
                    <a:pt x="4136" y="19069"/>
                    <a:pt x="4071" y="19153"/>
                  </a:cubicBezTo>
                  <a:cubicBezTo>
                    <a:pt x="4071" y="19153"/>
                    <a:pt x="3939" y="19153"/>
                    <a:pt x="3874" y="19237"/>
                  </a:cubicBezTo>
                  <a:cubicBezTo>
                    <a:pt x="3808" y="19322"/>
                    <a:pt x="3677" y="19575"/>
                    <a:pt x="3611" y="19744"/>
                  </a:cubicBezTo>
                  <a:cubicBezTo>
                    <a:pt x="3545" y="19828"/>
                    <a:pt x="3480" y="19912"/>
                    <a:pt x="3414" y="20081"/>
                  </a:cubicBezTo>
                  <a:cubicBezTo>
                    <a:pt x="3414" y="20081"/>
                    <a:pt x="3348" y="20166"/>
                    <a:pt x="3348" y="20166"/>
                  </a:cubicBezTo>
                  <a:cubicBezTo>
                    <a:pt x="3348" y="20250"/>
                    <a:pt x="3414" y="20334"/>
                    <a:pt x="3414" y="20419"/>
                  </a:cubicBezTo>
                  <a:cubicBezTo>
                    <a:pt x="3414" y="20419"/>
                    <a:pt x="3348" y="20503"/>
                    <a:pt x="3348" y="20503"/>
                  </a:cubicBezTo>
                  <a:cubicBezTo>
                    <a:pt x="3348" y="20587"/>
                    <a:pt x="3217" y="20503"/>
                    <a:pt x="3217" y="20503"/>
                  </a:cubicBezTo>
                  <a:cubicBezTo>
                    <a:pt x="3217" y="20587"/>
                    <a:pt x="3217" y="20672"/>
                    <a:pt x="3217" y="20672"/>
                  </a:cubicBezTo>
                  <a:cubicBezTo>
                    <a:pt x="3151" y="20756"/>
                    <a:pt x="3151" y="20925"/>
                    <a:pt x="3217" y="21009"/>
                  </a:cubicBezTo>
                  <a:cubicBezTo>
                    <a:pt x="3217" y="21009"/>
                    <a:pt x="3217" y="21094"/>
                    <a:pt x="3217" y="21178"/>
                  </a:cubicBezTo>
                  <a:cubicBezTo>
                    <a:pt x="3217" y="21178"/>
                    <a:pt x="3217" y="21431"/>
                    <a:pt x="3217" y="21431"/>
                  </a:cubicBezTo>
                  <a:cubicBezTo>
                    <a:pt x="3217" y="21516"/>
                    <a:pt x="3151" y="21600"/>
                    <a:pt x="3151" y="21600"/>
                  </a:cubicBezTo>
                  <a:cubicBezTo>
                    <a:pt x="3086" y="21600"/>
                    <a:pt x="3086" y="21600"/>
                    <a:pt x="3020" y="21600"/>
                  </a:cubicBezTo>
                  <a:cubicBezTo>
                    <a:pt x="2954" y="21600"/>
                    <a:pt x="2889" y="21600"/>
                    <a:pt x="2889" y="21600"/>
                  </a:cubicBezTo>
                  <a:cubicBezTo>
                    <a:pt x="2823" y="21600"/>
                    <a:pt x="2757" y="21516"/>
                    <a:pt x="2757" y="21431"/>
                  </a:cubicBezTo>
                  <a:cubicBezTo>
                    <a:pt x="2757" y="21431"/>
                    <a:pt x="2692" y="21347"/>
                    <a:pt x="2692" y="21262"/>
                  </a:cubicBezTo>
                  <a:cubicBezTo>
                    <a:pt x="2692" y="21178"/>
                    <a:pt x="2692" y="21094"/>
                    <a:pt x="2692" y="21009"/>
                  </a:cubicBezTo>
                  <a:cubicBezTo>
                    <a:pt x="2692" y="21009"/>
                    <a:pt x="2692" y="20756"/>
                    <a:pt x="2626" y="20756"/>
                  </a:cubicBezTo>
                  <a:cubicBezTo>
                    <a:pt x="2626" y="20672"/>
                    <a:pt x="2560" y="20672"/>
                    <a:pt x="2560" y="20587"/>
                  </a:cubicBezTo>
                  <a:cubicBezTo>
                    <a:pt x="2495" y="20503"/>
                    <a:pt x="2626" y="20419"/>
                    <a:pt x="2626" y="20334"/>
                  </a:cubicBezTo>
                  <a:cubicBezTo>
                    <a:pt x="2560" y="20250"/>
                    <a:pt x="2560" y="20166"/>
                    <a:pt x="2495" y="20081"/>
                  </a:cubicBezTo>
                  <a:cubicBezTo>
                    <a:pt x="2495" y="20081"/>
                    <a:pt x="2364" y="20081"/>
                    <a:pt x="2298" y="20081"/>
                  </a:cubicBezTo>
                  <a:cubicBezTo>
                    <a:pt x="2298" y="20081"/>
                    <a:pt x="2232" y="20081"/>
                    <a:pt x="2167" y="20081"/>
                  </a:cubicBezTo>
                  <a:cubicBezTo>
                    <a:pt x="2167" y="20081"/>
                    <a:pt x="2167" y="19997"/>
                    <a:pt x="2101" y="19912"/>
                  </a:cubicBezTo>
                  <a:cubicBezTo>
                    <a:pt x="2035" y="19912"/>
                    <a:pt x="2035" y="19828"/>
                    <a:pt x="2035" y="19744"/>
                  </a:cubicBezTo>
                  <a:cubicBezTo>
                    <a:pt x="2035" y="19744"/>
                    <a:pt x="1970" y="19575"/>
                    <a:pt x="1970" y="19575"/>
                  </a:cubicBezTo>
                  <a:cubicBezTo>
                    <a:pt x="1970" y="19491"/>
                    <a:pt x="1904" y="19491"/>
                    <a:pt x="1904" y="19491"/>
                  </a:cubicBezTo>
                  <a:cubicBezTo>
                    <a:pt x="1838" y="19491"/>
                    <a:pt x="1707" y="19406"/>
                    <a:pt x="1707" y="19406"/>
                  </a:cubicBezTo>
                  <a:cubicBezTo>
                    <a:pt x="1641" y="19406"/>
                    <a:pt x="1641" y="19406"/>
                    <a:pt x="1641" y="19406"/>
                  </a:cubicBezTo>
                  <a:cubicBezTo>
                    <a:pt x="1641" y="19406"/>
                    <a:pt x="1510" y="19406"/>
                    <a:pt x="1510" y="19406"/>
                  </a:cubicBezTo>
                  <a:cubicBezTo>
                    <a:pt x="1510" y="19491"/>
                    <a:pt x="1510" y="19491"/>
                    <a:pt x="1510" y="19491"/>
                  </a:cubicBezTo>
                  <a:cubicBezTo>
                    <a:pt x="1313" y="19406"/>
                    <a:pt x="1313" y="19406"/>
                    <a:pt x="1313" y="19406"/>
                  </a:cubicBezTo>
                  <a:cubicBezTo>
                    <a:pt x="1116" y="19153"/>
                    <a:pt x="1116" y="19153"/>
                    <a:pt x="1116" y="19153"/>
                  </a:cubicBezTo>
                  <a:cubicBezTo>
                    <a:pt x="919" y="19069"/>
                    <a:pt x="919" y="19069"/>
                    <a:pt x="919" y="19069"/>
                  </a:cubicBezTo>
                  <a:cubicBezTo>
                    <a:pt x="722" y="18984"/>
                    <a:pt x="722" y="18984"/>
                    <a:pt x="722" y="18984"/>
                  </a:cubicBezTo>
                  <a:cubicBezTo>
                    <a:pt x="657" y="18731"/>
                    <a:pt x="657" y="18731"/>
                    <a:pt x="657" y="18731"/>
                  </a:cubicBezTo>
                  <a:cubicBezTo>
                    <a:pt x="722" y="18562"/>
                    <a:pt x="722" y="18562"/>
                    <a:pt x="722" y="18562"/>
                  </a:cubicBezTo>
                  <a:cubicBezTo>
                    <a:pt x="722" y="18225"/>
                    <a:pt x="722" y="18225"/>
                    <a:pt x="722" y="18225"/>
                  </a:cubicBezTo>
                  <a:cubicBezTo>
                    <a:pt x="525" y="18141"/>
                    <a:pt x="525" y="18141"/>
                    <a:pt x="525" y="18141"/>
                  </a:cubicBezTo>
                  <a:cubicBezTo>
                    <a:pt x="460" y="17972"/>
                    <a:pt x="460" y="17972"/>
                    <a:pt x="460" y="17972"/>
                  </a:cubicBezTo>
                  <a:cubicBezTo>
                    <a:pt x="263" y="17887"/>
                    <a:pt x="263" y="17887"/>
                    <a:pt x="263" y="17887"/>
                  </a:cubicBezTo>
                  <a:cubicBezTo>
                    <a:pt x="197" y="17887"/>
                    <a:pt x="197" y="17887"/>
                    <a:pt x="197" y="17887"/>
                  </a:cubicBezTo>
                  <a:cubicBezTo>
                    <a:pt x="197" y="17887"/>
                    <a:pt x="197" y="17887"/>
                    <a:pt x="197" y="1788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7A1BC5BF-DBDF-4194-8277-6673FBFA8E3C}"/>
                </a:ext>
              </a:extLst>
            </p:cNvPr>
            <p:cNvSpPr/>
            <p:nvPr/>
          </p:nvSpPr>
          <p:spPr>
            <a:xfrm>
              <a:off x="2445838" y="3346936"/>
              <a:ext cx="1723651" cy="1409467"/>
            </a:xfrm>
            <a:custGeom>
              <a:avLst/>
              <a:gdLst/>
              <a:ahLst/>
              <a:cxnLst>
                <a:cxn ang="0">
                  <a:pos x="wd2" y="hd2"/>
                </a:cxn>
                <a:cxn ang="5400000">
                  <a:pos x="wd2" y="hd2"/>
                </a:cxn>
                <a:cxn ang="10800000">
                  <a:pos x="wd2" y="hd2"/>
                </a:cxn>
                <a:cxn ang="16200000">
                  <a:pos x="wd2" y="hd2"/>
                </a:cxn>
              </a:cxnLst>
              <a:rect l="0" t="0" r="r" b="b"/>
              <a:pathLst>
                <a:path w="21600" h="21600" extrusionOk="0">
                  <a:moveTo>
                    <a:pt x="21600" y="10499"/>
                  </a:moveTo>
                  <a:lnTo>
                    <a:pt x="21600" y="10666"/>
                  </a:lnTo>
                  <a:lnTo>
                    <a:pt x="21518" y="10767"/>
                  </a:lnTo>
                  <a:lnTo>
                    <a:pt x="21381" y="10767"/>
                  </a:lnTo>
                  <a:lnTo>
                    <a:pt x="21081" y="10833"/>
                  </a:lnTo>
                  <a:lnTo>
                    <a:pt x="20944" y="10934"/>
                  </a:lnTo>
                  <a:lnTo>
                    <a:pt x="20588" y="10934"/>
                  </a:lnTo>
                  <a:lnTo>
                    <a:pt x="20506" y="11101"/>
                  </a:lnTo>
                  <a:lnTo>
                    <a:pt x="20424" y="11201"/>
                  </a:lnTo>
                  <a:lnTo>
                    <a:pt x="20206" y="11201"/>
                  </a:lnTo>
                  <a:lnTo>
                    <a:pt x="19987" y="11302"/>
                  </a:lnTo>
                  <a:lnTo>
                    <a:pt x="19987" y="11636"/>
                  </a:lnTo>
                  <a:lnTo>
                    <a:pt x="19932" y="11736"/>
                  </a:lnTo>
                  <a:lnTo>
                    <a:pt x="19413" y="11736"/>
                  </a:lnTo>
                  <a:lnTo>
                    <a:pt x="19276" y="11837"/>
                  </a:lnTo>
                  <a:lnTo>
                    <a:pt x="19194" y="12104"/>
                  </a:lnTo>
                  <a:lnTo>
                    <a:pt x="18975" y="12271"/>
                  </a:lnTo>
                  <a:lnTo>
                    <a:pt x="18838" y="12372"/>
                  </a:lnTo>
                  <a:lnTo>
                    <a:pt x="18702" y="12271"/>
                  </a:lnTo>
                  <a:lnTo>
                    <a:pt x="18483" y="12271"/>
                  </a:lnTo>
                  <a:lnTo>
                    <a:pt x="18401" y="12438"/>
                  </a:lnTo>
                  <a:lnTo>
                    <a:pt x="18483" y="12639"/>
                  </a:lnTo>
                  <a:lnTo>
                    <a:pt x="18702" y="12639"/>
                  </a:lnTo>
                  <a:lnTo>
                    <a:pt x="18921" y="12806"/>
                  </a:lnTo>
                  <a:lnTo>
                    <a:pt x="18921" y="12973"/>
                  </a:lnTo>
                  <a:lnTo>
                    <a:pt x="18838" y="13074"/>
                  </a:lnTo>
                  <a:lnTo>
                    <a:pt x="18620" y="13074"/>
                  </a:lnTo>
                  <a:lnTo>
                    <a:pt x="18538" y="12973"/>
                  </a:lnTo>
                  <a:lnTo>
                    <a:pt x="18401" y="13074"/>
                  </a:lnTo>
                  <a:lnTo>
                    <a:pt x="18401" y="13341"/>
                  </a:lnTo>
                  <a:lnTo>
                    <a:pt x="18483" y="13408"/>
                  </a:lnTo>
                  <a:lnTo>
                    <a:pt x="18620" y="13508"/>
                  </a:lnTo>
                  <a:lnTo>
                    <a:pt x="18702" y="13676"/>
                  </a:lnTo>
                  <a:lnTo>
                    <a:pt x="18620" y="13943"/>
                  </a:lnTo>
                  <a:lnTo>
                    <a:pt x="18756" y="14043"/>
                  </a:lnTo>
                  <a:lnTo>
                    <a:pt x="18921" y="14211"/>
                  </a:lnTo>
                  <a:lnTo>
                    <a:pt x="19057" y="14311"/>
                  </a:lnTo>
                  <a:lnTo>
                    <a:pt x="19139" y="14478"/>
                  </a:lnTo>
                  <a:lnTo>
                    <a:pt x="18975" y="14578"/>
                  </a:lnTo>
                  <a:lnTo>
                    <a:pt x="18838" y="14746"/>
                  </a:lnTo>
                  <a:lnTo>
                    <a:pt x="18921" y="14946"/>
                  </a:lnTo>
                  <a:lnTo>
                    <a:pt x="18838" y="15013"/>
                  </a:lnTo>
                  <a:lnTo>
                    <a:pt x="18702" y="15013"/>
                  </a:lnTo>
                  <a:lnTo>
                    <a:pt x="18538" y="15113"/>
                  </a:lnTo>
                  <a:lnTo>
                    <a:pt x="18319" y="15013"/>
                  </a:lnTo>
                  <a:lnTo>
                    <a:pt x="18182" y="14946"/>
                  </a:lnTo>
                  <a:lnTo>
                    <a:pt x="18100" y="15013"/>
                  </a:lnTo>
                  <a:lnTo>
                    <a:pt x="18100" y="15113"/>
                  </a:lnTo>
                  <a:lnTo>
                    <a:pt x="17964" y="15214"/>
                  </a:lnTo>
                  <a:lnTo>
                    <a:pt x="17827" y="15013"/>
                  </a:lnTo>
                  <a:lnTo>
                    <a:pt x="17745" y="15113"/>
                  </a:lnTo>
                  <a:lnTo>
                    <a:pt x="17745" y="15548"/>
                  </a:lnTo>
                  <a:lnTo>
                    <a:pt x="17882" y="15648"/>
                  </a:lnTo>
                  <a:lnTo>
                    <a:pt x="17882" y="15815"/>
                  </a:lnTo>
                  <a:lnTo>
                    <a:pt x="17827" y="16016"/>
                  </a:lnTo>
                  <a:lnTo>
                    <a:pt x="17608" y="15916"/>
                  </a:lnTo>
                  <a:lnTo>
                    <a:pt x="17526" y="15749"/>
                  </a:lnTo>
                  <a:lnTo>
                    <a:pt x="17444" y="15648"/>
                  </a:lnTo>
                  <a:lnTo>
                    <a:pt x="17307" y="15648"/>
                  </a:lnTo>
                  <a:lnTo>
                    <a:pt x="17307" y="15815"/>
                  </a:lnTo>
                  <a:lnTo>
                    <a:pt x="17389" y="15916"/>
                  </a:lnTo>
                  <a:lnTo>
                    <a:pt x="17307" y="16083"/>
                  </a:lnTo>
                  <a:lnTo>
                    <a:pt x="17225" y="16083"/>
                  </a:lnTo>
                  <a:lnTo>
                    <a:pt x="17007" y="16183"/>
                  </a:lnTo>
                  <a:lnTo>
                    <a:pt x="16788" y="16083"/>
                  </a:lnTo>
                  <a:lnTo>
                    <a:pt x="16788" y="15815"/>
                  </a:lnTo>
                  <a:lnTo>
                    <a:pt x="16952" y="15749"/>
                  </a:lnTo>
                  <a:lnTo>
                    <a:pt x="17007" y="15548"/>
                  </a:lnTo>
                  <a:lnTo>
                    <a:pt x="16870" y="15381"/>
                  </a:lnTo>
                  <a:lnTo>
                    <a:pt x="16733" y="15280"/>
                  </a:lnTo>
                  <a:lnTo>
                    <a:pt x="16733" y="14946"/>
                  </a:lnTo>
                  <a:lnTo>
                    <a:pt x="16514" y="14946"/>
                  </a:lnTo>
                  <a:lnTo>
                    <a:pt x="16514" y="15013"/>
                  </a:lnTo>
                  <a:lnTo>
                    <a:pt x="16432" y="15280"/>
                  </a:lnTo>
                  <a:lnTo>
                    <a:pt x="16296" y="15381"/>
                  </a:lnTo>
                  <a:lnTo>
                    <a:pt x="16214" y="15648"/>
                  </a:lnTo>
                  <a:lnTo>
                    <a:pt x="16077" y="15648"/>
                  </a:lnTo>
                  <a:lnTo>
                    <a:pt x="16077" y="15916"/>
                  </a:lnTo>
                  <a:lnTo>
                    <a:pt x="15913" y="16284"/>
                  </a:lnTo>
                  <a:lnTo>
                    <a:pt x="15694" y="16350"/>
                  </a:lnTo>
                  <a:lnTo>
                    <a:pt x="15694" y="16618"/>
                  </a:lnTo>
                  <a:lnTo>
                    <a:pt x="15858" y="16718"/>
                  </a:lnTo>
                  <a:lnTo>
                    <a:pt x="16077" y="16718"/>
                  </a:lnTo>
                  <a:lnTo>
                    <a:pt x="16132" y="16885"/>
                  </a:lnTo>
                  <a:lnTo>
                    <a:pt x="16350" y="17053"/>
                  </a:lnTo>
                  <a:lnTo>
                    <a:pt x="16296" y="17320"/>
                  </a:lnTo>
                  <a:lnTo>
                    <a:pt x="16214" y="17588"/>
                  </a:lnTo>
                  <a:lnTo>
                    <a:pt x="15995" y="17588"/>
                  </a:lnTo>
                  <a:lnTo>
                    <a:pt x="15913" y="17688"/>
                  </a:lnTo>
                  <a:lnTo>
                    <a:pt x="15913" y="18056"/>
                  </a:lnTo>
                  <a:lnTo>
                    <a:pt x="15858" y="18223"/>
                  </a:lnTo>
                  <a:lnTo>
                    <a:pt x="15557" y="18591"/>
                  </a:lnTo>
                  <a:lnTo>
                    <a:pt x="15339" y="18658"/>
                  </a:lnTo>
                  <a:lnTo>
                    <a:pt x="15202" y="18658"/>
                  </a:lnTo>
                  <a:lnTo>
                    <a:pt x="15257" y="18490"/>
                  </a:lnTo>
                  <a:lnTo>
                    <a:pt x="15038" y="18223"/>
                  </a:lnTo>
                  <a:lnTo>
                    <a:pt x="14901" y="18223"/>
                  </a:lnTo>
                  <a:lnTo>
                    <a:pt x="14683" y="18323"/>
                  </a:lnTo>
                  <a:lnTo>
                    <a:pt x="14546" y="18490"/>
                  </a:lnTo>
                  <a:lnTo>
                    <a:pt x="14327" y="18490"/>
                  </a:lnTo>
                  <a:lnTo>
                    <a:pt x="14026" y="18591"/>
                  </a:lnTo>
                  <a:lnTo>
                    <a:pt x="13671" y="18658"/>
                  </a:lnTo>
                  <a:lnTo>
                    <a:pt x="13534" y="18591"/>
                  </a:lnTo>
                  <a:lnTo>
                    <a:pt x="13452" y="18490"/>
                  </a:lnTo>
                  <a:lnTo>
                    <a:pt x="13315" y="18591"/>
                  </a:lnTo>
                  <a:lnTo>
                    <a:pt x="13233" y="18758"/>
                  </a:lnTo>
                  <a:lnTo>
                    <a:pt x="13015" y="18858"/>
                  </a:lnTo>
                  <a:lnTo>
                    <a:pt x="12878" y="18758"/>
                  </a:lnTo>
                  <a:lnTo>
                    <a:pt x="12796" y="18658"/>
                  </a:lnTo>
                  <a:lnTo>
                    <a:pt x="12659" y="18658"/>
                  </a:lnTo>
                  <a:lnTo>
                    <a:pt x="12495" y="18591"/>
                  </a:lnTo>
                  <a:lnTo>
                    <a:pt x="12577" y="18323"/>
                  </a:lnTo>
                  <a:lnTo>
                    <a:pt x="12495" y="18123"/>
                  </a:lnTo>
                  <a:lnTo>
                    <a:pt x="12222" y="18123"/>
                  </a:lnTo>
                  <a:lnTo>
                    <a:pt x="12140" y="18056"/>
                  </a:lnTo>
                  <a:lnTo>
                    <a:pt x="12140" y="17688"/>
                  </a:lnTo>
                  <a:lnTo>
                    <a:pt x="12058" y="17521"/>
                  </a:lnTo>
                  <a:lnTo>
                    <a:pt x="12222" y="16986"/>
                  </a:lnTo>
                  <a:lnTo>
                    <a:pt x="12140" y="16885"/>
                  </a:lnTo>
                  <a:lnTo>
                    <a:pt x="11921" y="16885"/>
                  </a:lnTo>
                  <a:lnTo>
                    <a:pt x="11702" y="16785"/>
                  </a:lnTo>
                  <a:lnTo>
                    <a:pt x="11620" y="16718"/>
                  </a:lnTo>
                  <a:lnTo>
                    <a:pt x="11402" y="16785"/>
                  </a:lnTo>
                  <a:lnTo>
                    <a:pt x="11265" y="17153"/>
                  </a:lnTo>
                  <a:lnTo>
                    <a:pt x="11046" y="17420"/>
                  </a:lnTo>
                  <a:lnTo>
                    <a:pt x="10691" y="17420"/>
                  </a:lnTo>
                  <a:lnTo>
                    <a:pt x="10691" y="17588"/>
                  </a:lnTo>
                  <a:lnTo>
                    <a:pt x="10745" y="17955"/>
                  </a:lnTo>
                  <a:lnTo>
                    <a:pt x="10909" y="18658"/>
                  </a:lnTo>
                  <a:lnTo>
                    <a:pt x="10909" y="19661"/>
                  </a:lnTo>
                  <a:lnTo>
                    <a:pt x="10827" y="19995"/>
                  </a:lnTo>
                  <a:lnTo>
                    <a:pt x="10827" y="20363"/>
                  </a:lnTo>
                  <a:lnTo>
                    <a:pt x="10745" y="20463"/>
                  </a:lnTo>
                  <a:lnTo>
                    <a:pt x="10609" y="20363"/>
                  </a:lnTo>
                  <a:lnTo>
                    <a:pt x="10089" y="20363"/>
                  </a:lnTo>
                  <a:lnTo>
                    <a:pt x="9952" y="20263"/>
                  </a:lnTo>
                  <a:lnTo>
                    <a:pt x="9952" y="19995"/>
                  </a:lnTo>
                  <a:lnTo>
                    <a:pt x="10034" y="19728"/>
                  </a:lnTo>
                  <a:lnTo>
                    <a:pt x="10034" y="19393"/>
                  </a:lnTo>
                  <a:lnTo>
                    <a:pt x="9952" y="19293"/>
                  </a:lnTo>
                  <a:lnTo>
                    <a:pt x="9734" y="19126"/>
                  </a:lnTo>
                  <a:lnTo>
                    <a:pt x="9597" y="19126"/>
                  </a:lnTo>
                  <a:lnTo>
                    <a:pt x="9460" y="19293"/>
                  </a:lnTo>
                  <a:lnTo>
                    <a:pt x="9242" y="19393"/>
                  </a:lnTo>
                  <a:lnTo>
                    <a:pt x="9159" y="19393"/>
                  </a:lnTo>
                  <a:lnTo>
                    <a:pt x="9159" y="19193"/>
                  </a:lnTo>
                  <a:lnTo>
                    <a:pt x="9023" y="19025"/>
                  </a:lnTo>
                  <a:lnTo>
                    <a:pt x="8859" y="19126"/>
                  </a:lnTo>
                  <a:lnTo>
                    <a:pt x="8640" y="19126"/>
                  </a:lnTo>
                  <a:lnTo>
                    <a:pt x="8503" y="18925"/>
                  </a:lnTo>
                  <a:lnTo>
                    <a:pt x="8367" y="18758"/>
                  </a:lnTo>
                  <a:lnTo>
                    <a:pt x="7273" y="18758"/>
                  </a:lnTo>
                  <a:lnTo>
                    <a:pt x="6835" y="19025"/>
                  </a:lnTo>
                  <a:lnTo>
                    <a:pt x="6617" y="19193"/>
                  </a:lnTo>
                  <a:lnTo>
                    <a:pt x="6617" y="19293"/>
                  </a:lnTo>
                  <a:lnTo>
                    <a:pt x="6753" y="19393"/>
                  </a:lnTo>
                  <a:lnTo>
                    <a:pt x="6753" y="19661"/>
                  </a:lnTo>
                  <a:lnTo>
                    <a:pt x="6671" y="19728"/>
                  </a:lnTo>
                  <a:lnTo>
                    <a:pt x="6535" y="19828"/>
                  </a:lnTo>
                  <a:lnTo>
                    <a:pt x="6617" y="19928"/>
                  </a:lnTo>
                  <a:lnTo>
                    <a:pt x="6753" y="19995"/>
                  </a:lnTo>
                  <a:lnTo>
                    <a:pt x="6890" y="20263"/>
                  </a:lnTo>
                  <a:lnTo>
                    <a:pt x="7109" y="20263"/>
                  </a:lnTo>
                  <a:lnTo>
                    <a:pt x="7492" y="20463"/>
                  </a:lnTo>
                  <a:lnTo>
                    <a:pt x="7628" y="20630"/>
                  </a:lnTo>
                  <a:lnTo>
                    <a:pt x="7710" y="20798"/>
                  </a:lnTo>
                  <a:lnTo>
                    <a:pt x="7546" y="20898"/>
                  </a:lnTo>
                  <a:lnTo>
                    <a:pt x="7410" y="20898"/>
                  </a:lnTo>
                  <a:lnTo>
                    <a:pt x="7328" y="20697"/>
                  </a:lnTo>
                  <a:lnTo>
                    <a:pt x="7109" y="20798"/>
                  </a:lnTo>
                  <a:lnTo>
                    <a:pt x="6972" y="20898"/>
                  </a:lnTo>
                  <a:lnTo>
                    <a:pt x="6753" y="20898"/>
                  </a:lnTo>
                  <a:lnTo>
                    <a:pt x="6671" y="20965"/>
                  </a:lnTo>
                  <a:lnTo>
                    <a:pt x="6617" y="21165"/>
                  </a:lnTo>
                  <a:lnTo>
                    <a:pt x="6671" y="21333"/>
                  </a:lnTo>
                  <a:lnTo>
                    <a:pt x="6617" y="21600"/>
                  </a:lnTo>
                  <a:lnTo>
                    <a:pt x="6453" y="21500"/>
                  </a:lnTo>
                  <a:lnTo>
                    <a:pt x="6398" y="21333"/>
                  </a:lnTo>
                  <a:lnTo>
                    <a:pt x="6316" y="21232"/>
                  </a:lnTo>
                  <a:lnTo>
                    <a:pt x="6234" y="21065"/>
                  </a:lnTo>
                  <a:lnTo>
                    <a:pt x="6097" y="21065"/>
                  </a:lnTo>
                  <a:lnTo>
                    <a:pt x="5878" y="21232"/>
                  </a:lnTo>
                  <a:lnTo>
                    <a:pt x="5660" y="21232"/>
                  </a:lnTo>
                  <a:lnTo>
                    <a:pt x="5660" y="20630"/>
                  </a:lnTo>
                  <a:lnTo>
                    <a:pt x="5441" y="20263"/>
                  </a:lnTo>
                  <a:lnTo>
                    <a:pt x="5523" y="19928"/>
                  </a:lnTo>
                  <a:lnTo>
                    <a:pt x="5660" y="19661"/>
                  </a:lnTo>
                  <a:lnTo>
                    <a:pt x="5660" y="19460"/>
                  </a:lnTo>
                  <a:lnTo>
                    <a:pt x="5441" y="19293"/>
                  </a:lnTo>
                  <a:lnTo>
                    <a:pt x="5304" y="19193"/>
                  </a:lnTo>
                  <a:lnTo>
                    <a:pt x="5222" y="19025"/>
                  </a:lnTo>
                  <a:lnTo>
                    <a:pt x="5222" y="18925"/>
                  </a:lnTo>
                  <a:lnTo>
                    <a:pt x="5140" y="19025"/>
                  </a:lnTo>
                  <a:lnTo>
                    <a:pt x="5086" y="19126"/>
                  </a:lnTo>
                  <a:lnTo>
                    <a:pt x="5004" y="19293"/>
                  </a:lnTo>
                  <a:lnTo>
                    <a:pt x="4867" y="19126"/>
                  </a:lnTo>
                  <a:lnTo>
                    <a:pt x="4785" y="18925"/>
                  </a:lnTo>
                  <a:lnTo>
                    <a:pt x="4648" y="18858"/>
                  </a:lnTo>
                  <a:lnTo>
                    <a:pt x="4566" y="18658"/>
                  </a:lnTo>
                  <a:lnTo>
                    <a:pt x="4566" y="18490"/>
                  </a:lnTo>
                  <a:lnTo>
                    <a:pt x="4511" y="18390"/>
                  </a:lnTo>
                  <a:lnTo>
                    <a:pt x="4429" y="18490"/>
                  </a:lnTo>
                  <a:lnTo>
                    <a:pt x="4347" y="18658"/>
                  </a:lnTo>
                  <a:lnTo>
                    <a:pt x="4129" y="18591"/>
                  </a:lnTo>
                  <a:lnTo>
                    <a:pt x="3992" y="18390"/>
                  </a:lnTo>
                  <a:lnTo>
                    <a:pt x="4074" y="18323"/>
                  </a:lnTo>
                  <a:lnTo>
                    <a:pt x="4129" y="18123"/>
                  </a:lnTo>
                  <a:lnTo>
                    <a:pt x="4129" y="17955"/>
                  </a:lnTo>
                  <a:lnTo>
                    <a:pt x="3855" y="17955"/>
                  </a:lnTo>
                  <a:lnTo>
                    <a:pt x="3636" y="17788"/>
                  </a:lnTo>
                  <a:lnTo>
                    <a:pt x="3636" y="17420"/>
                  </a:lnTo>
                  <a:lnTo>
                    <a:pt x="3554" y="17253"/>
                  </a:lnTo>
                  <a:lnTo>
                    <a:pt x="3418" y="17153"/>
                  </a:lnTo>
                  <a:lnTo>
                    <a:pt x="3199" y="17053"/>
                  </a:lnTo>
                  <a:lnTo>
                    <a:pt x="2980" y="16986"/>
                  </a:lnTo>
                  <a:lnTo>
                    <a:pt x="2816" y="16618"/>
                  </a:lnTo>
                  <a:lnTo>
                    <a:pt x="2762" y="16451"/>
                  </a:lnTo>
                  <a:lnTo>
                    <a:pt x="2597" y="16284"/>
                  </a:lnTo>
                  <a:lnTo>
                    <a:pt x="2461" y="16183"/>
                  </a:lnTo>
                  <a:lnTo>
                    <a:pt x="2324" y="16183"/>
                  </a:lnTo>
                  <a:lnTo>
                    <a:pt x="2160" y="16284"/>
                  </a:lnTo>
                  <a:lnTo>
                    <a:pt x="2023" y="16284"/>
                  </a:lnTo>
                  <a:lnTo>
                    <a:pt x="2023" y="16083"/>
                  </a:lnTo>
                  <a:lnTo>
                    <a:pt x="1887" y="16083"/>
                  </a:lnTo>
                  <a:lnTo>
                    <a:pt x="1668" y="16284"/>
                  </a:lnTo>
                  <a:lnTo>
                    <a:pt x="1449" y="16451"/>
                  </a:lnTo>
                  <a:lnTo>
                    <a:pt x="1449" y="16183"/>
                  </a:lnTo>
                  <a:lnTo>
                    <a:pt x="1504" y="15916"/>
                  </a:lnTo>
                  <a:lnTo>
                    <a:pt x="1449" y="15648"/>
                  </a:lnTo>
                  <a:lnTo>
                    <a:pt x="1367" y="15481"/>
                  </a:lnTo>
                  <a:lnTo>
                    <a:pt x="1367" y="15280"/>
                  </a:lnTo>
                  <a:lnTo>
                    <a:pt x="1449" y="15113"/>
                  </a:lnTo>
                  <a:lnTo>
                    <a:pt x="1586" y="15214"/>
                  </a:lnTo>
                  <a:lnTo>
                    <a:pt x="1723" y="15280"/>
                  </a:lnTo>
                  <a:lnTo>
                    <a:pt x="1805" y="15381"/>
                  </a:lnTo>
                  <a:lnTo>
                    <a:pt x="1887" y="15214"/>
                  </a:lnTo>
                  <a:lnTo>
                    <a:pt x="1805" y="15013"/>
                  </a:lnTo>
                  <a:lnTo>
                    <a:pt x="1668" y="14946"/>
                  </a:lnTo>
                  <a:lnTo>
                    <a:pt x="1586" y="14746"/>
                  </a:lnTo>
                  <a:lnTo>
                    <a:pt x="1586" y="14679"/>
                  </a:lnTo>
                  <a:lnTo>
                    <a:pt x="1449" y="14411"/>
                  </a:lnTo>
                  <a:lnTo>
                    <a:pt x="1230" y="14411"/>
                  </a:lnTo>
                  <a:lnTo>
                    <a:pt x="1066" y="14478"/>
                  </a:lnTo>
                  <a:lnTo>
                    <a:pt x="848" y="14478"/>
                  </a:lnTo>
                  <a:lnTo>
                    <a:pt x="793" y="14578"/>
                  </a:lnTo>
                  <a:lnTo>
                    <a:pt x="848" y="14746"/>
                  </a:lnTo>
                  <a:lnTo>
                    <a:pt x="793" y="15113"/>
                  </a:lnTo>
                  <a:lnTo>
                    <a:pt x="55" y="15113"/>
                  </a:lnTo>
                  <a:lnTo>
                    <a:pt x="0" y="15013"/>
                  </a:lnTo>
                  <a:lnTo>
                    <a:pt x="55" y="14846"/>
                  </a:lnTo>
                  <a:lnTo>
                    <a:pt x="137" y="14679"/>
                  </a:lnTo>
                  <a:lnTo>
                    <a:pt x="219" y="14478"/>
                  </a:lnTo>
                  <a:lnTo>
                    <a:pt x="355" y="14478"/>
                  </a:lnTo>
                  <a:lnTo>
                    <a:pt x="410" y="14311"/>
                  </a:lnTo>
                  <a:lnTo>
                    <a:pt x="355" y="14043"/>
                  </a:lnTo>
                  <a:lnTo>
                    <a:pt x="492" y="13776"/>
                  </a:lnTo>
                  <a:lnTo>
                    <a:pt x="574" y="13776"/>
                  </a:lnTo>
                  <a:lnTo>
                    <a:pt x="629" y="13609"/>
                  </a:lnTo>
                  <a:lnTo>
                    <a:pt x="629" y="12973"/>
                  </a:lnTo>
                  <a:lnTo>
                    <a:pt x="793" y="12706"/>
                  </a:lnTo>
                  <a:lnTo>
                    <a:pt x="848" y="12438"/>
                  </a:lnTo>
                  <a:lnTo>
                    <a:pt x="848" y="12171"/>
                  </a:lnTo>
                  <a:lnTo>
                    <a:pt x="1285" y="12171"/>
                  </a:lnTo>
                  <a:lnTo>
                    <a:pt x="1367" y="12104"/>
                  </a:lnTo>
                  <a:lnTo>
                    <a:pt x="1449" y="12004"/>
                  </a:lnTo>
                  <a:lnTo>
                    <a:pt x="1449" y="11837"/>
                  </a:lnTo>
                  <a:lnTo>
                    <a:pt x="1367" y="11736"/>
                  </a:lnTo>
                  <a:lnTo>
                    <a:pt x="1285" y="11736"/>
                  </a:lnTo>
                  <a:lnTo>
                    <a:pt x="1285" y="11636"/>
                  </a:lnTo>
                  <a:lnTo>
                    <a:pt x="1367" y="11469"/>
                  </a:lnTo>
                  <a:lnTo>
                    <a:pt x="1449" y="11469"/>
                  </a:lnTo>
                  <a:lnTo>
                    <a:pt x="1586" y="11302"/>
                  </a:lnTo>
                  <a:lnTo>
                    <a:pt x="1367" y="11034"/>
                  </a:lnTo>
                  <a:lnTo>
                    <a:pt x="1285" y="11034"/>
                  </a:lnTo>
                  <a:lnTo>
                    <a:pt x="1148" y="10833"/>
                  </a:lnTo>
                  <a:lnTo>
                    <a:pt x="1066" y="10833"/>
                  </a:lnTo>
                  <a:lnTo>
                    <a:pt x="1012" y="11034"/>
                  </a:lnTo>
                  <a:lnTo>
                    <a:pt x="930" y="11101"/>
                  </a:lnTo>
                  <a:lnTo>
                    <a:pt x="848" y="11101"/>
                  </a:lnTo>
                  <a:lnTo>
                    <a:pt x="848" y="10666"/>
                  </a:lnTo>
                  <a:lnTo>
                    <a:pt x="930" y="10566"/>
                  </a:lnTo>
                  <a:lnTo>
                    <a:pt x="1148" y="10399"/>
                  </a:lnTo>
                  <a:lnTo>
                    <a:pt x="1367" y="10399"/>
                  </a:lnTo>
                  <a:lnTo>
                    <a:pt x="1449" y="10232"/>
                  </a:lnTo>
                  <a:lnTo>
                    <a:pt x="1367" y="9964"/>
                  </a:lnTo>
                  <a:lnTo>
                    <a:pt x="1285" y="9763"/>
                  </a:lnTo>
                  <a:lnTo>
                    <a:pt x="1367" y="9496"/>
                  </a:lnTo>
                  <a:lnTo>
                    <a:pt x="1449" y="9429"/>
                  </a:lnTo>
                  <a:lnTo>
                    <a:pt x="1723" y="9429"/>
                  </a:lnTo>
                  <a:lnTo>
                    <a:pt x="2023" y="9496"/>
                  </a:lnTo>
                  <a:lnTo>
                    <a:pt x="2160" y="9596"/>
                  </a:lnTo>
                  <a:lnTo>
                    <a:pt x="2324" y="9763"/>
                  </a:lnTo>
                  <a:lnTo>
                    <a:pt x="2543" y="9697"/>
                  </a:lnTo>
                  <a:lnTo>
                    <a:pt x="2679" y="9763"/>
                  </a:lnTo>
                  <a:lnTo>
                    <a:pt x="2816" y="9697"/>
                  </a:lnTo>
                  <a:lnTo>
                    <a:pt x="2816" y="9162"/>
                  </a:lnTo>
                  <a:lnTo>
                    <a:pt x="2597" y="9162"/>
                  </a:lnTo>
                  <a:lnTo>
                    <a:pt x="2543" y="8894"/>
                  </a:lnTo>
                  <a:lnTo>
                    <a:pt x="2324" y="8894"/>
                  </a:lnTo>
                  <a:lnTo>
                    <a:pt x="2160" y="8794"/>
                  </a:lnTo>
                  <a:lnTo>
                    <a:pt x="2160" y="8627"/>
                  </a:lnTo>
                  <a:lnTo>
                    <a:pt x="2242" y="8359"/>
                  </a:lnTo>
                  <a:lnTo>
                    <a:pt x="2379" y="8192"/>
                  </a:lnTo>
                  <a:lnTo>
                    <a:pt x="2379" y="7991"/>
                  </a:lnTo>
                  <a:lnTo>
                    <a:pt x="2242" y="7724"/>
                  </a:lnTo>
                  <a:lnTo>
                    <a:pt x="2160" y="7724"/>
                  </a:lnTo>
                  <a:lnTo>
                    <a:pt x="2023" y="7557"/>
                  </a:lnTo>
                  <a:lnTo>
                    <a:pt x="2023" y="7456"/>
                  </a:lnTo>
                  <a:lnTo>
                    <a:pt x="2105" y="7389"/>
                  </a:lnTo>
                  <a:lnTo>
                    <a:pt x="2160" y="7289"/>
                  </a:lnTo>
                  <a:lnTo>
                    <a:pt x="2379" y="7389"/>
                  </a:lnTo>
                  <a:lnTo>
                    <a:pt x="2461" y="7456"/>
                  </a:lnTo>
                  <a:lnTo>
                    <a:pt x="2461" y="7557"/>
                  </a:lnTo>
                  <a:lnTo>
                    <a:pt x="2543" y="7657"/>
                  </a:lnTo>
                  <a:lnTo>
                    <a:pt x="2597" y="7824"/>
                  </a:lnTo>
                  <a:lnTo>
                    <a:pt x="2762" y="7924"/>
                  </a:lnTo>
                  <a:lnTo>
                    <a:pt x="2762" y="7389"/>
                  </a:lnTo>
                  <a:lnTo>
                    <a:pt x="2816" y="7189"/>
                  </a:lnTo>
                  <a:lnTo>
                    <a:pt x="2762" y="7022"/>
                  </a:lnTo>
                  <a:lnTo>
                    <a:pt x="2762" y="6754"/>
                  </a:lnTo>
                  <a:lnTo>
                    <a:pt x="2543" y="6587"/>
                  </a:lnTo>
                  <a:lnTo>
                    <a:pt x="2242" y="6386"/>
                  </a:lnTo>
                  <a:lnTo>
                    <a:pt x="2105" y="6320"/>
                  </a:lnTo>
                  <a:lnTo>
                    <a:pt x="1887" y="6219"/>
                  </a:lnTo>
                  <a:lnTo>
                    <a:pt x="1723" y="6119"/>
                  </a:lnTo>
                  <a:lnTo>
                    <a:pt x="1723" y="5851"/>
                  </a:lnTo>
                  <a:lnTo>
                    <a:pt x="1586" y="5517"/>
                  </a:lnTo>
                  <a:lnTo>
                    <a:pt x="1148" y="5316"/>
                  </a:lnTo>
                  <a:lnTo>
                    <a:pt x="930" y="5250"/>
                  </a:lnTo>
                  <a:lnTo>
                    <a:pt x="793" y="5149"/>
                  </a:lnTo>
                  <a:lnTo>
                    <a:pt x="629" y="4982"/>
                  </a:lnTo>
                  <a:lnTo>
                    <a:pt x="793" y="4715"/>
                  </a:lnTo>
                  <a:lnTo>
                    <a:pt x="629" y="4347"/>
                  </a:lnTo>
                  <a:lnTo>
                    <a:pt x="629" y="4180"/>
                  </a:lnTo>
                  <a:lnTo>
                    <a:pt x="574" y="3912"/>
                  </a:lnTo>
                  <a:lnTo>
                    <a:pt x="711" y="3912"/>
                  </a:lnTo>
                  <a:lnTo>
                    <a:pt x="848" y="3812"/>
                  </a:lnTo>
                  <a:lnTo>
                    <a:pt x="1066" y="3745"/>
                  </a:lnTo>
                  <a:lnTo>
                    <a:pt x="1148" y="3544"/>
                  </a:lnTo>
                  <a:lnTo>
                    <a:pt x="1230" y="3377"/>
                  </a:lnTo>
                  <a:lnTo>
                    <a:pt x="1449" y="3210"/>
                  </a:lnTo>
                  <a:lnTo>
                    <a:pt x="1586" y="3210"/>
                  </a:lnTo>
                  <a:lnTo>
                    <a:pt x="1668" y="3377"/>
                  </a:lnTo>
                  <a:lnTo>
                    <a:pt x="1805" y="3277"/>
                  </a:lnTo>
                  <a:lnTo>
                    <a:pt x="1887" y="3110"/>
                  </a:lnTo>
                  <a:lnTo>
                    <a:pt x="1941" y="3009"/>
                  </a:lnTo>
                  <a:lnTo>
                    <a:pt x="2105" y="2942"/>
                  </a:lnTo>
                  <a:lnTo>
                    <a:pt x="2324" y="2942"/>
                  </a:lnTo>
                  <a:lnTo>
                    <a:pt x="2543" y="2842"/>
                  </a:lnTo>
                  <a:lnTo>
                    <a:pt x="2543" y="2407"/>
                  </a:lnTo>
                  <a:lnTo>
                    <a:pt x="2679" y="2307"/>
                  </a:lnTo>
                  <a:lnTo>
                    <a:pt x="2816" y="2407"/>
                  </a:lnTo>
                  <a:lnTo>
                    <a:pt x="2898" y="2474"/>
                  </a:lnTo>
                  <a:lnTo>
                    <a:pt x="3199" y="2307"/>
                  </a:lnTo>
                  <a:lnTo>
                    <a:pt x="3418" y="2040"/>
                  </a:lnTo>
                  <a:lnTo>
                    <a:pt x="3691" y="1872"/>
                  </a:lnTo>
                  <a:lnTo>
                    <a:pt x="3992" y="1605"/>
                  </a:lnTo>
                  <a:lnTo>
                    <a:pt x="4074" y="1237"/>
                  </a:lnTo>
                  <a:lnTo>
                    <a:pt x="4074" y="903"/>
                  </a:lnTo>
                  <a:lnTo>
                    <a:pt x="4129" y="802"/>
                  </a:lnTo>
                  <a:lnTo>
                    <a:pt x="4347" y="702"/>
                  </a:lnTo>
                  <a:lnTo>
                    <a:pt x="4648" y="903"/>
                  </a:lnTo>
                  <a:lnTo>
                    <a:pt x="4730" y="1070"/>
                  </a:lnTo>
                  <a:lnTo>
                    <a:pt x="4949" y="1070"/>
                  </a:lnTo>
                  <a:lnTo>
                    <a:pt x="5004" y="1237"/>
                  </a:lnTo>
                  <a:lnTo>
                    <a:pt x="5222" y="1404"/>
                  </a:lnTo>
                  <a:lnTo>
                    <a:pt x="5359" y="1237"/>
                  </a:lnTo>
                  <a:lnTo>
                    <a:pt x="5441" y="1337"/>
                  </a:lnTo>
                  <a:lnTo>
                    <a:pt x="5660" y="1170"/>
                  </a:lnTo>
                  <a:lnTo>
                    <a:pt x="5961" y="1170"/>
                  </a:lnTo>
                  <a:lnTo>
                    <a:pt x="6015" y="1337"/>
                  </a:lnTo>
                  <a:lnTo>
                    <a:pt x="6179" y="1404"/>
                  </a:lnTo>
                  <a:lnTo>
                    <a:pt x="6234" y="1170"/>
                  </a:lnTo>
                  <a:lnTo>
                    <a:pt x="6316" y="1070"/>
                  </a:lnTo>
                  <a:lnTo>
                    <a:pt x="6179" y="970"/>
                  </a:lnTo>
                  <a:lnTo>
                    <a:pt x="6015" y="903"/>
                  </a:lnTo>
                  <a:lnTo>
                    <a:pt x="5961" y="635"/>
                  </a:lnTo>
                  <a:lnTo>
                    <a:pt x="6015" y="435"/>
                  </a:lnTo>
                  <a:lnTo>
                    <a:pt x="6179" y="368"/>
                  </a:lnTo>
                  <a:lnTo>
                    <a:pt x="6316" y="267"/>
                  </a:lnTo>
                  <a:lnTo>
                    <a:pt x="6398" y="167"/>
                  </a:lnTo>
                  <a:lnTo>
                    <a:pt x="6398" y="0"/>
                  </a:lnTo>
                  <a:lnTo>
                    <a:pt x="6535" y="0"/>
                  </a:lnTo>
                  <a:lnTo>
                    <a:pt x="6671" y="100"/>
                  </a:lnTo>
                  <a:lnTo>
                    <a:pt x="6972" y="0"/>
                  </a:lnTo>
                  <a:lnTo>
                    <a:pt x="7328" y="100"/>
                  </a:lnTo>
                  <a:lnTo>
                    <a:pt x="7328" y="167"/>
                  </a:lnTo>
                  <a:lnTo>
                    <a:pt x="7410" y="267"/>
                  </a:lnTo>
                  <a:lnTo>
                    <a:pt x="7628" y="368"/>
                  </a:lnTo>
                  <a:lnTo>
                    <a:pt x="7847" y="267"/>
                  </a:lnTo>
                  <a:lnTo>
                    <a:pt x="8148" y="435"/>
                  </a:lnTo>
                  <a:lnTo>
                    <a:pt x="8203" y="635"/>
                  </a:lnTo>
                  <a:lnTo>
                    <a:pt x="8285" y="802"/>
                  </a:lnTo>
                  <a:lnTo>
                    <a:pt x="8148" y="903"/>
                  </a:lnTo>
                  <a:lnTo>
                    <a:pt x="7984" y="802"/>
                  </a:lnTo>
                  <a:lnTo>
                    <a:pt x="7847" y="802"/>
                  </a:lnTo>
                  <a:lnTo>
                    <a:pt x="7847" y="903"/>
                  </a:lnTo>
                  <a:lnTo>
                    <a:pt x="7929" y="1170"/>
                  </a:lnTo>
                  <a:lnTo>
                    <a:pt x="7929" y="1404"/>
                  </a:lnTo>
                  <a:lnTo>
                    <a:pt x="8148" y="1505"/>
                  </a:lnTo>
                  <a:lnTo>
                    <a:pt x="8285" y="1605"/>
                  </a:lnTo>
                  <a:lnTo>
                    <a:pt x="8367" y="1772"/>
                  </a:lnTo>
                  <a:lnTo>
                    <a:pt x="8285" y="2040"/>
                  </a:lnTo>
                  <a:lnTo>
                    <a:pt x="8367" y="2207"/>
                  </a:lnTo>
                  <a:lnTo>
                    <a:pt x="8421" y="2474"/>
                  </a:lnTo>
                  <a:lnTo>
                    <a:pt x="8421" y="2742"/>
                  </a:lnTo>
                  <a:lnTo>
                    <a:pt x="8503" y="3110"/>
                  </a:lnTo>
                  <a:lnTo>
                    <a:pt x="8585" y="3210"/>
                  </a:lnTo>
                  <a:lnTo>
                    <a:pt x="8859" y="3377"/>
                  </a:lnTo>
                  <a:lnTo>
                    <a:pt x="9159" y="3377"/>
                  </a:lnTo>
                  <a:lnTo>
                    <a:pt x="9242" y="3210"/>
                  </a:lnTo>
                  <a:lnTo>
                    <a:pt x="9460" y="3277"/>
                  </a:lnTo>
                  <a:lnTo>
                    <a:pt x="9679" y="3477"/>
                  </a:lnTo>
                  <a:lnTo>
                    <a:pt x="9816" y="3544"/>
                  </a:lnTo>
                  <a:lnTo>
                    <a:pt x="10034" y="3544"/>
                  </a:lnTo>
                  <a:lnTo>
                    <a:pt x="10171" y="3477"/>
                  </a:lnTo>
                  <a:lnTo>
                    <a:pt x="11046" y="3477"/>
                  </a:lnTo>
                  <a:lnTo>
                    <a:pt x="11183" y="3745"/>
                  </a:lnTo>
                  <a:lnTo>
                    <a:pt x="11347" y="3812"/>
                  </a:lnTo>
                  <a:lnTo>
                    <a:pt x="11620" y="3812"/>
                  </a:lnTo>
                  <a:lnTo>
                    <a:pt x="11784" y="3912"/>
                  </a:lnTo>
                  <a:lnTo>
                    <a:pt x="11839" y="4079"/>
                  </a:lnTo>
                  <a:lnTo>
                    <a:pt x="11839" y="4347"/>
                  </a:lnTo>
                  <a:lnTo>
                    <a:pt x="11921" y="4715"/>
                  </a:lnTo>
                  <a:lnTo>
                    <a:pt x="12140" y="4882"/>
                  </a:lnTo>
                  <a:lnTo>
                    <a:pt x="12222" y="5082"/>
                  </a:lnTo>
                  <a:lnTo>
                    <a:pt x="12140" y="5250"/>
                  </a:lnTo>
                  <a:lnTo>
                    <a:pt x="12003" y="5316"/>
                  </a:lnTo>
                  <a:lnTo>
                    <a:pt x="12003" y="5517"/>
                  </a:lnTo>
                  <a:lnTo>
                    <a:pt x="11921" y="5684"/>
                  </a:lnTo>
                  <a:lnTo>
                    <a:pt x="11921" y="5851"/>
                  </a:lnTo>
                  <a:lnTo>
                    <a:pt x="11702" y="6052"/>
                  </a:lnTo>
                  <a:lnTo>
                    <a:pt x="11702" y="6119"/>
                  </a:lnTo>
                  <a:lnTo>
                    <a:pt x="11566" y="6219"/>
                  </a:lnTo>
                  <a:lnTo>
                    <a:pt x="11402" y="6386"/>
                  </a:lnTo>
                  <a:lnTo>
                    <a:pt x="11566" y="6487"/>
                  </a:lnTo>
                  <a:lnTo>
                    <a:pt x="11620" y="6587"/>
                  </a:lnTo>
                  <a:lnTo>
                    <a:pt x="11839" y="6754"/>
                  </a:lnTo>
                  <a:lnTo>
                    <a:pt x="12003" y="6654"/>
                  </a:lnTo>
                  <a:lnTo>
                    <a:pt x="12140" y="6654"/>
                  </a:lnTo>
                  <a:lnTo>
                    <a:pt x="12222" y="6754"/>
                  </a:lnTo>
                  <a:lnTo>
                    <a:pt x="12358" y="6854"/>
                  </a:lnTo>
                  <a:lnTo>
                    <a:pt x="12441" y="7022"/>
                  </a:lnTo>
                  <a:lnTo>
                    <a:pt x="12495" y="7189"/>
                  </a:lnTo>
                  <a:lnTo>
                    <a:pt x="12495" y="7389"/>
                  </a:lnTo>
                  <a:lnTo>
                    <a:pt x="12358" y="7389"/>
                  </a:lnTo>
                  <a:lnTo>
                    <a:pt x="12222" y="7456"/>
                  </a:lnTo>
                  <a:lnTo>
                    <a:pt x="12276" y="7724"/>
                  </a:lnTo>
                  <a:lnTo>
                    <a:pt x="12441" y="7724"/>
                  </a:lnTo>
                  <a:lnTo>
                    <a:pt x="12495" y="7991"/>
                  </a:lnTo>
                  <a:lnTo>
                    <a:pt x="12659" y="8092"/>
                  </a:lnTo>
                  <a:lnTo>
                    <a:pt x="13097" y="8092"/>
                  </a:lnTo>
                  <a:lnTo>
                    <a:pt x="13151" y="7991"/>
                  </a:lnTo>
                  <a:lnTo>
                    <a:pt x="13315" y="7824"/>
                  </a:lnTo>
                  <a:lnTo>
                    <a:pt x="13452" y="7924"/>
                  </a:lnTo>
                  <a:lnTo>
                    <a:pt x="13534" y="8092"/>
                  </a:lnTo>
                  <a:lnTo>
                    <a:pt x="13671" y="8092"/>
                  </a:lnTo>
                  <a:lnTo>
                    <a:pt x="13753" y="7991"/>
                  </a:lnTo>
                  <a:lnTo>
                    <a:pt x="13972" y="7924"/>
                  </a:lnTo>
                  <a:lnTo>
                    <a:pt x="14245" y="8259"/>
                  </a:lnTo>
                  <a:lnTo>
                    <a:pt x="14245" y="8627"/>
                  </a:lnTo>
                  <a:lnTo>
                    <a:pt x="14409" y="8727"/>
                  </a:lnTo>
                  <a:lnTo>
                    <a:pt x="14546" y="8794"/>
                  </a:lnTo>
                  <a:lnTo>
                    <a:pt x="14683" y="8794"/>
                  </a:lnTo>
                  <a:lnTo>
                    <a:pt x="14901" y="8894"/>
                  </a:lnTo>
                  <a:lnTo>
                    <a:pt x="15202" y="8794"/>
                  </a:lnTo>
                  <a:lnTo>
                    <a:pt x="15339" y="8794"/>
                  </a:lnTo>
                  <a:lnTo>
                    <a:pt x="15557" y="8727"/>
                  </a:lnTo>
                  <a:lnTo>
                    <a:pt x="15776" y="8794"/>
                  </a:lnTo>
                  <a:lnTo>
                    <a:pt x="15913" y="8894"/>
                  </a:lnTo>
                  <a:lnTo>
                    <a:pt x="16077" y="9061"/>
                  </a:lnTo>
                  <a:lnTo>
                    <a:pt x="16214" y="9329"/>
                  </a:lnTo>
                  <a:lnTo>
                    <a:pt x="16432" y="9596"/>
                  </a:lnTo>
                  <a:lnTo>
                    <a:pt x="16514" y="9763"/>
                  </a:lnTo>
                  <a:lnTo>
                    <a:pt x="16651" y="9964"/>
                  </a:lnTo>
                  <a:lnTo>
                    <a:pt x="16870" y="9864"/>
                  </a:lnTo>
                  <a:lnTo>
                    <a:pt x="17225" y="9964"/>
                  </a:lnTo>
                  <a:lnTo>
                    <a:pt x="17389" y="9964"/>
                  </a:lnTo>
                  <a:lnTo>
                    <a:pt x="17526" y="10031"/>
                  </a:lnTo>
                  <a:lnTo>
                    <a:pt x="17745" y="10031"/>
                  </a:lnTo>
                  <a:lnTo>
                    <a:pt x="17827" y="9964"/>
                  </a:lnTo>
                  <a:lnTo>
                    <a:pt x="18046" y="9864"/>
                  </a:lnTo>
                  <a:lnTo>
                    <a:pt x="18100" y="10031"/>
                  </a:lnTo>
                  <a:lnTo>
                    <a:pt x="18100" y="10232"/>
                  </a:lnTo>
                  <a:lnTo>
                    <a:pt x="18182" y="10298"/>
                  </a:lnTo>
                  <a:lnTo>
                    <a:pt x="18401" y="10298"/>
                  </a:lnTo>
                  <a:lnTo>
                    <a:pt x="18483" y="10031"/>
                  </a:lnTo>
                  <a:lnTo>
                    <a:pt x="18538" y="9864"/>
                  </a:lnTo>
                  <a:lnTo>
                    <a:pt x="18620" y="9697"/>
                  </a:lnTo>
                  <a:lnTo>
                    <a:pt x="18620" y="9496"/>
                  </a:lnTo>
                  <a:lnTo>
                    <a:pt x="18702" y="9429"/>
                  </a:lnTo>
                  <a:lnTo>
                    <a:pt x="18756" y="9061"/>
                  </a:lnTo>
                  <a:lnTo>
                    <a:pt x="18702" y="8994"/>
                  </a:lnTo>
                  <a:lnTo>
                    <a:pt x="18538" y="8894"/>
                  </a:lnTo>
                  <a:lnTo>
                    <a:pt x="18483" y="8794"/>
                  </a:lnTo>
                  <a:lnTo>
                    <a:pt x="18401" y="8727"/>
                  </a:lnTo>
                  <a:lnTo>
                    <a:pt x="18538" y="8526"/>
                  </a:lnTo>
                  <a:lnTo>
                    <a:pt x="18538" y="8359"/>
                  </a:lnTo>
                  <a:lnTo>
                    <a:pt x="18620" y="8259"/>
                  </a:lnTo>
                  <a:lnTo>
                    <a:pt x="18702" y="8092"/>
                  </a:lnTo>
                  <a:lnTo>
                    <a:pt x="18838" y="8092"/>
                  </a:lnTo>
                  <a:lnTo>
                    <a:pt x="18921" y="7991"/>
                  </a:lnTo>
                  <a:lnTo>
                    <a:pt x="18975" y="7824"/>
                  </a:lnTo>
                  <a:lnTo>
                    <a:pt x="19139" y="7824"/>
                  </a:lnTo>
                  <a:lnTo>
                    <a:pt x="19276" y="7991"/>
                  </a:lnTo>
                  <a:lnTo>
                    <a:pt x="19276" y="8192"/>
                  </a:lnTo>
                  <a:lnTo>
                    <a:pt x="19358" y="8359"/>
                  </a:lnTo>
                  <a:lnTo>
                    <a:pt x="20206" y="8359"/>
                  </a:lnTo>
                  <a:lnTo>
                    <a:pt x="20424" y="8459"/>
                  </a:lnTo>
                  <a:lnTo>
                    <a:pt x="20506" y="8627"/>
                  </a:lnTo>
                  <a:lnTo>
                    <a:pt x="20424" y="8727"/>
                  </a:lnTo>
                  <a:lnTo>
                    <a:pt x="20424" y="8894"/>
                  </a:lnTo>
                  <a:lnTo>
                    <a:pt x="20506" y="8994"/>
                  </a:lnTo>
                  <a:lnTo>
                    <a:pt x="20588" y="9061"/>
                  </a:lnTo>
                  <a:lnTo>
                    <a:pt x="20588" y="9329"/>
                  </a:lnTo>
                  <a:lnTo>
                    <a:pt x="20643" y="9429"/>
                  </a:lnTo>
                  <a:lnTo>
                    <a:pt x="20862" y="9496"/>
                  </a:lnTo>
                  <a:lnTo>
                    <a:pt x="21026" y="9697"/>
                  </a:lnTo>
                  <a:lnTo>
                    <a:pt x="21081" y="9697"/>
                  </a:lnTo>
                  <a:lnTo>
                    <a:pt x="21245" y="9496"/>
                  </a:lnTo>
                  <a:lnTo>
                    <a:pt x="21299" y="9697"/>
                  </a:lnTo>
                  <a:lnTo>
                    <a:pt x="21463" y="9864"/>
                  </a:lnTo>
                  <a:lnTo>
                    <a:pt x="21463" y="10131"/>
                  </a:lnTo>
                  <a:lnTo>
                    <a:pt x="21518" y="10298"/>
                  </a:lnTo>
                  <a:lnTo>
                    <a:pt x="21600" y="1049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2E48A8ED-0D5A-4E54-B1B0-A42F320C1BBE}"/>
                </a:ext>
              </a:extLst>
            </p:cNvPr>
            <p:cNvSpPr/>
            <p:nvPr/>
          </p:nvSpPr>
          <p:spPr>
            <a:xfrm>
              <a:off x="2445838" y="3346936"/>
              <a:ext cx="1723651" cy="1409467"/>
            </a:xfrm>
            <a:custGeom>
              <a:avLst/>
              <a:gdLst/>
              <a:ahLst/>
              <a:cxnLst>
                <a:cxn ang="0">
                  <a:pos x="wd2" y="hd2"/>
                </a:cxn>
                <a:cxn ang="5400000">
                  <a:pos x="wd2" y="hd2"/>
                </a:cxn>
                <a:cxn ang="10800000">
                  <a:pos x="wd2" y="hd2"/>
                </a:cxn>
                <a:cxn ang="16200000">
                  <a:pos x="wd2" y="hd2"/>
                </a:cxn>
              </a:cxnLst>
              <a:rect l="0" t="0" r="r" b="b"/>
              <a:pathLst>
                <a:path w="21600" h="21600" extrusionOk="0">
                  <a:moveTo>
                    <a:pt x="21600" y="10499"/>
                  </a:moveTo>
                  <a:lnTo>
                    <a:pt x="21600" y="10666"/>
                  </a:lnTo>
                  <a:lnTo>
                    <a:pt x="21518" y="10767"/>
                  </a:lnTo>
                  <a:lnTo>
                    <a:pt x="21381" y="10767"/>
                  </a:lnTo>
                  <a:lnTo>
                    <a:pt x="21081" y="10833"/>
                  </a:lnTo>
                  <a:lnTo>
                    <a:pt x="20944" y="10934"/>
                  </a:lnTo>
                  <a:lnTo>
                    <a:pt x="20588" y="10934"/>
                  </a:lnTo>
                  <a:lnTo>
                    <a:pt x="20506" y="11101"/>
                  </a:lnTo>
                  <a:lnTo>
                    <a:pt x="20424" y="11201"/>
                  </a:lnTo>
                  <a:lnTo>
                    <a:pt x="20206" y="11201"/>
                  </a:lnTo>
                  <a:lnTo>
                    <a:pt x="19987" y="11302"/>
                  </a:lnTo>
                  <a:lnTo>
                    <a:pt x="19987" y="11636"/>
                  </a:lnTo>
                  <a:lnTo>
                    <a:pt x="19932" y="11736"/>
                  </a:lnTo>
                  <a:lnTo>
                    <a:pt x="19413" y="11736"/>
                  </a:lnTo>
                  <a:lnTo>
                    <a:pt x="19276" y="11837"/>
                  </a:lnTo>
                  <a:lnTo>
                    <a:pt x="19194" y="12104"/>
                  </a:lnTo>
                  <a:lnTo>
                    <a:pt x="18975" y="12271"/>
                  </a:lnTo>
                  <a:lnTo>
                    <a:pt x="18838" y="12372"/>
                  </a:lnTo>
                  <a:lnTo>
                    <a:pt x="18702" y="12271"/>
                  </a:lnTo>
                  <a:lnTo>
                    <a:pt x="18483" y="12271"/>
                  </a:lnTo>
                  <a:lnTo>
                    <a:pt x="18401" y="12438"/>
                  </a:lnTo>
                  <a:lnTo>
                    <a:pt x="18483" y="12639"/>
                  </a:lnTo>
                  <a:lnTo>
                    <a:pt x="18702" y="12639"/>
                  </a:lnTo>
                  <a:lnTo>
                    <a:pt x="18921" y="12806"/>
                  </a:lnTo>
                  <a:lnTo>
                    <a:pt x="18921" y="12973"/>
                  </a:lnTo>
                  <a:lnTo>
                    <a:pt x="18838" y="13074"/>
                  </a:lnTo>
                  <a:lnTo>
                    <a:pt x="18620" y="13074"/>
                  </a:lnTo>
                  <a:lnTo>
                    <a:pt x="18538" y="12973"/>
                  </a:lnTo>
                  <a:lnTo>
                    <a:pt x="18401" y="13074"/>
                  </a:lnTo>
                  <a:lnTo>
                    <a:pt x="18401" y="13341"/>
                  </a:lnTo>
                  <a:lnTo>
                    <a:pt x="18483" y="13408"/>
                  </a:lnTo>
                  <a:lnTo>
                    <a:pt x="18620" y="13508"/>
                  </a:lnTo>
                  <a:lnTo>
                    <a:pt x="18702" y="13676"/>
                  </a:lnTo>
                  <a:lnTo>
                    <a:pt x="18620" y="13943"/>
                  </a:lnTo>
                  <a:lnTo>
                    <a:pt x="18756" y="14043"/>
                  </a:lnTo>
                  <a:lnTo>
                    <a:pt x="18921" y="14211"/>
                  </a:lnTo>
                  <a:lnTo>
                    <a:pt x="19057" y="14311"/>
                  </a:lnTo>
                  <a:lnTo>
                    <a:pt x="19139" y="14478"/>
                  </a:lnTo>
                  <a:lnTo>
                    <a:pt x="18975" y="14578"/>
                  </a:lnTo>
                  <a:lnTo>
                    <a:pt x="18838" y="14746"/>
                  </a:lnTo>
                  <a:lnTo>
                    <a:pt x="18921" y="14946"/>
                  </a:lnTo>
                  <a:lnTo>
                    <a:pt x="18838" y="15013"/>
                  </a:lnTo>
                  <a:lnTo>
                    <a:pt x="18702" y="15013"/>
                  </a:lnTo>
                  <a:lnTo>
                    <a:pt x="18538" y="15113"/>
                  </a:lnTo>
                  <a:lnTo>
                    <a:pt x="18319" y="15013"/>
                  </a:lnTo>
                  <a:lnTo>
                    <a:pt x="18182" y="14946"/>
                  </a:lnTo>
                  <a:lnTo>
                    <a:pt x="18100" y="15013"/>
                  </a:lnTo>
                  <a:lnTo>
                    <a:pt x="18100" y="15113"/>
                  </a:lnTo>
                  <a:lnTo>
                    <a:pt x="17964" y="15214"/>
                  </a:lnTo>
                  <a:lnTo>
                    <a:pt x="17827" y="15013"/>
                  </a:lnTo>
                  <a:lnTo>
                    <a:pt x="17745" y="15113"/>
                  </a:lnTo>
                  <a:lnTo>
                    <a:pt x="17745" y="15548"/>
                  </a:lnTo>
                  <a:lnTo>
                    <a:pt x="17882" y="15648"/>
                  </a:lnTo>
                  <a:lnTo>
                    <a:pt x="17882" y="15815"/>
                  </a:lnTo>
                  <a:lnTo>
                    <a:pt x="17827" y="16016"/>
                  </a:lnTo>
                  <a:lnTo>
                    <a:pt x="17608" y="15916"/>
                  </a:lnTo>
                  <a:lnTo>
                    <a:pt x="17526" y="15749"/>
                  </a:lnTo>
                  <a:lnTo>
                    <a:pt x="17444" y="15648"/>
                  </a:lnTo>
                  <a:lnTo>
                    <a:pt x="17307" y="15648"/>
                  </a:lnTo>
                  <a:lnTo>
                    <a:pt x="17307" y="15815"/>
                  </a:lnTo>
                  <a:lnTo>
                    <a:pt x="17389" y="15916"/>
                  </a:lnTo>
                  <a:lnTo>
                    <a:pt x="17307" y="16083"/>
                  </a:lnTo>
                  <a:lnTo>
                    <a:pt x="17225" y="16083"/>
                  </a:lnTo>
                  <a:lnTo>
                    <a:pt x="17007" y="16183"/>
                  </a:lnTo>
                  <a:lnTo>
                    <a:pt x="16788" y="16083"/>
                  </a:lnTo>
                  <a:lnTo>
                    <a:pt x="16788" y="15815"/>
                  </a:lnTo>
                  <a:lnTo>
                    <a:pt x="16952" y="15749"/>
                  </a:lnTo>
                  <a:lnTo>
                    <a:pt x="17007" y="15548"/>
                  </a:lnTo>
                  <a:lnTo>
                    <a:pt x="16870" y="15381"/>
                  </a:lnTo>
                  <a:lnTo>
                    <a:pt x="16733" y="15280"/>
                  </a:lnTo>
                  <a:lnTo>
                    <a:pt x="16733" y="14946"/>
                  </a:lnTo>
                  <a:lnTo>
                    <a:pt x="16514" y="14946"/>
                  </a:lnTo>
                  <a:lnTo>
                    <a:pt x="16514" y="15013"/>
                  </a:lnTo>
                  <a:lnTo>
                    <a:pt x="16432" y="15280"/>
                  </a:lnTo>
                  <a:lnTo>
                    <a:pt x="16296" y="15381"/>
                  </a:lnTo>
                  <a:lnTo>
                    <a:pt x="16214" y="15648"/>
                  </a:lnTo>
                  <a:lnTo>
                    <a:pt x="16077" y="15648"/>
                  </a:lnTo>
                  <a:lnTo>
                    <a:pt x="16077" y="15916"/>
                  </a:lnTo>
                  <a:lnTo>
                    <a:pt x="15913" y="16284"/>
                  </a:lnTo>
                  <a:lnTo>
                    <a:pt x="15694" y="16350"/>
                  </a:lnTo>
                  <a:lnTo>
                    <a:pt x="15694" y="16618"/>
                  </a:lnTo>
                  <a:lnTo>
                    <a:pt x="15858" y="16718"/>
                  </a:lnTo>
                  <a:lnTo>
                    <a:pt x="16077" y="16718"/>
                  </a:lnTo>
                  <a:lnTo>
                    <a:pt x="16132" y="16885"/>
                  </a:lnTo>
                  <a:lnTo>
                    <a:pt x="16350" y="17053"/>
                  </a:lnTo>
                  <a:lnTo>
                    <a:pt x="16296" y="17320"/>
                  </a:lnTo>
                  <a:lnTo>
                    <a:pt x="16214" y="17588"/>
                  </a:lnTo>
                  <a:lnTo>
                    <a:pt x="15995" y="17588"/>
                  </a:lnTo>
                  <a:lnTo>
                    <a:pt x="15913" y="17688"/>
                  </a:lnTo>
                  <a:lnTo>
                    <a:pt x="15913" y="18056"/>
                  </a:lnTo>
                  <a:lnTo>
                    <a:pt x="15858" y="18223"/>
                  </a:lnTo>
                  <a:lnTo>
                    <a:pt x="15557" y="18591"/>
                  </a:lnTo>
                  <a:lnTo>
                    <a:pt x="15339" y="18658"/>
                  </a:lnTo>
                  <a:lnTo>
                    <a:pt x="15202" y="18658"/>
                  </a:lnTo>
                  <a:lnTo>
                    <a:pt x="15257" y="18490"/>
                  </a:lnTo>
                  <a:lnTo>
                    <a:pt x="15038" y="18223"/>
                  </a:lnTo>
                  <a:lnTo>
                    <a:pt x="14901" y="18223"/>
                  </a:lnTo>
                  <a:lnTo>
                    <a:pt x="14683" y="18323"/>
                  </a:lnTo>
                  <a:lnTo>
                    <a:pt x="14546" y="18490"/>
                  </a:lnTo>
                  <a:lnTo>
                    <a:pt x="14327" y="18490"/>
                  </a:lnTo>
                  <a:lnTo>
                    <a:pt x="14026" y="18591"/>
                  </a:lnTo>
                  <a:lnTo>
                    <a:pt x="13671" y="18658"/>
                  </a:lnTo>
                  <a:lnTo>
                    <a:pt x="13534" y="18591"/>
                  </a:lnTo>
                  <a:lnTo>
                    <a:pt x="13452" y="18490"/>
                  </a:lnTo>
                  <a:lnTo>
                    <a:pt x="13315" y="18591"/>
                  </a:lnTo>
                  <a:lnTo>
                    <a:pt x="13233" y="18758"/>
                  </a:lnTo>
                  <a:lnTo>
                    <a:pt x="13015" y="18858"/>
                  </a:lnTo>
                  <a:lnTo>
                    <a:pt x="12878" y="18758"/>
                  </a:lnTo>
                  <a:lnTo>
                    <a:pt x="12796" y="18658"/>
                  </a:lnTo>
                  <a:lnTo>
                    <a:pt x="12659" y="18658"/>
                  </a:lnTo>
                  <a:lnTo>
                    <a:pt x="12495" y="18591"/>
                  </a:lnTo>
                  <a:lnTo>
                    <a:pt x="12577" y="18323"/>
                  </a:lnTo>
                  <a:lnTo>
                    <a:pt x="12495" y="18123"/>
                  </a:lnTo>
                  <a:lnTo>
                    <a:pt x="12222" y="18123"/>
                  </a:lnTo>
                  <a:lnTo>
                    <a:pt x="12140" y="18056"/>
                  </a:lnTo>
                  <a:lnTo>
                    <a:pt x="12140" y="17688"/>
                  </a:lnTo>
                  <a:lnTo>
                    <a:pt x="12058" y="17521"/>
                  </a:lnTo>
                  <a:lnTo>
                    <a:pt x="12222" y="16986"/>
                  </a:lnTo>
                  <a:lnTo>
                    <a:pt x="12140" y="16885"/>
                  </a:lnTo>
                  <a:lnTo>
                    <a:pt x="11921" y="16885"/>
                  </a:lnTo>
                  <a:lnTo>
                    <a:pt x="11702" y="16785"/>
                  </a:lnTo>
                  <a:lnTo>
                    <a:pt x="11620" y="16718"/>
                  </a:lnTo>
                  <a:lnTo>
                    <a:pt x="11402" y="16785"/>
                  </a:lnTo>
                  <a:lnTo>
                    <a:pt x="11265" y="17153"/>
                  </a:lnTo>
                  <a:lnTo>
                    <a:pt x="11046" y="17420"/>
                  </a:lnTo>
                  <a:lnTo>
                    <a:pt x="10691" y="17420"/>
                  </a:lnTo>
                  <a:lnTo>
                    <a:pt x="10691" y="17588"/>
                  </a:lnTo>
                  <a:lnTo>
                    <a:pt x="10745" y="17955"/>
                  </a:lnTo>
                  <a:lnTo>
                    <a:pt x="10909" y="18658"/>
                  </a:lnTo>
                  <a:lnTo>
                    <a:pt x="10909" y="19661"/>
                  </a:lnTo>
                  <a:lnTo>
                    <a:pt x="10827" y="19995"/>
                  </a:lnTo>
                  <a:lnTo>
                    <a:pt x="10827" y="20363"/>
                  </a:lnTo>
                  <a:lnTo>
                    <a:pt x="10745" y="20463"/>
                  </a:lnTo>
                  <a:lnTo>
                    <a:pt x="10609" y="20363"/>
                  </a:lnTo>
                  <a:lnTo>
                    <a:pt x="10089" y="20363"/>
                  </a:lnTo>
                  <a:lnTo>
                    <a:pt x="9952" y="20263"/>
                  </a:lnTo>
                  <a:lnTo>
                    <a:pt x="9952" y="19995"/>
                  </a:lnTo>
                  <a:lnTo>
                    <a:pt x="10034" y="19728"/>
                  </a:lnTo>
                  <a:lnTo>
                    <a:pt x="10034" y="19393"/>
                  </a:lnTo>
                  <a:lnTo>
                    <a:pt x="9952" y="19293"/>
                  </a:lnTo>
                  <a:lnTo>
                    <a:pt x="9734" y="19126"/>
                  </a:lnTo>
                  <a:lnTo>
                    <a:pt x="9597" y="19126"/>
                  </a:lnTo>
                  <a:lnTo>
                    <a:pt x="9460" y="19293"/>
                  </a:lnTo>
                  <a:lnTo>
                    <a:pt x="9242" y="19393"/>
                  </a:lnTo>
                  <a:lnTo>
                    <a:pt x="9159" y="19393"/>
                  </a:lnTo>
                  <a:lnTo>
                    <a:pt x="9159" y="19193"/>
                  </a:lnTo>
                  <a:lnTo>
                    <a:pt x="9023" y="19025"/>
                  </a:lnTo>
                  <a:lnTo>
                    <a:pt x="8859" y="19126"/>
                  </a:lnTo>
                  <a:lnTo>
                    <a:pt x="8640" y="19126"/>
                  </a:lnTo>
                  <a:lnTo>
                    <a:pt x="8503" y="18925"/>
                  </a:lnTo>
                  <a:lnTo>
                    <a:pt x="8367" y="18758"/>
                  </a:lnTo>
                  <a:lnTo>
                    <a:pt x="7273" y="18758"/>
                  </a:lnTo>
                  <a:lnTo>
                    <a:pt x="6835" y="19025"/>
                  </a:lnTo>
                  <a:lnTo>
                    <a:pt x="6617" y="19193"/>
                  </a:lnTo>
                  <a:lnTo>
                    <a:pt x="6617" y="19293"/>
                  </a:lnTo>
                  <a:lnTo>
                    <a:pt x="6753" y="19393"/>
                  </a:lnTo>
                  <a:lnTo>
                    <a:pt x="6753" y="19661"/>
                  </a:lnTo>
                  <a:lnTo>
                    <a:pt x="6671" y="19728"/>
                  </a:lnTo>
                  <a:lnTo>
                    <a:pt x="6535" y="19828"/>
                  </a:lnTo>
                  <a:lnTo>
                    <a:pt x="6617" y="19928"/>
                  </a:lnTo>
                  <a:lnTo>
                    <a:pt x="6753" y="19995"/>
                  </a:lnTo>
                  <a:lnTo>
                    <a:pt x="6890" y="20263"/>
                  </a:lnTo>
                  <a:lnTo>
                    <a:pt x="7109" y="20263"/>
                  </a:lnTo>
                  <a:lnTo>
                    <a:pt x="7492" y="20463"/>
                  </a:lnTo>
                  <a:lnTo>
                    <a:pt x="7628" y="20630"/>
                  </a:lnTo>
                  <a:lnTo>
                    <a:pt x="7710" y="20798"/>
                  </a:lnTo>
                  <a:lnTo>
                    <a:pt x="7546" y="20898"/>
                  </a:lnTo>
                  <a:lnTo>
                    <a:pt x="7410" y="20898"/>
                  </a:lnTo>
                  <a:lnTo>
                    <a:pt x="7328" y="20697"/>
                  </a:lnTo>
                  <a:lnTo>
                    <a:pt x="7109" y="20798"/>
                  </a:lnTo>
                  <a:lnTo>
                    <a:pt x="6972" y="20898"/>
                  </a:lnTo>
                  <a:lnTo>
                    <a:pt x="6753" y="20898"/>
                  </a:lnTo>
                  <a:lnTo>
                    <a:pt x="6671" y="20965"/>
                  </a:lnTo>
                  <a:lnTo>
                    <a:pt x="6617" y="21165"/>
                  </a:lnTo>
                  <a:lnTo>
                    <a:pt x="6671" y="21333"/>
                  </a:lnTo>
                  <a:lnTo>
                    <a:pt x="6617" y="21600"/>
                  </a:lnTo>
                  <a:lnTo>
                    <a:pt x="6453" y="21500"/>
                  </a:lnTo>
                  <a:lnTo>
                    <a:pt x="6398" y="21333"/>
                  </a:lnTo>
                  <a:lnTo>
                    <a:pt x="6316" y="21232"/>
                  </a:lnTo>
                  <a:lnTo>
                    <a:pt x="6234" y="21065"/>
                  </a:lnTo>
                  <a:lnTo>
                    <a:pt x="6097" y="21065"/>
                  </a:lnTo>
                  <a:lnTo>
                    <a:pt x="5878" y="21232"/>
                  </a:lnTo>
                  <a:lnTo>
                    <a:pt x="5660" y="21232"/>
                  </a:lnTo>
                  <a:lnTo>
                    <a:pt x="5660" y="20630"/>
                  </a:lnTo>
                  <a:lnTo>
                    <a:pt x="5441" y="20263"/>
                  </a:lnTo>
                  <a:lnTo>
                    <a:pt x="5523" y="19928"/>
                  </a:lnTo>
                  <a:lnTo>
                    <a:pt x="5660" y="19661"/>
                  </a:lnTo>
                  <a:lnTo>
                    <a:pt x="5660" y="19460"/>
                  </a:lnTo>
                  <a:lnTo>
                    <a:pt x="5441" y="19293"/>
                  </a:lnTo>
                  <a:lnTo>
                    <a:pt x="5304" y="19193"/>
                  </a:lnTo>
                  <a:lnTo>
                    <a:pt x="5222" y="19025"/>
                  </a:lnTo>
                  <a:lnTo>
                    <a:pt x="5222" y="18925"/>
                  </a:lnTo>
                  <a:lnTo>
                    <a:pt x="5140" y="19025"/>
                  </a:lnTo>
                  <a:lnTo>
                    <a:pt x="5086" y="19126"/>
                  </a:lnTo>
                  <a:lnTo>
                    <a:pt x="5004" y="19293"/>
                  </a:lnTo>
                  <a:lnTo>
                    <a:pt x="4867" y="19126"/>
                  </a:lnTo>
                  <a:lnTo>
                    <a:pt x="4785" y="18925"/>
                  </a:lnTo>
                  <a:lnTo>
                    <a:pt x="4648" y="18858"/>
                  </a:lnTo>
                  <a:lnTo>
                    <a:pt x="4566" y="18658"/>
                  </a:lnTo>
                  <a:lnTo>
                    <a:pt x="4566" y="18490"/>
                  </a:lnTo>
                  <a:lnTo>
                    <a:pt x="4511" y="18390"/>
                  </a:lnTo>
                  <a:lnTo>
                    <a:pt x="4429" y="18490"/>
                  </a:lnTo>
                  <a:lnTo>
                    <a:pt x="4347" y="18658"/>
                  </a:lnTo>
                  <a:lnTo>
                    <a:pt x="4129" y="18591"/>
                  </a:lnTo>
                  <a:lnTo>
                    <a:pt x="3992" y="18390"/>
                  </a:lnTo>
                  <a:lnTo>
                    <a:pt x="4074" y="18323"/>
                  </a:lnTo>
                  <a:lnTo>
                    <a:pt x="4129" y="18123"/>
                  </a:lnTo>
                  <a:lnTo>
                    <a:pt x="4129" y="17955"/>
                  </a:lnTo>
                  <a:lnTo>
                    <a:pt x="3855" y="17955"/>
                  </a:lnTo>
                  <a:lnTo>
                    <a:pt x="3636" y="17788"/>
                  </a:lnTo>
                  <a:lnTo>
                    <a:pt x="3636" y="17420"/>
                  </a:lnTo>
                  <a:lnTo>
                    <a:pt x="3554" y="17253"/>
                  </a:lnTo>
                  <a:lnTo>
                    <a:pt x="3418" y="17153"/>
                  </a:lnTo>
                  <a:lnTo>
                    <a:pt x="3199" y="17053"/>
                  </a:lnTo>
                  <a:lnTo>
                    <a:pt x="2980" y="16986"/>
                  </a:lnTo>
                  <a:lnTo>
                    <a:pt x="2816" y="16618"/>
                  </a:lnTo>
                  <a:lnTo>
                    <a:pt x="2762" y="16451"/>
                  </a:lnTo>
                  <a:lnTo>
                    <a:pt x="2597" y="16284"/>
                  </a:lnTo>
                  <a:lnTo>
                    <a:pt x="2461" y="16183"/>
                  </a:lnTo>
                  <a:lnTo>
                    <a:pt x="2324" y="16183"/>
                  </a:lnTo>
                  <a:lnTo>
                    <a:pt x="2160" y="16284"/>
                  </a:lnTo>
                  <a:lnTo>
                    <a:pt x="2023" y="16284"/>
                  </a:lnTo>
                  <a:lnTo>
                    <a:pt x="2023" y="16083"/>
                  </a:lnTo>
                  <a:lnTo>
                    <a:pt x="1887" y="16083"/>
                  </a:lnTo>
                  <a:lnTo>
                    <a:pt x="1668" y="16284"/>
                  </a:lnTo>
                  <a:lnTo>
                    <a:pt x="1449" y="16451"/>
                  </a:lnTo>
                  <a:lnTo>
                    <a:pt x="1449" y="16183"/>
                  </a:lnTo>
                  <a:lnTo>
                    <a:pt x="1504" y="15916"/>
                  </a:lnTo>
                  <a:lnTo>
                    <a:pt x="1449" y="15648"/>
                  </a:lnTo>
                  <a:lnTo>
                    <a:pt x="1367" y="15481"/>
                  </a:lnTo>
                  <a:lnTo>
                    <a:pt x="1367" y="15280"/>
                  </a:lnTo>
                  <a:lnTo>
                    <a:pt x="1449" y="15113"/>
                  </a:lnTo>
                  <a:lnTo>
                    <a:pt x="1586" y="15214"/>
                  </a:lnTo>
                  <a:lnTo>
                    <a:pt x="1723" y="15280"/>
                  </a:lnTo>
                  <a:lnTo>
                    <a:pt x="1805" y="15381"/>
                  </a:lnTo>
                  <a:lnTo>
                    <a:pt x="1887" y="15214"/>
                  </a:lnTo>
                  <a:lnTo>
                    <a:pt x="1805" y="15013"/>
                  </a:lnTo>
                  <a:lnTo>
                    <a:pt x="1668" y="14946"/>
                  </a:lnTo>
                  <a:lnTo>
                    <a:pt x="1586" y="14746"/>
                  </a:lnTo>
                  <a:lnTo>
                    <a:pt x="1586" y="14679"/>
                  </a:lnTo>
                  <a:lnTo>
                    <a:pt x="1449" y="14411"/>
                  </a:lnTo>
                  <a:lnTo>
                    <a:pt x="1230" y="14411"/>
                  </a:lnTo>
                  <a:lnTo>
                    <a:pt x="1066" y="14478"/>
                  </a:lnTo>
                  <a:lnTo>
                    <a:pt x="848" y="14478"/>
                  </a:lnTo>
                  <a:lnTo>
                    <a:pt x="793" y="14578"/>
                  </a:lnTo>
                  <a:lnTo>
                    <a:pt x="848" y="14746"/>
                  </a:lnTo>
                  <a:lnTo>
                    <a:pt x="793" y="15113"/>
                  </a:lnTo>
                  <a:lnTo>
                    <a:pt x="55" y="15113"/>
                  </a:lnTo>
                  <a:lnTo>
                    <a:pt x="0" y="15013"/>
                  </a:lnTo>
                  <a:lnTo>
                    <a:pt x="55" y="14846"/>
                  </a:lnTo>
                  <a:lnTo>
                    <a:pt x="137" y="14679"/>
                  </a:lnTo>
                  <a:lnTo>
                    <a:pt x="219" y="14478"/>
                  </a:lnTo>
                  <a:lnTo>
                    <a:pt x="355" y="14478"/>
                  </a:lnTo>
                  <a:lnTo>
                    <a:pt x="410" y="14311"/>
                  </a:lnTo>
                  <a:lnTo>
                    <a:pt x="355" y="14043"/>
                  </a:lnTo>
                  <a:lnTo>
                    <a:pt x="492" y="13776"/>
                  </a:lnTo>
                  <a:lnTo>
                    <a:pt x="574" y="13776"/>
                  </a:lnTo>
                  <a:lnTo>
                    <a:pt x="629" y="13609"/>
                  </a:lnTo>
                  <a:lnTo>
                    <a:pt x="629" y="12973"/>
                  </a:lnTo>
                  <a:lnTo>
                    <a:pt x="793" y="12706"/>
                  </a:lnTo>
                  <a:lnTo>
                    <a:pt x="848" y="12438"/>
                  </a:lnTo>
                  <a:lnTo>
                    <a:pt x="848" y="12171"/>
                  </a:lnTo>
                  <a:lnTo>
                    <a:pt x="1285" y="12171"/>
                  </a:lnTo>
                  <a:lnTo>
                    <a:pt x="1367" y="12104"/>
                  </a:lnTo>
                  <a:lnTo>
                    <a:pt x="1449" y="12004"/>
                  </a:lnTo>
                  <a:lnTo>
                    <a:pt x="1449" y="11837"/>
                  </a:lnTo>
                  <a:lnTo>
                    <a:pt x="1367" y="11736"/>
                  </a:lnTo>
                  <a:lnTo>
                    <a:pt x="1285" y="11736"/>
                  </a:lnTo>
                  <a:lnTo>
                    <a:pt x="1285" y="11636"/>
                  </a:lnTo>
                  <a:lnTo>
                    <a:pt x="1367" y="11469"/>
                  </a:lnTo>
                  <a:lnTo>
                    <a:pt x="1449" y="11469"/>
                  </a:lnTo>
                  <a:lnTo>
                    <a:pt x="1586" y="11302"/>
                  </a:lnTo>
                  <a:lnTo>
                    <a:pt x="1367" y="11034"/>
                  </a:lnTo>
                  <a:lnTo>
                    <a:pt x="1285" y="11034"/>
                  </a:lnTo>
                  <a:lnTo>
                    <a:pt x="1148" y="10833"/>
                  </a:lnTo>
                  <a:lnTo>
                    <a:pt x="1066" y="10833"/>
                  </a:lnTo>
                  <a:lnTo>
                    <a:pt x="1012" y="11034"/>
                  </a:lnTo>
                  <a:lnTo>
                    <a:pt x="930" y="11101"/>
                  </a:lnTo>
                  <a:lnTo>
                    <a:pt x="848" y="11101"/>
                  </a:lnTo>
                  <a:lnTo>
                    <a:pt x="848" y="10666"/>
                  </a:lnTo>
                  <a:lnTo>
                    <a:pt x="930" y="10566"/>
                  </a:lnTo>
                  <a:lnTo>
                    <a:pt x="1148" y="10399"/>
                  </a:lnTo>
                  <a:lnTo>
                    <a:pt x="1367" y="10399"/>
                  </a:lnTo>
                  <a:lnTo>
                    <a:pt x="1449" y="10232"/>
                  </a:lnTo>
                  <a:lnTo>
                    <a:pt x="1367" y="9964"/>
                  </a:lnTo>
                  <a:lnTo>
                    <a:pt x="1285" y="9763"/>
                  </a:lnTo>
                  <a:lnTo>
                    <a:pt x="1367" y="9496"/>
                  </a:lnTo>
                  <a:lnTo>
                    <a:pt x="1449" y="9429"/>
                  </a:lnTo>
                  <a:lnTo>
                    <a:pt x="1723" y="9429"/>
                  </a:lnTo>
                  <a:lnTo>
                    <a:pt x="2023" y="9496"/>
                  </a:lnTo>
                  <a:lnTo>
                    <a:pt x="2160" y="9596"/>
                  </a:lnTo>
                  <a:lnTo>
                    <a:pt x="2324" y="9763"/>
                  </a:lnTo>
                  <a:lnTo>
                    <a:pt x="2543" y="9697"/>
                  </a:lnTo>
                  <a:lnTo>
                    <a:pt x="2679" y="9763"/>
                  </a:lnTo>
                  <a:lnTo>
                    <a:pt x="2816" y="9697"/>
                  </a:lnTo>
                  <a:lnTo>
                    <a:pt x="2816" y="9162"/>
                  </a:lnTo>
                  <a:lnTo>
                    <a:pt x="2597" y="9162"/>
                  </a:lnTo>
                  <a:lnTo>
                    <a:pt x="2543" y="8894"/>
                  </a:lnTo>
                  <a:lnTo>
                    <a:pt x="2324" y="8894"/>
                  </a:lnTo>
                  <a:lnTo>
                    <a:pt x="2160" y="8794"/>
                  </a:lnTo>
                  <a:lnTo>
                    <a:pt x="2160" y="8627"/>
                  </a:lnTo>
                  <a:lnTo>
                    <a:pt x="2242" y="8359"/>
                  </a:lnTo>
                  <a:lnTo>
                    <a:pt x="2379" y="8192"/>
                  </a:lnTo>
                  <a:lnTo>
                    <a:pt x="2379" y="7991"/>
                  </a:lnTo>
                  <a:lnTo>
                    <a:pt x="2242" y="7724"/>
                  </a:lnTo>
                  <a:lnTo>
                    <a:pt x="2160" y="7724"/>
                  </a:lnTo>
                  <a:lnTo>
                    <a:pt x="2023" y="7557"/>
                  </a:lnTo>
                  <a:lnTo>
                    <a:pt x="2023" y="7456"/>
                  </a:lnTo>
                  <a:lnTo>
                    <a:pt x="2105" y="7389"/>
                  </a:lnTo>
                  <a:lnTo>
                    <a:pt x="2160" y="7289"/>
                  </a:lnTo>
                  <a:lnTo>
                    <a:pt x="2379" y="7389"/>
                  </a:lnTo>
                  <a:lnTo>
                    <a:pt x="2461" y="7456"/>
                  </a:lnTo>
                  <a:lnTo>
                    <a:pt x="2461" y="7557"/>
                  </a:lnTo>
                  <a:lnTo>
                    <a:pt x="2543" y="7657"/>
                  </a:lnTo>
                  <a:lnTo>
                    <a:pt x="2597" y="7824"/>
                  </a:lnTo>
                  <a:lnTo>
                    <a:pt x="2762" y="7924"/>
                  </a:lnTo>
                  <a:lnTo>
                    <a:pt x="2762" y="7389"/>
                  </a:lnTo>
                  <a:lnTo>
                    <a:pt x="2816" y="7189"/>
                  </a:lnTo>
                  <a:lnTo>
                    <a:pt x="2762" y="7022"/>
                  </a:lnTo>
                  <a:lnTo>
                    <a:pt x="2762" y="6754"/>
                  </a:lnTo>
                  <a:lnTo>
                    <a:pt x="2543" y="6587"/>
                  </a:lnTo>
                  <a:lnTo>
                    <a:pt x="2242" y="6386"/>
                  </a:lnTo>
                  <a:lnTo>
                    <a:pt x="2105" y="6320"/>
                  </a:lnTo>
                  <a:lnTo>
                    <a:pt x="1887" y="6219"/>
                  </a:lnTo>
                  <a:lnTo>
                    <a:pt x="1723" y="6119"/>
                  </a:lnTo>
                  <a:lnTo>
                    <a:pt x="1723" y="5851"/>
                  </a:lnTo>
                  <a:lnTo>
                    <a:pt x="1586" y="5517"/>
                  </a:lnTo>
                  <a:lnTo>
                    <a:pt x="1148" y="5316"/>
                  </a:lnTo>
                  <a:lnTo>
                    <a:pt x="930" y="5250"/>
                  </a:lnTo>
                  <a:lnTo>
                    <a:pt x="793" y="5149"/>
                  </a:lnTo>
                  <a:lnTo>
                    <a:pt x="629" y="4982"/>
                  </a:lnTo>
                  <a:lnTo>
                    <a:pt x="793" y="4715"/>
                  </a:lnTo>
                  <a:lnTo>
                    <a:pt x="629" y="4347"/>
                  </a:lnTo>
                  <a:lnTo>
                    <a:pt x="629" y="4180"/>
                  </a:lnTo>
                  <a:lnTo>
                    <a:pt x="574" y="3912"/>
                  </a:lnTo>
                  <a:lnTo>
                    <a:pt x="711" y="3912"/>
                  </a:lnTo>
                  <a:lnTo>
                    <a:pt x="848" y="3812"/>
                  </a:lnTo>
                  <a:lnTo>
                    <a:pt x="1066" y="3745"/>
                  </a:lnTo>
                  <a:lnTo>
                    <a:pt x="1148" y="3544"/>
                  </a:lnTo>
                  <a:lnTo>
                    <a:pt x="1230" y="3377"/>
                  </a:lnTo>
                  <a:lnTo>
                    <a:pt x="1449" y="3210"/>
                  </a:lnTo>
                  <a:lnTo>
                    <a:pt x="1586" y="3210"/>
                  </a:lnTo>
                  <a:lnTo>
                    <a:pt x="1668" y="3377"/>
                  </a:lnTo>
                  <a:lnTo>
                    <a:pt x="1805" y="3277"/>
                  </a:lnTo>
                  <a:lnTo>
                    <a:pt x="1887" y="3110"/>
                  </a:lnTo>
                  <a:lnTo>
                    <a:pt x="1941" y="3009"/>
                  </a:lnTo>
                  <a:lnTo>
                    <a:pt x="2105" y="2942"/>
                  </a:lnTo>
                  <a:lnTo>
                    <a:pt x="2324" y="2942"/>
                  </a:lnTo>
                  <a:lnTo>
                    <a:pt x="2543" y="2842"/>
                  </a:lnTo>
                  <a:lnTo>
                    <a:pt x="2543" y="2407"/>
                  </a:lnTo>
                  <a:lnTo>
                    <a:pt x="2679" y="2307"/>
                  </a:lnTo>
                  <a:lnTo>
                    <a:pt x="2816" y="2407"/>
                  </a:lnTo>
                  <a:lnTo>
                    <a:pt x="2898" y="2474"/>
                  </a:lnTo>
                  <a:lnTo>
                    <a:pt x="3199" y="2307"/>
                  </a:lnTo>
                  <a:lnTo>
                    <a:pt x="3418" y="2040"/>
                  </a:lnTo>
                  <a:lnTo>
                    <a:pt x="3691" y="1872"/>
                  </a:lnTo>
                  <a:lnTo>
                    <a:pt x="3992" y="1605"/>
                  </a:lnTo>
                  <a:lnTo>
                    <a:pt x="4074" y="1237"/>
                  </a:lnTo>
                  <a:lnTo>
                    <a:pt x="4074" y="903"/>
                  </a:lnTo>
                  <a:lnTo>
                    <a:pt x="4129" y="802"/>
                  </a:lnTo>
                  <a:lnTo>
                    <a:pt x="4347" y="702"/>
                  </a:lnTo>
                  <a:lnTo>
                    <a:pt x="4648" y="903"/>
                  </a:lnTo>
                  <a:lnTo>
                    <a:pt x="4730" y="1070"/>
                  </a:lnTo>
                  <a:lnTo>
                    <a:pt x="4949" y="1070"/>
                  </a:lnTo>
                  <a:lnTo>
                    <a:pt x="5004" y="1237"/>
                  </a:lnTo>
                  <a:lnTo>
                    <a:pt x="5222" y="1404"/>
                  </a:lnTo>
                  <a:lnTo>
                    <a:pt x="5359" y="1237"/>
                  </a:lnTo>
                  <a:lnTo>
                    <a:pt x="5441" y="1337"/>
                  </a:lnTo>
                  <a:lnTo>
                    <a:pt x="5660" y="1170"/>
                  </a:lnTo>
                  <a:lnTo>
                    <a:pt x="5961" y="1170"/>
                  </a:lnTo>
                  <a:lnTo>
                    <a:pt x="6015" y="1337"/>
                  </a:lnTo>
                  <a:lnTo>
                    <a:pt x="6179" y="1404"/>
                  </a:lnTo>
                  <a:lnTo>
                    <a:pt x="6234" y="1170"/>
                  </a:lnTo>
                  <a:lnTo>
                    <a:pt x="6316" y="1070"/>
                  </a:lnTo>
                  <a:lnTo>
                    <a:pt x="6179" y="970"/>
                  </a:lnTo>
                  <a:lnTo>
                    <a:pt x="6015" y="903"/>
                  </a:lnTo>
                  <a:lnTo>
                    <a:pt x="5961" y="635"/>
                  </a:lnTo>
                  <a:lnTo>
                    <a:pt x="6015" y="435"/>
                  </a:lnTo>
                  <a:lnTo>
                    <a:pt x="6179" y="368"/>
                  </a:lnTo>
                  <a:lnTo>
                    <a:pt x="6316" y="267"/>
                  </a:lnTo>
                  <a:lnTo>
                    <a:pt x="6398" y="167"/>
                  </a:lnTo>
                  <a:lnTo>
                    <a:pt x="6398" y="0"/>
                  </a:lnTo>
                  <a:lnTo>
                    <a:pt x="6535" y="0"/>
                  </a:lnTo>
                  <a:lnTo>
                    <a:pt x="6671" y="100"/>
                  </a:lnTo>
                  <a:lnTo>
                    <a:pt x="6972" y="0"/>
                  </a:lnTo>
                  <a:lnTo>
                    <a:pt x="7328" y="100"/>
                  </a:lnTo>
                  <a:lnTo>
                    <a:pt x="7328" y="167"/>
                  </a:lnTo>
                  <a:lnTo>
                    <a:pt x="7410" y="267"/>
                  </a:lnTo>
                  <a:lnTo>
                    <a:pt x="7628" y="368"/>
                  </a:lnTo>
                  <a:lnTo>
                    <a:pt x="7847" y="267"/>
                  </a:lnTo>
                  <a:lnTo>
                    <a:pt x="8148" y="435"/>
                  </a:lnTo>
                  <a:lnTo>
                    <a:pt x="8203" y="635"/>
                  </a:lnTo>
                  <a:lnTo>
                    <a:pt x="8285" y="802"/>
                  </a:lnTo>
                  <a:lnTo>
                    <a:pt x="8148" y="903"/>
                  </a:lnTo>
                  <a:lnTo>
                    <a:pt x="7984" y="802"/>
                  </a:lnTo>
                  <a:lnTo>
                    <a:pt x="7847" y="802"/>
                  </a:lnTo>
                  <a:lnTo>
                    <a:pt x="7847" y="903"/>
                  </a:lnTo>
                  <a:lnTo>
                    <a:pt x="7929" y="1170"/>
                  </a:lnTo>
                  <a:lnTo>
                    <a:pt x="7929" y="1404"/>
                  </a:lnTo>
                  <a:lnTo>
                    <a:pt x="8148" y="1505"/>
                  </a:lnTo>
                  <a:lnTo>
                    <a:pt x="8285" y="1605"/>
                  </a:lnTo>
                  <a:lnTo>
                    <a:pt x="8367" y="1772"/>
                  </a:lnTo>
                  <a:lnTo>
                    <a:pt x="8285" y="2040"/>
                  </a:lnTo>
                  <a:lnTo>
                    <a:pt x="8367" y="2207"/>
                  </a:lnTo>
                  <a:lnTo>
                    <a:pt x="8421" y="2474"/>
                  </a:lnTo>
                  <a:lnTo>
                    <a:pt x="8421" y="2742"/>
                  </a:lnTo>
                  <a:lnTo>
                    <a:pt x="8503" y="3110"/>
                  </a:lnTo>
                  <a:lnTo>
                    <a:pt x="8585" y="3210"/>
                  </a:lnTo>
                  <a:lnTo>
                    <a:pt x="8859" y="3377"/>
                  </a:lnTo>
                  <a:lnTo>
                    <a:pt x="9159" y="3377"/>
                  </a:lnTo>
                  <a:lnTo>
                    <a:pt x="9242" y="3210"/>
                  </a:lnTo>
                  <a:lnTo>
                    <a:pt x="9460" y="3277"/>
                  </a:lnTo>
                  <a:lnTo>
                    <a:pt x="9679" y="3477"/>
                  </a:lnTo>
                  <a:lnTo>
                    <a:pt x="9816" y="3544"/>
                  </a:lnTo>
                  <a:lnTo>
                    <a:pt x="10034" y="3544"/>
                  </a:lnTo>
                  <a:lnTo>
                    <a:pt x="10171" y="3477"/>
                  </a:lnTo>
                  <a:lnTo>
                    <a:pt x="11046" y="3477"/>
                  </a:lnTo>
                  <a:lnTo>
                    <a:pt x="11183" y="3745"/>
                  </a:lnTo>
                  <a:lnTo>
                    <a:pt x="11347" y="3812"/>
                  </a:lnTo>
                  <a:lnTo>
                    <a:pt x="11620" y="3812"/>
                  </a:lnTo>
                  <a:lnTo>
                    <a:pt x="11784" y="3912"/>
                  </a:lnTo>
                  <a:lnTo>
                    <a:pt x="11839" y="4079"/>
                  </a:lnTo>
                  <a:lnTo>
                    <a:pt x="11839" y="4347"/>
                  </a:lnTo>
                  <a:lnTo>
                    <a:pt x="11921" y="4715"/>
                  </a:lnTo>
                  <a:lnTo>
                    <a:pt x="12140" y="4882"/>
                  </a:lnTo>
                  <a:lnTo>
                    <a:pt x="12222" y="5082"/>
                  </a:lnTo>
                  <a:lnTo>
                    <a:pt x="12140" y="5250"/>
                  </a:lnTo>
                  <a:lnTo>
                    <a:pt x="12003" y="5316"/>
                  </a:lnTo>
                  <a:lnTo>
                    <a:pt x="12003" y="5517"/>
                  </a:lnTo>
                  <a:lnTo>
                    <a:pt x="11921" y="5684"/>
                  </a:lnTo>
                  <a:lnTo>
                    <a:pt x="11921" y="5851"/>
                  </a:lnTo>
                  <a:lnTo>
                    <a:pt x="11702" y="6052"/>
                  </a:lnTo>
                  <a:lnTo>
                    <a:pt x="11702" y="6119"/>
                  </a:lnTo>
                  <a:lnTo>
                    <a:pt x="11566" y="6219"/>
                  </a:lnTo>
                  <a:lnTo>
                    <a:pt x="11402" y="6386"/>
                  </a:lnTo>
                  <a:lnTo>
                    <a:pt x="11566" y="6487"/>
                  </a:lnTo>
                  <a:lnTo>
                    <a:pt x="11620" y="6587"/>
                  </a:lnTo>
                  <a:lnTo>
                    <a:pt x="11839" y="6754"/>
                  </a:lnTo>
                  <a:lnTo>
                    <a:pt x="12003" y="6654"/>
                  </a:lnTo>
                  <a:lnTo>
                    <a:pt x="12140" y="6654"/>
                  </a:lnTo>
                  <a:lnTo>
                    <a:pt x="12222" y="6754"/>
                  </a:lnTo>
                  <a:lnTo>
                    <a:pt x="12358" y="6854"/>
                  </a:lnTo>
                  <a:lnTo>
                    <a:pt x="12441" y="7022"/>
                  </a:lnTo>
                  <a:lnTo>
                    <a:pt x="12495" y="7189"/>
                  </a:lnTo>
                  <a:lnTo>
                    <a:pt x="12495" y="7389"/>
                  </a:lnTo>
                  <a:lnTo>
                    <a:pt x="12358" y="7389"/>
                  </a:lnTo>
                  <a:lnTo>
                    <a:pt x="12222" y="7456"/>
                  </a:lnTo>
                  <a:lnTo>
                    <a:pt x="12276" y="7724"/>
                  </a:lnTo>
                  <a:lnTo>
                    <a:pt x="12441" y="7724"/>
                  </a:lnTo>
                  <a:lnTo>
                    <a:pt x="12495" y="7991"/>
                  </a:lnTo>
                  <a:lnTo>
                    <a:pt x="12659" y="8092"/>
                  </a:lnTo>
                  <a:lnTo>
                    <a:pt x="13097" y="8092"/>
                  </a:lnTo>
                  <a:lnTo>
                    <a:pt x="13151" y="7991"/>
                  </a:lnTo>
                  <a:lnTo>
                    <a:pt x="13315" y="7824"/>
                  </a:lnTo>
                  <a:lnTo>
                    <a:pt x="13452" y="7924"/>
                  </a:lnTo>
                  <a:lnTo>
                    <a:pt x="13534" y="8092"/>
                  </a:lnTo>
                  <a:lnTo>
                    <a:pt x="13671" y="8092"/>
                  </a:lnTo>
                  <a:lnTo>
                    <a:pt x="13753" y="7991"/>
                  </a:lnTo>
                  <a:lnTo>
                    <a:pt x="13972" y="7924"/>
                  </a:lnTo>
                  <a:lnTo>
                    <a:pt x="14245" y="8259"/>
                  </a:lnTo>
                  <a:lnTo>
                    <a:pt x="14245" y="8627"/>
                  </a:lnTo>
                  <a:lnTo>
                    <a:pt x="14409" y="8727"/>
                  </a:lnTo>
                  <a:lnTo>
                    <a:pt x="14546" y="8794"/>
                  </a:lnTo>
                  <a:lnTo>
                    <a:pt x="14683" y="8794"/>
                  </a:lnTo>
                  <a:lnTo>
                    <a:pt x="14901" y="8894"/>
                  </a:lnTo>
                  <a:lnTo>
                    <a:pt x="15202" y="8794"/>
                  </a:lnTo>
                  <a:lnTo>
                    <a:pt x="15339" y="8794"/>
                  </a:lnTo>
                  <a:lnTo>
                    <a:pt x="15557" y="8727"/>
                  </a:lnTo>
                  <a:lnTo>
                    <a:pt x="15776" y="8794"/>
                  </a:lnTo>
                  <a:lnTo>
                    <a:pt x="15913" y="8894"/>
                  </a:lnTo>
                  <a:lnTo>
                    <a:pt x="16077" y="9061"/>
                  </a:lnTo>
                  <a:lnTo>
                    <a:pt x="16214" y="9329"/>
                  </a:lnTo>
                  <a:lnTo>
                    <a:pt x="16432" y="9596"/>
                  </a:lnTo>
                  <a:lnTo>
                    <a:pt x="16514" y="9763"/>
                  </a:lnTo>
                  <a:lnTo>
                    <a:pt x="16651" y="9964"/>
                  </a:lnTo>
                  <a:lnTo>
                    <a:pt x="16870" y="9864"/>
                  </a:lnTo>
                  <a:lnTo>
                    <a:pt x="17225" y="9964"/>
                  </a:lnTo>
                  <a:lnTo>
                    <a:pt x="17389" y="9964"/>
                  </a:lnTo>
                  <a:lnTo>
                    <a:pt x="17526" y="10031"/>
                  </a:lnTo>
                  <a:lnTo>
                    <a:pt x="17745" y="10031"/>
                  </a:lnTo>
                  <a:lnTo>
                    <a:pt x="17827" y="9964"/>
                  </a:lnTo>
                  <a:lnTo>
                    <a:pt x="18046" y="9864"/>
                  </a:lnTo>
                  <a:lnTo>
                    <a:pt x="18100" y="10031"/>
                  </a:lnTo>
                  <a:lnTo>
                    <a:pt x="18100" y="10232"/>
                  </a:lnTo>
                  <a:lnTo>
                    <a:pt x="18182" y="10298"/>
                  </a:lnTo>
                  <a:lnTo>
                    <a:pt x="18401" y="10298"/>
                  </a:lnTo>
                  <a:lnTo>
                    <a:pt x="18483" y="10031"/>
                  </a:lnTo>
                  <a:lnTo>
                    <a:pt x="18538" y="9864"/>
                  </a:lnTo>
                  <a:lnTo>
                    <a:pt x="18620" y="9697"/>
                  </a:lnTo>
                  <a:lnTo>
                    <a:pt x="18620" y="9496"/>
                  </a:lnTo>
                  <a:lnTo>
                    <a:pt x="18702" y="9429"/>
                  </a:lnTo>
                  <a:lnTo>
                    <a:pt x="18756" y="9061"/>
                  </a:lnTo>
                  <a:lnTo>
                    <a:pt x="18702" y="8994"/>
                  </a:lnTo>
                  <a:lnTo>
                    <a:pt x="18538" y="8894"/>
                  </a:lnTo>
                  <a:lnTo>
                    <a:pt x="18483" y="8794"/>
                  </a:lnTo>
                  <a:lnTo>
                    <a:pt x="18401" y="8727"/>
                  </a:lnTo>
                  <a:lnTo>
                    <a:pt x="18538" y="8526"/>
                  </a:lnTo>
                  <a:lnTo>
                    <a:pt x="18538" y="8359"/>
                  </a:lnTo>
                  <a:lnTo>
                    <a:pt x="18620" y="8259"/>
                  </a:lnTo>
                  <a:lnTo>
                    <a:pt x="18702" y="8092"/>
                  </a:lnTo>
                  <a:lnTo>
                    <a:pt x="18838" y="8092"/>
                  </a:lnTo>
                  <a:lnTo>
                    <a:pt x="18921" y="7991"/>
                  </a:lnTo>
                  <a:lnTo>
                    <a:pt x="18975" y="7824"/>
                  </a:lnTo>
                  <a:lnTo>
                    <a:pt x="19139" y="7824"/>
                  </a:lnTo>
                  <a:lnTo>
                    <a:pt x="19276" y="7991"/>
                  </a:lnTo>
                  <a:lnTo>
                    <a:pt x="19276" y="8192"/>
                  </a:lnTo>
                  <a:lnTo>
                    <a:pt x="19358" y="8359"/>
                  </a:lnTo>
                  <a:lnTo>
                    <a:pt x="20206" y="8359"/>
                  </a:lnTo>
                  <a:lnTo>
                    <a:pt x="20424" y="8459"/>
                  </a:lnTo>
                  <a:lnTo>
                    <a:pt x="20506" y="8627"/>
                  </a:lnTo>
                  <a:lnTo>
                    <a:pt x="20424" y="8727"/>
                  </a:lnTo>
                  <a:lnTo>
                    <a:pt x="20424" y="8894"/>
                  </a:lnTo>
                  <a:lnTo>
                    <a:pt x="20506" y="8994"/>
                  </a:lnTo>
                  <a:lnTo>
                    <a:pt x="20588" y="9061"/>
                  </a:lnTo>
                  <a:lnTo>
                    <a:pt x="20588" y="9329"/>
                  </a:lnTo>
                  <a:lnTo>
                    <a:pt x="20643" y="9429"/>
                  </a:lnTo>
                  <a:lnTo>
                    <a:pt x="20862" y="9496"/>
                  </a:lnTo>
                  <a:lnTo>
                    <a:pt x="21026" y="9697"/>
                  </a:lnTo>
                  <a:lnTo>
                    <a:pt x="21081" y="9697"/>
                  </a:lnTo>
                  <a:lnTo>
                    <a:pt x="21245" y="9496"/>
                  </a:lnTo>
                  <a:lnTo>
                    <a:pt x="21299" y="9697"/>
                  </a:lnTo>
                  <a:lnTo>
                    <a:pt x="21463" y="9864"/>
                  </a:lnTo>
                  <a:lnTo>
                    <a:pt x="21463" y="10131"/>
                  </a:lnTo>
                  <a:lnTo>
                    <a:pt x="21518" y="10298"/>
                  </a:lnTo>
                  <a:lnTo>
                    <a:pt x="21600" y="10499"/>
                  </a:ln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7E2AE894-4D06-4E30-ADE4-C44FE333579F}"/>
                </a:ext>
              </a:extLst>
            </p:cNvPr>
            <p:cNvSpPr/>
            <p:nvPr/>
          </p:nvSpPr>
          <p:spPr>
            <a:xfrm>
              <a:off x="1880742" y="4396399"/>
              <a:ext cx="3113481" cy="3213846"/>
            </a:xfrm>
            <a:custGeom>
              <a:avLst/>
              <a:gdLst/>
              <a:ahLst/>
              <a:cxnLst>
                <a:cxn ang="0">
                  <a:pos x="wd2" y="hd2"/>
                </a:cxn>
                <a:cxn ang="5400000">
                  <a:pos x="wd2" y="hd2"/>
                </a:cxn>
                <a:cxn ang="10800000">
                  <a:pos x="wd2" y="hd2"/>
                </a:cxn>
                <a:cxn ang="16200000">
                  <a:pos x="wd2" y="hd2"/>
                </a:cxn>
              </a:cxnLst>
              <a:rect l="0" t="0" r="r" b="b"/>
              <a:pathLst>
                <a:path w="21600" h="21600" extrusionOk="0">
                  <a:moveTo>
                    <a:pt x="4715" y="156"/>
                  </a:moveTo>
                  <a:cubicBezTo>
                    <a:pt x="4836" y="78"/>
                    <a:pt x="4836" y="78"/>
                    <a:pt x="4836" y="78"/>
                  </a:cubicBezTo>
                  <a:cubicBezTo>
                    <a:pt x="4957" y="0"/>
                    <a:pt x="4957" y="0"/>
                    <a:pt x="4957" y="0"/>
                  </a:cubicBezTo>
                  <a:cubicBezTo>
                    <a:pt x="5037" y="0"/>
                    <a:pt x="5037" y="0"/>
                    <a:pt x="5037" y="0"/>
                  </a:cubicBezTo>
                  <a:cubicBezTo>
                    <a:pt x="5078" y="78"/>
                    <a:pt x="5078" y="78"/>
                    <a:pt x="5078" y="78"/>
                  </a:cubicBezTo>
                  <a:cubicBezTo>
                    <a:pt x="5118" y="78"/>
                    <a:pt x="5118" y="78"/>
                    <a:pt x="5118" y="78"/>
                  </a:cubicBezTo>
                  <a:cubicBezTo>
                    <a:pt x="5199" y="39"/>
                    <a:pt x="5199" y="39"/>
                    <a:pt x="5199" y="39"/>
                  </a:cubicBezTo>
                  <a:cubicBezTo>
                    <a:pt x="5279" y="39"/>
                    <a:pt x="5279" y="39"/>
                    <a:pt x="5279" y="39"/>
                  </a:cubicBezTo>
                  <a:cubicBezTo>
                    <a:pt x="5360" y="78"/>
                    <a:pt x="5360" y="78"/>
                    <a:pt x="5360" y="78"/>
                  </a:cubicBezTo>
                  <a:cubicBezTo>
                    <a:pt x="5440" y="156"/>
                    <a:pt x="5440" y="156"/>
                    <a:pt x="5440" y="156"/>
                  </a:cubicBezTo>
                  <a:cubicBezTo>
                    <a:pt x="5521" y="234"/>
                    <a:pt x="5521" y="234"/>
                    <a:pt x="5521" y="234"/>
                  </a:cubicBezTo>
                  <a:cubicBezTo>
                    <a:pt x="5561" y="390"/>
                    <a:pt x="5561" y="390"/>
                    <a:pt x="5561" y="390"/>
                  </a:cubicBezTo>
                  <a:cubicBezTo>
                    <a:pt x="5682" y="429"/>
                    <a:pt x="5682" y="429"/>
                    <a:pt x="5682" y="429"/>
                  </a:cubicBezTo>
                  <a:cubicBezTo>
                    <a:pt x="5803" y="468"/>
                    <a:pt x="5803" y="468"/>
                    <a:pt x="5803" y="468"/>
                  </a:cubicBezTo>
                  <a:cubicBezTo>
                    <a:pt x="5884" y="507"/>
                    <a:pt x="5884" y="507"/>
                    <a:pt x="5884" y="507"/>
                  </a:cubicBezTo>
                  <a:cubicBezTo>
                    <a:pt x="5924" y="585"/>
                    <a:pt x="5924" y="585"/>
                    <a:pt x="5924" y="585"/>
                  </a:cubicBezTo>
                  <a:cubicBezTo>
                    <a:pt x="5924" y="663"/>
                    <a:pt x="5924" y="663"/>
                    <a:pt x="5924" y="663"/>
                  </a:cubicBezTo>
                  <a:cubicBezTo>
                    <a:pt x="5964" y="780"/>
                    <a:pt x="5964" y="780"/>
                    <a:pt x="5964" y="780"/>
                  </a:cubicBezTo>
                  <a:cubicBezTo>
                    <a:pt x="6045" y="819"/>
                    <a:pt x="6045" y="819"/>
                    <a:pt x="6045" y="819"/>
                  </a:cubicBezTo>
                  <a:cubicBezTo>
                    <a:pt x="6125" y="819"/>
                    <a:pt x="6125" y="819"/>
                    <a:pt x="6125" y="819"/>
                  </a:cubicBezTo>
                  <a:cubicBezTo>
                    <a:pt x="6206" y="819"/>
                    <a:pt x="6206" y="819"/>
                    <a:pt x="6206" y="819"/>
                  </a:cubicBezTo>
                  <a:cubicBezTo>
                    <a:pt x="6206" y="858"/>
                    <a:pt x="6206" y="858"/>
                    <a:pt x="6206" y="858"/>
                  </a:cubicBezTo>
                  <a:cubicBezTo>
                    <a:pt x="6206" y="936"/>
                    <a:pt x="6206" y="936"/>
                    <a:pt x="6206" y="936"/>
                  </a:cubicBezTo>
                  <a:cubicBezTo>
                    <a:pt x="6166" y="975"/>
                    <a:pt x="6166" y="975"/>
                    <a:pt x="6166" y="975"/>
                  </a:cubicBezTo>
                  <a:cubicBezTo>
                    <a:pt x="6125" y="1014"/>
                    <a:pt x="6125" y="1014"/>
                    <a:pt x="6125" y="1014"/>
                  </a:cubicBezTo>
                  <a:cubicBezTo>
                    <a:pt x="6206" y="1092"/>
                    <a:pt x="6206" y="1092"/>
                    <a:pt x="6206" y="1092"/>
                  </a:cubicBezTo>
                  <a:cubicBezTo>
                    <a:pt x="6327" y="1131"/>
                    <a:pt x="6327" y="1131"/>
                    <a:pt x="6327" y="1131"/>
                  </a:cubicBezTo>
                  <a:cubicBezTo>
                    <a:pt x="6367" y="1053"/>
                    <a:pt x="6367" y="1053"/>
                    <a:pt x="6367" y="1053"/>
                  </a:cubicBezTo>
                  <a:cubicBezTo>
                    <a:pt x="6407" y="1014"/>
                    <a:pt x="6407" y="1014"/>
                    <a:pt x="6407" y="1014"/>
                  </a:cubicBezTo>
                  <a:cubicBezTo>
                    <a:pt x="6448" y="1053"/>
                    <a:pt x="6448" y="1053"/>
                    <a:pt x="6448" y="1053"/>
                  </a:cubicBezTo>
                  <a:cubicBezTo>
                    <a:pt x="6448" y="1131"/>
                    <a:pt x="6448" y="1131"/>
                    <a:pt x="6448" y="1131"/>
                  </a:cubicBezTo>
                  <a:cubicBezTo>
                    <a:pt x="6488" y="1209"/>
                    <a:pt x="6488" y="1209"/>
                    <a:pt x="6488" y="1209"/>
                  </a:cubicBezTo>
                  <a:cubicBezTo>
                    <a:pt x="6569" y="1248"/>
                    <a:pt x="6569" y="1248"/>
                    <a:pt x="6569" y="1248"/>
                  </a:cubicBezTo>
                  <a:cubicBezTo>
                    <a:pt x="6609" y="1365"/>
                    <a:pt x="6609" y="1365"/>
                    <a:pt x="6609" y="1365"/>
                  </a:cubicBezTo>
                  <a:cubicBezTo>
                    <a:pt x="6690" y="1404"/>
                    <a:pt x="6690" y="1404"/>
                    <a:pt x="6690" y="1404"/>
                  </a:cubicBezTo>
                  <a:cubicBezTo>
                    <a:pt x="6730" y="1365"/>
                    <a:pt x="6730" y="1365"/>
                    <a:pt x="6730" y="1365"/>
                  </a:cubicBezTo>
                  <a:cubicBezTo>
                    <a:pt x="6770" y="1287"/>
                    <a:pt x="6770" y="1287"/>
                    <a:pt x="6770" y="1287"/>
                  </a:cubicBezTo>
                  <a:cubicBezTo>
                    <a:pt x="6810" y="1248"/>
                    <a:pt x="6810" y="1248"/>
                    <a:pt x="6810" y="1248"/>
                  </a:cubicBezTo>
                  <a:cubicBezTo>
                    <a:pt x="6810" y="1287"/>
                    <a:pt x="6810" y="1287"/>
                    <a:pt x="6810" y="1287"/>
                  </a:cubicBezTo>
                  <a:cubicBezTo>
                    <a:pt x="6851" y="1365"/>
                    <a:pt x="6851" y="1365"/>
                    <a:pt x="6851" y="1365"/>
                  </a:cubicBezTo>
                  <a:cubicBezTo>
                    <a:pt x="6931" y="1404"/>
                    <a:pt x="6931" y="1404"/>
                    <a:pt x="6931" y="1404"/>
                  </a:cubicBezTo>
                  <a:cubicBezTo>
                    <a:pt x="7052" y="1482"/>
                    <a:pt x="7052" y="1482"/>
                    <a:pt x="7052" y="1482"/>
                  </a:cubicBezTo>
                  <a:cubicBezTo>
                    <a:pt x="7052" y="1560"/>
                    <a:pt x="7052" y="1560"/>
                    <a:pt x="7052" y="1560"/>
                  </a:cubicBezTo>
                  <a:cubicBezTo>
                    <a:pt x="6972" y="1677"/>
                    <a:pt x="6972" y="1677"/>
                    <a:pt x="6972" y="1677"/>
                  </a:cubicBezTo>
                  <a:cubicBezTo>
                    <a:pt x="6931" y="1832"/>
                    <a:pt x="6931" y="1832"/>
                    <a:pt x="6931" y="1832"/>
                  </a:cubicBezTo>
                  <a:cubicBezTo>
                    <a:pt x="7052" y="1988"/>
                    <a:pt x="7052" y="1988"/>
                    <a:pt x="7052" y="1988"/>
                  </a:cubicBezTo>
                  <a:cubicBezTo>
                    <a:pt x="7052" y="2066"/>
                    <a:pt x="7052" y="2066"/>
                    <a:pt x="7052" y="2066"/>
                  </a:cubicBezTo>
                  <a:cubicBezTo>
                    <a:pt x="7052" y="2144"/>
                    <a:pt x="7052" y="2144"/>
                    <a:pt x="7052" y="2144"/>
                  </a:cubicBezTo>
                  <a:cubicBezTo>
                    <a:pt x="7052" y="2261"/>
                    <a:pt x="7052" y="2261"/>
                    <a:pt x="7052" y="2261"/>
                  </a:cubicBezTo>
                  <a:cubicBezTo>
                    <a:pt x="7173" y="2261"/>
                    <a:pt x="7173" y="2261"/>
                    <a:pt x="7173" y="2261"/>
                  </a:cubicBezTo>
                  <a:cubicBezTo>
                    <a:pt x="7294" y="2183"/>
                    <a:pt x="7294" y="2183"/>
                    <a:pt x="7294" y="2183"/>
                  </a:cubicBezTo>
                  <a:cubicBezTo>
                    <a:pt x="7375" y="2183"/>
                    <a:pt x="7375" y="2183"/>
                    <a:pt x="7375" y="2183"/>
                  </a:cubicBezTo>
                  <a:cubicBezTo>
                    <a:pt x="7415" y="2261"/>
                    <a:pt x="7415" y="2261"/>
                    <a:pt x="7415" y="2261"/>
                  </a:cubicBezTo>
                  <a:cubicBezTo>
                    <a:pt x="7455" y="2300"/>
                    <a:pt x="7455" y="2300"/>
                    <a:pt x="7455" y="2300"/>
                  </a:cubicBezTo>
                  <a:cubicBezTo>
                    <a:pt x="7496" y="2378"/>
                    <a:pt x="7496" y="2378"/>
                    <a:pt x="7496" y="2378"/>
                  </a:cubicBezTo>
                  <a:cubicBezTo>
                    <a:pt x="7576" y="2417"/>
                    <a:pt x="7576" y="2417"/>
                    <a:pt x="7576" y="2417"/>
                  </a:cubicBezTo>
                  <a:cubicBezTo>
                    <a:pt x="7616" y="2300"/>
                    <a:pt x="7616" y="2300"/>
                    <a:pt x="7616" y="2300"/>
                  </a:cubicBezTo>
                  <a:cubicBezTo>
                    <a:pt x="7576" y="2222"/>
                    <a:pt x="7576" y="2222"/>
                    <a:pt x="7576" y="2222"/>
                  </a:cubicBezTo>
                  <a:cubicBezTo>
                    <a:pt x="7616" y="2144"/>
                    <a:pt x="7616" y="2144"/>
                    <a:pt x="7616" y="2144"/>
                  </a:cubicBezTo>
                  <a:cubicBezTo>
                    <a:pt x="7657" y="2105"/>
                    <a:pt x="7657" y="2105"/>
                    <a:pt x="7657" y="2105"/>
                  </a:cubicBezTo>
                  <a:cubicBezTo>
                    <a:pt x="7778" y="2105"/>
                    <a:pt x="7778" y="2105"/>
                    <a:pt x="7778" y="2105"/>
                  </a:cubicBezTo>
                  <a:cubicBezTo>
                    <a:pt x="7858" y="2066"/>
                    <a:pt x="7858" y="2066"/>
                    <a:pt x="7858" y="2066"/>
                  </a:cubicBezTo>
                  <a:cubicBezTo>
                    <a:pt x="7979" y="2027"/>
                    <a:pt x="7979" y="2027"/>
                    <a:pt x="7979" y="2027"/>
                  </a:cubicBezTo>
                  <a:cubicBezTo>
                    <a:pt x="8060" y="2105"/>
                    <a:pt x="8060" y="2105"/>
                    <a:pt x="8060" y="2105"/>
                  </a:cubicBezTo>
                  <a:cubicBezTo>
                    <a:pt x="8100" y="2105"/>
                    <a:pt x="8100" y="2105"/>
                    <a:pt x="8100" y="2105"/>
                  </a:cubicBezTo>
                  <a:cubicBezTo>
                    <a:pt x="8181" y="2066"/>
                    <a:pt x="8181" y="2066"/>
                    <a:pt x="8181" y="2066"/>
                  </a:cubicBezTo>
                  <a:cubicBezTo>
                    <a:pt x="8140" y="1988"/>
                    <a:pt x="8140" y="1988"/>
                    <a:pt x="8140" y="1988"/>
                  </a:cubicBezTo>
                  <a:cubicBezTo>
                    <a:pt x="8060" y="1910"/>
                    <a:pt x="8060" y="1910"/>
                    <a:pt x="8060" y="1910"/>
                  </a:cubicBezTo>
                  <a:cubicBezTo>
                    <a:pt x="7858" y="1832"/>
                    <a:pt x="7858" y="1832"/>
                    <a:pt x="7858" y="1832"/>
                  </a:cubicBezTo>
                  <a:cubicBezTo>
                    <a:pt x="7737" y="1832"/>
                    <a:pt x="7737" y="1832"/>
                    <a:pt x="7737" y="1832"/>
                  </a:cubicBezTo>
                  <a:cubicBezTo>
                    <a:pt x="7657" y="1716"/>
                    <a:pt x="7657" y="1716"/>
                    <a:pt x="7657" y="1716"/>
                  </a:cubicBezTo>
                  <a:cubicBezTo>
                    <a:pt x="7576" y="1677"/>
                    <a:pt x="7576" y="1677"/>
                    <a:pt x="7576" y="1677"/>
                  </a:cubicBezTo>
                  <a:cubicBezTo>
                    <a:pt x="7536" y="1638"/>
                    <a:pt x="7536" y="1638"/>
                    <a:pt x="7536" y="1638"/>
                  </a:cubicBezTo>
                  <a:cubicBezTo>
                    <a:pt x="7616" y="1599"/>
                    <a:pt x="7616" y="1599"/>
                    <a:pt x="7616" y="1599"/>
                  </a:cubicBezTo>
                  <a:cubicBezTo>
                    <a:pt x="7657" y="1560"/>
                    <a:pt x="7657" y="1560"/>
                    <a:pt x="7657" y="1560"/>
                  </a:cubicBezTo>
                  <a:cubicBezTo>
                    <a:pt x="7657" y="1521"/>
                    <a:pt x="7657" y="1521"/>
                    <a:pt x="7657" y="1521"/>
                  </a:cubicBezTo>
                  <a:cubicBezTo>
                    <a:pt x="7657" y="1443"/>
                    <a:pt x="7657" y="1443"/>
                    <a:pt x="7657" y="1443"/>
                  </a:cubicBezTo>
                  <a:cubicBezTo>
                    <a:pt x="7576" y="1404"/>
                    <a:pt x="7576" y="1404"/>
                    <a:pt x="7576" y="1404"/>
                  </a:cubicBezTo>
                  <a:cubicBezTo>
                    <a:pt x="7576" y="1365"/>
                    <a:pt x="7576" y="1365"/>
                    <a:pt x="7576" y="1365"/>
                  </a:cubicBezTo>
                  <a:cubicBezTo>
                    <a:pt x="7697" y="1287"/>
                    <a:pt x="7697" y="1287"/>
                    <a:pt x="7697" y="1287"/>
                  </a:cubicBezTo>
                  <a:cubicBezTo>
                    <a:pt x="7939" y="1170"/>
                    <a:pt x="7939" y="1170"/>
                    <a:pt x="7939" y="1170"/>
                  </a:cubicBezTo>
                  <a:cubicBezTo>
                    <a:pt x="8221" y="1170"/>
                    <a:pt x="8221" y="1170"/>
                    <a:pt x="8221" y="1170"/>
                  </a:cubicBezTo>
                  <a:cubicBezTo>
                    <a:pt x="8422" y="1170"/>
                    <a:pt x="8422" y="1170"/>
                    <a:pt x="8422" y="1170"/>
                  </a:cubicBezTo>
                  <a:cubicBezTo>
                    <a:pt x="8543" y="1170"/>
                    <a:pt x="8543" y="1170"/>
                    <a:pt x="8543" y="1170"/>
                  </a:cubicBezTo>
                  <a:cubicBezTo>
                    <a:pt x="8624" y="1248"/>
                    <a:pt x="8624" y="1248"/>
                    <a:pt x="8624" y="1248"/>
                  </a:cubicBezTo>
                  <a:cubicBezTo>
                    <a:pt x="8704" y="1326"/>
                    <a:pt x="8704" y="1326"/>
                    <a:pt x="8704" y="1326"/>
                  </a:cubicBezTo>
                  <a:cubicBezTo>
                    <a:pt x="8825" y="1365"/>
                    <a:pt x="8825" y="1365"/>
                    <a:pt x="8825" y="1365"/>
                  </a:cubicBezTo>
                  <a:cubicBezTo>
                    <a:pt x="8906" y="1287"/>
                    <a:pt x="8906" y="1287"/>
                    <a:pt x="8906" y="1287"/>
                  </a:cubicBezTo>
                  <a:cubicBezTo>
                    <a:pt x="8987" y="1365"/>
                    <a:pt x="8987" y="1365"/>
                    <a:pt x="8987" y="1365"/>
                  </a:cubicBezTo>
                  <a:cubicBezTo>
                    <a:pt x="8987" y="1443"/>
                    <a:pt x="8987" y="1443"/>
                    <a:pt x="8987" y="1443"/>
                  </a:cubicBezTo>
                  <a:cubicBezTo>
                    <a:pt x="9027" y="1443"/>
                    <a:pt x="9027" y="1443"/>
                    <a:pt x="9027" y="1443"/>
                  </a:cubicBezTo>
                  <a:cubicBezTo>
                    <a:pt x="9148" y="1404"/>
                    <a:pt x="9148" y="1404"/>
                    <a:pt x="9148" y="1404"/>
                  </a:cubicBezTo>
                  <a:cubicBezTo>
                    <a:pt x="9228" y="1326"/>
                    <a:pt x="9228" y="1326"/>
                    <a:pt x="9228" y="1326"/>
                  </a:cubicBezTo>
                  <a:cubicBezTo>
                    <a:pt x="9309" y="1326"/>
                    <a:pt x="9309" y="1326"/>
                    <a:pt x="9309" y="1326"/>
                  </a:cubicBezTo>
                  <a:cubicBezTo>
                    <a:pt x="9430" y="1404"/>
                    <a:pt x="9430" y="1404"/>
                    <a:pt x="9430" y="1404"/>
                  </a:cubicBezTo>
                  <a:cubicBezTo>
                    <a:pt x="9470" y="1443"/>
                    <a:pt x="9470" y="1443"/>
                    <a:pt x="9470" y="1443"/>
                  </a:cubicBezTo>
                  <a:cubicBezTo>
                    <a:pt x="9470" y="1599"/>
                    <a:pt x="9470" y="1599"/>
                    <a:pt x="9470" y="1599"/>
                  </a:cubicBezTo>
                  <a:cubicBezTo>
                    <a:pt x="9430" y="1716"/>
                    <a:pt x="9430" y="1716"/>
                    <a:pt x="9430" y="1716"/>
                  </a:cubicBezTo>
                  <a:cubicBezTo>
                    <a:pt x="9430" y="1832"/>
                    <a:pt x="9430" y="1832"/>
                    <a:pt x="9430" y="1832"/>
                  </a:cubicBezTo>
                  <a:cubicBezTo>
                    <a:pt x="9551" y="1871"/>
                    <a:pt x="9551" y="1871"/>
                    <a:pt x="9551" y="1871"/>
                  </a:cubicBezTo>
                  <a:cubicBezTo>
                    <a:pt x="9712" y="1871"/>
                    <a:pt x="9712" y="1871"/>
                    <a:pt x="9712" y="1871"/>
                  </a:cubicBezTo>
                  <a:cubicBezTo>
                    <a:pt x="9793" y="1871"/>
                    <a:pt x="9793" y="1871"/>
                    <a:pt x="9793" y="1871"/>
                  </a:cubicBezTo>
                  <a:cubicBezTo>
                    <a:pt x="9873" y="1910"/>
                    <a:pt x="9873" y="1910"/>
                    <a:pt x="9873" y="1910"/>
                  </a:cubicBezTo>
                  <a:cubicBezTo>
                    <a:pt x="9913" y="1871"/>
                    <a:pt x="9913" y="1871"/>
                    <a:pt x="9913" y="1871"/>
                  </a:cubicBezTo>
                  <a:cubicBezTo>
                    <a:pt x="9913" y="1716"/>
                    <a:pt x="9913" y="1716"/>
                    <a:pt x="9913" y="1716"/>
                  </a:cubicBezTo>
                  <a:cubicBezTo>
                    <a:pt x="9954" y="1560"/>
                    <a:pt x="9954" y="1560"/>
                    <a:pt x="9954" y="1560"/>
                  </a:cubicBezTo>
                  <a:cubicBezTo>
                    <a:pt x="9954" y="1404"/>
                    <a:pt x="9954" y="1404"/>
                    <a:pt x="9954" y="1404"/>
                  </a:cubicBezTo>
                  <a:cubicBezTo>
                    <a:pt x="9954" y="1131"/>
                    <a:pt x="9954" y="1131"/>
                    <a:pt x="9954" y="1131"/>
                  </a:cubicBezTo>
                  <a:cubicBezTo>
                    <a:pt x="9873" y="819"/>
                    <a:pt x="9873" y="819"/>
                    <a:pt x="9873" y="819"/>
                  </a:cubicBezTo>
                  <a:cubicBezTo>
                    <a:pt x="9833" y="663"/>
                    <a:pt x="9833" y="663"/>
                    <a:pt x="9833" y="663"/>
                  </a:cubicBezTo>
                  <a:cubicBezTo>
                    <a:pt x="9833" y="585"/>
                    <a:pt x="9833" y="585"/>
                    <a:pt x="9833" y="585"/>
                  </a:cubicBezTo>
                  <a:cubicBezTo>
                    <a:pt x="9913" y="585"/>
                    <a:pt x="9913" y="585"/>
                    <a:pt x="9913" y="585"/>
                  </a:cubicBezTo>
                  <a:cubicBezTo>
                    <a:pt x="9954" y="585"/>
                    <a:pt x="9954" y="585"/>
                    <a:pt x="9954" y="585"/>
                  </a:cubicBezTo>
                  <a:cubicBezTo>
                    <a:pt x="10034" y="585"/>
                    <a:pt x="10034" y="585"/>
                    <a:pt x="10034" y="585"/>
                  </a:cubicBezTo>
                  <a:cubicBezTo>
                    <a:pt x="10155" y="468"/>
                    <a:pt x="10155" y="468"/>
                    <a:pt x="10155" y="468"/>
                  </a:cubicBezTo>
                  <a:cubicBezTo>
                    <a:pt x="10236" y="351"/>
                    <a:pt x="10236" y="351"/>
                    <a:pt x="10236" y="351"/>
                  </a:cubicBezTo>
                  <a:cubicBezTo>
                    <a:pt x="10357" y="273"/>
                    <a:pt x="10357" y="273"/>
                    <a:pt x="10357" y="273"/>
                  </a:cubicBezTo>
                  <a:cubicBezTo>
                    <a:pt x="10397" y="312"/>
                    <a:pt x="10397" y="312"/>
                    <a:pt x="10397" y="312"/>
                  </a:cubicBezTo>
                  <a:cubicBezTo>
                    <a:pt x="10518" y="351"/>
                    <a:pt x="10518" y="351"/>
                    <a:pt x="10518" y="351"/>
                  </a:cubicBezTo>
                  <a:cubicBezTo>
                    <a:pt x="10639" y="351"/>
                    <a:pt x="10639" y="351"/>
                    <a:pt x="10639" y="351"/>
                  </a:cubicBezTo>
                  <a:cubicBezTo>
                    <a:pt x="10679" y="390"/>
                    <a:pt x="10679" y="390"/>
                    <a:pt x="10679" y="390"/>
                  </a:cubicBezTo>
                  <a:cubicBezTo>
                    <a:pt x="10639" y="507"/>
                    <a:pt x="10639" y="507"/>
                    <a:pt x="10639" y="507"/>
                  </a:cubicBezTo>
                  <a:cubicBezTo>
                    <a:pt x="10599" y="624"/>
                    <a:pt x="10599" y="624"/>
                    <a:pt x="10599" y="624"/>
                  </a:cubicBezTo>
                  <a:cubicBezTo>
                    <a:pt x="10639" y="702"/>
                    <a:pt x="10639" y="702"/>
                    <a:pt x="10639" y="702"/>
                  </a:cubicBezTo>
                  <a:cubicBezTo>
                    <a:pt x="10639" y="858"/>
                    <a:pt x="10639" y="858"/>
                    <a:pt x="10639" y="858"/>
                  </a:cubicBezTo>
                  <a:cubicBezTo>
                    <a:pt x="10679" y="936"/>
                    <a:pt x="10679" y="936"/>
                    <a:pt x="10679" y="936"/>
                  </a:cubicBezTo>
                  <a:cubicBezTo>
                    <a:pt x="10760" y="897"/>
                    <a:pt x="10760" y="897"/>
                    <a:pt x="10760" y="897"/>
                  </a:cubicBezTo>
                  <a:cubicBezTo>
                    <a:pt x="10840" y="936"/>
                    <a:pt x="10840" y="936"/>
                    <a:pt x="10840" y="936"/>
                  </a:cubicBezTo>
                  <a:cubicBezTo>
                    <a:pt x="10881" y="975"/>
                    <a:pt x="10881" y="975"/>
                    <a:pt x="10881" y="975"/>
                  </a:cubicBezTo>
                  <a:cubicBezTo>
                    <a:pt x="10840" y="1092"/>
                    <a:pt x="10840" y="1092"/>
                    <a:pt x="10840" y="1092"/>
                  </a:cubicBezTo>
                  <a:cubicBezTo>
                    <a:pt x="10921" y="1131"/>
                    <a:pt x="10921" y="1131"/>
                    <a:pt x="10921" y="1131"/>
                  </a:cubicBezTo>
                  <a:cubicBezTo>
                    <a:pt x="11001" y="1131"/>
                    <a:pt x="11001" y="1131"/>
                    <a:pt x="11001" y="1131"/>
                  </a:cubicBezTo>
                  <a:cubicBezTo>
                    <a:pt x="11042" y="1170"/>
                    <a:pt x="11042" y="1170"/>
                    <a:pt x="11042" y="1170"/>
                  </a:cubicBezTo>
                  <a:cubicBezTo>
                    <a:pt x="11122" y="1209"/>
                    <a:pt x="11122" y="1209"/>
                    <a:pt x="11122" y="1209"/>
                  </a:cubicBezTo>
                  <a:cubicBezTo>
                    <a:pt x="11243" y="1170"/>
                    <a:pt x="11243" y="1170"/>
                    <a:pt x="11243" y="1170"/>
                  </a:cubicBezTo>
                  <a:cubicBezTo>
                    <a:pt x="11284" y="1092"/>
                    <a:pt x="11284" y="1092"/>
                    <a:pt x="11284" y="1092"/>
                  </a:cubicBezTo>
                  <a:cubicBezTo>
                    <a:pt x="11364" y="1053"/>
                    <a:pt x="11364" y="1053"/>
                    <a:pt x="11364" y="1053"/>
                  </a:cubicBezTo>
                  <a:cubicBezTo>
                    <a:pt x="11404" y="1092"/>
                    <a:pt x="11404" y="1092"/>
                    <a:pt x="11404" y="1092"/>
                  </a:cubicBezTo>
                  <a:cubicBezTo>
                    <a:pt x="11485" y="1131"/>
                    <a:pt x="11485" y="1131"/>
                    <a:pt x="11485" y="1131"/>
                  </a:cubicBezTo>
                  <a:cubicBezTo>
                    <a:pt x="11687" y="1092"/>
                    <a:pt x="11687" y="1092"/>
                    <a:pt x="11687" y="1092"/>
                  </a:cubicBezTo>
                  <a:cubicBezTo>
                    <a:pt x="11848" y="1053"/>
                    <a:pt x="11848" y="1053"/>
                    <a:pt x="11848" y="1053"/>
                  </a:cubicBezTo>
                  <a:cubicBezTo>
                    <a:pt x="11969" y="1053"/>
                    <a:pt x="11969" y="1053"/>
                    <a:pt x="11969" y="1053"/>
                  </a:cubicBezTo>
                  <a:cubicBezTo>
                    <a:pt x="12049" y="975"/>
                    <a:pt x="12049" y="975"/>
                    <a:pt x="12049" y="975"/>
                  </a:cubicBezTo>
                  <a:cubicBezTo>
                    <a:pt x="12170" y="936"/>
                    <a:pt x="12170" y="936"/>
                    <a:pt x="12170" y="936"/>
                  </a:cubicBezTo>
                  <a:cubicBezTo>
                    <a:pt x="12251" y="936"/>
                    <a:pt x="12251" y="936"/>
                    <a:pt x="12251" y="936"/>
                  </a:cubicBezTo>
                  <a:cubicBezTo>
                    <a:pt x="12291" y="975"/>
                    <a:pt x="12291" y="975"/>
                    <a:pt x="12291" y="975"/>
                  </a:cubicBezTo>
                  <a:cubicBezTo>
                    <a:pt x="12372" y="1053"/>
                    <a:pt x="12372" y="1053"/>
                    <a:pt x="12372" y="1053"/>
                  </a:cubicBezTo>
                  <a:cubicBezTo>
                    <a:pt x="12331" y="1131"/>
                    <a:pt x="12331" y="1131"/>
                    <a:pt x="12331" y="1131"/>
                  </a:cubicBezTo>
                  <a:cubicBezTo>
                    <a:pt x="12412" y="1131"/>
                    <a:pt x="12412" y="1131"/>
                    <a:pt x="12412" y="1131"/>
                  </a:cubicBezTo>
                  <a:cubicBezTo>
                    <a:pt x="12533" y="1092"/>
                    <a:pt x="12533" y="1092"/>
                    <a:pt x="12533" y="1092"/>
                  </a:cubicBezTo>
                  <a:cubicBezTo>
                    <a:pt x="12694" y="936"/>
                    <a:pt x="12694" y="936"/>
                    <a:pt x="12694" y="936"/>
                  </a:cubicBezTo>
                  <a:cubicBezTo>
                    <a:pt x="12734" y="858"/>
                    <a:pt x="12734" y="858"/>
                    <a:pt x="12734" y="858"/>
                  </a:cubicBezTo>
                  <a:cubicBezTo>
                    <a:pt x="12775" y="858"/>
                    <a:pt x="12775" y="858"/>
                    <a:pt x="12775" y="858"/>
                  </a:cubicBezTo>
                  <a:cubicBezTo>
                    <a:pt x="12896" y="936"/>
                    <a:pt x="12896" y="936"/>
                    <a:pt x="12896" y="936"/>
                  </a:cubicBezTo>
                  <a:cubicBezTo>
                    <a:pt x="12936" y="975"/>
                    <a:pt x="12936" y="975"/>
                    <a:pt x="12936" y="975"/>
                  </a:cubicBezTo>
                  <a:cubicBezTo>
                    <a:pt x="13057" y="1014"/>
                    <a:pt x="13057" y="1014"/>
                    <a:pt x="13057" y="1014"/>
                  </a:cubicBezTo>
                  <a:cubicBezTo>
                    <a:pt x="13057" y="1170"/>
                    <a:pt x="13057" y="1170"/>
                    <a:pt x="13057" y="1170"/>
                  </a:cubicBezTo>
                  <a:cubicBezTo>
                    <a:pt x="13016" y="1248"/>
                    <a:pt x="13016" y="1248"/>
                    <a:pt x="13016" y="1248"/>
                  </a:cubicBezTo>
                  <a:cubicBezTo>
                    <a:pt x="13057" y="1365"/>
                    <a:pt x="13057" y="1365"/>
                    <a:pt x="13057" y="1365"/>
                  </a:cubicBezTo>
                  <a:cubicBezTo>
                    <a:pt x="13178" y="1404"/>
                    <a:pt x="13178" y="1404"/>
                    <a:pt x="13178" y="1404"/>
                  </a:cubicBezTo>
                  <a:cubicBezTo>
                    <a:pt x="13299" y="1443"/>
                    <a:pt x="13299" y="1443"/>
                    <a:pt x="13299" y="1443"/>
                  </a:cubicBezTo>
                  <a:cubicBezTo>
                    <a:pt x="13419" y="1560"/>
                    <a:pt x="13419" y="1560"/>
                    <a:pt x="13419" y="1560"/>
                  </a:cubicBezTo>
                  <a:cubicBezTo>
                    <a:pt x="13540" y="1599"/>
                    <a:pt x="13540" y="1599"/>
                    <a:pt x="13540" y="1599"/>
                  </a:cubicBezTo>
                  <a:cubicBezTo>
                    <a:pt x="13500" y="1599"/>
                    <a:pt x="13540" y="1599"/>
                    <a:pt x="13540" y="1599"/>
                  </a:cubicBezTo>
                  <a:cubicBezTo>
                    <a:pt x="13540" y="1638"/>
                    <a:pt x="13540" y="1716"/>
                    <a:pt x="13540" y="1716"/>
                  </a:cubicBezTo>
                  <a:cubicBezTo>
                    <a:pt x="13540" y="1716"/>
                    <a:pt x="13621" y="1794"/>
                    <a:pt x="13621" y="1794"/>
                  </a:cubicBezTo>
                  <a:cubicBezTo>
                    <a:pt x="13621" y="1832"/>
                    <a:pt x="13661" y="1871"/>
                    <a:pt x="13621" y="1910"/>
                  </a:cubicBezTo>
                  <a:cubicBezTo>
                    <a:pt x="13621" y="1949"/>
                    <a:pt x="13621" y="1949"/>
                    <a:pt x="13581" y="1988"/>
                  </a:cubicBezTo>
                  <a:cubicBezTo>
                    <a:pt x="13581" y="1988"/>
                    <a:pt x="13540" y="1988"/>
                    <a:pt x="13540" y="2027"/>
                  </a:cubicBezTo>
                  <a:cubicBezTo>
                    <a:pt x="13540" y="2027"/>
                    <a:pt x="13540" y="2066"/>
                    <a:pt x="13581" y="2105"/>
                  </a:cubicBezTo>
                  <a:cubicBezTo>
                    <a:pt x="13621" y="2105"/>
                    <a:pt x="13701" y="2144"/>
                    <a:pt x="13742" y="2144"/>
                  </a:cubicBezTo>
                  <a:cubicBezTo>
                    <a:pt x="13782" y="2183"/>
                    <a:pt x="13822" y="2261"/>
                    <a:pt x="13863" y="2261"/>
                  </a:cubicBezTo>
                  <a:cubicBezTo>
                    <a:pt x="13903" y="2300"/>
                    <a:pt x="13943" y="2378"/>
                    <a:pt x="13943" y="2417"/>
                  </a:cubicBezTo>
                  <a:cubicBezTo>
                    <a:pt x="13984" y="2417"/>
                    <a:pt x="13984" y="2534"/>
                    <a:pt x="13984" y="2573"/>
                  </a:cubicBezTo>
                  <a:cubicBezTo>
                    <a:pt x="13984" y="2573"/>
                    <a:pt x="13984" y="2651"/>
                    <a:pt x="13984" y="2690"/>
                  </a:cubicBezTo>
                  <a:cubicBezTo>
                    <a:pt x="13984" y="2729"/>
                    <a:pt x="13984" y="2807"/>
                    <a:pt x="13984" y="2846"/>
                  </a:cubicBezTo>
                  <a:cubicBezTo>
                    <a:pt x="13984" y="2846"/>
                    <a:pt x="13984" y="2924"/>
                    <a:pt x="13984" y="2963"/>
                  </a:cubicBezTo>
                  <a:cubicBezTo>
                    <a:pt x="13984" y="2963"/>
                    <a:pt x="14064" y="3002"/>
                    <a:pt x="14064" y="3002"/>
                  </a:cubicBezTo>
                  <a:cubicBezTo>
                    <a:pt x="14104" y="3002"/>
                    <a:pt x="14185" y="3041"/>
                    <a:pt x="14225" y="3041"/>
                  </a:cubicBezTo>
                  <a:cubicBezTo>
                    <a:pt x="14225" y="3080"/>
                    <a:pt x="14266" y="3158"/>
                    <a:pt x="14266" y="3158"/>
                  </a:cubicBezTo>
                  <a:cubicBezTo>
                    <a:pt x="14306" y="3197"/>
                    <a:pt x="14266" y="3275"/>
                    <a:pt x="14306" y="3275"/>
                  </a:cubicBezTo>
                  <a:cubicBezTo>
                    <a:pt x="14346" y="3314"/>
                    <a:pt x="14427" y="3314"/>
                    <a:pt x="14427" y="3314"/>
                  </a:cubicBezTo>
                  <a:cubicBezTo>
                    <a:pt x="14467" y="3314"/>
                    <a:pt x="14548" y="3314"/>
                    <a:pt x="14548" y="3314"/>
                  </a:cubicBezTo>
                  <a:cubicBezTo>
                    <a:pt x="14628" y="3314"/>
                    <a:pt x="14749" y="3470"/>
                    <a:pt x="14830" y="3548"/>
                  </a:cubicBezTo>
                  <a:cubicBezTo>
                    <a:pt x="14870" y="3548"/>
                    <a:pt x="14951" y="3626"/>
                    <a:pt x="15031" y="3704"/>
                  </a:cubicBezTo>
                  <a:cubicBezTo>
                    <a:pt x="15031" y="3704"/>
                    <a:pt x="15112" y="3782"/>
                    <a:pt x="15152" y="3782"/>
                  </a:cubicBezTo>
                  <a:cubicBezTo>
                    <a:pt x="15152" y="3782"/>
                    <a:pt x="15273" y="3782"/>
                    <a:pt x="15313" y="3782"/>
                  </a:cubicBezTo>
                  <a:cubicBezTo>
                    <a:pt x="15354" y="3821"/>
                    <a:pt x="15354" y="3821"/>
                    <a:pt x="15354" y="3821"/>
                  </a:cubicBezTo>
                  <a:cubicBezTo>
                    <a:pt x="15394" y="3860"/>
                    <a:pt x="15313" y="3899"/>
                    <a:pt x="15313" y="3899"/>
                  </a:cubicBezTo>
                  <a:cubicBezTo>
                    <a:pt x="15273" y="3938"/>
                    <a:pt x="15233" y="3977"/>
                    <a:pt x="15233" y="3977"/>
                  </a:cubicBezTo>
                  <a:cubicBezTo>
                    <a:pt x="15233" y="4016"/>
                    <a:pt x="15233" y="4055"/>
                    <a:pt x="15233" y="4055"/>
                  </a:cubicBezTo>
                  <a:cubicBezTo>
                    <a:pt x="15273" y="4055"/>
                    <a:pt x="15354" y="4055"/>
                    <a:pt x="15394" y="4094"/>
                  </a:cubicBezTo>
                  <a:cubicBezTo>
                    <a:pt x="15394" y="4094"/>
                    <a:pt x="15434" y="4094"/>
                    <a:pt x="15434" y="4133"/>
                  </a:cubicBezTo>
                  <a:cubicBezTo>
                    <a:pt x="15475" y="4133"/>
                    <a:pt x="15555" y="4172"/>
                    <a:pt x="15555" y="4211"/>
                  </a:cubicBezTo>
                  <a:cubicBezTo>
                    <a:pt x="15555" y="4211"/>
                    <a:pt x="15555" y="4289"/>
                    <a:pt x="15555" y="4289"/>
                  </a:cubicBezTo>
                  <a:cubicBezTo>
                    <a:pt x="15515" y="4328"/>
                    <a:pt x="15475" y="4367"/>
                    <a:pt x="15434" y="4406"/>
                  </a:cubicBezTo>
                  <a:cubicBezTo>
                    <a:pt x="15434" y="4445"/>
                    <a:pt x="15434" y="4484"/>
                    <a:pt x="15434" y="4523"/>
                  </a:cubicBezTo>
                  <a:cubicBezTo>
                    <a:pt x="15394" y="4562"/>
                    <a:pt x="15434" y="4601"/>
                    <a:pt x="15434" y="4640"/>
                  </a:cubicBezTo>
                  <a:cubicBezTo>
                    <a:pt x="15434" y="4640"/>
                    <a:pt x="15394" y="4718"/>
                    <a:pt x="15354" y="4718"/>
                  </a:cubicBezTo>
                  <a:cubicBezTo>
                    <a:pt x="15313" y="4757"/>
                    <a:pt x="15273" y="4718"/>
                    <a:pt x="15233" y="4757"/>
                  </a:cubicBezTo>
                  <a:cubicBezTo>
                    <a:pt x="15233" y="4757"/>
                    <a:pt x="15193" y="4796"/>
                    <a:pt x="15193" y="4835"/>
                  </a:cubicBezTo>
                  <a:cubicBezTo>
                    <a:pt x="15193" y="4874"/>
                    <a:pt x="15233" y="4913"/>
                    <a:pt x="15233" y="4952"/>
                  </a:cubicBezTo>
                  <a:cubicBezTo>
                    <a:pt x="15233" y="4991"/>
                    <a:pt x="15233" y="5030"/>
                    <a:pt x="15233" y="5030"/>
                  </a:cubicBezTo>
                  <a:cubicBezTo>
                    <a:pt x="15193" y="5069"/>
                    <a:pt x="15152" y="5108"/>
                    <a:pt x="15112" y="5147"/>
                  </a:cubicBezTo>
                  <a:cubicBezTo>
                    <a:pt x="15112" y="5147"/>
                    <a:pt x="15031" y="5147"/>
                    <a:pt x="15031" y="5186"/>
                  </a:cubicBezTo>
                  <a:cubicBezTo>
                    <a:pt x="14991" y="5186"/>
                    <a:pt x="14951" y="5225"/>
                    <a:pt x="14951" y="5225"/>
                  </a:cubicBezTo>
                  <a:cubicBezTo>
                    <a:pt x="14951" y="5264"/>
                    <a:pt x="14991" y="5342"/>
                    <a:pt x="14991" y="5342"/>
                  </a:cubicBezTo>
                  <a:cubicBezTo>
                    <a:pt x="15031" y="5381"/>
                    <a:pt x="15112" y="5458"/>
                    <a:pt x="15112" y="5458"/>
                  </a:cubicBezTo>
                  <a:cubicBezTo>
                    <a:pt x="15152" y="5497"/>
                    <a:pt x="15273" y="5614"/>
                    <a:pt x="15313" y="5653"/>
                  </a:cubicBezTo>
                  <a:cubicBezTo>
                    <a:pt x="15354" y="5692"/>
                    <a:pt x="15475" y="5692"/>
                    <a:pt x="15515" y="5731"/>
                  </a:cubicBezTo>
                  <a:cubicBezTo>
                    <a:pt x="15555" y="5731"/>
                    <a:pt x="15555" y="5770"/>
                    <a:pt x="15555" y="5809"/>
                  </a:cubicBezTo>
                  <a:cubicBezTo>
                    <a:pt x="15596" y="5887"/>
                    <a:pt x="15555" y="5965"/>
                    <a:pt x="15596" y="6043"/>
                  </a:cubicBezTo>
                  <a:cubicBezTo>
                    <a:pt x="15596" y="6082"/>
                    <a:pt x="15636" y="6199"/>
                    <a:pt x="15676" y="6238"/>
                  </a:cubicBezTo>
                  <a:cubicBezTo>
                    <a:pt x="15716" y="6277"/>
                    <a:pt x="15757" y="6394"/>
                    <a:pt x="15757" y="6472"/>
                  </a:cubicBezTo>
                  <a:cubicBezTo>
                    <a:pt x="15797" y="6472"/>
                    <a:pt x="15837" y="6589"/>
                    <a:pt x="15837" y="6589"/>
                  </a:cubicBezTo>
                  <a:cubicBezTo>
                    <a:pt x="15878" y="6628"/>
                    <a:pt x="15878" y="6628"/>
                    <a:pt x="15878" y="6628"/>
                  </a:cubicBezTo>
                  <a:cubicBezTo>
                    <a:pt x="15918" y="6667"/>
                    <a:pt x="15999" y="6667"/>
                    <a:pt x="16039" y="6667"/>
                  </a:cubicBezTo>
                  <a:cubicBezTo>
                    <a:pt x="16039" y="6667"/>
                    <a:pt x="16079" y="6706"/>
                    <a:pt x="16079" y="6745"/>
                  </a:cubicBezTo>
                  <a:cubicBezTo>
                    <a:pt x="16079" y="6784"/>
                    <a:pt x="16079" y="6823"/>
                    <a:pt x="16079" y="6862"/>
                  </a:cubicBezTo>
                  <a:cubicBezTo>
                    <a:pt x="16079" y="6901"/>
                    <a:pt x="16079" y="6940"/>
                    <a:pt x="16079" y="6979"/>
                  </a:cubicBezTo>
                  <a:cubicBezTo>
                    <a:pt x="16079" y="7018"/>
                    <a:pt x="16119" y="7096"/>
                    <a:pt x="16119" y="7096"/>
                  </a:cubicBezTo>
                  <a:cubicBezTo>
                    <a:pt x="16160" y="7174"/>
                    <a:pt x="16119" y="7252"/>
                    <a:pt x="16119" y="7252"/>
                  </a:cubicBezTo>
                  <a:cubicBezTo>
                    <a:pt x="16160" y="7291"/>
                    <a:pt x="16160" y="7330"/>
                    <a:pt x="16200" y="7330"/>
                  </a:cubicBezTo>
                  <a:cubicBezTo>
                    <a:pt x="16240" y="7369"/>
                    <a:pt x="16361" y="7369"/>
                    <a:pt x="16401" y="7408"/>
                  </a:cubicBezTo>
                  <a:cubicBezTo>
                    <a:pt x="16482" y="7447"/>
                    <a:pt x="16603" y="7525"/>
                    <a:pt x="16643" y="7564"/>
                  </a:cubicBezTo>
                  <a:cubicBezTo>
                    <a:pt x="16684" y="7603"/>
                    <a:pt x="16724" y="7759"/>
                    <a:pt x="16764" y="7798"/>
                  </a:cubicBezTo>
                  <a:cubicBezTo>
                    <a:pt x="16804" y="7837"/>
                    <a:pt x="16845" y="7876"/>
                    <a:pt x="16885" y="7915"/>
                  </a:cubicBezTo>
                  <a:cubicBezTo>
                    <a:pt x="16885" y="7915"/>
                    <a:pt x="16966" y="7915"/>
                    <a:pt x="17006" y="7915"/>
                  </a:cubicBezTo>
                  <a:cubicBezTo>
                    <a:pt x="17046" y="7954"/>
                    <a:pt x="17046" y="7954"/>
                    <a:pt x="17046" y="7954"/>
                  </a:cubicBezTo>
                  <a:cubicBezTo>
                    <a:pt x="17087" y="7954"/>
                    <a:pt x="17127" y="7993"/>
                    <a:pt x="17167" y="7993"/>
                  </a:cubicBezTo>
                  <a:cubicBezTo>
                    <a:pt x="17207" y="7993"/>
                    <a:pt x="17207" y="7954"/>
                    <a:pt x="17248" y="7954"/>
                  </a:cubicBezTo>
                  <a:cubicBezTo>
                    <a:pt x="17248" y="7915"/>
                    <a:pt x="17288" y="7876"/>
                    <a:pt x="17328" y="7876"/>
                  </a:cubicBezTo>
                  <a:cubicBezTo>
                    <a:pt x="17328" y="7837"/>
                    <a:pt x="17409" y="7915"/>
                    <a:pt x="17449" y="7915"/>
                  </a:cubicBezTo>
                  <a:cubicBezTo>
                    <a:pt x="17490" y="7915"/>
                    <a:pt x="17570" y="7954"/>
                    <a:pt x="17610" y="7954"/>
                  </a:cubicBezTo>
                  <a:cubicBezTo>
                    <a:pt x="17651" y="7993"/>
                    <a:pt x="17731" y="8071"/>
                    <a:pt x="17812" y="8071"/>
                  </a:cubicBezTo>
                  <a:cubicBezTo>
                    <a:pt x="17812" y="8110"/>
                    <a:pt x="17933" y="8188"/>
                    <a:pt x="17933" y="8227"/>
                  </a:cubicBezTo>
                  <a:cubicBezTo>
                    <a:pt x="17933" y="8266"/>
                    <a:pt x="17893" y="8344"/>
                    <a:pt x="17933" y="8383"/>
                  </a:cubicBezTo>
                  <a:cubicBezTo>
                    <a:pt x="17933" y="8383"/>
                    <a:pt x="17933" y="8422"/>
                    <a:pt x="17973" y="8422"/>
                  </a:cubicBezTo>
                  <a:cubicBezTo>
                    <a:pt x="17973" y="8461"/>
                    <a:pt x="18054" y="8500"/>
                    <a:pt x="18094" y="8500"/>
                  </a:cubicBezTo>
                  <a:cubicBezTo>
                    <a:pt x="18134" y="8539"/>
                    <a:pt x="18215" y="8617"/>
                    <a:pt x="18255" y="8656"/>
                  </a:cubicBezTo>
                  <a:cubicBezTo>
                    <a:pt x="18255" y="8656"/>
                    <a:pt x="18296" y="8773"/>
                    <a:pt x="18296" y="8812"/>
                  </a:cubicBezTo>
                  <a:cubicBezTo>
                    <a:pt x="18336" y="8812"/>
                    <a:pt x="18376" y="8851"/>
                    <a:pt x="18376" y="8890"/>
                  </a:cubicBezTo>
                  <a:cubicBezTo>
                    <a:pt x="18416" y="8929"/>
                    <a:pt x="18497" y="8968"/>
                    <a:pt x="18537" y="9006"/>
                  </a:cubicBezTo>
                  <a:cubicBezTo>
                    <a:pt x="18537" y="9045"/>
                    <a:pt x="18537" y="9123"/>
                    <a:pt x="18578" y="9201"/>
                  </a:cubicBezTo>
                  <a:cubicBezTo>
                    <a:pt x="18578" y="9201"/>
                    <a:pt x="18618" y="9240"/>
                    <a:pt x="18618" y="9279"/>
                  </a:cubicBezTo>
                  <a:cubicBezTo>
                    <a:pt x="18658" y="9279"/>
                    <a:pt x="18739" y="9279"/>
                    <a:pt x="18739" y="9318"/>
                  </a:cubicBezTo>
                  <a:cubicBezTo>
                    <a:pt x="18739" y="9318"/>
                    <a:pt x="18900" y="9279"/>
                    <a:pt x="18940" y="9279"/>
                  </a:cubicBezTo>
                  <a:cubicBezTo>
                    <a:pt x="18981" y="9279"/>
                    <a:pt x="19061" y="9318"/>
                    <a:pt x="19142" y="9318"/>
                  </a:cubicBezTo>
                  <a:cubicBezTo>
                    <a:pt x="19182" y="9357"/>
                    <a:pt x="19263" y="9396"/>
                    <a:pt x="19303" y="9435"/>
                  </a:cubicBezTo>
                  <a:cubicBezTo>
                    <a:pt x="19384" y="9513"/>
                    <a:pt x="19504" y="9630"/>
                    <a:pt x="19545" y="9708"/>
                  </a:cubicBezTo>
                  <a:cubicBezTo>
                    <a:pt x="19585" y="9747"/>
                    <a:pt x="19625" y="9825"/>
                    <a:pt x="19625" y="9864"/>
                  </a:cubicBezTo>
                  <a:cubicBezTo>
                    <a:pt x="19625" y="9942"/>
                    <a:pt x="19585" y="10020"/>
                    <a:pt x="19625" y="10059"/>
                  </a:cubicBezTo>
                  <a:cubicBezTo>
                    <a:pt x="19625" y="10098"/>
                    <a:pt x="19666" y="10137"/>
                    <a:pt x="19666" y="10137"/>
                  </a:cubicBezTo>
                  <a:cubicBezTo>
                    <a:pt x="19746" y="10137"/>
                    <a:pt x="19787" y="10215"/>
                    <a:pt x="19827" y="10215"/>
                  </a:cubicBezTo>
                  <a:cubicBezTo>
                    <a:pt x="19827" y="10215"/>
                    <a:pt x="19907" y="10293"/>
                    <a:pt x="19948" y="10293"/>
                  </a:cubicBezTo>
                  <a:cubicBezTo>
                    <a:pt x="19948" y="10332"/>
                    <a:pt x="20028" y="10371"/>
                    <a:pt x="20028" y="10371"/>
                  </a:cubicBezTo>
                  <a:cubicBezTo>
                    <a:pt x="20069" y="10371"/>
                    <a:pt x="20069" y="10293"/>
                    <a:pt x="20109" y="10293"/>
                  </a:cubicBezTo>
                  <a:cubicBezTo>
                    <a:pt x="20109" y="10254"/>
                    <a:pt x="20149" y="10215"/>
                    <a:pt x="20190" y="10215"/>
                  </a:cubicBezTo>
                  <a:cubicBezTo>
                    <a:pt x="20190" y="10215"/>
                    <a:pt x="20270" y="10215"/>
                    <a:pt x="20270" y="10215"/>
                  </a:cubicBezTo>
                  <a:cubicBezTo>
                    <a:pt x="20351" y="10215"/>
                    <a:pt x="20391" y="10254"/>
                    <a:pt x="20472" y="10254"/>
                  </a:cubicBezTo>
                  <a:cubicBezTo>
                    <a:pt x="20512" y="10254"/>
                    <a:pt x="20552" y="10332"/>
                    <a:pt x="20633" y="10371"/>
                  </a:cubicBezTo>
                  <a:cubicBezTo>
                    <a:pt x="20673" y="10410"/>
                    <a:pt x="20713" y="10527"/>
                    <a:pt x="20713" y="10566"/>
                  </a:cubicBezTo>
                  <a:cubicBezTo>
                    <a:pt x="20754" y="10605"/>
                    <a:pt x="20794" y="10683"/>
                    <a:pt x="20834" y="10722"/>
                  </a:cubicBezTo>
                  <a:cubicBezTo>
                    <a:pt x="20875" y="10722"/>
                    <a:pt x="20955" y="10722"/>
                    <a:pt x="20996" y="10761"/>
                  </a:cubicBezTo>
                  <a:cubicBezTo>
                    <a:pt x="21036" y="10761"/>
                    <a:pt x="21116" y="10800"/>
                    <a:pt x="21157" y="10839"/>
                  </a:cubicBezTo>
                  <a:cubicBezTo>
                    <a:pt x="21197" y="10839"/>
                    <a:pt x="21278" y="10956"/>
                    <a:pt x="21318" y="10995"/>
                  </a:cubicBezTo>
                  <a:cubicBezTo>
                    <a:pt x="21399" y="11034"/>
                    <a:pt x="21479" y="11112"/>
                    <a:pt x="21479" y="11190"/>
                  </a:cubicBezTo>
                  <a:cubicBezTo>
                    <a:pt x="21519" y="11229"/>
                    <a:pt x="21439" y="11385"/>
                    <a:pt x="21479" y="11424"/>
                  </a:cubicBezTo>
                  <a:cubicBezTo>
                    <a:pt x="21479" y="11463"/>
                    <a:pt x="21519" y="11541"/>
                    <a:pt x="21560" y="11541"/>
                  </a:cubicBezTo>
                  <a:cubicBezTo>
                    <a:pt x="21560" y="11580"/>
                    <a:pt x="21560" y="11697"/>
                    <a:pt x="21560" y="11736"/>
                  </a:cubicBezTo>
                  <a:cubicBezTo>
                    <a:pt x="21560" y="11775"/>
                    <a:pt x="21479" y="11853"/>
                    <a:pt x="21479" y="11892"/>
                  </a:cubicBezTo>
                  <a:cubicBezTo>
                    <a:pt x="21479" y="11892"/>
                    <a:pt x="21519" y="11970"/>
                    <a:pt x="21519" y="11970"/>
                  </a:cubicBezTo>
                  <a:cubicBezTo>
                    <a:pt x="21519" y="12009"/>
                    <a:pt x="21519" y="12087"/>
                    <a:pt x="21519" y="12087"/>
                  </a:cubicBezTo>
                  <a:cubicBezTo>
                    <a:pt x="21519" y="12126"/>
                    <a:pt x="21519" y="12243"/>
                    <a:pt x="21519" y="12321"/>
                  </a:cubicBezTo>
                  <a:cubicBezTo>
                    <a:pt x="21519" y="12321"/>
                    <a:pt x="21560" y="12399"/>
                    <a:pt x="21600" y="12438"/>
                  </a:cubicBezTo>
                  <a:cubicBezTo>
                    <a:pt x="21600" y="12477"/>
                    <a:pt x="21519" y="12594"/>
                    <a:pt x="21519" y="12632"/>
                  </a:cubicBezTo>
                  <a:cubicBezTo>
                    <a:pt x="21519" y="12632"/>
                    <a:pt x="21519" y="12749"/>
                    <a:pt x="21479" y="12749"/>
                  </a:cubicBezTo>
                  <a:cubicBezTo>
                    <a:pt x="21479" y="12788"/>
                    <a:pt x="21439" y="12827"/>
                    <a:pt x="21399" y="12866"/>
                  </a:cubicBezTo>
                  <a:cubicBezTo>
                    <a:pt x="21358" y="12866"/>
                    <a:pt x="21318" y="12905"/>
                    <a:pt x="21278" y="12905"/>
                  </a:cubicBezTo>
                  <a:cubicBezTo>
                    <a:pt x="21237" y="12905"/>
                    <a:pt x="21197" y="12905"/>
                    <a:pt x="21157" y="12944"/>
                  </a:cubicBezTo>
                  <a:cubicBezTo>
                    <a:pt x="21157" y="12983"/>
                    <a:pt x="21197" y="13061"/>
                    <a:pt x="21157" y="13139"/>
                  </a:cubicBezTo>
                  <a:cubicBezTo>
                    <a:pt x="21157" y="13139"/>
                    <a:pt x="21116" y="13256"/>
                    <a:pt x="21076" y="13256"/>
                  </a:cubicBezTo>
                  <a:cubicBezTo>
                    <a:pt x="21076" y="13256"/>
                    <a:pt x="20996" y="13178"/>
                    <a:pt x="20996" y="13178"/>
                  </a:cubicBezTo>
                  <a:cubicBezTo>
                    <a:pt x="20955" y="13139"/>
                    <a:pt x="20794" y="13022"/>
                    <a:pt x="20713" y="12983"/>
                  </a:cubicBezTo>
                  <a:cubicBezTo>
                    <a:pt x="20633" y="12944"/>
                    <a:pt x="20472" y="12866"/>
                    <a:pt x="20351" y="12866"/>
                  </a:cubicBezTo>
                  <a:cubicBezTo>
                    <a:pt x="20310" y="12866"/>
                    <a:pt x="20230" y="12827"/>
                    <a:pt x="20190" y="12827"/>
                  </a:cubicBezTo>
                  <a:cubicBezTo>
                    <a:pt x="20149" y="12827"/>
                    <a:pt x="20109" y="12827"/>
                    <a:pt x="20069" y="12827"/>
                  </a:cubicBezTo>
                  <a:cubicBezTo>
                    <a:pt x="20028" y="12866"/>
                    <a:pt x="20028" y="12944"/>
                    <a:pt x="20028" y="12983"/>
                  </a:cubicBezTo>
                  <a:cubicBezTo>
                    <a:pt x="19988" y="12983"/>
                    <a:pt x="19907" y="13022"/>
                    <a:pt x="19867" y="13022"/>
                  </a:cubicBezTo>
                  <a:cubicBezTo>
                    <a:pt x="19827" y="13022"/>
                    <a:pt x="19787" y="12983"/>
                    <a:pt x="19787" y="13022"/>
                  </a:cubicBezTo>
                  <a:cubicBezTo>
                    <a:pt x="19746" y="13022"/>
                    <a:pt x="19787" y="13061"/>
                    <a:pt x="19787" y="13100"/>
                  </a:cubicBezTo>
                  <a:cubicBezTo>
                    <a:pt x="19787" y="13139"/>
                    <a:pt x="19827" y="13178"/>
                    <a:pt x="19827" y="13256"/>
                  </a:cubicBezTo>
                  <a:cubicBezTo>
                    <a:pt x="19827" y="13295"/>
                    <a:pt x="19827" y="13334"/>
                    <a:pt x="19827" y="13412"/>
                  </a:cubicBezTo>
                  <a:cubicBezTo>
                    <a:pt x="19827" y="13451"/>
                    <a:pt x="19827" y="13529"/>
                    <a:pt x="19827" y="13568"/>
                  </a:cubicBezTo>
                  <a:cubicBezTo>
                    <a:pt x="19827" y="13607"/>
                    <a:pt x="19827" y="13685"/>
                    <a:pt x="19827" y="13724"/>
                  </a:cubicBezTo>
                  <a:cubicBezTo>
                    <a:pt x="19827" y="13763"/>
                    <a:pt x="19827" y="13880"/>
                    <a:pt x="19827" y="13919"/>
                  </a:cubicBezTo>
                  <a:cubicBezTo>
                    <a:pt x="19787" y="13997"/>
                    <a:pt x="19746" y="14075"/>
                    <a:pt x="19746" y="14153"/>
                  </a:cubicBezTo>
                  <a:cubicBezTo>
                    <a:pt x="19706" y="14231"/>
                    <a:pt x="19625" y="14348"/>
                    <a:pt x="19585" y="14387"/>
                  </a:cubicBezTo>
                  <a:cubicBezTo>
                    <a:pt x="19504" y="14426"/>
                    <a:pt x="19424" y="14504"/>
                    <a:pt x="19343" y="14504"/>
                  </a:cubicBezTo>
                  <a:cubicBezTo>
                    <a:pt x="19303" y="14582"/>
                    <a:pt x="19222" y="14660"/>
                    <a:pt x="19182" y="14699"/>
                  </a:cubicBezTo>
                  <a:cubicBezTo>
                    <a:pt x="19142" y="14738"/>
                    <a:pt x="19021" y="14738"/>
                    <a:pt x="18981" y="14738"/>
                  </a:cubicBezTo>
                  <a:cubicBezTo>
                    <a:pt x="18900" y="14738"/>
                    <a:pt x="18819" y="14738"/>
                    <a:pt x="18779" y="14738"/>
                  </a:cubicBezTo>
                  <a:cubicBezTo>
                    <a:pt x="18739" y="14738"/>
                    <a:pt x="18618" y="14777"/>
                    <a:pt x="18578" y="14777"/>
                  </a:cubicBezTo>
                  <a:cubicBezTo>
                    <a:pt x="18537" y="14777"/>
                    <a:pt x="18416" y="14855"/>
                    <a:pt x="18376" y="14855"/>
                  </a:cubicBezTo>
                  <a:cubicBezTo>
                    <a:pt x="18336" y="14894"/>
                    <a:pt x="18255" y="14933"/>
                    <a:pt x="18175" y="14933"/>
                  </a:cubicBezTo>
                  <a:cubicBezTo>
                    <a:pt x="18134" y="14933"/>
                    <a:pt x="18054" y="14933"/>
                    <a:pt x="18013" y="15011"/>
                  </a:cubicBezTo>
                  <a:cubicBezTo>
                    <a:pt x="17973" y="15011"/>
                    <a:pt x="17933" y="15089"/>
                    <a:pt x="17893" y="15167"/>
                  </a:cubicBezTo>
                  <a:cubicBezTo>
                    <a:pt x="17852" y="15206"/>
                    <a:pt x="17812" y="15284"/>
                    <a:pt x="17772" y="15323"/>
                  </a:cubicBezTo>
                  <a:cubicBezTo>
                    <a:pt x="17731" y="15362"/>
                    <a:pt x="17651" y="15362"/>
                    <a:pt x="17610" y="15362"/>
                  </a:cubicBezTo>
                  <a:cubicBezTo>
                    <a:pt x="17570" y="15362"/>
                    <a:pt x="17449" y="15362"/>
                    <a:pt x="17409" y="15362"/>
                  </a:cubicBezTo>
                  <a:cubicBezTo>
                    <a:pt x="17369" y="15362"/>
                    <a:pt x="17328" y="15440"/>
                    <a:pt x="17328" y="15479"/>
                  </a:cubicBezTo>
                  <a:cubicBezTo>
                    <a:pt x="17288" y="15479"/>
                    <a:pt x="17248" y="15596"/>
                    <a:pt x="17207" y="15635"/>
                  </a:cubicBezTo>
                  <a:cubicBezTo>
                    <a:pt x="17207" y="15674"/>
                    <a:pt x="17127" y="15752"/>
                    <a:pt x="17127" y="15791"/>
                  </a:cubicBezTo>
                  <a:cubicBezTo>
                    <a:pt x="17087" y="15791"/>
                    <a:pt x="16966" y="15869"/>
                    <a:pt x="16966" y="15908"/>
                  </a:cubicBezTo>
                  <a:cubicBezTo>
                    <a:pt x="16925" y="15908"/>
                    <a:pt x="16885" y="15947"/>
                    <a:pt x="16845" y="15947"/>
                  </a:cubicBezTo>
                  <a:cubicBezTo>
                    <a:pt x="16845" y="16025"/>
                    <a:pt x="16845" y="16103"/>
                    <a:pt x="16845" y="16142"/>
                  </a:cubicBezTo>
                  <a:cubicBezTo>
                    <a:pt x="16885" y="16181"/>
                    <a:pt x="16885" y="16258"/>
                    <a:pt x="16925" y="16258"/>
                  </a:cubicBezTo>
                  <a:cubicBezTo>
                    <a:pt x="16925" y="16336"/>
                    <a:pt x="17006" y="16375"/>
                    <a:pt x="17046" y="16453"/>
                  </a:cubicBezTo>
                  <a:cubicBezTo>
                    <a:pt x="17087" y="16453"/>
                    <a:pt x="17167" y="16492"/>
                    <a:pt x="17207" y="16531"/>
                  </a:cubicBezTo>
                  <a:cubicBezTo>
                    <a:pt x="17248" y="16531"/>
                    <a:pt x="17248" y="16609"/>
                    <a:pt x="17248" y="16648"/>
                  </a:cubicBezTo>
                  <a:cubicBezTo>
                    <a:pt x="17288" y="16687"/>
                    <a:pt x="17328" y="16804"/>
                    <a:pt x="17369" y="16882"/>
                  </a:cubicBezTo>
                  <a:cubicBezTo>
                    <a:pt x="17369" y="16882"/>
                    <a:pt x="17409" y="16921"/>
                    <a:pt x="17409" y="16960"/>
                  </a:cubicBezTo>
                  <a:cubicBezTo>
                    <a:pt x="17449" y="16960"/>
                    <a:pt x="17530" y="17038"/>
                    <a:pt x="17570" y="17038"/>
                  </a:cubicBezTo>
                  <a:cubicBezTo>
                    <a:pt x="17570" y="17038"/>
                    <a:pt x="17651" y="17038"/>
                    <a:pt x="17691" y="17038"/>
                  </a:cubicBezTo>
                  <a:cubicBezTo>
                    <a:pt x="17691" y="17038"/>
                    <a:pt x="17691" y="17116"/>
                    <a:pt x="17691" y="17194"/>
                  </a:cubicBezTo>
                  <a:cubicBezTo>
                    <a:pt x="17731" y="17194"/>
                    <a:pt x="17812" y="17272"/>
                    <a:pt x="17812" y="17350"/>
                  </a:cubicBezTo>
                  <a:cubicBezTo>
                    <a:pt x="17812" y="17350"/>
                    <a:pt x="17852" y="17428"/>
                    <a:pt x="17893" y="17467"/>
                  </a:cubicBezTo>
                  <a:cubicBezTo>
                    <a:pt x="17933" y="17506"/>
                    <a:pt x="18013" y="17545"/>
                    <a:pt x="18013" y="17623"/>
                  </a:cubicBezTo>
                  <a:cubicBezTo>
                    <a:pt x="18054" y="17623"/>
                    <a:pt x="18094" y="17701"/>
                    <a:pt x="18094" y="17701"/>
                  </a:cubicBezTo>
                  <a:cubicBezTo>
                    <a:pt x="18054" y="17779"/>
                    <a:pt x="18013" y="17818"/>
                    <a:pt x="18013" y="17857"/>
                  </a:cubicBezTo>
                  <a:cubicBezTo>
                    <a:pt x="18013" y="17857"/>
                    <a:pt x="17933" y="17935"/>
                    <a:pt x="17893" y="17974"/>
                  </a:cubicBezTo>
                  <a:cubicBezTo>
                    <a:pt x="17852" y="18052"/>
                    <a:pt x="17852" y="18169"/>
                    <a:pt x="17812" y="18208"/>
                  </a:cubicBezTo>
                  <a:cubicBezTo>
                    <a:pt x="17812" y="18247"/>
                    <a:pt x="17731" y="18364"/>
                    <a:pt x="17731" y="18403"/>
                  </a:cubicBezTo>
                  <a:cubicBezTo>
                    <a:pt x="17731" y="18442"/>
                    <a:pt x="17691" y="18520"/>
                    <a:pt x="17691" y="18559"/>
                  </a:cubicBezTo>
                  <a:cubicBezTo>
                    <a:pt x="17731" y="18559"/>
                    <a:pt x="17772" y="18598"/>
                    <a:pt x="17812" y="18598"/>
                  </a:cubicBezTo>
                  <a:cubicBezTo>
                    <a:pt x="17852" y="18637"/>
                    <a:pt x="17933" y="18598"/>
                    <a:pt x="17973" y="18598"/>
                  </a:cubicBezTo>
                  <a:cubicBezTo>
                    <a:pt x="18013" y="18559"/>
                    <a:pt x="18094" y="18520"/>
                    <a:pt x="18094" y="18520"/>
                  </a:cubicBezTo>
                  <a:cubicBezTo>
                    <a:pt x="18134" y="18520"/>
                    <a:pt x="18215" y="18559"/>
                    <a:pt x="18255" y="18559"/>
                  </a:cubicBezTo>
                  <a:cubicBezTo>
                    <a:pt x="18296" y="18598"/>
                    <a:pt x="18376" y="18676"/>
                    <a:pt x="18416" y="18715"/>
                  </a:cubicBezTo>
                  <a:cubicBezTo>
                    <a:pt x="18416" y="18793"/>
                    <a:pt x="18416" y="18832"/>
                    <a:pt x="18457" y="18871"/>
                  </a:cubicBezTo>
                  <a:cubicBezTo>
                    <a:pt x="18457" y="18910"/>
                    <a:pt x="18497" y="18949"/>
                    <a:pt x="18497" y="18988"/>
                  </a:cubicBezTo>
                  <a:cubicBezTo>
                    <a:pt x="18537" y="19027"/>
                    <a:pt x="18537" y="19105"/>
                    <a:pt x="18537" y="19144"/>
                  </a:cubicBezTo>
                  <a:cubicBezTo>
                    <a:pt x="18537" y="19144"/>
                    <a:pt x="18457" y="19222"/>
                    <a:pt x="18457" y="19261"/>
                  </a:cubicBezTo>
                  <a:cubicBezTo>
                    <a:pt x="18416" y="19261"/>
                    <a:pt x="18376" y="19378"/>
                    <a:pt x="18376" y="19378"/>
                  </a:cubicBezTo>
                  <a:cubicBezTo>
                    <a:pt x="18296" y="19456"/>
                    <a:pt x="18296" y="19573"/>
                    <a:pt x="18296" y="19651"/>
                  </a:cubicBezTo>
                  <a:cubicBezTo>
                    <a:pt x="18296" y="19690"/>
                    <a:pt x="18255" y="19768"/>
                    <a:pt x="18296" y="19806"/>
                  </a:cubicBezTo>
                  <a:cubicBezTo>
                    <a:pt x="18296" y="19845"/>
                    <a:pt x="18336" y="19884"/>
                    <a:pt x="18336" y="19884"/>
                  </a:cubicBezTo>
                  <a:cubicBezTo>
                    <a:pt x="18336" y="19923"/>
                    <a:pt x="18296" y="19962"/>
                    <a:pt x="18255" y="20001"/>
                  </a:cubicBezTo>
                  <a:cubicBezTo>
                    <a:pt x="18255" y="20001"/>
                    <a:pt x="18215" y="20079"/>
                    <a:pt x="18175" y="20118"/>
                  </a:cubicBezTo>
                  <a:cubicBezTo>
                    <a:pt x="18175" y="20157"/>
                    <a:pt x="18094" y="20196"/>
                    <a:pt x="18054" y="20196"/>
                  </a:cubicBezTo>
                  <a:cubicBezTo>
                    <a:pt x="18013" y="20196"/>
                    <a:pt x="17973" y="20157"/>
                    <a:pt x="17973" y="20118"/>
                  </a:cubicBezTo>
                  <a:cubicBezTo>
                    <a:pt x="17933" y="20118"/>
                    <a:pt x="17812" y="20079"/>
                    <a:pt x="17772" y="20079"/>
                  </a:cubicBezTo>
                  <a:cubicBezTo>
                    <a:pt x="17731" y="20040"/>
                    <a:pt x="17651" y="19962"/>
                    <a:pt x="17651" y="19923"/>
                  </a:cubicBezTo>
                  <a:cubicBezTo>
                    <a:pt x="17570" y="19884"/>
                    <a:pt x="17530" y="19845"/>
                    <a:pt x="17490" y="19845"/>
                  </a:cubicBezTo>
                  <a:cubicBezTo>
                    <a:pt x="17490" y="19806"/>
                    <a:pt x="17409" y="19729"/>
                    <a:pt x="17369" y="19690"/>
                  </a:cubicBezTo>
                  <a:cubicBezTo>
                    <a:pt x="17369" y="19690"/>
                    <a:pt x="17288" y="19690"/>
                    <a:pt x="17248" y="19690"/>
                  </a:cubicBezTo>
                  <a:cubicBezTo>
                    <a:pt x="17207" y="19690"/>
                    <a:pt x="17127" y="19729"/>
                    <a:pt x="17127" y="19690"/>
                  </a:cubicBezTo>
                  <a:cubicBezTo>
                    <a:pt x="17087" y="19690"/>
                    <a:pt x="17087" y="19651"/>
                    <a:pt x="17087" y="19612"/>
                  </a:cubicBezTo>
                  <a:cubicBezTo>
                    <a:pt x="17046" y="19573"/>
                    <a:pt x="17087" y="19534"/>
                    <a:pt x="17087" y="19495"/>
                  </a:cubicBezTo>
                  <a:cubicBezTo>
                    <a:pt x="17087" y="19456"/>
                    <a:pt x="17046" y="19417"/>
                    <a:pt x="17046" y="19378"/>
                  </a:cubicBezTo>
                  <a:cubicBezTo>
                    <a:pt x="17046" y="19339"/>
                    <a:pt x="17087" y="19300"/>
                    <a:pt x="17127" y="19261"/>
                  </a:cubicBezTo>
                  <a:cubicBezTo>
                    <a:pt x="17127" y="19261"/>
                    <a:pt x="17207" y="19261"/>
                    <a:pt x="17207" y="19261"/>
                  </a:cubicBezTo>
                  <a:cubicBezTo>
                    <a:pt x="17207" y="19261"/>
                    <a:pt x="17248" y="19183"/>
                    <a:pt x="17248" y="19144"/>
                  </a:cubicBezTo>
                  <a:cubicBezTo>
                    <a:pt x="17207" y="19144"/>
                    <a:pt x="17127" y="19105"/>
                    <a:pt x="17087" y="19105"/>
                  </a:cubicBezTo>
                  <a:cubicBezTo>
                    <a:pt x="17087" y="19105"/>
                    <a:pt x="17046" y="19066"/>
                    <a:pt x="17006" y="19066"/>
                  </a:cubicBezTo>
                  <a:cubicBezTo>
                    <a:pt x="17006" y="19027"/>
                    <a:pt x="17006" y="18988"/>
                    <a:pt x="17006" y="18949"/>
                  </a:cubicBezTo>
                  <a:cubicBezTo>
                    <a:pt x="17006" y="18949"/>
                    <a:pt x="17046" y="18910"/>
                    <a:pt x="17046" y="18871"/>
                  </a:cubicBezTo>
                  <a:cubicBezTo>
                    <a:pt x="17046" y="18871"/>
                    <a:pt x="17006" y="18832"/>
                    <a:pt x="16966" y="18832"/>
                  </a:cubicBezTo>
                  <a:cubicBezTo>
                    <a:pt x="16966" y="18832"/>
                    <a:pt x="16885" y="18832"/>
                    <a:pt x="16845" y="18832"/>
                  </a:cubicBezTo>
                  <a:cubicBezTo>
                    <a:pt x="16804" y="18832"/>
                    <a:pt x="16684" y="18832"/>
                    <a:pt x="16643" y="18793"/>
                  </a:cubicBezTo>
                  <a:cubicBezTo>
                    <a:pt x="16603" y="18793"/>
                    <a:pt x="16522" y="18832"/>
                    <a:pt x="16482" y="18832"/>
                  </a:cubicBezTo>
                  <a:cubicBezTo>
                    <a:pt x="16482" y="18832"/>
                    <a:pt x="16442" y="18871"/>
                    <a:pt x="16361" y="18871"/>
                  </a:cubicBezTo>
                  <a:cubicBezTo>
                    <a:pt x="16361" y="18871"/>
                    <a:pt x="16281" y="18871"/>
                    <a:pt x="16240" y="18910"/>
                  </a:cubicBezTo>
                  <a:cubicBezTo>
                    <a:pt x="16200" y="18949"/>
                    <a:pt x="16200" y="18988"/>
                    <a:pt x="16200" y="19027"/>
                  </a:cubicBezTo>
                  <a:cubicBezTo>
                    <a:pt x="16160" y="19066"/>
                    <a:pt x="16160" y="19144"/>
                    <a:pt x="16119" y="19144"/>
                  </a:cubicBezTo>
                  <a:cubicBezTo>
                    <a:pt x="16079" y="19144"/>
                    <a:pt x="16039" y="19144"/>
                    <a:pt x="15999" y="19144"/>
                  </a:cubicBezTo>
                  <a:cubicBezTo>
                    <a:pt x="15999" y="19144"/>
                    <a:pt x="15918" y="19222"/>
                    <a:pt x="15918" y="19222"/>
                  </a:cubicBezTo>
                  <a:cubicBezTo>
                    <a:pt x="15878" y="19222"/>
                    <a:pt x="15837" y="19222"/>
                    <a:pt x="15757" y="19222"/>
                  </a:cubicBezTo>
                  <a:cubicBezTo>
                    <a:pt x="15757" y="19222"/>
                    <a:pt x="15716" y="19183"/>
                    <a:pt x="15716" y="19183"/>
                  </a:cubicBezTo>
                  <a:cubicBezTo>
                    <a:pt x="15676" y="19144"/>
                    <a:pt x="15636" y="19105"/>
                    <a:pt x="15636" y="19105"/>
                  </a:cubicBezTo>
                  <a:cubicBezTo>
                    <a:pt x="15596" y="19066"/>
                    <a:pt x="15596" y="18988"/>
                    <a:pt x="15555" y="18949"/>
                  </a:cubicBezTo>
                  <a:cubicBezTo>
                    <a:pt x="15555" y="18910"/>
                    <a:pt x="15555" y="18832"/>
                    <a:pt x="15555" y="18832"/>
                  </a:cubicBezTo>
                  <a:cubicBezTo>
                    <a:pt x="15555" y="18793"/>
                    <a:pt x="15475" y="18754"/>
                    <a:pt x="15434" y="18754"/>
                  </a:cubicBezTo>
                  <a:cubicBezTo>
                    <a:pt x="15394" y="18754"/>
                    <a:pt x="15313" y="18793"/>
                    <a:pt x="15313" y="18832"/>
                  </a:cubicBezTo>
                  <a:cubicBezTo>
                    <a:pt x="15273" y="18832"/>
                    <a:pt x="15233" y="18871"/>
                    <a:pt x="15193" y="18871"/>
                  </a:cubicBezTo>
                  <a:cubicBezTo>
                    <a:pt x="15152" y="18871"/>
                    <a:pt x="15112" y="18910"/>
                    <a:pt x="15072" y="18871"/>
                  </a:cubicBezTo>
                  <a:cubicBezTo>
                    <a:pt x="15031" y="18871"/>
                    <a:pt x="14991" y="18832"/>
                    <a:pt x="14951" y="18832"/>
                  </a:cubicBezTo>
                  <a:cubicBezTo>
                    <a:pt x="14910" y="18832"/>
                    <a:pt x="14870" y="18832"/>
                    <a:pt x="14830" y="18832"/>
                  </a:cubicBezTo>
                  <a:cubicBezTo>
                    <a:pt x="14790" y="18832"/>
                    <a:pt x="14709" y="18871"/>
                    <a:pt x="14669" y="18871"/>
                  </a:cubicBezTo>
                  <a:cubicBezTo>
                    <a:pt x="14669" y="18871"/>
                    <a:pt x="14588" y="18871"/>
                    <a:pt x="14588" y="18871"/>
                  </a:cubicBezTo>
                  <a:cubicBezTo>
                    <a:pt x="14548" y="18871"/>
                    <a:pt x="14588" y="18793"/>
                    <a:pt x="14588" y="18793"/>
                  </a:cubicBezTo>
                  <a:cubicBezTo>
                    <a:pt x="14588" y="18754"/>
                    <a:pt x="14588" y="18676"/>
                    <a:pt x="14588" y="18637"/>
                  </a:cubicBezTo>
                  <a:cubicBezTo>
                    <a:pt x="14588" y="18637"/>
                    <a:pt x="14548" y="18559"/>
                    <a:pt x="14548" y="18520"/>
                  </a:cubicBezTo>
                  <a:cubicBezTo>
                    <a:pt x="14507" y="18520"/>
                    <a:pt x="14507" y="18559"/>
                    <a:pt x="14467" y="18559"/>
                  </a:cubicBezTo>
                  <a:cubicBezTo>
                    <a:pt x="14427" y="18598"/>
                    <a:pt x="14427" y="18637"/>
                    <a:pt x="14427" y="18676"/>
                  </a:cubicBezTo>
                  <a:cubicBezTo>
                    <a:pt x="14387" y="18715"/>
                    <a:pt x="14306" y="18715"/>
                    <a:pt x="14266" y="18754"/>
                  </a:cubicBezTo>
                  <a:cubicBezTo>
                    <a:pt x="14266" y="18754"/>
                    <a:pt x="14225" y="18793"/>
                    <a:pt x="14225" y="18832"/>
                  </a:cubicBezTo>
                  <a:cubicBezTo>
                    <a:pt x="14225" y="18832"/>
                    <a:pt x="14225" y="18871"/>
                    <a:pt x="14225" y="18871"/>
                  </a:cubicBezTo>
                  <a:cubicBezTo>
                    <a:pt x="14266" y="18949"/>
                    <a:pt x="14346" y="18988"/>
                    <a:pt x="14346" y="19066"/>
                  </a:cubicBezTo>
                  <a:cubicBezTo>
                    <a:pt x="14346" y="19066"/>
                    <a:pt x="14387" y="19105"/>
                    <a:pt x="14387" y="19144"/>
                  </a:cubicBezTo>
                  <a:cubicBezTo>
                    <a:pt x="14427" y="19222"/>
                    <a:pt x="14427" y="19339"/>
                    <a:pt x="14387" y="19378"/>
                  </a:cubicBezTo>
                  <a:cubicBezTo>
                    <a:pt x="14387" y="19378"/>
                    <a:pt x="14266" y="19378"/>
                    <a:pt x="14266" y="19378"/>
                  </a:cubicBezTo>
                  <a:cubicBezTo>
                    <a:pt x="14225" y="19378"/>
                    <a:pt x="14185" y="19339"/>
                    <a:pt x="14145" y="19339"/>
                  </a:cubicBezTo>
                  <a:cubicBezTo>
                    <a:pt x="14104" y="19339"/>
                    <a:pt x="14104" y="19378"/>
                    <a:pt x="14064" y="19378"/>
                  </a:cubicBezTo>
                  <a:cubicBezTo>
                    <a:pt x="14024" y="19417"/>
                    <a:pt x="13943" y="19378"/>
                    <a:pt x="13903" y="19378"/>
                  </a:cubicBezTo>
                  <a:cubicBezTo>
                    <a:pt x="13863" y="19378"/>
                    <a:pt x="13782" y="19378"/>
                    <a:pt x="13742" y="19378"/>
                  </a:cubicBezTo>
                  <a:cubicBezTo>
                    <a:pt x="13701" y="19378"/>
                    <a:pt x="13621" y="19378"/>
                    <a:pt x="13540" y="19378"/>
                  </a:cubicBezTo>
                  <a:cubicBezTo>
                    <a:pt x="13500" y="19378"/>
                    <a:pt x="13379" y="19339"/>
                    <a:pt x="13299" y="19339"/>
                  </a:cubicBezTo>
                  <a:cubicBezTo>
                    <a:pt x="13218" y="19339"/>
                    <a:pt x="13097" y="19378"/>
                    <a:pt x="13016" y="19378"/>
                  </a:cubicBezTo>
                  <a:cubicBezTo>
                    <a:pt x="12976" y="19378"/>
                    <a:pt x="12855" y="19378"/>
                    <a:pt x="12855" y="19417"/>
                  </a:cubicBezTo>
                  <a:cubicBezTo>
                    <a:pt x="12815" y="19417"/>
                    <a:pt x="12775" y="19495"/>
                    <a:pt x="12775" y="19495"/>
                  </a:cubicBezTo>
                  <a:cubicBezTo>
                    <a:pt x="12734" y="19534"/>
                    <a:pt x="12694" y="19573"/>
                    <a:pt x="12654" y="19573"/>
                  </a:cubicBezTo>
                  <a:cubicBezTo>
                    <a:pt x="12613" y="19573"/>
                    <a:pt x="12493" y="19495"/>
                    <a:pt x="12452" y="19495"/>
                  </a:cubicBezTo>
                  <a:cubicBezTo>
                    <a:pt x="12412" y="19495"/>
                    <a:pt x="12291" y="19495"/>
                    <a:pt x="12291" y="19495"/>
                  </a:cubicBezTo>
                  <a:cubicBezTo>
                    <a:pt x="12251" y="19495"/>
                    <a:pt x="12170" y="19534"/>
                    <a:pt x="12130" y="19534"/>
                  </a:cubicBezTo>
                  <a:cubicBezTo>
                    <a:pt x="12049" y="19573"/>
                    <a:pt x="11969" y="19534"/>
                    <a:pt x="11928" y="19534"/>
                  </a:cubicBezTo>
                  <a:cubicBezTo>
                    <a:pt x="11888" y="19534"/>
                    <a:pt x="11807" y="19534"/>
                    <a:pt x="11727" y="19534"/>
                  </a:cubicBezTo>
                  <a:cubicBezTo>
                    <a:pt x="11727" y="19534"/>
                    <a:pt x="11646" y="19534"/>
                    <a:pt x="11646" y="19573"/>
                  </a:cubicBezTo>
                  <a:cubicBezTo>
                    <a:pt x="11606" y="19573"/>
                    <a:pt x="11566" y="19690"/>
                    <a:pt x="11566" y="19729"/>
                  </a:cubicBezTo>
                  <a:cubicBezTo>
                    <a:pt x="11566" y="19768"/>
                    <a:pt x="11525" y="19845"/>
                    <a:pt x="11485" y="19884"/>
                  </a:cubicBezTo>
                  <a:cubicBezTo>
                    <a:pt x="11485" y="19923"/>
                    <a:pt x="11485" y="20001"/>
                    <a:pt x="11445" y="20001"/>
                  </a:cubicBezTo>
                  <a:cubicBezTo>
                    <a:pt x="11445" y="20040"/>
                    <a:pt x="11404" y="20040"/>
                    <a:pt x="11364" y="20040"/>
                  </a:cubicBezTo>
                  <a:cubicBezTo>
                    <a:pt x="11284" y="20040"/>
                    <a:pt x="11122" y="20079"/>
                    <a:pt x="11122" y="20079"/>
                  </a:cubicBezTo>
                  <a:cubicBezTo>
                    <a:pt x="11082" y="20079"/>
                    <a:pt x="11001" y="20079"/>
                    <a:pt x="10961" y="20079"/>
                  </a:cubicBezTo>
                  <a:cubicBezTo>
                    <a:pt x="10961" y="20079"/>
                    <a:pt x="10881" y="20079"/>
                    <a:pt x="10840" y="20079"/>
                  </a:cubicBezTo>
                  <a:cubicBezTo>
                    <a:pt x="10800" y="20079"/>
                    <a:pt x="10760" y="20157"/>
                    <a:pt x="10760" y="20196"/>
                  </a:cubicBezTo>
                  <a:cubicBezTo>
                    <a:pt x="10719" y="20235"/>
                    <a:pt x="10639" y="20235"/>
                    <a:pt x="10639" y="20235"/>
                  </a:cubicBezTo>
                  <a:cubicBezTo>
                    <a:pt x="10639" y="20274"/>
                    <a:pt x="10679" y="20313"/>
                    <a:pt x="10679" y="20352"/>
                  </a:cubicBezTo>
                  <a:cubicBezTo>
                    <a:pt x="10719" y="20391"/>
                    <a:pt x="10800" y="20391"/>
                    <a:pt x="10800" y="20430"/>
                  </a:cubicBezTo>
                  <a:cubicBezTo>
                    <a:pt x="10800" y="20430"/>
                    <a:pt x="10800" y="20469"/>
                    <a:pt x="10800" y="20508"/>
                  </a:cubicBezTo>
                  <a:cubicBezTo>
                    <a:pt x="10800" y="20547"/>
                    <a:pt x="10719" y="20547"/>
                    <a:pt x="10679" y="20547"/>
                  </a:cubicBezTo>
                  <a:cubicBezTo>
                    <a:pt x="10639" y="20547"/>
                    <a:pt x="10599" y="20508"/>
                    <a:pt x="10558" y="20469"/>
                  </a:cubicBezTo>
                  <a:cubicBezTo>
                    <a:pt x="10518" y="20469"/>
                    <a:pt x="10478" y="20469"/>
                    <a:pt x="10437" y="20469"/>
                  </a:cubicBezTo>
                  <a:cubicBezTo>
                    <a:pt x="10397" y="20469"/>
                    <a:pt x="10316" y="20547"/>
                    <a:pt x="10316" y="20547"/>
                  </a:cubicBezTo>
                  <a:cubicBezTo>
                    <a:pt x="10276" y="20547"/>
                    <a:pt x="10236" y="20586"/>
                    <a:pt x="10236" y="20625"/>
                  </a:cubicBezTo>
                  <a:cubicBezTo>
                    <a:pt x="10236" y="20664"/>
                    <a:pt x="10236" y="20703"/>
                    <a:pt x="10196" y="20703"/>
                  </a:cubicBezTo>
                  <a:cubicBezTo>
                    <a:pt x="10196" y="20742"/>
                    <a:pt x="10155" y="20781"/>
                    <a:pt x="10155" y="20781"/>
                  </a:cubicBezTo>
                  <a:cubicBezTo>
                    <a:pt x="10075" y="20820"/>
                    <a:pt x="10034" y="20820"/>
                    <a:pt x="9994" y="20859"/>
                  </a:cubicBezTo>
                  <a:cubicBezTo>
                    <a:pt x="9954" y="20859"/>
                    <a:pt x="9913" y="20859"/>
                    <a:pt x="9873" y="20859"/>
                  </a:cubicBezTo>
                  <a:cubicBezTo>
                    <a:pt x="9873" y="20820"/>
                    <a:pt x="9873" y="20781"/>
                    <a:pt x="9873" y="20742"/>
                  </a:cubicBezTo>
                  <a:cubicBezTo>
                    <a:pt x="9873" y="20742"/>
                    <a:pt x="9913" y="20703"/>
                    <a:pt x="9913" y="20703"/>
                  </a:cubicBezTo>
                  <a:cubicBezTo>
                    <a:pt x="9954" y="20664"/>
                    <a:pt x="9954" y="20625"/>
                    <a:pt x="9954" y="20586"/>
                  </a:cubicBezTo>
                  <a:cubicBezTo>
                    <a:pt x="9954" y="20586"/>
                    <a:pt x="9954" y="20547"/>
                    <a:pt x="9913" y="20547"/>
                  </a:cubicBezTo>
                  <a:cubicBezTo>
                    <a:pt x="9913" y="20547"/>
                    <a:pt x="9833" y="20547"/>
                    <a:pt x="9793" y="20547"/>
                  </a:cubicBezTo>
                  <a:cubicBezTo>
                    <a:pt x="9752" y="20586"/>
                    <a:pt x="9672" y="20664"/>
                    <a:pt x="9631" y="20664"/>
                  </a:cubicBezTo>
                  <a:cubicBezTo>
                    <a:pt x="9551" y="20703"/>
                    <a:pt x="9470" y="20742"/>
                    <a:pt x="9390" y="20781"/>
                  </a:cubicBezTo>
                  <a:cubicBezTo>
                    <a:pt x="9309" y="20820"/>
                    <a:pt x="9188" y="20820"/>
                    <a:pt x="9107" y="20820"/>
                  </a:cubicBezTo>
                  <a:cubicBezTo>
                    <a:pt x="9067" y="20820"/>
                    <a:pt x="8906" y="20820"/>
                    <a:pt x="8866" y="20820"/>
                  </a:cubicBezTo>
                  <a:cubicBezTo>
                    <a:pt x="8825" y="20820"/>
                    <a:pt x="8704" y="20820"/>
                    <a:pt x="8704" y="20781"/>
                  </a:cubicBezTo>
                  <a:cubicBezTo>
                    <a:pt x="8704" y="20742"/>
                    <a:pt x="8704" y="20742"/>
                    <a:pt x="8704" y="20703"/>
                  </a:cubicBezTo>
                  <a:cubicBezTo>
                    <a:pt x="8704" y="20703"/>
                    <a:pt x="8745" y="20664"/>
                    <a:pt x="8745" y="20664"/>
                  </a:cubicBezTo>
                  <a:cubicBezTo>
                    <a:pt x="8745" y="20586"/>
                    <a:pt x="8664" y="20547"/>
                    <a:pt x="8664" y="20508"/>
                  </a:cubicBezTo>
                  <a:cubicBezTo>
                    <a:pt x="8624" y="20469"/>
                    <a:pt x="8584" y="20430"/>
                    <a:pt x="8584" y="20430"/>
                  </a:cubicBezTo>
                  <a:cubicBezTo>
                    <a:pt x="8543" y="20391"/>
                    <a:pt x="8543" y="20313"/>
                    <a:pt x="8543" y="20313"/>
                  </a:cubicBezTo>
                  <a:cubicBezTo>
                    <a:pt x="8503" y="20274"/>
                    <a:pt x="8503" y="20274"/>
                    <a:pt x="8463" y="20235"/>
                  </a:cubicBezTo>
                  <a:cubicBezTo>
                    <a:pt x="8422" y="20235"/>
                    <a:pt x="8382" y="20274"/>
                    <a:pt x="8342" y="20274"/>
                  </a:cubicBezTo>
                  <a:cubicBezTo>
                    <a:pt x="8301" y="20274"/>
                    <a:pt x="8301" y="20235"/>
                    <a:pt x="8301" y="20196"/>
                  </a:cubicBezTo>
                  <a:cubicBezTo>
                    <a:pt x="8301" y="20157"/>
                    <a:pt x="8342" y="20118"/>
                    <a:pt x="8382" y="20079"/>
                  </a:cubicBezTo>
                  <a:cubicBezTo>
                    <a:pt x="8382" y="20079"/>
                    <a:pt x="8422" y="20079"/>
                    <a:pt x="8463" y="20040"/>
                  </a:cubicBezTo>
                  <a:cubicBezTo>
                    <a:pt x="8463" y="20040"/>
                    <a:pt x="8503" y="20001"/>
                    <a:pt x="8503" y="19962"/>
                  </a:cubicBezTo>
                  <a:cubicBezTo>
                    <a:pt x="8503" y="19923"/>
                    <a:pt x="8382" y="19884"/>
                    <a:pt x="8342" y="19845"/>
                  </a:cubicBezTo>
                  <a:cubicBezTo>
                    <a:pt x="8301" y="19845"/>
                    <a:pt x="8221" y="19845"/>
                    <a:pt x="8140" y="19845"/>
                  </a:cubicBezTo>
                  <a:cubicBezTo>
                    <a:pt x="8100" y="19884"/>
                    <a:pt x="8019" y="19923"/>
                    <a:pt x="7979" y="19962"/>
                  </a:cubicBezTo>
                  <a:cubicBezTo>
                    <a:pt x="7939" y="19962"/>
                    <a:pt x="7899" y="20001"/>
                    <a:pt x="7858" y="20001"/>
                  </a:cubicBezTo>
                  <a:cubicBezTo>
                    <a:pt x="7818" y="20001"/>
                    <a:pt x="7778" y="19923"/>
                    <a:pt x="7737" y="19884"/>
                  </a:cubicBezTo>
                  <a:cubicBezTo>
                    <a:pt x="7697" y="19884"/>
                    <a:pt x="7616" y="19806"/>
                    <a:pt x="7616" y="19806"/>
                  </a:cubicBezTo>
                  <a:cubicBezTo>
                    <a:pt x="7536" y="19768"/>
                    <a:pt x="7415" y="19729"/>
                    <a:pt x="7334" y="19690"/>
                  </a:cubicBezTo>
                  <a:cubicBezTo>
                    <a:pt x="7294" y="19690"/>
                    <a:pt x="7173" y="19651"/>
                    <a:pt x="7133" y="19651"/>
                  </a:cubicBezTo>
                  <a:cubicBezTo>
                    <a:pt x="7093" y="19651"/>
                    <a:pt x="7012" y="19690"/>
                    <a:pt x="6972" y="19729"/>
                  </a:cubicBezTo>
                  <a:cubicBezTo>
                    <a:pt x="6931" y="19768"/>
                    <a:pt x="6851" y="19884"/>
                    <a:pt x="6810" y="19923"/>
                  </a:cubicBezTo>
                  <a:cubicBezTo>
                    <a:pt x="6770" y="19923"/>
                    <a:pt x="6649" y="19923"/>
                    <a:pt x="6609" y="19884"/>
                  </a:cubicBezTo>
                  <a:cubicBezTo>
                    <a:pt x="6609" y="19884"/>
                    <a:pt x="6528" y="19845"/>
                    <a:pt x="6528" y="19806"/>
                  </a:cubicBezTo>
                  <a:cubicBezTo>
                    <a:pt x="6488" y="19768"/>
                    <a:pt x="6569" y="19729"/>
                    <a:pt x="6569" y="19690"/>
                  </a:cubicBezTo>
                  <a:cubicBezTo>
                    <a:pt x="6569" y="19690"/>
                    <a:pt x="6488" y="19651"/>
                    <a:pt x="6488" y="19612"/>
                  </a:cubicBezTo>
                  <a:cubicBezTo>
                    <a:pt x="6488" y="19573"/>
                    <a:pt x="6528" y="19573"/>
                    <a:pt x="6528" y="19534"/>
                  </a:cubicBezTo>
                  <a:cubicBezTo>
                    <a:pt x="6528" y="19534"/>
                    <a:pt x="6528" y="19495"/>
                    <a:pt x="6488" y="19495"/>
                  </a:cubicBezTo>
                  <a:cubicBezTo>
                    <a:pt x="6488" y="19456"/>
                    <a:pt x="6367" y="19495"/>
                    <a:pt x="6367" y="19495"/>
                  </a:cubicBezTo>
                  <a:cubicBezTo>
                    <a:pt x="6327" y="19495"/>
                    <a:pt x="6287" y="19573"/>
                    <a:pt x="6287" y="19573"/>
                  </a:cubicBezTo>
                  <a:cubicBezTo>
                    <a:pt x="6287" y="19612"/>
                    <a:pt x="6287" y="19690"/>
                    <a:pt x="6287" y="19690"/>
                  </a:cubicBezTo>
                  <a:cubicBezTo>
                    <a:pt x="6287" y="19729"/>
                    <a:pt x="6327" y="19806"/>
                    <a:pt x="6327" y="19806"/>
                  </a:cubicBezTo>
                  <a:cubicBezTo>
                    <a:pt x="6327" y="19845"/>
                    <a:pt x="6367" y="19884"/>
                    <a:pt x="6367" y="19923"/>
                  </a:cubicBezTo>
                  <a:cubicBezTo>
                    <a:pt x="6367" y="19962"/>
                    <a:pt x="6287" y="20001"/>
                    <a:pt x="6287" y="20040"/>
                  </a:cubicBezTo>
                  <a:cubicBezTo>
                    <a:pt x="6287" y="20079"/>
                    <a:pt x="6287" y="20118"/>
                    <a:pt x="6287" y="20157"/>
                  </a:cubicBezTo>
                  <a:cubicBezTo>
                    <a:pt x="6287" y="20196"/>
                    <a:pt x="6327" y="20235"/>
                    <a:pt x="6367" y="20235"/>
                  </a:cubicBezTo>
                  <a:cubicBezTo>
                    <a:pt x="6367" y="20274"/>
                    <a:pt x="6448" y="20352"/>
                    <a:pt x="6448" y="20391"/>
                  </a:cubicBezTo>
                  <a:cubicBezTo>
                    <a:pt x="6488" y="20430"/>
                    <a:pt x="6448" y="20586"/>
                    <a:pt x="6448" y="20625"/>
                  </a:cubicBezTo>
                  <a:cubicBezTo>
                    <a:pt x="6448" y="20664"/>
                    <a:pt x="6367" y="20742"/>
                    <a:pt x="6367" y="20742"/>
                  </a:cubicBezTo>
                  <a:cubicBezTo>
                    <a:pt x="6327" y="20820"/>
                    <a:pt x="6287" y="20859"/>
                    <a:pt x="6206" y="20859"/>
                  </a:cubicBezTo>
                  <a:cubicBezTo>
                    <a:pt x="6206" y="20898"/>
                    <a:pt x="6125" y="20898"/>
                    <a:pt x="6125" y="20898"/>
                  </a:cubicBezTo>
                  <a:cubicBezTo>
                    <a:pt x="6045" y="20937"/>
                    <a:pt x="6004" y="21015"/>
                    <a:pt x="6004" y="21093"/>
                  </a:cubicBezTo>
                  <a:cubicBezTo>
                    <a:pt x="5964" y="21132"/>
                    <a:pt x="5884" y="21249"/>
                    <a:pt x="5843" y="21288"/>
                  </a:cubicBezTo>
                  <a:cubicBezTo>
                    <a:pt x="5803" y="21288"/>
                    <a:pt x="5722" y="21327"/>
                    <a:pt x="5682" y="21366"/>
                  </a:cubicBezTo>
                  <a:cubicBezTo>
                    <a:pt x="5642" y="21405"/>
                    <a:pt x="5561" y="21444"/>
                    <a:pt x="5561" y="21444"/>
                  </a:cubicBezTo>
                  <a:cubicBezTo>
                    <a:pt x="5481" y="21483"/>
                    <a:pt x="5319" y="21561"/>
                    <a:pt x="5279" y="21561"/>
                  </a:cubicBezTo>
                  <a:cubicBezTo>
                    <a:pt x="5239" y="21561"/>
                    <a:pt x="5158" y="21600"/>
                    <a:pt x="5158" y="21600"/>
                  </a:cubicBezTo>
                  <a:cubicBezTo>
                    <a:pt x="5118" y="21600"/>
                    <a:pt x="5037" y="21600"/>
                    <a:pt x="4997" y="21561"/>
                  </a:cubicBezTo>
                  <a:cubicBezTo>
                    <a:pt x="4997" y="21561"/>
                    <a:pt x="4997" y="21483"/>
                    <a:pt x="4997" y="21483"/>
                  </a:cubicBezTo>
                  <a:cubicBezTo>
                    <a:pt x="4997" y="21444"/>
                    <a:pt x="5078" y="21405"/>
                    <a:pt x="5078" y="21366"/>
                  </a:cubicBezTo>
                  <a:cubicBezTo>
                    <a:pt x="5118" y="21327"/>
                    <a:pt x="5199" y="21288"/>
                    <a:pt x="5239" y="21249"/>
                  </a:cubicBezTo>
                  <a:cubicBezTo>
                    <a:pt x="5279" y="21210"/>
                    <a:pt x="5319" y="21054"/>
                    <a:pt x="5319" y="20976"/>
                  </a:cubicBezTo>
                  <a:cubicBezTo>
                    <a:pt x="5319" y="20976"/>
                    <a:pt x="5360" y="20859"/>
                    <a:pt x="5319" y="20859"/>
                  </a:cubicBezTo>
                  <a:cubicBezTo>
                    <a:pt x="5319" y="20820"/>
                    <a:pt x="5239" y="20859"/>
                    <a:pt x="5199" y="20859"/>
                  </a:cubicBezTo>
                  <a:cubicBezTo>
                    <a:pt x="5158" y="20859"/>
                    <a:pt x="5118" y="20820"/>
                    <a:pt x="5118" y="20820"/>
                  </a:cubicBezTo>
                  <a:cubicBezTo>
                    <a:pt x="5078" y="20859"/>
                    <a:pt x="5078" y="20898"/>
                    <a:pt x="5078" y="20937"/>
                  </a:cubicBezTo>
                  <a:cubicBezTo>
                    <a:pt x="5037" y="20976"/>
                    <a:pt x="4957" y="20976"/>
                    <a:pt x="4957" y="20976"/>
                  </a:cubicBezTo>
                  <a:cubicBezTo>
                    <a:pt x="4916" y="20976"/>
                    <a:pt x="4836" y="20937"/>
                    <a:pt x="4796" y="20937"/>
                  </a:cubicBezTo>
                  <a:cubicBezTo>
                    <a:pt x="4755" y="20976"/>
                    <a:pt x="4715" y="21015"/>
                    <a:pt x="4715" y="21015"/>
                  </a:cubicBezTo>
                  <a:cubicBezTo>
                    <a:pt x="4675" y="21015"/>
                    <a:pt x="4634" y="21015"/>
                    <a:pt x="4634" y="21015"/>
                  </a:cubicBezTo>
                  <a:cubicBezTo>
                    <a:pt x="4594" y="21015"/>
                    <a:pt x="4634" y="20898"/>
                    <a:pt x="4634" y="20898"/>
                  </a:cubicBezTo>
                  <a:cubicBezTo>
                    <a:pt x="4594" y="20859"/>
                    <a:pt x="4634" y="20820"/>
                    <a:pt x="4634" y="20742"/>
                  </a:cubicBezTo>
                  <a:cubicBezTo>
                    <a:pt x="4634" y="20742"/>
                    <a:pt x="4594" y="20664"/>
                    <a:pt x="4594" y="20625"/>
                  </a:cubicBezTo>
                  <a:cubicBezTo>
                    <a:pt x="4594" y="20586"/>
                    <a:pt x="4634" y="20586"/>
                    <a:pt x="4675" y="20547"/>
                  </a:cubicBezTo>
                  <a:cubicBezTo>
                    <a:pt x="4675" y="20547"/>
                    <a:pt x="4675" y="20469"/>
                    <a:pt x="4675" y="20469"/>
                  </a:cubicBezTo>
                  <a:cubicBezTo>
                    <a:pt x="4675" y="20469"/>
                    <a:pt x="4675" y="20430"/>
                    <a:pt x="4675" y="20430"/>
                  </a:cubicBezTo>
                  <a:cubicBezTo>
                    <a:pt x="4634" y="20391"/>
                    <a:pt x="4634" y="20352"/>
                    <a:pt x="4634" y="20313"/>
                  </a:cubicBezTo>
                  <a:cubicBezTo>
                    <a:pt x="4594" y="20274"/>
                    <a:pt x="4513" y="20235"/>
                    <a:pt x="4513" y="20235"/>
                  </a:cubicBezTo>
                  <a:cubicBezTo>
                    <a:pt x="4473" y="20235"/>
                    <a:pt x="4433" y="20235"/>
                    <a:pt x="4393" y="20235"/>
                  </a:cubicBezTo>
                  <a:cubicBezTo>
                    <a:pt x="4393" y="20235"/>
                    <a:pt x="4312" y="20235"/>
                    <a:pt x="4272" y="20235"/>
                  </a:cubicBezTo>
                  <a:cubicBezTo>
                    <a:pt x="4231" y="20157"/>
                    <a:pt x="4231" y="20079"/>
                    <a:pt x="4191" y="20040"/>
                  </a:cubicBezTo>
                  <a:cubicBezTo>
                    <a:pt x="4191" y="20001"/>
                    <a:pt x="4151" y="19962"/>
                    <a:pt x="4151" y="19923"/>
                  </a:cubicBezTo>
                  <a:cubicBezTo>
                    <a:pt x="4110" y="19884"/>
                    <a:pt x="4110" y="19884"/>
                    <a:pt x="4070" y="19845"/>
                  </a:cubicBezTo>
                  <a:cubicBezTo>
                    <a:pt x="4070" y="19845"/>
                    <a:pt x="3949" y="19845"/>
                    <a:pt x="3949" y="19845"/>
                  </a:cubicBezTo>
                  <a:cubicBezTo>
                    <a:pt x="3909" y="19845"/>
                    <a:pt x="3828" y="19884"/>
                    <a:pt x="3788" y="19884"/>
                  </a:cubicBezTo>
                  <a:cubicBezTo>
                    <a:pt x="3748" y="19884"/>
                    <a:pt x="3667" y="19884"/>
                    <a:pt x="3627" y="19845"/>
                  </a:cubicBezTo>
                  <a:cubicBezTo>
                    <a:pt x="3587" y="19806"/>
                    <a:pt x="3587" y="19806"/>
                    <a:pt x="3587" y="19806"/>
                  </a:cubicBezTo>
                  <a:cubicBezTo>
                    <a:pt x="3587" y="19806"/>
                    <a:pt x="3466" y="19768"/>
                    <a:pt x="3466" y="19729"/>
                  </a:cubicBezTo>
                  <a:cubicBezTo>
                    <a:pt x="3466" y="19690"/>
                    <a:pt x="3466" y="19651"/>
                    <a:pt x="3466" y="19651"/>
                  </a:cubicBezTo>
                  <a:cubicBezTo>
                    <a:pt x="3466" y="19612"/>
                    <a:pt x="3506" y="19573"/>
                    <a:pt x="3506" y="19573"/>
                  </a:cubicBezTo>
                  <a:cubicBezTo>
                    <a:pt x="3506" y="19534"/>
                    <a:pt x="3506" y="19495"/>
                    <a:pt x="3506" y="19456"/>
                  </a:cubicBezTo>
                  <a:cubicBezTo>
                    <a:pt x="3466" y="19417"/>
                    <a:pt x="3345" y="19417"/>
                    <a:pt x="3304" y="19417"/>
                  </a:cubicBezTo>
                  <a:cubicBezTo>
                    <a:pt x="3304" y="19456"/>
                    <a:pt x="3224" y="19495"/>
                    <a:pt x="3224" y="19534"/>
                  </a:cubicBezTo>
                  <a:cubicBezTo>
                    <a:pt x="3224" y="19534"/>
                    <a:pt x="3184" y="19573"/>
                    <a:pt x="3143" y="19573"/>
                  </a:cubicBezTo>
                  <a:cubicBezTo>
                    <a:pt x="3143" y="19612"/>
                    <a:pt x="3143" y="19690"/>
                    <a:pt x="3103" y="19729"/>
                  </a:cubicBezTo>
                  <a:cubicBezTo>
                    <a:pt x="3103" y="19729"/>
                    <a:pt x="3063" y="19845"/>
                    <a:pt x="3063" y="19845"/>
                  </a:cubicBezTo>
                  <a:cubicBezTo>
                    <a:pt x="3022" y="19845"/>
                    <a:pt x="2982" y="19845"/>
                    <a:pt x="2901" y="19845"/>
                  </a:cubicBezTo>
                  <a:cubicBezTo>
                    <a:pt x="2861" y="19845"/>
                    <a:pt x="2740" y="19884"/>
                    <a:pt x="2700" y="19884"/>
                  </a:cubicBezTo>
                  <a:cubicBezTo>
                    <a:pt x="2619" y="19884"/>
                    <a:pt x="2458" y="19806"/>
                    <a:pt x="2418" y="19806"/>
                  </a:cubicBezTo>
                  <a:cubicBezTo>
                    <a:pt x="2378" y="19806"/>
                    <a:pt x="2378" y="19806"/>
                    <a:pt x="2337" y="19806"/>
                  </a:cubicBezTo>
                  <a:cubicBezTo>
                    <a:pt x="2337" y="19729"/>
                    <a:pt x="2337" y="19729"/>
                    <a:pt x="2337" y="19729"/>
                  </a:cubicBezTo>
                  <a:cubicBezTo>
                    <a:pt x="2418" y="19612"/>
                    <a:pt x="2418" y="19612"/>
                    <a:pt x="2418" y="19612"/>
                  </a:cubicBezTo>
                  <a:cubicBezTo>
                    <a:pt x="2539" y="19534"/>
                    <a:pt x="2539" y="19534"/>
                    <a:pt x="2539" y="19534"/>
                  </a:cubicBezTo>
                  <a:cubicBezTo>
                    <a:pt x="2619" y="19417"/>
                    <a:pt x="2619" y="19417"/>
                    <a:pt x="2619" y="19417"/>
                  </a:cubicBezTo>
                  <a:cubicBezTo>
                    <a:pt x="2700" y="19378"/>
                    <a:pt x="2700" y="19378"/>
                    <a:pt x="2700" y="19378"/>
                  </a:cubicBezTo>
                  <a:cubicBezTo>
                    <a:pt x="2861" y="19378"/>
                    <a:pt x="2861" y="19378"/>
                    <a:pt x="2861" y="19378"/>
                  </a:cubicBezTo>
                  <a:cubicBezTo>
                    <a:pt x="3103" y="19378"/>
                    <a:pt x="3103" y="19378"/>
                    <a:pt x="3103" y="19378"/>
                  </a:cubicBezTo>
                  <a:cubicBezTo>
                    <a:pt x="3345" y="19222"/>
                    <a:pt x="3345" y="19222"/>
                    <a:pt x="3345" y="19222"/>
                  </a:cubicBezTo>
                  <a:cubicBezTo>
                    <a:pt x="3466" y="19066"/>
                    <a:pt x="3466" y="19066"/>
                    <a:pt x="3466" y="19066"/>
                  </a:cubicBezTo>
                  <a:cubicBezTo>
                    <a:pt x="3506" y="18988"/>
                    <a:pt x="3506" y="18988"/>
                    <a:pt x="3506" y="18988"/>
                  </a:cubicBezTo>
                  <a:cubicBezTo>
                    <a:pt x="3667" y="18988"/>
                    <a:pt x="3667" y="18988"/>
                    <a:pt x="3667" y="18988"/>
                  </a:cubicBezTo>
                  <a:cubicBezTo>
                    <a:pt x="3869" y="18988"/>
                    <a:pt x="3869" y="18988"/>
                    <a:pt x="3869" y="18988"/>
                  </a:cubicBezTo>
                  <a:cubicBezTo>
                    <a:pt x="3949" y="19027"/>
                    <a:pt x="3949" y="19027"/>
                    <a:pt x="3949" y="19027"/>
                  </a:cubicBezTo>
                  <a:cubicBezTo>
                    <a:pt x="4070" y="19066"/>
                    <a:pt x="4070" y="19066"/>
                    <a:pt x="4070" y="19066"/>
                  </a:cubicBezTo>
                  <a:cubicBezTo>
                    <a:pt x="4151" y="18988"/>
                    <a:pt x="4151" y="18988"/>
                    <a:pt x="4151" y="18988"/>
                  </a:cubicBezTo>
                  <a:cubicBezTo>
                    <a:pt x="4191" y="18871"/>
                    <a:pt x="4191" y="18871"/>
                    <a:pt x="4191" y="18871"/>
                  </a:cubicBezTo>
                  <a:cubicBezTo>
                    <a:pt x="4312" y="18871"/>
                    <a:pt x="4312" y="18871"/>
                    <a:pt x="4312" y="18871"/>
                  </a:cubicBezTo>
                  <a:cubicBezTo>
                    <a:pt x="4473" y="18871"/>
                    <a:pt x="4473" y="18871"/>
                    <a:pt x="4473" y="18871"/>
                  </a:cubicBezTo>
                  <a:cubicBezTo>
                    <a:pt x="4513" y="18988"/>
                    <a:pt x="4513" y="18988"/>
                    <a:pt x="4513" y="18988"/>
                  </a:cubicBezTo>
                  <a:cubicBezTo>
                    <a:pt x="4594" y="19105"/>
                    <a:pt x="4594" y="19105"/>
                    <a:pt x="4594" y="19105"/>
                  </a:cubicBezTo>
                  <a:cubicBezTo>
                    <a:pt x="4675" y="19066"/>
                    <a:pt x="4675" y="19066"/>
                    <a:pt x="4675" y="19066"/>
                  </a:cubicBezTo>
                  <a:cubicBezTo>
                    <a:pt x="4796" y="18988"/>
                    <a:pt x="4796" y="18988"/>
                    <a:pt x="4796" y="18988"/>
                  </a:cubicBezTo>
                  <a:cubicBezTo>
                    <a:pt x="4957" y="18832"/>
                    <a:pt x="4957" y="18832"/>
                    <a:pt x="4957" y="18832"/>
                  </a:cubicBezTo>
                  <a:cubicBezTo>
                    <a:pt x="4916" y="18715"/>
                    <a:pt x="4916" y="18715"/>
                    <a:pt x="4916" y="18715"/>
                  </a:cubicBezTo>
                  <a:cubicBezTo>
                    <a:pt x="4876" y="18520"/>
                    <a:pt x="4876" y="18520"/>
                    <a:pt x="4876" y="18520"/>
                  </a:cubicBezTo>
                  <a:cubicBezTo>
                    <a:pt x="4836" y="18403"/>
                    <a:pt x="4836" y="18403"/>
                    <a:pt x="4836" y="18403"/>
                  </a:cubicBezTo>
                  <a:cubicBezTo>
                    <a:pt x="4715" y="18286"/>
                    <a:pt x="4715" y="18286"/>
                    <a:pt x="4715" y="18286"/>
                  </a:cubicBezTo>
                  <a:cubicBezTo>
                    <a:pt x="4634" y="18247"/>
                    <a:pt x="4634" y="18247"/>
                    <a:pt x="4634" y="18247"/>
                  </a:cubicBezTo>
                  <a:cubicBezTo>
                    <a:pt x="4634" y="18169"/>
                    <a:pt x="4634" y="18169"/>
                    <a:pt x="4634" y="18169"/>
                  </a:cubicBezTo>
                  <a:cubicBezTo>
                    <a:pt x="4715" y="18091"/>
                    <a:pt x="4715" y="18091"/>
                    <a:pt x="4715" y="18091"/>
                  </a:cubicBezTo>
                  <a:cubicBezTo>
                    <a:pt x="4836" y="18052"/>
                    <a:pt x="4836" y="18052"/>
                    <a:pt x="4836" y="18052"/>
                  </a:cubicBezTo>
                  <a:cubicBezTo>
                    <a:pt x="4916" y="17935"/>
                    <a:pt x="4916" y="17935"/>
                    <a:pt x="4916" y="17935"/>
                  </a:cubicBezTo>
                  <a:cubicBezTo>
                    <a:pt x="4836" y="17857"/>
                    <a:pt x="4836" y="17857"/>
                    <a:pt x="4836" y="17857"/>
                  </a:cubicBezTo>
                  <a:cubicBezTo>
                    <a:pt x="4755" y="17740"/>
                    <a:pt x="4755" y="17740"/>
                    <a:pt x="4755" y="17740"/>
                  </a:cubicBezTo>
                  <a:cubicBezTo>
                    <a:pt x="4715" y="17701"/>
                    <a:pt x="4715" y="17701"/>
                    <a:pt x="4715" y="17701"/>
                  </a:cubicBezTo>
                  <a:cubicBezTo>
                    <a:pt x="4796" y="17584"/>
                    <a:pt x="4796" y="17584"/>
                    <a:pt x="4796" y="17584"/>
                  </a:cubicBezTo>
                  <a:cubicBezTo>
                    <a:pt x="4836" y="17506"/>
                    <a:pt x="4836" y="17506"/>
                    <a:pt x="4836" y="17506"/>
                  </a:cubicBezTo>
                  <a:cubicBezTo>
                    <a:pt x="4796" y="17272"/>
                    <a:pt x="4796" y="17272"/>
                    <a:pt x="4796" y="17272"/>
                  </a:cubicBezTo>
                  <a:cubicBezTo>
                    <a:pt x="4715" y="17194"/>
                    <a:pt x="4715" y="17194"/>
                    <a:pt x="4715" y="17194"/>
                  </a:cubicBezTo>
                  <a:cubicBezTo>
                    <a:pt x="4715" y="17116"/>
                    <a:pt x="4715" y="17116"/>
                    <a:pt x="4715" y="17116"/>
                  </a:cubicBezTo>
                  <a:cubicBezTo>
                    <a:pt x="4836" y="17038"/>
                    <a:pt x="4836" y="17038"/>
                    <a:pt x="4836" y="17038"/>
                  </a:cubicBezTo>
                  <a:cubicBezTo>
                    <a:pt x="4876" y="16921"/>
                    <a:pt x="4876" y="16921"/>
                    <a:pt x="4876" y="16921"/>
                  </a:cubicBezTo>
                  <a:cubicBezTo>
                    <a:pt x="4916" y="16765"/>
                    <a:pt x="4916" y="16765"/>
                    <a:pt x="4916" y="16765"/>
                  </a:cubicBezTo>
                  <a:cubicBezTo>
                    <a:pt x="4957" y="16531"/>
                    <a:pt x="4957" y="16531"/>
                    <a:pt x="4957" y="16531"/>
                  </a:cubicBezTo>
                  <a:cubicBezTo>
                    <a:pt x="4997" y="16414"/>
                    <a:pt x="4997" y="16414"/>
                    <a:pt x="4997" y="16414"/>
                  </a:cubicBezTo>
                  <a:cubicBezTo>
                    <a:pt x="4997" y="16336"/>
                    <a:pt x="4997" y="16336"/>
                    <a:pt x="4997" y="16336"/>
                  </a:cubicBezTo>
                  <a:cubicBezTo>
                    <a:pt x="4957" y="16297"/>
                    <a:pt x="4957" y="16297"/>
                    <a:pt x="4957" y="16297"/>
                  </a:cubicBezTo>
                  <a:cubicBezTo>
                    <a:pt x="4957" y="16219"/>
                    <a:pt x="4957" y="16219"/>
                    <a:pt x="4957" y="16219"/>
                  </a:cubicBezTo>
                  <a:cubicBezTo>
                    <a:pt x="4997" y="16142"/>
                    <a:pt x="4997" y="16142"/>
                    <a:pt x="4997" y="16142"/>
                  </a:cubicBezTo>
                  <a:cubicBezTo>
                    <a:pt x="4957" y="16064"/>
                    <a:pt x="4957" y="16064"/>
                    <a:pt x="4957" y="16064"/>
                  </a:cubicBezTo>
                  <a:cubicBezTo>
                    <a:pt x="4916" y="15986"/>
                    <a:pt x="4916" y="15986"/>
                    <a:pt x="4916" y="15986"/>
                  </a:cubicBezTo>
                  <a:cubicBezTo>
                    <a:pt x="4876" y="15869"/>
                    <a:pt x="4876" y="15869"/>
                    <a:pt x="4876" y="15869"/>
                  </a:cubicBezTo>
                  <a:cubicBezTo>
                    <a:pt x="4796" y="15479"/>
                    <a:pt x="4796" y="15479"/>
                    <a:pt x="4796" y="15479"/>
                  </a:cubicBezTo>
                  <a:cubicBezTo>
                    <a:pt x="4715" y="15245"/>
                    <a:pt x="4715" y="15245"/>
                    <a:pt x="4715" y="15245"/>
                  </a:cubicBezTo>
                  <a:cubicBezTo>
                    <a:pt x="4634" y="14894"/>
                    <a:pt x="4634" y="14894"/>
                    <a:pt x="4634" y="14894"/>
                  </a:cubicBezTo>
                  <a:cubicBezTo>
                    <a:pt x="4554" y="14738"/>
                    <a:pt x="4554" y="14738"/>
                    <a:pt x="4554" y="14738"/>
                  </a:cubicBezTo>
                  <a:cubicBezTo>
                    <a:pt x="4433" y="14582"/>
                    <a:pt x="4433" y="14582"/>
                    <a:pt x="4433" y="14582"/>
                  </a:cubicBezTo>
                  <a:cubicBezTo>
                    <a:pt x="4352" y="14465"/>
                    <a:pt x="4352" y="14465"/>
                    <a:pt x="4352" y="14465"/>
                  </a:cubicBezTo>
                  <a:cubicBezTo>
                    <a:pt x="4312" y="14348"/>
                    <a:pt x="4312" y="14348"/>
                    <a:pt x="4312" y="14348"/>
                  </a:cubicBezTo>
                  <a:cubicBezTo>
                    <a:pt x="4352" y="14231"/>
                    <a:pt x="4352" y="14231"/>
                    <a:pt x="4352" y="14231"/>
                  </a:cubicBezTo>
                  <a:cubicBezTo>
                    <a:pt x="4433" y="14153"/>
                    <a:pt x="4433" y="14153"/>
                    <a:pt x="4433" y="14153"/>
                  </a:cubicBezTo>
                  <a:cubicBezTo>
                    <a:pt x="4554" y="13997"/>
                    <a:pt x="4554" y="13997"/>
                    <a:pt x="4554" y="13997"/>
                  </a:cubicBezTo>
                  <a:cubicBezTo>
                    <a:pt x="4513" y="13841"/>
                    <a:pt x="4513" y="13841"/>
                    <a:pt x="4513" y="13841"/>
                  </a:cubicBezTo>
                  <a:cubicBezTo>
                    <a:pt x="4554" y="13763"/>
                    <a:pt x="4554" y="13763"/>
                    <a:pt x="4554" y="13763"/>
                  </a:cubicBezTo>
                  <a:cubicBezTo>
                    <a:pt x="4634" y="13724"/>
                    <a:pt x="4634" y="13724"/>
                    <a:pt x="4634" y="13724"/>
                  </a:cubicBezTo>
                  <a:cubicBezTo>
                    <a:pt x="4715" y="13724"/>
                    <a:pt x="4715" y="13724"/>
                    <a:pt x="4715" y="13724"/>
                  </a:cubicBezTo>
                  <a:cubicBezTo>
                    <a:pt x="4836" y="13724"/>
                    <a:pt x="4836" y="13724"/>
                    <a:pt x="4836" y="13724"/>
                  </a:cubicBezTo>
                  <a:cubicBezTo>
                    <a:pt x="4957" y="13802"/>
                    <a:pt x="4957" y="13802"/>
                    <a:pt x="4957" y="13802"/>
                  </a:cubicBezTo>
                  <a:cubicBezTo>
                    <a:pt x="4997" y="13841"/>
                    <a:pt x="4997" y="13841"/>
                    <a:pt x="4997" y="13841"/>
                  </a:cubicBezTo>
                  <a:cubicBezTo>
                    <a:pt x="5118" y="13841"/>
                    <a:pt x="5118" y="13841"/>
                    <a:pt x="5118" y="13841"/>
                  </a:cubicBezTo>
                  <a:cubicBezTo>
                    <a:pt x="5158" y="13685"/>
                    <a:pt x="5158" y="13685"/>
                    <a:pt x="5158" y="13685"/>
                  </a:cubicBezTo>
                  <a:cubicBezTo>
                    <a:pt x="5279" y="13646"/>
                    <a:pt x="5279" y="13646"/>
                    <a:pt x="5279" y="13646"/>
                  </a:cubicBezTo>
                  <a:cubicBezTo>
                    <a:pt x="5440" y="13568"/>
                    <a:pt x="5440" y="13568"/>
                    <a:pt x="5440" y="13568"/>
                  </a:cubicBezTo>
                  <a:cubicBezTo>
                    <a:pt x="5400" y="13490"/>
                    <a:pt x="5400" y="13490"/>
                    <a:pt x="5400" y="13490"/>
                  </a:cubicBezTo>
                  <a:cubicBezTo>
                    <a:pt x="5400" y="13451"/>
                    <a:pt x="5400" y="13451"/>
                    <a:pt x="5400" y="13451"/>
                  </a:cubicBezTo>
                  <a:cubicBezTo>
                    <a:pt x="5521" y="13412"/>
                    <a:pt x="5521" y="13412"/>
                    <a:pt x="5521" y="13412"/>
                  </a:cubicBezTo>
                  <a:cubicBezTo>
                    <a:pt x="5642" y="13412"/>
                    <a:pt x="5642" y="13412"/>
                    <a:pt x="5642" y="13412"/>
                  </a:cubicBezTo>
                  <a:cubicBezTo>
                    <a:pt x="5722" y="13334"/>
                    <a:pt x="5722" y="13334"/>
                    <a:pt x="5722" y="13334"/>
                  </a:cubicBezTo>
                  <a:cubicBezTo>
                    <a:pt x="5763" y="13139"/>
                    <a:pt x="5763" y="13139"/>
                    <a:pt x="5763" y="13139"/>
                  </a:cubicBezTo>
                  <a:cubicBezTo>
                    <a:pt x="5722" y="12944"/>
                    <a:pt x="5722" y="12944"/>
                    <a:pt x="5722" y="12944"/>
                  </a:cubicBezTo>
                  <a:cubicBezTo>
                    <a:pt x="5763" y="12866"/>
                    <a:pt x="5763" y="12866"/>
                    <a:pt x="5763" y="12866"/>
                  </a:cubicBezTo>
                  <a:cubicBezTo>
                    <a:pt x="5803" y="12788"/>
                    <a:pt x="5803" y="12788"/>
                    <a:pt x="5803" y="12788"/>
                  </a:cubicBezTo>
                  <a:cubicBezTo>
                    <a:pt x="5722" y="12710"/>
                    <a:pt x="5722" y="12710"/>
                    <a:pt x="5722" y="12710"/>
                  </a:cubicBezTo>
                  <a:cubicBezTo>
                    <a:pt x="5601" y="12594"/>
                    <a:pt x="5601" y="12594"/>
                    <a:pt x="5601" y="12594"/>
                  </a:cubicBezTo>
                  <a:cubicBezTo>
                    <a:pt x="5561" y="12555"/>
                    <a:pt x="5561" y="12555"/>
                    <a:pt x="5561" y="12555"/>
                  </a:cubicBezTo>
                  <a:cubicBezTo>
                    <a:pt x="5561" y="12399"/>
                    <a:pt x="5561" y="12399"/>
                    <a:pt x="5561" y="12399"/>
                  </a:cubicBezTo>
                  <a:cubicBezTo>
                    <a:pt x="5561" y="12321"/>
                    <a:pt x="5561" y="12321"/>
                    <a:pt x="5561" y="12321"/>
                  </a:cubicBezTo>
                  <a:cubicBezTo>
                    <a:pt x="5682" y="12243"/>
                    <a:pt x="5682" y="12243"/>
                    <a:pt x="5682" y="12243"/>
                  </a:cubicBezTo>
                  <a:cubicBezTo>
                    <a:pt x="5722" y="12282"/>
                    <a:pt x="5722" y="12282"/>
                    <a:pt x="5722" y="12282"/>
                  </a:cubicBezTo>
                  <a:cubicBezTo>
                    <a:pt x="5803" y="12321"/>
                    <a:pt x="5803" y="12321"/>
                    <a:pt x="5803" y="12321"/>
                  </a:cubicBezTo>
                  <a:cubicBezTo>
                    <a:pt x="5884" y="12360"/>
                    <a:pt x="5884" y="12360"/>
                    <a:pt x="5884" y="12360"/>
                  </a:cubicBezTo>
                  <a:cubicBezTo>
                    <a:pt x="5924" y="12438"/>
                    <a:pt x="5924" y="12438"/>
                    <a:pt x="5924" y="12438"/>
                  </a:cubicBezTo>
                  <a:cubicBezTo>
                    <a:pt x="6004" y="12477"/>
                    <a:pt x="6004" y="12477"/>
                    <a:pt x="6004" y="12477"/>
                  </a:cubicBezTo>
                  <a:cubicBezTo>
                    <a:pt x="6085" y="12438"/>
                    <a:pt x="6085" y="12438"/>
                    <a:pt x="6085" y="12438"/>
                  </a:cubicBezTo>
                  <a:cubicBezTo>
                    <a:pt x="6125" y="12360"/>
                    <a:pt x="6125" y="12360"/>
                    <a:pt x="6125" y="12360"/>
                  </a:cubicBezTo>
                  <a:cubicBezTo>
                    <a:pt x="6125" y="12282"/>
                    <a:pt x="6125" y="12282"/>
                    <a:pt x="6125" y="12282"/>
                  </a:cubicBezTo>
                  <a:cubicBezTo>
                    <a:pt x="6166" y="12243"/>
                    <a:pt x="6166" y="12243"/>
                    <a:pt x="6166" y="12243"/>
                  </a:cubicBezTo>
                  <a:cubicBezTo>
                    <a:pt x="6206" y="12243"/>
                    <a:pt x="6206" y="12243"/>
                    <a:pt x="6206" y="12243"/>
                  </a:cubicBezTo>
                  <a:cubicBezTo>
                    <a:pt x="6287" y="12282"/>
                    <a:pt x="6287" y="12282"/>
                    <a:pt x="6287" y="12282"/>
                  </a:cubicBezTo>
                  <a:cubicBezTo>
                    <a:pt x="6287" y="12321"/>
                    <a:pt x="6287" y="12321"/>
                    <a:pt x="6287" y="12321"/>
                  </a:cubicBezTo>
                  <a:cubicBezTo>
                    <a:pt x="6287" y="12399"/>
                    <a:pt x="6287" y="12399"/>
                    <a:pt x="6287" y="12399"/>
                  </a:cubicBezTo>
                  <a:cubicBezTo>
                    <a:pt x="6287" y="12477"/>
                    <a:pt x="6287" y="12477"/>
                    <a:pt x="6287" y="12477"/>
                  </a:cubicBezTo>
                  <a:cubicBezTo>
                    <a:pt x="6287" y="12477"/>
                    <a:pt x="6287" y="12477"/>
                    <a:pt x="6287" y="12477"/>
                  </a:cubicBezTo>
                  <a:cubicBezTo>
                    <a:pt x="6367" y="12477"/>
                    <a:pt x="6367" y="12477"/>
                    <a:pt x="6367" y="12477"/>
                  </a:cubicBezTo>
                  <a:cubicBezTo>
                    <a:pt x="6488" y="12360"/>
                    <a:pt x="6488" y="12360"/>
                    <a:pt x="6488" y="12360"/>
                  </a:cubicBezTo>
                  <a:cubicBezTo>
                    <a:pt x="6569" y="12321"/>
                    <a:pt x="6569" y="12321"/>
                    <a:pt x="6569" y="12321"/>
                  </a:cubicBezTo>
                  <a:cubicBezTo>
                    <a:pt x="6609" y="12282"/>
                    <a:pt x="6609" y="12282"/>
                    <a:pt x="6609" y="12282"/>
                  </a:cubicBezTo>
                  <a:cubicBezTo>
                    <a:pt x="6528" y="12165"/>
                    <a:pt x="6528" y="12165"/>
                    <a:pt x="6528" y="12165"/>
                  </a:cubicBezTo>
                  <a:cubicBezTo>
                    <a:pt x="6488" y="12048"/>
                    <a:pt x="6488" y="12048"/>
                    <a:pt x="6488" y="12048"/>
                  </a:cubicBezTo>
                  <a:cubicBezTo>
                    <a:pt x="6448" y="11970"/>
                    <a:pt x="6448" y="11970"/>
                    <a:pt x="6448" y="11970"/>
                  </a:cubicBezTo>
                  <a:cubicBezTo>
                    <a:pt x="6367" y="11970"/>
                    <a:pt x="6367" y="11970"/>
                    <a:pt x="6367" y="11970"/>
                  </a:cubicBezTo>
                  <a:cubicBezTo>
                    <a:pt x="6367" y="12009"/>
                    <a:pt x="6367" y="12009"/>
                    <a:pt x="6367" y="12009"/>
                  </a:cubicBezTo>
                  <a:cubicBezTo>
                    <a:pt x="6287" y="11970"/>
                    <a:pt x="6287" y="11970"/>
                    <a:pt x="6287" y="11970"/>
                  </a:cubicBezTo>
                  <a:cubicBezTo>
                    <a:pt x="6287" y="11892"/>
                    <a:pt x="6287" y="11892"/>
                    <a:pt x="6287" y="11892"/>
                  </a:cubicBezTo>
                  <a:cubicBezTo>
                    <a:pt x="6246" y="11814"/>
                    <a:pt x="6246" y="11814"/>
                    <a:pt x="6246" y="11814"/>
                  </a:cubicBezTo>
                  <a:cubicBezTo>
                    <a:pt x="6287" y="11736"/>
                    <a:pt x="6287" y="11736"/>
                    <a:pt x="6287" y="11736"/>
                  </a:cubicBezTo>
                  <a:cubicBezTo>
                    <a:pt x="6367" y="11736"/>
                    <a:pt x="6367" y="11736"/>
                    <a:pt x="6367" y="11736"/>
                  </a:cubicBezTo>
                  <a:cubicBezTo>
                    <a:pt x="6407" y="11619"/>
                    <a:pt x="6407" y="11619"/>
                    <a:pt x="6407" y="11619"/>
                  </a:cubicBezTo>
                  <a:cubicBezTo>
                    <a:pt x="6367" y="11541"/>
                    <a:pt x="6367" y="11541"/>
                    <a:pt x="6367" y="11541"/>
                  </a:cubicBezTo>
                  <a:cubicBezTo>
                    <a:pt x="6407" y="11424"/>
                    <a:pt x="6407" y="11424"/>
                    <a:pt x="6407" y="11424"/>
                  </a:cubicBezTo>
                  <a:cubicBezTo>
                    <a:pt x="6367" y="11424"/>
                    <a:pt x="6367" y="11424"/>
                    <a:pt x="6367" y="11424"/>
                  </a:cubicBezTo>
                  <a:cubicBezTo>
                    <a:pt x="6327" y="11385"/>
                    <a:pt x="6327" y="11385"/>
                    <a:pt x="6327" y="11385"/>
                  </a:cubicBezTo>
                  <a:cubicBezTo>
                    <a:pt x="6327" y="11307"/>
                    <a:pt x="6327" y="11307"/>
                    <a:pt x="6327" y="11307"/>
                  </a:cubicBezTo>
                  <a:cubicBezTo>
                    <a:pt x="6367" y="11229"/>
                    <a:pt x="6367" y="11229"/>
                    <a:pt x="6367" y="11229"/>
                  </a:cubicBezTo>
                  <a:cubicBezTo>
                    <a:pt x="6448" y="11151"/>
                    <a:pt x="6448" y="11151"/>
                    <a:pt x="6448" y="11151"/>
                  </a:cubicBezTo>
                  <a:cubicBezTo>
                    <a:pt x="6448" y="11034"/>
                    <a:pt x="6448" y="11034"/>
                    <a:pt x="6448" y="11034"/>
                  </a:cubicBezTo>
                  <a:cubicBezTo>
                    <a:pt x="6327" y="10995"/>
                    <a:pt x="6327" y="10995"/>
                    <a:pt x="6327" y="10995"/>
                  </a:cubicBezTo>
                  <a:cubicBezTo>
                    <a:pt x="6287" y="10917"/>
                    <a:pt x="6287" y="10917"/>
                    <a:pt x="6287" y="10917"/>
                  </a:cubicBezTo>
                  <a:cubicBezTo>
                    <a:pt x="6327" y="10839"/>
                    <a:pt x="6327" y="10839"/>
                    <a:pt x="6327" y="10839"/>
                  </a:cubicBezTo>
                  <a:cubicBezTo>
                    <a:pt x="6407" y="10839"/>
                    <a:pt x="6407" y="10839"/>
                    <a:pt x="6407" y="10839"/>
                  </a:cubicBezTo>
                  <a:cubicBezTo>
                    <a:pt x="6448" y="10800"/>
                    <a:pt x="6448" y="10800"/>
                    <a:pt x="6448" y="10800"/>
                  </a:cubicBezTo>
                  <a:cubicBezTo>
                    <a:pt x="6448" y="10683"/>
                    <a:pt x="6448" y="10683"/>
                    <a:pt x="6448" y="10683"/>
                  </a:cubicBezTo>
                  <a:cubicBezTo>
                    <a:pt x="6327" y="10488"/>
                    <a:pt x="6327" y="10488"/>
                    <a:pt x="6327" y="10488"/>
                  </a:cubicBezTo>
                  <a:cubicBezTo>
                    <a:pt x="6206" y="10371"/>
                    <a:pt x="6206" y="10371"/>
                    <a:pt x="6206" y="10371"/>
                  </a:cubicBezTo>
                  <a:cubicBezTo>
                    <a:pt x="6004" y="10215"/>
                    <a:pt x="6004" y="10215"/>
                    <a:pt x="6004" y="10215"/>
                  </a:cubicBezTo>
                  <a:cubicBezTo>
                    <a:pt x="5924" y="10098"/>
                    <a:pt x="5924" y="10098"/>
                    <a:pt x="5924" y="10098"/>
                  </a:cubicBezTo>
                  <a:cubicBezTo>
                    <a:pt x="5803" y="10098"/>
                    <a:pt x="5803" y="10098"/>
                    <a:pt x="5803" y="10098"/>
                  </a:cubicBezTo>
                  <a:cubicBezTo>
                    <a:pt x="5682" y="10059"/>
                    <a:pt x="5682" y="10059"/>
                    <a:pt x="5682" y="10059"/>
                  </a:cubicBezTo>
                  <a:cubicBezTo>
                    <a:pt x="5601" y="10020"/>
                    <a:pt x="5601" y="10020"/>
                    <a:pt x="5601" y="10020"/>
                  </a:cubicBezTo>
                  <a:cubicBezTo>
                    <a:pt x="5561" y="9903"/>
                    <a:pt x="5561" y="9903"/>
                    <a:pt x="5561" y="9903"/>
                  </a:cubicBezTo>
                  <a:cubicBezTo>
                    <a:pt x="5521" y="9825"/>
                    <a:pt x="5521" y="9825"/>
                    <a:pt x="5521" y="9825"/>
                  </a:cubicBezTo>
                  <a:cubicBezTo>
                    <a:pt x="5400" y="9786"/>
                    <a:pt x="5400" y="9786"/>
                    <a:pt x="5400" y="9786"/>
                  </a:cubicBezTo>
                  <a:cubicBezTo>
                    <a:pt x="5319" y="9669"/>
                    <a:pt x="5319" y="9669"/>
                    <a:pt x="5319" y="9669"/>
                  </a:cubicBezTo>
                  <a:cubicBezTo>
                    <a:pt x="5319" y="9552"/>
                    <a:pt x="5319" y="9552"/>
                    <a:pt x="5319" y="9552"/>
                  </a:cubicBezTo>
                  <a:cubicBezTo>
                    <a:pt x="5481" y="9513"/>
                    <a:pt x="5481" y="9513"/>
                    <a:pt x="5481" y="9513"/>
                  </a:cubicBezTo>
                  <a:cubicBezTo>
                    <a:pt x="5521" y="9474"/>
                    <a:pt x="5521" y="9474"/>
                    <a:pt x="5521" y="9474"/>
                  </a:cubicBezTo>
                  <a:cubicBezTo>
                    <a:pt x="5561" y="9396"/>
                    <a:pt x="5561" y="9396"/>
                    <a:pt x="5561" y="9396"/>
                  </a:cubicBezTo>
                  <a:cubicBezTo>
                    <a:pt x="5521" y="9279"/>
                    <a:pt x="5521" y="9279"/>
                    <a:pt x="5521" y="9279"/>
                  </a:cubicBezTo>
                  <a:cubicBezTo>
                    <a:pt x="5400" y="9201"/>
                    <a:pt x="5400" y="9201"/>
                    <a:pt x="5400" y="9201"/>
                  </a:cubicBezTo>
                  <a:cubicBezTo>
                    <a:pt x="5239" y="9162"/>
                    <a:pt x="5239" y="9162"/>
                    <a:pt x="5239" y="9162"/>
                  </a:cubicBezTo>
                  <a:cubicBezTo>
                    <a:pt x="5118" y="9045"/>
                    <a:pt x="5118" y="9045"/>
                    <a:pt x="5118" y="9045"/>
                  </a:cubicBezTo>
                  <a:cubicBezTo>
                    <a:pt x="5037" y="8968"/>
                    <a:pt x="5037" y="8968"/>
                    <a:pt x="5037" y="8968"/>
                  </a:cubicBezTo>
                  <a:cubicBezTo>
                    <a:pt x="4997" y="8812"/>
                    <a:pt x="4997" y="8812"/>
                    <a:pt x="4997" y="8812"/>
                  </a:cubicBezTo>
                  <a:cubicBezTo>
                    <a:pt x="4957" y="8656"/>
                    <a:pt x="4957" y="8656"/>
                    <a:pt x="4957" y="8656"/>
                  </a:cubicBezTo>
                  <a:cubicBezTo>
                    <a:pt x="4916" y="8539"/>
                    <a:pt x="4916" y="8539"/>
                    <a:pt x="4916" y="8539"/>
                  </a:cubicBezTo>
                  <a:cubicBezTo>
                    <a:pt x="4957" y="8500"/>
                    <a:pt x="4957" y="8500"/>
                    <a:pt x="4957" y="8500"/>
                  </a:cubicBezTo>
                  <a:cubicBezTo>
                    <a:pt x="4997" y="8500"/>
                    <a:pt x="4997" y="8500"/>
                    <a:pt x="4997" y="8500"/>
                  </a:cubicBezTo>
                  <a:cubicBezTo>
                    <a:pt x="5078" y="8422"/>
                    <a:pt x="5078" y="8422"/>
                    <a:pt x="5078" y="8422"/>
                  </a:cubicBezTo>
                  <a:cubicBezTo>
                    <a:pt x="5037" y="8383"/>
                    <a:pt x="5037" y="8383"/>
                    <a:pt x="5037" y="8383"/>
                  </a:cubicBezTo>
                  <a:cubicBezTo>
                    <a:pt x="4997" y="8266"/>
                    <a:pt x="4997" y="8266"/>
                    <a:pt x="4997" y="8266"/>
                  </a:cubicBezTo>
                  <a:cubicBezTo>
                    <a:pt x="5078" y="8227"/>
                    <a:pt x="5078" y="8227"/>
                    <a:pt x="5078" y="8227"/>
                  </a:cubicBezTo>
                  <a:cubicBezTo>
                    <a:pt x="5037" y="8149"/>
                    <a:pt x="5037" y="8149"/>
                    <a:pt x="5037" y="8149"/>
                  </a:cubicBezTo>
                  <a:cubicBezTo>
                    <a:pt x="4957" y="8110"/>
                    <a:pt x="4957" y="8110"/>
                    <a:pt x="4957" y="8110"/>
                  </a:cubicBezTo>
                  <a:cubicBezTo>
                    <a:pt x="4876" y="8071"/>
                    <a:pt x="4876" y="8071"/>
                    <a:pt x="4876" y="8071"/>
                  </a:cubicBezTo>
                  <a:cubicBezTo>
                    <a:pt x="4876" y="7954"/>
                    <a:pt x="4876" y="7954"/>
                    <a:pt x="4876" y="7954"/>
                  </a:cubicBezTo>
                  <a:cubicBezTo>
                    <a:pt x="4957" y="7915"/>
                    <a:pt x="4957" y="7915"/>
                    <a:pt x="4957" y="7915"/>
                  </a:cubicBezTo>
                  <a:cubicBezTo>
                    <a:pt x="4957" y="7837"/>
                    <a:pt x="4957" y="7837"/>
                    <a:pt x="4957" y="7837"/>
                  </a:cubicBezTo>
                  <a:cubicBezTo>
                    <a:pt x="4916" y="7759"/>
                    <a:pt x="4916" y="7759"/>
                    <a:pt x="4916" y="7759"/>
                  </a:cubicBezTo>
                  <a:cubicBezTo>
                    <a:pt x="4957" y="7759"/>
                    <a:pt x="4957" y="7759"/>
                    <a:pt x="4957" y="7759"/>
                  </a:cubicBezTo>
                  <a:cubicBezTo>
                    <a:pt x="4997" y="7759"/>
                    <a:pt x="4997" y="7759"/>
                    <a:pt x="4997" y="7759"/>
                  </a:cubicBezTo>
                  <a:cubicBezTo>
                    <a:pt x="5078" y="7759"/>
                    <a:pt x="5078" y="7759"/>
                    <a:pt x="5078" y="7759"/>
                  </a:cubicBezTo>
                  <a:cubicBezTo>
                    <a:pt x="5158" y="7681"/>
                    <a:pt x="5158" y="7681"/>
                    <a:pt x="5158" y="7681"/>
                  </a:cubicBezTo>
                  <a:cubicBezTo>
                    <a:pt x="5118" y="7564"/>
                    <a:pt x="5118" y="7564"/>
                    <a:pt x="5118" y="7564"/>
                  </a:cubicBezTo>
                  <a:cubicBezTo>
                    <a:pt x="5037" y="7486"/>
                    <a:pt x="5037" y="7486"/>
                    <a:pt x="5037" y="7486"/>
                  </a:cubicBezTo>
                  <a:cubicBezTo>
                    <a:pt x="4997" y="7408"/>
                    <a:pt x="4997" y="7408"/>
                    <a:pt x="4997" y="7408"/>
                  </a:cubicBezTo>
                  <a:cubicBezTo>
                    <a:pt x="4916" y="7408"/>
                    <a:pt x="4916" y="7408"/>
                    <a:pt x="4916" y="7408"/>
                  </a:cubicBezTo>
                  <a:cubicBezTo>
                    <a:pt x="4836" y="7408"/>
                    <a:pt x="4836" y="7408"/>
                    <a:pt x="4836" y="7408"/>
                  </a:cubicBezTo>
                  <a:cubicBezTo>
                    <a:pt x="4876" y="7291"/>
                    <a:pt x="4876" y="7291"/>
                    <a:pt x="4876" y="7291"/>
                  </a:cubicBezTo>
                  <a:cubicBezTo>
                    <a:pt x="4957" y="7213"/>
                    <a:pt x="4957" y="7213"/>
                    <a:pt x="4957" y="7213"/>
                  </a:cubicBezTo>
                  <a:cubicBezTo>
                    <a:pt x="4957" y="7096"/>
                    <a:pt x="4957" y="7096"/>
                    <a:pt x="4957" y="7096"/>
                  </a:cubicBezTo>
                  <a:cubicBezTo>
                    <a:pt x="4916" y="6979"/>
                    <a:pt x="4916" y="6979"/>
                    <a:pt x="4916" y="6979"/>
                  </a:cubicBezTo>
                  <a:cubicBezTo>
                    <a:pt x="4916" y="6901"/>
                    <a:pt x="4916" y="6901"/>
                    <a:pt x="4916" y="6901"/>
                  </a:cubicBezTo>
                  <a:cubicBezTo>
                    <a:pt x="4836" y="6901"/>
                    <a:pt x="4836" y="6901"/>
                    <a:pt x="4836" y="6901"/>
                  </a:cubicBezTo>
                  <a:cubicBezTo>
                    <a:pt x="4755" y="6823"/>
                    <a:pt x="4755" y="6823"/>
                    <a:pt x="4755" y="6823"/>
                  </a:cubicBezTo>
                  <a:cubicBezTo>
                    <a:pt x="4796" y="6706"/>
                    <a:pt x="4796" y="6706"/>
                    <a:pt x="4796" y="6706"/>
                  </a:cubicBezTo>
                  <a:cubicBezTo>
                    <a:pt x="4715" y="6667"/>
                    <a:pt x="4715" y="6667"/>
                    <a:pt x="4715" y="6667"/>
                  </a:cubicBezTo>
                  <a:cubicBezTo>
                    <a:pt x="4634" y="6745"/>
                    <a:pt x="4634" y="6745"/>
                    <a:pt x="4634" y="6745"/>
                  </a:cubicBezTo>
                  <a:cubicBezTo>
                    <a:pt x="4634" y="6823"/>
                    <a:pt x="4634" y="6823"/>
                    <a:pt x="4634" y="6823"/>
                  </a:cubicBezTo>
                  <a:cubicBezTo>
                    <a:pt x="4554" y="6901"/>
                    <a:pt x="4554" y="6901"/>
                    <a:pt x="4554" y="6901"/>
                  </a:cubicBezTo>
                  <a:cubicBezTo>
                    <a:pt x="4513" y="6979"/>
                    <a:pt x="4513" y="6979"/>
                    <a:pt x="4513" y="6979"/>
                  </a:cubicBezTo>
                  <a:cubicBezTo>
                    <a:pt x="4554" y="7057"/>
                    <a:pt x="4554" y="7057"/>
                    <a:pt x="4554" y="7057"/>
                  </a:cubicBezTo>
                  <a:cubicBezTo>
                    <a:pt x="4513" y="7096"/>
                    <a:pt x="4513" y="7096"/>
                    <a:pt x="4513" y="7096"/>
                  </a:cubicBezTo>
                  <a:cubicBezTo>
                    <a:pt x="4433" y="7096"/>
                    <a:pt x="4433" y="7096"/>
                    <a:pt x="4433" y="7096"/>
                  </a:cubicBezTo>
                  <a:cubicBezTo>
                    <a:pt x="4352" y="7057"/>
                    <a:pt x="4352" y="7057"/>
                    <a:pt x="4352" y="7057"/>
                  </a:cubicBezTo>
                  <a:cubicBezTo>
                    <a:pt x="4272" y="7096"/>
                    <a:pt x="4272" y="7096"/>
                    <a:pt x="4272" y="7096"/>
                  </a:cubicBezTo>
                  <a:cubicBezTo>
                    <a:pt x="4110" y="7096"/>
                    <a:pt x="4110" y="7096"/>
                    <a:pt x="4110" y="7096"/>
                  </a:cubicBezTo>
                  <a:cubicBezTo>
                    <a:pt x="4070" y="7057"/>
                    <a:pt x="4070" y="7057"/>
                    <a:pt x="4070" y="7057"/>
                  </a:cubicBezTo>
                  <a:cubicBezTo>
                    <a:pt x="4070" y="6940"/>
                    <a:pt x="4070" y="6940"/>
                    <a:pt x="4070" y="6940"/>
                  </a:cubicBezTo>
                  <a:cubicBezTo>
                    <a:pt x="4070" y="6823"/>
                    <a:pt x="4070" y="6823"/>
                    <a:pt x="4070" y="6823"/>
                  </a:cubicBezTo>
                  <a:cubicBezTo>
                    <a:pt x="4030" y="6667"/>
                    <a:pt x="4030" y="6667"/>
                    <a:pt x="4030" y="6667"/>
                  </a:cubicBezTo>
                  <a:cubicBezTo>
                    <a:pt x="4070" y="6589"/>
                    <a:pt x="4070" y="6589"/>
                    <a:pt x="4070" y="6589"/>
                  </a:cubicBezTo>
                  <a:cubicBezTo>
                    <a:pt x="4070" y="6433"/>
                    <a:pt x="4070" y="6433"/>
                    <a:pt x="4070" y="6433"/>
                  </a:cubicBezTo>
                  <a:cubicBezTo>
                    <a:pt x="3990" y="6394"/>
                    <a:pt x="3990" y="6394"/>
                    <a:pt x="3990" y="6394"/>
                  </a:cubicBezTo>
                  <a:cubicBezTo>
                    <a:pt x="3909" y="6394"/>
                    <a:pt x="3909" y="6394"/>
                    <a:pt x="3909" y="6394"/>
                  </a:cubicBezTo>
                  <a:cubicBezTo>
                    <a:pt x="3909" y="6472"/>
                    <a:pt x="3909" y="6472"/>
                    <a:pt x="3909" y="6472"/>
                  </a:cubicBezTo>
                  <a:cubicBezTo>
                    <a:pt x="3869" y="6511"/>
                    <a:pt x="3869" y="6511"/>
                    <a:pt x="3869" y="6511"/>
                  </a:cubicBezTo>
                  <a:cubicBezTo>
                    <a:pt x="3869" y="6628"/>
                    <a:pt x="3869" y="6628"/>
                    <a:pt x="3869" y="6628"/>
                  </a:cubicBezTo>
                  <a:cubicBezTo>
                    <a:pt x="3828" y="6667"/>
                    <a:pt x="3828" y="6667"/>
                    <a:pt x="3828" y="6667"/>
                  </a:cubicBezTo>
                  <a:cubicBezTo>
                    <a:pt x="3748" y="6667"/>
                    <a:pt x="3748" y="6667"/>
                    <a:pt x="3748" y="6667"/>
                  </a:cubicBezTo>
                  <a:cubicBezTo>
                    <a:pt x="3627" y="6628"/>
                    <a:pt x="3627" y="6628"/>
                    <a:pt x="3627" y="6628"/>
                  </a:cubicBezTo>
                  <a:cubicBezTo>
                    <a:pt x="3587" y="6589"/>
                    <a:pt x="3587" y="6589"/>
                    <a:pt x="3587" y="6589"/>
                  </a:cubicBezTo>
                  <a:cubicBezTo>
                    <a:pt x="3627" y="6472"/>
                    <a:pt x="3627" y="6472"/>
                    <a:pt x="3627" y="6472"/>
                  </a:cubicBezTo>
                  <a:cubicBezTo>
                    <a:pt x="3667" y="6433"/>
                    <a:pt x="3667" y="6433"/>
                    <a:pt x="3667" y="6433"/>
                  </a:cubicBezTo>
                  <a:cubicBezTo>
                    <a:pt x="3748" y="6355"/>
                    <a:pt x="3748" y="6355"/>
                    <a:pt x="3748" y="6355"/>
                  </a:cubicBezTo>
                  <a:cubicBezTo>
                    <a:pt x="3788" y="6277"/>
                    <a:pt x="3788" y="6277"/>
                    <a:pt x="3788" y="6277"/>
                  </a:cubicBezTo>
                  <a:cubicBezTo>
                    <a:pt x="3869" y="6238"/>
                    <a:pt x="3869" y="6238"/>
                    <a:pt x="3869" y="6238"/>
                  </a:cubicBezTo>
                  <a:cubicBezTo>
                    <a:pt x="3909" y="6199"/>
                    <a:pt x="3909" y="6199"/>
                    <a:pt x="3909" y="6199"/>
                  </a:cubicBezTo>
                  <a:cubicBezTo>
                    <a:pt x="3788" y="6043"/>
                    <a:pt x="3788" y="6043"/>
                    <a:pt x="3788" y="6043"/>
                  </a:cubicBezTo>
                  <a:cubicBezTo>
                    <a:pt x="3707" y="6004"/>
                    <a:pt x="3707" y="6004"/>
                    <a:pt x="3707" y="6004"/>
                  </a:cubicBezTo>
                  <a:cubicBezTo>
                    <a:pt x="3667" y="5926"/>
                    <a:pt x="3667" y="5926"/>
                    <a:pt x="3667" y="5926"/>
                  </a:cubicBezTo>
                  <a:cubicBezTo>
                    <a:pt x="3667" y="5809"/>
                    <a:pt x="3667" y="5809"/>
                    <a:pt x="3667" y="5809"/>
                  </a:cubicBezTo>
                  <a:cubicBezTo>
                    <a:pt x="3707" y="5770"/>
                    <a:pt x="3707" y="5770"/>
                    <a:pt x="3707" y="5770"/>
                  </a:cubicBezTo>
                  <a:cubicBezTo>
                    <a:pt x="3667" y="5692"/>
                    <a:pt x="3667" y="5692"/>
                    <a:pt x="3667" y="5692"/>
                  </a:cubicBezTo>
                  <a:cubicBezTo>
                    <a:pt x="3587" y="5614"/>
                    <a:pt x="3587" y="5614"/>
                    <a:pt x="3587" y="5614"/>
                  </a:cubicBezTo>
                  <a:cubicBezTo>
                    <a:pt x="3546" y="5575"/>
                    <a:pt x="3546" y="5575"/>
                    <a:pt x="3546" y="5575"/>
                  </a:cubicBezTo>
                  <a:cubicBezTo>
                    <a:pt x="3466" y="5497"/>
                    <a:pt x="3466" y="5497"/>
                    <a:pt x="3466" y="5497"/>
                  </a:cubicBezTo>
                  <a:cubicBezTo>
                    <a:pt x="3425" y="5575"/>
                    <a:pt x="3425" y="5575"/>
                    <a:pt x="3425" y="5575"/>
                  </a:cubicBezTo>
                  <a:cubicBezTo>
                    <a:pt x="3425" y="5653"/>
                    <a:pt x="3425" y="5653"/>
                    <a:pt x="3425" y="5653"/>
                  </a:cubicBezTo>
                  <a:cubicBezTo>
                    <a:pt x="3385" y="5692"/>
                    <a:pt x="3385" y="5692"/>
                    <a:pt x="3385" y="5692"/>
                  </a:cubicBezTo>
                  <a:cubicBezTo>
                    <a:pt x="3345" y="5770"/>
                    <a:pt x="3345" y="5770"/>
                    <a:pt x="3345" y="5770"/>
                  </a:cubicBezTo>
                  <a:cubicBezTo>
                    <a:pt x="3304" y="5770"/>
                    <a:pt x="3304" y="5770"/>
                    <a:pt x="3304" y="5770"/>
                  </a:cubicBezTo>
                  <a:cubicBezTo>
                    <a:pt x="3264" y="5653"/>
                    <a:pt x="3264" y="5653"/>
                    <a:pt x="3264" y="5653"/>
                  </a:cubicBezTo>
                  <a:cubicBezTo>
                    <a:pt x="3184" y="5575"/>
                    <a:pt x="3184" y="5575"/>
                    <a:pt x="3184" y="5575"/>
                  </a:cubicBezTo>
                  <a:cubicBezTo>
                    <a:pt x="3184" y="5497"/>
                    <a:pt x="3184" y="5497"/>
                    <a:pt x="3184" y="5497"/>
                  </a:cubicBezTo>
                  <a:cubicBezTo>
                    <a:pt x="3143" y="5458"/>
                    <a:pt x="3143" y="5458"/>
                    <a:pt x="3143" y="5458"/>
                  </a:cubicBezTo>
                  <a:cubicBezTo>
                    <a:pt x="3063" y="5458"/>
                    <a:pt x="3063" y="5458"/>
                    <a:pt x="3063" y="5458"/>
                  </a:cubicBezTo>
                  <a:cubicBezTo>
                    <a:pt x="3022" y="5536"/>
                    <a:pt x="3022" y="5536"/>
                    <a:pt x="3022" y="5536"/>
                  </a:cubicBezTo>
                  <a:cubicBezTo>
                    <a:pt x="3063" y="5614"/>
                    <a:pt x="3063" y="5614"/>
                    <a:pt x="3063" y="5614"/>
                  </a:cubicBezTo>
                  <a:cubicBezTo>
                    <a:pt x="3063" y="5653"/>
                    <a:pt x="3063" y="5653"/>
                    <a:pt x="3063" y="5653"/>
                  </a:cubicBezTo>
                  <a:cubicBezTo>
                    <a:pt x="3022" y="5731"/>
                    <a:pt x="3022" y="5731"/>
                    <a:pt x="3022" y="5731"/>
                  </a:cubicBezTo>
                  <a:cubicBezTo>
                    <a:pt x="2901" y="5731"/>
                    <a:pt x="2901" y="5731"/>
                    <a:pt x="2901" y="5731"/>
                  </a:cubicBezTo>
                  <a:cubicBezTo>
                    <a:pt x="2861" y="5653"/>
                    <a:pt x="2861" y="5653"/>
                    <a:pt x="2861" y="5653"/>
                  </a:cubicBezTo>
                  <a:cubicBezTo>
                    <a:pt x="2821" y="5497"/>
                    <a:pt x="2821" y="5497"/>
                    <a:pt x="2821" y="5497"/>
                  </a:cubicBezTo>
                  <a:cubicBezTo>
                    <a:pt x="2821" y="5303"/>
                    <a:pt x="2821" y="5303"/>
                    <a:pt x="2821" y="5303"/>
                  </a:cubicBezTo>
                  <a:cubicBezTo>
                    <a:pt x="2861" y="5225"/>
                    <a:pt x="2861" y="5225"/>
                    <a:pt x="2861" y="5225"/>
                  </a:cubicBezTo>
                  <a:cubicBezTo>
                    <a:pt x="2901" y="5108"/>
                    <a:pt x="2901" y="5108"/>
                    <a:pt x="2901" y="5108"/>
                  </a:cubicBezTo>
                  <a:cubicBezTo>
                    <a:pt x="2901" y="5030"/>
                    <a:pt x="2901" y="5030"/>
                    <a:pt x="2901" y="5030"/>
                  </a:cubicBezTo>
                  <a:cubicBezTo>
                    <a:pt x="2821" y="5030"/>
                    <a:pt x="2821" y="5030"/>
                    <a:pt x="2821" y="5030"/>
                  </a:cubicBezTo>
                  <a:cubicBezTo>
                    <a:pt x="2781" y="5108"/>
                    <a:pt x="2781" y="5108"/>
                    <a:pt x="2781" y="5108"/>
                  </a:cubicBezTo>
                  <a:cubicBezTo>
                    <a:pt x="2700" y="5108"/>
                    <a:pt x="2700" y="5108"/>
                    <a:pt x="2700" y="5108"/>
                  </a:cubicBezTo>
                  <a:cubicBezTo>
                    <a:pt x="2619" y="5069"/>
                    <a:pt x="2619" y="5069"/>
                    <a:pt x="2619" y="5069"/>
                  </a:cubicBezTo>
                  <a:cubicBezTo>
                    <a:pt x="2539" y="5147"/>
                    <a:pt x="2539" y="5147"/>
                    <a:pt x="2539" y="5147"/>
                  </a:cubicBezTo>
                  <a:cubicBezTo>
                    <a:pt x="2579" y="5225"/>
                    <a:pt x="2579" y="5225"/>
                    <a:pt x="2579" y="5225"/>
                  </a:cubicBezTo>
                  <a:cubicBezTo>
                    <a:pt x="2579" y="5303"/>
                    <a:pt x="2579" y="5303"/>
                    <a:pt x="2579" y="5303"/>
                  </a:cubicBezTo>
                  <a:cubicBezTo>
                    <a:pt x="2579" y="5342"/>
                    <a:pt x="2579" y="5342"/>
                    <a:pt x="2579" y="5342"/>
                  </a:cubicBezTo>
                  <a:cubicBezTo>
                    <a:pt x="2579" y="5419"/>
                    <a:pt x="2579" y="5419"/>
                    <a:pt x="2579" y="5419"/>
                  </a:cubicBezTo>
                  <a:cubicBezTo>
                    <a:pt x="2499" y="5342"/>
                    <a:pt x="2499" y="5342"/>
                    <a:pt x="2499" y="5342"/>
                  </a:cubicBezTo>
                  <a:cubicBezTo>
                    <a:pt x="2458" y="5225"/>
                    <a:pt x="2458" y="5225"/>
                    <a:pt x="2458" y="5225"/>
                  </a:cubicBezTo>
                  <a:cubicBezTo>
                    <a:pt x="2378" y="5225"/>
                    <a:pt x="2378" y="5225"/>
                    <a:pt x="2378" y="5225"/>
                  </a:cubicBezTo>
                  <a:cubicBezTo>
                    <a:pt x="2297" y="5147"/>
                    <a:pt x="2297" y="5147"/>
                    <a:pt x="2297" y="5147"/>
                  </a:cubicBezTo>
                  <a:cubicBezTo>
                    <a:pt x="2257" y="5069"/>
                    <a:pt x="2257" y="5069"/>
                    <a:pt x="2257" y="5069"/>
                  </a:cubicBezTo>
                  <a:cubicBezTo>
                    <a:pt x="2176" y="5069"/>
                    <a:pt x="2176" y="5069"/>
                    <a:pt x="2176" y="5069"/>
                  </a:cubicBezTo>
                  <a:cubicBezTo>
                    <a:pt x="2176" y="5147"/>
                    <a:pt x="2176" y="5147"/>
                    <a:pt x="2176" y="5147"/>
                  </a:cubicBezTo>
                  <a:cubicBezTo>
                    <a:pt x="2136" y="5225"/>
                    <a:pt x="2136" y="5225"/>
                    <a:pt x="2136" y="5225"/>
                  </a:cubicBezTo>
                  <a:cubicBezTo>
                    <a:pt x="2096" y="5186"/>
                    <a:pt x="2096" y="5186"/>
                    <a:pt x="2096" y="5186"/>
                  </a:cubicBezTo>
                  <a:cubicBezTo>
                    <a:pt x="2015" y="5147"/>
                    <a:pt x="2015" y="5147"/>
                    <a:pt x="2015" y="5147"/>
                  </a:cubicBezTo>
                  <a:cubicBezTo>
                    <a:pt x="1975" y="5147"/>
                    <a:pt x="1975" y="5147"/>
                    <a:pt x="1975" y="5147"/>
                  </a:cubicBezTo>
                  <a:cubicBezTo>
                    <a:pt x="1894" y="5069"/>
                    <a:pt x="1894" y="5069"/>
                    <a:pt x="1894" y="5069"/>
                  </a:cubicBezTo>
                  <a:cubicBezTo>
                    <a:pt x="1813" y="5147"/>
                    <a:pt x="1813" y="5147"/>
                    <a:pt x="1813" y="5147"/>
                  </a:cubicBezTo>
                  <a:cubicBezTo>
                    <a:pt x="1733" y="5186"/>
                    <a:pt x="1733" y="5186"/>
                    <a:pt x="1733" y="5186"/>
                  </a:cubicBezTo>
                  <a:cubicBezTo>
                    <a:pt x="1652" y="5186"/>
                    <a:pt x="1652" y="5186"/>
                    <a:pt x="1652" y="5186"/>
                  </a:cubicBezTo>
                  <a:cubicBezTo>
                    <a:pt x="1572" y="5225"/>
                    <a:pt x="1572" y="5225"/>
                    <a:pt x="1572" y="5225"/>
                  </a:cubicBezTo>
                  <a:cubicBezTo>
                    <a:pt x="1491" y="5225"/>
                    <a:pt x="1491" y="5225"/>
                    <a:pt x="1491" y="5225"/>
                  </a:cubicBezTo>
                  <a:cubicBezTo>
                    <a:pt x="1451" y="5303"/>
                    <a:pt x="1451" y="5303"/>
                    <a:pt x="1451" y="5303"/>
                  </a:cubicBezTo>
                  <a:cubicBezTo>
                    <a:pt x="1491" y="5342"/>
                    <a:pt x="1491" y="5342"/>
                    <a:pt x="1491" y="5342"/>
                  </a:cubicBezTo>
                  <a:cubicBezTo>
                    <a:pt x="1451" y="5419"/>
                    <a:pt x="1451" y="5419"/>
                    <a:pt x="1451" y="5419"/>
                  </a:cubicBezTo>
                  <a:cubicBezTo>
                    <a:pt x="1491" y="5458"/>
                    <a:pt x="1491" y="5458"/>
                    <a:pt x="1491" y="5458"/>
                  </a:cubicBezTo>
                  <a:cubicBezTo>
                    <a:pt x="1572" y="5458"/>
                    <a:pt x="1572" y="5458"/>
                    <a:pt x="1572" y="5458"/>
                  </a:cubicBezTo>
                  <a:cubicBezTo>
                    <a:pt x="1652" y="5458"/>
                    <a:pt x="1652" y="5458"/>
                    <a:pt x="1652" y="5458"/>
                  </a:cubicBezTo>
                  <a:cubicBezTo>
                    <a:pt x="1652" y="5497"/>
                    <a:pt x="1652" y="5497"/>
                    <a:pt x="1652" y="5497"/>
                  </a:cubicBezTo>
                  <a:cubicBezTo>
                    <a:pt x="1612" y="5497"/>
                    <a:pt x="1612" y="5497"/>
                    <a:pt x="1612" y="5497"/>
                  </a:cubicBezTo>
                  <a:cubicBezTo>
                    <a:pt x="1572" y="5575"/>
                    <a:pt x="1572" y="5575"/>
                    <a:pt x="1572" y="5575"/>
                  </a:cubicBezTo>
                  <a:cubicBezTo>
                    <a:pt x="1572" y="5614"/>
                    <a:pt x="1572" y="5614"/>
                    <a:pt x="1572" y="5614"/>
                  </a:cubicBezTo>
                  <a:cubicBezTo>
                    <a:pt x="1693" y="5614"/>
                    <a:pt x="1693" y="5614"/>
                    <a:pt x="1693" y="5614"/>
                  </a:cubicBezTo>
                  <a:cubicBezTo>
                    <a:pt x="1733" y="5575"/>
                    <a:pt x="1733" y="5575"/>
                    <a:pt x="1733" y="5575"/>
                  </a:cubicBezTo>
                  <a:cubicBezTo>
                    <a:pt x="1773" y="5458"/>
                    <a:pt x="1773" y="5458"/>
                    <a:pt x="1773" y="5458"/>
                  </a:cubicBezTo>
                  <a:cubicBezTo>
                    <a:pt x="1813" y="5419"/>
                    <a:pt x="1813" y="5419"/>
                    <a:pt x="1813" y="5419"/>
                  </a:cubicBezTo>
                  <a:cubicBezTo>
                    <a:pt x="1854" y="5458"/>
                    <a:pt x="1854" y="5458"/>
                    <a:pt x="1854" y="5458"/>
                  </a:cubicBezTo>
                  <a:cubicBezTo>
                    <a:pt x="1854" y="5497"/>
                    <a:pt x="1854" y="5497"/>
                    <a:pt x="1854" y="5497"/>
                  </a:cubicBezTo>
                  <a:cubicBezTo>
                    <a:pt x="1934" y="5536"/>
                    <a:pt x="1934" y="5536"/>
                    <a:pt x="1934" y="5536"/>
                  </a:cubicBezTo>
                  <a:cubicBezTo>
                    <a:pt x="1934" y="5614"/>
                    <a:pt x="1934" y="5614"/>
                    <a:pt x="1934" y="5614"/>
                  </a:cubicBezTo>
                  <a:cubicBezTo>
                    <a:pt x="1934" y="5692"/>
                    <a:pt x="1934" y="5692"/>
                    <a:pt x="1934" y="5692"/>
                  </a:cubicBezTo>
                  <a:cubicBezTo>
                    <a:pt x="1894" y="5731"/>
                    <a:pt x="1894" y="5731"/>
                    <a:pt x="1894" y="5731"/>
                  </a:cubicBezTo>
                  <a:cubicBezTo>
                    <a:pt x="1854" y="5809"/>
                    <a:pt x="1854" y="5809"/>
                    <a:pt x="1854" y="5809"/>
                  </a:cubicBezTo>
                  <a:cubicBezTo>
                    <a:pt x="1894" y="5887"/>
                    <a:pt x="1894" y="5887"/>
                    <a:pt x="1894" y="5887"/>
                  </a:cubicBezTo>
                  <a:cubicBezTo>
                    <a:pt x="1894" y="5965"/>
                    <a:pt x="1894" y="5965"/>
                    <a:pt x="1894" y="5965"/>
                  </a:cubicBezTo>
                  <a:cubicBezTo>
                    <a:pt x="1813" y="5965"/>
                    <a:pt x="1813" y="5965"/>
                    <a:pt x="1813" y="5965"/>
                  </a:cubicBezTo>
                  <a:cubicBezTo>
                    <a:pt x="1733" y="6004"/>
                    <a:pt x="1733" y="6004"/>
                    <a:pt x="1733" y="6004"/>
                  </a:cubicBezTo>
                  <a:cubicBezTo>
                    <a:pt x="1693" y="6004"/>
                    <a:pt x="1693" y="6004"/>
                    <a:pt x="1693" y="6004"/>
                  </a:cubicBezTo>
                  <a:cubicBezTo>
                    <a:pt x="1652" y="5926"/>
                    <a:pt x="1652" y="5926"/>
                    <a:pt x="1652" y="5926"/>
                  </a:cubicBezTo>
                  <a:cubicBezTo>
                    <a:pt x="1572" y="5926"/>
                    <a:pt x="1572" y="5926"/>
                    <a:pt x="1572" y="5926"/>
                  </a:cubicBezTo>
                  <a:cubicBezTo>
                    <a:pt x="1531" y="5965"/>
                    <a:pt x="1531" y="5965"/>
                    <a:pt x="1531" y="5965"/>
                  </a:cubicBezTo>
                  <a:cubicBezTo>
                    <a:pt x="1451" y="6004"/>
                    <a:pt x="1451" y="6004"/>
                    <a:pt x="1451" y="6004"/>
                  </a:cubicBezTo>
                  <a:cubicBezTo>
                    <a:pt x="1330" y="5965"/>
                    <a:pt x="1330" y="5965"/>
                    <a:pt x="1330" y="5965"/>
                  </a:cubicBezTo>
                  <a:cubicBezTo>
                    <a:pt x="1249" y="6004"/>
                    <a:pt x="1249" y="6004"/>
                    <a:pt x="1249" y="6004"/>
                  </a:cubicBezTo>
                  <a:cubicBezTo>
                    <a:pt x="1249" y="6082"/>
                    <a:pt x="1249" y="6082"/>
                    <a:pt x="1249" y="6082"/>
                  </a:cubicBezTo>
                  <a:cubicBezTo>
                    <a:pt x="1249" y="6160"/>
                    <a:pt x="1249" y="6160"/>
                    <a:pt x="1249" y="6160"/>
                  </a:cubicBezTo>
                  <a:cubicBezTo>
                    <a:pt x="1249" y="6238"/>
                    <a:pt x="1249" y="6238"/>
                    <a:pt x="1249" y="6238"/>
                  </a:cubicBezTo>
                  <a:cubicBezTo>
                    <a:pt x="1128" y="6277"/>
                    <a:pt x="1128" y="6277"/>
                    <a:pt x="1128" y="6277"/>
                  </a:cubicBezTo>
                  <a:cubicBezTo>
                    <a:pt x="1088" y="6355"/>
                    <a:pt x="1088" y="6355"/>
                    <a:pt x="1088" y="6355"/>
                  </a:cubicBezTo>
                  <a:cubicBezTo>
                    <a:pt x="1088" y="6394"/>
                    <a:pt x="1088" y="6394"/>
                    <a:pt x="1088" y="6394"/>
                  </a:cubicBezTo>
                  <a:cubicBezTo>
                    <a:pt x="1088" y="6472"/>
                    <a:pt x="1088" y="6472"/>
                    <a:pt x="1088" y="6472"/>
                  </a:cubicBezTo>
                  <a:cubicBezTo>
                    <a:pt x="1007" y="6472"/>
                    <a:pt x="1007" y="6472"/>
                    <a:pt x="1007" y="6472"/>
                  </a:cubicBezTo>
                  <a:cubicBezTo>
                    <a:pt x="927" y="6472"/>
                    <a:pt x="927" y="6472"/>
                    <a:pt x="927" y="6472"/>
                  </a:cubicBezTo>
                  <a:cubicBezTo>
                    <a:pt x="846" y="6433"/>
                    <a:pt x="846" y="6433"/>
                    <a:pt x="846" y="6433"/>
                  </a:cubicBezTo>
                  <a:cubicBezTo>
                    <a:pt x="766" y="6394"/>
                    <a:pt x="766" y="6394"/>
                    <a:pt x="766" y="6394"/>
                  </a:cubicBezTo>
                  <a:cubicBezTo>
                    <a:pt x="685" y="6394"/>
                    <a:pt x="685" y="6394"/>
                    <a:pt x="685" y="6394"/>
                  </a:cubicBezTo>
                  <a:cubicBezTo>
                    <a:pt x="604" y="6394"/>
                    <a:pt x="604" y="6394"/>
                    <a:pt x="604" y="6394"/>
                  </a:cubicBezTo>
                  <a:cubicBezTo>
                    <a:pt x="524" y="6433"/>
                    <a:pt x="524" y="6433"/>
                    <a:pt x="524" y="6433"/>
                  </a:cubicBezTo>
                  <a:cubicBezTo>
                    <a:pt x="484" y="6433"/>
                    <a:pt x="484" y="6433"/>
                    <a:pt x="484" y="6433"/>
                  </a:cubicBezTo>
                  <a:cubicBezTo>
                    <a:pt x="484" y="6433"/>
                    <a:pt x="484" y="6433"/>
                    <a:pt x="484" y="6433"/>
                  </a:cubicBezTo>
                  <a:cubicBezTo>
                    <a:pt x="443" y="6355"/>
                    <a:pt x="443" y="6355"/>
                    <a:pt x="443" y="6355"/>
                  </a:cubicBezTo>
                  <a:cubicBezTo>
                    <a:pt x="363" y="6238"/>
                    <a:pt x="363" y="6238"/>
                    <a:pt x="363" y="6238"/>
                  </a:cubicBezTo>
                  <a:cubicBezTo>
                    <a:pt x="322" y="6160"/>
                    <a:pt x="322" y="6160"/>
                    <a:pt x="322" y="6160"/>
                  </a:cubicBezTo>
                  <a:cubicBezTo>
                    <a:pt x="443" y="6043"/>
                    <a:pt x="443" y="6043"/>
                    <a:pt x="443" y="6043"/>
                  </a:cubicBezTo>
                  <a:cubicBezTo>
                    <a:pt x="484" y="5965"/>
                    <a:pt x="484" y="5965"/>
                    <a:pt x="484" y="5965"/>
                  </a:cubicBezTo>
                  <a:cubicBezTo>
                    <a:pt x="484" y="5770"/>
                    <a:pt x="484" y="5770"/>
                    <a:pt x="484" y="5770"/>
                  </a:cubicBezTo>
                  <a:cubicBezTo>
                    <a:pt x="443" y="5653"/>
                    <a:pt x="443" y="5653"/>
                    <a:pt x="443" y="5653"/>
                  </a:cubicBezTo>
                  <a:cubicBezTo>
                    <a:pt x="484" y="5575"/>
                    <a:pt x="484" y="5575"/>
                    <a:pt x="484" y="5575"/>
                  </a:cubicBezTo>
                  <a:cubicBezTo>
                    <a:pt x="564" y="5575"/>
                    <a:pt x="564" y="5575"/>
                    <a:pt x="564" y="5575"/>
                  </a:cubicBezTo>
                  <a:cubicBezTo>
                    <a:pt x="645" y="5458"/>
                    <a:pt x="645" y="5458"/>
                    <a:pt x="645" y="5458"/>
                  </a:cubicBezTo>
                  <a:cubicBezTo>
                    <a:pt x="685" y="5342"/>
                    <a:pt x="685" y="5342"/>
                    <a:pt x="685" y="5342"/>
                  </a:cubicBezTo>
                  <a:cubicBezTo>
                    <a:pt x="645" y="5225"/>
                    <a:pt x="645" y="5225"/>
                    <a:pt x="645" y="5225"/>
                  </a:cubicBezTo>
                  <a:cubicBezTo>
                    <a:pt x="604" y="5186"/>
                    <a:pt x="604" y="5186"/>
                    <a:pt x="604" y="5186"/>
                  </a:cubicBezTo>
                  <a:cubicBezTo>
                    <a:pt x="564" y="5147"/>
                    <a:pt x="564" y="5147"/>
                    <a:pt x="564" y="5147"/>
                  </a:cubicBezTo>
                  <a:cubicBezTo>
                    <a:pt x="604" y="5108"/>
                    <a:pt x="604" y="5108"/>
                    <a:pt x="604" y="5108"/>
                  </a:cubicBezTo>
                  <a:cubicBezTo>
                    <a:pt x="645" y="5069"/>
                    <a:pt x="645" y="5069"/>
                    <a:pt x="645" y="5069"/>
                  </a:cubicBezTo>
                  <a:cubicBezTo>
                    <a:pt x="604" y="4952"/>
                    <a:pt x="604" y="4952"/>
                    <a:pt x="604" y="4952"/>
                  </a:cubicBezTo>
                  <a:cubicBezTo>
                    <a:pt x="564" y="4913"/>
                    <a:pt x="564" y="4913"/>
                    <a:pt x="564" y="4913"/>
                  </a:cubicBezTo>
                  <a:cubicBezTo>
                    <a:pt x="484" y="4991"/>
                    <a:pt x="484" y="4991"/>
                    <a:pt x="484" y="4991"/>
                  </a:cubicBezTo>
                  <a:cubicBezTo>
                    <a:pt x="443" y="4991"/>
                    <a:pt x="443" y="4991"/>
                    <a:pt x="443" y="4991"/>
                  </a:cubicBezTo>
                  <a:cubicBezTo>
                    <a:pt x="403" y="4913"/>
                    <a:pt x="403" y="4913"/>
                    <a:pt x="403" y="4913"/>
                  </a:cubicBezTo>
                  <a:cubicBezTo>
                    <a:pt x="443" y="4796"/>
                    <a:pt x="443" y="4796"/>
                    <a:pt x="443" y="4796"/>
                  </a:cubicBezTo>
                  <a:cubicBezTo>
                    <a:pt x="524" y="4718"/>
                    <a:pt x="524" y="4718"/>
                    <a:pt x="524" y="4718"/>
                  </a:cubicBezTo>
                  <a:cubicBezTo>
                    <a:pt x="484" y="4640"/>
                    <a:pt x="484" y="4640"/>
                    <a:pt x="484" y="4640"/>
                  </a:cubicBezTo>
                  <a:cubicBezTo>
                    <a:pt x="443" y="4640"/>
                    <a:pt x="443" y="4640"/>
                    <a:pt x="443" y="4640"/>
                  </a:cubicBezTo>
                  <a:cubicBezTo>
                    <a:pt x="363" y="4718"/>
                    <a:pt x="363" y="4718"/>
                    <a:pt x="363" y="4718"/>
                  </a:cubicBezTo>
                  <a:cubicBezTo>
                    <a:pt x="322" y="4718"/>
                    <a:pt x="322" y="4718"/>
                    <a:pt x="322" y="4718"/>
                  </a:cubicBezTo>
                  <a:cubicBezTo>
                    <a:pt x="282" y="4601"/>
                    <a:pt x="282" y="4601"/>
                    <a:pt x="282" y="4601"/>
                  </a:cubicBezTo>
                  <a:cubicBezTo>
                    <a:pt x="282" y="4523"/>
                    <a:pt x="282" y="4523"/>
                    <a:pt x="282" y="4523"/>
                  </a:cubicBezTo>
                  <a:cubicBezTo>
                    <a:pt x="242" y="4250"/>
                    <a:pt x="242" y="4250"/>
                    <a:pt x="242" y="4250"/>
                  </a:cubicBezTo>
                  <a:cubicBezTo>
                    <a:pt x="161" y="4016"/>
                    <a:pt x="161" y="4016"/>
                    <a:pt x="161" y="4016"/>
                  </a:cubicBezTo>
                  <a:cubicBezTo>
                    <a:pt x="201" y="3782"/>
                    <a:pt x="201" y="3782"/>
                    <a:pt x="201" y="3782"/>
                  </a:cubicBezTo>
                  <a:cubicBezTo>
                    <a:pt x="201" y="3626"/>
                    <a:pt x="201" y="3626"/>
                    <a:pt x="201" y="3626"/>
                  </a:cubicBezTo>
                  <a:cubicBezTo>
                    <a:pt x="242" y="3548"/>
                    <a:pt x="242" y="3548"/>
                    <a:pt x="242" y="3548"/>
                  </a:cubicBezTo>
                  <a:cubicBezTo>
                    <a:pt x="282" y="3392"/>
                    <a:pt x="282" y="3392"/>
                    <a:pt x="282" y="3392"/>
                  </a:cubicBezTo>
                  <a:cubicBezTo>
                    <a:pt x="161" y="3353"/>
                    <a:pt x="161" y="3353"/>
                    <a:pt x="161" y="3353"/>
                  </a:cubicBezTo>
                  <a:cubicBezTo>
                    <a:pt x="81" y="3353"/>
                    <a:pt x="81" y="3353"/>
                    <a:pt x="81" y="3353"/>
                  </a:cubicBezTo>
                  <a:cubicBezTo>
                    <a:pt x="0" y="3275"/>
                    <a:pt x="0" y="3275"/>
                    <a:pt x="0" y="3275"/>
                  </a:cubicBezTo>
                  <a:cubicBezTo>
                    <a:pt x="0" y="3197"/>
                    <a:pt x="0" y="3197"/>
                    <a:pt x="0" y="3197"/>
                  </a:cubicBezTo>
                  <a:cubicBezTo>
                    <a:pt x="81" y="3041"/>
                    <a:pt x="81" y="3041"/>
                    <a:pt x="81" y="3041"/>
                  </a:cubicBezTo>
                  <a:cubicBezTo>
                    <a:pt x="161" y="3002"/>
                    <a:pt x="161" y="3002"/>
                    <a:pt x="161" y="3002"/>
                  </a:cubicBezTo>
                  <a:cubicBezTo>
                    <a:pt x="201" y="2885"/>
                    <a:pt x="201" y="2885"/>
                    <a:pt x="201" y="2885"/>
                  </a:cubicBezTo>
                  <a:cubicBezTo>
                    <a:pt x="322" y="2846"/>
                    <a:pt x="322" y="2846"/>
                    <a:pt x="322" y="2846"/>
                  </a:cubicBezTo>
                  <a:cubicBezTo>
                    <a:pt x="443" y="2846"/>
                    <a:pt x="443" y="2846"/>
                    <a:pt x="443" y="2846"/>
                  </a:cubicBezTo>
                  <a:cubicBezTo>
                    <a:pt x="524" y="2846"/>
                    <a:pt x="524" y="2846"/>
                    <a:pt x="524" y="2846"/>
                  </a:cubicBezTo>
                  <a:cubicBezTo>
                    <a:pt x="524" y="2768"/>
                    <a:pt x="524" y="2768"/>
                    <a:pt x="524" y="2768"/>
                  </a:cubicBezTo>
                  <a:cubicBezTo>
                    <a:pt x="604" y="2729"/>
                    <a:pt x="604" y="2729"/>
                    <a:pt x="604" y="2729"/>
                  </a:cubicBezTo>
                  <a:cubicBezTo>
                    <a:pt x="645" y="2768"/>
                    <a:pt x="645" y="2768"/>
                    <a:pt x="645" y="2768"/>
                  </a:cubicBezTo>
                  <a:cubicBezTo>
                    <a:pt x="685" y="2846"/>
                    <a:pt x="685" y="2846"/>
                    <a:pt x="685" y="2846"/>
                  </a:cubicBezTo>
                  <a:cubicBezTo>
                    <a:pt x="725" y="2924"/>
                    <a:pt x="725" y="2924"/>
                    <a:pt x="725" y="2924"/>
                  </a:cubicBezTo>
                  <a:cubicBezTo>
                    <a:pt x="766" y="3002"/>
                    <a:pt x="766" y="3002"/>
                    <a:pt x="766" y="3002"/>
                  </a:cubicBezTo>
                  <a:cubicBezTo>
                    <a:pt x="846" y="3002"/>
                    <a:pt x="846" y="3002"/>
                    <a:pt x="846" y="3002"/>
                  </a:cubicBezTo>
                  <a:cubicBezTo>
                    <a:pt x="887" y="2963"/>
                    <a:pt x="887" y="2963"/>
                    <a:pt x="887" y="2963"/>
                  </a:cubicBezTo>
                  <a:cubicBezTo>
                    <a:pt x="927" y="2885"/>
                    <a:pt x="927" y="2885"/>
                    <a:pt x="927" y="2885"/>
                  </a:cubicBezTo>
                  <a:cubicBezTo>
                    <a:pt x="967" y="2807"/>
                    <a:pt x="967" y="2807"/>
                    <a:pt x="967" y="2807"/>
                  </a:cubicBezTo>
                  <a:cubicBezTo>
                    <a:pt x="1007" y="2690"/>
                    <a:pt x="1007" y="2690"/>
                    <a:pt x="1007" y="2690"/>
                  </a:cubicBezTo>
                  <a:cubicBezTo>
                    <a:pt x="1088" y="2651"/>
                    <a:pt x="1088" y="2651"/>
                    <a:pt x="1088" y="2651"/>
                  </a:cubicBezTo>
                  <a:cubicBezTo>
                    <a:pt x="1169" y="2690"/>
                    <a:pt x="1169" y="2690"/>
                    <a:pt x="1169" y="2690"/>
                  </a:cubicBezTo>
                  <a:cubicBezTo>
                    <a:pt x="1249" y="2729"/>
                    <a:pt x="1249" y="2729"/>
                    <a:pt x="1249" y="2729"/>
                  </a:cubicBezTo>
                  <a:cubicBezTo>
                    <a:pt x="1330" y="2768"/>
                    <a:pt x="1330" y="2768"/>
                    <a:pt x="1330" y="2768"/>
                  </a:cubicBezTo>
                  <a:cubicBezTo>
                    <a:pt x="1410" y="2807"/>
                    <a:pt x="1410" y="2807"/>
                    <a:pt x="1410" y="2807"/>
                  </a:cubicBezTo>
                  <a:cubicBezTo>
                    <a:pt x="1531" y="2768"/>
                    <a:pt x="1531" y="2768"/>
                    <a:pt x="1531" y="2768"/>
                  </a:cubicBezTo>
                  <a:cubicBezTo>
                    <a:pt x="1572" y="2690"/>
                    <a:pt x="1572" y="2690"/>
                    <a:pt x="1572" y="2690"/>
                  </a:cubicBezTo>
                  <a:cubicBezTo>
                    <a:pt x="1612" y="2690"/>
                    <a:pt x="1612" y="2690"/>
                    <a:pt x="1612" y="2690"/>
                  </a:cubicBezTo>
                  <a:cubicBezTo>
                    <a:pt x="1693" y="2729"/>
                    <a:pt x="1693" y="2729"/>
                    <a:pt x="1693" y="2729"/>
                  </a:cubicBezTo>
                  <a:cubicBezTo>
                    <a:pt x="1773" y="2807"/>
                    <a:pt x="1773" y="2807"/>
                    <a:pt x="1773" y="2807"/>
                  </a:cubicBezTo>
                  <a:cubicBezTo>
                    <a:pt x="1894" y="2924"/>
                    <a:pt x="1894" y="2924"/>
                    <a:pt x="1894" y="2924"/>
                  </a:cubicBezTo>
                  <a:cubicBezTo>
                    <a:pt x="1934" y="3041"/>
                    <a:pt x="1934" y="3041"/>
                    <a:pt x="1934" y="3041"/>
                  </a:cubicBezTo>
                  <a:cubicBezTo>
                    <a:pt x="1975" y="3080"/>
                    <a:pt x="1975" y="3080"/>
                    <a:pt x="1975" y="3080"/>
                  </a:cubicBezTo>
                  <a:cubicBezTo>
                    <a:pt x="2096" y="3041"/>
                    <a:pt x="2096" y="3041"/>
                    <a:pt x="2096" y="3041"/>
                  </a:cubicBezTo>
                  <a:cubicBezTo>
                    <a:pt x="2216" y="3041"/>
                    <a:pt x="2216" y="3041"/>
                    <a:pt x="2216" y="3041"/>
                  </a:cubicBezTo>
                  <a:cubicBezTo>
                    <a:pt x="2297" y="3041"/>
                    <a:pt x="2297" y="3041"/>
                    <a:pt x="2297" y="3041"/>
                  </a:cubicBezTo>
                  <a:cubicBezTo>
                    <a:pt x="2458" y="3002"/>
                    <a:pt x="2458" y="3002"/>
                    <a:pt x="2458" y="3002"/>
                  </a:cubicBezTo>
                  <a:cubicBezTo>
                    <a:pt x="2499" y="2963"/>
                    <a:pt x="2499" y="2963"/>
                    <a:pt x="2499" y="2963"/>
                  </a:cubicBezTo>
                  <a:cubicBezTo>
                    <a:pt x="2458" y="2807"/>
                    <a:pt x="2458" y="2807"/>
                    <a:pt x="2458" y="2807"/>
                  </a:cubicBezTo>
                  <a:cubicBezTo>
                    <a:pt x="2458" y="2729"/>
                    <a:pt x="2458" y="2729"/>
                    <a:pt x="2458" y="2729"/>
                  </a:cubicBezTo>
                  <a:cubicBezTo>
                    <a:pt x="2458" y="2612"/>
                    <a:pt x="2458" y="2612"/>
                    <a:pt x="2458" y="2612"/>
                  </a:cubicBezTo>
                  <a:cubicBezTo>
                    <a:pt x="2378" y="2534"/>
                    <a:pt x="2378" y="2534"/>
                    <a:pt x="2378" y="2534"/>
                  </a:cubicBezTo>
                  <a:cubicBezTo>
                    <a:pt x="2297" y="2495"/>
                    <a:pt x="2297" y="2495"/>
                    <a:pt x="2297" y="2495"/>
                  </a:cubicBezTo>
                  <a:cubicBezTo>
                    <a:pt x="2297" y="2417"/>
                    <a:pt x="2297" y="2417"/>
                    <a:pt x="2297" y="2417"/>
                  </a:cubicBezTo>
                  <a:cubicBezTo>
                    <a:pt x="2337" y="2378"/>
                    <a:pt x="2337" y="2378"/>
                    <a:pt x="2337" y="2378"/>
                  </a:cubicBezTo>
                  <a:cubicBezTo>
                    <a:pt x="2297" y="2261"/>
                    <a:pt x="2297" y="2261"/>
                    <a:pt x="2297" y="2261"/>
                  </a:cubicBezTo>
                  <a:cubicBezTo>
                    <a:pt x="2297" y="2183"/>
                    <a:pt x="2297" y="2183"/>
                    <a:pt x="2297" y="2183"/>
                  </a:cubicBezTo>
                  <a:cubicBezTo>
                    <a:pt x="2297" y="2144"/>
                    <a:pt x="2297" y="2144"/>
                    <a:pt x="2297" y="2144"/>
                  </a:cubicBezTo>
                  <a:cubicBezTo>
                    <a:pt x="2337" y="2105"/>
                    <a:pt x="2337" y="2105"/>
                    <a:pt x="2337" y="2105"/>
                  </a:cubicBezTo>
                  <a:cubicBezTo>
                    <a:pt x="2378" y="2027"/>
                    <a:pt x="2378" y="2027"/>
                    <a:pt x="2378" y="2027"/>
                  </a:cubicBezTo>
                  <a:cubicBezTo>
                    <a:pt x="2418" y="2027"/>
                    <a:pt x="2418" y="2027"/>
                    <a:pt x="2418" y="2027"/>
                  </a:cubicBezTo>
                  <a:cubicBezTo>
                    <a:pt x="2458" y="2105"/>
                    <a:pt x="2458" y="2105"/>
                    <a:pt x="2458" y="2105"/>
                  </a:cubicBezTo>
                  <a:cubicBezTo>
                    <a:pt x="2499" y="2144"/>
                    <a:pt x="2499" y="2144"/>
                    <a:pt x="2499" y="2144"/>
                  </a:cubicBezTo>
                  <a:cubicBezTo>
                    <a:pt x="2539" y="2144"/>
                    <a:pt x="2539" y="2144"/>
                    <a:pt x="2539" y="2144"/>
                  </a:cubicBezTo>
                  <a:cubicBezTo>
                    <a:pt x="2579" y="2144"/>
                    <a:pt x="2579" y="2144"/>
                    <a:pt x="2579" y="2144"/>
                  </a:cubicBezTo>
                  <a:cubicBezTo>
                    <a:pt x="2660" y="2144"/>
                    <a:pt x="2660" y="2144"/>
                    <a:pt x="2660" y="2144"/>
                  </a:cubicBezTo>
                  <a:cubicBezTo>
                    <a:pt x="2700" y="2222"/>
                    <a:pt x="2700" y="2222"/>
                    <a:pt x="2700" y="2222"/>
                  </a:cubicBezTo>
                  <a:cubicBezTo>
                    <a:pt x="2740" y="2261"/>
                    <a:pt x="2740" y="2261"/>
                    <a:pt x="2740" y="2261"/>
                  </a:cubicBezTo>
                  <a:cubicBezTo>
                    <a:pt x="2781" y="2222"/>
                    <a:pt x="2781" y="2222"/>
                    <a:pt x="2781" y="2222"/>
                  </a:cubicBezTo>
                  <a:cubicBezTo>
                    <a:pt x="2821" y="2144"/>
                    <a:pt x="2821" y="2144"/>
                    <a:pt x="2821" y="2144"/>
                  </a:cubicBezTo>
                  <a:cubicBezTo>
                    <a:pt x="2861" y="2144"/>
                    <a:pt x="2861" y="2144"/>
                    <a:pt x="2861" y="2144"/>
                  </a:cubicBezTo>
                  <a:cubicBezTo>
                    <a:pt x="2942" y="2183"/>
                    <a:pt x="2942" y="2183"/>
                    <a:pt x="2942" y="2183"/>
                  </a:cubicBezTo>
                  <a:cubicBezTo>
                    <a:pt x="3063" y="2183"/>
                    <a:pt x="3063" y="2183"/>
                    <a:pt x="3063" y="2183"/>
                  </a:cubicBezTo>
                  <a:cubicBezTo>
                    <a:pt x="3022" y="2105"/>
                    <a:pt x="3022" y="2105"/>
                    <a:pt x="3022" y="2105"/>
                  </a:cubicBezTo>
                  <a:cubicBezTo>
                    <a:pt x="2942" y="2066"/>
                    <a:pt x="2942" y="2066"/>
                    <a:pt x="2942" y="2066"/>
                  </a:cubicBezTo>
                  <a:cubicBezTo>
                    <a:pt x="2942" y="1988"/>
                    <a:pt x="2942" y="1988"/>
                    <a:pt x="2942" y="1988"/>
                  </a:cubicBezTo>
                  <a:cubicBezTo>
                    <a:pt x="2982" y="1910"/>
                    <a:pt x="2982" y="1910"/>
                    <a:pt x="2982" y="1910"/>
                  </a:cubicBezTo>
                  <a:cubicBezTo>
                    <a:pt x="3103" y="1871"/>
                    <a:pt x="3103" y="1871"/>
                    <a:pt x="3103" y="1871"/>
                  </a:cubicBezTo>
                  <a:cubicBezTo>
                    <a:pt x="3224" y="1794"/>
                    <a:pt x="3224" y="1794"/>
                    <a:pt x="3224" y="1794"/>
                  </a:cubicBezTo>
                  <a:cubicBezTo>
                    <a:pt x="3304" y="1794"/>
                    <a:pt x="3304" y="1794"/>
                    <a:pt x="3304" y="1794"/>
                  </a:cubicBezTo>
                  <a:cubicBezTo>
                    <a:pt x="3345" y="1716"/>
                    <a:pt x="3345" y="1716"/>
                    <a:pt x="3345" y="1716"/>
                  </a:cubicBezTo>
                  <a:cubicBezTo>
                    <a:pt x="3304" y="1560"/>
                    <a:pt x="3304" y="1560"/>
                    <a:pt x="3304" y="1560"/>
                  </a:cubicBezTo>
                  <a:cubicBezTo>
                    <a:pt x="3345" y="1443"/>
                    <a:pt x="3345" y="1443"/>
                    <a:pt x="3345" y="1443"/>
                  </a:cubicBezTo>
                  <a:cubicBezTo>
                    <a:pt x="3345" y="1287"/>
                    <a:pt x="3345" y="1287"/>
                    <a:pt x="3345" y="1287"/>
                  </a:cubicBezTo>
                  <a:cubicBezTo>
                    <a:pt x="3425" y="1209"/>
                    <a:pt x="3425" y="1209"/>
                    <a:pt x="3425" y="1209"/>
                  </a:cubicBezTo>
                  <a:cubicBezTo>
                    <a:pt x="3425" y="1092"/>
                    <a:pt x="3425" y="1092"/>
                    <a:pt x="3425" y="1092"/>
                  </a:cubicBezTo>
                  <a:cubicBezTo>
                    <a:pt x="3425" y="936"/>
                    <a:pt x="3425" y="936"/>
                    <a:pt x="3425" y="936"/>
                  </a:cubicBezTo>
                  <a:cubicBezTo>
                    <a:pt x="3466" y="858"/>
                    <a:pt x="3466" y="858"/>
                    <a:pt x="3466" y="858"/>
                  </a:cubicBezTo>
                  <a:cubicBezTo>
                    <a:pt x="3587" y="858"/>
                    <a:pt x="3587" y="858"/>
                    <a:pt x="3587" y="858"/>
                  </a:cubicBezTo>
                  <a:cubicBezTo>
                    <a:pt x="3667" y="936"/>
                    <a:pt x="3667" y="936"/>
                    <a:pt x="3667" y="936"/>
                  </a:cubicBezTo>
                  <a:cubicBezTo>
                    <a:pt x="3748" y="1014"/>
                    <a:pt x="3748" y="1014"/>
                    <a:pt x="3748" y="1014"/>
                  </a:cubicBezTo>
                  <a:cubicBezTo>
                    <a:pt x="3909" y="1014"/>
                    <a:pt x="3909" y="1014"/>
                    <a:pt x="3909" y="1014"/>
                  </a:cubicBezTo>
                  <a:cubicBezTo>
                    <a:pt x="3990" y="1053"/>
                    <a:pt x="3990" y="1053"/>
                    <a:pt x="3990" y="1053"/>
                  </a:cubicBezTo>
                  <a:cubicBezTo>
                    <a:pt x="4110" y="1053"/>
                    <a:pt x="4110" y="1053"/>
                    <a:pt x="4110" y="1053"/>
                  </a:cubicBezTo>
                  <a:cubicBezTo>
                    <a:pt x="4191" y="975"/>
                    <a:pt x="4191" y="975"/>
                    <a:pt x="4191" y="975"/>
                  </a:cubicBezTo>
                  <a:cubicBezTo>
                    <a:pt x="4352" y="819"/>
                    <a:pt x="4352" y="819"/>
                    <a:pt x="4352" y="819"/>
                  </a:cubicBezTo>
                  <a:cubicBezTo>
                    <a:pt x="4513" y="702"/>
                    <a:pt x="4513" y="702"/>
                    <a:pt x="4513" y="702"/>
                  </a:cubicBezTo>
                  <a:cubicBezTo>
                    <a:pt x="4634" y="585"/>
                    <a:pt x="4634" y="585"/>
                    <a:pt x="4634" y="585"/>
                  </a:cubicBezTo>
                  <a:cubicBezTo>
                    <a:pt x="4634" y="390"/>
                    <a:pt x="4634" y="390"/>
                    <a:pt x="4634" y="390"/>
                  </a:cubicBezTo>
                  <a:cubicBezTo>
                    <a:pt x="4715" y="195"/>
                    <a:pt x="4715" y="195"/>
                    <a:pt x="4715" y="195"/>
                  </a:cubicBezTo>
                  <a:cubicBezTo>
                    <a:pt x="4715" y="156"/>
                    <a:pt x="4715" y="156"/>
                    <a:pt x="4715" y="156"/>
                  </a:cubicBezTo>
                  <a:cubicBezTo>
                    <a:pt x="4715" y="156"/>
                    <a:pt x="4715" y="156"/>
                    <a:pt x="4715" y="15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672BC439-44B7-4C3F-B629-2C417DBF43E5}"/>
                </a:ext>
              </a:extLst>
            </p:cNvPr>
            <p:cNvSpPr/>
            <p:nvPr/>
          </p:nvSpPr>
          <p:spPr>
            <a:xfrm>
              <a:off x="1880742" y="4396399"/>
              <a:ext cx="3113481" cy="3213846"/>
            </a:xfrm>
            <a:custGeom>
              <a:avLst/>
              <a:gdLst/>
              <a:ahLst/>
              <a:cxnLst>
                <a:cxn ang="0">
                  <a:pos x="wd2" y="hd2"/>
                </a:cxn>
                <a:cxn ang="5400000">
                  <a:pos x="wd2" y="hd2"/>
                </a:cxn>
                <a:cxn ang="10800000">
                  <a:pos x="wd2" y="hd2"/>
                </a:cxn>
                <a:cxn ang="16200000">
                  <a:pos x="wd2" y="hd2"/>
                </a:cxn>
              </a:cxnLst>
              <a:rect l="0" t="0" r="r" b="b"/>
              <a:pathLst>
                <a:path w="21600" h="21600" extrusionOk="0">
                  <a:moveTo>
                    <a:pt x="4715" y="156"/>
                  </a:moveTo>
                  <a:cubicBezTo>
                    <a:pt x="4836" y="78"/>
                    <a:pt x="4836" y="78"/>
                    <a:pt x="4836" y="78"/>
                  </a:cubicBezTo>
                  <a:cubicBezTo>
                    <a:pt x="4957" y="0"/>
                    <a:pt x="4957" y="0"/>
                    <a:pt x="4957" y="0"/>
                  </a:cubicBezTo>
                  <a:cubicBezTo>
                    <a:pt x="5037" y="0"/>
                    <a:pt x="5037" y="0"/>
                    <a:pt x="5037" y="0"/>
                  </a:cubicBezTo>
                  <a:cubicBezTo>
                    <a:pt x="5078" y="78"/>
                    <a:pt x="5078" y="78"/>
                    <a:pt x="5078" y="78"/>
                  </a:cubicBezTo>
                  <a:cubicBezTo>
                    <a:pt x="5118" y="78"/>
                    <a:pt x="5118" y="78"/>
                    <a:pt x="5118" y="78"/>
                  </a:cubicBezTo>
                  <a:cubicBezTo>
                    <a:pt x="5199" y="39"/>
                    <a:pt x="5199" y="39"/>
                    <a:pt x="5199" y="39"/>
                  </a:cubicBezTo>
                  <a:cubicBezTo>
                    <a:pt x="5279" y="39"/>
                    <a:pt x="5279" y="39"/>
                    <a:pt x="5279" y="39"/>
                  </a:cubicBezTo>
                  <a:cubicBezTo>
                    <a:pt x="5360" y="78"/>
                    <a:pt x="5360" y="78"/>
                    <a:pt x="5360" y="78"/>
                  </a:cubicBezTo>
                  <a:cubicBezTo>
                    <a:pt x="5440" y="156"/>
                    <a:pt x="5440" y="156"/>
                    <a:pt x="5440" y="156"/>
                  </a:cubicBezTo>
                  <a:cubicBezTo>
                    <a:pt x="5521" y="234"/>
                    <a:pt x="5521" y="234"/>
                    <a:pt x="5521" y="234"/>
                  </a:cubicBezTo>
                  <a:cubicBezTo>
                    <a:pt x="5561" y="390"/>
                    <a:pt x="5561" y="390"/>
                    <a:pt x="5561" y="390"/>
                  </a:cubicBezTo>
                  <a:cubicBezTo>
                    <a:pt x="5682" y="429"/>
                    <a:pt x="5682" y="429"/>
                    <a:pt x="5682" y="429"/>
                  </a:cubicBezTo>
                  <a:cubicBezTo>
                    <a:pt x="5803" y="468"/>
                    <a:pt x="5803" y="468"/>
                    <a:pt x="5803" y="468"/>
                  </a:cubicBezTo>
                  <a:cubicBezTo>
                    <a:pt x="5884" y="507"/>
                    <a:pt x="5884" y="507"/>
                    <a:pt x="5884" y="507"/>
                  </a:cubicBezTo>
                  <a:cubicBezTo>
                    <a:pt x="5924" y="585"/>
                    <a:pt x="5924" y="585"/>
                    <a:pt x="5924" y="585"/>
                  </a:cubicBezTo>
                  <a:cubicBezTo>
                    <a:pt x="5924" y="663"/>
                    <a:pt x="5924" y="663"/>
                    <a:pt x="5924" y="663"/>
                  </a:cubicBezTo>
                  <a:cubicBezTo>
                    <a:pt x="5964" y="780"/>
                    <a:pt x="5964" y="780"/>
                    <a:pt x="5964" y="780"/>
                  </a:cubicBezTo>
                  <a:cubicBezTo>
                    <a:pt x="6045" y="819"/>
                    <a:pt x="6045" y="819"/>
                    <a:pt x="6045" y="819"/>
                  </a:cubicBezTo>
                  <a:cubicBezTo>
                    <a:pt x="6125" y="819"/>
                    <a:pt x="6125" y="819"/>
                    <a:pt x="6125" y="819"/>
                  </a:cubicBezTo>
                  <a:cubicBezTo>
                    <a:pt x="6206" y="819"/>
                    <a:pt x="6206" y="819"/>
                    <a:pt x="6206" y="819"/>
                  </a:cubicBezTo>
                  <a:cubicBezTo>
                    <a:pt x="6206" y="858"/>
                    <a:pt x="6206" y="858"/>
                    <a:pt x="6206" y="858"/>
                  </a:cubicBezTo>
                  <a:cubicBezTo>
                    <a:pt x="6206" y="936"/>
                    <a:pt x="6206" y="936"/>
                    <a:pt x="6206" y="936"/>
                  </a:cubicBezTo>
                  <a:cubicBezTo>
                    <a:pt x="6166" y="975"/>
                    <a:pt x="6166" y="975"/>
                    <a:pt x="6166" y="975"/>
                  </a:cubicBezTo>
                  <a:cubicBezTo>
                    <a:pt x="6125" y="1014"/>
                    <a:pt x="6125" y="1014"/>
                    <a:pt x="6125" y="1014"/>
                  </a:cubicBezTo>
                  <a:cubicBezTo>
                    <a:pt x="6206" y="1092"/>
                    <a:pt x="6206" y="1092"/>
                    <a:pt x="6206" y="1092"/>
                  </a:cubicBezTo>
                  <a:cubicBezTo>
                    <a:pt x="6327" y="1131"/>
                    <a:pt x="6327" y="1131"/>
                    <a:pt x="6327" y="1131"/>
                  </a:cubicBezTo>
                  <a:cubicBezTo>
                    <a:pt x="6367" y="1053"/>
                    <a:pt x="6367" y="1053"/>
                    <a:pt x="6367" y="1053"/>
                  </a:cubicBezTo>
                  <a:cubicBezTo>
                    <a:pt x="6407" y="1014"/>
                    <a:pt x="6407" y="1014"/>
                    <a:pt x="6407" y="1014"/>
                  </a:cubicBezTo>
                  <a:cubicBezTo>
                    <a:pt x="6448" y="1053"/>
                    <a:pt x="6448" y="1053"/>
                    <a:pt x="6448" y="1053"/>
                  </a:cubicBezTo>
                  <a:cubicBezTo>
                    <a:pt x="6448" y="1131"/>
                    <a:pt x="6448" y="1131"/>
                    <a:pt x="6448" y="1131"/>
                  </a:cubicBezTo>
                  <a:cubicBezTo>
                    <a:pt x="6488" y="1209"/>
                    <a:pt x="6488" y="1209"/>
                    <a:pt x="6488" y="1209"/>
                  </a:cubicBezTo>
                  <a:cubicBezTo>
                    <a:pt x="6569" y="1248"/>
                    <a:pt x="6569" y="1248"/>
                    <a:pt x="6569" y="1248"/>
                  </a:cubicBezTo>
                  <a:cubicBezTo>
                    <a:pt x="6609" y="1365"/>
                    <a:pt x="6609" y="1365"/>
                    <a:pt x="6609" y="1365"/>
                  </a:cubicBezTo>
                  <a:cubicBezTo>
                    <a:pt x="6690" y="1404"/>
                    <a:pt x="6690" y="1404"/>
                    <a:pt x="6690" y="1404"/>
                  </a:cubicBezTo>
                  <a:cubicBezTo>
                    <a:pt x="6730" y="1365"/>
                    <a:pt x="6730" y="1365"/>
                    <a:pt x="6730" y="1365"/>
                  </a:cubicBezTo>
                  <a:cubicBezTo>
                    <a:pt x="6770" y="1287"/>
                    <a:pt x="6770" y="1287"/>
                    <a:pt x="6770" y="1287"/>
                  </a:cubicBezTo>
                  <a:cubicBezTo>
                    <a:pt x="6810" y="1248"/>
                    <a:pt x="6810" y="1248"/>
                    <a:pt x="6810" y="1248"/>
                  </a:cubicBezTo>
                  <a:cubicBezTo>
                    <a:pt x="6810" y="1287"/>
                    <a:pt x="6810" y="1287"/>
                    <a:pt x="6810" y="1287"/>
                  </a:cubicBezTo>
                  <a:cubicBezTo>
                    <a:pt x="6851" y="1365"/>
                    <a:pt x="6851" y="1365"/>
                    <a:pt x="6851" y="1365"/>
                  </a:cubicBezTo>
                  <a:cubicBezTo>
                    <a:pt x="6931" y="1404"/>
                    <a:pt x="6931" y="1404"/>
                    <a:pt x="6931" y="1404"/>
                  </a:cubicBezTo>
                  <a:cubicBezTo>
                    <a:pt x="7052" y="1482"/>
                    <a:pt x="7052" y="1482"/>
                    <a:pt x="7052" y="1482"/>
                  </a:cubicBezTo>
                  <a:cubicBezTo>
                    <a:pt x="7052" y="1560"/>
                    <a:pt x="7052" y="1560"/>
                    <a:pt x="7052" y="1560"/>
                  </a:cubicBezTo>
                  <a:cubicBezTo>
                    <a:pt x="6972" y="1677"/>
                    <a:pt x="6972" y="1677"/>
                    <a:pt x="6972" y="1677"/>
                  </a:cubicBezTo>
                  <a:cubicBezTo>
                    <a:pt x="6931" y="1832"/>
                    <a:pt x="6931" y="1832"/>
                    <a:pt x="6931" y="1832"/>
                  </a:cubicBezTo>
                  <a:cubicBezTo>
                    <a:pt x="7052" y="1988"/>
                    <a:pt x="7052" y="1988"/>
                    <a:pt x="7052" y="1988"/>
                  </a:cubicBezTo>
                  <a:cubicBezTo>
                    <a:pt x="7052" y="2066"/>
                    <a:pt x="7052" y="2066"/>
                    <a:pt x="7052" y="2066"/>
                  </a:cubicBezTo>
                  <a:cubicBezTo>
                    <a:pt x="7052" y="2144"/>
                    <a:pt x="7052" y="2144"/>
                    <a:pt x="7052" y="2144"/>
                  </a:cubicBezTo>
                  <a:cubicBezTo>
                    <a:pt x="7052" y="2261"/>
                    <a:pt x="7052" y="2261"/>
                    <a:pt x="7052" y="2261"/>
                  </a:cubicBezTo>
                  <a:cubicBezTo>
                    <a:pt x="7173" y="2261"/>
                    <a:pt x="7173" y="2261"/>
                    <a:pt x="7173" y="2261"/>
                  </a:cubicBezTo>
                  <a:cubicBezTo>
                    <a:pt x="7294" y="2183"/>
                    <a:pt x="7294" y="2183"/>
                    <a:pt x="7294" y="2183"/>
                  </a:cubicBezTo>
                  <a:cubicBezTo>
                    <a:pt x="7375" y="2183"/>
                    <a:pt x="7375" y="2183"/>
                    <a:pt x="7375" y="2183"/>
                  </a:cubicBezTo>
                  <a:cubicBezTo>
                    <a:pt x="7415" y="2261"/>
                    <a:pt x="7415" y="2261"/>
                    <a:pt x="7415" y="2261"/>
                  </a:cubicBezTo>
                  <a:cubicBezTo>
                    <a:pt x="7455" y="2300"/>
                    <a:pt x="7455" y="2300"/>
                    <a:pt x="7455" y="2300"/>
                  </a:cubicBezTo>
                  <a:cubicBezTo>
                    <a:pt x="7496" y="2378"/>
                    <a:pt x="7496" y="2378"/>
                    <a:pt x="7496" y="2378"/>
                  </a:cubicBezTo>
                  <a:cubicBezTo>
                    <a:pt x="7576" y="2417"/>
                    <a:pt x="7576" y="2417"/>
                    <a:pt x="7576" y="2417"/>
                  </a:cubicBezTo>
                  <a:cubicBezTo>
                    <a:pt x="7616" y="2300"/>
                    <a:pt x="7616" y="2300"/>
                    <a:pt x="7616" y="2300"/>
                  </a:cubicBezTo>
                  <a:cubicBezTo>
                    <a:pt x="7576" y="2222"/>
                    <a:pt x="7576" y="2222"/>
                    <a:pt x="7576" y="2222"/>
                  </a:cubicBezTo>
                  <a:cubicBezTo>
                    <a:pt x="7616" y="2144"/>
                    <a:pt x="7616" y="2144"/>
                    <a:pt x="7616" y="2144"/>
                  </a:cubicBezTo>
                  <a:cubicBezTo>
                    <a:pt x="7657" y="2105"/>
                    <a:pt x="7657" y="2105"/>
                    <a:pt x="7657" y="2105"/>
                  </a:cubicBezTo>
                  <a:cubicBezTo>
                    <a:pt x="7778" y="2105"/>
                    <a:pt x="7778" y="2105"/>
                    <a:pt x="7778" y="2105"/>
                  </a:cubicBezTo>
                  <a:cubicBezTo>
                    <a:pt x="7858" y="2066"/>
                    <a:pt x="7858" y="2066"/>
                    <a:pt x="7858" y="2066"/>
                  </a:cubicBezTo>
                  <a:cubicBezTo>
                    <a:pt x="7979" y="2027"/>
                    <a:pt x="7979" y="2027"/>
                    <a:pt x="7979" y="2027"/>
                  </a:cubicBezTo>
                  <a:cubicBezTo>
                    <a:pt x="8060" y="2105"/>
                    <a:pt x="8060" y="2105"/>
                    <a:pt x="8060" y="2105"/>
                  </a:cubicBezTo>
                  <a:cubicBezTo>
                    <a:pt x="8100" y="2105"/>
                    <a:pt x="8100" y="2105"/>
                    <a:pt x="8100" y="2105"/>
                  </a:cubicBezTo>
                  <a:cubicBezTo>
                    <a:pt x="8181" y="2066"/>
                    <a:pt x="8181" y="2066"/>
                    <a:pt x="8181" y="2066"/>
                  </a:cubicBezTo>
                  <a:cubicBezTo>
                    <a:pt x="8140" y="1988"/>
                    <a:pt x="8140" y="1988"/>
                    <a:pt x="8140" y="1988"/>
                  </a:cubicBezTo>
                  <a:cubicBezTo>
                    <a:pt x="8060" y="1910"/>
                    <a:pt x="8060" y="1910"/>
                    <a:pt x="8060" y="1910"/>
                  </a:cubicBezTo>
                  <a:cubicBezTo>
                    <a:pt x="7858" y="1832"/>
                    <a:pt x="7858" y="1832"/>
                    <a:pt x="7858" y="1832"/>
                  </a:cubicBezTo>
                  <a:cubicBezTo>
                    <a:pt x="7737" y="1832"/>
                    <a:pt x="7737" y="1832"/>
                    <a:pt x="7737" y="1832"/>
                  </a:cubicBezTo>
                  <a:cubicBezTo>
                    <a:pt x="7657" y="1716"/>
                    <a:pt x="7657" y="1716"/>
                    <a:pt x="7657" y="1716"/>
                  </a:cubicBezTo>
                  <a:cubicBezTo>
                    <a:pt x="7576" y="1677"/>
                    <a:pt x="7576" y="1677"/>
                    <a:pt x="7576" y="1677"/>
                  </a:cubicBezTo>
                  <a:cubicBezTo>
                    <a:pt x="7536" y="1638"/>
                    <a:pt x="7536" y="1638"/>
                    <a:pt x="7536" y="1638"/>
                  </a:cubicBezTo>
                  <a:cubicBezTo>
                    <a:pt x="7616" y="1599"/>
                    <a:pt x="7616" y="1599"/>
                    <a:pt x="7616" y="1599"/>
                  </a:cubicBezTo>
                  <a:cubicBezTo>
                    <a:pt x="7657" y="1560"/>
                    <a:pt x="7657" y="1560"/>
                    <a:pt x="7657" y="1560"/>
                  </a:cubicBezTo>
                  <a:cubicBezTo>
                    <a:pt x="7657" y="1521"/>
                    <a:pt x="7657" y="1521"/>
                    <a:pt x="7657" y="1521"/>
                  </a:cubicBezTo>
                  <a:cubicBezTo>
                    <a:pt x="7657" y="1443"/>
                    <a:pt x="7657" y="1443"/>
                    <a:pt x="7657" y="1443"/>
                  </a:cubicBezTo>
                  <a:cubicBezTo>
                    <a:pt x="7576" y="1404"/>
                    <a:pt x="7576" y="1404"/>
                    <a:pt x="7576" y="1404"/>
                  </a:cubicBezTo>
                  <a:cubicBezTo>
                    <a:pt x="7576" y="1365"/>
                    <a:pt x="7576" y="1365"/>
                    <a:pt x="7576" y="1365"/>
                  </a:cubicBezTo>
                  <a:cubicBezTo>
                    <a:pt x="7697" y="1287"/>
                    <a:pt x="7697" y="1287"/>
                    <a:pt x="7697" y="1287"/>
                  </a:cubicBezTo>
                  <a:cubicBezTo>
                    <a:pt x="7939" y="1170"/>
                    <a:pt x="7939" y="1170"/>
                    <a:pt x="7939" y="1170"/>
                  </a:cubicBezTo>
                  <a:cubicBezTo>
                    <a:pt x="8221" y="1170"/>
                    <a:pt x="8221" y="1170"/>
                    <a:pt x="8221" y="1170"/>
                  </a:cubicBezTo>
                  <a:cubicBezTo>
                    <a:pt x="8422" y="1170"/>
                    <a:pt x="8422" y="1170"/>
                    <a:pt x="8422" y="1170"/>
                  </a:cubicBezTo>
                  <a:cubicBezTo>
                    <a:pt x="8543" y="1170"/>
                    <a:pt x="8543" y="1170"/>
                    <a:pt x="8543" y="1170"/>
                  </a:cubicBezTo>
                  <a:cubicBezTo>
                    <a:pt x="8624" y="1248"/>
                    <a:pt x="8624" y="1248"/>
                    <a:pt x="8624" y="1248"/>
                  </a:cubicBezTo>
                  <a:cubicBezTo>
                    <a:pt x="8704" y="1326"/>
                    <a:pt x="8704" y="1326"/>
                    <a:pt x="8704" y="1326"/>
                  </a:cubicBezTo>
                  <a:cubicBezTo>
                    <a:pt x="8825" y="1365"/>
                    <a:pt x="8825" y="1365"/>
                    <a:pt x="8825" y="1365"/>
                  </a:cubicBezTo>
                  <a:cubicBezTo>
                    <a:pt x="8906" y="1287"/>
                    <a:pt x="8906" y="1287"/>
                    <a:pt x="8906" y="1287"/>
                  </a:cubicBezTo>
                  <a:cubicBezTo>
                    <a:pt x="8987" y="1365"/>
                    <a:pt x="8987" y="1365"/>
                    <a:pt x="8987" y="1365"/>
                  </a:cubicBezTo>
                  <a:cubicBezTo>
                    <a:pt x="8987" y="1443"/>
                    <a:pt x="8987" y="1443"/>
                    <a:pt x="8987" y="1443"/>
                  </a:cubicBezTo>
                  <a:cubicBezTo>
                    <a:pt x="9027" y="1443"/>
                    <a:pt x="9027" y="1443"/>
                    <a:pt x="9027" y="1443"/>
                  </a:cubicBezTo>
                  <a:cubicBezTo>
                    <a:pt x="9148" y="1404"/>
                    <a:pt x="9148" y="1404"/>
                    <a:pt x="9148" y="1404"/>
                  </a:cubicBezTo>
                  <a:cubicBezTo>
                    <a:pt x="9228" y="1326"/>
                    <a:pt x="9228" y="1326"/>
                    <a:pt x="9228" y="1326"/>
                  </a:cubicBezTo>
                  <a:cubicBezTo>
                    <a:pt x="9309" y="1326"/>
                    <a:pt x="9309" y="1326"/>
                    <a:pt x="9309" y="1326"/>
                  </a:cubicBezTo>
                  <a:cubicBezTo>
                    <a:pt x="9430" y="1404"/>
                    <a:pt x="9430" y="1404"/>
                    <a:pt x="9430" y="1404"/>
                  </a:cubicBezTo>
                  <a:cubicBezTo>
                    <a:pt x="9470" y="1443"/>
                    <a:pt x="9470" y="1443"/>
                    <a:pt x="9470" y="1443"/>
                  </a:cubicBezTo>
                  <a:cubicBezTo>
                    <a:pt x="9470" y="1599"/>
                    <a:pt x="9470" y="1599"/>
                    <a:pt x="9470" y="1599"/>
                  </a:cubicBezTo>
                  <a:cubicBezTo>
                    <a:pt x="9430" y="1716"/>
                    <a:pt x="9430" y="1716"/>
                    <a:pt x="9430" y="1716"/>
                  </a:cubicBezTo>
                  <a:cubicBezTo>
                    <a:pt x="9430" y="1832"/>
                    <a:pt x="9430" y="1832"/>
                    <a:pt x="9430" y="1832"/>
                  </a:cubicBezTo>
                  <a:cubicBezTo>
                    <a:pt x="9551" y="1871"/>
                    <a:pt x="9551" y="1871"/>
                    <a:pt x="9551" y="1871"/>
                  </a:cubicBezTo>
                  <a:cubicBezTo>
                    <a:pt x="9712" y="1871"/>
                    <a:pt x="9712" y="1871"/>
                    <a:pt x="9712" y="1871"/>
                  </a:cubicBezTo>
                  <a:cubicBezTo>
                    <a:pt x="9793" y="1871"/>
                    <a:pt x="9793" y="1871"/>
                    <a:pt x="9793" y="1871"/>
                  </a:cubicBezTo>
                  <a:cubicBezTo>
                    <a:pt x="9873" y="1910"/>
                    <a:pt x="9873" y="1910"/>
                    <a:pt x="9873" y="1910"/>
                  </a:cubicBezTo>
                  <a:cubicBezTo>
                    <a:pt x="9913" y="1871"/>
                    <a:pt x="9913" y="1871"/>
                    <a:pt x="9913" y="1871"/>
                  </a:cubicBezTo>
                  <a:cubicBezTo>
                    <a:pt x="9913" y="1716"/>
                    <a:pt x="9913" y="1716"/>
                    <a:pt x="9913" y="1716"/>
                  </a:cubicBezTo>
                  <a:cubicBezTo>
                    <a:pt x="9954" y="1560"/>
                    <a:pt x="9954" y="1560"/>
                    <a:pt x="9954" y="1560"/>
                  </a:cubicBezTo>
                  <a:cubicBezTo>
                    <a:pt x="9954" y="1404"/>
                    <a:pt x="9954" y="1404"/>
                    <a:pt x="9954" y="1404"/>
                  </a:cubicBezTo>
                  <a:cubicBezTo>
                    <a:pt x="9954" y="1131"/>
                    <a:pt x="9954" y="1131"/>
                    <a:pt x="9954" y="1131"/>
                  </a:cubicBezTo>
                  <a:cubicBezTo>
                    <a:pt x="9873" y="819"/>
                    <a:pt x="9873" y="819"/>
                    <a:pt x="9873" y="819"/>
                  </a:cubicBezTo>
                  <a:cubicBezTo>
                    <a:pt x="9833" y="663"/>
                    <a:pt x="9833" y="663"/>
                    <a:pt x="9833" y="663"/>
                  </a:cubicBezTo>
                  <a:cubicBezTo>
                    <a:pt x="9833" y="585"/>
                    <a:pt x="9833" y="585"/>
                    <a:pt x="9833" y="585"/>
                  </a:cubicBezTo>
                  <a:cubicBezTo>
                    <a:pt x="9913" y="585"/>
                    <a:pt x="9913" y="585"/>
                    <a:pt x="9913" y="585"/>
                  </a:cubicBezTo>
                  <a:cubicBezTo>
                    <a:pt x="9954" y="585"/>
                    <a:pt x="9954" y="585"/>
                    <a:pt x="9954" y="585"/>
                  </a:cubicBezTo>
                  <a:cubicBezTo>
                    <a:pt x="10034" y="585"/>
                    <a:pt x="10034" y="585"/>
                    <a:pt x="10034" y="585"/>
                  </a:cubicBezTo>
                  <a:cubicBezTo>
                    <a:pt x="10155" y="468"/>
                    <a:pt x="10155" y="468"/>
                    <a:pt x="10155" y="468"/>
                  </a:cubicBezTo>
                  <a:cubicBezTo>
                    <a:pt x="10236" y="351"/>
                    <a:pt x="10236" y="351"/>
                    <a:pt x="10236" y="351"/>
                  </a:cubicBezTo>
                  <a:cubicBezTo>
                    <a:pt x="10357" y="273"/>
                    <a:pt x="10357" y="273"/>
                    <a:pt x="10357" y="273"/>
                  </a:cubicBezTo>
                  <a:cubicBezTo>
                    <a:pt x="10397" y="312"/>
                    <a:pt x="10397" y="312"/>
                    <a:pt x="10397" y="312"/>
                  </a:cubicBezTo>
                  <a:cubicBezTo>
                    <a:pt x="10518" y="351"/>
                    <a:pt x="10518" y="351"/>
                    <a:pt x="10518" y="351"/>
                  </a:cubicBezTo>
                  <a:cubicBezTo>
                    <a:pt x="10639" y="351"/>
                    <a:pt x="10639" y="351"/>
                    <a:pt x="10639" y="351"/>
                  </a:cubicBezTo>
                  <a:cubicBezTo>
                    <a:pt x="10679" y="390"/>
                    <a:pt x="10679" y="390"/>
                    <a:pt x="10679" y="390"/>
                  </a:cubicBezTo>
                  <a:cubicBezTo>
                    <a:pt x="10639" y="507"/>
                    <a:pt x="10639" y="507"/>
                    <a:pt x="10639" y="507"/>
                  </a:cubicBezTo>
                  <a:cubicBezTo>
                    <a:pt x="10599" y="624"/>
                    <a:pt x="10599" y="624"/>
                    <a:pt x="10599" y="624"/>
                  </a:cubicBezTo>
                  <a:cubicBezTo>
                    <a:pt x="10639" y="702"/>
                    <a:pt x="10639" y="702"/>
                    <a:pt x="10639" y="702"/>
                  </a:cubicBezTo>
                  <a:cubicBezTo>
                    <a:pt x="10639" y="858"/>
                    <a:pt x="10639" y="858"/>
                    <a:pt x="10639" y="858"/>
                  </a:cubicBezTo>
                  <a:cubicBezTo>
                    <a:pt x="10679" y="936"/>
                    <a:pt x="10679" y="936"/>
                    <a:pt x="10679" y="936"/>
                  </a:cubicBezTo>
                  <a:cubicBezTo>
                    <a:pt x="10760" y="897"/>
                    <a:pt x="10760" y="897"/>
                    <a:pt x="10760" y="897"/>
                  </a:cubicBezTo>
                  <a:cubicBezTo>
                    <a:pt x="10840" y="936"/>
                    <a:pt x="10840" y="936"/>
                    <a:pt x="10840" y="936"/>
                  </a:cubicBezTo>
                  <a:cubicBezTo>
                    <a:pt x="10881" y="975"/>
                    <a:pt x="10881" y="975"/>
                    <a:pt x="10881" y="975"/>
                  </a:cubicBezTo>
                  <a:cubicBezTo>
                    <a:pt x="10840" y="1092"/>
                    <a:pt x="10840" y="1092"/>
                    <a:pt x="10840" y="1092"/>
                  </a:cubicBezTo>
                  <a:cubicBezTo>
                    <a:pt x="10921" y="1131"/>
                    <a:pt x="10921" y="1131"/>
                    <a:pt x="10921" y="1131"/>
                  </a:cubicBezTo>
                  <a:cubicBezTo>
                    <a:pt x="11001" y="1131"/>
                    <a:pt x="11001" y="1131"/>
                    <a:pt x="11001" y="1131"/>
                  </a:cubicBezTo>
                  <a:cubicBezTo>
                    <a:pt x="11042" y="1170"/>
                    <a:pt x="11042" y="1170"/>
                    <a:pt x="11042" y="1170"/>
                  </a:cubicBezTo>
                  <a:cubicBezTo>
                    <a:pt x="11122" y="1209"/>
                    <a:pt x="11122" y="1209"/>
                    <a:pt x="11122" y="1209"/>
                  </a:cubicBezTo>
                  <a:cubicBezTo>
                    <a:pt x="11243" y="1170"/>
                    <a:pt x="11243" y="1170"/>
                    <a:pt x="11243" y="1170"/>
                  </a:cubicBezTo>
                  <a:cubicBezTo>
                    <a:pt x="11284" y="1092"/>
                    <a:pt x="11284" y="1092"/>
                    <a:pt x="11284" y="1092"/>
                  </a:cubicBezTo>
                  <a:cubicBezTo>
                    <a:pt x="11364" y="1053"/>
                    <a:pt x="11364" y="1053"/>
                    <a:pt x="11364" y="1053"/>
                  </a:cubicBezTo>
                  <a:cubicBezTo>
                    <a:pt x="11404" y="1092"/>
                    <a:pt x="11404" y="1092"/>
                    <a:pt x="11404" y="1092"/>
                  </a:cubicBezTo>
                  <a:cubicBezTo>
                    <a:pt x="11485" y="1131"/>
                    <a:pt x="11485" y="1131"/>
                    <a:pt x="11485" y="1131"/>
                  </a:cubicBezTo>
                  <a:cubicBezTo>
                    <a:pt x="11687" y="1092"/>
                    <a:pt x="11687" y="1092"/>
                    <a:pt x="11687" y="1092"/>
                  </a:cubicBezTo>
                  <a:cubicBezTo>
                    <a:pt x="11848" y="1053"/>
                    <a:pt x="11848" y="1053"/>
                    <a:pt x="11848" y="1053"/>
                  </a:cubicBezTo>
                  <a:cubicBezTo>
                    <a:pt x="11969" y="1053"/>
                    <a:pt x="11969" y="1053"/>
                    <a:pt x="11969" y="1053"/>
                  </a:cubicBezTo>
                  <a:cubicBezTo>
                    <a:pt x="12049" y="975"/>
                    <a:pt x="12049" y="975"/>
                    <a:pt x="12049" y="975"/>
                  </a:cubicBezTo>
                  <a:cubicBezTo>
                    <a:pt x="12170" y="936"/>
                    <a:pt x="12170" y="936"/>
                    <a:pt x="12170" y="936"/>
                  </a:cubicBezTo>
                  <a:cubicBezTo>
                    <a:pt x="12251" y="936"/>
                    <a:pt x="12251" y="936"/>
                    <a:pt x="12251" y="936"/>
                  </a:cubicBezTo>
                  <a:cubicBezTo>
                    <a:pt x="12291" y="975"/>
                    <a:pt x="12291" y="975"/>
                    <a:pt x="12291" y="975"/>
                  </a:cubicBezTo>
                  <a:cubicBezTo>
                    <a:pt x="12372" y="1053"/>
                    <a:pt x="12372" y="1053"/>
                    <a:pt x="12372" y="1053"/>
                  </a:cubicBezTo>
                  <a:cubicBezTo>
                    <a:pt x="12331" y="1131"/>
                    <a:pt x="12331" y="1131"/>
                    <a:pt x="12331" y="1131"/>
                  </a:cubicBezTo>
                  <a:cubicBezTo>
                    <a:pt x="12412" y="1131"/>
                    <a:pt x="12412" y="1131"/>
                    <a:pt x="12412" y="1131"/>
                  </a:cubicBezTo>
                  <a:cubicBezTo>
                    <a:pt x="12533" y="1092"/>
                    <a:pt x="12533" y="1092"/>
                    <a:pt x="12533" y="1092"/>
                  </a:cubicBezTo>
                  <a:cubicBezTo>
                    <a:pt x="12694" y="936"/>
                    <a:pt x="12694" y="936"/>
                    <a:pt x="12694" y="936"/>
                  </a:cubicBezTo>
                  <a:cubicBezTo>
                    <a:pt x="12734" y="858"/>
                    <a:pt x="12734" y="858"/>
                    <a:pt x="12734" y="858"/>
                  </a:cubicBezTo>
                  <a:cubicBezTo>
                    <a:pt x="12775" y="858"/>
                    <a:pt x="12775" y="858"/>
                    <a:pt x="12775" y="858"/>
                  </a:cubicBezTo>
                  <a:cubicBezTo>
                    <a:pt x="12896" y="936"/>
                    <a:pt x="12896" y="936"/>
                    <a:pt x="12896" y="936"/>
                  </a:cubicBezTo>
                  <a:cubicBezTo>
                    <a:pt x="12936" y="975"/>
                    <a:pt x="12936" y="975"/>
                    <a:pt x="12936" y="975"/>
                  </a:cubicBezTo>
                  <a:cubicBezTo>
                    <a:pt x="13057" y="1014"/>
                    <a:pt x="13057" y="1014"/>
                    <a:pt x="13057" y="1014"/>
                  </a:cubicBezTo>
                  <a:cubicBezTo>
                    <a:pt x="13057" y="1170"/>
                    <a:pt x="13057" y="1170"/>
                    <a:pt x="13057" y="1170"/>
                  </a:cubicBezTo>
                  <a:cubicBezTo>
                    <a:pt x="13016" y="1248"/>
                    <a:pt x="13016" y="1248"/>
                    <a:pt x="13016" y="1248"/>
                  </a:cubicBezTo>
                  <a:cubicBezTo>
                    <a:pt x="13057" y="1365"/>
                    <a:pt x="13057" y="1365"/>
                    <a:pt x="13057" y="1365"/>
                  </a:cubicBezTo>
                  <a:cubicBezTo>
                    <a:pt x="13178" y="1404"/>
                    <a:pt x="13178" y="1404"/>
                    <a:pt x="13178" y="1404"/>
                  </a:cubicBezTo>
                  <a:cubicBezTo>
                    <a:pt x="13299" y="1443"/>
                    <a:pt x="13299" y="1443"/>
                    <a:pt x="13299" y="1443"/>
                  </a:cubicBezTo>
                  <a:cubicBezTo>
                    <a:pt x="13419" y="1560"/>
                    <a:pt x="13419" y="1560"/>
                    <a:pt x="13419" y="1560"/>
                  </a:cubicBezTo>
                  <a:cubicBezTo>
                    <a:pt x="13540" y="1599"/>
                    <a:pt x="13540" y="1599"/>
                    <a:pt x="13540" y="1599"/>
                  </a:cubicBezTo>
                  <a:cubicBezTo>
                    <a:pt x="13500" y="1599"/>
                    <a:pt x="13540" y="1599"/>
                    <a:pt x="13540" y="1599"/>
                  </a:cubicBezTo>
                  <a:cubicBezTo>
                    <a:pt x="13540" y="1638"/>
                    <a:pt x="13540" y="1716"/>
                    <a:pt x="13540" y="1716"/>
                  </a:cubicBezTo>
                  <a:cubicBezTo>
                    <a:pt x="13540" y="1716"/>
                    <a:pt x="13621" y="1794"/>
                    <a:pt x="13621" y="1794"/>
                  </a:cubicBezTo>
                  <a:cubicBezTo>
                    <a:pt x="13621" y="1832"/>
                    <a:pt x="13661" y="1871"/>
                    <a:pt x="13621" y="1910"/>
                  </a:cubicBezTo>
                  <a:cubicBezTo>
                    <a:pt x="13621" y="1949"/>
                    <a:pt x="13621" y="1949"/>
                    <a:pt x="13581" y="1988"/>
                  </a:cubicBezTo>
                  <a:cubicBezTo>
                    <a:pt x="13581" y="1988"/>
                    <a:pt x="13540" y="1988"/>
                    <a:pt x="13540" y="2027"/>
                  </a:cubicBezTo>
                  <a:cubicBezTo>
                    <a:pt x="13540" y="2027"/>
                    <a:pt x="13540" y="2066"/>
                    <a:pt x="13581" y="2105"/>
                  </a:cubicBezTo>
                  <a:cubicBezTo>
                    <a:pt x="13621" y="2105"/>
                    <a:pt x="13701" y="2144"/>
                    <a:pt x="13742" y="2144"/>
                  </a:cubicBezTo>
                  <a:cubicBezTo>
                    <a:pt x="13782" y="2183"/>
                    <a:pt x="13822" y="2261"/>
                    <a:pt x="13863" y="2261"/>
                  </a:cubicBezTo>
                  <a:cubicBezTo>
                    <a:pt x="13903" y="2300"/>
                    <a:pt x="13943" y="2378"/>
                    <a:pt x="13943" y="2417"/>
                  </a:cubicBezTo>
                  <a:cubicBezTo>
                    <a:pt x="13984" y="2417"/>
                    <a:pt x="13984" y="2534"/>
                    <a:pt x="13984" y="2573"/>
                  </a:cubicBezTo>
                  <a:cubicBezTo>
                    <a:pt x="13984" y="2573"/>
                    <a:pt x="13984" y="2651"/>
                    <a:pt x="13984" y="2690"/>
                  </a:cubicBezTo>
                  <a:cubicBezTo>
                    <a:pt x="13984" y="2729"/>
                    <a:pt x="13984" y="2807"/>
                    <a:pt x="13984" y="2846"/>
                  </a:cubicBezTo>
                  <a:cubicBezTo>
                    <a:pt x="13984" y="2846"/>
                    <a:pt x="13984" y="2924"/>
                    <a:pt x="13984" y="2963"/>
                  </a:cubicBezTo>
                  <a:cubicBezTo>
                    <a:pt x="13984" y="2963"/>
                    <a:pt x="14064" y="3002"/>
                    <a:pt x="14064" y="3002"/>
                  </a:cubicBezTo>
                  <a:cubicBezTo>
                    <a:pt x="14104" y="3002"/>
                    <a:pt x="14185" y="3041"/>
                    <a:pt x="14225" y="3041"/>
                  </a:cubicBezTo>
                  <a:cubicBezTo>
                    <a:pt x="14225" y="3080"/>
                    <a:pt x="14266" y="3158"/>
                    <a:pt x="14266" y="3158"/>
                  </a:cubicBezTo>
                  <a:cubicBezTo>
                    <a:pt x="14306" y="3197"/>
                    <a:pt x="14266" y="3275"/>
                    <a:pt x="14306" y="3275"/>
                  </a:cubicBezTo>
                  <a:cubicBezTo>
                    <a:pt x="14346" y="3314"/>
                    <a:pt x="14427" y="3314"/>
                    <a:pt x="14427" y="3314"/>
                  </a:cubicBezTo>
                  <a:cubicBezTo>
                    <a:pt x="14467" y="3314"/>
                    <a:pt x="14548" y="3314"/>
                    <a:pt x="14548" y="3314"/>
                  </a:cubicBezTo>
                  <a:cubicBezTo>
                    <a:pt x="14628" y="3314"/>
                    <a:pt x="14749" y="3470"/>
                    <a:pt x="14830" y="3548"/>
                  </a:cubicBezTo>
                  <a:cubicBezTo>
                    <a:pt x="14870" y="3548"/>
                    <a:pt x="14951" y="3626"/>
                    <a:pt x="15031" y="3704"/>
                  </a:cubicBezTo>
                  <a:cubicBezTo>
                    <a:pt x="15031" y="3704"/>
                    <a:pt x="15112" y="3782"/>
                    <a:pt x="15152" y="3782"/>
                  </a:cubicBezTo>
                  <a:cubicBezTo>
                    <a:pt x="15152" y="3782"/>
                    <a:pt x="15273" y="3782"/>
                    <a:pt x="15313" y="3782"/>
                  </a:cubicBezTo>
                  <a:cubicBezTo>
                    <a:pt x="15354" y="3821"/>
                    <a:pt x="15354" y="3821"/>
                    <a:pt x="15354" y="3821"/>
                  </a:cubicBezTo>
                  <a:cubicBezTo>
                    <a:pt x="15394" y="3860"/>
                    <a:pt x="15313" y="3899"/>
                    <a:pt x="15313" y="3899"/>
                  </a:cubicBezTo>
                  <a:cubicBezTo>
                    <a:pt x="15273" y="3938"/>
                    <a:pt x="15233" y="3977"/>
                    <a:pt x="15233" y="3977"/>
                  </a:cubicBezTo>
                  <a:cubicBezTo>
                    <a:pt x="15233" y="4016"/>
                    <a:pt x="15233" y="4055"/>
                    <a:pt x="15233" y="4055"/>
                  </a:cubicBezTo>
                  <a:cubicBezTo>
                    <a:pt x="15273" y="4055"/>
                    <a:pt x="15354" y="4055"/>
                    <a:pt x="15394" y="4094"/>
                  </a:cubicBezTo>
                  <a:cubicBezTo>
                    <a:pt x="15394" y="4094"/>
                    <a:pt x="15434" y="4094"/>
                    <a:pt x="15434" y="4133"/>
                  </a:cubicBezTo>
                  <a:cubicBezTo>
                    <a:pt x="15475" y="4133"/>
                    <a:pt x="15555" y="4172"/>
                    <a:pt x="15555" y="4211"/>
                  </a:cubicBezTo>
                  <a:cubicBezTo>
                    <a:pt x="15555" y="4211"/>
                    <a:pt x="15555" y="4289"/>
                    <a:pt x="15555" y="4289"/>
                  </a:cubicBezTo>
                  <a:cubicBezTo>
                    <a:pt x="15515" y="4328"/>
                    <a:pt x="15475" y="4367"/>
                    <a:pt x="15434" y="4406"/>
                  </a:cubicBezTo>
                  <a:cubicBezTo>
                    <a:pt x="15434" y="4445"/>
                    <a:pt x="15434" y="4484"/>
                    <a:pt x="15434" y="4523"/>
                  </a:cubicBezTo>
                  <a:cubicBezTo>
                    <a:pt x="15394" y="4562"/>
                    <a:pt x="15434" y="4601"/>
                    <a:pt x="15434" y="4640"/>
                  </a:cubicBezTo>
                  <a:cubicBezTo>
                    <a:pt x="15434" y="4640"/>
                    <a:pt x="15394" y="4718"/>
                    <a:pt x="15354" y="4718"/>
                  </a:cubicBezTo>
                  <a:cubicBezTo>
                    <a:pt x="15313" y="4757"/>
                    <a:pt x="15273" y="4718"/>
                    <a:pt x="15233" y="4757"/>
                  </a:cubicBezTo>
                  <a:cubicBezTo>
                    <a:pt x="15233" y="4757"/>
                    <a:pt x="15193" y="4796"/>
                    <a:pt x="15193" y="4835"/>
                  </a:cubicBezTo>
                  <a:cubicBezTo>
                    <a:pt x="15193" y="4874"/>
                    <a:pt x="15233" y="4913"/>
                    <a:pt x="15233" y="4952"/>
                  </a:cubicBezTo>
                  <a:cubicBezTo>
                    <a:pt x="15233" y="4991"/>
                    <a:pt x="15233" y="5030"/>
                    <a:pt x="15233" y="5030"/>
                  </a:cubicBezTo>
                  <a:cubicBezTo>
                    <a:pt x="15193" y="5069"/>
                    <a:pt x="15152" y="5108"/>
                    <a:pt x="15112" y="5147"/>
                  </a:cubicBezTo>
                  <a:cubicBezTo>
                    <a:pt x="15112" y="5147"/>
                    <a:pt x="15031" y="5147"/>
                    <a:pt x="15031" y="5186"/>
                  </a:cubicBezTo>
                  <a:cubicBezTo>
                    <a:pt x="14991" y="5186"/>
                    <a:pt x="14951" y="5225"/>
                    <a:pt x="14951" y="5225"/>
                  </a:cubicBezTo>
                  <a:cubicBezTo>
                    <a:pt x="14951" y="5264"/>
                    <a:pt x="14991" y="5342"/>
                    <a:pt x="14991" y="5342"/>
                  </a:cubicBezTo>
                  <a:cubicBezTo>
                    <a:pt x="15031" y="5381"/>
                    <a:pt x="15112" y="5458"/>
                    <a:pt x="15112" y="5458"/>
                  </a:cubicBezTo>
                  <a:cubicBezTo>
                    <a:pt x="15152" y="5497"/>
                    <a:pt x="15273" y="5614"/>
                    <a:pt x="15313" y="5653"/>
                  </a:cubicBezTo>
                  <a:cubicBezTo>
                    <a:pt x="15354" y="5692"/>
                    <a:pt x="15475" y="5692"/>
                    <a:pt x="15515" y="5731"/>
                  </a:cubicBezTo>
                  <a:cubicBezTo>
                    <a:pt x="15555" y="5731"/>
                    <a:pt x="15555" y="5770"/>
                    <a:pt x="15555" y="5809"/>
                  </a:cubicBezTo>
                  <a:cubicBezTo>
                    <a:pt x="15596" y="5887"/>
                    <a:pt x="15555" y="5965"/>
                    <a:pt x="15596" y="6043"/>
                  </a:cubicBezTo>
                  <a:cubicBezTo>
                    <a:pt x="15596" y="6082"/>
                    <a:pt x="15636" y="6199"/>
                    <a:pt x="15676" y="6238"/>
                  </a:cubicBezTo>
                  <a:cubicBezTo>
                    <a:pt x="15716" y="6277"/>
                    <a:pt x="15757" y="6394"/>
                    <a:pt x="15757" y="6472"/>
                  </a:cubicBezTo>
                  <a:cubicBezTo>
                    <a:pt x="15797" y="6472"/>
                    <a:pt x="15837" y="6589"/>
                    <a:pt x="15837" y="6589"/>
                  </a:cubicBezTo>
                  <a:cubicBezTo>
                    <a:pt x="15878" y="6628"/>
                    <a:pt x="15878" y="6628"/>
                    <a:pt x="15878" y="6628"/>
                  </a:cubicBezTo>
                  <a:cubicBezTo>
                    <a:pt x="15918" y="6667"/>
                    <a:pt x="15999" y="6667"/>
                    <a:pt x="16039" y="6667"/>
                  </a:cubicBezTo>
                  <a:cubicBezTo>
                    <a:pt x="16039" y="6667"/>
                    <a:pt x="16079" y="6706"/>
                    <a:pt x="16079" y="6745"/>
                  </a:cubicBezTo>
                  <a:cubicBezTo>
                    <a:pt x="16079" y="6784"/>
                    <a:pt x="16079" y="6823"/>
                    <a:pt x="16079" y="6862"/>
                  </a:cubicBezTo>
                  <a:cubicBezTo>
                    <a:pt x="16079" y="6901"/>
                    <a:pt x="16079" y="6940"/>
                    <a:pt x="16079" y="6979"/>
                  </a:cubicBezTo>
                  <a:cubicBezTo>
                    <a:pt x="16079" y="7018"/>
                    <a:pt x="16119" y="7096"/>
                    <a:pt x="16119" y="7096"/>
                  </a:cubicBezTo>
                  <a:cubicBezTo>
                    <a:pt x="16160" y="7174"/>
                    <a:pt x="16119" y="7252"/>
                    <a:pt x="16119" y="7252"/>
                  </a:cubicBezTo>
                  <a:cubicBezTo>
                    <a:pt x="16160" y="7291"/>
                    <a:pt x="16160" y="7330"/>
                    <a:pt x="16200" y="7330"/>
                  </a:cubicBezTo>
                  <a:cubicBezTo>
                    <a:pt x="16240" y="7369"/>
                    <a:pt x="16361" y="7369"/>
                    <a:pt x="16401" y="7408"/>
                  </a:cubicBezTo>
                  <a:cubicBezTo>
                    <a:pt x="16482" y="7447"/>
                    <a:pt x="16603" y="7525"/>
                    <a:pt x="16643" y="7564"/>
                  </a:cubicBezTo>
                  <a:cubicBezTo>
                    <a:pt x="16684" y="7603"/>
                    <a:pt x="16724" y="7759"/>
                    <a:pt x="16764" y="7798"/>
                  </a:cubicBezTo>
                  <a:cubicBezTo>
                    <a:pt x="16804" y="7837"/>
                    <a:pt x="16845" y="7876"/>
                    <a:pt x="16885" y="7915"/>
                  </a:cubicBezTo>
                  <a:cubicBezTo>
                    <a:pt x="16885" y="7915"/>
                    <a:pt x="16966" y="7915"/>
                    <a:pt x="17006" y="7915"/>
                  </a:cubicBezTo>
                  <a:cubicBezTo>
                    <a:pt x="17046" y="7954"/>
                    <a:pt x="17046" y="7954"/>
                    <a:pt x="17046" y="7954"/>
                  </a:cubicBezTo>
                  <a:cubicBezTo>
                    <a:pt x="17087" y="7954"/>
                    <a:pt x="17127" y="7993"/>
                    <a:pt x="17167" y="7993"/>
                  </a:cubicBezTo>
                  <a:cubicBezTo>
                    <a:pt x="17207" y="7993"/>
                    <a:pt x="17207" y="7954"/>
                    <a:pt x="17248" y="7954"/>
                  </a:cubicBezTo>
                  <a:cubicBezTo>
                    <a:pt x="17248" y="7915"/>
                    <a:pt x="17288" y="7876"/>
                    <a:pt x="17328" y="7876"/>
                  </a:cubicBezTo>
                  <a:cubicBezTo>
                    <a:pt x="17328" y="7837"/>
                    <a:pt x="17409" y="7915"/>
                    <a:pt x="17449" y="7915"/>
                  </a:cubicBezTo>
                  <a:cubicBezTo>
                    <a:pt x="17490" y="7915"/>
                    <a:pt x="17570" y="7954"/>
                    <a:pt x="17610" y="7954"/>
                  </a:cubicBezTo>
                  <a:cubicBezTo>
                    <a:pt x="17651" y="7993"/>
                    <a:pt x="17731" y="8071"/>
                    <a:pt x="17812" y="8071"/>
                  </a:cubicBezTo>
                  <a:cubicBezTo>
                    <a:pt x="17812" y="8110"/>
                    <a:pt x="17933" y="8188"/>
                    <a:pt x="17933" y="8227"/>
                  </a:cubicBezTo>
                  <a:cubicBezTo>
                    <a:pt x="17933" y="8266"/>
                    <a:pt x="17893" y="8344"/>
                    <a:pt x="17933" y="8383"/>
                  </a:cubicBezTo>
                  <a:cubicBezTo>
                    <a:pt x="17933" y="8383"/>
                    <a:pt x="17933" y="8422"/>
                    <a:pt x="17973" y="8422"/>
                  </a:cubicBezTo>
                  <a:cubicBezTo>
                    <a:pt x="17973" y="8461"/>
                    <a:pt x="18054" y="8500"/>
                    <a:pt x="18094" y="8500"/>
                  </a:cubicBezTo>
                  <a:cubicBezTo>
                    <a:pt x="18134" y="8539"/>
                    <a:pt x="18215" y="8617"/>
                    <a:pt x="18255" y="8656"/>
                  </a:cubicBezTo>
                  <a:cubicBezTo>
                    <a:pt x="18255" y="8656"/>
                    <a:pt x="18296" y="8773"/>
                    <a:pt x="18296" y="8812"/>
                  </a:cubicBezTo>
                  <a:cubicBezTo>
                    <a:pt x="18336" y="8812"/>
                    <a:pt x="18376" y="8851"/>
                    <a:pt x="18376" y="8890"/>
                  </a:cubicBezTo>
                  <a:cubicBezTo>
                    <a:pt x="18416" y="8929"/>
                    <a:pt x="18497" y="8968"/>
                    <a:pt x="18537" y="9006"/>
                  </a:cubicBezTo>
                  <a:cubicBezTo>
                    <a:pt x="18537" y="9045"/>
                    <a:pt x="18537" y="9123"/>
                    <a:pt x="18578" y="9201"/>
                  </a:cubicBezTo>
                  <a:cubicBezTo>
                    <a:pt x="18578" y="9201"/>
                    <a:pt x="18618" y="9240"/>
                    <a:pt x="18618" y="9279"/>
                  </a:cubicBezTo>
                  <a:cubicBezTo>
                    <a:pt x="18658" y="9279"/>
                    <a:pt x="18739" y="9279"/>
                    <a:pt x="18739" y="9318"/>
                  </a:cubicBezTo>
                  <a:cubicBezTo>
                    <a:pt x="18739" y="9318"/>
                    <a:pt x="18900" y="9279"/>
                    <a:pt x="18940" y="9279"/>
                  </a:cubicBezTo>
                  <a:cubicBezTo>
                    <a:pt x="18981" y="9279"/>
                    <a:pt x="19061" y="9318"/>
                    <a:pt x="19142" y="9318"/>
                  </a:cubicBezTo>
                  <a:cubicBezTo>
                    <a:pt x="19182" y="9357"/>
                    <a:pt x="19263" y="9396"/>
                    <a:pt x="19303" y="9435"/>
                  </a:cubicBezTo>
                  <a:cubicBezTo>
                    <a:pt x="19384" y="9513"/>
                    <a:pt x="19504" y="9630"/>
                    <a:pt x="19545" y="9708"/>
                  </a:cubicBezTo>
                  <a:cubicBezTo>
                    <a:pt x="19585" y="9747"/>
                    <a:pt x="19625" y="9825"/>
                    <a:pt x="19625" y="9864"/>
                  </a:cubicBezTo>
                  <a:cubicBezTo>
                    <a:pt x="19625" y="9942"/>
                    <a:pt x="19585" y="10020"/>
                    <a:pt x="19625" y="10059"/>
                  </a:cubicBezTo>
                  <a:cubicBezTo>
                    <a:pt x="19625" y="10098"/>
                    <a:pt x="19666" y="10137"/>
                    <a:pt x="19666" y="10137"/>
                  </a:cubicBezTo>
                  <a:cubicBezTo>
                    <a:pt x="19746" y="10137"/>
                    <a:pt x="19787" y="10215"/>
                    <a:pt x="19827" y="10215"/>
                  </a:cubicBezTo>
                  <a:cubicBezTo>
                    <a:pt x="19827" y="10215"/>
                    <a:pt x="19907" y="10293"/>
                    <a:pt x="19948" y="10293"/>
                  </a:cubicBezTo>
                  <a:cubicBezTo>
                    <a:pt x="19948" y="10332"/>
                    <a:pt x="20028" y="10371"/>
                    <a:pt x="20028" y="10371"/>
                  </a:cubicBezTo>
                  <a:cubicBezTo>
                    <a:pt x="20069" y="10371"/>
                    <a:pt x="20069" y="10293"/>
                    <a:pt x="20109" y="10293"/>
                  </a:cubicBezTo>
                  <a:cubicBezTo>
                    <a:pt x="20109" y="10254"/>
                    <a:pt x="20149" y="10215"/>
                    <a:pt x="20190" y="10215"/>
                  </a:cubicBezTo>
                  <a:cubicBezTo>
                    <a:pt x="20190" y="10215"/>
                    <a:pt x="20270" y="10215"/>
                    <a:pt x="20270" y="10215"/>
                  </a:cubicBezTo>
                  <a:cubicBezTo>
                    <a:pt x="20351" y="10215"/>
                    <a:pt x="20391" y="10254"/>
                    <a:pt x="20472" y="10254"/>
                  </a:cubicBezTo>
                  <a:cubicBezTo>
                    <a:pt x="20512" y="10254"/>
                    <a:pt x="20552" y="10332"/>
                    <a:pt x="20633" y="10371"/>
                  </a:cubicBezTo>
                  <a:cubicBezTo>
                    <a:pt x="20673" y="10410"/>
                    <a:pt x="20713" y="10527"/>
                    <a:pt x="20713" y="10566"/>
                  </a:cubicBezTo>
                  <a:cubicBezTo>
                    <a:pt x="20754" y="10605"/>
                    <a:pt x="20794" y="10683"/>
                    <a:pt x="20834" y="10722"/>
                  </a:cubicBezTo>
                  <a:cubicBezTo>
                    <a:pt x="20875" y="10722"/>
                    <a:pt x="20955" y="10722"/>
                    <a:pt x="20996" y="10761"/>
                  </a:cubicBezTo>
                  <a:cubicBezTo>
                    <a:pt x="21036" y="10761"/>
                    <a:pt x="21116" y="10800"/>
                    <a:pt x="21157" y="10839"/>
                  </a:cubicBezTo>
                  <a:cubicBezTo>
                    <a:pt x="21197" y="10839"/>
                    <a:pt x="21278" y="10956"/>
                    <a:pt x="21318" y="10995"/>
                  </a:cubicBezTo>
                  <a:cubicBezTo>
                    <a:pt x="21399" y="11034"/>
                    <a:pt x="21479" y="11112"/>
                    <a:pt x="21479" y="11190"/>
                  </a:cubicBezTo>
                  <a:cubicBezTo>
                    <a:pt x="21519" y="11229"/>
                    <a:pt x="21439" y="11385"/>
                    <a:pt x="21479" y="11424"/>
                  </a:cubicBezTo>
                  <a:cubicBezTo>
                    <a:pt x="21479" y="11463"/>
                    <a:pt x="21519" y="11541"/>
                    <a:pt x="21560" y="11541"/>
                  </a:cubicBezTo>
                  <a:cubicBezTo>
                    <a:pt x="21560" y="11580"/>
                    <a:pt x="21560" y="11697"/>
                    <a:pt x="21560" y="11736"/>
                  </a:cubicBezTo>
                  <a:cubicBezTo>
                    <a:pt x="21560" y="11775"/>
                    <a:pt x="21479" y="11853"/>
                    <a:pt x="21479" y="11892"/>
                  </a:cubicBezTo>
                  <a:cubicBezTo>
                    <a:pt x="21479" y="11892"/>
                    <a:pt x="21519" y="11970"/>
                    <a:pt x="21519" y="11970"/>
                  </a:cubicBezTo>
                  <a:cubicBezTo>
                    <a:pt x="21519" y="12009"/>
                    <a:pt x="21519" y="12087"/>
                    <a:pt x="21519" y="12087"/>
                  </a:cubicBezTo>
                  <a:cubicBezTo>
                    <a:pt x="21519" y="12126"/>
                    <a:pt x="21519" y="12243"/>
                    <a:pt x="21519" y="12321"/>
                  </a:cubicBezTo>
                  <a:cubicBezTo>
                    <a:pt x="21519" y="12321"/>
                    <a:pt x="21560" y="12399"/>
                    <a:pt x="21600" y="12438"/>
                  </a:cubicBezTo>
                  <a:cubicBezTo>
                    <a:pt x="21600" y="12477"/>
                    <a:pt x="21519" y="12594"/>
                    <a:pt x="21519" y="12632"/>
                  </a:cubicBezTo>
                  <a:cubicBezTo>
                    <a:pt x="21519" y="12632"/>
                    <a:pt x="21519" y="12749"/>
                    <a:pt x="21479" y="12749"/>
                  </a:cubicBezTo>
                  <a:cubicBezTo>
                    <a:pt x="21479" y="12788"/>
                    <a:pt x="21439" y="12827"/>
                    <a:pt x="21399" y="12866"/>
                  </a:cubicBezTo>
                  <a:cubicBezTo>
                    <a:pt x="21358" y="12866"/>
                    <a:pt x="21318" y="12905"/>
                    <a:pt x="21278" y="12905"/>
                  </a:cubicBezTo>
                  <a:cubicBezTo>
                    <a:pt x="21237" y="12905"/>
                    <a:pt x="21197" y="12905"/>
                    <a:pt x="21157" y="12944"/>
                  </a:cubicBezTo>
                  <a:cubicBezTo>
                    <a:pt x="21157" y="12983"/>
                    <a:pt x="21197" y="13061"/>
                    <a:pt x="21157" y="13139"/>
                  </a:cubicBezTo>
                  <a:cubicBezTo>
                    <a:pt x="21157" y="13139"/>
                    <a:pt x="21116" y="13256"/>
                    <a:pt x="21076" y="13256"/>
                  </a:cubicBezTo>
                  <a:cubicBezTo>
                    <a:pt x="21076" y="13256"/>
                    <a:pt x="20996" y="13178"/>
                    <a:pt x="20996" y="13178"/>
                  </a:cubicBezTo>
                  <a:cubicBezTo>
                    <a:pt x="20955" y="13139"/>
                    <a:pt x="20794" y="13022"/>
                    <a:pt x="20713" y="12983"/>
                  </a:cubicBezTo>
                  <a:cubicBezTo>
                    <a:pt x="20633" y="12944"/>
                    <a:pt x="20472" y="12866"/>
                    <a:pt x="20351" y="12866"/>
                  </a:cubicBezTo>
                  <a:cubicBezTo>
                    <a:pt x="20310" y="12866"/>
                    <a:pt x="20230" y="12827"/>
                    <a:pt x="20190" y="12827"/>
                  </a:cubicBezTo>
                  <a:cubicBezTo>
                    <a:pt x="20149" y="12827"/>
                    <a:pt x="20109" y="12827"/>
                    <a:pt x="20069" y="12827"/>
                  </a:cubicBezTo>
                  <a:cubicBezTo>
                    <a:pt x="20028" y="12866"/>
                    <a:pt x="20028" y="12944"/>
                    <a:pt x="20028" y="12983"/>
                  </a:cubicBezTo>
                  <a:cubicBezTo>
                    <a:pt x="19988" y="12983"/>
                    <a:pt x="19907" y="13022"/>
                    <a:pt x="19867" y="13022"/>
                  </a:cubicBezTo>
                  <a:cubicBezTo>
                    <a:pt x="19827" y="13022"/>
                    <a:pt x="19787" y="12983"/>
                    <a:pt x="19787" y="13022"/>
                  </a:cubicBezTo>
                  <a:cubicBezTo>
                    <a:pt x="19746" y="13022"/>
                    <a:pt x="19787" y="13061"/>
                    <a:pt x="19787" y="13100"/>
                  </a:cubicBezTo>
                  <a:cubicBezTo>
                    <a:pt x="19787" y="13139"/>
                    <a:pt x="19827" y="13178"/>
                    <a:pt x="19827" y="13256"/>
                  </a:cubicBezTo>
                  <a:cubicBezTo>
                    <a:pt x="19827" y="13295"/>
                    <a:pt x="19827" y="13334"/>
                    <a:pt x="19827" y="13412"/>
                  </a:cubicBezTo>
                  <a:cubicBezTo>
                    <a:pt x="19827" y="13451"/>
                    <a:pt x="19827" y="13529"/>
                    <a:pt x="19827" y="13568"/>
                  </a:cubicBezTo>
                  <a:cubicBezTo>
                    <a:pt x="19827" y="13607"/>
                    <a:pt x="19827" y="13685"/>
                    <a:pt x="19827" y="13724"/>
                  </a:cubicBezTo>
                  <a:cubicBezTo>
                    <a:pt x="19827" y="13763"/>
                    <a:pt x="19827" y="13880"/>
                    <a:pt x="19827" y="13919"/>
                  </a:cubicBezTo>
                  <a:cubicBezTo>
                    <a:pt x="19787" y="13997"/>
                    <a:pt x="19746" y="14075"/>
                    <a:pt x="19746" y="14153"/>
                  </a:cubicBezTo>
                  <a:cubicBezTo>
                    <a:pt x="19706" y="14231"/>
                    <a:pt x="19625" y="14348"/>
                    <a:pt x="19585" y="14387"/>
                  </a:cubicBezTo>
                  <a:cubicBezTo>
                    <a:pt x="19504" y="14426"/>
                    <a:pt x="19424" y="14504"/>
                    <a:pt x="19343" y="14504"/>
                  </a:cubicBezTo>
                  <a:cubicBezTo>
                    <a:pt x="19303" y="14582"/>
                    <a:pt x="19222" y="14660"/>
                    <a:pt x="19182" y="14699"/>
                  </a:cubicBezTo>
                  <a:cubicBezTo>
                    <a:pt x="19142" y="14738"/>
                    <a:pt x="19021" y="14738"/>
                    <a:pt x="18981" y="14738"/>
                  </a:cubicBezTo>
                  <a:cubicBezTo>
                    <a:pt x="18900" y="14738"/>
                    <a:pt x="18819" y="14738"/>
                    <a:pt x="18779" y="14738"/>
                  </a:cubicBezTo>
                  <a:cubicBezTo>
                    <a:pt x="18739" y="14738"/>
                    <a:pt x="18618" y="14777"/>
                    <a:pt x="18578" y="14777"/>
                  </a:cubicBezTo>
                  <a:cubicBezTo>
                    <a:pt x="18537" y="14777"/>
                    <a:pt x="18416" y="14855"/>
                    <a:pt x="18376" y="14855"/>
                  </a:cubicBezTo>
                  <a:cubicBezTo>
                    <a:pt x="18336" y="14894"/>
                    <a:pt x="18255" y="14933"/>
                    <a:pt x="18175" y="14933"/>
                  </a:cubicBezTo>
                  <a:cubicBezTo>
                    <a:pt x="18134" y="14933"/>
                    <a:pt x="18054" y="14933"/>
                    <a:pt x="18013" y="15011"/>
                  </a:cubicBezTo>
                  <a:cubicBezTo>
                    <a:pt x="17973" y="15011"/>
                    <a:pt x="17933" y="15089"/>
                    <a:pt x="17893" y="15167"/>
                  </a:cubicBezTo>
                  <a:cubicBezTo>
                    <a:pt x="17852" y="15206"/>
                    <a:pt x="17812" y="15284"/>
                    <a:pt x="17772" y="15323"/>
                  </a:cubicBezTo>
                  <a:cubicBezTo>
                    <a:pt x="17731" y="15362"/>
                    <a:pt x="17651" y="15362"/>
                    <a:pt x="17610" y="15362"/>
                  </a:cubicBezTo>
                  <a:cubicBezTo>
                    <a:pt x="17570" y="15362"/>
                    <a:pt x="17449" y="15362"/>
                    <a:pt x="17409" y="15362"/>
                  </a:cubicBezTo>
                  <a:cubicBezTo>
                    <a:pt x="17369" y="15362"/>
                    <a:pt x="17328" y="15440"/>
                    <a:pt x="17328" y="15479"/>
                  </a:cubicBezTo>
                  <a:cubicBezTo>
                    <a:pt x="17288" y="15479"/>
                    <a:pt x="17248" y="15596"/>
                    <a:pt x="17207" y="15635"/>
                  </a:cubicBezTo>
                  <a:cubicBezTo>
                    <a:pt x="17207" y="15674"/>
                    <a:pt x="17127" y="15752"/>
                    <a:pt x="17127" y="15791"/>
                  </a:cubicBezTo>
                  <a:cubicBezTo>
                    <a:pt x="17087" y="15791"/>
                    <a:pt x="16966" y="15869"/>
                    <a:pt x="16966" y="15908"/>
                  </a:cubicBezTo>
                  <a:cubicBezTo>
                    <a:pt x="16925" y="15908"/>
                    <a:pt x="16885" y="15947"/>
                    <a:pt x="16845" y="15947"/>
                  </a:cubicBezTo>
                  <a:cubicBezTo>
                    <a:pt x="16845" y="16025"/>
                    <a:pt x="16845" y="16103"/>
                    <a:pt x="16845" y="16142"/>
                  </a:cubicBezTo>
                  <a:cubicBezTo>
                    <a:pt x="16885" y="16181"/>
                    <a:pt x="16885" y="16258"/>
                    <a:pt x="16925" y="16258"/>
                  </a:cubicBezTo>
                  <a:cubicBezTo>
                    <a:pt x="16925" y="16336"/>
                    <a:pt x="17006" y="16375"/>
                    <a:pt x="17046" y="16453"/>
                  </a:cubicBezTo>
                  <a:cubicBezTo>
                    <a:pt x="17087" y="16453"/>
                    <a:pt x="17167" y="16492"/>
                    <a:pt x="17207" y="16531"/>
                  </a:cubicBezTo>
                  <a:cubicBezTo>
                    <a:pt x="17248" y="16531"/>
                    <a:pt x="17248" y="16609"/>
                    <a:pt x="17248" y="16648"/>
                  </a:cubicBezTo>
                  <a:cubicBezTo>
                    <a:pt x="17288" y="16687"/>
                    <a:pt x="17328" y="16804"/>
                    <a:pt x="17369" y="16882"/>
                  </a:cubicBezTo>
                  <a:cubicBezTo>
                    <a:pt x="17369" y="16882"/>
                    <a:pt x="17409" y="16921"/>
                    <a:pt x="17409" y="16960"/>
                  </a:cubicBezTo>
                  <a:cubicBezTo>
                    <a:pt x="17449" y="16960"/>
                    <a:pt x="17530" y="17038"/>
                    <a:pt x="17570" y="17038"/>
                  </a:cubicBezTo>
                  <a:cubicBezTo>
                    <a:pt x="17570" y="17038"/>
                    <a:pt x="17651" y="17038"/>
                    <a:pt x="17691" y="17038"/>
                  </a:cubicBezTo>
                  <a:cubicBezTo>
                    <a:pt x="17691" y="17038"/>
                    <a:pt x="17691" y="17116"/>
                    <a:pt x="17691" y="17194"/>
                  </a:cubicBezTo>
                  <a:cubicBezTo>
                    <a:pt x="17731" y="17194"/>
                    <a:pt x="17812" y="17272"/>
                    <a:pt x="17812" y="17350"/>
                  </a:cubicBezTo>
                  <a:cubicBezTo>
                    <a:pt x="17812" y="17350"/>
                    <a:pt x="17852" y="17428"/>
                    <a:pt x="17893" y="17467"/>
                  </a:cubicBezTo>
                  <a:cubicBezTo>
                    <a:pt x="17933" y="17506"/>
                    <a:pt x="18013" y="17545"/>
                    <a:pt x="18013" y="17623"/>
                  </a:cubicBezTo>
                  <a:cubicBezTo>
                    <a:pt x="18054" y="17623"/>
                    <a:pt x="18094" y="17701"/>
                    <a:pt x="18094" y="17701"/>
                  </a:cubicBezTo>
                  <a:cubicBezTo>
                    <a:pt x="18054" y="17779"/>
                    <a:pt x="18013" y="17818"/>
                    <a:pt x="18013" y="17857"/>
                  </a:cubicBezTo>
                  <a:cubicBezTo>
                    <a:pt x="18013" y="17857"/>
                    <a:pt x="17933" y="17935"/>
                    <a:pt x="17893" y="17974"/>
                  </a:cubicBezTo>
                  <a:cubicBezTo>
                    <a:pt x="17852" y="18052"/>
                    <a:pt x="17852" y="18169"/>
                    <a:pt x="17812" y="18208"/>
                  </a:cubicBezTo>
                  <a:cubicBezTo>
                    <a:pt x="17812" y="18247"/>
                    <a:pt x="17731" y="18364"/>
                    <a:pt x="17731" y="18403"/>
                  </a:cubicBezTo>
                  <a:cubicBezTo>
                    <a:pt x="17731" y="18442"/>
                    <a:pt x="17691" y="18520"/>
                    <a:pt x="17691" y="18559"/>
                  </a:cubicBezTo>
                  <a:cubicBezTo>
                    <a:pt x="17731" y="18559"/>
                    <a:pt x="17772" y="18598"/>
                    <a:pt x="17812" y="18598"/>
                  </a:cubicBezTo>
                  <a:cubicBezTo>
                    <a:pt x="17852" y="18637"/>
                    <a:pt x="17933" y="18598"/>
                    <a:pt x="17973" y="18598"/>
                  </a:cubicBezTo>
                  <a:cubicBezTo>
                    <a:pt x="18013" y="18559"/>
                    <a:pt x="18094" y="18520"/>
                    <a:pt x="18094" y="18520"/>
                  </a:cubicBezTo>
                  <a:cubicBezTo>
                    <a:pt x="18134" y="18520"/>
                    <a:pt x="18215" y="18559"/>
                    <a:pt x="18255" y="18559"/>
                  </a:cubicBezTo>
                  <a:cubicBezTo>
                    <a:pt x="18296" y="18598"/>
                    <a:pt x="18376" y="18676"/>
                    <a:pt x="18416" y="18715"/>
                  </a:cubicBezTo>
                  <a:cubicBezTo>
                    <a:pt x="18416" y="18793"/>
                    <a:pt x="18416" y="18832"/>
                    <a:pt x="18457" y="18871"/>
                  </a:cubicBezTo>
                  <a:cubicBezTo>
                    <a:pt x="18457" y="18910"/>
                    <a:pt x="18497" y="18949"/>
                    <a:pt x="18497" y="18988"/>
                  </a:cubicBezTo>
                  <a:cubicBezTo>
                    <a:pt x="18537" y="19027"/>
                    <a:pt x="18537" y="19105"/>
                    <a:pt x="18537" y="19144"/>
                  </a:cubicBezTo>
                  <a:cubicBezTo>
                    <a:pt x="18537" y="19144"/>
                    <a:pt x="18457" y="19222"/>
                    <a:pt x="18457" y="19261"/>
                  </a:cubicBezTo>
                  <a:cubicBezTo>
                    <a:pt x="18416" y="19261"/>
                    <a:pt x="18376" y="19378"/>
                    <a:pt x="18376" y="19378"/>
                  </a:cubicBezTo>
                  <a:cubicBezTo>
                    <a:pt x="18296" y="19456"/>
                    <a:pt x="18296" y="19573"/>
                    <a:pt x="18296" y="19651"/>
                  </a:cubicBezTo>
                  <a:cubicBezTo>
                    <a:pt x="18296" y="19690"/>
                    <a:pt x="18255" y="19768"/>
                    <a:pt x="18296" y="19806"/>
                  </a:cubicBezTo>
                  <a:cubicBezTo>
                    <a:pt x="18296" y="19845"/>
                    <a:pt x="18336" y="19884"/>
                    <a:pt x="18336" y="19884"/>
                  </a:cubicBezTo>
                  <a:cubicBezTo>
                    <a:pt x="18336" y="19923"/>
                    <a:pt x="18296" y="19962"/>
                    <a:pt x="18255" y="20001"/>
                  </a:cubicBezTo>
                  <a:cubicBezTo>
                    <a:pt x="18255" y="20001"/>
                    <a:pt x="18215" y="20079"/>
                    <a:pt x="18175" y="20118"/>
                  </a:cubicBezTo>
                  <a:cubicBezTo>
                    <a:pt x="18175" y="20157"/>
                    <a:pt x="18094" y="20196"/>
                    <a:pt x="18054" y="20196"/>
                  </a:cubicBezTo>
                  <a:cubicBezTo>
                    <a:pt x="18013" y="20196"/>
                    <a:pt x="17973" y="20157"/>
                    <a:pt x="17973" y="20118"/>
                  </a:cubicBezTo>
                  <a:cubicBezTo>
                    <a:pt x="17933" y="20118"/>
                    <a:pt x="17812" y="20079"/>
                    <a:pt x="17772" y="20079"/>
                  </a:cubicBezTo>
                  <a:cubicBezTo>
                    <a:pt x="17731" y="20040"/>
                    <a:pt x="17651" y="19962"/>
                    <a:pt x="17651" y="19923"/>
                  </a:cubicBezTo>
                  <a:cubicBezTo>
                    <a:pt x="17570" y="19884"/>
                    <a:pt x="17530" y="19845"/>
                    <a:pt x="17490" y="19845"/>
                  </a:cubicBezTo>
                  <a:cubicBezTo>
                    <a:pt x="17490" y="19806"/>
                    <a:pt x="17409" y="19729"/>
                    <a:pt x="17369" y="19690"/>
                  </a:cubicBezTo>
                  <a:cubicBezTo>
                    <a:pt x="17369" y="19690"/>
                    <a:pt x="17288" y="19690"/>
                    <a:pt x="17248" y="19690"/>
                  </a:cubicBezTo>
                  <a:cubicBezTo>
                    <a:pt x="17207" y="19690"/>
                    <a:pt x="17127" y="19729"/>
                    <a:pt x="17127" y="19690"/>
                  </a:cubicBezTo>
                  <a:cubicBezTo>
                    <a:pt x="17087" y="19690"/>
                    <a:pt x="17087" y="19651"/>
                    <a:pt x="17087" y="19612"/>
                  </a:cubicBezTo>
                  <a:cubicBezTo>
                    <a:pt x="17046" y="19573"/>
                    <a:pt x="17087" y="19534"/>
                    <a:pt x="17087" y="19495"/>
                  </a:cubicBezTo>
                  <a:cubicBezTo>
                    <a:pt x="17087" y="19456"/>
                    <a:pt x="17046" y="19417"/>
                    <a:pt x="17046" y="19378"/>
                  </a:cubicBezTo>
                  <a:cubicBezTo>
                    <a:pt x="17046" y="19339"/>
                    <a:pt x="17087" y="19300"/>
                    <a:pt x="17127" y="19261"/>
                  </a:cubicBezTo>
                  <a:cubicBezTo>
                    <a:pt x="17127" y="19261"/>
                    <a:pt x="17207" y="19261"/>
                    <a:pt x="17207" y="19261"/>
                  </a:cubicBezTo>
                  <a:cubicBezTo>
                    <a:pt x="17207" y="19261"/>
                    <a:pt x="17248" y="19183"/>
                    <a:pt x="17248" y="19144"/>
                  </a:cubicBezTo>
                  <a:cubicBezTo>
                    <a:pt x="17207" y="19144"/>
                    <a:pt x="17127" y="19105"/>
                    <a:pt x="17087" y="19105"/>
                  </a:cubicBezTo>
                  <a:cubicBezTo>
                    <a:pt x="17087" y="19105"/>
                    <a:pt x="17046" y="19066"/>
                    <a:pt x="17006" y="19066"/>
                  </a:cubicBezTo>
                  <a:cubicBezTo>
                    <a:pt x="17006" y="19027"/>
                    <a:pt x="17006" y="18988"/>
                    <a:pt x="17006" y="18949"/>
                  </a:cubicBezTo>
                  <a:cubicBezTo>
                    <a:pt x="17006" y="18949"/>
                    <a:pt x="17046" y="18910"/>
                    <a:pt x="17046" y="18871"/>
                  </a:cubicBezTo>
                  <a:cubicBezTo>
                    <a:pt x="17046" y="18871"/>
                    <a:pt x="17006" y="18832"/>
                    <a:pt x="16966" y="18832"/>
                  </a:cubicBezTo>
                  <a:cubicBezTo>
                    <a:pt x="16966" y="18832"/>
                    <a:pt x="16885" y="18832"/>
                    <a:pt x="16845" y="18832"/>
                  </a:cubicBezTo>
                  <a:cubicBezTo>
                    <a:pt x="16804" y="18832"/>
                    <a:pt x="16684" y="18832"/>
                    <a:pt x="16643" y="18793"/>
                  </a:cubicBezTo>
                  <a:cubicBezTo>
                    <a:pt x="16603" y="18793"/>
                    <a:pt x="16522" y="18832"/>
                    <a:pt x="16482" y="18832"/>
                  </a:cubicBezTo>
                  <a:cubicBezTo>
                    <a:pt x="16482" y="18832"/>
                    <a:pt x="16442" y="18871"/>
                    <a:pt x="16361" y="18871"/>
                  </a:cubicBezTo>
                  <a:cubicBezTo>
                    <a:pt x="16361" y="18871"/>
                    <a:pt x="16281" y="18871"/>
                    <a:pt x="16240" y="18910"/>
                  </a:cubicBezTo>
                  <a:cubicBezTo>
                    <a:pt x="16200" y="18949"/>
                    <a:pt x="16200" y="18988"/>
                    <a:pt x="16200" y="19027"/>
                  </a:cubicBezTo>
                  <a:cubicBezTo>
                    <a:pt x="16160" y="19066"/>
                    <a:pt x="16160" y="19144"/>
                    <a:pt x="16119" y="19144"/>
                  </a:cubicBezTo>
                  <a:cubicBezTo>
                    <a:pt x="16079" y="19144"/>
                    <a:pt x="16039" y="19144"/>
                    <a:pt x="15999" y="19144"/>
                  </a:cubicBezTo>
                  <a:cubicBezTo>
                    <a:pt x="15999" y="19144"/>
                    <a:pt x="15918" y="19222"/>
                    <a:pt x="15918" y="19222"/>
                  </a:cubicBezTo>
                  <a:cubicBezTo>
                    <a:pt x="15878" y="19222"/>
                    <a:pt x="15837" y="19222"/>
                    <a:pt x="15757" y="19222"/>
                  </a:cubicBezTo>
                  <a:cubicBezTo>
                    <a:pt x="15757" y="19222"/>
                    <a:pt x="15716" y="19183"/>
                    <a:pt x="15716" y="19183"/>
                  </a:cubicBezTo>
                  <a:cubicBezTo>
                    <a:pt x="15676" y="19144"/>
                    <a:pt x="15636" y="19105"/>
                    <a:pt x="15636" y="19105"/>
                  </a:cubicBezTo>
                  <a:cubicBezTo>
                    <a:pt x="15596" y="19066"/>
                    <a:pt x="15596" y="18988"/>
                    <a:pt x="15555" y="18949"/>
                  </a:cubicBezTo>
                  <a:cubicBezTo>
                    <a:pt x="15555" y="18910"/>
                    <a:pt x="15555" y="18832"/>
                    <a:pt x="15555" y="18832"/>
                  </a:cubicBezTo>
                  <a:cubicBezTo>
                    <a:pt x="15555" y="18793"/>
                    <a:pt x="15475" y="18754"/>
                    <a:pt x="15434" y="18754"/>
                  </a:cubicBezTo>
                  <a:cubicBezTo>
                    <a:pt x="15394" y="18754"/>
                    <a:pt x="15313" y="18793"/>
                    <a:pt x="15313" y="18832"/>
                  </a:cubicBezTo>
                  <a:cubicBezTo>
                    <a:pt x="15273" y="18832"/>
                    <a:pt x="15233" y="18871"/>
                    <a:pt x="15193" y="18871"/>
                  </a:cubicBezTo>
                  <a:cubicBezTo>
                    <a:pt x="15152" y="18871"/>
                    <a:pt x="15112" y="18910"/>
                    <a:pt x="15072" y="18871"/>
                  </a:cubicBezTo>
                  <a:cubicBezTo>
                    <a:pt x="15031" y="18871"/>
                    <a:pt x="14991" y="18832"/>
                    <a:pt x="14951" y="18832"/>
                  </a:cubicBezTo>
                  <a:cubicBezTo>
                    <a:pt x="14910" y="18832"/>
                    <a:pt x="14870" y="18832"/>
                    <a:pt x="14830" y="18832"/>
                  </a:cubicBezTo>
                  <a:cubicBezTo>
                    <a:pt x="14790" y="18832"/>
                    <a:pt x="14709" y="18871"/>
                    <a:pt x="14669" y="18871"/>
                  </a:cubicBezTo>
                  <a:cubicBezTo>
                    <a:pt x="14669" y="18871"/>
                    <a:pt x="14588" y="18871"/>
                    <a:pt x="14588" y="18871"/>
                  </a:cubicBezTo>
                  <a:cubicBezTo>
                    <a:pt x="14548" y="18871"/>
                    <a:pt x="14588" y="18793"/>
                    <a:pt x="14588" y="18793"/>
                  </a:cubicBezTo>
                  <a:cubicBezTo>
                    <a:pt x="14588" y="18754"/>
                    <a:pt x="14588" y="18676"/>
                    <a:pt x="14588" y="18637"/>
                  </a:cubicBezTo>
                  <a:cubicBezTo>
                    <a:pt x="14588" y="18637"/>
                    <a:pt x="14548" y="18559"/>
                    <a:pt x="14548" y="18520"/>
                  </a:cubicBezTo>
                  <a:cubicBezTo>
                    <a:pt x="14507" y="18520"/>
                    <a:pt x="14507" y="18559"/>
                    <a:pt x="14467" y="18559"/>
                  </a:cubicBezTo>
                  <a:cubicBezTo>
                    <a:pt x="14427" y="18598"/>
                    <a:pt x="14427" y="18637"/>
                    <a:pt x="14427" y="18676"/>
                  </a:cubicBezTo>
                  <a:cubicBezTo>
                    <a:pt x="14387" y="18715"/>
                    <a:pt x="14306" y="18715"/>
                    <a:pt x="14266" y="18754"/>
                  </a:cubicBezTo>
                  <a:cubicBezTo>
                    <a:pt x="14266" y="18754"/>
                    <a:pt x="14225" y="18793"/>
                    <a:pt x="14225" y="18832"/>
                  </a:cubicBezTo>
                  <a:cubicBezTo>
                    <a:pt x="14225" y="18832"/>
                    <a:pt x="14225" y="18871"/>
                    <a:pt x="14225" y="18871"/>
                  </a:cubicBezTo>
                  <a:cubicBezTo>
                    <a:pt x="14266" y="18949"/>
                    <a:pt x="14346" y="18988"/>
                    <a:pt x="14346" y="19066"/>
                  </a:cubicBezTo>
                  <a:cubicBezTo>
                    <a:pt x="14346" y="19066"/>
                    <a:pt x="14387" y="19105"/>
                    <a:pt x="14387" y="19144"/>
                  </a:cubicBezTo>
                  <a:cubicBezTo>
                    <a:pt x="14427" y="19222"/>
                    <a:pt x="14427" y="19339"/>
                    <a:pt x="14387" y="19378"/>
                  </a:cubicBezTo>
                  <a:cubicBezTo>
                    <a:pt x="14387" y="19378"/>
                    <a:pt x="14266" y="19378"/>
                    <a:pt x="14266" y="19378"/>
                  </a:cubicBezTo>
                  <a:cubicBezTo>
                    <a:pt x="14225" y="19378"/>
                    <a:pt x="14185" y="19339"/>
                    <a:pt x="14145" y="19339"/>
                  </a:cubicBezTo>
                  <a:cubicBezTo>
                    <a:pt x="14104" y="19339"/>
                    <a:pt x="14104" y="19378"/>
                    <a:pt x="14064" y="19378"/>
                  </a:cubicBezTo>
                  <a:cubicBezTo>
                    <a:pt x="14024" y="19417"/>
                    <a:pt x="13943" y="19378"/>
                    <a:pt x="13903" y="19378"/>
                  </a:cubicBezTo>
                  <a:cubicBezTo>
                    <a:pt x="13863" y="19378"/>
                    <a:pt x="13782" y="19378"/>
                    <a:pt x="13742" y="19378"/>
                  </a:cubicBezTo>
                  <a:cubicBezTo>
                    <a:pt x="13701" y="19378"/>
                    <a:pt x="13621" y="19378"/>
                    <a:pt x="13540" y="19378"/>
                  </a:cubicBezTo>
                  <a:cubicBezTo>
                    <a:pt x="13500" y="19378"/>
                    <a:pt x="13379" y="19339"/>
                    <a:pt x="13299" y="19339"/>
                  </a:cubicBezTo>
                  <a:cubicBezTo>
                    <a:pt x="13218" y="19339"/>
                    <a:pt x="13097" y="19378"/>
                    <a:pt x="13016" y="19378"/>
                  </a:cubicBezTo>
                  <a:cubicBezTo>
                    <a:pt x="12976" y="19378"/>
                    <a:pt x="12855" y="19378"/>
                    <a:pt x="12855" y="19417"/>
                  </a:cubicBezTo>
                  <a:cubicBezTo>
                    <a:pt x="12815" y="19417"/>
                    <a:pt x="12775" y="19495"/>
                    <a:pt x="12775" y="19495"/>
                  </a:cubicBezTo>
                  <a:cubicBezTo>
                    <a:pt x="12734" y="19534"/>
                    <a:pt x="12694" y="19573"/>
                    <a:pt x="12654" y="19573"/>
                  </a:cubicBezTo>
                  <a:cubicBezTo>
                    <a:pt x="12613" y="19573"/>
                    <a:pt x="12493" y="19495"/>
                    <a:pt x="12452" y="19495"/>
                  </a:cubicBezTo>
                  <a:cubicBezTo>
                    <a:pt x="12412" y="19495"/>
                    <a:pt x="12291" y="19495"/>
                    <a:pt x="12291" y="19495"/>
                  </a:cubicBezTo>
                  <a:cubicBezTo>
                    <a:pt x="12251" y="19495"/>
                    <a:pt x="12170" y="19534"/>
                    <a:pt x="12130" y="19534"/>
                  </a:cubicBezTo>
                  <a:cubicBezTo>
                    <a:pt x="12049" y="19573"/>
                    <a:pt x="11969" y="19534"/>
                    <a:pt x="11928" y="19534"/>
                  </a:cubicBezTo>
                  <a:cubicBezTo>
                    <a:pt x="11888" y="19534"/>
                    <a:pt x="11807" y="19534"/>
                    <a:pt x="11727" y="19534"/>
                  </a:cubicBezTo>
                  <a:cubicBezTo>
                    <a:pt x="11727" y="19534"/>
                    <a:pt x="11646" y="19534"/>
                    <a:pt x="11646" y="19573"/>
                  </a:cubicBezTo>
                  <a:cubicBezTo>
                    <a:pt x="11606" y="19573"/>
                    <a:pt x="11566" y="19690"/>
                    <a:pt x="11566" y="19729"/>
                  </a:cubicBezTo>
                  <a:cubicBezTo>
                    <a:pt x="11566" y="19768"/>
                    <a:pt x="11525" y="19845"/>
                    <a:pt x="11485" y="19884"/>
                  </a:cubicBezTo>
                  <a:cubicBezTo>
                    <a:pt x="11485" y="19923"/>
                    <a:pt x="11485" y="20001"/>
                    <a:pt x="11445" y="20001"/>
                  </a:cubicBezTo>
                  <a:cubicBezTo>
                    <a:pt x="11445" y="20040"/>
                    <a:pt x="11404" y="20040"/>
                    <a:pt x="11364" y="20040"/>
                  </a:cubicBezTo>
                  <a:cubicBezTo>
                    <a:pt x="11284" y="20040"/>
                    <a:pt x="11122" y="20079"/>
                    <a:pt x="11122" y="20079"/>
                  </a:cubicBezTo>
                  <a:cubicBezTo>
                    <a:pt x="11082" y="20079"/>
                    <a:pt x="11001" y="20079"/>
                    <a:pt x="10961" y="20079"/>
                  </a:cubicBezTo>
                  <a:cubicBezTo>
                    <a:pt x="10961" y="20079"/>
                    <a:pt x="10881" y="20079"/>
                    <a:pt x="10840" y="20079"/>
                  </a:cubicBezTo>
                  <a:cubicBezTo>
                    <a:pt x="10800" y="20079"/>
                    <a:pt x="10760" y="20157"/>
                    <a:pt x="10760" y="20196"/>
                  </a:cubicBezTo>
                  <a:cubicBezTo>
                    <a:pt x="10719" y="20235"/>
                    <a:pt x="10639" y="20235"/>
                    <a:pt x="10639" y="20235"/>
                  </a:cubicBezTo>
                  <a:cubicBezTo>
                    <a:pt x="10639" y="20274"/>
                    <a:pt x="10679" y="20313"/>
                    <a:pt x="10679" y="20352"/>
                  </a:cubicBezTo>
                  <a:cubicBezTo>
                    <a:pt x="10719" y="20391"/>
                    <a:pt x="10800" y="20391"/>
                    <a:pt x="10800" y="20430"/>
                  </a:cubicBezTo>
                  <a:cubicBezTo>
                    <a:pt x="10800" y="20430"/>
                    <a:pt x="10800" y="20469"/>
                    <a:pt x="10800" y="20508"/>
                  </a:cubicBezTo>
                  <a:cubicBezTo>
                    <a:pt x="10800" y="20547"/>
                    <a:pt x="10719" y="20547"/>
                    <a:pt x="10679" y="20547"/>
                  </a:cubicBezTo>
                  <a:cubicBezTo>
                    <a:pt x="10639" y="20547"/>
                    <a:pt x="10599" y="20508"/>
                    <a:pt x="10558" y="20469"/>
                  </a:cubicBezTo>
                  <a:cubicBezTo>
                    <a:pt x="10518" y="20469"/>
                    <a:pt x="10478" y="20469"/>
                    <a:pt x="10437" y="20469"/>
                  </a:cubicBezTo>
                  <a:cubicBezTo>
                    <a:pt x="10397" y="20469"/>
                    <a:pt x="10316" y="20547"/>
                    <a:pt x="10316" y="20547"/>
                  </a:cubicBezTo>
                  <a:cubicBezTo>
                    <a:pt x="10276" y="20547"/>
                    <a:pt x="10236" y="20586"/>
                    <a:pt x="10236" y="20625"/>
                  </a:cubicBezTo>
                  <a:cubicBezTo>
                    <a:pt x="10236" y="20664"/>
                    <a:pt x="10236" y="20703"/>
                    <a:pt x="10196" y="20703"/>
                  </a:cubicBezTo>
                  <a:cubicBezTo>
                    <a:pt x="10196" y="20742"/>
                    <a:pt x="10155" y="20781"/>
                    <a:pt x="10155" y="20781"/>
                  </a:cubicBezTo>
                  <a:cubicBezTo>
                    <a:pt x="10075" y="20820"/>
                    <a:pt x="10034" y="20820"/>
                    <a:pt x="9994" y="20859"/>
                  </a:cubicBezTo>
                  <a:cubicBezTo>
                    <a:pt x="9954" y="20859"/>
                    <a:pt x="9913" y="20859"/>
                    <a:pt x="9873" y="20859"/>
                  </a:cubicBezTo>
                  <a:cubicBezTo>
                    <a:pt x="9873" y="20820"/>
                    <a:pt x="9873" y="20781"/>
                    <a:pt x="9873" y="20742"/>
                  </a:cubicBezTo>
                  <a:cubicBezTo>
                    <a:pt x="9873" y="20742"/>
                    <a:pt x="9913" y="20703"/>
                    <a:pt x="9913" y="20703"/>
                  </a:cubicBezTo>
                  <a:cubicBezTo>
                    <a:pt x="9954" y="20664"/>
                    <a:pt x="9954" y="20625"/>
                    <a:pt x="9954" y="20586"/>
                  </a:cubicBezTo>
                  <a:cubicBezTo>
                    <a:pt x="9954" y="20586"/>
                    <a:pt x="9954" y="20547"/>
                    <a:pt x="9913" y="20547"/>
                  </a:cubicBezTo>
                  <a:cubicBezTo>
                    <a:pt x="9913" y="20547"/>
                    <a:pt x="9833" y="20547"/>
                    <a:pt x="9793" y="20547"/>
                  </a:cubicBezTo>
                  <a:cubicBezTo>
                    <a:pt x="9752" y="20586"/>
                    <a:pt x="9672" y="20664"/>
                    <a:pt x="9631" y="20664"/>
                  </a:cubicBezTo>
                  <a:cubicBezTo>
                    <a:pt x="9551" y="20703"/>
                    <a:pt x="9470" y="20742"/>
                    <a:pt x="9390" y="20781"/>
                  </a:cubicBezTo>
                  <a:cubicBezTo>
                    <a:pt x="9309" y="20820"/>
                    <a:pt x="9188" y="20820"/>
                    <a:pt x="9107" y="20820"/>
                  </a:cubicBezTo>
                  <a:cubicBezTo>
                    <a:pt x="9067" y="20820"/>
                    <a:pt x="8906" y="20820"/>
                    <a:pt x="8866" y="20820"/>
                  </a:cubicBezTo>
                  <a:cubicBezTo>
                    <a:pt x="8825" y="20820"/>
                    <a:pt x="8704" y="20820"/>
                    <a:pt x="8704" y="20781"/>
                  </a:cubicBezTo>
                  <a:cubicBezTo>
                    <a:pt x="8704" y="20742"/>
                    <a:pt x="8704" y="20742"/>
                    <a:pt x="8704" y="20703"/>
                  </a:cubicBezTo>
                  <a:cubicBezTo>
                    <a:pt x="8704" y="20703"/>
                    <a:pt x="8745" y="20664"/>
                    <a:pt x="8745" y="20664"/>
                  </a:cubicBezTo>
                  <a:cubicBezTo>
                    <a:pt x="8745" y="20586"/>
                    <a:pt x="8664" y="20547"/>
                    <a:pt x="8664" y="20508"/>
                  </a:cubicBezTo>
                  <a:cubicBezTo>
                    <a:pt x="8624" y="20469"/>
                    <a:pt x="8584" y="20430"/>
                    <a:pt x="8584" y="20430"/>
                  </a:cubicBezTo>
                  <a:cubicBezTo>
                    <a:pt x="8543" y="20391"/>
                    <a:pt x="8543" y="20313"/>
                    <a:pt x="8543" y="20313"/>
                  </a:cubicBezTo>
                  <a:cubicBezTo>
                    <a:pt x="8503" y="20274"/>
                    <a:pt x="8503" y="20274"/>
                    <a:pt x="8463" y="20235"/>
                  </a:cubicBezTo>
                  <a:cubicBezTo>
                    <a:pt x="8422" y="20235"/>
                    <a:pt x="8382" y="20274"/>
                    <a:pt x="8342" y="20274"/>
                  </a:cubicBezTo>
                  <a:cubicBezTo>
                    <a:pt x="8301" y="20274"/>
                    <a:pt x="8301" y="20235"/>
                    <a:pt x="8301" y="20196"/>
                  </a:cubicBezTo>
                  <a:cubicBezTo>
                    <a:pt x="8301" y="20157"/>
                    <a:pt x="8342" y="20118"/>
                    <a:pt x="8382" y="20079"/>
                  </a:cubicBezTo>
                  <a:cubicBezTo>
                    <a:pt x="8382" y="20079"/>
                    <a:pt x="8422" y="20079"/>
                    <a:pt x="8463" y="20040"/>
                  </a:cubicBezTo>
                  <a:cubicBezTo>
                    <a:pt x="8463" y="20040"/>
                    <a:pt x="8503" y="20001"/>
                    <a:pt x="8503" y="19962"/>
                  </a:cubicBezTo>
                  <a:cubicBezTo>
                    <a:pt x="8503" y="19923"/>
                    <a:pt x="8382" y="19884"/>
                    <a:pt x="8342" y="19845"/>
                  </a:cubicBezTo>
                  <a:cubicBezTo>
                    <a:pt x="8301" y="19845"/>
                    <a:pt x="8221" y="19845"/>
                    <a:pt x="8140" y="19845"/>
                  </a:cubicBezTo>
                  <a:cubicBezTo>
                    <a:pt x="8100" y="19884"/>
                    <a:pt x="8019" y="19923"/>
                    <a:pt x="7979" y="19962"/>
                  </a:cubicBezTo>
                  <a:cubicBezTo>
                    <a:pt x="7939" y="19962"/>
                    <a:pt x="7899" y="20001"/>
                    <a:pt x="7858" y="20001"/>
                  </a:cubicBezTo>
                  <a:cubicBezTo>
                    <a:pt x="7818" y="20001"/>
                    <a:pt x="7778" y="19923"/>
                    <a:pt x="7737" y="19884"/>
                  </a:cubicBezTo>
                  <a:cubicBezTo>
                    <a:pt x="7697" y="19884"/>
                    <a:pt x="7616" y="19806"/>
                    <a:pt x="7616" y="19806"/>
                  </a:cubicBezTo>
                  <a:cubicBezTo>
                    <a:pt x="7536" y="19768"/>
                    <a:pt x="7415" y="19729"/>
                    <a:pt x="7334" y="19690"/>
                  </a:cubicBezTo>
                  <a:cubicBezTo>
                    <a:pt x="7294" y="19690"/>
                    <a:pt x="7173" y="19651"/>
                    <a:pt x="7133" y="19651"/>
                  </a:cubicBezTo>
                  <a:cubicBezTo>
                    <a:pt x="7093" y="19651"/>
                    <a:pt x="7012" y="19690"/>
                    <a:pt x="6972" y="19729"/>
                  </a:cubicBezTo>
                  <a:cubicBezTo>
                    <a:pt x="6931" y="19768"/>
                    <a:pt x="6851" y="19884"/>
                    <a:pt x="6810" y="19923"/>
                  </a:cubicBezTo>
                  <a:cubicBezTo>
                    <a:pt x="6770" y="19923"/>
                    <a:pt x="6649" y="19923"/>
                    <a:pt x="6609" y="19884"/>
                  </a:cubicBezTo>
                  <a:cubicBezTo>
                    <a:pt x="6609" y="19884"/>
                    <a:pt x="6528" y="19845"/>
                    <a:pt x="6528" y="19806"/>
                  </a:cubicBezTo>
                  <a:cubicBezTo>
                    <a:pt x="6488" y="19768"/>
                    <a:pt x="6569" y="19729"/>
                    <a:pt x="6569" y="19690"/>
                  </a:cubicBezTo>
                  <a:cubicBezTo>
                    <a:pt x="6569" y="19690"/>
                    <a:pt x="6488" y="19651"/>
                    <a:pt x="6488" y="19612"/>
                  </a:cubicBezTo>
                  <a:cubicBezTo>
                    <a:pt x="6488" y="19573"/>
                    <a:pt x="6528" y="19573"/>
                    <a:pt x="6528" y="19534"/>
                  </a:cubicBezTo>
                  <a:cubicBezTo>
                    <a:pt x="6528" y="19534"/>
                    <a:pt x="6528" y="19495"/>
                    <a:pt x="6488" y="19495"/>
                  </a:cubicBezTo>
                  <a:cubicBezTo>
                    <a:pt x="6488" y="19456"/>
                    <a:pt x="6367" y="19495"/>
                    <a:pt x="6367" y="19495"/>
                  </a:cubicBezTo>
                  <a:cubicBezTo>
                    <a:pt x="6327" y="19495"/>
                    <a:pt x="6287" y="19573"/>
                    <a:pt x="6287" y="19573"/>
                  </a:cubicBezTo>
                  <a:cubicBezTo>
                    <a:pt x="6287" y="19612"/>
                    <a:pt x="6287" y="19690"/>
                    <a:pt x="6287" y="19690"/>
                  </a:cubicBezTo>
                  <a:cubicBezTo>
                    <a:pt x="6287" y="19729"/>
                    <a:pt x="6327" y="19806"/>
                    <a:pt x="6327" y="19806"/>
                  </a:cubicBezTo>
                  <a:cubicBezTo>
                    <a:pt x="6327" y="19845"/>
                    <a:pt x="6367" y="19884"/>
                    <a:pt x="6367" y="19923"/>
                  </a:cubicBezTo>
                  <a:cubicBezTo>
                    <a:pt x="6367" y="19962"/>
                    <a:pt x="6287" y="20001"/>
                    <a:pt x="6287" y="20040"/>
                  </a:cubicBezTo>
                  <a:cubicBezTo>
                    <a:pt x="6287" y="20079"/>
                    <a:pt x="6287" y="20118"/>
                    <a:pt x="6287" y="20157"/>
                  </a:cubicBezTo>
                  <a:cubicBezTo>
                    <a:pt x="6287" y="20196"/>
                    <a:pt x="6327" y="20235"/>
                    <a:pt x="6367" y="20235"/>
                  </a:cubicBezTo>
                  <a:cubicBezTo>
                    <a:pt x="6367" y="20274"/>
                    <a:pt x="6448" y="20352"/>
                    <a:pt x="6448" y="20391"/>
                  </a:cubicBezTo>
                  <a:cubicBezTo>
                    <a:pt x="6488" y="20430"/>
                    <a:pt x="6448" y="20586"/>
                    <a:pt x="6448" y="20625"/>
                  </a:cubicBezTo>
                  <a:cubicBezTo>
                    <a:pt x="6448" y="20664"/>
                    <a:pt x="6367" y="20742"/>
                    <a:pt x="6367" y="20742"/>
                  </a:cubicBezTo>
                  <a:cubicBezTo>
                    <a:pt x="6327" y="20820"/>
                    <a:pt x="6287" y="20859"/>
                    <a:pt x="6206" y="20859"/>
                  </a:cubicBezTo>
                  <a:cubicBezTo>
                    <a:pt x="6206" y="20898"/>
                    <a:pt x="6125" y="20898"/>
                    <a:pt x="6125" y="20898"/>
                  </a:cubicBezTo>
                  <a:cubicBezTo>
                    <a:pt x="6045" y="20937"/>
                    <a:pt x="6004" y="21015"/>
                    <a:pt x="6004" y="21093"/>
                  </a:cubicBezTo>
                  <a:cubicBezTo>
                    <a:pt x="5964" y="21132"/>
                    <a:pt x="5884" y="21249"/>
                    <a:pt x="5843" y="21288"/>
                  </a:cubicBezTo>
                  <a:cubicBezTo>
                    <a:pt x="5803" y="21288"/>
                    <a:pt x="5722" y="21327"/>
                    <a:pt x="5682" y="21366"/>
                  </a:cubicBezTo>
                  <a:cubicBezTo>
                    <a:pt x="5642" y="21405"/>
                    <a:pt x="5561" y="21444"/>
                    <a:pt x="5561" y="21444"/>
                  </a:cubicBezTo>
                  <a:cubicBezTo>
                    <a:pt x="5481" y="21483"/>
                    <a:pt x="5319" y="21561"/>
                    <a:pt x="5279" y="21561"/>
                  </a:cubicBezTo>
                  <a:cubicBezTo>
                    <a:pt x="5239" y="21561"/>
                    <a:pt x="5158" y="21600"/>
                    <a:pt x="5158" y="21600"/>
                  </a:cubicBezTo>
                  <a:cubicBezTo>
                    <a:pt x="5118" y="21600"/>
                    <a:pt x="5037" y="21600"/>
                    <a:pt x="4997" y="21561"/>
                  </a:cubicBezTo>
                  <a:cubicBezTo>
                    <a:pt x="4997" y="21561"/>
                    <a:pt x="4997" y="21483"/>
                    <a:pt x="4997" y="21483"/>
                  </a:cubicBezTo>
                  <a:cubicBezTo>
                    <a:pt x="4997" y="21444"/>
                    <a:pt x="5078" y="21405"/>
                    <a:pt x="5078" y="21366"/>
                  </a:cubicBezTo>
                  <a:cubicBezTo>
                    <a:pt x="5118" y="21327"/>
                    <a:pt x="5199" y="21288"/>
                    <a:pt x="5239" y="21249"/>
                  </a:cubicBezTo>
                  <a:cubicBezTo>
                    <a:pt x="5279" y="21210"/>
                    <a:pt x="5319" y="21054"/>
                    <a:pt x="5319" y="20976"/>
                  </a:cubicBezTo>
                  <a:cubicBezTo>
                    <a:pt x="5319" y="20976"/>
                    <a:pt x="5360" y="20859"/>
                    <a:pt x="5319" y="20859"/>
                  </a:cubicBezTo>
                  <a:cubicBezTo>
                    <a:pt x="5319" y="20820"/>
                    <a:pt x="5239" y="20859"/>
                    <a:pt x="5199" y="20859"/>
                  </a:cubicBezTo>
                  <a:cubicBezTo>
                    <a:pt x="5158" y="20859"/>
                    <a:pt x="5118" y="20820"/>
                    <a:pt x="5118" y="20820"/>
                  </a:cubicBezTo>
                  <a:cubicBezTo>
                    <a:pt x="5078" y="20859"/>
                    <a:pt x="5078" y="20898"/>
                    <a:pt x="5078" y="20937"/>
                  </a:cubicBezTo>
                  <a:cubicBezTo>
                    <a:pt x="5037" y="20976"/>
                    <a:pt x="4957" y="20976"/>
                    <a:pt x="4957" y="20976"/>
                  </a:cubicBezTo>
                  <a:cubicBezTo>
                    <a:pt x="4916" y="20976"/>
                    <a:pt x="4836" y="20937"/>
                    <a:pt x="4796" y="20937"/>
                  </a:cubicBezTo>
                  <a:cubicBezTo>
                    <a:pt x="4755" y="20976"/>
                    <a:pt x="4715" y="21015"/>
                    <a:pt x="4715" y="21015"/>
                  </a:cubicBezTo>
                  <a:cubicBezTo>
                    <a:pt x="4675" y="21015"/>
                    <a:pt x="4634" y="21015"/>
                    <a:pt x="4634" y="21015"/>
                  </a:cubicBezTo>
                  <a:cubicBezTo>
                    <a:pt x="4594" y="21015"/>
                    <a:pt x="4634" y="20898"/>
                    <a:pt x="4634" y="20898"/>
                  </a:cubicBezTo>
                  <a:cubicBezTo>
                    <a:pt x="4594" y="20859"/>
                    <a:pt x="4634" y="20820"/>
                    <a:pt x="4634" y="20742"/>
                  </a:cubicBezTo>
                  <a:cubicBezTo>
                    <a:pt x="4634" y="20742"/>
                    <a:pt x="4594" y="20664"/>
                    <a:pt x="4594" y="20625"/>
                  </a:cubicBezTo>
                  <a:cubicBezTo>
                    <a:pt x="4594" y="20586"/>
                    <a:pt x="4634" y="20586"/>
                    <a:pt x="4675" y="20547"/>
                  </a:cubicBezTo>
                  <a:cubicBezTo>
                    <a:pt x="4675" y="20547"/>
                    <a:pt x="4675" y="20469"/>
                    <a:pt x="4675" y="20469"/>
                  </a:cubicBezTo>
                  <a:cubicBezTo>
                    <a:pt x="4675" y="20469"/>
                    <a:pt x="4675" y="20430"/>
                    <a:pt x="4675" y="20430"/>
                  </a:cubicBezTo>
                  <a:cubicBezTo>
                    <a:pt x="4634" y="20391"/>
                    <a:pt x="4634" y="20352"/>
                    <a:pt x="4634" y="20313"/>
                  </a:cubicBezTo>
                  <a:cubicBezTo>
                    <a:pt x="4594" y="20274"/>
                    <a:pt x="4513" y="20235"/>
                    <a:pt x="4513" y="20235"/>
                  </a:cubicBezTo>
                  <a:cubicBezTo>
                    <a:pt x="4473" y="20235"/>
                    <a:pt x="4433" y="20235"/>
                    <a:pt x="4393" y="20235"/>
                  </a:cubicBezTo>
                  <a:cubicBezTo>
                    <a:pt x="4393" y="20235"/>
                    <a:pt x="4312" y="20235"/>
                    <a:pt x="4272" y="20235"/>
                  </a:cubicBezTo>
                  <a:cubicBezTo>
                    <a:pt x="4231" y="20157"/>
                    <a:pt x="4231" y="20079"/>
                    <a:pt x="4191" y="20040"/>
                  </a:cubicBezTo>
                  <a:cubicBezTo>
                    <a:pt x="4191" y="20001"/>
                    <a:pt x="4151" y="19962"/>
                    <a:pt x="4151" y="19923"/>
                  </a:cubicBezTo>
                  <a:cubicBezTo>
                    <a:pt x="4110" y="19884"/>
                    <a:pt x="4110" y="19884"/>
                    <a:pt x="4070" y="19845"/>
                  </a:cubicBezTo>
                  <a:cubicBezTo>
                    <a:pt x="4070" y="19845"/>
                    <a:pt x="3949" y="19845"/>
                    <a:pt x="3949" y="19845"/>
                  </a:cubicBezTo>
                  <a:cubicBezTo>
                    <a:pt x="3909" y="19845"/>
                    <a:pt x="3828" y="19884"/>
                    <a:pt x="3788" y="19884"/>
                  </a:cubicBezTo>
                  <a:cubicBezTo>
                    <a:pt x="3748" y="19884"/>
                    <a:pt x="3667" y="19884"/>
                    <a:pt x="3627" y="19845"/>
                  </a:cubicBezTo>
                  <a:cubicBezTo>
                    <a:pt x="3587" y="19806"/>
                    <a:pt x="3587" y="19806"/>
                    <a:pt x="3587" y="19806"/>
                  </a:cubicBezTo>
                  <a:cubicBezTo>
                    <a:pt x="3587" y="19806"/>
                    <a:pt x="3466" y="19768"/>
                    <a:pt x="3466" y="19729"/>
                  </a:cubicBezTo>
                  <a:cubicBezTo>
                    <a:pt x="3466" y="19690"/>
                    <a:pt x="3466" y="19651"/>
                    <a:pt x="3466" y="19651"/>
                  </a:cubicBezTo>
                  <a:cubicBezTo>
                    <a:pt x="3466" y="19612"/>
                    <a:pt x="3506" y="19573"/>
                    <a:pt x="3506" y="19573"/>
                  </a:cubicBezTo>
                  <a:cubicBezTo>
                    <a:pt x="3506" y="19534"/>
                    <a:pt x="3506" y="19495"/>
                    <a:pt x="3506" y="19456"/>
                  </a:cubicBezTo>
                  <a:cubicBezTo>
                    <a:pt x="3466" y="19417"/>
                    <a:pt x="3345" y="19417"/>
                    <a:pt x="3304" y="19417"/>
                  </a:cubicBezTo>
                  <a:cubicBezTo>
                    <a:pt x="3304" y="19456"/>
                    <a:pt x="3224" y="19495"/>
                    <a:pt x="3224" y="19534"/>
                  </a:cubicBezTo>
                  <a:cubicBezTo>
                    <a:pt x="3224" y="19534"/>
                    <a:pt x="3184" y="19573"/>
                    <a:pt x="3143" y="19573"/>
                  </a:cubicBezTo>
                  <a:cubicBezTo>
                    <a:pt x="3143" y="19612"/>
                    <a:pt x="3143" y="19690"/>
                    <a:pt x="3103" y="19729"/>
                  </a:cubicBezTo>
                  <a:cubicBezTo>
                    <a:pt x="3103" y="19729"/>
                    <a:pt x="3063" y="19845"/>
                    <a:pt x="3063" y="19845"/>
                  </a:cubicBezTo>
                  <a:cubicBezTo>
                    <a:pt x="3022" y="19845"/>
                    <a:pt x="2982" y="19845"/>
                    <a:pt x="2901" y="19845"/>
                  </a:cubicBezTo>
                  <a:cubicBezTo>
                    <a:pt x="2861" y="19845"/>
                    <a:pt x="2740" y="19884"/>
                    <a:pt x="2700" y="19884"/>
                  </a:cubicBezTo>
                  <a:cubicBezTo>
                    <a:pt x="2619" y="19884"/>
                    <a:pt x="2458" y="19806"/>
                    <a:pt x="2418" y="19806"/>
                  </a:cubicBezTo>
                  <a:cubicBezTo>
                    <a:pt x="2378" y="19806"/>
                    <a:pt x="2378" y="19806"/>
                    <a:pt x="2337" y="19806"/>
                  </a:cubicBezTo>
                  <a:cubicBezTo>
                    <a:pt x="2337" y="19729"/>
                    <a:pt x="2337" y="19729"/>
                    <a:pt x="2337" y="19729"/>
                  </a:cubicBezTo>
                  <a:cubicBezTo>
                    <a:pt x="2418" y="19612"/>
                    <a:pt x="2418" y="19612"/>
                    <a:pt x="2418" y="19612"/>
                  </a:cubicBezTo>
                  <a:cubicBezTo>
                    <a:pt x="2539" y="19534"/>
                    <a:pt x="2539" y="19534"/>
                    <a:pt x="2539" y="19534"/>
                  </a:cubicBezTo>
                  <a:cubicBezTo>
                    <a:pt x="2619" y="19417"/>
                    <a:pt x="2619" y="19417"/>
                    <a:pt x="2619" y="19417"/>
                  </a:cubicBezTo>
                  <a:cubicBezTo>
                    <a:pt x="2700" y="19378"/>
                    <a:pt x="2700" y="19378"/>
                    <a:pt x="2700" y="19378"/>
                  </a:cubicBezTo>
                  <a:cubicBezTo>
                    <a:pt x="2861" y="19378"/>
                    <a:pt x="2861" y="19378"/>
                    <a:pt x="2861" y="19378"/>
                  </a:cubicBezTo>
                  <a:cubicBezTo>
                    <a:pt x="3103" y="19378"/>
                    <a:pt x="3103" y="19378"/>
                    <a:pt x="3103" y="19378"/>
                  </a:cubicBezTo>
                  <a:cubicBezTo>
                    <a:pt x="3345" y="19222"/>
                    <a:pt x="3345" y="19222"/>
                    <a:pt x="3345" y="19222"/>
                  </a:cubicBezTo>
                  <a:cubicBezTo>
                    <a:pt x="3466" y="19066"/>
                    <a:pt x="3466" y="19066"/>
                    <a:pt x="3466" y="19066"/>
                  </a:cubicBezTo>
                  <a:cubicBezTo>
                    <a:pt x="3506" y="18988"/>
                    <a:pt x="3506" y="18988"/>
                    <a:pt x="3506" y="18988"/>
                  </a:cubicBezTo>
                  <a:cubicBezTo>
                    <a:pt x="3667" y="18988"/>
                    <a:pt x="3667" y="18988"/>
                    <a:pt x="3667" y="18988"/>
                  </a:cubicBezTo>
                  <a:cubicBezTo>
                    <a:pt x="3869" y="18988"/>
                    <a:pt x="3869" y="18988"/>
                    <a:pt x="3869" y="18988"/>
                  </a:cubicBezTo>
                  <a:cubicBezTo>
                    <a:pt x="3949" y="19027"/>
                    <a:pt x="3949" y="19027"/>
                    <a:pt x="3949" y="19027"/>
                  </a:cubicBezTo>
                  <a:cubicBezTo>
                    <a:pt x="4070" y="19066"/>
                    <a:pt x="4070" y="19066"/>
                    <a:pt x="4070" y="19066"/>
                  </a:cubicBezTo>
                  <a:cubicBezTo>
                    <a:pt x="4151" y="18988"/>
                    <a:pt x="4151" y="18988"/>
                    <a:pt x="4151" y="18988"/>
                  </a:cubicBezTo>
                  <a:cubicBezTo>
                    <a:pt x="4191" y="18871"/>
                    <a:pt x="4191" y="18871"/>
                    <a:pt x="4191" y="18871"/>
                  </a:cubicBezTo>
                  <a:cubicBezTo>
                    <a:pt x="4312" y="18871"/>
                    <a:pt x="4312" y="18871"/>
                    <a:pt x="4312" y="18871"/>
                  </a:cubicBezTo>
                  <a:cubicBezTo>
                    <a:pt x="4473" y="18871"/>
                    <a:pt x="4473" y="18871"/>
                    <a:pt x="4473" y="18871"/>
                  </a:cubicBezTo>
                  <a:cubicBezTo>
                    <a:pt x="4513" y="18988"/>
                    <a:pt x="4513" y="18988"/>
                    <a:pt x="4513" y="18988"/>
                  </a:cubicBezTo>
                  <a:cubicBezTo>
                    <a:pt x="4594" y="19105"/>
                    <a:pt x="4594" y="19105"/>
                    <a:pt x="4594" y="19105"/>
                  </a:cubicBezTo>
                  <a:cubicBezTo>
                    <a:pt x="4675" y="19066"/>
                    <a:pt x="4675" y="19066"/>
                    <a:pt x="4675" y="19066"/>
                  </a:cubicBezTo>
                  <a:cubicBezTo>
                    <a:pt x="4796" y="18988"/>
                    <a:pt x="4796" y="18988"/>
                    <a:pt x="4796" y="18988"/>
                  </a:cubicBezTo>
                  <a:cubicBezTo>
                    <a:pt x="4957" y="18832"/>
                    <a:pt x="4957" y="18832"/>
                    <a:pt x="4957" y="18832"/>
                  </a:cubicBezTo>
                  <a:cubicBezTo>
                    <a:pt x="4916" y="18715"/>
                    <a:pt x="4916" y="18715"/>
                    <a:pt x="4916" y="18715"/>
                  </a:cubicBezTo>
                  <a:cubicBezTo>
                    <a:pt x="4876" y="18520"/>
                    <a:pt x="4876" y="18520"/>
                    <a:pt x="4876" y="18520"/>
                  </a:cubicBezTo>
                  <a:cubicBezTo>
                    <a:pt x="4836" y="18403"/>
                    <a:pt x="4836" y="18403"/>
                    <a:pt x="4836" y="18403"/>
                  </a:cubicBezTo>
                  <a:cubicBezTo>
                    <a:pt x="4715" y="18286"/>
                    <a:pt x="4715" y="18286"/>
                    <a:pt x="4715" y="18286"/>
                  </a:cubicBezTo>
                  <a:cubicBezTo>
                    <a:pt x="4634" y="18247"/>
                    <a:pt x="4634" y="18247"/>
                    <a:pt x="4634" y="18247"/>
                  </a:cubicBezTo>
                  <a:cubicBezTo>
                    <a:pt x="4634" y="18169"/>
                    <a:pt x="4634" y="18169"/>
                    <a:pt x="4634" y="18169"/>
                  </a:cubicBezTo>
                  <a:cubicBezTo>
                    <a:pt x="4715" y="18091"/>
                    <a:pt x="4715" y="18091"/>
                    <a:pt x="4715" y="18091"/>
                  </a:cubicBezTo>
                  <a:cubicBezTo>
                    <a:pt x="4836" y="18052"/>
                    <a:pt x="4836" y="18052"/>
                    <a:pt x="4836" y="18052"/>
                  </a:cubicBezTo>
                  <a:cubicBezTo>
                    <a:pt x="4916" y="17935"/>
                    <a:pt x="4916" y="17935"/>
                    <a:pt x="4916" y="17935"/>
                  </a:cubicBezTo>
                  <a:cubicBezTo>
                    <a:pt x="4836" y="17857"/>
                    <a:pt x="4836" y="17857"/>
                    <a:pt x="4836" y="17857"/>
                  </a:cubicBezTo>
                  <a:cubicBezTo>
                    <a:pt x="4755" y="17740"/>
                    <a:pt x="4755" y="17740"/>
                    <a:pt x="4755" y="17740"/>
                  </a:cubicBezTo>
                  <a:cubicBezTo>
                    <a:pt x="4715" y="17701"/>
                    <a:pt x="4715" y="17701"/>
                    <a:pt x="4715" y="17701"/>
                  </a:cubicBezTo>
                  <a:cubicBezTo>
                    <a:pt x="4796" y="17584"/>
                    <a:pt x="4796" y="17584"/>
                    <a:pt x="4796" y="17584"/>
                  </a:cubicBezTo>
                  <a:cubicBezTo>
                    <a:pt x="4836" y="17506"/>
                    <a:pt x="4836" y="17506"/>
                    <a:pt x="4836" y="17506"/>
                  </a:cubicBezTo>
                  <a:cubicBezTo>
                    <a:pt x="4796" y="17272"/>
                    <a:pt x="4796" y="17272"/>
                    <a:pt x="4796" y="17272"/>
                  </a:cubicBezTo>
                  <a:cubicBezTo>
                    <a:pt x="4715" y="17194"/>
                    <a:pt x="4715" y="17194"/>
                    <a:pt x="4715" y="17194"/>
                  </a:cubicBezTo>
                  <a:cubicBezTo>
                    <a:pt x="4715" y="17116"/>
                    <a:pt x="4715" y="17116"/>
                    <a:pt x="4715" y="17116"/>
                  </a:cubicBezTo>
                  <a:cubicBezTo>
                    <a:pt x="4836" y="17038"/>
                    <a:pt x="4836" y="17038"/>
                    <a:pt x="4836" y="17038"/>
                  </a:cubicBezTo>
                  <a:cubicBezTo>
                    <a:pt x="4876" y="16921"/>
                    <a:pt x="4876" y="16921"/>
                    <a:pt x="4876" y="16921"/>
                  </a:cubicBezTo>
                  <a:cubicBezTo>
                    <a:pt x="4916" y="16765"/>
                    <a:pt x="4916" y="16765"/>
                    <a:pt x="4916" y="16765"/>
                  </a:cubicBezTo>
                  <a:cubicBezTo>
                    <a:pt x="4957" y="16531"/>
                    <a:pt x="4957" y="16531"/>
                    <a:pt x="4957" y="16531"/>
                  </a:cubicBezTo>
                  <a:cubicBezTo>
                    <a:pt x="4997" y="16414"/>
                    <a:pt x="4997" y="16414"/>
                    <a:pt x="4997" y="16414"/>
                  </a:cubicBezTo>
                  <a:cubicBezTo>
                    <a:pt x="4997" y="16336"/>
                    <a:pt x="4997" y="16336"/>
                    <a:pt x="4997" y="16336"/>
                  </a:cubicBezTo>
                  <a:cubicBezTo>
                    <a:pt x="4957" y="16297"/>
                    <a:pt x="4957" y="16297"/>
                    <a:pt x="4957" y="16297"/>
                  </a:cubicBezTo>
                  <a:cubicBezTo>
                    <a:pt x="4957" y="16219"/>
                    <a:pt x="4957" y="16219"/>
                    <a:pt x="4957" y="16219"/>
                  </a:cubicBezTo>
                  <a:cubicBezTo>
                    <a:pt x="4997" y="16142"/>
                    <a:pt x="4997" y="16142"/>
                    <a:pt x="4997" y="16142"/>
                  </a:cubicBezTo>
                  <a:cubicBezTo>
                    <a:pt x="4957" y="16064"/>
                    <a:pt x="4957" y="16064"/>
                    <a:pt x="4957" y="16064"/>
                  </a:cubicBezTo>
                  <a:cubicBezTo>
                    <a:pt x="4916" y="15986"/>
                    <a:pt x="4916" y="15986"/>
                    <a:pt x="4916" y="15986"/>
                  </a:cubicBezTo>
                  <a:cubicBezTo>
                    <a:pt x="4876" y="15869"/>
                    <a:pt x="4876" y="15869"/>
                    <a:pt x="4876" y="15869"/>
                  </a:cubicBezTo>
                  <a:cubicBezTo>
                    <a:pt x="4796" y="15479"/>
                    <a:pt x="4796" y="15479"/>
                    <a:pt x="4796" y="15479"/>
                  </a:cubicBezTo>
                  <a:cubicBezTo>
                    <a:pt x="4715" y="15245"/>
                    <a:pt x="4715" y="15245"/>
                    <a:pt x="4715" y="15245"/>
                  </a:cubicBezTo>
                  <a:cubicBezTo>
                    <a:pt x="4634" y="14894"/>
                    <a:pt x="4634" y="14894"/>
                    <a:pt x="4634" y="14894"/>
                  </a:cubicBezTo>
                  <a:cubicBezTo>
                    <a:pt x="4554" y="14738"/>
                    <a:pt x="4554" y="14738"/>
                    <a:pt x="4554" y="14738"/>
                  </a:cubicBezTo>
                  <a:cubicBezTo>
                    <a:pt x="4433" y="14582"/>
                    <a:pt x="4433" y="14582"/>
                    <a:pt x="4433" y="14582"/>
                  </a:cubicBezTo>
                  <a:cubicBezTo>
                    <a:pt x="4352" y="14465"/>
                    <a:pt x="4352" y="14465"/>
                    <a:pt x="4352" y="14465"/>
                  </a:cubicBezTo>
                  <a:cubicBezTo>
                    <a:pt x="4312" y="14348"/>
                    <a:pt x="4312" y="14348"/>
                    <a:pt x="4312" y="14348"/>
                  </a:cubicBezTo>
                  <a:cubicBezTo>
                    <a:pt x="4352" y="14231"/>
                    <a:pt x="4352" y="14231"/>
                    <a:pt x="4352" y="14231"/>
                  </a:cubicBezTo>
                  <a:cubicBezTo>
                    <a:pt x="4433" y="14153"/>
                    <a:pt x="4433" y="14153"/>
                    <a:pt x="4433" y="14153"/>
                  </a:cubicBezTo>
                  <a:cubicBezTo>
                    <a:pt x="4554" y="13997"/>
                    <a:pt x="4554" y="13997"/>
                    <a:pt x="4554" y="13997"/>
                  </a:cubicBezTo>
                  <a:cubicBezTo>
                    <a:pt x="4513" y="13841"/>
                    <a:pt x="4513" y="13841"/>
                    <a:pt x="4513" y="13841"/>
                  </a:cubicBezTo>
                  <a:cubicBezTo>
                    <a:pt x="4554" y="13763"/>
                    <a:pt x="4554" y="13763"/>
                    <a:pt x="4554" y="13763"/>
                  </a:cubicBezTo>
                  <a:cubicBezTo>
                    <a:pt x="4634" y="13724"/>
                    <a:pt x="4634" y="13724"/>
                    <a:pt x="4634" y="13724"/>
                  </a:cubicBezTo>
                  <a:cubicBezTo>
                    <a:pt x="4715" y="13724"/>
                    <a:pt x="4715" y="13724"/>
                    <a:pt x="4715" y="13724"/>
                  </a:cubicBezTo>
                  <a:cubicBezTo>
                    <a:pt x="4836" y="13724"/>
                    <a:pt x="4836" y="13724"/>
                    <a:pt x="4836" y="13724"/>
                  </a:cubicBezTo>
                  <a:cubicBezTo>
                    <a:pt x="4957" y="13802"/>
                    <a:pt x="4957" y="13802"/>
                    <a:pt x="4957" y="13802"/>
                  </a:cubicBezTo>
                  <a:cubicBezTo>
                    <a:pt x="4997" y="13841"/>
                    <a:pt x="4997" y="13841"/>
                    <a:pt x="4997" y="13841"/>
                  </a:cubicBezTo>
                  <a:cubicBezTo>
                    <a:pt x="5118" y="13841"/>
                    <a:pt x="5118" y="13841"/>
                    <a:pt x="5118" y="13841"/>
                  </a:cubicBezTo>
                  <a:cubicBezTo>
                    <a:pt x="5158" y="13685"/>
                    <a:pt x="5158" y="13685"/>
                    <a:pt x="5158" y="13685"/>
                  </a:cubicBezTo>
                  <a:cubicBezTo>
                    <a:pt x="5279" y="13646"/>
                    <a:pt x="5279" y="13646"/>
                    <a:pt x="5279" y="13646"/>
                  </a:cubicBezTo>
                  <a:cubicBezTo>
                    <a:pt x="5440" y="13568"/>
                    <a:pt x="5440" y="13568"/>
                    <a:pt x="5440" y="13568"/>
                  </a:cubicBezTo>
                  <a:cubicBezTo>
                    <a:pt x="5400" y="13490"/>
                    <a:pt x="5400" y="13490"/>
                    <a:pt x="5400" y="13490"/>
                  </a:cubicBezTo>
                  <a:cubicBezTo>
                    <a:pt x="5400" y="13451"/>
                    <a:pt x="5400" y="13451"/>
                    <a:pt x="5400" y="13451"/>
                  </a:cubicBezTo>
                  <a:cubicBezTo>
                    <a:pt x="5521" y="13412"/>
                    <a:pt x="5521" y="13412"/>
                    <a:pt x="5521" y="13412"/>
                  </a:cubicBezTo>
                  <a:cubicBezTo>
                    <a:pt x="5642" y="13412"/>
                    <a:pt x="5642" y="13412"/>
                    <a:pt x="5642" y="13412"/>
                  </a:cubicBezTo>
                  <a:cubicBezTo>
                    <a:pt x="5722" y="13334"/>
                    <a:pt x="5722" y="13334"/>
                    <a:pt x="5722" y="13334"/>
                  </a:cubicBezTo>
                  <a:cubicBezTo>
                    <a:pt x="5763" y="13139"/>
                    <a:pt x="5763" y="13139"/>
                    <a:pt x="5763" y="13139"/>
                  </a:cubicBezTo>
                  <a:cubicBezTo>
                    <a:pt x="5722" y="12944"/>
                    <a:pt x="5722" y="12944"/>
                    <a:pt x="5722" y="12944"/>
                  </a:cubicBezTo>
                  <a:cubicBezTo>
                    <a:pt x="5763" y="12866"/>
                    <a:pt x="5763" y="12866"/>
                    <a:pt x="5763" y="12866"/>
                  </a:cubicBezTo>
                  <a:cubicBezTo>
                    <a:pt x="5803" y="12788"/>
                    <a:pt x="5803" y="12788"/>
                    <a:pt x="5803" y="12788"/>
                  </a:cubicBezTo>
                  <a:cubicBezTo>
                    <a:pt x="5722" y="12710"/>
                    <a:pt x="5722" y="12710"/>
                    <a:pt x="5722" y="12710"/>
                  </a:cubicBezTo>
                  <a:cubicBezTo>
                    <a:pt x="5601" y="12594"/>
                    <a:pt x="5601" y="12594"/>
                    <a:pt x="5601" y="12594"/>
                  </a:cubicBezTo>
                  <a:cubicBezTo>
                    <a:pt x="5561" y="12555"/>
                    <a:pt x="5561" y="12555"/>
                    <a:pt x="5561" y="12555"/>
                  </a:cubicBezTo>
                  <a:cubicBezTo>
                    <a:pt x="5561" y="12399"/>
                    <a:pt x="5561" y="12399"/>
                    <a:pt x="5561" y="12399"/>
                  </a:cubicBezTo>
                  <a:cubicBezTo>
                    <a:pt x="5561" y="12321"/>
                    <a:pt x="5561" y="12321"/>
                    <a:pt x="5561" y="12321"/>
                  </a:cubicBezTo>
                  <a:cubicBezTo>
                    <a:pt x="5682" y="12243"/>
                    <a:pt x="5682" y="12243"/>
                    <a:pt x="5682" y="12243"/>
                  </a:cubicBezTo>
                  <a:cubicBezTo>
                    <a:pt x="5722" y="12282"/>
                    <a:pt x="5722" y="12282"/>
                    <a:pt x="5722" y="12282"/>
                  </a:cubicBezTo>
                  <a:cubicBezTo>
                    <a:pt x="5803" y="12321"/>
                    <a:pt x="5803" y="12321"/>
                    <a:pt x="5803" y="12321"/>
                  </a:cubicBezTo>
                  <a:cubicBezTo>
                    <a:pt x="5884" y="12360"/>
                    <a:pt x="5884" y="12360"/>
                    <a:pt x="5884" y="12360"/>
                  </a:cubicBezTo>
                  <a:cubicBezTo>
                    <a:pt x="5924" y="12438"/>
                    <a:pt x="5924" y="12438"/>
                    <a:pt x="5924" y="12438"/>
                  </a:cubicBezTo>
                  <a:cubicBezTo>
                    <a:pt x="6004" y="12477"/>
                    <a:pt x="6004" y="12477"/>
                    <a:pt x="6004" y="12477"/>
                  </a:cubicBezTo>
                  <a:cubicBezTo>
                    <a:pt x="6085" y="12438"/>
                    <a:pt x="6085" y="12438"/>
                    <a:pt x="6085" y="12438"/>
                  </a:cubicBezTo>
                  <a:cubicBezTo>
                    <a:pt x="6125" y="12360"/>
                    <a:pt x="6125" y="12360"/>
                    <a:pt x="6125" y="12360"/>
                  </a:cubicBezTo>
                  <a:cubicBezTo>
                    <a:pt x="6125" y="12282"/>
                    <a:pt x="6125" y="12282"/>
                    <a:pt x="6125" y="12282"/>
                  </a:cubicBezTo>
                  <a:cubicBezTo>
                    <a:pt x="6166" y="12243"/>
                    <a:pt x="6166" y="12243"/>
                    <a:pt x="6166" y="12243"/>
                  </a:cubicBezTo>
                  <a:cubicBezTo>
                    <a:pt x="6206" y="12243"/>
                    <a:pt x="6206" y="12243"/>
                    <a:pt x="6206" y="12243"/>
                  </a:cubicBezTo>
                  <a:cubicBezTo>
                    <a:pt x="6287" y="12282"/>
                    <a:pt x="6287" y="12282"/>
                    <a:pt x="6287" y="12282"/>
                  </a:cubicBezTo>
                  <a:cubicBezTo>
                    <a:pt x="6287" y="12321"/>
                    <a:pt x="6287" y="12321"/>
                    <a:pt x="6287" y="12321"/>
                  </a:cubicBezTo>
                  <a:cubicBezTo>
                    <a:pt x="6287" y="12399"/>
                    <a:pt x="6287" y="12399"/>
                    <a:pt x="6287" y="12399"/>
                  </a:cubicBezTo>
                  <a:cubicBezTo>
                    <a:pt x="6287" y="12477"/>
                    <a:pt x="6287" y="12477"/>
                    <a:pt x="6287" y="12477"/>
                  </a:cubicBezTo>
                  <a:cubicBezTo>
                    <a:pt x="6287" y="12477"/>
                    <a:pt x="6287" y="12477"/>
                    <a:pt x="6287" y="12477"/>
                  </a:cubicBezTo>
                  <a:cubicBezTo>
                    <a:pt x="6367" y="12477"/>
                    <a:pt x="6367" y="12477"/>
                    <a:pt x="6367" y="12477"/>
                  </a:cubicBezTo>
                  <a:cubicBezTo>
                    <a:pt x="6488" y="12360"/>
                    <a:pt x="6488" y="12360"/>
                    <a:pt x="6488" y="12360"/>
                  </a:cubicBezTo>
                  <a:cubicBezTo>
                    <a:pt x="6569" y="12321"/>
                    <a:pt x="6569" y="12321"/>
                    <a:pt x="6569" y="12321"/>
                  </a:cubicBezTo>
                  <a:cubicBezTo>
                    <a:pt x="6609" y="12282"/>
                    <a:pt x="6609" y="12282"/>
                    <a:pt x="6609" y="12282"/>
                  </a:cubicBezTo>
                  <a:cubicBezTo>
                    <a:pt x="6528" y="12165"/>
                    <a:pt x="6528" y="12165"/>
                    <a:pt x="6528" y="12165"/>
                  </a:cubicBezTo>
                  <a:cubicBezTo>
                    <a:pt x="6488" y="12048"/>
                    <a:pt x="6488" y="12048"/>
                    <a:pt x="6488" y="12048"/>
                  </a:cubicBezTo>
                  <a:cubicBezTo>
                    <a:pt x="6448" y="11970"/>
                    <a:pt x="6448" y="11970"/>
                    <a:pt x="6448" y="11970"/>
                  </a:cubicBezTo>
                  <a:cubicBezTo>
                    <a:pt x="6367" y="11970"/>
                    <a:pt x="6367" y="11970"/>
                    <a:pt x="6367" y="11970"/>
                  </a:cubicBezTo>
                  <a:cubicBezTo>
                    <a:pt x="6367" y="12009"/>
                    <a:pt x="6367" y="12009"/>
                    <a:pt x="6367" y="12009"/>
                  </a:cubicBezTo>
                  <a:cubicBezTo>
                    <a:pt x="6287" y="11970"/>
                    <a:pt x="6287" y="11970"/>
                    <a:pt x="6287" y="11970"/>
                  </a:cubicBezTo>
                  <a:cubicBezTo>
                    <a:pt x="6287" y="11892"/>
                    <a:pt x="6287" y="11892"/>
                    <a:pt x="6287" y="11892"/>
                  </a:cubicBezTo>
                  <a:cubicBezTo>
                    <a:pt x="6246" y="11814"/>
                    <a:pt x="6246" y="11814"/>
                    <a:pt x="6246" y="11814"/>
                  </a:cubicBezTo>
                  <a:cubicBezTo>
                    <a:pt x="6287" y="11736"/>
                    <a:pt x="6287" y="11736"/>
                    <a:pt x="6287" y="11736"/>
                  </a:cubicBezTo>
                  <a:cubicBezTo>
                    <a:pt x="6367" y="11736"/>
                    <a:pt x="6367" y="11736"/>
                    <a:pt x="6367" y="11736"/>
                  </a:cubicBezTo>
                  <a:cubicBezTo>
                    <a:pt x="6407" y="11619"/>
                    <a:pt x="6407" y="11619"/>
                    <a:pt x="6407" y="11619"/>
                  </a:cubicBezTo>
                  <a:cubicBezTo>
                    <a:pt x="6367" y="11541"/>
                    <a:pt x="6367" y="11541"/>
                    <a:pt x="6367" y="11541"/>
                  </a:cubicBezTo>
                  <a:cubicBezTo>
                    <a:pt x="6407" y="11424"/>
                    <a:pt x="6407" y="11424"/>
                    <a:pt x="6407" y="11424"/>
                  </a:cubicBezTo>
                  <a:cubicBezTo>
                    <a:pt x="6367" y="11424"/>
                    <a:pt x="6367" y="11424"/>
                    <a:pt x="6367" y="11424"/>
                  </a:cubicBezTo>
                  <a:cubicBezTo>
                    <a:pt x="6327" y="11385"/>
                    <a:pt x="6327" y="11385"/>
                    <a:pt x="6327" y="11385"/>
                  </a:cubicBezTo>
                  <a:cubicBezTo>
                    <a:pt x="6327" y="11307"/>
                    <a:pt x="6327" y="11307"/>
                    <a:pt x="6327" y="11307"/>
                  </a:cubicBezTo>
                  <a:cubicBezTo>
                    <a:pt x="6367" y="11229"/>
                    <a:pt x="6367" y="11229"/>
                    <a:pt x="6367" y="11229"/>
                  </a:cubicBezTo>
                  <a:cubicBezTo>
                    <a:pt x="6448" y="11151"/>
                    <a:pt x="6448" y="11151"/>
                    <a:pt x="6448" y="11151"/>
                  </a:cubicBezTo>
                  <a:cubicBezTo>
                    <a:pt x="6448" y="11034"/>
                    <a:pt x="6448" y="11034"/>
                    <a:pt x="6448" y="11034"/>
                  </a:cubicBezTo>
                  <a:cubicBezTo>
                    <a:pt x="6327" y="10995"/>
                    <a:pt x="6327" y="10995"/>
                    <a:pt x="6327" y="10995"/>
                  </a:cubicBezTo>
                  <a:cubicBezTo>
                    <a:pt x="6287" y="10917"/>
                    <a:pt x="6287" y="10917"/>
                    <a:pt x="6287" y="10917"/>
                  </a:cubicBezTo>
                  <a:cubicBezTo>
                    <a:pt x="6327" y="10839"/>
                    <a:pt x="6327" y="10839"/>
                    <a:pt x="6327" y="10839"/>
                  </a:cubicBezTo>
                  <a:cubicBezTo>
                    <a:pt x="6407" y="10839"/>
                    <a:pt x="6407" y="10839"/>
                    <a:pt x="6407" y="10839"/>
                  </a:cubicBezTo>
                  <a:cubicBezTo>
                    <a:pt x="6448" y="10800"/>
                    <a:pt x="6448" y="10800"/>
                    <a:pt x="6448" y="10800"/>
                  </a:cubicBezTo>
                  <a:cubicBezTo>
                    <a:pt x="6448" y="10683"/>
                    <a:pt x="6448" y="10683"/>
                    <a:pt x="6448" y="10683"/>
                  </a:cubicBezTo>
                  <a:cubicBezTo>
                    <a:pt x="6327" y="10488"/>
                    <a:pt x="6327" y="10488"/>
                    <a:pt x="6327" y="10488"/>
                  </a:cubicBezTo>
                  <a:cubicBezTo>
                    <a:pt x="6206" y="10371"/>
                    <a:pt x="6206" y="10371"/>
                    <a:pt x="6206" y="10371"/>
                  </a:cubicBezTo>
                  <a:cubicBezTo>
                    <a:pt x="6004" y="10215"/>
                    <a:pt x="6004" y="10215"/>
                    <a:pt x="6004" y="10215"/>
                  </a:cubicBezTo>
                  <a:cubicBezTo>
                    <a:pt x="5924" y="10098"/>
                    <a:pt x="5924" y="10098"/>
                    <a:pt x="5924" y="10098"/>
                  </a:cubicBezTo>
                  <a:cubicBezTo>
                    <a:pt x="5803" y="10098"/>
                    <a:pt x="5803" y="10098"/>
                    <a:pt x="5803" y="10098"/>
                  </a:cubicBezTo>
                  <a:cubicBezTo>
                    <a:pt x="5682" y="10059"/>
                    <a:pt x="5682" y="10059"/>
                    <a:pt x="5682" y="10059"/>
                  </a:cubicBezTo>
                  <a:cubicBezTo>
                    <a:pt x="5601" y="10020"/>
                    <a:pt x="5601" y="10020"/>
                    <a:pt x="5601" y="10020"/>
                  </a:cubicBezTo>
                  <a:cubicBezTo>
                    <a:pt x="5561" y="9903"/>
                    <a:pt x="5561" y="9903"/>
                    <a:pt x="5561" y="9903"/>
                  </a:cubicBezTo>
                  <a:cubicBezTo>
                    <a:pt x="5521" y="9825"/>
                    <a:pt x="5521" y="9825"/>
                    <a:pt x="5521" y="9825"/>
                  </a:cubicBezTo>
                  <a:cubicBezTo>
                    <a:pt x="5400" y="9786"/>
                    <a:pt x="5400" y="9786"/>
                    <a:pt x="5400" y="9786"/>
                  </a:cubicBezTo>
                  <a:cubicBezTo>
                    <a:pt x="5319" y="9669"/>
                    <a:pt x="5319" y="9669"/>
                    <a:pt x="5319" y="9669"/>
                  </a:cubicBezTo>
                  <a:cubicBezTo>
                    <a:pt x="5319" y="9552"/>
                    <a:pt x="5319" y="9552"/>
                    <a:pt x="5319" y="9552"/>
                  </a:cubicBezTo>
                  <a:cubicBezTo>
                    <a:pt x="5481" y="9513"/>
                    <a:pt x="5481" y="9513"/>
                    <a:pt x="5481" y="9513"/>
                  </a:cubicBezTo>
                  <a:cubicBezTo>
                    <a:pt x="5521" y="9474"/>
                    <a:pt x="5521" y="9474"/>
                    <a:pt x="5521" y="9474"/>
                  </a:cubicBezTo>
                  <a:cubicBezTo>
                    <a:pt x="5561" y="9396"/>
                    <a:pt x="5561" y="9396"/>
                    <a:pt x="5561" y="9396"/>
                  </a:cubicBezTo>
                  <a:cubicBezTo>
                    <a:pt x="5521" y="9279"/>
                    <a:pt x="5521" y="9279"/>
                    <a:pt x="5521" y="9279"/>
                  </a:cubicBezTo>
                  <a:cubicBezTo>
                    <a:pt x="5400" y="9201"/>
                    <a:pt x="5400" y="9201"/>
                    <a:pt x="5400" y="9201"/>
                  </a:cubicBezTo>
                  <a:cubicBezTo>
                    <a:pt x="5239" y="9162"/>
                    <a:pt x="5239" y="9162"/>
                    <a:pt x="5239" y="9162"/>
                  </a:cubicBezTo>
                  <a:cubicBezTo>
                    <a:pt x="5118" y="9045"/>
                    <a:pt x="5118" y="9045"/>
                    <a:pt x="5118" y="9045"/>
                  </a:cubicBezTo>
                  <a:cubicBezTo>
                    <a:pt x="5037" y="8968"/>
                    <a:pt x="5037" y="8968"/>
                    <a:pt x="5037" y="8968"/>
                  </a:cubicBezTo>
                  <a:cubicBezTo>
                    <a:pt x="4997" y="8812"/>
                    <a:pt x="4997" y="8812"/>
                    <a:pt x="4997" y="8812"/>
                  </a:cubicBezTo>
                  <a:cubicBezTo>
                    <a:pt x="4957" y="8656"/>
                    <a:pt x="4957" y="8656"/>
                    <a:pt x="4957" y="8656"/>
                  </a:cubicBezTo>
                  <a:cubicBezTo>
                    <a:pt x="4916" y="8539"/>
                    <a:pt x="4916" y="8539"/>
                    <a:pt x="4916" y="8539"/>
                  </a:cubicBezTo>
                  <a:cubicBezTo>
                    <a:pt x="4957" y="8500"/>
                    <a:pt x="4957" y="8500"/>
                    <a:pt x="4957" y="8500"/>
                  </a:cubicBezTo>
                  <a:cubicBezTo>
                    <a:pt x="4997" y="8500"/>
                    <a:pt x="4997" y="8500"/>
                    <a:pt x="4997" y="8500"/>
                  </a:cubicBezTo>
                  <a:cubicBezTo>
                    <a:pt x="5078" y="8422"/>
                    <a:pt x="5078" y="8422"/>
                    <a:pt x="5078" y="8422"/>
                  </a:cubicBezTo>
                  <a:cubicBezTo>
                    <a:pt x="5037" y="8383"/>
                    <a:pt x="5037" y="8383"/>
                    <a:pt x="5037" y="8383"/>
                  </a:cubicBezTo>
                  <a:cubicBezTo>
                    <a:pt x="4997" y="8266"/>
                    <a:pt x="4997" y="8266"/>
                    <a:pt x="4997" y="8266"/>
                  </a:cubicBezTo>
                  <a:cubicBezTo>
                    <a:pt x="5078" y="8227"/>
                    <a:pt x="5078" y="8227"/>
                    <a:pt x="5078" y="8227"/>
                  </a:cubicBezTo>
                  <a:cubicBezTo>
                    <a:pt x="5037" y="8149"/>
                    <a:pt x="5037" y="8149"/>
                    <a:pt x="5037" y="8149"/>
                  </a:cubicBezTo>
                  <a:cubicBezTo>
                    <a:pt x="4957" y="8110"/>
                    <a:pt x="4957" y="8110"/>
                    <a:pt x="4957" y="8110"/>
                  </a:cubicBezTo>
                  <a:cubicBezTo>
                    <a:pt x="4876" y="8071"/>
                    <a:pt x="4876" y="8071"/>
                    <a:pt x="4876" y="8071"/>
                  </a:cubicBezTo>
                  <a:cubicBezTo>
                    <a:pt x="4876" y="7954"/>
                    <a:pt x="4876" y="7954"/>
                    <a:pt x="4876" y="7954"/>
                  </a:cubicBezTo>
                  <a:cubicBezTo>
                    <a:pt x="4957" y="7915"/>
                    <a:pt x="4957" y="7915"/>
                    <a:pt x="4957" y="7915"/>
                  </a:cubicBezTo>
                  <a:cubicBezTo>
                    <a:pt x="4957" y="7837"/>
                    <a:pt x="4957" y="7837"/>
                    <a:pt x="4957" y="7837"/>
                  </a:cubicBezTo>
                  <a:cubicBezTo>
                    <a:pt x="4916" y="7759"/>
                    <a:pt x="4916" y="7759"/>
                    <a:pt x="4916" y="7759"/>
                  </a:cubicBezTo>
                  <a:cubicBezTo>
                    <a:pt x="4957" y="7759"/>
                    <a:pt x="4957" y="7759"/>
                    <a:pt x="4957" y="7759"/>
                  </a:cubicBezTo>
                  <a:cubicBezTo>
                    <a:pt x="4997" y="7759"/>
                    <a:pt x="4997" y="7759"/>
                    <a:pt x="4997" y="7759"/>
                  </a:cubicBezTo>
                  <a:cubicBezTo>
                    <a:pt x="5078" y="7759"/>
                    <a:pt x="5078" y="7759"/>
                    <a:pt x="5078" y="7759"/>
                  </a:cubicBezTo>
                  <a:cubicBezTo>
                    <a:pt x="5158" y="7681"/>
                    <a:pt x="5158" y="7681"/>
                    <a:pt x="5158" y="7681"/>
                  </a:cubicBezTo>
                  <a:cubicBezTo>
                    <a:pt x="5118" y="7564"/>
                    <a:pt x="5118" y="7564"/>
                    <a:pt x="5118" y="7564"/>
                  </a:cubicBezTo>
                  <a:cubicBezTo>
                    <a:pt x="5037" y="7486"/>
                    <a:pt x="5037" y="7486"/>
                    <a:pt x="5037" y="7486"/>
                  </a:cubicBezTo>
                  <a:cubicBezTo>
                    <a:pt x="4997" y="7408"/>
                    <a:pt x="4997" y="7408"/>
                    <a:pt x="4997" y="7408"/>
                  </a:cubicBezTo>
                  <a:cubicBezTo>
                    <a:pt x="4916" y="7408"/>
                    <a:pt x="4916" y="7408"/>
                    <a:pt x="4916" y="7408"/>
                  </a:cubicBezTo>
                  <a:cubicBezTo>
                    <a:pt x="4836" y="7408"/>
                    <a:pt x="4836" y="7408"/>
                    <a:pt x="4836" y="7408"/>
                  </a:cubicBezTo>
                  <a:cubicBezTo>
                    <a:pt x="4876" y="7291"/>
                    <a:pt x="4876" y="7291"/>
                    <a:pt x="4876" y="7291"/>
                  </a:cubicBezTo>
                  <a:cubicBezTo>
                    <a:pt x="4957" y="7213"/>
                    <a:pt x="4957" y="7213"/>
                    <a:pt x="4957" y="7213"/>
                  </a:cubicBezTo>
                  <a:cubicBezTo>
                    <a:pt x="4957" y="7096"/>
                    <a:pt x="4957" y="7096"/>
                    <a:pt x="4957" y="7096"/>
                  </a:cubicBezTo>
                  <a:cubicBezTo>
                    <a:pt x="4916" y="6979"/>
                    <a:pt x="4916" y="6979"/>
                    <a:pt x="4916" y="6979"/>
                  </a:cubicBezTo>
                  <a:cubicBezTo>
                    <a:pt x="4916" y="6901"/>
                    <a:pt x="4916" y="6901"/>
                    <a:pt x="4916" y="6901"/>
                  </a:cubicBezTo>
                  <a:cubicBezTo>
                    <a:pt x="4836" y="6901"/>
                    <a:pt x="4836" y="6901"/>
                    <a:pt x="4836" y="6901"/>
                  </a:cubicBezTo>
                  <a:cubicBezTo>
                    <a:pt x="4755" y="6823"/>
                    <a:pt x="4755" y="6823"/>
                    <a:pt x="4755" y="6823"/>
                  </a:cubicBezTo>
                  <a:cubicBezTo>
                    <a:pt x="4796" y="6706"/>
                    <a:pt x="4796" y="6706"/>
                    <a:pt x="4796" y="6706"/>
                  </a:cubicBezTo>
                  <a:cubicBezTo>
                    <a:pt x="4715" y="6667"/>
                    <a:pt x="4715" y="6667"/>
                    <a:pt x="4715" y="6667"/>
                  </a:cubicBezTo>
                  <a:cubicBezTo>
                    <a:pt x="4634" y="6745"/>
                    <a:pt x="4634" y="6745"/>
                    <a:pt x="4634" y="6745"/>
                  </a:cubicBezTo>
                  <a:cubicBezTo>
                    <a:pt x="4634" y="6823"/>
                    <a:pt x="4634" y="6823"/>
                    <a:pt x="4634" y="6823"/>
                  </a:cubicBezTo>
                  <a:cubicBezTo>
                    <a:pt x="4554" y="6901"/>
                    <a:pt x="4554" y="6901"/>
                    <a:pt x="4554" y="6901"/>
                  </a:cubicBezTo>
                  <a:cubicBezTo>
                    <a:pt x="4513" y="6979"/>
                    <a:pt x="4513" y="6979"/>
                    <a:pt x="4513" y="6979"/>
                  </a:cubicBezTo>
                  <a:cubicBezTo>
                    <a:pt x="4554" y="7057"/>
                    <a:pt x="4554" y="7057"/>
                    <a:pt x="4554" y="7057"/>
                  </a:cubicBezTo>
                  <a:cubicBezTo>
                    <a:pt x="4513" y="7096"/>
                    <a:pt x="4513" y="7096"/>
                    <a:pt x="4513" y="7096"/>
                  </a:cubicBezTo>
                  <a:cubicBezTo>
                    <a:pt x="4433" y="7096"/>
                    <a:pt x="4433" y="7096"/>
                    <a:pt x="4433" y="7096"/>
                  </a:cubicBezTo>
                  <a:cubicBezTo>
                    <a:pt x="4352" y="7057"/>
                    <a:pt x="4352" y="7057"/>
                    <a:pt x="4352" y="7057"/>
                  </a:cubicBezTo>
                  <a:cubicBezTo>
                    <a:pt x="4272" y="7096"/>
                    <a:pt x="4272" y="7096"/>
                    <a:pt x="4272" y="7096"/>
                  </a:cubicBezTo>
                  <a:cubicBezTo>
                    <a:pt x="4110" y="7096"/>
                    <a:pt x="4110" y="7096"/>
                    <a:pt x="4110" y="7096"/>
                  </a:cubicBezTo>
                  <a:cubicBezTo>
                    <a:pt x="4070" y="7057"/>
                    <a:pt x="4070" y="7057"/>
                    <a:pt x="4070" y="7057"/>
                  </a:cubicBezTo>
                  <a:cubicBezTo>
                    <a:pt x="4070" y="6940"/>
                    <a:pt x="4070" y="6940"/>
                    <a:pt x="4070" y="6940"/>
                  </a:cubicBezTo>
                  <a:cubicBezTo>
                    <a:pt x="4070" y="6823"/>
                    <a:pt x="4070" y="6823"/>
                    <a:pt x="4070" y="6823"/>
                  </a:cubicBezTo>
                  <a:cubicBezTo>
                    <a:pt x="4030" y="6667"/>
                    <a:pt x="4030" y="6667"/>
                    <a:pt x="4030" y="6667"/>
                  </a:cubicBezTo>
                  <a:cubicBezTo>
                    <a:pt x="4070" y="6589"/>
                    <a:pt x="4070" y="6589"/>
                    <a:pt x="4070" y="6589"/>
                  </a:cubicBezTo>
                  <a:cubicBezTo>
                    <a:pt x="4070" y="6433"/>
                    <a:pt x="4070" y="6433"/>
                    <a:pt x="4070" y="6433"/>
                  </a:cubicBezTo>
                  <a:cubicBezTo>
                    <a:pt x="3990" y="6394"/>
                    <a:pt x="3990" y="6394"/>
                    <a:pt x="3990" y="6394"/>
                  </a:cubicBezTo>
                  <a:cubicBezTo>
                    <a:pt x="3909" y="6394"/>
                    <a:pt x="3909" y="6394"/>
                    <a:pt x="3909" y="6394"/>
                  </a:cubicBezTo>
                  <a:cubicBezTo>
                    <a:pt x="3909" y="6472"/>
                    <a:pt x="3909" y="6472"/>
                    <a:pt x="3909" y="6472"/>
                  </a:cubicBezTo>
                  <a:cubicBezTo>
                    <a:pt x="3869" y="6511"/>
                    <a:pt x="3869" y="6511"/>
                    <a:pt x="3869" y="6511"/>
                  </a:cubicBezTo>
                  <a:cubicBezTo>
                    <a:pt x="3869" y="6628"/>
                    <a:pt x="3869" y="6628"/>
                    <a:pt x="3869" y="6628"/>
                  </a:cubicBezTo>
                  <a:cubicBezTo>
                    <a:pt x="3828" y="6667"/>
                    <a:pt x="3828" y="6667"/>
                    <a:pt x="3828" y="6667"/>
                  </a:cubicBezTo>
                  <a:cubicBezTo>
                    <a:pt x="3748" y="6667"/>
                    <a:pt x="3748" y="6667"/>
                    <a:pt x="3748" y="6667"/>
                  </a:cubicBezTo>
                  <a:cubicBezTo>
                    <a:pt x="3627" y="6628"/>
                    <a:pt x="3627" y="6628"/>
                    <a:pt x="3627" y="6628"/>
                  </a:cubicBezTo>
                  <a:cubicBezTo>
                    <a:pt x="3587" y="6589"/>
                    <a:pt x="3587" y="6589"/>
                    <a:pt x="3587" y="6589"/>
                  </a:cubicBezTo>
                  <a:cubicBezTo>
                    <a:pt x="3627" y="6472"/>
                    <a:pt x="3627" y="6472"/>
                    <a:pt x="3627" y="6472"/>
                  </a:cubicBezTo>
                  <a:cubicBezTo>
                    <a:pt x="3667" y="6433"/>
                    <a:pt x="3667" y="6433"/>
                    <a:pt x="3667" y="6433"/>
                  </a:cubicBezTo>
                  <a:cubicBezTo>
                    <a:pt x="3748" y="6355"/>
                    <a:pt x="3748" y="6355"/>
                    <a:pt x="3748" y="6355"/>
                  </a:cubicBezTo>
                  <a:cubicBezTo>
                    <a:pt x="3788" y="6277"/>
                    <a:pt x="3788" y="6277"/>
                    <a:pt x="3788" y="6277"/>
                  </a:cubicBezTo>
                  <a:cubicBezTo>
                    <a:pt x="3869" y="6238"/>
                    <a:pt x="3869" y="6238"/>
                    <a:pt x="3869" y="6238"/>
                  </a:cubicBezTo>
                  <a:cubicBezTo>
                    <a:pt x="3909" y="6199"/>
                    <a:pt x="3909" y="6199"/>
                    <a:pt x="3909" y="6199"/>
                  </a:cubicBezTo>
                  <a:cubicBezTo>
                    <a:pt x="3788" y="6043"/>
                    <a:pt x="3788" y="6043"/>
                    <a:pt x="3788" y="6043"/>
                  </a:cubicBezTo>
                  <a:cubicBezTo>
                    <a:pt x="3707" y="6004"/>
                    <a:pt x="3707" y="6004"/>
                    <a:pt x="3707" y="6004"/>
                  </a:cubicBezTo>
                  <a:cubicBezTo>
                    <a:pt x="3667" y="5926"/>
                    <a:pt x="3667" y="5926"/>
                    <a:pt x="3667" y="5926"/>
                  </a:cubicBezTo>
                  <a:cubicBezTo>
                    <a:pt x="3667" y="5809"/>
                    <a:pt x="3667" y="5809"/>
                    <a:pt x="3667" y="5809"/>
                  </a:cubicBezTo>
                  <a:cubicBezTo>
                    <a:pt x="3707" y="5770"/>
                    <a:pt x="3707" y="5770"/>
                    <a:pt x="3707" y="5770"/>
                  </a:cubicBezTo>
                  <a:cubicBezTo>
                    <a:pt x="3667" y="5692"/>
                    <a:pt x="3667" y="5692"/>
                    <a:pt x="3667" y="5692"/>
                  </a:cubicBezTo>
                  <a:cubicBezTo>
                    <a:pt x="3587" y="5614"/>
                    <a:pt x="3587" y="5614"/>
                    <a:pt x="3587" y="5614"/>
                  </a:cubicBezTo>
                  <a:cubicBezTo>
                    <a:pt x="3546" y="5575"/>
                    <a:pt x="3546" y="5575"/>
                    <a:pt x="3546" y="5575"/>
                  </a:cubicBezTo>
                  <a:cubicBezTo>
                    <a:pt x="3466" y="5497"/>
                    <a:pt x="3466" y="5497"/>
                    <a:pt x="3466" y="5497"/>
                  </a:cubicBezTo>
                  <a:cubicBezTo>
                    <a:pt x="3425" y="5575"/>
                    <a:pt x="3425" y="5575"/>
                    <a:pt x="3425" y="5575"/>
                  </a:cubicBezTo>
                  <a:cubicBezTo>
                    <a:pt x="3425" y="5653"/>
                    <a:pt x="3425" y="5653"/>
                    <a:pt x="3425" y="5653"/>
                  </a:cubicBezTo>
                  <a:cubicBezTo>
                    <a:pt x="3385" y="5692"/>
                    <a:pt x="3385" y="5692"/>
                    <a:pt x="3385" y="5692"/>
                  </a:cubicBezTo>
                  <a:cubicBezTo>
                    <a:pt x="3345" y="5770"/>
                    <a:pt x="3345" y="5770"/>
                    <a:pt x="3345" y="5770"/>
                  </a:cubicBezTo>
                  <a:cubicBezTo>
                    <a:pt x="3304" y="5770"/>
                    <a:pt x="3304" y="5770"/>
                    <a:pt x="3304" y="5770"/>
                  </a:cubicBezTo>
                  <a:cubicBezTo>
                    <a:pt x="3264" y="5653"/>
                    <a:pt x="3264" y="5653"/>
                    <a:pt x="3264" y="5653"/>
                  </a:cubicBezTo>
                  <a:cubicBezTo>
                    <a:pt x="3184" y="5575"/>
                    <a:pt x="3184" y="5575"/>
                    <a:pt x="3184" y="5575"/>
                  </a:cubicBezTo>
                  <a:cubicBezTo>
                    <a:pt x="3184" y="5497"/>
                    <a:pt x="3184" y="5497"/>
                    <a:pt x="3184" y="5497"/>
                  </a:cubicBezTo>
                  <a:cubicBezTo>
                    <a:pt x="3143" y="5458"/>
                    <a:pt x="3143" y="5458"/>
                    <a:pt x="3143" y="5458"/>
                  </a:cubicBezTo>
                  <a:cubicBezTo>
                    <a:pt x="3063" y="5458"/>
                    <a:pt x="3063" y="5458"/>
                    <a:pt x="3063" y="5458"/>
                  </a:cubicBezTo>
                  <a:cubicBezTo>
                    <a:pt x="3022" y="5536"/>
                    <a:pt x="3022" y="5536"/>
                    <a:pt x="3022" y="5536"/>
                  </a:cubicBezTo>
                  <a:cubicBezTo>
                    <a:pt x="3063" y="5614"/>
                    <a:pt x="3063" y="5614"/>
                    <a:pt x="3063" y="5614"/>
                  </a:cubicBezTo>
                  <a:cubicBezTo>
                    <a:pt x="3063" y="5653"/>
                    <a:pt x="3063" y="5653"/>
                    <a:pt x="3063" y="5653"/>
                  </a:cubicBezTo>
                  <a:cubicBezTo>
                    <a:pt x="3022" y="5731"/>
                    <a:pt x="3022" y="5731"/>
                    <a:pt x="3022" y="5731"/>
                  </a:cubicBezTo>
                  <a:cubicBezTo>
                    <a:pt x="2901" y="5731"/>
                    <a:pt x="2901" y="5731"/>
                    <a:pt x="2901" y="5731"/>
                  </a:cubicBezTo>
                  <a:cubicBezTo>
                    <a:pt x="2861" y="5653"/>
                    <a:pt x="2861" y="5653"/>
                    <a:pt x="2861" y="5653"/>
                  </a:cubicBezTo>
                  <a:cubicBezTo>
                    <a:pt x="2821" y="5497"/>
                    <a:pt x="2821" y="5497"/>
                    <a:pt x="2821" y="5497"/>
                  </a:cubicBezTo>
                  <a:cubicBezTo>
                    <a:pt x="2821" y="5303"/>
                    <a:pt x="2821" y="5303"/>
                    <a:pt x="2821" y="5303"/>
                  </a:cubicBezTo>
                  <a:cubicBezTo>
                    <a:pt x="2861" y="5225"/>
                    <a:pt x="2861" y="5225"/>
                    <a:pt x="2861" y="5225"/>
                  </a:cubicBezTo>
                  <a:cubicBezTo>
                    <a:pt x="2901" y="5108"/>
                    <a:pt x="2901" y="5108"/>
                    <a:pt x="2901" y="5108"/>
                  </a:cubicBezTo>
                  <a:cubicBezTo>
                    <a:pt x="2901" y="5030"/>
                    <a:pt x="2901" y="5030"/>
                    <a:pt x="2901" y="5030"/>
                  </a:cubicBezTo>
                  <a:cubicBezTo>
                    <a:pt x="2821" y="5030"/>
                    <a:pt x="2821" y="5030"/>
                    <a:pt x="2821" y="5030"/>
                  </a:cubicBezTo>
                  <a:cubicBezTo>
                    <a:pt x="2781" y="5108"/>
                    <a:pt x="2781" y="5108"/>
                    <a:pt x="2781" y="5108"/>
                  </a:cubicBezTo>
                  <a:cubicBezTo>
                    <a:pt x="2700" y="5108"/>
                    <a:pt x="2700" y="5108"/>
                    <a:pt x="2700" y="5108"/>
                  </a:cubicBezTo>
                  <a:cubicBezTo>
                    <a:pt x="2619" y="5069"/>
                    <a:pt x="2619" y="5069"/>
                    <a:pt x="2619" y="5069"/>
                  </a:cubicBezTo>
                  <a:cubicBezTo>
                    <a:pt x="2539" y="5147"/>
                    <a:pt x="2539" y="5147"/>
                    <a:pt x="2539" y="5147"/>
                  </a:cubicBezTo>
                  <a:cubicBezTo>
                    <a:pt x="2579" y="5225"/>
                    <a:pt x="2579" y="5225"/>
                    <a:pt x="2579" y="5225"/>
                  </a:cubicBezTo>
                  <a:cubicBezTo>
                    <a:pt x="2579" y="5303"/>
                    <a:pt x="2579" y="5303"/>
                    <a:pt x="2579" y="5303"/>
                  </a:cubicBezTo>
                  <a:cubicBezTo>
                    <a:pt x="2579" y="5342"/>
                    <a:pt x="2579" y="5342"/>
                    <a:pt x="2579" y="5342"/>
                  </a:cubicBezTo>
                  <a:cubicBezTo>
                    <a:pt x="2579" y="5419"/>
                    <a:pt x="2579" y="5419"/>
                    <a:pt x="2579" y="5419"/>
                  </a:cubicBezTo>
                  <a:cubicBezTo>
                    <a:pt x="2499" y="5342"/>
                    <a:pt x="2499" y="5342"/>
                    <a:pt x="2499" y="5342"/>
                  </a:cubicBezTo>
                  <a:cubicBezTo>
                    <a:pt x="2458" y="5225"/>
                    <a:pt x="2458" y="5225"/>
                    <a:pt x="2458" y="5225"/>
                  </a:cubicBezTo>
                  <a:cubicBezTo>
                    <a:pt x="2378" y="5225"/>
                    <a:pt x="2378" y="5225"/>
                    <a:pt x="2378" y="5225"/>
                  </a:cubicBezTo>
                  <a:cubicBezTo>
                    <a:pt x="2297" y="5147"/>
                    <a:pt x="2297" y="5147"/>
                    <a:pt x="2297" y="5147"/>
                  </a:cubicBezTo>
                  <a:cubicBezTo>
                    <a:pt x="2257" y="5069"/>
                    <a:pt x="2257" y="5069"/>
                    <a:pt x="2257" y="5069"/>
                  </a:cubicBezTo>
                  <a:cubicBezTo>
                    <a:pt x="2176" y="5069"/>
                    <a:pt x="2176" y="5069"/>
                    <a:pt x="2176" y="5069"/>
                  </a:cubicBezTo>
                  <a:cubicBezTo>
                    <a:pt x="2176" y="5147"/>
                    <a:pt x="2176" y="5147"/>
                    <a:pt x="2176" y="5147"/>
                  </a:cubicBezTo>
                  <a:cubicBezTo>
                    <a:pt x="2136" y="5225"/>
                    <a:pt x="2136" y="5225"/>
                    <a:pt x="2136" y="5225"/>
                  </a:cubicBezTo>
                  <a:cubicBezTo>
                    <a:pt x="2096" y="5186"/>
                    <a:pt x="2096" y="5186"/>
                    <a:pt x="2096" y="5186"/>
                  </a:cubicBezTo>
                  <a:cubicBezTo>
                    <a:pt x="2015" y="5147"/>
                    <a:pt x="2015" y="5147"/>
                    <a:pt x="2015" y="5147"/>
                  </a:cubicBezTo>
                  <a:cubicBezTo>
                    <a:pt x="1975" y="5147"/>
                    <a:pt x="1975" y="5147"/>
                    <a:pt x="1975" y="5147"/>
                  </a:cubicBezTo>
                  <a:cubicBezTo>
                    <a:pt x="1894" y="5069"/>
                    <a:pt x="1894" y="5069"/>
                    <a:pt x="1894" y="5069"/>
                  </a:cubicBezTo>
                  <a:cubicBezTo>
                    <a:pt x="1813" y="5147"/>
                    <a:pt x="1813" y="5147"/>
                    <a:pt x="1813" y="5147"/>
                  </a:cubicBezTo>
                  <a:cubicBezTo>
                    <a:pt x="1733" y="5186"/>
                    <a:pt x="1733" y="5186"/>
                    <a:pt x="1733" y="5186"/>
                  </a:cubicBezTo>
                  <a:cubicBezTo>
                    <a:pt x="1652" y="5186"/>
                    <a:pt x="1652" y="5186"/>
                    <a:pt x="1652" y="5186"/>
                  </a:cubicBezTo>
                  <a:cubicBezTo>
                    <a:pt x="1572" y="5225"/>
                    <a:pt x="1572" y="5225"/>
                    <a:pt x="1572" y="5225"/>
                  </a:cubicBezTo>
                  <a:cubicBezTo>
                    <a:pt x="1491" y="5225"/>
                    <a:pt x="1491" y="5225"/>
                    <a:pt x="1491" y="5225"/>
                  </a:cubicBezTo>
                  <a:cubicBezTo>
                    <a:pt x="1451" y="5303"/>
                    <a:pt x="1451" y="5303"/>
                    <a:pt x="1451" y="5303"/>
                  </a:cubicBezTo>
                  <a:cubicBezTo>
                    <a:pt x="1491" y="5342"/>
                    <a:pt x="1491" y="5342"/>
                    <a:pt x="1491" y="5342"/>
                  </a:cubicBezTo>
                  <a:cubicBezTo>
                    <a:pt x="1451" y="5419"/>
                    <a:pt x="1451" y="5419"/>
                    <a:pt x="1451" y="5419"/>
                  </a:cubicBezTo>
                  <a:cubicBezTo>
                    <a:pt x="1491" y="5458"/>
                    <a:pt x="1491" y="5458"/>
                    <a:pt x="1491" y="5458"/>
                  </a:cubicBezTo>
                  <a:cubicBezTo>
                    <a:pt x="1572" y="5458"/>
                    <a:pt x="1572" y="5458"/>
                    <a:pt x="1572" y="5458"/>
                  </a:cubicBezTo>
                  <a:cubicBezTo>
                    <a:pt x="1652" y="5458"/>
                    <a:pt x="1652" y="5458"/>
                    <a:pt x="1652" y="5458"/>
                  </a:cubicBezTo>
                  <a:cubicBezTo>
                    <a:pt x="1652" y="5497"/>
                    <a:pt x="1652" y="5497"/>
                    <a:pt x="1652" y="5497"/>
                  </a:cubicBezTo>
                  <a:cubicBezTo>
                    <a:pt x="1612" y="5497"/>
                    <a:pt x="1612" y="5497"/>
                    <a:pt x="1612" y="5497"/>
                  </a:cubicBezTo>
                  <a:cubicBezTo>
                    <a:pt x="1572" y="5575"/>
                    <a:pt x="1572" y="5575"/>
                    <a:pt x="1572" y="5575"/>
                  </a:cubicBezTo>
                  <a:cubicBezTo>
                    <a:pt x="1572" y="5614"/>
                    <a:pt x="1572" y="5614"/>
                    <a:pt x="1572" y="5614"/>
                  </a:cubicBezTo>
                  <a:cubicBezTo>
                    <a:pt x="1693" y="5614"/>
                    <a:pt x="1693" y="5614"/>
                    <a:pt x="1693" y="5614"/>
                  </a:cubicBezTo>
                  <a:cubicBezTo>
                    <a:pt x="1733" y="5575"/>
                    <a:pt x="1733" y="5575"/>
                    <a:pt x="1733" y="5575"/>
                  </a:cubicBezTo>
                  <a:cubicBezTo>
                    <a:pt x="1773" y="5458"/>
                    <a:pt x="1773" y="5458"/>
                    <a:pt x="1773" y="5458"/>
                  </a:cubicBezTo>
                  <a:cubicBezTo>
                    <a:pt x="1813" y="5419"/>
                    <a:pt x="1813" y="5419"/>
                    <a:pt x="1813" y="5419"/>
                  </a:cubicBezTo>
                  <a:cubicBezTo>
                    <a:pt x="1854" y="5458"/>
                    <a:pt x="1854" y="5458"/>
                    <a:pt x="1854" y="5458"/>
                  </a:cubicBezTo>
                  <a:cubicBezTo>
                    <a:pt x="1854" y="5497"/>
                    <a:pt x="1854" y="5497"/>
                    <a:pt x="1854" y="5497"/>
                  </a:cubicBezTo>
                  <a:cubicBezTo>
                    <a:pt x="1934" y="5536"/>
                    <a:pt x="1934" y="5536"/>
                    <a:pt x="1934" y="5536"/>
                  </a:cubicBezTo>
                  <a:cubicBezTo>
                    <a:pt x="1934" y="5614"/>
                    <a:pt x="1934" y="5614"/>
                    <a:pt x="1934" y="5614"/>
                  </a:cubicBezTo>
                  <a:cubicBezTo>
                    <a:pt x="1934" y="5692"/>
                    <a:pt x="1934" y="5692"/>
                    <a:pt x="1934" y="5692"/>
                  </a:cubicBezTo>
                  <a:cubicBezTo>
                    <a:pt x="1894" y="5731"/>
                    <a:pt x="1894" y="5731"/>
                    <a:pt x="1894" y="5731"/>
                  </a:cubicBezTo>
                  <a:cubicBezTo>
                    <a:pt x="1854" y="5809"/>
                    <a:pt x="1854" y="5809"/>
                    <a:pt x="1854" y="5809"/>
                  </a:cubicBezTo>
                  <a:cubicBezTo>
                    <a:pt x="1894" y="5887"/>
                    <a:pt x="1894" y="5887"/>
                    <a:pt x="1894" y="5887"/>
                  </a:cubicBezTo>
                  <a:cubicBezTo>
                    <a:pt x="1894" y="5965"/>
                    <a:pt x="1894" y="5965"/>
                    <a:pt x="1894" y="5965"/>
                  </a:cubicBezTo>
                  <a:cubicBezTo>
                    <a:pt x="1813" y="5965"/>
                    <a:pt x="1813" y="5965"/>
                    <a:pt x="1813" y="5965"/>
                  </a:cubicBezTo>
                  <a:cubicBezTo>
                    <a:pt x="1733" y="6004"/>
                    <a:pt x="1733" y="6004"/>
                    <a:pt x="1733" y="6004"/>
                  </a:cubicBezTo>
                  <a:cubicBezTo>
                    <a:pt x="1693" y="6004"/>
                    <a:pt x="1693" y="6004"/>
                    <a:pt x="1693" y="6004"/>
                  </a:cubicBezTo>
                  <a:cubicBezTo>
                    <a:pt x="1652" y="5926"/>
                    <a:pt x="1652" y="5926"/>
                    <a:pt x="1652" y="5926"/>
                  </a:cubicBezTo>
                  <a:cubicBezTo>
                    <a:pt x="1572" y="5926"/>
                    <a:pt x="1572" y="5926"/>
                    <a:pt x="1572" y="5926"/>
                  </a:cubicBezTo>
                  <a:cubicBezTo>
                    <a:pt x="1531" y="5965"/>
                    <a:pt x="1531" y="5965"/>
                    <a:pt x="1531" y="5965"/>
                  </a:cubicBezTo>
                  <a:cubicBezTo>
                    <a:pt x="1451" y="6004"/>
                    <a:pt x="1451" y="6004"/>
                    <a:pt x="1451" y="6004"/>
                  </a:cubicBezTo>
                  <a:cubicBezTo>
                    <a:pt x="1330" y="5965"/>
                    <a:pt x="1330" y="5965"/>
                    <a:pt x="1330" y="5965"/>
                  </a:cubicBezTo>
                  <a:cubicBezTo>
                    <a:pt x="1249" y="6004"/>
                    <a:pt x="1249" y="6004"/>
                    <a:pt x="1249" y="6004"/>
                  </a:cubicBezTo>
                  <a:cubicBezTo>
                    <a:pt x="1249" y="6082"/>
                    <a:pt x="1249" y="6082"/>
                    <a:pt x="1249" y="6082"/>
                  </a:cubicBezTo>
                  <a:cubicBezTo>
                    <a:pt x="1249" y="6160"/>
                    <a:pt x="1249" y="6160"/>
                    <a:pt x="1249" y="6160"/>
                  </a:cubicBezTo>
                  <a:cubicBezTo>
                    <a:pt x="1249" y="6238"/>
                    <a:pt x="1249" y="6238"/>
                    <a:pt x="1249" y="6238"/>
                  </a:cubicBezTo>
                  <a:cubicBezTo>
                    <a:pt x="1128" y="6277"/>
                    <a:pt x="1128" y="6277"/>
                    <a:pt x="1128" y="6277"/>
                  </a:cubicBezTo>
                  <a:cubicBezTo>
                    <a:pt x="1088" y="6355"/>
                    <a:pt x="1088" y="6355"/>
                    <a:pt x="1088" y="6355"/>
                  </a:cubicBezTo>
                  <a:cubicBezTo>
                    <a:pt x="1088" y="6394"/>
                    <a:pt x="1088" y="6394"/>
                    <a:pt x="1088" y="6394"/>
                  </a:cubicBezTo>
                  <a:cubicBezTo>
                    <a:pt x="1088" y="6472"/>
                    <a:pt x="1088" y="6472"/>
                    <a:pt x="1088" y="6472"/>
                  </a:cubicBezTo>
                  <a:cubicBezTo>
                    <a:pt x="1007" y="6472"/>
                    <a:pt x="1007" y="6472"/>
                    <a:pt x="1007" y="6472"/>
                  </a:cubicBezTo>
                  <a:cubicBezTo>
                    <a:pt x="927" y="6472"/>
                    <a:pt x="927" y="6472"/>
                    <a:pt x="927" y="6472"/>
                  </a:cubicBezTo>
                  <a:cubicBezTo>
                    <a:pt x="846" y="6433"/>
                    <a:pt x="846" y="6433"/>
                    <a:pt x="846" y="6433"/>
                  </a:cubicBezTo>
                  <a:cubicBezTo>
                    <a:pt x="766" y="6394"/>
                    <a:pt x="766" y="6394"/>
                    <a:pt x="766" y="6394"/>
                  </a:cubicBezTo>
                  <a:cubicBezTo>
                    <a:pt x="685" y="6394"/>
                    <a:pt x="685" y="6394"/>
                    <a:pt x="685" y="6394"/>
                  </a:cubicBezTo>
                  <a:cubicBezTo>
                    <a:pt x="604" y="6394"/>
                    <a:pt x="604" y="6394"/>
                    <a:pt x="604" y="6394"/>
                  </a:cubicBezTo>
                  <a:cubicBezTo>
                    <a:pt x="524" y="6433"/>
                    <a:pt x="524" y="6433"/>
                    <a:pt x="524" y="6433"/>
                  </a:cubicBezTo>
                  <a:cubicBezTo>
                    <a:pt x="484" y="6433"/>
                    <a:pt x="484" y="6433"/>
                    <a:pt x="484" y="6433"/>
                  </a:cubicBezTo>
                  <a:cubicBezTo>
                    <a:pt x="484" y="6433"/>
                    <a:pt x="484" y="6433"/>
                    <a:pt x="484" y="6433"/>
                  </a:cubicBezTo>
                  <a:cubicBezTo>
                    <a:pt x="443" y="6355"/>
                    <a:pt x="443" y="6355"/>
                    <a:pt x="443" y="6355"/>
                  </a:cubicBezTo>
                  <a:cubicBezTo>
                    <a:pt x="363" y="6238"/>
                    <a:pt x="363" y="6238"/>
                    <a:pt x="363" y="6238"/>
                  </a:cubicBezTo>
                  <a:cubicBezTo>
                    <a:pt x="322" y="6160"/>
                    <a:pt x="322" y="6160"/>
                    <a:pt x="322" y="6160"/>
                  </a:cubicBezTo>
                  <a:cubicBezTo>
                    <a:pt x="443" y="6043"/>
                    <a:pt x="443" y="6043"/>
                    <a:pt x="443" y="6043"/>
                  </a:cubicBezTo>
                  <a:cubicBezTo>
                    <a:pt x="484" y="5965"/>
                    <a:pt x="484" y="5965"/>
                    <a:pt x="484" y="5965"/>
                  </a:cubicBezTo>
                  <a:cubicBezTo>
                    <a:pt x="484" y="5770"/>
                    <a:pt x="484" y="5770"/>
                    <a:pt x="484" y="5770"/>
                  </a:cubicBezTo>
                  <a:cubicBezTo>
                    <a:pt x="443" y="5653"/>
                    <a:pt x="443" y="5653"/>
                    <a:pt x="443" y="5653"/>
                  </a:cubicBezTo>
                  <a:cubicBezTo>
                    <a:pt x="484" y="5575"/>
                    <a:pt x="484" y="5575"/>
                    <a:pt x="484" y="5575"/>
                  </a:cubicBezTo>
                  <a:cubicBezTo>
                    <a:pt x="564" y="5575"/>
                    <a:pt x="564" y="5575"/>
                    <a:pt x="564" y="5575"/>
                  </a:cubicBezTo>
                  <a:cubicBezTo>
                    <a:pt x="645" y="5458"/>
                    <a:pt x="645" y="5458"/>
                    <a:pt x="645" y="5458"/>
                  </a:cubicBezTo>
                  <a:cubicBezTo>
                    <a:pt x="685" y="5342"/>
                    <a:pt x="685" y="5342"/>
                    <a:pt x="685" y="5342"/>
                  </a:cubicBezTo>
                  <a:cubicBezTo>
                    <a:pt x="645" y="5225"/>
                    <a:pt x="645" y="5225"/>
                    <a:pt x="645" y="5225"/>
                  </a:cubicBezTo>
                  <a:cubicBezTo>
                    <a:pt x="604" y="5186"/>
                    <a:pt x="604" y="5186"/>
                    <a:pt x="604" y="5186"/>
                  </a:cubicBezTo>
                  <a:cubicBezTo>
                    <a:pt x="564" y="5147"/>
                    <a:pt x="564" y="5147"/>
                    <a:pt x="564" y="5147"/>
                  </a:cubicBezTo>
                  <a:cubicBezTo>
                    <a:pt x="604" y="5108"/>
                    <a:pt x="604" y="5108"/>
                    <a:pt x="604" y="5108"/>
                  </a:cubicBezTo>
                  <a:cubicBezTo>
                    <a:pt x="645" y="5069"/>
                    <a:pt x="645" y="5069"/>
                    <a:pt x="645" y="5069"/>
                  </a:cubicBezTo>
                  <a:cubicBezTo>
                    <a:pt x="604" y="4952"/>
                    <a:pt x="604" y="4952"/>
                    <a:pt x="604" y="4952"/>
                  </a:cubicBezTo>
                  <a:cubicBezTo>
                    <a:pt x="564" y="4913"/>
                    <a:pt x="564" y="4913"/>
                    <a:pt x="564" y="4913"/>
                  </a:cubicBezTo>
                  <a:cubicBezTo>
                    <a:pt x="484" y="4991"/>
                    <a:pt x="484" y="4991"/>
                    <a:pt x="484" y="4991"/>
                  </a:cubicBezTo>
                  <a:cubicBezTo>
                    <a:pt x="443" y="4991"/>
                    <a:pt x="443" y="4991"/>
                    <a:pt x="443" y="4991"/>
                  </a:cubicBezTo>
                  <a:cubicBezTo>
                    <a:pt x="403" y="4913"/>
                    <a:pt x="403" y="4913"/>
                    <a:pt x="403" y="4913"/>
                  </a:cubicBezTo>
                  <a:cubicBezTo>
                    <a:pt x="443" y="4796"/>
                    <a:pt x="443" y="4796"/>
                    <a:pt x="443" y="4796"/>
                  </a:cubicBezTo>
                  <a:cubicBezTo>
                    <a:pt x="524" y="4718"/>
                    <a:pt x="524" y="4718"/>
                    <a:pt x="524" y="4718"/>
                  </a:cubicBezTo>
                  <a:cubicBezTo>
                    <a:pt x="484" y="4640"/>
                    <a:pt x="484" y="4640"/>
                    <a:pt x="484" y="4640"/>
                  </a:cubicBezTo>
                  <a:cubicBezTo>
                    <a:pt x="443" y="4640"/>
                    <a:pt x="443" y="4640"/>
                    <a:pt x="443" y="4640"/>
                  </a:cubicBezTo>
                  <a:cubicBezTo>
                    <a:pt x="363" y="4718"/>
                    <a:pt x="363" y="4718"/>
                    <a:pt x="363" y="4718"/>
                  </a:cubicBezTo>
                  <a:cubicBezTo>
                    <a:pt x="322" y="4718"/>
                    <a:pt x="322" y="4718"/>
                    <a:pt x="322" y="4718"/>
                  </a:cubicBezTo>
                  <a:cubicBezTo>
                    <a:pt x="282" y="4601"/>
                    <a:pt x="282" y="4601"/>
                    <a:pt x="282" y="4601"/>
                  </a:cubicBezTo>
                  <a:cubicBezTo>
                    <a:pt x="282" y="4523"/>
                    <a:pt x="282" y="4523"/>
                    <a:pt x="282" y="4523"/>
                  </a:cubicBezTo>
                  <a:cubicBezTo>
                    <a:pt x="242" y="4250"/>
                    <a:pt x="242" y="4250"/>
                    <a:pt x="242" y="4250"/>
                  </a:cubicBezTo>
                  <a:cubicBezTo>
                    <a:pt x="161" y="4016"/>
                    <a:pt x="161" y="4016"/>
                    <a:pt x="161" y="4016"/>
                  </a:cubicBezTo>
                  <a:cubicBezTo>
                    <a:pt x="201" y="3782"/>
                    <a:pt x="201" y="3782"/>
                    <a:pt x="201" y="3782"/>
                  </a:cubicBezTo>
                  <a:cubicBezTo>
                    <a:pt x="201" y="3626"/>
                    <a:pt x="201" y="3626"/>
                    <a:pt x="201" y="3626"/>
                  </a:cubicBezTo>
                  <a:cubicBezTo>
                    <a:pt x="242" y="3548"/>
                    <a:pt x="242" y="3548"/>
                    <a:pt x="242" y="3548"/>
                  </a:cubicBezTo>
                  <a:cubicBezTo>
                    <a:pt x="282" y="3392"/>
                    <a:pt x="282" y="3392"/>
                    <a:pt x="282" y="3392"/>
                  </a:cubicBezTo>
                  <a:cubicBezTo>
                    <a:pt x="161" y="3353"/>
                    <a:pt x="161" y="3353"/>
                    <a:pt x="161" y="3353"/>
                  </a:cubicBezTo>
                  <a:cubicBezTo>
                    <a:pt x="81" y="3353"/>
                    <a:pt x="81" y="3353"/>
                    <a:pt x="81" y="3353"/>
                  </a:cubicBezTo>
                  <a:cubicBezTo>
                    <a:pt x="0" y="3275"/>
                    <a:pt x="0" y="3275"/>
                    <a:pt x="0" y="3275"/>
                  </a:cubicBezTo>
                  <a:cubicBezTo>
                    <a:pt x="0" y="3197"/>
                    <a:pt x="0" y="3197"/>
                    <a:pt x="0" y="3197"/>
                  </a:cubicBezTo>
                  <a:cubicBezTo>
                    <a:pt x="81" y="3041"/>
                    <a:pt x="81" y="3041"/>
                    <a:pt x="81" y="3041"/>
                  </a:cubicBezTo>
                  <a:cubicBezTo>
                    <a:pt x="161" y="3002"/>
                    <a:pt x="161" y="3002"/>
                    <a:pt x="161" y="3002"/>
                  </a:cubicBezTo>
                  <a:cubicBezTo>
                    <a:pt x="201" y="2885"/>
                    <a:pt x="201" y="2885"/>
                    <a:pt x="201" y="2885"/>
                  </a:cubicBezTo>
                  <a:cubicBezTo>
                    <a:pt x="322" y="2846"/>
                    <a:pt x="322" y="2846"/>
                    <a:pt x="322" y="2846"/>
                  </a:cubicBezTo>
                  <a:cubicBezTo>
                    <a:pt x="443" y="2846"/>
                    <a:pt x="443" y="2846"/>
                    <a:pt x="443" y="2846"/>
                  </a:cubicBezTo>
                  <a:cubicBezTo>
                    <a:pt x="524" y="2846"/>
                    <a:pt x="524" y="2846"/>
                    <a:pt x="524" y="2846"/>
                  </a:cubicBezTo>
                  <a:cubicBezTo>
                    <a:pt x="524" y="2768"/>
                    <a:pt x="524" y="2768"/>
                    <a:pt x="524" y="2768"/>
                  </a:cubicBezTo>
                  <a:cubicBezTo>
                    <a:pt x="604" y="2729"/>
                    <a:pt x="604" y="2729"/>
                    <a:pt x="604" y="2729"/>
                  </a:cubicBezTo>
                  <a:cubicBezTo>
                    <a:pt x="645" y="2768"/>
                    <a:pt x="645" y="2768"/>
                    <a:pt x="645" y="2768"/>
                  </a:cubicBezTo>
                  <a:cubicBezTo>
                    <a:pt x="685" y="2846"/>
                    <a:pt x="685" y="2846"/>
                    <a:pt x="685" y="2846"/>
                  </a:cubicBezTo>
                  <a:cubicBezTo>
                    <a:pt x="725" y="2924"/>
                    <a:pt x="725" y="2924"/>
                    <a:pt x="725" y="2924"/>
                  </a:cubicBezTo>
                  <a:cubicBezTo>
                    <a:pt x="766" y="3002"/>
                    <a:pt x="766" y="3002"/>
                    <a:pt x="766" y="3002"/>
                  </a:cubicBezTo>
                  <a:cubicBezTo>
                    <a:pt x="846" y="3002"/>
                    <a:pt x="846" y="3002"/>
                    <a:pt x="846" y="3002"/>
                  </a:cubicBezTo>
                  <a:cubicBezTo>
                    <a:pt x="887" y="2963"/>
                    <a:pt x="887" y="2963"/>
                    <a:pt x="887" y="2963"/>
                  </a:cubicBezTo>
                  <a:cubicBezTo>
                    <a:pt x="927" y="2885"/>
                    <a:pt x="927" y="2885"/>
                    <a:pt x="927" y="2885"/>
                  </a:cubicBezTo>
                  <a:cubicBezTo>
                    <a:pt x="967" y="2807"/>
                    <a:pt x="967" y="2807"/>
                    <a:pt x="967" y="2807"/>
                  </a:cubicBezTo>
                  <a:cubicBezTo>
                    <a:pt x="1007" y="2690"/>
                    <a:pt x="1007" y="2690"/>
                    <a:pt x="1007" y="2690"/>
                  </a:cubicBezTo>
                  <a:cubicBezTo>
                    <a:pt x="1088" y="2651"/>
                    <a:pt x="1088" y="2651"/>
                    <a:pt x="1088" y="2651"/>
                  </a:cubicBezTo>
                  <a:cubicBezTo>
                    <a:pt x="1169" y="2690"/>
                    <a:pt x="1169" y="2690"/>
                    <a:pt x="1169" y="2690"/>
                  </a:cubicBezTo>
                  <a:cubicBezTo>
                    <a:pt x="1249" y="2729"/>
                    <a:pt x="1249" y="2729"/>
                    <a:pt x="1249" y="2729"/>
                  </a:cubicBezTo>
                  <a:cubicBezTo>
                    <a:pt x="1330" y="2768"/>
                    <a:pt x="1330" y="2768"/>
                    <a:pt x="1330" y="2768"/>
                  </a:cubicBezTo>
                  <a:cubicBezTo>
                    <a:pt x="1410" y="2807"/>
                    <a:pt x="1410" y="2807"/>
                    <a:pt x="1410" y="2807"/>
                  </a:cubicBezTo>
                  <a:cubicBezTo>
                    <a:pt x="1531" y="2768"/>
                    <a:pt x="1531" y="2768"/>
                    <a:pt x="1531" y="2768"/>
                  </a:cubicBezTo>
                  <a:cubicBezTo>
                    <a:pt x="1572" y="2690"/>
                    <a:pt x="1572" y="2690"/>
                    <a:pt x="1572" y="2690"/>
                  </a:cubicBezTo>
                  <a:cubicBezTo>
                    <a:pt x="1612" y="2690"/>
                    <a:pt x="1612" y="2690"/>
                    <a:pt x="1612" y="2690"/>
                  </a:cubicBezTo>
                  <a:cubicBezTo>
                    <a:pt x="1693" y="2729"/>
                    <a:pt x="1693" y="2729"/>
                    <a:pt x="1693" y="2729"/>
                  </a:cubicBezTo>
                  <a:cubicBezTo>
                    <a:pt x="1773" y="2807"/>
                    <a:pt x="1773" y="2807"/>
                    <a:pt x="1773" y="2807"/>
                  </a:cubicBezTo>
                  <a:cubicBezTo>
                    <a:pt x="1894" y="2924"/>
                    <a:pt x="1894" y="2924"/>
                    <a:pt x="1894" y="2924"/>
                  </a:cubicBezTo>
                  <a:cubicBezTo>
                    <a:pt x="1934" y="3041"/>
                    <a:pt x="1934" y="3041"/>
                    <a:pt x="1934" y="3041"/>
                  </a:cubicBezTo>
                  <a:cubicBezTo>
                    <a:pt x="1975" y="3080"/>
                    <a:pt x="1975" y="3080"/>
                    <a:pt x="1975" y="3080"/>
                  </a:cubicBezTo>
                  <a:cubicBezTo>
                    <a:pt x="2096" y="3041"/>
                    <a:pt x="2096" y="3041"/>
                    <a:pt x="2096" y="3041"/>
                  </a:cubicBezTo>
                  <a:cubicBezTo>
                    <a:pt x="2216" y="3041"/>
                    <a:pt x="2216" y="3041"/>
                    <a:pt x="2216" y="3041"/>
                  </a:cubicBezTo>
                  <a:cubicBezTo>
                    <a:pt x="2297" y="3041"/>
                    <a:pt x="2297" y="3041"/>
                    <a:pt x="2297" y="3041"/>
                  </a:cubicBezTo>
                  <a:cubicBezTo>
                    <a:pt x="2458" y="3002"/>
                    <a:pt x="2458" y="3002"/>
                    <a:pt x="2458" y="3002"/>
                  </a:cubicBezTo>
                  <a:cubicBezTo>
                    <a:pt x="2499" y="2963"/>
                    <a:pt x="2499" y="2963"/>
                    <a:pt x="2499" y="2963"/>
                  </a:cubicBezTo>
                  <a:cubicBezTo>
                    <a:pt x="2458" y="2807"/>
                    <a:pt x="2458" y="2807"/>
                    <a:pt x="2458" y="2807"/>
                  </a:cubicBezTo>
                  <a:cubicBezTo>
                    <a:pt x="2458" y="2729"/>
                    <a:pt x="2458" y="2729"/>
                    <a:pt x="2458" y="2729"/>
                  </a:cubicBezTo>
                  <a:cubicBezTo>
                    <a:pt x="2458" y="2612"/>
                    <a:pt x="2458" y="2612"/>
                    <a:pt x="2458" y="2612"/>
                  </a:cubicBezTo>
                  <a:cubicBezTo>
                    <a:pt x="2378" y="2534"/>
                    <a:pt x="2378" y="2534"/>
                    <a:pt x="2378" y="2534"/>
                  </a:cubicBezTo>
                  <a:cubicBezTo>
                    <a:pt x="2297" y="2495"/>
                    <a:pt x="2297" y="2495"/>
                    <a:pt x="2297" y="2495"/>
                  </a:cubicBezTo>
                  <a:cubicBezTo>
                    <a:pt x="2297" y="2417"/>
                    <a:pt x="2297" y="2417"/>
                    <a:pt x="2297" y="2417"/>
                  </a:cubicBezTo>
                  <a:cubicBezTo>
                    <a:pt x="2337" y="2378"/>
                    <a:pt x="2337" y="2378"/>
                    <a:pt x="2337" y="2378"/>
                  </a:cubicBezTo>
                  <a:cubicBezTo>
                    <a:pt x="2297" y="2261"/>
                    <a:pt x="2297" y="2261"/>
                    <a:pt x="2297" y="2261"/>
                  </a:cubicBezTo>
                  <a:cubicBezTo>
                    <a:pt x="2297" y="2183"/>
                    <a:pt x="2297" y="2183"/>
                    <a:pt x="2297" y="2183"/>
                  </a:cubicBezTo>
                  <a:cubicBezTo>
                    <a:pt x="2297" y="2144"/>
                    <a:pt x="2297" y="2144"/>
                    <a:pt x="2297" y="2144"/>
                  </a:cubicBezTo>
                  <a:cubicBezTo>
                    <a:pt x="2337" y="2105"/>
                    <a:pt x="2337" y="2105"/>
                    <a:pt x="2337" y="2105"/>
                  </a:cubicBezTo>
                  <a:cubicBezTo>
                    <a:pt x="2378" y="2027"/>
                    <a:pt x="2378" y="2027"/>
                    <a:pt x="2378" y="2027"/>
                  </a:cubicBezTo>
                  <a:cubicBezTo>
                    <a:pt x="2418" y="2027"/>
                    <a:pt x="2418" y="2027"/>
                    <a:pt x="2418" y="2027"/>
                  </a:cubicBezTo>
                  <a:cubicBezTo>
                    <a:pt x="2458" y="2105"/>
                    <a:pt x="2458" y="2105"/>
                    <a:pt x="2458" y="2105"/>
                  </a:cubicBezTo>
                  <a:cubicBezTo>
                    <a:pt x="2499" y="2144"/>
                    <a:pt x="2499" y="2144"/>
                    <a:pt x="2499" y="2144"/>
                  </a:cubicBezTo>
                  <a:cubicBezTo>
                    <a:pt x="2539" y="2144"/>
                    <a:pt x="2539" y="2144"/>
                    <a:pt x="2539" y="2144"/>
                  </a:cubicBezTo>
                  <a:cubicBezTo>
                    <a:pt x="2579" y="2144"/>
                    <a:pt x="2579" y="2144"/>
                    <a:pt x="2579" y="2144"/>
                  </a:cubicBezTo>
                  <a:cubicBezTo>
                    <a:pt x="2660" y="2144"/>
                    <a:pt x="2660" y="2144"/>
                    <a:pt x="2660" y="2144"/>
                  </a:cubicBezTo>
                  <a:cubicBezTo>
                    <a:pt x="2700" y="2222"/>
                    <a:pt x="2700" y="2222"/>
                    <a:pt x="2700" y="2222"/>
                  </a:cubicBezTo>
                  <a:cubicBezTo>
                    <a:pt x="2740" y="2261"/>
                    <a:pt x="2740" y="2261"/>
                    <a:pt x="2740" y="2261"/>
                  </a:cubicBezTo>
                  <a:cubicBezTo>
                    <a:pt x="2781" y="2222"/>
                    <a:pt x="2781" y="2222"/>
                    <a:pt x="2781" y="2222"/>
                  </a:cubicBezTo>
                  <a:cubicBezTo>
                    <a:pt x="2821" y="2144"/>
                    <a:pt x="2821" y="2144"/>
                    <a:pt x="2821" y="2144"/>
                  </a:cubicBezTo>
                  <a:cubicBezTo>
                    <a:pt x="2861" y="2144"/>
                    <a:pt x="2861" y="2144"/>
                    <a:pt x="2861" y="2144"/>
                  </a:cubicBezTo>
                  <a:cubicBezTo>
                    <a:pt x="2942" y="2183"/>
                    <a:pt x="2942" y="2183"/>
                    <a:pt x="2942" y="2183"/>
                  </a:cubicBezTo>
                  <a:cubicBezTo>
                    <a:pt x="3063" y="2183"/>
                    <a:pt x="3063" y="2183"/>
                    <a:pt x="3063" y="2183"/>
                  </a:cubicBezTo>
                  <a:cubicBezTo>
                    <a:pt x="3022" y="2105"/>
                    <a:pt x="3022" y="2105"/>
                    <a:pt x="3022" y="2105"/>
                  </a:cubicBezTo>
                  <a:cubicBezTo>
                    <a:pt x="2942" y="2066"/>
                    <a:pt x="2942" y="2066"/>
                    <a:pt x="2942" y="2066"/>
                  </a:cubicBezTo>
                  <a:cubicBezTo>
                    <a:pt x="2942" y="1988"/>
                    <a:pt x="2942" y="1988"/>
                    <a:pt x="2942" y="1988"/>
                  </a:cubicBezTo>
                  <a:cubicBezTo>
                    <a:pt x="2982" y="1910"/>
                    <a:pt x="2982" y="1910"/>
                    <a:pt x="2982" y="1910"/>
                  </a:cubicBezTo>
                  <a:cubicBezTo>
                    <a:pt x="3103" y="1871"/>
                    <a:pt x="3103" y="1871"/>
                    <a:pt x="3103" y="1871"/>
                  </a:cubicBezTo>
                  <a:cubicBezTo>
                    <a:pt x="3224" y="1794"/>
                    <a:pt x="3224" y="1794"/>
                    <a:pt x="3224" y="1794"/>
                  </a:cubicBezTo>
                  <a:cubicBezTo>
                    <a:pt x="3304" y="1794"/>
                    <a:pt x="3304" y="1794"/>
                    <a:pt x="3304" y="1794"/>
                  </a:cubicBezTo>
                  <a:cubicBezTo>
                    <a:pt x="3345" y="1716"/>
                    <a:pt x="3345" y="1716"/>
                    <a:pt x="3345" y="1716"/>
                  </a:cubicBezTo>
                  <a:cubicBezTo>
                    <a:pt x="3304" y="1560"/>
                    <a:pt x="3304" y="1560"/>
                    <a:pt x="3304" y="1560"/>
                  </a:cubicBezTo>
                  <a:cubicBezTo>
                    <a:pt x="3345" y="1443"/>
                    <a:pt x="3345" y="1443"/>
                    <a:pt x="3345" y="1443"/>
                  </a:cubicBezTo>
                  <a:cubicBezTo>
                    <a:pt x="3345" y="1287"/>
                    <a:pt x="3345" y="1287"/>
                    <a:pt x="3345" y="1287"/>
                  </a:cubicBezTo>
                  <a:cubicBezTo>
                    <a:pt x="3425" y="1209"/>
                    <a:pt x="3425" y="1209"/>
                    <a:pt x="3425" y="1209"/>
                  </a:cubicBezTo>
                  <a:cubicBezTo>
                    <a:pt x="3425" y="1092"/>
                    <a:pt x="3425" y="1092"/>
                    <a:pt x="3425" y="1092"/>
                  </a:cubicBezTo>
                  <a:cubicBezTo>
                    <a:pt x="3425" y="936"/>
                    <a:pt x="3425" y="936"/>
                    <a:pt x="3425" y="936"/>
                  </a:cubicBezTo>
                  <a:cubicBezTo>
                    <a:pt x="3466" y="858"/>
                    <a:pt x="3466" y="858"/>
                    <a:pt x="3466" y="858"/>
                  </a:cubicBezTo>
                  <a:cubicBezTo>
                    <a:pt x="3587" y="858"/>
                    <a:pt x="3587" y="858"/>
                    <a:pt x="3587" y="858"/>
                  </a:cubicBezTo>
                  <a:cubicBezTo>
                    <a:pt x="3667" y="936"/>
                    <a:pt x="3667" y="936"/>
                    <a:pt x="3667" y="936"/>
                  </a:cubicBezTo>
                  <a:cubicBezTo>
                    <a:pt x="3748" y="1014"/>
                    <a:pt x="3748" y="1014"/>
                    <a:pt x="3748" y="1014"/>
                  </a:cubicBezTo>
                  <a:cubicBezTo>
                    <a:pt x="3909" y="1014"/>
                    <a:pt x="3909" y="1014"/>
                    <a:pt x="3909" y="1014"/>
                  </a:cubicBezTo>
                  <a:cubicBezTo>
                    <a:pt x="3990" y="1053"/>
                    <a:pt x="3990" y="1053"/>
                    <a:pt x="3990" y="1053"/>
                  </a:cubicBezTo>
                  <a:cubicBezTo>
                    <a:pt x="4110" y="1053"/>
                    <a:pt x="4110" y="1053"/>
                    <a:pt x="4110" y="1053"/>
                  </a:cubicBezTo>
                  <a:cubicBezTo>
                    <a:pt x="4191" y="975"/>
                    <a:pt x="4191" y="975"/>
                    <a:pt x="4191" y="975"/>
                  </a:cubicBezTo>
                  <a:cubicBezTo>
                    <a:pt x="4352" y="819"/>
                    <a:pt x="4352" y="819"/>
                    <a:pt x="4352" y="819"/>
                  </a:cubicBezTo>
                  <a:cubicBezTo>
                    <a:pt x="4513" y="702"/>
                    <a:pt x="4513" y="702"/>
                    <a:pt x="4513" y="702"/>
                  </a:cubicBezTo>
                  <a:cubicBezTo>
                    <a:pt x="4634" y="585"/>
                    <a:pt x="4634" y="585"/>
                    <a:pt x="4634" y="585"/>
                  </a:cubicBezTo>
                  <a:cubicBezTo>
                    <a:pt x="4634" y="390"/>
                    <a:pt x="4634" y="390"/>
                    <a:pt x="4634" y="390"/>
                  </a:cubicBezTo>
                  <a:cubicBezTo>
                    <a:pt x="4715" y="195"/>
                    <a:pt x="4715" y="195"/>
                    <a:pt x="4715" y="195"/>
                  </a:cubicBezTo>
                  <a:cubicBezTo>
                    <a:pt x="4715" y="156"/>
                    <a:pt x="4715" y="156"/>
                    <a:pt x="4715" y="156"/>
                  </a:cubicBezTo>
                  <a:cubicBezTo>
                    <a:pt x="4715" y="156"/>
                    <a:pt x="4715" y="156"/>
                    <a:pt x="4715" y="15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3CA773FC-107D-4684-B6D3-513CEB84941F}"/>
                </a:ext>
              </a:extLst>
            </p:cNvPr>
            <p:cNvSpPr/>
            <p:nvPr/>
          </p:nvSpPr>
          <p:spPr>
            <a:xfrm>
              <a:off x="196364" y="5232043"/>
              <a:ext cx="656734" cy="531323"/>
            </a:xfrm>
            <a:custGeom>
              <a:avLst/>
              <a:gdLst/>
              <a:ahLst/>
              <a:cxnLst>
                <a:cxn ang="0">
                  <a:pos x="wd2" y="hd2"/>
                </a:cxn>
                <a:cxn ang="5400000">
                  <a:pos x="wd2" y="hd2"/>
                </a:cxn>
                <a:cxn ang="10800000">
                  <a:pos x="wd2" y="hd2"/>
                </a:cxn>
                <a:cxn ang="16200000">
                  <a:pos x="wd2" y="hd2"/>
                </a:cxn>
              </a:cxnLst>
              <a:rect l="0" t="0" r="r" b="b"/>
              <a:pathLst>
                <a:path w="21600" h="21470" extrusionOk="0">
                  <a:moveTo>
                    <a:pt x="21600" y="11504"/>
                  </a:moveTo>
                  <a:cubicBezTo>
                    <a:pt x="21600" y="12443"/>
                    <a:pt x="21600" y="12443"/>
                    <a:pt x="21600" y="12443"/>
                  </a:cubicBezTo>
                  <a:cubicBezTo>
                    <a:pt x="21409" y="13148"/>
                    <a:pt x="21409" y="13148"/>
                    <a:pt x="21409" y="13148"/>
                  </a:cubicBezTo>
                  <a:cubicBezTo>
                    <a:pt x="21218" y="14087"/>
                    <a:pt x="21218" y="14087"/>
                    <a:pt x="21218" y="14087"/>
                  </a:cubicBezTo>
                  <a:cubicBezTo>
                    <a:pt x="20835" y="15026"/>
                    <a:pt x="20835" y="15026"/>
                    <a:pt x="20835" y="15026"/>
                  </a:cubicBezTo>
                  <a:cubicBezTo>
                    <a:pt x="20453" y="15496"/>
                    <a:pt x="20453" y="15496"/>
                    <a:pt x="20453" y="15496"/>
                  </a:cubicBezTo>
                  <a:cubicBezTo>
                    <a:pt x="19880" y="15965"/>
                    <a:pt x="19880" y="15965"/>
                    <a:pt x="19880" y="15965"/>
                  </a:cubicBezTo>
                  <a:cubicBezTo>
                    <a:pt x="19497" y="16670"/>
                    <a:pt x="19497" y="16670"/>
                    <a:pt x="19497" y="16670"/>
                  </a:cubicBezTo>
                  <a:cubicBezTo>
                    <a:pt x="19497" y="17139"/>
                    <a:pt x="19497" y="17139"/>
                    <a:pt x="19497" y="17139"/>
                  </a:cubicBezTo>
                  <a:cubicBezTo>
                    <a:pt x="19497" y="17843"/>
                    <a:pt x="19497" y="17843"/>
                    <a:pt x="19497" y="17843"/>
                  </a:cubicBezTo>
                  <a:cubicBezTo>
                    <a:pt x="19880" y="18313"/>
                    <a:pt x="19880" y="18313"/>
                    <a:pt x="19880" y="18313"/>
                  </a:cubicBezTo>
                  <a:cubicBezTo>
                    <a:pt x="20262" y="18783"/>
                    <a:pt x="20262" y="18783"/>
                    <a:pt x="20262" y="18783"/>
                  </a:cubicBezTo>
                  <a:cubicBezTo>
                    <a:pt x="20644" y="19722"/>
                    <a:pt x="20644" y="19722"/>
                    <a:pt x="20644" y="19722"/>
                  </a:cubicBezTo>
                  <a:cubicBezTo>
                    <a:pt x="21027" y="19957"/>
                    <a:pt x="21027" y="19957"/>
                    <a:pt x="21027" y="19957"/>
                  </a:cubicBezTo>
                  <a:cubicBezTo>
                    <a:pt x="21027" y="20191"/>
                    <a:pt x="21027" y="20191"/>
                    <a:pt x="21027" y="20191"/>
                  </a:cubicBezTo>
                  <a:cubicBezTo>
                    <a:pt x="21027" y="20191"/>
                    <a:pt x="21027" y="20426"/>
                    <a:pt x="20835" y="20426"/>
                  </a:cubicBezTo>
                  <a:cubicBezTo>
                    <a:pt x="20644" y="20426"/>
                    <a:pt x="20453" y="20426"/>
                    <a:pt x="20453" y="20426"/>
                  </a:cubicBezTo>
                  <a:cubicBezTo>
                    <a:pt x="20262" y="20426"/>
                    <a:pt x="19880" y="20191"/>
                    <a:pt x="19688" y="20426"/>
                  </a:cubicBezTo>
                  <a:cubicBezTo>
                    <a:pt x="19688" y="20426"/>
                    <a:pt x="19688" y="20896"/>
                    <a:pt x="19688" y="21130"/>
                  </a:cubicBezTo>
                  <a:cubicBezTo>
                    <a:pt x="19688" y="21130"/>
                    <a:pt x="19497" y="21365"/>
                    <a:pt x="19306" y="21365"/>
                  </a:cubicBezTo>
                  <a:cubicBezTo>
                    <a:pt x="19115" y="21600"/>
                    <a:pt x="18924" y="21365"/>
                    <a:pt x="18542" y="21365"/>
                  </a:cubicBezTo>
                  <a:cubicBezTo>
                    <a:pt x="18350" y="21365"/>
                    <a:pt x="17968" y="21365"/>
                    <a:pt x="17777" y="21365"/>
                  </a:cubicBezTo>
                  <a:cubicBezTo>
                    <a:pt x="17395" y="21365"/>
                    <a:pt x="17012" y="21130"/>
                    <a:pt x="16630" y="21130"/>
                  </a:cubicBezTo>
                  <a:cubicBezTo>
                    <a:pt x="16439" y="21130"/>
                    <a:pt x="16248" y="20896"/>
                    <a:pt x="16057" y="20661"/>
                  </a:cubicBezTo>
                  <a:cubicBezTo>
                    <a:pt x="15865" y="20426"/>
                    <a:pt x="15674" y="20426"/>
                    <a:pt x="15483" y="20191"/>
                  </a:cubicBezTo>
                  <a:cubicBezTo>
                    <a:pt x="15483" y="20191"/>
                    <a:pt x="15483" y="19957"/>
                    <a:pt x="15483" y="19722"/>
                  </a:cubicBezTo>
                  <a:cubicBezTo>
                    <a:pt x="15483" y="19722"/>
                    <a:pt x="15292" y="19722"/>
                    <a:pt x="15101" y="19722"/>
                  </a:cubicBezTo>
                  <a:cubicBezTo>
                    <a:pt x="15101" y="19722"/>
                    <a:pt x="14910" y="19957"/>
                    <a:pt x="14910" y="20191"/>
                  </a:cubicBezTo>
                  <a:cubicBezTo>
                    <a:pt x="14910" y="20191"/>
                    <a:pt x="15101" y="20426"/>
                    <a:pt x="15101" y="20661"/>
                  </a:cubicBezTo>
                  <a:cubicBezTo>
                    <a:pt x="15101" y="20896"/>
                    <a:pt x="14910" y="21130"/>
                    <a:pt x="14719" y="21130"/>
                  </a:cubicBezTo>
                  <a:cubicBezTo>
                    <a:pt x="14719" y="21130"/>
                    <a:pt x="14336" y="21130"/>
                    <a:pt x="14336" y="20896"/>
                  </a:cubicBezTo>
                  <a:cubicBezTo>
                    <a:pt x="14145" y="20896"/>
                    <a:pt x="13954" y="20661"/>
                    <a:pt x="13954" y="20426"/>
                  </a:cubicBezTo>
                  <a:cubicBezTo>
                    <a:pt x="13763" y="20191"/>
                    <a:pt x="13763" y="19957"/>
                    <a:pt x="13763" y="19722"/>
                  </a:cubicBezTo>
                  <a:cubicBezTo>
                    <a:pt x="13763" y="19487"/>
                    <a:pt x="13954" y="19252"/>
                    <a:pt x="13954" y="19017"/>
                  </a:cubicBezTo>
                  <a:cubicBezTo>
                    <a:pt x="13954" y="19017"/>
                    <a:pt x="13763" y="18548"/>
                    <a:pt x="13763" y="18548"/>
                  </a:cubicBezTo>
                  <a:cubicBezTo>
                    <a:pt x="13572" y="18548"/>
                    <a:pt x="13381" y="18313"/>
                    <a:pt x="13381" y="18313"/>
                  </a:cubicBezTo>
                  <a:cubicBezTo>
                    <a:pt x="13381" y="18313"/>
                    <a:pt x="12998" y="18313"/>
                    <a:pt x="12998" y="18078"/>
                  </a:cubicBezTo>
                  <a:cubicBezTo>
                    <a:pt x="12807" y="18078"/>
                    <a:pt x="12616" y="17843"/>
                    <a:pt x="12616" y="17609"/>
                  </a:cubicBezTo>
                  <a:cubicBezTo>
                    <a:pt x="12616" y="17609"/>
                    <a:pt x="12234" y="17374"/>
                    <a:pt x="12234" y="17139"/>
                  </a:cubicBezTo>
                  <a:cubicBezTo>
                    <a:pt x="12042" y="17139"/>
                    <a:pt x="11851" y="17139"/>
                    <a:pt x="11660" y="17139"/>
                  </a:cubicBezTo>
                  <a:cubicBezTo>
                    <a:pt x="11469" y="17139"/>
                    <a:pt x="11278" y="17374"/>
                    <a:pt x="11087" y="17374"/>
                  </a:cubicBezTo>
                  <a:cubicBezTo>
                    <a:pt x="11087" y="17374"/>
                    <a:pt x="10704" y="17374"/>
                    <a:pt x="10704" y="17374"/>
                  </a:cubicBezTo>
                  <a:cubicBezTo>
                    <a:pt x="10513" y="17374"/>
                    <a:pt x="10513" y="17139"/>
                    <a:pt x="10513" y="17139"/>
                  </a:cubicBezTo>
                  <a:cubicBezTo>
                    <a:pt x="10322" y="17139"/>
                    <a:pt x="10131" y="16904"/>
                    <a:pt x="10131" y="17139"/>
                  </a:cubicBezTo>
                  <a:cubicBezTo>
                    <a:pt x="9940" y="17139"/>
                    <a:pt x="9940" y="17374"/>
                    <a:pt x="9940" y="17374"/>
                  </a:cubicBezTo>
                  <a:cubicBezTo>
                    <a:pt x="9749" y="17609"/>
                    <a:pt x="9940" y="17843"/>
                    <a:pt x="9940" y="18078"/>
                  </a:cubicBezTo>
                  <a:cubicBezTo>
                    <a:pt x="9940" y="18313"/>
                    <a:pt x="10131" y="18548"/>
                    <a:pt x="10131" y="18548"/>
                  </a:cubicBezTo>
                  <a:cubicBezTo>
                    <a:pt x="10131" y="18783"/>
                    <a:pt x="9940" y="19017"/>
                    <a:pt x="9749" y="19252"/>
                  </a:cubicBezTo>
                  <a:cubicBezTo>
                    <a:pt x="9749" y="19252"/>
                    <a:pt x="9749" y="19487"/>
                    <a:pt x="9558" y="19487"/>
                  </a:cubicBezTo>
                  <a:cubicBezTo>
                    <a:pt x="9366" y="19487"/>
                    <a:pt x="9366" y="19487"/>
                    <a:pt x="9175" y="19252"/>
                  </a:cubicBezTo>
                  <a:cubicBezTo>
                    <a:pt x="8984" y="19252"/>
                    <a:pt x="8602" y="19017"/>
                    <a:pt x="8602" y="19017"/>
                  </a:cubicBezTo>
                  <a:cubicBezTo>
                    <a:pt x="8411" y="19017"/>
                    <a:pt x="8411" y="19252"/>
                    <a:pt x="8219" y="19017"/>
                  </a:cubicBezTo>
                  <a:cubicBezTo>
                    <a:pt x="8028" y="19017"/>
                    <a:pt x="7837" y="19017"/>
                    <a:pt x="7646" y="18783"/>
                  </a:cubicBezTo>
                  <a:cubicBezTo>
                    <a:pt x="7646" y="18783"/>
                    <a:pt x="7455" y="18548"/>
                    <a:pt x="7264" y="18548"/>
                  </a:cubicBezTo>
                  <a:cubicBezTo>
                    <a:pt x="7264" y="18313"/>
                    <a:pt x="7073" y="18078"/>
                    <a:pt x="7073" y="17843"/>
                  </a:cubicBezTo>
                  <a:cubicBezTo>
                    <a:pt x="7073" y="17843"/>
                    <a:pt x="7073" y="17609"/>
                    <a:pt x="7073" y="17609"/>
                  </a:cubicBezTo>
                  <a:cubicBezTo>
                    <a:pt x="7073" y="17374"/>
                    <a:pt x="7264" y="17374"/>
                    <a:pt x="7264" y="17139"/>
                  </a:cubicBezTo>
                  <a:cubicBezTo>
                    <a:pt x="7264" y="16904"/>
                    <a:pt x="7264" y="16670"/>
                    <a:pt x="7264" y="16670"/>
                  </a:cubicBezTo>
                  <a:cubicBezTo>
                    <a:pt x="7073" y="16670"/>
                    <a:pt x="6881" y="16670"/>
                    <a:pt x="6881" y="16670"/>
                  </a:cubicBezTo>
                  <a:cubicBezTo>
                    <a:pt x="6881" y="16670"/>
                    <a:pt x="6499" y="16670"/>
                    <a:pt x="6499" y="16670"/>
                  </a:cubicBezTo>
                  <a:cubicBezTo>
                    <a:pt x="6308" y="16435"/>
                    <a:pt x="6308" y="15965"/>
                    <a:pt x="6308" y="15965"/>
                  </a:cubicBezTo>
                  <a:cubicBezTo>
                    <a:pt x="6308" y="15965"/>
                    <a:pt x="6499" y="15730"/>
                    <a:pt x="6499" y="15496"/>
                  </a:cubicBezTo>
                  <a:cubicBezTo>
                    <a:pt x="6499" y="15496"/>
                    <a:pt x="6499" y="15026"/>
                    <a:pt x="6308" y="15026"/>
                  </a:cubicBezTo>
                  <a:cubicBezTo>
                    <a:pt x="6308" y="14791"/>
                    <a:pt x="6117" y="14557"/>
                    <a:pt x="5926" y="14322"/>
                  </a:cubicBezTo>
                  <a:cubicBezTo>
                    <a:pt x="5926" y="14322"/>
                    <a:pt x="5926" y="14087"/>
                    <a:pt x="5926" y="14087"/>
                  </a:cubicBezTo>
                  <a:cubicBezTo>
                    <a:pt x="5926" y="13852"/>
                    <a:pt x="5735" y="13383"/>
                    <a:pt x="5735" y="13148"/>
                  </a:cubicBezTo>
                  <a:cubicBezTo>
                    <a:pt x="5543" y="12913"/>
                    <a:pt x="5161" y="12678"/>
                    <a:pt x="5161" y="12443"/>
                  </a:cubicBezTo>
                  <a:cubicBezTo>
                    <a:pt x="4970" y="12443"/>
                    <a:pt x="4588" y="12209"/>
                    <a:pt x="4396" y="11974"/>
                  </a:cubicBezTo>
                  <a:cubicBezTo>
                    <a:pt x="4205" y="11974"/>
                    <a:pt x="4205" y="11504"/>
                    <a:pt x="4205" y="11504"/>
                  </a:cubicBezTo>
                  <a:cubicBezTo>
                    <a:pt x="4205" y="11270"/>
                    <a:pt x="4205" y="11035"/>
                    <a:pt x="4205" y="11035"/>
                  </a:cubicBezTo>
                  <a:cubicBezTo>
                    <a:pt x="4396" y="10800"/>
                    <a:pt x="4396" y="10800"/>
                    <a:pt x="4588" y="10800"/>
                  </a:cubicBezTo>
                  <a:cubicBezTo>
                    <a:pt x="4779" y="10800"/>
                    <a:pt x="4779" y="10565"/>
                    <a:pt x="4970" y="10565"/>
                  </a:cubicBezTo>
                  <a:cubicBezTo>
                    <a:pt x="4970" y="10330"/>
                    <a:pt x="4970" y="10096"/>
                    <a:pt x="4970" y="9861"/>
                  </a:cubicBezTo>
                  <a:cubicBezTo>
                    <a:pt x="4779" y="9626"/>
                    <a:pt x="4396" y="9626"/>
                    <a:pt x="4205" y="9391"/>
                  </a:cubicBezTo>
                  <a:cubicBezTo>
                    <a:pt x="4205" y="9391"/>
                    <a:pt x="4205" y="8922"/>
                    <a:pt x="4014" y="8922"/>
                  </a:cubicBezTo>
                  <a:cubicBezTo>
                    <a:pt x="4014" y="8687"/>
                    <a:pt x="4014" y="8687"/>
                    <a:pt x="4014" y="8452"/>
                  </a:cubicBezTo>
                  <a:cubicBezTo>
                    <a:pt x="4014" y="8452"/>
                    <a:pt x="4014" y="7983"/>
                    <a:pt x="4014" y="7983"/>
                  </a:cubicBezTo>
                  <a:cubicBezTo>
                    <a:pt x="3823" y="7748"/>
                    <a:pt x="3632" y="7748"/>
                    <a:pt x="3632" y="7748"/>
                  </a:cubicBezTo>
                  <a:cubicBezTo>
                    <a:pt x="3441" y="7748"/>
                    <a:pt x="3250" y="7278"/>
                    <a:pt x="3058" y="7043"/>
                  </a:cubicBezTo>
                  <a:cubicBezTo>
                    <a:pt x="3058" y="7043"/>
                    <a:pt x="2676" y="7043"/>
                    <a:pt x="2485" y="6809"/>
                  </a:cubicBezTo>
                  <a:cubicBezTo>
                    <a:pt x="2294" y="6809"/>
                    <a:pt x="2103" y="6339"/>
                    <a:pt x="1912" y="6339"/>
                  </a:cubicBezTo>
                  <a:cubicBezTo>
                    <a:pt x="1720" y="6339"/>
                    <a:pt x="1529" y="6339"/>
                    <a:pt x="1338" y="6339"/>
                  </a:cubicBezTo>
                  <a:cubicBezTo>
                    <a:pt x="1338" y="6339"/>
                    <a:pt x="956" y="6339"/>
                    <a:pt x="765" y="6339"/>
                  </a:cubicBezTo>
                  <a:cubicBezTo>
                    <a:pt x="765" y="6339"/>
                    <a:pt x="382" y="6339"/>
                    <a:pt x="191" y="6339"/>
                  </a:cubicBezTo>
                  <a:cubicBezTo>
                    <a:pt x="191" y="6339"/>
                    <a:pt x="191" y="6104"/>
                    <a:pt x="0" y="5870"/>
                  </a:cubicBezTo>
                  <a:cubicBezTo>
                    <a:pt x="0" y="5870"/>
                    <a:pt x="0" y="5400"/>
                    <a:pt x="0" y="5400"/>
                  </a:cubicBezTo>
                  <a:cubicBezTo>
                    <a:pt x="0" y="5165"/>
                    <a:pt x="191" y="4930"/>
                    <a:pt x="191" y="4696"/>
                  </a:cubicBezTo>
                  <a:cubicBezTo>
                    <a:pt x="382" y="4461"/>
                    <a:pt x="573" y="4226"/>
                    <a:pt x="573" y="3991"/>
                  </a:cubicBezTo>
                  <a:cubicBezTo>
                    <a:pt x="573" y="3522"/>
                    <a:pt x="765" y="3287"/>
                    <a:pt x="765" y="2817"/>
                  </a:cubicBezTo>
                  <a:cubicBezTo>
                    <a:pt x="765" y="2817"/>
                    <a:pt x="765" y="2817"/>
                    <a:pt x="765" y="2817"/>
                  </a:cubicBezTo>
                  <a:cubicBezTo>
                    <a:pt x="1338" y="2817"/>
                    <a:pt x="1338" y="2817"/>
                    <a:pt x="1338" y="2817"/>
                  </a:cubicBezTo>
                  <a:cubicBezTo>
                    <a:pt x="2103" y="2817"/>
                    <a:pt x="2103" y="2817"/>
                    <a:pt x="2103" y="2817"/>
                  </a:cubicBezTo>
                  <a:cubicBezTo>
                    <a:pt x="3058" y="3522"/>
                    <a:pt x="3058" y="3522"/>
                    <a:pt x="3058" y="3522"/>
                  </a:cubicBezTo>
                  <a:cubicBezTo>
                    <a:pt x="3823" y="3757"/>
                    <a:pt x="3823" y="3757"/>
                    <a:pt x="3823" y="3757"/>
                  </a:cubicBezTo>
                  <a:cubicBezTo>
                    <a:pt x="4396" y="3757"/>
                    <a:pt x="4396" y="3757"/>
                    <a:pt x="4396" y="3757"/>
                  </a:cubicBezTo>
                  <a:cubicBezTo>
                    <a:pt x="4779" y="3757"/>
                    <a:pt x="4779" y="3757"/>
                    <a:pt x="4779" y="3757"/>
                  </a:cubicBezTo>
                  <a:cubicBezTo>
                    <a:pt x="4970" y="3991"/>
                    <a:pt x="4970" y="3991"/>
                    <a:pt x="4970" y="3991"/>
                  </a:cubicBezTo>
                  <a:cubicBezTo>
                    <a:pt x="5352" y="4461"/>
                    <a:pt x="5352" y="4461"/>
                    <a:pt x="5352" y="4461"/>
                  </a:cubicBezTo>
                  <a:cubicBezTo>
                    <a:pt x="5735" y="4226"/>
                    <a:pt x="5735" y="4226"/>
                    <a:pt x="5735" y="4226"/>
                  </a:cubicBezTo>
                  <a:cubicBezTo>
                    <a:pt x="5926" y="3522"/>
                    <a:pt x="5926" y="3522"/>
                    <a:pt x="5926" y="3522"/>
                  </a:cubicBezTo>
                  <a:cubicBezTo>
                    <a:pt x="6308" y="3522"/>
                    <a:pt x="6308" y="3522"/>
                    <a:pt x="6308" y="3522"/>
                  </a:cubicBezTo>
                  <a:cubicBezTo>
                    <a:pt x="6690" y="3287"/>
                    <a:pt x="6690" y="3287"/>
                    <a:pt x="6690" y="3287"/>
                  </a:cubicBezTo>
                  <a:cubicBezTo>
                    <a:pt x="6881" y="3287"/>
                    <a:pt x="6881" y="3287"/>
                    <a:pt x="6881" y="3287"/>
                  </a:cubicBezTo>
                  <a:cubicBezTo>
                    <a:pt x="7073" y="3522"/>
                    <a:pt x="7073" y="3522"/>
                    <a:pt x="7073" y="3522"/>
                  </a:cubicBezTo>
                  <a:cubicBezTo>
                    <a:pt x="7646" y="3757"/>
                    <a:pt x="7646" y="3757"/>
                    <a:pt x="7646" y="3757"/>
                  </a:cubicBezTo>
                  <a:cubicBezTo>
                    <a:pt x="7837" y="3522"/>
                    <a:pt x="7837" y="3522"/>
                    <a:pt x="7837" y="3522"/>
                  </a:cubicBezTo>
                  <a:cubicBezTo>
                    <a:pt x="8028" y="3052"/>
                    <a:pt x="8028" y="3052"/>
                    <a:pt x="8028" y="3052"/>
                  </a:cubicBezTo>
                  <a:cubicBezTo>
                    <a:pt x="8411" y="2817"/>
                    <a:pt x="8411" y="2817"/>
                    <a:pt x="8411" y="2817"/>
                  </a:cubicBezTo>
                  <a:cubicBezTo>
                    <a:pt x="8793" y="2817"/>
                    <a:pt x="8793" y="2817"/>
                    <a:pt x="8793" y="2817"/>
                  </a:cubicBezTo>
                  <a:cubicBezTo>
                    <a:pt x="9558" y="2348"/>
                    <a:pt x="9558" y="2348"/>
                    <a:pt x="9558" y="2348"/>
                  </a:cubicBezTo>
                  <a:cubicBezTo>
                    <a:pt x="10131" y="1643"/>
                    <a:pt x="10131" y="1643"/>
                    <a:pt x="10131" y="1643"/>
                  </a:cubicBezTo>
                  <a:cubicBezTo>
                    <a:pt x="11087" y="1174"/>
                    <a:pt x="11087" y="1174"/>
                    <a:pt x="11087" y="1174"/>
                  </a:cubicBezTo>
                  <a:cubicBezTo>
                    <a:pt x="11851" y="939"/>
                    <a:pt x="11851" y="939"/>
                    <a:pt x="11851" y="939"/>
                  </a:cubicBezTo>
                  <a:cubicBezTo>
                    <a:pt x="12234" y="704"/>
                    <a:pt x="12234" y="704"/>
                    <a:pt x="12234" y="704"/>
                  </a:cubicBezTo>
                  <a:cubicBezTo>
                    <a:pt x="12616" y="0"/>
                    <a:pt x="12616" y="0"/>
                    <a:pt x="12616" y="0"/>
                  </a:cubicBezTo>
                  <a:cubicBezTo>
                    <a:pt x="13381" y="235"/>
                    <a:pt x="13381" y="235"/>
                    <a:pt x="13381" y="235"/>
                  </a:cubicBezTo>
                  <a:cubicBezTo>
                    <a:pt x="13954" y="470"/>
                    <a:pt x="13954" y="470"/>
                    <a:pt x="13954" y="470"/>
                  </a:cubicBezTo>
                  <a:cubicBezTo>
                    <a:pt x="14336" y="704"/>
                    <a:pt x="14336" y="704"/>
                    <a:pt x="14336" y="704"/>
                  </a:cubicBezTo>
                  <a:cubicBezTo>
                    <a:pt x="14719" y="470"/>
                    <a:pt x="14719" y="470"/>
                    <a:pt x="14719" y="470"/>
                  </a:cubicBezTo>
                  <a:cubicBezTo>
                    <a:pt x="15101" y="470"/>
                    <a:pt x="15101" y="470"/>
                    <a:pt x="15101" y="470"/>
                  </a:cubicBezTo>
                  <a:cubicBezTo>
                    <a:pt x="15483" y="939"/>
                    <a:pt x="15483" y="939"/>
                    <a:pt x="15483" y="939"/>
                  </a:cubicBezTo>
                  <a:cubicBezTo>
                    <a:pt x="15674" y="1643"/>
                    <a:pt x="15674" y="1643"/>
                    <a:pt x="15674" y="1643"/>
                  </a:cubicBezTo>
                  <a:cubicBezTo>
                    <a:pt x="16439" y="1878"/>
                    <a:pt x="16439" y="1878"/>
                    <a:pt x="16439" y="1878"/>
                  </a:cubicBezTo>
                  <a:cubicBezTo>
                    <a:pt x="16821" y="1878"/>
                    <a:pt x="16821" y="1878"/>
                    <a:pt x="16821" y="1878"/>
                  </a:cubicBezTo>
                  <a:cubicBezTo>
                    <a:pt x="17395" y="2348"/>
                    <a:pt x="17395" y="2348"/>
                    <a:pt x="17395" y="2348"/>
                  </a:cubicBezTo>
                  <a:cubicBezTo>
                    <a:pt x="17777" y="3052"/>
                    <a:pt x="17777" y="3052"/>
                    <a:pt x="17777" y="3052"/>
                  </a:cubicBezTo>
                  <a:cubicBezTo>
                    <a:pt x="18350" y="3287"/>
                    <a:pt x="18350" y="3287"/>
                    <a:pt x="18350" y="3287"/>
                  </a:cubicBezTo>
                  <a:cubicBezTo>
                    <a:pt x="18733" y="3287"/>
                    <a:pt x="18733" y="3287"/>
                    <a:pt x="18733" y="3287"/>
                  </a:cubicBezTo>
                  <a:cubicBezTo>
                    <a:pt x="18924" y="3052"/>
                    <a:pt x="18924" y="3052"/>
                    <a:pt x="18924" y="3052"/>
                  </a:cubicBezTo>
                  <a:cubicBezTo>
                    <a:pt x="19306" y="3052"/>
                    <a:pt x="19306" y="3052"/>
                    <a:pt x="19306" y="3052"/>
                  </a:cubicBezTo>
                  <a:cubicBezTo>
                    <a:pt x="19306" y="3522"/>
                    <a:pt x="19306" y="3522"/>
                    <a:pt x="19306" y="3522"/>
                  </a:cubicBezTo>
                  <a:cubicBezTo>
                    <a:pt x="19688" y="3757"/>
                    <a:pt x="19688" y="3757"/>
                    <a:pt x="19688" y="3757"/>
                  </a:cubicBezTo>
                  <a:cubicBezTo>
                    <a:pt x="19880" y="4226"/>
                    <a:pt x="19880" y="4226"/>
                    <a:pt x="19880" y="4226"/>
                  </a:cubicBezTo>
                  <a:cubicBezTo>
                    <a:pt x="20262" y="4696"/>
                    <a:pt x="20262" y="4696"/>
                    <a:pt x="20262" y="4696"/>
                  </a:cubicBezTo>
                  <a:cubicBezTo>
                    <a:pt x="20262" y="5165"/>
                    <a:pt x="20262" y="5165"/>
                    <a:pt x="20262" y="5165"/>
                  </a:cubicBezTo>
                  <a:cubicBezTo>
                    <a:pt x="19880" y="5165"/>
                    <a:pt x="19880" y="5165"/>
                    <a:pt x="19880" y="5165"/>
                  </a:cubicBezTo>
                  <a:cubicBezTo>
                    <a:pt x="19688" y="5165"/>
                    <a:pt x="19688" y="5165"/>
                    <a:pt x="19688" y="5165"/>
                  </a:cubicBezTo>
                  <a:cubicBezTo>
                    <a:pt x="19497" y="5870"/>
                    <a:pt x="19497" y="5870"/>
                    <a:pt x="19497" y="5870"/>
                  </a:cubicBezTo>
                  <a:cubicBezTo>
                    <a:pt x="19497" y="6339"/>
                    <a:pt x="19497" y="6339"/>
                    <a:pt x="19497" y="6339"/>
                  </a:cubicBezTo>
                  <a:cubicBezTo>
                    <a:pt x="19688" y="7043"/>
                    <a:pt x="19688" y="7043"/>
                    <a:pt x="19688" y="7043"/>
                  </a:cubicBezTo>
                  <a:cubicBezTo>
                    <a:pt x="20071" y="7278"/>
                    <a:pt x="20071" y="7278"/>
                    <a:pt x="20071" y="7278"/>
                  </a:cubicBezTo>
                  <a:cubicBezTo>
                    <a:pt x="19880" y="7748"/>
                    <a:pt x="19880" y="7748"/>
                    <a:pt x="19880" y="7748"/>
                  </a:cubicBezTo>
                  <a:cubicBezTo>
                    <a:pt x="19497" y="7983"/>
                    <a:pt x="19497" y="7983"/>
                    <a:pt x="19497" y="7983"/>
                  </a:cubicBezTo>
                  <a:cubicBezTo>
                    <a:pt x="19115" y="8217"/>
                    <a:pt x="19115" y="8217"/>
                    <a:pt x="19115" y="8217"/>
                  </a:cubicBezTo>
                  <a:cubicBezTo>
                    <a:pt x="18733" y="8687"/>
                    <a:pt x="18733" y="8687"/>
                    <a:pt x="18733" y="8687"/>
                  </a:cubicBezTo>
                  <a:cubicBezTo>
                    <a:pt x="18924" y="8922"/>
                    <a:pt x="18924" y="8922"/>
                    <a:pt x="18924" y="8922"/>
                  </a:cubicBezTo>
                  <a:cubicBezTo>
                    <a:pt x="19497" y="9391"/>
                    <a:pt x="19497" y="9391"/>
                    <a:pt x="19497" y="9391"/>
                  </a:cubicBezTo>
                  <a:cubicBezTo>
                    <a:pt x="19880" y="9626"/>
                    <a:pt x="19880" y="9626"/>
                    <a:pt x="19880" y="9626"/>
                  </a:cubicBezTo>
                  <a:cubicBezTo>
                    <a:pt x="19880" y="10330"/>
                    <a:pt x="19880" y="10330"/>
                    <a:pt x="19880" y="10330"/>
                  </a:cubicBezTo>
                  <a:cubicBezTo>
                    <a:pt x="20453" y="10800"/>
                    <a:pt x="20453" y="10800"/>
                    <a:pt x="20453" y="10800"/>
                  </a:cubicBezTo>
                  <a:cubicBezTo>
                    <a:pt x="21027" y="10800"/>
                    <a:pt x="21027" y="10800"/>
                    <a:pt x="21027" y="10800"/>
                  </a:cubicBezTo>
                  <a:cubicBezTo>
                    <a:pt x="21600" y="11504"/>
                    <a:pt x="21600" y="11504"/>
                    <a:pt x="21600" y="11504"/>
                  </a:cubicBezTo>
                  <a:cubicBezTo>
                    <a:pt x="21600" y="11504"/>
                    <a:pt x="21600" y="11504"/>
                    <a:pt x="21600" y="1150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4201C6CC-E481-40B3-A6AA-3A6EAD1FBA8A}"/>
                </a:ext>
              </a:extLst>
            </p:cNvPr>
            <p:cNvSpPr/>
            <p:nvPr/>
          </p:nvSpPr>
          <p:spPr>
            <a:xfrm>
              <a:off x="196364" y="5232043"/>
              <a:ext cx="656734" cy="531323"/>
            </a:xfrm>
            <a:custGeom>
              <a:avLst/>
              <a:gdLst/>
              <a:ahLst/>
              <a:cxnLst>
                <a:cxn ang="0">
                  <a:pos x="wd2" y="hd2"/>
                </a:cxn>
                <a:cxn ang="5400000">
                  <a:pos x="wd2" y="hd2"/>
                </a:cxn>
                <a:cxn ang="10800000">
                  <a:pos x="wd2" y="hd2"/>
                </a:cxn>
                <a:cxn ang="16200000">
                  <a:pos x="wd2" y="hd2"/>
                </a:cxn>
              </a:cxnLst>
              <a:rect l="0" t="0" r="r" b="b"/>
              <a:pathLst>
                <a:path w="21600" h="21470" extrusionOk="0">
                  <a:moveTo>
                    <a:pt x="21600" y="11504"/>
                  </a:moveTo>
                  <a:cubicBezTo>
                    <a:pt x="21600" y="12443"/>
                    <a:pt x="21600" y="12443"/>
                    <a:pt x="21600" y="12443"/>
                  </a:cubicBezTo>
                  <a:cubicBezTo>
                    <a:pt x="21409" y="13148"/>
                    <a:pt x="21409" y="13148"/>
                    <a:pt x="21409" y="13148"/>
                  </a:cubicBezTo>
                  <a:cubicBezTo>
                    <a:pt x="21218" y="14087"/>
                    <a:pt x="21218" y="14087"/>
                    <a:pt x="21218" y="14087"/>
                  </a:cubicBezTo>
                  <a:cubicBezTo>
                    <a:pt x="20835" y="15026"/>
                    <a:pt x="20835" y="15026"/>
                    <a:pt x="20835" y="15026"/>
                  </a:cubicBezTo>
                  <a:cubicBezTo>
                    <a:pt x="20453" y="15496"/>
                    <a:pt x="20453" y="15496"/>
                    <a:pt x="20453" y="15496"/>
                  </a:cubicBezTo>
                  <a:cubicBezTo>
                    <a:pt x="19880" y="15965"/>
                    <a:pt x="19880" y="15965"/>
                    <a:pt x="19880" y="15965"/>
                  </a:cubicBezTo>
                  <a:cubicBezTo>
                    <a:pt x="19497" y="16670"/>
                    <a:pt x="19497" y="16670"/>
                    <a:pt x="19497" y="16670"/>
                  </a:cubicBezTo>
                  <a:cubicBezTo>
                    <a:pt x="19497" y="17139"/>
                    <a:pt x="19497" y="17139"/>
                    <a:pt x="19497" y="17139"/>
                  </a:cubicBezTo>
                  <a:cubicBezTo>
                    <a:pt x="19497" y="17843"/>
                    <a:pt x="19497" y="17843"/>
                    <a:pt x="19497" y="17843"/>
                  </a:cubicBezTo>
                  <a:cubicBezTo>
                    <a:pt x="19880" y="18313"/>
                    <a:pt x="19880" y="18313"/>
                    <a:pt x="19880" y="18313"/>
                  </a:cubicBezTo>
                  <a:cubicBezTo>
                    <a:pt x="20262" y="18783"/>
                    <a:pt x="20262" y="18783"/>
                    <a:pt x="20262" y="18783"/>
                  </a:cubicBezTo>
                  <a:cubicBezTo>
                    <a:pt x="20644" y="19722"/>
                    <a:pt x="20644" y="19722"/>
                    <a:pt x="20644" y="19722"/>
                  </a:cubicBezTo>
                  <a:cubicBezTo>
                    <a:pt x="21027" y="19957"/>
                    <a:pt x="21027" y="19957"/>
                    <a:pt x="21027" y="19957"/>
                  </a:cubicBezTo>
                  <a:cubicBezTo>
                    <a:pt x="21027" y="20191"/>
                    <a:pt x="21027" y="20191"/>
                    <a:pt x="21027" y="20191"/>
                  </a:cubicBezTo>
                  <a:cubicBezTo>
                    <a:pt x="21027" y="20191"/>
                    <a:pt x="21027" y="20426"/>
                    <a:pt x="20835" y="20426"/>
                  </a:cubicBezTo>
                  <a:cubicBezTo>
                    <a:pt x="20644" y="20426"/>
                    <a:pt x="20453" y="20426"/>
                    <a:pt x="20453" y="20426"/>
                  </a:cubicBezTo>
                  <a:cubicBezTo>
                    <a:pt x="20262" y="20426"/>
                    <a:pt x="19880" y="20191"/>
                    <a:pt x="19688" y="20426"/>
                  </a:cubicBezTo>
                  <a:cubicBezTo>
                    <a:pt x="19688" y="20426"/>
                    <a:pt x="19688" y="20896"/>
                    <a:pt x="19688" y="21130"/>
                  </a:cubicBezTo>
                  <a:cubicBezTo>
                    <a:pt x="19688" y="21130"/>
                    <a:pt x="19497" y="21365"/>
                    <a:pt x="19306" y="21365"/>
                  </a:cubicBezTo>
                  <a:cubicBezTo>
                    <a:pt x="19115" y="21600"/>
                    <a:pt x="18924" y="21365"/>
                    <a:pt x="18542" y="21365"/>
                  </a:cubicBezTo>
                  <a:cubicBezTo>
                    <a:pt x="18350" y="21365"/>
                    <a:pt x="17968" y="21365"/>
                    <a:pt x="17777" y="21365"/>
                  </a:cubicBezTo>
                  <a:cubicBezTo>
                    <a:pt x="17395" y="21365"/>
                    <a:pt x="17012" y="21130"/>
                    <a:pt x="16630" y="21130"/>
                  </a:cubicBezTo>
                  <a:cubicBezTo>
                    <a:pt x="16439" y="21130"/>
                    <a:pt x="16248" y="20896"/>
                    <a:pt x="16057" y="20661"/>
                  </a:cubicBezTo>
                  <a:cubicBezTo>
                    <a:pt x="15865" y="20426"/>
                    <a:pt x="15674" y="20426"/>
                    <a:pt x="15483" y="20191"/>
                  </a:cubicBezTo>
                  <a:cubicBezTo>
                    <a:pt x="15483" y="20191"/>
                    <a:pt x="15483" y="19957"/>
                    <a:pt x="15483" y="19722"/>
                  </a:cubicBezTo>
                  <a:cubicBezTo>
                    <a:pt x="15483" y="19722"/>
                    <a:pt x="15292" y="19722"/>
                    <a:pt x="15101" y="19722"/>
                  </a:cubicBezTo>
                  <a:cubicBezTo>
                    <a:pt x="15101" y="19722"/>
                    <a:pt x="14910" y="19957"/>
                    <a:pt x="14910" y="20191"/>
                  </a:cubicBezTo>
                  <a:cubicBezTo>
                    <a:pt x="14910" y="20191"/>
                    <a:pt x="15101" y="20426"/>
                    <a:pt x="15101" y="20661"/>
                  </a:cubicBezTo>
                  <a:cubicBezTo>
                    <a:pt x="15101" y="20896"/>
                    <a:pt x="14910" y="21130"/>
                    <a:pt x="14719" y="21130"/>
                  </a:cubicBezTo>
                  <a:cubicBezTo>
                    <a:pt x="14719" y="21130"/>
                    <a:pt x="14336" y="21130"/>
                    <a:pt x="14336" y="20896"/>
                  </a:cubicBezTo>
                  <a:cubicBezTo>
                    <a:pt x="14145" y="20896"/>
                    <a:pt x="13954" y="20661"/>
                    <a:pt x="13954" y="20426"/>
                  </a:cubicBezTo>
                  <a:cubicBezTo>
                    <a:pt x="13763" y="20191"/>
                    <a:pt x="13763" y="19957"/>
                    <a:pt x="13763" y="19722"/>
                  </a:cubicBezTo>
                  <a:cubicBezTo>
                    <a:pt x="13763" y="19487"/>
                    <a:pt x="13954" y="19252"/>
                    <a:pt x="13954" y="19017"/>
                  </a:cubicBezTo>
                  <a:cubicBezTo>
                    <a:pt x="13954" y="19017"/>
                    <a:pt x="13763" y="18548"/>
                    <a:pt x="13763" y="18548"/>
                  </a:cubicBezTo>
                  <a:cubicBezTo>
                    <a:pt x="13572" y="18548"/>
                    <a:pt x="13381" y="18313"/>
                    <a:pt x="13381" y="18313"/>
                  </a:cubicBezTo>
                  <a:cubicBezTo>
                    <a:pt x="13381" y="18313"/>
                    <a:pt x="12998" y="18313"/>
                    <a:pt x="12998" y="18078"/>
                  </a:cubicBezTo>
                  <a:cubicBezTo>
                    <a:pt x="12807" y="18078"/>
                    <a:pt x="12616" y="17843"/>
                    <a:pt x="12616" y="17609"/>
                  </a:cubicBezTo>
                  <a:cubicBezTo>
                    <a:pt x="12616" y="17609"/>
                    <a:pt x="12234" y="17374"/>
                    <a:pt x="12234" y="17139"/>
                  </a:cubicBezTo>
                  <a:cubicBezTo>
                    <a:pt x="12042" y="17139"/>
                    <a:pt x="11851" y="17139"/>
                    <a:pt x="11660" y="17139"/>
                  </a:cubicBezTo>
                  <a:cubicBezTo>
                    <a:pt x="11469" y="17139"/>
                    <a:pt x="11278" y="17374"/>
                    <a:pt x="11087" y="17374"/>
                  </a:cubicBezTo>
                  <a:cubicBezTo>
                    <a:pt x="11087" y="17374"/>
                    <a:pt x="10704" y="17374"/>
                    <a:pt x="10704" y="17374"/>
                  </a:cubicBezTo>
                  <a:cubicBezTo>
                    <a:pt x="10513" y="17374"/>
                    <a:pt x="10513" y="17139"/>
                    <a:pt x="10513" y="17139"/>
                  </a:cubicBezTo>
                  <a:cubicBezTo>
                    <a:pt x="10322" y="17139"/>
                    <a:pt x="10131" y="16904"/>
                    <a:pt x="10131" y="17139"/>
                  </a:cubicBezTo>
                  <a:cubicBezTo>
                    <a:pt x="9940" y="17139"/>
                    <a:pt x="9940" y="17374"/>
                    <a:pt x="9940" y="17374"/>
                  </a:cubicBezTo>
                  <a:cubicBezTo>
                    <a:pt x="9749" y="17609"/>
                    <a:pt x="9940" y="17843"/>
                    <a:pt x="9940" y="18078"/>
                  </a:cubicBezTo>
                  <a:cubicBezTo>
                    <a:pt x="9940" y="18313"/>
                    <a:pt x="10131" y="18548"/>
                    <a:pt x="10131" y="18548"/>
                  </a:cubicBezTo>
                  <a:cubicBezTo>
                    <a:pt x="10131" y="18783"/>
                    <a:pt x="9940" y="19017"/>
                    <a:pt x="9749" y="19252"/>
                  </a:cubicBezTo>
                  <a:cubicBezTo>
                    <a:pt x="9749" y="19252"/>
                    <a:pt x="9749" y="19487"/>
                    <a:pt x="9558" y="19487"/>
                  </a:cubicBezTo>
                  <a:cubicBezTo>
                    <a:pt x="9366" y="19487"/>
                    <a:pt x="9366" y="19487"/>
                    <a:pt x="9175" y="19252"/>
                  </a:cubicBezTo>
                  <a:cubicBezTo>
                    <a:pt x="8984" y="19252"/>
                    <a:pt x="8602" y="19017"/>
                    <a:pt x="8602" y="19017"/>
                  </a:cubicBezTo>
                  <a:cubicBezTo>
                    <a:pt x="8411" y="19017"/>
                    <a:pt x="8411" y="19252"/>
                    <a:pt x="8219" y="19017"/>
                  </a:cubicBezTo>
                  <a:cubicBezTo>
                    <a:pt x="8028" y="19017"/>
                    <a:pt x="7837" y="19017"/>
                    <a:pt x="7646" y="18783"/>
                  </a:cubicBezTo>
                  <a:cubicBezTo>
                    <a:pt x="7646" y="18783"/>
                    <a:pt x="7455" y="18548"/>
                    <a:pt x="7264" y="18548"/>
                  </a:cubicBezTo>
                  <a:cubicBezTo>
                    <a:pt x="7264" y="18313"/>
                    <a:pt x="7073" y="18078"/>
                    <a:pt x="7073" y="17843"/>
                  </a:cubicBezTo>
                  <a:cubicBezTo>
                    <a:pt x="7073" y="17843"/>
                    <a:pt x="7073" y="17609"/>
                    <a:pt x="7073" y="17609"/>
                  </a:cubicBezTo>
                  <a:cubicBezTo>
                    <a:pt x="7073" y="17374"/>
                    <a:pt x="7264" y="17374"/>
                    <a:pt x="7264" y="17139"/>
                  </a:cubicBezTo>
                  <a:cubicBezTo>
                    <a:pt x="7264" y="16904"/>
                    <a:pt x="7264" y="16670"/>
                    <a:pt x="7264" y="16670"/>
                  </a:cubicBezTo>
                  <a:cubicBezTo>
                    <a:pt x="7073" y="16670"/>
                    <a:pt x="6881" y="16670"/>
                    <a:pt x="6881" y="16670"/>
                  </a:cubicBezTo>
                  <a:cubicBezTo>
                    <a:pt x="6881" y="16670"/>
                    <a:pt x="6499" y="16670"/>
                    <a:pt x="6499" y="16670"/>
                  </a:cubicBezTo>
                  <a:cubicBezTo>
                    <a:pt x="6308" y="16435"/>
                    <a:pt x="6308" y="15965"/>
                    <a:pt x="6308" y="15965"/>
                  </a:cubicBezTo>
                  <a:cubicBezTo>
                    <a:pt x="6308" y="15965"/>
                    <a:pt x="6499" y="15730"/>
                    <a:pt x="6499" y="15496"/>
                  </a:cubicBezTo>
                  <a:cubicBezTo>
                    <a:pt x="6499" y="15496"/>
                    <a:pt x="6499" y="15026"/>
                    <a:pt x="6308" y="15026"/>
                  </a:cubicBezTo>
                  <a:cubicBezTo>
                    <a:pt x="6308" y="14791"/>
                    <a:pt x="6117" y="14557"/>
                    <a:pt x="5926" y="14322"/>
                  </a:cubicBezTo>
                  <a:cubicBezTo>
                    <a:pt x="5926" y="14322"/>
                    <a:pt x="5926" y="14087"/>
                    <a:pt x="5926" y="14087"/>
                  </a:cubicBezTo>
                  <a:cubicBezTo>
                    <a:pt x="5926" y="13852"/>
                    <a:pt x="5735" y="13383"/>
                    <a:pt x="5735" y="13148"/>
                  </a:cubicBezTo>
                  <a:cubicBezTo>
                    <a:pt x="5543" y="12913"/>
                    <a:pt x="5161" y="12678"/>
                    <a:pt x="5161" y="12443"/>
                  </a:cubicBezTo>
                  <a:cubicBezTo>
                    <a:pt x="4970" y="12443"/>
                    <a:pt x="4588" y="12209"/>
                    <a:pt x="4396" y="11974"/>
                  </a:cubicBezTo>
                  <a:cubicBezTo>
                    <a:pt x="4205" y="11974"/>
                    <a:pt x="4205" y="11504"/>
                    <a:pt x="4205" y="11504"/>
                  </a:cubicBezTo>
                  <a:cubicBezTo>
                    <a:pt x="4205" y="11270"/>
                    <a:pt x="4205" y="11035"/>
                    <a:pt x="4205" y="11035"/>
                  </a:cubicBezTo>
                  <a:cubicBezTo>
                    <a:pt x="4396" y="10800"/>
                    <a:pt x="4396" y="10800"/>
                    <a:pt x="4588" y="10800"/>
                  </a:cubicBezTo>
                  <a:cubicBezTo>
                    <a:pt x="4779" y="10800"/>
                    <a:pt x="4779" y="10565"/>
                    <a:pt x="4970" y="10565"/>
                  </a:cubicBezTo>
                  <a:cubicBezTo>
                    <a:pt x="4970" y="10330"/>
                    <a:pt x="4970" y="10096"/>
                    <a:pt x="4970" y="9861"/>
                  </a:cubicBezTo>
                  <a:cubicBezTo>
                    <a:pt x="4779" y="9626"/>
                    <a:pt x="4396" y="9626"/>
                    <a:pt x="4205" y="9391"/>
                  </a:cubicBezTo>
                  <a:cubicBezTo>
                    <a:pt x="4205" y="9391"/>
                    <a:pt x="4205" y="8922"/>
                    <a:pt x="4014" y="8922"/>
                  </a:cubicBezTo>
                  <a:cubicBezTo>
                    <a:pt x="4014" y="8687"/>
                    <a:pt x="4014" y="8687"/>
                    <a:pt x="4014" y="8452"/>
                  </a:cubicBezTo>
                  <a:cubicBezTo>
                    <a:pt x="4014" y="8452"/>
                    <a:pt x="4014" y="7983"/>
                    <a:pt x="4014" y="7983"/>
                  </a:cubicBezTo>
                  <a:cubicBezTo>
                    <a:pt x="3823" y="7748"/>
                    <a:pt x="3632" y="7748"/>
                    <a:pt x="3632" y="7748"/>
                  </a:cubicBezTo>
                  <a:cubicBezTo>
                    <a:pt x="3441" y="7748"/>
                    <a:pt x="3250" y="7278"/>
                    <a:pt x="3058" y="7043"/>
                  </a:cubicBezTo>
                  <a:cubicBezTo>
                    <a:pt x="3058" y="7043"/>
                    <a:pt x="2676" y="7043"/>
                    <a:pt x="2485" y="6809"/>
                  </a:cubicBezTo>
                  <a:cubicBezTo>
                    <a:pt x="2294" y="6809"/>
                    <a:pt x="2103" y="6339"/>
                    <a:pt x="1912" y="6339"/>
                  </a:cubicBezTo>
                  <a:cubicBezTo>
                    <a:pt x="1720" y="6339"/>
                    <a:pt x="1529" y="6339"/>
                    <a:pt x="1338" y="6339"/>
                  </a:cubicBezTo>
                  <a:cubicBezTo>
                    <a:pt x="1338" y="6339"/>
                    <a:pt x="956" y="6339"/>
                    <a:pt x="765" y="6339"/>
                  </a:cubicBezTo>
                  <a:cubicBezTo>
                    <a:pt x="765" y="6339"/>
                    <a:pt x="382" y="6339"/>
                    <a:pt x="191" y="6339"/>
                  </a:cubicBezTo>
                  <a:cubicBezTo>
                    <a:pt x="191" y="6339"/>
                    <a:pt x="191" y="6104"/>
                    <a:pt x="0" y="5870"/>
                  </a:cubicBezTo>
                  <a:cubicBezTo>
                    <a:pt x="0" y="5870"/>
                    <a:pt x="0" y="5400"/>
                    <a:pt x="0" y="5400"/>
                  </a:cubicBezTo>
                  <a:cubicBezTo>
                    <a:pt x="0" y="5165"/>
                    <a:pt x="191" y="4930"/>
                    <a:pt x="191" y="4696"/>
                  </a:cubicBezTo>
                  <a:cubicBezTo>
                    <a:pt x="382" y="4461"/>
                    <a:pt x="573" y="4226"/>
                    <a:pt x="573" y="3991"/>
                  </a:cubicBezTo>
                  <a:cubicBezTo>
                    <a:pt x="573" y="3522"/>
                    <a:pt x="765" y="3287"/>
                    <a:pt x="765" y="2817"/>
                  </a:cubicBezTo>
                  <a:cubicBezTo>
                    <a:pt x="765" y="2817"/>
                    <a:pt x="765" y="2817"/>
                    <a:pt x="765" y="2817"/>
                  </a:cubicBezTo>
                  <a:cubicBezTo>
                    <a:pt x="1338" y="2817"/>
                    <a:pt x="1338" y="2817"/>
                    <a:pt x="1338" y="2817"/>
                  </a:cubicBezTo>
                  <a:cubicBezTo>
                    <a:pt x="2103" y="2817"/>
                    <a:pt x="2103" y="2817"/>
                    <a:pt x="2103" y="2817"/>
                  </a:cubicBezTo>
                  <a:cubicBezTo>
                    <a:pt x="3058" y="3522"/>
                    <a:pt x="3058" y="3522"/>
                    <a:pt x="3058" y="3522"/>
                  </a:cubicBezTo>
                  <a:cubicBezTo>
                    <a:pt x="3823" y="3757"/>
                    <a:pt x="3823" y="3757"/>
                    <a:pt x="3823" y="3757"/>
                  </a:cubicBezTo>
                  <a:cubicBezTo>
                    <a:pt x="4396" y="3757"/>
                    <a:pt x="4396" y="3757"/>
                    <a:pt x="4396" y="3757"/>
                  </a:cubicBezTo>
                  <a:cubicBezTo>
                    <a:pt x="4779" y="3757"/>
                    <a:pt x="4779" y="3757"/>
                    <a:pt x="4779" y="3757"/>
                  </a:cubicBezTo>
                  <a:cubicBezTo>
                    <a:pt x="4970" y="3991"/>
                    <a:pt x="4970" y="3991"/>
                    <a:pt x="4970" y="3991"/>
                  </a:cubicBezTo>
                  <a:cubicBezTo>
                    <a:pt x="5352" y="4461"/>
                    <a:pt x="5352" y="4461"/>
                    <a:pt x="5352" y="4461"/>
                  </a:cubicBezTo>
                  <a:cubicBezTo>
                    <a:pt x="5735" y="4226"/>
                    <a:pt x="5735" y="4226"/>
                    <a:pt x="5735" y="4226"/>
                  </a:cubicBezTo>
                  <a:cubicBezTo>
                    <a:pt x="5926" y="3522"/>
                    <a:pt x="5926" y="3522"/>
                    <a:pt x="5926" y="3522"/>
                  </a:cubicBezTo>
                  <a:cubicBezTo>
                    <a:pt x="6308" y="3522"/>
                    <a:pt x="6308" y="3522"/>
                    <a:pt x="6308" y="3522"/>
                  </a:cubicBezTo>
                  <a:cubicBezTo>
                    <a:pt x="6690" y="3287"/>
                    <a:pt x="6690" y="3287"/>
                    <a:pt x="6690" y="3287"/>
                  </a:cubicBezTo>
                  <a:cubicBezTo>
                    <a:pt x="6881" y="3287"/>
                    <a:pt x="6881" y="3287"/>
                    <a:pt x="6881" y="3287"/>
                  </a:cubicBezTo>
                  <a:cubicBezTo>
                    <a:pt x="7073" y="3522"/>
                    <a:pt x="7073" y="3522"/>
                    <a:pt x="7073" y="3522"/>
                  </a:cubicBezTo>
                  <a:cubicBezTo>
                    <a:pt x="7646" y="3757"/>
                    <a:pt x="7646" y="3757"/>
                    <a:pt x="7646" y="3757"/>
                  </a:cubicBezTo>
                  <a:cubicBezTo>
                    <a:pt x="7837" y="3522"/>
                    <a:pt x="7837" y="3522"/>
                    <a:pt x="7837" y="3522"/>
                  </a:cubicBezTo>
                  <a:cubicBezTo>
                    <a:pt x="8028" y="3052"/>
                    <a:pt x="8028" y="3052"/>
                    <a:pt x="8028" y="3052"/>
                  </a:cubicBezTo>
                  <a:cubicBezTo>
                    <a:pt x="8411" y="2817"/>
                    <a:pt x="8411" y="2817"/>
                    <a:pt x="8411" y="2817"/>
                  </a:cubicBezTo>
                  <a:cubicBezTo>
                    <a:pt x="8793" y="2817"/>
                    <a:pt x="8793" y="2817"/>
                    <a:pt x="8793" y="2817"/>
                  </a:cubicBezTo>
                  <a:cubicBezTo>
                    <a:pt x="9558" y="2348"/>
                    <a:pt x="9558" y="2348"/>
                    <a:pt x="9558" y="2348"/>
                  </a:cubicBezTo>
                  <a:cubicBezTo>
                    <a:pt x="10131" y="1643"/>
                    <a:pt x="10131" y="1643"/>
                    <a:pt x="10131" y="1643"/>
                  </a:cubicBezTo>
                  <a:cubicBezTo>
                    <a:pt x="11087" y="1174"/>
                    <a:pt x="11087" y="1174"/>
                    <a:pt x="11087" y="1174"/>
                  </a:cubicBezTo>
                  <a:cubicBezTo>
                    <a:pt x="11851" y="939"/>
                    <a:pt x="11851" y="939"/>
                    <a:pt x="11851" y="939"/>
                  </a:cubicBezTo>
                  <a:cubicBezTo>
                    <a:pt x="12234" y="704"/>
                    <a:pt x="12234" y="704"/>
                    <a:pt x="12234" y="704"/>
                  </a:cubicBezTo>
                  <a:cubicBezTo>
                    <a:pt x="12616" y="0"/>
                    <a:pt x="12616" y="0"/>
                    <a:pt x="12616" y="0"/>
                  </a:cubicBezTo>
                  <a:cubicBezTo>
                    <a:pt x="13381" y="235"/>
                    <a:pt x="13381" y="235"/>
                    <a:pt x="13381" y="235"/>
                  </a:cubicBezTo>
                  <a:cubicBezTo>
                    <a:pt x="13954" y="470"/>
                    <a:pt x="13954" y="470"/>
                    <a:pt x="13954" y="470"/>
                  </a:cubicBezTo>
                  <a:cubicBezTo>
                    <a:pt x="14336" y="704"/>
                    <a:pt x="14336" y="704"/>
                    <a:pt x="14336" y="704"/>
                  </a:cubicBezTo>
                  <a:cubicBezTo>
                    <a:pt x="14719" y="470"/>
                    <a:pt x="14719" y="470"/>
                    <a:pt x="14719" y="470"/>
                  </a:cubicBezTo>
                  <a:cubicBezTo>
                    <a:pt x="15101" y="470"/>
                    <a:pt x="15101" y="470"/>
                    <a:pt x="15101" y="470"/>
                  </a:cubicBezTo>
                  <a:cubicBezTo>
                    <a:pt x="15483" y="939"/>
                    <a:pt x="15483" y="939"/>
                    <a:pt x="15483" y="939"/>
                  </a:cubicBezTo>
                  <a:cubicBezTo>
                    <a:pt x="15674" y="1643"/>
                    <a:pt x="15674" y="1643"/>
                    <a:pt x="15674" y="1643"/>
                  </a:cubicBezTo>
                  <a:cubicBezTo>
                    <a:pt x="16439" y="1878"/>
                    <a:pt x="16439" y="1878"/>
                    <a:pt x="16439" y="1878"/>
                  </a:cubicBezTo>
                  <a:cubicBezTo>
                    <a:pt x="16821" y="1878"/>
                    <a:pt x="16821" y="1878"/>
                    <a:pt x="16821" y="1878"/>
                  </a:cubicBezTo>
                  <a:cubicBezTo>
                    <a:pt x="17395" y="2348"/>
                    <a:pt x="17395" y="2348"/>
                    <a:pt x="17395" y="2348"/>
                  </a:cubicBezTo>
                  <a:cubicBezTo>
                    <a:pt x="17777" y="3052"/>
                    <a:pt x="17777" y="3052"/>
                    <a:pt x="17777" y="3052"/>
                  </a:cubicBezTo>
                  <a:cubicBezTo>
                    <a:pt x="18350" y="3287"/>
                    <a:pt x="18350" y="3287"/>
                    <a:pt x="18350" y="3287"/>
                  </a:cubicBezTo>
                  <a:cubicBezTo>
                    <a:pt x="18733" y="3287"/>
                    <a:pt x="18733" y="3287"/>
                    <a:pt x="18733" y="3287"/>
                  </a:cubicBezTo>
                  <a:cubicBezTo>
                    <a:pt x="18924" y="3052"/>
                    <a:pt x="18924" y="3052"/>
                    <a:pt x="18924" y="3052"/>
                  </a:cubicBezTo>
                  <a:cubicBezTo>
                    <a:pt x="19306" y="3052"/>
                    <a:pt x="19306" y="3052"/>
                    <a:pt x="19306" y="3052"/>
                  </a:cubicBezTo>
                  <a:cubicBezTo>
                    <a:pt x="19306" y="3522"/>
                    <a:pt x="19306" y="3522"/>
                    <a:pt x="19306" y="3522"/>
                  </a:cubicBezTo>
                  <a:cubicBezTo>
                    <a:pt x="19688" y="3757"/>
                    <a:pt x="19688" y="3757"/>
                    <a:pt x="19688" y="3757"/>
                  </a:cubicBezTo>
                  <a:cubicBezTo>
                    <a:pt x="19880" y="4226"/>
                    <a:pt x="19880" y="4226"/>
                    <a:pt x="19880" y="4226"/>
                  </a:cubicBezTo>
                  <a:cubicBezTo>
                    <a:pt x="20262" y="4696"/>
                    <a:pt x="20262" y="4696"/>
                    <a:pt x="20262" y="4696"/>
                  </a:cubicBezTo>
                  <a:cubicBezTo>
                    <a:pt x="20262" y="5165"/>
                    <a:pt x="20262" y="5165"/>
                    <a:pt x="20262" y="5165"/>
                  </a:cubicBezTo>
                  <a:cubicBezTo>
                    <a:pt x="19880" y="5165"/>
                    <a:pt x="19880" y="5165"/>
                    <a:pt x="19880" y="5165"/>
                  </a:cubicBezTo>
                  <a:cubicBezTo>
                    <a:pt x="19688" y="5165"/>
                    <a:pt x="19688" y="5165"/>
                    <a:pt x="19688" y="5165"/>
                  </a:cubicBezTo>
                  <a:cubicBezTo>
                    <a:pt x="19497" y="5870"/>
                    <a:pt x="19497" y="5870"/>
                    <a:pt x="19497" y="5870"/>
                  </a:cubicBezTo>
                  <a:cubicBezTo>
                    <a:pt x="19497" y="6339"/>
                    <a:pt x="19497" y="6339"/>
                    <a:pt x="19497" y="6339"/>
                  </a:cubicBezTo>
                  <a:cubicBezTo>
                    <a:pt x="19688" y="7043"/>
                    <a:pt x="19688" y="7043"/>
                    <a:pt x="19688" y="7043"/>
                  </a:cubicBezTo>
                  <a:cubicBezTo>
                    <a:pt x="20071" y="7278"/>
                    <a:pt x="20071" y="7278"/>
                    <a:pt x="20071" y="7278"/>
                  </a:cubicBezTo>
                  <a:cubicBezTo>
                    <a:pt x="19880" y="7748"/>
                    <a:pt x="19880" y="7748"/>
                    <a:pt x="19880" y="7748"/>
                  </a:cubicBezTo>
                  <a:cubicBezTo>
                    <a:pt x="19497" y="7983"/>
                    <a:pt x="19497" y="7983"/>
                    <a:pt x="19497" y="7983"/>
                  </a:cubicBezTo>
                  <a:cubicBezTo>
                    <a:pt x="19115" y="8217"/>
                    <a:pt x="19115" y="8217"/>
                    <a:pt x="19115" y="8217"/>
                  </a:cubicBezTo>
                  <a:cubicBezTo>
                    <a:pt x="18733" y="8687"/>
                    <a:pt x="18733" y="8687"/>
                    <a:pt x="18733" y="8687"/>
                  </a:cubicBezTo>
                  <a:cubicBezTo>
                    <a:pt x="18924" y="8922"/>
                    <a:pt x="18924" y="8922"/>
                    <a:pt x="18924" y="8922"/>
                  </a:cubicBezTo>
                  <a:cubicBezTo>
                    <a:pt x="19497" y="9391"/>
                    <a:pt x="19497" y="9391"/>
                    <a:pt x="19497" y="9391"/>
                  </a:cubicBezTo>
                  <a:cubicBezTo>
                    <a:pt x="19880" y="9626"/>
                    <a:pt x="19880" y="9626"/>
                    <a:pt x="19880" y="9626"/>
                  </a:cubicBezTo>
                  <a:cubicBezTo>
                    <a:pt x="19880" y="10330"/>
                    <a:pt x="19880" y="10330"/>
                    <a:pt x="19880" y="10330"/>
                  </a:cubicBezTo>
                  <a:cubicBezTo>
                    <a:pt x="20453" y="10800"/>
                    <a:pt x="20453" y="10800"/>
                    <a:pt x="20453" y="10800"/>
                  </a:cubicBezTo>
                  <a:cubicBezTo>
                    <a:pt x="21027" y="10800"/>
                    <a:pt x="21027" y="10800"/>
                    <a:pt x="21027" y="10800"/>
                  </a:cubicBezTo>
                  <a:cubicBezTo>
                    <a:pt x="21600" y="11504"/>
                    <a:pt x="21600" y="11504"/>
                    <a:pt x="21600" y="11504"/>
                  </a:cubicBezTo>
                  <a:cubicBezTo>
                    <a:pt x="21600" y="11504"/>
                    <a:pt x="21600" y="11504"/>
                    <a:pt x="21600" y="1150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35097A02-AA77-4B44-9B5D-E0085496C195}"/>
                </a:ext>
              </a:extLst>
            </p:cNvPr>
            <p:cNvSpPr/>
            <p:nvPr/>
          </p:nvSpPr>
          <p:spPr>
            <a:xfrm>
              <a:off x="98000" y="4008032"/>
              <a:ext cx="1470741" cy="1920017"/>
            </a:xfrm>
            <a:custGeom>
              <a:avLst/>
              <a:gdLst/>
              <a:ahLst/>
              <a:cxnLst>
                <a:cxn ang="0">
                  <a:pos x="wd2" y="hd2"/>
                </a:cxn>
                <a:cxn ang="5400000">
                  <a:pos x="wd2" y="hd2"/>
                </a:cxn>
                <a:cxn ang="10800000">
                  <a:pos x="wd2" y="hd2"/>
                </a:cxn>
                <a:cxn ang="16200000">
                  <a:pos x="wd2" y="hd2"/>
                </a:cxn>
              </a:cxnLst>
              <a:rect l="0" t="0" r="r" b="b"/>
              <a:pathLst>
                <a:path w="21539" h="21600" extrusionOk="0">
                  <a:moveTo>
                    <a:pt x="20859" y="14944"/>
                  </a:moveTo>
                  <a:cubicBezTo>
                    <a:pt x="20944" y="15074"/>
                    <a:pt x="20944" y="15074"/>
                    <a:pt x="20944" y="15074"/>
                  </a:cubicBezTo>
                  <a:cubicBezTo>
                    <a:pt x="20944" y="15335"/>
                    <a:pt x="20944" y="15335"/>
                    <a:pt x="20944" y="15335"/>
                  </a:cubicBezTo>
                  <a:cubicBezTo>
                    <a:pt x="21029" y="15662"/>
                    <a:pt x="21029" y="15662"/>
                    <a:pt x="21029" y="15662"/>
                  </a:cubicBezTo>
                  <a:cubicBezTo>
                    <a:pt x="21114" y="15923"/>
                    <a:pt x="21114" y="15923"/>
                    <a:pt x="21114" y="15923"/>
                  </a:cubicBezTo>
                  <a:cubicBezTo>
                    <a:pt x="21114" y="16118"/>
                    <a:pt x="21114" y="16118"/>
                    <a:pt x="21114" y="16118"/>
                  </a:cubicBezTo>
                  <a:cubicBezTo>
                    <a:pt x="21029" y="16314"/>
                    <a:pt x="21029" y="16314"/>
                    <a:pt x="21029" y="16314"/>
                  </a:cubicBezTo>
                  <a:cubicBezTo>
                    <a:pt x="21114" y="16379"/>
                    <a:pt x="21114" y="16379"/>
                    <a:pt x="21114" y="16379"/>
                  </a:cubicBezTo>
                  <a:cubicBezTo>
                    <a:pt x="21284" y="16379"/>
                    <a:pt x="21284" y="16379"/>
                    <a:pt x="21284" y="16379"/>
                  </a:cubicBezTo>
                  <a:cubicBezTo>
                    <a:pt x="21369" y="16445"/>
                    <a:pt x="21369" y="16445"/>
                    <a:pt x="21369" y="16445"/>
                  </a:cubicBezTo>
                  <a:cubicBezTo>
                    <a:pt x="21454" y="16575"/>
                    <a:pt x="21454" y="16575"/>
                    <a:pt x="21454" y="16575"/>
                  </a:cubicBezTo>
                  <a:cubicBezTo>
                    <a:pt x="21539" y="16771"/>
                    <a:pt x="21539" y="16771"/>
                    <a:pt x="21539" y="16771"/>
                  </a:cubicBezTo>
                  <a:cubicBezTo>
                    <a:pt x="21454" y="16902"/>
                    <a:pt x="21454" y="16902"/>
                    <a:pt x="21454" y="16902"/>
                  </a:cubicBezTo>
                  <a:cubicBezTo>
                    <a:pt x="21199" y="16967"/>
                    <a:pt x="21199" y="16967"/>
                    <a:pt x="21199" y="16967"/>
                  </a:cubicBezTo>
                  <a:cubicBezTo>
                    <a:pt x="21114" y="17032"/>
                    <a:pt x="21114" y="17032"/>
                    <a:pt x="21114" y="17032"/>
                  </a:cubicBezTo>
                  <a:cubicBezTo>
                    <a:pt x="21029" y="17097"/>
                    <a:pt x="21029" y="17097"/>
                    <a:pt x="21029" y="17097"/>
                  </a:cubicBezTo>
                  <a:cubicBezTo>
                    <a:pt x="20944" y="17228"/>
                    <a:pt x="20944" y="17228"/>
                    <a:pt x="20944" y="17228"/>
                  </a:cubicBezTo>
                  <a:cubicBezTo>
                    <a:pt x="21029" y="17358"/>
                    <a:pt x="21029" y="17358"/>
                    <a:pt x="21029" y="17358"/>
                  </a:cubicBezTo>
                  <a:cubicBezTo>
                    <a:pt x="21114" y="17228"/>
                    <a:pt x="21114" y="17228"/>
                    <a:pt x="21114" y="17228"/>
                  </a:cubicBezTo>
                  <a:cubicBezTo>
                    <a:pt x="21199" y="17228"/>
                    <a:pt x="21199" y="17228"/>
                    <a:pt x="21199" y="17228"/>
                  </a:cubicBezTo>
                  <a:cubicBezTo>
                    <a:pt x="21284" y="17163"/>
                    <a:pt x="21284" y="17163"/>
                    <a:pt x="21284" y="17163"/>
                  </a:cubicBezTo>
                  <a:cubicBezTo>
                    <a:pt x="21369" y="17163"/>
                    <a:pt x="21369" y="17163"/>
                    <a:pt x="21369" y="17163"/>
                  </a:cubicBezTo>
                  <a:cubicBezTo>
                    <a:pt x="21454" y="17293"/>
                    <a:pt x="21454" y="17293"/>
                    <a:pt x="21454" y="17293"/>
                  </a:cubicBezTo>
                  <a:cubicBezTo>
                    <a:pt x="21369" y="17424"/>
                    <a:pt x="21369" y="17424"/>
                    <a:pt x="21369" y="17424"/>
                  </a:cubicBezTo>
                  <a:cubicBezTo>
                    <a:pt x="21199" y="17554"/>
                    <a:pt x="21199" y="17554"/>
                    <a:pt x="21199" y="17554"/>
                  </a:cubicBezTo>
                  <a:cubicBezTo>
                    <a:pt x="21114" y="17685"/>
                    <a:pt x="21114" y="17685"/>
                    <a:pt x="21114" y="17685"/>
                  </a:cubicBezTo>
                  <a:cubicBezTo>
                    <a:pt x="21114" y="17880"/>
                    <a:pt x="21114" y="17880"/>
                    <a:pt x="21114" y="17880"/>
                  </a:cubicBezTo>
                  <a:cubicBezTo>
                    <a:pt x="21284" y="17946"/>
                    <a:pt x="21284" y="17946"/>
                    <a:pt x="21284" y="17946"/>
                  </a:cubicBezTo>
                  <a:cubicBezTo>
                    <a:pt x="21369" y="18141"/>
                    <a:pt x="21369" y="18141"/>
                    <a:pt x="21369" y="18141"/>
                  </a:cubicBezTo>
                  <a:cubicBezTo>
                    <a:pt x="21199" y="18337"/>
                    <a:pt x="21199" y="18337"/>
                    <a:pt x="21199" y="18337"/>
                  </a:cubicBezTo>
                  <a:cubicBezTo>
                    <a:pt x="20944" y="18402"/>
                    <a:pt x="20944" y="18402"/>
                    <a:pt x="20944" y="18402"/>
                  </a:cubicBezTo>
                  <a:cubicBezTo>
                    <a:pt x="20774" y="18468"/>
                    <a:pt x="20774" y="18468"/>
                    <a:pt x="20774" y="18468"/>
                  </a:cubicBezTo>
                  <a:cubicBezTo>
                    <a:pt x="20604" y="18663"/>
                    <a:pt x="20604" y="18663"/>
                    <a:pt x="20604" y="18663"/>
                  </a:cubicBezTo>
                  <a:cubicBezTo>
                    <a:pt x="20433" y="18729"/>
                    <a:pt x="20433" y="18729"/>
                    <a:pt x="20433" y="18729"/>
                  </a:cubicBezTo>
                  <a:cubicBezTo>
                    <a:pt x="20433" y="18859"/>
                    <a:pt x="20433" y="18859"/>
                    <a:pt x="20433" y="18859"/>
                  </a:cubicBezTo>
                  <a:cubicBezTo>
                    <a:pt x="20519" y="18924"/>
                    <a:pt x="20519" y="18924"/>
                    <a:pt x="20519" y="18924"/>
                  </a:cubicBezTo>
                  <a:cubicBezTo>
                    <a:pt x="20519" y="19055"/>
                    <a:pt x="20519" y="19055"/>
                    <a:pt x="20519" y="19055"/>
                  </a:cubicBezTo>
                  <a:cubicBezTo>
                    <a:pt x="20263" y="19185"/>
                    <a:pt x="20263" y="19185"/>
                    <a:pt x="20263" y="19185"/>
                  </a:cubicBezTo>
                  <a:cubicBezTo>
                    <a:pt x="20178" y="19512"/>
                    <a:pt x="20178" y="19512"/>
                    <a:pt x="20178" y="19512"/>
                  </a:cubicBezTo>
                  <a:cubicBezTo>
                    <a:pt x="20178" y="19642"/>
                    <a:pt x="20178" y="19642"/>
                    <a:pt x="20178" y="19642"/>
                  </a:cubicBezTo>
                  <a:cubicBezTo>
                    <a:pt x="20093" y="19838"/>
                    <a:pt x="20093" y="19838"/>
                    <a:pt x="20093" y="19838"/>
                  </a:cubicBezTo>
                  <a:cubicBezTo>
                    <a:pt x="20178" y="20034"/>
                    <a:pt x="20178" y="20034"/>
                    <a:pt x="20178" y="20034"/>
                  </a:cubicBezTo>
                  <a:cubicBezTo>
                    <a:pt x="20093" y="20295"/>
                    <a:pt x="20093" y="20295"/>
                    <a:pt x="20093" y="20295"/>
                  </a:cubicBezTo>
                  <a:cubicBezTo>
                    <a:pt x="19838" y="20360"/>
                    <a:pt x="19838" y="20360"/>
                    <a:pt x="19838" y="20360"/>
                  </a:cubicBezTo>
                  <a:cubicBezTo>
                    <a:pt x="19583" y="20556"/>
                    <a:pt x="19583" y="20556"/>
                    <a:pt x="19583" y="20556"/>
                  </a:cubicBezTo>
                  <a:cubicBezTo>
                    <a:pt x="19498" y="20817"/>
                    <a:pt x="19498" y="20817"/>
                    <a:pt x="19498" y="20817"/>
                  </a:cubicBezTo>
                  <a:cubicBezTo>
                    <a:pt x="19498" y="21078"/>
                    <a:pt x="19498" y="21078"/>
                    <a:pt x="19498" y="21078"/>
                  </a:cubicBezTo>
                  <a:cubicBezTo>
                    <a:pt x="19158" y="21339"/>
                    <a:pt x="19158" y="21339"/>
                    <a:pt x="19158" y="21339"/>
                  </a:cubicBezTo>
                  <a:cubicBezTo>
                    <a:pt x="18903" y="21535"/>
                    <a:pt x="18903" y="21535"/>
                    <a:pt x="18903" y="21535"/>
                  </a:cubicBezTo>
                  <a:cubicBezTo>
                    <a:pt x="18818" y="21600"/>
                    <a:pt x="18818" y="21600"/>
                    <a:pt x="18818" y="21600"/>
                  </a:cubicBezTo>
                  <a:cubicBezTo>
                    <a:pt x="18818" y="21600"/>
                    <a:pt x="18818" y="21600"/>
                    <a:pt x="18818" y="21600"/>
                  </a:cubicBezTo>
                  <a:cubicBezTo>
                    <a:pt x="18818" y="21535"/>
                    <a:pt x="18733" y="21600"/>
                    <a:pt x="18733" y="21600"/>
                  </a:cubicBezTo>
                  <a:cubicBezTo>
                    <a:pt x="18648" y="21600"/>
                    <a:pt x="18648" y="21600"/>
                    <a:pt x="18563" y="21535"/>
                  </a:cubicBezTo>
                  <a:cubicBezTo>
                    <a:pt x="18478" y="21535"/>
                    <a:pt x="18308" y="21469"/>
                    <a:pt x="18308" y="21469"/>
                  </a:cubicBezTo>
                  <a:cubicBezTo>
                    <a:pt x="18222" y="21469"/>
                    <a:pt x="18052" y="21469"/>
                    <a:pt x="17967" y="21469"/>
                  </a:cubicBezTo>
                  <a:cubicBezTo>
                    <a:pt x="17882" y="21469"/>
                    <a:pt x="17627" y="21339"/>
                    <a:pt x="17457" y="21274"/>
                  </a:cubicBezTo>
                  <a:cubicBezTo>
                    <a:pt x="17372" y="21274"/>
                    <a:pt x="17287" y="21208"/>
                    <a:pt x="17202" y="21143"/>
                  </a:cubicBezTo>
                  <a:cubicBezTo>
                    <a:pt x="17117" y="21078"/>
                    <a:pt x="17032" y="21013"/>
                    <a:pt x="16947" y="21013"/>
                  </a:cubicBezTo>
                  <a:cubicBezTo>
                    <a:pt x="16947" y="20947"/>
                    <a:pt x="16777" y="20882"/>
                    <a:pt x="16692" y="20882"/>
                  </a:cubicBezTo>
                  <a:cubicBezTo>
                    <a:pt x="16692" y="20882"/>
                    <a:pt x="16522" y="20882"/>
                    <a:pt x="16522" y="20882"/>
                  </a:cubicBezTo>
                  <a:cubicBezTo>
                    <a:pt x="16437" y="20882"/>
                    <a:pt x="16352" y="20817"/>
                    <a:pt x="16352" y="20817"/>
                  </a:cubicBezTo>
                  <a:cubicBezTo>
                    <a:pt x="16267" y="20817"/>
                    <a:pt x="16182" y="20752"/>
                    <a:pt x="16182" y="20752"/>
                  </a:cubicBezTo>
                  <a:cubicBezTo>
                    <a:pt x="16182" y="20686"/>
                    <a:pt x="16011" y="20621"/>
                    <a:pt x="16011" y="20621"/>
                  </a:cubicBezTo>
                  <a:cubicBezTo>
                    <a:pt x="15926" y="20621"/>
                    <a:pt x="15841" y="20621"/>
                    <a:pt x="15756" y="20621"/>
                  </a:cubicBezTo>
                  <a:cubicBezTo>
                    <a:pt x="15756" y="20621"/>
                    <a:pt x="15586" y="20621"/>
                    <a:pt x="15586" y="20686"/>
                  </a:cubicBezTo>
                  <a:cubicBezTo>
                    <a:pt x="15501" y="20752"/>
                    <a:pt x="15501" y="20817"/>
                    <a:pt x="15416" y="20817"/>
                  </a:cubicBezTo>
                  <a:cubicBezTo>
                    <a:pt x="15416" y="20817"/>
                    <a:pt x="15331" y="20882"/>
                    <a:pt x="15246" y="20882"/>
                  </a:cubicBezTo>
                  <a:cubicBezTo>
                    <a:pt x="15246" y="20882"/>
                    <a:pt x="15161" y="20817"/>
                    <a:pt x="15076" y="20817"/>
                  </a:cubicBezTo>
                  <a:cubicBezTo>
                    <a:pt x="15076" y="20817"/>
                    <a:pt x="14906" y="20686"/>
                    <a:pt x="14906" y="20621"/>
                  </a:cubicBezTo>
                  <a:cubicBezTo>
                    <a:pt x="14906" y="20621"/>
                    <a:pt x="14821" y="20556"/>
                    <a:pt x="14821" y="20491"/>
                  </a:cubicBezTo>
                  <a:cubicBezTo>
                    <a:pt x="14736" y="20491"/>
                    <a:pt x="14566" y="20491"/>
                    <a:pt x="14566" y="20491"/>
                  </a:cubicBezTo>
                  <a:cubicBezTo>
                    <a:pt x="14481" y="20556"/>
                    <a:pt x="14481" y="20621"/>
                    <a:pt x="14396" y="20621"/>
                  </a:cubicBezTo>
                  <a:cubicBezTo>
                    <a:pt x="14311" y="20621"/>
                    <a:pt x="14226" y="20686"/>
                    <a:pt x="14226" y="20686"/>
                  </a:cubicBezTo>
                  <a:cubicBezTo>
                    <a:pt x="14141" y="20686"/>
                    <a:pt x="14056" y="20621"/>
                    <a:pt x="13970" y="20621"/>
                  </a:cubicBezTo>
                  <a:cubicBezTo>
                    <a:pt x="13885" y="20621"/>
                    <a:pt x="13800" y="20621"/>
                    <a:pt x="13715" y="20621"/>
                  </a:cubicBezTo>
                  <a:cubicBezTo>
                    <a:pt x="13630" y="20621"/>
                    <a:pt x="13460" y="20621"/>
                    <a:pt x="13375" y="20556"/>
                  </a:cubicBezTo>
                  <a:cubicBezTo>
                    <a:pt x="13375" y="20556"/>
                    <a:pt x="13205" y="20556"/>
                    <a:pt x="13205" y="20491"/>
                  </a:cubicBezTo>
                  <a:cubicBezTo>
                    <a:pt x="13205" y="20491"/>
                    <a:pt x="13205" y="20360"/>
                    <a:pt x="13120" y="20360"/>
                  </a:cubicBezTo>
                  <a:cubicBezTo>
                    <a:pt x="13035" y="20295"/>
                    <a:pt x="12950" y="20295"/>
                    <a:pt x="12865" y="20295"/>
                  </a:cubicBezTo>
                  <a:cubicBezTo>
                    <a:pt x="12780" y="20230"/>
                    <a:pt x="12610" y="20164"/>
                    <a:pt x="12610" y="20164"/>
                  </a:cubicBezTo>
                  <a:cubicBezTo>
                    <a:pt x="12525" y="20164"/>
                    <a:pt x="12355" y="20164"/>
                    <a:pt x="12355" y="20099"/>
                  </a:cubicBezTo>
                  <a:cubicBezTo>
                    <a:pt x="12270" y="20099"/>
                    <a:pt x="12185" y="20034"/>
                    <a:pt x="12185" y="20034"/>
                  </a:cubicBezTo>
                  <a:cubicBezTo>
                    <a:pt x="12100" y="19969"/>
                    <a:pt x="12100" y="19838"/>
                    <a:pt x="12100" y="19773"/>
                  </a:cubicBezTo>
                  <a:cubicBezTo>
                    <a:pt x="12100" y="19773"/>
                    <a:pt x="12015" y="19708"/>
                    <a:pt x="11930" y="19642"/>
                  </a:cubicBezTo>
                  <a:cubicBezTo>
                    <a:pt x="11930" y="19642"/>
                    <a:pt x="11930" y="19577"/>
                    <a:pt x="11930" y="19512"/>
                  </a:cubicBezTo>
                  <a:cubicBezTo>
                    <a:pt x="11930" y="19512"/>
                    <a:pt x="11930" y="19381"/>
                    <a:pt x="11930" y="19381"/>
                  </a:cubicBezTo>
                  <a:cubicBezTo>
                    <a:pt x="11930" y="19316"/>
                    <a:pt x="11845" y="19316"/>
                    <a:pt x="11759" y="19316"/>
                  </a:cubicBezTo>
                  <a:cubicBezTo>
                    <a:pt x="11759" y="19316"/>
                    <a:pt x="11674" y="19185"/>
                    <a:pt x="11674" y="19185"/>
                  </a:cubicBezTo>
                  <a:cubicBezTo>
                    <a:pt x="11504" y="19120"/>
                    <a:pt x="11334" y="19120"/>
                    <a:pt x="11334" y="19120"/>
                  </a:cubicBezTo>
                  <a:cubicBezTo>
                    <a:pt x="11164" y="19120"/>
                    <a:pt x="10994" y="19120"/>
                    <a:pt x="10909" y="19185"/>
                  </a:cubicBezTo>
                  <a:cubicBezTo>
                    <a:pt x="10824" y="19185"/>
                    <a:pt x="10824" y="19316"/>
                    <a:pt x="10824" y="19316"/>
                  </a:cubicBezTo>
                  <a:cubicBezTo>
                    <a:pt x="10654" y="19251"/>
                    <a:pt x="10654" y="19251"/>
                    <a:pt x="10654" y="19251"/>
                  </a:cubicBezTo>
                  <a:cubicBezTo>
                    <a:pt x="10484" y="18990"/>
                    <a:pt x="10484" y="18990"/>
                    <a:pt x="10484" y="18990"/>
                  </a:cubicBezTo>
                  <a:cubicBezTo>
                    <a:pt x="10314" y="18859"/>
                    <a:pt x="10314" y="18859"/>
                    <a:pt x="10314" y="18859"/>
                  </a:cubicBezTo>
                  <a:cubicBezTo>
                    <a:pt x="10144" y="18794"/>
                    <a:pt x="10144" y="18794"/>
                    <a:pt x="10144" y="18794"/>
                  </a:cubicBezTo>
                  <a:cubicBezTo>
                    <a:pt x="10144" y="18533"/>
                    <a:pt x="10144" y="18533"/>
                    <a:pt x="10144" y="18533"/>
                  </a:cubicBezTo>
                  <a:cubicBezTo>
                    <a:pt x="10144" y="18402"/>
                    <a:pt x="10144" y="18402"/>
                    <a:pt x="10144" y="18402"/>
                  </a:cubicBezTo>
                  <a:cubicBezTo>
                    <a:pt x="10314" y="18207"/>
                    <a:pt x="10314" y="18207"/>
                    <a:pt x="10314" y="18207"/>
                  </a:cubicBezTo>
                  <a:cubicBezTo>
                    <a:pt x="10569" y="18076"/>
                    <a:pt x="10569" y="18076"/>
                    <a:pt x="10569" y="18076"/>
                  </a:cubicBezTo>
                  <a:cubicBezTo>
                    <a:pt x="10739" y="17946"/>
                    <a:pt x="10739" y="17946"/>
                    <a:pt x="10739" y="17946"/>
                  </a:cubicBezTo>
                  <a:cubicBezTo>
                    <a:pt x="10909" y="17685"/>
                    <a:pt x="10909" y="17685"/>
                    <a:pt x="10909" y="17685"/>
                  </a:cubicBezTo>
                  <a:cubicBezTo>
                    <a:pt x="10994" y="17424"/>
                    <a:pt x="10994" y="17424"/>
                    <a:pt x="10994" y="17424"/>
                  </a:cubicBezTo>
                  <a:cubicBezTo>
                    <a:pt x="11079" y="17228"/>
                    <a:pt x="11079" y="17228"/>
                    <a:pt x="11079" y="17228"/>
                  </a:cubicBezTo>
                  <a:cubicBezTo>
                    <a:pt x="11079" y="16967"/>
                    <a:pt x="11079" y="16967"/>
                    <a:pt x="11079" y="16967"/>
                  </a:cubicBezTo>
                  <a:cubicBezTo>
                    <a:pt x="10824" y="16771"/>
                    <a:pt x="10824" y="16771"/>
                    <a:pt x="10824" y="16771"/>
                  </a:cubicBezTo>
                  <a:cubicBezTo>
                    <a:pt x="10569" y="16771"/>
                    <a:pt x="10569" y="16771"/>
                    <a:pt x="10569" y="16771"/>
                  </a:cubicBezTo>
                  <a:cubicBezTo>
                    <a:pt x="10314" y="16640"/>
                    <a:pt x="10314" y="16640"/>
                    <a:pt x="10314" y="16640"/>
                  </a:cubicBezTo>
                  <a:cubicBezTo>
                    <a:pt x="10314" y="16445"/>
                    <a:pt x="10314" y="16445"/>
                    <a:pt x="10314" y="16445"/>
                  </a:cubicBezTo>
                  <a:cubicBezTo>
                    <a:pt x="10144" y="16379"/>
                    <a:pt x="10144" y="16379"/>
                    <a:pt x="10144" y="16379"/>
                  </a:cubicBezTo>
                  <a:cubicBezTo>
                    <a:pt x="9889" y="16249"/>
                    <a:pt x="9889" y="16249"/>
                    <a:pt x="9889" y="16249"/>
                  </a:cubicBezTo>
                  <a:cubicBezTo>
                    <a:pt x="9804" y="16184"/>
                    <a:pt x="9804" y="16184"/>
                    <a:pt x="9804" y="16184"/>
                  </a:cubicBezTo>
                  <a:cubicBezTo>
                    <a:pt x="9974" y="16053"/>
                    <a:pt x="9974" y="16053"/>
                    <a:pt x="9974" y="16053"/>
                  </a:cubicBezTo>
                  <a:cubicBezTo>
                    <a:pt x="10144" y="15988"/>
                    <a:pt x="10144" y="15988"/>
                    <a:pt x="10144" y="15988"/>
                  </a:cubicBezTo>
                  <a:cubicBezTo>
                    <a:pt x="10314" y="15923"/>
                    <a:pt x="10314" y="15923"/>
                    <a:pt x="10314" y="15923"/>
                  </a:cubicBezTo>
                  <a:cubicBezTo>
                    <a:pt x="10399" y="15792"/>
                    <a:pt x="10399" y="15792"/>
                    <a:pt x="10399" y="15792"/>
                  </a:cubicBezTo>
                  <a:cubicBezTo>
                    <a:pt x="10229" y="15727"/>
                    <a:pt x="10229" y="15727"/>
                    <a:pt x="10229" y="15727"/>
                  </a:cubicBezTo>
                  <a:cubicBezTo>
                    <a:pt x="10144" y="15531"/>
                    <a:pt x="10144" y="15531"/>
                    <a:pt x="10144" y="15531"/>
                  </a:cubicBezTo>
                  <a:cubicBezTo>
                    <a:pt x="10144" y="15401"/>
                    <a:pt x="10144" y="15401"/>
                    <a:pt x="10144" y="15401"/>
                  </a:cubicBezTo>
                  <a:cubicBezTo>
                    <a:pt x="10229" y="15205"/>
                    <a:pt x="10229" y="15205"/>
                    <a:pt x="10229" y="15205"/>
                  </a:cubicBezTo>
                  <a:cubicBezTo>
                    <a:pt x="10399" y="15205"/>
                    <a:pt x="10399" y="15205"/>
                    <a:pt x="10399" y="15205"/>
                  </a:cubicBezTo>
                  <a:cubicBezTo>
                    <a:pt x="10484" y="15205"/>
                    <a:pt x="10484" y="15205"/>
                    <a:pt x="10484" y="15205"/>
                  </a:cubicBezTo>
                  <a:cubicBezTo>
                    <a:pt x="10484" y="15074"/>
                    <a:pt x="10484" y="15074"/>
                    <a:pt x="10484" y="15074"/>
                  </a:cubicBezTo>
                  <a:cubicBezTo>
                    <a:pt x="10314" y="14944"/>
                    <a:pt x="10314" y="14944"/>
                    <a:pt x="10314" y="14944"/>
                  </a:cubicBezTo>
                  <a:cubicBezTo>
                    <a:pt x="10229" y="14813"/>
                    <a:pt x="10229" y="14813"/>
                    <a:pt x="10229" y="14813"/>
                  </a:cubicBezTo>
                  <a:cubicBezTo>
                    <a:pt x="10144" y="14748"/>
                    <a:pt x="10144" y="14748"/>
                    <a:pt x="10144" y="14748"/>
                  </a:cubicBezTo>
                  <a:cubicBezTo>
                    <a:pt x="10059" y="14618"/>
                    <a:pt x="10059" y="14618"/>
                    <a:pt x="10059" y="14618"/>
                  </a:cubicBezTo>
                  <a:cubicBezTo>
                    <a:pt x="9889" y="14618"/>
                    <a:pt x="9889" y="14618"/>
                    <a:pt x="9889" y="14618"/>
                  </a:cubicBezTo>
                  <a:cubicBezTo>
                    <a:pt x="9804" y="14683"/>
                    <a:pt x="9804" y="14683"/>
                    <a:pt x="9804" y="14683"/>
                  </a:cubicBezTo>
                  <a:cubicBezTo>
                    <a:pt x="9633" y="14683"/>
                    <a:pt x="9633" y="14683"/>
                    <a:pt x="9633" y="14683"/>
                  </a:cubicBezTo>
                  <a:cubicBezTo>
                    <a:pt x="9378" y="14618"/>
                    <a:pt x="9378" y="14618"/>
                    <a:pt x="9378" y="14618"/>
                  </a:cubicBezTo>
                  <a:cubicBezTo>
                    <a:pt x="9208" y="14422"/>
                    <a:pt x="9208" y="14422"/>
                    <a:pt x="9208" y="14422"/>
                  </a:cubicBezTo>
                  <a:cubicBezTo>
                    <a:pt x="8953" y="14291"/>
                    <a:pt x="8953" y="14291"/>
                    <a:pt x="8953" y="14291"/>
                  </a:cubicBezTo>
                  <a:cubicBezTo>
                    <a:pt x="8783" y="14291"/>
                    <a:pt x="8783" y="14291"/>
                    <a:pt x="8783" y="14291"/>
                  </a:cubicBezTo>
                  <a:cubicBezTo>
                    <a:pt x="8528" y="14226"/>
                    <a:pt x="8528" y="14226"/>
                    <a:pt x="8528" y="14226"/>
                  </a:cubicBezTo>
                  <a:cubicBezTo>
                    <a:pt x="8358" y="14030"/>
                    <a:pt x="8358" y="14030"/>
                    <a:pt x="8358" y="14030"/>
                  </a:cubicBezTo>
                  <a:cubicBezTo>
                    <a:pt x="8273" y="13900"/>
                    <a:pt x="8273" y="13900"/>
                    <a:pt x="8273" y="13900"/>
                  </a:cubicBezTo>
                  <a:cubicBezTo>
                    <a:pt x="8018" y="13834"/>
                    <a:pt x="8018" y="13834"/>
                    <a:pt x="8018" y="13834"/>
                  </a:cubicBezTo>
                  <a:cubicBezTo>
                    <a:pt x="7848" y="13965"/>
                    <a:pt x="7848" y="13965"/>
                    <a:pt x="7848" y="13965"/>
                  </a:cubicBezTo>
                  <a:cubicBezTo>
                    <a:pt x="7678" y="13900"/>
                    <a:pt x="7678" y="13900"/>
                    <a:pt x="7678" y="13900"/>
                  </a:cubicBezTo>
                  <a:cubicBezTo>
                    <a:pt x="7422" y="13834"/>
                    <a:pt x="7422" y="13834"/>
                    <a:pt x="7422" y="13834"/>
                  </a:cubicBezTo>
                  <a:cubicBezTo>
                    <a:pt x="7082" y="13769"/>
                    <a:pt x="7082" y="13769"/>
                    <a:pt x="7082" y="13769"/>
                  </a:cubicBezTo>
                  <a:cubicBezTo>
                    <a:pt x="6997" y="13965"/>
                    <a:pt x="6997" y="13965"/>
                    <a:pt x="6997" y="13965"/>
                  </a:cubicBezTo>
                  <a:cubicBezTo>
                    <a:pt x="6742" y="14030"/>
                    <a:pt x="6742" y="14030"/>
                    <a:pt x="6742" y="14030"/>
                  </a:cubicBezTo>
                  <a:cubicBezTo>
                    <a:pt x="6402" y="14095"/>
                    <a:pt x="6402" y="14095"/>
                    <a:pt x="6402" y="14095"/>
                  </a:cubicBezTo>
                  <a:cubicBezTo>
                    <a:pt x="6062" y="14226"/>
                    <a:pt x="6062" y="14226"/>
                    <a:pt x="6062" y="14226"/>
                  </a:cubicBezTo>
                  <a:cubicBezTo>
                    <a:pt x="5722" y="14422"/>
                    <a:pt x="5722" y="14422"/>
                    <a:pt x="5722" y="14422"/>
                  </a:cubicBezTo>
                  <a:cubicBezTo>
                    <a:pt x="5382" y="14552"/>
                    <a:pt x="5382" y="14552"/>
                    <a:pt x="5382" y="14552"/>
                  </a:cubicBezTo>
                  <a:cubicBezTo>
                    <a:pt x="5211" y="14552"/>
                    <a:pt x="5211" y="14552"/>
                    <a:pt x="5211" y="14552"/>
                  </a:cubicBezTo>
                  <a:cubicBezTo>
                    <a:pt x="5041" y="14618"/>
                    <a:pt x="5041" y="14618"/>
                    <a:pt x="5041" y="14618"/>
                  </a:cubicBezTo>
                  <a:cubicBezTo>
                    <a:pt x="4956" y="14748"/>
                    <a:pt x="4956" y="14748"/>
                    <a:pt x="4956" y="14748"/>
                  </a:cubicBezTo>
                  <a:cubicBezTo>
                    <a:pt x="4871" y="14813"/>
                    <a:pt x="4871" y="14813"/>
                    <a:pt x="4871" y="14813"/>
                  </a:cubicBezTo>
                  <a:cubicBezTo>
                    <a:pt x="4616" y="14748"/>
                    <a:pt x="4616" y="14748"/>
                    <a:pt x="4616" y="14748"/>
                  </a:cubicBezTo>
                  <a:cubicBezTo>
                    <a:pt x="4531" y="14683"/>
                    <a:pt x="4531" y="14683"/>
                    <a:pt x="4531" y="14683"/>
                  </a:cubicBezTo>
                  <a:cubicBezTo>
                    <a:pt x="4446" y="14683"/>
                    <a:pt x="4446" y="14683"/>
                    <a:pt x="4446" y="14683"/>
                  </a:cubicBezTo>
                  <a:cubicBezTo>
                    <a:pt x="4276" y="14748"/>
                    <a:pt x="4276" y="14748"/>
                    <a:pt x="4276" y="14748"/>
                  </a:cubicBezTo>
                  <a:cubicBezTo>
                    <a:pt x="4191" y="14748"/>
                    <a:pt x="4191" y="14748"/>
                    <a:pt x="4191" y="14748"/>
                  </a:cubicBezTo>
                  <a:cubicBezTo>
                    <a:pt x="4021" y="14944"/>
                    <a:pt x="4021" y="14944"/>
                    <a:pt x="4021" y="14944"/>
                  </a:cubicBezTo>
                  <a:cubicBezTo>
                    <a:pt x="3851" y="15009"/>
                    <a:pt x="3851" y="15009"/>
                    <a:pt x="3851" y="15009"/>
                  </a:cubicBezTo>
                  <a:cubicBezTo>
                    <a:pt x="3681" y="14879"/>
                    <a:pt x="3681" y="14879"/>
                    <a:pt x="3681" y="14879"/>
                  </a:cubicBezTo>
                  <a:cubicBezTo>
                    <a:pt x="3596" y="14813"/>
                    <a:pt x="3596" y="14813"/>
                    <a:pt x="3596" y="14813"/>
                  </a:cubicBezTo>
                  <a:cubicBezTo>
                    <a:pt x="3426" y="14813"/>
                    <a:pt x="3426" y="14813"/>
                    <a:pt x="3426" y="14813"/>
                  </a:cubicBezTo>
                  <a:cubicBezTo>
                    <a:pt x="3170" y="14813"/>
                    <a:pt x="3170" y="14813"/>
                    <a:pt x="3170" y="14813"/>
                  </a:cubicBezTo>
                  <a:cubicBezTo>
                    <a:pt x="2830" y="14748"/>
                    <a:pt x="2830" y="14748"/>
                    <a:pt x="2830" y="14748"/>
                  </a:cubicBezTo>
                  <a:cubicBezTo>
                    <a:pt x="2405" y="14552"/>
                    <a:pt x="2405" y="14552"/>
                    <a:pt x="2405" y="14552"/>
                  </a:cubicBezTo>
                  <a:cubicBezTo>
                    <a:pt x="2065" y="14552"/>
                    <a:pt x="2065" y="14552"/>
                    <a:pt x="2065" y="14552"/>
                  </a:cubicBezTo>
                  <a:cubicBezTo>
                    <a:pt x="1810" y="14552"/>
                    <a:pt x="1810" y="14552"/>
                    <a:pt x="1810" y="14552"/>
                  </a:cubicBezTo>
                  <a:cubicBezTo>
                    <a:pt x="1810" y="14487"/>
                    <a:pt x="1725" y="14356"/>
                    <a:pt x="1725" y="14356"/>
                  </a:cubicBezTo>
                  <a:cubicBezTo>
                    <a:pt x="1725" y="14291"/>
                    <a:pt x="1810" y="14161"/>
                    <a:pt x="1810" y="14095"/>
                  </a:cubicBezTo>
                  <a:cubicBezTo>
                    <a:pt x="1810" y="14030"/>
                    <a:pt x="1980" y="13965"/>
                    <a:pt x="2065" y="13834"/>
                  </a:cubicBezTo>
                  <a:cubicBezTo>
                    <a:pt x="2150" y="13769"/>
                    <a:pt x="2320" y="13639"/>
                    <a:pt x="2405" y="13573"/>
                  </a:cubicBezTo>
                  <a:cubicBezTo>
                    <a:pt x="2405" y="13573"/>
                    <a:pt x="2490" y="13443"/>
                    <a:pt x="2575" y="13378"/>
                  </a:cubicBezTo>
                  <a:cubicBezTo>
                    <a:pt x="2575" y="13378"/>
                    <a:pt x="2490" y="13247"/>
                    <a:pt x="2575" y="13247"/>
                  </a:cubicBezTo>
                  <a:cubicBezTo>
                    <a:pt x="2575" y="13182"/>
                    <a:pt x="2660" y="13117"/>
                    <a:pt x="2745" y="13051"/>
                  </a:cubicBezTo>
                  <a:cubicBezTo>
                    <a:pt x="2830" y="13051"/>
                    <a:pt x="2915" y="12921"/>
                    <a:pt x="3000" y="12921"/>
                  </a:cubicBezTo>
                  <a:cubicBezTo>
                    <a:pt x="3000" y="12921"/>
                    <a:pt x="3170" y="12856"/>
                    <a:pt x="3256" y="12856"/>
                  </a:cubicBezTo>
                  <a:cubicBezTo>
                    <a:pt x="3256" y="12856"/>
                    <a:pt x="3256" y="12725"/>
                    <a:pt x="3341" y="12660"/>
                  </a:cubicBezTo>
                  <a:cubicBezTo>
                    <a:pt x="3341" y="12595"/>
                    <a:pt x="3256" y="12529"/>
                    <a:pt x="3256" y="12399"/>
                  </a:cubicBezTo>
                  <a:cubicBezTo>
                    <a:pt x="3256" y="12334"/>
                    <a:pt x="3256" y="12203"/>
                    <a:pt x="3256" y="12073"/>
                  </a:cubicBezTo>
                  <a:cubicBezTo>
                    <a:pt x="3256" y="12073"/>
                    <a:pt x="3341" y="11942"/>
                    <a:pt x="3256" y="11877"/>
                  </a:cubicBezTo>
                  <a:cubicBezTo>
                    <a:pt x="3256" y="11877"/>
                    <a:pt x="3085" y="11811"/>
                    <a:pt x="3000" y="11811"/>
                  </a:cubicBezTo>
                  <a:cubicBezTo>
                    <a:pt x="2915" y="11811"/>
                    <a:pt x="2745" y="11811"/>
                    <a:pt x="2745" y="11811"/>
                  </a:cubicBezTo>
                  <a:cubicBezTo>
                    <a:pt x="2660" y="11811"/>
                    <a:pt x="2490" y="11811"/>
                    <a:pt x="2405" y="11811"/>
                  </a:cubicBezTo>
                  <a:cubicBezTo>
                    <a:pt x="2320" y="11811"/>
                    <a:pt x="2235" y="11681"/>
                    <a:pt x="2235" y="11616"/>
                  </a:cubicBezTo>
                  <a:cubicBezTo>
                    <a:pt x="2150" y="11616"/>
                    <a:pt x="2235" y="11485"/>
                    <a:pt x="2150" y="11420"/>
                  </a:cubicBezTo>
                  <a:cubicBezTo>
                    <a:pt x="2065" y="11420"/>
                    <a:pt x="1980" y="11420"/>
                    <a:pt x="1980" y="11420"/>
                  </a:cubicBezTo>
                  <a:cubicBezTo>
                    <a:pt x="1895" y="11420"/>
                    <a:pt x="1810" y="11550"/>
                    <a:pt x="1810" y="11550"/>
                  </a:cubicBezTo>
                  <a:cubicBezTo>
                    <a:pt x="1810" y="11550"/>
                    <a:pt x="1725" y="11550"/>
                    <a:pt x="1640" y="11550"/>
                  </a:cubicBezTo>
                  <a:cubicBezTo>
                    <a:pt x="1640" y="11485"/>
                    <a:pt x="1640" y="11355"/>
                    <a:pt x="1640" y="11289"/>
                  </a:cubicBezTo>
                  <a:cubicBezTo>
                    <a:pt x="1640" y="11224"/>
                    <a:pt x="1555" y="11159"/>
                    <a:pt x="1470" y="11094"/>
                  </a:cubicBezTo>
                  <a:cubicBezTo>
                    <a:pt x="1385" y="11094"/>
                    <a:pt x="1215" y="10963"/>
                    <a:pt x="1130" y="10963"/>
                  </a:cubicBezTo>
                  <a:cubicBezTo>
                    <a:pt x="1045" y="10898"/>
                    <a:pt x="789" y="10702"/>
                    <a:pt x="789" y="10637"/>
                  </a:cubicBezTo>
                  <a:cubicBezTo>
                    <a:pt x="704" y="10637"/>
                    <a:pt x="704" y="10506"/>
                    <a:pt x="704" y="10441"/>
                  </a:cubicBezTo>
                  <a:cubicBezTo>
                    <a:pt x="704" y="10441"/>
                    <a:pt x="789" y="10376"/>
                    <a:pt x="789" y="10311"/>
                  </a:cubicBezTo>
                  <a:cubicBezTo>
                    <a:pt x="789" y="10245"/>
                    <a:pt x="704" y="10115"/>
                    <a:pt x="619" y="10050"/>
                  </a:cubicBezTo>
                  <a:cubicBezTo>
                    <a:pt x="534" y="9984"/>
                    <a:pt x="449" y="9789"/>
                    <a:pt x="364" y="9723"/>
                  </a:cubicBezTo>
                  <a:cubicBezTo>
                    <a:pt x="364" y="9658"/>
                    <a:pt x="109" y="9593"/>
                    <a:pt x="109" y="9527"/>
                  </a:cubicBezTo>
                  <a:cubicBezTo>
                    <a:pt x="109" y="9527"/>
                    <a:pt x="109" y="9397"/>
                    <a:pt x="109" y="9397"/>
                  </a:cubicBezTo>
                  <a:cubicBezTo>
                    <a:pt x="109" y="9266"/>
                    <a:pt x="109" y="9201"/>
                    <a:pt x="109" y="9136"/>
                  </a:cubicBezTo>
                  <a:cubicBezTo>
                    <a:pt x="194" y="9005"/>
                    <a:pt x="109" y="8810"/>
                    <a:pt x="109" y="8679"/>
                  </a:cubicBezTo>
                  <a:cubicBezTo>
                    <a:pt x="109" y="8549"/>
                    <a:pt x="-61" y="8353"/>
                    <a:pt x="24" y="8222"/>
                  </a:cubicBezTo>
                  <a:cubicBezTo>
                    <a:pt x="24" y="8157"/>
                    <a:pt x="109" y="8027"/>
                    <a:pt x="109" y="7961"/>
                  </a:cubicBezTo>
                  <a:cubicBezTo>
                    <a:pt x="109" y="7961"/>
                    <a:pt x="194" y="7831"/>
                    <a:pt x="279" y="7831"/>
                  </a:cubicBezTo>
                  <a:cubicBezTo>
                    <a:pt x="364" y="7766"/>
                    <a:pt x="534" y="7700"/>
                    <a:pt x="534" y="7700"/>
                  </a:cubicBezTo>
                  <a:cubicBezTo>
                    <a:pt x="619" y="7635"/>
                    <a:pt x="704" y="7570"/>
                    <a:pt x="704" y="7570"/>
                  </a:cubicBezTo>
                  <a:cubicBezTo>
                    <a:pt x="704" y="7505"/>
                    <a:pt x="534" y="7439"/>
                    <a:pt x="534" y="7374"/>
                  </a:cubicBezTo>
                  <a:cubicBezTo>
                    <a:pt x="534" y="7309"/>
                    <a:pt x="534" y="7244"/>
                    <a:pt x="534" y="7113"/>
                  </a:cubicBezTo>
                  <a:cubicBezTo>
                    <a:pt x="619" y="7113"/>
                    <a:pt x="704" y="7048"/>
                    <a:pt x="704" y="7048"/>
                  </a:cubicBezTo>
                  <a:cubicBezTo>
                    <a:pt x="789" y="7048"/>
                    <a:pt x="789" y="6982"/>
                    <a:pt x="874" y="6982"/>
                  </a:cubicBezTo>
                  <a:cubicBezTo>
                    <a:pt x="874" y="6917"/>
                    <a:pt x="1045" y="6917"/>
                    <a:pt x="1045" y="6852"/>
                  </a:cubicBezTo>
                  <a:cubicBezTo>
                    <a:pt x="1130" y="6852"/>
                    <a:pt x="1385" y="6787"/>
                    <a:pt x="1470" y="6787"/>
                  </a:cubicBezTo>
                  <a:cubicBezTo>
                    <a:pt x="1470" y="6787"/>
                    <a:pt x="1640" y="6721"/>
                    <a:pt x="1640" y="6656"/>
                  </a:cubicBezTo>
                  <a:cubicBezTo>
                    <a:pt x="1725" y="6656"/>
                    <a:pt x="1640" y="6526"/>
                    <a:pt x="1725" y="6460"/>
                  </a:cubicBezTo>
                  <a:cubicBezTo>
                    <a:pt x="1725" y="6395"/>
                    <a:pt x="1725" y="6265"/>
                    <a:pt x="1810" y="6265"/>
                  </a:cubicBezTo>
                  <a:cubicBezTo>
                    <a:pt x="1810" y="6199"/>
                    <a:pt x="1980" y="6134"/>
                    <a:pt x="2065" y="6134"/>
                  </a:cubicBezTo>
                  <a:cubicBezTo>
                    <a:pt x="2150" y="6134"/>
                    <a:pt x="2235" y="6199"/>
                    <a:pt x="2320" y="6199"/>
                  </a:cubicBezTo>
                  <a:cubicBezTo>
                    <a:pt x="2405" y="6199"/>
                    <a:pt x="2575" y="6199"/>
                    <a:pt x="2575" y="6199"/>
                  </a:cubicBezTo>
                  <a:cubicBezTo>
                    <a:pt x="2660" y="6134"/>
                    <a:pt x="2660" y="6134"/>
                    <a:pt x="2660" y="6134"/>
                  </a:cubicBezTo>
                  <a:cubicBezTo>
                    <a:pt x="2915" y="6134"/>
                    <a:pt x="2915" y="6134"/>
                    <a:pt x="2915" y="6134"/>
                  </a:cubicBezTo>
                  <a:cubicBezTo>
                    <a:pt x="3000" y="6069"/>
                    <a:pt x="3000" y="6069"/>
                    <a:pt x="3000" y="6069"/>
                  </a:cubicBezTo>
                  <a:cubicBezTo>
                    <a:pt x="3000" y="5873"/>
                    <a:pt x="3000" y="5873"/>
                    <a:pt x="3000" y="5873"/>
                  </a:cubicBezTo>
                  <a:cubicBezTo>
                    <a:pt x="2745" y="5808"/>
                    <a:pt x="2745" y="5808"/>
                    <a:pt x="2745" y="5808"/>
                  </a:cubicBezTo>
                  <a:cubicBezTo>
                    <a:pt x="2745" y="5612"/>
                    <a:pt x="2745" y="5612"/>
                    <a:pt x="2745" y="5612"/>
                  </a:cubicBezTo>
                  <a:cubicBezTo>
                    <a:pt x="2745" y="5547"/>
                    <a:pt x="2745" y="5547"/>
                    <a:pt x="2745" y="5547"/>
                  </a:cubicBezTo>
                  <a:cubicBezTo>
                    <a:pt x="3000" y="5547"/>
                    <a:pt x="3000" y="5547"/>
                    <a:pt x="3000" y="5547"/>
                  </a:cubicBezTo>
                  <a:cubicBezTo>
                    <a:pt x="3341" y="5612"/>
                    <a:pt x="3341" y="5612"/>
                    <a:pt x="3341" y="5612"/>
                  </a:cubicBezTo>
                  <a:cubicBezTo>
                    <a:pt x="3341" y="5743"/>
                    <a:pt x="3341" y="5743"/>
                    <a:pt x="3341" y="5743"/>
                  </a:cubicBezTo>
                  <a:cubicBezTo>
                    <a:pt x="3341" y="5873"/>
                    <a:pt x="3341" y="5873"/>
                    <a:pt x="3341" y="5873"/>
                  </a:cubicBezTo>
                  <a:cubicBezTo>
                    <a:pt x="3341" y="6004"/>
                    <a:pt x="3341" y="6004"/>
                    <a:pt x="3341" y="6004"/>
                  </a:cubicBezTo>
                  <a:cubicBezTo>
                    <a:pt x="3511" y="6069"/>
                    <a:pt x="3511" y="6069"/>
                    <a:pt x="3511" y="6069"/>
                  </a:cubicBezTo>
                  <a:cubicBezTo>
                    <a:pt x="3681" y="5873"/>
                    <a:pt x="3681" y="5873"/>
                    <a:pt x="3681" y="5873"/>
                  </a:cubicBezTo>
                  <a:cubicBezTo>
                    <a:pt x="3936" y="5873"/>
                    <a:pt x="3936" y="5873"/>
                    <a:pt x="3936" y="5873"/>
                  </a:cubicBezTo>
                  <a:cubicBezTo>
                    <a:pt x="4191" y="5677"/>
                    <a:pt x="4191" y="5677"/>
                    <a:pt x="4191" y="5677"/>
                  </a:cubicBezTo>
                  <a:cubicBezTo>
                    <a:pt x="4531" y="5612"/>
                    <a:pt x="4531" y="5612"/>
                    <a:pt x="4531" y="5612"/>
                  </a:cubicBezTo>
                  <a:cubicBezTo>
                    <a:pt x="4616" y="5547"/>
                    <a:pt x="4616" y="5547"/>
                    <a:pt x="4616" y="5547"/>
                  </a:cubicBezTo>
                  <a:cubicBezTo>
                    <a:pt x="4701" y="5612"/>
                    <a:pt x="4701" y="5612"/>
                    <a:pt x="4701" y="5612"/>
                  </a:cubicBezTo>
                  <a:cubicBezTo>
                    <a:pt x="4701" y="5743"/>
                    <a:pt x="4701" y="5743"/>
                    <a:pt x="4701" y="5743"/>
                  </a:cubicBezTo>
                  <a:cubicBezTo>
                    <a:pt x="4786" y="5873"/>
                    <a:pt x="4786" y="5873"/>
                    <a:pt x="4786" y="5873"/>
                  </a:cubicBezTo>
                  <a:cubicBezTo>
                    <a:pt x="4956" y="5873"/>
                    <a:pt x="4956" y="5873"/>
                    <a:pt x="4956" y="5873"/>
                  </a:cubicBezTo>
                  <a:cubicBezTo>
                    <a:pt x="5041" y="5808"/>
                    <a:pt x="5041" y="5808"/>
                    <a:pt x="5041" y="5808"/>
                  </a:cubicBezTo>
                  <a:cubicBezTo>
                    <a:pt x="5126" y="5808"/>
                    <a:pt x="5126" y="5808"/>
                    <a:pt x="5126" y="5808"/>
                  </a:cubicBezTo>
                  <a:cubicBezTo>
                    <a:pt x="5296" y="5808"/>
                    <a:pt x="5296" y="5808"/>
                    <a:pt x="5296" y="5808"/>
                  </a:cubicBezTo>
                  <a:cubicBezTo>
                    <a:pt x="5467" y="5873"/>
                    <a:pt x="5467" y="5873"/>
                    <a:pt x="5467" y="5873"/>
                  </a:cubicBezTo>
                  <a:cubicBezTo>
                    <a:pt x="5467" y="6004"/>
                    <a:pt x="5467" y="6004"/>
                    <a:pt x="5467" y="6004"/>
                  </a:cubicBezTo>
                  <a:cubicBezTo>
                    <a:pt x="5552" y="6134"/>
                    <a:pt x="5552" y="6134"/>
                    <a:pt x="5552" y="6134"/>
                  </a:cubicBezTo>
                  <a:cubicBezTo>
                    <a:pt x="5722" y="6134"/>
                    <a:pt x="5722" y="6134"/>
                    <a:pt x="5722" y="6134"/>
                  </a:cubicBezTo>
                  <a:cubicBezTo>
                    <a:pt x="5977" y="6004"/>
                    <a:pt x="5977" y="6004"/>
                    <a:pt x="5977" y="6004"/>
                  </a:cubicBezTo>
                  <a:cubicBezTo>
                    <a:pt x="6147" y="6004"/>
                    <a:pt x="6147" y="6004"/>
                    <a:pt x="6147" y="6004"/>
                  </a:cubicBezTo>
                  <a:cubicBezTo>
                    <a:pt x="6232" y="5873"/>
                    <a:pt x="6232" y="5873"/>
                    <a:pt x="6232" y="5873"/>
                  </a:cubicBezTo>
                  <a:cubicBezTo>
                    <a:pt x="6147" y="5677"/>
                    <a:pt x="6147" y="5677"/>
                    <a:pt x="6147" y="5677"/>
                  </a:cubicBezTo>
                  <a:cubicBezTo>
                    <a:pt x="6147" y="5416"/>
                    <a:pt x="6147" y="5416"/>
                    <a:pt x="6147" y="5416"/>
                  </a:cubicBezTo>
                  <a:cubicBezTo>
                    <a:pt x="6232" y="5351"/>
                    <a:pt x="6232" y="5351"/>
                    <a:pt x="6232" y="5351"/>
                  </a:cubicBezTo>
                  <a:cubicBezTo>
                    <a:pt x="6062" y="5221"/>
                    <a:pt x="6062" y="5221"/>
                    <a:pt x="6062" y="5221"/>
                  </a:cubicBezTo>
                  <a:cubicBezTo>
                    <a:pt x="5892" y="5155"/>
                    <a:pt x="5892" y="5155"/>
                    <a:pt x="5892" y="5155"/>
                  </a:cubicBezTo>
                  <a:cubicBezTo>
                    <a:pt x="5892" y="5090"/>
                    <a:pt x="5892" y="5090"/>
                    <a:pt x="5892" y="5090"/>
                  </a:cubicBezTo>
                  <a:cubicBezTo>
                    <a:pt x="6062" y="4960"/>
                    <a:pt x="6062" y="4960"/>
                    <a:pt x="6062" y="4960"/>
                  </a:cubicBezTo>
                  <a:cubicBezTo>
                    <a:pt x="6062" y="4894"/>
                    <a:pt x="6062" y="4894"/>
                    <a:pt x="6062" y="4894"/>
                  </a:cubicBezTo>
                  <a:cubicBezTo>
                    <a:pt x="5977" y="4764"/>
                    <a:pt x="5977" y="4764"/>
                    <a:pt x="5977" y="4764"/>
                  </a:cubicBezTo>
                  <a:cubicBezTo>
                    <a:pt x="6062" y="4633"/>
                    <a:pt x="6062" y="4633"/>
                    <a:pt x="6062" y="4633"/>
                  </a:cubicBezTo>
                  <a:cubicBezTo>
                    <a:pt x="6147" y="4633"/>
                    <a:pt x="6147" y="4633"/>
                    <a:pt x="6147" y="4633"/>
                  </a:cubicBezTo>
                  <a:cubicBezTo>
                    <a:pt x="6317" y="4568"/>
                    <a:pt x="6317" y="4568"/>
                    <a:pt x="6317" y="4568"/>
                  </a:cubicBezTo>
                  <a:cubicBezTo>
                    <a:pt x="6487" y="4568"/>
                    <a:pt x="6487" y="4568"/>
                    <a:pt x="6487" y="4568"/>
                  </a:cubicBezTo>
                  <a:cubicBezTo>
                    <a:pt x="6487" y="4698"/>
                    <a:pt x="6487" y="4698"/>
                    <a:pt x="6487" y="4698"/>
                  </a:cubicBezTo>
                  <a:cubicBezTo>
                    <a:pt x="6742" y="4764"/>
                    <a:pt x="6742" y="4764"/>
                    <a:pt x="6742" y="4764"/>
                  </a:cubicBezTo>
                  <a:cubicBezTo>
                    <a:pt x="6827" y="4894"/>
                    <a:pt x="6827" y="4894"/>
                    <a:pt x="6827" y="4894"/>
                  </a:cubicBezTo>
                  <a:cubicBezTo>
                    <a:pt x="6997" y="4960"/>
                    <a:pt x="6997" y="4960"/>
                    <a:pt x="6997" y="4960"/>
                  </a:cubicBezTo>
                  <a:cubicBezTo>
                    <a:pt x="7167" y="4894"/>
                    <a:pt x="7167" y="4894"/>
                    <a:pt x="7167" y="4894"/>
                  </a:cubicBezTo>
                  <a:cubicBezTo>
                    <a:pt x="7252" y="4829"/>
                    <a:pt x="7252" y="4829"/>
                    <a:pt x="7252" y="4829"/>
                  </a:cubicBezTo>
                  <a:cubicBezTo>
                    <a:pt x="7252" y="4764"/>
                    <a:pt x="7252" y="4764"/>
                    <a:pt x="7252" y="4764"/>
                  </a:cubicBezTo>
                  <a:cubicBezTo>
                    <a:pt x="7337" y="4633"/>
                    <a:pt x="7337" y="4633"/>
                    <a:pt x="7337" y="4633"/>
                  </a:cubicBezTo>
                  <a:cubicBezTo>
                    <a:pt x="7337" y="4437"/>
                    <a:pt x="7337" y="4437"/>
                    <a:pt x="7337" y="4437"/>
                  </a:cubicBezTo>
                  <a:cubicBezTo>
                    <a:pt x="7252" y="4372"/>
                    <a:pt x="7252" y="4372"/>
                    <a:pt x="7252" y="4372"/>
                  </a:cubicBezTo>
                  <a:cubicBezTo>
                    <a:pt x="7337" y="4176"/>
                    <a:pt x="7337" y="4176"/>
                    <a:pt x="7337" y="4176"/>
                  </a:cubicBezTo>
                  <a:cubicBezTo>
                    <a:pt x="7508" y="4176"/>
                    <a:pt x="7508" y="4176"/>
                    <a:pt x="7508" y="4176"/>
                  </a:cubicBezTo>
                  <a:cubicBezTo>
                    <a:pt x="7678" y="4111"/>
                    <a:pt x="7678" y="4111"/>
                    <a:pt x="7678" y="4111"/>
                  </a:cubicBezTo>
                  <a:cubicBezTo>
                    <a:pt x="7763" y="3981"/>
                    <a:pt x="7763" y="3981"/>
                    <a:pt x="7763" y="3981"/>
                  </a:cubicBezTo>
                  <a:cubicBezTo>
                    <a:pt x="7678" y="3915"/>
                    <a:pt x="7678" y="3915"/>
                    <a:pt x="7678" y="3915"/>
                  </a:cubicBezTo>
                  <a:cubicBezTo>
                    <a:pt x="7678" y="3850"/>
                    <a:pt x="7678" y="3850"/>
                    <a:pt x="7678" y="3850"/>
                  </a:cubicBezTo>
                  <a:cubicBezTo>
                    <a:pt x="7933" y="3785"/>
                    <a:pt x="7933" y="3785"/>
                    <a:pt x="7933" y="3785"/>
                  </a:cubicBezTo>
                  <a:cubicBezTo>
                    <a:pt x="8018" y="3850"/>
                    <a:pt x="8018" y="3850"/>
                    <a:pt x="8018" y="3850"/>
                  </a:cubicBezTo>
                  <a:cubicBezTo>
                    <a:pt x="8188" y="3720"/>
                    <a:pt x="8188" y="3720"/>
                    <a:pt x="8188" y="3720"/>
                  </a:cubicBezTo>
                  <a:cubicBezTo>
                    <a:pt x="8528" y="3589"/>
                    <a:pt x="8528" y="3589"/>
                    <a:pt x="8528" y="3589"/>
                  </a:cubicBezTo>
                  <a:cubicBezTo>
                    <a:pt x="8698" y="3459"/>
                    <a:pt x="8698" y="3459"/>
                    <a:pt x="8698" y="3459"/>
                  </a:cubicBezTo>
                  <a:cubicBezTo>
                    <a:pt x="8868" y="3393"/>
                    <a:pt x="8868" y="3393"/>
                    <a:pt x="8868" y="3393"/>
                  </a:cubicBezTo>
                  <a:cubicBezTo>
                    <a:pt x="8953" y="3393"/>
                    <a:pt x="8953" y="3393"/>
                    <a:pt x="8953" y="3393"/>
                  </a:cubicBezTo>
                  <a:cubicBezTo>
                    <a:pt x="9038" y="3459"/>
                    <a:pt x="9038" y="3459"/>
                    <a:pt x="9038" y="3459"/>
                  </a:cubicBezTo>
                  <a:cubicBezTo>
                    <a:pt x="9208" y="3524"/>
                    <a:pt x="9208" y="3524"/>
                    <a:pt x="9208" y="3524"/>
                  </a:cubicBezTo>
                  <a:cubicBezTo>
                    <a:pt x="9293" y="3459"/>
                    <a:pt x="9293" y="3459"/>
                    <a:pt x="9293" y="3459"/>
                  </a:cubicBezTo>
                  <a:cubicBezTo>
                    <a:pt x="9378" y="3328"/>
                    <a:pt x="9378" y="3328"/>
                    <a:pt x="9378" y="3328"/>
                  </a:cubicBezTo>
                  <a:cubicBezTo>
                    <a:pt x="9548" y="3263"/>
                    <a:pt x="9548" y="3263"/>
                    <a:pt x="9548" y="3263"/>
                  </a:cubicBezTo>
                  <a:cubicBezTo>
                    <a:pt x="9719" y="3393"/>
                    <a:pt x="9719" y="3393"/>
                    <a:pt x="9719" y="3393"/>
                  </a:cubicBezTo>
                  <a:cubicBezTo>
                    <a:pt x="9804" y="3263"/>
                    <a:pt x="9804" y="3263"/>
                    <a:pt x="9804" y="3263"/>
                  </a:cubicBezTo>
                  <a:cubicBezTo>
                    <a:pt x="9889" y="3132"/>
                    <a:pt x="9889" y="3132"/>
                    <a:pt x="9889" y="3132"/>
                  </a:cubicBezTo>
                  <a:cubicBezTo>
                    <a:pt x="10059" y="3002"/>
                    <a:pt x="10059" y="3002"/>
                    <a:pt x="10059" y="3002"/>
                  </a:cubicBezTo>
                  <a:cubicBezTo>
                    <a:pt x="10144" y="2937"/>
                    <a:pt x="10144" y="2937"/>
                    <a:pt x="10144" y="2937"/>
                  </a:cubicBezTo>
                  <a:cubicBezTo>
                    <a:pt x="10229" y="2937"/>
                    <a:pt x="10229" y="2937"/>
                    <a:pt x="10229" y="2937"/>
                  </a:cubicBezTo>
                  <a:cubicBezTo>
                    <a:pt x="10399" y="3002"/>
                    <a:pt x="10399" y="3002"/>
                    <a:pt x="10399" y="3002"/>
                  </a:cubicBezTo>
                  <a:cubicBezTo>
                    <a:pt x="10399" y="3132"/>
                    <a:pt x="10399" y="3132"/>
                    <a:pt x="10399" y="3132"/>
                  </a:cubicBezTo>
                  <a:cubicBezTo>
                    <a:pt x="10569" y="3198"/>
                    <a:pt x="10569" y="3198"/>
                    <a:pt x="10569" y="3198"/>
                  </a:cubicBezTo>
                  <a:cubicBezTo>
                    <a:pt x="10824" y="3263"/>
                    <a:pt x="10824" y="3263"/>
                    <a:pt x="10824" y="3263"/>
                  </a:cubicBezTo>
                  <a:cubicBezTo>
                    <a:pt x="11164" y="3198"/>
                    <a:pt x="11164" y="3198"/>
                    <a:pt x="11164" y="3198"/>
                  </a:cubicBezTo>
                  <a:cubicBezTo>
                    <a:pt x="11334" y="3067"/>
                    <a:pt x="11334" y="3067"/>
                    <a:pt x="11334" y="3067"/>
                  </a:cubicBezTo>
                  <a:cubicBezTo>
                    <a:pt x="11504" y="3002"/>
                    <a:pt x="11504" y="3002"/>
                    <a:pt x="11504" y="3002"/>
                  </a:cubicBezTo>
                  <a:cubicBezTo>
                    <a:pt x="11674" y="2937"/>
                    <a:pt x="11674" y="2937"/>
                    <a:pt x="11674" y="2937"/>
                  </a:cubicBezTo>
                  <a:cubicBezTo>
                    <a:pt x="11759" y="2741"/>
                    <a:pt x="11759" y="2741"/>
                    <a:pt x="11759" y="2741"/>
                  </a:cubicBezTo>
                  <a:cubicBezTo>
                    <a:pt x="11759" y="2545"/>
                    <a:pt x="11759" y="2545"/>
                    <a:pt x="11759" y="2545"/>
                  </a:cubicBezTo>
                  <a:cubicBezTo>
                    <a:pt x="11759" y="2349"/>
                    <a:pt x="11759" y="2349"/>
                    <a:pt x="11759" y="2349"/>
                  </a:cubicBezTo>
                  <a:cubicBezTo>
                    <a:pt x="11930" y="2219"/>
                    <a:pt x="11930" y="2219"/>
                    <a:pt x="11930" y="2219"/>
                  </a:cubicBezTo>
                  <a:cubicBezTo>
                    <a:pt x="12100" y="2219"/>
                    <a:pt x="12100" y="2219"/>
                    <a:pt x="12100" y="2219"/>
                  </a:cubicBezTo>
                  <a:cubicBezTo>
                    <a:pt x="12270" y="2219"/>
                    <a:pt x="12270" y="2219"/>
                    <a:pt x="12270" y="2219"/>
                  </a:cubicBezTo>
                  <a:cubicBezTo>
                    <a:pt x="12525" y="2349"/>
                    <a:pt x="12525" y="2349"/>
                    <a:pt x="12525" y="2349"/>
                  </a:cubicBezTo>
                  <a:cubicBezTo>
                    <a:pt x="12780" y="2284"/>
                    <a:pt x="12780" y="2284"/>
                    <a:pt x="12780" y="2284"/>
                  </a:cubicBezTo>
                  <a:cubicBezTo>
                    <a:pt x="12950" y="2153"/>
                    <a:pt x="12950" y="2153"/>
                    <a:pt x="12950" y="2153"/>
                  </a:cubicBezTo>
                  <a:cubicBezTo>
                    <a:pt x="13205" y="2153"/>
                    <a:pt x="13205" y="2153"/>
                    <a:pt x="13205" y="2153"/>
                  </a:cubicBezTo>
                  <a:cubicBezTo>
                    <a:pt x="13290" y="2023"/>
                    <a:pt x="13290" y="2023"/>
                    <a:pt x="13290" y="2023"/>
                  </a:cubicBezTo>
                  <a:cubicBezTo>
                    <a:pt x="13460" y="2023"/>
                    <a:pt x="13460" y="2023"/>
                    <a:pt x="13460" y="2023"/>
                  </a:cubicBezTo>
                  <a:cubicBezTo>
                    <a:pt x="13630" y="2088"/>
                    <a:pt x="13630" y="2088"/>
                    <a:pt x="13630" y="2088"/>
                  </a:cubicBezTo>
                  <a:cubicBezTo>
                    <a:pt x="13800" y="2088"/>
                    <a:pt x="13800" y="2088"/>
                    <a:pt x="13800" y="2088"/>
                  </a:cubicBezTo>
                  <a:cubicBezTo>
                    <a:pt x="13970" y="2088"/>
                    <a:pt x="13970" y="2088"/>
                    <a:pt x="13970" y="2088"/>
                  </a:cubicBezTo>
                  <a:cubicBezTo>
                    <a:pt x="13970" y="1958"/>
                    <a:pt x="13970" y="1958"/>
                    <a:pt x="13970" y="1958"/>
                  </a:cubicBezTo>
                  <a:cubicBezTo>
                    <a:pt x="14141" y="1827"/>
                    <a:pt x="14141" y="1827"/>
                    <a:pt x="14141" y="1827"/>
                  </a:cubicBezTo>
                  <a:cubicBezTo>
                    <a:pt x="14226" y="1762"/>
                    <a:pt x="14226" y="1762"/>
                    <a:pt x="14226" y="1762"/>
                  </a:cubicBezTo>
                  <a:cubicBezTo>
                    <a:pt x="14481" y="1762"/>
                    <a:pt x="14481" y="1762"/>
                    <a:pt x="14481" y="1762"/>
                  </a:cubicBezTo>
                  <a:cubicBezTo>
                    <a:pt x="14566" y="1697"/>
                    <a:pt x="14566" y="1697"/>
                    <a:pt x="14566" y="1697"/>
                  </a:cubicBezTo>
                  <a:cubicBezTo>
                    <a:pt x="14736" y="1501"/>
                    <a:pt x="14736" y="1501"/>
                    <a:pt x="14736" y="1501"/>
                  </a:cubicBezTo>
                  <a:cubicBezTo>
                    <a:pt x="14736" y="1436"/>
                    <a:pt x="14736" y="1436"/>
                    <a:pt x="14736" y="1436"/>
                  </a:cubicBezTo>
                  <a:cubicBezTo>
                    <a:pt x="14651" y="1305"/>
                    <a:pt x="14651" y="1305"/>
                    <a:pt x="14651" y="1305"/>
                  </a:cubicBezTo>
                  <a:cubicBezTo>
                    <a:pt x="14651" y="1240"/>
                    <a:pt x="14651" y="1240"/>
                    <a:pt x="14651" y="1240"/>
                  </a:cubicBezTo>
                  <a:cubicBezTo>
                    <a:pt x="14736" y="1175"/>
                    <a:pt x="14736" y="1175"/>
                    <a:pt x="14736" y="1175"/>
                  </a:cubicBezTo>
                  <a:cubicBezTo>
                    <a:pt x="14906" y="1175"/>
                    <a:pt x="14906" y="1175"/>
                    <a:pt x="14906" y="1175"/>
                  </a:cubicBezTo>
                  <a:cubicBezTo>
                    <a:pt x="15076" y="1044"/>
                    <a:pt x="15076" y="1044"/>
                    <a:pt x="15076" y="1044"/>
                  </a:cubicBezTo>
                  <a:cubicBezTo>
                    <a:pt x="15161" y="979"/>
                    <a:pt x="15161" y="979"/>
                    <a:pt x="15161" y="979"/>
                  </a:cubicBezTo>
                  <a:cubicBezTo>
                    <a:pt x="15416" y="979"/>
                    <a:pt x="15416" y="979"/>
                    <a:pt x="15416" y="979"/>
                  </a:cubicBezTo>
                  <a:cubicBezTo>
                    <a:pt x="15501" y="979"/>
                    <a:pt x="15501" y="979"/>
                    <a:pt x="15501" y="979"/>
                  </a:cubicBezTo>
                  <a:cubicBezTo>
                    <a:pt x="15501" y="914"/>
                    <a:pt x="15501" y="914"/>
                    <a:pt x="15501" y="914"/>
                  </a:cubicBezTo>
                  <a:cubicBezTo>
                    <a:pt x="15416" y="783"/>
                    <a:pt x="15416" y="783"/>
                    <a:pt x="15416" y="783"/>
                  </a:cubicBezTo>
                  <a:cubicBezTo>
                    <a:pt x="15416" y="718"/>
                    <a:pt x="15416" y="718"/>
                    <a:pt x="15416" y="718"/>
                  </a:cubicBezTo>
                  <a:cubicBezTo>
                    <a:pt x="15501" y="522"/>
                    <a:pt x="15501" y="522"/>
                    <a:pt x="15501" y="522"/>
                  </a:cubicBezTo>
                  <a:cubicBezTo>
                    <a:pt x="15501" y="326"/>
                    <a:pt x="15501" y="326"/>
                    <a:pt x="15501" y="326"/>
                  </a:cubicBezTo>
                  <a:cubicBezTo>
                    <a:pt x="15416" y="196"/>
                    <a:pt x="15416" y="196"/>
                    <a:pt x="15416" y="196"/>
                  </a:cubicBezTo>
                  <a:cubicBezTo>
                    <a:pt x="15501" y="65"/>
                    <a:pt x="15501" y="65"/>
                    <a:pt x="15501" y="65"/>
                  </a:cubicBezTo>
                  <a:cubicBezTo>
                    <a:pt x="15671" y="0"/>
                    <a:pt x="15671" y="0"/>
                    <a:pt x="15671" y="0"/>
                  </a:cubicBezTo>
                  <a:cubicBezTo>
                    <a:pt x="15841" y="0"/>
                    <a:pt x="15841" y="0"/>
                    <a:pt x="15841" y="0"/>
                  </a:cubicBezTo>
                  <a:cubicBezTo>
                    <a:pt x="16182" y="0"/>
                    <a:pt x="16182" y="0"/>
                    <a:pt x="16182" y="0"/>
                  </a:cubicBezTo>
                  <a:cubicBezTo>
                    <a:pt x="16182" y="131"/>
                    <a:pt x="16182" y="131"/>
                    <a:pt x="16182" y="131"/>
                  </a:cubicBezTo>
                  <a:cubicBezTo>
                    <a:pt x="16096" y="261"/>
                    <a:pt x="16096" y="261"/>
                    <a:pt x="16096" y="261"/>
                  </a:cubicBezTo>
                  <a:cubicBezTo>
                    <a:pt x="16182" y="457"/>
                    <a:pt x="16182" y="457"/>
                    <a:pt x="16182" y="457"/>
                  </a:cubicBezTo>
                  <a:cubicBezTo>
                    <a:pt x="16096" y="522"/>
                    <a:pt x="16096" y="522"/>
                    <a:pt x="16096" y="522"/>
                  </a:cubicBezTo>
                  <a:cubicBezTo>
                    <a:pt x="16352" y="587"/>
                    <a:pt x="16352" y="587"/>
                    <a:pt x="16352" y="587"/>
                  </a:cubicBezTo>
                  <a:cubicBezTo>
                    <a:pt x="16522" y="587"/>
                    <a:pt x="16522" y="587"/>
                    <a:pt x="16522" y="587"/>
                  </a:cubicBezTo>
                  <a:cubicBezTo>
                    <a:pt x="16522" y="653"/>
                    <a:pt x="16522" y="653"/>
                    <a:pt x="16522" y="653"/>
                  </a:cubicBezTo>
                  <a:cubicBezTo>
                    <a:pt x="16692" y="783"/>
                    <a:pt x="16692" y="783"/>
                    <a:pt x="16692" y="783"/>
                  </a:cubicBezTo>
                  <a:cubicBezTo>
                    <a:pt x="16777" y="914"/>
                    <a:pt x="16777" y="914"/>
                    <a:pt x="16777" y="914"/>
                  </a:cubicBezTo>
                  <a:cubicBezTo>
                    <a:pt x="16947" y="979"/>
                    <a:pt x="16947" y="979"/>
                    <a:pt x="16947" y="979"/>
                  </a:cubicBezTo>
                  <a:cubicBezTo>
                    <a:pt x="17117" y="914"/>
                    <a:pt x="17117" y="914"/>
                    <a:pt x="17117" y="914"/>
                  </a:cubicBezTo>
                  <a:cubicBezTo>
                    <a:pt x="17287" y="979"/>
                    <a:pt x="17287" y="979"/>
                    <a:pt x="17287" y="979"/>
                  </a:cubicBezTo>
                  <a:cubicBezTo>
                    <a:pt x="17372" y="1175"/>
                    <a:pt x="17372" y="1175"/>
                    <a:pt x="17372" y="1175"/>
                  </a:cubicBezTo>
                  <a:cubicBezTo>
                    <a:pt x="17287" y="1370"/>
                    <a:pt x="17287" y="1370"/>
                    <a:pt x="17287" y="1370"/>
                  </a:cubicBezTo>
                  <a:cubicBezTo>
                    <a:pt x="17202" y="1566"/>
                    <a:pt x="17202" y="1566"/>
                    <a:pt x="17202" y="1566"/>
                  </a:cubicBezTo>
                  <a:cubicBezTo>
                    <a:pt x="17287" y="1697"/>
                    <a:pt x="17287" y="1697"/>
                    <a:pt x="17287" y="1697"/>
                  </a:cubicBezTo>
                  <a:cubicBezTo>
                    <a:pt x="17372" y="1827"/>
                    <a:pt x="17372" y="1827"/>
                    <a:pt x="17372" y="1827"/>
                  </a:cubicBezTo>
                  <a:cubicBezTo>
                    <a:pt x="17627" y="2023"/>
                    <a:pt x="17627" y="2023"/>
                    <a:pt x="17627" y="2023"/>
                  </a:cubicBezTo>
                  <a:cubicBezTo>
                    <a:pt x="17882" y="2219"/>
                    <a:pt x="17882" y="2219"/>
                    <a:pt x="17882" y="2219"/>
                  </a:cubicBezTo>
                  <a:cubicBezTo>
                    <a:pt x="17882" y="2415"/>
                    <a:pt x="17882" y="2415"/>
                    <a:pt x="17882" y="2415"/>
                  </a:cubicBezTo>
                  <a:cubicBezTo>
                    <a:pt x="17967" y="2545"/>
                    <a:pt x="17967" y="2545"/>
                    <a:pt x="17967" y="2545"/>
                  </a:cubicBezTo>
                  <a:cubicBezTo>
                    <a:pt x="18052" y="2610"/>
                    <a:pt x="18052" y="2610"/>
                    <a:pt x="18052" y="2610"/>
                  </a:cubicBezTo>
                  <a:cubicBezTo>
                    <a:pt x="18308" y="2610"/>
                    <a:pt x="18308" y="2610"/>
                    <a:pt x="18308" y="2610"/>
                  </a:cubicBezTo>
                  <a:cubicBezTo>
                    <a:pt x="18478" y="2676"/>
                    <a:pt x="18478" y="2676"/>
                    <a:pt x="18478" y="2676"/>
                  </a:cubicBezTo>
                  <a:cubicBezTo>
                    <a:pt x="18648" y="2676"/>
                    <a:pt x="18648" y="2676"/>
                    <a:pt x="18648" y="2676"/>
                  </a:cubicBezTo>
                  <a:cubicBezTo>
                    <a:pt x="18648" y="2806"/>
                    <a:pt x="18648" y="2806"/>
                    <a:pt x="18648" y="2806"/>
                  </a:cubicBezTo>
                  <a:cubicBezTo>
                    <a:pt x="18563" y="3002"/>
                    <a:pt x="18563" y="3002"/>
                    <a:pt x="18563" y="3002"/>
                  </a:cubicBezTo>
                  <a:cubicBezTo>
                    <a:pt x="18648" y="3198"/>
                    <a:pt x="18648" y="3198"/>
                    <a:pt x="18648" y="3198"/>
                  </a:cubicBezTo>
                  <a:cubicBezTo>
                    <a:pt x="18818" y="3263"/>
                    <a:pt x="18818" y="3263"/>
                    <a:pt x="18818" y="3263"/>
                  </a:cubicBezTo>
                  <a:cubicBezTo>
                    <a:pt x="18733" y="3459"/>
                    <a:pt x="18733" y="3459"/>
                    <a:pt x="18733" y="3459"/>
                  </a:cubicBezTo>
                  <a:cubicBezTo>
                    <a:pt x="18733" y="3589"/>
                    <a:pt x="18733" y="3589"/>
                    <a:pt x="18733" y="3589"/>
                  </a:cubicBezTo>
                  <a:cubicBezTo>
                    <a:pt x="18818" y="3720"/>
                    <a:pt x="18818" y="3720"/>
                    <a:pt x="18818" y="3720"/>
                  </a:cubicBezTo>
                  <a:cubicBezTo>
                    <a:pt x="18903" y="3850"/>
                    <a:pt x="18903" y="3850"/>
                    <a:pt x="18903" y="3850"/>
                  </a:cubicBezTo>
                  <a:cubicBezTo>
                    <a:pt x="18903" y="4046"/>
                    <a:pt x="18903" y="4046"/>
                    <a:pt x="18903" y="4046"/>
                  </a:cubicBezTo>
                  <a:cubicBezTo>
                    <a:pt x="18733" y="4111"/>
                    <a:pt x="18733" y="4111"/>
                    <a:pt x="18733" y="4111"/>
                  </a:cubicBezTo>
                  <a:cubicBezTo>
                    <a:pt x="18648" y="4242"/>
                    <a:pt x="18648" y="4242"/>
                    <a:pt x="18648" y="4242"/>
                  </a:cubicBezTo>
                  <a:cubicBezTo>
                    <a:pt x="18648" y="4372"/>
                    <a:pt x="18648" y="4372"/>
                    <a:pt x="18648" y="4372"/>
                  </a:cubicBezTo>
                  <a:cubicBezTo>
                    <a:pt x="18393" y="4437"/>
                    <a:pt x="18393" y="4437"/>
                    <a:pt x="18393" y="4437"/>
                  </a:cubicBezTo>
                  <a:cubicBezTo>
                    <a:pt x="18222" y="4242"/>
                    <a:pt x="18222" y="4242"/>
                    <a:pt x="18222" y="4242"/>
                  </a:cubicBezTo>
                  <a:cubicBezTo>
                    <a:pt x="17967" y="4176"/>
                    <a:pt x="17967" y="4176"/>
                    <a:pt x="17967" y="4176"/>
                  </a:cubicBezTo>
                  <a:cubicBezTo>
                    <a:pt x="17797" y="4176"/>
                    <a:pt x="17797" y="4176"/>
                    <a:pt x="17797" y="4176"/>
                  </a:cubicBezTo>
                  <a:cubicBezTo>
                    <a:pt x="17712" y="4176"/>
                    <a:pt x="17712" y="4176"/>
                    <a:pt x="17712" y="4176"/>
                  </a:cubicBezTo>
                  <a:cubicBezTo>
                    <a:pt x="17457" y="4437"/>
                    <a:pt x="17457" y="4437"/>
                    <a:pt x="17457" y="4437"/>
                  </a:cubicBezTo>
                  <a:cubicBezTo>
                    <a:pt x="17372" y="4698"/>
                    <a:pt x="17372" y="4698"/>
                    <a:pt x="17372" y="4698"/>
                  </a:cubicBezTo>
                  <a:cubicBezTo>
                    <a:pt x="17287" y="5025"/>
                    <a:pt x="17287" y="5025"/>
                    <a:pt x="17287" y="5025"/>
                  </a:cubicBezTo>
                  <a:cubicBezTo>
                    <a:pt x="17372" y="5090"/>
                    <a:pt x="17372" y="5090"/>
                    <a:pt x="17372" y="5090"/>
                  </a:cubicBezTo>
                  <a:cubicBezTo>
                    <a:pt x="17457" y="5221"/>
                    <a:pt x="17457" y="5221"/>
                    <a:pt x="17457" y="5221"/>
                  </a:cubicBezTo>
                  <a:cubicBezTo>
                    <a:pt x="17457" y="5351"/>
                    <a:pt x="17457" y="5351"/>
                    <a:pt x="17457" y="5351"/>
                  </a:cubicBezTo>
                  <a:cubicBezTo>
                    <a:pt x="17287" y="5416"/>
                    <a:pt x="17287" y="5416"/>
                    <a:pt x="17287" y="5416"/>
                  </a:cubicBezTo>
                  <a:cubicBezTo>
                    <a:pt x="17372" y="5612"/>
                    <a:pt x="17372" y="5612"/>
                    <a:pt x="17372" y="5612"/>
                  </a:cubicBezTo>
                  <a:cubicBezTo>
                    <a:pt x="17372" y="5808"/>
                    <a:pt x="17372" y="5808"/>
                    <a:pt x="17372" y="5808"/>
                  </a:cubicBezTo>
                  <a:cubicBezTo>
                    <a:pt x="17372" y="5873"/>
                    <a:pt x="17627" y="5938"/>
                    <a:pt x="17627" y="5938"/>
                  </a:cubicBezTo>
                  <a:cubicBezTo>
                    <a:pt x="17797" y="6069"/>
                    <a:pt x="17797" y="6069"/>
                    <a:pt x="17797" y="6069"/>
                  </a:cubicBezTo>
                  <a:cubicBezTo>
                    <a:pt x="17882" y="6265"/>
                    <a:pt x="17882" y="6265"/>
                    <a:pt x="17882" y="6265"/>
                  </a:cubicBezTo>
                  <a:cubicBezTo>
                    <a:pt x="18052" y="6460"/>
                    <a:pt x="18052" y="6460"/>
                    <a:pt x="18052" y="6460"/>
                  </a:cubicBezTo>
                  <a:cubicBezTo>
                    <a:pt x="18222" y="6591"/>
                    <a:pt x="18222" y="6591"/>
                    <a:pt x="18222" y="6591"/>
                  </a:cubicBezTo>
                  <a:cubicBezTo>
                    <a:pt x="18393" y="6721"/>
                    <a:pt x="18393" y="6721"/>
                    <a:pt x="18393" y="6721"/>
                  </a:cubicBezTo>
                  <a:cubicBezTo>
                    <a:pt x="18393" y="6852"/>
                    <a:pt x="18393" y="6852"/>
                    <a:pt x="18393" y="6852"/>
                  </a:cubicBezTo>
                  <a:cubicBezTo>
                    <a:pt x="18393" y="7113"/>
                    <a:pt x="18393" y="7113"/>
                    <a:pt x="18393" y="7113"/>
                  </a:cubicBezTo>
                  <a:cubicBezTo>
                    <a:pt x="18393" y="7309"/>
                    <a:pt x="18393" y="7309"/>
                    <a:pt x="18393" y="7309"/>
                  </a:cubicBezTo>
                  <a:cubicBezTo>
                    <a:pt x="18137" y="7374"/>
                    <a:pt x="18137" y="7374"/>
                    <a:pt x="18137" y="7374"/>
                  </a:cubicBezTo>
                  <a:cubicBezTo>
                    <a:pt x="17797" y="7309"/>
                    <a:pt x="17797" y="7309"/>
                    <a:pt x="17797" y="7309"/>
                  </a:cubicBezTo>
                  <a:cubicBezTo>
                    <a:pt x="17627" y="7309"/>
                    <a:pt x="17627" y="7309"/>
                    <a:pt x="17627" y="7309"/>
                  </a:cubicBezTo>
                  <a:cubicBezTo>
                    <a:pt x="17627" y="7309"/>
                    <a:pt x="17627" y="7309"/>
                    <a:pt x="17627" y="7309"/>
                  </a:cubicBezTo>
                  <a:cubicBezTo>
                    <a:pt x="17627" y="7439"/>
                    <a:pt x="17627" y="7439"/>
                    <a:pt x="17627" y="7439"/>
                  </a:cubicBezTo>
                  <a:cubicBezTo>
                    <a:pt x="17797" y="7570"/>
                    <a:pt x="17797" y="7570"/>
                    <a:pt x="17797" y="7570"/>
                  </a:cubicBezTo>
                  <a:cubicBezTo>
                    <a:pt x="17882" y="7766"/>
                    <a:pt x="17882" y="7766"/>
                    <a:pt x="17882" y="7766"/>
                  </a:cubicBezTo>
                  <a:cubicBezTo>
                    <a:pt x="17712" y="7831"/>
                    <a:pt x="17712" y="7831"/>
                    <a:pt x="17712" y="7831"/>
                  </a:cubicBezTo>
                  <a:cubicBezTo>
                    <a:pt x="17457" y="7766"/>
                    <a:pt x="17457" y="7766"/>
                    <a:pt x="17457" y="7766"/>
                  </a:cubicBezTo>
                  <a:cubicBezTo>
                    <a:pt x="17372" y="7700"/>
                    <a:pt x="17372" y="7700"/>
                    <a:pt x="17372" y="7700"/>
                  </a:cubicBezTo>
                  <a:cubicBezTo>
                    <a:pt x="17117" y="7700"/>
                    <a:pt x="17117" y="7700"/>
                    <a:pt x="17117" y="7700"/>
                  </a:cubicBezTo>
                  <a:cubicBezTo>
                    <a:pt x="16947" y="7766"/>
                    <a:pt x="16947" y="7766"/>
                    <a:pt x="16947" y="7766"/>
                  </a:cubicBezTo>
                  <a:cubicBezTo>
                    <a:pt x="16692" y="7831"/>
                    <a:pt x="16692" y="7831"/>
                    <a:pt x="16692" y="7831"/>
                  </a:cubicBezTo>
                  <a:cubicBezTo>
                    <a:pt x="16437" y="7961"/>
                    <a:pt x="16437" y="7961"/>
                    <a:pt x="16437" y="7961"/>
                  </a:cubicBezTo>
                  <a:cubicBezTo>
                    <a:pt x="16437" y="8092"/>
                    <a:pt x="16437" y="8092"/>
                    <a:pt x="16437" y="8092"/>
                  </a:cubicBezTo>
                  <a:cubicBezTo>
                    <a:pt x="16267" y="8288"/>
                    <a:pt x="16267" y="8288"/>
                    <a:pt x="16267" y="8288"/>
                  </a:cubicBezTo>
                  <a:cubicBezTo>
                    <a:pt x="16352" y="8418"/>
                    <a:pt x="16352" y="8418"/>
                    <a:pt x="16352" y="8418"/>
                  </a:cubicBezTo>
                  <a:cubicBezTo>
                    <a:pt x="16522" y="8483"/>
                    <a:pt x="16522" y="8483"/>
                    <a:pt x="16522" y="8483"/>
                  </a:cubicBezTo>
                  <a:cubicBezTo>
                    <a:pt x="16777" y="8679"/>
                    <a:pt x="16777" y="8679"/>
                    <a:pt x="16777" y="8679"/>
                  </a:cubicBezTo>
                  <a:cubicBezTo>
                    <a:pt x="16692" y="8744"/>
                    <a:pt x="16692" y="8744"/>
                    <a:pt x="16692" y="8744"/>
                  </a:cubicBezTo>
                  <a:cubicBezTo>
                    <a:pt x="16692" y="9005"/>
                    <a:pt x="16692" y="9005"/>
                    <a:pt x="16692" y="9005"/>
                  </a:cubicBezTo>
                  <a:cubicBezTo>
                    <a:pt x="16522" y="9005"/>
                    <a:pt x="16522" y="9005"/>
                    <a:pt x="16522" y="9005"/>
                  </a:cubicBezTo>
                  <a:cubicBezTo>
                    <a:pt x="16352" y="8940"/>
                    <a:pt x="16352" y="8940"/>
                    <a:pt x="16352" y="8940"/>
                  </a:cubicBezTo>
                  <a:cubicBezTo>
                    <a:pt x="16096" y="8810"/>
                    <a:pt x="16096" y="8810"/>
                    <a:pt x="16096" y="8810"/>
                  </a:cubicBezTo>
                  <a:cubicBezTo>
                    <a:pt x="15841" y="8810"/>
                    <a:pt x="15841" y="8810"/>
                    <a:pt x="15841" y="8810"/>
                  </a:cubicBezTo>
                  <a:cubicBezTo>
                    <a:pt x="15756" y="8940"/>
                    <a:pt x="15756" y="8940"/>
                    <a:pt x="15756" y="8940"/>
                  </a:cubicBezTo>
                  <a:cubicBezTo>
                    <a:pt x="15671" y="9201"/>
                    <a:pt x="15671" y="9201"/>
                    <a:pt x="15671" y="9201"/>
                  </a:cubicBezTo>
                  <a:cubicBezTo>
                    <a:pt x="15501" y="9266"/>
                    <a:pt x="15501" y="9266"/>
                    <a:pt x="15501" y="9266"/>
                  </a:cubicBezTo>
                  <a:cubicBezTo>
                    <a:pt x="15246" y="9462"/>
                    <a:pt x="15246" y="9462"/>
                    <a:pt x="15246" y="9462"/>
                  </a:cubicBezTo>
                  <a:cubicBezTo>
                    <a:pt x="15246" y="9527"/>
                    <a:pt x="15246" y="9527"/>
                    <a:pt x="15246" y="9527"/>
                  </a:cubicBezTo>
                  <a:cubicBezTo>
                    <a:pt x="15416" y="9658"/>
                    <a:pt x="15416" y="9658"/>
                    <a:pt x="15416" y="9658"/>
                  </a:cubicBezTo>
                  <a:cubicBezTo>
                    <a:pt x="15501" y="9789"/>
                    <a:pt x="15501" y="9789"/>
                    <a:pt x="15501" y="9789"/>
                  </a:cubicBezTo>
                  <a:cubicBezTo>
                    <a:pt x="15671" y="9854"/>
                    <a:pt x="15671" y="9854"/>
                    <a:pt x="15671" y="9854"/>
                  </a:cubicBezTo>
                  <a:cubicBezTo>
                    <a:pt x="15756" y="9984"/>
                    <a:pt x="15756" y="9984"/>
                    <a:pt x="15756" y="9984"/>
                  </a:cubicBezTo>
                  <a:cubicBezTo>
                    <a:pt x="15926" y="10245"/>
                    <a:pt x="15926" y="10245"/>
                    <a:pt x="15926" y="10245"/>
                  </a:cubicBezTo>
                  <a:cubicBezTo>
                    <a:pt x="16011" y="10441"/>
                    <a:pt x="16011" y="10441"/>
                    <a:pt x="16011" y="10441"/>
                  </a:cubicBezTo>
                  <a:cubicBezTo>
                    <a:pt x="16352" y="10441"/>
                    <a:pt x="16352" y="10441"/>
                    <a:pt x="16352" y="10441"/>
                  </a:cubicBezTo>
                  <a:cubicBezTo>
                    <a:pt x="16522" y="10441"/>
                    <a:pt x="16522" y="10441"/>
                    <a:pt x="16522" y="10441"/>
                  </a:cubicBezTo>
                  <a:cubicBezTo>
                    <a:pt x="16947" y="10441"/>
                    <a:pt x="16947" y="10441"/>
                    <a:pt x="16947" y="10441"/>
                  </a:cubicBezTo>
                  <a:cubicBezTo>
                    <a:pt x="17287" y="10311"/>
                    <a:pt x="17287" y="10311"/>
                    <a:pt x="17287" y="10311"/>
                  </a:cubicBezTo>
                  <a:cubicBezTo>
                    <a:pt x="17457" y="10245"/>
                    <a:pt x="17457" y="10245"/>
                    <a:pt x="17457" y="10245"/>
                  </a:cubicBezTo>
                  <a:cubicBezTo>
                    <a:pt x="17712" y="10115"/>
                    <a:pt x="17712" y="10115"/>
                    <a:pt x="17712" y="10115"/>
                  </a:cubicBezTo>
                  <a:cubicBezTo>
                    <a:pt x="18137" y="9984"/>
                    <a:pt x="18137" y="9984"/>
                    <a:pt x="18137" y="9984"/>
                  </a:cubicBezTo>
                  <a:cubicBezTo>
                    <a:pt x="18478" y="9919"/>
                    <a:pt x="18478" y="9919"/>
                    <a:pt x="18478" y="9919"/>
                  </a:cubicBezTo>
                  <a:cubicBezTo>
                    <a:pt x="18818" y="9919"/>
                    <a:pt x="18818" y="9919"/>
                    <a:pt x="18818" y="9919"/>
                  </a:cubicBezTo>
                  <a:cubicBezTo>
                    <a:pt x="18903" y="9789"/>
                    <a:pt x="18903" y="9789"/>
                    <a:pt x="18903" y="9789"/>
                  </a:cubicBezTo>
                  <a:cubicBezTo>
                    <a:pt x="19158" y="9723"/>
                    <a:pt x="19158" y="9723"/>
                    <a:pt x="19158" y="9723"/>
                  </a:cubicBezTo>
                  <a:cubicBezTo>
                    <a:pt x="19328" y="9854"/>
                    <a:pt x="19328" y="9854"/>
                    <a:pt x="19328" y="9854"/>
                  </a:cubicBezTo>
                  <a:cubicBezTo>
                    <a:pt x="19498" y="9919"/>
                    <a:pt x="19498" y="9919"/>
                    <a:pt x="19498" y="9919"/>
                  </a:cubicBezTo>
                  <a:cubicBezTo>
                    <a:pt x="19753" y="10245"/>
                    <a:pt x="19753" y="10245"/>
                    <a:pt x="19753" y="10245"/>
                  </a:cubicBezTo>
                  <a:cubicBezTo>
                    <a:pt x="20093" y="10441"/>
                    <a:pt x="20093" y="10441"/>
                    <a:pt x="20093" y="10441"/>
                  </a:cubicBezTo>
                  <a:cubicBezTo>
                    <a:pt x="20263" y="10702"/>
                    <a:pt x="20263" y="10702"/>
                    <a:pt x="20263" y="10702"/>
                  </a:cubicBezTo>
                  <a:cubicBezTo>
                    <a:pt x="20433" y="11094"/>
                    <a:pt x="20433" y="11094"/>
                    <a:pt x="20433" y="11094"/>
                  </a:cubicBezTo>
                  <a:cubicBezTo>
                    <a:pt x="20348" y="11355"/>
                    <a:pt x="20348" y="11355"/>
                    <a:pt x="20348" y="11355"/>
                  </a:cubicBezTo>
                  <a:cubicBezTo>
                    <a:pt x="20263" y="11616"/>
                    <a:pt x="20263" y="11616"/>
                    <a:pt x="20263" y="11616"/>
                  </a:cubicBezTo>
                  <a:cubicBezTo>
                    <a:pt x="20263" y="11811"/>
                    <a:pt x="20263" y="11811"/>
                    <a:pt x="20263" y="11811"/>
                  </a:cubicBezTo>
                  <a:cubicBezTo>
                    <a:pt x="20433" y="11811"/>
                    <a:pt x="20433" y="11811"/>
                    <a:pt x="20433" y="11811"/>
                  </a:cubicBezTo>
                  <a:cubicBezTo>
                    <a:pt x="20519" y="11811"/>
                    <a:pt x="20519" y="11811"/>
                    <a:pt x="20519" y="11811"/>
                  </a:cubicBezTo>
                  <a:cubicBezTo>
                    <a:pt x="20604" y="11942"/>
                    <a:pt x="20604" y="11942"/>
                    <a:pt x="20604" y="11942"/>
                  </a:cubicBezTo>
                  <a:cubicBezTo>
                    <a:pt x="20519" y="12138"/>
                    <a:pt x="20519" y="12138"/>
                    <a:pt x="20519" y="12138"/>
                  </a:cubicBezTo>
                  <a:cubicBezTo>
                    <a:pt x="20604" y="12334"/>
                    <a:pt x="20604" y="12334"/>
                    <a:pt x="20604" y="12334"/>
                  </a:cubicBezTo>
                  <a:cubicBezTo>
                    <a:pt x="20689" y="12464"/>
                    <a:pt x="20689" y="12464"/>
                    <a:pt x="20689" y="12464"/>
                  </a:cubicBezTo>
                  <a:cubicBezTo>
                    <a:pt x="20859" y="12595"/>
                    <a:pt x="20859" y="12595"/>
                    <a:pt x="20859" y="12595"/>
                  </a:cubicBezTo>
                  <a:cubicBezTo>
                    <a:pt x="21029" y="12790"/>
                    <a:pt x="21029" y="12790"/>
                    <a:pt x="21029" y="12790"/>
                  </a:cubicBezTo>
                  <a:cubicBezTo>
                    <a:pt x="21114" y="12790"/>
                    <a:pt x="21114" y="12790"/>
                    <a:pt x="21114" y="12790"/>
                  </a:cubicBezTo>
                  <a:cubicBezTo>
                    <a:pt x="21369" y="12921"/>
                    <a:pt x="21369" y="12921"/>
                    <a:pt x="21369" y="12921"/>
                  </a:cubicBezTo>
                  <a:cubicBezTo>
                    <a:pt x="21284" y="13117"/>
                    <a:pt x="21284" y="13117"/>
                    <a:pt x="21284" y="13117"/>
                  </a:cubicBezTo>
                  <a:cubicBezTo>
                    <a:pt x="21114" y="13247"/>
                    <a:pt x="21114" y="13247"/>
                    <a:pt x="21114" y="13247"/>
                  </a:cubicBezTo>
                  <a:cubicBezTo>
                    <a:pt x="20944" y="13378"/>
                    <a:pt x="20944" y="13378"/>
                    <a:pt x="20944" y="13378"/>
                  </a:cubicBezTo>
                  <a:cubicBezTo>
                    <a:pt x="20689" y="13508"/>
                    <a:pt x="20689" y="13508"/>
                    <a:pt x="20689" y="13508"/>
                  </a:cubicBezTo>
                  <a:cubicBezTo>
                    <a:pt x="20433" y="13508"/>
                    <a:pt x="20433" y="13508"/>
                    <a:pt x="20433" y="13508"/>
                  </a:cubicBezTo>
                  <a:cubicBezTo>
                    <a:pt x="20348" y="13573"/>
                    <a:pt x="20348" y="13573"/>
                    <a:pt x="20348" y="13573"/>
                  </a:cubicBezTo>
                  <a:cubicBezTo>
                    <a:pt x="20263" y="13704"/>
                    <a:pt x="20263" y="13704"/>
                    <a:pt x="20263" y="13704"/>
                  </a:cubicBezTo>
                  <a:cubicBezTo>
                    <a:pt x="20433" y="13900"/>
                    <a:pt x="20433" y="13900"/>
                    <a:pt x="20433" y="13900"/>
                  </a:cubicBezTo>
                  <a:cubicBezTo>
                    <a:pt x="20348" y="14161"/>
                    <a:pt x="20348" y="14161"/>
                    <a:pt x="20348" y="14161"/>
                  </a:cubicBezTo>
                  <a:cubicBezTo>
                    <a:pt x="20433" y="14356"/>
                    <a:pt x="20433" y="14356"/>
                    <a:pt x="20433" y="14356"/>
                  </a:cubicBezTo>
                  <a:cubicBezTo>
                    <a:pt x="20689" y="14552"/>
                    <a:pt x="20689" y="14552"/>
                    <a:pt x="20689" y="14552"/>
                  </a:cubicBezTo>
                  <a:cubicBezTo>
                    <a:pt x="20859" y="14813"/>
                    <a:pt x="20859" y="14813"/>
                    <a:pt x="20859" y="14813"/>
                  </a:cubicBezTo>
                  <a:cubicBezTo>
                    <a:pt x="20859" y="14944"/>
                    <a:pt x="20859" y="14944"/>
                    <a:pt x="20859" y="14944"/>
                  </a:cubicBezTo>
                  <a:cubicBezTo>
                    <a:pt x="20859" y="14944"/>
                    <a:pt x="20859" y="14944"/>
                    <a:pt x="20859" y="1494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E41B7317-BA75-4FC8-A1E3-A11DBA6E9681}"/>
                </a:ext>
              </a:extLst>
            </p:cNvPr>
            <p:cNvSpPr/>
            <p:nvPr/>
          </p:nvSpPr>
          <p:spPr>
            <a:xfrm>
              <a:off x="98000" y="4008032"/>
              <a:ext cx="1470741" cy="1920017"/>
            </a:xfrm>
            <a:custGeom>
              <a:avLst/>
              <a:gdLst/>
              <a:ahLst/>
              <a:cxnLst>
                <a:cxn ang="0">
                  <a:pos x="wd2" y="hd2"/>
                </a:cxn>
                <a:cxn ang="5400000">
                  <a:pos x="wd2" y="hd2"/>
                </a:cxn>
                <a:cxn ang="10800000">
                  <a:pos x="wd2" y="hd2"/>
                </a:cxn>
                <a:cxn ang="16200000">
                  <a:pos x="wd2" y="hd2"/>
                </a:cxn>
              </a:cxnLst>
              <a:rect l="0" t="0" r="r" b="b"/>
              <a:pathLst>
                <a:path w="21539" h="21600" extrusionOk="0">
                  <a:moveTo>
                    <a:pt x="20859" y="14944"/>
                  </a:moveTo>
                  <a:cubicBezTo>
                    <a:pt x="20944" y="15074"/>
                    <a:pt x="20944" y="15074"/>
                    <a:pt x="20944" y="15074"/>
                  </a:cubicBezTo>
                  <a:cubicBezTo>
                    <a:pt x="20944" y="15335"/>
                    <a:pt x="20944" y="15335"/>
                    <a:pt x="20944" y="15335"/>
                  </a:cubicBezTo>
                  <a:cubicBezTo>
                    <a:pt x="21029" y="15662"/>
                    <a:pt x="21029" y="15662"/>
                    <a:pt x="21029" y="15662"/>
                  </a:cubicBezTo>
                  <a:cubicBezTo>
                    <a:pt x="21114" y="15923"/>
                    <a:pt x="21114" y="15923"/>
                    <a:pt x="21114" y="15923"/>
                  </a:cubicBezTo>
                  <a:cubicBezTo>
                    <a:pt x="21114" y="16118"/>
                    <a:pt x="21114" y="16118"/>
                    <a:pt x="21114" y="16118"/>
                  </a:cubicBezTo>
                  <a:cubicBezTo>
                    <a:pt x="21029" y="16314"/>
                    <a:pt x="21029" y="16314"/>
                    <a:pt x="21029" y="16314"/>
                  </a:cubicBezTo>
                  <a:cubicBezTo>
                    <a:pt x="21114" y="16379"/>
                    <a:pt x="21114" y="16379"/>
                    <a:pt x="21114" y="16379"/>
                  </a:cubicBezTo>
                  <a:cubicBezTo>
                    <a:pt x="21284" y="16379"/>
                    <a:pt x="21284" y="16379"/>
                    <a:pt x="21284" y="16379"/>
                  </a:cubicBezTo>
                  <a:cubicBezTo>
                    <a:pt x="21369" y="16445"/>
                    <a:pt x="21369" y="16445"/>
                    <a:pt x="21369" y="16445"/>
                  </a:cubicBezTo>
                  <a:cubicBezTo>
                    <a:pt x="21454" y="16575"/>
                    <a:pt x="21454" y="16575"/>
                    <a:pt x="21454" y="16575"/>
                  </a:cubicBezTo>
                  <a:cubicBezTo>
                    <a:pt x="21539" y="16771"/>
                    <a:pt x="21539" y="16771"/>
                    <a:pt x="21539" y="16771"/>
                  </a:cubicBezTo>
                  <a:cubicBezTo>
                    <a:pt x="21454" y="16902"/>
                    <a:pt x="21454" y="16902"/>
                    <a:pt x="21454" y="16902"/>
                  </a:cubicBezTo>
                  <a:cubicBezTo>
                    <a:pt x="21199" y="16967"/>
                    <a:pt x="21199" y="16967"/>
                    <a:pt x="21199" y="16967"/>
                  </a:cubicBezTo>
                  <a:cubicBezTo>
                    <a:pt x="21114" y="17032"/>
                    <a:pt x="21114" y="17032"/>
                    <a:pt x="21114" y="17032"/>
                  </a:cubicBezTo>
                  <a:cubicBezTo>
                    <a:pt x="21029" y="17097"/>
                    <a:pt x="21029" y="17097"/>
                    <a:pt x="21029" y="17097"/>
                  </a:cubicBezTo>
                  <a:cubicBezTo>
                    <a:pt x="20944" y="17228"/>
                    <a:pt x="20944" y="17228"/>
                    <a:pt x="20944" y="17228"/>
                  </a:cubicBezTo>
                  <a:cubicBezTo>
                    <a:pt x="21029" y="17358"/>
                    <a:pt x="21029" y="17358"/>
                    <a:pt x="21029" y="17358"/>
                  </a:cubicBezTo>
                  <a:cubicBezTo>
                    <a:pt x="21114" y="17228"/>
                    <a:pt x="21114" y="17228"/>
                    <a:pt x="21114" y="17228"/>
                  </a:cubicBezTo>
                  <a:cubicBezTo>
                    <a:pt x="21199" y="17228"/>
                    <a:pt x="21199" y="17228"/>
                    <a:pt x="21199" y="17228"/>
                  </a:cubicBezTo>
                  <a:cubicBezTo>
                    <a:pt x="21284" y="17163"/>
                    <a:pt x="21284" y="17163"/>
                    <a:pt x="21284" y="17163"/>
                  </a:cubicBezTo>
                  <a:cubicBezTo>
                    <a:pt x="21369" y="17163"/>
                    <a:pt x="21369" y="17163"/>
                    <a:pt x="21369" y="17163"/>
                  </a:cubicBezTo>
                  <a:cubicBezTo>
                    <a:pt x="21454" y="17293"/>
                    <a:pt x="21454" y="17293"/>
                    <a:pt x="21454" y="17293"/>
                  </a:cubicBezTo>
                  <a:cubicBezTo>
                    <a:pt x="21369" y="17424"/>
                    <a:pt x="21369" y="17424"/>
                    <a:pt x="21369" y="17424"/>
                  </a:cubicBezTo>
                  <a:cubicBezTo>
                    <a:pt x="21199" y="17554"/>
                    <a:pt x="21199" y="17554"/>
                    <a:pt x="21199" y="17554"/>
                  </a:cubicBezTo>
                  <a:cubicBezTo>
                    <a:pt x="21114" y="17685"/>
                    <a:pt x="21114" y="17685"/>
                    <a:pt x="21114" y="17685"/>
                  </a:cubicBezTo>
                  <a:cubicBezTo>
                    <a:pt x="21114" y="17880"/>
                    <a:pt x="21114" y="17880"/>
                    <a:pt x="21114" y="17880"/>
                  </a:cubicBezTo>
                  <a:cubicBezTo>
                    <a:pt x="21284" y="17946"/>
                    <a:pt x="21284" y="17946"/>
                    <a:pt x="21284" y="17946"/>
                  </a:cubicBezTo>
                  <a:cubicBezTo>
                    <a:pt x="21369" y="18141"/>
                    <a:pt x="21369" y="18141"/>
                    <a:pt x="21369" y="18141"/>
                  </a:cubicBezTo>
                  <a:cubicBezTo>
                    <a:pt x="21199" y="18337"/>
                    <a:pt x="21199" y="18337"/>
                    <a:pt x="21199" y="18337"/>
                  </a:cubicBezTo>
                  <a:cubicBezTo>
                    <a:pt x="20944" y="18402"/>
                    <a:pt x="20944" y="18402"/>
                    <a:pt x="20944" y="18402"/>
                  </a:cubicBezTo>
                  <a:cubicBezTo>
                    <a:pt x="20774" y="18468"/>
                    <a:pt x="20774" y="18468"/>
                    <a:pt x="20774" y="18468"/>
                  </a:cubicBezTo>
                  <a:cubicBezTo>
                    <a:pt x="20604" y="18663"/>
                    <a:pt x="20604" y="18663"/>
                    <a:pt x="20604" y="18663"/>
                  </a:cubicBezTo>
                  <a:cubicBezTo>
                    <a:pt x="20433" y="18729"/>
                    <a:pt x="20433" y="18729"/>
                    <a:pt x="20433" y="18729"/>
                  </a:cubicBezTo>
                  <a:cubicBezTo>
                    <a:pt x="20433" y="18859"/>
                    <a:pt x="20433" y="18859"/>
                    <a:pt x="20433" y="18859"/>
                  </a:cubicBezTo>
                  <a:cubicBezTo>
                    <a:pt x="20519" y="18924"/>
                    <a:pt x="20519" y="18924"/>
                    <a:pt x="20519" y="18924"/>
                  </a:cubicBezTo>
                  <a:cubicBezTo>
                    <a:pt x="20519" y="19055"/>
                    <a:pt x="20519" y="19055"/>
                    <a:pt x="20519" y="19055"/>
                  </a:cubicBezTo>
                  <a:cubicBezTo>
                    <a:pt x="20263" y="19185"/>
                    <a:pt x="20263" y="19185"/>
                    <a:pt x="20263" y="19185"/>
                  </a:cubicBezTo>
                  <a:cubicBezTo>
                    <a:pt x="20178" y="19512"/>
                    <a:pt x="20178" y="19512"/>
                    <a:pt x="20178" y="19512"/>
                  </a:cubicBezTo>
                  <a:cubicBezTo>
                    <a:pt x="20178" y="19642"/>
                    <a:pt x="20178" y="19642"/>
                    <a:pt x="20178" y="19642"/>
                  </a:cubicBezTo>
                  <a:cubicBezTo>
                    <a:pt x="20093" y="19838"/>
                    <a:pt x="20093" y="19838"/>
                    <a:pt x="20093" y="19838"/>
                  </a:cubicBezTo>
                  <a:cubicBezTo>
                    <a:pt x="20178" y="20034"/>
                    <a:pt x="20178" y="20034"/>
                    <a:pt x="20178" y="20034"/>
                  </a:cubicBezTo>
                  <a:cubicBezTo>
                    <a:pt x="20093" y="20295"/>
                    <a:pt x="20093" y="20295"/>
                    <a:pt x="20093" y="20295"/>
                  </a:cubicBezTo>
                  <a:cubicBezTo>
                    <a:pt x="19838" y="20360"/>
                    <a:pt x="19838" y="20360"/>
                    <a:pt x="19838" y="20360"/>
                  </a:cubicBezTo>
                  <a:cubicBezTo>
                    <a:pt x="19583" y="20556"/>
                    <a:pt x="19583" y="20556"/>
                    <a:pt x="19583" y="20556"/>
                  </a:cubicBezTo>
                  <a:cubicBezTo>
                    <a:pt x="19498" y="20817"/>
                    <a:pt x="19498" y="20817"/>
                    <a:pt x="19498" y="20817"/>
                  </a:cubicBezTo>
                  <a:cubicBezTo>
                    <a:pt x="19498" y="21078"/>
                    <a:pt x="19498" y="21078"/>
                    <a:pt x="19498" y="21078"/>
                  </a:cubicBezTo>
                  <a:cubicBezTo>
                    <a:pt x="19158" y="21339"/>
                    <a:pt x="19158" y="21339"/>
                    <a:pt x="19158" y="21339"/>
                  </a:cubicBezTo>
                  <a:cubicBezTo>
                    <a:pt x="18903" y="21535"/>
                    <a:pt x="18903" y="21535"/>
                    <a:pt x="18903" y="21535"/>
                  </a:cubicBezTo>
                  <a:cubicBezTo>
                    <a:pt x="18818" y="21600"/>
                    <a:pt x="18818" y="21600"/>
                    <a:pt x="18818" y="21600"/>
                  </a:cubicBezTo>
                  <a:cubicBezTo>
                    <a:pt x="18818" y="21600"/>
                    <a:pt x="18818" y="21600"/>
                    <a:pt x="18818" y="21600"/>
                  </a:cubicBezTo>
                  <a:cubicBezTo>
                    <a:pt x="18818" y="21535"/>
                    <a:pt x="18733" y="21600"/>
                    <a:pt x="18733" y="21600"/>
                  </a:cubicBezTo>
                  <a:cubicBezTo>
                    <a:pt x="18648" y="21600"/>
                    <a:pt x="18648" y="21600"/>
                    <a:pt x="18563" y="21535"/>
                  </a:cubicBezTo>
                  <a:cubicBezTo>
                    <a:pt x="18478" y="21535"/>
                    <a:pt x="18308" y="21469"/>
                    <a:pt x="18308" y="21469"/>
                  </a:cubicBezTo>
                  <a:cubicBezTo>
                    <a:pt x="18222" y="21469"/>
                    <a:pt x="18052" y="21469"/>
                    <a:pt x="17967" y="21469"/>
                  </a:cubicBezTo>
                  <a:cubicBezTo>
                    <a:pt x="17882" y="21469"/>
                    <a:pt x="17627" y="21339"/>
                    <a:pt x="17457" y="21274"/>
                  </a:cubicBezTo>
                  <a:cubicBezTo>
                    <a:pt x="17372" y="21274"/>
                    <a:pt x="17287" y="21208"/>
                    <a:pt x="17202" y="21143"/>
                  </a:cubicBezTo>
                  <a:cubicBezTo>
                    <a:pt x="17117" y="21078"/>
                    <a:pt x="17032" y="21013"/>
                    <a:pt x="16947" y="21013"/>
                  </a:cubicBezTo>
                  <a:cubicBezTo>
                    <a:pt x="16947" y="20947"/>
                    <a:pt x="16777" y="20882"/>
                    <a:pt x="16692" y="20882"/>
                  </a:cubicBezTo>
                  <a:cubicBezTo>
                    <a:pt x="16692" y="20882"/>
                    <a:pt x="16522" y="20882"/>
                    <a:pt x="16522" y="20882"/>
                  </a:cubicBezTo>
                  <a:cubicBezTo>
                    <a:pt x="16437" y="20882"/>
                    <a:pt x="16352" y="20817"/>
                    <a:pt x="16352" y="20817"/>
                  </a:cubicBezTo>
                  <a:cubicBezTo>
                    <a:pt x="16267" y="20817"/>
                    <a:pt x="16182" y="20752"/>
                    <a:pt x="16182" y="20752"/>
                  </a:cubicBezTo>
                  <a:cubicBezTo>
                    <a:pt x="16182" y="20686"/>
                    <a:pt x="16011" y="20621"/>
                    <a:pt x="16011" y="20621"/>
                  </a:cubicBezTo>
                  <a:cubicBezTo>
                    <a:pt x="15926" y="20621"/>
                    <a:pt x="15841" y="20621"/>
                    <a:pt x="15756" y="20621"/>
                  </a:cubicBezTo>
                  <a:cubicBezTo>
                    <a:pt x="15756" y="20621"/>
                    <a:pt x="15586" y="20621"/>
                    <a:pt x="15586" y="20686"/>
                  </a:cubicBezTo>
                  <a:cubicBezTo>
                    <a:pt x="15501" y="20752"/>
                    <a:pt x="15501" y="20817"/>
                    <a:pt x="15416" y="20817"/>
                  </a:cubicBezTo>
                  <a:cubicBezTo>
                    <a:pt x="15416" y="20817"/>
                    <a:pt x="15331" y="20882"/>
                    <a:pt x="15246" y="20882"/>
                  </a:cubicBezTo>
                  <a:cubicBezTo>
                    <a:pt x="15246" y="20882"/>
                    <a:pt x="15161" y="20817"/>
                    <a:pt x="15076" y="20817"/>
                  </a:cubicBezTo>
                  <a:cubicBezTo>
                    <a:pt x="15076" y="20817"/>
                    <a:pt x="14906" y="20686"/>
                    <a:pt x="14906" y="20621"/>
                  </a:cubicBezTo>
                  <a:cubicBezTo>
                    <a:pt x="14906" y="20621"/>
                    <a:pt x="14821" y="20556"/>
                    <a:pt x="14821" y="20491"/>
                  </a:cubicBezTo>
                  <a:cubicBezTo>
                    <a:pt x="14736" y="20491"/>
                    <a:pt x="14566" y="20491"/>
                    <a:pt x="14566" y="20491"/>
                  </a:cubicBezTo>
                  <a:cubicBezTo>
                    <a:pt x="14481" y="20556"/>
                    <a:pt x="14481" y="20621"/>
                    <a:pt x="14396" y="20621"/>
                  </a:cubicBezTo>
                  <a:cubicBezTo>
                    <a:pt x="14311" y="20621"/>
                    <a:pt x="14226" y="20686"/>
                    <a:pt x="14226" y="20686"/>
                  </a:cubicBezTo>
                  <a:cubicBezTo>
                    <a:pt x="14141" y="20686"/>
                    <a:pt x="14056" y="20621"/>
                    <a:pt x="13970" y="20621"/>
                  </a:cubicBezTo>
                  <a:cubicBezTo>
                    <a:pt x="13885" y="20621"/>
                    <a:pt x="13800" y="20621"/>
                    <a:pt x="13715" y="20621"/>
                  </a:cubicBezTo>
                  <a:cubicBezTo>
                    <a:pt x="13630" y="20621"/>
                    <a:pt x="13460" y="20621"/>
                    <a:pt x="13375" y="20556"/>
                  </a:cubicBezTo>
                  <a:cubicBezTo>
                    <a:pt x="13375" y="20556"/>
                    <a:pt x="13205" y="20556"/>
                    <a:pt x="13205" y="20491"/>
                  </a:cubicBezTo>
                  <a:cubicBezTo>
                    <a:pt x="13205" y="20491"/>
                    <a:pt x="13205" y="20360"/>
                    <a:pt x="13120" y="20360"/>
                  </a:cubicBezTo>
                  <a:cubicBezTo>
                    <a:pt x="13035" y="20295"/>
                    <a:pt x="12950" y="20295"/>
                    <a:pt x="12865" y="20295"/>
                  </a:cubicBezTo>
                  <a:cubicBezTo>
                    <a:pt x="12780" y="20230"/>
                    <a:pt x="12610" y="20164"/>
                    <a:pt x="12610" y="20164"/>
                  </a:cubicBezTo>
                  <a:cubicBezTo>
                    <a:pt x="12525" y="20164"/>
                    <a:pt x="12355" y="20164"/>
                    <a:pt x="12355" y="20099"/>
                  </a:cubicBezTo>
                  <a:cubicBezTo>
                    <a:pt x="12270" y="20099"/>
                    <a:pt x="12185" y="20034"/>
                    <a:pt x="12185" y="20034"/>
                  </a:cubicBezTo>
                  <a:cubicBezTo>
                    <a:pt x="12100" y="19969"/>
                    <a:pt x="12100" y="19838"/>
                    <a:pt x="12100" y="19773"/>
                  </a:cubicBezTo>
                  <a:cubicBezTo>
                    <a:pt x="12100" y="19773"/>
                    <a:pt x="12015" y="19708"/>
                    <a:pt x="11930" y="19642"/>
                  </a:cubicBezTo>
                  <a:cubicBezTo>
                    <a:pt x="11930" y="19642"/>
                    <a:pt x="11930" y="19577"/>
                    <a:pt x="11930" y="19512"/>
                  </a:cubicBezTo>
                  <a:cubicBezTo>
                    <a:pt x="11930" y="19512"/>
                    <a:pt x="11930" y="19381"/>
                    <a:pt x="11930" y="19381"/>
                  </a:cubicBezTo>
                  <a:cubicBezTo>
                    <a:pt x="11930" y="19316"/>
                    <a:pt x="11845" y="19316"/>
                    <a:pt x="11759" y="19316"/>
                  </a:cubicBezTo>
                  <a:cubicBezTo>
                    <a:pt x="11759" y="19316"/>
                    <a:pt x="11674" y="19185"/>
                    <a:pt x="11674" y="19185"/>
                  </a:cubicBezTo>
                  <a:cubicBezTo>
                    <a:pt x="11504" y="19120"/>
                    <a:pt x="11334" y="19120"/>
                    <a:pt x="11334" y="19120"/>
                  </a:cubicBezTo>
                  <a:cubicBezTo>
                    <a:pt x="11164" y="19120"/>
                    <a:pt x="10994" y="19120"/>
                    <a:pt x="10909" y="19185"/>
                  </a:cubicBezTo>
                  <a:cubicBezTo>
                    <a:pt x="10824" y="19185"/>
                    <a:pt x="10824" y="19316"/>
                    <a:pt x="10824" y="19316"/>
                  </a:cubicBezTo>
                  <a:cubicBezTo>
                    <a:pt x="10654" y="19251"/>
                    <a:pt x="10654" y="19251"/>
                    <a:pt x="10654" y="19251"/>
                  </a:cubicBezTo>
                  <a:cubicBezTo>
                    <a:pt x="10484" y="18990"/>
                    <a:pt x="10484" y="18990"/>
                    <a:pt x="10484" y="18990"/>
                  </a:cubicBezTo>
                  <a:cubicBezTo>
                    <a:pt x="10314" y="18859"/>
                    <a:pt x="10314" y="18859"/>
                    <a:pt x="10314" y="18859"/>
                  </a:cubicBezTo>
                  <a:cubicBezTo>
                    <a:pt x="10144" y="18794"/>
                    <a:pt x="10144" y="18794"/>
                    <a:pt x="10144" y="18794"/>
                  </a:cubicBezTo>
                  <a:cubicBezTo>
                    <a:pt x="10144" y="18533"/>
                    <a:pt x="10144" y="18533"/>
                    <a:pt x="10144" y="18533"/>
                  </a:cubicBezTo>
                  <a:cubicBezTo>
                    <a:pt x="10144" y="18402"/>
                    <a:pt x="10144" y="18402"/>
                    <a:pt x="10144" y="18402"/>
                  </a:cubicBezTo>
                  <a:cubicBezTo>
                    <a:pt x="10314" y="18207"/>
                    <a:pt x="10314" y="18207"/>
                    <a:pt x="10314" y="18207"/>
                  </a:cubicBezTo>
                  <a:cubicBezTo>
                    <a:pt x="10569" y="18076"/>
                    <a:pt x="10569" y="18076"/>
                    <a:pt x="10569" y="18076"/>
                  </a:cubicBezTo>
                  <a:cubicBezTo>
                    <a:pt x="10739" y="17946"/>
                    <a:pt x="10739" y="17946"/>
                    <a:pt x="10739" y="17946"/>
                  </a:cubicBezTo>
                  <a:cubicBezTo>
                    <a:pt x="10909" y="17685"/>
                    <a:pt x="10909" y="17685"/>
                    <a:pt x="10909" y="17685"/>
                  </a:cubicBezTo>
                  <a:cubicBezTo>
                    <a:pt x="10994" y="17424"/>
                    <a:pt x="10994" y="17424"/>
                    <a:pt x="10994" y="17424"/>
                  </a:cubicBezTo>
                  <a:cubicBezTo>
                    <a:pt x="11079" y="17228"/>
                    <a:pt x="11079" y="17228"/>
                    <a:pt x="11079" y="17228"/>
                  </a:cubicBezTo>
                  <a:cubicBezTo>
                    <a:pt x="11079" y="16967"/>
                    <a:pt x="11079" y="16967"/>
                    <a:pt x="11079" y="16967"/>
                  </a:cubicBezTo>
                  <a:cubicBezTo>
                    <a:pt x="10824" y="16771"/>
                    <a:pt x="10824" y="16771"/>
                    <a:pt x="10824" y="16771"/>
                  </a:cubicBezTo>
                  <a:cubicBezTo>
                    <a:pt x="10569" y="16771"/>
                    <a:pt x="10569" y="16771"/>
                    <a:pt x="10569" y="16771"/>
                  </a:cubicBezTo>
                  <a:cubicBezTo>
                    <a:pt x="10314" y="16640"/>
                    <a:pt x="10314" y="16640"/>
                    <a:pt x="10314" y="16640"/>
                  </a:cubicBezTo>
                  <a:cubicBezTo>
                    <a:pt x="10314" y="16445"/>
                    <a:pt x="10314" y="16445"/>
                    <a:pt x="10314" y="16445"/>
                  </a:cubicBezTo>
                  <a:cubicBezTo>
                    <a:pt x="10144" y="16379"/>
                    <a:pt x="10144" y="16379"/>
                    <a:pt x="10144" y="16379"/>
                  </a:cubicBezTo>
                  <a:cubicBezTo>
                    <a:pt x="9889" y="16249"/>
                    <a:pt x="9889" y="16249"/>
                    <a:pt x="9889" y="16249"/>
                  </a:cubicBezTo>
                  <a:cubicBezTo>
                    <a:pt x="9804" y="16184"/>
                    <a:pt x="9804" y="16184"/>
                    <a:pt x="9804" y="16184"/>
                  </a:cubicBezTo>
                  <a:cubicBezTo>
                    <a:pt x="9974" y="16053"/>
                    <a:pt x="9974" y="16053"/>
                    <a:pt x="9974" y="16053"/>
                  </a:cubicBezTo>
                  <a:cubicBezTo>
                    <a:pt x="10144" y="15988"/>
                    <a:pt x="10144" y="15988"/>
                    <a:pt x="10144" y="15988"/>
                  </a:cubicBezTo>
                  <a:cubicBezTo>
                    <a:pt x="10314" y="15923"/>
                    <a:pt x="10314" y="15923"/>
                    <a:pt x="10314" y="15923"/>
                  </a:cubicBezTo>
                  <a:cubicBezTo>
                    <a:pt x="10399" y="15792"/>
                    <a:pt x="10399" y="15792"/>
                    <a:pt x="10399" y="15792"/>
                  </a:cubicBezTo>
                  <a:cubicBezTo>
                    <a:pt x="10229" y="15727"/>
                    <a:pt x="10229" y="15727"/>
                    <a:pt x="10229" y="15727"/>
                  </a:cubicBezTo>
                  <a:cubicBezTo>
                    <a:pt x="10144" y="15531"/>
                    <a:pt x="10144" y="15531"/>
                    <a:pt x="10144" y="15531"/>
                  </a:cubicBezTo>
                  <a:cubicBezTo>
                    <a:pt x="10144" y="15401"/>
                    <a:pt x="10144" y="15401"/>
                    <a:pt x="10144" y="15401"/>
                  </a:cubicBezTo>
                  <a:cubicBezTo>
                    <a:pt x="10229" y="15205"/>
                    <a:pt x="10229" y="15205"/>
                    <a:pt x="10229" y="15205"/>
                  </a:cubicBezTo>
                  <a:cubicBezTo>
                    <a:pt x="10399" y="15205"/>
                    <a:pt x="10399" y="15205"/>
                    <a:pt x="10399" y="15205"/>
                  </a:cubicBezTo>
                  <a:cubicBezTo>
                    <a:pt x="10484" y="15205"/>
                    <a:pt x="10484" y="15205"/>
                    <a:pt x="10484" y="15205"/>
                  </a:cubicBezTo>
                  <a:cubicBezTo>
                    <a:pt x="10484" y="15074"/>
                    <a:pt x="10484" y="15074"/>
                    <a:pt x="10484" y="15074"/>
                  </a:cubicBezTo>
                  <a:cubicBezTo>
                    <a:pt x="10314" y="14944"/>
                    <a:pt x="10314" y="14944"/>
                    <a:pt x="10314" y="14944"/>
                  </a:cubicBezTo>
                  <a:cubicBezTo>
                    <a:pt x="10229" y="14813"/>
                    <a:pt x="10229" y="14813"/>
                    <a:pt x="10229" y="14813"/>
                  </a:cubicBezTo>
                  <a:cubicBezTo>
                    <a:pt x="10144" y="14748"/>
                    <a:pt x="10144" y="14748"/>
                    <a:pt x="10144" y="14748"/>
                  </a:cubicBezTo>
                  <a:cubicBezTo>
                    <a:pt x="10059" y="14618"/>
                    <a:pt x="10059" y="14618"/>
                    <a:pt x="10059" y="14618"/>
                  </a:cubicBezTo>
                  <a:cubicBezTo>
                    <a:pt x="9889" y="14618"/>
                    <a:pt x="9889" y="14618"/>
                    <a:pt x="9889" y="14618"/>
                  </a:cubicBezTo>
                  <a:cubicBezTo>
                    <a:pt x="9804" y="14683"/>
                    <a:pt x="9804" y="14683"/>
                    <a:pt x="9804" y="14683"/>
                  </a:cubicBezTo>
                  <a:cubicBezTo>
                    <a:pt x="9633" y="14683"/>
                    <a:pt x="9633" y="14683"/>
                    <a:pt x="9633" y="14683"/>
                  </a:cubicBezTo>
                  <a:cubicBezTo>
                    <a:pt x="9378" y="14618"/>
                    <a:pt x="9378" y="14618"/>
                    <a:pt x="9378" y="14618"/>
                  </a:cubicBezTo>
                  <a:cubicBezTo>
                    <a:pt x="9208" y="14422"/>
                    <a:pt x="9208" y="14422"/>
                    <a:pt x="9208" y="14422"/>
                  </a:cubicBezTo>
                  <a:cubicBezTo>
                    <a:pt x="8953" y="14291"/>
                    <a:pt x="8953" y="14291"/>
                    <a:pt x="8953" y="14291"/>
                  </a:cubicBezTo>
                  <a:cubicBezTo>
                    <a:pt x="8783" y="14291"/>
                    <a:pt x="8783" y="14291"/>
                    <a:pt x="8783" y="14291"/>
                  </a:cubicBezTo>
                  <a:cubicBezTo>
                    <a:pt x="8528" y="14226"/>
                    <a:pt x="8528" y="14226"/>
                    <a:pt x="8528" y="14226"/>
                  </a:cubicBezTo>
                  <a:cubicBezTo>
                    <a:pt x="8358" y="14030"/>
                    <a:pt x="8358" y="14030"/>
                    <a:pt x="8358" y="14030"/>
                  </a:cubicBezTo>
                  <a:cubicBezTo>
                    <a:pt x="8273" y="13900"/>
                    <a:pt x="8273" y="13900"/>
                    <a:pt x="8273" y="13900"/>
                  </a:cubicBezTo>
                  <a:cubicBezTo>
                    <a:pt x="8018" y="13834"/>
                    <a:pt x="8018" y="13834"/>
                    <a:pt x="8018" y="13834"/>
                  </a:cubicBezTo>
                  <a:cubicBezTo>
                    <a:pt x="7848" y="13965"/>
                    <a:pt x="7848" y="13965"/>
                    <a:pt x="7848" y="13965"/>
                  </a:cubicBezTo>
                  <a:cubicBezTo>
                    <a:pt x="7678" y="13900"/>
                    <a:pt x="7678" y="13900"/>
                    <a:pt x="7678" y="13900"/>
                  </a:cubicBezTo>
                  <a:cubicBezTo>
                    <a:pt x="7422" y="13834"/>
                    <a:pt x="7422" y="13834"/>
                    <a:pt x="7422" y="13834"/>
                  </a:cubicBezTo>
                  <a:cubicBezTo>
                    <a:pt x="7082" y="13769"/>
                    <a:pt x="7082" y="13769"/>
                    <a:pt x="7082" y="13769"/>
                  </a:cubicBezTo>
                  <a:cubicBezTo>
                    <a:pt x="6997" y="13965"/>
                    <a:pt x="6997" y="13965"/>
                    <a:pt x="6997" y="13965"/>
                  </a:cubicBezTo>
                  <a:cubicBezTo>
                    <a:pt x="6742" y="14030"/>
                    <a:pt x="6742" y="14030"/>
                    <a:pt x="6742" y="14030"/>
                  </a:cubicBezTo>
                  <a:cubicBezTo>
                    <a:pt x="6402" y="14095"/>
                    <a:pt x="6402" y="14095"/>
                    <a:pt x="6402" y="14095"/>
                  </a:cubicBezTo>
                  <a:cubicBezTo>
                    <a:pt x="6062" y="14226"/>
                    <a:pt x="6062" y="14226"/>
                    <a:pt x="6062" y="14226"/>
                  </a:cubicBezTo>
                  <a:cubicBezTo>
                    <a:pt x="5722" y="14422"/>
                    <a:pt x="5722" y="14422"/>
                    <a:pt x="5722" y="14422"/>
                  </a:cubicBezTo>
                  <a:cubicBezTo>
                    <a:pt x="5382" y="14552"/>
                    <a:pt x="5382" y="14552"/>
                    <a:pt x="5382" y="14552"/>
                  </a:cubicBezTo>
                  <a:cubicBezTo>
                    <a:pt x="5211" y="14552"/>
                    <a:pt x="5211" y="14552"/>
                    <a:pt x="5211" y="14552"/>
                  </a:cubicBezTo>
                  <a:cubicBezTo>
                    <a:pt x="5041" y="14618"/>
                    <a:pt x="5041" y="14618"/>
                    <a:pt x="5041" y="14618"/>
                  </a:cubicBezTo>
                  <a:cubicBezTo>
                    <a:pt x="4956" y="14748"/>
                    <a:pt x="4956" y="14748"/>
                    <a:pt x="4956" y="14748"/>
                  </a:cubicBezTo>
                  <a:cubicBezTo>
                    <a:pt x="4871" y="14813"/>
                    <a:pt x="4871" y="14813"/>
                    <a:pt x="4871" y="14813"/>
                  </a:cubicBezTo>
                  <a:cubicBezTo>
                    <a:pt x="4616" y="14748"/>
                    <a:pt x="4616" y="14748"/>
                    <a:pt x="4616" y="14748"/>
                  </a:cubicBezTo>
                  <a:cubicBezTo>
                    <a:pt x="4531" y="14683"/>
                    <a:pt x="4531" y="14683"/>
                    <a:pt x="4531" y="14683"/>
                  </a:cubicBezTo>
                  <a:cubicBezTo>
                    <a:pt x="4446" y="14683"/>
                    <a:pt x="4446" y="14683"/>
                    <a:pt x="4446" y="14683"/>
                  </a:cubicBezTo>
                  <a:cubicBezTo>
                    <a:pt x="4276" y="14748"/>
                    <a:pt x="4276" y="14748"/>
                    <a:pt x="4276" y="14748"/>
                  </a:cubicBezTo>
                  <a:cubicBezTo>
                    <a:pt x="4191" y="14748"/>
                    <a:pt x="4191" y="14748"/>
                    <a:pt x="4191" y="14748"/>
                  </a:cubicBezTo>
                  <a:cubicBezTo>
                    <a:pt x="4021" y="14944"/>
                    <a:pt x="4021" y="14944"/>
                    <a:pt x="4021" y="14944"/>
                  </a:cubicBezTo>
                  <a:cubicBezTo>
                    <a:pt x="3851" y="15009"/>
                    <a:pt x="3851" y="15009"/>
                    <a:pt x="3851" y="15009"/>
                  </a:cubicBezTo>
                  <a:cubicBezTo>
                    <a:pt x="3681" y="14879"/>
                    <a:pt x="3681" y="14879"/>
                    <a:pt x="3681" y="14879"/>
                  </a:cubicBezTo>
                  <a:cubicBezTo>
                    <a:pt x="3596" y="14813"/>
                    <a:pt x="3596" y="14813"/>
                    <a:pt x="3596" y="14813"/>
                  </a:cubicBezTo>
                  <a:cubicBezTo>
                    <a:pt x="3426" y="14813"/>
                    <a:pt x="3426" y="14813"/>
                    <a:pt x="3426" y="14813"/>
                  </a:cubicBezTo>
                  <a:cubicBezTo>
                    <a:pt x="3170" y="14813"/>
                    <a:pt x="3170" y="14813"/>
                    <a:pt x="3170" y="14813"/>
                  </a:cubicBezTo>
                  <a:cubicBezTo>
                    <a:pt x="2830" y="14748"/>
                    <a:pt x="2830" y="14748"/>
                    <a:pt x="2830" y="14748"/>
                  </a:cubicBezTo>
                  <a:cubicBezTo>
                    <a:pt x="2405" y="14552"/>
                    <a:pt x="2405" y="14552"/>
                    <a:pt x="2405" y="14552"/>
                  </a:cubicBezTo>
                  <a:cubicBezTo>
                    <a:pt x="2065" y="14552"/>
                    <a:pt x="2065" y="14552"/>
                    <a:pt x="2065" y="14552"/>
                  </a:cubicBezTo>
                  <a:cubicBezTo>
                    <a:pt x="1810" y="14552"/>
                    <a:pt x="1810" y="14552"/>
                    <a:pt x="1810" y="14552"/>
                  </a:cubicBezTo>
                  <a:cubicBezTo>
                    <a:pt x="1810" y="14487"/>
                    <a:pt x="1725" y="14356"/>
                    <a:pt x="1725" y="14356"/>
                  </a:cubicBezTo>
                  <a:cubicBezTo>
                    <a:pt x="1725" y="14291"/>
                    <a:pt x="1810" y="14161"/>
                    <a:pt x="1810" y="14095"/>
                  </a:cubicBezTo>
                  <a:cubicBezTo>
                    <a:pt x="1810" y="14030"/>
                    <a:pt x="1980" y="13965"/>
                    <a:pt x="2065" y="13834"/>
                  </a:cubicBezTo>
                  <a:cubicBezTo>
                    <a:pt x="2150" y="13769"/>
                    <a:pt x="2320" y="13639"/>
                    <a:pt x="2405" y="13573"/>
                  </a:cubicBezTo>
                  <a:cubicBezTo>
                    <a:pt x="2405" y="13573"/>
                    <a:pt x="2490" y="13443"/>
                    <a:pt x="2575" y="13378"/>
                  </a:cubicBezTo>
                  <a:cubicBezTo>
                    <a:pt x="2575" y="13378"/>
                    <a:pt x="2490" y="13247"/>
                    <a:pt x="2575" y="13247"/>
                  </a:cubicBezTo>
                  <a:cubicBezTo>
                    <a:pt x="2575" y="13182"/>
                    <a:pt x="2660" y="13117"/>
                    <a:pt x="2745" y="13051"/>
                  </a:cubicBezTo>
                  <a:cubicBezTo>
                    <a:pt x="2830" y="13051"/>
                    <a:pt x="2915" y="12921"/>
                    <a:pt x="3000" y="12921"/>
                  </a:cubicBezTo>
                  <a:cubicBezTo>
                    <a:pt x="3000" y="12921"/>
                    <a:pt x="3170" y="12856"/>
                    <a:pt x="3256" y="12856"/>
                  </a:cubicBezTo>
                  <a:cubicBezTo>
                    <a:pt x="3256" y="12856"/>
                    <a:pt x="3256" y="12725"/>
                    <a:pt x="3341" y="12660"/>
                  </a:cubicBezTo>
                  <a:cubicBezTo>
                    <a:pt x="3341" y="12595"/>
                    <a:pt x="3256" y="12529"/>
                    <a:pt x="3256" y="12399"/>
                  </a:cubicBezTo>
                  <a:cubicBezTo>
                    <a:pt x="3256" y="12334"/>
                    <a:pt x="3256" y="12203"/>
                    <a:pt x="3256" y="12073"/>
                  </a:cubicBezTo>
                  <a:cubicBezTo>
                    <a:pt x="3256" y="12073"/>
                    <a:pt x="3341" y="11942"/>
                    <a:pt x="3256" y="11877"/>
                  </a:cubicBezTo>
                  <a:cubicBezTo>
                    <a:pt x="3256" y="11877"/>
                    <a:pt x="3085" y="11811"/>
                    <a:pt x="3000" y="11811"/>
                  </a:cubicBezTo>
                  <a:cubicBezTo>
                    <a:pt x="2915" y="11811"/>
                    <a:pt x="2745" y="11811"/>
                    <a:pt x="2745" y="11811"/>
                  </a:cubicBezTo>
                  <a:cubicBezTo>
                    <a:pt x="2660" y="11811"/>
                    <a:pt x="2490" y="11811"/>
                    <a:pt x="2405" y="11811"/>
                  </a:cubicBezTo>
                  <a:cubicBezTo>
                    <a:pt x="2320" y="11811"/>
                    <a:pt x="2235" y="11681"/>
                    <a:pt x="2235" y="11616"/>
                  </a:cubicBezTo>
                  <a:cubicBezTo>
                    <a:pt x="2150" y="11616"/>
                    <a:pt x="2235" y="11485"/>
                    <a:pt x="2150" y="11420"/>
                  </a:cubicBezTo>
                  <a:cubicBezTo>
                    <a:pt x="2065" y="11420"/>
                    <a:pt x="1980" y="11420"/>
                    <a:pt x="1980" y="11420"/>
                  </a:cubicBezTo>
                  <a:cubicBezTo>
                    <a:pt x="1895" y="11420"/>
                    <a:pt x="1810" y="11550"/>
                    <a:pt x="1810" y="11550"/>
                  </a:cubicBezTo>
                  <a:cubicBezTo>
                    <a:pt x="1810" y="11550"/>
                    <a:pt x="1725" y="11550"/>
                    <a:pt x="1640" y="11550"/>
                  </a:cubicBezTo>
                  <a:cubicBezTo>
                    <a:pt x="1640" y="11485"/>
                    <a:pt x="1640" y="11355"/>
                    <a:pt x="1640" y="11289"/>
                  </a:cubicBezTo>
                  <a:cubicBezTo>
                    <a:pt x="1640" y="11224"/>
                    <a:pt x="1555" y="11159"/>
                    <a:pt x="1470" y="11094"/>
                  </a:cubicBezTo>
                  <a:cubicBezTo>
                    <a:pt x="1385" y="11094"/>
                    <a:pt x="1215" y="10963"/>
                    <a:pt x="1130" y="10963"/>
                  </a:cubicBezTo>
                  <a:cubicBezTo>
                    <a:pt x="1045" y="10898"/>
                    <a:pt x="789" y="10702"/>
                    <a:pt x="789" y="10637"/>
                  </a:cubicBezTo>
                  <a:cubicBezTo>
                    <a:pt x="704" y="10637"/>
                    <a:pt x="704" y="10506"/>
                    <a:pt x="704" y="10441"/>
                  </a:cubicBezTo>
                  <a:cubicBezTo>
                    <a:pt x="704" y="10441"/>
                    <a:pt x="789" y="10376"/>
                    <a:pt x="789" y="10311"/>
                  </a:cubicBezTo>
                  <a:cubicBezTo>
                    <a:pt x="789" y="10245"/>
                    <a:pt x="704" y="10115"/>
                    <a:pt x="619" y="10050"/>
                  </a:cubicBezTo>
                  <a:cubicBezTo>
                    <a:pt x="534" y="9984"/>
                    <a:pt x="449" y="9789"/>
                    <a:pt x="364" y="9723"/>
                  </a:cubicBezTo>
                  <a:cubicBezTo>
                    <a:pt x="364" y="9658"/>
                    <a:pt x="109" y="9593"/>
                    <a:pt x="109" y="9527"/>
                  </a:cubicBezTo>
                  <a:cubicBezTo>
                    <a:pt x="109" y="9527"/>
                    <a:pt x="109" y="9397"/>
                    <a:pt x="109" y="9397"/>
                  </a:cubicBezTo>
                  <a:cubicBezTo>
                    <a:pt x="109" y="9266"/>
                    <a:pt x="109" y="9201"/>
                    <a:pt x="109" y="9136"/>
                  </a:cubicBezTo>
                  <a:cubicBezTo>
                    <a:pt x="194" y="9005"/>
                    <a:pt x="109" y="8810"/>
                    <a:pt x="109" y="8679"/>
                  </a:cubicBezTo>
                  <a:cubicBezTo>
                    <a:pt x="109" y="8549"/>
                    <a:pt x="-61" y="8353"/>
                    <a:pt x="24" y="8222"/>
                  </a:cubicBezTo>
                  <a:cubicBezTo>
                    <a:pt x="24" y="8157"/>
                    <a:pt x="109" y="8027"/>
                    <a:pt x="109" y="7961"/>
                  </a:cubicBezTo>
                  <a:cubicBezTo>
                    <a:pt x="109" y="7961"/>
                    <a:pt x="194" y="7831"/>
                    <a:pt x="279" y="7831"/>
                  </a:cubicBezTo>
                  <a:cubicBezTo>
                    <a:pt x="364" y="7766"/>
                    <a:pt x="534" y="7700"/>
                    <a:pt x="534" y="7700"/>
                  </a:cubicBezTo>
                  <a:cubicBezTo>
                    <a:pt x="619" y="7635"/>
                    <a:pt x="704" y="7570"/>
                    <a:pt x="704" y="7570"/>
                  </a:cubicBezTo>
                  <a:cubicBezTo>
                    <a:pt x="704" y="7505"/>
                    <a:pt x="534" y="7439"/>
                    <a:pt x="534" y="7374"/>
                  </a:cubicBezTo>
                  <a:cubicBezTo>
                    <a:pt x="534" y="7309"/>
                    <a:pt x="534" y="7244"/>
                    <a:pt x="534" y="7113"/>
                  </a:cubicBezTo>
                  <a:cubicBezTo>
                    <a:pt x="619" y="7113"/>
                    <a:pt x="704" y="7048"/>
                    <a:pt x="704" y="7048"/>
                  </a:cubicBezTo>
                  <a:cubicBezTo>
                    <a:pt x="789" y="7048"/>
                    <a:pt x="789" y="6982"/>
                    <a:pt x="874" y="6982"/>
                  </a:cubicBezTo>
                  <a:cubicBezTo>
                    <a:pt x="874" y="6917"/>
                    <a:pt x="1045" y="6917"/>
                    <a:pt x="1045" y="6852"/>
                  </a:cubicBezTo>
                  <a:cubicBezTo>
                    <a:pt x="1130" y="6852"/>
                    <a:pt x="1385" y="6787"/>
                    <a:pt x="1470" y="6787"/>
                  </a:cubicBezTo>
                  <a:cubicBezTo>
                    <a:pt x="1470" y="6787"/>
                    <a:pt x="1640" y="6721"/>
                    <a:pt x="1640" y="6656"/>
                  </a:cubicBezTo>
                  <a:cubicBezTo>
                    <a:pt x="1725" y="6656"/>
                    <a:pt x="1640" y="6526"/>
                    <a:pt x="1725" y="6460"/>
                  </a:cubicBezTo>
                  <a:cubicBezTo>
                    <a:pt x="1725" y="6395"/>
                    <a:pt x="1725" y="6265"/>
                    <a:pt x="1810" y="6265"/>
                  </a:cubicBezTo>
                  <a:cubicBezTo>
                    <a:pt x="1810" y="6199"/>
                    <a:pt x="1980" y="6134"/>
                    <a:pt x="2065" y="6134"/>
                  </a:cubicBezTo>
                  <a:cubicBezTo>
                    <a:pt x="2150" y="6134"/>
                    <a:pt x="2235" y="6199"/>
                    <a:pt x="2320" y="6199"/>
                  </a:cubicBezTo>
                  <a:cubicBezTo>
                    <a:pt x="2405" y="6199"/>
                    <a:pt x="2575" y="6199"/>
                    <a:pt x="2575" y="6199"/>
                  </a:cubicBezTo>
                  <a:cubicBezTo>
                    <a:pt x="2660" y="6134"/>
                    <a:pt x="2660" y="6134"/>
                    <a:pt x="2660" y="6134"/>
                  </a:cubicBezTo>
                  <a:cubicBezTo>
                    <a:pt x="2915" y="6134"/>
                    <a:pt x="2915" y="6134"/>
                    <a:pt x="2915" y="6134"/>
                  </a:cubicBezTo>
                  <a:cubicBezTo>
                    <a:pt x="3000" y="6069"/>
                    <a:pt x="3000" y="6069"/>
                    <a:pt x="3000" y="6069"/>
                  </a:cubicBezTo>
                  <a:cubicBezTo>
                    <a:pt x="3000" y="5873"/>
                    <a:pt x="3000" y="5873"/>
                    <a:pt x="3000" y="5873"/>
                  </a:cubicBezTo>
                  <a:cubicBezTo>
                    <a:pt x="2745" y="5808"/>
                    <a:pt x="2745" y="5808"/>
                    <a:pt x="2745" y="5808"/>
                  </a:cubicBezTo>
                  <a:cubicBezTo>
                    <a:pt x="2745" y="5612"/>
                    <a:pt x="2745" y="5612"/>
                    <a:pt x="2745" y="5612"/>
                  </a:cubicBezTo>
                  <a:cubicBezTo>
                    <a:pt x="2745" y="5547"/>
                    <a:pt x="2745" y="5547"/>
                    <a:pt x="2745" y="5547"/>
                  </a:cubicBezTo>
                  <a:cubicBezTo>
                    <a:pt x="3000" y="5547"/>
                    <a:pt x="3000" y="5547"/>
                    <a:pt x="3000" y="5547"/>
                  </a:cubicBezTo>
                  <a:cubicBezTo>
                    <a:pt x="3341" y="5612"/>
                    <a:pt x="3341" y="5612"/>
                    <a:pt x="3341" y="5612"/>
                  </a:cubicBezTo>
                  <a:cubicBezTo>
                    <a:pt x="3341" y="5743"/>
                    <a:pt x="3341" y="5743"/>
                    <a:pt x="3341" y="5743"/>
                  </a:cubicBezTo>
                  <a:cubicBezTo>
                    <a:pt x="3341" y="5873"/>
                    <a:pt x="3341" y="5873"/>
                    <a:pt x="3341" y="5873"/>
                  </a:cubicBezTo>
                  <a:cubicBezTo>
                    <a:pt x="3341" y="6004"/>
                    <a:pt x="3341" y="6004"/>
                    <a:pt x="3341" y="6004"/>
                  </a:cubicBezTo>
                  <a:cubicBezTo>
                    <a:pt x="3511" y="6069"/>
                    <a:pt x="3511" y="6069"/>
                    <a:pt x="3511" y="6069"/>
                  </a:cubicBezTo>
                  <a:cubicBezTo>
                    <a:pt x="3681" y="5873"/>
                    <a:pt x="3681" y="5873"/>
                    <a:pt x="3681" y="5873"/>
                  </a:cubicBezTo>
                  <a:cubicBezTo>
                    <a:pt x="3936" y="5873"/>
                    <a:pt x="3936" y="5873"/>
                    <a:pt x="3936" y="5873"/>
                  </a:cubicBezTo>
                  <a:cubicBezTo>
                    <a:pt x="4191" y="5677"/>
                    <a:pt x="4191" y="5677"/>
                    <a:pt x="4191" y="5677"/>
                  </a:cubicBezTo>
                  <a:cubicBezTo>
                    <a:pt x="4531" y="5612"/>
                    <a:pt x="4531" y="5612"/>
                    <a:pt x="4531" y="5612"/>
                  </a:cubicBezTo>
                  <a:cubicBezTo>
                    <a:pt x="4616" y="5547"/>
                    <a:pt x="4616" y="5547"/>
                    <a:pt x="4616" y="5547"/>
                  </a:cubicBezTo>
                  <a:cubicBezTo>
                    <a:pt x="4701" y="5612"/>
                    <a:pt x="4701" y="5612"/>
                    <a:pt x="4701" y="5612"/>
                  </a:cubicBezTo>
                  <a:cubicBezTo>
                    <a:pt x="4701" y="5743"/>
                    <a:pt x="4701" y="5743"/>
                    <a:pt x="4701" y="5743"/>
                  </a:cubicBezTo>
                  <a:cubicBezTo>
                    <a:pt x="4786" y="5873"/>
                    <a:pt x="4786" y="5873"/>
                    <a:pt x="4786" y="5873"/>
                  </a:cubicBezTo>
                  <a:cubicBezTo>
                    <a:pt x="4956" y="5873"/>
                    <a:pt x="4956" y="5873"/>
                    <a:pt x="4956" y="5873"/>
                  </a:cubicBezTo>
                  <a:cubicBezTo>
                    <a:pt x="5041" y="5808"/>
                    <a:pt x="5041" y="5808"/>
                    <a:pt x="5041" y="5808"/>
                  </a:cubicBezTo>
                  <a:cubicBezTo>
                    <a:pt x="5126" y="5808"/>
                    <a:pt x="5126" y="5808"/>
                    <a:pt x="5126" y="5808"/>
                  </a:cubicBezTo>
                  <a:cubicBezTo>
                    <a:pt x="5296" y="5808"/>
                    <a:pt x="5296" y="5808"/>
                    <a:pt x="5296" y="5808"/>
                  </a:cubicBezTo>
                  <a:cubicBezTo>
                    <a:pt x="5467" y="5873"/>
                    <a:pt x="5467" y="5873"/>
                    <a:pt x="5467" y="5873"/>
                  </a:cubicBezTo>
                  <a:cubicBezTo>
                    <a:pt x="5467" y="6004"/>
                    <a:pt x="5467" y="6004"/>
                    <a:pt x="5467" y="6004"/>
                  </a:cubicBezTo>
                  <a:cubicBezTo>
                    <a:pt x="5552" y="6134"/>
                    <a:pt x="5552" y="6134"/>
                    <a:pt x="5552" y="6134"/>
                  </a:cubicBezTo>
                  <a:cubicBezTo>
                    <a:pt x="5722" y="6134"/>
                    <a:pt x="5722" y="6134"/>
                    <a:pt x="5722" y="6134"/>
                  </a:cubicBezTo>
                  <a:cubicBezTo>
                    <a:pt x="5977" y="6004"/>
                    <a:pt x="5977" y="6004"/>
                    <a:pt x="5977" y="6004"/>
                  </a:cubicBezTo>
                  <a:cubicBezTo>
                    <a:pt x="6147" y="6004"/>
                    <a:pt x="6147" y="6004"/>
                    <a:pt x="6147" y="6004"/>
                  </a:cubicBezTo>
                  <a:cubicBezTo>
                    <a:pt x="6232" y="5873"/>
                    <a:pt x="6232" y="5873"/>
                    <a:pt x="6232" y="5873"/>
                  </a:cubicBezTo>
                  <a:cubicBezTo>
                    <a:pt x="6147" y="5677"/>
                    <a:pt x="6147" y="5677"/>
                    <a:pt x="6147" y="5677"/>
                  </a:cubicBezTo>
                  <a:cubicBezTo>
                    <a:pt x="6147" y="5416"/>
                    <a:pt x="6147" y="5416"/>
                    <a:pt x="6147" y="5416"/>
                  </a:cubicBezTo>
                  <a:cubicBezTo>
                    <a:pt x="6232" y="5351"/>
                    <a:pt x="6232" y="5351"/>
                    <a:pt x="6232" y="5351"/>
                  </a:cubicBezTo>
                  <a:cubicBezTo>
                    <a:pt x="6062" y="5221"/>
                    <a:pt x="6062" y="5221"/>
                    <a:pt x="6062" y="5221"/>
                  </a:cubicBezTo>
                  <a:cubicBezTo>
                    <a:pt x="5892" y="5155"/>
                    <a:pt x="5892" y="5155"/>
                    <a:pt x="5892" y="5155"/>
                  </a:cubicBezTo>
                  <a:cubicBezTo>
                    <a:pt x="5892" y="5090"/>
                    <a:pt x="5892" y="5090"/>
                    <a:pt x="5892" y="5090"/>
                  </a:cubicBezTo>
                  <a:cubicBezTo>
                    <a:pt x="6062" y="4960"/>
                    <a:pt x="6062" y="4960"/>
                    <a:pt x="6062" y="4960"/>
                  </a:cubicBezTo>
                  <a:cubicBezTo>
                    <a:pt x="6062" y="4894"/>
                    <a:pt x="6062" y="4894"/>
                    <a:pt x="6062" y="4894"/>
                  </a:cubicBezTo>
                  <a:cubicBezTo>
                    <a:pt x="5977" y="4764"/>
                    <a:pt x="5977" y="4764"/>
                    <a:pt x="5977" y="4764"/>
                  </a:cubicBezTo>
                  <a:cubicBezTo>
                    <a:pt x="6062" y="4633"/>
                    <a:pt x="6062" y="4633"/>
                    <a:pt x="6062" y="4633"/>
                  </a:cubicBezTo>
                  <a:cubicBezTo>
                    <a:pt x="6147" y="4633"/>
                    <a:pt x="6147" y="4633"/>
                    <a:pt x="6147" y="4633"/>
                  </a:cubicBezTo>
                  <a:cubicBezTo>
                    <a:pt x="6317" y="4568"/>
                    <a:pt x="6317" y="4568"/>
                    <a:pt x="6317" y="4568"/>
                  </a:cubicBezTo>
                  <a:cubicBezTo>
                    <a:pt x="6487" y="4568"/>
                    <a:pt x="6487" y="4568"/>
                    <a:pt x="6487" y="4568"/>
                  </a:cubicBezTo>
                  <a:cubicBezTo>
                    <a:pt x="6487" y="4698"/>
                    <a:pt x="6487" y="4698"/>
                    <a:pt x="6487" y="4698"/>
                  </a:cubicBezTo>
                  <a:cubicBezTo>
                    <a:pt x="6742" y="4764"/>
                    <a:pt x="6742" y="4764"/>
                    <a:pt x="6742" y="4764"/>
                  </a:cubicBezTo>
                  <a:cubicBezTo>
                    <a:pt x="6827" y="4894"/>
                    <a:pt x="6827" y="4894"/>
                    <a:pt x="6827" y="4894"/>
                  </a:cubicBezTo>
                  <a:cubicBezTo>
                    <a:pt x="6997" y="4960"/>
                    <a:pt x="6997" y="4960"/>
                    <a:pt x="6997" y="4960"/>
                  </a:cubicBezTo>
                  <a:cubicBezTo>
                    <a:pt x="7167" y="4894"/>
                    <a:pt x="7167" y="4894"/>
                    <a:pt x="7167" y="4894"/>
                  </a:cubicBezTo>
                  <a:cubicBezTo>
                    <a:pt x="7252" y="4829"/>
                    <a:pt x="7252" y="4829"/>
                    <a:pt x="7252" y="4829"/>
                  </a:cubicBezTo>
                  <a:cubicBezTo>
                    <a:pt x="7252" y="4764"/>
                    <a:pt x="7252" y="4764"/>
                    <a:pt x="7252" y="4764"/>
                  </a:cubicBezTo>
                  <a:cubicBezTo>
                    <a:pt x="7337" y="4633"/>
                    <a:pt x="7337" y="4633"/>
                    <a:pt x="7337" y="4633"/>
                  </a:cubicBezTo>
                  <a:cubicBezTo>
                    <a:pt x="7337" y="4437"/>
                    <a:pt x="7337" y="4437"/>
                    <a:pt x="7337" y="4437"/>
                  </a:cubicBezTo>
                  <a:cubicBezTo>
                    <a:pt x="7252" y="4372"/>
                    <a:pt x="7252" y="4372"/>
                    <a:pt x="7252" y="4372"/>
                  </a:cubicBezTo>
                  <a:cubicBezTo>
                    <a:pt x="7337" y="4176"/>
                    <a:pt x="7337" y="4176"/>
                    <a:pt x="7337" y="4176"/>
                  </a:cubicBezTo>
                  <a:cubicBezTo>
                    <a:pt x="7508" y="4176"/>
                    <a:pt x="7508" y="4176"/>
                    <a:pt x="7508" y="4176"/>
                  </a:cubicBezTo>
                  <a:cubicBezTo>
                    <a:pt x="7678" y="4111"/>
                    <a:pt x="7678" y="4111"/>
                    <a:pt x="7678" y="4111"/>
                  </a:cubicBezTo>
                  <a:cubicBezTo>
                    <a:pt x="7763" y="3981"/>
                    <a:pt x="7763" y="3981"/>
                    <a:pt x="7763" y="3981"/>
                  </a:cubicBezTo>
                  <a:cubicBezTo>
                    <a:pt x="7678" y="3915"/>
                    <a:pt x="7678" y="3915"/>
                    <a:pt x="7678" y="3915"/>
                  </a:cubicBezTo>
                  <a:cubicBezTo>
                    <a:pt x="7678" y="3850"/>
                    <a:pt x="7678" y="3850"/>
                    <a:pt x="7678" y="3850"/>
                  </a:cubicBezTo>
                  <a:cubicBezTo>
                    <a:pt x="7933" y="3785"/>
                    <a:pt x="7933" y="3785"/>
                    <a:pt x="7933" y="3785"/>
                  </a:cubicBezTo>
                  <a:cubicBezTo>
                    <a:pt x="8018" y="3850"/>
                    <a:pt x="8018" y="3850"/>
                    <a:pt x="8018" y="3850"/>
                  </a:cubicBezTo>
                  <a:cubicBezTo>
                    <a:pt x="8188" y="3720"/>
                    <a:pt x="8188" y="3720"/>
                    <a:pt x="8188" y="3720"/>
                  </a:cubicBezTo>
                  <a:cubicBezTo>
                    <a:pt x="8528" y="3589"/>
                    <a:pt x="8528" y="3589"/>
                    <a:pt x="8528" y="3589"/>
                  </a:cubicBezTo>
                  <a:cubicBezTo>
                    <a:pt x="8698" y="3459"/>
                    <a:pt x="8698" y="3459"/>
                    <a:pt x="8698" y="3459"/>
                  </a:cubicBezTo>
                  <a:cubicBezTo>
                    <a:pt x="8868" y="3393"/>
                    <a:pt x="8868" y="3393"/>
                    <a:pt x="8868" y="3393"/>
                  </a:cubicBezTo>
                  <a:cubicBezTo>
                    <a:pt x="8953" y="3393"/>
                    <a:pt x="8953" y="3393"/>
                    <a:pt x="8953" y="3393"/>
                  </a:cubicBezTo>
                  <a:cubicBezTo>
                    <a:pt x="9038" y="3459"/>
                    <a:pt x="9038" y="3459"/>
                    <a:pt x="9038" y="3459"/>
                  </a:cubicBezTo>
                  <a:cubicBezTo>
                    <a:pt x="9208" y="3524"/>
                    <a:pt x="9208" y="3524"/>
                    <a:pt x="9208" y="3524"/>
                  </a:cubicBezTo>
                  <a:cubicBezTo>
                    <a:pt x="9293" y="3459"/>
                    <a:pt x="9293" y="3459"/>
                    <a:pt x="9293" y="3459"/>
                  </a:cubicBezTo>
                  <a:cubicBezTo>
                    <a:pt x="9378" y="3328"/>
                    <a:pt x="9378" y="3328"/>
                    <a:pt x="9378" y="3328"/>
                  </a:cubicBezTo>
                  <a:cubicBezTo>
                    <a:pt x="9548" y="3263"/>
                    <a:pt x="9548" y="3263"/>
                    <a:pt x="9548" y="3263"/>
                  </a:cubicBezTo>
                  <a:cubicBezTo>
                    <a:pt x="9719" y="3393"/>
                    <a:pt x="9719" y="3393"/>
                    <a:pt x="9719" y="3393"/>
                  </a:cubicBezTo>
                  <a:cubicBezTo>
                    <a:pt x="9804" y="3263"/>
                    <a:pt x="9804" y="3263"/>
                    <a:pt x="9804" y="3263"/>
                  </a:cubicBezTo>
                  <a:cubicBezTo>
                    <a:pt x="9889" y="3132"/>
                    <a:pt x="9889" y="3132"/>
                    <a:pt x="9889" y="3132"/>
                  </a:cubicBezTo>
                  <a:cubicBezTo>
                    <a:pt x="10059" y="3002"/>
                    <a:pt x="10059" y="3002"/>
                    <a:pt x="10059" y="3002"/>
                  </a:cubicBezTo>
                  <a:cubicBezTo>
                    <a:pt x="10144" y="2937"/>
                    <a:pt x="10144" y="2937"/>
                    <a:pt x="10144" y="2937"/>
                  </a:cubicBezTo>
                  <a:cubicBezTo>
                    <a:pt x="10229" y="2937"/>
                    <a:pt x="10229" y="2937"/>
                    <a:pt x="10229" y="2937"/>
                  </a:cubicBezTo>
                  <a:cubicBezTo>
                    <a:pt x="10399" y="3002"/>
                    <a:pt x="10399" y="3002"/>
                    <a:pt x="10399" y="3002"/>
                  </a:cubicBezTo>
                  <a:cubicBezTo>
                    <a:pt x="10399" y="3132"/>
                    <a:pt x="10399" y="3132"/>
                    <a:pt x="10399" y="3132"/>
                  </a:cubicBezTo>
                  <a:cubicBezTo>
                    <a:pt x="10569" y="3198"/>
                    <a:pt x="10569" y="3198"/>
                    <a:pt x="10569" y="3198"/>
                  </a:cubicBezTo>
                  <a:cubicBezTo>
                    <a:pt x="10824" y="3263"/>
                    <a:pt x="10824" y="3263"/>
                    <a:pt x="10824" y="3263"/>
                  </a:cubicBezTo>
                  <a:cubicBezTo>
                    <a:pt x="11164" y="3198"/>
                    <a:pt x="11164" y="3198"/>
                    <a:pt x="11164" y="3198"/>
                  </a:cubicBezTo>
                  <a:cubicBezTo>
                    <a:pt x="11334" y="3067"/>
                    <a:pt x="11334" y="3067"/>
                    <a:pt x="11334" y="3067"/>
                  </a:cubicBezTo>
                  <a:cubicBezTo>
                    <a:pt x="11504" y="3002"/>
                    <a:pt x="11504" y="3002"/>
                    <a:pt x="11504" y="3002"/>
                  </a:cubicBezTo>
                  <a:cubicBezTo>
                    <a:pt x="11674" y="2937"/>
                    <a:pt x="11674" y="2937"/>
                    <a:pt x="11674" y="2937"/>
                  </a:cubicBezTo>
                  <a:cubicBezTo>
                    <a:pt x="11759" y="2741"/>
                    <a:pt x="11759" y="2741"/>
                    <a:pt x="11759" y="2741"/>
                  </a:cubicBezTo>
                  <a:cubicBezTo>
                    <a:pt x="11759" y="2545"/>
                    <a:pt x="11759" y="2545"/>
                    <a:pt x="11759" y="2545"/>
                  </a:cubicBezTo>
                  <a:cubicBezTo>
                    <a:pt x="11759" y="2349"/>
                    <a:pt x="11759" y="2349"/>
                    <a:pt x="11759" y="2349"/>
                  </a:cubicBezTo>
                  <a:cubicBezTo>
                    <a:pt x="11930" y="2219"/>
                    <a:pt x="11930" y="2219"/>
                    <a:pt x="11930" y="2219"/>
                  </a:cubicBezTo>
                  <a:cubicBezTo>
                    <a:pt x="12100" y="2219"/>
                    <a:pt x="12100" y="2219"/>
                    <a:pt x="12100" y="2219"/>
                  </a:cubicBezTo>
                  <a:cubicBezTo>
                    <a:pt x="12270" y="2219"/>
                    <a:pt x="12270" y="2219"/>
                    <a:pt x="12270" y="2219"/>
                  </a:cubicBezTo>
                  <a:cubicBezTo>
                    <a:pt x="12525" y="2349"/>
                    <a:pt x="12525" y="2349"/>
                    <a:pt x="12525" y="2349"/>
                  </a:cubicBezTo>
                  <a:cubicBezTo>
                    <a:pt x="12780" y="2284"/>
                    <a:pt x="12780" y="2284"/>
                    <a:pt x="12780" y="2284"/>
                  </a:cubicBezTo>
                  <a:cubicBezTo>
                    <a:pt x="12950" y="2153"/>
                    <a:pt x="12950" y="2153"/>
                    <a:pt x="12950" y="2153"/>
                  </a:cubicBezTo>
                  <a:cubicBezTo>
                    <a:pt x="13205" y="2153"/>
                    <a:pt x="13205" y="2153"/>
                    <a:pt x="13205" y="2153"/>
                  </a:cubicBezTo>
                  <a:cubicBezTo>
                    <a:pt x="13290" y="2023"/>
                    <a:pt x="13290" y="2023"/>
                    <a:pt x="13290" y="2023"/>
                  </a:cubicBezTo>
                  <a:cubicBezTo>
                    <a:pt x="13460" y="2023"/>
                    <a:pt x="13460" y="2023"/>
                    <a:pt x="13460" y="2023"/>
                  </a:cubicBezTo>
                  <a:cubicBezTo>
                    <a:pt x="13630" y="2088"/>
                    <a:pt x="13630" y="2088"/>
                    <a:pt x="13630" y="2088"/>
                  </a:cubicBezTo>
                  <a:cubicBezTo>
                    <a:pt x="13800" y="2088"/>
                    <a:pt x="13800" y="2088"/>
                    <a:pt x="13800" y="2088"/>
                  </a:cubicBezTo>
                  <a:cubicBezTo>
                    <a:pt x="13970" y="2088"/>
                    <a:pt x="13970" y="2088"/>
                    <a:pt x="13970" y="2088"/>
                  </a:cubicBezTo>
                  <a:cubicBezTo>
                    <a:pt x="13970" y="1958"/>
                    <a:pt x="13970" y="1958"/>
                    <a:pt x="13970" y="1958"/>
                  </a:cubicBezTo>
                  <a:cubicBezTo>
                    <a:pt x="14141" y="1827"/>
                    <a:pt x="14141" y="1827"/>
                    <a:pt x="14141" y="1827"/>
                  </a:cubicBezTo>
                  <a:cubicBezTo>
                    <a:pt x="14226" y="1762"/>
                    <a:pt x="14226" y="1762"/>
                    <a:pt x="14226" y="1762"/>
                  </a:cubicBezTo>
                  <a:cubicBezTo>
                    <a:pt x="14481" y="1762"/>
                    <a:pt x="14481" y="1762"/>
                    <a:pt x="14481" y="1762"/>
                  </a:cubicBezTo>
                  <a:cubicBezTo>
                    <a:pt x="14566" y="1697"/>
                    <a:pt x="14566" y="1697"/>
                    <a:pt x="14566" y="1697"/>
                  </a:cubicBezTo>
                  <a:cubicBezTo>
                    <a:pt x="14736" y="1501"/>
                    <a:pt x="14736" y="1501"/>
                    <a:pt x="14736" y="1501"/>
                  </a:cubicBezTo>
                  <a:cubicBezTo>
                    <a:pt x="14736" y="1436"/>
                    <a:pt x="14736" y="1436"/>
                    <a:pt x="14736" y="1436"/>
                  </a:cubicBezTo>
                  <a:cubicBezTo>
                    <a:pt x="14651" y="1305"/>
                    <a:pt x="14651" y="1305"/>
                    <a:pt x="14651" y="1305"/>
                  </a:cubicBezTo>
                  <a:cubicBezTo>
                    <a:pt x="14651" y="1240"/>
                    <a:pt x="14651" y="1240"/>
                    <a:pt x="14651" y="1240"/>
                  </a:cubicBezTo>
                  <a:cubicBezTo>
                    <a:pt x="14736" y="1175"/>
                    <a:pt x="14736" y="1175"/>
                    <a:pt x="14736" y="1175"/>
                  </a:cubicBezTo>
                  <a:cubicBezTo>
                    <a:pt x="14906" y="1175"/>
                    <a:pt x="14906" y="1175"/>
                    <a:pt x="14906" y="1175"/>
                  </a:cubicBezTo>
                  <a:cubicBezTo>
                    <a:pt x="15076" y="1044"/>
                    <a:pt x="15076" y="1044"/>
                    <a:pt x="15076" y="1044"/>
                  </a:cubicBezTo>
                  <a:cubicBezTo>
                    <a:pt x="15161" y="979"/>
                    <a:pt x="15161" y="979"/>
                    <a:pt x="15161" y="979"/>
                  </a:cubicBezTo>
                  <a:cubicBezTo>
                    <a:pt x="15416" y="979"/>
                    <a:pt x="15416" y="979"/>
                    <a:pt x="15416" y="979"/>
                  </a:cubicBezTo>
                  <a:cubicBezTo>
                    <a:pt x="15501" y="979"/>
                    <a:pt x="15501" y="979"/>
                    <a:pt x="15501" y="979"/>
                  </a:cubicBezTo>
                  <a:cubicBezTo>
                    <a:pt x="15501" y="914"/>
                    <a:pt x="15501" y="914"/>
                    <a:pt x="15501" y="914"/>
                  </a:cubicBezTo>
                  <a:cubicBezTo>
                    <a:pt x="15416" y="783"/>
                    <a:pt x="15416" y="783"/>
                    <a:pt x="15416" y="783"/>
                  </a:cubicBezTo>
                  <a:cubicBezTo>
                    <a:pt x="15416" y="718"/>
                    <a:pt x="15416" y="718"/>
                    <a:pt x="15416" y="718"/>
                  </a:cubicBezTo>
                  <a:cubicBezTo>
                    <a:pt x="15501" y="522"/>
                    <a:pt x="15501" y="522"/>
                    <a:pt x="15501" y="522"/>
                  </a:cubicBezTo>
                  <a:cubicBezTo>
                    <a:pt x="15501" y="326"/>
                    <a:pt x="15501" y="326"/>
                    <a:pt x="15501" y="326"/>
                  </a:cubicBezTo>
                  <a:cubicBezTo>
                    <a:pt x="15416" y="196"/>
                    <a:pt x="15416" y="196"/>
                    <a:pt x="15416" y="196"/>
                  </a:cubicBezTo>
                  <a:cubicBezTo>
                    <a:pt x="15501" y="65"/>
                    <a:pt x="15501" y="65"/>
                    <a:pt x="15501" y="65"/>
                  </a:cubicBezTo>
                  <a:cubicBezTo>
                    <a:pt x="15671" y="0"/>
                    <a:pt x="15671" y="0"/>
                    <a:pt x="15671" y="0"/>
                  </a:cubicBezTo>
                  <a:cubicBezTo>
                    <a:pt x="15841" y="0"/>
                    <a:pt x="15841" y="0"/>
                    <a:pt x="15841" y="0"/>
                  </a:cubicBezTo>
                  <a:cubicBezTo>
                    <a:pt x="16182" y="0"/>
                    <a:pt x="16182" y="0"/>
                    <a:pt x="16182" y="0"/>
                  </a:cubicBezTo>
                  <a:cubicBezTo>
                    <a:pt x="16182" y="131"/>
                    <a:pt x="16182" y="131"/>
                    <a:pt x="16182" y="131"/>
                  </a:cubicBezTo>
                  <a:cubicBezTo>
                    <a:pt x="16096" y="261"/>
                    <a:pt x="16096" y="261"/>
                    <a:pt x="16096" y="261"/>
                  </a:cubicBezTo>
                  <a:cubicBezTo>
                    <a:pt x="16182" y="457"/>
                    <a:pt x="16182" y="457"/>
                    <a:pt x="16182" y="457"/>
                  </a:cubicBezTo>
                  <a:cubicBezTo>
                    <a:pt x="16096" y="522"/>
                    <a:pt x="16096" y="522"/>
                    <a:pt x="16096" y="522"/>
                  </a:cubicBezTo>
                  <a:cubicBezTo>
                    <a:pt x="16352" y="587"/>
                    <a:pt x="16352" y="587"/>
                    <a:pt x="16352" y="587"/>
                  </a:cubicBezTo>
                  <a:cubicBezTo>
                    <a:pt x="16522" y="587"/>
                    <a:pt x="16522" y="587"/>
                    <a:pt x="16522" y="587"/>
                  </a:cubicBezTo>
                  <a:cubicBezTo>
                    <a:pt x="16522" y="653"/>
                    <a:pt x="16522" y="653"/>
                    <a:pt x="16522" y="653"/>
                  </a:cubicBezTo>
                  <a:cubicBezTo>
                    <a:pt x="16692" y="783"/>
                    <a:pt x="16692" y="783"/>
                    <a:pt x="16692" y="783"/>
                  </a:cubicBezTo>
                  <a:cubicBezTo>
                    <a:pt x="16777" y="914"/>
                    <a:pt x="16777" y="914"/>
                    <a:pt x="16777" y="914"/>
                  </a:cubicBezTo>
                  <a:cubicBezTo>
                    <a:pt x="16947" y="979"/>
                    <a:pt x="16947" y="979"/>
                    <a:pt x="16947" y="979"/>
                  </a:cubicBezTo>
                  <a:cubicBezTo>
                    <a:pt x="17117" y="914"/>
                    <a:pt x="17117" y="914"/>
                    <a:pt x="17117" y="914"/>
                  </a:cubicBezTo>
                  <a:cubicBezTo>
                    <a:pt x="17287" y="979"/>
                    <a:pt x="17287" y="979"/>
                    <a:pt x="17287" y="979"/>
                  </a:cubicBezTo>
                  <a:cubicBezTo>
                    <a:pt x="17372" y="1175"/>
                    <a:pt x="17372" y="1175"/>
                    <a:pt x="17372" y="1175"/>
                  </a:cubicBezTo>
                  <a:cubicBezTo>
                    <a:pt x="17287" y="1370"/>
                    <a:pt x="17287" y="1370"/>
                    <a:pt x="17287" y="1370"/>
                  </a:cubicBezTo>
                  <a:cubicBezTo>
                    <a:pt x="17202" y="1566"/>
                    <a:pt x="17202" y="1566"/>
                    <a:pt x="17202" y="1566"/>
                  </a:cubicBezTo>
                  <a:cubicBezTo>
                    <a:pt x="17287" y="1697"/>
                    <a:pt x="17287" y="1697"/>
                    <a:pt x="17287" y="1697"/>
                  </a:cubicBezTo>
                  <a:cubicBezTo>
                    <a:pt x="17372" y="1827"/>
                    <a:pt x="17372" y="1827"/>
                    <a:pt x="17372" y="1827"/>
                  </a:cubicBezTo>
                  <a:cubicBezTo>
                    <a:pt x="17627" y="2023"/>
                    <a:pt x="17627" y="2023"/>
                    <a:pt x="17627" y="2023"/>
                  </a:cubicBezTo>
                  <a:cubicBezTo>
                    <a:pt x="17882" y="2219"/>
                    <a:pt x="17882" y="2219"/>
                    <a:pt x="17882" y="2219"/>
                  </a:cubicBezTo>
                  <a:cubicBezTo>
                    <a:pt x="17882" y="2415"/>
                    <a:pt x="17882" y="2415"/>
                    <a:pt x="17882" y="2415"/>
                  </a:cubicBezTo>
                  <a:cubicBezTo>
                    <a:pt x="17967" y="2545"/>
                    <a:pt x="17967" y="2545"/>
                    <a:pt x="17967" y="2545"/>
                  </a:cubicBezTo>
                  <a:cubicBezTo>
                    <a:pt x="18052" y="2610"/>
                    <a:pt x="18052" y="2610"/>
                    <a:pt x="18052" y="2610"/>
                  </a:cubicBezTo>
                  <a:cubicBezTo>
                    <a:pt x="18308" y="2610"/>
                    <a:pt x="18308" y="2610"/>
                    <a:pt x="18308" y="2610"/>
                  </a:cubicBezTo>
                  <a:cubicBezTo>
                    <a:pt x="18478" y="2676"/>
                    <a:pt x="18478" y="2676"/>
                    <a:pt x="18478" y="2676"/>
                  </a:cubicBezTo>
                  <a:cubicBezTo>
                    <a:pt x="18648" y="2676"/>
                    <a:pt x="18648" y="2676"/>
                    <a:pt x="18648" y="2676"/>
                  </a:cubicBezTo>
                  <a:cubicBezTo>
                    <a:pt x="18648" y="2806"/>
                    <a:pt x="18648" y="2806"/>
                    <a:pt x="18648" y="2806"/>
                  </a:cubicBezTo>
                  <a:cubicBezTo>
                    <a:pt x="18563" y="3002"/>
                    <a:pt x="18563" y="3002"/>
                    <a:pt x="18563" y="3002"/>
                  </a:cubicBezTo>
                  <a:cubicBezTo>
                    <a:pt x="18648" y="3198"/>
                    <a:pt x="18648" y="3198"/>
                    <a:pt x="18648" y="3198"/>
                  </a:cubicBezTo>
                  <a:cubicBezTo>
                    <a:pt x="18818" y="3263"/>
                    <a:pt x="18818" y="3263"/>
                    <a:pt x="18818" y="3263"/>
                  </a:cubicBezTo>
                  <a:cubicBezTo>
                    <a:pt x="18733" y="3459"/>
                    <a:pt x="18733" y="3459"/>
                    <a:pt x="18733" y="3459"/>
                  </a:cubicBezTo>
                  <a:cubicBezTo>
                    <a:pt x="18733" y="3589"/>
                    <a:pt x="18733" y="3589"/>
                    <a:pt x="18733" y="3589"/>
                  </a:cubicBezTo>
                  <a:cubicBezTo>
                    <a:pt x="18818" y="3720"/>
                    <a:pt x="18818" y="3720"/>
                    <a:pt x="18818" y="3720"/>
                  </a:cubicBezTo>
                  <a:cubicBezTo>
                    <a:pt x="18903" y="3850"/>
                    <a:pt x="18903" y="3850"/>
                    <a:pt x="18903" y="3850"/>
                  </a:cubicBezTo>
                  <a:cubicBezTo>
                    <a:pt x="18903" y="4046"/>
                    <a:pt x="18903" y="4046"/>
                    <a:pt x="18903" y="4046"/>
                  </a:cubicBezTo>
                  <a:cubicBezTo>
                    <a:pt x="18733" y="4111"/>
                    <a:pt x="18733" y="4111"/>
                    <a:pt x="18733" y="4111"/>
                  </a:cubicBezTo>
                  <a:cubicBezTo>
                    <a:pt x="18648" y="4242"/>
                    <a:pt x="18648" y="4242"/>
                    <a:pt x="18648" y="4242"/>
                  </a:cubicBezTo>
                  <a:cubicBezTo>
                    <a:pt x="18648" y="4372"/>
                    <a:pt x="18648" y="4372"/>
                    <a:pt x="18648" y="4372"/>
                  </a:cubicBezTo>
                  <a:cubicBezTo>
                    <a:pt x="18393" y="4437"/>
                    <a:pt x="18393" y="4437"/>
                    <a:pt x="18393" y="4437"/>
                  </a:cubicBezTo>
                  <a:cubicBezTo>
                    <a:pt x="18222" y="4242"/>
                    <a:pt x="18222" y="4242"/>
                    <a:pt x="18222" y="4242"/>
                  </a:cubicBezTo>
                  <a:cubicBezTo>
                    <a:pt x="17967" y="4176"/>
                    <a:pt x="17967" y="4176"/>
                    <a:pt x="17967" y="4176"/>
                  </a:cubicBezTo>
                  <a:cubicBezTo>
                    <a:pt x="17797" y="4176"/>
                    <a:pt x="17797" y="4176"/>
                    <a:pt x="17797" y="4176"/>
                  </a:cubicBezTo>
                  <a:cubicBezTo>
                    <a:pt x="17712" y="4176"/>
                    <a:pt x="17712" y="4176"/>
                    <a:pt x="17712" y="4176"/>
                  </a:cubicBezTo>
                  <a:cubicBezTo>
                    <a:pt x="17457" y="4437"/>
                    <a:pt x="17457" y="4437"/>
                    <a:pt x="17457" y="4437"/>
                  </a:cubicBezTo>
                  <a:cubicBezTo>
                    <a:pt x="17372" y="4698"/>
                    <a:pt x="17372" y="4698"/>
                    <a:pt x="17372" y="4698"/>
                  </a:cubicBezTo>
                  <a:cubicBezTo>
                    <a:pt x="17287" y="5025"/>
                    <a:pt x="17287" y="5025"/>
                    <a:pt x="17287" y="5025"/>
                  </a:cubicBezTo>
                  <a:cubicBezTo>
                    <a:pt x="17372" y="5090"/>
                    <a:pt x="17372" y="5090"/>
                    <a:pt x="17372" y="5090"/>
                  </a:cubicBezTo>
                  <a:cubicBezTo>
                    <a:pt x="17457" y="5221"/>
                    <a:pt x="17457" y="5221"/>
                    <a:pt x="17457" y="5221"/>
                  </a:cubicBezTo>
                  <a:cubicBezTo>
                    <a:pt x="17457" y="5351"/>
                    <a:pt x="17457" y="5351"/>
                    <a:pt x="17457" y="5351"/>
                  </a:cubicBezTo>
                  <a:cubicBezTo>
                    <a:pt x="17287" y="5416"/>
                    <a:pt x="17287" y="5416"/>
                    <a:pt x="17287" y="5416"/>
                  </a:cubicBezTo>
                  <a:cubicBezTo>
                    <a:pt x="17372" y="5612"/>
                    <a:pt x="17372" y="5612"/>
                    <a:pt x="17372" y="5612"/>
                  </a:cubicBezTo>
                  <a:cubicBezTo>
                    <a:pt x="17372" y="5808"/>
                    <a:pt x="17372" y="5808"/>
                    <a:pt x="17372" y="5808"/>
                  </a:cubicBezTo>
                  <a:cubicBezTo>
                    <a:pt x="17372" y="5873"/>
                    <a:pt x="17627" y="5938"/>
                    <a:pt x="17627" y="5938"/>
                  </a:cubicBezTo>
                  <a:cubicBezTo>
                    <a:pt x="17797" y="6069"/>
                    <a:pt x="17797" y="6069"/>
                    <a:pt x="17797" y="6069"/>
                  </a:cubicBezTo>
                  <a:cubicBezTo>
                    <a:pt x="17882" y="6265"/>
                    <a:pt x="17882" y="6265"/>
                    <a:pt x="17882" y="6265"/>
                  </a:cubicBezTo>
                  <a:cubicBezTo>
                    <a:pt x="18052" y="6460"/>
                    <a:pt x="18052" y="6460"/>
                    <a:pt x="18052" y="6460"/>
                  </a:cubicBezTo>
                  <a:cubicBezTo>
                    <a:pt x="18222" y="6591"/>
                    <a:pt x="18222" y="6591"/>
                    <a:pt x="18222" y="6591"/>
                  </a:cubicBezTo>
                  <a:cubicBezTo>
                    <a:pt x="18393" y="6721"/>
                    <a:pt x="18393" y="6721"/>
                    <a:pt x="18393" y="6721"/>
                  </a:cubicBezTo>
                  <a:cubicBezTo>
                    <a:pt x="18393" y="6852"/>
                    <a:pt x="18393" y="6852"/>
                    <a:pt x="18393" y="6852"/>
                  </a:cubicBezTo>
                  <a:cubicBezTo>
                    <a:pt x="18393" y="7113"/>
                    <a:pt x="18393" y="7113"/>
                    <a:pt x="18393" y="7113"/>
                  </a:cubicBezTo>
                  <a:cubicBezTo>
                    <a:pt x="18393" y="7309"/>
                    <a:pt x="18393" y="7309"/>
                    <a:pt x="18393" y="7309"/>
                  </a:cubicBezTo>
                  <a:cubicBezTo>
                    <a:pt x="18137" y="7374"/>
                    <a:pt x="18137" y="7374"/>
                    <a:pt x="18137" y="7374"/>
                  </a:cubicBezTo>
                  <a:cubicBezTo>
                    <a:pt x="17797" y="7309"/>
                    <a:pt x="17797" y="7309"/>
                    <a:pt x="17797" y="7309"/>
                  </a:cubicBezTo>
                  <a:cubicBezTo>
                    <a:pt x="17627" y="7309"/>
                    <a:pt x="17627" y="7309"/>
                    <a:pt x="17627" y="7309"/>
                  </a:cubicBezTo>
                  <a:cubicBezTo>
                    <a:pt x="17627" y="7309"/>
                    <a:pt x="17627" y="7309"/>
                    <a:pt x="17627" y="7309"/>
                  </a:cubicBezTo>
                  <a:cubicBezTo>
                    <a:pt x="17627" y="7439"/>
                    <a:pt x="17627" y="7439"/>
                    <a:pt x="17627" y="7439"/>
                  </a:cubicBezTo>
                  <a:cubicBezTo>
                    <a:pt x="17797" y="7570"/>
                    <a:pt x="17797" y="7570"/>
                    <a:pt x="17797" y="7570"/>
                  </a:cubicBezTo>
                  <a:cubicBezTo>
                    <a:pt x="17882" y="7766"/>
                    <a:pt x="17882" y="7766"/>
                    <a:pt x="17882" y="7766"/>
                  </a:cubicBezTo>
                  <a:cubicBezTo>
                    <a:pt x="17712" y="7831"/>
                    <a:pt x="17712" y="7831"/>
                    <a:pt x="17712" y="7831"/>
                  </a:cubicBezTo>
                  <a:cubicBezTo>
                    <a:pt x="17457" y="7766"/>
                    <a:pt x="17457" y="7766"/>
                    <a:pt x="17457" y="7766"/>
                  </a:cubicBezTo>
                  <a:cubicBezTo>
                    <a:pt x="17372" y="7700"/>
                    <a:pt x="17372" y="7700"/>
                    <a:pt x="17372" y="7700"/>
                  </a:cubicBezTo>
                  <a:cubicBezTo>
                    <a:pt x="17117" y="7700"/>
                    <a:pt x="17117" y="7700"/>
                    <a:pt x="17117" y="7700"/>
                  </a:cubicBezTo>
                  <a:cubicBezTo>
                    <a:pt x="16947" y="7766"/>
                    <a:pt x="16947" y="7766"/>
                    <a:pt x="16947" y="7766"/>
                  </a:cubicBezTo>
                  <a:cubicBezTo>
                    <a:pt x="16692" y="7831"/>
                    <a:pt x="16692" y="7831"/>
                    <a:pt x="16692" y="7831"/>
                  </a:cubicBezTo>
                  <a:cubicBezTo>
                    <a:pt x="16437" y="7961"/>
                    <a:pt x="16437" y="7961"/>
                    <a:pt x="16437" y="7961"/>
                  </a:cubicBezTo>
                  <a:cubicBezTo>
                    <a:pt x="16437" y="8092"/>
                    <a:pt x="16437" y="8092"/>
                    <a:pt x="16437" y="8092"/>
                  </a:cubicBezTo>
                  <a:cubicBezTo>
                    <a:pt x="16267" y="8288"/>
                    <a:pt x="16267" y="8288"/>
                    <a:pt x="16267" y="8288"/>
                  </a:cubicBezTo>
                  <a:cubicBezTo>
                    <a:pt x="16352" y="8418"/>
                    <a:pt x="16352" y="8418"/>
                    <a:pt x="16352" y="8418"/>
                  </a:cubicBezTo>
                  <a:cubicBezTo>
                    <a:pt x="16522" y="8483"/>
                    <a:pt x="16522" y="8483"/>
                    <a:pt x="16522" y="8483"/>
                  </a:cubicBezTo>
                  <a:cubicBezTo>
                    <a:pt x="16777" y="8679"/>
                    <a:pt x="16777" y="8679"/>
                    <a:pt x="16777" y="8679"/>
                  </a:cubicBezTo>
                  <a:cubicBezTo>
                    <a:pt x="16692" y="8744"/>
                    <a:pt x="16692" y="8744"/>
                    <a:pt x="16692" y="8744"/>
                  </a:cubicBezTo>
                  <a:cubicBezTo>
                    <a:pt x="16692" y="9005"/>
                    <a:pt x="16692" y="9005"/>
                    <a:pt x="16692" y="9005"/>
                  </a:cubicBezTo>
                  <a:cubicBezTo>
                    <a:pt x="16522" y="9005"/>
                    <a:pt x="16522" y="9005"/>
                    <a:pt x="16522" y="9005"/>
                  </a:cubicBezTo>
                  <a:cubicBezTo>
                    <a:pt x="16352" y="8940"/>
                    <a:pt x="16352" y="8940"/>
                    <a:pt x="16352" y="8940"/>
                  </a:cubicBezTo>
                  <a:cubicBezTo>
                    <a:pt x="16096" y="8810"/>
                    <a:pt x="16096" y="8810"/>
                    <a:pt x="16096" y="8810"/>
                  </a:cubicBezTo>
                  <a:cubicBezTo>
                    <a:pt x="15841" y="8810"/>
                    <a:pt x="15841" y="8810"/>
                    <a:pt x="15841" y="8810"/>
                  </a:cubicBezTo>
                  <a:cubicBezTo>
                    <a:pt x="15756" y="8940"/>
                    <a:pt x="15756" y="8940"/>
                    <a:pt x="15756" y="8940"/>
                  </a:cubicBezTo>
                  <a:cubicBezTo>
                    <a:pt x="15671" y="9201"/>
                    <a:pt x="15671" y="9201"/>
                    <a:pt x="15671" y="9201"/>
                  </a:cubicBezTo>
                  <a:cubicBezTo>
                    <a:pt x="15501" y="9266"/>
                    <a:pt x="15501" y="9266"/>
                    <a:pt x="15501" y="9266"/>
                  </a:cubicBezTo>
                  <a:cubicBezTo>
                    <a:pt x="15246" y="9462"/>
                    <a:pt x="15246" y="9462"/>
                    <a:pt x="15246" y="9462"/>
                  </a:cubicBezTo>
                  <a:cubicBezTo>
                    <a:pt x="15246" y="9527"/>
                    <a:pt x="15246" y="9527"/>
                    <a:pt x="15246" y="9527"/>
                  </a:cubicBezTo>
                  <a:cubicBezTo>
                    <a:pt x="15416" y="9658"/>
                    <a:pt x="15416" y="9658"/>
                    <a:pt x="15416" y="9658"/>
                  </a:cubicBezTo>
                  <a:cubicBezTo>
                    <a:pt x="15501" y="9789"/>
                    <a:pt x="15501" y="9789"/>
                    <a:pt x="15501" y="9789"/>
                  </a:cubicBezTo>
                  <a:cubicBezTo>
                    <a:pt x="15671" y="9854"/>
                    <a:pt x="15671" y="9854"/>
                    <a:pt x="15671" y="9854"/>
                  </a:cubicBezTo>
                  <a:cubicBezTo>
                    <a:pt x="15756" y="9984"/>
                    <a:pt x="15756" y="9984"/>
                    <a:pt x="15756" y="9984"/>
                  </a:cubicBezTo>
                  <a:cubicBezTo>
                    <a:pt x="15926" y="10245"/>
                    <a:pt x="15926" y="10245"/>
                    <a:pt x="15926" y="10245"/>
                  </a:cubicBezTo>
                  <a:cubicBezTo>
                    <a:pt x="16011" y="10441"/>
                    <a:pt x="16011" y="10441"/>
                    <a:pt x="16011" y="10441"/>
                  </a:cubicBezTo>
                  <a:cubicBezTo>
                    <a:pt x="16352" y="10441"/>
                    <a:pt x="16352" y="10441"/>
                    <a:pt x="16352" y="10441"/>
                  </a:cubicBezTo>
                  <a:cubicBezTo>
                    <a:pt x="16522" y="10441"/>
                    <a:pt x="16522" y="10441"/>
                    <a:pt x="16522" y="10441"/>
                  </a:cubicBezTo>
                  <a:cubicBezTo>
                    <a:pt x="16947" y="10441"/>
                    <a:pt x="16947" y="10441"/>
                    <a:pt x="16947" y="10441"/>
                  </a:cubicBezTo>
                  <a:cubicBezTo>
                    <a:pt x="17287" y="10311"/>
                    <a:pt x="17287" y="10311"/>
                    <a:pt x="17287" y="10311"/>
                  </a:cubicBezTo>
                  <a:cubicBezTo>
                    <a:pt x="17457" y="10245"/>
                    <a:pt x="17457" y="10245"/>
                    <a:pt x="17457" y="10245"/>
                  </a:cubicBezTo>
                  <a:cubicBezTo>
                    <a:pt x="17712" y="10115"/>
                    <a:pt x="17712" y="10115"/>
                    <a:pt x="17712" y="10115"/>
                  </a:cubicBezTo>
                  <a:cubicBezTo>
                    <a:pt x="18137" y="9984"/>
                    <a:pt x="18137" y="9984"/>
                    <a:pt x="18137" y="9984"/>
                  </a:cubicBezTo>
                  <a:cubicBezTo>
                    <a:pt x="18478" y="9919"/>
                    <a:pt x="18478" y="9919"/>
                    <a:pt x="18478" y="9919"/>
                  </a:cubicBezTo>
                  <a:cubicBezTo>
                    <a:pt x="18818" y="9919"/>
                    <a:pt x="18818" y="9919"/>
                    <a:pt x="18818" y="9919"/>
                  </a:cubicBezTo>
                  <a:cubicBezTo>
                    <a:pt x="18903" y="9789"/>
                    <a:pt x="18903" y="9789"/>
                    <a:pt x="18903" y="9789"/>
                  </a:cubicBezTo>
                  <a:cubicBezTo>
                    <a:pt x="19158" y="9723"/>
                    <a:pt x="19158" y="9723"/>
                    <a:pt x="19158" y="9723"/>
                  </a:cubicBezTo>
                  <a:cubicBezTo>
                    <a:pt x="19328" y="9854"/>
                    <a:pt x="19328" y="9854"/>
                    <a:pt x="19328" y="9854"/>
                  </a:cubicBezTo>
                  <a:cubicBezTo>
                    <a:pt x="19498" y="9919"/>
                    <a:pt x="19498" y="9919"/>
                    <a:pt x="19498" y="9919"/>
                  </a:cubicBezTo>
                  <a:cubicBezTo>
                    <a:pt x="19753" y="10245"/>
                    <a:pt x="19753" y="10245"/>
                    <a:pt x="19753" y="10245"/>
                  </a:cubicBezTo>
                  <a:cubicBezTo>
                    <a:pt x="20093" y="10441"/>
                    <a:pt x="20093" y="10441"/>
                    <a:pt x="20093" y="10441"/>
                  </a:cubicBezTo>
                  <a:cubicBezTo>
                    <a:pt x="20263" y="10702"/>
                    <a:pt x="20263" y="10702"/>
                    <a:pt x="20263" y="10702"/>
                  </a:cubicBezTo>
                  <a:cubicBezTo>
                    <a:pt x="20433" y="11094"/>
                    <a:pt x="20433" y="11094"/>
                    <a:pt x="20433" y="11094"/>
                  </a:cubicBezTo>
                  <a:cubicBezTo>
                    <a:pt x="20348" y="11355"/>
                    <a:pt x="20348" y="11355"/>
                    <a:pt x="20348" y="11355"/>
                  </a:cubicBezTo>
                  <a:cubicBezTo>
                    <a:pt x="20263" y="11616"/>
                    <a:pt x="20263" y="11616"/>
                    <a:pt x="20263" y="11616"/>
                  </a:cubicBezTo>
                  <a:cubicBezTo>
                    <a:pt x="20263" y="11811"/>
                    <a:pt x="20263" y="11811"/>
                    <a:pt x="20263" y="11811"/>
                  </a:cubicBezTo>
                  <a:cubicBezTo>
                    <a:pt x="20433" y="11811"/>
                    <a:pt x="20433" y="11811"/>
                    <a:pt x="20433" y="11811"/>
                  </a:cubicBezTo>
                  <a:cubicBezTo>
                    <a:pt x="20519" y="11811"/>
                    <a:pt x="20519" y="11811"/>
                    <a:pt x="20519" y="11811"/>
                  </a:cubicBezTo>
                  <a:cubicBezTo>
                    <a:pt x="20604" y="11942"/>
                    <a:pt x="20604" y="11942"/>
                    <a:pt x="20604" y="11942"/>
                  </a:cubicBezTo>
                  <a:cubicBezTo>
                    <a:pt x="20519" y="12138"/>
                    <a:pt x="20519" y="12138"/>
                    <a:pt x="20519" y="12138"/>
                  </a:cubicBezTo>
                  <a:cubicBezTo>
                    <a:pt x="20604" y="12334"/>
                    <a:pt x="20604" y="12334"/>
                    <a:pt x="20604" y="12334"/>
                  </a:cubicBezTo>
                  <a:cubicBezTo>
                    <a:pt x="20689" y="12464"/>
                    <a:pt x="20689" y="12464"/>
                    <a:pt x="20689" y="12464"/>
                  </a:cubicBezTo>
                  <a:cubicBezTo>
                    <a:pt x="20859" y="12595"/>
                    <a:pt x="20859" y="12595"/>
                    <a:pt x="20859" y="12595"/>
                  </a:cubicBezTo>
                  <a:cubicBezTo>
                    <a:pt x="21029" y="12790"/>
                    <a:pt x="21029" y="12790"/>
                    <a:pt x="21029" y="12790"/>
                  </a:cubicBezTo>
                  <a:cubicBezTo>
                    <a:pt x="21114" y="12790"/>
                    <a:pt x="21114" y="12790"/>
                    <a:pt x="21114" y="12790"/>
                  </a:cubicBezTo>
                  <a:cubicBezTo>
                    <a:pt x="21369" y="12921"/>
                    <a:pt x="21369" y="12921"/>
                    <a:pt x="21369" y="12921"/>
                  </a:cubicBezTo>
                  <a:cubicBezTo>
                    <a:pt x="21284" y="13117"/>
                    <a:pt x="21284" y="13117"/>
                    <a:pt x="21284" y="13117"/>
                  </a:cubicBezTo>
                  <a:cubicBezTo>
                    <a:pt x="21114" y="13247"/>
                    <a:pt x="21114" y="13247"/>
                    <a:pt x="21114" y="13247"/>
                  </a:cubicBezTo>
                  <a:cubicBezTo>
                    <a:pt x="20944" y="13378"/>
                    <a:pt x="20944" y="13378"/>
                    <a:pt x="20944" y="13378"/>
                  </a:cubicBezTo>
                  <a:cubicBezTo>
                    <a:pt x="20689" y="13508"/>
                    <a:pt x="20689" y="13508"/>
                    <a:pt x="20689" y="13508"/>
                  </a:cubicBezTo>
                  <a:cubicBezTo>
                    <a:pt x="20433" y="13508"/>
                    <a:pt x="20433" y="13508"/>
                    <a:pt x="20433" y="13508"/>
                  </a:cubicBezTo>
                  <a:cubicBezTo>
                    <a:pt x="20348" y="13573"/>
                    <a:pt x="20348" y="13573"/>
                    <a:pt x="20348" y="13573"/>
                  </a:cubicBezTo>
                  <a:cubicBezTo>
                    <a:pt x="20263" y="13704"/>
                    <a:pt x="20263" y="13704"/>
                    <a:pt x="20263" y="13704"/>
                  </a:cubicBezTo>
                  <a:cubicBezTo>
                    <a:pt x="20433" y="13900"/>
                    <a:pt x="20433" y="13900"/>
                    <a:pt x="20433" y="13900"/>
                  </a:cubicBezTo>
                  <a:cubicBezTo>
                    <a:pt x="20348" y="14161"/>
                    <a:pt x="20348" y="14161"/>
                    <a:pt x="20348" y="14161"/>
                  </a:cubicBezTo>
                  <a:cubicBezTo>
                    <a:pt x="20433" y="14356"/>
                    <a:pt x="20433" y="14356"/>
                    <a:pt x="20433" y="14356"/>
                  </a:cubicBezTo>
                  <a:cubicBezTo>
                    <a:pt x="20689" y="14552"/>
                    <a:pt x="20689" y="14552"/>
                    <a:pt x="20689" y="14552"/>
                  </a:cubicBezTo>
                  <a:cubicBezTo>
                    <a:pt x="20859" y="14813"/>
                    <a:pt x="20859" y="14813"/>
                    <a:pt x="20859" y="14813"/>
                  </a:cubicBezTo>
                  <a:cubicBezTo>
                    <a:pt x="20859" y="14944"/>
                    <a:pt x="20859" y="14944"/>
                    <a:pt x="20859" y="14944"/>
                  </a:cubicBezTo>
                  <a:cubicBezTo>
                    <a:pt x="20859" y="14944"/>
                    <a:pt x="20859" y="14944"/>
                    <a:pt x="20859" y="1494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2D816F0B-7A83-4EB4-B691-F34DE108F559}"/>
                </a:ext>
              </a:extLst>
            </p:cNvPr>
            <p:cNvSpPr/>
            <p:nvPr/>
          </p:nvSpPr>
          <p:spPr>
            <a:xfrm>
              <a:off x="0" y="2465474"/>
              <a:ext cx="2205837" cy="2088019"/>
            </a:xfrm>
            <a:custGeom>
              <a:avLst/>
              <a:gdLst/>
              <a:ahLst/>
              <a:cxnLst>
                <a:cxn ang="0">
                  <a:pos x="wd2" y="hd2"/>
                </a:cxn>
                <a:cxn ang="5400000">
                  <a:pos x="wd2" y="hd2"/>
                </a:cxn>
                <a:cxn ang="10800000">
                  <a:pos x="wd2" y="hd2"/>
                </a:cxn>
                <a:cxn ang="16200000">
                  <a:pos x="wd2" y="hd2"/>
                </a:cxn>
              </a:cxnLst>
              <a:rect l="0" t="0" r="r" b="b"/>
              <a:pathLst>
                <a:path w="21600" h="21600" extrusionOk="0">
                  <a:moveTo>
                    <a:pt x="13415" y="18420"/>
                  </a:moveTo>
                  <a:cubicBezTo>
                    <a:pt x="13301" y="18420"/>
                    <a:pt x="13301" y="18420"/>
                    <a:pt x="13301" y="18420"/>
                  </a:cubicBezTo>
                  <a:cubicBezTo>
                    <a:pt x="13187" y="18360"/>
                    <a:pt x="13187" y="18360"/>
                    <a:pt x="13187" y="18360"/>
                  </a:cubicBezTo>
                  <a:cubicBezTo>
                    <a:pt x="13017" y="18360"/>
                    <a:pt x="13017" y="18360"/>
                    <a:pt x="13017" y="18360"/>
                  </a:cubicBezTo>
                  <a:cubicBezTo>
                    <a:pt x="12960" y="18360"/>
                    <a:pt x="12960" y="18360"/>
                    <a:pt x="12960" y="18360"/>
                  </a:cubicBezTo>
                  <a:cubicBezTo>
                    <a:pt x="12846" y="18180"/>
                    <a:pt x="12846" y="18180"/>
                    <a:pt x="12846" y="18180"/>
                  </a:cubicBezTo>
                  <a:cubicBezTo>
                    <a:pt x="12846" y="18000"/>
                    <a:pt x="12846" y="18000"/>
                    <a:pt x="12846" y="18000"/>
                  </a:cubicBezTo>
                  <a:cubicBezTo>
                    <a:pt x="12733" y="17820"/>
                    <a:pt x="12733" y="17820"/>
                    <a:pt x="12733" y="17820"/>
                  </a:cubicBezTo>
                  <a:cubicBezTo>
                    <a:pt x="12562" y="17640"/>
                    <a:pt x="12562" y="17640"/>
                    <a:pt x="12562" y="17640"/>
                  </a:cubicBezTo>
                  <a:cubicBezTo>
                    <a:pt x="12448" y="17520"/>
                    <a:pt x="12448" y="17520"/>
                    <a:pt x="12448" y="17520"/>
                  </a:cubicBezTo>
                  <a:cubicBezTo>
                    <a:pt x="12448" y="17460"/>
                    <a:pt x="12448" y="17460"/>
                    <a:pt x="12448" y="17460"/>
                  </a:cubicBezTo>
                  <a:cubicBezTo>
                    <a:pt x="12505" y="17220"/>
                    <a:pt x="12505" y="17220"/>
                    <a:pt x="12505" y="17220"/>
                  </a:cubicBezTo>
                  <a:cubicBezTo>
                    <a:pt x="12562" y="17040"/>
                    <a:pt x="12562" y="17040"/>
                    <a:pt x="12562" y="17040"/>
                  </a:cubicBezTo>
                  <a:cubicBezTo>
                    <a:pt x="12505" y="16860"/>
                    <a:pt x="12505" y="16860"/>
                    <a:pt x="12505" y="16860"/>
                  </a:cubicBezTo>
                  <a:cubicBezTo>
                    <a:pt x="12392" y="16800"/>
                    <a:pt x="12392" y="16800"/>
                    <a:pt x="12392" y="16800"/>
                  </a:cubicBezTo>
                  <a:cubicBezTo>
                    <a:pt x="12278" y="16860"/>
                    <a:pt x="12278" y="16860"/>
                    <a:pt x="12278" y="16860"/>
                  </a:cubicBezTo>
                  <a:cubicBezTo>
                    <a:pt x="12164" y="16800"/>
                    <a:pt x="12164" y="16800"/>
                    <a:pt x="12164" y="16800"/>
                  </a:cubicBezTo>
                  <a:cubicBezTo>
                    <a:pt x="12107" y="16680"/>
                    <a:pt x="12107" y="16680"/>
                    <a:pt x="12107" y="16680"/>
                  </a:cubicBezTo>
                  <a:cubicBezTo>
                    <a:pt x="11994" y="16560"/>
                    <a:pt x="11994" y="16560"/>
                    <a:pt x="11994" y="16560"/>
                  </a:cubicBezTo>
                  <a:cubicBezTo>
                    <a:pt x="11994" y="16560"/>
                    <a:pt x="11994" y="16560"/>
                    <a:pt x="11994" y="16560"/>
                  </a:cubicBezTo>
                  <a:cubicBezTo>
                    <a:pt x="11823" y="16560"/>
                    <a:pt x="11823" y="16560"/>
                    <a:pt x="11823" y="16560"/>
                  </a:cubicBezTo>
                  <a:cubicBezTo>
                    <a:pt x="11709" y="16440"/>
                    <a:pt x="11709" y="16440"/>
                    <a:pt x="11709" y="16440"/>
                  </a:cubicBezTo>
                  <a:cubicBezTo>
                    <a:pt x="11766" y="16380"/>
                    <a:pt x="11766" y="16380"/>
                    <a:pt x="11766" y="16380"/>
                  </a:cubicBezTo>
                  <a:cubicBezTo>
                    <a:pt x="11709" y="16200"/>
                    <a:pt x="11709" y="16200"/>
                    <a:pt x="11709" y="16200"/>
                  </a:cubicBezTo>
                  <a:cubicBezTo>
                    <a:pt x="11766" y="16140"/>
                    <a:pt x="11766" y="16140"/>
                    <a:pt x="11766" y="16140"/>
                  </a:cubicBezTo>
                  <a:cubicBezTo>
                    <a:pt x="11766" y="15960"/>
                    <a:pt x="11766" y="15960"/>
                    <a:pt x="11766" y="15960"/>
                  </a:cubicBezTo>
                  <a:cubicBezTo>
                    <a:pt x="11539" y="15960"/>
                    <a:pt x="11539" y="15960"/>
                    <a:pt x="11539" y="15960"/>
                  </a:cubicBezTo>
                  <a:cubicBezTo>
                    <a:pt x="11425" y="15960"/>
                    <a:pt x="11425" y="15960"/>
                    <a:pt x="11425" y="15960"/>
                  </a:cubicBezTo>
                  <a:cubicBezTo>
                    <a:pt x="11312" y="16020"/>
                    <a:pt x="11312" y="16020"/>
                    <a:pt x="11312" y="16020"/>
                  </a:cubicBezTo>
                  <a:cubicBezTo>
                    <a:pt x="11198" y="16140"/>
                    <a:pt x="11198" y="16140"/>
                    <a:pt x="11198" y="16140"/>
                  </a:cubicBezTo>
                  <a:cubicBezTo>
                    <a:pt x="11312" y="16260"/>
                    <a:pt x="11312" y="16260"/>
                    <a:pt x="11312" y="16260"/>
                  </a:cubicBezTo>
                  <a:cubicBezTo>
                    <a:pt x="11312" y="16440"/>
                    <a:pt x="11312" y="16440"/>
                    <a:pt x="11312" y="16440"/>
                  </a:cubicBezTo>
                  <a:cubicBezTo>
                    <a:pt x="11198" y="16620"/>
                    <a:pt x="11198" y="16620"/>
                    <a:pt x="11198" y="16620"/>
                  </a:cubicBezTo>
                  <a:cubicBezTo>
                    <a:pt x="11255" y="16680"/>
                    <a:pt x="11255" y="16680"/>
                    <a:pt x="11255" y="16680"/>
                  </a:cubicBezTo>
                  <a:cubicBezTo>
                    <a:pt x="11312" y="16800"/>
                    <a:pt x="11312" y="16800"/>
                    <a:pt x="11312" y="16800"/>
                  </a:cubicBezTo>
                  <a:cubicBezTo>
                    <a:pt x="11312" y="16860"/>
                    <a:pt x="11312" y="16860"/>
                    <a:pt x="11312" y="16860"/>
                  </a:cubicBezTo>
                  <a:cubicBezTo>
                    <a:pt x="11198" y="16860"/>
                    <a:pt x="11198" y="16860"/>
                    <a:pt x="11198" y="16860"/>
                  </a:cubicBezTo>
                  <a:cubicBezTo>
                    <a:pt x="11084" y="16860"/>
                    <a:pt x="11084" y="16860"/>
                    <a:pt x="11084" y="16860"/>
                  </a:cubicBezTo>
                  <a:cubicBezTo>
                    <a:pt x="11027" y="16920"/>
                    <a:pt x="11027" y="16920"/>
                    <a:pt x="11027" y="16920"/>
                  </a:cubicBezTo>
                  <a:cubicBezTo>
                    <a:pt x="10914" y="17040"/>
                    <a:pt x="10914" y="17040"/>
                    <a:pt x="10914" y="17040"/>
                  </a:cubicBezTo>
                  <a:cubicBezTo>
                    <a:pt x="10800" y="17040"/>
                    <a:pt x="10800" y="17040"/>
                    <a:pt x="10800" y="17040"/>
                  </a:cubicBezTo>
                  <a:cubicBezTo>
                    <a:pt x="10743" y="17100"/>
                    <a:pt x="10743" y="17100"/>
                    <a:pt x="10743" y="17100"/>
                  </a:cubicBezTo>
                  <a:cubicBezTo>
                    <a:pt x="10743" y="17160"/>
                    <a:pt x="10743" y="17160"/>
                    <a:pt x="10743" y="17160"/>
                  </a:cubicBezTo>
                  <a:cubicBezTo>
                    <a:pt x="10800" y="17280"/>
                    <a:pt x="10800" y="17280"/>
                    <a:pt x="10800" y="17280"/>
                  </a:cubicBezTo>
                  <a:cubicBezTo>
                    <a:pt x="10800" y="17340"/>
                    <a:pt x="10800" y="17340"/>
                    <a:pt x="10800" y="17340"/>
                  </a:cubicBezTo>
                  <a:cubicBezTo>
                    <a:pt x="10686" y="17520"/>
                    <a:pt x="10686" y="17520"/>
                    <a:pt x="10686" y="17520"/>
                  </a:cubicBezTo>
                  <a:cubicBezTo>
                    <a:pt x="10629" y="17580"/>
                    <a:pt x="10629" y="17580"/>
                    <a:pt x="10629" y="17580"/>
                  </a:cubicBezTo>
                  <a:cubicBezTo>
                    <a:pt x="10459" y="17580"/>
                    <a:pt x="10459" y="17580"/>
                    <a:pt x="10459" y="17580"/>
                  </a:cubicBezTo>
                  <a:cubicBezTo>
                    <a:pt x="10345" y="17640"/>
                    <a:pt x="10345" y="17640"/>
                    <a:pt x="10345" y="17640"/>
                  </a:cubicBezTo>
                  <a:cubicBezTo>
                    <a:pt x="10288" y="17760"/>
                    <a:pt x="10288" y="17760"/>
                    <a:pt x="10288" y="17760"/>
                  </a:cubicBezTo>
                  <a:cubicBezTo>
                    <a:pt x="10288" y="17880"/>
                    <a:pt x="10288" y="17880"/>
                    <a:pt x="10288" y="17880"/>
                  </a:cubicBezTo>
                  <a:cubicBezTo>
                    <a:pt x="10175" y="17880"/>
                    <a:pt x="10175" y="17880"/>
                    <a:pt x="10175" y="17880"/>
                  </a:cubicBezTo>
                  <a:cubicBezTo>
                    <a:pt x="10061" y="17880"/>
                    <a:pt x="10061" y="17880"/>
                    <a:pt x="10061" y="17880"/>
                  </a:cubicBezTo>
                  <a:cubicBezTo>
                    <a:pt x="9947" y="17820"/>
                    <a:pt x="9947" y="17820"/>
                    <a:pt x="9947" y="17820"/>
                  </a:cubicBezTo>
                  <a:cubicBezTo>
                    <a:pt x="9834" y="17820"/>
                    <a:pt x="9834" y="17820"/>
                    <a:pt x="9834" y="17820"/>
                  </a:cubicBezTo>
                  <a:cubicBezTo>
                    <a:pt x="9720" y="17940"/>
                    <a:pt x="9720" y="17940"/>
                    <a:pt x="9720" y="17940"/>
                  </a:cubicBezTo>
                  <a:cubicBezTo>
                    <a:pt x="9606" y="17940"/>
                    <a:pt x="9606" y="17940"/>
                    <a:pt x="9606" y="17940"/>
                  </a:cubicBezTo>
                  <a:cubicBezTo>
                    <a:pt x="9493" y="18060"/>
                    <a:pt x="9493" y="18060"/>
                    <a:pt x="9493" y="18060"/>
                  </a:cubicBezTo>
                  <a:cubicBezTo>
                    <a:pt x="9322" y="18120"/>
                    <a:pt x="9322" y="18120"/>
                    <a:pt x="9322" y="18120"/>
                  </a:cubicBezTo>
                  <a:cubicBezTo>
                    <a:pt x="9152" y="18000"/>
                    <a:pt x="9152" y="18000"/>
                    <a:pt x="9152" y="18000"/>
                  </a:cubicBezTo>
                  <a:cubicBezTo>
                    <a:pt x="9038" y="18000"/>
                    <a:pt x="9038" y="18000"/>
                    <a:pt x="9038" y="18000"/>
                  </a:cubicBezTo>
                  <a:cubicBezTo>
                    <a:pt x="8867" y="18000"/>
                    <a:pt x="8867" y="18000"/>
                    <a:pt x="8867" y="18000"/>
                  </a:cubicBezTo>
                  <a:cubicBezTo>
                    <a:pt x="8811" y="18120"/>
                    <a:pt x="8811" y="18120"/>
                    <a:pt x="8811" y="18120"/>
                  </a:cubicBezTo>
                  <a:cubicBezTo>
                    <a:pt x="8811" y="18300"/>
                    <a:pt x="8811" y="18300"/>
                    <a:pt x="8811" y="18300"/>
                  </a:cubicBezTo>
                  <a:cubicBezTo>
                    <a:pt x="8811" y="18480"/>
                    <a:pt x="8811" y="18480"/>
                    <a:pt x="8811" y="18480"/>
                  </a:cubicBezTo>
                  <a:cubicBezTo>
                    <a:pt x="8754" y="18660"/>
                    <a:pt x="8754" y="18660"/>
                    <a:pt x="8754" y="18660"/>
                  </a:cubicBezTo>
                  <a:cubicBezTo>
                    <a:pt x="8640" y="18720"/>
                    <a:pt x="8640" y="18720"/>
                    <a:pt x="8640" y="18720"/>
                  </a:cubicBezTo>
                  <a:cubicBezTo>
                    <a:pt x="8526" y="18780"/>
                    <a:pt x="8526" y="18780"/>
                    <a:pt x="8526" y="18780"/>
                  </a:cubicBezTo>
                  <a:cubicBezTo>
                    <a:pt x="8413" y="18900"/>
                    <a:pt x="8413" y="18900"/>
                    <a:pt x="8413" y="18900"/>
                  </a:cubicBezTo>
                  <a:cubicBezTo>
                    <a:pt x="8185" y="18960"/>
                    <a:pt x="8185" y="18960"/>
                    <a:pt x="8185" y="18960"/>
                  </a:cubicBezTo>
                  <a:cubicBezTo>
                    <a:pt x="8015" y="18900"/>
                    <a:pt x="8015" y="18900"/>
                    <a:pt x="8015" y="18900"/>
                  </a:cubicBezTo>
                  <a:cubicBezTo>
                    <a:pt x="7844" y="18840"/>
                    <a:pt x="7844" y="18840"/>
                    <a:pt x="7844" y="18840"/>
                  </a:cubicBezTo>
                  <a:cubicBezTo>
                    <a:pt x="7844" y="18720"/>
                    <a:pt x="7844" y="18720"/>
                    <a:pt x="7844" y="18720"/>
                  </a:cubicBezTo>
                  <a:cubicBezTo>
                    <a:pt x="7787" y="18660"/>
                    <a:pt x="7787" y="18660"/>
                    <a:pt x="7787" y="18660"/>
                  </a:cubicBezTo>
                  <a:cubicBezTo>
                    <a:pt x="7731" y="18660"/>
                    <a:pt x="7731" y="18660"/>
                    <a:pt x="7731" y="18660"/>
                  </a:cubicBezTo>
                  <a:cubicBezTo>
                    <a:pt x="7674" y="18720"/>
                    <a:pt x="7674" y="18720"/>
                    <a:pt x="7674" y="18720"/>
                  </a:cubicBezTo>
                  <a:cubicBezTo>
                    <a:pt x="7560" y="18840"/>
                    <a:pt x="7560" y="18840"/>
                    <a:pt x="7560" y="18840"/>
                  </a:cubicBezTo>
                  <a:cubicBezTo>
                    <a:pt x="7503" y="18960"/>
                    <a:pt x="7503" y="18960"/>
                    <a:pt x="7503" y="18960"/>
                  </a:cubicBezTo>
                  <a:cubicBezTo>
                    <a:pt x="7446" y="19080"/>
                    <a:pt x="7446" y="19080"/>
                    <a:pt x="7446" y="19080"/>
                  </a:cubicBezTo>
                  <a:cubicBezTo>
                    <a:pt x="7333" y="18960"/>
                    <a:pt x="7333" y="18960"/>
                    <a:pt x="7333" y="18960"/>
                  </a:cubicBezTo>
                  <a:cubicBezTo>
                    <a:pt x="7219" y="19020"/>
                    <a:pt x="7219" y="19020"/>
                    <a:pt x="7219" y="19020"/>
                  </a:cubicBezTo>
                  <a:cubicBezTo>
                    <a:pt x="7162" y="19140"/>
                    <a:pt x="7162" y="19140"/>
                    <a:pt x="7162" y="19140"/>
                  </a:cubicBezTo>
                  <a:cubicBezTo>
                    <a:pt x="7105" y="19200"/>
                    <a:pt x="7105" y="19200"/>
                    <a:pt x="7105" y="19200"/>
                  </a:cubicBezTo>
                  <a:cubicBezTo>
                    <a:pt x="6992" y="19140"/>
                    <a:pt x="6992" y="19140"/>
                    <a:pt x="6992" y="19140"/>
                  </a:cubicBezTo>
                  <a:cubicBezTo>
                    <a:pt x="6935" y="19080"/>
                    <a:pt x="6935" y="19080"/>
                    <a:pt x="6935" y="19080"/>
                  </a:cubicBezTo>
                  <a:cubicBezTo>
                    <a:pt x="6878" y="19080"/>
                    <a:pt x="6878" y="19080"/>
                    <a:pt x="6878" y="19080"/>
                  </a:cubicBezTo>
                  <a:cubicBezTo>
                    <a:pt x="6764" y="19140"/>
                    <a:pt x="6764" y="19140"/>
                    <a:pt x="6764" y="19140"/>
                  </a:cubicBezTo>
                  <a:cubicBezTo>
                    <a:pt x="6594" y="19260"/>
                    <a:pt x="6594" y="19260"/>
                    <a:pt x="6594" y="19260"/>
                  </a:cubicBezTo>
                  <a:cubicBezTo>
                    <a:pt x="6423" y="19380"/>
                    <a:pt x="6423" y="19380"/>
                    <a:pt x="6423" y="19380"/>
                  </a:cubicBezTo>
                  <a:cubicBezTo>
                    <a:pt x="6309" y="19500"/>
                    <a:pt x="6309" y="19500"/>
                    <a:pt x="6309" y="19500"/>
                  </a:cubicBezTo>
                  <a:cubicBezTo>
                    <a:pt x="6253" y="19440"/>
                    <a:pt x="6253" y="19440"/>
                    <a:pt x="6253" y="19440"/>
                  </a:cubicBezTo>
                  <a:cubicBezTo>
                    <a:pt x="6082" y="19500"/>
                    <a:pt x="6082" y="19500"/>
                    <a:pt x="6082" y="19500"/>
                  </a:cubicBezTo>
                  <a:cubicBezTo>
                    <a:pt x="6082" y="19560"/>
                    <a:pt x="6082" y="19560"/>
                    <a:pt x="6082" y="19560"/>
                  </a:cubicBezTo>
                  <a:cubicBezTo>
                    <a:pt x="6139" y="19620"/>
                    <a:pt x="6139" y="19620"/>
                    <a:pt x="6139" y="19620"/>
                  </a:cubicBezTo>
                  <a:cubicBezTo>
                    <a:pt x="6082" y="19740"/>
                    <a:pt x="6082" y="19740"/>
                    <a:pt x="6082" y="19740"/>
                  </a:cubicBezTo>
                  <a:cubicBezTo>
                    <a:pt x="5968" y="19800"/>
                    <a:pt x="5968" y="19800"/>
                    <a:pt x="5968" y="19800"/>
                  </a:cubicBezTo>
                  <a:cubicBezTo>
                    <a:pt x="5855" y="19800"/>
                    <a:pt x="5855" y="19800"/>
                    <a:pt x="5855" y="19800"/>
                  </a:cubicBezTo>
                  <a:cubicBezTo>
                    <a:pt x="5798" y="19980"/>
                    <a:pt x="5798" y="19980"/>
                    <a:pt x="5798" y="19980"/>
                  </a:cubicBezTo>
                  <a:cubicBezTo>
                    <a:pt x="5855" y="20040"/>
                    <a:pt x="5855" y="20040"/>
                    <a:pt x="5855" y="20040"/>
                  </a:cubicBezTo>
                  <a:cubicBezTo>
                    <a:pt x="5855" y="20220"/>
                    <a:pt x="5855" y="20220"/>
                    <a:pt x="5855" y="20220"/>
                  </a:cubicBezTo>
                  <a:cubicBezTo>
                    <a:pt x="5798" y="20340"/>
                    <a:pt x="5798" y="20340"/>
                    <a:pt x="5798" y="20340"/>
                  </a:cubicBezTo>
                  <a:cubicBezTo>
                    <a:pt x="5741" y="20400"/>
                    <a:pt x="5741" y="20400"/>
                    <a:pt x="5741" y="20400"/>
                  </a:cubicBezTo>
                  <a:cubicBezTo>
                    <a:pt x="5741" y="20460"/>
                    <a:pt x="5741" y="20460"/>
                    <a:pt x="5741" y="20460"/>
                  </a:cubicBezTo>
                  <a:cubicBezTo>
                    <a:pt x="5627" y="20520"/>
                    <a:pt x="5627" y="20520"/>
                    <a:pt x="5627" y="20520"/>
                  </a:cubicBezTo>
                  <a:cubicBezTo>
                    <a:pt x="5514" y="20460"/>
                    <a:pt x="5514" y="20460"/>
                    <a:pt x="5514" y="20460"/>
                  </a:cubicBezTo>
                  <a:cubicBezTo>
                    <a:pt x="5457" y="20340"/>
                    <a:pt x="5457" y="20340"/>
                    <a:pt x="5457" y="20340"/>
                  </a:cubicBezTo>
                  <a:cubicBezTo>
                    <a:pt x="5286" y="20280"/>
                    <a:pt x="5286" y="20280"/>
                    <a:pt x="5286" y="20280"/>
                  </a:cubicBezTo>
                  <a:cubicBezTo>
                    <a:pt x="5286" y="20160"/>
                    <a:pt x="5286" y="20160"/>
                    <a:pt x="5286" y="20160"/>
                  </a:cubicBezTo>
                  <a:cubicBezTo>
                    <a:pt x="5173" y="20160"/>
                    <a:pt x="5173" y="20160"/>
                    <a:pt x="5173" y="20160"/>
                  </a:cubicBezTo>
                  <a:cubicBezTo>
                    <a:pt x="5059" y="20220"/>
                    <a:pt x="5059" y="20220"/>
                    <a:pt x="5059" y="20220"/>
                  </a:cubicBezTo>
                  <a:cubicBezTo>
                    <a:pt x="5002" y="20220"/>
                    <a:pt x="5002" y="20220"/>
                    <a:pt x="5002" y="20220"/>
                  </a:cubicBezTo>
                  <a:cubicBezTo>
                    <a:pt x="4945" y="20340"/>
                    <a:pt x="4945" y="20340"/>
                    <a:pt x="4945" y="20340"/>
                  </a:cubicBezTo>
                  <a:cubicBezTo>
                    <a:pt x="5002" y="20460"/>
                    <a:pt x="5002" y="20460"/>
                    <a:pt x="5002" y="20460"/>
                  </a:cubicBezTo>
                  <a:cubicBezTo>
                    <a:pt x="5002" y="20520"/>
                    <a:pt x="5002" y="20520"/>
                    <a:pt x="5002" y="20520"/>
                  </a:cubicBezTo>
                  <a:cubicBezTo>
                    <a:pt x="4888" y="20640"/>
                    <a:pt x="4888" y="20640"/>
                    <a:pt x="4888" y="20640"/>
                  </a:cubicBezTo>
                  <a:cubicBezTo>
                    <a:pt x="4888" y="20700"/>
                    <a:pt x="4888" y="20700"/>
                    <a:pt x="4888" y="20700"/>
                  </a:cubicBezTo>
                  <a:cubicBezTo>
                    <a:pt x="5002" y="20760"/>
                    <a:pt x="5002" y="20760"/>
                    <a:pt x="5002" y="20760"/>
                  </a:cubicBezTo>
                  <a:cubicBezTo>
                    <a:pt x="5116" y="20880"/>
                    <a:pt x="5116" y="20880"/>
                    <a:pt x="5116" y="20880"/>
                  </a:cubicBezTo>
                  <a:cubicBezTo>
                    <a:pt x="5059" y="20940"/>
                    <a:pt x="5059" y="20940"/>
                    <a:pt x="5059" y="20940"/>
                  </a:cubicBezTo>
                  <a:cubicBezTo>
                    <a:pt x="5059" y="21180"/>
                    <a:pt x="5059" y="21180"/>
                    <a:pt x="5059" y="21180"/>
                  </a:cubicBezTo>
                  <a:cubicBezTo>
                    <a:pt x="5116" y="21360"/>
                    <a:pt x="5116" y="21360"/>
                    <a:pt x="5116" y="21360"/>
                  </a:cubicBezTo>
                  <a:cubicBezTo>
                    <a:pt x="5059" y="21420"/>
                    <a:pt x="5059" y="21420"/>
                    <a:pt x="5059" y="21420"/>
                  </a:cubicBezTo>
                  <a:cubicBezTo>
                    <a:pt x="4945" y="21480"/>
                    <a:pt x="4945" y="21480"/>
                    <a:pt x="4945" y="21480"/>
                  </a:cubicBezTo>
                  <a:cubicBezTo>
                    <a:pt x="4775" y="21600"/>
                    <a:pt x="4775" y="21600"/>
                    <a:pt x="4775" y="21600"/>
                  </a:cubicBezTo>
                  <a:cubicBezTo>
                    <a:pt x="4661" y="21600"/>
                    <a:pt x="4661" y="21600"/>
                    <a:pt x="4661" y="21600"/>
                  </a:cubicBezTo>
                  <a:cubicBezTo>
                    <a:pt x="4604" y="21480"/>
                    <a:pt x="4604" y="21480"/>
                    <a:pt x="4604" y="21480"/>
                  </a:cubicBezTo>
                  <a:cubicBezTo>
                    <a:pt x="4604" y="21360"/>
                    <a:pt x="4604" y="21360"/>
                    <a:pt x="4604" y="21360"/>
                  </a:cubicBezTo>
                  <a:cubicBezTo>
                    <a:pt x="4491" y="21300"/>
                    <a:pt x="4491" y="21300"/>
                    <a:pt x="4491" y="21300"/>
                  </a:cubicBezTo>
                  <a:cubicBezTo>
                    <a:pt x="4377" y="21300"/>
                    <a:pt x="4377" y="21300"/>
                    <a:pt x="4377" y="21300"/>
                  </a:cubicBezTo>
                  <a:cubicBezTo>
                    <a:pt x="4320" y="21300"/>
                    <a:pt x="4320" y="21300"/>
                    <a:pt x="4320" y="21300"/>
                  </a:cubicBezTo>
                  <a:cubicBezTo>
                    <a:pt x="4263" y="21360"/>
                    <a:pt x="4263" y="21360"/>
                    <a:pt x="4263" y="21360"/>
                  </a:cubicBezTo>
                  <a:cubicBezTo>
                    <a:pt x="4149" y="21360"/>
                    <a:pt x="4149" y="21360"/>
                    <a:pt x="4149" y="21360"/>
                  </a:cubicBezTo>
                  <a:cubicBezTo>
                    <a:pt x="4093" y="21240"/>
                    <a:pt x="4093" y="21240"/>
                    <a:pt x="4093" y="21240"/>
                  </a:cubicBezTo>
                  <a:cubicBezTo>
                    <a:pt x="4093" y="21120"/>
                    <a:pt x="4093" y="21120"/>
                    <a:pt x="4093" y="21120"/>
                  </a:cubicBezTo>
                  <a:cubicBezTo>
                    <a:pt x="4036" y="21060"/>
                    <a:pt x="4036" y="21060"/>
                    <a:pt x="4036" y="21060"/>
                  </a:cubicBezTo>
                  <a:cubicBezTo>
                    <a:pt x="3979" y="21120"/>
                    <a:pt x="3979" y="21120"/>
                    <a:pt x="3979" y="21120"/>
                  </a:cubicBezTo>
                  <a:cubicBezTo>
                    <a:pt x="3752" y="21180"/>
                    <a:pt x="3752" y="21180"/>
                    <a:pt x="3752" y="21180"/>
                  </a:cubicBezTo>
                  <a:cubicBezTo>
                    <a:pt x="3581" y="21360"/>
                    <a:pt x="3581" y="21360"/>
                    <a:pt x="3581" y="21360"/>
                  </a:cubicBezTo>
                  <a:cubicBezTo>
                    <a:pt x="3411" y="21360"/>
                    <a:pt x="3411" y="21360"/>
                    <a:pt x="3411" y="21360"/>
                  </a:cubicBezTo>
                  <a:cubicBezTo>
                    <a:pt x="3297" y="21540"/>
                    <a:pt x="3297" y="21540"/>
                    <a:pt x="3297" y="21540"/>
                  </a:cubicBezTo>
                  <a:cubicBezTo>
                    <a:pt x="3183" y="21480"/>
                    <a:pt x="3183" y="21480"/>
                    <a:pt x="3183" y="21480"/>
                  </a:cubicBezTo>
                  <a:cubicBezTo>
                    <a:pt x="3183" y="21360"/>
                    <a:pt x="3183" y="21360"/>
                    <a:pt x="3183" y="21360"/>
                  </a:cubicBezTo>
                  <a:cubicBezTo>
                    <a:pt x="3183" y="21240"/>
                    <a:pt x="3183" y="21240"/>
                    <a:pt x="3183" y="21240"/>
                  </a:cubicBezTo>
                  <a:cubicBezTo>
                    <a:pt x="3183" y="21120"/>
                    <a:pt x="3183" y="21120"/>
                    <a:pt x="3183" y="21120"/>
                  </a:cubicBezTo>
                  <a:cubicBezTo>
                    <a:pt x="2956" y="21060"/>
                    <a:pt x="2956" y="21060"/>
                    <a:pt x="2956" y="21060"/>
                  </a:cubicBezTo>
                  <a:cubicBezTo>
                    <a:pt x="2785" y="21060"/>
                    <a:pt x="2785" y="21060"/>
                    <a:pt x="2785" y="21060"/>
                  </a:cubicBezTo>
                  <a:cubicBezTo>
                    <a:pt x="2785" y="21120"/>
                    <a:pt x="2785" y="21120"/>
                    <a:pt x="2785" y="21120"/>
                  </a:cubicBezTo>
                  <a:cubicBezTo>
                    <a:pt x="2785" y="21300"/>
                    <a:pt x="2785" y="21300"/>
                    <a:pt x="2785" y="21300"/>
                  </a:cubicBezTo>
                  <a:cubicBezTo>
                    <a:pt x="2956" y="21360"/>
                    <a:pt x="2956" y="21360"/>
                    <a:pt x="2956" y="21360"/>
                  </a:cubicBezTo>
                  <a:cubicBezTo>
                    <a:pt x="2956" y="21540"/>
                    <a:pt x="2956" y="21540"/>
                    <a:pt x="2956" y="21540"/>
                  </a:cubicBezTo>
                  <a:cubicBezTo>
                    <a:pt x="2899" y="21600"/>
                    <a:pt x="2899" y="21600"/>
                    <a:pt x="2899" y="21600"/>
                  </a:cubicBezTo>
                  <a:cubicBezTo>
                    <a:pt x="2728" y="21600"/>
                    <a:pt x="2728" y="21600"/>
                    <a:pt x="2728" y="21600"/>
                  </a:cubicBezTo>
                  <a:cubicBezTo>
                    <a:pt x="2728" y="21540"/>
                    <a:pt x="2728" y="21540"/>
                    <a:pt x="2728" y="21540"/>
                  </a:cubicBezTo>
                  <a:cubicBezTo>
                    <a:pt x="2728" y="21420"/>
                    <a:pt x="2728" y="21360"/>
                    <a:pt x="2672" y="21360"/>
                  </a:cubicBezTo>
                  <a:cubicBezTo>
                    <a:pt x="2672" y="21360"/>
                    <a:pt x="2615" y="21300"/>
                    <a:pt x="2615" y="21300"/>
                  </a:cubicBezTo>
                  <a:cubicBezTo>
                    <a:pt x="2558" y="21180"/>
                    <a:pt x="2501" y="21120"/>
                    <a:pt x="2444" y="21060"/>
                  </a:cubicBezTo>
                  <a:cubicBezTo>
                    <a:pt x="2444" y="21060"/>
                    <a:pt x="2387" y="20940"/>
                    <a:pt x="2444" y="20880"/>
                  </a:cubicBezTo>
                  <a:cubicBezTo>
                    <a:pt x="2444" y="20820"/>
                    <a:pt x="2558" y="20700"/>
                    <a:pt x="2558" y="20700"/>
                  </a:cubicBezTo>
                  <a:cubicBezTo>
                    <a:pt x="2615" y="20640"/>
                    <a:pt x="2672" y="20460"/>
                    <a:pt x="2672" y="20400"/>
                  </a:cubicBezTo>
                  <a:cubicBezTo>
                    <a:pt x="2672" y="20400"/>
                    <a:pt x="2615" y="20280"/>
                    <a:pt x="2558" y="20220"/>
                  </a:cubicBezTo>
                  <a:cubicBezTo>
                    <a:pt x="2558" y="20220"/>
                    <a:pt x="2501" y="20040"/>
                    <a:pt x="2444" y="20040"/>
                  </a:cubicBezTo>
                  <a:cubicBezTo>
                    <a:pt x="2444" y="19980"/>
                    <a:pt x="2444" y="19860"/>
                    <a:pt x="2387" y="19860"/>
                  </a:cubicBezTo>
                  <a:cubicBezTo>
                    <a:pt x="2331" y="19800"/>
                    <a:pt x="2217" y="19860"/>
                    <a:pt x="2160" y="19860"/>
                  </a:cubicBezTo>
                  <a:cubicBezTo>
                    <a:pt x="2103" y="19860"/>
                    <a:pt x="1989" y="19860"/>
                    <a:pt x="1933" y="19860"/>
                  </a:cubicBezTo>
                  <a:cubicBezTo>
                    <a:pt x="1933" y="19860"/>
                    <a:pt x="1819" y="19860"/>
                    <a:pt x="1762" y="19860"/>
                  </a:cubicBezTo>
                  <a:cubicBezTo>
                    <a:pt x="1762" y="19860"/>
                    <a:pt x="1762" y="19800"/>
                    <a:pt x="1762" y="19740"/>
                  </a:cubicBezTo>
                  <a:cubicBezTo>
                    <a:pt x="1705" y="19740"/>
                    <a:pt x="1648" y="19680"/>
                    <a:pt x="1648" y="19620"/>
                  </a:cubicBezTo>
                  <a:cubicBezTo>
                    <a:pt x="1592" y="19620"/>
                    <a:pt x="1535" y="19560"/>
                    <a:pt x="1535" y="19560"/>
                  </a:cubicBezTo>
                  <a:cubicBezTo>
                    <a:pt x="1535" y="19500"/>
                    <a:pt x="1478" y="19380"/>
                    <a:pt x="1478" y="19320"/>
                  </a:cubicBezTo>
                  <a:cubicBezTo>
                    <a:pt x="1478" y="19260"/>
                    <a:pt x="1535" y="19140"/>
                    <a:pt x="1535" y="19140"/>
                  </a:cubicBezTo>
                  <a:cubicBezTo>
                    <a:pt x="1535" y="19140"/>
                    <a:pt x="1648" y="19080"/>
                    <a:pt x="1648" y="19080"/>
                  </a:cubicBezTo>
                  <a:cubicBezTo>
                    <a:pt x="1705" y="19080"/>
                    <a:pt x="1762" y="18960"/>
                    <a:pt x="1819" y="18960"/>
                  </a:cubicBezTo>
                  <a:cubicBezTo>
                    <a:pt x="1876" y="18900"/>
                    <a:pt x="1933" y="18900"/>
                    <a:pt x="1989" y="18900"/>
                  </a:cubicBezTo>
                  <a:cubicBezTo>
                    <a:pt x="1989" y="18840"/>
                    <a:pt x="2103" y="18780"/>
                    <a:pt x="2103" y="18720"/>
                  </a:cubicBezTo>
                  <a:cubicBezTo>
                    <a:pt x="2103" y="18720"/>
                    <a:pt x="2103" y="18600"/>
                    <a:pt x="2046" y="18600"/>
                  </a:cubicBezTo>
                  <a:cubicBezTo>
                    <a:pt x="1989" y="18600"/>
                    <a:pt x="1933" y="18600"/>
                    <a:pt x="1876" y="18540"/>
                  </a:cubicBezTo>
                  <a:cubicBezTo>
                    <a:pt x="1819" y="18540"/>
                    <a:pt x="1648" y="18540"/>
                    <a:pt x="1648" y="18480"/>
                  </a:cubicBezTo>
                  <a:cubicBezTo>
                    <a:pt x="1592" y="18480"/>
                    <a:pt x="1535" y="18360"/>
                    <a:pt x="1535" y="18360"/>
                  </a:cubicBezTo>
                  <a:cubicBezTo>
                    <a:pt x="1535" y="18300"/>
                    <a:pt x="1535" y="18180"/>
                    <a:pt x="1535" y="18120"/>
                  </a:cubicBezTo>
                  <a:cubicBezTo>
                    <a:pt x="1478" y="18060"/>
                    <a:pt x="1364" y="18000"/>
                    <a:pt x="1364" y="18000"/>
                  </a:cubicBezTo>
                  <a:cubicBezTo>
                    <a:pt x="1364" y="17940"/>
                    <a:pt x="1307" y="17820"/>
                    <a:pt x="1307" y="17760"/>
                  </a:cubicBezTo>
                  <a:cubicBezTo>
                    <a:pt x="1251" y="17700"/>
                    <a:pt x="1194" y="17580"/>
                    <a:pt x="1137" y="17580"/>
                  </a:cubicBezTo>
                  <a:cubicBezTo>
                    <a:pt x="1080" y="17520"/>
                    <a:pt x="1023" y="17580"/>
                    <a:pt x="1023" y="17580"/>
                  </a:cubicBezTo>
                  <a:cubicBezTo>
                    <a:pt x="909" y="17580"/>
                    <a:pt x="853" y="17580"/>
                    <a:pt x="796" y="17520"/>
                  </a:cubicBezTo>
                  <a:cubicBezTo>
                    <a:pt x="739" y="17520"/>
                    <a:pt x="739" y="17400"/>
                    <a:pt x="739" y="17340"/>
                  </a:cubicBezTo>
                  <a:cubicBezTo>
                    <a:pt x="682" y="17280"/>
                    <a:pt x="682" y="17160"/>
                    <a:pt x="625" y="17100"/>
                  </a:cubicBezTo>
                  <a:cubicBezTo>
                    <a:pt x="625" y="17040"/>
                    <a:pt x="512" y="16860"/>
                    <a:pt x="455" y="16860"/>
                  </a:cubicBezTo>
                  <a:cubicBezTo>
                    <a:pt x="455" y="16800"/>
                    <a:pt x="398" y="16680"/>
                    <a:pt x="398" y="16680"/>
                  </a:cubicBezTo>
                  <a:cubicBezTo>
                    <a:pt x="455" y="16620"/>
                    <a:pt x="512" y="16620"/>
                    <a:pt x="625" y="16620"/>
                  </a:cubicBezTo>
                  <a:cubicBezTo>
                    <a:pt x="625" y="16620"/>
                    <a:pt x="739" y="16620"/>
                    <a:pt x="796" y="16560"/>
                  </a:cubicBezTo>
                  <a:cubicBezTo>
                    <a:pt x="853" y="16560"/>
                    <a:pt x="853" y="16440"/>
                    <a:pt x="853" y="16440"/>
                  </a:cubicBezTo>
                  <a:cubicBezTo>
                    <a:pt x="853" y="16380"/>
                    <a:pt x="853" y="16260"/>
                    <a:pt x="853" y="16200"/>
                  </a:cubicBezTo>
                  <a:cubicBezTo>
                    <a:pt x="853" y="16200"/>
                    <a:pt x="909" y="16140"/>
                    <a:pt x="909" y="16140"/>
                  </a:cubicBezTo>
                  <a:cubicBezTo>
                    <a:pt x="966" y="16140"/>
                    <a:pt x="1023" y="16200"/>
                    <a:pt x="1023" y="16200"/>
                  </a:cubicBezTo>
                  <a:cubicBezTo>
                    <a:pt x="1080" y="16260"/>
                    <a:pt x="1137" y="16320"/>
                    <a:pt x="1194" y="16260"/>
                  </a:cubicBezTo>
                  <a:cubicBezTo>
                    <a:pt x="1251" y="16260"/>
                    <a:pt x="1194" y="16140"/>
                    <a:pt x="1194" y="16140"/>
                  </a:cubicBezTo>
                  <a:cubicBezTo>
                    <a:pt x="1137" y="16020"/>
                    <a:pt x="1080" y="15960"/>
                    <a:pt x="1080" y="15900"/>
                  </a:cubicBezTo>
                  <a:cubicBezTo>
                    <a:pt x="1080" y="15840"/>
                    <a:pt x="1080" y="15720"/>
                    <a:pt x="1080" y="15660"/>
                  </a:cubicBezTo>
                  <a:cubicBezTo>
                    <a:pt x="1023" y="15600"/>
                    <a:pt x="1080" y="15480"/>
                    <a:pt x="1023" y="15420"/>
                  </a:cubicBezTo>
                  <a:cubicBezTo>
                    <a:pt x="1023" y="15360"/>
                    <a:pt x="966" y="15360"/>
                    <a:pt x="909" y="15360"/>
                  </a:cubicBezTo>
                  <a:cubicBezTo>
                    <a:pt x="909" y="15360"/>
                    <a:pt x="853" y="15300"/>
                    <a:pt x="853" y="15300"/>
                  </a:cubicBezTo>
                  <a:cubicBezTo>
                    <a:pt x="853" y="15240"/>
                    <a:pt x="853" y="15180"/>
                    <a:pt x="853" y="15120"/>
                  </a:cubicBezTo>
                  <a:cubicBezTo>
                    <a:pt x="853" y="15120"/>
                    <a:pt x="853" y="15060"/>
                    <a:pt x="853" y="15000"/>
                  </a:cubicBezTo>
                  <a:cubicBezTo>
                    <a:pt x="853" y="15000"/>
                    <a:pt x="853" y="14880"/>
                    <a:pt x="796" y="14880"/>
                  </a:cubicBezTo>
                  <a:cubicBezTo>
                    <a:pt x="739" y="14820"/>
                    <a:pt x="625" y="14820"/>
                    <a:pt x="512" y="14820"/>
                  </a:cubicBezTo>
                  <a:cubicBezTo>
                    <a:pt x="455" y="14820"/>
                    <a:pt x="398" y="14820"/>
                    <a:pt x="341" y="14880"/>
                  </a:cubicBezTo>
                  <a:cubicBezTo>
                    <a:pt x="284" y="14880"/>
                    <a:pt x="171" y="14880"/>
                    <a:pt x="114" y="14880"/>
                  </a:cubicBezTo>
                  <a:cubicBezTo>
                    <a:pt x="114" y="14880"/>
                    <a:pt x="57" y="14820"/>
                    <a:pt x="57" y="14820"/>
                  </a:cubicBezTo>
                  <a:cubicBezTo>
                    <a:pt x="57" y="14700"/>
                    <a:pt x="57" y="14640"/>
                    <a:pt x="57" y="14580"/>
                  </a:cubicBezTo>
                  <a:cubicBezTo>
                    <a:pt x="57" y="14460"/>
                    <a:pt x="114" y="14400"/>
                    <a:pt x="57" y="14340"/>
                  </a:cubicBezTo>
                  <a:cubicBezTo>
                    <a:pt x="57" y="14220"/>
                    <a:pt x="0" y="14160"/>
                    <a:pt x="0" y="14160"/>
                  </a:cubicBezTo>
                  <a:cubicBezTo>
                    <a:pt x="0" y="14100"/>
                    <a:pt x="57" y="14100"/>
                    <a:pt x="57" y="14100"/>
                  </a:cubicBezTo>
                  <a:cubicBezTo>
                    <a:pt x="114" y="14040"/>
                    <a:pt x="171" y="13980"/>
                    <a:pt x="227" y="13980"/>
                  </a:cubicBezTo>
                  <a:cubicBezTo>
                    <a:pt x="227" y="13980"/>
                    <a:pt x="284" y="14040"/>
                    <a:pt x="341" y="14100"/>
                  </a:cubicBezTo>
                  <a:cubicBezTo>
                    <a:pt x="398" y="14100"/>
                    <a:pt x="398" y="14220"/>
                    <a:pt x="455" y="14280"/>
                  </a:cubicBezTo>
                  <a:cubicBezTo>
                    <a:pt x="455" y="14280"/>
                    <a:pt x="455" y="14340"/>
                    <a:pt x="512" y="14340"/>
                  </a:cubicBezTo>
                  <a:cubicBezTo>
                    <a:pt x="512" y="14340"/>
                    <a:pt x="625" y="14340"/>
                    <a:pt x="625" y="14280"/>
                  </a:cubicBezTo>
                  <a:cubicBezTo>
                    <a:pt x="682" y="14220"/>
                    <a:pt x="682" y="14160"/>
                    <a:pt x="682" y="14100"/>
                  </a:cubicBezTo>
                  <a:cubicBezTo>
                    <a:pt x="682" y="14100"/>
                    <a:pt x="739" y="13980"/>
                    <a:pt x="739" y="13920"/>
                  </a:cubicBezTo>
                  <a:cubicBezTo>
                    <a:pt x="739" y="13920"/>
                    <a:pt x="853" y="13800"/>
                    <a:pt x="853" y="13800"/>
                  </a:cubicBezTo>
                  <a:cubicBezTo>
                    <a:pt x="909" y="13800"/>
                    <a:pt x="1023" y="13740"/>
                    <a:pt x="1080" y="13740"/>
                  </a:cubicBezTo>
                  <a:cubicBezTo>
                    <a:pt x="1137" y="13680"/>
                    <a:pt x="1251" y="13680"/>
                    <a:pt x="1307" y="13620"/>
                  </a:cubicBezTo>
                  <a:cubicBezTo>
                    <a:pt x="1307" y="13560"/>
                    <a:pt x="1364" y="13500"/>
                    <a:pt x="1364" y="13500"/>
                  </a:cubicBezTo>
                  <a:cubicBezTo>
                    <a:pt x="1478" y="13440"/>
                    <a:pt x="1592" y="13380"/>
                    <a:pt x="1648" y="13320"/>
                  </a:cubicBezTo>
                  <a:cubicBezTo>
                    <a:pt x="1705" y="13260"/>
                    <a:pt x="1762" y="13140"/>
                    <a:pt x="1762" y="13080"/>
                  </a:cubicBezTo>
                  <a:cubicBezTo>
                    <a:pt x="1762" y="13020"/>
                    <a:pt x="1762" y="12900"/>
                    <a:pt x="1762" y="12900"/>
                  </a:cubicBezTo>
                  <a:cubicBezTo>
                    <a:pt x="1705" y="12840"/>
                    <a:pt x="1648" y="12900"/>
                    <a:pt x="1648" y="12900"/>
                  </a:cubicBezTo>
                  <a:cubicBezTo>
                    <a:pt x="1592" y="12900"/>
                    <a:pt x="1535" y="12900"/>
                    <a:pt x="1478" y="12960"/>
                  </a:cubicBezTo>
                  <a:cubicBezTo>
                    <a:pt x="1421" y="12960"/>
                    <a:pt x="1307" y="13020"/>
                    <a:pt x="1307" y="13020"/>
                  </a:cubicBezTo>
                  <a:cubicBezTo>
                    <a:pt x="1307" y="12960"/>
                    <a:pt x="1307" y="12900"/>
                    <a:pt x="1307" y="12900"/>
                  </a:cubicBezTo>
                  <a:cubicBezTo>
                    <a:pt x="1307" y="12840"/>
                    <a:pt x="1307" y="12660"/>
                    <a:pt x="1307" y="12600"/>
                  </a:cubicBezTo>
                  <a:cubicBezTo>
                    <a:pt x="1307" y="12540"/>
                    <a:pt x="1251" y="12420"/>
                    <a:pt x="1251" y="12360"/>
                  </a:cubicBezTo>
                  <a:cubicBezTo>
                    <a:pt x="1251" y="12300"/>
                    <a:pt x="1307" y="12180"/>
                    <a:pt x="1307" y="12120"/>
                  </a:cubicBezTo>
                  <a:cubicBezTo>
                    <a:pt x="1364" y="12060"/>
                    <a:pt x="1421" y="12000"/>
                    <a:pt x="1478" y="11940"/>
                  </a:cubicBezTo>
                  <a:cubicBezTo>
                    <a:pt x="1535" y="11940"/>
                    <a:pt x="1648" y="11880"/>
                    <a:pt x="1648" y="11880"/>
                  </a:cubicBezTo>
                  <a:cubicBezTo>
                    <a:pt x="1705" y="11760"/>
                    <a:pt x="1819" y="11640"/>
                    <a:pt x="1876" y="11580"/>
                  </a:cubicBezTo>
                  <a:cubicBezTo>
                    <a:pt x="1876" y="11520"/>
                    <a:pt x="1933" y="11400"/>
                    <a:pt x="1989" y="11400"/>
                  </a:cubicBezTo>
                  <a:cubicBezTo>
                    <a:pt x="2046" y="11280"/>
                    <a:pt x="2160" y="11220"/>
                    <a:pt x="2217" y="11100"/>
                  </a:cubicBezTo>
                  <a:cubicBezTo>
                    <a:pt x="2274" y="11100"/>
                    <a:pt x="2274" y="11040"/>
                    <a:pt x="2331" y="10980"/>
                  </a:cubicBezTo>
                  <a:cubicBezTo>
                    <a:pt x="2331" y="10980"/>
                    <a:pt x="2274" y="10860"/>
                    <a:pt x="2274" y="10860"/>
                  </a:cubicBezTo>
                  <a:cubicBezTo>
                    <a:pt x="2274" y="10800"/>
                    <a:pt x="2217" y="10740"/>
                    <a:pt x="2160" y="10620"/>
                  </a:cubicBezTo>
                  <a:cubicBezTo>
                    <a:pt x="2160" y="10560"/>
                    <a:pt x="2217" y="10380"/>
                    <a:pt x="2217" y="10320"/>
                  </a:cubicBezTo>
                  <a:cubicBezTo>
                    <a:pt x="2217" y="10200"/>
                    <a:pt x="2160" y="9960"/>
                    <a:pt x="2217" y="9840"/>
                  </a:cubicBezTo>
                  <a:cubicBezTo>
                    <a:pt x="2217" y="9780"/>
                    <a:pt x="2274" y="9600"/>
                    <a:pt x="2274" y="9540"/>
                  </a:cubicBezTo>
                  <a:cubicBezTo>
                    <a:pt x="2274" y="9480"/>
                    <a:pt x="2217" y="9420"/>
                    <a:pt x="2160" y="9360"/>
                  </a:cubicBezTo>
                  <a:cubicBezTo>
                    <a:pt x="2160" y="9300"/>
                    <a:pt x="1989" y="9180"/>
                    <a:pt x="1933" y="9120"/>
                  </a:cubicBezTo>
                  <a:cubicBezTo>
                    <a:pt x="1876" y="9060"/>
                    <a:pt x="1819" y="8940"/>
                    <a:pt x="1762" y="8940"/>
                  </a:cubicBezTo>
                  <a:cubicBezTo>
                    <a:pt x="1705" y="8820"/>
                    <a:pt x="1648" y="8700"/>
                    <a:pt x="1592" y="8580"/>
                  </a:cubicBezTo>
                  <a:cubicBezTo>
                    <a:pt x="1535" y="8580"/>
                    <a:pt x="1535" y="8520"/>
                    <a:pt x="1592" y="8460"/>
                  </a:cubicBezTo>
                  <a:cubicBezTo>
                    <a:pt x="1592" y="8400"/>
                    <a:pt x="1648" y="8340"/>
                    <a:pt x="1648" y="8280"/>
                  </a:cubicBezTo>
                  <a:cubicBezTo>
                    <a:pt x="1648" y="8220"/>
                    <a:pt x="1705" y="8100"/>
                    <a:pt x="1648" y="8100"/>
                  </a:cubicBezTo>
                  <a:cubicBezTo>
                    <a:pt x="1648" y="8040"/>
                    <a:pt x="1478" y="8040"/>
                    <a:pt x="1478" y="7980"/>
                  </a:cubicBezTo>
                  <a:cubicBezTo>
                    <a:pt x="1421" y="7920"/>
                    <a:pt x="1307" y="7860"/>
                    <a:pt x="1307" y="7860"/>
                  </a:cubicBezTo>
                  <a:cubicBezTo>
                    <a:pt x="1307" y="7800"/>
                    <a:pt x="1307" y="7680"/>
                    <a:pt x="1307" y="7620"/>
                  </a:cubicBezTo>
                  <a:cubicBezTo>
                    <a:pt x="1307" y="7620"/>
                    <a:pt x="1364" y="7560"/>
                    <a:pt x="1364" y="7560"/>
                  </a:cubicBezTo>
                  <a:cubicBezTo>
                    <a:pt x="1364" y="7500"/>
                    <a:pt x="1364" y="7440"/>
                    <a:pt x="1364" y="7440"/>
                  </a:cubicBezTo>
                  <a:cubicBezTo>
                    <a:pt x="1364" y="7380"/>
                    <a:pt x="1307" y="7260"/>
                    <a:pt x="1251" y="7260"/>
                  </a:cubicBezTo>
                  <a:cubicBezTo>
                    <a:pt x="1194" y="7260"/>
                    <a:pt x="1137" y="7200"/>
                    <a:pt x="1080" y="7200"/>
                  </a:cubicBezTo>
                  <a:cubicBezTo>
                    <a:pt x="1023" y="7200"/>
                    <a:pt x="966" y="7200"/>
                    <a:pt x="909" y="7200"/>
                  </a:cubicBezTo>
                  <a:cubicBezTo>
                    <a:pt x="909" y="7140"/>
                    <a:pt x="909" y="7020"/>
                    <a:pt x="909" y="7020"/>
                  </a:cubicBezTo>
                  <a:cubicBezTo>
                    <a:pt x="909" y="6960"/>
                    <a:pt x="1023" y="6960"/>
                    <a:pt x="1080" y="6900"/>
                  </a:cubicBezTo>
                  <a:cubicBezTo>
                    <a:pt x="1080" y="6840"/>
                    <a:pt x="1080" y="6780"/>
                    <a:pt x="1080" y="6780"/>
                  </a:cubicBezTo>
                  <a:cubicBezTo>
                    <a:pt x="1080" y="6720"/>
                    <a:pt x="1023" y="6600"/>
                    <a:pt x="1023" y="6540"/>
                  </a:cubicBezTo>
                  <a:cubicBezTo>
                    <a:pt x="966" y="6540"/>
                    <a:pt x="853" y="6480"/>
                    <a:pt x="853" y="6360"/>
                  </a:cubicBezTo>
                  <a:cubicBezTo>
                    <a:pt x="853" y="6360"/>
                    <a:pt x="853" y="6240"/>
                    <a:pt x="853" y="6240"/>
                  </a:cubicBezTo>
                  <a:cubicBezTo>
                    <a:pt x="853" y="6240"/>
                    <a:pt x="909" y="6240"/>
                    <a:pt x="909" y="6240"/>
                  </a:cubicBezTo>
                  <a:cubicBezTo>
                    <a:pt x="966" y="6240"/>
                    <a:pt x="1080" y="6240"/>
                    <a:pt x="1137" y="6240"/>
                  </a:cubicBezTo>
                  <a:cubicBezTo>
                    <a:pt x="1251" y="6240"/>
                    <a:pt x="1364" y="6240"/>
                    <a:pt x="1478" y="6180"/>
                  </a:cubicBezTo>
                  <a:cubicBezTo>
                    <a:pt x="1478" y="6120"/>
                    <a:pt x="1535" y="6060"/>
                    <a:pt x="1535" y="6060"/>
                  </a:cubicBezTo>
                  <a:cubicBezTo>
                    <a:pt x="1592" y="6060"/>
                    <a:pt x="1705" y="6060"/>
                    <a:pt x="1762" y="6120"/>
                  </a:cubicBezTo>
                  <a:cubicBezTo>
                    <a:pt x="1819" y="6120"/>
                    <a:pt x="1933" y="6240"/>
                    <a:pt x="1989" y="6240"/>
                  </a:cubicBezTo>
                  <a:cubicBezTo>
                    <a:pt x="1989" y="6240"/>
                    <a:pt x="2103" y="6240"/>
                    <a:pt x="2103" y="6180"/>
                  </a:cubicBezTo>
                  <a:cubicBezTo>
                    <a:pt x="2103" y="6120"/>
                    <a:pt x="2103" y="6060"/>
                    <a:pt x="2103" y="6000"/>
                  </a:cubicBezTo>
                  <a:cubicBezTo>
                    <a:pt x="2046" y="5940"/>
                    <a:pt x="1933" y="5880"/>
                    <a:pt x="1933" y="5820"/>
                  </a:cubicBezTo>
                  <a:cubicBezTo>
                    <a:pt x="1933" y="5820"/>
                    <a:pt x="1876" y="5700"/>
                    <a:pt x="1933" y="5700"/>
                  </a:cubicBezTo>
                  <a:cubicBezTo>
                    <a:pt x="1933" y="5640"/>
                    <a:pt x="2103" y="5700"/>
                    <a:pt x="2160" y="5700"/>
                  </a:cubicBezTo>
                  <a:cubicBezTo>
                    <a:pt x="2217" y="5700"/>
                    <a:pt x="2331" y="5700"/>
                    <a:pt x="2387" y="5700"/>
                  </a:cubicBezTo>
                  <a:cubicBezTo>
                    <a:pt x="2387" y="5700"/>
                    <a:pt x="2444" y="5700"/>
                    <a:pt x="2444" y="5760"/>
                  </a:cubicBezTo>
                  <a:cubicBezTo>
                    <a:pt x="2501" y="5820"/>
                    <a:pt x="2501" y="5880"/>
                    <a:pt x="2558" y="5940"/>
                  </a:cubicBezTo>
                  <a:cubicBezTo>
                    <a:pt x="2615" y="5940"/>
                    <a:pt x="2728" y="5940"/>
                    <a:pt x="2728" y="6000"/>
                  </a:cubicBezTo>
                  <a:cubicBezTo>
                    <a:pt x="2785" y="6000"/>
                    <a:pt x="2899" y="5940"/>
                    <a:pt x="2899" y="5940"/>
                  </a:cubicBezTo>
                  <a:cubicBezTo>
                    <a:pt x="2956" y="5940"/>
                    <a:pt x="3013" y="6000"/>
                    <a:pt x="3013" y="6060"/>
                  </a:cubicBezTo>
                  <a:cubicBezTo>
                    <a:pt x="3126" y="6060"/>
                    <a:pt x="3126" y="6180"/>
                    <a:pt x="3183" y="6240"/>
                  </a:cubicBezTo>
                  <a:cubicBezTo>
                    <a:pt x="3240" y="6240"/>
                    <a:pt x="3354" y="6300"/>
                    <a:pt x="3411" y="6360"/>
                  </a:cubicBezTo>
                  <a:cubicBezTo>
                    <a:pt x="3411" y="6360"/>
                    <a:pt x="3524" y="6420"/>
                    <a:pt x="3581" y="6420"/>
                  </a:cubicBezTo>
                  <a:cubicBezTo>
                    <a:pt x="3581" y="6480"/>
                    <a:pt x="3638" y="6480"/>
                    <a:pt x="3638" y="6420"/>
                  </a:cubicBezTo>
                  <a:cubicBezTo>
                    <a:pt x="3638" y="6420"/>
                    <a:pt x="3638" y="6360"/>
                    <a:pt x="3638" y="6300"/>
                  </a:cubicBezTo>
                  <a:cubicBezTo>
                    <a:pt x="3638" y="6300"/>
                    <a:pt x="3581" y="6240"/>
                    <a:pt x="3524" y="6180"/>
                  </a:cubicBezTo>
                  <a:cubicBezTo>
                    <a:pt x="3524" y="6120"/>
                    <a:pt x="3581" y="6060"/>
                    <a:pt x="3581" y="6060"/>
                  </a:cubicBezTo>
                  <a:cubicBezTo>
                    <a:pt x="3638" y="6000"/>
                    <a:pt x="3752" y="6060"/>
                    <a:pt x="3808" y="6060"/>
                  </a:cubicBezTo>
                  <a:cubicBezTo>
                    <a:pt x="3865" y="6060"/>
                    <a:pt x="3922" y="6120"/>
                    <a:pt x="3979" y="6120"/>
                  </a:cubicBezTo>
                  <a:cubicBezTo>
                    <a:pt x="3979" y="6120"/>
                    <a:pt x="4093" y="6180"/>
                    <a:pt x="4149" y="6180"/>
                  </a:cubicBezTo>
                  <a:cubicBezTo>
                    <a:pt x="4206" y="6120"/>
                    <a:pt x="4206" y="6120"/>
                    <a:pt x="4263" y="6120"/>
                  </a:cubicBezTo>
                  <a:cubicBezTo>
                    <a:pt x="4263" y="6060"/>
                    <a:pt x="4377" y="5940"/>
                    <a:pt x="4434" y="5940"/>
                  </a:cubicBezTo>
                  <a:cubicBezTo>
                    <a:pt x="4434" y="5940"/>
                    <a:pt x="4604" y="5880"/>
                    <a:pt x="4604" y="5880"/>
                  </a:cubicBezTo>
                  <a:cubicBezTo>
                    <a:pt x="4718" y="5820"/>
                    <a:pt x="4945" y="5700"/>
                    <a:pt x="5059" y="5700"/>
                  </a:cubicBezTo>
                  <a:cubicBezTo>
                    <a:pt x="5116" y="5640"/>
                    <a:pt x="5286" y="5640"/>
                    <a:pt x="5343" y="5640"/>
                  </a:cubicBezTo>
                  <a:cubicBezTo>
                    <a:pt x="5400" y="5640"/>
                    <a:pt x="5514" y="5700"/>
                    <a:pt x="5571" y="5760"/>
                  </a:cubicBezTo>
                  <a:cubicBezTo>
                    <a:pt x="5627" y="5760"/>
                    <a:pt x="5741" y="5700"/>
                    <a:pt x="5798" y="5700"/>
                  </a:cubicBezTo>
                  <a:cubicBezTo>
                    <a:pt x="5798" y="5700"/>
                    <a:pt x="5912" y="5520"/>
                    <a:pt x="5968" y="5460"/>
                  </a:cubicBezTo>
                  <a:cubicBezTo>
                    <a:pt x="6025" y="5400"/>
                    <a:pt x="6082" y="5280"/>
                    <a:pt x="6082" y="5220"/>
                  </a:cubicBezTo>
                  <a:cubicBezTo>
                    <a:pt x="6082" y="5160"/>
                    <a:pt x="6139" y="5100"/>
                    <a:pt x="6139" y="5040"/>
                  </a:cubicBezTo>
                  <a:cubicBezTo>
                    <a:pt x="6139" y="5040"/>
                    <a:pt x="6082" y="4920"/>
                    <a:pt x="6025" y="4860"/>
                  </a:cubicBezTo>
                  <a:cubicBezTo>
                    <a:pt x="5968" y="4800"/>
                    <a:pt x="5855" y="4680"/>
                    <a:pt x="5798" y="4560"/>
                  </a:cubicBezTo>
                  <a:cubicBezTo>
                    <a:pt x="5741" y="4560"/>
                    <a:pt x="5684" y="4500"/>
                    <a:pt x="5627" y="4500"/>
                  </a:cubicBezTo>
                  <a:cubicBezTo>
                    <a:pt x="5571" y="4440"/>
                    <a:pt x="5457" y="4500"/>
                    <a:pt x="5400" y="4440"/>
                  </a:cubicBezTo>
                  <a:cubicBezTo>
                    <a:pt x="5343" y="4440"/>
                    <a:pt x="5343" y="4320"/>
                    <a:pt x="5343" y="4260"/>
                  </a:cubicBezTo>
                  <a:cubicBezTo>
                    <a:pt x="5343" y="4260"/>
                    <a:pt x="5343" y="4140"/>
                    <a:pt x="5400" y="4080"/>
                  </a:cubicBezTo>
                  <a:cubicBezTo>
                    <a:pt x="5400" y="4080"/>
                    <a:pt x="5514" y="4080"/>
                    <a:pt x="5514" y="4020"/>
                  </a:cubicBezTo>
                  <a:cubicBezTo>
                    <a:pt x="5571" y="4020"/>
                    <a:pt x="5684" y="4020"/>
                    <a:pt x="5684" y="4020"/>
                  </a:cubicBezTo>
                  <a:cubicBezTo>
                    <a:pt x="5741" y="4020"/>
                    <a:pt x="5741" y="3900"/>
                    <a:pt x="5741" y="3900"/>
                  </a:cubicBezTo>
                  <a:cubicBezTo>
                    <a:pt x="5798" y="3840"/>
                    <a:pt x="5855" y="3780"/>
                    <a:pt x="5855" y="3780"/>
                  </a:cubicBezTo>
                  <a:cubicBezTo>
                    <a:pt x="5855" y="3780"/>
                    <a:pt x="5912" y="3660"/>
                    <a:pt x="5912" y="3600"/>
                  </a:cubicBezTo>
                  <a:cubicBezTo>
                    <a:pt x="5968" y="3600"/>
                    <a:pt x="6082" y="3600"/>
                    <a:pt x="6139" y="3600"/>
                  </a:cubicBezTo>
                  <a:cubicBezTo>
                    <a:pt x="6196" y="3600"/>
                    <a:pt x="6309" y="3660"/>
                    <a:pt x="6366" y="3600"/>
                  </a:cubicBezTo>
                  <a:cubicBezTo>
                    <a:pt x="6423" y="3600"/>
                    <a:pt x="6480" y="3600"/>
                    <a:pt x="6480" y="3540"/>
                  </a:cubicBezTo>
                  <a:cubicBezTo>
                    <a:pt x="6537" y="3540"/>
                    <a:pt x="6537" y="3420"/>
                    <a:pt x="6594" y="3360"/>
                  </a:cubicBezTo>
                  <a:cubicBezTo>
                    <a:pt x="6594" y="3360"/>
                    <a:pt x="6651" y="3240"/>
                    <a:pt x="6651" y="3180"/>
                  </a:cubicBezTo>
                  <a:cubicBezTo>
                    <a:pt x="6707" y="3120"/>
                    <a:pt x="6707" y="3000"/>
                    <a:pt x="6764" y="2940"/>
                  </a:cubicBezTo>
                  <a:cubicBezTo>
                    <a:pt x="6821" y="2940"/>
                    <a:pt x="6935" y="2940"/>
                    <a:pt x="6992" y="2940"/>
                  </a:cubicBezTo>
                  <a:cubicBezTo>
                    <a:pt x="7048" y="2940"/>
                    <a:pt x="7105" y="2880"/>
                    <a:pt x="7162" y="2820"/>
                  </a:cubicBezTo>
                  <a:cubicBezTo>
                    <a:pt x="7162" y="2760"/>
                    <a:pt x="7162" y="2700"/>
                    <a:pt x="7219" y="2640"/>
                  </a:cubicBezTo>
                  <a:cubicBezTo>
                    <a:pt x="7219" y="2640"/>
                    <a:pt x="7333" y="2640"/>
                    <a:pt x="7333" y="2580"/>
                  </a:cubicBezTo>
                  <a:cubicBezTo>
                    <a:pt x="7389" y="2580"/>
                    <a:pt x="7560" y="2640"/>
                    <a:pt x="7560" y="2580"/>
                  </a:cubicBezTo>
                  <a:cubicBezTo>
                    <a:pt x="7617" y="2580"/>
                    <a:pt x="7674" y="2520"/>
                    <a:pt x="7674" y="2520"/>
                  </a:cubicBezTo>
                  <a:cubicBezTo>
                    <a:pt x="7844" y="2520"/>
                    <a:pt x="7844" y="2520"/>
                    <a:pt x="7844" y="2520"/>
                  </a:cubicBezTo>
                  <a:cubicBezTo>
                    <a:pt x="8015" y="2460"/>
                    <a:pt x="8015" y="2460"/>
                    <a:pt x="8015" y="2460"/>
                  </a:cubicBezTo>
                  <a:cubicBezTo>
                    <a:pt x="8128" y="2340"/>
                    <a:pt x="8128" y="2340"/>
                    <a:pt x="8128" y="2340"/>
                  </a:cubicBezTo>
                  <a:cubicBezTo>
                    <a:pt x="8242" y="2280"/>
                    <a:pt x="8242" y="2280"/>
                    <a:pt x="8242" y="2280"/>
                  </a:cubicBezTo>
                  <a:cubicBezTo>
                    <a:pt x="8356" y="2280"/>
                    <a:pt x="8356" y="2280"/>
                    <a:pt x="8356" y="2280"/>
                  </a:cubicBezTo>
                  <a:cubicBezTo>
                    <a:pt x="8583" y="2340"/>
                    <a:pt x="8583" y="2340"/>
                    <a:pt x="8583" y="2340"/>
                  </a:cubicBezTo>
                  <a:cubicBezTo>
                    <a:pt x="8754" y="2460"/>
                    <a:pt x="8754" y="2460"/>
                    <a:pt x="8754" y="2460"/>
                  </a:cubicBezTo>
                  <a:cubicBezTo>
                    <a:pt x="8924" y="2460"/>
                    <a:pt x="8924" y="2460"/>
                    <a:pt x="8924" y="2460"/>
                  </a:cubicBezTo>
                  <a:cubicBezTo>
                    <a:pt x="9038" y="2400"/>
                    <a:pt x="9038" y="2400"/>
                    <a:pt x="9038" y="2400"/>
                  </a:cubicBezTo>
                  <a:cubicBezTo>
                    <a:pt x="9095" y="2280"/>
                    <a:pt x="9095" y="2280"/>
                    <a:pt x="9095" y="2280"/>
                  </a:cubicBezTo>
                  <a:cubicBezTo>
                    <a:pt x="9208" y="2220"/>
                    <a:pt x="9208" y="2220"/>
                    <a:pt x="9208" y="2220"/>
                  </a:cubicBezTo>
                  <a:cubicBezTo>
                    <a:pt x="9436" y="2160"/>
                    <a:pt x="9436" y="2160"/>
                    <a:pt x="9436" y="2160"/>
                  </a:cubicBezTo>
                  <a:cubicBezTo>
                    <a:pt x="9663" y="2040"/>
                    <a:pt x="9663" y="2040"/>
                    <a:pt x="9663" y="2040"/>
                  </a:cubicBezTo>
                  <a:cubicBezTo>
                    <a:pt x="9834" y="1860"/>
                    <a:pt x="9834" y="1860"/>
                    <a:pt x="9834" y="1860"/>
                  </a:cubicBezTo>
                  <a:cubicBezTo>
                    <a:pt x="10004" y="1740"/>
                    <a:pt x="10004" y="1740"/>
                    <a:pt x="10004" y="1740"/>
                  </a:cubicBezTo>
                  <a:cubicBezTo>
                    <a:pt x="10232" y="1620"/>
                    <a:pt x="10232" y="1620"/>
                    <a:pt x="10232" y="1620"/>
                  </a:cubicBezTo>
                  <a:cubicBezTo>
                    <a:pt x="10345" y="1500"/>
                    <a:pt x="10345" y="1500"/>
                    <a:pt x="10345" y="1500"/>
                  </a:cubicBezTo>
                  <a:cubicBezTo>
                    <a:pt x="10573" y="1440"/>
                    <a:pt x="10573" y="1440"/>
                    <a:pt x="10573" y="1440"/>
                  </a:cubicBezTo>
                  <a:cubicBezTo>
                    <a:pt x="10743" y="1380"/>
                    <a:pt x="10743" y="1380"/>
                    <a:pt x="10743" y="1380"/>
                  </a:cubicBezTo>
                  <a:cubicBezTo>
                    <a:pt x="10857" y="1380"/>
                    <a:pt x="10857" y="1380"/>
                    <a:pt x="10857" y="1380"/>
                  </a:cubicBezTo>
                  <a:cubicBezTo>
                    <a:pt x="10857" y="1200"/>
                    <a:pt x="10857" y="1200"/>
                    <a:pt x="10857" y="1200"/>
                  </a:cubicBezTo>
                  <a:cubicBezTo>
                    <a:pt x="10971" y="960"/>
                    <a:pt x="10971" y="960"/>
                    <a:pt x="10971" y="960"/>
                  </a:cubicBezTo>
                  <a:cubicBezTo>
                    <a:pt x="10971" y="840"/>
                    <a:pt x="10971" y="840"/>
                    <a:pt x="10971" y="840"/>
                  </a:cubicBezTo>
                  <a:cubicBezTo>
                    <a:pt x="10914" y="780"/>
                    <a:pt x="10914" y="780"/>
                    <a:pt x="10914" y="780"/>
                  </a:cubicBezTo>
                  <a:cubicBezTo>
                    <a:pt x="10743" y="720"/>
                    <a:pt x="10743" y="720"/>
                    <a:pt x="10743" y="720"/>
                  </a:cubicBezTo>
                  <a:cubicBezTo>
                    <a:pt x="10743" y="660"/>
                    <a:pt x="10743" y="660"/>
                    <a:pt x="10743" y="660"/>
                  </a:cubicBezTo>
                  <a:cubicBezTo>
                    <a:pt x="10743" y="540"/>
                    <a:pt x="10743" y="540"/>
                    <a:pt x="10743" y="540"/>
                  </a:cubicBezTo>
                  <a:cubicBezTo>
                    <a:pt x="10914" y="480"/>
                    <a:pt x="10914" y="480"/>
                    <a:pt x="10914" y="480"/>
                  </a:cubicBezTo>
                  <a:cubicBezTo>
                    <a:pt x="10971" y="360"/>
                    <a:pt x="10971" y="360"/>
                    <a:pt x="10971" y="360"/>
                  </a:cubicBezTo>
                  <a:cubicBezTo>
                    <a:pt x="11084" y="360"/>
                    <a:pt x="11084" y="360"/>
                    <a:pt x="11084" y="360"/>
                  </a:cubicBezTo>
                  <a:cubicBezTo>
                    <a:pt x="11198" y="480"/>
                    <a:pt x="11198" y="480"/>
                    <a:pt x="11198" y="480"/>
                  </a:cubicBezTo>
                  <a:cubicBezTo>
                    <a:pt x="11482" y="540"/>
                    <a:pt x="11482" y="540"/>
                    <a:pt x="11482" y="540"/>
                  </a:cubicBezTo>
                  <a:cubicBezTo>
                    <a:pt x="11539" y="840"/>
                    <a:pt x="11539" y="840"/>
                    <a:pt x="11539" y="840"/>
                  </a:cubicBezTo>
                  <a:cubicBezTo>
                    <a:pt x="11539" y="960"/>
                    <a:pt x="11539" y="960"/>
                    <a:pt x="11539" y="960"/>
                  </a:cubicBezTo>
                  <a:cubicBezTo>
                    <a:pt x="11539" y="1080"/>
                    <a:pt x="11539" y="1080"/>
                    <a:pt x="11539" y="1080"/>
                  </a:cubicBezTo>
                  <a:cubicBezTo>
                    <a:pt x="11709" y="1200"/>
                    <a:pt x="11709" y="1200"/>
                    <a:pt x="11709" y="1200"/>
                  </a:cubicBezTo>
                  <a:cubicBezTo>
                    <a:pt x="11937" y="1320"/>
                    <a:pt x="11937" y="1320"/>
                    <a:pt x="11937" y="1320"/>
                  </a:cubicBezTo>
                  <a:cubicBezTo>
                    <a:pt x="12051" y="1440"/>
                    <a:pt x="12051" y="1440"/>
                    <a:pt x="12051" y="1440"/>
                  </a:cubicBezTo>
                  <a:cubicBezTo>
                    <a:pt x="12164" y="1500"/>
                    <a:pt x="12164" y="1500"/>
                    <a:pt x="12164" y="1500"/>
                  </a:cubicBezTo>
                  <a:cubicBezTo>
                    <a:pt x="12221" y="1500"/>
                    <a:pt x="12221" y="1500"/>
                    <a:pt x="12221" y="1500"/>
                  </a:cubicBezTo>
                  <a:cubicBezTo>
                    <a:pt x="12392" y="1440"/>
                    <a:pt x="12392" y="1440"/>
                    <a:pt x="12392" y="1440"/>
                  </a:cubicBezTo>
                  <a:cubicBezTo>
                    <a:pt x="12448" y="1380"/>
                    <a:pt x="12448" y="1380"/>
                    <a:pt x="12448" y="1380"/>
                  </a:cubicBezTo>
                  <a:cubicBezTo>
                    <a:pt x="12619" y="1320"/>
                    <a:pt x="12619" y="1320"/>
                    <a:pt x="12619" y="1320"/>
                  </a:cubicBezTo>
                  <a:cubicBezTo>
                    <a:pt x="12733" y="1380"/>
                    <a:pt x="12733" y="1380"/>
                    <a:pt x="12733" y="1380"/>
                  </a:cubicBezTo>
                  <a:cubicBezTo>
                    <a:pt x="12789" y="1560"/>
                    <a:pt x="12789" y="1560"/>
                    <a:pt x="12789" y="1560"/>
                  </a:cubicBezTo>
                  <a:cubicBezTo>
                    <a:pt x="12846" y="1800"/>
                    <a:pt x="12846" y="1800"/>
                    <a:pt x="12846" y="1800"/>
                  </a:cubicBezTo>
                  <a:cubicBezTo>
                    <a:pt x="13017" y="1860"/>
                    <a:pt x="13017" y="1860"/>
                    <a:pt x="13017" y="1860"/>
                  </a:cubicBezTo>
                  <a:cubicBezTo>
                    <a:pt x="13074" y="2040"/>
                    <a:pt x="13074" y="2040"/>
                    <a:pt x="13074" y="2040"/>
                  </a:cubicBezTo>
                  <a:cubicBezTo>
                    <a:pt x="13017" y="2100"/>
                    <a:pt x="13017" y="2100"/>
                    <a:pt x="13017" y="2100"/>
                  </a:cubicBezTo>
                  <a:cubicBezTo>
                    <a:pt x="12960" y="2100"/>
                    <a:pt x="12960" y="2100"/>
                    <a:pt x="12960" y="2100"/>
                  </a:cubicBezTo>
                  <a:cubicBezTo>
                    <a:pt x="12846" y="2220"/>
                    <a:pt x="12846" y="2220"/>
                    <a:pt x="12846" y="2220"/>
                  </a:cubicBezTo>
                  <a:cubicBezTo>
                    <a:pt x="12846" y="2340"/>
                    <a:pt x="12846" y="2340"/>
                    <a:pt x="12846" y="2340"/>
                  </a:cubicBezTo>
                  <a:cubicBezTo>
                    <a:pt x="12846" y="2460"/>
                    <a:pt x="12846" y="2460"/>
                    <a:pt x="12846" y="2460"/>
                  </a:cubicBezTo>
                  <a:cubicBezTo>
                    <a:pt x="12846" y="2580"/>
                    <a:pt x="12846" y="2580"/>
                    <a:pt x="12846" y="2580"/>
                  </a:cubicBezTo>
                  <a:cubicBezTo>
                    <a:pt x="12789" y="2640"/>
                    <a:pt x="12789" y="2640"/>
                    <a:pt x="12789" y="2640"/>
                  </a:cubicBezTo>
                  <a:cubicBezTo>
                    <a:pt x="12733" y="2700"/>
                    <a:pt x="12733" y="2700"/>
                    <a:pt x="12733" y="2700"/>
                  </a:cubicBezTo>
                  <a:cubicBezTo>
                    <a:pt x="12789" y="2880"/>
                    <a:pt x="12789" y="2880"/>
                    <a:pt x="12789" y="2880"/>
                  </a:cubicBezTo>
                  <a:cubicBezTo>
                    <a:pt x="12733" y="2940"/>
                    <a:pt x="12733" y="2940"/>
                    <a:pt x="12733" y="2940"/>
                  </a:cubicBezTo>
                  <a:cubicBezTo>
                    <a:pt x="12619" y="3000"/>
                    <a:pt x="12619" y="3000"/>
                    <a:pt x="12619" y="3000"/>
                  </a:cubicBezTo>
                  <a:cubicBezTo>
                    <a:pt x="12505" y="3120"/>
                    <a:pt x="12505" y="3120"/>
                    <a:pt x="12505" y="3120"/>
                  </a:cubicBezTo>
                  <a:cubicBezTo>
                    <a:pt x="12562" y="3240"/>
                    <a:pt x="12562" y="3240"/>
                    <a:pt x="12562" y="3240"/>
                  </a:cubicBezTo>
                  <a:cubicBezTo>
                    <a:pt x="12619" y="3360"/>
                    <a:pt x="12619" y="3360"/>
                    <a:pt x="12619" y="3360"/>
                  </a:cubicBezTo>
                  <a:cubicBezTo>
                    <a:pt x="12733" y="3420"/>
                    <a:pt x="12733" y="3420"/>
                    <a:pt x="12733" y="3420"/>
                  </a:cubicBezTo>
                  <a:cubicBezTo>
                    <a:pt x="12789" y="3540"/>
                    <a:pt x="12789" y="3540"/>
                    <a:pt x="12789" y="3540"/>
                  </a:cubicBezTo>
                  <a:cubicBezTo>
                    <a:pt x="13017" y="3540"/>
                    <a:pt x="13017" y="3540"/>
                    <a:pt x="13017" y="3540"/>
                  </a:cubicBezTo>
                  <a:cubicBezTo>
                    <a:pt x="13131" y="3480"/>
                    <a:pt x="13131" y="3480"/>
                    <a:pt x="13131" y="3480"/>
                  </a:cubicBezTo>
                  <a:cubicBezTo>
                    <a:pt x="13244" y="3420"/>
                    <a:pt x="13244" y="3420"/>
                    <a:pt x="13244" y="3420"/>
                  </a:cubicBezTo>
                  <a:cubicBezTo>
                    <a:pt x="13358" y="3480"/>
                    <a:pt x="13358" y="3480"/>
                    <a:pt x="13358" y="3480"/>
                  </a:cubicBezTo>
                  <a:cubicBezTo>
                    <a:pt x="13301" y="3600"/>
                    <a:pt x="13301" y="3600"/>
                    <a:pt x="13301" y="3600"/>
                  </a:cubicBezTo>
                  <a:cubicBezTo>
                    <a:pt x="13244" y="3720"/>
                    <a:pt x="13244" y="3720"/>
                    <a:pt x="13244" y="3720"/>
                  </a:cubicBezTo>
                  <a:cubicBezTo>
                    <a:pt x="13187" y="3900"/>
                    <a:pt x="13187" y="3900"/>
                    <a:pt x="13187" y="3900"/>
                  </a:cubicBezTo>
                  <a:cubicBezTo>
                    <a:pt x="13074" y="3960"/>
                    <a:pt x="13074" y="3960"/>
                    <a:pt x="13074" y="3960"/>
                  </a:cubicBezTo>
                  <a:cubicBezTo>
                    <a:pt x="12960" y="4020"/>
                    <a:pt x="12960" y="4020"/>
                    <a:pt x="12960" y="4020"/>
                  </a:cubicBezTo>
                  <a:cubicBezTo>
                    <a:pt x="12789" y="4080"/>
                    <a:pt x="12789" y="4080"/>
                    <a:pt x="12789" y="4080"/>
                  </a:cubicBezTo>
                  <a:cubicBezTo>
                    <a:pt x="12676" y="4140"/>
                    <a:pt x="12676" y="4140"/>
                    <a:pt x="12676" y="4140"/>
                  </a:cubicBezTo>
                  <a:cubicBezTo>
                    <a:pt x="12562" y="4260"/>
                    <a:pt x="12562" y="4260"/>
                    <a:pt x="12562" y="4260"/>
                  </a:cubicBezTo>
                  <a:cubicBezTo>
                    <a:pt x="12505" y="4320"/>
                    <a:pt x="12505" y="4320"/>
                    <a:pt x="12505" y="4320"/>
                  </a:cubicBezTo>
                  <a:cubicBezTo>
                    <a:pt x="12562" y="4440"/>
                    <a:pt x="12562" y="4440"/>
                    <a:pt x="12562" y="4440"/>
                  </a:cubicBezTo>
                  <a:cubicBezTo>
                    <a:pt x="12733" y="4620"/>
                    <a:pt x="12733" y="4620"/>
                    <a:pt x="12733" y="4620"/>
                  </a:cubicBezTo>
                  <a:cubicBezTo>
                    <a:pt x="12789" y="4800"/>
                    <a:pt x="12789" y="4800"/>
                    <a:pt x="12789" y="4800"/>
                  </a:cubicBezTo>
                  <a:cubicBezTo>
                    <a:pt x="12846" y="4860"/>
                    <a:pt x="12846" y="4860"/>
                    <a:pt x="12846" y="4860"/>
                  </a:cubicBezTo>
                  <a:cubicBezTo>
                    <a:pt x="12960" y="4860"/>
                    <a:pt x="12960" y="4860"/>
                    <a:pt x="12960" y="4860"/>
                  </a:cubicBezTo>
                  <a:cubicBezTo>
                    <a:pt x="13074" y="4800"/>
                    <a:pt x="13074" y="4800"/>
                    <a:pt x="13074" y="4800"/>
                  </a:cubicBezTo>
                  <a:cubicBezTo>
                    <a:pt x="13187" y="4680"/>
                    <a:pt x="13187" y="4680"/>
                    <a:pt x="13187" y="4680"/>
                  </a:cubicBezTo>
                  <a:cubicBezTo>
                    <a:pt x="13301" y="4560"/>
                    <a:pt x="13301" y="4560"/>
                    <a:pt x="13301" y="4560"/>
                  </a:cubicBezTo>
                  <a:cubicBezTo>
                    <a:pt x="13472" y="4560"/>
                    <a:pt x="13472" y="4560"/>
                    <a:pt x="13472" y="4560"/>
                  </a:cubicBezTo>
                  <a:cubicBezTo>
                    <a:pt x="13642" y="4620"/>
                    <a:pt x="13642" y="4620"/>
                    <a:pt x="13642" y="4620"/>
                  </a:cubicBezTo>
                  <a:cubicBezTo>
                    <a:pt x="13813" y="4680"/>
                    <a:pt x="13813" y="4680"/>
                    <a:pt x="13813" y="4680"/>
                  </a:cubicBezTo>
                  <a:cubicBezTo>
                    <a:pt x="14040" y="4560"/>
                    <a:pt x="14040" y="4560"/>
                    <a:pt x="14040" y="4560"/>
                  </a:cubicBezTo>
                  <a:cubicBezTo>
                    <a:pt x="14267" y="4440"/>
                    <a:pt x="14267" y="4440"/>
                    <a:pt x="14267" y="4440"/>
                  </a:cubicBezTo>
                  <a:cubicBezTo>
                    <a:pt x="14495" y="4320"/>
                    <a:pt x="14495" y="4320"/>
                    <a:pt x="14495" y="4320"/>
                  </a:cubicBezTo>
                  <a:cubicBezTo>
                    <a:pt x="14665" y="4140"/>
                    <a:pt x="14665" y="4140"/>
                    <a:pt x="14665" y="4140"/>
                  </a:cubicBezTo>
                  <a:cubicBezTo>
                    <a:pt x="14722" y="4020"/>
                    <a:pt x="14722" y="4020"/>
                    <a:pt x="14722" y="4020"/>
                  </a:cubicBezTo>
                  <a:cubicBezTo>
                    <a:pt x="14836" y="3960"/>
                    <a:pt x="14836" y="3960"/>
                    <a:pt x="14836" y="3960"/>
                  </a:cubicBezTo>
                  <a:cubicBezTo>
                    <a:pt x="15006" y="4020"/>
                    <a:pt x="15006" y="4020"/>
                    <a:pt x="15006" y="4020"/>
                  </a:cubicBezTo>
                  <a:cubicBezTo>
                    <a:pt x="15120" y="4080"/>
                    <a:pt x="15120" y="4080"/>
                    <a:pt x="15120" y="4080"/>
                  </a:cubicBezTo>
                  <a:cubicBezTo>
                    <a:pt x="15291" y="4140"/>
                    <a:pt x="15291" y="4140"/>
                    <a:pt x="15291" y="4140"/>
                  </a:cubicBezTo>
                  <a:cubicBezTo>
                    <a:pt x="15461" y="4140"/>
                    <a:pt x="15461" y="4140"/>
                    <a:pt x="15461" y="4140"/>
                  </a:cubicBezTo>
                  <a:cubicBezTo>
                    <a:pt x="15518" y="4140"/>
                    <a:pt x="15518" y="4140"/>
                    <a:pt x="15518" y="4140"/>
                  </a:cubicBezTo>
                  <a:cubicBezTo>
                    <a:pt x="15575" y="4020"/>
                    <a:pt x="15575" y="4020"/>
                    <a:pt x="15575" y="4020"/>
                  </a:cubicBezTo>
                  <a:cubicBezTo>
                    <a:pt x="15575" y="3900"/>
                    <a:pt x="15575" y="3900"/>
                    <a:pt x="15575" y="3900"/>
                  </a:cubicBezTo>
                  <a:cubicBezTo>
                    <a:pt x="15688" y="3840"/>
                    <a:pt x="15688" y="3840"/>
                    <a:pt x="15688" y="3840"/>
                  </a:cubicBezTo>
                  <a:cubicBezTo>
                    <a:pt x="15802" y="3780"/>
                    <a:pt x="15802" y="3780"/>
                    <a:pt x="15802" y="3780"/>
                  </a:cubicBezTo>
                  <a:cubicBezTo>
                    <a:pt x="15916" y="3720"/>
                    <a:pt x="15916" y="3720"/>
                    <a:pt x="15916" y="3720"/>
                  </a:cubicBezTo>
                  <a:cubicBezTo>
                    <a:pt x="16086" y="3600"/>
                    <a:pt x="16086" y="3600"/>
                    <a:pt x="16086" y="3600"/>
                  </a:cubicBezTo>
                  <a:cubicBezTo>
                    <a:pt x="16143" y="3540"/>
                    <a:pt x="16143" y="3540"/>
                    <a:pt x="16143" y="3540"/>
                  </a:cubicBezTo>
                  <a:cubicBezTo>
                    <a:pt x="16086" y="3420"/>
                    <a:pt x="16086" y="3420"/>
                    <a:pt x="16086" y="3420"/>
                  </a:cubicBezTo>
                  <a:cubicBezTo>
                    <a:pt x="16029" y="3420"/>
                    <a:pt x="16029" y="3420"/>
                    <a:pt x="16029" y="3420"/>
                  </a:cubicBezTo>
                  <a:cubicBezTo>
                    <a:pt x="15916" y="3420"/>
                    <a:pt x="15916" y="3420"/>
                    <a:pt x="15916" y="3420"/>
                  </a:cubicBezTo>
                  <a:cubicBezTo>
                    <a:pt x="15859" y="3300"/>
                    <a:pt x="15859" y="3300"/>
                    <a:pt x="15859" y="3300"/>
                  </a:cubicBezTo>
                  <a:cubicBezTo>
                    <a:pt x="15802" y="3120"/>
                    <a:pt x="15802" y="3120"/>
                    <a:pt x="15802" y="3120"/>
                  </a:cubicBezTo>
                  <a:cubicBezTo>
                    <a:pt x="15916" y="2940"/>
                    <a:pt x="15916" y="2940"/>
                    <a:pt x="15916" y="2940"/>
                  </a:cubicBezTo>
                  <a:cubicBezTo>
                    <a:pt x="15973" y="2460"/>
                    <a:pt x="15973" y="2460"/>
                    <a:pt x="15973" y="2460"/>
                  </a:cubicBezTo>
                  <a:cubicBezTo>
                    <a:pt x="15973" y="2100"/>
                    <a:pt x="15973" y="2100"/>
                    <a:pt x="15973" y="2100"/>
                  </a:cubicBezTo>
                  <a:cubicBezTo>
                    <a:pt x="15916" y="1860"/>
                    <a:pt x="15916" y="1860"/>
                    <a:pt x="15916" y="1860"/>
                  </a:cubicBezTo>
                  <a:cubicBezTo>
                    <a:pt x="15859" y="1680"/>
                    <a:pt x="15859" y="1680"/>
                    <a:pt x="15859" y="1680"/>
                  </a:cubicBezTo>
                  <a:cubicBezTo>
                    <a:pt x="15745" y="1500"/>
                    <a:pt x="15745" y="1500"/>
                    <a:pt x="15745" y="1500"/>
                  </a:cubicBezTo>
                  <a:cubicBezTo>
                    <a:pt x="15518" y="1380"/>
                    <a:pt x="15518" y="1380"/>
                    <a:pt x="15518" y="1380"/>
                  </a:cubicBezTo>
                  <a:cubicBezTo>
                    <a:pt x="15291" y="1320"/>
                    <a:pt x="15291" y="1320"/>
                    <a:pt x="15291" y="1320"/>
                  </a:cubicBezTo>
                  <a:cubicBezTo>
                    <a:pt x="15177" y="1200"/>
                    <a:pt x="15177" y="1200"/>
                    <a:pt x="15177" y="1200"/>
                  </a:cubicBezTo>
                  <a:cubicBezTo>
                    <a:pt x="15120" y="1140"/>
                    <a:pt x="15120" y="1140"/>
                    <a:pt x="15120" y="1140"/>
                  </a:cubicBezTo>
                  <a:cubicBezTo>
                    <a:pt x="15063" y="960"/>
                    <a:pt x="15063" y="960"/>
                    <a:pt x="15063" y="960"/>
                  </a:cubicBezTo>
                  <a:cubicBezTo>
                    <a:pt x="15063" y="720"/>
                    <a:pt x="15063" y="720"/>
                    <a:pt x="15063" y="720"/>
                  </a:cubicBezTo>
                  <a:cubicBezTo>
                    <a:pt x="15120" y="660"/>
                    <a:pt x="15120" y="660"/>
                    <a:pt x="15120" y="660"/>
                  </a:cubicBezTo>
                  <a:cubicBezTo>
                    <a:pt x="15234" y="720"/>
                    <a:pt x="15234" y="720"/>
                    <a:pt x="15234" y="720"/>
                  </a:cubicBezTo>
                  <a:cubicBezTo>
                    <a:pt x="15404" y="720"/>
                    <a:pt x="15404" y="720"/>
                    <a:pt x="15404" y="720"/>
                  </a:cubicBezTo>
                  <a:cubicBezTo>
                    <a:pt x="15518" y="720"/>
                    <a:pt x="15518" y="720"/>
                    <a:pt x="15518" y="720"/>
                  </a:cubicBezTo>
                  <a:cubicBezTo>
                    <a:pt x="15745" y="780"/>
                    <a:pt x="15745" y="780"/>
                    <a:pt x="15745" y="780"/>
                  </a:cubicBezTo>
                  <a:cubicBezTo>
                    <a:pt x="15802" y="720"/>
                    <a:pt x="15802" y="720"/>
                    <a:pt x="15802" y="720"/>
                  </a:cubicBezTo>
                  <a:cubicBezTo>
                    <a:pt x="15916" y="540"/>
                    <a:pt x="15916" y="540"/>
                    <a:pt x="15916" y="540"/>
                  </a:cubicBezTo>
                  <a:cubicBezTo>
                    <a:pt x="15916" y="480"/>
                    <a:pt x="15916" y="480"/>
                    <a:pt x="15916" y="480"/>
                  </a:cubicBezTo>
                  <a:cubicBezTo>
                    <a:pt x="15973" y="360"/>
                    <a:pt x="15973" y="360"/>
                    <a:pt x="15973" y="360"/>
                  </a:cubicBezTo>
                  <a:cubicBezTo>
                    <a:pt x="16086" y="300"/>
                    <a:pt x="16086" y="300"/>
                    <a:pt x="16086" y="300"/>
                  </a:cubicBezTo>
                  <a:cubicBezTo>
                    <a:pt x="16200" y="240"/>
                    <a:pt x="16200" y="240"/>
                    <a:pt x="16200" y="240"/>
                  </a:cubicBezTo>
                  <a:cubicBezTo>
                    <a:pt x="16371" y="240"/>
                    <a:pt x="16371" y="240"/>
                    <a:pt x="16371" y="240"/>
                  </a:cubicBezTo>
                  <a:cubicBezTo>
                    <a:pt x="16541" y="300"/>
                    <a:pt x="16541" y="300"/>
                    <a:pt x="16541" y="300"/>
                  </a:cubicBezTo>
                  <a:cubicBezTo>
                    <a:pt x="16712" y="240"/>
                    <a:pt x="16712" y="240"/>
                    <a:pt x="16712" y="240"/>
                  </a:cubicBezTo>
                  <a:cubicBezTo>
                    <a:pt x="16825" y="180"/>
                    <a:pt x="16825" y="180"/>
                    <a:pt x="16825" y="180"/>
                  </a:cubicBezTo>
                  <a:cubicBezTo>
                    <a:pt x="16939" y="60"/>
                    <a:pt x="16939" y="60"/>
                    <a:pt x="16939" y="60"/>
                  </a:cubicBezTo>
                  <a:cubicBezTo>
                    <a:pt x="17109" y="0"/>
                    <a:pt x="17109" y="0"/>
                    <a:pt x="17109" y="0"/>
                  </a:cubicBezTo>
                  <a:cubicBezTo>
                    <a:pt x="17280" y="60"/>
                    <a:pt x="17280" y="60"/>
                    <a:pt x="17280" y="60"/>
                  </a:cubicBezTo>
                  <a:cubicBezTo>
                    <a:pt x="17337" y="240"/>
                    <a:pt x="17337" y="240"/>
                    <a:pt x="17337" y="240"/>
                  </a:cubicBezTo>
                  <a:cubicBezTo>
                    <a:pt x="17394" y="420"/>
                    <a:pt x="17394" y="420"/>
                    <a:pt x="17394" y="420"/>
                  </a:cubicBezTo>
                  <a:cubicBezTo>
                    <a:pt x="17451" y="720"/>
                    <a:pt x="17451" y="720"/>
                    <a:pt x="17451" y="720"/>
                  </a:cubicBezTo>
                  <a:cubicBezTo>
                    <a:pt x="17451" y="960"/>
                    <a:pt x="17451" y="960"/>
                    <a:pt x="17451" y="960"/>
                  </a:cubicBezTo>
                  <a:cubicBezTo>
                    <a:pt x="17394" y="1140"/>
                    <a:pt x="17394" y="1140"/>
                    <a:pt x="17394" y="1140"/>
                  </a:cubicBezTo>
                  <a:cubicBezTo>
                    <a:pt x="17394" y="1260"/>
                    <a:pt x="17394" y="1260"/>
                    <a:pt x="17394" y="1260"/>
                  </a:cubicBezTo>
                  <a:cubicBezTo>
                    <a:pt x="17451" y="1380"/>
                    <a:pt x="17451" y="1380"/>
                    <a:pt x="17451" y="1380"/>
                  </a:cubicBezTo>
                  <a:cubicBezTo>
                    <a:pt x="17564" y="1380"/>
                    <a:pt x="17564" y="1380"/>
                    <a:pt x="17564" y="1380"/>
                  </a:cubicBezTo>
                  <a:cubicBezTo>
                    <a:pt x="17735" y="1380"/>
                    <a:pt x="17735" y="1380"/>
                    <a:pt x="17735" y="1380"/>
                  </a:cubicBezTo>
                  <a:cubicBezTo>
                    <a:pt x="18019" y="1380"/>
                    <a:pt x="18019" y="1380"/>
                    <a:pt x="18019" y="1380"/>
                  </a:cubicBezTo>
                  <a:cubicBezTo>
                    <a:pt x="18246" y="1380"/>
                    <a:pt x="18246" y="1380"/>
                    <a:pt x="18246" y="1380"/>
                  </a:cubicBezTo>
                  <a:cubicBezTo>
                    <a:pt x="18474" y="1380"/>
                    <a:pt x="18474" y="1380"/>
                    <a:pt x="18474" y="1380"/>
                  </a:cubicBezTo>
                  <a:cubicBezTo>
                    <a:pt x="18701" y="1380"/>
                    <a:pt x="18701" y="1380"/>
                    <a:pt x="18701" y="1380"/>
                  </a:cubicBezTo>
                  <a:cubicBezTo>
                    <a:pt x="18815" y="1320"/>
                    <a:pt x="18815" y="1320"/>
                    <a:pt x="18815" y="1320"/>
                  </a:cubicBezTo>
                  <a:cubicBezTo>
                    <a:pt x="18872" y="1140"/>
                    <a:pt x="18872" y="1140"/>
                    <a:pt x="18872" y="1140"/>
                  </a:cubicBezTo>
                  <a:cubicBezTo>
                    <a:pt x="18872" y="1020"/>
                    <a:pt x="18872" y="1020"/>
                    <a:pt x="18872" y="1020"/>
                  </a:cubicBezTo>
                  <a:cubicBezTo>
                    <a:pt x="18928" y="840"/>
                    <a:pt x="18928" y="840"/>
                    <a:pt x="18928" y="840"/>
                  </a:cubicBezTo>
                  <a:cubicBezTo>
                    <a:pt x="19042" y="840"/>
                    <a:pt x="19042" y="840"/>
                    <a:pt x="19042" y="840"/>
                  </a:cubicBezTo>
                  <a:cubicBezTo>
                    <a:pt x="19156" y="780"/>
                    <a:pt x="19156" y="780"/>
                    <a:pt x="19156" y="780"/>
                  </a:cubicBezTo>
                  <a:cubicBezTo>
                    <a:pt x="19213" y="660"/>
                    <a:pt x="19213" y="660"/>
                    <a:pt x="19213" y="660"/>
                  </a:cubicBezTo>
                  <a:cubicBezTo>
                    <a:pt x="19326" y="540"/>
                    <a:pt x="19326" y="540"/>
                    <a:pt x="19326" y="540"/>
                  </a:cubicBezTo>
                  <a:cubicBezTo>
                    <a:pt x="19383" y="420"/>
                    <a:pt x="19383" y="420"/>
                    <a:pt x="19383" y="420"/>
                  </a:cubicBezTo>
                  <a:cubicBezTo>
                    <a:pt x="19497" y="360"/>
                    <a:pt x="19497" y="360"/>
                    <a:pt x="19497" y="360"/>
                  </a:cubicBezTo>
                  <a:cubicBezTo>
                    <a:pt x="19611" y="420"/>
                    <a:pt x="19611" y="420"/>
                    <a:pt x="19611" y="420"/>
                  </a:cubicBezTo>
                  <a:cubicBezTo>
                    <a:pt x="19724" y="480"/>
                    <a:pt x="19724" y="480"/>
                    <a:pt x="19724" y="480"/>
                  </a:cubicBezTo>
                  <a:cubicBezTo>
                    <a:pt x="19838" y="540"/>
                    <a:pt x="19838" y="540"/>
                    <a:pt x="19838" y="540"/>
                  </a:cubicBezTo>
                  <a:cubicBezTo>
                    <a:pt x="19838" y="660"/>
                    <a:pt x="19838" y="660"/>
                    <a:pt x="19838" y="660"/>
                  </a:cubicBezTo>
                  <a:cubicBezTo>
                    <a:pt x="19781" y="720"/>
                    <a:pt x="19781" y="720"/>
                    <a:pt x="19781" y="720"/>
                  </a:cubicBezTo>
                  <a:cubicBezTo>
                    <a:pt x="19724" y="780"/>
                    <a:pt x="19724" y="780"/>
                    <a:pt x="19724" y="780"/>
                  </a:cubicBezTo>
                  <a:cubicBezTo>
                    <a:pt x="19667" y="900"/>
                    <a:pt x="19667" y="900"/>
                    <a:pt x="19667" y="900"/>
                  </a:cubicBezTo>
                  <a:cubicBezTo>
                    <a:pt x="19724" y="1080"/>
                    <a:pt x="19724" y="1080"/>
                    <a:pt x="19724" y="1080"/>
                  </a:cubicBezTo>
                  <a:cubicBezTo>
                    <a:pt x="19781" y="1140"/>
                    <a:pt x="19781" y="1140"/>
                    <a:pt x="19781" y="1140"/>
                  </a:cubicBezTo>
                  <a:cubicBezTo>
                    <a:pt x="19781" y="1320"/>
                    <a:pt x="19781" y="1320"/>
                    <a:pt x="19781" y="1320"/>
                  </a:cubicBezTo>
                  <a:cubicBezTo>
                    <a:pt x="19724" y="1380"/>
                    <a:pt x="19724" y="1380"/>
                    <a:pt x="19724" y="1380"/>
                  </a:cubicBezTo>
                  <a:cubicBezTo>
                    <a:pt x="19611" y="1500"/>
                    <a:pt x="19611" y="1500"/>
                    <a:pt x="19611" y="1500"/>
                  </a:cubicBezTo>
                  <a:cubicBezTo>
                    <a:pt x="19554" y="1740"/>
                    <a:pt x="19554" y="1740"/>
                    <a:pt x="19554" y="1740"/>
                  </a:cubicBezTo>
                  <a:cubicBezTo>
                    <a:pt x="19554" y="1920"/>
                    <a:pt x="19554" y="1920"/>
                    <a:pt x="19554" y="1920"/>
                  </a:cubicBezTo>
                  <a:cubicBezTo>
                    <a:pt x="19440" y="1980"/>
                    <a:pt x="19440" y="1980"/>
                    <a:pt x="19440" y="1980"/>
                  </a:cubicBezTo>
                  <a:cubicBezTo>
                    <a:pt x="19326" y="2040"/>
                    <a:pt x="19326" y="2040"/>
                    <a:pt x="19326" y="2040"/>
                  </a:cubicBezTo>
                  <a:cubicBezTo>
                    <a:pt x="19213" y="2040"/>
                    <a:pt x="19213" y="2040"/>
                    <a:pt x="19213" y="2040"/>
                  </a:cubicBezTo>
                  <a:cubicBezTo>
                    <a:pt x="19042" y="2160"/>
                    <a:pt x="19042" y="2160"/>
                    <a:pt x="19042" y="2160"/>
                  </a:cubicBezTo>
                  <a:cubicBezTo>
                    <a:pt x="18928" y="2280"/>
                    <a:pt x="18928" y="2280"/>
                    <a:pt x="18928" y="2280"/>
                  </a:cubicBezTo>
                  <a:cubicBezTo>
                    <a:pt x="18928" y="2460"/>
                    <a:pt x="18928" y="2460"/>
                    <a:pt x="18928" y="2460"/>
                  </a:cubicBezTo>
                  <a:cubicBezTo>
                    <a:pt x="18928" y="2700"/>
                    <a:pt x="18928" y="2700"/>
                    <a:pt x="18928" y="2700"/>
                  </a:cubicBezTo>
                  <a:cubicBezTo>
                    <a:pt x="18928" y="2820"/>
                    <a:pt x="18928" y="2820"/>
                    <a:pt x="18928" y="2820"/>
                  </a:cubicBezTo>
                  <a:cubicBezTo>
                    <a:pt x="19042" y="2940"/>
                    <a:pt x="19042" y="2940"/>
                    <a:pt x="19042" y="2940"/>
                  </a:cubicBezTo>
                  <a:cubicBezTo>
                    <a:pt x="19213" y="2940"/>
                    <a:pt x="19213" y="2940"/>
                    <a:pt x="19213" y="2940"/>
                  </a:cubicBezTo>
                  <a:cubicBezTo>
                    <a:pt x="19383" y="3000"/>
                    <a:pt x="19383" y="3000"/>
                    <a:pt x="19383" y="3000"/>
                  </a:cubicBezTo>
                  <a:cubicBezTo>
                    <a:pt x="19440" y="3120"/>
                    <a:pt x="19440" y="3120"/>
                    <a:pt x="19440" y="3120"/>
                  </a:cubicBezTo>
                  <a:cubicBezTo>
                    <a:pt x="19383" y="3180"/>
                    <a:pt x="19383" y="3180"/>
                    <a:pt x="19383" y="3180"/>
                  </a:cubicBezTo>
                  <a:cubicBezTo>
                    <a:pt x="19326" y="3240"/>
                    <a:pt x="19326" y="3240"/>
                    <a:pt x="19326" y="3240"/>
                  </a:cubicBezTo>
                  <a:cubicBezTo>
                    <a:pt x="19440" y="3420"/>
                    <a:pt x="19440" y="3420"/>
                    <a:pt x="19440" y="3420"/>
                  </a:cubicBezTo>
                  <a:cubicBezTo>
                    <a:pt x="19383" y="3540"/>
                    <a:pt x="19383" y="3540"/>
                    <a:pt x="19383" y="3540"/>
                  </a:cubicBezTo>
                  <a:cubicBezTo>
                    <a:pt x="19269" y="3540"/>
                    <a:pt x="19269" y="3540"/>
                    <a:pt x="19269" y="3540"/>
                  </a:cubicBezTo>
                  <a:cubicBezTo>
                    <a:pt x="19156" y="3480"/>
                    <a:pt x="19156" y="3480"/>
                    <a:pt x="19156" y="3480"/>
                  </a:cubicBezTo>
                  <a:cubicBezTo>
                    <a:pt x="18985" y="3540"/>
                    <a:pt x="18985" y="3540"/>
                    <a:pt x="18985" y="3540"/>
                  </a:cubicBezTo>
                  <a:cubicBezTo>
                    <a:pt x="18985" y="3600"/>
                    <a:pt x="18985" y="3600"/>
                    <a:pt x="18985" y="3600"/>
                  </a:cubicBezTo>
                  <a:cubicBezTo>
                    <a:pt x="19042" y="3720"/>
                    <a:pt x="19042" y="3720"/>
                    <a:pt x="19042" y="3720"/>
                  </a:cubicBezTo>
                  <a:cubicBezTo>
                    <a:pt x="19099" y="3840"/>
                    <a:pt x="19099" y="3840"/>
                    <a:pt x="19099" y="3840"/>
                  </a:cubicBezTo>
                  <a:cubicBezTo>
                    <a:pt x="19099" y="4020"/>
                    <a:pt x="19099" y="4020"/>
                    <a:pt x="19099" y="4020"/>
                  </a:cubicBezTo>
                  <a:cubicBezTo>
                    <a:pt x="19213" y="4080"/>
                    <a:pt x="19213" y="4080"/>
                    <a:pt x="19213" y="4080"/>
                  </a:cubicBezTo>
                  <a:cubicBezTo>
                    <a:pt x="19269" y="4080"/>
                    <a:pt x="19269" y="4080"/>
                    <a:pt x="19269" y="4080"/>
                  </a:cubicBezTo>
                  <a:cubicBezTo>
                    <a:pt x="19326" y="4020"/>
                    <a:pt x="19326" y="4020"/>
                    <a:pt x="19326" y="4020"/>
                  </a:cubicBezTo>
                  <a:cubicBezTo>
                    <a:pt x="19440" y="3960"/>
                    <a:pt x="19440" y="3960"/>
                    <a:pt x="19440" y="3960"/>
                  </a:cubicBezTo>
                  <a:cubicBezTo>
                    <a:pt x="19497" y="4080"/>
                    <a:pt x="19497" y="4080"/>
                    <a:pt x="19497" y="4080"/>
                  </a:cubicBezTo>
                  <a:cubicBezTo>
                    <a:pt x="19554" y="4080"/>
                    <a:pt x="19554" y="4080"/>
                    <a:pt x="19554" y="4080"/>
                  </a:cubicBezTo>
                  <a:cubicBezTo>
                    <a:pt x="19724" y="4080"/>
                    <a:pt x="19724" y="4080"/>
                    <a:pt x="19724" y="4080"/>
                  </a:cubicBezTo>
                  <a:cubicBezTo>
                    <a:pt x="19838" y="4080"/>
                    <a:pt x="19838" y="4080"/>
                    <a:pt x="19838" y="4080"/>
                  </a:cubicBezTo>
                  <a:cubicBezTo>
                    <a:pt x="19895" y="4140"/>
                    <a:pt x="19895" y="4140"/>
                    <a:pt x="19895" y="4140"/>
                  </a:cubicBezTo>
                  <a:cubicBezTo>
                    <a:pt x="19952" y="4200"/>
                    <a:pt x="19952" y="4200"/>
                    <a:pt x="19952" y="4200"/>
                  </a:cubicBezTo>
                  <a:cubicBezTo>
                    <a:pt x="19952" y="4320"/>
                    <a:pt x="19952" y="4320"/>
                    <a:pt x="19952" y="4320"/>
                  </a:cubicBezTo>
                  <a:cubicBezTo>
                    <a:pt x="19781" y="4320"/>
                    <a:pt x="19781" y="4320"/>
                    <a:pt x="19781" y="4320"/>
                  </a:cubicBezTo>
                  <a:cubicBezTo>
                    <a:pt x="19724" y="4380"/>
                    <a:pt x="19724" y="4380"/>
                    <a:pt x="19724" y="4380"/>
                  </a:cubicBezTo>
                  <a:cubicBezTo>
                    <a:pt x="19724" y="4440"/>
                    <a:pt x="19724" y="4440"/>
                    <a:pt x="19724" y="4440"/>
                  </a:cubicBezTo>
                  <a:cubicBezTo>
                    <a:pt x="19781" y="4500"/>
                    <a:pt x="19781" y="4500"/>
                    <a:pt x="19781" y="4500"/>
                  </a:cubicBezTo>
                  <a:cubicBezTo>
                    <a:pt x="19895" y="4560"/>
                    <a:pt x="19895" y="4560"/>
                    <a:pt x="19895" y="4560"/>
                  </a:cubicBezTo>
                  <a:cubicBezTo>
                    <a:pt x="20008" y="4560"/>
                    <a:pt x="20008" y="4560"/>
                    <a:pt x="20008" y="4560"/>
                  </a:cubicBezTo>
                  <a:cubicBezTo>
                    <a:pt x="20065" y="4680"/>
                    <a:pt x="20065" y="4680"/>
                    <a:pt x="20065" y="4680"/>
                  </a:cubicBezTo>
                  <a:cubicBezTo>
                    <a:pt x="20122" y="4800"/>
                    <a:pt x="20122" y="4800"/>
                    <a:pt x="20122" y="4800"/>
                  </a:cubicBezTo>
                  <a:cubicBezTo>
                    <a:pt x="20065" y="4800"/>
                    <a:pt x="20065" y="4800"/>
                    <a:pt x="20065" y="4800"/>
                  </a:cubicBezTo>
                  <a:cubicBezTo>
                    <a:pt x="20065" y="4980"/>
                    <a:pt x="20065" y="4980"/>
                    <a:pt x="20065" y="4980"/>
                  </a:cubicBezTo>
                  <a:cubicBezTo>
                    <a:pt x="20122" y="5040"/>
                    <a:pt x="20122" y="5040"/>
                    <a:pt x="20122" y="5040"/>
                  </a:cubicBezTo>
                  <a:cubicBezTo>
                    <a:pt x="20179" y="5220"/>
                    <a:pt x="20179" y="5220"/>
                    <a:pt x="20179" y="5220"/>
                  </a:cubicBezTo>
                  <a:cubicBezTo>
                    <a:pt x="20122" y="5340"/>
                    <a:pt x="20122" y="5340"/>
                    <a:pt x="20122" y="5340"/>
                  </a:cubicBezTo>
                  <a:cubicBezTo>
                    <a:pt x="20065" y="5400"/>
                    <a:pt x="20065" y="5400"/>
                    <a:pt x="20065" y="5400"/>
                  </a:cubicBezTo>
                  <a:cubicBezTo>
                    <a:pt x="20008" y="5700"/>
                    <a:pt x="20008" y="5700"/>
                    <a:pt x="20008" y="5700"/>
                  </a:cubicBezTo>
                  <a:cubicBezTo>
                    <a:pt x="20122" y="5820"/>
                    <a:pt x="20122" y="5820"/>
                    <a:pt x="20122" y="5820"/>
                  </a:cubicBezTo>
                  <a:cubicBezTo>
                    <a:pt x="20179" y="5880"/>
                    <a:pt x="20179" y="5880"/>
                    <a:pt x="20179" y="5880"/>
                  </a:cubicBezTo>
                  <a:cubicBezTo>
                    <a:pt x="20293" y="5820"/>
                    <a:pt x="20293" y="5820"/>
                    <a:pt x="20293" y="5820"/>
                  </a:cubicBezTo>
                  <a:cubicBezTo>
                    <a:pt x="20349" y="5700"/>
                    <a:pt x="20349" y="5700"/>
                    <a:pt x="20349" y="5700"/>
                  </a:cubicBezTo>
                  <a:cubicBezTo>
                    <a:pt x="20520" y="5700"/>
                    <a:pt x="20520" y="5700"/>
                    <a:pt x="20520" y="5700"/>
                  </a:cubicBezTo>
                  <a:cubicBezTo>
                    <a:pt x="20634" y="5700"/>
                    <a:pt x="20634" y="5700"/>
                    <a:pt x="20634" y="5700"/>
                  </a:cubicBezTo>
                  <a:cubicBezTo>
                    <a:pt x="20634" y="5880"/>
                    <a:pt x="20634" y="5880"/>
                    <a:pt x="20634" y="5880"/>
                  </a:cubicBezTo>
                  <a:cubicBezTo>
                    <a:pt x="20577" y="6060"/>
                    <a:pt x="20577" y="6060"/>
                    <a:pt x="20577" y="6060"/>
                  </a:cubicBezTo>
                  <a:cubicBezTo>
                    <a:pt x="20634" y="6240"/>
                    <a:pt x="20634" y="6240"/>
                    <a:pt x="20634" y="6240"/>
                  </a:cubicBezTo>
                  <a:cubicBezTo>
                    <a:pt x="20691" y="6300"/>
                    <a:pt x="20691" y="6300"/>
                    <a:pt x="20691" y="6300"/>
                  </a:cubicBezTo>
                  <a:cubicBezTo>
                    <a:pt x="20804" y="6300"/>
                    <a:pt x="20804" y="6300"/>
                    <a:pt x="20804" y="6300"/>
                  </a:cubicBezTo>
                  <a:cubicBezTo>
                    <a:pt x="20918" y="6300"/>
                    <a:pt x="20918" y="6300"/>
                    <a:pt x="20918" y="6300"/>
                  </a:cubicBezTo>
                  <a:cubicBezTo>
                    <a:pt x="20918" y="6480"/>
                    <a:pt x="20918" y="6480"/>
                    <a:pt x="20918" y="6480"/>
                  </a:cubicBezTo>
                  <a:cubicBezTo>
                    <a:pt x="20918" y="6540"/>
                    <a:pt x="20918" y="6540"/>
                    <a:pt x="20918" y="6540"/>
                  </a:cubicBezTo>
                  <a:cubicBezTo>
                    <a:pt x="20918" y="6780"/>
                    <a:pt x="20918" y="6780"/>
                    <a:pt x="20918" y="6780"/>
                  </a:cubicBezTo>
                  <a:cubicBezTo>
                    <a:pt x="20918" y="6900"/>
                    <a:pt x="20918" y="6900"/>
                    <a:pt x="20918" y="6900"/>
                  </a:cubicBezTo>
                  <a:cubicBezTo>
                    <a:pt x="21032" y="6960"/>
                    <a:pt x="21032" y="6960"/>
                    <a:pt x="21032" y="6960"/>
                  </a:cubicBezTo>
                  <a:cubicBezTo>
                    <a:pt x="21202" y="6900"/>
                    <a:pt x="21202" y="6900"/>
                    <a:pt x="21202" y="6900"/>
                  </a:cubicBezTo>
                  <a:cubicBezTo>
                    <a:pt x="21316" y="6780"/>
                    <a:pt x="21316" y="6780"/>
                    <a:pt x="21316" y="6780"/>
                  </a:cubicBezTo>
                  <a:cubicBezTo>
                    <a:pt x="21486" y="6780"/>
                    <a:pt x="21486" y="6780"/>
                    <a:pt x="21486" y="6780"/>
                  </a:cubicBezTo>
                  <a:cubicBezTo>
                    <a:pt x="21600" y="6900"/>
                    <a:pt x="21600" y="6900"/>
                    <a:pt x="21600" y="6900"/>
                  </a:cubicBezTo>
                  <a:cubicBezTo>
                    <a:pt x="21600" y="7020"/>
                    <a:pt x="21600" y="7020"/>
                    <a:pt x="21600" y="7020"/>
                  </a:cubicBezTo>
                  <a:cubicBezTo>
                    <a:pt x="21543" y="7140"/>
                    <a:pt x="21543" y="7140"/>
                    <a:pt x="21543" y="7140"/>
                  </a:cubicBezTo>
                  <a:cubicBezTo>
                    <a:pt x="21600" y="7260"/>
                    <a:pt x="21600" y="7260"/>
                    <a:pt x="21600" y="7260"/>
                  </a:cubicBezTo>
                  <a:cubicBezTo>
                    <a:pt x="21543" y="7500"/>
                    <a:pt x="21543" y="7500"/>
                    <a:pt x="21543" y="7500"/>
                  </a:cubicBezTo>
                  <a:cubicBezTo>
                    <a:pt x="21429" y="7620"/>
                    <a:pt x="21429" y="7620"/>
                    <a:pt x="21429" y="7620"/>
                  </a:cubicBezTo>
                  <a:cubicBezTo>
                    <a:pt x="21373" y="7800"/>
                    <a:pt x="21373" y="7800"/>
                    <a:pt x="21373" y="7800"/>
                  </a:cubicBezTo>
                  <a:cubicBezTo>
                    <a:pt x="21373" y="7920"/>
                    <a:pt x="21373" y="7920"/>
                    <a:pt x="21373" y="7920"/>
                  </a:cubicBezTo>
                  <a:cubicBezTo>
                    <a:pt x="21202" y="8040"/>
                    <a:pt x="21202" y="8040"/>
                    <a:pt x="21202" y="8040"/>
                  </a:cubicBezTo>
                  <a:cubicBezTo>
                    <a:pt x="21145" y="8100"/>
                    <a:pt x="21145" y="8100"/>
                    <a:pt x="21145" y="8100"/>
                  </a:cubicBezTo>
                  <a:cubicBezTo>
                    <a:pt x="21145" y="8280"/>
                    <a:pt x="21145" y="8280"/>
                    <a:pt x="21145" y="8280"/>
                  </a:cubicBezTo>
                  <a:cubicBezTo>
                    <a:pt x="21259" y="8340"/>
                    <a:pt x="21259" y="8340"/>
                    <a:pt x="21259" y="8340"/>
                  </a:cubicBezTo>
                  <a:cubicBezTo>
                    <a:pt x="21259" y="8460"/>
                    <a:pt x="21259" y="8460"/>
                    <a:pt x="21259" y="8460"/>
                  </a:cubicBezTo>
                  <a:cubicBezTo>
                    <a:pt x="21259" y="8640"/>
                    <a:pt x="21259" y="8640"/>
                    <a:pt x="21259" y="8640"/>
                  </a:cubicBezTo>
                  <a:cubicBezTo>
                    <a:pt x="21145" y="8700"/>
                    <a:pt x="21145" y="8700"/>
                    <a:pt x="21145" y="8700"/>
                  </a:cubicBezTo>
                  <a:cubicBezTo>
                    <a:pt x="21088" y="8820"/>
                    <a:pt x="21088" y="8820"/>
                    <a:pt x="21088" y="8820"/>
                  </a:cubicBezTo>
                  <a:cubicBezTo>
                    <a:pt x="21088" y="9060"/>
                    <a:pt x="21088" y="9060"/>
                    <a:pt x="21088" y="9060"/>
                  </a:cubicBezTo>
                  <a:cubicBezTo>
                    <a:pt x="21145" y="9120"/>
                    <a:pt x="21145" y="9120"/>
                    <a:pt x="21145" y="9120"/>
                  </a:cubicBezTo>
                  <a:cubicBezTo>
                    <a:pt x="21259" y="9060"/>
                    <a:pt x="21259" y="9060"/>
                    <a:pt x="21259" y="9060"/>
                  </a:cubicBezTo>
                  <a:cubicBezTo>
                    <a:pt x="21316" y="9000"/>
                    <a:pt x="21316" y="9000"/>
                    <a:pt x="21316" y="9000"/>
                  </a:cubicBezTo>
                  <a:cubicBezTo>
                    <a:pt x="21486" y="9060"/>
                    <a:pt x="21486" y="9060"/>
                    <a:pt x="21486" y="9060"/>
                  </a:cubicBezTo>
                  <a:cubicBezTo>
                    <a:pt x="21543" y="9060"/>
                    <a:pt x="21543" y="9060"/>
                    <a:pt x="21543" y="9060"/>
                  </a:cubicBezTo>
                  <a:cubicBezTo>
                    <a:pt x="21543" y="9120"/>
                    <a:pt x="21543" y="9120"/>
                    <a:pt x="21543" y="9120"/>
                  </a:cubicBezTo>
                  <a:cubicBezTo>
                    <a:pt x="21543" y="9240"/>
                    <a:pt x="21543" y="9240"/>
                    <a:pt x="21543" y="9240"/>
                  </a:cubicBezTo>
                  <a:cubicBezTo>
                    <a:pt x="21373" y="9240"/>
                    <a:pt x="21373" y="9240"/>
                    <a:pt x="21373" y="9240"/>
                  </a:cubicBezTo>
                  <a:cubicBezTo>
                    <a:pt x="21202" y="9300"/>
                    <a:pt x="21202" y="9300"/>
                    <a:pt x="21202" y="9300"/>
                  </a:cubicBezTo>
                  <a:cubicBezTo>
                    <a:pt x="21145" y="9300"/>
                    <a:pt x="21145" y="9300"/>
                    <a:pt x="21145" y="9300"/>
                  </a:cubicBezTo>
                  <a:cubicBezTo>
                    <a:pt x="20975" y="9360"/>
                    <a:pt x="20975" y="9360"/>
                    <a:pt x="20975" y="9360"/>
                  </a:cubicBezTo>
                  <a:cubicBezTo>
                    <a:pt x="20918" y="9480"/>
                    <a:pt x="20918" y="9480"/>
                    <a:pt x="20918" y="9480"/>
                  </a:cubicBezTo>
                  <a:cubicBezTo>
                    <a:pt x="20975" y="9540"/>
                    <a:pt x="20975" y="9540"/>
                    <a:pt x="20975" y="9540"/>
                  </a:cubicBezTo>
                  <a:cubicBezTo>
                    <a:pt x="21032" y="9540"/>
                    <a:pt x="21032" y="9540"/>
                    <a:pt x="21032" y="9540"/>
                  </a:cubicBezTo>
                  <a:cubicBezTo>
                    <a:pt x="21088" y="9600"/>
                    <a:pt x="21088" y="9600"/>
                    <a:pt x="21088" y="9600"/>
                  </a:cubicBezTo>
                  <a:cubicBezTo>
                    <a:pt x="21088" y="9660"/>
                    <a:pt x="21088" y="9660"/>
                    <a:pt x="21088" y="9660"/>
                  </a:cubicBezTo>
                  <a:cubicBezTo>
                    <a:pt x="20975" y="9720"/>
                    <a:pt x="20975" y="9720"/>
                    <a:pt x="20975" y="9720"/>
                  </a:cubicBezTo>
                  <a:cubicBezTo>
                    <a:pt x="20918" y="9840"/>
                    <a:pt x="20918" y="9840"/>
                    <a:pt x="20918" y="9840"/>
                  </a:cubicBezTo>
                  <a:cubicBezTo>
                    <a:pt x="20804" y="9900"/>
                    <a:pt x="20804" y="9900"/>
                    <a:pt x="20804" y="9900"/>
                  </a:cubicBezTo>
                  <a:cubicBezTo>
                    <a:pt x="20747" y="9960"/>
                    <a:pt x="20747" y="9960"/>
                    <a:pt x="20747" y="9960"/>
                  </a:cubicBezTo>
                  <a:cubicBezTo>
                    <a:pt x="20804" y="10080"/>
                    <a:pt x="20804" y="10080"/>
                    <a:pt x="20804" y="10080"/>
                  </a:cubicBezTo>
                  <a:cubicBezTo>
                    <a:pt x="20804" y="10200"/>
                    <a:pt x="20804" y="10200"/>
                    <a:pt x="20804" y="10200"/>
                  </a:cubicBezTo>
                  <a:cubicBezTo>
                    <a:pt x="20747" y="10320"/>
                    <a:pt x="20747" y="10320"/>
                    <a:pt x="20747" y="10320"/>
                  </a:cubicBezTo>
                  <a:cubicBezTo>
                    <a:pt x="20634" y="10320"/>
                    <a:pt x="20634" y="10320"/>
                    <a:pt x="20634" y="10320"/>
                  </a:cubicBezTo>
                  <a:cubicBezTo>
                    <a:pt x="20463" y="10500"/>
                    <a:pt x="20463" y="10500"/>
                    <a:pt x="20463" y="10500"/>
                  </a:cubicBezTo>
                  <a:cubicBezTo>
                    <a:pt x="20349" y="10560"/>
                    <a:pt x="20349" y="10560"/>
                    <a:pt x="20349" y="10560"/>
                  </a:cubicBezTo>
                  <a:cubicBezTo>
                    <a:pt x="20236" y="10620"/>
                    <a:pt x="20236" y="10620"/>
                    <a:pt x="20236" y="10620"/>
                  </a:cubicBezTo>
                  <a:cubicBezTo>
                    <a:pt x="20236" y="10800"/>
                    <a:pt x="20236" y="10800"/>
                    <a:pt x="20236" y="10800"/>
                  </a:cubicBezTo>
                  <a:cubicBezTo>
                    <a:pt x="20179" y="10860"/>
                    <a:pt x="20179" y="10860"/>
                    <a:pt x="20179" y="10860"/>
                  </a:cubicBezTo>
                  <a:cubicBezTo>
                    <a:pt x="20065" y="10860"/>
                    <a:pt x="20065" y="10860"/>
                    <a:pt x="20065" y="10860"/>
                  </a:cubicBezTo>
                  <a:cubicBezTo>
                    <a:pt x="19952" y="10860"/>
                    <a:pt x="19952" y="10860"/>
                    <a:pt x="19952" y="10860"/>
                  </a:cubicBezTo>
                  <a:cubicBezTo>
                    <a:pt x="19895" y="10980"/>
                    <a:pt x="19895" y="10980"/>
                    <a:pt x="19895" y="10980"/>
                  </a:cubicBezTo>
                  <a:cubicBezTo>
                    <a:pt x="19895" y="11100"/>
                    <a:pt x="19895" y="11100"/>
                    <a:pt x="19895" y="11100"/>
                  </a:cubicBezTo>
                  <a:cubicBezTo>
                    <a:pt x="19781" y="11100"/>
                    <a:pt x="19781" y="11100"/>
                    <a:pt x="19781" y="11100"/>
                  </a:cubicBezTo>
                  <a:cubicBezTo>
                    <a:pt x="19724" y="11040"/>
                    <a:pt x="19724" y="11040"/>
                    <a:pt x="19724" y="11040"/>
                  </a:cubicBezTo>
                  <a:cubicBezTo>
                    <a:pt x="19667" y="11040"/>
                    <a:pt x="19667" y="11040"/>
                    <a:pt x="19667" y="11040"/>
                  </a:cubicBezTo>
                  <a:cubicBezTo>
                    <a:pt x="19554" y="11040"/>
                    <a:pt x="19554" y="11040"/>
                    <a:pt x="19554" y="11040"/>
                  </a:cubicBezTo>
                  <a:cubicBezTo>
                    <a:pt x="19497" y="11100"/>
                    <a:pt x="19497" y="11100"/>
                    <a:pt x="19497" y="11100"/>
                  </a:cubicBezTo>
                  <a:cubicBezTo>
                    <a:pt x="19440" y="11100"/>
                    <a:pt x="19440" y="11100"/>
                    <a:pt x="19440" y="11100"/>
                  </a:cubicBezTo>
                  <a:cubicBezTo>
                    <a:pt x="19326" y="11040"/>
                    <a:pt x="19326" y="11040"/>
                    <a:pt x="19326" y="11040"/>
                  </a:cubicBezTo>
                  <a:cubicBezTo>
                    <a:pt x="19326" y="10920"/>
                    <a:pt x="19326" y="10920"/>
                    <a:pt x="19326" y="10920"/>
                  </a:cubicBezTo>
                  <a:cubicBezTo>
                    <a:pt x="19383" y="10860"/>
                    <a:pt x="19383" y="10860"/>
                    <a:pt x="19383" y="10860"/>
                  </a:cubicBezTo>
                  <a:cubicBezTo>
                    <a:pt x="19440" y="10620"/>
                    <a:pt x="19440" y="10620"/>
                    <a:pt x="19440" y="10620"/>
                  </a:cubicBezTo>
                  <a:cubicBezTo>
                    <a:pt x="19440" y="10500"/>
                    <a:pt x="19440" y="10500"/>
                    <a:pt x="19440" y="10500"/>
                  </a:cubicBezTo>
                  <a:cubicBezTo>
                    <a:pt x="19326" y="10500"/>
                    <a:pt x="19326" y="10500"/>
                    <a:pt x="19326" y="10500"/>
                  </a:cubicBezTo>
                  <a:cubicBezTo>
                    <a:pt x="19213" y="10500"/>
                    <a:pt x="19213" y="10500"/>
                    <a:pt x="19213" y="10500"/>
                  </a:cubicBezTo>
                  <a:cubicBezTo>
                    <a:pt x="19099" y="10440"/>
                    <a:pt x="19099" y="10440"/>
                    <a:pt x="19099" y="10440"/>
                  </a:cubicBezTo>
                  <a:cubicBezTo>
                    <a:pt x="19099" y="10380"/>
                    <a:pt x="19099" y="10380"/>
                    <a:pt x="19099" y="10380"/>
                  </a:cubicBezTo>
                  <a:cubicBezTo>
                    <a:pt x="18928" y="10380"/>
                    <a:pt x="18928" y="10380"/>
                    <a:pt x="18928" y="10380"/>
                  </a:cubicBezTo>
                  <a:cubicBezTo>
                    <a:pt x="18758" y="10380"/>
                    <a:pt x="18758" y="10380"/>
                    <a:pt x="18758" y="10380"/>
                  </a:cubicBezTo>
                  <a:cubicBezTo>
                    <a:pt x="18587" y="10380"/>
                    <a:pt x="18587" y="10380"/>
                    <a:pt x="18587" y="10380"/>
                  </a:cubicBezTo>
                  <a:cubicBezTo>
                    <a:pt x="18417" y="10560"/>
                    <a:pt x="18417" y="10560"/>
                    <a:pt x="18417" y="10560"/>
                  </a:cubicBezTo>
                  <a:cubicBezTo>
                    <a:pt x="18246" y="10680"/>
                    <a:pt x="18246" y="10680"/>
                    <a:pt x="18246" y="10680"/>
                  </a:cubicBezTo>
                  <a:cubicBezTo>
                    <a:pt x="18246" y="10860"/>
                    <a:pt x="18246" y="10860"/>
                    <a:pt x="18246" y="10860"/>
                  </a:cubicBezTo>
                  <a:cubicBezTo>
                    <a:pt x="18417" y="11040"/>
                    <a:pt x="18417" y="11040"/>
                    <a:pt x="18417" y="11040"/>
                  </a:cubicBezTo>
                  <a:cubicBezTo>
                    <a:pt x="18474" y="11160"/>
                    <a:pt x="18474" y="11160"/>
                    <a:pt x="18474" y="11160"/>
                  </a:cubicBezTo>
                  <a:cubicBezTo>
                    <a:pt x="18474" y="11400"/>
                    <a:pt x="18474" y="11400"/>
                    <a:pt x="18474" y="11400"/>
                  </a:cubicBezTo>
                  <a:cubicBezTo>
                    <a:pt x="18474" y="11580"/>
                    <a:pt x="18474" y="11580"/>
                    <a:pt x="18474" y="11580"/>
                  </a:cubicBezTo>
                  <a:cubicBezTo>
                    <a:pt x="18303" y="11640"/>
                    <a:pt x="18303" y="11640"/>
                    <a:pt x="18303" y="11640"/>
                  </a:cubicBezTo>
                  <a:cubicBezTo>
                    <a:pt x="18189" y="11640"/>
                    <a:pt x="18189" y="11640"/>
                    <a:pt x="18189" y="11640"/>
                  </a:cubicBezTo>
                  <a:cubicBezTo>
                    <a:pt x="17962" y="11580"/>
                    <a:pt x="17962" y="11580"/>
                    <a:pt x="17962" y="11580"/>
                  </a:cubicBezTo>
                  <a:cubicBezTo>
                    <a:pt x="17792" y="11520"/>
                    <a:pt x="17792" y="11520"/>
                    <a:pt x="17792" y="11520"/>
                  </a:cubicBezTo>
                  <a:cubicBezTo>
                    <a:pt x="17678" y="11580"/>
                    <a:pt x="17678" y="11580"/>
                    <a:pt x="17678" y="11580"/>
                  </a:cubicBezTo>
                  <a:cubicBezTo>
                    <a:pt x="17564" y="11580"/>
                    <a:pt x="17564" y="11580"/>
                    <a:pt x="17564" y="11580"/>
                  </a:cubicBezTo>
                  <a:cubicBezTo>
                    <a:pt x="17451" y="11640"/>
                    <a:pt x="17451" y="11640"/>
                    <a:pt x="17451" y="11640"/>
                  </a:cubicBezTo>
                  <a:cubicBezTo>
                    <a:pt x="17337" y="11700"/>
                    <a:pt x="17337" y="11700"/>
                    <a:pt x="17337" y="11700"/>
                  </a:cubicBezTo>
                  <a:cubicBezTo>
                    <a:pt x="17223" y="11700"/>
                    <a:pt x="17223" y="11700"/>
                    <a:pt x="17223" y="11700"/>
                  </a:cubicBezTo>
                  <a:cubicBezTo>
                    <a:pt x="17166" y="11640"/>
                    <a:pt x="17166" y="11640"/>
                    <a:pt x="17166" y="11640"/>
                  </a:cubicBezTo>
                  <a:cubicBezTo>
                    <a:pt x="16996" y="11640"/>
                    <a:pt x="16996" y="11640"/>
                    <a:pt x="16996" y="11640"/>
                  </a:cubicBezTo>
                  <a:cubicBezTo>
                    <a:pt x="16939" y="11760"/>
                    <a:pt x="16939" y="11760"/>
                    <a:pt x="16939" y="11760"/>
                  </a:cubicBezTo>
                  <a:cubicBezTo>
                    <a:pt x="16825" y="11940"/>
                    <a:pt x="16825" y="11940"/>
                    <a:pt x="16825" y="11940"/>
                  </a:cubicBezTo>
                  <a:cubicBezTo>
                    <a:pt x="16655" y="12000"/>
                    <a:pt x="16655" y="12000"/>
                    <a:pt x="16655" y="12000"/>
                  </a:cubicBezTo>
                  <a:cubicBezTo>
                    <a:pt x="16484" y="12120"/>
                    <a:pt x="16484" y="12120"/>
                    <a:pt x="16484" y="12120"/>
                  </a:cubicBezTo>
                  <a:cubicBezTo>
                    <a:pt x="16371" y="12360"/>
                    <a:pt x="16371" y="12360"/>
                    <a:pt x="16371" y="12360"/>
                  </a:cubicBezTo>
                  <a:cubicBezTo>
                    <a:pt x="16314" y="12420"/>
                    <a:pt x="16314" y="12420"/>
                    <a:pt x="16314" y="12420"/>
                  </a:cubicBezTo>
                  <a:cubicBezTo>
                    <a:pt x="16200" y="12600"/>
                    <a:pt x="16200" y="12600"/>
                    <a:pt x="16200" y="12600"/>
                  </a:cubicBezTo>
                  <a:cubicBezTo>
                    <a:pt x="16314" y="12780"/>
                    <a:pt x="16314" y="12780"/>
                    <a:pt x="16314" y="12780"/>
                  </a:cubicBezTo>
                  <a:cubicBezTo>
                    <a:pt x="16314" y="12840"/>
                    <a:pt x="16314" y="12840"/>
                    <a:pt x="16314" y="12840"/>
                  </a:cubicBezTo>
                  <a:cubicBezTo>
                    <a:pt x="16371" y="12960"/>
                    <a:pt x="16371" y="12960"/>
                    <a:pt x="16371" y="12960"/>
                  </a:cubicBezTo>
                  <a:cubicBezTo>
                    <a:pt x="16484" y="13020"/>
                    <a:pt x="16484" y="13020"/>
                    <a:pt x="16484" y="13020"/>
                  </a:cubicBezTo>
                  <a:cubicBezTo>
                    <a:pt x="16541" y="12900"/>
                    <a:pt x="16541" y="12900"/>
                    <a:pt x="16541" y="12900"/>
                  </a:cubicBezTo>
                  <a:cubicBezTo>
                    <a:pt x="16598" y="12780"/>
                    <a:pt x="16598" y="12780"/>
                    <a:pt x="16598" y="12780"/>
                  </a:cubicBezTo>
                  <a:cubicBezTo>
                    <a:pt x="16712" y="12780"/>
                    <a:pt x="16712" y="12780"/>
                    <a:pt x="16712" y="12780"/>
                  </a:cubicBezTo>
                  <a:cubicBezTo>
                    <a:pt x="16825" y="12720"/>
                    <a:pt x="16825" y="12720"/>
                    <a:pt x="16825" y="12720"/>
                  </a:cubicBezTo>
                  <a:cubicBezTo>
                    <a:pt x="16996" y="12720"/>
                    <a:pt x="16996" y="12720"/>
                    <a:pt x="16996" y="12720"/>
                  </a:cubicBezTo>
                  <a:cubicBezTo>
                    <a:pt x="17166" y="12660"/>
                    <a:pt x="17166" y="12660"/>
                    <a:pt x="17166" y="12660"/>
                  </a:cubicBezTo>
                  <a:cubicBezTo>
                    <a:pt x="17166" y="12780"/>
                    <a:pt x="17166" y="12780"/>
                    <a:pt x="17166" y="12780"/>
                  </a:cubicBezTo>
                  <a:cubicBezTo>
                    <a:pt x="17223" y="12900"/>
                    <a:pt x="17223" y="12900"/>
                    <a:pt x="17223" y="12900"/>
                  </a:cubicBezTo>
                  <a:cubicBezTo>
                    <a:pt x="17223" y="13080"/>
                    <a:pt x="17223" y="13080"/>
                    <a:pt x="17223" y="13080"/>
                  </a:cubicBezTo>
                  <a:cubicBezTo>
                    <a:pt x="17280" y="13200"/>
                    <a:pt x="17280" y="13200"/>
                    <a:pt x="17280" y="13200"/>
                  </a:cubicBezTo>
                  <a:cubicBezTo>
                    <a:pt x="17394" y="13260"/>
                    <a:pt x="17394" y="13260"/>
                    <a:pt x="17394" y="13260"/>
                  </a:cubicBezTo>
                  <a:cubicBezTo>
                    <a:pt x="17394" y="13440"/>
                    <a:pt x="17394" y="13440"/>
                    <a:pt x="17394" y="13440"/>
                  </a:cubicBezTo>
                  <a:cubicBezTo>
                    <a:pt x="17394" y="13500"/>
                    <a:pt x="17394" y="13500"/>
                    <a:pt x="17394" y="13500"/>
                  </a:cubicBezTo>
                  <a:cubicBezTo>
                    <a:pt x="17337" y="13740"/>
                    <a:pt x="17337" y="13740"/>
                    <a:pt x="17337" y="13740"/>
                  </a:cubicBezTo>
                  <a:cubicBezTo>
                    <a:pt x="17223" y="13800"/>
                    <a:pt x="17223" y="13800"/>
                    <a:pt x="17223" y="13800"/>
                  </a:cubicBezTo>
                  <a:cubicBezTo>
                    <a:pt x="17223" y="13920"/>
                    <a:pt x="17223" y="13920"/>
                    <a:pt x="17223" y="13920"/>
                  </a:cubicBezTo>
                  <a:cubicBezTo>
                    <a:pt x="17053" y="13920"/>
                    <a:pt x="17053" y="13920"/>
                    <a:pt x="17053" y="13920"/>
                  </a:cubicBezTo>
                  <a:cubicBezTo>
                    <a:pt x="16996" y="14100"/>
                    <a:pt x="16996" y="14100"/>
                    <a:pt x="16996" y="14100"/>
                  </a:cubicBezTo>
                  <a:cubicBezTo>
                    <a:pt x="16996" y="14160"/>
                    <a:pt x="16996" y="14160"/>
                    <a:pt x="16996" y="14160"/>
                  </a:cubicBezTo>
                  <a:cubicBezTo>
                    <a:pt x="17053" y="14220"/>
                    <a:pt x="17053" y="14220"/>
                    <a:pt x="17053" y="14220"/>
                  </a:cubicBezTo>
                  <a:cubicBezTo>
                    <a:pt x="17109" y="14340"/>
                    <a:pt x="17109" y="14340"/>
                    <a:pt x="17109" y="14340"/>
                  </a:cubicBezTo>
                  <a:cubicBezTo>
                    <a:pt x="16996" y="14400"/>
                    <a:pt x="16996" y="14400"/>
                    <a:pt x="16996" y="14400"/>
                  </a:cubicBezTo>
                  <a:cubicBezTo>
                    <a:pt x="16768" y="14460"/>
                    <a:pt x="16768" y="14460"/>
                    <a:pt x="16768" y="14460"/>
                  </a:cubicBezTo>
                  <a:cubicBezTo>
                    <a:pt x="16541" y="14400"/>
                    <a:pt x="16541" y="14400"/>
                    <a:pt x="16541" y="14400"/>
                  </a:cubicBezTo>
                  <a:cubicBezTo>
                    <a:pt x="16314" y="14460"/>
                    <a:pt x="16314" y="14460"/>
                    <a:pt x="16314" y="14460"/>
                  </a:cubicBezTo>
                  <a:cubicBezTo>
                    <a:pt x="16143" y="14400"/>
                    <a:pt x="16143" y="14400"/>
                    <a:pt x="16143" y="14400"/>
                  </a:cubicBezTo>
                  <a:cubicBezTo>
                    <a:pt x="15973" y="14460"/>
                    <a:pt x="15973" y="14460"/>
                    <a:pt x="15973" y="14460"/>
                  </a:cubicBezTo>
                  <a:cubicBezTo>
                    <a:pt x="15916" y="14460"/>
                    <a:pt x="15916" y="14460"/>
                    <a:pt x="15916" y="14460"/>
                  </a:cubicBezTo>
                  <a:cubicBezTo>
                    <a:pt x="15916" y="14700"/>
                    <a:pt x="15916" y="14700"/>
                    <a:pt x="15916" y="14700"/>
                  </a:cubicBezTo>
                  <a:cubicBezTo>
                    <a:pt x="15859" y="14880"/>
                    <a:pt x="15859" y="14880"/>
                    <a:pt x="15859" y="14880"/>
                  </a:cubicBezTo>
                  <a:cubicBezTo>
                    <a:pt x="15859" y="15060"/>
                    <a:pt x="15859" y="15060"/>
                    <a:pt x="15859" y="15060"/>
                  </a:cubicBezTo>
                  <a:cubicBezTo>
                    <a:pt x="15973" y="15120"/>
                    <a:pt x="15973" y="15120"/>
                    <a:pt x="15973" y="15120"/>
                  </a:cubicBezTo>
                  <a:cubicBezTo>
                    <a:pt x="15973" y="15240"/>
                    <a:pt x="15973" y="15240"/>
                    <a:pt x="15973" y="15240"/>
                  </a:cubicBezTo>
                  <a:cubicBezTo>
                    <a:pt x="15916" y="15360"/>
                    <a:pt x="15916" y="15360"/>
                    <a:pt x="15916" y="15360"/>
                  </a:cubicBezTo>
                  <a:cubicBezTo>
                    <a:pt x="15745" y="15540"/>
                    <a:pt x="15745" y="15540"/>
                    <a:pt x="15745" y="15540"/>
                  </a:cubicBezTo>
                  <a:cubicBezTo>
                    <a:pt x="15575" y="15720"/>
                    <a:pt x="15575" y="15720"/>
                    <a:pt x="15575" y="15720"/>
                  </a:cubicBezTo>
                  <a:cubicBezTo>
                    <a:pt x="15518" y="16080"/>
                    <a:pt x="15518" y="16080"/>
                    <a:pt x="15518" y="16080"/>
                  </a:cubicBezTo>
                  <a:cubicBezTo>
                    <a:pt x="15518" y="16200"/>
                    <a:pt x="15518" y="16200"/>
                    <a:pt x="15518" y="16200"/>
                  </a:cubicBezTo>
                  <a:cubicBezTo>
                    <a:pt x="15404" y="16260"/>
                    <a:pt x="15404" y="16260"/>
                    <a:pt x="15404" y="16260"/>
                  </a:cubicBezTo>
                  <a:cubicBezTo>
                    <a:pt x="15234" y="16380"/>
                    <a:pt x="15234" y="16380"/>
                    <a:pt x="15234" y="16380"/>
                  </a:cubicBezTo>
                  <a:cubicBezTo>
                    <a:pt x="15120" y="16500"/>
                    <a:pt x="15120" y="16500"/>
                    <a:pt x="15120" y="16500"/>
                  </a:cubicBezTo>
                  <a:cubicBezTo>
                    <a:pt x="15063" y="16560"/>
                    <a:pt x="15063" y="16560"/>
                    <a:pt x="15063" y="16560"/>
                  </a:cubicBezTo>
                  <a:cubicBezTo>
                    <a:pt x="15006" y="16800"/>
                    <a:pt x="15006" y="16800"/>
                    <a:pt x="15006" y="16800"/>
                  </a:cubicBezTo>
                  <a:cubicBezTo>
                    <a:pt x="14893" y="16860"/>
                    <a:pt x="14893" y="16860"/>
                    <a:pt x="14893" y="16860"/>
                  </a:cubicBezTo>
                  <a:cubicBezTo>
                    <a:pt x="14779" y="16800"/>
                    <a:pt x="14779" y="16800"/>
                    <a:pt x="14779" y="16800"/>
                  </a:cubicBezTo>
                  <a:cubicBezTo>
                    <a:pt x="14665" y="16800"/>
                    <a:pt x="14665" y="16800"/>
                    <a:pt x="14665" y="16800"/>
                  </a:cubicBezTo>
                  <a:cubicBezTo>
                    <a:pt x="14495" y="16740"/>
                    <a:pt x="14495" y="16740"/>
                    <a:pt x="14495" y="16740"/>
                  </a:cubicBezTo>
                  <a:cubicBezTo>
                    <a:pt x="14438" y="16620"/>
                    <a:pt x="14438" y="16620"/>
                    <a:pt x="14438" y="16620"/>
                  </a:cubicBezTo>
                  <a:cubicBezTo>
                    <a:pt x="14324" y="16560"/>
                    <a:pt x="14324" y="16560"/>
                    <a:pt x="14324" y="16560"/>
                  </a:cubicBezTo>
                  <a:cubicBezTo>
                    <a:pt x="14267" y="16560"/>
                    <a:pt x="14267" y="16560"/>
                    <a:pt x="14267" y="16560"/>
                  </a:cubicBezTo>
                  <a:cubicBezTo>
                    <a:pt x="14211" y="16680"/>
                    <a:pt x="14211" y="16680"/>
                    <a:pt x="14211" y="16680"/>
                  </a:cubicBezTo>
                  <a:cubicBezTo>
                    <a:pt x="14040" y="16800"/>
                    <a:pt x="14040" y="16800"/>
                    <a:pt x="14040" y="16800"/>
                  </a:cubicBezTo>
                  <a:cubicBezTo>
                    <a:pt x="13926" y="16920"/>
                    <a:pt x="13926" y="16920"/>
                    <a:pt x="13926" y="16920"/>
                  </a:cubicBezTo>
                  <a:cubicBezTo>
                    <a:pt x="13813" y="17100"/>
                    <a:pt x="13813" y="17100"/>
                    <a:pt x="13813" y="17100"/>
                  </a:cubicBezTo>
                  <a:cubicBezTo>
                    <a:pt x="13699" y="17160"/>
                    <a:pt x="13699" y="17160"/>
                    <a:pt x="13699" y="17160"/>
                  </a:cubicBezTo>
                  <a:cubicBezTo>
                    <a:pt x="13585" y="17400"/>
                    <a:pt x="13585" y="17400"/>
                    <a:pt x="13585" y="17400"/>
                  </a:cubicBezTo>
                  <a:cubicBezTo>
                    <a:pt x="13528" y="17460"/>
                    <a:pt x="13528" y="17460"/>
                    <a:pt x="13528" y="17460"/>
                  </a:cubicBezTo>
                  <a:cubicBezTo>
                    <a:pt x="13528" y="17640"/>
                    <a:pt x="13528" y="17640"/>
                    <a:pt x="13528" y="17640"/>
                  </a:cubicBezTo>
                  <a:cubicBezTo>
                    <a:pt x="13585" y="17760"/>
                    <a:pt x="13585" y="17760"/>
                    <a:pt x="13585" y="17760"/>
                  </a:cubicBezTo>
                  <a:cubicBezTo>
                    <a:pt x="13585" y="17880"/>
                    <a:pt x="13585" y="17880"/>
                    <a:pt x="13585" y="17880"/>
                  </a:cubicBezTo>
                  <a:cubicBezTo>
                    <a:pt x="13699" y="18000"/>
                    <a:pt x="13699" y="18000"/>
                    <a:pt x="13699" y="18000"/>
                  </a:cubicBezTo>
                  <a:cubicBezTo>
                    <a:pt x="13699" y="18120"/>
                    <a:pt x="13699" y="18120"/>
                    <a:pt x="13699" y="18120"/>
                  </a:cubicBezTo>
                  <a:cubicBezTo>
                    <a:pt x="13585" y="18180"/>
                    <a:pt x="13585" y="18180"/>
                    <a:pt x="13585" y="18180"/>
                  </a:cubicBezTo>
                  <a:cubicBezTo>
                    <a:pt x="13585" y="18360"/>
                    <a:pt x="13585" y="18360"/>
                    <a:pt x="13585" y="18360"/>
                  </a:cubicBezTo>
                  <a:cubicBezTo>
                    <a:pt x="13528" y="18480"/>
                    <a:pt x="13528" y="18480"/>
                    <a:pt x="13528" y="18480"/>
                  </a:cubicBezTo>
                  <a:cubicBezTo>
                    <a:pt x="13472" y="18480"/>
                    <a:pt x="13472" y="18480"/>
                    <a:pt x="13472" y="18480"/>
                  </a:cubicBezTo>
                  <a:cubicBezTo>
                    <a:pt x="13415" y="18420"/>
                    <a:pt x="13415" y="18420"/>
                    <a:pt x="13415" y="18420"/>
                  </a:cubicBezTo>
                  <a:cubicBezTo>
                    <a:pt x="13415" y="18420"/>
                    <a:pt x="13415" y="18420"/>
                    <a:pt x="13415" y="184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C5C68FBB-9F0A-4803-A4E6-3876E0F22558}"/>
                </a:ext>
              </a:extLst>
            </p:cNvPr>
            <p:cNvSpPr/>
            <p:nvPr/>
          </p:nvSpPr>
          <p:spPr>
            <a:xfrm>
              <a:off x="0" y="2465474"/>
              <a:ext cx="2205837" cy="2088019"/>
            </a:xfrm>
            <a:custGeom>
              <a:avLst/>
              <a:gdLst/>
              <a:ahLst/>
              <a:cxnLst>
                <a:cxn ang="0">
                  <a:pos x="wd2" y="hd2"/>
                </a:cxn>
                <a:cxn ang="5400000">
                  <a:pos x="wd2" y="hd2"/>
                </a:cxn>
                <a:cxn ang="10800000">
                  <a:pos x="wd2" y="hd2"/>
                </a:cxn>
                <a:cxn ang="16200000">
                  <a:pos x="wd2" y="hd2"/>
                </a:cxn>
              </a:cxnLst>
              <a:rect l="0" t="0" r="r" b="b"/>
              <a:pathLst>
                <a:path w="21600" h="21600" extrusionOk="0">
                  <a:moveTo>
                    <a:pt x="13415" y="18420"/>
                  </a:moveTo>
                  <a:cubicBezTo>
                    <a:pt x="13301" y="18420"/>
                    <a:pt x="13301" y="18420"/>
                    <a:pt x="13301" y="18420"/>
                  </a:cubicBezTo>
                  <a:cubicBezTo>
                    <a:pt x="13187" y="18360"/>
                    <a:pt x="13187" y="18360"/>
                    <a:pt x="13187" y="18360"/>
                  </a:cubicBezTo>
                  <a:cubicBezTo>
                    <a:pt x="13017" y="18360"/>
                    <a:pt x="13017" y="18360"/>
                    <a:pt x="13017" y="18360"/>
                  </a:cubicBezTo>
                  <a:cubicBezTo>
                    <a:pt x="12960" y="18360"/>
                    <a:pt x="12960" y="18360"/>
                    <a:pt x="12960" y="18360"/>
                  </a:cubicBezTo>
                  <a:cubicBezTo>
                    <a:pt x="12846" y="18180"/>
                    <a:pt x="12846" y="18180"/>
                    <a:pt x="12846" y="18180"/>
                  </a:cubicBezTo>
                  <a:cubicBezTo>
                    <a:pt x="12846" y="18000"/>
                    <a:pt x="12846" y="18000"/>
                    <a:pt x="12846" y="18000"/>
                  </a:cubicBezTo>
                  <a:cubicBezTo>
                    <a:pt x="12733" y="17820"/>
                    <a:pt x="12733" y="17820"/>
                    <a:pt x="12733" y="17820"/>
                  </a:cubicBezTo>
                  <a:cubicBezTo>
                    <a:pt x="12562" y="17640"/>
                    <a:pt x="12562" y="17640"/>
                    <a:pt x="12562" y="17640"/>
                  </a:cubicBezTo>
                  <a:cubicBezTo>
                    <a:pt x="12448" y="17520"/>
                    <a:pt x="12448" y="17520"/>
                    <a:pt x="12448" y="17520"/>
                  </a:cubicBezTo>
                  <a:cubicBezTo>
                    <a:pt x="12448" y="17460"/>
                    <a:pt x="12448" y="17460"/>
                    <a:pt x="12448" y="17460"/>
                  </a:cubicBezTo>
                  <a:cubicBezTo>
                    <a:pt x="12505" y="17220"/>
                    <a:pt x="12505" y="17220"/>
                    <a:pt x="12505" y="17220"/>
                  </a:cubicBezTo>
                  <a:cubicBezTo>
                    <a:pt x="12562" y="17040"/>
                    <a:pt x="12562" y="17040"/>
                    <a:pt x="12562" y="17040"/>
                  </a:cubicBezTo>
                  <a:cubicBezTo>
                    <a:pt x="12505" y="16860"/>
                    <a:pt x="12505" y="16860"/>
                    <a:pt x="12505" y="16860"/>
                  </a:cubicBezTo>
                  <a:cubicBezTo>
                    <a:pt x="12392" y="16800"/>
                    <a:pt x="12392" y="16800"/>
                    <a:pt x="12392" y="16800"/>
                  </a:cubicBezTo>
                  <a:cubicBezTo>
                    <a:pt x="12278" y="16860"/>
                    <a:pt x="12278" y="16860"/>
                    <a:pt x="12278" y="16860"/>
                  </a:cubicBezTo>
                  <a:cubicBezTo>
                    <a:pt x="12164" y="16800"/>
                    <a:pt x="12164" y="16800"/>
                    <a:pt x="12164" y="16800"/>
                  </a:cubicBezTo>
                  <a:cubicBezTo>
                    <a:pt x="12107" y="16680"/>
                    <a:pt x="12107" y="16680"/>
                    <a:pt x="12107" y="16680"/>
                  </a:cubicBezTo>
                  <a:cubicBezTo>
                    <a:pt x="11994" y="16560"/>
                    <a:pt x="11994" y="16560"/>
                    <a:pt x="11994" y="16560"/>
                  </a:cubicBezTo>
                  <a:cubicBezTo>
                    <a:pt x="11994" y="16560"/>
                    <a:pt x="11994" y="16560"/>
                    <a:pt x="11994" y="16560"/>
                  </a:cubicBezTo>
                  <a:cubicBezTo>
                    <a:pt x="11823" y="16560"/>
                    <a:pt x="11823" y="16560"/>
                    <a:pt x="11823" y="16560"/>
                  </a:cubicBezTo>
                  <a:cubicBezTo>
                    <a:pt x="11709" y="16440"/>
                    <a:pt x="11709" y="16440"/>
                    <a:pt x="11709" y="16440"/>
                  </a:cubicBezTo>
                  <a:cubicBezTo>
                    <a:pt x="11766" y="16380"/>
                    <a:pt x="11766" y="16380"/>
                    <a:pt x="11766" y="16380"/>
                  </a:cubicBezTo>
                  <a:cubicBezTo>
                    <a:pt x="11709" y="16200"/>
                    <a:pt x="11709" y="16200"/>
                    <a:pt x="11709" y="16200"/>
                  </a:cubicBezTo>
                  <a:cubicBezTo>
                    <a:pt x="11766" y="16140"/>
                    <a:pt x="11766" y="16140"/>
                    <a:pt x="11766" y="16140"/>
                  </a:cubicBezTo>
                  <a:cubicBezTo>
                    <a:pt x="11766" y="15960"/>
                    <a:pt x="11766" y="15960"/>
                    <a:pt x="11766" y="15960"/>
                  </a:cubicBezTo>
                  <a:cubicBezTo>
                    <a:pt x="11539" y="15960"/>
                    <a:pt x="11539" y="15960"/>
                    <a:pt x="11539" y="15960"/>
                  </a:cubicBezTo>
                  <a:cubicBezTo>
                    <a:pt x="11425" y="15960"/>
                    <a:pt x="11425" y="15960"/>
                    <a:pt x="11425" y="15960"/>
                  </a:cubicBezTo>
                  <a:cubicBezTo>
                    <a:pt x="11312" y="16020"/>
                    <a:pt x="11312" y="16020"/>
                    <a:pt x="11312" y="16020"/>
                  </a:cubicBezTo>
                  <a:cubicBezTo>
                    <a:pt x="11198" y="16140"/>
                    <a:pt x="11198" y="16140"/>
                    <a:pt x="11198" y="16140"/>
                  </a:cubicBezTo>
                  <a:cubicBezTo>
                    <a:pt x="11312" y="16260"/>
                    <a:pt x="11312" y="16260"/>
                    <a:pt x="11312" y="16260"/>
                  </a:cubicBezTo>
                  <a:cubicBezTo>
                    <a:pt x="11312" y="16440"/>
                    <a:pt x="11312" y="16440"/>
                    <a:pt x="11312" y="16440"/>
                  </a:cubicBezTo>
                  <a:cubicBezTo>
                    <a:pt x="11198" y="16620"/>
                    <a:pt x="11198" y="16620"/>
                    <a:pt x="11198" y="16620"/>
                  </a:cubicBezTo>
                  <a:cubicBezTo>
                    <a:pt x="11255" y="16680"/>
                    <a:pt x="11255" y="16680"/>
                    <a:pt x="11255" y="16680"/>
                  </a:cubicBezTo>
                  <a:cubicBezTo>
                    <a:pt x="11312" y="16800"/>
                    <a:pt x="11312" y="16800"/>
                    <a:pt x="11312" y="16800"/>
                  </a:cubicBezTo>
                  <a:cubicBezTo>
                    <a:pt x="11312" y="16860"/>
                    <a:pt x="11312" y="16860"/>
                    <a:pt x="11312" y="16860"/>
                  </a:cubicBezTo>
                  <a:cubicBezTo>
                    <a:pt x="11198" y="16860"/>
                    <a:pt x="11198" y="16860"/>
                    <a:pt x="11198" y="16860"/>
                  </a:cubicBezTo>
                  <a:cubicBezTo>
                    <a:pt x="11084" y="16860"/>
                    <a:pt x="11084" y="16860"/>
                    <a:pt x="11084" y="16860"/>
                  </a:cubicBezTo>
                  <a:cubicBezTo>
                    <a:pt x="11027" y="16920"/>
                    <a:pt x="11027" y="16920"/>
                    <a:pt x="11027" y="16920"/>
                  </a:cubicBezTo>
                  <a:cubicBezTo>
                    <a:pt x="10914" y="17040"/>
                    <a:pt x="10914" y="17040"/>
                    <a:pt x="10914" y="17040"/>
                  </a:cubicBezTo>
                  <a:cubicBezTo>
                    <a:pt x="10800" y="17040"/>
                    <a:pt x="10800" y="17040"/>
                    <a:pt x="10800" y="17040"/>
                  </a:cubicBezTo>
                  <a:cubicBezTo>
                    <a:pt x="10743" y="17100"/>
                    <a:pt x="10743" y="17100"/>
                    <a:pt x="10743" y="17100"/>
                  </a:cubicBezTo>
                  <a:cubicBezTo>
                    <a:pt x="10743" y="17160"/>
                    <a:pt x="10743" y="17160"/>
                    <a:pt x="10743" y="17160"/>
                  </a:cubicBezTo>
                  <a:cubicBezTo>
                    <a:pt x="10800" y="17280"/>
                    <a:pt x="10800" y="17280"/>
                    <a:pt x="10800" y="17280"/>
                  </a:cubicBezTo>
                  <a:cubicBezTo>
                    <a:pt x="10800" y="17340"/>
                    <a:pt x="10800" y="17340"/>
                    <a:pt x="10800" y="17340"/>
                  </a:cubicBezTo>
                  <a:cubicBezTo>
                    <a:pt x="10686" y="17520"/>
                    <a:pt x="10686" y="17520"/>
                    <a:pt x="10686" y="17520"/>
                  </a:cubicBezTo>
                  <a:cubicBezTo>
                    <a:pt x="10629" y="17580"/>
                    <a:pt x="10629" y="17580"/>
                    <a:pt x="10629" y="17580"/>
                  </a:cubicBezTo>
                  <a:cubicBezTo>
                    <a:pt x="10459" y="17580"/>
                    <a:pt x="10459" y="17580"/>
                    <a:pt x="10459" y="17580"/>
                  </a:cubicBezTo>
                  <a:cubicBezTo>
                    <a:pt x="10345" y="17640"/>
                    <a:pt x="10345" y="17640"/>
                    <a:pt x="10345" y="17640"/>
                  </a:cubicBezTo>
                  <a:cubicBezTo>
                    <a:pt x="10288" y="17760"/>
                    <a:pt x="10288" y="17760"/>
                    <a:pt x="10288" y="17760"/>
                  </a:cubicBezTo>
                  <a:cubicBezTo>
                    <a:pt x="10288" y="17880"/>
                    <a:pt x="10288" y="17880"/>
                    <a:pt x="10288" y="17880"/>
                  </a:cubicBezTo>
                  <a:cubicBezTo>
                    <a:pt x="10175" y="17880"/>
                    <a:pt x="10175" y="17880"/>
                    <a:pt x="10175" y="17880"/>
                  </a:cubicBezTo>
                  <a:cubicBezTo>
                    <a:pt x="10061" y="17880"/>
                    <a:pt x="10061" y="17880"/>
                    <a:pt x="10061" y="17880"/>
                  </a:cubicBezTo>
                  <a:cubicBezTo>
                    <a:pt x="9947" y="17820"/>
                    <a:pt x="9947" y="17820"/>
                    <a:pt x="9947" y="17820"/>
                  </a:cubicBezTo>
                  <a:cubicBezTo>
                    <a:pt x="9834" y="17820"/>
                    <a:pt x="9834" y="17820"/>
                    <a:pt x="9834" y="17820"/>
                  </a:cubicBezTo>
                  <a:cubicBezTo>
                    <a:pt x="9720" y="17940"/>
                    <a:pt x="9720" y="17940"/>
                    <a:pt x="9720" y="17940"/>
                  </a:cubicBezTo>
                  <a:cubicBezTo>
                    <a:pt x="9606" y="17940"/>
                    <a:pt x="9606" y="17940"/>
                    <a:pt x="9606" y="17940"/>
                  </a:cubicBezTo>
                  <a:cubicBezTo>
                    <a:pt x="9493" y="18060"/>
                    <a:pt x="9493" y="18060"/>
                    <a:pt x="9493" y="18060"/>
                  </a:cubicBezTo>
                  <a:cubicBezTo>
                    <a:pt x="9322" y="18120"/>
                    <a:pt x="9322" y="18120"/>
                    <a:pt x="9322" y="18120"/>
                  </a:cubicBezTo>
                  <a:cubicBezTo>
                    <a:pt x="9152" y="18000"/>
                    <a:pt x="9152" y="18000"/>
                    <a:pt x="9152" y="18000"/>
                  </a:cubicBezTo>
                  <a:cubicBezTo>
                    <a:pt x="9038" y="18000"/>
                    <a:pt x="9038" y="18000"/>
                    <a:pt x="9038" y="18000"/>
                  </a:cubicBezTo>
                  <a:cubicBezTo>
                    <a:pt x="8867" y="18000"/>
                    <a:pt x="8867" y="18000"/>
                    <a:pt x="8867" y="18000"/>
                  </a:cubicBezTo>
                  <a:cubicBezTo>
                    <a:pt x="8811" y="18120"/>
                    <a:pt x="8811" y="18120"/>
                    <a:pt x="8811" y="18120"/>
                  </a:cubicBezTo>
                  <a:cubicBezTo>
                    <a:pt x="8811" y="18300"/>
                    <a:pt x="8811" y="18300"/>
                    <a:pt x="8811" y="18300"/>
                  </a:cubicBezTo>
                  <a:cubicBezTo>
                    <a:pt x="8811" y="18480"/>
                    <a:pt x="8811" y="18480"/>
                    <a:pt x="8811" y="18480"/>
                  </a:cubicBezTo>
                  <a:cubicBezTo>
                    <a:pt x="8754" y="18660"/>
                    <a:pt x="8754" y="18660"/>
                    <a:pt x="8754" y="18660"/>
                  </a:cubicBezTo>
                  <a:cubicBezTo>
                    <a:pt x="8640" y="18720"/>
                    <a:pt x="8640" y="18720"/>
                    <a:pt x="8640" y="18720"/>
                  </a:cubicBezTo>
                  <a:cubicBezTo>
                    <a:pt x="8526" y="18780"/>
                    <a:pt x="8526" y="18780"/>
                    <a:pt x="8526" y="18780"/>
                  </a:cubicBezTo>
                  <a:cubicBezTo>
                    <a:pt x="8413" y="18900"/>
                    <a:pt x="8413" y="18900"/>
                    <a:pt x="8413" y="18900"/>
                  </a:cubicBezTo>
                  <a:cubicBezTo>
                    <a:pt x="8185" y="18960"/>
                    <a:pt x="8185" y="18960"/>
                    <a:pt x="8185" y="18960"/>
                  </a:cubicBezTo>
                  <a:cubicBezTo>
                    <a:pt x="8015" y="18900"/>
                    <a:pt x="8015" y="18900"/>
                    <a:pt x="8015" y="18900"/>
                  </a:cubicBezTo>
                  <a:cubicBezTo>
                    <a:pt x="7844" y="18840"/>
                    <a:pt x="7844" y="18840"/>
                    <a:pt x="7844" y="18840"/>
                  </a:cubicBezTo>
                  <a:cubicBezTo>
                    <a:pt x="7844" y="18720"/>
                    <a:pt x="7844" y="18720"/>
                    <a:pt x="7844" y="18720"/>
                  </a:cubicBezTo>
                  <a:cubicBezTo>
                    <a:pt x="7787" y="18660"/>
                    <a:pt x="7787" y="18660"/>
                    <a:pt x="7787" y="18660"/>
                  </a:cubicBezTo>
                  <a:cubicBezTo>
                    <a:pt x="7731" y="18660"/>
                    <a:pt x="7731" y="18660"/>
                    <a:pt x="7731" y="18660"/>
                  </a:cubicBezTo>
                  <a:cubicBezTo>
                    <a:pt x="7674" y="18720"/>
                    <a:pt x="7674" y="18720"/>
                    <a:pt x="7674" y="18720"/>
                  </a:cubicBezTo>
                  <a:cubicBezTo>
                    <a:pt x="7560" y="18840"/>
                    <a:pt x="7560" y="18840"/>
                    <a:pt x="7560" y="18840"/>
                  </a:cubicBezTo>
                  <a:cubicBezTo>
                    <a:pt x="7503" y="18960"/>
                    <a:pt x="7503" y="18960"/>
                    <a:pt x="7503" y="18960"/>
                  </a:cubicBezTo>
                  <a:cubicBezTo>
                    <a:pt x="7446" y="19080"/>
                    <a:pt x="7446" y="19080"/>
                    <a:pt x="7446" y="19080"/>
                  </a:cubicBezTo>
                  <a:cubicBezTo>
                    <a:pt x="7333" y="18960"/>
                    <a:pt x="7333" y="18960"/>
                    <a:pt x="7333" y="18960"/>
                  </a:cubicBezTo>
                  <a:cubicBezTo>
                    <a:pt x="7219" y="19020"/>
                    <a:pt x="7219" y="19020"/>
                    <a:pt x="7219" y="19020"/>
                  </a:cubicBezTo>
                  <a:cubicBezTo>
                    <a:pt x="7162" y="19140"/>
                    <a:pt x="7162" y="19140"/>
                    <a:pt x="7162" y="19140"/>
                  </a:cubicBezTo>
                  <a:cubicBezTo>
                    <a:pt x="7105" y="19200"/>
                    <a:pt x="7105" y="19200"/>
                    <a:pt x="7105" y="19200"/>
                  </a:cubicBezTo>
                  <a:cubicBezTo>
                    <a:pt x="6992" y="19140"/>
                    <a:pt x="6992" y="19140"/>
                    <a:pt x="6992" y="19140"/>
                  </a:cubicBezTo>
                  <a:cubicBezTo>
                    <a:pt x="6935" y="19080"/>
                    <a:pt x="6935" y="19080"/>
                    <a:pt x="6935" y="19080"/>
                  </a:cubicBezTo>
                  <a:cubicBezTo>
                    <a:pt x="6878" y="19080"/>
                    <a:pt x="6878" y="19080"/>
                    <a:pt x="6878" y="19080"/>
                  </a:cubicBezTo>
                  <a:cubicBezTo>
                    <a:pt x="6764" y="19140"/>
                    <a:pt x="6764" y="19140"/>
                    <a:pt x="6764" y="19140"/>
                  </a:cubicBezTo>
                  <a:cubicBezTo>
                    <a:pt x="6594" y="19260"/>
                    <a:pt x="6594" y="19260"/>
                    <a:pt x="6594" y="19260"/>
                  </a:cubicBezTo>
                  <a:cubicBezTo>
                    <a:pt x="6423" y="19380"/>
                    <a:pt x="6423" y="19380"/>
                    <a:pt x="6423" y="19380"/>
                  </a:cubicBezTo>
                  <a:cubicBezTo>
                    <a:pt x="6309" y="19500"/>
                    <a:pt x="6309" y="19500"/>
                    <a:pt x="6309" y="19500"/>
                  </a:cubicBezTo>
                  <a:cubicBezTo>
                    <a:pt x="6253" y="19440"/>
                    <a:pt x="6253" y="19440"/>
                    <a:pt x="6253" y="19440"/>
                  </a:cubicBezTo>
                  <a:cubicBezTo>
                    <a:pt x="6082" y="19500"/>
                    <a:pt x="6082" y="19500"/>
                    <a:pt x="6082" y="19500"/>
                  </a:cubicBezTo>
                  <a:cubicBezTo>
                    <a:pt x="6082" y="19560"/>
                    <a:pt x="6082" y="19560"/>
                    <a:pt x="6082" y="19560"/>
                  </a:cubicBezTo>
                  <a:cubicBezTo>
                    <a:pt x="6139" y="19620"/>
                    <a:pt x="6139" y="19620"/>
                    <a:pt x="6139" y="19620"/>
                  </a:cubicBezTo>
                  <a:cubicBezTo>
                    <a:pt x="6082" y="19740"/>
                    <a:pt x="6082" y="19740"/>
                    <a:pt x="6082" y="19740"/>
                  </a:cubicBezTo>
                  <a:cubicBezTo>
                    <a:pt x="5968" y="19800"/>
                    <a:pt x="5968" y="19800"/>
                    <a:pt x="5968" y="19800"/>
                  </a:cubicBezTo>
                  <a:cubicBezTo>
                    <a:pt x="5855" y="19800"/>
                    <a:pt x="5855" y="19800"/>
                    <a:pt x="5855" y="19800"/>
                  </a:cubicBezTo>
                  <a:cubicBezTo>
                    <a:pt x="5798" y="19980"/>
                    <a:pt x="5798" y="19980"/>
                    <a:pt x="5798" y="19980"/>
                  </a:cubicBezTo>
                  <a:cubicBezTo>
                    <a:pt x="5855" y="20040"/>
                    <a:pt x="5855" y="20040"/>
                    <a:pt x="5855" y="20040"/>
                  </a:cubicBezTo>
                  <a:cubicBezTo>
                    <a:pt x="5855" y="20220"/>
                    <a:pt x="5855" y="20220"/>
                    <a:pt x="5855" y="20220"/>
                  </a:cubicBezTo>
                  <a:cubicBezTo>
                    <a:pt x="5798" y="20340"/>
                    <a:pt x="5798" y="20340"/>
                    <a:pt x="5798" y="20340"/>
                  </a:cubicBezTo>
                  <a:cubicBezTo>
                    <a:pt x="5741" y="20400"/>
                    <a:pt x="5741" y="20400"/>
                    <a:pt x="5741" y="20400"/>
                  </a:cubicBezTo>
                  <a:cubicBezTo>
                    <a:pt x="5741" y="20460"/>
                    <a:pt x="5741" y="20460"/>
                    <a:pt x="5741" y="20460"/>
                  </a:cubicBezTo>
                  <a:cubicBezTo>
                    <a:pt x="5627" y="20520"/>
                    <a:pt x="5627" y="20520"/>
                    <a:pt x="5627" y="20520"/>
                  </a:cubicBezTo>
                  <a:cubicBezTo>
                    <a:pt x="5514" y="20460"/>
                    <a:pt x="5514" y="20460"/>
                    <a:pt x="5514" y="20460"/>
                  </a:cubicBezTo>
                  <a:cubicBezTo>
                    <a:pt x="5457" y="20340"/>
                    <a:pt x="5457" y="20340"/>
                    <a:pt x="5457" y="20340"/>
                  </a:cubicBezTo>
                  <a:cubicBezTo>
                    <a:pt x="5286" y="20280"/>
                    <a:pt x="5286" y="20280"/>
                    <a:pt x="5286" y="20280"/>
                  </a:cubicBezTo>
                  <a:cubicBezTo>
                    <a:pt x="5286" y="20160"/>
                    <a:pt x="5286" y="20160"/>
                    <a:pt x="5286" y="20160"/>
                  </a:cubicBezTo>
                  <a:cubicBezTo>
                    <a:pt x="5173" y="20160"/>
                    <a:pt x="5173" y="20160"/>
                    <a:pt x="5173" y="20160"/>
                  </a:cubicBezTo>
                  <a:cubicBezTo>
                    <a:pt x="5059" y="20220"/>
                    <a:pt x="5059" y="20220"/>
                    <a:pt x="5059" y="20220"/>
                  </a:cubicBezTo>
                  <a:cubicBezTo>
                    <a:pt x="5002" y="20220"/>
                    <a:pt x="5002" y="20220"/>
                    <a:pt x="5002" y="20220"/>
                  </a:cubicBezTo>
                  <a:cubicBezTo>
                    <a:pt x="4945" y="20340"/>
                    <a:pt x="4945" y="20340"/>
                    <a:pt x="4945" y="20340"/>
                  </a:cubicBezTo>
                  <a:cubicBezTo>
                    <a:pt x="5002" y="20460"/>
                    <a:pt x="5002" y="20460"/>
                    <a:pt x="5002" y="20460"/>
                  </a:cubicBezTo>
                  <a:cubicBezTo>
                    <a:pt x="5002" y="20520"/>
                    <a:pt x="5002" y="20520"/>
                    <a:pt x="5002" y="20520"/>
                  </a:cubicBezTo>
                  <a:cubicBezTo>
                    <a:pt x="4888" y="20640"/>
                    <a:pt x="4888" y="20640"/>
                    <a:pt x="4888" y="20640"/>
                  </a:cubicBezTo>
                  <a:cubicBezTo>
                    <a:pt x="4888" y="20700"/>
                    <a:pt x="4888" y="20700"/>
                    <a:pt x="4888" y="20700"/>
                  </a:cubicBezTo>
                  <a:cubicBezTo>
                    <a:pt x="5002" y="20760"/>
                    <a:pt x="5002" y="20760"/>
                    <a:pt x="5002" y="20760"/>
                  </a:cubicBezTo>
                  <a:cubicBezTo>
                    <a:pt x="5116" y="20880"/>
                    <a:pt x="5116" y="20880"/>
                    <a:pt x="5116" y="20880"/>
                  </a:cubicBezTo>
                  <a:cubicBezTo>
                    <a:pt x="5059" y="20940"/>
                    <a:pt x="5059" y="20940"/>
                    <a:pt x="5059" y="20940"/>
                  </a:cubicBezTo>
                  <a:cubicBezTo>
                    <a:pt x="5059" y="21180"/>
                    <a:pt x="5059" y="21180"/>
                    <a:pt x="5059" y="21180"/>
                  </a:cubicBezTo>
                  <a:cubicBezTo>
                    <a:pt x="5116" y="21360"/>
                    <a:pt x="5116" y="21360"/>
                    <a:pt x="5116" y="21360"/>
                  </a:cubicBezTo>
                  <a:cubicBezTo>
                    <a:pt x="5059" y="21420"/>
                    <a:pt x="5059" y="21420"/>
                    <a:pt x="5059" y="21420"/>
                  </a:cubicBezTo>
                  <a:cubicBezTo>
                    <a:pt x="4945" y="21480"/>
                    <a:pt x="4945" y="21480"/>
                    <a:pt x="4945" y="21480"/>
                  </a:cubicBezTo>
                  <a:cubicBezTo>
                    <a:pt x="4775" y="21600"/>
                    <a:pt x="4775" y="21600"/>
                    <a:pt x="4775" y="21600"/>
                  </a:cubicBezTo>
                  <a:cubicBezTo>
                    <a:pt x="4661" y="21600"/>
                    <a:pt x="4661" y="21600"/>
                    <a:pt x="4661" y="21600"/>
                  </a:cubicBezTo>
                  <a:cubicBezTo>
                    <a:pt x="4604" y="21480"/>
                    <a:pt x="4604" y="21480"/>
                    <a:pt x="4604" y="21480"/>
                  </a:cubicBezTo>
                  <a:cubicBezTo>
                    <a:pt x="4604" y="21360"/>
                    <a:pt x="4604" y="21360"/>
                    <a:pt x="4604" y="21360"/>
                  </a:cubicBezTo>
                  <a:cubicBezTo>
                    <a:pt x="4491" y="21300"/>
                    <a:pt x="4491" y="21300"/>
                    <a:pt x="4491" y="21300"/>
                  </a:cubicBezTo>
                  <a:cubicBezTo>
                    <a:pt x="4377" y="21300"/>
                    <a:pt x="4377" y="21300"/>
                    <a:pt x="4377" y="21300"/>
                  </a:cubicBezTo>
                  <a:cubicBezTo>
                    <a:pt x="4320" y="21300"/>
                    <a:pt x="4320" y="21300"/>
                    <a:pt x="4320" y="21300"/>
                  </a:cubicBezTo>
                  <a:cubicBezTo>
                    <a:pt x="4263" y="21360"/>
                    <a:pt x="4263" y="21360"/>
                    <a:pt x="4263" y="21360"/>
                  </a:cubicBezTo>
                  <a:cubicBezTo>
                    <a:pt x="4149" y="21360"/>
                    <a:pt x="4149" y="21360"/>
                    <a:pt x="4149" y="21360"/>
                  </a:cubicBezTo>
                  <a:cubicBezTo>
                    <a:pt x="4093" y="21240"/>
                    <a:pt x="4093" y="21240"/>
                    <a:pt x="4093" y="21240"/>
                  </a:cubicBezTo>
                  <a:cubicBezTo>
                    <a:pt x="4093" y="21120"/>
                    <a:pt x="4093" y="21120"/>
                    <a:pt x="4093" y="21120"/>
                  </a:cubicBezTo>
                  <a:cubicBezTo>
                    <a:pt x="4036" y="21060"/>
                    <a:pt x="4036" y="21060"/>
                    <a:pt x="4036" y="21060"/>
                  </a:cubicBezTo>
                  <a:cubicBezTo>
                    <a:pt x="3979" y="21120"/>
                    <a:pt x="3979" y="21120"/>
                    <a:pt x="3979" y="21120"/>
                  </a:cubicBezTo>
                  <a:cubicBezTo>
                    <a:pt x="3752" y="21180"/>
                    <a:pt x="3752" y="21180"/>
                    <a:pt x="3752" y="21180"/>
                  </a:cubicBezTo>
                  <a:cubicBezTo>
                    <a:pt x="3581" y="21360"/>
                    <a:pt x="3581" y="21360"/>
                    <a:pt x="3581" y="21360"/>
                  </a:cubicBezTo>
                  <a:cubicBezTo>
                    <a:pt x="3411" y="21360"/>
                    <a:pt x="3411" y="21360"/>
                    <a:pt x="3411" y="21360"/>
                  </a:cubicBezTo>
                  <a:cubicBezTo>
                    <a:pt x="3297" y="21540"/>
                    <a:pt x="3297" y="21540"/>
                    <a:pt x="3297" y="21540"/>
                  </a:cubicBezTo>
                  <a:cubicBezTo>
                    <a:pt x="3183" y="21480"/>
                    <a:pt x="3183" y="21480"/>
                    <a:pt x="3183" y="21480"/>
                  </a:cubicBezTo>
                  <a:cubicBezTo>
                    <a:pt x="3183" y="21360"/>
                    <a:pt x="3183" y="21360"/>
                    <a:pt x="3183" y="21360"/>
                  </a:cubicBezTo>
                  <a:cubicBezTo>
                    <a:pt x="3183" y="21240"/>
                    <a:pt x="3183" y="21240"/>
                    <a:pt x="3183" y="21240"/>
                  </a:cubicBezTo>
                  <a:cubicBezTo>
                    <a:pt x="3183" y="21120"/>
                    <a:pt x="3183" y="21120"/>
                    <a:pt x="3183" y="21120"/>
                  </a:cubicBezTo>
                  <a:cubicBezTo>
                    <a:pt x="2956" y="21060"/>
                    <a:pt x="2956" y="21060"/>
                    <a:pt x="2956" y="21060"/>
                  </a:cubicBezTo>
                  <a:cubicBezTo>
                    <a:pt x="2785" y="21060"/>
                    <a:pt x="2785" y="21060"/>
                    <a:pt x="2785" y="21060"/>
                  </a:cubicBezTo>
                  <a:cubicBezTo>
                    <a:pt x="2785" y="21120"/>
                    <a:pt x="2785" y="21120"/>
                    <a:pt x="2785" y="21120"/>
                  </a:cubicBezTo>
                  <a:cubicBezTo>
                    <a:pt x="2785" y="21300"/>
                    <a:pt x="2785" y="21300"/>
                    <a:pt x="2785" y="21300"/>
                  </a:cubicBezTo>
                  <a:cubicBezTo>
                    <a:pt x="2956" y="21360"/>
                    <a:pt x="2956" y="21360"/>
                    <a:pt x="2956" y="21360"/>
                  </a:cubicBezTo>
                  <a:cubicBezTo>
                    <a:pt x="2956" y="21540"/>
                    <a:pt x="2956" y="21540"/>
                    <a:pt x="2956" y="21540"/>
                  </a:cubicBezTo>
                  <a:cubicBezTo>
                    <a:pt x="2899" y="21600"/>
                    <a:pt x="2899" y="21600"/>
                    <a:pt x="2899" y="21600"/>
                  </a:cubicBezTo>
                  <a:cubicBezTo>
                    <a:pt x="2728" y="21600"/>
                    <a:pt x="2728" y="21600"/>
                    <a:pt x="2728" y="21600"/>
                  </a:cubicBezTo>
                  <a:cubicBezTo>
                    <a:pt x="2728" y="21540"/>
                    <a:pt x="2728" y="21540"/>
                    <a:pt x="2728" y="21540"/>
                  </a:cubicBezTo>
                  <a:cubicBezTo>
                    <a:pt x="2728" y="21420"/>
                    <a:pt x="2728" y="21360"/>
                    <a:pt x="2672" y="21360"/>
                  </a:cubicBezTo>
                  <a:cubicBezTo>
                    <a:pt x="2672" y="21360"/>
                    <a:pt x="2615" y="21300"/>
                    <a:pt x="2615" y="21300"/>
                  </a:cubicBezTo>
                  <a:cubicBezTo>
                    <a:pt x="2558" y="21180"/>
                    <a:pt x="2501" y="21120"/>
                    <a:pt x="2444" y="21060"/>
                  </a:cubicBezTo>
                  <a:cubicBezTo>
                    <a:pt x="2444" y="21060"/>
                    <a:pt x="2387" y="20940"/>
                    <a:pt x="2444" y="20880"/>
                  </a:cubicBezTo>
                  <a:cubicBezTo>
                    <a:pt x="2444" y="20820"/>
                    <a:pt x="2558" y="20700"/>
                    <a:pt x="2558" y="20700"/>
                  </a:cubicBezTo>
                  <a:cubicBezTo>
                    <a:pt x="2615" y="20640"/>
                    <a:pt x="2672" y="20460"/>
                    <a:pt x="2672" y="20400"/>
                  </a:cubicBezTo>
                  <a:cubicBezTo>
                    <a:pt x="2672" y="20400"/>
                    <a:pt x="2615" y="20280"/>
                    <a:pt x="2558" y="20220"/>
                  </a:cubicBezTo>
                  <a:cubicBezTo>
                    <a:pt x="2558" y="20220"/>
                    <a:pt x="2501" y="20040"/>
                    <a:pt x="2444" y="20040"/>
                  </a:cubicBezTo>
                  <a:cubicBezTo>
                    <a:pt x="2444" y="19980"/>
                    <a:pt x="2444" y="19860"/>
                    <a:pt x="2387" y="19860"/>
                  </a:cubicBezTo>
                  <a:cubicBezTo>
                    <a:pt x="2331" y="19800"/>
                    <a:pt x="2217" y="19860"/>
                    <a:pt x="2160" y="19860"/>
                  </a:cubicBezTo>
                  <a:cubicBezTo>
                    <a:pt x="2103" y="19860"/>
                    <a:pt x="1989" y="19860"/>
                    <a:pt x="1933" y="19860"/>
                  </a:cubicBezTo>
                  <a:cubicBezTo>
                    <a:pt x="1933" y="19860"/>
                    <a:pt x="1819" y="19860"/>
                    <a:pt x="1762" y="19860"/>
                  </a:cubicBezTo>
                  <a:cubicBezTo>
                    <a:pt x="1762" y="19860"/>
                    <a:pt x="1762" y="19800"/>
                    <a:pt x="1762" y="19740"/>
                  </a:cubicBezTo>
                  <a:cubicBezTo>
                    <a:pt x="1705" y="19740"/>
                    <a:pt x="1648" y="19680"/>
                    <a:pt x="1648" y="19620"/>
                  </a:cubicBezTo>
                  <a:cubicBezTo>
                    <a:pt x="1592" y="19620"/>
                    <a:pt x="1535" y="19560"/>
                    <a:pt x="1535" y="19560"/>
                  </a:cubicBezTo>
                  <a:cubicBezTo>
                    <a:pt x="1535" y="19500"/>
                    <a:pt x="1478" y="19380"/>
                    <a:pt x="1478" y="19320"/>
                  </a:cubicBezTo>
                  <a:cubicBezTo>
                    <a:pt x="1478" y="19260"/>
                    <a:pt x="1535" y="19140"/>
                    <a:pt x="1535" y="19140"/>
                  </a:cubicBezTo>
                  <a:cubicBezTo>
                    <a:pt x="1535" y="19140"/>
                    <a:pt x="1648" y="19080"/>
                    <a:pt x="1648" y="19080"/>
                  </a:cubicBezTo>
                  <a:cubicBezTo>
                    <a:pt x="1705" y="19080"/>
                    <a:pt x="1762" y="18960"/>
                    <a:pt x="1819" y="18960"/>
                  </a:cubicBezTo>
                  <a:cubicBezTo>
                    <a:pt x="1876" y="18900"/>
                    <a:pt x="1933" y="18900"/>
                    <a:pt x="1989" y="18900"/>
                  </a:cubicBezTo>
                  <a:cubicBezTo>
                    <a:pt x="1989" y="18840"/>
                    <a:pt x="2103" y="18780"/>
                    <a:pt x="2103" y="18720"/>
                  </a:cubicBezTo>
                  <a:cubicBezTo>
                    <a:pt x="2103" y="18720"/>
                    <a:pt x="2103" y="18600"/>
                    <a:pt x="2046" y="18600"/>
                  </a:cubicBezTo>
                  <a:cubicBezTo>
                    <a:pt x="1989" y="18600"/>
                    <a:pt x="1933" y="18600"/>
                    <a:pt x="1876" y="18540"/>
                  </a:cubicBezTo>
                  <a:cubicBezTo>
                    <a:pt x="1819" y="18540"/>
                    <a:pt x="1648" y="18540"/>
                    <a:pt x="1648" y="18480"/>
                  </a:cubicBezTo>
                  <a:cubicBezTo>
                    <a:pt x="1592" y="18480"/>
                    <a:pt x="1535" y="18360"/>
                    <a:pt x="1535" y="18360"/>
                  </a:cubicBezTo>
                  <a:cubicBezTo>
                    <a:pt x="1535" y="18300"/>
                    <a:pt x="1535" y="18180"/>
                    <a:pt x="1535" y="18120"/>
                  </a:cubicBezTo>
                  <a:cubicBezTo>
                    <a:pt x="1478" y="18060"/>
                    <a:pt x="1364" y="18000"/>
                    <a:pt x="1364" y="18000"/>
                  </a:cubicBezTo>
                  <a:cubicBezTo>
                    <a:pt x="1364" y="17940"/>
                    <a:pt x="1307" y="17820"/>
                    <a:pt x="1307" y="17760"/>
                  </a:cubicBezTo>
                  <a:cubicBezTo>
                    <a:pt x="1251" y="17700"/>
                    <a:pt x="1194" y="17580"/>
                    <a:pt x="1137" y="17580"/>
                  </a:cubicBezTo>
                  <a:cubicBezTo>
                    <a:pt x="1080" y="17520"/>
                    <a:pt x="1023" y="17580"/>
                    <a:pt x="1023" y="17580"/>
                  </a:cubicBezTo>
                  <a:cubicBezTo>
                    <a:pt x="909" y="17580"/>
                    <a:pt x="853" y="17580"/>
                    <a:pt x="796" y="17520"/>
                  </a:cubicBezTo>
                  <a:cubicBezTo>
                    <a:pt x="739" y="17520"/>
                    <a:pt x="739" y="17400"/>
                    <a:pt x="739" y="17340"/>
                  </a:cubicBezTo>
                  <a:cubicBezTo>
                    <a:pt x="682" y="17280"/>
                    <a:pt x="682" y="17160"/>
                    <a:pt x="625" y="17100"/>
                  </a:cubicBezTo>
                  <a:cubicBezTo>
                    <a:pt x="625" y="17040"/>
                    <a:pt x="512" y="16860"/>
                    <a:pt x="455" y="16860"/>
                  </a:cubicBezTo>
                  <a:cubicBezTo>
                    <a:pt x="455" y="16800"/>
                    <a:pt x="398" y="16680"/>
                    <a:pt x="398" y="16680"/>
                  </a:cubicBezTo>
                  <a:cubicBezTo>
                    <a:pt x="455" y="16620"/>
                    <a:pt x="512" y="16620"/>
                    <a:pt x="625" y="16620"/>
                  </a:cubicBezTo>
                  <a:cubicBezTo>
                    <a:pt x="625" y="16620"/>
                    <a:pt x="739" y="16620"/>
                    <a:pt x="796" y="16560"/>
                  </a:cubicBezTo>
                  <a:cubicBezTo>
                    <a:pt x="853" y="16560"/>
                    <a:pt x="853" y="16440"/>
                    <a:pt x="853" y="16440"/>
                  </a:cubicBezTo>
                  <a:cubicBezTo>
                    <a:pt x="853" y="16380"/>
                    <a:pt x="853" y="16260"/>
                    <a:pt x="853" y="16200"/>
                  </a:cubicBezTo>
                  <a:cubicBezTo>
                    <a:pt x="853" y="16200"/>
                    <a:pt x="909" y="16140"/>
                    <a:pt x="909" y="16140"/>
                  </a:cubicBezTo>
                  <a:cubicBezTo>
                    <a:pt x="966" y="16140"/>
                    <a:pt x="1023" y="16200"/>
                    <a:pt x="1023" y="16200"/>
                  </a:cubicBezTo>
                  <a:cubicBezTo>
                    <a:pt x="1080" y="16260"/>
                    <a:pt x="1137" y="16320"/>
                    <a:pt x="1194" y="16260"/>
                  </a:cubicBezTo>
                  <a:cubicBezTo>
                    <a:pt x="1251" y="16260"/>
                    <a:pt x="1194" y="16140"/>
                    <a:pt x="1194" y="16140"/>
                  </a:cubicBezTo>
                  <a:cubicBezTo>
                    <a:pt x="1137" y="16020"/>
                    <a:pt x="1080" y="15960"/>
                    <a:pt x="1080" y="15900"/>
                  </a:cubicBezTo>
                  <a:cubicBezTo>
                    <a:pt x="1080" y="15840"/>
                    <a:pt x="1080" y="15720"/>
                    <a:pt x="1080" y="15660"/>
                  </a:cubicBezTo>
                  <a:cubicBezTo>
                    <a:pt x="1023" y="15600"/>
                    <a:pt x="1080" y="15480"/>
                    <a:pt x="1023" y="15420"/>
                  </a:cubicBezTo>
                  <a:cubicBezTo>
                    <a:pt x="1023" y="15360"/>
                    <a:pt x="966" y="15360"/>
                    <a:pt x="909" y="15360"/>
                  </a:cubicBezTo>
                  <a:cubicBezTo>
                    <a:pt x="909" y="15360"/>
                    <a:pt x="853" y="15300"/>
                    <a:pt x="853" y="15300"/>
                  </a:cubicBezTo>
                  <a:cubicBezTo>
                    <a:pt x="853" y="15240"/>
                    <a:pt x="853" y="15180"/>
                    <a:pt x="853" y="15120"/>
                  </a:cubicBezTo>
                  <a:cubicBezTo>
                    <a:pt x="853" y="15120"/>
                    <a:pt x="853" y="15060"/>
                    <a:pt x="853" y="15000"/>
                  </a:cubicBezTo>
                  <a:cubicBezTo>
                    <a:pt x="853" y="15000"/>
                    <a:pt x="853" y="14880"/>
                    <a:pt x="796" y="14880"/>
                  </a:cubicBezTo>
                  <a:cubicBezTo>
                    <a:pt x="739" y="14820"/>
                    <a:pt x="625" y="14820"/>
                    <a:pt x="512" y="14820"/>
                  </a:cubicBezTo>
                  <a:cubicBezTo>
                    <a:pt x="455" y="14820"/>
                    <a:pt x="398" y="14820"/>
                    <a:pt x="341" y="14880"/>
                  </a:cubicBezTo>
                  <a:cubicBezTo>
                    <a:pt x="284" y="14880"/>
                    <a:pt x="171" y="14880"/>
                    <a:pt x="114" y="14880"/>
                  </a:cubicBezTo>
                  <a:cubicBezTo>
                    <a:pt x="114" y="14880"/>
                    <a:pt x="57" y="14820"/>
                    <a:pt x="57" y="14820"/>
                  </a:cubicBezTo>
                  <a:cubicBezTo>
                    <a:pt x="57" y="14700"/>
                    <a:pt x="57" y="14640"/>
                    <a:pt x="57" y="14580"/>
                  </a:cubicBezTo>
                  <a:cubicBezTo>
                    <a:pt x="57" y="14460"/>
                    <a:pt x="114" y="14400"/>
                    <a:pt x="57" y="14340"/>
                  </a:cubicBezTo>
                  <a:cubicBezTo>
                    <a:pt x="57" y="14220"/>
                    <a:pt x="0" y="14160"/>
                    <a:pt x="0" y="14160"/>
                  </a:cubicBezTo>
                  <a:cubicBezTo>
                    <a:pt x="0" y="14100"/>
                    <a:pt x="57" y="14100"/>
                    <a:pt x="57" y="14100"/>
                  </a:cubicBezTo>
                  <a:cubicBezTo>
                    <a:pt x="114" y="14040"/>
                    <a:pt x="171" y="13980"/>
                    <a:pt x="227" y="13980"/>
                  </a:cubicBezTo>
                  <a:cubicBezTo>
                    <a:pt x="227" y="13980"/>
                    <a:pt x="284" y="14040"/>
                    <a:pt x="341" y="14100"/>
                  </a:cubicBezTo>
                  <a:cubicBezTo>
                    <a:pt x="398" y="14100"/>
                    <a:pt x="398" y="14220"/>
                    <a:pt x="455" y="14280"/>
                  </a:cubicBezTo>
                  <a:cubicBezTo>
                    <a:pt x="455" y="14280"/>
                    <a:pt x="455" y="14340"/>
                    <a:pt x="512" y="14340"/>
                  </a:cubicBezTo>
                  <a:cubicBezTo>
                    <a:pt x="512" y="14340"/>
                    <a:pt x="625" y="14340"/>
                    <a:pt x="625" y="14280"/>
                  </a:cubicBezTo>
                  <a:cubicBezTo>
                    <a:pt x="682" y="14220"/>
                    <a:pt x="682" y="14160"/>
                    <a:pt x="682" y="14100"/>
                  </a:cubicBezTo>
                  <a:cubicBezTo>
                    <a:pt x="682" y="14100"/>
                    <a:pt x="739" y="13980"/>
                    <a:pt x="739" y="13920"/>
                  </a:cubicBezTo>
                  <a:cubicBezTo>
                    <a:pt x="739" y="13920"/>
                    <a:pt x="853" y="13800"/>
                    <a:pt x="853" y="13800"/>
                  </a:cubicBezTo>
                  <a:cubicBezTo>
                    <a:pt x="909" y="13800"/>
                    <a:pt x="1023" y="13740"/>
                    <a:pt x="1080" y="13740"/>
                  </a:cubicBezTo>
                  <a:cubicBezTo>
                    <a:pt x="1137" y="13680"/>
                    <a:pt x="1251" y="13680"/>
                    <a:pt x="1307" y="13620"/>
                  </a:cubicBezTo>
                  <a:cubicBezTo>
                    <a:pt x="1307" y="13560"/>
                    <a:pt x="1364" y="13500"/>
                    <a:pt x="1364" y="13500"/>
                  </a:cubicBezTo>
                  <a:cubicBezTo>
                    <a:pt x="1478" y="13440"/>
                    <a:pt x="1592" y="13380"/>
                    <a:pt x="1648" y="13320"/>
                  </a:cubicBezTo>
                  <a:cubicBezTo>
                    <a:pt x="1705" y="13260"/>
                    <a:pt x="1762" y="13140"/>
                    <a:pt x="1762" y="13080"/>
                  </a:cubicBezTo>
                  <a:cubicBezTo>
                    <a:pt x="1762" y="13020"/>
                    <a:pt x="1762" y="12900"/>
                    <a:pt x="1762" y="12900"/>
                  </a:cubicBezTo>
                  <a:cubicBezTo>
                    <a:pt x="1705" y="12840"/>
                    <a:pt x="1648" y="12900"/>
                    <a:pt x="1648" y="12900"/>
                  </a:cubicBezTo>
                  <a:cubicBezTo>
                    <a:pt x="1592" y="12900"/>
                    <a:pt x="1535" y="12900"/>
                    <a:pt x="1478" y="12960"/>
                  </a:cubicBezTo>
                  <a:cubicBezTo>
                    <a:pt x="1421" y="12960"/>
                    <a:pt x="1307" y="13020"/>
                    <a:pt x="1307" y="13020"/>
                  </a:cubicBezTo>
                  <a:cubicBezTo>
                    <a:pt x="1307" y="12960"/>
                    <a:pt x="1307" y="12900"/>
                    <a:pt x="1307" y="12900"/>
                  </a:cubicBezTo>
                  <a:cubicBezTo>
                    <a:pt x="1307" y="12840"/>
                    <a:pt x="1307" y="12660"/>
                    <a:pt x="1307" y="12600"/>
                  </a:cubicBezTo>
                  <a:cubicBezTo>
                    <a:pt x="1307" y="12540"/>
                    <a:pt x="1251" y="12420"/>
                    <a:pt x="1251" y="12360"/>
                  </a:cubicBezTo>
                  <a:cubicBezTo>
                    <a:pt x="1251" y="12300"/>
                    <a:pt x="1307" y="12180"/>
                    <a:pt x="1307" y="12120"/>
                  </a:cubicBezTo>
                  <a:cubicBezTo>
                    <a:pt x="1364" y="12060"/>
                    <a:pt x="1421" y="12000"/>
                    <a:pt x="1478" y="11940"/>
                  </a:cubicBezTo>
                  <a:cubicBezTo>
                    <a:pt x="1535" y="11940"/>
                    <a:pt x="1648" y="11880"/>
                    <a:pt x="1648" y="11880"/>
                  </a:cubicBezTo>
                  <a:cubicBezTo>
                    <a:pt x="1705" y="11760"/>
                    <a:pt x="1819" y="11640"/>
                    <a:pt x="1876" y="11580"/>
                  </a:cubicBezTo>
                  <a:cubicBezTo>
                    <a:pt x="1876" y="11520"/>
                    <a:pt x="1933" y="11400"/>
                    <a:pt x="1989" y="11400"/>
                  </a:cubicBezTo>
                  <a:cubicBezTo>
                    <a:pt x="2046" y="11280"/>
                    <a:pt x="2160" y="11220"/>
                    <a:pt x="2217" y="11100"/>
                  </a:cubicBezTo>
                  <a:cubicBezTo>
                    <a:pt x="2274" y="11100"/>
                    <a:pt x="2274" y="11040"/>
                    <a:pt x="2331" y="10980"/>
                  </a:cubicBezTo>
                  <a:cubicBezTo>
                    <a:pt x="2331" y="10980"/>
                    <a:pt x="2274" y="10860"/>
                    <a:pt x="2274" y="10860"/>
                  </a:cubicBezTo>
                  <a:cubicBezTo>
                    <a:pt x="2274" y="10800"/>
                    <a:pt x="2217" y="10740"/>
                    <a:pt x="2160" y="10620"/>
                  </a:cubicBezTo>
                  <a:cubicBezTo>
                    <a:pt x="2160" y="10560"/>
                    <a:pt x="2217" y="10380"/>
                    <a:pt x="2217" y="10320"/>
                  </a:cubicBezTo>
                  <a:cubicBezTo>
                    <a:pt x="2217" y="10200"/>
                    <a:pt x="2160" y="9960"/>
                    <a:pt x="2217" y="9840"/>
                  </a:cubicBezTo>
                  <a:cubicBezTo>
                    <a:pt x="2217" y="9780"/>
                    <a:pt x="2274" y="9600"/>
                    <a:pt x="2274" y="9540"/>
                  </a:cubicBezTo>
                  <a:cubicBezTo>
                    <a:pt x="2274" y="9480"/>
                    <a:pt x="2217" y="9420"/>
                    <a:pt x="2160" y="9360"/>
                  </a:cubicBezTo>
                  <a:cubicBezTo>
                    <a:pt x="2160" y="9300"/>
                    <a:pt x="1989" y="9180"/>
                    <a:pt x="1933" y="9120"/>
                  </a:cubicBezTo>
                  <a:cubicBezTo>
                    <a:pt x="1876" y="9060"/>
                    <a:pt x="1819" y="8940"/>
                    <a:pt x="1762" y="8940"/>
                  </a:cubicBezTo>
                  <a:cubicBezTo>
                    <a:pt x="1705" y="8820"/>
                    <a:pt x="1648" y="8700"/>
                    <a:pt x="1592" y="8580"/>
                  </a:cubicBezTo>
                  <a:cubicBezTo>
                    <a:pt x="1535" y="8580"/>
                    <a:pt x="1535" y="8520"/>
                    <a:pt x="1592" y="8460"/>
                  </a:cubicBezTo>
                  <a:cubicBezTo>
                    <a:pt x="1592" y="8400"/>
                    <a:pt x="1648" y="8340"/>
                    <a:pt x="1648" y="8280"/>
                  </a:cubicBezTo>
                  <a:cubicBezTo>
                    <a:pt x="1648" y="8220"/>
                    <a:pt x="1705" y="8100"/>
                    <a:pt x="1648" y="8100"/>
                  </a:cubicBezTo>
                  <a:cubicBezTo>
                    <a:pt x="1648" y="8040"/>
                    <a:pt x="1478" y="8040"/>
                    <a:pt x="1478" y="7980"/>
                  </a:cubicBezTo>
                  <a:cubicBezTo>
                    <a:pt x="1421" y="7920"/>
                    <a:pt x="1307" y="7860"/>
                    <a:pt x="1307" y="7860"/>
                  </a:cubicBezTo>
                  <a:cubicBezTo>
                    <a:pt x="1307" y="7800"/>
                    <a:pt x="1307" y="7680"/>
                    <a:pt x="1307" y="7620"/>
                  </a:cubicBezTo>
                  <a:cubicBezTo>
                    <a:pt x="1307" y="7620"/>
                    <a:pt x="1364" y="7560"/>
                    <a:pt x="1364" y="7560"/>
                  </a:cubicBezTo>
                  <a:cubicBezTo>
                    <a:pt x="1364" y="7500"/>
                    <a:pt x="1364" y="7440"/>
                    <a:pt x="1364" y="7440"/>
                  </a:cubicBezTo>
                  <a:cubicBezTo>
                    <a:pt x="1364" y="7380"/>
                    <a:pt x="1307" y="7260"/>
                    <a:pt x="1251" y="7260"/>
                  </a:cubicBezTo>
                  <a:cubicBezTo>
                    <a:pt x="1194" y="7260"/>
                    <a:pt x="1137" y="7200"/>
                    <a:pt x="1080" y="7200"/>
                  </a:cubicBezTo>
                  <a:cubicBezTo>
                    <a:pt x="1023" y="7200"/>
                    <a:pt x="966" y="7200"/>
                    <a:pt x="909" y="7200"/>
                  </a:cubicBezTo>
                  <a:cubicBezTo>
                    <a:pt x="909" y="7140"/>
                    <a:pt x="909" y="7020"/>
                    <a:pt x="909" y="7020"/>
                  </a:cubicBezTo>
                  <a:cubicBezTo>
                    <a:pt x="909" y="6960"/>
                    <a:pt x="1023" y="6960"/>
                    <a:pt x="1080" y="6900"/>
                  </a:cubicBezTo>
                  <a:cubicBezTo>
                    <a:pt x="1080" y="6840"/>
                    <a:pt x="1080" y="6780"/>
                    <a:pt x="1080" y="6780"/>
                  </a:cubicBezTo>
                  <a:cubicBezTo>
                    <a:pt x="1080" y="6720"/>
                    <a:pt x="1023" y="6600"/>
                    <a:pt x="1023" y="6540"/>
                  </a:cubicBezTo>
                  <a:cubicBezTo>
                    <a:pt x="966" y="6540"/>
                    <a:pt x="853" y="6480"/>
                    <a:pt x="853" y="6360"/>
                  </a:cubicBezTo>
                  <a:cubicBezTo>
                    <a:pt x="853" y="6360"/>
                    <a:pt x="853" y="6240"/>
                    <a:pt x="853" y="6240"/>
                  </a:cubicBezTo>
                  <a:cubicBezTo>
                    <a:pt x="853" y="6240"/>
                    <a:pt x="909" y="6240"/>
                    <a:pt x="909" y="6240"/>
                  </a:cubicBezTo>
                  <a:cubicBezTo>
                    <a:pt x="966" y="6240"/>
                    <a:pt x="1080" y="6240"/>
                    <a:pt x="1137" y="6240"/>
                  </a:cubicBezTo>
                  <a:cubicBezTo>
                    <a:pt x="1251" y="6240"/>
                    <a:pt x="1364" y="6240"/>
                    <a:pt x="1478" y="6180"/>
                  </a:cubicBezTo>
                  <a:cubicBezTo>
                    <a:pt x="1478" y="6120"/>
                    <a:pt x="1535" y="6060"/>
                    <a:pt x="1535" y="6060"/>
                  </a:cubicBezTo>
                  <a:cubicBezTo>
                    <a:pt x="1592" y="6060"/>
                    <a:pt x="1705" y="6060"/>
                    <a:pt x="1762" y="6120"/>
                  </a:cubicBezTo>
                  <a:cubicBezTo>
                    <a:pt x="1819" y="6120"/>
                    <a:pt x="1933" y="6240"/>
                    <a:pt x="1989" y="6240"/>
                  </a:cubicBezTo>
                  <a:cubicBezTo>
                    <a:pt x="1989" y="6240"/>
                    <a:pt x="2103" y="6240"/>
                    <a:pt x="2103" y="6180"/>
                  </a:cubicBezTo>
                  <a:cubicBezTo>
                    <a:pt x="2103" y="6120"/>
                    <a:pt x="2103" y="6060"/>
                    <a:pt x="2103" y="6000"/>
                  </a:cubicBezTo>
                  <a:cubicBezTo>
                    <a:pt x="2046" y="5940"/>
                    <a:pt x="1933" y="5880"/>
                    <a:pt x="1933" y="5820"/>
                  </a:cubicBezTo>
                  <a:cubicBezTo>
                    <a:pt x="1933" y="5820"/>
                    <a:pt x="1876" y="5700"/>
                    <a:pt x="1933" y="5700"/>
                  </a:cubicBezTo>
                  <a:cubicBezTo>
                    <a:pt x="1933" y="5640"/>
                    <a:pt x="2103" y="5700"/>
                    <a:pt x="2160" y="5700"/>
                  </a:cubicBezTo>
                  <a:cubicBezTo>
                    <a:pt x="2217" y="5700"/>
                    <a:pt x="2331" y="5700"/>
                    <a:pt x="2387" y="5700"/>
                  </a:cubicBezTo>
                  <a:cubicBezTo>
                    <a:pt x="2387" y="5700"/>
                    <a:pt x="2444" y="5700"/>
                    <a:pt x="2444" y="5760"/>
                  </a:cubicBezTo>
                  <a:cubicBezTo>
                    <a:pt x="2501" y="5820"/>
                    <a:pt x="2501" y="5880"/>
                    <a:pt x="2558" y="5940"/>
                  </a:cubicBezTo>
                  <a:cubicBezTo>
                    <a:pt x="2615" y="5940"/>
                    <a:pt x="2728" y="5940"/>
                    <a:pt x="2728" y="6000"/>
                  </a:cubicBezTo>
                  <a:cubicBezTo>
                    <a:pt x="2785" y="6000"/>
                    <a:pt x="2899" y="5940"/>
                    <a:pt x="2899" y="5940"/>
                  </a:cubicBezTo>
                  <a:cubicBezTo>
                    <a:pt x="2956" y="5940"/>
                    <a:pt x="3013" y="6000"/>
                    <a:pt x="3013" y="6060"/>
                  </a:cubicBezTo>
                  <a:cubicBezTo>
                    <a:pt x="3126" y="6060"/>
                    <a:pt x="3126" y="6180"/>
                    <a:pt x="3183" y="6240"/>
                  </a:cubicBezTo>
                  <a:cubicBezTo>
                    <a:pt x="3240" y="6240"/>
                    <a:pt x="3354" y="6300"/>
                    <a:pt x="3411" y="6360"/>
                  </a:cubicBezTo>
                  <a:cubicBezTo>
                    <a:pt x="3411" y="6360"/>
                    <a:pt x="3524" y="6420"/>
                    <a:pt x="3581" y="6420"/>
                  </a:cubicBezTo>
                  <a:cubicBezTo>
                    <a:pt x="3581" y="6480"/>
                    <a:pt x="3638" y="6480"/>
                    <a:pt x="3638" y="6420"/>
                  </a:cubicBezTo>
                  <a:cubicBezTo>
                    <a:pt x="3638" y="6420"/>
                    <a:pt x="3638" y="6360"/>
                    <a:pt x="3638" y="6300"/>
                  </a:cubicBezTo>
                  <a:cubicBezTo>
                    <a:pt x="3638" y="6300"/>
                    <a:pt x="3581" y="6240"/>
                    <a:pt x="3524" y="6180"/>
                  </a:cubicBezTo>
                  <a:cubicBezTo>
                    <a:pt x="3524" y="6120"/>
                    <a:pt x="3581" y="6060"/>
                    <a:pt x="3581" y="6060"/>
                  </a:cubicBezTo>
                  <a:cubicBezTo>
                    <a:pt x="3638" y="6000"/>
                    <a:pt x="3752" y="6060"/>
                    <a:pt x="3808" y="6060"/>
                  </a:cubicBezTo>
                  <a:cubicBezTo>
                    <a:pt x="3865" y="6060"/>
                    <a:pt x="3922" y="6120"/>
                    <a:pt x="3979" y="6120"/>
                  </a:cubicBezTo>
                  <a:cubicBezTo>
                    <a:pt x="3979" y="6120"/>
                    <a:pt x="4093" y="6180"/>
                    <a:pt x="4149" y="6180"/>
                  </a:cubicBezTo>
                  <a:cubicBezTo>
                    <a:pt x="4206" y="6120"/>
                    <a:pt x="4206" y="6120"/>
                    <a:pt x="4263" y="6120"/>
                  </a:cubicBezTo>
                  <a:cubicBezTo>
                    <a:pt x="4263" y="6060"/>
                    <a:pt x="4377" y="5940"/>
                    <a:pt x="4434" y="5940"/>
                  </a:cubicBezTo>
                  <a:cubicBezTo>
                    <a:pt x="4434" y="5940"/>
                    <a:pt x="4604" y="5880"/>
                    <a:pt x="4604" y="5880"/>
                  </a:cubicBezTo>
                  <a:cubicBezTo>
                    <a:pt x="4718" y="5820"/>
                    <a:pt x="4945" y="5700"/>
                    <a:pt x="5059" y="5700"/>
                  </a:cubicBezTo>
                  <a:cubicBezTo>
                    <a:pt x="5116" y="5640"/>
                    <a:pt x="5286" y="5640"/>
                    <a:pt x="5343" y="5640"/>
                  </a:cubicBezTo>
                  <a:cubicBezTo>
                    <a:pt x="5400" y="5640"/>
                    <a:pt x="5514" y="5700"/>
                    <a:pt x="5571" y="5760"/>
                  </a:cubicBezTo>
                  <a:cubicBezTo>
                    <a:pt x="5627" y="5760"/>
                    <a:pt x="5741" y="5700"/>
                    <a:pt x="5798" y="5700"/>
                  </a:cubicBezTo>
                  <a:cubicBezTo>
                    <a:pt x="5798" y="5700"/>
                    <a:pt x="5912" y="5520"/>
                    <a:pt x="5968" y="5460"/>
                  </a:cubicBezTo>
                  <a:cubicBezTo>
                    <a:pt x="6025" y="5400"/>
                    <a:pt x="6082" y="5280"/>
                    <a:pt x="6082" y="5220"/>
                  </a:cubicBezTo>
                  <a:cubicBezTo>
                    <a:pt x="6082" y="5160"/>
                    <a:pt x="6139" y="5100"/>
                    <a:pt x="6139" y="5040"/>
                  </a:cubicBezTo>
                  <a:cubicBezTo>
                    <a:pt x="6139" y="5040"/>
                    <a:pt x="6082" y="4920"/>
                    <a:pt x="6025" y="4860"/>
                  </a:cubicBezTo>
                  <a:cubicBezTo>
                    <a:pt x="5968" y="4800"/>
                    <a:pt x="5855" y="4680"/>
                    <a:pt x="5798" y="4560"/>
                  </a:cubicBezTo>
                  <a:cubicBezTo>
                    <a:pt x="5741" y="4560"/>
                    <a:pt x="5684" y="4500"/>
                    <a:pt x="5627" y="4500"/>
                  </a:cubicBezTo>
                  <a:cubicBezTo>
                    <a:pt x="5571" y="4440"/>
                    <a:pt x="5457" y="4500"/>
                    <a:pt x="5400" y="4440"/>
                  </a:cubicBezTo>
                  <a:cubicBezTo>
                    <a:pt x="5343" y="4440"/>
                    <a:pt x="5343" y="4320"/>
                    <a:pt x="5343" y="4260"/>
                  </a:cubicBezTo>
                  <a:cubicBezTo>
                    <a:pt x="5343" y="4260"/>
                    <a:pt x="5343" y="4140"/>
                    <a:pt x="5400" y="4080"/>
                  </a:cubicBezTo>
                  <a:cubicBezTo>
                    <a:pt x="5400" y="4080"/>
                    <a:pt x="5514" y="4080"/>
                    <a:pt x="5514" y="4020"/>
                  </a:cubicBezTo>
                  <a:cubicBezTo>
                    <a:pt x="5571" y="4020"/>
                    <a:pt x="5684" y="4020"/>
                    <a:pt x="5684" y="4020"/>
                  </a:cubicBezTo>
                  <a:cubicBezTo>
                    <a:pt x="5741" y="4020"/>
                    <a:pt x="5741" y="3900"/>
                    <a:pt x="5741" y="3900"/>
                  </a:cubicBezTo>
                  <a:cubicBezTo>
                    <a:pt x="5798" y="3840"/>
                    <a:pt x="5855" y="3780"/>
                    <a:pt x="5855" y="3780"/>
                  </a:cubicBezTo>
                  <a:cubicBezTo>
                    <a:pt x="5855" y="3780"/>
                    <a:pt x="5912" y="3660"/>
                    <a:pt x="5912" y="3600"/>
                  </a:cubicBezTo>
                  <a:cubicBezTo>
                    <a:pt x="5968" y="3600"/>
                    <a:pt x="6082" y="3600"/>
                    <a:pt x="6139" y="3600"/>
                  </a:cubicBezTo>
                  <a:cubicBezTo>
                    <a:pt x="6196" y="3600"/>
                    <a:pt x="6309" y="3660"/>
                    <a:pt x="6366" y="3600"/>
                  </a:cubicBezTo>
                  <a:cubicBezTo>
                    <a:pt x="6423" y="3600"/>
                    <a:pt x="6480" y="3600"/>
                    <a:pt x="6480" y="3540"/>
                  </a:cubicBezTo>
                  <a:cubicBezTo>
                    <a:pt x="6537" y="3540"/>
                    <a:pt x="6537" y="3420"/>
                    <a:pt x="6594" y="3360"/>
                  </a:cubicBezTo>
                  <a:cubicBezTo>
                    <a:pt x="6594" y="3360"/>
                    <a:pt x="6651" y="3240"/>
                    <a:pt x="6651" y="3180"/>
                  </a:cubicBezTo>
                  <a:cubicBezTo>
                    <a:pt x="6707" y="3120"/>
                    <a:pt x="6707" y="3000"/>
                    <a:pt x="6764" y="2940"/>
                  </a:cubicBezTo>
                  <a:cubicBezTo>
                    <a:pt x="6821" y="2940"/>
                    <a:pt x="6935" y="2940"/>
                    <a:pt x="6992" y="2940"/>
                  </a:cubicBezTo>
                  <a:cubicBezTo>
                    <a:pt x="7048" y="2940"/>
                    <a:pt x="7105" y="2880"/>
                    <a:pt x="7162" y="2820"/>
                  </a:cubicBezTo>
                  <a:cubicBezTo>
                    <a:pt x="7162" y="2760"/>
                    <a:pt x="7162" y="2700"/>
                    <a:pt x="7219" y="2640"/>
                  </a:cubicBezTo>
                  <a:cubicBezTo>
                    <a:pt x="7219" y="2640"/>
                    <a:pt x="7333" y="2640"/>
                    <a:pt x="7333" y="2580"/>
                  </a:cubicBezTo>
                  <a:cubicBezTo>
                    <a:pt x="7389" y="2580"/>
                    <a:pt x="7560" y="2640"/>
                    <a:pt x="7560" y="2580"/>
                  </a:cubicBezTo>
                  <a:cubicBezTo>
                    <a:pt x="7617" y="2580"/>
                    <a:pt x="7674" y="2520"/>
                    <a:pt x="7674" y="2520"/>
                  </a:cubicBezTo>
                  <a:cubicBezTo>
                    <a:pt x="7844" y="2520"/>
                    <a:pt x="7844" y="2520"/>
                    <a:pt x="7844" y="2520"/>
                  </a:cubicBezTo>
                  <a:cubicBezTo>
                    <a:pt x="8015" y="2460"/>
                    <a:pt x="8015" y="2460"/>
                    <a:pt x="8015" y="2460"/>
                  </a:cubicBezTo>
                  <a:cubicBezTo>
                    <a:pt x="8128" y="2340"/>
                    <a:pt x="8128" y="2340"/>
                    <a:pt x="8128" y="2340"/>
                  </a:cubicBezTo>
                  <a:cubicBezTo>
                    <a:pt x="8242" y="2280"/>
                    <a:pt x="8242" y="2280"/>
                    <a:pt x="8242" y="2280"/>
                  </a:cubicBezTo>
                  <a:cubicBezTo>
                    <a:pt x="8356" y="2280"/>
                    <a:pt x="8356" y="2280"/>
                    <a:pt x="8356" y="2280"/>
                  </a:cubicBezTo>
                  <a:cubicBezTo>
                    <a:pt x="8583" y="2340"/>
                    <a:pt x="8583" y="2340"/>
                    <a:pt x="8583" y="2340"/>
                  </a:cubicBezTo>
                  <a:cubicBezTo>
                    <a:pt x="8754" y="2460"/>
                    <a:pt x="8754" y="2460"/>
                    <a:pt x="8754" y="2460"/>
                  </a:cubicBezTo>
                  <a:cubicBezTo>
                    <a:pt x="8924" y="2460"/>
                    <a:pt x="8924" y="2460"/>
                    <a:pt x="8924" y="2460"/>
                  </a:cubicBezTo>
                  <a:cubicBezTo>
                    <a:pt x="9038" y="2400"/>
                    <a:pt x="9038" y="2400"/>
                    <a:pt x="9038" y="2400"/>
                  </a:cubicBezTo>
                  <a:cubicBezTo>
                    <a:pt x="9095" y="2280"/>
                    <a:pt x="9095" y="2280"/>
                    <a:pt x="9095" y="2280"/>
                  </a:cubicBezTo>
                  <a:cubicBezTo>
                    <a:pt x="9208" y="2220"/>
                    <a:pt x="9208" y="2220"/>
                    <a:pt x="9208" y="2220"/>
                  </a:cubicBezTo>
                  <a:cubicBezTo>
                    <a:pt x="9436" y="2160"/>
                    <a:pt x="9436" y="2160"/>
                    <a:pt x="9436" y="2160"/>
                  </a:cubicBezTo>
                  <a:cubicBezTo>
                    <a:pt x="9663" y="2040"/>
                    <a:pt x="9663" y="2040"/>
                    <a:pt x="9663" y="2040"/>
                  </a:cubicBezTo>
                  <a:cubicBezTo>
                    <a:pt x="9834" y="1860"/>
                    <a:pt x="9834" y="1860"/>
                    <a:pt x="9834" y="1860"/>
                  </a:cubicBezTo>
                  <a:cubicBezTo>
                    <a:pt x="10004" y="1740"/>
                    <a:pt x="10004" y="1740"/>
                    <a:pt x="10004" y="1740"/>
                  </a:cubicBezTo>
                  <a:cubicBezTo>
                    <a:pt x="10232" y="1620"/>
                    <a:pt x="10232" y="1620"/>
                    <a:pt x="10232" y="1620"/>
                  </a:cubicBezTo>
                  <a:cubicBezTo>
                    <a:pt x="10345" y="1500"/>
                    <a:pt x="10345" y="1500"/>
                    <a:pt x="10345" y="1500"/>
                  </a:cubicBezTo>
                  <a:cubicBezTo>
                    <a:pt x="10573" y="1440"/>
                    <a:pt x="10573" y="1440"/>
                    <a:pt x="10573" y="1440"/>
                  </a:cubicBezTo>
                  <a:cubicBezTo>
                    <a:pt x="10743" y="1380"/>
                    <a:pt x="10743" y="1380"/>
                    <a:pt x="10743" y="1380"/>
                  </a:cubicBezTo>
                  <a:cubicBezTo>
                    <a:pt x="10857" y="1380"/>
                    <a:pt x="10857" y="1380"/>
                    <a:pt x="10857" y="1380"/>
                  </a:cubicBezTo>
                  <a:cubicBezTo>
                    <a:pt x="10857" y="1200"/>
                    <a:pt x="10857" y="1200"/>
                    <a:pt x="10857" y="1200"/>
                  </a:cubicBezTo>
                  <a:cubicBezTo>
                    <a:pt x="10971" y="960"/>
                    <a:pt x="10971" y="960"/>
                    <a:pt x="10971" y="960"/>
                  </a:cubicBezTo>
                  <a:cubicBezTo>
                    <a:pt x="10971" y="840"/>
                    <a:pt x="10971" y="840"/>
                    <a:pt x="10971" y="840"/>
                  </a:cubicBezTo>
                  <a:cubicBezTo>
                    <a:pt x="10914" y="780"/>
                    <a:pt x="10914" y="780"/>
                    <a:pt x="10914" y="780"/>
                  </a:cubicBezTo>
                  <a:cubicBezTo>
                    <a:pt x="10743" y="720"/>
                    <a:pt x="10743" y="720"/>
                    <a:pt x="10743" y="720"/>
                  </a:cubicBezTo>
                  <a:cubicBezTo>
                    <a:pt x="10743" y="660"/>
                    <a:pt x="10743" y="660"/>
                    <a:pt x="10743" y="660"/>
                  </a:cubicBezTo>
                  <a:cubicBezTo>
                    <a:pt x="10743" y="540"/>
                    <a:pt x="10743" y="540"/>
                    <a:pt x="10743" y="540"/>
                  </a:cubicBezTo>
                  <a:cubicBezTo>
                    <a:pt x="10914" y="480"/>
                    <a:pt x="10914" y="480"/>
                    <a:pt x="10914" y="480"/>
                  </a:cubicBezTo>
                  <a:cubicBezTo>
                    <a:pt x="10971" y="360"/>
                    <a:pt x="10971" y="360"/>
                    <a:pt x="10971" y="360"/>
                  </a:cubicBezTo>
                  <a:cubicBezTo>
                    <a:pt x="11084" y="360"/>
                    <a:pt x="11084" y="360"/>
                    <a:pt x="11084" y="360"/>
                  </a:cubicBezTo>
                  <a:cubicBezTo>
                    <a:pt x="11198" y="480"/>
                    <a:pt x="11198" y="480"/>
                    <a:pt x="11198" y="480"/>
                  </a:cubicBezTo>
                  <a:cubicBezTo>
                    <a:pt x="11482" y="540"/>
                    <a:pt x="11482" y="540"/>
                    <a:pt x="11482" y="540"/>
                  </a:cubicBezTo>
                  <a:cubicBezTo>
                    <a:pt x="11539" y="840"/>
                    <a:pt x="11539" y="840"/>
                    <a:pt x="11539" y="840"/>
                  </a:cubicBezTo>
                  <a:cubicBezTo>
                    <a:pt x="11539" y="960"/>
                    <a:pt x="11539" y="960"/>
                    <a:pt x="11539" y="960"/>
                  </a:cubicBezTo>
                  <a:cubicBezTo>
                    <a:pt x="11539" y="1080"/>
                    <a:pt x="11539" y="1080"/>
                    <a:pt x="11539" y="1080"/>
                  </a:cubicBezTo>
                  <a:cubicBezTo>
                    <a:pt x="11709" y="1200"/>
                    <a:pt x="11709" y="1200"/>
                    <a:pt x="11709" y="1200"/>
                  </a:cubicBezTo>
                  <a:cubicBezTo>
                    <a:pt x="11937" y="1320"/>
                    <a:pt x="11937" y="1320"/>
                    <a:pt x="11937" y="1320"/>
                  </a:cubicBezTo>
                  <a:cubicBezTo>
                    <a:pt x="12051" y="1440"/>
                    <a:pt x="12051" y="1440"/>
                    <a:pt x="12051" y="1440"/>
                  </a:cubicBezTo>
                  <a:cubicBezTo>
                    <a:pt x="12164" y="1500"/>
                    <a:pt x="12164" y="1500"/>
                    <a:pt x="12164" y="1500"/>
                  </a:cubicBezTo>
                  <a:cubicBezTo>
                    <a:pt x="12221" y="1500"/>
                    <a:pt x="12221" y="1500"/>
                    <a:pt x="12221" y="1500"/>
                  </a:cubicBezTo>
                  <a:cubicBezTo>
                    <a:pt x="12392" y="1440"/>
                    <a:pt x="12392" y="1440"/>
                    <a:pt x="12392" y="1440"/>
                  </a:cubicBezTo>
                  <a:cubicBezTo>
                    <a:pt x="12448" y="1380"/>
                    <a:pt x="12448" y="1380"/>
                    <a:pt x="12448" y="1380"/>
                  </a:cubicBezTo>
                  <a:cubicBezTo>
                    <a:pt x="12619" y="1320"/>
                    <a:pt x="12619" y="1320"/>
                    <a:pt x="12619" y="1320"/>
                  </a:cubicBezTo>
                  <a:cubicBezTo>
                    <a:pt x="12733" y="1380"/>
                    <a:pt x="12733" y="1380"/>
                    <a:pt x="12733" y="1380"/>
                  </a:cubicBezTo>
                  <a:cubicBezTo>
                    <a:pt x="12789" y="1560"/>
                    <a:pt x="12789" y="1560"/>
                    <a:pt x="12789" y="1560"/>
                  </a:cubicBezTo>
                  <a:cubicBezTo>
                    <a:pt x="12846" y="1800"/>
                    <a:pt x="12846" y="1800"/>
                    <a:pt x="12846" y="1800"/>
                  </a:cubicBezTo>
                  <a:cubicBezTo>
                    <a:pt x="13017" y="1860"/>
                    <a:pt x="13017" y="1860"/>
                    <a:pt x="13017" y="1860"/>
                  </a:cubicBezTo>
                  <a:cubicBezTo>
                    <a:pt x="13074" y="2040"/>
                    <a:pt x="13074" y="2040"/>
                    <a:pt x="13074" y="2040"/>
                  </a:cubicBezTo>
                  <a:cubicBezTo>
                    <a:pt x="13017" y="2100"/>
                    <a:pt x="13017" y="2100"/>
                    <a:pt x="13017" y="2100"/>
                  </a:cubicBezTo>
                  <a:cubicBezTo>
                    <a:pt x="12960" y="2100"/>
                    <a:pt x="12960" y="2100"/>
                    <a:pt x="12960" y="2100"/>
                  </a:cubicBezTo>
                  <a:cubicBezTo>
                    <a:pt x="12846" y="2220"/>
                    <a:pt x="12846" y="2220"/>
                    <a:pt x="12846" y="2220"/>
                  </a:cubicBezTo>
                  <a:cubicBezTo>
                    <a:pt x="12846" y="2340"/>
                    <a:pt x="12846" y="2340"/>
                    <a:pt x="12846" y="2340"/>
                  </a:cubicBezTo>
                  <a:cubicBezTo>
                    <a:pt x="12846" y="2460"/>
                    <a:pt x="12846" y="2460"/>
                    <a:pt x="12846" y="2460"/>
                  </a:cubicBezTo>
                  <a:cubicBezTo>
                    <a:pt x="12846" y="2580"/>
                    <a:pt x="12846" y="2580"/>
                    <a:pt x="12846" y="2580"/>
                  </a:cubicBezTo>
                  <a:cubicBezTo>
                    <a:pt x="12789" y="2640"/>
                    <a:pt x="12789" y="2640"/>
                    <a:pt x="12789" y="2640"/>
                  </a:cubicBezTo>
                  <a:cubicBezTo>
                    <a:pt x="12733" y="2700"/>
                    <a:pt x="12733" y="2700"/>
                    <a:pt x="12733" y="2700"/>
                  </a:cubicBezTo>
                  <a:cubicBezTo>
                    <a:pt x="12789" y="2880"/>
                    <a:pt x="12789" y="2880"/>
                    <a:pt x="12789" y="2880"/>
                  </a:cubicBezTo>
                  <a:cubicBezTo>
                    <a:pt x="12733" y="2940"/>
                    <a:pt x="12733" y="2940"/>
                    <a:pt x="12733" y="2940"/>
                  </a:cubicBezTo>
                  <a:cubicBezTo>
                    <a:pt x="12619" y="3000"/>
                    <a:pt x="12619" y="3000"/>
                    <a:pt x="12619" y="3000"/>
                  </a:cubicBezTo>
                  <a:cubicBezTo>
                    <a:pt x="12505" y="3120"/>
                    <a:pt x="12505" y="3120"/>
                    <a:pt x="12505" y="3120"/>
                  </a:cubicBezTo>
                  <a:cubicBezTo>
                    <a:pt x="12562" y="3240"/>
                    <a:pt x="12562" y="3240"/>
                    <a:pt x="12562" y="3240"/>
                  </a:cubicBezTo>
                  <a:cubicBezTo>
                    <a:pt x="12619" y="3360"/>
                    <a:pt x="12619" y="3360"/>
                    <a:pt x="12619" y="3360"/>
                  </a:cubicBezTo>
                  <a:cubicBezTo>
                    <a:pt x="12733" y="3420"/>
                    <a:pt x="12733" y="3420"/>
                    <a:pt x="12733" y="3420"/>
                  </a:cubicBezTo>
                  <a:cubicBezTo>
                    <a:pt x="12789" y="3540"/>
                    <a:pt x="12789" y="3540"/>
                    <a:pt x="12789" y="3540"/>
                  </a:cubicBezTo>
                  <a:cubicBezTo>
                    <a:pt x="13017" y="3540"/>
                    <a:pt x="13017" y="3540"/>
                    <a:pt x="13017" y="3540"/>
                  </a:cubicBezTo>
                  <a:cubicBezTo>
                    <a:pt x="13131" y="3480"/>
                    <a:pt x="13131" y="3480"/>
                    <a:pt x="13131" y="3480"/>
                  </a:cubicBezTo>
                  <a:cubicBezTo>
                    <a:pt x="13244" y="3420"/>
                    <a:pt x="13244" y="3420"/>
                    <a:pt x="13244" y="3420"/>
                  </a:cubicBezTo>
                  <a:cubicBezTo>
                    <a:pt x="13358" y="3480"/>
                    <a:pt x="13358" y="3480"/>
                    <a:pt x="13358" y="3480"/>
                  </a:cubicBezTo>
                  <a:cubicBezTo>
                    <a:pt x="13301" y="3600"/>
                    <a:pt x="13301" y="3600"/>
                    <a:pt x="13301" y="3600"/>
                  </a:cubicBezTo>
                  <a:cubicBezTo>
                    <a:pt x="13244" y="3720"/>
                    <a:pt x="13244" y="3720"/>
                    <a:pt x="13244" y="3720"/>
                  </a:cubicBezTo>
                  <a:cubicBezTo>
                    <a:pt x="13187" y="3900"/>
                    <a:pt x="13187" y="3900"/>
                    <a:pt x="13187" y="3900"/>
                  </a:cubicBezTo>
                  <a:cubicBezTo>
                    <a:pt x="13074" y="3960"/>
                    <a:pt x="13074" y="3960"/>
                    <a:pt x="13074" y="3960"/>
                  </a:cubicBezTo>
                  <a:cubicBezTo>
                    <a:pt x="12960" y="4020"/>
                    <a:pt x="12960" y="4020"/>
                    <a:pt x="12960" y="4020"/>
                  </a:cubicBezTo>
                  <a:cubicBezTo>
                    <a:pt x="12789" y="4080"/>
                    <a:pt x="12789" y="4080"/>
                    <a:pt x="12789" y="4080"/>
                  </a:cubicBezTo>
                  <a:cubicBezTo>
                    <a:pt x="12676" y="4140"/>
                    <a:pt x="12676" y="4140"/>
                    <a:pt x="12676" y="4140"/>
                  </a:cubicBezTo>
                  <a:cubicBezTo>
                    <a:pt x="12562" y="4260"/>
                    <a:pt x="12562" y="4260"/>
                    <a:pt x="12562" y="4260"/>
                  </a:cubicBezTo>
                  <a:cubicBezTo>
                    <a:pt x="12505" y="4320"/>
                    <a:pt x="12505" y="4320"/>
                    <a:pt x="12505" y="4320"/>
                  </a:cubicBezTo>
                  <a:cubicBezTo>
                    <a:pt x="12562" y="4440"/>
                    <a:pt x="12562" y="4440"/>
                    <a:pt x="12562" y="4440"/>
                  </a:cubicBezTo>
                  <a:cubicBezTo>
                    <a:pt x="12733" y="4620"/>
                    <a:pt x="12733" y="4620"/>
                    <a:pt x="12733" y="4620"/>
                  </a:cubicBezTo>
                  <a:cubicBezTo>
                    <a:pt x="12789" y="4800"/>
                    <a:pt x="12789" y="4800"/>
                    <a:pt x="12789" y="4800"/>
                  </a:cubicBezTo>
                  <a:cubicBezTo>
                    <a:pt x="12846" y="4860"/>
                    <a:pt x="12846" y="4860"/>
                    <a:pt x="12846" y="4860"/>
                  </a:cubicBezTo>
                  <a:cubicBezTo>
                    <a:pt x="12960" y="4860"/>
                    <a:pt x="12960" y="4860"/>
                    <a:pt x="12960" y="4860"/>
                  </a:cubicBezTo>
                  <a:cubicBezTo>
                    <a:pt x="13074" y="4800"/>
                    <a:pt x="13074" y="4800"/>
                    <a:pt x="13074" y="4800"/>
                  </a:cubicBezTo>
                  <a:cubicBezTo>
                    <a:pt x="13187" y="4680"/>
                    <a:pt x="13187" y="4680"/>
                    <a:pt x="13187" y="4680"/>
                  </a:cubicBezTo>
                  <a:cubicBezTo>
                    <a:pt x="13301" y="4560"/>
                    <a:pt x="13301" y="4560"/>
                    <a:pt x="13301" y="4560"/>
                  </a:cubicBezTo>
                  <a:cubicBezTo>
                    <a:pt x="13472" y="4560"/>
                    <a:pt x="13472" y="4560"/>
                    <a:pt x="13472" y="4560"/>
                  </a:cubicBezTo>
                  <a:cubicBezTo>
                    <a:pt x="13642" y="4620"/>
                    <a:pt x="13642" y="4620"/>
                    <a:pt x="13642" y="4620"/>
                  </a:cubicBezTo>
                  <a:cubicBezTo>
                    <a:pt x="13813" y="4680"/>
                    <a:pt x="13813" y="4680"/>
                    <a:pt x="13813" y="4680"/>
                  </a:cubicBezTo>
                  <a:cubicBezTo>
                    <a:pt x="14040" y="4560"/>
                    <a:pt x="14040" y="4560"/>
                    <a:pt x="14040" y="4560"/>
                  </a:cubicBezTo>
                  <a:cubicBezTo>
                    <a:pt x="14267" y="4440"/>
                    <a:pt x="14267" y="4440"/>
                    <a:pt x="14267" y="4440"/>
                  </a:cubicBezTo>
                  <a:cubicBezTo>
                    <a:pt x="14495" y="4320"/>
                    <a:pt x="14495" y="4320"/>
                    <a:pt x="14495" y="4320"/>
                  </a:cubicBezTo>
                  <a:cubicBezTo>
                    <a:pt x="14665" y="4140"/>
                    <a:pt x="14665" y="4140"/>
                    <a:pt x="14665" y="4140"/>
                  </a:cubicBezTo>
                  <a:cubicBezTo>
                    <a:pt x="14722" y="4020"/>
                    <a:pt x="14722" y="4020"/>
                    <a:pt x="14722" y="4020"/>
                  </a:cubicBezTo>
                  <a:cubicBezTo>
                    <a:pt x="14836" y="3960"/>
                    <a:pt x="14836" y="3960"/>
                    <a:pt x="14836" y="3960"/>
                  </a:cubicBezTo>
                  <a:cubicBezTo>
                    <a:pt x="15006" y="4020"/>
                    <a:pt x="15006" y="4020"/>
                    <a:pt x="15006" y="4020"/>
                  </a:cubicBezTo>
                  <a:cubicBezTo>
                    <a:pt x="15120" y="4080"/>
                    <a:pt x="15120" y="4080"/>
                    <a:pt x="15120" y="4080"/>
                  </a:cubicBezTo>
                  <a:cubicBezTo>
                    <a:pt x="15291" y="4140"/>
                    <a:pt x="15291" y="4140"/>
                    <a:pt x="15291" y="4140"/>
                  </a:cubicBezTo>
                  <a:cubicBezTo>
                    <a:pt x="15461" y="4140"/>
                    <a:pt x="15461" y="4140"/>
                    <a:pt x="15461" y="4140"/>
                  </a:cubicBezTo>
                  <a:cubicBezTo>
                    <a:pt x="15518" y="4140"/>
                    <a:pt x="15518" y="4140"/>
                    <a:pt x="15518" y="4140"/>
                  </a:cubicBezTo>
                  <a:cubicBezTo>
                    <a:pt x="15575" y="4020"/>
                    <a:pt x="15575" y="4020"/>
                    <a:pt x="15575" y="4020"/>
                  </a:cubicBezTo>
                  <a:cubicBezTo>
                    <a:pt x="15575" y="3900"/>
                    <a:pt x="15575" y="3900"/>
                    <a:pt x="15575" y="3900"/>
                  </a:cubicBezTo>
                  <a:cubicBezTo>
                    <a:pt x="15688" y="3840"/>
                    <a:pt x="15688" y="3840"/>
                    <a:pt x="15688" y="3840"/>
                  </a:cubicBezTo>
                  <a:cubicBezTo>
                    <a:pt x="15802" y="3780"/>
                    <a:pt x="15802" y="3780"/>
                    <a:pt x="15802" y="3780"/>
                  </a:cubicBezTo>
                  <a:cubicBezTo>
                    <a:pt x="15916" y="3720"/>
                    <a:pt x="15916" y="3720"/>
                    <a:pt x="15916" y="3720"/>
                  </a:cubicBezTo>
                  <a:cubicBezTo>
                    <a:pt x="16086" y="3600"/>
                    <a:pt x="16086" y="3600"/>
                    <a:pt x="16086" y="3600"/>
                  </a:cubicBezTo>
                  <a:cubicBezTo>
                    <a:pt x="16143" y="3540"/>
                    <a:pt x="16143" y="3540"/>
                    <a:pt x="16143" y="3540"/>
                  </a:cubicBezTo>
                  <a:cubicBezTo>
                    <a:pt x="16086" y="3420"/>
                    <a:pt x="16086" y="3420"/>
                    <a:pt x="16086" y="3420"/>
                  </a:cubicBezTo>
                  <a:cubicBezTo>
                    <a:pt x="16029" y="3420"/>
                    <a:pt x="16029" y="3420"/>
                    <a:pt x="16029" y="3420"/>
                  </a:cubicBezTo>
                  <a:cubicBezTo>
                    <a:pt x="15916" y="3420"/>
                    <a:pt x="15916" y="3420"/>
                    <a:pt x="15916" y="3420"/>
                  </a:cubicBezTo>
                  <a:cubicBezTo>
                    <a:pt x="15859" y="3300"/>
                    <a:pt x="15859" y="3300"/>
                    <a:pt x="15859" y="3300"/>
                  </a:cubicBezTo>
                  <a:cubicBezTo>
                    <a:pt x="15802" y="3120"/>
                    <a:pt x="15802" y="3120"/>
                    <a:pt x="15802" y="3120"/>
                  </a:cubicBezTo>
                  <a:cubicBezTo>
                    <a:pt x="15916" y="2940"/>
                    <a:pt x="15916" y="2940"/>
                    <a:pt x="15916" y="2940"/>
                  </a:cubicBezTo>
                  <a:cubicBezTo>
                    <a:pt x="15973" y="2460"/>
                    <a:pt x="15973" y="2460"/>
                    <a:pt x="15973" y="2460"/>
                  </a:cubicBezTo>
                  <a:cubicBezTo>
                    <a:pt x="15973" y="2100"/>
                    <a:pt x="15973" y="2100"/>
                    <a:pt x="15973" y="2100"/>
                  </a:cubicBezTo>
                  <a:cubicBezTo>
                    <a:pt x="15916" y="1860"/>
                    <a:pt x="15916" y="1860"/>
                    <a:pt x="15916" y="1860"/>
                  </a:cubicBezTo>
                  <a:cubicBezTo>
                    <a:pt x="15859" y="1680"/>
                    <a:pt x="15859" y="1680"/>
                    <a:pt x="15859" y="1680"/>
                  </a:cubicBezTo>
                  <a:cubicBezTo>
                    <a:pt x="15745" y="1500"/>
                    <a:pt x="15745" y="1500"/>
                    <a:pt x="15745" y="1500"/>
                  </a:cubicBezTo>
                  <a:cubicBezTo>
                    <a:pt x="15518" y="1380"/>
                    <a:pt x="15518" y="1380"/>
                    <a:pt x="15518" y="1380"/>
                  </a:cubicBezTo>
                  <a:cubicBezTo>
                    <a:pt x="15291" y="1320"/>
                    <a:pt x="15291" y="1320"/>
                    <a:pt x="15291" y="1320"/>
                  </a:cubicBezTo>
                  <a:cubicBezTo>
                    <a:pt x="15177" y="1200"/>
                    <a:pt x="15177" y="1200"/>
                    <a:pt x="15177" y="1200"/>
                  </a:cubicBezTo>
                  <a:cubicBezTo>
                    <a:pt x="15120" y="1140"/>
                    <a:pt x="15120" y="1140"/>
                    <a:pt x="15120" y="1140"/>
                  </a:cubicBezTo>
                  <a:cubicBezTo>
                    <a:pt x="15063" y="960"/>
                    <a:pt x="15063" y="960"/>
                    <a:pt x="15063" y="960"/>
                  </a:cubicBezTo>
                  <a:cubicBezTo>
                    <a:pt x="15063" y="720"/>
                    <a:pt x="15063" y="720"/>
                    <a:pt x="15063" y="720"/>
                  </a:cubicBezTo>
                  <a:cubicBezTo>
                    <a:pt x="15120" y="660"/>
                    <a:pt x="15120" y="660"/>
                    <a:pt x="15120" y="660"/>
                  </a:cubicBezTo>
                  <a:cubicBezTo>
                    <a:pt x="15234" y="720"/>
                    <a:pt x="15234" y="720"/>
                    <a:pt x="15234" y="720"/>
                  </a:cubicBezTo>
                  <a:cubicBezTo>
                    <a:pt x="15404" y="720"/>
                    <a:pt x="15404" y="720"/>
                    <a:pt x="15404" y="720"/>
                  </a:cubicBezTo>
                  <a:cubicBezTo>
                    <a:pt x="15518" y="720"/>
                    <a:pt x="15518" y="720"/>
                    <a:pt x="15518" y="720"/>
                  </a:cubicBezTo>
                  <a:cubicBezTo>
                    <a:pt x="15745" y="780"/>
                    <a:pt x="15745" y="780"/>
                    <a:pt x="15745" y="780"/>
                  </a:cubicBezTo>
                  <a:cubicBezTo>
                    <a:pt x="15802" y="720"/>
                    <a:pt x="15802" y="720"/>
                    <a:pt x="15802" y="720"/>
                  </a:cubicBezTo>
                  <a:cubicBezTo>
                    <a:pt x="15916" y="540"/>
                    <a:pt x="15916" y="540"/>
                    <a:pt x="15916" y="540"/>
                  </a:cubicBezTo>
                  <a:cubicBezTo>
                    <a:pt x="15916" y="480"/>
                    <a:pt x="15916" y="480"/>
                    <a:pt x="15916" y="480"/>
                  </a:cubicBezTo>
                  <a:cubicBezTo>
                    <a:pt x="15973" y="360"/>
                    <a:pt x="15973" y="360"/>
                    <a:pt x="15973" y="360"/>
                  </a:cubicBezTo>
                  <a:cubicBezTo>
                    <a:pt x="16086" y="300"/>
                    <a:pt x="16086" y="300"/>
                    <a:pt x="16086" y="300"/>
                  </a:cubicBezTo>
                  <a:cubicBezTo>
                    <a:pt x="16200" y="240"/>
                    <a:pt x="16200" y="240"/>
                    <a:pt x="16200" y="240"/>
                  </a:cubicBezTo>
                  <a:cubicBezTo>
                    <a:pt x="16371" y="240"/>
                    <a:pt x="16371" y="240"/>
                    <a:pt x="16371" y="240"/>
                  </a:cubicBezTo>
                  <a:cubicBezTo>
                    <a:pt x="16541" y="300"/>
                    <a:pt x="16541" y="300"/>
                    <a:pt x="16541" y="300"/>
                  </a:cubicBezTo>
                  <a:cubicBezTo>
                    <a:pt x="16712" y="240"/>
                    <a:pt x="16712" y="240"/>
                    <a:pt x="16712" y="240"/>
                  </a:cubicBezTo>
                  <a:cubicBezTo>
                    <a:pt x="16825" y="180"/>
                    <a:pt x="16825" y="180"/>
                    <a:pt x="16825" y="180"/>
                  </a:cubicBezTo>
                  <a:cubicBezTo>
                    <a:pt x="16939" y="60"/>
                    <a:pt x="16939" y="60"/>
                    <a:pt x="16939" y="60"/>
                  </a:cubicBezTo>
                  <a:cubicBezTo>
                    <a:pt x="17109" y="0"/>
                    <a:pt x="17109" y="0"/>
                    <a:pt x="17109" y="0"/>
                  </a:cubicBezTo>
                  <a:cubicBezTo>
                    <a:pt x="17280" y="60"/>
                    <a:pt x="17280" y="60"/>
                    <a:pt x="17280" y="60"/>
                  </a:cubicBezTo>
                  <a:cubicBezTo>
                    <a:pt x="17337" y="240"/>
                    <a:pt x="17337" y="240"/>
                    <a:pt x="17337" y="240"/>
                  </a:cubicBezTo>
                  <a:cubicBezTo>
                    <a:pt x="17394" y="420"/>
                    <a:pt x="17394" y="420"/>
                    <a:pt x="17394" y="420"/>
                  </a:cubicBezTo>
                  <a:cubicBezTo>
                    <a:pt x="17451" y="720"/>
                    <a:pt x="17451" y="720"/>
                    <a:pt x="17451" y="720"/>
                  </a:cubicBezTo>
                  <a:cubicBezTo>
                    <a:pt x="17451" y="960"/>
                    <a:pt x="17451" y="960"/>
                    <a:pt x="17451" y="960"/>
                  </a:cubicBezTo>
                  <a:cubicBezTo>
                    <a:pt x="17394" y="1140"/>
                    <a:pt x="17394" y="1140"/>
                    <a:pt x="17394" y="1140"/>
                  </a:cubicBezTo>
                  <a:cubicBezTo>
                    <a:pt x="17394" y="1260"/>
                    <a:pt x="17394" y="1260"/>
                    <a:pt x="17394" y="1260"/>
                  </a:cubicBezTo>
                  <a:cubicBezTo>
                    <a:pt x="17451" y="1380"/>
                    <a:pt x="17451" y="1380"/>
                    <a:pt x="17451" y="1380"/>
                  </a:cubicBezTo>
                  <a:cubicBezTo>
                    <a:pt x="17564" y="1380"/>
                    <a:pt x="17564" y="1380"/>
                    <a:pt x="17564" y="1380"/>
                  </a:cubicBezTo>
                  <a:cubicBezTo>
                    <a:pt x="17735" y="1380"/>
                    <a:pt x="17735" y="1380"/>
                    <a:pt x="17735" y="1380"/>
                  </a:cubicBezTo>
                  <a:cubicBezTo>
                    <a:pt x="18019" y="1380"/>
                    <a:pt x="18019" y="1380"/>
                    <a:pt x="18019" y="1380"/>
                  </a:cubicBezTo>
                  <a:cubicBezTo>
                    <a:pt x="18246" y="1380"/>
                    <a:pt x="18246" y="1380"/>
                    <a:pt x="18246" y="1380"/>
                  </a:cubicBezTo>
                  <a:cubicBezTo>
                    <a:pt x="18474" y="1380"/>
                    <a:pt x="18474" y="1380"/>
                    <a:pt x="18474" y="1380"/>
                  </a:cubicBezTo>
                  <a:cubicBezTo>
                    <a:pt x="18701" y="1380"/>
                    <a:pt x="18701" y="1380"/>
                    <a:pt x="18701" y="1380"/>
                  </a:cubicBezTo>
                  <a:cubicBezTo>
                    <a:pt x="18815" y="1320"/>
                    <a:pt x="18815" y="1320"/>
                    <a:pt x="18815" y="1320"/>
                  </a:cubicBezTo>
                  <a:cubicBezTo>
                    <a:pt x="18872" y="1140"/>
                    <a:pt x="18872" y="1140"/>
                    <a:pt x="18872" y="1140"/>
                  </a:cubicBezTo>
                  <a:cubicBezTo>
                    <a:pt x="18872" y="1020"/>
                    <a:pt x="18872" y="1020"/>
                    <a:pt x="18872" y="1020"/>
                  </a:cubicBezTo>
                  <a:cubicBezTo>
                    <a:pt x="18928" y="840"/>
                    <a:pt x="18928" y="840"/>
                    <a:pt x="18928" y="840"/>
                  </a:cubicBezTo>
                  <a:cubicBezTo>
                    <a:pt x="19042" y="840"/>
                    <a:pt x="19042" y="840"/>
                    <a:pt x="19042" y="840"/>
                  </a:cubicBezTo>
                  <a:cubicBezTo>
                    <a:pt x="19156" y="780"/>
                    <a:pt x="19156" y="780"/>
                    <a:pt x="19156" y="780"/>
                  </a:cubicBezTo>
                  <a:cubicBezTo>
                    <a:pt x="19213" y="660"/>
                    <a:pt x="19213" y="660"/>
                    <a:pt x="19213" y="660"/>
                  </a:cubicBezTo>
                  <a:cubicBezTo>
                    <a:pt x="19326" y="540"/>
                    <a:pt x="19326" y="540"/>
                    <a:pt x="19326" y="540"/>
                  </a:cubicBezTo>
                  <a:cubicBezTo>
                    <a:pt x="19383" y="420"/>
                    <a:pt x="19383" y="420"/>
                    <a:pt x="19383" y="420"/>
                  </a:cubicBezTo>
                  <a:cubicBezTo>
                    <a:pt x="19497" y="360"/>
                    <a:pt x="19497" y="360"/>
                    <a:pt x="19497" y="360"/>
                  </a:cubicBezTo>
                  <a:cubicBezTo>
                    <a:pt x="19611" y="420"/>
                    <a:pt x="19611" y="420"/>
                    <a:pt x="19611" y="420"/>
                  </a:cubicBezTo>
                  <a:cubicBezTo>
                    <a:pt x="19724" y="480"/>
                    <a:pt x="19724" y="480"/>
                    <a:pt x="19724" y="480"/>
                  </a:cubicBezTo>
                  <a:cubicBezTo>
                    <a:pt x="19838" y="540"/>
                    <a:pt x="19838" y="540"/>
                    <a:pt x="19838" y="540"/>
                  </a:cubicBezTo>
                  <a:cubicBezTo>
                    <a:pt x="19838" y="660"/>
                    <a:pt x="19838" y="660"/>
                    <a:pt x="19838" y="660"/>
                  </a:cubicBezTo>
                  <a:cubicBezTo>
                    <a:pt x="19781" y="720"/>
                    <a:pt x="19781" y="720"/>
                    <a:pt x="19781" y="720"/>
                  </a:cubicBezTo>
                  <a:cubicBezTo>
                    <a:pt x="19724" y="780"/>
                    <a:pt x="19724" y="780"/>
                    <a:pt x="19724" y="780"/>
                  </a:cubicBezTo>
                  <a:cubicBezTo>
                    <a:pt x="19667" y="900"/>
                    <a:pt x="19667" y="900"/>
                    <a:pt x="19667" y="900"/>
                  </a:cubicBezTo>
                  <a:cubicBezTo>
                    <a:pt x="19724" y="1080"/>
                    <a:pt x="19724" y="1080"/>
                    <a:pt x="19724" y="1080"/>
                  </a:cubicBezTo>
                  <a:cubicBezTo>
                    <a:pt x="19781" y="1140"/>
                    <a:pt x="19781" y="1140"/>
                    <a:pt x="19781" y="1140"/>
                  </a:cubicBezTo>
                  <a:cubicBezTo>
                    <a:pt x="19781" y="1320"/>
                    <a:pt x="19781" y="1320"/>
                    <a:pt x="19781" y="1320"/>
                  </a:cubicBezTo>
                  <a:cubicBezTo>
                    <a:pt x="19724" y="1380"/>
                    <a:pt x="19724" y="1380"/>
                    <a:pt x="19724" y="1380"/>
                  </a:cubicBezTo>
                  <a:cubicBezTo>
                    <a:pt x="19611" y="1500"/>
                    <a:pt x="19611" y="1500"/>
                    <a:pt x="19611" y="1500"/>
                  </a:cubicBezTo>
                  <a:cubicBezTo>
                    <a:pt x="19554" y="1740"/>
                    <a:pt x="19554" y="1740"/>
                    <a:pt x="19554" y="1740"/>
                  </a:cubicBezTo>
                  <a:cubicBezTo>
                    <a:pt x="19554" y="1920"/>
                    <a:pt x="19554" y="1920"/>
                    <a:pt x="19554" y="1920"/>
                  </a:cubicBezTo>
                  <a:cubicBezTo>
                    <a:pt x="19440" y="1980"/>
                    <a:pt x="19440" y="1980"/>
                    <a:pt x="19440" y="1980"/>
                  </a:cubicBezTo>
                  <a:cubicBezTo>
                    <a:pt x="19326" y="2040"/>
                    <a:pt x="19326" y="2040"/>
                    <a:pt x="19326" y="2040"/>
                  </a:cubicBezTo>
                  <a:cubicBezTo>
                    <a:pt x="19213" y="2040"/>
                    <a:pt x="19213" y="2040"/>
                    <a:pt x="19213" y="2040"/>
                  </a:cubicBezTo>
                  <a:cubicBezTo>
                    <a:pt x="19042" y="2160"/>
                    <a:pt x="19042" y="2160"/>
                    <a:pt x="19042" y="2160"/>
                  </a:cubicBezTo>
                  <a:cubicBezTo>
                    <a:pt x="18928" y="2280"/>
                    <a:pt x="18928" y="2280"/>
                    <a:pt x="18928" y="2280"/>
                  </a:cubicBezTo>
                  <a:cubicBezTo>
                    <a:pt x="18928" y="2460"/>
                    <a:pt x="18928" y="2460"/>
                    <a:pt x="18928" y="2460"/>
                  </a:cubicBezTo>
                  <a:cubicBezTo>
                    <a:pt x="18928" y="2700"/>
                    <a:pt x="18928" y="2700"/>
                    <a:pt x="18928" y="2700"/>
                  </a:cubicBezTo>
                  <a:cubicBezTo>
                    <a:pt x="18928" y="2820"/>
                    <a:pt x="18928" y="2820"/>
                    <a:pt x="18928" y="2820"/>
                  </a:cubicBezTo>
                  <a:cubicBezTo>
                    <a:pt x="19042" y="2940"/>
                    <a:pt x="19042" y="2940"/>
                    <a:pt x="19042" y="2940"/>
                  </a:cubicBezTo>
                  <a:cubicBezTo>
                    <a:pt x="19213" y="2940"/>
                    <a:pt x="19213" y="2940"/>
                    <a:pt x="19213" y="2940"/>
                  </a:cubicBezTo>
                  <a:cubicBezTo>
                    <a:pt x="19383" y="3000"/>
                    <a:pt x="19383" y="3000"/>
                    <a:pt x="19383" y="3000"/>
                  </a:cubicBezTo>
                  <a:cubicBezTo>
                    <a:pt x="19440" y="3120"/>
                    <a:pt x="19440" y="3120"/>
                    <a:pt x="19440" y="3120"/>
                  </a:cubicBezTo>
                  <a:cubicBezTo>
                    <a:pt x="19383" y="3180"/>
                    <a:pt x="19383" y="3180"/>
                    <a:pt x="19383" y="3180"/>
                  </a:cubicBezTo>
                  <a:cubicBezTo>
                    <a:pt x="19326" y="3240"/>
                    <a:pt x="19326" y="3240"/>
                    <a:pt x="19326" y="3240"/>
                  </a:cubicBezTo>
                  <a:cubicBezTo>
                    <a:pt x="19440" y="3420"/>
                    <a:pt x="19440" y="3420"/>
                    <a:pt x="19440" y="3420"/>
                  </a:cubicBezTo>
                  <a:cubicBezTo>
                    <a:pt x="19383" y="3540"/>
                    <a:pt x="19383" y="3540"/>
                    <a:pt x="19383" y="3540"/>
                  </a:cubicBezTo>
                  <a:cubicBezTo>
                    <a:pt x="19269" y="3540"/>
                    <a:pt x="19269" y="3540"/>
                    <a:pt x="19269" y="3540"/>
                  </a:cubicBezTo>
                  <a:cubicBezTo>
                    <a:pt x="19156" y="3480"/>
                    <a:pt x="19156" y="3480"/>
                    <a:pt x="19156" y="3480"/>
                  </a:cubicBezTo>
                  <a:cubicBezTo>
                    <a:pt x="18985" y="3540"/>
                    <a:pt x="18985" y="3540"/>
                    <a:pt x="18985" y="3540"/>
                  </a:cubicBezTo>
                  <a:cubicBezTo>
                    <a:pt x="18985" y="3600"/>
                    <a:pt x="18985" y="3600"/>
                    <a:pt x="18985" y="3600"/>
                  </a:cubicBezTo>
                  <a:cubicBezTo>
                    <a:pt x="19042" y="3720"/>
                    <a:pt x="19042" y="3720"/>
                    <a:pt x="19042" y="3720"/>
                  </a:cubicBezTo>
                  <a:cubicBezTo>
                    <a:pt x="19099" y="3840"/>
                    <a:pt x="19099" y="3840"/>
                    <a:pt x="19099" y="3840"/>
                  </a:cubicBezTo>
                  <a:cubicBezTo>
                    <a:pt x="19099" y="4020"/>
                    <a:pt x="19099" y="4020"/>
                    <a:pt x="19099" y="4020"/>
                  </a:cubicBezTo>
                  <a:cubicBezTo>
                    <a:pt x="19213" y="4080"/>
                    <a:pt x="19213" y="4080"/>
                    <a:pt x="19213" y="4080"/>
                  </a:cubicBezTo>
                  <a:cubicBezTo>
                    <a:pt x="19269" y="4080"/>
                    <a:pt x="19269" y="4080"/>
                    <a:pt x="19269" y="4080"/>
                  </a:cubicBezTo>
                  <a:cubicBezTo>
                    <a:pt x="19326" y="4020"/>
                    <a:pt x="19326" y="4020"/>
                    <a:pt x="19326" y="4020"/>
                  </a:cubicBezTo>
                  <a:cubicBezTo>
                    <a:pt x="19440" y="3960"/>
                    <a:pt x="19440" y="3960"/>
                    <a:pt x="19440" y="3960"/>
                  </a:cubicBezTo>
                  <a:cubicBezTo>
                    <a:pt x="19497" y="4080"/>
                    <a:pt x="19497" y="4080"/>
                    <a:pt x="19497" y="4080"/>
                  </a:cubicBezTo>
                  <a:cubicBezTo>
                    <a:pt x="19554" y="4080"/>
                    <a:pt x="19554" y="4080"/>
                    <a:pt x="19554" y="4080"/>
                  </a:cubicBezTo>
                  <a:cubicBezTo>
                    <a:pt x="19724" y="4080"/>
                    <a:pt x="19724" y="4080"/>
                    <a:pt x="19724" y="4080"/>
                  </a:cubicBezTo>
                  <a:cubicBezTo>
                    <a:pt x="19838" y="4080"/>
                    <a:pt x="19838" y="4080"/>
                    <a:pt x="19838" y="4080"/>
                  </a:cubicBezTo>
                  <a:cubicBezTo>
                    <a:pt x="19895" y="4140"/>
                    <a:pt x="19895" y="4140"/>
                    <a:pt x="19895" y="4140"/>
                  </a:cubicBezTo>
                  <a:cubicBezTo>
                    <a:pt x="19952" y="4200"/>
                    <a:pt x="19952" y="4200"/>
                    <a:pt x="19952" y="4200"/>
                  </a:cubicBezTo>
                  <a:cubicBezTo>
                    <a:pt x="19952" y="4320"/>
                    <a:pt x="19952" y="4320"/>
                    <a:pt x="19952" y="4320"/>
                  </a:cubicBezTo>
                  <a:cubicBezTo>
                    <a:pt x="19781" y="4320"/>
                    <a:pt x="19781" y="4320"/>
                    <a:pt x="19781" y="4320"/>
                  </a:cubicBezTo>
                  <a:cubicBezTo>
                    <a:pt x="19724" y="4380"/>
                    <a:pt x="19724" y="4380"/>
                    <a:pt x="19724" y="4380"/>
                  </a:cubicBezTo>
                  <a:cubicBezTo>
                    <a:pt x="19724" y="4440"/>
                    <a:pt x="19724" y="4440"/>
                    <a:pt x="19724" y="4440"/>
                  </a:cubicBezTo>
                  <a:cubicBezTo>
                    <a:pt x="19781" y="4500"/>
                    <a:pt x="19781" y="4500"/>
                    <a:pt x="19781" y="4500"/>
                  </a:cubicBezTo>
                  <a:cubicBezTo>
                    <a:pt x="19895" y="4560"/>
                    <a:pt x="19895" y="4560"/>
                    <a:pt x="19895" y="4560"/>
                  </a:cubicBezTo>
                  <a:cubicBezTo>
                    <a:pt x="20008" y="4560"/>
                    <a:pt x="20008" y="4560"/>
                    <a:pt x="20008" y="4560"/>
                  </a:cubicBezTo>
                  <a:cubicBezTo>
                    <a:pt x="20065" y="4680"/>
                    <a:pt x="20065" y="4680"/>
                    <a:pt x="20065" y="4680"/>
                  </a:cubicBezTo>
                  <a:cubicBezTo>
                    <a:pt x="20122" y="4800"/>
                    <a:pt x="20122" y="4800"/>
                    <a:pt x="20122" y="4800"/>
                  </a:cubicBezTo>
                  <a:cubicBezTo>
                    <a:pt x="20065" y="4800"/>
                    <a:pt x="20065" y="4800"/>
                    <a:pt x="20065" y="4800"/>
                  </a:cubicBezTo>
                  <a:cubicBezTo>
                    <a:pt x="20065" y="4980"/>
                    <a:pt x="20065" y="4980"/>
                    <a:pt x="20065" y="4980"/>
                  </a:cubicBezTo>
                  <a:cubicBezTo>
                    <a:pt x="20122" y="5040"/>
                    <a:pt x="20122" y="5040"/>
                    <a:pt x="20122" y="5040"/>
                  </a:cubicBezTo>
                  <a:cubicBezTo>
                    <a:pt x="20179" y="5220"/>
                    <a:pt x="20179" y="5220"/>
                    <a:pt x="20179" y="5220"/>
                  </a:cubicBezTo>
                  <a:cubicBezTo>
                    <a:pt x="20122" y="5340"/>
                    <a:pt x="20122" y="5340"/>
                    <a:pt x="20122" y="5340"/>
                  </a:cubicBezTo>
                  <a:cubicBezTo>
                    <a:pt x="20065" y="5400"/>
                    <a:pt x="20065" y="5400"/>
                    <a:pt x="20065" y="5400"/>
                  </a:cubicBezTo>
                  <a:cubicBezTo>
                    <a:pt x="20008" y="5700"/>
                    <a:pt x="20008" y="5700"/>
                    <a:pt x="20008" y="5700"/>
                  </a:cubicBezTo>
                  <a:cubicBezTo>
                    <a:pt x="20122" y="5820"/>
                    <a:pt x="20122" y="5820"/>
                    <a:pt x="20122" y="5820"/>
                  </a:cubicBezTo>
                  <a:cubicBezTo>
                    <a:pt x="20179" y="5880"/>
                    <a:pt x="20179" y="5880"/>
                    <a:pt x="20179" y="5880"/>
                  </a:cubicBezTo>
                  <a:cubicBezTo>
                    <a:pt x="20293" y="5820"/>
                    <a:pt x="20293" y="5820"/>
                    <a:pt x="20293" y="5820"/>
                  </a:cubicBezTo>
                  <a:cubicBezTo>
                    <a:pt x="20349" y="5700"/>
                    <a:pt x="20349" y="5700"/>
                    <a:pt x="20349" y="5700"/>
                  </a:cubicBezTo>
                  <a:cubicBezTo>
                    <a:pt x="20520" y="5700"/>
                    <a:pt x="20520" y="5700"/>
                    <a:pt x="20520" y="5700"/>
                  </a:cubicBezTo>
                  <a:cubicBezTo>
                    <a:pt x="20634" y="5700"/>
                    <a:pt x="20634" y="5700"/>
                    <a:pt x="20634" y="5700"/>
                  </a:cubicBezTo>
                  <a:cubicBezTo>
                    <a:pt x="20634" y="5880"/>
                    <a:pt x="20634" y="5880"/>
                    <a:pt x="20634" y="5880"/>
                  </a:cubicBezTo>
                  <a:cubicBezTo>
                    <a:pt x="20577" y="6060"/>
                    <a:pt x="20577" y="6060"/>
                    <a:pt x="20577" y="6060"/>
                  </a:cubicBezTo>
                  <a:cubicBezTo>
                    <a:pt x="20634" y="6240"/>
                    <a:pt x="20634" y="6240"/>
                    <a:pt x="20634" y="6240"/>
                  </a:cubicBezTo>
                  <a:cubicBezTo>
                    <a:pt x="20691" y="6300"/>
                    <a:pt x="20691" y="6300"/>
                    <a:pt x="20691" y="6300"/>
                  </a:cubicBezTo>
                  <a:cubicBezTo>
                    <a:pt x="20804" y="6300"/>
                    <a:pt x="20804" y="6300"/>
                    <a:pt x="20804" y="6300"/>
                  </a:cubicBezTo>
                  <a:cubicBezTo>
                    <a:pt x="20918" y="6300"/>
                    <a:pt x="20918" y="6300"/>
                    <a:pt x="20918" y="6300"/>
                  </a:cubicBezTo>
                  <a:cubicBezTo>
                    <a:pt x="20918" y="6480"/>
                    <a:pt x="20918" y="6480"/>
                    <a:pt x="20918" y="6480"/>
                  </a:cubicBezTo>
                  <a:cubicBezTo>
                    <a:pt x="20918" y="6540"/>
                    <a:pt x="20918" y="6540"/>
                    <a:pt x="20918" y="6540"/>
                  </a:cubicBezTo>
                  <a:cubicBezTo>
                    <a:pt x="20918" y="6780"/>
                    <a:pt x="20918" y="6780"/>
                    <a:pt x="20918" y="6780"/>
                  </a:cubicBezTo>
                  <a:cubicBezTo>
                    <a:pt x="20918" y="6900"/>
                    <a:pt x="20918" y="6900"/>
                    <a:pt x="20918" y="6900"/>
                  </a:cubicBezTo>
                  <a:cubicBezTo>
                    <a:pt x="21032" y="6960"/>
                    <a:pt x="21032" y="6960"/>
                    <a:pt x="21032" y="6960"/>
                  </a:cubicBezTo>
                  <a:cubicBezTo>
                    <a:pt x="21202" y="6900"/>
                    <a:pt x="21202" y="6900"/>
                    <a:pt x="21202" y="6900"/>
                  </a:cubicBezTo>
                  <a:cubicBezTo>
                    <a:pt x="21316" y="6780"/>
                    <a:pt x="21316" y="6780"/>
                    <a:pt x="21316" y="6780"/>
                  </a:cubicBezTo>
                  <a:cubicBezTo>
                    <a:pt x="21486" y="6780"/>
                    <a:pt x="21486" y="6780"/>
                    <a:pt x="21486" y="6780"/>
                  </a:cubicBezTo>
                  <a:cubicBezTo>
                    <a:pt x="21600" y="6900"/>
                    <a:pt x="21600" y="6900"/>
                    <a:pt x="21600" y="6900"/>
                  </a:cubicBezTo>
                  <a:cubicBezTo>
                    <a:pt x="21600" y="7020"/>
                    <a:pt x="21600" y="7020"/>
                    <a:pt x="21600" y="7020"/>
                  </a:cubicBezTo>
                  <a:cubicBezTo>
                    <a:pt x="21543" y="7140"/>
                    <a:pt x="21543" y="7140"/>
                    <a:pt x="21543" y="7140"/>
                  </a:cubicBezTo>
                  <a:cubicBezTo>
                    <a:pt x="21600" y="7260"/>
                    <a:pt x="21600" y="7260"/>
                    <a:pt x="21600" y="7260"/>
                  </a:cubicBezTo>
                  <a:cubicBezTo>
                    <a:pt x="21543" y="7500"/>
                    <a:pt x="21543" y="7500"/>
                    <a:pt x="21543" y="7500"/>
                  </a:cubicBezTo>
                  <a:cubicBezTo>
                    <a:pt x="21429" y="7620"/>
                    <a:pt x="21429" y="7620"/>
                    <a:pt x="21429" y="7620"/>
                  </a:cubicBezTo>
                  <a:cubicBezTo>
                    <a:pt x="21373" y="7800"/>
                    <a:pt x="21373" y="7800"/>
                    <a:pt x="21373" y="7800"/>
                  </a:cubicBezTo>
                  <a:cubicBezTo>
                    <a:pt x="21373" y="7920"/>
                    <a:pt x="21373" y="7920"/>
                    <a:pt x="21373" y="7920"/>
                  </a:cubicBezTo>
                  <a:cubicBezTo>
                    <a:pt x="21202" y="8040"/>
                    <a:pt x="21202" y="8040"/>
                    <a:pt x="21202" y="8040"/>
                  </a:cubicBezTo>
                  <a:cubicBezTo>
                    <a:pt x="21145" y="8100"/>
                    <a:pt x="21145" y="8100"/>
                    <a:pt x="21145" y="8100"/>
                  </a:cubicBezTo>
                  <a:cubicBezTo>
                    <a:pt x="21145" y="8280"/>
                    <a:pt x="21145" y="8280"/>
                    <a:pt x="21145" y="8280"/>
                  </a:cubicBezTo>
                  <a:cubicBezTo>
                    <a:pt x="21259" y="8340"/>
                    <a:pt x="21259" y="8340"/>
                    <a:pt x="21259" y="8340"/>
                  </a:cubicBezTo>
                  <a:cubicBezTo>
                    <a:pt x="21259" y="8460"/>
                    <a:pt x="21259" y="8460"/>
                    <a:pt x="21259" y="8460"/>
                  </a:cubicBezTo>
                  <a:cubicBezTo>
                    <a:pt x="21259" y="8640"/>
                    <a:pt x="21259" y="8640"/>
                    <a:pt x="21259" y="8640"/>
                  </a:cubicBezTo>
                  <a:cubicBezTo>
                    <a:pt x="21145" y="8700"/>
                    <a:pt x="21145" y="8700"/>
                    <a:pt x="21145" y="8700"/>
                  </a:cubicBezTo>
                  <a:cubicBezTo>
                    <a:pt x="21088" y="8820"/>
                    <a:pt x="21088" y="8820"/>
                    <a:pt x="21088" y="8820"/>
                  </a:cubicBezTo>
                  <a:cubicBezTo>
                    <a:pt x="21088" y="9060"/>
                    <a:pt x="21088" y="9060"/>
                    <a:pt x="21088" y="9060"/>
                  </a:cubicBezTo>
                  <a:cubicBezTo>
                    <a:pt x="21145" y="9120"/>
                    <a:pt x="21145" y="9120"/>
                    <a:pt x="21145" y="9120"/>
                  </a:cubicBezTo>
                  <a:cubicBezTo>
                    <a:pt x="21259" y="9060"/>
                    <a:pt x="21259" y="9060"/>
                    <a:pt x="21259" y="9060"/>
                  </a:cubicBezTo>
                  <a:cubicBezTo>
                    <a:pt x="21316" y="9000"/>
                    <a:pt x="21316" y="9000"/>
                    <a:pt x="21316" y="9000"/>
                  </a:cubicBezTo>
                  <a:cubicBezTo>
                    <a:pt x="21486" y="9060"/>
                    <a:pt x="21486" y="9060"/>
                    <a:pt x="21486" y="9060"/>
                  </a:cubicBezTo>
                  <a:cubicBezTo>
                    <a:pt x="21543" y="9060"/>
                    <a:pt x="21543" y="9060"/>
                    <a:pt x="21543" y="9060"/>
                  </a:cubicBezTo>
                  <a:cubicBezTo>
                    <a:pt x="21543" y="9120"/>
                    <a:pt x="21543" y="9120"/>
                    <a:pt x="21543" y="9120"/>
                  </a:cubicBezTo>
                  <a:cubicBezTo>
                    <a:pt x="21543" y="9240"/>
                    <a:pt x="21543" y="9240"/>
                    <a:pt x="21543" y="9240"/>
                  </a:cubicBezTo>
                  <a:cubicBezTo>
                    <a:pt x="21373" y="9240"/>
                    <a:pt x="21373" y="9240"/>
                    <a:pt x="21373" y="9240"/>
                  </a:cubicBezTo>
                  <a:cubicBezTo>
                    <a:pt x="21202" y="9300"/>
                    <a:pt x="21202" y="9300"/>
                    <a:pt x="21202" y="9300"/>
                  </a:cubicBezTo>
                  <a:cubicBezTo>
                    <a:pt x="21145" y="9300"/>
                    <a:pt x="21145" y="9300"/>
                    <a:pt x="21145" y="9300"/>
                  </a:cubicBezTo>
                  <a:cubicBezTo>
                    <a:pt x="20975" y="9360"/>
                    <a:pt x="20975" y="9360"/>
                    <a:pt x="20975" y="9360"/>
                  </a:cubicBezTo>
                  <a:cubicBezTo>
                    <a:pt x="20918" y="9480"/>
                    <a:pt x="20918" y="9480"/>
                    <a:pt x="20918" y="9480"/>
                  </a:cubicBezTo>
                  <a:cubicBezTo>
                    <a:pt x="20975" y="9540"/>
                    <a:pt x="20975" y="9540"/>
                    <a:pt x="20975" y="9540"/>
                  </a:cubicBezTo>
                  <a:cubicBezTo>
                    <a:pt x="21032" y="9540"/>
                    <a:pt x="21032" y="9540"/>
                    <a:pt x="21032" y="9540"/>
                  </a:cubicBezTo>
                  <a:cubicBezTo>
                    <a:pt x="21088" y="9600"/>
                    <a:pt x="21088" y="9600"/>
                    <a:pt x="21088" y="9600"/>
                  </a:cubicBezTo>
                  <a:cubicBezTo>
                    <a:pt x="21088" y="9660"/>
                    <a:pt x="21088" y="9660"/>
                    <a:pt x="21088" y="9660"/>
                  </a:cubicBezTo>
                  <a:cubicBezTo>
                    <a:pt x="20975" y="9720"/>
                    <a:pt x="20975" y="9720"/>
                    <a:pt x="20975" y="9720"/>
                  </a:cubicBezTo>
                  <a:cubicBezTo>
                    <a:pt x="20918" y="9840"/>
                    <a:pt x="20918" y="9840"/>
                    <a:pt x="20918" y="9840"/>
                  </a:cubicBezTo>
                  <a:cubicBezTo>
                    <a:pt x="20804" y="9900"/>
                    <a:pt x="20804" y="9900"/>
                    <a:pt x="20804" y="9900"/>
                  </a:cubicBezTo>
                  <a:cubicBezTo>
                    <a:pt x="20747" y="9960"/>
                    <a:pt x="20747" y="9960"/>
                    <a:pt x="20747" y="9960"/>
                  </a:cubicBezTo>
                  <a:cubicBezTo>
                    <a:pt x="20804" y="10080"/>
                    <a:pt x="20804" y="10080"/>
                    <a:pt x="20804" y="10080"/>
                  </a:cubicBezTo>
                  <a:cubicBezTo>
                    <a:pt x="20804" y="10200"/>
                    <a:pt x="20804" y="10200"/>
                    <a:pt x="20804" y="10200"/>
                  </a:cubicBezTo>
                  <a:cubicBezTo>
                    <a:pt x="20747" y="10320"/>
                    <a:pt x="20747" y="10320"/>
                    <a:pt x="20747" y="10320"/>
                  </a:cubicBezTo>
                  <a:cubicBezTo>
                    <a:pt x="20634" y="10320"/>
                    <a:pt x="20634" y="10320"/>
                    <a:pt x="20634" y="10320"/>
                  </a:cubicBezTo>
                  <a:cubicBezTo>
                    <a:pt x="20463" y="10500"/>
                    <a:pt x="20463" y="10500"/>
                    <a:pt x="20463" y="10500"/>
                  </a:cubicBezTo>
                  <a:cubicBezTo>
                    <a:pt x="20349" y="10560"/>
                    <a:pt x="20349" y="10560"/>
                    <a:pt x="20349" y="10560"/>
                  </a:cubicBezTo>
                  <a:cubicBezTo>
                    <a:pt x="20236" y="10620"/>
                    <a:pt x="20236" y="10620"/>
                    <a:pt x="20236" y="10620"/>
                  </a:cubicBezTo>
                  <a:cubicBezTo>
                    <a:pt x="20236" y="10800"/>
                    <a:pt x="20236" y="10800"/>
                    <a:pt x="20236" y="10800"/>
                  </a:cubicBezTo>
                  <a:cubicBezTo>
                    <a:pt x="20179" y="10860"/>
                    <a:pt x="20179" y="10860"/>
                    <a:pt x="20179" y="10860"/>
                  </a:cubicBezTo>
                  <a:cubicBezTo>
                    <a:pt x="20065" y="10860"/>
                    <a:pt x="20065" y="10860"/>
                    <a:pt x="20065" y="10860"/>
                  </a:cubicBezTo>
                  <a:cubicBezTo>
                    <a:pt x="19952" y="10860"/>
                    <a:pt x="19952" y="10860"/>
                    <a:pt x="19952" y="10860"/>
                  </a:cubicBezTo>
                  <a:cubicBezTo>
                    <a:pt x="19895" y="10980"/>
                    <a:pt x="19895" y="10980"/>
                    <a:pt x="19895" y="10980"/>
                  </a:cubicBezTo>
                  <a:cubicBezTo>
                    <a:pt x="19895" y="11100"/>
                    <a:pt x="19895" y="11100"/>
                    <a:pt x="19895" y="11100"/>
                  </a:cubicBezTo>
                  <a:cubicBezTo>
                    <a:pt x="19781" y="11100"/>
                    <a:pt x="19781" y="11100"/>
                    <a:pt x="19781" y="11100"/>
                  </a:cubicBezTo>
                  <a:cubicBezTo>
                    <a:pt x="19724" y="11040"/>
                    <a:pt x="19724" y="11040"/>
                    <a:pt x="19724" y="11040"/>
                  </a:cubicBezTo>
                  <a:cubicBezTo>
                    <a:pt x="19667" y="11040"/>
                    <a:pt x="19667" y="11040"/>
                    <a:pt x="19667" y="11040"/>
                  </a:cubicBezTo>
                  <a:cubicBezTo>
                    <a:pt x="19554" y="11040"/>
                    <a:pt x="19554" y="11040"/>
                    <a:pt x="19554" y="11040"/>
                  </a:cubicBezTo>
                  <a:cubicBezTo>
                    <a:pt x="19497" y="11100"/>
                    <a:pt x="19497" y="11100"/>
                    <a:pt x="19497" y="11100"/>
                  </a:cubicBezTo>
                  <a:cubicBezTo>
                    <a:pt x="19440" y="11100"/>
                    <a:pt x="19440" y="11100"/>
                    <a:pt x="19440" y="11100"/>
                  </a:cubicBezTo>
                  <a:cubicBezTo>
                    <a:pt x="19326" y="11040"/>
                    <a:pt x="19326" y="11040"/>
                    <a:pt x="19326" y="11040"/>
                  </a:cubicBezTo>
                  <a:cubicBezTo>
                    <a:pt x="19326" y="10920"/>
                    <a:pt x="19326" y="10920"/>
                    <a:pt x="19326" y="10920"/>
                  </a:cubicBezTo>
                  <a:cubicBezTo>
                    <a:pt x="19383" y="10860"/>
                    <a:pt x="19383" y="10860"/>
                    <a:pt x="19383" y="10860"/>
                  </a:cubicBezTo>
                  <a:cubicBezTo>
                    <a:pt x="19440" y="10620"/>
                    <a:pt x="19440" y="10620"/>
                    <a:pt x="19440" y="10620"/>
                  </a:cubicBezTo>
                  <a:cubicBezTo>
                    <a:pt x="19440" y="10500"/>
                    <a:pt x="19440" y="10500"/>
                    <a:pt x="19440" y="10500"/>
                  </a:cubicBezTo>
                  <a:cubicBezTo>
                    <a:pt x="19326" y="10500"/>
                    <a:pt x="19326" y="10500"/>
                    <a:pt x="19326" y="10500"/>
                  </a:cubicBezTo>
                  <a:cubicBezTo>
                    <a:pt x="19213" y="10500"/>
                    <a:pt x="19213" y="10500"/>
                    <a:pt x="19213" y="10500"/>
                  </a:cubicBezTo>
                  <a:cubicBezTo>
                    <a:pt x="19099" y="10440"/>
                    <a:pt x="19099" y="10440"/>
                    <a:pt x="19099" y="10440"/>
                  </a:cubicBezTo>
                  <a:cubicBezTo>
                    <a:pt x="19099" y="10380"/>
                    <a:pt x="19099" y="10380"/>
                    <a:pt x="19099" y="10380"/>
                  </a:cubicBezTo>
                  <a:cubicBezTo>
                    <a:pt x="18928" y="10380"/>
                    <a:pt x="18928" y="10380"/>
                    <a:pt x="18928" y="10380"/>
                  </a:cubicBezTo>
                  <a:cubicBezTo>
                    <a:pt x="18758" y="10380"/>
                    <a:pt x="18758" y="10380"/>
                    <a:pt x="18758" y="10380"/>
                  </a:cubicBezTo>
                  <a:cubicBezTo>
                    <a:pt x="18587" y="10380"/>
                    <a:pt x="18587" y="10380"/>
                    <a:pt x="18587" y="10380"/>
                  </a:cubicBezTo>
                  <a:cubicBezTo>
                    <a:pt x="18417" y="10560"/>
                    <a:pt x="18417" y="10560"/>
                    <a:pt x="18417" y="10560"/>
                  </a:cubicBezTo>
                  <a:cubicBezTo>
                    <a:pt x="18246" y="10680"/>
                    <a:pt x="18246" y="10680"/>
                    <a:pt x="18246" y="10680"/>
                  </a:cubicBezTo>
                  <a:cubicBezTo>
                    <a:pt x="18246" y="10860"/>
                    <a:pt x="18246" y="10860"/>
                    <a:pt x="18246" y="10860"/>
                  </a:cubicBezTo>
                  <a:cubicBezTo>
                    <a:pt x="18417" y="11040"/>
                    <a:pt x="18417" y="11040"/>
                    <a:pt x="18417" y="11040"/>
                  </a:cubicBezTo>
                  <a:cubicBezTo>
                    <a:pt x="18474" y="11160"/>
                    <a:pt x="18474" y="11160"/>
                    <a:pt x="18474" y="11160"/>
                  </a:cubicBezTo>
                  <a:cubicBezTo>
                    <a:pt x="18474" y="11400"/>
                    <a:pt x="18474" y="11400"/>
                    <a:pt x="18474" y="11400"/>
                  </a:cubicBezTo>
                  <a:cubicBezTo>
                    <a:pt x="18474" y="11580"/>
                    <a:pt x="18474" y="11580"/>
                    <a:pt x="18474" y="11580"/>
                  </a:cubicBezTo>
                  <a:cubicBezTo>
                    <a:pt x="18303" y="11640"/>
                    <a:pt x="18303" y="11640"/>
                    <a:pt x="18303" y="11640"/>
                  </a:cubicBezTo>
                  <a:cubicBezTo>
                    <a:pt x="18189" y="11640"/>
                    <a:pt x="18189" y="11640"/>
                    <a:pt x="18189" y="11640"/>
                  </a:cubicBezTo>
                  <a:cubicBezTo>
                    <a:pt x="17962" y="11580"/>
                    <a:pt x="17962" y="11580"/>
                    <a:pt x="17962" y="11580"/>
                  </a:cubicBezTo>
                  <a:cubicBezTo>
                    <a:pt x="17792" y="11520"/>
                    <a:pt x="17792" y="11520"/>
                    <a:pt x="17792" y="11520"/>
                  </a:cubicBezTo>
                  <a:cubicBezTo>
                    <a:pt x="17678" y="11580"/>
                    <a:pt x="17678" y="11580"/>
                    <a:pt x="17678" y="11580"/>
                  </a:cubicBezTo>
                  <a:cubicBezTo>
                    <a:pt x="17564" y="11580"/>
                    <a:pt x="17564" y="11580"/>
                    <a:pt x="17564" y="11580"/>
                  </a:cubicBezTo>
                  <a:cubicBezTo>
                    <a:pt x="17451" y="11640"/>
                    <a:pt x="17451" y="11640"/>
                    <a:pt x="17451" y="11640"/>
                  </a:cubicBezTo>
                  <a:cubicBezTo>
                    <a:pt x="17337" y="11700"/>
                    <a:pt x="17337" y="11700"/>
                    <a:pt x="17337" y="11700"/>
                  </a:cubicBezTo>
                  <a:cubicBezTo>
                    <a:pt x="17223" y="11700"/>
                    <a:pt x="17223" y="11700"/>
                    <a:pt x="17223" y="11700"/>
                  </a:cubicBezTo>
                  <a:cubicBezTo>
                    <a:pt x="17166" y="11640"/>
                    <a:pt x="17166" y="11640"/>
                    <a:pt x="17166" y="11640"/>
                  </a:cubicBezTo>
                  <a:cubicBezTo>
                    <a:pt x="16996" y="11640"/>
                    <a:pt x="16996" y="11640"/>
                    <a:pt x="16996" y="11640"/>
                  </a:cubicBezTo>
                  <a:cubicBezTo>
                    <a:pt x="16939" y="11760"/>
                    <a:pt x="16939" y="11760"/>
                    <a:pt x="16939" y="11760"/>
                  </a:cubicBezTo>
                  <a:cubicBezTo>
                    <a:pt x="16825" y="11940"/>
                    <a:pt x="16825" y="11940"/>
                    <a:pt x="16825" y="11940"/>
                  </a:cubicBezTo>
                  <a:cubicBezTo>
                    <a:pt x="16655" y="12000"/>
                    <a:pt x="16655" y="12000"/>
                    <a:pt x="16655" y="12000"/>
                  </a:cubicBezTo>
                  <a:cubicBezTo>
                    <a:pt x="16484" y="12120"/>
                    <a:pt x="16484" y="12120"/>
                    <a:pt x="16484" y="12120"/>
                  </a:cubicBezTo>
                  <a:cubicBezTo>
                    <a:pt x="16371" y="12360"/>
                    <a:pt x="16371" y="12360"/>
                    <a:pt x="16371" y="12360"/>
                  </a:cubicBezTo>
                  <a:cubicBezTo>
                    <a:pt x="16314" y="12420"/>
                    <a:pt x="16314" y="12420"/>
                    <a:pt x="16314" y="12420"/>
                  </a:cubicBezTo>
                  <a:cubicBezTo>
                    <a:pt x="16200" y="12600"/>
                    <a:pt x="16200" y="12600"/>
                    <a:pt x="16200" y="12600"/>
                  </a:cubicBezTo>
                  <a:cubicBezTo>
                    <a:pt x="16314" y="12780"/>
                    <a:pt x="16314" y="12780"/>
                    <a:pt x="16314" y="12780"/>
                  </a:cubicBezTo>
                  <a:cubicBezTo>
                    <a:pt x="16314" y="12840"/>
                    <a:pt x="16314" y="12840"/>
                    <a:pt x="16314" y="12840"/>
                  </a:cubicBezTo>
                  <a:cubicBezTo>
                    <a:pt x="16371" y="12960"/>
                    <a:pt x="16371" y="12960"/>
                    <a:pt x="16371" y="12960"/>
                  </a:cubicBezTo>
                  <a:cubicBezTo>
                    <a:pt x="16484" y="13020"/>
                    <a:pt x="16484" y="13020"/>
                    <a:pt x="16484" y="13020"/>
                  </a:cubicBezTo>
                  <a:cubicBezTo>
                    <a:pt x="16541" y="12900"/>
                    <a:pt x="16541" y="12900"/>
                    <a:pt x="16541" y="12900"/>
                  </a:cubicBezTo>
                  <a:cubicBezTo>
                    <a:pt x="16598" y="12780"/>
                    <a:pt x="16598" y="12780"/>
                    <a:pt x="16598" y="12780"/>
                  </a:cubicBezTo>
                  <a:cubicBezTo>
                    <a:pt x="16712" y="12780"/>
                    <a:pt x="16712" y="12780"/>
                    <a:pt x="16712" y="12780"/>
                  </a:cubicBezTo>
                  <a:cubicBezTo>
                    <a:pt x="16825" y="12720"/>
                    <a:pt x="16825" y="12720"/>
                    <a:pt x="16825" y="12720"/>
                  </a:cubicBezTo>
                  <a:cubicBezTo>
                    <a:pt x="16996" y="12720"/>
                    <a:pt x="16996" y="12720"/>
                    <a:pt x="16996" y="12720"/>
                  </a:cubicBezTo>
                  <a:cubicBezTo>
                    <a:pt x="17166" y="12660"/>
                    <a:pt x="17166" y="12660"/>
                    <a:pt x="17166" y="12660"/>
                  </a:cubicBezTo>
                  <a:cubicBezTo>
                    <a:pt x="17166" y="12780"/>
                    <a:pt x="17166" y="12780"/>
                    <a:pt x="17166" y="12780"/>
                  </a:cubicBezTo>
                  <a:cubicBezTo>
                    <a:pt x="17223" y="12900"/>
                    <a:pt x="17223" y="12900"/>
                    <a:pt x="17223" y="12900"/>
                  </a:cubicBezTo>
                  <a:cubicBezTo>
                    <a:pt x="17223" y="13080"/>
                    <a:pt x="17223" y="13080"/>
                    <a:pt x="17223" y="13080"/>
                  </a:cubicBezTo>
                  <a:cubicBezTo>
                    <a:pt x="17280" y="13200"/>
                    <a:pt x="17280" y="13200"/>
                    <a:pt x="17280" y="13200"/>
                  </a:cubicBezTo>
                  <a:cubicBezTo>
                    <a:pt x="17394" y="13260"/>
                    <a:pt x="17394" y="13260"/>
                    <a:pt x="17394" y="13260"/>
                  </a:cubicBezTo>
                  <a:cubicBezTo>
                    <a:pt x="17394" y="13440"/>
                    <a:pt x="17394" y="13440"/>
                    <a:pt x="17394" y="13440"/>
                  </a:cubicBezTo>
                  <a:cubicBezTo>
                    <a:pt x="17394" y="13500"/>
                    <a:pt x="17394" y="13500"/>
                    <a:pt x="17394" y="13500"/>
                  </a:cubicBezTo>
                  <a:cubicBezTo>
                    <a:pt x="17337" y="13740"/>
                    <a:pt x="17337" y="13740"/>
                    <a:pt x="17337" y="13740"/>
                  </a:cubicBezTo>
                  <a:cubicBezTo>
                    <a:pt x="17223" y="13800"/>
                    <a:pt x="17223" y="13800"/>
                    <a:pt x="17223" y="13800"/>
                  </a:cubicBezTo>
                  <a:cubicBezTo>
                    <a:pt x="17223" y="13920"/>
                    <a:pt x="17223" y="13920"/>
                    <a:pt x="17223" y="13920"/>
                  </a:cubicBezTo>
                  <a:cubicBezTo>
                    <a:pt x="17053" y="13920"/>
                    <a:pt x="17053" y="13920"/>
                    <a:pt x="17053" y="13920"/>
                  </a:cubicBezTo>
                  <a:cubicBezTo>
                    <a:pt x="16996" y="14100"/>
                    <a:pt x="16996" y="14100"/>
                    <a:pt x="16996" y="14100"/>
                  </a:cubicBezTo>
                  <a:cubicBezTo>
                    <a:pt x="16996" y="14160"/>
                    <a:pt x="16996" y="14160"/>
                    <a:pt x="16996" y="14160"/>
                  </a:cubicBezTo>
                  <a:cubicBezTo>
                    <a:pt x="17053" y="14220"/>
                    <a:pt x="17053" y="14220"/>
                    <a:pt x="17053" y="14220"/>
                  </a:cubicBezTo>
                  <a:cubicBezTo>
                    <a:pt x="17109" y="14340"/>
                    <a:pt x="17109" y="14340"/>
                    <a:pt x="17109" y="14340"/>
                  </a:cubicBezTo>
                  <a:cubicBezTo>
                    <a:pt x="16996" y="14400"/>
                    <a:pt x="16996" y="14400"/>
                    <a:pt x="16996" y="14400"/>
                  </a:cubicBezTo>
                  <a:cubicBezTo>
                    <a:pt x="16768" y="14460"/>
                    <a:pt x="16768" y="14460"/>
                    <a:pt x="16768" y="14460"/>
                  </a:cubicBezTo>
                  <a:cubicBezTo>
                    <a:pt x="16541" y="14400"/>
                    <a:pt x="16541" y="14400"/>
                    <a:pt x="16541" y="14400"/>
                  </a:cubicBezTo>
                  <a:cubicBezTo>
                    <a:pt x="16314" y="14460"/>
                    <a:pt x="16314" y="14460"/>
                    <a:pt x="16314" y="14460"/>
                  </a:cubicBezTo>
                  <a:cubicBezTo>
                    <a:pt x="16143" y="14400"/>
                    <a:pt x="16143" y="14400"/>
                    <a:pt x="16143" y="14400"/>
                  </a:cubicBezTo>
                  <a:cubicBezTo>
                    <a:pt x="15973" y="14460"/>
                    <a:pt x="15973" y="14460"/>
                    <a:pt x="15973" y="14460"/>
                  </a:cubicBezTo>
                  <a:cubicBezTo>
                    <a:pt x="15916" y="14460"/>
                    <a:pt x="15916" y="14460"/>
                    <a:pt x="15916" y="14460"/>
                  </a:cubicBezTo>
                  <a:cubicBezTo>
                    <a:pt x="15916" y="14700"/>
                    <a:pt x="15916" y="14700"/>
                    <a:pt x="15916" y="14700"/>
                  </a:cubicBezTo>
                  <a:cubicBezTo>
                    <a:pt x="15859" y="14880"/>
                    <a:pt x="15859" y="14880"/>
                    <a:pt x="15859" y="14880"/>
                  </a:cubicBezTo>
                  <a:cubicBezTo>
                    <a:pt x="15859" y="15060"/>
                    <a:pt x="15859" y="15060"/>
                    <a:pt x="15859" y="15060"/>
                  </a:cubicBezTo>
                  <a:cubicBezTo>
                    <a:pt x="15973" y="15120"/>
                    <a:pt x="15973" y="15120"/>
                    <a:pt x="15973" y="15120"/>
                  </a:cubicBezTo>
                  <a:cubicBezTo>
                    <a:pt x="15973" y="15240"/>
                    <a:pt x="15973" y="15240"/>
                    <a:pt x="15973" y="15240"/>
                  </a:cubicBezTo>
                  <a:cubicBezTo>
                    <a:pt x="15916" y="15360"/>
                    <a:pt x="15916" y="15360"/>
                    <a:pt x="15916" y="15360"/>
                  </a:cubicBezTo>
                  <a:cubicBezTo>
                    <a:pt x="15745" y="15540"/>
                    <a:pt x="15745" y="15540"/>
                    <a:pt x="15745" y="15540"/>
                  </a:cubicBezTo>
                  <a:cubicBezTo>
                    <a:pt x="15575" y="15720"/>
                    <a:pt x="15575" y="15720"/>
                    <a:pt x="15575" y="15720"/>
                  </a:cubicBezTo>
                  <a:cubicBezTo>
                    <a:pt x="15518" y="16080"/>
                    <a:pt x="15518" y="16080"/>
                    <a:pt x="15518" y="16080"/>
                  </a:cubicBezTo>
                  <a:cubicBezTo>
                    <a:pt x="15518" y="16200"/>
                    <a:pt x="15518" y="16200"/>
                    <a:pt x="15518" y="16200"/>
                  </a:cubicBezTo>
                  <a:cubicBezTo>
                    <a:pt x="15404" y="16260"/>
                    <a:pt x="15404" y="16260"/>
                    <a:pt x="15404" y="16260"/>
                  </a:cubicBezTo>
                  <a:cubicBezTo>
                    <a:pt x="15234" y="16380"/>
                    <a:pt x="15234" y="16380"/>
                    <a:pt x="15234" y="16380"/>
                  </a:cubicBezTo>
                  <a:cubicBezTo>
                    <a:pt x="15120" y="16500"/>
                    <a:pt x="15120" y="16500"/>
                    <a:pt x="15120" y="16500"/>
                  </a:cubicBezTo>
                  <a:cubicBezTo>
                    <a:pt x="15063" y="16560"/>
                    <a:pt x="15063" y="16560"/>
                    <a:pt x="15063" y="16560"/>
                  </a:cubicBezTo>
                  <a:cubicBezTo>
                    <a:pt x="15006" y="16800"/>
                    <a:pt x="15006" y="16800"/>
                    <a:pt x="15006" y="16800"/>
                  </a:cubicBezTo>
                  <a:cubicBezTo>
                    <a:pt x="14893" y="16860"/>
                    <a:pt x="14893" y="16860"/>
                    <a:pt x="14893" y="16860"/>
                  </a:cubicBezTo>
                  <a:cubicBezTo>
                    <a:pt x="14779" y="16800"/>
                    <a:pt x="14779" y="16800"/>
                    <a:pt x="14779" y="16800"/>
                  </a:cubicBezTo>
                  <a:cubicBezTo>
                    <a:pt x="14665" y="16800"/>
                    <a:pt x="14665" y="16800"/>
                    <a:pt x="14665" y="16800"/>
                  </a:cubicBezTo>
                  <a:cubicBezTo>
                    <a:pt x="14495" y="16740"/>
                    <a:pt x="14495" y="16740"/>
                    <a:pt x="14495" y="16740"/>
                  </a:cubicBezTo>
                  <a:cubicBezTo>
                    <a:pt x="14438" y="16620"/>
                    <a:pt x="14438" y="16620"/>
                    <a:pt x="14438" y="16620"/>
                  </a:cubicBezTo>
                  <a:cubicBezTo>
                    <a:pt x="14324" y="16560"/>
                    <a:pt x="14324" y="16560"/>
                    <a:pt x="14324" y="16560"/>
                  </a:cubicBezTo>
                  <a:cubicBezTo>
                    <a:pt x="14267" y="16560"/>
                    <a:pt x="14267" y="16560"/>
                    <a:pt x="14267" y="16560"/>
                  </a:cubicBezTo>
                  <a:cubicBezTo>
                    <a:pt x="14211" y="16680"/>
                    <a:pt x="14211" y="16680"/>
                    <a:pt x="14211" y="16680"/>
                  </a:cubicBezTo>
                  <a:cubicBezTo>
                    <a:pt x="14040" y="16800"/>
                    <a:pt x="14040" y="16800"/>
                    <a:pt x="14040" y="16800"/>
                  </a:cubicBezTo>
                  <a:cubicBezTo>
                    <a:pt x="13926" y="16920"/>
                    <a:pt x="13926" y="16920"/>
                    <a:pt x="13926" y="16920"/>
                  </a:cubicBezTo>
                  <a:cubicBezTo>
                    <a:pt x="13813" y="17100"/>
                    <a:pt x="13813" y="17100"/>
                    <a:pt x="13813" y="17100"/>
                  </a:cubicBezTo>
                  <a:cubicBezTo>
                    <a:pt x="13699" y="17160"/>
                    <a:pt x="13699" y="17160"/>
                    <a:pt x="13699" y="17160"/>
                  </a:cubicBezTo>
                  <a:cubicBezTo>
                    <a:pt x="13585" y="17400"/>
                    <a:pt x="13585" y="17400"/>
                    <a:pt x="13585" y="17400"/>
                  </a:cubicBezTo>
                  <a:cubicBezTo>
                    <a:pt x="13528" y="17460"/>
                    <a:pt x="13528" y="17460"/>
                    <a:pt x="13528" y="17460"/>
                  </a:cubicBezTo>
                  <a:cubicBezTo>
                    <a:pt x="13528" y="17640"/>
                    <a:pt x="13528" y="17640"/>
                    <a:pt x="13528" y="17640"/>
                  </a:cubicBezTo>
                  <a:cubicBezTo>
                    <a:pt x="13585" y="17760"/>
                    <a:pt x="13585" y="17760"/>
                    <a:pt x="13585" y="17760"/>
                  </a:cubicBezTo>
                  <a:cubicBezTo>
                    <a:pt x="13585" y="17880"/>
                    <a:pt x="13585" y="17880"/>
                    <a:pt x="13585" y="17880"/>
                  </a:cubicBezTo>
                  <a:cubicBezTo>
                    <a:pt x="13699" y="18000"/>
                    <a:pt x="13699" y="18000"/>
                    <a:pt x="13699" y="18000"/>
                  </a:cubicBezTo>
                  <a:cubicBezTo>
                    <a:pt x="13699" y="18120"/>
                    <a:pt x="13699" y="18120"/>
                    <a:pt x="13699" y="18120"/>
                  </a:cubicBezTo>
                  <a:cubicBezTo>
                    <a:pt x="13585" y="18180"/>
                    <a:pt x="13585" y="18180"/>
                    <a:pt x="13585" y="18180"/>
                  </a:cubicBezTo>
                  <a:cubicBezTo>
                    <a:pt x="13585" y="18360"/>
                    <a:pt x="13585" y="18360"/>
                    <a:pt x="13585" y="18360"/>
                  </a:cubicBezTo>
                  <a:cubicBezTo>
                    <a:pt x="13528" y="18480"/>
                    <a:pt x="13528" y="18480"/>
                    <a:pt x="13528" y="18480"/>
                  </a:cubicBezTo>
                  <a:cubicBezTo>
                    <a:pt x="13472" y="18480"/>
                    <a:pt x="13472" y="18480"/>
                    <a:pt x="13472" y="18480"/>
                  </a:cubicBezTo>
                  <a:cubicBezTo>
                    <a:pt x="13415" y="18420"/>
                    <a:pt x="13415" y="18420"/>
                    <a:pt x="13415" y="18420"/>
                  </a:cubicBezTo>
                  <a:cubicBezTo>
                    <a:pt x="13415" y="18420"/>
                    <a:pt x="13415" y="18420"/>
                    <a:pt x="13415" y="184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1B099EFA-25F4-4EE9-9D33-B35773DD3AAF}"/>
                </a:ext>
              </a:extLst>
            </p:cNvPr>
            <p:cNvSpPr/>
            <p:nvPr/>
          </p:nvSpPr>
          <p:spPr>
            <a:xfrm>
              <a:off x="1138918" y="3329482"/>
              <a:ext cx="1531650" cy="2203655"/>
            </a:xfrm>
            <a:custGeom>
              <a:avLst/>
              <a:gdLst/>
              <a:ahLst/>
              <a:cxnLst>
                <a:cxn ang="0">
                  <a:pos x="wd2" y="hd2"/>
                </a:cxn>
                <a:cxn ang="5400000">
                  <a:pos x="wd2" y="hd2"/>
                </a:cxn>
                <a:cxn ang="10800000">
                  <a:pos x="wd2" y="hd2"/>
                </a:cxn>
                <a:cxn ang="16200000">
                  <a:pos x="wd2" y="hd2"/>
                </a:cxn>
              </a:cxnLst>
              <a:rect l="0" t="0" r="r" b="b"/>
              <a:pathLst>
                <a:path w="21600" h="21600" extrusionOk="0">
                  <a:moveTo>
                    <a:pt x="19064" y="2672"/>
                  </a:moveTo>
                  <a:cubicBezTo>
                    <a:pt x="19145" y="2842"/>
                    <a:pt x="19145" y="2842"/>
                    <a:pt x="19145" y="2842"/>
                  </a:cubicBezTo>
                  <a:cubicBezTo>
                    <a:pt x="19145" y="2956"/>
                    <a:pt x="19145" y="2956"/>
                    <a:pt x="19145" y="2956"/>
                  </a:cubicBezTo>
                  <a:cubicBezTo>
                    <a:pt x="19227" y="3183"/>
                    <a:pt x="19227" y="3183"/>
                    <a:pt x="19227" y="3183"/>
                  </a:cubicBezTo>
                  <a:cubicBezTo>
                    <a:pt x="19145" y="3354"/>
                    <a:pt x="19145" y="3354"/>
                    <a:pt x="19145" y="3354"/>
                  </a:cubicBezTo>
                  <a:cubicBezTo>
                    <a:pt x="19309" y="3467"/>
                    <a:pt x="19309" y="3467"/>
                    <a:pt x="19309" y="3467"/>
                  </a:cubicBezTo>
                  <a:cubicBezTo>
                    <a:pt x="19391" y="3524"/>
                    <a:pt x="19391" y="3524"/>
                    <a:pt x="19391" y="3524"/>
                  </a:cubicBezTo>
                  <a:cubicBezTo>
                    <a:pt x="19718" y="3581"/>
                    <a:pt x="19718" y="3581"/>
                    <a:pt x="19718" y="3581"/>
                  </a:cubicBezTo>
                  <a:cubicBezTo>
                    <a:pt x="19964" y="3638"/>
                    <a:pt x="19964" y="3638"/>
                    <a:pt x="19964" y="3638"/>
                  </a:cubicBezTo>
                  <a:cubicBezTo>
                    <a:pt x="20209" y="3695"/>
                    <a:pt x="20209" y="3695"/>
                    <a:pt x="20209" y="3695"/>
                  </a:cubicBezTo>
                  <a:cubicBezTo>
                    <a:pt x="20291" y="3922"/>
                    <a:pt x="20291" y="3922"/>
                    <a:pt x="20291" y="3922"/>
                  </a:cubicBezTo>
                  <a:cubicBezTo>
                    <a:pt x="20373" y="4093"/>
                    <a:pt x="20373" y="4093"/>
                    <a:pt x="20373" y="4093"/>
                  </a:cubicBezTo>
                  <a:cubicBezTo>
                    <a:pt x="20536" y="4149"/>
                    <a:pt x="20536" y="4149"/>
                    <a:pt x="20536" y="4149"/>
                  </a:cubicBezTo>
                  <a:cubicBezTo>
                    <a:pt x="20782" y="4206"/>
                    <a:pt x="20782" y="4206"/>
                    <a:pt x="20782" y="4206"/>
                  </a:cubicBezTo>
                  <a:cubicBezTo>
                    <a:pt x="20945" y="4263"/>
                    <a:pt x="20945" y="4263"/>
                    <a:pt x="20945" y="4263"/>
                  </a:cubicBezTo>
                  <a:cubicBezTo>
                    <a:pt x="21273" y="4377"/>
                    <a:pt x="21273" y="4377"/>
                    <a:pt x="21273" y="4377"/>
                  </a:cubicBezTo>
                  <a:cubicBezTo>
                    <a:pt x="21436" y="4491"/>
                    <a:pt x="21436" y="4491"/>
                    <a:pt x="21436" y="4491"/>
                  </a:cubicBezTo>
                  <a:cubicBezTo>
                    <a:pt x="21518" y="4661"/>
                    <a:pt x="21518" y="4661"/>
                    <a:pt x="21518" y="4661"/>
                  </a:cubicBezTo>
                  <a:cubicBezTo>
                    <a:pt x="21518" y="4775"/>
                    <a:pt x="21518" y="4775"/>
                    <a:pt x="21518" y="4775"/>
                  </a:cubicBezTo>
                  <a:cubicBezTo>
                    <a:pt x="21518" y="4888"/>
                    <a:pt x="21518" y="4888"/>
                    <a:pt x="21518" y="4888"/>
                  </a:cubicBezTo>
                  <a:cubicBezTo>
                    <a:pt x="21518" y="5173"/>
                    <a:pt x="21518" y="5173"/>
                    <a:pt x="21518" y="5173"/>
                  </a:cubicBezTo>
                  <a:cubicBezTo>
                    <a:pt x="21436" y="5229"/>
                    <a:pt x="21436" y="5229"/>
                    <a:pt x="21436" y="5229"/>
                  </a:cubicBezTo>
                  <a:cubicBezTo>
                    <a:pt x="21355" y="5173"/>
                    <a:pt x="21355" y="5173"/>
                    <a:pt x="21355" y="5173"/>
                  </a:cubicBezTo>
                  <a:cubicBezTo>
                    <a:pt x="21273" y="5059"/>
                    <a:pt x="21273" y="5059"/>
                    <a:pt x="21273" y="5059"/>
                  </a:cubicBezTo>
                  <a:cubicBezTo>
                    <a:pt x="21191" y="5002"/>
                    <a:pt x="21191" y="5002"/>
                    <a:pt x="21191" y="5002"/>
                  </a:cubicBezTo>
                  <a:cubicBezTo>
                    <a:pt x="21109" y="4945"/>
                    <a:pt x="21109" y="4945"/>
                    <a:pt x="21109" y="4945"/>
                  </a:cubicBezTo>
                  <a:cubicBezTo>
                    <a:pt x="21027" y="4888"/>
                    <a:pt x="21027" y="4888"/>
                    <a:pt x="21027" y="4888"/>
                  </a:cubicBezTo>
                  <a:cubicBezTo>
                    <a:pt x="20864" y="4832"/>
                    <a:pt x="20864" y="4832"/>
                    <a:pt x="20864" y="4832"/>
                  </a:cubicBezTo>
                  <a:cubicBezTo>
                    <a:pt x="20782" y="4888"/>
                    <a:pt x="20782" y="4888"/>
                    <a:pt x="20782" y="4888"/>
                  </a:cubicBezTo>
                  <a:cubicBezTo>
                    <a:pt x="20618" y="4945"/>
                    <a:pt x="20618" y="4945"/>
                    <a:pt x="20618" y="4945"/>
                  </a:cubicBezTo>
                  <a:cubicBezTo>
                    <a:pt x="20700" y="5002"/>
                    <a:pt x="20700" y="5002"/>
                    <a:pt x="20700" y="5002"/>
                  </a:cubicBezTo>
                  <a:cubicBezTo>
                    <a:pt x="20864" y="5116"/>
                    <a:pt x="20864" y="5116"/>
                    <a:pt x="20864" y="5116"/>
                  </a:cubicBezTo>
                  <a:cubicBezTo>
                    <a:pt x="20945" y="5116"/>
                    <a:pt x="20945" y="5116"/>
                    <a:pt x="20945" y="5116"/>
                  </a:cubicBezTo>
                  <a:cubicBezTo>
                    <a:pt x="21027" y="5286"/>
                    <a:pt x="21027" y="5286"/>
                    <a:pt x="21027" y="5286"/>
                  </a:cubicBezTo>
                  <a:cubicBezTo>
                    <a:pt x="21027" y="5400"/>
                    <a:pt x="21027" y="5400"/>
                    <a:pt x="21027" y="5400"/>
                  </a:cubicBezTo>
                  <a:cubicBezTo>
                    <a:pt x="20945" y="5514"/>
                    <a:pt x="20945" y="5514"/>
                    <a:pt x="20945" y="5514"/>
                  </a:cubicBezTo>
                  <a:cubicBezTo>
                    <a:pt x="20782" y="5684"/>
                    <a:pt x="20782" y="5684"/>
                    <a:pt x="20782" y="5684"/>
                  </a:cubicBezTo>
                  <a:cubicBezTo>
                    <a:pt x="20864" y="5798"/>
                    <a:pt x="20864" y="5798"/>
                    <a:pt x="20864" y="5798"/>
                  </a:cubicBezTo>
                  <a:cubicBezTo>
                    <a:pt x="20945" y="5855"/>
                    <a:pt x="20945" y="5855"/>
                    <a:pt x="20945" y="5855"/>
                  </a:cubicBezTo>
                  <a:cubicBezTo>
                    <a:pt x="21109" y="5855"/>
                    <a:pt x="21109" y="5855"/>
                    <a:pt x="21109" y="5855"/>
                  </a:cubicBezTo>
                  <a:cubicBezTo>
                    <a:pt x="21191" y="5855"/>
                    <a:pt x="21191" y="5855"/>
                    <a:pt x="21191" y="5855"/>
                  </a:cubicBezTo>
                  <a:cubicBezTo>
                    <a:pt x="21355" y="6025"/>
                    <a:pt x="21355" y="6025"/>
                    <a:pt x="21355" y="6025"/>
                  </a:cubicBezTo>
                  <a:cubicBezTo>
                    <a:pt x="21518" y="6025"/>
                    <a:pt x="21518" y="6025"/>
                    <a:pt x="21518" y="6025"/>
                  </a:cubicBezTo>
                  <a:cubicBezTo>
                    <a:pt x="21600" y="6196"/>
                    <a:pt x="21600" y="6196"/>
                    <a:pt x="21600" y="6196"/>
                  </a:cubicBezTo>
                  <a:cubicBezTo>
                    <a:pt x="21518" y="6366"/>
                    <a:pt x="21518" y="6366"/>
                    <a:pt x="21518" y="6366"/>
                  </a:cubicBezTo>
                  <a:cubicBezTo>
                    <a:pt x="21436" y="6423"/>
                    <a:pt x="21436" y="6423"/>
                    <a:pt x="21436" y="6423"/>
                  </a:cubicBezTo>
                  <a:cubicBezTo>
                    <a:pt x="21273" y="6366"/>
                    <a:pt x="21273" y="6366"/>
                    <a:pt x="21273" y="6366"/>
                  </a:cubicBezTo>
                  <a:cubicBezTo>
                    <a:pt x="20945" y="6423"/>
                    <a:pt x="20945" y="6423"/>
                    <a:pt x="20945" y="6423"/>
                  </a:cubicBezTo>
                  <a:cubicBezTo>
                    <a:pt x="20864" y="6309"/>
                    <a:pt x="20864" y="6309"/>
                    <a:pt x="20864" y="6309"/>
                  </a:cubicBezTo>
                  <a:cubicBezTo>
                    <a:pt x="20618" y="6253"/>
                    <a:pt x="20618" y="6253"/>
                    <a:pt x="20618" y="6253"/>
                  </a:cubicBezTo>
                  <a:cubicBezTo>
                    <a:pt x="20291" y="6196"/>
                    <a:pt x="20291" y="6196"/>
                    <a:pt x="20291" y="6196"/>
                  </a:cubicBezTo>
                  <a:cubicBezTo>
                    <a:pt x="20209" y="6196"/>
                    <a:pt x="20209" y="6196"/>
                    <a:pt x="20209" y="6196"/>
                  </a:cubicBezTo>
                  <a:cubicBezTo>
                    <a:pt x="19964" y="6196"/>
                    <a:pt x="19964" y="6196"/>
                    <a:pt x="19964" y="6196"/>
                  </a:cubicBezTo>
                  <a:cubicBezTo>
                    <a:pt x="19882" y="6253"/>
                    <a:pt x="19882" y="6253"/>
                    <a:pt x="19882" y="6253"/>
                  </a:cubicBezTo>
                  <a:cubicBezTo>
                    <a:pt x="19882" y="6423"/>
                    <a:pt x="19882" y="6423"/>
                    <a:pt x="19882" y="6423"/>
                  </a:cubicBezTo>
                  <a:cubicBezTo>
                    <a:pt x="19964" y="6537"/>
                    <a:pt x="19964" y="6537"/>
                    <a:pt x="19964" y="6537"/>
                  </a:cubicBezTo>
                  <a:cubicBezTo>
                    <a:pt x="19964" y="6707"/>
                    <a:pt x="19964" y="6707"/>
                    <a:pt x="19964" y="6707"/>
                  </a:cubicBezTo>
                  <a:cubicBezTo>
                    <a:pt x="19882" y="6821"/>
                    <a:pt x="19882" y="6821"/>
                    <a:pt x="19882" y="6821"/>
                  </a:cubicBezTo>
                  <a:cubicBezTo>
                    <a:pt x="19718" y="6821"/>
                    <a:pt x="19718" y="6821"/>
                    <a:pt x="19718" y="6821"/>
                  </a:cubicBezTo>
                  <a:cubicBezTo>
                    <a:pt x="19391" y="6935"/>
                    <a:pt x="19391" y="6935"/>
                    <a:pt x="19391" y="6935"/>
                  </a:cubicBezTo>
                  <a:cubicBezTo>
                    <a:pt x="19391" y="6992"/>
                    <a:pt x="19391" y="6992"/>
                    <a:pt x="19391" y="6992"/>
                  </a:cubicBezTo>
                  <a:cubicBezTo>
                    <a:pt x="19309" y="7105"/>
                    <a:pt x="19309" y="7105"/>
                    <a:pt x="19309" y="7105"/>
                  </a:cubicBezTo>
                  <a:cubicBezTo>
                    <a:pt x="19391" y="7276"/>
                    <a:pt x="19391" y="7276"/>
                    <a:pt x="19391" y="7276"/>
                  </a:cubicBezTo>
                  <a:cubicBezTo>
                    <a:pt x="19473" y="7276"/>
                    <a:pt x="19473" y="7276"/>
                    <a:pt x="19473" y="7276"/>
                  </a:cubicBezTo>
                  <a:cubicBezTo>
                    <a:pt x="19555" y="7219"/>
                    <a:pt x="19555" y="7219"/>
                    <a:pt x="19555" y="7219"/>
                  </a:cubicBezTo>
                  <a:cubicBezTo>
                    <a:pt x="19555" y="7105"/>
                    <a:pt x="19555" y="7105"/>
                    <a:pt x="19555" y="7105"/>
                  </a:cubicBezTo>
                  <a:cubicBezTo>
                    <a:pt x="19718" y="7105"/>
                    <a:pt x="19718" y="7105"/>
                    <a:pt x="19718" y="7105"/>
                  </a:cubicBezTo>
                  <a:cubicBezTo>
                    <a:pt x="19800" y="7219"/>
                    <a:pt x="19800" y="7219"/>
                    <a:pt x="19800" y="7219"/>
                  </a:cubicBezTo>
                  <a:cubicBezTo>
                    <a:pt x="19882" y="7219"/>
                    <a:pt x="19882" y="7219"/>
                    <a:pt x="19882" y="7219"/>
                  </a:cubicBezTo>
                  <a:cubicBezTo>
                    <a:pt x="20127" y="7389"/>
                    <a:pt x="20127" y="7389"/>
                    <a:pt x="20127" y="7389"/>
                  </a:cubicBezTo>
                  <a:cubicBezTo>
                    <a:pt x="20045" y="7503"/>
                    <a:pt x="20045" y="7503"/>
                    <a:pt x="20045" y="7503"/>
                  </a:cubicBezTo>
                  <a:cubicBezTo>
                    <a:pt x="19964" y="7503"/>
                    <a:pt x="19964" y="7503"/>
                    <a:pt x="19964" y="7503"/>
                  </a:cubicBezTo>
                  <a:cubicBezTo>
                    <a:pt x="19800" y="7617"/>
                    <a:pt x="19800" y="7617"/>
                    <a:pt x="19800" y="7617"/>
                  </a:cubicBezTo>
                  <a:cubicBezTo>
                    <a:pt x="19800" y="7674"/>
                    <a:pt x="19800" y="7674"/>
                    <a:pt x="19800" y="7674"/>
                  </a:cubicBezTo>
                  <a:cubicBezTo>
                    <a:pt x="19964" y="7674"/>
                    <a:pt x="19964" y="7674"/>
                    <a:pt x="19964" y="7674"/>
                  </a:cubicBezTo>
                  <a:cubicBezTo>
                    <a:pt x="20045" y="7731"/>
                    <a:pt x="20045" y="7731"/>
                    <a:pt x="20045" y="7731"/>
                  </a:cubicBezTo>
                  <a:cubicBezTo>
                    <a:pt x="20045" y="7844"/>
                    <a:pt x="20045" y="7844"/>
                    <a:pt x="20045" y="7844"/>
                  </a:cubicBezTo>
                  <a:cubicBezTo>
                    <a:pt x="19964" y="7901"/>
                    <a:pt x="19964" y="7901"/>
                    <a:pt x="19964" y="7901"/>
                  </a:cubicBezTo>
                  <a:cubicBezTo>
                    <a:pt x="19882" y="7958"/>
                    <a:pt x="19882" y="7958"/>
                    <a:pt x="19882" y="7958"/>
                  </a:cubicBezTo>
                  <a:cubicBezTo>
                    <a:pt x="19636" y="7958"/>
                    <a:pt x="19636" y="7958"/>
                    <a:pt x="19636" y="7958"/>
                  </a:cubicBezTo>
                  <a:cubicBezTo>
                    <a:pt x="19473" y="7958"/>
                    <a:pt x="19473" y="7958"/>
                    <a:pt x="19473" y="7958"/>
                  </a:cubicBezTo>
                  <a:cubicBezTo>
                    <a:pt x="19309" y="7958"/>
                    <a:pt x="19309" y="7958"/>
                    <a:pt x="19309" y="7958"/>
                  </a:cubicBezTo>
                  <a:cubicBezTo>
                    <a:pt x="19309" y="8128"/>
                    <a:pt x="19309" y="8128"/>
                    <a:pt x="19309" y="8128"/>
                  </a:cubicBezTo>
                  <a:cubicBezTo>
                    <a:pt x="19227" y="8299"/>
                    <a:pt x="19227" y="8299"/>
                    <a:pt x="19227" y="8299"/>
                  </a:cubicBezTo>
                  <a:cubicBezTo>
                    <a:pt x="19145" y="8469"/>
                    <a:pt x="19145" y="8469"/>
                    <a:pt x="19145" y="8469"/>
                  </a:cubicBezTo>
                  <a:cubicBezTo>
                    <a:pt x="19064" y="8640"/>
                    <a:pt x="19064" y="8640"/>
                    <a:pt x="19064" y="8640"/>
                  </a:cubicBezTo>
                  <a:cubicBezTo>
                    <a:pt x="19145" y="8754"/>
                    <a:pt x="19145" y="8754"/>
                    <a:pt x="19145" y="8754"/>
                  </a:cubicBezTo>
                  <a:cubicBezTo>
                    <a:pt x="19145" y="8867"/>
                    <a:pt x="19145" y="8867"/>
                    <a:pt x="19145" y="8867"/>
                  </a:cubicBezTo>
                  <a:cubicBezTo>
                    <a:pt x="19064" y="8981"/>
                    <a:pt x="19064" y="8981"/>
                    <a:pt x="19064" y="8981"/>
                  </a:cubicBezTo>
                  <a:cubicBezTo>
                    <a:pt x="18900" y="8981"/>
                    <a:pt x="18900" y="8981"/>
                    <a:pt x="18900" y="8981"/>
                  </a:cubicBezTo>
                  <a:cubicBezTo>
                    <a:pt x="18818" y="9152"/>
                    <a:pt x="18818" y="9152"/>
                    <a:pt x="18818" y="9152"/>
                  </a:cubicBezTo>
                  <a:cubicBezTo>
                    <a:pt x="18900" y="9322"/>
                    <a:pt x="18900" y="9322"/>
                    <a:pt x="18900" y="9322"/>
                  </a:cubicBezTo>
                  <a:cubicBezTo>
                    <a:pt x="18736" y="9436"/>
                    <a:pt x="18736" y="9436"/>
                    <a:pt x="18736" y="9436"/>
                  </a:cubicBezTo>
                  <a:cubicBezTo>
                    <a:pt x="18655" y="9436"/>
                    <a:pt x="18655" y="9436"/>
                    <a:pt x="18655" y="9436"/>
                  </a:cubicBezTo>
                  <a:cubicBezTo>
                    <a:pt x="18491" y="9549"/>
                    <a:pt x="18491" y="9549"/>
                    <a:pt x="18491" y="9549"/>
                  </a:cubicBezTo>
                  <a:cubicBezTo>
                    <a:pt x="18491" y="9663"/>
                    <a:pt x="18491" y="9663"/>
                    <a:pt x="18491" y="9663"/>
                  </a:cubicBezTo>
                  <a:cubicBezTo>
                    <a:pt x="18409" y="9777"/>
                    <a:pt x="18409" y="9777"/>
                    <a:pt x="18409" y="9777"/>
                  </a:cubicBezTo>
                  <a:cubicBezTo>
                    <a:pt x="18409" y="9834"/>
                    <a:pt x="18409" y="9834"/>
                    <a:pt x="18409" y="9834"/>
                  </a:cubicBezTo>
                  <a:cubicBezTo>
                    <a:pt x="18655" y="9834"/>
                    <a:pt x="18655" y="9834"/>
                    <a:pt x="18655" y="9834"/>
                  </a:cubicBezTo>
                  <a:cubicBezTo>
                    <a:pt x="18900" y="9834"/>
                    <a:pt x="18900" y="9834"/>
                    <a:pt x="18900" y="9834"/>
                  </a:cubicBezTo>
                  <a:cubicBezTo>
                    <a:pt x="19064" y="9834"/>
                    <a:pt x="19064" y="9834"/>
                    <a:pt x="19064" y="9834"/>
                  </a:cubicBezTo>
                  <a:cubicBezTo>
                    <a:pt x="19227" y="9834"/>
                    <a:pt x="19227" y="9834"/>
                    <a:pt x="19227" y="9834"/>
                  </a:cubicBezTo>
                  <a:cubicBezTo>
                    <a:pt x="19309" y="9606"/>
                    <a:pt x="19309" y="9606"/>
                    <a:pt x="19309" y="9606"/>
                  </a:cubicBezTo>
                  <a:cubicBezTo>
                    <a:pt x="19309" y="9493"/>
                    <a:pt x="19309" y="9493"/>
                    <a:pt x="19309" y="9493"/>
                  </a:cubicBezTo>
                  <a:cubicBezTo>
                    <a:pt x="19309" y="9436"/>
                    <a:pt x="19309" y="9436"/>
                    <a:pt x="19309" y="9436"/>
                  </a:cubicBezTo>
                  <a:cubicBezTo>
                    <a:pt x="19555" y="9436"/>
                    <a:pt x="19555" y="9436"/>
                    <a:pt x="19555" y="9436"/>
                  </a:cubicBezTo>
                  <a:cubicBezTo>
                    <a:pt x="19718" y="9379"/>
                    <a:pt x="19718" y="9379"/>
                    <a:pt x="19718" y="9379"/>
                  </a:cubicBezTo>
                  <a:cubicBezTo>
                    <a:pt x="19964" y="9379"/>
                    <a:pt x="19964" y="9379"/>
                    <a:pt x="19964" y="9379"/>
                  </a:cubicBezTo>
                  <a:cubicBezTo>
                    <a:pt x="20127" y="9549"/>
                    <a:pt x="20127" y="9549"/>
                    <a:pt x="20127" y="9549"/>
                  </a:cubicBezTo>
                  <a:cubicBezTo>
                    <a:pt x="20209" y="9606"/>
                    <a:pt x="20209" y="9606"/>
                    <a:pt x="20209" y="9606"/>
                  </a:cubicBezTo>
                  <a:cubicBezTo>
                    <a:pt x="20291" y="9720"/>
                    <a:pt x="20291" y="9720"/>
                    <a:pt x="20291" y="9720"/>
                  </a:cubicBezTo>
                  <a:cubicBezTo>
                    <a:pt x="20455" y="9777"/>
                    <a:pt x="20455" y="9777"/>
                    <a:pt x="20455" y="9777"/>
                  </a:cubicBezTo>
                  <a:cubicBezTo>
                    <a:pt x="20455" y="9891"/>
                    <a:pt x="20455" y="9891"/>
                    <a:pt x="20455" y="9891"/>
                  </a:cubicBezTo>
                  <a:cubicBezTo>
                    <a:pt x="20455" y="10004"/>
                    <a:pt x="20455" y="10004"/>
                    <a:pt x="20455" y="10004"/>
                  </a:cubicBezTo>
                  <a:cubicBezTo>
                    <a:pt x="20291" y="9947"/>
                    <a:pt x="20291" y="9947"/>
                    <a:pt x="20291" y="9947"/>
                  </a:cubicBezTo>
                  <a:cubicBezTo>
                    <a:pt x="20127" y="9891"/>
                    <a:pt x="20127" y="9891"/>
                    <a:pt x="20127" y="9891"/>
                  </a:cubicBezTo>
                  <a:cubicBezTo>
                    <a:pt x="20045" y="9834"/>
                    <a:pt x="20045" y="9834"/>
                    <a:pt x="20045" y="9834"/>
                  </a:cubicBezTo>
                  <a:cubicBezTo>
                    <a:pt x="19882" y="9947"/>
                    <a:pt x="19882" y="9947"/>
                    <a:pt x="19882" y="9947"/>
                  </a:cubicBezTo>
                  <a:cubicBezTo>
                    <a:pt x="19882" y="10061"/>
                    <a:pt x="19882" y="10061"/>
                    <a:pt x="19882" y="10061"/>
                  </a:cubicBezTo>
                  <a:cubicBezTo>
                    <a:pt x="20045" y="10175"/>
                    <a:pt x="20045" y="10175"/>
                    <a:pt x="20045" y="10175"/>
                  </a:cubicBezTo>
                  <a:cubicBezTo>
                    <a:pt x="20127" y="10345"/>
                    <a:pt x="20127" y="10345"/>
                    <a:pt x="20127" y="10345"/>
                  </a:cubicBezTo>
                  <a:cubicBezTo>
                    <a:pt x="19964" y="10516"/>
                    <a:pt x="19964" y="10516"/>
                    <a:pt x="19964" y="10516"/>
                  </a:cubicBezTo>
                  <a:cubicBezTo>
                    <a:pt x="20045" y="10686"/>
                    <a:pt x="20045" y="10686"/>
                    <a:pt x="20045" y="10686"/>
                  </a:cubicBezTo>
                  <a:cubicBezTo>
                    <a:pt x="19964" y="10743"/>
                    <a:pt x="19964" y="10743"/>
                    <a:pt x="19964" y="10743"/>
                  </a:cubicBezTo>
                  <a:cubicBezTo>
                    <a:pt x="19882" y="11027"/>
                    <a:pt x="19882" y="11027"/>
                    <a:pt x="19882" y="11027"/>
                  </a:cubicBezTo>
                  <a:cubicBezTo>
                    <a:pt x="19800" y="11312"/>
                    <a:pt x="19800" y="11312"/>
                    <a:pt x="19800" y="11312"/>
                  </a:cubicBezTo>
                  <a:cubicBezTo>
                    <a:pt x="19555" y="11482"/>
                    <a:pt x="19555" y="11482"/>
                    <a:pt x="19555" y="11482"/>
                  </a:cubicBezTo>
                  <a:cubicBezTo>
                    <a:pt x="19309" y="11653"/>
                    <a:pt x="19309" y="11653"/>
                    <a:pt x="19309" y="11653"/>
                  </a:cubicBezTo>
                  <a:cubicBezTo>
                    <a:pt x="18900" y="11880"/>
                    <a:pt x="18900" y="11880"/>
                    <a:pt x="18900" y="11880"/>
                  </a:cubicBezTo>
                  <a:cubicBezTo>
                    <a:pt x="18736" y="11994"/>
                    <a:pt x="18736" y="11994"/>
                    <a:pt x="18736" y="11994"/>
                  </a:cubicBezTo>
                  <a:cubicBezTo>
                    <a:pt x="18491" y="11994"/>
                    <a:pt x="18491" y="11994"/>
                    <a:pt x="18491" y="11994"/>
                  </a:cubicBezTo>
                  <a:cubicBezTo>
                    <a:pt x="18327" y="11937"/>
                    <a:pt x="18327" y="11937"/>
                    <a:pt x="18327" y="11937"/>
                  </a:cubicBezTo>
                  <a:cubicBezTo>
                    <a:pt x="18082" y="11937"/>
                    <a:pt x="18082" y="11937"/>
                    <a:pt x="18082" y="11937"/>
                  </a:cubicBezTo>
                  <a:cubicBezTo>
                    <a:pt x="17836" y="11823"/>
                    <a:pt x="17836" y="11823"/>
                    <a:pt x="17836" y="11823"/>
                  </a:cubicBezTo>
                  <a:cubicBezTo>
                    <a:pt x="17755" y="11709"/>
                    <a:pt x="17755" y="11709"/>
                    <a:pt x="17755" y="11709"/>
                  </a:cubicBezTo>
                  <a:cubicBezTo>
                    <a:pt x="17509" y="11709"/>
                    <a:pt x="17509" y="11709"/>
                    <a:pt x="17509" y="11709"/>
                  </a:cubicBezTo>
                  <a:cubicBezTo>
                    <a:pt x="17345" y="11823"/>
                    <a:pt x="17345" y="11823"/>
                    <a:pt x="17345" y="11823"/>
                  </a:cubicBezTo>
                  <a:cubicBezTo>
                    <a:pt x="17427" y="12051"/>
                    <a:pt x="17427" y="12051"/>
                    <a:pt x="17427" y="12051"/>
                  </a:cubicBezTo>
                  <a:cubicBezTo>
                    <a:pt x="17345" y="12221"/>
                    <a:pt x="17345" y="12221"/>
                    <a:pt x="17345" y="12221"/>
                  </a:cubicBezTo>
                  <a:cubicBezTo>
                    <a:pt x="17264" y="12335"/>
                    <a:pt x="17264" y="12335"/>
                    <a:pt x="17264" y="12335"/>
                  </a:cubicBezTo>
                  <a:cubicBezTo>
                    <a:pt x="17264" y="12562"/>
                    <a:pt x="17264" y="12562"/>
                    <a:pt x="17264" y="12562"/>
                  </a:cubicBezTo>
                  <a:cubicBezTo>
                    <a:pt x="17182" y="12733"/>
                    <a:pt x="17182" y="12733"/>
                    <a:pt x="17182" y="12733"/>
                  </a:cubicBezTo>
                  <a:cubicBezTo>
                    <a:pt x="17182" y="12960"/>
                    <a:pt x="17182" y="12960"/>
                    <a:pt x="17182" y="12960"/>
                  </a:cubicBezTo>
                  <a:cubicBezTo>
                    <a:pt x="17182" y="13017"/>
                    <a:pt x="17182" y="13017"/>
                    <a:pt x="17182" y="13017"/>
                  </a:cubicBezTo>
                  <a:cubicBezTo>
                    <a:pt x="16936" y="13074"/>
                    <a:pt x="16936" y="13074"/>
                    <a:pt x="16936" y="13074"/>
                  </a:cubicBezTo>
                  <a:cubicBezTo>
                    <a:pt x="16773" y="13187"/>
                    <a:pt x="16773" y="13187"/>
                    <a:pt x="16773" y="13187"/>
                  </a:cubicBezTo>
                  <a:cubicBezTo>
                    <a:pt x="16527" y="13244"/>
                    <a:pt x="16527" y="13244"/>
                    <a:pt x="16527" y="13244"/>
                  </a:cubicBezTo>
                  <a:cubicBezTo>
                    <a:pt x="16364" y="13358"/>
                    <a:pt x="16364" y="13358"/>
                    <a:pt x="16364" y="13358"/>
                  </a:cubicBezTo>
                  <a:cubicBezTo>
                    <a:pt x="16364" y="13472"/>
                    <a:pt x="16364" y="13472"/>
                    <a:pt x="16364" y="13472"/>
                  </a:cubicBezTo>
                  <a:cubicBezTo>
                    <a:pt x="16609" y="13528"/>
                    <a:pt x="16609" y="13528"/>
                    <a:pt x="16609" y="13528"/>
                  </a:cubicBezTo>
                  <a:cubicBezTo>
                    <a:pt x="16609" y="13642"/>
                    <a:pt x="16609" y="13642"/>
                    <a:pt x="16609" y="13642"/>
                  </a:cubicBezTo>
                  <a:cubicBezTo>
                    <a:pt x="16364" y="13642"/>
                    <a:pt x="16364" y="13642"/>
                    <a:pt x="16364" y="13642"/>
                  </a:cubicBezTo>
                  <a:cubicBezTo>
                    <a:pt x="16282" y="13585"/>
                    <a:pt x="16282" y="13585"/>
                    <a:pt x="16282" y="13585"/>
                  </a:cubicBezTo>
                  <a:cubicBezTo>
                    <a:pt x="16200" y="13585"/>
                    <a:pt x="16200" y="13585"/>
                    <a:pt x="16200" y="13585"/>
                  </a:cubicBezTo>
                  <a:cubicBezTo>
                    <a:pt x="16036" y="13699"/>
                    <a:pt x="16036" y="13699"/>
                    <a:pt x="16036" y="13699"/>
                  </a:cubicBezTo>
                  <a:cubicBezTo>
                    <a:pt x="15955" y="13756"/>
                    <a:pt x="15955" y="13756"/>
                    <a:pt x="15955" y="13756"/>
                  </a:cubicBezTo>
                  <a:cubicBezTo>
                    <a:pt x="15873" y="13699"/>
                    <a:pt x="15873" y="13699"/>
                    <a:pt x="15873" y="13699"/>
                  </a:cubicBezTo>
                  <a:cubicBezTo>
                    <a:pt x="15873" y="13585"/>
                    <a:pt x="15873" y="13585"/>
                    <a:pt x="15873" y="13585"/>
                  </a:cubicBezTo>
                  <a:cubicBezTo>
                    <a:pt x="15709" y="13585"/>
                    <a:pt x="15709" y="13585"/>
                    <a:pt x="15709" y="13585"/>
                  </a:cubicBezTo>
                  <a:cubicBezTo>
                    <a:pt x="15545" y="13585"/>
                    <a:pt x="15545" y="13585"/>
                    <a:pt x="15545" y="13585"/>
                  </a:cubicBezTo>
                  <a:cubicBezTo>
                    <a:pt x="15545" y="13585"/>
                    <a:pt x="15545" y="13585"/>
                    <a:pt x="15545" y="13585"/>
                  </a:cubicBezTo>
                  <a:cubicBezTo>
                    <a:pt x="15382" y="13528"/>
                    <a:pt x="15382" y="13528"/>
                    <a:pt x="15382" y="13528"/>
                  </a:cubicBezTo>
                  <a:cubicBezTo>
                    <a:pt x="15382" y="13415"/>
                    <a:pt x="15382" y="13415"/>
                    <a:pt x="15382" y="13415"/>
                  </a:cubicBezTo>
                  <a:cubicBezTo>
                    <a:pt x="15218" y="13415"/>
                    <a:pt x="15218" y="13415"/>
                    <a:pt x="15218" y="13415"/>
                  </a:cubicBezTo>
                  <a:cubicBezTo>
                    <a:pt x="15136" y="13528"/>
                    <a:pt x="15136" y="13528"/>
                    <a:pt x="15136" y="13528"/>
                  </a:cubicBezTo>
                  <a:cubicBezTo>
                    <a:pt x="15055" y="13585"/>
                    <a:pt x="15055" y="13585"/>
                    <a:pt x="15055" y="13585"/>
                  </a:cubicBezTo>
                  <a:cubicBezTo>
                    <a:pt x="15055" y="13642"/>
                    <a:pt x="15055" y="13642"/>
                    <a:pt x="15055" y="13642"/>
                  </a:cubicBezTo>
                  <a:cubicBezTo>
                    <a:pt x="15136" y="13756"/>
                    <a:pt x="15136" y="13756"/>
                    <a:pt x="15136" y="13756"/>
                  </a:cubicBezTo>
                  <a:cubicBezTo>
                    <a:pt x="15136" y="13869"/>
                    <a:pt x="15136" y="13869"/>
                    <a:pt x="15136" y="13869"/>
                  </a:cubicBezTo>
                  <a:cubicBezTo>
                    <a:pt x="15136" y="13983"/>
                    <a:pt x="15136" y="13983"/>
                    <a:pt x="15136" y="13983"/>
                  </a:cubicBezTo>
                  <a:cubicBezTo>
                    <a:pt x="15136" y="14097"/>
                    <a:pt x="15136" y="14097"/>
                    <a:pt x="15136" y="14097"/>
                  </a:cubicBezTo>
                  <a:cubicBezTo>
                    <a:pt x="15218" y="14154"/>
                    <a:pt x="15218" y="14154"/>
                    <a:pt x="15218" y="14154"/>
                  </a:cubicBezTo>
                  <a:cubicBezTo>
                    <a:pt x="15382" y="14267"/>
                    <a:pt x="15382" y="14267"/>
                    <a:pt x="15382" y="14267"/>
                  </a:cubicBezTo>
                  <a:cubicBezTo>
                    <a:pt x="15464" y="14438"/>
                    <a:pt x="15464" y="14438"/>
                    <a:pt x="15464" y="14438"/>
                  </a:cubicBezTo>
                  <a:cubicBezTo>
                    <a:pt x="15382" y="14552"/>
                    <a:pt x="15382" y="14552"/>
                    <a:pt x="15382" y="14552"/>
                  </a:cubicBezTo>
                  <a:cubicBezTo>
                    <a:pt x="15545" y="14779"/>
                    <a:pt x="15545" y="14779"/>
                    <a:pt x="15545" y="14779"/>
                  </a:cubicBezTo>
                  <a:cubicBezTo>
                    <a:pt x="15382" y="14836"/>
                    <a:pt x="15382" y="14836"/>
                    <a:pt x="15382" y="14836"/>
                  </a:cubicBezTo>
                  <a:cubicBezTo>
                    <a:pt x="15136" y="14893"/>
                    <a:pt x="15136" y="14893"/>
                    <a:pt x="15136" y="14893"/>
                  </a:cubicBezTo>
                  <a:cubicBezTo>
                    <a:pt x="14973" y="14893"/>
                    <a:pt x="14973" y="14893"/>
                    <a:pt x="14973" y="14893"/>
                  </a:cubicBezTo>
                  <a:cubicBezTo>
                    <a:pt x="14727" y="14893"/>
                    <a:pt x="14727" y="14893"/>
                    <a:pt x="14727" y="14893"/>
                  </a:cubicBezTo>
                  <a:cubicBezTo>
                    <a:pt x="14400" y="14949"/>
                    <a:pt x="14400" y="14949"/>
                    <a:pt x="14400" y="14949"/>
                  </a:cubicBezTo>
                  <a:cubicBezTo>
                    <a:pt x="14318" y="14893"/>
                    <a:pt x="14318" y="14893"/>
                    <a:pt x="14318" y="14893"/>
                  </a:cubicBezTo>
                  <a:cubicBezTo>
                    <a:pt x="14236" y="14722"/>
                    <a:pt x="14236" y="14722"/>
                    <a:pt x="14236" y="14722"/>
                  </a:cubicBezTo>
                  <a:cubicBezTo>
                    <a:pt x="14073" y="14552"/>
                    <a:pt x="14073" y="14552"/>
                    <a:pt x="14073" y="14552"/>
                  </a:cubicBezTo>
                  <a:cubicBezTo>
                    <a:pt x="13909" y="14438"/>
                    <a:pt x="13909" y="14438"/>
                    <a:pt x="13909" y="14438"/>
                  </a:cubicBezTo>
                  <a:cubicBezTo>
                    <a:pt x="13745" y="14381"/>
                    <a:pt x="13745" y="14381"/>
                    <a:pt x="13745" y="14381"/>
                  </a:cubicBezTo>
                  <a:cubicBezTo>
                    <a:pt x="13582" y="14381"/>
                    <a:pt x="13582" y="14381"/>
                    <a:pt x="13582" y="14381"/>
                  </a:cubicBezTo>
                  <a:cubicBezTo>
                    <a:pt x="13500" y="14495"/>
                    <a:pt x="13500" y="14495"/>
                    <a:pt x="13500" y="14495"/>
                  </a:cubicBezTo>
                  <a:cubicBezTo>
                    <a:pt x="13336" y="14495"/>
                    <a:pt x="13336" y="14495"/>
                    <a:pt x="13336" y="14495"/>
                  </a:cubicBezTo>
                  <a:cubicBezTo>
                    <a:pt x="13173" y="14495"/>
                    <a:pt x="13173" y="14495"/>
                    <a:pt x="13173" y="14495"/>
                  </a:cubicBezTo>
                  <a:cubicBezTo>
                    <a:pt x="12927" y="14438"/>
                    <a:pt x="12927" y="14438"/>
                    <a:pt x="12927" y="14438"/>
                  </a:cubicBezTo>
                  <a:cubicBezTo>
                    <a:pt x="12845" y="14381"/>
                    <a:pt x="12845" y="14381"/>
                    <a:pt x="12845" y="14381"/>
                  </a:cubicBezTo>
                  <a:cubicBezTo>
                    <a:pt x="12600" y="14324"/>
                    <a:pt x="12600" y="14324"/>
                    <a:pt x="12600" y="14324"/>
                  </a:cubicBezTo>
                  <a:cubicBezTo>
                    <a:pt x="12518" y="14381"/>
                    <a:pt x="12518" y="14381"/>
                    <a:pt x="12518" y="14381"/>
                  </a:cubicBezTo>
                  <a:cubicBezTo>
                    <a:pt x="12355" y="14552"/>
                    <a:pt x="12355" y="14552"/>
                    <a:pt x="12355" y="14552"/>
                  </a:cubicBezTo>
                  <a:cubicBezTo>
                    <a:pt x="12273" y="14665"/>
                    <a:pt x="12273" y="14665"/>
                    <a:pt x="12273" y="14665"/>
                  </a:cubicBezTo>
                  <a:cubicBezTo>
                    <a:pt x="12273" y="14779"/>
                    <a:pt x="12273" y="14779"/>
                    <a:pt x="12273" y="14779"/>
                  </a:cubicBezTo>
                  <a:cubicBezTo>
                    <a:pt x="12191" y="14836"/>
                    <a:pt x="12191" y="14836"/>
                    <a:pt x="12191" y="14836"/>
                  </a:cubicBezTo>
                  <a:cubicBezTo>
                    <a:pt x="12027" y="14836"/>
                    <a:pt x="12027" y="14836"/>
                    <a:pt x="12027" y="14836"/>
                  </a:cubicBezTo>
                  <a:cubicBezTo>
                    <a:pt x="11945" y="14722"/>
                    <a:pt x="11945" y="14722"/>
                    <a:pt x="11945" y="14722"/>
                  </a:cubicBezTo>
                  <a:cubicBezTo>
                    <a:pt x="11782" y="14608"/>
                    <a:pt x="11782" y="14608"/>
                    <a:pt x="11782" y="14608"/>
                  </a:cubicBezTo>
                  <a:cubicBezTo>
                    <a:pt x="11782" y="14495"/>
                    <a:pt x="11782" y="14495"/>
                    <a:pt x="11782" y="14495"/>
                  </a:cubicBezTo>
                  <a:cubicBezTo>
                    <a:pt x="11618" y="14438"/>
                    <a:pt x="11618" y="14438"/>
                    <a:pt x="11618" y="14438"/>
                  </a:cubicBezTo>
                  <a:cubicBezTo>
                    <a:pt x="11536" y="14495"/>
                    <a:pt x="11536" y="14495"/>
                    <a:pt x="11536" y="14495"/>
                  </a:cubicBezTo>
                  <a:cubicBezTo>
                    <a:pt x="11455" y="14608"/>
                    <a:pt x="11455" y="14608"/>
                    <a:pt x="11455" y="14608"/>
                  </a:cubicBezTo>
                  <a:cubicBezTo>
                    <a:pt x="11291" y="14608"/>
                    <a:pt x="11291" y="14608"/>
                    <a:pt x="11291" y="14608"/>
                  </a:cubicBezTo>
                  <a:cubicBezTo>
                    <a:pt x="11127" y="14608"/>
                    <a:pt x="11127" y="14608"/>
                    <a:pt x="11127" y="14608"/>
                  </a:cubicBezTo>
                  <a:cubicBezTo>
                    <a:pt x="10882" y="14665"/>
                    <a:pt x="10882" y="14665"/>
                    <a:pt x="10882" y="14665"/>
                  </a:cubicBezTo>
                  <a:cubicBezTo>
                    <a:pt x="10800" y="14836"/>
                    <a:pt x="10800" y="14836"/>
                    <a:pt x="10800" y="14836"/>
                  </a:cubicBezTo>
                  <a:cubicBezTo>
                    <a:pt x="10555" y="14893"/>
                    <a:pt x="10555" y="14893"/>
                    <a:pt x="10555" y="14893"/>
                  </a:cubicBezTo>
                  <a:cubicBezTo>
                    <a:pt x="10473" y="15120"/>
                    <a:pt x="10473" y="15120"/>
                    <a:pt x="10473" y="15120"/>
                  </a:cubicBezTo>
                  <a:cubicBezTo>
                    <a:pt x="10473" y="15234"/>
                    <a:pt x="10473" y="15234"/>
                    <a:pt x="10473" y="15234"/>
                  </a:cubicBezTo>
                  <a:cubicBezTo>
                    <a:pt x="10636" y="15347"/>
                    <a:pt x="10636" y="15347"/>
                    <a:pt x="10636" y="15347"/>
                  </a:cubicBezTo>
                  <a:cubicBezTo>
                    <a:pt x="10800" y="15347"/>
                    <a:pt x="10800" y="15347"/>
                    <a:pt x="10800" y="15347"/>
                  </a:cubicBezTo>
                  <a:cubicBezTo>
                    <a:pt x="10964" y="15404"/>
                    <a:pt x="10964" y="15404"/>
                    <a:pt x="10964" y="15404"/>
                  </a:cubicBezTo>
                  <a:cubicBezTo>
                    <a:pt x="10882" y="15632"/>
                    <a:pt x="10882" y="15632"/>
                    <a:pt x="10882" y="15632"/>
                  </a:cubicBezTo>
                  <a:cubicBezTo>
                    <a:pt x="10882" y="15745"/>
                    <a:pt x="10882" y="15745"/>
                    <a:pt x="10882" y="15745"/>
                  </a:cubicBezTo>
                  <a:cubicBezTo>
                    <a:pt x="10800" y="15973"/>
                    <a:pt x="10800" y="15973"/>
                    <a:pt x="10800" y="15973"/>
                  </a:cubicBezTo>
                  <a:cubicBezTo>
                    <a:pt x="10800" y="16314"/>
                    <a:pt x="10800" y="16314"/>
                    <a:pt x="10800" y="16314"/>
                  </a:cubicBezTo>
                  <a:cubicBezTo>
                    <a:pt x="10882" y="16655"/>
                    <a:pt x="10882" y="16655"/>
                    <a:pt x="10882" y="16655"/>
                  </a:cubicBezTo>
                  <a:cubicBezTo>
                    <a:pt x="10964" y="17053"/>
                    <a:pt x="10964" y="17053"/>
                    <a:pt x="10964" y="17053"/>
                  </a:cubicBezTo>
                  <a:cubicBezTo>
                    <a:pt x="10964" y="17166"/>
                    <a:pt x="10964" y="17166"/>
                    <a:pt x="10964" y="17166"/>
                  </a:cubicBezTo>
                  <a:cubicBezTo>
                    <a:pt x="11045" y="17337"/>
                    <a:pt x="11045" y="17337"/>
                    <a:pt x="11045" y="17337"/>
                  </a:cubicBezTo>
                  <a:cubicBezTo>
                    <a:pt x="11209" y="17337"/>
                    <a:pt x="11209" y="17337"/>
                    <a:pt x="11209" y="17337"/>
                  </a:cubicBezTo>
                  <a:cubicBezTo>
                    <a:pt x="11291" y="17223"/>
                    <a:pt x="11291" y="17223"/>
                    <a:pt x="11291" y="17223"/>
                  </a:cubicBezTo>
                  <a:cubicBezTo>
                    <a:pt x="11455" y="17223"/>
                    <a:pt x="11455" y="17223"/>
                    <a:pt x="11455" y="17223"/>
                  </a:cubicBezTo>
                  <a:cubicBezTo>
                    <a:pt x="11455" y="17337"/>
                    <a:pt x="11455" y="17337"/>
                    <a:pt x="11455" y="17337"/>
                  </a:cubicBezTo>
                  <a:cubicBezTo>
                    <a:pt x="11373" y="17451"/>
                    <a:pt x="11373" y="17451"/>
                    <a:pt x="11373" y="17451"/>
                  </a:cubicBezTo>
                  <a:cubicBezTo>
                    <a:pt x="11291" y="17621"/>
                    <a:pt x="11291" y="17621"/>
                    <a:pt x="11291" y="17621"/>
                  </a:cubicBezTo>
                  <a:cubicBezTo>
                    <a:pt x="11291" y="17735"/>
                    <a:pt x="11291" y="17735"/>
                    <a:pt x="11291" y="17735"/>
                  </a:cubicBezTo>
                  <a:cubicBezTo>
                    <a:pt x="11373" y="17735"/>
                    <a:pt x="11373" y="17735"/>
                    <a:pt x="11373" y="17735"/>
                  </a:cubicBezTo>
                  <a:cubicBezTo>
                    <a:pt x="11618" y="17621"/>
                    <a:pt x="11618" y="17621"/>
                    <a:pt x="11618" y="17621"/>
                  </a:cubicBezTo>
                  <a:cubicBezTo>
                    <a:pt x="11700" y="17678"/>
                    <a:pt x="11700" y="17678"/>
                    <a:pt x="11700" y="17678"/>
                  </a:cubicBezTo>
                  <a:cubicBezTo>
                    <a:pt x="11782" y="17848"/>
                    <a:pt x="11782" y="17848"/>
                    <a:pt x="11782" y="17848"/>
                  </a:cubicBezTo>
                  <a:cubicBezTo>
                    <a:pt x="11700" y="17905"/>
                    <a:pt x="11700" y="17905"/>
                    <a:pt x="11700" y="17905"/>
                  </a:cubicBezTo>
                  <a:cubicBezTo>
                    <a:pt x="11618" y="17962"/>
                    <a:pt x="11618" y="17962"/>
                    <a:pt x="11618" y="17962"/>
                  </a:cubicBezTo>
                  <a:cubicBezTo>
                    <a:pt x="11618" y="18019"/>
                    <a:pt x="11618" y="18019"/>
                    <a:pt x="11618" y="18019"/>
                  </a:cubicBezTo>
                  <a:cubicBezTo>
                    <a:pt x="11700" y="18076"/>
                    <a:pt x="11700" y="18076"/>
                    <a:pt x="11700" y="18076"/>
                  </a:cubicBezTo>
                  <a:cubicBezTo>
                    <a:pt x="11782" y="18246"/>
                    <a:pt x="11782" y="18246"/>
                    <a:pt x="11782" y="18246"/>
                  </a:cubicBezTo>
                  <a:cubicBezTo>
                    <a:pt x="11782" y="18417"/>
                    <a:pt x="11782" y="18417"/>
                    <a:pt x="11782" y="18417"/>
                  </a:cubicBezTo>
                  <a:cubicBezTo>
                    <a:pt x="11618" y="18587"/>
                    <a:pt x="11618" y="18587"/>
                    <a:pt x="11618" y="18587"/>
                  </a:cubicBezTo>
                  <a:cubicBezTo>
                    <a:pt x="11373" y="18587"/>
                    <a:pt x="11373" y="18587"/>
                    <a:pt x="11373" y="18587"/>
                  </a:cubicBezTo>
                  <a:cubicBezTo>
                    <a:pt x="11373" y="18701"/>
                    <a:pt x="11373" y="18701"/>
                    <a:pt x="11373" y="18701"/>
                  </a:cubicBezTo>
                  <a:cubicBezTo>
                    <a:pt x="11455" y="18872"/>
                    <a:pt x="11455" y="18872"/>
                    <a:pt x="11455" y="18872"/>
                  </a:cubicBezTo>
                  <a:cubicBezTo>
                    <a:pt x="11373" y="19156"/>
                    <a:pt x="11373" y="19156"/>
                    <a:pt x="11373" y="19156"/>
                  </a:cubicBezTo>
                  <a:cubicBezTo>
                    <a:pt x="11291" y="19269"/>
                    <a:pt x="11291" y="19269"/>
                    <a:pt x="11291" y="19269"/>
                  </a:cubicBezTo>
                  <a:cubicBezTo>
                    <a:pt x="11127" y="19440"/>
                    <a:pt x="11127" y="19440"/>
                    <a:pt x="11127" y="19440"/>
                  </a:cubicBezTo>
                  <a:cubicBezTo>
                    <a:pt x="11209" y="19554"/>
                    <a:pt x="11209" y="19554"/>
                    <a:pt x="11209" y="19554"/>
                  </a:cubicBezTo>
                  <a:cubicBezTo>
                    <a:pt x="11373" y="19724"/>
                    <a:pt x="11373" y="19724"/>
                    <a:pt x="11373" y="19724"/>
                  </a:cubicBezTo>
                  <a:cubicBezTo>
                    <a:pt x="11455" y="19838"/>
                    <a:pt x="11455" y="19838"/>
                    <a:pt x="11455" y="19838"/>
                  </a:cubicBezTo>
                  <a:cubicBezTo>
                    <a:pt x="11373" y="19952"/>
                    <a:pt x="11373" y="19952"/>
                    <a:pt x="11373" y="19952"/>
                  </a:cubicBezTo>
                  <a:cubicBezTo>
                    <a:pt x="11291" y="19952"/>
                    <a:pt x="11291" y="19952"/>
                    <a:pt x="11291" y="19952"/>
                  </a:cubicBezTo>
                  <a:cubicBezTo>
                    <a:pt x="11373" y="20122"/>
                    <a:pt x="11373" y="20122"/>
                    <a:pt x="11373" y="20122"/>
                  </a:cubicBezTo>
                  <a:cubicBezTo>
                    <a:pt x="11455" y="20179"/>
                    <a:pt x="11455" y="20179"/>
                    <a:pt x="11455" y="20179"/>
                  </a:cubicBezTo>
                  <a:cubicBezTo>
                    <a:pt x="11618" y="20349"/>
                    <a:pt x="11618" y="20349"/>
                    <a:pt x="11618" y="20349"/>
                  </a:cubicBezTo>
                  <a:cubicBezTo>
                    <a:pt x="11536" y="20463"/>
                    <a:pt x="11536" y="20463"/>
                    <a:pt x="11536" y="20463"/>
                  </a:cubicBezTo>
                  <a:cubicBezTo>
                    <a:pt x="11291" y="20520"/>
                    <a:pt x="11291" y="20520"/>
                    <a:pt x="11291" y="20520"/>
                  </a:cubicBezTo>
                  <a:cubicBezTo>
                    <a:pt x="11209" y="20349"/>
                    <a:pt x="11209" y="20349"/>
                    <a:pt x="11209" y="20349"/>
                  </a:cubicBezTo>
                  <a:cubicBezTo>
                    <a:pt x="11045" y="20406"/>
                    <a:pt x="11045" y="20406"/>
                    <a:pt x="11045" y="20406"/>
                  </a:cubicBezTo>
                  <a:cubicBezTo>
                    <a:pt x="10964" y="20520"/>
                    <a:pt x="10964" y="20520"/>
                    <a:pt x="10964" y="20520"/>
                  </a:cubicBezTo>
                  <a:cubicBezTo>
                    <a:pt x="10882" y="20577"/>
                    <a:pt x="10882" y="20577"/>
                    <a:pt x="10882" y="20577"/>
                  </a:cubicBezTo>
                  <a:cubicBezTo>
                    <a:pt x="10636" y="20520"/>
                    <a:pt x="10636" y="20520"/>
                    <a:pt x="10636" y="20520"/>
                  </a:cubicBezTo>
                  <a:cubicBezTo>
                    <a:pt x="10473" y="20406"/>
                    <a:pt x="10473" y="20406"/>
                    <a:pt x="10473" y="20406"/>
                  </a:cubicBezTo>
                  <a:cubicBezTo>
                    <a:pt x="10309" y="20406"/>
                    <a:pt x="10309" y="20406"/>
                    <a:pt x="10309" y="20406"/>
                  </a:cubicBezTo>
                  <a:cubicBezTo>
                    <a:pt x="10064" y="20463"/>
                    <a:pt x="10064" y="20463"/>
                    <a:pt x="10064" y="20463"/>
                  </a:cubicBezTo>
                  <a:cubicBezTo>
                    <a:pt x="9982" y="20577"/>
                    <a:pt x="9982" y="20577"/>
                    <a:pt x="9982" y="20577"/>
                  </a:cubicBezTo>
                  <a:cubicBezTo>
                    <a:pt x="9900" y="20634"/>
                    <a:pt x="9900" y="20634"/>
                    <a:pt x="9900" y="20634"/>
                  </a:cubicBezTo>
                  <a:cubicBezTo>
                    <a:pt x="9900" y="20747"/>
                    <a:pt x="9900" y="20747"/>
                    <a:pt x="9900" y="20747"/>
                  </a:cubicBezTo>
                  <a:cubicBezTo>
                    <a:pt x="10064" y="20861"/>
                    <a:pt x="10064" y="20861"/>
                    <a:pt x="10064" y="20861"/>
                  </a:cubicBezTo>
                  <a:cubicBezTo>
                    <a:pt x="9982" y="20975"/>
                    <a:pt x="9982" y="20975"/>
                    <a:pt x="9982" y="20975"/>
                  </a:cubicBezTo>
                  <a:cubicBezTo>
                    <a:pt x="9900" y="20975"/>
                    <a:pt x="9900" y="20975"/>
                    <a:pt x="9900" y="20975"/>
                  </a:cubicBezTo>
                  <a:cubicBezTo>
                    <a:pt x="9818" y="21088"/>
                    <a:pt x="9818" y="21088"/>
                    <a:pt x="9818" y="21088"/>
                  </a:cubicBezTo>
                  <a:cubicBezTo>
                    <a:pt x="9655" y="21032"/>
                    <a:pt x="9655" y="21032"/>
                    <a:pt x="9655" y="21032"/>
                  </a:cubicBezTo>
                  <a:cubicBezTo>
                    <a:pt x="9491" y="21032"/>
                    <a:pt x="9491" y="21032"/>
                    <a:pt x="9491" y="21032"/>
                  </a:cubicBezTo>
                  <a:cubicBezTo>
                    <a:pt x="9491" y="21145"/>
                    <a:pt x="9491" y="21145"/>
                    <a:pt x="9491" y="21145"/>
                  </a:cubicBezTo>
                  <a:cubicBezTo>
                    <a:pt x="9409" y="21202"/>
                    <a:pt x="9409" y="21202"/>
                    <a:pt x="9409" y="21202"/>
                  </a:cubicBezTo>
                  <a:cubicBezTo>
                    <a:pt x="9327" y="21373"/>
                    <a:pt x="9327" y="21373"/>
                    <a:pt x="9327" y="21373"/>
                  </a:cubicBezTo>
                  <a:cubicBezTo>
                    <a:pt x="9245" y="21486"/>
                    <a:pt x="9245" y="21486"/>
                    <a:pt x="9245" y="21486"/>
                  </a:cubicBezTo>
                  <a:cubicBezTo>
                    <a:pt x="9082" y="21600"/>
                    <a:pt x="9082" y="21600"/>
                    <a:pt x="9082" y="21600"/>
                  </a:cubicBezTo>
                  <a:cubicBezTo>
                    <a:pt x="8918" y="21543"/>
                    <a:pt x="8918" y="21543"/>
                    <a:pt x="8918" y="21543"/>
                  </a:cubicBezTo>
                  <a:cubicBezTo>
                    <a:pt x="8755" y="21429"/>
                    <a:pt x="8755" y="21429"/>
                    <a:pt x="8755" y="21429"/>
                  </a:cubicBezTo>
                  <a:cubicBezTo>
                    <a:pt x="8673" y="21316"/>
                    <a:pt x="8673" y="21316"/>
                    <a:pt x="8673" y="21316"/>
                  </a:cubicBezTo>
                  <a:cubicBezTo>
                    <a:pt x="8836" y="21202"/>
                    <a:pt x="8836" y="21202"/>
                    <a:pt x="8836" y="21202"/>
                  </a:cubicBezTo>
                  <a:cubicBezTo>
                    <a:pt x="8918" y="21202"/>
                    <a:pt x="8918" y="21202"/>
                    <a:pt x="8918" y="21202"/>
                  </a:cubicBezTo>
                  <a:cubicBezTo>
                    <a:pt x="9000" y="21032"/>
                    <a:pt x="9000" y="21032"/>
                    <a:pt x="9000" y="21032"/>
                  </a:cubicBezTo>
                  <a:cubicBezTo>
                    <a:pt x="8918" y="20918"/>
                    <a:pt x="8918" y="20918"/>
                    <a:pt x="8918" y="20918"/>
                  </a:cubicBezTo>
                  <a:cubicBezTo>
                    <a:pt x="8836" y="20804"/>
                    <a:pt x="8836" y="20804"/>
                    <a:pt x="8836" y="20804"/>
                  </a:cubicBezTo>
                  <a:cubicBezTo>
                    <a:pt x="8918" y="20691"/>
                    <a:pt x="8918" y="20691"/>
                    <a:pt x="8918" y="20691"/>
                  </a:cubicBezTo>
                  <a:cubicBezTo>
                    <a:pt x="9082" y="20691"/>
                    <a:pt x="9082" y="20691"/>
                    <a:pt x="9082" y="20691"/>
                  </a:cubicBezTo>
                  <a:cubicBezTo>
                    <a:pt x="9164" y="20691"/>
                    <a:pt x="9164" y="20691"/>
                    <a:pt x="9164" y="20691"/>
                  </a:cubicBezTo>
                  <a:cubicBezTo>
                    <a:pt x="9164" y="20804"/>
                    <a:pt x="9164" y="20804"/>
                    <a:pt x="9164" y="20804"/>
                  </a:cubicBezTo>
                  <a:cubicBezTo>
                    <a:pt x="9409" y="20861"/>
                    <a:pt x="9409" y="20861"/>
                    <a:pt x="9409" y="20861"/>
                  </a:cubicBezTo>
                  <a:cubicBezTo>
                    <a:pt x="9491" y="20804"/>
                    <a:pt x="9491" y="20804"/>
                    <a:pt x="9491" y="20804"/>
                  </a:cubicBezTo>
                  <a:cubicBezTo>
                    <a:pt x="9491" y="20634"/>
                    <a:pt x="9491" y="20634"/>
                    <a:pt x="9491" y="20634"/>
                  </a:cubicBezTo>
                  <a:cubicBezTo>
                    <a:pt x="9491" y="20520"/>
                    <a:pt x="9491" y="20520"/>
                    <a:pt x="9491" y="20520"/>
                  </a:cubicBezTo>
                  <a:cubicBezTo>
                    <a:pt x="9409" y="20406"/>
                    <a:pt x="9409" y="20406"/>
                    <a:pt x="9409" y="20406"/>
                  </a:cubicBezTo>
                  <a:cubicBezTo>
                    <a:pt x="9164" y="20406"/>
                    <a:pt x="9164" y="20406"/>
                    <a:pt x="9164" y="20406"/>
                  </a:cubicBezTo>
                  <a:cubicBezTo>
                    <a:pt x="9000" y="20406"/>
                    <a:pt x="9000" y="20406"/>
                    <a:pt x="9000" y="20406"/>
                  </a:cubicBezTo>
                  <a:cubicBezTo>
                    <a:pt x="8918" y="20406"/>
                    <a:pt x="8918" y="20406"/>
                    <a:pt x="8918" y="20406"/>
                  </a:cubicBezTo>
                  <a:cubicBezTo>
                    <a:pt x="8918" y="20293"/>
                    <a:pt x="8918" y="20293"/>
                    <a:pt x="8918" y="20293"/>
                  </a:cubicBezTo>
                  <a:cubicBezTo>
                    <a:pt x="8836" y="20122"/>
                    <a:pt x="8836" y="20122"/>
                    <a:pt x="8836" y="20122"/>
                  </a:cubicBezTo>
                  <a:cubicBezTo>
                    <a:pt x="8755" y="20179"/>
                    <a:pt x="8755" y="20179"/>
                    <a:pt x="8755" y="20179"/>
                  </a:cubicBezTo>
                  <a:cubicBezTo>
                    <a:pt x="8673" y="20179"/>
                    <a:pt x="8673" y="20179"/>
                    <a:pt x="8673" y="20179"/>
                  </a:cubicBezTo>
                  <a:cubicBezTo>
                    <a:pt x="8673" y="20293"/>
                    <a:pt x="8673" y="20293"/>
                    <a:pt x="8673" y="20293"/>
                  </a:cubicBezTo>
                  <a:cubicBezTo>
                    <a:pt x="8591" y="20349"/>
                    <a:pt x="8591" y="20349"/>
                    <a:pt x="8591" y="20349"/>
                  </a:cubicBezTo>
                  <a:cubicBezTo>
                    <a:pt x="8427" y="20349"/>
                    <a:pt x="8427" y="20349"/>
                    <a:pt x="8427" y="20349"/>
                  </a:cubicBezTo>
                  <a:cubicBezTo>
                    <a:pt x="8264" y="20293"/>
                    <a:pt x="8264" y="20293"/>
                    <a:pt x="8264" y="20293"/>
                  </a:cubicBezTo>
                  <a:cubicBezTo>
                    <a:pt x="8018" y="20293"/>
                    <a:pt x="8018" y="20293"/>
                    <a:pt x="8018" y="20293"/>
                  </a:cubicBezTo>
                  <a:cubicBezTo>
                    <a:pt x="7936" y="20122"/>
                    <a:pt x="7936" y="20122"/>
                    <a:pt x="7936" y="20122"/>
                  </a:cubicBezTo>
                  <a:cubicBezTo>
                    <a:pt x="7773" y="19952"/>
                    <a:pt x="7773" y="19952"/>
                    <a:pt x="7773" y="19952"/>
                  </a:cubicBezTo>
                  <a:cubicBezTo>
                    <a:pt x="7691" y="19838"/>
                    <a:pt x="7691" y="19838"/>
                    <a:pt x="7691" y="19838"/>
                  </a:cubicBezTo>
                  <a:cubicBezTo>
                    <a:pt x="7691" y="19724"/>
                    <a:pt x="7691" y="19724"/>
                    <a:pt x="7691" y="19724"/>
                  </a:cubicBezTo>
                  <a:cubicBezTo>
                    <a:pt x="7773" y="19497"/>
                    <a:pt x="7773" y="19497"/>
                    <a:pt x="7773" y="19497"/>
                  </a:cubicBezTo>
                  <a:cubicBezTo>
                    <a:pt x="7691" y="19326"/>
                    <a:pt x="7691" y="19326"/>
                    <a:pt x="7691" y="19326"/>
                  </a:cubicBezTo>
                  <a:cubicBezTo>
                    <a:pt x="7445" y="19269"/>
                    <a:pt x="7445" y="19269"/>
                    <a:pt x="7445" y="19269"/>
                  </a:cubicBezTo>
                  <a:cubicBezTo>
                    <a:pt x="7200" y="19326"/>
                    <a:pt x="7200" y="19326"/>
                    <a:pt x="7200" y="19326"/>
                  </a:cubicBezTo>
                  <a:cubicBezTo>
                    <a:pt x="7200" y="19326"/>
                    <a:pt x="7200" y="19326"/>
                    <a:pt x="7200" y="19326"/>
                  </a:cubicBezTo>
                  <a:cubicBezTo>
                    <a:pt x="7036" y="19440"/>
                    <a:pt x="7036" y="19440"/>
                    <a:pt x="7036" y="19440"/>
                  </a:cubicBezTo>
                  <a:cubicBezTo>
                    <a:pt x="6873" y="19440"/>
                    <a:pt x="6873" y="19440"/>
                    <a:pt x="6873" y="19440"/>
                  </a:cubicBezTo>
                  <a:cubicBezTo>
                    <a:pt x="6791" y="19440"/>
                    <a:pt x="6791" y="19440"/>
                    <a:pt x="6791" y="19440"/>
                  </a:cubicBezTo>
                  <a:cubicBezTo>
                    <a:pt x="6791" y="19554"/>
                    <a:pt x="6791" y="19554"/>
                    <a:pt x="6791" y="19554"/>
                  </a:cubicBezTo>
                  <a:cubicBezTo>
                    <a:pt x="6955" y="19667"/>
                    <a:pt x="6955" y="19667"/>
                    <a:pt x="6955" y="19667"/>
                  </a:cubicBezTo>
                  <a:cubicBezTo>
                    <a:pt x="6955" y="19781"/>
                    <a:pt x="6955" y="19781"/>
                    <a:pt x="6955" y="19781"/>
                  </a:cubicBezTo>
                  <a:cubicBezTo>
                    <a:pt x="7036" y="19895"/>
                    <a:pt x="7036" y="19895"/>
                    <a:pt x="7036" y="19895"/>
                  </a:cubicBezTo>
                  <a:cubicBezTo>
                    <a:pt x="7118" y="20065"/>
                    <a:pt x="7118" y="20065"/>
                    <a:pt x="7118" y="20065"/>
                  </a:cubicBezTo>
                  <a:cubicBezTo>
                    <a:pt x="7036" y="20236"/>
                    <a:pt x="7036" y="20236"/>
                    <a:pt x="7036" y="20236"/>
                  </a:cubicBezTo>
                  <a:cubicBezTo>
                    <a:pt x="6873" y="20236"/>
                    <a:pt x="6873" y="20236"/>
                    <a:pt x="6873" y="20236"/>
                  </a:cubicBezTo>
                  <a:cubicBezTo>
                    <a:pt x="6709" y="20293"/>
                    <a:pt x="6709" y="20293"/>
                    <a:pt x="6709" y="20293"/>
                  </a:cubicBezTo>
                  <a:cubicBezTo>
                    <a:pt x="6464" y="20293"/>
                    <a:pt x="6464" y="20293"/>
                    <a:pt x="6464" y="20293"/>
                  </a:cubicBezTo>
                  <a:cubicBezTo>
                    <a:pt x="6382" y="20236"/>
                    <a:pt x="6382" y="20236"/>
                    <a:pt x="6382" y="20236"/>
                  </a:cubicBezTo>
                  <a:cubicBezTo>
                    <a:pt x="6300" y="20065"/>
                    <a:pt x="6300" y="20065"/>
                    <a:pt x="6300" y="20065"/>
                  </a:cubicBezTo>
                  <a:cubicBezTo>
                    <a:pt x="6218" y="19895"/>
                    <a:pt x="6218" y="19895"/>
                    <a:pt x="6218" y="19895"/>
                  </a:cubicBezTo>
                  <a:cubicBezTo>
                    <a:pt x="5973" y="19838"/>
                    <a:pt x="5973" y="19838"/>
                    <a:pt x="5973" y="19838"/>
                  </a:cubicBezTo>
                  <a:cubicBezTo>
                    <a:pt x="5891" y="19667"/>
                    <a:pt x="5891" y="19667"/>
                    <a:pt x="5891" y="19667"/>
                  </a:cubicBezTo>
                  <a:cubicBezTo>
                    <a:pt x="5809" y="19497"/>
                    <a:pt x="5809" y="19497"/>
                    <a:pt x="5809" y="19497"/>
                  </a:cubicBezTo>
                  <a:cubicBezTo>
                    <a:pt x="5645" y="19554"/>
                    <a:pt x="5645" y="19554"/>
                    <a:pt x="5645" y="19554"/>
                  </a:cubicBezTo>
                  <a:cubicBezTo>
                    <a:pt x="5482" y="19667"/>
                    <a:pt x="5482" y="19667"/>
                    <a:pt x="5482" y="19667"/>
                  </a:cubicBezTo>
                  <a:cubicBezTo>
                    <a:pt x="5400" y="19667"/>
                    <a:pt x="5400" y="19667"/>
                    <a:pt x="5400" y="19667"/>
                  </a:cubicBezTo>
                  <a:cubicBezTo>
                    <a:pt x="5400" y="19554"/>
                    <a:pt x="5400" y="19554"/>
                    <a:pt x="5400" y="19554"/>
                  </a:cubicBezTo>
                  <a:cubicBezTo>
                    <a:pt x="5155" y="19326"/>
                    <a:pt x="5155" y="19326"/>
                    <a:pt x="5155" y="19326"/>
                  </a:cubicBezTo>
                  <a:cubicBezTo>
                    <a:pt x="4909" y="19213"/>
                    <a:pt x="4909" y="19213"/>
                    <a:pt x="4909" y="19213"/>
                  </a:cubicBezTo>
                  <a:cubicBezTo>
                    <a:pt x="4909" y="18985"/>
                    <a:pt x="4909" y="18985"/>
                    <a:pt x="4909" y="18985"/>
                  </a:cubicBezTo>
                  <a:cubicBezTo>
                    <a:pt x="4909" y="18758"/>
                    <a:pt x="4909" y="18758"/>
                    <a:pt x="4909" y="18758"/>
                  </a:cubicBezTo>
                  <a:cubicBezTo>
                    <a:pt x="4827" y="18587"/>
                    <a:pt x="4827" y="18587"/>
                    <a:pt x="4827" y="18587"/>
                  </a:cubicBezTo>
                  <a:cubicBezTo>
                    <a:pt x="4909" y="18474"/>
                    <a:pt x="4909" y="18474"/>
                    <a:pt x="4909" y="18474"/>
                  </a:cubicBezTo>
                  <a:cubicBezTo>
                    <a:pt x="4991" y="18417"/>
                    <a:pt x="4991" y="18417"/>
                    <a:pt x="4991" y="18417"/>
                  </a:cubicBezTo>
                  <a:cubicBezTo>
                    <a:pt x="5236" y="18417"/>
                    <a:pt x="5236" y="18417"/>
                    <a:pt x="5236" y="18417"/>
                  </a:cubicBezTo>
                  <a:cubicBezTo>
                    <a:pt x="5482" y="18360"/>
                    <a:pt x="5482" y="18360"/>
                    <a:pt x="5482" y="18360"/>
                  </a:cubicBezTo>
                  <a:cubicBezTo>
                    <a:pt x="5564" y="18189"/>
                    <a:pt x="5564" y="18189"/>
                    <a:pt x="5564" y="18189"/>
                  </a:cubicBezTo>
                  <a:cubicBezTo>
                    <a:pt x="5809" y="18076"/>
                    <a:pt x="5809" y="18076"/>
                    <a:pt x="5809" y="18076"/>
                  </a:cubicBezTo>
                  <a:cubicBezTo>
                    <a:pt x="5891" y="17905"/>
                    <a:pt x="5891" y="17905"/>
                    <a:pt x="5891" y="17905"/>
                  </a:cubicBezTo>
                  <a:cubicBezTo>
                    <a:pt x="5645" y="17792"/>
                    <a:pt x="5645" y="17792"/>
                    <a:pt x="5645" y="17792"/>
                  </a:cubicBezTo>
                  <a:cubicBezTo>
                    <a:pt x="5482" y="17792"/>
                    <a:pt x="5482" y="17792"/>
                    <a:pt x="5482" y="17792"/>
                  </a:cubicBezTo>
                  <a:cubicBezTo>
                    <a:pt x="5318" y="17621"/>
                    <a:pt x="5318" y="17621"/>
                    <a:pt x="5318" y="17621"/>
                  </a:cubicBezTo>
                  <a:cubicBezTo>
                    <a:pt x="5236" y="17507"/>
                    <a:pt x="5236" y="17507"/>
                    <a:pt x="5236" y="17507"/>
                  </a:cubicBezTo>
                  <a:cubicBezTo>
                    <a:pt x="5073" y="17394"/>
                    <a:pt x="5073" y="17394"/>
                    <a:pt x="5073" y="17394"/>
                  </a:cubicBezTo>
                  <a:cubicBezTo>
                    <a:pt x="5073" y="17223"/>
                    <a:pt x="5073" y="17223"/>
                    <a:pt x="5073" y="17223"/>
                  </a:cubicBezTo>
                  <a:cubicBezTo>
                    <a:pt x="5073" y="17053"/>
                    <a:pt x="5073" y="17053"/>
                    <a:pt x="5073" y="17053"/>
                  </a:cubicBezTo>
                  <a:cubicBezTo>
                    <a:pt x="5073" y="16939"/>
                    <a:pt x="5073" y="16939"/>
                    <a:pt x="5073" y="16939"/>
                  </a:cubicBezTo>
                  <a:cubicBezTo>
                    <a:pt x="4909" y="16939"/>
                    <a:pt x="4909" y="16939"/>
                    <a:pt x="4909" y="16939"/>
                  </a:cubicBezTo>
                  <a:cubicBezTo>
                    <a:pt x="4745" y="16939"/>
                    <a:pt x="4745" y="16939"/>
                    <a:pt x="4745" y="16939"/>
                  </a:cubicBezTo>
                  <a:cubicBezTo>
                    <a:pt x="4827" y="16768"/>
                    <a:pt x="4827" y="16768"/>
                    <a:pt x="4827" y="16768"/>
                  </a:cubicBezTo>
                  <a:cubicBezTo>
                    <a:pt x="4909" y="16541"/>
                    <a:pt x="4909" y="16541"/>
                    <a:pt x="4909" y="16541"/>
                  </a:cubicBezTo>
                  <a:cubicBezTo>
                    <a:pt x="4909" y="16314"/>
                    <a:pt x="4909" y="16314"/>
                    <a:pt x="4909" y="16314"/>
                  </a:cubicBezTo>
                  <a:cubicBezTo>
                    <a:pt x="4745" y="15973"/>
                    <a:pt x="4745" y="15973"/>
                    <a:pt x="4745" y="15973"/>
                  </a:cubicBezTo>
                  <a:cubicBezTo>
                    <a:pt x="4582" y="15745"/>
                    <a:pt x="4582" y="15745"/>
                    <a:pt x="4582" y="15745"/>
                  </a:cubicBezTo>
                  <a:cubicBezTo>
                    <a:pt x="4336" y="15575"/>
                    <a:pt x="4336" y="15575"/>
                    <a:pt x="4336" y="15575"/>
                  </a:cubicBezTo>
                  <a:cubicBezTo>
                    <a:pt x="4091" y="15291"/>
                    <a:pt x="4091" y="15291"/>
                    <a:pt x="4091" y="15291"/>
                  </a:cubicBezTo>
                  <a:cubicBezTo>
                    <a:pt x="3845" y="15234"/>
                    <a:pt x="3845" y="15234"/>
                    <a:pt x="3845" y="15234"/>
                  </a:cubicBezTo>
                  <a:cubicBezTo>
                    <a:pt x="3764" y="15120"/>
                    <a:pt x="3764" y="15120"/>
                    <a:pt x="3764" y="15120"/>
                  </a:cubicBezTo>
                  <a:cubicBezTo>
                    <a:pt x="3518" y="15177"/>
                    <a:pt x="3518" y="15177"/>
                    <a:pt x="3518" y="15177"/>
                  </a:cubicBezTo>
                  <a:cubicBezTo>
                    <a:pt x="3355" y="15291"/>
                    <a:pt x="3355" y="15291"/>
                    <a:pt x="3355" y="15291"/>
                  </a:cubicBezTo>
                  <a:cubicBezTo>
                    <a:pt x="3109" y="15291"/>
                    <a:pt x="3109" y="15291"/>
                    <a:pt x="3109" y="15291"/>
                  </a:cubicBezTo>
                  <a:cubicBezTo>
                    <a:pt x="2782" y="15347"/>
                    <a:pt x="2782" y="15347"/>
                    <a:pt x="2782" y="15347"/>
                  </a:cubicBezTo>
                  <a:cubicBezTo>
                    <a:pt x="2291" y="15461"/>
                    <a:pt x="2291" y="15461"/>
                    <a:pt x="2291" y="15461"/>
                  </a:cubicBezTo>
                  <a:cubicBezTo>
                    <a:pt x="2127" y="15575"/>
                    <a:pt x="2127" y="15575"/>
                    <a:pt x="2127" y="15575"/>
                  </a:cubicBezTo>
                  <a:cubicBezTo>
                    <a:pt x="1882" y="15632"/>
                    <a:pt x="1882" y="15632"/>
                    <a:pt x="1882" y="15632"/>
                  </a:cubicBezTo>
                  <a:cubicBezTo>
                    <a:pt x="1636" y="15745"/>
                    <a:pt x="1636" y="15745"/>
                    <a:pt x="1636" y="15745"/>
                  </a:cubicBezTo>
                  <a:cubicBezTo>
                    <a:pt x="1227" y="15745"/>
                    <a:pt x="1227" y="15745"/>
                    <a:pt x="1227" y="15745"/>
                  </a:cubicBezTo>
                  <a:cubicBezTo>
                    <a:pt x="982" y="15745"/>
                    <a:pt x="982" y="15745"/>
                    <a:pt x="982" y="15745"/>
                  </a:cubicBezTo>
                  <a:cubicBezTo>
                    <a:pt x="736" y="15745"/>
                    <a:pt x="736" y="15745"/>
                    <a:pt x="736" y="15745"/>
                  </a:cubicBezTo>
                  <a:cubicBezTo>
                    <a:pt x="655" y="15575"/>
                    <a:pt x="655" y="15575"/>
                    <a:pt x="655" y="15575"/>
                  </a:cubicBezTo>
                  <a:cubicBezTo>
                    <a:pt x="491" y="15347"/>
                    <a:pt x="491" y="15347"/>
                    <a:pt x="491" y="15347"/>
                  </a:cubicBezTo>
                  <a:cubicBezTo>
                    <a:pt x="409" y="15234"/>
                    <a:pt x="409" y="15234"/>
                    <a:pt x="409" y="15234"/>
                  </a:cubicBezTo>
                  <a:cubicBezTo>
                    <a:pt x="164" y="15177"/>
                    <a:pt x="164" y="15177"/>
                    <a:pt x="164" y="15177"/>
                  </a:cubicBezTo>
                  <a:cubicBezTo>
                    <a:pt x="82" y="15063"/>
                    <a:pt x="82" y="15063"/>
                    <a:pt x="82" y="15063"/>
                  </a:cubicBezTo>
                  <a:cubicBezTo>
                    <a:pt x="0" y="15006"/>
                    <a:pt x="0" y="15006"/>
                    <a:pt x="0" y="15006"/>
                  </a:cubicBezTo>
                  <a:cubicBezTo>
                    <a:pt x="0" y="14893"/>
                    <a:pt x="0" y="14893"/>
                    <a:pt x="0" y="14893"/>
                  </a:cubicBezTo>
                  <a:cubicBezTo>
                    <a:pt x="164" y="14779"/>
                    <a:pt x="164" y="14779"/>
                    <a:pt x="164" y="14779"/>
                  </a:cubicBezTo>
                  <a:cubicBezTo>
                    <a:pt x="409" y="14665"/>
                    <a:pt x="409" y="14665"/>
                    <a:pt x="409" y="14665"/>
                  </a:cubicBezTo>
                  <a:cubicBezTo>
                    <a:pt x="491" y="14438"/>
                    <a:pt x="491" y="14438"/>
                    <a:pt x="491" y="14438"/>
                  </a:cubicBezTo>
                  <a:cubicBezTo>
                    <a:pt x="573" y="14381"/>
                    <a:pt x="573" y="14381"/>
                    <a:pt x="573" y="14381"/>
                  </a:cubicBezTo>
                  <a:cubicBezTo>
                    <a:pt x="736" y="14381"/>
                    <a:pt x="736" y="14381"/>
                    <a:pt x="736" y="14381"/>
                  </a:cubicBezTo>
                  <a:cubicBezTo>
                    <a:pt x="982" y="14438"/>
                    <a:pt x="982" y="14438"/>
                    <a:pt x="982" y="14438"/>
                  </a:cubicBezTo>
                  <a:cubicBezTo>
                    <a:pt x="1227" y="14495"/>
                    <a:pt x="1227" y="14495"/>
                    <a:pt x="1227" y="14495"/>
                  </a:cubicBezTo>
                  <a:cubicBezTo>
                    <a:pt x="1309" y="14495"/>
                    <a:pt x="1309" y="14495"/>
                    <a:pt x="1309" y="14495"/>
                  </a:cubicBezTo>
                  <a:cubicBezTo>
                    <a:pt x="1309" y="14267"/>
                    <a:pt x="1309" y="14267"/>
                    <a:pt x="1309" y="14267"/>
                  </a:cubicBezTo>
                  <a:cubicBezTo>
                    <a:pt x="1391" y="14211"/>
                    <a:pt x="1391" y="14211"/>
                    <a:pt x="1391" y="14211"/>
                  </a:cubicBezTo>
                  <a:cubicBezTo>
                    <a:pt x="1227" y="14040"/>
                    <a:pt x="1227" y="14040"/>
                    <a:pt x="1227" y="14040"/>
                  </a:cubicBezTo>
                  <a:cubicBezTo>
                    <a:pt x="982" y="13983"/>
                    <a:pt x="982" y="13983"/>
                    <a:pt x="982" y="13983"/>
                  </a:cubicBezTo>
                  <a:cubicBezTo>
                    <a:pt x="982" y="13869"/>
                    <a:pt x="982" y="13869"/>
                    <a:pt x="982" y="13869"/>
                  </a:cubicBezTo>
                  <a:cubicBezTo>
                    <a:pt x="1064" y="13756"/>
                    <a:pt x="1064" y="13756"/>
                    <a:pt x="1064" y="13756"/>
                  </a:cubicBezTo>
                  <a:cubicBezTo>
                    <a:pt x="1145" y="13585"/>
                    <a:pt x="1145" y="13585"/>
                    <a:pt x="1145" y="13585"/>
                  </a:cubicBezTo>
                  <a:cubicBezTo>
                    <a:pt x="1309" y="13472"/>
                    <a:pt x="1309" y="13472"/>
                    <a:pt x="1309" y="13472"/>
                  </a:cubicBezTo>
                  <a:cubicBezTo>
                    <a:pt x="1636" y="13415"/>
                    <a:pt x="1636" y="13415"/>
                    <a:pt x="1636" y="13415"/>
                  </a:cubicBezTo>
                  <a:cubicBezTo>
                    <a:pt x="1718" y="13358"/>
                    <a:pt x="1718" y="13358"/>
                    <a:pt x="1718" y="13358"/>
                  </a:cubicBezTo>
                  <a:cubicBezTo>
                    <a:pt x="1964" y="13358"/>
                    <a:pt x="1964" y="13358"/>
                    <a:pt x="1964" y="13358"/>
                  </a:cubicBezTo>
                  <a:cubicBezTo>
                    <a:pt x="2127" y="13415"/>
                    <a:pt x="2127" y="13415"/>
                    <a:pt x="2127" y="13415"/>
                  </a:cubicBezTo>
                  <a:cubicBezTo>
                    <a:pt x="2373" y="13528"/>
                    <a:pt x="2373" y="13528"/>
                    <a:pt x="2373" y="13528"/>
                  </a:cubicBezTo>
                  <a:cubicBezTo>
                    <a:pt x="2455" y="13415"/>
                    <a:pt x="2455" y="13415"/>
                    <a:pt x="2455" y="13415"/>
                  </a:cubicBezTo>
                  <a:cubicBezTo>
                    <a:pt x="2455" y="13301"/>
                    <a:pt x="2455" y="13301"/>
                    <a:pt x="2455" y="13301"/>
                  </a:cubicBezTo>
                  <a:cubicBezTo>
                    <a:pt x="2291" y="13131"/>
                    <a:pt x="2291" y="13131"/>
                    <a:pt x="2291" y="13131"/>
                  </a:cubicBezTo>
                  <a:cubicBezTo>
                    <a:pt x="2209" y="13017"/>
                    <a:pt x="2209" y="13017"/>
                    <a:pt x="2209" y="13017"/>
                  </a:cubicBezTo>
                  <a:cubicBezTo>
                    <a:pt x="2291" y="13017"/>
                    <a:pt x="2291" y="13017"/>
                    <a:pt x="2291" y="13017"/>
                  </a:cubicBezTo>
                  <a:cubicBezTo>
                    <a:pt x="2455" y="13017"/>
                    <a:pt x="2455" y="13017"/>
                    <a:pt x="2455" y="13017"/>
                  </a:cubicBezTo>
                  <a:cubicBezTo>
                    <a:pt x="2782" y="13074"/>
                    <a:pt x="2782" y="13074"/>
                    <a:pt x="2782" y="13074"/>
                  </a:cubicBezTo>
                  <a:cubicBezTo>
                    <a:pt x="2945" y="13017"/>
                    <a:pt x="2945" y="13017"/>
                    <a:pt x="2945" y="13017"/>
                  </a:cubicBezTo>
                  <a:cubicBezTo>
                    <a:pt x="3027" y="12846"/>
                    <a:pt x="3027" y="12846"/>
                    <a:pt x="3027" y="12846"/>
                  </a:cubicBezTo>
                  <a:cubicBezTo>
                    <a:pt x="3027" y="12619"/>
                    <a:pt x="3027" y="12619"/>
                    <a:pt x="3027" y="12619"/>
                  </a:cubicBezTo>
                  <a:cubicBezTo>
                    <a:pt x="3027" y="12505"/>
                    <a:pt x="3027" y="12505"/>
                    <a:pt x="3027" y="12505"/>
                  </a:cubicBezTo>
                  <a:cubicBezTo>
                    <a:pt x="2864" y="12392"/>
                    <a:pt x="2864" y="12392"/>
                    <a:pt x="2864" y="12392"/>
                  </a:cubicBezTo>
                  <a:cubicBezTo>
                    <a:pt x="2618" y="12278"/>
                    <a:pt x="2618" y="12278"/>
                    <a:pt x="2618" y="12278"/>
                  </a:cubicBezTo>
                  <a:cubicBezTo>
                    <a:pt x="2536" y="12107"/>
                    <a:pt x="2536" y="12107"/>
                    <a:pt x="2536" y="12107"/>
                  </a:cubicBezTo>
                  <a:cubicBezTo>
                    <a:pt x="2455" y="11937"/>
                    <a:pt x="2455" y="11937"/>
                    <a:pt x="2455" y="11937"/>
                  </a:cubicBezTo>
                  <a:cubicBezTo>
                    <a:pt x="2209" y="11823"/>
                    <a:pt x="2209" y="11823"/>
                    <a:pt x="2209" y="11823"/>
                  </a:cubicBezTo>
                  <a:cubicBezTo>
                    <a:pt x="2209" y="11823"/>
                    <a:pt x="2045" y="11766"/>
                    <a:pt x="2045" y="11709"/>
                  </a:cubicBezTo>
                  <a:cubicBezTo>
                    <a:pt x="1964" y="11539"/>
                    <a:pt x="1964" y="11539"/>
                    <a:pt x="1964" y="11539"/>
                  </a:cubicBezTo>
                  <a:cubicBezTo>
                    <a:pt x="1964" y="11368"/>
                    <a:pt x="1964" y="11368"/>
                    <a:pt x="1964" y="11368"/>
                  </a:cubicBezTo>
                  <a:cubicBezTo>
                    <a:pt x="2127" y="11312"/>
                    <a:pt x="2127" y="11312"/>
                    <a:pt x="2127" y="11312"/>
                  </a:cubicBezTo>
                  <a:cubicBezTo>
                    <a:pt x="2127" y="11198"/>
                    <a:pt x="2127" y="11198"/>
                    <a:pt x="2127" y="11198"/>
                  </a:cubicBezTo>
                  <a:cubicBezTo>
                    <a:pt x="2045" y="11084"/>
                    <a:pt x="2045" y="11084"/>
                    <a:pt x="2045" y="11084"/>
                  </a:cubicBezTo>
                  <a:cubicBezTo>
                    <a:pt x="1882" y="11027"/>
                    <a:pt x="1882" y="11027"/>
                    <a:pt x="1882" y="11027"/>
                  </a:cubicBezTo>
                  <a:cubicBezTo>
                    <a:pt x="1964" y="10800"/>
                    <a:pt x="1964" y="10800"/>
                    <a:pt x="1964" y="10800"/>
                  </a:cubicBezTo>
                  <a:cubicBezTo>
                    <a:pt x="2127" y="10573"/>
                    <a:pt x="2127" y="10573"/>
                    <a:pt x="2127" y="10573"/>
                  </a:cubicBezTo>
                  <a:cubicBezTo>
                    <a:pt x="2291" y="10288"/>
                    <a:pt x="2291" y="10288"/>
                    <a:pt x="2291" y="10288"/>
                  </a:cubicBezTo>
                  <a:cubicBezTo>
                    <a:pt x="2455" y="10288"/>
                    <a:pt x="2455" y="10288"/>
                    <a:pt x="2455" y="10288"/>
                  </a:cubicBezTo>
                  <a:cubicBezTo>
                    <a:pt x="2536" y="10288"/>
                    <a:pt x="2536" y="10288"/>
                    <a:pt x="2536" y="10288"/>
                  </a:cubicBezTo>
                  <a:cubicBezTo>
                    <a:pt x="2782" y="10402"/>
                    <a:pt x="2782" y="10402"/>
                    <a:pt x="2782" y="10402"/>
                  </a:cubicBezTo>
                  <a:cubicBezTo>
                    <a:pt x="3027" y="10516"/>
                    <a:pt x="3027" y="10516"/>
                    <a:pt x="3027" y="10516"/>
                  </a:cubicBezTo>
                  <a:cubicBezTo>
                    <a:pt x="3273" y="10459"/>
                    <a:pt x="3273" y="10459"/>
                    <a:pt x="3273" y="10459"/>
                  </a:cubicBezTo>
                  <a:cubicBezTo>
                    <a:pt x="3191" y="10345"/>
                    <a:pt x="3191" y="10345"/>
                    <a:pt x="3191" y="10345"/>
                  </a:cubicBezTo>
                  <a:cubicBezTo>
                    <a:pt x="3355" y="10232"/>
                    <a:pt x="3355" y="10232"/>
                    <a:pt x="3355" y="10232"/>
                  </a:cubicBezTo>
                  <a:cubicBezTo>
                    <a:pt x="3436" y="10175"/>
                    <a:pt x="3436" y="10175"/>
                    <a:pt x="3436" y="10175"/>
                  </a:cubicBezTo>
                  <a:cubicBezTo>
                    <a:pt x="3436" y="10004"/>
                    <a:pt x="3436" y="10004"/>
                    <a:pt x="3436" y="10004"/>
                  </a:cubicBezTo>
                  <a:cubicBezTo>
                    <a:pt x="3436" y="9891"/>
                    <a:pt x="3436" y="9891"/>
                    <a:pt x="3436" y="9891"/>
                  </a:cubicBezTo>
                  <a:cubicBezTo>
                    <a:pt x="3355" y="9777"/>
                    <a:pt x="3355" y="9777"/>
                    <a:pt x="3355" y="9777"/>
                  </a:cubicBezTo>
                  <a:cubicBezTo>
                    <a:pt x="3355" y="9663"/>
                    <a:pt x="3355" y="9663"/>
                    <a:pt x="3355" y="9663"/>
                  </a:cubicBezTo>
                  <a:cubicBezTo>
                    <a:pt x="3355" y="9549"/>
                    <a:pt x="3355" y="9549"/>
                    <a:pt x="3355" y="9549"/>
                  </a:cubicBezTo>
                  <a:cubicBezTo>
                    <a:pt x="3191" y="9436"/>
                    <a:pt x="3191" y="9436"/>
                    <a:pt x="3191" y="9436"/>
                  </a:cubicBezTo>
                  <a:cubicBezTo>
                    <a:pt x="3191" y="9265"/>
                    <a:pt x="3191" y="9265"/>
                    <a:pt x="3191" y="9265"/>
                  </a:cubicBezTo>
                  <a:cubicBezTo>
                    <a:pt x="3191" y="9095"/>
                    <a:pt x="3191" y="9095"/>
                    <a:pt x="3191" y="9095"/>
                  </a:cubicBezTo>
                  <a:cubicBezTo>
                    <a:pt x="3191" y="8981"/>
                    <a:pt x="3191" y="8981"/>
                    <a:pt x="3191" y="8981"/>
                  </a:cubicBezTo>
                  <a:cubicBezTo>
                    <a:pt x="3355" y="9095"/>
                    <a:pt x="3355" y="9095"/>
                    <a:pt x="3355" y="9095"/>
                  </a:cubicBezTo>
                  <a:cubicBezTo>
                    <a:pt x="3436" y="9095"/>
                    <a:pt x="3436" y="9095"/>
                    <a:pt x="3436" y="9095"/>
                  </a:cubicBezTo>
                  <a:cubicBezTo>
                    <a:pt x="3436" y="8924"/>
                    <a:pt x="3436" y="8924"/>
                    <a:pt x="3436" y="8924"/>
                  </a:cubicBezTo>
                  <a:cubicBezTo>
                    <a:pt x="3518" y="8754"/>
                    <a:pt x="3518" y="8754"/>
                    <a:pt x="3518" y="8754"/>
                  </a:cubicBezTo>
                  <a:cubicBezTo>
                    <a:pt x="3682" y="8697"/>
                    <a:pt x="3682" y="8697"/>
                    <a:pt x="3682" y="8697"/>
                  </a:cubicBezTo>
                  <a:cubicBezTo>
                    <a:pt x="3682" y="8583"/>
                    <a:pt x="3682" y="8583"/>
                    <a:pt x="3682" y="8583"/>
                  </a:cubicBezTo>
                  <a:cubicBezTo>
                    <a:pt x="3518" y="8469"/>
                    <a:pt x="3518" y="8469"/>
                    <a:pt x="3518" y="8469"/>
                  </a:cubicBezTo>
                  <a:cubicBezTo>
                    <a:pt x="3436" y="8356"/>
                    <a:pt x="3436" y="8356"/>
                    <a:pt x="3436" y="8356"/>
                  </a:cubicBezTo>
                  <a:cubicBezTo>
                    <a:pt x="3436" y="8242"/>
                    <a:pt x="3436" y="8242"/>
                    <a:pt x="3436" y="8242"/>
                  </a:cubicBezTo>
                  <a:cubicBezTo>
                    <a:pt x="3436" y="8072"/>
                    <a:pt x="3436" y="8072"/>
                    <a:pt x="3436" y="8072"/>
                  </a:cubicBezTo>
                  <a:cubicBezTo>
                    <a:pt x="3518" y="8015"/>
                    <a:pt x="3518" y="8015"/>
                    <a:pt x="3518" y="8015"/>
                  </a:cubicBezTo>
                  <a:cubicBezTo>
                    <a:pt x="3682" y="7787"/>
                    <a:pt x="3682" y="7787"/>
                    <a:pt x="3682" y="7787"/>
                  </a:cubicBezTo>
                  <a:cubicBezTo>
                    <a:pt x="3845" y="7731"/>
                    <a:pt x="3845" y="7731"/>
                    <a:pt x="3845" y="7731"/>
                  </a:cubicBezTo>
                  <a:cubicBezTo>
                    <a:pt x="4009" y="7560"/>
                    <a:pt x="4009" y="7560"/>
                    <a:pt x="4009" y="7560"/>
                  </a:cubicBezTo>
                  <a:cubicBezTo>
                    <a:pt x="4173" y="7446"/>
                    <a:pt x="4173" y="7446"/>
                    <a:pt x="4173" y="7446"/>
                  </a:cubicBezTo>
                  <a:cubicBezTo>
                    <a:pt x="4336" y="7333"/>
                    <a:pt x="4336" y="7333"/>
                    <a:pt x="4336" y="7333"/>
                  </a:cubicBezTo>
                  <a:cubicBezTo>
                    <a:pt x="4418" y="7219"/>
                    <a:pt x="4418" y="7219"/>
                    <a:pt x="4418" y="7219"/>
                  </a:cubicBezTo>
                  <a:cubicBezTo>
                    <a:pt x="4582" y="7219"/>
                    <a:pt x="4582" y="7219"/>
                    <a:pt x="4582" y="7219"/>
                  </a:cubicBezTo>
                  <a:cubicBezTo>
                    <a:pt x="4664" y="7276"/>
                    <a:pt x="4664" y="7276"/>
                    <a:pt x="4664" y="7276"/>
                  </a:cubicBezTo>
                  <a:cubicBezTo>
                    <a:pt x="4827" y="7389"/>
                    <a:pt x="4827" y="7389"/>
                    <a:pt x="4827" y="7389"/>
                  </a:cubicBezTo>
                  <a:cubicBezTo>
                    <a:pt x="4991" y="7446"/>
                    <a:pt x="4991" y="7446"/>
                    <a:pt x="4991" y="7446"/>
                  </a:cubicBezTo>
                  <a:cubicBezTo>
                    <a:pt x="5236" y="7446"/>
                    <a:pt x="5236" y="7446"/>
                    <a:pt x="5236" y="7446"/>
                  </a:cubicBezTo>
                  <a:cubicBezTo>
                    <a:pt x="5400" y="7503"/>
                    <a:pt x="5400" y="7503"/>
                    <a:pt x="5400" y="7503"/>
                  </a:cubicBezTo>
                  <a:cubicBezTo>
                    <a:pt x="5564" y="7446"/>
                    <a:pt x="5564" y="7446"/>
                    <a:pt x="5564" y="7446"/>
                  </a:cubicBezTo>
                  <a:cubicBezTo>
                    <a:pt x="5645" y="7219"/>
                    <a:pt x="5645" y="7219"/>
                    <a:pt x="5645" y="7219"/>
                  </a:cubicBezTo>
                  <a:cubicBezTo>
                    <a:pt x="5727" y="7162"/>
                    <a:pt x="5727" y="7162"/>
                    <a:pt x="5727" y="7162"/>
                  </a:cubicBezTo>
                  <a:cubicBezTo>
                    <a:pt x="5891" y="7048"/>
                    <a:pt x="5891" y="7048"/>
                    <a:pt x="5891" y="7048"/>
                  </a:cubicBezTo>
                  <a:cubicBezTo>
                    <a:pt x="6136" y="6992"/>
                    <a:pt x="6136" y="6992"/>
                    <a:pt x="6136" y="6992"/>
                  </a:cubicBezTo>
                  <a:cubicBezTo>
                    <a:pt x="6218" y="6878"/>
                    <a:pt x="6218" y="6878"/>
                    <a:pt x="6218" y="6878"/>
                  </a:cubicBezTo>
                  <a:cubicBezTo>
                    <a:pt x="6300" y="6764"/>
                    <a:pt x="6300" y="6764"/>
                    <a:pt x="6300" y="6764"/>
                  </a:cubicBezTo>
                  <a:cubicBezTo>
                    <a:pt x="6382" y="6423"/>
                    <a:pt x="6382" y="6423"/>
                    <a:pt x="6382" y="6423"/>
                  </a:cubicBezTo>
                  <a:cubicBezTo>
                    <a:pt x="6627" y="6253"/>
                    <a:pt x="6627" y="6253"/>
                    <a:pt x="6627" y="6253"/>
                  </a:cubicBezTo>
                  <a:cubicBezTo>
                    <a:pt x="6791" y="6082"/>
                    <a:pt x="6791" y="6082"/>
                    <a:pt x="6791" y="6082"/>
                  </a:cubicBezTo>
                  <a:cubicBezTo>
                    <a:pt x="6955" y="5968"/>
                    <a:pt x="6955" y="5968"/>
                    <a:pt x="6955" y="5968"/>
                  </a:cubicBezTo>
                  <a:cubicBezTo>
                    <a:pt x="6873" y="5855"/>
                    <a:pt x="6873" y="5855"/>
                    <a:pt x="6873" y="5855"/>
                  </a:cubicBezTo>
                  <a:cubicBezTo>
                    <a:pt x="6791" y="5798"/>
                    <a:pt x="6791" y="5798"/>
                    <a:pt x="6791" y="5798"/>
                  </a:cubicBezTo>
                  <a:cubicBezTo>
                    <a:pt x="6791" y="5627"/>
                    <a:pt x="6791" y="5627"/>
                    <a:pt x="6791" y="5627"/>
                  </a:cubicBezTo>
                  <a:cubicBezTo>
                    <a:pt x="6873" y="5457"/>
                    <a:pt x="6873" y="5457"/>
                    <a:pt x="6873" y="5457"/>
                  </a:cubicBezTo>
                  <a:cubicBezTo>
                    <a:pt x="6873" y="5286"/>
                    <a:pt x="6873" y="5286"/>
                    <a:pt x="6873" y="5286"/>
                  </a:cubicBezTo>
                  <a:cubicBezTo>
                    <a:pt x="6955" y="5229"/>
                    <a:pt x="6955" y="5229"/>
                    <a:pt x="6955" y="5229"/>
                  </a:cubicBezTo>
                  <a:cubicBezTo>
                    <a:pt x="7200" y="5173"/>
                    <a:pt x="7200" y="5173"/>
                    <a:pt x="7200" y="5173"/>
                  </a:cubicBezTo>
                  <a:cubicBezTo>
                    <a:pt x="7364" y="5229"/>
                    <a:pt x="7364" y="5229"/>
                    <a:pt x="7364" y="5229"/>
                  </a:cubicBezTo>
                  <a:cubicBezTo>
                    <a:pt x="7691" y="5173"/>
                    <a:pt x="7691" y="5173"/>
                    <a:pt x="7691" y="5173"/>
                  </a:cubicBezTo>
                  <a:cubicBezTo>
                    <a:pt x="8018" y="5229"/>
                    <a:pt x="8018" y="5229"/>
                    <a:pt x="8018" y="5229"/>
                  </a:cubicBezTo>
                  <a:cubicBezTo>
                    <a:pt x="8427" y="5173"/>
                    <a:pt x="8427" y="5173"/>
                    <a:pt x="8427" y="5173"/>
                  </a:cubicBezTo>
                  <a:cubicBezTo>
                    <a:pt x="8591" y="5116"/>
                    <a:pt x="8591" y="5116"/>
                    <a:pt x="8591" y="5116"/>
                  </a:cubicBezTo>
                  <a:cubicBezTo>
                    <a:pt x="8509" y="5002"/>
                    <a:pt x="8509" y="5002"/>
                    <a:pt x="8509" y="5002"/>
                  </a:cubicBezTo>
                  <a:cubicBezTo>
                    <a:pt x="8345" y="4945"/>
                    <a:pt x="8345" y="4945"/>
                    <a:pt x="8345" y="4945"/>
                  </a:cubicBezTo>
                  <a:cubicBezTo>
                    <a:pt x="8345" y="4888"/>
                    <a:pt x="8345" y="4888"/>
                    <a:pt x="8345" y="4888"/>
                  </a:cubicBezTo>
                  <a:cubicBezTo>
                    <a:pt x="8509" y="4718"/>
                    <a:pt x="8509" y="4718"/>
                    <a:pt x="8509" y="4718"/>
                  </a:cubicBezTo>
                  <a:cubicBezTo>
                    <a:pt x="8673" y="4718"/>
                    <a:pt x="8673" y="4718"/>
                    <a:pt x="8673" y="4718"/>
                  </a:cubicBezTo>
                  <a:cubicBezTo>
                    <a:pt x="8755" y="4604"/>
                    <a:pt x="8755" y="4604"/>
                    <a:pt x="8755" y="4604"/>
                  </a:cubicBezTo>
                  <a:cubicBezTo>
                    <a:pt x="8918" y="4547"/>
                    <a:pt x="8918" y="4547"/>
                    <a:pt x="8918" y="4547"/>
                  </a:cubicBezTo>
                  <a:cubicBezTo>
                    <a:pt x="8918" y="4320"/>
                    <a:pt x="8918" y="4320"/>
                    <a:pt x="8918" y="4320"/>
                  </a:cubicBezTo>
                  <a:cubicBezTo>
                    <a:pt x="9000" y="4263"/>
                    <a:pt x="9000" y="4263"/>
                    <a:pt x="9000" y="4263"/>
                  </a:cubicBezTo>
                  <a:cubicBezTo>
                    <a:pt x="9000" y="4093"/>
                    <a:pt x="9000" y="4093"/>
                    <a:pt x="9000" y="4093"/>
                  </a:cubicBezTo>
                  <a:cubicBezTo>
                    <a:pt x="8836" y="4036"/>
                    <a:pt x="8836" y="4036"/>
                    <a:pt x="8836" y="4036"/>
                  </a:cubicBezTo>
                  <a:cubicBezTo>
                    <a:pt x="8673" y="3922"/>
                    <a:pt x="8673" y="3922"/>
                    <a:pt x="8673" y="3922"/>
                  </a:cubicBezTo>
                  <a:cubicBezTo>
                    <a:pt x="8673" y="3752"/>
                    <a:pt x="8673" y="3752"/>
                    <a:pt x="8673" y="3752"/>
                  </a:cubicBezTo>
                  <a:cubicBezTo>
                    <a:pt x="8673" y="3638"/>
                    <a:pt x="8673" y="3638"/>
                    <a:pt x="8673" y="3638"/>
                  </a:cubicBezTo>
                  <a:cubicBezTo>
                    <a:pt x="8673" y="3524"/>
                    <a:pt x="8673" y="3524"/>
                    <a:pt x="8673" y="3524"/>
                  </a:cubicBezTo>
                  <a:cubicBezTo>
                    <a:pt x="8427" y="3581"/>
                    <a:pt x="8427" y="3581"/>
                    <a:pt x="8427" y="3581"/>
                  </a:cubicBezTo>
                  <a:cubicBezTo>
                    <a:pt x="8100" y="3581"/>
                    <a:pt x="8100" y="3581"/>
                    <a:pt x="8100" y="3581"/>
                  </a:cubicBezTo>
                  <a:cubicBezTo>
                    <a:pt x="7936" y="3638"/>
                    <a:pt x="7936" y="3638"/>
                    <a:pt x="7936" y="3638"/>
                  </a:cubicBezTo>
                  <a:cubicBezTo>
                    <a:pt x="7855" y="3638"/>
                    <a:pt x="7855" y="3638"/>
                    <a:pt x="7855" y="3638"/>
                  </a:cubicBezTo>
                  <a:cubicBezTo>
                    <a:pt x="7691" y="3752"/>
                    <a:pt x="7691" y="3752"/>
                    <a:pt x="7691" y="3752"/>
                  </a:cubicBezTo>
                  <a:cubicBezTo>
                    <a:pt x="7691" y="3865"/>
                    <a:pt x="7691" y="3865"/>
                    <a:pt x="7691" y="3865"/>
                  </a:cubicBezTo>
                  <a:cubicBezTo>
                    <a:pt x="7527" y="3808"/>
                    <a:pt x="7527" y="3808"/>
                    <a:pt x="7527" y="3808"/>
                  </a:cubicBezTo>
                  <a:cubicBezTo>
                    <a:pt x="7445" y="3695"/>
                    <a:pt x="7445" y="3695"/>
                    <a:pt x="7445" y="3695"/>
                  </a:cubicBezTo>
                  <a:cubicBezTo>
                    <a:pt x="7364" y="3638"/>
                    <a:pt x="7364" y="3638"/>
                    <a:pt x="7364" y="3638"/>
                  </a:cubicBezTo>
                  <a:cubicBezTo>
                    <a:pt x="7282" y="3467"/>
                    <a:pt x="7282" y="3467"/>
                    <a:pt x="7282" y="3467"/>
                  </a:cubicBezTo>
                  <a:cubicBezTo>
                    <a:pt x="7364" y="3297"/>
                    <a:pt x="7364" y="3297"/>
                    <a:pt x="7364" y="3297"/>
                  </a:cubicBezTo>
                  <a:cubicBezTo>
                    <a:pt x="7527" y="3240"/>
                    <a:pt x="7527" y="3240"/>
                    <a:pt x="7527" y="3240"/>
                  </a:cubicBezTo>
                  <a:cubicBezTo>
                    <a:pt x="7691" y="3013"/>
                    <a:pt x="7691" y="3013"/>
                    <a:pt x="7691" y="3013"/>
                  </a:cubicBezTo>
                  <a:cubicBezTo>
                    <a:pt x="7936" y="2899"/>
                    <a:pt x="7936" y="2899"/>
                    <a:pt x="7936" y="2899"/>
                  </a:cubicBezTo>
                  <a:cubicBezTo>
                    <a:pt x="8100" y="2842"/>
                    <a:pt x="8100" y="2842"/>
                    <a:pt x="8100" y="2842"/>
                  </a:cubicBezTo>
                  <a:cubicBezTo>
                    <a:pt x="8345" y="2672"/>
                    <a:pt x="8345" y="2672"/>
                    <a:pt x="8345" y="2672"/>
                  </a:cubicBezTo>
                  <a:cubicBezTo>
                    <a:pt x="8427" y="2558"/>
                    <a:pt x="8427" y="2558"/>
                    <a:pt x="8427" y="2558"/>
                  </a:cubicBezTo>
                  <a:cubicBezTo>
                    <a:pt x="8591" y="2558"/>
                    <a:pt x="8591" y="2558"/>
                    <a:pt x="8591" y="2558"/>
                  </a:cubicBezTo>
                  <a:cubicBezTo>
                    <a:pt x="8673" y="2615"/>
                    <a:pt x="8673" y="2615"/>
                    <a:pt x="8673" y="2615"/>
                  </a:cubicBezTo>
                  <a:cubicBezTo>
                    <a:pt x="8918" y="2615"/>
                    <a:pt x="8918" y="2615"/>
                    <a:pt x="8918" y="2615"/>
                  </a:cubicBezTo>
                  <a:cubicBezTo>
                    <a:pt x="9000" y="2558"/>
                    <a:pt x="9000" y="2558"/>
                    <a:pt x="9000" y="2558"/>
                  </a:cubicBezTo>
                  <a:cubicBezTo>
                    <a:pt x="9164" y="2501"/>
                    <a:pt x="9164" y="2501"/>
                    <a:pt x="9164" y="2501"/>
                  </a:cubicBezTo>
                  <a:cubicBezTo>
                    <a:pt x="9327" y="2501"/>
                    <a:pt x="9327" y="2501"/>
                    <a:pt x="9327" y="2501"/>
                  </a:cubicBezTo>
                  <a:cubicBezTo>
                    <a:pt x="9491" y="2444"/>
                    <a:pt x="9491" y="2444"/>
                    <a:pt x="9491" y="2444"/>
                  </a:cubicBezTo>
                  <a:cubicBezTo>
                    <a:pt x="9818" y="2501"/>
                    <a:pt x="9818" y="2501"/>
                    <a:pt x="9818" y="2501"/>
                  </a:cubicBezTo>
                  <a:cubicBezTo>
                    <a:pt x="10064" y="2558"/>
                    <a:pt x="10064" y="2558"/>
                    <a:pt x="10064" y="2558"/>
                  </a:cubicBezTo>
                  <a:cubicBezTo>
                    <a:pt x="10309" y="2558"/>
                    <a:pt x="10309" y="2558"/>
                    <a:pt x="10309" y="2558"/>
                  </a:cubicBezTo>
                  <a:cubicBezTo>
                    <a:pt x="10473" y="2501"/>
                    <a:pt x="10473" y="2501"/>
                    <a:pt x="10473" y="2501"/>
                  </a:cubicBezTo>
                  <a:cubicBezTo>
                    <a:pt x="10555" y="2274"/>
                    <a:pt x="10555" y="2274"/>
                    <a:pt x="10555" y="2274"/>
                  </a:cubicBezTo>
                  <a:cubicBezTo>
                    <a:pt x="10473" y="2103"/>
                    <a:pt x="10473" y="2103"/>
                    <a:pt x="10473" y="2103"/>
                  </a:cubicBezTo>
                  <a:cubicBezTo>
                    <a:pt x="10391" y="1989"/>
                    <a:pt x="10391" y="1989"/>
                    <a:pt x="10391" y="1989"/>
                  </a:cubicBezTo>
                  <a:cubicBezTo>
                    <a:pt x="10227" y="1819"/>
                    <a:pt x="10227" y="1819"/>
                    <a:pt x="10227" y="1819"/>
                  </a:cubicBezTo>
                  <a:cubicBezTo>
                    <a:pt x="10227" y="1648"/>
                    <a:pt x="10227" y="1648"/>
                    <a:pt x="10227" y="1648"/>
                  </a:cubicBezTo>
                  <a:cubicBezTo>
                    <a:pt x="10391" y="1535"/>
                    <a:pt x="10391" y="1535"/>
                    <a:pt x="10391" y="1535"/>
                  </a:cubicBezTo>
                  <a:cubicBezTo>
                    <a:pt x="10718" y="1364"/>
                    <a:pt x="10718" y="1364"/>
                    <a:pt x="10718" y="1364"/>
                  </a:cubicBezTo>
                  <a:cubicBezTo>
                    <a:pt x="10882" y="1364"/>
                    <a:pt x="10882" y="1364"/>
                    <a:pt x="10882" y="1364"/>
                  </a:cubicBezTo>
                  <a:cubicBezTo>
                    <a:pt x="11127" y="1364"/>
                    <a:pt x="11127" y="1364"/>
                    <a:pt x="11127" y="1364"/>
                  </a:cubicBezTo>
                  <a:cubicBezTo>
                    <a:pt x="11373" y="1364"/>
                    <a:pt x="11373" y="1364"/>
                    <a:pt x="11373" y="1364"/>
                  </a:cubicBezTo>
                  <a:cubicBezTo>
                    <a:pt x="11455" y="1421"/>
                    <a:pt x="11455" y="1421"/>
                    <a:pt x="11455" y="1421"/>
                  </a:cubicBezTo>
                  <a:cubicBezTo>
                    <a:pt x="11618" y="1478"/>
                    <a:pt x="11618" y="1478"/>
                    <a:pt x="11618" y="1478"/>
                  </a:cubicBezTo>
                  <a:cubicBezTo>
                    <a:pt x="11700" y="1421"/>
                    <a:pt x="11700" y="1421"/>
                    <a:pt x="11700" y="1421"/>
                  </a:cubicBezTo>
                  <a:cubicBezTo>
                    <a:pt x="11864" y="1478"/>
                    <a:pt x="11864" y="1478"/>
                    <a:pt x="11864" y="1478"/>
                  </a:cubicBezTo>
                  <a:cubicBezTo>
                    <a:pt x="11945" y="1592"/>
                    <a:pt x="11945" y="1592"/>
                    <a:pt x="11945" y="1592"/>
                  </a:cubicBezTo>
                  <a:cubicBezTo>
                    <a:pt x="11782" y="1819"/>
                    <a:pt x="11782" y="1819"/>
                    <a:pt x="11782" y="1819"/>
                  </a:cubicBezTo>
                  <a:cubicBezTo>
                    <a:pt x="11700" y="1876"/>
                    <a:pt x="11700" y="1876"/>
                    <a:pt x="11700" y="1876"/>
                  </a:cubicBezTo>
                  <a:cubicBezTo>
                    <a:pt x="11782" y="1989"/>
                    <a:pt x="11782" y="1989"/>
                    <a:pt x="11782" y="1989"/>
                  </a:cubicBezTo>
                  <a:cubicBezTo>
                    <a:pt x="11864" y="2046"/>
                    <a:pt x="11864" y="2046"/>
                    <a:pt x="11864" y="2046"/>
                  </a:cubicBezTo>
                  <a:cubicBezTo>
                    <a:pt x="12027" y="2046"/>
                    <a:pt x="12027" y="2046"/>
                    <a:pt x="12027" y="2046"/>
                  </a:cubicBezTo>
                  <a:cubicBezTo>
                    <a:pt x="12109" y="1989"/>
                    <a:pt x="12109" y="1989"/>
                    <a:pt x="12109" y="1989"/>
                  </a:cubicBezTo>
                  <a:cubicBezTo>
                    <a:pt x="12191" y="1989"/>
                    <a:pt x="12191" y="1989"/>
                    <a:pt x="12191" y="1989"/>
                  </a:cubicBezTo>
                  <a:cubicBezTo>
                    <a:pt x="12355" y="1989"/>
                    <a:pt x="12355" y="1989"/>
                    <a:pt x="12355" y="1989"/>
                  </a:cubicBezTo>
                  <a:cubicBezTo>
                    <a:pt x="12436" y="2046"/>
                    <a:pt x="12436" y="2046"/>
                    <a:pt x="12436" y="2046"/>
                  </a:cubicBezTo>
                  <a:cubicBezTo>
                    <a:pt x="12600" y="2046"/>
                    <a:pt x="12600" y="2046"/>
                    <a:pt x="12600" y="2046"/>
                  </a:cubicBezTo>
                  <a:cubicBezTo>
                    <a:pt x="12600" y="1933"/>
                    <a:pt x="12600" y="1933"/>
                    <a:pt x="12600" y="1933"/>
                  </a:cubicBezTo>
                  <a:cubicBezTo>
                    <a:pt x="12682" y="1819"/>
                    <a:pt x="12682" y="1819"/>
                    <a:pt x="12682" y="1819"/>
                  </a:cubicBezTo>
                  <a:cubicBezTo>
                    <a:pt x="12845" y="1819"/>
                    <a:pt x="12845" y="1819"/>
                    <a:pt x="12845" y="1819"/>
                  </a:cubicBezTo>
                  <a:cubicBezTo>
                    <a:pt x="13009" y="1819"/>
                    <a:pt x="13009" y="1819"/>
                    <a:pt x="13009" y="1819"/>
                  </a:cubicBezTo>
                  <a:cubicBezTo>
                    <a:pt x="13009" y="1762"/>
                    <a:pt x="13009" y="1762"/>
                    <a:pt x="13009" y="1762"/>
                  </a:cubicBezTo>
                  <a:cubicBezTo>
                    <a:pt x="13009" y="1592"/>
                    <a:pt x="13009" y="1592"/>
                    <a:pt x="13009" y="1592"/>
                  </a:cubicBezTo>
                  <a:cubicBezTo>
                    <a:pt x="13173" y="1535"/>
                    <a:pt x="13173" y="1535"/>
                    <a:pt x="13173" y="1535"/>
                  </a:cubicBezTo>
                  <a:cubicBezTo>
                    <a:pt x="13418" y="1421"/>
                    <a:pt x="13418" y="1421"/>
                    <a:pt x="13418" y="1421"/>
                  </a:cubicBezTo>
                  <a:cubicBezTo>
                    <a:pt x="13582" y="1307"/>
                    <a:pt x="13582" y="1307"/>
                    <a:pt x="13582" y="1307"/>
                  </a:cubicBezTo>
                  <a:cubicBezTo>
                    <a:pt x="13827" y="1307"/>
                    <a:pt x="13827" y="1307"/>
                    <a:pt x="13827" y="1307"/>
                  </a:cubicBezTo>
                  <a:cubicBezTo>
                    <a:pt x="13827" y="1194"/>
                    <a:pt x="13827" y="1194"/>
                    <a:pt x="13827" y="1194"/>
                  </a:cubicBezTo>
                  <a:cubicBezTo>
                    <a:pt x="13827" y="1080"/>
                    <a:pt x="13827" y="1080"/>
                    <a:pt x="13827" y="1080"/>
                  </a:cubicBezTo>
                  <a:cubicBezTo>
                    <a:pt x="13827" y="966"/>
                    <a:pt x="13827" y="966"/>
                    <a:pt x="13827" y="966"/>
                  </a:cubicBezTo>
                  <a:cubicBezTo>
                    <a:pt x="13909" y="909"/>
                    <a:pt x="13909" y="909"/>
                    <a:pt x="13909" y="909"/>
                  </a:cubicBezTo>
                  <a:cubicBezTo>
                    <a:pt x="14073" y="853"/>
                    <a:pt x="14073" y="853"/>
                    <a:pt x="14073" y="853"/>
                  </a:cubicBezTo>
                  <a:cubicBezTo>
                    <a:pt x="14155" y="739"/>
                    <a:pt x="14155" y="739"/>
                    <a:pt x="14155" y="739"/>
                  </a:cubicBezTo>
                  <a:cubicBezTo>
                    <a:pt x="14236" y="682"/>
                    <a:pt x="14236" y="682"/>
                    <a:pt x="14236" y="682"/>
                  </a:cubicBezTo>
                  <a:cubicBezTo>
                    <a:pt x="14236" y="625"/>
                    <a:pt x="14236" y="625"/>
                    <a:pt x="14236" y="625"/>
                  </a:cubicBezTo>
                  <a:cubicBezTo>
                    <a:pt x="14236" y="568"/>
                    <a:pt x="14236" y="568"/>
                    <a:pt x="14236" y="568"/>
                  </a:cubicBezTo>
                  <a:cubicBezTo>
                    <a:pt x="14073" y="568"/>
                    <a:pt x="14073" y="568"/>
                    <a:pt x="14073" y="568"/>
                  </a:cubicBezTo>
                  <a:cubicBezTo>
                    <a:pt x="14073" y="512"/>
                    <a:pt x="14073" y="512"/>
                    <a:pt x="14073" y="512"/>
                  </a:cubicBezTo>
                  <a:cubicBezTo>
                    <a:pt x="14073" y="398"/>
                    <a:pt x="14073" y="398"/>
                    <a:pt x="14073" y="398"/>
                  </a:cubicBezTo>
                  <a:cubicBezTo>
                    <a:pt x="14318" y="341"/>
                    <a:pt x="14318" y="341"/>
                    <a:pt x="14318" y="341"/>
                  </a:cubicBezTo>
                  <a:cubicBezTo>
                    <a:pt x="14482" y="341"/>
                    <a:pt x="14482" y="341"/>
                    <a:pt x="14482" y="341"/>
                  </a:cubicBezTo>
                  <a:cubicBezTo>
                    <a:pt x="14645" y="284"/>
                    <a:pt x="14645" y="284"/>
                    <a:pt x="14645" y="284"/>
                  </a:cubicBezTo>
                  <a:cubicBezTo>
                    <a:pt x="14891" y="284"/>
                    <a:pt x="14891" y="284"/>
                    <a:pt x="14891" y="284"/>
                  </a:cubicBezTo>
                  <a:cubicBezTo>
                    <a:pt x="14973" y="171"/>
                    <a:pt x="14973" y="171"/>
                    <a:pt x="14973" y="171"/>
                  </a:cubicBezTo>
                  <a:cubicBezTo>
                    <a:pt x="14891" y="114"/>
                    <a:pt x="14891" y="114"/>
                    <a:pt x="14891" y="114"/>
                  </a:cubicBezTo>
                  <a:cubicBezTo>
                    <a:pt x="15055" y="57"/>
                    <a:pt x="15055" y="57"/>
                    <a:pt x="15055" y="57"/>
                  </a:cubicBezTo>
                  <a:cubicBezTo>
                    <a:pt x="15136" y="0"/>
                    <a:pt x="15136" y="0"/>
                    <a:pt x="15136" y="0"/>
                  </a:cubicBezTo>
                  <a:cubicBezTo>
                    <a:pt x="15300" y="0"/>
                    <a:pt x="15300" y="0"/>
                    <a:pt x="15300" y="0"/>
                  </a:cubicBezTo>
                  <a:cubicBezTo>
                    <a:pt x="15382" y="114"/>
                    <a:pt x="15382" y="114"/>
                    <a:pt x="15382" y="114"/>
                  </a:cubicBezTo>
                  <a:cubicBezTo>
                    <a:pt x="15300" y="227"/>
                    <a:pt x="15300" y="227"/>
                    <a:pt x="15300" y="227"/>
                  </a:cubicBezTo>
                  <a:cubicBezTo>
                    <a:pt x="15382" y="284"/>
                    <a:pt x="15382" y="284"/>
                    <a:pt x="15382" y="284"/>
                  </a:cubicBezTo>
                  <a:cubicBezTo>
                    <a:pt x="15545" y="341"/>
                    <a:pt x="15545" y="341"/>
                    <a:pt x="15545" y="341"/>
                  </a:cubicBezTo>
                  <a:cubicBezTo>
                    <a:pt x="15627" y="284"/>
                    <a:pt x="15627" y="284"/>
                    <a:pt x="15627" y="284"/>
                  </a:cubicBezTo>
                  <a:cubicBezTo>
                    <a:pt x="15709" y="171"/>
                    <a:pt x="15709" y="171"/>
                    <a:pt x="15709" y="171"/>
                  </a:cubicBezTo>
                  <a:cubicBezTo>
                    <a:pt x="15709" y="114"/>
                    <a:pt x="15709" y="114"/>
                    <a:pt x="15709" y="114"/>
                  </a:cubicBezTo>
                  <a:cubicBezTo>
                    <a:pt x="15873" y="114"/>
                    <a:pt x="15873" y="114"/>
                    <a:pt x="15873" y="114"/>
                  </a:cubicBezTo>
                  <a:cubicBezTo>
                    <a:pt x="15955" y="227"/>
                    <a:pt x="15955" y="227"/>
                    <a:pt x="15955" y="227"/>
                  </a:cubicBezTo>
                  <a:cubicBezTo>
                    <a:pt x="16036" y="341"/>
                    <a:pt x="16036" y="341"/>
                    <a:pt x="16036" y="341"/>
                  </a:cubicBezTo>
                  <a:cubicBezTo>
                    <a:pt x="16282" y="341"/>
                    <a:pt x="16282" y="341"/>
                    <a:pt x="16282" y="341"/>
                  </a:cubicBezTo>
                  <a:cubicBezTo>
                    <a:pt x="16282" y="227"/>
                    <a:pt x="16282" y="227"/>
                    <a:pt x="16282" y="227"/>
                  </a:cubicBezTo>
                  <a:cubicBezTo>
                    <a:pt x="16364" y="227"/>
                    <a:pt x="16364" y="227"/>
                    <a:pt x="16364" y="227"/>
                  </a:cubicBezTo>
                  <a:cubicBezTo>
                    <a:pt x="16527" y="341"/>
                    <a:pt x="16527" y="341"/>
                    <a:pt x="16527" y="341"/>
                  </a:cubicBezTo>
                  <a:cubicBezTo>
                    <a:pt x="16527" y="455"/>
                    <a:pt x="16527" y="455"/>
                    <a:pt x="16527" y="455"/>
                  </a:cubicBezTo>
                  <a:cubicBezTo>
                    <a:pt x="16773" y="568"/>
                    <a:pt x="16773" y="568"/>
                    <a:pt x="16773" y="568"/>
                  </a:cubicBezTo>
                  <a:cubicBezTo>
                    <a:pt x="16936" y="682"/>
                    <a:pt x="16936" y="682"/>
                    <a:pt x="16936" y="682"/>
                  </a:cubicBezTo>
                  <a:cubicBezTo>
                    <a:pt x="17100" y="853"/>
                    <a:pt x="17100" y="853"/>
                    <a:pt x="17100" y="853"/>
                  </a:cubicBezTo>
                  <a:cubicBezTo>
                    <a:pt x="17018" y="909"/>
                    <a:pt x="17018" y="909"/>
                    <a:pt x="17018" y="909"/>
                  </a:cubicBezTo>
                  <a:cubicBezTo>
                    <a:pt x="16855" y="909"/>
                    <a:pt x="16855" y="909"/>
                    <a:pt x="16855" y="909"/>
                  </a:cubicBezTo>
                  <a:cubicBezTo>
                    <a:pt x="16773" y="796"/>
                    <a:pt x="16773" y="796"/>
                    <a:pt x="16773" y="796"/>
                  </a:cubicBezTo>
                  <a:cubicBezTo>
                    <a:pt x="16609" y="796"/>
                    <a:pt x="16609" y="796"/>
                    <a:pt x="16609" y="796"/>
                  </a:cubicBezTo>
                  <a:cubicBezTo>
                    <a:pt x="16527" y="796"/>
                    <a:pt x="16527" y="796"/>
                    <a:pt x="16527" y="796"/>
                  </a:cubicBezTo>
                  <a:cubicBezTo>
                    <a:pt x="16527" y="909"/>
                    <a:pt x="16527" y="909"/>
                    <a:pt x="16527" y="909"/>
                  </a:cubicBezTo>
                  <a:cubicBezTo>
                    <a:pt x="16527" y="1080"/>
                    <a:pt x="16527" y="1080"/>
                    <a:pt x="16527" y="1080"/>
                  </a:cubicBezTo>
                  <a:cubicBezTo>
                    <a:pt x="16364" y="1137"/>
                    <a:pt x="16364" y="1137"/>
                    <a:pt x="16364" y="1137"/>
                  </a:cubicBezTo>
                  <a:cubicBezTo>
                    <a:pt x="16282" y="1194"/>
                    <a:pt x="16282" y="1194"/>
                    <a:pt x="16282" y="1194"/>
                  </a:cubicBezTo>
                  <a:cubicBezTo>
                    <a:pt x="16200" y="1364"/>
                    <a:pt x="16200" y="1364"/>
                    <a:pt x="16200" y="1364"/>
                  </a:cubicBezTo>
                  <a:cubicBezTo>
                    <a:pt x="16200" y="1478"/>
                    <a:pt x="16200" y="1478"/>
                    <a:pt x="16200" y="1478"/>
                  </a:cubicBezTo>
                  <a:cubicBezTo>
                    <a:pt x="16282" y="1648"/>
                    <a:pt x="16282" y="1648"/>
                    <a:pt x="16282" y="1648"/>
                  </a:cubicBezTo>
                  <a:cubicBezTo>
                    <a:pt x="16527" y="1762"/>
                    <a:pt x="16527" y="1762"/>
                    <a:pt x="16527" y="1762"/>
                  </a:cubicBezTo>
                  <a:cubicBezTo>
                    <a:pt x="16609" y="1876"/>
                    <a:pt x="16609" y="1876"/>
                    <a:pt x="16609" y="1876"/>
                  </a:cubicBezTo>
                  <a:cubicBezTo>
                    <a:pt x="16609" y="2046"/>
                    <a:pt x="16609" y="2046"/>
                    <a:pt x="16609" y="2046"/>
                  </a:cubicBezTo>
                  <a:cubicBezTo>
                    <a:pt x="16527" y="2160"/>
                    <a:pt x="16527" y="2160"/>
                    <a:pt x="16527" y="2160"/>
                  </a:cubicBezTo>
                  <a:cubicBezTo>
                    <a:pt x="16609" y="2274"/>
                    <a:pt x="16609" y="2274"/>
                    <a:pt x="16609" y="2274"/>
                  </a:cubicBezTo>
                  <a:cubicBezTo>
                    <a:pt x="16527" y="2387"/>
                    <a:pt x="16527" y="2387"/>
                    <a:pt x="16527" y="2387"/>
                  </a:cubicBezTo>
                  <a:cubicBezTo>
                    <a:pt x="16364" y="2444"/>
                    <a:pt x="16364" y="2444"/>
                    <a:pt x="16364" y="2444"/>
                  </a:cubicBezTo>
                  <a:cubicBezTo>
                    <a:pt x="16200" y="2444"/>
                    <a:pt x="16200" y="2444"/>
                    <a:pt x="16200" y="2444"/>
                  </a:cubicBezTo>
                  <a:cubicBezTo>
                    <a:pt x="16036" y="2501"/>
                    <a:pt x="16036" y="2501"/>
                    <a:pt x="16036" y="2501"/>
                  </a:cubicBezTo>
                  <a:cubicBezTo>
                    <a:pt x="15955" y="2615"/>
                    <a:pt x="15955" y="2615"/>
                    <a:pt x="15955" y="2615"/>
                  </a:cubicBezTo>
                  <a:cubicBezTo>
                    <a:pt x="15955" y="2785"/>
                    <a:pt x="15955" y="2785"/>
                    <a:pt x="15955" y="2785"/>
                  </a:cubicBezTo>
                  <a:cubicBezTo>
                    <a:pt x="15873" y="2899"/>
                    <a:pt x="15873" y="2899"/>
                    <a:pt x="15873" y="2899"/>
                  </a:cubicBezTo>
                  <a:cubicBezTo>
                    <a:pt x="15791" y="3069"/>
                    <a:pt x="15791" y="3069"/>
                    <a:pt x="15791" y="3069"/>
                  </a:cubicBezTo>
                  <a:cubicBezTo>
                    <a:pt x="15955" y="3126"/>
                    <a:pt x="15955" y="3126"/>
                    <a:pt x="15955" y="3126"/>
                  </a:cubicBezTo>
                  <a:cubicBezTo>
                    <a:pt x="16118" y="3183"/>
                    <a:pt x="16118" y="3183"/>
                    <a:pt x="16118" y="3183"/>
                  </a:cubicBezTo>
                  <a:cubicBezTo>
                    <a:pt x="16282" y="3240"/>
                    <a:pt x="16282" y="3240"/>
                    <a:pt x="16282" y="3240"/>
                  </a:cubicBezTo>
                  <a:cubicBezTo>
                    <a:pt x="16364" y="3354"/>
                    <a:pt x="16364" y="3354"/>
                    <a:pt x="16364" y="3354"/>
                  </a:cubicBezTo>
                  <a:cubicBezTo>
                    <a:pt x="16609" y="3297"/>
                    <a:pt x="16609" y="3297"/>
                    <a:pt x="16609" y="3297"/>
                  </a:cubicBezTo>
                  <a:cubicBezTo>
                    <a:pt x="16609" y="3297"/>
                    <a:pt x="16609" y="3297"/>
                    <a:pt x="16609" y="3297"/>
                  </a:cubicBezTo>
                  <a:cubicBezTo>
                    <a:pt x="16855" y="3240"/>
                    <a:pt x="16855" y="3240"/>
                    <a:pt x="16855" y="3240"/>
                  </a:cubicBezTo>
                  <a:cubicBezTo>
                    <a:pt x="17018" y="3354"/>
                    <a:pt x="17018" y="3354"/>
                    <a:pt x="17018" y="3354"/>
                  </a:cubicBezTo>
                  <a:cubicBezTo>
                    <a:pt x="17100" y="3467"/>
                    <a:pt x="17100" y="3467"/>
                    <a:pt x="17100" y="3467"/>
                  </a:cubicBezTo>
                  <a:cubicBezTo>
                    <a:pt x="17264" y="3524"/>
                    <a:pt x="17264" y="3524"/>
                    <a:pt x="17264" y="3524"/>
                  </a:cubicBezTo>
                  <a:cubicBezTo>
                    <a:pt x="17509" y="3411"/>
                    <a:pt x="17509" y="3411"/>
                    <a:pt x="17509" y="3411"/>
                  </a:cubicBezTo>
                  <a:cubicBezTo>
                    <a:pt x="17591" y="3354"/>
                    <a:pt x="17591" y="3354"/>
                    <a:pt x="17591" y="3354"/>
                  </a:cubicBezTo>
                  <a:cubicBezTo>
                    <a:pt x="17755" y="3297"/>
                    <a:pt x="17755" y="3297"/>
                    <a:pt x="17755" y="3297"/>
                  </a:cubicBezTo>
                  <a:cubicBezTo>
                    <a:pt x="17755" y="3183"/>
                    <a:pt x="17755" y="3183"/>
                    <a:pt x="17755" y="3183"/>
                  </a:cubicBezTo>
                  <a:cubicBezTo>
                    <a:pt x="17591" y="3126"/>
                    <a:pt x="17591" y="3126"/>
                    <a:pt x="17591" y="3126"/>
                  </a:cubicBezTo>
                  <a:cubicBezTo>
                    <a:pt x="17509" y="3183"/>
                    <a:pt x="17509" y="3183"/>
                    <a:pt x="17509" y="3183"/>
                  </a:cubicBezTo>
                  <a:cubicBezTo>
                    <a:pt x="17427" y="3183"/>
                    <a:pt x="17427" y="3183"/>
                    <a:pt x="17427" y="3183"/>
                  </a:cubicBezTo>
                  <a:cubicBezTo>
                    <a:pt x="17345" y="3069"/>
                    <a:pt x="17345" y="3069"/>
                    <a:pt x="17345" y="3069"/>
                  </a:cubicBezTo>
                  <a:cubicBezTo>
                    <a:pt x="17264" y="2956"/>
                    <a:pt x="17264" y="2956"/>
                    <a:pt x="17264" y="2956"/>
                  </a:cubicBezTo>
                  <a:cubicBezTo>
                    <a:pt x="17264" y="2842"/>
                    <a:pt x="17264" y="2842"/>
                    <a:pt x="17264" y="2842"/>
                  </a:cubicBezTo>
                  <a:cubicBezTo>
                    <a:pt x="17345" y="2785"/>
                    <a:pt x="17345" y="2785"/>
                    <a:pt x="17345" y="2785"/>
                  </a:cubicBezTo>
                  <a:cubicBezTo>
                    <a:pt x="17509" y="2728"/>
                    <a:pt x="17509" y="2728"/>
                    <a:pt x="17509" y="2728"/>
                  </a:cubicBezTo>
                  <a:cubicBezTo>
                    <a:pt x="17755" y="2672"/>
                    <a:pt x="17755" y="2672"/>
                    <a:pt x="17755" y="2672"/>
                  </a:cubicBezTo>
                  <a:cubicBezTo>
                    <a:pt x="17836" y="2615"/>
                    <a:pt x="17836" y="2615"/>
                    <a:pt x="17836" y="2615"/>
                  </a:cubicBezTo>
                  <a:cubicBezTo>
                    <a:pt x="18000" y="2558"/>
                    <a:pt x="18000" y="2558"/>
                    <a:pt x="18000" y="2558"/>
                  </a:cubicBezTo>
                  <a:cubicBezTo>
                    <a:pt x="17918" y="2387"/>
                    <a:pt x="17918" y="2387"/>
                    <a:pt x="17918" y="2387"/>
                  </a:cubicBezTo>
                  <a:cubicBezTo>
                    <a:pt x="18000" y="2274"/>
                    <a:pt x="18000" y="2274"/>
                    <a:pt x="18000" y="2274"/>
                  </a:cubicBezTo>
                  <a:cubicBezTo>
                    <a:pt x="18082" y="2387"/>
                    <a:pt x="18082" y="2387"/>
                    <a:pt x="18082" y="2387"/>
                  </a:cubicBezTo>
                  <a:cubicBezTo>
                    <a:pt x="18164" y="2501"/>
                    <a:pt x="18164" y="2501"/>
                    <a:pt x="18164" y="2501"/>
                  </a:cubicBezTo>
                  <a:cubicBezTo>
                    <a:pt x="18245" y="2615"/>
                    <a:pt x="18245" y="2615"/>
                    <a:pt x="18245" y="2615"/>
                  </a:cubicBezTo>
                  <a:cubicBezTo>
                    <a:pt x="18409" y="2728"/>
                    <a:pt x="18409" y="2728"/>
                    <a:pt x="18409" y="2728"/>
                  </a:cubicBezTo>
                  <a:cubicBezTo>
                    <a:pt x="18409" y="2672"/>
                    <a:pt x="18409" y="2672"/>
                    <a:pt x="18409" y="2672"/>
                  </a:cubicBezTo>
                  <a:cubicBezTo>
                    <a:pt x="18409" y="2558"/>
                    <a:pt x="18409" y="2558"/>
                    <a:pt x="18409" y="2558"/>
                  </a:cubicBezTo>
                  <a:cubicBezTo>
                    <a:pt x="18491" y="2444"/>
                    <a:pt x="18491" y="2444"/>
                    <a:pt x="18491" y="2444"/>
                  </a:cubicBezTo>
                  <a:cubicBezTo>
                    <a:pt x="18491" y="2331"/>
                    <a:pt x="18491" y="2331"/>
                    <a:pt x="18491" y="2331"/>
                  </a:cubicBezTo>
                  <a:cubicBezTo>
                    <a:pt x="18655" y="2331"/>
                    <a:pt x="18655" y="2331"/>
                    <a:pt x="18655" y="2331"/>
                  </a:cubicBezTo>
                  <a:cubicBezTo>
                    <a:pt x="18900" y="2331"/>
                    <a:pt x="18900" y="2331"/>
                    <a:pt x="18900" y="2331"/>
                  </a:cubicBezTo>
                  <a:cubicBezTo>
                    <a:pt x="18982" y="2444"/>
                    <a:pt x="18982" y="2444"/>
                    <a:pt x="18982" y="2444"/>
                  </a:cubicBezTo>
                  <a:cubicBezTo>
                    <a:pt x="19064" y="2672"/>
                    <a:pt x="19064" y="2672"/>
                    <a:pt x="19064" y="2672"/>
                  </a:cubicBezTo>
                  <a:cubicBezTo>
                    <a:pt x="19064" y="2672"/>
                    <a:pt x="19064" y="2672"/>
                    <a:pt x="19064" y="2672"/>
                  </a:cubicBezTo>
                  <a:cubicBezTo>
                    <a:pt x="19064" y="2672"/>
                    <a:pt x="19064" y="2672"/>
                    <a:pt x="19064" y="267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34D801B3-6B1E-4310-B609-872A7F133463}"/>
                </a:ext>
              </a:extLst>
            </p:cNvPr>
            <p:cNvSpPr/>
            <p:nvPr/>
          </p:nvSpPr>
          <p:spPr>
            <a:xfrm>
              <a:off x="1138918" y="3329482"/>
              <a:ext cx="1531650" cy="2203655"/>
            </a:xfrm>
            <a:custGeom>
              <a:avLst/>
              <a:gdLst/>
              <a:ahLst/>
              <a:cxnLst>
                <a:cxn ang="0">
                  <a:pos x="wd2" y="hd2"/>
                </a:cxn>
                <a:cxn ang="5400000">
                  <a:pos x="wd2" y="hd2"/>
                </a:cxn>
                <a:cxn ang="10800000">
                  <a:pos x="wd2" y="hd2"/>
                </a:cxn>
                <a:cxn ang="16200000">
                  <a:pos x="wd2" y="hd2"/>
                </a:cxn>
              </a:cxnLst>
              <a:rect l="0" t="0" r="r" b="b"/>
              <a:pathLst>
                <a:path w="21600" h="21600" extrusionOk="0">
                  <a:moveTo>
                    <a:pt x="19064" y="2672"/>
                  </a:moveTo>
                  <a:cubicBezTo>
                    <a:pt x="19145" y="2842"/>
                    <a:pt x="19145" y="2842"/>
                    <a:pt x="19145" y="2842"/>
                  </a:cubicBezTo>
                  <a:cubicBezTo>
                    <a:pt x="19145" y="2956"/>
                    <a:pt x="19145" y="2956"/>
                    <a:pt x="19145" y="2956"/>
                  </a:cubicBezTo>
                  <a:cubicBezTo>
                    <a:pt x="19227" y="3183"/>
                    <a:pt x="19227" y="3183"/>
                    <a:pt x="19227" y="3183"/>
                  </a:cubicBezTo>
                  <a:cubicBezTo>
                    <a:pt x="19145" y="3354"/>
                    <a:pt x="19145" y="3354"/>
                    <a:pt x="19145" y="3354"/>
                  </a:cubicBezTo>
                  <a:cubicBezTo>
                    <a:pt x="19309" y="3467"/>
                    <a:pt x="19309" y="3467"/>
                    <a:pt x="19309" y="3467"/>
                  </a:cubicBezTo>
                  <a:cubicBezTo>
                    <a:pt x="19391" y="3524"/>
                    <a:pt x="19391" y="3524"/>
                    <a:pt x="19391" y="3524"/>
                  </a:cubicBezTo>
                  <a:cubicBezTo>
                    <a:pt x="19718" y="3581"/>
                    <a:pt x="19718" y="3581"/>
                    <a:pt x="19718" y="3581"/>
                  </a:cubicBezTo>
                  <a:cubicBezTo>
                    <a:pt x="19964" y="3638"/>
                    <a:pt x="19964" y="3638"/>
                    <a:pt x="19964" y="3638"/>
                  </a:cubicBezTo>
                  <a:cubicBezTo>
                    <a:pt x="20209" y="3695"/>
                    <a:pt x="20209" y="3695"/>
                    <a:pt x="20209" y="3695"/>
                  </a:cubicBezTo>
                  <a:cubicBezTo>
                    <a:pt x="20291" y="3922"/>
                    <a:pt x="20291" y="3922"/>
                    <a:pt x="20291" y="3922"/>
                  </a:cubicBezTo>
                  <a:cubicBezTo>
                    <a:pt x="20373" y="4093"/>
                    <a:pt x="20373" y="4093"/>
                    <a:pt x="20373" y="4093"/>
                  </a:cubicBezTo>
                  <a:cubicBezTo>
                    <a:pt x="20536" y="4149"/>
                    <a:pt x="20536" y="4149"/>
                    <a:pt x="20536" y="4149"/>
                  </a:cubicBezTo>
                  <a:cubicBezTo>
                    <a:pt x="20782" y="4206"/>
                    <a:pt x="20782" y="4206"/>
                    <a:pt x="20782" y="4206"/>
                  </a:cubicBezTo>
                  <a:cubicBezTo>
                    <a:pt x="20945" y="4263"/>
                    <a:pt x="20945" y="4263"/>
                    <a:pt x="20945" y="4263"/>
                  </a:cubicBezTo>
                  <a:cubicBezTo>
                    <a:pt x="21273" y="4377"/>
                    <a:pt x="21273" y="4377"/>
                    <a:pt x="21273" y="4377"/>
                  </a:cubicBezTo>
                  <a:cubicBezTo>
                    <a:pt x="21436" y="4491"/>
                    <a:pt x="21436" y="4491"/>
                    <a:pt x="21436" y="4491"/>
                  </a:cubicBezTo>
                  <a:cubicBezTo>
                    <a:pt x="21518" y="4661"/>
                    <a:pt x="21518" y="4661"/>
                    <a:pt x="21518" y="4661"/>
                  </a:cubicBezTo>
                  <a:cubicBezTo>
                    <a:pt x="21518" y="4775"/>
                    <a:pt x="21518" y="4775"/>
                    <a:pt x="21518" y="4775"/>
                  </a:cubicBezTo>
                  <a:cubicBezTo>
                    <a:pt x="21518" y="4888"/>
                    <a:pt x="21518" y="4888"/>
                    <a:pt x="21518" y="4888"/>
                  </a:cubicBezTo>
                  <a:cubicBezTo>
                    <a:pt x="21518" y="5173"/>
                    <a:pt x="21518" y="5173"/>
                    <a:pt x="21518" y="5173"/>
                  </a:cubicBezTo>
                  <a:cubicBezTo>
                    <a:pt x="21436" y="5229"/>
                    <a:pt x="21436" y="5229"/>
                    <a:pt x="21436" y="5229"/>
                  </a:cubicBezTo>
                  <a:cubicBezTo>
                    <a:pt x="21355" y="5173"/>
                    <a:pt x="21355" y="5173"/>
                    <a:pt x="21355" y="5173"/>
                  </a:cubicBezTo>
                  <a:cubicBezTo>
                    <a:pt x="21273" y="5059"/>
                    <a:pt x="21273" y="5059"/>
                    <a:pt x="21273" y="5059"/>
                  </a:cubicBezTo>
                  <a:cubicBezTo>
                    <a:pt x="21191" y="5002"/>
                    <a:pt x="21191" y="5002"/>
                    <a:pt x="21191" y="5002"/>
                  </a:cubicBezTo>
                  <a:cubicBezTo>
                    <a:pt x="21109" y="4945"/>
                    <a:pt x="21109" y="4945"/>
                    <a:pt x="21109" y="4945"/>
                  </a:cubicBezTo>
                  <a:cubicBezTo>
                    <a:pt x="21027" y="4888"/>
                    <a:pt x="21027" y="4888"/>
                    <a:pt x="21027" y="4888"/>
                  </a:cubicBezTo>
                  <a:cubicBezTo>
                    <a:pt x="20864" y="4832"/>
                    <a:pt x="20864" y="4832"/>
                    <a:pt x="20864" y="4832"/>
                  </a:cubicBezTo>
                  <a:cubicBezTo>
                    <a:pt x="20782" y="4888"/>
                    <a:pt x="20782" y="4888"/>
                    <a:pt x="20782" y="4888"/>
                  </a:cubicBezTo>
                  <a:cubicBezTo>
                    <a:pt x="20618" y="4945"/>
                    <a:pt x="20618" y="4945"/>
                    <a:pt x="20618" y="4945"/>
                  </a:cubicBezTo>
                  <a:cubicBezTo>
                    <a:pt x="20700" y="5002"/>
                    <a:pt x="20700" y="5002"/>
                    <a:pt x="20700" y="5002"/>
                  </a:cubicBezTo>
                  <a:cubicBezTo>
                    <a:pt x="20864" y="5116"/>
                    <a:pt x="20864" y="5116"/>
                    <a:pt x="20864" y="5116"/>
                  </a:cubicBezTo>
                  <a:cubicBezTo>
                    <a:pt x="20945" y="5116"/>
                    <a:pt x="20945" y="5116"/>
                    <a:pt x="20945" y="5116"/>
                  </a:cubicBezTo>
                  <a:cubicBezTo>
                    <a:pt x="21027" y="5286"/>
                    <a:pt x="21027" y="5286"/>
                    <a:pt x="21027" y="5286"/>
                  </a:cubicBezTo>
                  <a:cubicBezTo>
                    <a:pt x="21027" y="5400"/>
                    <a:pt x="21027" y="5400"/>
                    <a:pt x="21027" y="5400"/>
                  </a:cubicBezTo>
                  <a:cubicBezTo>
                    <a:pt x="20945" y="5514"/>
                    <a:pt x="20945" y="5514"/>
                    <a:pt x="20945" y="5514"/>
                  </a:cubicBezTo>
                  <a:cubicBezTo>
                    <a:pt x="20782" y="5684"/>
                    <a:pt x="20782" y="5684"/>
                    <a:pt x="20782" y="5684"/>
                  </a:cubicBezTo>
                  <a:cubicBezTo>
                    <a:pt x="20864" y="5798"/>
                    <a:pt x="20864" y="5798"/>
                    <a:pt x="20864" y="5798"/>
                  </a:cubicBezTo>
                  <a:cubicBezTo>
                    <a:pt x="20945" y="5855"/>
                    <a:pt x="20945" y="5855"/>
                    <a:pt x="20945" y="5855"/>
                  </a:cubicBezTo>
                  <a:cubicBezTo>
                    <a:pt x="21109" y="5855"/>
                    <a:pt x="21109" y="5855"/>
                    <a:pt x="21109" y="5855"/>
                  </a:cubicBezTo>
                  <a:cubicBezTo>
                    <a:pt x="21191" y="5855"/>
                    <a:pt x="21191" y="5855"/>
                    <a:pt x="21191" y="5855"/>
                  </a:cubicBezTo>
                  <a:cubicBezTo>
                    <a:pt x="21355" y="6025"/>
                    <a:pt x="21355" y="6025"/>
                    <a:pt x="21355" y="6025"/>
                  </a:cubicBezTo>
                  <a:cubicBezTo>
                    <a:pt x="21518" y="6025"/>
                    <a:pt x="21518" y="6025"/>
                    <a:pt x="21518" y="6025"/>
                  </a:cubicBezTo>
                  <a:cubicBezTo>
                    <a:pt x="21600" y="6196"/>
                    <a:pt x="21600" y="6196"/>
                    <a:pt x="21600" y="6196"/>
                  </a:cubicBezTo>
                  <a:cubicBezTo>
                    <a:pt x="21518" y="6366"/>
                    <a:pt x="21518" y="6366"/>
                    <a:pt x="21518" y="6366"/>
                  </a:cubicBezTo>
                  <a:cubicBezTo>
                    <a:pt x="21436" y="6423"/>
                    <a:pt x="21436" y="6423"/>
                    <a:pt x="21436" y="6423"/>
                  </a:cubicBezTo>
                  <a:cubicBezTo>
                    <a:pt x="21273" y="6366"/>
                    <a:pt x="21273" y="6366"/>
                    <a:pt x="21273" y="6366"/>
                  </a:cubicBezTo>
                  <a:cubicBezTo>
                    <a:pt x="20945" y="6423"/>
                    <a:pt x="20945" y="6423"/>
                    <a:pt x="20945" y="6423"/>
                  </a:cubicBezTo>
                  <a:cubicBezTo>
                    <a:pt x="20864" y="6309"/>
                    <a:pt x="20864" y="6309"/>
                    <a:pt x="20864" y="6309"/>
                  </a:cubicBezTo>
                  <a:cubicBezTo>
                    <a:pt x="20618" y="6253"/>
                    <a:pt x="20618" y="6253"/>
                    <a:pt x="20618" y="6253"/>
                  </a:cubicBezTo>
                  <a:cubicBezTo>
                    <a:pt x="20291" y="6196"/>
                    <a:pt x="20291" y="6196"/>
                    <a:pt x="20291" y="6196"/>
                  </a:cubicBezTo>
                  <a:cubicBezTo>
                    <a:pt x="20209" y="6196"/>
                    <a:pt x="20209" y="6196"/>
                    <a:pt x="20209" y="6196"/>
                  </a:cubicBezTo>
                  <a:cubicBezTo>
                    <a:pt x="19964" y="6196"/>
                    <a:pt x="19964" y="6196"/>
                    <a:pt x="19964" y="6196"/>
                  </a:cubicBezTo>
                  <a:cubicBezTo>
                    <a:pt x="19882" y="6253"/>
                    <a:pt x="19882" y="6253"/>
                    <a:pt x="19882" y="6253"/>
                  </a:cubicBezTo>
                  <a:cubicBezTo>
                    <a:pt x="19882" y="6423"/>
                    <a:pt x="19882" y="6423"/>
                    <a:pt x="19882" y="6423"/>
                  </a:cubicBezTo>
                  <a:cubicBezTo>
                    <a:pt x="19964" y="6537"/>
                    <a:pt x="19964" y="6537"/>
                    <a:pt x="19964" y="6537"/>
                  </a:cubicBezTo>
                  <a:cubicBezTo>
                    <a:pt x="19964" y="6707"/>
                    <a:pt x="19964" y="6707"/>
                    <a:pt x="19964" y="6707"/>
                  </a:cubicBezTo>
                  <a:cubicBezTo>
                    <a:pt x="19882" y="6821"/>
                    <a:pt x="19882" y="6821"/>
                    <a:pt x="19882" y="6821"/>
                  </a:cubicBezTo>
                  <a:cubicBezTo>
                    <a:pt x="19718" y="6821"/>
                    <a:pt x="19718" y="6821"/>
                    <a:pt x="19718" y="6821"/>
                  </a:cubicBezTo>
                  <a:cubicBezTo>
                    <a:pt x="19391" y="6935"/>
                    <a:pt x="19391" y="6935"/>
                    <a:pt x="19391" y="6935"/>
                  </a:cubicBezTo>
                  <a:cubicBezTo>
                    <a:pt x="19391" y="6992"/>
                    <a:pt x="19391" y="6992"/>
                    <a:pt x="19391" y="6992"/>
                  </a:cubicBezTo>
                  <a:cubicBezTo>
                    <a:pt x="19309" y="7105"/>
                    <a:pt x="19309" y="7105"/>
                    <a:pt x="19309" y="7105"/>
                  </a:cubicBezTo>
                  <a:cubicBezTo>
                    <a:pt x="19391" y="7276"/>
                    <a:pt x="19391" y="7276"/>
                    <a:pt x="19391" y="7276"/>
                  </a:cubicBezTo>
                  <a:cubicBezTo>
                    <a:pt x="19473" y="7276"/>
                    <a:pt x="19473" y="7276"/>
                    <a:pt x="19473" y="7276"/>
                  </a:cubicBezTo>
                  <a:cubicBezTo>
                    <a:pt x="19555" y="7219"/>
                    <a:pt x="19555" y="7219"/>
                    <a:pt x="19555" y="7219"/>
                  </a:cubicBezTo>
                  <a:cubicBezTo>
                    <a:pt x="19555" y="7105"/>
                    <a:pt x="19555" y="7105"/>
                    <a:pt x="19555" y="7105"/>
                  </a:cubicBezTo>
                  <a:cubicBezTo>
                    <a:pt x="19718" y="7105"/>
                    <a:pt x="19718" y="7105"/>
                    <a:pt x="19718" y="7105"/>
                  </a:cubicBezTo>
                  <a:cubicBezTo>
                    <a:pt x="19800" y="7219"/>
                    <a:pt x="19800" y="7219"/>
                    <a:pt x="19800" y="7219"/>
                  </a:cubicBezTo>
                  <a:cubicBezTo>
                    <a:pt x="19882" y="7219"/>
                    <a:pt x="19882" y="7219"/>
                    <a:pt x="19882" y="7219"/>
                  </a:cubicBezTo>
                  <a:cubicBezTo>
                    <a:pt x="20127" y="7389"/>
                    <a:pt x="20127" y="7389"/>
                    <a:pt x="20127" y="7389"/>
                  </a:cubicBezTo>
                  <a:cubicBezTo>
                    <a:pt x="20045" y="7503"/>
                    <a:pt x="20045" y="7503"/>
                    <a:pt x="20045" y="7503"/>
                  </a:cubicBezTo>
                  <a:cubicBezTo>
                    <a:pt x="19964" y="7503"/>
                    <a:pt x="19964" y="7503"/>
                    <a:pt x="19964" y="7503"/>
                  </a:cubicBezTo>
                  <a:cubicBezTo>
                    <a:pt x="19800" y="7617"/>
                    <a:pt x="19800" y="7617"/>
                    <a:pt x="19800" y="7617"/>
                  </a:cubicBezTo>
                  <a:cubicBezTo>
                    <a:pt x="19800" y="7674"/>
                    <a:pt x="19800" y="7674"/>
                    <a:pt x="19800" y="7674"/>
                  </a:cubicBezTo>
                  <a:cubicBezTo>
                    <a:pt x="19964" y="7674"/>
                    <a:pt x="19964" y="7674"/>
                    <a:pt x="19964" y="7674"/>
                  </a:cubicBezTo>
                  <a:cubicBezTo>
                    <a:pt x="20045" y="7731"/>
                    <a:pt x="20045" y="7731"/>
                    <a:pt x="20045" y="7731"/>
                  </a:cubicBezTo>
                  <a:cubicBezTo>
                    <a:pt x="20045" y="7844"/>
                    <a:pt x="20045" y="7844"/>
                    <a:pt x="20045" y="7844"/>
                  </a:cubicBezTo>
                  <a:cubicBezTo>
                    <a:pt x="19964" y="7901"/>
                    <a:pt x="19964" y="7901"/>
                    <a:pt x="19964" y="7901"/>
                  </a:cubicBezTo>
                  <a:cubicBezTo>
                    <a:pt x="19882" y="7958"/>
                    <a:pt x="19882" y="7958"/>
                    <a:pt x="19882" y="7958"/>
                  </a:cubicBezTo>
                  <a:cubicBezTo>
                    <a:pt x="19636" y="7958"/>
                    <a:pt x="19636" y="7958"/>
                    <a:pt x="19636" y="7958"/>
                  </a:cubicBezTo>
                  <a:cubicBezTo>
                    <a:pt x="19473" y="7958"/>
                    <a:pt x="19473" y="7958"/>
                    <a:pt x="19473" y="7958"/>
                  </a:cubicBezTo>
                  <a:cubicBezTo>
                    <a:pt x="19309" y="7958"/>
                    <a:pt x="19309" y="7958"/>
                    <a:pt x="19309" y="7958"/>
                  </a:cubicBezTo>
                  <a:cubicBezTo>
                    <a:pt x="19309" y="8128"/>
                    <a:pt x="19309" y="8128"/>
                    <a:pt x="19309" y="8128"/>
                  </a:cubicBezTo>
                  <a:cubicBezTo>
                    <a:pt x="19227" y="8299"/>
                    <a:pt x="19227" y="8299"/>
                    <a:pt x="19227" y="8299"/>
                  </a:cubicBezTo>
                  <a:cubicBezTo>
                    <a:pt x="19145" y="8469"/>
                    <a:pt x="19145" y="8469"/>
                    <a:pt x="19145" y="8469"/>
                  </a:cubicBezTo>
                  <a:cubicBezTo>
                    <a:pt x="19064" y="8640"/>
                    <a:pt x="19064" y="8640"/>
                    <a:pt x="19064" y="8640"/>
                  </a:cubicBezTo>
                  <a:cubicBezTo>
                    <a:pt x="19145" y="8754"/>
                    <a:pt x="19145" y="8754"/>
                    <a:pt x="19145" y="8754"/>
                  </a:cubicBezTo>
                  <a:cubicBezTo>
                    <a:pt x="19145" y="8867"/>
                    <a:pt x="19145" y="8867"/>
                    <a:pt x="19145" y="8867"/>
                  </a:cubicBezTo>
                  <a:cubicBezTo>
                    <a:pt x="19064" y="8981"/>
                    <a:pt x="19064" y="8981"/>
                    <a:pt x="19064" y="8981"/>
                  </a:cubicBezTo>
                  <a:cubicBezTo>
                    <a:pt x="18900" y="8981"/>
                    <a:pt x="18900" y="8981"/>
                    <a:pt x="18900" y="8981"/>
                  </a:cubicBezTo>
                  <a:cubicBezTo>
                    <a:pt x="18818" y="9152"/>
                    <a:pt x="18818" y="9152"/>
                    <a:pt x="18818" y="9152"/>
                  </a:cubicBezTo>
                  <a:cubicBezTo>
                    <a:pt x="18900" y="9322"/>
                    <a:pt x="18900" y="9322"/>
                    <a:pt x="18900" y="9322"/>
                  </a:cubicBezTo>
                  <a:cubicBezTo>
                    <a:pt x="18736" y="9436"/>
                    <a:pt x="18736" y="9436"/>
                    <a:pt x="18736" y="9436"/>
                  </a:cubicBezTo>
                  <a:cubicBezTo>
                    <a:pt x="18655" y="9436"/>
                    <a:pt x="18655" y="9436"/>
                    <a:pt x="18655" y="9436"/>
                  </a:cubicBezTo>
                  <a:cubicBezTo>
                    <a:pt x="18491" y="9549"/>
                    <a:pt x="18491" y="9549"/>
                    <a:pt x="18491" y="9549"/>
                  </a:cubicBezTo>
                  <a:cubicBezTo>
                    <a:pt x="18491" y="9663"/>
                    <a:pt x="18491" y="9663"/>
                    <a:pt x="18491" y="9663"/>
                  </a:cubicBezTo>
                  <a:cubicBezTo>
                    <a:pt x="18409" y="9777"/>
                    <a:pt x="18409" y="9777"/>
                    <a:pt x="18409" y="9777"/>
                  </a:cubicBezTo>
                  <a:cubicBezTo>
                    <a:pt x="18409" y="9834"/>
                    <a:pt x="18409" y="9834"/>
                    <a:pt x="18409" y="9834"/>
                  </a:cubicBezTo>
                  <a:cubicBezTo>
                    <a:pt x="18655" y="9834"/>
                    <a:pt x="18655" y="9834"/>
                    <a:pt x="18655" y="9834"/>
                  </a:cubicBezTo>
                  <a:cubicBezTo>
                    <a:pt x="18900" y="9834"/>
                    <a:pt x="18900" y="9834"/>
                    <a:pt x="18900" y="9834"/>
                  </a:cubicBezTo>
                  <a:cubicBezTo>
                    <a:pt x="19064" y="9834"/>
                    <a:pt x="19064" y="9834"/>
                    <a:pt x="19064" y="9834"/>
                  </a:cubicBezTo>
                  <a:cubicBezTo>
                    <a:pt x="19227" y="9834"/>
                    <a:pt x="19227" y="9834"/>
                    <a:pt x="19227" y="9834"/>
                  </a:cubicBezTo>
                  <a:cubicBezTo>
                    <a:pt x="19309" y="9606"/>
                    <a:pt x="19309" y="9606"/>
                    <a:pt x="19309" y="9606"/>
                  </a:cubicBezTo>
                  <a:cubicBezTo>
                    <a:pt x="19309" y="9493"/>
                    <a:pt x="19309" y="9493"/>
                    <a:pt x="19309" y="9493"/>
                  </a:cubicBezTo>
                  <a:cubicBezTo>
                    <a:pt x="19309" y="9436"/>
                    <a:pt x="19309" y="9436"/>
                    <a:pt x="19309" y="9436"/>
                  </a:cubicBezTo>
                  <a:cubicBezTo>
                    <a:pt x="19555" y="9436"/>
                    <a:pt x="19555" y="9436"/>
                    <a:pt x="19555" y="9436"/>
                  </a:cubicBezTo>
                  <a:cubicBezTo>
                    <a:pt x="19718" y="9379"/>
                    <a:pt x="19718" y="9379"/>
                    <a:pt x="19718" y="9379"/>
                  </a:cubicBezTo>
                  <a:cubicBezTo>
                    <a:pt x="19964" y="9379"/>
                    <a:pt x="19964" y="9379"/>
                    <a:pt x="19964" y="9379"/>
                  </a:cubicBezTo>
                  <a:cubicBezTo>
                    <a:pt x="20127" y="9549"/>
                    <a:pt x="20127" y="9549"/>
                    <a:pt x="20127" y="9549"/>
                  </a:cubicBezTo>
                  <a:cubicBezTo>
                    <a:pt x="20209" y="9606"/>
                    <a:pt x="20209" y="9606"/>
                    <a:pt x="20209" y="9606"/>
                  </a:cubicBezTo>
                  <a:cubicBezTo>
                    <a:pt x="20291" y="9720"/>
                    <a:pt x="20291" y="9720"/>
                    <a:pt x="20291" y="9720"/>
                  </a:cubicBezTo>
                  <a:cubicBezTo>
                    <a:pt x="20455" y="9777"/>
                    <a:pt x="20455" y="9777"/>
                    <a:pt x="20455" y="9777"/>
                  </a:cubicBezTo>
                  <a:cubicBezTo>
                    <a:pt x="20455" y="9891"/>
                    <a:pt x="20455" y="9891"/>
                    <a:pt x="20455" y="9891"/>
                  </a:cubicBezTo>
                  <a:cubicBezTo>
                    <a:pt x="20455" y="10004"/>
                    <a:pt x="20455" y="10004"/>
                    <a:pt x="20455" y="10004"/>
                  </a:cubicBezTo>
                  <a:cubicBezTo>
                    <a:pt x="20291" y="9947"/>
                    <a:pt x="20291" y="9947"/>
                    <a:pt x="20291" y="9947"/>
                  </a:cubicBezTo>
                  <a:cubicBezTo>
                    <a:pt x="20127" y="9891"/>
                    <a:pt x="20127" y="9891"/>
                    <a:pt x="20127" y="9891"/>
                  </a:cubicBezTo>
                  <a:cubicBezTo>
                    <a:pt x="20045" y="9834"/>
                    <a:pt x="20045" y="9834"/>
                    <a:pt x="20045" y="9834"/>
                  </a:cubicBezTo>
                  <a:cubicBezTo>
                    <a:pt x="19882" y="9947"/>
                    <a:pt x="19882" y="9947"/>
                    <a:pt x="19882" y="9947"/>
                  </a:cubicBezTo>
                  <a:cubicBezTo>
                    <a:pt x="19882" y="10061"/>
                    <a:pt x="19882" y="10061"/>
                    <a:pt x="19882" y="10061"/>
                  </a:cubicBezTo>
                  <a:cubicBezTo>
                    <a:pt x="20045" y="10175"/>
                    <a:pt x="20045" y="10175"/>
                    <a:pt x="20045" y="10175"/>
                  </a:cubicBezTo>
                  <a:cubicBezTo>
                    <a:pt x="20127" y="10345"/>
                    <a:pt x="20127" y="10345"/>
                    <a:pt x="20127" y="10345"/>
                  </a:cubicBezTo>
                  <a:cubicBezTo>
                    <a:pt x="19964" y="10516"/>
                    <a:pt x="19964" y="10516"/>
                    <a:pt x="19964" y="10516"/>
                  </a:cubicBezTo>
                  <a:cubicBezTo>
                    <a:pt x="20045" y="10686"/>
                    <a:pt x="20045" y="10686"/>
                    <a:pt x="20045" y="10686"/>
                  </a:cubicBezTo>
                  <a:cubicBezTo>
                    <a:pt x="19964" y="10743"/>
                    <a:pt x="19964" y="10743"/>
                    <a:pt x="19964" y="10743"/>
                  </a:cubicBezTo>
                  <a:cubicBezTo>
                    <a:pt x="19882" y="11027"/>
                    <a:pt x="19882" y="11027"/>
                    <a:pt x="19882" y="11027"/>
                  </a:cubicBezTo>
                  <a:cubicBezTo>
                    <a:pt x="19800" y="11312"/>
                    <a:pt x="19800" y="11312"/>
                    <a:pt x="19800" y="11312"/>
                  </a:cubicBezTo>
                  <a:cubicBezTo>
                    <a:pt x="19555" y="11482"/>
                    <a:pt x="19555" y="11482"/>
                    <a:pt x="19555" y="11482"/>
                  </a:cubicBezTo>
                  <a:cubicBezTo>
                    <a:pt x="19309" y="11653"/>
                    <a:pt x="19309" y="11653"/>
                    <a:pt x="19309" y="11653"/>
                  </a:cubicBezTo>
                  <a:cubicBezTo>
                    <a:pt x="18900" y="11880"/>
                    <a:pt x="18900" y="11880"/>
                    <a:pt x="18900" y="11880"/>
                  </a:cubicBezTo>
                  <a:cubicBezTo>
                    <a:pt x="18736" y="11994"/>
                    <a:pt x="18736" y="11994"/>
                    <a:pt x="18736" y="11994"/>
                  </a:cubicBezTo>
                  <a:cubicBezTo>
                    <a:pt x="18491" y="11994"/>
                    <a:pt x="18491" y="11994"/>
                    <a:pt x="18491" y="11994"/>
                  </a:cubicBezTo>
                  <a:cubicBezTo>
                    <a:pt x="18327" y="11937"/>
                    <a:pt x="18327" y="11937"/>
                    <a:pt x="18327" y="11937"/>
                  </a:cubicBezTo>
                  <a:cubicBezTo>
                    <a:pt x="18082" y="11937"/>
                    <a:pt x="18082" y="11937"/>
                    <a:pt x="18082" y="11937"/>
                  </a:cubicBezTo>
                  <a:cubicBezTo>
                    <a:pt x="17836" y="11823"/>
                    <a:pt x="17836" y="11823"/>
                    <a:pt x="17836" y="11823"/>
                  </a:cubicBezTo>
                  <a:cubicBezTo>
                    <a:pt x="17755" y="11709"/>
                    <a:pt x="17755" y="11709"/>
                    <a:pt x="17755" y="11709"/>
                  </a:cubicBezTo>
                  <a:cubicBezTo>
                    <a:pt x="17509" y="11709"/>
                    <a:pt x="17509" y="11709"/>
                    <a:pt x="17509" y="11709"/>
                  </a:cubicBezTo>
                  <a:cubicBezTo>
                    <a:pt x="17345" y="11823"/>
                    <a:pt x="17345" y="11823"/>
                    <a:pt x="17345" y="11823"/>
                  </a:cubicBezTo>
                  <a:cubicBezTo>
                    <a:pt x="17427" y="12051"/>
                    <a:pt x="17427" y="12051"/>
                    <a:pt x="17427" y="12051"/>
                  </a:cubicBezTo>
                  <a:cubicBezTo>
                    <a:pt x="17345" y="12221"/>
                    <a:pt x="17345" y="12221"/>
                    <a:pt x="17345" y="12221"/>
                  </a:cubicBezTo>
                  <a:cubicBezTo>
                    <a:pt x="17264" y="12335"/>
                    <a:pt x="17264" y="12335"/>
                    <a:pt x="17264" y="12335"/>
                  </a:cubicBezTo>
                  <a:cubicBezTo>
                    <a:pt x="17264" y="12562"/>
                    <a:pt x="17264" y="12562"/>
                    <a:pt x="17264" y="12562"/>
                  </a:cubicBezTo>
                  <a:cubicBezTo>
                    <a:pt x="17182" y="12733"/>
                    <a:pt x="17182" y="12733"/>
                    <a:pt x="17182" y="12733"/>
                  </a:cubicBezTo>
                  <a:cubicBezTo>
                    <a:pt x="17182" y="12960"/>
                    <a:pt x="17182" y="12960"/>
                    <a:pt x="17182" y="12960"/>
                  </a:cubicBezTo>
                  <a:cubicBezTo>
                    <a:pt x="17182" y="13017"/>
                    <a:pt x="17182" y="13017"/>
                    <a:pt x="17182" y="13017"/>
                  </a:cubicBezTo>
                  <a:cubicBezTo>
                    <a:pt x="16936" y="13074"/>
                    <a:pt x="16936" y="13074"/>
                    <a:pt x="16936" y="13074"/>
                  </a:cubicBezTo>
                  <a:cubicBezTo>
                    <a:pt x="16773" y="13187"/>
                    <a:pt x="16773" y="13187"/>
                    <a:pt x="16773" y="13187"/>
                  </a:cubicBezTo>
                  <a:cubicBezTo>
                    <a:pt x="16527" y="13244"/>
                    <a:pt x="16527" y="13244"/>
                    <a:pt x="16527" y="13244"/>
                  </a:cubicBezTo>
                  <a:cubicBezTo>
                    <a:pt x="16364" y="13358"/>
                    <a:pt x="16364" y="13358"/>
                    <a:pt x="16364" y="13358"/>
                  </a:cubicBezTo>
                  <a:cubicBezTo>
                    <a:pt x="16364" y="13472"/>
                    <a:pt x="16364" y="13472"/>
                    <a:pt x="16364" y="13472"/>
                  </a:cubicBezTo>
                  <a:cubicBezTo>
                    <a:pt x="16609" y="13528"/>
                    <a:pt x="16609" y="13528"/>
                    <a:pt x="16609" y="13528"/>
                  </a:cubicBezTo>
                  <a:cubicBezTo>
                    <a:pt x="16609" y="13642"/>
                    <a:pt x="16609" y="13642"/>
                    <a:pt x="16609" y="13642"/>
                  </a:cubicBezTo>
                  <a:cubicBezTo>
                    <a:pt x="16364" y="13642"/>
                    <a:pt x="16364" y="13642"/>
                    <a:pt x="16364" y="13642"/>
                  </a:cubicBezTo>
                  <a:cubicBezTo>
                    <a:pt x="16282" y="13585"/>
                    <a:pt x="16282" y="13585"/>
                    <a:pt x="16282" y="13585"/>
                  </a:cubicBezTo>
                  <a:cubicBezTo>
                    <a:pt x="16200" y="13585"/>
                    <a:pt x="16200" y="13585"/>
                    <a:pt x="16200" y="13585"/>
                  </a:cubicBezTo>
                  <a:cubicBezTo>
                    <a:pt x="16036" y="13699"/>
                    <a:pt x="16036" y="13699"/>
                    <a:pt x="16036" y="13699"/>
                  </a:cubicBezTo>
                  <a:cubicBezTo>
                    <a:pt x="15955" y="13756"/>
                    <a:pt x="15955" y="13756"/>
                    <a:pt x="15955" y="13756"/>
                  </a:cubicBezTo>
                  <a:cubicBezTo>
                    <a:pt x="15873" y="13699"/>
                    <a:pt x="15873" y="13699"/>
                    <a:pt x="15873" y="13699"/>
                  </a:cubicBezTo>
                  <a:cubicBezTo>
                    <a:pt x="15873" y="13585"/>
                    <a:pt x="15873" y="13585"/>
                    <a:pt x="15873" y="13585"/>
                  </a:cubicBezTo>
                  <a:cubicBezTo>
                    <a:pt x="15709" y="13585"/>
                    <a:pt x="15709" y="13585"/>
                    <a:pt x="15709" y="13585"/>
                  </a:cubicBezTo>
                  <a:cubicBezTo>
                    <a:pt x="15545" y="13585"/>
                    <a:pt x="15545" y="13585"/>
                    <a:pt x="15545" y="13585"/>
                  </a:cubicBezTo>
                  <a:cubicBezTo>
                    <a:pt x="15545" y="13585"/>
                    <a:pt x="15545" y="13585"/>
                    <a:pt x="15545" y="13585"/>
                  </a:cubicBezTo>
                  <a:cubicBezTo>
                    <a:pt x="15382" y="13528"/>
                    <a:pt x="15382" y="13528"/>
                    <a:pt x="15382" y="13528"/>
                  </a:cubicBezTo>
                  <a:cubicBezTo>
                    <a:pt x="15382" y="13415"/>
                    <a:pt x="15382" y="13415"/>
                    <a:pt x="15382" y="13415"/>
                  </a:cubicBezTo>
                  <a:cubicBezTo>
                    <a:pt x="15218" y="13415"/>
                    <a:pt x="15218" y="13415"/>
                    <a:pt x="15218" y="13415"/>
                  </a:cubicBezTo>
                  <a:cubicBezTo>
                    <a:pt x="15136" y="13528"/>
                    <a:pt x="15136" y="13528"/>
                    <a:pt x="15136" y="13528"/>
                  </a:cubicBezTo>
                  <a:cubicBezTo>
                    <a:pt x="15055" y="13585"/>
                    <a:pt x="15055" y="13585"/>
                    <a:pt x="15055" y="13585"/>
                  </a:cubicBezTo>
                  <a:cubicBezTo>
                    <a:pt x="15055" y="13642"/>
                    <a:pt x="15055" y="13642"/>
                    <a:pt x="15055" y="13642"/>
                  </a:cubicBezTo>
                  <a:cubicBezTo>
                    <a:pt x="15136" y="13756"/>
                    <a:pt x="15136" y="13756"/>
                    <a:pt x="15136" y="13756"/>
                  </a:cubicBezTo>
                  <a:cubicBezTo>
                    <a:pt x="15136" y="13869"/>
                    <a:pt x="15136" y="13869"/>
                    <a:pt x="15136" y="13869"/>
                  </a:cubicBezTo>
                  <a:cubicBezTo>
                    <a:pt x="15136" y="13983"/>
                    <a:pt x="15136" y="13983"/>
                    <a:pt x="15136" y="13983"/>
                  </a:cubicBezTo>
                  <a:cubicBezTo>
                    <a:pt x="15136" y="14097"/>
                    <a:pt x="15136" y="14097"/>
                    <a:pt x="15136" y="14097"/>
                  </a:cubicBezTo>
                  <a:cubicBezTo>
                    <a:pt x="15218" y="14154"/>
                    <a:pt x="15218" y="14154"/>
                    <a:pt x="15218" y="14154"/>
                  </a:cubicBezTo>
                  <a:cubicBezTo>
                    <a:pt x="15382" y="14267"/>
                    <a:pt x="15382" y="14267"/>
                    <a:pt x="15382" y="14267"/>
                  </a:cubicBezTo>
                  <a:cubicBezTo>
                    <a:pt x="15464" y="14438"/>
                    <a:pt x="15464" y="14438"/>
                    <a:pt x="15464" y="14438"/>
                  </a:cubicBezTo>
                  <a:cubicBezTo>
                    <a:pt x="15382" y="14552"/>
                    <a:pt x="15382" y="14552"/>
                    <a:pt x="15382" y="14552"/>
                  </a:cubicBezTo>
                  <a:cubicBezTo>
                    <a:pt x="15545" y="14779"/>
                    <a:pt x="15545" y="14779"/>
                    <a:pt x="15545" y="14779"/>
                  </a:cubicBezTo>
                  <a:cubicBezTo>
                    <a:pt x="15382" y="14836"/>
                    <a:pt x="15382" y="14836"/>
                    <a:pt x="15382" y="14836"/>
                  </a:cubicBezTo>
                  <a:cubicBezTo>
                    <a:pt x="15136" y="14893"/>
                    <a:pt x="15136" y="14893"/>
                    <a:pt x="15136" y="14893"/>
                  </a:cubicBezTo>
                  <a:cubicBezTo>
                    <a:pt x="14973" y="14893"/>
                    <a:pt x="14973" y="14893"/>
                    <a:pt x="14973" y="14893"/>
                  </a:cubicBezTo>
                  <a:cubicBezTo>
                    <a:pt x="14727" y="14893"/>
                    <a:pt x="14727" y="14893"/>
                    <a:pt x="14727" y="14893"/>
                  </a:cubicBezTo>
                  <a:cubicBezTo>
                    <a:pt x="14400" y="14949"/>
                    <a:pt x="14400" y="14949"/>
                    <a:pt x="14400" y="14949"/>
                  </a:cubicBezTo>
                  <a:cubicBezTo>
                    <a:pt x="14318" y="14893"/>
                    <a:pt x="14318" y="14893"/>
                    <a:pt x="14318" y="14893"/>
                  </a:cubicBezTo>
                  <a:cubicBezTo>
                    <a:pt x="14236" y="14722"/>
                    <a:pt x="14236" y="14722"/>
                    <a:pt x="14236" y="14722"/>
                  </a:cubicBezTo>
                  <a:cubicBezTo>
                    <a:pt x="14073" y="14552"/>
                    <a:pt x="14073" y="14552"/>
                    <a:pt x="14073" y="14552"/>
                  </a:cubicBezTo>
                  <a:cubicBezTo>
                    <a:pt x="13909" y="14438"/>
                    <a:pt x="13909" y="14438"/>
                    <a:pt x="13909" y="14438"/>
                  </a:cubicBezTo>
                  <a:cubicBezTo>
                    <a:pt x="13745" y="14381"/>
                    <a:pt x="13745" y="14381"/>
                    <a:pt x="13745" y="14381"/>
                  </a:cubicBezTo>
                  <a:cubicBezTo>
                    <a:pt x="13582" y="14381"/>
                    <a:pt x="13582" y="14381"/>
                    <a:pt x="13582" y="14381"/>
                  </a:cubicBezTo>
                  <a:cubicBezTo>
                    <a:pt x="13500" y="14495"/>
                    <a:pt x="13500" y="14495"/>
                    <a:pt x="13500" y="14495"/>
                  </a:cubicBezTo>
                  <a:cubicBezTo>
                    <a:pt x="13336" y="14495"/>
                    <a:pt x="13336" y="14495"/>
                    <a:pt x="13336" y="14495"/>
                  </a:cubicBezTo>
                  <a:cubicBezTo>
                    <a:pt x="13173" y="14495"/>
                    <a:pt x="13173" y="14495"/>
                    <a:pt x="13173" y="14495"/>
                  </a:cubicBezTo>
                  <a:cubicBezTo>
                    <a:pt x="12927" y="14438"/>
                    <a:pt x="12927" y="14438"/>
                    <a:pt x="12927" y="14438"/>
                  </a:cubicBezTo>
                  <a:cubicBezTo>
                    <a:pt x="12845" y="14381"/>
                    <a:pt x="12845" y="14381"/>
                    <a:pt x="12845" y="14381"/>
                  </a:cubicBezTo>
                  <a:cubicBezTo>
                    <a:pt x="12600" y="14324"/>
                    <a:pt x="12600" y="14324"/>
                    <a:pt x="12600" y="14324"/>
                  </a:cubicBezTo>
                  <a:cubicBezTo>
                    <a:pt x="12518" y="14381"/>
                    <a:pt x="12518" y="14381"/>
                    <a:pt x="12518" y="14381"/>
                  </a:cubicBezTo>
                  <a:cubicBezTo>
                    <a:pt x="12355" y="14552"/>
                    <a:pt x="12355" y="14552"/>
                    <a:pt x="12355" y="14552"/>
                  </a:cubicBezTo>
                  <a:cubicBezTo>
                    <a:pt x="12273" y="14665"/>
                    <a:pt x="12273" y="14665"/>
                    <a:pt x="12273" y="14665"/>
                  </a:cubicBezTo>
                  <a:cubicBezTo>
                    <a:pt x="12273" y="14779"/>
                    <a:pt x="12273" y="14779"/>
                    <a:pt x="12273" y="14779"/>
                  </a:cubicBezTo>
                  <a:cubicBezTo>
                    <a:pt x="12191" y="14836"/>
                    <a:pt x="12191" y="14836"/>
                    <a:pt x="12191" y="14836"/>
                  </a:cubicBezTo>
                  <a:cubicBezTo>
                    <a:pt x="12027" y="14836"/>
                    <a:pt x="12027" y="14836"/>
                    <a:pt x="12027" y="14836"/>
                  </a:cubicBezTo>
                  <a:cubicBezTo>
                    <a:pt x="11945" y="14722"/>
                    <a:pt x="11945" y="14722"/>
                    <a:pt x="11945" y="14722"/>
                  </a:cubicBezTo>
                  <a:cubicBezTo>
                    <a:pt x="11782" y="14608"/>
                    <a:pt x="11782" y="14608"/>
                    <a:pt x="11782" y="14608"/>
                  </a:cubicBezTo>
                  <a:cubicBezTo>
                    <a:pt x="11782" y="14495"/>
                    <a:pt x="11782" y="14495"/>
                    <a:pt x="11782" y="14495"/>
                  </a:cubicBezTo>
                  <a:cubicBezTo>
                    <a:pt x="11618" y="14438"/>
                    <a:pt x="11618" y="14438"/>
                    <a:pt x="11618" y="14438"/>
                  </a:cubicBezTo>
                  <a:cubicBezTo>
                    <a:pt x="11536" y="14495"/>
                    <a:pt x="11536" y="14495"/>
                    <a:pt x="11536" y="14495"/>
                  </a:cubicBezTo>
                  <a:cubicBezTo>
                    <a:pt x="11455" y="14608"/>
                    <a:pt x="11455" y="14608"/>
                    <a:pt x="11455" y="14608"/>
                  </a:cubicBezTo>
                  <a:cubicBezTo>
                    <a:pt x="11291" y="14608"/>
                    <a:pt x="11291" y="14608"/>
                    <a:pt x="11291" y="14608"/>
                  </a:cubicBezTo>
                  <a:cubicBezTo>
                    <a:pt x="11127" y="14608"/>
                    <a:pt x="11127" y="14608"/>
                    <a:pt x="11127" y="14608"/>
                  </a:cubicBezTo>
                  <a:cubicBezTo>
                    <a:pt x="10882" y="14665"/>
                    <a:pt x="10882" y="14665"/>
                    <a:pt x="10882" y="14665"/>
                  </a:cubicBezTo>
                  <a:cubicBezTo>
                    <a:pt x="10800" y="14836"/>
                    <a:pt x="10800" y="14836"/>
                    <a:pt x="10800" y="14836"/>
                  </a:cubicBezTo>
                  <a:cubicBezTo>
                    <a:pt x="10555" y="14893"/>
                    <a:pt x="10555" y="14893"/>
                    <a:pt x="10555" y="14893"/>
                  </a:cubicBezTo>
                  <a:cubicBezTo>
                    <a:pt x="10473" y="15120"/>
                    <a:pt x="10473" y="15120"/>
                    <a:pt x="10473" y="15120"/>
                  </a:cubicBezTo>
                  <a:cubicBezTo>
                    <a:pt x="10473" y="15234"/>
                    <a:pt x="10473" y="15234"/>
                    <a:pt x="10473" y="15234"/>
                  </a:cubicBezTo>
                  <a:cubicBezTo>
                    <a:pt x="10636" y="15347"/>
                    <a:pt x="10636" y="15347"/>
                    <a:pt x="10636" y="15347"/>
                  </a:cubicBezTo>
                  <a:cubicBezTo>
                    <a:pt x="10800" y="15347"/>
                    <a:pt x="10800" y="15347"/>
                    <a:pt x="10800" y="15347"/>
                  </a:cubicBezTo>
                  <a:cubicBezTo>
                    <a:pt x="10964" y="15404"/>
                    <a:pt x="10964" y="15404"/>
                    <a:pt x="10964" y="15404"/>
                  </a:cubicBezTo>
                  <a:cubicBezTo>
                    <a:pt x="10882" y="15632"/>
                    <a:pt x="10882" y="15632"/>
                    <a:pt x="10882" y="15632"/>
                  </a:cubicBezTo>
                  <a:cubicBezTo>
                    <a:pt x="10882" y="15745"/>
                    <a:pt x="10882" y="15745"/>
                    <a:pt x="10882" y="15745"/>
                  </a:cubicBezTo>
                  <a:cubicBezTo>
                    <a:pt x="10800" y="15973"/>
                    <a:pt x="10800" y="15973"/>
                    <a:pt x="10800" y="15973"/>
                  </a:cubicBezTo>
                  <a:cubicBezTo>
                    <a:pt x="10800" y="16314"/>
                    <a:pt x="10800" y="16314"/>
                    <a:pt x="10800" y="16314"/>
                  </a:cubicBezTo>
                  <a:cubicBezTo>
                    <a:pt x="10882" y="16655"/>
                    <a:pt x="10882" y="16655"/>
                    <a:pt x="10882" y="16655"/>
                  </a:cubicBezTo>
                  <a:cubicBezTo>
                    <a:pt x="10964" y="17053"/>
                    <a:pt x="10964" y="17053"/>
                    <a:pt x="10964" y="17053"/>
                  </a:cubicBezTo>
                  <a:cubicBezTo>
                    <a:pt x="10964" y="17166"/>
                    <a:pt x="10964" y="17166"/>
                    <a:pt x="10964" y="17166"/>
                  </a:cubicBezTo>
                  <a:cubicBezTo>
                    <a:pt x="11045" y="17337"/>
                    <a:pt x="11045" y="17337"/>
                    <a:pt x="11045" y="17337"/>
                  </a:cubicBezTo>
                  <a:cubicBezTo>
                    <a:pt x="11209" y="17337"/>
                    <a:pt x="11209" y="17337"/>
                    <a:pt x="11209" y="17337"/>
                  </a:cubicBezTo>
                  <a:cubicBezTo>
                    <a:pt x="11291" y="17223"/>
                    <a:pt x="11291" y="17223"/>
                    <a:pt x="11291" y="17223"/>
                  </a:cubicBezTo>
                  <a:cubicBezTo>
                    <a:pt x="11455" y="17223"/>
                    <a:pt x="11455" y="17223"/>
                    <a:pt x="11455" y="17223"/>
                  </a:cubicBezTo>
                  <a:cubicBezTo>
                    <a:pt x="11455" y="17337"/>
                    <a:pt x="11455" y="17337"/>
                    <a:pt x="11455" y="17337"/>
                  </a:cubicBezTo>
                  <a:cubicBezTo>
                    <a:pt x="11373" y="17451"/>
                    <a:pt x="11373" y="17451"/>
                    <a:pt x="11373" y="17451"/>
                  </a:cubicBezTo>
                  <a:cubicBezTo>
                    <a:pt x="11291" y="17621"/>
                    <a:pt x="11291" y="17621"/>
                    <a:pt x="11291" y="17621"/>
                  </a:cubicBezTo>
                  <a:cubicBezTo>
                    <a:pt x="11291" y="17735"/>
                    <a:pt x="11291" y="17735"/>
                    <a:pt x="11291" y="17735"/>
                  </a:cubicBezTo>
                  <a:cubicBezTo>
                    <a:pt x="11373" y="17735"/>
                    <a:pt x="11373" y="17735"/>
                    <a:pt x="11373" y="17735"/>
                  </a:cubicBezTo>
                  <a:cubicBezTo>
                    <a:pt x="11618" y="17621"/>
                    <a:pt x="11618" y="17621"/>
                    <a:pt x="11618" y="17621"/>
                  </a:cubicBezTo>
                  <a:cubicBezTo>
                    <a:pt x="11700" y="17678"/>
                    <a:pt x="11700" y="17678"/>
                    <a:pt x="11700" y="17678"/>
                  </a:cubicBezTo>
                  <a:cubicBezTo>
                    <a:pt x="11782" y="17848"/>
                    <a:pt x="11782" y="17848"/>
                    <a:pt x="11782" y="17848"/>
                  </a:cubicBezTo>
                  <a:cubicBezTo>
                    <a:pt x="11700" y="17905"/>
                    <a:pt x="11700" y="17905"/>
                    <a:pt x="11700" y="17905"/>
                  </a:cubicBezTo>
                  <a:cubicBezTo>
                    <a:pt x="11618" y="17962"/>
                    <a:pt x="11618" y="17962"/>
                    <a:pt x="11618" y="17962"/>
                  </a:cubicBezTo>
                  <a:cubicBezTo>
                    <a:pt x="11618" y="18019"/>
                    <a:pt x="11618" y="18019"/>
                    <a:pt x="11618" y="18019"/>
                  </a:cubicBezTo>
                  <a:cubicBezTo>
                    <a:pt x="11700" y="18076"/>
                    <a:pt x="11700" y="18076"/>
                    <a:pt x="11700" y="18076"/>
                  </a:cubicBezTo>
                  <a:cubicBezTo>
                    <a:pt x="11782" y="18246"/>
                    <a:pt x="11782" y="18246"/>
                    <a:pt x="11782" y="18246"/>
                  </a:cubicBezTo>
                  <a:cubicBezTo>
                    <a:pt x="11782" y="18417"/>
                    <a:pt x="11782" y="18417"/>
                    <a:pt x="11782" y="18417"/>
                  </a:cubicBezTo>
                  <a:cubicBezTo>
                    <a:pt x="11618" y="18587"/>
                    <a:pt x="11618" y="18587"/>
                    <a:pt x="11618" y="18587"/>
                  </a:cubicBezTo>
                  <a:cubicBezTo>
                    <a:pt x="11373" y="18587"/>
                    <a:pt x="11373" y="18587"/>
                    <a:pt x="11373" y="18587"/>
                  </a:cubicBezTo>
                  <a:cubicBezTo>
                    <a:pt x="11373" y="18701"/>
                    <a:pt x="11373" y="18701"/>
                    <a:pt x="11373" y="18701"/>
                  </a:cubicBezTo>
                  <a:cubicBezTo>
                    <a:pt x="11455" y="18872"/>
                    <a:pt x="11455" y="18872"/>
                    <a:pt x="11455" y="18872"/>
                  </a:cubicBezTo>
                  <a:cubicBezTo>
                    <a:pt x="11373" y="19156"/>
                    <a:pt x="11373" y="19156"/>
                    <a:pt x="11373" y="19156"/>
                  </a:cubicBezTo>
                  <a:cubicBezTo>
                    <a:pt x="11291" y="19269"/>
                    <a:pt x="11291" y="19269"/>
                    <a:pt x="11291" y="19269"/>
                  </a:cubicBezTo>
                  <a:cubicBezTo>
                    <a:pt x="11127" y="19440"/>
                    <a:pt x="11127" y="19440"/>
                    <a:pt x="11127" y="19440"/>
                  </a:cubicBezTo>
                  <a:cubicBezTo>
                    <a:pt x="11209" y="19554"/>
                    <a:pt x="11209" y="19554"/>
                    <a:pt x="11209" y="19554"/>
                  </a:cubicBezTo>
                  <a:cubicBezTo>
                    <a:pt x="11373" y="19724"/>
                    <a:pt x="11373" y="19724"/>
                    <a:pt x="11373" y="19724"/>
                  </a:cubicBezTo>
                  <a:cubicBezTo>
                    <a:pt x="11455" y="19838"/>
                    <a:pt x="11455" y="19838"/>
                    <a:pt x="11455" y="19838"/>
                  </a:cubicBezTo>
                  <a:cubicBezTo>
                    <a:pt x="11373" y="19952"/>
                    <a:pt x="11373" y="19952"/>
                    <a:pt x="11373" y="19952"/>
                  </a:cubicBezTo>
                  <a:cubicBezTo>
                    <a:pt x="11291" y="19952"/>
                    <a:pt x="11291" y="19952"/>
                    <a:pt x="11291" y="19952"/>
                  </a:cubicBezTo>
                  <a:cubicBezTo>
                    <a:pt x="11373" y="20122"/>
                    <a:pt x="11373" y="20122"/>
                    <a:pt x="11373" y="20122"/>
                  </a:cubicBezTo>
                  <a:cubicBezTo>
                    <a:pt x="11455" y="20179"/>
                    <a:pt x="11455" y="20179"/>
                    <a:pt x="11455" y="20179"/>
                  </a:cubicBezTo>
                  <a:cubicBezTo>
                    <a:pt x="11618" y="20349"/>
                    <a:pt x="11618" y="20349"/>
                    <a:pt x="11618" y="20349"/>
                  </a:cubicBezTo>
                  <a:cubicBezTo>
                    <a:pt x="11536" y="20463"/>
                    <a:pt x="11536" y="20463"/>
                    <a:pt x="11536" y="20463"/>
                  </a:cubicBezTo>
                  <a:cubicBezTo>
                    <a:pt x="11291" y="20520"/>
                    <a:pt x="11291" y="20520"/>
                    <a:pt x="11291" y="20520"/>
                  </a:cubicBezTo>
                  <a:cubicBezTo>
                    <a:pt x="11209" y="20349"/>
                    <a:pt x="11209" y="20349"/>
                    <a:pt x="11209" y="20349"/>
                  </a:cubicBezTo>
                  <a:cubicBezTo>
                    <a:pt x="11045" y="20406"/>
                    <a:pt x="11045" y="20406"/>
                    <a:pt x="11045" y="20406"/>
                  </a:cubicBezTo>
                  <a:cubicBezTo>
                    <a:pt x="10964" y="20520"/>
                    <a:pt x="10964" y="20520"/>
                    <a:pt x="10964" y="20520"/>
                  </a:cubicBezTo>
                  <a:cubicBezTo>
                    <a:pt x="10882" y="20577"/>
                    <a:pt x="10882" y="20577"/>
                    <a:pt x="10882" y="20577"/>
                  </a:cubicBezTo>
                  <a:cubicBezTo>
                    <a:pt x="10636" y="20520"/>
                    <a:pt x="10636" y="20520"/>
                    <a:pt x="10636" y="20520"/>
                  </a:cubicBezTo>
                  <a:cubicBezTo>
                    <a:pt x="10473" y="20406"/>
                    <a:pt x="10473" y="20406"/>
                    <a:pt x="10473" y="20406"/>
                  </a:cubicBezTo>
                  <a:cubicBezTo>
                    <a:pt x="10309" y="20406"/>
                    <a:pt x="10309" y="20406"/>
                    <a:pt x="10309" y="20406"/>
                  </a:cubicBezTo>
                  <a:cubicBezTo>
                    <a:pt x="10064" y="20463"/>
                    <a:pt x="10064" y="20463"/>
                    <a:pt x="10064" y="20463"/>
                  </a:cubicBezTo>
                  <a:cubicBezTo>
                    <a:pt x="9982" y="20577"/>
                    <a:pt x="9982" y="20577"/>
                    <a:pt x="9982" y="20577"/>
                  </a:cubicBezTo>
                  <a:cubicBezTo>
                    <a:pt x="9900" y="20634"/>
                    <a:pt x="9900" y="20634"/>
                    <a:pt x="9900" y="20634"/>
                  </a:cubicBezTo>
                  <a:cubicBezTo>
                    <a:pt x="9900" y="20747"/>
                    <a:pt x="9900" y="20747"/>
                    <a:pt x="9900" y="20747"/>
                  </a:cubicBezTo>
                  <a:cubicBezTo>
                    <a:pt x="10064" y="20861"/>
                    <a:pt x="10064" y="20861"/>
                    <a:pt x="10064" y="20861"/>
                  </a:cubicBezTo>
                  <a:cubicBezTo>
                    <a:pt x="9982" y="20975"/>
                    <a:pt x="9982" y="20975"/>
                    <a:pt x="9982" y="20975"/>
                  </a:cubicBezTo>
                  <a:cubicBezTo>
                    <a:pt x="9900" y="20975"/>
                    <a:pt x="9900" y="20975"/>
                    <a:pt x="9900" y="20975"/>
                  </a:cubicBezTo>
                  <a:cubicBezTo>
                    <a:pt x="9818" y="21088"/>
                    <a:pt x="9818" y="21088"/>
                    <a:pt x="9818" y="21088"/>
                  </a:cubicBezTo>
                  <a:cubicBezTo>
                    <a:pt x="9655" y="21032"/>
                    <a:pt x="9655" y="21032"/>
                    <a:pt x="9655" y="21032"/>
                  </a:cubicBezTo>
                  <a:cubicBezTo>
                    <a:pt x="9491" y="21032"/>
                    <a:pt x="9491" y="21032"/>
                    <a:pt x="9491" y="21032"/>
                  </a:cubicBezTo>
                  <a:cubicBezTo>
                    <a:pt x="9491" y="21145"/>
                    <a:pt x="9491" y="21145"/>
                    <a:pt x="9491" y="21145"/>
                  </a:cubicBezTo>
                  <a:cubicBezTo>
                    <a:pt x="9409" y="21202"/>
                    <a:pt x="9409" y="21202"/>
                    <a:pt x="9409" y="21202"/>
                  </a:cubicBezTo>
                  <a:cubicBezTo>
                    <a:pt x="9327" y="21373"/>
                    <a:pt x="9327" y="21373"/>
                    <a:pt x="9327" y="21373"/>
                  </a:cubicBezTo>
                  <a:cubicBezTo>
                    <a:pt x="9245" y="21486"/>
                    <a:pt x="9245" y="21486"/>
                    <a:pt x="9245" y="21486"/>
                  </a:cubicBezTo>
                  <a:cubicBezTo>
                    <a:pt x="9082" y="21600"/>
                    <a:pt x="9082" y="21600"/>
                    <a:pt x="9082" y="21600"/>
                  </a:cubicBezTo>
                  <a:cubicBezTo>
                    <a:pt x="8918" y="21543"/>
                    <a:pt x="8918" y="21543"/>
                    <a:pt x="8918" y="21543"/>
                  </a:cubicBezTo>
                  <a:cubicBezTo>
                    <a:pt x="8755" y="21429"/>
                    <a:pt x="8755" y="21429"/>
                    <a:pt x="8755" y="21429"/>
                  </a:cubicBezTo>
                  <a:cubicBezTo>
                    <a:pt x="8673" y="21316"/>
                    <a:pt x="8673" y="21316"/>
                    <a:pt x="8673" y="21316"/>
                  </a:cubicBezTo>
                  <a:cubicBezTo>
                    <a:pt x="8836" y="21202"/>
                    <a:pt x="8836" y="21202"/>
                    <a:pt x="8836" y="21202"/>
                  </a:cubicBezTo>
                  <a:cubicBezTo>
                    <a:pt x="8918" y="21202"/>
                    <a:pt x="8918" y="21202"/>
                    <a:pt x="8918" y="21202"/>
                  </a:cubicBezTo>
                  <a:cubicBezTo>
                    <a:pt x="9000" y="21032"/>
                    <a:pt x="9000" y="21032"/>
                    <a:pt x="9000" y="21032"/>
                  </a:cubicBezTo>
                  <a:cubicBezTo>
                    <a:pt x="8918" y="20918"/>
                    <a:pt x="8918" y="20918"/>
                    <a:pt x="8918" y="20918"/>
                  </a:cubicBezTo>
                  <a:cubicBezTo>
                    <a:pt x="8836" y="20804"/>
                    <a:pt x="8836" y="20804"/>
                    <a:pt x="8836" y="20804"/>
                  </a:cubicBezTo>
                  <a:cubicBezTo>
                    <a:pt x="8918" y="20691"/>
                    <a:pt x="8918" y="20691"/>
                    <a:pt x="8918" y="20691"/>
                  </a:cubicBezTo>
                  <a:cubicBezTo>
                    <a:pt x="9082" y="20691"/>
                    <a:pt x="9082" y="20691"/>
                    <a:pt x="9082" y="20691"/>
                  </a:cubicBezTo>
                  <a:cubicBezTo>
                    <a:pt x="9164" y="20691"/>
                    <a:pt x="9164" y="20691"/>
                    <a:pt x="9164" y="20691"/>
                  </a:cubicBezTo>
                  <a:cubicBezTo>
                    <a:pt x="9164" y="20804"/>
                    <a:pt x="9164" y="20804"/>
                    <a:pt x="9164" y="20804"/>
                  </a:cubicBezTo>
                  <a:cubicBezTo>
                    <a:pt x="9409" y="20861"/>
                    <a:pt x="9409" y="20861"/>
                    <a:pt x="9409" y="20861"/>
                  </a:cubicBezTo>
                  <a:cubicBezTo>
                    <a:pt x="9491" y="20804"/>
                    <a:pt x="9491" y="20804"/>
                    <a:pt x="9491" y="20804"/>
                  </a:cubicBezTo>
                  <a:cubicBezTo>
                    <a:pt x="9491" y="20634"/>
                    <a:pt x="9491" y="20634"/>
                    <a:pt x="9491" y="20634"/>
                  </a:cubicBezTo>
                  <a:cubicBezTo>
                    <a:pt x="9491" y="20520"/>
                    <a:pt x="9491" y="20520"/>
                    <a:pt x="9491" y="20520"/>
                  </a:cubicBezTo>
                  <a:cubicBezTo>
                    <a:pt x="9409" y="20406"/>
                    <a:pt x="9409" y="20406"/>
                    <a:pt x="9409" y="20406"/>
                  </a:cubicBezTo>
                  <a:cubicBezTo>
                    <a:pt x="9164" y="20406"/>
                    <a:pt x="9164" y="20406"/>
                    <a:pt x="9164" y="20406"/>
                  </a:cubicBezTo>
                  <a:cubicBezTo>
                    <a:pt x="9000" y="20406"/>
                    <a:pt x="9000" y="20406"/>
                    <a:pt x="9000" y="20406"/>
                  </a:cubicBezTo>
                  <a:cubicBezTo>
                    <a:pt x="8918" y="20406"/>
                    <a:pt x="8918" y="20406"/>
                    <a:pt x="8918" y="20406"/>
                  </a:cubicBezTo>
                  <a:cubicBezTo>
                    <a:pt x="8918" y="20293"/>
                    <a:pt x="8918" y="20293"/>
                    <a:pt x="8918" y="20293"/>
                  </a:cubicBezTo>
                  <a:cubicBezTo>
                    <a:pt x="8836" y="20122"/>
                    <a:pt x="8836" y="20122"/>
                    <a:pt x="8836" y="20122"/>
                  </a:cubicBezTo>
                  <a:cubicBezTo>
                    <a:pt x="8755" y="20179"/>
                    <a:pt x="8755" y="20179"/>
                    <a:pt x="8755" y="20179"/>
                  </a:cubicBezTo>
                  <a:cubicBezTo>
                    <a:pt x="8673" y="20179"/>
                    <a:pt x="8673" y="20179"/>
                    <a:pt x="8673" y="20179"/>
                  </a:cubicBezTo>
                  <a:cubicBezTo>
                    <a:pt x="8673" y="20293"/>
                    <a:pt x="8673" y="20293"/>
                    <a:pt x="8673" y="20293"/>
                  </a:cubicBezTo>
                  <a:cubicBezTo>
                    <a:pt x="8591" y="20349"/>
                    <a:pt x="8591" y="20349"/>
                    <a:pt x="8591" y="20349"/>
                  </a:cubicBezTo>
                  <a:cubicBezTo>
                    <a:pt x="8427" y="20349"/>
                    <a:pt x="8427" y="20349"/>
                    <a:pt x="8427" y="20349"/>
                  </a:cubicBezTo>
                  <a:cubicBezTo>
                    <a:pt x="8264" y="20293"/>
                    <a:pt x="8264" y="20293"/>
                    <a:pt x="8264" y="20293"/>
                  </a:cubicBezTo>
                  <a:cubicBezTo>
                    <a:pt x="8018" y="20293"/>
                    <a:pt x="8018" y="20293"/>
                    <a:pt x="8018" y="20293"/>
                  </a:cubicBezTo>
                  <a:cubicBezTo>
                    <a:pt x="7936" y="20122"/>
                    <a:pt x="7936" y="20122"/>
                    <a:pt x="7936" y="20122"/>
                  </a:cubicBezTo>
                  <a:cubicBezTo>
                    <a:pt x="7773" y="19952"/>
                    <a:pt x="7773" y="19952"/>
                    <a:pt x="7773" y="19952"/>
                  </a:cubicBezTo>
                  <a:cubicBezTo>
                    <a:pt x="7691" y="19838"/>
                    <a:pt x="7691" y="19838"/>
                    <a:pt x="7691" y="19838"/>
                  </a:cubicBezTo>
                  <a:cubicBezTo>
                    <a:pt x="7691" y="19724"/>
                    <a:pt x="7691" y="19724"/>
                    <a:pt x="7691" y="19724"/>
                  </a:cubicBezTo>
                  <a:cubicBezTo>
                    <a:pt x="7773" y="19497"/>
                    <a:pt x="7773" y="19497"/>
                    <a:pt x="7773" y="19497"/>
                  </a:cubicBezTo>
                  <a:cubicBezTo>
                    <a:pt x="7691" y="19326"/>
                    <a:pt x="7691" y="19326"/>
                    <a:pt x="7691" y="19326"/>
                  </a:cubicBezTo>
                  <a:cubicBezTo>
                    <a:pt x="7445" y="19269"/>
                    <a:pt x="7445" y="19269"/>
                    <a:pt x="7445" y="19269"/>
                  </a:cubicBezTo>
                  <a:cubicBezTo>
                    <a:pt x="7200" y="19326"/>
                    <a:pt x="7200" y="19326"/>
                    <a:pt x="7200" y="19326"/>
                  </a:cubicBezTo>
                  <a:cubicBezTo>
                    <a:pt x="7200" y="19326"/>
                    <a:pt x="7200" y="19326"/>
                    <a:pt x="7200" y="19326"/>
                  </a:cubicBezTo>
                  <a:cubicBezTo>
                    <a:pt x="7036" y="19440"/>
                    <a:pt x="7036" y="19440"/>
                    <a:pt x="7036" y="19440"/>
                  </a:cubicBezTo>
                  <a:cubicBezTo>
                    <a:pt x="6873" y="19440"/>
                    <a:pt x="6873" y="19440"/>
                    <a:pt x="6873" y="19440"/>
                  </a:cubicBezTo>
                  <a:cubicBezTo>
                    <a:pt x="6791" y="19440"/>
                    <a:pt x="6791" y="19440"/>
                    <a:pt x="6791" y="19440"/>
                  </a:cubicBezTo>
                  <a:cubicBezTo>
                    <a:pt x="6791" y="19554"/>
                    <a:pt x="6791" y="19554"/>
                    <a:pt x="6791" y="19554"/>
                  </a:cubicBezTo>
                  <a:cubicBezTo>
                    <a:pt x="6955" y="19667"/>
                    <a:pt x="6955" y="19667"/>
                    <a:pt x="6955" y="19667"/>
                  </a:cubicBezTo>
                  <a:cubicBezTo>
                    <a:pt x="6955" y="19781"/>
                    <a:pt x="6955" y="19781"/>
                    <a:pt x="6955" y="19781"/>
                  </a:cubicBezTo>
                  <a:cubicBezTo>
                    <a:pt x="7036" y="19895"/>
                    <a:pt x="7036" y="19895"/>
                    <a:pt x="7036" y="19895"/>
                  </a:cubicBezTo>
                  <a:cubicBezTo>
                    <a:pt x="7118" y="20065"/>
                    <a:pt x="7118" y="20065"/>
                    <a:pt x="7118" y="20065"/>
                  </a:cubicBezTo>
                  <a:cubicBezTo>
                    <a:pt x="7036" y="20236"/>
                    <a:pt x="7036" y="20236"/>
                    <a:pt x="7036" y="20236"/>
                  </a:cubicBezTo>
                  <a:cubicBezTo>
                    <a:pt x="6873" y="20236"/>
                    <a:pt x="6873" y="20236"/>
                    <a:pt x="6873" y="20236"/>
                  </a:cubicBezTo>
                  <a:cubicBezTo>
                    <a:pt x="6709" y="20293"/>
                    <a:pt x="6709" y="20293"/>
                    <a:pt x="6709" y="20293"/>
                  </a:cubicBezTo>
                  <a:cubicBezTo>
                    <a:pt x="6464" y="20293"/>
                    <a:pt x="6464" y="20293"/>
                    <a:pt x="6464" y="20293"/>
                  </a:cubicBezTo>
                  <a:cubicBezTo>
                    <a:pt x="6382" y="20236"/>
                    <a:pt x="6382" y="20236"/>
                    <a:pt x="6382" y="20236"/>
                  </a:cubicBezTo>
                  <a:cubicBezTo>
                    <a:pt x="6300" y="20065"/>
                    <a:pt x="6300" y="20065"/>
                    <a:pt x="6300" y="20065"/>
                  </a:cubicBezTo>
                  <a:cubicBezTo>
                    <a:pt x="6218" y="19895"/>
                    <a:pt x="6218" y="19895"/>
                    <a:pt x="6218" y="19895"/>
                  </a:cubicBezTo>
                  <a:cubicBezTo>
                    <a:pt x="5973" y="19838"/>
                    <a:pt x="5973" y="19838"/>
                    <a:pt x="5973" y="19838"/>
                  </a:cubicBezTo>
                  <a:cubicBezTo>
                    <a:pt x="5891" y="19667"/>
                    <a:pt x="5891" y="19667"/>
                    <a:pt x="5891" y="19667"/>
                  </a:cubicBezTo>
                  <a:cubicBezTo>
                    <a:pt x="5809" y="19497"/>
                    <a:pt x="5809" y="19497"/>
                    <a:pt x="5809" y="19497"/>
                  </a:cubicBezTo>
                  <a:cubicBezTo>
                    <a:pt x="5645" y="19554"/>
                    <a:pt x="5645" y="19554"/>
                    <a:pt x="5645" y="19554"/>
                  </a:cubicBezTo>
                  <a:cubicBezTo>
                    <a:pt x="5482" y="19667"/>
                    <a:pt x="5482" y="19667"/>
                    <a:pt x="5482" y="19667"/>
                  </a:cubicBezTo>
                  <a:cubicBezTo>
                    <a:pt x="5400" y="19667"/>
                    <a:pt x="5400" y="19667"/>
                    <a:pt x="5400" y="19667"/>
                  </a:cubicBezTo>
                  <a:cubicBezTo>
                    <a:pt x="5400" y="19554"/>
                    <a:pt x="5400" y="19554"/>
                    <a:pt x="5400" y="19554"/>
                  </a:cubicBezTo>
                  <a:cubicBezTo>
                    <a:pt x="5155" y="19326"/>
                    <a:pt x="5155" y="19326"/>
                    <a:pt x="5155" y="19326"/>
                  </a:cubicBezTo>
                  <a:cubicBezTo>
                    <a:pt x="4909" y="19213"/>
                    <a:pt x="4909" y="19213"/>
                    <a:pt x="4909" y="19213"/>
                  </a:cubicBezTo>
                  <a:cubicBezTo>
                    <a:pt x="4909" y="18985"/>
                    <a:pt x="4909" y="18985"/>
                    <a:pt x="4909" y="18985"/>
                  </a:cubicBezTo>
                  <a:cubicBezTo>
                    <a:pt x="4909" y="18758"/>
                    <a:pt x="4909" y="18758"/>
                    <a:pt x="4909" y="18758"/>
                  </a:cubicBezTo>
                  <a:cubicBezTo>
                    <a:pt x="4827" y="18587"/>
                    <a:pt x="4827" y="18587"/>
                    <a:pt x="4827" y="18587"/>
                  </a:cubicBezTo>
                  <a:cubicBezTo>
                    <a:pt x="4909" y="18474"/>
                    <a:pt x="4909" y="18474"/>
                    <a:pt x="4909" y="18474"/>
                  </a:cubicBezTo>
                  <a:cubicBezTo>
                    <a:pt x="4991" y="18417"/>
                    <a:pt x="4991" y="18417"/>
                    <a:pt x="4991" y="18417"/>
                  </a:cubicBezTo>
                  <a:cubicBezTo>
                    <a:pt x="5236" y="18417"/>
                    <a:pt x="5236" y="18417"/>
                    <a:pt x="5236" y="18417"/>
                  </a:cubicBezTo>
                  <a:cubicBezTo>
                    <a:pt x="5482" y="18360"/>
                    <a:pt x="5482" y="18360"/>
                    <a:pt x="5482" y="18360"/>
                  </a:cubicBezTo>
                  <a:cubicBezTo>
                    <a:pt x="5564" y="18189"/>
                    <a:pt x="5564" y="18189"/>
                    <a:pt x="5564" y="18189"/>
                  </a:cubicBezTo>
                  <a:cubicBezTo>
                    <a:pt x="5809" y="18076"/>
                    <a:pt x="5809" y="18076"/>
                    <a:pt x="5809" y="18076"/>
                  </a:cubicBezTo>
                  <a:cubicBezTo>
                    <a:pt x="5891" y="17905"/>
                    <a:pt x="5891" y="17905"/>
                    <a:pt x="5891" y="17905"/>
                  </a:cubicBezTo>
                  <a:cubicBezTo>
                    <a:pt x="5645" y="17792"/>
                    <a:pt x="5645" y="17792"/>
                    <a:pt x="5645" y="17792"/>
                  </a:cubicBezTo>
                  <a:cubicBezTo>
                    <a:pt x="5482" y="17792"/>
                    <a:pt x="5482" y="17792"/>
                    <a:pt x="5482" y="17792"/>
                  </a:cubicBezTo>
                  <a:cubicBezTo>
                    <a:pt x="5318" y="17621"/>
                    <a:pt x="5318" y="17621"/>
                    <a:pt x="5318" y="17621"/>
                  </a:cubicBezTo>
                  <a:cubicBezTo>
                    <a:pt x="5236" y="17507"/>
                    <a:pt x="5236" y="17507"/>
                    <a:pt x="5236" y="17507"/>
                  </a:cubicBezTo>
                  <a:cubicBezTo>
                    <a:pt x="5073" y="17394"/>
                    <a:pt x="5073" y="17394"/>
                    <a:pt x="5073" y="17394"/>
                  </a:cubicBezTo>
                  <a:cubicBezTo>
                    <a:pt x="5073" y="17223"/>
                    <a:pt x="5073" y="17223"/>
                    <a:pt x="5073" y="17223"/>
                  </a:cubicBezTo>
                  <a:cubicBezTo>
                    <a:pt x="5073" y="17053"/>
                    <a:pt x="5073" y="17053"/>
                    <a:pt x="5073" y="17053"/>
                  </a:cubicBezTo>
                  <a:cubicBezTo>
                    <a:pt x="5073" y="16939"/>
                    <a:pt x="5073" y="16939"/>
                    <a:pt x="5073" y="16939"/>
                  </a:cubicBezTo>
                  <a:cubicBezTo>
                    <a:pt x="4909" y="16939"/>
                    <a:pt x="4909" y="16939"/>
                    <a:pt x="4909" y="16939"/>
                  </a:cubicBezTo>
                  <a:cubicBezTo>
                    <a:pt x="4745" y="16939"/>
                    <a:pt x="4745" y="16939"/>
                    <a:pt x="4745" y="16939"/>
                  </a:cubicBezTo>
                  <a:cubicBezTo>
                    <a:pt x="4827" y="16768"/>
                    <a:pt x="4827" y="16768"/>
                    <a:pt x="4827" y="16768"/>
                  </a:cubicBezTo>
                  <a:cubicBezTo>
                    <a:pt x="4909" y="16541"/>
                    <a:pt x="4909" y="16541"/>
                    <a:pt x="4909" y="16541"/>
                  </a:cubicBezTo>
                  <a:cubicBezTo>
                    <a:pt x="4909" y="16314"/>
                    <a:pt x="4909" y="16314"/>
                    <a:pt x="4909" y="16314"/>
                  </a:cubicBezTo>
                  <a:cubicBezTo>
                    <a:pt x="4745" y="15973"/>
                    <a:pt x="4745" y="15973"/>
                    <a:pt x="4745" y="15973"/>
                  </a:cubicBezTo>
                  <a:cubicBezTo>
                    <a:pt x="4582" y="15745"/>
                    <a:pt x="4582" y="15745"/>
                    <a:pt x="4582" y="15745"/>
                  </a:cubicBezTo>
                  <a:cubicBezTo>
                    <a:pt x="4336" y="15575"/>
                    <a:pt x="4336" y="15575"/>
                    <a:pt x="4336" y="15575"/>
                  </a:cubicBezTo>
                  <a:cubicBezTo>
                    <a:pt x="4091" y="15291"/>
                    <a:pt x="4091" y="15291"/>
                    <a:pt x="4091" y="15291"/>
                  </a:cubicBezTo>
                  <a:cubicBezTo>
                    <a:pt x="3845" y="15234"/>
                    <a:pt x="3845" y="15234"/>
                    <a:pt x="3845" y="15234"/>
                  </a:cubicBezTo>
                  <a:cubicBezTo>
                    <a:pt x="3764" y="15120"/>
                    <a:pt x="3764" y="15120"/>
                    <a:pt x="3764" y="15120"/>
                  </a:cubicBezTo>
                  <a:cubicBezTo>
                    <a:pt x="3518" y="15177"/>
                    <a:pt x="3518" y="15177"/>
                    <a:pt x="3518" y="15177"/>
                  </a:cubicBezTo>
                  <a:cubicBezTo>
                    <a:pt x="3355" y="15291"/>
                    <a:pt x="3355" y="15291"/>
                    <a:pt x="3355" y="15291"/>
                  </a:cubicBezTo>
                  <a:cubicBezTo>
                    <a:pt x="3109" y="15291"/>
                    <a:pt x="3109" y="15291"/>
                    <a:pt x="3109" y="15291"/>
                  </a:cubicBezTo>
                  <a:cubicBezTo>
                    <a:pt x="2782" y="15347"/>
                    <a:pt x="2782" y="15347"/>
                    <a:pt x="2782" y="15347"/>
                  </a:cubicBezTo>
                  <a:cubicBezTo>
                    <a:pt x="2291" y="15461"/>
                    <a:pt x="2291" y="15461"/>
                    <a:pt x="2291" y="15461"/>
                  </a:cubicBezTo>
                  <a:cubicBezTo>
                    <a:pt x="2127" y="15575"/>
                    <a:pt x="2127" y="15575"/>
                    <a:pt x="2127" y="15575"/>
                  </a:cubicBezTo>
                  <a:cubicBezTo>
                    <a:pt x="1882" y="15632"/>
                    <a:pt x="1882" y="15632"/>
                    <a:pt x="1882" y="15632"/>
                  </a:cubicBezTo>
                  <a:cubicBezTo>
                    <a:pt x="1636" y="15745"/>
                    <a:pt x="1636" y="15745"/>
                    <a:pt x="1636" y="15745"/>
                  </a:cubicBezTo>
                  <a:cubicBezTo>
                    <a:pt x="1227" y="15745"/>
                    <a:pt x="1227" y="15745"/>
                    <a:pt x="1227" y="15745"/>
                  </a:cubicBezTo>
                  <a:cubicBezTo>
                    <a:pt x="982" y="15745"/>
                    <a:pt x="982" y="15745"/>
                    <a:pt x="982" y="15745"/>
                  </a:cubicBezTo>
                  <a:cubicBezTo>
                    <a:pt x="736" y="15745"/>
                    <a:pt x="736" y="15745"/>
                    <a:pt x="736" y="15745"/>
                  </a:cubicBezTo>
                  <a:cubicBezTo>
                    <a:pt x="655" y="15575"/>
                    <a:pt x="655" y="15575"/>
                    <a:pt x="655" y="15575"/>
                  </a:cubicBezTo>
                  <a:cubicBezTo>
                    <a:pt x="491" y="15347"/>
                    <a:pt x="491" y="15347"/>
                    <a:pt x="491" y="15347"/>
                  </a:cubicBezTo>
                  <a:cubicBezTo>
                    <a:pt x="409" y="15234"/>
                    <a:pt x="409" y="15234"/>
                    <a:pt x="409" y="15234"/>
                  </a:cubicBezTo>
                  <a:cubicBezTo>
                    <a:pt x="164" y="15177"/>
                    <a:pt x="164" y="15177"/>
                    <a:pt x="164" y="15177"/>
                  </a:cubicBezTo>
                  <a:cubicBezTo>
                    <a:pt x="82" y="15063"/>
                    <a:pt x="82" y="15063"/>
                    <a:pt x="82" y="15063"/>
                  </a:cubicBezTo>
                  <a:cubicBezTo>
                    <a:pt x="0" y="15006"/>
                    <a:pt x="0" y="15006"/>
                    <a:pt x="0" y="15006"/>
                  </a:cubicBezTo>
                  <a:cubicBezTo>
                    <a:pt x="0" y="14893"/>
                    <a:pt x="0" y="14893"/>
                    <a:pt x="0" y="14893"/>
                  </a:cubicBezTo>
                  <a:cubicBezTo>
                    <a:pt x="164" y="14779"/>
                    <a:pt x="164" y="14779"/>
                    <a:pt x="164" y="14779"/>
                  </a:cubicBezTo>
                  <a:cubicBezTo>
                    <a:pt x="409" y="14665"/>
                    <a:pt x="409" y="14665"/>
                    <a:pt x="409" y="14665"/>
                  </a:cubicBezTo>
                  <a:cubicBezTo>
                    <a:pt x="491" y="14438"/>
                    <a:pt x="491" y="14438"/>
                    <a:pt x="491" y="14438"/>
                  </a:cubicBezTo>
                  <a:cubicBezTo>
                    <a:pt x="573" y="14381"/>
                    <a:pt x="573" y="14381"/>
                    <a:pt x="573" y="14381"/>
                  </a:cubicBezTo>
                  <a:cubicBezTo>
                    <a:pt x="736" y="14381"/>
                    <a:pt x="736" y="14381"/>
                    <a:pt x="736" y="14381"/>
                  </a:cubicBezTo>
                  <a:cubicBezTo>
                    <a:pt x="982" y="14438"/>
                    <a:pt x="982" y="14438"/>
                    <a:pt x="982" y="14438"/>
                  </a:cubicBezTo>
                  <a:cubicBezTo>
                    <a:pt x="1227" y="14495"/>
                    <a:pt x="1227" y="14495"/>
                    <a:pt x="1227" y="14495"/>
                  </a:cubicBezTo>
                  <a:cubicBezTo>
                    <a:pt x="1309" y="14495"/>
                    <a:pt x="1309" y="14495"/>
                    <a:pt x="1309" y="14495"/>
                  </a:cubicBezTo>
                  <a:cubicBezTo>
                    <a:pt x="1309" y="14267"/>
                    <a:pt x="1309" y="14267"/>
                    <a:pt x="1309" y="14267"/>
                  </a:cubicBezTo>
                  <a:cubicBezTo>
                    <a:pt x="1391" y="14211"/>
                    <a:pt x="1391" y="14211"/>
                    <a:pt x="1391" y="14211"/>
                  </a:cubicBezTo>
                  <a:cubicBezTo>
                    <a:pt x="1227" y="14040"/>
                    <a:pt x="1227" y="14040"/>
                    <a:pt x="1227" y="14040"/>
                  </a:cubicBezTo>
                  <a:cubicBezTo>
                    <a:pt x="982" y="13983"/>
                    <a:pt x="982" y="13983"/>
                    <a:pt x="982" y="13983"/>
                  </a:cubicBezTo>
                  <a:cubicBezTo>
                    <a:pt x="982" y="13869"/>
                    <a:pt x="982" y="13869"/>
                    <a:pt x="982" y="13869"/>
                  </a:cubicBezTo>
                  <a:cubicBezTo>
                    <a:pt x="1064" y="13756"/>
                    <a:pt x="1064" y="13756"/>
                    <a:pt x="1064" y="13756"/>
                  </a:cubicBezTo>
                  <a:cubicBezTo>
                    <a:pt x="1145" y="13585"/>
                    <a:pt x="1145" y="13585"/>
                    <a:pt x="1145" y="13585"/>
                  </a:cubicBezTo>
                  <a:cubicBezTo>
                    <a:pt x="1309" y="13472"/>
                    <a:pt x="1309" y="13472"/>
                    <a:pt x="1309" y="13472"/>
                  </a:cubicBezTo>
                  <a:cubicBezTo>
                    <a:pt x="1636" y="13415"/>
                    <a:pt x="1636" y="13415"/>
                    <a:pt x="1636" y="13415"/>
                  </a:cubicBezTo>
                  <a:cubicBezTo>
                    <a:pt x="1718" y="13358"/>
                    <a:pt x="1718" y="13358"/>
                    <a:pt x="1718" y="13358"/>
                  </a:cubicBezTo>
                  <a:cubicBezTo>
                    <a:pt x="1964" y="13358"/>
                    <a:pt x="1964" y="13358"/>
                    <a:pt x="1964" y="13358"/>
                  </a:cubicBezTo>
                  <a:cubicBezTo>
                    <a:pt x="2127" y="13415"/>
                    <a:pt x="2127" y="13415"/>
                    <a:pt x="2127" y="13415"/>
                  </a:cubicBezTo>
                  <a:cubicBezTo>
                    <a:pt x="2373" y="13528"/>
                    <a:pt x="2373" y="13528"/>
                    <a:pt x="2373" y="13528"/>
                  </a:cubicBezTo>
                  <a:cubicBezTo>
                    <a:pt x="2455" y="13415"/>
                    <a:pt x="2455" y="13415"/>
                    <a:pt x="2455" y="13415"/>
                  </a:cubicBezTo>
                  <a:cubicBezTo>
                    <a:pt x="2455" y="13301"/>
                    <a:pt x="2455" y="13301"/>
                    <a:pt x="2455" y="13301"/>
                  </a:cubicBezTo>
                  <a:cubicBezTo>
                    <a:pt x="2291" y="13131"/>
                    <a:pt x="2291" y="13131"/>
                    <a:pt x="2291" y="13131"/>
                  </a:cubicBezTo>
                  <a:cubicBezTo>
                    <a:pt x="2209" y="13017"/>
                    <a:pt x="2209" y="13017"/>
                    <a:pt x="2209" y="13017"/>
                  </a:cubicBezTo>
                  <a:cubicBezTo>
                    <a:pt x="2291" y="13017"/>
                    <a:pt x="2291" y="13017"/>
                    <a:pt x="2291" y="13017"/>
                  </a:cubicBezTo>
                  <a:cubicBezTo>
                    <a:pt x="2455" y="13017"/>
                    <a:pt x="2455" y="13017"/>
                    <a:pt x="2455" y="13017"/>
                  </a:cubicBezTo>
                  <a:cubicBezTo>
                    <a:pt x="2782" y="13074"/>
                    <a:pt x="2782" y="13074"/>
                    <a:pt x="2782" y="13074"/>
                  </a:cubicBezTo>
                  <a:cubicBezTo>
                    <a:pt x="2945" y="13017"/>
                    <a:pt x="2945" y="13017"/>
                    <a:pt x="2945" y="13017"/>
                  </a:cubicBezTo>
                  <a:cubicBezTo>
                    <a:pt x="3027" y="12846"/>
                    <a:pt x="3027" y="12846"/>
                    <a:pt x="3027" y="12846"/>
                  </a:cubicBezTo>
                  <a:cubicBezTo>
                    <a:pt x="3027" y="12619"/>
                    <a:pt x="3027" y="12619"/>
                    <a:pt x="3027" y="12619"/>
                  </a:cubicBezTo>
                  <a:cubicBezTo>
                    <a:pt x="3027" y="12505"/>
                    <a:pt x="3027" y="12505"/>
                    <a:pt x="3027" y="12505"/>
                  </a:cubicBezTo>
                  <a:cubicBezTo>
                    <a:pt x="2864" y="12392"/>
                    <a:pt x="2864" y="12392"/>
                    <a:pt x="2864" y="12392"/>
                  </a:cubicBezTo>
                  <a:cubicBezTo>
                    <a:pt x="2618" y="12278"/>
                    <a:pt x="2618" y="12278"/>
                    <a:pt x="2618" y="12278"/>
                  </a:cubicBezTo>
                  <a:cubicBezTo>
                    <a:pt x="2536" y="12107"/>
                    <a:pt x="2536" y="12107"/>
                    <a:pt x="2536" y="12107"/>
                  </a:cubicBezTo>
                  <a:cubicBezTo>
                    <a:pt x="2455" y="11937"/>
                    <a:pt x="2455" y="11937"/>
                    <a:pt x="2455" y="11937"/>
                  </a:cubicBezTo>
                  <a:cubicBezTo>
                    <a:pt x="2209" y="11823"/>
                    <a:pt x="2209" y="11823"/>
                    <a:pt x="2209" y="11823"/>
                  </a:cubicBezTo>
                  <a:cubicBezTo>
                    <a:pt x="2209" y="11823"/>
                    <a:pt x="2045" y="11766"/>
                    <a:pt x="2045" y="11709"/>
                  </a:cubicBezTo>
                  <a:cubicBezTo>
                    <a:pt x="1964" y="11539"/>
                    <a:pt x="1964" y="11539"/>
                    <a:pt x="1964" y="11539"/>
                  </a:cubicBezTo>
                  <a:cubicBezTo>
                    <a:pt x="1964" y="11368"/>
                    <a:pt x="1964" y="11368"/>
                    <a:pt x="1964" y="11368"/>
                  </a:cubicBezTo>
                  <a:cubicBezTo>
                    <a:pt x="2127" y="11312"/>
                    <a:pt x="2127" y="11312"/>
                    <a:pt x="2127" y="11312"/>
                  </a:cubicBezTo>
                  <a:cubicBezTo>
                    <a:pt x="2127" y="11198"/>
                    <a:pt x="2127" y="11198"/>
                    <a:pt x="2127" y="11198"/>
                  </a:cubicBezTo>
                  <a:cubicBezTo>
                    <a:pt x="2045" y="11084"/>
                    <a:pt x="2045" y="11084"/>
                    <a:pt x="2045" y="11084"/>
                  </a:cubicBezTo>
                  <a:cubicBezTo>
                    <a:pt x="1882" y="11027"/>
                    <a:pt x="1882" y="11027"/>
                    <a:pt x="1882" y="11027"/>
                  </a:cubicBezTo>
                  <a:cubicBezTo>
                    <a:pt x="1964" y="10800"/>
                    <a:pt x="1964" y="10800"/>
                    <a:pt x="1964" y="10800"/>
                  </a:cubicBezTo>
                  <a:cubicBezTo>
                    <a:pt x="2127" y="10573"/>
                    <a:pt x="2127" y="10573"/>
                    <a:pt x="2127" y="10573"/>
                  </a:cubicBezTo>
                  <a:cubicBezTo>
                    <a:pt x="2291" y="10288"/>
                    <a:pt x="2291" y="10288"/>
                    <a:pt x="2291" y="10288"/>
                  </a:cubicBezTo>
                  <a:cubicBezTo>
                    <a:pt x="2455" y="10288"/>
                    <a:pt x="2455" y="10288"/>
                    <a:pt x="2455" y="10288"/>
                  </a:cubicBezTo>
                  <a:cubicBezTo>
                    <a:pt x="2536" y="10288"/>
                    <a:pt x="2536" y="10288"/>
                    <a:pt x="2536" y="10288"/>
                  </a:cubicBezTo>
                  <a:cubicBezTo>
                    <a:pt x="2782" y="10402"/>
                    <a:pt x="2782" y="10402"/>
                    <a:pt x="2782" y="10402"/>
                  </a:cubicBezTo>
                  <a:cubicBezTo>
                    <a:pt x="3027" y="10516"/>
                    <a:pt x="3027" y="10516"/>
                    <a:pt x="3027" y="10516"/>
                  </a:cubicBezTo>
                  <a:cubicBezTo>
                    <a:pt x="3273" y="10459"/>
                    <a:pt x="3273" y="10459"/>
                    <a:pt x="3273" y="10459"/>
                  </a:cubicBezTo>
                  <a:cubicBezTo>
                    <a:pt x="3191" y="10345"/>
                    <a:pt x="3191" y="10345"/>
                    <a:pt x="3191" y="10345"/>
                  </a:cubicBezTo>
                  <a:cubicBezTo>
                    <a:pt x="3355" y="10232"/>
                    <a:pt x="3355" y="10232"/>
                    <a:pt x="3355" y="10232"/>
                  </a:cubicBezTo>
                  <a:cubicBezTo>
                    <a:pt x="3436" y="10175"/>
                    <a:pt x="3436" y="10175"/>
                    <a:pt x="3436" y="10175"/>
                  </a:cubicBezTo>
                  <a:cubicBezTo>
                    <a:pt x="3436" y="10004"/>
                    <a:pt x="3436" y="10004"/>
                    <a:pt x="3436" y="10004"/>
                  </a:cubicBezTo>
                  <a:cubicBezTo>
                    <a:pt x="3436" y="9891"/>
                    <a:pt x="3436" y="9891"/>
                    <a:pt x="3436" y="9891"/>
                  </a:cubicBezTo>
                  <a:cubicBezTo>
                    <a:pt x="3355" y="9777"/>
                    <a:pt x="3355" y="9777"/>
                    <a:pt x="3355" y="9777"/>
                  </a:cubicBezTo>
                  <a:cubicBezTo>
                    <a:pt x="3355" y="9663"/>
                    <a:pt x="3355" y="9663"/>
                    <a:pt x="3355" y="9663"/>
                  </a:cubicBezTo>
                  <a:cubicBezTo>
                    <a:pt x="3355" y="9549"/>
                    <a:pt x="3355" y="9549"/>
                    <a:pt x="3355" y="9549"/>
                  </a:cubicBezTo>
                  <a:cubicBezTo>
                    <a:pt x="3191" y="9436"/>
                    <a:pt x="3191" y="9436"/>
                    <a:pt x="3191" y="9436"/>
                  </a:cubicBezTo>
                  <a:cubicBezTo>
                    <a:pt x="3191" y="9265"/>
                    <a:pt x="3191" y="9265"/>
                    <a:pt x="3191" y="9265"/>
                  </a:cubicBezTo>
                  <a:cubicBezTo>
                    <a:pt x="3191" y="9095"/>
                    <a:pt x="3191" y="9095"/>
                    <a:pt x="3191" y="9095"/>
                  </a:cubicBezTo>
                  <a:cubicBezTo>
                    <a:pt x="3191" y="8981"/>
                    <a:pt x="3191" y="8981"/>
                    <a:pt x="3191" y="8981"/>
                  </a:cubicBezTo>
                  <a:cubicBezTo>
                    <a:pt x="3355" y="9095"/>
                    <a:pt x="3355" y="9095"/>
                    <a:pt x="3355" y="9095"/>
                  </a:cubicBezTo>
                  <a:cubicBezTo>
                    <a:pt x="3436" y="9095"/>
                    <a:pt x="3436" y="9095"/>
                    <a:pt x="3436" y="9095"/>
                  </a:cubicBezTo>
                  <a:cubicBezTo>
                    <a:pt x="3436" y="8924"/>
                    <a:pt x="3436" y="8924"/>
                    <a:pt x="3436" y="8924"/>
                  </a:cubicBezTo>
                  <a:cubicBezTo>
                    <a:pt x="3518" y="8754"/>
                    <a:pt x="3518" y="8754"/>
                    <a:pt x="3518" y="8754"/>
                  </a:cubicBezTo>
                  <a:cubicBezTo>
                    <a:pt x="3682" y="8697"/>
                    <a:pt x="3682" y="8697"/>
                    <a:pt x="3682" y="8697"/>
                  </a:cubicBezTo>
                  <a:cubicBezTo>
                    <a:pt x="3682" y="8583"/>
                    <a:pt x="3682" y="8583"/>
                    <a:pt x="3682" y="8583"/>
                  </a:cubicBezTo>
                  <a:cubicBezTo>
                    <a:pt x="3518" y="8469"/>
                    <a:pt x="3518" y="8469"/>
                    <a:pt x="3518" y="8469"/>
                  </a:cubicBezTo>
                  <a:cubicBezTo>
                    <a:pt x="3436" y="8356"/>
                    <a:pt x="3436" y="8356"/>
                    <a:pt x="3436" y="8356"/>
                  </a:cubicBezTo>
                  <a:cubicBezTo>
                    <a:pt x="3436" y="8242"/>
                    <a:pt x="3436" y="8242"/>
                    <a:pt x="3436" y="8242"/>
                  </a:cubicBezTo>
                  <a:cubicBezTo>
                    <a:pt x="3436" y="8072"/>
                    <a:pt x="3436" y="8072"/>
                    <a:pt x="3436" y="8072"/>
                  </a:cubicBezTo>
                  <a:cubicBezTo>
                    <a:pt x="3518" y="8015"/>
                    <a:pt x="3518" y="8015"/>
                    <a:pt x="3518" y="8015"/>
                  </a:cubicBezTo>
                  <a:cubicBezTo>
                    <a:pt x="3682" y="7787"/>
                    <a:pt x="3682" y="7787"/>
                    <a:pt x="3682" y="7787"/>
                  </a:cubicBezTo>
                  <a:cubicBezTo>
                    <a:pt x="3845" y="7731"/>
                    <a:pt x="3845" y="7731"/>
                    <a:pt x="3845" y="7731"/>
                  </a:cubicBezTo>
                  <a:cubicBezTo>
                    <a:pt x="4009" y="7560"/>
                    <a:pt x="4009" y="7560"/>
                    <a:pt x="4009" y="7560"/>
                  </a:cubicBezTo>
                  <a:cubicBezTo>
                    <a:pt x="4173" y="7446"/>
                    <a:pt x="4173" y="7446"/>
                    <a:pt x="4173" y="7446"/>
                  </a:cubicBezTo>
                  <a:cubicBezTo>
                    <a:pt x="4336" y="7333"/>
                    <a:pt x="4336" y="7333"/>
                    <a:pt x="4336" y="7333"/>
                  </a:cubicBezTo>
                  <a:cubicBezTo>
                    <a:pt x="4418" y="7219"/>
                    <a:pt x="4418" y="7219"/>
                    <a:pt x="4418" y="7219"/>
                  </a:cubicBezTo>
                  <a:cubicBezTo>
                    <a:pt x="4582" y="7219"/>
                    <a:pt x="4582" y="7219"/>
                    <a:pt x="4582" y="7219"/>
                  </a:cubicBezTo>
                  <a:cubicBezTo>
                    <a:pt x="4664" y="7276"/>
                    <a:pt x="4664" y="7276"/>
                    <a:pt x="4664" y="7276"/>
                  </a:cubicBezTo>
                  <a:cubicBezTo>
                    <a:pt x="4827" y="7389"/>
                    <a:pt x="4827" y="7389"/>
                    <a:pt x="4827" y="7389"/>
                  </a:cubicBezTo>
                  <a:cubicBezTo>
                    <a:pt x="4991" y="7446"/>
                    <a:pt x="4991" y="7446"/>
                    <a:pt x="4991" y="7446"/>
                  </a:cubicBezTo>
                  <a:cubicBezTo>
                    <a:pt x="5236" y="7446"/>
                    <a:pt x="5236" y="7446"/>
                    <a:pt x="5236" y="7446"/>
                  </a:cubicBezTo>
                  <a:cubicBezTo>
                    <a:pt x="5400" y="7503"/>
                    <a:pt x="5400" y="7503"/>
                    <a:pt x="5400" y="7503"/>
                  </a:cubicBezTo>
                  <a:cubicBezTo>
                    <a:pt x="5564" y="7446"/>
                    <a:pt x="5564" y="7446"/>
                    <a:pt x="5564" y="7446"/>
                  </a:cubicBezTo>
                  <a:cubicBezTo>
                    <a:pt x="5645" y="7219"/>
                    <a:pt x="5645" y="7219"/>
                    <a:pt x="5645" y="7219"/>
                  </a:cubicBezTo>
                  <a:cubicBezTo>
                    <a:pt x="5727" y="7162"/>
                    <a:pt x="5727" y="7162"/>
                    <a:pt x="5727" y="7162"/>
                  </a:cubicBezTo>
                  <a:cubicBezTo>
                    <a:pt x="5891" y="7048"/>
                    <a:pt x="5891" y="7048"/>
                    <a:pt x="5891" y="7048"/>
                  </a:cubicBezTo>
                  <a:cubicBezTo>
                    <a:pt x="6136" y="6992"/>
                    <a:pt x="6136" y="6992"/>
                    <a:pt x="6136" y="6992"/>
                  </a:cubicBezTo>
                  <a:cubicBezTo>
                    <a:pt x="6218" y="6878"/>
                    <a:pt x="6218" y="6878"/>
                    <a:pt x="6218" y="6878"/>
                  </a:cubicBezTo>
                  <a:cubicBezTo>
                    <a:pt x="6300" y="6764"/>
                    <a:pt x="6300" y="6764"/>
                    <a:pt x="6300" y="6764"/>
                  </a:cubicBezTo>
                  <a:cubicBezTo>
                    <a:pt x="6382" y="6423"/>
                    <a:pt x="6382" y="6423"/>
                    <a:pt x="6382" y="6423"/>
                  </a:cubicBezTo>
                  <a:cubicBezTo>
                    <a:pt x="6627" y="6253"/>
                    <a:pt x="6627" y="6253"/>
                    <a:pt x="6627" y="6253"/>
                  </a:cubicBezTo>
                  <a:cubicBezTo>
                    <a:pt x="6791" y="6082"/>
                    <a:pt x="6791" y="6082"/>
                    <a:pt x="6791" y="6082"/>
                  </a:cubicBezTo>
                  <a:cubicBezTo>
                    <a:pt x="6955" y="5968"/>
                    <a:pt x="6955" y="5968"/>
                    <a:pt x="6955" y="5968"/>
                  </a:cubicBezTo>
                  <a:cubicBezTo>
                    <a:pt x="6873" y="5855"/>
                    <a:pt x="6873" y="5855"/>
                    <a:pt x="6873" y="5855"/>
                  </a:cubicBezTo>
                  <a:cubicBezTo>
                    <a:pt x="6791" y="5798"/>
                    <a:pt x="6791" y="5798"/>
                    <a:pt x="6791" y="5798"/>
                  </a:cubicBezTo>
                  <a:cubicBezTo>
                    <a:pt x="6791" y="5627"/>
                    <a:pt x="6791" y="5627"/>
                    <a:pt x="6791" y="5627"/>
                  </a:cubicBezTo>
                  <a:cubicBezTo>
                    <a:pt x="6873" y="5457"/>
                    <a:pt x="6873" y="5457"/>
                    <a:pt x="6873" y="5457"/>
                  </a:cubicBezTo>
                  <a:cubicBezTo>
                    <a:pt x="6873" y="5286"/>
                    <a:pt x="6873" y="5286"/>
                    <a:pt x="6873" y="5286"/>
                  </a:cubicBezTo>
                  <a:cubicBezTo>
                    <a:pt x="6955" y="5229"/>
                    <a:pt x="6955" y="5229"/>
                    <a:pt x="6955" y="5229"/>
                  </a:cubicBezTo>
                  <a:cubicBezTo>
                    <a:pt x="7200" y="5173"/>
                    <a:pt x="7200" y="5173"/>
                    <a:pt x="7200" y="5173"/>
                  </a:cubicBezTo>
                  <a:cubicBezTo>
                    <a:pt x="7364" y="5229"/>
                    <a:pt x="7364" y="5229"/>
                    <a:pt x="7364" y="5229"/>
                  </a:cubicBezTo>
                  <a:cubicBezTo>
                    <a:pt x="7691" y="5173"/>
                    <a:pt x="7691" y="5173"/>
                    <a:pt x="7691" y="5173"/>
                  </a:cubicBezTo>
                  <a:cubicBezTo>
                    <a:pt x="8018" y="5229"/>
                    <a:pt x="8018" y="5229"/>
                    <a:pt x="8018" y="5229"/>
                  </a:cubicBezTo>
                  <a:cubicBezTo>
                    <a:pt x="8427" y="5173"/>
                    <a:pt x="8427" y="5173"/>
                    <a:pt x="8427" y="5173"/>
                  </a:cubicBezTo>
                  <a:cubicBezTo>
                    <a:pt x="8591" y="5116"/>
                    <a:pt x="8591" y="5116"/>
                    <a:pt x="8591" y="5116"/>
                  </a:cubicBezTo>
                  <a:cubicBezTo>
                    <a:pt x="8509" y="5002"/>
                    <a:pt x="8509" y="5002"/>
                    <a:pt x="8509" y="5002"/>
                  </a:cubicBezTo>
                  <a:cubicBezTo>
                    <a:pt x="8345" y="4945"/>
                    <a:pt x="8345" y="4945"/>
                    <a:pt x="8345" y="4945"/>
                  </a:cubicBezTo>
                  <a:cubicBezTo>
                    <a:pt x="8345" y="4888"/>
                    <a:pt x="8345" y="4888"/>
                    <a:pt x="8345" y="4888"/>
                  </a:cubicBezTo>
                  <a:cubicBezTo>
                    <a:pt x="8509" y="4718"/>
                    <a:pt x="8509" y="4718"/>
                    <a:pt x="8509" y="4718"/>
                  </a:cubicBezTo>
                  <a:cubicBezTo>
                    <a:pt x="8673" y="4718"/>
                    <a:pt x="8673" y="4718"/>
                    <a:pt x="8673" y="4718"/>
                  </a:cubicBezTo>
                  <a:cubicBezTo>
                    <a:pt x="8755" y="4604"/>
                    <a:pt x="8755" y="4604"/>
                    <a:pt x="8755" y="4604"/>
                  </a:cubicBezTo>
                  <a:cubicBezTo>
                    <a:pt x="8918" y="4547"/>
                    <a:pt x="8918" y="4547"/>
                    <a:pt x="8918" y="4547"/>
                  </a:cubicBezTo>
                  <a:cubicBezTo>
                    <a:pt x="8918" y="4320"/>
                    <a:pt x="8918" y="4320"/>
                    <a:pt x="8918" y="4320"/>
                  </a:cubicBezTo>
                  <a:cubicBezTo>
                    <a:pt x="9000" y="4263"/>
                    <a:pt x="9000" y="4263"/>
                    <a:pt x="9000" y="4263"/>
                  </a:cubicBezTo>
                  <a:cubicBezTo>
                    <a:pt x="9000" y="4093"/>
                    <a:pt x="9000" y="4093"/>
                    <a:pt x="9000" y="4093"/>
                  </a:cubicBezTo>
                  <a:cubicBezTo>
                    <a:pt x="8836" y="4036"/>
                    <a:pt x="8836" y="4036"/>
                    <a:pt x="8836" y="4036"/>
                  </a:cubicBezTo>
                  <a:cubicBezTo>
                    <a:pt x="8673" y="3922"/>
                    <a:pt x="8673" y="3922"/>
                    <a:pt x="8673" y="3922"/>
                  </a:cubicBezTo>
                  <a:cubicBezTo>
                    <a:pt x="8673" y="3752"/>
                    <a:pt x="8673" y="3752"/>
                    <a:pt x="8673" y="3752"/>
                  </a:cubicBezTo>
                  <a:cubicBezTo>
                    <a:pt x="8673" y="3638"/>
                    <a:pt x="8673" y="3638"/>
                    <a:pt x="8673" y="3638"/>
                  </a:cubicBezTo>
                  <a:cubicBezTo>
                    <a:pt x="8673" y="3524"/>
                    <a:pt x="8673" y="3524"/>
                    <a:pt x="8673" y="3524"/>
                  </a:cubicBezTo>
                  <a:cubicBezTo>
                    <a:pt x="8427" y="3581"/>
                    <a:pt x="8427" y="3581"/>
                    <a:pt x="8427" y="3581"/>
                  </a:cubicBezTo>
                  <a:cubicBezTo>
                    <a:pt x="8100" y="3581"/>
                    <a:pt x="8100" y="3581"/>
                    <a:pt x="8100" y="3581"/>
                  </a:cubicBezTo>
                  <a:cubicBezTo>
                    <a:pt x="7936" y="3638"/>
                    <a:pt x="7936" y="3638"/>
                    <a:pt x="7936" y="3638"/>
                  </a:cubicBezTo>
                  <a:cubicBezTo>
                    <a:pt x="7855" y="3638"/>
                    <a:pt x="7855" y="3638"/>
                    <a:pt x="7855" y="3638"/>
                  </a:cubicBezTo>
                  <a:cubicBezTo>
                    <a:pt x="7691" y="3752"/>
                    <a:pt x="7691" y="3752"/>
                    <a:pt x="7691" y="3752"/>
                  </a:cubicBezTo>
                  <a:cubicBezTo>
                    <a:pt x="7691" y="3865"/>
                    <a:pt x="7691" y="3865"/>
                    <a:pt x="7691" y="3865"/>
                  </a:cubicBezTo>
                  <a:cubicBezTo>
                    <a:pt x="7527" y="3808"/>
                    <a:pt x="7527" y="3808"/>
                    <a:pt x="7527" y="3808"/>
                  </a:cubicBezTo>
                  <a:cubicBezTo>
                    <a:pt x="7445" y="3695"/>
                    <a:pt x="7445" y="3695"/>
                    <a:pt x="7445" y="3695"/>
                  </a:cubicBezTo>
                  <a:cubicBezTo>
                    <a:pt x="7364" y="3638"/>
                    <a:pt x="7364" y="3638"/>
                    <a:pt x="7364" y="3638"/>
                  </a:cubicBezTo>
                  <a:cubicBezTo>
                    <a:pt x="7282" y="3467"/>
                    <a:pt x="7282" y="3467"/>
                    <a:pt x="7282" y="3467"/>
                  </a:cubicBezTo>
                  <a:cubicBezTo>
                    <a:pt x="7364" y="3297"/>
                    <a:pt x="7364" y="3297"/>
                    <a:pt x="7364" y="3297"/>
                  </a:cubicBezTo>
                  <a:cubicBezTo>
                    <a:pt x="7527" y="3240"/>
                    <a:pt x="7527" y="3240"/>
                    <a:pt x="7527" y="3240"/>
                  </a:cubicBezTo>
                  <a:cubicBezTo>
                    <a:pt x="7691" y="3013"/>
                    <a:pt x="7691" y="3013"/>
                    <a:pt x="7691" y="3013"/>
                  </a:cubicBezTo>
                  <a:cubicBezTo>
                    <a:pt x="7936" y="2899"/>
                    <a:pt x="7936" y="2899"/>
                    <a:pt x="7936" y="2899"/>
                  </a:cubicBezTo>
                  <a:cubicBezTo>
                    <a:pt x="8100" y="2842"/>
                    <a:pt x="8100" y="2842"/>
                    <a:pt x="8100" y="2842"/>
                  </a:cubicBezTo>
                  <a:cubicBezTo>
                    <a:pt x="8345" y="2672"/>
                    <a:pt x="8345" y="2672"/>
                    <a:pt x="8345" y="2672"/>
                  </a:cubicBezTo>
                  <a:cubicBezTo>
                    <a:pt x="8427" y="2558"/>
                    <a:pt x="8427" y="2558"/>
                    <a:pt x="8427" y="2558"/>
                  </a:cubicBezTo>
                  <a:cubicBezTo>
                    <a:pt x="8591" y="2558"/>
                    <a:pt x="8591" y="2558"/>
                    <a:pt x="8591" y="2558"/>
                  </a:cubicBezTo>
                  <a:cubicBezTo>
                    <a:pt x="8673" y="2615"/>
                    <a:pt x="8673" y="2615"/>
                    <a:pt x="8673" y="2615"/>
                  </a:cubicBezTo>
                  <a:cubicBezTo>
                    <a:pt x="8918" y="2615"/>
                    <a:pt x="8918" y="2615"/>
                    <a:pt x="8918" y="2615"/>
                  </a:cubicBezTo>
                  <a:cubicBezTo>
                    <a:pt x="9000" y="2558"/>
                    <a:pt x="9000" y="2558"/>
                    <a:pt x="9000" y="2558"/>
                  </a:cubicBezTo>
                  <a:cubicBezTo>
                    <a:pt x="9164" y="2501"/>
                    <a:pt x="9164" y="2501"/>
                    <a:pt x="9164" y="2501"/>
                  </a:cubicBezTo>
                  <a:cubicBezTo>
                    <a:pt x="9327" y="2501"/>
                    <a:pt x="9327" y="2501"/>
                    <a:pt x="9327" y="2501"/>
                  </a:cubicBezTo>
                  <a:cubicBezTo>
                    <a:pt x="9491" y="2444"/>
                    <a:pt x="9491" y="2444"/>
                    <a:pt x="9491" y="2444"/>
                  </a:cubicBezTo>
                  <a:cubicBezTo>
                    <a:pt x="9818" y="2501"/>
                    <a:pt x="9818" y="2501"/>
                    <a:pt x="9818" y="2501"/>
                  </a:cubicBezTo>
                  <a:cubicBezTo>
                    <a:pt x="10064" y="2558"/>
                    <a:pt x="10064" y="2558"/>
                    <a:pt x="10064" y="2558"/>
                  </a:cubicBezTo>
                  <a:cubicBezTo>
                    <a:pt x="10309" y="2558"/>
                    <a:pt x="10309" y="2558"/>
                    <a:pt x="10309" y="2558"/>
                  </a:cubicBezTo>
                  <a:cubicBezTo>
                    <a:pt x="10473" y="2501"/>
                    <a:pt x="10473" y="2501"/>
                    <a:pt x="10473" y="2501"/>
                  </a:cubicBezTo>
                  <a:cubicBezTo>
                    <a:pt x="10555" y="2274"/>
                    <a:pt x="10555" y="2274"/>
                    <a:pt x="10555" y="2274"/>
                  </a:cubicBezTo>
                  <a:cubicBezTo>
                    <a:pt x="10473" y="2103"/>
                    <a:pt x="10473" y="2103"/>
                    <a:pt x="10473" y="2103"/>
                  </a:cubicBezTo>
                  <a:cubicBezTo>
                    <a:pt x="10391" y="1989"/>
                    <a:pt x="10391" y="1989"/>
                    <a:pt x="10391" y="1989"/>
                  </a:cubicBezTo>
                  <a:cubicBezTo>
                    <a:pt x="10227" y="1819"/>
                    <a:pt x="10227" y="1819"/>
                    <a:pt x="10227" y="1819"/>
                  </a:cubicBezTo>
                  <a:cubicBezTo>
                    <a:pt x="10227" y="1648"/>
                    <a:pt x="10227" y="1648"/>
                    <a:pt x="10227" y="1648"/>
                  </a:cubicBezTo>
                  <a:cubicBezTo>
                    <a:pt x="10391" y="1535"/>
                    <a:pt x="10391" y="1535"/>
                    <a:pt x="10391" y="1535"/>
                  </a:cubicBezTo>
                  <a:cubicBezTo>
                    <a:pt x="10718" y="1364"/>
                    <a:pt x="10718" y="1364"/>
                    <a:pt x="10718" y="1364"/>
                  </a:cubicBezTo>
                  <a:cubicBezTo>
                    <a:pt x="10882" y="1364"/>
                    <a:pt x="10882" y="1364"/>
                    <a:pt x="10882" y="1364"/>
                  </a:cubicBezTo>
                  <a:cubicBezTo>
                    <a:pt x="11127" y="1364"/>
                    <a:pt x="11127" y="1364"/>
                    <a:pt x="11127" y="1364"/>
                  </a:cubicBezTo>
                  <a:cubicBezTo>
                    <a:pt x="11373" y="1364"/>
                    <a:pt x="11373" y="1364"/>
                    <a:pt x="11373" y="1364"/>
                  </a:cubicBezTo>
                  <a:cubicBezTo>
                    <a:pt x="11455" y="1421"/>
                    <a:pt x="11455" y="1421"/>
                    <a:pt x="11455" y="1421"/>
                  </a:cubicBezTo>
                  <a:cubicBezTo>
                    <a:pt x="11618" y="1478"/>
                    <a:pt x="11618" y="1478"/>
                    <a:pt x="11618" y="1478"/>
                  </a:cubicBezTo>
                  <a:cubicBezTo>
                    <a:pt x="11700" y="1421"/>
                    <a:pt x="11700" y="1421"/>
                    <a:pt x="11700" y="1421"/>
                  </a:cubicBezTo>
                  <a:cubicBezTo>
                    <a:pt x="11864" y="1478"/>
                    <a:pt x="11864" y="1478"/>
                    <a:pt x="11864" y="1478"/>
                  </a:cubicBezTo>
                  <a:cubicBezTo>
                    <a:pt x="11945" y="1592"/>
                    <a:pt x="11945" y="1592"/>
                    <a:pt x="11945" y="1592"/>
                  </a:cubicBezTo>
                  <a:cubicBezTo>
                    <a:pt x="11782" y="1819"/>
                    <a:pt x="11782" y="1819"/>
                    <a:pt x="11782" y="1819"/>
                  </a:cubicBezTo>
                  <a:cubicBezTo>
                    <a:pt x="11700" y="1876"/>
                    <a:pt x="11700" y="1876"/>
                    <a:pt x="11700" y="1876"/>
                  </a:cubicBezTo>
                  <a:cubicBezTo>
                    <a:pt x="11782" y="1989"/>
                    <a:pt x="11782" y="1989"/>
                    <a:pt x="11782" y="1989"/>
                  </a:cubicBezTo>
                  <a:cubicBezTo>
                    <a:pt x="11864" y="2046"/>
                    <a:pt x="11864" y="2046"/>
                    <a:pt x="11864" y="2046"/>
                  </a:cubicBezTo>
                  <a:cubicBezTo>
                    <a:pt x="12027" y="2046"/>
                    <a:pt x="12027" y="2046"/>
                    <a:pt x="12027" y="2046"/>
                  </a:cubicBezTo>
                  <a:cubicBezTo>
                    <a:pt x="12109" y="1989"/>
                    <a:pt x="12109" y="1989"/>
                    <a:pt x="12109" y="1989"/>
                  </a:cubicBezTo>
                  <a:cubicBezTo>
                    <a:pt x="12191" y="1989"/>
                    <a:pt x="12191" y="1989"/>
                    <a:pt x="12191" y="1989"/>
                  </a:cubicBezTo>
                  <a:cubicBezTo>
                    <a:pt x="12355" y="1989"/>
                    <a:pt x="12355" y="1989"/>
                    <a:pt x="12355" y="1989"/>
                  </a:cubicBezTo>
                  <a:cubicBezTo>
                    <a:pt x="12436" y="2046"/>
                    <a:pt x="12436" y="2046"/>
                    <a:pt x="12436" y="2046"/>
                  </a:cubicBezTo>
                  <a:cubicBezTo>
                    <a:pt x="12600" y="2046"/>
                    <a:pt x="12600" y="2046"/>
                    <a:pt x="12600" y="2046"/>
                  </a:cubicBezTo>
                  <a:cubicBezTo>
                    <a:pt x="12600" y="1933"/>
                    <a:pt x="12600" y="1933"/>
                    <a:pt x="12600" y="1933"/>
                  </a:cubicBezTo>
                  <a:cubicBezTo>
                    <a:pt x="12682" y="1819"/>
                    <a:pt x="12682" y="1819"/>
                    <a:pt x="12682" y="1819"/>
                  </a:cubicBezTo>
                  <a:cubicBezTo>
                    <a:pt x="12845" y="1819"/>
                    <a:pt x="12845" y="1819"/>
                    <a:pt x="12845" y="1819"/>
                  </a:cubicBezTo>
                  <a:cubicBezTo>
                    <a:pt x="13009" y="1819"/>
                    <a:pt x="13009" y="1819"/>
                    <a:pt x="13009" y="1819"/>
                  </a:cubicBezTo>
                  <a:cubicBezTo>
                    <a:pt x="13009" y="1762"/>
                    <a:pt x="13009" y="1762"/>
                    <a:pt x="13009" y="1762"/>
                  </a:cubicBezTo>
                  <a:cubicBezTo>
                    <a:pt x="13009" y="1592"/>
                    <a:pt x="13009" y="1592"/>
                    <a:pt x="13009" y="1592"/>
                  </a:cubicBezTo>
                  <a:cubicBezTo>
                    <a:pt x="13173" y="1535"/>
                    <a:pt x="13173" y="1535"/>
                    <a:pt x="13173" y="1535"/>
                  </a:cubicBezTo>
                  <a:cubicBezTo>
                    <a:pt x="13418" y="1421"/>
                    <a:pt x="13418" y="1421"/>
                    <a:pt x="13418" y="1421"/>
                  </a:cubicBezTo>
                  <a:cubicBezTo>
                    <a:pt x="13582" y="1307"/>
                    <a:pt x="13582" y="1307"/>
                    <a:pt x="13582" y="1307"/>
                  </a:cubicBezTo>
                  <a:cubicBezTo>
                    <a:pt x="13827" y="1307"/>
                    <a:pt x="13827" y="1307"/>
                    <a:pt x="13827" y="1307"/>
                  </a:cubicBezTo>
                  <a:cubicBezTo>
                    <a:pt x="13827" y="1194"/>
                    <a:pt x="13827" y="1194"/>
                    <a:pt x="13827" y="1194"/>
                  </a:cubicBezTo>
                  <a:cubicBezTo>
                    <a:pt x="13827" y="1080"/>
                    <a:pt x="13827" y="1080"/>
                    <a:pt x="13827" y="1080"/>
                  </a:cubicBezTo>
                  <a:cubicBezTo>
                    <a:pt x="13827" y="966"/>
                    <a:pt x="13827" y="966"/>
                    <a:pt x="13827" y="966"/>
                  </a:cubicBezTo>
                  <a:cubicBezTo>
                    <a:pt x="13909" y="909"/>
                    <a:pt x="13909" y="909"/>
                    <a:pt x="13909" y="909"/>
                  </a:cubicBezTo>
                  <a:cubicBezTo>
                    <a:pt x="14073" y="853"/>
                    <a:pt x="14073" y="853"/>
                    <a:pt x="14073" y="853"/>
                  </a:cubicBezTo>
                  <a:cubicBezTo>
                    <a:pt x="14155" y="739"/>
                    <a:pt x="14155" y="739"/>
                    <a:pt x="14155" y="739"/>
                  </a:cubicBezTo>
                  <a:cubicBezTo>
                    <a:pt x="14236" y="682"/>
                    <a:pt x="14236" y="682"/>
                    <a:pt x="14236" y="682"/>
                  </a:cubicBezTo>
                  <a:cubicBezTo>
                    <a:pt x="14236" y="625"/>
                    <a:pt x="14236" y="625"/>
                    <a:pt x="14236" y="625"/>
                  </a:cubicBezTo>
                  <a:cubicBezTo>
                    <a:pt x="14236" y="568"/>
                    <a:pt x="14236" y="568"/>
                    <a:pt x="14236" y="568"/>
                  </a:cubicBezTo>
                  <a:cubicBezTo>
                    <a:pt x="14073" y="568"/>
                    <a:pt x="14073" y="568"/>
                    <a:pt x="14073" y="568"/>
                  </a:cubicBezTo>
                  <a:cubicBezTo>
                    <a:pt x="14073" y="512"/>
                    <a:pt x="14073" y="512"/>
                    <a:pt x="14073" y="512"/>
                  </a:cubicBezTo>
                  <a:cubicBezTo>
                    <a:pt x="14073" y="398"/>
                    <a:pt x="14073" y="398"/>
                    <a:pt x="14073" y="398"/>
                  </a:cubicBezTo>
                  <a:cubicBezTo>
                    <a:pt x="14318" y="341"/>
                    <a:pt x="14318" y="341"/>
                    <a:pt x="14318" y="341"/>
                  </a:cubicBezTo>
                  <a:cubicBezTo>
                    <a:pt x="14482" y="341"/>
                    <a:pt x="14482" y="341"/>
                    <a:pt x="14482" y="341"/>
                  </a:cubicBezTo>
                  <a:cubicBezTo>
                    <a:pt x="14645" y="284"/>
                    <a:pt x="14645" y="284"/>
                    <a:pt x="14645" y="284"/>
                  </a:cubicBezTo>
                  <a:cubicBezTo>
                    <a:pt x="14891" y="284"/>
                    <a:pt x="14891" y="284"/>
                    <a:pt x="14891" y="284"/>
                  </a:cubicBezTo>
                  <a:cubicBezTo>
                    <a:pt x="14973" y="171"/>
                    <a:pt x="14973" y="171"/>
                    <a:pt x="14973" y="171"/>
                  </a:cubicBezTo>
                  <a:cubicBezTo>
                    <a:pt x="14891" y="114"/>
                    <a:pt x="14891" y="114"/>
                    <a:pt x="14891" y="114"/>
                  </a:cubicBezTo>
                  <a:cubicBezTo>
                    <a:pt x="15055" y="57"/>
                    <a:pt x="15055" y="57"/>
                    <a:pt x="15055" y="57"/>
                  </a:cubicBezTo>
                  <a:cubicBezTo>
                    <a:pt x="15136" y="0"/>
                    <a:pt x="15136" y="0"/>
                    <a:pt x="15136" y="0"/>
                  </a:cubicBezTo>
                  <a:cubicBezTo>
                    <a:pt x="15300" y="0"/>
                    <a:pt x="15300" y="0"/>
                    <a:pt x="15300" y="0"/>
                  </a:cubicBezTo>
                  <a:cubicBezTo>
                    <a:pt x="15382" y="114"/>
                    <a:pt x="15382" y="114"/>
                    <a:pt x="15382" y="114"/>
                  </a:cubicBezTo>
                  <a:cubicBezTo>
                    <a:pt x="15300" y="227"/>
                    <a:pt x="15300" y="227"/>
                    <a:pt x="15300" y="227"/>
                  </a:cubicBezTo>
                  <a:cubicBezTo>
                    <a:pt x="15382" y="284"/>
                    <a:pt x="15382" y="284"/>
                    <a:pt x="15382" y="284"/>
                  </a:cubicBezTo>
                  <a:cubicBezTo>
                    <a:pt x="15545" y="341"/>
                    <a:pt x="15545" y="341"/>
                    <a:pt x="15545" y="341"/>
                  </a:cubicBezTo>
                  <a:cubicBezTo>
                    <a:pt x="15627" y="284"/>
                    <a:pt x="15627" y="284"/>
                    <a:pt x="15627" y="284"/>
                  </a:cubicBezTo>
                  <a:cubicBezTo>
                    <a:pt x="15709" y="171"/>
                    <a:pt x="15709" y="171"/>
                    <a:pt x="15709" y="171"/>
                  </a:cubicBezTo>
                  <a:cubicBezTo>
                    <a:pt x="15709" y="114"/>
                    <a:pt x="15709" y="114"/>
                    <a:pt x="15709" y="114"/>
                  </a:cubicBezTo>
                  <a:cubicBezTo>
                    <a:pt x="15873" y="114"/>
                    <a:pt x="15873" y="114"/>
                    <a:pt x="15873" y="114"/>
                  </a:cubicBezTo>
                  <a:cubicBezTo>
                    <a:pt x="15955" y="227"/>
                    <a:pt x="15955" y="227"/>
                    <a:pt x="15955" y="227"/>
                  </a:cubicBezTo>
                  <a:cubicBezTo>
                    <a:pt x="16036" y="341"/>
                    <a:pt x="16036" y="341"/>
                    <a:pt x="16036" y="341"/>
                  </a:cubicBezTo>
                  <a:cubicBezTo>
                    <a:pt x="16282" y="341"/>
                    <a:pt x="16282" y="341"/>
                    <a:pt x="16282" y="341"/>
                  </a:cubicBezTo>
                  <a:cubicBezTo>
                    <a:pt x="16282" y="227"/>
                    <a:pt x="16282" y="227"/>
                    <a:pt x="16282" y="227"/>
                  </a:cubicBezTo>
                  <a:cubicBezTo>
                    <a:pt x="16364" y="227"/>
                    <a:pt x="16364" y="227"/>
                    <a:pt x="16364" y="227"/>
                  </a:cubicBezTo>
                  <a:cubicBezTo>
                    <a:pt x="16527" y="341"/>
                    <a:pt x="16527" y="341"/>
                    <a:pt x="16527" y="341"/>
                  </a:cubicBezTo>
                  <a:cubicBezTo>
                    <a:pt x="16527" y="455"/>
                    <a:pt x="16527" y="455"/>
                    <a:pt x="16527" y="455"/>
                  </a:cubicBezTo>
                  <a:cubicBezTo>
                    <a:pt x="16773" y="568"/>
                    <a:pt x="16773" y="568"/>
                    <a:pt x="16773" y="568"/>
                  </a:cubicBezTo>
                  <a:cubicBezTo>
                    <a:pt x="16936" y="682"/>
                    <a:pt x="16936" y="682"/>
                    <a:pt x="16936" y="682"/>
                  </a:cubicBezTo>
                  <a:cubicBezTo>
                    <a:pt x="17100" y="853"/>
                    <a:pt x="17100" y="853"/>
                    <a:pt x="17100" y="853"/>
                  </a:cubicBezTo>
                  <a:cubicBezTo>
                    <a:pt x="17018" y="909"/>
                    <a:pt x="17018" y="909"/>
                    <a:pt x="17018" y="909"/>
                  </a:cubicBezTo>
                  <a:cubicBezTo>
                    <a:pt x="16855" y="909"/>
                    <a:pt x="16855" y="909"/>
                    <a:pt x="16855" y="909"/>
                  </a:cubicBezTo>
                  <a:cubicBezTo>
                    <a:pt x="16773" y="796"/>
                    <a:pt x="16773" y="796"/>
                    <a:pt x="16773" y="796"/>
                  </a:cubicBezTo>
                  <a:cubicBezTo>
                    <a:pt x="16609" y="796"/>
                    <a:pt x="16609" y="796"/>
                    <a:pt x="16609" y="796"/>
                  </a:cubicBezTo>
                  <a:cubicBezTo>
                    <a:pt x="16527" y="796"/>
                    <a:pt x="16527" y="796"/>
                    <a:pt x="16527" y="796"/>
                  </a:cubicBezTo>
                  <a:cubicBezTo>
                    <a:pt x="16527" y="909"/>
                    <a:pt x="16527" y="909"/>
                    <a:pt x="16527" y="909"/>
                  </a:cubicBezTo>
                  <a:cubicBezTo>
                    <a:pt x="16527" y="1080"/>
                    <a:pt x="16527" y="1080"/>
                    <a:pt x="16527" y="1080"/>
                  </a:cubicBezTo>
                  <a:cubicBezTo>
                    <a:pt x="16364" y="1137"/>
                    <a:pt x="16364" y="1137"/>
                    <a:pt x="16364" y="1137"/>
                  </a:cubicBezTo>
                  <a:cubicBezTo>
                    <a:pt x="16282" y="1194"/>
                    <a:pt x="16282" y="1194"/>
                    <a:pt x="16282" y="1194"/>
                  </a:cubicBezTo>
                  <a:cubicBezTo>
                    <a:pt x="16200" y="1364"/>
                    <a:pt x="16200" y="1364"/>
                    <a:pt x="16200" y="1364"/>
                  </a:cubicBezTo>
                  <a:cubicBezTo>
                    <a:pt x="16200" y="1478"/>
                    <a:pt x="16200" y="1478"/>
                    <a:pt x="16200" y="1478"/>
                  </a:cubicBezTo>
                  <a:cubicBezTo>
                    <a:pt x="16282" y="1648"/>
                    <a:pt x="16282" y="1648"/>
                    <a:pt x="16282" y="1648"/>
                  </a:cubicBezTo>
                  <a:cubicBezTo>
                    <a:pt x="16527" y="1762"/>
                    <a:pt x="16527" y="1762"/>
                    <a:pt x="16527" y="1762"/>
                  </a:cubicBezTo>
                  <a:cubicBezTo>
                    <a:pt x="16609" y="1876"/>
                    <a:pt x="16609" y="1876"/>
                    <a:pt x="16609" y="1876"/>
                  </a:cubicBezTo>
                  <a:cubicBezTo>
                    <a:pt x="16609" y="2046"/>
                    <a:pt x="16609" y="2046"/>
                    <a:pt x="16609" y="2046"/>
                  </a:cubicBezTo>
                  <a:cubicBezTo>
                    <a:pt x="16527" y="2160"/>
                    <a:pt x="16527" y="2160"/>
                    <a:pt x="16527" y="2160"/>
                  </a:cubicBezTo>
                  <a:cubicBezTo>
                    <a:pt x="16609" y="2274"/>
                    <a:pt x="16609" y="2274"/>
                    <a:pt x="16609" y="2274"/>
                  </a:cubicBezTo>
                  <a:cubicBezTo>
                    <a:pt x="16527" y="2387"/>
                    <a:pt x="16527" y="2387"/>
                    <a:pt x="16527" y="2387"/>
                  </a:cubicBezTo>
                  <a:cubicBezTo>
                    <a:pt x="16364" y="2444"/>
                    <a:pt x="16364" y="2444"/>
                    <a:pt x="16364" y="2444"/>
                  </a:cubicBezTo>
                  <a:cubicBezTo>
                    <a:pt x="16200" y="2444"/>
                    <a:pt x="16200" y="2444"/>
                    <a:pt x="16200" y="2444"/>
                  </a:cubicBezTo>
                  <a:cubicBezTo>
                    <a:pt x="16036" y="2501"/>
                    <a:pt x="16036" y="2501"/>
                    <a:pt x="16036" y="2501"/>
                  </a:cubicBezTo>
                  <a:cubicBezTo>
                    <a:pt x="15955" y="2615"/>
                    <a:pt x="15955" y="2615"/>
                    <a:pt x="15955" y="2615"/>
                  </a:cubicBezTo>
                  <a:cubicBezTo>
                    <a:pt x="15955" y="2785"/>
                    <a:pt x="15955" y="2785"/>
                    <a:pt x="15955" y="2785"/>
                  </a:cubicBezTo>
                  <a:cubicBezTo>
                    <a:pt x="15873" y="2899"/>
                    <a:pt x="15873" y="2899"/>
                    <a:pt x="15873" y="2899"/>
                  </a:cubicBezTo>
                  <a:cubicBezTo>
                    <a:pt x="15791" y="3069"/>
                    <a:pt x="15791" y="3069"/>
                    <a:pt x="15791" y="3069"/>
                  </a:cubicBezTo>
                  <a:cubicBezTo>
                    <a:pt x="15955" y="3126"/>
                    <a:pt x="15955" y="3126"/>
                    <a:pt x="15955" y="3126"/>
                  </a:cubicBezTo>
                  <a:cubicBezTo>
                    <a:pt x="16118" y="3183"/>
                    <a:pt x="16118" y="3183"/>
                    <a:pt x="16118" y="3183"/>
                  </a:cubicBezTo>
                  <a:cubicBezTo>
                    <a:pt x="16282" y="3240"/>
                    <a:pt x="16282" y="3240"/>
                    <a:pt x="16282" y="3240"/>
                  </a:cubicBezTo>
                  <a:cubicBezTo>
                    <a:pt x="16364" y="3354"/>
                    <a:pt x="16364" y="3354"/>
                    <a:pt x="16364" y="3354"/>
                  </a:cubicBezTo>
                  <a:cubicBezTo>
                    <a:pt x="16609" y="3297"/>
                    <a:pt x="16609" y="3297"/>
                    <a:pt x="16609" y="3297"/>
                  </a:cubicBezTo>
                  <a:cubicBezTo>
                    <a:pt x="16609" y="3297"/>
                    <a:pt x="16609" y="3297"/>
                    <a:pt x="16609" y="3297"/>
                  </a:cubicBezTo>
                  <a:cubicBezTo>
                    <a:pt x="16855" y="3240"/>
                    <a:pt x="16855" y="3240"/>
                    <a:pt x="16855" y="3240"/>
                  </a:cubicBezTo>
                  <a:cubicBezTo>
                    <a:pt x="17018" y="3354"/>
                    <a:pt x="17018" y="3354"/>
                    <a:pt x="17018" y="3354"/>
                  </a:cubicBezTo>
                  <a:cubicBezTo>
                    <a:pt x="17100" y="3467"/>
                    <a:pt x="17100" y="3467"/>
                    <a:pt x="17100" y="3467"/>
                  </a:cubicBezTo>
                  <a:cubicBezTo>
                    <a:pt x="17264" y="3524"/>
                    <a:pt x="17264" y="3524"/>
                    <a:pt x="17264" y="3524"/>
                  </a:cubicBezTo>
                  <a:cubicBezTo>
                    <a:pt x="17509" y="3411"/>
                    <a:pt x="17509" y="3411"/>
                    <a:pt x="17509" y="3411"/>
                  </a:cubicBezTo>
                  <a:cubicBezTo>
                    <a:pt x="17591" y="3354"/>
                    <a:pt x="17591" y="3354"/>
                    <a:pt x="17591" y="3354"/>
                  </a:cubicBezTo>
                  <a:cubicBezTo>
                    <a:pt x="17755" y="3297"/>
                    <a:pt x="17755" y="3297"/>
                    <a:pt x="17755" y="3297"/>
                  </a:cubicBezTo>
                  <a:cubicBezTo>
                    <a:pt x="17755" y="3183"/>
                    <a:pt x="17755" y="3183"/>
                    <a:pt x="17755" y="3183"/>
                  </a:cubicBezTo>
                  <a:cubicBezTo>
                    <a:pt x="17591" y="3126"/>
                    <a:pt x="17591" y="3126"/>
                    <a:pt x="17591" y="3126"/>
                  </a:cubicBezTo>
                  <a:cubicBezTo>
                    <a:pt x="17509" y="3183"/>
                    <a:pt x="17509" y="3183"/>
                    <a:pt x="17509" y="3183"/>
                  </a:cubicBezTo>
                  <a:cubicBezTo>
                    <a:pt x="17427" y="3183"/>
                    <a:pt x="17427" y="3183"/>
                    <a:pt x="17427" y="3183"/>
                  </a:cubicBezTo>
                  <a:cubicBezTo>
                    <a:pt x="17345" y="3069"/>
                    <a:pt x="17345" y="3069"/>
                    <a:pt x="17345" y="3069"/>
                  </a:cubicBezTo>
                  <a:cubicBezTo>
                    <a:pt x="17264" y="2956"/>
                    <a:pt x="17264" y="2956"/>
                    <a:pt x="17264" y="2956"/>
                  </a:cubicBezTo>
                  <a:cubicBezTo>
                    <a:pt x="17264" y="2842"/>
                    <a:pt x="17264" y="2842"/>
                    <a:pt x="17264" y="2842"/>
                  </a:cubicBezTo>
                  <a:cubicBezTo>
                    <a:pt x="17345" y="2785"/>
                    <a:pt x="17345" y="2785"/>
                    <a:pt x="17345" y="2785"/>
                  </a:cubicBezTo>
                  <a:cubicBezTo>
                    <a:pt x="17509" y="2728"/>
                    <a:pt x="17509" y="2728"/>
                    <a:pt x="17509" y="2728"/>
                  </a:cubicBezTo>
                  <a:cubicBezTo>
                    <a:pt x="17755" y="2672"/>
                    <a:pt x="17755" y="2672"/>
                    <a:pt x="17755" y="2672"/>
                  </a:cubicBezTo>
                  <a:cubicBezTo>
                    <a:pt x="17836" y="2615"/>
                    <a:pt x="17836" y="2615"/>
                    <a:pt x="17836" y="2615"/>
                  </a:cubicBezTo>
                  <a:cubicBezTo>
                    <a:pt x="18000" y="2558"/>
                    <a:pt x="18000" y="2558"/>
                    <a:pt x="18000" y="2558"/>
                  </a:cubicBezTo>
                  <a:cubicBezTo>
                    <a:pt x="17918" y="2387"/>
                    <a:pt x="17918" y="2387"/>
                    <a:pt x="17918" y="2387"/>
                  </a:cubicBezTo>
                  <a:cubicBezTo>
                    <a:pt x="18000" y="2274"/>
                    <a:pt x="18000" y="2274"/>
                    <a:pt x="18000" y="2274"/>
                  </a:cubicBezTo>
                  <a:cubicBezTo>
                    <a:pt x="18082" y="2387"/>
                    <a:pt x="18082" y="2387"/>
                    <a:pt x="18082" y="2387"/>
                  </a:cubicBezTo>
                  <a:cubicBezTo>
                    <a:pt x="18164" y="2501"/>
                    <a:pt x="18164" y="2501"/>
                    <a:pt x="18164" y="2501"/>
                  </a:cubicBezTo>
                  <a:cubicBezTo>
                    <a:pt x="18245" y="2615"/>
                    <a:pt x="18245" y="2615"/>
                    <a:pt x="18245" y="2615"/>
                  </a:cubicBezTo>
                  <a:cubicBezTo>
                    <a:pt x="18409" y="2728"/>
                    <a:pt x="18409" y="2728"/>
                    <a:pt x="18409" y="2728"/>
                  </a:cubicBezTo>
                  <a:cubicBezTo>
                    <a:pt x="18409" y="2672"/>
                    <a:pt x="18409" y="2672"/>
                    <a:pt x="18409" y="2672"/>
                  </a:cubicBezTo>
                  <a:cubicBezTo>
                    <a:pt x="18409" y="2558"/>
                    <a:pt x="18409" y="2558"/>
                    <a:pt x="18409" y="2558"/>
                  </a:cubicBezTo>
                  <a:cubicBezTo>
                    <a:pt x="18491" y="2444"/>
                    <a:pt x="18491" y="2444"/>
                    <a:pt x="18491" y="2444"/>
                  </a:cubicBezTo>
                  <a:cubicBezTo>
                    <a:pt x="18491" y="2331"/>
                    <a:pt x="18491" y="2331"/>
                    <a:pt x="18491" y="2331"/>
                  </a:cubicBezTo>
                  <a:cubicBezTo>
                    <a:pt x="18655" y="2331"/>
                    <a:pt x="18655" y="2331"/>
                    <a:pt x="18655" y="2331"/>
                  </a:cubicBezTo>
                  <a:cubicBezTo>
                    <a:pt x="18900" y="2331"/>
                    <a:pt x="18900" y="2331"/>
                    <a:pt x="18900" y="2331"/>
                  </a:cubicBezTo>
                  <a:cubicBezTo>
                    <a:pt x="18982" y="2444"/>
                    <a:pt x="18982" y="2444"/>
                    <a:pt x="18982" y="2444"/>
                  </a:cubicBezTo>
                  <a:cubicBezTo>
                    <a:pt x="19064" y="2672"/>
                    <a:pt x="19064" y="2672"/>
                    <a:pt x="19064" y="2672"/>
                  </a:cubicBezTo>
                  <a:cubicBezTo>
                    <a:pt x="19064" y="2672"/>
                    <a:pt x="19064" y="2672"/>
                    <a:pt x="19064" y="2672"/>
                  </a:cubicBezTo>
                  <a:cubicBezTo>
                    <a:pt x="19064" y="2672"/>
                    <a:pt x="19064" y="2672"/>
                    <a:pt x="19064" y="267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BA62BCF2-09BD-44DF-AE7A-02DB985EB225}"/>
                </a:ext>
              </a:extLst>
            </p:cNvPr>
            <p:cNvSpPr/>
            <p:nvPr/>
          </p:nvSpPr>
          <p:spPr>
            <a:xfrm>
              <a:off x="2880022" y="1983289"/>
              <a:ext cx="1586196" cy="2035654"/>
            </a:xfrm>
            <a:custGeom>
              <a:avLst/>
              <a:gdLst/>
              <a:ahLst/>
              <a:cxnLst>
                <a:cxn ang="0">
                  <a:pos x="wd2" y="hd2"/>
                </a:cxn>
                <a:cxn ang="5400000">
                  <a:pos x="wd2" y="hd2"/>
                </a:cxn>
                <a:cxn ang="10800000">
                  <a:pos x="wd2" y="hd2"/>
                </a:cxn>
                <a:cxn ang="16200000">
                  <a:pos x="wd2" y="hd2"/>
                </a:cxn>
              </a:cxnLst>
              <a:rect l="0" t="0" r="r" b="b"/>
              <a:pathLst>
                <a:path w="21600" h="21600" extrusionOk="0">
                  <a:moveTo>
                    <a:pt x="8229" y="185"/>
                  </a:moveTo>
                  <a:cubicBezTo>
                    <a:pt x="8308" y="62"/>
                    <a:pt x="8308" y="62"/>
                    <a:pt x="8308" y="62"/>
                  </a:cubicBezTo>
                  <a:cubicBezTo>
                    <a:pt x="8387" y="0"/>
                    <a:pt x="8387" y="0"/>
                    <a:pt x="8387" y="0"/>
                  </a:cubicBezTo>
                  <a:cubicBezTo>
                    <a:pt x="8545" y="0"/>
                    <a:pt x="8545" y="0"/>
                    <a:pt x="8545" y="0"/>
                  </a:cubicBezTo>
                  <a:cubicBezTo>
                    <a:pt x="8624" y="62"/>
                    <a:pt x="8624" y="62"/>
                    <a:pt x="8624" y="62"/>
                  </a:cubicBezTo>
                  <a:cubicBezTo>
                    <a:pt x="8545" y="185"/>
                    <a:pt x="8545" y="185"/>
                    <a:pt x="8545" y="185"/>
                  </a:cubicBezTo>
                  <a:cubicBezTo>
                    <a:pt x="8545" y="308"/>
                    <a:pt x="8545" y="308"/>
                    <a:pt x="8545" y="308"/>
                  </a:cubicBezTo>
                  <a:cubicBezTo>
                    <a:pt x="8703" y="246"/>
                    <a:pt x="8703" y="246"/>
                    <a:pt x="8703" y="246"/>
                  </a:cubicBezTo>
                  <a:cubicBezTo>
                    <a:pt x="8941" y="308"/>
                    <a:pt x="8941" y="308"/>
                    <a:pt x="8941" y="308"/>
                  </a:cubicBezTo>
                  <a:cubicBezTo>
                    <a:pt x="8941" y="431"/>
                    <a:pt x="8941" y="431"/>
                    <a:pt x="8941" y="431"/>
                  </a:cubicBezTo>
                  <a:cubicBezTo>
                    <a:pt x="9020" y="615"/>
                    <a:pt x="9020" y="615"/>
                    <a:pt x="9020" y="615"/>
                  </a:cubicBezTo>
                  <a:cubicBezTo>
                    <a:pt x="9099" y="677"/>
                    <a:pt x="9099" y="677"/>
                    <a:pt x="9099" y="677"/>
                  </a:cubicBezTo>
                  <a:cubicBezTo>
                    <a:pt x="9257" y="554"/>
                    <a:pt x="9257" y="554"/>
                    <a:pt x="9257" y="554"/>
                  </a:cubicBezTo>
                  <a:cubicBezTo>
                    <a:pt x="9495" y="554"/>
                    <a:pt x="9495" y="554"/>
                    <a:pt x="9495" y="554"/>
                  </a:cubicBezTo>
                  <a:cubicBezTo>
                    <a:pt x="9653" y="677"/>
                    <a:pt x="9653" y="677"/>
                    <a:pt x="9653" y="677"/>
                  </a:cubicBezTo>
                  <a:cubicBezTo>
                    <a:pt x="9732" y="738"/>
                    <a:pt x="9732" y="738"/>
                    <a:pt x="9732" y="738"/>
                  </a:cubicBezTo>
                  <a:cubicBezTo>
                    <a:pt x="9890" y="800"/>
                    <a:pt x="9890" y="800"/>
                    <a:pt x="9890" y="800"/>
                  </a:cubicBezTo>
                  <a:cubicBezTo>
                    <a:pt x="10127" y="800"/>
                    <a:pt x="10127" y="800"/>
                    <a:pt x="10127" y="800"/>
                  </a:cubicBezTo>
                  <a:cubicBezTo>
                    <a:pt x="10286" y="923"/>
                    <a:pt x="10286" y="923"/>
                    <a:pt x="10286" y="923"/>
                  </a:cubicBezTo>
                  <a:cubicBezTo>
                    <a:pt x="10365" y="1046"/>
                    <a:pt x="10365" y="1046"/>
                    <a:pt x="10365" y="1046"/>
                  </a:cubicBezTo>
                  <a:cubicBezTo>
                    <a:pt x="10207" y="1108"/>
                    <a:pt x="10207" y="1108"/>
                    <a:pt x="10207" y="1108"/>
                  </a:cubicBezTo>
                  <a:cubicBezTo>
                    <a:pt x="10127" y="1231"/>
                    <a:pt x="10127" y="1231"/>
                    <a:pt x="10127" y="1231"/>
                  </a:cubicBezTo>
                  <a:cubicBezTo>
                    <a:pt x="10207" y="1354"/>
                    <a:pt x="10207" y="1354"/>
                    <a:pt x="10207" y="1354"/>
                  </a:cubicBezTo>
                  <a:cubicBezTo>
                    <a:pt x="10365" y="1354"/>
                    <a:pt x="10365" y="1354"/>
                    <a:pt x="10365" y="1354"/>
                  </a:cubicBezTo>
                  <a:cubicBezTo>
                    <a:pt x="10602" y="1477"/>
                    <a:pt x="10602" y="1477"/>
                    <a:pt x="10602" y="1477"/>
                  </a:cubicBezTo>
                  <a:cubicBezTo>
                    <a:pt x="10760" y="1477"/>
                    <a:pt x="10760" y="1477"/>
                    <a:pt x="10760" y="1477"/>
                  </a:cubicBezTo>
                  <a:cubicBezTo>
                    <a:pt x="10919" y="1477"/>
                    <a:pt x="10919" y="1477"/>
                    <a:pt x="10919" y="1477"/>
                  </a:cubicBezTo>
                  <a:cubicBezTo>
                    <a:pt x="11235" y="1538"/>
                    <a:pt x="11235" y="1538"/>
                    <a:pt x="11235" y="1538"/>
                  </a:cubicBezTo>
                  <a:cubicBezTo>
                    <a:pt x="11473" y="1662"/>
                    <a:pt x="11473" y="1662"/>
                    <a:pt x="11473" y="1662"/>
                  </a:cubicBezTo>
                  <a:cubicBezTo>
                    <a:pt x="11631" y="1600"/>
                    <a:pt x="11631" y="1600"/>
                    <a:pt x="11631" y="1600"/>
                  </a:cubicBezTo>
                  <a:cubicBezTo>
                    <a:pt x="11789" y="1538"/>
                    <a:pt x="11789" y="1538"/>
                    <a:pt x="11789" y="1538"/>
                  </a:cubicBezTo>
                  <a:cubicBezTo>
                    <a:pt x="11868" y="1538"/>
                    <a:pt x="11868" y="1538"/>
                    <a:pt x="11868" y="1538"/>
                  </a:cubicBezTo>
                  <a:cubicBezTo>
                    <a:pt x="12105" y="1600"/>
                    <a:pt x="12105" y="1600"/>
                    <a:pt x="12105" y="1600"/>
                  </a:cubicBezTo>
                  <a:cubicBezTo>
                    <a:pt x="12264" y="1538"/>
                    <a:pt x="12264" y="1538"/>
                    <a:pt x="12264" y="1538"/>
                  </a:cubicBezTo>
                  <a:cubicBezTo>
                    <a:pt x="12343" y="1415"/>
                    <a:pt x="12343" y="1415"/>
                    <a:pt x="12343" y="1415"/>
                  </a:cubicBezTo>
                  <a:cubicBezTo>
                    <a:pt x="12422" y="1415"/>
                    <a:pt x="12422" y="1415"/>
                    <a:pt x="12422" y="1415"/>
                  </a:cubicBezTo>
                  <a:cubicBezTo>
                    <a:pt x="12501" y="1415"/>
                    <a:pt x="12501" y="1415"/>
                    <a:pt x="12501" y="1415"/>
                  </a:cubicBezTo>
                  <a:cubicBezTo>
                    <a:pt x="12501" y="1600"/>
                    <a:pt x="12501" y="1600"/>
                    <a:pt x="12501" y="1600"/>
                  </a:cubicBezTo>
                  <a:cubicBezTo>
                    <a:pt x="12422" y="1723"/>
                    <a:pt x="12422" y="1723"/>
                    <a:pt x="12422" y="1723"/>
                  </a:cubicBezTo>
                  <a:cubicBezTo>
                    <a:pt x="12501" y="1908"/>
                    <a:pt x="12501" y="1908"/>
                    <a:pt x="12501" y="1908"/>
                  </a:cubicBezTo>
                  <a:cubicBezTo>
                    <a:pt x="12659" y="1846"/>
                    <a:pt x="12659" y="1846"/>
                    <a:pt x="12659" y="1846"/>
                  </a:cubicBezTo>
                  <a:cubicBezTo>
                    <a:pt x="12818" y="1785"/>
                    <a:pt x="12818" y="1785"/>
                    <a:pt x="12818" y="1785"/>
                  </a:cubicBezTo>
                  <a:cubicBezTo>
                    <a:pt x="12897" y="1662"/>
                    <a:pt x="12897" y="1662"/>
                    <a:pt x="12897" y="1662"/>
                  </a:cubicBezTo>
                  <a:cubicBezTo>
                    <a:pt x="13134" y="1600"/>
                    <a:pt x="13134" y="1600"/>
                    <a:pt x="13134" y="1600"/>
                  </a:cubicBezTo>
                  <a:cubicBezTo>
                    <a:pt x="13213" y="1723"/>
                    <a:pt x="13213" y="1723"/>
                    <a:pt x="13213" y="1723"/>
                  </a:cubicBezTo>
                  <a:cubicBezTo>
                    <a:pt x="13371" y="1785"/>
                    <a:pt x="13371" y="1785"/>
                    <a:pt x="13371" y="1785"/>
                  </a:cubicBezTo>
                  <a:cubicBezTo>
                    <a:pt x="13451" y="1908"/>
                    <a:pt x="13451" y="1908"/>
                    <a:pt x="13451" y="1908"/>
                  </a:cubicBezTo>
                  <a:cubicBezTo>
                    <a:pt x="13451" y="2154"/>
                    <a:pt x="13451" y="2154"/>
                    <a:pt x="13451" y="2154"/>
                  </a:cubicBezTo>
                  <a:cubicBezTo>
                    <a:pt x="13609" y="2277"/>
                    <a:pt x="13609" y="2277"/>
                    <a:pt x="13609" y="2277"/>
                  </a:cubicBezTo>
                  <a:cubicBezTo>
                    <a:pt x="13609" y="2462"/>
                    <a:pt x="13609" y="2462"/>
                    <a:pt x="13609" y="2462"/>
                  </a:cubicBezTo>
                  <a:cubicBezTo>
                    <a:pt x="13451" y="2523"/>
                    <a:pt x="13451" y="2523"/>
                    <a:pt x="13451" y="2523"/>
                  </a:cubicBezTo>
                  <a:cubicBezTo>
                    <a:pt x="13213" y="2708"/>
                    <a:pt x="13213" y="2708"/>
                    <a:pt x="13213" y="2708"/>
                  </a:cubicBezTo>
                  <a:cubicBezTo>
                    <a:pt x="13213" y="2954"/>
                    <a:pt x="13213" y="2954"/>
                    <a:pt x="13213" y="2954"/>
                  </a:cubicBezTo>
                  <a:cubicBezTo>
                    <a:pt x="13213" y="3262"/>
                    <a:pt x="13213" y="3262"/>
                    <a:pt x="13213" y="3262"/>
                  </a:cubicBezTo>
                  <a:cubicBezTo>
                    <a:pt x="13292" y="3446"/>
                    <a:pt x="13292" y="3446"/>
                    <a:pt x="13292" y="3446"/>
                  </a:cubicBezTo>
                  <a:cubicBezTo>
                    <a:pt x="13451" y="3569"/>
                    <a:pt x="13451" y="3569"/>
                    <a:pt x="13451" y="3569"/>
                  </a:cubicBezTo>
                  <a:cubicBezTo>
                    <a:pt x="13451" y="3877"/>
                    <a:pt x="13451" y="3877"/>
                    <a:pt x="13451" y="3877"/>
                  </a:cubicBezTo>
                  <a:cubicBezTo>
                    <a:pt x="13451" y="4000"/>
                    <a:pt x="13451" y="4000"/>
                    <a:pt x="13451" y="4000"/>
                  </a:cubicBezTo>
                  <a:cubicBezTo>
                    <a:pt x="13451" y="4123"/>
                    <a:pt x="13451" y="4123"/>
                    <a:pt x="13451" y="4123"/>
                  </a:cubicBezTo>
                  <a:cubicBezTo>
                    <a:pt x="13371" y="4308"/>
                    <a:pt x="13371" y="4308"/>
                    <a:pt x="13371" y="4308"/>
                  </a:cubicBezTo>
                  <a:cubicBezTo>
                    <a:pt x="13213" y="4308"/>
                    <a:pt x="13213" y="4308"/>
                    <a:pt x="13213" y="4308"/>
                  </a:cubicBezTo>
                  <a:cubicBezTo>
                    <a:pt x="13134" y="4246"/>
                    <a:pt x="13134" y="4246"/>
                    <a:pt x="13134" y="4246"/>
                  </a:cubicBezTo>
                  <a:cubicBezTo>
                    <a:pt x="13055" y="4185"/>
                    <a:pt x="13055" y="4185"/>
                    <a:pt x="13055" y="4185"/>
                  </a:cubicBezTo>
                  <a:cubicBezTo>
                    <a:pt x="12976" y="4123"/>
                    <a:pt x="12976" y="4123"/>
                    <a:pt x="12976" y="4123"/>
                  </a:cubicBezTo>
                  <a:cubicBezTo>
                    <a:pt x="12897" y="4185"/>
                    <a:pt x="12897" y="4185"/>
                    <a:pt x="12897" y="4185"/>
                  </a:cubicBezTo>
                  <a:cubicBezTo>
                    <a:pt x="12897" y="4308"/>
                    <a:pt x="12897" y="4308"/>
                    <a:pt x="12897" y="4308"/>
                  </a:cubicBezTo>
                  <a:cubicBezTo>
                    <a:pt x="12897" y="4431"/>
                    <a:pt x="12897" y="4431"/>
                    <a:pt x="12897" y="4431"/>
                  </a:cubicBezTo>
                  <a:cubicBezTo>
                    <a:pt x="12976" y="4738"/>
                    <a:pt x="12976" y="4738"/>
                    <a:pt x="12976" y="4738"/>
                  </a:cubicBezTo>
                  <a:cubicBezTo>
                    <a:pt x="12897" y="4985"/>
                    <a:pt x="12897" y="4985"/>
                    <a:pt x="12897" y="4985"/>
                  </a:cubicBezTo>
                  <a:cubicBezTo>
                    <a:pt x="12738" y="5108"/>
                    <a:pt x="12738" y="5108"/>
                    <a:pt x="12738" y="5108"/>
                  </a:cubicBezTo>
                  <a:cubicBezTo>
                    <a:pt x="12738" y="5231"/>
                    <a:pt x="12738" y="5231"/>
                    <a:pt x="12738" y="5231"/>
                  </a:cubicBezTo>
                  <a:cubicBezTo>
                    <a:pt x="12897" y="5231"/>
                    <a:pt x="12897" y="5231"/>
                    <a:pt x="12897" y="5231"/>
                  </a:cubicBezTo>
                  <a:cubicBezTo>
                    <a:pt x="12976" y="5169"/>
                    <a:pt x="12976" y="5169"/>
                    <a:pt x="12976" y="5169"/>
                  </a:cubicBezTo>
                  <a:cubicBezTo>
                    <a:pt x="13134" y="5169"/>
                    <a:pt x="13134" y="5169"/>
                    <a:pt x="13134" y="5169"/>
                  </a:cubicBezTo>
                  <a:cubicBezTo>
                    <a:pt x="13134" y="5292"/>
                    <a:pt x="13134" y="5292"/>
                    <a:pt x="13134" y="5292"/>
                  </a:cubicBezTo>
                  <a:cubicBezTo>
                    <a:pt x="13055" y="5354"/>
                    <a:pt x="13055" y="5354"/>
                    <a:pt x="13055" y="5354"/>
                  </a:cubicBezTo>
                  <a:cubicBezTo>
                    <a:pt x="13134" y="5538"/>
                    <a:pt x="13134" y="5538"/>
                    <a:pt x="13134" y="5538"/>
                  </a:cubicBezTo>
                  <a:cubicBezTo>
                    <a:pt x="13213" y="5538"/>
                    <a:pt x="13213" y="5538"/>
                    <a:pt x="13213" y="5538"/>
                  </a:cubicBezTo>
                  <a:cubicBezTo>
                    <a:pt x="13371" y="5415"/>
                    <a:pt x="13371" y="5415"/>
                    <a:pt x="13371" y="5415"/>
                  </a:cubicBezTo>
                  <a:cubicBezTo>
                    <a:pt x="13451" y="5292"/>
                    <a:pt x="13451" y="5292"/>
                    <a:pt x="13451" y="5292"/>
                  </a:cubicBezTo>
                  <a:cubicBezTo>
                    <a:pt x="13530" y="5231"/>
                    <a:pt x="13530" y="5231"/>
                    <a:pt x="13530" y="5231"/>
                  </a:cubicBezTo>
                  <a:cubicBezTo>
                    <a:pt x="13688" y="5292"/>
                    <a:pt x="13688" y="5292"/>
                    <a:pt x="13688" y="5292"/>
                  </a:cubicBezTo>
                  <a:cubicBezTo>
                    <a:pt x="13688" y="5477"/>
                    <a:pt x="13688" y="5477"/>
                    <a:pt x="13688" y="5477"/>
                  </a:cubicBezTo>
                  <a:cubicBezTo>
                    <a:pt x="13846" y="5538"/>
                    <a:pt x="13846" y="5538"/>
                    <a:pt x="13846" y="5538"/>
                  </a:cubicBezTo>
                  <a:cubicBezTo>
                    <a:pt x="14004" y="5600"/>
                    <a:pt x="14004" y="5600"/>
                    <a:pt x="14004" y="5600"/>
                  </a:cubicBezTo>
                  <a:cubicBezTo>
                    <a:pt x="14084" y="5477"/>
                    <a:pt x="14084" y="5477"/>
                    <a:pt x="14084" y="5477"/>
                  </a:cubicBezTo>
                  <a:cubicBezTo>
                    <a:pt x="14163" y="5477"/>
                    <a:pt x="14163" y="5477"/>
                    <a:pt x="14163" y="5477"/>
                  </a:cubicBezTo>
                  <a:cubicBezTo>
                    <a:pt x="14321" y="5477"/>
                    <a:pt x="14321" y="5477"/>
                    <a:pt x="14321" y="5477"/>
                  </a:cubicBezTo>
                  <a:cubicBezTo>
                    <a:pt x="14242" y="5600"/>
                    <a:pt x="14242" y="5600"/>
                    <a:pt x="14242" y="5600"/>
                  </a:cubicBezTo>
                  <a:cubicBezTo>
                    <a:pt x="14163" y="5662"/>
                    <a:pt x="14163" y="5662"/>
                    <a:pt x="14163" y="5662"/>
                  </a:cubicBezTo>
                  <a:cubicBezTo>
                    <a:pt x="14084" y="5723"/>
                    <a:pt x="14084" y="5723"/>
                    <a:pt x="14084" y="5723"/>
                  </a:cubicBezTo>
                  <a:cubicBezTo>
                    <a:pt x="14084" y="5846"/>
                    <a:pt x="14084" y="5846"/>
                    <a:pt x="14084" y="5846"/>
                  </a:cubicBezTo>
                  <a:cubicBezTo>
                    <a:pt x="14084" y="6031"/>
                    <a:pt x="14084" y="6031"/>
                    <a:pt x="14084" y="6031"/>
                  </a:cubicBezTo>
                  <a:cubicBezTo>
                    <a:pt x="14084" y="6215"/>
                    <a:pt x="14084" y="6215"/>
                    <a:pt x="14084" y="6215"/>
                  </a:cubicBezTo>
                  <a:cubicBezTo>
                    <a:pt x="13925" y="6338"/>
                    <a:pt x="13925" y="6338"/>
                    <a:pt x="13925" y="6338"/>
                  </a:cubicBezTo>
                  <a:cubicBezTo>
                    <a:pt x="13846" y="6400"/>
                    <a:pt x="13846" y="6400"/>
                    <a:pt x="13846" y="6400"/>
                  </a:cubicBezTo>
                  <a:cubicBezTo>
                    <a:pt x="14004" y="6585"/>
                    <a:pt x="14004" y="6585"/>
                    <a:pt x="14004" y="6585"/>
                  </a:cubicBezTo>
                  <a:cubicBezTo>
                    <a:pt x="14004" y="6769"/>
                    <a:pt x="14004" y="6769"/>
                    <a:pt x="14004" y="6769"/>
                  </a:cubicBezTo>
                  <a:cubicBezTo>
                    <a:pt x="14084" y="7015"/>
                    <a:pt x="14084" y="7015"/>
                    <a:pt x="14084" y="7015"/>
                  </a:cubicBezTo>
                  <a:cubicBezTo>
                    <a:pt x="14084" y="7262"/>
                    <a:pt x="14084" y="7262"/>
                    <a:pt x="14084" y="7262"/>
                  </a:cubicBezTo>
                  <a:cubicBezTo>
                    <a:pt x="13846" y="7508"/>
                    <a:pt x="13846" y="7508"/>
                    <a:pt x="13846" y="7508"/>
                  </a:cubicBezTo>
                  <a:cubicBezTo>
                    <a:pt x="13767" y="7815"/>
                    <a:pt x="13767" y="7815"/>
                    <a:pt x="13767" y="7815"/>
                  </a:cubicBezTo>
                  <a:cubicBezTo>
                    <a:pt x="13767" y="8062"/>
                    <a:pt x="13767" y="8062"/>
                    <a:pt x="13767" y="8062"/>
                  </a:cubicBezTo>
                  <a:cubicBezTo>
                    <a:pt x="13925" y="8185"/>
                    <a:pt x="13925" y="8185"/>
                    <a:pt x="13925" y="8185"/>
                  </a:cubicBezTo>
                  <a:cubicBezTo>
                    <a:pt x="13925" y="8431"/>
                    <a:pt x="13925" y="8431"/>
                    <a:pt x="13925" y="8431"/>
                  </a:cubicBezTo>
                  <a:cubicBezTo>
                    <a:pt x="13767" y="8615"/>
                    <a:pt x="13767" y="8615"/>
                    <a:pt x="13767" y="8615"/>
                  </a:cubicBezTo>
                  <a:cubicBezTo>
                    <a:pt x="13609" y="8738"/>
                    <a:pt x="13609" y="8738"/>
                    <a:pt x="13609" y="8738"/>
                  </a:cubicBezTo>
                  <a:cubicBezTo>
                    <a:pt x="13530" y="8923"/>
                    <a:pt x="13530" y="8923"/>
                    <a:pt x="13530" y="8923"/>
                  </a:cubicBezTo>
                  <a:cubicBezTo>
                    <a:pt x="13609" y="9108"/>
                    <a:pt x="13609" y="9108"/>
                    <a:pt x="13609" y="9108"/>
                  </a:cubicBezTo>
                  <a:cubicBezTo>
                    <a:pt x="13767" y="9231"/>
                    <a:pt x="13767" y="9231"/>
                    <a:pt x="13767" y="9231"/>
                  </a:cubicBezTo>
                  <a:cubicBezTo>
                    <a:pt x="13846" y="9415"/>
                    <a:pt x="13846" y="9415"/>
                    <a:pt x="13846" y="9415"/>
                  </a:cubicBezTo>
                  <a:cubicBezTo>
                    <a:pt x="14084" y="9600"/>
                    <a:pt x="14084" y="9600"/>
                    <a:pt x="14084" y="9600"/>
                  </a:cubicBezTo>
                  <a:cubicBezTo>
                    <a:pt x="14242" y="9662"/>
                    <a:pt x="14242" y="9662"/>
                    <a:pt x="14242" y="9662"/>
                  </a:cubicBezTo>
                  <a:cubicBezTo>
                    <a:pt x="14479" y="9908"/>
                    <a:pt x="14479" y="9908"/>
                    <a:pt x="14479" y="9908"/>
                  </a:cubicBezTo>
                  <a:cubicBezTo>
                    <a:pt x="14716" y="10215"/>
                    <a:pt x="14716" y="10215"/>
                    <a:pt x="14716" y="10215"/>
                  </a:cubicBezTo>
                  <a:cubicBezTo>
                    <a:pt x="15191" y="10462"/>
                    <a:pt x="15191" y="10462"/>
                    <a:pt x="15191" y="10462"/>
                  </a:cubicBezTo>
                  <a:cubicBezTo>
                    <a:pt x="15270" y="10523"/>
                    <a:pt x="15270" y="10523"/>
                    <a:pt x="15270" y="10523"/>
                  </a:cubicBezTo>
                  <a:cubicBezTo>
                    <a:pt x="15429" y="10338"/>
                    <a:pt x="15429" y="10338"/>
                    <a:pt x="15429" y="10338"/>
                  </a:cubicBezTo>
                  <a:cubicBezTo>
                    <a:pt x="15587" y="10277"/>
                    <a:pt x="15587" y="10277"/>
                    <a:pt x="15587" y="10277"/>
                  </a:cubicBezTo>
                  <a:cubicBezTo>
                    <a:pt x="15666" y="10338"/>
                    <a:pt x="15666" y="10338"/>
                    <a:pt x="15666" y="10338"/>
                  </a:cubicBezTo>
                  <a:cubicBezTo>
                    <a:pt x="15824" y="10523"/>
                    <a:pt x="15824" y="10523"/>
                    <a:pt x="15824" y="10523"/>
                  </a:cubicBezTo>
                  <a:cubicBezTo>
                    <a:pt x="16062" y="10585"/>
                    <a:pt x="16062" y="10585"/>
                    <a:pt x="16062" y="10585"/>
                  </a:cubicBezTo>
                  <a:cubicBezTo>
                    <a:pt x="16378" y="10708"/>
                    <a:pt x="16378" y="10708"/>
                    <a:pt x="16378" y="10708"/>
                  </a:cubicBezTo>
                  <a:cubicBezTo>
                    <a:pt x="16853" y="10769"/>
                    <a:pt x="16853" y="10769"/>
                    <a:pt x="16853" y="10769"/>
                  </a:cubicBezTo>
                  <a:cubicBezTo>
                    <a:pt x="17011" y="10646"/>
                    <a:pt x="17011" y="10646"/>
                    <a:pt x="17011" y="10646"/>
                  </a:cubicBezTo>
                  <a:cubicBezTo>
                    <a:pt x="17011" y="10523"/>
                    <a:pt x="17011" y="10523"/>
                    <a:pt x="17011" y="10523"/>
                  </a:cubicBezTo>
                  <a:cubicBezTo>
                    <a:pt x="17248" y="10462"/>
                    <a:pt x="17248" y="10462"/>
                    <a:pt x="17248" y="10462"/>
                  </a:cubicBezTo>
                  <a:cubicBezTo>
                    <a:pt x="17407" y="10462"/>
                    <a:pt x="17407" y="10462"/>
                    <a:pt x="17407" y="10462"/>
                  </a:cubicBezTo>
                  <a:cubicBezTo>
                    <a:pt x="17486" y="10585"/>
                    <a:pt x="17486" y="10585"/>
                    <a:pt x="17486" y="10585"/>
                  </a:cubicBezTo>
                  <a:cubicBezTo>
                    <a:pt x="17644" y="10708"/>
                    <a:pt x="17644" y="10708"/>
                    <a:pt x="17644" y="10708"/>
                  </a:cubicBezTo>
                  <a:cubicBezTo>
                    <a:pt x="17802" y="10708"/>
                    <a:pt x="17802" y="10708"/>
                    <a:pt x="17802" y="10708"/>
                  </a:cubicBezTo>
                  <a:cubicBezTo>
                    <a:pt x="17960" y="10708"/>
                    <a:pt x="17960" y="10708"/>
                    <a:pt x="17960" y="10708"/>
                  </a:cubicBezTo>
                  <a:cubicBezTo>
                    <a:pt x="18119" y="10769"/>
                    <a:pt x="18119" y="10769"/>
                    <a:pt x="18119" y="10769"/>
                  </a:cubicBezTo>
                  <a:cubicBezTo>
                    <a:pt x="18119" y="10954"/>
                    <a:pt x="18119" y="10954"/>
                    <a:pt x="18119" y="10954"/>
                  </a:cubicBezTo>
                  <a:cubicBezTo>
                    <a:pt x="18277" y="11015"/>
                    <a:pt x="18277" y="11015"/>
                    <a:pt x="18277" y="11015"/>
                  </a:cubicBezTo>
                  <a:cubicBezTo>
                    <a:pt x="18435" y="10954"/>
                    <a:pt x="18435" y="10954"/>
                    <a:pt x="18435" y="10954"/>
                  </a:cubicBezTo>
                  <a:cubicBezTo>
                    <a:pt x="18593" y="10954"/>
                    <a:pt x="18593" y="10954"/>
                    <a:pt x="18593" y="10954"/>
                  </a:cubicBezTo>
                  <a:cubicBezTo>
                    <a:pt x="18673" y="11015"/>
                    <a:pt x="18673" y="11015"/>
                    <a:pt x="18673" y="11015"/>
                  </a:cubicBezTo>
                  <a:cubicBezTo>
                    <a:pt x="18752" y="11138"/>
                    <a:pt x="18752" y="11138"/>
                    <a:pt x="18752" y="11138"/>
                  </a:cubicBezTo>
                  <a:cubicBezTo>
                    <a:pt x="18831" y="11200"/>
                    <a:pt x="18831" y="11200"/>
                    <a:pt x="18831" y="11200"/>
                  </a:cubicBezTo>
                  <a:cubicBezTo>
                    <a:pt x="18989" y="11323"/>
                    <a:pt x="18989" y="11323"/>
                    <a:pt x="18989" y="11323"/>
                  </a:cubicBezTo>
                  <a:cubicBezTo>
                    <a:pt x="19068" y="11385"/>
                    <a:pt x="19068" y="11385"/>
                    <a:pt x="19068" y="11385"/>
                  </a:cubicBezTo>
                  <a:cubicBezTo>
                    <a:pt x="19226" y="11323"/>
                    <a:pt x="19226" y="11323"/>
                    <a:pt x="19226" y="11323"/>
                  </a:cubicBezTo>
                  <a:cubicBezTo>
                    <a:pt x="19305" y="11200"/>
                    <a:pt x="19305" y="11200"/>
                    <a:pt x="19305" y="11200"/>
                  </a:cubicBezTo>
                  <a:cubicBezTo>
                    <a:pt x="19543" y="11200"/>
                    <a:pt x="19543" y="11200"/>
                    <a:pt x="19543" y="11200"/>
                  </a:cubicBezTo>
                  <a:cubicBezTo>
                    <a:pt x="19701" y="11262"/>
                    <a:pt x="19701" y="11262"/>
                    <a:pt x="19701" y="11262"/>
                  </a:cubicBezTo>
                  <a:cubicBezTo>
                    <a:pt x="19859" y="11446"/>
                    <a:pt x="19859" y="11446"/>
                    <a:pt x="19859" y="11446"/>
                  </a:cubicBezTo>
                  <a:cubicBezTo>
                    <a:pt x="20018" y="11508"/>
                    <a:pt x="20018" y="11508"/>
                    <a:pt x="20018" y="11508"/>
                  </a:cubicBezTo>
                  <a:cubicBezTo>
                    <a:pt x="20176" y="11508"/>
                    <a:pt x="20176" y="11508"/>
                    <a:pt x="20176" y="11508"/>
                  </a:cubicBezTo>
                  <a:cubicBezTo>
                    <a:pt x="20413" y="11569"/>
                    <a:pt x="20413" y="11569"/>
                    <a:pt x="20413" y="11569"/>
                  </a:cubicBezTo>
                  <a:cubicBezTo>
                    <a:pt x="20492" y="11631"/>
                    <a:pt x="20492" y="11631"/>
                    <a:pt x="20492" y="11631"/>
                  </a:cubicBezTo>
                  <a:cubicBezTo>
                    <a:pt x="20413" y="11692"/>
                    <a:pt x="20413" y="11692"/>
                    <a:pt x="20413" y="11692"/>
                  </a:cubicBezTo>
                  <a:cubicBezTo>
                    <a:pt x="20334" y="11815"/>
                    <a:pt x="20334" y="11815"/>
                    <a:pt x="20334" y="11815"/>
                  </a:cubicBezTo>
                  <a:cubicBezTo>
                    <a:pt x="20492" y="11938"/>
                    <a:pt x="20492" y="11938"/>
                    <a:pt x="20492" y="11938"/>
                  </a:cubicBezTo>
                  <a:cubicBezTo>
                    <a:pt x="20571" y="11877"/>
                    <a:pt x="20571" y="11877"/>
                    <a:pt x="20571" y="11877"/>
                  </a:cubicBezTo>
                  <a:cubicBezTo>
                    <a:pt x="20730" y="11754"/>
                    <a:pt x="20730" y="11754"/>
                    <a:pt x="20730" y="11754"/>
                  </a:cubicBezTo>
                  <a:cubicBezTo>
                    <a:pt x="21046" y="11692"/>
                    <a:pt x="21046" y="11692"/>
                    <a:pt x="21046" y="11692"/>
                  </a:cubicBezTo>
                  <a:cubicBezTo>
                    <a:pt x="21284" y="11815"/>
                    <a:pt x="21284" y="11815"/>
                    <a:pt x="21284" y="11815"/>
                  </a:cubicBezTo>
                  <a:cubicBezTo>
                    <a:pt x="21363" y="11938"/>
                    <a:pt x="21363" y="11938"/>
                    <a:pt x="21363" y="11938"/>
                  </a:cubicBezTo>
                  <a:cubicBezTo>
                    <a:pt x="21284" y="12062"/>
                    <a:pt x="21284" y="12062"/>
                    <a:pt x="21284" y="12062"/>
                  </a:cubicBezTo>
                  <a:cubicBezTo>
                    <a:pt x="21125" y="12062"/>
                    <a:pt x="21125" y="12062"/>
                    <a:pt x="21125" y="12062"/>
                  </a:cubicBezTo>
                  <a:cubicBezTo>
                    <a:pt x="21125" y="12185"/>
                    <a:pt x="21125" y="12185"/>
                    <a:pt x="21125" y="12185"/>
                  </a:cubicBezTo>
                  <a:cubicBezTo>
                    <a:pt x="21125" y="12308"/>
                    <a:pt x="21125" y="12308"/>
                    <a:pt x="21125" y="12308"/>
                  </a:cubicBezTo>
                  <a:cubicBezTo>
                    <a:pt x="21284" y="12431"/>
                    <a:pt x="21284" y="12431"/>
                    <a:pt x="21284" y="12431"/>
                  </a:cubicBezTo>
                  <a:cubicBezTo>
                    <a:pt x="21363" y="12615"/>
                    <a:pt x="21363" y="12615"/>
                    <a:pt x="21363" y="12615"/>
                  </a:cubicBezTo>
                  <a:cubicBezTo>
                    <a:pt x="21284" y="12862"/>
                    <a:pt x="21284" y="12862"/>
                    <a:pt x="21284" y="12862"/>
                  </a:cubicBezTo>
                  <a:cubicBezTo>
                    <a:pt x="21284" y="13169"/>
                    <a:pt x="21284" y="13169"/>
                    <a:pt x="21284" y="13169"/>
                  </a:cubicBezTo>
                  <a:cubicBezTo>
                    <a:pt x="21442" y="13292"/>
                    <a:pt x="21442" y="13292"/>
                    <a:pt x="21442" y="13292"/>
                  </a:cubicBezTo>
                  <a:cubicBezTo>
                    <a:pt x="21521" y="13415"/>
                    <a:pt x="21521" y="13415"/>
                    <a:pt x="21521" y="13415"/>
                  </a:cubicBezTo>
                  <a:cubicBezTo>
                    <a:pt x="21600" y="13477"/>
                    <a:pt x="21600" y="13477"/>
                    <a:pt x="21600" y="13477"/>
                  </a:cubicBezTo>
                  <a:cubicBezTo>
                    <a:pt x="21442" y="13723"/>
                    <a:pt x="21442" y="13723"/>
                    <a:pt x="21442" y="13723"/>
                  </a:cubicBezTo>
                  <a:cubicBezTo>
                    <a:pt x="21125" y="14031"/>
                    <a:pt x="21125" y="14031"/>
                    <a:pt x="21125" y="14031"/>
                  </a:cubicBezTo>
                  <a:cubicBezTo>
                    <a:pt x="20809" y="14215"/>
                    <a:pt x="20809" y="14215"/>
                    <a:pt x="20809" y="14215"/>
                  </a:cubicBezTo>
                  <a:cubicBezTo>
                    <a:pt x="20651" y="14338"/>
                    <a:pt x="20651" y="14338"/>
                    <a:pt x="20651" y="14338"/>
                  </a:cubicBezTo>
                  <a:cubicBezTo>
                    <a:pt x="20571" y="14338"/>
                    <a:pt x="20571" y="14338"/>
                    <a:pt x="20571" y="14338"/>
                  </a:cubicBezTo>
                  <a:cubicBezTo>
                    <a:pt x="20492" y="14400"/>
                    <a:pt x="20492" y="14400"/>
                    <a:pt x="20492" y="14400"/>
                  </a:cubicBezTo>
                  <a:cubicBezTo>
                    <a:pt x="20255" y="14338"/>
                    <a:pt x="20255" y="14338"/>
                    <a:pt x="20255" y="14338"/>
                  </a:cubicBezTo>
                  <a:cubicBezTo>
                    <a:pt x="20176" y="14154"/>
                    <a:pt x="20176" y="14154"/>
                    <a:pt x="20176" y="14154"/>
                  </a:cubicBezTo>
                  <a:cubicBezTo>
                    <a:pt x="20018" y="13969"/>
                    <a:pt x="20018" y="13969"/>
                    <a:pt x="20018" y="13969"/>
                  </a:cubicBezTo>
                  <a:cubicBezTo>
                    <a:pt x="19859" y="14031"/>
                    <a:pt x="19859" y="14031"/>
                    <a:pt x="19859" y="14031"/>
                  </a:cubicBezTo>
                  <a:cubicBezTo>
                    <a:pt x="19859" y="14154"/>
                    <a:pt x="19859" y="14154"/>
                    <a:pt x="19859" y="14154"/>
                  </a:cubicBezTo>
                  <a:cubicBezTo>
                    <a:pt x="19859" y="14277"/>
                    <a:pt x="19859" y="14277"/>
                    <a:pt x="19859" y="14277"/>
                  </a:cubicBezTo>
                  <a:cubicBezTo>
                    <a:pt x="19622" y="14338"/>
                    <a:pt x="19622" y="14338"/>
                    <a:pt x="19622" y="14338"/>
                  </a:cubicBezTo>
                  <a:cubicBezTo>
                    <a:pt x="19385" y="14277"/>
                    <a:pt x="19385" y="14277"/>
                    <a:pt x="19385" y="14277"/>
                  </a:cubicBezTo>
                  <a:cubicBezTo>
                    <a:pt x="19226" y="14215"/>
                    <a:pt x="19226" y="14215"/>
                    <a:pt x="19226" y="14215"/>
                  </a:cubicBezTo>
                  <a:cubicBezTo>
                    <a:pt x="18989" y="14031"/>
                    <a:pt x="18989" y="14031"/>
                    <a:pt x="18989" y="14031"/>
                  </a:cubicBezTo>
                  <a:cubicBezTo>
                    <a:pt x="18831" y="13908"/>
                    <a:pt x="18831" y="13908"/>
                    <a:pt x="18831" y="13908"/>
                  </a:cubicBezTo>
                  <a:cubicBezTo>
                    <a:pt x="18593" y="14092"/>
                    <a:pt x="18593" y="14092"/>
                    <a:pt x="18593" y="14092"/>
                  </a:cubicBezTo>
                  <a:cubicBezTo>
                    <a:pt x="18356" y="14215"/>
                    <a:pt x="18356" y="14215"/>
                    <a:pt x="18356" y="14215"/>
                  </a:cubicBezTo>
                  <a:cubicBezTo>
                    <a:pt x="18198" y="14277"/>
                    <a:pt x="18198" y="14277"/>
                    <a:pt x="18198" y="14277"/>
                  </a:cubicBezTo>
                  <a:cubicBezTo>
                    <a:pt x="17881" y="14215"/>
                    <a:pt x="17881" y="14215"/>
                    <a:pt x="17881" y="14215"/>
                  </a:cubicBezTo>
                  <a:cubicBezTo>
                    <a:pt x="17644" y="14154"/>
                    <a:pt x="17644" y="14154"/>
                    <a:pt x="17644" y="14154"/>
                  </a:cubicBezTo>
                  <a:cubicBezTo>
                    <a:pt x="17486" y="14154"/>
                    <a:pt x="17486" y="14154"/>
                    <a:pt x="17486" y="14154"/>
                  </a:cubicBezTo>
                  <a:cubicBezTo>
                    <a:pt x="17327" y="14400"/>
                    <a:pt x="17327" y="14400"/>
                    <a:pt x="17327" y="14400"/>
                  </a:cubicBezTo>
                  <a:cubicBezTo>
                    <a:pt x="17248" y="14585"/>
                    <a:pt x="17248" y="14585"/>
                    <a:pt x="17248" y="14585"/>
                  </a:cubicBezTo>
                  <a:cubicBezTo>
                    <a:pt x="17090" y="14646"/>
                    <a:pt x="17090" y="14646"/>
                    <a:pt x="17090" y="14646"/>
                  </a:cubicBezTo>
                  <a:cubicBezTo>
                    <a:pt x="17011" y="14646"/>
                    <a:pt x="17011" y="14646"/>
                    <a:pt x="17011" y="14646"/>
                  </a:cubicBezTo>
                  <a:cubicBezTo>
                    <a:pt x="16774" y="14646"/>
                    <a:pt x="16774" y="14646"/>
                    <a:pt x="16774" y="14646"/>
                  </a:cubicBezTo>
                  <a:cubicBezTo>
                    <a:pt x="16615" y="14646"/>
                    <a:pt x="16615" y="14646"/>
                    <a:pt x="16615" y="14646"/>
                  </a:cubicBezTo>
                  <a:cubicBezTo>
                    <a:pt x="16299" y="14769"/>
                    <a:pt x="16299" y="14769"/>
                    <a:pt x="16299" y="14769"/>
                  </a:cubicBezTo>
                  <a:cubicBezTo>
                    <a:pt x="15903" y="14769"/>
                    <a:pt x="15903" y="14769"/>
                    <a:pt x="15903" y="14769"/>
                  </a:cubicBezTo>
                  <a:cubicBezTo>
                    <a:pt x="15508" y="14769"/>
                    <a:pt x="15508" y="14769"/>
                    <a:pt x="15508" y="14769"/>
                  </a:cubicBezTo>
                  <a:cubicBezTo>
                    <a:pt x="15349" y="14831"/>
                    <a:pt x="15349" y="14831"/>
                    <a:pt x="15349" y="14831"/>
                  </a:cubicBezTo>
                  <a:cubicBezTo>
                    <a:pt x="15270" y="15015"/>
                    <a:pt x="15270" y="15015"/>
                    <a:pt x="15270" y="15015"/>
                  </a:cubicBezTo>
                  <a:cubicBezTo>
                    <a:pt x="15112" y="15015"/>
                    <a:pt x="15112" y="15015"/>
                    <a:pt x="15112" y="15015"/>
                  </a:cubicBezTo>
                  <a:cubicBezTo>
                    <a:pt x="14875" y="15015"/>
                    <a:pt x="14875" y="15015"/>
                    <a:pt x="14875" y="15015"/>
                  </a:cubicBezTo>
                  <a:cubicBezTo>
                    <a:pt x="14558" y="15077"/>
                    <a:pt x="14558" y="15077"/>
                    <a:pt x="14558" y="15077"/>
                  </a:cubicBezTo>
                  <a:cubicBezTo>
                    <a:pt x="14400" y="15200"/>
                    <a:pt x="14400" y="15200"/>
                    <a:pt x="14400" y="15200"/>
                  </a:cubicBezTo>
                  <a:cubicBezTo>
                    <a:pt x="14242" y="15323"/>
                    <a:pt x="14242" y="15323"/>
                    <a:pt x="14242" y="15323"/>
                  </a:cubicBezTo>
                  <a:cubicBezTo>
                    <a:pt x="14084" y="15323"/>
                    <a:pt x="14084" y="15323"/>
                    <a:pt x="14084" y="15323"/>
                  </a:cubicBezTo>
                  <a:cubicBezTo>
                    <a:pt x="13925" y="15262"/>
                    <a:pt x="13925" y="15262"/>
                    <a:pt x="13925" y="15262"/>
                  </a:cubicBezTo>
                  <a:cubicBezTo>
                    <a:pt x="13846" y="15262"/>
                    <a:pt x="13846" y="15262"/>
                    <a:pt x="13846" y="15262"/>
                  </a:cubicBezTo>
                  <a:cubicBezTo>
                    <a:pt x="13767" y="15385"/>
                    <a:pt x="13767" y="15385"/>
                    <a:pt x="13767" y="15385"/>
                  </a:cubicBezTo>
                  <a:cubicBezTo>
                    <a:pt x="13530" y="15508"/>
                    <a:pt x="13530" y="15508"/>
                    <a:pt x="13530" y="15508"/>
                  </a:cubicBezTo>
                  <a:cubicBezTo>
                    <a:pt x="13451" y="15569"/>
                    <a:pt x="13451" y="15569"/>
                    <a:pt x="13451" y="15569"/>
                  </a:cubicBezTo>
                  <a:cubicBezTo>
                    <a:pt x="13530" y="15754"/>
                    <a:pt x="13530" y="15754"/>
                    <a:pt x="13530" y="15754"/>
                  </a:cubicBezTo>
                  <a:cubicBezTo>
                    <a:pt x="13530" y="15877"/>
                    <a:pt x="13530" y="15877"/>
                    <a:pt x="13530" y="15877"/>
                  </a:cubicBezTo>
                  <a:cubicBezTo>
                    <a:pt x="13530" y="16000"/>
                    <a:pt x="13530" y="16000"/>
                    <a:pt x="13530" y="16000"/>
                  </a:cubicBezTo>
                  <a:cubicBezTo>
                    <a:pt x="13292" y="16123"/>
                    <a:pt x="13292" y="16123"/>
                    <a:pt x="13292" y="16123"/>
                  </a:cubicBezTo>
                  <a:cubicBezTo>
                    <a:pt x="13213" y="16246"/>
                    <a:pt x="13213" y="16246"/>
                    <a:pt x="13213" y="16246"/>
                  </a:cubicBezTo>
                  <a:cubicBezTo>
                    <a:pt x="13292" y="16431"/>
                    <a:pt x="13292" y="16431"/>
                    <a:pt x="13292" y="16431"/>
                  </a:cubicBezTo>
                  <a:cubicBezTo>
                    <a:pt x="13371" y="16615"/>
                    <a:pt x="13371" y="16615"/>
                    <a:pt x="13371" y="16615"/>
                  </a:cubicBezTo>
                  <a:cubicBezTo>
                    <a:pt x="13451" y="16862"/>
                    <a:pt x="13451" y="16862"/>
                    <a:pt x="13451" y="16862"/>
                  </a:cubicBezTo>
                  <a:cubicBezTo>
                    <a:pt x="13371" y="16985"/>
                    <a:pt x="13371" y="16985"/>
                    <a:pt x="13371" y="16985"/>
                  </a:cubicBezTo>
                  <a:cubicBezTo>
                    <a:pt x="13451" y="17292"/>
                    <a:pt x="13451" y="17292"/>
                    <a:pt x="13451" y="17292"/>
                  </a:cubicBezTo>
                  <a:cubicBezTo>
                    <a:pt x="13609" y="17477"/>
                    <a:pt x="13609" y="17477"/>
                    <a:pt x="13609" y="17477"/>
                  </a:cubicBezTo>
                  <a:cubicBezTo>
                    <a:pt x="13609" y="17600"/>
                    <a:pt x="13609" y="17600"/>
                    <a:pt x="13609" y="17600"/>
                  </a:cubicBezTo>
                  <a:cubicBezTo>
                    <a:pt x="13451" y="17662"/>
                    <a:pt x="13451" y="17662"/>
                    <a:pt x="13451" y="17662"/>
                  </a:cubicBezTo>
                  <a:cubicBezTo>
                    <a:pt x="13213" y="17662"/>
                    <a:pt x="13213" y="17662"/>
                    <a:pt x="13213" y="17662"/>
                  </a:cubicBezTo>
                  <a:cubicBezTo>
                    <a:pt x="13134" y="17785"/>
                    <a:pt x="13134" y="17785"/>
                    <a:pt x="13134" y="17785"/>
                  </a:cubicBezTo>
                  <a:cubicBezTo>
                    <a:pt x="13213" y="17908"/>
                    <a:pt x="13213" y="17908"/>
                    <a:pt x="13213" y="17908"/>
                  </a:cubicBezTo>
                  <a:cubicBezTo>
                    <a:pt x="13213" y="18092"/>
                    <a:pt x="13213" y="18092"/>
                    <a:pt x="13213" y="18092"/>
                  </a:cubicBezTo>
                  <a:cubicBezTo>
                    <a:pt x="13292" y="18277"/>
                    <a:pt x="13292" y="18277"/>
                    <a:pt x="13292" y="18277"/>
                  </a:cubicBezTo>
                  <a:cubicBezTo>
                    <a:pt x="13451" y="18338"/>
                    <a:pt x="13451" y="18338"/>
                    <a:pt x="13451" y="18338"/>
                  </a:cubicBezTo>
                  <a:cubicBezTo>
                    <a:pt x="13609" y="18523"/>
                    <a:pt x="13609" y="18523"/>
                    <a:pt x="13609" y="18523"/>
                  </a:cubicBezTo>
                  <a:cubicBezTo>
                    <a:pt x="13688" y="18708"/>
                    <a:pt x="13688" y="18708"/>
                    <a:pt x="13688" y="18708"/>
                  </a:cubicBezTo>
                  <a:cubicBezTo>
                    <a:pt x="13688" y="18954"/>
                    <a:pt x="13688" y="18954"/>
                    <a:pt x="13688" y="18954"/>
                  </a:cubicBezTo>
                  <a:cubicBezTo>
                    <a:pt x="13609" y="19015"/>
                    <a:pt x="13609" y="19015"/>
                    <a:pt x="13609" y="19015"/>
                  </a:cubicBezTo>
                  <a:cubicBezTo>
                    <a:pt x="13609" y="19262"/>
                    <a:pt x="13609" y="19262"/>
                    <a:pt x="13609" y="19262"/>
                  </a:cubicBezTo>
                  <a:cubicBezTo>
                    <a:pt x="13767" y="19385"/>
                    <a:pt x="13767" y="19385"/>
                    <a:pt x="13767" y="19385"/>
                  </a:cubicBezTo>
                  <a:cubicBezTo>
                    <a:pt x="13767" y="19569"/>
                    <a:pt x="13767" y="19569"/>
                    <a:pt x="13767" y="19569"/>
                  </a:cubicBezTo>
                  <a:cubicBezTo>
                    <a:pt x="13846" y="19631"/>
                    <a:pt x="13846" y="19631"/>
                    <a:pt x="13846" y="19631"/>
                  </a:cubicBezTo>
                  <a:cubicBezTo>
                    <a:pt x="13925" y="19692"/>
                    <a:pt x="13925" y="19692"/>
                    <a:pt x="13925" y="19692"/>
                  </a:cubicBezTo>
                  <a:cubicBezTo>
                    <a:pt x="13846" y="19815"/>
                    <a:pt x="13846" y="19815"/>
                    <a:pt x="13846" y="19815"/>
                  </a:cubicBezTo>
                  <a:cubicBezTo>
                    <a:pt x="13925" y="19938"/>
                    <a:pt x="13925" y="19938"/>
                    <a:pt x="13925" y="19938"/>
                  </a:cubicBezTo>
                  <a:cubicBezTo>
                    <a:pt x="14163" y="20000"/>
                    <a:pt x="14163" y="20000"/>
                    <a:pt x="14163" y="20000"/>
                  </a:cubicBezTo>
                  <a:cubicBezTo>
                    <a:pt x="14321" y="20062"/>
                    <a:pt x="14321" y="20062"/>
                    <a:pt x="14321" y="20062"/>
                  </a:cubicBezTo>
                  <a:cubicBezTo>
                    <a:pt x="14400" y="20062"/>
                    <a:pt x="14400" y="20062"/>
                    <a:pt x="14400" y="20062"/>
                  </a:cubicBezTo>
                  <a:cubicBezTo>
                    <a:pt x="14321" y="20185"/>
                    <a:pt x="14321" y="20185"/>
                    <a:pt x="14321" y="20185"/>
                  </a:cubicBezTo>
                  <a:cubicBezTo>
                    <a:pt x="14163" y="20246"/>
                    <a:pt x="14163" y="20246"/>
                    <a:pt x="14163" y="20246"/>
                  </a:cubicBezTo>
                  <a:cubicBezTo>
                    <a:pt x="14163" y="20369"/>
                    <a:pt x="14163" y="20369"/>
                    <a:pt x="14163" y="20369"/>
                  </a:cubicBezTo>
                  <a:cubicBezTo>
                    <a:pt x="14084" y="20492"/>
                    <a:pt x="14084" y="20492"/>
                    <a:pt x="14084" y="20492"/>
                  </a:cubicBezTo>
                  <a:cubicBezTo>
                    <a:pt x="14163" y="20554"/>
                    <a:pt x="14163" y="20554"/>
                    <a:pt x="14163" y="20554"/>
                  </a:cubicBezTo>
                  <a:cubicBezTo>
                    <a:pt x="14242" y="20615"/>
                    <a:pt x="14242" y="20615"/>
                    <a:pt x="14242" y="20615"/>
                  </a:cubicBezTo>
                  <a:cubicBezTo>
                    <a:pt x="14400" y="20677"/>
                    <a:pt x="14400" y="20677"/>
                    <a:pt x="14400" y="20677"/>
                  </a:cubicBezTo>
                  <a:cubicBezTo>
                    <a:pt x="14479" y="20738"/>
                    <a:pt x="14479" y="20738"/>
                    <a:pt x="14479" y="20738"/>
                  </a:cubicBezTo>
                  <a:cubicBezTo>
                    <a:pt x="14400" y="20985"/>
                    <a:pt x="14400" y="20985"/>
                    <a:pt x="14400" y="20985"/>
                  </a:cubicBezTo>
                  <a:cubicBezTo>
                    <a:pt x="14321" y="21046"/>
                    <a:pt x="14321" y="21046"/>
                    <a:pt x="14321" y="21046"/>
                  </a:cubicBezTo>
                  <a:cubicBezTo>
                    <a:pt x="14321" y="21169"/>
                    <a:pt x="14321" y="21169"/>
                    <a:pt x="14321" y="21169"/>
                  </a:cubicBezTo>
                  <a:cubicBezTo>
                    <a:pt x="14242" y="21292"/>
                    <a:pt x="14242" y="21292"/>
                    <a:pt x="14242" y="21292"/>
                  </a:cubicBezTo>
                  <a:cubicBezTo>
                    <a:pt x="14163" y="21415"/>
                    <a:pt x="14163" y="21415"/>
                    <a:pt x="14163" y="21415"/>
                  </a:cubicBezTo>
                  <a:cubicBezTo>
                    <a:pt x="14084" y="21600"/>
                    <a:pt x="14084" y="21600"/>
                    <a:pt x="14084" y="21600"/>
                  </a:cubicBezTo>
                  <a:cubicBezTo>
                    <a:pt x="13846" y="21600"/>
                    <a:pt x="13846" y="21600"/>
                    <a:pt x="13846" y="21600"/>
                  </a:cubicBezTo>
                  <a:cubicBezTo>
                    <a:pt x="13767" y="21538"/>
                    <a:pt x="13767" y="21538"/>
                    <a:pt x="13767" y="21538"/>
                  </a:cubicBezTo>
                  <a:cubicBezTo>
                    <a:pt x="13767" y="21415"/>
                    <a:pt x="13767" y="21415"/>
                    <a:pt x="13767" y="21415"/>
                  </a:cubicBezTo>
                  <a:cubicBezTo>
                    <a:pt x="13609" y="21292"/>
                    <a:pt x="13609" y="21292"/>
                    <a:pt x="13609" y="21292"/>
                  </a:cubicBezTo>
                  <a:cubicBezTo>
                    <a:pt x="13451" y="21354"/>
                    <a:pt x="13451" y="21354"/>
                    <a:pt x="13451" y="21354"/>
                  </a:cubicBezTo>
                  <a:cubicBezTo>
                    <a:pt x="13371" y="21415"/>
                    <a:pt x="13371" y="21415"/>
                    <a:pt x="13371" y="21415"/>
                  </a:cubicBezTo>
                  <a:cubicBezTo>
                    <a:pt x="13134" y="21415"/>
                    <a:pt x="13134" y="21415"/>
                    <a:pt x="13134" y="21415"/>
                  </a:cubicBezTo>
                  <a:cubicBezTo>
                    <a:pt x="12976" y="21354"/>
                    <a:pt x="12976" y="21354"/>
                    <a:pt x="12976" y="21354"/>
                  </a:cubicBezTo>
                  <a:cubicBezTo>
                    <a:pt x="12738" y="21354"/>
                    <a:pt x="12738" y="21354"/>
                    <a:pt x="12738" y="21354"/>
                  </a:cubicBezTo>
                  <a:cubicBezTo>
                    <a:pt x="12422" y="21292"/>
                    <a:pt x="12422" y="21292"/>
                    <a:pt x="12422" y="21292"/>
                  </a:cubicBezTo>
                  <a:cubicBezTo>
                    <a:pt x="12185" y="21354"/>
                    <a:pt x="12185" y="21354"/>
                    <a:pt x="12185" y="21354"/>
                  </a:cubicBezTo>
                  <a:cubicBezTo>
                    <a:pt x="12026" y="21231"/>
                    <a:pt x="12026" y="21231"/>
                    <a:pt x="12026" y="21231"/>
                  </a:cubicBezTo>
                  <a:cubicBezTo>
                    <a:pt x="11947" y="21108"/>
                    <a:pt x="11947" y="21108"/>
                    <a:pt x="11947" y="21108"/>
                  </a:cubicBezTo>
                  <a:cubicBezTo>
                    <a:pt x="11789" y="20985"/>
                    <a:pt x="11789" y="20985"/>
                    <a:pt x="11789" y="20985"/>
                  </a:cubicBezTo>
                  <a:cubicBezTo>
                    <a:pt x="11710" y="20923"/>
                    <a:pt x="11710" y="20923"/>
                    <a:pt x="11710" y="20923"/>
                  </a:cubicBezTo>
                  <a:cubicBezTo>
                    <a:pt x="11552" y="20738"/>
                    <a:pt x="11552" y="20738"/>
                    <a:pt x="11552" y="20738"/>
                  </a:cubicBezTo>
                  <a:cubicBezTo>
                    <a:pt x="11393" y="20615"/>
                    <a:pt x="11393" y="20615"/>
                    <a:pt x="11393" y="20615"/>
                  </a:cubicBezTo>
                  <a:cubicBezTo>
                    <a:pt x="11235" y="20554"/>
                    <a:pt x="11235" y="20554"/>
                    <a:pt x="11235" y="20554"/>
                  </a:cubicBezTo>
                  <a:cubicBezTo>
                    <a:pt x="10998" y="20492"/>
                    <a:pt x="10998" y="20492"/>
                    <a:pt x="10998" y="20492"/>
                  </a:cubicBezTo>
                  <a:cubicBezTo>
                    <a:pt x="10681" y="20554"/>
                    <a:pt x="10681" y="20554"/>
                    <a:pt x="10681" y="20554"/>
                  </a:cubicBezTo>
                  <a:cubicBezTo>
                    <a:pt x="10602" y="20554"/>
                    <a:pt x="10602" y="20554"/>
                    <a:pt x="10602" y="20554"/>
                  </a:cubicBezTo>
                  <a:cubicBezTo>
                    <a:pt x="10286" y="20615"/>
                    <a:pt x="10286" y="20615"/>
                    <a:pt x="10286" y="20615"/>
                  </a:cubicBezTo>
                  <a:cubicBezTo>
                    <a:pt x="10048" y="20554"/>
                    <a:pt x="10048" y="20554"/>
                    <a:pt x="10048" y="20554"/>
                  </a:cubicBezTo>
                  <a:cubicBezTo>
                    <a:pt x="9811" y="20554"/>
                    <a:pt x="9811" y="20554"/>
                    <a:pt x="9811" y="20554"/>
                  </a:cubicBezTo>
                  <a:cubicBezTo>
                    <a:pt x="9732" y="20492"/>
                    <a:pt x="9732" y="20492"/>
                    <a:pt x="9732" y="20492"/>
                  </a:cubicBezTo>
                  <a:cubicBezTo>
                    <a:pt x="9495" y="20431"/>
                    <a:pt x="9495" y="20431"/>
                    <a:pt x="9495" y="20431"/>
                  </a:cubicBezTo>
                  <a:cubicBezTo>
                    <a:pt x="9495" y="20308"/>
                    <a:pt x="9495" y="20308"/>
                    <a:pt x="9495" y="20308"/>
                  </a:cubicBezTo>
                  <a:cubicBezTo>
                    <a:pt x="9495" y="20185"/>
                    <a:pt x="9495" y="20185"/>
                    <a:pt x="9495" y="20185"/>
                  </a:cubicBezTo>
                  <a:cubicBezTo>
                    <a:pt x="9415" y="20062"/>
                    <a:pt x="9415" y="20062"/>
                    <a:pt x="9415" y="20062"/>
                  </a:cubicBezTo>
                  <a:cubicBezTo>
                    <a:pt x="9257" y="19938"/>
                    <a:pt x="9257" y="19938"/>
                    <a:pt x="9257" y="19938"/>
                  </a:cubicBezTo>
                  <a:cubicBezTo>
                    <a:pt x="9020" y="19938"/>
                    <a:pt x="9020" y="19938"/>
                    <a:pt x="9020" y="19938"/>
                  </a:cubicBezTo>
                  <a:cubicBezTo>
                    <a:pt x="8941" y="20062"/>
                    <a:pt x="8941" y="20062"/>
                    <a:pt x="8941" y="20062"/>
                  </a:cubicBezTo>
                  <a:cubicBezTo>
                    <a:pt x="8782" y="20062"/>
                    <a:pt x="8782" y="20062"/>
                    <a:pt x="8782" y="20062"/>
                  </a:cubicBezTo>
                  <a:cubicBezTo>
                    <a:pt x="8624" y="19938"/>
                    <a:pt x="8624" y="19938"/>
                    <a:pt x="8624" y="19938"/>
                  </a:cubicBezTo>
                  <a:cubicBezTo>
                    <a:pt x="8545" y="19877"/>
                    <a:pt x="8545" y="19877"/>
                    <a:pt x="8545" y="19877"/>
                  </a:cubicBezTo>
                  <a:cubicBezTo>
                    <a:pt x="8308" y="19938"/>
                    <a:pt x="8308" y="19938"/>
                    <a:pt x="8308" y="19938"/>
                  </a:cubicBezTo>
                  <a:cubicBezTo>
                    <a:pt x="8308" y="20062"/>
                    <a:pt x="8308" y="20062"/>
                    <a:pt x="8308" y="20062"/>
                  </a:cubicBezTo>
                  <a:cubicBezTo>
                    <a:pt x="8070" y="20062"/>
                    <a:pt x="8070" y="20062"/>
                    <a:pt x="8070" y="20062"/>
                  </a:cubicBezTo>
                  <a:cubicBezTo>
                    <a:pt x="7833" y="20062"/>
                    <a:pt x="7833" y="20062"/>
                    <a:pt x="7833" y="20062"/>
                  </a:cubicBezTo>
                  <a:cubicBezTo>
                    <a:pt x="7675" y="20000"/>
                    <a:pt x="7675" y="20000"/>
                    <a:pt x="7675" y="20000"/>
                  </a:cubicBezTo>
                  <a:cubicBezTo>
                    <a:pt x="7516" y="19815"/>
                    <a:pt x="7516" y="19815"/>
                    <a:pt x="7516" y="19815"/>
                  </a:cubicBezTo>
                  <a:cubicBezTo>
                    <a:pt x="7437" y="19815"/>
                    <a:pt x="7437" y="19815"/>
                    <a:pt x="7437" y="19815"/>
                  </a:cubicBezTo>
                  <a:cubicBezTo>
                    <a:pt x="7358" y="19631"/>
                    <a:pt x="7358" y="19631"/>
                    <a:pt x="7358" y="19631"/>
                  </a:cubicBezTo>
                  <a:cubicBezTo>
                    <a:pt x="7437" y="19569"/>
                    <a:pt x="7437" y="19569"/>
                    <a:pt x="7437" y="19569"/>
                  </a:cubicBezTo>
                  <a:cubicBezTo>
                    <a:pt x="7675" y="19569"/>
                    <a:pt x="7675" y="19569"/>
                    <a:pt x="7675" y="19569"/>
                  </a:cubicBezTo>
                  <a:cubicBezTo>
                    <a:pt x="7675" y="19446"/>
                    <a:pt x="7675" y="19446"/>
                    <a:pt x="7675" y="19446"/>
                  </a:cubicBezTo>
                  <a:cubicBezTo>
                    <a:pt x="7516" y="19323"/>
                    <a:pt x="7516" y="19323"/>
                    <a:pt x="7516" y="19323"/>
                  </a:cubicBezTo>
                  <a:cubicBezTo>
                    <a:pt x="7516" y="19200"/>
                    <a:pt x="7516" y="19200"/>
                    <a:pt x="7516" y="19200"/>
                  </a:cubicBezTo>
                  <a:cubicBezTo>
                    <a:pt x="7358" y="19138"/>
                    <a:pt x="7358" y="19138"/>
                    <a:pt x="7358" y="19138"/>
                  </a:cubicBezTo>
                  <a:cubicBezTo>
                    <a:pt x="7279" y="19077"/>
                    <a:pt x="7279" y="19077"/>
                    <a:pt x="7279" y="19077"/>
                  </a:cubicBezTo>
                  <a:cubicBezTo>
                    <a:pt x="7121" y="19077"/>
                    <a:pt x="7121" y="19077"/>
                    <a:pt x="7121" y="19077"/>
                  </a:cubicBezTo>
                  <a:cubicBezTo>
                    <a:pt x="6963" y="19138"/>
                    <a:pt x="6963" y="19138"/>
                    <a:pt x="6963" y="19138"/>
                  </a:cubicBezTo>
                  <a:cubicBezTo>
                    <a:pt x="6725" y="19015"/>
                    <a:pt x="6725" y="19015"/>
                    <a:pt x="6725" y="19015"/>
                  </a:cubicBezTo>
                  <a:cubicBezTo>
                    <a:pt x="6646" y="18954"/>
                    <a:pt x="6646" y="18954"/>
                    <a:pt x="6646" y="18954"/>
                  </a:cubicBezTo>
                  <a:cubicBezTo>
                    <a:pt x="6488" y="18892"/>
                    <a:pt x="6488" y="18892"/>
                    <a:pt x="6488" y="18892"/>
                  </a:cubicBezTo>
                  <a:cubicBezTo>
                    <a:pt x="6567" y="18769"/>
                    <a:pt x="6567" y="18769"/>
                    <a:pt x="6567" y="18769"/>
                  </a:cubicBezTo>
                  <a:cubicBezTo>
                    <a:pt x="6804" y="18708"/>
                    <a:pt x="6804" y="18708"/>
                    <a:pt x="6804" y="18708"/>
                  </a:cubicBezTo>
                  <a:cubicBezTo>
                    <a:pt x="6804" y="18646"/>
                    <a:pt x="6804" y="18646"/>
                    <a:pt x="6804" y="18646"/>
                  </a:cubicBezTo>
                  <a:cubicBezTo>
                    <a:pt x="6963" y="18523"/>
                    <a:pt x="6963" y="18523"/>
                    <a:pt x="6963" y="18523"/>
                  </a:cubicBezTo>
                  <a:cubicBezTo>
                    <a:pt x="7042" y="18400"/>
                    <a:pt x="7042" y="18400"/>
                    <a:pt x="7042" y="18400"/>
                  </a:cubicBezTo>
                  <a:cubicBezTo>
                    <a:pt x="7121" y="18277"/>
                    <a:pt x="7121" y="18277"/>
                    <a:pt x="7121" y="18277"/>
                  </a:cubicBezTo>
                  <a:cubicBezTo>
                    <a:pt x="7121" y="18154"/>
                    <a:pt x="7121" y="18154"/>
                    <a:pt x="7121" y="18154"/>
                  </a:cubicBezTo>
                  <a:cubicBezTo>
                    <a:pt x="7279" y="18092"/>
                    <a:pt x="7279" y="18092"/>
                    <a:pt x="7279" y="18092"/>
                  </a:cubicBezTo>
                  <a:cubicBezTo>
                    <a:pt x="7358" y="17969"/>
                    <a:pt x="7358" y="17969"/>
                    <a:pt x="7358" y="17969"/>
                  </a:cubicBezTo>
                  <a:cubicBezTo>
                    <a:pt x="7200" y="17846"/>
                    <a:pt x="7200" y="17846"/>
                    <a:pt x="7200" y="17846"/>
                  </a:cubicBezTo>
                  <a:cubicBezTo>
                    <a:pt x="7042" y="17723"/>
                    <a:pt x="7042" y="17723"/>
                    <a:pt x="7042" y="17723"/>
                  </a:cubicBezTo>
                  <a:cubicBezTo>
                    <a:pt x="6963" y="17477"/>
                    <a:pt x="6963" y="17477"/>
                    <a:pt x="6963" y="17477"/>
                  </a:cubicBezTo>
                  <a:cubicBezTo>
                    <a:pt x="6963" y="17292"/>
                    <a:pt x="6963" y="17292"/>
                    <a:pt x="6963" y="17292"/>
                  </a:cubicBezTo>
                  <a:cubicBezTo>
                    <a:pt x="6884" y="17169"/>
                    <a:pt x="6884" y="17169"/>
                    <a:pt x="6884" y="17169"/>
                  </a:cubicBezTo>
                  <a:cubicBezTo>
                    <a:pt x="6725" y="17108"/>
                    <a:pt x="6725" y="17108"/>
                    <a:pt x="6725" y="17108"/>
                  </a:cubicBezTo>
                  <a:cubicBezTo>
                    <a:pt x="6567" y="17108"/>
                    <a:pt x="6567" y="17108"/>
                    <a:pt x="6567" y="17108"/>
                  </a:cubicBezTo>
                  <a:cubicBezTo>
                    <a:pt x="6330" y="17108"/>
                    <a:pt x="6330" y="17108"/>
                    <a:pt x="6330" y="17108"/>
                  </a:cubicBezTo>
                  <a:cubicBezTo>
                    <a:pt x="6251" y="17046"/>
                    <a:pt x="6251" y="17046"/>
                    <a:pt x="6251" y="17046"/>
                  </a:cubicBezTo>
                  <a:cubicBezTo>
                    <a:pt x="6092" y="16862"/>
                    <a:pt x="6092" y="16862"/>
                    <a:pt x="6092" y="16862"/>
                  </a:cubicBezTo>
                  <a:cubicBezTo>
                    <a:pt x="5776" y="16862"/>
                    <a:pt x="5776" y="16862"/>
                    <a:pt x="5776" y="16862"/>
                  </a:cubicBezTo>
                  <a:cubicBezTo>
                    <a:pt x="5459" y="16862"/>
                    <a:pt x="5459" y="16862"/>
                    <a:pt x="5459" y="16862"/>
                  </a:cubicBezTo>
                  <a:cubicBezTo>
                    <a:pt x="5143" y="16862"/>
                    <a:pt x="5143" y="16862"/>
                    <a:pt x="5143" y="16862"/>
                  </a:cubicBezTo>
                  <a:cubicBezTo>
                    <a:pt x="4905" y="16923"/>
                    <a:pt x="4905" y="16923"/>
                    <a:pt x="4905" y="16923"/>
                  </a:cubicBezTo>
                  <a:cubicBezTo>
                    <a:pt x="4747" y="16923"/>
                    <a:pt x="4747" y="16923"/>
                    <a:pt x="4747" y="16923"/>
                  </a:cubicBezTo>
                  <a:cubicBezTo>
                    <a:pt x="4589" y="16862"/>
                    <a:pt x="4589" y="16862"/>
                    <a:pt x="4589" y="16862"/>
                  </a:cubicBezTo>
                  <a:cubicBezTo>
                    <a:pt x="4352" y="16738"/>
                    <a:pt x="4352" y="16738"/>
                    <a:pt x="4352" y="16738"/>
                  </a:cubicBezTo>
                  <a:cubicBezTo>
                    <a:pt x="4114" y="16677"/>
                    <a:pt x="4114" y="16677"/>
                    <a:pt x="4114" y="16677"/>
                  </a:cubicBezTo>
                  <a:cubicBezTo>
                    <a:pt x="3956" y="16738"/>
                    <a:pt x="3956" y="16738"/>
                    <a:pt x="3956" y="16738"/>
                  </a:cubicBezTo>
                  <a:cubicBezTo>
                    <a:pt x="3640" y="16738"/>
                    <a:pt x="3640" y="16738"/>
                    <a:pt x="3640" y="16738"/>
                  </a:cubicBezTo>
                  <a:cubicBezTo>
                    <a:pt x="3402" y="16677"/>
                    <a:pt x="3402" y="16677"/>
                    <a:pt x="3402" y="16677"/>
                  </a:cubicBezTo>
                  <a:cubicBezTo>
                    <a:pt x="3323" y="16615"/>
                    <a:pt x="3323" y="16615"/>
                    <a:pt x="3323" y="16615"/>
                  </a:cubicBezTo>
                  <a:cubicBezTo>
                    <a:pt x="3244" y="16369"/>
                    <a:pt x="3244" y="16369"/>
                    <a:pt x="3244" y="16369"/>
                  </a:cubicBezTo>
                  <a:cubicBezTo>
                    <a:pt x="3244" y="16185"/>
                    <a:pt x="3244" y="16185"/>
                    <a:pt x="3244" y="16185"/>
                  </a:cubicBezTo>
                  <a:cubicBezTo>
                    <a:pt x="3086" y="16000"/>
                    <a:pt x="3086" y="16000"/>
                    <a:pt x="3086" y="16000"/>
                  </a:cubicBezTo>
                  <a:cubicBezTo>
                    <a:pt x="3086" y="15877"/>
                    <a:pt x="3086" y="15877"/>
                    <a:pt x="3086" y="15877"/>
                  </a:cubicBezTo>
                  <a:cubicBezTo>
                    <a:pt x="3086" y="15692"/>
                    <a:pt x="3086" y="15692"/>
                    <a:pt x="3086" y="15692"/>
                  </a:cubicBezTo>
                  <a:cubicBezTo>
                    <a:pt x="3086" y="15569"/>
                    <a:pt x="3086" y="15569"/>
                    <a:pt x="3086" y="15569"/>
                  </a:cubicBezTo>
                  <a:cubicBezTo>
                    <a:pt x="2848" y="15508"/>
                    <a:pt x="2848" y="15508"/>
                    <a:pt x="2848" y="15508"/>
                  </a:cubicBezTo>
                  <a:cubicBezTo>
                    <a:pt x="2690" y="15385"/>
                    <a:pt x="2690" y="15385"/>
                    <a:pt x="2690" y="15385"/>
                  </a:cubicBezTo>
                  <a:cubicBezTo>
                    <a:pt x="2611" y="15262"/>
                    <a:pt x="2611" y="15262"/>
                    <a:pt x="2611" y="15262"/>
                  </a:cubicBezTo>
                  <a:cubicBezTo>
                    <a:pt x="2532" y="15077"/>
                    <a:pt x="2532" y="15077"/>
                    <a:pt x="2532" y="15077"/>
                  </a:cubicBezTo>
                  <a:cubicBezTo>
                    <a:pt x="2611" y="15015"/>
                    <a:pt x="2611" y="15015"/>
                    <a:pt x="2611" y="15015"/>
                  </a:cubicBezTo>
                  <a:cubicBezTo>
                    <a:pt x="2769" y="15015"/>
                    <a:pt x="2769" y="15015"/>
                    <a:pt x="2769" y="15015"/>
                  </a:cubicBezTo>
                  <a:cubicBezTo>
                    <a:pt x="2848" y="15077"/>
                    <a:pt x="2848" y="15077"/>
                    <a:pt x="2848" y="15077"/>
                  </a:cubicBezTo>
                  <a:cubicBezTo>
                    <a:pt x="3086" y="15015"/>
                    <a:pt x="3086" y="15015"/>
                    <a:pt x="3086" y="15015"/>
                  </a:cubicBezTo>
                  <a:cubicBezTo>
                    <a:pt x="3007" y="14892"/>
                    <a:pt x="3007" y="14892"/>
                    <a:pt x="3007" y="14892"/>
                  </a:cubicBezTo>
                  <a:cubicBezTo>
                    <a:pt x="2848" y="14769"/>
                    <a:pt x="2848" y="14769"/>
                    <a:pt x="2848" y="14769"/>
                  </a:cubicBezTo>
                  <a:cubicBezTo>
                    <a:pt x="2532" y="14646"/>
                    <a:pt x="2532" y="14646"/>
                    <a:pt x="2532" y="14646"/>
                  </a:cubicBezTo>
                  <a:cubicBezTo>
                    <a:pt x="2295" y="14708"/>
                    <a:pt x="2295" y="14708"/>
                    <a:pt x="2295" y="14708"/>
                  </a:cubicBezTo>
                  <a:cubicBezTo>
                    <a:pt x="2136" y="14646"/>
                    <a:pt x="2136" y="14646"/>
                    <a:pt x="2136" y="14646"/>
                  </a:cubicBezTo>
                  <a:cubicBezTo>
                    <a:pt x="2057" y="14585"/>
                    <a:pt x="2057" y="14585"/>
                    <a:pt x="2057" y="14585"/>
                  </a:cubicBezTo>
                  <a:cubicBezTo>
                    <a:pt x="1978" y="14462"/>
                    <a:pt x="1978" y="14462"/>
                    <a:pt x="1978" y="14462"/>
                  </a:cubicBezTo>
                  <a:cubicBezTo>
                    <a:pt x="1582" y="14462"/>
                    <a:pt x="1582" y="14462"/>
                    <a:pt x="1582" y="14462"/>
                  </a:cubicBezTo>
                  <a:cubicBezTo>
                    <a:pt x="1345" y="14462"/>
                    <a:pt x="1345" y="14462"/>
                    <a:pt x="1345" y="14462"/>
                  </a:cubicBezTo>
                  <a:cubicBezTo>
                    <a:pt x="1108" y="14462"/>
                    <a:pt x="1108" y="14462"/>
                    <a:pt x="1108" y="14462"/>
                  </a:cubicBezTo>
                  <a:cubicBezTo>
                    <a:pt x="1029" y="14462"/>
                    <a:pt x="1029" y="14462"/>
                    <a:pt x="1029" y="14462"/>
                  </a:cubicBezTo>
                  <a:cubicBezTo>
                    <a:pt x="1029" y="14400"/>
                    <a:pt x="1029" y="14400"/>
                    <a:pt x="1029" y="14400"/>
                  </a:cubicBezTo>
                  <a:cubicBezTo>
                    <a:pt x="870" y="14277"/>
                    <a:pt x="870" y="14277"/>
                    <a:pt x="870" y="14277"/>
                  </a:cubicBezTo>
                  <a:cubicBezTo>
                    <a:pt x="712" y="14154"/>
                    <a:pt x="712" y="14154"/>
                    <a:pt x="712" y="14154"/>
                  </a:cubicBezTo>
                  <a:cubicBezTo>
                    <a:pt x="791" y="14031"/>
                    <a:pt x="791" y="14031"/>
                    <a:pt x="791" y="14031"/>
                  </a:cubicBezTo>
                  <a:cubicBezTo>
                    <a:pt x="712" y="13785"/>
                    <a:pt x="712" y="13785"/>
                    <a:pt x="712" y="13785"/>
                  </a:cubicBezTo>
                  <a:cubicBezTo>
                    <a:pt x="633" y="13662"/>
                    <a:pt x="633" y="13662"/>
                    <a:pt x="633" y="13662"/>
                  </a:cubicBezTo>
                  <a:cubicBezTo>
                    <a:pt x="554" y="13600"/>
                    <a:pt x="554" y="13600"/>
                    <a:pt x="554" y="13600"/>
                  </a:cubicBezTo>
                  <a:cubicBezTo>
                    <a:pt x="554" y="13477"/>
                    <a:pt x="554" y="13477"/>
                    <a:pt x="554" y="13477"/>
                  </a:cubicBezTo>
                  <a:cubicBezTo>
                    <a:pt x="475" y="13292"/>
                    <a:pt x="475" y="13292"/>
                    <a:pt x="475" y="13292"/>
                  </a:cubicBezTo>
                  <a:cubicBezTo>
                    <a:pt x="237" y="13292"/>
                    <a:pt x="237" y="13292"/>
                    <a:pt x="237" y="13292"/>
                  </a:cubicBezTo>
                  <a:cubicBezTo>
                    <a:pt x="158" y="13108"/>
                    <a:pt x="158" y="13108"/>
                    <a:pt x="158" y="13108"/>
                  </a:cubicBezTo>
                  <a:cubicBezTo>
                    <a:pt x="158" y="12923"/>
                    <a:pt x="158" y="12923"/>
                    <a:pt x="158" y="12923"/>
                  </a:cubicBezTo>
                  <a:cubicBezTo>
                    <a:pt x="79" y="12738"/>
                    <a:pt x="79" y="12738"/>
                    <a:pt x="79" y="12738"/>
                  </a:cubicBezTo>
                  <a:cubicBezTo>
                    <a:pt x="158" y="12431"/>
                    <a:pt x="158" y="12431"/>
                    <a:pt x="158" y="12431"/>
                  </a:cubicBezTo>
                  <a:cubicBezTo>
                    <a:pt x="237" y="12369"/>
                    <a:pt x="237" y="12369"/>
                    <a:pt x="237" y="12369"/>
                  </a:cubicBezTo>
                  <a:cubicBezTo>
                    <a:pt x="396" y="12185"/>
                    <a:pt x="396" y="12185"/>
                    <a:pt x="396" y="12185"/>
                  </a:cubicBezTo>
                  <a:cubicBezTo>
                    <a:pt x="554" y="12062"/>
                    <a:pt x="554" y="12062"/>
                    <a:pt x="554" y="12062"/>
                  </a:cubicBezTo>
                  <a:cubicBezTo>
                    <a:pt x="633" y="11877"/>
                    <a:pt x="633" y="11877"/>
                    <a:pt x="633" y="11877"/>
                  </a:cubicBezTo>
                  <a:cubicBezTo>
                    <a:pt x="554" y="11631"/>
                    <a:pt x="554" y="11631"/>
                    <a:pt x="554" y="11631"/>
                  </a:cubicBezTo>
                  <a:cubicBezTo>
                    <a:pt x="396" y="11508"/>
                    <a:pt x="396" y="11508"/>
                    <a:pt x="396" y="11508"/>
                  </a:cubicBezTo>
                  <a:cubicBezTo>
                    <a:pt x="316" y="11446"/>
                    <a:pt x="316" y="11446"/>
                    <a:pt x="316" y="11446"/>
                  </a:cubicBezTo>
                  <a:cubicBezTo>
                    <a:pt x="475" y="11385"/>
                    <a:pt x="475" y="11385"/>
                    <a:pt x="475" y="11385"/>
                  </a:cubicBezTo>
                  <a:cubicBezTo>
                    <a:pt x="633" y="11262"/>
                    <a:pt x="633" y="11262"/>
                    <a:pt x="633" y="11262"/>
                  </a:cubicBezTo>
                  <a:cubicBezTo>
                    <a:pt x="712" y="11200"/>
                    <a:pt x="712" y="11200"/>
                    <a:pt x="712" y="11200"/>
                  </a:cubicBezTo>
                  <a:cubicBezTo>
                    <a:pt x="396" y="11138"/>
                    <a:pt x="396" y="11138"/>
                    <a:pt x="396" y="11138"/>
                  </a:cubicBezTo>
                  <a:cubicBezTo>
                    <a:pt x="396" y="11138"/>
                    <a:pt x="158" y="11015"/>
                    <a:pt x="158" y="11015"/>
                  </a:cubicBezTo>
                  <a:cubicBezTo>
                    <a:pt x="0" y="10831"/>
                    <a:pt x="0" y="10831"/>
                    <a:pt x="0" y="10831"/>
                  </a:cubicBezTo>
                  <a:cubicBezTo>
                    <a:pt x="0" y="10585"/>
                    <a:pt x="0" y="10585"/>
                    <a:pt x="0" y="10585"/>
                  </a:cubicBezTo>
                  <a:cubicBezTo>
                    <a:pt x="158" y="10585"/>
                    <a:pt x="158" y="10585"/>
                    <a:pt x="158" y="10585"/>
                  </a:cubicBezTo>
                  <a:cubicBezTo>
                    <a:pt x="316" y="10585"/>
                    <a:pt x="316" y="10585"/>
                    <a:pt x="316" y="10585"/>
                  </a:cubicBezTo>
                  <a:cubicBezTo>
                    <a:pt x="554" y="10585"/>
                    <a:pt x="554" y="10585"/>
                    <a:pt x="554" y="10585"/>
                  </a:cubicBezTo>
                  <a:cubicBezTo>
                    <a:pt x="554" y="10523"/>
                    <a:pt x="554" y="10523"/>
                    <a:pt x="554" y="10523"/>
                  </a:cubicBezTo>
                  <a:cubicBezTo>
                    <a:pt x="633" y="10338"/>
                    <a:pt x="633" y="10338"/>
                    <a:pt x="633" y="10338"/>
                  </a:cubicBezTo>
                  <a:cubicBezTo>
                    <a:pt x="949" y="10277"/>
                    <a:pt x="949" y="10277"/>
                    <a:pt x="949" y="10277"/>
                  </a:cubicBezTo>
                  <a:cubicBezTo>
                    <a:pt x="1266" y="10215"/>
                    <a:pt x="1266" y="10215"/>
                    <a:pt x="1266" y="10215"/>
                  </a:cubicBezTo>
                  <a:cubicBezTo>
                    <a:pt x="1662" y="10277"/>
                    <a:pt x="1662" y="10277"/>
                    <a:pt x="1662" y="10277"/>
                  </a:cubicBezTo>
                  <a:cubicBezTo>
                    <a:pt x="1978" y="10338"/>
                    <a:pt x="1978" y="10338"/>
                    <a:pt x="1978" y="10338"/>
                  </a:cubicBezTo>
                  <a:cubicBezTo>
                    <a:pt x="2215" y="10277"/>
                    <a:pt x="2215" y="10277"/>
                    <a:pt x="2215" y="10277"/>
                  </a:cubicBezTo>
                  <a:cubicBezTo>
                    <a:pt x="2611" y="10154"/>
                    <a:pt x="2611" y="10154"/>
                    <a:pt x="2611" y="10154"/>
                  </a:cubicBezTo>
                  <a:cubicBezTo>
                    <a:pt x="2848" y="10154"/>
                    <a:pt x="2848" y="10154"/>
                    <a:pt x="2848" y="10154"/>
                  </a:cubicBezTo>
                  <a:cubicBezTo>
                    <a:pt x="3165" y="10215"/>
                    <a:pt x="3165" y="10215"/>
                    <a:pt x="3165" y="10215"/>
                  </a:cubicBezTo>
                  <a:cubicBezTo>
                    <a:pt x="3323" y="10092"/>
                    <a:pt x="3323" y="10092"/>
                    <a:pt x="3323" y="10092"/>
                  </a:cubicBezTo>
                  <a:cubicBezTo>
                    <a:pt x="3323" y="9908"/>
                    <a:pt x="3323" y="9908"/>
                    <a:pt x="3323" y="9908"/>
                  </a:cubicBezTo>
                  <a:cubicBezTo>
                    <a:pt x="3086" y="9846"/>
                    <a:pt x="3086" y="9846"/>
                    <a:pt x="3086" y="9846"/>
                  </a:cubicBezTo>
                  <a:cubicBezTo>
                    <a:pt x="3007" y="9723"/>
                    <a:pt x="3007" y="9723"/>
                    <a:pt x="3007" y="9723"/>
                  </a:cubicBezTo>
                  <a:cubicBezTo>
                    <a:pt x="3165" y="9662"/>
                    <a:pt x="3165" y="9662"/>
                    <a:pt x="3165" y="9662"/>
                  </a:cubicBezTo>
                  <a:cubicBezTo>
                    <a:pt x="3402" y="9600"/>
                    <a:pt x="3402" y="9600"/>
                    <a:pt x="3402" y="9600"/>
                  </a:cubicBezTo>
                  <a:cubicBezTo>
                    <a:pt x="3640" y="9538"/>
                    <a:pt x="3640" y="9538"/>
                    <a:pt x="3640" y="9538"/>
                  </a:cubicBezTo>
                  <a:cubicBezTo>
                    <a:pt x="3877" y="9292"/>
                    <a:pt x="3877" y="9292"/>
                    <a:pt x="3877" y="9292"/>
                  </a:cubicBezTo>
                  <a:cubicBezTo>
                    <a:pt x="3956" y="9169"/>
                    <a:pt x="3956" y="9169"/>
                    <a:pt x="3956" y="9169"/>
                  </a:cubicBezTo>
                  <a:cubicBezTo>
                    <a:pt x="3877" y="8985"/>
                    <a:pt x="3877" y="8985"/>
                    <a:pt x="3877" y="8985"/>
                  </a:cubicBezTo>
                  <a:cubicBezTo>
                    <a:pt x="3719" y="8923"/>
                    <a:pt x="3719" y="8923"/>
                    <a:pt x="3719" y="8923"/>
                  </a:cubicBezTo>
                  <a:cubicBezTo>
                    <a:pt x="3560" y="8738"/>
                    <a:pt x="3560" y="8738"/>
                    <a:pt x="3560" y="8738"/>
                  </a:cubicBezTo>
                  <a:cubicBezTo>
                    <a:pt x="3877" y="8677"/>
                    <a:pt x="3877" y="8677"/>
                    <a:pt x="3877" y="8677"/>
                  </a:cubicBezTo>
                  <a:cubicBezTo>
                    <a:pt x="3877" y="8677"/>
                    <a:pt x="4035" y="8615"/>
                    <a:pt x="4035" y="8554"/>
                  </a:cubicBezTo>
                  <a:cubicBezTo>
                    <a:pt x="4193" y="8554"/>
                    <a:pt x="4193" y="8554"/>
                    <a:pt x="4193" y="8554"/>
                  </a:cubicBezTo>
                  <a:cubicBezTo>
                    <a:pt x="4273" y="8431"/>
                    <a:pt x="4273" y="8431"/>
                    <a:pt x="4273" y="8431"/>
                  </a:cubicBezTo>
                  <a:cubicBezTo>
                    <a:pt x="4114" y="8308"/>
                    <a:pt x="4114" y="8308"/>
                    <a:pt x="4114" y="8308"/>
                  </a:cubicBezTo>
                  <a:cubicBezTo>
                    <a:pt x="3956" y="8246"/>
                    <a:pt x="3956" y="8246"/>
                    <a:pt x="3956" y="8246"/>
                  </a:cubicBezTo>
                  <a:cubicBezTo>
                    <a:pt x="3877" y="8062"/>
                    <a:pt x="3877" y="8062"/>
                    <a:pt x="3877" y="8062"/>
                  </a:cubicBezTo>
                  <a:cubicBezTo>
                    <a:pt x="3640" y="7938"/>
                    <a:pt x="3640" y="7938"/>
                    <a:pt x="3640" y="7938"/>
                  </a:cubicBezTo>
                  <a:cubicBezTo>
                    <a:pt x="3560" y="7754"/>
                    <a:pt x="3560" y="7754"/>
                    <a:pt x="3560" y="7754"/>
                  </a:cubicBezTo>
                  <a:cubicBezTo>
                    <a:pt x="3719" y="7631"/>
                    <a:pt x="3719" y="7631"/>
                    <a:pt x="3719" y="7631"/>
                  </a:cubicBezTo>
                  <a:cubicBezTo>
                    <a:pt x="3798" y="7569"/>
                    <a:pt x="3798" y="7569"/>
                    <a:pt x="3798" y="7569"/>
                  </a:cubicBezTo>
                  <a:cubicBezTo>
                    <a:pt x="3719" y="7508"/>
                    <a:pt x="3719" y="7508"/>
                    <a:pt x="3719" y="7508"/>
                  </a:cubicBezTo>
                  <a:cubicBezTo>
                    <a:pt x="3481" y="7385"/>
                    <a:pt x="3481" y="7385"/>
                    <a:pt x="3481" y="7385"/>
                  </a:cubicBezTo>
                  <a:cubicBezTo>
                    <a:pt x="3323" y="7323"/>
                    <a:pt x="3323" y="7323"/>
                    <a:pt x="3323" y="7323"/>
                  </a:cubicBezTo>
                  <a:cubicBezTo>
                    <a:pt x="3323" y="7262"/>
                    <a:pt x="3323" y="7262"/>
                    <a:pt x="3323" y="7262"/>
                  </a:cubicBezTo>
                  <a:cubicBezTo>
                    <a:pt x="3481" y="7200"/>
                    <a:pt x="3481" y="7200"/>
                    <a:pt x="3481" y="7200"/>
                  </a:cubicBezTo>
                  <a:cubicBezTo>
                    <a:pt x="3798" y="7138"/>
                    <a:pt x="3798" y="7138"/>
                    <a:pt x="3798" y="7138"/>
                  </a:cubicBezTo>
                  <a:cubicBezTo>
                    <a:pt x="3956" y="7077"/>
                    <a:pt x="3956" y="7077"/>
                    <a:pt x="3956" y="7077"/>
                  </a:cubicBezTo>
                  <a:cubicBezTo>
                    <a:pt x="4035" y="6892"/>
                    <a:pt x="4035" y="6892"/>
                    <a:pt x="4035" y="6892"/>
                  </a:cubicBezTo>
                  <a:cubicBezTo>
                    <a:pt x="3798" y="6831"/>
                    <a:pt x="3798" y="6831"/>
                    <a:pt x="3798" y="6831"/>
                  </a:cubicBezTo>
                  <a:cubicBezTo>
                    <a:pt x="3481" y="6585"/>
                    <a:pt x="3481" y="6585"/>
                    <a:pt x="3481" y="6585"/>
                  </a:cubicBezTo>
                  <a:cubicBezTo>
                    <a:pt x="3323" y="6338"/>
                    <a:pt x="3323" y="6338"/>
                    <a:pt x="3323" y="6338"/>
                  </a:cubicBezTo>
                  <a:cubicBezTo>
                    <a:pt x="3086" y="6031"/>
                    <a:pt x="3086" y="6031"/>
                    <a:pt x="3086" y="6031"/>
                  </a:cubicBezTo>
                  <a:cubicBezTo>
                    <a:pt x="3007" y="5846"/>
                    <a:pt x="3007" y="5846"/>
                    <a:pt x="3007" y="5846"/>
                  </a:cubicBezTo>
                  <a:cubicBezTo>
                    <a:pt x="3007" y="5723"/>
                    <a:pt x="3007" y="5723"/>
                    <a:pt x="3007" y="5723"/>
                  </a:cubicBezTo>
                  <a:cubicBezTo>
                    <a:pt x="3165" y="5662"/>
                    <a:pt x="3165" y="5662"/>
                    <a:pt x="3165" y="5662"/>
                  </a:cubicBezTo>
                  <a:cubicBezTo>
                    <a:pt x="3402" y="5662"/>
                    <a:pt x="3402" y="5662"/>
                    <a:pt x="3402" y="5662"/>
                  </a:cubicBezTo>
                  <a:cubicBezTo>
                    <a:pt x="3560" y="5662"/>
                    <a:pt x="3560" y="5662"/>
                    <a:pt x="3560" y="5662"/>
                  </a:cubicBezTo>
                  <a:cubicBezTo>
                    <a:pt x="3560" y="5538"/>
                    <a:pt x="3560" y="5538"/>
                    <a:pt x="3560" y="5538"/>
                  </a:cubicBezTo>
                  <a:cubicBezTo>
                    <a:pt x="3481" y="5477"/>
                    <a:pt x="3481" y="5477"/>
                    <a:pt x="3481" y="5477"/>
                  </a:cubicBezTo>
                  <a:cubicBezTo>
                    <a:pt x="3244" y="5231"/>
                    <a:pt x="3244" y="5231"/>
                    <a:pt x="3244" y="5231"/>
                  </a:cubicBezTo>
                  <a:cubicBezTo>
                    <a:pt x="3086" y="4985"/>
                    <a:pt x="3086" y="4985"/>
                    <a:pt x="3086" y="4985"/>
                  </a:cubicBezTo>
                  <a:cubicBezTo>
                    <a:pt x="3007" y="4862"/>
                    <a:pt x="3007" y="4862"/>
                    <a:pt x="3007" y="4862"/>
                  </a:cubicBezTo>
                  <a:cubicBezTo>
                    <a:pt x="3007" y="4738"/>
                    <a:pt x="3007" y="4738"/>
                    <a:pt x="3007" y="4738"/>
                  </a:cubicBezTo>
                  <a:cubicBezTo>
                    <a:pt x="3086" y="4677"/>
                    <a:pt x="3086" y="4677"/>
                    <a:pt x="3086" y="4677"/>
                  </a:cubicBezTo>
                  <a:cubicBezTo>
                    <a:pt x="3244" y="4554"/>
                    <a:pt x="3244" y="4554"/>
                    <a:pt x="3244" y="4554"/>
                  </a:cubicBezTo>
                  <a:cubicBezTo>
                    <a:pt x="3323" y="4431"/>
                    <a:pt x="3323" y="4431"/>
                    <a:pt x="3323" y="4431"/>
                  </a:cubicBezTo>
                  <a:cubicBezTo>
                    <a:pt x="3323" y="4308"/>
                    <a:pt x="3323" y="4308"/>
                    <a:pt x="3323" y="4308"/>
                  </a:cubicBezTo>
                  <a:cubicBezTo>
                    <a:pt x="3165" y="4308"/>
                    <a:pt x="3165" y="4308"/>
                    <a:pt x="3165" y="4308"/>
                  </a:cubicBezTo>
                  <a:cubicBezTo>
                    <a:pt x="3086" y="4369"/>
                    <a:pt x="3086" y="4369"/>
                    <a:pt x="3086" y="4369"/>
                  </a:cubicBezTo>
                  <a:cubicBezTo>
                    <a:pt x="3007" y="4369"/>
                    <a:pt x="3007" y="4369"/>
                    <a:pt x="3007" y="4369"/>
                  </a:cubicBezTo>
                  <a:cubicBezTo>
                    <a:pt x="2927" y="4431"/>
                    <a:pt x="2927" y="4431"/>
                    <a:pt x="2927" y="4431"/>
                  </a:cubicBezTo>
                  <a:cubicBezTo>
                    <a:pt x="2769" y="4431"/>
                    <a:pt x="2769" y="4431"/>
                    <a:pt x="2769" y="4431"/>
                  </a:cubicBezTo>
                  <a:cubicBezTo>
                    <a:pt x="2769" y="4246"/>
                    <a:pt x="2769" y="4246"/>
                    <a:pt x="2769" y="4246"/>
                  </a:cubicBezTo>
                  <a:cubicBezTo>
                    <a:pt x="2532" y="4062"/>
                    <a:pt x="2532" y="4062"/>
                    <a:pt x="2532" y="4062"/>
                  </a:cubicBezTo>
                  <a:cubicBezTo>
                    <a:pt x="2295" y="3754"/>
                    <a:pt x="2295" y="3754"/>
                    <a:pt x="2295" y="3754"/>
                  </a:cubicBezTo>
                  <a:cubicBezTo>
                    <a:pt x="2295" y="3508"/>
                    <a:pt x="2295" y="3508"/>
                    <a:pt x="2295" y="3508"/>
                  </a:cubicBezTo>
                  <a:cubicBezTo>
                    <a:pt x="2057" y="3508"/>
                    <a:pt x="2057" y="3508"/>
                    <a:pt x="2057" y="3508"/>
                  </a:cubicBezTo>
                  <a:cubicBezTo>
                    <a:pt x="1820" y="3385"/>
                    <a:pt x="1820" y="3385"/>
                    <a:pt x="1820" y="3385"/>
                  </a:cubicBezTo>
                  <a:cubicBezTo>
                    <a:pt x="1662" y="3200"/>
                    <a:pt x="1662" y="3200"/>
                    <a:pt x="1662" y="3200"/>
                  </a:cubicBezTo>
                  <a:cubicBezTo>
                    <a:pt x="1582" y="2892"/>
                    <a:pt x="1582" y="2892"/>
                    <a:pt x="1582" y="2892"/>
                  </a:cubicBezTo>
                  <a:cubicBezTo>
                    <a:pt x="1424" y="2646"/>
                    <a:pt x="1424" y="2646"/>
                    <a:pt x="1424" y="2646"/>
                  </a:cubicBezTo>
                  <a:cubicBezTo>
                    <a:pt x="1424" y="2462"/>
                    <a:pt x="1424" y="2462"/>
                    <a:pt x="1424" y="2462"/>
                  </a:cubicBezTo>
                  <a:cubicBezTo>
                    <a:pt x="1582" y="2154"/>
                    <a:pt x="1582" y="2154"/>
                    <a:pt x="1582" y="2154"/>
                  </a:cubicBezTo>
                  <a:cubicBezTo>
                    <a:pt x="1662" y="2092"/>
                    <a:pt x="1662" y="2092"/>
                    <a:pt x="1662" y="2092"/>
                  </a:cubicBezTo>
                  <a:cubicBezTo>
                    <a:pt x="1820" y="2092"/>
                    <a:pt x="1820" y="2092"/>
                    <a:pt x="1820" y="2092"/>
                  </a:cubicBezTo>
                  <a:cubicBezTo>
                    <a:pt x="1978" y="2031"/>
                    <a:pt x="1978" y="2031"/>
                    <a:pt x="1978" y="2031"/>
                  </a:cubicBezTo>
                  <a:cubicBezTo>
                    <a:pt x="2295" y="2031"/>
                    <a:pt x="2295" y="2031"/>
                    <a:pt x="2295" y="2031"/>
                  </a:cubicBezTo>
                  <a:cubicBezTo>
                    <a:pt x="2611" y="2092"/>
                    <a:pt x="2611" y="2092"/>
                    <a:pt x="2611" y="2092"/>
                  </a:cubicBezTo>
                  <a:cubicBezTo>
                    <a:pt x="2848" y="2092"/>
                    <a:pt x="2848" y="2092"/>
                    <a:pt x="2848" y="2092"/>
                  </a:cubicBezTo>
                  <a:cubicBezTo>
                    <a:pt x="3007" y="2031"/>
                    <a:pt x="3007" y="2031"/>
                    <a:pt x="3007" y="2031"/>
                  </a:cubicBezTo>
                  <a:cubicBezTo>
                    <a:pt x="3007" y="1846"/>
                    <a:pt x="3007" y="1846"/>
                    <a:pt x="3007" y="1846"/>
                  </a:cubicBezTo>
                  <a:cubicBezTo>
                    <a:pt x="3086" y="1662"/>
                    <a:pt x="3086" y="1662"/>
                    <a:pt x="3086" y="1662"/>
                  </a:cubicBezTo>
                  <a:cubicBezTo>
                    <a:pt x="3323" y="1662"/>
                    <a:pt x="3323" y="1662"/>
                    <a:pt x="3323" y="1662"/>
                  </a:cubicBezTo>
                  <a:cubicBezTo>
                    <a:pt x="3402" y="1662"/>
                    <a:pt x="3402" y="1662"/>
                    <a:pt x="3402" y="1662"/>
                  </a:cubicBezTo>
                  <a:cubicBezTo>
                    <a:pt x="3402" y="1477"/>
                    <a:pt x="3402" y="1477"/>
                    <a:pt x="3402" y="1477"/>
                  </a:cubicBezTo>
                  <a:cubicBezTo>
                    <a:pt x="3402" y="1415"/>
                    <a:pt x="3402" y="1415"/>
                    <a:pt x="3402" y="1415"/>
                  </a:cubicBezTo>
                  <a:cubicBezTo>
                    <a:pt x="3560" y="1292"/>
                    <a:pt x="3560" y="1292"/>
                    <a:pt x="3560" y="1292"/>
                  </a:cubicBezTo>
                  <a:cubicBezTo>
                    <a:pt x="3798" y="1292"/>
                    <a:pt x="3798" y="1292"/>
                    <a:pt x="3798" y="1292"/>
                  </a:cubicBezTo>
                  <a:cubicBezTo>
                    <a:pt x="4035" y="1292"/>
                    <a:pt x="4035" y="1292"/>
                    <a:pt x="4035" y="1292"/>
                  </a:cubicBezTo>
                  <a:cubicBezTo>
                    <a:pt x="4273" y="1354"/>
                    <a:pt x="4273" y="1354"/>
                    <a:pt x="4273" y="1354"/>
                  </a:cubicBezTo>
                  <a:cubicBezTo>
                    <a:pt x="4352" y="1477"/>
                    <a:pt x="4352" y="1477"/>
                    <a:pt x="4352" y="1477"/>
                  </a:cubicBezTo>
                  <a:cubicBezTo>
                    <a:pt x="4510" y="1600"/>
                    <a:pt x="4510" y="1600"/>
                    <a:pt x="4510" y="1600"/>
                  </a:cubicBezTo>
                  <a:cubicBezTo>
                    <a:pt x="4747" y="1477"/>
                    <a:pt x="4747" y="1477"/>
                    <a:pt x="4747" y="1477"/>
                  </a:cubicBezTo>
                  <a:cubicBezTo>
                    <a:pt x="5064" y="1477"/>
                    <a:pt x="5064" y="1477"/>
                    <a:pt x="5064" y="1477"/>
                  </a:cubicBezTo>
                  <a:cubicBezTo>
                    <a:pt x="5222" y="1477"/>
                    <a:pt x="5222" y="1477"/>
                    <a:pt x="5222" y="1477"/>
                  </a:cubicBezTo>
                  <a:cubicBezTo>
                    <a:pt x="5380" y="1662"/>
                    <a:pt x="5380" y="1662"/>
                    <a:pt x="5380" y="1662"/>
                  </a:cubicBezTo>
                  <a:cubicBezTo>
                    <a:pt x="5538" y="1785"/>
                    <a:pt x="5538" y="1785"/>
                    <a:pt x="5538" y="1785"/>
                  </a:cubicBezTo>
                  <a:cubicBezTo>
                    <a:pt x="5618" y="1662"/>
                    <a:pt x="5618" y="1662"/>
                    <a:pt x="5618" y="1662"/>
                  </a:cubicBezTo>
                  <a:cubicBezTo>
                    <a:pt x="5776" y="1662"/>
                    <a:pt x="5776" y="1662"/>
                    <a:pt x="5776" y="1662"/>
                  </a:cubicBezTo>
                  <a:cubicBezTo>
                    <a:pt x="5934" y="1723"/>
                    <a:pt x="5934" y="1723"/>
                    <a:pt x="5934" y="1723"/>
                  </a:cubicBezTo>
                  <a:cubicBezTo>
                    <a:pt x="6251" y="1662"/>
                    <a:pt x="6251" y="1662"/>
                    <a:pt x="6251" y="1662"/>
                  </a:cubicBezTo>
                  <a:cubicBezTo>
                    <a:pt x="6488" y="1538"/>
                    <a:pt x="6488" y="1538"/>
                    <a:pt x="6488" y="1538"/>
                  </a:cubicBezTo>
                  <a:cubicBezTo>
                    <a:pt x="6804" y="1354"/>
                    <a:pt x="6804" y="1354"/>
                    <a:pt x="6804" y="1354"/>
                  </a:cubicBezTo>
                  <a:cubicBezTo>
                    <a:pt x="7200" y="1108"/>
                    <a:pt x="7200" y="1108"/>
                    <a:pt x="7200" y="1108"/>
                  </a:cubicBezTo>
                  <a:cubicBezTo>
                    <a:pt x="7437" y="985"/>
                    <a:pt x="7437" y="985"/>
                    <a:pt x="7437" y="985"/>
                  </a:cubicBezTo>
                  <a:cubicBezTo>
                    <a:pt x="7516" y="738"/>
                    <a:pt x="7516" y="738"/>
                    <a:pt x="7516" y="738"/>
                  </a:cubicBezTo>
                  <a:cubicBezTo>
                    <a:pt x="7516" y="615"/>
                    <a:pt x="7516" y="615"/>
                    <a:pt x="7516" y="615"/>
                  </a:cubicBezTo>
                  <a:cubicBezTo>
                    <a:pt x="7516" y="492"/>
                    <a:pt x="7516" y="492"/>
                    <a:pt x="7516" y="492"/>
                  </a:cubicBezTo>
                  <a:cubicBezTo>
                    <a:pt x="7596" y="431"/>
                    <a:pt x="7596" y="431"/>
                    <a:pt x="7596" y="431"/>
                  </a:cubicBezTo>
                  <a:cubicBezTo>
                    <a:pt x="7754" y="431"/>
                    <a:pt x="7754" y="431"/>
                    <a:pt x="7754" y="431"/>
                  </a:cubicBezTo>
                  <a:cubicBezTo>
                    <a:pt x="7912" y="308"/>
                    <a:pt x="7912" y="308"/>
                    <a:pt x="7912" y="308"/>
                  </a:cubicBezTo>
                  <a:cubicBezTo>
                    <a:pt x="8070" y="246"/>
                    <a:pt x="8070" y="246"/>
                    <a:pt x="8070" y="246"/>
                  </a:cubicBezTo>
                  <a:cubicBezTo>
                    <a:pt x="8229" y="185"/>
                    <a:pt x="8229" y="185"/>
                    <a:pt x="8229" y="185"/>
                  </a:cubicBezTo>
                  <a:cubicBezTo>
                    <a:pt x="8229" y="185"/>
                    <a:pt x="8229" y="185"/>
                    <a:pt x="8229" y="185"/>
                  </a:cubicBezTo>
                  <a:cubicBezTo>
                    <a:pt x="8229" y="185"/>
                    <a:pt x="8229" y="185"/>
                    <a:pt x="8229" y="18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D6FDDD24-7635-432D-835B-2B163F70A1DF}"/>
                </a:ext>
              </a:extLst>
            </p:cNvPr>
            <p:cNvSpPr/>
            <p:nvPr/>
          </p:nvSpPr>
          <p:spPr>
            <a:xfrm>
              <a:off x="2880022" y="1983289"/>
              <a:ext cx="1586196" cy="2035654"/>
            </a:xfrm>
            <a:custGeom>
              <a:avLst/>
              <a:gdLst/>
              <a:ahLst/>
              <a:cxnLst>
                <a:cxn ang="0">
                  <a:pos x="wd2" y="hd2"/>
                </a:cxn>
                <a:cxn ang="5400000">
                  <a:pos x="wd2" y="hd2"/>
                </a:cxn>
                <a:cxn ang="10800000">
                  <a:pos x="wd2" y="hd2"/>
                </a:cxn>
                <a:cxn ang="16200000">
                  <a:pos x="wd2" y="hd2"/>
                </a:cxn>
              </a:cxnLst>
              <a:rect l="0" t="0" r="r" b="b"/>
              <a:pathLst>
                <a:path w="21600" h="21600" extrusionOk="0">
                  <a:moveTo>
                    <a:pt x="8229" y="185"/>
                  </a:moveTo>
                  <a:cubicBezTo>
                    <a:pt x="8308" y="62"/>
                    <a:pt x="8308" y="62"/>
                    <a:pt x="8308" y="62"/>
                  </a:cubicBezTo>
                  <a:cubicBezTo>
                    <a:pt x="8387" y="0"/>
                    <a:pt x="8387" y="0"/>
                    <a:pt x="8387" y="0"/>
                  </a:cubicBezTo>
                  <a:cubicBezTo>
                    <a:pt x="8545" y="0"/>
                    <a:pt x="8545" y="0"/>
                    <a:pt x="8545" y="0"/>
                  </a:cubicBezTo>
                  <a:cubicBezTo>
                    <a:pt x="8624" y="62"/>
                    <a:pt x="8624" y="62"/>
                    <a:pt x="8624" y="62"/>
                  </a:cubicBezTo>
                  <a:cubicBezTo>
                    <a:pt x="8545" y="185"/>
                    <a:pt x="8545" y="185"/>
                    <a:pt x="8545" y="185"/>
                  </a:cubicBezTo>
                  <a:cubicBezTo>
                    <a:pt x="8545" y="308"/>
                    <a:pt x="8545" y="308"/>
                    <a:pt x="8545" y="308"/>
                  </a:cubicBezTo>
                  <a:cubicBezTo>
                    <a:pt x="8703" y="246"/>
                    <a:pt x="8703" y="246"/>
                    <a:pt x="8703" y="246"/>
                  </a:cubicBezTo>
                  <a:cubicBezTo>
                    <a:pt x="8941" y="308"/>
                    <a:pt x="8941" y="308"/>
                    <a:pt x="8941" y="308"/>
                  </a:cubicBezTo>
                  <a:cubicBezTo>
                    <a:pt x="8941" y="431"/>
                    <a:pt x="8941" y="431"/>
                    <a:pt x="8941" y="431"/>
                  </a:cubicBezTo>
                  <a:cubicBezTo>
                    <a:pt x="9020" y="615"/>
                    <a:pt x="9020" y="615"/>
                    <a:pt x="9020" y="615"/>
                  </a:cubicBezTo>
                  <a:cubicBezTo>
                    <a:pt x="9099" y="677"/>
                    <a:pt x="9099" y="677"/>
                    <a:pt x="9099" y="677"/>
                  </a:cubicBezTo>
                  <a:cubicBezTo>
                    <a:pt x="9257" y="554"/>
                    <a:pt x="9257" y="554"/>
                    <a:pt x="9257" y="554"/>
                  </a:cubicBezTo>
                  <a:cubicBezTo>
                    <a:pt x="9495" y="554"/>
                    <a:pt x="9495" y="554"/>
                    <a:pt x="9495" y="554"/>
                  </a:cubicBezTo>
                  <a:cubicBezTo>
                    <a:pt x="9653" y="677"/>
                    <a:pt x="9653" y="677"/>
                    <a:pt x="9653" y="677"/>
                  </a:cubicBezTo>
                  <a:cubicBezTo>
                    <a:pt x="9732" y="738"/>
                    <a:pt x="9732" y="738"/>
                    <a:pt x="9732" y="738"/>
                  </a:cubicBezTo>
                  <a:cubicBezTo>
                    <a:pt x="9890" y="800"/>
                    <a:pt x="9890" y="800"/>
                    <a:pt x="9890" y="800"/>
                  </a:cubicBezTo>
                  <a:cubicBezTo>
                    <a:pt x="10127" y="800"/>
                    <a:pt x="10127" y="800"/>
                    <a:pt x="10127" y="800"/>
                  </a:cubicBezTo>
                  <a:cubicBezTo>
                    <a:pt x="10286" y="923"/>
                    <a:pt x="10286" y="923"/>
                    <a:pt x="10286" y="923"/>
                  </a:cubicBezTo>
                  <a:cubicBezTo>
                    <a:pt x="10365" y="1046"/>
                    <a:pt x="10365" y="1046"/>
                    <a:pt x="10365" y="1046"/>
                  </a:cubicBezTo>
                  <a:cubicBezTo>
                    <a:pt x="10207" y="1108"/>
                    <a:pt x="10207" y="1108"/>
                    <a:pt x="10207" y="1108"/>
                  </a:cubicBezTo>
                  <a:cubicBezTo>
                    <a:pt x="10127" y="1231"/>
                    <a:pt x="10127" y="1231"/>
                    <a:pt x="10127" y="1231"/>
                  </a:cubicBezTo>
                  <a:cubicBezTo>
                    <a:pt x="10207" y="1354"/>
                    <a:pt x="10207" y="1354"/>
                    <a:pt x="10207" y="1354"/>
                  </a:cubicBezTo>
                  <a:cubicBezTo>
                    <a:pt x="10365" y="1354"/>
                    <a:pt x="10365" y="1354"/>
                    <a:pt x="10365" y="1354"/>
                  </a:cubicBezTo>
                  <a:cubicBezTo>
                    <a:pt x="10602" y="1477"/>
                    <a:pt x="10602" y="1477"/>
                    <a:pt x="10602" y="1477"/>
                  </a:cubicBezTo>
                  <a:cubicBezTo>
                    <a:pt x="10760" y="1477"/>
                    <a:pt x="10760" y="1477"/>
                    <a:pt x="10760" y="1477"/>
                  </a:cubicBezTo>
                  <a:cubicBezTo>
                    <a:pt x="10919" y="1477"/>
                    <a:pt x="10919" y="1477"/>
                    <a:pt x="10919" y="1477"/>
                  </a:cubicBezTo>
                  <a:cubicBezTo>
                    <a:pt x="11235" y="1538"/>
                    <a:pt x="11235" y="1538"/>
                    <a:pt x="11235" y="1538"/>
                  </a:cubicBezTo>
                  <a:cubicBezTo>
                    <a:pt x="11473" y="1662"/>
                    <a:pt x="11473" y="1662"/>
                    <a:pt x="11473" y="1662"/>
                  </a:cubicBezTo>
                  <a:cubicBezTo>
                    <a:pt x="11631" y="1600"/>
                    <a:pt x="11631" y="1600"/>
                    <a:pt x="11631" y="1600"/>
                  </a:cubicBezTo>
                  <a:cubicBezTo>
                    <a:pt x="11789" y="1538"/>
                    <a:pt x="11789" y="1538"/>
                    <a:pt x="11789" y="1538"/>
                  </a:cubicBezTo>
                  <a:cubicBezTo>
                    <a:pt x="11868" y="1538"/>
                    <a:pt x="11868" y="1538"/>
                    <a:pt x="11868" y="1538"/>
                  </a:cubicBezTo>
                  <a:cubicBezTo>
                    <a:pt x="12105" y="1600"/>
                    <a:pt x="12105" y="1600"/>
                    <a:pt x="12105" y="1600"/>
                  </a:cubicBezTo>
                  <a:cubicBezTo>
                    <a:pt x="12264" y="1538"/>
                    <a:pt x="12264" y="1538"/>
                    <a:pt x="12264" y="1538"/>
                  </a:cubicBezTo>
                  <a:cubicBezTo>
                    <a:pt x="12343" y="1415"/>
                    <a:pt x="12343" y="1415"/>
                    <a:pt x="12343" y="1415"/>
                  </a:cubicBezTo>
                  <a:cubicBezTo>
                    <a:pt x="12422" y="1415"/>
                    <a:pt x="12422" y="1415"/>
                    <a:pt x="12422" y="1415"/>
                  </a:cubicBezTo>
                  <a:cubicBezTo>
                    <a:pt x="12501" y="1415"/>
                    <a:pt x="12501" y="1415"/>
                    <a:pt x="12501" y="1415"/>
                  </a:cubicBezTo>
                  <a:cubicBezTo>
                    <a:pt x="12501" y="1600"/>
                    <a:pt x="12501" y="1600"/>
                    <a:pt x="12501" y="1600"/>
                  </a:cubicBezTo>
                  <a:cubicBezTo>
                    <a:pt x="12422" y="1723"/>
                    <a:pt x="12422" y="1723"/>
                    <a:pt x="12422" y="1723"/>
                  </a:cubicBezTo>
                  <a:cubicBezTo>
                    <a:pt x="12501" y="1908"/>
                    <a:pt x="12501" y="1908"/>
                    <a:pt x="12501" y="1908"/>
                  </a:cubicBezTo>
                  <a:cubicBezTo>
                    <a:pt x="12659" y="1846"/>
                    <a:pt x="12659" y="1846"/>
                    <a:pt x="12659" y="1846"/>
                  </a:cubicBezTo>
                  <a:cubicBezTo>
                    <a:pt x="12818" y="1785"/>
                    <a:pt x="12818" y="1785"/>
                    <a:pt x="12818" y="1785"/>
                  </a:cubicBezTo>
                  <a:cubicBezTo>
                    <a:pt x="12897" y="1662"/>
                    <a:pt x="12897" y="1662"/>
                    <a:pt x="12897" y="1662"/>
                  </a:cubicBezTo>
                  <a:cubicBezTo>
                    <a:pt x="13134" y="1600"/>
                    <a:pt x="13134" y="1600"/>
                    <a:pt x="13134" y="1600"/>
                  </a:cubicBezTo>
                  <a:cubicBezTo>
                    <a:pt x="13213" y="1723"/>
                    <a:pt x="13213" y="1723"/>
                    <a:pt x="13213" y="1723"/>
                  </a:cubicBezTo>
                  <a:cubicBezTo>
                    <a:pt x="13371" y="1785"/>
                    <a:pt x="13371" y="1785"/>
                    <a:pt x="13371" y="1785"/>
                  </a:cubicBezTo>
                  <a:cubicBezTo>
                    <a:pt x="13451" y="1908"/>
                    <a:pt x="13451" y="1908"/>
                    <a:pt x="13451" y="1908"/>
                  </a:cubicBezTo>
                  <a:cubicBezTo>
                    <a:pt x="13451" y="2154"/>
                    <a:pt x="13451" y="2154"/>
                    <a:pt x="13451" y="2154"/>
                  </a:cubicBezTo>
                  <a:cubicBezTo>
                    <a:pt x="13609" y="2277"/>
                    <a:pt x="13609" y="2277"/>
                    <a:pt x="13609" y="2277"/>
                  </a:cubicBezTo>
                  <a:cubicBezTo>
                    <a:pt x="13609" y="2462"/>
                    <a:pt x="13609" y="2462"/>
                    <a:pt x="13609" y="2462"/>
                  </a:cubicBezTo>
                  <a:cubicBezTo>
                    <a:pt x="13451" y="2523"/>
                    <a:pt x="13451" y="2523"/>
                    <a:pt x="13451" y="2523"/>
                  </a:cubicBezTo>
                  <a:cubicBezTo>
                    <a:pt x="13213" y="2708"/>
                    <a:pt x="13213" y="2708"/>
                    <a:pt x="13213" y="2708"/>
                  </a:cubicBezTo>
                  <a:cubicBezTo>
                    <a:pt x="13213" y="2954"/>
                    <a:pt x="13213" y="2954"/>
                    <a:pt x="13213" y="2954"/>
                  </a:cubicBezTo>
                  <a:cubicBezTo>
                    <a:pt x="13213" y="3262"/>
                    <a:pt x="13213" y="3262"/>
                    <a:pt x="13213" y="3262"/>
                  </a:cubicBezTo>
                  <a:cubicBezTo>
                    <a:pt x="13292" y="3446"/>
                    <a:pt x="13292" y="3446"/>
                    <a:pt x="13292" y="3446"/>
                  </a:cubicBezTo>
                  <a:cubicBezTo>
                    <a:pt x="13451" y="3569"/>
                    <a:pt x="13451" y="3569"/>
                    <a:pt x="13451" y="3569"/>
                  </a:cubicBezTo>
                  <a:cubicBezTo>
                    <a:pt x="13451" y="3877"/>
                    <a:pt x="13451" y="3877"/>
                    <a:pt x="13451" y="3877"/>
                  </a:cubicBezTo>
                  <a:cubicBezTo>
                    <a:pt x="13451" y="4000"/>
                    <a:pt x="13451" y="4000"/>
                    <a:pt x="13451" y="4000"/>
                  </a:cubicBezTo>
                  <a:cubicBezTo>
                    <a:pt x="13451" y="4123"/>
                    <a:pt x="13451" y="4123"/>
                    <a:pt x="13451" y="4123"/>
                  </a:cubicBezTo>
                  <a:cubicBezTo>
                    <a:pt x="13371" y="4308"/>
                    <a:pt x="13371" y="4308"/>
                    <a:pt x="13371" y="4308"/>
                  </a:cubicBezTo>
                  <a:cubicBezTo>
                    <a:pt x="13213" y="4308"/>
                    <a:pt x="13213" y="4308"/>
                    <a:pt x="13213" y="4308"/>
                  </a:cubicBezTo>
                  <a:cubicBezTo>
                    <a:pt x="13134" y="4246"/>
                    <a:pt x="13134" y="4246"/>
                    <a:pt x="13134" y="4246"/>
                  </a:cubicBezTo>
                  <a:cubicBezTo>
                    <a:pt x="13055" y="4185"/>
                    <a:pt x="13055" y="4185"/>
                    <a:pt x="13055" y="4185"/>
                  </a:cubicBezTo>
                  <a:cubicBezTo>
                    <a:pt x="12976" y="4123"/>
                    <a:pt x="12976" y="4123"/>
                    <a:pt x="12976" y="4123"/>
                  </a:cubicBezTo>
                  <a:cubicBezTo>
                    <a:pt x="12897" y="4185"/>
                    <a:pt x="12897" y="4185"/>
                    <a:pt x="12897" y="4185"/>
                  </a:cubicBezTo>
                  <a:cubicBezTo>
                    <a:pt x="12897" y="4308"/>
                    <a:pt x="12897" y="4308"/>
                    <a:pt x="12897" y="4308"/>
                  </a:cubicBezTo>
                  <a:cubicBezTo>
                    <a:pt x="12897" y="4431"/>
                    <a:pt x="12897" y="4431"/>
                    <a:pt x="12897" y="4431"/>
                  </a:cubicBezTo>
                  <a:cubicBezTo>
                    <a:pt x="12976" y="4738"/>
                    <a:pt x="12976" y="4738"/>
                    <a:pt x="12976" y="4738"/>
                  </a:cubicBezTo>
                  <a:cubicBezTo>
                    <a:pt x="12897" y="4985"/>
                    <a:pt x="12897" y="4985"/>
                    <a:pt x="12897" y="4985"/>
                  </a:cubicBezTo>
                  <a:cubicBezTo>
                    <a:pt x="12738" y="5108"/>
                    <a:pt x="12738" y="5108"/>
                    <a:pt x="12738" y="5108"/>
                  </a:cubicBezTo>
                  <a:cubicBezTo>
                    <a:pt x="12738" y="5231"/>
                    <a:pt x="12738" y="5231"/>
                    <a:pt x="12738" y="5231"/>
                  </a:cubicBezTo>
                  <a:cubicBezTo>
                    <a:pt x="12897" y="5231"/>
                    <a:pt x="12897" y="5231"/>
                    <a:pt x="12897" y="5231"/>
                  </a:cubicBezTo>
                  <a:cubicBezTo>
                    <a:pt x="12976" y="5169"/>
                    <a:pt x="12976" y="5169"/>
                    <a:pt x="12976" y="5169"/>
                  </a:cubicBezTo>
                  <a:cubicBezTo>
                    <a:pt x="13134" y="5169"/>
                    <a:pt x="13134" y="5169"/>
                    <a:pt x="13134" y="5169"/>
                  </a:cubicBezTo>
                  <a:cubicBezTo>
                    <a:pt x="13134" y="5292"/>
                    <a:pt x="13134" y="5292"/>
                    <a:pt x="13134" y="5292"/>
                  </a:cubicBezTo>
                  <a:cubicBezTo>
                    <a:pt x="13055" y="5354"/>
                    <a:pt x="13055" y="5354"/>
                    <a:pt x="13055" y="5354"/>
                  </a:cubicBezTo>
                  <a:cubicBezTo>
                    <a:pt x="13134" y="5538"/>
                    <a:pt x="13134" y="5538"/>
                    <a:pt x="13134" y="5538"/>
                  </a:cubicBezTo>
                  <a:cubicBezTo>
                    <a:pt x="13213" y="5538"/>
                    <a:pt x="13213" y="5538"/>
                    <a:pt x="13213" y="5538"/>
                  </a:cubicBezTo>
                  <a:cubicBezTo>
                    <a:pt x="13371" y="5415"/>
                    <a:pt x="13371" y="5415"/>
                    <a:pt x="13371" y="5415"/>
                  </a:cubicBezTo>
                  <a:cubicBezTo>
                    <a:pt x="13451" y="5292"/>
                    <a:pt x="13451" y="5292"/>
                    <a:pt x="13451" y="5292"/>
                  </a:cubicBezTo>
                  <a:cubicBezTo>
                    <a:pt x="13530" y="5231"/>
                    <a:pt x="13530" y="5231"/>
                    <a:pt x="13530" y="5231"/>
                  </a:cubicBezTo>
                  <a:cubicBezTo>
                    <a:pt x="13688" y="5292"/>
                    <a:pt x="13688" y="5292"/>
                    <a:pt x="13688" y="5292"/>
                  </a:cubicBezTo>
                  <a:cubicBezTo>
                    <a:pt x="13688" y="5477"/>
                    <a:pt x="13688" y="5477"/>
                    <a:pt x="13688" y="5477"/>
                  </a:cubicBezTo>
                  <a:cubicBezTo>
                    <a:pt x="13846" y="5538"/>
                    <a:pt x="13846" y="5538"/>
                    <a:pt x="13846" y="5538"/>
                  </a:cubicBezTo>
                  <a:cubicBezTo>
                    <a:pt x="14004" y="5600"/>
                    <a:pt x="14004" y="5600"/>
                    <a:pt x="14004" y="5600"/>
                  </a:cubicBezTo>
                  <a:cubicBezTo>
                    <a:pt x="14084" y="5477"/>
                    <a:pt x="14084" y="5477"/>
                    <a:pt x="14084" y="5477"/>
                  </a:cubicBezTo>
                  <a:cubicBezTo>
                    <a:pt x="14163" y="5477"/>
                    <a:pt x="14163" y="5477"/>
                    <a:pt x="14163" y="5477"/>
                  </a:cubicBezTo>
                  <a:cubicBezTo>
                    <a:pt x="14321" y="5477"/>
                    <a:pt x="14321" y="5477"/>
                    <a:pt x="14321" y="5477"/>
                  </a:cubicBezTo>
                  <a:cubicBezTo>
                    <a:pt x="14242" y="5600"/>
                    <a:pt x="14242" y="5600"/>
                    <a:pt x="14242" y="5600"/>
                  </a:cubicBezTo>
                  <a:cubicBezTo>
                    <a:pt x="14163" y="5662"/>
                    <a:pt x="14163" y="5662"/>
                    <a:pt x="14163" y="5662"/>
                  </a:cubicBezTo>
                  <a:cubicBezTo>
                    <a:pt x="14084" y="5723"/>
                    <a:pt x="14084" y="5723"/>
                    <a:pt x="14084" y="5723"/>
                  </a:cubicBezTo>
                  <a:cubicBezTo>
                    <a:pt x="14084" y="5846"/>
                    <a:pt x="14084" y="5846"/>
                    <a:pt x="14084" y="5846"/>
                  </a:cubicBezTo>
                  <a:cubicBezTo>
                    <a:pt x="14084" y="6031"/>
                    <a:pt x="14084" y="6031"/>
                    <a:pt x="14084" y="6031"/>
                  </a:cubicBezTo>
                  <a:cubicBezTo>
                    <a:pt x="14084" y="6215"/>
                    <a:pt x="14084" y="6215"/>
                    <a:pt x="14084" y="6215"/>
                  </a:cubicBezTo>
                  <a:cubicBezTo>
                    <a:pt x="13925" y="6338"/>
                    <a:pt x="13925" y="6338"/>
                    <a:pt x="13925" y="6338"/>
                  </a:cubicBezTo>
                  <a:cubicBezTo>
                    <a:pt x="13846" y="6400"/>
                    <a:pt x="13846" y="6400"/>
                    <a:pt x="13846" y="6400"/>
                  </a:cubicBezTo>
                  <a:cubicBezTo>
                    <a:pt x="14004" y="6585"/>
                    <a:pt x="14004" y="6585"/>
                    <a:pt x="14004" y="6585"/>
                  </a:cubicBezTo>
                  <a:cubicBezTo>
                    <a:pt x="14004" y="6769"/>
                    <a:pt x="14004" y="6769"/>
                    <a:pt x="14004" y="6769"/>
                  </a:cubicBezTo>
                  <a:cubicBezTo>
                    <a:pt x="14084" y="7015"/>
                    <a:pt x="14084" y="7015"/>
                    <a:pt x="14084" y="7015"/>
                  </a:cubicBezTo>
                  <a:cubicBezTo>
                    <a:pt x="14084" y="7262"/>
                    <a:pt x="14084" y="7262"/>
                    <a:pt x="14084" y="7262"/>
                  </a:cubicBezTo>
                  <a:cubicBezTo>
                    <a:pt x="13846" y="7508"/>
                    <a:pt x="13846" y="7508"/>
                    <a:pt x="13846" y="7508"/>
                  </a:cubicBezTo>
                  <a:cubicBezTo>
                    <a:pt x="13767" y="7815"/>
                    <a:pt x="13767" y="7815"/>
                    <a:pt x="13767" y="7815"/>
                  </a:cubicBezTo>
                  <a:cubicBezTo>
                    <a:pt x="13767" y="8062"/>
                    <a:pt x="13767" y="8062"/>
                    <a:pt x="13767" y="8062"/>
                  </a:cubicBezTo>
                  <a:cubicBezTo>
                    <a:pt x="13925" y="8185"/>
                    <a:pt x="13925" y="8185"/>
                    <a:pt x="13925" y="8185"/>
                  </a:cubicBezTo>
                  <a:cubicBezTo>
                    <a:pt x="13925" y="8431"/>
                    <a:pt x="13925" y="8431"/>
                    <a:pt x="13925" y="8431"/>
                  </a:cubicBezTo>
                  <a:cubicBezTo>
                    <a:pt x="13767" y="8615"/>
                    <a:pt x="13767" y="8615"/>
                    <a:pt x="13767" y="8615"/>
                  </a:cubicBezTo>
                  <a:cubicBezTo>
                    <a:pt x="13609" y="8738"/>
                    <a:pt x="13609" y="8738"/>
                    <a:pt x="13609" y="8738"/>
                  </a:cubicBezTo>
                  <a:cubicBezTo>
                    <a:pt x="13530" y="8923"/>
                    <a:pt x="13530" y="8923"/>
                    <a:pt x="13530" y="8923"/>
                  </a:cubicBezTo>
                  <a:cubicBezTo>
                    <a:pt x="13609" y="9108"/>
                    <a:pt x="13609" y="9108"/>
                    <a:pt x="13609" y="9108"/>
                  </a:cubicBezTo>
                  <a:cubicBezTo>
                    <a:pt x="13767" y="9231"/>
                    <a:pt x="13767" y="9231"/>
                    <a:pt x="13767" y="9231"/>
                  </a:cubicBezTo>
                  <a:cubicBezTo>
                    <a:pt x="13846" y="9415"/>
                    <a:pt x="13846" y="9415"/>
                    <a:pt x="13846" y="9415"/>
                  </a:cubicBezTo>
                  <a:cubicBezTo>
                    <a:pt x="14084" y="9600"/>
                    <a:pt x="14084" y="9600"/>
                    <a:pt x="14084" y="9600"/>
                  </a:cubicBezTo>
                  <a:cubicBezTo>
                    <a:pt x="14242" y="9662"/>
                    <a:pt x="14242" y="9662"/>
                    <a:pt x="14242" y="9662"/>
                  </a:cubicBezTo>
                  <a:cubicBezTo>
                    <a:pt x="14479" y="9908"/>
                    <a:pt x="14479" y="9908"/>
                    <a:pt x="14479" y="9908"/>
                  </a:cubicBezTo>
                  <a:cubicBezTo>
                    <a:pt x="14716" y="10215"/>
                    <a:pt x="14716" y="10215"/>
                    <a:pt x="14716" y="10215"/>
                  </a:cubicBezTo>
                  <a:cubicBezTo>
                    <a:pt x="15191" y="10462"/>
                    <a:pt x="15191" y="10462"/>
                    <a:pt x="15191" y="10462"/>
                  </a:cubicBezTo>
                  <a:cubicBezTo>
                    <a:pt x="15270" y="10523"/>
                    <a:pt x="15270" y="10523"/>
                    <a:pt x="15270" y="10523"/>
                  </a:cubicBezTo>
                  <a:cubicBezTo>
                    <a:pt x="15429" y="10338"/>
                    <a:pt x="15429" y="10338"/>
                    <a:pt x="15429" y="10338"/>
                  </a:cubicBezTo>
                  <a:cubicBezTo>
                    <a:pt x="15587" y="10277"/>
                    <a:pt x="15587" y="10277"/>
                    <a:pt x="15587" y="10277"/>
                  </a:cubicBezTo>
                  <a:cubicBezTo>
                    <a:pt x="15666" y="10338"/>
                    <a:pt x="15666" y="10338"/>
                    <a:pt x="15666" y="10338"/>
                  </a:cubicBezTo>
                  <a:cubicBezTo>
                    <a:pt x="15824" y="10523"/>
                    <a:pt x="15824" y="10523"/>
                    <a:pt x="15824" y="10523"/>
                  </a:cubicBezTo>
                  <a:cubicBezTo>
                    <a:pt x="16062" y="10585"/>
                    <a:pt x="16062" y="10585"/>
                    <a:pt x="16062" y="10585"/>
                  </a:cubicBezTo>
                  <a:cubicBezTo>
                    <a:pt x="16378" y="10708"/>
                    <a:pt x="16378" y="10708"/>
                    <a:pt x="16378" y="10708"/>
                  </a:cubicBezTo>
                  <a:cubicBezTo>
                    <a:pt x="16853" y="10769"/>
                    <a:pt x="16853" y="10769"/>
                    <a:pt x="16853" y="10769"/>
                  </a:cubicBezTo>
                  <a:cubicBezTo>
                    <a:pt x="17011" y="10646"/>
                    <a:pt x="17011" y="10646"/>
                    <a:pt x="17011" y="10646"/>
                  </a:cubicBezTo>
                  <a:cubicBezTo>
                    <a:pt x="17011" y="10523"/>
                    <a:pt x="17011" y="10523"/>
                    <a:pt x="17011" y="10523"/>
                  </a:cubicBezTo>
                  <a:cubicBezTo>
                    <a:pt x="17248" y="10462"/>
                    <a:pt x="17248" y="10462"/>
                    <a:pt x="17248" y="10462"/>
                  </a:cubicBezTo>
                  <a:cubicBezTo>
                    <a:pt x="17407" y="10462"/>
                    <a:pt x="17407" y="10462"/>
                    <a:pt x="17407" y="10462"/>
                  </a:cubicBezTo>
                  <a:cubicBezTo>
                    <a:pt x="17486" y="10585"/>
                    <a:pt x="17486" y="10585"/>
                    <a:pt x="17486" y="10585"/>
                  </a:cubicBezTo>
                  <a:cubicBezTo>
                    <a:pt x="17644" y="10708"/>
                    <a:pt x="17644" y="10708"/>
                    <a:pt x="17644" y="10708"/>
                  </a:cubicBezTo>
                  <a:cubicBezTo>
                    <a:pt x="17802" y="10708"/>
                    <a:pt x="17802" y="10708"/>
                    <a:pt x="17802" y="10708"/>
                  </a:cubicBezTo>
                  <a:cubicBezTo>
                    <a:pt x="17960" y="10708"/>
                    <a:pt x="17960" y="10708"/>
                    <a:pt x="17960" y="10708"/>
                  </a:cubicBezTo>
                  <a:cubicBezTo>
                    <a:pt x="18119" y="10769"/>
                    <a:pt x="18119" y="10769"/>
                    <a:pt x="18119" y="10769"/>
                  </a:cubicBezTo>
                  <a:cubicBezTo>
                    <a:pt x="18119" y="10954"/>
                    <a:pt x="18119" y="10954"/>
                    <a:pt x="18119" y="10954"/>
                  </a:cubicBezTo>
                  <a:cubicBezTo>
                    <a:pt x="18277" y="11015"/>
                    <a:pt x="18277" y="11015"/>
                    <a:pt x="18277" y="11015"/>
                  </a:cubicBezTo>
                  <a:cubicBezTo>
                    <a:pt x="18435" y="10954"/>
                    <a:pt x="18435" y="10954"/>
                    <a:pt x="18435" y="10954"/>
                  </a:cubicBezTo>
                  <a:cubicBezTo>
                    <a:pt x="18593" y="10954"/>
                    <a:pt x="18593" y="10954"/>
                    <a:pt x="18593" y="10954"/>
                  </a:cubicBezTo>
                  <a:cubicBezTo>
                    <a:pt x="18673" y="11015"/>
                    <a:pt x="18673" y="11015"/>
                    <a:pt x="18673" y="11015"/>
                  </a:cubicBezTo>
                  <a:cubicBezTo>
                    <a:pt x="18752" y="11138"/>
                    <a:pt x="18752" y="11138"/>
                    <a:pt x="18752" y="11138"/>
                  </a:cubicBezTo>
                  <a:cubicBezTo>
                    <a:pt x="18831" y="11200"/>
                    <a:pt x="18831" y="11200"/>
                    <a:pt x="18831" y="11200"/>
                  </a:cubicBezTo>
                  <a:cubicBezTo>
                    <a:pt x="18989" y="11323"/>
                    <a:pt x="18989" y="11323"/>
                    <a:pt x="18989" y="11323"/>
                  </a:cubicBezTo>
                  <a:cubicBezTo>
                    <a:pt x="19068" y="11385"/>
                    <a:pt x="19068" y="11385"/>
                    <a:pt x="19068" y="11385"/>
                  </a:cubicBezTo>
                  <a:cubicBezTo>
                    <a:pt x="19226" y="11323"/>
                    <a:pt x="19226" y="11323"/>
                    <a:pt x="19226" y="11323"/>
                  </a:cubicBezTo>
                  <a:cubicBezTo>
                    <a:pt x="19305" y="11200"/>
                    <a:pt x="19305" y="11200"/>
                    <a:pt x="19305" y="11200"/>
                  </a:cubicBezTo>
                  <a:cubicBezTo>
                    <a:pt x="19543" y="11200"/>
                    <a:pt x="19543" y="11200"/>
                    <a:pt x="19543" y="11200"/>
                  </a:cubicBezTo>
                  <a:cubicBezTo>
                    <a:pt x="19701" y="11262"/>
                    <a:pt x="19701" y="11262"/>
                    <a:pt x="19701" y="11262"/>
                  </a:cubicBezTo>
                  <a:cubicBezTo>
                    <a:pt x="19859" y="11446"/>
                    <a:pt x="19859" y="11446"/>
                    <a:pt x="19859" y="11446"/>
                  </a:cubicBezTo>
                  <a:cubicBezTo>
                    <a:pt x="20018" y="11508"/>
                    <a:pt x="20018" y="11508"/>
                    <a:pt x="20018" y="11508"/>
                  </a:cubicBezTo>
                  <a:cubicBezTo>
                    <a:pt x="20176" y="11508"/>
                    <a:pt x="20176" y="11508"/>
                    <a:pt x="20176" y="11508"/>
                  </a:cubicBezTo>
                  <a:cubicBezTo>
                    <a:pt x="20413" y="11569"/>
                    <a:pt x="20413" y="11569"/>
                    <a:pt x="20413" y="11569"/>
                  </a:cubicBezTo>
                  <a:cubicBezTo>
                    <a:pt x="20492" y="11631"/>
                    <a:pt x="20492" y="11631"/>
                    <a:pt x="20492" y="11631"/>
                  </a:cubicBezTo>
                  <a:cubicBezTo>
                    <a:pt x="20413" y="11692"/>
                    <a:pt x="20413" y="11692"/>
                    <a:pt x="20413" y="11692"/>
                  </a:cubicBezTo>
                  <a:cubicBezTo>
                    <a:pt x="20334" y="11815"/>
                    <a:pt x="20334" y="11815"/>
                    <a:pt x="20334" y="11815"/>
                  </a:cubicBezTo>
                  <a:cubicBezTo>
                    <a:pt x="20492" y="11938"/>
                    <a:pt x="20492" y="11938"/>
                    <a:pt x="20492" y="11938"/>
                  </a:cubicBezTo>
                  <a:cubicBezTo>
                    <a:pt x="20571" y="11877"/>
                    <a:pt x="20571" y="11877"/>
                    <a:pt x="20571" y="11877"/>
                  </a:cubicBezTo>
                  <a:cubicBezTo>
                    <a:pt x="20730" y="11754"/>
                    <a:pt x="20730" y="11754"/>
                    <a:pt x="20730" y="11754"/>
                  </a:cubicBezTo>
                  <a:cubicBezTo>
                    <a:pt x="21046" y="11692"/>
                    <a:pt x="21046" y="11692"/>
                    <a:pt x="21046" y="11692"/>
                  </a:cubicBezTo>
                  <a:cubicBezTo>
                    <a:pt x="21284" y="11815"/>
                    <a:pt x="21284" y="11815"/>
                    <a:pt x="21284" y="11815"/>
                  </a:cubicBezTo>
                  <a:cubicBezTo>
                    <a:pt x="21363" y="11938"/>
                    <a:pt x="21363" y="11938"/>
                    <a:pt x="21363" y="11938"/>
                  </a:cubicBezTo>
                  <a:cubicBezTo>
                    <a:pt x="21284" y="12062"/>
                    <a:pt x="21284" y="12062"/>
                    <a:pt x="21284" y="12062"/>
                  </a:cubicBezTo>
                  <a:cubicBezTo>
                    <a:pt x="21125" y="12062"/>
                    <a:pt x="21125" y="12062"/>
                    <a:pt x="21125" y="12062"/>
                  </a:cubicBezTo>
                  <a:cubicBezTo>
                    <a:pt x="21125" y="12185"/>
                    <a:pt x="21125" y="12185"/>
                    <a:pt x="21125" y="12185"/>
                  </a:cubicBezTo>
                  <a:cubicBezTo>
                    <a:pt x="21125" y="12308"/>
                    <a:pt x="21125" y="12308"/>
                    <a:pt x="21125" y="12308"/>
                  </a:cubicBezTo>
                  <a:cubicBezTo>
                    <a:pt x="21284" y="12431"/>
                    <a:pt x="21284" y="12431"/>
                    <a:pt x="21284" y="12431"/>
                  </a:cubicBezTo>
                  <a:cubicBezTo>
                    <a:pt x="21363" y="12615"/>
                    <a:pt x="21363" y="12615"/>
                    <a:pt x="21363" y="12615"/>
                  </a:cubicBezTo>
                  <a:cubicBezTo>
                    <a:pt x="21284" y="12862"/>
                    <a:pt x="21284" y="12862"/>
                    <a:pt x="21284" y="12862"/>
                  </a:cubicBezTo>
                  <a:cubicBezTo>
                    <a:pt x="21284" y="13169"/>
                    <a:pt x="21284" y="13169"/>
                    <a:pt x="21284" y="13169"/>
                  </a:cubicBezTo>
                  <a:cubicBezTo>
                    <a:pt x="21442" y="13292"/>
                    <a:pt x="21442" y="13292"/>
                    <a:pt x="21442" y="13292"/>
                  </a:cubicBezTo>
                  <a:cubicBezTo>
                    <a:pt x="21521" y="13415"/>
                    <a:pt x="21521" y="13415"/>
                    <a:pt x="21521" y="13415"/>
                  </a:cubicBezTo>
                  <a:cubicBezTo>
                    <a:pt x="21600" y="13477"/>
                    <a:pt x="21600" y="13477"/>
                    <a:pt x="21600" y="13477"/>
                  </a:cubicBezTo>
                  <a:cubicBezTo>
                    <a:pt x="21442" y="13723"/>
                    <a:pt x="21442" y="13723"/>
                    <a:pt x="21442" y="13723"/>
                  </a:cubicBezTo>
                  <a:cubicBezTo>
                    <a:pt x="21125" y="14031"/>
                    <a:pt x="21125" y="14031"/>
                    <a:pt x="21125" y="14031"/>
                  </a:cubicBezTo>
                  <a:cubicBezTo>
                    <a:pt x="20809" y="14215"/>
                    <a:pt x="20809" y="14215"/>
                    <a:pt x="20809" y="14215"/>
                  </a:cubicBezTo>
                  <a:cubicBezTo>
                    <a:pt x="20651" y="14338"/>
                    <a:pt x="20651" y="14338"/>
                    <a:pt x="20651" y="14338"/>
                  </a:cubicBezTo>
                  <a:cubicBezTo>
                    <a:pt x="20571" y="14338"/>
                    <a:pt x="20571" y="14338"/>
                    <a:pt x="20571" y="14338"/>
                  </a:cubicBezTo>
                  <a:cubicBezTo>
                    <a:pt x="20492" y="14400"/>
                    <a:pt x="20492" y="14400"/>
                    <a:pt x="20492" y="14400"/>
                  </a:cubicBezTo>
                  <a:cubicBezTo>
                    <a:pt x="20255" y="14338"/>
                    <a:pt x="20255" y="14338"/>
                    <a:pt x="20255" y="14338"/>
                  </a:cubicBezTo>
                  <a:cubicBezTo>
                    <a:pt x="20176" y="14154"/>
                    <a:pt x="20176" y="14154"/>
                    <a:pt x="20176" y="14154"/>
                  </a:cubicBezTo>
                  <a:cubicBezTo>
                    <a:pt x="20018" y="13969"/>
                    <a:pt x="20018" y="13969"/>
                    <a:pt x="20018" y="13969"/>
                  </a:cubicBezTo>
                  <a:cubicBezTo>
                    <a:pt x="19859" y="14031"/>
                    <a:pt x="19859" y="14031"/>
                    <a:pt x="19859" y="14031"/>
                  </a:cubicBezTo>
                  <a:cubicBezTo>
                    <a:pt x="19859" y="14154"/>
                    <a:pt x="19859" y="14154"/>
                    <a:pt x="19859" y="14154"/>
                  </a:cubicBezTo>
                  <a:cubicBezTo>
                    <a:pt x="19859" y="14277"/>
                    <a:pt x="19859" y="14277"/>
                    <a:pt x="19859" y="14277"/>
                  </a:cubicBezTo>
                  <a:cubicBezTo>
                    <a:pt x="19622" y="14338"/>
                    <a:pt x="19622" y="14338"/>
                    <a:pt x="19622" y="14338"/>
                  </a:cubicBezTo>
                  <a:cubicBezTo>
                    <a:pt x="19385" y="14277"/>
                    <a:pt x="19385" y="14277"/>
                    <a:pt x="19385" y="14277"/>
                  </a:cubicBezTo>
                  <a:cubicBezTo>
                    <a:pt x="19226" y="14215"/>
                    <a:pt x="19226" y="14215"/>
                    <a:pt x="19226" y="14215"/>
                  </a:cubicBezTo>
                  <a:cubicBezTo>
                    <a:pt x="18989" y="14031"/>
                    <a:pt x="18989" y="14031"/>
                    <a:pt x="18989" y="14031"/>
                  </a:cubicBezTo>
                  <a:cubicBezTo>
                    <a:pt x="18831" y="13908"/>
                    <a:pt x="18831" y="13908"/>
                    <a:pt x="18831" y="13908"/>
                  </a:cubicBezTo>
                  <a:cubicBezTo>
                    <a:pt x="18593" y="14092"/>
                    <a:pt x="18593" y="14092"/>
                    <a:pt x="18593" y="14092"/>
                  </a:cubicBezTo>
                  <a:cubicBezTo>
                    <a:pt x="18356" y="14215"/>
                    <a:pt x="18356" y="14215"/>
                    <a:pt x="18356" y="14215"/>
                  </a:cubicBezTo>
                  <a:cubicBezTo>
                    <a:pt x="18198" y="14277"/>
                    <a:pt x="18198" y="14277"/>
                    <a:pt x="18198" y="14277"/>
                  </a:cubicBezTo>
                  <a:cubicBezTo>
                    <a:pt x="17881" y="14215"/>
                    <a:pt x="17881" y="14215"/>
                    <a:pt x="17881" y="14215"/>
                  </a:cubicBezTo>
                  <a:cubicBezTo>
                    <a:pt x="17644" y="14154"/>
                    <a:pt x="17644" y="14154"/>
                    <a:pt x="17644" y="14154"/>
                  </a:cubicBezTo>
                  <a:cubicBezTo>
                    <a:pt x="17486" y="14154"/>
                    <a:pt x="17486" y="14154"/>
                    <a:pt x="17486" y="14154"/>
                  </a:cubicBezTo>
                  <a:cubicBezTo>
                    <a:pt x="17327" y="14400"/>
                    <a:pt x="17327" y="14400"/>
                    <a:pt x="17327" y="14400"/>
                  </a:cubicBezTo>
                  <a:cubicBezTo>
                    <a:pt x="17248" y="14585"/>
                    <a:pt x="17248" y="14585"/>
                    <a:pt x="17248" y="14585"/>
                  </a:cubicBezTo>
                  <a:cubicBezTo>
                    <a:pt x="17090" y="14646"/>
                    <a:pt x="17090" y="14646"/>
                    <a:pt x="17090" y="14646"/>
                  </a:cubicBezTo>
                  <a:cubicBezTo>
                    <a:pt x="17011" y="14646"/>
                    <a:pt x="17011" y="14646"/>
                    <a:pt x="17011" y="14646"/>
                  </a:cubicBezTo>
                  <a:cubicBezTo>
                    <a:pt x="16774" y="14646"/>
                    <a:pt x="16774" y="14646"/>
                    <a:pt x="16774" y="14646"/>
                  </a:cubicBezTo>
                  <a:cubicBezTo>
                    <a:pt x="16615" y="14646"/>
                    <a:pt x="16615" y="14646"/>
                    <a:pt x="16615" y="14646"/>
                  </a:cubicBezTo>
                  <a:cubicBezTo>
                    <a:pt x="16299" y="14769"/>
                    <a:pt x="16299" y="14769"/>
                    <a:pt x="16299" y="14769"/>
                  </a:cubicBezTo>
                  <a:cubicBezTo>
                    <a:pt x="15903" y="14769"/>
                    <a:pt x="15903" y="14769"/>
                    <a:pt x="15903" y="14769"/>
                  </a:cubicBezTo>
                  <a:cubicBezTo>
                    <a:pt x="15508" y="14769"/>
                    <a:pt x="15508" y="14769"/>
                    <a:pt x="15508" y="14769"/>
                  </a:cubicBezTo>
                  <a:cubicBezTo>
                    <a:pt x="15349" y="14831"/>
                    <a:pt x="15349" y="14831"/>
                    <a:pt x="15349" y="14831"/>
                  </a:cubicBezTo>
                  <a:cubicBezTo>
                    <a:pt x="15270" y="15015"/>
                    <a:pt x="15270" y="15015"/>
                    <a:pt x="15270" y="15015"/>
                  </a:cubicBezTo>
                  <a:cubicBezTo>
                    <a:pt x="15112" y="15015"/>
                    <a:pt x="15112" y="15015"/>
                    <a:pt x="15112" y="15015"/>
                  </a:cubicBezTo>
                  <a:cubicBezTo>
                    <a:pt x="14875" y="15015"/>
                    <a:pt x="14875" y="15015"/>
                    <a:pt x="14875" y="15015"/>
                  </a:cubicBezTo>
                  <a:cubicBezTo>
                    <a:pt x="14558" y="15077"/>
                    <a:pt x="14558" y="15077"/>
                    <a:pt x="14558" y="15077"/>
                  </a:cubicBezTo>
                  <a:cubicBezTo>
                    <a:pt x="14400" y="15200"/>
                    <a:pt x="14400" y="15200"/>
                    <a:pt x="14400" y="15200"/>
                  </a:cubicBezTo>
                  <a:cubicBezTo>
                    <a:pt x="14242" y="15323"/>
                    <a:pt x="14242" y="15323"/>
                    <a:pt x="14242" y="15323"/>
                  </a:cubicBezTo>
                  <a:cubicBezTo>
                    <a:pt x="14084" y="15323"/>
                    <a:pt x="14084" y="15323"/>
                    <a:pt x="14084" y="15323"/>
                  </a:cubicBezTo>
                  <a:cubicBezTo>
                    <a:pt x="13925" y="15262"/>
                    <a:pt x="13925" y="15262"/>
                    <a:pt x="13925" y="15262"/>
                  </a:cubicBezTo>
                  <a:cubicBezTo>
                    <a:pt x="13846" y="15262"/>
                    <a:pt x="13846" y="15262"/>
                    <a:pt x="13846" y="15262"/>
                  </a:cubicBezTo>
                  <a:cubicBezTo>
                    <a:pt x="13767" y="15385"/>
                    <a:pt x="13767" y="15385"/>
                    <a:pt x="13767" y="15385"/>
                  </a:cubicBezTo>
                  <a:cubicBezTo>
                    <a:pt x="13530" y="15508"/>
                    <a:pt x="13530" y="15508"/>
                    <a:pt x="13530" y="15508"/>
                  </a:cubicBezTo>
                  <a:cubicBezTo>
                    <a:pt x="13451" y="15569"/>
                    <a:pt x="13451" y="15569"/>
                    <a:pt x="13451" y="15569"/>
                  </a:cubicBezTo>
                  <a:cubicBezTo>
                    <a:pt x="13530" y="15754"/>
                    <a:pt x="13530" y="15754"/>
                    <a:pt x="13530" y="15754"/>
                  </a:cubicBezTo>
                  <a:cubicBezTo>
                    <a:pt x="13530" y="15877"/>
                    <a:pt x="13530" y="15877"/>
                    <a:pt x="13530" y="15877"/>
                  </a:cubicBezTo>
                  <a:cubicBezTo>
                    <a:pt x="13530" y="16000"/>
                    <a:pt x="13530" y="16000"/>
                    <a:pt x="13530" y="16000"/>
                  </a:cubicBezTo>
                  <a:cubicBezTo>
                    <a:pt x="13292" y="16123"/>
                    <a:pt x="13292" y="16123"/>
                    <a:pt x="13292" y="16123"/>
                  </a:cubicBezTo>
                  <a:cubicBezTo>
                    <a:pt x="13213" y="16246"/>
                    <a:pt x="13213" y="16246"/>
                    <a:pt x="13213" y="16246"/>
                  </a:cubicBezTo>
                  <a:cubicBezTo>
                    <a:pt x="13292" y="16431"/>
                    <a:pt x="13292" y="16431"/>
                    <a:pt x="13292" y="16431"/>
                  </a:cubicBezTo>
                  <a:cubicBezTo>
                    <a:pt x="13371" y="16615"/>
                    <a:pt x="13371" y="16615"/>
                    <a:pt x="13371" y="16615"/>
                  </a:cubicBezTo>
                  <a:cubicBezTo>
                    <a:pt x="13451" y="16862"/>
                    <a:pt x="13451" y="16862"/>
                    <a:pt x="13451" y="16862"/>
                  </a:cubicBezTo>
                  <a:cubicBezTo>
                    <a:pt x="13371" y="16985"/>
                    <a:pt x="13371" y="16985"/>
                    <a:pt x="13371" y="16985"/>
                  </a:cubicBezTo>
                  <a:cubicBezTo>
                    <a:pt x="13451" y="17292"/>
                    <a:pt x="13451" y="17292"/>
                    <a:pt x="13451" y="17292"/>
                  </a:cubicBezTo>
                  <a:cubicBezTo>
                    <a:pt x="13609" y="17477"/>
                    <a:pt x="13609" y="17477"/>
                    <a:pt x="13609" y="17477"/>
                  </a:cubicBezTo>
                  <a:cubicBezTo>
                    <a:pt x="13609" y="17600"/>
                    <a:pt x="13609" y="17600"/>
                    <a:pt x="13609" y="17600"/>
                  </a:cubicBezTo>
                  <a:cubicBezTo>
                    <a:pt x="13451" y="17662"/>
                    <a:pt x="13451" y="17662"/>
                    <a:pt x="13451" y="17662"/>
                  </a:cubicBezTo>
                  <a:cubicBezTo>
                    <a:pt x="13213" y="17662"/>
                    <a:pt x="13213" y="17662"/>
                    <a:pt x="13213" y="17662"/>
                  </a:cubicBezTo>
                  <a:cubicBezTo>
                    <a:pt x="13134" y="17785"/>
                    <a:pt x="13134" y="17785"/>
                    <a:pt x="13134" y="17785"/>
                  </a:cubicBezTo>
                  <a:cubicBezTo>
                    <a:pt x="13213" y="17908"/>
                    <a:pt x="13213" y="17908"/>
                    <a:pt x="13213" y="17908"/>
                  </a:cubicBezTo>
                  <a:cubicBezTo>
                    <a:pt x="13213" y="18092"/>
                    <a:pt x="13213" y="18092"/>
                    <a:pt x="13213" y="18092"/>
                  </a:cubicBezTo>
                  <a:cubicBezTo>
                    <a:pt x="13292" y="18277"/>
                    <a:pt x="13292" y="18277"/>
                    <a:pt x="13292" y="18277"/>
                  </a:cubicBezTo>
                  <a:cubicBezTo>
                    <a:pt x="13451" y="18338"/>
                    <a:pt x="13451" y="18338"/>
                    <a:pt x="13451" y="18338"/>
                  </a:cubicBezTo>
                  <a:cubicBezTo>
                    <a:pt x="13609" y="18523"/>
                    <a:pt x="13609" y="18523"/>
                    <a:pt x="13609" y="18523"/>
                  </a:cubicBezTo>
                  <a:cubicBezTo>
                    <a:pt x="13688" y="18708"/>
                    <a:pt x="13688" y="18708"/>
                    <a:pt x="13688" y="18708"/>
                  </a:cubicBezTo>
                  <a:cubicBezTo>
                    <a:pt x="13688" y="18954"/>
                    <a:pt x="13688" y="18954"/>
                    <a:pt x="13688" y="18954"/>
                  </a:cubicBezTo>
                  <a:cubicBezTo>
                    <a:pt x="13609" y="19015"/>
                    <a:pt x="13609" y="19015"/>
                    <a:pt x="13609" y="19015"/>
                  </a:cubicBezTo>
                  <a:cubicBezTo>
                    <a:pt x="13609" y="19262"/>
                    <a:pt x="13609" y="19262"/>
                    <a:pt x="13609" y="19262"/>
                  </a:cubicBezTo>
                  <a:cubicBezTo>
                    <a:pt x="13767" y="19385"/>
                    <a:pt x="13767" y="19385"/>
                    <a:pt x="13767" y="19385"/>
                  </a:cubicBezTo>
                  <a:cubicBezTo>
                    <a:pt x="13767" y="19569"/>
                    <a:pt x="13767" y="19569"/>
                    <a:pt x="13767" y="19569"/>
                  </a:cubicBezTo>
                  <a:cubicBezTo>
                    <a:pt x="13846" y="19631"/>
                    <a:pt x="13846" y="19631"/>
                    <a:pt x="13846" y="19631"/>
                  </a:cubicBezTo>
                  <a:cubicBezTo>
                    <a:pt x="13925" y="19692"/>
                    <a:pt x="13925" y="19692"/>
                    <a:pt x="13925" y="19692"/>
                  </a:cubicBezTo>
                  <a:cubicBezTo>
                    <a:pt x="13846" y="19815"/>
                    <a:pt x="13846" y="19815"/>
                    <a:pt x="13846" y="19815"/>
                  </a:cubicBezTo>
                  <a:cubicBezTo>
                    <a:pt x="13925" y="19938"/>
                    <a:pt x="13925" y="19938"/>
                    <a:pt x="13925" y="19938"/>
                  </a:cubicBezTo>
                  <a:cubicBezTo>
                    <a:pt x="14163" y="20000"/>
                    <a:pt x="14163" y="20000"/>
                    <a:pt x="14163" y="20000"/>
                  </a:cubicBezTo>
                  <a:cubicBezTo>
                    <a:pt x="14321" y="20062"/>
                    <a:pt x="14321" y="20062"/>
                    <a:pt x="14321" y="20062"/>
                  </a:cubicBezTo>
                  <a:cubicBezTo>
                    <a:pt x="14400" y="20062"/>
                    <a:pt x="14400" y="20062"/>
                    <a:pt x="14400" y="20062"/>
                  </a:cubicBezTo>
                  <a:cubicBezTo>
                    <a:pt x="14321" y="20185"/>
                    <a:pt x="14321" y="20185"/>
                    <a:pt x="14321" y="20185"/>
                  </a:cubicBezTo>
                  <a:cubicBezTo>
                    <a:pt x="14163" y="20246"/>
                    <a:pt x="14163" y="20246"/>
                    <a:pt x="14163" y="20246"/>
                  </a:cubicBezTo>
                  <a:cubicBezTo>
                    <a:pt x="14163" y="20369"/>
                    <a:pt x="14163" y="20369"/>
                    <a:pt x="14163" y="20369"/>
                  </a:cubicBezTo>
                  <a:cubicBezTo>
                    <a:pt x="14084" y="20492"/>
                    <a:pt x="14084" y="20492"/>
                    <a:pt x="14084" y="20492"/>
                  </a:cubicBezTo>
                  <a:cubicBezTo>
                    <a:pt x="14163" y="20554"/>
                    <a:pt x="14163" y="20554"/>
                    <a:pt x="14163" y="20554"/>
                  </a:cubicBezTo>
                  <a:cubicBezTo>
                    <a:pt x="14242" y="20615"/>
                    <a:pt x="14242" y="20615"/>
                    <a:pt x="14242" y="20615"/>
                  </a:cubicBezTo>
                  <a:cubicBezTo>
                    <a:pt x="14400" y="20677"/>
                    <a:pt x="14400" y="20677"/>
                    <a:pt x="14400" y="20677"/>
                  </a:cubicBezTo>
                  <a:cubicBezTo>
                    <a:pt x="14479" y="20738"/>
                    <a:pt x="14479" y="20738"/>
                    <a:pt x="14479" y="20738"/>
                  </a:cubicBezTo>
                  <a:cubicBezTo>
                    <a:pt x="14400" y="20985"/>
                    <a:pt x="14400" y="20985"/>
                    <a:pt x="14400" y="20985"/>
                  </a:cubicBezTo>
                  <a:cubicBezTo>
                    <a:pt x="14321" y="21046"/>
                    <a:pt x="14321" y="21046"/>
                    <a:pt x="14321" y="21046"/>
                  </a:cubicBezTo>
                  <a:cubicBezTo>
                    <a:pt x="14321" y="21169"/>
                    <a:pt x="14321" y="21169"/>
                    <a:pt x="14321" y="21169"/>
                  </a:cubicBezTo>
                  <a:cubicBezTo>
                    <a:pt x="14242" y="21292"/>
                    <a:pt x="14242" y="21292"/>
                    <a:pt x="14242" y="21292"/>
                  </a:cubicBezTo>
                  <a:cubicBezTo>
                    <a:pt x="14163" y="21415"/>
                    <a:pt x="14163" y="21415"/>
                    <a:pt x="14163" y="21415"/>
                  </a:cubicBezTo>
                  <a:cubicBezTo>
                    <a:pt x="14084" y="21600"/>
                    <a:pt x="14084" y="21600"/>
                    <a:pt x="14084" y="21600"/>
                  </a:cubicBezTo>
                  <a:cubicBezTo>
                    <a:pt x="13846" y="21600"/>
                    <a:pt x="13846" y="21600"/>
                    <a:pt x="13846" y="21600"/>
                  </a:cubicBezTo>
                  <a:cubicBezTo>
                    <a:pt x="13767" y="21538"/>
                    <a:pt x="13767" y="21538"/>
                    <a:pt x="13767" y="21538"/>
                  </a:cubicBezTo>
                  <a:cubicBezTo>
                    <a:pt x="13767" y="21415"/>
                    <a:pt x="13767" y="21415"/>
                    <a:pt x="13767" y="21415"/>
                  </a:cubicBezTo>
                  <a:cubicBezTo>
                    <a:pt x="13609" y="21292"/>
                    <a:pt x="13609" y="21292"/>
                    <a:pt x="13609" y="21292"/>
                  </a:cubicBezTo>
                  <a:cubicBezTo>
                    <a:pt x="13451" y="21354"/>
                    <a:pt x="13451" y="21354"/>
                    <a:pt x="13451" y="21354"/>
                  </a:cubicBezTo>
                  <a:cubicBezTo>
                    <a:pt x="13371" y="21415"/>
                    <a:pt x="13371" y="21415"/>
                    <a:pt x="13371" y="21415"/>
                  </a:cubicBezTo>
                  <a:cubicBezTo>
                    <a:pt x="13134" y="21415"/>
                    <a:pt x="13134" y="21415"/>
                    <a:pt x="13134" y="21415"/>
                  </a:cubicBezTo>
                  <a:cubicBezTo>
                    <a:pt x="12976" y="21354"/>
                    <a:pt x="12976" y="21354"/>
                    <a:pt x="12976" y="21354"/>
                  </a:cubicBezTo>
                  <a:cubicBezTo>
                    <a:pt x="12738" y="21354"/>
                    <a:pt x="12738" y="21354"/>
                    <a:pt x="12738" y="21354"/>
                  </a:cubicBezTo>
                  <a:cubicBezTo>
                    <a:pt x="12422" y="21292"/>
                    <a:pt x="12422" y="21292"/>
                    <a:pt x="12422" y="21292"/>
                  </a:cubicBezTo>
                  <a:cubicBezTo>
                    <a:pt x="12185" y="21354"/>
                    <a:pt x="12185" y="21354"/>
                    <a:pt x="12185" y="21354"/>
                  </a:cubicBezTo>
                  <a:cubicBezTo>
                    <a:pt x="12026" y="21231"/>
                    <a:pt x="12026" y="21231"/>
                    <a:pt x="12026" y="21231"/>
                  </a:cubicBezTo>
                  <a:cubicBezTo>
                    <a:pt x="11947" y="21108"/>
                    <a:pt x="11947" y="21108"/>
                    <a:pt x="11947" y="21108"/>
                  </a:cubicBezTo>
                  <a:cubicBezTo>
                    <a:pt x="11789" y="20985"/>
                    <a:pt x="11789" y="20985"/>
                    <a:pt x="11789" y="20985"/>
                  </a:cubicBezTo>
                  <a:cubicBezTo>
                    <a:pt x="11710" y="20923"/>
                    <a:pt x="11710" y="20923"/>
                    <a:pt x="11710" y="20923"/>
                  </a:cubicBezTo>
                  <a:cubicBezTo>
                    <a:pt x="11552" y="20738"/>
                    <a:pt x="11552" y="20738"/>
                    <a:pt x="11552" y="20738"/>
                  </a:cubicBezTo>
                  <a:cubicBezTo>
                    <a:pt x="11393" y="20615"/>
                    <a:pt x="11393" y="20615"/>
                    <a:pt x="11393" y="20615"/>
                  </a:cubicBezTo>
                  <a:cubicBezTo>
                    <a:pt x="11235" y="20554"/>
                    <a:pt x="11235" y="20554"/>
                    <a:pt x="11235" y="20554"/>
                  </a:cubicBezTo>
                  <a:cubicBezTo>
                    <a:pt x="10998" y="20492"/>
                    <a:pt x="10998" y="20492"/>
                    <a:pt x="10998" y="20492"/>
                  </a:cubicBezTo>
                  <a:cubicBezTo>
                    <a:pt x="10681" y="20554"/>
                    <a:pt x="10681" y="20554"/>
                    <a:pt x="10681" y="20554"/>
                  </a:cubicBezTo>
                  <a:cubicBezTo>
                    <a:pt x="10602" y="20554"/>
                    <a:pt x="10602" y="20554"/>
                    <a:pt x="10602" y="20554"/>
                  </a:cubicBezTo>
                  <a:cubicBezTo>
                    <a:pt x="10286" y="20615"/>
                    <a:pt x="10286" y="20615"/>
                    <a:pt x="10286" y="20615"/>
                  </a:cubicBezTo>
                  <a:cubicBezTo>
                    <a:pt x="10048" y="20554"/>
                    <a:pt x="10048" y="20554"/>
                    <a:pt x="10048" y="20554"/>
                  </a:cubicBezTo>
                  <a:cubicBezTo>
                    <a:pt x="9811" y="20554"/>
                    <a:pt x="9811" y="20554"/>
                    <a:pt x="9811" y="20554"/>
                  </a:cubicBezTo>
                  <a:cubicBezTo>
                    <a:pt x="9732" y="20492"/>
                    <a:pt x="9732" y="20492"/>
                    <a:pt x="9732" y="20492"/>
                  </a:cubicBezTo>
                  <a:cubicBezTo>
                    <a:pt x="9495" y="20431"/>
                    <a:pt x="9495" y="20431"/>
                    <a:pt x="9495" y="20431"/>
                  </a:cubicBezTo>
                  <a:cubicBezTo>
                    <a:pt x="9495" y="20308"/>
                    <a:pt x="9495" y="20308"/>
                    <a:pt x="9495" y="20308"/>
                  </a:cubicBezTo>
                  <a:cubicBezTo>
                    <a:pt x="9495" y="20185"/>
                    <a:pt x="9495" y="20185"/>
                    <a:pt x="9495" y="20185"/>
                  </a:cubicBezTo>
                  <a:cubicBezTo>
                    <a:pt x="9415" y="20062"/>
                    <a:pt x="9415" y="20062"/>
                    <a:pt x="9415" y="20062"/>
                  </a:cubicBezTo>
                  <a:cubicBezTo>
                    <a:pt x="9257" y="19938"/>
                    <a:pt x="9257" y="19938"/>
                    <a:pt x="9257" y="19938"/>
                  </a:cubicBezTo>
                  <a:cubicBezTo>
                    <a:pt x="9020" y="19938"/>
                    <a:pt x="9020" y="19938"/>
                    <a:pt x="9020" y="19938"/>
                  </a:cubicBezTo>
                  <a:cubicBezTo>
                    <a:pt x="8941" y="20062"/>
                    <a:pt x="8941" y="20062"/>
                    <a:pt x="8941" y="20062"/>
                  </a:cubicBezTo>
                  <a:cubicBezTo>
                    <a:pt x="8782" y="20062"/>
                    <a:pt x="8782" y="20062"/>
                    <a:pt x="8782" y="20062"/>
                  </a:cubicBezTo>
                  <a:cubicBezTo>
                    <a:pt x="8624" y="19938"/>
                    <a:pt x="8624" y="19938"/>
                    <a:pt x="8624" y="19938"/>
                  </a:cubicBezTo>
                  <a:cubicBezTo>
                    <a:pt x="8545" y="19877"/>
                    <a:pt x="8545" y="19877"/>
                    <a:pt x="8545" y="19877"/>
                  </a:cubicBezTo>
                  <a:cubicBezTo>
                    <a:pt x="8308" y="19938"/>
                    <a:pt x="8308" y="19938"/>
                    <a:pt x="8308" y="19938"/>
                  </a:cubicBezTo>
                  <a:cubicBezTo>
                    <a:pt x="8308" y="20062"/>
                    <a:pt x="8308" y="20062"/>
                    <a:pt x="8308" y="20062"/>
                  </a:cubicBezTo>
                  <a:cubicBezTo>
                    <a:pt x="8070" y="20062"/>
                    <a:pt x="8070" y="20062"/>
                    <a:pt x="8070" y="20062"/>
                  </a:cubicBezTo>
                  <a:cubicBezTo>
                    <a:pt x="7833" y="20062"/>
                    <a:pt x="7833" y="20062"/>
                    <a:pt x="7833" y="20062"/>
                  </a:cubicBezTo>
                  <a:cubicBezTo>
                    <a:pt x="7675" y="20000"/>
                    <a:pt x="7675" y="20000"/>
                    <a:pt x="7675" y="20000"/>
                  </a:cubicBezTo>
                  <a:cubicBezTo>
                    <a:pt x="7516" y="19815"/>
                    <a:pt x="7516" y="19815"/>
                    <a:pt x="7516" y="19815"/>
                  </a:cubicBezTo>
                  <a:cubicBezTo>
                    <a:pt x="7437" y="19815"/>
                    <a:pt x="7437" y="19815"/>
                    <a:pt x="7437" y="19815"/>
                  </a:cubicBezTo>
                  <a:cubicBezTo>
                    <a:pt x="7358" y="19631"/>
                    <a:pt x="7358" y="19631"/>
                    <a:pt x="7358" y="19631"/>
                  </a:cubicBezTo>
                  <a:cubicBezTo>
                    <a:pt x="7437" y="19569"/>
                    <a:pt x="7437" y="19569"/>
                    <a:pt x="7437" y="19569"/>
                  </a:cubicBezTo>
                  <a:cubicBezTo>
                    <a:pt x="7675" y="19569"/>
                    <a:pt x="7675" y="19569"/>
                    <a:pt x="7675" y="19569"/>
                  </a:cubicBezTo>
                  <a:cubicBezTo>
                    <a:pt x="7675" y="19446"/>
                    <a:pt x="7675" y="19446"/>
                    <a:pt x="7675" y="19446"/>
                  </a:cubicBezTo>
                  <a:cubicBezTo>
                    <a:pt x="7516" y="19323"/>
                    <a:pt x="7516" y="19323"/>
                    <a:pt x="7516" y="19323"/>
                  </a:cubicBezTo>
                  <a:cubicBezTo>
                    <a:pt x="7516" y="19200"/>
                    <a:pt x="7516" y="19200"/>
                    <a:pt x="7516" y="19200"/>
                  </a:cubicBezTo>
                  <a:cubicBezTo>
                    <a:pt x="7358" y="19138"/>
                    <a:pt x="7358" y="19138"/>
                    <a:pt x="7358" y="19138"/>
                  </a:cubicBezTo>
                  <a:cubicBezTo>
                    <a:pt x="7279" y="19077"/>
                    <a:pt x="7279" y="19077"/>
                    <a:pt x="7279" y="19077"/>
                  </a:cubicBezTo>
                  <a:cubicBezTo>
                    <a:pt x="7121" y="19077"/>
                    <a:pt x="7121" y="19077"/>
                    <a:pt x="7121" y="19077"/>
                  </a:cubicBezTo>
                  <a:cubicBezTo>
                    <a:pt x="6963" y="19138"/>
                    <a:pt x="6963" y="19138"/>
                    <a:pt x="6963" y="19138"/>
                  </a:cubicBezTo>
                  <a:cubicBezTo>
                    <a:pt x="6725" y="19015"/>
                    <a:pt x="6725" y="19015"/>
                    <a:pt x="6725" y="19015"/>
                  </a:cubicBezTo>
                  <a:cubicBezTo>
                    <a:pt x="6646" y="18954"/>
                    <a:pt x="6646" y="18954"/>
                    <a:pt x="6646" y="18954"/>
                  </a:cubicBezTo>
                  <a:cubicBezTo>
                    <a:pt x="6488" y="18892"/>
                    <a:pt x="6488" y="18892"/>
                    <a:pt x="6488" y="18892"/>
                  </a:cubicBezTo>
                  <a:cubicBezTo>
                    <a:pt x="6567" y="18769"/>
                    <a:pt x="6567" y="18769"/>
                    <a:pt x="6567" y="18769"/>
                  </a:cubicBezTo>
                  <a:cubicBezTo>
                    <a:pt x="6804" y="18708"/>
                    <a:pt x="6804" y="18708"/>
                    <a:pt x="6804" y="18708"/>
                  </a:cubicBezTo>
                  <a:cubicBezTo>
                    <a:pt x="6804" y="18646"/>
                    <a:pt x="6804" y="18646"/>
                    <a:pt x="6804" y="18646"/>
                  </a:cubicBezTo>
                  <a:cubicBezTo>
                    <a:pt x="6963" y="18523"/>
                    <a:pt x="6963" y="18523"/>
                    <a:pt x="6963" y="18523"/>
                  </a:cubicBezTo>
                  <a:cubicBezTo>
                    <a:pt x="7042" y="18400"/>
                    <a:pt x="7042" y="18400"/>
                    <a:pt x="7042" y="18400"/>
                  </a:cubicBezTo>
                  <a:cubicBezTo>
                    <a:pt x="7121" y="18277"/>
                    <a:pt x="7121" y="18277"/>
                    <a:pt x="7121" y="18277"/>
                  </a:cubicBezTo>
                  <a:cubicBezTo>
                    <a:pt x="7121" y="18154"/>
                    <a:pt x="7121" y="18154"/>
                    <a:pt x="7121" y="18154"/>
                  </a:cubicBezTo>
                  <a:cubicBezTo>
                    <a:pt x="7279" y="18092"/>
                    <a:pt x="7279" y="18092"/>
                    <a:pt x="7279" y="18092"/>
                  </a:cubicBezTo>
                  <a:cubicBezTo>
                    <a:pt x="7358" y="17969"/>
                    <a:pt x="7358" y="17969"/>
                    <a:pt x="7358" y="17969"/>
                  </a:cubicBezTo>
                  <a:cubicBezTo>
                    <a:pt x="7200" y="17846"/>
                    <a:pt x="7200" y="17846"/>
                    <a:pt x="7200" y="17846"/>
                  </a:cubicBezTo>
                  <a:cubicBezTo>
                    <a:pt x="7042" y="17723"/>
                    <a:pt x="7042" y="17723"/>
                    <a:pt x="7042" y="17723"/>
                  </a:cubicBezTo>
                  <a:cubicBezTo>
                    <a:pt x="6963" y="17477"/>
                    <a:pt x="6963" y="17477"/>
                    <a:pt x="6963" y="17477"/>
                  </a:cubicBezTo>
                  <a:cubicBezTo>
                    <a:pt x="6963" y="17292"/>
                    <a:pt x="6963" y="17292"/>
                    <a:pt x="6963" y="17292"/>
                  </a:cubicBezTo>
                  <a:cubicBezTo>
                    <a:pt x="6884" y="17169"/>
                    <a:pt x="6884" y="17169"/>
                    <a:pt x="6884" y="17169"/>
                  </a:cubicBezTo>
                  <a:cubicBezTo>
                    <a:pt x="6725" y="17108"/>
                    <a:pt x="6725" y="17108"/>
                    <a:pt x="6725" y="17108"/>
                  </a:cubicBezTo>
                  <a:cubicBezTo>
                    <a:pt x="6567" y="17108"/>
                    <a:pt x="6567" y="17108"/>
                    <a:pt x="6567" y="17108"/>
                  </a:cubicBezTo>
                  <a:cubicBezTo>
                    <a:pt x="6330" y="17108"/>
                    <a:pt x="6330" y="17108"/>
                    <a:pt x="6330" y="17108"/>
                  </a:cubicBezTo>
                  <a:cubicBezTo>
                    <a:pt x="6251" y="17046"/>
                    <a:pt x="6251" y="17046"/>
                    <a:pt x="6251" y="17046"/>
                  </a:cubicBezTo>
                  <a:cubicBezTo>
                    <a:pt x="6092" y="16862"/>
                    <a:pt x="6092" y="16862"/>
                    <a:pt x="6092" y="16862"/>
                  </a:cubicBezTo>
                  <a:cubicBezTo>
                    <a:pt x="5776" y="16862"/>
                    <a:pt x="5776" y="16862"/>
                    <a:pt x="5776" y="16862"/>
                  </a:cubicBezTo>
                  <a:cubicBezTo>
                    <a:pt x="5459" y="16862"/>
                    <a:pt x="5459" y="16862"/>
                    <a:pt x="5459" y="16862"/>
                  </a:cubicBezTo>
                  <a:cubicBezTo>
                    <a:pt x="5143" y="16862"/>
                    <a:pt x="5143" y="16862"/>
                    <a:pt x="5143" y="16862"/>
                  </a:cubicBezTo>
                  <a:cubicBezTo>
                    <a:pt x="4905" y="16923"/>
                    <a:pt x="4905" y="16923"/>
                    <a:pt x="4905" y="16923"/>
                  </a:cubicBezTo>
                  <a:cubicBezTo>
                    <a:pt x="4747" y="16923"/>
                    <a:pt x="4747" y="16923"/>
                    <a:pt x="4747" y="16923"/>
                  </a:cubicBezTo>
                  <a:cubicBezTo>
                    <a:pt x="4589" y="16862"/>
                    <a:pt x="4589" y="16862"/>
                    <a:pt x="4589" y="16862"/>
                  </a:cubicBezTo>
                  <a:cubicBezTo>
                    <a:pt x="4352" y="16738"/>
                    <a:pt x="4352" y="16738"/>
                    <a:pt x="4352" y="16738"/>
                  </a:cubicBezTo>
                  <a:cubicBezTo>
                    <a:pt x="4114" y="16677"/>
                    <a:pt x="4114" y="16677"/>
                    <a:pt x="4114" y="16677"/>
                  </a:cubicBezTo>
                  <a:cubicBezTo>
                    <a:pt x="3956" y="16738"/>
                    <a:pt x="3956" y="16738"/>
                    <a:pt x="3956" y="16738"/>
                  </a:cubicBezTo>
                  <a:cubicBezTo>
                    <a:pt x="3640" y="16738"/>
                    <a:pt x="3640" y="16738"/>
                    <a:pt x="3640" y="16738"/>
                  </a:cubicBezTo>
                  <a:cubicBezTo>
                    <a:pt x="3402" y="16677"/>
                    <a:pt x="3402" y="16677"/>
                    <a:pt x="3402" y="16677"/>
                  </a:cubicBezTo>
                  <a:cubicBezTo>
                    <a:pt x="3323" y="16615"/>
                    <a:pt x="3323" y="16615"/>
                    <a:pt x="3323" y="16615"/>
                  </a:cubicBezTo>
                  <a:cubicBezTo>
                    <a:pt x="3244" y="16369"/>
                    <a:pt x="3244" y="16369"/>
                    <a:pt x="3244" y="16369"/>
                  </a:cubicBezTo>
                  <a:cubicBezTo>
                    <a:pt x="3244" y="16185"/>
                    <a:pt x="3244" y="16185"/>
                    <a:pt x="3244" y="16185"/>
                  </a:cubicBezTo>
                  <a:cubicBezTo>
                    <a:pt x="3086" y="16000"/>
                    <a:pt x="3086" y="16000"/>
                    <a:pt x="3086" y="16000"/>
                  </a:cubicBezTo>
                  <a:cubicBezTo>
                    <a:pt x="3086" y="15877"/>
                    <a:pt x="3086" y="15877"/>
                    <a:pt x="3086" y="15877"/>
                  </a:cubicBezTo>
                  <a:cubicBezTo>
                    <a:pt x="3086" y="15692"/>
                    <a:pt x="3086" y="15692"/>
                    <a:pt x="3086" y="15692"/>
                  </a:cubicBezTo>
                  <a:cubicBezTo>
                    <a:pt x="3086" y="15569"/>
                    <a:pt x="3086" y="15569"/>
                    <a:pt x="3086" y="15569"/>
                  </a:cubicBezTo>
                  <a:cubicBezTo>
                    <a:pt x="2848" y="15508"/>
                    <a:pt x="2848" y="15508"/>
                    <a:pt x="2848" y="15508"/>
                  </a:cubicBezTo>
                  <a:cubicBezTo>
                    <a:pt x="2690" y="15385"/>
                    <a:pt x="2690" y="15385"/>
                    <a:pt x="2690" y="15385"/>
                  </a:cubicBezTo>
                  <a:cubicBezTo>
                    <a:pt x="2611" y="15262"/>
                    <a:pt x="2611" y="15262"/>
                    <a:pt x="2611" y="15262"/>
                  </a:cubicBezTo>
                  <a:cubicBezTo>
                    <a:pt x="2532" y="15077"/>
                    <a:pt x="2532" y="15077"/>
                    <a:pt x="2532" y="15077"/>
                  </a:cubicBezTo>
                  <a:cubicBezTo>
                    <a:pt x="2611" y="15015"/>
                    <a:pt x="2611" y="15015"/>
                    <a:pt x="2611" y="15015"/>
                  </a:cubicBezTo>
                  <a:cubicBezTo>
                    <a:pt x="2769" y="15015"/>
                    <a:pt x="2769" y="15015"/>
                    <a:pt x="2769" y="15015"/>
                  </a:cubicBezTo>
                  <a:cubicBezTo>
                    <a:pt x="2848" y="15077"/>
                    <a:pt x="2848" y="15077"/>
                    <a:pt x="2848" y="15077"/>
                  </a:cubicBezTo>
                  <a:cubicBezTo>
                    <a:pt x="3086" y="15015"/>
                    <a:pt x="3086" y="15015"/>
                    <a:pt x="3086" y="15015"/>
                  </a:cubicBezTo>
                  <a:cubicBezTo>
                    <a:pt x="3007" y="14892"/>
                    <a:pt x="3007" y="14892"/>
                    <a:pt x="3007" y="14892"/>
                  </a:cubicBezTo>
                  <a:cubicBezTo>
                    <a:pt x="2848" y="14769"/>
                    <a:pt x="2848" y="14769"/>
                    <a:pt x="2848" y="14769"/>
                  </a:cubicBezTo>
                  <a:cubicBezTo>
                    <a:pt x="2532" y="14646"/>
                    <a:pt x="2532" y="14646"/>
                    <a:pt x="2532" y="14646"/>
                  </a:cubicBezTo>
                  <a:cubicBezTo>
                    <a:pt x="2295" y="14708"/>
                    <a:pt x="2295" y="14708"/>
                    <a:pt x="2295" y="14708"/>
                  </a:cubicBezTo>
                  <a:cubicBezTo>
                    <a:pt x="2136" y="14646"/>
                    <a:pt x="2136" y="14646"/>
                    <a:pt x="2136" y="14646"/>
                  </a:cubicBezTo>
                  <a:cubicBezTo>
                    <a:pt x="2057" y="14585"/>
                    <a:pt x="2057" y="14585"/>
                    <a:pt x="2057" y="14585"/>
                  </a:cubicBezTo>
                  <a:cubicBezTo>
                    <a:pt x="1978" y="14462"/>
                    <a:pt x="1978" y="14462"/>
                    <a:pt x="1978" y="14462"/>
                  </a:cubicBezTo>
                  <a:cubicBezTo>
                    <a:pt x="1582" y="14462"/>
                    <a:pt x="1582" y="14462"/>
                    <a:pt x="1582" y="14462"/>
                  </a:cubicBezTo>
                  <a:cubicBezTo>
                    <a:pt x="1345" y="14462"/>
                    <a:pt x="1345" y="14462"/>
                    <a:pt x="1345" y="14462"/>
                  </a:cubicBezTo>
                  <a:cubicBezTo>
                    <a:pt x="1108" y="14462"/>
                    <a:pt x="1108" y="14462"/>
                    <a:pt x="1108" y="14462"/>
                  </a:cubicBezTo>
                  <a:cubicBezTo>
                    <a:pt x="1029" y="14462"/>
                    <a:pt x="1029" y="14462"/>
                    <a:pt x="1029" y="14462"/>
                  </a:cubicBezTo>
                  <a:cubicBezTo>
                    <a:pt x="1029" y="14400"/>
                    <a:pt x="1029" y="14400"/>
                    <a:pt x="1029" y="14400"/>
                  </a:cubicBezTo>
                  <a:cubicBezTo>
                    <a:pt x="870" y="14277"/>
                    <a:pt x="870" y="14277"/>
                    <a:pt x="870" y="14277"/>
                  </a:cubicBezTo>
                  <a:cubicBezTo>
                    <a:pt x="712" y="14154"/>
                    <a:pt x="712" y="14154"/>
                    <a:pt x="712" y="14154"/>
                  </a:cubicBezTo>
                  <a:cubicBezTo>
                    <a:pt x="791" y="14031"/>
                    <a:pt x="791" y="14031"/>
                    <a:pt x="791" y="14031"/>
                  </a:cubicBezTo>
                  <a:cubicBezTo>
                    <a:pt x="712" y="13785"/>
                    <a:pt x="712" y="13785"/>
                    <a:pt x="712" y="13785"/>
                  </a:cubicBezTo>
                  <a:cubicBezTo>
                    <a:pt x="633" y="13662"/>
                    <a:pt x="633" y="13662"/>
                    <a:pt x="633" y="13662"/>
                  </a:cubicBezTo>
                  <a:cubicBezTo>
                    <a:pt x="554" y="13600"/>
                    <a:pt x="554" y="13600"/>
                    <a:pt x="554" y="13600"/>
                  </a:cubicBezTo>
                  <a:cubicBezTo>
                    <a:pt x="554" y="13477"/>
                    <a:pt x="554" y="13477"/>
                    <a:pt x="554" y="13477"/>
                  </a:cubicBezTo>
                  <a:cubicBezTo>
                    <a:pt x="475" y="13292"/>
                    <a:pt x="475" y="13292"/>
                    <a:pt x="475" y="13292"/>
                  </a:cubicBezTo>
                  <a:cubicBezTo>
                    <a:pt x="237" y="13292"/>
                    <a:pt x="237" y="13292"/>
                    <a:pt x="237" y="13292"/>
                  </a:cubicBezTo>
                  <a:cubicBezTo>
                    <a:pt x="158" y="13108"/>
                    <a:pt x="158" y="13108"/>
                    <a:pt x="158" y="13108"/>
                  </a:cubicBezTo>
                  <a:cubicBezTo>
                    <a:pt x="158" y="12923"/>
                    <a:pt x="158" y="12923"/>
                    <a:pt x="158" y="12923"/>
                  </a:cubicBezTo>
                  <a:cubicBezTo>
                    <a:pt x="79" y="12738"/>
                    <a:pt x="79" y="12738"/>
                    <a:pt x="79" y="12738"/>
                  </a:cubicBezTo>
                  <a:cubicBezTo>
                    <a:pt x="158" y="12431"/>
                    <a:pt x="158" y="12431"/>
                    <a:pt x="158" y="12431"/>
                  </a:cubicBezTo>
                  <a:cubicBezTo>
                    <a:pt x="237" y="12369"/>
                    <a:pt x="237" y="12369"/>
                    <a:pt x="237" y="12369"/>
                  </a:cubicBezTo>
                  <a:cubicBezTo>
                    <a:pt x="396" y="12185"/>
                    <a:pt x="396" y="12185"/>
                    <a:pt x="396" y="12185"/>
                  </a:cubicBezTo>
                  <a:cubicBezTo>
                    <a:pt x="554" y="12062"/>
                    <a:pt x="554" y="12062"/>
                    <a:pt x="554" y="12062"/>
                  </a:cubicBezTo>
                  <a:cubicBezTo>
                    <a:pt x="633" y="11877"/>
                    <a:pt x="633" y="11877"/>
                    <a:pt x="633" y="11877"/>
                  </a:cubicBezTo>
                  <a:cubicBezTo>
                    <a:pt x="554" y="11631"/>
                    <a:pt x="554" y="11631"/>
                    <a:pt x="554" y="11631"/>
                  </a:cubicBezTo>
                  <a:cubicBezTo>
                    <a:pt x="396" y="11508"/>
                    <a:pt x="396" y="11508"/>
                    <a:pt x="396" y="11508"/>
                  </a:cubicBezTo>
                  <a:cubicBezTo>
                    <a:pt x="316" y="11446"/>
                    <a:pt x="316" y="11446"/>
                    <a:pt x="316" y="11446"/>
                  </a:cubicBezTo>
                  <a:cubicBezTo>
                    <a:pt x="475" y="11385"/>
                    <a:pt x="475" y="11385"/>
                    <a:pt x="475" y="11385"/>
                  </a:cubicBezTo>
                  <a:cubicBezTo>
                    <a:pt x="633" y="11262"/>
                    <a:pt x="633" y="11262"/>
                    <a:pt x="633" y="11262"/>
                  </a:cubicBezTo>
                  <a:cubicBezTo>
                    <a:pt x="712" y="11200"/>
                    <a:pt x="712" y="11200"/>
                    <a:pt x="712" y="11200"/>
                  </a:cubicBezTo>
                  <a:cubicBezTo>
                    <a:pt x="396" y="11138"/>
                    <a:pt x="396" y="11138"/>
                    <a:pt x="396" y="11138"/>
                  </a:cubicBezTo>
                  <a:cubicBezTo>
                    <a:pt x="396" y="11138"/>
                    <a:pt x="158" y="11015"/>
                    <a:pt x="158" y="11015"/>
                  </a:cubicBezTo>
                  <a:cubicBezTo>
                    <a:pt x="0" y="10831"/>
                    <a:pt x="0" y="10831"/>
                    <a:pt x="0" y="10831"/>
                  </a:cubicBezTo>
                  <a:cubicBezTo>
                    <a:pt x="0" y="10585"/>
                    <a:pt x="0" y="10585"/>
                    <a:pt x="0" y="10585"/>
                  </a:cubicBezTo>
                  <a:cubicBezTo>
                    <a:pt x="158" y="10585"/>
                    <a:pt x="158" y="10585"/>
                    <a:pt x="158" y="10585"/>
                  </a:cubicBezTo>
                  <a:cubicBezTo>
                    <a:pt x="316" y="10585"/>
                    <a:pt x="316" y="10585"/>
                    <a:pt x="316" y="10585"/>
                  </a:cubicBezTo>
                  <a:cubicBezTo>
                    <a:pt x="554" y="10585"/>
                    <a:pt x="554" y="10585"/>
                    <a:pt x="554" y="10585"/>
                  </a:cubicBezTo>
                  <a:cubicBezTo>
                    <a:pt x="554" y="10523"/>
                    <a:pt x="554" y="10523"/>
                    <a:pt x="554" y="10523"/>
                  </a:cubicBezTo>
                  <a:cubicBezTo>
                    <a:pt x="633" y="10338"/>
                    <a:pt x="633" y="10338"/>
                    <a:pt x="633" y="10338"/>
                  </a:cubicBezTo>
                  <a:cubicBezTo>
                    <a:pt x="949" y="10277"/>
                    <a:pt x="949" y="10277"/>
                    <a:pt x="949" y="10277"/>
                  </a:cubicBezTo>
                  <a:cubicBezTo>
                    <a:pt x="1266" y="10215"/>
                    <a:pt x="1266" y="10215"/>
                    <a:pt x="1266" y="10215"/>
                  </a:cubicBezTo>
                  <a:cubicBezTo>
                    <a:pt x="1662" y="10277"/>
                    <a:pt x="1662" y="10277"/>
                    <a:pt x="1662" y="10277"/>
                  </a:cubicBezTo>
                  <a:cubicBezTo>
                    <a:pt x="1978" y="10338"/>
                    <a:pt x="1978" y="10338"/>
                    <a:pt x="1978" y="10338"/>
                  </a:cubicBezTo>
                  <a:cubicBezTo>
                    <a:pt x="2215" y="10277"/>
                    <a:pt x="2215" y="10277"/>
                    <a:pt x="2215" y="10277"/>
                  </a:cubicBezTo>
                  <a:cubicBezTo>
                    <a:pt x="2611" y="10154"/>
                    <a:pt x="2611" y="10154"/>
                    <a:pt x="2611" y="10154"/>
                  </a:cubicBezTo>
                  <a:cubicBezTo>
                    <a:pt x="2848" y="10154"/>
                    <a:pt x="2848" y="10154"/>
                    <a:pt x="2848" y="10154"/>
                  </a:cubicBezTo>
                  <a:cubicBezTo>
                    <a:pt x="3165" y="10215"/>
                    <a:pt x="3165" y="10215"/>
                    <a:pt x="3165" y="10215"/>
                  </a:cubicBezTo>
                  <a:cubicBezTo>
                    <a:pt x="3323" y="10092"/>
                    <a:pt x="3323" y="10092"/>
                    <a:pt x="3323" y="10092"/>
                  </a:cubicBezTo>
                  <a:cubicBezTo>
                    <a:pt x="3323" y="9908"/>
                    <a:pt x="3323" y="9908"/>
                    <a:pt x="3323" y="9908"/>
                  </a:cubicBezTo>
                  <a:cubicBezTo>
                    <a:pt x="3086" y="9846"/>
                    <a:pt x="3086" y="9846"/>
                    <a:pt x="3086" y="9846"/>
                  </a:cubicBezTo>
                  <a:cubicBezTo>
                    <a:pt x="3007" y="9723"/>
                    <a:pt x="3007" y="9723"/>
                    <a:pt x="3007" y="9723"/>
                  </a:cubicBezTo>
                  <a:cubicBezTo>
                    <a:pt x="3165" y="9662"/>
                    <a:pt x="3165" y="9662"/>
                    <a:pt x="3165" y="9662"/>
                  </a:cubicBezTo>
                  <a:cubicBezTo>
                    <a:pt x="3402" y="9600"/>
                    <a:pt x="3402" y="9600"/>
                    <a:pt x="3402" y="9600"/>
                  </a:cubicBezTo>
                  <a:cubicBezTo>
                    <a:pt x="3640" y="9538"/>
                    <a:pt x="3640" y="9538"/>
                    <a:pt x="3640" y="9538"/>
                  </a:cubicBezTo>
                  <a:cubicBezTo>
                    <a:pt x="3877" y="9292"/>
                    <a:pt x="3877" y="9292"/>
                    <a:pt x="3877" y="9292"/>
                  </a:cubicBezTo>
                  <a:cubicBezTo>
                    <a:pt x="3956" y="9169"/>
                    <a:pt x="3956" y="9169"/>
                    <a:pt x="3956" y="9169"/>
                  </a:cubicBezTo>
                  <a:cubicBezTo>
                    <a:pt x="3877" y="8985"/>
                    <a:pt x="3877" y="8985"/>
                    <a:pt x="3877" y="8985"/>
                  </a:cubicBezTo>
                  <a:cubicBezTo>
                    <a:pt x="3719" y="8923"/>
                    <a:pt x="3719" y="8923"/>
                    <a:pt x="3719" y="8923"/>
                  </a:cubicBezTo>
                  <a:cubicBezTo>
                    <a:pt x="3560" y="8738"/>
                    <a:pt x="3560" y="8738"/>
                    <a:pt x="3560" y="8738"/>
                  </a:cubicBezTo>
                  <a:cubicBezTo>
                    <a:pt x="3877" y="8677"/>
                    <a:pt x="3877" y="8677"/>
                    <a:pt x="3877" y="8677"/>
                  </a:cubicBezTo>
                  <a:cubicBezTo>
                    <a:pt x="3877" y="8677"/>
                    <a:pt x="4035" y="8615"/>
                    <a:pt x="4035" y="8554"/>
                  </a:cubicBezTo>
                  <a:cubicBezTo>
                    <a:pt x="4193" y="8554"/>
                    <a:pt x="4193" y="8554"/>
                    <a:pt x="4193" y="8554"/>
                  </a:cubicBezTo>
                  <a:cubicBezTo>
                    <a:pt x="4273" y="8431"/>
                    <a:pt x="4273" y="8431"/>
                    <a:pt x="4273" y="8431"/>
                  </a:cubicBezTo>
                  <a:cubicBezTo>
                    <a:pt x="4114" y="8308"/>
                    <a:pt x="4114" y="8308"/>
                    <a:pt x="4114" y="8308"/>
                  </a:cubicBezTo>
                  <a:cubicBezTo>
                    <a:pt x="3956" y="8246"/>
                    <a:pt x="3956" y="8246"/>
                    <a:pt x="3956" y="8246"/>
                  </a:cubicBezTo>
                  <a:cubicBezTo>
                    <a:pt x="3877" y="8062"/>
                    <a:pt x="3877" y="8062"/>
                    <a:pt x="3877" y="8062"/>
                  </a:cubicBezTo>
                  <a:cubicBezTo>
                    <a:pt x="3640" y="7938"/>
                    <a:pt x="3640" y="7938"/>
                    <a:pt x="3640" y="7938"/>
                  </a:cubicBezTo>
                  <a:cubicBezTo>
                    <a:pt x="3560" y="7754"/>
                    <a:pt x="3560" y="7754"/>
                    <a:pt x="3560" y="7754"/>
                  </a:cubicBezTo>
                  <a:cubicBezTo>
                    <a:pt x="3719" y="7631"/>
                    <a:pt x="3719" y="7631"/>
                    <a:pt x="3719" y="7631"/>
                  </a:cubicBezTo>
                  <a:cubicBezTo>
                    <a:pt x="3798" y="7569"/>
                    <a:pt x="3798" y="7569"/>
                    <a:pt x="3798" y="7569"/>
                  </a:cubicBezTo>
                  <a:cubicBezTo>
                    <a:pt x="3719" y="7508"/>
                    <a:pt x="3719" y="7508"/>
                    <a:pt x="3719" y="7508"/>
                  </a:cubicBezTo>
                  <a:cubicBezTo>
                    <a:pt x="3481" y="7385"/>
                    <a:pt x="3481" y="7385"/>
                    <a:pt x="3481" y="7385"/>
                  </a:cubicBezTo>
                  <a:cubicBezTo>
                    <a:pt x="3323" y="7323"/>
                    <a:pt x="3323" y="7323"/>
                    <a:pt x="3323" y="7323"/>
                  </a:cubicBezTo>
                  <a:cubicBezTo>
                    <a:pt x="3323" y="7262"/>
                    <a:pt x="3323" y="7262"/>
                    <a:pt x="3323" y="7262"/>
                  </a:cubicBezTo>
                  <a:cubicBezTo>
                    <a:pt x="3481" y="7200"/>
                    <a:pt x="3481" y="7200"/>
                    <a:pt x="3481" y="7200"/>
                  </a:cubicBezTo>
                  <a:cubicBezTo>
                    <a:pt x="3798" y="7138"/>
                    <a:pt x="3798" y="7138"/>
                    <a:pt x="3798" y="7138"/>
                  </a:cubicBezTo>
                  <a:cubicBezTo>
                    <a:pt x="3956" y="7077"/>
                    <a:pt x="3956" y="7077"/>
                    <a:pt x="3956" y="7077"/>
                  </a:cubicBezTo>
                  <a:cubicBezTo>
                    <a:pt x="4035" y="6892"/>
                    <a:pt x="4035" y="6892"/>
                    <a:pt x="4035" y="6892"/>
                  </a:cubicBezTo>
                  <a:cubicBezTo>
                    <a:pt x="3798" y="6831"/>
                    <a:pt x="3798" y="6831"/>
                    <a:pt x="3798" y="6831"/>
                  </a:cubicBezTo>
                  <a:cubicBezTo>
                    <a:pt x="3481" y="6585"/>
                    <a:pt x="3481" y="6585"/>
                    <a:pt x="3481" y="6585"/>
                  </a:cubicBezTo>
                  <a:cubicBezTo>
                    <a:pt x="3323" y="6338"/>
                    <a:pt x="3323" y="6338"/>
                    <a:pt x="3323" y="6338"/>
                  </a:cubicBezTo>
                  <a:cubicBezTo>
                    <a:pt x="3086" y="6031"/>
                    <a:pt x="3086" y="6031"/>
                    <a:pt x="3086" y="6031"/>
                  </a:cubicBezTo>
                  <a:cubicBezTo>
                    <a:pt x="3007" y="5846"/>
                    <a:pt x="3007" y="5846"/>
                    <a:pt x="3007" y="5846"/>
                  </a:cubicBezTo>
                  <a:cubicBezTo>
                    <a:pt x="3007" y="5723"/>
                    <a:pt x="3007" y="5723"/>
                    <a:pt x="3007" y="5723"/>
                  </a:cubicBezTo>
                  <a:cubicBezTo>
                    <a:pt x="3165" y="5662"/>
                    <a:pt x="3165" y="5662"/>
                    <a:pt x="3165" y="5662"/>
                  </a:cubicBezTo>
                  <a:cubicBezTo>
                    <a:pt x="3402" y="5662"/>
                    <a:pt x="3402" y="5662"/>
                    <a:pt x="3402" y="5662"/>
                  </a:cubicBezTo>
                  <a:cubicBezTo>
                    <a:pt x="3560" y="5662"/>
                    <a:pt x="3560" y="5662"/>
                    <a:pt x="3560" y="5662"/>
                  </a:cubicBezTo>
                  <a:cubicBezTo>
                    <a:pt x="3560" y="5538"/>
                    <a:pt x="3560" y="5538"/>
                    <a:pt x="3560" y="5538"/>
                  </a:cubicBezTo>
                  <a:cubicBezTo>
                    <a:pt x="3481" y="5477"/>
                    <a:pt x="3481" y="5477"/>
                    <a:pt x="3481" y="5477"/>
                  </a:cubicBezTo>
                  <a:cubicBezTo>
                    <a:pt x="3244" y="5231"/>
                    <a:pt x="3244" y="5231"/>
                    <a:pt x="3244" y="5231"/>
                  </a:cubicBezTo>
                  <a:cubicBezTo>
                    <a:pt x="3086" y="4985"/>
                    <a:pt x="3086" y="4985"/>
                    <a:pt x="3086" y="4985"/>
                  </a:cubicBezTo>
                  <a:cubicBezTo>
                    <a:pt x="3007" y="4862"/>
                    <a:pt x="3007" y="4862"/>
                    <a:pt x="3007" y="4862"/>
                  </a:cubicBezTo>
                  <a:cubicBezTo>
                    <a:pt x="3007" y="4738"/>
                    <a:pt x="3007" y="4738"/>
                    <a:pt x="3007" y="4738"/>
                  </a:cubicBezTo>
                  <a:cubicBezTo>
                    <a:pt x="3086" y="4677"/>
                    <a:pt x="3086" y="4677"/>
                    <a:pt x="3086" y="4677"/>
                  </a:cubicBezTo>
                  <a:cubicBezTo>
                    <a:pt x="3244" y="4554"/>
                    <a:pt x="3244" y="4554"/>
                    <a:pt x="3244" y="4554"/>
                  </a:cubicBezTo>
                  <a:cubicBezTo>
                    <a:pt x="3323" y="4431"/>
                    <a:pt x="3323" y="4431"/>
                    <a:pt x="3323" y="4431"/>
                  </a:cubicBezTo>
                  <a:cubicBezTo>
                    <a:pt x="3323" y="4308"/>
                    <a:pt x="3323" y="4308"/>
                    <a:pt x="3323" y="4308"/>
                  </a:cubicBezTo>
                  <a:cubicBezTo>
                    <a:pt x="3165" y="4308"/>
                    <a:pt x="3165" y="4308"/>
                    <a:pt x="3165" y="4308"/>
                  </a:cubicBezTo>
                  <a:cubicBezTo>
                    <a:pt x="3086" y="4369"/>
                    <a:pt x="3086" y="4369"/>
                    <a:pt x="3086" y="4369"/>
                  </a:cubicBezTo>
                  <a:cubicBezTo>
                    <a:pt x="3007" y="4369"/>
                    <a:pt x="3007" y="4369"/>
                    <a:pt x="3007" y="4369"/>
                  </a:cubicBezTo>
                  <a:cubicBezTo>
                    <a:pt x="2927" y="4431"/>
                    <a:pt x="2927" y="4431"/>
                    <a:pt x="2927" y="4431"/>
                  </a:cubicBezTo>
                  <a:cubicBezTo>
                    <a:pt x="2769" y="4431"/>
                    <a:pt x="2769" y="4431"/>
                    <a:pt x="2769" y="4431"/>
                  </a:cubicBezTo>
                  <a:cubicBezTo>
                    <a:pt x="2769" y="4246"/>
                    <a:pt x="2769" y="4246"/>
                    <a:pt x="2769" y="4246"/>
                  </a:cubicBezTo>
                  <a:cubicBezTo>
                    <a:pt x="2532" y="4062"/>
                    <a:pt x="2532" y="4062"/>
                    <a:pt x="2532" y="4062"/>
                  </a:cubicBezTo>
                  <a:cubicBezTo>
                    <a:pt x="2295" y="3754"/>
                    <a:pt x="2295" y="3754"/>
                    <a:pt x="2295" y="3754"/>
                  </a:cubicBezTo>
                  <a:cubicBezTo>
                    <a:pt x="2295" y="3508"/>
                    <a:pt x="2295" y="3508"/>
                    <a:pt x="2295" y="3508"/>
                  </a:cubicBezTo>
                  <a:cubicBezTo>
                    <a:pt x="2057" y="3508"/>
                    <a:pt x="2057" y="3508"/>
                    <a:pt x="2057" y="3508"/>
                  </a:cubicBezTo>
                  <a:cubicBezTo>
                    <a:pt x="1820" y="3385"/>
                    <a:pt x="1820" y="3385"/>
                    <a:pt x="1820" y="3385"/>
                  </a:cubicBezTo>
                  <a:cubicBezTo>
                    <a:pt x="1662" y="3200"/>
                    <a:pt x="1662" y="3200"/>
                    <a:pt x="1662" y="3200"/>
                  </a:cubicBezTo>
                  <a:cubicBezTo>
                    <a:pt x="1582" y="2892"/>
                    <a:pt x="1582" y="2892"/>
                    <a:pt x="1582" y="2892"/>
                  </a:cubicBezTo>
                  <a:cubicBezTo>
                    <a:pt x="1424" y="2646"/>
                    <a:pt x="1424" y="2646"/>
                    <a:pt x="1424" y="2646"/>
                  </a:cubicBezTo>
                  <a:cubicBezTo>
                    <a:pt x="1424" y="2462"/>
                    <a:pt x="1424" y="2462"/>
                    <a:pt x="1424" y="2462"/>
                  </a:cubicBezTo>
                  <a:cubicBezTo>
                    <a:pt x="1582" y="2154"/>
                    <a:pt x="1582" y="2154"/>
                    <a:pt x="1582" y="2154"/>
                  </a:cubicBezTo>
                  <a:cubicBezTo>
                    <a:pt x="1662" y="2092"/>
                    <a:pt x="1662" y="2092"/>
                    <a:pt x="1662" y="2092"/>
                  </a:cubicBezTo>
                  <a:cubicBezTo>
                    <a:pt x="1820" y="2092"/>
                    <a:pt x="1820" y="2092"/>
                    <a:pt x="1820" y="2092"/>
                  </a:cubicBezTo>
                  <a:cubicBezTo>
                    <a:pt x="1978" y="2031"/>
                    <a:pt x="1978" y="2031"/>
                    <a:pt x="1978" y="2031"/>
                  </a:cubicBezTo>
                  <a:cubicBezTo>
                    <a:pt x="2295" y="2031"/>
                    <a:pt x="2295" y="2031"/>
                    <a:pt x="2295" y="2031"/>
                  </a:cubicBezTo>
                  <a:cubicBezTo>
                    <a:pt x="2611" y="2092"/>
                    <a:pt x="2611" y="2092"/>
                    <a:pt x="2611" y="2092"/>
                  </a:cubicBezTo>
                  <a:cubicBezTo>
                    <a:pt x="2848" y="2092"/>
                    <a:pt x="2848" y="2092"/>
                    <a:pt x="2848" y="2092"/>
                  </a:cubicBezTo>
                  <a:cubicBezTo>
                    <a:pt x="3007" y="2031"/>
                    <a:pt x="3007" y="2031"/>
                    <a:pt x="3007" y="2031"/>
                  </a:cubicBezTo>
                  <a:cubicBezTo>
                    <a:pt x="3007" y="1846"/>
                    <a:pt x="3007" y="1846"/>
                    <a:pt x="3007" y="1846"/>
                  </a:cubicBezTo>
                  <a:cubicBezTo>
                    <a:pt x="3086" y="1662"/>
                    <a:pt x="3086" y="1662"/>
                    <a:pt x="3086" y="1662"/>
                  </a:cubicBezTo>
                  <a:cubicBezTo>
                    <a:pt x="3323" y="1662"/>
                    <a:pt x="3323" y="1662"/>
                    <a:pt x="3323" y="1662"/>
                  </a:cubicBezTo>
                  <a:cubicBezTo>
                    <a:pt x="3402" y="1662"/>
                    <a:pt x="3402" y="1662"/>
                    <a:pt x="3402" y="1662"/>
                  </a:cubicBezTo>
                  <a:cubicBezTo>
                    <a:pt x="3402" y="1477"/>
                    <a:pt x="3402" y="1477"/>
                    <a:pt x="3402" y="1477"/>
                  </a:cubicBezTo>
                  <a:cubicBezTo>
                    <a:pt x="3402" y="1415"/>
                    <a:pt x="3402" y="1415"/>
                    <a:pt x="3402" y="1415"/>
                  </a:cubicBezTo>
                  <a:cubicBezTo>
                    <a:pt x="3560" y="1292"/>
                    <a:pt x="3560" y="1292"/>
                    <a:pt x="3560" y="1292"/>
                  </a:cubicBezTo>
                  <a:cubicBezTo>
                    <a:pt x="3798" y="1292"/>
                    <a:pt x="3798" y="1292"/>
                    <a:pt x="3798" y="1292"/>
                  </a:cubicBezTo>
                  <a:cubicBezTo>
                    <a:pt x="4035" y="1292"/>
                    <a:pt x="4035" y="1292"/>
                    <a:pt x="4035" y="1292"/>
                  </a:cubicBezTo>
                  <a:cubicBezTo>
                    <a:pt x="4273" y="1354"/>
                    <a:pt x="4273" y="1354"/>
                    <a:pt x="4273" y="1354"/>
                  </a:cubicBezTo>
                  <a:cubicBezTo>
                    <a:pt x="4352" y="1477"/>
                    <a:pt x="4352" y="1477"/>
                    <a:pt x="4352" y="1477"/>
                  </a:cubicBezTo>
                  <a:cubicBezTo>
                    <a:pt x="4510" y="1600"/>
                    <a:pt x="4510" y="1600"/>
                    <a:pt x="4510" y="1600"/>
                  </a:cubicBezTo>
                  <a:cubicBezTo>
                    <a:pt x="4747" y="1477"/>
                    <a:pt x="4747" y="1477"/>
                    <a:pt x="4747" y="1477"/>
                  </a:cubicBezTo>
                  <a:cubicBezTo>
                    <a:pt x="5064" y="1477"/>
                    <a:pt x="5064" y="1477"/>
                    <a:pt x="5064" y="1477"/>
                  </a:cubicBezTo>
                  <a:cubicBezTo>
                    <a:pt x="5222" y="1477"/>
                    <a:pt x="5222" y="1477"/>
                    <a:pt x="5222" y="1477"/>
                  </a:cubicBezTo>
                  <a:cubicBezTo>
                    <a:pt x="5380" y="1662"/>
                    <a:pt x="5380" y="1662"/>
                    <a:pt x="5380" y="1662"/>
                  </a:cubicBezTo>
                  <a:cubicBezTo>
                    <a:pt x="5538" y="1785"/>
                    <a:pt x="5538" y="1785"/>
                    <a:pt x="5538" y="1785"/>
                  </a:cubicBezTo>
                  <a:cubicBezTo>
                    <a:pt x="5618" y="1662"/>
                    <a:pt x="5618" y="1662"/>
                    <a:pt x="5618" y="1662"/>
                  </a:cubicBezTo>
                  <a:cubicBezTo>
                    <a:pt x="5776" y="1662"/>
                    <a:pt x="5776" y="1662"/>
                    <a:pt x="5776" y="1662"/>
                  </a:cubicBezTo>
                  <a:cubicBezTo>
                    <a:pt x="5934" y="1723"/>
                    <a:pt x="5934" y="1723"/>
                    <a:pt x="5934" y="1723"/>
                  </a:cubicBezTo>
                  <a:cubicBezTo>
                    <a:pt x="6251" y="1662"/>
                    <a:pt x="6251" y="1662"/>
                    <a:pt x="6251" y="1662"/>
                  </a:cubicBezTo>
                  <a:cubicBezTo>
                    <a:pt x="6488" y="1538"/>
                    <a:pt x="6488" y="1538"/>
                    <a:pt x="6488" y="1538"/>
                  </a:cubicBezTo>
                  <a:cubicBezTo>
                    <a:pt x="6804" y="1354"/>
                    <a:pt x="6804" y="1354"/>
                    <a:pt x="6804" y="1354"/>
                  </a:cubicBezTo>
                  <a:cubicBezTo>
                    <a:pt x="7200" y="1108"/>
                    <a:pt x="7200" y="1108"/>
                    <a:pt x="7200" y="1108"/>
                  </a:cubicBezTo>
                  <a:cubicBezTo>
                    <a:pt x="7437" y="985"/>
                    <a:pt x="7437" y="985"/>
                    <a:pt x="7437" y="985"/>
                  </a:cubicBezTo>
                  <a:cubicBezTo>
                    <a:pt x="7516" y="738"/>
                    <a:pt x="7516" y="738"/>
                    <a:pt x="7516" y="738"/>
                  </a:cubicBezTo>
                  <a:cubicBezTo>
                    <a:pt x="7516" y="615"/>
                    <a:pt x="7516" y="615"/>
                    <a:pt x="7516" y="615"/>
                  </a:cubicBezTo>
                  <a:cubicBezTo>
                    <a:pt x="7516" y="492"/>
                    <a:pt x="7516" y="492"/>
                    <a:pt x="7516" y="492"/>
                  </a:cubicBezTo>
                  <a:cubicBezTo>
                    <a:pt x="7596" y="431"/>
                    <a:pt x="7596" y="431"/>
                    <a:pt x="7596" y="431"/>
                  </a:cubicBezTo>
                  <a:cubicBezTo>
                    <a:pt x="7754" y="431"/>
                    <a:pt x="7754" y="431"/>
                    <a:pt x="7754" y="431"/>
                  </a:cubicBezTo>
                  <a:cubicBezTo>
                    <a:pt x="7912" y="308"/>
                    <a:pt x="7912" y="308"/>
                    <a:pt x="7912" y="308"/>
                  </a:cubicBezTo>
                  <a:cubicBezTo>
                    <a:pt x="8070" y="246"/>
                    <a:pt x="8070" y="246"/>
                    <a:pt x="8070" y="246"/>
                  </a:cubicBezTo>
                  <a:cubicBezTo>
                    <a:pt x="8229" y="185"/>
                    <a:pt x="8229" y="185"/>
                    <a:pt x="8229" y="185"/>
                  </a:cubicBezTo>
                  <a:cubicBezTo>
                    <a:pt x="8229" y="185"/>
                    <a:pt x="8229" y="185"/>
                    <a:pt x="8229" y="185"/>
                  </a:cubicBezTo>
                  <a:cubicBezTo>
                    <a:pt x="8229" y="185"/>
                    <a:pt x="8229" y="185"/>
                    <a:pt x="8229" y="18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BCD4BD1D-C771-44E4-BB52-626E7170E316}"/>
                </a:ext>
              </a:extLst>
            </p:cNvPr>
            <p:cNvSpPr/>
            <p:nvPr/>
          </p:nvSpPr>
          <p:spPr>
            <a:xfrm>
              <a:off x="4389854" y="2308382"/>
              <a:ext cx="394913" cy="331640"/>
            </a:xfrm>
            <a:custGeom>
              <a:avLst/>
              <a:gdLst/>
              <a:ahLst/>
              <a:cxnLst>
                <a:cxn ang="0">
                  <a:pos x="wd2" y="hd2"/>
                </a:cxn>
                <a:cxn ang="5400000">
                  <a:pos x="wd2" y="hd2"/>
                </a:cxn>
                <a:cxn ang="10800000">
                  <a:pos x="wd2" y="hd2"/>
                </a:cxn>
                <a:cxn ang="16200000">
                  <a:pos x="wd2" y="hd2"/>
                </a:cxn>
              </a:cxnLst>
              <a:rect l="0" t="0" r="r" b="b"/>
              <a:pathLst>
                <a:path w="21600" h="21600" extrusionOk="0">
                  <a:moveTo>
                    <a:pt x="21600" y="13926"/>
                  </a:moveTo>
                  <a:lnTo>
                    <a:pt x="21600" y="14779"/>
                  </a:lnTo>
                  <a:lnTo>
                    <a:pt x="21003" y="15063"/>
                  </a:lnTo>
                  <a:lnTo>
                    <a:pt x="20645" y="15063"/>
                  </a:lnTo>
                  <a:lnTo>
                    <a:pt x="20407" y="15489"/>
                  </a:lnTo>
                  <a:lnTo>
                    <a:pt x="20645" y="16626"/>
                  </a:lnTo>
                  <a:lnTo>
                    <a:pt x="20645" y="17337"/>
                  </a:lnTo>
                  <a:lnTo>
                    <a:pt x="19691" y="18474"/>
                  </a:lnTo>
                  <a:lnTo>
                    <a:pt x="19452" y="19326"/>
                  </a:lnTo>
                  <a:lnTo>
                    <a:pt x="18736" y="19611"/>
                  </a:lnTo>
                  <a:lnTo>
                    <a:pt x="18139" y="20463"/>
                  </a:lnTo>
                  <a:lnTo>
                    <a:pt x="18139" y="21600"/>
                  </a:lnTo>
                  <a:lnTo>
                    <a:pt x="17543" y="21600"/>
                  </a:lnTo>
                  <a:lnTo>
                    <a:pt x="17543" y="20747"/>
                  </a:lnTo>
                  <a:lnTo>
                    <a:pt x="17185" y="20037"/>
                  </a:lnTo>
                  <a:lnTo>
                    <a:pt x="17185" y="18900"/>
                  </a:lnTo>
                  <a:lnTo>
                    <a:pt x="16588" y="18900"/>
                  </a:lnTo>
                  <a:lnTo>
                    <a:pt x="16230" y="18189"/>
                  </a:lnTo>
                  <a:lnTo>
                    <a:pt x="13962" y="18189"/>
                  </a:lnTo>
                  <a:lnTo>
                    <a:pt x="13724" y="17763"/>
                  </a:lnTo>
                  <a:lnTo>
                    <a:pt x="12769" y="17763"/>
                  </a:lnTo>
                  <a:lnTo>
                    <a:pt x="12053" y="17053"/>
                  </a:lnTo>
                  <a:lnTo>
                    <a:pt x="11098" y="16200"/>
                  </a:lnTo>
                  <a:lnTo>
                    <a:pt x="10502" y="16626"/>
                  </a:lnTo>
                  <a:lnTo>
                    <a:pt x="10502" y="17337"/>
                  </a:lnTo>
                  <a:lnTo>
                    <a:pt x="10860" y="17763"/>
                  </a:lnTo>
                  <a:lnTo>
                    <a:pt x="10502" y="18474"/>
                  </a:lnTo>
                  <a:lnTo>
                    <a:pt x="10144" y="18900"/>
                  </a:lnTo>
                  <a:lnTo>
                    <a:pt x="9189" y="18900"/>
                  </a:lnTo>
                  <a:lnTo>
                    <a:pt x="8234" y="18189"/>
                  </a:lnTo>
                  <a:lnTo>
                    <a:pt x="7638" y="17763"/>
                  </a:lnTo>
                  <a:lnTo>
                    <a:pt x="6086" y="17763"/>
                  </a:lnTo>
                  <a:lnTo>
                    <a:pt x="4773" y="17337"/>
                  </a:lnTo>
                  <a:lnTo>
                    <a:pt x="3819" y="17337"/>
                  </a:lnTo>
                  <a:lnTo>
                    <a:pt x="3222" y="18189"/>
                  </a:lnTo>
                  <a:lnTo>
                    <a:pt x="2267" y="18474"/>
                  </a:lnTo>
                  <a:lnTo>
                    <a:pt x="1909" y="19326"/>
                  </a:lnTo>
                  <a:lnTo>
                    <a:pt x="955" y="19326"/>
                  </a:lnTo>
                  <a:lnTo>
                    <a:pt x="955" y="17763"/>
                  </a:lnTo>
                  <a:lnTo>
                    <a:pt x="597" y="17053"/>
                  </a:lnTo>
                  <a:lnTo>
                    <a:pt x="0" y="16200"/>
                  </a:lnTo>
                  <a:lnTo>
                    <a:pt x="597" y="15063"/>
                  </a:lnTo>
                  <a:lnTo>
                    <a:pt x="597" y="13926"/>
                  </a:lnTo>
                  <a:lnTo>
                    <a:pt x="955" y="13216"/>
                  </a:lnTo>
                  <a:lnTo>
                    <a:pt x="1909" y="12079"/>
                  </a:lnTo>
                  <a:lnTo>
                    <a:pt x="1909" y="11653"/>
                  </a:lnTo>
                  <a:lnTo>
                    <a:pt x="1551" y="10942"/>
                  </a:lnTo>
                  <a:lnTo>
                    <a:pt x="597" y="10516"/>
                  </a:lnTo>
                  <a:lnTo>
                    <a:pt x="597" y="8668"/>
                  </a:lnTo>
                  <a:lnTo>
                    <a:pt x="955" y="8242"/>
                  </a:lnTo>
                  <a:lnTo>
                    <a:pt x="1909" y="8242"/>
                  </a:lnTo>
                  <a:lnTo>
                    <a:pt x="1909" y="7532"/>
                  </a:lnTo>
                  <a:lnTo>
                    <a:pt x="1313" y="6821"/>
                  </a:lnTo>
                  <a:lnTo>
                    <a:pt x="1313" y="6395"/>
                  </a:lnTo>
                  <a:lnTo>
                    <a:pt x="1551" y="5684"/>
                  </a:lnTo>
                  <a:lnTo>
                    <a:pt x="2267" y="5258"/>
                  </a:lnTo>
                  <a:lnTo>
                    <a:pt x="2864" y="5684"/>
                  </a:lnTo>
                  <a:lnTo>
                    <a:pt x="3461" y="6395"/>
                  </a:lnTo>
                  <a:lnTo>
                    <a:pt x="3819" y="6111"/>
                  </a:lnTo>
                  <a:lnTo>
                    <a:pt x="3461" y="5258"/>
                  </a:lnTo>
                  <a:lnTo>
                    <a:pt x="3222" y="4974"/>
                  </a:lnTo>
                  <a:lnTo>
                    <a:pt x="3222" y="4121"/>
                  </a:lnTo>
                  <a:lnTo>
                    <a:pt x="3461" y="3837"/>
                  </a:lnTo>
                  <a:lnTo>
                    <a:pt x="4177" y="3411"/>
                  </a:lnTo>
                  <a:lnTo>
                    <a:pt x="4773" y="2700"/>
                  </a:lnTo>
                  <a:lnTo>
                    <a:pt x="4773" y="1847"/>
                  </a:lnTo>
                  <a:lnTo>
                    <a:pt x="5131" y="1137"/>
                  </a:lnTo>
                  <a:lnTo>
                    <a:pt x="5728" y="1563"/>
                  </a:lnTo>
                  <a:lnTo>
                    <a:pt x="6325" y="1847"/>
                  </a:lnTo>
                  <a:lnTo>
                    <a:pt x="6683" y="2984"/>
                  </a:lnTo>
                  <a:lnTo>
                    <a:pt x="7280" y="3837"/>
                  </a:lnTo>
                  <a:lnTo>
                    <a:pt x="7996" y="3411"/>
                  </a:lnTo>
                  <a:lnTo>
                    <a:pt x="8234" y="2700"/>
                  </a:lnTo>
                  <a:lnTo>
                    <a:pt x="8950" y="2274"/>
                  </a:lnTo>
                  <a:lnTo>
                    <a:pt x="9189" y="2700"/>
                  </a:lnTo>
                  <a:lnTo>
                    <a:pt x="9905" y="2984"/>
                  </a:lnTo>
                  <a:lnTo>
                    <a:pt x="10144" y="3411"/>
                  </a:lnTo>
                  <a:lnTo>
                    <a:pt x="10860" y="3411"/>
                  </a:lnTo>
                  <a:lnTo>
                    <a:pt x="11098" y="2700"/>
                  </a:lnTo>
                  <a:lnTo>
                    <a:pt x="11098" y="2274"/>
                  </a:lnTo>
                  <a:lnTo>
                    <a:pt x="10860" y="1847"/>
                  </a:lnTo>
                  <a:lnTo>
                    <a:pt x="10860" y="711"/>
                  </a:lnTo>
                  <a:lnTo>
                    <a:pt x="11456" y="0"/>
                  </a:lnTo>
                  <a:lnTo>
                    <a:pt x="12053" y="711"/>
                  </a:lnTo>
                  <a:lnTo>
                    <a:pt x="12411" y="1563"/>
                  </a:lnTo>
                  <a:lnTo>
                    <a:pt x="12769" y="2700"/>
                  </a:lnTo>
                  <a:lnTo>
                    <a:pt x="12411" y="2984"/>
                  </a:lnTo>
                  <a:lnTo>
                    <a:pt x="12411" y="4121"/>
                  </a:lnTo>
                  <a:lnTo>
                    <a:pt x="13008" y="4974"/>
                  </a:lnTo>
                  <a:lnTo>
                    <a:pt x="13962" y="5258"/>
                  </a:lnTo>
                  <a:lnTo>
                    <a:pt x="14678" y="6111"/>
                  </a:lnTo>
                  <a:lnTo>
                    <a:pt x="14917" y="7247"/>
                  </a:lnTo>
                  <a:lnTo>
                    <a:pt x="15633" y="8242"/>
                  </a:lnTo>
                  <a:lnTo>
                    <a:pt x="16588" y="8668"/>
                  </a:lnTo>
                  <a:lnTo>
                    <a:pt x="17185" y="8242"/>
                  </a:lnTo>
                  <a:lnTo>
                    <a:pt x="18139" y="8242"/>
                  </a:lnTo>
                  <a:lnTo>
                    <a:pt x="18497" y="9095"/>
                  </a:lnTo>
                  <a:lnTo>
                    <a:pt x="18497" y="9379"/>
                  </a:lnTo>
                  <a:lnTo>
                    <a:pt x="17543" y="9379"/>
                  </a:lnTo>
                  <a:lnTo>
                    <a:pt x="17543" y="11653"/>
                  </a:lnTo>
                  <a:lnTo>
                    <a:pt x="17185" y="11653"/>
                  </a:lnTo>
                  <a:lnTo>
                    <a:pt x="16588" y="12079"/>
                  </a:lnTo>
                  <a:lnTo>
                    <a:pt x="16827" y="12789"/>
                  </a:lnTo>
                  <a:lnTo>
                    <a:pt x="18139" y="12789"/>
                  </a:lnTo>
                  <a:lnTo>
                    <a:pt x="18736" y="13216"/>
                  </a:lnTo>
                  <a:lnTo>
                    <a:pt x="19452" y="13642"/>
                  </a:lnTo>
                  <a:lnTo>
                    <a:pt x="19691" y="13642"/>
                  </a:lnTo>
                  <a:lnTo>
                    <a:pt x="20049" y="13216"/>
                  </a:lnTo>
                  <a:lnTo>
                    <a:pt x="20407" y="13216"/>
                  </a:lnTo>
                  <a:lnTo>
                    <a:pt x="20645" y="13642"/>
                  </a:lnTo>
                  <a:lnTo>
                    <a:pt x="21003" y="13642"/>
                  </a:lnTo>
                  <a:lnTo>
                    <a:pt x="21600" y="13926"/>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6AC48AC2-76B2-437E-B945-725A6D985074}"/>
                </a:ext>
              </a:extLst>
            </p:cNvPr>
            <p:cNvSpPr/>
            <p:nvPr/>
          </p:nvSpPr>
          <p:spPr>
            <a:xfrm>
              <a:off x="4389854" y="2308382"/>
              <a:ext cx="394913" cy="331640"/>
            </a:xfrm>
            <a:custGeom>
              <a:avLst/>
              <a:gdLst/>
              <a:ahLst/>
              <a:cxnLst>
                <a:cxn ang="0">
                  <a:pos x="wd2" y="hd2"/>
                </a:cxn>
                <a:cxn ang="5400000">
                  <a:pos x="wd2" y="hd2"/>
                </a:cxn>
                <a:cxn ang="10800000">
                  <a:pos x="wd2" y="hd2"/>
                </a:cxn>
                <a:cxn ang="16200000">
                  <a:pos x="wd2" y="hd2"/>
                </a:cxn>
              </a:cxnLst>
              <a:rect l="0" t="0" r="r" b="b"/>
              <a:pathLst>
                <a:path w="21600" h="21600" extrusionOk="0">
                  <a:moveTo>
                    <a:pt x="21600" y="13926"/>
                  </a:moveTo>
                  <a:lnTo>
                    <a:pt x="21600" y="14779"/>
                  </a:lnTo>
                  <a:lnTo>
                    <a:pt x="21003" y="15063"/>
                  </a:lnTo>
                  <a:lnTo>
                    <a:pt x="20645" y="15063"/>
                  </a:lnTo>
                  <a:lnTo>
                    <a:pt x="20407" y="15489"/>
                  </a:lnTo>
                  <a:lnTo>
                    <a:pt x="20645" y="16626"/>
                  </a:lnTo>
                  <a:lnTo>
                    <a:pt x="20645" y="17337"/>
                  </a:lnTo>
                  <a:lnTo>
                    <a:pt x="19691" y="18474"/>
                  </a:lnTo>
                  <a:lnTo>
                    <a:pt x="19452" y="19326"/>
                  </a:lnTo>
                  <a:lnTo>
                    <a:pt x="18736" y="19611"/>
                  </a:lnTo>
                  <a:lnTo>
                    <a:pt x="18139" y="20463"/>
                  </a:lnTo>
                  <a:lnTo>
                    <a:pt x="18139" y="21600"/>
                  </a:lnTo>
                  <a:lnTo>
                    <a:pt x="17543" y="21600"/>
                  </a:lnTo>
                  <a:lnTo>
                    <a:pt x="17543" y="20747"/>
                  </a:lnTo>
                  <a:lnTo>
                    <a:pt x="17185" y="20037"/>
                  </a:lnTo>
                  <a:lnTo>
                    <a:pt x="17185" y="18900"/>
                  </a:lnTo>
                  <a:lnTo>
                    <a:pt x="16588" y="18900"/>
                  </a:lnTo>
                  <a:lnTo>
                    <a:pt x="16230" y="18189"/>
                  </a:lnTo>
                  <a:lnTo>
                    <a:pt x="13962" y="18189"/>
                  </a:lnTo>
                  <a:lnTo>
                    <a:pt x="13724" y="17763"/>
                  </a:lnTo>
                  <a:lnTo>
                    <a:pt x="12769" y="17763"/>
                  </a:lnTo>
                  <a:lnTo>
                    <a:pt x="12053" y="17053"/>
                  </a:lnTo>
                  <a:lnTo>
                    <a:pt x="11098" y="16200"/>
                  </a:lnTo>
                  <a:lnTo>
                    <a:pt x="10502" y="16626"/>
                  </a:lnTo>
                  <a:lnTo>
                    <a:pt x="10502" y="17337"/>
                  </a:lnTo>
                  <a:lnTo>
                    <a:pt x="10860" y="17763"/>
                  </a:lnTo>
                  <a:lnTo>
                    <a:pt x="10502" y="18474"/>
                  </a:lnTo>
                  <a:lnTo>
                    <a:pt x="10144" y="18900"/>
                  </a:lnTo>
                  <a:lnTo>
                    <a:pt x="9189" y="18900"/>
                  </a:lnTo>
                  <a:lnTo>
                    <a:pt x="8234" y="18189"/>
                  </a:lnTo>
                  <a:lnTo>
                    <a:pt x="7638" y="17763"/>
                  </a:lnTo>
                  <a:lnTo>
                    <a:pt x="6086" y="17763"/>
                  </a:lnTo>
                  <a:lnTo>
                    <a:pt x="4773" y="17337"/>
                  </a:lnTo>
                  <a:lnTo>
                    <a:pt x="3819" y="17337"/>
                  </a:lnTo>
                  <a:lnTo>
                    <a:pt x="3222" y="18189"/>
                  </a:lnTo>
                  <a:lnTo>
                    <a:pt x="2267" y="18474"/>
                  </a:lnTo>
                  <a:lnTo>
                    <a:pt x="1909" y="19326"/>
                  </a:lnTo>
                  <a:lnTo>
                    <a:pt x="955" y="19326"/>
                  </a:lnTo>
                  <a:lnTo>
                    <a:pt x="955" y="17763"/>
                  </a:lnTo>
                  <a:lnTo>
                    <a:pt x="597" y="17053"/>
                  </a:lnTo>
                  <a:lnTo>
                    <a:pt x="0" y="16200"/>
                  </a:lnTo>
                  <a:lnTo>
                    <a:pt x="597" y="15063"/>
                  </a:lnTo>
                  <a:lnTo>
                    <a:pt x="597" y="13926"/>
                  </a:lnTo>
                  <a:lnTo>
                    <a:pt x="955" y="13216"/>
                  </a:lnTo>
                  <a:lnTo>
                    <a:pt x="1909" y="12079"/>
                  </a:lnTo>
                  <a:lnTo>
                    <a:pt x="1909" y="11653"/>
                  </a:lnTo>
                  <a:lnTo>
                    <a:pt x="1551" y="10942"/>
                  </a:lnTo>
                  <a:lnTo>
                    <a:pt x="597" y="10516"/>
                  </a:lnTo>
                  <a:lnTo>
                    <a:pt x="597" y="8668"/>
                  </a:lnTo>
                  <a:lnTo>
                    <a:pt x="955" y="8242"/>
                  </a:lnTo>
                  <a:lnTo>
                    <a:pt x="1909" y="8242"/>
                  </a:lnTo>
                  <a:lnTo>
                    <a:pt x="1909" y="7532"/>
                  </a:lnTo>
                  <a:lnTo>
                    <a:pt x="1313" y="6821"/>
                  </a:lnTo>
                  <a:lnTo>
                    <a:pt x="1313" y="6395"/>
                  </a:lnTo>
                  <a:lnTo>
                    <a:pt x="1551" y="5684"/>
                  </a:lnTo>
                  <a:lnTo>
                    <a:pt x="2267" y="5258"/>
                  </a:lnTo>
                  <a:lnTo>
                    <a:pt x="2864" y="5684"/>
                  </a:lnTo>
                  <a:lnTo>
                    <a:pt x="3461" y="6395"/>
                  </a:lnTo>
                  <a:lnTo>
                    <a:pt x="3819" y="6111"/>
                  </a:lnTo>
                  <a:lnTo>
                    <a:pt x="3461" y="5258"/>
                  </a:lnTo>
                  <a:lnTo>
                    <a:pt x="3222" y="4974"/>
                  </a:lnTo>
                  <a:lnTo>
                    <a:pt x="3222" y="4121"/>
                  </a:lnTo>
                  <a:lnTo>
                    <a:pt x="3461" y="3837"/>
                  </a:lnTo>
                  <a:lnTo>
                    <a:pt x="4177" y="3411"/>
                  </a:lnTo>
                  <a:lnTo>
                    <a:pt x="4773" y="2700"/>
                  </a:lnTo>
                  <a:lnTo>
                    <a:pt x="4773" y="1847"/>
                  </a:lnTo>
                  <a:lnTo>
                    <a:pt x="5131" y="1137"/>
                  </a:lnTo>
                  <a:lnTo>
                    <a:pt x="5728" y="1563"/>
                  </a:lnTo>
                  <a:lnTo>
                    <a:pt x="6325" y="1847"/>
                  </a:lnTo>
                  <a:lnTo>
                    <a:pt x="6683" y="2984"/>
                  </a:lnTo>
                  <a:lnTo>
                    <a:pt x="7280" y="3837"/>
                  </a:lnTo>
                  <a:lnTo>
                    <a:pt x="7996" y="3411"/>
                  </a:lnTo>
                  <a:lnTo>
                    <a:pt x="8234" y="2700"/>
                  </a:lnTo>
                  <a:lnTo>
                    <a:pt x="8950" y="2274"/>
                  </a:lnTo>
                  <a:lnTo>
                    <a:pt x="9189" y="2700"/>
                  </a:lnTo>
                  <a:lnTo>
                    <a:pt x="9905" y="2984"/>
                  </a:lnTo>
                  <a:lnTo>
                    <a:pt x="10144" y="3411"/>
                  </a:lnTo>
                  <a:lnTo>
                    <a:pt x="10860" y="3411"/>
                  </a:lnTo>
                  <a:lnTo>
                    <a:pt x="11098" y="2700"/>
                  </a:lnTo>
                  <a:lnTo>
                    <a:pt x="11098" y="2274"/>
                  </a:lnTo>
                  <a:lnTo>
                    <a:pt x="10860" y="1847"/>
                  </a:lnTo>
                  <a:lnTo>
                    <a:pt x="10860" y="711"/>
                  </a:lnTo>
                  <a:lnTo>
                    <a:pt x="11456" y="0"/>
                  </a:lnTo>
                  <a:lnTo>
                    <a:pt x="12053" y="711"/>
                  </a:lnTo>
                  <a:lnTo>
                    <a:pt x="12411" y="1563"/>
                  </a:lnTo>
                  <a:lnTo>
                    <a:pt x="12769" y="2700"/>
                  </a:lnTo>
                  <a:lnTo>
                    <a:pt x="12411" y="2984"/>
                  </a:lnTo>
                  <a:lnTo>
                    <a:pt x="12411" y="4121"/>
                  </a:lnTo>
                  <a:lnTo>
                    <a:pt x="13008" y="4974"/>
                  </a:lnTo>
                  <a:lnTo>
                    <a:pt x="13962" y="5258"/>
                  </a:lnTo>
                  <a:lnTo>
                    <a:pt x="14678" y="6111"/>
                  </a:lnTo>
                  <a:lnTo>
                    <a:pt x="14917" y="7247"/>
                  </a:lnTo>
                  <a:lnTo>
                    <a:pt x="15633" y="8242"/>
                  </a:lnTo>
                  <a:lnTo>
                    <a:pt x="16588" y="8668"/>
                  </a:lnTo>
                  <a:lnTo>
                    <a:pt x="17185" y="8242"/>
                  </a:lnTo>
                  <a:lnTo>
                    <a:pt x="18139" y="8242"/>
                  </a:lnTo>
                  <a:lnTo>
                    <a:pt x="18497" y="9095"/>
                  </a:lnTo>
                  <a:lnTo>
                    <a:pt x="18497" y="9379"/>
                  </a:lnTo>
                  <a:lnTo>
                    <a:pt x="17543" y="9379"/>
                  </a:lnTo>
                  <a:lnTo>
                    <a:pt x="17543" y="11653"/>
                  </a:lnTo>
                  <a:lnTo>
                    <a:pt x="17185" y="11653"/>
                  </a:lnTo>
                  <a:lnTo>
                    <a:pt x="16588" y="12079"/>
                  </a:lnTo>
                  <a:lnTo>
                    <a:pt x="16827" y="12789"/>
                  </a:lnTo>
                  <a:lnTo>
                    <a:pt x="18139" y="12789"/>
                  </a:lnTo>
                  <a:lnTo>
                    <a:pt x="18736" y="13216"/>
                  </a:lnTo>
                  <a:lnTo>
                    <a:pt x="19452" y="13642"/>
                  </a:lnTo>
                  <a:lnTo>
                    <a:pt x="19691" y="13642"/>
                  </a:lnTo>
                  <a:lnTo>
                    <a:pt x="20049" y="13216"/>
                  </a:lnTo>
                  <a:lnTo>
                    <a:pt x="20407" y="13216"/>
                  </a:lnTo>
                  <a:lnTo>
                    <a:pt x="20645" y="13642"/>
                  </a:lnTo>
                  <a:lnTo>
                    <a:pt x="21003" y="13642"/>
                  </a:lnTo>
                  <a:lnTo>
                    <a:pt x="21600" y="13926"/>
                  </a:ln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977BF7CA-DE78-4A4E-8BE8-FD3F5539A2F4}"/>
                </a:ext>
              </a:extLst>
            </p:cNvPr>
            <p:cNvSpPr/>
            <p:nvPr/>
          </p:nvSpPr>
          <p:spPr>
            <a:xfrm>
              <a:off x="2393474" y="1304737"/>
              <a:ext cx="388367" cy="342550"/>
            </a:xfrm>
            <a:custGeom>
              <a:avLst/>
              <a:gdLst/>
              <a:ahLst/>
              <a:cxnLst>
                <a:cxn ang="0">
                  <a:pos x="wd2" y="hd2"/>
                </a:cxn>
                <a:cxn ang="5400000">
                  <a:pos x="wd2" y="hd2"/>
                </a:cxn>
                <a:cxn ang="10800000">
                  <a:pos x="wd2" y="hd2"/>
                </a:cxn>
                <a:cxn ang="16200000">
                  <a:pos x="wd2" y="hd2"/>
                </a:cxn>
              </a:cxnLst>
              <a:rect l="0" t="0" r="r" b="b"/>
              <a:pathLst>
                <a:path w="21600" h="21600" extrusionOk="0">
                  <a:moveTo>
                    <a:pt x="21278" y="19403"/>
                  </a:moveTo>
                  <a:cubicBezTo>
                    <a:pt x="20633" y="19403"/>
                    <a:pt x="20633" y="19403"/>
                    <a:pt x="20633" y="19403"/>
                  </a:cubicBezTo>
                  <a:cubicBezTo>
                    <a:pt x="19988" y="19037"/>
                    <a:pt x="19988" y="19037"/>
                    <a:pt x="19988" y="19037"/>
                  </a:cubicBezTo>
                  <a:cubicBezTo>
                    <a:pt x="19343" y="19403"/>
                    <a:pt x="19343" y="19403"/>
                    <a:pt x="19343" y="19403"/>
                  </a:cubicBezTo>
                  <a:cubicBezTo>
                    <a:pt x="19021" y="19403"/>
                    <a:pt x="19021" y="19403"/>
                    <a:pt x="19021" y="19403"/>
                  </a:cubicBezTo>
                  <a:cubicBezTo>
                    <a:pt x="18376" y="19769"/>
                    <a:pt x="18376" y="19769"/>
                    <a:pt x="18376" y="19769"/>
                  </a:cubicBezTo>
                  <a:cubicBezTo>
                    <a:pt x="18054" y="19769"/>
                    <a:pt x="18054" y="19769"/>
                    <a:pt x="18054" y="19769"/>
                  </a:cubicBezTo>
                  <a:cubicBezTo>
                    <a:pt x="17087" y="20502"/>
                    <a:pt x="17087" y="20502"/>
                    <a:pt x="17087" y="20502"/>
                  </a:cubicBezTo>
                  <a:cubicBezTo>
                    <a:pt x="16764" y="21234"/>
                    <a:pt x="16764" y="21234"/>
                    <a:pt x="16764" y="21234"/>
                  </a:cubicBezTo>
                  <a:cubicBezTo>
                    <a:pt x="15152" y="21600"/>
                    <a:pt x="15152" y="21600"/>
                    <a:pt x="15152" y="21600"/>
                  </a:cubicBezTo>
                  <a:cubicBezTo>
                    <a:pt x="14185" y="21234"/>
                    <a:pt x="14185" y="21234"/>
                    <a:pt x="14185" y="21234"/>
                  </a:cubicBezTo>
                  <a:cubicBezTo>
                    <a:pt x="13863" y="20502"/>
                    <a:pt x="13863" y="20502"/>
                    <a:pt x="13863" y="20502"/>
                  </a:cubicBezTo>
                  <a:cubicBezTo>
                    <a:pt x="13218" y="20136"/>
                    <a:pt x="13218" y="20136"/>
                    <a:pt x="13218" y="20136"/>
                  </a:cubicBezTo>
                  <a:cubicBezTo>
                    <a:pt x="12573" y="19037"/>
                    <a:pt x="12573" y="19037"/>
                    <a:pt x="12573" y="19037"/>
                  </a:cubicBezTo>
                  <a:cubicBezTo>
                    <a:pt x="11928" y="17573"/>
                    <a:pt x="11928" y="17573"/>
                    <a:pt x="11928" y="17573"/>
                  </a:cubicBezTo>
                  <a:cubicBezTo>
                    <a:pt x="10961" y="17207"/>
                    <a:pt x="10961" y="17207"/>
                    <a:pt x="10961" y="17207"/>
                  </a:cubicBezTo>
                  <a:cubicBezTo>
                    <a:pt x="10316" y="17573"/>
                    <a:pt x="10316" y="17573"/>
                    <a:pt x="10316" y="17573"/>
                  </a:cubicBezTo>
                  <a:cubicBezTo>
                    <a:pt x="9672" y="17939"/>
                    <a:pt x="9672" y="17939"/>
                    <a:pt x="9672" y="17939"/>
                  </a:cubicBezTo>
                  <a:cubicBezTo>
                    <a:pt x="9672" y="18671"/>
                    <a:pt x="9672" y="18671"/>
                    <a:pt x="9672" y="18671"/>
                  </a:cubicBezTo>
                  <a:cubicBezTo>
                    <a:pt x="9349" y="19037"/>
                    <a:pt x="9349" y="19037"/>
                    <a:pt x="9349" y="19037"/>
                  </a:cubicBezTo>
                  <a:cubicBezTo>
                    <a:pt x="9349" y="20136"/>
                    <a:pt x="9349" y="20136"/>
                    <a:pt x="9349" y="20136"/>
                  </a:cubicBezTo>
                  <a:cubicBezTo>
                    <a:pt x="8704" y="20136"/>
                    <a:pt x="8704" y="20136"/>
                    <a:pt x="8704" y="20136"/>
                  </a:cubicBezTo>
                  <a:cubicBezTo>
                    <a:pt x="7737" y="20136"/>
                    <a:pt x="7737" y="20136"/>
                    <a:pt x="7737" y="20136"/>
                  </a:cubicBezTo>
                  <a:cubicBezTo>
                    <a:pt x="7415" y="19403"/>
                    <a:pt x="7415" y="19403"/>
                    <a:pt x="7415" y="19403"/>
                  </a:cubicBezTo>
                  <a:cubicBezTo>
                    <a:pt x="6770" y="19403"/>
                    <a:pt x="6770" y="19403"/>
                    <a:pt x="6770" y="19403"/>
                  </a:cubicBezTo>
                  <a:cubicBezTo>
                    <a:pt x="6448" y="20136"/>
                    <a:pt x="6448" y="20136"/>
                    <a:pt x="6448" y="20136"/>
                  </a:cubicBezTo>
                  <a:cubicBezTo>
                    <a:pt x="6125" y="20502"/>
                    <a:pt x="6125" y="20502"/>
                    <a:pt x="6125" y="20502"/>
                  </a:cubicBezTo>
                  <a:cubicBezTo>
                    <a:pt x="5481" y="20502"/>
                    <a:pt x="5481" y="20502"/>
                    <a:pt x="5481" y="20502"/>
                  </a:cubicBezTo>
                  <a:cubicBezTo>
                    <a:pt x="5481" y="20136"/>
                    <a:pt x="5481" y="20136"/>
                    <a:pt x="5481" y="20136"/>
                  </a:cubicBezTo>
                  <a:cubicBezTo>
                    <a:pt x="5481" y="19037"/>
                    <a:pt x="5481" y="19037"/>
                    <a:pt x="5481" y="19037"/>
                  </a:cubicBezTo>
                  <a:cubicBezTo>
                    <a:pt x="6125" y="18671"/>
                    <a:pt x="6125" y="18671"/>
                    <a:pt x="6125" y="18671"/>
                  </a:cubicBezTo>
                  <a:cubicBezTo>
                    <a:pt x="5481" y="17939"/>
                    <a:pt x="5481" y="17939"/>
                    <a:pt x="5481" y="17939"/>
                  </a:cubicBezTo>
                  <a:cubicBezTo>
                    <a:pt x="5481" y="17939"/>
                    <a:pt x="5481" y="17939"/>
                    <a:pt x="5481" y="17939"/>
                  </a:cubicBezTo>
                  <a:cubicBezTo>
                    <a:pt x="4513" y="18671"/>
                    <a:pt x="4513" y="18671"/>
                    <a:pt x="4513" y="18671"/>
                  </a:cubicBezTo>
                  <a:cubicBezTo>
                    <a:pt x="3869" y="18671"/>
                    <a:pt x="3869" y="18671"/>
                    <a:pt x="3869" y="18671"/>
                  </a:cubicBezTo>
                  <a:cubicBezTo>
                    <a:pt x="3546" y="18305"/>
                    <a:pt x="3546" y="18305"/>
                    <a:pt x="3546" y="18305"/>
                  </a:cubicBezTo>
                  <a:cubicBezTo>
                    <a:pt x="3224" y="17573"/>
                    <a:pt x="3224" y="17573"/>
                    <a:pt x="3224" y="17573"/>
                  </a:cubicBezTo>
                  <a:cubicBezTo>
                    <a:pt x="2579" y="16841"/>
                    <a:pt x="2579" y="16841"/>
                    <a:pt x="2579" y="16841"/>
                  </a:cubicBezTo>
                  <a:cubicBezTo>
                    <a:pt x="2257" y="16108"/>
                    <a:pt x="2257" y="16108"/>
                    <a:pt x="2257" y="16108"/>
                  </a:cubicBezTo>
                  <a:cubicBezTo>
                    <a:pt x="1934" y="14644"/>
                    <a:pt x="1934" y="14644"/>
                    <a:pt x="1934" y="14644"/>
                  </a:cubicBezTo>
                  <a:cubicBezTo>
                    <a:pt x="1612" y="13912"/>
                    <a:pt x="1612" y="13912"/>
                    <a:pt x="1612" y="13912"/>
                  </a:cubicBezTo>
                  <a:cubicBezTo>
                    <a:pt x="967" y="13546"/>
                    <a:pt x="967" y="13546"/>
                    <a:pt x="967" y="13546"/>
                  </a:cubicBezTo>
                  <a:cubicBezTo>
                    <a:pt x="967" y="13180"/>
                    <a:pt x="967" y="13180"/>
                    <a:pt x="967" y="13180"/>
                  </a:cubicBezTo>
                  <a:cubicBezTo>
                    <a:pt x="967" y="12447"/>
                    <a:pt x="967" y="12447"/>
                    <a:pt x="967" y="12447"/>
                  </a:cubicBezTo>
                  <a:cubicBezTo>
                    <a:pt x="645" y="12081"/>
                    <a:pt x="645" y="12081"/>
                    <a:pt x="645" y="12081"/>
                  </a:cubicBezTo>
                  <a:cubicBezTo>
                    <a:pt x="1612" y="12081"/>
                    <a:pt x="2579" y="12447"/>
                    <a:pt x="2901" y="12447"/>
                  </a:cubicBezTo>
                  <a:cubicBezTo>
                    <a:pt x="3224" y="12447"/>
                    <a:pt x="4191" y="12814"/>
                    <a:pt x="4836" y="12814"/>
                  </a:cubicBezTo>
                  <a:cubicBezTo>
                    <a:pt x="4836" y="12814"/>
                    <a:pt x="5158" y="12447"/>
                    <a:pt x="5158" y="12447"/>
                  </a:cubicBezTo>
                  <a:cubicBezTo>
                    <a:pt x="5158" y="12081"/>
                    <a:pt x="4836" y="11349"/>
                    <a:pt x="4836" y="11349"/>
                  </a:cubicBezTo>
                  <a:cubicBezTo>
                    <a:pt x="4191" y="10983"/>
                    <a:pt x="3224" y="11349"/>
                    <a:pt x="2901" y="10983"/>
                  </a:cubicBezTo>
                  <a:cubicBezTo>
                    <a:pt x="2579" y="10983"/>
                    <a:pt x="1934" y="10983"/>
                    <a:pt x="1612" y="10983"/>
                  </a:cubicBezTo>
                  <a:cubicBezTo>
                    <a:pt x="967" y="10983"/>
                    <a:pt x="645" y="10617"/>
                    <a:pt x="322" y="10251"/>
                  </a:cubicBezTo>
                  <a:cubicBezTo>
                    <a:pt x="322" y="9885"/>
                    <a:pt x="322" y="9885"/>
                    <a:pt x="322" y="9885"/>
                  </a:cubicBezTo>
                  <a:cubicBezTo>
                    <a:pt x="0" y="9153"/>
                    <a:pt x="0" y="9153"/>
                    <a:pt x="0" y="9153"/>
                  </a:cubicBezTo>
                  <a:cubicBezTo>
                    <a:pt x="322" y="8786"/>
                    <a:pt x="322" y="8786"/>
                    <a:pt x="322" y="8786"/>
                  </a:cubicBezTo>
                  <a:cubicBezTo>
                    <a:pt x="967" y="7322"/>
                    <a:pt x="967" y="7322"/>
                    <a:pt x="967" y="7322"/>
                  </a:cubicBezTo>
                  <a:cubicBezTo>
                    <a:pt x="1290" y="7688"/>
                    <a:pt x="1290" y="7688"/>
                    <a:pt x="1290" y="7688"/>
                  </a:cubicBezTo>
                  <a:cubicBezTo>
                    <a:pt x="1934" y="8420"/>
                    <a:pt x="1934" y="8420"/>
                    <a:pt x="1934" y="8420"/>
                  </a:cubicBezTo>
                  <a:cubicBezTo>
                    <a:pt x="2257" y="8786"/>
                    <a:pt x="2257" y="8786"/>
                    <a:pt x="2257" y="8786"/>
                  </a:cubicBezTo>
                  <a:cubicBezTo>
                    <a:pt x="3224" y="9519"/>
                    <a:pt x="3224" y="9519"/>
                    <a:pt x="3224" y="9519"/>
                  </a:cubicBezTo>
                  <a:cubicBezTo>
                    <a:pt x="3546" y="9519"/>
                    <a:pt x="3546" y="9519"/>
                    <a:pt x="3546" y="9519"/>
                  </a:cubicBezTo>
                  <a:cubicBezTo>
                    <a:pt x="3869" y="8786"/>
                    <a:pt x="3869" y="8786"/>
                    <a:pt x="3869" y="8786"/>
                  </a:cubicBezTo>
                  <a:cubicBezTo>
                    <a:pt x="4191" y="8420"/>
                    <a:pt x="4191" y="8420"/>
                    <a:pt x="4191" y="8420"/>
                  </a:cubicBezTo>
                  <a:cubicBezTo>
                    <a:pt x="4836" y="8054"/>
                    <a:pt x="4836" y="8054"/>
                    <a:pt x="4836" y="8054"/>
                  </a:cubicBezTo>
                  <a:cubicBezTo>
                    <a:pt x="5158" y="6956"/>
                    <a:pt x="5158" y="6956"/>
                    <a:pt x="5158" y="6956"/>
                  </a:cubicBezTo>
                  <a:cubicBezTo>
                    <a:pt x="5158" y="6224"/>
                    <a:pt x="5158" y="6224"/>
                    <a:pt x="5158" y="6224"/>
                  </a:cubicBezTo>
                  <a:cubicBezTo>
                    <a:pt x="6125" y="5858"/>
                    <a:pt x="6125" y="5858"/>
                    <a:pt x="6125" y="5858"/>
                  </a:cubicBezTo>
                  <a:cubicBezTo>
                    <a:pt x="6448" y="5492"/>
                    <a:pt x="6448" y="5492"/>
                    <a:pt x="6448" y="5492"/>
                  </a:cubicBezTo>
                  <a:cubicBezTo>
                    <a:pt x="7415" y="5858"/>
                    <a:pt x="7415" y="5858"/>
                    <a:pt x="7415" y="5858"/>
                  </a:cubicBezTo>
                  <a:cubicBezTo>
                    <a:pt x="8382" y="5492"/>
                    <a:pt x="8382" y="5492"/>
                    <a:pt x="8382" y="5492"/>
                  </a:cubicBezTo>
                  <a:cubicBezTo>
                    <a:pt x="8704" y="5125"/>
                    <a:pt x="8704" y="5125"/>
                    <a:pt x="8704" y="5125"/>
                  </a:cubicBezTo>
                  <a:cubicBezTo>
                    <a:pt x="8704" y="4393"/>
                    <a:pt x="8704" y="4393"/>
                    <a:pt x="8704" y="4393"/>
                  </a:cubicBezTo>
                  <a:cubicBezTo>
                    <a:pt x="8704" y="3661"/>
                    <a:pt x="8704" y="3661"/>
                    <a:pt x="8704" y="3661"/>
                  </a:cubicBezTo>
                  <a:cubicBezTo>
                    <a:pt x="9672" y="3661"/>
                    <a:pt x="9672" y="3661"/>
                    <a:pt x="9672" y="3661"/>
                  </a:cubicBezTo>
                  <a:cubicBezTo>
                    <a:pt x="10316" y="4027"/>
                    <a:pt x="10316" y="4027"/>
                    <a:pt x="10316" y="4027"/>
                  </a:cubicBezTo>
                  <a:cubicBezTo>
                    <a:pt x="10961" y="3661"/>
                    <a:pt x="10961" y="3661"/>
                    <a:pt x="10961" y="3661"/>
                  </a:cubicBezTo>
                  <a:cubicBezTo>
                    <a:pt x="10961" y="2929"/>
                    <a:pt x="10961" y="2929"/>
                    <a:pt x="10961" y="2929"/>
                  </a:cubicBezTo>
                  <a:cubicBezTo>
                    <a:pt x="11284" y="2197"/>
                    <a:pt x="11284" y="2197"/>
                    <a:pt x="11284" y="2197"/>
                  </a:cubicBezTo>
                  <a:cubicBezTo>
                    <a:pt x="11606" y="1464"/>
                    <a:pt x="11606" y="1464"/>
                    <a:pt x="11606" y="1464"/>
                  </a:cubicBezTo>
                  <a:cubicBezTo>
                    <a:pt x="11928" y="1464"/>
                    <a:pt x="11928" y="1464"/>
                    <a:pt x="11928" y="1464"/>
                  </a:cubicBezTo>
                  <a:cubicBezTo>
                    <a:pt x="12573" y="1464"/>
                    <a:pt x="12573" y="1464"/>
                    <a:pt x="12573" y="1464"/>
                  </a:cubicBezTo>
                  <a:cubicBezTo>
                    <a:pt x="13540" y="1098"/>
                    <a:pt x="13540" y="1098"/>
                    <a:pt x="13540" y="1098"/>
                  </a:cubicBezTo>
                  <a:cubicBezTo>
                    <a:pt x="13540" y="732"/>
                    <a:pt x="13540" y="732"/>
                    <a:pt x="13540" y="732"/>
                  </a:cubicBezTo>
                  <a:cubicBezTo>
                    <a:pt x="14507" y="0"/>
                    <a:pt x="14507" y="0"/>
                    <a:pt x="14507" y="0"/>
                  </a:cubicBezTo>
                  <a:cubicBezTo>
                    <a:pt x="15152" y="0"/>
                    <a:pt x="15152" y="0"/>
                    <a:pt x="15152" y="0"/>
                  </a:cubicBezTo>
                  <a:cubicBezTo>
                    <a:pt x="15797" y="366"/>
                    <a:pt x="15797" y="366"/>
                    <a:pt x="15797" y="366"/>
                  </a:cubicBezTo>
                  <a:cubicBezTo>
                    <a:pt x="15797" y="1098"/>
                    <a:pt x="15797" y="1098"/>
                    <a:pt x="15797" y="1098"/>
                  </a:cubicBezTo>
                  <a:cubicBezTo>
                    <a:pt x="14830" y="1831"/>
                    <a:pt x="14830" y="1831"/>
                    <a:pt x="14830" y="1831"/>
                  </a:cubicBezTo>
                  <a:cubicBezTo>
                    <a:pt x="14185" y="1831"/>
                    <a:pt x="14185" y="1831"/>
                    <a:pt x="14185" y="1831"/>
                  </a:cubicBezTo>
                  <a:cubicBezTo>
                    <a:pt x="14185" y="3295"/>
                    <a:pt x="14185" y="3295"/>
                    <a:pt x="14185" y="3295"/>
                  </a:cubicBezTo>
                  <a:cubicBezTo>
                    <a:pt x="14185" y="4393"/>
                    <a:pt x="14185" y="4393"/>
                    <a:pt x="14185" y="4393"/>
                  </a:cubicBezTo>
                  <a:cubicBezTo>
                    <a:pt x="14507" y="5125"/>
                    <a:pt x="14507" y="5125"/>
                    <a:pt x="14507" y="5125"/>
                  </a:cubicBezTo>
                  <a:cubicBezTo>
                    <a:pt x="15152" y="5492"/>
                    <a:pt x="15152" y="5492"/>
                    <a:pt x="15152" y="5492"/>
                  </a:cubicBezTo>
                  <a:cubicBezTo>
                    <a:pt x="15797" y="6224"/>
                    <a:pt x="15797" y="6224"/>
                    <a:pt x="15797" y="6224"/>
                  </a:cubicBezTo>
                  <a:cubicBezTo>
                    <a:pt x="15797" y="7322"/>
                    <a:pt x="15797" y="7322"/>
                    <a:pt x="15797" y="7322"/>
                  </a:cubicBezTo>
                  <a:cubicBezTo>
                    <a:pt x="15475" y="8054"/>
                    <a:pt x="15475" y="8054"/>
                    <a:pt x="15475" y="8054"/>
                  </a:cubicBezTo>
                  <a:cubicBezTo>
                    <a:pt x="15797" y="8786"/>
                    <a:pt x="15797" y="8786"/>
                    <a:pt x="15797" y="8786"/>
                  </a:cubicBezTo>
                  <a:cubicBezTo>
                    <a:pt x="16119" y="9153"/>
                    <a:pt x="16119" y="9153"/>
                    <a:pt x="16119" y="9153"/>
                  </a:cubicBezTo>
                  <a:cubicBezTo>
                    <a:pt x="15797" y="9885"/>
                    <a:pt x="15797" y="9885"/>
                    <a:pt x="15797" y="9885"/>
                  </a:cubicBezTo>
                  <a:cubicBezTo>
                    <a:pt x="15152" y="9885"/>
                    <a:pt x="15152" y="9885"/>
                    <a:pt x="15152" y="9885"/>
                  </a:cubicBezTo>
                  <a:cubicBezTo>
                    <a:pt x="14830" y="9885"/>
                    <a:pt x="14830" y="9885"/>
                    <a:pt x="14830" y="9885"/>
                  </a:cubicBezTo>
                  <a:cubicBezTo>
                    <a:pt x="13863" y="10251"/>
                    <a:pt x="13863" y="10251"/>
                    <a:pt x="13863" y="10251"/>
                  </a:cubicBezTo>
                  <a:cubicBezTo>
                    <a:pt x="13540" y="11349"/>
                    <a:pt x="13540" y="11349"/>
                    <a:pt x="13540" y="11349"/>
                  </a:cubicBezTo>
                  <a:cubicBezTo>
                    <a:pt x="13540" y="12814"/>
                    <a:pt x="13540" y="12814"/>
                    <a:pt x="13540" y="12814"/>
                  </a:cubicBezTo>
                  <a:cubicBezTo>
                    <a:pt x="14185" y="13912"/>
                    <a:pt x="14185" y="13912"/>
                    <a:pt x="14185" y="13912"/>
                  </a:cubicBezTo>
                  <a:cubicBezTo>
                    <a:pt x="14507" y="13912"/>
                    <a:pt x="14507" y="13912"/>
                    <a:pt x="14507" y="13912"/>
                  </a:cubicBezTo>
                  <a:cubicBezTo>
                    <a:pt x="14830" y="13912"/>
                    <a:pt x="14830" y="13912"/>
                    <a:pt x="14830" y="13912"/>
                  </a:cubicBezTo>
                  <a:cubicBezTo>
                    <a:pt x="16119" y="14278"/>
                    <a:pt x="16119" y="14278"/>
                    <a:pt x="16119" y="14278"/>
                  </a:cubicBezTo>
                  <a:cubicBezTo>
                    <a:pt x="16764" y="15010"/>
                    <a:pt x="16764" y="15010"/>
                    <a:pt x="16764" y="15010"/>
                  </a:cubicBezTo>
                  <a:cubicBezTo>
                    <a:pt x="17087" y="16108"/>
                    <a:pt x="17087" y="16108"/>
                    <a:pt x="17087" y="16108"/>
                  </a:cubicBezTo>
                  <a:cubicBezTo>
                    <a:pt x="17409" y="16475"/>
                    <a:pt x="17409" y="16475"/>
                    <a:pt x="17409" y="16475"/>
                  </a:cubicBezTo>
                  <a:cubicBezTo>
                    <a:pt x="17731" y="16841"/>
                    <a:pt x="17731" y="16841"/>
                    <a:pt x="17731" y="16841"/>
                  </a:cubicBezTo>
                  <a:cubicBezTo>
                    <a:pt x="18054" y="17573"/>
                    <a:pt x="18054" y="17573"/>
                    <a:pt x="18054" y="17573"/>
                  </a:cubicBezTo>
                  <a:cubicBezTo>
                    <a:pt x="18699" y="17939"/>
                    <a:pt x="18699" y="17939"/>
                    <a:pt x="18699" y="17939"/>
                  </a:cubicBezTo>
                  <a:cubicBezTo>
                    <a:pt x="19343" y="17939"/>
                    <a:pt x="19343" y="17939"/>
                    <a:pt x="19343" y="17939"/>
                  </a:cubicBezTo>
                  <a:cubicBezTo>
                    <a:pt x="20310" y="17939"/>
                    <a:pt x="20310" y="17939"/>
                    <a:pt x="20310" y="17939"/>
                  </a:cubicBezTo>
                  <a:cubicBezTo>
                    <a:pt x="20955" y="17939"/>
                    <a:pt x="20955" y="17939"/>
                    <a:pt x="20955" y="17939"/>
                  </a:cubicBezTo>
                  <a:cubicBezTo>
                    <a:pt x="21600" y="18671"/>
                    <a:pt x="21600" y="18671"/>
                    <a:pt x="21600" y="18671"/>
                  </a:cubicBezTo>
                  <a:cubicBezTo>
                    <a:pt x="21600" y="19403"/>
                    <a:pt x="21600" y="19403"/>
                    <a:pt x="21600" y="19403"/>
                  </a:cubicBezTo>
                  <a:cubicBezTo>
                    <a:pt x="21278" y="19403"/>
                    <a:pt x="21278" y="19403"/>
                    <a:pt x="21278" y="19403"/>
                  </a:cubicBezTo>
                  <a:cubicBezTo>
                    <a:pt x="21278" y="19403"/>
                    <a:pt x="21278" y="19403"/>
                    <a:pt x="21278" y="19403"/>
                  </a:cubicBezTo>
                  <a:cubicBezTo>
                    <a:pt x="21278" y="19403"/>
                    <a:pt x="21278" y="19403"/>
                    <a:pt x="21278" y="1940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A8C3D13C-12C5-4C44-812F-F35D09BCD909}"/>
                </a:ext>
              </a:extLst>
            </p:cNvPr>
            <p:cNvSpPr/>
            <p:nvPr/>
          </p:nvSpPr>
          <p:spPr>
            <a:xfrm>
              <a:off x="2393474" y="1304737"/>
              <a:ext cx="388367" cy="342550"/>
            </a:xfrm>
            <a:custGeom>
              <a:avLst/>
              <a:gdLst/>
              <a:ahLst/>
              <a:cxnLst>
                <a:cxn ang="0">
                  <a:pos x="wd2" y="hd2"/>
                </a:cxn>
                <a:cxn ang="5400000">
                  <a:pos x="wd2" y="hd2"/>
                </a:cxn>
                <a:cxn ang="10800000">
                  <a:pos x="wd2" y="hd2"/>
                </a:cxn>
                <a:cxn ang="16200000">
                  <a:pos x="wd2" y="hd2"/>
                </a:cxn>
              </a:cxnLst>
              <a:rect l="0" t="0" r="r" b="b"/>
              <a:pathLst>
                <a:path w="21600" h="21600" extrusionOk="0">
                  <a:moveTo>
                    <a:pt x="21278" y="19403"/>
                  </a:moveTo>
                  <a:cubicBezTo>
                    <a:pt x="20633" y="19403"/>
                    <a:pt x="20633" y="19403"/>
                    <a:pt x="20633" y="19403"/>
                  </a:cubicBezTo>
                  <a:cubicBezTo>
                    <a:pt x="19988" y="19037"/>
                    <a:pt x="19988" y="19037"/>
                    <a:pt x="19988" y="19037"/>
                  </a:cubicBezTo>
                  <a:cubicBezTo>
                    <a:pt x="19343" y="19403"/>
                    <a:pt x="19343" y="19403"/>
                    <a:pt x="19343" y="19403"/>
                  </a:cubicBezTo>
                  <a:cubicBezTo>
                    <a:pt x="19021" y="19403"/>
                    <a:pt x="19021" y="19403"/>
                    <a:pt x="19021" y="19403"/>
                  </a:cubicBezTo>
                  <a:cubicBezTo>
                    <a:pt x="18376" y="19769"/>
                    <a:pt x="18376" y="19769"/>
                    <a:pt x="18376" y="19769"/>
                  </a:cubicBezTo>
                  <a:cubicBezTo>
                    <a:pt x="18054" y="19769"/>
                    <a:pt x="18054" y="19769"/>
                    <a:pt x="18054" y="19769"/>
                  </a:cubicBezTo>
                  <a:cubicBezTo>
                    <a:pt x="17087" y="20502"/>
                    <a:pt x="17087" y="20502"/>
                    <a:pt x="17087" y="20502"/>
                  </a:cubicBezTo>
                  <a:cubicBezTo>
                    <a:pt x="16764" y="21234"/>
                    <a:pt x="16764" y="21234"/>
                    <a:pt x="16764" y="21234"/>
                  </a:cubicBezTo>
                  <a:cubicBezTo>
                    <a:pt x="15152" y="21600"/>
                    <a:pt x="15152" y="21600"/>
                    <a:pt x="15152" y="21600"/>
                  </a:cubicBezTo>
                  <a:cubicBezTo>
                    <a:pt x="14185" y="21234"/>
                    <a:pt x="14185" y="21234"/>
                    <a:pt x="14185" y="21234"/>
                  </a:cubicBezTo>
                  <a:cubicBezTo>
                    <a:pt x="13863" y="20502"/>
                    <a:pt x="13863" y="20502"/>
                    <a:pt x="13863" y="20502"/>
                  </a:cubicBezTo>
                  <a:cubicBezTo>
                    <a:pt x="13218" y="20136"/>
                    <a:pt x="13218" y="20136"/>
                    <a:pt x="13218" y="20136"/>
                  </a:cubicBezTo>
                  <a:cubicBezTo>
                    <a:pt x="12573" y="19037"/>
                    <a:pt x="12573" y="19037"/>
                    <a:pt x="12573" y="19037"/>
                  </a:cubicBezTo>
                  <a:cubicBezTo>
                    <a:pt x="11928" y="17573"/>
                    <a:pt x="11928" y="17573"/>
                    <a:pt x="11928" y="17573"/>
                  </a:cubicBezTo>
                  <a:cubicBezTo>
                    <a:pt x="10961" y="17207"/>
                    <a:pt x="10961" y="17207"/>
                    <a:pt x="10961" y="17207"/>
                  </a:cubicBezTo>
                  <a:cubicBezTo>
                    <a:pt x="10316" y="17573"/>
                    <a:pt x="10316" y="17573"/>
                    <a:pt x="10316" y="17573"/>
                  </a:cubicBezTo>
                  <a:cubicBezTo>
                    <a:pt x="9672" y="17939"/>
                    <a:pt x="9672" y="17939"/>
                    <a:pt x="9672" y="17939"/>
                  </a:cubicBezTo>
                  <a:cubicBezTo>
                    <a:pt x="9672" y="18671"/>
                    <a:pt x="9672" y="18671"/>
                    <a:pt x="9672" y="18671"/>
                  </a:cubicBezTo>
                  <a:cubicBezTo>
                    <a:pt x="9349" y="19037"/>
                    <a:pt x="9349" y="19037"/>
                    <a:pt x="9349" y="19037"/>
                  </a:cubicBezTo>
                  <a:cubicBezTo>
                    <a:pt x="9349" y="20136"/>
                    <a:pt x="9349" y="20136"/>
                    <a:pt x="9349" y="20136"/>
                  </a:cubicBezTo>
                  <a:cubicBezTo>
                    <a:pt x="8704" y="20136"/>
                    <a:pt x="8704" y="20136"/>
                    <a:pt x="8704" y="20136"/>
                  </a:cubicBezTo>
                  <a:cubicBezTo>
                    <a:pt x="7737" y="20136"/>
                    <a:pt x="7737" y="20136"/>
                    <a:pt x="7737" y="20136"/>
                  </a:cubicBezTo>
                  <a:cubicBezTo>
                    <a:pt x="7415" y="19403"/>
                    <a:pt x="7415" y="19403"/>
                    <a:pt x="7415" y="19403"/>
                  </a:cubicBezTo>
                  <a:cubicBezTo>
                    <a:pt x="6770" y="19403"/>
                    <a:pt x="6770" y="19403"/>
                    <a:pt x="6770" y="19403"/>
                  </a:cubicBezTo>
                  <a:cubicBezTo>
                    <a:pt x="6448" y="20136"/>
                    <a:pt x="6448" y="20136"/>
                    <a:pt x="6448" y="20136"/>
                  </a:cubicBezTo>
                  <a:cubicBezTo>
                    <a:pt x="6125" y="20502"/>
                    <a:pt x="6125" y="20502"/>
                    <a:pt x="6125" y="20502"/>
                  </a:cubicBezTo>
                  <a:cubicBezTo>
                    <a:pt x="5481" y="20502"/>
                    <a:pt x="5481" y="20502"/>
                    <a:pt x="5481" y="20502"/>
                  </a:cubicBezTo>
                  <a:cubicBezTo>
                    <a:pt x="5481" y="20136"/>
                    <a:pt x="5481" y="20136"/>
                    <a:pt x="5481" y="20136"/>
                  </a:cubicBezTo>
                  <a:cubicBezTo>
                    <a:pt x="5481" y="19037"/>
                    <a:pt x="5481" y="19037"/>
                    <a:pt x="5481" y="19037"/>
                  </a:cubicBezTo>
                  <a:cubicBezTo>
                    <a:pt x="6125" y="18671"/>
                    <a:pt x="6125" y="18671"/>
                    <a:pt x="6125" y="18671"/>
                  </a:cubicBezTo>
                  <a:cubicBezTo>
                    <a:pt x="5481" y="17939"/>
                    <a:pt x="5481" y="17939"/>
                    <a:pt x="5481" y="17939"/>
                  </a:cubicBezTo>
                  <a:cubicBezTo>
                    <a:pt x="5481" y="17939"/>
                    <a:pt x="5481" y="17939"/>
                    <a:pt x="5481" y="17939"/>
                  </a:cubicBezTo>
                  <a:cubicBezTo>
                    <a:pt x="4513" y="18671"/>
                    <a:pt x="4513" y="18671"/>
                    <a:pt x="4513" y="18671"/>
                  </a:cubicBezTo>
                  <a:cubicBezTo>
                    <a:pt x="3869" y="18671"/>
                    <a:pt x="3869" y="18671"/>
                    <a:pt x="3869" y="18671"/>
                  </a:cubicBezTo>
                  <a:cubicBezTo>
                    <a:pt x="3546" y="18305"/>
                    <a:pt x="3546" y="18305"/>
                    <a:pt x="3546" y="18305"/>
                  </a:cubicBezTo>
                  <a:cubicBezTo>
                    <a:pt x="3224" y="17573"/>
                    <a:pt x="3224" y="17573"/>
                    <a:pt x="3224" y="17573"/>
                  </a:cubicBezTo>
                  <a:cubicBezTo>
                    <a:pt x="2579" y="16841"/>
                    <a:pt x="2579" y="16841"/>
                    <a:pt x="2579" y="16841"/>
                  </a:cubicBezTo>
                  <a:cubicBezTo>
                    <a:pt x="2257" y="16108"/>
                    <a:pt x="2257" y="16108"/>
                    <a:pt x="2257" y="16108"/>
                  </a:cubicBezTo>
                  <a:cubicBezTo>
                    <a:pt x="1934" y="14644"/>
                    <a:pt x="1934" y="14644"/>
                    <a:pt x="1934" y="14644"/>
                  </a:cubicBezTo>
                  <a:cubicBezTo>
                    <a:pt x="1612" y="13912"/>
                    <a:pt x="1612" y="13912"/>
                    <a:pt x="1612" y="13912"/>
                  </a:cubicBezTo>
                  <a:cubicBezTo>
                    <a:pt x="967" y="13546"/>
                    <a:pt x="967" y="13546"/>
                    <a:pt x="967" y="13546"/>
                  </a:cubicBezTo>
                  <a:cubicBezTo>
                    <a:pt x="967" y="13180"/>
                    <a:pt x="967" y="13180"/>
                    <a:pt x="967" y="13180"/>
                  </a:cubicBezTo>
                  <a:cubicBezTo>
                    <a:pt x="967" y="12447"/>
                    <a:pt x="967" y="12447"/>
                    <a:pt x="967" y="12447"/>
                  </a:cubicBezTo>
                  <a:cubicBezTo>
                    <a:pt x="645" y="12081"/>
                    <a:pt x="645" y="12081"/>
                    <a:pt x="645" y="12081"/>
                  </a:cubicBezTo>
                  <a:cubicBezTo>
                    <a:pt x="1612" y="12081"/>
                    <a:pt x="2579" y="12447"/>
                    <a:pt x="2901" y="12447"/>
                  </a:cubicBezTo>
                  <a:cubicBezTo>
                    <a:pt x="3224" y="12447"/>
                    <a:pt x="4191" y="12814"/>
                    <a:pt x="4836" y="12814"/>
                  </a:cubicBezTo>
                  <a:cubicBezTo>
                    <a:pt x="4836" y="12814"/>
                    <a:pt x="5158" y="12447"/>
                    <a:pt x="5158" y="12447"/>
                  </a:cubicBezTo>
                  <a:cubicBezTo>
                    <a:pt x="5158" y="12081"/>
                    <a:pt x="4836" y="11349"/>
                    <a:pt x="4836" y="11349"/>
                  </a:cubicBezTo>
                  <a:cubicBezTo>
                    <a:pt x="4191" y="10983"/>
                    <a:pt x="3224" y="11349"/>
                    <a:pt x="2901" y="10983"/>
                  </a:cubicBezTo>
                  <a:cubicBezTo>
                    <a:pt x="2579" y="10983"/>
                    <a:pt x="1934" y="10983"/>
                    <a:pt x="1612" y="10983"/>
                  </a:cubicBezTo>
                  <a:cubicBezTo>
                    <a:pt x="967" y="10983"/>
                    <a:pt x="645" y="10617"/>
                    <a:pt x="322" y="10251"/>
                  </a:cubicBezTo>
                  <a:cubicBezTo>
                    <a:pt x="322" y="9885"/>
                    <a:pt x="322" y="9885"/>
                    <a:pt x="322" y="9885"/>
                  </a:cubicBezTo>
                  <a:cubicBezTo>
                    <a:pt x="0" y="9153"/>
                    <a:pt x="0" y="9153"/>
                    <a:pt x="0" y="9153"/>
                  </a:cubicBezTo>
                  <a:cubicBezTo>
                    <a:pt x="322" y="8786"/>
                    <a:pt x="322" y="8786"/>
                    <a:pt x="322" y="8786"/>
                  </a:cubicBezTo>
                  <a:cubicBezTo>
                    <a:pt x="967" y="7322"/>
                    <a:pt x="967" y="7322"/>
                    <a:pt x="967" y="7322"/>
                  </a:cubicBezTo>
                  <a:cubicBezTo>
                    <a:pt x="1290" y="7688"/>
                    <a:pt x="1290" y="7688"/>
                    <a:pt x="1290" y="7688"/>
                  </a:cubicBezTo>
                  <a:cubicBezTo>
                    <a:pt x="1934" y="8420"/>
                    <a:pt x="1934" y="8420"/>
                    <a:pt x="1934" y="8420"/>
                  </a:cubicBezTo>
                  <a:cubicBezTo>
                    <a:pt x="2257" y="8786"/>
                    <a:pt x="2257" y="8786"/>
                    <a:pt x="2257" y="8786"/>
                  </a:cubicBezTo>
                  <a:cubicBezTo>
                    <a:pt x="3224" y="9519"/>
                    <a:pt x="3224" y="9519"/>
                    <a:pt x="3224" y="9519"/>
                  </a:cubicBezTo>
                  <a:cubicBezTo>
                    <a:pt x="3546" y="9519"/>
                    <a:pt x="3546" y="9519"/>
                    <a:pt x="3546" y="9519"/>
                  </a:cubicBezTo>
                  <a:cubicBezTo>
                    <a:pt x="3869" y="8786"/>
                    <a:pt x="3869" y="8786"/>
                    <a:pt x="3869" y="8786"/>
                  </a:cubicBezTo>
                  <a:cubicBezTo>
                    <a:pt x="4191" y="8420"/>
                    <a:pt x="4191" y="8420"/>
                    <a:pt x="4191" y="8420"/>
                  </a:cubicBezTo>
                  <a:cubicBezTo>
                    <a:pt x="4836" y="8054"/>
                    <a:pt x="4836" y="8054"/>
                    <a:pt x="4836" y="8054"/>
                  </a:cubicBezTo>
                  <a:cubicBezTo>
                    <a:pt x="5158" y="6956"/>
                    <a:pt x="5158" y="6956"/>
                    <a:pt x="5158" y="6956"/>
                  </a:cubicBezTo>
                  <a:cubicBezTo>
                    <a:pt x="5158" y="6224"/>
                    <a:pt x="5158" y="6224"/>
                    <a:pt x="5158" y="6224"/>
                  </a:cubicBezTo>
                  <a:cubicBezTo>
                    <a:pt x="6125" y="5858"/>
                    <a:pt x="6125" y="5858"/>
                    <a:pt x="6125" y="5858"/>
                  </a:cubicBezTo>
                  <a:cubicBezTo>
                    <a:pt x="6448" y="5492"/>
                    <a:pt x="6448" y="5492"/>
                    <a:pt x="6448" y="5492"/>
                  </a:cubicBezTo>
                  <a:cubicBezTo>
                    <a:pt x="7415" y="5858"/>
                    <a:pt x="7415" y="5858"/>
                    <a:pt x="7415" y="5858"/>
                  </a:cubicBezTo>
                  <a:cubicBezTo>
                    <a:pt x="8382" y="5492"/>
                    <a:pt x="8382" y="5492"/>
                    <a:pt x="8382" y="5492"/>
                  </a:cubicBezTo>
                  <a:cubicBezTo>
                    <a:pt x="8704" y="5125"/>
                    <a:pt x="8704" y="5125"/>
                    <a:pt x="8704" y="5125"/>
                  </a:cubicBezTo>
                  <a:cubicBezTo>
                    <a:pt x="8704" y="4393"/>
                    <a:pt x="8704" y="4393"/>
                    <a:pt x="8704" y="4393"/>
                  </a:cubicBezTo>
                  <a:cubicBezTo>
                    <a:pt x="8704" y="3661"/>
                    <a:pt x="8704" y="3661"/>
                    <a:pt x="8704" y="3661"/>
                  </a:cubicBezTo>
                  <a:cubicBezTo>
                    <a:pt x="9672" y="3661"/>
                    <a:pt x="9672" y="3661"/>
                    <a:pt x="9672" y="3661"/>
                  </a:cubicBezTo>
                  <a:cubicBezTo>
                    <a:pt x="10316" y="4027"/>
                    <a:pt x="10316" y="4027"/>
                    <a:pt x="10316" y="4027"/>
                  </a:cubicBezTo>
                  <a:cubicBezTo>
                    <a:pt x="10961" y="3661"/>
                    <a:pt x="10961" y="3661"/>
                    <a:pt x="10961" y="3661"/>
                  </a:cubicBezTo>
                  <a:cubicBezTo>
                    <a:pt x="10961" y="2929"/>
                    <a:pt x="10961" y="2929"/>
                    <a:pt x="10961" y="2929"/>
                  </a:cubicBezTo>
                  <a:cubicBezTo>
                    <a:pt x="11284" y="2197"/>
                    <a:pt x="11284" y="2197"/>
                    <a:pt x="11284" y="2197"/>
                  </a:cubicBezTo>
                  <a:cubicBezTo>
                    <a:pt x="11606" y="1464"/>
                    <a:pt x="11606" y="1464"/>
                    <a:pt x="11606" y="1464"/>
                  </a:cubicBezTo>
                  <a:cubicBezTo>
                    <a:pt x="11928" y="1464"/>
                    <a:pt x="11928" y="1464"/>
                    <a:pt x="11928" y="1464"/>
                  </a:cubicBezTo>
                  <a:cubicBezTo>
                    <a:pt x="12573" y="1464"/>
                    <a:pt x="12573" y="1464"/>
                    <a:pt x="12573" y="1464"/>
                  </a:cubicBezTo>
                  <a:cubicBezTo>
                    <a:pt x="13540" y="1098"/>
                    <a:pt x="13540" y="1098"/>
                    <a:pt x="13540" y="1098"/>
                  </a:cubicBezTo>
                  <a:cubicBezTo>
                    <a:pt x="13540" y="732"/>
                    <a:pt x="13540" y="732"/>
                    <a:pt x="13540" y="732"/>
                  </a:cubicBezTo>
                  <a:cubicBezTo>
                    <a:pt x="14507" y="0"/>
                    <a:pt x="14507" y="0"/>
                    <a:pt x="14507" y="0"/>
                  </a:cubicBezTo>
                  <a:cubicBezTo>
                    <a:pt x="15152" y="0"/>
                    <a:pt x="15152" y="0"/>
                    <a:pt x="15152" y="0"/>
                  </a:cubicBezTo>
                  <a:cubicBezTo>
                    <a:pt x="15797" y="366"/>
                    <a:pt x="15797" y="366"/>
                    <a:pt x="15797" y="366"/>
                  </a:cubicBezTo>
                  <a:cubicBezTo>
                    <a:pt x="15797" y="1098"/>
                    <a:pt x="15797" y="1098"/>
                    <a:pt x="15797" y="1098"/>
                  </a:cubicBezTo>
                  <a:cubicBezTo>
                    <a:pt x="14830" y="1831"/>
                    <a:pt x="14830" y="1831"/>
                    <a:pt x="14830" y="1831"/>
                  </a:cubicBezTo>
                  <a:cubicBezTo>
                    <a:pt x="14185" y="1831"/>
                    <a:pt x="14185" y="1831"/>
                    <a:pt x="14185" y="1831"/>
                  </a:cubicBezTo>
                  <a:cubicBezTo>
                    <a:pt x="14185" y="3295"/>
                    <a:pt x="14185" y="3295"/>
                    <a:pt x="14185" y="3295"/>
                  </a:cubicBezTo>
                  <a:cubicBezTo>
                    <a:pt x="14185" y="4393"/>
                    <a:pt x="14185" y="4393"/>
                    <a:pt x="14185" y="4393"/>
                  </a:cubicBezTo>
                  <a:cubicBezTo>
                    <a:pt x="14507" y="5125"/>
                    <a:pt x="14507" y="5125"/>
                    <a:pt x="14507" y="5125"/>
                  </a:cubicBezTo>
                  <a:cubicBezTo>
                    <a:pt x="15152" y="5492"/>
                    <a:pt x="15152" y="5492"/>
                    <a:pt x="15152" y="5492"/>
                  </a:cubicBezTo>
                  <a:cubicBezTo>
                    <a:pt x="15797" y="6224"/>
                    <a:pt x="15797" y="6224"/>
                    <a:pt x="15797" y="6224"/>
                  </a:cubicBezTo>
                  <a:cubicBezTo>
                    <a:pt x="15797" y="7322"/>
                    <a:pt x="15797" y="7322"/>
                    <a:pt x="15797" y="7322"/>
                  </a:cubicBezTo>
                  <a:cubicBezTo>
                    <a:pt x="15475" y="8054"/>
                    <a:pt x="15475" y="8054"/>
                    <a:pt x="15475" y="8054"/>
                  </a:cubicBezTo>
                  <a:cubicBezTo>
                    <a:pt x="15797" y="8786"/>
                    <a:pt x="15797" y="8786"/>
                    <a:pt x="15797" y="8786"/>
                  </a:cubicBezTo>
                  <a:cubicBezTo>
                    <a:pt x="16119" y="9153"/>
                    <a:pt x="16119" y="9153"/>
                    <a:pt x="16119" y="9153"/>
                  </a:cubicBezTo>
                  <a:cubicBezTo>
                    <a:pt x="15797" y="9885"/>
                    <a:pt x="15797" y="9885"/>
                    <a:pt x="15797" y="9885"/>
                  </a:cubicBezTo>
                  <a:cubicBezTo>
                    <a:pt x="15152" y="9885"/>
                    <a:pt x="15152" y="9885"/>
                    <a:pt x="15152" y="9885"/>
                  </a:cubicBezTo>
                  <a:cubicBezTo>
                    <a:pt x="14830" y="9885"/>
                    <a:pt x="14830" y="9885"/>
                    <a:pt x="14830" y="9885"/>
                  </a:cubicBezTo>
                  <a:cubicBezTo>
                    <a:pt x="13863" y="10251"/>
                    <a:pt x="13863" y="10251"/>
                    <a:pt x="13863" y="10251"/>
                  </a:cubicBezTo>
                  <a:cubicBezTo>
                    <a:pt x="13540" y="11349"/>
                    <a:pt x="13540" y="11349"/>
                    <a:pt x="13540" y="11349"/>
                  </a:cubicBezTo>
                  <a:cubicBezTo>
                    <a:pt x="13540" y="12814"/>
                    <a:pt x="13540" y="12814"/>
                    <a:pt x="13540" y="12814"/>
                  </a:cubicBezTo>
                  <a:cubicBezTo>
                    <a:pt x="14185" y="13912"/>
                    <a:pt x="14185" y="13912"/>
                    <a:pt x="14185" y="13912"/>
                  </a:cubicBezTo>
                  <a:cubicBezTo>
                    <a:pt x="14507" y="13912"/>
                    <a:pt x="14507" y="13912"/>
                    <a:pt x="14507" y="13912"/>
                  </a:cubicBezTo>
                  <a:cubicBezTo>
                    <a:pt x="14830" y="13912"/>
                    <a:pt x="14830" y="13912"/>
                    <a:pt x="14830" y="13912"/>
                  </a:cubicBezTo>
                  <a:cubicBezTo>
                    <a:pt x="16119" y="14278"/>
                    <a:pt x="16119" y="14278"/>
                    <a:pt x="16119" y="14278"/>
                  </a:cubicBezTo>
                  <a:cubicBezTo>
                    <a:pt x="16764" y="15010"/>
                    <a:pt x="16764" y="15010"/>
                    <a:pt x="16764" y="15010"/>
                  </a:cubicBezTo>
                  <a:cubicBezTo>
                    <a:pt x="17087" y="16108"/>
                    <a:pt x="17087" y="16108"/>
                    <a:pt x="17087" y="16108"/>
                  </a:cubicBezTo>
                  <a:cubicBezTo>
                    <a:pt x="17409" y="16475"/>
                    <a:pt x="17409" y="16475"/>
                    <a:pt x="17409" y="16475"/>
                  </a:cubicBezTo>
                  <a:cubicBezTo>
                    <a:pt x="17731" y="16841"/>
                    <a:pt x="17731" y="16841"/>
                    <a:pt x="17731" y="16841"/>
                  </a:cubicBezTo>
                  <a:cubicBezTo>
                    <a:pt x="18054" y="17573"/>
                    <a:pt x="18054" y="17573"/>
                    <a:pt x="18054" y="17573"/>
                  </a:cubicBezTo>
                  <a:cubicBezTo>
                    <a:pt x="18699" y="17939"/>
                    <a:pt x="18699" y="17939"/>
                    <a:pt x="18699" y="17939"/>
                  </a:cubicBezTo>
                  <a:cubicBezTo>
                    <a:pt x="19343" y="17939"/>
                    <a:pt x="19343" y="17939"/>
                    <a:pt x="19343" y="17939"/>
                  </a:cubicBezTo>
                  <a:cubicBezTo>
                    <a:pt x="20310" y="17939"/>
                    <a:pt x="20310" y="17939"/>
                    <a:pt x="20310" y="17939"/>
                  </a:cubicBezTo>
                  <a:cubicBezTo>
                    <a:pt x="20955" y="17939"/>
                    <a:pt x="20955" y="17939"/>
                    <a:pt x="20955" y="17939"/>
                  </a:cubicBezTo>
                  <a:cubicBezTo>
                    <a:pt x="21600" y="18671"/>
                    <a:pt x="21600" y="18671"/>
                    <a:pt x="21600" y="18671"/>
                  </a:cubicBezTo>
                  <a:cubicBezTo>
                    <a:pt x="21600" y="19403"/>
                    <a:pt x="21600" y="19403"/>
                    <a:pt x="21600" y="19403"/>
                  </a:cubicBezTo>
                  <a:cubicBezTo>
                    <a:pt x="21278" y="19403"/>
                    <a:pt x="21278" y="19403"/>
                    <a:pt x="21278" y="19403"/>
                  </a:cubicBezTo>
                  <a:cubicBezTo>
                    <a:pt x="21278" y="19403"/>
                    <a:pt x="21278" y="19403"/>
                    <a:pt x="21278" y="19403"/>
                  </a:cubicBezTo>
                  <a:cubicBezTo>
                    <a:pt x="21278" y="19403"/>
                    <a:pt x="21278" y="19403"/>
                    <a:pt x="21278" y="1940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5780A8C8-F802-47CD-B22A-70AB385E5C91}"/>
                </a:ext>
              </a:extLst>
            </p:cNvPr>
            <p:cNvSpPr/>
            <p:nvPr/>
          </p:nvSpPr>
          <p:spPr>
            <a:xfrm>
              <a:off x="1660377" y="1773832"/>
              <a:ext cx="296731" cy="226912"/>
            </a:xfrm>
            <a:custGeom>
              <a:avLst/>
              <a:gdLst/>
              <a:ahLst/>
              <a:cxnLst>
                <a:cxn ang="0">
                  <a:pos x="wd2" y="hd2"/>
                </a:cxn>
                <a:cxn ang="5400000">
                  <a:pos x="wd2" y="hd2"/>
                </a:cxn>
                <a:cxn ang="10800000">
                  <a:pos x="wd2" y="hd2"/>
                </a:cxn>
                <a:cxn ang="16200000">
                  <a:pos x="wd2" y="hd2"/>
                </a:cxn>
              </a:cxnLst>
              <a:rect l="0" t="0" r="r" b="b"/>
              <a:pathLst>
                <a:path w="21600" h="21600" extrusionOk="0">
                  <a:moveTo>
                    <a:pt x="20806" y="13292"/>
                  </a:moveTo>
                  <a:lnTo>
                    <a:pt x="21600" y="15577"/>
                  </a:lnTo>
                  <a:lnTo>
                    <a:pt x="21124" y="15577"/>
                  </a:lnTo>
                  <a:lnTo>
                    <a:pt x="21124" y="18900"/>
                  </a:lnTo>
                  <a:lnTo>
                    <a:pt x="19853" y="19938"/>
                  </a:lnTo>
                  <a:lnTo>
                    <a:pt x="19059" y="20977"/>
                  </a:lnTo>
                  <a:lnTo>
                    <a:pt x="18265" y="21600"/>
                  </a:lnTo>
                  <a:lnTo>
                    <a:pt x="16994" y="21600"/>
                  </a:lnTo>
                  <a:lnTo>
                    <a:pt x="15724" y="20977"/>
                  </a:lnTo>
                  <a:lnTo>
                    <a:pt x="14771" y="20977"/>
                  </a:lnTo>
                  <a:lnTo>
                    <a:pt x="13500" y="19938"/>
                  </a:lnTo>
                  <a:lnTo>
                    <a:pt x="12706" y="19315"/>
                  </a:lnTo>
                  <a:lnTo>
                    <a:pt x="12229" y="18277"/>
                  </a:lnTo>
                  <a:lnTo>
                    <a:pt x="10641" y="18900"/>
                  </a:lnTo>
                  <a:lnTo>
                    <a:pt x="9371" y="18900"/>
                  </a:lnTo>
                  <a:lnTo>
                    <a:pt x="8894" y="18277"/>
                  </a:lnTo>
                  <a:lnTo>
                    <a:pt x="8894" y="14954"/>
                  </a:lnTo>
                  <a:lnTo>
                    <a:pt x="8100" y="14538"/>
                  </a:lnTo>
                  <a:lnTo>
                    <a:pt x="7147" y="13292"/>
                  </a:lnTo>
                  <a:lnTo>
                    <a:pt x="7147" y="11215"/>
                  </a:lnTo>
                  <a:lnTo>
                    <a:pt x="6829" y="10592"/>
                  </a:lnTo>
                  <a:lnTo>
                    <a:pt x="6829" y="9554"/>
                  </a:lnTo>
                  <a:lnTo>
                    <a:pt x="6353" y="8308"/>
                  </a:lnTo>
                  <a:lnTo>
                    <a:pt x="5876" y="7269"/>
                  </a:lnTo>
                  <a:lnTo>
                    <a:pt x="5559" y="6646"/>
                  </a:lnTo>
                  <a:lnTo>
                    <a:pt x="4288" y="5608"/>
                  </a:lnTo>
                  <a:lnTo>
                    <a:pt x="3018" y="5608"/>
                  </a:lnTo>
                  <a:lnTo>
                    <a:pt x="2224" y="4985"/>
                  </a:lnTo>
                  <a:lnTo>
                    <a:pt x="1271" y="3946"/>
                  </a:lnTo>
                  <a:lnTo>
                    <a:pt x="476" y="2908"/>
                  </a:lnTo>
                  <a:lnTo>
                    <a:pt x="0" y="1246"/>
                  </a:lnTo>
                  <a:lnTo>
                    <a:pt x="0" y="623"/>
                  </a:lnTo>
                  <a:lnTo>
                    <a:pt x="953" y="0"/>
                  </a:lnTo>
                  <a:lnTo>
                    <a:pt x="2224" y="623"/>
                  </a:lnTo>
                  <a:lnTo>
                    <a:pt x="2541" y="623"/>
                  </a:lnTo>
                  <a:lnTo>
                    <a:pt x="3812" y="2285"/>
                  </a:lnTo>
                  <a:lnTo>
                    <a:pt x="3812" y="2908"/>
                  </a:lnTo>
                  <a:lnTo>
                    <a:pt x="4288" y="2285"/>
                  </a:lnTo>
                  <a:lnTo>
                    <a:pt x="4288" y="1662"/>
                  </a:lnTo>
                  <a:lnTo>
                    <a:pt x="5082" y="1662"/>
                  </a:lnTo>
                  <a:lnTo>
                    <a:pt x="5559" y="2285"/>
                  </a:lnTo>
                  <a:lnTo>
                    <a:pt x="5082" y="2908"/>
                  </a:lnTo>
                  <a:lnTo>
                    <a:pt x="5559" y="3323"/>
                  </a:lnTo>
                  <a:lnTo>
                    <a:pt x="5559" y="4569"/>
                  </a:lnTo>
                  <a:lnTo>
                    <a:pt x="8418" y="4569"/>
                  </a:lnTo>
                  <a:lnTo>
                    <a:pt x="8894" y="4985"/>
                  </a:lnTo>
                  <a:lnTo>
                    <a:pt x="10641" y="5608"/>
                  </a:lnTo>
                  <a:lnTo>
                    <a:pt x="11435" y="6646"/>
                  </a:lnTo>
                  <a:lnTo>
                    <a:pt x="12229" y="7892"/>
                  </a:lnTo>
                  <a:lnTo>
                    <a:pt x="13500" y="7892"/>
                  </a:lnTo>
                  <a:lnTo>
                    <a:pt x="13976" y="7269"/>
                  </a:lnTo>
                  <a:lnTo>
                    <a:pt x="16518" y="10592"/>
                  </a:lnTo>
                  <a:lnTo>
                    <a:pt x="17312" y="10592"/>
                  </a:lnTo>
                  <a:lnTo>
                    <a:pt x="17788" y="9554"/>
                  </a:lnTo>
                  <a:lnTo>
                    <a:pt x="18582" y="9554"/>
                  </a:lnTo>
                  <a:lnTo>
                    <a:pt x="19535" y="8931"/>
                  </a:lnTo>
                  <a:lnTo>
                    <a:pt x="21124" y="8931"/>
                  </a:lnTo>
                  <a:lnTo>
                    <a:pt x="20806" y="9969"/>
                  </a:lnTo>
                  <a:lnTo>
                    <a:pt x="20329" y="10592"/>
                  </a:lnTo>
                  <a:lnTo>
                    <a:pt x="19853" y="11631"/>
                  </a:lnTo>
                  <a:lnTo>
                    <a:pt x="19853" y="12877"/>
                  </a:lnTo>
                  <a:lnTo>
                    <a:pt x="20806" y="1329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2521EF11-971F-48D1-ADE9-76329B233C7D}"/>
                </a:ext>
              </a:extLst>
            </p:cNvPr>
            <p:cNvSpPr/>
            <p:nvPr/>
          </p:nvSpPr>
          <p:spPr>
            <a:xfrm>
              <a:off x="1660377" y="1773832"/>
              <a:ext cx="296731" cy="226912"/>
            </a:xfrm>
            <a:custGeom>
              <a:avLst/>
              <a:gdLst/>
              <a:ahLst/>
              <a:cxnLst>
                <a:cxn ang="0">
                  <a:pos x="wd2" y="hd2"/>
                </a:cxn>
                <a:cxn ang="5400000">
                  <a:pos x="wd2" y="hd2"/>
                </a:cxn>
                <a:cxn ang="10800000">
                  <a:pos x="wd2" y="hd2"/>
                </a:cxn>
                <a:cxn ang="16200000">
                  <a:pos x="wd2" y="hd2"/>
                </a:cxn>
              </a:cxnLst>
              <a:rect l="0" t="0" r="r" b="b"/>
              <a:pathLst>
                <a:path w="21600" h="21600" extrusionOk="0">
                  <a:moveTo>
                    <a:pt x="20806" y="13292"/>
                  </a:moveTo>
                  <a:lnTo>
                    <a:pt x="21600" y="15577"/>
                  </a:lnTo>
                  <a:lnTo>
                    <a:pt x="21124" y="15577"/>
                  </a:lnTo>
                  <a:lnTo>
                    <a:pt x="21124" y="18900"/>
                  </a:lnTo>
                  <a:lnTo>
                    <a:pt x="19853" y="19938"/>
                  </a:lnTo>
                  <a:lnTo>
                    <a:pt x="19059" y="20977"/>
                  </a:lnTo>
                  <a:lnTo>
                    <a:pt x="18265" y="21600"/>
                  </a:lnTo>
                  <a:lnTo>
                    <a:pt x="16994" y="21600"/>
                  </a:lnTo>
                  <a:lnTo>
                    <a:pt x="15724" y="20977"/>
                  </a:lnTo>
                  <a:lnTo>
                    <a:pt x="14771" y="20977"/>
                  </a:lnTo>
                  <a:lnTo>
                    <a:pt x="13500" y="19938"/>
                  </a:lnTo>
                  <a:lnTo>
                    <a:pt x="12706" y="19315"/>
                  </a:lnTo>
                  <a:lnTo>
                    <a:pt x="12229" y="18277"/>
                  </a:lnTo>
                  <a:lnTo>
                    <a:pt x="10641" y="18900"/>
                  </a:lnTo>
                  <a:lnTo>
                    <a:pt x="9371" y="18900"/>
                  </a:lnTo>
                  <a:lnTo>
                    <a:pt x="8894" y="18277"/>
                  </a:lnTo>
                  <a:lnTo>
                    <a:pt x="8894" y="14954"/>
                  </a:lnTo>
                  <a:lnTo>
                    <a:pt x="8100" y="14538"/>
                  </a:lnTo>
                  <a:lnTo>
                    <a:pt x="7147" y="13292"/>
                  </a:lnTo>
                  <a:lnTo>
                    <a:pt x="7147" y="11215"/>
                  </a:lnTo>
                  <a:lnTo>
                    <a:pt x="6829" y="10592"/>
                  </a:lnTo>
                  <a:lnTo>
                    <a:pt x="6829" y="9554"/>
                  </a:lnTo>
                  <a:lnTo>
                    <a:pt x="6353" y="8308"/>
                  </a:lnTo>
                  <a:lnTo>
                    <a:pt x="5876" y="7269"/>
                  </a:lnTo>
                  <a:lnTo>
                    <a:pt x="5559" y="6646"/>
                  </a:lnTo>
                  <a:lnTo>
                    <a:pt x="4288" y="5608"/>
                  </a:lnTo>
                  <a:lnTo>
                    <a:pt x="3018" y="5608"/>
                  </a:lnTo>
                  <a:lnTo>
                    <a:pt x="2224" y="4985"/>
                  </a:lnTo>
                  <a:lnTo>
                    <a:pt x="1271" y="3946"/>
                  </a:lnTo>
                  <a:lnTo>
                    <a:pt x="476" y="2908"/>
                  </a:lnTo>
                  <a:lnTo>
                    <a:pt x="0" y="1246"/>
                  </a:lnTo>
                  <a:lnTo>
                    <a:pt x="0" y="623"/>
                  </a:lnTo>
                  <a:lnTo>
                    <a:pt x="953" y="0"/>
                  </a:lnTo>
                  <a:lnTo>
                    <a:pt x="2224" y="623"/>
                  </a:lnTo>
                  <a:lnTo>
                    <a:pt x="2541" y="623"/>
                  </a:lnTo>
                  <a:lnTo>
                    <a:pt x="3812" y="2285"/>
                  </a:lnTo>
                  <a:lnTo>
                    <a:pt x="3812" y="2908"/>
                  </a:lnTo>
                  <a:lnTo>
                    <a:pt x="4288" y="2285"/>
                  </a:lnTo>
                  <a:lnTo>
                    <a:pt x="4288" y="1662"/>
                  </a:lnTo>
                  <a:lnTo>
                    <a:pt x="5082" y="1662"/>
                  </a:lnTo>
                  <a:lnTo>
                    <a:pt x="5559" y="2285"/>
                  </a:lnTo>
                  <a:lnTo>
                    <a:pt x="5082" y="2908"/>
                  </a:lnTo>
                  <a:lnTo>
                    <a:pt x="5559" y="3323"/>
                  </a:lnTo>
                  <a:lnTo>
                    <a:pt x="5559" y="4569"/>
                  </a:lnTo>
                  <a:lnTo>
                    <a:pt x="8418" y="4569"/>
                  </a:lnTo>
                  <a:lnTo>
                    <a:pt x="8894" y="4985"/>
                  </a:lnTo>
                  <a:lnTo>
                    <a:pt x="10641" y="5608"/>
                  </a:lnTo>
                  <a:lnTo>
                    <a:pt x="11435" y="6646"/>
                  </a:lnTo>
                  <a:lnTo>
                    <a:pt x="12229" y="7892"/>
                  </a:lnTo>
                  <a:lnTo>
                    <a:pt x="13500" y="7892"/>
                  </a:lnTo>
                  <a:lnTo>
                    <a:pt x="13976" y="7269"/>
                  </a:lnTo>
                  <a:lnTo>
                    <a:pt x="16518" y="10592"/>
                  </a:lnTo>
                  <a:lnTo>
                    <a:pt x="17312" y="10592"/>
                  </a:lnTo>
                  <a:lnTo>
                    <a:pt x="17788" y="9554"/>
                  </a:lnTo>
                  <a:lnTo>
                    <a:pt x="18582" y="9554"/>
                  </a:lnTo>
                  <a:lnTo>
                    <a:pt x="19535" y="8931"/>
                  </a:lnTo>
                  <a:lnTo>
                    <a:pt x="21124" y="8931"/>
                  </a:lnTo>
                  <a:lnTo>
                    <a:pt x="20806" y="9969"/>
                  </a:lnTo>
                  <a:lnTo>
                    <a:pt x="20329" y="10592"/>
                  </a:lnTo>
                  <a:lnTo>
                    <a:pt x="19853" y="11631"/>
                  </a:lnTo>
                  <a:lnTo>
                    <a:pt x="19853" y="12877"/>
                  </a:lnTo>
                  <a:lnTo>
                    <a:pt x="20806" y="13292"/>
                  </a:ln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63">
              <a:extLst>
                <a:ext uri="{FF2B5EF4-FFF2-40B4-BE49-F238E27FC236}">
                  <a16:creationId xmlns:a16="http://schemas.microsoft.com/office/drawing/2014/main" id="{CB0EC527-D24B-44F4-B33B-0E5A6FC6ACCB}"/>
                </a:ext>
              </a:extLst>
            </p:cNvPr>
            <p:cNvSpPr/>
            <p:nvPr/>
          </p:nvSpPr>
          <p:spPr>
            <a:xfrm>
              <a:off x="2897477" y="573822"/>
              <a:ext cx="2225473" cy="1346195"/>
            </a:xfrm>
            <a:custGeom>
              <a:avLst/>
              <a:gdLst/>
              <a:ahLst/>
              <a:cxnLst>
                <a:cxn ang="0">
                  <a:pos x="wd2" y="hd2"/>
                </a:cxn>
                <a:cxn ang="5400000">
                  <a:pos x="wd2" y="hd2"/>
                </a:cxn>
                <a:cxn ang="10800000">
                  <a:pos x="wd2" y="hd2"/>
                </a:cxn>
                <a:cxn ang="16200000">
                  <a:pos x="wd2" y="hd2"/>
                </a:cxn>
              </a:cxnLst>
              <a:rect l="0" t="0" r="r" b="b"/>
              <a:pathLst>
                <a:path w="21600" h="21600" extrusionOk="0">
                  <a:moveTo>
                    <a:pt x="21600" y="17410"/>
                  </a:moveTo>
                  <a:cubicBezTo>
                    <a:pt x="21544" y="17410"/>
                    <a:pt x="21544" y="17410"/>
                    <a:pt x="21544" y="17410"/>
                  </a:cubicBezTo>
                  <a:cubicBezTo>
                    <a:pt x="21374" y="17503"/>
                    <a:pt x="21374" y="17503"/>
                    <a:pt x="21374" y="17503"/>
                  </a:cubicBezTo>
                  <a:cubicBezTo>
                    <a:pt x="21318" y="17597"/>
                    <a:pt x="21318" y="17597"/>
                    <a:pt x="21318" y="17597"/>
                  </a:cubicBezTo>
                  <a:cubicBezTo>
                    <a:pt x="21149" y="17783"/>
                    <a:pt x="21149" y="17783"/>
                    <a:pt x="21149" y="17783"/>
                  </a:cubicBezTo>
                  <a:cubicBezTo>
                    <a:pt x="21092" y="18062"/>
                    <a:pt x="21092" y="18062"/>
                    <a:pt x="21092" y="18062"/>
                  </a:cubicBezTo>
                  <a:cubicBezTo>
                    <a:pt x="20867" y="18155"/>
                    <a:pt x="20867" y="18155"/>
                    <a:pt x="20867" y="18155"/>
                  </a:cubicBezTo>
                  <a:cubicBezTo>
                    <a:pt x="20810" y="18248"/>
                    <a:pt x="20810" y="18248"/>
                    <a:pt x="20810" y="18248"/>
                  </a:cubicBezTo>
                  <a:cubicBezTo>
                    <a:pt x="20867" y="18434"/>
                    <a:pt x="20867" y="18434"/>
                    <a:pt x="20867" y="18434"/>
                  </a:cubicBezTo>
                  <a:cubicBezTo>
                    <a:pt x="20810" y="18621"/>
                    <a:pt x="20810" y="18621"/>
                    <a:pt x="20810" y="18621"/>
                  </a:cubicBezTo>
                  <a:cubicBezTo>
                    <a:pt x="20585" y="18621"/>
                    <a:pt x="20585" y="18621"/>
                    <a:pt x="20585" y="18621"/>
                  </a:cubicBezTo>
                  <a:cubicBezTo>
                    <a:pt x="20472" y="18621"/>
                    <a:pt x="20472" y="18621"/>
                    <a:pt x="20472" y="18621"/>
                  </a:cubicBezTo>
                  <a:cubicBezTo>
                    <a:pt x="20359" y="18528"/>
                    <a:pt x="20359" y="18528"/>
                    <a:pt x="20359" y="18528"/>
                  </a:cubicBezTo>
                  <a:cubicBezTo>
                    <a:pt x="20246" y="18434"/>
                    <a:pt x="20246" y="18434"/>
                    <a:pt x="20246" y="18434"/>
                  </a:cubicBezTo>
                  <a:cubicBezTo>
                    <a:pt x="20134" y="18528"/>
                    <a:pt x="20134" y="18528"/>
                    <a:pt x="20134" y="18528"/>
                  </a:cubicBezTo>
                  <a:cubicBezTo>
                    <a:pt x="20077" y="18621"/>
                    <a:pt x="20077" y="18621"/>
                    <a:pt x="20077" y="18621"/>
                  </a:cubicBezTo>
                  <a:cubicBezTo>
                    <a:pt x="19908" y="18528"/>
                    <a:pt x="19908" y="18528"/>
                    <a:pt x="19908" y="18528"/>
                  </a:cubicBezTo>
                  <a:cubicBezTo>
                    <a:pt x="19908" y="18248"/>
                    <a:pt x="19908" y="18248"/>
                    <a:pt x="19908" y="18248"/>
                  </a:cubicBezTo>
                  <a:cubicBezTo>
                    <a:pt x="20021" y="18062"/>
                    <a:pt x="20021" y="18062"/>
                    <a:pt x="20021" y="18062"/>
                  </a:cubicBezTo>
                  <a:cubicBezTo>
                    <a:pt x="20246" y="17783"/>
                    <a:pt x="20246" y="17783"/>
                    <a:pt x="20246" y="17783"/>
                  </a:cubicBezTo>
                  <a:cubicBezTo>
                    <a:pt x="20359" y="17410"/>
                    <a:pt x="20359" y="17410"/>
                    <a:pt x="20359" y="17410"/>
                  </a:cubicBezTo>
                  <a:cubicBezTo>
                    <a:pt x="20472" y="16945"/>
                    <a:pt x="20472" y="16945"/>
                    <a:pt x="20472" y="16945"/>
                  </a:cubicBezTo>
                  <a:cubicBezTo>
                    <a:pt x="20698" y="16572"/>
                    <a:pt x="20698" y="16572"/>
                    <a:pt x="20698" y="16572"/>
                  </a:cubicBezTo>
                  <a:cubicBezTo>
                    <a:pt x="20641" y="16014"/>
                    <a:pt x="20641" y="16014"/>
                    <a:pt x="20641" y="16014"/>
                  </a:cubicBezTo>
                  <a:cubicBezTo>
                    <a:pt x="20528" y="15734"/>
                    <a:pt x="20528" y="15734"/>
                    <a:pt x="20528" y="15734"/>
                  </a:cubicBezTo>
                  <a:cubicBezTo>
                    <a:pt x="20359" y="15828"/>
                    <a:pt x="20359" y="15828"/>
                    <a:pt x="20359" y="15828"/>
                  </a:cubicBezTo>
                  <a:cubicBezTo>
                    <a:pt x="20134" y="15921"/>
                    <a:pt x="20134" y="15921"/>
                    <a:pt x="20134" y="15921"/>
                  </a:cubicBezTo>
                  <a:cubicBezTo>
                    <a:pt x="19964" y="15828"/>
                    <a:pt x="19964" y="15828"/>
                    <a:pt x="19964" y="15828"/>
                  </a:cubicBezTo>
                  <a:cubicBezTo>
                    <a:pt x="19852" y="15828"/>
                    <a:pt x="19852" y="15828"/>
                    <a:pt x="19852" y="15828"/>
                  </a:cubicBezTo>
                  <a:cubicBezTo>
                    <a:pt x="19852" y="16014"/>
                    <a:pt x="19852" y="16014"/>
                    <a:pt x="19852" y="16014"/>
                  </a:cubicBezTo>
                  <a:cubicBezTo>
                    <a:pt x="19683" y="16293"/>
                    <a:pt x="19683" y="16293"/>
                    <a:pt x="19683" y="16293"/>
                  </a:cubicBezTo>
                  <a:cubicBezTo>
                    <a:pt x="19570" y="16293"/>
                    <a:pt x="19570" y="16293"/>
                    <a:pt x="19570" y="16293"/>
                  </a:cubicBezTo>
                  <a:cubicBezTo>
                    <a:pt x="19401" y="16107"/>
                    <a:pt x="19401" y="16107"/>
                    <a:pt x="19401" y="16107"/>
                  </a:cubicBezTo>
                  <a:cubicBezTo>
                    <a:pt x="19288" y="16014"/>
                    <a:pt x="19288" y="16014"/>
                    <a:pt x="19288" y="16014"/>
                  </a:cubicBezTo>
                  <a:cubicBezTo>
                    <a:pt x="19119" y="16014"/>
                    <a:pt x="19119" y="16014"/>
                    <a:pt x="19119" y="16014"/>
                  </a:cubicBezTo>
                  <a:cubicBezTo>
                    <a:pt x="19006" y="16107"/>
                    <a:pt x="19006" y="16107"/>
                    <a:pt x="19006" y="16107"/>
                  </a:cubicBezTo>
                  <a:cubicBezTo>
                    <a:pt x="18837" y="16107"/>
                    <a:pt x="18837" y="16107"/>
                    <a:pt x="18837" y="16107"/>
                  </a:cubicBezTo>
                  <a:cubicBezTo>
                    <a:pt x="18667" y="15828"/>
                    <a:pt x="18667" y="15828"/>
                    <a:pt x="18667" y="15828"/>
                  </a:cubicBezTo>
                  <a:cubicBezTo>
                    <a:pt x="18780" y="15734"/>
                    <a:pt x="18780" y="15734"/>
                    <a:pt x="18780" y="15734"/>
                  </a:cubicBezTo>
                  <a:cubicBezTo>
                    <a:pt x="18780" y="15641"/>
                    <a:pt x="18780" y="15641"/>
                    <a:pt x="18780" y="15641"/>
                  </a:cubicBezTo>
                  <a:cubicBezTo>
                    <a:pt x="18611" y="15455"/>
                    <a:pt x="18611" y="15455"/>
                    <a:pt x="18611" y="15455"/>
                  </a:cubicBezTo>
                  <a:cubicBezTo>
                    <a:pt x="18442" y="15269"/>
                    <a:pt x="18442" y="15269"/>
                    <a:pt x="18442" y="15269"/>
                  </a:cubicBezTo>
                  <a:cubicBezTo>
                    <a:pt x="18385" y="15083"/>
                    <a:pt x="18385" y="15083"/>
                    <a:pt x="18385" y="15083"/>
                  </a:cubicBezTo>
                  <a:cubicBezTo>
                    <a:pt x="18498" y="14897"/>
                    <a:pt x="18498" y="14897"/>
                    <a:pt x="18498" y="14897"/>
                  </a:cubicBezTo>
                  <a:cubicBezTo>
                    <a:pt x="18498" y="14710"/>
                    <a:pt x="18498" y="14710"/>
                    <a:pt x="18498" y="14710"/>
                  </a:cubicBezTo>
                  <a:cubicBezTo>
                    <a:pt x="18385" y="14710"/>
                    <a:pt x="18385" y="14710"/>
                    <a:pt x="18385" y="14710"/>
                  </a:cubicBezTo>
                  <a:cubicBezTo>
                    <a:pt x="18273" y="14710"/>
                    <a:pt x="18273" y="14710"/>
                    <a:pt x="18273" y="14710"/>
                  </a:cubicBezTo>
                  <a:cubicBezTo>
                    <a:pt x="18216" y="14431"/>
                    <a:pt x="18216" y="14431"/>
                    <a:pt x="18216" y="14431"/>
                  </a:cubicBezTo>
                  <a:cubicBezTo>
                    <a:pt x="18103" y="14245"/>
                    <a:pt x="18103" y="14245"/>
                    <a:pt x="18103" y="14245"/>
                  </a:cubicBezTo>
                  <a:cubicBezTo>
                    <a:pt x="18103" y="14059"/>
                    <a:pt x="18103" y="14059"/>
                    <a:pt x="18103" y="14059"/>
                  </a:cubicBezTo>
                  <a:cubicBezTo>
                    <a:pt x="17991" y="14059"/>
                    <a:pt x="17991" y="14059"/>
                    <a:pt x="17991" y="14059"/>
                  </a:cubicBezTo>
                  <a:cubicBezTo>
                    <a:pt x="17934" y="14152"/>
                    <a:pt x="17934" y="14152"/>
                    <a:pt x="17934" y="14152"/>
                  </a:cubicBezTo>
                  <a:cubicBezTo>
                    <a:pt x="17878" y="14431"/>
                    <a:pt x="17878" y="14431"/>
                    <a:pt x="17878" y="14431"/>
                  </a:cubicBezTo>
                  <a:cubicBezTo>
                    <a:pt x="17878" y="14710"/>
                    <a:pt x="17878" y="14710"/>
                    <a:pt x="17878" y="14710"/>
                  </a:cubicBezTo>
                  <a:cubicBezTo>
                    <a:pt x="17991" y="14897"/>
                    <a:pt x="17991" y="14897"/>
                    <a:pt x="17991" y="14897"/>
                  </a:cubicBezTo>
                  <a:cubicBezTo>
                    <a:pt x="18160" y="15083"/>
                    <a:pt x="18160" y="15083"/>
                    <a:pt x="18160" y="15083"/>
                  </a:cubicBezTo>
                  <a:cubicBezTo>
                    <a:pt x="18160" y="15269"/>
                    <a:pt x="18160" y="15269"/>
                    <a:pt x="18160" y="15269"/>
                  </a:cubicBezTo>
                  <a:cubicBezTo>
                    <a:pt x="17991" y="15362"/>
                    <a:pt x="17991" y="15362"/>
                    <a:pt x="17991" y="15362"/>
                  </a:cubicBezTo>
                  <a:cubicBezTo>
                    <a:pt x="17821" y="15362"/>
                    <a:pt x="17821" y="15362"/>
                    <a:pt x="17821" y="15362"/>
                  </a:cubicBezTo>
                  <a:cubicBezTo>
                    <a:pt x="17652" y="15269"/>
                    <a:pt x="17652" y="15269"/>
                    <a:pt x="17652" y="15269"/>
                  </a:cubicBezTo>
                  <a:cubicBezTo>
                    <a:pt x="17427" y="15548"/>
                    <a:pt x="17427" y="15548"/>
                    <a:pt x="17427" y="15548"/>
                  </a:cubicBezTo>
                  <a:cubicBezTo>
                    <a:pt x="17201" y="15734"/>
                    <a:pt x="17201" y="15734"/>
                    <a:pt x="17201" y="15734"/>
                  </a:cubicBezTo>
                  <a:cubicBezTo>
                    <a:pt x="17145" y="16014"/>
                    <a:pt x="17145" y="16014"/>
                    <a:pt x="17145" y="16014"/>
                  </a:cubicBezTo>
                  <a:cubicBezTo>
                    <a:pt x="17088" y="16386"/>
                    <a:pt x="17088" y="16386"/>
                    <a:pt x="17088" y="16386"/>
                  </a:cubicBezTo>
                  <a:cubicBezTo>
                    <a:pt x="16975" y="16479"/>
                    <a:pt x="16975" y="16479"/>
                    <a:pt x="16975" y="16479"/>
                  </a:cubicBezTo>
                  <a:cubicBezTo>
                    <a:pt x="16750" y="16479"/>
                    <a:pt x="16750" y="16479"/>
                    <a:pt x="16750" y="16479"/>
                  </a:cubicBezTo>
                  <a:cubicBezTo>
                    <a:pt x="16693" y="16386"/>
                    <a:pt x="16693" y="16386"/>
                    <a:pt x="16693" y="16386"/>
                  </a:cubicBezTo>
                  <a:cubicBezTo>
                    <a:pt x="16581" y="16572"/>
                    <a:pt x="16581" y="16572"/>
                    <a:pt x="16581" y="16572"/>
                  </a:cubicBezTo>
                  <a:cubicBezTo>
                    <a:pt x="16581" y="16759"/>
                    <a:pt x="16581" y="16759"/>
                    <a:pt x="16581" y="16759"/>
                  </a:cubicBezTo>
                  <a:cubicBezTo>
                    <a:pt x="16750" y="16945"/>
                    <a:pt x="16750" y="16945"/>
                    <a:pt x="16750" y="16945"/>
                  </a:cubicBezTo>
                  <a:cubicBezTo>
                    <a:pt x="16750" y="17131"/>
                    <a:pt x="16750" y="17131"/>
                    <a:pt x="16750" y="17131"/>
                  </a:cubicBezTo>
                  <a:cubicBezTo>
                    <a:pt x="16637" y="17131"/>
                    <a:pt x="16637" y="17131"/>
                    <a:pt x="16637" y="17131"/>
                  </a:cubicBezTo>
                  <a:cubicBezTo>
                    <a:pt x="16581" y="17131"/>
                    <a:pt x="16581" y="17131"/>
                    <a:pt x="16581" y="17131"/>
                  </a:cubicBezTo>
                  <a:cubicBezTo>
                    <a:pt x="16524" y="17131"/>
                    <a:pt x="16524" y="17131"/>
                    <a:pt x="16524" y="17131"/>
                  </a:cubicBezTo>
                  <a:cubicBezTo>
                    <a:pt x="16524" y="17317"/>
                    <a:pt x="16524" y="17317"/>
                    <a:pt x="16524" y="17317"/>
                  </a:cubicBezTo>
                  <a:cubicBezTo>
                    <a:pt x="16581" y="17503"/>
                    <a:pt x="16581" y="17503"/>
                    <a:pt x="16581" y="17503"/>
                  </a:cubicBezTo>
                  <a:cubicBezTo>
                    <a:pt x="16581" y="17783"/>
                    <a:pt x="16581" y="17783"/>
                    <a:pt x="16581" y="17783"/>
                  </a:cubicBezTo>
                  <a:cubicBezTo>
                    <a:pt x="16524" y="17876"/>
                    <a:pt x="16524" y="17876"/>
                    <a:pt x="16524" y="17876"/>
                  </a:cubicBezTo>
                  <a:cubicBezTo>
                    <a:pt x="16468" y="17876"/>
                    <a:pt x="16468" y="17876"/>
                    <a:pt x="16468" y="17876"/>
                  </a:cubicBezTo>
                  <a:cubicBezTo>
                    <a:pt x="16468" y="18062"/>
                    <a:pt x="16468" y="18062"/>
                    <a:pt x="16468" y="18062"/>
                  </a:cubicBezTo>
                  <a:cubicBezTo>
                    <a:pt x="16468" y="18434"/>
                    <a:pt x="16468" y="18434"/>
                    <a:pt x="16468" y="18434"/>
                  </a:cubicBezTo>
                  <a:cubicBezTo>
                    <a:pt x="16355" y="18434"/>
                    <a:pt x="16355" y="18434"/>
                    <a:pt x="16355" y="18434"/>
                  </a:cubicBezTo>
                  <a:cubicBezTo>
                    <a:pt x="16242" y="18248"/>
                    <a:pt x="16242" y="18248"/>
                    <a:pt x="16242" y="18248"/>
                  </a:cubicBezTo>
                  <a:cubicBezTo>
                    <a:pt x="16242" y="18248"/>
                    <a:pt x="16242" y="18248"/>
                    <a:pt x="16242" y="18248"/>
                  </a:cubicBezTo>
                  <a:cubicBezTo>
                    <a:pt x="16130" y="18248"/>
                    <a:pt x="16130" y="18248"/>
                    <a:pt x="16130" y="18248"/>
                  </a:cubicBezTo>
                  <a:cubicBezTo>
                    <a:pt x="16073" y="18248"/>
                    <a:pt x="16073" y="18248"/>
                    <a:pt x="16073" y="18248"/>
                  </a:cubicBezTo>
                  <a:cubicBezTo>
                    <a:pt x="16130" y="18434"/>
                    <a:pt x="16130" y="18434"/>
                    <a:pt x="16130" y="18434"/>
                  </a:cubicBezTo>
                  <a:cubicBezTo>
                    <a:pt x="16073" y="18621"/>
                    <a:pt x="16073" y="18621"/>
                    <a:pt x="16073" y="18621"/>
                  </a:cubicBezTo>
                  <a:cubicBezTo>
                    <a:pt x="16017" y="18807"/>
                    <a:pt x="16017" y="18807"/>
                    <a:pt x="16017" y="18807"/>
                  </a:cubicBezTo>
                  <a:cubicBezTo>
                    <a:pt x="15960" y="18993"/>
                    <a:pt x="15960" y="18993"/>
                    <a:pt x="15960" y="18993"/>
                  </a:cubicBezTo>
                  <a:cubicBezTo>
                    <a:pt x="15904" y="19179"/>
                    <a:pt x="15904" y="19179"/>
                    <a:pt x="15904" y="19179"/>
                  </a:cubicBezTo>
                  <a:cubicBezTo>
                    <a:pt x="15848" y="19179"/>
                    <a:pt x="15848" y="19179"/>
                    <a:pt x="15848" y="19179"/>
                  </a:cubicBezTo>
                  <a:cubicBezTo>
                    <a:pt x="15735" y="18900"/>
                    <a:pt x="15735" y="18900"/>
                    <a:pt x="15735" y="18900"/>
                  </a:cubicBezTo>
                  <a:cubicBezTo>
                    <a:pt x="15678" y="18807"/>
                    <a:pt x="15678" y="18807"/>
                    <a:pt x="15678" y="18807"/>
                  </a:cubicBezTo>
                  <a:cubicBezTo>
                    <a:pt x="15678" y="18528"/>
                    <a:pt x="15678" y="18528"/>
                    <a:pt x="15678" y="18528"/>
                  </a:cubicBezTo>
                  <a:cubicBezTo>
                    <a:pt x="15622" y="18528"/>
                    <a:pt x="15622" y="18528"/>
                    <a:pt x="15622" y="18528"/>
                  </a:cubicBezTo>
                  <a:cubicBezTo>
                    <a:pt x="15453" y="18621"/>
                    <a:pt x="15453" y="18621"/>
                    <a:pt x="15453" y="18621"/>
                  </a:cubicBezTo>
                  <a:cubicBezTo>
                    <a:pt x="15284" y="18714"/>
                    <a:pt x="15284" y="18714"/>
                    <a:pt x="15284" y="18714"/>
                  </a:cubicBezTo>
                  <a:cubicBezTo>
                    <a:pt x="15171" y="18900"/>
                    <a:pt x="15171" y="18900"/>
                    <a:pt x="15171" y="18900"/>
                  </a:cubicBezTo>
                  <a:cubicBezTo>
                    <a:pt x="15114" y="18993"/>
                    <a:pt x="15114" y="18993"/>
                    <a:pt x="15114" y="18993"/>
                  </a:cubicBezTo>
                  <a:cubicBezTo>
                    <a:pt x="15002" y="19179"/>
                    <a:pt x="15002" y="19179"/>
                    <a:pt x="15002" y="19179"/>
                  </a:cubicBezTo>
                  <a:cubicBezTo>
                    <a:pt x="15058" y="19272"/>
                    <a:pt x="15058" y="19272"/>
                    <a:pt x="15058" y="19272"/>
                  </a:cubicBezTo>
                  <a:cubicBezTo>
                    <a:pt x="14945" y="19552"/>
                    <a:pt x="14945" y="19552"/>
                    <a:pt x="14945" y="19552"/>
                  </a:cubicBezTo>
                  <a:cubicBezTo>
                    <a:pt x="14832" y="19552"/>
                    <a:pt x="14832" y="19552"/>
                    <a:pt x="14832" y="19552"/>
                  </a:cubicBezTo>
                  <a:cubicBezTo>
                    <a:pt x="14776" y="19366"/>
                    <a:pt x="14776" y="19366"/>
                    <a:pt x="14776" y="19366"/>
                  </a:cubicBezTo>
                  <a:cubicBezTo>
                    <a:pt x="14776" y="19179"/>
                    <a:pt x="14776" y="19179"/>
                    <a:pt x="14776" y="19179"/>
                  </a:cubicBezTo>
                  <a:cubicBezTo>
                    <a:pt x="14663" y="19179"/>
                    <a:pt x="14663" y="19179"/>
                    <a:pt x="14663" y="19179"/>
                  </a:cubicBezTo>
                  <a:cubicBezTo>
                    <a:pt x="14550" y="19179"/>
                    <a:pt x="14550" y="19179"/>
                    <a:pt x="14550" y="19179"/>
                  </a:cubicBezTo>
                  <a:cubicBezTo>
                    <a:pt x="14381" y="19179"/>
                    <a:pt x="14381" y="19179"/>
                    <a:pt x="14381" y="19179"/>
                  </a:cubicBezTo>
                  <a:cubicBezTo>
                    <a:pt x="14268" y="19179"/>
                    <a:pt x="14268" y="19179"/>
                    <a:pt x="14268" y="19179"/>
                  </a:cubicBezTo>
                  <a:cubicBezTo>
                    <a:pt x="14212" y="19272"/>
                    <a:pt x="14212" y="19272"/>
                    <a:pt x="14212" y="19272"/>
                  </a:cubicBezTo>
                  <a:cubicBezTo>
                    <a:pt x="14212" y="19459"/>
                    <a:pt x="14212" y="19459"/>
                    <a:pt x="14212" y="19459"/>
                  </a:cubicBezTo>
                  <a:cubicBezTo>
                    <a:pt x="14268" y="19552"/>
                    <a:pt x="14268" y="19552"/>
                    <a:pt x="14268" y="19552"/>
                  </a:cubicBezTo>
                  <a:cubicBezTo>
                    <a:pt x="14212" y="19831"/>
                    <a:pt x="14212" y="19831"/>
                    <a:pt x="14212" y="19831"/>
                  </a:cubicBezTo>
                  <a:cubicBezTo>
                    <a:pt x="13986" y="20017"/>
                    <a:pt x="13986" y="20017"/>
                    <a:pt x="13986" y="20017"/>
                  </a:cubicBezTo>
                  <a:cubicBezTo>
                    <a:pt x="13817" y="20203"/>
                    <a:pt x="13817" y="20203"/>
                    <a:pt x="13817" y="20203"/>
                  </a:cubicBezTo>
                  <a:cubicBezTo>
                    <a:pt x="13761" y="20297"/>
                    <a:pt x="13761" y="20297"/>
                    <a:pt x="13761" y="20297"/>
                  </a:cubicBezTo>
                  <a:cubicBezTo>
                    <a:pt x="13592" y="20297"/>
                    <a:pt x="13592" y="20297"/>
                    <a:pt x="13592" y="20297"/>
                  </a:cubicBezTo>
                  <a:cubicBezTo>
                    <a:pt x="13535" y="20203"/>
                    <a:pt x="13535" y="20203"/>
                    <a:pt x="13535" y="20203"/>
                  </a:cubicBezTo>
                  <a:cubicBezTo>
                    <a:pt x="13535" y="19924"/>
                    <a:pt x="13535" y="19924"/>
                    <a:pt x="13535" y="19924"/>
                  </a:cubicBezTo>
                  <a:cubicBezTo>
                    <a:pt x="13535" y="19831"/>
                    <a:pt x="13535" y="19831"/>
                    <a:pt x="13535" y="19831"/>
                  </a:cubicBezTo>
                  <a:cubicBezTo>
                    <a:pt x="13422" y="19924"/>
                    <a:pt x="13422" y="19924"/>
                    <a:pt x="13422" y="19924"/>
                  </a:cubicBezTo>
                  <a:cubicBezTo>
                    <a:pt x="13366" y="20110"/>
                    <a:pt x="13366" y="20110"/>
                    <a:pt x="13366" y="20110"/>
                  </a:cubicBezTo>
                  <a:cubicBezTo>
                    <a:pt x="13253" y="20203"/>
                    <a:pt x="13253" y="20203"/>
                    <a:pt x="13253" y="20203"/>
                  </a:cubicBezTo>
                  <a:cubicBezTo>
                    <a:pt x="13197" y="20203"/>
                    <a:pt x="13197" y="20203"/>
                    <a:pt x="13197" y="20203"/>
                  </a:cubicBezTo>
                  <a:cubicBezTo>
                    <a:pt x="13028" y="20017"/>
                    <a:pt x="13028" y="20017"/>
                    <a:pt x="13028" y="20017"/>
                  </a:cubicBezTo>
                  <a:cubicBezTo>
                    <a:pt x="12858" y="20017"/>
                    <a:pt x="12858" y="20017"/>
                    <a:pt x="12858" y="20017"/>
                  </a:cubicBezTo>
                  <a:cubicBezTo>
                    <a:pt x="12746" y="20203"/>
                    <a:pt x="12746" y="20203"/>
                    <a:pt x="12746" y="20203"/>
                  </a:cubicBezTo>
                  <a:cubicBezTo>
                    <a:pt x="12577" y="20110"/>
                    <a:pt x="12577" y="20110"/>
                    <a:pt x="12577" y="20110"/>
                  </a:cubicBezTo>
                  <a:cubicBezTo>
                    <a:pt x="12464" y="20110"/>
                    <a:pt x="12464" y="20110"/>
                    <a:pt x="12464" y="20110"/>
                  </a:cubicBezTo>
                  <a:cubicBezTo>
                    <a:pt x="12295" y="20017"/>
                    <a:pt x="12295" y="20017"/>
                    <a:pt x="12295" y="20017"/>
                  </a:cubicBezTo>
                  <a:cubicBezTo>
                    <a:pt x="12238" y="19831"/>
                    <a:pt x="12238" y="19831"/>
                    <a:pt x="12238" y="19831"/>
                  </a:cubicBezTo>
                  <a:cubicBezTo>
                    <a:pt x="12295" y="19645"/>
                    <a:pt x="12295" y="19645"/>
                    <a:pt x="12295" y="19645"/>
                  </a:cubicBezTo>
                  <a:cubicBezTo>
                    <a:pt x="12125" y="19552"/>
                    <a:pt x="12125" y="19552"/>
                    <a:pt x="12125" y="19552"/>
                  </a:cubicBezTo>
                  <a:cubicBezTo>
                    <a:pt x="12013" y="19552"/>
                    <a:pt x="12013" y="19552"/>
                    <a:pt x="12013" y="19552"/>
                  </a:cubicBezTo>
                  <a:cubicBezTo>
                    <a:pt x="11900" y="19366"/>
                    <a:pt x="11900" y="19366"/>
                    <a:pt x="11900" y="19366"/>
                  </a:cubicBezTo>
                  <a:cubicBezTo>
                    <a:pt x="11787" y="19179"/>
                    <a:pt x="11787" y="19179"/>
                    <a:pt x="11787" y="19179"/>
                  </a:cubicBezTo>
                  <a:cubicBezTo>
                    <a:pt x="11731" y="19179"/>
                    <a:pt x="11731" y="19179"/>
                    <a:pt x="11731" y="19179"/>
                  </a:cubicBezTo>
                  <a:cubicBezTo>
                    <a:pt x="11618" y="19272"/>
                    <a:pt x="11618" y="19272"/>
                    <a:pt x="11618" y="19272"/>
                  </a:cubicBezTo>
                  <a:cubicBezTo>
                    <a:pt x="11392" y="19179"/>
                    <a:pt x="11392" y="19179"/>
                    <a:pt x="11392" y="19179"/>
                  </a:cubicBezTo>
                  <a:cubicBezTo>
                    <a:pt x="11279" y="18993"/>
                    <a:pt x="11279" y="18993"/>
                    <a:pt x="11279" y="18993"/>
                  </a:cubicBezTo>
                  <a:cubicBezTo>
                    <a:pt x="11110" y="18993"/>
                    <a:pt x="11110" y="18993"/>
                    <a:pt x="11110" y="18993"/>
                  </a:cubicBezTo>
                  <a:cubicBezTo>
                    <a:pt x="10997" y="18993"/>
                    <a:pt x="10997" y="18993"/>
                    <a:pt x="10997" y="18993"/>
                  </a:cubicBezTo>
                  <a:cubicBezTo>
                    <a:pt x="10828" y="18993"/>
                    <a:pt x="10828" y="18993"/>
                    <a:pt x="10828" y="18993"/>
                  </a:cubicBezTo>
                  <a:cubicBezTo>
                    <a:pt x="10828" y="19179"/>
                    <a:pt x="10828" y="19179"/>
                    <a:pt x="10828" y="19179"/>
                  </a:cubicBezTo>
                  <a:cubicBezTo>
                    <a:pt x="10659" y="19179"/>
                    <a:pt x="10659" y="19179"/>
                    <a:pt x="10659" y="19179"/>
                  </a:cubicBezTo>
                  <a:cubicBezTo>
                    <a:pt x="10546" y="19086"/>
                    <a:pt x="10546" y="19086"/>
                    <a:pt x="10546" y="19086"/>
                  </a:cubicBezTo>
                  <a:cubicBezTo>
                    <a:pt x="10433" y="18900"/>
                    <a:pt x="10433" y="18900"/>
                    <a:pt x="10433" y="18900"/>
                  </a:cubicBezTo>
                  <a:cubicBezTo>
                    <a:pt x="10264" y="18621"/>
                    <a:pt x="10264" y="18621"/>
                    <a:pt x="10264" y="18621"/>
                  </a:cubicBezTo>
                  <a:cubicBezTo>
                    <a:pt x="10039" y="18434"/>
                    <a:pt x="10039" y="18434"/>
                    <a:pt x="10039" y="18434"/>
                  </a:cubicBezTo>
                  <a:cubicBezTo>
                    <a:pt x="9869" y="18341"/>
                    <a:pt x="9869" y="18341"/>
                    <a:pt x="9869" y="18341"/>
                  </a:cubicBezTo>
                  <a:cubicBezTo>
                    <a:pt x="9813" y="18248"/>
                    <a:pt x="9813" y="18248"/>
                    <a:pt x="9813" y="18248"/>
                  </a:cubicBezTo>
                  <a:cubicBezTo>
                    <a:pt x="9587" y="18248"/>
                    <a:pt x="9587" y="18248"/>
                    <a:pt x="9587" y="18248"/>
                  </a:cubicBezTo>
                  <a:cubicBezTo>
                    <a:pt x="9531" y="18155"/>
                    <a:pt x="9531" y="18155"/>
                    <a:pt x="9531" y="18155"/>
                  </a:cubicBezTo>
                  <a:cubicBezTo>
                    <a:pt x="9418" y="18062"/>
                    <a:pt x="9418" y="18062"/>
                    <a:pt x="9418" y="18062"/>
                  </a:cubicBezTo>
                  <a:cubicBezTo>
                    <a:pt x="9362" y="17969"/>
                    <a:pt x="9362" y="17969"/>
                    <a:pt x="9362" y="17969"/>
                  </a:cubicBezTo>
                  <a:cubicBezTo>
                    <a:pt x="9362" y="17783"/>
                    <a:pt x="9362" y="17783"/>
                    <a:pt x="9362" y="17783"/>
                  </a:cubicBezTo>
                  <a:cubicBezTo>
                    <a:pt x="9249" y="17503"/>
                    <a:pt x="9249" y="17503"/>
                    <a:pt x="9249" y="17503"/>
                  </a:cubicBezTo>
                  <a:cubicBezTo>
                    <a:pt x="9136" y="17503"/>
                    <a:pt x="9136" y="17503"/>
                    <a:pt x="9136" y="17503"/>
                  </a:cubicBezTo>
                  <a:cubicBezTo>
                    <a:pt x="9136" y="17690"/>
                    <a:pt x="9136" y="17690"/>
                    <a:pt x="9136" y="17690"/>
                  </a:cubicBezTo>
                  <a:cubicBezTo>
                    <a:pt x="8967" y="17876"/>
                    <a:pt x="8967" y="17876"/>
                    <a:pt x="8967" y="17876"/>
                  </a:cubicBezTo>
                  <a:cubicBezTo>
                    <a:pt x="8911" y="17876"/>
                    <a:pt x="8911" y="17876"/>
                    <a:pt x="8911" y="17876"/>
                  </a:cubicBezTo>
                  <a:cubicBezTo>
                    <a:pt x="8798" y="17783"/>
                    <a:pt x="8798" y="17783"/>
                    <a:pt x="8798" y="17783"/>
                  </a:cubicBezTo>
                  <a:cubicBezTo>
                    <a:pt x="8685" y="17783"/>
                    <a:pt x="8685" y="17783"/>
                    <a:pt x="8685" y="17783"/>
                  </a:cubicBezTo>
                  <a:cubicBezTo>
                    <a:pt x="8572" y="17876"/>
                    <a:pt x="8572" y="17876"/>
                    <a:pt x="8572" y="17876"/>
                  </a:cubicBezTo>
                  <a:cubicBezTo>
                    <a:pt x="8516" y="17783"/>
                    <a:pt x="8516" y="17783"/>
                    <a:pt x="8516" y="17783"/>
                  </a:cubicBezTo>
                  <a:cubicBezTo>
                    <a:pt x="8516" y="17597"/>
                    <a:pt x="8516" y="17597"/>
                    <a:pt x="8516" y="17597"/>
                  </a:cubicBezTo>
                  <a:cubicBezTo>
                    <a:pt x="8403" y="17410"/>
                    <a:pt x="8403" y="17410"/>
                    <a:pt x="8403" y="17410"/>
                  </a:cubicBezTo>
                  <a:cubicBezTo>
                    <a:pt x="8290" y="17410"/>
                    <a:pt x="8290" y="17410"/>
                    <a:pt x="8290" y="17410"/>
                  </a:cubicBezTo>
                  <a:cubicBezTo>
                    <a:pt x="8234" y="17597"/>
                    <a:pt x="8234" y="17597"/>
                    <a:pt x="8234" y="17597"/>
                  </a:cubicBezTo>
                  <a:cubicBezTo>
                    <a:pt x="8234" y="17783"/>
                    <a:pt x="8234" y="17783"/>
                    <a:pt x="8234" y="17783"/>
                  </a:cubicBezTo>
                  <a:cubicBezTo>
                    <a:pt x="8178" y="17969"/>
                    <a:pt x="8178" y="17969"/>
                    <a:pt x="8178" y="17969"/>
                  </a:cubicBezTo>
                  <a:cubicBezTo>
                    <a:pt x="8065" y="18062"/>
                    <a:pt x="8065" y="18062"/>
                    <a:pt x="8065" y="18062"/>
                  </a:cubicBezTo>
                  <a:cubicBezTo>
                    <a:pt x="8065" y="18248"/>
                    <a:pt x="8065" y="18248"/>
                    <a:pt x="8065" y="18248"/>
                  </a:cubicBezTo>
                  <a:cubicBezTo>
                    <a:pt x="8065" y="18528"/>
                    <a:pt x="8065" y="18528"/>
                    <a:pt x="8065" y="18528"/>
                  </a:cubicBezTo>
                  <a:cubicBezTo>
                    <a:pt x="7952" y="18621"/>
                    <a:pt x="7952" y="18621"/>
                    <a:pt x="7952" y="18621"/>
                  </a:cubicBezTo>
                  <a:cubicBezTo>
                    <a:pt x="7839" y="18807"/>
                    <a:pt x="7839" y="18807"/>
                    <a:pt x="7839" y="18807"/>
                  </a:cubicBezTo>
                  <a:cubicBezTo>
                    <a:pt x="7783" y="18900"/>
                    <a:pt x="7783" y="18900"/>
                    <a:pt x="7783" y="18900"/>
                  </a:cubicBezTo>
                  <a:cubicBezTo>
                    <a:pt x="7726" y="18993"/>
                    <a:pt x="7726" y="18993"/>
                    <a:pt x="7726" y="18993"/>
                  </a:cubicBezTo>
                  <a:cubicBezTo>
                    <a:pt x="7501" y="18993"/>
                    <a:pt x="7501" y="18993"/>
                    <a:pt x="7501" y="18993"/>
                  </a:cubicBezTo>
                  <a:cubicBezTo>
                    <a:pt x="7388" y="18993"/>
                    <a:pt x="7388" y="18993"/>
                    <a:pt x="7388" y="18993"/>
                  </a:cubicBezTo>
                  <a:cubicBezTo>
                    <a:pt x="7332" y="19272"/>
                    <a:pt x="7332" y="19272"/>
                    <a:pt x="7332" y="19272"/>
                  </a:cubicBezTo>
                  <a:cubicBezTo>
                    <a:pt x="7106" y="19366"/>
                    <a:pt x="7106" y="19366"/>
                    <a:pt x="7106" y="19366"/>
                  </a:cubicBezTo>
                  <a:cubicBezTo>
                    <a:pt x="6937" y="19272"/>
                    <a:pt x="6937" y="19272"/>
                    <a:pt x="6937" y="19272"/>
                  </a:cubicBezTo>
                  <a:cubicBezTo>
                    <a:pt x="6880" y="19459"/>
                    <a:pt x="6880" y="19459"/>
                    <a:pt x="6880" y="19459"/>
                  </a:cubicBezTo>
                  <a:cubicBezTo>
                    <a:pt x="6880" y="19552"/>
                    <a:pt x="6880" y="19552"/>
                    <a:pt x="6880" y="19552"/>
                  </a:cubicBezTo>
                  <a:cubicBezTo>
                    <a:pt x="6824" y="19645"/>
                    <a:pt x="6824" y="19645"/>
                    <a:pt x="6824" y="19645"/>
                  </a:cubicBezTo>
                  <a:cubicBezTo>
                    <a:pt x="6655" y="19738"/>
                    <a:pt x="6655" y="19738"/>
                    <a:pt x="6655" y="19738"/>
                  </a:cubicBezTo>
                  <a:cubicBezTo>
                    <a:pt x="6486" y="19924"/>
                    <a:pt x="6486" y="19924"/>
                    <a:pt x="6486" y="19924"/>
                  </a:cubicBezTo>
                  <a:cubicBezTo>
                    <a:pt x="6429" y="20017"/>
                    <a:pt x="6429" y="20017"/>
                    <a:pt x="6429" y="20017"/>
                  </a:cubicBezTo>
                  <a:cubicBezTo>
                    <a:pt x="6429" y="19831"/>
                    <a:pt x="6429" y="19831"/>
                    <a:pt x="6429" y="19831"/>
                  </a:cubicBezTo>
                  <a:cubicBezTo>
                    <a:pt x="6429" y="19645"/>
                    <a:pt x="6429" y="19645"/>
                    <a:pt x="6429" y="19645"/>
                  </a:cubicBezTo>
                  <a:cubicBezTo>
                    <a:pt x="6316" y="19552"/>
                    <a:pt x="6316" y="19552"/>
                    <a:pt x="6316" y="19552"/>
                  </a:cubicBezTo>
                  <a:cubicBezTo>
                    <a:pt x="6204" y="19552"/>
                    <a:pt x="6204" y="19552"/>
                    <a:pt x="6204" y="19552"/>
                  </a:cubicBezTo>
                  <a:cubicBezTo>
                    <a:pt x="6034" y="19459"/>
                    <a:pt x="6034" y="19459"/>
                    <a:pt x="6034" y="19459"/>
                  </a:cubicBezTo>
                  <a:cubicBezTo>
                    <a:pt x="5865" y="19459"/>
                    <a:pt x="5865" y="19459"/>
                    <a:pt x="5865" y="19459"/>
                  </a:cubicBezTo>
                  <a:cubicBezTo>
                    <a:pt x="5809" y="19645"/>
                    <a:pt x="5809" y="19645"/>
                    <a:pt x="5809" y="19645"/>
                  </a:cubicBezTo>
                  <a:cubicBezTo>
                    <a:pt x="5752" y="19831"/>
                    <a:pt x="5752" y="19831"/>
                    <a:pt x="5752" y="19831"/>
                  </a:cubicBezTo>
                  <a:cubicBezTo>
                    <a:pt x="5583" y="19924"/>
                    <a:pt x="5583" y="19924"/>
                    <a:pt x="5583" y="19924"/>
                  </a:cubicBezTo>
                  <a:cubicBezTo>
                    <a:pt x="5470" y="20017"/>
                    <a:pt x="5470" y="20017"/>
                    <a:pt x="5470" y="20017"/>
                  </a:cubicBezTo>
                  <a:cubicBezTo>
                    <a:pt x="5470" y="20297"/>
                    <a:pt x="5470" y="20297"/>
                    <a:pt x="5470" y="20297"/>
                  </a:cubicBezTo>
                  <a:cubicBezTo>
                    <a:pt x="5470" y="20576"/>
                    <a:pt x="5470" y="20576"/>
                    <a:pt x="5470" y="20576"/>
                  </a:cubicBezTo>
                  <a:cubicBezTo>
                    <a:pt x="5414" y="20948"/>
                    <a:pt x="5414" y="20948"/>
                    <a:pt x="5414" y="20948"/>
                  </a:cubicBezTo>
                  <a:cubicBezTo>
                    <a:pt x="5470" y="21228"/>
                    <a:pt x="5470" y="21228"/>
                    <a:pt x="5470" y="21228"/>
                  </a:cubicBezTo>
                  <a:cubicBezTo>
                    <a:pt x="5358" y="21414"/>
                    <a:pt x="5358" y="21414"/>
                    <a:pt x="5358" y="21414"/>
                  </a:cubicBezTo>
                  <a:cubicBezTo>
                    <a:pt x="5245" y="21414"/>
                    <a:pt x="5245" y="21414"/>
                    <a:pt x="5245" y="21414"/>
                  </a:cubicBezTo>
                  <a:cubicBezTo>
                    <a:pt x="5132" y="21321"/>
                    <a:pt x="5132" y="21321"/>
                    <a:pt x="5132" y="21321"/>
                  </a:cubicBezTo>
                  <a:cubicBezTo>
                    <a:pt x="5019" y="21228"/>
                    <a:pt x="5019" y="21228"/>
                    <a:pt x="5019" y="21228"/>
                  </a:cubicBezTo>
                  <a:cubicBezTo>
                    <a:pt x="4907" y="21041"/>
                    <a:pt x="4907" y="21041"/>
                    <a:pt x="4907" y="21041"/>
                  </a:cubicBezTo>
                  <a:cubicBezTo>
                    <a:pt x="4794" y="21228"/>
                    <a:pt x="4794" y="21228"/>
                    <a:pt x="4794" y="21228"/>
                  </a:cubicBezTo>
                  <a:cubicBezTo>
                    <a:pt x="4681" y="21228"/>
                    <a:pt x="4681" y="21228"/>
                    <a:pt x="4681" y="21228"/>
                  </a:cubicBezTo>
                  <a:cubicBezTo>
                    <a:pt x="4568" y="21321"/>
                    <a:pt x="4568" y="21321"/>
                    <a:pt x="4568" y="21321"/>
                  </a:cubicBezTo>
                  <a:cubicBezTo>
                    <a:pt x="4568" y="21507"/>
                    <a:pt x="4568" y="21507"/>
                    <a:pt x="4568" y="21507"/>
                  </a:cubicBezTo>
                  <a:cubicBezTo>
                    <a:pt x="4512" y="21600"/>
                    <a:pt x="4512" y="21600"/>
                    <a:pt x="4512" y="21600"/>
                  </a:cubicBezTo>
                  <a:cubicBezTo>
                    <a:pt x="4343" y="21600"/>
                    <a:pt x="4343" y="21600"/>
                    <a:pt x="4343" y="21600"/>
                  </a:cubicBezTo>
                  <a:cubicBezTo>
                    <a:pt x="4286" y="21507"/>
                    <a:pt x="4286" y="21507"/>
                    <a:pt x="4286" y="21507"/>
                  </a:cubicBezTo>
                  <a:cubicBezTo>
                    <a:pt x="4117" y="21414"/>
                    <a:pt x="4117" y="21414"/>
                    <a:pt x="4117" y="21414"/>
                  </a:cubicBezTo>
                  <a:cubicBezTo>
                    <a:pt x="4004" y="21414"/>
                    <a:pt x="4004" y="21414"/>
                    <a:pt x="4004" y="21414"/>
                  </a:cubicBezTo>
                  <a:cubicBezTo>
                    <a:pt x="3835" y="21414"/>
                    <a:pt x="3835" y="21414"/>
                    <a:pt x="3835" y="21414"/>
                  </a:cubicBezTo>
                  <a:cubicBezTo>
                    <a:pt x="3835" y="21321"/>
                    <a:pt x="3835" y="21321"/>
                    <a:pt x="3835" y="21321"/>
                  </a:cubicBezTo>
                  <a:cubicBezTo>
                    <a:pt x="3722" y="21228"/>
                    <a:pt x="3722" y="21228"/>
                    <a:pt x="3722" y="21228"/>
                  </a:cubicBezTo>
                  <a:cubicBezTo>
                    <a:pt x="3609" y="21134"/>
                    <a:pt x="3609" y="21134"/>
                    <a:pt x="3609" y="21134"/>
                  </a:cubicBezTo>
                  <a:cubicBezTo>
                    <a:pt x="3497" y="21134"/>
                    <a:pt x="3497" y="21134"/>
                    <a:pt x="3497" y="21134"/>
                  </a:cubicBezTo>
                  <a:cubicBezTo>
                    <a:pt x="3440" y="21228"/>
                    <a:pt x="3440" y="21228"/>
                    <a:pt x="3440" y="21228"/>
                  </a:cubicBezTo>
                  <a:cubicBezTo>
                    <a:pt x="3271" y="21228"/>
                    <a:pt x="3271" y="21228"/>
                    <a:pt x="3271" y="21228"/>
                  </a:cubicBezTo>
                  <a:cubicBezTo>
                    <a:pt x="3215" y="21134"/>
                    <a:pt x="3215" y="21134"/>
                    <a:pt x="3215" y="21134"/>
                  </a:cubicBezTo>
                  <a:cubicBezTo>
                    <a:pt x="3158" y="20948"/>
                    <a:pt x="3158" y="20948"/>
                    <a:pt x="3158" y="20948"/>
                  </a:cubicBezTo>
                  <a:cubicBezTo>
                    <a:pt x="3327" y="20762"/>
                    <a:pt x="3327" y="20762"/>
                    <a:pt x="3327" y="20762"/>
                  </a:cubicBezTo>
                  <a:cubicBezTo>
                    <a:pt x="3440" y="20669"/>
                    <a:pt x="3440" y="20669"/>
                    <a:pt x="3440" y="20669"/>
                  </a:cubicBezTo>
                  <a:cubicBezTo>
                    <a:pt x="3440" y="20483"/>
                    <a:pt x="3440" y="20483"/>
                    <a:pt x="3440" y="20483"/>
                  </a:cubicBezTo>
                  <a:cubicBezTo>
                    <a:pt x="3215" y="20390"/>
                    <a:pt x="3215" y="20390"/>
                    <a:pt x="3215" y="20390"/>
                  </a:cubicBezTo>
                  <a:cubicBezTo>
                    <a:pt x="3045" y="20390"/>
                    <a:pt x="3045" y="20390"/>
                    <a:pt x="3045" y="20390"/>
                  </a:cubicBezTo>
                  <a:cubicBezTo>
                    <a:pt x="2876" y="20203"/>
                    <a:pt x="2876" y="20203"/>
                    <a:pt x="2876" y="20203"/>
                  </a:cubicBezTo>
                  <a:cubicBezTo>
                    <a:pt x="2763" y="19831"/>
                    <a:pt x="2763" y="19831"/>
                    <a:pt x="2763" y="19831"/>
                  </a:cubicBezTo>
                  <a:cubicBezTo>
                    <a:pt x="2707" y="19645"/>
                    <a:pt x="2707" y="19645"/>
                    <a:pt x="2707" y="19645"/>
                  </a:cubicBezTo>
                  <a:cubicBezTo>
                    <a:pt x="2481" y="19179"/>
                    <a:pt x="2481" y="19179"/>
                    <a:pt x="2481" y="19179"/>
                  </a:cubicBezTo>
                  <a:cubicBezTo>
                    <a:pt x="2481" y="19179"/>
                    <a:pt x="2312" y="18993"/>
                    <a:pt x="2312" y="18993"/>
                  </a:cubicBezTo>
                  <a:cubicBezTo>
                    <a:pt x="2312" y="18900"/>
                    <a:pt x="2256" y="18714"/>
                    <a:pt x="2256" y="18714"/>
                  </a:cubicBezTo>
                  <a:cubicBezTo>
                    <a:pt x="2256" y="18434"/>
                    <a:pt x="2256" y="18434"/>
                    <a:pt x="2256" y="18434"/>
                  </a:cubicBezTo>
                  <a:cubicBezTo>
                    <a:pt x="2199" y="18155"/>
                    <a:pt x="2199" y="18155"/>
                    <a:pt x="2199" y="18155"/>
                  </a:cubicBezTo>
                  <a:cubicBezTo>
                    <a:pt x="2030" y="18062"/>
                    <a:pt x="2030" y="18062"/>
                    <a:pt x="2030" y="18062"/>
                  </a:cubicBezTo>
                  <a:cubicBezTo>
                    <a:pt x="1861" y="18062"/>
                    <a:pt x="1861" y="18062"/>
                    <a:pt x="1861" y="18062"/>
                  </a:cubicBezTo>
                  <a:cubicBezTo>
                    <a:pt x="1692" y="18155"/>
                    <a:pt x="1692" y="18155"/>
                    <a:pt x="1692" y="18155"/>
                  </a:cubicBezTo>
                  <a:cubicBezTo>
                    <a:pt x="1636" y="18434"/>
                    <a:pt x="1636" y="18434"/>
                    <a:pt x="1636" y="18434"/>
                  </a:cubicBezTo>
                  <a:cubicBezTo>
                    <a:pt x="1466" y="18528"/>
                    <a:pt x="1466" y="18528"/>
                    <a:pt x="1466" y="18528"/>
                  </a:cubicBezTo>
                  <a:cubicBezTo>
                    <a:pt x="1410" y="18528"/>
                    <a:pt x="1410" y="18528"/>
                    <a:pt x="1410" y="18528"/>
                  </a:cubicBezTo>
                  <a:cubicBezTo>
                    <a:pt x="1184" y="18621"/>
                    <a:pt x="1184" y="18621"/>
                    <a:pt x="1184" y="18621"/>
                  </a:cubicBezTo>
                  <a:cubicBezTo>
                    <a:pt x="1015" y="18528"/>
                    <a:pt x="1015" y="18528"/>
                    <a:pt x="1015" y="18528"/>
                  </a:cubicBezTo>
                  <a:cubicBezTo>
                    <a:pt x="959" y="18528"/>
                    <a:pt x="959" y="18528"/>
                    <a:pt x="959" y="18528"/>
                  </a:cubicBezTo>
                  <a:cubicBezTo>
                    <a:pt x="790" y="18528"/>
                    <a:pt x="790" y="18528"/>
                    <a:pt x="790" y="18528"/>
                  </a:cubicBezTo>
                  <a:cubicBezTo>
                    <a:pt x="790" y="18155"/>
                    <a:pt x="790" y="18155"/>
                    <a:pt x="790" y="18155"/>
                  </a:cubicBezTo>
                  <a:cubicBezTo>
                    <a:pt x="846" y="17969"/>
                    <a:pt x="846" y="17969"/>
                    <a:pt x="846" y="17969"/>
                  </a:cubicBezTo>
                  <a:cubicBezTo>
                    <a:pt x="790" y="17783"/>
                    <a:pt x="790" y="17783"/>
                    <a:pt x="790" y="17783"/>
                  </a:cubicBezTo>
                  <a:cubicBezTo>
                    <a:pt x="620" y="17690"/>
                    <a:pt x="620" y="17690"/>
                    <a:pt x="620" y="17690"/>
                  </a:cubicBezTo>
                  <a:cubicBezTo>
                    <a:pt x="395" y="17597"/>
                    <a:pt x="395" y="17597"/>
                    <a:pt x="395" y="17597"/>
                  </a:cubicBezTo>
                  <a:cubicBezTo>
                    <a:pt x="282" y="17690"/>
                    <a:pt x="282" y="17690"/>
                    <a:pt x="282" y="17690"/>
                  </a:cubicBezTo>
                  <a:cubicBezTo>
                    <a:pt x="169" y="17783"/>
                    <a:pt x="169" y="17783"/>
                    <a:pt x="169" y="17783"/>
                  </a:cubicBezTo>
                  <a:cubicBezTo>
                    <a:pt x="56" y="17690"/>
                    <a:pt x="56" y="17690"/>
                    <a:pt x="56" y="17690"/>
                  </a:cubicBezTo>
                  <a:cubicBezTo>
                    <a:pt x="56" y="17597"/>
                    <a:pt x="56" y="17597"/>
                    <a:pt x="56" y="17597"/>
                  </a:cubicBezTo>
                  <a:cubicBezTo>
                    <a:pt x="0" y="17410"/>
                    <a:pt x="0" y="17410"/>
                    <a:pt x="0" y="17410"/>
                  </a:cubicBezTo>
                  <a:cubicBezTo>
                    <a:pt x="56" y="17317"/>
                    <a:pt x="56" y="17317"/>
                    <a:pt x="56" y="17317"/>
                  </a:cubicBezTo>
                  <a:cubicBezTo>
                    <a:pt x="169" y="17317"/>
                    <a:pt x="169" y="17317"/>
                    <a:pt x="169" y="17317"/>
                  </a:cubicBezTo>
                  <a:cubicBezTo>
                    <a:pt x="226" y="17131"/>
                    <a:pt x="226" y="17131"/>
                    <a:pt x="226" y="17131"/>
                  </a:cubicBezTo>
                  <a:cubicBezTo>
                    <a:pt x="169" y="16852"/>
                    <a:pt x="169" y="16852"/>
                    <a:pt x="169" y="16852"/>
                  </a:cubicBezTo>
                  <a:cubicBezTo>
                    <a:pt x="169" y="16666"/>
                    <a:pt x="169" y="16666"/>
                    <a:pt x="169" y="16666"/>
                  </a:cubicBezTo>
                  <a:cubicBezTo>
                    <a:pt x="169" y="16479"/>
                    <a:pt x="169" y="16479"/>
                    <a:pt x="169" y="16479"/>
                  </a:cubicBezTo>
                  <a:cubicBezTo>
                    <a:pt x="282" y="16386"/>
                    <a:pt x="282" y="16386"/>
                    <a:pt x="282" y="16386"/>
                  </a:cubicBezTo>
                  <a:cubicBezTo>
                    <a:pt x="282" y="16200"/>
                    <a:pt x="282" y="16200"/>
                    <a:pt x="282" y="16200"/>
                  </a:cubicBezTo>
                  <a:cubicBezTo>
                    <a:pt x="338" y="16107"/>
                    <a:pt x="338" y="16107"/>
                    <a:pt x="338" y="16107"/>
                  </a:cubicBezTo>
                  <a:cubicBezTo>
                    <a:pt x="451" y="16107"/>
                    <a:pt x="451" y="16107"/>
                    <a:pt x="451" y="16107"/>
                  </a:cubicBezTo>
                  <a:cubicBezTo>
                    <a:pt x="564" y="16293"/>
                    <a:pt x="564" y="16293"/>
                    <a:pt x="564" y="16293"/>
                  </a:cubicBezTo>
                  <a:cubicBezTo>
                    <a:pt x="620" y="16200"/>
                    <a:pt x="620" y="16200"/>
                    <a:pt x="620" y="16200"/>
                  </a:cubicBezTo>
                  <a:cubicBezTo>
                    <a:pt x="790" y="16014"/>
                    <a:pt x="790" y="16014"/>
                    <a:pt x="790" y="16014"/>
                  </a:cubicBezTo>
                  <a:cubicBezTo>
                    <a:pt x="959" y="15921"/>
                    <a:pt x="959" y="15921"/>
                    <a:pt x="959" y="15921"/>
                  </a:cubicBezTo>
                  <a:cubicBezTo>
                    <a:pt x="1015" y="15734"/>
                    <a:pt x="1015" y="15734"/>
                    <a:pt x="1015" y="15734"/>
                  </a:cubicBezTo>
                  <a:cubicBezTo>
                    <a:pt x="1128" y="15548"/>
                    <a:pt x="1128" y="15548"/>
                    <a:pt x="1128" y="15548"/>
                  </a:cubicBezTo>
                  <a:cubicBezTo>
                    <a:pt x="1184" y="15455"/>
                    <a:pt x="1184" y="15455"/>
                    <a:pt x="1184" y="15455"/>
                  </a:cubicBezTo>
                  <a:cubicBezTo>
                    <a:pt x="1297" y="15362"/>
                    <a:pt x="1297" y="15362"/>
                    <a:pt x="1297" y="15362"/>
                  </a:cubicBezTo>
                  <a:cubicBezTo>
                    <a:pt x="1354" y="15083"/>
                    <a:pt x="1354" y="15083"/>
                    <a:pt x="1354" y="15083"/>
                  </a:cubicBezTo>
                  <a:cubicBezTo>
                    <a:pt x="1297" y="14710"/>
                    <a:pt x="1297" y="14710"/>
                    <a:pt x="1297" y="14710"/>
                  </a:cubicBezTo>
                  <a:cubicBezTo>
                    <a:pt x="1184" y="14617"/>
                    <a:pt x="1184" y="14617"/>
                    <a:pt x="1184" y="14617"/>
                  </a:cubicBezTo>
                  <a:cubicBezTo>
                    <a:pt x="1128" y="14431"/>
                    <a:pt x="1128" y="14431"/>
                    <a:pt x="1128" y="14431"/>
                  </a:cubicBezTo>
                  <a:cubicBezTo>
                    <a:pt x="1241" y="14338"/>
                    <a:pt x="1241" y="14338"/>
                    <a:pt x="1241" y="14338"/>
                  </a:cubicBezTo>
                  <a:cubicBezTo>
                    <a:pt x="1410" y="14338"/>
                    <a:pt x="1410" y="14338"/>
                    <a:pt x="1410" y="14338"/>
                  </a:cubicBezTo>
                  <a:cubicBezTo>
                    <a:pt x="1579" y="14431"/>
                    <a:pt x="1579" y="14431"/>
                    <a:pt x="1579" y="14431"/>
                  </a:cubicBezTo>
                  <a:cubicBezTo>
                    <a:pt x="1748" y="14431"/>
                    <a:pt x="1748" y="14431"/>
                    <a:pt x="1748" y="14431"/>
                  </a:cubicBezTo>
                  <a:cubicBezTo>
                    <a:pt x="1861" y="14338"/>
                    <a:pt x="1861" y="14338"/>
                    <a:pt x="1861" y="14338"/>
                  </a:cubicBezTo>
                  <a:cubicBezTo>
                    <a:pt x="1805" y="13966"/>
                    <a:pt x="1805" y="13966"/>
                    <a:pt x="1805" y="13966"/>
                  </a:cubicBezTo>
                  <a:cubicBezTo>
                    <a:pt x="1805" y="13872"/>
                    <a:pt x="1805" y="13872"/>
                    <a:pt x="1805" y="13872"/>
                  </a:cubicBezTo>
                  <a:cubicBezTo>
                    <a:pt x="1805" y="13593"/>
                    <a:pt x="1805" y="13593"/>
                    <a:pt x="1805" y="13593"/>
                  </a:cubicBezTo>
                  <a:cubicBezTo>
                    <a:pt x="1917" y="13500"/>
                    <a:pt x="1917" y="13500"/>
                    <a:pt x="1917" y="13500"/>
                  </a:cubicBezTo>
                  <a:cubicBezTo>
                    <a:pt x="1974" y="13314"/>
                    <a:pt x="1974" y="13314"/>
                    <a:pt x="1974" y="13314"/>
                  </a:cubicBezTo>
                  <a:cubicBezTo>
                    <a:pt x="1974" y="13034"/>
                    <a:pt x="1974" y="13034"/>
                    <a:pt x="1974" y="13034"/>
                  </a:cubicBezTo>
                  <a:cubicBezTo>
                    <a:pt x="1917" y="12755"/>
                    <a:pt x="1917" y="12755"/>
                    <a:pt x="1917" y="12755"/>
                  </a:cubicBezTo>
                  <a:cubicBezTo>
                    <a:pt x="1974" y="12569"/>
                    <a:pt x="1974" y="12569"/>
                    <a:pt x="1974" y="12569"/>
                  </a:cubicBezTo>
                  <a:cubicBezTo>
                    <a:pt x="1861" y="12476"/>
                    <a:pt x="1861" y="12476"/>
                    <a:pt x="1861" y="12476"/>
                  </a:cubicBezTo>
                  <a:cubicBezTo>
                    <a:pt x="1692" y="12383"/>
                    <a:pt x="1692" y="12383"/>
                    <a:pt x="1692" y="12383"/>
                  </a:cubicBezTo>
                  <a:cubicBezTo>
                    <a:pt x="1579" y="12476"/>
                    <a:pt x="1579" y="12476"/>
                    <a:pt x="1579" y="12476"/>
                  </a:cubicBezTo>
                  <a:cubicBezTo>
                    <a:pt x="1410" y="12476"/>
                    <a:pt x="1410" y="12476"/>
                    <a:pt x="1410" y="12476"/>
                  </a:cubicBezTo>
                  <a:cubicBezTo>
                    <a:pt x="1354" y="12290"/>
                    <a:pt x="1354" y="12290"/>
                    <a:pt x="1354" y="12290"/>
                  </a:cubicBezTo>
                  <a:cubicBezTo>
                    <a:pt x="1354" y="12103"/>
                    <a:pt x="1354" y="12103"/>
                    <a:pt x="1354" y="12103"/>
                  </a:cubicBezTo>
                  <a:cubicBezTo>
                    <a:pt x="1241" y="11824"/>
                    <a:pt x="1241" y="11824"/>
                    <a:pt x="1241" y="11824"/>
                  </a:cubicBezTo>
                  <a:cubicBezTo>
                    <a:pt x="1128" y="11824"/>
                    <a:pt x="1128" y="11824"/>
                    <a:pt x="1128" y="11824"/>
                  </a:cubicBezTo>
                  <a:cubicBezTo>
                    <a:pt x="1072" y="11824"/>
                    <a:pt x="1072" y="11824"/>
                    <a:pt x="1072" y="11824"/>
                  </a:cubicBezTo>
                  <a:cubicBezTo>
                    <a:pt x="959" y="11824"/>
                    <a:pt x="959" y="11824"/>
                    <a:pt x="959" y="11824"/>
                  </a:cubicBezTo>
                  <a:cubicBezTo>
                    <a:pt x="902" y="11545"/>
                    <a:pt x="902" y="11545"/>
                    <a:pt x="902" y="11545"/>
                  </a:cubicBezTo>
                  <a:cubicBezTo>
                    <a:pt x="959" y="11172"/>
                    <a:pt x="959" y="11172"/>
                    <a:pt x="959" y="11172"/>
                  </a:cubicBezTo>
                  <a:cubicBezTo>
                    <a:pt x="1015" y="11172"/>
                    <a:pt x="1015" y="11172"/>
                    <a:pt x="1015" y="11172"/>
                  </a:cubicBezTo>
                  <a:cubicBezTo>
                    <a:pt x="1128" y="10893"/>
                    <a:pt x="1128" y="10893"/>
                    <a:pt x="1128" y="10893"/>
                  </a:cubicBezTo>
                  <a:cubicBezTo>
                    <a:pt x="1015" y="10707"/>
                    <a:pt x="1015" y="10707"/>
                    <a:pt x="1015" y="10707"/>
                  </a:cubicBezTo>
                  <a:cubicBezTo>
                    <a:pt x="959" y="10521"/>
                    <a:pt x="959" y="10521"/>
                    <a:pt x="959" y="10521"/>
                  </a:cubicBezTo>
                  <a:cubicBezTo>
                    <a:pt x="846" y="10334"/>
                    <a:pt x="846" y="10334"/>
                    <a:pt x="846" y="10334"/>
                  </a:cubicBezTo>
                  <a:cubicBezTo>
                    <a:pt x="790" y="10241"/>
                    <a:pt x="790" y="10241"/>
                    <a:pt x="790" y="10241"/>
                  </a:cubicBezTo>
                  <a:cubicBezTo>
                    <a:pt x="790" y="10055"/>
                    <a:pt x="790" y="10055"/>
                    <a:pt x="790" y="10055"/>
                  </a:cubicBezTo>
                  <a:cubicBezTo>
                    <a:pt x="790" y="10055"/>
                    <a:pt x="790" y="10055"/>
                    <a:pt x="790" y="10055"/>
                  </a:cubicBezTo>
                  <a:cubicBezTo>
                    <a:pt x="846" y="9962"/>
                    <a:pt x="902" y="9776"/>
                    <a:pt x="959" y="9776"/>
                  </a:cubicBezTo>
                  <a:cubicBezTo>
                    <a:pt x="959" y="9683"/>
                    <a:pt x="1015" y="9683"/>
                    <a:pt x="1072" y="9590"/>
                  </a:cubicBezTo>
                  <a:cubicBezTo>
                    <a:pt x="1128" y="9497"/>
                    <a:pt x="1184" y="9497"/>
                    <a:pt x="1184" y="9403"/>
                  </a:cubicBezTo>
                  <a:cubicBezTo>
                    <a:pt x="1241" y="9403"/>
                    <a:pt x="1241" y="9403"/>
                    <a:pt x="1297" y="9403"/>
                  </a:cubicBezTo>
                  <a:cubicBezTo>
                    <a:pt x="1354" y="9403"/>
                    <a:pt x="1466" y="9403"/>
                    <a:pt x="1466" y="9403"/>
                  </a:cubicBezTo>
                  <a:cubicBezTo>
                    <a:pt x="1523" y="9403"/>
                    <a:pt x="1636" y="9403"/>
                    <a:pt x="1636" y="9403"/>
                  </a:cubicBezTo>
                  <a:cubicBezTo>
                    <a:pt x="1692" y="9403"/>
                    <a:pt x="1748" y="9403"/>
                    <a:pt x="1805" y="9403"/>
                  </a:cubicBezTo>
                  <a:cubicBezTo>
                    <a:pt x="1861" y="9403"/>
                    <a:pt x="1917" y="9403"/>
                    <a:pt x="1974" y="9403"/>
                  </a:cubicBezTo>
                  <a:cubicBezTo>
                    <a:pt x="2030" y="9403"/>
                    <a:pt x="2030" y="9310"/>
                    <a:pt x="2087" y="9310"/>
                  </a:cubicBezTo>
                  <a:cubicBezTo>
                    <a:pt x="2087" y="9217"/>
                    <a:pt x="2143" y="9124"/>
                    <a:pt x="2143" y="9124"/>
                  </a:cubicBezTo>
                  <a:cubicBezTo>
                    <a:pt x="2143" y="9031"/>
                    <a:pt x="2087" y="9031"/>
                    <a:pt x="2087" y="8938"/>
                  </a:cubicBezTo>
                  <a:cubicBezTo>
                    <a:pt x="2030" y="8938"/>
                    <a:pt x="1974" y="8938"/>
                    <a:pt x="1861" y="8938"/>
                  </a:cubicBezTo>
                  <a:cubicBezTo>
                    <a:pt x="1861" y="8938"/>
                    <a:pt x="1805" y="8938"/>
                    <a:pt x="1748" y="8938"/>
                  </a:cubicBezTo>
                  <a:cubicBezTo>
                    <a:pt x="1692" y="8938"/>
                    <a:pt x="1636" y="8938"/>
                    <a:pt x="1579" y="8938"/>
                  </a:cubicBezTo>
                  <a:cubicBezTo>
                    <a:pt x="1579" y="8845"/>
                    <a:pt x="1466" y="8752"/>
                    <a:pt x="1466" y="8752"/>
                  </a:cubicBezTo>
                  <a:cubicBezTo>
                    <a:pt x="1466" y="8659"/>
                    <a:pt x="1523" y="8659"/>
                    <a:pt x="1523" y="8566"/>
                  </a:cubicBezTo>
                  <a:cubicBezTo>
                    <a:pt x="1579" y="8472"/>
                    <a:pt x="1579" y="8379"/>
                    <a:pt x="1636" y="8379"/>
                  </a:cubicBezTo>
                  <a:cubicBezTo>
                    <a:pt x="1636" y="8379"/>
                    <a:pt x="1692" y="8286"/>
                    <a:pt x="1692" y="8286"/>
                  </a:cubicBezTo>
                  <a:cubicBezTo>
                    <a:pt x="1692" y="8193"/>
                    <a:pt x="1805" y="8193"/>
                    <a:pt x="1805" y="8193"/>
                  </a:cubicBezTo>
                  <a:cubicBezTo>
                    <a:pt x="1861" y="8100"/>
                    <a:pt x="1974" y="8100"/>
                    <a:pt x="1974" y="8100"/>
                  </a:cubicBezTo>
                  <a:cubicBezTo>
                    <a:pt x="2030" y="8100"/>
                    <a:pt x="2087" y="8007"/>
                    <a:pt x="2087" y="8007"/>
                  </a:cubicBezTo>
                  <a:cubicBezTo>
                    <a:pt x="2143" y="7914"/>
                    <a:pt x="2256" y="7914"/>
                    <a:pt x="2256" y="7821"/>
                  </a:cubicBezTo>
                  <a:cubicBezTo>
                    <a:pt x="2312" y="7728"/>
                    <a:pt x="2369" y="7728"/>
                    <a:pt x="2425" y="7634"/>
                  </a:cubicBezTo>
                  <a:cubicBezTo>
                    <a:pt x="2481" y="7634"/>
                    <a:pt x="2651" y="7728"/>
                    <a:pt x="2707" y="7728"/>
                  </a:cubicBezTo>
                  <a:cubicBezTo>
                    <a:pt x="2763" y="7728"/>
                    <a:pt x="2876" y="7728"/>
                    <a:pt x="2933" y="7634"/>
                  </a:cubicBezTo>
                  <a:cubicBezTo>
                    <a:pt x="2933" y="7634"/>
                    <a:pt x="3045" y="7634"/>
                    <a:pt x="3045" y="7634"/>
                  </a:cubicBezTo>
                  <a:cubicBezTo>
                    <a:pt x="3102" y="7541"/>
                    <a:pt x="3158" y="7541"/>
                    <a:pt x="3215" y="7541"/>
                  </a:cubicBezTo>
                  <a:cubicBezTo>
                    <a:pt x="3271" y="7634"/>
                    <a:pt x="3327" y="7728"/>
                    <a:pt x="3327" y="7728"/>
                  </a:cubicBezTo>
                  <a:cubicBezTo>
                    <a:pt x="3327" y="7728"/>
                    <a:pt x="3384" y="7914"/>
                    <a:pt x="3440" y="7914"/>
                  </a:cubicBezTo>
                  <a:cubicBezTo>
                    <a:pt x="3440" y="7914"/>
                    <a:pt x="3497" y="7914"/>
                    <a:pt x="3497" y="7914"/>
                  </a:cubicBezTo>
                  <a:cubicBezTo>
                    <a:pt x="3553" y="8007"/>
                    <a:pt x="3609" y="8007"/>
                    <a:pt x="3666" y="8007"/>
                  </a:cubicBezTo>
                  <a:cubicBezTo>
                    <a:pt x="3666" y="8007"/>
                    <a:pt x="3722" y="8007"/>
                    <a:pt x="3722" y="8100"/>
                  </a:cubicBezTo>
                  <a:cubicBezTo>
                    <a:pt x="3722" y="8100"/>
                    <a:pt x="3722" y="8100"/>
                    <a:pt x="3722" y="8193"/>
                  </a:cubicBezTo>
                  <a:cubicBezTo>
                    <a:pt x="3722" y="8286"/>
                    <a:pt x="3666" y="8286"/>
                    <a:pt x="3666" y="8379"/>
                  </a:cubicBezTo>
                  <a:cubicBezTo>
                    <a:pt x="3666" y="8379"/>
                    <a:pt x="3609" y="8472"/>
                    <a:pt x="3609" y="8566"/>
                  </a:cubicBezTo>
                  <a:cubicBezTo>
                    <a:pt x="3609" y="8659"/>
                    <a:pt x="3666" y="8752"/>
                    <a:pt x="3666" y="8752"/>
                  </a:cubicBezTo>
                  <a:cubicBezTo>
                    <a:pt x="3666" y="8845"/>
                    <a:pt x="3722" y="8938"/>
                    <a:pt x="3779" y="8938"/>
                  </a:cubicBezTo>
                  <a:cubicBezTo>
                    <a:pt x="3835" y="8938"/>
                    <a:pt x="3891" y="8845"/>
                    <a:pt x="3891" y="8752"/>
                  </a:cubicBezTo>
                  <a:cubicBezTo>
                    <a:pt x="3948" y="8752"/>
                    <a:pt x="3948" y="8659"/>
                    <a:pt x="3948" y="8659"/>
                  </a:cubicBezTo>
                  <a:cubicBezTo>
                    <a:pt x="4004" y="8566"/>
                    <a:pt x="4004" y="8472"/>
                    <a:pt x="4004" y="8472"/>
                  </a:cubicBezTo>
                  <a:cubicBezTo>
                    <a:pt x="4061" y="8379"/>
                    <a:pt x="4117" y="8379"/>
                    <a:pt x="4117" y="8379"/>
                  </a:cubicBezTo>
                  <a:cubicBezTo>
                    <a:pt x="4173" y="8472"/>
                    <a:pt x="4173" y="8566"/>
                    <a:pt x="4173" y="8659"/>
                  </a:cubicBezTo>
                  <a:cubicBezTo>
                    <a:pt x="4230" y="8659"/>
                    <a:pt x="4286" y="8752"/>
                    <a:pt x="4343" y="8752"/>
                  </a:cubicBezTo>
                  <a:cubicBezTo>
                    <a:pt x="4343" y="8752"/>
                    <a:pt x="4455" y="8752"/>
                    <a:pt x="4512" y="8752"/>
                  </a:cubicBezTo>
                  <a:cubicBezTo>
                    <a:pt x="4512" y="8752"/>
                    <a:pt x="4568" y="8845"/>
                    <a:pt x="4568" y="8938"/>
                  </a:cubicBezTo>
                  <a:cubicBezTo>
                    <a:pt x="4625" y="8938"/>
                    <a:pt x="4681" y="9031"/>
                    <a:pt x="4737" y="9124"/>
                  </a:cubicBezTo>
                  <a:cubicBezTo>
                    <a:pt x="4737" y="9124"/>
                    <a:pt x="4794" y="9124"/>
                    <a:pt x="4850" y="9124"/>
                  </a:cubicBezTo>
                  <a:cubicBezTo>
                    <a:pt x="4907" y="9124"/>
                    <a:pt x="4907" y="9031"/>
                    <a:pt x="4907" y="9031"/>
                  </a:cubicBezTo>
                  <a:cubicBezTo>
                    <a:pt x="4907" y="9031"/>
                    <a:pt x="4907" y="8845"/>
                    <a:pt x="4907" y="8752"/>
                  </a:cubicBezTo>
                  <a:cubicBezTo>
                    <a:pt x="4907" y="8752"/>
                    <a:pt x="4963" y="8659"/>
                    <a:pt x="4963" y="8659"/>
                  </a:cubicBezTo>
                  <a:cubicBezTo>
                    <a:pt x="5019" y="8566"/>
                    <a:pt x="4963" y="8379"/>
                    <a:pt x="4963" y="8379"/>
                  </a:cubicBezTo>
                  <a:cubicBezTo>
                    <a:pt x="4963" y="8286"/>
                    <a:pt x="4963" y="8100"/>
                    <a:pt x="4963" y="8100"/>
                  </a:cubicBezTo>
                  <a:cubicBezTo>
                    <a:pt x="4963" y="8007"/>
                    <a:pt x="5019" y="7914"/>
                    <a:pt x="5019" y="7914"/>
                  </a:cubicBezTo>
                  <a:cubicBezTo>
                    <a:pt x="5019" y="7914"/>
                    <a:pt x="5076" y="7821"/>
                    <a:pt x="5076" y="7821"/>
                  </a:cubicBezTo>
                  <a:cubicBezTo>
                    <a:pt x="5132" y="7728"/>
                    <a:pt x="5132" y="7728"/>
                    <a:pt x="5132" y="7634"/>
                  </a:cubicBezTo>
                  <a:cubicBezTo>
                    <a:pt x="5189" y="7634"/>
                    <a:pt x="5189" y="7634"/>
                    <a:pt x="5189" y="7634"/>
                  </a:cubicBezTo>
                  <a:cubicBezTo>
                    <a:pt x="5189" y="7541"/>
                    <a:pt x="5132" y="7541"/>
                    <a:pt x="5132" y="7448"/>
                  </a:cubicBezTo>
                  <a:cubicBezTo>
                    <a:pt x="5132" y="7355"/>
                    <a:pt x="5132" y="7355"/>
                    <a:pt x="5132" y="7355"/>
                  </a:cubicBezTo>
                  <a:cubicBezTo>
                    <a:pt x="5189" y="7355"/>
                    <a:pt x="5189" y="7262"/>
                    <a:pt x="5245" y="7262"/>
                  </a:cubicBezTo>
                  <a:cubicBezTo>
                    <a:pt x="5245" y="7262"/>
                    <a:pt x="5358" y="7262"/>
                    <a:pt x="5358" y="7262"/>
                  </a:cubicBezTo>
                  <a:cubicBezTo>
                    <a:pt x="5358" y="7262"/>
                    <a:pt x="5414" y="7262"/>
                    <a:pt x="5414" y="7169"/>
                  </a:cubicBezTo>
                  <a:cubicBezTo>
                    <a:pt x="5414" y="7169"/>
                    <a:pt x="5414" y="7076"/>
                    <a:pt x="5414" y="6983"/>
                  </a:cubicBezTo>
                  <a:cubicBezTo>
                    <a:pt x="5470" y="6983"/>
                    <a:pt x="5414" y="6890"/>
                    <a:pt x="5470" y="6890"/>
                  </a:cubicBezTo>
                  <a:cubicBezTo>
                    <a:pt x="5470" y="6797"/>
                    <a:pt x="5527" y="6703"/>
                    <a:pt x="5583" y="6703"/>
                  </a:cubicBezTo>
                  <a:cubicBezTo>
                    <a:pt x="5583" y="6703"/>
                    <a:pt x="5640" y="6703"/>
                    <a:pt x="5640" y="6610"/>
                  </a:cubicBezTo>
                  <a:cubicBezTo>
                    <a:pt x="5640" y="6610"/>
                    <a:pt x="5640" y="6517"/>
                    <a:pt x="5640" y="6517"/>
                  </a:cubicBezTo>
                  <a:cubicBezTo>
                    <a:pt x="5640" y="6424"/>
                    <a:pt x="5640" y="6331"/>
                    <a:pt x="5640" y="6331"/>
                  </a:cubicBezTo>
                  <a:cubicBezTo>
                    <a:pt x="5640" y="6331"/>
                    <a:pt x="5583" y="6331"/>
                    <a:pt x="5583" y="6331"/>
                  </a:cubicBezTo>
                  <a:cubicBezTo>
                    <a:pt x="5583" y="6331"/>
                    <a:pt x="5470" y="6424"/>
                    <a:pt x="5470" y="6424"/>
                  </a:cubicBezTo>
                  <a:cubicBezTo>
                    <a:pt x="5470" y="6517"/>
                    <a:pt x="5414" y="6610"/>
                    <a:pt x="5414" y="6610"/>
                  </a:cubicBezTo>
                  <a:cubicBezTo>
                    <a:pt x="5358" y="6703"/>
                    <a:pt x="5301" y="6797"/>
                    <a:pt x="5245" y="6890"/>
                  </a:cubicBezTo>
                  <a:cubicBezTo>
                    <a:pt x="5245" y="6890"/>
                    <a:pt x="5245" y="6983"/>
                    <a:pt x="5189" y="7076"/>
                  </a:cubicBezTo>
                  <a:cubicBezTo>
                    <a:pt x="5189" y="7169"/>
                    <a:pt x="5132" y="7169"/>
                    <a:pt x="5132" y="7169"/>
                  </a:cubicBezTo>
                  <a:cubicBezTo>
                    <a:pt x="5076" y="7169"/>
                    <a:pt x="5019" y="7169"/>
                    <a:pt x="5019" y="7076"/>
                  </a:cubicBezTo>
                  <a:cubicBezTo>
                    <a:pt x="5019" y="6983"/>
                    <a:pt x="5019" y="6983"/>
                    <a:pt x="5019" y="6890"/>
                  </a:cubicBezTo>
                  <a:cubicBezTo>
                    <a:pt x="5019" y="6890"/>
                    <a:pt x="5019" y="6797"/>
                    <a:pt x="5019" y="6703"/>
                  </a:cubicBezTo>
                  <a:cubicBezTo>
                    <a:pt x="5076" y="6703"/>
                    <a:pt x="5132" y="6610"/>
                    <a:pt x="5132" y="6610"/>
                  </a:cubicBezTo>
                  <a:cubicBezTo>
                    <a:pt x="5189" y="6610"/>
                    <a:pt x="5189" y="6517"/>
                    <a:pt x="5245" y="6424"/>
                  </a:cubicBezTo>
                  <a:cubicBezTo>
                    <a:pt x="5301" y="6331"/>
                    <a:pt x="5414" y="6238"/>
                    <a:pt x="5470" y="6238"/>
                  </a:cubicBezTo>
                  <a:cubicBezTo>
                    <a:pt x="5527" y="6145"/>
                    <a:pt x="5640" y="5959"/>
                    <a:pt x="5752" y="5959"/>
                  </a:cubicBezTo>
                  <a:cubicBezTo>
                    <a:pt x="5809" y="5866"/>
                    <a:pt x="5865" y="5679"/>
                    <a:pt x="5922" y="5586"/>
                  </a:cubicBezTo>
                  <a:cubicBezTo>
                    <a:pt x="5978" y="5493"/>
                    <a:pt x="6034" y="5307"/>
                    <a:pt x="6091" y="5307"/>
                  </a:cubicBezTo>
                  <a:cubicBezTo>
                    <a:pt x="6091" y="5214"/>
                    <a:pt x="6204" y="5214"/>
                    <a:pt x="6260" y="5214"/>
                  </a:cubicBezTo>
                  <a:cubicBezTo>
                    <a:pt x="6373" y="5214"/>
                    <a:pt x="6542" y="5307"/>
                    <a:pt x="6598" y="5307"/>
                  </a:cubicBezTo>
                  <a:cubicBezTo>
                    <a:pt x="6655" y="5307"/>
                    <a:pt x="6824" y="5493"/>
                    <a:pt x="6880" y="5493"/>
                  </a:cubicBezTo>
                  <a:cubicBezTo>
                    <a:pt x="6937" y="5493"/>
                    <a:pt x="7050" y="5493"/>
                    <a:pt x="7106" y="5400"/>
                  </a:cubicBezTo>
                  <a:cubicBezTo>
                    <a:pt x="7219" y="5400"/>
                    <a:pt x="7332" y="5214"/>
                    <a:pt x="7444" y="5214"/>
                  </a:cubicBezTo>
                  <a:cubicBezTo>
                    <a:pt x="7501" y="5121"/>
                    <a:pt x="7726" y="4934"/>
                    <a:pt x="7839" y="4934"/>
                  </a:cubicBezTo>
                  <a:cubicBezTo>
                    <a:pt x="7896" y="4934"/>
                    <a:pt x="8065" y="4934"/>
                    <a:pt x="8178" y="4934"/>
                  </a:cubicBezTo>
                  <a:cubicBezTo>
                    <a:pt x="8234" y="4934"/>
                    <a:pt x="8347" y="4841"/>
                    <a:pt x="8403" y="4841"/>
                  </a:cubicBezTo>
                  <a:cubicBezTo>
                    <a:pt x="8460" y="4748"/>
                    <a:pt x="8516" y="4562"/>
                    <a:pt x="8572" y="4469"/>
                  </a:cubicBezTo>
                  <a:cubicBezTo>
                    <a:pt x="8629" y="4376"/>
                    <a:pt x="8742" y="4190"/>
                    <a:pt x="8798" y="4097"/>
                  </a:cubicBezTo>
                  <a:cubicBezTo>
                    <a:pt x="8798" y="4003"/>
                    <a:pt x="8967" y="3817"/>
                    <a:pt x="9023" y="3817"/>
                  </a:cubicBezTo>
                  <a:cubicBezTo>
                    <a:pt x="9136" y="3631"/>
                    <a:pt x="9362" y="3445"/>
                    <a:pt x="9475" y="3352"/>
                  </a:cubicBezTo>
                  <a:cubicBezTo>
                    <a:pt x="9531" y="3166"/>
                    <a:pt x="9587" y="2979"/>
                    <a:pt x="9644" y="2793"/>
                  </a:cubicBezTo>
                  <a:cubicBezTo>
                    <a:pt x="9644" y="2700"/>
                    <a:pt x="9757" y="2421"/>
                    <a:pt x="9813" y="2234"/>
                  </a:cubicBezTo>
                  <a:cubicBezTo>
                    <a:pt x="9869" y="2141"/>
                    <a:pt x="9926" y="1955"/>
                    <a:pt x="9982" y="1862"/>
                  </a:cubicBezTo>
                  <a:cubicBezTo>
                    <a:pt x="10039" y="1769"/>
                    <a:pt x="10151" y="1583"/>
                    <a:pt x="10208" y="1583"/>
                  </a:cubicBezTo>
                  <a:cubicBezTo>
                    <a:pt x="10208" y="1490"/>
                    <a:pt x="10321" y="1303"/>
                    <a:pt x="10377" y="1303"/>
                  </a:cubicBezTo>
                  <a:cubicBezTo>
                    <a:pt x="10377" y="1210"/>
                    <a:pt x="10433" y="931"/>
                    <a:pt x="10433" y="838"/>
                  </a:cubicBezTo>
                  <a:cubicBezTo>
                    <a:pt x="10433" y="745"/>
                    <a:pt x="10377" y="559"/>
                    <a:pt x="10433" y="372"/>
                  </a:cubicBezTo>
                  <a:cubicBezTo>
                    <a:pt x="10433" y="372"/>
                    <a:pt x="10490" y="279"/>
                    <a:pt x="10490" y="186"/>
                  </a:cubicBezTo>
                  <a:cubicBezTo>
                    <a:pt x="10546" y="186"/>
                    <a:pt x="10603" y="0"/>
                    <a:pt x="10659" y="0"/>
                  </a:cubicBezTo>
                  <a:cubicBezTo>
                    <a:pt x="10659" y="0"/>
                    <a:pt x="10715" y="0"/>
                    <a:pt x="10715" y="0"/>
                  </a:cubicBezTo>
                  <a:cubicBezTo>
                    <a:pt x="10772" y="0"/>
                    <a:pt x="10772" y="186"/>
                    <a:pt x="10715" y="186"/>
                  </a:cubicBezTo>
                  <a:cubicBezTo>
                    <a:pt x="10715" y="186"/>
                    <a:pt x="10715" y="186"/>
                    <a:pt x="10659" y="186"/>
                  </a:cubicBezTo>
                  <a:cubicBezTo>
                    <a:pt x="10659" y="279"/>
                    <a:pt x="10659" y="279"/>
                    <a:pt x="10659" y="372"/>
                  </a:cubicBezTo>
                  <a:cubicBezTo>
                    <a:pt x="10715" y="372"/>
                    <a:pt x="10772" y="372"/>
                    <a:pt x="10828" y="372"/>
                  </a:cubicBezTo>
                  <a:cubicBezTo>
                    <a:pt x="10885" y="466"/>
                    <a:pt x="10997" y="559"/>
                    <a:pt x="11054" y="559"/>
                  </a:cubicBezTo>
                  <a:cubicBezTo>
                    <a:pt x="11110" y="559"/>
                    <a:pt x="11279" y="559"/>
                    <a:pt x="11336" y="559"/>
                  </a:cubicBezTo>
                  <a:cubicBezTo>
                    <a:pt x="11449" y="559"/>
                    <a:pt x="11618" y="559"/>
                    <a:pt x="11674" y="559"/>
                  </a:cubicBezTo>
                  <a:cubicBezTo>
                    <a:pt x="11787" y="559"/>
                    <a:pt x="11956" y="466"/>
                    <a:pt x="12069" y="466"/>
                  </a:cubicBezTo>
                  <a:cubicBezTo>
                    <a:pt x="12125" y="466"/>
                    <a:pt x="12351" y="559"/>
                    <a:pt x="12407" y="559"/>
                  </a:cubicBezTo>
                  <a:cubicBezTo>
                    <a:pt x="12520" y="559"/>
                    <a:pt x="12689" y="559"/>
                    <a:pt x="12802" y="559"/>
                  </a:cubicBezTo>
                  <a:cubicBezTo>
                    <a:pt x="12802" y="559"/>
                    <a:pt x="12971" y="466"/>
                    <a:pt x="12971" y="559"/>
                  </a:cubicBezTo>
                  <a:cubicBezTo>
                    <a:pt x="13028" y="559"/>
                    <a:pt x="13028" y="559"/>
                    <a:pt x="13028" y="559"/>
                  </a:cubicBezTo>
                  <a:cubicBezTo>
                    <a:pt x="13028" y="652"/>
                    <a:pt x="13028" y="652"/>
                    <a:pt x="13028" y="745"/>
                  </a:cubicBezTo>
                  <a:cubicBezTo>
                    <a:pt x="12971" y="745"/>
                    <a:pt x="12915" y="745"/>
                    <a:pt x="12915" y="745"/>
                  </a:cubicBezTo>
                  <a:cubicBezTo>
                    <a:pt x="12858" y="745"/>
                    <a:pt x="12802" y="931"/>
                    <a:pt x="12802" y="931"/>
                  </a:cubicBezTo>
                  <a:cubicBezTo>
                    <a:pt x="12746" y="931"/>
                    <a:pt x="12689" y="1024"/>
                    <a:pt x="12689" y="1117"/>
                  </a:cubicBezTo>
                  <a:cubicBezTo>
                    <a:pt x="12633" y="1117"/>
                    <a:pt x="12577" y="1117"/>
                    <a:pt x="12577" y="1024"/>
                  </a:cubicBezTo>
                  <a:cubicBezTo>
                    <a:pt x="12577" y="1024"/>
                    <a:pt x="12520" y="931"/>
                    <a:pt x="12520" y="931"/>
                  </a:cubicBezTo>
                  <a:cubicBezTo>
                    <a:pt x="12520" y="931"/>
                    <a:pt x="12464" y="931"/>
                    <a:pt x="12464" y="931"/>
                  </a:cubicBezTo>
                  <a:cubicBezTo>
                    <a:pt x="12407" y="931"/>
                    <a:pt x="12351" y="1024"/>
                    <a:pt x="12351" y="1024"/>
                  </a:cubicBezTo>
                  <a:cubicBezTo>
                    <a:pt x="12351" y="1117"/>
                    <a:pt x="12295" y="1210"/>
                    <a:pt x="12238" y="1210"/>
                  </a:cubicBezTo>
                  <a:cubicBezTo>
                    <a:pt x="12182" y="1117"/>
                    <a:pt x="12182" y="1024"/>
                    <a:pt x="12125" y="1024"/>
                  </a:cubicBezTo>
                  <a:cubicBezTo>
                    <a:pt x="12125" y="1024"/>
                    <a:pt x="12013" y="1024"/>
                    <a:pt x="11956" y="1024"/>
                  </a:cubicBezTo>
                  <a:cubicBezTo>
                    <a:pt x="11956" y="1117"/>
                    <a:pt x="11900" y="1117"/>
                    <a:pt x="11843" y="1210"/>
                  </a:cubicBezTo>
                  <a:cubicBezTo>
                    <a:pt x="11731" y="1210"/>
                    <a:pt x="11731" y="1210"/>
                    <a:pt x="11731" y="1210"/>
                  </a:cubicBezTo>
                  <a:cubicBezTo>
                    <a:pt x="11731" y="1210"/>
                    <a:pt x="11674" y="1117"/>
                    <a:pt x="11674" y="1117"/>
                  </a:cubicBezTo>
                  <a:cubicBezTo>
                    <a:pt x="11674" y="1024"/>
                    <a:pt x="11618" y="1024"/>
                    <a:pt x="11618" y="1024"/>
                  </a:cubicBezTo>
                  <a:cubicBezTo>
                    <a:pt x="11618" y="1117"/>
                    <a:pt x="11618" y="1117"/>
                    <a:pt x="11618" y="1210"/>
                  </a:cubicBezTo>
                  <a:cubicBezTo>
                    <a:pt x="11618" y="1210"/>
                    <a:pt x="11618" y="1210"/>
                    <a:pt x="11618" y="1303"/>
                  </a:cubicBezTo>
                  <a:cubicBezTo>
                    <a:pt x="11618" y="1303"/>
                    <a:pt x="11618" y="1303"/>
                    <a:pt x="11618" y="1303"/>
                  </a:cubicBezTo>
                  <a:cubicBezTo>
                    <a:pt x="11561" y="1397"/>
                    <a:pt x="11505" y="1303"/>
                    <a:pt x="11505" y="1303"/>
                  </a:cubicBezTo>
                  <a:cubicBezTo>
                    <a:pt x="11449" y="1303"/>
                    <a:pt x="11449" y="1303"/>
                    <a:pt x="11449" y="1303"/>
                  </a:cubicBezTo>
                  <a:cubicBezTo>
                    <a:pt x="11449" y="1303"/>
                    <a:pt x="11449" y="1210"/>
                    <a:pt x="11392" y="1210"/>
                  </a:cubicBezTo>
                  <a:cubicBezTo>
                    <a:pt x="11392" y="1210"/>
                    <a:pt x="11449" y="1117"/>
                    <a:pt x="11392" y="1024"/>
                  </a:cubicBezTo>
                  <a:cubicBezTo>
                    <a:pt x="11392" y="1024"/>
                    <a:pt x="11392" y="931"/>
                    <a:pt x="11336" y="931"/>
                  </a:cubicBezTo>
                  <a:cubicBezTo>
                    <a:pt x="11336" y="931"/>
                    <a:pt x="11279" y="1024"/>
                    <a:pt x="11279" y="1024"/>
                  </a:cubicBezTo>
                  <a:cubicBezTo>
                    <a:pt x="11223" y="1024"/>
                    <a:pt x="11167" y="1117"/>
                    <a:pt x="11110" y="1210"/>
                  </a:cubicBezTo>
                  <a:cubicBezTo>
                    <a:pt x="11110" y="1210"/>
                    <a:pt x="11054" y="1210"/>
                    <a:pt x="11054" y="1303"/>
                  </a:cubicBezTo>
                  <a:cubicBezTo>
                    <a:pt x="11054" y="1303"/>
                    <a:pt x="11054" y="1397"/>
                    <a:pt x="11054" y="1397"/>
                  </a:cubicBezTo>
                  <a:cubicBezTo>
                    <a:pt x="11054" y="1490"/>
                    <a:pt x="11110" y="1583"/>
                    <a:pt x="11110" y="1583"/>
                  </a:cubicBezTo>
                  <a:cubicBezTo>
                    <a:pt x="11110" y="1583"/>
                    <a:pt x="11054" y="1583"/>
                    <a:pt x="11054" y="1676"/>
                  </a:cubicBezTo>
                  <a:cubicBezTo>
                    <a:pt x="10997" y="1676"/>
                    <a:pt x="10885" y="1583"/>
                    <a:pt x="10828" y="1583"/>
                  </a:cubicBezTo>
                  <a:cubicBezTo>
                    <a:pt x="10828" y="1583"/>
                    <a:pt x="10772" y="1676"/>
                    <a:pt x="10715" y="1676"/>
                  </a:cubicBezTo>
                  <a:cubicBezTo>
                    <a:pt x="10715" y="1676"/>
                    <a:pt x="10715" y="1769"/>
                    <a:pt x="10659" y="1769"/>
                  </a:cubicBezTo>
                  <a:cubicBezTo>
                    <a:pt x="10659" y="1769"/>
                    <a:pt x="10603" y="1769"/>
                    <a:pt x="10603" y="1769"/>
                  </a:cubicBezTo>
                  <a:cubicBezTo>
                    <a:pt x="10603" y="1769"/>
                    <a:pt x="10546" y="1676"/>
                    <a:pt x="10490" y="1676"/>
                  </a:cubicBezTo>
                  <a:cubicBezTo>
                    <a:pt x="10490" y="1676"/>
                    <a:pt x="10433" y="1676"/>
                    <a:pt x="10433" y="1676"/>
                  </a:cubicBezTo>
                  <a:cubicBezTo>
                    <a:pt x="10377" y="1676"/>
                    <a:pt x="10321" y="1676"/>
                    <a:pt x="10264" y="1676"/>
                  </a:cubicBezTo>
                  <a:cubicBezTo>
                    <a:pt x="10264" y="1676"/>
                    <a:pt x="10208" y="1769"/>
                    <a:pt x="10208" y="1769"/>
                  </a:cubicBezTo>
                  <a:cubicBezTo>
                    <a:pt x="10151" y="1769"/>
                    <a:pt x="10151" y="1955"/>
                    <a:pt x="10151" y="1955"/>
                  </a:cubicBezTo>
                  <a:cubicBezTo>
                    <a:pt x="10151" y="2048"/>
                    <a:pt x="10208" y="2141"/>
                    <a:pt x="10208" y="2141"/>
                  </a:cubicBezTo>
                  <a:cubicBezTo>
                    <a:pt x="10208" y="2234"/>
                    <a:pt x="10264" y="2328"/>
                    <a:pt x="10264" y="2421"/>
                  </a:cubicBezTo>
                  <a:cubicBezTo>
                    <a:pt x="10264" y="2421"/>
                    <a:pt x="10208" y="2514"/>
                    <a:pt x="10208" y="2514"/>
                  </a:cubicBezTo>
                  <a:cubicBezTo>
                    <a:pt x="10208" y="2514"/>
                    <a:pt x="10151" y="2514"/>
                    <a:pt x="10151" y="2514"/>
                  </a:cubicBezTo>
                  <a:cubicBezTo>
                    <a:pt x="10151" y="2421"/>
                    <a:pt x="10151" y="2421"/>
                    <a:pt x="10095" y="2421"/>
                  </a:cubicBezTo>
                  <a:cubicBezTo>
                    <a:pt x="10039" y="2421"/>
                    <a:pt x="10039" y="2421"/>
                    <a:pt x="10039" y="2421"/>
                  </a:cubicBezTo>
                  <a:cubicBezTo>
                    <a:pt x="10039" y="2514"/>
                    <a:pt x="10039" y="2514"/>
                    <a:pt x="10039" y="2514"/>
                  </a:cubicBezTo>
                  <a:cubicBezTo>
                    <a:pt x="10039" y="2607"/>
                    <a:pt x="10039" y="2700"/>
                    <a:pt x="10039" y="2700"/>
                  </a:cubicBezTo>
                  <a:cubicBezTo>
                    <a:pt x="10039" y="2700"/>
                    <a:pt x="9982" y="2793"/>
                    <a:pt x="9982" y="2793"/>
                  </a:cubicBezTo>
                  <a:cubicBezTo>
                    <a:pt x="9982" y="2793"/>
                    <a:pt x="9926" y="2886"/>
                    <a:pt x="9869" y="2886"/>
                  </a:cubicBezTo>
                  <a:cubicBezTo>
                    <a:pt x="9869" y="2979"/>
                    <a:pt x="9869" y="2979"/>
                    <a:pt x="9869" y="3072"/>
                  </a:cubicBezTo>
                  <a:cubicBezTo>
                    <a:pt x="9869" y="3072"/>
                    <a:pt x="9926" y="3072"/>
                    <a:pt x="9926" y="3166"/>
                  </a:cubicBezTo>
                  <a:cubicBezTo>
                    <a:pt x="9926" y="3259"/>
                    <a:pt x="9926" y="3259"/>
                    <a:pt x="9926" y="3259"/>
                  </a:cubicBezTo>
                  <a:cubicBezTo>
                    <a:pt x="9926" y="3352"/>
                    <a:pt x="9869" y="3352"/>
                    <a:pt x="9869" y="3352"/>
                  </a:cubicBezTo>
                  <a:cubicBezTo>
                    <a:pt x="9869" y="3445"/>
                    <a:pt x="9869" y="3538"/>
                    <a:pt x="9869" y="3538"/>
                  </a:cubicBezTo>
                  <a:cubicBezTo>
                    <a:pt x="9926" y="3538"/>
                    <a:pt x="9982" y="3631"/>
                    <a:pt x="9982" y="3724"/>
                  </a:cubicBezTo>
                  <a:cubicBezTo>
                    <a:pt x="10039" y="3724"/>
                    <a:pt x="10095" y="3724"/>
                    <a:pt x="10151" y="3817"/>
                  </a:cubicBezTo>
                  <a:cubicBezTo>
                    <a:pt x="10151" y="3817"/>
                    <a:pt x="10208" y="3817"/>
                    <a:pt x="10264" y="3817"/>
                  </a:cubicBezTo>
                  <a:cubicBezTo>
                    <a:pt x="10264" y="3817"/>
                    <a:pt x="10377" y="3910"/>
                    <a:pt x="10377" y="3910"/>
                  </a:cubicBezTo>
                  <a:cubicBezTo>
                    <a:pt x="10377" y="3817"/>
                    <a:pt x="10433" y="3817"/>
                    <a:pt x="10433" y="3724"/>
                  </a:cubicBezTo>
                  <a:cubicBezTo>
                    <a:pt x="10433" y="3724"/>
                    <a:pt x="10377" y="3631"/>
                    <a:pt x="10377" y="3631"/>
                  </a:cubicBezTo>
                  <a:cubicBezTo>
                    <a:pt x="10321" y="3631"/>
                    <a:pt x="10264" y="3631"/>
                    <a:pt x="10208" y="3631"/>
                  </a:cubicBezTo>
                  <a:cubicBezTo>
                    <a:pt x="10208" y="3538"/>
                    <a:pt x="10151" y="3445"/>
                    <a:pt x="10151" y="3445"/>
                  </a:cubicBezTo>
                  <a:cubicBezTo>
                    <a:pt x="10095" y="3445"/>
                    <a:pt x="10095" y="3352"/>
                    <a:pt x="10095" y="3259"/>
                  </a:cubicBezTo>
                  <a:cubicBezTo>
                    <a:pt x="10151" y="3166"/>
                    <a:pt x="10151" y="3072"/>
                    <a:pt x="10151" y="3072"/>
                  </a:cubicBezTo>
                  <a:cubicBezTo>
                    <a:pt x="10208" y="3072"/>
                    <a:pt x="10208" y="2979"/>
                    <a:pt x="10264" y="2979"/>
                  </a:cubicBezTo>
                  <a:cubicBezTo>
                    <a:pt x="10264" y="2979"/>
                    <a:pt x="10377" y="2979"/>
                    <a:pt x="10377" y="2979"/>
                  </a:cubicBezTo>
                  <a:cubicBezTo>
                    <a:pt x="10433" y="2979"/>
                    <a:pt x="10433" y="2886"/>
                    <a:pt x="10433" y="2793"/>
                  </a:cubicBezTo>
                  <a:cubicBezTo>
                    <a:pt x="10433" y="2793"/>
                    <a:pt x="10433" y="2700"/>
                    <a:pt x="10433" y="2700"/>
                  </a:cubicBezTo>
                  <a:cubicBezTo>
                    <a:pt x="10433" y="2700"/>
                    <a:pt x="10433" y="2607"/>
                    <a:pt x="10490" y="2607"/>
                  </a:cubicBezTo>
                  <a:cubicBezTo>
                    <a:pt x="10490" y="2514"/>
                    <a:pt x="10546" y="2607"/>
                    <a:pt x="10603" y="2514"/>
                  </a:cubicBezTo>
                  <a:cubicBezTo>
                    <a:pt x="10603" y="2514"/>
                    <a:pt x="10659" y="2421"/>
                    <a:pt x="10715" y="2328"/>
                  </a:cubicBezTo>
                  <a:cubicBezTo>
                    <a:pt x="10715" y="2328"/>
                    <a:pt x="10715" y="2234"/>
                    <a:pt x="10715" y="2141"/>
                  </a:cubicBezTo>
                  <a:cubicBezTo>
                    <a:pt x="10715" y="2141"/>
                    <a:pt x="10715" y="2048"/>
                    <a:pt x="10715" y="2048"/>
                  </a:cubicBezTo>
                  <a:cubicBezTo>
                    <a:pt x="10772" y="1955"/>
                    <a:pt x="10772" y="1955"/>
                    <a:pt x="10772" y="1955"/>
                  </a:cubicBezTo>
                  <a:cubicBezTo>
                    <a:pt x="10828" y="1955"/>
                    <a:pt x="10828" y="1862"/>
                    <a:pt x="10828" y="1769"/>
                  </a:cubicBezTo>
                  <a:cubicBezTo>
                    <a:pt x="10828" y="1769"/>
                    <a:pt x="10885" y="1769"/>
                    <a:pt x="10941" y="1769"/>
                  </a:cubicBezTo>
                  <a:cubicBezTo>
                    <a:pt x="10941" y="1769"/>
                    <a:pt x="10997" y="1769"/>
                    <a:pt x="10997" y="1862"/>
                  </a:cubicBezTo>
                  <a:cubicBezTo>
                    <a:pt x="11054" y="1955"/>
                    <a:pt x="11054" y="2048"/>
                    <a:pt x="11110" y="2048"/>
                  </a:cubicBezTo>
                  <a:cubicBezTo>
                    <a:pt x="11110" y="2048"/>
                    <a:pt x="11167" y="2048"/>
                    <a:pt x="11167" y="1955"/>
                  </a:cubicBezTo>
                  <a:cubicBezTo>
                    <a:pt x="11223" y="1955"/>
                    <a:pt x="11223" y="1769"/>
                    <a:pt x="11223" y="1769"/>
                  </a:cubicBezTo>
                  <a:cubicBezTo>
                    <a:pt x="11223" y="1769"/>
                    <a:pt x="11279" y="1676"/>
                    <a:pt x="11279" y="1676"/>
                  </a:cubicBezTo>
                  <a:cubicBezTo>
                    <a:pt x="11336" y="1676"/>
                    <a:pt x="11336" y="1583"/>
                    <a:pt x="11392" y="1583"/>
                  </a:cubicBezTo>
                  <a:cubicBezTo>
                    <a:pt x="11449" y="1583"/>
                    <a:pt x="11505" y="1583"/>
                    <a:pt x="11561" y="1583"/>
                  </a:cubicBezTo>
                  <a:cubicBezTo>
                    <a:pt x="11618" y="1583"/>
                    <a:pt x="11618" y="1490"/>
                    <a:pt x="11674" y="1397"/>
                  </a:cubicBezTo>
                  <a:cubicBezTo>
                    <a:pt x="11674" y="1397"/>
                    <a:pt x="11731" y="1397"/>
                    <a:pt x="11731" y="1397"/>
                  </a:cubicBezTo>
                  <a:cubicBezTo>
                    <a:pt x="11787" y="1397"/>
                    <a:pt x="11787" y="1397"/>
                    <a:pt x="11787" y="1490"/>
                  </a:cubicBezTo>
                  <a:cubicBezTo>
                    <a:pt x="11843" y="1490"/>
                    <a:pt x="11731" y="1583"/>
                    <a:pt x="11731" y="1583"/>
                  </a:cubicBezTo>
                  <a:cubicBezTo>
                    <a:pt x="11731" y="1583"/>
                    <a:pt x="11787" y="1676"/>
                    <a:pt x="11843" y="1676"/>
                  </a:cubicBezTo>
                  <a:cubicBezTo>
                    <a:pt x="11843" y="1676"/>
                    <a:pt x="11843" y="1676"/>
                    <a:pt x="11900" y="1676"/>
                  </a:cubicBezTo>
                  <a:cubicBezTo>
                    <a:pt x="11900" y="1676"/>
                    <a:pt x="11900" y="1676"/>
                    <a:pt x="11900" y="1583"/>
                  </a:cubicBezTo>
                  <a:cubicBezTo>
                    <a:pt x="11900" y="1583"/>
                    <a:pt x="11956" y="1583"/>
                    <a:pt x="11956" y="1676"/>
                  </a:cubicBezTo>
                  <a:cubicBezTo>
                    <a:pt x="11956" y="1676"/>
                    <a:pt x="11956" y="1769"/>
                    <a:pt x="12013" y="1769"/>
                  </a:cubicBezTo>
                  <a:cubicBezTo>
                    <a:pt x="12069" y="1769"/>
                    <a:pt x="12069" y="1769"/>
                    <a:pt x="12069" y="1769"/>
                  </a:cubicBezTo>
                  <a:cubicBezTo>
                    <a:pt x="12125" y="1769"/>
                    <a:pt x="12069" y="1676"/>
                    <a:pt x="12069" y="1583"/>
                  </a:cubicBezTo>
                  <a:cubicBezTo>
                    <a:pt x="12069" y="1583"/>
                    <a:pt x="12069" y="1397"/>
                    <a:pt x="12069" y="1397"/>
                  </a:cubicBezTo>
                  <a:cubicBezTo>
                    <a:pt x="12125" y="1303"/>
                    <a:pt x="12125" y="1303"/>
                    <a:pt x="12125" y="1303"/>
                  </a:cubicBezTo>
                  <a:cubicBezTo>
                    <a:pt x="12182" y="1397"/>
                    <a:pt x="12182" y="1490"/>
                    <a:pt x="12182" y="1583"/>
                  </a:cubicBezTo>
                  <a:cubicBezTo>
                    <a:pt x="12238" y="1676"/>
                    <a:pt x="12238" y="1676"/>
                    <a:pt x="12238" y="1676"/>
                  </a:cubicBezTo>
                  <a:cubicBezTo>
                    <a:pt x="12238" y="1769"/>
                    <a:pt x="12182" y="1862"/>
                    <a:pt x="12238" y="1955"/>
                  </a:cubicBezTo>
                  <a:cubicBezTo>
                    <a:pt x="12238" y="1955"/>
                    <a:pt x="12238" y="2048"/>
                    <a:pt x="12295" y="2141"/>
                  </a:cubicBezTo>
                  <a:cubicBezTo>
                    <a:pt x="12295" y="2141"/>
                    <a:pt x="12407" y="2141"/>
                    <a:pt x="12464" y="2048"/>
                  </a:cubicBezTo>
                  <a:cubicBezTo>
                    <a:pt x="12464" y="2048"/>
                    <a:pt x="12520" y="2048"/>
                    <a:pt x="12520" y="1955"/>
                  </a:cubicBezTo>
                  <a:cubicBezTo>
                    <a:pt x="12577" y="1955"/>
                    <a:pt x="12633" y="1862"/>
                    <a:pt x="12689" y="1769"/>
                  </a:cubicBezTo>
                  <a:cubicBezTo>
                    <a:pt x="12689" y="1676"/>
                    <a:pt x="12689" y="1676"/>
                    <a:pt x="12689" y="1676"/>
                  </a:cubicBezTo>
                  <a:cubicBezTo>
                    <a:pt x="12746" y="1676"/>
                    <a:pt x="12746" y="1490"/>
                    <a:pt x="12746" y="1397"/>
                  </a:cubicBezTo>
                  <a:cubicBezTo>
                    <a:pt x="12746" y="1397"/>
                    <a:pt x="12746" y="1303"/>
                    <a:pt x="12746" y="1303"/>
                  </a:cubicBezTo>
                  <a:cubicBezTo>
                    <a:pt x="12802" y="1303"/>
                    <a:pt x="12915" y="1210"/>
                    <a:pt x="12915" y="1210"/>
                  </a:cubicBezTo>
                  <a:cubicBezTo>
                    <a:pt x="12971" y="1210"/>
                    <a:pt x="12971" y="1117"/>
                    <a:pt x="13028" y="1117"/>
                  </a:cubicBezTo>
                  <a:cubicBezTo>
                    <a:pt x="13028" y="1024"/>
                    <a:pt x="13084" y="931"/>
                    <a:pt x="13084" y="931"/>
                  </a:cubicBezTo>
                  <a:cubicBezTo>
                    <a:pt x="13140" y="931"/>
                    <a:pt x="13140" y="931"/>
                    <a:pt x="13140" y="931"/>
                  </a:cubicBezTo>
                  <a:cubicBezTo>
                    <a:pt x="13197" y="838"/>
                    <a:pt x="13197" y="838"/>
                    <a:pt x="13253" y="838"/>
                  </a:cubicBezTo>
                  <a:cubicBezTo>
                    <a:pt x="13310" y="745"/>
                    <a:pt x="13310" y="745"/>
                    <a:pt x="13310" y="745"/>
                  </a:cubicBezTo>
                  <a:cubicBezTo>
                    <a:pt x="13366" y="745"/>
                    <a:pt x="13366" y="745"/>
                    <a:pt x="13366" y="745"/>
                  </a:cubicBezTo>
                  <a:cubicBezTo>
                    <a:pt x="13422" y="745"/>
                    <a:pt x="13479" y="745"/>
                    <a:pt x="13535" y="745"/>
                  </a:cubicBezTo>
                  <a:cubicBezTo>
                    <a:pt x="13535" y="838"/>
                    <a:pt x="13535" y="838"/>
                    <a:pt x="13535" y="931"/>
                  </a:cubicBezTo>
                  <a:cubicBezTo>
                    <a:pt x="13479" y="931"/>
                    <a:pt x="13479" y="931"/>
                    <a:pt x="13479" y="931"/>
                  </a:cubicBezTo>
                  <a:cubicBezTo>
                    <a:pt x="13422" y="1024"/>
                    <a:pt x="13422" y="1024"/>
                    <a:pt x="13422" y="1024"/>
                  </a:cubicBezTo>
                  <a:cubicBezTo>
                    <a:pt x="13422" y="1117"/>
                    <a:pt x="13422" y="1210"/>
                    <a:pt x="13422" y="1303"/>
                  </a:cubicBezTo>
                  <a:cubicBezTo>
                    <a:pt x="13422" y="1303"/>
                    <a:pt x="13479" y="1397"/>
                    <a:pt x="13535" y="1397"/>
                  </a:cubicBezTo>
                  <a:cubicBezTo>
                    <a:pt x="13535" y="1397"/>
                    <a:pt x="13648" y="1397"/>
                    <a:pt x="13648" y="1490"/>
                  </a:cubicBezTo>
                  <a:cubicBezTo>
                    <a:pt x="13704" y="1490"/>
                    <a:pt x="13761" y="1583"/>
                    <a:pt x="13817" y="1676"/>
                  </a:cubicBezTo>
                  <a:cubicBezTo>
                    <a:pt x="13817" y="1676"/>
                    <a:pt x="13817" y="1769"/>
                    <a:pt x="13817" y="1862"/>
                  </a:cubicBezTo>
                  <a:cubicBezTo>
                    <a:pt x="13817" y="1955"/>
                    <a:pt x="13761" y="2048"/>
                    <a:pt x="13761" y="2048"/>
                  </a:cubicBezTo>
                  <a:cubicBezTo>
                    <a:pt x="13761" y="2141"/>
                    <a:pt x="13817" y="2328"/>
                    <a:pt x="13817" y="2421"/>
                  </a:cubicBezTo>
                  <a:cubicBezTo>
                    <a:pt x="13817" y="2514"/>
                    <a:pt x="13930" y="2607"/>
                    <a:pt x="13930" y="2700"/>
                  </a:cubicBezTo>
                  <a:cubicBezTo>
                    <a:pt x="13930" y="2700"/>
                    <a:pt x="13930" y="2886"/>
                    <a:pt x="13986" y="2979"/>
                  </a:cubicBezTo>
                  <a:cubicBezTo>
                    <a:pt x="13986" y="2979"/>
                    <a:pt x="14043" y="3072"/>
                    <a:pt x="14043" y="3166"/>
                  </a:cubicBezTo>
                  <a:cubicBezTo>
                    <a:pt x="14043" y="3166"/>
                    <a:pt x="14099" y="3166"/>
                    <a:pt x="14156" y="3259"/>
                  </a:cubicBezTo>
                  <a:cubicBezTo>
                    <a:pt x="14156" y="3259"/>
                    <a:pt x="14268" y="3352"/>
                    <a:pt x="14268" y="3352"/>
                  </a:cubicBezTo>
                  <a:cubicBezTo>
                    <a:pt x="14325" y="3352"/>
                    <a:pt x="14438" y="3259"/>
                    <a:pt x="14494" y="3352"/>
                  </a:cubicBezTo>
                  <a:cubicBezTo>
                    <a:pt x="14494" y="3352"/>
                    <a:pt x="14550" y="3445"/>
                    <a:pt x="14550" y="3445"/>
                  </a:cubicBezTo>
                  <a:cubicBezTo>
                    <a:pt x="14607" y="3445"/>
                    <a:pt x="14607" y="3538"/>
                    <a:pt x="14663" y="3538"/>
                  </a:cubicBezTo>
                  <a:cubicBezTo>
                    <a:pt x="14663" y="3538"/>
                    <a:pt x="14776" y="3631"/>
                    <a:pt x="14832" y="3631"/>
                  </a:cubicBezTo>
                  <a:cubicBezTo>
                    <a:pt x="14832" y="3631"/>
                    <a:pt x="14889" y="3724"/>
                    <a:pt x="14945" y="3724"/>
                  </a:cubicBezTo>
                  <a:cubicBezTo>
                    <a:pt x="15002" y="3724"/>
                    <a:pt x="15002" y="3817"/>
                    <a:pt x="15058" y="3817"/>
                  </a:cubicBezTo>
                  <a:cubicBezTo>
                    <a:pt x="15058" y="3910"/>
                    <a:pt x="15058" y="4003"/>
                    <a:pt x="15114" y="4097"/>
                  </a:cubicBezTo>
                  <a:cubicBezTo>
                    <a:pt x="15114" y="4097"/>
                    <a:pt x="15227" y="4190"/>
                    <a:pt x="15227" y="4283"/>
                  </a:cubicBezTo>
                  <a:cubicBezTo>
                    <a:pt x="15227" y="4376"/>
                    <a:pt x="15227" y="4469"/>
                    <a:pt x="15227" y="4469"/>
                  </a:cubicBezTo>
                  <a:cubicBezTo>
                    <a:pt x="15227" y="4562"/>
                    <a:pt x="15284" y="4655"/>
                    <a:pt x="15284" y="4655"/>
                  </a:cubicBezTo>
                  <a:cubicBezTo>
                    <a:pt x="15340" y="4748"/>
                    <a:pt x="15396" y="4748"/>
                    <a:pt x="15453" y="4748"/>
                  </a:cubicBezTo>
                  <a:cubicBezTo>
                    <a:pt x="15453" y="4748"/>
                    <a:pt x="15453" y="4562"/>
                    <a:pt x="15453" y="4562"/>
                  </a:cubicBezTo>
                  <a:cubicBezTo>
                    <a:pt x="15453" y="4562"/>
                    <a:pt x="15509" y="4562"/>
                    <a:pt x="15566" y="4562"/>
                  </a:cubicBezTo>
                  <a:cubicBezTo>
                    <a:pt x="15622" y="4562"/>
                    <a:pt x="15622" y="4562"/>
                    <a:pt x="15622" y="4655"/>
                  </a:cubicBezTo>
                  <a:cubicBezTo>
                    <a:pt x="15678" y="4748"/>
                    <a:pt x="15678" y="4748"/>
                    <a:pt x="15678" y="4841"/>
                  </a:cubicBezTo>
                  <a:cubicBezTo>
                    <a:pt x="15678" y="4841"/>
                    <a:pt x="15622" y="4934"/>
                    <a:pt x="15622" y="4934"/>
                  </a:cubicBezTo>
                  <a:cubicBezTo>
                    <a:pt x="15622" y="5028"/>
                    <a:pt x="15678" y="5121"/>
                    <a:pt x="15678" y="5121"/>
                  </a:cubicBezTo>
                  <a:cubicBezTo>
                    <a:pt x="15735" y="5214"/>
                    <a:pt x="15791" y="5307"/>
                    <a:pt x="15848" y="5307"/>
                  </a:cubicBezTo>
                  <a:cubicBezTo>
                    <a:pt x="15848" y="5400"/>
                    <a:pt x="15904" y="5493"/>
                    <a:pt x="15960" y="5493"/>
                  </a:cubicBezTo>
                  <a:cubicBezTo>
                    <a:pt x="15960" y="5586"/>
                    <a:pt x="15904" y="5772"/>
                    <a:pt x="15960" y="5772"/>
                  </a:cubicBezTo>
                  <a:cubicBezTo>
                    <a:pt x="15960" y="5866"/>
                    <a:pt x="15960" y="5959"/>
                    <a:pt x="16017" y="5959"/>
                  </a:cubicBezTo>
                  <a:cubicBezTo>
                    <a:pt x="16073" y="5866"/>
                    <a:pt x="16073" y="5772"/>
                    <a:pt x="16073" y="5772"/>
                  </a:cubicBezTo>
                  <a:cubicBezTo>
                    <a:pt x="16073" y="5679"/>
                    <a:pt x="16073" y="5586"/>
                    <a:pt x="16073" y="5493"/>
                  </a:cubicBezTo>
                  <a:cubicBezTo>
                    <a:pt x="16073" y="5493"/>
                    <a:pt x="16130" y="5307"/>
                    <a:pt x="16186" y="5307"/>
                  </a:cubicBezTo>
                  <a:cubicBezTo>
                    <a:pt x="16242" y="5214"/>
                    <a:pt x="16355" y="5214"/>
                    <a:pt x="16355" y="5214"/>
                  </a:cubicBezTo>
                  <a:cubicBezTo>
                    <a:pt x="16468" y="5121"/>
                    <a:pt x="16524" y="5214"/>
                    <a:pt x="16581" y="5214"/>
                  </a:cubicBezTo>
                  <a:cubicBezTo>
                    <a:pt x="16693" y="5214"/>
                    <a:pt x="16806" y="5214"/>
                    <a:pt x="16863" y="5121"/>
                  </a:cubicBezTo>
                  <a:cubicBezTo>
                    <a:pt x="16863" y="5121"/>
                    <a:pt x="16863" y="4934"/>
                    <a:pt x="16919" y="4934"/>
                  </a:cubicBezTo>
                  <a:cubicBezTo>
                    <a:pt x="16919" y="4841"/>
                    <a:pt x="16975" y="4841"/>
                    <a:pt x="16975" y="4748"/>
                  </a:cubicBezTo>
                  <a:cubicBezTo>
                    <a:pt x="16975" y="4748"/>
                    <a:pt x="17032" y="4655"/>
                    <a:pt x="17088" y="4655"/>
                  </a:cubicBezTo>
                  <a:cubicBezTo>
                    <a:pt x="17088" y="4562"/>
                    <a:pt x="17145" y="4562"/>
                    <a:pt x="17145" y="4562"/>
                  </a:cubicBezTo>
                  <a:cubicBezTo>
                    <a:pt x="17201" y="4562"/>
                    <a:pt x="17257" y="4562"/>
                    <a:pt x="17314" y="4562"/>
                  </a:cubicBezTo>
                  <a:cubicBezTo>
                    <a:pt x="17314" y="4562"/>
                    <a:pt x="17370" y="4748"/>
                    <a:pt x="17370" y="4748"/>
                  </a:cubicBezTo>
                  <a:cubicBezTo>
                    <a:pt x="17370" y="4841"/>
                    <a:pt x="17314" y="4934"/>
                    <a:pt x="17314" y="4934"/>
                  </a:cubicBezTo>
                  <a:cubicBezTo>
                    <a:pt x="17314" y="5028"/>
                    <a:pt x="17370" y="5121"/>
                    <a:pt x="17370" y="5121"/>
                  </a:cubicBezTo>
                  <a:cubicBezTo>
                    <a:pt x="17427" y="5214"/>
                    <a:pt x="17539" y="5307"/>
                    <a:pt x="17539" y="5400"/>
                  </a:cubicBezTo>
                  <a:cubicBezTo>
                    <a:pt x="17596" y="5493"/>
                    <a:pt x="17652" y="5586"/>
                    <a:pt x="17709" y="5586"/>
                  </a:cubicBezTo>
                  <a:cubicBezTo>
                    <a:pt x="17709" y="5679"/>
                    <a:pt x="17765" y="5866"/>
                    <a:pt x="17765" y="5866"/>
                  </a:cubicBezTo>
                  <a:cubicBezTo>
                    <a:pt x="17765" y="5959"/>
                    <a:pt x="17765" y="6145"/>
                    <a:pt x="17709" y="6145"/>
                  </a:cubicBezTo>
                  <a:cubicBezTo>
                    <a:pt x="17709" y="6238"/>
                    <a:pt x="17652" y="6238"/>
                    <a:pt x="17596" y="6331"/>
                  </a:cubicBezTo>
                  <a:cubicBezTo>
                    <a:pt x="17596" y="6424"/>
                    <a:pt x="17539" y="6610"/>
                    <a:pt x="17539" y="6703"/>
                  </a:cubicBezTo>
                  <a:cubicBezTo>
                    <a:pt x="17539" y="6703"/>
                    <a:pt x="17539" y="6890"/>
                    <a:pt x="17539" y="6890"/>
                  </a:cubicBezTo>
                  <a:cubicBezTo>
                    <a:pt x="17596" y="6983"/>
                    <a:pt x="17652" y="6983"/>
                    <a:pt x="17709" y="7076"/>
                  </a:cubicBezTo>
                  <a:cubicBezTo>
                    <a:pt x="17709" y="7169"/>
                    <a:pt x="17821" y="7262"/>
                    <a:pt x="17821" y="7262"/>
                  </a:cubicBezTo>
                  <a:cubicBezTo>
                    <a:pt x="17934" y="7355"/>
                    <a:pt x="17991" y="7355"/>
                    <a:pt x="18047" y="7448"/>
                  </a:cubicBezTo>
                  <a:cubicBezTo>
                    <a:pt x="18103" y="7448"/>
                    <a:pt x="18160" y="7541"/>
                    <a:pt x="18160" y="7634"/>
                  </a:cubicBezTo>
                  <a:cubicBezTo>
                    <a:pt x="18216" y="7728"/>
                    <a:pt x="18160" y="7728"/>
                    <a:pt x="18160" y="7821"/>
                  </a:cubicBezTo>
                  <a:cubicBezTo>
                    <a:pt x="18160" y="7914"/>
                    <a:pt x="18160" y="8007"/>
                    <a:pt x="18216" y="8007"/>
                  </a:cubicBezTo>
                  <a:cubicBezTo>
                    <a:pt x="18216" y="8007"/>
                    <a:pt x="18273" y="8100"/>
                    <a:pt x="18329" y="8100"/>
                  </a:cubicBezTo>
                  <a:cubicBezTo>
                    <a:pt x="18385" y="8100"/>
                    <a:pt x="18442" y="8193"/>
                    <a:pt x="18442" y="8286"/>
                  </a:cubicBezTo>
                  <a:cubicBezTo>
                    <a:pt x="18442" y="8379"/>
                    <a:pt x="18442" y="8472"/>
                    <a:pt x="18442" y="8472"/>
                  </a:cubicBezTo>
                  <a:cubicBezTo>
                    <a:pt x="18442" y="8566"/>
                    <a:pt x="18385" y="8659"/>
                    <a:pt x="18329" y="8659"/>
                  </a:cubicBezTo>
                  <a:cubicBezTo>
                    <a:pt x="18273" y="8752"/>
                    <a:pt x="18216" y="8845"/>
                    <a:pt x="18216" y="8845"/>
                  </a:cubicBezTo>
                  <a:cubicBezTo>
                    <a:pt x="18160" y="8938"/>
                    <a:pt x="18103" y="8938"/>
                    <a:pt x="18047" y="9031"/>
                  </a:cubicBezTo>
                  <a:cubicBezTo>
                    <a:pt x="18047" y="9031"/>
                    <a:pt x="17991" y="9124"/>
                    <a:pt x="17991" y="9124"/>
                  </a:cubicBezTo>
                  <a:cubicBezTo>
                    <a:pt x="17991" y="9217"/>
                    <a:pt x="17934" y="9310"/>
                    <a:pt x="17934" y="9403"/>
                  </a:cubicBezTo>
                  <a:cubicBezTo>
                    <a:pt x="17934" y="9403"/>
                    <a:pt x="17934" y="9497"/>
                    <a:pt x="17991" y="9590"/>
                  </a:cubicBezTo>
                  <a:cubicBezTo>
                    <a:pt x="17991" y="9683"/>
                    <a:pt x="18047" y="9776"/>
                    <a:pt x="18103" y="9776"/>
                  </a:cubicBezTo>
                  <a:cubicBezTo>
                    <a:pt x="18160" y="9776"/>
                    <a:pt x="18216" y="9776"/>
                    <a:pt x="18273" y="9869"/>
                  </a:cubicBezTo>
                  <a:cubicBezTo>
                    <a:pt x="18273" y="9869"/>
                    <a:pt x="18385" y="9869"/>
                    <a:pt x="18442" y="9962"/>
                  </a:cubicBezTo>
                  <a:cubicBezTo>
                    <a:pt x="18442" y="10055"/>
                    <a:pt x="18442" y="10148"/>
                    <a:pt x="18498" y="10148"/>
                  </a:cubicBezTo>
                  <a:cubicBezTo>
                    <a:pt x="18555" y="10148"/>
                    <a:pt x="18611" y="10148"/>
                    <a:pt x="18611" y="10148"/>
                  </a:cubicBezTo>
                  <a:cubicBezTo>
                    <a:pt x="18667" y="10241"/>
                    <a:pt x="18780" y="10334"/>
                    <a:pt x="18780" y="10334"/>
                  </a:cubicBezTo>
                  <a:cubicBezTo>
                    <a:pt x="18837" y="10428"/>
                    <a:pt x="18893" y="10614"/>
                    <a:pt x="19006" y="10707"/>
                  </a:cubicBezTo>
                  <a:cubicBezTo>
                    <a:pt x="19062" y="10707"/>
                    <a:pt x="19231" y="10800"/>
                    <a:pt x="19288" y="10893"/>
                  </a:cubicBezTo>
                  <a:cubicBezTo>
                    <a:pt x="19288" y="10893"/>
                    <a:pt x="19401" y="10986"/>
                    <a:pt x="19401" y="10986"/>
                  </a:cubicBezTo>
                  <a:cubicBezTo>
                    <a:pt x="19457" y="10986"/>
                    <a:pt x="19513" y="10893"/>
                    <a:pt x="19626" y="10986"/>
                  </a:cubicBezTo>
                  <a:cubicBezTo>
                    <a:pt x="19626" y="10986"/>
                    <a:pt x="19626" y="11079"/>
                    <a:pt x="19683" y="11079"/>
                  </a:cubicBezTo>
                  <a:cubicBezTo>
                    <a:pt x="19683" y="11079"/>
                    <a:pt x="19739" y="11172"/>
                    <a:pt x="19852" y="11172"/>
                  </a:cubicBezTo>
                  <a:cubicBezTo>
                    <a:pt x="19852" y="11172"/>
                    <a:pt x="20021" y="11172"/>
                    <a:pt x="20077" y="11172"/>
                  </a:cubicBezTo>
                  <a:cubicBezTo>
                    <a:pt x="20077" y="11172"/>
                    <a:pt x="20134" y="11079"/>
                    <a:pt x="20190" y="11079"/>
                  </a:cubicBezTo>
                  <a:cubicBezTo>
                    <a:pt x="20190" y="11079"/>
                    <a:pt x="20246" y="10893"/>
                    <a:pt x="20246" y="10893"/>
                  </a:cubicBezTo>
                  <a:cubicBezTo>
                    <a:pt x="20303" y="10893"/>
                    <a:pt x="20359" y="10800"/>
                    <a:pt x="20359" y="10800"/>
                  </a:cubicBezTo>
                  <a:cubicBezTo>
                    <a:pt x="20416" y="10707"/>
                    <a:pt x="20528" y="10707"/>
                    <a:pt x="20528" y="10800"/>
                  </a:cubicBezTo>
                  <a:cubicBezTo>
                    <a:pt x="20585" y="10800"/>
                    <a:pt x="20585" y="10893"/>
                    <a:pt x="20585" y="10893"/>
                  </a:cubicBezTo>
                  <a:cubicBezTo>
                    <a:pt x="20641" y="10986"/>
                    <a:pt x="20585" y="11079"/>
                    <a:pt x="20585" y="11172"/>
                  </a:cubicBezTo>
                  <a:cubicBezTo>
                    <a:pt x="20585" y="11172"/>
                    <a:pt x="20472" y="11266"/>
                    <a:pt x="20472" y="11266"/>
                  </a:cubicBezTo>
                  <a:cubicBezTo>
                    <a:pt x="20416" y="11359"/>
                    <a:pt x="20359" y="11452"/>
                    <a:pt x="20359" y="11452"/>
                  </a:cubicBezTo>
                  <a:cubicBezTo>
                    <a:pt x="20359" y="11452"/>
                    <a:pt x="20359" y="11545"/>
                    <a:pt x="20416" y="11638"/>
                  </a:cubicBezTo>
                  <a:cubicBezTo>
                    <a:pt x="20416" y="11731"/>
                    <a:pt x="20528" y="11731"/>
                    <a:pt x="20528" y="11731"/>
                  </a:cubicBezTo>
                  <a:cubicBezTo>
                    <a:pt x="20585" y="11731"/>
                    <a:pt x="20641" y="11731"/>
                    <a:pt x="20698" y="11731"/>
                  </a:cubicBezTo>
                  <a:cubicBezTo>
                    <a:pt x="20698" y="11731"/>
                    <a:pt x="20698" y="11917"/>
                    <a:pt x="20698" y="11917"/>
                  </a:cubicBezTo>
                  <a:cubicBezTo>
                    <a:pt x="20754" y="12010"/>
                    <a:pt x="20810" y="12197"/>
                    <a:pt x="20867" y="12290"/>
                  </a:cubicBezTo>
                  <a:cubicBezTo>
                    <a:pt x="20867" y="12290"/>
                    <a:pt x="20867" y="12476"/>
                    <a:pt x="20867" y="12569"/>
                  </a:cubicBezTo>
                  <a:cubicBezTo>
                    <a:pt x="20923" y="12662"/>
                    <a:pt x="20980" y="12848"/>
                    <a:pt x="20980" y="12941"/>
                  </a:cubicBezTo>
                  <a:cubicBezTo>
                    <a:pt x="20980" y="13034"/>
                    <a:pt x="21036" y="13314"/>
                    <a:pt x="21036" y="13500"/>
                  </a:cubicBezTo>
                  <a:cubicBezTo>
                    <a:pt x="21036" y="13593"/>
                    <a:pt x="20980" y="13686"/>
                    <a:pt x="20980" y="13872"/>
                  </a:cubicBezTo>
                  <a:cubicBezTo>
                    <a:pt x="20980" y="13966"/>
                    <a:pt x="21036" y="14338"/>
                    <a:pt x="21092" y="14431"/>
                  </a:cubicBezTo>
                  <a:cubicBezTo>
                    <a:pt x="21092" y="14524"/>
                    <a:pt x="21149" y="14617"/>
                    <a:pt x="21149" y="14617"/>
                  </a:cubicBezTo>
                  <a:cubicBezTo>
                    <a:pt x="21149" y="14710"/>
                    <a:pt x="21205" y="14897"/>
                    <a:pt x="21205" y="14990"/>
                  </a:cubicBezTo>
                  <a:cubicBezTo>
                    <a:pt x="21205" y="14990"/>
                    <a:pt x="21205" y="15176"/>
                    <a:pt x="21262" y="15269"/>
                  </a:cubicBezTo>
                  <a:cubicBezTo>
                    <a:pt x="21262" y="15362"/>
                    <a:pt x="21374" y="15362"/>
                    <a:pt x="21374" y="15362"/>
                  </a:cubicBezTo>
                  <a:cubicBezTo>
                    <a:pt x="21431" y="15548"/>
                    <a:pt x="21374" y="15828"/>
                    <a:pt x="21431" y="16014"/>
                  </a:cubicBezTo>
                  <a:cubicBezTo>
                    <a:pt x="21487" y="16293"/>
                    <a:pt x="21544" y="16759"/>
                    <a:pt x="21544" y="17038"/>
                  </a:cubicBezTo>
                  <a:cubicBezTo>
                    <a:pt x="21600" y="17131"/>
                    <a:pt x="21600" y="17224"/>
                    <a:pt x="21600" y="1741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64">
              <a:extLst>
                <a:ext uri="{FF2B5EF4-FFF2-40B4-BE49-F238E27FC236}">
                  <a16:creationId xmlns:a16="http://schemas.microsoft.com/office/drawing/2014/main" id="{9FBC78D8-001C-4A37-B119-701A18C5855C}"/>
                </a:ext>
              </a:extLst>
            </p:cNvPr>
            <p:cNvSpPr/>
            <p:nvPr/>
          </p:nvSpPr>
          <p:spPr>
            <a:xfrm>
              <a:off x="2897477" y="573822"/>
              <a:ext cx="2225473" cy="1346195"/>
            </a:xfrm>
            <a:custGeom>
              <a:avLst/>
              <a:gdLst/>
              <a:ahLst/>
              <a:cxnLst>
                <a:cxn ang="0">
                  <a:pos x="wd2" y="hd2"/>
                </a:cxn>
                <a:cxn ang="5400000">
                  <a:pos x="wd2" y="hd2"/>
                </a:cxn>
                <a:cxn ang="10800000">
                  <a:pos x="wd2" y="hd2"/>
                </a:cxn>
                <a:cxn ang="16200000">
                  <a:pos x="wd2" y="hd2"/>
                </a:cxn>
              </a:cxnLst>
              <a:rect l="0" t="0" r="r" b="b"/>
              <a:pathLst>
                <a:path w="21600" h="21600" extrusionOk="0">
                  <a:moveTo>
                    <a:pt x="21600" y="17410"/>
                  </a:moveTo>
                  <a:cubicBezTo>
                    <a:pt x="21544" y="17410"/>
                    <a:pt x="21544" y="17410"/>
                    <a:pt x="21544" y="17410"/>
                  </a:cubicBezTo>
                  <a:cubicBezTo>
                    <a:pt x="21374" y="17503"/>
                    <a:pt x="21374" y="17503"/>
                    <a:pt x="21374" y="17503"/>
                  </a:cubicBezTo>
                  <a:cubicBezTo>
                    <a:pt x="21318" y="17597"/>
                    <a:pt x="21318" y="17597"/>
                    <a:pt x="21318" y="17597"/>
                  </a:cubicBezTo>
                  <a:cubicBezTo>
                    <a:pt x="21149" y="17783"/>
                    <a:pt x="21149" y="17783"/>
                    <a:pt x="21149" y="17783"/>
                  </a:cubicBezTo>
                  <a:cubicBezTo>
                    <a:pt x="21092" y="18062"/>
                    <a:pt x="21092" y="18062"/>
                    <a:pt x="21092" y="18062"/>
                  </a:cubicBezTo>
                  <a:cubicBezTo>
                    <a:pt x="20867" y="18155"/>
                    <a:pt x="20867" y="18155"/>
                    <a:pt x="20867" y="18155"/>
                  </a:cubicBezTo>
                  <a:cubicBezTo>
                    <a:pt x="20810" y="18248"/>
                    <a:pt x="20810" y="18248"/>
                    <a:pt x="20810" y="18248"/>
                  </a:cubicBezTo>
                  <a:cubicBezTo>
                    <a:pt x="20867" y="18434"/>
                    <a:pt x="20867" y="18434"/>
                    <a:pt x="20867" y="18434"/>
                  </a:cubicBezTo>
                  <a:cubicBezTo>
                    <a:pt x="20810" y="18621"/>
                    <a:pt x="20810" y="18621"/>
                    <a:pt x="20810" y="18621"/>
                  </a:cubicBezTo>
                  <a:cubicBezTo>
                    <a:pt x="20585" y="18621"/>
                    <a:pt x="20585" y="18621"/>
                    <a:pt x="20585" y="18621"/>
                  </a:cubicBezTo>
                  <a:cubicBezTo>
                    <a:pt x="20472" y="18621"/>
                    <a:pt x="20472" y="18621"/>
                    <a:pt x="20472" y="18621"/>
                  </a:cubicBezTo>
                  <a:cubicBezTo>
                    <a:pt x="20359" y="18528"/>
                    <a:pt x="20359" y="18528"/>
                    <a:pt x="20359" y="18528"/>
                  </a:cubicBezTo>
                  <a:cubicBezTo>
                    <a:pt x="20246" y="18434"/>
                    <a:pt x="20246" y="18434"/>
                    <a:pt x="20246" y="18434"/>
                  </a:cubicBezTo>
                  <a:cubicBezTo>
                    <a:pt x="20134" y="18528"/>
                    <a:pt x="20134" y="18528"/>
                    <a:pt x="20134" y="18528"/>
                  </a:cubicBezTo>
                  <a:cubicBezTo>
                    <a:pt x="20077" y="18621"/>
                    <a:pt x="20077" y="18621"/>
                    <a:pt x="20077" y="18621"/>
                  </a:cubicBezTo>
                  <a:cubicBezTo>
                    <a:pt x="19908" y="18528"/>
                    <a:pt x="19908" y="18528"/>
                    <a:pt x="19908" y="18528"/>
                  </a:cubicBezTo>
                  <a:cubicBezTo>
                    <a:pt x="19908" y="18248"/>
                    <a:pt x="19908" y="18248"/>
                    <a:pt x="19908" y="18248"/>
                  </a:cubicBezTo>
                  <a:cubicBezTo>
                    <a:pt x="20021" y="18062"/>
                    <a:pt x="20021" y="18062"/>
                    <a:pt x="20021" y="18062"/>
                  </a:cubicBezTo>
                  <a:cubicBezTo>
                    <a:pt x="20246" y="17783"/>
                    <a:pt x="20246" y="17783"/>
                    <a:pt x="20246" y="17783"/>
                  </a:cubicBezTo>
                  <a:cubicBezTo>
                    <a:pt x="20359" y="17410"/>
                    <a:pt x="20359" y="17410"/>
                    <a:pt x="20359" y="17410"/>
                  </a:cubicBezTo>
                  <a:cubicBezTo>
                    <a:pt x="20472" y="16945"/>
                    <a:pt x="20472" y="16945"/>
                    <a:pt x="20472" y="16945"/>
                  </a:cubicBezTo>
                  <a:cubicBezTo>
                    <a:pt x="20698" y="16572"/>
                    <a:pt x="20698" y="16572"/>
                    <a:pt x="20698" y="16572"/>
                  </a:cubicBezTo>
                  <a:cubicBezTo>
                    <a:pt x="20641" y="16014"/>
                    <a:pt x="20641" y="16014"/>
                    <a:pt x="20641" y="16014"/>
                  </a:cubicBezTo>
                  <a:cubicBezTo>
                    <a:pt x="20528" y="15734"/>
                    <a:pt x="20528" y="15734"/>
                    <a:pt x="20528" y="15734"/>
                  </a:cubicBezTo>
                  <a:cubicBezTo>
                    <a:pt x="20359" y="15828"/>
                    <a:pt x="20359" y="15828"/>
                    <a:pt x="20359" y="15828"/>
                  </a:cubicBezTo>
                  <a:cubicBezTo>
                    <a:pt x="20134" y="15921"/>
                    <a:pt x="20134" y="15921"/>
                    <a:pt x="20134" y="15921"/>
                  </a:cubicBezTo>
                  <a:cubicBezTo>
                    <a:pt x="19964" y="15828"/>
                    <a:pt x="19964" y="15828"/>
                    <a:pt x="19964" y="15828"/>
                  </a:cubicBezTo>
                  <a:cubicBezTo>
                    <a:pt x="19852" y="15828"/>
                    <a:pt x="19852" y="15828"/>
                    <a:pt x="19852" y="15828"/>
                  </a:cubicBezTo>
                  <a:cubicBezTo>
                    <a:pt x="19852" y="16014"/>
                    <a:pt x="19852" y="16014"/>
                    <a:pt x="19852" y="16014"/>
                  </a:cubicBezTo>
                  <a:cubicBezTo>
                    <a:pt x="19683" y="16293"/>
                    <a:pt x="19683" y="16293"/>
                    <a:pt x="19683" y="16293"/>
                  </a:cubicBezTo>
                  <a:cubicBezTo>
                    <a:pt x="19570" y="16293"/>
                    <a:pt x="19570" y="16293"/>
                    <a:pt x="19570" y="16293"/>
                  </a:cubicBezTo>
                  <a:cubicBezTo>
                    <a:pt x="19401" y="16107"/>
                    <a:pt x="19401" y="16107"/>
                    <a:pt x="19401" y="16107"/>
                  </a:cubicBezTo>
                  <a:cubicBezTo>
                    <a:pt x="19288" y="16014"/>
                    <a:pt x="19288" y="16014"/>
                    <a:pt x="19288" y="16014"/>
                  </a:cubicBezTo>
                  <a:cubicBezTo>
                    <a:pt x="19119" y="16014"/>
                    <a:pt x="19119" y="16014"/>
                    <a:pt x="19119" y="16014"/>
                  </a:cubicBezTo>
                  <a:cubicBezTo>
                    <a:pt x="19006" y="16107"/>
                    <a:pt x="19006" y="16107"/>
                    <a:pt x="19006" y="16107"/>
                  </a:cubicBezTo>
                  <a:cubicBezTo>
                    <a:pt x="18837" y="16107"/>
                    <a:pt x="18837" y="16107"/>
                    <a:pt x="18837" y="16107"/>
                  </a:cubicBezTo>
                  <a:cubicBezTo>
                    <a:pt x="18667" y="15828"/>
                    <a:pt x="18667" y="15828"/>
                    <a:pt x="18667" y="15828"/>
                  </a:cubicBezTo>
                  <a:cubicBezTo>
                    <a:pt x="18780" y="15734"/>
                    <a:pt x="18780" y="15734"/>
                    <a:pt x="18780" y="15734"/>
                  </a:cubicBezTo>
                  <a:cubicBezTo>
                    <a:pt x="18780" y="15641"/>
                    <a:pt x="18780" y="15641"/>
                    <a:pt x="18780" y="15641"/>
                  </a:cubicBezTo>
                  <a:cubicBezTo>
                    <a:pt x="18611" y="15455"/>
                    <a:pt x="18611" y="15455"/>
                    <a:pt x="18611" y="15455"/>
                  </a:cubicBezTo>
                  <a:cubicBezTo>
                    <a:pt x="18442" y="15269"/>
                    <a:pt x="18442" y="15269"/>
                    <a:pt x="18442" y="15269"/>
                  </a:cubicBezTo>
                  <a:cubicBezTo>
                    <a:pt x="18385" y="15083"/>
                    <a:pt x="18385" y="15083"/>
                    <a:pt x="18385" y="15083"/>
                  </a:cubicBezTo>
                  <a:cubicBezTo>
                    <a:pt x="18498" y="14897"/>
                    <a:pt x="18498" y="14897"/>
                    <a:pt x="18498" y="14897"/>
                  </a:cubicBezTo>
                  <a:cubicBezTo>
                    <a:pt x="18498" y="14710"/>
                    <a:pt x="18498" y="14710"/>
                    <a:pt x="18498" y="14710"/>
                  </a:cubicBezTo>
                  <a:cubicBezTo>
                    <a:pt x="18385" y="14710"/>
                    <a:pt x="18385" y="14710"/>
                    <a:pt x="18385" y="14710"/>
                  </a:cubicBezTo>
                  <a:cubicBezTo>
                    <a:pt x="18273" y="14710"/>
                    <a:pt x="18273" y="14710"/>
                    <a:pt x="18273" y="14710"/>
                  </a:cubicBezTo>
                  <a:cubicBezTo>
                    <a:pt x="18216" y="14431"/>
                    <a:pt x="18216" y="14431"/>
                    <a:pt x="18216" y="14431"/>
                  </a:cubicBezTo>
                  <a:cubicBezTo>
                    <a:pt x="18103" y="14245"/>
                    <a:pt x="18103" y="14245"/>
                    <a:pt x="18103" y="14245"/>
                  </a:cubicBezTo>
                  <a:cubicBezTo>
                    <a:pt x="18103" y="14059"/>
                    <a:pt x="18103" y="14059"/>
                    <a:pt x="18103" y="14059"/>
                  </a:cubicBezTo>
                  <a:cubicBezTo>
                    <a:pt x="17991" y="14059"/>
                    <a:pt x="17991" y="14059"/>
                    <a:pt x="17991" y="14059"/>
                  </a:cubicBezTo>
                  <a:cubicBezTo>
                    <a:pt x="17934" y="14152"/>
                    <a:pt x="17934" y="14152"/>
                    <a:pt x="17934" y="14152"/>
                  </a:cubicBezTo>
                  <a:cubicBezTo>
                    <a:pt x="17878" y="14431"/>
                    <a:pt x="17878" y="14431"/>
                    <a:pt x="17878" y="14431"/>
                  </a:cubicBezTo>
                  <a:cubicBezTo>
                    <a:pt x="17878" y="14710"/>
                    <a:pt x="17878" y="14710"/>
                    <a:pt x="17878" y="14710"/>
                  </a:cubicBezTo>
                  <a:cubicBezTo>
                    <a:pt x="17991" y="14897"/>
                    <a:pt x="17991" y="14897"/>
                    <a:pt x="17991" y="14897"/>
                  </a:cubicBezTo>
                  <a:cubicBezTo>
                    <a:pt x="18160" y="15083"/>
                    <a:pt x="18160" y="15083"/>
                    <a:pt x="18160" y="15083"/>
                  </a:cubicBezTo>
                  <a:cubicBezTo>
                    <a:pt x="18160" y="15269"/>
                    <a:pt x="18160" y="15269"/>
                    <a:pt x="18160" y="15269"/>
                  </a:cubicBezTo>
                  <a:cubicBezTo>
                    <a:pt x="17991" y="15362"/>
                    <a:pt x="17991" y="15362"/>
                    <a:pt x="17991" y="15362"/>
                  </a:cubicBezTo>
                  <a:cubicBezTo>
                    <a:pt x="17821" y="15362"/>
                    <a:pt x="17821" y="15362"/>
                    <a:pt x="17821" y="15362"/>
                  </a:cubicBezTo>
                  <a:cubicBezTo>
                    <a:pt x="17652" y="15269"/>
                    <a:pt x="17652" y="15269"/>
                    <a:pt x="17652" y="15269"/>
                  </a:cubicBezTo>
                  <a:cubicBezTo>
                    <a:pt x="17427" y="15548"/>
                    <a:pt x="17427" y="15548"/>
                    <a:pt x="17427" y="15548"/>
                  </a:cubicBezTo>
                  <a:cubicBezTo>
                    <a:pt x="17201" y="15734"/>
                    <a:pt x="17201" y="15734"/>
                    <a:pt x="17201" y="15734"/>
                  </a:cubicBezTo>
                  <a:cubicBezTo>
                    <a:pt x="17145" y="16014"/>
                    <a:pt x="17145" y="16014"/>
                    <a:pt x="17145" y="16014"/>
                  </a:cubicBezTo>
                  <a:cubicBezTo>
                    <a:pt x="17088" y="16386"/>
                    <a:pt x="17088" y="16386"/>
                    <a:pt x="17088" y="16386"/>
                  </a:cubicBezTo>
                  <a:cubicBezTo>
                    <a:pt x="16975" y="16479"/>
                    <a:pt x="16975" y="16479"/>
                    <a:pt x="16975" y="16479"/>
                  </a:cubicBezTo>
                  <a:cubicBezTo>
                    <a:pt x="16750" y="16479"/>
                    <a:pt x="16750" y="16479"/>
                    <a:pt x="16750" y="16479"/>
                  </a:cubicBezTo>
                  <a:cubicBezTo>
                    <a:pt x="16693" y="16386"/>
                    <a:pt x="16693" y="16386"/>
                    <a:pt x="16693" y="16386"/>
                  </a:cubicBezTo>
                  <a:cubicBezTo>
                    <a:pt x="16581" y="16572"/>
                    <a:pt x="16581" y="16572"/>
                    <a:pt x="16581" y="16572"/>
                  </a:cubicBezTo>
                  <a:cubicBezTo>
                    <a:pt x="16581" y="16759"/>
                    <a:pt x="16581" y="16759"/>
                    <a:pt x="16581" y="16759"/>
                  </a:cubicBezTo>
                  <a:cubicBezTo>
                    <a:pt x="16750" y="16945"/>
                    <a:pt x="16750" y="16945"/>
                    <a:pt x="16750" y="16945"/>
                  </a:cubicBezTo>
                  <a:cubicBezTo>
                    <a:pt x="16750" y="17131"/>
                    <a:pt x="16750" y="17131"/>
                    <a:pt x="16750" y="17131"/>
                  </a:cubicBezTo>
                  <a:cubicBezTo>
                    <a:pt x="16637" y="17131"/>
                    <a:pt x="16637" y="17131"/>
                    <a:pt x="16637" y="17131"/>
                  </a:cubicBezTo>
                  <a:cubicBezTo>
                    <a:pt x="16581" y="17131"/>
                    <a:pt x="16581" y="17131"/>
                    <a:pt x="16581" y="17131"/>
                  </a:cubicBezTo>
                  <a:cubicBezTo>
                    <a:pt x="16524" y="17131"/>
                    <a:pt x="16524" y="17131"/>
                    <a:pt x="16524" y="17131"/>
                  </a:cubicBezTo>
                  <a:cubicBezTo>
                    <a:pt x="16524" y="17317"/>
                    <a:pt x="16524" y="17317"/>
                    <a:pt x="16524" y="17317"/>
                  </a:cubicBezTo>
                  <a:cubicBezTo>
                    <a:pt x="16581" y="17503"/>
                    <a:pt x="16581" y="17503"/>
                    <a:pt x="16581" y="17503"/>
                  </a:cubicBezTo>
                  <a:cubicBezTo>
                    <a:pt x="16581" y="17783"/>
                    <a:pt x="16581" y="17783"/>
                    <a:pt x="16581" y="17783"/>
                  </a:cubicBezTo>
                  <a:cubicBezTo>
                    <a:pt x="16524" y="17876"/>
                    <a:pt x="16524" y="17876"/>
                    <a:pt x="16524" y="17876"/>
                  </a:cubicBezTo>
                  <a:cubicBezTo>
                    <a:pt x="16468" y="17876"/>
                    <a:pt x="16468" y="17876"/>
                    <a:pt x="16468" y="17876"/>
                  </a:cubicBezTo>
                  <a:cubicBezTo>
                    <a:pt x="16468" y="18062"/>
                    <a:pt x="16468" y="18062"/>
                    <a:pt x="16468" y="18062"/>
                  </a:cubicBezTo>
                  <a:cubicBezTo>
                    <a:pt x="16468" y="18434"/>
                    <a:pt x="16468" y="18434"/>
                    <a:pt x="16468" y="18434"/>
                  </a:cubicBezTo>
                  <a:cubicBezTo>
                    <a:pt x="16355" y="18434"/>
                    <a:pt x="16355" y="18434"/>
                    <a:pt x="16355" y="18434"/>
                  </a:cubicBezTo>
                  <a:cubicBezTo>
                    <a:pt x="16242" y="18248"/>
                    <a:pt x="16242" y="18248"/>
                    <a:pt x="16242" y="18248"/>
                  </a:cubicBezTo>
                  <a:cubicBezTo>
                    <a:pt x="16242" y="18248"/>
                    <a:pt x="16242" y="18248"/>
                    <a:pt x="16242" y="18248"/>
                  </a:cubicBezTo>
                  <a:cubicBezTo>
                    <a:pt x="16130" y="18248"/>
                    <a:pt x="16130" y="18248"/>
                    <a:pt x="16130" y="18248"/>
                  </a:cubicBezTo>
                  <a:cubicBezTo>
                    <a:pt x="16073" y="18248"/>
                    <a:pt x="16073" y="18248"/>
                    <a:pt x="16073" y="18248"/>
                  </a:cubicBezTo>
                  <a:cubicBezTo>
                    <a:pt x="16130" y="18434"/>
                    <a:pt x="16130" y="18434"/>
                    <a:pt x="16130" y="18434"/>
                  </a:cubicBezTo>
                  <a:cubicBezTo>
                    <a:pt x="16073" y="18621"/>
                    <a:pt x="16073" y="18621"/>
                    <a:pt x="16073" y="18621"/>
                  </a:cubicBezTo>
                  <a:cubicBezTo>
                    <a:pt x="16017" y="18807"/>
                    <a:pt x="16017" y="18807"/>
                    <a:pt x="16017" y="18807"/>
                  </a:cubicBezTo>
                  <a:cubicBezTo>
                    <a:pt x="15960" y="18993"/>
                    <a:pt x="15960" y="18993"/>
                    <a:pt x="15960" y="18993"/>
                  </a:cubicBezTo>
                  <a:cubicBezTo>
                    <a:pt x="15904" y="19179"/>
                    <a:pt x="15904" y="19179"/>
                    <a:pt x="15904" y="19179"/>
                  </a:cubicBezTo>
                  <a:cubicBezTo>
                    <a:pt x="15848" y="19179"/>
                    <a:pt x="15848" y="19179"/>
                    <a:pt x="15848" y="19179"/>
                  </a:cubicBezTo>
                  <a:cubicBezTo>
                    <a:pt x="15735" y="18900"/>
                    <a:pt x="15735" y="18900"/>
                    <a:pt x="15735" y="18900"/>
                  </a:cubicBezTo>
                  <a:cubicBezTo>
                    <a:pt x="15678" y="18807"/>
                    <a:pt x="15678" y="18807"/>
                    <a:pt x="15678" y="18807"/>
                  </a:cubicBezTo>
                  <a:cubicBezTo>
                    <a:pt x="15678" y="18528"/>
                    <a:pt x="15678" y="18528"/>
                    <a:pt x="15678" y="18528"/>
                  </a:cubicBezTo>
                  <a:cubicBezTo>
                    <a:pt x="15622" y="18528"/>
                    <a:pt x="15622" y="18528"/>
                    <a:pt x="15622" y="18528"/>
                  </a:cubicBezTo>
                  <a:cubicBezTo>
                    <a:pt x="15453" y="18621"/>
                    <a:pt x="15453" y="18621"/>
                    <a:pt x="15453" y="18621"/>
                  </a:cubicBezTo>
                  <a:cubicBezTo>
                    <a:pt x="15284" y="18714"/>
                    <a:pt x="15284" y="18714"/>
                    <a:pt x="15284" y="18714"/>
                  </a:cubicBezTo>
                  <a:cubicBezTo>
                    <a:pt x="15171" y="18900"/>
                    <a:pt x="15171" y="18900"/>
                    <a:pt x="15171" y="18900"/>
                  </a:cubicBezTo>
                  <a:cubicBezTo>
                    <a:pt x="15114" y="18993"/>
                    <a:pt x="15114" y="18993"/>
                    <a:pt x="15114" y="18993"/>
                  </a:cubicBezTo>
                  <a:cubicBezTo>
                    <a:pt x="15002" y="19179"/>
                    <a:pt x="15002" y="19179"/>
                    <a:pt x="15002" y="19179"/>
                  </a:cubicBezTo>
                  <a:cubicBezTo>
                    <a:pt x="15058" y="19272"/>
                    <a:pt x="15058" y="19272"/>
                    <a:pt x="15058" y="19272"/>
                  </a:cubicBezTo>
                  <a:cubicBezTo>
                    <a:pt x="14945" y="19552"/>
                    <a:pt x="14945" y="19552"/>
                    <a:pt x="14945" y="19552"/>
                  </a:cubicBezTo>
                  <a:cubicBezTo>
                    <a:pt x="14832" y="19552"/>
                    <a:pt x="14832" y="19552"/>
                    <a:pt x="14832" y="19552"/>
                  </a:cubicBezTo>
                  <a:cubicBezTo>
                    <a:pt x="14776" y="19366"/>
                    <a:pt x="14776" y="19366"/>
                    <a:pt x="14776" y="19366"/>
                  </a:cubicBezTo>
                  <a:cubicBezTo>
                    <a:pt x="14776" y="19179"/>
                    <a:pt x="14776" y="19179"/>
                    <a:pt x="14776" y="19179"/>
                  </a:cubicBezTo>
                  <a:cubicBezTo>
                    <a:pt x="14663" y="19179"/>
                    <a:pt x="14663" y="19179"/>
                    <a:pt x="14663" y="19179"/>
                  </a:cubicBezTo>
                  <a:cubicBezTo>
                    <a:pt x="14550" y="19179"/>
                    <a:pt x="14550" y="19179"/>
                    <a:pt x="14550" y="19179"/>
                  </a:cubicBezTo>
                  <a:cubicBezTo>
                    <a:pt x="14381" y="19179"/>
                    <a:pt x="14381" y="19179"/>
                    <a:pt x="14381" y="19179"/>
                  </a:cubicBezTo>
                  <a:cubicBezTo>
                    <a:pt x="14268" y="19179"/>
                    <a:pt x="14268" y="19179"/>
                    <a:pt x="14268" y="19179"/>
                  </a:cubicBezTo>
                  <a:cubicBezTo>
                    <a:pt x="14212" y="19272"/>
                    <a:pt x="14212" y="19272"/>
                    <a:pt x="14212" y="19272"/>
                  </a:cubicBezTo>
                  <a:cubicBezTo>
                    <a:pt x="14212" y="19459"/>
                    <a:pt x="14212" y="19459"/>
                    <a:pt x="14212" y="19459"/>
                  </a:cubicBezTo>
                  <a:cubicBezTo>
                    <a:pt x="14268" y="19552"/>
                    <a:pt x="14268" y="19552"/>
                    <a:pt x="14268" y="19552"/>
                  </a:cubicBezTo>
                  <a:cubicBezTo>
                    <a:pt x="14212" y="19831"/>
                    <a:pt x="14212" y="19831"/>
                    <a:pt x="14212" y="19831"/>
                  </a:cubicBezTo>
                  <a:cubicBezTo>
                    <a:pt x="13986" y="20017"/>
                    <a:pt x="13986" y="20017"/>
                    <a:pt x="13986" y="20017"/>
                  </a:cubicBezTo>
                  <a:cubicBezTo>
                    <a:pt x="13817" y="20203"/>
                    <a:pt x="13817" y="20203"/>
                    <a:pt x="13817" y="20203"/>
                  </a:cubicBezTo>
                  <a:cubicBezTo>
                    <a:pt x="13761" y="20297"/>
                    <a:pt x="13761" y="20297"/>
                    <a:pt x="13761" y="20297"/>
                  </a:cubicBezTo>
                  <a:cubicBezTo>
                    <a:pt x="13592" y="20297"/>
                    <a:pt x="13592" y="20297"/>
                    <a:pt x="13592" y="20297"/>
                  </a:cubicBezTo>
                  <a:cubicBezTo>
                    <a:pt x="13535" y="20203"/>
                    <a:pt x="13535" y="20203"/>
                    <a:pt x="13535" y="20203"/>
                  </a:cubicBezTo>
                  <a:cubicBezTo>
                    <a:pt x="13535" y="19924"/>
                    <a:pt x="13535" y="19924"/>
                    <a:pt x="13535" y="19924"/>
                  </a:cubicBezTo>
                  <a:cubicBezTo>
                    <a:pt x="13535" y="19831"/>
                    <a:pt x="13535" y="19831"/>
                    <a:pt x="13535" y="19831"/>
                  </a:cubicBezTo>
                  <a:cubicBezTo>
                    <a:pt x="13422" y="19924"/>
                    <a:pt x="13422" y="19924"/>
                    <a:pt x="13422" y="19924"/>
                  </a:cubicBezTo>
                  <a:cubicBezTo>
                    <a:pt x="13366" y="20110"/>
                    <a:pt x="13366" y="20110"/>
                    <a:pt x="13366" y="20110"/>
                  </a:cubicBezTo>
                  <a:cubicBezTo>
                    <a:pt x="13253" y="20203"/>
                    <a:pt x="13253" y="20203"/>
                    <a:pt x="13253" y="20203"/>
                  </a:cubicBezTo>
                  <a:cubicBezTo>
                    <a:pt x="13197" y="20203"/>
                    <a:pt x="13197" y="20203"/>
                    <a:pt x="13197" y="20203"/>
                  </a:cubicBezTo>
                  <a:cubicBezTo>
                    <a:pt x="13028" y="20017"/>
                    <a:pt x="13028" y="20017"/>
                    <a:pt x="13028" y="20017"/>
                  </a:cubicBezTo>
                  <a:cubicBezTo>
                    <a:pt x="12858" y="20017"/>
                    <a:pt x="12858" y="20017"/>
                    <a:pt x="12858" y="20017"/>
                  </a:cubicBezTo>
                  <a:cubicBezTo>
                    <a:pt x="12746" y="20203"/>
                    <a:pt x="12746" y="20203"/>
                    <a:pt x="12746" y="20203"/>
                  </a:cubicBezTo>
                  <a:cubicBezTo>
                    <a:pt x="12577" y="20110"/>
                    <a:pt x="12577" y="20110"/>
                    <a:pt x="12577" y="20110"/>
                  </a:cubicBezTo>
                  <a:cubicBezTo>
                    <a:pt x="12464" y="20110"/>
                    <a:pt x="12464" y="20110"/>
                    <a:pt x="12464" y="20110"/>
                  </a:cubicBezTo>
                  <a:cubicBezTo>
                    <a:pt x="12295" y="20017"/>
                    <a:pt x="12295" y="20017"/>
                    <a:pt x="12295" y="20017"/>
                  </a:cubicBezTo>
                  <a:cubicBezTo>
                    <a:pt x="12238" y="19831"/>
                    <a:pt x="12238" y="19831"/>
                    <a:pt x="12238" y="19831"/>
                  </a:cubicBezTo>
                  <a:cubicBezTo>
                    <a:pt x="12295" y="19645"/>
                    <a:pt x="12295" y="19645"/>
                    <a:pt x="12295" y="19645"/>
                  </a:cubicBezTo>
                  <a:cubicBezTo>
                    <a:pt x="12125" y="19552"/>
                    <a:pt x="12125" y="19552"/>
                    <a:pt x="12125" y="19552"/>
                  </a:cubicBezTo>
                  <a:cubicBezTo>
                    <a:pt x="12013" y="19552"/>
                    <a:pt x="12013" y="19552"/>
                    <a:pt x="12013" y="19552"/>
                  </a:cubicBezTo>
                  <a:cubicBezTo>
                    <a:pt x="11900" y="19366"/>
                    <a:pt x="11900" y="19366"/>
                    <a:pt x="11900" y="19366"/>
                  </a:cubicBezTo>
                  <a:cubicBezTo>
                    <a:pt x="11787" y="19179"/>
                    <a:pt x="11787" y="19179"/>
                    <a:pt x="11787" y="19179"/>
                  </a:cubicBezTo>
                  <a:cubicBezTo>
                    <a:pt x="11731" y="19179"/>
                    <a:pt x="11731" y="19179"/>
                    <a:pt x="11731" y="19179"/>
                  </a:cubicBezTo>
                  <a:cubicBezTo>
                    <a:pt x="11618" y="19272"/>
                    <a:pt x="11618" y="19272"/>
                    <a:pt x="11618" y="19272"/>
                  </a:cubicBezTo>
                  <a:cubicBezTo>
                    <a:pt x="11392" y="19179"/>
                    <a:pt x="11392" y="19179"/>
                    <a:pt x="11392" y="19179"/>
                  </a:cubicBezTo>
                  <a:cubicBezTo>
                    <a:pt x="11279" y="18993"/>
                    <a:pt x="11279" y="18993"/>
                    <a:pt x="11279" y="18993"/>
                  </a:cubicBezTo>
                  <a:cubicBezTo>
                    <a:pt x="11110" y="18993"/>
                    <a:pt x="11110" y="18993"/>
                    <a:pt x="11110" y="18993"/>
                  </a:cubicBezTo>
                  <a:cubicBezTo>
                    <a:pt x="10997" y="18993"/>
                    <a:pt x="10997" y="18993"/>
                    <a:pt x="10997" y="18993"/>
                  </a:cubicBezTo>
                  <a:cubicBezTo>
                    <a:pt x="10828" y="18993"/>
                    <a:pt x="10828" y="18993"/>
                    <a:pt x="10828" y="18993"/>
                  </a:cubicBezTo>
                  <a:cubicBezTo>
                    <a:pt x="10828" y="19179"/>
                    <a:pt x="10828" y="19179"/>
                    <a:pt x="10828" y="19179"/>
                  </a:cubicBezTo>
                  <a:cubicBezTo>
                    <a:pt x="10659" y="19179"/>
                    <a:pt x="10659" y="19179"/>
                    <a:pt x="10659" y="19179"/>
                  </a:cubicBezTo>
                  <a:cubicBezTo>
                    <a:pt x="10546" y="19086"/>
                    <a:pt x="10546" y="19086"/>
                    <a:pt x="10546" y="19086"/>
                  </a:cubicBezTo>
                  <a:cubicBezTo>
                    <a:pt x="10433" y="18900"/>
                    <a:pt x="10433" y="18900"/>
                    <a:pt x="10433" y="18900"/>
                  </a:cubicBezTo>
                  <a:cubicBezTo>
                    <a:pt x="10264" y="18621"/>
                    <a:pt x="10264" y="18621"/>
                    <a:pt x="10264" y="18621"/>
                  </a:cubicBezTo>
                  <a:cubicBezTo>
                    <a:pt x="10039" y="18434"/>
                    <a:pt x="10039" y="18434"/>
                    <a:pt x="10039" y="18434"/>
                  </a:cubicBezTo>
                  <a:cubicBezTo>
                    <a:pt x="9869" y="18341"/>
                    <a:pt x="9869" y="18341"/>
                    <a:pt x="9869" y="18341"/>
                  </a:cubicBezTo>
                  <a:cubicBezTo>
                    <a:pt x="9813" y="18248"/>
                    <a:pt x="9813" y="18248"/>
                    <a:pt x="9813" y="18248"/>
                  </a:cubicBezTo>
                  <a:cubicBezTo>
                    <a:pt x="9587" y="18248"/>
                    <a:pt x="9587" y="18248"/>
                    <a:pt x="9587" y="18248"/>
                  </a:cubicBezTo>
                  <a:cubicBezTo>
                    <a:pt x="9531" y="18155"/>
                    <a:pt x="9531" y="18155"/>
                    <a:pt x="9531" y="18155"/>
                  </a:cubicBezTo>
                  <a:cubicBezTo>
                    <a:pt x="9418" y="18062"/>
                    <a:pt x="9418" y="18062"/>
                    <a:pt x="9418" y="18062"/>
                  </a:cubicBezTo>
                  <a:cubicBezTo>
                    <a:pt x="9362" y="17969"/>
                    <a:pt x="9362" y="17969"/>
                    <a:pt x="9362" y="17969"/>
                  </a:cubicBezTo>
                  <a:cubicBezTo>
                    <a:pt x="9362" y="17783"/>
                    <a:pt x="9362" y="17783"/>
                    <a:pt x="9362" y="17783"/>
                  </a:cubicBezTo>
                  <a:cubicBezTo>
                    <a:pt x="9249" y="17503"/>
                    <a:pt x="9249" y="17503"/>
                    <a:pt x="9249" y="17503"/>
                  </a:cubicBezTo>
                  <a:cubicBezTo>
                    <a:pt x="9136" y="17503"/>
                    <a:pt x="9136" y="17503"/>
                    <a:pt x="9136" y="17503"/>
                  </a:cubicBezTo>
                  <a:cubicBezTo>
                    <a:pt x="9136" y="17690"/>
                    <a:pt x="9136" y="17690"/>
                    <a:pt x="9136" y="17690"/>
                  </a:cubicBezTo>
                  <a:cubicBezTo>
                    <a:pt x="8967" y="17876"/>
                    <a:pt x="8967" y="17876"/>
                    <a:pt x="8967" y="17876"/>
                  </a:cubicBezTo>
                  <a:cubicBezTo>
                    <a:pt x="8911" y="17876"/>
                    <a:pt x="8911" y="17876"/>
                    <a:pt x="8911" y="17876"/>
                  </a:cubicBezTo>
                  <a:cubicBezTo>
                    <a:pt x="8798" y="17783"/>
                    <a:pt x="8798" y="17783"/>
                    <a:pt x="8798" y="17783"/>
                  </a:cubicBezTo>
                  <a:cubicBezTo>
                    <a:pt x="8685" y="17783"/>
                    <a:pt x="8685" y="17783"/>
                    <a:pt x="8685" y="17783"/>
                  </a:cubicBezTo>
                  <a:cubicBezTo>
                    <a:pt x="8572" y="17876"/>
                    <a:pt x="8572" y="17876"/>
                    <a:pt x="8572" y="17876"/>
                  </a:cubicBezTo>
                  <a:cubicBezTo>
                    <a:pt x="8516" y="17783"/>
                    <a:pt x="8516" y="17783"/>
                    <a:pt x="8516" y="17783"/>
                  </a:cubicBezTo>
                  <a:cubicBezTo>
                    <a:pt x="8516" y="17597"/>
                    <a:pt x="8516" y="17597"/>
                    <a:pt x="8516" y="17597"/>
                  </a:cubicBezTo>
                  <a:cubicBezTo>
                    <a:pt x="8403" y="17410"/>
                    <a:pt x="8403" y="17410"/>
                    <a:pt x="8403" y="17410"/>
                  </a:cubicBezTo>
                  <a:cubicBezTo>
                    <a:pt x="8290" y="17410"/>
                    <a:pt x="8290" y="17410"/>
                    <a:pt x="8290" y="17410"/>
                  </a:cubicBezTo>
                  <a:cubicBezTo>
                    <a:pt x="8234" y="17597"/>
                    <a:pt x="8234" y="17597"/>
                    <a:pt x="8234" y="17597"/>
                  </a:cubicBezTo>
                  <a:cubicBezTo>
                    <a:pt x="8234" y="17783"/>
                    <a:pt x="8234" y="17783"/>
                    <a:pt x="8234" y="17783"/>
                  </a:cubicBezTo>
                  <a:cubicBezTo>
                    <a:pt x="8178" y="17969"/>
                    <a:pt x="8178" y="17969"/>
                    <a:pt x="8178" y="17969"/>
                  </a:cubicBezTo>
                  <a:cubicBezTo>
                    <a:pt x="8065" y="18062"/>
                    <a:pt x="8065" y="18062"/>
                    <a:pt x="8065" y="18062"/>
                  </a:cubicBezTo>
                  <a:cubicBezTo>
                    <a:pt x="8065" y="18248"/>
                    <a:pt x="8065" y="18248"/>
                    <a:pt x="8065" y="18248"/>
                  </a:cubicBezTo>
                  <a:cubicBezTo>
                    <a:pt x="8065" y="18528"/>
                    <a:pt x="8065" y="18528"/>
                    <a:pt x="8065" y="18528"/>
                  </a:cubicBezTo>
                  <a:cubicBezTo>
                    <a:pt x="7952" y="18621"/>
                    <a:pt x="7952" y="18621"/>
                    <a:pt x="7952" y="18621"/>
                  </a:cubicBezTo>
                  <a:cubicBezTo>
                    <a:pt x="7839" y="18807"/>
                    <a:pt x="7839" y="18807"/>
                    <a:pt x="7839" y="18807"/>
                  </a:cubicBezTo>
                  <a:cubicBezTo>
                    <a:pt x="7783" y="18900"/>
                    <a:pt x="7783" y="18900"/>
                    <a:pt x="7783" y="18900"/>
                  </a:cubicBezTo>
                  <a:cubicBezTo>
                    <a:pt x="7726" y="18993"/>
                    <a:pt x="7726" y="18993"/>
                    <a:pt x="7726" y="18993"/>
                  </a:cubicBezTo>
                  <a:cubicBezTo>
                    <a:pt x="7501" y="18993"/>
                    <a:pt x="7501" y="18993"/>
                    <a:pt x="7501" y="18993"/>
                  </a:cubicBezTo>
                  <a:cubicBezTo>
                    <a:pt x="7388" y="18993"/>
                    <a:pt x="7388" y="18993"/>
                    <a:pt x="7388" y="18993"/>
                  </a:cubicBezTo>
                  <a:cubicBezTo>
                    <a:pt x="7332" y="19272"/>
                    <a:pt x="7332" y="19272"/>
                    <a:pt x="7332" y="19272"/>
                  </a:cubicBezTo>
                  <a:cubicBezTo>
                    <a:pt x="7106" y="19366"/>
                    <a:pt x="7106" y="19366"/>
                    <a:pt x="7106" y="19366"/>
                  </a:cubicBezTo>
                  <a:cubicBezTo>
                    <a:pt x="6937" y="19272"/>
                    <a:pt x="6937" y="19272"/>
                    <a:pt x="6937" y="19272"/>
                  </a:cubicBezTo>
                  <a:cubicBezTo>
                    <a:pt x="6880" y="19459"/>
                    <a:pt x="6880" y="19459"/>
                    <a:pt x="6880" y="19459"/>
                  </a:cubicBezTo>
                  <a:cubicBezTo>
                    <a:pt x="6880" y="19552"/>
                    <a:pt x="6880" y="19552"/>
                    <a:pt x="6880" y="19552"/>
                  </a:cubicBezTo>
                  <a:cubicBezTo>
                    <a:pt x="6824" y="19645"/>
                    <a:pt x="6824" y="19645"/>
                    <a:pt x="6824" y="19645"/>
                  </a:cubicBezTo>
                  <a:cubicBezTo>
                    <a:pt x="6655" y="19738"/>
                    <a:pt x="6655" y="19738"/>
                    <a:pt x="6655" y="19738"/>
                  </a:cubicBezTo>
                  <a:cubicBezTo>
                    <a:pt x="6486" y="19924"/>
                    <a:pt x="6486" y="19924"/>
                    <a:pt x="6486" y="19924"/>
                  </a:cubicBezTo>
                  <a:cubicBezTo>
                    <a:pt x="6429" y="20017"/>
                    <a:pt x="6429" y="20017"/>
                    <a:pt x="6429" y="20017"/>
                  </a:cubicBezTo>
                  <a:cubicBezTo>
                    <a:pt x="6429" y="19831"/>
                    <a:pt x="6429" y="19831"/>
                    <a:pt x="6429" y="19831"/>
                  </a:cubicBezTo>
                  <a:cubicBezTo>
                    <a:pt x="6429" y="19645"/>
                    <a:pt x="6429" y="19645"/>
                    <a:pt x="6429" y="19645"/>
                  </a:cubicBezTo>
                  <a:cubicBezTo>
                    <a:pt x="6316" y="19552"/>
                    <a:pt x="6316" y="19552"/>
                    <a:pt x="6316" y="19552"/>
                  </a:cubicBezTo>
                  <a:cubicBezTo>
                    <a:pt x="6204" y="19552"/>
                    <a:pt x="6204" y="19552"/>
                    <a:pt x="6204" y="19552"/>
                  </a:cubicBezTo>
                  <a:cubicBezTo>
                    <a:pt x="6034" y="19459"/>
                    <a:pt x="6034" y="19459"/>
                    <a:pt x="6034" y="19459"/>
                  </a:cubicBezTo>
                  <a:cubicBezTo>
                    <a:pt x="5865" y="19459"/>
                    <a:pt x="5865" y="19459"/>
                    <a:pt x="5865" y="19459"/>
                  </a:cubicBezTo>
                  <a:cubicBezTo>
                    <a:pt x="5809" y="19645"/>
                    <a:pt x="5809" y="19645"/>
                    <a:pt x="5809" y="19645"/>
                  </a:cubicBezTo>
                  <a:cubicBezTo>
                    <a:pt x="5752" y="19831"/>
                    <a:pt x="5752" y="19831"/>
                    <a:pt x="5752" y="19831"/>
                  </a:cubicBezTo>
                  <a:cubicBezTo>
                    <a:pt x="5583" y="19924"/>
                    <a:pt x="5583" y="19924"/>
                    <a:pt x="5583" y="19924"/>
                  </a:cubicBezTo>
                  <a:cubicBezTo>
                    <a:pt x="5470" y="20017"/>
                    <a:pt x="5470" y="20017"/>
                    <a:pt x="5470" y="20017"/>
                  </a:cubicBezTo>
                  <a:cubicBezTo>
                    <a:pt x="5470" y="20297"/>
                    <a:pt x="5470" y="20297"/>
                    <a:pt x="5470" y="20297"/>
                  </a:cubicBezTo>
                  <a:cubicBezTo>
                    <a:pt x="5470" y="20576"/>
                    <a:pt x="5470" y="20576"/>
                    <a:pt x="5470" y="20576"/>
                  </a:cubicBezTo>
                  <a:cubicBezTo>
                    <a:pt x="5414" y="20948"/>
                    <a:pt x="5414" y="20948"/>
                    <a:pt x="5414" y="20948"/>
                  </a:cubicBezTo>
                  <a:cubicBezTo>
                    <a:pt x="5470" y="21228"/>
                    <a:pt x="5470" y="21228"/>
                    <a:pt x="5470" y="21228"/>
                  </a:cubicBezTo>
                  <a:cubicBezTo>
                    <a:pt x="5358" y="21414"/>
                    <a:pt x="5358" y="21414"/>
                    <a:pt x="5358" y="21414"/>
                  </a:cubicBezTo>
                  <a:cubicBezTo>
                    <a:pt x="5245" y="21414"/>
                    <a:pt x="5245" y="21414"/>
                    <a:pt x="5245" y="21414"/>
                  </a:cubicBezTo>
                  <a:cubicBezTo>
                    <a:pt x="5132" y="21321"/>
                    <a:pt x="5132" y="21321"/>
                    <a:pt x="5132" y="21321"/>
                  </a:cubicBezTo>
                  <a:cubicBezTo>
                    <a:pt x="5019" y="21228"/>
                    <a:pt x="5019" y="21228"/>
                    <a:pt x="5019" y="21228"/>
                  </a:cubicBezTo>
                  <a:cubicBezTo>
                    <a:pt x="4907" y="21041"/>
                    <a:pt x="4907" y="21041"/>
                    <a:pt x="4907" y="21041"/>
                  </a:cubicBezTo>
                  <a:cubicBezTo>
                    <a:pt x="4794" y="21228"/>
                    <a:pt x="4794" y="21228"/>
                    <a:pt x="4794" y="21228"/>
                  </a:cubicBezTo>
                  <a:cubicBezTo>
                    <a:pt x="4681" y="21228"/>
                    <a:pt x="4681" y="21228"/>
                    <a:pt x="4681" y="21228"/>
                  </a:cubicBezTo>
                  <a:cubicBezTo>
                    <a:pt x="4568" y="21321"/>
                    <a:pt x="4568" y="21321"/>
                    <a:pt x="4568" y="21321"/>
                  </a:cubicBezTo>
                  <a:cubicBezTo>
                    <a:pt x="4568" y="21507"/>
                    <a:pt x="4568" y="21507"/>
                    <a:pt x="4568" y="21507"/>
                  </a:cubicBezTo>
                  <a:cubicBezTo>
                    <a:pt x="4512" y="21600"/>
                    <a:pt x="4512" y="21600"/>
                    <a:pt x="4512" y="21600"/>
                  </a:cubicBezTo>
                  <a:cubicBezTo>
                    <a:pt x="4343" y="21600"/>
                    <a:pt x="4343" y="21600"/>
                    <a:pt x="4343" y="21600"/>
                  </a:cubicBezTo>
                  <a:cubicBezTo>
                    <a:pt x="4286" y="21507"/>
                    <a:pt x="4286" y="21507"/>
                    <a:pt x="4286" y="21507"/>
                  </a:cubicBezTo>
                  <a:cubicBezTo>
                    <a:pt x="4117" y="21414"/>
                    <a:pt x="4117" y="21414"/>
                    <a:pt x="4117" y="21414"/>
                  </a:cubicBezTo>
                  <a:cubicBezTo>
                    <a:pt x="4004" y="21414"/>
                    <a:pt x="4004" y="21414"/>
                    <a:pt x="4004" y="21414"/>
                  </a:cubicBezTo>
                  <a:cubicBezTo>
                    <a:pt x="3835" y="21414"/>
                    <a:pt x="3835" y="21414"/>
                    <a:pt x="3835" y="21414"/>
                  </a:cubicBezTo>
                  <a:cubicBezTo>
                    <a:pt x="3835" y="21321"/>
                    <a:pt x="3835" y="21321"/>
                    <a:pt x="3835" y="21321"/>
                  </a:cubicBezTo>
                  <a:cubicBezTo>
                    <a:pt x="3722" y="21228"/>
                    <a:pt x="3722" y="21228"/>
                    <a:pt x="3722" y="21228"/>
                  </a:cubicBezTo>
                  <a:cubicBezTo>
                    <a:pt x="3609" y="21134"/>
                    <a:pt x="3609" y="21134"/>
                    <a:pt x="3609" y="21134"/>
                  </a:cubicBezTo>
                  <a:cubicBezTo>
                    <a:pt x="3497" y="21134"/>
                    <a:pt x="3497" y="21134"/>
                    <a:pt x="3497" y="21134"/>
                  </a:cubicBezTo>
                  <a:cubicBezTo>
                    <a:pt x="3440" y="21228"/>
                    <a:pt x="3440" y="21228"/>
                    <a:pt x="3440" y="21228"/>
                  </a:cubicBezTo>
                  <a:cubicBezTo>
                    <a:pt x="3271" y="21228"/>
                    <a:pt x="3271" y="21228"/>
                    <a:pt x="3271" y="21228"/>
                  </a:cubicBezTo>
                  <a:cubicBezTo>
                    <a:pt x="3215" y="21134"/>
                    <a:pt x="3215" y="21134"/>
                    <a:pt x="3215" y="21134"/>
                  </a:cubicBezTo>
                  <a:cubicBezTo>
                    <a:pt x="3158" y="20948"/>
                    <a:pt x="3158" y="20948"/>
                    <a:pt x="3158" y="20948"/>
                  </a:cubicBezTo>
                  <a:cubicBezTo>
                    <a:pt x="3327" y="20762"/>
                    <a:pt x="3327" y="20762"/>
                    <a:pt x="3327" y="20762"/>
                  </a:cubicBezTo>
                  <a:cubicBezTo>
                    <a:pt x="3440" y="20669"/>
                    <a:pt x="3440" y="20669"/>
                    <a:pt x="3440" y="20669"/>
                  </a:cubicBezTo>
                  <a:cubicBezTo>
                    <a:pt x="3440" y="20483"/>
                    <a:pt x="3440" y="20483"/>
                    <a:pt x="3440" y="20483"/>
                  </a:cubicBezTo>
                  <a:cubicBezTo>
                    <a:pt x="3215" y="20390"/>
                    <a:pt x="3215" y="20390"/>
                    <a:pt x="3215" y="20390"/>
                  </a:cubicBezTo>
                  <a:cubicBezTo>
                    <a:pt x="3045" y="20390"/>
                    <a:pt x="3045" y="20390"/>
                    <a:pt x="3045" y="20390"/>
                  </a:cubicBezTo>
                  <a:cubicBezTo>
                    <a:pt x="2876" y="20203"/>
                    <a:pt x="2876" y="20203"/>
                    <a:pt x="2876" y="20203"/>
                  </a:cubicBezTo>
                  <a:cubicBezTo>
                    <a:pt x="2763" y="19831"/>
                    <a:pt x="2763" y="19831"/>
                    <a:pt x="2763" y="19831"/>
                  </a:cubicBezTo>
                  <a:cubicBezTo>
                    <a:pt x="2707" y="19645"/>
                    <a:pt x="2707" y="19645"/>
                    <a:pt x="2707" y="19645"/>
                  </a:cubicBezTo>
                  <a:cubicBezTo>
                    <a:pt x="2481" y="19179"/>
                    <a:pt x="2481" y="19179"/>
                    <a:pt x="2481" y="19179"/>
                  </a:cubicBezTo>
                  <a:cubicBezTo>
                    <a:pt x="2481" y="19179"/>
                    <a:pt x="2312" y="18993"/>
                    <a:pt x="2312" y="18993"/>
                  </a:cubicBezTo>
                  <a:cubicBezTo>
                    <a:pt x="2312" y="18900"/>
                    <a:pt x="2256" y="18714"/>
                    <a:pt x="2256" y="18714"/>
                  </a:cubicBezTo>
                  <a:cubicBezTo>
                    <a:pt x="2256" y="18434"/>
                    <a:pt x="2256" y="18434"/>
                    <a:pt x="2256" y="18434"/>
                  </a:cubicBezTo>
                  <a:cubicBezTo>
                    <a:pt x="2199" y="18155"/>
                    <a:pt x="2199" y="18155"/>
                    <a:pt x="2199" y="18155"/>
                  </a:cubicBezTo>
                  <a:cubicBezTo>
                    <a:pt x="2030" y="18062"/>
                    <a:pt x="2030" y="18062"/>
                    <a:pt x="2030" y="18062"/>
                  </a:cubicBezTo>
                  <a:cubicBezTo>
                    <a:pt x="1861" y="18062"/>
                    <a:pt x="1861" y="18062"/>
                    <a:pt x="1861" y="18062"/>
                  </a:cubicBezTo>
                  <a:cubicBezTo>
                    <a:pt x="1692" y="18155"/>
                    <a:pt x="1692" y="18155"/>
                    <a:pt x="1692" y="18155"/>
                  </a:cubicBezTo>
                  <a:cubicBezTo>
                    <a:pt x="1636" y="18434"/>
                    <a:pt x="1636" y="18434"/>
                    <a:pt x="1636" y="18434"/>
                  </a:cubicBezTo>
                  <a:cubicBezTo>
                    <a:pt x="1466" y="18528"/>
                    <a:pt x="1466" y="18528"/>
                    <a:pt x="1466" y="18528"/>
                  </a:cubicBezTo>
                  <a:cubicBezTo>
                    <a:pt x="1410" y="18528"/>
                    <a:pt x="1410" y="18528"/>
                    <a:pt x="1410" y="18528"/>
                  </a:cubicBezTo>
                  <a:cubicBezTo>
                    <a:pt x="1184" y="18621"/>
                    <a:pt x="1184" y="18621"/>
                    <a:pt x="1184" y="18621"/>
                  </a:cubicBezTo>
                  <a:cubicBezTo>
                    <a:pt x="1015" y="18528"/>
                    <a:pt x="1015" y="18528"/>
                    <a:pt x="1015" y="18528"/>
                  </a:cubicBezTo>
                  <a:cubicBezTo>
                    <a:pt x="959" y="18528"/>
                    <a:pt x="959" y="18528"/>
                    <a:pt x="959" y="18528"/>
                  </a:cubicBezTo>
                  <a:cubicBezTo>
                    <a:pt x="790" y="18528"/>
                    <a:pt x="790" y="18528"/>
                    <a:pt x="790" y="18528"/>
                  </a:cubicBezTo>
                  <a:cubicBezTo>
                    <a:pt x="790" y="18155"/>
                    <a:pt x="790" y="18155"/>
                    <a:pt x="790" y="18155"/>
                  </a:cubicBezTo>
                  <a:cubicBezTo>
                    <a:pt x="846" y="17969"/>
                    <a:pt x="846" y="17969"/>
                    <a:pt x="846" y="17969"/>
                  </a:cubicBezTo>
                  <a:cubicBezTo>
                    <a:pt x="790" y="17783"/>
                    <a:pt x="790" y="17783"/>
                    <a:pt x="790" y="17783"/>
                  </a:cubicBezTo>
                  <a:cubicBezTo>
                    <a:pt x="620" y="17690"/>
                    <a:pt x="620" y="17690"/>
                    <a:pt x="620" y="17690"/>
                  </a:cubicBezTo>
                  <a:cubicBezTo>
                    <a:pt x="395" y="17597"/>
                    <a:pt x="395" y="17597"/>
                    <a:pt x="395" y="17597"/>
                  </a:cubicBezTo>
                  <a:cubicBezTo>
                    <a:pt x="282" y="17690"/>
                    <a:pt x="282" y="17690"/>
                    <a:pt x="282" y="17690"/>
                  </a:cubicBezTo>
                  <a:cubicBezTo>
                    <a:pt x="169" y="17783"/>
                    <a:pt x="169" y="17783"/>
                    <a:pt x="169" y="17783"/>
                  </a:cubicBezTo>
                  <a:cubicBezTo>
                    <a:pt x="56" y="17690"/>
                    <a:pt x="56" y="17690"/>
                    <a:pt x="56" y="17690"/>
                  </a:cubicBezTo>
                  <a:cubicBezTo>
                    <a:pt x="56" y="17597"/>
                    <a:pt x="56" y="17597"/>
                    <a:pt x="56" y="17597"/>
                  </a:cubicBezTo>
                  <a:cubicBezTo>
                    <a:pt x="0" y="17410"/>
                    <a:pt x="0" y="17410"/>
                    <a:pt x="0" y="17410"/>
                  </a:cubicBezTo>
                  <a:cubicBezTo>
                    <a:pt x="56" y="17317"/>
                    <a:pt x="56" y="17317"/>
                    <a:pt x="56" y="17317"/>
                  </a:cubicBezTo>
                  <a:cubicBezTo>
                    <a:pt x="169" y="17317"/>
                    <a:pt x="169" y="17317"/>
                    <a:pt x="169" y="17317"/>
                  </a:cubicBezTo>
                  <a:cubicBezTo>
                    <a:pt x="226" y="17131"/>
                    <a:pt x="226" y="17131"/>
                    <a:pt x="226" y="17131"/>
                  </a:cubicBezTo>
                  <a:cubicBezTo>
                    <a:pt x="169" y="16852"/>
                    <a:pt x="169" y="16852"/>
                    <a:pt x="169" y="16852"/>
                  </a:cubicBezTo>
                  <a:cubicBezTo>
                    <a:pt x="169" y="16666"/>
                    <a:pt x="169" y="16666"/>
                    <a:pt x="169" y="16666"/>
                  </a:cubicBezTo>
                  <a:cubicBezTo>
                    <a:pt x="169" y="16479"/>
                    <a:pt x="169" y="16479"/>
                    <a:pt x="169" y="16479"/>
                  </a:cubicBezTo>
                  <a:cubicBezTo>
                    <a:pt x="282" y="16386"/>
                    <a:pt x="282" y="16386"/>
                    <a:pt x="282" y="16386"/>
                  </a:cubicBezTo>
                  <a:cubicBezTo>
                    <a:pt x="282" y="16200"/>
                    <a:pt x="282" y="16200"/>
                    <a:pt x="282" y="16200"/>
                  </a:cubicBezTo>
                  <a:cubicBezTo>
                    <a:pt x="338" y="16107"/>
                    <a:pt x="338" y="16107"/>
                    <a:pt x="338" y="16107"/>
                  </a:cubicBezTo>
                  <a:cubicBezTo>
                    <a:pt x="451" y="16107"/>
                    <a:pt x="451" y="16107"/>
                    <a:pt x="451" y="16107"/>
                  </a:cubicBezTo>
                  <a:cubicBezTo>
                    <a:pt x="564" y="16293"/>
                    <a:pt x="564" y="16293"/>
                    <a:pt x="564" y="16293"/>
                  </a:cubicBezTo>
                  <a:cubicBezTo>
                    <a:pt x="620" y="16200"/>
                    <a:pt x="620" y="16200"/>
                    <a:pt x="620" y="16200"/>
                  </a:cubicBezTo>
                  <a:cubicBezTo>
                    <a:pt x="790" y="16014"/>
                    <a:pt x="790" y="16014"/>
                    <a:pt x="790" y="16014"/>
                  </a:cubicBezTo>
                  <a:cubicBezTo>
                    <a:pt x="959" y="15921"/>
                    <a:pt x="959" y="15921"/>
                    <a:pt x="959" y="15921"/>
                  </a:cubicBezTo>
                  <a:cubicBezTo>
                    <a:pt x="1015" y="15734"/>
                    <a:pt x="1015" y="15734"/>
                    <a:pt x="1015" y="15734"/>
                  </a:cubicBezTo>
                  <a:cubicBezTo>
                    <a:pt x="1128" y="15548"/>
                    <a:pt x="1128" y="15548"/>
                    <a:pt x="1128" y="15548"/>
                  </a:cubicBezTo>
                  <a:cubicBezTo>
                    <a:pt x="1184" y="15455"/>
                    <a:pt x="1184" y="15455"/>
                    <a:pt x="1184" y="15455"/>
                  </a:cubicBezTo>
                  <a:cubicBezTo>
                    <a:pt x="1297" y="15362"/>
                    <a:pt x="1297" y="15362"/>
                    <a:pt x="1297" y="15362"/>
                  </a:cubicBezTo>
                  <a:cubicBezTo>
                    <a:pt x="1354" y="15083"/>
                    <a:pt x="1354" y="15083"/>
                    <a:pt x="1354" y="15083"/>
                  </a:cubicBezTo>
                  <a:cubicBezTo>
                    <a:pt x="1297" y="14710"/>
                    <a:pt x="1297" y="14710"/>
                    <a:pt x="1297" y="14710"/>
                  </a:cubicBezTo>
                  <a:cubicBezTo>
                    <a:pt x="1184" y="14617"/>
                    <a:pt x="1184" y="14617"/>
                    <a:pt x="1184" y="14617"/>
                  </a:cubicBezTo>
                  <a:cubicBezTo>
                    <a:pt x="1128" y="14431"/>
                    <a:pt x="1128" y="14431"/>
                    <a:pt x="1128" y="14431"/>
                  </a:cubicBezTo>
                  <a:cubicBezTo>
                    <a:pt x="1241" y="14338"/>
                    <a:pt x="1241" y="14338"/>
                    <a:pt x="1241" y="14338"/>
                  </a:cubicBezTo>
                  <a:cubicBezTo>
                    <a:pt x="1410" y="14338"/>
                    <a:pt x="1410" y="14338"/>
                    <a:pt x="1410" y="14338"/>
                  </a:cubicBezTo>
                  <a:cubicBezTo>
                    <a:pt x="1579" y="14431"/>
                    <a:pt x="1579" y="14431"/>
                    <a:pt x="1579" y="14431"/>
                  </a:cubicBezTo>
                  <a:cubicBezTo>
                    <a:pt x="1748" y="14431"/>
                    <a:pt x="1748" y="14431"/>
                    <a:pt x="1748" y="14431"/>
                  </a:cubicBezTo>
                  <a:cubicBezTo>
                    <a:pt x="1861" y="14338"/>
                    <a:pt x="1861" y="14338"/>
                    <a:pt x="1861" y="14338"/>
                  </a:cubicBezTo>
                  <a:cubicBezTo>
                    <a:pt x="1805" y="13966"/>
                    <a:pt x="1805" y="13966"/>
                    <a:pt x="1805" y="13966"/>
                  </a:cubicBezTo>
                  <a:cubicBezTo>
                    <a:pt x="1805" y="13872"/>
                    <a:pt x="1805" y="13872"/>
                    <a:pt x="1805" y="13872"/>
                  </a:cubicBezTo>
                  <a:cubicBezTo>
                    <a:pt x="1805" y="13593"/>
                    <a:pt x="1805" y="13593"/>
                    <a:pt x="1805" y="13593"/>
                  </a:cubicBezTo>
                  <a:cubicBezTo>
                    <a:pt x="1917" y="13500"/>
                    <a:pt x="1917" y="13500"/>
                    <a:pt x="1917" y="13500"/>
                  </a:cubicBezTo>
                  <a:cubicBezTo>
                    <a:pt x="1974" y="13314"/>
                    <a:pt x="1974" y="13314"/>
                    <a:pt x="1974" y="13314"/>
                  </a:cubicBezTo>
                  <a:cubicBezTo>
                    <a:pt x="1974" y="13034"/>
                    <a:pt x="1974" y="13034"/>
                    <a:pt x="1974" y="13034"/>
                  </a:cubicBezTo>
                  <a:cubicBezTo>
                    <a:pt x="1917" y="12755"/>
                    <a:pt x="1917" y="12755"/>
                    <a:pt x="1917" y="12755"/>
                  </a:cubicBezTo>
                  <a:cubicBezTo>
                    <a:pt x="1974" y="12569"/>
                    <a:pt x="1974" y="12569"/>
                    <a:pt x="1974" y="12569"/>
                  </a:cubicBezTo>
                  <a:cubicBezTo>
                    <a:pt x="1861" y="12476"/>
                    <a:pt x="1861" y="12476"/>
                    <a:pt x="1861" y="12476"/>
                  </a:cubicBezTo>
                  <a:cubicBezTo>
                    <a:pt x="1692" y="12383"/>
                    <a:pt x="1692" y="12383"/>
                    <a:pt x="1692" y="12383"/>
                  </a:cubicBezTo>
                  <a:cubicBezTo>
                    <a:pt x="1579" y="12476"/>
                    <a:pt x="1579" y="12476"/>
                    <a:pt x="1579" y="12476"/>
                  </a:cubicBezTo>
                  <a:cubicBezTo>
                    <a:pt x="1410" y="12476"/>
                    <a:pt x="1410" y="12476"/>
                    <a:pt x="1410" y="12476"/>
                  </a:cubicBezTo>
                  <a:cubicBezTo>
                    <a:pt x="1354" y="12290"/>
                    <a:pt x="1354" y="12290"/>
                    <a:pt x="1354" y="12290"/>
                  </a:cubicBezTo>
                  <a:cubicBezTo>
                    <a:pt x="1354" y="12103"/>
                    <a:pt x="1354" y="12103"/>
                    <a:pt x="1354" y="12103"/>
                  </a:cubicBezTo>
                  <a:cubicBezTo>
                    <a:pt x="1241" y="11824"/>
                    <a:pt x="1241" y="11824"/>
                    <a:pt x="1241" y="11824"/>
                  </a:cubicBezTo>
                  <a:cubicBezTo>
                    <a:pt x="1128" y="11824"/>
                    <a:pt x="1128" y="11824"/>
                    <a:pt x="1128" y="11824"/>
                  </a:cubicBezTo>
                  <a:cubicBezTo>
                    <a:pt x="1072" y="11824"/>
                    <a:pt x="1072" y="11824"/>
                    <a:pt x="1072" y="11824"/>
                  </a:cubicBezTo>
                  <a:cubicBezTo>
                    <a:pt x="959" y="11824"/>
                    <a:pt x="959" y="11824"/>
                    <a:pt x="959" y="11824"/>
                  </a:cubicBezTo>
                  <a:cubicBezTo>
                    <a:pt x="902" y="11545"/>
                    <a:pt x="902" y="11545"/>
                    <a:pt x="902" y="11545"/>
                  </a:cubicBezTo>
                  <a:cubicBezTo>
                    <a:pt x="959" y="11172"/>
                    <a:pt x="959" y="11172"/>
                    <a:pt x="959" y="11172"/>
                  </a:cubicBezTo>
                  <a:cubicBezTo>
                    <a:pt x="1015" y="11172"/>
                    <a:pt x="1015" y="11172"/>
                    <a:pt x="1015" y="11172"/>
                  </a:cubicBezTo>
                  <a:cubicBezTo>
                    <a:pt x="1128" y="10893"/>
                    <a:pt x="1128" y="10893"/>
                    <a:pt x="1128" y="10893"/>
                  </a:cubicBezTo>
                  <a:cubicBezTo>
                    <a:pt x="1015" y="10707"/>
                    <a:pt x="1015" y="10707"/>
                    <a:pt x="1015" y="10707"/>
                  </a:cubicBezTo>
                  <a:cubicBezTo>
                    <a:pt x="959" y="10521"/>
                    <a:pt x="959" y="10521"/>
                    <a:pt x="959" y="10521"/>
                  </a:cubicBezTo>
                  <a:cubicBezTo>
                    <a:pt x="846" y="10334"/>
                    <a:pt x="846" y="10334"/>
                    <a:pt x="846" y="10334"/>
                  </a:cubicBezTo>
                  <a:cubicBezTo>
                    <a:pt x="790" y="10241"/>
                    <a:pt x="790" y="10241"/>
                    <a:pt x="790" y="10241"/>
                  </a:cubicBezTo>
                  <a:cubicBezTo>
                    <a:pt x="790" y="10055"/>
                    <a:pt x="790" y="10055"/>
                    <a:pt x="790" y="10055"/>
                  </a:cubicBezTo>
                  <a:cubicBezTo>
                    <a:pt x="790" y="10055"/>
                    <a:pt x="790" y="10055"/>
                    <a:pt x="790" y="10055"/>
                  </a:cubicBezTo>
                  <a:cubicBezTo>
                    <a:pt x="846" y="9962"/>
                    <a:pt x="902" y="9776"/>
                    <a:pt x="959" y="9776"/>
                  </a:cubicBezTo>
                  <a:cubicBezTo>
                    <a:pt x="959" y="9683"/>
                    <a:pt x="1015" y="9683"/>
                    <a:pt x="1072" y="9590"/>
                  </a:cubicBezTo>
                  <a:cubicBezTo>
                    <a:pt x="1128" y="9497"/>
                    <a:pt x="1184" y="9497"/>
                    <a:pt x="1184" y="9403"/>
                  </a:cubicBezTo>
                  <a:cubicBezTo>
                    <a:pt x="1241" y="9403"/>
                    <a:pt x="1241" y="9403"/>
                    <a:pt x="1297" y="9403"/>
                  </a:cubicBezTo>
                  <a:cubicBezTo>
                    <a:pt x="1354" y="9403"/>
                    <a:pt x="1466" y="9403"/>
                    <a:pt x="1466" y="9403"/>
                  </a:cubicBezTo>
                  <a:cubicBezTo>
                    <a:pt x="1523" y="9403"/>
                    <a:pt x="1636" y="9403"/>
                    <a:pt x="1636" y="9403"/>
                  </a:cubicBezTo>
                  <a:cubicBezTo>
                    <a:pt x="1692" y="9403"/>
                    <a:pt x="1748" y="9403"/>
                    <a:pt x="1805" y="9403"/>
                  </a:cubicBezTo>
                  <a:cubicBezTo>
                    <a:pt x="1861" y="9403"/>
                    <a:pt x="1917" y="9403"/>
                    <a:pt x="1974" y="9403"/>
                  </a:cubicBezTo>
                  <a:cubicBezTo>
                    <a:pt x="2030" y="9403"/>
                    <a:pt x="2030" y="9310"/>
                    <a:pt x="2087" y="9310"/>
                  </a:cubicBezTo>
                  <a:cubicBezTo>
                    <a:pt x="2087" y="9217"/>
                    <a:pt x="2143" y="9124"/>
                    <a:pt x="2143" y="9124"/>
                  </a:cubicBezTo>
                  <a:cubicBezTo>
                    <a:pt x="2143" y="9031"/>
                    <a:pt x="2087" y="9031"/>
                    <a:pt x="2087" y="8938"/>
                  </a:cubicBezTo>
                  <a:cubicBezTo>
                    <a:pt x="2030" y="8938"/>
                    <a:pt x="1974" y="8938"/>
                    <a:pt x="1861" y="8938"/>
                  </a:cubicBezTo>
                  <a:cubicBezTo>
                    <a:pt x="1861" y="8938"/>
                    <a:pt x="1805" y="8938"/>
                    <a:pt x="1748" y="8938"/>
                  </a:cubicBezTo>
                  <a:cubicBezTo>
                    <a:pt x="1692" y="8938"/>
                    <a:pt x="1636" y="8938"/>
                    <a:pt x="1579" y="8938"/>
                  </a:cubicBezTo>
                  <a:cubicBezTo>
                    <a:pt x="1579" y="8845"/>
                    <a:pt x="1466" y="8752"/>
                    <a:pt x="1466" y="8752"/>
                  </a:cubicBezTo>
                  <a:cubicBezTo>
                    <a:pt x="1466" y="8659"/>
                    <a:pt x="1523" y="8659"/>
                    <a:pt x="1523" y="8566"/>
                  </a:cubicBezTo>
                  <a:cubicBezTo>
                    <a:pt x="1579" y="8472"/>
                    <a:pt x="1579" y="8379"/>
                    <a:pt x="1636" y="8379"/>
                  </a:cubicBezTo>
                  <a:cubicBezTo>
                    <a:pt x="1636" y="8379"/>
                    <a:pt x="1692" y="8286"/>
                    <a:pt x="1692" y="8286"/>
                  </a:cubicBezTo>
                  <a:cubicBezTo>
                    <a:pt x="1692" y="8193"/>
                    <a:pt x="1805" y="8193"/>
                    <a:pt x="1805" y="8193"/>
                  </a:cubicBezTo>
                  <a:cubicBezTo>
                    <a:pt x="1861" y="8100"/>
                    <a:pt x="1974" y="8100"/>
                    <a:pt x="1974" y="8100"/>
                  </a:cubicBezTo>
                  <a:cubicBezTo>
                    <a:pt x="2030" y="8100"/>
                    <a:pt x="2087" y="8007"/>
                    <a:pt x="2087" y="8007"/>
                  </a:cubicBezTo>
                  <a:cubicBezTo>
                    <a:pt x="2143" y="7914"/>
                    <a:pt x="2256" y="7914"/>
                    <a:pt x="2256" y="7821"/>
                  </a:cubicBezTo>
                  <a:cubicBezTo>
                    <a:pt x="2312" y="7728"/>
                    <a:pt x="2369" y="7728"/>
                    <a:pt x="2425" y="7634"/>
                  </a:cubicBezTo>
                  <a:cubicBezTo>
                    <a:pt x="2481" y="7634"/>
                    <a:pt x="2651" y="7728"/>
                    <a:pt x="2707" y="7728"/>
                  </a:cubicBezTo>
                  <a:cubicBezTo>
                    <a:pt x="2763" y="7728"/>
                    <a:pt x="2876" y="7728"/>
                    <a:pt x="2933" y="7634"/>
                  </a:cubicBezTo>
                  <a:cubicBezTo>
                    <a:pt x="2933" y="7634"/>
                    <a:pt x="3045" y="7634"/>
                    <a:pt x="3045" y="7634"/>
                  </a:cubicBezTo>
                  <a:cubicBezTo>
                    <a:pt x="3102" y="7541"/>
                    <a:pt x="3158" y="7541"/>
                    <a:pt x="3215" y="7541"/>
                  </a:cubicBezTo>
                  <a:cubicBezTo>
                    <a:pt x="3271" y="7634"/>
                    <a:pt x="3327" y="7728"/>
                    <a:pt x="3327" y="7728"/>
                  </a:cubicBezTo>
                  <a:cubicBezTo>
                    <a:pt x="3327" y="7728"/>
                    <a:pt x="3384" y="7914"/>
                    <a:pt x="3440" y="7914"/>
                  </a:cubicBezTo>
                  <a:cubicBezTo>
                    <a:pt x="3440" y="7914"/>
                    <a:pt x="3497" y="7914"/>
                    <a:pt x="3497" y="7914"/>
                  </a:cubicBezTo>
                  <a:cubicBezTo>
                    <a:pt x="3553" y="8007"/>
                    <a:pt x="3609" y="8007"/>
                    <a:pt x="3666" y="8007"/>
                  </a:cubicBezTo>
                  <a:cubicBezTo>
                    <a:pt x="3666" y="8007"/>
                    <a:pt x="3722" y="8007"/>
                    <a:pt x="3722" y="8100"/>
                  </a:cubicBezTo>
                  <a:cubicBezTo>
                    <a:pt x="3722" y="8100"/>
                    <a:pt x="3722" y="8100"/>
                    <a:pt x="3722" y="8193"/>
                  </a:cubicBezTo>
                  <a:cubicBezTo>
                    <a:pt x="3722" y="8286"/>
                    <a:pt x="3666" y="8286"/>
                    <a:pt x="3666" y="8379"/>
                  </a:cubicBezTo>
                  <a:cubicBezTo>
                    <a:pt x="3666" y="8379"/>
                    <a:pt x="3609" y="8472"/>
                    <a:pt x="3609" y="8566"/>
                  </a:cubicBezTo>
                  <a:cubicBezTo>
                    <a:pt x="3609" y="8659"/>
                    <a:pt x="3666" y="8752"/>
                    <a:pt x="3666" y="8752"/>
                  </a:cubicBezTo>
                  <a:cubicBezTo>
                    <a:pt x="3666" y="8845"/>
                    <a:pt x="3722" y="8938"/>
                    <a:pt x="3779" y="8938"/>
                  </a:cubicBezTo>
                  <a:cubicBezTo>
                    <a:pt x="3835" y="8938"/>
                    <a:pt x="3891" y="8845"/>
                    <a:pt x="3891" y="8752"/>
                  </a:cubicBezTo>
                  <a:cubicBezTo>
                    <a:pt x="3948" y="8752"/>
                    <a:pt x="3948" y="8659"/>
                    <a:pt x="3948" y="8659"/>
                  </a:cubicBezTo>
                  <a:cubicBezTo>
                    <a:pt x="4004" y="8566"/>
                    <a:pt x="4004" y="8472"/>
                    <a:pt x="4004" y="8472"/>
                  </a:cubicBezTo>
                  <a:cubicBezTo>
                    <a:pt x="4061" y="8379"/>
                    <a:pt x="4117" y="8379"/>
                    <a:pt x="4117" y="8379"/>
                  </a:cubicBezTo>
                  <a:cubicBezTo>
                    <a:pt x="4173" y="8472"/>
                    <a:pt x="4173" y="8566"/>
                    <a:pt x="4173" y="8659"/>
                  </a:cubicBezTo>
                  <a:cubicBezTo>
                    <a:pt x="4230" y="8659"/>
                    <a:pt x="4286" y="8752"/>
                    <a:pt x="4343" y="8752"/>
                  </a:cubicBezTo>
                  <a:cubicBezTo>
                    <a:pt x="4343" y="8752"/>
                    <a:pt x="4455" y="8752"/>
                    <a:pt x="4512" y="8752"/>
                  </a:cubicBezTo>
                  <a:cubicBezTo>
                    <a:pt x="4512" y="8752"/>
                    <a:pt x="4568" y="8845"/>
                    <a:pt x="4568" y="8938"/>
                  </a:cubicBezTo>
                  <a:cubicBezTo>
                    <a:pt x="4625" y="8938"/>
                    <a:pt x="4681" y="9031"/>
                    <a:pt x="4737" y="9124"/>
                  </a:cubicBezTo>
                  <a:cubicBezTo>
                    <a:pt x="4737" y="9124"/>
                    <a:pt x="4794" y="9124"/>
                    <a:pt x="4850" y="9124"/>
                  </a:cubicBezTo>
                  <a:cubicBezTo>
                    <a:pt x="4907" y="9124"/>
                    <a:pt x="4907" y="9031"/>
                    <a:pt x="4907" y="9031"/>
                  </a:cubicBezTo>
                  <a:cubicBezTo>
                    <a:pt x="4907" y="9031"/>
                    <a:pt x="4907" y="8845"/>
                    <a:pt x="4907" y="8752"/>
                  </a:cubicBezTo>
                  <a:cubicBezTo>
                    <a:pt x="4907" y="8752"/>
                    <a:pt x="4963" y="8659"/>
                    <a:pt x="4963" y="8659"/>
                  </a:cubicBezTo>
                  <a:cubicBezTo>
                    <a:pt x="5019" y="8566"/>
                    <a:pt x="4963" y="8379"/>
                    <a:pt x="4963" y="8379"/>
                  </a:cubicBezTo>
                  <a:cubicBezTo>
                    <a:pt x="4963" y="8286"/>
                    <a:pt x="4963" y="8100"/>
                    <a:pt x="4963" y="8100"/>
                  </a:cubicBezTo>
                  <a:cubicBezTo>
                    <a:pt x="4963" y="8007"/>
                    <a:pt x="5019" y="7914"/>
                    <a:pt x="5019" y="7914"/>
                  </a:cubicBezTo>
                  <a:cubicBezTo>
                    <a:pt x="5019" y="7914"/>
                    <a:pt x="5076" y="7821"/>
                    <a:pt x="5076" y="7821"/>
                  </a:cubicBezTo>
                  <a:cubicBezTo>
                    <a:pt x="5132" y="7728"/>
                    <a:pt x="5132" y="7728"/>
                    <a:pt x="5132" y="7634"/>
                  </a:cubicBezTo>
                  <a:cubicBezTo>
                    <a:pt x="5189" y="7634"/>
                    <a:pt x="5189" y="7634"/>
                    <a:pt x="5189" y="7634"/>
                  </a:cubicBezTo>
                  <a:cubicBezTo>
                    <a:pt x="5189" y="7541"/>
                    <a:pt x="5132" y="7541"/>
                    <a:pt x="5132" y="7448"/>
                  </a:cubicBezTo>
                  <a:cubicBezTo>
                    <a:pt x="5132" y="7355"/>
                    <a:pt x="5132" y="7355"/>
                    <a:pt x="5132" y="7355"/>
                  </a:cubicBezTo>
                  <a:cubicBezTo>
                    <a:pt x="5189" y="7355"/>
                    <a:pt x="5189" y="7262"/>
                    <a:pt x="5245" y="7262"/>
                  </a:cubicBezTo>
                  <a:cubicBezTo>
                    <a:pt x="5245" y="7262"/>
                    <a:pt x="5358" y="7262"/>
                    <a:pt x="5358" y="7262"/>
                  </a:cubicBezTo>
                  <a:cubicBezTo>
                    <a:pt x="5358" y="7262"/>
                    <a:pt x="5414" y="7262"/>
                    <a:pt x="5414" y="7169"/>
                  </a:cubicBezTo>
                  <a:cubicBezTo>
                    <a:pt x="5414" y="7169"/>
                    <a:pt x="5414" y="7076"/>
                    <a:pt x="5414" y="6983"/>
                  </a:cubicBezTo>
                  <a:cubicBezTo>
                    <a:pt x="5470" y="6983"/>
                    <a:pt x="5414" y="6890"/>
                    <a:pt x="5470" y="6890"/>
                  </a:cubicBezTo>
                  <a:cubicBezTo>
                    <a:pt x="5470" y="6797"/>
                    <a:pt x="5527" y="6703"/>
                    <a:pt x="5583" y="6703"/>
                  </a:cubicBezTo>
                  <a:cubicBezTo>
                    <a:pt x="5583" y="6703"/>
                    <a:pt x="5640" y="6703"/>
                    <a:pt x="5640" y="6610"/>
                  </a:cubicBezTo>
                  <a:cubicBezTo>
                    <a:pt x="5640" y="6610"/>
                    <a:pt x="5640" y="6517"/>
                    <a:pt x="5640" y="6517"/>
                  </a:cubicBezTo>
                  <a:cubicBezTo>
                    <a:pt x="5640" y="6424"/>
                    <a:pt x="5640" y="6331"/>
                    <a:pt x="5640" y="6331"/>
                  </a:cubicBezTo>
                  <a:cubicBezTo>
                    <a:pt x="5640" y="6331"/>
                    <a:pt x="5583" y="6331"/>
                    <a:pt x="5583" y="6331"/>
                  </a:cubicBezTo>
                  <a:cubicBezTo>
                    <a:pt x="5583" y="6331"/>
                    <a:pt x="5470" y="6424"/>
                    <a:pt x="5470" y="6424"/>
                  </a:cubicBezTo>
                  <a:cubicBezTo>
                    <a:pt x="5470" y="6517"/>
                    <a:pt x="5414" y="6610"/>
                    <a:pt x="5414" y="6610"/>
                  </a:cubicBezTo>
                  <a:cubicBezTo>
                    <a:pt x="5358" y="6703"/>
                    <a:pt x="5301" y="6797"/>
                    <a:pt x="5245" y="6890"/>
                  </a:cubicBezTo>
                  <a:cubicBezTo>
                    <a:pt x="5245" y="6890"/>
                    <a:pt x="5245" y="6983"/>
                    <a:pt x="5189" y="7076"/>
                  </a:cubicBezTo>
                  <a:cubicBezTo>
                    <a:pt x="5189" y="7169"/>
                    <a:pt x="5132" y="7169"/>
                    <a:pt x="5132" y="7169"/>
                  </a:cubicBezTo>
                  <a:cubicBezTo>
                    <a:pt x="5076" y="7169"/>
                    <a:pt x="5019" y="7169"/>
                    <a:pt x="5019" y="7076"/>
                  </a:cubicBezTo>
                  <a:cubicBezTo>
                    <a:pt x="5019" y="6983"/>
                    <a:pt x="5019" y="6983"/>
                    <a:pt x="5019" y="6890"/>
                  </a:cubicBezTo>
                  <a:cubicBezTo>
                    <a:pt x="5019" y="6890"/>
                    <a:pt x="5019" y="6797"/>
                    <a:pt x="5019" y="6703"/>
                  </a:cubicBezTo>
                  <a:cubicBezTo>
                    <a:pt x="5076" y="6703"/>
                    <a:pt x="5132" y="6610"/>
                    <a:pt x="5132" y="6610"/>
                  </a:cubicBezTo>
                  <a:cubicBezTo>
                    <a:pt x="5189" y="6610"/>
                    <a:pt x="5189" y="6517"/>
                    <a:pt x="5245" y="6424"/>
                  </a:cubicBezTo>
                  <a:cubicBezTo>
                    <a:pt x="5301" y="6331"/>
                    <a:pt x="5414" y="6238"/>
                    <a:pt x="5470" y="6238"/>
                  </a:cubicBezTo>
                  <a:cubicBezTo>
                    <a:pt x="5527" y="6145"/>
                    <a:pt x="5640" y="5959"/>
                    <a:pt x="5752" y="5959"/>
                  </a:cubicBezTo>
                  <a:cubicBezTo>
                    <a:pt x="5809" y="5866"/>
                    <a:pt x="5865" y="5679"/>
                    <a:pt x="5922" y="5586"/>
                  </a:cubicBezTo>
                  <a:cubicBezTo>
                    <a:pt x="5978" y="5493"/>
                    <a:pt x="6034" y="5307"/>
                    <a:pt x="6091" y="5307"/>
                  </a:cubicBezTo>
                  <a:cubicBezTo>
                    <a:pt x="6091" y="5214"/>
                    <a:pt x="6204" y="5214"/>
                    <a:pt x="6260" y="5214"/>
                  </a:cubicBezTo>
                  <a:cubicBezTo>
                    <a:pt x="6373" y="5214"/>
                    <a:pt x="6542" y="5307"/>
                    <a:pt x="6598" y="5307"/>
                  </a:cubicBezTo>
                  <a:cubicBezTo>
                    <a:pt x="6655" y="5307"/>
                    <a:pt x="6824" y="5493"/>
                    <a:pt x="6880" y="5493"/>
                  </a:cubicBezTo>
                  <a:cubicBezTo>
                    <a:pt x="6937" y="5493"/>
                    <a:pt x="7050" y="5493"/>
                    <a:pt x="7106" y="5400"/>
                  </a:cubicBezTo>
                  <a:cubicBezTo>
                    <a:pt x="7219" y="5400"/>
                    <a:pt x="7332" y="5214"/>
                    <a:pt x="7444" y="5214"/>
                  </a:cubicBezTo>
                  <a:cubicBezTo>
                    <a:pt x="7501" y="5121"/>
                    <a:pt x="7726" y="4934"/>
                    <a:pt x="7839" y="4934"/>
                  </a:cubicBezTo>
                  <a:cubicBezTo>
                    <a:pt x="7896" y="4934"/>
                    <a:pt x="8065" y="4934"/>
                    <a:pt x="8178" y="4934"/>
                  </a:cubicBezTo>
                  <a:cubicBezTo>
                    <a:pt x="8234" y="4934"/>
                    <a:pt x="8347" y="4841"/>
                    <a:pt x="8403" y="4841"/>
                  </a:cubicBezTo>
                  <a:cubicBezTo>
                    <a:pt x="8460" y="4748"/>
                    <a:pt x="8516" y="4562"/>
                    <a:pt x="8572" y="4469"/>
                  </a:cubicBezTo>
                  <a:cubicBezTo>
                    <a:pt x="8629" y="4376"/>
                    <a:pt x="8742" y="4190"/>
                    <a:pt x="8798" y="4097"/>
                  </a:cubicBezTo>
                  <a:cubicBezTo>
                    <a:pt x="8798" y="4003"/>
                    <a:pt x="8967" y="3817"/>
                    <a:pt x="9023" y="3817"/>
                  </a:cubicBezTo>
                  <a:cubicBezTo>
                    <a:pt x="9136" y="3631"/>
                    <a:pt x="9362" y="3445"/>
                    <a:pt x="9475" y="3352"/>
                  </a:cubicBezTo>
                  <a:cubicBezTo>
                    <a:pt x="9531" y="3166"/>
                    <a:pt x="9587" y="2979"/>
                    <a:pt x="9644" y="2793"/>
                  </a:cubicBezTo>
                  <a:cubicBezTo>
                    <a:pt x="9644" y="2700"/>
                    <a:pt x="9757" y="2421"/>
                    <a:pt x="9813" y="2234"/>
                  </a:cubicBezTo>
                  <a:cubicBezTo>
                    <a:pt x="9869" y="2141"/>
                    <a:pt x="9926" y="1955"/>
                    <a:pt x="9982" y="1862"/>
                  </a:cubicBezTo>
                  <a:cubicBezTo>
                    <a:pt x="10039" y="1769"/>
                    <a:pt x="10151" y="1583"/>
                    <a:pt x="10208" y="1583"/>
                  </a:cubicBezTo>
                  <a:cubicBezTo>
                    <a:pt x="10208" y="1490"/>
                    <a:pt x="10321" y="1303"/>
                    <a:pt x="10377" y="1303"/>
                  </a:cubicBezTo>
                  <a:cubicBezTo>
                    <a:pt x="10377" y="1210"/>
                    <a:pt x="10433" y="931"/>
                    <a:pt x="10433" y="838"/>
                  </a:cubicBezTo>
                  <a:cubicBezTo>
                    <a:pt x="10433" y="745"/>
                    <a:pt x="10377" y="559"/>
                    <a:pt x="10433" y="372"/>
                  </a:cubicBezTo>
                  <a:cubicBezTo>
                    <a:pt x="10433" y="372"/>
                    <a:pt x="10490" y="279"/>
                    <a:pt x="10490" y="186"/>
                  </a:cubicBezTo>
                  <a:cubicBezTo>
                    <a:pt x="10546" y="186"/>
                    <a:pt x="10603" y="0"/>
                    <a:pt x="10659" y="0"/>
                  </a:cubicBezTo>
                  <a:cubicBezTo>
                    <a:pt x="10659" y="0"/>
                    <a:pt x="10715" y="0"/>
                    <a:pt x="10715" y="0"/>
                  </a:cubicBezTo>
                  <a:cubicBezTo>
                    <a:pt x="10772" y="0"/>
                    <a:pt x="10772" y="186"/>
                    <a:pt x="10715" y="186"/>
                  </a:cubicBezTo>
                  <a:cubicBezTo>
                    <a:pt x="10715" y="186"/>
                    <a:pt x="10715" y="186"/>
                    <a:pt x="10659" y="186"/>
                  </a:cubicBezTo>
                  <a:cubicBezTo>
                    <a:pt x="10659" y="279"/>
                    <a:pt x="10659" y="279"/>
                    <a:pt x="10659" y="372"/>
                  </a:cubicBezTo>
                  <a:cubicBezTo>
                    <a:pt x="10715" y="372"/>
                    <a:pt x="10772" y="372"/>
                    <a:pt x="10828" y="372"/>
                  </a:cubicBezTo>
                  <a:cubicBezTo>
                    <a:pt x="10885" y="466"/>
                    <a:pt x="10997" y="559"/>
                    <a:pt x="11054" y="559"/>
                  </a:cubicBezTo>
                  <a:cubicBezTo>
                    <a:pt x="11110" y="559"/>
                    <a:pt x="11279" y="559"/>
                    <a:pt x="11336" y="559"/>
                  </a:cubicBezTo>
                  <a:cubicBezTo>
                    <a:pt x="11449" y="559"/>
                    <a:pt x="11618" y="559"/>
                    <a:pt x="11674" y="559"/>
                  </a:cubicBezTo>
                  <a:cubicBezTo>
                    <a:pt x="11787" y="559"/>
                    <a:pt x="11956" y="466"/>
                    <a:pt x="12069" y="466"/>
                  </a:cubicBezTo>
                  <a:cubicBezTo>
                    <a:pt x="12125" y="466"/>
                    <a:pt x="12351" y="559"/>
                    <a:pt x="12407" y="559"/>
                  </a:cubicBezTo>
                  <a:cubicBezTo>
                    <a:pt x="12520" y="559"/>
                    <a:pt x="12689" y="559"/>
                    <a:pt x="12802" y="559"/>
                  </a:cubicBezTo>
                  <a:cubicBezTo>
                    <a:pt x="12802" y="559"/>
                    <a:pt x="12971" y="466"/>
                    <a:pt x="12971" y="559"/>
                  </a:cubicBezTo>
                  <a:cubicBezTo>
                    <a:pt x="13028" y="559"/>
                    <a:pt x="13028" y="559"/>
                    <a:pt x="13028" y="559"/>
                  </a:cubicBezTo>
                  <a:cubicBezTo>
                    <a:pt x="13028" y="652"/>
                    <a:pt x="13028" y="652"/>
                    <a:pt x="13028" y="745"/>
                  </a:cubicBezTo>
                  <a:cubicBezTo>
                    <a:pt x="12971" y="745"/>
                    <a:pt x="12915" y="745"/>
                    <a:pt x="12915" y="745"/>
                  </a:cubicBezTo>
                  <a:cubicBezTo>
                    <a:pt x="12858" y="745"/>
                    <a:pt x="12802" y="931"/>
                    <a:pt x="12802" y="931"/>
                  </a:cubicBezTo>
                  <a:cubicBezTo>
                    <a:pt x="12746" y="931"/>
                    <a:pt x="12689" y="1024"/>
                    <a:pt x="12689" y="1117"/>
                  </a:cubicBezTo>
                  <a:cubicBezTo>
                    <a:pt x="12633" y="1117"/>
                    <a:pt x="12577" y="1117"/>
                    <a:pt x="12577" y="1024"/>
                  </a:cubicBezTo>
                  <a:cubicBezTo>
                    <a:pt x="12577" y="1024"/>
                    <a:pt x="12520" y="931"/>
                    <a:pt x="12520" y="931"/>
                  </a:cubicBezTo>
                  <a:cubicBezTo>
                    <a:pt x="12520" y="931"/>
                    <a:pt x="12464" y="931"/>
                    <a:pt x="12464" y="931"/>
                  </a:cubicBezTo>
                  <a:cubicBezTo>
                    <a:pt x="12407" y="931"/>
                    <a:pt x="12351" y="1024"/>
                    <a:pt x="12351" y="1024"/>
                  </a:cubicBezTo>
                  <a:cubicBezTo>
                    <a:pt x="12351" y="1117"/>
                    <a:pt x="12295" y="1210"/>
                    <a:pt x="12238" y="1210"/>
                  </a:cubicBezTo>
                  <a:cubicBezTo>
                    <a:pt x="12182" y="1117"/>
                    <a:pt x="12182" y="1024"/>
                    <a:pt x="12125" y="1024"/>
                  </a:cubicBezTo>
                  <a:cubicBezTo>
                    <a:pt x="12125" y="1024"/>
                    <a:pt x="12013" y="1024"/>
                    <a:pt x="11956" y="1024"/>
                  </a:cubicBezTo>
                  <a:cubicBezTo>
                    <a:pt x="11956" y="1117"/>
                    <a:pt x="11900" y="1117"/>
                    <a:pt x="11843" y="1210"/>
                  </a:cubicBezTo>
                  <a:cubicBezTo>
                    <a:pt x="11731" y="1210"/>
                    <a:pt x="11731" y="1210"/>
                    <a:pt x="11731" y="1210"/>
                  </a:cubicBezTo>
                  <a:cubicBezTo>
                    <a:pt x="11731" y="1210"/>
                    <a:pt x="11674" y="1117"/>
                    <a:pt x="11674" y="1117"/>
                  </a:cubicBezTo>
                  <a:cubicBezTo>
                    <a:pt x="11674" y="1024"/>
                    <a:pt x="11618" y="1024"/>
                    <a:pt x="11618" y="1024"/>
                  </a:cubicBezTo>
                  <a:cubicBezTo>
                    <a:pt x="11618" y="1117"/>
                    <a:pt x="11618" y="1117"/>
                    <a:pt x="11618" y="1210"/>
                  </a:cubicBezTo>
                  <a:cubicBezTo>
                    <a:pt x="11618" y="1210"/>
                    <a:pt x="11618" y="1210"/>
                    <a:pt x="11618" y="1303"/>
                  </a:cubicBezTo>
                  <a:cubicBezTo>
                    <a:pt x="11618" y="1303"/>
                    <a:pt x="11618" y="1303"/>
                    <a:pt x="11618" y="1303"/>
                  </a:cubicBezTo>
                  <a:cubicBezTo>
                    <a:pt x="11561" y="1397"/>
                    <a:pt x="11505" y="1303"/>
                    <a:pt x="11505" y="1303"/>
                  </a:cubicBezTo>
                  <a:cubicBezTo>
                    <a:pt x="11449" y="1303"/>
                    <a:pt x="11449" y="1303"/>
                    <a:pt x="11449" y="1303"/>
                  </a:cubicBezTo>
                  <a:cubicBezTo>
                    <a:pt x="11449" y="1303"/>
                    <a:pt x="11449" y="1210"/>
                    <a:pt x="11392" y="1210"/>
                  </a:cubicBezTo>
                  <a:cubicBezTo>
                    <a:pt x="11392" y="1210"/>
                    <a:pt x="11449" y="1117"/>
                    <a:pt x="11392" y="1024"/>
                  </a:cubicBezTo>
                  <a:cubicBezTo>
                    <a:pt x="11392" y="1024"/>
                    <a:pt x="11392" y="931"/>
                    <a:pt x="11336" y="931"/>
                  </a:cubicBezTo>
                  <a:cubicBezTo>
                    <a:pt x="11336" y="931"/>
                    <a:pt x="11279" y="1024"/>
                    <a:pt x="11279" y="1024"/>
                  </a:cubicBezTo>
                  <a:cubicBezTo>
                    <a:pt x="11223" y="1024"/>
                    <a:pt x="11167" y="1117"/>
                    <a:pt x="11110" y="1210"/>
                  </a:cubicBezTo>
                  <a:cubicBezTo>
                    <a:pt x="11110" y="1210"/>
                    <a:pt x="11054" y="1210"/>
                    <a:pt x="11054" y="1303"/>
                  </a:cubicBezTo>
                  <a:cubicBezTo>
                    <a:pt x="11054" y="1303"/>
                    <a:pt x="11054" y="1397"/>
                    <a:pt x="11054" y="1397"/>
                  </a:cubicBezTo>
                  <a:cubicBezTo>
                    <a:pt x="11054" y="1490"/>
                    <a:pt x="11110" y="1583"/>
                    <a:pt x="11110" y="1583"/>
                  </a:cubicBezTo>
                  <a:cubicBezTo>
                    <a:pt x="11110" y="1583"/>
                    <a:pt x="11054" y="1583"/>
                    <a:pt x="11054" y="1676"/>
                  </a:cubicBezTo>
                  <a:cubicBezTo>
                    <a:pt x="10997" y="1676"/>
                    <a:pt x="10885" y="1583"/>
                    <a:pt x="10828" y="1583"/>
                  </a:cubicBezTo>
                  <a:cubicBezTo>
                    <a:pt x="10828" y="1583"/>
                    <a:pt x="10772" y="1676"/>
                    <a:pt x="10715" y="1676"/>
                  </a:cubicBezTo>
                  <a:cubicBezTo>
                    <a:pt x="10715" y="1676"/>
                    <a:pt x="10715" y="1769"/>
                    <a:pt x="10659" y="1769"/>
                  </a:cubicBezTo>
                  <a:cubicBezTo>
                    <a:pt x="10659" y="1769"/>
                    <a:pt x="10603" y="1769"/>
                    <a:pt x="10603" y="1769"/>
                  </a:cubicBezTo>
                  <a:cubicBezTo>
                    <a:pt x="10603" y="1769"/>
                    <a:pt x="10546" y="1676"/>
                    <a:pt x="10490" y="1676"/>
                  </a:cubicBezTo>
                  <a:cubicBezTo>
                    <a:pt x="10490" y="1676"/>
                    <a:pt x="10433" y="1676"/>
                    <a:pt x="10433" y="1676"/>
                  </a:cubicBezTo>
                  <a:cubicBezTo>
                    <a:pt x="10377" y="1676"/>
                    <a:pt x="10321" y="1676"/>
                    <a:pt x="10264" y="1676"/>
                  </a:cubicBezTo>
                  <a:cubicBezTo>
                    <a:pt x="10264" y="1676"/>
                    <a:pt x="10208" y="1769"/>
                    <a:pt x="10208" y="1769"/>
                  </a:cubicBezTo>
                  <a:cubicBezTo>
                    <a:pt x="10151" y="1769"/>
                    <a:pt x="10151" y="1955"/>
                    <a:pt x="10151" y="1955"/>
                  </a:cubicBezTo>
                  <a:cubicBezTo>
                    <a:pt x="10151" y="2048"/>
                    <a:pt x="10208" y="2141"/>
                    <a:pt x="10208" y="2141"/>
                  </a:cubicBezTo>
                  <a:cubicBezTo>
                    <a:pt x="10208" y="2234"/>
                    <a:pt x="10264" y="2328"/>
                    <a:pt x="10264" y="2421"/>
                  </a:cubicBezTo>
                  <a:cubicBezTo>
                    <a:pt x="10264" y="2421"/>
                    <a:pt x="10208" y="2514"/>
                    <a:pt x="10208" y="2514"/>
                  </a:cubicBezTo>
                  <a:cubicBezTo>
                    <a:pt x="10208" y="2514"/>
                    <a:pt x="10151" y="2514"/>
                    <a:pt x="10151" y="2514"/>
                  </a:cubicBezTo>
                  <a:cubicBezTo>
                    <a:pt x="10151" y="2421"/>
                    <a:pt x="10151" y="2421"/>
                    <a:pt x="10095" y="2421"/>
                  </a:cubicBezTo>
                  <a:cubicBezTo>
                    <a:pt x="10039" y="2421"/>
                    <a:pt x="10039" y="2421"/>
                    <a:pt x="10039" y="2421"/>
                  </a:cubicBezTo>
                  <a:cubicBezTo>
                    <a:pt x="10039" y="2514"/>
                    <a:pt x="10039" y="2514"/>
                    <a:pt x="10039" y="2514"/>
                  </a:cubicBezTo>
                  <a:cubicBezTo>
                    <a:pt x="10039" y="2607"/>
                    <a:pt x="10039" y="2700"/>
                    <a:pt x="10039" y="2700"/>
                  </a:cubicBezTo>
                  <a:cubicBezTo>
                    <a:pt x="10039" y="2700"/>
                    <a:pt x="9982" y="2793"/>
                    <a:pt x="9982" y="2793"/>
                  </a:cubicBezTo>
                  <a:cubicBezTo>
                    <a:pt x="9982" y="2793"/>
                    <a:pt x="9926" y="2886"/>
                    <a:pt x="9869" y="2886"/>
                  </a:cubicBezTo>
                  <a:cubicBezTo>
                    <a:pt x="9869" y="2979"/>
                    <a:pt x="9869" y="2979"/>
                    <a:pt x="9869" y="3072"/>
                  </a:cubicBezTo>
                  <a:cubicBezTo>
                    <a:pt x="9869" y="3072"/>
                    <a:pt x="9926" y="3072"/>
                    <a:pt x="9926" y="3166"/>
                  </a:cubicBezTo>
                  <a:cubicBezTo>
                    <a:pt x="9926" y="3259"/>
                    <a:pt x="9926" y="3259"/>
                    <a:pt x="9926" y="3259"/>
                  </a:cubicBezTo>
                  <a:cubicBezTo>
                    <a:pt x="9926" y="3352"/>
                    <a:pt x="9869" y="3352"/>
                    <a:pt x="9869" y="3352"/>
                  </a:cubicBezTo>
                  <a:cubicBezTo>
                    <a:pt x="9869" y="3445"/>
                    <a:pt x="9869" y="3538"/>
                    <a:pt x="9869" y="3538"/>
                  </a:cubicBezTo>
                  <a:cubicBezTo>
                    <a:pt x="9926" y="3538"/>
                    <a:pt x="9982" y="3631"/>
                    <a:pt x="9982" y="3724"/>
                  </a:cubicBezTo>
                  <a:cubicBezTo>
                    <a:pt x="10039" y="3724"/>
                    <a:pt x="10095" y="3724"/>
                    <a:pt x="10151" y="3817"/>
                  </a:cubicBezTo>
                  <a:cubicBezTo>
                    <a:pt x="10151" y="3817"/>
                    <a:pt x="10208" y="3817"/>
                    <a:pt x="10264" y="3817"/>
                  </a:cubicBezTo>
                  <a:cubicBezTo>
                    <a:pt x="10264" y="3817"/>
                    <a:pt x="10377" y="3910"/>
                    <a:pt x="10377" y="3910"/>
                  </a:cubicBezTo>
                  <a:cubicBezTo>
                    <a:pt x="10377" y="3817"/>
                    <a:pt x="10433" y="3817"/>
                    <a:pt x="10433" y="3724"/>
                  </a:cubicBezTo>
                  <a:cubicBezTo>
                    <a:pt x="10433" y="3724"/>
                    <a:pt x="10377" y="3631"/>
                    <a:pt x="10377" y="3631"/>
                  </a:cubicBezTo>
                  <a:cubicBezTo>
                    <a:pt x="10321" y="3631"/>
                    <a:pt x="10264" y="3631"/>
                    <a:pt x="10208" y="3631"/>
                  </a:cubicBezTo>
                  <a:cubicBezTo>
                    <a:pt x="10208" y="3538"/>
                    <a:pt x="10151" y="3445"/>
                    <a:pt x="10151" y="3445"/>
                  </a:cubicBezTo>
                  <a:cubicBezTo>
                    <a:pt x="10095" y="3445"/>
                    <a:pt x="10095" y="3352"/>
                    <a:pt x="10095" y="3259"/>
                  </a:cubicBezTo>
                  <a:cubicBezTo>
                    <a:pt x="10151" y="3166"/>
                    <a:pt x="10151" y="3072"/>
                    <a:pt x="10151" y="3072"/>
                  </a:cubicBezTo>
                  <a:cubicBezTo>
                    <a:pt x="10208" y="3072"/>
                    <a:pt x="10208" y="2979"/>
                    <a:pt x="10264" y="2979"/>
                  </a:cubicBezTo>
                  <a:cubicBezTo>
                    <a:pt x="10264" y="2979"/>
                    <a:pt x="10377" y="2979"/>
                    <a:pt x="10377" y="2979"/>
                  </a:cubicBezTo>
                  <a:cubicBezTo>
                    <a:pt x="10433" y="2979"/>
                    <a:pt x="10433" y="2886"/>
                    <a:pt x="10433" y="2793"/>
                  </a:cubicBezTo>
                  <a:cubicBezTo>
                    <a:pt x="10433" y="2793"/>
                    <a:pt x="10433" y="2700"/>
                    <a:pt x="10433" y="2700"/>
                  </a:cubicBezTo>
                  <a:cubicBezTo>
                    <a:pt x="10433" y="2700"/>
                    <a:pt x="10433" y="2607"/>
                    <a:pt x="10490" y="2607"/>
                  </a:cubicBezTo>
                  <a:cubicBezTo>
                    <a:pt x="10490" y="2514"/>
                    <a:pt x="10546" y="2607"/>
                    <a:pt x="10603" y="2514"/>
                  </a:cubicBezTo>
                  <a:cubicBezTo>
                    <a:pt x="10603" y="2514"/>
                    <a:pt x="10659" y="2421"/>
                    <a:pt x="10715" y="2328"/>
                  </a:cubicBezTo>
                  <a:cubicBezTo>
                    <a:pt x="10715" y="2328"/>
                    <a:pt x="10715" y="2234"/>
                    <a:pt x="10715" y="2141"/>
                  </a:cubicBezTo>
                  <a:cubicBezTo>
                    <a:pt x="10715" y="2141"/>
                    <a:pt x="10715" y="2048"/>
                    <a:pt x="10715" y="2048"/>
                  </a:cubicBezTo>
                  <a:cubicBezTo>
                    <a:pt x="10772" y="1955"/>
                    <a:pt x="10772" y="1955"/>
                    <a:pt x="10772" y="1955"/>
                  </a:cubicBezTo>
                  <a:cubicBezTo>
                    <a:pt x="10828" y="1955"/>
                    <a:pt x="10828" y="1862"/>
                    <a:pt x="10828" y="1769"/>
                  </a:cubicBezTo>
                  <a:cubicBezTo>
                    <a:pt x="10828" y="1769"/>
                    <a:pt x="10885" y="1769"/>
                    <a:pt x="10941" y="1769"/>
                  </a:cubicBezTo>
                  <a:cubicBezTo>
                    <a:pt x="10941" y="1769"/>
                    <a:pt x="10997" y="1769"/>
                    <a:pt x="10997" y="1862"/>
                  </a:cubicBezTo>
                  <a:cubicBezTo>
                    <a:pt x="11054" y="1955"/>
                    <a:pt x="11054" y="2048"/>
                    <a:pt x="11110" y="2048"/>
                  </a:cubicBezTo>
                  <a:cubicBezTo>
                    <a:pt x="11110" y="2048"/>
                    <a:pt x="11167" y="2048"/>
                    <a:pt x="11167" y="1955"/>
                  </a:cubicBezTo>
                  <a:cubicBezTo>
                    <a:pt x="11223" y="1955"/>
                    <a:pt x="11223" y="1769"/>
                    <a:pt x="11223" y="1769"/>
                  </a:cubicBezTo>
                  <a:cubicBezTo>
                    <a:pt x="11223" y="1769"/>
                    <a:pt x="11279" y="1676"/>
                    <a:pt x="11279" y="1676"/>
                  </a:cubicBezTo>
                  <a:cubicBezTo>
                    <a:pt x="11336" y="1676"/>
                    <a:pt x="11336" y="1583"/>
                    <a:pt x="11392" y="1583"/>
                  </a:cubicBezTo>
                  <a:cubicBezTo>
                    <a:pt x="11449" y="1583"/>
                    <a:pt x="11505" y="1583"/>
                    <a:pt x="11561" y="1583"/>
                  </a:cubicBezTo>
                  <a:cubicBezTo>
                    <a:pt x="11618" y="1583"/>
                    <a:pt x="11618" y="1490"/>
                    <a:pt x="11674" y="1397"/>
                  </a:cubicBezTo>
                  <a:cubicBezTo>
                    <a:pt x="11674" y="1397"/>
                    <a:pt x="11731" y="1397"/>
                    <a:pt x="11731" y="1397"/>
                  </a:cubicBezTo>
                  <a:cubicBezTo>
                    <a:pt x="11787" y="1397"/>
                    <a:pt x="11787" y="1397"/>
                    <a:pt x="11787" y="1490"/>
                  </a:cubicBezTo>
                  <a:cubicBezTo>
                    <a:pt x="11843" y="1490"/>
                    <a:pt x="11731" y="1583"/>
                    <a:pt x="11731" y="1583"/>
                  </a:cubicBezTo>
                  <a:cubicBezTo>
                    <a:pt x="11731" y="1583"/>
                    <a:pt x="11787" y="1676"/>
                    <a:pt x="11843" y="1676"/>
                  </a:cubicBezTo>
                  <a:cubicBezTo>
                    <a:pt x="11843" y="1676"/>
                    <a:pt x="11843" y="1676"/>
                    <a:pt x="11900" y="1676"/>
                  </a:cubicBezTo>
                  <a:cubicBezTo>
                    <a:pt x="11900" y="1676"/>
                    <a:pt x="11900" y="1676"/>
                    <a:pt x="11900" y="1583"/>
                  </a:cubicBezTo>
                  <a:cubicBezTo>
                    <a:pt x="11900" y="1583"/>
                    <a:pt x="11956" y="1583"/>
                    <a:pt x="11956" y="1676"/>
                  </a:cubicBezTo>
                  <a:cubicBezTo>
                    <a:pt x="11956" y="1676"/>
                    <a:pt x="11956" y="1769"/>
                    <a:pt x="12013" y="1769"/>
                  </a:cubicBezTo>
                  <a:cubicBezTo>
                    <a:pt x="12069" y="1769"/>
                    <a:pt x="12069" y="1769"/>
                    <a:pt x="12069" y="1769"/>
                  </a:cubicBezTo>
                  <a:cubicBezTo>
                    <a:pt x="12125" y="1769"/>
                    <a:pt x="12069" y="1676"/>
                    <a:pt x="12069" y="1583"/>
                  </a:cubicBezTo>
                  <a:cubicBezTo>
                    <a:pt x="12069" y="1583"/>
                    <a:pt x="12069" y="1397"/>
                    <a:pt x="12069" y="1397"/>
                  </a:cubicBezTo>
                  <a:cubicBezTo>
                    <a:pt x="12125" y="1303"/>
                    <a:pt x="12125" y="1303"/>
                    <a:pt x="12125" y="1303"/>
                  </a:cubicBezTo>
                  <a:cubicBezTo>
                    <a:pt x="12182" y="1397"/>
                    <a:pt x="12182" y="1490"/>
                    <a:pt x="12182" y="1583"/>
                  </a:cubicBezTo>
                  <a:cubicBezTo>
                    <a:pt x="12238" y="1676"/>
                    <a:pt x="12238" y="1676"/>
                    <a:pt x="12238" y="1676"/>
                  </a:cubicBezTo>
                  <a:cubicBezTo>
                    <a:pt x="12238" y="1769"/>
                    <a:pt x="12182" y="1862"/>
                    <a:pt x="12238" y="1955"/>
                  </a:cubicBezTo>
                  <a:cubicBezTo>
                    <a:pt x="12238" y="1955"/>
                    <a:pt x="12238" y="2048"/>
                    <a:pt x="12295" y="2141"/>
                  </a:cubicBezTo>
                  <a:cubicBezTo>
                    <a:pt x="12295" y="2141"/>
                    <a:pt x="12407" y="2141"/>
                    <a:pt x="12464" y="2048"/>
                  </a:cubicBezTo>
                  <a:cubicBezTo>
                    <a:pt x="12464" y="2048"/>
                    <a:pt x="12520" y="2048"/>
                    <a:pt x="12520" y="1955"/>
                  </a:cubicBezTo>
                  <a:cubicBezTo>
                    <a:pt x="12577" y="1955"/>
                    <a:pt x="12633" y="1862"/>
                    <a:pt x="12689" y="1769"/>
                  </a:cubicBezTo>
                  <a:cubicBezTo>
                    <a:pt x="12689" y="1676"/>
                    <a:pt x="12689" y="1676"/>
                    <a:pt x="12689" y="1676"/>
                  </a:cubicBezTo>
                  <a:cubicBezTo>
                    <a:pt x="12746" y="1676"/>
                    <a:pt x="12746" y="1490"/>
                    <a:pt x="12746" y="1397"/>
                  </a:cubicBezTo>
                  <a:cubicBezTo>
                    <a:pt x="12746" y="1397"/>
                    <a:pt x="12746" y="1303"/>
                    <a:pt x="12746" y="1303"/>
                  </a:cubicBezTo>
                  <a:cubicBezTo>
                    <a:pt x="12802" y="1303"/>
                    <a:pt x="12915" y="1210"/>
                    <a:pt x="12915" y="1210"/>
                  </a:cubicBezTo>
                  <a:cubicBezTo>
                    <a:pt x="12971" y="1210"/>
                    <a:pt x="12971" y="1117"/>
                    <a:pt x="13028" y="1117"/>
                  </a:cubicBezTo>
                  <a:cubicBezTo>
                    <a:pt x="13028" y="1024"/>
                    <a:pt x="13084" y="931"/>
                    <a:pt x="13084" y="931"/>
                  </a:cubicBezTo>
                  <a:cubicBezTo>
                    <a:pt x="13140" y="931"/>
                    <a:pt x="13140" y="931"/>
                    <a:pt x="13140" y="931"/>
                  </a:cubicBezTo>
                  <a:cubicBezTo>
                    <a:pt x="13197" y="838"/>
                    <a:pt x="13197" y="838"/>
                    <a:pt x="13253" y="838"/>
                  </a:cubicBezTo>
                  <a:cubicBezTo>
                    <a:pt x="13310" y="745"/>
                    <a:pt x="13310" y="745"/>
                    <a:pt x="13310" y="745"/>
                  </a:cubicBezTo>
                  <a:cubicBezTo>
                    <a:pt x="13366" y="745"/>
                    <a:pt x="13366" y="745"/>
                    <a:pt x="13366" y="745"/>
                  </a:cubicBezTo>
                  <a:cubicBezTo>
                    <a:pt x="13422" y="745"/>
                    <a:pt x="13479" y="745"/>
                    <a:pt x="13535" y="745"/>
                  </a:cubicBezTo>
                  <a:cubicBezTo>
                    <a:pt x="13535" y="838"/>
                    <a:pt x="13535" y="838"/>
                    <a:pt x="13535" y="931"/>
                  </a:cubicBezTo>
                  <a:cubicBezTo>
                    <a:pt x="13479" y="931"/>
                    <a:pt x="13479" y="931"/>
                    <a:pt x="13479" y="931"/>
                  </a:cubicBezTo>
                  <a:cubicBezTo>
                    <a:pt x="13422" y="1024"/>
                    <a:pt x="13422" y="1024"/>
                    <a:pt x="13422" y="1024"/>
                  </a:cubicBezTo>
                  <a:cubicBezTo>
                    <a:pt x="13422" y="1117"/>
                    <a:pt x="13422" y="1210"/>
                    <a:pt x="13422" y="1303"/>
                  </a:cubicBezTo>
                  <a:cubicBezTo>
                    <a:pt x="13422" y="1303"/>
                    <a:pt x="13479" y="1397"/>
                    <a:pt x="13535" y="1397"/>
                  </a:cubicBezTo>
                  <a:cubicBezTo>
                    <a:pt x="13535" y="1397"/>
                    <a:pt x="13648" y="1397"/>
                    <a:pt x="13648" y="1490"/>
                  </a:cubicBezTo>
                  <a:cubicBezTo>
                    <a:pt x="13704" y="1490"/>
                    <a:pt x="13761" y="1583"/>
                    <a:pt x="13817" y="1676"/>
                  </a:cubicBezTo>
                  <a:cubicBezTo>
                    <a:pt x="13817" y="1676"/>
                    <a:pt x="13817" y="1769"/>
                    <a:pt x="13817" y="1862"/>
                  </a:cubicBezTo>
                  <a:cubicBezTo>
                    <a:pt x="13817" y="1955"/>
                    <a:pt x="13761" y="2048"/>
                    <a:pt x="13761" y="2048"/>
                  </a:cubicBezTo>
                  <a:cubicBezTo>
                    <a:pt x="13761" y="2141"/>
                    <a:pt x="13817" y="2328"/>
                    <a:pt x="13817" y="2421"/>
                  </a:cubicBezTo>
                  <a:cubicBezTo>
                    <a:pt x="13817" y="2514"/>
                    <a:pt x="13930" y="2607"/>
                    <a:pt x="13930" y="2700"/>
                  </a:cubicBezTo>
                  <a:cubicBezTo>
                    <a:pt x="13930" y="2700"/>
                    <a:pt x="13930" y="2886"/>
                    <a:pt x="13986" y="2979"/>
                  </a:cubicBezTo>
                  <a:cubicBezTo>
                    <a:pt x="13986" y="2979"/>
                    <a:pt x="14043" y="3072"/>
                    <a:pt x="14043" y="3166"/>
                  </a:cubicBezTo>
                  <a:cubicBezTo>
                    <a:pt x="14043" y="3166"/>
                    <a:pt x="14099" y="3166"/>
                    <a:pt x="14156" y="3259"/>
                  </a:cubicBezTo>
                  <a:cubicBezTo>
                    <a:pt x="14156" y="3259"/>
                    <a:pt x="14268" y="3352"/>
                    <a:pt x="14268" y="3352"/>
                  </a:cubicBezTo>
                  <a:cubicBezTo>
                    <a:pt x="14325" y="3352"/>
                    <a:pt x="14438" y="3259"/>
                    <a:pt x="14494" y="3352"/>
                  </a:cubicBezTo>
                  <a:cubicBezTo>
                    <a:pt x="14494" y="3352"/>
                    <a:pt x="14550" y="3445"/>
                    <a:pt x="14550" y="3445"/>
                  </a:cubicBezTo>
                  <a:cubicBezTo>
                    <a:pt x="14607" y="3445"/>
                    <a:pt x="14607" y="3538"/>
                    <a:pt x="14663" y="3538"/>
                  </a:cubicBezTo>
                  <a:cubicBezTo>
                    <a:pt x="14663" y="3538"/>
                    <a:pt x="14776" y="3631"/>
                    <a:pt x="14832" y="3631"/>
                  </a:cubicBezTo>
                  <a:cubicBezTo>
                    <a:pt x="14832" y="3631"/>
                    <a:pt x="14889" y="3724"/>
                    <a:pt x="14945" y="3724"/>
                  </a:cubicBezTo>
                  <a:cubicBezTo>
                    <a:pt x="15002" y="3724"/>
                    <a:pt x="15002" y="3817"/>
                    <a:pt x="15058" y="3817"/>
                  </a:cubicBezTo>
                  <a:cubicBezTo>
                    <a:pt x="15058" y="3910"/>
                    <a:pt x="15058" y="4003"/>
                    <a:pt x="15114" y="4097"/>
                  </a:cubicBezTo>
                  <a:cubicBezTo>
                    <a:pt x="15114" y="4097"/>
                    <a:pt x="15227" y="4190"/>
                    <a:pt x="15227" y="4283"/>
                  </a:cubicBezTo>
                  <a:cubicBezTo>
                    <a:pt x="15227" y="4376"/>
                    <a:pt x="15227" y="4469"/>
                    <a:pt x="15227" y="4469"/>
                  </a:cubicBezTo>
                  <a:cubicBezTo>
                    <a:pt x="15227" y="4562"/>
                    <a:pt x="15284" y="4655"/>
                    <a:pt x="15284" y="4655"/>
                  </a:cubicBezTo>
                  <a:cubicBezTo>
                    <a:pt x="15340" y="4748"/>
                    <a:pt x="15396" y="4748"/>
                    <a:pt x="15453" y="4748"/>
                  </a:cubicBezTo>
                  <a:cubicBezTo>
                    <a:pt x="15453" y="4748"/>
                    <a:pt x="15453" y="4562"/>
                    <a:pt x="15453" y="4562"/>
                  </a:cubicBezTo>
                  <a:cubicBezTo>
                    <a:pt x="15453" y="4562"/>
                    <a:pt x="15509" y="4562"/>
                    <a:pt x="15566" y="4562"/>
                  </a:cubicBezTo>
                  <a:cubicBezTo>
                    <a:pt x="15622" y="4562"/>
                    <a:pt x="15622" y="4562"/>
                    <a:pt x="15622" y="4655"/>
                  </a:cubicBezTo>
                  <a:cubicBezTo>
                    <a:pt x="15678" y="4748"/>
                    <a:pt x="15678" y="4748"/>
                    <a:pt x="15678" y="4841"/>
                  </a:cubicBezTo>
                  <a:cubicBezTo>
                    <a:pt x="15678" y="4841"/>
                    <a:pt x="15622" y="4934"/>
                    <a:pt x="15622" y="4934"/>
                  </a:cubicBezTo>
                  <a:cubicBezTo>
                    <a:pt x="15622" y="5028"/>
                    <a:pt x="15678" y="5121"/>
                    <a:pt x="15678" y="5121"/>
                  </a:cubicBezTo>
                  <a:cubicBezTo>
                    <a:pt x="15735" y="5214"/>
                    <a:pt x="15791" y="5307"/>
                    <a:pt x="15848" y="5307"/>
                  </a:cubicBezTo>
                  <a:cubicBezTo>
                    <a:pt x="15848" y="5400"/>
                    <a:pt x="15904" y="5493"/>
                    <a:pt x="15960" y="5493"/>
                  </a:cubicBezTo>
                  <a:cubicBezTo>
                    <a:pt x="15960" y="5586"/>
                    <a:pt x="15904" y="5772"/>
                    <a:pt x="15960" y="5772"/>
                  </a:cubicBezTo>
                  <a:cubicBezTo>
                    <a:pt x="15960" y="5866"/>
                    <a:pt x="15960" y="5959"/>
                    <a:pt x="16017" y="5959"/>
                  </a:cubicBezTo>
                  <a:cubicBezTo>
                    <a:pt x="16073" y="5866"/>
                    <a:pt x="16073" y="5772"/>
                    <a:pt x="16073" y="5772"/>
                  </a:cubicBezTo>
                  <a:cubicBezTo>
                    <a:pt x="16073" y="5679"/>
                    <a:pt x="16073" y="5586"/>
                    <a:pt x="16073" y="5493"/>
                  </a:cubicBezTo>
                  <a:cubicBezTo>
                    <a:pt x="16073" y="5493"/>
                    <a:pt x="16130" y="5307"/>
                    <a:pt x="16186" y="5307"/>
                  </a:cubicBezTo>
                  <a:cubicBezTo>
                    <a:pt x="16242" y="5214"/>
                    <a:pt x="16355" y="5214"/>
                    <a:pt x="16355" y="5214"/>
                  </a:cubicBezTo>
                  <a:cubicBezTo>
                    <a:pt x="16468" y="5121"/>
                    <a:pt x="16524" y="5214"/>
                    <a:pt x="16581" y="5214"/>
                  </a:cubicBezTo>
                  <a:cubicBezTo>
                    <a:pt x="16693" y="5214"/>
                    <a:pt x="16806" y="5214"/>
                    <a:pt x="16863" y="5121"/>
                  </a:cubicBezTo>
                  <a:cubicBezTo>
                    <a:pt x="16863" y="5121"/>
                    <a:pt x="16863" y="4934"/>
                    <a:pt x="16919" y="4934"/>
                  </a:cubicBezTo>
                  <a:cubicBezTo>
                    <a:pt x="16919" y="4841"/>
                    <a:pt x="16975" y="4841"/>
                    <a:pt x="16975" y="4748"/>
                  </a:cubicBezTo>
                  <a:cubicBezTo>
                    <a:pt x="16975" y="4748"/>
                    <a:pt x="17032" y="4655"/>
                    <a:pt x="17088" y="4655"/>
                  </a:cubicBezTo>
                  <a:cubicBezTo>
                    <a:pt x="17088" y="4562"/>
                    <a:pt x="17145" y="4562"/>
                    <a:pt x="17145" y="4562"/>
                  </a:cubicBezTo>
                  <a:cubicBezTo>
                    <a:pt x="17201" y="4562"/>
                    <a:pt x="17257" y="4562"/>
                    <a:pt x="17314" y="4562"/>
                  </a:cubicBezTo>
                  <a:cubicBezTo>
                    <a:pt x="17314" y="4562"/>
                    <a:pt x="17370" y="4748"/>
                    <a:pt x="17370" y="4748"/>
                  </a:cubicBezTo>
                  <a:cubicBezTo>
                    <a:pt x="17370" y="4841"/>
                    <a:pt x="17314" y="4934"/>
                    <a:pt x="17314" y="4934"/>
                  </a:cubicBezTo>
                  <a:cubicBezTo>
                    <a:pt x="17314" y="5028"/>
                    <a:pt x="17370" y="5121"/>
                    <a:pt x="17370" y="5121"/>
                  </a:cubicBezTo>
                  <a:cubicBezTo>
                    <a:pt x="17427" y="5214"/>
                    <a:pt x="17539" y="5307"/>
                    <a:pt x="17539" y="5400"/>
                  </a:cubicBezTo>
                  <a:cubicBezTo>
                    <a:pt x="17596" y="5493"/>
                    <a:pt x="17652" y="5586"/>
                    <a:pt x="17709" y="5586"/>
                  </a:cubicBezTo>
                  <a:cubicBezTo>
                    <a:pt x="17709" y="5679"/>
                    <a:pt x="17765" y="5866"/>
                    <a:pt x="17765" y="5866"/>
                  </a:cubicBezTo>
                  <a:cubicBezTo>
                    <a:pt x="17765" y="5959"/>
                    <a:pt x="17765" y="6145"/>
                    <a:pt x="17709" y="6145"/>
                  </a:cubicBezTo>
                  <a:cubicBezTo>
                    <a:pt x="17709" y="6238"/>
                    <a:pt x="17652" y="6238"/>
                    <a:pt x="17596" y="6331"/>
                  </a:cubicBezTo>
                  <a:cubicBezTo>
                    <a:pt x="17596" y="6424"/>
                    <a:pt x="17539" y="6610"/>
                    <a:pt x="17539" y="6703"/>
                  </a:cubicBezTo>
                  <a:cubicBezTo>
                    <a:pt x="17539" y="6703"/>
                    <a:pt x="17539" y="6890"/>
                    <a:pt x="17539" y="6890"/>
                  </a:cubicBezTo>
                  <a:cubicBezTo>
                    <a:pt x="17596" y="6983"/>
                    <a:pt x="17652" y="6983"/>
                    <a:pt x="17709" y="7076"/>
                  </a:cubicBezTo>
                  <a:cubicBezTo>
                    <a:pt x="17709" y="7169"/>
                    <a:pt x="17821" y="7262"/>
                    <a:pt x="17821" y="7262"/>
                  </a:cubicBezTo>
                  <a:cubicBezTo>
                    <a:pt x="17934" y="7355"/>
                    <a:pt x="17991" y="7355"/>
                    <a:pt x="18047" y="7448"/>
                  </a:cubicBezTo>
                  <a:cubicBezTo>
                    <a:pt x="18103" y="7448"/>
                    <a:pt x="18160" y="7541"/>
                    <a:pt x="18160" y="7634"/>
                  </a:cubicBezTo>
                  <a:cubicBezTo>
                    <a:pt x="18216" y="7728"/>
                    <a:pt x="18160" y="7728"/>
                    <a:pt x="18160" y="7821"/>
                  </a:cubicBezTo>
                  <a:cubicBezTo>
                    <a:pt x="18160" y="7914"/>
                    <a:pt x="18160" y="8007"/>
                    <a:pt x="18216" y="8007"/>
                  </a:cubicBezTo>
                  <a:cubicBezTo>
                    <a:pt x="18216" y="8007"/>
                    <a:pt x="18273" y="8100"/>
                    <a:pt x="18329" y="8100"/>
                  </a:cubicBezTo>
                  <a:cubicBezTo>
                    <a:pt x="18385" y="8100"/>
                    <a:pt x="18442" y="8193"/>
                    <a:pt x="18442" y="8286"/>
                  </a:cubicBezTo>
                  <a:cubicBezTo>
                    <a:pt x="18442" y="8379"/>
                    <a:pt x="18442" y="8472"/>
                    <a:pt x="18442" y="8472"/>
                  </a:cubicBezTo>
                  <a:cubicBezTo>
                    <a:pt x="18442" y="8566"/>
                    <a:pt x="18385" y="8659"/>
                    <a:pt x="18329" y="8659"/>
                  </a:cubicBezTo>
                  <a:cubicBezTo>
                    <a:pt x="18273" y="8752"/>
                    <a:pt x="18216" y="8845"/>
                    <a:pt x="18216" y="8845"/>
                  </a:cubicBezTo>
                  <a:cubicBezTo>
                    <a:pt x="18160" y="8938"/>
                    <a:pt x="18103" y="8938"/>
                    <a:pt x="18047" y="9031"/>
                  </a:cubicBezTo>
                  <a:cubicBezTo>
                    <a:pt x="18047" y="9031"/>
                    <a:pt x="17991" y="9124"/>
                    <a:pt x="17991" y="9124"/>
                  </a:cubicBezTo>
                  <a:cubicBezTo>
                    <a:pt x="17991" y="9217"/>
                    <a:pt x="17934" y="9310"/>
                    <a:pt x="17934" y="9403"/>
                  </a:cubicBezTo>
                  <a:cubicBezTo>
                    <a:pt x="17934" y="9403"/>
                    <a:pt x="17934" y="9497"/>
                    <a:pt x="17991" y="9590"/>
                  </a:cubicBezTo>
                  <a:cubicBezTo>
                    <a:pt x="17991" y="9683"/>
                    <a:pt x="18047" y="9776"/>
                    <a:pt x="18103" y="9776"/>
                  </a:cubicBezTo>
                  <a:cubicBezTo>
                    <a:pt x="18160" y="9776"/>
                    <a:pt x="18216" y="9776"/>
                    <a:pt x="18273" y="9869"/>
                  </a:cubicBezTo>
                  <a:cubicBezTo>
                    <a:pt x="18273" y="9869"/>
                    <a:pt x="18385" y="9869"/>
                    <a:pt x="18442" y="9962"/>
                  </a:cubicBezTo>
                  <a:cubicBezTo>
                    <a:pt x="18442" y="10055"/>
                    <a:pt x="18442" y="10148"/>
                    <a:pt x="18498" y="10148"/>
                  </a:cubicBezTo>
                  <a:cubicBezTo>
                    <a:pt x="18555" y="10148"/>
                    <a:pt x="18611" y="10148"/>
                    <a:pt x="18611" y="10148"/>
                  </a:cubicBezTo>
                  <a:cubicBezTo>
                    <a:pt x="18667" y="10241"/>
                    <a:pt x="18780" y="10334"/>
                    <a:pt x="18780" y="10334"/>
                  </a:cubicBezTo>
                  <a:cubicBezTo>
                    <a:pt x="18837" y="10428"/>
                    <a:pt x="18893" y="10614"/>
                    <a:pt x="19006" y="10707"/>
                  </a:cubicBezTo>
                  <a:cubicBezTo>
                    <a:pt x="19062" y="10707"/>
                    <a:pt x="19231" y="10800"/>
                    <a:pt x="19288" y="10893"/>
                  </a:cubicBezTo>
                  <a:cubicBezTo>
                    <a:pt x="19288" y="10893"/>
                    <a:pt x="19401" y="10986"/>
                    <a:pt x="19401" y="10986"/>
                  </a:cubicBezTo>
                  <a:cubicBezTo>
                    <a:pt x="19457" y="10986"/>
                    <a:pt x="19513" y="10893"/>
                    <a:pt x="19626" y="10986"/>
                  </a:cubicBezTo>
                  <a:cubicBezTo>
                    <a:pt x="19626" y="10986"/>
                    <a:pt x="19626" y="11079"/>
                    <a:pt x="19683" y="11079"/>
                  </a:cubicBezTo>
                  <a:cubicBezTo>
                    <a:pt x="19683" y="11079"/>
                    <a:pt x="19739" y="11172"/>
                    <a:pt x="19852" y="11172"/>
                  </a:cubicBezTo>
                  <a:cubicBezTo>
                    <a:pt x="19852" y="11172"/>
                    <a:pt x="20021" y="11172"/>
                    <a:pt x="20077" y="11172"/>
                  </a:cubicBezTo>
                  <a:cubicBezTo>
                    <a:pt x="20077" y="11172"/>
                    <a:pt x="20134" y="11079"/>
                    <a:pt x="20190" y="11079"/>
                  </a:cubicBezTo>
                  <a:cubicBezTo>
                    <a:pt x="20190" y="11079"/>
                    <a:pt x="20246" y="10893"/>
                    <a:pt x="20246" y="10893"/>
                  </a:cubicBezTo>
                  <a:cubicBezTo>
                    <a:pt x="20303" y="10893"/>
                    <a:pt x="20359" y="10800"/>
                    <a:pt x="20359" y="10800"/>
                  </a:cubicBezTo>
                  <a:cubicBezTo>
                    <a:pt x="20416" y="10707"/>
                    <a:pt x="20528" y="10707"/>
                    <a:pt x="20528" y="10800"/>
                  </a:cubicBezTo>
                  <a:cubicBezTo>
                    <a:pt x="20585" y="10800"/>
                    <a:pt x="20585" y="10893"/>
                    <a:pt x="20585" y="10893"/>
                  </a:cubicBezTo>
                  <a:cubicBezTo>
                    <a:pt x="20641" y="10986"/>
                    <a:pt x="20585" y="11079"/>
                    <a:pt x="20585" y="11172"/>
                  </a:cubicBezTo>
                  <a:cubicBezTo>
                    <a:pt x="20585" y="11172"/>
                    <a:pt x="20472" y="11266"/>
                    <a:pt x="20472" y="11266"/>
                  </a:cubicBezTo>
                  <a:cubicBezTo>
                    <a:pt x="20416" y="11359"/>
                    <a:pt x="20359" y="11452"/>
                    <a:pt x="20359" y="11452"/>
                  </a:cubicBezTo>
                  <a:cubicBezTo>
                    <a:pt x="20359" y="11452"/>
                    <a:pt x="20359" y="11545"/>
                    <a:pt x="20416" y="11638"/>
                  </a:cubicBezTo>
                  <a:cubicBezTo>
                    <a:pt x="20416" y="11731"/>
                    <a:pt x="20528" y="11731"/>
                    <a:pt x="20528" y="11731"/>
                  </a:cubicBezTo>
                  <a:cubicBezTo>
                    <a:pt x="20585" y="11731"/>
                    <a:pt x="20641" y="11731"/>
                    <a:pt x="20698" y="11731"/>
                  </a:cubicBezTo>
                  <a:cubicBezTo>
                    <a:pt x="20698" y="11731"/>
                    <a:pt x="20698" y="11917"/>
                    <a:pt x="20698" y="11917"/>
                  </a:cubicBezTo>
                  <a:cubicBezTo>
                    <a:pt x="20754" y="12010"/>
                    <a:pt x="20810" y="12197"/>
                    <a:pt x="20867" y="12290"/>
                  </a:cubicBezTo>
                  <a:cubicBezTo>
                    <a:pt x="20867" y="12290"/>
                    <a:pt x="20867" y="12476"/>
                    <a:pt x="20867" y="12569"/>
                  </a:cubicBezTo>
                  <a:cubicBezTo>
                    <a:pt x="20923" y="12662"/>
                    <a:pt x="20980" y="12848"/>
                    <a:pt x="20980" y="12941"/>
                  </a:cubicBezTo>
                  <a:cubicBezTo>
                    <a:pt x="20980" y="13034"/>
                    <a:pt x="21036" y="13314"/>
                    <a:pt x="21036" y="13500"/>
                  </a:cubicBezTo>
                  <a:cubicBezTo>
                    <a:pt x="21036" y="13593"/>
                    <a:pt x="20980" y="13686"/>
                    <a:pt x="20980" y="13872"/>
                  </a:cubicBezTo>
                  <a:cubicBezTo>
                    <a:pt x="20980" y="13966"/>
                    <a:pt x="21036" y="14338"/>
                    <a:pt x="21092" y="14431"/>
                  </a:cubicBezTo>
                  <a:cubicBezTo>
                    <a:pt x="21092" y="14524"/>
                    <a:pt x="21149" y="14617"/>
                    <a:pt x="21149" y="14617"/>
                  </a:cubicBezTo>
                  <a:cubicBezTo>
                    <a:pt x="21149" y="14710"/>
                    <a:pt x="21205" y="14897"/>
                    <a:pt x="21205" y="14990"/>
                  </a:cubicBezTo>
                  <a:cubicBezTo>
                    <a:pt x="21205" y="14990"/>
                    <a:pt x="21205" y="15176"/>
                    <a:pt x="21262" y="15269"/>
                  </a:cubicBezTo>
                  <a:cubicBezTo>
                    <a:pt x="21262" y="15362"/>
                    <a:pt x="21374" y="15362"/>
                    <a:pt x="21374" y="15362"/>
                  </a:cubicBezTo>
                  <a:cubicBezTo>
                    <a:pt x="21431" y="15548"/>
                    <a:pt x="21374" y="15828"/>
                    <a:pt x="21431" y="16014"/>
                  </a:cubicBezTo>
                  <a:cubicBezTo>
                    <a:pt x="21487" y="16293"/>
                    <a:pt x="21544" y="16759"/>
                    <a:pt x="21544" y="17038"/>
                  </a:cubicBezTo>
                  <a:cubicBezTo>
                    <a:pt x="21600" y="17131"/>
                    <a:pt x="21600" y="17224"/>
                    <a:pt x="21600" y="1741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65">
              <a:extLst>
                <a:ext uri="{FF2B5EF4-FFF2-40B4-BE49-F238E27FC236}">
                  <a16:creationId xmlns:a16="http://schemas.microsoft.com/office/drawing/2014/main" id="{2354BAAB-44E1-4577-A893-CF2B8ADF1223}"/>
                </a:ext>
              </a:extLst>
            </p:cNvPr>
            <p:cNvSpPr/>
            <p:nvPr/>
          </p:nvSpPr>
          <p:spPr>
            <a:xfrm>
              <a:off x="4704036" y="818188"/>
              <a:ext cx="24002" cy="18789"/>
            </a:xfrm>
            <a:custGeom>
              <a:avLst/>
              <a:gdLst/>
              <a:ahLst/>
              <a:cxnLst>
                <a:cxn ang="0">
                  <a:pos x="wd2" y="hd2"/>
                </a:cxn>
                <a:cxn ang="5400000">
                  <a:pos x="wd2" y="hd2"/>
                </a:cxn>
                <a:cxn ang="10800000">
                  <a:pos x="wd2" y="hd2"/>
                </a:cxn>
                <a:cxn ang="16200000">
                  <a:pos x="wd2" y="hd2"/>
                </a:cxn>
              </a:cxnLst>
              <a:rect l="0" t="0" r="r" b="b"/>
              <a:pathLst>
                <a:path w="21600" h="18600" extrusionOk="0">
                  <a:moveTo>
                    <a:pt x="16200" y="16200"/>
                  </a:moveTo>
                  <a:cubicBezTo>
                    <a:pt x="16200" y="16200"/>
                    <a:pt x="5400" y="21600"/>
                    <a:pt x="5400" y="16200"/>
                  </a:cubicBezTo>
                  <a:cubicBezTo>
                    <a:pt x="5400" y="16200"/>
                    <a:pt x="0" y="10800"/>
                    <a:pt x="0" y="5400"/>
                  </a:cubicBezTo>
                  <a:cubicBezTo>
                    <a:pt x="0" y="5400"/>
                    <a:pt x="5400" y="0"/>
                    <a:pt x="10800" y="0"/>
                  </a:cubicBezTo>
                  <a:cubicBezTo>
                    <a:pt x="16200" y="0"/>
                    <a:pt x="21600" y="0"/>
                    <a:pt x="21600" y="5400"/>
                  </a:cubicBezTo>
                  <a:cubicBezTo>
                    <a:pt x="21600" y="5400"/>
                    <a:pt x="21600" y="5400"/>
                    <a:pt x="21600" y="10800"/>
                  </a:cubicBezTo>
                  <a:cubicBezTo>
                    <a:pt x="21600" y="16200"/>
                    <a:pt x="16200" y="16200"/>
                    <a:pt x="1620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66">
              <a:extLst>
                <a:ext uri="{FF2B5EF4-FFF2-40B4-BE49-F238E27FC236}">
                  <a16:creationId xmlns:a16="http://schemas.microsoft.com/office/drawing/2014/main" id="{41CD6E96-1E24-4A49-A424-2EBBF0C6CDAF}"/>
                </a:ext>
              </a:extLst>
            </p:cNvPr>
            <p:cNvSpPr/>
            <p:nvPr/>
          </p:nvSpPr>
          <p:spPr>
            <a:xfrm>
              <a:off x="4704036" y="818188"/>
              <a:ext cx="24002" cy="18789"/>
            </a:xfrm>
            <a:custGeom>
              <a:avLst/>
              <a:gdLst/>
              <a:ahLst/>
              <a:cxnLst>
                <a:cxn ang="0">
                  <a:pos x="wd2" y="hd2"/>
                </a:cxn>
                <a:cxn ang="5400000">
                  <a:pos x="wd2" y="hd2"/>
                </a:cxn>
                <a:cxn ang="10800000">
                  <a:pos x="wd2" y="hd2"/>
                </a:cxn>
                <a:cxn ang="16200000">
                  <a:pos x="wd2" y="hd2"/>
                </a:cxn>
              </a:cxnLst>
              <a:rect l="0" t="0" r="r" b="b"/>
              <a:pathLst>
                <a:path w="21600" h="18600" extrusionOk="0">
                  <a:moveTo>
                    <a:pt x="16200" y="16200"/>
                  </a:moveTo>
                  <a:cubicBezTo>
                    <a:pt x="16200" y="16200"/>
                    <a:pt x="5400" y="21600"/>
                    <a:pt x="5400" y="16200"/>
                  </a:cubicBezTo>
                  <a:cubicBezTo>
                    <a:pt x="5400" y="16200"/>
                    <a:pt x="0" y="10800"/>
                    <a:pt x="0" y="5400"/>
                  </a:cubicBezTo>
                  <a:cubicBezTo>
                    <a:pt x="0" y="5400"/>
                    <a:pt x="5400" y="0"/>
                    <a:pt x="10800" y="0"/>
                  </a:cubicBezTo>
                  <a:cubicBezTo>
                    <a:pt x="16200" y="0"/>
                    <a:pt x="21600" y="0"/>
                    <a:pt x="21600" y="5400"/>
                  </a:cubicBezTo>
                  <a:cubicBezTo>
                    <a:pt x="21600" y="5400"/>
                    <a:pt x="21600" y="5400"/>
                    <a:pt x="21600" y="10800"/>
                  </a:cubicBezTo>
                  <a:cubicBezTo>
                    <a:pt x="21600" y="16200"/>
                    <a:pt x="16200" y="16200"/>
                    <a:pt x="1620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67">
              <a:extLst>
                <a:ext uri="{FF2B5EF4-FFF2-40B4-BE49-F238E27FC236}">
                  <a16:creationId xmlns:a16="http://schemas.microsoft.com/office/drawing/2014/main" id="{73290D05-CC41-4A52-8863-948D6045A2CE}"/>
                </a:ext>
              </a:extLst>
            </p:cNvPr>
            <p:cNvSpPr/>
            <p:nvPr/>
          </p:nvSpPr>
          <p:spPr>
            <a:xfrm>
              <a:off x="4743877" y="837259"/>
              <a:ext cx="17456" cy="17456"/>
            </a:xfrm>
            <a:custGeom>
              <a:avLst/>
              <a:gdLst/>
              <a:ahLst/>
              <a:cxnLst>
                <a:cxn ang="0">
                  <a:pos x="wd2" y="hd2"/>
                </a:cxn>
                <a:cxn ang="5400000">
                  <a:pos x="wd2" y="hd2"/>
                </a:cxn>
                <a:cxn ang="10800000">
                  <a:pos x="wd2" y="hd2"/>
                </a:cxn>
                <a:cxn ang="16200000">
                  <a:pos x="wd2" y="hd2"/>
                </a:cxn>
              </a:cxnLst>
              <a:rect l="0" t="0" r="r" b="b"/>
              <a:pathLst>
                <a:path w="17600" h="17600" extrusionOk="0">
                  <a:moveTo>
                    <a:pt x="7200" y="3200"/>
                  </a:moveTo>
                  <a:cubicBezTo>
                    <a:pt x="7200" y="3200"/>
                    <a:pt x="0" y="-4000"/>
                    <a:pt x="0" y="3200"/>
                  </a:cubicBezTo>
                  <a:cubicBezTo>
                    <a:pt x="0" y="3200"/>
                    <a:pt x="0" y="3200"/>
                    <a:pt x="0" y="10400"/>
                  </a:cubicBezTo>
                  <a:cubicBezTo>
                    <a:pt x="0" y="17600"/>
                    <a:pt x="0" y="17600"/>
                    <a:pt x="7200" y="17600"/>
                  </a:cubicBezTo>
                  <a:cubicBezTo>
                    <a:pt x="7200" y="17600"/>
                    <a:pt x="14400" y="17600"/>
                    <a:pt x="14400" y="17600"/>
                  </a:cubicBezTo>
                  <a:cubicBezTo>
                    <a:pt x="14400" y="17600"/>
                    <a:pt x="21600" y="3200"/>
                    <a:pt x="14400" y="3200"/>
                  </a:cubicBezTo>
                  <a:cubicBezTo>
                    <a:pt x="14400" y="3200"/>
                    <a:pt x="14400" y="3200"/>
                    <a:pt x="7200" y="3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68">
              <a:extLst>
                <a:ext uri="{FF2B5EF4-FFF2-40B4-BE49-F238E27FC236}">
                  <a16:creationId xmlns:a16="http://schemas.microsoft.com/office/drawing/2014/main" id="{DA08FC29-A0B1-40AE-9B52-E35721A3E2BB}"/>
                </a:ext>
              </a:extLst>
            </p:cNvPr>
            <p:cNvSpPr/>
            <p:nvPr/>
          </p:nvSpPr>
          <p:spPr>
            <a:xfrm>
              <a:off x="4743877" y="837259"/>
              <a:ext cx="17456" cy="17456"/>
            </a:xfrm>
            <a:custGeom>
              <a:avLst/>
              <a:gdLst/>
              <a:ahLst/>
              <a:cxnLst>
                <a:cxn ang="0">
                  <a:pos x="wd2" y="hd2"/>
                </a:cxn>
                <a:cxn ang="5400000">
                  <a:pos x="wd2" y="hd2"/>
                </a:cxn>
                <a:cxn ang="10800000">
                  <a:pos x="wd2" y="hd2"/>
                </a:cxn>
                <a:cxn ang="16200000">
                  <a:pos x="wd2" y="hd2"/>
                </a:cxn>
              </a:cxnLst>
              <a:rect l="0" t="0" r="r" b="b"/>
              <a:pathLst>
                <a:path w="17600" h="17600" extrusionOk="0">
                  <a:moveTo>
                    <a:pt x="7200" y="3200"/>
                  </a:moveTo>
                  <a:cubicBezTo>
                    <a:pt x="7200" y="3200"/>
                    <a:pt x="0" y="-4000"/>
                    <a:pt x="0" y="3200"/>
                  </a:cubicBezTo>
                  <a:cubicBezTo>
                    <a:pt x="0" y="3200"/>
                    <a:pt x="0" y="3200"/>
                    <a:pt x="0" y="10400"/>
                  </a:cubicBezTo>
                  <a:cubicBezTo>
                    <a:pt x="0" y="17600"/>
                    <a:pt x="0" y="17600"/>
                    <a:pt x="7200" y="17600"/>
                  </a:cubicBezTo>
                  <a:cubicBezTo>
                    <a:pt x="7200" y="17600"/>
                    <a:pt x="14400" y="17600"/>
                    <a:pt x="14400" y="17600"/>
                  </a:cubicBezTo>
                  <a:cubicBezTo>
                    <a:pt x="14400" y="17600"/>
                    <a:pt x="21600" y="3200"/>
                    <a:pt x="14400" y="3200"/>
                  </a:cubicBezTo>
                  <a:cubicBezTo>
                    <a:pt x="14400" y="3200"/>
                    <a:pt x="14400" y="3200"/>
                    <a:pt x="7200" y="3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69">
              <a:extLst>
                <a:ext uri="{FF2B5EF4-FFF2-40B4-BE49-F238E27FC236}">
                  <a16:creationId xmlns:a16="http://schemas.microsoft.com/office/drawing/2014/main" id="{7CBDB7E9-19BA-493A-AB7F-104E1A676925}"/>
                </a:ext>
              </a:extLst>
            </p:cNvPr>
            <p:cNvSpPr/>
            <p:nvPr/>
          </p:nvSpPr>
          <p:spPr>
            <a:xfrm>
              <a:off x="4778219" y="762430"/>
              <a:ext cx="30547" cy="25213"/>
            </a:xfrm>
            <a:custGeom>
              <a:avLst/>
              <a:gdLst/>
              <a:ahLst/>
              <a:cxnLst>
                <a:cxn ang="0">
                  <a:pos x="wd2" y="hd2"/>
                </a:cxn>
                <a:cxn ang="5400000">
                  <a:pos x="wd2" y="hd2"/>
                </a:cxn>
                <a:cxn ang="10800000">
                  <a:pos x="wd2" y="hd2"/>
                </a:cxn>
                <a:cxn ang="16200000">
                  <a:pos x="wd2" y="hd2"/>
                </a:cxn>
              </a:cxnLst>
              <a:rect l="0" t="0" r="r" b="b"/>
              <a:pathLst>
                <a:path w="21600" h="19200" extrusionOk="0">
                  <a:moveTo>
                    <a:pt x="12960" y="10560"/>
                  </a:moveTo>
                  <a:cubicBezTo>
                    <a:pt x="12960" y="14880"/>
                    <a:pt x="8640" y="14880"/>
                    <a:pt x="8640" y="19200"/>
                  </a:cubicBezTo>
                  <a:cubicBezTo>
                    <a:pt x="4320" y="19200"/>
                    <a:pt x="0" y="14880"/>
                    <a:pt x="0" y="14880"/>
                  </a:cubicBezTo>
                  <a:cubicBezTo>
                    <a:pt x="0" y="10560"/>
                    <a:pt x="0" y="6240"/>
                    <a:pt x="0" y="1920"/>
                  </a:cubicBezTo>
                  <a:cubicBezTo>
                    <a:pt x="4320" y="1920"/>
                    <a:pt x="8640" y="1920"/>
                    <a:pt x="12960" y="1920"/>
                  </a:cubicBezTo>
                  <a:cubicBezTo>
                    <a:pt x="12960" y="1920"/>
                    <a:pt x="17280" y="-2400"/>
                    <a:pt x="21600" y="1920"/>
                  </a:cubicBezTo>
                  <a:cubicBezTo>
                    <a:pt x="21600" y="1920"/>
                    <a:pt x="21600" y="1920"/>
                    <a:pt x="21600" y="6240"/>
                  </a:cubicBezTo>
                  <a:cubicBezTo>
                    <a:pt x="17280" y="6240"/>
                    <a:pt x="17280" y="6240"/>
                    <a:pt x="17280" y="6240"/>
                  </a:cubicBezTo>
                  <a:cubicBezTo>
                    <a:pt x="12960" y="10560"/>
                    <a:pt x="12960" y="10560"/>
                    <a:pt x="12960" y="105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70">
              <a:extLst>
                <a:ext uri="{FF2B5EF4-FFF2-40B4-BE49-F238E27FC236}">
                  <a16:creationId xmlns:a16="http://schemas.microsoft.com/office/drawing/2014/main" id="{2D0075DD-183E-4AEB-BF68-DB9627343354}"/>
                </a:ext>
              </a:extLst>
            </p:cNvPr>
            <p:cNvSpPr/>
            <p:nvPr/>
          </p:nvSpPr>
          <p:spPr>
            <a:xfrm>
              <a:off x="4778219" y="762430"/>
              <a:ext cx="30547" cy="25213"/>
            </a:xfrm>
            <a:custGeom>
              <a:avLst/>
              <a:gdLst/>
              <a:ahLst/>
              <a:cxnLst>
                <a:cxn ang="0">
                  <a:pos x="wd2" y="hd2"/>
                </a:cxn>
                <a:cxn ang="5400000">
                  <a:pos x="wd2" y="hd2"/>
                </a:cxn>
                <a:cxn ang="10800000">
                  <a:pos x="wd2" y="hd2"/>
                </a:cxn>
                <a:cxn ang="16200000">
                  <a:pos x="wd2" y="hd2"/>
                </a:cxn>
              </a:cxnLst>
              <a:rect l="0" t="0" r="r" b="b"/>
              <a:pathLst>
                <a:path w="21600" h="19200" extrusionOk="0">
                  <a:moveTo>
                    <a:pt x="12960" y="10560"/>
                  </a:moveTo>
                  <a:cubicBezTo>
                    <a:pt x="12960" y="14880"/>
                    <a:pt x="8640" y="14880"/>
                    <a:pt x="8640" y="19200"/>
                  </a:cubicBezTo>
                  <a:cubicBezTo>
                    <a:pt x="4320" y="19200"/>
                    <a:pt x="0" y="14880"/>
                    <a:pt x="0" y="14880"/>
                  </a:cubicBezTo>
                  <a:cubicBezTo>
                    <a:pt x="0" y="10560"/>
                    <a:pt x="0" y="6240"/>
                    <a:pt x="0" y="1920"/>
                  </a:cubicBezTo>
                  <a:cubicBezTo>
                    <a:pt x="4320" y="1920"/>
                    <a:pt x="8640" y="1920"/>
                    <a:pt x="12960" y="1920"/>
                  </a:cubicBezTo>
                  <a:cubicBezTo>
                    <a:pt x="12960" y="1920"/>
                    <a:pt x="17280" y="-2400"/>
                    <a:pt x="21600" y="1920"/>
                  </a:cubicBezTo>
                  <a:cubicBezTo>
                    <a:pt x="21600" y="1920"/>
                    <a:pt x="21600" y="1920"/>
                    <a:pt x="21600" y="6240"/>
                  </a:cubicBezTo>
                  <a:cubicBezTo>
                    <a:pt x="17280" y="6240"/>
                    <a:pt x="17280" y="6240"/>
                    <a:pt x="17280" y="6240"/>
                  </a:cubicBezTo>
                  <a:cubicBezTo>
                    <a:pt x="12960" y="10560"/>
                    <a:pt x="12960" y="10560"/>
                    <a:pt x="12960" y="105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71">
              <a:extLst>
                <a:ext uri="{FF2B5EF4-FFF2-40B4-BE49-F238E27FC236}">
                  <a16:creationId xmlns:a16="http://schemas.microsoft.com/office/drawing/2014/main" id="{5461A416-E538-45A4-AB77-4BF09D945875}"/>
                </a:ext>
              </a:extLst>
            </p:cNvPr>
            <p:cNvSpPr/>
            <p:nvPr/>
          </p:nvSpPr>
          <p:spPr>
            <a:xfrm>
              <a:off x="4704036" y="853097"/>
              <a:ext cx="283737" cy="325095"/>
            </a:xfrm>
            <a:custGeom>
              <a:avLst/>
              <a:gdLst/>
              <a:ahLst/>
              <a:cxnLst>
                <a:cxn ang="0">
                  <a:pos x="wd2" y="hd2"/>
                </a:cxn>
                <a:cxn ang="5400000">
                  <a:pos x="wd2" y="hd2"/>
                </a:cxn>
                <a:cxn ang="10800000">
                  <a:pos x="wd2" y="hd2"/>
                </a:cxn>
                <a:cxn ang="16200000">
                  <a:pos x="wd2" y="hd2"/>
                </a:cxn>
              </a:cxnLst>
              <a:rect l="0" t="0" r="r" b="b"/>
              <a:pathLst>
                <a:path w="21120" h="21600" extrusionOk="0">
                  <a:moveTo>
                    <a:pt x="20736" y="14657"/>
                  </a:moveTo>
                  <a:cubicBezTo>
                    <a:pt x="20304" y="14271"/>
                    <a:pt x="19440" y="14271"/>
                    <a:pt x="19008" y="13500"/>
                  </a:cubicBezTo>
                  <a:cubicBezTo>
                    <a:pt x="18144" y="13500"/>
                    <a:pt x="17712" y="12729"/>
                    <a:pt x="17280" y="12343"/>
                  </a:cubicBezTo>
                  <a:cubicBezTo>
                    <a:pt x="16848" y="11957"/>
                    <a:pt x="16416" y="11186"/>
                    <a:pt x="16416" y="11186"/>
                  </a:cubicBezTo>
                  <a:cubicBezTo>
                    <a:pt x="15984" y="10414"/>
                    <a:pt x="14688" y="10029"/>
                    <a:pt x="14688" y="10029"/>
                  </a:cubicBezTo>
                  <a:cubicBezTo>
                    <a:pt x="14256" y="9643"/>
                    <a:pt x="13392" y="8871"/>
                    <a:pt x="12960" y="8486"/>
                  </a:cubicBezTo>
                  <a:cubicBezTo>
                    <a:pt x="12528" y="8100"/>
                    <a:pt x="11232" y="6943"/>
                    <a:pt x="10800" y="6557"/>
                  </a:cubicBezTo>
                  <a:cubicBezTo>
                    <a:pt x="10368" y="6171"/>
                    <a:pt x="9504" y="5786"/>
                    <a:pt x="9072" y="5786"/>
                  </a:cubicBezTo>
                  <a:cubicBezTo>
                    <a:pt x="8208" y="5786"/>
                    <a:pt x="7776" y="5400"/>
                    <a:pt x="6912" y="5400"/>
                  </a:cubicBezTo>
                  <a:cubicBezTo>
                    <a:pt x="6480" y="5014"/>
                    <a:pt x="6048" y="4629"/>
                    <a:pt x="5616" y="4629"/>
                  </a:cubicBezTo>
                  <a:cubicBezTo>
                    <a:pt x="5184" y="4629"/>
                    <a:pt x="5184" y="4243"/>
                    <a:pt x="4752" y="4243"/>
                  </a:cubicBezTo>
                  <a:cubicBezTo>
                    <a:pt x="4320" y="3857"/>
                    <a:pt x="3888" y="2700"/>
                    <a:pt x="3456" y="2314"/>
                  </a:cubicBezTo>
                  <a:cubicBezTo>
                    <a:pt x="3024" y="1543"/>
                    <a:pt x="3024" y="771"/>
                    <a:pt x="2592" y="386"/>
                  </a:cubicBezTo>
                  <a:cubicBezTo>
                    <a:pt x="2592" y="386"/>
                    <a:pt x="1728" y="0"/>
                    <a:pt x="1728" y="0"/>
                  </a:cubicBezTo>
                  <a:cubicBezTo>
                    <a:pt x="1296" y="0"/>
                    <a:pt x="864" y="0"/>
                    <a:pt x="864" y="0"/>
                  </a:cubicBezTo>
                  <a:cubicBezTo>
                    <a:pt x="864" y="386"/>
                    <a:pt x="432" y="771"/>
                    <a:pt x="0" y="1157"/>
                  </a:cubicBezTo>
                  <a:cubicBezTo>
                    <a:pt x="0" y="1157"/>
                    <a:pt x="0" y="1543"/>
                    <a:pt x="0" y="1929"/>
                  </a:cubicBezTo>
                  <a:cubicBezTo>
                    <a:pt x="432" y="2314"/>
                    <a:pt x="864" y="2700"/>
                    <a:pt x="864" y="3086"/>
                  </a:cubicBezTo>
                  <a:cubicBezTo>
                    <a:pt x="864" y="3086"/>
                    <a:pt x="1728" y="3471"/>
                    <a:pt x="1728" y="3857"/>
                  </a:cubicBezTo>
                  <a:cubicBezTo>
                    <a:pt x="1728" y="3857"/>
                    <a:pt x="2592" y="4243"/>
                    <a:pt x="2592" y="4243"/>
                  </a:cubicBezTo>
                  <a:cubicBezTo>
                    <a:pt x="2592" y="4629"/>
                    <a:pt x="2592" y="5014"/>
                    <a:pt x="2592" y="5400"/>
                  </a:cubicBezTo>
                  <a:cubicBezTo>
                    <a:pt x="2592" y="5786"/>
                    <a:pt x="2592" y="6171"/>
                    <a:pt x="2592" y="6557"/>
                  </a:cubicBezTo>
                  <a:cubicBezTo>
                    <a:pt x="2592" y="6943"/>
                    <a:pt x="2160" y="7714"/>
                    <a:pt x="1728" y="8100"/>
                  </a:cubicBezTo>
                  <a:cubicBezTo>
                    <a:pt x="1728" y="8100"/>
                    <a:pt x="1296" y="8486"/>
                    <a:pt x="1296" y="8486"/>
                  </a:cubicBezTo>
                  <a:cubicBezTo>
                    <a:pt x="1296" y="8871"/>
                    <a:pt x="1296" y="9257"/>
                    <a:pt x="1296" y="9643"/>
                  </a:cubicBezTo>
                  <a:cubicBezTo>
                    <a:pt x="1296" y="9643"/>
                    <a:pt x="1728" y="10029"/>
                    <a:pt x="1728" y="10029"/>
                  </a:cubicBezTo>
                  <a:cubicBezTo>
                    <a:pt x="1728" y="10414"/>
                    <a:pt x="2592" y="10414"/>
                    <a:pt x="2592" y="10414"/>
                  </a:cubicBezTo>
                  <a:cubicBezTo>
                    <a:pt x="3024" y="10414"/>
                    <a:pt x="2592" y="9643"/>
                    <a:pt x="3024" y="9643"/>
                  </a:cubicBezTo>
                  <a:cubicBezTo>
                    <a:pt x="3024" y="9257"/>
                    <a:pt x="3456" y="8871"/>
                    <a:pt x="3888" y="8871"/>
                  </a:cubicBezTo>
                  <a:cubicBezTo>
                    <a:pt x="4320" y="8871"/>
                    <a:pt x="4752" y="8486"/>
                    <a:pt x="4752" y="8486"/>
                  </a:cubicBezTo>
                  <a:cubicBezTo>
                    <a:pt x="5184" y="8486"/>
                    <a:pt x="5184" y="8100"/>
                    <a:pt x="5616" y="8100"/>
                  </a:cubicBezTo>
                  <a:cubicBezTo>
                    <a:pt x="6048" y="8100"/>
                    <a:pt x="6048" y="8486"/>
                    <a:pt x="5616" y="8871"/>
                  </a:cubicBezTo>
                  <a:cubicBezTo>
                    <a:pt x="5616" y="8871"/>
                    <a:pt x="5184" y="9257"/>
                    <a:pt x="4752" y="9643"/>
                  </a:cubicBezTo>
                  <a:cubicBezTo>
                    <a:pt x="4752" y="9643"/>
                    <a:pt x="4320" y="9643"/>
                    <a:pt x="4320" y="10029"/>
                  </a:cubicBezTo>
                  <a:cubicBezTo>
                    <a:pt x="3888" y="10414"/>
                    <a:pt x="3888" y="11186"/>
                    <a:pt x="4320" y="11186"/>
                  </a:cubicBezTo>
                  <a:cubicBezTo>
                    <a:pt x="4320" y="11571"/>
                    <a:pt x="5184" y="11186"/>
                    <a:pt x="5184" y="11186"/>
                  </a:cubicBezTo>
                  <a:cubicBezTo>
                    <a:pt x="5616" y="11186"/>
                    <a:pt x="6480" y="10414"/>
                    <a:pt x="6480" y="10414"/>
                  </a:cubicBezTo>
                  <a:cubicBezTo>
                    <a:pt x="6912" y="10414"/>
                    <a:pt x="6912" y="10029"/>
                    <a:pt x="6912" y="9643"/>
                  </a:cubicBezTo>
                  <a:cubicBezTo>
                    <a:pt x="7344" y="9643"/>
                    <a:pt x="6912" y="8486"/>
                    <a:pt x="6912" y="8100"/>
                  </a:cubicBezTo>
                  <a:cubicBezTo>
                    <a:pt x="6912" y="8100"/>
                    <a:pt x="6480" y="6943"/>
                    <a:pt x="6912" y="6943"/>
                  </a:cubicBezTo>
                  <a:cubicBezTo>
                    <a:pt x="6912" y="6943"/>
                    <a:pt x="7776" y="6943"/>
                    <a:pt x="7776" y="6943"/>
                  </a:cubicBezTo>
                  <a:cubicBezTo>
                    <a:pt x="8208" y="6943"/>
                    <a:pt x="8640" y="6943"/>
                    <a:pt x="9072" y="7329"/>
                  </a:cubicBezTo>
                  <a:cubicBezTo>
                    <a:pt x="9504" y="7329"/>
                    <a:pt x="9936" y="7714"/>
                    <a:pt x="9936" y="8100"/>
                  </a:cubicBezTo>
                  <a:cubicBezTo>
                    <a:pt x="10800" y="8100"/>
                    <a:pt x="11232" y="8871"/>
                    <a:pt x="11232" y="9643"/>
                  </a:cubicBezTo>
                  <a:cubicBezTo>
                    <a:pt x="11232" y="9643"/>
                    <a:pt x="10800" y="10414"/>
                    <a:pt x="11232" y="10414"/>
                  </a:cubicBezTo>
                  <a:cubicBezTo>
                    <a:pt x="11232" y="10414"/>
                    <a:pt x="11664" y="10029"/>
                    <a:pt x="11664" y="10029"/>
                  </a:cubicBezTo>
                  <a:cubicBezTo>
                    <a:pt x="11664" y="10029"/>
                    <a:pt x="12528" y="10029"/>
                    <a:pt x="12528" y="10029"/>
                  </a:cubicBezTo>
                  <a:cubicBezTo>
                    <a:pt x="12528" y="10414"/>
                    <a:pt x="12960" y="10800"/>
                    <a:pt x="12960" y="11186"/>
                  </a:cubicBezTo>
                  <a:cubicBezTo>
                    <a:pt x="12960" y="11571"/>
                    <a:pt x="12528" y="11957"/>
                    <a:pt x="12528" y="12729"/>
                  </a:cubicBezTo>
                  <a:cubicBezTo>
                    <a:pt x="12528" y="12729"/>
                    <a:pt x="12528" y="13114"/>
                    <a:pt x="12528" y="13500"/>
                  </a:cubicBezTo>
                  <a:cubicBezTo>
                    <a:pt x="12960" y="13500"/>
                    <a:pt x="12960" y="14271"/>
                    <a:pt x="12960" y="14657"/>
                  </a:cubicBezTo>
                  <a:cubicBezTo>
                    <a:pt x="12528" y="14657"/>
                    <a:pt x="12528" y="14657"/>
                    <a:pt x="12528" y="14657"/>
                  </a:cubicBezTo>
                  <a:cubicBezTo>
                    <a:pt x="12528" y="14657"/>
                    <a:pt x="12096" y="14657"/>
                    <a:pt x="12096" y="14271"/>
                  </a:cubicBezTo>
                  <a:cubicBezTo>
                    <a:pt x="11664" y="14271"/>
                    <a:pt x="12096" y="13886"/>
                    <a:pt x="11664" y="13500"/>
                  </a:cubicBezTo>
                  <a:cubicBezTo>
                    <a:pt x="11664" y="13500"/>
                    <a:pt x="11232" y="13500"/>
                    <a:pt x="10800" y="13500"/>
                  </a:cubicBezTo>
                  <a:cubicBezTo>
                    <a:pt x="10800" y="13500"/>
                    <a:pt x="9936" y="13500"/>
                    <a:pt x="9936" y="13886"/>
                  </a:cubicBezTo>
                  <a:cubicBezTo>
                    <a:pt x="9936" y="14271"/>
                    <a:pt x="9504" y="14657"/>
                    <a:pt x="9504" y="14657"/>
                  </a:cubicBezTo>
                  <a:cubicBezTo>
                    <a:pt x="9504" y="14657"/>
                    <a:pt x="9072" y="14657"/>
                    <a:pt x="9072" y="14657"/>
                  </a:cubicBezTo>
                  <a:cubicBezTo>
                    <a:pt x="9072" y="14657"/>
                    <a:pt x="9072" y="14271"/>
                    <a:pt x="9072" y="14271"/>
                  </a:cubicBezTo>
                  <a:cubicBezTo>
                    <a:pt x="9072" y="13886"/>
                    <a:pt x="9504" y="13500"/>
                    <a:pt x="9936" y="13114"/>
                  </a:cubicBezTo>
                  <a:cubicBezTo>
                    <a:pt x="9936" y="12729"/>
                    <a:pt x="9936" y="11957"/>
                    <a:pt x="9936" y="11957"/>
                  </a:cubicBezTo>
                  <a:cubicBezTo>
                    <a:pt x="9936" y="11571"/>
                    <a:pt x="9504" y="11571"/>
                    <a:pt x="9072" y="11571"/>
                  </a:cubicBezTo>
                  <a:cubicBezTo>
                    <a:pt x="8640" y="11571"/>
                    <a:pt x="7776" y="11571"/>
                    <a:pt x="7344" y="11957"/>
                  </a:cubicBezTo>
                  <a:cubicBezTo>
                    <a:pt x="6912" y="11957"/>
                    <a:pt x="6912" y="12343"/>
                    <a:pt x="6480" y="12729"/>
                  </a:cubicBezTo>
                  <a:cubicBezTo>
                    <a:pt x="6480" y="12729"/>
                    <a:pt x="6480" y="13114"/>
                    <a:pt x="6480" y="13500"/>
                  </a:cubicBezTo>
                  <a:cubicBezTo>
                    <a:pt x="6912" y="13500"/>
                    <a:pt x="7344" y="14271"/>
                    <a:pt x="7776" y="14657"/>
                  </a:cubicBezTo>
                  <a:cubicBezTo>
                    <a:pt x="7776" y="14657"/>
                    <a:pt x="8208" y="15043"/>
                    <a:pt x="8208" y="15814"/>
                  </a:cubicBezTo>
                  <a:cubicBezTo>
                    <a:pt x="8640" y="15814"/>
                    <a:pt x="8208" y="16200"/>
                    <a:pt x="8208" y="16586"/>
                  </a:cubicBezTo>
                  <a:cubicBezTo>
                    <a:pt x="8208" y="16971"/>
                    <a:pt x="8208" y="17743"/>
                    <a:pt x="8208" y="18129"/>
                  </a:cubicBezTo>
                  <a:cubicBezTo>
                    <a:pt x="8208" y="18129"/>
                    <a:pt x="7776" y="18129"/>
                    <a:pt x="7776" y="18129"/>
                  </a:cubicBezTo>
                  <a:cubicBezTo>
                    <a:pt x="6912" y="18514"/>
                    <a:pt x="6912" y="18514"/>
                    <a:pt x="6912" y="18514"/>
                  </a:cubicBezTo>
                  <a:cubicBezTo>
                    <a:pt x="6912" y="18514"/>
                    <a:pt x="6480" y="18900"/>
                    <a:pt x="6480" y="18900"/>
                  </a:cubicBezTo>
                  <a:cubicBezTo>
                    <a:pt x="6048" y="18900"/>
                    <a:pt x="5184" y="18900"/>
                    <a:pt x="4752" y="19286"/>
                  </a:cubicBezTo>
                  <a:cubicBezTo>
                    <a:pt x="4320" y="19286"/>
                    <a:pt x="4320" y="19286"/>
                    <a:pt x="4320" y="19286"/>
                  </a:cubicBezTo>
                  <a:cubicBezTo>
                    <a:pt x="4320" y="19671"/>
                    <a:pt x="4320" y="20443"/>
                    <a:pt x="4320" y="20443"/>
                  </a:cubicBezTo>
                  <a:cubicBezTo>
                    <a:pt x="4752" y="20829"/>
                    <a:pt x="4752" y="21214"/>
                    <a:pt x="5184" y="21214"/>
                  </a:cubicBezTo>
                  <a:cubicBezTo>
                    <a:pt x="5184" y="21600"/>
                    <a:pt x="6048" y="21600"/>
                    <a:pt x="6480" y="21600"/>
                  </a:cubicBezTo>
                  <a:cubicBezTo>
                    <a:pt x="6480" y="21600"/>
                    <a:pt x="7344" y="21600"/>
                    <a:pt x="7776" y="21600"/>
                  </a:cubicBezTo>
                  <a:cubicBezTo>
                    <a:pt x="7776" y="21600"/>
                    <a:pt x="7776" y="21214"/>
                    <a:pt x="8208" y="20829"/>
                  </a:cubicBezTo>
                  <a:cubicBezTo>
                    <a:pt x="8208" y="20829"/>
                    <a:pt x="8208" y="20829"/>
                    <a:pt x="8640" y="20829"/>
                  </a:cubicBezTo>
                  <a:cubicBezTo>
                    <a:pt x="8640" y="20443"/>
                    <a:pt x="8208" y="20443"/>
                    <a:pt x="8208" y="20057"/>
                  </a:cubicBezTo>
                  <a:cubicBezTo>
                    <a:pt x="8208" y="20057"/>
                    <a:pt x="8208" y="19671"/>
                    <a:pt x="8640" y="19671"/>
                  </a:cubicBezTo>
                  <a:cubicBezTo>
                    <a:pt x="9072" y="19671"/>
                    <a:pt x="9072" y="19671"/>
                    <a:pt x="9072" y="19671"/>
                  </a:cubicBezTo>
                  <a:cubicBezTo>
                    <a:pt x="9072" y="20057"/>
                    <a:pt x="9504" y="20057"/>
                    <a:pt x="9504" y="20057"/>
                  </a:cubicBezTo>
                  <a:cubicBezTo>
                    <a:pt x="9504" y="20443"/>
                    <a:pt x="9504" y="20443"/>
                    <a:pt x="9504" y="20443"/>
                  </a:cubicBezTo>
                  <a:cubicBezTo>
                    <a:pt x="9504" y="20443"/>
                    <a:pt x="9072" y="20443"/>
                    <a:pt x="9072" y="20443"/>
                  </a:cubicBezTo>
                  <a:cubicBezTo>
                    <a:pt x="9072" y="20829"/>
                    <a:pt x="9072" y="20829"/>
                    <a:pt x="9072" y="21214"/>
                  </a:cubicBezTo>
                  <a:cubicBezTo>
                    <a:pt x="9072" y="21214"/>
                    <a:pt x="9504" y="21214"/>
                    <a:pt x="9504" y="21214"/>
                  </a:cubicBezTo>
                  <a:cubicBezTo>
                    <a:pt x="9936" y="21214"/>
                    <a:pt x="10368" y="21214"/>
                    <a:pt x="10800" y="21214"/>
                  </a:cubicBezTo>
                  <a:cubicBezTo>
                    <a:pt x="10800" y="20829"/>
                    <a:pt x="11232" y="20443"/>
                    <a:pt x="11664" y="20443"/>
                  </a:cubicBezTo>
                  <a:cubicBezTo>
                    <a:pt x="11664" y="20443"/>
                    <a:pt x="12528" y="19671"/>
                    <a:pt x="12528" y="19286"/>
                  </a:cubicBezTo>
                  <a:cubicBezTo>
                    <a:pt x="12960" y="19286"/>
                    <a:pt x="13392" y="18900"/>
                    <a:pt x="13824" y="18900"/>
                  </a:cubicBezTo>
                  <a:cubicBezTo>
                    <a:pt x="14256" y="18900"/>
                    <a:pt x="15120" y="18900"/>
                    <a:pt x="15984" y="18900"/>
                  </a:cubicBezTo>
                  <a:cubicBezTo>
                    <a:pt x="16416" y="19286"/>
                    <a:pt x="16848" y="19286"/>
                    <a:pt x="17712" y="19286"/>
                  </a:cubicBezTo>
                  <a:cubicBezTo>
                    <a:pt x="18144" y="19286"/>
                    <a:pt x="18144" y="19286"/>
                    <a:pt x="18144" y="19286"/>
                  </a:cubicBezTo>
                  <a:cubicBezTo>
                    <a:pt x="18576" y="18900"/>
                    <a:pt x="19440" y="18900"/>
                    <a:pt x="19872" y="18900"/>
                  </a:cubicBezTo>
                  <a:cubicBezTo>
                    <a:pt x="19872" y="18900"/>
                    <a:pt x="20736" y="19286"/>
                    <a:pt x="20736" y="19286"/>
                  </a:cubicBezTo>
                  <a:cubicBezTo>
                    <a:pt x="21600" y="18900"/>
                    <a:pt x="20736" y="17357"/>
                    <a:pt x="20736" y="16586"/>
                  </a:cubicBezTo>
                  <a:cubicBezTo>
                    <a:pt x="20736" y="16200"/>
                    <a:pt x="20736" y="15043"/>
                    <a:pt x="20736" y="1465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72">
              <a:extLst>
                <a:ext uri="{FF2B5EF4-FFF2-40B4-BE49-F238E27FC236}">
                  <a16:creationId xmlns:a16="http://schemas.microsoft.com/office/drawing/2014/main" id="{F243CBE4-BC6A-474F-81A1-9E016A09D7AC}"/>
                </a:ext>
              </a:extLst>
            </p:cNvPr>
            <p:cNvSpPr/>
            <p:nvPr/>
          </p:nvSpPr>
          <p:spPr>
            <a:xfrm>
              <a:off x="4704036" y="853097"/>
              <a:ext cx="283737" cy="325095"/>
            </a:xfrm>
            <a:custGeom>
              <a:avLst/>
              <a:gdLst/>
              <a:ahLst/>
              <a:cxnLst>
                <a:cxn ang="0">
                  <a:pos x="wd2" y="hd2"/>
                </a:cxn>
                <a:cxn ang="5400000">
                  <a:pos x="wd2" y="hd2"/>
                </a:cxn>
                <a:cxn ang="10800000">
                  <a:pos x="wd2" y="hd2"/>
                </a:cxn>
                <a:cxn ang="16200000">
                  <a:pos x="wd2" y="hd2"/>
                </a:cxn>
              </a:cxnLst>
              <a:rect l="0" t="0" r="r" b="b"/>
              <a:pathLst>
                <a:path w="21120" h="21600" extrusionOk="0">
                  <a:moveTo>
                    <a:pt x="20736" y="14657"/>
                  </a:moveTo>
                  <a:cubicBezTo>
                    <a:pt x="20304" y="14271"/>
                    <a:pt x="19440" y="14271"/>
                    <a:pt x="19008" y="13500"/>
                  </a:cubicBezTo>
                  <a:cubicBezTo>
                    <a:pt x="18144" y="13500"/>
                    <a:pt x="17712" y="12729"/>
                    <a:pt x="17280" y="12343"/>
                  </a:cubicBezTo>
                  <a:cubicBezTo>
                    <a:pt x="16848" y="11957"/>
                    <a:pt x="16416" y="11186"/>
                    <a:pt x="16416" y="11186"/>
                  </a:cubicBezTo>
                  <a:cubicBezTo>
                    <a:pt x="15984" y="10414"/>
                    <a:pt x="14688" y="10029"/>
                    <a:pt x="14688" y="10029"/>
                  </a:cubicBezTo>
                  <a:cubicBezTo>
                    <a:pt x="14256" y="9643"/>
                    <a:pt x="13392" y="8871"/>
                    <a:pt x="12960" y="8486"/>
                  </a:cubicBezTo>
                  <a:cubicBezTo>
                    <a:pt x="12528" y="8100"/>
                    <a:pt x="11232" y="6943"/>
                    <a:pt x="10800" y="6557"/>
                  </a:cubicBezTo>
                  <a:cubicBezTo>
                    <a:pt x="10368" y="6171"/>
                    <a:pt x="9504" y="5786"/>
                    <a:pt x="9072" y="5786"/>
                  </a:cubicBezTo>
                  <a:cubicBezTo>
                    <a:pt x="8208" y="5786"/>
                    <a:pt x="7776" y="5400"/>
                    <a:pt x="6912" y="5400"/>
                  </a:cubicBezTo>
                  <a:cubicBezTo>
                    <a:pt x="6480" y="5014"/>
                    <a:pt x="6048" y="4629"/>
                    <a:pt x="5616" y="4629"/>
                  </a:cubicBezTo>
                  <a:cubicBezTo>
                    <a:pt x="5184" y="4629"/>
                    <a:pt x="5184" y="4243"/>
                    <a:pt x="4752" y="4243"/>
                  </a:cubicBezTo>
                  <a:cubicBezTo>
                    <a:pt x="4320" y="3857"/>
                    <a:pt x="3888" y="2700"/>
                    <a:pt x="3456" y="2314"/>
                  </a:cubicBezTo>
                  <a:cubicBezTo>
                    <a:pt x="3024" y="1543"/>
                    <a:pt x="3024" y="771"/>
                    <a:pt x="2592" y="386"/>
                  </a:cubicBezTo>
                  <a:cubicBezTo>
                    <a:pt x="2592" y="386"/>
                    <a:pt x="1728" y="0"/>
                    <a:pt x="1728" y="0"/>
                  </a:cubicBezTo>
                  <a:cubicBezTo>
                    <a:pt x="1296" y="0"/>
                    <a:pt x="864" y="0"/>
                    <a:pt x="864" y="0"/>
                  </a:cubicBezTo>
                  <a:cubicBezTo>
                    <a:pt x="864" y="386"/>
                    <a:pt x="432" y="771"/>
                    <a:pt x="0" y="1157"/>
                  </a:cubicBezTo>
                  <a:cubicBezTo>
                    <a:pt x="0" y="1157"/>
                    <a:pt x="0" y="1543"/>
                    <a:pt x="0" y="1929"/>
                  </a:cubicBezTo>
                  <a:cubicBezTo>
                    <a:pt x="432" y="2314"/>
                    <a:pt x="864" y="2700"/>
                    <a:pt x="864" y="3086"/>
                  </a:cubicBezTo>
                  <a:cubicBezTo>
                    <a:pt x="864" y="3086"/>
                    <a:pt x="1728" y="3471"/>
                    <a:pt x="1728" y="3857"/>
                  </a:cubicBezTo>
                  <a:cubicBezTo>
                    <a:pt x="1728" y="3857"/>
                    <a:pt x="2592" y="4243"/>
                    <a:pt x="2592" y="4243"/>
                  </a:cubicBezTo>
                  <a:cubicBezTo>
                    <a:pt x="2592" y="4629"/>
                    <a:pt x="2592" y="5014"/>
                    <a:pt x="2592" y="5400"/>
                  </a:cubicBezTo>
                  <a:cubicBezTo>
                    <a:pt x="2592" y="5786"/>
                    <a:pt x="2592" y="6171"/>
                    <a:pt x="2592" y="6557"/>
                  </a:cubicBezTo>
                  <a:cubicBezTo>
                    <a:pt x="2592" y="6943"/>
                    <a:pt x="2160" y="7714"/>
                    <a:pt x="1728" y="8100"/>
                  </a:cubicBezTo>
                  <a:cubicBezTo>
                    <a:pt x="1728" y="8100"/>
                    <a:pt x="1296" y="8486"/>
                    <a:pt x="1296" y="8486"/>
                  </a:cubicBezTo>
                  <a:cubicBezTo>
                    <a:pt x="1296" y="8871"/>
                    <a:pt x="1296" y="9257"/>
                    <a:pt x="1296" y="9643"/>
                  </a:cubicBezTo>
                  <a:cubicBezTo>
                    <a:pt x="1296" y="9643"/>
                    <a:pt x="1728" y="10029"/>
                    <a:pt x="1728" y="10029"/>
                  </a:cubicBezTo>
                  <a:cubicBezTo>
                    <a:pt x="1728" y="10414"/>
                    <a:pt x="2592" y="10414"/>
                    <a:pt x="2592" y="10414"/>
                  </a:cubicBezTo>
                  <a:cubicBezTo>
                    <a:pt x="3024" y="10414"/>
                    <a:pt x="2592" y="9643"/>
                    <a:pt x="3024" y="9643"/>
                  </a:cubicBezTo>
                  <a:cubicBezTo>
                    <a:pt x="3024" y="9257"/>
                    <a:pt x="3456" y="8871"/>
                    <a:pt x="3888" y="8871"/>
                  </a:cubicBezTo>
                  <a:cubicBezTo>
                    <a:pt x="4320" y="8871"/>
                    <a:pt x="4752" y="8486"/>
                    <a:pt x="4752" y="8486"/>
                  </a:cubicBezTo>
                  <a:cubicBezTo>
                    <a:pt x="5184" y="8486"/>
                    <a:pt x="5184" y="8100"/>
                    <a:pt x="5616" y="8100"/>
                  </a:cubicBezTo>
                  <a:cubicBezTo>
                    <a:pt x="6048" y="8100"/>
                    <a:pt x="6048" y="8486"/>
                    <a:pt x="5616" y="8871"/>
                  </a:cubicBezTo>
                  <a:cubicBezTo>
                    <a:pt x="5616" y="8871"/>
                    <a:pt x="5184" y="9257"/>
                    <a:pt x="4752" y="9643"/>
                  </a:cubicBezTo>
                  <a:cubicBezTo>
                    <a:pt x="4752" y="9643"/>
                    <a:pt x="4320" y="9643"/>
                    <a:pt x="4320" y="10029"/>
                  </a:cubicBezTo>
                  <a:cubicBezTo>
                    <a:pt x="3888" y="10414"/>
                    <a:pt x="3888" y="11186"/>
                    <a:pt x="4320" y="11186"/>
                  </a:cubicBezTo>
                  <a:cubicBezTo>
                    <a:pt x="4320" y="11571"/>
                    <a:pt x="5184" y="11186"/>
                    <a:pt x="5184" y="11186"/>
                  </a:cubicBezTo>
                  <a:cubicBezTo>
                    <a:pt x="5616" y="11186"/>
                    <a:pt x="6480" y="10414"/>
                    <a:pt x="6480" y="10414"/>
                  </a:cubicBezTo>
                  <a:cubicBezTo>
                    <a:pt x="6912" y="10414"/>
                    <a:pt x="6912" y="10029"/>
                    <a:pt x="6912" y="9643"/>
                  </a:cubicBezTo>
                  <a:cubicBezTo>
                    <a:pt x="7344" y="9643"/>
                    <a:pt x="6912" y="8486"/>
                    <a:pt x="6912" y="8100"/>
                  </a:cubicBezTo>
                  <a:cubicBezTo>
                    <a:pt x="6912" y="8100"/>
                    <a:pt x="6480" y="6943"/>
                    <a:pt x="6912" y="6943"/>
                  </a:cubicBezTo>
                  <a:cubicBezTo>
                    <a:pt x="6912" y="6943"/>
                    <a:pt x="7776" y="6943"/>
                    <a:pt x="7776" y="6943"/>
                  </a:cubicBezTo>
                  <a:cubicBezTo>
                    <a:pt x="8208" y="6943"/>
                    <a:pt x="8640" y="6943"/>
                    <a:pt x="9072" y="7329"/>
                  </a:cubicBezTo>
                  <a:cubicBezTo>
                    <a:pt x="9504" y="7329"/>
                    <a:pt x="9936" y="7714"/>
                    <a:pt x="9936" y="8100"/>
                  </a:cubicBezTo>
                  <a:cubicBezTo>
                    <a:pt x="10800" y="8100"/>
                    <a:pt x="11232" y="8871"/>
                    <a:pt x="11232" y="9643"/>
                  </a:cubicBezTo>
                  <a:cubicBezTo>
                    <a:pt x="11232" y="9643"/>
                    <a:pt x="10800" y="10414"/>
                    <a:pt x="11232" y="10414"/>
                  </a:cubicBezTo>
                  <a:cubicBezTo>
                    <a:pt x="11232" y="10414"/>
                    <a:pt x="11664" y="10029"/>
                    <a:pt x="11664" y="10029"/>
                  </a:cubicBezTo>
                  <a:cubicBezTo>
                    <a:pt x="11664" y="10029"/>
                    <a:pt x="12528" y="10029"/>
                    <a:pt x="12528" y="10029"/>
                  </a:cubicBezTo>
                  <a:cubicBezTo>
                    <a:pt x="12528" y="10414"/>
                    <a:pt x="12960" y="10800"/>
                    <a:pt x="12960" y="11186"/>
                  </a:cubicBezTo>
                  <a:cubicBezTo>
                    <a:pt x="12960" y="11571"/>
                    <a:pt x="12528" y="11957"/>
                    <a:pt x="12528" y="12729"/>
                  </a:cubicBezTo>
                  <a:cubicBezTo>
                    <a:pt x="12528" y="12729"/>
                    <a:pt x="12528" y="13114"/>
                    <a:pt x="12528" y="13500"/>
                  </a:cubicBezTo>
                  <a:cubicBezTo>
                    <a:pt x="12960" y="13500"/>
                    <a:pt x="12960" y="14271"/>
                    <a:pt x="12960" y="14657"/>
                  </a:cubicBezTo>
                  <a:cubicBezTo>
                    <a:pt x="12528" y="14657"/>
                    <a:pt x="12528" y="14657"/>
                    <a:pt x="12528" y="14657"/>
                  </a:cubicBezTo>
                  <a:cubicBezTo>
                    <a:pt x="12528" y="14657"/>
                    <a:pt x="12096" y="14657"/>
                    <a:pt x="12096" y="14271"/>
                  </a:cubicBezTo>
                  <a:cubicBezTo>
                    <a:pt x="11664" y="14271"/>
                    <a:pt x="12096" y="13886"/>
                    <a:pt x="11664" y="13500"/>
                  </a:cubicBezTo>
                  <a:cubicBezTo>
                    <a:pt x="11664" y="13500"/>
                    <a:pt x="11232" y="13500"/>
                    <a:pt x="10800" y="13500"/>
                  </a:cubicBezTo>
                  <a:cubicBezTo>
                    <a:pt x="10800" y="13500"/>
                    <a:pt x="9936" y="13500"/>
                    <a:pt x="9936" y="13886"/>
                  </a:cubicBezTo>
                  <a:cubicBezTo>
                    <a:pt x="9936" y="14271"/>
                    <a:pt x="9504" y="14657"/>
                    <a:pt x="9504" y="14657"/>
                  </a:cubicBezTo>
                  <a:cubicBezTo>
                    <a:pt x="9504" y="14657"/>
                    <a:pt x="9072" y="14657"/>
                    <a:pt x="9072" y="14657"/>
                  </a:cubicBezTo>
                  <a:cubicBezTo>
                    <a:pt x="9072" y="14657"/>
                    <a:pt x="9072" y="14271"/>
                    <a:pt x="9072" y="14271"/>
                  </a:cubicBezTo>
                  <a:cubicBezTo>
                    <a:pt x="9072" y="13886"/>
                    <a:pt x="9504" y="13500"/>
                    <a:pt x="9936" y="13114"/>
                  </a:cubicBezTo>
                  <a:cubicBezTo>
                    <a:pt x="9936" y="12729"/>
                    <a:pt x="9936" y="11957"/>
                    <a:pt x="9936" y="11957"/>
                  </a:cubicBezTo>
                  <a:cubicBezTo>
                    <a:pt x="9936" y="11571"/>
                    <a:pt x="9504" y="11571"/>
                    <a:pt x="9072" y="11571"/>
                  </a:cubicBezTo>
                  <a:cubicBezTo>
                    <a:pt x="8640" y="11571"/>
                    <a:pt x="7776" y="11571"/>
                    <a:pt x="7344" y="11957"/>
                  </a:cubicBezTo>
                  <a:cubicBezTo>
                    <a:pt x="6912" y="11957"/>
                    <a:pt x="6912" y="12343"/>
                    <a:pt x="6480" y="12729"/>
                  </a:cubicBezTo>
                  <a:cubicBezTo>
                    <a:pt x="6480" y="12729"/>
                    <a:pt x="6480" y="13114"/>
                    <a:pt x="6480" y="13500"/>
                  </a:cubicBezTo>
                  <a:cubicBezTo>
                    <a:pt x="6912" y="13500"/>
                    <a:pt x="7344" y="14271"/>
                    <a:pt x="7776" y="14657"/>
                  </a:cubicBezTo>
                  <a:cubicBezTo>
                    <a:pt x="7776" y="14657"/>
                    <a:pt x="8208" y="15043"/>
                    <a:pt x="8208" y="15814"/>
                  </a:cubicBezTo>
                  <a:cubicBezTo>
                    <a:pt x="8640" y="15814"/>
                    <a:pt x="8208" y="16200"/>
                    <a:pt x="8208" y="16586"/>
                  </a:cubicBezTo>
                  <a:cubicBezTo>
                    <a:pt x="8208" y="16971"/>
                    <a:pt x="8208" y="17743"/>
                    <a:pt x="8208" y="18129"/>
                  </a:cubicBezTo>
                  <a:cubicBezTo>
                    <a:pt x="8208" y="18129"/>
                    <a:pt x="7776" y="18129"/>
                    <a:pt x="7776" y="18129"/>
                  </a:cubicBezTo>
                  <a:cubicBezTo>
                    <a:pt x="6912" y="18514"/>
                    <a:pt x="6912" y="18514"/>
                    <a:pt x="6912" y="18514"/>
                  </a:cubicBezTo>
                  <a:cubicBezTo>
                    <a:pt x="6912" y="18514"/>
                    <a:pt x="6480" y="18900"/>
                    <a:pt x="6480" y="18900"/>
                  </a:cubicBezTo>
                  <a:cubicBezTo>
                    <a:pt x="6048" y="18900"/>
                    <a:pt x="5184" y="18900"/>
                    <a:pt x="4752" y="19286"/>
                  </a:cubicBezTo>
                  <a:cubicBezTo>
                    <a:pt x="4320" y="19286"/>
                    <a:pt x="4320" y="19286"/>
                    <a:pt x="4320" y="19286"/>
                  </a:cubicBezTo>
                  <a:cubicBezTo>
                    <a:pt x="4320" y="19671"/>
                    <a:pt x="4320" y="20443"/>
                    <a:pt x="4320" y="20443"/>
                  </a:cubicBezTo>
                  <a:cubicBezTo>
                    <a:pt x="4752" y="20829"/>
                    <a:pt x="4752" y="21214"/>
                    <a:pt x="5184" y="21214"/>
                  </a:cubicBezTo>
                  <a:cubicBezTo>
                    <a:pt x="5184" y="21600"/>
                    <a:pt x="6048" y="21600"/>
                    <a:pt x="6480" y="21600"/>
                  </a:cubicBezTo>
                  <a:cubicBezTo>
                    <a:pt x="6480" y="21600"/>
                    <a:pt x="7344" y="21600"/>
                    <a:pt x="7776" y="21600"/>
                  </a:cubicBezTo>
                  <a:cubicBezTo>
                    <a:pt x="7776" y="21600"/>
                    <a:pt x="7776" y="21214"/>
                    <a:pt x="8208" y="20829"/>
                  </a:cubicBezTo>
                  <a:cubicBezTo>
                    <a:pt x="8208" y="20829"/>
                    <a:pt x="8208" y="20829"/>
                    <a:pt x="8640" y="20829"/>
                  </a:cubicBezTo>
                  <a:cubicBezTo>
                    <a:pt x="8640" y="20443"/>
                    <a:pt x="8208" y="20443"/>
                    <a:pt x="8208" y="20057"/>
                  </a:cubicBezTo>
                  <a:cubicBezTo>
                    <a:pt x="8208" y="20057"/>
                    <a:pt x="8208" y="19671"/>
                    <a:pt x="8640" y="19671"/>
                  </a:cubicBezTo>
                  <a:cubicBezTo>
                    <a:pt x="9072" y="19671"/>
                    <a:pt x="9072" y="19671"/>
                    <a:pt x="9072" y="19671"/>
                  </a:cubicBezTo>
                  <a:cubicBezTo>
                    <a:pt x="9072" y="20057"/>
                    <a:pt x="9504" y="20057"/>
                    <a:pt x="9504" y="20057"/>
                  </a:cubicBezTo>
                  <a:cubicBezTo>
                    <a:pt x="9504" y="20443"/>
                    <a:pt x="9504" y="20443"/>
                    <a:pt x="9504" y="20443"/>
                  </a:cubicBezTo>
                  <a:cubicBezTo>
                    <a:pt x="9504" y="20443"/>
                    <a:pt x="9072" y="20443"/>
                    <a:pt x="9072" y="20443"/>
                  </a:cubicBezTo>
                  <a:cubicBezTo>
                    <a:pt x="9072" y="20829"/>
                    <a:pt x="9072" y="20829"/>
                    <a:pt x="9072" y="21214"/>
                  </a:cubicBezTo>
                  <a:cubicBezTo>
                    <a:pt x="9072" y="21214"/>
                    <a:pt x="9504" y="21214"/>
                    <a:pt x="9504" y="21214"/>
                  </a:cubicBezTo>
                  <a:cubicBezTo>
                    <a:pt x="9936" y="21214"/>
                    <a:pt x="10368" y="21214"/>
                    <a:pt x="10800" y="21214"/>
                  </a:cubicBezTo>
                  <a:cubicBezTo>
                    <a:pt x="10800" y="20829"/>
                    <a:pt x="11232" y="20443"/>
                    <a:pt x="11664" y="20443"/>
                  </a:cubicBezTo>
                  <a:cubicBezTo>
                    <a:pt x="11664" y="20443"/>
                    <a:pt x="12528" y="19671"/>
                    <a:pt x="12528" y="19286"/>
                  </a:cubicBezTo>
                  <a:cubicBezTo>
                    <a:pt x="12960" y="19286"/>
                    <a:pt x="13392" y="18900"/>
                    <a:pt x="13824" y="18900"/>
                  </a:cubicBezTo>
                  <a:cubicBezTo>
                    <a:pt x="14256" y="18900"/>
                    <a:pt x="15120" y="18900"/>
                    <a:pt x="15984" y="18900"/>
                  </a:cubicBezTo>
                  <a:cubicBezTo>
                    <a:pt x="16416" y="19286"/>
                    <a:pt x="16848" y="19286"/>
                    <a:pt x="17712" y="19286"/>
                  </a:cubicBezTo>
                  <a:cubicBezTo>
                    <a:pt x="18144" y="19286"/>
                    <a:pt x="18144" y="19286"/>
                    <a:pt x="18144" y="19286"/>
                  </a:cubicBezTo>
                  <a:cubicBezTo>
                    <a:pt x="18576" y="18900"/>
                    <a:pt x="19440" y="18900"/>
                    <a:pt x="19872" y="18900"/>
                  </a:cubicBezTo>
                  <a:cubicBezTo>
                    <a:pt x="19872" y="18900"/>
                    <a:pt x="20736" y="19286"/>
                    <a:pt x="20736" y="19286"/>
                  </a:cubicBezTo>
                  <a:cubicBezTo>
                    <a:pt x="21600" y="18900"/>
                    <a:pt x="20736" y="17357"/>
                    <a:pt x="20736" y="16586"/>
                  </a:cubicBezTo>
                  <a:cubicBezTo>
                    <a:pt x="20736" y="16200"/>
                    <a:pt x="20736" y="15043"/>
                    <a:pt x="20736" y="1465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73">
              <a:extLst>
                <a:ext uri="{FF2B5EF4-FFF2-40B4-BE49-F238E27FC236}">
                  <a16:creationId xmlns:a16="http://schemas.microsoft.com/office/drawing/2014/main" id="{32148BD3-9A8F-4629-99EA-A7BF034A551C}"/>
                </a:ext>
              </a:extLst>
            </p:cNvPr>
            <p:cNvSpPr/>
            <p:nvPr/>
          </p:nvSpPr>
          <p:spPr>
            <a:xfrm>
              <a:off x="4557855" y="700369"/>
              <a:ext cx="27152" cy="30547"/>
            </a:xfrm>
            <a:custGeom>
              <a:avLst/>
              <a:gdLst/>
              <a:ahLst/>
              <a:cxnLst>
                <a:cxn ang="0">
                  <a:pos x="wd2" y="hd2"/>
                </a:cxn>
                <a:cxn ang="5400000">
                  <a:pos x="wd2" y="hd2"/>
                </a:cxn>
                <a:cxn ang="10800000">
                  <a:pos x="wd2" y="hd2"/>
                </a:cxn>
                <a:cxn ang="16200000">
                  <a:pos x="wd2" y="hd2"/>
                </a:cxn>
              </a:cxnLst>
              <a:rect l="0" t="0" r="r" b="b"/>
              <a:pathLst>
                <a:path w="19200" h="21600" extrusionOk="0">
                  <a:moveTo>
                    <a:pt x="12960" y="12960"/>
                  </a:moveTo>
                  <a:cubicBezTo>
                    <a:pt x="17280" y="12960"/>
                    <a:pt x="17280" y="8640"/>
                    <a:pt x="17280" y="8640"/>
                  </a:cubicBezTo>
                  <a:cubicBezTo>
                    <a:pt x="21600" y="4320"/>
                    <a:pt x="17280" y="4320"/>
                    <a:pt x="17280" y="0"/>
                  </a:cubicBezTo>
                  <a:cubicBezTo>
                    <a:pt x="17280" y="0"/>
                    <a:pt x="12960" y="0"/>
                    <a:pt x="8640" y="4320"/>
                  </a:cubicBezTo>
                  <a:cubicBezTo>
                    <a:pt x="8640" y="4320"/>
                    <a:pt x="8640" y="4320"/>
                    <a:pt x="4320" y="4320"/>
                  </a:cubicBezTo>
                  <a:cubicBezTo>
                    <a:pt x="0" y="8640"/>
                    <a:pt x="0" y="8640"/>
                    <a:pt x="0" y="8640"/>
                  </a:cubicBezTo>
                  <a:cubicBezTo>
                    <a:pt x="0" y="8640"/>
                    <a:pt x="0" y="12960"/>
                    <a:pt x="0" y="12960"/>
                  </a:cubicBezTo>
                  <a:cubicBezTo>
                    <a:pt x="4320" y="17280"/>
                    <a:pt x="4320" y="17280"/>
                    <a:pt x="4320" y="17280"/>
                  </a:cubicBezTo>
                  <a:cubicBezTo>
                    <a:pt x="4320" y="17280"/>
                    <a:pt x="4320" y="17280"/>
                    <a:pt x="8640" y="21600"/>
                  </a:cubicBezTo>
                  <a:cubicBezTo>
                    <a:pt x="12960" y="17280"/>
                    <a:pt x="12960" y="17280"/>
                    <a:pt x="12960" y="17280"/>
                  </a:cubicBezTo>
                  <a:cubicBezTo>
                    <a:pt x="12960" y="17280"/>
                    <a:pt x="12960" y="17280"/>
                    <a:pt x="12960" y="12960"/>
                  </a:cubicBezTo>
                  <a:cubicBezTo>
                    <a:pt x="12960" y="12960"/>
                    <a:pt x="12960" y="12960"/>
                    <a:pt x="12960" y="129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74">
              <a:extLst>
                <a:ext uri="{FF2B5EF4-FFF2-40B4-BE49-F238E27FC236}">
                  <a16:creationId xmlns:a16="http://schemas.microsoft.com/office/drawing/2014/main" id="{265832DF-C150-4B8A-990F-A5A215235595}"/>
                </a:ext>
              </a:extLst>
            </p:cNvPr>
            <p:cNvSpPr/>
            <p:nvPr/>
          </p:nvSpPr>
          <p:spPr>
            <a:xfrm>
              <a:off x="4557855" y="700369"/>
              <a:ext cx="27152" cy="30547"/>
            </a:xfrm>
            <a:custGeom>
              <a:avLst/>
              <a:gdLst/>
              <a:ahLst/>
              <a:cxnLst>
                <a:cxn ang="0">
                  <a:pos x="wd2" y="hd2"/>
                </a:cxn>
                <a:cxn ang="5400000">
                  <a:pos x="wd2" y="hd2"/>
                </a:cxn>
                <a:cxn ang="10800000">
                  <a:pos x="wd2" y="hd2"/>
                </a:cxn>
                <a:cxn ang="16200000">
                  <a:pos x="wd2" y="hd2"/>
                </a:cxn>
              </a:cxnLst>
              <a:rect l="0" t="0" r="r" b="b"/>
              <a:pathLst>
                <a:path w="19200" h="21600" extrusionOk="0">
                  <a:moveTo>
                    <a:pt x="12960" y="12960"/>
                  </a:moveTo>
                  <a:cubicBezTo>
                    <a:pt x="17280" y="12960"/>
                    <a:pt x="17280" y="8640"/>
                    <a:pt x="17280" y="8640"/>
                  </a:cubicBezTo>
                  <a:cubicBezTo>
                    <a:pt x="21600" y="4320"/>
                    <a:pt x="17280" y="4320"/>
                    <a:pt x="17280" y="0"/>
                  </a:cubicBezTo>
                  <a:cubicBezTo>
                    <a:pt x="17280" y="0"/>
                    <a:pt x="12960" y="0"/>
                    <a:pt x="8640" y="4320"/>
                  </a:cubicBezTo>
                  <a:cubicBezTo>
                    <a:pt x="8640" y="4320"/>
                    <a:pt x="8640" y="4320"/>
                    <a:pt x="4320" y="4320"/>
                  </a:cubicBezTo>
                  <a:cubicBezTo>
                    <a:pt x="0" y="8640"/>
                    <a:pt x="0" y="8640"/>
                    <a:pt x="0" y="8640"/>
                  </a:cubicBezTo>
                  <a:cubicBezTo>
                    <a:pt x="0" y="8640"/>
                    <a:pt x="0" y="12960"/>
                    <a:pt x="0" y="12960"/>
                  </a:cubicBezTo>
                  <a:cubicBezTo>
                    <a:pt x="4320" y="17280"/>
                    <a:pt x="4320" y="17280"/>
                    <a:pt x="4320" y="17280"/>
                  </a:cubicBezTo>
                  <a:cubicBezTo>
                    <a:pt x="4320" y="17280"/>
                    <a:pt x="4320" y="17280"/>
                    <a:pt x="8640" y="21600"/>
                  </a:cubicBezTo>
                  <a:cubicBezTo>
                    <a:pt x="12960" y="17280"/>
                    <a:pt x="12960" y="17280"/>
                    <a:pt x="12960" y="17280"/>
                  </a:cubicBezTo>
                  <a:cubicBezTo>
                    <a:pt x="12960" y="17280"/>
                    <a:pt x="12960" y="17280"/>
                    <a:pt x="12960" y="12960"/>
                  </a:cubicBezTo>
                  <a:cubicBezTo>
                    <a:pt x="12960" y="12960"/>
                    <a:pt x="12960" y="12960"/>
                    <a:pt x="12960" y="129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75">
              <a:extLst>
                <a:ext uri="{FF2B5EF4-FFF2-40B4-BE49-F238E27FC236}">
                  <a16:creationId xmlns:a16="http://schemas.microsoft.com/office/drawing/2014/main" id="{4CE74A32-B318-4728-93F7-1C19072C8F24}"/>
                </a:ext>
              </a:extLst>
            </p:cNvPr>
            <p:cNvSpPr/>
            <p:nvPr/>
          </p:nvSpPr>
          <p:spPr>
            <a:xfrm>
              <a:off x="4337490" y="360003"/>
              <a:ext cx="373095" cy="461104"/>
            </a:xfrm>
            <a:custGeom>
              <a:avLst/>
              <a:gdLst/>
              <a:ahLst/>
              <a:cxnLst>
                <a:cxn ang="0">
                  <a:pos x="wd2" y="hd2"/>
                </a:cxn>
                <a:cxn ang="5400000">
                  <a:pos x="wd2" y="hd2"/>
                </a:cxn>
                <a:cxn ang="10800000">
                  <a:pos x="wd2" y="hd2"/>
                </a:cxn>
                <a:cxn ang="16200000">
                  <a:pos x="wd2" y="hd2"/>
                </a:cxn>
              </a:cxnLst>
              <a:rect l="0" t="0" r="r" b="b"/>
              <a:pathLst>
                <a:path w="21600" h="21532" extrusionOk="0">
                  <a:moveTo>
                    <a:pt x="14850" y="15120"/>
                  </a:moveTo>
                  <a:cubicBezTo>
                    <a:pt x="14512" y="15120"/>
                    <a:pt x="14512" y="15390"/>
                    <a:pt x="14175" y="15390"/>
                  </a:cubicBezTo>
                  <a:cubicBezTo>
                    <a:pt x="14175" y="15390"/>
                    <a:pt x="13838" y="15390"/>
                    <a:pt x="13500" y="15390"/>
                  </a:cubicBezTo>
                  <a:cubicBezTo>
                    <a:pt x="13500" y="15390"/>
                    <a:pt x="12825" y="15390"/>
                    <a:pt x="12825" y="15390"/>
                  </a:cubicBezTo>
                  <a:cubicBezTo>
                    <a:pt x="12488" y="15390"/>
                    <a:pt x="12488" y="15660"/>
                    <a:pt x="12488" y="15660"/>
                  </a:cubicBezTo>
                  <a:cubicBezTo>
                    <a:pt x="12150" y="15660"/>
                    <a:pt x="11813" y="15930"/>
                    <a:pt x="11813" y="15930"/>
                  </a:cubicBezTo>
                  <a:cubicBezTo>
                    <a:pt x="11475" y="15930"/>
                    <a:pt x="11475" y="15660"/>
                    <a:pt x="11138" y="15660"/>
                  </a:cubicBezTo>
                  <a:cubicBezTo>
                    <a:pt x="11138" y="15660"/>
                    <a:pt x="11138" y="15930"/>
                    <a:pt x="11138" y="15930"/>
                  </a:cubicBezTo>
                  <a:cubicBezTo>
                    <a:pt x="10800" y="15930"/>
                    <a:pt x="11138" y="16200"/>
                    <a:pt x="11138" y="16470"/>
                  </a:cubicBezTo>
                  <a:cubicBezTo>
                    <a:pt x="11475" y="16470"/>
                    <a:pt x="11475" y="16470"/>
                    <a:pt x="11475" y="16470"/>
                  </a:cubicBezTo>
                  <a:cubicBezTo>
                    <a:pt x="11475" y="16740"/>
                    <a:pt x="11475" y="16740"/>
                    <a:pt x="11475" y="17010"/>
                  </a:cubicBezTo>
                  <a:cubicBezTo>
                    <a:pt x="11138" y="17280"/>
                    <a:pt x="11138" y="17280"/>
                    <a:pt x="11138" y="17280"/>
                  </a:cubicBezTo>
                  <a:cubicBezTo>
                    <a:pt x="10462" y="17550"/>
                    <a:pt x="10462" y="17550"/>
                    <a:pt x="10462" y="17550"/>
                  </a:cubicBezTo>
                  <a:cubicBezTo>
                    <a:pt x="10462" y="17550"/>
                    <a:pt x="10125" y="17820"/>
                    <a:pt x="10125" y="18090"/>
                  </a:cubicBezTo>
                  <a:cubicBezTo>
                    <a:pt x="10125" y="18090"/>
                    <a:pt x="10125" y="18360"/>
                    <a:pt x="9787" y="18630"/>
                  </a:cubicBezTo>
                  <a:cubicBezTo>
                    <a:pt x="9450" y="18630"/>
                    <a:pt x="9450" y="18630"/>
                    <a:pt x="9450" y="18630"/>
                  </a:cubicBezTo>
                  <a:cubicBezTo>
                    <a:pt x="9112" y="18630"/>
                    <a:pt x="8775" y="18630"/>
                    <a:pt x="8775" y="18900"/>
                  </a:cubicBezTo>
                  <a:cubicBezTo>
                    <a:pt x="8775" y="18900"/>
                    <a:pt x="8437" y="18900"/>
                    <a:pt x="8100" y="18900"/>
                  </a:cubicBezTo>
                  <a:cubicBezTo>
                    <a:pt x="8100" y="19170"/>
                    <a:pt x="8100" y="19440"/>
                    <a:pt x="8100" y="19440"/>
                  </a:cubicBezTo>
                  <a:cubicBezTo>
                    <a:pt x="8100" y="19710"/>
                    <a:pt x="8100" y="19710"/>
                    <a:pt x="8100" y="19980"/>
                  </a:cubicBezTo>
                  <a:cubicBezTo>
                    <a:pt x="8437" y="19980"/>
                    <a:pt x="8775" y="19710"/>
                    <a:pt x="8775" y="19710"/>
                  </a:cubicBezTo>
                  <a:cubicBezTo>
                    <a:pt x="9112" y="19710"/>
                    <a:pt x="9112" y="19440"/>
                    <a:pt x="9112" y="19440"/>
                  </a:cubicBezTo>
                  <a:cubicBezTo>
                    <a:pt x="9787" y="19440"/>
                    <a:pt x="9787" y="19440"/>
                    <a:pt x="9787" y="19440"/>
                  </a:cubicBezTo>
                  <a:cubicBezTo>
                    <a:pt x="9787" y="19440"/>
                    <a:pt x="10125" y="19440"/>
                    <a:pt x="10125" y="19440"/>
                  </a:cubicBezTo>
                  <a:cubicBezTo>
                    <a:pt x="10125" y="19710"/>
                    <a:pt x="10462" y="19980"/>
                    <a:pt x="10462" y="19980"/>
                  </a:cubicBezTo>
                  <a:cubicBezTo>
                    <a:pt x="10462" y="20250"/>
                    <a:pt x="10462" y="20520"/>
                    <a:pt x="10125" y="20790"/>
                  </a:cubicBezTo>
                  <a:cubicBezTo>
                    <a:pt x="10125" y="20790"/>
                    <a:pt x="10125" y="21060"/>
                    <a:pt x="10125" y="21330"/>
                  </a:cubicBezTo>
                  <a:cubicBezTo>
                    <a:pt x="9787" y="21600"/>
                    <a:pt x="9450" y="21600"/>
                    <a:pt x="9112" y="21330"/>
                  </a:cubicBezTo>
                  <a:cubicBezTo>
                    <a:pt x="9112" y="21330"/>
                    <a:pt x="9112" y="20790"/>
                    <a:pt x="8775" y="20790"/>
                  </a:cubicBezTo>
                  <a:cubicBezTo>
                    <a:pt x="8775" y="20790"/>
                    <a:pt x="8437" y="20790"/>
                    <a:pt x="8100" y="20790"/>
                  </a:cubicBezTo>
                  <a:cubicBezTo>
                    <a:pt x="8100" y="20790"/>
                    <a:pt x="7762" y="20790"/>
                    <a:pt x="7425" y="20790"/>
                  </a:cubicBezTo>
                  <a:cubicBezTo>
                    <a:pt x="7088" y="20790"/>
                    <a:pt x="7088" y="20790"/>
                    <a:pt x="7088" y="20790"/>
                  </a:cubicBezTo>
                  <a:cubicBezTo>
                    <a:pt x="6750" y="20520"/>
                    <a:pt x="6750" y="20520"/>
                    <a:pt x="6750" y="20250"/>
                  </a:cubicBezTo>
                  <a:cubicBezTo>
                    <a:pt x="7425" y="19980"/>
                    <a:pt x="7425" y="19980"/>
                    <a:pt x="7425" y="19980"/>
                  </a:cubicBezTo>
                  <a:cubicBezTo>
                    <a:pt x="7425" y="19980"/>
                    <a:pt x="7425" y="19440"/>
                    <a:pt x="7425" y="19440"/>
                  </a:cubicBezTo>
                  <a:cubicBezTo>
                    <a:pt x="7425" y="19440"/>
                    <a:pt x="7088" y="19170"/>
                    <a:pt x="6750" y="19170"/>
                  </a:cubicBezTo>
                  <a:cubicBezTo>
                    <a:pt x="6750" y="19440"/>
                    <a:pt x="6750" y="19440"/>
                    <a:pt x="6750" y="19440"/>
                  </a:cubicBezTo>
                  <a:cubicBezTo>
                    <a:pt x="6413" y="19440"/>
                    <a:pt x="6413" y="19710"/>
                    <a:pt x="6413" y="19710"/>
                  </a:cubicBezTo>
                  <a:cubicBezTo>
                    <a:pt x="6413" y="19710"/>
                    <a:pt x="6075" y="19980"/>
                    <a:pt x="6075" y="19980"/>
                  </a:cubicBezTo>
                  <a:cubicBezTo>
                    <a:pt x="5738" y="19980"/>
                    <a:pt x="5400" y="19980"/>
                    <a:pt x="5063" y="19980"/>
                  </a:cubicBezTo>
                  <a:cubicBezTo>
                    <a:pt x="4725" y="19710"/>
                    <a:pt x="4388" y="19710"/>
                    <a:pt x="4388" y="19440"/>
                  </a:cubicBezTo>
                  <a:cubicBezTo>
                    <a:pt x="4050" y="19440"/>
                    <a:pt x="3712" y="19170"/>
                    <a:pt x="3712" y="18900"/>
                  </a:cubicBezTo>
                  <a:cubicBezTo>
                    <a:pt x="3375" y="18900"/>
                    <a:pt x="3038" y="18630"/>
                    <a:pt x="3038" y="18630"/>
                  </a:cubicBezTo>
                  <a:cubicBezTo>
                    <a:pt x="3038" y="18360"/>
                    <a:pt x="2700" y="18360"/>
                    <a:pt x="2363" y="18360"/>
                  </a:cubicBezTo>
                  <a:cubicBezTo>
                    <a:pt x="2363" y="18360"/>
                    <a:pt x="2025" y="18360"/>
                    <a:pt x="1688" y="18360"/>
                  </a:cubicBezTo>
                  <a:cubicBezTo>
                    <a:pt x="1688" y="18630"/>
                    <a:pt x="1350" y="18630"/>
                    <a:pt x="1350" y="18630"/>
                  </a:cubicBezTo>
                  <a:cubicBezTo>
                    <a:pt x="1013" y="18630"/>
                    <a:pt x="675" y="18360"/>
                    <a:pt x="675" y="18360"/>
                  </a:cubicBezTo>
                  <a:cubicBezTo>
                    <a:pt x="675" y="18090"/>
                    <a:pt x="675" y="17550"/>
                    <a:pt x="675" y="17550"/>
                  </a:cubicBezTo>
                  <a:cubicBezTo>
                    <a:pt x="338" y="17280"/>
                    <a:pt x="338" y="17280"/>
                    <a:pt x="338" y="17010"/>
                  </a:cubicBezTo>
                  <a:cubicBezTo>
                    <a:pt x="0" y="16740"/>
                    <a:pt x="0" y="16470"/>
                    <a:pt x="0" y="16470"/>
                  </a:cubicBezTo>
                  <a:cubicBezTo>
                    <a:pt x="0" y="16200"/>
                    <a:pt x="0" y="15930"/>
                    <a:pt x="0" y="15930"/>
                  </a:cubicBezTo>
                  <a:cubicBezTo>
                    <a:pt x="0" y="15660"/>
                    <a:pt x="0" y="15390"/>
                    <a:pt x="0" y="15120"/>
                  </a:cubicBezTo>
                  <a:cubicBezTo>
                    <a:pt x="338" y="14850"/>
                    <a:pt x="338" y="14580"/>
                    <a:pt x="675" y="14580"/>
                  </a:cubicBezTo>
                  <a:cubicBezTo>
                    <a:pt x="675" y="14580"/>
                    <a:pt x="1350" y="14850"/>
                    <a:pt x="1350" y="14580"/>
                  </a:cubicBezTo>
                  <a:cubicBezTo>
                    <a:pt x="1688" y="14580"/>
                    <a:pt x="1688" y="14310"/>
                    <a:pt x="1688" y="14310"/>
                  </a:cubicBezTo>
                  <a:cubicBezTo>
                    <a:pt x="2025" y="14310"/>
                    <a:pt x="2363" y="14310"/>
                    <a:pt x="2363" y="14310"/>
                  </a:cubicBezTo>
                  <a:cubicBezTo>
                    <a:pt x="2700" y="14310"/>
                    <a:pt x="3038" y="14580"/>
                    <a:pt x="3038" y="14580"/>
                  </a:cubicBezTo>
                  <a:cubicBezTo>
                    <a:pt x="3375" y="14580"/>
                    <a:pt x="3712" y="14580"/>
                    <a:pt x="3712" y="14580"/>
                  </a:cubicBezTo>
                  <a:cubicBezTo>
                    <a:pt x="4050" y="14580"/>
                    <a:pt x="4050" y="14310"/>
                    <a:pt x="4388" y="14310"/>
                  </a:cubicBezTo>
                  <a:cubicBezTo>
                    <a:pt x="4388" y="14040"/>
                    <a:pt x="4725" y="13770"/>
                    <a:pt x="4388" y="13500"/>
                  </a:cubicBezTo>
                  <a:cubicBezTo>
                    <a:pt x="4388" y="13500"/>
                    <a:pt x="4050" y="13500"/>
                    <a:pt x="3712" y="13500"/>
                  </a:cubicBezTo>
                  <a:cubicBezTo>
                    <a:pt x="3712" y="13500"/>
                    <a:pt x="3712" y="13230"/>
                    <a:pt x="3712" y="12960"/>
                  </a:cubicBezTo>
                  <a:cubicBezTo>
                    <a:pt x="3712" y="12690"/>
                    <a:pt x="3712" y="12420"/>
                    <a:pt x="3712" y="12150"/>
                  </a:cubicBezTo>
                  <a:cubicBezTo>
                    <a:pt x="3712" y="12150"/>
                    <a:pt x="3038" y="11880"/>
                    <a:pt x="2700" y="11880"/>
                  </a:cubicBezTo>
                  <a:cubicBezTo>
                    <a:pt x="2700" y="11880"/>
                    <a:pt x="2363" y="11880"/>
                    <a:pt x="2363" y="12150"/>
                  </a:cubicBezTo>
                  <a:cubicBezTo>
                    <a:pt x="2025" y="12150"/>
                    <a:pt x="1688" y="12150"/>
                    <a:pt x="1688" y="12420"/>
                  </a:cubicBezTo>
                  <a:cubicBezTo>
                    <a:pt x="1350" y="12420"/>
                    <a:pt x="1350" y="12420"/>
                    <a:pt x="1013" y="12420"/>
                  </a:cubicBezTo>
                  <a:cubicBezTo>
                    <a:pt x="1013" y="12150"/>
                    <a:pt x="1013" y="12150"/>
                    <a:pt x="1013" y="11880"/>
                  </a:cubicBezTo>
                  <a:cubicBezTo>
                    <a:pt x="1013" y="11610"/>
                    <a:pt x="1350" y="11340"/>
                    <a:pt x="1350" y="11340"/>
                  </a:cubicBezTo>
                  <a:cubicBezTo>
                    <a:pt x="1350" y="11340"/>
                    <a:pt x="1688" y="11340"/>
                    <a:pt x="1688" y="11070"/>
                  </a:cubicBezTo>
                  <a:cubicBezTo>
                    <a:pt x="2363" y="11070"/>
                    <a:pt x="2700" y="11070"/>
                    <a:pt x="2700" y="11070"/>
                  </a:cubicBezTo>
                  <a:cubicBezTo>
                    <a:pt x="3038" y="11070"/>
                    <a:pt x="3038" y="10530"/>
                    <a:pt x="3375" y="10530"/>
                  </a:cubicBezTo>
                  <a:cubicBezTo>
                    <a:pt x="3712" y="10260"/>
                    <a:pt x="4050" y="10260"/>
                    <a:pt x="4050" y="10260"/>
                  </a:cubicBezTo>
                  <a:cubicBezTo>
                    <a:pt x="4388" y="10260"/>
                    <a:pt x="4388" y="9990"/>
                    <a:pt x="4388" y="9990"/>
                  </a:cubicBezTo>
                  <a:cubicBezTo>
                    <a:pt x="4725" y="9990"/>
                    <a:pt x="4725" y="9720"/>
                    <a:pt x="4725" y="9720"/>
                  </a:cubicBezTo>
                  <a:cubicBezTo>
                    <a:pt x="4388" y="9450"/>
                    <a:pt x="4050" y="9450"/>
                    <a:pt x="4050" y="9450"/>
                  </a:cubicBezTo>
                  <a:cubicBezTo>
                    <a:pt x="4050" y="9450"/>
                    <a:pt x="3712" y="9180"/>
                    <a:pt x="3712" y="8910"/>
                  </a:cubicBezTo>
                  <a:cubicBezTo>
                    <a:pt x="3712" y="8910"/>
                    <a:pt x="3712" y="8640"/>
                    <a:pt x="3375" y="8370"/>
                  </a:cubicBezTo>
                  <a:cubicBezTo>
                    <a:pt x="3038" y="8370"/>
                    <a:pt x="2700" y="8640"/>
                    <a:pt x="2700" y="8640"/>
                  </a:cubicBezTo>
                  <a:cubicBezTo>
                    <a:pt x="2700" y="8640"/>
                    <a:pt x="2363" y="8370"/>
                    <a:pt x="2363" y="8370"/>
                  </a:cubicBezTo>
                  <a:cubicBezTo>
                    <a:pt x="2025" y="8100"/>
                    <a:pt x="1350" y="8100"/>
                    <a:pt x="1350" y="8100"/>
                  </a:cubicBezTo>
                  <a:cubicBezTo>
                    <a:pt x="1013" y="7830"/>
                    <a:pt x="675" y="7560"/>
                    <a:pt x="675" y="7290"/>
                  </a:cubicBezTo>
                  <a:cubicBezTo>
                    <a:pt x="675" y="7290"/>
                    <a:pt x="675" y="7020"/>
                    <a:pt x="675" y="6750"/>
                  </a:cubicBezTo>
                  <a:cubicBezTo>
                    <a:pt x="1013" y="6750"/>
                    <a:pt x="1350" y="6480"/>
                    <a:pt x="1688" y="6480"/>
                  </a:cubicBezTo>
                  <a:cubicBezTo>
                    <a:pt x="1688" y="6210"/>
                    <a:pt x="2363" y="6210"/>
                    <a:pt x="2700" y="6210"/>
                  </a:cubicBezTo>
                  <a:cubicBezTo>
                    <a:pt x="3038" y="6210"/>
                    <a:pt x="3712" y="6210"/>
                    <a:pt x="4050" y="6210"/>
                  </a:cubicBezTo>
                  <a:cubicBezTo>
                    <a:pt x="4050" y="6210"/>
                    <a:pt x="4050" y="6480"/>
                    <a:pt x="4388" y="6750"/>
                  </a:cubicBezTo>
                  <a:cubicBezTo>
                    <a:pt x="4388" y="6750"/>
                    <a:pt x="5063" y="6750"/>
                    <a:pt x="5063" y="7020"/>
                  </a:cubicBezTo>
                  <a:cubicBezTo>
                    <a:pt x="5063" y="7020"/>
                    <a:pt x="5400" y="7290"/>
                    <a:pt x="5400" y="7290"/>
                  </a:cubicBezTo>
                  <a:cubicBezTo>
                    <a:pt x="5400" y="7560"/>
                    <a:pt x="5400" y="7830"/>
                    <a:pt x="5400" y="7830"/>
                  </a:cubicBezTo>
                  <a:cubicBezTo>
                    <a:pt x="5400" y="8100"/>
                    <a:pt x="5738" y="8100"/>
                    <a:pt x="6075" y="8100"/>
                  </a:cubicBezTo>
                  <a:cubicBezTo>
                    <a:pt x="6075" y="8100"/>
                    <a:pt x="6413" y="8100"/>
                    <a:pt x="6413" y="8100"/>
                  </a:cubicBezTo>
                  <a:cubicBezTo>
                    <a:pt x="6413" y="8100"/>
                    <a:pt x="6413" y="7830"/>
                    <a:pt x="6413" y="7560"/>
                  </a:cubicBezTo>
                  <a:cubicBezTo>
                    <a:pt x="6413" y="7290"/>
                    <a:pt x="6075" y="7290"/>
                    <a:pt x="6075" y="7290"/>
                  </a:cubicBezTo>
                  <a:cubicBezTo>
                    <a:pt x="6075" y="7020"/>
                    <a:pt x="5738" y="6750"/>
                    <a:pt x="5738" y="6750"/>
                  </a:cubicBezTo>
                  <a:cubicBezTo>
                    <a:pt x="5738" y="6480"/>
                    <a:pt x="6075" y="6210"/>
                    <a:pt x="6075" y="5940"/>
                  </a:cubicBezTo>
                  <a:cubicBezTo>
                    <a:pt x="6075" y="5940"/>
                    <a:pt x="6075" y="5670"/>
                    <a:pt x="6413" y="5670"/>
                  </a:cubicBezTo>
                  <a:cubicBezTo>
                    <a:pt x="6413" y="5400"/>
                    <a:pt x="6750" y="5130"/>
                    <a:pt x="6750" y="5130"/>
                  </a:cubicBezTo>
                  <a:cubicBezTo>
                    <a:pt x="7088" y="5130"/>
                    <a:pt x="7425" y="5130"/>
                    <a:pt x="7762" y="5130"/>
                  </a:cubicBezTo>
                  <a:cubicBezTo>
                    <a:pt x="7762" y="5400"/>
                    <a:pt x="7762" y="5670"/>
                    <a:pt x="7762" y="5670"/>
                  </a:cubicBezTo>
                  <a:cubicBezTo>
                    <a:pt x="7762" y="5940"/>
                    <a:pt x="7762" y="6210"/>
                    <a:pt x="7762" y="6480"/>
                  </a:cubicBezTo>
                  <a:cubicBezTo>
                    <a:pt x="7762" y="6480"/>
                    <a:pt x="7762" y="7020"/>
                    <a:pt x="7762" y="7020"/>
                  </a:cubicBezTo>
                  <a:cubicBezTo>
                    <a:pt x="7762" y="7290"/>
                    <a:pt x="7762" y="7290"/>
                    <a:pt x="7762" y="7290"/>
                  </a:cubicBezTo>
                  <a:cubicBezTo>
                    <a:pt x="7762" y="7560"/>
                    <a:pt x="8100" y="7560"/>
                    <a:pt x="8100" y="7830"/>
                  </a:cubicBezTo>
                  <a:cubicBezTo>
                    <a:pt x="8100" y="7830"/>
                    <a:pt x="8437" y="7560"/>
                    <a:pt x="8775" y="7290"/>
                  </a:cubicBezTo>
                  <a:cubicBezTo>
                    <a:pt x="8775" y="7290"/>
                    <a:pt x="8775" y="7020"/>
                    <a:pt x="8775" y="6750"/>
                  </a:cubicBezTo>
                  <a:cubicBezTo>
                    <a:pt x="8437" y="6750"/>
                    <a:pt x="8100" y="6480"/>
                    <a:pt x="8100" y="6210"/>
                  </a:cubicBezTo>
                  <a:cubicBezTo>
                    <a:pt x="8100" y="6210"/>
                    <a:pt x="8100" y="6210"/>
                    <a:pt x="8437" y="6210"/>
                  </a:cubicBezTo>
                  <a:cubicBezTo>
                    <a:pt x="8775" y="6210"/>
                    <a:pt x="8775" y="6480"/>
                    <a:pt x="9112" y="6480"/>
                  </a:cubicBezTo>
                  <a:cubicBezTo>
                    <a:pt x="9112" y="6750"/>
                    <a:pt x="9787" y="6750"/>
                    <a:pt x="9787" y="7020"/>
                  </a:cubicBezTo>
                  <a:cubicBezTo>
                    <a:pt x="9787" y="7020"/>
                    <a:pt x="9787" y="7290"/>
                    <a:pt x="10125" y="7290"/>
                  </a:cubicBezTo>
                  <a:cubicBezTo>
                    <a:pt x="10125" y="7830"/>
                    <a:pt x="10125" y="8100"/>
                    <a:pt x="10125" y="8100"/>
                  </a:cubicBezTo>
                  <a:cubicBezTo>
                    <a:pt x="10125" y="8370"/>
                    <a:pt x="10462" y="8640"/>
                    <a:pt x="10462" y="8910"/>
                  </a:cubicBezTo>
                  <a:cubicBezTo>
                    <a:pt x="10462" y="8910"/>
                    <a:pt x="10462" y="9180"/>
                    <a:pt x="10462" y="9180"/>
                  </a:cubicBezTo>
                  <a:cubicBezTo>
                    <a:pt x="10462" y="9180"/>
                    <a:pt x="10462" y="9450"/>
                    <a:pt x="10462" y="9450"/>
                  </a:cubicBezTo>
                  <a:cubicBezTo>
                    <a:pt x="10800" y="9450"/>
                    <a:pt x="11138" y="9450"/>
                    <a:pt x="11475" y="9450"/>
                  </a:cubicBezTo>
                  <a:cubicBezTo>
                    <a:pt x="11475" y="9180"/>
                    <a:pt x="11475" y="9180"/>
                    <a:pt x="11813" y="8910"/>
                  </a:cubicBezTo>
                  <a:cubicBezTo>
                    <a:pt x="11813" y="8910"/>
                    <a:pt x="12150" y="8910"/>
                    <a:pt x="12150" y="8910"/>
                  </a:cubicBezTo>
                  <a:cubicBezTo>
                    <a:pt x="12488" y="8640"/>
                    <a:pt x="12488" y="8100"/>
                    <a:pt x="12488" y="7830"/>
                  </a:cubicBezTo>
                  <a:cubicBezTo>
                    <a:pt x="12488" y="7830"/>
                    <a:pt x="12488" y="7290"/>
                    <a:pt x="12150" y="7020"/>
                  </a:cubicBezTo>
                  <a:cubicBezTo>
                    <a:pt x="12150" y="7020"/>
                    <a:pt x="12488" y="6480"/>
                    <a:pt x="12488" y="6210"/>
                  </a:cubicBezTo>
                  <a:cubicBezTo>
                    <a:pt x="12150" y="6210"/>
                    <a:pt x="12150" y="5940"/>
                    <a:pt x="11813" y="5940"/>
                  </a:cubicBezTo>
                  <a:cubicBezTo>
                    <a:pt x="11475" y="5940"/>
                    <a:pt x="11138" y="6210"/>
                    <a:pt x="10462" y="6210"/>
                  </a:cubicBezTo>
                  <a:cubicBezTo>
                    <a:pt x="10462" y="5940"/>
                    <a:pt x="10125" y="5940"/>
                    <a:pt x="9787" y="5670"/>
                  </a:cubicBezTo>
                  <a:cubicBezTo>
                    <a:pt x="9450" y="5670"/>
                    <a:pt x="9112" y="5130"/>
                    <a:pt x="8775" y="5130"/>
                  </a:cubicBezTo>
                  <a:cubicBezTo>
                    <a:pt x="8775" y="5130"/>
                    <a:pt x="8100" y="4860"/>
                    <a:pt x="8100" y="4590"/>
                  </a:cubicBezTo>
                  <a:cubicBezTo>
                    <a:pt x="8100" y="4590"/>
                    <a:pt x="8100" y="4050"/>
                    <a:pt x="8100" y="4050"/>
                  </a:cubicBezTo>
                  <a:cubicBezTo>
                    <a:pt x="8100" y="4050"/>
                    <a:pt x="7762" y="3780"/>
                    <a:pt x="7762" y="3780"/>
                  </a:cubicBezTo>
                  <a:cubicBezTo>
                    <a:pt x="7762" y="3780"/>
                    <a:pt x="7425" y="4050"/>
                    <a:pt x="7425" y="4050"/>
                  </a:cubicBezTo>
                  <a:cubicBezTo>
                    <a:pt x="7425" y="4050"/>
                    <a:pt x="7088" y="4590"/>
                    <a:pt x="7088" y="4590"/>
                  </a:cubicBezTo>
                  <a:cubicBezTo>
                    <a:pt x="7088" y="4590"/>
                    <a:pt x="6750" y="4860"/>
                    <a:pt x="6750" y="4860"/>
                  </a:cubicBezTo>
                  <a:cubicBezTo>
                    <a:pt x="6413" y="4860"/>
                    <a:pt x="6075" y="5130"/>
                    <a:pt x="6075" y="5130"/>
                  </a:cubicBezTo>
                  <a:cubicBezTo>
                    <a:pt x="5738" y="5130"/>
                    <a:pt x="5400" y="5400"/>
                    <a:pt x="5400" y="5400"/>
                  </a:cubicBezTo>
                  <a:cubicBezTo>
                    <a:pt x="5400" y="5670"/>
                    <a:pt x="5063" y="5670"/>
                    <a:pt x="5063" y="5670"/>
                  </a:cubicBezTo>
                  <a:cubicBezTo>
                    <a:pt x="4388" y="5940"/>
                    <a:pt x="4388" y="5940"/>
                    <a:pt x="4388" y="5940"/>
                  </a:cubicBezTo>
                  <a:cubicBezTo>
                    <a:pt x="4388" y="5940"/>
                    <a:pt x="4050" y="5940"/>
                    <a:pt x="4050" y="5670"/>
                  </a:cubicBezTo>
                  <a:cubicBezTo>
                    <a:pt x="4050" y="5670"/>
                    <a:pt x="4050" y="5130"/>
                    <a:pt x="4050" y="5130"/>
                  </a:cubicBezTo>
                  <a:cubicBezTo>
                    <a:pt x="4050" y="4860"/>
                    <a:pt x="4388" y="4590"/>
                    <a:pt x="4388" y="4050"/>
                  </a:cubicBezTo>
                  <a:cubicBezTo>
                    <a:pt x="4388" y="4050"/>
                    <a:pt x="5063" y="3510"/>
                    <a:pt x="5063" y="3240"/>
                  </a:cubicBezTo>
                  <a:cubicBezTo>
                    <a:pt x="5063" y="3240"/>
                    <a:pt x="5063" y="2970"/>
                    <a:pt x="5063" y="2700"/>
                  </a:cubicBezTo>
                  <a:cubicBezTo>
                    <a:pt x="5063" y="2700"/>
                    <a:pt x="5063" y="2430"/>
                    <a:pt x="5063" y="2160"/>
                  </a:cubicBezTo>
                  <a:cubicBezTo>
                    <a:pt x="4725" y="2160"/>
                    <a:pt x="4388" y="2430"/>
                    <a:pt x="4050" y="2430"/>
                  </a:cubicBezTo>
                  <a:cubicBezTo>
                    <a:pt x="4050" y="2430"/>
                    <a:pt x="3712" y="2700"/>
                    <a:pt x="3375" y="2970"/>
                  </a:cubicBezTo>
                  <a:cubicBezTo>
                    <a:pt x="3375" y="3240"/>
                    <a:pt x="3375" y="3240"/>
                    <a:pt x="3375" y="3240"/>
                  </a:cubicBezTo>
                  <a:cubicBezTo>
                    <a:pt x="3375" y="3240"/>
                    <a:pt x="3712" y="3510"/>
                    <a:pt x="3712" y="3780"/>
                  </a:cubicBezTo>
                  <a:cubicBezTo>
                    <a:pt x="3712" y="3780"/>
                    <a:pt x="3712" y="4320"/>
                    <a:pt x="3712" y="4590"/>
                  </a:cubicBezTo>
                  <a:cubicBezTo>
                    <a:pt x="3712" y="4590"/>
                    <a:pt x="3038" y="4590"/>
                    <a:pt x="3038" y="4860"/>
                  </a:cubicBezTo>
                  <a:cubicBezTo>
                    <a:pt x="3038" y="4860"/>
                    <a:pt x="2700" y="4860"/>
                    <a:pt x="2700" y="5130"/>
                  </a:cubicBezTo>
                  <a:cubicBezTo>
                    <a:pt x="2363" y="5130"/>
                    <a:pt x="2363" y="5670"/>
                    <a:pt x="2025" y="5670"/>
                  </a:cubicBezTo>
                  <a:cubicBezTo>
                    <a:pt x="2025" y="5670"/>
                    <a:pt x="1688" y="5940"/>
                    <a:pt x="1688" y="5940"/>
                  </a:cubicBezTo>
                  <a:cubicBezTo>
                    <a:pt x="1688" y="5940"/>
                    <a:pt x="1350" y="6210"/>
                    <a:pt x="1350" y="5940"/>
                  </a:cubicBezTo>
                  <a:cubicBezTo>
                    <a:pt x="1013" y="5940"/>
                    <a:pt x="1013" y="5670"/>
                    <a:pt x="1013" y="5670"/>
                  </a:cubicBezTo>
                  <a:cubicBezTo>
                    <a:pt x="1013" y="5400"/>
                    <a:pt x="1350" y="5130"/>
                    <a:pt x="1350" y="4860"/>
                  </a:cubicBezTo>
                  <a:cubicBezTo>
                    <a:pt x="1688" y="4860"/>
                    <a:pt x="2025" y="4590"/>
                    <a:pt x="2363" y="4320"/>
                  </a:cubicBezTo>
                  <a:cubicBezTo>
                    <a:pt x="2363" y="4320"/>
                    <a:pt x="2700" y="4050"/>
                    <a:pt x="2700" y="4050"/>
                  </a:cubicBezTo>
                  <a:cubicBezTo>
                    <a:pt x="3038" y="3780"/>
                    <a:pt x="2700" y="3240"/>
                    <a:pt x="2700" y="3240"/>
                  </a:cubicBezTo>
                  <a:cubicBezTo>
                    <a:pt x="2700" y="2970"/>
                    <a:pt x="2700" y="2970"/>
                    <a:pt x="2700" y="2700"/>
                  </a:cubicBezTo>
                  <a:cubicBezTo>
                    <a:pt x="2700" y="2700"/>
                    <a:pt x="2700" y="2160"/>
                    <a:pt x="2700" y="1890"/>
                  </a:cubicBezTo>
                  <a:cubicBezTo>
                    <a:pt x="3038" y="1890"/>
                    <a:pt x="3712" y="1350"/>
                    <a:pt x="3712" y="1080"/>
                  </a:cubicBezTo>
                  <a:cubicBezTo>
                    <a:pt x="4050" y="1080"/>
                    <a:pt x="4388" y="810"/>
                    <a:pt x="4388" y="810"/>
                  </a:cubicBezTo>
                  <a:cubicBezTo>
                    <a:pt x="4725" y="810"/>
                    <a:pt x="5063" y="810"/>
                    <a:pt x="5400" y="810"/>
                  </a:cubicBezTo>
                  <a:cubicBezTo>
                    <a:pt x="5738" y="810"/>
                    <a:pt x="6075" y="540"/>
                    <a:pt x="6413" y="540"/>
                  </a:cubicBezTo>
                  <a:cubicBezTo>
                    <a:pt x="6413" y="270"/>
                    <a:pt x="7088" y="270"/>
                    <a:pt x="7425" y="270"/>
                  </a:cubicBezTo>
                  <a:cubicBezTo>
                    <a:pt x="7425" y="0"/>
                    <a:pt x="8100" y="0"/>
                    <a:pt x="8100" y="0"/>
                  </a:cubicBezTo>
                  <a:cubicBezTo>
                    <a:pt x="8437" y="0"/>
                    <a:pt x="9112" y="0"/>
                    <a:pt x="9112" y="0"/>
                  </a:cubicBezTo>
                  <a:cubicBezTo>
                    <a:pt x="9450" y="0"/>
                    <a:pt x="9787" y="270"/>
                    <a:pt x="10125" y="540"/>
                  </a:cubicBezTo>
                  <a:cubicBezTo>
                    <a:pt x="10125" y="540"/>
                    <a:pt x="10125" y="540"/>
                    <a:pt x="10125" y="810"/>
                  </a:cubicBezTo>
                  <a:cubicBezTo>
                    <a:pt x="10125" y="810"/>
                    <a:pt x="10125" y="1080"/>
                    <a:pt x="9787" y="1080"/>
                  </a:cubicBezTo>
                  <a:cubicBezTo>
                    <a:pt x="9787" y="1350"/>
                    <a:pt x="9112" y="1620"/>
                    <a:pt x="9112" y="1620"/>
                  </a:cubicBezTo>
                  <a:cubicBezTo>
                    <a:pt x="9112" y="1890"/>
                    <a:pt x="8775" y="2160"/>
                    <a:pt x="8437" y="2160"/>
                  </a:cubicBezTo>
                  <a:cubicBezTo>
                    <a:pt x="8437" y="2430"/>
                    <a:pt x="8100" y="2700"/>
                    <a:pt x="8100" y="2970"/>
                  </a:cubicBezTo>
                  <a:cubicBezTo>
                    <a:pt x="8437" y="3240"/>
                    <a:pt x="8437" y="3780"/>
                    <a:pt x="8775" y="4050"/>
                  </a:cubicBezTo>
                  <a:cubicBezTo>
                    <a:pt x="8775" y="4050"/>
                    <a:pt x="9450" y="4320"/>
                    <a:pt x="9787" y="4590"/>
                  </a:cubicBezTo>
                  <a:cubicBezTo>
                    <a:pt x="10125" y="4590"/>
                    <a:pt x="10462" y="5130"/>
                    <a:pt x="11138" y="5130"/>
                  </a:cubicBezTo>
                  <a:cubicBezTo>
                    <a:pt x="11475" y="5130"/>
                    <a:pt x="11813" y="5130"/>
                    <a:pt x="12488" y="4860"/>
                  </a:cubicBezTo>
                  <a:cubicBezTo>
                    <a:pt x="12825" y="4860"/>
                    <a:pt x="13838" y="4590"/>
                    <a:pt x="14175" y="4320"/>
                  </a:cubicBezTo>
                  <a:cubicBezTo>
                    <a:pt x="14512" y="4320"/>
                    <a:pt x="15187" y="4050"/>
                    <a:pt x="15525" y="4050"/>
                  </a:cubicBezTo>
                  <a:cubicBezTo>
                    <a:pt x="15862" y="4320"/>
                    <a:pt x="16875" y="4320"/>
                    <a:pt x="17212" y="4590"/>
                  </a:cubicBezTo>
                  <a:cubicBezTo>
                    <a:pt x="17550" y="4590"/>
                    <a:pt x="17887" y="5130"/>
                    <a:pt x="17887" y="5130"/>
                  </a:cubicBezTo>
                  <a:cubicBezTo>
                    <a:pt x="18225" y="5670"/>
                    <a:pt x="18225" y="5940"/>
                    <a:pt x="18225" y="6210"/>
                  </a:cubicBezTo>
                  <a:cubicBezTo>
                    <a:pt x="18225" y="6480"/>
                    <a:pt x="17887" y="6750"/>
                    <a:pt x="17550" y="7020"/>
                  </a:cubicBezTo>
                  <a:cubicBezTo>
                    <a:pt x="17550" y="7290"/>
                    <a:pt x="16537" y="7830"/>
                    <a:pt x="16200" y="8100"/>
                  </a:cubicBezTo>
                  <a:cubicBezTo>
                    <a:pt x="16200" y="8370"/>
                    <a:pt x="15525" y="8370"/>
                    <a:pt x="15525" y="8640"/>
                  </a:cubicBezTo>
                  <a:cubicBezTo>
                    <a:pt x="15187" y="8910"/>
                    <a:pt x="15187" y="8910"/>
                    <a:pt x="14850" y="9180"/>
                  </a:cubicBezTo>
                  <a:cubicBezTo>
                    <a:pt x="14850" y="9180"/>
                    <a:pt x="14850" y="9720"/>
                    <a:pt x="14850" y="9990"/>
                  </a:cubicBezTo>
                  <a:cubicBezTo>
                    <a:pt x="14512" y="9990"/>
                    <a:pt x="14850" y="10530"/>
                    <a:pt x="14850" y="10800"/>
                  </a:cubicBezTo>
                  <a:cubicBezTo>
                    <a:pt x="15187" y="11070"/>
                    <a:pt x="15187" y="11610"/>
                    <a:pt x="15187" y="11880"/>
                  </a:cubicBezTo>
                  <a:cubicBezTo>
                    <a:pt x="15525" y="12150"/>
                    <a:pt x="16200" y="12690"/>
                    <a:pt x="16537" y="12690"/>
                  </a:cubicBezTo>
                  <a:cubicBezTo>
                    <a:pt x="17212" y="12690"/>
                    <a:pt x="17550" y="12690"/>
                    <a:pt x="17887" y="12690"/>
                  </a:cubicBezTo>
                  <a:cubicBezTo>
                    <a:pt x="17887" y="12690"/>
                    <a:pt x="18562" y="12690"/>
                    <a:pt x="18562" y="12690"/>
                  </a:cubicBezTo>
                  <a:cubicBezTo>
                    <a:pt x="18562" y="12690"/>
                    <a:pt x="18900" y="13230"/>
                    <a:pt x="19237" y="13230"/>
                  </a:cubicBezTo>
                  <a:cubicBezTo>
                    <a:pt x="19575" y="13500"/>
                    <a:pt x="19575" y="14040"/>
                    <a:pt x="19912" y="14310"/>
                  </a:cubicBezTo>
                  <a:cubicBezTo>
                    <a:pt x="19912" y="14580"/>
                    <a:pt x="20925" y="14580"/>
                    <a:pt x="20925" y="14580"/>
                  </a:cubicBezTo>
                  <a:cubicBezTo>
                    <a:pt x="21262" y="14850"/>
                    <a:pt x="21600" y="14850"/>
                    <a:pt x="21600" y="15120"/>
                  </a:cubicBezTo>
                  <a:cubicBezTo>
                    <a:pt x="21600" y="15390"/>
                    <a:pt x="21262" y="15660"/>
                    <a:pt x="20925" y="15660"/>
                  </a:cubicBezTo>
                  <a:cubicBezTo>
                    <a:pt x="20925" y="15930"/>
                    <a:pt x="19912" y="15930"/>
                    <a:pt x="19912" y="16470"/>
                  </a:cubicBezTo>
                  <a:cubicBezTo>
                    <a:pt x="19912" y="16470"/>
                    <a:pt x="19912" y="17010"/>
                    <a:pt x="19912" y="17280"/>
                  </a:cubicBezTo>
                  <a:cubicBezTo>
                    <a:pt x="19912" y="17280"/>
                    <a:pt x="20250" y="17550"/>
                    <a:pt x="20587" y="17550"/>
                  </a:cubicBezTo>
                  <a:cubicBezTo>
                    <a:pt x="20925" y="17820"/>
                    <a:pt x="20925" y="18360"/>
                    <a:pt x="20925" y="18360"/>
                  </a:cubicBezTo>
                  <a:cubicBezTo>
                    <a:pt x="20587" y="18630"/>
                    <a:pt x="20250" y="18630"/>
                    <a:pt x="19912" y="18630"/>
                  </a:cubicBezTo>
                  <a:cubicBezTo>
                    <a:pt x="19912" y="18630"/>
                    <a:pt x="19237" y="18630"/>
                    <a:pt x="18900" y="18630"/>
                  </a:cubicBezTo>
                  <a:cubicBezTo>
                    <a:pt x="18900" y="18360"/>
                    <a:pt x="18900" y="18090"/>
                    <a:pt x="18900" y="18090"/>
                  </a:cubicBezTo>
                  <a:cubicBezTo>
                    <a:pt x="18900" y="17820"/>
                    <a:pt x="18900" y="17550"/>
                    <a:pt x="18562" y="17550"/>
                  </a:cubicBezTo>
                  <a:cubicBezTo>
                    <a:pt x="18562" y="17550"/>
                    <a:pt x="18225" y="17820"/>
                    <a:pt x="17887" y="17820"/>
                  </a:cubicBezTo>
                  <a:cubicBezTo>
                    <a:pt x="17887" y="17820"/>
                    <a:pt x="17550" y="17820"/>
                    <a:pt x="17550" y="17550"/>
                  </a:cubicBezTo>
                  <a:cubicBezTo>
                    <a:pt x="17550" y="17550"/>
                    <a:pt x="17212" y="17280"/>
                    <a:pt x="17212" y="17280"/>
                  </a:cubicBezTo>
                  <a:cubicBezTo>
                    <a:pt x="17212" y="17280"/>
                    <a:pt x="17550" y="16740"/>
                    <a:pt x="17887" y="16740"/>
                  </a:cubicBezTo>
                  <a:cubicBezTo>
                    <a:pt x="17887" y="16740"/>
                    <a:pt x="18562" y="16740"/>
                    <a:pt x="18562" y="16740"/>
                  </a:cubicBezTo>
                  <a:cubicBezTo>
                    <a:pt x="18900" y="16470"/>
                    <a:pt x="18900" y="16470"/>
                    <a:pt x="18900" y="16470"/>
                  </a:cubicBezTo>
                  <a:cubicBezTo>
                    <a:pt x="18900" y="16200"/>
                    <a:pt x="18900" y="15930"/>
                    <a:pt x="18562" y="15930"/>
                  </a:cubicBezTo>
                  <a:cubicBezTo>
                    <a:pt x="18562" y="15930"/>
                    <a:pt x="18225" y="15930"/>
                    <a:pt x="17887" y="15930"/>
                  </a:cubicBezTo>
                  <a:cubicBezTo>
                    <a:pt x="17887" y="15930"/>
                    <a:pt x="17550" y="16470"/>
                    <a:pt x="17550" y="16470"/>
                  </a:cubicBezTo>
                  <a:cubicBezTo>
                    <a:pt x="17212" y="16470"/>
                    <a:pt x="17212" y="16740"/>
                    <a:pt x="16875" y="16740"/>
                  </a:cubicBezTo>
                  <a:cubicBezTo>
                    <a:pt x="16875" y="16740"/>
                    <a:pt x="16537" y="16740"/>
                    <a:pt x="16537" y="16470"/>
                  </a:cubicBezTo>
                  <a:cubicBezTo>
                    <a:pt x="16200" y="16470"/>
                    <a:pt x="16537" y="16470"/>
                    <a:pt x="16537" y="16200"/>
                  </a:cubicBezTo>
                  <a:cubicBezTo>
                    <a:pt x="16537" y="16200"/>
                    <a:pt x="16875" y="15930"/>
                    <a:pt x="17212" y="15930"/>
                  </a:cubicBezTo>
                  <a:cubicBezTo>
                    <a:pt x="17212" y="15930"/>
                    <a:pt x="17887" y="15660"/>
                    <a:pt x="17887" y="15660"/>
                  </a:cubicBezTo>
                  <a:cubicBezTo>
                    <a:pt x="17887" y="15660"/>
                    <a:pt x="18225" y="15390"/>
                    <a:pt x="18225" y="15390"/>
                  </a:cubicBezTo>
                  <a:cubicBezTo>
                    <a:pt x="18225" y="15120"/>
                    <a:pt x="17887" y="15120"/>
                    <a:pt x="17550" y="15120"/>
                  </a:cubicBezTo>
                  <a:cubicBezTo>
                    <a:pt x="17550" y="14850"/>
                    <a:pt x="17212" y="15120"/>
                    <a:pt x="16875" y="15120"/>
                  </a:cubicBezTo>
                  <a:cubicBezTo>
                    <a:pt x="16537" y="15390"/>
                    <a:pt x="16875" y="15660"/>
                    <a:pt x="16537" y="15660"/>
                  </a:cubicBezTo>
                  <a:cubicBezTo>
                    <a:pt x="16537" y="15660"/>
                    <a:pt x="16200" y="15660"/>
                    <a:pt x="16200" y="15660"/>
                  </a:cubicBezTo>
                  <a:cubicBezTo>
                    <a:pt x="16200" y="15660"/>
                    <a:pt x="15525" y="15660"/>
                    <a:pt x="15187" y="15390"/>
                  </a:cubicBezTo>
                  <a:cubicBezTo>
                    <a:pt x="15187" y="15390"/>
                    <a:pt x="15187" y="15120"/>
                    <a:pt x="15187" y="14850"/>
                  </a:cubicBezTo>
                  <a:cubicBezTo>
                    <a:pt x="15187" y="14850"/>
                    <a:pt x="14850" y="15120"/>
                    <a:pt x="14850" y="151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76">
              <a:extLst>
                <a:ext uri="{FF2B5EF4-FFF2-40B4-BE49-F238E27FC236}">
                  <a16:creationId xmlns:a16="http://schemas.microsoft.com/office/drawing/2014/main" id="{38D2DD7F-BC17-4E91-B5CB-44227A0F3BCC}"/>
                </a:ext>
              </a:extLst>
            </p:cNvPr>
            <p:cNvSpPr/>
            <p:nvPr/>
          </p:nvSpPr>
          <p:spPr>
            <a:xfrm>
              <a:off x="4337490" y="360003"/>
              <a:ext cx="373095" cy="461104"/>
            </a:xfrm>
            <a:custGeom>
              <a:avLst/>
              <a:gdLst/>
              <a:ahLst/>
              <a:cxnLst>
                <a:cxn ang="0">
                  <a:pos x="wd2" y="hd2"/>
                </a:cxn>
                <a:cxn ang="5400000">
                  <a:pos x="wd2" y="hd2"/>
                </a:cxn>
                <a:cxn ang="10800000">
                  <a:pos x="wd2" y="hd2"/>
                </a:cxn>
                <a:cxn ang="16200000">
                  <a:pos x="wd2" y="hd2"/>
                </a:cxn>
              </a:cxnLst>
              <a:rect l="0" t="0" r="r" b="b"/>
              <a:pathLst>
                <a:path w="21600" h="21532" extrusionOk="0">
                  <a:moveTo>
                    <a:pt x="14850" y="15120"/>
                  </a:moveTo>
                  <a:cubicBezTo>
                    <a:pt x="14512" y="15120"/>
                    <a:pt x="14512" y="15390"/>
                    <a:pt x="14175" y="15390"/>
                  </a:cubicBezTo>
                  <a:cubicBezTo>
                    <a:pt x="14175" y="15390"/>
                    <a:pt x="13838" y="15390"/>
                    <a:pt x="13500" y="15390"/>
                  </a:cubicBezTo>
                  <a:cubicBezTo>
                    <a:pt x="13500" y="15390"/>
                    <a:pt x="12825" y="15390"/>
                    <a:pt x="12825" y="15390"/>
                  </a:cubicBezTo>
                  <a:cubicBezTo>
                    <a:pt x="12488" y="15390"/>
                    <a:pt x="12488" y="15660"/>
                    <a:pt x="12488" y="15660"/>
                  </a:cubicBezTo>
                  <a:cubicBezTo>
                    <a:pt x="12150" y="15660"/>
                    <a:pt x="11813" y="15930"/>
                    <a:pt x="11813" y="15930"/>
                  </a:cubicBezTo>
                  <a:cubicBezTo>
                    <a:pt x="11475" y="15930"/>
                    <a:pt x="11475" y="15660"/>
                    <a:pt x="11138" y="15660"/>
                  </a:cubicBezTo>
                  <a:cubicBezTo>
                    <a:pt x="11138" y="15660"/>
                    <a:pt x="11138" y="15930"/>
                    <a:pt x="11138" y="15930"/>
                  </a:cubicBezTo>
                  <a:cubicBezTo>
                    <a:pt x="10800" y="15930"/>
                    <a:pt x="11138" y="16200"/>
                    <a:pt x="11138" y="16470"/>
                  </a:cubicBezTo>
                  <a:cubicBezTo>
                    <a:pt x="11475" y="16470"/>
                    <a:pt x="11475" y="16470"/>
                    <a:pt x="11475" y="16470"/>
                  </a:cubicBezTo>
                  <a:cubicBezTo>
                    <a:pt x="11475" y="16740"/>
                    <a:pt x="11475" y="16740"/>
                    <a:pt x="11475" y="17010"/>
                  </a:cubicBezTo>
                  <a:cubicBezTo>
                    <a:pt x="11138" y="17280"/>
                    <a:pt x="11138" y="17280"/>
                    <a:pt x="11138" y="17280"/>
                  </a:cubicBezTo>
                  <a:cubicBezTo>
                    <a:pt x="10462" y="17550"/>
                    <a:pt x="10462" y="17550"/>
                    <a:pt x="10462" y="17550"/>
                  </a:cubicBezTo>
                  <a:cubicBezTo>
                    <a:pt x="10462" y="17550"/>
                    <a:pt x="10125" y="17820"/>
                    <a:pt x="10125" y="18090"/>
                  </a:cubicBezTo>
                  <a:cubicBezTo>
                    <a:pt x="10125" y="18090"/>
                    <a:pt x="10125" y="18360"/>
                    <a:pt x="9787" y="18630"/>
                  </a:cubicBezTo>
                  <a:cubicBezTo>
                    <a:pt x="9450" y="18630"/>
                    <a:pt x="9450" y="18630"/>
                    <a:pt x="9450" y="18630"/>
                  </a:cubicBezTo>
                  <a:cubicBezTo>
                    <a:pt x="9112" y="18630"/>
                    <a:pt x="8775" y="18630"/>
                    <a:pt x="8775" y="18900"/>
                  </a:cubicBezTo>
                  <a:cubicBezTo>
                    <a:pt x="8775" y="18900"/>
                    <a:pt x="8437" y="18900"/>
                    <a:pt x="8100" y="18900"/>
                  </a:cubicBezTo>
                  <a:cubicBezTo>
                    <a:pt x="8100" y="19170"/>
                    <a:pt x="8100" y="19440"/>
                    <a:pt x="8100" y="19440"/>
                  </a:cubicBezTo>
                  <a:cubicBezTo>
                    <a:pt x="8100" y="19710"/>
                    <a:pt x="8100" y="19710"/>
                    <a:pt x="8100" y="19980"/>
                  </a:cubicBezTo>
                  <a:cubicBezTo>
                    <a:pt x="8437" y="19980"/>
                    <a:pt x="8775" y="19710"/>
                    <a:pt x="8775" y="19710"/>
                  </a:cubicBezTo>
                  <a:cubicBezTo>
                    <a:pt x="9112" y="19710"/>
                    <a:pt x="9112" y="19440"/>
                    <a:pt x="9112" y="19440"/>
                  </a:cubicBezTo>
                  <a:cubicBezTo>
                    <a:pt x="9787" y="19440"/>
                    <a:pt x="9787" y="19440"/>
                    <a:pt x="9787" y="19440"/>
                  </a:cubicBezTo>
                  <a:cubicBezTo>
                    <a:pt x="9787" y="19440"/>
                    <a:pt x="10125" y="19440"/>
                    <a:pt x="10125" y="19440"/>
                  </a:cubicBezTo>
                  <a:cubicBezTo>
                    <a:pt x="10125" y="19710"/>
                    <a:pt x="10462" y="19980"/>
                    <a:pt x="10462" y="19980"/>
                  </a:cubicBezTo>
                  <a:cubicBezTo>
                    <a:pt x="10462" y="20250"/>
                    <a:pt x="10462" y="20520"/>
                    <a:pt x="10125" y="20790"/>
                  </a:cubicBezTo>
                  <a:cubicBezTo>
                    <a:pt x="10125" y="20790"/>
                    <a:pt x="10125" y="21060"/>
                    <a:pt x="10125" y="21330"/>
                  </a:cubicBezTo>
                  <a:cubicBezTo>
                    <a:pt x="9787" y="21600"/>
                    <a:pt x="9450" y="21600"/>
                    <a:pt x="9112" y="21330"/>
                  </a:cubicBezTo>
                  <a:cubicBezTo>
                    <a:pt x="9112" y="21330"/>
                    <a:pt x="9112" y="20790"/>
                    <a:pt x="8775" y="20790"/>
                  </a:cubicBezTo>
                  <a:cubicBezTo>
                    <a:pt x="8775" y="20790"/>
                    <a:pt x="8437" y="20790"/>
                    <a:pt x="8100" y="20790"/>
                  </a:cubicBezTo>
                  <a:cubicBezTo>
                    <a:pt x="8100" y="20790"/>
                    <a:pt x="7762" y="20790"/>
                    <a:pt x="7425" y="20790"/>
                  </a:cubicBezTo>
                  <a:cubicBezTo>
                    <a:pt x="7088" y="20790"/>
                    <a:pt x="7088" y="20790"/>
                    <a:pt x="7088" y="20790"/>
                  </a:cubicBezTo>
                  <a:cubicBezTo>
                    <a:pt x="6750" y="20520"/>
                    <a:pt x="6750" y="20520"/>
                    <a:pt x="6750" y="20250"/>
                  </a:cubicBezTo>
                  <a:cubicBezTo>
                    <a:pt x="7425" y="19980"/>
                    <a:pt x="7425" y="19980"/>
                    <a:pt x="7425" y="19980"/>
                  </a:cubicBezTo>
                  <a:cubicBezTo>
                    <a:pt x="7425" y="19980"/>
                    <a:pt x="7425" y="19440"/>
                    <a:pt x="7425" y="19440"/>
                  </a:cubicBezTo>
                  <a:cubicBezTo>
                    <a:pt x="7425" y="19440"/>
                    <a:pt x="7088" y="19170"/>
                    <a:pt x="6750" y="19170"/>
                  </a:cubicBezTo>
                  <a:cubicBezTo>
                    <a:pt x="6750" y="19440"/>
                    <a:pt x="6750" y="19440"/>
                    <a:pt x="6750" y="19440"/>
                  </a:cubicBezTo>
                  <a:cubicBezTo>
                    <a:pt x="6413" y="19440"/>
                    <a:pt x="6413" y="19710"/>
                    <a:pt x="6413" y="19710"/>
                  </a:cubicBezTo>
                  <a:cubicBezTo>
                    <a:pt x="6413" y="19710"/>
                    <a:pt x="6075" y="19980"/>
                    <a:pt x="6075" y="19980"/>
                  </a:cubicBezTo>
                  <a:cubicBezTo>
                    <a:pt x="5738" y="19980"/>
                    <a:pt x="5400" y="19980"/>
                    <a:pt x="5063" y="19980"/>
                  </a:cubicBezTo>
                  <a:cubicBezTo>
                    <a:pt x="4725" y="19710"/>
                    <a:pt x="4388" y="19710"/>
                    <a:pt x="4388" y="19440"/>
                  </a:cubicBezTo>
                  <a:cubicBezTo>
                    <a:pt x="4050" y="19440"/>
                    <a:pt x="3712" y="19170"/>
                    <a:pt x="3712" y="18900"/>
                  </a:cubicBezTo>
                  <a:cubicBezTo>
                    <a:pt x="3375" y="18900"/>
                    <a:pt x="3038" y="18630"/>
                    <a:pt x="3038" y="18630"/>
                  </a:cubicBezTo>
                  <a:cubicBezTo>
                    <a:pt x="3038" y="18360"/>
                    <a:pt x="2700" y="18360"/>
                    <a:pt x="2363" y="18360"/>
                  </a:cubicBezTo>
                  <a:cubicBezTo>
                    <a:pt x="2363" y="18360"/>
                    <a:pt x="2025" y="18360"/>
                    <a:pt x="1688" y="18360"/>
                  </a:cubicBezTo>
                  <a:cubicBezTo>
                    <a:pt x="1688" y="18630"/>
                    <a:pt x="1350" y="18630"/>
                    <a:pt x="1350" y="18630"/>
                  </a:cubicBezTo>
                  <a:cubicBezTo>
                    <a:pt x="1013" y="18630"/>
                    <a:pt x="675" y="18360"/>
                    <a:pt x="675" y="18360"/>
                  </a:cubicBezTo>
                  <a:cubicBezTo>
                    <a:pt x="675" y="18090"/>
                    <a:pt x="675" y="17550"/>
                    <a:pt x="675" y="17550"/>
                  </a:cubicBezTo>
                  <a:cubicBezTo>
                    <a:pt x="338" y="17280"/>
                    <a:pt x="338" y="17280"/>
                    <a:pt x="338" y="17010"/>
                  </a:cubicBezTo>
                  <a:cubicBezTo>
                    <a:pt x="0" y="16740"/>
                    <a:pt x="0" y="16470"/>
                    <a:pt x="0" y="16470"/>
                  </a:cubicBezTo>
                  <a:cubicBezTo>
                    <a:pt x="0" y="16200"/>
                    <a:pt x="0" y="15930"/>
                    <a:pt x="0" y="15930"/>
                  </a:cubicBezTo>
                  <a:cubicBezTo>
                    <a:pt x="0" y="15660"/>
                    <a:pt x="0" y="15390"/>
                    <a:pt x="0" y="15120"/>
                  </a:cubicBezTo>
                  <a:cubicBezTo>
                    <a:pt x="338" y="14850"/>
                    <a:pt x="338" y="14580"/>
                    <a:pt x="675" y="14580"/>
                  </a:cubicBezTo>
                  <a:cubicBezTo>
                    <a:pt x="675" y="14580"/>
                    <a:pt x="1350" y="14850"/>
                    <a:pt x="1350" y="14580"/>
                  </a:cubicBezTo>
                  <a:cubicBezTo>
                    <a:pt x="1688" y="14580"/>
                    <a:pt x="1688" y="14310"/>
                    <a:pt x="1688" y="14310"/>
                  </a:cubicBezTo>
                  <a:cubicBezTo>
                    <a:pt x="2025" y="14310"/>
                    <a:pt x="2363" y="14310"/>
                    <a:pt x="2363" y="14310"/>
                  </a:cubicBezTo>
                  <a:cubicBezTo>
                    <a:pt x="2700" y="14310"/>
                    <a:pt x="3038" y="14580"/>
                    <a:pt x="3038" y="14580"/>
                  </a:cubicBezTo>
                  <a:cubicBezTo>
                    <a:pt x="3375" y="14580"/>
                    <a:pt x="3712" y="14580"/>
                    <a:pt x="3712" y="14580"/>
                  </a:cubicBezTo>
                  <a:cubicBezTo>
                    <a:pt x="4050" y="14580"/>
                    <a:pt x="4050" y="14310"/>
                    <a:pt x="4388" y="14310"/>
                  </a:cubicBezTo>
                  <a:cubicBezTo>
                    <a:pt x="4388" y="14040"/>
                    <a:pt x="4725" y="13770"/>
                    <a:pt x="4388" y="13500"/>
                  </a:cubicBezTo>
                  <a:cubicBezTo>
                    <a:pt x="4388" y="13500"/>
                    <a:pt x="4050" y="13500"/>
                    <a:pt x="3712" y="13500"/>
                  </a:cubicBezTo>
                  <a:cubicBezTo>
                    <a:pt x="3712" y="13500"/>
                    <a:pt x="3712" y="13230"/>
                    <a:pt x="3712" y="12960"/>
                  </a:cubicBezTo>
                  <a:cubicBezTo>
                    <a:pt x="3712" y="12690"/>
                    <a:pt x="3712" y="12420"/>
                    <a:pt x="3712" y="12150"/>
                  </a:cubicBezTo>
                  <a:cubicBezTo>
                    <a:pt x="3712" y="12150"/>
                    <a:pt x="3038" y="11880"/>
                    <a:pt x="2700" y="11880"/>
                  </a:cubicBezTo>
                  <a:cubicBezTo>
                    <a:pt x="2700" y="11880"/>
                    <a:pt x="2363" y="11880"/>
                    <a:pt x="2363" y="12150"/>
                  </a:cubicBezTo>
                  <a:cubicBezTo>
                    <a:pt x="2025" y="12150"/>
                    <a:pt x="1688" y="12150"/>
                    <a:pt x="1688" y="12420"/>
                  </a:cubicBezTo>
                  <a:cubicBezTo>
                    <a:pt x="1350" y="12420"/>
                    <a:pt x="1350" y="12420"/>
                    <a:pt x="1013" y="12420"/>
                  </a:cubicBezTo>
                  <a:cubicBezTo>
                    <a:pt x="1013" y="12150"/>
                    <a:pt x="1013" y="12150"/>
                    <a:pt x="1013" y="11880"/>
                  </a:cubicBezTo>
                  <a:cubicBezTo>
                    <a:pt x="1013" y="11610"/>
                    <a:pt x="1350" y="11340"/>
                    <a:pt x="1350" y="11340"/>
                  </a:cubicBezTo>
                  <a:cubicBezTo>
                    <a:pt x="1350" y="11340"/>
                    <a:pt x="1688" y="11340"/>
                    <a:pt x="1688" y="11070"/>
                  </a:cubicBezTo>
                  <a:cubicBezTo>
                    <a:pt x="2363" y="11070"/>
                    <a:pt x="2700" y="11070"/>
                    <a:pt x="2700" y="11070"/>
                  </a:cubicBezTo>
                  <a:cubicBezTo>
                    <a:pt x="3038" y="11070"/>
                    <a:pt x="3038" y="10530"/>
                    <a:pt x="3375" y="10530"/>
                  </a:cubicBezTo>
                  <a:cubicBezTo>
                    <a:pt x="3712" y="10260"/>
                    <a:pt x="4050" y="10260"/>
                    <a:pt x="4050" y="10260"/>
                  </a:cubicBezTo>
                  <a:cubicBezTo>
                    <a:pt x="4388" y="10260"/>
                    <a:pt x="4388" y="9990"/>
                    <a:pt x="4388" y="9990"/>
                  </a:cubicBezTo>
                  <a:cubicBezTo>
                    <a:pt x="4725" y="9990"/>
                    <a:pt x="4725" y="9720"/>
                    <a:pt x="4725" y="9720"/>
                  </a:cubicBezTo>
                  <a:cubicBezTo>
                    <a:pt x="4388" y="9450"/>
                    <a:pt x="4050" y="9450"/>
                    <a:pt x="4050" y="9450"/>
                  </a:cubicBezTo>
                  <a:cubicBezTo>
                    <a:pt x="4050" y="9450"/>
                    <a:pt x="3712" y="9180"/>
                    <a:pt x="3712" y="8910"/>
                  </a:cubicBezTo>
                  <a:cubicBezTo>
                    <a:pt x="3712" y="8910"/>
                    <a:pt x="3712" y="8640"/>
                    <a:pt x="3375" y="8370"/>
                  </a:cubicBezTo>
                  <a:cubicBezTo>
                    <a:pt x="3038" y="8370"/>
                    <a:pt x="2700" y="8640"/>
                    <a:pt x="2700" y="8640"/>
                  </a:cubicBezTo>
                  <a:cubicBezTo>
                    <a:pt x="2700" y="8640"/>
                    <a:pt x="2363" y="8370"/>
                    <a:pt x="2363" y="8370"/>
                  </a:cubicBezTo>
                  <a:cubicBezTo>
                    <a:pt x="2025" y="8100"/>
                    <a:pt x="1350" y="8100"/>
                    <a:pt x="1350" y="8100"/>
                  </a:cubicBezTo>
                  <a:cubicBezTo>
                    <a:pt x="1013" y="7830"/>
                    <a:pt x="675" y="7560"/>
                    <a:pt x="675" y="7290"/>
                  </a:cubicBezTo>
                  <a:cubicBezTo>
                    <a:pt x="675" y="7290"/>
                    <a:pt x="675" y="7020"/>
                    <a:pt x="675" y="6750"/>
                  </a:cubicBezTo>
                  <a:cubicBezTo>
                    <a:pt x="1013" y="6750"/>
                    <a:pt x="1350" y="6480"/>
                    <a:pt x="1688" y="6480"/>
                  </a:cubicBezTo>
                  <a:cubicBezTo>
                    <a:pt x="1688" y="6210"/>
                    <a:pt x="2363" y="6210"/>
                    <a:pt x="2700" y="6210"/>
                  </a:cubicBezTo>
                  <a:cubicBezTo>
                    <a:pt x="3038" y="6210"/>
                    <a:pt x="3712" y="6210"/>
                    <a:pt x="4050" y="6210"/>
                  </a:cubicBezTo>
                  <a:cubicBezTo>
                    <a:pt x="4050" y="6210"/>
                    <a:pt x="4050" y="6480"/>
                    <a:pt x="4388" y="6750"/>
                  </a:cubicBezTo>
                  <a:cubicBezTo>
                    <a:pt x="4388" y="6750"/>
                    <a:pt x="5063" y="6750"/>
                    <a:pt x="5063" y="7020"/>
                  </a:cubicBezTo>
                  <a:cubicBezTo>
                    <a:pt x="5063" y="7020"/>
                    <a:pt x="5400" y="7290"/>
                    <a:pt x="5400" y="7290"/>
                  </a:cubicBezTo>
                  <a:cubicBezTo>
                    <a:pt x="5400" y="7560"/>
                    <a:pt x="5400" y="7830"/>
                    <a:pt x="5400" y="7830"/>
                  </a:cubicBezTo>
                  <a:cubicBezTo>
                    <a:pt x="5400" y="8100"/>
                    <a:pt x="5738" y="8100"/>
                    <a:pt x="6075" y="8100"/>
                  </a:cubicBezTo>
                  <a:cubicBezTo>
                    <a:pt x="6075" y="8100"/>
                    <a:pt x="6413" y="8100"/>
                    <a:pt x="6413" y="8100"/>
                  </a:cubicBezTo>
                  <a:cubicBezTo>
                    <a:pt x="6413" y="8100"/>
                    <a:pt x="6413" y="7830"/>
                    <a:pt x="6413" y="7560"/>
                  </a:cubicBezTo>
                  <a:cubicBezTo>
                    <a:pt x="6413" y="7290"/>
                    <a:pt x="6075" y="7290"/>
                    <a:pt x="6075" y="7290"/>
                  </a:cubicBezTo>
                  <a:cubicBezTo>
                    <a:pt x="6075" y="7020"/>
                    <a:pt x="5738" y="6750"/>
                    <a:pt x="5738" y="6750"/>
                  </a:cubicBezTo>
                  <a:cubicBezTo>
                    <a:pt x="5738" y="6480"/>
                    <a:pt x="6075" y="6210"/>
                    <a:pt x="6075" y="5940"/>
                  </a:cubicBezTo>
                  <a:cubicBezTo>
                    <a:pt x="6075" y="5940"/>
                    <a:pt x="6075" y="5670"/>
                    <a:pt x="6413" y="5670"/>
                  </a:cubicBezTo>
                  <a:cubicBezTo>
                    <a:pt x="6413" y="5400"/>
                    <a:pt x="6750" y="5130"/>
                    <a:pt x="6750" y="5130"/>
                  </a:cubicBezTo>
                  <a:cubicBezTo>
                    <a:pt x="7088" y="5130"/>
                    <a:pt x="7425" y="5130"/>
                    <a:pt x="7762" y="5130"/>
                  </a:cubicBezTo>
                  <a:cubicBezTo>
                    <a:pt x="7762" y="5400"/>
                    <a:pt x="7762" y="5670"/>
                    <a:pt x="7762" y="5670"/>
                  </a:cubicBezTo>
                  <a:cubicBezTo>
                    <a:pt x="7762" y="5940"/>
                    <a:pt x="7762" y="6210"/>
                    <a:pt x="7762" y="6480"/>
                  </a:cubicBezTo>
                  <a:cubicBezTo>
                    <a:pt x="7762" y="6480"/>
                    <a:pt x="7762" y="7020"/>
                    <a:pt x="7762" y="7020"/>
                  </a:cubicBezTo>
                  <a:cubicBezTo>
                    <a:pt x="7762" y="7290"/>
                    <a:pt x="7762" y="7290"/>
                    <a:pt x="7762" y="7290"/>
                  </a:cubicBezTo>
                  <a:cubicBezTo>
                    <a:pt x="7762" y="7560"/>
                    <a:pt x="8100" y="7560"/>
                    <a:pt x="8100" y="7830"/>
                  </a:cubicBezTo>
                  <a:cubicBezTo>
                    <a:pt x="8100" y="7830"/>
                    <a:pt x="8437" y="7560"/>
                    <a:pt x="8775" y="7290"/>
                  </a:cubicBezTo>
                  <a:cubicBezTo>
                    <a:pt x="8775" y="7290"/>
                    <a:pt x="8775" y="7020"/>
                    <a:pt x="8775" y="6750"/>
                  </a:cubicBezTo>
                  <a:cubicBezTo>
                    <a:pt x="8437" y="6750"/>
                    <a:pt x="8100" y="6480"/>
                    <a:pt x="8100" y="6210"/>
                  </a:cubicBezTo>
                  <a:cubicBezTo>
                    <a:pt x="8100" y="6210"/>
                    <a:pt x="8100" y="6210"/>
                    <a:pt x="8437" y="6210"/>
                  </a:cubicBezTo>
                  <a:cubicBezTo>
                    <a:pt x="8775" y="6210"/>
                    <a:pt x="8775" y="6480"/>
                    <a:pt x="9112" y="6480"/>
                  </a:cubicBezTo>
                  <a:cubicBezTo>
                    <a:pt x="9112" y="6750"/>
                    <a:pt x="9787" y="6750"/>
                    <a:pt x="9787" y="7020"/>
                  </a:cubicBezTo>
                  <a:cubicBezTo>
                    <a:pt x="9787" y="7020"/>
                    <a:pt x="9787" y="7290"/>
                    <a:pt x="10125" y="7290"/>
                  </a:cubicBezTo>
                  <a:cubicBezTo>
                    <a:pt x="10125" y="7830"/>
                    <a:pt x="10125" y="8100"/>
                    <a:pt x="10125" y="8100"/>
                  </a:cubicBezTo>
                  <a:cubicBezTo>
                    <a:pt x="10125" y="8370"/>
                    <a:pt x="10462" y="8640"/>
                    <a:pt x="10462" y="8910"/>
                  </a:cubicBezTo>
                  <a:cubicBezTo>
                    <a:pt x="10462" y="8910"/>
                    <a:pt x="10462" y="9180"/>
                    <a:pt x="10462" y="9180"/>
                  </a:cubicBezTo>
                  <a:cubicBezTo>
                    <a:pt x="10462" y="9180"/>
                    <a:pt x="10462" y="9450"/>
                    <a:pt x="10462" y="9450"/>
                  </a:cubicBezTo>
                  <a:cubicBezTo>
                    <a:pt x="10800" y="9450"/>
                    <a:pt x="11138" y="9450"/>
                    <a:pt x="11475" y="9450"/>
                  </a:cubicBezTo>
                  <a:cubicBezTo>
                    <a:pt x="11475" y="9180"/>
                    <a:pt x="11475" y="9180"/>
                    <a:pt x="11813" y="8910"/>
                  </a:cubicBezTo>
                  <a:cubicBezTo>
                    <a:pt x="11813" y="8910"/>
                    <a:pt x="12150" y="8910"/>
                    <a:pt x="12150" y="8910"/>
                  </a:cubicBezTo>
                  <a:cubicBezTo>
                    <a:pt x="12488" y="8640"/>
                    <a:pt x="12488" y="8100"/>
                    <a:pt x="12488" y="7830"/>
                  </a:cubicBezTo>
                  <a:cubicBezTo>
                    <a:pt x="12488" y="7830"/>
                    <a:pt x="12488" y="7290"/>
                    <a:pt x="12150" y="7020"/>
                  </a:cubicBezTo>
                  <a:cubicBezTo>
                    <a:pt x="12150" y="7020"/>
                    <a:pt x="12488" y="6480"/>
                    <a:pt x="12488" y="6210"/>
                  </a:cubicBezTo>
                  <a:cubicBezTo>
                    <a:pt x="12150" y="6210"/>
                    <a:pt x="12150" y="5940"/>
                    <a:pt x="11813" y="5940"/>
                  </a:cubicBezTo>
                  <a:cubicBezTo>
                    <a:pt x="11475" y="5940"/>
                    <a:pt x="11138" y="6210"/>
                    <a:pt x="10462" y="6210"/>
                  </a:cubicBezTo>
                  <a:cubicBezTo>
                    <a:pt x="10462" y="5940"/>
                    <a:pt x="10125" y="5940"/>
                    <a:pt x="9787" y="5670"/>
                  </a:cubicBezTo>
                  <a:cubicBezTo>
                    <a:pt x="9450" y="5670"/>
                    <a:pt x="9112" y="5130"/>
                    <a:pt x="8775" y="5130"/>
                  </a:cubicBezTo>
                  <a:cubicBezTo>
                    <a:pt x="8775" y="5130"/>
                    <a:pt x="8100" y="4860"/>
                    <a:pt x="8100" y="4590"/>
                  </a:cubicBezTo>
                  <a:cubicBezTo>
                    <a:pt x="8100" y="4590"/>
                    <a:pt x="8100" y="4050"/>
                    <a:pt x="8100" y="4050"/>
                  </a:cubicBezTo>
                  <a:cubicBezTo>
                    <a:pt x="8100" y="4050"/>
                    <a:pt x="7762" y="3780"/>
                    <a:pt x="7762" y="3780"/>
                  </a:cubicBezTo>
                  <a:cubicBezTo>
                    <a:pt x="7762" y="3780"/>
                    <a:pt x="7425" y="4050"/>
                    <a:pt x="7425" y="4050"/>
                  </a:cubicBezTo>
                  <a:cubicBezTo>
                    <a:pt x="7425" y="4050"/>
                    <a:pt x="7088" y="4590"/>
                    <a:pt x="7088" y="4590"/>
                  </a:cubicBezTo>
                  <a:cubicBezTo>
                    <a:pt x="7088" y="4590"/>
                    <a:pt x="6750" y="4860"/>
                    <a:pt x="6750" y="4860"/>
                  </a:cubicBezTo>
                  <a:cubicBezTo>
                    <a:pt x="6413" y="4860"/>
                    <a:pt x="6075" y="5130"/>
                    <a:pt x="6075" y="5130"/>
                  </a:cubicBezTo>
                  <a:cubicBezTo>
                    <a:pt x="5738" y="5130"/>
                    <a:pt x="5400" y="5400"/>
                    <a:pt x="5400" y="5400"/>
                  </a:cubicBezTo>
                  <a:cubicBezTo>
                    <a:pt x="5400" y="5670"/>
                    <a:pt x="5063" y="5670"/>
                    <a:pt x="5063" y="5670"/>
                  </a:cubicBezTo>
                  <a:cubicBezTo>
                    <a:pt x="4388" y="5940"/>
                    <a:pt x="4388" y="5940"/>
                    <a:pt x="4388" y="5940"/>
                  </a:cubicBezTo>
                  <a:cubicBezTo>
                    <a:pt x="4388" y="5940"/>
                    <a:pt x="4050" y="5940"/>
                    <a:pt x="4050" y="5670"/>
                  </a:cubicBezTo>
                  <a:cubicBezTo>
                    <a:pt x="4050" y="5670"/>
                    <a:pt x="4050" y="5130"/>
                    <a:pt x="4050" y="5130"/>
                  </a:cubicBezTo>
                  <a:cubicBezTo>
                    <a:pt x="4050" y="4860"/>
                    <a:pt x="4388" y="4590"/>
                    <a:pt x="4388" y="4050"/>
                  </a:cubicBezTo>
                  <a:cubicBezTo>
                    <a:pt x="4388" y="4050"/>
                    <a:pt x="5063" y="3510"/>
                    <a:pt x="5063" y="3240"/>
                  </a:cubicBezTo>
                  <a:cubicBezTo>
                    <a:pt x="5063" y="3240"/>
                    <a:pt x="5063" y="2970"/>
                    <a:pt x="5063" y="2700"/>
                  </a:cubicBezTo>
                  <a:cubicBezTo>
                    <a:pt x="5063" y="2700"/>
                    <a:pt x="5063" y="2430"/>
                    <a:pt x="5063" y="2160"/>
                  </a:cubicBezTo>
                  <a:cubicBezTo>
                    <a:pt x="4725" y="2160"/>
                    <a:pt x="4388" y="2430"/>
                    <a:pt x="4050" y="2430"/>
                  </a:cubicBezTo>
                  <a:cubicBezTo>
                    <a:pt x="4050" y="2430"/>
                    <a:pt x="3712" y="2700"/>
                    <a:pt x="3375" y="2970"/>
                  </a:cubicBezTo>
                  <a:cubicBezTo>
                    <a:pt x="3375" y="3240"/>
                    <a:pt x="3375" y="3240"/>
                    <a:pt x="3375" y="3240"/>
                  </a:cubicBezTo>
                  <a:cubicBezTo>
                    <a:pt x="3375" y="3240"/>
                    <a:pt x="3712" y="3510"/>
                    <a:pt x="3712" y="3780"/>
                  </a:cubicBezTo>
                  <a:cubicBezTo>
                    <a:pt x="3712" y="3780"/>
                    <a:pt x="3712" y="4320"/>
                    <a:pt x="3712" y="4590"/>
                  </a:cubicBezTo>
                  <a:cubicBezTo>
                    <a:pt x="3712" y="4590"/>
                    <a:pt x="3038" y="4590"/>
                    <a:pt x="3038" y="4860"/>
                  </a:cubicBezTo>
                  <a:cubicBezTo>
                    <a:pt x="3038" y="4860"/>
                    <a:pt x="2700" y="4860"/>
                    <a:pt x="2700" y="5130"/>
                  </a:cubicBezTo>
                  <a:cubicBezTo>
                    <a:pt x="2363" y="5130"/>
                    <a:pt x="2363" y="5670"/>
                    <a:pt x="2025" y="5670"/>
                  </a:cubicBezTo>
                  <a:cubicBezTo>
                    <a:pt x="2025" y="5670"/>
                    <a:pt x="1688" y="5940"/>
                    <a:pt x="1688" y="5940"/>
                  </a:cubicBezTo>
                  <a:cubicBezTo>
                    <a:pt x="1688" y="5940"/>
                    <a:pt x="1350" y="6210"/>
                    <a:pt x="1350" y="5940"/>
                  </a:cubicBezTo>
                  <a:cubicBezTo>
                    <a:pt x="1013" y="5940"/>
                    <a:pt x="1013" y="5670"/>
                    <a:pt x="1013" y="5670"/>
                  </a:cubicBezTo>
                  <a:cubicBezTo>
                    <a:pt x="1013" y="5400"/>
                    <a:pt x="1350" y="5130"/>
                    <a:pt x="1350" y="4860"/>
                  </a:cubicBezTo>
                  <a:cubicBezTo>
                    <a:pt x="1688" y="4860"/>
                    <a:pt x="2025" y="4590"/>
                    <a:pt x="2363" y="4320"/>
                  </a:cubicBezTo>
                  <a:cubicBezTo>
                    <a:pt x="2363" y="4320"/>
                    <a:pt x="2700" y="4050"/>
                    <a:pt x="2700" y="4050"/>
                  </a:cubicBezTo>
                  <a:cubicBezTo>
                    <a:pt x="3038" y="3780"/>
                    <a:pt x="2700" y="3240"/>
                    <a:pt x="2700" y="3240"/>
                  </a:cubicBezTo>
                  <a:cubicBezTo>
                    <a:pt x="2700" y="2970"/>
                    <a:pt x="2700" y="2970"/>
                    <a:pt x="2700" y="2700"/>
                  </a:cubicBezTo>
                  <a:cubicBezTo>
                    <a:pt x="2700" y="2700"/>
                    <a:pt x="2700" y="2160"/>
                    <a:pt x="2700" y="1890"/>
                  </a:cubicBezTo>
                  <a:cubicBezTo>
                    <a:pt x="3038" y="1890"/>
                    <a:pt x="3712" y="1350"/>
                    <a:pt x="3712" y="1080"/>
                  </a:cubicBezTo>
                  <a:cubicBezTo>
                    <a:pt x="4050" y="1080"/>
                    <a:pt x="4388" y="810"/>
                    <a:pt x="4388" y="810"/>
                  </a:cubicBezTo>
                  <a:cubicBezTo>
                    <a:pt x="4725" y="810"/>
                    <a:pt x="5063" y="810"/>
                    <a:pt x="5400" y="810"/>
                  </a:cubicBezTo>
                  <a:cubicBezTo>
                    <a:pt x="5738" y="810"/>
                    <a:pt x="6075" y="540"/>
                    <a:pt x="6413" y="540"/>
                  </a:cubicBezTo>
                  <a:cubicBezTo>
                    <a:pt x="6413" y="270"/>
                    <a:pt x="7088" y="270"/>
                    <a:pt x="7425" y="270"/>
                  </a:cubicBezTo>
                  <a:cubicBezTo>
                    <a:pt x="7425" y="0"/>
                    <a:pt x="8100" y="0"/>
                    <a:pt x="8100" y="0"/>
                  </a:cubicBezTo>
                  <a:cubicBezTo>
                    <a:pt x="8437" y="0"/>
                    <a:pt x="9112" y="0"/>
                    <a:pt x="9112" y="0"/>
                  </a:cubicBezTo>
                  <a:cubicBezTo>
                    <a:pt x="9450" y="0"/>
                    <a:pt x="9787" y="270"/>
                    <a:pt x="10125" y="540"/>
                  </a:cubicBezTo>
                  <a:cubicBezTo>
                    <a:pt x="10125" y="540"/>
                    <a:pt x="10125" y="540"/>
                    <a:pt x="10125" y="810"/>
                  </a:cubicBezTo>
                  <a:cubicBezTo>
                    <a:pt x="10125" y="810"/>
                    <a:pt x="10125" y="1080"/>
                    <a:pt x="9787" y="1080"/>
                  </a:cubicBezTo>
                  <a:cubicBezTo>
                    <a:pt x="9787" y="1350"/>
                    <a:pt x="9112" y="1620"/>
                    <a:pt x="9112" y="1620"/>
                  </a:cubicBezTo>
                  <a:cubicBezTo>
                    <a:pt x="9112" y="1890"/>
                    <a:pt x="8775" y="2160"/>
                    <a:pt x="8437" y="2160"/>
                  </a:cubicBezTo>
                  <a:cubicBezTo>
                    <a:pt x="8437" y="2430"/>
                    <a:pt x="8100" y="2700"/>
                    <a:pt x="8100" y="2970"/>
                  </a:cubicBezTo>
                  <a:cubicBezTo>
                    <a:pt x="8437" y="3240"/>
                    <a:pt x="8437" y="3780"/>
                    <a:pt x="8775" y="4050"/>
                  </a:cubicBezTo>
                  <a:cubicBezTo>
                    <a:pt x="8775" y="4050"/>
                    <a:pt x="9450" y="4320"/>
                    <a:pt x="9787" y="4590"/>
                  </a:cubicBezTo>
                  <a:cubicBezTo>
                    <a:pt x="10125" y="4590"/>
                    <a:pt x="10462" y="5130"/>
                    <a:pt x="11138" y="5130"/>
                  </a:cubicBezTo>
                  <a:cubicBezTo>
                    <a:pt x="11475" y="5130"/>
                    <a:pt x="11813" y="5130"/>
                    <a:pt x="12488" y="4860"/>
                  </a:cubicBezTo>
                  <a:cubicBezTo>
                    <a:pt x="12825" y="4860"/>
                    <a:pt x="13838" y="4590"/>
                    <a:pt x="14175" y="4320"/>
                  </a:cubicBezTo>
                  <a:cubicBezTo>
                    <a:pt x="14512" y="4320"/>
                    <a:pt x="15187" y="4050"/>
                    <a:pt x="15525" y="4050"/>
                  </a:cubicBezTo>
                  <a:cubicBezTo>
                    <a:pt x="15862" y="4320"/>
                    <a:pt x="16875" y="4320"/>
                    <a:pt x="17212" y="4590"/>
                  </a:cubicBezTo>
                  <a:cubicBezTo>
                    <a:pt x="17550" y="4590"/>
                    <a:pt x="17887" y="5130"/>
                    <a:pt x="17887" y="5130"/>
                  </a:cubicBezTo>
                  <a:cubicBezTo>
                    <a:pt x="18225" y="5670"/>
                    <a:pt x="18225" y="5940"/>
                    <a:pt x="18225" y="6210"/>
                  </a:cubicBezTo>
                  <a:cubicBezTo>
                    <a:pt x="18225" y="6480"/>
                    <a:pt x="17887" y="6750"/>
                    <a:pt x="17550" y="7020"/>
                  </a:cubicBezTo>
                  <a:cubicBezTo>
                    <a:pt x="17550" y="7290"/>
                    <a:pt x="16537" y="7830"/>
                    <a:pt x="16200" y="8100"/>
                  </a:cubicBezTo>
                  <a:cubicBezTo>
                    <a:pt x="16200" y="8370"/>
                    <a:pt x="15525" y="8370"/>
                    <a:pt x="15525" y="8640"/>
                  </a:cubicBezTo>
                  <a:cubicBezTo>
                    <a:pt x="15187" y="8910"/>
                    <a:pt x="15187" y="8910"/>
                    <a:pt x="14850" y="9180"/>
                  </a:cubicBezTo>
                  <a:cubicBezTo>
                    <a:pt x="14850" y="9180"/>
                    <a:pt x="14850" y="9720"/>
                    <a:pt x="14850" y="9990"/>
                  </a:cubicBezTo>
                  <a:cubicBezTo>
                    <a:pt x="14512" y="9990"/>
                    <a:pt x="14850" y="10530"/>
                    <a:pt x="14850" y="10800"/>
                  </a:cubicBezTo>
                  <a:cubicBezTo>
                    <a:pt x="15187" y="11070"/>
                    <a:pt x="15187" y="11610"/>
                    <a:pt x="15187" y="11880"/>
                  </a:cubicBezTo>
                  <a:cubicBezTo>
                    <a:pt x="15525" y="12150"/>
                    <a:pt x="16200" y="12690"/>
                    <a:pt x="16537" y="12690"/>
                  </a:cubicBezTo>
                  <a:cubicBezTo>
                    <a:pt x="17212" y="12690"/>
                    <a:pt x="17550" y="12690"/>
                    <a:pt x="17887" y="12690"/>
                  </a:cubicBezTo>
                  <a:cubicBezTo>
                    <a:pt x="17887" y="12690"/>
                    <a:pt x="18562" y="12690"/>
                    <a:pt x="18562" y="12690"/>
                  </a:cubicBezTo>
                  <a:cubicBezTo>
                    <a:pt x="18562" y="12690"/>
                    <a:pt x="18900" y="13230"/>
                    <a:pt x="19237" y="13230"/>
                  </a:cubicBezTo>
                  <a:cubicBezTo>
                    <a:pt x="19575" y="13500"/>
                    <a:pt x="19575" y="14040"/>
                    <a:pt x="19912" y="14310"/>
                  </a:cubicBezTo>
                  <a:cubicBezTo>
                    <a:pt x="19912" y="14580"/>
                    <a:pt x="20925" y="14580"/>
                    <a:pt x="20925" y="14580"/>
                  </a:cubicBezTo>
                  <a:cubicBezTo>
                    <a:pt x="21262" y="14850"/>
                    <a:pt x="21600" y="14850"/>
                    <a:pt x="21600" y="15120"/>
                  </a:cubicBezTo>
                  <a:cubicBezTo>
                    <a:pt x="21600" y="15390"/>
                    <a:pt x="21262" y="15660"/>
                    <a:pt x="20925" y="15660"/>
                  </a:cubicBezTo>
                  <a:cubicBezTo>
                    <a:pt x="20925" y="15930"/>
                    <a:pt x="19912" y="15930"/>
                    <a:pt x="19912" y="16470"/>
                  </a:cubicBezTo>
                  <a:cubicBezTo>
                    <a:pt x="19912" y="16470"/>
                    <a:pt x="19912" y="17010"/>
                    <a:pt x="19912" y="17280"/>
                  </a:cubicBezTo>
                  <a:cubicBezTo>
                    <a:pt x="19912" y="17280"/>
                    <a:pt x="20250" y="17550"/>
                    <a:pt x="20587" y="17550"/>
                  </a:cubicBezTo>
                  <a:cubicBezTo>
                    <a:pt x="20925" y="17820"/>
                    <a:pt x="20925" y="18360"/>
                    <a:pt x="20925" y="18360"/>
                  </a:cubicBezTo>
                  <a:cubicBezTo>
                    <a:pt x="20587" y="18630"/>
                    <a:pt x="20250" y="18630"/>
                    <a:pt x="19912" y="18630"/>
                  </a:cubicBezTo>
                  <a:cubicBezTo>
                    <a:pt x="19912" y="18630"/>
                    <a:pt x="19237" y="18630"/>
                    <a:pt x="18900" y="18630"/>
                  </a:cubicBezTo>
                  <a:cubicBezTo>
                    <a:pt x="18900" y="18360"/>
                    <a:pt x="18900" y="18090"/>
                    <a:pt x="18900" y="18090"/>
                  </a:cubicBezTo>
                  <a:cubicBezTo>
                    <a:pt x="18900" y="17820"/>
                    <a:pt x="18900" y="17550"/>
                    <a:pt x="18562" y="17550"/>
                  </a:cubicBezTo>
                  <a:cubicBezTo>
                    <a:pt x="18562" y="17550"/>
                    <a:pt x="18225" y="17820"/>
                    <a:pt x="17887" y="17820"/>
                  </a:cubicBezTo>
                  <a:cubicBezTo>
                    <a:pt x="17887" y="17820"/>
                    <a:pt x="17550" y="17820"/>
                    <a:pt x="17550" y="17550"/>
                  </a:cubicBezTo>
                  <a:cubicBezTo>
                    <a:pt x="17550" y="17550"/>
                    <a:pt x="17212" y="17280"/>
                    <a:pt x="17212" y="17280"/>
                  </a:cubicBezTo>
                  <a:cubicBezTo>
                    <a:pt x="17212" y="17280"/>
                    <a:pt x="17550" y="16740"/>
                    <a:pt x="17887" y="16740"/>
                  </a:cubicBezTo>
                  <a:cubicBezTo>
                    <a:pt x="17887" y="16740"/>
                    <a:pt x="18562" y="16740"/>
                    <a:pt x="18562" y="16740"/>
                  </a:cubicBezTo>
                  <a:cubicBezTo>
                    <a:pt x="18900" y="16470"/>
                    <a:pt x="18900" y="16470"/>
                    <a:pt x="18900" y="16470"/>
                  </a:cubicBezTo>
                  <a:cubicBezTo>
                    <a:pt x="18900" y="16200"/>
                    <a:pt x="18900" y="15930"/>
                    <a:pt x="18562" y="15930"/>
                  </a:cubicBezTo>
                  <a:cubicBezTo>
                    <a:pt x="18562" y="15930"/>
                    <a:pt x="18225" y="15930"/>
                    <a:pt x="17887" y="15930"/>
                  </a:cubicBezTo>
                  <a:cubicBezTo>
                    <a:pt x="17887" y="15930"/>
                    <a:pt x="17550" y="16470"/>
                    <a:pt x="17550" y="16470"/>
                  </a:cubicBezTo>
                  <a:cubicBezTo>
                    <a:pt x="17212" y="16470"/>
                    <a:pt x="17212" y="16740"/>
                    <a:pt x="16875" y="16740"/>
                  </a:cubicBezTo>
                  <a:cubicBezTo>
                    <a:pt x="16875" y="16740"/>
                    <a:pt x="16537" y="16740"/>
                    <a:pt x="16537" y="16470"/>
                  </a:cubicBezTo>
                  <a:cubicBezTo>
                    <a:pt x="16200" y="16470"/>
                    <a:pt x="16537" y="16470"/>
                    <a:pt x="16537" y="16200"/>
                  </a:cubicBezTo>
                  <a:cubicBezTo>
                    <a:pt x="16537" y="16200"/>
                    <a:pt x="16875" y="15930"/>
                    <a:pt x="17212" y="15930"/>
                  </a:cubicBezTo>
                  <a:cubicBezTo>
                    <a:pt x="17212" y="15930"/>
                    <a:pt x="17887" y="15660"/>
                    <a:pt x="17887" y="15660"/>
                  </a:cubicBezTo>
                  <a:cubicBezTo>
                    <a:pt x="17887" y="15660"/>
                    <a:pt x="18225" y="15390"/>
                    <a:pt x="18225" y="15390"/>
                  </a:cubicBezTo>
                  <a:cubicBezTo>
                    <a:pt x="18225" y="15120"/>
                    <a:pt x="17887" y="15120"/>
                    <a:pt x="17550" y="15120"/>
                  </a:cubicBezTo>
                  <a:cubicBezTo>
                    <a:pt x="17550" y="14850"/>
                    <a:pt x="17212" y="15120"/>
                    <a:pt x="16875" y="15120"/>
                  </a:cubicBezTo>
                  <a:cubicBezTo>
                    <a:pt x="16537" y="15390"/>
                    <a:pt x="16875" y="15660"/>
                    <a:pt x="16537" y="15660"/>
                  </a:cubicBezTo>
                  <a:cubicBezTo>
                    <a:pt x="16537" y="15660"/>
                    <a:pt x="16200" y="15660"/>
                    <a:pt x="16200" y="15660"/>
                  </a:cubicBezTo>
                  <a:cubicBezTo>
                    <a:pt x="16200" y="15660"/>
                    <a:pt x="15525" y="15660"/>
                    <a:pt x="15187" y="15390"/>
                  </a:cubicBezTo>
                  <a:cubicBezTo>
                    <a:pt x="15187" y="15390"/>
                    <a:pt x="15187" y="15120"/>
                    <a:pt x="15187" y="14850"/>
                  </a:cubicBezTo>
                  <a:cubicBezTo>
                    <a:pt x="15187" y="14850"/>
                    <a:pt x="14850" y="15120"/>
                    <a:pt x="14850" y="151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77">
              <a:extLst>
                <a:ext uri="{FF2B5EF4-FFF2-40B4-BE49-F238E27FC236}">
                  <a16:creationId xmlns:a16="http://schemas.microsoft.com/office/drawing/2014/main" id="{F6214788-FE33-4071-821B-549055041CED}"/>
                </a:ext>
              </a:extLst>
            </p:cNvPr>
            <p:cNvSpPr/>
            <p:nvPr/>
          </p:nvSpPr>
          <p:spPr>
            <a:xfrm>
              <a:off x="4529490" y="556368"/>
              <a:ext cx="49133" cy="58910"/>
            </a:xfrm>
            <a:custGeom>
              <a:avLst/>
              <a:gdLst/>
              <a:ahLst/>
              <a:cxnLst>
                <a:cxn ang="0">
                  <a:pos x="wd2" y="hd2"/>
                </a:cxn>
                <a:cxn ang="5400000">
                  <a:pos x="wd2" y="hd2"/>
                </a:cxn>
                <a:cxn ang="10800000">
                  <a:pos x="wd2" y="hd2"/>
                </a:cxn>
                <a:cxn ang="16200000">
                  <a:pos x="wd2" y="hd2"/>
                </a:cxn>
              </a:cxnLst>
              <a:rect l="0" t="0" r="r" b="b"/>
              <a:pathLst>
                <a:path w="20267" h="21600" extrusionOk="0">
                  <a:moveTo>
                    <a:pt x="16800" y="8640"/>
                  </a:moveTo>
                  <a:cubicBezTo>
                    <a:pt x="19200" y="8640"/>
                    <a:pt x="19200" y="4320"/>
                    <a:pt x="19200" y="4320"/>
                  </a:cubicBezTo>
                  <a:cubicBezTo>
                    <a:pt x="19200" y="4320"/>
                    <a:pt x="19200" y="2160"/>
                    <a:pt x="16800" y="0"/>
                  </a:cubicBezTo>
                  <a:cubicBezTo>
                    <a:pt x="14400" y="0"/>
                    <a:pt x="12000" y="0"/>
                    <a:pt x="12000" y="0"/>
                  </a:cubicBezTo>
                  <a:cubicBezTo>
                    <a:pt x="9600" y="0"/>
                    <a:pt x="7200" y="0"/>
                    <a:pt x="4800" y="2160"/>
                  </a:cubicBezTo>
                  <a:cubicBezTo>
                    <a:pt x="4800" y="2160"/>
                    <a:pt x="2400" y="4320"/>
                    <a:pt x="2400" y="4320"/>
                  </a:cubicBezTo>
                  <a:cubicBezTo>
                    <a:pt x="2400" y="4320"/>
                    <a:pt x="0" y="8640"/>
                    <a:pt x="0" y="8640"/>
                  </a:cubicBezTo>
                  <a:cubicBezTo>
                    <a:pt x="2400" y="8640"/>
                    <a:pt x="2400" y="8640"/>
                    <a:pt x="4800" y="8640"/>
                  </a:cubicBezTo>
                  <a:cubicBezTo>
                    <a:pt x="4800" y="8640"/>
                    <a:pt x="9600" y="8640"/>
                    <a:pt x="9600" y="8640"/>
                  </a:cubicBezTo>
                  <a:cubicBezTo>
                    <a:pt x="9600" y="8640"/>
                    <a:pt x="9600" y="10800"/>
                    <a:pt x="9600" y="10800"/>
                  </a:cubicBezTo>
                  <a:cubicBezTo>
                    <a:pt x="9600" y="10800"/>
                    <a:pt x="7200" y="12960"/>
                    <a:pt x="7200" y="12960"/>
                  </a:cubicBezTo>
                  <a:cubicBezTo>
                    <a:pt x="4800" y="12960"/>
                    <a:pt x="4800" y="12960"/>
                    <a:pt x="2400" y="12960"/>
                  </a:cubicBezTo>
                  <a:cubicBezTo>
                    <a:pt x="2400" y="12960"/>
                    <a:pt x="2400" y="12960"/>
                    <a:pt x="2400" y="12960"/>
                  </a:cubicBezTo>
                  <a:cubicBezTo>
                    <a:pt x="2400" y="15120"/>
                    <a:pt x="2400" y="17280"/>
                    <a:pt x="4800" y="19440"/>
                  </a:cubicBezTo>
                  <a:cubicBezTo>
                    <a:pt x="4800" y="19440"/>
                    <a:pt x="9600" y="21600"/>
                    <a:pt x="12000" y="21600"/>
                  </a:cubicBezTo>
                  <a:cubicBezTo>
                    <a:pt x="12000" y="21600"/>
                    <a:pt x="14400" y="21600"/>
                    <a:pt x="16800" y="21600"/>
                  </a:cubicBezTo>
                  <a:cubicBezTo>
                    <a:pt x="19200" y="21600"/>
                    <a:pt x="19200" y="19440"/>
                    <a:pt x="19200" y="19440"/>
                  </a:cubicBezTo>
                  <a:cubicBezTo>
                    <a:pt x="21600" y="17280"/>
                    <a:pt x="19200" y="17280"/>
                    <a:pt x="19200" y="15120"/>
                  </a:cubicBezTo>
                  <a:cubicBezTo>
                    <a:pt x="19200" y="12960"/>
                    <a:pt x="14400" y="12960"/>
                    <a:pt x="14400" y="10800"/>
                  </a:cubicBezTo>
                  <a:cubicBezTo>
                    <a:pt x="16800" y="8640"/>
                    <a:pt x="16800" y="8640"/>
                    <a:pt x="168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78">
              <a:extLst>
                <a:ext uri="{FF2B5EF4-FFF2-40B4-BE49-F238E27FC236}">
                  <a16:creationId xmlns:a16="http://schemas.microsoft.com/office/drawing/2014/main" id="{E95CF441-039C-4075-B0D2-0F4D1CAA30E1}"/>
                </a:ext>
              </a:extLst>
            </p:cNvPr>
            <p:cNvSpPr/>
            <p:nvPr/>
          </p:nvSpPr>
          <p:spPr>
            <a:xfrm>
              <a:off x="4529490" y="556368"/>
              <a:ext cx="49133" cy="58910"/>
            </a:xfrm>
            <a:custGeom>
              <a:avLst/>
              <a:gdLst/>
              <a:ahLst/>
              <a:cxnLst>
                <a:cxn ang="0">
                  <a:pos x="wd2" y="hd2"/>
                </a:cxn>
                <a:cxn ang="5400000">
                  <a:pos x="wd2" y="hd2"/>
                </a:cxn>
                <a:cxn ang="10800000">
                  <a:pos x="wd2" y="hd2"/>
                </a:cxn>
                <a:cxn ang="16200000">
                  <a:pos x="wd2" y="hd2"/>
                </a:cxn>
              </a:cxnLst>
              <a:rect l="0" t="0" r="r" b="b"/>
              <a:pathLst>
                <a:path w="20267" h="21600" extrusionOk="0">
                  <a:moveTo>
                    <a:pt x="16800" y="8640"/>
                  </a:moveTo>
                  <a:cubicBezTo>
                    <a:pt x="19200" y="8640"/>
                    <a:pt x="19200" y="4320"/>
                    <a:pt x="19200" y="4320"/>
                  </a:cubicBezTo>
                  <a:cubicBezTo>
                    <a:pt x="19200" y="4320"/>
                    <a:pt x="19200" y="2160"/>
                    <a:pt x="16800" y="0"/>
                  </a:cubicBezTo>
                  <a:cubicBezTo>
                    <a:pt x="14400" y="0"/>
                    <a:pt x="12000" y="0"/>
                    <a:pt x="12000" y="0"/>
                  </a:cubicBezTo>
                  <a:cubicBezTo>
                    <a:pt x="9600" y="0"/>
                    <a:pt x="7200" y="0"/>
                    <a:pt x="4800" y="2160"/>
                  </a:cubicBezTo>
                  <a:cubicBezTo>
                    <a:pt x="4800" y="2160"/>
                    <a:pt x="2400" y="4320"/>
                    <a:pt x="2400" y="4320"/>
                  </a:cubicBezTo>
                  <a:cubicBezTo>
                    <a:pt x="2400" y="4320"/>
                    <a:pt x="0" y="8640"/>
                    <a:pt x="0" y="8640"/>
                  </a:cubicBezTo>
                  <a:cubicBezTo>
                    <a:pt x="2400" y="8640"/>
                    <a:pt x="2400" y="8640"/>
                    <a:pt x="4800" y="8640"/>
                  </a:cubicBezTo>
                  <a:cubicBezTo>
                    <a:pt x="4800" y="8640"/>
                    <a:pt x="9600" y="8640"/>
                    <a:pt x="9600" y="8640"/>
                  </a:cubicBezTo>
                  <a:cubicBezTo>
                    <a:pt x="9600" y="8640"/>
                    <a:pt x="9600" y="10800"/>
                    <a:pt x="9600" y="10800"/>
                  </a:cubicBezTo>
                  <a:cubicBezTo>
                    <a:pt x="9600" y="10800"/>
                    <a:pt x="7200" y="12960"/>
                    <a:pt x="7200" y="12960"/>
                  </a:cubicBezTo>
                  <a:cubicBezTo>
                    <a:pt x="4800" y="12960"/>
                    <a:pt x="4800" y="12960"/>
                    <a:pt x="2400" y="12960"/>
                  </a:cubicBezTo>
                  <a:cubicBezTo>
                    <a:pt x="2400" y="12960"/>
                    <a:pt x="2400" y="12960"/>
                    <a:pt x="2400" y="12960"/>
                  </a:cubicBezTo>
                  <a:cubicBezTo>
                    <a:pt x="2400" y="15120"/>
                    <a:pt x="2400" y="17280"/>
                    <a:pt x="4800" y="19440"/>
                  </a:cubicBezTo>
                  <a:cubicBezTo>
                    <a:pt x="4800" y="19440"/>
                    <a:pt x="9600" y="21600"/>
                    <a:pt x="12000" y="21600"/>
                  </a:cubicBezTo>
                  <a:cubicBezTo>
                    <a:pt x="12000" y="21600"/>
                    <a:pt x="14400" y="21600"/>
                    <a:pt x="16800" y="21600"/>
                  </a:cubicBezTo>
                  <a:cubicBezTo>
                    <a:pt x="19200" y="21600"/>
                    <a:pt x="19200" y="19440"/>
                    <a:pt x="19200" y="19440"/>
                  </a:cubicBezTo>
                  <a:cubicBezTo>
                    <a:pt x="21600" y="17280"/>
                    <a:pt x="19200" y="17280"/>
                    <a:pt x="19200" y="15120"/>
                  </a:cubicBezTo>
                  <a:cubicBezTo>
                    <a:pt x="19200" y="12960"/>
                    <a:pt x="14400" y="12960"/>
                    <a:pt x="14400" y="10800"/>
                  </a:cubicBezTo>
                  <a:cubicBezTo>
                    <a:pt x="16800" y="8640"/>
                    <a:pt x="16800" y="8640"/>
                    <a:pt x="168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79">
              <a:extLst>
                <a:ext uri="{FF2B5EF4-FFF2-40B4-BE49-F238E27FC236}">
                  <a16:creationId xmlns:a16="http://schemas.microsoft.com/office/drawing/2014/main" id="{1CD95D9D-478A-4D92-9F74-C29B2571655D}"/>
                </a:ext>
              </a:extLst>
            </p:cNvPr>
            <p:cNvSpPr/>
            <p:nvPr/>
          </p:nvSpPr>
          <p:spPr>
            <a:xfrm>
              <a:off x="4333126" y="549822"/>
              <a:ext cx="63274" cy="52365"/>
            </a:xfrm>
            <a:custGeom>
              <a:avLst/>
              <a:gdLst/>
              <a:ahLst/>
              <a:cxnLst>
                <a:cxn ang="0">
                  <a:pos x="wd2" y="hd2"/>
                </a:cxn>
                <a:cxn ang="5400000">
                  <a:pos x="wd2" y="hd2"/>
                </a:cxn>
                <a:cxn ang="10800000">
                  <a:pos x="wd2" y="hd2"/>
                </a:cxn>
                <a:cxn ang="16200000">
                  <a:pos x="wd2" y="hd2"/>
                </a:cxn>
              </a:cxnLst>
              <a:rect l="0" t="0" r="r" b="b"/>
              <a:pathLst>
                <a:path w="21600" h="21600" extrusionOk="0">
                  <a:moveTo>
                    <a:pt x="17673" y="12000"/>
                  </a:moveTo>
                  <a:cubicBezTo>
                    <a:pt x="17673" y="12000"/>
                    <a:pt x="21600" y="9600"/>
                    <a:pt x="21600" y="7200"/>
                  </a:cubicBezTo>
                  <a:cubicBezTo>
                    <a:pt x="21600" y="7200"/>
                    <a:pt x="19636" y="4800"/>
                    <a:pt x="17673" y="4800"/>
                  </a:cubicBezTo>
                  <a:cubicBezTo>
                    <a:pt x="17673" y="2400"/>
                    <a:pt x="17673" y="0"/>
                    <a:pt x="17673" y="0"/>
                  </a:cubicBezTo>
                  <a:cubicBezTo>
                    <a:pt x="15709" y="0"/>
                    <a:pt x="11782" y="0"/>
                    <a:pt x="11782" y="0"/>
                  </a:cubicBezTo>
                  <a:cubicBezTo>
                    <a:pt x="9818" y="0"/>
                    <a:pt x="9818" y="2400"/>
                    <a:pt x="7855" y="2400"/>
                  </a:cubicBezTo>
                  <a:cubicBezTo>
                    <a:pt x="7855" y="2400"/>
                    <a:pt x="7855" y="4800"/>
                    <a:pt x="5891" y="7200"/>
                  </a:cubicBezTo>
                  <a:cubicBezTo>
                    <a:pt x="5891" y="7200"/>
                    <a:pt x="3927" y="12000"/>
                    <a:pt x="3927" y="12000"/>
                  </a:cubicBezTo>
                  <a:cubicBezTo>
                    <a:pt x="3927" y="12000"/>
                    <a:pt x="3927" y="14400"/>
                    <a:pt x="1964" y="14400"/>
                  </a:cubicBezTo>
                  <a:cubicBezTo>
                    <a:pt x="1964" y="14400"/>
                    <a:pt x="0" y="14400"/>
                    <a:pt x="0" y="16800"/>
                  </a:cubicBezTo>
                  <a:cubicBezTo>
                    <a:pt x="0" y="16800"/>
                    <a:pt x="1964" y="21600"/>
                    <a:pt x="1964" y="21600"/>
                  </a:cubicBezTo>
                  <a:cubicBezTo>
                    <a:pt x="1964" y="21600"/>
                    <a:pt x="3927" y="21600"/>
                    <a:pt x="3927" y="21600"/>
                  </a:cubicBezTo>
                  <a:cubicBezTo>
                    <a:pt x="5891" y="21600"/>
                    <a:pt x="7855" y="16800"/>
                    <a:pt x="7855" y="14400"/>
                  </a:cubicBezTo>
                  <a:cubicBezTo>
                    <a:pt x="7855" y="14400"/>
                    <a:pt x="9818" y="14400"/>
                    <a:pt x="11782" y="12000"/>
                  </a:cubicBezTo>
                  <a:cubicBezTo>
                    <a:pt x="11782" y="12000"/>
                    <a:pt x="15709" y="12000"/>
                    <a:pt x="15709" y="12000"/>
                  </a:cubicBezTo>
                  <a:cubicBezTo>
                    <a:pt x="15709" y="12000"/>
                    <a:pt x="17673" y="12000"/>
                    <a:pt x="17673" y="12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80">
              <a:extLst>
                <a:ext uri="{FF2B5EF4-FFF2-40B4-BE49-F238E27FC236}">
                  <a16:creationId xmlns:a16="http://schemas.microsoft.com/office/drawing/2014/main" id="{E60DDEDE-7C6C-4561-889E-297347D7C6C5}"/>
                </a:ext>
              </a:extLst>
            </p:cNvPr>
            <p:cNvSpPr/>
            <p:nvPr/>
          </p:nvSpPr>
          <p:spPr>
            <a:xfrm>
              <a:off x="4333126" y="549822"/>
              <a:ext cx="63274" cy="52365"/>
            </a:xfrm>
            <a:custGeom>
              <a:avLst/>
              <a:gdLst/>
              <a:ahLst/>
              <a:cxnLst>
                <a:cxn ang="0">
                  <a:pos x="wd2" y="hd2"/>
                </a:cxn>
                <a:cxn ang="5400000">
                  <a:pos x="wd2" y="hd2"/>
                </a:cxn>
                <a:cxn ang="10800000">
                  <a:pos x="wd2" y="hd2"/>
                </a:cxn>
                <a:cxn ang="16200000">
                  <a:pos x="wd2" y="hd2"/>
                </a:cxn>
              </a:cxnLst>
              <a:rect l="0" t="0" r="r" b="b"/>
              <a:pathLst>
                <a:path w="21600" h="21600" extrusionOk="0">
                  <a:moveTo>
                    <a:pt x="17673" y="12000"/>
                  </a:moveTo>
                  <a:cubicBezTo>
                    <a:pt x="17673" y="12000"/>
                    <a:pt x="21600" y="9600"/>
                    <a:pt x="21600" y="7200"/>
                  </a:cubicBezTo>
                  <a:cubicBezTo>
                    <a:pt x="21600" y="7200"/>
                    <a:pt x="19636" y="4800"/>
                    <a:pt x="17673" y="4800"/>
                  </a:cubicBezTo>
                  <a:cubicBezTo>
                    <a:pt x="17673" y="2400"/>
                    <a:pt x="17673" y="0"/>
                    <a:pt x="17673" y="0"/>
                  </a:cubicBezTo>
                  <a:cubicBezTo>
                    <a:pt x="15709" y="0"/>
                    <a:pt x="11782" y="0"/>
                    <a:pt x="11782" y="0"/>
                  </a:cubicBezTo>
                  <a:cubicBezTo>
                    <a:pt x="9818" y="0"/>
                    <a:pt x="9818" y="2400"/>
                    <a:pt x="7855" y="2400"/>
                  </a:cubicBezTo>
                  <a:cubicBezTo>
                    <a:pt x="7855" y="2400"/>
                    <a:pt x="7855" y="4800"/>
                    <a:pt x="5891" y="7200"/>
                  </a:cubicBezTo>
                  <a:cubicBezTo>
                    <a:pt x="5891" y="7200"/>
                    <a:pt x="3927" y="12000"/>
                    <a:pt x="3927" y="12000"/>
                  </a:cubicBezTo>
                  <a:cubicBezTo>
                    <a:pt x="3927" y="12000"/>
                    <a:pt x="3927" y="14400"/>
                    <a:pt x="1964" y="14400"/>
                  </a:cubicBezTo>
                  <a:cubicBezTo>
                    <a:pt x="1964" y="14400"/>
                    <a:pt x="0" y="14400"/>
                    <a:pt x="0" y="16800"/>
                  </a:cubicBezTo>
                  <a:cubicBezTo>
                    <a:pt x="0" y="16800"/>
                    <a:pt x="1964" y="21600"/>
                    <a:pt x="1964" y="21600"/>
                  </a:cubicBezTo>
                  <a:cubicBezTo>
                    <a:pt x="1964" y="21600"/>
                    <a:pt x="3927" y="21600"/>
                    <a:pt x="3927" y="21600"/>
                  </a:cubicBezTo>
                  <a:cubicBezTo>
                    <a:pt x="5891" y="21600"/>
                    <a:pt x="7855" y="16800"/>
                    <a:pt x="7855" y="14400"/>
                  </a:cubicBezTo>
                  <a:cubicBezTo>
                    <a:pt x="7855" y="14400"/>
                    <a:pt x="9818" y="14400"/>
                    <a:pt x="11782" y="12000"/>
                  </a:cubicBezTo>
                  <a:cubicBezTo>
                    <a:pt x="11782" y="12000"/>
                    <a:pt x="15709" y="12000"/>
                    <a:pt x="15709" y="12000"/>
                  </a:cubicBezTo>
                  <a:cubicBezTo>
                    <a:pt x="15709" y="12000"/>
                    <a:pt x="17673" y="12000"/>
                    <a:pt x="17673" y="12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81">
              <a:extLst>
                <a:ext uri="{FF2B5EF4-FFF2-40B4-BE49-F238E27FC236}">
                  <a16:creationId xmlns:a16="http://schemas.microsoft.com/office/drawing/2014/main" id="{2FC943C6-61D8-4CCD-BF51-8A279717EFCA}"/>
                </a:ext>
              </a:extLst>
            </p:cNvPr>
            <p:cNvSpPr/>
            <p:nvPr/>
          </p:nvSpPr>
          <p:spPr>
            <a:xfrm>
              <a:off x="4298216" y="440730"/>
              <a:ext cx="56729" cy="147331"/>
            </a:xfrm>
            <a:custGeom>
              <a:avLst/>
              <a:gdLst/>
              <a:ahLst/>
              <a:cxnLst>
                <a:cxn ang="0">
                  <a:pos x="wd2" y="hd2"/>
                </a:cxn>
                <a:cxn ang="5400000">
                  <a:pos x="wd2" y="hd2"/>
                </a:cxn>
                <a:cxn ang="10800000">
                  <a:pos x="wd2" y="hd2"/>
                </a:cxn>
                <a:cxn ang="16200000">
                  <a:pos x="wd2" y="hd2"/>
                </a:cxn>
              </a:cxnLst>
              <a:rect l="0" t="0" r="r" b="b"/>
              <a:pathLst>
                <a:path w="21600" h="21138" extrusionOk="0">
                  <a:moveTo>
                    <a:pt x="6480" y="12462"/>
                  </a:moveTo>
                  <a:cubicBezTo>
                    <a:pt x="6480" y="12462"/>
                    <a:pt x="10800" y="11631"/>
                    <a:pt x="10800" y="11631"/>
                  </a:cubicBezTo>
                  <a:cubicBezTo>
                    <a:pt x="12960" y="11631"/>
                    <a:pt x="15120" y="10800"/>
                    <a:pt x="15120" y="9969"/>
                  </a:cubicBezTo>
                  <a:cubicBezTo>
                    <a:pt x="15120" y="9969"/>
                    <a:pt x="15120" y="8308"/>
                    <a:pt x="15120" y="8308"/>
                  </a:cubicBezTo>
                  <a:cubicBezTo>
                    <a:pt x="15120" y="7477"/>
                    <a:pt x="12960" y="6646"/>
                    <a:pt x="12960" y="6646"/>
                  </a:cubicBezTo>
                  <a:cubicBezTo>
                    <a:pt x="12960" y="5815"/>
                    <a:pt x="12960" y="4985"/>
                    <a:pt x="12960" y="4154"/>
                  </a:cubicBezTo>
                  <a:cubicBezTo>
                    <a:pt x="12960" y="4154"/>
                    <a:pt x="15120" y="4154"/>
                    <a:pt x="15120" y="4154"/>
                  </a:cubicBezTo>
                  <a:cubicBezTo>
                    <a:pt x="15120" y="4154"/>
                    <a:pt x="17280" y="4154"/>
                    <a:pt x="17280" y="4154"/>
                  </a:cubicBezTo>
                  <a:cubicBezTo>
                    <a:pt x="19440" y="4154"/>
                    <a:pt x="21600" y="4154"/>
                    <a:pt x="21600" y="4154"/>
                  </a:cubicBezTo>
                  <a:cubicBezTo>
                    <a:pt x="21600" y="3323"/>
                    <a:pt x="21600" y="2492"/>
                    <a:pt x="21600" y="1662"/>
                  </a:cubicBezTo>
                  <a:cubicBezTo>
                    <a:pt x="21600" y="831"/>
                    <a:pt x="19440" y="831"/>
                    <a:pt x="19440" y="0"/>
                  </a:cubicBezTo>
                  <a:cubicBezTo>
                    <a:pt x="17280" y="0"/>
                    <a:pt x="12960" y="831"/>
                    <a:pt x="12960" y="831"/>
                  </a:cubicBezTo>
                  <a:cubicBezTo>
                    <a:pt x="10800" y="831"/>
                    <a:pt x="8640" y="1662"/>
                    <a:pt x="8640" y="2492"/>
                  </a:cubicBezTo>
                  <a:cubicBezTo>
                    <a:pt x="6480" y="2492"/>
                    <a:pt x="6480" y="3323"/>
                    <a:pt x="6480" y="4154"/>
                  </a:cubicBezTo>
                  <a:cubicBezTo>
                    <a:pt x="6480" y="4154"/>
                    <a:pt x="6480" y="5815"/>
                    <a:pt x="6480" y="6646"/>
                  </a:cubicBezTo>
                  <a:cubicBezTo>
                    <a:pt x="6480" y="6646"/>
                    <a:pt x="6480" y="8308"/>
                    <a:pt x="6480" y="9138"/>
                  </a:cubicBezTo>
                  <a:cubicBezTo>
                    <a:pt x="6480" y="9138"/>
                    <a:pt x="4320" y="10800"/>
                    <a:pt x="4320" y="11631"/>
                  </a:cubicBezTo>
                  <a:cubicBezTo>
                    <a:pt x="4320" y="11631"/>
                    <a:pt x="0" y="12462"/>
                    <a:pt x="0" y="13292"/>
                  </a:cubicBezTo>
                  <a:cubicBezTo>
                    <a:pt x="0" y="14123"/>
                    <a:pt x="0" y="14954"/>
                    <a:pt x="0" y="15785"/>
                  </a:cubicBezTo>
                  <a:cubicBezTo>
                    <a:pt x="0" y="16615"/>
                    <a:pt x="0" y="17446"/>
                    <a:pt x="0" y="18277"/>
                  </a:cubicBezTo>
                  <a:cubicBezTo>
                    <a:pt x="0" y="18277"/>
                    <a:pt x="2160" y="19938"/>
                    <a:pt x="2160" y="20769"/>
                  </a:cubicBezTo>
                  <a:cubicBezTo>
                    <a:pt x="4320" y="20769"/>
                    <a:pt x="6480" y="21600"/>
                    <a:pt x="6480" y="20769"/>
                  </a:cubicBezTo>
                  <a:cubicBezTo>
                    <a:pt x="6480" y="20769"/>
                    <a:pt x="8640" y="19108"/>
                    <a:pt x="8640" y="19108"/>
                  </a:cubicBezTo>
                  <a:cubicBezTo>
                    <a:pt x="8640" y="18277"/>
                    <a:pt x="6480" y="17446"/>
                    <a:pt x="6480" y="15785"/>
                  </a:cubicBezTo>
                  <a:cubicBezTo>
                    <a:pt x="6480" y="15785"/>
                    <a:pt x="6480" y="14954"/>
                    <a:pt x="6480" y="14123"/>
                  </a:cubicBezTo>
                  <a:cubicBezTo>
                    <a:pt x="6480" y="14123"/>
                    <a:pt x="6480" y="13292"/>
                    <a:pt x="6480" y="124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82">
              <a:extLst>
                <a:ext uri="{FF2B5EF4-FFF2-40B4-BE49-F238E27FC236}">
                  <a16:creationId xmlns:a16="http://schemas.microsoft.com/office/drawing/2014/main" id="{6309A863-FD22-4DEA-8650-8949E4507D79}"/>
                </a:ext>
              </a:extLst>
            </p:cNvPr>
            <p:cNvSpPr/>
            <p:nvPr/>
          </p:nvSpPr>
          <p:spPr>
            <a:xfrm>
              <a:off x="4298216" y="440730"/>
              <a:ext cx="56729" cy="147331"/>
            </a:xfrm>
            <a:custGeom>
              <a:avLst/>
              <a:gdLst/>
              <a:ahLst/>
              <a:cxnLst>
                <a:cxn ang="0">
                  <a:pos x="wd2" y="hd2"/>
                </a:cxn>
                <a:cxn ang="5400000">
                  <a:pos x="wd2" y="hd2"/>
                </a:cxn>
                <a:cxn ang="10800000">
                  <a:pos x="wd2" y="hd2"/>
                </a:cxn>
                <a:cxn ang="16200000">
                  <a:pos x="wd2" y="hd2"/>
                </a:cxn>
              </a:cxnLst>
              <a:rect l="0" t="0" r="r" b="b"/>
              <a:pathLst>
                <a:path w="21600" h="21138" extrusionOk="0">
                  <a:moveTo>
                    <a:pt x="6480" y="12462"/>
                  </a:moveTo>
                  <a:cubicBezTo>
                    <a:pt x="6480" y="12462"/>
                    <a:pt x="10800" y="11631"/>
                    <a:pt x="10800" y="11631"/>
                  </a:cubicBezTo>
                  <a:cubicBezTo>
                    <a:pt x="12960" y="11631"/>
                    <a:pt x="15120" y="10800"/>
                    <a:pt x="15120" y="9969"/>
                  </a:cubicBezTo>
                  <a:cubicBezTo>
                    <a:pt x="15120" y="9969"/>
                    <a:pt x="15120" y="8308"/>
                    <a:pt x="15120" y="8308"/>
                  </a:cubicBezTo>
                  <a:cubicBezTo>
                    <a:pt x="15120" y="7477"/>
                    <a:pt x="12960" y="6646"/>
                    <a:pt x="12960" y="6646"/>
                  </a:cubicBezTo>
                  <a:cubicBezTo>
                    <a:pt x="12960" y="5815"/>
                    <a:pt x="12960" y="4985"/>
                    <a:pt x="12960" y="4154"/>
                  </a:cubicBezTo>
                  <a:cubicBezTo>
                    <a:pt x="12960" y="4154"/>
                    <a:pt x="15120" y="4154"/>
                    <a:pt x="15120" y="4154"/>
                  </a:cubicBezTo>
                  <a:cubicBezTo>
                    <a:pt x="15120" y="4154"/>
                    <a:pt x="17280" y="4154"/>
                    <a:pt x="17280" y="4154"/>
                  </a:cubicBezTo>
                  <a:cubicBezTo>
                    <a:pt x="19440" y="4154"/>
                    <a:pt x="21600" y="4154"/>
                    <a:pt x="21600" y="4154"/>
                  </a:cubicBezTo>
                  <a:cubicBezTo>
                    <a:pt x="21600" y="3323"/>
                    <a:pt x="21600" y="2492"/>
                    <a:pt x="21600" y="1662"/>
                  </a:cubicBezTo>
                  <a:cubicBezTo>
                    <a:pt x="21600" y="831"/>
                    <a:pt x="19440" y="831"/>
                    <a:pt x="19440" y="0"/>
                  </a:cubicBezTo>
                  <a:cubicBezTo>
                    <a:pt x="17280" y="0"/>
                    <a:pt x="12960" y="831"/>
                    <a:pt x="12960" y="831"/>
                  </a:cubicBezTo>
                  <a:cubicBezTo>
                    <a:pt x="10800" y="831"/>
                    <a:pt x="8640" y="1662"/>
                    <a:pt x="8640" y="2492"/>
                  </a:cubicBezTo>
                  <a:cubicBezTo>
                    <a:pt x="6480" y="2492"/>
                    <a:pt x="6480" y="3323"/>
                    <a:pt x="6480" y="4154"/>
                  </a:cubicBezTo>
                  <a:cubicBezTo>
                    <a:pt x="6480" y="4154"/>
                    <a:pt x="6480" y="5815"/>
                    <a:pt x="6480" y="6646"/>
                  </a:cubicBezTo>
                  <a:cubicBezTo>
                    <a:pt x="6480" y="6646"/>
                    <a:pt x="6480" y="8308"/>
                    <a:pt x="6480" y="9138"/>
                  </a:cubicBezTo>
                  <a:cubicBezTo>
                    <a:pt x="6480" y="9138"/>
                    <a:pt x="4320" y="10800"/>
                    <a:pt x="4320" y="11631"/>
                  </a:cubicBezTo>
                  <a:cubicBezTo>
                    <a:pt x="4320" y="11631"/>
                    <a:pt x="0" y="12462"/>
                    <a:pt x="0" y="13292"/>
                  </a:cubicBezTo>
                  <a:cubicBezTo>
                    <a:pt x="0" y="14123"/>
                    <a:pt x="0" y="14954"/>
                    <a:pt x="0" y="15785"/>
                  </a:cubicBezTo>
                  <a:cubicBezTo>
                    <a:pt x="0" y="16615"/>
                    <a:pt x="0" y="17446"/>
                    <a:pt x="0" y="18277"/>
                  </a:cubicBezTo>
                  <a:cubicBezTo>
                    <a:pt x="0" y="18277"/>
                    <a:pt x="2160" y="19938"/>
                    <a:pt x="2160" y="20769"/>
                  </a:cubicBezTo>
                  <a:cubicBezTo>
                    <a:pt x="4320" y="20769"/>
                    <a:pt x="6480" y="21600"/>
                    <a:pt x="6480" y="20769"/>
                  </a:cubicBezTo>
                  <a:cubicBezTo>
                    <a:pt x="6480" y="20769"/>
                    <a:pt x="8640" y="19108"/>
                    <a:pt x="8640" y="19108"/>
                  </a:cubicBezTo>
                  <a:cubicBezTo>
                    <a:pt x="8640" y="18277"/>
                    <a:pt x="6480" y="17446"/>
                    <a:pt x="6480" y="15785"/>
                  </a:cubicBezTo>
                  <a:cubicBezTo>
                    <a:pt x="6480" y="15785"/>
                    <a:pt x="6480" y="14954"/>
                    <a:pt x="6480" y="14123"/>
                  </a:cubicBezTo>
                  <a:cubicBezTo>
                    <a:pt x="6480" y="14123"/>
                    <a:pt x="6480" y="13292"/>
                    <a:pt x="6480" y="1246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83">
              <a:extLst>
                <a:ext uri="{FF2B5EF4-FFF2-40B4-BE49-F238E27FC236}">
                  <a16:creationId xmlns:a16="http://schemas.microsoft.com/office/drawing/2014/main" id="{BC0497AC-4B95-4B79-BA63-5B1D748365FA}"/>
                </a:ext>
              </a:extLst>
            </p:cNvPr>
            <p:cNvSpPr/>
            <p:nvPr/>
          </p:nvSpPr>
          <p:spPr>
            <a:xfrm>
              <a:off x="4250216" y="591277"/>
              <a:ext cx="52365" cy="28365"/>
            </a:xfrm>
            <a:custGeom>
              <a:avLst/>
              <a:gdLst/>
              <a:ahLst/>
              <a:cxnLst>
                <a:cxn ang="0">
                  <a:pos x="wd2" y="hd2"/>
                </a:cxn>
                <a:cxn ang="5400000">
                  <a:pos x="wd2" y="hd2"/>
                </a:cxn>
                <a:cxn ang="10800000">
                  <a:pos x="wd2" y="hd2"/>
                </a:cxn>
                <a:cxn ang="16200000">
                  <a:pos x="wd2" y="hd2"/>
                </a:cxn>
              </a:cxnLst>
              <a:rect l="0" t="0" r="r" b="b"/>
              <a:pathLst>
                <a:path w="21600" h="21600" extrusionOk="0">
                  <a:moveTo>
                    <a:pt x="12000" y="4320"/>
                  </a:moveTo>
                  <a:cubicBezTo>
                    <a:pt x="9600" y="4320"/>
                    <a:pt x="7200" y="4320"/>
                    <a:pt x="4800" y="4320"/>
                  </a:cubicBezTo>
                  <a:cubicBezTo>
                    <a:pt x="4800" y="4320"/>
                    <a:pt x="2400" y="8640"/>
                    <a:pt x="2400" y="8640"/>
                  </a:cubicBezTo>
                  <a:cubicBezTo>
                    <a:pt x="0" y="12960"/>
                    <a:pt x="0" y="12960"/>
                    <a:pt x="0" y="12960"/>
                  </a:cubicBezTo>
                  <a:cubicBezTo>
                    <a:pt x="0" y="12960"/>
                    <a:pt x="0" y="12960"/>
                    <a:pt x="0" y="17280"/>
                  </a:cubicBezTo>
                  <a:cubicBezTo>
                    <a:pt x="2400" y="17280"/>
                    <a:pt x="2400" y="21600"/>
                    <a:pt x="4800" y="21600"/>
                  </a:cubicBezTo>
                  <a:cubicBezTo>
                    <a:pt x="4800" y="17280"/>
                    <a:pt x="7200" y="12960"/>
                    <a:pt x="7200" y="12960"/>
                  </a:cubicBezTo>
                  <a:cubicBezTo>
                    <a:pt x="9600" y="12960"/>
                    <a:pt x="9600" y="12960"/>
                    <a:pt x="12000" y="12960"/>
                  </a:cubicBezTo>
                  <a:cubicBezTo>
                    <a:pt x="12000" y="12960"/>
                    <a:pt x="14400" y="8640"/>
                    <a:pt x="14400" y="8640"/>
                  </a:cubicBezTo>
                  <a:cubicBezTo>
                    <a:pt x="16800" y="8640"/>
                    <a:pt x="19200" y="8640"/>
                    <a:pt x="19200" y="8640"/>
                  </a:cubicBezTo>
                  <a:cubicBezTo>
                    <a:pt x="19200" y="8640"/>
                    <a:pt x="21600" y="4320"/>
                    <a:pt x="21600" y="4320"/>
                  </a:cubicBezTo>
                  <a:cubicBezTo>
                    <a:pt x="21600" y="4320"/>
                    <a:pt x="19200" y="0"/>
                    <a:pt x="19200" y="0"/>
                  </a:cubicBezTo>
                  <a:cubicBezTo>
                    <a:pt x="19200" y="0"/>
                    <a:pt x="16800" y="0"/>
                    <a:pt x="14400" y="0"/>
                  </a:cubicBezTo>
                  <a:cubicBezTo>
                    <a:pt x="14400" y="0"/>
                    <a:pt x="14400" y="0"/>
                    <a:pt x="14400" y="0"/>
                  </a:cubicBezTo>
                  <a:cubicBezTo>
                    <a:pt x="12000" y="4320"/>
                    <a:pt x="12000" y="4320"/>
                    <a:pt x="12000" y="43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84">
              <a:extLst>
                <a:ext uri="{FF2B5EF4-FFF2-40B4-BE49-F238E27FC236}">
                  <a16:creationId xmlns:a16="http://schemas.microsoft.com/office/drawing/2014/main" id="{C76DCB67-A7CE-4479-809F-DC3F7E8648DD}"/>
                </a:ext>
              </a:extLst>
            </p:cNvPr>
            <p:cNvSpPr/>
            <p:nvPr/>
          </p:nvSpPr>
          <p:spPr>
            <a:xfrm>
              <a:off x="4250216" y="591277"/>
              <a:ext cx="52365" cy="28365"/>
            </a:xfrm>
            <a:custGeom>
              <a:avLst/>
              <a:gdLst/>
              <a:ahLst/>
              <a:cxnLst>
                <a:cxn ang="0">
                  <a:pos x="wd2" y="hd2"/>
                </a:cxn>
                <a:cxn ang="5400000">
                  <a:pos x="wd2" y="hd2"/>
                </a:cxn>
                <a:cxn ang="10800000">
                  <a:pos x="wd2" y="hd2"/>
                </a:cxn>
                <a:cxn ang="16200000">
                  <a:pos x="wd2" y="hd2"/>
                </a:cxn>
              </a:cxnLst>
              <a:rect l="0" t="0" r="r" b="b"/>
              <a:pathLst>
                <a:path w="21600" h="21600" extrusionOk="0">
                  <a:moveTo>
                    <a:pt x="12000" y="4320"/>
                  </a:moveTo>
                  <a:cubicBezTo>
                    <a:pt x="9600" y="4320"/>
                    <a:pt x="7200" y="4320"/>
                    <a:pt x="4800" y="4320"/>
                  </a:cubicBezTo>
                  <a:cubicBezTo>
                    <a:pt x="4800" y="4320"/>
                    <a:pt x="2400" y="8640"/>
                    <a:pt x="2400" y="8640"/>
                  </a:cubicBezTo>
                  <a:cubicBezTo>
                    <a:pt x="0" y="12960"/>
                    <a:pt x="0" y="12960"/>
                    <a:pt x="0" y="12960"/>
                  </a:cubicBezTo>
                  <a:cubicBezTo>
                    <a:pt x="0" y="12960"/>
                    <a:pt x="0" y="12960"/>
                    <a:pt x="0" y="17280"/>
                  </a:cubicBezTo>
                  <a:cubicBezTo>
                    <a:pt x="2400" y="17280"/>
                    <a:pt x="2400" y="21600"/>
                    <a:pt x="4800" y="21600"/>
                  </a:cubicBezTo>
                  <a:cubicBezTo>
                    <a:pt x="4800" y="17280"/>
                    <a:pt x="7200" y="12960"/>
                    <a:pt x="7200" y="12960"/>
                  </a:cubicBezTo>
                  <a:cubicBezTo>
                    <a:pt x="9600" y="12960"/>
                    <a:pt x="9600" y="12960"/>
                    <a:pt x="12000" y="12960"/>
                  </a:cubicBezTo>
                  <a:cubicBezTo>
                    <a:pt x="12000" y="12960"/>
                    <a:pt x="14400" y="8640"/>
                    <a:pt x="14400" y="8640"/>
                  </a:cubicBezTo>
                  <a:cubicBezTo>
                    <a:pt x="16800" y="8640"/>
                    <a:pt x="19200" y="8640"/>
                    <a:pt x="19200" y="8640"/>
                  </a:cubicBezTo>
                  <a:cubicBezTo>
                    <a:pt x="19200" y="8640"/>
                    <a:pt x="21600" y="4320"/>
                    <a:pt x="21600" y="4320"/>
                  </a:cubicBezTo>
                  <a:cubicBezTo>
                    <a:pt x="21600" y="4320"/>
                    <a:pt x="19200" y="0"/>
                    <a:pt x="19200" y="0"/>
                  </a:cubicBezTo>
                  <a:cubicBezTo>
                    <a:pt x="19200" y="0"/>
                    <a:pt x="16800" y="0"/>
                    <a:pt x="14400" y="0"/>
                  </a:cubicBezTo>
                  <a:cubicBezTo>
                    <a:pt x="14400" y="0"/>
                    <a:pt x="14400" y="0"/>
                    <a:pt x="14400" y="0"/>
                  </a:cubicBezTo>
                  <a:cubicBezTo>
                    <a:pt x="12000" y="4320"/>
                    <a:pt x="12000" y="4320"/>
                    <a:pt x="12000" y="43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85">
              <a:extLst>
                <a:ext uri="{FF2B5EF4-FFF2-40B4-BE49-F238E27FC236}">
                  <a16:creationId xmlns:a16="http://schemas.microsoft.com/office/drawing/2014/main" id="{98F3D131-AB73-4B25-9A63-F8A3247B3185}"/>
                </a:ext>
              </a:extLst>
            </p:cNvPr>
            <p:cNvSpPr/>
            <p:nvPr/>
          </p:nvSpPr>
          <p:spPr>
            <a:xfrm>
              <a:off x="3333846" y="1025462"/>
              <a:ext cx="74183" cy="69820"/>
            </a:xfrm>
            <a:custGeom>
              <a:avLst/>
              <a:gdLst/>
              <a:ahLst/>
              <a:cxnLst>
                <a:cxn ang="0">
                  <a:pos x="wd2" y="hd2"/>
                </a:cxn>
                <a:cxn ang="5400000">
                  <a:pos x="wd2" y="hd2"/>
                </a:cxn>
                <a:cxn ang="10800000">
                  <a:pos x="wd2" y="hd2"/>
                </a:cxn>
                <a:cxn ang="16200000">
                  <a:pos x="wd2" y="hd2"/>
                </a:cxn>
              </a:cxnLst>
              <a:rect l="0" t="0" r="r" b="b"/>
              <a:pathLst>
                <a:path w="21600" h="21600" extrusionOk="0">
                  <a:moveTo>
                    <a:pt x="13292" y="1800"/>
                  </a:moveTo>
                  <a:cubicBezTo>
                    <a:pt x="11631" y="3600"/>
                    <a:pt x="11631" y="3600"/>
                    <a:pt x="11631" y="5400"/>
                  </a:cubicBezTo>
                  <a:cubicBezTo>
                    <a:pt x="9969" y="5400"/>
                    <a:pt x="8308" y="7200"/>
                    <a:pt x="6646" y="7200"/>
                  </a:cubicBezTo>
                  <a:cubicBezTo>
                    <a:pt x="6646" y="7200"/>
                    <a:pt x="4985" y="7200"/>
                    <a:pt x="4985" y="7200"/>
                  </a:cubicBezTo>
                  <a:cubicBezTo>
                    <a:pt x="3323" y="7200"/>
                    <a:pt x="1662" y="9000"/>
                    <a:pt x="1662" y="9000"/>
                  </a:cubicBezTo>
                  <a:cubicBezTo>
                    <a:pt x="1662" y="10800"/>
                    <a:pt x="0" y="12600"/>
                    <a:pt x="0" y="12600"/>
                  </a:cubicBezTo>
                  <a:cubicBezTo>
                    <a:pt x="0" y="14400"/>
                    <a:pt x="1662" y="16200"/>
                    <a:pt x="1662" y="18000"/>
                  </a:cubicBezTo>
                  <a:cubicBezTo>
                    <a:pt x="1662" y="18000"/>
                    <a:pt x="4985" y="19800"/>
                    <a:pt x="4985" y="21600"/>
                  </a:cubicBezTo>
                  <a:cubicBezTo>
                    <a:pt x="6646" y="21600"/>
                    <a:pt x="9969" y="19800"/>
                    <a:pt x="9969" y="18000"/>
                  </a:cubicBezTo>
                  <a:cubicBezTo>
                    <a:pt x="11631" y="18000"/>
                    <a:pt x="11631" y="16200"/>
                    <a:pt x="11631" y="14400"/>
                  </a:cubicBezTo>
                  <a:cubicBezTo>
                    <a:pt x="11631" y="14400"/>
                    <a:pt x="13292" y="12600"/>
                    <a:pt x="14954" y="12600"/>
                  </a:cubicBezTo>
                  <a:cubicBezTo>
                    <a:pt x="14954" y="12600"/>
                    <a:pt x="16615" y="14400"/>
                    <a:pt x="16615" y="14400"/>
                  </a:cubicBezTo>
                  <a:cubicBezTo>
                    <a:pt x="16615" y="14400"/>
                    <a:pt x="14954" y="16200"/>
                    <a:pt x="14954" y="16200"/>
                  </a:cubicBezTo>
                  <a:cubicBezTo>
                    <a:pt x="13292" y="18000"/>
                    <a:pt x="13292" y="18000"/>
                    <a:pt x="14954" y="18000"/>
                  </a:cubicBezTo>
                  <a:cubicBezTo>
                    <a:pt x="14954" y="19800"/>
                    <a:pt x="16615" y="21600"/>
                    <a:pt x="16615" y="21600"/>
                  </a:cubicBezTo>
                  <a:cubicBezTo>
                    <a:pt x="18277" y="21600"/>
                    <a:pt x="18277" y="18000"/>
                    <a:pt x="18277" y="18000"/>
                  </a:cubicBezTo>
                  <a:cubicBezTo>
                    <a:pt x="18277" y="18000"/>
                    <a:pt x="18277" y="14400"/>
                    <a:pt x="18277" y="14400"/>
                  </a:cubicBezTo>
                  <a:cubicBezTo>
                    <a:pt x="19938" y="12600"/>
                    <a:pt x="21600" y="10800"/>
                    <a:pt x="21600" y="10800"/>
                  </a:cubicBezTo>
                  <a:cubicBezTo>
                    <a:pt x="21600" y="9000"/>
                    <a:pt x="21600" y="7200"/>
                    <a:pt x="21600" y="7200"/>
                  </a:cubicBezTo>
                  <a:cubicBezTo>
                    <a:pt x="21600" y="7200"/>
                    <a:pt x="21600" y="3600"/>
                    <a:pt x="21600" y="3600"/>
                  </a:cubicBezTo>
                  <a:cubicBezTo>
                    <a:pt x="21600" y="1800"/>
                    <a:pt x="21600" y="1800"/>
                    <a:pt x="19938" y="1800"/>
                  </a:cubicBezTo>
                  <a:cubicBezTo>
                    <a:pt x="18277" y="0"/>
                    <a:pt x="16615" y="0"/>
                    <a:pt x="16615" y="0"/>
                  </a:cubicBezTo>
                  <a:cubicBezTo>
                    <a:pt x="16615" y="0"/>
                    <a:pt x="13292" y="1800"/>
                    <a:pt x="13292" y="1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86">
              <a:extLst>
                <a:ext uri="{FF2B5EF4-FFF2-40B4-BE49-F238E27FC236}">
                  <a16:creationId xmlns:a16="http://schemas.microsoft.com/office/drawing/2014/main" id="{28A582BF-6490-4CE4-AEA6-B26B66660504}"/>
                </a:ext>
              </a:extLst>
            </p:cNvPr>
            <p:cNvSpPr/>
            <p:nvPr/>
          </p:nvSpPr>
          <p:spPr>
            <a:xfrm>
              <a:off x="3333846" y="1025462"/>
              <a:ext cx="74183" cy="69820"/>
            </a:xfrm>
            <a:custGeom>
              <a:avLst/>
              <a:gdLst/>
              <a:ahLst/>
              <a:cxnLst>
                <a:cxn ang="0">
                  <a:pos x="wd2" y="hd2"/>
                </a:cxn>
                <a:cxn ang="5400000">
                  <a:pos x="wd2" y="hd2"/>
                </a:cxn>
                <a:cxn ang="10800000">
                  <a:pos x="wd2" y="hd2"/>
                </a:cxn>
                <a:cxn ang="16200000">
                  <a:pos x="wd2" y="hd2"/>
                </a:cxn>
              </a:cxnLst>
              <a:rect l="0" t="0" r="r" b="b"/>
              <a:pathLst>
                <a:path w="21600" h="21600" extrusionOk="0">
                  <a:moveTo>
                    <a:pt x="13292" y="1800"/>
                  </a:moveTo>
                  <a:cubicBezTo>
                    <a:pt x="11631" y="3600"/>
                    <a:pt x="11631" y="3600"/>
                    <a:pt x="11631" y="5400"/>
                  </a:cubicBezTo>
                  <a:cubicBezTo>
                    <a:pt x="9969" y="5400"/>
                    <a:pt x="8308" y="7200"/>
                    <a:pt x="6646" y="7200"/>
                  </a:cubicBezTo>
                  <a:cubicBezTo>
                    <a:pt x="6646" y="7200"/>
                    <a:pt x="4985" y="7200"/>
                    <a:pt x="4985" y="7200"/>
                  </a:cubicBezTo>
                  <a:cubicBezTo>
                    <a:pt x="3323" y="7200"/>
                    <a:pt x="1662" y="9000"/>
                    <a:pt x="1662" y="9000"/>
                  </a:cubicBezTo>
                  <a:cubicBezTo>
                    <a:pt x="1662" y="10800"/>
                    <a:pt x="0" y="12600"/>
                    <a:pt x="0" y="12600"/>
                  </a:cubicBezTo>
                  <a:cubicBezTo>
                    <a:pt x="0" y="14400"/>
                    <a:pt x="1662" y="16200"/>
                    <a:pt x="1662" y="18000"/>
                  </a:cubicBezTo>
                  <a:cubicBezTo>
                    <a:pt x="1662" y="18000"/>
                    <a:pt x="4985" y="19800"/>
                    <a:pt x="4985" y="21600"/>
                  </a:cubicBezTo>
                  <a:cubicBezTo>
                    <a:pt x="6646" y="21600"/>
                    <a:pt x="9969" y="19800"/>
                    <a:pt x="9969" y="18000"/>
                  </a:cubicBezTo>
                  <a:cubicBezTo>
                    <a:pt x="11631" y="18000"/>
                    <a:pt x="11631" y="16200"/>
                    <a:pt x="11631" y="14400"/>
                  </a:cubicBezTo>
                  <a:cubicBezTo>
                    <a:pt x="11631" y="14400"/>
                    <a:pt x="13292" y="12600"/>
                    <a:pt x="14954" y="12600"/>
                  </a:cubicBezTo>
                  <a:cubicBezTo>
                    <a:pt x="14954" y="12600"/>
                    <a:pt x="16615" y="14400"/>
                    <a:pt x="16615" y="14400"/>
                  </a:cubicBezTo>
                  <a:cubicBezTo>
                    <a:pt x="16615" y="14400"/>
                    <a:pt x="14954" y="16200"/>
                    <a:pt x="14954" y="16200"/>
                  </a:cubicBezTo>
                  <a:cubicBezTo>
                    <a:pt x="13292" y="18000"/>
                    <a:pt x="13292" y="18000"/>
                    <a:pt x="14954" y="18000"/>
                  </a:cubicBezTo>
                  <a:cubicBezTo>
                    <a:pt x="14954" y="19800"/>
                    <a:pt x="16615" y="21600"/>
                    <a:pt x="16615" y="21600"/>
                  </a:cubicBezTo>
                  <a:cubicBezTo>
                    <a:pt x="18277" y="21600"/>
                    <a:pt x="18277" y="18000"/>
                    <a:pt x="18277" y="18000"/>
                  </a:cubicBezTo>
                  <a:cubicBezTo>
                    <a:pt x="18277" y="18000"/>
                    <a:pt x="18277" y="14400"/>
                    <a:pt x="18277" y="14400"/>
                  </a:cubicBezTo>
                  <a:cubicBezTo>
                    <a:pt x="19938" y="12600"/>
                    <a:pt x="21600" y="10800"/>
                    <a:pt x="21600" y="10800"/>
                  </a:cubicBezTo>
                  <a:cubicBezTo>
                    <a:pt x="21600" y="9000"/>
                    <a:pt x="21600" y="7200"/>
                    <a:pt x="21600" y="7200"/>
                  </a:cubicBezTo>
                  <a:cubicBezTo>
                    <a:pt x="21600" y="7200"/>
                    <a:pt x="21600" y="3600"/>
                    <a:pt x="21600" y="3600"/>
                  </a:cubicBezTo>
                  <a:cubicBezTo>
                    <a:pt x="21600" y="1800"/>
                    <a:pt x="21600" y="1800"/>
                    <a:pt x="19938" y="1800"/>
                  </a:cubicBezTo>
                  <a:cubicBezTo>
                    <a:pt x="18277" y="0"/>
                    <a:pt x="16615" y="0"/>
                    <a:pt x="16615" y="0"/>
                  </a:cubicBezTo>
                  <a:cubicBezTo>
                    <a:pt x="16615" y="0"/>
                    <a:pt x="13292" y="1800"/>
                    <a:pt x="13292" y="1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87">
              <a:extLst>
                <a:ext uri="{FF2B5EF4-FFF2-40B4-BE49-F238E27FC236}">
                  <a16:creationId xmlns:a16="http://schemas.microsoft.com/office/drawing/2014/main" id="{038AFB38-3ED2-490F-B33A-E4D6B2F0A5BA}"/>
                </a:ext>
              </a:extLst>
            </p:cNvPr>
            <p:cNvSpPr/>
            <p:nvPr/>
          </p:nvSpPr>
          <p:spPr>
            <a:xfrm>
              <a:off x="1736740" y="144001"/>
              <a:ext cx="1468377" cy="1531650"/>
            </a:xfrm>
            <a:custGeom>
              <a:avLst/>
              <a:gdLst/>
              <a:ahLst/>
              <a:cxnLst>
                <a:cxn ang="0">
                  <a:pos x="wd2" y="hd2"/>
                </a:cxn>
                <a:cxn ang="5400000">
                  <a:pos x="wd2" y="hd2"/>
                </a:cxn>
                <a:cxn ang="10800000">
                  <a:pos x="wd2" y="hd2"/>
                </a:cxn>
                <a:cxn ang="16200000">
                  <a:pos x="wd2" y="hd2"/>
                </a:cxn>
              </a:cxnLst>
              <a:rect l="0" t="0" r="r" b="b"/>
              <a:pathLst>
                <a:path w="21600" h="21600" extrusionOk="0">
                  <a:moveTo>
                    <a:pt x="21600" y="7691"/>
                  </a:moveTo>
                  <a:cubicBezTo>
                    <a:pt x="21600" y="7773"/>
                    <a:pt x="21600" y="7855"/>
                    <a:pt x="21600" y="7855"/>
                  </a:cubicBezTo>
                  <a:cubicBezTo>
                    <a:pt x="21515" y="8018"/>
                    <a:pt x="21344" y="8018"/>
                    <a:pt x="21258" y="8018"/>
                  </a:cubicBezTo>
                  <a:cubicBezTo>
                    <a:pt x="21258" y="8100"/>
                    <a:pt x="21088" y="8018"/>
                    <a:pt x="21088" y="8100"/>
                  </a:cubicBezTo>
                  <a:cubicBezTo>
                    <a:pt x="21088" y="8100"/>
                    <a:pt x="21002" y="8182"/>
                    <a:pt x="21002" y="8264"/>
                  </a:cubicBezTo>
                  <a:cubicBezTo>
                    <a:pt x="21002" y="8345"/>
                    <a:pt x="21088" y="8509"/>
                    <a:pt x="21088" y="8673"/>
                  </a:cubicBezTo>
                  <a:cubicBezTo>
                    <a:pt x="21088" y="8755"/>
                    <a:pt x="21173" y="8836"/>
                    <a:pt x="21173" y="8918"/>
                  </a:cubicBezTo>
                  <a:cubicBezTo>
                    <a:pt x="21173" y="9000"/>
                    <a:pt x="21088" y="9164"/>
                    <a:pt x="21088" y="9245"/>
                  </a:cubicBezTo>
                  <a:cubicBezTo>
                    <a:pt x="21088" y="9327"/>
                    <a:pt x="21088" y="9573"/>
                    <a:pt x="21173" y="9655"/>
                  </a:cubicBezTo>
                  <a:cubicBezTo>
                    <a:pt x="21173" y="9655"/>
                    <a:pt x="21258" y="9736"/>
                    <a:pt x="21258" y="9900"/>
                  </a:cubicBezTo>
                  <a:cubicBezTo>
                    <a:pt x="21258" y="9900"/>
                    <a:pt x="21344" y="10064"/>
                    <a:pt x="21344" y="10064"/>
                  </a:cubicBezTo>
                  <a:cubicBezTo>
                    <a:pt x="21344" y="10227"/>
                    <a:pt x="21173" y="10309"/>
                    <a:pt x="21088" y="10391"/>
                  </a:cubicBezTo>
                  <a:cubicBezTo>
                    <a:pt x="21002" y="10473"/>
                    <a:pt x="20917" y="10555"/>
                    <a:pt x="20832" y="10636"/>
                  </a:cubicBezTo>
                  <a:cubicBezTo>
                    <a:pt x="20661" y="10636"/>
                    <a:pt x="20405" y="10800"/>
                    <a:pt x="20234" y="10882"/>
                  </a:cubicBezTo>
                  <a:cubicBezTo>
                    <a:pt x="20149" y="10964"/>
                    <a:pt x="19978" y="11209"/>
                    <a:pt x="19892" y="11291"/>
                  </a:cubicBezTo>
                  <a:cubicBezTo>
                    <a:pt x="19807" y="11373"/>
                    <a:pt x="19722" y="11536"/>
                    <a:pt x="19636" y="11536"/>
                  </a:cubicBezTo>
                  <a:cubicBezTo>
                    <a:pt x="19636" y="11618"/>
                    <a:pt x="19466" y="11700"/>
                    <a:pt x="19380" y="11782"/>
                  </a:cubicBezTo>
                  <a:cubicBezTo>
                    <a:pt x="19380" y="11782"/>
                    <a:pt x="19295" y="11782"/>
                    <a:pt x="19295" y="11782"/>
                  </a:cubicBezTo>
                  <a:cubicBezTo>
                    <a:pt x="19209" y="11782"/>
                    <a:pt x="19124" y="11782"/>
                    <a:pt x="19124" y="11700"/>
                  </a:cubicBezTo>
                  <a:cubicBezTo>
                    <a:pt x="19039" y="11700"/>
                    <a:pt x="19039" y="11700"/>
                    <a:pt x="19039" y="11618"/>
                  </a:cubicBezTo>
                  <a:cubicBezTo>
                    <a:pt x="18953" y="11618"/>
                    <a:pt x="18868" y="11618"/>
                    <a:pt x="18868" y="11618"/>
                  </a:cubicBezTo>
                  <a:cubicBezTo>
                    <a:pt x="18783" y="11618"/>
                    <a:pt x="18783" y="11700"/>
                    <a:pt x="18783" y="11700"/>
                  </a:cubicBezTo>
                  <a:cubicBezTo>
                    <a:pt x="18697" y="11782"/>
                    <a:pt x="18697" y="11864"/>
                    <a:pt x="18697" y="11945"/>
                  </a:cubicBezTo>
                  <a:cubicBezTo>
                    <a:pt x="18612" y="12027"/>
                    <a:pt x="18526" y="12109"/>
                    <a:pt x="18441" y="12109"/>
                  </a:cubicBezTo>
                  <a:cubicBezTo>
                    <a:pt x="18441" y="12191"/>
                    <a:pt x="18356" y="12273"/>
                    <a:pt x="18356" y="12355"/>
                  </a:cubicBezTo>
                  <a:cubicBezTo>
                    <a:pt x="18356" y="12436"/>
                    <a:pt x="18441" y="12436"/>
                    <a:pt x="18441" y="12518"/>
                  </a:cubicBezTo>
                  <a:cubicBezTo>
                    <a:pt x="18526" y="12600"/>
                    <a:pt x="18526" y="12764"/>
                    <a:pt x="18612" y="12845"/>
                  </a:cubicBezTo>
                  <a:cubicBezTo>
                    <a:pt x="18612" y="12927"/>
                    <a:pt x="18697" y="13009"/>
                    <a:pt x="18697" y="13009"/>
                  </a:cubicBezTo>
                  <a:cubicBezTo>
                    <a:pt x="18783" y="13009"/>
                    <a:pt x="18953" y="12927"/>
                    <a:pt x="19039" y="12927"/>
                  </a:cubicBezTo>
                  <a:cubicBezTo>
                    <a:pt x="19124" y="12927"/>
                    <a:pt x="19209" y="13009"/>
                    <a:pt x="19295" y="13009"/>
                  </a:cubicBezTo>
                  <a:cubicBezTo>
                    <a:pt x="19295" y="13009"/>
                    <a:pt x="19380" y="13173"/>
                    <a:pt x="19295" y="13255"/>
                  </a:cubicBezTo>
                  <a:cubicBezTo>
                    <a:pt x="19295" y="13255"/>
                    <a:pt x="19209" y="13336"/>
                    <a:pt x="19124" y="13418"/>
                  </a:cubicBezTo>
                  <a:cubicBezTo>
                    <a:pt x="19124" y="13418"/>
                    <a:pt x="19124" y="13582"/>
                    <a:pt x="19124" y="13582"/>
                  </a:cubicBezTo>
                  <a:cubicBezTo>
                    <a:pt x="19039" y="13664"/>
                    <a:pt x="19124" y="13664"/>
                    <a:pt x="19124" y="13745"/>
                  </a:cubicBezTo>
                  <a:cubicBezTo>
                    <a:pt x="19124" y="13827"/>
                    <a:pt x="19124" y="13909"/>
                    <a:pt x="19124" y="13909"/>
                  </a:cubicBezTo>
                  <a:cubicBezTo>
                    <a:pt x="19124" y="13991"/>
                    <a:pt x="19124" y="14073"/>
                    <a:pt x="19124" y="14155"/>
                  </a:cubicBezTo>
                  <a:cubicBezTo>
                    <a:pt x="19039" y="14155"/>
                    <a:pt x="18953" y="14155"/>
                    <a:pt x="18868" y="14155"/>
                  </a:cubicBezTo>
                  <a:cubicBezTo>
                    <a:pt x="18783" y="14155"/>
                    <a:pt x="18697" y="14236"/>
                    <a:pt x="18697" y="14318"/>
                  </a:cubicBezTo>
                  <a:cubicBezTo>
                    <a:pt x="18526" y="14318"/>
                    <a:pt x="18441" y="14400"/>
                    <a:pt x="18356" y="14482"/>
                  </a:cubicBezTo>
                  <a:cubicBezTo>
                    <a:pt x="18270" y="14482"/>
                    <a:pt x="18185" y="14564"/>
                    <a:pt x="18100" y="14645"/>
                  </a:cubicBezTo>
                  <a:cubicBezTo>
                    <a:pt x="18100" y="14727"/>
                    <a:pt x="18014" y="14809"/>
                    <a:pt x="17929" y="14891"/>
                  </a:cubicBezTo>
                  <a:cubicBezTo>
                    <a:pt x="17843" y="14891"/>
                    <a:pt x="17673" y="15055"/>
                    <a:pt x="17587" y="15136"/>
                  </a:cubicBezTo>
                  <a:cubicBezTo>
                    <a:pt x="17587" y="15136"/>
                    <a:pt x="17502" y="15300"/>
                    <a:pt x="17502" y="15382"/>
                  </a:cubicBezTo>
                  <a:cubicBezTo>
                    <a:pt x="17417" y="15382"/>
                    <a:pt x="17417" y="15464"/>
                    <a:pt x="17417" y="15545"/>
                  </a:cubicBezTo>
                  <a:cubicBezTo>
                    <a:pt x="17417" y="15545"/>
                    <a:pt x="17417" y="15709"/>
                    <a:pt x="17417" y="15709"/>
                  </a:cubicBezTo>
                  <a:cubicBezTo>
                    <a:pt x="17417" y="15709"/>
                    <a:pt x="17502" y="15709"/>
                    <a:pt x="17587" y="15627"/>
                  </a:cubicBezTo>
                  <a:cubicBezTo>
                    <a:pt x="17587" y="15627"/>
                    <a:pt x="17587" y="15464"/>
                    <a:pt x="17673" y="15464"/>
                  </a:cubicBezTo>
                  <a:cubicBezTo>
                    <a:pt x="17758" y="15382"/>
                    <a:pt x="17843" y="15300"/>
                    <a:pt x="17843" y="15218"/>
                  </a:cubicBezTo>
                  <a:cubicBezTo>
                    <a:pt x="17929" y="15218"/>
                    <a:pt x="18014" y="15136"/>
                    <a:pt x="18100" y="15055"/>
                  </a:cubicBezTo>
                  <a:cubicBezTo>
                    <a:pt x="18100" y="15055"/>
                    <a:pt x="18185" y="14973"/>
                    <a:pt x="18185" y="14891"/>
                  </a:cubicBezTo>
                  <a:cubicBezTo>
                    <a:pt x="18270" y="15055"/>
                    <a:pt x="18270" y="15055"/>
                    <a:pt x="18270" y="15055"/>
                  </a:cubicBezTo>
                  <a:cubicBezTo>
                    <a:pt x="18356" y="15136"/>
                    <a:pt x="18356" y="15136"/>
                    <a:pt x="18356" y="15136"/>
                  </a:cubicBezTo>
                  <a:cubicBezTo>
                    <a:pt x="18441" y="15300"/>
                    <a:pt x="18441" y="15300"/>
                    <a:pt x="18441" y="15300"/>
                  </a:cubicBezTo>
                  <a:cubicBezTo>
                    <a:pt x="18526" y="15464"/>
                    <a:pt x="18526" y="15464"/>
                    <a:pt x="18526" y="15464"/>
                  </a:cubicBezTo>
                  <a:cubicBezTo>
                    <a:pt x="18697" y="15709"/>
                    <a:pt x="18697" y="15709"/>
                    <a:pt x="18697" y="15709"/>
                  </a:cubicBezTo>
                  <a:cubicBezTo>
                    <a:pt x="18612" y="15873"/>
                    <a:pt x="18612" y="15873"/>
                    <a:pt x="18612" y="15873"/>
                  </a:cubicBezTo>
                  <a:cubicBezTo>
                    <a:pt x="18441" y="15955"/>
                    <a:pt x="18441" y="15955"/>
                    <a:pt x="18441" y="15955"/>
                  </a:cubicBezTo>
                  <a:cubicBezTo>
                    <a:pt x="18441" y="16282"/>
                    <a:pt x="18441" y="16282"/>
                    <a:pt x="18441" y="16282"/>
                  </a:cubicBezTo>
                  <a:cubicBezTo>
                    <a:pt x="18526" y="16445"/>
                    <a:pt x="18526" y="16445"/>
                    <a:pt x="18526" y="16445"/>
                  </a:cubicBezTo>
                  <a:cubicBezTo>
                    <a:pt x="18697" y="16445"/>
                    <a:pt x="18697" y="16445"/>
                    <a:pt x="18697" y="16445"/>
                  </a:cubicBezTo>
                  <a:cubicBezTo>
                    <a:pt x="18783" y="16445"/>
                    <a:pt x="18783" y="16445"/>
                    <a:pt x="18783" y="16445"/>
                  </a:cubicBezTo>
                  <a:cubicBezTo>
                    <a:pt x="18868" y="16445"/>
                    <a:pt x="18868" y="16445"/>
                    <a:pt x="18868" y="16445"/>
                  </a:cubicBezTo>
                  <a:cubicBezTo>
                    <a:pt x="19039" y="16691"/>
                    <a:pt x="19039" y="16691"/>
                    <a:pt x="19039" y="16691"/>
                  </a:cubicBezTo>
                  <a:cubicBezTo>
                    <a:pt x="19039" y="16855"/>
                    <a:pt x="19039" y="16855"/>
                    <a:pt x="19039" y="16855"/>
                  </a:cubicBezTo>
                  <a:cubicBezTo>
                    <a:pt x="19209" y="17018"/>
                    <a:pt x="19209" y="17018"/>
                    <a:pt x="19209" y="17018"/>
                  </a:cubicBezTo>
                  <a:cubicBezTo>
                    <a:pt x="19466" y="17018"/>
                    <a:pt x="19466" y="17018"/>
                    <a:pt x="19466" y="17018"/>
                  </a:cubicBezTo>
                  <a:cubicBezTo>
                    <a:pt x="19636" y="16936"/>
                    <a:pt x="19636" y="16936"/>
                    <a:pt x="19636" y="16936"/>
                  </a:cubicBezTo>
                  <a:cubicBezTo>
                    <a:pt x="19807" y="17018"/>
                    <a:pt x="19807" y="17018"/>
                    <a:pt x="19807" y="17018"/>
                  </a:cubicBezTo>
                  <a:cubicBezTo>
                    <a:pt x="19978" y="17182"/>
                    <a:pt x="19978" y="17182"/>
                    <a:pt x="19978" y="17182"/>
                  </a:cubicBezTo>
                  <a:cubicBezTo>
                    <a:pt x="19978" y="17264"/>
                    <a:pt x="19978" y="17264"/>
                    <a:pt x="19978" y="17264"/>
                  </a:cubicBezTo>
                  <a:cubicBezTo>
                    <a:pt x="20063" y="17509"/>
                    <a:pt x="20063" y="17509"/>
                    <a:pt x="20063" y="17509"/>
                  </a:cubicBezTo>
                  <a:cubicBezTo>
                    <a:pt x="20063" y="17755"/>
                    <a:pt x="20063" y="17755"/>
                    <a:pt x="20063" y="17755"/>
                  </a:cubicBezTo>
                  <a:cubicBezTo>
                    <a:pt x="19978" y="17918"/>
                    <a:pt x="19978" y="17918"/>
                    <a:pt x="19978" y="17918"/>
                  </a:cubicBezTo>
                  <a:cubicBezTo>
                    <a:pt x="19807" y="18000"/>
                    <a:pt x="19807" y="18000"/>
                    <a:pt x="19807" y="18000"/>
                  </a:cubicBezTo>
                  <a:cubicBezTo>
                    <a:pt x="19722" y="18245"/>
                    <a:pt x="19722" y="18245"/>
                    <a:pt x="19722" y="18245"/>
                  </a:cubicBezTo>
                  <a:cubicBezTo>
                    <a:pt x="19807" y="18409"/>
                    <a:pt x="19807" y="18409"/>
                    <a:pt x="19807" y="18409"/>
                  </a:cubicBezTo>
                  <a:cubicBezTo>
                    <a:pt x="19807" y="18655"/>
                    <a:pt x="19807" y="18655"/>
                    <a:pt x="19807" y="18655"/>
                  </a:cubicBezTo>
                  <a:cubicBezTo>
                    <a:pt x="19722" y="18736"/>
                    <a:pt x="19722" y="18736"/>
                    <a:pt x="19722" y="18736"/>
                  </a:cubicBezTo>
                  <a:cubicBezTo>
                    <a:pt x="19466" y="18736"/>
                    <a:pt x="19466" y="18736"/>
                    <a:pt x="19466" y="18736"/>
                  </a:cubicBezTo>
                  <a:cubicBezTo>
                    <a:pt x="19209" y="18655"/>
                    <a:pt x="19209" y="18655"/>
                    <a:pt x="19209" y="18655"/>
                  </a:cubicBezTo>
                  <a:cubicBezTo>
                    <a:pt x="18868" y="18655"/>
                    <a:pt x="18868" y="18655"/>
                    <a:pt x="18868" y="18655"/>
                  </a:cubicBezTo>
                  <a:cubicBezTo>
                    <a:pt x="18783" y="18818"/>
                    <a:pt x="18783" y="18818"/>
                    <a:pt x="18783" y="18818"/>
                  </a:cubicBezTo>
                  <a:cubicBezTo>
                    <a:pt x="18868" y="18900"/>
                    <a:pt x="18868" y="18900"/>
                    <a:pt x="18868" y="18900"/>
                  </a:cubicBezTo>
                  <a:cubicBezTo>
                    <a:pt x="19039" y="19064"/>
                    <a:pt x="19039" y="19064"/>
                    <a:pt x="19039" y="19064"/>
                  </a:cubicBezTo>
                  <a:cubicBezTo>
                    <a:pt x="19039" y="19309"/>
                    <a:pt x="19039" y="19309"/>
                    <a:pt x="19039" y="19309"/>
                  </a:cubicBezTo>
                  <a:cubicBezTo>
                    <a:pt x="19039" y="19555"/>
                    <a:pt x="19039" y="19555"/>
                    <a:pt x="19039" y="19555"/>
                  </a:cubicBezTo>
                  <a:cubicBezTo>
                    <a:pt x="18868" y="19718"/>
                    <a:pt x="18868" y="19718"/>
                    <a:pt x="18868" y="19718"/>
                  </a:cubicBezTo>
                  <a:cubicBezTo>
                    <a:pt x="18783" y="19718"/>
                    <a:pt x="18783" y="19718"/>
                    <a:pt x="18783" y="19718"/>
                  </a:cubicBezTo>
                  <a:cubicBezTo>
                    <a:pt x="18526" y="19964"/>
                    <a:pt x="18526" y="19964"/>
                    <a:pt x="18526" y="19964"/>
                  </a:cubicBezTo>
                  <a:cubicBezTo>
                    <a:pt x="18441" y="20045"/>
                    <a:pt x="18441" y="20045"/>
                    <a:pt x="18441" y="20045"/>
                  </a:cubicBezTo>
                  <a:cubicBezTo>
                    <a:pt x="18270" y="20127"/>
                    <a:pt x="18270" y="20127"/>
                    <a:pt x="18270" y="20127"/>
                  </a:cubicBezTo>
                  <a:cubicBezTo>
                    <a:pt x="18014" y="20291"/>
                    <a:pt x="18014" y="20291"/>
                    <a:pt x="18014" y="20291"/>
                  </a:cubicBezTo>
                  <a:cubicBezTo>
                    <a:pt x="17843" y="20373"/>
                    <a:pt x="17843" y="20373"/>
                    <a:pt x="17843" y="20373"/>
                  </a:cubicBezTo>
                  <a:cubicBezTo>
                    <a:pt x="17758" y="20291"/>
                    <a:pt x="17758" y="20291"/>
                    <a:pt x="17758" y="20291"/>
                  </a:cubicBezTo>
                  <a:cubicBezTo>
                    <a:pt x="17587" y="20209"/>
                    <a:pt x="17587" y="20209"/>
                    <a:pt x="17587" y="20209"/>
                  </a:cubicBezTo>
                  <a:cubicBezTo>
                    <a:pt x="17417" y="20291"/>
                    <a:pt x="17417" y="20291"/>
                    <a:pt x="17417" y="20291"/>
                  </a:cubicBezTo>
                  <a:cubicBezTo>
                    <a:pt x="17417" y="20455"/>
                    <a:pt x="17417" y="20455"/>
                    <a:pt x="17417" y="20455"/>
                  </a:cubicBezTo>
                  <a:cubicBezTo>
                    <a:pt x="17331" y="20536"/>
                    <a:pt x="17331" y="20536"/>
                    <a:pt x="17331" y="20536"/>
                  </a:cubicBezTo>
                  <a:cubicBezTo>
                    <a:pt x="17331" y="20700"/>
                    <a:pt x="17331" y="20700"/>
                    <a:pt x="17331" y="20700"/>
                  </a:cubicBezTo>
                  <a:cubicBezTo>
                    <a:pt x="17246" y="20945"/>
                    <a:pt x="17246" y="20945"/>
                    <a:pt x="17246" y="20945"/>
                  </a:cubicBezTo>
                  <a:cubicBezTo>
                    <a:pt x="17417" y="21109"/>
                    <a:pt x="17417" y="21109"/>
                    <a:pt x="17417" y="21109"/>
                  </a:cubicBezTo>
                  <a:cubicBezTo>
                    <a:pt x="17331" y="21273"/>
                    <a:pt x="17331" y="21273"/>
                    <a:pt x="17331" y="21273"/>
                  </a:cubicBezTo>
                  <a:cubicBezTo>
                    <a:pt x="17160" y="21273"/>
                    <a:pt x="17160" y="21273"/>
                    <a:pt x="17160" y="21273"/>
                  </a:cubicBezTo>
                  <a:cubicBezTo>
                    <a:pt x="17075" y="21436"/>
                    <a:pt x="17075" y="21436"/>
                    <a:pt x="17075" y="21436"/>
                  </a:cubicBezTo>
                  <a:cubicBezTo>
                    <a:pt x="17160" y="21518"/>
                    <a:pt x="17160" y="21518"/>
                    <a:pt x="17160" y="21518"/>
                  </a:cubicBezTo>
                  <a:cubicBezTo>
                    <a:pt x="17160" y="21600"/>
                    <a:pt x="17160" y="21600"/>
                    <a:pt x="17160" y="21600"/>
                  </a:cubicBezTo>
                  <a:cubicBezTo>
                    <a:pt x="16990" y="21600"/>
                    <a:pt x="16990" y="21600"/>
                    <a:pt x="16990" y="21600"/>
                  </a:cubicBezTo>
                  <a:cubicBezTo>
                    <a:pt x="16648" y="21600"/>
                    <a:pt x="16648" y="21600"/>
                    <a:pt x="16648" y="21600"/>
                  </a:cubicBezTo>
                  <a:cubicBezTo>
                    <a:pt x="16221" y="21436"/>
                    <a:pt x="16221" y="21436"/>
                    <a:pt x="16221" y="21436"/>
                  </a:cubicBezTo>
                  <a:cubicBezTo>
                    <a:pt x="15880" y="21273"/>
                    <a:pt x="15880" y="21273"/>
                    <a:pt x="15880" y="21273"/>
                  </a:cubicBezTo>
                  <a:cubicBezTo>
                    <a:pt x="15624" y="21027"/>
                    <a:pt x="15624" y="21027"/>
                    <a:pt x="15624" y="21027"/>
                  </a:cubicBezTo>
                  <a:cubicBezTo>
                    <a:pt x="15282" y="20782"/>
                    <a:pt x="15282" y="20782"/>
                    <a:pt x="15282" y="20782"/>
                  </a:cubicBezTo>
                  <a:cubicBezTo>
                    <a:pt x="15282" y="20700"/>
                    <a:pt x="15282" y="20700"/>
                    <a:pt x="15282" y="20700"/>
                  </a:cubicBezTo>
                  <a:cubicBezTo>
                    <a:pt x="15282" y="20700"/>
                    <a:pt x="15282" y="20700"/>
                    <a:pt x="15282" y="20700"/>
                  </a:cubicBezTo>
                  <a:cubicBezTo>
                    <a:pt x="15368" y="20700"/>
                    <a:pt x="15368" y="20700"/>
                    <a:pt x="15368" y="20700"/>
                  </a:cubicBezTo>
                  <a:cubicBezTo>
                    <a:pt x="15368" y="20536"/>
                    <a:pt x="15368" y="20536"/>
                    <a:pt x="15368" y="20536"/>
                  </a:cubicBezTo>
                  <a:cubicBezTo>
                    <a:pt x="15197" y="20373"/>
                    <a:pt x="15197" y="20373"/>
                    <a:pt x="15197" y="20373"/>
                  </a:cubicBezTo>
                  <a:cubicBezTo>
                    <a:pt x="15026" y="20373"/>
                    <a:pt x="15026" y="20373"/>
                    <a:pt x="15026" y="20373"/>
                  </a:cubicBezTo>
                  <a:cubicBezTo>
                    <a:pt x="14770" y="20373"/>
                    <a:pt x="14770" y="20373"/>
                    <a:pt x="14770" y="20373"/>
                  </a:cubicBezTo>
                  <a:cubicBezTo>
                    <a:pt x="14599" y="20373"/>
                    <a:pt x="14599" y="20373"/>
                    <a:pt x="14599" y="20373"/>
                  </a:cubicBezTo>
                  <a:cubicBezTo>
                    <a:pt x="14428" y="20291"/>
                    <a:pt x="14428" y="20291"/>
                    <a:pt x="14428" y="20291"/>
                  </a:cubicBezTo>
                  <a:cubicBezTo>
                    <a:pt x="14343" y="20127"/>
                    <a:pt x="14343" y="20127"/>
                    <a:pt x="14343" y="20127"/>
                  </a:cubicBezTo>
                  <a:cubicBezTo>
                    <a:pt x="14258" y="20045"/>
                    <a:pt x="14258" y="20045"/>
                    <a:pt x="14258" y="20045"/>
                  </a:cubicBezTo>
                  <a:cubicBezTo>
                    <a:pt x="14172" y="19964"/>
                    <a:pt x="14172" y="19964"/>
                    <a:pt x="14172" y="19964"/>
                  </a:cubicBezTo>
                  <a:cubicBezTo>
                    <a:pt x="14087" y="19718"/>
                    <a:pt x="14087" y="19718"/>
                    <a:pt x="14087" y="19718"/>
                  </a:cubicBezTo>
                  <a:cubicBezTo>
                    <a:pt x="13916" y="19555"/>
                    <a:pt x="13916" y="19555"/>
                    <a:pt x="13916" y="19555"/>
                  </a:cubicBezTo>
                  <a:cubicBezTo>
                    <a:pt x="13660" y="19473"/>
                    <a:pt x="13660" y="19473"/>
                    <a:pt x="13660" y="19473"/>
                  </a:cubicBezTo>
                  <a:cubicBezTo>
                    <a:pt x="13489" y="19473"/>
                    <a:pt x="13489" y="19473"/>
                    <a:pt x="13489" y="19473"/>
                  </a:cubicBezTo>
                  <a:cubicBezTo>
                    <a:pt x="13404" y="19473"/>
                    <a:pt x="13404" y="19473"/>
                    <a:pt x="13404" y="19473"/>
                  </a:cubicBezTo>
                  <a:cubicBezTo>
                    <a:pt x="13233" y="19227"/>
                    <a:pt x="13233" y="19227"/>
                    <a:pt x="13233" y="19227"/>
                  </a:cubicBezTo>
                  <a:cubicBezTo>
                    <a:pt x="13233" y="18900"/>
                    <a:pt x="13233" y="18900"/>
                    <a:pt x="13233" y="18900"/>
                  </a:cubicBezTo>
                  <a:cubicBezTo>
                    <a:pt x="13319" y="18736"/>
                    <a:pt x="13319" y="18736"/>
                    <a:pt x="13319" y="18736"/>
                  </a:cubicBezTo>
                  <a:cubicBezTo>
                    <a:pt x="13575" y="18573"/>
                    <a:pt x="13575" y="18573"/>
                    <a:pt x="13575" y="18573"/>
                  </a:cubicBezTo>
                  <a:cubicBezTo>
                    <a:pt x="13660" y="18573"/>
                    <a:pt x="13660" y="18573"/>
                    <a:pt x="13660" y="18573"/>
                  </a:cubicBezTo>
                  <a:cubicBezTo>
                    <a:pt x="13831" y="18573"/>
                    <a:pt x="13831" y="18573"/>
                    <a:pt x="13831" y="18573"/>
                  </a:cubicBezTo>
                  <a:cubicBezTo>
                    <a:pt x="13916" y="18409"/>
                    <a:pt x="13916" y="18409"/>
                    <a:pt x="13916" y="18409"/>
                  </a:cubicBezTo>
                  <a:cubicBezTo>
                    <a:pt x="13831" y="18327"/>
                    <a:pt x="13831" y="18327"/>
                    <a:pt x="13831" y="18327"/>
                  </a:cubicBezTo>
                  <a:cubicBezTo>
                    <a:pt x="13745" y="18164"/>
                    <a:pt x="13745" y="18164"/>
                    <a:pt x="13745" y="18164"/>
                  </a:cubicBezTo>
                  <a:cubicBezTo>
                    <a:pt x="13831" y="18082"/>
                    <a:pt x="13831" y="18082"/>
                    <a:pt x="13831" y="18082"/>
                  </a:cubicBezTo>
                  <a:cubicBezTo>
                    <a:pt x="13831" y="17836"/>
                    <a:pt x="13831" y="17836"/>
                    <a:pt x="13831" y="17836"/>
                  </a:cubicBezTo>
                  <a:cubicBezTo>
                    <a:pt x="13660" y="17591"/>
                    <a:pt x="13660" y="17591"/>
                    <a:pt x="13660" y="17591"/>
                  </a:cubicBezTo>
                  <a:cubicBezTo>
                    <a:pt x="13489" y="17509"/>
                    <a:pt x="13489" y="17509"/>
                    <a:pt x="13489" y="17509"/>
                  </a:cubicBezTo>
                  <a:cubicBezTo>
                    <a:pt x="13404" y="17345"/>
                    <a:pt x="13404" y="17345"/>
                    <a:pt x="13404" y="17345"/>
                  </a:cubicBezTo>
                  <a:cubicBezTo>
                    <a:pt x="13404" y="17182"/>
                    <a:pt x="13404" y="17182"/>
                    <a:pt x="13404" y="17182"/>
                  </a:cubicBezTo>
                  <a:cubicBezTo>
                    <a:pt x="13404" y="16773"/>
                    <a:pt x="13404" y="16773"/>
                    <a:pt x="13404" y="16773"/>
                  </a:cubicBezTo>
                  <a:cubicBezTo>
                    <a:pt x="13660" y="16773"/>
                    <a:pt x="13660" y="16773"/>
                    <a:pt x="13660" y="16773"/>
                  </a:cubicBezTo>
                  <a:cubicBezTo>
                    <a:pt x="13831" y="16609"/>
                    <a:pt x="13831" y="16609"/>
                    <a:pt x="13831" y="16609"/>
                  </a:cubicBezTo>
                  <a:cubicBezTo>
                    <a:pt x="13916" y="16445"/>
                    <a:pt x="13916" y="16445"/>
                    <a:pt x="13916" y="16445"/>
                  </a:cubicBezTo>
                  <a:cubicBezTo>
                    <a:pt x="13660" y="16364"/>
                    <a:pt x="13660" y="16364"/>
                    <a:pt x="13660" y="16364"/>
                  </a:cubicBezTo>
                  <a:cubicBezTo>
                    <a:pt x="13489" y="16364"/>
                    <a:pt x="13489" y="16364"/>
                    <a:pt x="13489" y="16364"/>
                  </a:cubicBezTo>
                  <a:cubicBezTo>
                    <a:pt x="13319" y="16527"/>
                    <a:pt x="13319" y="16527"/>
                    <a:pt x="13319" y="16527"/>
                  </a:cubicBezTo>
                  <a:cubicBezTo>
                    <a:pt x="13233" y="16609"/>
                    <a:pt x="13233" y="16609"/>
                    <a:pt x="13233" y="16609"/>
                  </a:cubicBezTo>
                  <a:cubicBezTo>
                    <a:pt x="12977" y="16691"/>
                    <a:pt x="12977" y="16691"/>
                    <a:pt x="12977" y="16691"/>
                  </a:cubicBezTo>
                  <a:cubicBezTo>
                    <a:pt x="12806" y="16691"/>
                    <a:pt x="12806" y="16691"/>
                    <a:pt x="12806" y="16691"/>
                  </a:cubicBezTo>
                  <a:cubicBezTo>
                    <a:pt x="12721" y="16691"/>
                    <a:pt x="12721" y="16691"/>
                    <a:pt x="12721" y="16691"/>
                  </a:cubicBezTo>
                  <a:cubicBezTo>
                    <a:pt x="12721" y="16936"/>
                    <a:pt x="12721" y="16936"/>
                    <a:pt x="12721" y="16936"/>
                  </a:cubicBezTo>
                  <a:cubicBezTo>
                    <a:pt x="12636" y="17018"/>
                    <a:pt x="12636" y="17018"/>
                    <a:pt x="12636" y="17018"/>
                  </a:cubicBezTo>
                  <a:cubicBezTo>
                    <a:pt x="12636" y="17182"/>
                    <a:pt x="12636" y="17182"/>
                    <a:pt x="12636" y="17182"/>
                  </a:cubicBezTo>
                  <a:cubicBezTo>
                    <a:pt x="12379" y="17264"/>
                    <a:pt x="12379" y="17264"/>
                    <a:pt x="12379" y="17264"/>
                  </a:cubicBezTo>
                  <a:cubicBezTo>
                    <a:pt x="12209" y="17182"/>
                    <a:pt x="12209" y="17182"/>
                    <a:pt x="12209" y="17182"/>
                  </a:cubicBezTo>
                  <a:cubicBezTo>
                    <a:pt x="12038" y="17182"/>
                    <a:pt x="12038" y="17182"/>
                    <a:pt x="12038" y="17182"/>
                  </a:cubicBezTo>
                  <a:cubicBezTo>
                    <a:pt x="11953" y="17345"/>
                    <a:pt x="11953" y="17345"/>
                    <a:pt x="11953" y="17345"/>
                  </a:cubicBezTo>
                  <a:cubicBezTo>
                    <a:pt x="12038" y="17509"/>
                    <a:pt x="12038" y="17509"/>
                    <a:pt x="12038" y="17509"/>
                  </a:cubicBezTo>
                  <a:cubicBezTo>
                    <a:pt x="11867" y="17591"/>
                    <a:pt x="11867" y="17591"/>
                    <a:pt x="11867" y="17591"/>
                  </a:cubicBezTo>
                  <a:cubicBezTo>
                    <a:pt x="11611" y="17673"/>
                    <a:pt x="11611" y="17673"/>
                    <a:pt x="11611" y="17673"/>
                  </a:cubicBezTo>
                  <a:cubicBezTo>
                    <a:pt x="11440" y="17591"/>
                    <a:pt x="11440" y="17591"/>
                    <a:pt x="11440" y="17591"/>
                  </a:cubicBezTo>
                  <a:cubicBezTo>
                    <a:pt x="11270" y="17673"/>
                    <a:pt x="11270" y="17673"/>
                    <a:pt x="11270" y="17673"/>
                  </a:cubicBezTo>
                  <a:cubicBezTo>
                    <a:pt x="11099" y="17836"/>
                    <a:pt x="11099" y="17836"/>
                    <a:pt x="11099" y="17836"/>
                  </a:cubicBezTo>
                  <a:cubicBezTo>
                    <a:pt x="11013" y="17918"/>
                    <a:pt x="11013" y="17918"/>
                    <a:pt x="11013" y="17918"/>
                  </a:cubicBezTo>
                  <a:cubicBezTo>
                    <a:pt x="10928" y="18164"/>
                    <a:pt x="10928" y="18164"/>
                    <a:pt x="10928" y="18164"/>
                  </a:cubicBezTo>
                  <a:cubicBezTo>
                    <a:pt x="10843" y="18245"/>
                    <a:pt x="10843" y="18245"/>
                    <a:pt x="10843" y="18245"/>
                  </a:cubicBezTo>
                  <a:cubicBezTo>
                    <a:pt x="10672" y="18327"/>
                    <a:pt x="10672" y="18327"/>
                    <a:pt x="10672" y="18327"/>
                  </a:cubicBezTo>
                  <a:cubicBezTo>
                    <a:pt x="10587" y="18491"/>
                    <a:pt x="10587" y="18491"/>
                    <a:pt x="10587" y="18491"/>
                  </a:cubicBezTo>
                  <a:cubicBezTo>
                    <a:pt x="10501" y="18491"/>
                    <a:pt x="10501" y="18491"/>
                    <a:pt x="10501" y="18491"/>
                  </a:cubicBezTo>
                  <a:cubicBezTo>
                    <a:pt x="10245" y="18409"/>
                    <a:pt x="10245" y="18409"/>
                    <a:pt x="10245" y="18409"/>
                  </a:cubicBezTo>
                  <a:cubicBezTo>
                    <a:pt x="10245" y="18245"/>
                    <a:pt x="10245" y="18245"/>
                    <a:pt x="10245" y="18245"/>
                  </a:cubicBezTo>
                  <a:cubicBezTo>
                    <a:pt x="9989" y="18082"/>
                    <a:pt x="9989" y="18082"/>
                    <a:pt x="9989" y="18082"/>
                  </a:cubicBezTo>
                  <a:cubicBezTo>
                    <a:pt x="9904" y="18082"/>
                    <a:pt x="9904" y="18082"/>
                    <a:pt x="9904" y="18082"/>
                  </a:cubicBezTo>
                  <a:cubicBezTo>
                    <a:pt x="9818" y="18327"/>
                    <a:pt x="9818" y="18327"/>
                    <a:pt x="9818" y="18327"/>
                  </a:cubicBezTo>
                  <a:cubicBezTo>
                    <a:pt x="9647" y="18409"/>
                    <a:pt x="9647" y="18409"/>
                    <a:pt x="9647" y="18409"/>
                  </a:cubicBezTo>
                  <a:cubicBezTo>
                    <a:pt x="9733" y="18573"/>
                    <a:pt x="9733" y="18573"/>
                    <a:pt x="9733" y="18573"/>
                  </a:cubicBezTo>
                  <a:cubicBezTo>
                    <a:pt x="9733" y="18736"/>
                    <a:pt x="9733" y="18736"/>
                    <a:pt x="9733" y="18736"/>
                  </a:cubicBezTo>
                  <a:cubicBezTo>
                    <a:pt x="9647" y="18655"/>
                    <a:pt x="9562" y="18655"/>
                    <a:pt x="9477" y="18573"/>
                  </a:cubicBezTo>
                  <a:cubicBezTo>
                    <a:pt x="9306" y="18573"/>
                    <a:pt x="9135" y="18409"/>
                    <a:pt x="8964" y="18327"/>
                  </a:cubicBezTo>
                  <a:cubicBezTo>
                    <a:pt x="8879" y="18245"/>
                    <a:pt x="8538" y="18082"/>
                    <a:pt x="8452" y="18000"/>
                  </a:cubicBezTo>
                  <a:cubicBezTo>
                    <a:pt x="8367" y="17836"/>
                    <a:pt x="8281" y="17591"/>
                    <a:pt x="8196" y="17427"/>
                  </a:cubicBezTo>
                  <a:cubicBezTo>
                    <a:pt x="8196" y="17345"/>
                    <a:pt x="8111" y="17100"/>
                    <a:pt x="8025" y="17018"/>
                  </a:cubicBezTo>
                  <a:cubicBezTo>
                    <a:pt x="8025" y="16855"/>
                    <a:pt x="7940" y="16609"/>
                    <a:pt x="7855" y="16445"/>
                  </a:cubicBezTo>
                  <a:cubicBezTo>
                    <a:pt x="7769" y="16364"/>
                    <a:pt x="7428" y="16282"/>
                    <a:pt x="7428" y="16118"/>
                  </a:cubicBezTo>
                  <a:cubicBezTo>
                    <a:pt x="7342" y="16118"/>
                    <a:pt x="7342" y="15955"/>
                    <a:pt x="7257" y="15873"/>
                  </a:cubicBezTo>
                  <a:cubicBezTo>
                    <a:pt x="7257" y="15709"/>
                    <a:pt x="7086" y="15382"/>
                    <a:pt x="7001" y="15218"/>
                  </a:cubicBezTo>
                  <a:cubicBezTo>
                    <a:pt x="6915" y="15055"/>
                    <a:pt x="6659" y="14727"/>
                    <a:pt x="6489" y="14564"/>
                  </a:cubicBezTo>
                  <a:cubicBezTo>
                    <a:pt x="6403" y="14482"/>
                    <a:pt x="6062" y="14236"/>
                    <a:pt x="5891" y="14155"/>
                  </a:cubicBezTo>
                  <a:cubicBezTo>
                    <a:pt x="5720" y="14155"/>
                    <a:pt x="5379" y="14073"/>
                    <a:pt x="5208" y="14073"/>
                  </a:cubicBezTo>
                  <a:cubicBezTo>
                    <a:pt x="5037" y="14073"/>
                    <a:pt x="4696" y="14073"/>
                    <a:pt x="4525" y="14073"/>
                  </a:cubicBezTo>
                  <a:cubicBezTo>
                    <a:pt x="4440" y="14073"/>
                    <a:pt x="4183" y="14155"/>
                    <a:pt x="4098" y="14155"/>
                  </a:cubicBezTo>
                  <a:cubicBezTo>
                    <a:pt x="4013" y="14155"/>
                    <a:pt x="3842" y="14236"/>
                    <a:pt x="3757" y="14236"/>
                  </a:cubicBezTo>
                  <a:cubicBezTo>
                    <a:pt x="3586" y="14236"/>
                    <a:pt x="3500" y="14155"/>
                    <a:pt x="3415" y="14155"/>
                  </a:cubicBezTo>
                  <a:cubicBezTo>
                    <a:pt x="3330" y="14073"/>
                    <a:pt x="3159" y="13991"/>
                    <a:pt x="3074" y="13909"/>
                  </a:cubicBezTo>
                  <a:cubicBezTo>
                    <a:pt x="2988" y="13827"/>
                    <a:pt x="2817" y="13664"/>
                    <a:pt x="2817" y="13582"/>
                  </a:cubicBezTo>
                  <a:cubicBezTo>
                    <a:pt x="2732" y="13418"/>
                    <a:pt x="2732" y="13173"/>
                    <a:pt x="2732" y="13091"/>
                  </a:cubicBezTo>
                  <a:cubicBezTo>
                    <a:pt x="2647" y="13009"/>
                    <a:pt x="2647" y="12845"/>
                    <a:pt x="2561" y="12764"/>
                  </a:cubicBezTo>
                  <a:cubicBezTo>
                    <a:pt x="2476" y="12764"/>
                    <a:pt x="2305" y="12682"/>
                    <a:pt x="2305" y="12682"/>
                  </a:cubicBezTo>
                  <a:cubicBezTo>
                    <a:pt x="2220" y="12600"/>
                    <a:pt x="2220" y="12436"/>
                    <a:pt x="2220" y="12436"/>
                  </a:cubicBezTo>
                  <a:cubicBezTo>
                    <a:pt x="2220" y="12355"/>
                    <a:pt x="2220" y="12191"/>
                    <a:pt x="2305" y="12191"/>
                  </a:cubicBezTo>
                  <a:cubicBezTo>
                    <a:pt x="2305" y="12109"/>
                    <a:pt x="2476" y="12109"/>
                    <a:pt x="2476" y="12109"/>
                  </a:cubicBezTo>
                  <a:cubicBezTo>
                    <a:pt x="2561" y="12109"/>
                    <a:pt x="2647" y="12027"/>
                    <a:pt x="2732" y="12109"/>
                  </a:cubicBezTo>
                  <a:cubicBezTo>
                    <a:pt x="2817" y="12109"/>
                    <a:pt x="2903" y="12191"/>
                    <a:pt x="2988" y="12191"/>
                  </a:cubicBezTo>
                  <a:cubicBezTo>
                    <a:pt x="3074" y="12191"/>
                    <a:pt x="3244" y="12191"/>
                    <a:pt x="3330" y="12191"/>
                  </a:cubicBezTo>
                  <a:cubicBezTo>
                    <a:pt x="3330" y="12191"/>
                    <a:pt x="3500" y="12109"/>
                    <a:pt x="3500" y="12027"/>
                  </a:cubicBezTo>
                  <a:cubicBezTo>
                    <a:pt x="3500" y="11945"/>
                    <a:pt x="3500" y="11782"/>
                    <a:pt x="3415" y="11700"/>
                  </a:cubicBezTo>
                  <a:cubicBezTo>
                    <a:pt x="3330" y="11700"/>
                    <a:pt x="3244" y="11536"/>
                    <a:pt x="3159" y="11536"/>
                  </a:cubicBezTo>
                  <a:cubicBezTo>
                    <a:pt x="3159" y="11455"/>
                    <a:pt x="2988" y="11455"/>
                    <a:pt x="2988" y="11373"/>
                  </a:cubicBezTo>
                  <a:cubicBezTo>
                    <a:pt x="2988" y="11291"/>
                    <a:pt x="2988" y="11209"/>
                    <a:pt x="2988" y="11127"/>
                  </a:cubicBezTo>
                  <a:cubicBezTo>
                    <a:pt x="2988" y="11127"/>
                    <a:pt x="2988" y="10964"/>
                    <a:pt x="2988" y="10882"/>
                  </a:cubicBezTo>
                  <a:cubicBezTo>
                    <a:pt x="2988" y="10882"/>
                    <a:pt x="2988" y="10800"/>
                    <a:pt x="2903" y="10800"/>
                  </a:cubicBezTo>
                  <a:cubicBezTo>
                    <a:pt x="2903" y="10718"/>
                    <a:pt x="2817" y="10800"/>
                    <a:pt x="2732" y="10800"/>
                  </a:cubicBezTo>
                  <a:cubicBezTo>
                    <a:pt x="2647" y="10800"/>
                    <a:pt x="2647" y="10882"/>
                    <a:pt x="2561" y="10882"/>
                  </a:cubicBezTo>
                  <a:cubicBezTo>
                    <a:pt x="2476" y="10882"/>
                    <a:pt x="2391" y="10882"/>
                    <a:pt x="2305" y="10882"/>
                  </a:cubicBezTo>
                  <a:cubicBezTo>
                    <a:pt x="2305" y="10800"/>
                    <a:pt x="2220" y="10555"/>
                    <a:pt x="2134" y="10473"/>
                  </a:cubicBezTo>
                  <a:cubicBezTo>
                    <a:pt x="2134" y="10391"/>
                    <a:pt x="2049" y="10227"/>
                    <a:pt x="2049" y="10064"/>
                  </a:cubicBezTo>
                  <a:cubicBezTo>
                    <a:pt x="2049" y="9982"/>
                    <a:pt x="2220" y="9736"/>
                    <a:pt x="2220" y="9655"/>
                  </a:cubicBezTo>
                  <a:cubicBezTo>
                    <a:pt x="2220" y="9573"/>
                    <a:pt x="2305" y="9409"/>
                    <a:pt x="2305" y="9327"/>
                  </a:cubicBezTo>
                  <a:cubicBezTo>
                    <a:pt x="2391" y="9327"/>
                    <a:pt x="2476" y="9245"/>
                    <a:pt x="2476" y="9245"/>
                  </a:cubicBezTo>
                  <a:cubicBezTo>
                    <a:pt x="2561" y="9164"/>
                    <a:pt x="2732" y="9082"/>
                    <a:pt x="2817" y="9082"/>
                  </a:cubicBezTo>
                  <a:cubicBezTo>
                    <a:pt x="2903" y="9082"/>
                    <a:pt x="2988" y="8918"/>
                    <a:pt x="3074" y="8836"/>
                  </a:cubicBezTo>
                  <a:cubicBezTo>
                    <a:pt x="3159" y="8836"/>
                    <a:pt x="3244" y="8755"/>
                    <a:pt x="3244" y="8673"/>
                  </a:cubicBezTo>
                  <a:cubicBezTo>
                    <a:pt x="3330" y="8591"/>
                    <a:pt x="3415" y="8427"/>
                    <a:pt x="3330" y="8427"/>
                  </a:cubicBezTo>
                  <a:cubicBezTo>
                    <a:pt x="3330" y="8345"/>
                    <a:pt x="3244" y="8345"/>
                    <a:pt x="3244" y="8345"/>
                  </a:cubicBezTo>
                  <a:cubicBezTo>
                    <a:pt x="3159" y="8345"/>
                    <a:pt x="3074" y="8427"/>
                    <a:pt x="2988" y="8427"/>
                  </a:cubicBezTo>
                  <a:cubicBezTo>
                    <a:pt x="2988" y="8427"/>
                    <a:pt x="2903" y="8509"/>
                    <a:pt x="2903" y="8591"/>
                  </a:cubicBezTo>
                  <a:cubicBezTo>
                    <a:pt x="2817" y="8673"/>
                    <a:pt x="2817" y="8836"/>
                    <a:pt x="2647" y="8918"/>
                  </a:cubicBezTo>
                  <a:cubicBezTo>
                    <a:pt x="2647" y="8918"/>
                    <a:pt x="2561" y="8918"/>
                    <a:pt x="2476" y="8836"/>
                  </a:cubicBezTo>
                  <a:cubicBezTo>
                    <a:pt x="2391" y="8836"/>
                    <a:pt x="2305" y="8755"/>
                    <a:pt x="2305" y="8755"/>
                  </a:cubicBezTo>
                  <a:cubicBezTo>
                    <a:pt x="2220" y="8673"/>
                    <a:pt x="2049" y="8673"/>
                    <a:pt x="2049" y="8673"/>
                  </a:cubicBezTo>
                  <a:cubicBezTo>
                    <a:pt x="1964" y="8673"/>
                    <a:pt x="1708" y="8673"/>
                    <a:pt x="1622" y="8673"/>
                  </a:cubicBezTo>
                  <a:cubicBezTo>
                    <a:pt x="1622" y="8673"/>
                    <a:pt x="1537" y="8591"/>
                    <a:pt x="1537" y="8591"/>
                  </a:cubicBezTo>
                  <a:cubicBezTo>
                    <a:pt x="1366" y="8591"/>
                    <a:pt x="1281" y="8591"/>
                    <a:pt x="1195" y="8673"/>
                  </a:cubicBezTo>
                  <a:cubicBezTo>
                    <a:pt x="1110" y="8673"/>
                    <a:pt x="1195" y="8755"/>
                    <a:pt x="1195" y="8755"/>
                  </a:cubicBezTo>
                  <a:cubicBezTo>
                    <a:pt x="1195" y="8836"/>
                    <a:pt x="1195" y="9000"/>
                    <a:pt x="1195" y="9000"/>
                  </a:cubicBezTo>
                  <a:cubicBezTo>
                    <a:pt x="1110" y="9082"/>
                    <a:pt x="939" y="9000"/>
                    <a:pt x="768" y="8918"/>
                  </a:cubicBezTo>
                  <a:cubicBezTo>
                    <a:pt x="768" y="8918"/>
                    <a:pt x="598" y="8836"/>
                    <a:pt x="598" y="8755"/>
                  </a:cubicBezTo>
                  <a:cubicBezTo>
                    <a:pt x="598" y="8755"/>
                    <a:pt x="427" y="8673"/>
                    <a:pt x="427" y="8673"/>
                  </a:cubicBezTo>
                  <a:cubicBezTo>
                    <a:pt x="427" y="8591"/>
                    <a:pt x="598" y="8509"/>
                    <a:pt x="512" y="8427"/>
                  </a:cubicBezTo>
                  <a:cubicBezTo>
                    <a:pt x="427" y="8427"/>
                    <a:pt x="427" y="8427"/>
                    <a:pt x="427" y="8427"/>
                  </a:cubicBezTo>
                  <a:cubicBezTo>
                    <a:pt x="427" y="8427"/>
                    <a:pt x="342" y="8509"/>
                    <a:pt x="342" y="8509"/>
                  </a:cubicBezTo>
                  <a:cubicBezTo>
                    <a:pt x="342" y="8591"/>
                    <a:pt x="342" y="8673"/>
                    <a:pt x="342" y="8673"/>
                  </a:cubicBezTo>
                  <a:cubicBezTo>
                    <a:pt x="256" y="8755"/>
                    <a:pt x="171" y="8673"/>
                    <a:pt x="171" y="8673"/>
                  </a:cubicBezTo>
                  <a:cubicBezTo>
                    <a:pt x="85" y="8673"/>
                    <a:pt x="85" y="8509"/>
                    <a:pt x="0" y="8427"/>
                  </a:cubicBezTo>
                  <a:cubicBezTo>
                    <a:pt x="0" y="8345"/>
                    <a:pt x="0" y="8182"/>
                    <a:pt x="85" y="8182"/>
                  </a:cubicBezTo>
                  <a:cubicBezTo>
                    <a:pt x="85" y="8100"/>
                    <a:pt x="171" y="7936"/>
                    <a:pt x="256" y="7855"/>
                  </a:cubicBezTo>
                  <a:cubicBezTo>
                    <a:pt x="256" y="7855"/>
                    <a:pt x="342" y="7855"/>
                    <a:pt x="342" y="7773"/>
                  </a:cubicBezTo>
                  <a:cubicBezTo>
                    <a:pt x="427" y="7773"/>
                    <a:pt x="598" y="7855"/>
                    <a:pt x="683" y="7855"/>
                  </a:cubicBezTo>
                  <a:cubicBezTo>
                    <a:pt x="768" y="7855"/>
                    <a:pt x="939" y="7773"/>
                    <a:pt x="939" y="7773"/>
                  </a:cubicBezTo>
                  <a:cubicBezTo>
                    <a:pt x="1025" y="7691"/>
                    <a:pt x="939" y="7527"/>
                    <a:pt x="939" y="7527"/>
                  </a:cubicBezTo>
                  <a:cubicBezTo>
                    <a:pt x="939" y="7527"/>
                    <a:pt x="768" y="7527"/>
                    <a:pt x="768" y="7527"/>
                  </a:cubicBezTo>
                  <a:cubicBezTo>
                    <a:pt x="768" y="7527"/>
                    <a:pt x="683" y="7527"/>
                    <a:pt x="598" y="7609"/>
                  </a:cubicBezTo>
                  <a:cubicBezTo>
                    <a:pt x="598" y="7609"/>
                    <a:pt x="427" y="7609"/>
                    <a:pt x="427" y="7527"/>
                  </a:cubicBezTo>
                  <a:cubicBezTo>
                    <a:pt x="342" y="7527"/>
                    <a:pt x="342" y="7527"/>
                    <a:pt x="342" y="7527"/>
                  </a:cubicBezTo>
                  <a:cubicBezTo>
                    <a:pt x="342" y="7445"/>
                    <a:pt x="342" y="7364"/>
                    <a:pt x="342" y="7282"/>
                  </a:cubicBezTo>
                  <a:cubicBezTo>
                    <a:pt x="427" y="7282"/>
                    <a:pt x="598" y="7282"/>
                    <a:pt x="683" y="7200"/>
                  </a:cubicBezTo>
                  <a:cubicBezTo>
                    <a:pt x="683" y="7200"/>
                    <a:pt x="768" y="7118"/>
                    <a:pt x="768" y="7118"/>
                  </a:cubicBezTo>
                  <a:cubicBezTo>
                    <a:pt x="939" y="7036"/>
                    <a:pt x="1025" y="7118"/>
                    <a:pt x="1110" y="7118"/>
                  </a:cubicBezTo>
                  <a:cubicBezTo>
                    <a:pt x="1281" y="7036"/>
                    <a:pt x="1537" y="7036"/>
                    <a:pt x="1622" y="6955"/>
                  </a:cubicBezTo>
                  <a:cubicBezTo>
                    <a:pt x="1708" y="6955"/>
                    <a:pt x="1964" y="6955"/>
                    <a:pt x="2049" y="6955"/>
                  </a:cubicBezTo>
                  <a:cubicBezTo>
                    <a:pt x="2134" y="6955"/>
                    <a:pt x="2305" y="7036"/>
                    <a:pt x="2391" y="7036"/>
                  </a:cubicBezTo>
                  <a:cubicBezTo>
                    <a:pt x="2476" y="7118"/>
                    <a:pt x="2647" y="7118"/>
                    <a:pt x="2732" y="7036"/>
                  </a:cubicBezTo>
                  <a:cubicBezTo>
                    <a:pt x="2817" y="7036"/>
                    <a:pt x="2903" y="6955"/>
                    <a:pt x="2988" y="6873"/>
                  </a:cubicBezTo>
                  <a:cubicBezTo>
                    <a:pt x="2988" y="6873"/>
                    <a:pt x="3159" y="6709"/>
                    <a:pt x="3159" y="6709"/>
                  </a:cubicBezTo>
                  <a:cubicBezTo>
                    <a:pt x="3244" y="6627"/>
                    <a:pt x="3159" y="6464"/>
                    <a:pt x="3244" y="6382"/>
                  </a:cubicBezTo>
                  <a:cubicBezTo>
                    <a:pt x="3244" y="6382"/>
                    <a:pt x="3330" y="6382"/>
                    <a:pt x="3330" y="6382"/>
                  </a:cubicBezTo>
                  <a:cubicBezTo>
                    <a:pt x="3415" y="6300"/>
                    <a:pt x="3500" y="6300"/>
                    <a:pt x="3500" y="6300"/>
                  </a:cubicBezTo>
                  <a:cubicBezTo>
                    <a:pt x="3586" y="6300"/>
                    <a:pt x="3757" y="6136"/>
                    <a:pt x="3757" y="6055"/>
                  </a:cubicBezTo>
                  <a:cubicBezTo>
                    <a:pt x="3757" y="6055"/>
                    <a:pt x="3757" y="5891"/>
                    <a:pt x="3757" y="5891"/>
                  </a:cubicBezTo>
                  <a:cubicBezTo>
                    <a:pt x="3757" y="5809"/>
                    <a:pt x="3671" y="5645"/>
                    <a:pt x="3586" y="5645"/>
                  </a:cubicBezTo>
                  <a:cubicBezTo>
                    <a:pt x="3586" y="5645"/>
                    <a:pt x="3500" y="5564"/>
                    <a:pt x="3500" y="5645"/>
                  </a:cubicBezTo>
                  <a:cubicBezTo>
                    <a:pt x="3415" y="5645"/>
                    <a:pt x="3330" y="5727"/>
                    <a:pt x="3330" y="5809"/>
                  </a:cubicBezTo>
                  <a:cubicBezTo>
                    <a:pt x="3330" y="5891"/>
                    <a:pt x="3330" y="6055"/>
                    <a:pt x="3244" y="6055"/>
                  </a:cubicBezTo>
                  <a:cubicBezTo>
                    <a:pt x="3244" y="6218"/>
                    <a:pt x="3074" y="6300"/>
                    <a:pt x="2988" y="6300"/>
                  </a:cubicBezTo>
                  <a:cubicBezTo>
                    <a:pt x="2903" y="6300"/>
                    <a:pt x="2732" y="6382"/>
                    <a:pt x="2647" y="6382"/>
                  </a:cubicBezTo>
                  <a:cubicBezTo>
                    <a:pt x="2561" y="6382"/>
                    <a:pt x="2476" y="6382"/>
                    <a:pt x="2305" y="6382"/>
                  </a:cubicBezTo>
                  <a:cubicBezTo>
                    <a:pt x="2305" y="6382"/>
                    <a:pt x="2220" y="6300"/>
                    <a:pt x="2134" y="6300"/>
                  </a:cubicBezTo>
                  <a:cubicBezTo>
                    <a:pt x="2049" y="6218"/>
                    <a:pt x="2049" y="6136"/>
                    <a:pt x="2049" y="6055"/>
                  </a:cubicBezTo>
                  <a:cubicBezTo>
                    <a:pt x="2049" y="5973"/>
                    <a:pt x="2049" y="5809"/>
                    <a:pt x="2049" y="5727"/>
                  </a:cubicBezTo>
                  <a:cubicBezTo>
                    <a:pt x="2134" y="5727"/>
                    <a:pt x="2305" y="5727"/>
                    <a:pt x="2391" y="5645"/>
                  </a:cubicBezTo>
                  <a:cubicBezTo>
                    <a:pt x="2476" y="5645"/>
                    <a:pt x="2561" y="5564"/>
                    <a:pt x="2561" y="5482"/>
                  </a:cubicBezTo>
                  <a:cubicBezTo>
                    <a:pt x="2647" y="5482"/>
                    <a:pt x="2732" y="5400"/>
                    <a:pt x="2817" y="5400"/>
                  </a:cubicBezTo>
                  <a:cubicBezTo>
                    <a:pt x="2817" y="5400"/>
                    <a:pt x="2903" y="5482"/>
                    <a:pt x="2988" y="5564"/>
                  </a:cubicBezTo>
                  <a:cubicBezTo>
                    <a:pt x="2988" y="5564"/>
                    <a:pt x="3159" y="5564"/>
                    <a:pt x="3244" y="5564"/>
                  </a:cubicBezTo>
                  <a:cubicBezTo>
                    <a:pt x="3244" y="5564"/>
                    <a:pt x="3330" y="5482"/>
                    <a:pt x="3330" y="5482"/>
                  </a:cubicBezTo>
                  <a:cubicBezTo>
                    <a:pt x="3330" y="5400"/>
                    <a:pt x="3415" y="5318"/>
                    <a:pt x="3330" y="5318"/>
                  </a:cubicBezTo>
                  <a:cubicBezTo>
                    <a:pt x="3330" y="5236"/>
                    <a:pt x="3244" y="5155"/>
                    <a:pt x="3244" y="5155"/>
                  </a:cubicBezTo>
                  <a:cubicBezTo>
                    <a:pt x="3159" y="5073"/>
                    <a:pt x="3074" y="4991"/>
                    <a:pt x="2988" y="4909"/>
                  </a:cubicBezTo>
                  <a:cubicBezTo>
                    <a:pt x="2988" y="4827"/>
                    <a:pt x="2903" y="4664"/>
                    <a:pt x="2817" y="4664"/>
                  </a:cubicBezTo>
                  <a:cubicBezTo>
                    <a:pt x="2817" y="4582"/>
                    <a:pt x="2647" y="4500"/>
                    <a:pt x="2647" y="4500"/>
                  </a:cubicBezTo>
                  <a:cubicBezTo>
                    <a:pt x="2561" y="4500"/>
                    <a:pt x="2391" y="4582"/>
                    <a:pt x="2305" y="4500"/>
                  </a:cubicBezTo>
                  <a:cubicBezTo>
                    <a:pt x="2220" y="4500"/>
                    <a:pt x="2134" y="4418"/>
                    <a:pt x="2134" y="4418"/>
                  </a:cubicBezTo>
                  <a:cubicBezTo>
                    <a:pt x="2134" y="4336"/>
                    <a:pt x="2220" y="4255"/>
                    <a:pt x="2220" y="4255"/>
                  </a:cubicBezTo>
                  <a:cubicBezTo>
                    <a:pt x="2220" y="4255"/>
                    <a:pt x="2305" y="4255"/>
                    <a:pt x="2391" y="4173"/>
                  </a:cubicBezTo>
                  <a:cubicBezTo>
                    <a:pt x="2391" y="4173"/>
                    <a:pt x="2305" y="4009"/>
                    <a:pt x="2305" y="3927"/>
                  </a:cubicBezTo>
                  <a:cubicBezTo>
                    <a:pt x="2305" y="3927"/>
                    <a:pt x="2305" y="3764"/>
                    <a:pt x="2305" y="3764"/>
                  </a:cubicBezTo>
                  <a:cubicBezTo>
                    <a:pt x="2305" y="3682"/>
                    <a:pt x="2220" y="3600"/>
                    <a:pt x="2220" y="3518"/>
                  </a:cubicBezTo>
                  <a:cubicBezTo>
                    <a:pt x="2134" y="3518"/>
                    <a:pt x="1964" y="3518"/>
                    <a:pt x="1964" y="3518"/>
                  </a:cubicBezTo>
                  <a:cubicBezTo>
                    <a:pt x="1878" y="3436"/>
                    <a:pt x="1708" y="3273"/>
                    <a:pt x="1708" y="3191"/>
                  </a:cubicBezTo>
                  <a:cubicBezTo>
                    <a:pt x="1708" y="3109"/>
                    <a:pt x="1622" y="2945"/>
                    <a:pt x="1622" y="2945"/>
                  </a:cubicBezTo>
                  <a:cubicBezTo>
                    <a:pt x="1622" y="2864"/>
                    <a:pt x="1537" y="2864"/>
                    <a:pt x="1451" y="2782"/>
                  </a:cubicBezTo>
                  <a:cubicBezTo>
                    <a:pt x="1366" y="2782"/>
                    <a:pt x="1281" y="2700"/>
                    <a:pt x="1281" y="2618"/>
                  </a:cubicBezTo>
                  <a:cubicBezTo>
                    <a:pt x="1281" y="2618"/>
                    <a:pt x="1281" y="2536"/>
                    <a:pt x="1281" y="2536"/>
                  </a:cubicBezTo>
                  <a:cubicBezTo>
                    <a:pt x="1366" y="2455"/>
                    <a:pt x="1366" y="2373"/>
                    <a:pt x="1366" y="2291"/>
                  </a:cubicBezTo>
                  <a:cubicBezTo>
                    <a:pt x="1366" y="2209"/>
                    <a:pt x="1366" y="2045"/>
                    <a:pt x="1281" y="2045"/>
                  </a:cubicBezTo>
                  <a:cubicBezTo>
                    <a:pt x="1195" y="1882"/>
                    <a:pt x="1025" y="1636"/>
                    <a:pt x="939" y="1473"/>
                  </a:cubicBezTo>
                  <a:cubicBezTo>
                    <a:pt x="854" y="1391"/>
                    <a:pt x="683" y="1227"/>
                    <a:pt x="598" y="1145"/>
                  </a:cubicBezTo>
                  <a:cubicBezTo>
                    <a:pt x="598" y="1064"/>
                    <a:pt x="598" y="818"/>
                    <a:pt x="598" y="736"/>
                  </a:cubicBezTo>
                  <a:cubicBezTo>
                    <a:pt x="598" y="655"/>
                    <a:pt x="768" y="491"/>
                    <a:pt x="768" y="409"/>
                  </a:cubicBezTo>
                  <a:cubicBezTo>
                    <a:pt x="768" y="245"/>
                    <a:pt x="768" y="164"/>
                    <a:pt x="854" y="82"/>
                  </a:cubicBezTo>
                  <a:cubicBezTo>
                    <a:pt x="939" y="0"/>
                    <a:pt x="1025" y="82"/>
                    <a:pt x="1025" y="82"/>
                  </a:cubicBezTo>
                  <a:cubicBezTo>
                    <a:pt x="1110" y="0"/>
                    <a:pt x="1195" y="0"/>
                    <a:pt x="1281" y="0"/>
                  </a:cubicBezTo>
                  <a:cubicBezTo>
                    <a:pt x="1366" y="0"/>
                    <a:pt x="1537" y="82"/>
                    <a:pt x="1537" y="82"/>
                  </a:cubicBezTo>
                  <a:cubicBezTo>
                    <a:pt x="1622" y="164"/>
                    <a:pt x="1708" y="245"/>
                    <a:pt x="1708" y="245"/>
                  </a:cubicBezTo>
                  <a:cubicBezTo>
                    <a:pt x="1878" y="245"/>
                    <a:pt x="1964" y="164"/>
                    <a:pt x="2049" y="164"/>
                  </a:cubicBezTo>
                  <a:cubicBezTo>
                    <a:pt x="2134" y="164"/>
                    <a:pt x="2305" y="0"/>
                    <a:pt x="2391" y="0"/>
                  </a:cubicBezTo>
                  <a:cubicBezTo>
                    <a:pt x="2476" y="0"/>
                    <a:pt x="2561" y="0"/>
                    <a:pt x="2561" y="0"/>
                  </a:cubicBezTo>
                  <a:cubicBezTo>
                    <a:pt x="2647" y="0"/>
                    <a:pt x="2817" y="164"/>
                    <a:pt x="2817" y="164"/>
                  </a:cubicBezTo>
                  <a:cubicBezTo>
                    <a:pt x="2903" y="164"/>
                    <a:pt x="3244" y="164"/>
                    <a:pt x="3330" y="164"/>
                  </a:cubicBezTo>
                  <a:cubicBezTo>
                    <a:pt x="3415" y="164"/>
                    <a:pt x="3586" y="164"/>
                    <a:pt x="3757" y="164"/>
                  </a:cubicBezTo>
                  <a:cubicBezTo>
                    <a:pt x="3842" y="245"/>
                    <a:pt x="3927" y="245"/>
                    <a:pt x="4013" y="409"/>
                  </a:cubicBezTo>
                  <a:cubicBezTo>
                    <a:pt x="4098" y="409"/>
                    <a:pt x="4183" y="573"/>
                    <a:pt x="4183" y="573"/>
                  </a:cubicBezTo>
                  <a:cubicBezTo>
                    <a:pt x="4269" y="655"/>
                    <a:pt x="4525" y="655"/>
                    <a:pt x="4696" y="736"/>
                  </a:cubicBezTo>
                  <a:cubicBezTo>
                    <a:pt x="4781" y="736"/>
                    <a:pt x="5037" y="736"/>
                    <a:pt x="5123" y="736"/>
                  </a:cubicBezTo>
                  <a:cubicBezTo>
                    <a:pt x="5208" y="736"/>
                    <a:pt x="5464" y="736"/>
                    <a:pt x="5549" y="818"/>
                  </a:cubicBezTo>
                  <a:cubicBezTo>
                    <a:pt x="5635" y="818"/>
                    <a:pt x="5806" y="818"/>
                    <a:pt x="5806" y="818"/>
                  </a:cubicBezTo>
                  <a:cubicBezTo>
                    <a:pt x="5891" y="900"/>
                    <a:pt x="5806" y="1145"/>
                    <a:pt x="5806" y="1227"/>
                  </a:cubicBezTo>
                  <a:cubicBezTo>
                    <a:pt x="5806" y="1309"/>
                    <a:pt x="5806" y="1473"/>
                    <a:pt x="5806" y="1473"/>
                  </a:cubicBezTo>
                  <a:cubicBezTo>
                    <a:pt x="5976" y="1555"/>
                    <a:pt x="6147" y="1555"/>
                    <a:pt x="6232" y="1555"/>
                  </a:cubicBezTo>
                  <a:cubicBezTo>
                    <a:pt x="6318" y="1555"/>
                    <a:pt x="6489" y="1555"/>
                    <a:pt x="6659" y="1473"/>
                  </a:cubicBezTo>
                  <a:cubicBezTo>
                    <a:pt x="6659" y="1473"/>
                    <a:pt x="6745" y="1391"/>
                    <a:pt x="6745" y="1391"/>
                  </a:cubicBezTo>
                  <a:cubicBezTo>
                    <a:pt x="6830" y="1309"/>
                    <a:pt x="6915" y="1145"/>
                    <a:pt x="6915" y="1064"/>
                  </a:cubicBezTo>
                  <a:cubicBezTo>
                    <a:pt x="7001" y="982"/>
                    <a:pt x="7172" y="900"/>
                    <a:pt x="7257" y="982"/>
                  </a:cubicBezTo>
                  <a:cubicBezTo>
                    <a:pt x="7342" y="1064"/>
                    <a:pt x="7342" y="1064"/>
                    <a:pt x="7342" y="1145"/>
                  </a:cubicBezTo>
                  <a:cubicBezTo>
                    <a:pt x="7342" y="1145"/>
                    <a:pt x="7257" y="1309"/>
                    <a:pt x="7342" y="1391"/>
                  </a:cubicBezTo>
                  <a:cubicBezTo>
                    <a:pt x="7342" y="1391"/>
                    <a:pt x="7342" y="1473"/>
                    <a:pt x="7342" y="1473"/>
                  </a:cubicBezTo>
                  <a:cubicBezTo>
                    <a:pt x="7428" y="1555"/>
                    <a:pt x="7598" y="1555"/>
                    <a:pt x="7684" y="1555"/>
                  </a:cubicBezTo>
                  <a:cubicBezTo>
                    <a:pt x="7769" y="1555"/>
                    <a:pt x="7855" y="1473"/>
                    <a:pt x="7940" y="1473"/>
                  </a:cubicBezTo>
                  <a:cubicBezTo>
                    <a:pt x="7940" y="1473"/>
                    <a:pt x="8025" y="1309"/>
                    <a:pt x="8111" y="1309"/>
                  </a:cubicBezTo>
                  <a:cubicBezTo>
                    <a:pt x="8196" y="1309"/>
                    <a:pt x="8281" y="1145"/>
                    <a:pt x="8281" y="1145"/>
                  </a:cubicBezTo>
                  <a:cubicBezTo>
                    <a:pt x="8367" y="1064"/>
                    <a:pt x="8538" y="1064"/>
                    <a:pt x="8623" y="982"/>
                  </a:cubicBezTo>
                  <a:cubicBezTo>
                    <a:pt x="8623" y="982"/>
                    <a:pt x="8623" y="900"/>
                    <a:pt x="8708" y="818"/>
                  </a:cubicBezTo>
                  <a:cubicBezTo>
                    <a:pt x="8708" y="818"/>
                    <a:pt x="8794" y="818"/>
                    <a:pt x="8879" y="900"/>
                  </a:cubicBezTo>
                  <a:cubicBezTo>
                    <a:pt x="8879" y="982"/>
                    <a:pt x="8879" y="982"/>
                    <a:pt x="8879" y="982"/>
                  </a:cubicBezTo>
                  <a:cubicBezTo>
                    <a:pt x="8879" y="1064"/>
                    <a:pt x="8794" y="1145"/>
                    <a:pt x="8794" y="1227"/>
                  </a:cubicBezTo>
                  <a:cubicBezTo>
                    <a:pt x="8879" y="1309"/>
                    <a:pt x="8879" y="1391"/>
                    <a:pt x="8964" y="1391"/>
                  </a:cubicBezTo>
                  <a:cubicBezTo>
                    <a:pt x="8964" y="1473"/>
                    <a:pt x="9135" y="1473"/>
                    <a:pt x="9221" y="1555"/>
                  </a:cubicBezTo>
                  <a:cubicBezTo>
                    <a:pt x="9306" y="1555"/>
                    <a:pt x="9477" y="1636"/>
                    <a:pt x="9562" y="1636"/>
                  </a:cubicBezTo>
                  <a:cubicBezTo>
                    <a:pt x="9562" y="1636"/>
                    <a:pt x="9818" y="1636"/>
                    <a:pt x="9818" y="1636"/>
                  </a:cubicBezTo>
                  <a:cubicBezTo>
                    <a:pt x="9904" y="1718"/>
                    <a:pt x="9989" y="1800"/>
                    <a:pt x="10074" y="1800"/>
                  </a:cubicBezTo>
                  <a:cubicBezTo>
                    <a:pt x="10160" y="1800"/>
                    <a:pt x="10330" y="1800"/>
                    <a:pt x="10416" y="1800"/>
                  </a:cubicBezTo>
                  <a:cubicBezTo>
                    <a:pt x="10501" y="1800"/>
                    <a:pt x="10587" y="1964"/>
                    <a:pt x="10672" y="2045"/>
                  </a:cubicBezTo>
                  <a:cubicBezTo>
                    <a:pt x="10757" y="2127"/>
                    <a:pt x="10843" y="2291"/>
                    <a:pt x="10843" y="2373"/>
                  </a:cubicBezTo>
                  <a:cubicBezTo>
                    <a:pt x="10928" y="2373"/>
                    <a:pt x="11099" y="2373"/>
                    <a:pt x="11099" y="2373"/>
                  </a:cubicBezTo>
                  <a:cubicBezTo>
                    <a:pt x="11184" y="2373"/>
                    <a:pt x="11270" y="2373"/>
                    <a:pt x="11270" y="2291"/>
                  </a:cubicBezTo>
                  <a:cubicBezTo>
                    <a:pt x="11355" y="2291"/>
                    <a:pt x="11355" y="2127"/>
                    <a:pt x="11355" y="2045"/>
                  </a:cubicBezTo>
                  <a:cubicBezTo>
                    <a:pt x="11355" y="2045"/>
                    <a:pt x="11355" y="1964"/>
                    <a:pt x="11440" y="1882"/>
                  </a:cubicBezTo>
                  <a:cubicBezTo>
                    <a:pt x="11440" y="1882"/>
                    <a:pt x="11526" y="1882"/>
                    <a:pt x="11526" y="1882"/>
                  </a:cubicBezTo>
                  <a:cubicBezTo>
                    <a:pt x="11526" y="1964"/>
                    <a:pt x="11611" y="2045"/>
                    <a:pt x="11696" y="2045"/>
                  </a:cubicBezTo>
                  <a:cubicBezTo>
                    <a:pt x="11696" y="2127"/>
                    <a:pt x="11867" y="2127"/>
                    <a:pt x="11867" y="2209"/>
                  </a:cubicBezTo>
                  <a:cubicBezTo>
                    <a:pt x="11953" y="2291"/>
                    <a:pt x="12038" y="2373"/>
                    <a:pt x="12123" y="2536"/>
                  </a:cubicBezTo>
                  <a:cubicBezTo>
                    <a:pt x="12123" y="2618"/>
                    <a:pt x="12123" y="2782"/>
                    <a:pt x="12123" y="2864"/>
                  </a:cubicBezTo>
                  <a:cubicBezTo>
                    <a:pt x="12123" y="2864"/>
                    <a:pt x="12209" y="2945"/>
                    <a:pt x="12209" y="2945"/>
                  </a:cubicBezTo>
                  <a:cubicBezTo>
                    <a:pt x="12209" y="3027"/>
                    <a:pt x="12379" y="3109"/>
                    <a:pt x="12379" y="3191"/>
                  </a:cubicBezTo>
                  <a:cubicBezTo>
                    <a:pt x="12379" y="3273"/>
                    <a:pt x="12465" y="3355"/>
                    <a:pt x="12379" y="3355"/>
                  </a:cubicBezTo>
                  <a:cubicBezTo>
                    <a:pt x="12209" y="3355"/>
                    <a:pt x="12209" y="3355"/>
                    <a:pt x="12209" y="3355"/>
                  </a:cubicBezTo>
                  <a:cubicBezTo>
                    <a:pt x="12209" y="3355"/>
                    <a:pt x="12123" y="3273"/>
                    <a:pt x="12123" y="3273"/>
                  </a:cubicBezTo>
                  <a:cubicBezTo>
                    <a:pt x="12038" y="3273"/>
                    <a:pt x="12038" y="3273"/>
                    <a:pt x="11953" y="3273"/>
                  </a:cubicBezTo>
                  <a:cubicBezTo>
                    <a:pt x="11867" y="3273"/>
                    <a:pt x="11867" y="3355"/>
                    <a:pt x="11867" y="3355"/>
                  </a:cubicBezTo>
                  <a:cubicBezTo>
                    <a:pt x="11867" y="3436"/>
                    <a:pt x="11867" y="3518"/>
                    <a:pt x="11867" y="3518"/>
                  </a:cubicBezTo>
                  <a:cubicBezTo>
                    <a:pt x="11953" y="3518"/>
                    <a:pt x="12123" y="3518"/>
                    <a:pt x="12123" y="3600"/>
                  </a:cubicBezTo>
                  <a:cubicBezTo>
                    <a:pt x="12209" y="3600"/>
                    <a:pt x="12379" y="3682"/>
                    <a:pt x="12379" y="3764"/>
                  </a:cubicBezTo>
                  <a:cubicBezTo>
                    <a:pt x="12465" y="3845"/>
                    <a:pt x="12550" y="3927"/>
                    <a:pt x="12550" y="4091"/>
                  </a:cubicBezTo>
                  <a:cubicBezTo>
                    <a:pt x="12550" y="4173"/>
                    <a:pt x="12465" y="4418"/>
                    <a:pt x="12379" y="4500"/>
                  </a:cubicBezTo>
                  <a:cubicBezTo>
                    <a:pt x="12379" y="4664"/>
                    <a:pt x="12379" y="4991"/>
                    <a:pt x="12379" y="5155"/>
                  </a:cubicBezTo>
                  <a:cubicBezTo>
                    <a:pt x="12379" y="5236"/>
                    <a:pt x="12379" y="5400"/>
                    <a:pt x="12294" y="5482"/>
                  </a:cubicBezTo>
                  <a:cubicBezTo>
                    <a:pt x="12209" y="5645"/>
                    <a:pt x="12038" y="5727"/>
                    <a:pt x="11867" y="5809"/>
                  </a:cubicBezTo>
                  <a:cubicBezTo>
                    <a:pt x="11782" y="5891"/>
                    <a:pt x="11611" y="6055"/>
                    <a:pt x="11440" y="6136"/>
                  </a:cubicBezTo>
                  <a:cubicBezTo>
                    <a:pt x="11355" y="6218"/>
                    <a:pt x="11099" y="6136"/>
                    <a:pt x="11013" y="6218"/>
                  </a:cubicBezTo>
                  <a:cubicBezTo>
                    <a:pt x="10928" y="6218"/>
                    <a:pt x="10843" y="6300"/>
                    <a:pt x="10843" y="6382"/>
                  </a:cubicBezTo>
                  <a:cubicBezTo>
                    <a:pt x="10843" y="6382"/>
                    <a:pt x="10928" y="6464"/>
                    <a:pt x="10928" y="6545"/>
                  </a:cubicBezTo>
                  <a:cubicBezTo>
                    <a:pt x="11099" y="6545"/>
                    <a:pt x="11270" y="6627"/>
                    <a:pt x="11355" y="6627"/>
                  </a:cubicBezTo>
                  <a:cubicBezTo>
                    <a:pt x="11440" y="6627"/>
                    <a:pt x="11696" y="6464"/>
                    <a:pt x="11782" y="6464"/>
                  </a:cubicBezTo>
                  <a:cubicBezTo>
                    <a:pt x="11867" y="6382"/>
                    <a:pt x="12038" y="6382"/>
                    <a:pt x="12123" y="6382"/>
                  </a:cubicBezTo>
                  <a:cubicBezTo>
                    <a:pt x="12209" y="6300"/>
                    <a:pt x="12465" y="6218"/>
                    <a:pt x="12636" y="6218"/>
                  </a:cubicBezTo>
                  <a:cubicBezTo>
                    <a:pt x="12806" y="6218"/>
                    <a:pt x="13062" y="6218"/>
                    <a:pt x="13148" y="6218"/>
                  </a:cubicBezTo>
                  <a:cubicBezTo>
                    <a:pt x="13319" y="6218"/>
                    <a:pt x="13489" y="6218"/>
                    <a:pt x="13575" y="6300"/>
                  </a:cubicBezTo>
                  <a:cubicBezTo>
                    <a:pt x="13660" y="6300"/>
                    <a:pt x="13745" y="6382"/>
                    <a:pt x="13745" y="6545"/>
                  </a:cubicBezTo>
                  <a:cubicBezTo>
                    <a:pt x="13745" y="6545"/>
                    <a:pt x="13745" y="6709"/>
                    <a:pt x="13745" y="6709"/>
                  </a:cubicBezTo>
                  <a:cubicBezTo>
                    <a:pt x="13745" y="6873"/>
                    <a:pt x="13660" y="6873"/>
                    <a:pt x="13660" y="6955"/>
                  </a:cubicBezTo>
                  <a:cubicBezTo>
                    <a:pt x="13660" y="7036"/>
                    <a:pt x="13660" y="7200"/>
                    <a:pt x="13660" y="7282"/>
                  </a:cubicBezTo>
                  <a:cubicBezTo>
                    <a:pt x="13660" y="7282"/>
                    <a:pt x="13660" y="7445"/>
                    <a:pt x="13660" y="7527"/>
                  </a:cubicBezTo>
                  <a:cubicBezTo>
                    <a:pt x="13660" y="7527"/>
                    <a:pt x="13489" y="7609"/>
                    <a:pt x="13489" y="7691"/>
                  </a:cubicBezTo>
                  <a:cubicBezTo>
                    <a:pt x="13404" y="7773"/>
                    <a:pt x="13319" y="7936"/>
                    <a:pt x="13319" y="8018"/>
                  </a:cubicBezTo>
                  <a:cubicBezTo>
                    <a:pt x="13319" y="8100"/>
                    <a:pt x="13319" y="8182"/>
                    <a:pt x="13319" y="8264"/>
                  </a:cubicBezTo>
                  <a:cubicBezTo>
                    <a:pt x="13404" y="8345"/>
                    <a:pt x="13489" y="8345"/>
                    <a:pt x="13575" y="8264"/>
                  </a:cubicBezTo>
                  <a:cubicBezTo>
                    <a:pt x="13575" y="8264"/>
                    <a:pt x="13575" y="8100"/>
                    <a:pt x="13660" y="8100"/>
                  </a:cubicBezTo>
                  <a:cubicBezTo>
                    <a:pt x="13660" y="8018"/>
                    <a:pt x="13660" y="7936"/>
                    <a:pt x="13660" y="7855"/>
                  </a:cubicBezTo>
                  <a:cubicBezTo>
                    <a:pt x="13660" y="7773"/>
                    <a:pt x="13745" y="7609"/>
                    <a:pt x="13831" y="7527"/>
                  </a:cubicBezTo>
                  <a:cubicBezTo>
                    <a:pt x="13916" y="7445"/>
                    <a:pt x="13916" y="7282"/>
                    <a:pt x="14002" y="7282"/>
                  </a:cubicBezTo>
                  <a:cubicBezTo>
                    <a:pt x="14087" y="7200"/>
                    <a:pt x="14258" y="7200"/>
                    <a:pt x="14343" y="7118"/>
                  </a:cubicBezTo>
                  <a:cubicBezTo>
                    <a:pt x="14343" y="7036"/>
                    <a:pt x="14428" y="6873"/>
                    <a:pt x="14514" y="6873"/>
                  </a:cubicBezTo>
                  <a:cubicBezTo>
                    <a:pt x="14599" y="6873"/>
                    <a:pt x="14855" y="6873"/>
                    <a:pt x="14941" y="6873"/>
                  </a:cubicBezTo>
                  <a:cubicBezTo>
                    <a:pt x="15026" y="6873"/>
                    <a:pt x="15282" y="6955"/>
                    <a:pt x="15368" y="6955"/>
                  </a:cubicBezTo>
                  <a:cubicBezTo>
                    <a:pt x="15538" y="7036"/>
                    <a:pt x="15624" y="7282"/>
                    <a:pt x="15794" y="7282"/>
                  </a:cubicBezTo>
                  <a:cubicBezTo>
                    <a:pt x="15880" y="7364"/>
                    <a:pt x="16051" y="7364"/>
                    <a:pt x="16136" y="7445"/>
                  </a:cubicBezTo>
                  <a:cubicBezTo>
                    <a:pt x="16307" y="7445"/>
                    <a:pt x="16563" y="7609"/>
                    <a:pt x="16648" y="7609"/>
                  </a:cubicBezTo>
                  <a:cubicBezTo>
                    <a:pt x="16819" y="7691"/>
                    <a:pt x="17075" y="7855"/>
                    <a:pt x="17160" y="7855"/>
                  </a:cubicBezTo>
                  <a:cubicBezTo>
                    <a:pt x="17246" y="7936"/>
                    <a:pt x="17417" y="8018"/>
                    <a:pt x="17502" y="8018"/>
                  </a:cubicBezTo>
                  <a:cubicBezTo>
                    <a:pt x="17587" y="8100"/>
                    <a:pt x="17587" y="8264"/>
                    <a:pt x="17673" y="8345"/>
                  </a:cubicBezTo>
                  <a:cubicBezTo>
                    <a:pt x="17758" y="8345"/>
                    <a:pt x="17843" y="8509"/>
                    <a:pt x="17843" y="8509"/>
                  </a:cubicBezTo>
                  <a:cubicBezTo>
                    <a:pt x="17929" y="8509"/>
                    <a:pt x="18100" y="8591"/>
                    <a:pt x="18185" y="8673"/>
                  </a:cubicBezTo>
                  <a:cubicBezTo>
                    <a:pt x="18185" y="8673"/>
                    <a:pt x="18356" y="8673"/>
                    <a:pt x="18441" y="8673"/>
                  </a:cubicBezTo>
                  <a:cubicBezTo>
                    <a:pt x="18441" y="8591"/>
                    <a:pt x="18612" y="8509"/>
                    <a:pt x="18697" y="8509"/>
                  </a:cubicBezTo>
                  <a:cubicBezTo>
                    <a:pt x="18783" y="8427"/>
                    <a:pt x="18868" y="8345"/>
                    <a:pt x="19039" y="8345"/>
                  </a:cubicBezTo>
                  <a:cubicBezTo>
                    <a:pt x="19039" y="8345"/>
                    <a:pt x="19124" y="8182"/>
                    <a:pt x="19209" y="8182"/>
                  </a:cubicBezTo>
                  <a:cubicBezTo>
                    <a:pt x="19295" y="8100"/>
                    <a:pt x="19380" y="7936"/>
                    <a:pt x="19466" y="7855"/>
                  </a:cubicBezTo>
                  <a:cubicBezTo>
                    <a:pt x="19466" y="7855"/>
                    <a:pt x="19636" y="7855"/>
                    <a:pt x="19636" y="7855"/>
                  </a:cubicBezTo>
                  <a:cubicBezTo>
                    <a:pt x="19722" y="7773"/>
                    <a:pt x="19807" y="7773"/>
                    <a:pt x="19807" y="7691"/>
                  </a:cubicBezTo>
                  <a:cubicBezTo>
                    <a:pt x="19807" y="7691"/>
                    <a:pt x="19892" y="7609"/>
                    <a:pt x="19978" y="7609"/>
                  </a:cubicBezTo>
                  <a:cubicBezTo>
                    <a:pt x="19978" y="7527"/>
                    <a:pt x="20234" y="7527"/>
                    <a:pt x="20234" y="7527"/>
                  </a:cubicBezTo>
                  <a:cubicBezTo>
                    <a:pt x="20319" y="7527"/>
                    <a:pt x="20405" y="7609"/>
                    <a:pt x="20490" y="7609"/>
                  </a:cubicBezTo>
                  <a:cubicBezTo>
                    <a:pt x="20575" y="7609"/>
                    <a:pt x="20575" y="7609"/>
                    <a:pt x="20575" y="7691"/>
                  </a:cubicBezTo>
                  <a:cubicBezTo>
                    <a:pt x="20575" y="7773"/>
                    <a:pt x="20575" y="7773"/>
                    <a:pt x="20575" y="7773"/>
                  </a:cubicBezTo>
                  <a:cubicBezTo>
                    <a:pt x="20490" y="7773"/>
                    <a:pt x="20405" y="7773"/>
                    <a:pt x="20405" y="7773"/>
                  </a:cubicBezTo>
                  <a:cubicBezTo>
                    <a:pt x="20405" y="7855"/>
                    <a:pt x="20405" y="7855"/>
                    <a:pt x="20405" y="7855"/>
                  </a:cubicBezTo>
                  <a:cubicBezTo>
                    <a:pt x="20405" y="7855"/>
                    <a:pt x="20490" y="7855"/>
                    <a:pt x="20575" y="7855"/>
                  </a:cubicBezTo>
                  <a:cubicBezTo>
                    <a:pt x="20575" y="7855"/>
                    <a:pt x="20661" y="7855"/>
                    <a:pt x="20746" y="7855"/>
                  </a:cubicBezTo>
                  <a:cubicBezTo>
                    <a:pt x="20746" y="7855"/>
                    <a:pt x="20832" y="7855"/>
                    <a:pt x="20832" y="7773"/>
                  </a:cubicBezTo>
                  <a:cubicBezTo>
                    <a:pt x="20917" y="7773"/>
                    <a:pt x="20917" y="7691"/>
                    <a:pt x="20917" y="7609"/>
                  </a:cubicBezTo>
                  <a:cubicBezTo>
                    <a:pt x="21002" y="7609"/>
                    <a:pt x="21088" y="7527"/>
                    <a:pt x="21173" y="7527"/>
                  </a:cubicBezTo>
                  <a:cubicBezTo>
                    <a:pt x="21258" y="7527"/>
                    <a:pt x="21344" y="7527"/>
                    <a:pt x="21344" y="7527"/>
                  </a:cubicBezTo>
                  <a:cubicBezTo>
                    <a:pt x="21429" y="7527"/>
                    <a:pt x="21515" y="7527"/>
                    <a:pt x="21515" y="7527"/>
                  </a:cubicBezTo>
                  <a:cubicBezTo>
                    <a:pt x="21600" y="7609"/>
                    <a:pt x="21600" y="7609"/>
                    <a:pt x="21600" y="769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88">
              <a:extLst>
                <a:ext uri="{FF2B5EF4-FFF2-40B4-BE49-F238E27FC236}">
                  <a16:creationId xmlns:a16="http://schemas.microsoft.com/office/drawing/2014/main" id="{FA7476C7-2969-4D18-A405-CBF5CEF6B42D}"/>
                </a:ext>
              </a:extLst>
            </p:cNvPr>
            <p:cNvSpPr/>
            <p:nvPr/>
          </p:nvSpPr>
          <p:spPr>
            <a:xfrm>
              <a:off x="1736740" y="144001"/>
              <a:ext cx="1468377" cy="1531650"/>
            </a:xfrm>
            <a:custGeom>
              <a:avLst/>
              <a:gdLst/>
              <a:ahLst/>
              <a:cxnLst>
                <a:cxn ang="0">
                  <a:pos x="wd2" y="hd2"/>
                </a:cxn>
                <a:cxn ang="5400000">
                  <a:pos x="wd2" y="hd2"/>
                </a:cxn>
                <a:cxn ang="10800000">
                  <a:pos x="wd2" y="hd2"/>
                </a:cxn>
                <a:cxn ang="16200000">
                  <a:pos x="wd2" y="hd2"/>
                </a:cxn>
              </a:cxnLst>
              <a:rect l="0" t="0" r="r" b="b"/>
              <a:pathLst>
                <a:path w="21600" h="21600" extrusionOk="0">
                  <a:moveTo>
                    <a:pt x="21600" y="7691"/>
                  </a:moveTo>
                  <a:cubicBezTo>
                    <a:pt x="21600" y="7773"/>
                    <a:pt x="21600" y="7855"/>
                    <a:pt x="21600" y="7855"/>
                  </a:cubicBezTo>
                  <a:cubicBezTo>
                    <a:pt x="21515" y="8018"/>
                    <a:pt x="21344" y="8018"/>
                    <a:pt x="21258" y="8018"/>
                  </a:cubicBezTo>
                  <a:cubicBezTo>
                    <a:pt x="21258" y="8100"/>
                    <a:pt x="21088" y="8018"/>
                    <a:pt x="21088" y="8100"/>
                  </a:cubicBezTo>
                  <a:cubicBezTo>
                    <a:pt x="21088" y="8100"/>
                    <a:pt x="21002" y="8182"/>
                    <a:pt x="21002" y="8264"/>
                  </a:cubicBezTo>
                  <a:cubicBezTo>
                    <a:pt x="21002" y="8345"/>
                    <a:pt x="21088" y="8509"/>
                    <a:pt x="21088" y="8673"/>
                  </a:cubicBezTo>
                  <a:cubicBezTo>
                    <a:pt x="21088" y="8755"/>
                    <a:pt x="21173" y="8836"/>
                    <a:pt x="21173" y="8918"/>
                  </a:cubicBezTo>
                  <a:cubicBezTo>
                    <a:pt x="21173" y="9000"/>
                    <a:pt x="21088" y="9164"/>
                    <a:pt x="21088" y="9245"/>
                  </a:cubicBezTo>
                  <a:cubicBezTo>
                    <a:pt x="21088" y="9327"/>
                    <a:pt x="21088" y="9573"/>
                    <a:pt x="21173" y="9655"/>
                  </a:cubicBezTo>
                  <a:cubicBezTo>
                    <a:pt x="21173" y="9655"/>
                    <a:pt x="21258" y="9736"/>
                    <a:pt x="21258" y="9900"/>
                  </a:cubicBezTo>
                  <a:cubicBezTo>
                    <a:pt x="21258" y="9900"/>
                    <a:pt x="21344" y="10064"/>
                    <a:pt x="21344" y="10064"/>
                  </a:cubicBezTo>
                  <a:cubicBezTo>
                    <a:pt x="21344" y="10227"/>
                    <a:pt x="21173" y="10309"/>
                    <a:pt x="21088" y="10391"/>
                  </a:cubicBezTo>
                  <a:cubicBezTo>
                    <a:pt x="21002" y="10473"/>
                    <a:pt x="20917" y="10555"/>
                    <a:pt x="20832" y="10636"/>
                  </a:cubicBezTo>
                  <a:cubicBezTo>
                    <a:pt x="20661" y="10636"/>
                    <a:pt x="20405" y="10800"/>
                    <a:pt x="20234" y="10882"/>
                  </a:cubicBezTo>
                  <a:cubicBezTo>
                    <a:pt x="20149" y="10964"/>
                    <a:pt x="19978" y="11209"/>
                    <a:pt x="19892" y="11291"/>
                  </a:cubicBezTo>
                  <a:cubicBezTo>
                    <a:pt x="19807" y="11373"/>
                    <a:pt x="19722" y="11536"/>
                    <a:pt x="19636" y="11536"/>
                  </a:cubicBezTo>
                  <a:cubicBezTo>
                    <a:pt x="19636" y="11618"/>
                    <a:pt x="19466" y="11700"/>
                    <a:pt x="19380" y="11782"/>
                  </a:cubicBezTo>
                  <a:cubicBezTo>
                    <a:pt x="19380" y="11782"/>
                    <a:pt x="19295" y="11782"/>
                    <a:pt x="19295" y="11782"/>
                  </a:cubicBezTo>
                  <a:cubicBezTo>
                    <a:pt x="19209" y="11782"/>
                    <a:pt x="19124" y="11782"/>
                    <a:pt x="19124" y="11700"/>
                  </a:cubicBezTo>
                  <a:cubicBezTo>
                    <a:pt x="19039" y="11700"/>
                    <a:pt x="19039" y="11700"/>
                    <a:pt x="19039" y="11618"/>
                  </a:cubicBezTo>
                  <a:cubicBezTo>
                    <a:pt x="18953" y="11618"/>
                    <a:pt x="18868" y="11618"/>
                    <a:pt x="18868" y="11618"/>
                  </a:cubicBezTo>
                  <a:cubicBezTo>
                    <a:pt x="18783" y="11618"/>
                    <a:pt x="18783" y="11700"/>
                    <a:pt x="18783" y="11700"/>
                  </a:cubicBezTo>
                  <a:cubicBezTo>
                    <a:pt x="18697" y="11782"/>
                    <a:pt x="18697" y="11864"/>
                    <a:pt x="18697" y="11945"/>
                  </a:cubicBezTo>
                  <a:cubicBezTo>
                    <a:pt x="18612" y="12027"/>
                    <a:pt x="18526" y="12109"/>
                    <a:pt x="18441" y="12109"/>
                  </a:cubicBezTo>
                  <a:cubicBezTo>
                    <a:pt x="18441" y="12191"/>
                    <a:pt x="18356" y="12273"/>
                    <a:pt x="18356" y="12355"/>
                  </a:cubicBezTo>
                  <a:cubicBezTo>
                    <a:pt x="18356" y="12436"/>
                    <a:pt x="18441" y="12436"/>
                    <a:pt x="18441" y="12518"/>
                  </a:cubicBezTo>
                  <a:cubicBezTo>
                    <a:pt x="18526" y="12600"/>
                    <a:pt x="18526" y="12764"/>
                    <a:pt x="18612" y="12845"/>
                  </a:cubicBezTo>
                  <a:cubicBezTo>
                    <a:pt x="18612" y="12927"/>
                    <a:pt x="18697" y="13009"/>
                    <a:pt x="18697" y="13009"/>
                  </a:cubicBezTo>
                  <a:cubicBezTo>
                    <a:pt x="18783" y="13009"/>
                    <a:pt x="18953" y="12927"/>
                    <a:pt x="19039" y="12927"/>
                  </a:cubicBezTo>
                  <a:cubicBezTo>
                    <a:pt x="19124" y="12927"/>
                    <a:pt x="19209" y="13009"/>
                    <a:pt x="19295" y="13009"/>
                  </a:cubicBezTo>
                  <a:cubicBezTo>
                    <a:pt x="19295" y="13009"/>
                    <a:pt x="19380" y="13173"/>
                    <a:pt x="19295" y="13255"/>
                  </a:cubicBezTo>
                  <a:cubicBezTo>
                    <a:pt x="19295" y="13255"/>
                    <a:pt x="19209" y="13336"/>
                    <a:pt x="19124" y="13418"/>
                  </a:cubicBezTo>
                  <a:cubicBezTo>
                    <a:pt x="19124" y="13418"/>
                    <a:pt x="19124" y="13582"/>
                    <a:pt x="19124" y="13582"/>
                  </a:cubicBezTo>
                  <a:cubicBezTo>
                    <a:pt x="19039" y="13664"/>
                    <a:pt x="19124" y="13664"/>
                    <a:pt x="19124" y="13745"/>
                  </a:cubicBezTo>
                  <a:cubicBezTo>
                    <a:pt x="19124" y="13827"/>
                    <a:pt x="19124" y="13909"/>
                    <a:pt x="19124" y="13909"/>
                  </a:cubicBezTo>
                  <a:cubicBezTo>
                    <a:pt x="19124" y="13991"/>
                    <a:pt x="19124" y="14073"/>
                    <a:pt x="19124" y="14155"/>
                  </a:cubicBezTo>
                  <a:cubicBezTo>
                    <a:pt x="19039" y="14155"/>
                    <a:pt x="18953" y="14155"/>
                    <a:pt x="18868" y="14155"/>
                  </a:cubicBezTo>
                  <a:cubicBezTo>
                    <a:pt x="18783" y="14155"/>
                    <a:pt x="18697" y="14236"/>
                    <a:pt x="18697" y="14318"/>
                  </a:cubicBezTo>
                  <a:cubicBezTo>
                    <a:pt x="18526" y="14318"/>
                    <a:pt x="18441" y="14400"/>
                    <a:pt x="18356" y="14482"/>
                  </a:cubicBezTo>
                  <a:cubicBezTo>
                    <a:pt x="18270" y="14482"/>
                    <a:pt x="18185" y="14564"/>
                    <a:pt x="18100" y="14645"/>
                  </a:cubicBezTo>
                  <a:cubicBezTo>
                    <a:pt x="18100" y="14727"/>
                    <a:pt x="18014" y="14809"/>
                    <a:pt x="17929" y="14891"/>
                  </a:cubicBezTo>
                  <a:cubicBezTo>
                    <a:pt x="17843" y="14891"/>
                    <a:pt x="17673" y="15055"/>
                    <a:pt x="17587" y="15136"/>
                  </a:cubicBezTo>
                  <a:cubicBezTo>
                    <a:pt x="17587" y="15136"/>
                    <a:pt x="17502" y="15300"/>
                    <a:pt x="17502" y="15382"/>
                  </a:cubicBezTo>
                  <a:cubicBezTo>
                    <a:pt x="17417" y="15382"/>
                    <a:pt x="17417" y="15464"/>
                    <a:pt x="17417" y="15545"/>
                  </a:cubicBezTo>
                  <a:cubicBezTo>
                    <a:pt x="17417" y="15545"/>
                    <a:pt x="17417" y="15709"/>
                    <a:pt x="17417" y="15709"/>
                  </a:cubicBezTo>
                  <a:cubicBezTo>
                    <a:pt x="17417" y="15709"/>
                    <a:pt x="17502" y="15709"/>
                    <a:pt x="17587" y="15627"/>
                  </a:cubicBezTo>
                  <a:cubicBezTo>
                    <a:pt x="17587" y="15627"/>
                    <a:pt x="17587" y="15464"/>
                    <a:pt x="17673" y="15464"/>
                  </a:cubicBezTo>
                  <a:cubicBezTo>
                    <a:pt x="17758" y="15382"/>
                    <a:pt x="17843" y="15300"/>
                    <a:pt x="17843" y="15218"/>
                  </a:cubicBezTo>
                  <a:cubicBezTo>
                    <a:pt x="17929" y="15218"/>
                    <a:pt x="18014" y="15136"/>
                    <a:pt x="18100" y="15055"/>
                  </a:cubicBezTo>
                  <a:cubicBezTo>
                    <a:pt x="18100" y="15055"/>
                    <a:pt x="18185" y="14973"/>
                    <a:pt x="18185" y="14891"/>
                  </a:cubicBezTo>
                  <a:cubicBezTo>
                    <a:pt x="18270" y="15055"/>
                    <a:pt x="18270" y="15055"/>
                    <a:pt x="18270" y="15055"/>
                  </a:cubicBezTo>
                  <a:cubicBezTo>
                    <a:pt x="18356" y="15136"/>
                    <a:pt x="18356" y="15136"/>
                    <a:pt x="18356" y="15136"/>
                  </a:cubicBezTo>
                  <a:cubicBezTo>
                    <a:pt x="18441" y="15300"/>
                    <a:pt x="18441" y="15300"/>
                    <a:pt x="18441" y="15300"/>
                  </a:cubicBezTo>
                  <a:cubicBezTo>
                    <a:pt x="18526" y="15464"/>
                    <a:pt x="18526" y="15464"/>
                    <a:pt x="18526" y="15464"/>
                  </a:cubicBezTo>
                  <a:cubicBezTo>
                    <a:pt x="18697" y="15709"/>
                    <a:pt x="18697" y="15709"/>
                    <a:pt x="18697" y="15709"/>
                  </a:cubicBezTo>
                  <a:cubicBezTo>
                    <a:pt x="18612" y="15873"/>
                    <a:pt x="18612" y="15873"/>
                    <a:pt x="18612" y="15873"/>
                  </a:cubicBezTo>
                  <a:cubicBezTo>
                    <a:pt x="18441" y="15955"/>
                    <a:pt x="18441" y="15955"/>
                    <a:pt x="18441" y="15955"/>
                  </a:cubicBezTo>
                  <a:cubicBezTo>
                    <a:pt x="18441" y="16282"/>
                    <a:pt x="18441" y="16282"/>
                    <a:pt x="18441" y="16282"/>
                  </a:cubicBezTo>
                  <a:cubicBezTo>
                    <a:pt x="18526" y="16445"/>
                    <a:pt x="18526" y="16445"/>
                    <a:pt x="18526" y="16445"/>
                  </a:cubicBezTo>
                  <a:cubicBezTo>
                    <a:pt x="18697" y="16445"/>
                    <a:pt x="18697" y="16445"/>
                    <a:pt x="18697" y="16445"/>
                  </a:cubicBezTo>
                  <a:cubicBezTo>
                    <a:pt x="18783" y="16445"/>
                    <a:pt x="18783" y="16445"/>
                    <a:pt x="18783" y="16445"/>
                  </a:cubicBezTo>
                  <a:cubicBezTo>
                    <a:pt x="18868" y="16445"/>
                    <a:pt x="18868" y="16445"/>
                    <a:pt x="18868" y="16445"/>
                  </a:cubicBezTo>
                  <a:cubicBezTo>
                    <a:pt x="19039" y="16691"/>
                    <a:pt x="19039" y="16691"/>
                    <a:pt x="19039" y="16691"/>
                  </a:cubicBezTo>
                  <a:cubicBezTo>
                    <a:pt x="19039" y="16855"/>
                    <a:pt x="19039" y="16855"/>
                    <a:pt x="19039" y="16855"/>
                  </a:cubicBezTo>
                  <a:cubicBezTo>
                    <a:pt x="19209" y="17018"/>
                    <a:pt x="19209" y="17018"/>
                    <a:pt x="19209" y="17018"/>
                  </a:cubicBezTo>
                  <a:cubicBezTo>
                    <a:pt x="19466" y="17018"/>
                    <a:pt x="19466" y="17018"/>
                    <a:pt x="19466" y="17018"/>
                  </a:cubicBezTo>
                  <a:cubicBezTo>
                    <a:pt x="19636" y="16936"/>
                    <a:pt x="19636" y="16936"/>
                    <a:pt x="19636" y="16936"/>
                  </a:cubicBezTo>
                  <a:cubicBezTo>
                    <a:pt x="19807" y="17018"/>
                    <a:pt x="19807" y="17018"/>
                    <a:pt x="19807" y="17018"/>
                  </a:cubicBezTo>
                  <a:cubicBezTo>
                    <a:pt x="19978" y="17182"/>
                    <a:pt x="19978" y="17182"/>
                    <a:pt x="19978" y="17182"/>
                  </a:cubicBezTo>
                  <a:cubicBezTo>
                    <a:pt x="19978" y="17264"/>
                    <a:pt x="19978" y="17264"/>
                    <a:pt x="19978" y="17264"/>
                  </a:cubicBezTo>
                  <a:cubicBezTo>
                    <a:pt x="20063" y="17509"/>
                    <a:pt x="20063" y="17509"/>
                    <a:pt x="20063" y="17509"/>
                  </a:cubicBezTo>
                  <a:cubicBezTo>
                    <a:pt x="20063" y="17755"/>
                    <a:pt x="20063" y="17755"/>
                    <a:pt x="20063" y="17755"/>
                  </a:cubicBezTo>
                  <a:cubicBezTo>
                    <a:pt x="19978" y="17918"/>
                    <a:pt x="19978" y="17918"/>
                    <a:pt x="19978" y="17918"/>
                  </a:cubicBezTo>
                  <a:cubicBezTo>
                    <a:pt x="19807" y="18000"/>
                    <a:pt x="19807" y="18000"/>
                    <a:pt x="19807" y="18000"/>
                  </a:cubicBezTo>
                  <a:cubicBezTo>
                    <a:pt x="19722" y="18245"/>
                    <a:pt x="19722" y="18245"/>
                    <a:pt x="19722" y="18245"/>
                  </a:cubicBezTo>
                  <a:cubicBezTo>
                    <a:pt x="19807" y="18409"/>
                    <a:pt x="19807" y="18409"/>
                    <a:pt x="19807" y="18409"/>
                  </a:cubicBezTo>
                  <a:cubicBezTo>
                    <a:pt x="19807" y="18655"/>
                    <a:pt x="19807" y="18655"/>
                    <a:pt x="19807" y="18655"/>
                  </a:cubicBezTo>
                  <a:cubicBezTo>
                    <a:pt x="19722" y="18736"/>
                    <a:pt x="19722" y="18736"/>
                    <a:pt x="19722" y="18736"/>
                  </a:cubicBezTo>
                  <a:cubicBezTo>
                    <a:pt x="19466" y="18736"/>
                    <a:pt x="19466" y="18736"/>
                    <a:pt x="19466" y="18736"/>
                  </a:cubicBezTo>
                  <a:cubicBezTo>
                    <a:pt x="19209" y="18655"/>
                    <a:pt x="19209" y="18655"/>
                    <a:pt x="19209" y="18655"/>
                  </a:cubicBezTo>
                  <a:cubicBezTo>
                    <a:pt x="18868" y="18655"/>
                    <a:pt x="18868" y="18655"/>
                    <a:pt x="18868" y="18655"/>
                  </a:cubicBezTo>
                  <a:cubicBezTo>
                    <a:pt x="18783" y="18818"/>
                    <a:pt x="18783" y="18818"/>
                    <a:pt x="18783" y="18818"/>
                  </a:cubicBezTo>
                  <a:cubicBezTo>
                    <a:pt x="18868" y="18900"/>
                    <a:pt x="18868" y="18900"/>
                    <a:pt x="18868" y="18900"/>
                  </a:cubicBezTo>
                  <a:cubicBezTo>
                    <a:pt x="19039" y="19064"/>
                    <a:pt x="19039" y="19064"/>
                    <a:pt x="19039" y="19064"/>
                  </a:cubicBezTo>
                  <a:cubicBezTo>
                    <a:pt x="19039" y="19309"/>
                    <a:pt x="19039" y="19309"/>
                    <a:pt x="19039" y="19309"/>
                  </a:cubicBezTo>
                  <a:cubicBezTo>
                    <a:pt x="19039" y="19555"/>
                    <a:pt x="19039" y="19555"/>
                    <a:pt x="19039" y="19555"/>
                  </a:cubicBezTo>
                  <a:cubicBezTo>
                    <a:pt x="18868" y="19718"/>
                    <a:pt x="18868" y="19718"/>
                    <a:pt x="18868" y="19718"/>
                  </a:cubicBezTo>
                  <a:cubicBezTo>
                    <a:pt x="18783" y="19718"/>
                    <a:pt x="18783" y="19718"/>
                    <a:pt x="18783" y="19718"/>
                  </a:cubicBezTo>
                  <a:cubicBezTo>
                    <a:pt x="18526" y="19964"/>
                    <a:pt x="18526" y="19964"/>
                    <a:pt x="18526" y="19964"/>
                  </a:cubicBezTo>
                  <a:cubicBezTo>
                    <a:pt x="18441" y="20045"/>
                    <a:pt x="18441" y="20045"/>
                    <a:pt x="18441" y="20045"/>
                  </a:cubicBezTo>
                  <a:cubicBezTo>
                    <a:pt x="18270" y="20127"/>
                    <a:pt x="18270" y="20127"/>
                    <a:pt x="18270" y="20127"/>
                  </a:cubicBezTo>
                  <a:cubicBezTo>
                    <a:pt x="18014" y="20291"/>
                    <a:pt x="18014" y="20291"/>
                    <a:pt x="18014" y="20291"/>
                  </a:cubicBezTo>
                  <a:cubicBezTo>
                    <a:pt x="17843" y="20373"/>
                    <a:pt x="17843" y="20373"/>
                    <a:pt x="17843" y="20373"/>
                  </a:cubicBezTo>
                  <a:cubicBezTo>
                    <a:pt x="17758" y="20291"/>
                    <a:pt x="17758" y="20291"/>
                    <a:pt x="17758" y="20291"/>
                  </a:cubicBezTo>
                  <a:cubicBezTo>
                    <a:pt x="17587" y="20209"/>
                    <a:pt x="17587" y="20209"/>
                    <a:pt x="17587" y="20209"/>
                  </a:cubicBezTo>
                  <a:cubicBezTo>
                    <a:pt x="17417" y="20291"/>
                    <a:pt x="17417" y="20291"/>
                    <a:pt x="17417" y="20291"/>
                  </a:cubicBezTo>
                  <a:cubicBezTo>
                    <a:pt x="17417" y="20455"/>
                    <a:pt x="17417" y="20455"/>
                    <a:pt x="17417" y="20455"/>
                  </a:cubicBezTo>
                  <a:cubicBezTo>
                    <a:pt x="17331" y="20536"/>
                    <a:pt x="17331" y="20536"/>
                    <a:pt x="17331" y="20536"/>
                  </a:cubicBezTo>
                  <a:cubicBezTo>
                    <a:pt x="17331" y="20700"/>
                    <a:pt x="17331" y="20700"/>
                    <a:pt x="17331" y="20700"/>
                  </a:cubicBezTo>
                  <a:cubicBezTo>
                    <a:pt x="17246" y="20945"/>
                    <a:pt x="17246" y="20945"/>
                    <a:pt x="17246" y="20945"/>
                  </a:cubicBezTo>
                  <a:cubicBezTo>
                    <a:pt x="17417" y="21109"/>
                    <a:pt x="17417" y="21109"/>
                    <a:pt x="17417" y="21109"/>
                  </a:cubicBezTo>
                  <a:cubicBezTo>
                    <a:pt x="17331" y="21273"/>
                    <a:pt x="17331" y="21273"/>
                    <a:pt x="17331" y="21273"/>
                  </a:cubicBezTo>
                  <a:cubicBezTo>
                    <a:pt x="17160" y="21273"/>
                    <a:pt x="17160" y="21273"/>
                    <a:pt x="17160" y="21273"/>
                  </a:cubicBezTo>
                  <a:cubicBezTo>
                    <a:pt x="17075" y="21436"/>
                    <a:pt x="17075" y="21436"/>
                    <a:pt x="17075" y="21436"/>
                  </a:cubicBezTo>
                  <a:cubicBezTo>
                    <a:pt x="17160" y="21518"/>
                    <a:pt x="17160" y="21518"/>
                    <a:pt x="17160" y="21518"/>
                  </a:cubicBezTo>
                  <a:cubicBezTo>
                    <a:pt x="17160" y="21600"/>
                    <a:pt x="17160" y="21600"/>
                    <a:pt x="17160" y="21600"/>
                  </a:cubicBezTo>
                  <a:cubicBezTo>
                    <a:pt x="16990" y="21600"/>
                    <a:pt x="16990" y="21600"/>
                    <a:pt x="16990" y="21600"/>
                  </a:cubicBezTo>
                  <a:cubicBezTo>
                    <a:pt x="16648" y="21600"/>
                    <a:pt x="16648" y="21600"/>
                    <a:pt x="16648" y="21600"/>
                  </a:cubicBezTo>
                  <a:cubicBezTo>
                    <a:pt x="16221" y="21436"/>
                    <a:pt x="16221" y="21436"/>
                    <a:pt x="16221" y="21436"/>
                  </a:cubicBezTo>
                  <a:cubicBezTo>
                    <a:pt x="15880" y="21273"/>
                    <a:pt x="15880" y="21273"/>
                    <a:pt x="15880" y="21273"/>
                  </a:cubicBezTo>
                  <a:cubicBezTo>
                    <a:pt x="15624" y="21027"/>
                    <a:pt x="15624" y="21027"/>
                    <a:pt x="15624" y="21027"/>
                  </a:cubicBezTo>
                  <a:cubicBezTo>
                    <a:pt x="15282" y="20782"/>
                    <a:pt x="15282" y="20782"/>
                    <a:pt x="15282" y="20782"/>
                  </a:cubicBezTo>
                  <a:cubicBezTo>
                    <a:pt x="15282" y="20700"/>
                    <a:pt x="15282" y="20700"/>
                    <a:pt x="15282" y="20700"/>
                  </a:cubicBezTo>
                  <a:cubicBezTo>
                    <a:pt x="15282" y="20700"/>
                    <a:pt x="15282" y="20700"/>
                    <a:pt x="15282" y="20700"/>
                  </a:cubicBezTo>
                  <a:cubicBezTo>
                    <a:pt x="15368" y="20700"/>
                    <a:pt x="15368" y="20700"/>
                    <a:pt x="15368" y="20700"/>
                  </a:cubicBezTo>
                  <a:cubicBezTo>
                    <a:pt x="15368" y="20536"/>
                    <a:pt x="15368" y="20536"/>
                    <a:pt x="15368" y="20536"/>
                  </a:cubicBezTo>
                  <a:cubicBezTo>
                    <a:pt x="15197" y="20373"/>
                    <a:pt x="15197" y="20373"/>
                    <a:pt x="15197" y="20373"/>
                  </a:cubicBezTo>
                  <a:cubicBezTo>
                    <a:pt x="15026" y="20373"/>
                    <a:pt x="15026" y="20373"/>
                    <a:pt x="15026" y="20373"/>
                  </a:cubicBezTo>
                  <a:cubicBezTo>
                    <a:pt x="14770" y="20373"/>
                    <a:pt x="14770" y="20373"/>
                    <a:pt x="14770" y="20373"/>
                  </a:cubicBezTo>
                  <a:cubicBezTo>
                    <a:pt x="14599" y="20373"/>
                    <a:pt x="14599" y="20373"/>
                    <a:pt x="14599" y="20373"/>
                  </a:cubicBezTo>
                  <a:cubicBezTo>
                    <a:pt x="14428" y="20291"/>
                    <a:pt x="14428" y="20291"/>
                    <a:pt x="14428" y="20291"/>
                  </a:cubicBezTo>
                  <a:cubicBezTo>
                    <a:pt x="14343" y="20127"/>
                    <a:pt x="14343" y="20127"/>
                    <a:pt x="14343" y="20127"/>
                  </a:cubicBezTo>
                  <a:cubicBezTo>
                    <a:pt x="14258" y="20045"/>
                    <a:pt x="14258" y="20045"/>
                    <a:pt x="14258" y="20045"/>
                  </a:cubicBezTo>
                  <a:cubicBezTo>
                    <a:pt x="14172" y="19964"/>
                    <a:pt x="14172" y="19964"/>
                    <a:pt x="14172" y="19964"/>
                  </a:cubicBezTo>
                  <a:cubicBezTo>
                    <a:pt x="14087" y="19718"/>
                    <a:pt x="14087" y="19718"/>
                    <a:pt x="14087" y="19718"/>
                  </a:cubicBezTo>
                  <a:cubicBezTo>
                    <a:pt x="13916" y="19555"/>
                    <a:pt x="13916" y="19555"/>
                    <a:pt x="13916" y="19555"/>
                  </a:cubicBezTo>
                  <a:cubicBezTo>
                    <a:pt x="13660" y="19473"/>
                    <a:pt x="13660" y="19473"/>
                    <a:pt x="13660" y="19473"/>
                  </a:cubicBezTo>
                  <a:cubicBezTo>
                    <a:pt x="13489" y="19473"/>
                    <a:pt x="13489" y="19473"/>
                    <a:pt x="13489" y="19473"/>
                  </a:cubicBezTo>
                  <a:cubicBezTo>
                    <a:pt x="13404" y="19473"/>
                    <a:pt x="13404" y="19473"/>
                    <a:pt x="13404" y="19473"/>
                  </a:cubicBezTo>
                  <a:cubicBezTo>
                    <a:pt x="13233" y="19227"/>
                    <a:pt x="13233" y="19227"/>
                    <a:pt x="13233" y="19227"/>
                  </a:cubicBezTo>
                  <a:cubicBezTo>
                    <a:pt x="13233" y="18900"/>
                    <a:pt x="13233" y="18900"/>
                    <a:pt x="13233" y="18900"/>
                  </a:cubicBezTo>
                  <a:cubicBezTo>
                    <a:pt x="13319" y="18736"/>
                    <a:pt x="13319" y="18736"/>
                    <a:pt x="13319" y="18736"/>
                  </a:cubicBezTo>
                  <a:cubicBezTo>
                    <a:pt x="13575" y="18573"/>
                    <a:pt x="13575" y="18573"/>
                    <a:pt x="13575" y="18573"/>
                  </a:cubicBezTo>
                  <a:cubicBezTo>
                    <a:pt x="13660" y="18573"/>
                    <a:pt x="13660" y="18573"/>
                    <a:pt x="13660" y="18573"/>
                  </a:cubicBezTo>
                  <a:cubicBezTo>
                    <a:pt x="13831" y="18573"/>
                    <a:pt x="13831" y="18573"/>
                    <a:pt x="13831" y="18573"/>
                  </a:cubicBezTo>
                  <a:cubicBezTo>
                    <a:pt x="13916" y="18409"/>
                    <a:pt x="13916" y="18409"/>
                    <a:pt x="13916" y="18409"/>
                  </a:cubicBezTo>
                  <a:cubicBezTo>
                    <a:pt x="13831" y="18327"/>
                    <a:pt x="13831" y="18327"/>
                    <a:pt x="13831" y="18327"/>
                  </a:cubicBezTo>
                  <a:cubicBezTo>
                    <a:pt x="13745" y="18164"/>
                    <a:pt x="13745" y="18164"/>
                    <a:pt x="13745" y="18164"/>
                  </a:cubicBezTo>
                  <a:cubicBezTo>
                    <a:pt x="13831" y="18082"/>
                    <a:pt x="13831" y="18082"/>
                    <a:pt x="13831" y="18082"/>
                  </a:cubicBezTo>
                  <a:cubicBezTo>
                    <a:pt x="13831" y="17836"/>
                    <a:pt x="13831" y="17836"/>
                    <a:pt x="13831" y="17836"/>
                  </a:cubicBezTo>
                  <a:cubicBezTo>
                    <a:pt x="13660" y="17591"/>
                    <a:pt x="13660" y="17591"/>
                    <a:pt x="13660" y="17591"/>
                  </a:cubicBezTo>
                  <a:cubicBezTo>
                    <a:pt x="13489" y="17509"/>
                    <a:pt x="13489" y="17509"/>
                    <a:pt x="13489" y="17509"/>
                  </a:cubicBezTo>
                  <a:cubicBezTo>
                    <a:pt x="13404" y="17345"/>
                    <a:pt x="13404" y="17345"/>
                    <a:pt x="13404" y="17345"/>
                  </a:cubicBezTo>
                  <a:cubicBezTo>
                    <a:pt x="13404" y="17182"/>
                    <a:pt x="13404" y="17182"/>
                    <a:pt x="13404" y="17182"/>
                  </a:cubicBezTo>
                  <a:cubicBezTo>
                    <a:pt x="13404" y="16773"/>
                    <a:pt x="13404" y="16773"/>
                    <a:pt x="13404" y="16773"/>
                  </a:cubicBezTo>
                  <a:cubicBezTo>
                    <a:pt x="13660" y="16773"/>
                    <a:pt x="13660" y="16773"/>
                    <a:pt x="13660" y="16773"/>
                  </a:cubicBezTo>
                  <a:cubicBezTo>
                    <a:pt x="13831" y="16609"/>
                    <a:pt x="13831" y="16609"/>
                    <a:pt x="13831" y="16609"/>
                  </a:cubicBezTo>
                  <a:cubicBezTo>
                    <a:pt x="13916" y="16445"/>
                    <a:pt x="13916" y="16445"/>
                    <a:pt x="13916" y="16445"/>
                  </a:cubicBezTo>
                  <a:cubicBezTo>
                    <a:pt x="13660" y="16364"/>
                    <a:pt x="13660" y="16364"/>
                    <a:pt x="13660" y="16364"/>
                  </a:cubicBezTo>
                  <a:cubicBezTo>
                    <a:pt x="13489" y="16364"/>
                    <a:pt x="13489" y="16364"/>
                    <a:pt x="13489" y="16364"/>
                  </a:cubicBezTo>
                  <a:cubicBezTo>
                    <a:pt x="13319" y="16527"/>
                    <a:pt x="13319" y="16527"/>
                    <a:pt x="13319" y="16527"/>
                  </a:cubicBezTo>
                  <a:cubicBezTo>
                    <a:pt x="13233" y="16609"/>
                    <a:pt x="13233" y="16609"/>
                    <a:pt x="13233" y="16609"/>
                  </a:cubicBezTo>
                  <a:cubicBezTo>
                    <a:pt x="12977" y="16691"/>
                    <a:pt x="12977" y="16691"/>
                    <a:pt x="12977" y="16691"/>
                  </a:cubicBezTo>
                  <a:cubicBezTo>
                    <a:pt x="12806" y="16691"/>
                    <a:pt x="12806" y="16691"/>
                    <a:pt x="12806" y="16691"/>
                  </a:cubicBezTo>
                  <a:cubicBezTo>
                    <a:pt x="12721" y="16691"/>
                    <a:pt x="12721" y="16691"/>
                    <a:pt x="12721" y="16691"/>
                  </a:cubicBezTo>
                  <a:cubicBezTo>
                    <a:pt x="12721" y="16936"/>
                    <a:pt x="12721" y="16936"/>
                    <a:pt x="12721" y="16936"/>
                  </a:cubicBezTo>
                  <a:cubicBezTo>
                    <a:pt x="12636" y="17018"/>
                    <a:pt x="12636" y="17018"/>
                    <a:pt x="12636" y="17018"/>
                  </a:cubicBezTo>
                  <a:cubicBezTo>
                    <a:pt x="12636" y="17182"/>
                    <a:pt x="12636" y="17182"/>
                    <a:pt x="12636" y="17182"/>
                  </a:cubicBezTo>
                  <a:cubicBezTo>
                    <a:pt x="12379" y="17264"/>
                    <a:pt x="12379" y="17264"/>
                    <a:pt x="12379" y="17264"/>
                  </a:cubicBezTo>
                  <a:cubicBezTo>
                    <a:pt x="12209" y="17182"/>
                    <a:pt x="12209" y="17182"/>
                    <a:pt x="12209" y="17182"/>
                  </a:cubicBezTo>
                  <a:cubicBezTo>
                    <a:pt x="12038" y="17182"/>
                    <a:pt x="12038" y="17182"/>
                    <a:pt x="12038" y="17182"/>
                  </a:cubicBezTo>
                  <a:cubicBezTo>
                    <a:pt x="11953" y="17345"/>
                    <a:pt x="11953" y="17345"/>
                    <a:pt x="11953" y="17345"/>
                  </a:cubicBezTo>
                  <a:cubicBezTo>
                    <a:pt x="12038" y="17509"/>
                    <a:pt x="12038" y="17509"/>
                    <a:pt x="12038" y="17509"/>
                  </a:cubicBezTo>
                  <a:cubicBezTo>
                    <a:pt x="11867" y="17591"/>
                    <a:pt x="11867" y="17591"/>
                    <a:pt x="11867" y="17591"/>
                  </a:cubicBezTo>
                  <a:cubicBezTo>
                    <a:pt x="11611" y="17673"/>
                    <a:pt x="11611" y="17673"/>
                    <a:pt x="11611" y="17673"/>
                  </a:cubicBezTo>
                  <a:cubicBezTo>
                    <a:pt x="11440" y="17591"/>
                    <a:pt x="11440" y="17591"/>
                    <a:pt x="11440" y="17591"/>
                  </a:cubicBezTo>
                  <a:cubicBezTo>
                    <a:pt x="11270" y="17673"/>
                    <a:pt x="11270" y="17673"/>
                    <a:pt x="11270" y="17673"/>
                  </a:cubicBezTo>
                  <a:cubicBezTo>
                    <a:pt x="11099" y="17836"/>
                    <a:pt x="11099" y="17836"/>
                    <a:pt x="11099" y="17836"/>
                  </a:cubicBezTo>
                  <a:cubicBezTo>
                    <a:pt x="11013" y="17918"/>
                    <a:pt x="11013" y="17918"/>
                    <a:pt x="11013" y="17918"/>
                  </a:cubicBezTo>
                  <a:cubicBezTo>
                    <a:pt x="10928" y="18164"/>
                    <a:pt x="10928" y="18164"/>
                    <a:pt x="10928" y="18164"/>
                  </a:cubicBezTo>
                  <a:cubicBezTo>
                    <a:pt x="10843" y="18245"/>
                    <a:pt x="10843" y="18245"/>
                    <a:pt x="10843" y="18245"/>
                  </a:cubicBezTo>
                  <a:cubicBezTo>
                    <a:pt x="10672" y="18327"/>
                    <a:pt x="10672" y="18327"/>
                    <a:pt x="10672" y="18327"/>
                  </a:cubicBezTo>
                  <a:cubicBezTo>
                    <a:pt x="10587" y="18491"/>
                    <a:pt x="10587" y="18491"/>
                    <a:pt x="10587" y="18491"/>
                  </a:cubicBezTo>
                  <a:cubicBezTo>
                    <a:pt x="10501" y="18491"/>
                    <a:pt x="10501" y="18491"/>
                    <a:pt x="10501" y="18491"/>
                  </a:cubicBezTo>
                  <a:cubicBezTo>
                    <a:pt x="10245" y="18409"/>
                    <a:pt x="10245" y="18409"/>
                    <a:pt x="10245" y="18409"/>
                  </a:cubicBezTo>
                  <a:cubicBezTo>
                    <a:pt x="10245" y="18245"/>
                    <a:pt x="10245" y="18245"/>
                    <a:pt x="10245" y="18245"/>
                  </a:cubicBezTo>
                  <a:cubicBezTo>
                    <a:pt x="9989" y="18082"/>
                    <a:pt x="9989" y="18082"/>
                    <a:pt x="9989" y="18082"/>
                  </a:cubicBezTo>
                  <a:cubicBezTo>
                    <a:pt x="9904" y="18082"/>
                    <a:pt x="9904" y="18082"/>
                    <a:pt x="9904" y="18082"/>
                  </a:cubicBezTo>
                  <a:cubicBezTo>
                    <a:pt x="9818" y="18327"/>
                    <a:pt x="9818" y="18327"/>
                    <a:pt x="9818" y="18327"/>
                  </a:cubicBezTo>
                  <a:cubicBezTo>
                    <a:pt x="9647" y="18409"/>
                    <a:pt x="9647" y="18409"/>
                    <a:pt x="9647" y="18409"/>
                  </a:cubicBezTo>
                  <a:cubicBezTo>
                    <a:pt x="9733" y="18573"/>
                    <a:pt x="9733" y="18573"/>
                    <a:pt x="9733" y="18573"/>
                  </a:cubicBezTo>
                  <a:cubicBezTo>
                    <a:pt x="9733" y="18736"/>
                    <a:pt x="9733" y="18736"/>
                    <a:pt x="9733" y="18736"/>
                  </a:cubicBezTo>
                  <a:cubicBezTo>
                    <a:pt x="9647" y="18655"/>
                    <a:pt x="9562" y="18655"/>
                    <a:pt x="9477" y="18573"/>
                  </a:cubicBezTo>
                  <a:cubicBezTo>
                    <a:pt x="9306" y="18573"/>
                    <a:pt x="9135" y="18409"/>
                    <a:pt x="8964" y="18327"/>
                  </a:cubicBezTo>
                  <a:cubicBezTo>
                    <a:pt x="8879" y="18245"/>
                    <a:pt x="8538" y="18082"/>
                    <a:pt x="8452" y="18000"/>
                  </a:cubicBezTo>
                  <a:cubicBezTo>
                    <a:pt x="8367" y="17836"/>
                    <a:pt x="8281" y="17591"/>
                    <a:pt x="8196" y="17427"/>
                  </a:cubicBezTo>
                  <a:cubicBezTo>
                    <a:pt x="8196" y="17345"/>
                    <a:pt x="8111" y="17100"/>
                    <a:pt x="8025" y="17018"/>
                  </a:cubicBezTo>
                  <a:cubicBezTo>
                    <a:pt x="8025" y="16855"/>
                    <a:pt x="7940" y="16609"/>
                    <a:pt x="7855" y="16445"/>
                  </a:cubicBezTo>
                  <a:cubicBezTo>
                    <a:pt x="7769" y="16364"/>
                    <a:pt x="7428" y="16282"/>
                    <a:pt x="7428" y="16118"/>
                  </a:cubicBezTo>
                  <a:cubicBezTo>
                    <a:pt x="7342" y="16118"/>
                    <a:pt x="7342" y="15955"/>
                    <a:pt x="7257" y="15873"/>
                  </a:cubicBezTo>
                  <a:cubicBezTo>
                    <a:pt x="7257" y="15709"/>
                    <a:pt x="7086" y="15382"/>
                    <a:pt x="7001" y="15218"/>
                  </a:cubicBezTo>
                  <a:cubicBezTo>
                    <a:pt x="6915" y="15055"/>
                    <a:pt x="6659" y="14727"/>
                    <a:pt x="6489" y="14564"/>
                  </a:cubicBezTo>
                  <a:cubicBezTo>
                    <a:pt x="6403" y="14482"/>
                    <a:pt x="6062" y="14236"/>
                    <a:pt x="5891" y="14155"/>
                  </a:cubicBezTo>
                  <a:cubicBezTo>
                    <a:pt x="5720" y="14155"/>
                    <a:pt x="5379" y="14073"/>
                    <a:pt x="5208" y="14073"/>
                  </a:cubicBezTo>
                  <a:cubicBezTo>
                    <a:pt x="5037" y="14073"/>
                    <a:pt x="4696" y="14073"/>
                    <a:pt x="4525" y="14073"/>
                  </a:cubicBezTo>
                  <a:cubicBezTo>
                    <a:pt x="4440" y="14073"/>
                    <a:pt x="4183" y="14155"/>
                    <a:pt x="4098" y="14155"/>
                  </a:cubicBezTo>
                  <a:cubicBezTo>
                    <a:pt x="4013" y="14155"/>
                    <a:pt x="3842" y="14236"/>
                    <a:pt x="3757" y="14236"/>
                  </a:cubicBezTo>
                  <a:cubicBezTo>
                    <a:pt x="3586" y="14236"/>
                    <a:pt x="3500" y="14155"/>
                    <a:pt x="3415" y="14155"/>
                  </a:cubicBezTo>
                  <a:cubicBezTo>
                    <a:pt x="3330" y="14073"/>
                    <a:pt x="3159" y="13991"/>
                    <a:pt x="3074" y="13909"/>
                  </a:cubicBezTo>
                  <a:cubicBezTo>
                    <a:pt x="2988" y="13827"/>
                    <a:pt x="2817" y="13664"/>
                    <a:pt x="2817" y="13582"/>
                  </a:cubicBezTo>
                  <a:cubicBezTo>
                    <a:pt x="2732" y="13418"/>
                    <a:pt x="2732" y="13173"/>
                    <a:pt x="2732" y="13091"/>
                  </a:cubicBezTo>
                  <a:cubicBezTo>
                    <a:pt x="2647" y="13009"/>
                    <a:pt x="2647" y="12845"/>
                    <a:pt x="2561" y="12764"/>
                  </a:cubicBezTo>
                  <a:cubicBezTo>
                    <a:pt x="2476" y="12764"/>
                    <a:pt x="2305" y="12682"/>
                    <a:pt x="2305" y="12682"/>
                  </a:cubicBezTo>
                  <a:cubicBezTo>
                    <a:pt x="2220" y="12600"/>
                    <a:pt x="2220" y="12436"/>
                    <a:pt x="2220" y="12436"/>
                  </a:cubicBezTo>
                  <a:cubicBezTo>
                    <a:pt x="2220" y="12355"/>
                    <a:pt x="2220" y="12191"/>
                    <a:pt x="2305" y="12191"/>
                  </a:cubicBezTo>
                  <a:cubicBezTo>
                    <a:pt x="2305" y="12109"/>
                    <a:pt x="2476" y="12109"/>
                    <a:pt x="2476" y="12109"/>
                  </a:cubicBezTo>
                  <a:cubicBezTo>
                    <a:pt x="2561" y="12109"/>
                    <a:pt x="2647" y="12027"/>
                    <a:pt x="2732" y="12109"/>
                  </a:cubicBezTo>
                  <a:cubicBezTo>
                    <a:pt x="2817" y="12109"/>
                    <a:pt x="2903" y="12191"/>
                    <a:pt x="2988" y="12191"/>
                  </a:cubicBezTo>
                  <a:cubicBezTo>
                    <a:pt x="3074" y="12191"/>
                    <a:pt x="3244" y="12191"/>
                    <a:pt x="3330" y="12191"/>
                  </a:cubicBezTo>
                  <a:cubicBezTo>
                    <a:pt x="3330" y="12191"/>
                    <a:pt x="3500" y="12109"/>
                    <a:pt x="3500" y="12027"/>
                  </a:cubicBezTo>
                  <a:cubicBezTo>
                    <a:pt x="3500" y="11945"/>
                    <a:pt x="3500" y="11782"/>
                    <a:pt x="3415" y="11700"/>
                  </a:cubicBezTo>
                  <a:cubicBezTo>
                    <a:pt x="3330" y="11700"/>
                    <a:pt x="3244" y="11536"/>
                    <a:pt x="3159" y="11536"/>
                  </a:cubicBezTo>
                  <a:cubicBezTo>
                    <a:pt x="3159" y="11455"/>
                    <a:pt x="2988" y="11455"/>
                    <a:pt x="2988" y="11373"/>
                  </a:cubicBezTo>
                  <a:cubicBezTo>
                    <a:pt x="2988" y="11291"/>
                    <a:pt x="2988" y="11209"/>
                    <a:pt x="2988" y="11127"/>
                  </a:cubicBezTo>
                  <a:cubicBezTo>
                    <a:pt x="2988" y="11127"/>
                    <a:pt x="2988" y="10964"/>
                    <a:pt x="2988" y="10882"/>
                  </a:cubicBezTo>
                  <a:cubicBezTo>
                    <a:pt x="2988" y="10882"/>
                    <a:pt x="2988" y="10800"/>
                    <a:pt x="2903" y="10800"/>
                  </a:cubicBezTo>
                  <a:cubicBezTo>
                    <a:pt x="2903" y="10718"/>
                    <a:pt x="2817" y="10800"/>
                    <a:pt x="2732" y="10800"/>
                  </a:cubicBezTo>
                  <a:cubicBezTo>
                    <a:pt x="2647" y="10800"/>
                    <a:pt x="2647" y="10882"/>
                    <a:pt x="2561" y="10882"/>
                  </a:cubicBezTo>
                  <a:cubicBezTo>
                    <a:pt x="2476" y="10882"/>
                    <a:pt x="2391" y="10882"/>
                    <a:pt x="2305" y="10882"/>
                  </a:cubicBezTo>
                  <a:cubicBezTo>
                    <a:pt x="2305" y="10800"/>
                    <a:pt x="2220" y="10555"/>
                    <a:pt x="2134" y="10473"/>
                  </a:cubicBezTo>
                  <a:cubicBezTo>
                    <a:pt x="2134" y="10391"/>
                    <a:pt x="2049" y="10227"/>
                    <a:pt x="2049" y="10064"/>
                  </a:cubicBezTo>
                  <a:cubicBezTo>
                    <a:pt x="2049" y="9982"/>
                    <a:pt x="2220" y="9736"/>
                    <a:pt x="2220" y="9655"/>
                  </a:cubicBezTo>
                  <a:cubicBezTo>
                    <a:pt x="2220" y="9573"/>
                    <a:pt x="2305" y="9409"/>
                    <a:pt x="2305" y="9327"/>
                  </a:cubicBezTo>
                  <a:cubicBezTo>
                    <a:pt x="2391" y="9327"/>
                    <a:pt x="2476" y="9245"/>
                    <a:pt x="2476" y="9245"/>
                  </a:cubicBezTo>
                  <a:cubicBezTo>
                    <a:pt x="2561" y="9164"/>
                    <a:pt x="2732" y="9082"/>
                    <a:pt x="2817" y="9082"/>
                  </a:cubicBezTo>
                  <a:cubicBezTo>
                    <a:pt x="2903" y="9082"/>
                    <a:pt x="2988" y="8918"/>
                    <a:pt x="3074" y="8836"/>
                  </a:cubicBezTo>
                  <a:cubicBezTo>
                    <a:pt x="3159" y="8836"/>
                    <a:pt x="3244" y="8755"/>
                    <a:pt x="3244" y="8673"/>
                  </a:cubicBezTo>
                  <a:cubicBezTo>
                    <a:pt x="3330" y="8591"/>
                    <a:pt x="3415" y="8427"/>
                    <a:pt x="3330" y="8427"/>
                  </a:cubicBezTo>
                  <a:cubicBezTo>
                    <a:pt x="3330" y="8345"/>
                    <a:pt x="3244" y="8345"/>
                    <a:pt x="3244" y="8345"/>
                  </a:cubicBezTo>
                  <a:cubicBezTo>
                    <a:pt x="3159" y="8345"/>
                    <a:pt x="3074" y="8427"/>
                    <a:pt x="2988" y="8427"/>
                  </a:cubicBezTo>
                  <a:cubicBezTo>
                    <a:pt x="2988" y="8427"/>
                    <a:pt x="2903" y="8509"/>
                    <a:pt x="2903" y="8591"/>
                  </a:cubicBezTo>
                  <a:cubicBezTo>
                    <a:pt x="2817" y="8673"/>
                    <a:pt x="2817" y="8836"/>
                    <a:pt x="2647" y="8918"/>
                  </a:cubicBezTo>
                  <a:cubicBezTo>
                    <a:pt x="2647" y="8918"/>
                    <a:pt x="2561" y="8918"/>
                    <a:pt x="2476" y="8836"/>
                  </a:cubicBezTo>
                  <a:cubicBezTo>
                    <a:pt x="2391" y="8836"/>
                    <a:pt x="2305" y="8755"/>
                    <a:pt x="2305" y="8755"/>
                  </a:cubicBezTo>
                  <a:cubicBezTo>
                    <a:pt x="2220" y="8673"/>
                    <a:pt x="2049" y="8673"/>
                    <a:pt x="2049" y="8673"/>
                  </a:cubicBezTo>
                  <a:cubicBezTo>
                    <a:pt x="1964" y="8673"/>
                    <a:pt x="1708" y="8673"/>
                    <a:pt x="1622" y="8673"/>
                  </a:cubicBezTo>
                  <a:cubicBezTo>
                    <a:pt x="1622" y="8673"/>
                    <a:pt x="1537" y="8591"/>
                    <a:pt x="1537" y="8591"/>
                  </a:cubicBezTo>
                  <a:cubicBezTo>
                    <a:pt x="1366" y="8591"/>
                    <a:pt x="1281" y="8591"/>
                    <a:pt x="1195" y="8673"/>
                  </a:cubicBezTo>
                  <a:cubicBezTo>
                    <a:pt x="1110" y="8673"/>
                    <a:pt x="1195" y="8755"/>
                    <a:pt x="1195" y="8755"/>
                  </a:cubicBezTo>
                  <a:cubicBezTo>
                    <a:pt x="1195" y="8836"/>
                    <a:pt x="1195" y="9000"/>
                    <a:pt x="1195" y="9000"/>
                  </a:cubicBezTo>
                  <a:cubicBezTo>
                    <a:pt x="1110" y="9082"/>
                    <a:pt x="939" y="9000"/>
                    <a:pt x="768" y="8918"/>
                  </a:cubicBezTo>
                  <a:cubicBezTo>
                    <a:pt x="768" y="8918"/>
                    <a:pt x="598" y="8836"/>
                    <a:pt x="598" y="8755"/>
                  </a:cubicBezTo>
                  <a:cubicBezTo>
                    <a:pt x="598" y="8755"/>
                    <a:pt x="427" y="8673"/>
                    <a:pt x="427" y="8673"/>
                  </a:cubicBezTo>
                  <a:cubicBezTo>
                    <a:pt x="427" y="8591"/>
                    <a:pt x="598" y="8509"/>
                    <a:pt x="512" y="8427"/>
                  </a:cubicBezTo>
                  <a:cubicBezTo>
                    <a:pt x="427" y="8427"/>
                    <a:pt x="427" y="8427"/>
                    <a:pt x="427" y="8427"/>
                  </a:cubicBezTo>
                  <a:cubicBezTo>
                    <a:pt x="427" y="8427"/>
                    <a:pt x="342" y="8509"/>
                    <a:pt x="342" y="8509"/>
                  </a:cubicBezTo>
                  <a:cubicBezTo>
                    <a:pt x="342" y="8591"/>
                    <a:pt x="342" y="8673"/>
                    <a:pt x="342" y="8673"/>
                  </a:cubicBezTo>
                  <a:cubicBezTo>
                    <a:pt x="256" y="8755"/>
                    <a:pt x="171" y="8673"/>
                    <a:pt x="171" y="8673"/>
                  </a:cubicBezTo>
                  <a:cubicBezTo>
                    <a:pt x="85" y="8673"/>
                    <a:pt x="85" y="8509"/>
                    <a:pt x="0" y="8427"/>
                  </a:cubicBezTo>
                  <a:cubicBezTo>
                    <a:pt x="0" y="8345"/>
                    <a:pt x="0" y="8182"/>
                    <a:pt x="85" y="8182"/>
                  </a:cubicBezTo>
                  <a:cubicBezTo>
                    <a:pt x="85" y="8100"/>
                    <a:pt x="171" y="7936"/>
                    <a:pt x="256" y="7855"/>
                  </a:cubicBezTo>
                  <a:cubicBezTo>
                    <a:pt x="256" y="7855"/>
                    <a:pt x="342" y="7855"/>
                    <a:pt x="342" y="7773"/>
                  </a:cubicBezTo>
                  <a:cubicBezTo>
                    <a:pt x="427" y="7773"/>
                    <a:pt x="598" y="7855"/>
                    <a:pt x="683" y="7855"/>
                  </a:cubicBezTo>
                  <a:cubicBezTo>
                    <a:pt x="768" y="7855"/>
                    <a:pt x="939" y="7773"/>
                    <a:pt x="939" y="7773"/>
                  </a:cubicBezTo>
                  <a:cubicBezTo>
                    <a:pt x="1025" y="7691"/>
                    <a:pt x="939" y="7527"/>
                    <a:pt x="939" y="7527"/>
                  </a:cubicBezTo>
                  <a:cubicBezTo>
                    <a:pt x="939" y="7527"/>
                    <a:pt x="768" y="7527"/>
                    <a:pt x="768" y="7527"/>
                  </a:cubicBezTo>
                  <a:cubicBezTo>
                    <a:pt x="768" y="7527"/>
                    <a:pt x="683" y="7527"/>
                    <a:pt x="598" y="7609"/>
                  </a:cubicBezTo>
                  <a:cubicBezTo>
                    <a:pt x="598" y="7609"/>
                    <a:pt x="427" y="7609"/>
                    <a:pt x="427" y="7527"/>
                  </a:cubicBezTo>
                  <a:cubicBezTo>
                    <a:pt x="342" y="7527"/>
                    <a:pt x="342" y="7527"/>
                    <a:pt x="342" y="7527"/>
                  </a:cubicBezTo>
                  <a:cubicBezTo>
                    <a:pt x="342" y="7445"/>
                    <a:pt x="342" y="7364"/>
                    <a:pt x="342" y="7282"/>
                  </a:cubicBezTo>
                  <a:cubicBezTo>
                    <a:pt x="427" y="7282"/>
                    <a:pt x="598" y="7282"/>
                    <a:pt x="683" y="7200"/>
                  </a:cubicBezTo>
                  <a:cubicBezTo>
                    <a:pt x="683" y="7200"/>
                    <a:pt x="768" y="7118"/>
                    <a:pt x="768" y="7118"/>
                  </a:cubicBezTo>
                  <a:cubicBezTo>
                    <a:pt x="939" y="7036"/>
                    <a:pt x="1025" y="7118"/>
                    <a:pt x="1110" y="7118"/>
                  </a:cubicBezTo>
                  <a:cubicBezTo>
                    <a:pt x="1281" y="7036"/>
                    <a:pt x="1537" y="7036"/>
                    <a:pt x="1622" y="6955"/>
                  </a:cubicBezTo>
                  <a:cubicBezTo>
                    <a:pt x="1708" y="6955"/>
                    <a:pt x="1964" y="6955"/>
                    <a:pt x="2049" y="6955"/>
                  </a:cubicBezTo>
                  <a:cubicBezTo>
                    <a:pt x="2134" y="6955"/>
                    <a:pt x="2305" y="7036"/>
                    <a:pt x="2391" y="7036"/>
                  </a:cubicBezTo>
                  <a:cubicBezTo>
                    <a:pt x="2476" y="7118"/>
                    <a:pt x="2647" y="7118"/>
                    <a:pt x="2732" y="7036"/>
                  </a:cubicBezTo>
                  <a:cubicBezTo>
                    <a:pt x="2817" y="7036"/>
                    <a:pt x="2903" y="6955"/>
                    <a:pt x="2988" y="6873"/>
                  </a:cubicBezTo>
                  <a:cubicBezTo>
                    <a:pt x="2988" y="6873"/>
                    <a:pt x="3159" y="6709"/>
                    <a:pt x="3159" y="6709"/>
                  </a:cubicBezTo>
                  <a:cubicBezTo>
                    <a:pt x="3244" y="6627"/>
                    <a:pt x="3159" y="6464"/>
                    <a:pt x="3244" y="6382"/>
                  </a:cubicBezTo>
                  <a:cubicBezTo>
                    <a:pt x="3244" y="6382"/>
                    <a:pt x="3330" y="6382"/>
                    <a:pt x="3330" y="6382"/>
                  </a:cubicBezTo>
                  <a:cubicBezTo>
                    <a:pt x="3415" y="6300"/>
                    <a:pt x="3500" y="6300"/>
                    <a:pt x="3500" y="6300"/>
                  </a:cubicBezTo>
                  <a:cubicBezTo>
                    <a:pt x="3586" y="6300"/>
                    <a:pt x="3757" y="6136"/>
                    <a:pt x="3757" y="6055"/>
                  </a:cubicBezTo>
                  <a:cubicBezTo>
                    <a:pt x="3757" y="6055"/>
                    <a:pt x="3757" y="5891"/>
                    <a:pt x="3757" y="5891"/>
                  </a:cubicBezTo>
                  <a:cubicBezTo>
                    <a:pt x="3757" y="5809"/>
                    <a:pt x="3671" y="5645"/>
                    <a:pt x="3586" y="5645"/>
                  </a:cubicBezTo>
                  <a:cubicBezTo>
                    <a:pt x="3586" y="5645"/>
                    <a:pt x="3500" y="5564"/>
                    <a:pt x="3500" y="5645"/>
                  </a:cubicBezTo>
                  <a:cubicBezTo>
                    <a:pt x="3415" y="5645"/>
                    <a:pt x="3330" y="5727"/>
                    <a:pt x="3330" y="5809"/>
                  </a:cubicBezTo>
                  <a:cubicBezTo>
                    <a:pt x="3330" y="5891"/>
                    <a:pt x="3330" y="6055"/>
                    <a:pt x="3244" y="6055"/>
                  </a:cubicBezTo>
                  <a:cubicBezTo>
                    <a:pt x="3244" y="6218"/>
                    <a:pt x="3074" y="6300"/>
                    <a:pt x="2988" y="6300"/>
                  </a:cubicBezTo>
                  <a:cubicBezTo>
                    <a:pt x="2903" y="6300"/>
                    <a:pt x="2732" y="6382"/>
                    <a:pt x="2647" y="6382"/>
                  </a:cubicBezTo>
                  <a:cubicBezTo>
                    <a:pt x="2561" y="6382"/>
                    <a:pt x="2476" y="6382"/>
                    <a:pt x="2305" y="6382"/>
                  </a:cubicBezTo>
                  <a:cubicBezTo>
                    <a:pt x="2305" y="6382"/>
                    <a:pt x="2220" y="6300"/>
                    <a:pt x="2134" y="6300"/>
                  </a:cubicBezTo>
                  <a:cubicBezTo>
                    <a:pt x="2049" y="6218"/>
                    <a:pt x="2049" y="6136"/>
                    <a:pt x="2049" y="6055"/>
                  </a:cubicBezTo>
                  <a:cubicBezTo>
                    <a:pt x="2049" y="5973"/>
                    <a:pt x="2049" y="5809"/>
                    <a:pt x="2049" y="5727"/>
                  </a:cubicBezTo>
                  <a:cubicBezTo>
                    <a:pt x="2134" y="5727"/>
                    <a:pt x="2305" y="5727"/>
                    <a:pt x="2391" y="5645"/>
                  </a:cubicBezTo>
                  <a:cubicBezTo>
                    <a:pt x="2476" y="5645"/>
                    <a:pt x="2561" y="5564"/>
                    <a:pt x="2561" y="5482"/>
                  </a:cubicBezTo>
                  <a:cubicBezTo>
                    <a:pt x="2647" y="5482"/>
                    <a:pt x="2732" y="5400"/>
                    <a:pt x="2817" y="5400"/>
                  </a:cubicBezTo>
                  <a:cubicBezTo>
                    <a:pt x="2817" y="5400"/>
                    <a:pt x="2903" y="5482"/>
                    <a:pt x="2988" y="5564"/>
                  </a:cubicBezTo>
                  <a:cubicBezTo>
                    <a:pt x="2988" y="5564"/>
                    <a:pt x="3159" y="5564"/>
                    <a:pt x="3244" y="5564"/>
                  </a:cubicBezTo>
                  <a:cubicBezTo>
                    <a:pt x="3244" y="5564"/>
                    <a:pt x="3330" y="5482"/>
                    <a:pt x="3330" y="5482"/>
                  </a:cubicBezTo>
                  <a:cubicBezTo>
                    <a:pt x="3330" y="5400"/>
                    <a:pt x="3415" y="5318"/>
                    <a:pt x="3330" y="5318"/>
                  </a:cubicBezTo>
                  <a:cubicBezTo>
                    <a:pt x="3330" y="5236"/>
                    <a:pt x="3244" y="5155"/>
                    <a:pt x="3244" y="5155"/>
                  </a:cubicBezTo>
                  <a:cubicBezTo>
                    <a:pt x="3159" y="5073"/>
                    <a:pt x="3074" y="4991"/>
                    <a:pt x="2988" y="4909"/>
                  </a:cubicBezTo>
                  <a:cubicBezTo>
                    <a:pt x="2988" y="4827"/>
                    <a:pt x="2903" y="4664"/>
                    <a:pt x="2817" y="4664"/>
                  </a:cubicBezTo>
                  <a:cubicBezTo>
                    <a:pt x="2817" y="4582"/>
                    <a:pt x="2647" y="4500"/>
                    <a:pt x="2647" y="4500"/>
                  </a:cubicBezTo>
                  <a:cubicBezTo>
                    <a:pt x="2561" y="4500"/>
                    <a:pt x="2391" y="4582"/>
                    <a:pt x="2305" y="4500"/>
                  </a:cubicBezTo>
                  <a:cubicBezTo>
                    <a:pt x="2220" y="4500"/>
                    <a:pt x="2134" y="4418"/>
                    <a:pt x="2134" y="4418"/>
                  </a:cubicBezTo>
                  <a:cubicBezTo>
                    <a:pt x="2134" y="4336"/>
                    <a:pt x="2220" y="4255"/>
                    <a:pt x="2220" y="4255"/>
                  </a:cubicBezTo>
                  <a:cubicBezTo>
                    <a:pt x="2220" y="4255"/>
                    <a:pt x="2305" y="4255"/>
                    <a:pt x="2391" y="4173"/>
                  </a:cubicBezTo>
                  <a:cubicBezTo>
                    <a:pt x="2391" y="4173"/>
                    <a:pt x="2305" y="4009"/>
                    <a:pt x="2305" y="3927"/>
                  </a:cubicBezTo>
                  <a:cubicBezTo>
                    <a:pt x="2305" y="3927"/>
                    <a:pt x="2305" y="3764"/>
                    <a:pt x="2305" y="3764"/>
                  </a:cubicBezTo>
                  <a:cubicBezTo>
                    <a:pt x="2305" y="3682"/>
                    <a:pt x="2220" y="3600"/>
                    <a:pt x="2220" y="3518"/>
                  </a:cubicBezTo>
                  <a:cubicBezTo>
                    <a:pt x="2134" y="3518"/>
                    <a:pt x="1964" y="3518"/>
                    <a:pt x="1964" y="3518"/>
                  </a:cubicBezTo>
                  <a:cubicBezTo>
                    <a:pt x="1878" y="3436"/>
                    <a:pt x="1708" y="3273"/>
                    <a:pt x="1708" y="3191"/>
                  </a:cubicBezTo>
                  <a:cubicBezTo>
                    <a:pt x="1708" y="3109"/>
                    <a:pt x="1622" y="2945"/>
                    <a:pt x="1622" y="2945"/>
                  </a:cubicBezTo>
                  <a:cubicBezTo>
                    <a:pt x="1622" y="2864"/>
                    <a:pt x="1537" y="2864"/>
                    <a:pt x="1451" y="2782"/>
                  </a:cubicBezTo>
                  <a:cubicBezTo>
                    <a:pt x="1366" y="2782"/>
                    <a:pt x="1281" y="2700"/>
                    <a:pt x="1281" y="2618"/>
                  </a:cubicBezTo>
                  <a:cubicBezTo>
                    <a:pt x="1281" y="2618"/>
                    <a:pt x="1281" y="2536"/>
                    <a:pt x="1281" y="2536"/>
                  </a:cubicBezTo>
                  <a:cubicBezTo>
                    <a:pt x="1366" y="2455"/>
                    <a:pt x="1366" y="2373"/>
                    <a:pt x="1366" y="2291"/>
                  </a:cubicBezTo>
                  <a:cubicBezTo>
                    <a:pt x="1366" y="2209"/>
                    <a:pt x="1366" y="2045"/>
                    <a:pt x="1281" y="2045"/>
                  </a:cubicBezTo>
                  <a:cubicBezTo>
                    <a:pt x="1195" y="1882"/>
                    <a:pt x="1025" y="1636"/>
                    <a:pt x="939" y="1473"/>
                  </a:cubicBezTo>
                  <a:cubicBezTo>
                    <a:pt x="854" y="1391"/>
                    <a:pt x="683" y="1227"/>
                    <a:pt x="598" y="1145"/>
                  </a:cubicBezTo>
                  <a:cubicBezTo>
                    <a:pt x="598" y="1064"/>
                    <a:pt x="598" y="818"/>
                    <a:pt x="598" y="736"/>
                  </a:cubicBezTo>
                  <a:cubicBezTo>
                    <a:pt x="598" y="655"/>
                    <a:pt x="768" y="491"/>
                    <a:pt x="768" y="409"/>
                  </a:cubicBezTo>
                  <a:cubicBezTo>
                    <a:pt x="768" y="245"/>
                    <a:pt x="768" y="164"/>
                    <a:pt x="854" y="82"/>
                  </a:cubicBezTo>
                  <a:cubicBezTo>
                    <a:pt x="939" y="0"/>
                    <a:pt x="1025" y="82"/>
                    <a:pt x="1025" y="82"/>
                  </a:cubicBezTo>
                  <a:cubicBezTo>
                    <a:pt x="1110" y="0"/>
                    <a:pt x="1195" y="0"/>
                    <a:pt x="1281" y="0"/>
                  </a:cubicBezTo>
                  <a:cubicBezTo>
                    <a:pt x="1366" y="0"/>
                    <a:pt x="1537" y="82"/>
                    <a:pt x="1537" y="82"/>
                  </a:cubicBezTo>
                  <a:cubicBezTo>
                    <a:pt x="1622" y="164"/>
                    <a:pt x="1708" y="245"/>
                    <a:pt x="1708" y="245"/>
                  </a:cubicBezTo>
                  <a:cubicBezTo>
                    <a:pt x="1878" y="245"/>
                    <a:pt x="1964" y="164"/>
                    <a:pt x="2049" y="164"/>
                  </a:cubicBezTo>
                  <a:cubicBezTo>
                    <a:pt x="2134" y="164"/>
                    <a:pt x="2305" y="0"/>
                    <a:pt x="2391" y="0"/>
                  </a:cubicBezTo>
                  <a:cubicBezTo>
                    <a:pt x="2476" y="0"/>
                    <a:pt x="2561" y="0"/>
                    <a:pt x="2561" y="0"/>
                  </a:cubicBezTo>
                  <a:cubicBezTo>
                    <a:pt x="2647" y="0"/>
                    <a:pt x="2817" y="164"/>
                    <a:pt x="2817" y="164"/>
                  </a:cubicBezTo>
                  <a:cubicBezTo>
                    <a:pt x="2903" y="164"/>
                    <a:pt x="3244" y="164"/>
                    <a:pt x="3330" y="164"/>
                  </a:cubicBezTo>
                  <a:cubicBezTo>
                    <a:pt x="3415" y="164"/>
                    <a:pt x="3586" y="164"/>
                    <a:pt x="3757" y="164"/>
                  </a:cubicBezTo>
                  <a:cubicBezTo>
                    <a:pt x="3842" y="245"/>
                    <a:pt x="3927" y="245"/>
                    <a:pt x="4013" y="409"/>
                  </a:cubicBezTo>
                  <a:cubicBezTo>
                    <a:pt x="4098" y="409"/>
                    <a:pt x="4183" y="573"/>
                    <a:pt x="4183" y="573"/>
                  </a:cubicBezTo>
                  <a:cubicBezTo>
                    <a:pt x="4269" y="655"/>
                    <a:pt x="4525" y="655"/>
                    <a:pt x="4696" y="736"/>
                  </a:cubicBezTo>
                  <a:cubicBezTo>
                    <a:pt x="4781" y="736"/>
                    <a:pt x="5037" y="736"/>
                    <a:pt x="5123" y="736"/>
                  </a:cubicBezTo>
                  <a:cubicBezTo>
                    <a:pt x="5208" y="736"/>
                    <a:pt x="5464" y="736"/>
                    <a:pt x="5549" y="818"/>
                  </a:cubicBezTo>
                  <a:cubicBezTo>
                    <a:pt x="5635" y="818"/>
                    <a:pt x="5806" y="818"/>
                    <a:pt x="5806" y="818"/>
                  </a:cubicBezTo>
                  <a:cubicBezTo>
                    <a:pt x="5891" y="900"/>
                    <a:pt x="5806" y="1145"/>
                    <a:pt x="5806" y="1227"/>
                  </a:cubicBezTo>
                  <a:cubicBezTo>
                    <a:pt x="5806" y="1309"/>
                    <a:pt x="5806" y="1473"/>
                    <a:pt x="5806" y="1473"/>
                  </a:cubicBezTo>
                  <a:cubicBezTo>
                    <a:pt x="5976" y="1555"/>
                    <a:pt x="6147" y="1555"/>
                    <a:pt x="6232" y="1555"/>
                  </a:cubicBezTo>
                  <a:cubicBezTo>
                    <a:pt x="6318" y="1555"/>
                    <a:pt x="6489" y="1555"/>
                    <a:pt x="6659" y="1473"/>
                  </a:cubicBezTo>
                  <a:cubicBezTo>
                    <a:pt x="6659" y="1473"/>
                    <a:pt x="6745" y="1391"/>
                    <a:pt x="6745" y="1391"/>
                  </a:cubicBezTo>
                  <a:cubicBezTo>
                    <a:pt x="6830" y="1309"/>
                    <a:pt x="6915" y="1145"/>
                    <a:pt x="6915" y="1064"/>
                  </a:cubicBezTo>
                  <a:cubicBezTo>
                    <a:pt x="7001" y="982"/>
                    <a:pt x="7172" y="900"/>
                    <a:pt x="7257" y="982"/>
                  </a:cubicBezTo>
                  <a:cubicBezTo>
                    <a:pt x="7342" y="1064"/>
                    <a:pt x="7342" y="1064"/>
                    <a:pt x="7342" y="1145"/>
                  </a:cubicBezTo>
                  <a:cubicBezTo>
                    <a:pt x="7342" y="1145"/>
                    <a:pt x="7257" y="1309"/>
                    <a:pt x="7342" y="1391"/>
                  </a:cubicBezTo>
                  <a:cubicBezTo>
                    <a:pt x="7342" y="1391"/>
                    <a:pt x="7342" y="1473"/>
                    <a:pt x="7342" y="1473"/>
                  </a:cubicBezTo>
                  <a:cubicBezTo>
                    <a:pt x="7428" y="1555"/>
                    <a:pt x="7598" y="1555"/>
                    <a:pt x="7684" y="1555"/>
                  </a:cubicBezTo>
                  <a:cubicBezTo>
                    <a:pt x="7769" y="1555"/>
                    <a:pt x="7855" y="1473"/>
                    <a:pt x="7940" y="1473"/>
                  </a:cubicBezTo>
                  <a:cubicBezTo>
                    <a:pt x="7940" y="1473"/>
                    <a:pt x="8025" y="1309"/>
                    <a:pt x="8111" y="1309"/>
                  </a:cubicBezTo>
                  <a:cubicBezTo>
                    <a:pt x="8196" y="1309"/>
                    <a:pt x="8281" y="1145"/>
                    <a:pt x="8281" y="1145"/>
                  </a:cubicBezTo>
                  <a:cubicBezTo>
                    <a:pt x="8367" y="1064"/>
                    <a:pt x="8538" y="1064"/>
                    <a:pt x="8623" y="982"/>
                  </a:cubicBezTo>
                  <a:cubicBezTo>
                    <a:pt x="8623" y="982"/>
                    <a:pt x="8623" y="900"/>
                    <a:pt x="8708" y="818"/>
                  </a:cubicBezTo>
                  <a:cubicBezTo>
                    <a:pt x="8708" y="818"/>
                    <a:pt x="8794" y="818"/>
                    <a:pt x="8879" y="900"/>
                  </a:cubicBezTo>
                  <a:cubicBezTo>
                    <a:pt x="8879" y="982"/>
                    <a:pt x="8879" y="982"/>
                    <a:pt x="8879" y="982"/>
                  </a:cubicBezTo>
                  <a:cubicBezTo>
                    <a:pt x="8879" y="1064"/>
                    <a:pt x="8794" y="1145"/>
                    <a:pt x="8794" y="1227"/>
                  </a:cubicBezTo>
                  <a:cubicBezTo>
                    <a:pt x="8879" y="1309"/>
                    <a:pt x="8879" y="1391"/>
                    <a:pt x="8964" y="1391"/>
                  </a:cubicBezTo>
                  <a:cubicBezTo>
                    <a:pt x="8964" y="1473"/>
                    <a:pt x="9135" y="1473"/>
                    <a:pt x="9221" y="1555"/>
                  </a:cubicBezTo>
                  <a:cubicBezTo>
                    <a:pt x="9306" y="1555"/>
                    <a:pt x="9477" y="1636"/>
                    <a:pt x="9562" y="1636"/>
                  </a:cubicBezTo>
                  <a:cubicBezTo>
                    <a:pt x="9562" y="1636"/>
                    <a:pt x="9818" y="1636"/>
                    <a:pt x="9818" y="1636"/>
                  </a:cubicBezTo>
                  <a:cubicBezTo>
                    <a:pt x="9904" y="1718"/>
                    <a:pt x="9989" y="1800"/>
                    <a:pt x="10074" y="1800"/>
                  </a:cubicBezTo>
                  <a:cubicBezTo>
                    <a:pt x="10160" y="1800"/>
                    <a:pt x="10330" y="1800"/>
                    <a:pt x="10416" y="1800"/>
                  </a:cubicBezTo>
                  <a:cubicBezTo>
                    <a:pt x="10501" y="1800"/>
                    <a:pt x="10587" y="1964"/>
                    <a:pt x="10672" y="2045"/>
                  </a:cubicBezTo>
                  <a:cubicBezTo>
                    <a:pt x="10757" y="2127"/>
                    <a:pt x="10843" y="2291"/>
                    <a:pt x="10843" y="2373"/>
                  </a:cubicBezTo>
                  <a:cubicBezTo>
                    <a:pt x="10928" y="2373"/>
                    <a:pt x="11099" y="2373"/>
                    <a:pt x="11099" y="2373"/>
                  </a:cubicBezTo>
                  <a:cubicBezTo>
                    <a:pt x="11184" y="2373"/>
                    <a:pt x="11270" y="2373"/>
                    <a:pt x="11270" y="2291"/>
                  </a:cubicBezTo>
                  <a:cubicBezTo>
                    <a:pt x="11355" y="2291"/>
                    <a:pt x="11355" y="2127"/>
                    <a:pt x="11355" y="2045"/>
                  </a:cubicBezTo>
                  <a:cubicBezTo>
                    <a:pt x="11355" y="2045"/>
                    <a:pt x="11355" y="1964"/>
                    <a:pt x="11440" y="1882"/>
                  </a:cubicBezTo>
                  <a:cubicBezTo>
                    <a:pt x="11440" y="1882"/>
                    <a:pt x="11526" y="1882"/>
                    <a:pt x="11526" y="1882"/>
                  </a:cubicBezTo>
                  <a:cubicBezTo>
                    <a:pt x="11526" y="1964"/>
                    <a:pt x="11611" y="2045"/>
                    <a:pt x="11696" y="2045"/>
                  </a:cubicBezTo>
                  <a:cubicBezTo>
                    <a:pt x="11696" y="2127"/>
                    <a:pt x="11867" y="2127"/>
                    <a:pt x="11867" y="2209"/>
                  </a:cubicBezTo>
                  <a:cubicBezTo>
                    <a:pt x="11953" y="2291"/>
                    <a:pt x="12038" y="2373"/>
                    <a:pt x="12123" y="2536"/>
                  </a:cubicBezTo>
                  <a:cubicBezTo>
                    <a:pt x="12123" y="2618"/>
                    <a:pt x="12123" y="2782"/>
                    <a:pt x="12123" y="2864"/>
                  </a:cubicBezTo>
                  <a:cubicBezTo>
                    <a:pt x="12123" y="2864"/>
                    <a:pt x="12209" y="2945"/>
                    <a:pt x="12209" y="2945"/>
                  </a:cubicBezTo>
                  <a:cubicBezTo>
                    <a:pt x="12209" y="3027"/>
                    <a:pt x="12379" y="3109"/>
                    <a:pt x="12379" y="3191"/>
                  </a:cubicBezTo>
                  <a:cubicBezTo>
                    <a:pt x="12379" y="3273"/>
                    <a:pt x="12465" y="3355"/>
                    <a:pt x="12379" y="3355"/>
                  </a:cubicBezTo>
                  <a:cubicBezTo>
                    <a:pt x="12209" y="3355"/>
                    <a:pt x="12209" y="3355"/>
                    <a:pt x="12209" y="3355"/>
                  </a:cubicBezTo>
                  <a:cubicBezTo>
                    <a:pt x="12209" y="3355"/>
                    <a:pt x="12123" y="3273"/>
                    <a:pt x="12123" y="3273"/>
                  </a:cubicBezTo>
                  <a:cubicBezTo>
                    <a:pt x="12038" y="3273"/>
                    <a:pt x="12038" y="3273"/>
                    <a:pt x="11953" y="3273"/>
                  </a:cubicBezTo>
                  <a:cubicBezTo>
                    <a:pt x="11867" y="3273"/>
                    <a:pt x="11867" y="3355"/>
                    <a:pt x="11867" y="3355"/>
                  </a:cubicBezTo>
                  <a:cubicBezTo>
                    <a:pt x="11867" y="3436"/>
                    <a:pt x="11867" y="3518"/>
                    <a:pt x="11867" y="3518"/>
                  </a:cubicBezTo>
                  <a:cubicBezTo>
                    <a:pt x="11953" y="3518"/>
                    <a:pt x="12123" y="3518"/>
                    <a:pt x="12123" y="3600"/>
                  </a:cubicBezTo>
                  <a:cubicBezTo>
                    <a:pt x="12209" y="3600"/>
                    <a:pt x="12379" y="3682"/>
                    <a:pt x="12379" y="3764"/>
                  </a:cubicBezTo>
                  <a:cubicBezTo>
                    <a:pt x="12465" y="3845"/>
                    <a:pt x="12550" y="3927"/>
                    <a:pt x="12550" y="4091"/>
                  </a:cubicBezTo>
                  <a:cubicBezTo>
                    <a:pt x="12550" y="4173"/>
                    <a:pt x="12465" y="4418"/>
                    <a:pt x="12379" y="4500"/>
                  </a:cubicBezTo>
                  <a:cubicBezTo>
                    <a:pt x="12379" y="4664"/>
                    <a:pt x="12379" y="4991"/>
                    <a:pt x="12379" y="5155"/>
                  </a:cubicBezTo>
                  <a:cubicBezTo>
                    <a:pt x="12379" y="5236"/>
                    <a:pt x="12379" y="5400"/>
                    <a:pt x="12294" y="5482"/>
                  </a:cubicBezTo>
                  <a:cubicBezTo>
                    <a:pt x="12209" y="5645"/>
                    <a:pt x="12038" y="5727"/>
                    <a:pt x="11867" y="5809"/>
                  </a:cubicBezTo>
                  <a:cubicBezTo>
                    <a:pt x="11782" y="5891"/>
                    <a:pt x="11611" y="6055"/>
                    <a:pt x="11440" y="6136"/>
                  </a:cubicBezTo>
                  <a:cubicBezTo>
                    <a:pt x="11355" y="6218"/>
                    <a:pt x="11099" y="6136"/>
                    <a:pt x="11013" y="6218"/>
                  </a:cubicBezTo>
                  <a:cubicBezTo>
                    <a:pt x="10928" y="6218"/>
                    <a:pt x="10843" y="6300"/>
                    <a:pt x="10843" y="6382"/>
                  </a:cubicBezTo>
                  <a:cubicBezTo>
                    <a:pt x="10843" y="6382"/>
                    <a:pt x="10928" y="6464"/>
                    <a:pt x="10928" y="6545"/>
                  </a:cubicBezTo>
                  <a:cubicBezTo>
                    <a:pt x="11099" y="6545"/>
                    <a:pt x="11270" y="6627"/>
                    <a:pt x="11355" y="6627"/>
                  </a:cubicBezTo>
                  <a:cubicBezTo>
                    <a:pt x="11440" y="6627"/>
                    <a:pt x="11696" y="6464"/>
                    <a:pt x="11782" y="6464"/>
                  </a:cubicBezTo>
                  <a:cubicBezTo>
                    <a:pt x="11867" y="6382"/>
                    <a:pt x="12038" y="6382"/>
                    <a:pt x="12123" y="6382"/>
                  </a:cubicBezTo>
                  <a:cubicBezTo>
                    <a:pt x="12209" y="6300"/>
                    <a:pt x="12465" y="6218"/>
                    <a:pt x="12636" y="6218"/>
                  </a:cubicBezTo>
                  <a:cubicBezTo>
                    <a:pt x="12806" y="6218"/>
                    <a:pt x="13062" y="6218"/>
                    <a:pt x="13148" y="6218"/>
                  </a:cubicBezTo>
                  <a:cubicBezTo>
                    <a:pt x="13319" y="6218"/>
                    <a:pt x="13489" y="6218"/>
                    <a:pt x="13575" y="6300"/>
                  </a:cubicBezTo>
                  <a:cubicBezTo>
                    <a:pt x="13660" y="6300"/>
                    <a:pt x="13745" y="6382"/>
                    <a:pt x="13745" y="6545"/>
                  </a:cubicBezTo>
                  <a:cubicBezTo>
                    <a:pt x="13745" y="6545"/>
                    <a:pt x="13745" y="6709"/>
                    <a:pt x="13745" y="6709"/>
                  </a:cubicBezTo>
                  <a:cubicBezTo>
                    <a:pt x="13745" y="6873"/>
                    <a:pt x="13660" y="6873"/>
                    <a:pt x="13660" y="6955"/>
                  </a:cubicBezTo>
                  <a:cubicBezTo>
                    <a:pt x="13660" y="7036"/>
                    <a:pt x="13660" y="7200"/>
                    <a:pt x="13660" y="7282"/>
                  </a:cubicBezTo>
                  <a:cubicBezTo>
                    <a:pt x="13660" y="7282"/>
                    <a:pt x="13660" y="7445"/>
                    <a:pt x="13660" y="7527"/>
                  </a:cubicBezTo>
                  <a:cubicBezTo>
                    <a:pt x="13660" y="7527"/>
                    <a:pt x="13489" y="7609"/>
                    <a:pt x="13489" y="7691"/>
                  </a:cubicBezTo>
                  <a:cubicBezTo>
                    <a:pt x="13404" y="7773"/>
                    <a:pt x="13319" y="7936"/>
                    <a:pt x="13319" y="8018"/>
                  </a:cubicBezTo>
                  <a:cubicBezTo>
                    <a:pt x="13319" y="8100"/>
                    <a:pt x="13319" y="8182"/>
                    <a:pt x="13319" y="8264"/>
                  </a:cubicBezTo>
                  <a:cubicBezTo>
                    <a:pt x="13404" y="8345"/>
                    <a:pt x="13489" y="8345"/>
                    <a:pt x="13575" y="8264"/>
                  </a:cubicBezTo>
                  <a:cubicBezTo>
                    <a:pt x="13575" y="8264"/>
                    <a:pt x="13575" y="8100"/>
                    <a:pt x="13660" y="8100"/>
                  </a:cubicBezTo>
                  <a:cubicBezTo>
                    <a:pt x="13660" y="8018"/>
                    <a:pt x="13660" y="7936"/>
                    <a:pt x="13660" y="7855"/>
                  </a:cubicBezTo>
                  <a:cubicBezTo>
                    <a:pt x="13660" y="7773"/>
                    <a:pt x="13745" y="7609"/>
                    <a:pt x="13831" y="7527"/>
                  </a:cubicBezTo>
                  <a:cubicBezTo>
                    <a:pt x="13916" y="7445"/>
                    <a:pt x="13916" y="7282"/>
                    <a:pt x="14002" y="7282"/>
                  </a:cubicBezTo>
                  <a:cubicBezTo>
                    <a:pt x="14087" y="7200"/>
                    <a:pt x="14258" y="7200"/>
                    <a:pt x="14343" y="7118"/>
                  </a:cubicBezTo>
                  <a:cubicBezTo>
                    <a:pt x="14343" y="7036"/>
                    <a:pt x="14428" y="6873"/>
                    <a:pt x="14514" y="6873"/>
                  </a:cubicBezTo>
                  <a:cubicBezTo>
                    <a:pt x="14599" y="6873"/>
                    <a:pt x="14855" y="6873"/>
                    <a:pt x="14941" y="6873"/>
                  </a:cubicBezTo>
                  <a:cubicBezTo>
                    <a:pt x="15026" y="6873"/>
                    <a:pt x="15282" y="6955"/>
                    <a:pt x="15368" y="6955"/>
                  </a:cubicBezTo>
                  <a:cubicBezTo>
                    <a:pt x="15538" y="7036"/>
                    <a:pt x="15624" y="7282"/>
                    <a:pt x="15794" y="7282"/>
                  </a:cubicBezTo>
                  <a:cubicBezTo>
                    <a:pt x="15880" y="7364"/>
                    <a:pt x="16051" y="7364"/>
                    <a:pt x="16136" y="7445"/>
                  </a:cubicBezTo>
                  <a:cubicBezTo>
                    <a:pt x="16307" y="7445"/>
                    <a:pt x="16563" y="7609"/>
                    <a:pt x="16648" y="7609"/>
                  </a:cubicBezTo>
                  <a:cubicBezTo>
                    <a:pt x="16819" y="7691"/>
                    <a:pt x="17075" y="7855"/>
                    <a:pt x="17160" y="7855"/>
                  </a:cubicBezTo>
                  <a:cubicBezTo>
                    <a:pt x="17246" y="7936"/>
                    <a:pt x="17417" y="8018"/>
                    <a:pt x="17502" y="8018"/>
                  </a:cubicBezTo>
                  <a:cubicBezTo>
                    <a:pt x="17587" y="8100"/>
                    <a:pt x="17587" y="8264"/>
                    <a:pt x="17673" y="8345"/>
                  </a:cubicBezTo>
                  <a:cubicBezTo>
                    <a:pt x="17758" y="8345"/>
                    <a:pt x="17843" y="8509"/>
                    <a:pt x="17843" y="8509"/>
                  </a:cubicBezTo>
                  <a:cubicBezTo>
                    <a:pt x="17929" y="8509"/>
                    <a:pt x="18100" y="8591"/>
                    <a:pt x="18185" y="8673"/>
                  </a:cubicBezTo>
                  <a:cubicBezTo>
                    <a:pt x="18185" y="8673"/>
                    <a:pt x="18356" y="8673"/>
                    <a:pt x="18441" y="8673"/>
                  </a:cubicBezTo>
                  <a:cubicBezTo>
                    <a:pt x="18441" y="8591"/>
                    <a:pt x="18612" y="8509"/>
                    <a:pt x="18697" y="8509"/>
                  </a:cubicBezTo>
                  <a:cubicBezTo>
                    <a:pt x="18783" y="8427"/>
                    <a:pt x="18868" y="8345"/>
                    <a:pt x="19039" y="8345"/>
                  </a:cubicBezTo>
                  <a:cubicBezTo>
                    <a:pt x="19039" y="8345"/>
                    <a:pt x="19124" y="8182"/>
                    <a:pt x="19209" y="8182"/>
                  </a:cubicBezTo>
                  <a:cubicBezTo>
                    <a:pt x="19295" y="8100"/>
                    <a:pt x="19380" y="7936"/>
                    <a:pt x="19466" y="7855"/>
                  </a:cubicBezTo>
                  <a:cubicBezTo>
                    <a:pt x="19466" y="7855"/>
                    <a:pt x="19636" y="7855"/>
                    <a:pt x="19636" y="7855"/>
                  </a:cubicBezTo>
                  <a:cubicBezTo>
                    <a:pt x="19722" y="7773"/>
                    <a:pt x="19807" y="7773"/>
                    <a:pt x="19807" y="7691"/>
                  </a:cubicBezTo>
                  <a:cubicBezTo>
                    <a:pt x="19807" y="7691"/>
                    <a:pt x="19892" y="7609"/>
                    <a:pt x="19978" y="7609"/>
                  </a:cubicBezTo>
                  <a:cubicBezTo>
                    <a:pt x="19978" y="7527"/>
                    <a:pt x="20234" y="7527"/>
                    <a:pt x="20234" y="7527"/>
                  </a:cubicBezTo>
                  <a:cubicBezTo>
                    <a:pt x="20319" y="7527"/>
                    <a:pt x="20405" y="7609"/>
                    <a:pt x="20490" y="7609"/>
                  </a:cubicBezTo>
                  <a:cubicBezTo>
                    <a:pt x="20575" y="7609"/>
                    <a:pt x="20575" y="7609"/>
                    <a:pt x="20575" y="7691"/>
                  </a:cubicBezTo>
                  <a:cubicBezTo>
                    <a:pt x="20575" y="7773"/>
                    <a:pt x="20575" y="7773"/>
                    <a:pt x="20575" y="7773"/>
                  </a:cubicBezTo>
                  <a:cubicBezTo>
                    <a:pt x="20490" y="7773"/>
                    <a:pt x="20405" y="7773"/>
                    <a:pt x="20405" y="7773"/>
                  </a:cubicBezTo>
                  <a:cubicBezTo>
                    <a:pt x="20405" y="7855"/>
                    <a:pt x="20405" y="7855"/>
                    <a:pt x="20405" y="7855"/>
                  </a:cubicBezTo>
                  <a:cubicBezTo>
                    <a:pt x="20405" y="7855"/>
                    <a:pt x="20490" y="7855"/>
                    <a:pt x="20575" y="7855"/>
                  </a:cubicBezTo>
                  <a:cubicBezTo>
                    <a:pt x="20575" y="7855"/>
                    <a:pt x="20661" y="7855"/>
                    <a:pt x="20746" y="7855"/>
                  </a:cubicBezTo>
                  <a:cubicBezTo>
                    <a:pt x="20746" y="7855"/>
                    <a:pt x="20832" y="7855"/>
                    <a:pt x="20832" y="7773"/>
                  </a:cubicBezTo>
                  <a:cubicBezTo>
                    <a:pt x="20917" y="7773"/>
                    <a:pt x="20917" y="7691"/>
                    <a:pt x="20917" y="7609"/>
                  </a:cubicBezTo>
                  <a:cubicBezTo>
                    <a:pt x="21002" y="7609"/>
                    <a:pt x="21088" y="7527"/>
                    <a:pt x="21173" y="7527"/>
                  </a:cubicBezTo>
                  <a:cubicBezTo>
                    <a:pt x="21258" y="7527"/>
                    <a:pt x="21344" y="7527"/>
                    <a:pt x="21344" y="7527"/>
                  </a:cubicBezTo>
                  <a:cubicBezTo>
                    <a:pt x="21429" y="7527"/>
                    <a:pt x="21515" y="7527"/>
                    <a:pt x="21515" y="7527"/>
                  </a:cubicBezTo>
                  <a:cubicBezTo>
                    <a:pt x="21600" y="7609"/>
                    <a:pt x="21600" y="7609"/>
                    <a:pt x="21600" y="769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89">
              <a:extLst>
                <a:ext uri="{FF2B5EF4-FFF2-40B4-BE49-F238E27FC236}">
                  <a16:creationId xmlns:a16="http://schemas.microsoft.com/office/drawing/2014/main" id="{1A1AD820-AEF1-4F7D-A438-8ADF69B46E70}"/>
                </a:ext>
              </a:extLst>
            </p:cNvPr>
            <p:cNvSpPr/>
            <p:nvPr/>
          </p:nvSpPr>
          <p:spPr>
            <a:xfrm>
              <a:off x="1590558" y="329457"/>
              <a:ext cx="65456" cy="115638"/>
            </a:xfrm>
            <a:custGeom>
              <a:avLst/>
              <a:gdLst/>
              <a:ahLst/>
              <a:cxnLst>
                <a:cxn ang="0">
                  <a:pos x="wd2" y="hd2"/>
                </a:cxn>
                <a:cxn ang="5400000">
                  <a:pos x="wd2" y="hd2"/>
                </a:cxn>
                <a:cxn ang="10800000">
                  <a:pos x="wd2" y="hd2"/>
                </a:cxn>
                <a:cxn ang="16200000">
                  <a:pos x="wd2" y="hd2"/>
                </a:cxn>
              </a:cxnLst>
              <a:rect l="0" t="0" r="r" b="b"/>
              <a:pathLst>
                <a:path w="21600" h="21600" extrusionOk="0">
                  <a:moveTo>
                    <a:pt x="15709" y="11880"/>
                  </a:moveTo>
                  <a:cubicBezTo>
                    <a:pt x="13745" y="10800"/>
                    <a:pt x="15709" y="9720"/>
                    <a:pt x="13745" y="8640"/>
                  </a:cubicBezTo>
                  <a:cubicBezTo>
                    <a:pt x="13745" y="8640"/>
                    <a:pt x="11782" y="6480"/>
                    <a:pt x="11782" y="6480"/>
                  </a:cubicBezTo>
                  <a:cubicBezTo>
                    <a:pt x="11782" y="5400"/>
                    <a:pt x="11782" y="5400"/>
                    <a:pt x="11782" y="4320"/>
                  </a:cubicBezTo>
                  <a:cubicBezTo>
                    <a:pt x="13745" y="4320"/>
                    <a:pt x="13745" y="4320"/>
                    <a:pt x="15709" y="3240"/>
                  </a:cubicBezTo>
                  <a:cubicBezTo>
                    <a:pt x="15709" y="3240"/>
                    <a:pt x="15709" y="2160"/>
                    <a:pt x="15709" y="2160"/>
                  </a:cubicBezTo>
                  <a:cubicBezTo>
                    <a:pt x="17673" y="2160"/>
                    <a:pt x="17673" y="1080"/>
                    <a:pt x="17673" y="1080"/>
                  </a:cubicBezTo>
                  <a:cubicBezTo>
                    <a:pt x="15709" y="0"/>
                    <a:pt x="15709" y="0"/>
                    <a:pt x="15709" y="0"/>
                  </a:cubicBezTo>
                  <a:cubicBezTo>
                    <a:pt x="15709" y="0"/>
                    <a:pt x="13745" y="0"/>
                    <a:pt x="13745" y="0"/>
                  </a:cubicBezTo>
                  <a:cubicBezTo>
                    <a:pt x="11782" y="1080"/>
                    <a:pt x="11782" y="2160"/>
                    <a:pt x="9818" y="2160"/>
                  </a:cubicBezTo>
                  <a:cubicBezTo>
                    <a:pt x="7855" y="3240"/>
                    <a:pt x="7855" y="4320"/>
                    <a:pt x="5891" y="5400"/>
                  </a:cubicBezTo>
                  <a:cubicBezTo>
                    <a:pt x="5891" y="5400"/>
                    <a:pt x="3927" y="6480"/>
                    <a:pt x="3927" y="6480"/>
                  </a:cubicBezTo>
                  <a:cubicBezTo>
                    <a:pt x="3927" y="7560"/>
                    <a:pt x="0" y="8640"/>
                    <a:pt x="0" y="8640"/>
                  </a:cubicBezTo>
                  <a:cubicBezTo>
                    <a:pt x="0" y="8640"/>
                    <a:pt x="0" y="9720"/>
                    <a:pt x="0" y="9720"/>
                  </a:cubicBezTo>
                  <a:cubicBezTo>
                    <a:pt x="0" y="10800"/>
                    <a:pt x="0" y="12960"/>
                    <a:pt x="0" y="12960"/>
                  </a:cubicBezTo>
                  <a:cubicBezTo>
                    <a:pt x="0" y="14040"/>
                    <a:pt x="3927" y="15120"/>
                    <a:pt x="3927" y="15120"/>
                  </a:cubicBezTo>
                  <a:cubicBezTo>
                    <a:pt x="5891" y="16200"/>
                    <a:pt x="7855" y="17280"/>
                    <a:pt x="7855" y="18360"/>
                  </a:cubicBezTo>
                  <a:cubicBezTo>
                    <a:pt x="7855" y="18360"/>
                    <a:pt x="7855" y="19440"/>
                    <a:pt x="7855" y="20520"/>
                  </a:cubicBezTo>
                  <a:cubicBezTo>
                    <a:pt x="7855" y="20520"/>
                    <a:pt x="9818" y="21600"/>
                    <a:pt x="11782" y="21600"/>
                  </a:cubicBezTo>
                  <a:cubicBezTo>
                    <a:pt x="11782" y="21600"/>
                    <a:pt x="13745" y="21600"/>
                    <a:pt x="15709" y="21600"/>
                  </a:cubicBezTo>
                  <a:cubicBezTo>
                    <a:pt x="17673" y="21600"/>
                    <a:pt x="19636" y="21600"/>
                    <a:pt x="21600" y="21600"/>
                  </a:cubicBezTo>
                  <a:cubicBezTo>
                    <a:pt x="21600" y="20520"/>
                    <a:pt x="21600" y="20520"/>
                    <a:pt x="21600" y="20520"/>
                  </a:cubicBezTo>
                  <a:cubicBezTo>
                    <a:pt x="21600" y="19440"/>
                    <a:pt x="19636" y="19440"/>
                    <a:pt x="19636" y="19440"/>
                  </a:cubicBezTo>
                  <a:cubicBezTo>
                    <a:pt x="19636" y="18360"/>
                    <a:pt x="19636" y="18360"/>
                    <a:pt x="19636" y="17280"/>
                  </a:cubicBezTo>
                  <a:cubicBezTo>
                    <a:pt x="21600" y="17280"/>
                    <a:pt x="21600" y="17280"/>
                    <a:pt x="21600" y="17280"/>
                  </a:cubicBezTo>
                  <a:cubicBezTo>
                    <a:pt x="21600" y="16200"/>
                    <a:pt x="21600" y="15120"/>
                    <a:pt x="19636" y="14040"/>
                  </a:cubicBezTo>
                  <a:cubicBezTo>
                    <a:pt x="19636" y="14040"/>
                    <a:pt x="19636" y="14040"/>
                    <a:pt x="19636" y="12960"/>
                  </a:cubicBezTo>
                  <a:cubicBezTo>
                    <a:pt x="17673" y="12960"/>
                    <a:pt x="15709" y="11880"/>
                    <a:pt x="15709" y="118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90">
              <a:extLst>
                <a:ext uri="{FF2B5EF4-FFF2-40B4-BE49-F238E27FC236}">
                  <a16:creationId xmlns:a16="http://schemas.microsoft.com/office/drawing/2014/main" id="{F240681B-B76D-4891-A693-DD63B4D6145E}"/>
                </a:ext>
              </a:extLst>
            </p:cNvPr>
            <p:cNvSpPr/>
            <p:nvPr/>
          </p:nvSpPr>
          <p:spPr>
            <a:xfrm>
              <a:off x="1590558" y="329457"/>
              <a:ext cx="65456" cy="115638"/>
            </a:xfrm>
            <a:custGeom>
              <a:avLst/>
              <a:gdLst/>
              <a:ahLst/>
              <a:cxnLst>
                <a:cxn ang="0">
                  <a:pos x="wd2" y="hd2"/>
                </a:cxn>
                <a:cxn ang="5400000">
                  <a:pos x="wd2" y="hd2"/>
                </a:cxn>
                <a:cxn ang="10800000">
                  <a:pos x="wd2" y="hd2"/>
                </a:cxn>
                <a:cxn ang="16200000">
                  <a:pos x="wd2" y="hd2"/>
                </a:cxn>
              </a:cxnLst>
              <a:rect l="0" t="0" r="r" b="b"/>
              <a:pathLst>
                <a:path w="21600" h="21600" extrusionOk="0">
                  <a:moveTo>
                    <a:pt x="15709" y="11880"/>
                  </a:moveTo>
                  <a:cubicBezTo>
                    <a:pt x="13745" y="10800"/>
                    <a:pt x="15709" y="9720"/>
                    <a:pt x="13745" y="8640"/>
                  </a:cubicBezTo>
                  <a:cubicBezTo>
                    <a:pt x="13745" y="8640"/>
                    <a:pt x="11782" y="6480"/>
                    <a:pt x="11782" y="6480"/>
                  </a:cubicBezTo>
                  <a:cubicBezTo>
                    <a:pt x="11782" y="5400"/>
                    <a:pt x="11782" y="5400"/>
                    <a:pt x="11782" y="4320"/>
                  </a:cubicBezTo>
                  <a:cubicBezTo>
                    <a:pt x="13745" y="4320"/>
                    <a:pt x="13745" y="4320"/>
                    <a:pt x="15709" y="3240"/>
                  </a:cubicBezTo>
                  <a:cubicBezTo>
                    <a:pt x="15709" y="3240"/>
                    <a:pt x="15709" y="2160"/>
                    <a:pt x="15709" y="2160"/>
                  </a:cubicBezTo>
                  <a:cubicBezTo>
                    <a:pt x="17673" y="2160"/>
                    <a:pt x="17673" y="1080"/>
                    <a:pt x="17673" y="1080"/>
                  </a:cubicBezTo>
                  <a:cubicBezTo>
                    <a:pt x="15709" y="0"/>
                    <a:pt x="15709" y="0"/>
                    <a:pt x="15709" y="0"/>
                  </a:cubicBezTo>
                  <a:cubicBezTo>
                    <a:pt x="15709" y="0"/>
                    <a:pt x="13745" y="0"/>
                    <a:pt x="13745" y="0"/>
                  </a:cubicBezTo>
                  <a:cubicBezTo>
                    <a:pt x="11782" y="1080"/>
                    <a:pt x="11782" y="2160"/>
                    <a:pt x="9818" y="2160"/>
                  </a:cubicBezTo>
                  <a:cubicBezTo>
                    <a:pt x="7855" y="3240"/>
                    <a:pt x="7855" y="4320"/>
                    <a:pt x="5891" y="5400"/>
                  </a:cubicBezTo>
                  <a:cubicBezTo>
                    <a:pt x="5891" y="5400"/>
                    <a:pt x="3927" y="6480"/>
                    <a:pt x="3927" y="6480"/>
                  </a:cubicBezTo>
                  <a:cubicBezTo>
                    <a:pt x="3927" y="7560"/>
                    <a:pt x="0" y="8640"/>
                    <a:pt x="0" y="8640"/>
                  </a:cubicBezTo>
                  <a:cubicBezTo>
                    <a:pt x="0" y="8640"/>
                    <a:pt x="0" y="9720"/>
                    <a:pt x="0" y="9720"/>
                  </a:cubicBezTo>
                  <a:cubicBezTo>
                    <a:pt x="0" y="10800"/>
                    <a:pt x="0" y="12960"/>
                    <a:pt x="0" y="12960"/>
                  </a:cubicBezTo>
                  <a:cubicBezTo>
                    <a:pt x="0" y="14040"/>
                    <a:pt x="3927" y="15120"/>
                    <a:pt x="3927" y="15120"/>
                  </a:cubicBezTo>
                  <a:cubicBezTo>
                    <a:pt x="5891" y="16200"/>
                    <a:pt x="7855" y="17280"/>
                    <a:pt x="7855" y="18360"/>
                  </a:cubicBezTo>
                  <a:cubicBezTo>
                    <a:pt x="7855" y="18360"/>
                    <a:pt x="7855" y="19440"/>
                    <a:pt x="7855" y="20520"/>
                  </a:cubicBezTo>
                  <a:cubicBezTo>
                    <a:pt x="7855" y="20520"/>
                    <a:pt x="9818" y="21600"/>
                    <a:pt x="11782" y="21600"/>
                  </a:cubicBezTo>
                  <a:cubicBezTo>
                    <a:pt x="11782" y="21600"/>
                    <a:pt x="13745" y="21600"/>
                    <a:pt x="15709" y="21600"/>
                  </a:cubicBezTo>
                  <a:cubicBezTo>
                    <a:pt x="17673" y="21600"/>
                    <a:pt x="19636" y="21600"/>
                    <a:pt x="21600" y="21600"/>
                  </a:cubicBezTo>
                  <a:cubicBezTo>
                    <a:pt x="21600" y="20520"/>
                    <a:pt x="21600" y="20520"/>
                    <a:pt x="21600" y="20520"/>
                  </a:cubicBezTo>
                  <a:cubicBezTo>
                    <a:pt x="21600" y="19440"/>
                    <a:pt x="19636" y="19440"/>
                    <a:pt x="19636" y="19440"/>
                  </a:cubicBezTo>
                  <a:cubicBezTo>
                    <a:pt x="19636" y="18360"/>
                    <a:pt x="19636" y="18360"/>
                    <a:pt x="19636" y="17280"/>
                  </a:cubicBezTo>
                  <a:cubicBezTo>
                    <a:pt x="21600" y="17280"/>
                    <a:pt x="21600" y="17280"/>
                    <a:pt x="21600" y="17280"/>
                  </a:cubicBezTo>
                  <a:cubicBezTo>
                    <a:pt x="21600" y="16200"/>
                    <a:pt x="21600" y="15120"/>
                    <a:pt x="19636" y="14040"/>
                  </a:cubicBezTo>
                  <a:cubicBezTo>
                    <a:pt x="19636" y="14040"/>
                    <a:pt x="19636" y="14040"/>
                    <a:pt x="19636" y="12960"/>
                  </a:cubicBezTo>
                  <a:cubicBezTo>
                    <a:pt x="17673" y="12960"/>
                    <a:pt x="15709" y="11880"/>
                    <a:pt x="15709" y="118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91">
              <a:extLst>
                <a:ext uri="{FF2B5EF4-FFF2-40B4-BE49-F238E27FC236}">
                  <a16:creationId xmlns:a16="http://schemas.microsoft.com/office/drawing/2014/main" id="{5C4C9472-9818-4A89-BB33-4135B8D07D57}"/>
                </a:ext>
              </a:extLst>
            </p:cNvPr>
            <p:cNvSpPr/>
            <p:nvPr/>
          </p:nvSpPr>
          <p:spPr>
            <a:xfrm>
              <a:off x="3124389" y="538913"/>
              <a:ext cx="185457" cy="139638"/>
            </a:xfrm>
            <a:custGeom>
              <a:avLst/>
              <a:gdLst/>
              <a:ahLst/>
              <a:cxnLst>
                <a:cxn ang="0">
                  <a:pos x="wd2" y="hd2"/>
                </a:cxn>
                <a:cxn ang="5400000">
                  <a:pos x="wd2" y="hd2"/>
                </a:cxn>
                <a:cxn ang="10800000">
                  <a:pos x="wd2" y="hd2"/>
                </a:cxn>
                <a:cxn ang="16200000">
                  <a:pos x="wd2" y="hd2"/>
                </a:cxn>
              </a:cxnLst>
              <a:rect l="0" t="0" r="r" b="b"/>
              <a:pathLst>
                <a:path w="21600" h="21600" extrusionOk="0">
                  <a:moveTo>
                    <a:pt x="2700" y="13500"/>
                  </a:moveTo>
                  <a:cubicBezTo>
                    <a:pt x="2700" y="13500"/>
                    <a:pt x="2025" y="14400"/>
                    <a:pt x="1350" y="14400"/>
                  </a:cubicBezTo>
                  <a:cubicBezTo>
                    <a:pt x="1350" y="14400"/>
                    <a:pt x="0" y="13500"/>
                    <a:pt x="0" y="13500"/>
                  </a:cubicBezTo>
                  <a:cubicBezTo>
                    <a:pt x="0" y="12600"/>
                    <a:pt x="0" y="10800"/>
                    <a:pt x="0" y="9900"/>
                  </a:cubicBezTo>
                  <a:cubicBezTo>
                    <a:pt x="0" y="9900"/>
                    <a:pt x="0" y="9000"/>
                    <a:pt x="0" y="7200"/>
                  </a:cubicBezTo>
                  <a:cubicBezTo>
                    <a:pt x="0" y="7200"/>
                    <a:pt x="0" y="5400"/>
                    <a:pt x="0" y="4500"/>
                  </a:cubicBezTo>
                  <a:cubicBezTo>
                    <a:pt x="675" y="3600"/>
                    <a:pt x="675" y="2700"/>
                    <a:pt x="1350" y="1800"/>
                  </a:cubicBezTo>
                  <a:cubicBezTo>
                    <a:pt x="1350" y="900"/>
                    <a:pt x="2700" y="900"/>
                    <a:pt x="3375" y="900"/>
                  </a:cubicBezTo>
                  <a:cubicBezTo>
                    <a:pt x="4050" y="0"/>
                    <a:pt x="5400" y="0"/>
                    <a:pt x="6075" y="0"/>
                  </a:cubicBezTo>
                  <a:cubicBezTo>
                    <a:pt x="6750" y="0"/>
                    <a:pt x="8100" y="0"/>
                    <a:pt x="8775" y="900"/>
                  </a:cubicBezTo>
                  <a:cubicBezTo>
                    <a:pt x="9450" y="900"/>
                    <a:pt x="10125" y="900"/>
                    <a:pt x="10800" y="900"/>
                  </a:cubicBezTo>
                  <a:cubicBezTo>
                    <a:pt x="11475" y="1800"/>
                    <a:pt x="12150" y="2700"/>
                    <a:pt x="13500" y="2700"/>
                  </a:cubicBezTo>
                  <a:cubicBezTo>
                    <a:pt x="13500" y="3600"/>
                    <a:pt x="14850" y="5400"/>
                    <a:pt x="15525" y="6300"/>
                  </a:cubicBezTo>
                  <a:cubicBezTo>
                    <a:pt x="16200" y="7200"/>
                    <a:pt x="17550" y="9900"/>
                    <a:pt x="18225" y="11700"/>
                  </a:cubicBezTo>
                  <a:cubicBezTo>
                    <a:pt x="18900" y="12600"/>
                    <a:pt x="20250" y="14400"/>
                    <a:pt x="20925" y="15300"/>
                  </a:cubicBezTo>
                  <a:cubicBezTo>
                    <a:pt x="20925" y="16200"/>
                    <a:pt x="21600" y="17100"/>
                    <a:pt x="21600" y="18000"/>
                  </a:cubicBezTo>
                  <a:cubicBezTo>
                    <a:pt x="21600" y="18900"/>
                    <a:pt x="21600" y="19800"/>
                    <a:pt x="21600" y="19800"/>
                  </a:cubicBezTo>
                  <a:cubicBezTo>
                    <a:pt x="21600" y="20700"/>
                    <a:pt x="20925" y="20700"/>
                    <a:pt x="20925" y="21600"/>
                  </a:cubicBezTo>
                  <a:cubicBezTo>
                    <a:pt x="20250" y="21600"/>
                    <a:pt x="19575" y="20700"/>
                    <a:pt x="18900" y="20700"/>
                  </a:cubicBezTo>
                  <a:cubicBezTo>
                    <a:pt x="18900" y="20700"/>
                    <a:pt x="18225" y="19800"/>
                    <a:pt x="16875" y="19800"/>
                  </a:cubicBezTo>
                  <a:cubicBezTo>
                    <a:pt x="16875" y="18900"/>
                    <a:pt x="16200" y="19800"/>
                    <a:pt x="15525" y="19800"/>
                  </a:cubicBezTo>
                  <a:cubicBezTo>
                    <a:pt x="14850" y="19800"/>
                    <a:pt x="14175" y="19800"/>
                    <a:pt x="13500" y="18900"/>
                  </a:cubicBezTo>
                  <a:cubicBezTo>
                    <a:pt x="13500" y="18900"/>
                    <a:pt x="13500" y="17100"/>
                    <a:pt x="12825" y="17100"/>
                  </a:cubicBezTo>
                  <a:cubicBezTo>
                    <a:pt x="12150" y="17100"/>
                    <a:pt x="12150" y="17100"/>
                    <a:pt x="12150" y="17100"/>
                  </a:cubicBezTo>
                  <a:cubicBezTo>
                    <a:pt x="11475" y="17100"/>
                    <a:pt x="12150" y="18900"/>
                    <a:pt x="12150" y="18900"/>
                  </a:cubicBezTo>
                  <a:cubicBezTo>
                    <a:pt x="12150" y="18900"/>
                    <a:pt x="11475" y="18900"/>
                    <a:pt x="11475" y="19800"/>
                  </a:cubicBezTo>
                  <a:cubicBezTo>
                    <a:pt x="11475" y="19800"/>
                    <a:pt x="10125" y="19800"/>
                    <a:pt x="10125" y="19800"/>
                  </a:cubicBezTo>
                  <a:cubicBezTo>
                    <a:pt x="9450" y="19800"/>
                    <a:pt x="8775" y="19800"/>
                    <a:pt x="8775" y="19800"/>
                  </a:cubicBezTo>
                  <a:cubicBezTo>
                    <a:pt x="8100" y="19800"/>
                    <a:pt x="7425" y="19800"/>
                    <a:pt x="6750" y="18900"/>
                  </a:cubicBezTo>
                  <a:cubicBezTo>
                    <a:pt x="6750" y="18900"/>
                    <a:pt x="6750" y="17100"/>
                    <a:pt x="6075" y="17100"/>
                  </a:cubicBezTo>
                  <a:cubicBezTo>
                    <a:pt x="6075" y="16200"/>
                    <a:pt x="6750" y="15300"/>
                    <a:pt x="6075" y="13500"/>
                  </a:cubicBezTo>
                  <a:cubicBezTo>
                    <a:pt x="5400" y="12600"/>
                    <a:pt x="5400" y="12600"/>
                    <a:pt x="5400" y="12600"/>
                  </a:cubicBezTo>
                  <a:cubicBezTo>
                    <a:pt x="4725" y="12600"/>
                    <a:pt x="4050" y="12600"/>
                    <a:pt x="2700" y="135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92">
              <a:extLst>
                <a:ext uri="{FF2B5EF4-FFF2-40B4-BE49-F238E27FC236}">
                  <a16:creationId xmlns:a16="http://schemas.microsoft.com/office/drawing/2014/main" id="{012B5587-6E31-4DD3-9266-5C79D8F1299C}"/>
                </a:ext>
              </a:extLst>
            </p:cNvPr>
            <p:cNvSpPr/>
            <p:nvPr/>
          </p:nvSpPr>
          <p:spPr>
            <a:xfrm>
              <a:off x="3124389" y="538913"/>
              <a:ext cx="185457" cy="139638"/>
            </a:xfrm>
            <a:custGeom>
              <a:avLst/>
              <a:gdLst/>
              <a:ahLst/>
              <a:cxnLst>
                <a:cxn ang="0">
                  <a:pos x="wd2" y="hd2"/>
                </a:cxn>
                <a:cxn ang="5400000">
                  <a:pos x="wd2" y="hd2"/>
                </a:cxn>
                <a:cxn ang="10800000">
                  <a:pos x="wd2" y="hd2"/>
                </a:cxn>
                <a:cxn ang="16200000">
                  <a:pos x="wd2" y="hd2"/>
                </a:cxn>
              </a:cxnLst>
              <a:rect l="0" t="0" r="r" b="b"/>
              <a:pathLst>
                <a:path w="21600" h="21600" extrusionOk="0">
                  <a:moveTo>
                    <a:pt x="2700" y="13500"/>
                  </a:moveTo>
                  <a:cubicBezTo>
                    <a:pt x="2700" y="13500"/>
                    <a:pt x="2025" y="14400"/>
                    <a:pt x="1350" y="14400"/>
                  </a:cubicBezTo>
                  <a:cubicBezTo>
                    <a:pt x="1350" y="14400"/>
                    <a:pt x="0" y="13500"/>
                    <a:pt x="0" y="13500"/>
                  </a:cubicBezTo>
                  <a:cubicBezTo>
                    <a:pt x="0" y="12600"/>
                    <a:pt x="0" y="10800"/>
                    <a:pt x="0" y="9900"/>
                  </a:cubicBezTo>
                  <a:cubicBezTo>
                    <a:pt x="0" y="9900"/>
                    <a:pt x="0" y="9000"/>
                    <a:pt x="0" y="7200"/>
                  </a:cubicBezTo>
                  <a:cubicBezTo>
                    <a:pt x="0" y="7200"/>
                    <a:pt x="0" y="5400"/>
                    <a:pt x="0" y="4500"/>
                  </a:cubicBezTo>
                  <a:cubicBezTo>
                    <a:pt x="675" y="3600"/>
                    <a:pt x="675" y="2700"/>
                    <a:pt x="1350" y="1800"/>
                  </a:cubicBezTo>
                  <a:cubicBezTo>
                    <a:pt x="1350" y="900"/>
                    <a:pt x="2700" y="900"/>
                    <a:pt x="3375" y="900"/>
                  </a:cubicBezTo>
                  <a:cubicBezTo>
                    <a:pt x="4050" y="0"/>
                    <a:pt x="5400" y="0"/>
                    <a:pt x="6075" y="0"/>
                  </a:cubicBezTo>
                  <a:cubicBezTo>
                    <a:pt x="6750" y="0"/>
                    <a:pt x="8100" y="0"/>
                    <a:pt x="8775" y="900"/>
                  </a:cubicBezTo>
                  <a:cubicBezTo>
                    <a:pt x="9450" y="900"/>
                    <a:pt x="10125" y="900"/>
                    <a:pt x="10800" y="900"/>
                  </a:cubicBezTo>
                  <a:cubicBezTo>
                    <a:pt x="11475" y="1800"/>
                    <a:pt x="12150" y="2700"/>
                    <a:pt x="13500" y="2700"/>
                  </a:cubicBezTo>
                  <a:cubicBezTo>
                    <a:pt x="13500" y="3600"/>
                    <a:pt x="14850" y="5400"/>
                    <a:pt x="15525" y="6300"/>
                  </a:cubicBezTo>
                  <a:cubicBezTo>
                    <a:pt x="16200" y="7200"/>
                    <a:pt x="17550" y="9900"/>
                    <a:pt x="18225" y="11700"/>
                  </a:cubicBezTo>
                  <a:cubicBezTo>
                    <a:pt x="18900" y="12600"/>
                    <a:pt x="20250" y="14400"/>
                    <a:pt x="20925" y="15300"/>
                  </a:cubicBezTo>
                  <a:cubicBezTo>
                    <a:pt x="20925" y="16200"/>
                    <a:pt x="21600" y="17100"/>
                    <a:pt x="21600" y="18000"/>
                  </a:cubicBezTo>
                  <a:cubicBezTo>
                    <a:pt x="21600" y="18900"/>
                    <a:pt x="21600" y="19800"/>
                    <a:pt x="21600" y="19800"/>
                  </a:cubicBezTo>
                  <a:cubicBezTo>
                    <a:pt x="21600" y="20700"/>
                    <a:pt x="20925" y="20700"/>
                    <a:pt x="20925" y="21600"/>
                  </a:cubicBezTo>
                  <a:cubicBezTo>
                    <a:pt x="20250" y="21600"/>
                    <a:pt x="19575" y="20700"/>
                    <a:pt x="18900" y="20700"/>
                  </a:cubicBezTo>
                  <a:cubicBezTo>
                    <a:pt x="18900" y="20700"/>
                    <a:pt x="18225" y="19800"/>
                    <a:pt x="16875" y="19800"/>
                  </a:cubicBezTo>
                  <a:cubicBezTo>
                    <a:pt x="16875" y="18900"/>
                    <a:pt x="16200" y="19800"/>
                    <a:pt x="15525" y="19800"/>
                  </a:cubicBezTo>
                  <a:cubicBezTo>
                    <a:pt x="14850" y="19800"/>
                    <a:pt x="14175" y="19800"/>
                    <a:pt x="13500" y="18900"/>
                  </a:cubicBezTo>
                  <a:cubicBezTo>
                    <a:pt x="13500" y="18900"/>
                    <a:pt x="13500" y="17100"/>
                    <a:pt x="12825" y="17100"/>
                  </a:cubicBezTo>
                  <a:cubicBezTo>
                    <a:pt x="12150" y="17100"/>
                    <a:pt x="12150" y="17100"/>
                    <a:pt x="12150" y="17100"/>
                  </a:cubicBezTo>
                  <a:cubicBezTo>
                    <a:pt x="11475" y="17100"/>
                    <a:pt x="12150" y="18900"/>
                    <a:pt x="12150" y="18900"/>
                  </a:cubicBezTo>
                  <a:cubicBezTo>
                    <a:pt x="12150" y="18900"/>
                    <a:pt x="11475" y="18900"/>
                    <a:pt x="11475" y="19800"/>
                  </a:cubicBezTo>
                  <a:cubicBezTo>
                    <a:pt x="11475" y="19800"/>
                    <a:pt x="10125" y="19800"/>
                    <a:pt x="10125" y="19800"/>
                  </a:cubicBezTo>
                  <a:cubicBezTo>
                    <a:pt x="9450" y="19800"/>
                    <a:pt x="8775" y="19800"/>
                    <a:pt x="8775" y="19800"/>
                  </a:cubicBezTo>
                  <a:cubicBezTo>
                    <a:pt x="8100" y="19800"/>
                    <a:pt x="7425" y="19800"/>
                    <a:pt x="6750" y="18900"/>
                  </a:cubicBezTo>
                  <a:cubicBezTo>
                    <a:pt x="6750" y="18900"/>
                    <a:pt x="6750" y="17100"/>
                    <a:pt x="6075" y="17100"/>
                  </a:cubicBezTo>
                  <a:cubicBezTo>
                    <a:pt x="6075" y="16200"/>
                    <a:pt x="6750" y="15300"/>
                    <a:pt x="6075" y="13500"/>
                  </a:cubicBezTo>
                  <a:cubicBezTo>
                    <a:pt x="5400" y="12600"/>
                    <a:pt x="5400" y="12600"/>
                    <a:pt x="5400" y="12600"/>
                  </a:cubicBezTo>
                  <a:cubicBezTo>
                    <a:pt x="4725" y="12600"/>
                    <a:pt x="4050" y="12600"/>
                    <a:pt x="2700" y="135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93">
              <a:extLst>
                <a:ext uri="{FF2B5EF4-FFF2-40B4-BE49-F238E27FC236}">
                  <a16:creationId xmlns:a16="http://schemas.microsoft.com/office/drawing/2014/main" id="{2AFDDA8F-A7DA-46D8-BAD7-0341DE20A181}"/>
                </a:ext>
              </a:extLst>
            </p:cNvPr>
            <p:cNvSpPr/>
            <p:nvPr/>
          </p:nvSpPr>
          <p:spPr>
            <a:xfrm>
              <a:off x="1782559" y="968735"/>
              <a:ext cx="28365" cy="34910"/>
            </a:xfrm>
            <a:custGeom>
              <a:avLst/>
              <a:gdLst/>
              <a:ahLst/>
              <a:cxnLst>
                <a:cxn ang="0">
                  <a:pos x="wd2" y="hd2"/>
                </a:cxn>
                <a:cxn ang="5400000">
                  <a:pos x="wd2" y="hd2"/>
                </a:cxn>
                <a:cxn ang="10800000">
                  <a:pos x="wd2" y="hd2"/>
                </a:cxn>
                <a:cxn ang="16200000">
                  <a:pos x="wd2" y="hd2"/>
                </a:cxn>
              </a:cxnLst>
              <a:rect l="0" t="0" r="r" b="b"/>
              <a:pathLst>
                <a:path w="21600" h="21600" extrusionOk="0">
                  <a:moveTo>
                    <a:pt x="17280" y="21600"/>
                  </a:moveTo>
                  <a:cubicBezTo>
                    <a:pt x="17280" y="21600"/>
                    <a:pt x="17280" y="21600"/>
                    <a:pt x="12960" y="21600"/>
                  </a:cubicBezTo>
                  <a:cubicBezTo>
                    <a:pt x="12960" y="21600"/>
                    <a:pt x="8640" y="21600"/>
                    <a:pt x="4320" y="21600"/>
                  </a:cubicBezTo>
                  <a:cubicBezTo>
                    <a:pt x="4320" y="18000"/>
                    <a:pt x="0" y="14400"/>
                    <a:pt x="0" y="10800"/>
                  </a:cubicBezTo>
                  <a:cubicBezTo>
                    <a:pt x="0" y="10800"/>
                    <a:pt x="0" y="3600"/>
                    <a:pt x="4320" y="3600"/>
                  </a:cubicBezTo>
                  <a:cubicBezTo>
                    <a:pt x="4320" y="3600"/>
                    <a:pt x="8640" y="0"/>
                    <a:pt x="12960" y="0"/>
                  </a:cubicBezTo>
                  <a:cubicBezTo>
                    <a:pt x="12960" y="0"/>
                    <a:pt x="17280" y="0"/>
                    <a:pt x="21600" y="0"/>
                  </a:cubicBezTo>
                  <a:cubicBezTo>
                    <a:pt x="21600" y="3600"/>
                    <a:pt x="17280" y="3600"/>
                    <a:pt x="17280" y="3600"/>
                  </a:cubicBezTo>
                  <a:cubicBezTo>
                    <a:pt x="17280" y="7200"/>
                    <a:pt x="21600" y="10800"/>
                    <a:pt x="21600" y="10800"/>
                  </a:cubicBezTo>
                  <a:cubicBezTo>
                    <a:pt x="21600" y="10800"/>
                    <a:pt x="21600" y="14400"/>
                    <a:pt x="21600" y="14400"/>
                  </a:cubicBezTo>
                  <a:cubicBezTo>
                    <a:pt x="21600" y="14400"/>
                    <a:pt x="21600" y="21600"/>
                    <a:pt x="1728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94">
              <a:extLst>
                <a:ext uri="{FF2B5EF4-FFF2-40B4-BE49-F238E27FC236}">
                  <a16:creationId xmlns:a16="http://schemas.microsoft.com/office/drawing/2014/main" id="{6F31E118-3A29-4EA3-9B0D-4658D7F083F2}"/>
                </a:ext>
              </a:extLst>
            </p:cNvPr>
            <p:cNvSpPr/>
            <p:nvPr/>
          </p:nvSpPr>
          <p:spPr>
            <a:xfrm>
              <a:off x="1782559" y="968735"/>
              <a:ext cx="28365" cy="34910"/>
            </a:xfrm>
            <a:custGeom>
              <a:avLst/>
              <a:gdLst/>
              <a:ahLst/>
              <a:cxnLst>
                <a:cxn ang="0">
                  <a:pos x="wd2" y="hd2"/>
                </a:cxn>
                <a:cxn ang="5400000">
                  <a:pos x="wd2" y="hd2"/>
                </a:cxn>
                <a:cxn ang="10800000">
                  <a:pos x="wd2" y="hd2"/>
                </a:cxn>
                <a:cxn ang="16200000">
                  <a:pos x="wd2" y="hd2"/>
                </a:cxn>
              </a:cxnLst>
              <a:rect l="0" t="0" r="r" b="b"/>
              <a:pathLst>
                <a:path w="21600" h="21600" extrusionOk="0">
                  <a:moveTo>
                    <a:pt x="17280" y="21600"/>
                  </a:moveTo>
                  <a:cubicBezTo>
                    <a:pt x="17280" y="21600"/>
                    <a:pt x="17280" y="21600"/>
                    <a:pt x="12960" y="21600"/>
                  </a:cubicBezTo>
                  <a:cubicBezTo>
                    <a:pt x="12960" y="21600"/>
                    <a:pt x="8640" y="21600"/>
                    <a:pt x="4320" y="21600"/>
                  </a:cubicBezTo>
                  <a:cubicBezTo>
                    <a:pt x="4320" y="18000"/>
                    <a:pt x="0" y="14400"/>
                    <a:pt x="0" y="10800"/>
                  </a:cubicBezTo>
                  <a:cubicBezTo>
                    <a:pt x="0" y="10800"/>
                    <a:pt x="0" y="3600"/>
                    <a:pt x="4320" y="3600"/>
                  </a:cubicBezTo>
                  <a:cubicBezTo>
                    <a:pt x="4320" y="3600"/>
                    <a:pt x="8640" y="0"/>
                    <a:pt x="12960" y="0"/>
                  </a:cubicBezTo>
                  <a:cubicBezTo>
                    <a:pt x="12960" y="0"/>
                    <a:pt x="17280" y="0"/>
                    <a:pt x="21600" y="0"/>
                  </a:cubicBezTo>
                  <a:cubicBezTo>
                    <a:pt x="21600" y="3600"/>
                    <a:pt x="17280" y="3600"/>
                    <a:pt x="17280" y="3600"/>
                  </a:cubicBezTo>
                  <a:cubicBezTo>
                    <a:pt x="17280" y="7200"/>
                    <a:pt x="21600" y="10800"/>
                    <a:pt x="21600" y="10800"/>
                  </a:cubicBezTo>
                  <a:cubicBezTo>
                    <a:pt x="21600" y="10800"/>
                    <a:pt x="21600" y="14400"/>
                    <a:pt x="21600" y="14400"/>
                  </a:cubicBezTo>
                  <a:cubicBezTo>
                    <a:pt x="21600" y="14400"/>
                    <a:pt x="21600" y="21600"/>
                    <a:pt x="1728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95">
              <a:extLst>
                <a:ext uri="{FF2B5EF4-FFF2-40B4-BE49-F238E27FC236}">
                  <a16:creationId xmlns:a16="http://schemas.microsoft.com/office/drawing/2014/main" id="{EA95A837-8098-45E9-B71E-32A180DFFCB5}"/>
                </a:ext>
              </a:extLst>
            </p:cNvPr>
            <p:cNvSpPr/>
            <p:nvPr/>
          </p:nvSpPr>
          <p:spPr>
            <a:xfrm>
              <a:off x="1666923" y="573822"/>
              <a:ext cx="52365" cy="45820"/>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6200"/>
                    <a:pt x="16800" y="16200"/>
                    <a:pt x="16800" y="13500"/>
                  </a:cubicBezTo>
                  <a:cubicBezTo>
                    <a:pt x="16800" y="13500"/>
                    <a:pt x="16800" y="8100"/>
                    <a:pt x="16800" y="5400"/>
                  </a:cubicBezTo>
                  <a:cubicBezTo>
                    <a:pt x="16800" y="5400"/>
                    <a:pt x="12000" y="2700"/>
                    <a:pt x="12000" y="0"/>
                  </a:cubicBezTo>
                  <a:cubicBezTo>
                    <a:pt x="9600" y="0"/>
                    <a:pt x="9600" y="0"/>
                    <a:pt x="7200" y="2700"/>
                  </a:cubicBezTo>
                  <a:cubicBezTo>
                    <a:pt x="7200" y="2700"/>
                    <a:pt x="4800" y="5400"/>
                    <a:pt x="4800" y="5400"/>
                  </a:cubicBezTo>
                  <a:cubicBezTo>
                    <a:pt x="2400" y="5400"/>
                    <a:pt x="0" y="10800"/>
                    <a:pt x="0" y="13500"/>
                  </a:cubicBezTo>
                  <a:cubicBezTo>
                    <a:pt x="2400" y="13500"/>
                    <a:pt x="2400" y="16200"/>
                    <a:pt x="4800" y="18900"/>
                  </a:cubicBezTo>
                  <a:cubicBezTo>
                    <a:pt x="7200" y="18900"/>
                    <a:pt x="9600" y="21600"/>
                    <a:pt x="9600" y="21600"/>
                  </a:cubicBezTo>
                  <a:cubicBezTo>
                    <a:pt x="12000" y="21600"/>
                    <a:pt x="14400" y="21600"/>
                    <a:pt x="16800" y="21600"/>
                  </a:cubicBezTo>
                  <a:cubicBezTo>
                    <a:pt x="16800" y="21600"/>
                    <a:pt x="19200" y="21600"/>
                    <a:pt x="19200" y="18900"/>
                  </a:cubicBezTo>
                  <a:cubicBezTo>
                    <a:pt x="21600" y="18900"/>
                    <a:pt x="21600" y="18900"/>
                    <a:pt x="2160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96">
              <a:extLst>
                <a:ext uri="{FF2B5EF4-FFF2-40B4-BE49-F238E27FC236}">
                  <a16:creationId xmlns:a16="http://schemas.microsoft.com/office/drawing/2014/main" id="{8848B847-1D73-4CDB-8C03-5EB176157A20}"/>
                </a:ext>
              </a:extLst>
            </p:cNvPr>
            <p:cNvSpPr/>
            <p:nvPr/>
          </p:nvSpPr>
          <p:spPr>
            <a:xfrm>
              <a:off x="1666923" y="573822"/>
              <a:ext cx="52365" cy="45820"/>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6200"/>
                    <a:pt x="16800" y="16200"/>
                    <a:pt x="16800" y="13500"/>
                  </a:cubicBezTo>
                  <a:cubicBezTo>
                    <a:pt x="16800" y="13500"/>
                    <a:pt x="16800" y="8100"/>
                    <a:pt x="16800" y="5400"/>
                  </a:cubicBezTo>
                  <a:cubicBezTo>
                    <a:pt x="16800" y="5400"/>
                    <a:pt x="12000" y="2700"/>
                    <a:pt x="12000" y="0"/>
                  </a:cubicBezTo>
                  <a:cubicBezTo>
                    <a:pt x="9600" y="0"/>
                    <a:pt x="9600" y="0"/>
                    <a:pt x="7200" y="2700"/>
                  </a:cubicBezTo>
                  <a:cubicBezTo>
                    <a:pt x="7200" y="2700"/>
                    <a:pt x="4800" y="5400"/>
                    <a:pt x="4800" y="5400"/>
                  </a:cubicBezTo>
                  <a:cubicBezTo>
                    <a:pt x="2400" y="5400"/>
                    <a:pt x="0" y="10800"/>
                    <a:pt x="0" y="13500"/>
                  </a:cubicBezTo>
                  <a:cubicBezTo>
                    <a:pt x="2400" y="13500"/>
                    <a:pt x="2400" y="16200"/>
                    <a:pt x="4800" y="18900"/>
                  </a:cubicBezTo>
                  <a:cubicBezTo>
                    <a:pt x="7200" y="18900"/>
                    <a:pt x="9600" y="21600"/>
                    <a:pt x="9600" y="21600"/>
                  </a:cubicBezTo>
                  <a:cubicBezTo>
                    <a:pt x="12000" y="21600"/>
                    <a:pt x="14400" y="21600"/>
                    <a:pt x="16800" y="21600"/>
                  </a:cubicBezTo>
                  <a:cubicBezTo>
                    <a:pt x="16800" y="21600"/>
                    <a:pt x="19200" y="21600"/>
                    <a:pt x="19200" y="18900"/>
                  </a:cubicBezTo>
                  <a:cubicBezTo>
                    <a:pt x="21600" y="18900"/>
                    <a:pt x="21600" y="18900"/>
                    <a:pt x="2160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97">
              <a:extLst>
                <a:ext uri="{FF2B5EF4-FFF2-40B4-BE49-F238E27FC236}">
                  <a16:creationId xmlns:a16="http://schemas.microsoft.com/office/drawing/2014/main" id="{03D2904B-20B7-402D-AB20-366F9F5CB7CD}"/>
                </a:ext>
              </a:extLst>
            </p:cNvPr>
            <p:cNvSpPr/>
            <p:nvPr/>
          </p:nvSpPr>
          <p:spPr>
            <a:xfrm>
              <a:off x="1677830" y="504003"/>
              <a:ext cx="34911" cy="58911"/>
            </a:xfrm>
            <a:custGeom>
              <a:avLst/>
              <a:gdLst/>
              <a:ahLst/>
              <a:cxnLst>
                <a:cxn ang="0">
                  <a:pos x="wd2" y="hd2"/>
                </a:cxn>
                <a:cxn ang="5400000">
                  <a:pos x="wd2" y="hd2"/>
                </a:cxn>
                <a:cxn ang="10800000">
                  <a:pos x="wd2" y="hd2"/>
                </a:cxn>
                <a:cxn ang="16200000">
                  <a:pos x="wd2" y="hd2"/>
                </a:cxn>
              </a:cxnLst>
              <a:rect l="0" t="0" r="r" b="b"/>
              <a:pathLst>
                <a:path w="21600" h="21600" extrusionOk="0">
                  <a:moveTo>
                    <a:pt x="18000" y="19440"/>
                  </a:moveTo>
                  <a:cubicBezTo>
                    <a:pt x="18000" y="19440"/>
                    <a:pt x="14400" y="21600"/>
                    <a:pt x="10800" y="21600"/>
                  </a:cubicBezTo>
                  <a:cubicBezTo>
                    <a:pt x="10800" y="21600"/>
                    <a:pt x="7200" y="19440"/>
                    <a:pt x="7200" y="19440"/>
                  </a:cubicBezTo>
                  <a:cubicBezTo>
                    <a:pt x="3600" y="19440"/>
                    <a:pt x="0" y="17280"/>
                    <a:pt x="0" y="15120"/>
                  </a:cubicBezTo>
                  <a:cubicBezTo>
                    <a:pt x="0" y="12960"/>
                    <a:pt x="0" y="10800"/>
                    <a:pt x="0" y="8640"/>
                  </a:cubicBezTo>
                  <a:cubicBezTo>
                    <a:pt x="0" y="6480"/>
                    <a:pt x="0" y="4320"/>
                    <a:pt x="0" y="4320"/>
                  </a:cubicBezTo>
                  <a:cubicBezTo>
                    <a:pt x="0" y="2160"/>
                    <a:pt x="7200" y="0"/>
                    <a:pt x="10800" y="0"/>
                  </a:cubicBezTo>
                  <a:cubicBezTo>
                    <a:pt x="10800" y="0"/>
                    <a:pt x="10800" y="2160"/>
                    <a:pt x="10800" y="4320"/>
                  </a:cubicBezTo>
                  <a:cubicBezTo>
                    <a:pt x="14400" y="4320"/>
                    <a:pt x="18000" y="4320"/>
                    <a:pt x="18000" y="4320"/>
                  </a:cubicBezTo>
                  <a:cubicBezTo>
                    <a:pt x="21600" y="6480"/>
                    <a:pt x="21600" y="8640"/>
                    <a:pt x="21600" y="10800"/>
                  </a:cubicBezTo>
                  <a:cubicBezTo>
                    <a:pt x="21600" y="10800"/>
                    <a:pt x="18000" y="12960"/>
                    <a:pt x="18000" y="12960"/>
                  </a:cubicBezTo>
                  <a:cubicBezTo>
                    <a:pt x="18000" y="15120"/>
                    <a:pt x="18000" y="17280"/>
                    <a:pt x="18000" y="19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98">
              <a:extLst>
                <a:ext uri="{FF2B5EF4-FFF2-40B4-BE49-F238E27FC236}">
                  <a16:creationId xmlns:a16="http://schemas.microsoft.com/office/drawing/2014/main" id="{D2EE4CB3-6DC8-46DA-AD94-6A4148D21F51}"/>
                </a:ext>
              </a:extLst>
            </p:cNvPr>
            <p:cNvSpPr/>
            <p:nvPr/>
          </p:nvSpPr>
          <p:spPr>
            <a:xfrm>
              <a:off x="1677830" y="504003"/>
              <a:ext cx="34911" cy="58911"/>
            </a:xfrm>
            <a:custGeom>
              <a:avLst/>
              <a:gdLst/>
              <a:ahLst/>
              <a:cxnLst>
                <a:cxn ang="0">
                  <a:pos x="wd2" y="hd2"/>
                </a:cxn>
                <a:cxn ang="5400000">
                  <a:pos x="wd2" y="hd2"/>
                </a:cxn>
                <a:cxn ang="10800000">
                  <a:pos x="wd2" y="hd2"/>
                </a:cxn>
                <a:cxn ang="16200000">
                  <a:pos x="wd2" y="hd2"/>
                </a:cxn>
              </a:cxnLst>
              <a:rect l="0" t="0" r="r" b="b"/>
              <a:pathLst>
                <a:path w="21600" h="21600" extrusionOk="0">
                  <a:moveTo>
                    <a:pt x="18000" y="19440"/>
                  </a:moveTo>
                  <a:cubicBezTo>
                    <a:pt x="18000" y="19440"/>
                    <a:pt x="14400" y="21600"/>
                    <a:pt x="10800" y="21600"/>
                  </a:cubicBezTo>
                  <a:cubicBezTo>
                    <a:pt x="10800" y="21600"/>
                    <a:pt x="7200" y="19440"/>
                    <a:pt x="7200" y="19440"/>
                  </a:cubicBezTo>
                  <a:cubicBezTo>
                    <a:pt x="3600" y="19440"/>
                    <a:pt x="0" y="17280"/>
                    <a:pt x="0" y="15120"/>
                  </a:cubicBezTo>
                  <a:cubicBezTo>
                    <a:pt x="0" y="12960"/>
                    <a:pt x="0" y="10800"/>
                    <a:pt x="0" y="8640"/>
                  </a:cubicBezTo>
                  <a:cubicBezTo>
                    <a:pt x="0" y="6480"/>
                    <a:pt x="0" y="4320"/>
                    <a:pt x="0" y="4320"/>
                  </a:cubicBezTo>
                  <a:cubicBezTo>
                    <a:pt x="0" y="2160"/>
                    <a:pt x="7200" y="0"/>
                    <a:pt x="10800" y="0"/>
                  </a:cubicBezTo>
                  <a:cubicBezTo>
                    <a:pt x="10800" y="0"/>
                    <a:pt x="10800" y="2160"/>
                    <a:pt x="10800" y="4320"/>
                  </a:cubicBezTo>
                  <a:cubicBezTo>
                    <a:pt x="14400" y="4320"/>
                    <a:pt x="18000" y="4320"/>
                    <a:pt x="18000" y="4320"/>
                  </a:cubicBezTo>
                  <a:cubicBezTo>
                    <a:pt x="21600" y="6480"/>
                    <a:pt x="21600" y="8640"/>
                    <a:pt x="21600" y="10800"/>
                  </a:cubicBezTo>
                  <a:cubicBezTo>
                    <a:pt x="21600" y="10800"/>
                    <a:pt x="18000" y="12960"/>
                    <a:pt x="18000" y="12960"/>
                  </a:cubicBezTo>
                  <a:cubicBezTo>
                    <a:pt x="18000" y="15120"/>
                    <a:pt x="18000" y="17280"/>
                    <a:pt x="18000" y="194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99">
              <a:extLst>
                <a:ext uri="{FF2B5EF4-FFF2-40B4-BE49-F238E27FC236}">
                  <a16:creationId xmlns:a16="http://schemas.microsoft.com/office/drawing/2014/main" id="{C81027ED-7F61-4C80-9DBB-06654637977E}"/>
                </a:ext>
              </a:extLst>
            </p:cNvPr>
            <p:cNvSpPr/>
            <p:nvPr/>
          </p:nvSpPr>
          <p:spPr>
            <a:xfrm>
              <a:off x="1674831" y="469094"/>
              <a:ext cx="20455" cy="24002"/>
            </a:xfrm>
            <a:custGeom>
              <a:avLst/>
              <a:gdLst/>
              <a:ahLst/>
              <a:cxnLst>
                <a:cxn ang="0">
                  <a:pos x="wd2" y="hd2"/>
                </a:cxn>
                <a:cxn ang="5400000">
                  <a:pos x="wd2" y="hd2"/>
                </a:cxn>
                <a:cxn ang="10800000">
                  <a:pos x="wd2" y="hd2"/>
                </a:cxn>
                <a:cxn ang="16200000">
                  <a:pos x="wd2" y="hd2"/>
                </a:cxn>
              </a:cxnLst>
              <a:rect l="0" t="0" r="r" b="b"/>
              <a:pathLst>
                <a:path w="20250" h="21600" extrusionOk="0">
                  <a:moveTo>
                    <a:pt x="14850" y="16200"/>
                  </a:moveTo>
                  <a:cubicBezTo>
                    <a:pt x="9450" y="21600"/>
                    <a:pt x="9450" y="21600"/>
                    <a:pt x="9450" y="21600"/>
                  </a:cubicBezTo>
                  <a:cubicBezTo>
                    <a:pt x="4050" y="21600"/>
                    <a:pt x="4050" y="21600"/>
                    <a:pt x="4050" y="16200"/>
                  </a:cubicBezTo>
                  <a:cubicBezTo>
                    <a:pt x="-1350" y="16200"/>
                    <a:pt x="-1350" y="5400"/>
                    <a:pt x="4050" y="5400"/>
                  </a:cubicBezTo>
                  <a:cubicBezTo>
                    <a:pt x="4050" y="0"/>
                    <a:pt x="9450" y="0"/>
                    <a:pt x="9450" y="0"/>
                  </a:cubicBezTo>
                  <a:cubicBezTo>
                    <a:pt x="14850" y="0"/>
                    <a:pt x="14850" y="0"/>
                    <a:pt x="14850" y="0"/>
                  </a:cubicBezTo>
                  <a:cubicBezTo>
                    <a:pt x="14850" y="5400"/>
                    <a:pt x="20250" y="5400"/>
                    <a:pt x="20250" y="10800"/>
                  </a:cubicBezTo>
                  <a:cubicBezTo>
                    <a:pt x="14850" y="10800"/>
                    <a:pt x="14850" y="16200"/>
                    <a:pt x="1485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00">
              <a:extLst>
                <a:ext uri="{FF2B5EF4-FFF2-40B4-BE49-F238E27FC236}">
                  <a16:creationId xmlns:a16="http://schemas.microsoft.com/office/drawing/2014/main" id="{D4A492F3-ACE5-45E5-B786-2C6932640D23}"/>
                </a:ext>
              </a:extLst>
            </p:cNvPr>
            <p:cNvSpPr/>
            <p:nvPr/>
          </p:nvSpPr>
          <p:spPr>
            <a:xfrm>
              <a:off x="1674831" y="469094"/>
              <a:ext cx="20455" cy="24002"/>
            </a:xfrm>
            <a:custGeom>
              <a:avLst/>
              <a:gdLst/>
              <a:ahLst/>
              <a:cxnLst>
                <a:cxn ang="0">
                  <a:pos x="wd2" y="hd2"/>
                </a:cxn>
                <a:cxn ang="5400000">
                  <a:pos x="wd2" y="hd2"/>
                </a:cxn>
                <a:cxn ang="10800000">
                  <a:pos x="wd2" y="hd2"/>
                </a:cxn>
                <a:cxn ang="16200000">
                  <a:pos x="wd2" y="hd2"/>
                </a:cxn>
              </a:cxnLst>
              <a:rect l="0" t="0" r="r" b="b"/>
              <a:pathLst>
                <a:path w="20250" h="21600" extrusionOk="0">
                  <a:moveTo>
                    <a:pt x="14850" y="16200"/>
                  </a:moveTo>
                  <a:cubicBezTo>
                    <a:pt x="9450" y="21600"/>
                    <a:pt x="9450" y="21600"/>
                    <a:pt x="9450" y="21600"/>
                  </a:cubicBezTo>
                  <a:cubicBezTo>
                    <a:pt x="4050" y="21600"/>
                    <a:pt x="4050" y="21600"/>
                    <a:pt x="4050" y="16200"/>
                  </a:cubicBezTo>
                  <a:cubicBezTo>
                    <a:pt x="-1350" y="16200"/>
                    <a:pt x="-1350" y="5400"/>
                    <a:pt x="4050" y="5400"/>
                  </a:cubicBezTo>
                  <a:cubicBezTo>
                    <a:pt x="4050" y="0"/>
                    <a:pt x="9450" y="0"/>
                    <a:pt x="9450" y="0"/>
                  </a:cubicBezTo>
                  <a:cubicBezTo>
                    <a:pt x="14850" y="0"/>
                    <a:pt x="14850" y="0"/>
                    <a:pt x="14850" y="0"/>
                  </a:cubicBezTo>
                  <a:cubicBezTo>
                    <a:pt x="14850" y="5400"/>
                    <a:pt x="20250" y="5400"/>
                    <a:pt x="20250" y="10800"/>
                  </a:cubicBezTo>
                  <a:cubicBezTo>
                    <a:pt x="14850" y="10800"/>
                    <a:pt x="14850" y="16200"/>
                    <a:pt x="1485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01">
              <a:extLst>
                <a:ext uri="{FF2B5EF4-FFF2-40B4-BE49-F238E27FC236}">
                  <a16:creationId xmlns:a16="http://schemas.microsoft.com/office/drawing/2014/main" id="{DDA16418-0C7A-4D1E-A722-1129CF6F056D}"/>
                </a:ext>
              </a:extLst>
            </p:cNvPr>
            <p:cNvSpPr/>
            <p:nvPr/>
          </p:nvSpPr>
          <p:spPr>
            <a:xfrm>
              <a:off x="1706195" y="469094"/>
              <a:ext cx="44668" cy="24002"/>
            </a:xfrm>
            <a:custGeom>
              <a:avLst/>
              <a:gdLst/>
              <a:ahLst/>
              <a:cxnLst>
                <a:cxn ang="0">
                  <a:pos x="wd2" y="hd2"/>
                </a:cxn>
                <a:cxn ang="5400000">
                  <a:pos x="wd2" y="hd2"/>
                </a:cxn>
                <a:cxn ang="10800000">
                  <a:pos x="wd2" y="hd2"/>
                </a:cxn>
                <a:cxn ang="16200000">
                  <a:pos x="wd2" y="hd2"/>
                </a:cxn>
              </a:cxnLst>
              <a:rect l="0" t="0" r="r" b="b"/>
              <a:pathLst>
                <a:path w="20100" h="21600" extrusionOk="0">
                  <a:moveTo>
                    <a:pt x="8100" y="21600"/>
                  </a:moveTo>
                  <a:cubicBezTo>
                    <a:pt x="8100" y="21600"/>
                    <a:pt x="5400" y="16200"/>
                    <a:pt x="2700" y="16200"/>
                  </a:cubicBezTo>
                  <a:cubicBezTo>
                    <a:pt x="2700" y="16200"/>
                    <a:pt x="0" y="5400"/>
                    <a:pt x="0" y="5400"/>
                  </a:cubicBezTo>
                  <a:cubicBezTo>
                    <a:pt x="0" y="0"/>
                    <a:pt x="2700" y="0"/>
                    <a:pt x="2700" y="0"/>
                  </a:cubicBezTo>
                  <a:cubicBezTo>
                    <a:pt x="5400" y="0"/>
                    <a:pt x="8100" y="0"/>
                    <a:pt x="8100" y="0"/>
                  </a:cubicBezTo>
                  <a:cubicBezTo>
                    <a:pt x="8100" y="0"/>
                    <a:pt x="8100" y="0"/>
                    <a:pt x="10800" y="0"/>
                  </a:cubicBezTo>
                  <a:cubicBezTo>
                    <a:pt x="13500" y="0"/>
                    <a:pt x="13500" y="0"/>
                    <a:pt x="16200" y="0"/>
                  </a:cubicBezTo>
                  <a:cubicBezTo>
                    <a:pt x="16200" y="0"/>
                    <a:pt x="18900" y="0"/>
                    <a:pt x="18900" y="5400"/>
                  </a:cubicBezTo>
                  <a:cubicBezTo>
                    <a:pt x="21600" y="5400"/>
                    <a:pt x="18900" y="10800"/>
                    <a:pt x="18900" y="16200"/>
                  </a:cubicBezTo>
                  <a:cubicBezTo>
                    <a:pt x="18900" y="21600"/>
                    <a:pt x="18900" y="21600"/>
                    <a:pt x="18900" y="21600"/>
                  </a:cubicBezTo>
                  <a:cubicBezTo>
                    <a:pt x="18900" y="21600"/>
                    <a:pt x="13500" y="21600"/>
                    <a:pt x="13500" y="21600"/>
                  </a:cubicBezTo>
                  <a:cubicBezTo>
                    <a:pt x="10800" y="21600"/>
                    <a:pt x="8100" y="21600"/>
                    <a:pt x="810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0" name="Freeform 102">
              <a:extLst>
                <a:ext uri="{FF2B5EF4-FFF2-40B4-BE49-F238E27FC236}">
                  <a16:creationId xmlns:a16="http://schemas.microsoft.com/office/drawing/2014/main" id="{7189BDBE-3317-49B5-8B6D-CF0CDBFAA2A1}"/>
                </a:ext>
              </a:extLst>
            </p:cNvPr>
            <p:cNvSpPr/>
            <p:nvPr/>
          </p:nvSpPr>
          <p:spPr>
            <a:xfrm>
              <a:off x="1706195" y="469094"/>
              <a:ext cx="44668" cy="24002"/>
            </a:xfrm>
            <a:custGeom>
              <a:avLst/>
              <a:gdLst/>
              <a:ahLst/>
              <a:cxnLst>
                <a:cxn ang="0">
                  <a:pos x="wd2" y="hd2"/>
                </a:cxn>
                <a:cxn ang="5400000">
                  <a:pos x="wd2" y="hd2"/>
                </a:cxn>
                <a:cxn ang="10800000">
                  <a:pos x="wd2" y="hd2"/>
                </a:cxn>
                <a:cxn ang="16200000">
                  <a:pos x="wd2" y="hd2"/>
                </a:cxn>
              </a:cxnLst>
              <a:rect l="0" t="0" r="r" b="b"/>
              <a:pathLst>
                <a:path w="20100" h="21600" extrusionOk="0">
                  <a:moveTo>
                    <a:pt x="8100" y="21600"/>
                  </a:moveTo>
                  <a:cubicBezTo>
                    <a:pt x="8100" y="21600"/>
                    <a:pt x="5400" y="16200"/>
                    <a:pt x="2700" y="16200"/>
                  </a:cubicBezTo>
                  <a:cubicBezTo>
                    <a:pt x="2700" y="16200"/>
                    <a:pt x="0" y="5400"/>
                    <a:pt x="0" y="5400"/>
                  </a:cubicBezTo>
                  <a:cubicBezTo>
                    <a:pt x="0" y="0"/>
                    <a:pt x="2700" y="0"/>
                    <a:pt x="2700" y="0"/>
                  </a:cubicBezTo>
                  <a:cubicBezTo>
                    <a:pt x="5400" y="0"/>
                    <a:pt x="8100" y="0"/>
                    <a:pt x="8100" y="0"/>
                  </a:cubicBezTo>
                  <a:cubicBezTo>
                    <a:pt x="8100" y="0"/>
                    <a:pt x="8100" y="0"/>
                    <a:pt x="10800" y="0"/>
                  </a:cubicBezTo>
                  <a:cubicBezTo>
                    <a:pt x="13500" y="0"/>
                    <a:pt x="13500" y="0"/>
                    <a:pt x="16200" y="0"/>
                  </a:cubicBezTo>
                  <a:cubicBezTo>
                    <a:pt x="16200" y="0"/>
                    <a:pt x="18900" y="0"/>
                    <a:pt x="18900" y="5400"/>
                  </a:cubicBezTo>
                  <a:cubicBezTo>
                    <a:pt x="21600" y="5400"/>
                    <a:pt x="18900" y="10800"/>
                    <a:pt x="18900" y="16200"/>
                  </a:cubicBezTo>
                  <a:cubicBezTo>
                    <a:pt x="18900" y="21600"/>
                    <a:pt x="18900" y="21600"/>
                    <a:pt x="18900" y="21600"/>
                  </a:cubicBezTo>
                  <a:cubicBezTo>
                    <a:pt x="18900" y="21600"/>
                    <a:pt x="13500" y="21600"/>
                    <a:pt x="13500" y="21600"/>
                  </a:cubicBezTo>
                  <a:cubicBezTo>
                    <a:pt x="10800" y="21600"/>
                    <a:pt x="8100" y="21600"/>
                    <a:pt x="810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1" name="Freeform 103">
              <a:extLst>
                <a:ext uri="{FF2B5EF4-FFF2-40B4-BE49-F238E27FC236}">
                  <a16:creationId xmlns:a16="http://schemas.microsoft.com/office/drawing/2014/main" id="{66BF56A6-4391-4C17-B921-914F7935DD17}"/>
                </a:ext>
              </a:extLst>
            </p:cNvPr>
            <p:cNvSpPr/>
            <p:nvPr/>
          </p:nvSpPr>
          <p:spPr>
            <a:xfrm>
              <a:off x="1730195" y="573822"/>
              <a:ext cx="20668" cy="24002"/>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5400" y="0"/>
                    <a:pt x="0" y="0"/>
                  </a:cubicBezTo>
                  <a:cubicBezTo>
                    <a:pt x="0" y="5400"/>
                    <a:pt x="0" y="5400"/>
                    <a:pt x="0" y="10800"/>
                  </a:cubicBezTo>
                  <a:cubicBezTo>
                    <a:pt x="0" y="16200"/>
                    <a:pt x="0" y="16200"/>
                    <a:pt x="0" y="21600"/>
                  </a:cubicBezTo>
                  <a:cubicBezTo>
                    <a:pt x="5400" y="21600"/>
                    <a:pt x="5400" y="21600"/>
                    <a:pt x="10800" y="21600"/>
                  </a:cubicBezTo>
                  <a:cubicBezTo>
                    <a:pt x="10800" y="21600"/>
                    <a:pt x="10800" y="21600"/>
                    <a:pt x="16200" y="16200"/>
                  </a:cubicBezTo>
                  <a:cubicBezTo>
                    <a:pt x="16200" y="16200"/>
                    <a:pt x="16200" y="10800"/>
                    <a:pt x="16200" y="5400"/>
                  </a:cubicBezTo>
                  <a:cubicBezTo>
                    <a:pt x="21600" y="5400"/>
                    <a:pt x="16200" y="0"/>
                    <a:pt x="16200" y="0"/>
                  </a:cubicBezTo>
                  <a:cubicBezTo>
                    <a:pt x="16200" y="0"/>
                    <a:pt x="10800" y="0"/>
                    <a:pt x="108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2" name="Freeform 104">
              <a:extLst>
                <a:ext uri="{FF2B5EF4-FFF2-40B4-BE49-F238E27FC236}">
                  <a16:creationId xmlns:a16="http://schemas.microsoft.com/office/drawing/2014/main" id="{DD19FD88-73A6-4D3C-BB0B-FBECE51454E5}"/>
                </a:ext>
              </a:extLst>
            </p:cNvPr>
            <p:cNvSpPr/>
            <p:nvPr/>
          </p:nvSpPr>
          <p:spPr>
            <a:xfrm>
              <a:off x="1730195" y="573822"/>
              <a:ext cx="20668" cy="24002"/>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5400" y="0"/>
                    <a:pt x="0" y="0"/>
                  </a:cubicBezTo>
                  <a:cubicBezTo>
                    <a:pt x="0" y="5400"/>
                    <a:pt x="0" y="5400"/>
                    <a:pt x="0" y="10800"/>
                  </a:cubicBezTo>
                  <a:cubicBezTo>
                    <a:pt x="0" y="16200"/>
                    <a:pt x="0" y="16200"/>
                    <a:pt x="0" y="21600"/>
                  </a:cubicBezTo>
                  <a:cubicBezTo>
                    <a:pt x="5400" y="21600"/>
                    <a:pt x="5400" y="21600"/>
                    <a:pt x="10800" y="21600"/>
                  </a:cubicBezTo>
                  <a:cubicBezTo>
                    <a:pt x="10800" y="21600"/>
                    <a:pt x="10800" y="21600"/>
                    <a:pt x="16200" y="16200"/>
                  </a:cubicBezTo>
                  <a:cubicBezTo>
                    <a:pt x="16200" y="16200"/>
                    <a:pt x="16200" y="10800"/>
                    <a:pt x="16200" y="5400"/>
                  </a:cubicBezTo>
                  <a:cubicBezTo>
                    <a:pt x="21600" y="5400"/>
                    <a:pt x="16200" y="0"/>
                    <a:pt x="16200" y="0"/>
                  </a:cubicBezTo>
                  <a:cubicBezTo>
                    <a:pt x="16200" y="0"/>
                    <a:pt x="10800" y="0"/>
                    <a:pt x="108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3" name="Freeform 105">
              <a:extLst>
                <a:ext uri="{FF2B5EF4-FFF2-40B4-BE49-F238E27FC236}">
                  <a16:creationId xmlns:a16="http://schemas.microsoft.com/office/drawing/2014/main" id="{50CC8115-5980-4B90-86B6-E1BABD37741A}"/>
                </a:ext>
              </a:extLst>
            </p:cNvPr>
            <p:cNvSpPr/>
            <p:nvPr/>
          </p:nvSpPr>
          <p:spPr>
            <a:xfrm>
              <a:off x="1824014" y="573822"/>
              <a:ext cx="18789" cy="17456"/>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0" y="0"/>
                    <a:pt x="0" y="0"/>
                  </a:cubicBezTo>
                  <a:cubicBezTo>
                    <a:pt x="0" y="14400"/>
                    <a:pt x="0" y="14400"/>
                    <a:pt x="0" y="14400"/>
                  </a:cubicBezTo>
                  <a:cubicBezTo>
                    <a:pt x="0" y="14400"/>
                    <a:pt x="0" y="21600"/>
                    <a:pt x="5400" y="21600"/>
                  </a:cubicBezTo>
                  <a:cubicBezTo>
                    <a:pt x="5400" y="21600"/>
                    <a:pt x="10800" y="21600"/>
                    <a:pt x="16200" y="21600"/>
                  </a:cubicBezTo>
                  <a:cubicBezTo>
                    <a:pt x="16200" y="14400"/>
                    <a:pt x="16200" y="14400"/>
                    <a:pt x="16200" y="14400"/>
                  </a:cubicBezTo>
                  <a:cubicBezTo>
                    <a:pt x="21600" y="14400"/>
                    <a:pt x="16200" y="7200"/>
                    <a:pt x="16200" y="0"/>
                  </a:cubicBezTo>
                  <a:cubicBezTo>
                    <a:pt x="16200" y="0"/>
                    <a:pt x="10800" y="0"/>
                    <a:pt x="108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4" name="Freeform 106">
              <a:extLst>
                <a:ext uri="{FF2B5EF4-FFF2-40B4-BE49-F238E27FC236}">
                  <a16:creationId xmlns:a16="http://schemas.microsoft.com/office/drawing/2014/main" id="{E09274B2-05E4-47B1-8096-9526AB0EFBED}"/>
                </a:ext>
              </a:extLst>
            </p:cNvPr>
            <p:cNvSpPr/>
            <p:nvPr/>
          </p:nvSpPr>
          <p:spPr>
            <a:xfrm>
              <a:off x="1824014" y="573822"/>
              <a:ext cx="18789" cy="17456"/>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0" y="0"/>
                    <a:pt x="0" y="0"/>
                  </a:cubicBezTo>
                  <a:cubicBezTo>
                    <a:pt x="0" y="14400"/>
                    <a:pt x="0" y="14400"/>
                    <a:pt x="0" y="14400"/>
                  </a:cubicBezTo>
                  <a:cubicBezTo>
                    <a:pt x="0" y="14400"/>
                    <a:pt x="0" y="21600"/>
                    <a:pt x="5400" y="21600"/>
                  </a:cubicBezTo>
                  <a:cubicBezTo>
                    <a:pt x="5400" y="21600"/>
                    <a:pt x="10800" y="21600"/>
                    <a:pt x="16200" y="21600"/>
                  </a:cubicBezTo>
                  <a:cubicBezTo>
                    <a:pt x="16200" y="14400"/>
                    <a:pt x="16200" y="14400"/>
                    <a:pt x="16200" y="14400"/>
                  </a:cubicBezTo>
                  <a:cubicBezTo>
                    <a:pt x="21600" y="14400"/>
                    <a:pt x="16200" y="7200"/>
                    <a:pt x="16200" y="0"/>
                  </a:cubicBezTo>
                  <a:cubicBezTo>
                    <a:pt x="16200" y="0"/>
                    <a:pt x="10800" y="0"/>
                    <a:pt x="108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5" name="Freeform 107">
              <a:extLst>
                <a:ext uri="{FF2B5EF4-FFF2-40B4-BE49-F238E27FC236}">
                  <a16:creationId xmlns:a16="http://schemas.microsoft.com/office/drawing/2014/main" id="{06D841DF-CDCD-4EA6-9CC2-AC66FAE6C944}"/>
                </a:ext>
              </a:extLst>
            </p:cNvPr>
            <p:cNvSpPr/>
            <p:nvPr/>
          </p:nvSpPr>
          <p:spPr>
            <a:xfrm>
              <a:off x="1754195" y="493094"/>
              <a:ext cx="74183" cy="77526"/>
            </a:xfrm>
            <a:custGeom>
              <a:avLst/>
              <a:gdLst/>
              <a:ahLst/>
              <a:cxnLst>
                <a:cxn ang="0">
                  <a:pos x="wd2" y="hd2"/>
                </a:cxn>
                <a:cxn ang="5400000">
                  <a:pos x="wd2" y="hd2"/>
                </a:cxn>
                <a:cxn ang="10800000">
                  <a:pos x="wd2" y="hd2"/>
                </a:cxn>
                <a:cxn ang="16200000">
                  <a:pos x="wd2" y="hd2"/>
                </a:cxn>
              </a:cxnLst>
              <a:rect l="0" t="0" r="r" b="b"/>
              <a:pathLst>
                <a:path w="21600" h="20743" extrusionOk="0">
                  <a:moveTo>
                    <a:pt x="19938" y="7714"/>
                  </a:moveTo>
                  <a:cubicBezTo>
                    <a:pt x="19938" y="9257"/>
                    <a:pt x="19938" y="10800"/>
                    <a:pt x="18277" y="12343"/>
                  </a:cubicBezTo>
                  <a:cubicBezTo>
                    <a:pt x="18277" y="13886"/>
                    <a:pt x="18277" y="13886"/>
                    <a:pt x="16615" y="13886"/>
                  </a:cubicBezTo>
                  <a:cubicBezTo>
                    <a:pt x="16615" y="13886"/>
                    <a:pt x="14954" y="13886"/>
                    <a:pt x="14954" y="15429"/>
                  </a:cubicBezTo>
                  <a:cubicBezTo>
                    <a:pt x="14954" y="15429"/>
                    <a:pt x="14954" y="18514"/>
                    <a:pt x="14954" y="18514"/>
                  </a:cubicBezTo>
                  <a:cubicBezTo>
                    <a:pt x="14954" y="18514"/>
                    <a:pt x="13292" y="20057"/>
                    <a:pt x="11631" y="20057"/>
                  </a:cubicBezTo>
                  <a:cubicBezTo>
                    <a:pt x="11631" y="21600"/>
                    <a:pt x="8308" y="20057"/>
                    <a:pt x="6646" y="20057"/>
                  </a:cubicBezTo>
                  <a:cubicBezTo>
                    <a:pt x="6646" y="20057"/>
                    <a:pt x="4985" y="18514"/>
                    <a:pt x="3323" y="18514"/>
                  </a:cubicBezTo>
                  <a:cubicBezTo>
                    <a:pt x="3323" y="18514"/>
                    <a:pt x="3323" y="15429"/>
                    <a:pt x="1662" y="13886"/>
                  </a:cubicBezTo>
                  <a:cubicBezTo>
                    <a:pt x="1662" y="13886"/>
                    <a:pt x="0" y="12343"/>
                    <a:pt x="0" y="10800"/>
                  </a:cubicBezTo>
                  <a:cubicBezTo>
                    <a:pt x="0" y="10800"/>
                    <a:pt x="0" y="9257"/>
                    <a:pt x="0" y="7714"/>
                  </a:cubicBezTo>
                  <a:cubicBezTo>
                    <a:pt x="1662" y="6171"/>
                    <a:pt x="3323" y="4629"/>
                    <a:pt x="3323" y="4629"/>
                  </a:cubicBezTo>
                  <a:cubicBezTo>
                    <a:pt x="4985" y="4629"/>
                    <a:pt x="4985" y="6171"/>
                    <a:pt x="4985" y="6171"/>
                  </a:cubicBezTo>
                  <a:cubicBezTo>
                    <a:pt x="6646" y="6171"/>
                    <a:pt x="8308" y="6171"/>
                    <a:pt x="8308" y="6171"/>
                  </a:cubicBezTo>
                  <a:cubicBezTo>
                    <a:pt x="9969" y="4629"/>
                    <a:pt x="9969" y="3086"/>
                    <a:pt x="11631" y="3086"/>
                  </a:cubicBezTo>
                  <a:cubicBezTo>
                    <a:pt x="11631" y="3086"/>
                    <a:pt x="13292" y="3086"/>
                    <a:pt x="13292" y="3086"/>
                  </a:cubicBezTo>
                  <a:cubicBezTo>
                    <a:pt x="14954" y="3086"/>
                    <a:pt x="16615" y="3086"/>
                    <a:pt x="16615" y="3086"/>
                  </a:cubicBezTo>
                  <a:cubicBezTo>
                    <a:pt x="18277" y="3086"/>
                    <a:pt x="18277" y="1543"/>
                    <a:pt x="18277" y="0"/>
                  </a:cubicBezTo>
                  <a:cubicBezTo>
                    <a:pt x="19938" y="0"/>
                    <a:pt x="19938" y="0"/>
                    <a:pt x="21600" y="0"/>
                  </a:cubicBezTo>
                  <a:cubicBezTo>
                    <a:pt x="21600" y="1543"/>
                    <a:pt x="21600" y="3086"/>
                    <a:pt x="21600" y="3086"/>
                  </a:cubicBezTo>
                  <a:cubicBezTo>
                    <a:pt x="21600" y="4629"/>
                    <a:pt x="19938" y="4629"/>
                    <a:pt x="19938" y="4629"/>
                  </a:cubicBezTo>
                  <a:cubicBezTo>
                    <a:pt x="19938" y="6171"/>
                    <a:pt x="19938" y="6171"/>
                    <a:pt x="19938" y="771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6" name="Freeform 108">
              <a:extLst>
                <a:ext uri="{FF2B5EF4-FFF2-40B4-BE49-F238E27FC236}">
                  <a16:creationId xmlns:a16="http://schemas.microsoft.com/office/drawing/2014/main" id="{C93E386C-E0F4-4C0A-8CE5-984CD590BB66}"/>
                </a:ext>
              </a:extLst>
            </p:cNvPr>
            <p:cNvSpPr/>
            <p:nvPr/>
          </p:nvSpPr>
          <p:spPr>
            <a:xfrm>
              <a:off x="1754195" y="493094"/>
              <a:ext cx="74183" cy="77526"/>
            </a:xfrm>
            <a:custGeom>
              <a:avLst/>
              <a:gdLst/>
              <a:ahLst/>
              <a:cxnLst>
                <a:cxn ang="0">
                  <a:pos x="wd2" y="hd2"/>
                </a:cxn>
                <a:cxn ang="5400000">
                  <a:pos x="wd2" y="hd2"/>
                </a:cxn>
                <a:cxn ang="10800000">
                  <a:pos x="wd2" y="hd2"/>
                </a:cxn>
                <a:cxn ang="16200000">
                  <a:pos x="wd2" y="hd2"/>
                </a:cxn>
              </a:cxnLst>
              <a:rect l="0" t="0" r="r" b="b"/>
              <a:pathLst>
                <a:path w="21600" h="20743" extrusionOk="0">
                  <a:moveTo>
                    <a:pt x="19938" y="7714"/>
                  </a:moveTo>
                  <a:cubicBezTo>
                    <a:pt x="19938" y="9257"/>
                    <a:pt x="19938" y="10800"/>
                    <a:pt x="18277" y="12343"/>
                  </a:cubicBezTo>
                  <a:cubicBezTo>
                    <a:pt x="18277" y="13886"/>
                    <a:pt x="18277" y="13886"/>
                    <a:pt x="16615" y="13886"/>
                  </a:cubicBezTo>
                  <a:cubicBezTo>
                    <a:pt x="16615" y="13886"/>
                    <a:pt x="14954" y="13886"/>
                    <a:pt x="14954" y="15429"/>
                  </a:cubicBezTo>
                  <a:cubicBezTo>
                    <a:pt x="14954" y="15429"/>
                    <a:pt x="14954" y="18514"/>
                    <a:pt x="14954" y="18514"/>
                  </a:cubicBezTo>
                  <a:cubicBezTo>
                    <a:pt x="14954" y="18514"/>
                    <a:pt x="13292" y="20057"/>
                    <a:pt x="11631" y="20057"/>
                  </a:cubicBezTo>
                  <a:cubicBezTo>
                    <a:pt x="11631" y="21600"/>
                    <a:pt x="8308" y="20057"/>
                    <a:pt x="6646" y="20057"/>
                  </a:cubicBezTo>
                  <a:cubicBezTo>
                    <a:pt x="6646" y="20057"/>
                    <a:pt x="4985" y="18514"/>
                    <a:pt x="3323" y="18514"/>
                  </a:cubicBezTo>
                  <a:cubicBezTo>
                    <a:pt x="3323" y="18514"/>
                    <a:pt x="3323" y="15429"/>
                    <a:pt x="1662" y="13886"/>
                  </a:cubicBezTo>
                  <a:cubicBezTo>
                    <a:pt x="1662" y="13886"/>
                    <a:pt x="0" y="12343"/>
                    <a:pt x="0" y="10800"/>
                  </a:cubicBezTo>
                  <a:cubicBezTo>
                    <a:pt x="0" y="10800"/>
                    <a:pt x="0" y="9257"/>
                    <a:pt x="0" y="7714"/>
                  </a:cubicBezTo>
                  <a:cubicBezTo>
                    <a:pt x="1662" y="6171"/>
                    <a:pt x="3323" y="4629"/>
                    <a:pt x="3323" y="4629"/>
                  </a:cubicBezTo>
                  <a:cubicBezTo>
                    <a:pt x="4985" y="4629"/>
                    <a:pt x="4985" y="6171"/>
                    <a:pt x="4985" y="6171"/>
                  </a:cubicBezTo>
                  <a:cubicBezTo>
                    <a:pt x="6646" y="6171"/>
                    <a:pt x="8308" y="6171"/>
                    <a:pt x="8308" y="6171"/>
                  </a:cubicBezTo>
                  <a:cubicBezTo>
                    <a:pt x="9969" y="4629"/>
                    <a:pt x="9969" y="3086"/>
                    <a:pt x="11631" y="3086"/>
                  </a:cubicBezTo>
                  <a:cubicBezTo>
                    <a:pt x="11631" y="3086"/>
                    <a:pt x="13292" y="3086"/>
                    <a:pt x="13292" y="3086"/>
                  </a:cubicBezTo>
                  <a:cubicBezTo>
                    <a:pt x="14954" y="3086"/>
                    <a:pt x="16615" y="3086"/>
                    <a:pt x="16615" y="3086"/>
                  </a:cubicBezTo>
                  <a:cubicBezTo>
                    <a:pt x="18277" y="3086"/>
                    <a:pt x="18277" y="1543"/>
                    <a:pt x="18277" y="0"/>
                  </a:cubicBezTo>
                  <a:cubicBezTo>
                    <a:pt x="19938" y="0"/>
                    <a:pt x="19938" y="0"/>
                    <a:pt x="21600" y="0"/>
                  </a:cubicBezTo>
                  <a:cubicBezTo>
                    <a:pt x="21600" y="1543"/>
                    <a:pt x="21600" y="3086"/>
                    <a:pt x="21600" y="3086"/>
                  </a:cubicBezTo>
                  <a:cubicBezTo>
                    <a:pt x="21600" y="4629"/>
                    <a:pt x="19938" y="4629"/>
                    <a:pt x="19938" y="4629"/>
                  </a:cubicBezTo>
                  <a:cubicBezTo>
                    <a:pt x="19938" y="6171"/>
                    <a:pt x="19938" y="6171"/>
                    <a:pt x="19938" y="771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7" name="Freeform 109">
              <a:extLst>
                <a:ext uri="{FF2B5EF4-FFF2-40B4-BE49-F238E27FC236}">
                  <a16:creationId xmlns:a16="http://schemas.microsoft.com/office/drawing/2014/main" id="{9F72FD4A-987F-4B29-AAE5-656739863D14}"/>
                </a:ext>
              </a:extLst>
            </p:cNvPr>
            <p:cNvSpPr/>
            <p:nvPr/>
          </p:nvSpPr>
          <p:spPr>
            <a:xfrm>
              <a:off x="1864768" y="487967"/>
              <a:ext cx="39975" cy="26946"/>
            </a:xfrm>
            <a:custGeom>
              <a:avLst/>
              <a:gdLst/>
              <a:ahLst/>
              <a:cxnLst>
                <a:cxn ang="0">
                  <a:pos x="wd2" y="hd2"/>
                </a:cxn>
                <a:cxn ang="5400000">
                  <a:pos x="wd2" y="hd2"/>
                </a:cxn>
                <a:cxn ang="10800000">
                  <a:pos x="wd2" y="hd2"/>
                </a:cxn>
                <a:cxn ang="16200000">
                  <a:pos x="wd2" y="hd2"/>
                </a:cxn>
              </a:cxnLst>
              <a:rect l="0" t="0" r="r" b="b"/>
              <a:pathLst>
                <a:path w="20829" h="20520" extrusionOk="0">
                  <a:moveTo>
                    <a:pt x="17743" y="20520"/>
                  </a:moveTo>
                  <a:cubicBezTo>
                    <a:pt x="14658" y="20520"/>
                    <a:pt x="11572" y="16200"/>
                    <a:pt x="11572" y="16200"/>
                  </a:cubicBezTo>
                  <a:cubicBezTo>
                    <a:pt x="8486" y="16200"/>
                    <a:pt x="5400" y="16200"/>
                    <a:pt x="5400" y="16200"/>
                  </a:cubicBezTo>
                  <a:cubicBezTo>
                    <a:pt x="2315" y="16200"/>
                    <a:pt x="2315" y="11880"/>
                    <a:pt x="2315" y="11880"/>
                  </a:cubicBezTo>
                  <a:cubicBezTo>
                    <a:pt x="-771" y="7560"/>
                    <a:pt x="-771" y="3240"/>
                    <a:pt x="2315" y="3240"/>
                  </a:cubicBezTo>
                  <a:cubicBezTo>
                    <a:pt x="2315" y="-1080"/>
                    <a:pt x="5400" y="-1080"/>
                    <a:pt x="8486" y="3240"/>
                  </a:cubicBezTo>
                  <a:cubicBezTo>
                    <a:pt x="11572" y="3240"/>
                    <a:pt x="11572" y="3240"/>
                    <a:pt x="14658" y="3240"/>
                  </a:cubicBezTo>
                  <a:cubicBezTo>
                    <a:pt x="14658" y="3240"/>
                    <a:pt x="17743" y="3240"/>
                    <a:pt x="17743" y="3240"/>
                  </a:cubicBezTo>
                  <a:cubicBezTo>
                    <a:pt x="20829" y="3240"/>
                    <a:pt x="20829" y="7560"/>
                    <a:pt x="20829" y="7560"/>
                  </a:cubicBezTo>
                  <a:cubicBezTo>
                    <a:pt x="20829" y="7560"/>
                    <a:pt x="20829" y="11880"/>
                    <a:pt x="20829" y="16200"/>
                  </a:cubicBezTo>
                  <a:cubicBezTo>
                    <a:pt x="20829" y="16200"/>
                    <a:pt x="20829" y="16200"/>
                    <a:pt x="20829" y="20520"/>
                  </a:cubicBezTo>
                  <a:cubicBezTo>
                    <a:pt x="20829" y="20520"/>
                    <a:pt x="17743" y="20520"/>
                    <a:pt x="17743" y="205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8" name="Freeform 110">
              <a:extLst>
                <a:ext uri="{FF2B5EF4-FFF2-40B4-BE49-F238E27FC236}">
                  <a16:creationId xmlns:a16="http://schemas.microsoft.com/office/drawing/2014/main" id="{DE5E2392-A850-4874-82D4-09059B358FDD}"/>
                </a:ext>
              </a:extLst>
            </p:cNvPr>
            <p:cNvSpPr/>
            <p:nvPr/>
          </p:nvSpPr>
          <p:spPr>
            <a:xfrm>
              <a:off x="1864768" y="487967"/>
              <a:ext cx="39975" cy="26946"/>
            </a:xfrm>
            <a:custGeom>
              <a:avLst/>
              <a:gdLst/>
              <a:ahLst/>
              <a:cxnLst>
                <a:cxn ang="0">
                  <a:pos x="wd2" y="hd2"/>
                </a:cxn>
                <a:cxn ang="5400000">
                  <a:pos x="wd2" y="hd2"/>
                </a:cxn>
                <a:cxn ang="10800000">
                  <a:pos x="wd2" y="hd2"/>
                </a:cxn>
                <a:cxn ang="16200000">
                  <a:pos x="wd2" y="hd2"/>
                </a:cxn>
              </a:cxnLst>
              <a:rect l="0" t="0" r="r" b="b"/>
              <a:pathLst>
                <a:path w="20829" h="20520" extrusionOk="0">
                  <a:moveTo>
                    <a:pt x="17743" y="20520"/>
                  </a:moveTo>
                  <a:cubicBezTo>
                    <a:pt x="14658" y="20520"/>
                    <a:pt x="11572" y="16200"/>
                    <a:pt x="11572" y="16200"/>
                  </a:cubicBezTo>
                  <a:cubicBezTo>
                    <a:pt x="8486" y="16200"/>
                    <a:pt x="5400" y="16200"/>
                    <a:pt x="5400" y="16200"/>
                  </a:cubicBezTo>
                  <a:cubicBezTo>
                    <a:pt x="2315" y="16200"/>
                    <a:pt x="2315" y="11880"/>
                    <a:pt x="2315" y="11880"/>
                  </a:cubicBezTo>
                  <a:cubicBezTo>
                    <a:pt x="-771" y="7560"/>
                    <a:pt x="-771" y="3240"/>
                    <a:pt x="2315" y="3240"/>
                  </a:cubicBezTo>
                  <a:cubicBezTo>
                    <a:pt x="2315" y="-1080"/>
                    <a:pt x="5400" y="-1080"/>
                    <a:pt x="8486" y="3240"/>
                  </a:cubicBezTo>
                  <a:cubicBezTo>
                    <a:pt x="11572" y="3240"/>
                    <a:pt x="11572" y="3240"/>
                    <a:pt x="14658" y="3240"/>
                  </a:cubicBezTo>
                  <a:cubicBezTo>
                    <a:pt x="14658" y="3240"/>
                    <a:pt x="17743" y="3240"/>
                    <a:pt x="17743" y="3240"/>
                  </a:cubicBezTo>
                  <a:cubicBezTo>
                    <a:pt x="20829" y="3240"/>
                    <a:pt x="20829" y="7560"/>
                    <a:pt x="20829" y="7560"/>
                  </a:cubicBezTo>
                  <a:cubicBezTo>
                    <a:pt x="20829" y="7560"/>
                    <a:pt x="20829" y="11880"/>
                    <a:pt x="20829" y="16200"/>
                  </a:cubicBezTo>
                  <a:cubicBezTo>
                    <a:pt x="20829" y="16200"/>
                    <a:pt x="20829" y="16200"/>
                    <a:pt x="20829" y="20520"/>
                  </a:cubicBezTo>
                  <a:cubicBezTo>
                    <a:pt x="20829" y="20520"/>
                    <a:pt x="17743" y="20520"/>
                    <a:pt x="17743" y="205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9" name="Freeform 111">
              <a:extLst>
                <a:ext uri="{FF2B5EF4-FFF2-40B4-BE49-F238E27FC236}">
                  <a16:creationId xmlns:a16="http://schemas.microsoft.com/office/drawing/2014/main" id="{073C4CA9-5B51-4584-90C7-7BC592620A59}"/>
                </a:ext>
              </a:extLst>
            </p:cNvPr>
            <p:cNvSpPr/>
            <p:nvPr/>
          </p:nvSpPr>
          <p:spPr>
            <a:xfrm>
              <a:off x="1828378" y="405821"/>
              <a:ext cx="24001" cy="21819"/>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5400"/>
                    <a:pt x="16200" y="0"/>
                    <a:pt x="16200" y="0"/>
                  </a:cubicBezTo>
                  <a:cubicBezTo>
                    <a:pt x="10800" y="0"/>
                    <a:pt x="5400" y="5400"/>
                    <a:pt x="5400" y="5400"/>
                  </a:cubicBezTo>
                  <a:cubicBezTo>
                    <a:pt x="0" y="5400"/>
                    <a:pt x="0" y="16200"/>
                    <a:pt x="0" y="16200"/>
                  </a:cubicBezTo>
                  <a:cubicBezTo>
                    <a:pt x="0" y="21600"/>
                    <a:pt x="5400" y="21600"/>
                    <a:pt x="5400" y="21600"/>
                  </a:cubicBezTo>
                  <a:cubicBezTo>
                    <a:pt x="10800" y="21600"/>
                    <a:pt x="16200" y="21600"/>
                    <a:pt x="16200" y="16200"/>
                  </a:cubicBezTo>
                  <a:cubicBezTo>
                    <a:pt x="21600" y="16200"/>
                    <a:pt x="21600" y="108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0" name="Freeform 112">
              <a:extLst>
                <a:ext uri="{FF2B5EF4-FFF2-40B4-BE49-F238E27FC236}">
                  <a16:creationId xmlns:a16="http://schemas.microsoft.com/office/drawing/2014/main" id="{7ADF0323-337C-4317-9842-347E25DB9F8B}"/>
                </a:ext>
              </a:extLst>
            </p:cNvPr>
            <p:cNvSpPr/>
            <p:nvPr/>
          </p:nvSpPr>
          <p:spPr>
            <a:xfrm>
              <a:off x="1828378" y="405821"/>
              <a:ext cx="24001" cy="21819"/>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5400"/>
                    <a:pt x="16200" y="0"/>
                    <a:pt x="16200" y="0"/>
                  </a:cubicBezTo>
                  <a:cubicBezTo>
                    <a:pt x="10800" y="0"/>
                    <a:pt x="5400" y="5400"/>
                    <a:pt x="5400" y="5400"/>
                  </a:cubicBezTo>
                  <a:cubicBezTo>
                    <a:pt x="0" y="5400"/>
                    <a:pt x="0" y="16200"/>
                    <a:pt x="0" y="16200"/>
                  </a:cubicBezTo>
                  <a:cubicBezTo>
                    <a:pt x="0" y="21600"/>
                    <a:pt x="5400" y="21600"/>
                    <a:pt x="5400" y="21600"/>
                  </a:cubicBezTo>
                  <a:cubicBezTo>
                    <a:pt x="10800" y="21600"/>
                    <a:pt x="16200" y="21600"/>
                    <a:pt x="16200" y="16200"/>
                  </a:cubicBezTo>
                  <a:cubicBezTo>
                    <a:pt x="21600" y="16200"/>
                    <a:pt x="21600" y="108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1" name="Freeform 113">
              <a:extLst>
                <a:ext uri="{FF2B5EF4-FFF2-40B4-BE49-F238E27FC236}">
                  <a16:creationId xmlns:a16="http://schemas.microsoft.com/office/drawing/2014/main" id="{30A27CC2-7774-4BEE-945A-CB5076F567BF}"/>
                </a:ext>
              </a:extLst>
            </p:cNvPr>
            <p:cNvSpPr/>
            <p:nvPr/>
          </p:nvSpPr>
          <p:spPr>
            <a:xfrm>
              <a:off x="1817468" y="364366"/>
              <a:ext cx="24002"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16200" y="16200"/>
                    <a:pt x="10800" y="21600"/>
                    <a:pt x="5400" y="21600"/>
                  </a:cubicBezTo>
                  <a:cubicBezTo>
                    <a:pt x="5400" y="21600"/>
                    <a:pt x="5400" y="16200"/>
                    <a:pt x="0" y="16200"/>
                  </a:cubicBezTo>
                  <a:cubicBezTo>
                    <a:pt x="0" y="16200"/>
                    <a:pt x="0" y="5400"/>
                    <a:pt x="5400" y="5400"/>
                  </a:cubicBezTo>
                  <a:cubicBezTo>
                    <a:pt x="5400" y="5400"/>
                    <a:pt x="5400" y="0"/>
                    <a:pt x="10800" y="0"/>
                  </a:cubicBezTo>
                  <a:cubicBezTo>
                    <a:pt x="10800" y="0"/>
                    <a:pt x="16200" y="0"/>
                    <a:pt x="21600" y="0"/>
                  </a:cubicBezTo>
                  <a:cubicBezTo>
                    <a:pt x="21600" y="0"/>
                    <a:pt x="21600" y="5400"/>
                    <a:pt x="21600" y="5400"/>
                  </a:cubicBezTo>
                  <a:cubicBezTo>
                    <a:pt x="21600" y="10800"/>
                    <a:pt x="21600" y="10800"/>
                    <a:pt x="21600" y="10800"/>
                  </a:cubicBezTo>
                  <a:cubicBezTo>
                    <a:pt x="21600" y="16200"/>
                    <a:pt x="21600" y="16200"/>
                    <a:pt x="2160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2" name="Freeform 114">
              <a:extLst>
                <a:ext uri="{FF2B5EF4-FFF2-40B4-BE49-F238E27FC236}">
                  <a16:creationId xmlns:a16="http://schemas.microsoft.com/office/drawing/2014/main" id="{7E9BEFD2-3A22-4294-8299-BF253B963F5F}"/>
                </a:ext>
              </a:extLst>
            </p:cNvPr>
            <p:cNvSpPr/>
            <p:nvPr/>
          </p:nvSpPr>
          <p:spPr>
            <a:xfrm>
              <a:off x="1817468" y="364366"/>
              <a:ext cx="24002"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16200" y="16200"/>
                    <a:pt x="10800" y="21600"/>
                    <a:pt x="5400" y="21600"/>
                  </a:cubicBezTo>
                  <a:cubicBezTo>
                    <a:pt x="5400" y="21600"/>
                    <a:pt x="5400" y="16200"/>
                    <a:pt x="0" y="16200"/>
                  </a:cubicBezTo>
                  <a:cubicBezTo>
                    <a:pt x="0" y="16200"/>
                    <a:pt x="0" y="5400"/>
                    <a:pt x="5400" y="5400"/>
                  </a:cubicBezTo>
                  <a:cubicBezTo>
                    <a:pt x="5400" y="5400"/>
                    <a:pt x="5400" y="0"/>
                    <a:pt x="10800" y="0"/>
                  </a:cubicBezTo>
                  <a:cubicBezTo>
                    <a:pt x="10800" y="0"/>
                    <a:pt x="16200" y="0"/>
                    <a:pt x="21600" y="0"/>
                  </a:cubicBezTo>
                  <a:cubicBezTo>
                    <a:pt x="21600" y="0"/>
                    <a:pt x="21600" y="5400"/>
                    <a:pt x="21600" y="5400"/>
                  </a:cubicBezTo>
                  <a:cubicBezTo>
                    <a:pt x="21600" y="10800"/>
                    <a:pt x="21600" y="10800"/>
                    <a:pt x="21600" y="10800"/>
                  </a:cubicBezTo>
                  <a:cubicBezTo>
                    <a:pt x="21600" y="16200"/>
                    <a:pt x="21600" y="16200"/>
                    <a:pt x="2160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3" name="Freeform 115">
              <a:extLst>
                <a:ext uri="{FF2B5EF4-FFF2-40B4-BE49-F238E27FC236}">
                  <a16:creationId xmlns:a16="http://schemas.microsoft.com/office/drawing/2014/main" id="{E430C8C7-A677-4109-9449-ED54992F076A}"/>
                </a:ext>
              </a:extLst>
            </p:cNvPr>
            <p:cNvSpPr/>
            <p:nvPr/>
          </p:nvSpPr>
          <p:spPr>
            <a:xfrm>
              <a:off x="1730195" y="377457"/>
              <a:ext cx="80729" cy="50184"/>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21600" y="2400"/>
                    <a:pt x="21600" y="0"/>
                    <a:pt x="20057" y="0"/>
                  </a:cubicBezTo>
                  <a:cubicBezTo>
                    <a:pt x="20057" y="0"/>
                    <a:pt x="18514" y="0"/>
                    <a:pt x="16971" y="2400"/>
                  </a:cubicBezTo>
                  <a:cubicBezTo>
                    <a:pt x="16971" y="2400"/>
                    <a:pt x="16971" y="4800"/>
                    <a:pt x="16971" y="7200"/>
                  </a:cubicBezTo>
                  <a:cubicBezTo>
                    <a:pt x="15429" y="7200"/>
                    <a:pt x="15429" y="7200"/>
                    <a:pt x="13886" y="9600"/>
                  </a:cubicBezTo>
                  <a:cubicBezTo>
                    <a:pt x="13886" y="9600"/>
                    <a:pt x="12343" y="12000"/>
                    <a:pt x="9257" y="12000"/>
                  </a:cubicBezTo>
                  <a:cubicBezTo>
                    <a:pt x="9257" y="12000"/>
                    <a:pt x="7714" y="12000"/>
                    <a:pt x="6171" y="12000"/>
                  </a:cubicBezTo>
                  <a:cubicBezTo>
                    <a:pt x="6171" y="12000"/>
                    <a:pt x="1543" y="12000"/>
                    <a:pt x="1543" y="12000"/>
                  </a:cubicBezTo>
                  <a:cubicBezTo>
                    <a:pt x="1543" y="14400"/>
                    <a:pt x="0" y="16800"/>
                    <a:pt x="0" y="16800"/>
                  </a:cubicBezTo>
                  <a:cubicBezTo>
                    <a:pt x="0" y="19200"/>
                    <a:pt x="1543" y="19200"/>
                    <a:pt x="1543" y="21600"/>
                  </a:cubicBezTo>
                  <a:cubicBezTo>
                    <a:pt x="1543" y="21600"/>
                    <a:pt x="3086" y="21600"/>
                    <a:pt x="3086" y="21600"/>
                  </a:cubicBezTo>
                  <a:cubicBezTo>
                    <a:pt x="6171" y="21600"/>
                    <a:pt x="7714" y="19200"/>
                    <a:pt x="7714" y="19200"/>
                  </a:cubicBezTo>
                  <a:cubicBezTo>
                    <a:pt x="9257" y="19200"/>
                    <a:pt x="12343" y="19200"/>
                    <a:pt x="12343" y="19200"/>
                  </a:cubicBezTo>
                  <a:cubicBezTo>
                    <a:pt x="13886" y="19200"/>
                    <a:pt x="15429" y="19200"/>
                    <a:pt x="16971" y="19200"/>
                  </a:cubicBezTo>
                  <a:cubicBezTo>
                    <a:pt x="18514" y="16800"/>
                    <a:pt x="20057" y="16800"/>
                    <a:pt x="20057" y="14400"/>
                  </a:cubicBezTo>
                  <a:cubicBezTo>
                    <a:pt x="20057" y="12000"/>
                    <a:pt x="21600" y="9600"/>
                    <a:pt x="21600" y="9600"/>
                  </a:cubicBezTo>
                  <a:cubicBezTo>
                    <a:pt x="21600" y="7200"/>
                    <a:pt x="21600" y="7200"/>
                    <a:pt x="21600" y="4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4" name="Freeform 116">
              <a:extLst>
                <a:ext uri="{FF2B5EF4-FFF2-40B4-BE49-F238E27FC236}">
                  <a16:creationId xmlns:a16="http://schemas.microsoft.com/office/drawing/2014/main" id="{EF5A9851-B8F3-4A9F-AB75-1849CAE4878F}"/>
                </a:ext>
              </a:extLst>
            </p:cNvPr>
            <p:cNvSpPr/>
            <p:nvPr/>
          </p:nvSpPr>
          <p:spPr>
            <a:xfrm>
              <a:off x="1730195" y="377457"/>
              <a:ext cx="80729" cy="50184"/>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21600" y="2400"/>
                    <a:pt x="21600" y="0"/>
                    <a:pt x="20057" y="0"/>
                  </a:cubicBezTo>
                  <a:cubicBezTo>
                    <a:pt x="20057" y="0"/>
                    <a:pt x="18514" y="0"/>
                    <a:pt x="16971" y="2400"/>
                  </a:cubicBezTo>
                  <a:cubicBezTo>
                    <a:pt x="16971" y="2400"/>
                    <a:pt x="16971" y="4800"/>
                    <a:pt x="16971" y="7200"/>
                  </a:cubicBezTo>
                  <a:cubicBezTo>
                    <a:pt x="15429" y="7200"/>
                    <a:pt x="15429" y="7200"/>
                    <a:pt x="13886" y="9600"/>
                  </a:cubicBezTo>
                  <a:cubicBezTo>
                    <a:pt x="13886" y="9600"/>
                    <a:pt x="12343" y="12000"/>
                    <a:pt x="9257" y="12000"/>
                  </a:cubicBezTo>
                  <a:cubicBezTo>
                    <a:pt x="9257" y="12000"/>
                    <a:pt x="7714" y="12000"/>
                    <a:pt x="6171" y="12000"/>
                  </a:cubicBezTo>
                  <a:cubicBezTo>
                    <a:pt x="6171" y="12000"/>
                    <a:pt x="1543" y="12000"/>
                    <a:pt x="1543" y="12000"/>
                  </a:cubicBezTo>
                  <a:cubicBezTo>
                    <a:pt x="1543" y="14400"/>
                    <a:pt x="0" y="16800"/>
                    <a:pt x="0" y="16800"/>
                  </a:cubicBezTo>
                  <a:cubicBezTo>
                    <a:pt x="0" y="19200"/>
                    <a:pt x="1543" y="19200"/>
                    <a:pt x="1543" y="21600"/>
                  </a:cubicBezTo>
                  <a:cubicBezTo>
                    <a:pt x="1543" y="21600"/>
                    <a:pt x="3086" y="21600"/>
                    <a:pt x="3086" y="21600"/>
                  </a:cubicBezTo>
                  <a:cubicBezTo>
                    <a:pt x="6171" y="21600"/>
                    <a:pt x="7714" y="19200"/>
                    <a:pt x="7714" y="19200"/>
                  </a:cubicBezTo>
                  <a:cubicBezTo>
                    <a:pt x="9257" y="19200"/>
                    <a:pt x="12343" y="19200"/>
                    <a:pt x="12343" y="19200"/>
                  </a:cubicBezTo>
                  <a:cubicBezTo>
                    <a:pt x="13886" y="19200"/>
                    <a:pt x="15429" y="19200"/>
                    <a:pt x="16971" y="19200"/>
                  </a:cubicBezTo>
                  <a:cubicBezTo>
                    <a:pt x="18514" y="16800"/>
                    <a:pt x="20057" y="16800"/>
                    <a:pt x="20057" y="14400"/>
                  </a:cubicBezTo>
                  <a:cubicBezTo>
                    <a:pt x="20057" y="12000"/>
                    <a:pt x="21600" y="9600"/>
                    <a:pt x="21600" y="9600"/>
                  </a:cubicBezTo>
                  <a:cubicBezTo>
                    <a:pt x="21600" y="7200"/>
                    <a:pt x="21600" y="7200"/>
                    <a:pt x="21600" y="4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5" name="Freeform 117">
              <a:extLst>
                <a:ext uri="{FF2B5EF4-FFF2-40B4-BE49-F238E27FC236}">
                  <a16:creationId xmlns:a16="http://schemas.microsoft.com/office/drawing/2014/main" id="{A8A202B1-2FFD-4672-A5A2-11E8B3CDB0FD}"/>
                </a:ext>
              </a:extLst>
            </p:cNvPr>
            <p:cNvSpPr/>
            <p:nvPr/>
          </p:nvSpPr>
          <p:spPr>
            <a:xfrm>
              <a:off x="1656013" y="296002"/>
              <a:ext cx="116827" cy="85820"/>
            </a:xfrm>
            <a:custGeom>
              <a:avLst/>
              <a:gdLst/>
              <a:ahLst/>
              <a:cxnLst>
                <a:cxn ang="0">
                  <a:pos x="wd2" y="hd2"/>
                </a:cxn>
                <a:cxn ang="5400000">
                  <a:pos x="wd2" y="hd2"/>
                </a:cxn>
                <a:cxn ang="10800000">
                  <a:pos x="wd2" y="hd2"/>
                </a:cxn>
                <a:cxn ang="16200000">
                  <a:pos x="wd2" y="hd2"/>
                </a:cxn>
              </a:cxnLst>
              <a:rect l="0" t="0" r="r" b="b"/>
              <a:pathLst>
                <a:path w="21029" h="21240" extrusionOk="0">
                  <a:moveTo>
                    <a:pt x="19543" y="12600"/>
                  </a:moveTo>
                  <a:cubicBezTo>
                    <a:pt x="19543" y="12600"/>
                    <a:pt x="20571" y="11160"/>
                    <a:pt x="20571" y="11160"/>
                  </a:cubicBezTo>
                  <a:cubicBezTo>
                    <a:pt x="21600" y="9720"/>
                    <a:pt x="20571" y="8280"/>
                    <a:pt x="20571" y="6840"/>
                  </a:cubicBezTo>
                  <a:cubicBezTo>
                    <a:pt x="20571" y="5400"/>
                    <a:pt x="19543" y="3960"/>
                    <a:pt x="19543" y="3960"/>
                  </a:cubicBezTo>
                  <a:cubicBezTo>
                    <a:pt x="19543" y="2520"/>
                    <a:pt x="17486" y="2520"/>
                    <a:pt x="16457" y="2520"/>
                  </a:cubicBezTo>
                  <a:cubicBezTo>
                    <a:pt x="16457" y="1080"/>
                    <a:pt x="14400" y="1080"/>
                    <a:pt x="14400" y="1080"/>
                  </a:cubicBezTo>
                  <a:cubicBezTo>
                    <a:pt x="13371" y="-360"/>
                    <a:pt x="12343" y="-360"/>
                    <a:pt x="11314" y="1080"/>
                  </a:cubicBezTo>
                  <a:cubicBezTo>
                    <a:pt x="10286" y="1080"/>
                    <a:pt x="9257" y="1080"/>
                    <a:pt x="9257" y="1080"/>
                  </a:cubicBezTo>
                  <a:cubicBezTo>
                    <a:pt x="7200" y="1080"/>
                    <a:pt x="6171" y="1080"/>
                    <a:pt x="5143" y="1080"/>
                  </a:cubicBezTo>
                  <a:cubicBezTo>
                    <a:pt x="4114" y="1080"/>
                    <a:pt x="4114" y="2520"/>
                    <a:pt x="3086" y="3960"/>
                  </a:cubicBezTo>
                  <a:cubicBezTo>
                    <a:pt x="3086" y="3960"/>
                    <a:pt x="2057" y="5400"/>
                    <a:pt x="2057" y="5400"/>
                  </a:cubicBezTo>
                  <a:cubicBezTo>
                    <a:pt x="1029" y="5400"/>
                    <a:pt x="0" y="6840"/>
                    <a:pt x="0" y="8280"/>
                  </a:cubicBezTo>
                  <a:cubicBezTo>
                    <a:pt x="0" y="8280"/>
                    <a:pt x="0" y="9720"/>
                    <a:pt x="0" y="11160"/>
                  </a:cubicBezTo>
                  <a:cubicBezTo>
                    <a:pt x="0" y="11160"/>
                    <a:pt x="0" y="14040"/>
                    <a:pt x="1029" y="14040"/>
                  </a:cubicBezTo>
                  <a:cubicBezTo>
                    <a:pt x="2057" y="15480"/>
                    <a:pt x="3086" y="15480"/>
                    <a:pt x="4114" y="16920"/>
                  </a:cubicBezTo>
                  <a:cubicBezTo>
                    <a:pt x="5143" y="16920"/>
                    <a:pt x="7200" y="15480"/>
                    <a:pt x="9257" y="16920"/>
                  </a:cubicBezTo>
                  <a:cubicBezTo>
                    <a:pt x="9257" y="16920"/>
                    <a:pt x="10286" y="19800"/>
                    <a:pt x="10286" y="19800"/>
                  </a:cubicBezTo>
                  <a:cubicBezTo>
                    <a:pt x="10286" y="19800"/>
                    <a:pt x="12343" y="21240"/>
                    <a:pt x="13371" y="21240"/>
                  </a:cubicBezTo>
                  <a:cubicBezTo>
                    <a:pt x="13371" y="21240"/>
                    <a:pt x="15429" y="21240"/>
                    <a:pt x="16457" y="19800"/>
                  </a:cubicBezTo>
                  <a:cubicBezTo>
                    <a:pt x="16457" y="19800"/>
                    <a:pt x="18514" y="18360"/>
                    <a:pt x="18514" y="16920"/>
                  </a:cubicBezTo>
                  <a:cubicBezTo>
                    <a:pt x="18514" y="16920"/>
                    <a:pt x="17486" y="15480"/>
                    <a:pt x="18514" y="14040"/>
                  </a:cubicBezTo>
                  <a:cubicBezTo>
                    <a:pt x="18514" y="14040"/>
                    <a:pt x="19543" y="14040"/>
                    <a:pt x="19543" y="12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6" name="Freeform 118">
              <a:extLst>
                <a:ext uri="{FF2B5EF4-FFF2-40B4-BE49-F238E27FC236}">
                  <a16:creationId xmlns:a16="http://schemas.microsoft.com/office/drawing/2014/main" id="{C081798E-0F82-45C5-8F83-FD0AFE866619}"/>
                </a:ext>
              </a:extLst>
            </p:cNvPr>
            <p:cNvSpPr/>
            <p:nvPr/>
          </p:nvSpPr>
          <p:spPr>
            <a:xfrm>
              <a:off x="1656013" y="296002"/>
              <a:ext cx="116827" cy="85820"/>
            </a:xfrm>
            <a:custGeom>
              <a:avLst/>
              <a:gdLst/>
              <a:ahLst/>
              <a:cxnLst>
                <a:cxn ang="0">
                  <a:pos x="wd2" y="hd2"/>
                </a:cxn>
                <a:cxn ang="5400000">
                  <a:pos x="wd2" y="hd2"/>
                </a:cxn>
                <a:cxn ang="10800000">
                  <a:pos x="wd2" y="hd2"/>
                </a:cxn>
                <a:cxn ang="16200000">
                  <a:pos x="wd2" y="hd2"/>
                </a:cxn>
              </a:cxnLst>
              <a:rect l="0" t="0" r="r" b="b"/>
              <a:pathLst>
                <a:path w="21029" h="21240" extrusionOk="0">
                  <a:moveTo>
                    <a:pt x="19543" y="12600"/>
                  </a:moveTo>
                  <a:cubicBezTo>
                    <a:pt x="19543" y="12600"/>
                    <a:pt x="20571" y="11160"/>
                    <a:pt x="20571" y="11160"/>
                  </a:cubicBezTo>
                  <a:cubicBezTo>
                    <a:pt x="21600" y="9720"/>
                    <a:pt x="20571" y="8280"/>
                    <a:pt x="20571" y="6840"/>
                  </a:cubicBezTo>
                  <a:cubicBezTo>
                    <a:pt x="20571" y="5400"/>
                    <a:pt x="19543" y="3960"/>
                    <a:pt x="19543" y="3960"/>
                  </a:cubicBezTo>
                  <a:cubicBezTo>
                    <a:pt x="19543" y="2520"/>
                    <a:pt x="17486" y="2520"/>
                    <a:pt x="16457" y="2520"/>
                  </a:cubicBezTo>
                  <a:cubicBezTo>
                    <a:pt x="16457" y="1080"/>
                    <a:pt x="14400" y="1080"/>
                    <a:pt x="14400" y="1080"/>
                  </a:cubicBezTo>
                  <a:cubicBezTo>
                    <a:pt x="13371" y="-360"/>
                    <a:pt x="12343" y="-360"/>
                    <a:pt x="11314" y="1080"/>
                  </a:cubicBezTo>
                  <a:cubicBezTo>
                    <a:pt x="10286" y="1080"/>
                    <a:pt x="9257" y="1080"/>
                    <a:pt x="9257" y="1080"/>
                  </a:cubicBezTo>
                  <a:cubicBezTo>
                    <a:pt x="7200" y="1080"/>
                    <a:pt x="6171" y="1080"/>
                    <a:pt x="5143" y="1080"/>
                  </a:cubicBezTo>
                  <a:cubicBezTo>
                    <a:pt x="4114" y="1080"/>
                    <a:pt x="4114" y="2520"/>
                    <a:pt x="3086" y="3960"/>
                  </a:cubicBezTo>
                  <a:cubicBezTo>
                    <a:pt x="3086" y="3960"/>
                    <a:pt x="2057" y="5400"/>
                    <a:pt x="2057" y="5400"/>
                  </a:cubicBezTo>
                  <a:cubicBezTo>
                    <a:pt x="1029" y="5400"/>
                    <a:pt x="0" y="6840"/>
                    <a:pt x="0" y="8280"/>
                  </a:cubicBezTo>
                  <a:cubicBezTo>
                    <a:pt x="0" y="8280"/>
                    <a:pt x="0" y="9720"/>
                    <a:pt x="0" y="11160"/>
                  </a:cubicBezTo>
                  <a:cubicBezTo>
                    <a:pt x="0" y="11160"/>
                    <a:pt x="0" y="14040"/>
                    <a:pt x="1029" y="14040"/>
                  </a:cubicBezTo>
                  <a:cubicBezTo>
                    <a:pt x="2057" y="15480"/>
                    <a:pt x="3086" y="15480"/>
                    <a:pt x="4114" y="16920"/>
                  </a:cubicBezTo>
                  <a:cubicBezTo>
                    <a:pt x="5143" y="16920"/>
                    <a:pt x="7200" y="15480"/>
                    <a:pt x="9257" y="16920"/>
                  </a:cubicBezTo>
                  <a:cubicBezTo>
                    <a:pt x="9257" y="16920"/>
                    <a:pt x="10286" y="19800"/>
                    <a:pt x="10286" y="19800"/>
                  </a:cubicBezTo>
                  <a:cubicBezTo>
                    <a:pt x="10286" y="19800"/>
                    <a:pt x="12343" y="21240"/>
                    <a:pt x="13371" y="21240"/>
                  </a:cubicBezTo>
                  <a:cubicBezTo>
                    <a:pt x="13371" y="21240"/>
                    <a:pt x="15429" y="21240"/>
                    <a:pt x="16457" y="19800"/>
                  </a:cubicBezTo>
                  <a:cubicBezTo>
                    <a:pt x="16457" y="19800"/>
                    <a:pt x="18514" y="18360"/>
                    <a:pt x="18514" y="16920"/>
                  </a:cubicBezTo>
                  <a:cubicBezTo>
                    <a:pt x="18514" y="16920"/>
                    <a:pt x="17486" y="15480"/>
                    <a:pt x="18514" y="14040"/>
                  </a:cubicBezTo>
                  <a:cubicBezTo>
                    <a:pt x="18514" y="14040"/>
                    <a:pt x="19543" y="14040"/>
                    <a:pt x="19543" y="12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7" name="Freeform 119">
              <a:extLst>
                <a:ext uri="{FF2B5EF4-FFF2-40B4-BE49-F238E27FC236}">
                  <a16:creationId xmlns:a16="http://schemas.microsoft.com/office/drawing/2014/main" id="{BF512C03-9007-4987-8301-76D195439830}"/>
                </a:ext>
              </a:extLst>
            </p:cNvPr>
            <p:cNvSpPr/>
            <p:nvPr/>
          </p:nvSpPr>
          <p:spPr>
            <a:xfrm>
              <a:off x="1586194" y="0"/>
              <a:ext cx="133093" cy="320914"/>
            </a:xfrm>
            <a:custGeom>
              <a:avLst/>
              <a:gdLst/>
              <a:ahLst/>
              <a:cxnLst>
                <a:cxn ang="0">
                  <a:pos x="wd2" y="hd2"/>
                </a:cxn>
                <a:cxn ang="5400000">
                  <a:pos x="wd2" y="hd2"/>
                </a:cxn>
                <a:cxn ang="10800000">
                  <a:pos x="wd2" y="hd2"/>
                </a:cxn>
                <a:cxn ang="16200000">
                  <a:pos x="wd2" y="hd2"/>
                </a:cxn>
              </a:cxnLst>
              <a:rect l="0" t="0" r="r" b="b"/>
              <a:pathLst>
                <a:path w="21600" h="21322" extrusionOk="0">
                  <a:moveTo>
                    <a:pt x="17843" y="2314"/>
                  </a:moveTo>
                  <a:cubicBezTo>
                    <a:pt x="17843" y="2314"/>
                    <a:pt x="16904" y="1929"/>
                    <a:pt x="15965" y="1929"/>
                  </a:cubicBezTo>
                  <a:cubicBezTo>
                    <a:pt x="15965" y="1543"/>
                    <a:pt x="15965" y="1157"/>
                    <a:pt x="15965" y="1157"/>
                  </a:cubicBezTo>
                  <a:cubicBezTo>
                    <a:pt x="15965" y="771"/>
                    <a:pt x="15965" y="771"/>
                    <a:pt x="16904" y="771"/>
                  </a:cubicBezTo>
                  <a:cubicBezTo>
                    <a:pt x="17843" y="1157"/>
                    <a:pt x="17843" y="1157"/>
                    <a:pt x="17843" y="1157"/>
                  </a:cubicBezTo>
                  <a:cubicBezTo>
                    <a:pt x="17843" y="1157"/>
                    <a:pt x="19722" y="1157"/>
                    <a:pt x="19722" y="1157"/>
                  </a:cubicBezTo>
                  <a:cubicBezTo>
                    <a:pt x="19722" y="771"/>
                    <a:pt x="19722" y="771"/>
                    <a:pt x="19722" y="771"/>
                  </a:cubicBezTo>
                  <a:cubicBezTo>
                    <a:pt x="19722" y="386"/>
                    <a:pt x="19722" y="386"/>
                    <a:pt x="18783" y="0"/>
                  </a:cubicBezTo>
                  <a:cubicBezTo>
                    <a:pt x="17843" y="0"/>
                    <a:pt x="16904" y="0"/>
                    <a:pt x="15965" y="0"/>
                  </a:cubicBezTo>
                  <a:cubicBezTo>
                    <a:pt x="15965" y="0"/>
                    <a:pt x="14087" y="386"/>
                    <a:pt x="13148" y="386"/>
                  </a:cubicBezTo>
                  <a:cubicBezTo>
                    <a:pt x="13148" y="771"/>
                    <a:pt x="12209" y="1929"/>
                    <a:pt x="11270" y="2314"/>
                  </a:cubicBezTo>
                  <a:cubicBezTo>
                    <a:pt x="11270" y="2700"/>
                    <a:pt x="9391" y="3857"/>
                    <a:pt x="7513" y="4243"/>
                  </a:cubicBezTo>
                  <a:cubicBezTo>
                    <a:pt x="7513" y="4629"/>
                    <a:pt x="6574" y="5400"/>
                    <a:pt x="6574" y="5786"/>
                  </a:cubicBezTo>
                  <a:cubicBezTo>
                    <a:pt x="5635" y="6557"/>
                    <a:pt x="3757" y="7714"/>
                    <a:pt x="3757" y="8100"/>
                  </a:cubicBezTo>
                  <a:cubicBezTo>
                    <a:pt x="2817" y="9257"/>
                    <a:pt x="2817" y="11186"/>
                    <a:pt x="2817" y="11957"/>
                  </a:cubicBezTo>
                  <a:cubicBezTo>
                    <a:pt x="2817" y="12729"/>
                    <a:pt x="1878" y="13886"/>
                    <a:pt x="939" y="14657"/>
                  </a:cubicBezTo>
                  <a:cubicBezTo>
                    <a:pt x="939" y="15043"/>
                    <a:pt x="939" y="16586"/>
                    <a:pt x="939" y="17357"/>
                  </a:cubicBezTo>
                  <a:cubicBezTo>
                    <a:pt x="939" y="17743"/>
                    <a:pt x="0" y="18514"/>
                    <a:pt x="0" y="18514"/>
                  </a:cubicBezTo>
                  <a:cubicBezTo>
                    <a:pt x="0" y="18900"/>
                    <a:pt x="0" y="19286"/>
                    <a:pt x="0" y="20057"/>
                  </a:cubicBezTo>
                  <a:cubicBezTo>
                    <a:pt x="0" y="20057"/>
                    <a:pt x="0" y="20443"/>
                    <a:pt x="0" y="20829"/>
                  </a:cubicBezTo>
                  <a:cubicBezTo>
                    <a:pt x="939" y="20829"/>
                    <a:pt x="2817" y="21600"/>
                    <a:pt x="2817" y="21214"/>
                  </a:cubicBezTo>
                  <a:cubicBezTo>
                    <a:pt x="3757" y="21214"/>
                    <a:pt x="3757" y="20829"/>
                    <a:pt x="3757" y="20443"/>
                  </a:cubicBezTo>
                  <a:cubicBezTo>
                    <a:pt x="3757" y="20443"/>
                    <a:pt x="2817" y="20443"/>
                    <a:pt x="2817" y="20057"/>
                  </a:cubicBezTo>
                  <a:cubicBezTo>
                    <a:pt x="2817" y="20057"/>
                    <a:pt x="3757" y="19671"/>
                    <a:pt x="3757" y="19286"/>
                  </a:cubicBezTo>
                  <a:cubicBezTo>
                    <a:pt x="3757" y="19286"/>
                    <a:pt x="3757" y="18900"/>
                    <a:pt x="3757" y="18514"/>
                  </a:cubicBezTo>
                  <a:cubicBezTo>
                    <a:pt x="3757" y="18514"/>
                    <a:pt x="2817" y="18129"/>
                    <a:pt x="2817" y="17743"/>
                  </a:cubicBezTo>
                  <a:cubicBezTo>
                    <a:pt x="2817" y="17357"/>
                    <a:pt x="2817" y="16586"/>
                    <a:pt x="2817" y="16586"/>
                  </a:cubicBezTo>
                  <a:cubicBezTo>
                    <a:pt x="3757" y="16200"/>
                    <a:pt x="2817" y="15429"/>
                    <a:pt x="2817" y="15043"/>
                  </a:cubicBezTo>
                  <a:cubicBezTo>
                    <a:pt x="2817" y="15043"/>
                    <a:pt x="3757" y="14657"/>
                    <a:pt x="3757" y="14271"/>
                  </a:cubicBezTo>
                  <a:cubicBezTo>
                    <a:pt x="3757" y="13886"/>
                    <a:pt x="3757" y="13500"/>
                    <a:pt x="3757" y="13500"/>
                  </a:cubicBezTo>
                  <a:cubicBezTo>
                    <a:pt x="4696" y="13114"/>
                    <a:pt x="5635" y="13114"/>
                    <a:pt x="6574" y="13114"/>
                  </a:cubicBezTo>
                  <a:cubicBezTo>
                    <a:pt x="6574" y="13114"/>
                    <a:pt x="6574" y="12343"/>
                    <a:pt x="6574" y="12343"/>
                  </a:cubicBezTo>
                  <a:cubicBezTo>
                    <a:pt x="7513" y="12343"/>
                    <a:pt x="7513" y="12343"/>
                    <a:pt x="7513" y="12343"/>
                  </a:cubicBezTo>
                  <a:cubicBezTo>
                    <a:pt x="8452" y="12343"/>
                    <a:pt x="9391" y="12729"/>
                    <a:pt x="9391" y="12729"/>
                  </a:cubicBezTo>
                  <a:cubicBezTo>
                    <a:pt x="10330" y="13114"/>
                    <a:pt x="10330" y="13500"/>
                    <a:pt x="11270" y="13886"/>
                  </a:cubicBezTo>
                  <a:cubicBezTo>
                    <a:pt x="11270" y="13886"/>
                    <a:pt x="13148" y="13886"/>
                    <a:pt x="13148" y="13886"/>
                  </a:cubicBezTo>
                  <a:cubicBezTo>
                    <a:pt x="14087" y="13886"/>
                    <a:pt x="15965" y="13500"/>
                    <a:pt x="16904" y="13500"/>
                  </a:cubicBezTo>
                  <a:cubicBezTo>
                    <a:pt x="17843" y="13500"/>
                    <a:pt x="19722" y="13114"/>
                    <a:pt x="20661" y="12729"/>
                  </a:cubicBezTo>
                  <a:cubicBezTo>
                    <a:pt x="20661" y="12343"/>
                    <a:pt x="21600" y="11957"/>
                    <a:pt x="21600" y="11957"/>
                  </a:cubicBezTo>
                  <a:cubicBezTo>
                    <a:pt x="21600" y="11571"/>
                    <a:pt x="19722" y="11571"/>
                    <a:pt x="19722" y="11571"/>
                  </a:cubicBezTo>
                  <a:cubicBezTo>
                    <a:pt x="18783" y="11571"/>
                    <a:pt x="16904" y="11571"/>
                    <a:pt x="16904" y="11571"/>
                  </a:cubicBezTo>
                  <a:cubicBezTo>
                    <a:pt x="15026" y="11571"/>
                    <a:pt x="13148" y="11571"/>
                    <a:pt x="11270" y="11186"/>
                  </a:cubicBezTo>
                  <a:cubicBezTo>
                    <a:pt x="11270" y="10800"/>
                    <a:pt x="9391" y="10800"/>
                    <a:pt x="9391" y="10414"/>
                  </a:cubicBezTo>
                  <a:cubicBezTo>
                    <a:pt x="9391" y="10029"/>
                    <a:pt x="10330" y="9643"/>
                    <a:pt x="10330" y="9257"/>
                  </a:cubicBezTo>
                  <a:cubicBezTo>
                    <a:pt x="10330" y="8871"/>
                    <a:pt x="10330" y="8100"/>
                    <a:pt x="9391" y="7714"/>
                  </a:cubicBezTo>
                  <a:cubicBezTo>
                    <a:pt x="9391" y="7329"/>
                    <a:pt x="9391" y="6557"/>
                    <a:pt x="9391" y="6557"/>
                  </a:cubicBezTo>
                  <a:cubicBezTo>
                    <a:pt x="9391" y="6171"/>
                    <a:pt x="10330" y="5786"/>
                    <a:pt x="10330" y="5400"/>
                  </a:cubicBezTo>
                  <a:cubicBezTo>
                    <a:pt x="11270" y="5014"/>
                    <a:pt x="12209" y="4629"/>
                    <a:pt x="13148" y="4243"/>
                  </a:cubicBezTo>
                  <a:cubicBezTo>
                    <a:pt x="13148" y="4243"/>
                    <a:pt x="14087" y="3857"/>
                    <a:pt x="15026" y="3857"/>
                  </a:cubicBezTo>
                  <a:cubicBezTo>
                    <a:pt x="15965" y="3471"/>
                    <a:pt x="15965" y="3471"/>
                    <a:pt x="16904" y="3086"/>
                  </a:cubicBezTo>
                  <a:cubicBezTo>
                    <a:pt x="16904" y="2700"/>
                    <a:pt x="17843" y="2700"/>
                    <a:pt x="17843" y="231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8" name="Freeform 120">
              <a:extLst>
                <a:ext uri="{FF2B5EF4-FFF2-40B4-BE49-F238E27FC236}">
                  <a16:creationId xmlns:a16="http://schemas.microsoft.com/office/drawing/2014/main" id="{610A698B-D559-4772-B8E9-0AC890081ADC}"/>
                </a:ext>
              </a:extLst>
            </p:cNvPr>
            <p:cNvSpPr/>
            <p:nvPr/>
          </p:nvSpPr>
          <p:spPr>
            <a:xfrm>
              <a:off x="1586194" y="0"/>
              <a:ext cx="133093" cy="320914"/>
            </a:xfrm>
            <a:custGeom>
              <a:avLst/>
              <a:gdLst/>
              <a:ahLst/>
              <a:cxnLst>
                <a:cxn ang="0">
                  <a:pos x="wd2" y="hd2"/>
                </a:cxn>
                <a:cxn ang="5400000">
                  <a:pos x="wd2" y="hd2"/>
                </a:cxn>
                <a:cxn ang="10800000">
                  <a:pos x="wd2" y="hd2"/>
                </a:cxn>
                <a:cxn ang="16200000">
                  <a:pos x="wd2" y="hd2"/>
                </a:cxn>
              </a:cxnLst>
              <a:rect l="0" t="0" r="r" b="b"/>
              <a:pathLst>
                <a:path w="21600" h="21322" extrusionOk="0">
                  <a:moveTo>
                    <a:pt x="17843" y="2314"/>
                  </a:moveTo>
                  <a:cubicBezTo>
                    <a:pt x="17843" y="2314"/>
                    <a:pt x="16904" y="1929"/>
                    <a:pt x="15965" y="1929"/>
                  </a:cubicBezTo>
                  <a:cubicBezTo>
                    <a:pt x="15965" y="1543"/>
                    <a:pt x="15965" y="1157"/>
                    <a:pt x="15965" y="1157"/>
                  </a:cubicBezTo>
                  <a:cubicBezTo>
                    <a:pt x="15965" y="771"/>
                    <a:pt x="15965" y="771"/>
                    <a:pt x="16904" y="771"/>
                  </a:cubicBezTo>
                  <a:cubicBezTo>
                    <a:pt x="17843" y="1157"/>
                    <a:pt x="17843" y="1157"/>
                    <a:pt x="17843" y="1157"/>
                  </a:cubicBezTo>
                  <a:cubicBezTo>
                    <a:pt x="17843" y="1157"/>
                    <a:pt x="19722" y="1157"/>
                    <a:pt x="19722" y="1157"/>
                  </a:cubicBezTo>
                  <a:cubicBezTo>
                    <a:pt x="19722" y="771"/>
                    <a:pt x="19722" y="771"/>
                    <a:pt x="19722" y="771"/>
                  </a:cubicBezTo>
                  <a:cubicBezTo>
                    <a:pt x="19722" y="386"/>
                    <a:pt x="19722" y="386"/>
                    <a:pt x="18783" y="0"/>
                  </a:cubicBezTo>
                  <a:cubicBezTo>
                    <a:pt x="17843" y="0"/>
                    <a:pt x="16904" y="0"/>
                    <a:pt x="15965" y="0"/>
                  </a:cubicBezTo>
                  <a:cubicBezTo>
                    <a:pt x="15965" y="0"/>
                    <a:pt x="14087" y="386"/>
                    <a:pt x="13148" y="386"/>
                  </a:cubicBezTo>
                  <a:cubicBezTo>
                    <a:pt x="13148" y="771"/>
                    <a:pt x="12209" y="1929"/>
                    <a:pt x="11270" y="2314"/>
                  </a:cubicBezTo>
                  <a:cubicBezTo>
                    <a:pt x="11270" y="2700"/>
                    <a:pt x="9391" y="3857"/>
                    <a:pt x="7513" y="4243"/>
                  </a:cubicBezTo>
                  <a:cubicBezTo>
                    <a:pt x="7513" y="4629"/>
                    <a:pt x="6574" y="5400"/>
                    <a:pt x="6574" y="5786"/>
                  </a:cubicBezTo>
                  <a:cubicBezTo>
                    <a:pt x="5635" y="6557"/>
                    <a:pt x="3757" y="7714"/>
                    <a:pt x="3757" y="8100"/>
                  </a:cubicBezTo>
                  <a:cubicBezTo>
                    <a:pt x="2817" y="9257"/>
                    <a:pt x="2817" y="11186"/>
                    <a:pt x="2817" y="11957"/>
                  </a:cubicBezTo>
                  <a:cubicBezTo>
                    <a:pt x="2817" y="12729"/>
                    <a:pt x="1878" y="13886"/>
                    <a:pt x="939" y="14657"/>
                  </a:cubicBezTo>
                  <a:cubicBezTo>
                    <a:pt x="939" y="15043"/>
                    <a:pt x="939" y="16586"/>
                    <a:pt x="939" y="17357"/>
                  </a:cubicBezTo>
                  <a:cubicBezTo>
                    <a:pt x="939" y="17743"/>
                    <a:pt x="0" y="18514"/>
                    <a:pt x="0" y="18514"/>
                  </a:cubicBezTo>
                  <a:cubicBezTo>
                    <a:pt x="0" y="18900"/>
                    <a:pt x="0" y="19286"/>
                    <a:pt x="0" y="20057"/>
                  </a:cubicBezTo>
                  <a:cubicBezTo>
                    <a:pt x="0" y="20057"/>
                    <a:pt x="0" y="20443"/>
                    <a:pt x="0" y="20829"/>
                  </a:cubicBezTo>
                  <a:cubicBezTo>
                    <a:pt x="939" y="20829"/>
                    <a:pt x="2817" y="21600"/>
                    <a:pt x="2817" y="21214"/>
                  </a:cubicBezTo>
                  <a:cubicBezTo>
                    <a:pt x="3757" y="21214"/>
                    <a:pt x="3757" y="20829"/>
                    <a:pt x="3757" y="20443"/>
                  </a:cubicBezTo>
                  <a:cubicBezTo>
                    <a:pt x="3757" y="20443"/>
                    <a:pt x="2817" y="20443"/>
                    <a:pt x="2817" y="20057"/>
                  </a:cubicBezTo>
                  <a:cubicBezTo>
                    <a:pt x="2817" y="20057"/>
                    <a:pt x="3757" y="19671"/>
                    <a:pt x="3757" y="19286"/>
                  </a:cubicBezTo>
                  <a:cubicBezTo>
                    <a:pt x="3757" y="19286"/>
                    <a:pt x="3757" y="18900"/>
                    <a:pt x="3757" y="18514"/>
                  </a:cubicBezTo>
                  <a:cubicBezTo>
                    <a:pt x="3757" y="18514"/>
                    <a:pt x="2817" y="18129"/>
                    <a:pt x="2817" y="17743"/>
                  </a:cubicBezTo>
                  <a:cubicBezTo>
                    <a:pt x="2817" y="17357"/>
                    <a:pt x="2817" y="16586"/>
                    <a:pt x="2817" y="16586"/>
                  </a:cubicBezTo>
                  <a:cubicBezTo>
                    <a:pt x="3757" y="16200"/>
                    <a:pt x="2817" y="15429"/>
                    <a:pt x="2817" y="15043"/>
                  </a:cubicBezTo>
                  <a:cubicBezTo>
                    <a:pt x="2817" y="15043"/>
                    <a:pt x="3757" y="14657"/>
                    <a:pt x="3757" y="14271"/>
                  </a:cubicBezTo>
                  <a:cubicBezTo>
                    <a:pt x="3757" y="13886"/>
                    <a:pt x="3757" y="13500"/>
                    <a:pt x="3757" y="13500"/>
                  </a:cubicBezTo>
                  <a:cubicBezTo>
                    <a:pt x="4696" y="13114"/>
                    <a:pt x="5635" y="13114"/>
                    <a:pt x="6574" y="13114"/>
                  </a:cubicBezTo>
                  <a:cubicBezTo>
                    <a:pt x="6574" y="13114"/>
                    <a:pt x="6574" y="12343"/>
                    <a:pt x="6574" y="12343"/>
                  </a:cubicBezTo>
                  <a:cubicBezTo>
                    <a:pt x="7513" y="12343"/>
                    <a:pt x="7513" y="12343"/>
                    <a:pt x="7513" y="12343"/>
                  </a:cubicBezTo>
                  <a:cubicBezTo>
                    <a:pt x="8452" y="12343"/>
                    <a:pt x="9391" y="12729"/>
                    <a:pt x="9391" y="12729"/>
                  </a:cubicBezTo>
                  <a:cubicBezTo>
                    <a:pt x="10330" y="13114"/>
                    <a:pt x="10330" y="13500"/>
                    <a:pt x="11270" y="13886"/>
                  </a:cubicBezTo>
                  <a:cubicBezTo>
                    <a:pt x="11270" y="13886"/>
                    <a:pt x="13148" y="13886"/>
                    <a:pt x="13148" y="13886"/>
                  </a:cubicBezTo>
                  <a:cubicBezTo>
                    <a:pt x="14087" y="13886"/>
                    <a:pt x="15965" y="13500"/>
                    <a:pt x="16904" y="13500"/>
                  </a:cubicBezTo>
                  <a:cubicBezTo>
                    <a:pt x="17843" y="13500"/>
                    <a:pt x="19722" y="13114"/>
                    <a:pt x="20661" y="12729"/>
                  </a:cubicBezTo>
                  <a:cubicBezTo>
                    <a:pt x="20661" y="12343"/>
                    <a:pt x="21600" y="11957"/>
                    <a:pt x="21600" y="11957"/>
                  </a:cubicBezTo>
                  <a:cubicBezTo>
                    <a:pt x="21600" y="11571"/>
                    <a:pt x="19722" y="11571"/>
                    <a:pt x="19722" y="11571"/>
                  </a:cubicBezTo>
                  <a:cubicBezTo>
                    <a:pt x="18783" y="11571"/>
                    <a:pt x="16904" y="11571"/>
                    <a:pt x="16904" y="11571"/>
                  </a:cubicBezTo>
                  <a:cubicBezTo>
                    <a:pt x="15026" y="11571"/>
                    <a:pt x="13148" y="11571"/>
                    <a:pt x="11270" y="11186"/>
                  </a:cubicBezTo>
                  <a:cubicBezTo>
                    <a:pt x="11270" y="10800"/>
                    <a:pt x="9391" y="10800"/>
                    <a:pt x="9391" y="10414"/>
                  </a:cubicBezTo>
                  <a:cubicBezTo>
                    <a:pt x="9391" y="10029"/>
                    <a:pt x="10330" y="9643"/>
                    <a:pt x="10330" y="9257"/>
                  </a:cubicBezTo>
                  <a:cubicBezTo>
                    <a:pt x="10330" y="8871"/>
                    <a:pt x="10330" y="8100"/>
                    <a:pt x="9391" y="7714"/>
                  </a:cubicBezTo>
                  <a:cubicBezTo>
                    <a:pt x="9391" y="7329"/>
                    <a:pt x="9391" y="6557"/>
                    <a:pt x="9391" y="6557"/>
                  </a:cubicBezTo>
                  <a:cubicBezTo>
                    <a:pt x="9391" y="6171"/>
                    <a:pt x="10330" y="5786"/>
                    <a:pt x="10330" y="5400"/>
                  </a:cubicBezTo>
                  <a:cubicBezTo>
                    <a:pt x="11270" y="5014"/>
                    <a:pt x="12209" y="4629"/>
                    <a:pt x="13148" y="4243"/>
                  </a:cubicBezTo>
                  <a:cubicBezTo>
                    <a:pt x="13148" y="4243"/>
                    <a:pt x="14087" y="3857"/>
                    <a:pt x="15026" y="3857"/>
                  </a:cubicBezTo>
                  <a:cubicBezTo>
                    <a:pt x="15965" y="3471"/>
                    <a:pt x="15965" y="3471"/>
                    <a:pt x="16904" y="3086"/>
                  </a:cubicBezTo>
                  <a:cubicBezTo>
                    <a:pt x="16904" y="2700"/>
                    <a:pt x="17843" y="2700"/>
                    <a:pt x="17843" y="231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9" name="Freeform 121">
              <a:extLst>
                <a:ext uri="{FF2B5EF4-FFF2-40B4-BE49-F238E27FC236}">
                  <a16:creationId xmlns:a16="http://schemas.microsoft.com/office/drawing/2014/main" id="{25854781-B42E-48A7-ACD4-5D0A400EBA3C}"/>
                </a:ext>
              </a:extLst>
            </p:cNvPr>
            <p:cNvSpPr/>
            <p:nvPr/>
          </p:nvSpPr>
          <p:spPr>
            <a:xfrm>
              <a:off x="1555649" y="364366"/>
              <a:ext cx="24001"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3600"/>
                    <a:pt x="16200" y="0"/>
                    <a:pt x="10800" y="0"/>
                  </a:cubicBezTo>
                  <a:cubicBezTo>
                    <a:pt x="10800" y="0"/>
                    <a:pt x="5400" y="3600"/>
                    <a:pt x="5400" y="3600"/>
                  </a:cubicBezTo>
                  <a:cubicBezTo>
                    <a:pt x="5400" y="3600"/>
                    <a:pt x="0" y="10800"/>
                    <a:pt x="0" y="10800"/>
                  </a:cubicBezTo>
                  <a:cubicBezTo>
                    <a:pt x="0" y="14400"/>
                    <a:pt x="5400" y="18000"/>
                    <a:pt x="10800" y="21600"/>
                  </a:cubicBezTo>
                  <a:cubicBezTo>
                    <a:pt x="16200" y="21600"/>
                    <a:pt x="16200" y="21600"/>
                    <a:pt x="16200" y="21600"/>
                  </a:cubicBezTo>
                  <a:cubicBezTo>
                    <a:pt x="21600" y="21600"/>
                    <a:pt x="21600" y="18000"/>
                    <a:pt x="21600" y="14400"/>
                  </a:cubicBezTo>
                  <a:cubicBezTo>
                    <a:pt x="21600" y="14400"/>
                    <a:pt x="21600" y="10800"/>
                    <a:pt x="21600" y="10800"/>
                  </a:cubicBezTo>
                  <a:cubicBezTo>
                    <a:pt x="21600" y="10800"/>
                    <a:pt x="21600" y="7200"/>
                    <a:pt x="21600" y="3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0" name="Freeform 122">
              <a:extLst>
                <a:ext uri="{FF2B5EF4-FFF2-40B4-BE49-F238E27FC236}">
                  <a16:creationId xmlns:a16="http://schemas.microsoft.com/office/drawing/2014/main" id="{5E8A036B-9EB2-4802-8134-1AAF94432BC3}"/>
                </a:ext>
              </a:extLst>
            </p:cNvPr>
            <p:cNvSpPr/>
            <p:nvPr/>
          </p:nvSpPr>
          <p:spPr>
            <a:xfrm>
              <a:off x="1555649" y="364366"/>
              <a:ext cx="24001"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3600"/>
                    <a:pt x="16200" y="0"/>
                    <a:pt x="10800" y="0"/>
                  </a:cubicBezTo>
                  <a:cubicBezTo>
                    <a:pt x="10800" y="0"/>
                    <a:pt x="5400" y="3600"/>
                    <a:pt x="5400" y="3600"/>
                  </a:cubicBezTo>
                  <a:cubicBezTo>
                    <a:pt x="5400" y="3600"/>
                    <a:pt x="0" y="10800"/>
                    <a:pt x="0" y="10800"/>
                  </a:cubicBezTo>
                  <a:cubicBezTo>
                    <a:pt x="0" y="14400"/>
                    <a:pt x="5400" y="18000"/>
                    <a:pt x="10800" y="21600"/>
                  </a:cubicBezTo>
                  <a:cubicBezTo>
                    <a:pt x="16200" y="21600"/>
                    <a:pt x="16200" y="21600"/>
                    <a:pt x="16200" y="21600"/>
                  </a:cubicBezTo>
                  <a:cubicBezTo>
                    <a:pt x="21600" y="21600"/>
                    <a:pt x="21600" y="18000"/>
                    <a:pt x="21600" y="14400"/>
                  </a:cubicBezTo>
                  <a:cubicBezTo>
                    <a:pt x="21600" y="14400"/>
                    <a:pt x="21600" y="10800"/>
                    <a:pt x="21600" y="10800"/>
                  </a:cubicBezTo>
                  <a:cubicBezTo>
                    <a:pt x="21600" y="10800"/>
                    <a:pt x="21600" y="7200"/>
                    <a:pt x="21600" y="3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38" name="Text Placeholder 137">
            <a:extLst>
              <a:ext uri="{FF2B5EF4-FFF2-40B4-BE49-F238E27FC236}">
                <a16:creationId xmlns:a16="http://schemas.microsoft.com/office/drawing/2014/main" id="{73CB795D-F42A-4CBF-8903-F72C64012A52}"/>
              </a:ext>
            </a:extLst>
          </p:cNvPr>
          <p:cNvSpPr>
            <a:spLocks noGrp="1"/>
          </p:cNvSpPr>
          <p:nvPr>
            <p:ph type="body" sz="quarter" idx="16"/>
          </p:nvPr>
        </p:nvSpPr>
        <p:spPr>
          <a:xfrm>
            <a:off x="15826908" y="2402829"/>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9" name="Text Placeholder 138">
            <a:extLst>
              <a:ext uri="{FF2B5EF4-FFF2-40B4-BE49-F238E27FC236}">
                <a16:creationId xmlns:a16="http://schemas.microsoft.com/office/drawing/2014/main" id="{E0E0AABE-20F4-4469-A596-ACBF56D0DABA}"/>
              </a:ext>
            </a:extLst>
          </p:cNvPr>
          <p:cNvSpPr>
            <a:spLocks noGrp="1"/>
          </p:cNvSpPr>
          <p:nvPr>
            <p:ph type="body" sz="quarter" idx="87"/>
          </p:nvPr>
        </p:nvSpPr>
        <p:spPr>
          <a:xfrm>
            <a:off x="16938451" y="809532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0" name="Body text">
            <a:extLst>
              <a:ext uri="{FF2B5EF4-FFF2-40B4-BE49-F238E27FC236}">
                <a16:creationId xmlns:a16="http://schemas.microsoft.com/office/drawing/2014/main" id="{0E226CDD-38FB-41C8-8400-0F737CB4FE1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1" name="Title text">
            <a:extLst>
              <a:ext uri="{FF2B5EF4-FFF2-40B4-BE49-F238E27FC236}">
                <a16:creationId xmlns:a16="http://schemas.microsoft.com/office/drawing/2014/main" id="{9BB10AF0-E0DB-4F5E-8F7E-16B302F9CFA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2" name="Title text">
            <a:extLst>
              <a:ext uri="{FF2B5EF4-FFF2-40B4-BE49-F238E27FC236}">
                <a16:creationId xmlns:a16="http://schemas.microsoft.com/office/drawing/2014/main" id="{474583D0-ADE1-4A91-810D-9CCA293109D6}"/>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0" name="Title text">
            <a:extLst>
              <a:ext uri="{FF2B5EF4-FFF2-40B4-BE49-F238E27FC236}">
                <a16:creationId xmlns:a16="http://schemas.microsoft.com/office/drawing/2014/main" id="{25F4DB87-628F-4E3D-93F5-B41DFA31A942}"/>
              </a:ext>
            </a:extLst>
          </p:cNvPr>
          <p:cNvSpPr>
            <a:spLocks noGrp="1"/>
          </p:cNvSpPr>
          <p:nvPr>
            <p:ph type="body" sz="quarter" idx="85" hasCustomPrompt="1"/>
          </p:nvPr>
        </p:nvSpPr>
        <p:spPr>
          <a:xfrm>
            <a:off x="16630489" y="3575476"/>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41" name="Title text">
            <a:extLst>
              <a:ext uri="{FF2B5EF4-FFF2-40B4-BE49-F238E27FC236}">
                <a16:creationId xmlns:a16="http://schemas.microsoft.com/office/drawing/2014/main" id="{9D3541F2-7EE6-4568-A568-4DA84690AED9}"/>
              </a:ext>
            </a:extLst>
          </p:cNvPr>
          <p:cNvSpPr>
            <a:spLocks noGrp="1"/>
          </p:cNvSpPr>
          <p:nvPr>
            <p:ph type="body" sz="quarter" idx="88" hasCustomPrompt="1"/>
          </p:nvPr>
        </p:nvSpPr>
        <p:spPr>
          <a:xfrm>
            <a:off x="17497043" y="881953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42" name="Title text">
            <a:extLst>
              <a:ext uri="{FF2B5EF4-FFF2-40B4-BE49-F238E27FC236}">
                <a16:creationId xmlns:a16="http://schemas.microsoft.com/office/drawing/2014/main" id="{A2D1B75A-660A-4345-B6E4-5B383CD1250B}"/>
              </a:ext>
            </a:extLst>
          </p:cNvPr>
          <p:cNvSpPr>
            <a:spLocks noGrp="1"/>
          </p:cNvSpPr>
          <p:nvPr>
            <p:ph type="body" sz="quarter" idx="48" hasCustomPrompt="1"/>
          </p:nvPr>
        </p:nvSpPr>
        <p:spPr>
          <a:xfrm>
            <a:off x="12395307" y="47933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3" name="Body text">
            <a:extLst>
              <a:ext uri="{FF2B5EF4-FFF2-40B4-BE49-F238E27FC236}">
                <a16:creationId xmlns:a16="http://schemas.microsoft.com/office/drawing/2014/main" id="{7D0A42F5-316C-4D9F-98C5-FB913CFA1CC3}"/>
              </a:ext>
            </a:extLst>
          </p:cNvPr>
          <p:cNvSpPr>
            <a:spLocks noGrp="1"/>
          </p:cNvSpPr>
          <p:nvPr>
            <p:ph type="body" sz="quarter" idx="49" hasCustomPrompt="1"/>
          </p:nvPr>
        </p:nvSpPr>
        <p:spPr>
          <a:xfrm>
            <a:off x="12395307" y="58580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4" name="Title text">
            <a:extLst>
              <a:ext uri="{FF2B5EF4-FFF2-40B4-BE49-F238E27FC236}">
                <a16:creationId xmlns:a16="http://schemas.microsoft.com/office/drawing/2014/main" id="{CA86A673-1D70-42BD-BCBB-B19B40303BF7}"/>
              </a:ext>
            </a:extLst>
          </p:cNvPr>
          <p:cNvSpPr>
            <a:spLocks noGrp="1"/>
          </p:cNvSpPr>
          <p:nvPr>
            <p:ph type="body" sz="quarter" idx="89" hasCustomPrompt="1"/>
          </p:nvPr>
        </p:nvSpPr>
        <p:spPr>
          <a:xfrm>
            <a:off x="12395307" y="73587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5" name="Body text">
            <a:extLst>
              <a:ext uri="{FF2B5EF4-FFF2-40B4-BE49-F238E27FC236}">
                <a16:creationId xmlns:a16="http://schemas.microsoft.com/office/drawing/2014/main" id="{5B147B84-5317-4C40-95FC-3ACA1A7D3C63}"/>
              </a:ext>
            </a:extLst>
          </p:cNvPr>
          <p:cNvSpPr>
            <a:spLocks noGrp="1"/>
          </p:cNvSpPr>
          <p:nvPr>
            <p:ph type="body" sz="quarter" idx="90" hasCustomPrompt="1"/>
          </p:nvPr>
        </p:nvSpPr>
        <p:spPr>
          <a:xfrm>
            <a:off x="12395307" y="84234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3" name="Slide Number">
            <a:extLst>
              <a:ext uri="{FF2B5EF4-FFF2-40B4-BE49-F238E27FC236}">
                <a16:creationId xmlns:a16="http://schemas.microsoft.com/office/drawing/2014/main" id="{AE2F744B-F002-4A2B-B684-966BBE5B59E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80429150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79_Blank Slide">
    <p:spTree>
      <p:nvGrpSpPr>
        <p:cNvPr id="1" name=""/>
        <p:cNvGrpSpPr/>
        <p:nvPr/>
      </p:nvGrpSpPr>
      <p:grpSpPr>
        <a:xfrm>
          <a:off x="0" y="0"/>
          <a:ext cx="0" cy="0"/>
          <a:chOff x="0" y="0"/>
          <a:chExt cx="0" cy="0"/>
        </a:xfrm>
      </p:grpSpPr>
      <p:sp>
        <p:nvSpPr>
          <p:cNvPr id="120" name="Body text">
            <a:extLst>
              <a:ext uri="{FF2B5EF4-FFF2-40B4-BE49-F238E27FC236}">
                <a16:creationId xmlns:a16="http://schemas.microsoft.com/office/drawing/2014/main" id="{7ABE37B7-6400-4C11-8F09-417EAC0B4EA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1" name="Title text">
            <a:extLst>
              <a:ext uri="{FF2B5EF4-FFF2-40B4-BE49-F238E27FC236}">
                <a16:creationId xmlns:a16="http://schemas.microsoft.com/office/drawing/2014/main" id="{5BD1FB7C-C66B-4E32-B49D-2514EC0C749C}"/>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2" name="Title text">
            <a:extLst>
              <a:ext uri="{FF2B5EF4-FFF2-40B4-BE49-F238E27FC236}">
                <a16:creationId xmlns:a16="http://schemas.microsoft.com/office/drawing/2014/main" id="{E4255C27-F8CD-49B3-8C8E-796D6A6AD85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3" name="Text Placeholder 122">
            <a:extLst>
              <a:ext uri="{FF2B5EF4-FFF2-40B4-BE49-F238E27FC236}">
                <a16:creationId xmlns:a16="http://schemas.microsoft.com/office/drawing/2014/main" id="{A969BA95-0516-4E0B-80BE-AF3AB19D8B98}"/>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4" name="Text Placeholder 123">
            <a:extLst>
              <a:ext uri="{FF2B5EF4-FFF2-40B4-BE49-F238E27FC236}">
                <a16:creationId xmlns:a16="http://schemas.microsoft.com/office/drawing/2014/main" id="{89A23D3F-B686-4370-B20D-B685207D357C}"/>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5" name="Title text">
            <a:extLst>
              <a:ext uri="{FF2B5EF4-FFF2-40B4-BE49-F238E27FC236}">
                <a16:creationId xmlns:a16="http://schemas.microsoft.com/office/drawing/2014/main" id="{DFA93245-675A-4225-8E69-86827D0DB930}"/>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26" name="Title text">
            <a:extLst>
              <a:ext uri="{FF2B5EF4-FFF2-40B4-BE49-F238E27FC236}">
                <a16:creationId xmlns:a16="http://schemas.microsoft.com/office/drawing/2014/main" id="{4A032D00-87BE-4212-8D86-3BEFFEE24362}"/>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208A0543-841A-4F16-A207-7C096DF3006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7708040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84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439A3E8B-987A-47D5-B485-DFC7033C4DD4}"/>
              </a:ext>
            </a:extLst>
          </p:cNvPr>
          <p:cNvGrpSpPr/>
          <p:nvPr userDrawn="1"/>
        </p:nvGrpSpPr>
        <p:grpSpPr>
          <a:xfrm>
            <a:off x="14629282" y="3040188"/>
            <a:ext cx="6470770" cy="7635624"/>
            <a:chOff x="0" y="0"/>
            <a:chExt cx="6470769" cy="7635623"/>
          </a:xfrm>
        </p:grpSpPr>
        <p:sp>
          <p:nvSpPr>
            <p:cNvPr id="3" name="Freeform 5">
              <a:extLst>
                <a:ext uri="{FF2B5EF4-FFF2-40B4-BE49-F238E27FC236}">
                  <a16:creationId xmlns:a16="http://schemas.microsoft.com/office/drawing/2014/main" id="{402CD71A-0F25-4BB6-8118-C327455ACBF9}"/>
                </a:ext>
              </a:extLst>
            </p:cNvPr>
            <p:cNvSpPr/>
            <p:nvPr/>
          </p:nvSpPr>
          <p:spPr>
            <a:xfrm>
              <a:off x="3135572" y="6363653"/>
              <a:ext cx="1838011" cy="1232988"/>
            </a:xfrm>
            <a:custGeom>
              <a:avLst/>
              <a:gdLst/>
              <a:ahLst/>
              <a:cxnLst>
                <a:cxn ang="0">
                  <a:pos x="wd2" y="hd2"/>
                </a:cxn>
                <a:cxn ang="5400000">
                  <a:pos x="wd2" y="hd2"/>
                </a:cxn>
                <a:cxn ang="10800000">
                  <a:pos x="wd2" y="hd2"/>
                </a:cxn>
                <a:cxn ang="16200000">
                  <a:pos x="wd2" y="hd2"/>
                </a:cxn>
              </a:cxnLst>
              <a:rect l="0" t="0" r="r" b="b"/>
              <a:pathLst>
                <a:path w="21600" h="21535" extrusionOk="0">
                  <a:moveTo>
                    <a:pt x="19401" y="17630"/>
                  </a:moveTo>
                  <a:cubicBezTo>
                    <a:pt x="19479" y="17514"/>
                    <a:pt x="19558" y="17397"/>
                    <a:pt x="19636" y="17397"/>
                  </a:cubicBezTo>
                  <a:cubicBezTo>
                    <a:pt x="19715" y="17397"/>
                    <a:pt x="19793" y="17397"/>
                    <a:pt x="19793" y="17397"/>
                  </a:cubicBezTo>
                  <a:cubicBezTo>
                    <a:pt x="19793" y="17280"/>
                    <a:pt x="19872" y="17163"/>
                    <a:pt x="19872" y="17046"/>
                  </a:cubicBezTo>
                  <a:cubicBezTo>
                    <a:pt x="19872" y="17046"/>
                    <a:pt x="19872" y="16930"/>
                    <a:pt x="19872" y="16930"/>
                  </a:cubicBezTo>
                  <a:cubicBezTo>
                    <a:pt x="19872" y="16813"/>
                    <a:pt x="19951" y="16813"/>
                    <a:pt x="20029" y="16813"/>
                  </a:cubicBezTo>
                  <a:cubicBezTo>
                    <a:pt x="20029" y="16813"/>
                    <a:pt x="20029" y="16696"/>
                    <a:pt x="20108" y="16696"/>
                  </a:cubicBezTo>
                  <a:cubicBezTo>
                    <a:pt x="20108" y="16696"/>
                    <a:pt x="20186" y="16813"/>
                    <a:pt x="20265" y="16813"/>
                  </a:cubicBezTo>
                  <a:cubicBezTo>
                    <a:pt x="20265" y="16813"/>
                    <a:pt x="20343" y="16696"/>
                    <a:pt x="20343" y="16696"/>
                  </a:cubicBezTo>
                  <a:cubicBezTo>
                    <a:pt x="20343" y="16579"/>
                    <a:pt x="20265" y="16579"/>
                    <a:pt x="20265" y="16579"/>
                  </a:cubicBezTo>
                  <a:cubicBezTo>
                    <a:pt x="20186" y="16463"/>
                    <a:pt x="20186" y="16346"/>
                    <a:pt x="20186" y="16346"/>
                  </a:cubicBezTo>
                  <a:cubicBezTo>
                    <a:pt x="20108" y="16346"/>
                    <a:pt x="20029" y="16463"/>
                    <a:pt x="20029" y="16463"/>
                  </a:cubicBezTo>
                  <a:cubicBezTo>
                    <a:pt x="19951" y="16463"/>
                    <a:pt x="19872" y="16463"/>
                    <a:pt x="19872" y="16346"/>
                  </a:cubicBezTo>
                  <a:cubicBezTo>
                    <a:pt x="19872" y="16346"/>
                    <a:pt x="19872" y="16229"/>
                    <a:pt x="19872" y="16229"/>
                  </a:cubicBezTo>
                  <a:cubicBezTo>
                    <a:pt x="19872" y="16229"/>
                    <a:pt x="19951" y="16229"/>
                    <a:pt x="19951" y="16229"/>
                  </a:cubicBezTo>
                  <a:cubicBezTo>
                    <a:pt x="20029" y="16229"/>
                    <a:pt x="20029" y="16346"/>
                    <a:pt x="20108" y="16346"/>
                  </a:cubicBezTo>
                  <a:cubicBezTo>
                    <a:pt x="20108" y="16229"/>
                    <a:pt x="20186" y="16229"/>
                    <a:pt x="20186" y="16112"/>
                  </a:cubicBezTo>
                  <a:cubicBezTo>
                    <a:pt x="20186" y="15996"/>
                    <a:pt x="20108" y="15879"/>
                    <a:pt x="20108" y="15879"/>
                  </a:cubicBezTo>
                  <a:cubicBezTo>
                    <a:pt x="20029" y="15762"/>
                    <a:pt x="20029" y="15762"/>
                    <a:pt x="20029" y="15645"/>
                  </a:cubicBezTo>
                  <a:cubicBezTo>
                    <a:pt x="20029" y="15645"/>
                    <a:pt x="19951" y="15529"/>
                    <a:pt x="19872" y="15529"/>
                  </a:cubicBezTo>
                  <a:cubicBezTo>
                    <a:pt x="19872" y="15529"/>
                    <a:pt x="19793" y="15645"/>
                    <a:pt x="19793" y="15645"/>
                  </a:cubicBezTo>
                  <a:cubicBezTo>
                    <a:pt x="19715" y="15529"/>
                    <a:pt x="19479" y="15529"/>
                    <a:pt x="19479" y="15412"/>
                  </a:cubicBezTo>
                  <a:cubicBezTo>
                    <a:pt x="19479" y="15412"/>
                    <a:pt x="19401" y="15295"/>
                    <a:pt x="19401" y="15178"/>
                  </a:cubicBezTo>
                  <a:cubicBezTo>
                    <a:pt x="19479" y="15178"/>
                    <a:pt x="19479" y="15178"/>
                    <a:pt x="19479" y="15062"/>
                  </a:cubicBezTo>
                  <a:cubicBezTo>
                    <a:pt x="19479" y="15062"/>
                    <a:pt x="19479" y="14945"/>
                    <a:pt x="19479" y="14945"/>
                  </a:cubicBezTo>
                  <a:cubicBezTo>
                    <a:pt x="19479" y="14945"/>
                    <a:pt x="19401" y="15062"/>
                    <a:pt x="19322" y="14945"/>
                  </a:cubicBezTo>
                  <a:cubicBezTo>
                    <a:pt x="19322" y="14945"/>
                    <a:pt x="19244" y="14945"/>
                    <a:pt x="19244" y="14828"/>
                  </a:cubicBezTo>
                  <a:cubicBezTo>
                    <a:pt x="19244" y="14828"/>
                    <a:pt x="19165" y="14711"/>
                    <a:pt x="19165" y="14595"/>
                  </a:cubicBezTo>
                  <a:cubicBezTo>
                    <a:pt x="19165" y="14478"/>
                    <a:pt x="19087" y="14244"/>
                    <a:pt x="19165" y="14128"/>
                  </a:cubicBezTo>
                  <a:cubicBezTo>
                    <a:pt x="19165" y="14128"/>
                    <a:pt x="19244" y="14011"/>
                    <a:pt x="19244" y="14011"/>
                  </a:cubicBezTo>
                  <a:cubicBezTo>
                    <a:pt x="19322" y="14128"/>
                    <a:pt x="19244" y="14244"/>
                    <a:pt x="19244" y="14244"/>
                  </a:cubicBezTo>
                  <a:cubicBezTo>
                    <a:pt x="19244" y="14244"/>
                    <a:pt x="19322" y="14361"/>
                    <a:pt x="19401" y="14361"/>
                  </a:cubicBezTo>
                  <a:cubicBezTo>
                    <a:pt x="19479" y="14361"/>
                    <a:pt x="19558" y="14244"/>
                    <a:pt x="19558" y="14128"/>
                  </a:cubicBezTo>
                  <a:cubicBezTo>
                    <a:pt x="19558" y="14128"/>
                    <a:pt x="19715" y="14011"/>
                    <a:pt x="19636" y="13894"/>
                  </a:cubicBezTo>
                  <a:cubicBezTo>
                    <a:pt x="19636" y="13777"/>
                    <a:pt x="19479" y="13661"/>
                    <a:pt x="19401" y="13544"/>
                  </a:cubicBezTo>
                  <a:cubicBezTo>
                    <a:pt x="19401" y="13427"/>
                    <a:pt x="19322" y="13310"/>
                    <a:pt x="19322" y="13310"/>
                  </a:cubicBezTo>
                  <a:cubicBezTo>
                    <a:pt x="19322" y="13310"/>
                    <a:pt x="19244" y="13194"/>
                    <a:pt x="19165" y="13194"/>
                  </a:cubicBezTo>
                  <a:cubicBezTo>
                    <a:pt x="19165" y="13194"/>
                    <a:pt x="19165" y="13310"/>
                    <a:pt x="19165" y="13310"/>
                  </a:cubicBezTo>
                  <a:cubicBezTo>
                    <a:pt x="19165" y="13427"/>
                    <a:pt x="19087" y="13310"/>
                    <a:pt x="19008" y="13310"/>
                  </a:cubicBezTo>
                  <a:cubicBezTo>
                    <a:pt x="18929" y="13310"/>
                    <a:pt x="18772" y="13194"/>
                    <a:pt x="18772" y="13077"/>
                  </a:cubicBezTo>
                  <a:cubicBezTo>
                    <a:pt x="18694" y="13077"/>
                    <a:pt x="18537" y="13077"/>
                    <a:pt x="18537" y="12960"/>
                  </a:cubicBezTo>
                  <a:cubicBezTo>
                    <a:pt x="18458" y="12960"/>
                    <a:pt x="18458" y="12843"/>
                    <a:pt x="18458" y="12726"/>
                  </a:cubicBezTo>
                  <a:cubicBezTo>
                    <a:pt x="18458" y="12610"/>
                    <a:pt x="18458" y="12493"/>
                    <a:pt x="18458" y="12376"/>
                  </a:cubicBezTo>
                  <a:cubicBezTo>
                    <a:pt x="18380" y="12259"/>
                    <a:pt x="18458" y="12026"/>
                    <a:pt x="18458" y="11909"/>
                  </a:cubicBezTo>
                  <a:cubicBezTo>
                    <a:pt x="18458" y="11909"/>
                    <a:pt x="18458" y="11792"/>
                    <a:pt x="18458" y="11792"/>
                  </a:cubicBezTo>
                  <a:cubicBezTo>
                    <a:pt x="18458" y="11676"/>
                    <a:pt x="18537" y="11676"/>
                    <a:pt x="18615" y="11559"/>
                  </a:cubicBezTo>
                  <a:cubicBezTo>
                    <a:pt x="18615" y="11559"/>
                    <a:pt x="18615" y="11442"/>
                    <a:pt x="18615" y="11325"/>
                  </a:cubicBezTo>
                  <a:cubicBezTo>
                    <a:pt x="18615" y="11325"/>
                    <a:pt x="18537" y="11325"/>
                    <a:pt x="18458" y="11209"/>
                  </a:cubicBezTo>
                  <a:cubicBezTo>
                    <a:pt x="18458" y="11209"/>
                    <a:pt x="18380" y="11092"/>
                    <a:pt x="18380" y="10975"/>
                  </a:cubicBezTo>
                  <a:cubicBezTo>
                    <a:pt x="18380" y="10975"/>
                    <a:pt x="18301" y="10858"/>
                    <a:pt x="18301" y="10858"/>
                  </a:cubicBezTo>
                  <a:cubicBezTo>
                    <a:pt x="18301" y="10742"/>
                    <a:pt x="18380" y="10742"/>
                    <a:pt x="18380" y="10742"/>
                  </a:cubicBezTo>
                  <a:cubicBezTo>
                    <a:pt x="18380" y="10625"/>
                    <a:pt x="18380" y="10508"/>
                    <a:pt x="18380" y="10391"/>
                  </a:cubicBezTo>
                  <a:cubicBezTo>
                    <a:pt x="18380" y="10275"/>
                    <a:pt x="18458" y="10275"/>
                    <a:pt x="18537" y="10275"/>
                  </a:cubicBezTo>
                  <a:cubicBezTo>
                    <a:pt x="18537" y="10158"/>
                    <a:pt x="18615" y="10041"/>
                    <a:pt x="18615" y="10041"/>
                  </a:cubicBezTo>
                  <a:cubicBezTo>
                    <a:pt x="18615" y="9924"/>
                    <a:pt x="18694" y="9808"/>
                    <a:pt x="18694" y="9808"/>
                  </a:cubicBezTo>
                  <a:cubicBezTo>
                    <a:pt x="18772" y="9691"/>
                    <a:pt x="18851" y="9691"/>
                    <a:pt x="18851" y="9574"/>
                  </a:cubicBezTo>
                  <a:cubicBezTo>
                    <a:pt x="18929" y="9457"/>
                    <a:pt x="18929" y="9107"/>
                    <a:pt x="18929" y="8990"/>
                  </a:cubicBezTo>
                  <a:cubicBezTo>
                    <a:pt x="18929" y="8757"/>
                    <a:pt x="18851" y="8523"/>
                    <a:pt x="18929" y="8290"/>
                  </a:cubicBezTo>
                  <a:cubicBezTo>
                    <a:pt x="18929" y="8290"/>
                    <a:pt x="18929" y="8173"/>
                    <a:pt x="19008" y="8056"/>
                  </a:cubicBezTo>
                  <a:cubicBezTo>
                    <a:pt x="19008" y="7939"/>
                    <a:pt x="19008" y="7823"/>
                    <a:pt x="19008" y="7706"/>
                  </a:cubicBezTo>
                  <a:cubicBezTo>
                    <a:pt x="18929" y="7589"/>
                    <a:pt x="18929" y="7472"/>
                    <a:pt x="18929" y="7356"/>
                  </a:cubicBezTo>
                  <a:cubicBezTo>
                    <a:pt x="18929" y="7239"/>
                    <a:pt x="19008" y="7122"/>
                    <a:pt x="19087" y="7005"/>
                  </a:cubicBezTo>
                  <a:cubicBezTo>
                    <a:pt x="19087" y="6889"/>
                    <a:pt x="19165" y="6655"/>
                    <a:pt x="19244" y="6538"/>
                  </a:cubicBezTo>
                  <a:cubicBezTo>
                    <a:pt x="19244" y="6538"/>
                    <a:pt x="19322" y="6305"/>
                    <a:pt x="19322" y="6305"/>
                  </a:cubicBezTo>
                  <a:cubicBezTo>
                    <a:pt x="19401" y="6188"/>
                    <a:pt x="19479" y="6188"/>
                    <a:pt x="19479" y="6071"/>
                  </a:cubicBezTo>
                  <a:cubicBezTo>
                    <a:pt x="19558" y="6071"/>
                    <a:pt x="19479" y="5838"/>
                    <a:pt x="19558" y="5838"/>
                  </a:cubicBezTo>
                  <a:cubicBezTo>
                    <a:pt x="19558" y="5721"/>
                    <a:pt x="19636" y="5604"/>
                    <a:pt x="19715" y="5488"/>
                  </a:cubicBezTo>
                  <a:cubicBezTo>
                    <a:pt x="19715" y="5371"/>
                    <a:pt x="19793" y="5137"/>
                    <a:pt x="19793" y="5021"/>
                  </a:cubicBezTo>
                  <a:cubicBezTo>
                    <a:pt x="19872" y="4904"/>
                    <a:pt x="19951" y="4670"/>
                    <a:pt x="19951" y="4670"/>
                  </a:cubicBezTo>
                  <a:cubicBezTo>
                    <a:pt x="20029" y="4554"/>
                    <a:pt x="20186" y="4320"/>
                    <a:pt x="20265" y="4203"/>
                  </a:cubicBezTo>
                  <a:cubicBezTo>
                    <a:pt x="20265" y="4203"/>
                    <a:pt x="20265" y="4086"/>
                    <a:pt x="20265" y="3970"/>
                  </a:cubicBezTo>
                  <a:cubicBezTo>
                    <a:pt x="20343" y="3853"/>
                    <a:pt x="20422" y="3736"/>
                    <a:pt x="20500" y="3619"/>
                  </a:cubicBezTo>
                  <a:cubicBezTo>
                    <a:pt x="20579" y="3503"/>
                    <a:pt x="20579" y="3152"/>
                    <a:pt x="20657" y="3036"/>
                  </a:cubicBezTo>
                  <a:cubicBezTo>
                    <a:pt x="20657" y="3036"/>
                    <a:pt x="20736" y="2919"/>
                    <a:pt x="20736" y="2919"/>
                  </a:cubicBezTo>
                  <a:cubicBezTo>
                    <a:pt x="20815" y="2802"/>
                    <a:pt x="20815" y="2452"/>
                    <a:pt x="20893" y="2335"/>
                  </a:cubicBezTo>
                  <a:cubicBezTo>
                    <a:pt x="20893" y="2218"/>
                    <a:pt x="20893" y="1985"/>
                    <a:pt x="20893" y="1985"/>
                  </a:cubicBezTo>
                  <a:cubicBezTo>
                    <a:pt x="20972" y="1868"/>
                    <a:pt x="21050" y="1751"/>
                    <a:pt x="21050" y="1635"/>
                  </a:cubicBezTo>
                  <a:cubicBezTo>
                    <a:pt x="21050" y="1518"/>
                    <a:pt x="20972" y="1401"/>
                    <a:pt x="20972" y="1284"/>
                  </a:cubicBezTo>
                  <a:cubicBezTo>
                    <a:pt x="20972" y="1284"/>
                    <a:pt x="21050" y="1051"/>
                    <a:pt x="21129" y="934"/>
                  </a:cubicBezTo>
                  <a:cubicBezTo>
                    <a:pt x="21129" y="817"/>
                    <a:pt x="21286" y="701"/>
                    <a:pt x="21364" y="701"/>
                  </a:cubicBezTo>
                  <a:cubicBezTo>
                    <a:pt x="21364" y="584"/>
                    <a:pt x="21521" y="467"/>
                    <a:pt x="21600" y="467"/>
                  </a:cubicBezTo>
                  <a:cubicBezTo>
                    <a:pt x="21600" y="350"/>
                    <a:pt x="21600" y="350"/>
                    <a:pt x="21521" y="234"/>
                  </a:cubicBezTo>
                  <a:cubicBezTo>
                    <a:pt x="21521" y="117"/>
                    <a:pt x="21286" y="234"/>
                    <a:pt x="21207" y="117"/>
                  </a:cubicBezTo>
                  <a:cubicBezTo>
                    <a:pt x="21129" y="117"/>
                    <a:pt x="21050" y="117"/>
                    <a:pt x="20972" y="117"/>
                  </a:cubicBezTo>
                  <a:cubicBezTo>
                    <a:pt x="20972" y="117"/>
                    <a:pt x="20893" y="0"/>
                    <a:pt x="20893" y="0"/>
                  </a:cubicBezTo>
                  <a:cubicBezTo>
                    <a:pt x="20815" y="0"/>
                    <a:pt x="20736" y="117"/>
                    <a:pt x="20736" y="117"/>
                  </a:cubicBezTo>
                  <a:cubicBezTo>
                    <a:pt x="20657" y="117"/>
                    <a:pt x="20657" y="117"/>
                    <a:pt x="20579" y="117"/>
                  </a:cubicBezTo>
                  <a:cubicBezTo>
                    <a:pt x="20579" y="234"/>
                    <a:pt x="20500" y="350"/>
                    <a:pt x="20500" y="467"/>
                  </a:cubicBezTo>
                  <a:cubicBezTo>
                    <a:pt x="20422" y="467"/>
                    <a:pt x="20343" y="701"/>
                    <a:pt x="20265" y="701"/>
                  </a:cubicBezTo>
                  <a:cubicBezTo>
                    <a:pt x="20186" y="817"/>
                    <a:pt x="20029" y="701"/>
                    <a:pt x="20029" y="701"/>
                  </a:cubicBezTo>
                  <a:cubicBezTo>
                    <a:pt x="19951" y="701"/>
                    <a:pt x="19951" y="701"/>
                    <a:pt x="19872" y="701"/>
                  </a:cubicBezTo>
                  <a:cubicBezTo>
                    <a:pt x="19872" y="817"/>
                    <a:pt x="19872" y="934"/>
                    <a:pt x="19793" y="1051"/>
                  </a:cubicBezTo>
                  <a:cubicBezTo>
                    <a:pt x="19793" y="1168"/>
                    <a:pt x="19636" y="1284"/>
                    <a:pt x="19558" y="1401"/>
                  </a:cubicBezTo>
                  <a:cubicBezTo>
                    <a:pt x="19479" y="1401"/>
                    <a:pt x="19322" y="1518"/>
                    <a:pt x="19244" y="1635"/>
                  </a:cubicBezTo>
                  <a:cubicBezTo>
                    <a:pt x="19165" y="1635"/>
                    <a:pt x="19008" y="1635"/>
                    <a:pt x="18929" y="1518"/>
                  </a:cubicBezTo>
                  <a:cubicBezTo>
                    <a:pt x="18929" y="1401"/>
                    <a:pt x="18929" y="1401"/>
                    <a:pt x="18929" y="1401"/>
                  </a:cubicBezTo>
                  <a:cubicBezTo>
                    <a:pt x="18929" y="1284"/>
                    <a:pt x="18929" y="1168"/>
                    <a:pt x="18929" y="1051"/>
                  </a:cubicBezTo>
                  <a:cubicBezTo>
                    <a:pt x="18929" y="934"/>
                    <a:pt x="18929" y="817"/>
                    <a:pt x="18851" y="701"/>
                  </a:cubicBezTo>
                  <a:cubicBezTo>
                    <a:pt x="18851" y="701"/>
                    <a:pt x="18694" y="584"/>
                    <a:pt x="18694" y="584"/>
                  </a:cubicBezTo>
                  <a:cubicBezTo>
                    <a:pt x="18615" y="701"/>
                    <a:pt x="18615" y="701"/>
                    <a:pt x="18537" y="701"/>
                  </a:cubicBezTo>
                  <a:cubicBezTo>
                    <a:pt x="18537" y="817"/>
                    <a:pt x="18615" y="817"/>
                    <a:pt x="18615" y="934"/>
                  </a:cubicBezTo>
                  <a:cubicBezTo>
                    <a:pt x="18694" y="934"/>
                    <a:pt x="18694" y="1168"/>
                    <a:pt x="18694" y="1284"/>
                  </a:cubicBezTo>
                  <a:cubicBezTo>
                    <a:pt x="18694" y="1401"/>
                    <a:pt x="18694" y="1751"/>
                    <a:pt x="18615" y="1868"/>
                  </a:cubicBezTo>
                  <a:cubicBezTo>
                    <a:pt x="18615" y="2102"/>
                    <a:pt x="18458" y="2335"/>
                    <a:pt x="18380" y="2335"/>
                  </a:cubicBezTo>
                  <a:cubicBezTo>
                    <a:pt x="18301" y="2452"/>
                    <a:pt x="18144" y="2685"/>
                    <a:pt x="17987" y="2685"/>
                  </a:cubicBezTo>
                  <a:cubicBezTo>
                    <a:pt x="17987" y="2802"/>
                    <a:pt x="17830" y="2802"/>
                    <a:pt x="17751" y="2685"/>
                  </a:cubicBezTo>
                  <a:cubicBezTo>
                    <a:pt x="17751" y="2685"/>
                    <a:pt x="17673" y="2569"/>
                    <a:pt x="17594" y="2452"/>
                  </a:cubicBezTo>
                  <a:cubicBezTo>
                    <a:pt x="17516" y="2452"/>
                    <a:pt x="17437" y="2452"/>
                    <a:pt x="17359" y="2452"/>
                  </a:cubicBezTo>
                  <a:cubicBezTo>
                    <a:pt x="17280" y="2452"/>
                    <a:pt x="17123" y="2452"/>
                    <a:pt x="17044" y="2335"/>
                  </a:cubicBezTo>
                  <a:cubicBezTo>
                    <a:pt x="16966" y="2335"/>
                    <a:pt x="16887" y="2102"/>
                    <a:pt x="16809" y="1985"/>
                  </a:cubicBezTo>
                  <a:cubicBezTo>
                    <a:pt x="16809" y="1985"/>
                    <a:pt x="16652" y="1985"/>
                    <a:pt x="16652" y="1985"/>
                  </a:cubicBezTo>
                  <a:cubicBezTo>
                    <a:pt x="16573" y="2102"/>
                    <a:pt x="16495" y="2218"/>
                    <a:pt x="16416" y="2335"/>
                  </a:cubicBezTo>
                  <a:cubicBezTo>
                    <a:pt x="16337" y="2452"/>
                    <a:pt x="16180" y="2569"/>
                    <a:pt x="16102" y="2569"/>
                  </a:cubicBezTo>
                  <a:cubicBezTo>
                    <a:pt x="16023" y="2569"/>
                    <a:pt x="15866" y="2569"/>
                    <a:pt x="15788" y="2569"/>
                  </a:cubicBezTo>
                  <a:cubicBezTo>
                    <a:pt x="15709" y="2569"/>
                    <a:pt x="15552" y="2452"/>
                    <a:pt x="15473" y="2569"/>
                  </a:cubicBezTo>
                  <a:cubicBezTo>
                    <a:pt x="15395" y="2569"/>
                    <a:pt x="15316" y="2919"/>
                    <a:pt x="15316" y="3036"/>
                  </a:cubicBezTo>
                  <a:cubicBezTo>
                    <a:pt x="15238" y="3152"/>
                    <a:pt x="15159" y="3386"/>
                    <a:pt x="15081" y="3386"/>
                  </a:cubicBezTo>
                  <a:cubicBezTo>
                    <a:pt x="15002" y="3503"/>
                    <a:pt x="14845" y="3619"/>
                    <a:pt x="14767" y="3736"/>
                  </a:cubicBezTo>
                  <a:cubicBezTo>
                    <a:pt x="14767" y="3736"/>
                    <a:pt x="14609" y="3853"/>
                    <a:pt x="14609" y="3853"/>
                  </a:cubicBezTo>
                  <a:cubicBezTo>
                    <a:pt x="14531" y="3853"/>
                    <a:pt x="14452" y="3853"/>
                    <a:pt x="14452" y="3853"/>
                  </a:cubicBezTo>
                  <a:cubicBezTo>
                    <a:pt x="14374" y="3853"/>
                    <a:pt x="14295" y="3970"/>
                    <a:pt x="14295" y="3970"/>
                  </a:cubicBezTo>
                  <a:cubicBezTo>
                    <a:pt x="14138" y="4086"/>
                    <a:pt x="13981" y="4203"/>
                    <a:pt x="13824" y="4203"/>
                  </a:cubicBezTo>
                  <a:cubicBezTo>
                    <a:pt x="13745" y="4203"/>
                    <a:pt x="13588" y="4086"/>
                    <a:pt x="13431" y="4203"/>
                  </a:cubicBezTo>
                  <a:cubicBezTo>
                    <a:pt x="13431" y="4203"/>
                    <a:pt x="13274" y="4203"/>
                    <a:pt x="13196" y="4203"/>
                  </a:cubicBezTo>
                  <a:cubicBezTo>
                    <a:pt x="13117" y="4320"/>
                    <a:pt x="12960" y="4437"/>
                    <a:pt x="12881" y="4437"/>
                  </a:cubicBezTo>
                  <a:cubicBezTo>
                    <a:pt x="12803" y="4554"/>
                    <a:pt x="12567" y="4437"/>
                    <a:pt x="12489" y="4437"/>
                  </a:cubicBezTo>
                  <a:cubicBezTo>
                    <a:pt x="12410" y="4554"/>
                    <a:pt x="12253" y="4670"/>
                    <a:pt x="12175" y="4670"/>
                  </a:cubicBezTo>
                  <a:cubicBezTo>
                    <a:pt x="12096" y="4670"/>
                    <a:pt x="11939" y="4670"/>
                    <a:pt x="11860" y="4554"/>
                  </a:cubicBezTo>
                  <a:cubicBezTo>
                    <a:pt x="11782" y="4554"/>
                    <a:pt x="11625" y="4437"/>
                    <a:pt x="11546" y="4437"/>
                  </a:cubicBezTo>
                  <a:cubicBezTo>
                    <a:pt x="11546" y="4437"/>
                    <a:pt x="11468" y="4437"/>
                    <a:pt x="11389" y="4554"/>
                  </a:cubicBezTo>
                  <a:cubicBezTo>
                    <a:pt x="11389" y="4554"/>
                    <a:pt x="11311" y="4670"/>
                    <a:pt x="11232" y="4670"/>
                  </a:cubicBezTo>
                  <a:cubicBezTo>
                    <a:pt x="11153" y="4670"/>
                    <a:pt x="10996" y="4670"/>
                    <a:pt x="10918" y="4670"/>
                  </a:cubicBezTo>
                  <a:cubicBezTo>
                    <a:pt x="10918" y="4554"/>
                    <a:pt x="10839" y="4437"/>
                    <a:pt x="10839" y="4437"/>
                  </a:cubicBezTo>
                  <a:cubicBezTo>
                    <a:pt x="10761" y="4437"/>
                    <a:pt x="10682" y="4437"/>
                    <a:pt x="10682" y="4437"/>
                  </a:cubicBezTo>
                  <a:cubicBezTo>
                    <a:pt x="10604" y="4437"/>
                    <a:pt x="10525" y="4554"/>
                    <a:pt x="10525" y="4554"/>
                  </a:cubicBezTo>
                  <a:cubicBezTo>
                    <a:pt x="10447" y="4554"/>
                    <a:pt x="10447" y="4554"/>
                    <a:pt x="10368" y="4554"/>
                  </a:cubicBezTo>
                  <a:cubicBezTo>
                    <a:pt x="10368" y="4554"/>
                    <a:pt x="10289" y="4437"/>
                    <a:pt x="10289" y="4437"/>
                  </a:cubicBezTo>
                  <a:cubicBezTo>
                    <a:pt x="10211" y="4437"/>
                    <a:pt x="10132" y="4554"/>
                    <a:pt x="10054" y="4670"/>
                  </a:cubicBezTo>
                  <a:cubicBezTo>
                    <a:pt x="10054" y="4670"/>
                    <a:pt x="9897" y="4787"/>
                    <a:pt x="9818" y="4787"/>
                  </a:cubicBezTo>
                  <a:cubicBezTo>
                    <a:pt x="9818" y="4787"/>
                    <a:pt x="9740" y="5021"/>
                    <a:pt x="9740" y="5021"/>
                  </a:cubicBezTo>
                  <a:cubicBezTo>
                    <a:pt x="9661" y="5137"/>
                    <a:pt x="9583" y="5254"/>
                    <a:pt x="9583" y="5254"/>
                  </a:cubicBezTo>
                  <a:cubicBezTo>
                    <a:pt x="9504" y="5254"/>
                    <a:pt x="9347" y="5371"/>
                    <a:pt x="9268" y="5488"/>
                  </a:cubicBezTo>
                  <a:cubicBezTo>
                    <a:pt x="9111" y="5488"/>
                    <a:pt x="8876" y="5488"/>
                    <a:pt x="8719" y="5371"/>
                  </a:cubicBezTo>
                  <a:cubicBezTo>
                    <a:pt x="8640" y="5371"/>
                    <a:pt x="8483" y="5254"/>
                    <a:pt x="8326" y="5137"/>
                  </a:cubicBezTo>
                  <a:cubicBezTo>
                    <a:pt x="8326" y="5137"/>
                    <a:pt x="8169" y="5021"/>
                    <a:pt x="8090" y="4904"/>
                  </a:cubicBezTo>
                  <a:cubicBezTo>
                    <a:pt x="8012" y="4787"/>
                    <a:pt x="7933" y="4670"/>
                    <a:pt x="7855" y="4554"/>
                  </a:cubicBezTo>
                  <a:cubicBezTo>
                    <a:pt x="7776" y="4554"/>
                    <a:pt x="7619" y="4554"/>
                    <a:pt x="7540" y="4554"/>
                  </a:cubicBezTo>
                  <a:cubicBezTo>
                    <a:pt x="7540" y="4437"/>
                    <a:pt x="7462" y="4320"/>
                    <a:pt x="7383" y="4320"/>
                  </a:cubicBezTo>
                  <a:cubicBezTo>
                    <a:pt x="7383" y="4203"/>
                    <a:pt x="7383" y="3970"/>
                    <a:pt x="7383" y="3853"/>
                  </a:cubicBezTo>
                  <a:cubicBezTo>
                    <a:pt x="7383" y="3853"/>
                    <a:pt x="7383" y="3619"/>
                    <a:pt x="7383" y="3619"/>
                  </a:cubicBezTo>
                  <a:cubicBezTo>
                    <a:pt x="7305" y="3619"/>
                    <a:pt x="7305" y="3619"/>
                    <a:pt x="7226" y="3619"/>
                  </a:cubicBezTo>
                  <a:cubicBezTo>
                    <a:pt x="7226" y="3619"/>
                    <a:pt x="7148" y="3503"/>
                    <a:pt x="7148" y="3503"/>
                  </a:cubicBezTo>
                  <a:cubicBezTo>
                    <a:pt x="7069" y="3619"/>
                    <a:pt x="7069" y="3736"/>
                    <a:pt x="7069" y="3736"/>
                  </a:cubicBezTo>
                  <a:cubicBezTo>
                    <a:pt x="7069" y="3736"/>
                    <a:pt x="6991" y="3853"/>
                    <a:pt x="6912" y="3853"/>
                  </a:cubicBezTo>
                  <a:cubicBezTo>
                    <a:pt x="6833" y="3970"/>
                    <a:pt x="6755" y="3853"/>
                    <a:pt x="6676" y="3853"/>
                  </a:cubicBezTo>
                  <a:cubicBezTo>
                    <a:pt x="6598" y="3853"/>
                    <a:pt x="6519" y="3853"/>
                    <a:pt x="6441" y="3853"/>
                  </a:cubicBezTo>
                  <a:cubicBezTo>
                    <a:pt x="6441" y="3853"/>
                    <a:pt x="6362" y="3853"/>
                    <a:pt x="6362" y="3736"/>
                  </a:cubicBezTo>
                  <a:cubicBezTo>
                    <a:pt x="6284" y="3736"/>
                    <a:pt x="6284" y="3503"/>
                    <a:pt x="6205" y="3386"/>
                  </a:cubicBezTo>
                  <a:cubicBezTo>
                    <a:pt x="6205" y="3269"/>
                    <a:pt x="6205" y="3036"/>
                    <a:pt x="6205" y="2919"/>
                  </a:cubicBezTo>
                  <a:cubicBezTo>
                    <a:pt x="6127" y="2802"/>
                    <a:pt x="6048" y="2802"/>
                    <a:pt x="6048" y="2802"/>
                  </a:cubicBezTo>
                  <a:cubicBezTo>
                    <a:pt x="5969" y="2685"/>
                    <a:pt x="5969" y="2685"/>
                    <a:pt x="5891" y="2569"/>
                  </a:cubicBezTo>
                  <a:cubicBezTo>
                    <a:pt x="5891" y="2569"/>
                    <a:pt x="5891" y="2452"/>
                    <a:pt x="5891" y="2335"/>
                  </a:cubicBezTo>
                  <a:cubicBezTo>
                    <a:pt x="5812" y="2335"/>
                    <a:pt x="5734" y="2335"/>
                    <a:pt x="5655" y="2335"/>
                  </a:cubicBezTo>
                  <a:cubicBezTo>
                    <a:pt x="5577" y="2452"/>
                    <a:pt x="5577" y="2569"/>
                    <a:pt x="5498" y="2569"/>
                  </a:cubicBezTo>
                  <a:cubicBezTo>
                    <a:pt x="5498" y="2685"/>
                    <a:pt x="5341" y="2802"/>
                    <a:pt x="5341" y="2919"/>
                  </a:cubicBezTo>
                  <a:cubicBezTo>
                    <a:pt x="5263" y="2919"/>
                    <a:pt x="5027" y="2919"/>
                    <a:pt x="4948" y="2919"/>
                  </a:cubicBezTo>
                  <a:cubicBezTo>
                    <a:pt x="4870" y="2919"/>
                    <a:pt x="4713" y="2919"/>
                    <a:pt x="4634" y="2919"/>
                  </a:cubicBezTo>
                  <a:cubicBezTo>
                    <a:pt x="4634" y="2802"/>
                    <a:pt x="4477" y="2919"/>
                    <a:pt x="4477" y="2919"/>
                  </a:cubicBezTo>
                  <a:cubicBezTo>
                    <a:pt x="4399" y="2919"/>
                    <a:pt x="4320" y="2919"/>
                    <a:pt x="4320" y="3036"/>
                  </a:cubicBezTo>
                  <a:cubicBezTo>
                    <a:pt x="4241" y="3036"/>
                    <a:pt x="4163" y="3152"/>
                    <a:pt x="4163" y="3269"/>
                  </a:cubicBezTo>
                  <a:cubicBezTo>
                    <a:pt x="4163" y="3269"/>
                    <a:pt x="4241" y="3386"/>
                    <a:pt x="4163" y="3503"/>
                  </a:cubicBezTo>
                  <a:cubicBezTo>
                    <a:pt x="4163" y="3503"/>
                    <a:pt x="4163" y="3503"/>
                    <a:pt x="4084" y="3503"/>
                  </a:cubicBezTo>
                  <a:cubicBezTo>
                    <a:pt x="4084" y="3619"/>
                    <a:pt x="4084" y="3619"/>
                    <a:pt x="4084" y="3619"/>
                  </a:cubicBezTo>
                  <a:cubicBezTo>
                    <a:pt x="4163" y="3736"/>
                    <a:pt x="4163" y="3853"/>
                    <a:pt x="4163" y="3853"/>
                  </a:cubicBezTo>
                  <a:cubicBezTo>
                    <a:pt x="4241" y="3970"/>
                    <a:pt x="4163" y="4203"/>
                    <a:pt x="4163" y="4320"/>
                  </a:cubicBezTo>
                  <a:cubicBezTo>
                    <a:pt x="4163" y="4320"/>
                    <a:pt x="4006" y="4437"/>
                    <a:pt x="3927" y="4437"/>
                  </a:cubicBezTo>
                  <a:cubicBezTo>
                    <a:pt x="3927" y="4554"/>
                    <a:pt x="3692" y="4670"/>
                    <a:pt x="3613" y="4670"/>
                  </a:cubicBezTo>
                  <a:cubicBezTo>
                    <a:pt x="3613" y="4787"/>
                    <a:pt x="3535" y="4904"/>
                    <a:pt x="3535" y="4904"/>
                  </a:cubicBezTo>
                  <a:cubicBezTo>
                    <a:pt x="3535" y="4904"/>
                    <a:pt x="3377" y="4904"/>
                    <a:pt x="3377" y="4904"/>
                  </a:cubicBezTo>
                  <a:cubicBezTo>
                    <a:pt x="3299" y="4904"/>
                    <a:pt x="3220" y="5137"/>
                    <a:pt x="3220" y="5137"/>
                  </a:cubicBezTo>
                  <a:cubicBezTo>
                    <a:pt x="3142" y="5137"/>
                    <a:pt x="2985" y="5137"/>
                    <a:pt x="2906" y="5137"/>
                  </a:cubicBezTo>
                  <a:cubicBezTo>
                    <a:pt x="2906" y="5137"/>
                    <a:pt x="2749" y="4787"/>
                    <a:pt x="2749" y="4787"/>
                  </a:cubicBezTo>
                  <a:cubicBezTo>
                    <a:pt x="2671" y="4787"/>
                    <a:pt x="2592" y="4670"/>
                    <a:pt x="2513" y="4670"/>
                  </a:cubicBezTo>
                  <a:cubicBezTo>
                    <a:pt x="2435" y="4554"/>
                    <a:pt x="2356" y="4437"/>
                    <a:pt x="2278" y="4320"/>
                  </a:cubicBezTo>
                  <a:cubicBezTo>
                    <a:pt x="2278" y="4203"/>
                    <a:pt x="2278" y="3970"/>
                    <a:pt x="2199" y="3853"/>
                  </a:cubicBezTo>
                  <a:cubicBezTo>
                    <a:pt x="2199" y="3736"/>
                    <a:pt x="2121" y="3619"/>
                    <a:pt x="2121" y="3619"/>
                  </a:cubicBezTo>
                  <a:cubicBezTo>
                    <a:pt x="2121" y="3503"/>
                    <a:pt x="2199" y="3386"/>
                    <a:pt x="2121" y="3386"/>
                  </a:cubicBezTo>
                  <a:cubicBezTo>
                    <a:pt x="2121" y="3269"/>
                    <a:pt x="2042" y="3269"/>
                    <a:pt x="1964" y="3269"/>
                  </a:cubicBezTo>
                  <a:cubicBezTo>
                    <a:pt x="1964" y="3269"/>
                    <a:pt x="1964" y="3152"/>
                    <a:pt x="1885" y="3152"/>
                  </a:cubicBezTo>
                  <a:cubicBezTo>
                    <a:pt x="1885" y="3152"/>
                    <a:pt x="1807" y="3152"/>
                    <a:pt x="1807" y="3269"/>
                  </a:cubicBezTo>
                  <a:cubicBezTo>
                    <a:pt x="1728" y="3269"/>
                    <a:pt x="1728" y="3503"/>
                    <a:pt x="1728" y="3503"/>
                  </a:cubicBezTo>
                  <a:cubicBezTo>
                    <a:pt x="1728" y="3619"/>
                    <a:pt x="1807" y="3619"/>
                    <a:pt x="1807" y="3736"/>
                  </a:cubicBezTo>
                  <a:cubicBezTo>
                    <a:pt x="1807" y="3736"/>
                    <a:pt x="1728" y="3853"/>
                    <a:pt x="1728" y="3970"/>
                  </a:cubicBezTo>
                  <a:cubicBezTo>
                    <a:pt x="1728" y="3970"/>
                    <a:pt x="1807" y="4086"/>
                    <a:pt x="1807" y="4086"/>
                  </a:cubicBezTo>
                  <a:cubicBezTo>
                    <a:pt x="1728" y="4203"/>
                    <a:pt x="1649" y="4320"/>
                    <a:pt x="1649" y="4320"/>
                  </a:cubicBezTo>
                  <a:cubicBezTo>
                    <a:pt x="1571" y="4320"/>
                    <a:pt x="1571" y="4203"/>
                    <a:pt x="1492" y="4203"/>
                  </a:cubicBezTo>
                  <a:cubicBezTo>
                    <a:pt x="1492" y="4086"/>
                    <a:pt x="1414" y="4203"/>
                    <a:pt x="1414" y="4203"/>
                  </a:cubicBezTo>
                  <a:cubicBezTo>
                    <a:pt x="1335" y="4203"/>
                    <a:pt x="1335" y="4320"/>
                    <a:pt x="1335" y="4320"/>
                  </a:cubicBezTo>
                  <a:cubicBezTo>
                    <a:pt x="1335" y="4437"/>
                    <a:pt x="1257" y="4554"/>
                    <a:pt x="1257" y="4670"/>
                  </a:cubicBezTo>
                  <a:cubicBezTo>
                    <a:pt x="1178" y="4670"/>
                    <a:pt x="1100" y="4787"/>
                    <a:pt x="1100" y="4787"/>
                  </a:cubicBezTo>
                  <a:cubicBezTo>
                    <a:pt x="1021" y="4787"/>
                    <a:pt x="943" y="4670"/>
                    <a:pt x="943" y="4670"/>
                  </a:cubicBezTo>
                  <a:cubicBezTo>
                    <a:pt x="864" y="4787"/>
                    <a:pt x="785" y="4787"/>
                    <a:pt x="707" y="4904"/>
                  </a:cubicBezTo>
                  <a:cubicBezTo>
                    <a:pt x="707" y="4904"/>
                    <a:pt x="628" y="5137"/>
                    <a:pt x="628" y="5137"/>
                  </a:cubicBezTo>
                  <a:cubicBezTo>
                    <a:pt x="628" y="5137"/>
                    <a:pt x="550" y="5254"/>
                    <a:pt x="550" y="5254"/>
                  </a:cubicBezTo>
                  <a:cubicBezTo>
                    <a:pt x="471" y="5254"/>
                    <a:pt x="393" y="5371"/>
                    <a:pt x="314" y="5371"/>
                  </a:cubicBezTo>
                  <a:cubicBezTo>
                    <a:pt x="314" y="5371"/>
                    <a:pt x="157" y="5488"/>
                    <a:pt x="157" y="5488"/>
                  </a:cubicBezTo>
                  <a:cubicBezTo>
                    <a:pt x="157" y="5604"/>
                    <a:pt x="314" y="5604"/>
                    <a:pt x="314" y="5604"/>
                  </a:cubicBezTo>
                  <a:cubicBezTo>
                    <a:pt x="314" y="5604"/>
                    <a:pt x="236" y="5721"/>
                    <a:pt x="236" y="5838"/>
                  </a:cubicBezTo>
                  <a:cubicBezTo>
                    <a:pt x="314" y="5838"/>
                    <a:pt x="393" y="5838"/>
                    <a:pt x="393" y="5838"/>
                  </a:cubicBezTo>
                  <a:cubicBezTo>
                    <a:pt x="393" y="5955"/>
                    <a:pt x="393" y="5955"/>
                    <a:pt x="393" y="6071"/>
                  </a:cubicBezTo>
                  <a:cubicBezTo>
                    <a:pt x="393" y="6071"/>
                    <a:pt x="314" y="6071"/>
                    <a:pt x="314" y="6071"/>
                  </a:cubicBezTo>
                  <a:cubicBezTo>
                    <a:pt x="314" y="6188"/>
                    <a:pt x="314" y="6188"/>
                    <a:pt x="314" y="6305"/>
                  </a:cubicBezTo>
                  <a:cubicBezTo>
                    <a:pt x="236" y="6305"/>
                    <a:pt x="236" y="6305"/>
                    <a:pt x="236" y="6305"/>
                  </a:cubicBezTo>
                  <a:cubicBezTo>
                    <a:pt x="236" y="6422"/>
                    <a:pt x="314" y="6422"/>
                    <a:pt x="314" y="6422"/>
                  </a:cubicBezTo>
                  <a:cubicBezTo>
                    <a:pt x="314" y="6538"/>
                    <a:pt x="314" y="6538"/>
                    <a:pt x="314" y="6655"/>
                  </a:cubicBezTo>
                  <a:cubicBezTo>
                    <a:pt x="314" y="6655"/>
                    <a:pt x="236" y="6655"/>
                    <a:pt x="236" y="6655"/>
                  </a:cubicBezTo>
                  <a:cubicBezTo>
                    <a:pt x="157" y="6655"/>
                    <a:pt x="157" y="6772"/>
                    <a:pt x="157" y="6772"/>
                  </a:cubicBezTo>
                  <a:cubicBezTo>
                    <a:pt x="157" y="6889"/>
                    <a:pt x="157" y="7005"/>
                    <a:pt x="157" y="7005"/>
                  </a:cubicBezTo>
                  <a:cubicBezTo>
                    <a:pt x="157" y="7122"/>
                    <a:pt x="236" y="7122"/>
                    <a:pt x="236" y="7239"/>
                  </a:cubicBezTo>
                  <a:cubicBezTo>
                    <a:pt x="314" y="7239"/>
                    <a:pt x="236" y="7472"/>
                    <a:pt x="236" y="7472"/>
                  </a:cubicBezTo>
                  <a:cubicBezTo>
                    <a:pt x="236" y="7589"/>
                    <a:pt x="236" y="7823"/>
                    <a:pt x="236" y="7939"/>
                  </a:cubicBezTo>
                  <a:cubicBezTo>
                    <a:pt x="236" y="7939"/>
                    <a:pt x="157" y="7939"/>
                    <a:pt x="79" y="8056"/>
                  </a:cubicBezTo>
                  <a:cubicBezTo>
                    <a:pt x="79" y="8056"/>
                    <a:pt x="0" y="8056"/>
                    <a:pt x="0" y="8173"/>
                  </a:cubicBezTo>
                  <a:cubicBezTo>
                    <a:pt x="0" y="8173"/>
                    <a:pt x="0" y="8290"/>
                    <a:pt x="0" y="8290"/>
                  </a:cubicBezTo>
                  <a:cubicBezTo>
                    <a:pt x="0" y="8406"/>
                    <a:pt x="79" y="8406"/>
                    <a:pt x="79" y="8523"/>
                  </a:cubicBezTo>
                  <a:cubicBezTo>
                    <a:pt x="157" y="8523"/>
                    <a:pt x="157" y="8757"/>
                    <a:pt x="236" y="8874"/>
                  </a:cubicBezTo>
                  <a:cubicBezTo>
                    <a:pt x="236" y="8990"/>
                    <a:pt x="314" y="9107"/>
                    <a:pt x="314" y="9224"/>
                  </a:cubicBezTo>
                  <a:cubicBezTo>
                    <a:pt x="314" y="9341"/>
                    <a:pt x="314" y="9457"/>
                    <a:pt x="314" y="9574"/>
                  </a:cubicBezTo>
                  <a:cubicBezTo>
                    <a:pt x="314" y="9574"/>
                    <a:pt x="471" y="9691"/>
                    <a:pt x="550" y="9808"/>
                  </a:cubicBezTo>
                  <a:cubicBezTo>
                    <a:pt x="550" y="9808"/>
                    <a:pt x="628" y="9924"/>
                    <a:pt x="628" y="9924"/>
                  </a:cubicBezTo>
                  <a:cubicBezTo>
                    <a:pt x="707" y="10041"/>
                    <a:pt x="785" y="9924"/>
                    <a:pt x="864" y="9924"/>
                  </a:cubicBezTo>
                  <a:cubicBezTo>
                    <a:pt x="943" y="9924"/>
                    <a:pt x="1021" y="10041"/>
                    <a:pt x="1100" y="10158"/>
                  </a:cubicBezTo>
                  <a:cubicBezTo>
                    <a:pt x="1100" y="10158"/>
                    <a:pt x="1178" y="10158"/>
                    <a:pt x="1178" y="10275"/>
                  </a:cubicBezTo>
                  <a:cubicBezTo>
                    <a:pt x="1257" y="10391"/>
                    <a:pt x="1257" y="10508"/>
                    <a:pt x="1257" y="10625"/>
                  </a:cubicBezTo>
                  <a:cubicBezTo>
                    <a:pt x="1335" y="10742"/>
                    <a:pt x="1414" y="10975"/>
                    <a:pt x="1492" y="11092"/>
                  </a:cubicBezTo>
                  <a:cubicBezTo>
                    <a:pt x="1571" y="11209"/>
                    <a:pt x="1728" y="11209"/>
                    <a:pt x="1807" y="11209"/>
                  </a:cubicBezTo>
                  <a:cubicBezTo>
                    <a:pt x="1885" y="11209"/>
                    <a:pt x="2121" y="10975"/>
                    <a:pt x="2199" y="10975"/>
                  </a:cubicBezTo>
                  <a:cubicBezTo>
                    <a:pt x="2278" y="10975"/>
                    <a:pt x="2435" y="10975"/>
                    <a:pt x="2513" y="10975"/>
                  </a:cubicBezTo>
                  <a:cubicBezTo>
                    <a:pt x="2592" y="10975"/>
                    <a:pt x="2749" y="10858"/>
                    <a:pt x="2828" y="10858"/>
                  </a:cubicBezTo>
                  <a:cubicBezTo>
                    <a:pt x="2906" y="10858"/>
                    <a:pt x="3142" y="10858"/>
                    <a:pt x="3220" y="10858"/>
                  </a:cubicBezTo>
                  <a:cubicBezTo>
                    <a:pt x="3220" y="10858"/>
                    <a:pt x="3377" y="10858"/>
                    <a:pt x="3377" y="10858"/>
                  </a:cubicBezTo>
                  <a:cubicBezTo>
                    <a:pt x="3456" y="10858"/>
                    <a:pt x="3613" y="10975"/>
                    <a:pt x="3613" y="11092"/>
                  </a:cubicBezTo>
                  <a:cubicBezTo>
                    <a:pt x="3692" y="11092"/>
                    <a:pt x="3692" y="11209"/>
                    <a:pt x="3692" y="11325"/>
                  </a:cubicBezTo>
                  <a:cubicBezTo>
                    <a:pt x="3692" y="11325"/>
                    <a:pt x="3927" y="11325"/>
                    <a:pt x="4006" y="11442"/>
                  </a:cubicBezTo>
                  <a:cubicBezTo>
                    <a:pt x="4006" y="11442"/>
                    <a:pt x="4006" y="11676"/>
                    <a:pt x="4006" y="11676"/>
                  </a:cubicBezTo>
                  <a:cubicBezTo>
                    <a:pt x="4084" y="11792"/>
                    <a:pt x="4163" y="11792"/>
                    <a:pt x="4163" y="11909"/>
                  </a:cubicBezTo>
                  <a:cubicBezTo>
                    <a:pt x="4320" y="11909"/>
                    <a:pt x="4477" y="11676"/>
                    <a:pt x="4556" y="11676"/>
                  </a:cubicBezTo>
                  <a:cubicBezTo>
                    <a:pt x="4634" y="11676"/>
                    <a:pt x="4791" y="11676"/>
                    <a:pt x="4870" y="11676"/>
                  </a:cubicBezTo>
                  <a:cubicBezTo>
                    <a:pt x="4948" y="11792"/>
                    <a:pt x="4948" y="11792"/>
                    <a:pt x="5027" y="11792"/>
                  </a:cubicBezTo>
                  <a:cubicBezTo>
                    <a:pt x="5105" y="11909"/>
                    <a:pt x="5263" y="11792"/>
                    <a:pt x="5263" y="11909"/>
                  </a:cubicBezTo>
                  <a:cubicBezTo>
                    <a:pt x="5341" y="11909"/>
                    <a:pt x="5341" y="12143"/>
                    <a:pt x="5420" y="12143"/>
                  </a:cubicBezTo>
                  <a:cubicBezTo>
                    <a:pt x="5420" y="12259"/>
                    <a:pt x="5577" y="12376"/>
                    <a:pt x="5577" y="12493"/>
                  </a:cubicBezTo>
                  <a:cubicBezTo>
                    <a:pt x="5655" y="12493"/>
                    <a:pt x="5734" y="12610"/>
                    <a:pt x="5812" y="12726"/>
                  </a:cubicBezTo>
                  <a:cubicBezTo>
                    <a:pt x="5812" y="12726"/>
                    <a:pt x="5891" y="12960"/>
                    <a:pt x="5969" y="12960"/>
                  </a:cubicBezTo>
                  <a:cubicBezTo>
                    <a:pt x="5969" y="13077"/>
                    <a:pt x="6048" y="12960"/>
                    <a:pt x="6048" y="13077"/>
                  </a:cubicBezTo>
                  <a:cubicBezTo>
                    <a:pt x="6127" y="13077"/>
                    <a:pt x="6205" y="13310"/>
                    <a:pt x="6284" y="13310"/>
                  </a:cubicBezTo>
                  <a:cubicBezTo>
                    <a:pt x="6284" y="13427"/>
                    <a:pt x="6362" y="13427"/>
                    <a:pt x="6441" y="13544"/>
                  </a:cubicBezTo>
                  <a:cubicBezTo>
                    <a:pt x="6519" y="13661"/>
                    <a:pt x="6676" y="13777"/>
                    <a:pt x="6755" y="13894"/>
                  </a:cubicBezTo>
                  <a:cubicBezTo>
                    <a:pt x="6833" y="13894"/>
                    <a:pt x="6912" y="14011"/>
                    <a:pt x="6912" y="14011"/>
                  </a:cubicBezTo>
                  <a:cubicBezTo>
                    <a:pt x="6991" y="14011"/>
                    <a:pt x="7069" y="14011"/>
                    <a:pt x="7148" y="14011"/>
                  </a:cubicBezTo>
                  <a:cubicBezTo>
                    <a:pt x="7148" y="14128"/>
                    <a:pt x="7226" y="14128"/>
                    <a:pt x="7305" y="14244"/>
                  </a:cubicBezTo>
                  <a:cubicBezTo>
                    <a:pt x="7305" y="14244"/>
                    <a:pt x="7462" y="14244"/>
                    <a:pt x="7462" y="14244"/>
                  </a:cubicBezTo>
                  <a:cubicBezTo>
                    <a:pt x="7540" y="14244"/>
                    <a:pt x="7619" y="14361"/>
                    <a:pt x="7697" y="14361"/>
                  </a:cubicBezTo>
                  <a:cubicBezTo>
                    <a:pt x="7776" y="14361"/>
                    <a:pt x="7855" y="14361"/>
                    <a:pt x="7933" y="14361"/>
                  </a:cubicBezTo>
                  <a:cubicBezTo>
                    <a:pt x="8012" y="14478"/>
                    <a:pt x="8169" y="14711"/>
                    <a:pt x="8247" y="14828"/>
                  </a:cubicBezTo>
                  <a:cubicBezTo>
                    <a:pt x="8247" y="14828"/>
                    <a:pt x="8326" y="14945"/>
                    <a:pt x="8326" y="14945"/>
                  </a:cubicBezTo>
                  <a:cubicBezTo>
                    <a:pt x="8326" y="15062"/>
                    <a:pt x="8404" y="14945"/>
                    <a:pt x="8404" y="15062"/>
                  </a:cubicBezTo>
                  <a:cubicBezTo>
                    <a:pt x="8483" y="15062"/>
                    <a:pt x="8483" y="15178"/>
                    <a:pt x="8483" y="15295"/>
                  </a:cubicBezTo>
                  <a:cubicBezTo>
                    <a:pt x="8483" y="15295"/>
                    <a:pt x="8640" y="15529"/>
                    <a:pt x="8719" y="15529"/>
                  </a:cubicBezTo>
                  <a:cubicBezTo>
                    <a:pt x="8797" y="15529"/>
                    <a:pt x="8954" y="15529"/>
                    <a:pt x="8954" y="15645"/>
                  </a:cubicBezTo>
                  <a:cubicBezTo>
                    <a:pt x="9033" y="15645"/>
                    <a:pt x="9111" y="15879"/>
                    <a:pt x="9190" y="15879"/>
                  </a:cubicBezTo>
                  <a:cubicBezTo>
                    <a:pt x="9268" y="15879"/>
                    <a:pt x="9347" y="15879"/>
                    <a:pt x="9347" y="15879"/>
                  </a:cubicBezTo>
                  <a:cubicBezTo>
                    <a:pt x="9425" y="15879"/>
                    <a:pt x="9583" y="15879"/>
                    <a:pt x="9661" y="15996"/>
                  </a:cubicBezTo>
                  <a:cubicBezTo>
                    <a:pt x="9740" y="15996"/>
                    <a:pt x="9740" y="16112"/>
                    <a:pt x="9818" y="16112"/>
                  </a:cubicBezTo>
                  <a:cubicBezTo>
                    <a:pt x="9818" y="16229"/>
                    <a:pt x="9975" y="16229"/>
                    <a:pt x="9975" y="16229"/>
                  </a:cubicBezTo>
                  <a:cubicBezTo>
                    <a:pt x="10054" y="16346"/>
                    <a:pt x="9975" y="16463"/>
                    <a:pt x="10054" y="16579"/>
                  </a:cubicBezTo>
                  <a:cubicBezTo>
                    <a:pt x="10054" y="16579"/>
                    <a:pt x="10211" y="16696"/>
                    <a:pt x="10289" y="16696"/>
                  </a:cubicBezTo>
                  <a:cubicBezTo>
                    <a:pt x="10368" y="16579"/>
                    <a:pt x="10447" y="16463"/>
                    <a:pt x="10525" y="16463"/>
                  </a:cubicBezTo>
                  <a:cubicBezTo>
                    <a:pt x="10604" y="16463"/>
                    <a:pt x="10761" y="16579"/>
                    <a:pt x="10839" y="16463"/>
                  </a:cubicBezTo>
                  <a:cubicBezTo>
                    <a:pt x="10918" y="16463"/>
                    <a:pt x="11075" y="16346"/>
                    <a:pt x="11153" y="16346"/>
                  </a:cubicBezTo>
                  <a:cubicBezTo>
                    <a:pt x="11232" y="16346"/>
                    <a:pt x="11468" y="16346"/>
                    <a:pt x="11546" y="16463"/>
                  </a:cubicBezTo>
                  <a:cubicBezTo>
                    <a:pt x="11625" y="16463"/>
                    <a:pt x="11782" y="16579"/>
                    <a:pt x="11939" y="16579"/>
                  </a:cubicBezTo>
                  <a:cubicBezTo>
                    <a:pt x="11939" y="16579"/>
                    <a:pt x="12096" y="16463"/>
                    <a:pt x="12175" y="16463"/>
                  </a:cubicBezTo>
                  <a:cubicBezTo>
                    <a:pt x="12253" y="16463"/>
                    <a:pt x="12410" y="16579"/>
                    <a:pt x="12410" y="16579"/>
                  </a:cubicBezTo>
                  <a:cubicBezTo>
                    <a:pt x="12489" y="16696"/>
                    <a:pt x="12646" y="16696"/>
                    <a:pt x="12724" y="16696"/>
                  </a:cubicBezTo>
                  <a:cubicBezTo>
                    <a:pt x="12803" y="16813"/>
                    <a:pt x="12881" y="16930"/>
                    <a:pt x="12960" y="16930"/>
                  </a:cubicBezTo>
                  <a:cubicBezTo>
                    <a:pt x="13039" y="17046"/>
                    <a:pt x="13117" y="17046"/>
                    <a:pt x="13196" y="17046"/>
                  </a:cubicBezTo>
                  <a:cubicBezTo>
                    <a:pt x="13274" y="17163"/>
                    <a:pt x="13431" y="17397"/>
                    <a:pt x="13510" y="17514"/>
                  </a:cubicBezTo>
                  <a:cubicBezTo>
                    <a:pt x="13510" y="17630"/>
                    <a:pt x="13745" y="17747"/>
                    <a:pt x="13745" y="17864"/>
                  </a:cubicBezTo>
                  <a:cubicBezTo>
                    <a:pt x="13824" y="17864"/>
                    <a:pt x="13824" y="18097"/>
                    <a:pt x="13824" y="18097"/>
                  </a:cubicBezTo>
                  <a:cubicBezTo>
                    <a:pt x="13824" y="18214"/>
                    <a:pt x="13903" y="18331"/>
                    <a:pt x="13903" y="18448"/>
                  </a:cubicBezTo>
                  <a:cubicBezTo>
                    <a:pt x="13981" y="18564"/>
                    <a:pt x="14060" y="18564"/>
                    <a:pt x="14060" y="18681"/>
                  </a:cubicBezTo>
                  <a:cubicBezTo>
                    <a:pt x="14138" y="18798"/>
                    <a:pt x="14217" y="19031"/>
                    <a:pt x="14217" y="19265"/>
                  </a:cubicBezTo>
                  <a:cubicBezTo>
                    <a:pt x="14295" y="19265"/>
                    <a:pt x="14374" y="19382"/>
                    <a:pt x="14452" y="19498"/>
                  </a:cubicBezTo>
                  <a:cubicBezTo>
                    <a:pt x="14452" y="19615"/>
                    <a:pt x="14374" y="19732"/>
                    <a:pt x="14374" y="19732"/>
                  </a:cubicBezTo>
                  <a:cubicBezTo>
                    <a:pt x="14452" y="19849"/>
                    <a:pt x="14531" y="19849"/>
                    <a:pt x="14609" y="19965"/>
                  </a:cubicBezTo>
                  <a:cubicBezTo>
                    <a:pt x="14609" y="19965"/>
                    <a:pt x="14688" y="20082"/>
                    <a:pt x="14688" y="20082"/>
                  </a:cubicBezTo>
                  <a:cubicBezTo>
                    <a:pt x="14767" y="20082"/>
                    <a:pt x="14924" y="20082"/>
                    <a:pt x="14924" y="20082"/>
                  </a:cubicBezTo>
                  <a:cubicBezTo>
                    <a:pt x="15002" y="20082"/>
                    <a:pt x="15159" y="20199"/>
                    <a:pt x="15159" y="20199"/>
                  </a:cubicBezTo>
                  <a:cubicBezTo>
                    <a:pt x="15238" y="20199"/>
                    <a:pt x="15395" y="20199"/>
                    <a:pt x="15473" y="20316"/>
                  </a:cubicBezTo>
                  <a:cubicBezTo>
                    <a:pt x="15552" y="20316"/>
                    <a:pt x="15709" y="20316"/>
                    <a:pt x="15788" y="20432"/>
                  </a:cubicBezTo>
                  <a:cubicBezTo>
                    <a:pt x="15788" y="20432"/>
                    <a:pt x="15866" y="20666"/>
                    <a:pt x="15866" y="20783"/>
                  </a:cubicBezTo>
                  <a:cubicBezTo>
                    <a:pt x="15945" y="20783"/>
                    <a:pt x="15945" y="20899"/>
                    <a:pt x="16023" y="20899"/>
                  </a:cubicBezTo>
                  <a:cubicBezTo>
                    <a:pt x="16102" y="20899"/>
                    <a:pt x="16180" y="20783"/>
                    <a:pt x="16259" y="20899"/>
                  </a:cubicBezTo>
                  <a:cubicBezTo>
                    <a:pt x="16337" y="20899"/>
                    <a:pt x="16416" y="20899"/>
                    <a:pt x="16495" y="21016"/>
                  </a:cubicBezTo>
                  <a:cubicBezTo>
                    <a:pt x="16573" y="21016"/>
                    <a:pt x="16652" y="21016"/>
                    <a:pt x="16730" y="21016"/>
                  </a:cubicBezTo>
                  <a:cubicBezTo>
                    <a:pt x="16809" y="21016"/>
                    <a:pt x="16887" y="20899"/>
                    <a:pt x="16887" y="20899"/>
                  </a:cubicBezTo>
                  <a:cubicBezTo>
                    <a:pt x="16966" y="20783"/>
                    <a:pt x="17044" y="20783"/>
                    <a:pt x="17123" y="20783"/>
                  </a:cubicBezTo>
                  <a:cubicBezTo>
                    <a:pt x="17123" y="20666"/>
                    <a:pt x="17201" y="20666"/>
                    <a:pt x="17280" y="20666"/>
                  </a:cubicBezTo>
                  <a:cubicBezTo>
                    <a:pt x="17359" y="20666"/>
                    <a:pt x="17516" y="20666"/>
                    <a:pt x="17516" y="20666"/>
                  </a:cubicBezTo>
                  <a:cubicBezTo>
                    <a:pt x="17594" y="20666"/>
                    <a:pt x="17673" y="20899"/>
                    <a:pt x="17673" y="20899"/>
                  </a:cubicBezTo>
                  <a:cubicBezTo>
                    <a:pt x="17751" y="21016"/>
                    <a:pt x="17830" y="21133"/>
                    <a:pt x="17908" y="21133"/>
                  </a:cubicBezTo>
                  <a:cubicBezTo>
                    <a:pt x="17908" y="21133"/>
                    <a:pt x="18065" y="20899"/>
                    <a:pt x="18065" y="20899"/>
                  </a:cubicBezTo>
                  <a:cubicBezTo>
                    <a:pt x="18144" y="20899"/>
                    <a:pt x="18301" y="20899"/>
                    <a:pt x="18380" y="20899"/>
                  </a:cubicBezTo>
                  <a:cubicBezTo>
                    <a:pt x="18380" y="21016"/>
                    <a:pt x="18458" y="21250"/>
                    <a:pt x="18537" y="21250"/>
                  </a:cubicBezTo>
                  <a:cubicBezTo>
                    <a:pt x="18537" y="21366"/>
                    <a:pt x="18615" y="21483"/>
                    <a:pt x="18694" y="21483"/>
                  </a:cubicBezTo>
                  <a:cubicBezTo>
                    <a:pt x="18694" y="21483"/>
                    <a:pt x="18772" y="21600"/>
                    <a:pt x="18851" y="21483"/>
                  </a:cubicBezTo>
                  <a:cubicBezTo>
                    <a:pt x="18929" y="21483"/>
                    <a:pt x="18851" y="21366"/>
                    <a:pt x="18929" y="21250"/>
                  </a:cubicBezTo>
                  <a:cubicBezTo>
                    <a:pt x="18929" y="21250"/>
                    <a:pt x="19087" y="21366"/>
                    <a:pt x="19087" y="21250"/>
                  </a:cubicBezTo>
                  <a:cubicBezTo>
                    <a:pt x="19165" y="21250"/>
                    <a:pt x="19087" y="21016"/>
                    <a:pt x="19087" y="20899"/>
                  </a:cubicBezTo>
                  <a:cubicBezTo>
                    <a:pt x="19087" y="20783"/>
                    <a:pt x="19008" y="20666"/>
                    <a:pt x="19008" y="20666"/>
                  </a:cubicBezTo>
                  <a:cubicBezTo>
                    <a:pt x="19008" y="20549"/>
                    <a:pt x="19008" y="20432"/>
                    <a:pt x="19008" y="20316"/>
                  </a:cubicBezTo>
                  <a:cubicBezTo>
                    <a:pt x="19008" y="20316"/>
                    <a:pt x="18929" y="20199"/>
                    <a:pt x="18929" y="20082"/>
                  </a:cubicBezTo>
                  <a:cubicBezTo>
                    <a:pt x="18851" y="19965"/>
                    <a:pt x="18851" y="19732"/>
                    <a:pt x="18851" y="19498"/>
                  </a:cubicBezTo>
                  <a:cubicBezTo>
                    <a:pt x="18772" y="19382"/>
                    <a:pt x="18772" y="19265"/>
                    <a:pt x="18772" y="19148"/>
                  </a:cubicBezTo>
                  <a:cubicBezTo>
                    <a:pt x="18851" y="19031"/>
                    <a:pt x="18929" y="18798"/>
                    <a:pt x="18929" y="18681"/>
                  </a:cubicBezTo>
                  <a:cubicBezTo>
                    <a:pt x="18929" y="18681"/>
                    <a:pt x="18929" y="18448"/>
                    <a:pt x="19008" y="18331"/>
                  </a:cubicBezTo>
                  <a:cubicBezTo>
                    <a:pt x="19008" y="18214"/>
                    <a:pt x="19165" y="18097"/>
                    <a:pt x="19244" y="17981"/>
                  </a:cubicBezTo>
                  <a:cubicBezTo>
                    <a:pt x="19244" y="17981"/>
                    <a:pt x="19322" y="17747"/>
                    <a:pt x="19322" y="17747"/>
                  </a:cubicBezTo>
                  <a:cubicBezTo>
                    <a:pt x="19322" y="17747"/>
                    <a:pt x="19401" y="17630"/>
                    <a:pt x="19401" y="1763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4DBD50CA-EAD4-4E95-A8B8-F413B59CAB5C}"/>
                </a:ext>
              </a:extLst>
            </p:cNvPr>
            <p:cNvSpPr/>
            <p:nvPr/>
          </p:nvSpPr>
          <p:spPr>
            <a:xfrm>
              <a:off x="3135572" y="6363653"/>
              <a:ext cx="1838011" cy="1232988"/>
            </a:xfrm>
            <a:custGeom>
              <a:avLst/>
              <a:gdLst/>
              <a:ahLst/>
              <a:cxnLst>
                <a:cxn ang="0">
                  <a:pos x="wd2" y="hd2"/>
                </a:cxn>
                <a:cxn ang="5400000">
                  <a:pos x="wd2" y="hd2"/>
                </a:cxn>
                <a:cxn ang="10800000">
                  <a:pos x="wd2" y="hd2"/>
                </a:cxn>
                <a:cxn ang="16200000">
                  <a:pos x="wd2" y="hd2"/>
                </a:cxn>
              </a:cxnLst>
              <a:rect l="0" t="0" r="r" b="b"/>
              <a:pathLst>
                <a:path w="21600" h="21535" extrusionOk="0">
                  <a:moveTo>
                    <a:pt x="19401" y="17630"/>
                  </a:moveTo>
                  <a:cubicBezTo>
                    <a:pt x="19479" y="17514"/>
                    <a:pt x="19558" y="17397"/>
                    <a:pt x="19636" y="17397"/>
                  </a:cubicBezTo>
                  <a:cubicBezTo>
                    <a:pt x="19715" y="17397"/>
                    <a:pt x="19793" y="17397"/>
                    <a:pt x="19793" y="17397"/>
                  </a:cubicBezTo>
                  <a:cubicBezTo>
                    <a:pt x="19793" y="17280"/>
                    <a:pt x="19872" y="17163"/>
                    <a:pt x="19872" y="17046"/>
                  </a:cubicBezTo>
                  <a:cubicBezTo>
                    <a:pt x="19872" y="17046"/>
                    <a:pt x="19872" y="16930"/>
                    <a:pt x="19872" y="16930"/>
                  </a:cubicBezTo>
                  <a:cubicBezTo>
                    <a:pt x="19872" y="16813"/>
                    <a:pt x="19951" y="16813"/>
                    <a:pt x="20029" y="16813"/>
                  </a:cubicBezTo>
                  <a:cubicBezTo>
                    <a:pt x="20029" y="16813"/>
                    <a:pt x="20029" y="16696"/>
                    <a:pt x="20108" y="16696"/>
                  </a:cubicBezTo>
                  <a:cubicBezTo>
                    <a:pt x="20108" y="16696"/>
                    <a:pt x="20186" y="16813"/>
                    <a:pt x="20265" y="16813"/>
                  </a:cubicBezTo>
                  <a:cubicBezTo>
                    <a:pt x="20265" y="16813"/>
                    <a:pt x="20343" y="16696"/>
                    <a:pt x="20343" y="16696"/>
                  </a:cubicBezTo>
                  <a:cubicBezTo>
                    <a:pt x="20343" y="16579"/>
                    <a:pt x="20265" y="16579"/>
                    <a:pt x="20265" y="16579"/>
                  </a:cubicBezTo>
                  <a:cubicBezTo>
                    <a:pt x="20186" y="16463"/>
                    <a:pt x="20186" y="16346"/>
                    <a:pt x="20186" y="16346"/>
                  </a:cubicBezTo>
                  <a:cubicBezTo>
                    <a:pt x="20108" y="16346"/>
                    <a:pt x="20029" y="16463"/>
                    <a:pt x="20029" y="16463"/>
                  </a:cubicBezTo>
                  <a:cubicBezTo>
                    <a:pt x="19951" y="16463"/>
                    <a:pt x="19872" y="16463"/>
                    <a:pt x="19872" y="16346"/>
                  </a:cubicBezTo>
                  <a:cubicBezTo>
                    <a:pt x="19872" y="16346"/>
                    <a:pt x="19872" y="16229"/>
                    <a:pt x="19872" y="16229"/>
                  </a:cubicBezTo>
                  <a:cubicBezTo>
                    <a:pt x="19872" y="16229"/>
                    <a:pt x="19951" y="16229"/>
                    <a:pt x="19951" y="16229"/>
                  </a:cubicBezTo>
                  <a:cubicBezTo>
                    <a:pt x="20029" y="16229"/>
                    <a:pt x="20029" y="16346"/>
                    <a:pt x="20108" y="16346"/>
                  </a:cubicBezTo>
                  <a:cubicBezTo>
                    <a:pt x="20108" y="16229"/>
                    <a:pt x="20186" y="16229"/>
                    <a:pt x="20186" y="16112"/>
                  </a:cubicBezTo>
                  <a:cubicBezTo>
                    <a:pt x="20186" y="15996"/>
                    <a:pt x="20108" y="15879"/>
                    <a:pt x="20108" y="15879"/>
                  </a:cubicBezTo>
                  <a:cubicBezTo>
                    <a:pt x="20029" y="15762"/>
                    <a:pt x="20029" y="15762"/>
                    <a:pt x="20029" y="15645"/>
                  </a:cubicBezTo>
                  <a:cubicBezTo>
                    <a:pt x="20029" y="15645"/>
                    <a:pt x="19951" y="15529"/>
                    <a:pt x="19872" y="15529"/>
                  </a:cubicBezTo>
                  <a:cubicBezTo>
                    <a:pt x="19872" y="15529"/>
                    <a:pt x="19793" y="15645"/>
                    <a:pt x="19793" y="15645"/>
                  </a:cubicBezTo>
                  <a:cubicBezTo>
                    <a:pt x="19715" y="15529"/>
                    <a:pt x="19479" y="15529"/>
                    <a:pt x="19479" y="15412"/>
                  </a:cubicBezTo>
                  <a:cubicBezTo>
                    <a:pt x="19479" y="15412"/>
                    <a:pt x="19401" y="15295"/>
                    <a:pt x="19401" y="15178"/>
                  </a:cubicBezTo>
                  <a:cubicBezTo>
                    <a:pt x="19479" y="15178"/>
                    <a:pt x="19479" y="15178"/>
                    <a:pt x="19479" y="15062"/>
                  </a:cubicBezTo>
                  <a:cubicBezTo>
                    <a:pt x="19479" y="15062"/>
                    <a:pt x="19479" y="14945"/>
                    <a:pt x="19479" y="14945"/>
                  </a:cubicBezTo>
                  <a:cubicBezTo>
                    <a:pt x="19479" y="14945"/>
                    <a:pt x="19401" y="15062"/>
                    <a:pt x="19322" y="14945"/>
                  </a:cubicBezTo>
                  <a:cubicBezTo>
                    <a:pt x="19322" y="14945"/>
                    <a:pt x="19244" y="14945"/>
                    <a:pt x="19244" y="14828"/>
                  </a:cubicBezTo>
                  <a:cubicBezTo>
                    <a:pt x="19244" y="14828"/>
                    <a:pt x="19165" y="14711"/>
                    <a:pt x="19165" y="14595"/>
                  </a:cubicBezTo>
                  <a:cubicBezTo>
                    <a:pt x="19165" y="14478"/>
                    <a:pt x="19087" y="14244"/>
                    <a:pt x="19165" y="14128"/>
                  </a:cubicBezTo>
                  <a:cubicBezTo>
                    <a:pt x="19165" y="14128"/>
                    <a:pt x="19244" y="14011"/>
                    <a:pt x="19244" y="14011"/>
                  </a:cubicBezTo>
                  <a:cubicBezTo>
                    <a:pt x="19322" y="14128"/>
                    <a:pt x="19244" y="14244"/>
                    <a:pt x="19244" y="14244"/>
                  </a:cubicBezTo>
                  <a:cubicBezTo>
                    <a:pt x="19244" y="14244"/>
                    <a:pt x="19322" y="14361"/>
                    <a:pt x="19401" y="14361"/>
                  </a:cubicBezTo>
                  <a:cubicBezTo>
                    <a:pt x="19479" y="14361"/>
                    <a:pt x="19558" y="14244"/>
                    <a:pt x="19558" y="14128"/>
                  </a:cubicBezTo>
                  <a:cubicBezTo>
                    <a:pt x="19558" y="14128"/>
                    <a:pt x="19715" y="14011"/>
                    <a:pt x="19636" y="13894"/>
                  </a:cubicBezTo>
                  <a:cubicBezTo>
                    <a:pt x="19636" y="13777"/>
                    <a:pt x="19479" y="13661"/>
                    <a:pt x="19401" y="13544"/>
                  </a:cubicBezTo>
                  <a:cubicBezTo>
                    <a:pt x="19401" y="13427"/>
                    <a:pt x="19322" y="13310"/>
                    <a:pt x="19322" y="13310"/>
                  </a:cubicBezTo>
                  <a:cubicBezTo>
                    <a:pt x="19322" y="13310"/>
                    <a:pt x="19244" y="13194"/>
                    <a:pt x="19165" y="13194"/>
                  </a:cubicBezTo>
                  <a:cubicBezTo>
                    <a:pt x="19165" y="13194"/>
                    <a:pt x="19165" y="13310"/>
                    <a:pt x="19165" y="13310"/>
                  </a:cubicBezTo>
                  <a:cubicBezTo>
                    <a:pt x="19165" y="13427"/>
                    <a:pt x="19087" y="13310"/>
                    <a:pt x="19008" y="13310"/>
                  </a:cubicBezTo>
                  <a:cubicBezTo>
                    <a:pt x="18929" y="13310"/>
                    <a:pt x="18772" y="13194"/>
                    <a:pt x="18772" y="13077"/>
                  </a:cubicBezTo>
                  <a:cubicBezTo>
                    <a:pt x="18694" y="13077"/>
                    <a:pt x="18537" y="13077"/>
                    <a:pt x="18537" y="12960"/>
                  </a:cubicBezTo>
                  <a:cubicBezTo>
                    <a:pt x="18458" y="12960"/>
                    <a:pt x="18458" y="12843"/>
                    <a:pt x="18458" y="12726"/>
                  </a:cubicBezTo>
                  <a:cubicBezTo>
                    <a:pt x="18458" y="12610"/>
                    <a:pt x="18458" y="12493"/>
                    <a:pt x="18458" y="12376"/>
                  </a:cubicBezTo>
                  <a:cubicBezTo>
                    <a:pt x="18380" y="12259"/>
                    <a:pt x="18458" y="12026"/>
                    <a:pt x="18458" y="11909"/>
                  </a:cubicBezTo>
                  <a:cubicBezTo>
                    <a:pt x="18458" y="11909"/>
                    <a:pt x="18458" y="11792"/>
                    <a:pt x="18458" y="11792"/>
                  </a:cubicBezTo>
                  <a:cubicBezTo>
                    <a:pt x="18458" y="11676"/>
                    <a:pt x="18537" y="11676"/>
                    <a:pt x="18615" y="11559"/>
                  </a:cubicBezTo>
                  <a:cubicBezTo>
                    <a:pt x="18615" y="11559"/>
                    <a:pt x="18615" y="11442"/>
                    <a:pt x="18615" y="11325"/>
                  </a:cubicBezTo>
                  <a:cubicBezTo>
                    <a:pt x="18615" y="11325"/>
                    <a:pt x="18537" y="11325"/>
                    <a:pt x="18458" y="11209"/>
                  </a:cubicBezTo>
                  <a:cubicBezTo>
                    <a:pt x="18458" y="11209"/>
                    <a:pt x="18380" y="11092"/>
                    <a:pt x="18380" y="10975"/>
                  </a:cubicBezTo>
                  <a:cubicBezTo>
                    <a:pt x="18380" y="10975"/>
                    <a:pt x="18301" y="10858"/>
                    <a:pt x="18301" y="10858"/>
                  </a:cubicBezTo>
                  <a:cubicBezTo>
                    <a:pt x="18301" y="10742"/>
                    <a:pt x="18380" y="10742"/>
                    <a:pt x="18380" y="10742"/>
                  </a:cubicBezTo>
                  <a:cubicBezTo>
                    <a:pt x="18380" y="10625"/>
                    <a:pt x="18380" y="10508"/>
                    <a:pt x="18380" y="10391"/>
                  </a:cubicBezTo>
                  <a:cubicBezTo>
                    <a:pt x="18380" y="10275"/>
                    <a:pt x="18458" y="10275"/>
                    <a:pt x="18537" y="10275"/>
                  </a:cubicBezTo>
                  <a:cubicBezTo>
                    <a:pt x="18537" y="10158"/>
                    <a:pt x="18615" y="10041"/>
                    <a:pt x="18615" y="10041"/>
                  </a:cubicBezTo>
                  <a:cubicBezTo>
                    <a:pt x="18615" y="9924"/>
                    <a:pt x="18694" y="9808"/>
                    <a:pt x="18694" y="9808"/>
                  </a:cubicBezTo>
                  <a:cubicBezTo>
                    <a:pt x="18772" y="9691"/>
                    <a:pt x="18851" y="9691"/>
                    <a:pt x="18851" y="9574"/>
                  </a:cubicBezTo>
                  <a:cubicBezTo>
                    <a:pt x="18929" y="9457"/>
                    <a:pt x="18929" y="9107"/>
                    <a:pt x="18929" y="8990"/>
                  </a:cubicBezTo>
                  <a:cubicBezTo>
                    <a:pt x="18929" y="8757"/>
                    <a:pt x="18851" y="8523"/>
                    <a:pt x="18929" y="8290"/>
                  </a:cubicBezTo>
                  <a:cubicBezTo>
                    <a:pt x="18929" y="8290"/>
                    <a:pt x="18929" y="8173"/>
                    <a:pt x="19008" y="8056"/>
                  </a:cubicBezTo>
                  <a:cubicBezTo>
                    <a:pt x="19008" y="7939"/>
                    <a:pt x="19008" y="7823"/>
                    <a:pt x="19008" y="7706"/>
                  </a:cubicBezTo>
                  <a:cubicBezTo>
                    <a:pt x="18929" y="7589"/>
                    <a:pt x="18929" y="7472"/>
                    <a:pt x="18929" y="7356"/>
                  </a:cubicBezTo>
                  <a:cubicBezTo>
                    <a:pt x="18929" y="7239"/>
                    <a:pt x="19008" y="7122"/>
                    <a:pt x="19087" y="7005"/>
                  </a:cubicBezTo>
                  <a:cubicBezTo>
                    <a:pt x="19087" y="6889"/>
                    <a:pt x="19165" y="6655"/>
                    <a:pt x="19244" y="6538"/>
                  </a:cubicBezTo>
                  <a:cubicBezTo>
                    <a:pt x="19244" y="6538"/>
                    <a:pt x="19322" y="6305"/>
                    <a:pt x="19322" y="6305"/>
                  </a:cubicBezTo>
                  <a:cubicBezTo>
                    <a:pt x="19401" y="6188"/>
                    <a:pt x="19479" y="6188"/>
                    <a:pt x="19479" y="6071"/>
                  </a:cubicBezTo>
                  <a:cubicBezTo>
                    <a:pt x="19558" y="6071"/>
                    <a:pt x="19479" y="5838"/>
                    <a:pt x="19558" y="5838"/>
                  </a:cubicBezTo>
                  <a:cubicBezTo>
                    <a:pt x="19558" y="5721"/>
                    <a:pt x="19636" y="5604"/>
                    <a:pt x="19715" y="5488"/>
                  </a:cubicBezTo>
                  <a:cubicBezTo>
                    <a:pt x="19715" y="5371"/>
                    <a:pt x="19793" y="5137"/>
                    <a:pt x="19793" y="5021"/>
                  </a:cubicBezTo>
                  <a:cubicBezTo>
                    <a:pt x="19872" y="4904"/>
                    <a:pt x="19951" y="4670"/>
                    <a:pt x="19951" y="4670"/>
                  </a:cubicBezTo>
                  <a:cubicBezTo>
                    <a:pt x="20029" y="4554"/>
                    <a:pt x="20186" y="4320"/>
                    <a:pt x="20265" y="4203"/>
                  </a:cubicBezTo>
                  <a:cubicBezTo>
                    <a:pt x="20265" y="4203"/>
                    <a:pt x="20265" y="4086"/>
                    <a:pt x="20265" y="3970"/>
                  </a:cubicBezTo>
                  <a:cubicBezTo>
                    <a:pt x="20343" y="3853"/>
                    <a:pt x="20422" y="3736"/>
                    <a:pt x="20500" y="3619"/>
                  </a:cubicBezTo>
                  <a:cubicBezTo>
                    <a:pt x="20579" y="3503"/>
                    <a:pt x="20579" y="3152"/>
                    <a:pt x="20657" y="3036"/>
                  </a:cubicBezTo>
                  <a:cubicBezTo>
                    <a:pt x="20657" y="3036"/>
                    <a:pt x="20736" y="2919"/>
                    <a:pt x="20736" y="2919"/>
                  </a:cubicBezTo>
                  <a:cubicBezTo>
                    <a:pt x="20815" y="2802"/>
                    <a:pt x="20815" y="2452"/>
                    <a:pt x="20893" y="2335"/>
                  </a:cubicBezTo>
                  <a:cubicBezTo>
                    <a:pt x="20893" y="2218"/>
                    <a:pt x="20893" y="1985"/>
                    <a:pt x="20893" y="1985"/>
                  </a:cubicBezTo>
                  <a:cubicBezTo>
                    <a:pt x="20972" y="1868"/>
                    <a:pt x="21050" y="1751"/>
                    <a:pt x="21050" y="1635"/>
                  </a:cubicBezTo>
                  <a:cubicBezTo>
                    <a:pt x="21050" y="1518"/>
                    <a:pt x="20972" y="1401"/>
                    <a:pt x="20972" y="1284"/>
                  </a:cubicBezTo>
                  <a:cubicBezTo>
                    <a:pt x="20972" y="1284"/>
                    <a:pt x="21050" y="1051"/>
                    <a:pt x="21129" y="934"/>
                  </a:cubicBezTo>
                  <a:cubicBezTo>
                    <a:pt x="21129" y="817"/>
                    <a:pt x="21286" y="701"/>
                    <a:pt x="21364" y="701"/>
                  </a:cubicBezTo>
                  <a:cubicBezTo>
                    <a:pt x="21364" y="584"/>
                    <a:pt x="21521" y="467"/>
                    <a:pt x="21600" y="467"/>
                  </a:cubicBezTo>
                  <a:cubicBezTo>
                    <a:pt x="21600" y="350"/>
                    <a:pt x="21600" y="350"/>
                    <a:pt x="21521" y="234"/>
                  </a:cubicBezTo>
                  <a:cubicBezTo>
                    <a:pt x="21521" y="117"/>
                    <a:pt x="21286" y="234"/>
                    <a:pt x="21207" y="117"/>
                  </a:cubicBezTo>
                  <a:cubicBezTo>
                    <a:pt x="21129" y="117"/>
                    <a:pt x="21050" y="117"/>
                    <a:pt x="20972" y="117"/>
                  </a:cubicBezTo>
                  <a:cubicBezTo>
                    <a:pt x="20972" y="117"/>
                    <a:pt x="20893" y="0"/>
                    <a:pt x="20893" y="0"/>
                  </a:cubicBezTo>
                  <a:cubicBezTo>
                    <a:pt x="20815" y="0"/>
                    <a:pt x="20736" y="117"/>
                    <a:pt x="20736" y="117"/>
                  </a:cubicBezTo>
                  <a:cubicBezTo>
                    <a:pt x="20657" y="117"/>
                    <a:pt x="20657" y="117"/>
                    <a:pt x="20579" y="117"/>
                  </a:cubicBezTo>
                  <a:cubicBezTo>
                    <a:pt x="20579" y="234"/>
                    <a:pt x="20500" y="350"/>
                    <a:pt x="20500" y="467"/>
                  </a:cubicBezTo>
                  <a:cubicBezTo>
                    <a:pt x="20422" y="467"/>
                    <a:pt x="20343" y="701"/>
                    <a:pt x="20265" y="701"/>
                  </a:cubicBezTo>
                  <a:cubicBezTo>
                    <a:pt x="20186" y="817"/>
                    <a:pt x="20029" y="701"/>
                    <a:pt x="20029" y="701"/>
                  </a:cubicBezTo>
                  <a:cubicBezTo>
                    <a:pt x="19951" y="701"/>
                    <a:pt x="19951" y="701"/>
                    <a:pt x="19872" y="701"/>
                  </a:cubicBezTo>
                  <a:cubicBezTo>
                    <a:pt x="19872" y="817"/>
                    <a:pt x="19872" y="934"/>
                    <a:pt x="19793" y="1051"/>
                  </a:cubicBezTo>
                  <a:cubicBezTo>
                    <a:pt x="19793" y="1168"/>
                    <a:pt x="19636" y="1284"/>
                    <a:pt x="19558" y="1401"/>
                  </a:cubicBezTo>
                  <a:cubicBezTo>
                    <a:pt x="19479" y="1401"/>
                    <a:pt x="19322" y="1518"/>
                    <a:pt x="19244" y="1635"/>
                  </a:cubicBezTo>
                  <a:cubicBezTo>
                    <a:pt x="19165" y="1635"/>
                    <a:pt x="19008" y="1635"/>
                    <a:pt x="18929" y="1518"/>
                  </a:cubicBezTo>
                  <a:cubicBezTo>
                    <a:pt x="18929" y="1401"/>
                    <a:pt x="18929" y="1401"/>
                    <a:pt x="18929" y="1401"/>
                  </a:cubicBezTo>
                  <a:cubicBezTo>
                    <a:pt x="18929" y="1284"/>
                    <a:pt x="18929" y="1168"/>
                    <a:pt x="18929" y="1051"/>
                  </a:cubicBezTo>
                  <a:cubicBezTo>
                    <a:pt x="18929" y="934"/>
                    <a:pt x="18929" y="817"/>
                    <a:pt x="18851" y="701"/>
                  </a:cubicBezTo>
                  <a:cubicBezTo>
                    <a:pt x="18851" y="701"/>
                    <a:pt x="18694" y="584"/>
                    <a:pt x="18694" y="584"/>
                  </a:cubicBezTo>
                  <a:cubicBezTo>
                    <a:pt x="18615" y="701"/>
                    <a:pt x="18615" y="701"/>
                    <a:pt x="18537" y="701"/>
                  </a:cubicBezTo>
                  <a:cubicBezTo>
                    <a:pt x="18537" y="817"/>
                    <a:pt x="18615" y="817"/>
                    <a:pt x="18615" y="934"/>
                  </a:cubicBezTo>
                  <a:cubicBezTo>
                    <a:pt x="18694" y="934"/>
                    <a:pt x="18694" y="1168"/>
                    <a:pt x="18694" y="1284"/>
                  </a:cubicBezTo>
                  <a:cubicBezTo>
                    <a:pt x="18694" y="1401"/>
                    <a:pt x="18694" y="1751"/>
                    <a:pt x="18615" y="1868"/>
                  </a:cubicBezTo>
                  <a:cubicBezTo>
                    <a:pt x="18615" y="2102"/>
                    <a:pt x="18458" y="2335"/>
                    <a:pt x="18380" y="2335"/>
                  </a:cubicBezTo>
                  <a:cubicBezTo>
                    <a:pt x="18301" y="2452"/>
                    <a:pt x="18144" y="2685"/>
                    <a:pt x="17987" y="2685"/>
                  </a:cubicBezTo>
                  <a:cubicBezTo>
                    <a:pt x="17987" y="2802"/>
                    <a:pt x="17830" y="2802"/>
                    <a:pt x="17751" y="2685"/>
                  </a:cubicBezTo>
                  <a:cubicBezTo>
                    <a:pt x="17751" y="2685"/>
                    <a:pt x="17673" y="2569"/>
                    <a:pt x="17594" y="2452"/>
                  </a:cubicBezTo>
                  <a:cubicBezTo>
                    <a:pt x="17516" y="2452"/>
                    <a:pt x="17437" y="2452"/>
                    <a:pt x="17359" y="2452"/>
                  </a:cubicBezTo>
                  <a:cubicBezTo>
                    <a:pt x="17280" y="2452"/>
                    <a:pt x="17123" y="2452"/>
                    <a:pt x="17044" y="2335"/>
                  </a:cubicBezTo>
                  <a:cubicBezTo>
                    <a:pt x="16966" y="2335"/>
                    <a:pt x="16887" y="2102"/>
                    <a:pt x="16809" y="1985"/>
                  </a:cubicBezTo>
                  <a:cubicBezTo>
                    <a:pt x="16809" y="1985"/>
                    <a:pt x="16652" y="1985"/>
                    <a:pt x="16652" y="1985"/>
                  </a:cubicBezTo>
                  <a:cubicBezTo>
                    <a:pt x="16573" y="2102"/>
                    <a:pt x="16495" y="2218"/>
                    <a:pt x="16416" y="2335"/>
                  </a:cubicBezTo>
                  <a:cubicBezTo>
                    <a:pt x="16337" y="2452"/>
                    <a:pt x="16180" y="2569"/>
                    <a:pt x="16102" y="2569"/>
                  </a:cubicBezTo>
                  <a:cubicBezTo>
                    <a:pt x="16023" y="2569"/>
                    <a:pt x="15866" y="2569"/>
                    <a:pt x="15788" y="2569"/>
                  </a:cubicBezTo>
                  <a:cubicBezTo>
                    <a:pt x="15709" y="2569"/>
                    <a:pt x="15552" y="2452"/>
                    <a:pt x="15473" y="2569"/>
                  </a:cubicBezTo>
                  <a:cubicBezTo>
                    <a:pt x="15395" y="2569"/>
                    <a:pt x="15316" y="2919"/>
                    <a:pt x="15316" y="3036"/>
                  </a:cubicBezTo>
                  <a:cubicBezTo>
                    <a:pt x="15238" y="3152"/>
                    <a:pt x="15159" y="3386"/>
                    <a:pt x="15081" y="3386"/>
                  </a:cubicBezTo>
                  <a:cubicBezTo>
                    <a:pt x="15002" y="3503"/>
                    <a:pt x="14845" y="3619"/>
                    <a:pt x="14767" y="3736"/>
                  </a:cubicBezTo>
                  <a:cubicBezTo>
                    <a:pt x="14767" y="3736"/>
                    <a:pt x="14609" y="3853"/>
                    <a:pt x="14609" y="3853"/>
                  </a:cubicBezTo>
                  <a:cubicBezTo>
                    <a:pt x="14531" y="3853"/>
                    <a:pt x="14452" y="3853"/>
                    <a:pt x="14452" y="3853"/>
                  </a:cubicBezTo>
                  <a:cubicBezTo>
                    <a:pt x="14374" y="3853"/>
                    <a:pt x="14295" y="3970"/>
                    <a:pt x="14295" y="3970"/>
                  </a:cubicBezTo>
                  <a:cubicBezTo>
                    <a:pt x="14138" y="4086"/>
                    <a:pt x="13981" y="4203"/>
                    <a:pt x="13824" y="4203"/>
                  </a:cubicBezTo>
                  <a:cubicBezTo>
                    <a:pt x="13745" y="4203"/>
                    <a:pt x="13588" y="4086"/>
                    <a:pt x="13431" y="4203"/>
                  </a:cubicBezTo>
                  <a:cubicBezTo>
                    <a:pt x="13431" y="4203"/>
                    <a:pt x="13274" y="4203"/>
                    <a:pt x="13196" y="4203"/>
                  </a:cubicBezTo>
                  <a:cubicBezTo>
                    <a:pt x="13117" y="4320"/>
                    <a:pt x="12960" y="4437"/>
                    <a:pt x="12881" y="4437"/>
                  </a:cubicBezTo>
                  <a:cubicBezTo>
                    <a:pt x="12803" y="4554"/>
                    <a:pt x="12567" y="4437"/>
                    <a:pt x="12489" y="4437"/>
                  </a:cubicBezTo>
                  <a:cubicBezTo>
                    <a:pt x="12410" y="4554"/>
                    <a:pt x="12253" y="4670"/>
                    <a:pt x="12175" y="4670"/>
                  </a:cubicBezTo>
                  <a:cubicBezTo>
                    <a:pt x="12096" y="4670"/>
                    <a:pt x="11939" y="4670"/>
                    <a:pt x="11860" y="4554"/>
                  </a:cubicBezTo>
                  <a:cubicBezTo>
                    <a:pt x="11782" y="4554"/>
                    <a:pt x="11625" y="4437"/>
                    <a:pt x="11546" y="4437"/>
                  </a:cubicBezTo>
                  <a:cubicBezTo>
                    <a:pt x="11546" y="4437"/>
                    <a:pt x="11468" y="4437"/>
                    <a:pt x="11389" y="4554"/>
                  </a:cubicBezTo>
                  <a:cubicBezTo>
                    <a:pt x="11389" y="4554"/>
                    <a:pt x="11311" y="4670"/>
                    <a:pt x="11232" y="4670"/>
                  </a:cubicBezTo>
                  <a:cubicBezTo>
                    <a:pt x="11153" y="4670"/>
                    <a:pt x="10996" y="4670"/>
                    <a:pt x="10918" y="4670"/>
                  </a:cubicBezTo>
                  <a:cubicBezTo>
                    <a:pt x="10918" y="4554"/>
                    <a:pt x="10839" y="4437"/>
                    <a:pt x="10839" y="4437"/>
                  </a:cubicBezTo>
                  <a:cubicBezTo>
                    <a:pt x="10761" y="4437"/>
                    <a:pt x="10682" y="4437"/>
                    <a:pt x="10682" y="4437"/>
                  </a:cubicBezTo>
                  <a:cubicBezTo>
                    <a:pt x="10604" y="4437"/>
                    <a:pt x="10525" y="4554"/>
                    <a:pt x="10525" y="4554"/>
                  </a:cubicBezTo>
                  <a:cubicBezTo>
                    <a:pt x="10447" y="4554"/>
                    <a:pt x="10447" y="4554"/>
                    <a:pt x="10368" y="4554"/>
                  </a:cubicBezTo>
                  <a:cubicBezTo>
                    <a:pt x="10368" y="4554"/>
                    <a:pt x="10289" y="4437"/>
                    <a:pt x="10289" y="4437"/>
                  </a:cubicBezTo>
                  <a:cubicBezTo>
                    <a:pt x="10211" y="4437"/>
                    <a:pt x="10132" y="4554"/>
                    <a:pt x="10054" y="4670"/>
                  </a:cubicBezTo>
                  <a:cubicBezTo>
                    <a:pt x="10054" y="4670"/>
                    <a:pt x="9897" y="4787"/>
                    <a:pt x="9818" y="4787"/>
                  </a:cubicBezTo>
                  <a:cubicBezTo>
                    <a:pt x="9818" y="4787"/>
                    <a:pt x="9740" y="5021"/>
                    <a:pt x="9740" y="5021"/>
                  </a:cubicBezTo>
                  <a:cubicBezTo>
                    <a:pt x="9661" y="5137"/>
                    <a:pt x="9583" y="5254"/>
                    <a:pt x="9583" y="5254"/>
                  </a:cubicBezTo>
                  <a:cubicBezTo>
                    <a:pt x="9504" y="5254"/>
                    <a:pt x="9347" y="5371"/>
                    <a:pt x="9268" y="5488"/>
                  </a:cubicBezTo>
                  <a:cubicBezTo>
                    <a:pt x="9111" y="5488"/>
                    <a:pt x="8876" y="5488"/>
                    <a:pt x="8719" y="5371"/>
                  </a:cubicBezTo>
                  <a:cubicBezTo>
                    <a:pt x="8640" y="5371"/>
                    <a:pt x="8483" y="5254"/>
                    <a:pt x="8326" y="5137"/>
                  </a:cubicBezTo>
                  <a:cubicBezTo>
                    <a:pt x="8326" y="5137"/>
                    <a:pt x="8169" y="5021"/>
                    <a:pt x="8090" y="4904"/>
                  </a:cubicBezTo>
                  <a:cubicBezTo>
                    <a:pt x="8012" y="4787"/>
                    <a:pt x="7933" y="4670"/>
                    <a:pt x="7855" y="4554"/>
                  </a:cubicBezTo>
                  <a:cubicBezTo>
                    <a:pt x="7776" y="4554"/>
                    <a:pt x="7619" y="4554"/>
                    <a:pt x="7540" y="4554"/>
                  </a:cubicBezTo>
                  <a:cubicBezTo>
                    <a:pt x="7540" y="4437"/>
                    <a:pt x="7462" y="4320"/>
                    <a:pt x="7383" y="4320"/>
                  </a:cubicBezTo>
                  <a:cubicBezTo>
                    <a:pt x="7383" y="4203"/>
                    <a:pt x="7383" y="3970"/>
                    <a:pt x="7383" y="3853"/>
                  </a:cubicBezTo>
                  <a:cubicBezTo>
                    <a:pt x="7383" y="3853"/>
                    <a:pt x="7383" y="3619"/>
                    <a:pt x="7383" y="3619"/>
                  </a:cubicBezTo>
                  <a:cubicBezTo>
                    <a:pt x="7305" y="3619"/>
                    <a:pt x="7305" y="3619"/>
                    <a:pt x="7226" y="3619"/>
                  </a:cubicBezTo>
                  <a:cubicBezTo>
                    <a:pt x="7226" y="3619"/>
                    <a:pt x="7148" y="3503"/>
                    <a:pt x="7148" y="3503"/>
                  </a:cubicBezTo>
                  <a:cubicBezTo>
                    <a:pt x="7069" y="3619"/>
                    <a:pt x="7069" y="3736"/>
                    <a:pt x="7069" y="3736"/>
                  </a:cubicBezTo>
                  <a:cubicBezTo>
                    <a:pt x="7069" y="3736"/>
                    <a:pt x="6991" y="3853"/>
                    <a:pt x="6912" y="3853"/>
                  </a:cubicBezTo>
                  <a:cubicBezTo>
                    <a:pt x="6833" y="3970"/>
                    <a:pt x="6755" y="3853"/>
                    <a:pt x="6676" y="3853"/>
                  </a:cubicBezTo>
                  <a:cubicBezTo>
                    <a:pt x="6598" y="3853"/>
                    <a:pt x="6519" y="3853"/>
                    <a:pt x="6441" y="3853"/>
                  </a:cubicBezTo>
                  <a:cubicBezTo>
                    <a:pt x="6441" y="3853"/>
                    <a:pt x="6362" y="3853"/>
                    <a:pt x="6362" y="3736"/>
                  </a:cubicBezTo>
                  <a:cubicBezTo>
                    <a:pt x="6284" y="3736"/>
                    <a:pt x="6284" y="3503"/>
                    <a:pt x="6205" y="3386"/>
                  </a:cubicBezTo>
                  <a:cubicBezTo>
                    <a:pt x="6205" y="3269"/>
                    <a:pt x="6205" y="3036"/>
                    <a:pt x="6205" y="2919"/>
                  </a:cubicBezTo>
                  <a:cubicBezTo>
                    <a:pt x="6127" y="2802"/>
                    <a:pt x="6048" y="2802"/>
                    <a:pt x="6048" y="2802"/>
                  </a:cubicBezTo>
                  <a:cubicBezTo>
                    <a:pt x="5969" y="2685"/>
                    <a:pt x="5969" y="2685"/>
                    <a:pt x="5891" y="2569"/>
                  </a:cubicBezTo>
                  <a:cubicBezTo>
                    <a:pt x="5891" y="2569"/>
                    <a:pt x="5891" y="2452"/>
                    <a:pt x="5891" y="2335"/>
                  </a:cubicBezTo>
                  <a:cubicBezTo>
                    <a:pt x="5812" y="2335"/>
                    <a:pt x="5734" y="2335"/>
                    <a:pt x="5655" y="2335"/>
                  </a:cubicBezTo>
                  <a:cubicBezTo>
                    <a:pt x="5577" y="2452"/>
                    <a:pt x="5577" y="2569"/>
                    <a:pt x="5498" y="2569"/>
                  </a:cubicBezTo>
                  <a:cubicBezTo>
                    <a:pt x="5498" y="2685"/>
                    <a:pt x="5341" y="2802"/>
                    <a:pt x="5341" y="2919"/>
                  </a:cubicBezTo>
                  <a:cubicBezTo>
                    <a:pt x="5263" y="2919"/>
                    <a:pt x="5027" y="2919"/>
                    <a:pt x="4948" y="2919"/>
                  </a:cubicBezTo>
                  <a:cubicBezTo>
                    <a:pt x="4870" y="2919"/>
                    <a:pt x="4713" y="2919"/>
                    <a:pt x="4634" y="2919"/>
                  </a:cubicBezTo>
                  <a:cubicBezTo>
                    <a:pt x="4634" y="2802"/>
                    <a:pt x="4477" y="2919"/>
                    <a:pt x="4477" y="2919"/>
                  </a:cubicBezTo>
                  <a:cubicBezTo>
                    <a:pt x="4399" y="2919"/>
                    <a:pt x="4320" y="2919"/>
                    <a:pt x="4320" y="3036"/>
                  </a:cubicBezTo>
                  <a:cubicBezTo>
                    <a:pt x="4241" y="3036"/>
                    <a:pt x="4163" y="3152"/>
                    <a:pt x="4163" y="3269"/>
                  </a:cubicBezTo>
                  <a:cubicBezTo>
                    <a:pt x="4163" y="3269"/>
                    <a:pt x="4241" y="3386"/>
                    <a:pt x="4163" y="3503"/>
                  </a:cubicBezTo>
                  <a:cubicBezTo>
                    <a:pt x="4163" y="3503"/>
                    <a:pt x="4163" y="3503"/>
                    <a:pt x="4084" y="3503"/>
                  </a:cubicBezTo>
                  <a:cubicBezTo>
                    <a:pt x="4084" y="3619"/>
                    <a:pt x="4084" y="3619"/>
                    <a:pt x="4084" y="3619"/>
                  </a:cubicBezTo>
                  <a:cubicBezTo>
                    <a:pt x="4163" y="3736"/>
                    <a:pt x="4163" y="3853"/>
                    <a:pt x="4163" y="3853"/>
                  </a:cubicBezTo>
                  <a:cubicBezTo>
                    <a:pt x="4241" y="3970"/>
                    <a:pt x="4163" y="4203"/>
                    <a:pt x="4163" y="4320"/>
                  </a:cubicBezTo>
                  <a:cubicBezTo>
                    <a:pt x="4163" y="4320"/>
                    <a:pt x="4006" y="4437"/>
                    <a:pt x="3927" y="4437"/>
                  </a:cubicBezTo>
                  <a:cubicBezTo>
                    <a:pt x="3927" y="4554"/>
                    <a:pt x="3692" y="4670"/>
                    <a:pt x="3613" y="4670"/>
                  </a:cubicBezTo>
                  <a:cubicBezTo>
                    <a:pt x="3613" y="4787"/>
                    <a:pt x="3535" y="4904"/>
                    <a:pt x="3535" y="4904"/>
                  </a:cubicBezTo>
                  <a:cubicBezTo>
                    <a:pt x="3535" y="4904"/>
                    <a:pt x="3377" y="4904"/>
                    <a:pt x="3377" y="4904"/>
                  </a:cubicBezTo>
                  <a:cubicBezTo>
                    <a:pt x="3299" y="4904"/>
                    <a:pt x="3220" y="5137"/>
                    <a:pt x="3220" y="5137"/>
                  </a:cubicBezTo>
                  <a:cubicBezTo>
                    <a:pt x="3142" y="5137"/>
                    <a:pt x="2985" y="5137"/>
                    <a:pt x="2906" y="5137"/>
                  </a:cubicBezTo>
                  <a:cubicBezTo>
                    <a:pt x="2906" y="5137"/>
                    <a:pt x="2749" y="4787"/>
                    <a:pt x="2749" y="4787"/>
                  </a:cubicBezTo>
                  <a:cubicBezTo>
                    <a:pt x="2671" y="4787"/>
                    <a:pt x="2592" y="4670"/>
                    <a:pt x="2513" y="4670"/>
                  </a:cubicBezTo>
                  <a:cubicBezTo>
                    <a:pt x="2435" y="4554"/>
                    <a:pt x="2356" y="4437"/>
                    <a:pt x="2278" y="4320"/>
                  </a:cubicBezTo>
                  <a:cubicBezTo>
                    <a:pt x="2278" y="4203"/>
                    <a:pt x="2278" y="3970"/>
                    <a:pt x="2199" y="3853"/>
                  </a:cubicBezTo>
                  <a:cubicBezTo>
                    <a:pt x="2199" y="3736"/>
                    <a:pt x="2121" y="3619"/>
                    <a:pt x="2121" y="3619"/>
                  </a:cubicBezTo>
                  <a:cubicBezTo>
                    <a:pt x="2121" y="3503"/>
                    <a:pt x="2199" y="3386"/>
                    <a:pt x="2121" y="3386"/>
                  </a:cubicBezTo>
                  <a:cubicBezTo>
                    <a:pt x="2121" y="3269"/>
                    <a:pt x="2042" y="3269"/>
                    <a:pt x="1964" y="3269"/>
                  </a:cubicBezTo>
                  <a:cubicBezTo>
                    <a:pt x="1964" y="3269"/>
                    <a:pt x="1964" y="3152"/>
                    <a:pt x="1885" y="3152"/>
                  </a:cubicBezTo>
                  <a:cubicBezTo>
                    <a:pt x="1885" y="3152"/>
                    <a:pt x="1807" y="3152"/>
                    <a:pt x="1807" y="3269"/>
                  </a:cubicBezTo>
                  <a:cubicBezTo>
                    <a:pt x="1728" y="3269"/>
                    <a:pt x="1728" y="3503"/>
                    <a:pt x="1728" y="3503"/>
                  </a:cubicBezTo>
                  <a:cubicBezTo>
                    <a:pt x="1728" y="3619"/>
                    <a:pt x="1807" y="3619"/>
                    <a:pt x="1807" y="3736"/>
                  </a:cubicBezTo>
                  <a:cubicBezTo>
                    <a:pt x="1807" y="3736"/>
                    <a:pt x="1728" y="3853"/>
                    <a:pt x="1728" y="3970"/>
                  </a:cubicBezTo>
                  <a:cubicBezTo>
                    <a:pt x="1728" y="3970"/>
                    <a:pt x="1807" y="4086"/>
                    <a:pt x="1807" y="4086"/>
                  </a:cubicBezTo>
                  <a:cubicBezTo>
                    <a:pt x="1728" y="4203"/>
                    <a:pt x="1649" y="4320"/>
                    <a:pt x="1649" y="4320"/>
                  </a:cubicBezTo>
                  <a:cubicBezTo>
                    <a:pt x="1571" y="4320"/>
                    <a:pt x="1571" y="4203"/>
                    <a:pt x="1492" y="4203"/>
                  </a:cubicBezTo>
                  <a:cubicBezTo>
                    <a:pt x="1492" y="4086"/>
                    <a:pt x="1414" y="4203"/>
                    <a:pt x="1414" y="4203"/>
                  </a:cubicBezTo>
                  <a:cubicBezTo>
                    <a:pt x="1335" y="4203"/>
                    <a:pt x="1335" y="4320"/>
                    <a:pt x="1335" y="4320"/>
                  </a:cubicBezTo>
                  <a:cubicBezTo>
                    <a:pt x="1335" y="4437"/>
                    <a:pt x="1257" y="4554"/>
                    <a:pt x="1257" y="4670"/>
                  </a:cubicBezTo>
                  <a:cubicBezTo>
                    <a:pt x="1178" y="4670"/>
                    <a:pt x="1100" y="4787"/>
                    <a:pt x="1100" y="4787"/>
                  </a:cubicBezTo>
                  <a:cubicBezTo>
                    <a:pt x="1021" y="4787"/>
                    <a:pt x="943" y="4670"/>
                    <a:pt x="943" y="4670"/>
                  </a:cubicBezTo>
                  <a:cubicBezTo>
                    <a:pt x="864" y="4787"/>
                    <a:pt x="785" y="4787"/>
                    <a:pt x="707" y="4904"/>
                  </a:cubicBezTo>
                  <a:cubicBezTo>
                    <a:pt x="707" y="4904"/>
                    <a:pt x="628" y="5137"/>
                    <a:pt x="628" y="5137"/>
                  </a:cubicBezTo>
                  <a:cubicBezTo>
                    <a:pt x="628" y="5137"/>
                    <a:pt x="550" y="5254"/>
                    <a:pt x="550" y="5254"/>
                  </a:cubicBezTo>
                  <a:cubicBezTo>
                    <a:pt x="471" y="5254"/>
                    <a:pt x="393" y="5371"/>
                    <a:pt x="314" y="5371"/>
                  </a:cubicBezTo>
                  <a:cubicBezTo>
                    <a:pt x="314" y="5371"/>
                    <a:pt x="157" y="5488"/>
                    <a:pt x="157" y="5488"/>
                  </a:cubicBezTo>
                  <a:cubicBezTo>
                    <a:pt x="157" y="5604"/>
                    <a:pt x="314" y="5604"/>
                    <a:pt x="314" y="5604"/>
                  </a:cubicBezTo>
                  <a:cubicBezTo>
                    <a:pt x="314" y="5604"/>
                    <a:pt x="236" y="5721"/>
                    <a:pt x="236" y="5838"/>
                  </a:cubicBezTo>
                  <a:cubicBezTo>
                    <a:pt x="314" y="5838"/>
                    <a:pt x="393" y="5838"/>
                    <a:pt x="393" y="5838"/>
                  </a:cubicBezTo>
                  <a:cubicBezTo>
                    <a:pt x="393" y="5955"/>
                    <a:pt x="393" y="5955"/>
                    <a:pt x="393" y="6071"/>
                  </a:cubicBezTo>
                  <a:cubicBezTo>
                    <a:pt x="393" y="6071"/>
                    <a:pt x="314" y="6071"/>
                    <a:pt x="314" y="6071"/>
                  </a:cubicBezTo>
                  <a:cubicBezTo>
                    <a:pt x="314" y="6188"/>
                    <a:pt x="314" y="6188"/>
                    <a:pt x="314" y="6305"/>
                  </a:cubicBezTo>
                  <a:cubicBezTo>
                    <a:pt x="236" y="6305"/>
                    <a:pt x="236" y="6305"/>
                    <a:pt x="236" y="6305"/>
                  </a:cubicBezTo>
                  <a:cubicBezTo>
                    <a:pt x="236" y="6422"/>
                    <a:pt x="314" y="6422"/>
                    <a:pt x="314" y="6422"/>
                  </a:cubicBezTo>
                  <a:cubicBezTo>
                    <a:pt x="314" y="6538"/>
                    <a:pt x="314" y="6538"/>
                    <a:pt x="314" y="6655"/>
                  </a:cubicBezTo>
                  <a:cubicBezTo>
                    <a:pt x="314" y="6655"/>
                    <a:pt x="236" y="6655"/>
                    <a:pt x="236" y="6655"/>
                  </a:cubicBezTo>
                  <a:cubicBezTo>
                    <a:pt x="157" y="6655"/>
                    <a:pt x="157" y="6772"/>
                    <a:pt x="157" y="6772"/>
                  </a:cubicBezTo>
                  <a:cubicBezTo>
                    <a:pt x="157" y="6889"/>
                    <a:pt x="157" y="7005"/>
                    <a:pt x="157" y="7005"/>
                  </a:cubicBezTo>
                  <a:cubicBezTo>
                    <a:pt x="157" y="7122"/>
                    <a:pt x="236" y="7122"/>
                    <a:pt x="236" y="7239"/>
                  </a:cubicBezTo>
                  <a:cubicBezTo>
                    <a:pt x="314" y="7239"/>
                    <a:pt x="236" y="7472"/>
                    <a:pt x="236" y="7472"/>
                  </a:cubicBezTo>
                  <a:cubicBezTo>
                    <a:pt x="236" y="7589"/>
                    <a:pt x="236" y="7823"/>
                    <a:pt x="236" y="7939"/>
                  </a:cubicBezTo>
                  <a:cubicBezTo>
                    <a:pt x="236" y="7939"/>
                    <a:pt x="157" y="7939"/>
                    <a:pt x="79" y="8056"/>
                  </a:cubicBezTo>
                  <a:cubicBezTo>
                    <a:pt x="79" y="8056"/>
                    <a:pt x="0" y="8056"/>
                    <a:pt x="0" y="8173"/>
                  </a:cubicBezTo>
                  <a:cubicBezTo>
                    <a:pt x="0" y="8173"/>
                    <a:pt x="0" y="8290"/>
                    <a:pt x="0" y="8290"/>
                  </a:cubicBezTo>
                  <a:cubicBezTo>
                    <a:pt x="0" y="8406"/>
                    <a:pt x="79" y="8406"/>
                    <a:pt x="79" y="8523"/>
                  </a:cubicBezTo>
                  <a:cubicBezTo>
                    <a:pt x="157" y="8523"/>
                    <a:pt x="157" y="8757"/>
                    <a:pt x="236" y="8874"/>
                  </a:cubicBezTo>
                  <a:cubicBezTo>
                    <a:pt x="236" y="8990"/>
                    <a:pt x="314" y="9107"/>
                    <a:pt x="314" y="9224"/>
                  </a:cubicBezTo>
                  <a:cubicBezTo>
                    <a:pt x="314" y="9341"/>
                    <a:pt x="314" y="9457"/>
                    <a:pt x="314" y="9574"/>
                  </a:cubicBezTo>
                  <a:cubicBezTo>
                    <a:pt x="314" y="9574"/>
                    <a:pt x="471" y="9691"/>
                    <a:pt x="550" y="9808"/>
                  </a:cubicBezTo>
                  <a:cubicBezTo>
                    <a:pt x="550" y="9808"/>
                    <a:pt x="628" y="9924"/>
                    <a:pt x="628" y="9924"/>
                  </a:cubicBezTo>
                  <a:cubicBezTo>
                    <a:pt x="707" y="10041"/>
                    <a:pt x="785" y="9924"/>
                    <a:pt x="864" y="9924"/>
                  </a:cubicBezTo>
                  <a:cubicBezTo>
                    <a:pt x="943" y="9924"/>
                    <a:pt x="1021" y="10041"/>
                    <a:pt x="1100" y="10158"/>
                  </a:cubicBezTo>
                  <a:cubicBezTo>
                    <a:pt x="1100" y="10158"/>
                    <a:pt x="1178" y="10158"/>
                    <a:pt x="1178" y="10275"/>
                  </a:cubicBezTo>
                  <a:cubicBezTo>
                    <a:pt x="1257" y="10391"/>
                    <a:pt x="1257" y="10508"/>
                    <a:pt x="1257" y="10625"/>
                  </a:cubicBezTo>
                  <a:cubicBezTo>
                    <a:pt x="1335" y="10742"/>
                    <a:pt x="1414" y="10975"/>
                    <a:pt x="1492" y="11092"/>
                  </a:cubicBezTo>
                  <a:cubicBezTo>
                    <a:pt x="1571" y="11209"/>
                    <a:pt x="1728" y="11209"/>
                    <a:pt x="1807" y="11209"/>
                  </a:cubicBezTo>
                  <a:cubicBezTo>
                    <a:pt x="1885" y="11209"/>
                    <a:pt x="2121" y="10975"/>
                    <a:pt x="2199" y="10975"/>
                  </a:cubicBezTo>
                  <a:cubicBezTo>
                    <a:pt x="2278" y="10975"/>
                    <a:pt x="2435" y="10975"/>
                    <a:pt x="2513" y="10975"/>
                  </a:cubicBezTo>
                  <a:cubicBezTo>
                    <a:pt x="2592" y="10975"/>
                    <a:pt x="2749" y="10858"/>
                    <a:pt x="2828" y="10858"/>
                  </a:cubicBezTo>
                  <a:cubicBezTo>
                    <a:pt x="2906" y="10858"/>
                    <a:pt x="3142" y="10858"/>
                    <a:pt x="3220" y="10858"/>
                  </a:cubicBezTo>
                  <a:cubicBezTo>
                    <a:pt x="3220" y="10858"/>
                    <a:pt x="3377" y="10858"/>
                    <a:pt x="3377" y="10858"/>
                  </a:cubicBezTo>
                  <a:cubicBezTo>
                    <a:pt x="3456" y="10858"/>
                    <a:pt x="3613" y="10975"/>
                    <a:pt x="3613" y="11092"/>
                  </a:cubicBezTo>
                  <a:cubicBezTo>
                    <a:pt x="3692" y="11092"/>
                    <a:pt x="3692" y="11209"/>
                    <a:pt x="3692" y="11325"/>
                  </a:cubicBezTo>
                  <a:cubicBezTo>
                    <a:pt x="3692" y="11325"/>
                    <a:pt x="3927" y="11325"/>
                    <a:pt x="4006" y="11442"/>
                  </a:cubicBezTo>
                  <a:cubicBezTo>
                    <a:pt x="4006" y="11442"/>
                    <a:pt x="4006" y="11676"/>
                    <a:pt x="4006" y="11676"/>
                  </a:cubicBezTo>
                  <a:cubicBezTo>
                    <a:pt x="4084" y="11792"/>
                    <a:pt x="4163" y="11792"/>
                    <a:pt x="4163" y="11909"/>
                  </a:cubicBezTo>
                  <a:cubicBezTo>
                    <a:pt x="4320" y="11909"/>
                    <a:pt x="4477" y="11676"/>
                    <a:pt x="4556" y="11676"/>
                  </a:cubicBezTo>
                  <a:cubicBezTo>
                    <a:pt x="4634" y="11676"/>
                    <a:pt x="4791" y="11676"/>
                    <a:pt x="4870" y="11676"/>
                  </a:cubicBezTo>
                  <a:cubicBezTo>
                    <a:pt x="4948" y="11792"/>
                    <a:pt x="4948" y="11792"/>
                    <a:pt x="5027" y="11792"/>
                  </a:cubicBezTo>
                  <a:cubicBezTo>
                    <a:pt x="5105" y="11909"/>
                    <a:pt x="5263" y="11792"/>
                    <a:pt x="5263" y="11909"/>
                  </a:cubicBezTo>
                  <a:cubicBezTo>
                    <a:pt x="5341" y="11909"/>
                    <a:pt x="5341" y="12143"/>
                    <a:pt x="5420" y="12143"/>
                  </a:cubicBezTo>
                  <a:cubicBezTo>
                    <a:pt x="5420" y="12259"/>
                    <a:pt x="5577" y="12376"/>
                    <a:pt x="5577" y="12493"/>
                  </a:cubicBezTo>
                  <a:cubicBezTo>
                    <a:pt x="5655" y="12493"/>
                    <a:pt x="5734" y="12610"/>
                    <a:pt x="5812" y="12726"/>
                  </a:cubicBezTo>
                  <a:cubicBezTo>
                    <a:pt x="5812" y="12726"/>
                    <a:pt x="5891" y="12960"/>
                    <a:pt x="5969" y="12960"/>
                  </a:cubicBezTo>
                  <a:cubicBezTo>
                    <a:pt x="5969" y="13077"/>
                    <a:pt x="6048" y="12960"/>
                    <a:pt x="6048" y="13077"/>
                  </a:cubicBezTo>
                  <a:cubicBezTo>
                    <a:pt x="6127" y="13077"/>
                    <a:pt x="6205" y="13310"/>
                    <a:pt x="6284" y="13310"/>
                  </a:cubicBezTo>
                  <a:cubicBezTo>
                    <a:pt x="6284" y="13427"/>
                    <a:pt x="6362" y="13427"/>
                    <a:pt x="6441" y="13544"/>
                  </a:cubicBezTo>
                  <a:cubicBezTo>
                    <a:pt x="6519" y="13661"/>
                    <a:pt x="6676" y="13777"/>
                    <a:pt x="6755" y="13894"/>
                  </a:cubicBezTo>
                  <a:cubicBezTo>
                    <a:pt x="6833" y="13894"/>
                    <a:pt x="6912" y="14011"/>
                    <a:pt x="6912" y="14011"/>
                  </a:cubicBezTo>
                  <a:cubicBezTo>
                    <a:pt x="6991" y="14011"/>
                    <a:pt x="7069" y="14011"/>
                    <a:pt x="7148" y="14011"/>
                  </a:cubicBezTo>
                  <a:cubicBezTo>
                    <a:pt x="7148" y="14128"/>
                    <a:pt x="7226" y="14128"/>
                    <a:pt x="7305" y="14244"/>
                  </a:cubicBezTo>
                  <a:cubicBezTo>
                    <a:pt x="7305" y="14244"/>
                    <a:pt x="7462" y="14244"/>
                    <a:pt x="7462" y="14244"/>
                  </a:cubicBezTo>
                  <a:cubicBezTo>
                    <a:pt x="7540" y="14244"/>
                    <a:pt x="7619" y="14361"/>
                    <a:pt x="7697" y="14361"/>
                  </a:cubicBezTo>
                  <a:cubicBezTo>
                    <a:pt x="7776" y="14361"/>
                    <a:pt x="7855" y="14361"/>
                    <a:pt x="7933" y="14361"/>
                  </a:cubicBezTo>
                  <a:cubicBezTo>
                    <a:pt x="8012" y="14478"/>
                    <a:pt x="8169" y="14711"/>
                    <a:pt x="8247" y="14828"/>
                  </a:cubicBezTo>
                  <a:cubicBezTo>
                    <a:pt x="8247" y="14828"/>
                    <a:pt x="8326" y="14945"/>
                    <a:pt x="8326" y="14945"/>
                  </a:cubicBezTo>
                  <a:cubicBezTo>
                    <a:pt x="8326" y="15062"/>
                    <a:pt x="8404" y="14945"/>
                    <a:pt x="8404" y="15062"/>
                  </a:cubicBezTo>
                  <a:cubicBezTo>
                    <a:pt x="8483" y="15062"/>
                    <a:pt x="8483" y="15178"/>
                    <a:pt x="8483" y="15295"/>
                  </a:cubicBezTo>
                  <a:cubicBezTo>
                    <a:pt x="8483" y="15295"/>
                    <a:pt x="8640" y="15529"/>
                    <a:pt x="8719" y="15529"/>
                  </a:cubicBezTo>
                  <a:cubicBezTo>
                    <a:pt x="8797" y="15529"/>
                    <a:pt x="8954" y="15529"/>
                    <a:pt x="8954" y="15645"/>
                  </a:cubicBezTo>
                  <a:cubicBezTo>
                    <a:pt x="9033" y="15645"/>
                    <a:pt x="9111" y="15879"/>
                    <a:pt x="9190" y="15879"/>
                  </a:cubicBezTo>
                  <a:cubicBezTo>
                    <a:pt x="9268" y="15879"/>
                    <a:pt x="9347" y="15879"/>
                    <a:pt x="9347" y="15879"/>
                  </a:cubicBezTo>
                  <a:cubicBezTo>
                    <a:pt x="9425" y="15879"/>
                    <a:pt x="9583" y="15879"/>
                    <a:pt x="9661" y="15996"/>
                  </a:cubicBezTo>
                  <a:cubicBezTo>
                    <a:pt x="9740" y="15996"/>
                    <a:pt x="9740" y="16112"/>
                    <a:pt x="9818" y="16112"/>
                  </a:cubicBezTo>
                  <a:cubicBezTo>
                    <a:pt x="9818" y="16229"/>
                    <a:pt x="9975" y="16229"/>
                    <a:pt x="9975" y="16229"/>
                  </a:cubicBezTo>
                  <a:cubicBezTo>
                    <a:pt x="10054" y="16346"/>
                    <a:pt x="9975" y="16463"/>
                    <a:pt x="10054" y="16579"/>
                  </a:cubicBezTo>
                  <a:cubicBezTo>
                    <a:pt x="10054" y="16579"/>
                    <a:pt x="10211" y="16696"/>
                    <a:pt x="10289" y="16696"/>
                  </a:cubicBezTo>
                  <a:cubicBezTo>
                    <a:pt x="10368" y="16579"/>
                    <a:pt x="10447" y="16463"/>
                    <a:pt x="10525" y="16463"/>
                  </a:cubicBezTo>
                  <a:cubicBezTo>
                    <a:pt x="10604" y="16463"/>
                    <a:pt x="10761" y="16579"/>
                    <a:pt x="10839" y="16463"/>
                  </a:cubicBezTo>
                  <a:cubicBezTo>
                    <a:pt x="10918" y="16463"/>
                    <a:pt x="11075" y="16346"/>
                    <a:pt x="11153" y="16346"/>
                  </a:cubicBezTo>
                  <a:cubicBezTo>
                    <a:pt x="11232" y="16346"/>
                    <a:pt x="11468" y="16346"/>
                    <a:pt x="11546" y="16463"/>
                  </a:cubicBezTo>
                  <a:cubicBezTo>
                    <a:pt x="11625" y="16463"/>
                    <a:pt x="11782" y="16579"/>
                    <a:pt x="11939" y="16579"/>
                  </a:cubicBezTo>
                  <a:cubicBezTo>
                    <a:pt x="11939" y="16579"/>
                    <a:pt x="12096" y="16463"/>
                    <a:pt x="12175" y="16463"/>
                  </a:cubicBezTo>
                  <a:cubicBezTo>
                    <a:pt x="12253" y="16463"/>
                    <a:pt x="12410" y="16579"/>
                    <a:pt x="12410" y="16579"/>
                  </a:cubicBezTo>
                  <a:cubicBezTo>
                    <a:pt x="12489" y="16696"/>
                    <a:pt x="12646" y="16696"/>
                    <a:pt x="12724" y="16696"/>
                  </a:cubicBezTo>
                  <a:cubicBezTo>
                    <a:pt x="12803" y="16813"/>
                    <a:pt x="12881" y="16930"/>
                    <a:pt x="12960" y="16930"/>
                  </a:cubicBezTo>
                  <a:cubicBezTo>
                    <a:pt x="13039" y="17046"/>
                    <a:pt x="13117" y="17046"/>
                    <a:pt x="13196" y="17046"/>
                  </a:cubicBezTo>
                  <a:cubicBezTo>
                    <a:pt x="13274" y="17163"/>
                    <a:pt x="13431" y="17397"/>
                    <a:pt x="13510" y="17514"/>
                  </a:cubicBezTo>
                  <a:cubicBezTo>
                    <a:pt x="13510" y="17630"/>
                    <a:pt x="13745" y="17747"/>
                    <a:pt x="13745" y="17864"/>
                  </a:cubicBezTo>
                  <a:cubicBezTo>
                    <a:pt x="13824" y="17864"/>
                    <a:pt x="13824" y="18097"/>
                    <a:pt x="13824" y="18097"/>
                  </a:cubicBezTo>
                  <a:cubicBezTo>
                    <a:pt x="13824" y="18214"/>
                    <a:pt x="13903" y="18331"/>
                    <a:pt x="13903" y="18448"/>
                  </a:cubicBezTo>
                  <a:cubicBezTo>
                    <a:pt x="13981" y="18564"/>
                    <a:pt x="14060" y="18564"/>
                    <a:pt x="14060" y="18681"/>
                  </a:cubicBezTo>
                  <a:cubicBezTo>
                    <a:pt x="14138" y="18798"/>
                    <a:pt x="14217" y="19031"/>
                    <a:pt x="14217" y="19265"/>
                  </a:cubicBezTo>
                  <a:cubicBezTo>
                    <a:pt x="14295" y="19265"/>
                    <a:pt x="14374" y="19382"/>
                    <a:pt x="14452" y="19498"/>
                  </a:cubicBezTo>
                  <a:cubicBezTo>
                    <a:pt x="14452" y="19615"/>
                    <a:pt x="14374" y="19732"/>
                    <a:pt x="14374" y="19732"/>
                  </a:cubicBezTo>
                  <a:cubicBezTo>
                    <a:pt x="14452" y="19849"/>
                    <a:pt x="14531" y="19849"/>
                    <a:pt x="14609" y="19965"/>
                  </a:cubicBezTo>
                  <a:cubicBezTo>
                    <a:pt x="14609" y="19965"/>
                    <a:pt x="14688" y="20082"/>
                    <a:pt x="14688" y="20082"/>
                  </a:cubicBezTo>
                  <a:cubicBezTo>
                    <a:pt x="14767" y="20082"/>
                    <a:pt x="14924" y="20082"/>
                    <a:pt x="14924" y="20082"/>
                  </a:cubicBezTo>
                  <a:cubicBezTo>
                    <a:pt x="15002" y="20082"/>
                    <a:pt x="15159" y="20199"/>
                    <a:pt x="15159" y="20199"/>
                  </a:cubicBezTo>
                  <a:cubicBezTo>
                    <a:pt x="15238" y="20199"/>
                    <a:pt x="15395" y="20199"/>
                    <a:pt x="15473" y="20316"/>
                  </a:cubicBezTo>
                  <a:cubicBezTo>
                    <a:pt x="15552" y="20316"/>
                    <a:pt x="15709" y="20316"/>
                    <a:pt x="15788" y="20432"/>
                  </a:cubicBezTo>
                  <a:cubicBezTo>
                    <a:pt x="15788" y="20432"/>
                    <a:pt x="15866" y="20666"/>
                    <a:pt x="15866" y="20783"/>
                  </a:cubicBezTo>
                  <a:cubicBezTo>
                    <a:pt x="15945" y="20783"/>
                    <a:pt x="15945" y="20899"/>
                    <a:pt x="16023" y="20899"/>
                  </a:cubicBezTo>
                  <a:cubicBezTo>
                    <a:pt x="16102" y="20899"/>
                    <a:pt x="16180" y="20783"/>
                    <a:pt x="16259" y="20899"/>
                  </a:cubicBezTo>
                  <a:cubicBezTo>
                    <a:pt x="16337" y="20899"/>
                    <a:pt x="16416" y="20899"/>
                    <a:pt x="16495" y="21016"/>
                  </a:cubicBezTo>
                  <a:cubicBezTo>
                    <a:pt x="16573" y="21016"/>
                    <a:pt x="16652" y="21016"/>
                    <a:pt x="16730" y="21016"/>
                  </a:cubicBezTo>
                  <a:cubicBezTo>
                    <a:pt x="16809" y="21016"/>
                    <a:pt x="16887" y="20899"/>
                    <a:pt x="16887" y="20899"/>
                  </a:cubicBezTo>
                  <a:cubicBezTo>
                    <a:pt x="16966" y="20783"/>
                    <a:pt x="17044" y="20783"/>
                    <a:pt x="17123" y="20783"/>
                  </a:cubicBezTo>
                  <a:cubicBezTo>
                    <a:pt x="17123" y="20666"/>
                    <a:pt x="17201" y="20666"/>
                    <a:pt x="17280" y="20666"/>
                  </a:cubicBezTo>
                  <a:cubicBezTo>
                    <a:pt x="17359" y="20666"/>
                    <a:pt x="17516" y="20666"/>
                    <a:pt x="17516" y="20666"/>
                  </a:cubicBezTo>
                  <a:cubicBezTo>
                    <a:pt x="17594" y="20666"/>
                    <a:pt x="17673" y="20899"/>
                    <a:pt x="17673" y="20899"/>
                  </a:cubicBezTo>
                  <a:cubicBezTo>
                    <a:pt x="17751" y="21016"/>
                    <a:pt x="17830" y="21133"/>
                    <a:pt x="17908" y="21133"/>
                  </a:cubicBezTo>
                  <a:cubicBezTo>
                    <a:pt x="17908" y="21133"/>
                    <a:pt x="18065" y="20899"/>
                    <a:pt x="18065" y="20899"/>
                  </a:cubicBezTo>
                  <a:cubicBezTo>
                    <a:pt x="18144" y="20899"/>
                    <a:pt x="18301" y="20899"/>
                    <a:pt x="18380" y="20899"/>
                  </a:cubicBezTo>
                  <a:cubicBezTo>
                    <a:pt x="18380" y="21016"/>
                    <a:pt x="18458" y="21250"/>
                    <a:pt x="18537" y="21250"/>
                  </a:cubicBezTo>
                  <a:cubicBezTo>
                    <a:pt x="18537" y="21366"/>
                    <a:pt x="18615" y="21483"/>
                    <a:pt x="18694" y="21483"/>
                  </a:cubicBezTo>
                  <a:cubicBezTo>
                    <a:pt x="18694" y="21483"/>
                    <a:pt x="18772" y="21600"/>
                    <a:pt x="18851" y="21483"/>
                  </a:cubicBezTo>
                  <a:cubicBezTo>
                    <a:pt x="18929" y="21483"/>
                    <a:pt x="18851" y="21366"/>
                    <a:pt x="18929" y="21250"/>
                  </a:cubicBezTo>
                  <a:cubicBezTo>
                    <a:pt x="18929" y="21250"/>
                    <a:pt x="19087" y="21366"/>
                    <a:pt x="19087" y="21250"/>
                  </a:cubicBezTo>
                  <a:cubicBezTo>
                    <a:pt x="19165" y="21250"/>
                    <a:pt x="19087" y="21016"/>
                    <a:pt x="19087" y="20899"/>
                  </a:cubicBezTo>
                  <a:cubicBezTo>
                    <a:pt x="19087" y="20783"/>
                    <a:pt x="19008" y="20666"/>
                    <a:pt x="19008" y="20666"/>
                  </a:cubicBezTo>
                  <a:cubicBezTo>
                    <a:pt x="19008" y="20549"/>
                    <a:pt x="19008" y="20432"/>
                    <a:pt x="19008" y="20316"/>
                  </a:cubicBezTo>
                  <a:cubicBezTo>
                    <a:pt x="19008" y="20316"/>
                    <a:pt x="18929" y="20199"/>
                    <a:pt x="18929" y="20082"/>
                  </a:cubicBezTo>
                  <a:cubicBezTo>
                    <a:pt x="18851" y="19965"/>
                    <a:pt x="18851" y="19732"/>
                    <a:pt x="18851" y="19498"/>
                  </a:cubicBezTo>
                  <a:cubicBezTo>
                    <a:pt x="18772" y="19382"/>
                    <a:pt x="18772" y="19265"/>
                    <a:pt x="18772" y="19148"/>
                  </a:cubicBezTo>
                  <a:cubicBezTo>
                    <a:pt x="18851" y="19031"/>
                    <a:pt x="18929" y="18798"/>
                    <a:pt x="18929" y="18681"/>
                  </a:cubicBezTo>
                  <a:cubicBezTo>
                    <a:pt x="18929" y="18681"/>
                    <a:pt x="18929" y="18448"/>
                    <a:pt x="19008" y="18331"/>
                  </a:cubicBezTo>
                  <a:cubicBezTo>
                    <a:pt x="19008" y="18214"/>
                    <a:pt x="19165" y="18097"/>
                    <a:pt x="19244" y="17981"/>
                  </a:cubicBezTo>
                  <a:cubicBezTo>
                    <a:pt x="19244" y="17981"/>
                    <a:pt x="19322" y="17747"/>
                    <a:pt x="19322" y="17747"/>
                  </a:cubicBezTo>
                  <a:cubicBezTo>
                    <a:pt x="19322" y="17747"/>
                    <a:pt x="19401" y="17630"/>
                    <a:pt x="19401" y="1763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A5560FCA-2297-4E63-AB6C-85BCAFB21AEC}"/>
                </a:ext>
              </a:extLst>
            </p:cNvPr>
            <p:cNvSpPr/>
            <p:nvPr/>
          </p:nvSpPr>
          <p:spPr>
            <a:xfrm>
              <a:off x="2860479" y="7520016"/>
              <a:ext cx="80338" cy="115608"/>
            </a:xfrm>
            <a:custGeom>
              <a:avLst/>
              <a:gdLst/>
              <a:ahLst/>
              <a:cxnLst>
                <a:cxn ang="0">
                  <a:pos x="wd2" y="hd2"/>
                </a:cxn>
                <a:cxn ang="5400000">
                  <a:pos x="wd2" y="hd2"/>
                </a:cxn>
                <a:cxn ang="10800000">
                  <a:pos x="wd2" y="hd2"/>
                </a:cxn>
                <a:cxn ang="16200000">
                  <a:pos x="wd2" y="hd2"/>
                </a:cxn>
              </a:cxnLst>
              <a:rect l="0" t="0" r="r" b="b"/>
              <a:pathLst>
                <a:path w="21600" h="20933" extrusionOk="0">
                  <a:moveTo>
                    <a:pt x="21600" y="18000"/>
                  </a:moveTo>
                  <a:cubicBezTo>
                    <a:pt x="19800" y="18000"/>
                    <a:pt x="18000" y="20400"/>
                    <a:pt x="16200" y="20400"/>
                  </a:cubicBezTo>
                  <a:cubicBezTo>
                    <a:pt x="16200" y="20400"/>
                    <a:pt x="14400" y="21600"/>
                    <a:pt x="12600" y="20400"/>
                  </a:cubicBezTo>
                  <a:cubicBezTo>
                    <a:pt x="12600" y="20400"/>
                    <a:pt x="9000" y="20400"/>
                    <a:pt x="9000" y="19200"/>
                  </a:cubicBezTo>
                  <a:cubicBezTo>
                    <a:pt x="7200" y="19200"/>
                    <a:pt x="7200" y="18000"/>
                    <a:pt x="7200" y="18000"/>
                  </a:cubicBezTo>
                  <a:cubicBezTo>
                    <a:pt x="7200" y="16800"/>
                    <a:pt x="5400" y="16800"/>
                    <a:pt x="5400" y="16800"/>
                  </a:cubicBezTo>
                  <a:cubicBezTo>
                    <a:pt x="5400" y="16800"/>
                    <a:pt x="5400" y="14400"/>
                    <a:pt x="5400" y="14400"/>
                  </a:cubicBezTo>
                  <a:cubicBezTo>
                    <a:pt x="5400" y="13200"/>
                    <a:pt x="3600" y="13200"/>
                    <a:pt x="1800" y="13200"/>
                  </a:cubicBezTo>
                  <a:cubicBezTo>
                    <a:pt x="1800" y="12000"/>
                    <a:pt x="1800" y="10800"/>
                    <a:pt x="1800" y="9600"/>
                  </a:cubicBezTo>
                  <a:cubicBezTo>
                    <a:pt x="0" y="9600"/>
                    <a:pt x="0" y="7200"/>
                    <a:pt x="0" y="7200"/>
                  </a:cubicBezTo>
                  <a:cubicBezTo>
                    <a:pt x="1800" y="6000"/>
                    <a:pt x="1800" y="6000"/>
                    <a:pt x="1800" y="4800"/>
                  </a:cubicBezTo>
                  <a:cubicBezTo>
                    <a:pt x="1800" y="4800"/>
                    <a:pt x="0" y="3600"/>
                    <a:pt x="0" y="3600"/>
                  </a:cubicBezTo>
                  <a:cubicBezTo>
                    <a:pt x="0" y="2400"/>
                    <a:pt x="0" y="1200"/>
                    <a:pt x="1800" y="0"/>
                  </a:cubicBezTo>
                  <a:cubicBezTo>
                    <a:pt x="1800" y="0"/>
                    <a:pt x="3600" y="0"/>
                    <a:pt x="5400" y="0"/>
                  </a:cubicBezTo>
                  <a:cubicBezTo>
                    <a:pt x="5400" y="1200"/>
                    <a:pt x="7200" y="2400"/>
                    <a:pt x="7200" y="2400"/>
                  </a:cubicBezTo>
                  <a:cubicBezTo>
                    <a:pt x="5400" y="3600"/>
                    <a:pt x="5400" y="3600"/>
                    <a:pt x="5400" y="3600"/>
                  </a:cubicBezTo>
                  <a:cubicBezTo>
                    <a:pt x="5400" y="3600"/>
                    <a:pt x="5400" y="6000"/>
                    <a:pt x="7200" y="6000"/>
                  </a:cubicBezTo>
                  <a:cubicBezTo>
                    <a:pt x="7200" y="7200"/>
                    <a:pt x="10800" y="8400"/>
                    <a:pt x="12600" y="8400"/>
                  </a:cubicBezTo>
                  <a:cubicBezTo>
                    <a:pt x="12600" y="8400"/>
                    <a:pt x="14400" y="8400"/>
                    <a:pt x="14400" y="8400"/>
                  </a:cubicBezTo>
                  <a:cubicBezTo>
                    <a:pt x="14400" y="8400"/>
                    <a:pt x="16200" y="9600"/>
                    <a:pt x="16200" y="9600"/>
                  </a:cubicBezTo>
                  <a:cubicBezTo>
                    <a:pt x="18000" y="10800"/>
                    <a:pt x="19800" y="10800"/>
                    <a:pt x="19800" y="12000"/>
                  </a:cubicBezTo>
                  <a:cubicBezTo>
                    <a:pt x="19800" y="12000"/>
                    <a:pt x="21600" y="13200"/>
                    <a:pt x="21600" y="14400"/>
                  </a:cubicBezTo>
                  <a:cubicBezTo>
                    <a:pt x="21600" y="14400"/>
                    <a:pt x="21600" y="15600"/>
                    <a:pt x="21600" y="15600"/>
                  </a:cubicBezTo>
                  <a:cubicBezTo>
                    <a:pt x="21600" y="15600"/>
                    <a:pt x="21600" y="16800"/>
                    <a:pt x="2160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A1E151DD-84C1-406F-A868-B0059B52A57F}"/>
                </a:ext>
              </a:extLst>
            </p:cNvPr>
            <p:cNvSpPr/>
            <p:nvPr/>
          </p:nvSpPr>
          <p:spPr>
            <a:xfrm>
              <a:off x="2860479" y="7520016"/>
              <a:ext cx="80338" cy="115608"/>
            </a:xfrm>
            <a:custGeom>
              <a:avLst/>
              <a:gdLst/>
              <a:ahLst/>
              <a:cxnLst>
                <a:cxn ang="0">
                  <a:pos x="wd2" y="hd2"/>
                </a:cxn>
                <a:cxn ang="5400000">
                  <a:pos x="wd2" y="hd2"/>
                </a:cxn>
                <a:cxn ang="10800000">
                  <a:pos x="wd2" y="hd2"/>
                </a:cxn>
                <a:cxn ang="16200000">
                  <a:pos x="wd2" y="hd2"/>
                </a:cxn>
              </a:cxnLst>
              <a:rect l="0" t="0" r="r" b="b"/>
              <a:pathLst>
                <a:path w="21600" h="20933" extrusionOk="0">
                  <a:moveTo>
                    <a:pt x="21600" y="18000"/>
                  </a:moveTo>
                  <a:cubicBezTo>
                    <a:pt x="19800" y="18000"/>
                    <a:pt x="18000" y="20400"/>
                    <a:pt x="16200" y="20400"/>
                  </a:cubicBezTo>
                  <a:cubicBezTo>
                    <a:pt x="16200" y="20400"/>
                    <a:pt x="14400" y="21600"/>
                    <a:pt x="12600" y="20400"/>
                  </a:cubicBezTo>
                  <a:cubicBezTo>
                    <a:pt x="12600" y="20400"/>
                    <a:pt x="9000" y="20400"/>
                    <a:pt x="9000" y="19200"/>
                  </a:cubicBezTo>
                  <a:cubicBezTo>
                    <a:pt x="7200" y="19200"/>
                    <a:pt x="7200" y="18000"/>
                    <a:pt x="7200" y="18000"/>
                  </a:cubicBezTo>
                  <a:cubicBezTo>
                    <a:pt x="7200" y="16800"/>
                    <a:pt x="5400" y="16800"/>
                    <a:pt x="5400" y="16800"/>
                  </a:cubicBezTo>
                  <a:cubicBezTo>
                    <a:pt x="5400" y="16800"/>
                    <a:pt x="5400" y="14400"/>
                    <a:pt x="5400" y="14400"/>
                  </a:cubicBezTo>
                  <a:cubicBezTo>
                    <a:pt x="5400" y="13200"/>
                    <a:pt x="3600" y="13200"/>
                    <a:pt x="1800" y="13200"/>
                  </a:cubicBezTo>
                  <a:cubicBezTo>
                    <a:pt x="1800" y="12000"/>
                    <a:pt x="1800" y="10800"/>
                    <a:pt x="1800" y="9600"/>
                  </a:cubicBezTo>
                  <a:cubicBezTo>
                    <a:pt x="0" y="9600"/>
                    <a:pt x="0" y="7200"/>
                    <a:pt x="0" y="7200"/>
                  </a:cubicBezTo>
                  <a:cubicBezTo>
                    <a:pt x="1800" y="6000"/>
                    <a:pt x="1800" y="6000"/>
                    <a:pt x="1800" y="4800"/>
                  </a:cubicBezTo>
                  <a:cubicBezTo>
                    <a:pt x="1800" y="4800"/>
                    <a:pt x="0" y="3600"/>
                    <a:pt x="0" y="3600"/>
                  </a:cubicBezTo>
                  <a:cubicBezTo>
                    <a:pt x="0" y="2400"/>
                    <a:pt x="0" y="1200"/>
                    <a:pt x="1800" y="0"/>
                  </a:cubicBezTo>
                  <a:cubicBezTo>
                    <a:pt x="1800" y="0"/>
                    <a:pt x="3600" y="0"/>
                    <a:pt x="5400" y="0"/>
                  </a:cubicBezTo>
                  <a:cubicBezTo>
                    <a:pt x="5400" y="1200"/>
                    <a:pt x="7200" y="2400"/>
                    <a:pt x="7200" y="2400"/>
                  </a:cubicBezTo>
                  <a:cubicBezTo>
                    <a:pt x="5400" y="3600"/>
                    <a:pt x="5400" y="3600"/>
                    <a:pt x="5400" y="3600"/>
                  </a:cubicBezTo>
                  <a:cubicBezTo>
                    <a:pt x="5400" y="3600"/>
                    <a:pt x="5400" y="6000"/>
                    <a:pt x="7200" y="6000"/>
                  </a:cubicBezTo>
                  <a:cubicBezTo>
                    <a:pt x="7200" y="7200"/>
                    <a:pt x="10800" y="8400"/>
                    <a:pt x="12600" y="8400"/>
                  </a:cubicBezTo>
                  <a:cubicBezTo>
                    <a:pt x="12600" y="8400"/>
                    <a:pt x="14400" y="8400"/>
                    <a:pt x="14400" y="8400"/>
                  </a:cubicBezTo>
                  <a:cubicBezTo>
                    <a:pt x="14400" y="8400"/>
                    <a:pt x="16200" y="9600"/>
                    <a:pt x="16200" y="9600"/>
                  </a:cubicBezTo>
                  <a:cubicBezTo>
                    <a:pt x="18000" y="10800"/>
                    <a:pt x="19800" y="10800"/>
                    <a:pt x="19800" y="12000"/>
                  </a:cubicBezTo>
                  <a:cubicBezTo>
                    <a:pt x="19800" y="12000"/>
                    <a:pt x="21600" y="13200"/>
                    <a:pt x="21600" y="14400"/>
                  </a:cubicBezTo>
                  <a:cubicBezTo>
                    <a:pt x="21600" y="14400"/>
                    <a:pt x="21600" y="15600"/>
                    <a:pt x="21600" y="15600"/>
                  </a:cubicBezTo>
                  <a:cubicBezTo>
                    <a:pt x="21600" y="15600"/>
                    <a:pt x="21600" y="16800"/>
                    <a:pt x="21600" y="18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15F40007-501B-4C87-817F-B9CCEF8DF274}"/>
                </a:ext>
              </a:extLst>
            </p:cNvPr>
            <p:cNvSpPr/>
            <p:nvPr/>
          </p:nvSpPr>
          <p:spPr>
            <a:xfrm>
              <a:off x="2901864" y="6704476"/>
              <a:ext cx="53559" cy="46255"/>
            </a:xfrm>
            <a:custGeom>
              <a:avLst/>
              <a:gdLst/>
              <a:ahLst/>
              <a:cxnLst>
                <a:cxn ang="0">
                  <a:pos x="wd2" y="hd2"/>
                </a:cxn>
                <a:cxn ang="5400000">
                  <a:pos x="wd2" y="hd2"/>
                </a:cxn>
                <a:cxn ang="10800000">
                  <a:pos x="wd2" y="hd2"/>
                </a:cxn>
                <a:cxn ang="16200000">
                  <a:pos x="wd2" y="hd2"/>
                </a:cxn>
              </a:cxnLst>
              <a:rect l="0" t="0" r="r" b="b"/>
              <a:pathLst>
                <a:path w="21600" h="21600" extrusionOk="0">
                  <a:moveTo>
                    <a:pt x="21600" y="15429"/>
                  </a:moveTo>
                  <a:cubicBezTo>
                    <a:pt x="18900" y="12343"/>
                    <a:pt x="16200" y="15429"/>
                    <a:pt x="16200" y="12343"/>
                  </a:cubicBezTo>
                  <a:cubicBezTo>
                    <a:pt x="13500" y="12343"/>
                    <a:pt x="16200" y="9257"/>
                    <a:pt x="13500" y="6171"/>
                  </a:cubicBezTo>
                  <a:cubicBezTo>
                    <a:pt x="10800" y="6171"/>
                    <a:pt x="10800" y="6171"/>
                    <a:pt x="10800" y="6171"/>
                  </a:cubicBezTo>
                  <a:cubicBezTo>
                    <a:pt x="10800" y="3086"/>
                    <a:pt x="13500" y="0"/>
                    <a:pt x="10800" y="0"/>
                  </a:cubicBezTo>
                  <a:cubicBezTo>
                    <a:pt x="10800" y="0"/>
                    <a:pt x="8100" y="0"/>
                    <a:pt x="5400" y="0"/>
                  </a:cubicBezTo>
                  <a:cubicBezTo>
                    <a:pt x="5400" y="0"/>
                    <a:pt x="0" y="0"/>
                    <a:pt x="0" y="0"/>
                  </a:cubicBezTo>
                  <a:cubicBezTo>
                    <a:pt x="0" y="3086"/>
                    <a:pt x="2700" y="3086"/>
                    <a:pt x="2700" y="6171"/>
                  </a:cubicBezTo>
                  <a:cubicBezTo>
                    <a:pt x="2700" y="6171"/>
                    <a:pt x="0" y="9257"/>
                    <a:pt x="0" y="9257"/>
                  </a:cubicBezTo>
                  <a:cubicBezTo>
                    <a:pt x="0" y="12343"/>
                    <a:pt x="5400" y="12343"/>
                    <a:pt x="5400" y="12343"/>
                  </a:cubicBezTo>
                  <a:cubicBezTo>
                    <a:pt x="5400" y="12343"/>
                    <a:pt x="8100" y="12343"/>
                    <a:pt x="10800" y="12343"/>
                  </a:cubicBezTo>
                  <a:cubicBezTo>
                    <a:pt x="10800" y="12343"/>
                    <a:pt x="10800" y="15429"/>
                    <a:pt x="10800" y="18514"/>
                  </a:cubicBezTo>
                  <a:cubicBezTo>
                    <a:pt x="13500" y="18514"/>
                    <a:pt x="16200" y="21600"/>
                    <a:pt x="16200" y="21600"/>
                  </a:cubicBezTo>
                  <a:cubicBezTo>
                    <a:pt x="18900" y="21600"/>
                    <a:pt x="21600" y="18514"/>
                    <a:pt x="21600" y="18514"/>
                  </a:cubicBezTo>
                  <a:cubicBezTo>
                    <a:pt x="21600" y="18514"/>
                    <a:pt x="21600" y="15429"/>
                    <a:pt x="21600" y="154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DCB69891-F40B-4A49-9EC2-1F252A330023}"/>
                </a:ext>
              </a:extLst>
            </p:cNvPr>
            <p:cNvSpPr/>
            <p:nvPr/>
          </p:nvSpPr>
          <p:spPr>
            <a:xfrm>
              <a:off x="2901864" y="6704476"/>
              <a:ext cx="53559" cy="46255"/>
            </a:xfrm>
            <a:custGeom>
              <a:avLst/>
              <a:gdLst/>
              <a:ahLst/>
              <a:cxnLst>
                <a:cxn ang="0">
                  <a:pos x="wd2" y="hd2"/>
                </a:cxn>
                <a:cxn ang="5400000">
                  <a:pos x="wd2" y="hd2"/>
                </a:cxn>
                <a:cxn ang="10800000">
                  <a:pos x="wd2" y="hd2"/>
                </a:cxn>
                <a:cxn ang="16200000">
                  <a:pos x="wd2" y="hd2"/>
                </a:cxn>
              </a:cxnLst>
              <a:rect l="0" t="0" r="r" b="b"/>
              <a:pathLst>
                <a:path w="21600" h="21600" extrusionOk="0">
                  <a:moveTo>
                    <a:pt x="21600" y="15429"/>
                  </a:moveTo>
                  <a:cubicBezTo>
                    <a:pt x="18900" y="12343"/>
                    <a:pt x="16200" y="15429"/>
                    <a:pt x="16200" y="12343"/>
                  </a:cubicBezTo>
                  <a:cubicBezTo>
                    <a:pt x="13500" y="12343"/>
                    <a:pt x="16200" y="9257"/>
                    <a:pt x="13500" y="6171"/>
                  </a:cubicBezTo>
                  <a:cubicBezTo>
                    <a:pt x="10800" y="6171"/>
                    <a:pt x="10800" y="6171"/>
                    <a:pt x="10800" y="6171"/>
                  </a:cubicBezTo>
                  <a:cubicBezTo>
                    <a:pt x="10800" y="3086"/>
                    <a:pt x="13500" y="0"/>
                    <a:pt x="10800" y="0"/>
                  </a:cubicBezTo>
                  <a:cubicBezTo>
                    <a:pt x="10800" y="0"/>
                    <a:pt x="8100" y="0"/>
                    <a:pt x="5400" y="0"/>
                  </a:cubicBezTo>
                  <a:cubicBezTo>
                    <a:pt x="5400" y="0"/>
                    <a:pt x="0" y="0"/>
                    <a:pt x="0" y="0"/>
                  </a:cubicBezTo>
                  <a:cubicBezTo>
                    <a:pt x="0" y="3086"/>
                    <a:pt x="2700" y="3086"/>
                    <a:pt x="2700" y="6171"/>
                  </a:cubicBezTo>
                  <a:cubicBezTo>
                    <a:pt x="2700" y="6171"/>
                    <a:pt x="0" y="9257"/>
                    <a:pt x="0" y="9257"/>
                  </a:cubicBezTo>
                  <a:cubicBezTo>
                    <a:pt x="0" y="12343"/>
                    <a:pt x="5400" y="12343"/>
                    <a:pt x="5400" y="12343"/>
                  </a:cubicBezTo>
                  <a:cubicBezTo>
                    <a:pt x="5400" y="12343"/>
                    <a:pt x="8100" y="12343"/>
                    <a:pt x="10800" y="12343"/>
                  </a:cubicBezTo>
                  <a:cubicBezTo>
                    <a:pt x="10800" y="12343"/>
                    <a:pt x="10800" y="15429"/>
                    <a:pt x="10800" y="18514"/>
                  </a:cubicBezTo>
                  <a:cubicBezTo>
                    <a:pt x="13500" y="18514"/>
                    <a:pt x="16200" y="21600"/>
                    <a:pt x="16200" y="21600"/>
                  </a:cubicBezTo>
                  <a:cubicBezTo>
                    <a:pt x="18900" y="21600"/>
                    <a:pt x="21600" y="18514"/>
                    <a:pt x="21600" y="18514"/>
                  </a:cubicBezTo>
                  <a:cubicBezTo>
                    <a:pt x="21600" y="18514"/>
                    <a:pt x="21600" y="15429"/>
                    <a:pt x="21600" y="1542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9B2A101B-056C-4BFA-A8FF-A5A4ED77496F}"/>
                </a:ext>
              </a:extLst>
            </p:cNvPr>
            <p:cNvSpPr/>
            <p:nvPr/>
          </p:nvSpPr>
          <p:spPr>
            <a:xfrm>
              <a:off x="3035760" y="6723951"/>
              <a:ext cx="58428" cy="37346"/>
            </a:xfrm>
            <a:custGeom>
              <a:avLst/>
              <a:gdLst/>
              <a:ahLst/>
              <a:cxnLst>
                <a:cxn ang="0">
                  <a:pos x="wd2" y="hd2"/>
                </a:cxn>
                <a:cxn ang="5400000">
                  <a:pos x="wd2" y="hd2"/>
                </a:cxn>
                <a:cxn ang="10800000">
                  <a:pos x="wd2" y="hd2"/>
                </a:cxn>
                <a:cxn ang="16200000">
                  <a:pos x="wd2" y="hd2"/>
                </a:cxn>
              </a:cxnLst>
              <a:rect l="0" t="0" r="r" b="b"/>
              <a:pathLst>
                <a:path w="21600" h="19491" extrusionOk="0">
                  <a:moveTo>
                    <a:pt x="12000" y="3600"/>
                  </a:moveTo>
                  <a:cubicBezTo>
                    <a:pt x="12000" y="3600"/>
                    <a:pt x="9600" y="7200"/>
                    <a:pt x="7200" y="3600"/>
                  </a:cubicBezTo>
                  <a:cubicBezTo>
                    <a:pt x="7200" y="3600"/>
                    <a:pt x="7200" y="0"/>
                    <a:pt x="7200" y="0"/>
                  </a:cubicBezTo>
                  <a:cubicBezTo>
                    <a:pt x="7200" y="0"/>
                    <a:pt x="4800" y="0"/>
                    <a:pt x="4800" y="3600"/>
                  </a:cubicBezTo>
                  <a:cubicBezTo>
                    <a:pt x="2400" y="3600"/>
                    <a:pt x="2400" y="3600"/>
                    <a:pt x="2400" y="3600"/>
                  </a:cubicBezTo>
                  <a:cubicBezTo>
                    <a:pt x="2400" y="7200"/>
                    <a:pt x="0" y="3600"/>
                    <a:pt x="0" y="7200"/>
                  </a:cubicBezTo>
                  <a:cubicBezTo>
                    <a:pt x="2400" y="10800"/>
                    <a:pt x="2400" y="10800"/>
                    <a:pt x="2400" y="10800"/>
                  </a:cubicBezTo>
                  <a:cubicBezTo>
                    <a:pt x="2400" y="10800"/>
                    <a:pt x="0" y="14400"/>
                    <a:pt x="2400" y="14400"/>
                  </a:cubicBezTo>
                  <a:cubicBezTo>
                    <a:pt x="2400" y="18000"/>
                    <a:pt x="4800" y="14400"/>
                    <a:pt x="7200" y="14400"/>
                  </a:cubicBezTo>
                  <a:cubicBezTo>
                    <a:pt x="7200" y="14400"/>
                    <a:pt x="9600" y="10800"/>
                    <a:pt x="9600" y="10800"/>
                  </a:cubicBezTo>
                  <a:cubicBezTo>
                    <a:pt x="12000" y="14400"/>
                    <a:pt x="14400" y="14400"/>
                    <a:pt x="14400" y="18000"/>
                  </a:cubicBezTo>
                  <a:cubicBezTo>
                    <a:pt x="14400" y="18000"/>
                    <a:pt x="14400" y="18000"/>
                    <a:pt x="14400" y="18000"/>
                  </a:cubicBezTo>
                  <a:cubicBezTo>
                    <a:pt x="16800" y="21600"/>
                    <a:pt x="19200" y="18000"/>
                    <a:pt x="21600" y="14400"/>
                  </a:cubicBezTo>
                  <a:cubicBezTo>
                    <a:pt x="21600" y="14400"/>
                    <a:pt x="19200" y="10800"/>
                    <a:pt x="19200" y="7200"/>
                  </a:cubicBezTo>
                  <a:cubicBezTo>
                    <a:pt x="16800" y="7200"/>
                    <a:pt x="14400" y="7200"/>
                    <a:pt x="14400" y="7200"/>
                  </a:cubicBezTo>
                  <a:cubicBezTo>
                    <a:pt x="14400" y="7200"/>
                    <a:pt x="14400" y="3600"/>
                    <a:pt x="12000" y="3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A23CA115-73B4-4FE7-BE64-D9820058EF5A}"/>
                </a:ext>
              </a:extLst>
            </p:cNvPr>
            <p:cNvSpPr/>
            <p:nvPr/>
          </p:nvSpPr>
          <p:spPr>
            <a:xfrm>
              <a:off x="3035760" y="6723951"/>
              <a:ext cx="58428" cy="37346"/>
            </a:xfrm>
            <a:custGeom>
              <a:avLst/>
              <a:gdLst/>
              <a:ahLst/>
              <a:cxnLst>
                <a:cxn ang="0">
                  <a:pos x="wd2" y="hd2"/>
                </a:cxn>
                <a:cxn ang="5400000">
                  <a:pos x="wd2" y="hd2"/>
                </a:cxn>
                <a:cxn ang="10800000">
                  <a:pos x="wd2" y="hd2"/>
                </a:cxn>
                <a:cxn ang="16200000">
                  <a:pos x="wd2" y="hd2"/>
                </a:cxn>
              </a:cxnLst>
              <a:rect l="0" t="0" r="r" b="b"/>
              <a:pathLst>
                <a:path w="21600" h="19491" extrusionOk="0">
                  <a:moveTo>
                    <a:pt x="12000" y="3600"/>
                  </a:moveTo>
                  <a:cubicBezTo>
                    <a:pt x="12000" y="3600"/>
                    <a:pt x="9600" y="7200"/>
                    <a:pt x="7200" y="3600"/>
                  </a:cubicBezTo>
                  <a:cubicBezTo>
                    <a:pt x="7200" y="3600"/>
                    <a:pt x="7200" y="0"/>
                    <a:pt x="7200" y="0"/>
                  </a:cubicBezTo>
                  <a:cubicBezTo>
                    <a:pt x="7200" y="0"/>
                    <a:pt x="4800" y="0"/>
                    <a:pt x="4800" y="3600"/>
                  </a:cubicBezTo>
                  <a:cubicBezTo>
                    <a:pt x="2400" y="3600"/>
                    <a:pt x="2400" y="3600"/>
                    <a:pt x="2400" y="3600"/>
                  </a:cubicBezTo>
                  <a:cubicBezTo>
                    <a:pt x="2400" y="7200"/>
                    <a:pt x="0" y="3600"/>
                    <a:pt x="0" y="7200"/>
                  </a:cubicBezTo>
                  <a:cubicBezTo>
                    <a:pt x="2400" y="10800"/>
                    <a:pt x="2400" y="10800"/>
                    <a:pt x="2400" y="10800"/>
                  </a:cubicBezTo>
                  <a:cubicBezTo>
                    <a:pt x="2400" y="10800"/>
                    <a:pt x="0" y="14400"/>
                    <a:pt x="2400" y="14400"/>
                  </a:cubicBezTo>
                  <a:cubicBezTo>
                    <a:pt x="2400" y="18000"/>
                    <a:pt x="4800" y="14400"/>
                    <a:pt x="7200" y="14400"/>
                  </a:cubicBezTo>
                  <a:cubicBezTo>
                    <a:pt x="7200" y="14400"/>
                    <a:pt x="9600" y="10800"/>
                    <a:pt x="9600" y="10800"/>
                  </a:cubicBezTo>
                  <a:cubicBezTo>
                    <a:pt x="12000" y="14400"/>
                    <a:pt x="14400" y="14400"/>
                    <a:pt x="14400" y="18000"/>
                  </a:cubicBezTo>
                  <a:cubicBezTo>
                    <a:pt x="14400" y="18000"/>
                    <a:pt x="14400" y="18000"/>
                    <a:pt x="14400" y="18000"/>
                  </a:cubicBezTo>
                  <a:cubicBezTo>
                    <a:pt x="16800" y="21600"/>
                    <a:pt x="19200" y="18000"/>
                    <a:pt x="21600" y="14400"/>
                  </a:cubicBezTo>
                  <a:cubicBezTo>
                    <a:pt x="21600" y="14400"/>
                    <a:pt x="19200" y="10800"/>
                    <a:pt x="19200" y="7200"/>
                  </a:cubicBezTo>
                  <a:cubicBezTo>
                    <a:pt x="16800" y="7200"/>
                    <a:pt x="14400" y="7200"/>
                    <a:pt x="14400" y="7200"/>
                  </a:cubicBezTo>
                  <a:cubicBezTo>
                    <a:pt x="14400" y="7200"/>
                    <a:pt x="14400" y="3600"/>
                    <a:pt x="12000" y="3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21AAB501-1378-4090-9A2C-06B92621E5D1}"/>
                </a:ext>
              </a:extLst>
            </p:cNvPr>
            <p:cNvSpPr/>
            <p:nvPr/>
          </p:nvSpPr>
          <p:spPr>
            <a:xfrm>
              <a:off x="3062538" y="6670393"/>
              <a:ext cx="19477" cy="34083"/>
            </a:xfrm>
            <a:custGeom>
              <a:avLst/>
              <a:gdLst/>
              <a:ahLst/>
              <a:cxnLst>
                <a:cxn ang="0">
                  <a:pos x="wd2" y="hd2"/>
                </a:cxn>
                <a:cxn ang="5400000">
                  <a:pos x="wd2" y="hd2"/>
                </a:cxn>
                <a:cxn ang="10800000">
                  <a:pos x="wd2" y="hd2"/>
                </a:cxn>
                <a:cxn ang="16200000">
                  <a:pos x="wd2" y="hd2"/>
                </a:cxn>
              </a:cxnLst>
              <a:rect l="0" t="0" r="r" b="b"/>
              <a:pathLst>
                <a:path w="21600" h="21600" extrusionOk="0">
                  <a:moveTo>
                    <a:pt x="14400" y="17280"/>
                  </a:moveTo>
                  <a:cubicBezTo>
                    <a:pt x="14400" y="17280"/>
                    <a:pt x="14400" y="21600"/>
                    <a:pt x="14400" y="21600"/>
                  </a:cubicBezTo>
                  <a:cubicBezTo>
                    <a:pt x="14400" y="21600"/>
                    <a:pt x="7200" y="21600"/>
                    <a:pt x="0" y="17280"/>
                  </a:cubicBezTo>
                  <a:cubicBezTo>
                    <a:pt x="0" y="17280"/>
                    <a:pt x="0" y="12960"/>
                    <a:pt x="0" y="12960"/>
                  </a:cubicBezTo>
                  <a:cubicBezTo>
                    <a:pt x="0" y="12960"/>
                    <a:pt x="0" y="4320"/>
                    <a:pt x="0" y="4320"/>
                  </a:cubicBezTo>
                  <a:cubicBezTo>
                    <a:pt x="0" y="4320"/>
                    <a:pt x="7200" y="0"/>
                    <a:pt x="7200" y="0"/>
                  </a:cubicBezTo>
                  <a:cubicBezTo>
                    <a:pt x="7200" y="0"/>
                    <a:pt x="14400" y="4320"/>
                    <a:pt x="14400" y="4320"/>
                  </a:cubicBezTo>
                  <a:cubicBezTo>
                    <a:pt x="14400" y="4320"/>
                    <a:pt x="7200" y="8640"/>
                    <a:pt x="14400" y="8640"/>
                  </a:cubicBezTo>
                  <a:cubicBezTo>
                    <a:pt x="14400" y="12960"/>
                    <a:pt x="14400" y="8640"/>
                    <a:pt x="21600" y="8640"/>
                  </a:cubicBezTo>
                  <a:cubicBezTo>
                    <a:pt x="21600" y="12960"/>
                    <a:pt x="21600" y="12960"/>
                    <a:pt x="14400" y="172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10DA4CBF-256B-42E7-B15B-7B5A5E8E06A1}"/>
                </a:ext>
              </a:extLst>
            </p:cNvPr>
            <p:cNvSpPr/>
            <p:nvPr/>
          </p:nvSpPr>
          <p:spPr>
            <a:xfrm>
              <a:off x="3062538" y="6670393"/>
              <a:ext cx="19477" cy="34083"/>
            </a:xfrm>
            <a:custGeom>
              <a:avLst/>
              <a:gdLst/>
              <a:ahLst/>
              <a:cxnLst>
                <a:cxn ang="0">
                  <a:pos x="wd2" y="hd2"/>
                </a:cxn>
                <a:cxn ang="5400000">
                  <a:pos x="wd2" y="hd2"/>
                </a:cxn>
                <a:cxn ang="10800000">
                  <a:pos x="wd2" y="hd2"/>
                </a:cxn>
                <a:cxn ang="16200000">
                  <a:pos x="wd2" y="hd2"/>
                </a:cxn>
              </a:cxnLst>
              <a:rect l="0" t="0" r="r" b="b"/>
              <a:pathLst>
                <a:path w="21600" h="21600" extrusionOk="0">
                  <a:moveTo>
                    <a:pt x="14400" y="17280"/>
                  </a:moveTo>
                  <a:cubicBezTo>
                    <a:pt x="14400" y="17280"/>
                    <a:pt x="14400" y="21600"/>
                    <a:pt x="14400" y="21600"/>
                  </a:cubicBezTo>
                  <a:cubicBezTo>
                    <a:pt x="14400" y="21600"/>
                    <a:pt x="7200" y="21600"/>
                    <a:pt x="0" y="17280"/>
                  </a:cubicBezTo>
                  <a:cubicBezTo>
                    <a:pt x="0" y="17280"/>
                    <a:pt x="0" y="12960"/>
                    <a:pt x="0" y="12960"/>
                  </a:cubicBezTo>
                  <a:cubicBezTo>
                    <a:pt x="0" y="12960"/>
                    <a:pt x="0" y="4320"/>
                    <a:pt x="0" y="4320"/>
                  </a:cubicBezTo>
                  <a:cubicBezTo>
                    <a:pt x="0" y="4320"/>
                    <a:pt x="7200" y="0"/>
                    <a:pt x="7200" y="0"/>
                  </a:cubicBezTo>
                  <a:cubicBezTo>
                    <a:pt x="7200" y="0"/>
                    <a:pt x="14400" y="4320"/>
                    <a:pt x="14400" y="4320"/>
                  </a:cubicBezTo>
                  <a:cubicBezTo>
                    <a:pt x="14400" y="4320"/>
                    <a:pt x="7200" y="8640"/>
                    <a:pt x="14400" y="8640"/>
                  </a:cubicBezTo>
                  <a:cubicBezTo>
                    <a:pt x="14400" y="12960"/>
                    <a:pt x="14400" y="8640"/>
                    <a:pt x="21600" y="8640"/>
                  </a:cubicBezTo>
                  <a:cubicBezTo>
                    <a:pt x="21600" y="12960"/>
                    <a:pt x="21600" y="12960"/>
                    <a:pt x="14400" y="172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3A195693-42FB-4605-A699-1428F7306B7F}"/>
                </a:ext>
              </a:extLst>
            </p:cNvPr>
            <p:cNvSpPr/>
            <p:nvPr/>
          </p:nvSpPr>
          <p:spPr>
            <a:xfrm>
              <a:off x="4679013" y="6003354"/>
              <a:ext cx="34083" cy="41387"/>
            </a:xfrm>
            <a:custGeom>
              <a:avLst/>
              <a:gdLst/>
              <a:ahLst/>
              <a:cxnLst>
                <a:cxn ang="0">
                  <a:pos x="wd2" y="hd2"/>
                </a:cxn>
                <a:cxn ang="5400000">
                  <a:pos x="wd2" y="hd2"/>
                </a:cxn>
                <a:cxn ang="10800000">
                  <a:pos x="wd2" y="hd2"/>
                </a:cxn>
                <a:cxn ang="16200000">
                  <a:pos x="wd2" y="hd2"/>
                </a:cxn>
              </a:cxnLst>
              <a:rect l="0" t="0" r="r" b="b"/>
              <a:pathLst>
                <a:path w="21600" h="21600" extrusionOk="0">
                  <a:moveTo>
                    <a:pt x="17280" y="14400"/>
                  </a:moveTo>
                  <a:cubicBezTo>
                    <a:pt x="17280" y="10800"/>
                    <a:pt x="17280" y="10800"/>
                    <a:pt x="21600" y="10800"/>
                  </a:cubicBezTo>
                  <a:cubicBezTo>
                    <a:pt x="21600" y="7200"/>
                    <a:pt x="17280" y="3600"/>
                    <a:pt x="17280" y="3600"/>
                  </a:cubicBezTo>
                  <a:cubicBezTo>
                    <a:pt x="17280" y="0"/>
                    <a:pt x="12960" y="0"/>
                    <a:pt x="12960" y="0"/>
                  </a:cubicBezTo>
                  <a:cubicBezTo>
                    <a:pt x="12960" y="0"/>
                    <a:pt x="8640" y="0"/>
                    <a:pt x="8640" y="0"/>
                  </a:cubicBezTo>
                  <a:cubicBezTo>
                    <a:pt x="8640" y="3600"/>
                    <a:pt x="8640" y="3600"/>
                    <a:pt x="4320" y="7200"/>
                  </a:cubicBezTo>
                  <a:cubicBezTo>
                    <a:pt x="4320" y="7200"/>
                    <a:pt x="4320" y="10800"/>
                    <a:pt x="0" y="10800"/>
                  </a:cubicBezTo>
                  <a:cubicBezTo>
                    <a:pt x="0" y="10800"/>
                    <a:pt x="0" y="14400"/>
                    <a:pt x="0" y="14400"/>
                  </a:cubicBezTo>
                  <a:cubicBezTo>
                    <a:pt x="0" y="18000"/>
                    <a:pt x="4320" y="18000"/>
                    <a:pt x="4320" y="18000"/>
                  </a:cubicBezTo>
                  <a:cubicBezTo>
                    <a:pt x="8640" y="21600"/>
                    <a:pt x="8640" y="21600"/>
                    <a:pt x="8640" y="21600"/>
                  </a:cubicBezTo>
                  <a:cubicBezTo>
                    <a:pt x="8640" y="21600"/>
                    <a:pt x="12960" y="18000"/>
                    <a:pt x="12960" y="18000"/>
                  </a:cubicBezTo>
                  <a:cubicBezTo>
                    <a:pt x="12960" y="18000"/>
                    <a:pt x="12960" y="14400"/>
                    <a:pt x="1728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ACE48DE7-5AA0-4CBA-BA1C-77B8724F48E0}"/>
                </a:ext>
              </a:extLst>
            </p:cNvPr>
            <p:cNvSpPr/>
            <p:nvPr/>
          </p:nvSpPr>
          <p:spPr>
            <a:xfrm>
              <a:off x="4679013" y="6003354"/>
              <a:ext cx="34083" cy="41387"/>
            </a:xfrm>
            <a:custGeom>
              <a:avLst/>
              <a:gdLst/>
              <a:ahLst/>
              <a:cxnLst>
                <a:cxn ang="0">
                  <a:pos x="wd2" y="hd2"/>
                </a:cxn>
                <a:cxn ang="5400000">
                  <a:pos x="wd2" y="hd2"/>
                </a:cxn>
                <a:cxn ang="10800000">
                  <a:pos x="wd2" y="hd2"/>
                </a:cxn>
                <a:cxn ang="16200000">
                  <a:pos x="wd2" y="hd2"/>
                </a:cxn>
              </a:cxnLst>
              <a:rect l="0" t="0" r="r" b="b"/>
              <a:pathLst>
                <a:path w="21600" h="21600" extrusionOk="0">
                  <a:moveTo>
                    <a:pt x="17280" y="14400"/>
                  </a:moveTo>
                  <a:cubicBezTo>
                    <a:pt x="17280" y="10800"/>
                    <a:pt x="17280" y="10800"/>
                    <a:pt x="21600" y="10800"/>
                  </a:cubicBezTo>
                  <a:cubicBezTo>
                    <a:pt x="21600" y="7200"/>
                    <a:pt x="17280" y="3600"/>
                    <a:pt x="17280" y="3600"/>
                  </a:cubicBezTo>
                  <a:cubicBezTo>
                    <a:pt x="17280" y="0"/>
                    <a:pt x="12960" y="0"/>
                    <a:pt x="12960" y="0"/>
                  </a:cubicBezTo>
                  <a:cubicBezTo>
                    <a:pt x="12960" y="0"/>
                    <a:pt x="8640" y="0"/>
                    <a:pt x="8640" y="0"/>
                  </a:cubicBezTo>
                  <a:cubicBezTo>
                    <a:pt x="8640" y="3600"/>
                    <a:pt x="8640" y="3600"/>
                    <a:pt x="4320" y="7200"/>
                  </a:cubicBezTo>
                  <a:cubicBezTo>
                    <a:pt x="4320" y="7200"/>
                    <a:pt x="4320" y="10800"/>
                    <a:pt x="0" y="10800"/>
                  </a:cubicBezTo>
                  <a:cubicBezTo>
                    <a:pt x="0" y="10800"/>
                    <a:pt x="0" y="14400"/>
                    <a:pt x="0" y="14400"/>
                  </a:cubicBezTo>
                  <a:cubicBezTo>
                    <a:pt x="0" y="18000"/>
                    <a:pt x="4320" y="18000"/>
                    <a:pt x="4320" y="18000"/>
                  </a:cubicBezTo>
                  <a:cubicBezTo>
                    <a:pt x="8640" y="21600"/>
                    <a:pt x="8640" y="21600"/>
                    <a:pt x="8640" y="21600"/>
                  </a:cubicBezTo>
                  <a:cubicBezTo>
                    <a:pt x="8640" y="21600"/>
                    <a:pt x="12960" y="18000"/>
                    <a:pt x="12960" y="18000"/>
                  </a:cubicBezTo>
                  <a:cubicBezTo>
                    <a:pt x="12960" y="18000"/>
                    <a:pt x="12960" y="14400"/>
                    <a:pt x="1728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A2583BD4-AAD0-435B-8EBF-774BD3D09EE3}"/>
                </a:ext>
              </a:extLst>
            </p:cNvPr>
            <p:cNvSpPr/>
            <p:nvPr/>
          </p:nvSpPr>
          <p:spPr>
            <a:xfrm>
              <a:off x="4605980" y="6137249"/>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21600" y="7200"/>
                  </a:moveTo>
                  <a:cubicBezTo>
                    <a:pt x="21600" y="7200"/>
                    <a:pt x="16200" y="0"/>
                    <a:pt x="16200" y="0"/>
                  </a:cubicBezTo>
                  <a:cubicBezTo>
                    <a:pt x="10800" y="0"/>
                    <a:pt x="10800" y="0"/>
                    <a:pt x="10800" y="0"/>
                  </a:cubicBezTo>
                  <a:cubicBezTo>
                    <a:pt x="5400" y="0"/>
                    <a:pt x="5400" y="0"/>
                    <a:pt x="5400" y="0"/>
                  </a:cubicBezTo>
                  <a:cubicBezTo>
                    <a:pt x="0" y="0"/>
                    <a:pt x="0" y="7200"/>
                    <a:pt x="0" y="7200"/>
                  </a:cubicBezTo>
                  <a:cubicBezTo>
                    <a:pt x="0" y="14400"/>
                    <a:pt x="0" y="14400"/>
                    <a:pt x="0" y="14400"/>
                  </a:cubicBezTo>
                  <a:cubicBezTo>
                    <a:pt x="0" y="14400"/>
                    <a:pt x="5400" y="21600"/>
                    <a:pt x="5400" y="21600"/>
                  </a:cubicBezTo>
                  <a:cubicBezTo>
                    <a:pt x="10800" y="21600"/>
                    <a:pt x="16200" y="21600"/>
                    <a:pt x="16200" y="21600"/>
                  </a:cubicBezTo>
                  <a:cubicBezTo>
                    <a:pt x="16200" y="14400"/>
                    <a:pt x="16200" y="14400"/>
                    <a:pt x="16200" y="14400"/>
                  </a:cubicBezTo>
                  <a:cubicBezTo>
                    <a:pt x="16200" y="14400"/>
                    <a:pt x="21600" y="14400"/>
                    <a:pt x="21600" y="7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9B1019F5-6122-44FE-ACAC-61BC2E6E246D}"/>
                </a:ext>
              </a:extLst>
            </p:cNvPr>
            <p:cNvSpPr/>
            <p:nvPr/>
          </p:nvSpPr>
          <p:spPr>
            <a:xfrm>
              <a:off x="4605980" y="6137249"/>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21600" y="7200"/>
                  </a:moveTo>
                  <a:cubicBezTo>
                    <a:pt x="21600" y="7200"/>
                    <a:pt x="16200" y="0"/>
                    <a:pt x="16200" y="0"/>
                  </a:cubicBezTo>
                  <a:cubicBezTo>
                    <a:pt x="10800" y="0"/>
                    <a:pt x="10800" y="0"/>
                    <a:pt x="10800" y="0"/>
                  </a:cubicBezTo>
                  <a:cubicBezTo>
                    <a:pt x="5400" y="0"/>
                    <a:pt x="5400" y="0"/>
                    <a:pt x="5400" y="0"/>
                  </a:cubicBezTo>
                  <a:cubicBezTo>
                    <a:pt x="0" y="0"/>
                    <a:pt x="0" y="7200"/>
                    <a:pt x="0" y="7200"/>
                  </a:cubicBezTo>
                  <a:cubicBezTo>
                    <a:pt x="0" y="14400"/>
                    <a:pt x="0" y="14400"/>
                    <a:pt x="0" y="14400"/>
                  </a:cubicBezTo>
                  <a:cubicBezTo>
                    <a:pt x="0" y="14400"/>
                    <a:pt x="5400" y="21600"/>
                    <a:pt x="5400" y="21600"/>
                  </a:cubicBezTo>
                  <a:cubicBezTo>
                    <a:pt x="10800" y="21600"/>
                    <a:pt x="16200" y="21600"/>
                    <a:pt x="16200" y="21600"/>
                  </a:cubicBezTo>
                  <a:cubicBezTo>
                    <a:pt x="16200" y="14400"/>
                    <a:pt x="16200" y="14400"/>
                    <a:pt x="16200" y="14400"/>
                  </a:cubicBezTo>
                  <a:cubicBezTo>
                    <a:pt x="16200" y="14400"/>
                    <a:pt x="21600" y="14400"/>
                    <a:pt x="21600" y="7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1F841AD0-B953-4833-9BD4-799CEF9CD22A}"/>
                </a:ext>
              </a:extLst>
            </p:cNvPr>
            <p:cNvSpPr/>
            <p:nvPr/>
          </p:nvSpPr>
          <p:spPr>
            <a:xfrm>
              <a:off x="4472085" y="6190807"/>
              <a:ext cx="38952" cy="3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0800"/>
                    <a:pt x="21600" y="7200"/>
                    <a:pt x="21600" y="3600"/>
                  </a:cubicBezTo>
                  <a:cubicBezTo>
                    <a:pt x="21600" y="3600"/>
                    <a:pt x="21600" y="0"/>
                    <a:pt x="18000" y="0"/>
                  </a:cubicBezTo>
                  <a:cubicBezTo>
                    <a:pt x="18000" y="0"/>
                    <a:pt x="14400" y="3600"/>
                    <a:pt x="10800" y="3600"/>
                  </a:cubicBezTo>
                  <a:cubicBezTo>
                    <a:pt x="10800" y="3600"/>
                    <a:pt x="7200" y="0"/>
                    <a:pt x="7200" y="0"/>
                  </a:cubicBezTo>
                  <a:cubicBezTo>
                    <a:pt x="3600" y="0"/>
                    <a:pt x="3600" y="0"/>
                    <a:pt x="0" y="3600"/>
                  </a:cubicBezTo>
                  <a:cubicBezTo>
                    <a:pt x="0" y="3600"/>
                    <a:pt x="0" y="7200"/>
                    <a:pt x="0" y="10800"/>
                  </a:cubicBezTo>
                  <a:cubicBezTo>
                    <a:pt x="0" y="10800"/>
                    <a:pt x="7200" y="10800"/>
                    <a:pt x="7200" y="14400"/>
                  </a:cubicBezTo>
                  <a:cubicBezTo>
                    <a:pt x="7200" y="14400"/>
                    <a:pt x="10800" y="18000"/>
                    <a:pt x="10800" y="18000"/>
                  </a:cubicBezTo>
                  <a:cubicBezTo>
                    <a:pt x="10800" y="18000"/>
                    <a:pt x="14400" y="21600"/>
                    <a:pt x="18000" y="21600"/>
                  </a:cubicBezTo>
                  <a:cubicBezTo>
                    <a:pt x="18000" y="21600"/>
                    <a:pt x="21600" y="18000"/>
                    <a:pt x="21600" y="18000"/>
                  </a:cubicBezTo>
                  <a:cubicBezTo>
                    <a:pt x="21600" y="14400"/>
                    <a:pt x="21600" y="14400"/>
                    <a:pt x="2160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1A476328-5D28-4DE6-A0AB-450DC236F15A}"/>
                </a:ext>
              </a:extLst>
            </p:cNvPr>
            <p:cNvSpPr/>
            <p:nvPr/>
          </p:nvSpPr>
          <p:spPr>
            <a:xfrm>
              <a:off x="4472085" y="6190807"/>
              <a:ext cx="38952" cy="3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0800"/>
                    <a:pt x="21600" y="7200"/>
                    <a:pt x="21600" y="3600"/>
                  </a:cubicBezTo>
                  <a:cubicBezTo>
                    <a:pt x="21600" y="3600"/>
                    <a:pt x="21600" y="0"/>
                    <a:pt x="18000" y="0"/>
                  </a:cubicBezTo>
                  <a:cubicBezTo>
                    <a:pt x="18000" y="0"/>
                    <a:pt x="14400" y="3600"/>
                    <a:pt x="10800" y="3600"/>
                  </a:cubicBezTo>
                  <a:cubicBezTo>
                    <a:pt x="10800" y="3600"/>
                    <a:pt x="7200" y="0"/>
                    <a:pt x="7200" y="0"/>
                  </a:cubicBezTo>
                  <a:cubicBezTo>
                    <a:pt x="3600" y="0"/>
                    <a:pt x="3600" y="0"/>
                    <a:pt x="0" y="3600"/>
                  </a:cubicBezTo>
                  <a:cubicBezTo>
                    <a:pt x="0" y="3600"/>
                    <a:pt x="0" y="7200"/>
                    <a:pt x="0" y="10800"/>
                  </a:cubicBezTo>
                  <a:cubicBezTo>
                    <a:pt x="0" y="10800"/>
                    <a:pt x="7200" y="10800"/>
                    <a:pt x="7200" y="14400"/>
                  </a:cubicBezTo>
                  <a:cubicBezTo>
                    <a:pt x="7200" y="14400"/>
                    <a:pt x="10800" y="18000"/>
                    <a:pt x="10800" y="18000"/>
                  </a:cubicBezTo>
                  <a:cubicBezTo>
                    <a:pt x="10800" y="18000"/>
                    <a:pt x="14400" y="21600"/>
                    <a:pt x="18000" y="21600"/>
                  </a:cubicBezTo>
                  <a:cubicBezTo>
                    <a:pt x="18000" y="21600"/>
                    <a:pt x="21600" y="18000"/>
                    <a:pt x="21600" y="18000"/>
                  </a:cubicBezTo>
                  <a:cubicBezTo>
                    <a:pt x="21600" y="14400"/>
                    <a:pt x="21600" y="14400"/>
                    <a:pt x="2160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37D92586-11F3-4651-AED4-CDE2BA431DB7}"/>
                </a:ext>
              </a:extLst>
            </p:cNvPr>
            <p:cNvSpPr/>
            <p:nvPr/>
          </p:nvSpPr>
          <p:spPr>
            <a:xfrm>
              <a:off x="4532946" y="6224889"/>
              <a:ext cx="41498" cy="64087"/>
            </a:xfrm>
            <a:custGeom>
              <a:avLst/>
              <a:gdLst/>
              <a:ahLst/>
              <a:cxnLst>
                <a:cxn ang="0">
                  <a:pos x="wd2" y="hd2"/>
                </a:cxn>
                <a:cxn ang="5400000">
                  <a:pos x="wd2" y="hd2"/>
                </a:cxn>
                <a:cxn ang="10800000">
                  <a:pos x="wd2" y="hd2"/>
                </a:cxn>
                <a:cxn ang="16200000">
                  <a:pos x="wd2" y="hd2"/>
                </a:cxn>
              </a:cxnLst>
              <a:rect l="0" t="0" r="r" b="b"/>
              <a:pathLst>
                <a:path w="19378" h="21060" extrusionOk="0">
                  <a:moveTo>
                    <a:pt x="15429" y="0"/>
                  </a:moveTo>
                  <a:cubicBezTo>
                    <a:pt x="15429" y="0"/>
                    <a:pt x="12343" y="2160"/>
                    <a:pt x="12343" y="2160"/>
                  </a:cubicBezTo>
                  <a:cubicBezTo>
                    <a:pt x="9257" y="2160"/>
                    <a:pt x="6171" y="2160"/>
                    <a:pt x="3086" y="2160"/>
                  </a:cubicBezTo>
                  <a:cubicBezTo>
                    <a:pt x="3086" y="2160"/>
                    <a:pt x="0" y="4320"/>
                    <a:pt x="0" y="6480"/>
                  </a:cubicBezTo>
                  <a:cubicBezTo>
                    <a:pt x="0" y="6480"/>
                    <a:pt x="0" y="10800"/>
                    <a:pt x="0" y="10800"/>
                  </a:cubicBezTo>
                  <a:cubicBezTo>
                    <a:pt x="0" y="12960"/>
                    <a:pt x="3086" y="12960"/>
                    <a:pt x="6171" y="15120"/>
                  </a:cubicBezTo>
                  <a:cubicBezTo>
                    <a:pt x="6171" y="15120"/>
                    <a:pt x="9257" y="19440"/>
                    <a:pt x="12343" y="19440"/>
                  </a:cubicBezTo>
                  <a:cubicBezTo>
                    <a:pt x="12343" y="21600"/>
                    <a:pt x="15429" y="21600"/>
                    <a:pt x="15429" y="19440"/>
                  </a:cubicBezTo>
                  <a:cubicBezTo>
                    <a:pt x="15429" y="19440"/>
                    <a:pt x="15429" y="17280"/>
                    <a:pt x="15429" y="17280"/>
                  </a:cubicBezTo>
                  <a:cubicBezTo>
                    <a:pt x="15429" y="15120"/>
                    <a:pt x="15429" y="12960"/>
                    <a:pt x="15429" y="12960"/>
                  </a:cubicBezTo>
                  <a:cubicBezTo>
                    <a:pt x="15429" y="10800"/>
                    <a:pt x="18514" y="10800"/>
                    <a:pt x="18514" y="8640"/>
                  </a:cubicBezTo>
                  <a:cubicBezTo>
                    <a:pt x="21600" y="8640"/>
                    <a:pt x="15429" y="6480"/>
                    <a:pt x="15429" y="4320"/>
                  </a:cubicBezTo>
                  <a:cubicBezTo>
                    <a:pt x="15429" y="4320"/>
                    <a:pt x="18514" y="2160"/>
                    <a:pt x="18514" y="2160"/>
                  </a:cubicBezTo>
                  <a:cubicBezTo>
                    <a:pt x="18514" y="0"/>
                    <a:pt x="15429" y="0"/>
                    <a:pt x="15429"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141CC256-401F-4BF5-ADD3-6D13D2FE5A1E}"/>
                </a:ext>
              </a:extLst>
            </p:cNvPr>
            <p:cNvSpPr/>
            <p:nvPr/>
          </p:nvSpPr>
          <p:spPr>
            <a:xfrm>
              <a:off x="4532946" y="6224889"/>
              <a:ext cx="41498" cy="64087"/>
            </a:xfrm>
            <a:custGeom>
              <a:avLst/>
              <a:gdLst/>
              <a:ahLst/>
              <a:cxnLst>
                <a:cxn ang="0">
                  <a:pos x="wd2" y="hd2"/>
                </a:cxn>
                <a:cxn ang="5400000">
                  <a:pos x="wd2" y="hd2"/>
                </a:cxn>
                <a:cxn ang="10800000">
                  <a:pos x="wd2" y="hd2"/>
                </a:cxn>
                <a:cxn ang="16200000">
                  <a:pos x="wd2" y="hd2"/>
                </a:cxn>
              </a:cxnLst>
              <a:rect l="0" t="0" r="r" b="b"/>
              <a:pathLst>
                <a:path w="19378" h="21060" extrusionOk="0">
                  <a:moveTo>
                    <a:pt x="15429" y="0"/>
                  </a:moveTo>
                  <a:cubicBezTo>
                    <a:pt x="15429" y="0"/>
                    <a:pt x="12343" y="2160"/>
                    <a:pt x="12343" y="2160"/>
                  </a:cubicBezTo>
                  <a:cubicBezTo>
                    <a:pt x="9257" y="2160"/>
                    <a:pt x="6171" y="2160"/>
                    <a:pt x="3086" y="2160"/>
                  </a:cubicBezTo>
                  <a:cubicBezTo>
                    <a:pt x="3086" y="2160"/>
                    <a:pt x="0" y="4320"/>
                    <a:pt x="0" y="6480"/>
                  </a:cubicBezTo>
                  <a:cubicBezTo>
                    <a:pt x="0" y="6480"/>
                    <a:pt x="0" y="10800"/>
                    <a:pt x="0" y="10800"/>
                  </a:cubicBezTo>
                  <a:cubicBezTo>
                    <a:pt x="0" y="12960"/>
                    <a:pt x="3086" y="12960"/>
                    <a:pt x="6171" y="15120"/>
                  </a:cubicBezTo>
                  <a:cubicBezTo>
                    <a:pt x="6171" y="15120"/>
                    <a:pt x="9257" y="19440"/>
                    <a:pt x="12343" y="19440"/>
                  </a:cubicBezTo>
                  <a:cubicBezTo>
                    <a:pt x="12343" y="21600"/>
                    <a:pt x="15429" y="21600"/>
                    <a:pt x="15429" y="19440"/>
                  </a:cubicBezTo>
                  <a:cubicBezTo>
                    <a:pt x="15429" y="19440"/>
                    <a:pt x="15429" y="17280"/>
                    <a:pt x="15429" y="17280"/>
                  </a:cubicBezTo>
                  <a:cubicBezTo>
                    <a:pt x="15429" y="15120"/>
                    <a:pt x="15429" y="12960"/>
                    <a:pt x="15429" y="12960"/>
                  </a:cubicBezTo>
                  <a:cubicBezTo>
                    <a:pt x="15429" y="10800"/>
                    <a:pt x="18514" y="10800"/>
                    <a:pt x="18514" y="8640"/>
                  </a:cubicBezTo>
                  <a:cubicBezTo>
                    <a:pt x="21600" y="8640"/>
                    <a:pt x="15429" y="6480"/>
                    <a:pt x="15429" y="4320"/>
                  </a:cubicBezTo>
                  <a:cubicBezTo>
                    <a:pt x="15429" y="4320"/>
                    <a:pt x="18514" y="2160"/>
                    <a:pt x="18514" y="2160"/>
                  </a:cubicBezTo>
                  <a:cubicBezTo>
                    <a:pt x="18514" y="0"/>
                    <a:pt x="15429" y="0"/>
                    <a:pt x="15429"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3ABF035F-B3EE-469B-B4E9-C5C9B9D2E12F}"/>
                </a:ext>
              </a:extLst>
            </p:cNvPr>
            <p:cNvSpPr/>
            <p:nvPr/>
          </p:nvSpPr>
          <p:spPr>
            <a:xfrm>
              <a:off x="4559726" y="6297922"/>
              <a:ext cx="42584" cy="44604"/>
            </a:xfrm>
            <a:custGeom>
              <a:avLst/>
              <a:gdLst/>
              <a:ahLst/>
              <a:cxnLst>
                <a:cxn ang="0">
                  <a:pos x="wd2" y="hd2"/>
                </a:cxn>
                <a:cxn ang="5400000">
                  <a:pos x="wd2" y="hd2"/>
                </a:cxn>
                <a:cxn ang="10800000">
                  <a:pos x="wd2" y="hd2"/>
                </a:cxn>
                <a:cxn ang="16200000">
                  <a:pos x="wd2" y="hd2"/>
                </a:cxn>
              </a:cxnLst>
              <a:rect l="0" t="0" r="r" b="b"/>
              <a:pathLst>
                <a:path w="19886" h="20829" extrusionOk="0">
                  <a:moveTo>
                    <a:pt x="15429" y="9257"/>
                  </a:moveTo>
                  <a:cubicBezTo>
                    <a:pt x="15429" y="6171"/>
                    <a:pt x="9257" y="9257"/>
                    <a:pt x="9257" y="9257"/>
                  </a:cubicBezTo>
                  <a:cubicBezTo>
                    <a:pt x="6171" y="9257"/>
                    <a:pt x="9257" y="3086"/>
                    <a:pt x="6171" y="3086"/>
                  </a:cubicBezTo>
                  <a:cubicBezTo>
                    <a:pt x="6171" y="0"/>
                    <a:pt x="3086" y="0"/>
                    <a:pt x="3086" y="0"/>
                  </a:cubicBezTo>
                  <a:cubicBezTo>
                    <a:pt x="0" y="0"/>
                    <a:pt x="0" y="3086"/>
                    <a:pt x="0" y="3086"/>
                  </a:cubicBezTo>
                  <a:cubicBezTo>
                    <a:pt x="0" y="6171"/>
                    <a:pt x="0" y="9257"/>
                    <a:pt x="0" y="12343"/>
                  </a:cubicBezTo>
                  <a:cubicBezTo>
                    <a:pt x="0" y="12343"/>
                    <a:pt x="3086" y="15429"/>
                    <a:pt x="6171" y="15429"/>
                  </a:cubicBezTo>
                  <a:cubicBezTo>
                    <a:pt x="6171" y="18514"/>
                    <a:pt x="9257" y="18514"/>
                    <a:pt x="9257" y="18514"/>
                  </a:cubicBezTo>
                  <a:cubicBezTo>
                    <a:pt x="12343" y="21600"/>
                    <a:pt x="18514" y="21600"/>
                    <a:pt x="18514" y="18514"/>
                  </a:cubicBezTo>
                  <a:cubicBezTo>
                    <a:pt x="21600" y="18514"/>
                    <a:pt x="18514" y="18514"/>
                    <a:pt x="18514" y="15429"/>
                  </a:cubicBezTo>
                  <a:cubicBezTo>
                    <a:pt x="18514" y="15429"/>
                    <a:pt x="15429" y="12343"/>
                    <a:pt x="15429" y="12343"/>
                  </a:cubicBezTo>
                  <a:cubicBezTo>
                    <a:pt x="15429" y="12343"/>
                    <a:pt x="18514" y="9257"/>
                    <a:pt x="15429" y="925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77B756AD-789E-422B-B8CA-A8793F8ED6D1}"/>
                </a:ext>
              </a:extLst>
            </p:cNvPr>
            <p:cNvSpPr/>
            <p:nvPr/>
          </p:nvSpPr>
          <p:spPr>
            <a:xfrm>
              <a:off x="4559726" y="6297922"/>
              <a:ext cx="42584" cy="44604"/>
            </a:xfrm>
            <a:custGeom>
              <a:avLst/>
              <a:gdLst/>
              <a:ahLst/>
              <a:cxnLst>
                <a:cxn ang="0">
                  <a:pos x="wd2" y="hd2"/>
                </a:cxn>
                <a:cxn ang="5400000">
                  <a:pos x="wd2" y="hd2"/>
                </a:cxn>
                <a:cxn ang="10800000">
                  <a:pos x="wd2" y="hd2"/>
                </a:cxn>
                <a:cxn ang="16200000">
                  <a:pos x="wd2" y="hd2"/>
                </a:cxn>
              </a:cxnLst>
              <a:rect l="0" t="0" r="r" b="b"/>
              <a:pathLst>
                <a:path w="19886" h="20829" extrusionOk="0">
                  <a:moveTo>
                    <a:pt x="15429" y="9257"/>
                  </a:moveTo>
                  <a:cubicBezTo>
                    <a:pt x="15429" y="6171"/>
                    <a:pt x="9257" y="9257"/>
                    <a:pt x="9257" y="9257"/>
                  </a:cubicBezTo>
                  <a:cubicBezTo>
                    <a:pt x="6171" y="9257"/>
                    <a:pt x="9257" y="3086"/>
                    <a:pt x="6171" y="3086"/>
                  </a:cubicBezTo>
                  <a:cubicBezTo>
                    <a:pt x="6171" y="0"/>
                    <a:pt x="3086" y="0"/>
                    <a:pt x="3086" y="0"/>
                  </a:cubicBezTo>
                  <a:cubicBezTo>
                    <a:pt x="0" y="0"/>
                    <a:pt x="0" y="3086"/>
                    <a:pt x="0" y="3086"/>
                  </a:cubicBezTo>
                  <a:cubicBezTo>
                    <a:pt x="0" y="6171"/>
                    <a:pt x="0" y="9257"/>
                    <a:pt x="0" y="12343"/>
                  </a:cubicBezTo>
                  <a:cubicBezTo>
                    <a:pt x="0" y="12343"/>
                    <a:pt x="3086" y="15429"/>
                    <a:pt x="6171" y="15429"/>
                  </a:cubicBezTo>
                  <a:cubicBezTo>
                    <a:pt x="6171" y="18514"/>
                    <a:pt x="9257" y="18514"/>
                    <a:pt x="9257" y="18514"/>
                  </a:cubicBezTo>
                  <a:cubicBezTo>
                    <a:pt x="12343" y="21600"/>
                    <a:pt x="18514" y="21600"/>
                    <a:pt x="18514" y="18514"/>
                  </a:cubicBezTo>
                  <a:cubicBezTo>
                    <a:pt x="21600" y="18514"/>
                    <a:pt x="18514" y="18514"/>
                    <a:pt x="18514" y="15429"/>
                  </a:cubicBezTo>
                  <a:cubicBezTo>
                    <a:pt x="18514" y="15429"/>
                    <a:pt x="15429" y="12343"/>
                    <a:pt x="15429" y="12343"/>
                  </a:cubicBezTo>
                  <a:cubicBezTo>
                    <a:pt x="15429" y="12343"/>
                    <a:pt x="18514" y="9257"/>
                    <a:pt x="15429" y="925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BD2F316E-62F0-4460-B73F-8E43D7A73AB8}"/>
                </a:ext>
              </a:extLst>
            </p:cNvPr>
            <p:cNvSpPr/>
            <p:nvPr/>
          </p:nvSpPr>
          <p:spPr>
            <a:xfrm>
              <a:off x="4330887" y="6198110"/>
              <a:ext cx="34083" cy="27941"/>
            </a:xfrm>
            <a:custGeom>
              <a:avLst/>
              <a:gdLst/>
              <a:ahLst/>
              <a:cxnLst>
                <a:cxn ang="0">
                  <a:pos x="wd2" y="hd2"/>
                </a:cxn>
                <a:cxn ang="5400000">
                  <a:pos x="wd2" y="hd2"/>
                </a:cxn>
                <a:cxn ang="10800000">
                  <a:pos x="wd2" y="hd2"/>
                </a:cxn>
                <a:cxn ang="16200000">
                  <a:pos x="wd2" y="hd2"/>
                </a:cxn>
              </a:cxnLst>
              <a:rect l="0" t="0" r="r" b="b"/>
              <a:pathLst>
                <a:path w="21600" h="19069" extrusionOk="0">
                  <a:moveTo>
                    <a:pt x="21600" y="8640"/>
                  </a:moveTo>
                  <a:cubicBezTo>
                    <a:pt x="21600" y="4320"/>
                    <a:pt x="17280" y="8640"/>
                    <a:pt x="17280" y="8640"/>
                  </a:cubicBezTo>
                  <a:cubicBezTo>
                    <a:pt x="12960" y="8640"/>
                    <a:pt x="12960" y="0"/>
                    <a:pt x="8640" y="0"/>
                  </a:cubicBezTo>
                  <a:cubicBezTo>
                    <a:pt x="8640" y="0"/>
                    <a:pt x="4320" y="0"/>
                    <a:pt x="4320" y="0"/>
                  </a:cubicBezTo>
                  <a:cubicBezTo>
                    <a:pt x="0" y="0"/>
                    <a:pt x="0" y="4320"/>
                    <a:pt x="0" y="4320"/>
                  </a:cubicBezTo>
                  <a:cubicBezTo>
                    <a:pt x="0" y="8640"/>
                    <a:pt x="0" y="12960"/>
                    <a:pt x="4320" y="12960"/>
                  </a:cubicBezTo>
                  <a:cubicBezTo>
                    <a:pt x="4320" y="17280"/>
                    <a:pt x="12960" y="21600"/>
                    <a:pt x="12960" y="17280"/>
                  </a:cubicBezTo>
                  <a:cubicBezTo>
                    <a:pt x="12960" y="17280"/>
                    <a:pt x="12960" y="17280"/>
                    <a:pt x="12960" y="17280"/>
                  </a:cubicBezTo>
                  <a:cubicBezTo>
                    <a:pt x="17280" y="12960"/>
                    <a:pt x="17280" y="17280"/>
                    <a:pt x="21600" y="12960"/>
                  </a:cubicBezTo>
                  <a:cubicBezTo>
                    <a:pt x="21600" y="12960"/>
                    <a:pt x="21600" y="8640"/>
                    <a:pt x="216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E97AA2D4-031F-43E7-ABA2-2A88323C5A08}"/>
                </a:ext>
              </a:extLst>
            </p:cNvPr>
            <p:cNvSpPr/>
            <p:nvPr/>
          </p:nvSpPr>
          <p:spPr>
            <a:xfrm>
              <a:off x="4330887" y="6198110"/>
              <a:ext cx="34083" cy="27941"/>
            </a:xfrm>
            <a:custGeom>
              <a:avLst/>
              <a:gdLst/>
              <a:ahLst/>
              <a:cxnLst>
                <a:cxn ang="0">
                  <a:pos x="wd2" y="hd2"/>
                </a:cxn>
                <a:cxn ang="5400000">
                  <a:pos x="wd2" y="hd2"/>
                </a:cxn>
                <a:cxn ang="10800000">
                  <a:pos x="wd2" y="hd2"/>
                </a:cxn>
                <a:cxn ang="16200000">
                  <a:pos x="wd2" y="hd2"/>
                </a:cxn>
              </a:cxnLst>
              <a:rect l="0" t="0" r="r" b="b"/>
              <a:pathLst>
                <a:path w="21600" h="19069" extrusionOk="0">
                  <a:moveTo>
                    <a:pt x="21600" y="8640"/>
                  </a:moveTo>
                  <a:cubicBezTo>
                    <a:pt x="21600" y="4320"/>
                    <a:pt x="17280" y="8640"/>
                    <a:pt x="17280" y="8640"/>
                  </a:cubicBezTo>
                  <a:cubicBezTo>
                    <a:pt x="12960" y="8640"/>
                    <a:pt x="12960" y="0"/>
                    <a:pt x="8640" y="0"/>
                  </a:cubicBezTo>
                  <a:cubicBezTo>
                    <a:pt x="8640" y="0"/>
                    <a:pt x="4320" y="0"/>
                    <a:pt x="4320" y="0"/>
                  </a:cubicBezTo>
                  <a:cubicBezTo>
                    <a:pt x="0" y="0"/>
                    <a:pt x="0" y="4320"/>
                    <a:pt x="0" y="4320"/>
                  </a:cubicBezTo>
                  <a:cubicBezTo>
                    <a:pt x="0" y="8640"/>
                    <a:pt x="0" y="12960"/>
                    <a:pt x="4320" y="12960"/>
                  </a:cubicBezTo>
                  <a:cubicBezTo>
                    <a:pt x="4320" y="17280"/>
                    <a:pt x="12960" y="21600"/>
                    <a:pt x="12960" y="17280"/>
                  </a:cubicBezTo>
                  <a:cubicBezTo>
                    <a:pt x="12960" y="17280"/>
                    <a:pt x="12960" y="17280"/>
                    <a:pt x="12960" y="17280"/>
                  </a:cubicBezTo>
                  <a:cubicBezTo>
                    <a:pt x="17280" y="12960"/>
                    <a:pt x="17280" y="17280"/>
                    <a:pt x="21600" y="12960"/>
                  </a:cubicBezTo>
                  <a:cubicBezTo>
                    <a:pt x="21600" y="12960"/>
                    <a:pt x="21600" y="8640"/>
                    <a:pt x="216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B5222DF0-C872-43D6-A46B-47272ED4B99E}"/>
                </a:ext>
              </a:extLst>
            </p:cNvPr>
            <p:cNvSpPr/>
            <p:nvPr/>
          </p:nvSpPr>
          <p:spPr>
            <a:xfrm>
              <a:off x="4196993" y="6217586"/>
              <a:ext cx="34083" cy="34083"/>
            </a:xfrm>
            <a:custGeom>
              <a:avLst/>
              <a:gdLst/>
              <a:ahLst/>
              <a:cxnLst>
                <a:cxn ang="0">
                  <a:pos x="wd2" y="hd2"/>
                </a:cxn>
                <a:cxn ang="5400000">
                  <a:pos x="wd2" y="hd2"/>
                </a:cxn>
                <a:cxn ang="10800000">
                  <a:pos x="wd2" y="hd2"/>
                </a:cxn>
                <a:cxn ang="16200000">
                  <a:pos x="wd2" y="hd2"/>
                </a:cxn>
              </a:cxnLst>
              <a:rect l="0" t="0" r="r" b="b"/>
              <a:pathLst>
                <a:path w="21600" h="21600" extrusionOk="0">
                  <a:moveTo>
                    <a:pt x="21600" y="12960"/>
                  </a:moveTo>
                  <a:cubicBezTo>
                    <a:pt x="21600" y="12960"/>
                    <a:pt x="21600" y="21600"/>
                    <a:pt x="17280" y="21600"/>
                  </a:cubicBezTo>
                  <a:cubicBezTo>
                    <a:pt x="17280" y="21600"/>
                    <a:pt x="8640" y="21600"/>
                    <a:pt x="8640" y="17280"/>
                  </a:cubicBezTo>
                  <a:cubicBezTo>
                    <a:pt x="4320" y="17280"/>
                    <a:pt x="0" y="8640"/>
                    <a:pt x="0" y="8640"/>
                  </a:cubicBezTo>
                  <a:cubicBezTo>
                    <a:pt x="0" y="4320"/>
                    <a:pt x="4320" y="4320"/>
                    <a:pt x="8640" y="0"/>
                  </a:cubicBezTo>
                  <a:cubicBezTo>
                    <a:pt x="8640" y="0"/>
                    <a:pt x="12960" y="0"/>
                    <a:pt x="17280" y="0"/>
                  </a:cubicBezTo>
                  <a:cubicBezTo>
                    <a:pt x="17280" y="4320"/>
                    <a:pt x="21600" y="4320"/>
                    <a:pt x="21600" y="8640"/>
                  </a:cubicBezTo>
                  <a:cubicBezTo>
                    <a:pt x="21600" y="12960"/>
                    <a:pt x="21600" y="12960"/>
                    <a:pt x="21600" y="129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1C554534-67DC-4195-ABC4-84B0E1F36AF7}"/>
                </a:ext>
              </a:extLst>
            </p:cNvPr>
            <p:cNvSpPr/>
            <p:nvPr/>
          </p:nvSpPr>
          <p:spPr>
            <a:xfrm>
              <a:off x="4196993" y="6217586"/>
              <a:ext cx="34083" cy="34083"/>
            </a:xfrm>
            <a:custGeom>
              <a:avLst/>
              <a:gdLst/>
              <a:ahLst/>
              <a:cxnLst>
                <a:cxn ang="0">
                  <a:pos x="wd2" y="hd2"/>
                </a:cxn>
                <a:cxn ang="5400000">
                  <a:pos x="wd2" y="hd2"/>
                </a:cxn>
                <a:cxn ang="10800000">
                  <a:pos x="wd2" y="hd2"/>
                </a:cxn>
                <a:cxn ang="16200000">
                  <a:pos x="wd2" y="hd2"/>
                </a:cxn>
              </a:cxnLst>
              <a:rect l="0" t="0" r="r" b="b"/>
              <a:pathLst>
                <a:path w="21600" h="21600" extrusionOk="0">
                  <a:moveTo>
                    <a:pt x="21600" y="12960"/>
                  </a:moveTo>
                  <a:cubicBezTo>
                    <a:pt x="21600" y="12960"/>
                    <a:pt x="21600" y="21600"/>
                    <a:pt x="17280" y="21600"/>
                  </a:cubicBezTo>
                  <a:cubicBezTo>
                    <a:pt x="17280" y="21600"/>
                    <a:pt x="8640" y="21600"/>
                    <a:pt x="8640" y="17280"/>
                  </a:cubicBezTo>
                  <a:cubicBezTo>
                    <a:pt x="4320" y="17280"/>
                    <a:pt x="0" y="8640"/>
                    <a:pt x="0" y="8640"/>
                  </a:cubicBezTo>
                  <a:cubicBezTo>
                    <a:pt x="0" y="4320"/>
                    <a:pt x="4320" y="4320"/>
                    <a:pt x="8640" y="0"/>
                  </a:cubicBezTo>
                  <a:cubicBezTo>
                    <a:pt x="8640" y="0"/>
                    <a:pt x="12960" y="0"/>
                    <a:pt x="17280" y="0"/>
                  </a:cubicBezTo>
                  <a:cubicBezTo>
                    <a:pt x="17280" y="4320"/>
                    <a:pt x="21600" y="4320"/>
                    <a:pt x="21600" y="8640"/>
                  </a:cubicBezTo>
                  <a:cubicBezTo>
                    <a:pt x="21600" y="12960"/>
                    <a:pt x="21600" y="12960"/>
                    <a:pt x="21600" y="129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9BD60AF1-DD82-40B3-BE15-268666E97F85}"/>
                </a:ext>
              </a:extLst>
            </p:cNvPr>
            <p:cNvSpPr/>
            <p:nvPr/>
          </p:nvSpPr>
          <p:spPr>
            <a:xfrm>
              <a:off x="107115" y="800933"/>
              <a:ext cx="535580" cy="428465"/>
            </a:xfrm>
            <a:custGeom>
              <a:avLst/>
              <a:gdLst/>
              <a:ahLst/>
              <a:cxnLst>
                <a:cxn ang="0">
                  <a:pos x="wd2" y="hd2"/>
                </a:cxn>
                <a:cxn ang="5400000">
                  <a:pos x="wd2" y="hd2"/>
                </a:cxn>
                <a:cxn ang="10800000">
                  <a:pos x="wd2" y="hd2"/>
                </a:cxn>
                <a:cxn ang="16200000">
                  <a:pos x="wd2" y="hd2"/>
                </a:cxn>
              </a:cxnLst>
              <a:rect l="0" t="0" r="r" b="b"/>
              <a:pathLst>
                <a:path w="21600" h="21600" extrusionOk="0">
                  <a:moveTo>
                    <a:pt x="21600" y="14513"/>
                  </a:moveTo>
                  <a:cubicBezTo>
                    <a:pt x="21600" y="14850"/>
                    <a:pt x="21600" y="15525"/>
                    <a:pt x="21600" y="15525"/>
                  </a:cubicBezTo>
                  <a:cubicBezTo>
                    <a:pt x="21330" y="15863"/>
                    <a:pt x="20790" y="16200"/>
                    <a:pt x="20520" y="16200"/>
                  </a:cubicBezTo>
                  <a:cubicBezTo>
                    <a:pt x="20250" y="16200"/>
                    <a:pt x="19980" y="15863"/>
                    <a:pt x="19710" y="16200"/>
                  </a:cubicBezTo>
                  <a:cubicBezTo>
                    <a:pt x="19440" y="16200"/>
                    <a:pt x="19170" y="17213"/>
                    <a:pt x="18900" y="17213"/>
                  </a:cubicBezTo>
                  <a:cubicBezTo>
                    <a:pt x="18900" y="17550"/>
                    <a:pt x="18360" y="17888"/>
                    <a:pt x="18090" y="17888"/>
                  </a:cubicBezTo>
                  <a:cubicBezTo>
                    <a:pt x="17820" y="17888"/>
                    <a:pt x="17280" y="17888"/>
                    <a:pt x="17280" y="17888"/>
                  </a:cubicBezTo>
                  <a:cubicBezTo>
                    <a:pt x="17010" y="17888"/>
                    <a:pt x="16470" y="17550"/>
                    <a:pt x="16200" y="17550"/>
                  </a:cubicBezTo>
                  <a:cubicBezTo>
                    <a:pt x="15930" y="17550"/>
                    <a:pt x="15120" y="17550"/>
                    <a:pt x="14850" y="17550"/>
                  </a:cubicBezTo>
                  <a:cubicBezTo>
                    <a:pt x="14580" y="17550"/>
                    <a:pt x="14040" y="17213"/>
                    <a:pt x="14040" y="17213"/>
                  </a:cubicBezTo>
                  <a:cubicBezTo>
                    <a:pt x="13770" y="17213"/>
                    <a:pt x="13230" y="17213"/>
                    <a:pt x="12960" y="17213"/>
                  </a:cubicBezTo>
                  <a:cubicBezTo>
                    <a:pt x="12960" y="17213"/>
                    <a:pt x="12690" y="17888"/>
                    <a:pt x="12420" y="17888"/>
                  </a:cubicBezTo>
                  <a:cubicBezTo>
                    <a:pt x="12420" y="18225"/>
                    <a:pt x="12150" y="18563"/>
                    <a:pt x="11880" y="18900"/>
                  </a:cubicBezTo>
                  <a:cubicBezTo>
                    <a:pt x="11610" y="19238"/>
                    <a:pt x="11340" y="19575"/>
                    <a:pt x="11070" y="19575"/>
                  </a:cubicBezTo>
                  <a:cubicBezTo>
                    <a:pt x="10800" y="19913"/>
                    <a:pt x="10260" y="19575"/>
                    <a:pt x="9990" y="19575"/>
                  </a:cubicBezTo>
                  <a:cubicBezTo>
                    <a:pt x="9720" y="19913"/>
                    <a:pt x="9180" y="20250"/>
                    <a:pt x="8910" y="20588"/>
                  </a:cubicBezTo>
                  <a:cubicBezTo>
                    <a:pt x="8910" y="20588"/>
                    <a:pt x="8640" y="20925"/>
                    <a:pt x="8640" y="21263"/>
                  </a:cubicBezTo>
                  <a:cubicBezTo>
                    <a:pt x="8640" y="21263"/>
                    <a:pt x="8100" y="21600"/>
                    <a:pt x="8100" y="21600"/>
                  </a:cubicBezTo>
                  <a:cubicBezTo>
                    <a:pt x="7830" y="21600"/>
                    <a:pt x="7560" y="21263"/>
                    <a:pt x="7290" y="21263"/>
                  </a:cubicBezTo>
                  <a:cubicBezTo>
                    <a:pt x="7290" y="21263"/>
                    <a:pt x="7020" y="21263"/>
                    <a:pt x="6750" y="21263"/>
                  </a:cubicBezTo>
                  <a:cubicBezTo>
                    <a:pt x="6750" y="21263"/>
                    <a:pt x="6750" y="20925"/>
                    <a:pt x="6750" y="20925"/>
                  </a:cubicBezTo>
                  <a:cubicBezTo>
                    <a:pt x="6480" y="20925"/>
                    <a:pt x="6210" y="20588"/>
                    <a:pt x="6210" y="20250"/>
                  </a:cubicBezTo>
                  <a:cubicBezTo>
                    <a:pt x="5940" y="20250"/>
                    <a:pt x="5940" y="19575"/>
                    <a:pt x="5940" y="19238"/>
                  </a:cubicBezTo>
                  <a:cubicBezTo>
                    <a:pt x="5940" y="19238"/>
                    <a:pt x="5670" y="19238"/>
                    <a:pt x="5670" y="19238"/>
                  </a:cubicBezTo>
                  <a:cubicBezTo>
                    <a:pt x="5400" y="19238"/>
                    <a:pt x="5130" y="19238"/>
                    <a:pt x="5130" y="19238"/>
                  </a:cubicBezTo>
                  <a:cubicBezTo>
                    <a:pt x="4860" y="18900"/>
                    <a:pt x="4860" y="18900"/>
                    <a:pt x="4860" y="18900"/>
                  </a:cubicBezTo>
                  <a:cubicBezTo>
                    <a:pt x="4860" y="18900"/>
                    <a:pt x="5130" y="18563"/>
                    <a:pt x="5130" y="18563"/>
                  </a:cubicBezTo>
                  <a:cubicBezTo>
                    <a:pt x="5130" y="18563"/>
                    <a:pt x="5130" y="18225"/>
                    <a:pt x="4860" y="18225"/>
                  </a:cubicBezTo>
                  <a:cubicBezTo>
                    <a:pt x="4860" y="18225"/>
                    <a:pt x="4320" y="18225"/>
                    <a:pt x="4320" y="18225"/>
                  </a:cubicBezTo>
                  <a:cubicBezTo>
                    <a:pt x="4050" y="18225"/>
                    <a:pt x="4050" y="17888"/>
                    <a:pt x="4050" y="17888"/>
                  </a:cubicBezTo>
                  <a:cubicBezTo>
                    <a:pt x="3780" y="17550"/>
                    <a:pt x="3780" y="16875"/>
                    <a:pt x="3780" y="16875"/>
                  </a:cubicBezTo>
                  <a:cubicBezTo>
                    <a:pt x="3780" y="16538"/>
                    <a:pt x="3780" y="16200"/>
                    <a:pt x="3780" y="15863"/>
                  </a:cubicBezTo>
                  <a:cubicBezTo>
                    <a:pt x="3780" y="15525"/>
                    <a:pt x="3510" y="14850"/>
                    <a:pt x="3510" y="14850"/>
                  </a:cubicBezTo>
                  <a:cubicBezTo>
                    <a:pt x="3510" y="14513"/>
                    <a:pt x="4050" y="14513"/>
                    <a:pt x="4050" y="14175"/>
                  </a:cubicBezTo>
                  <a:cubicBezTo>
                    <a:pt x="4050" y="13838"/>
                    <a:pt x="3780" y="13500"/>
                    <a:pt x="3780" y="13163"/>
                  </a:cubicBezTo>
                  <a:cubicBezTo>
                    <a:pt x="3780" y="12825"/>
                    <a:pt x="3510" y="12488"/>
                    <a:pt x="3510" y="12488"/>
                  </a:cubicBezTo>
                  <a:cubicBezTo>
                    <a:pt x="3240" y="12488"/>
                    <a:pt x="3240" y="12488"/>
                    <a:pt x="2970" y="12488"/>
                  </a:cubicBezTo>
                  <a:cubicBezTo>
                    <a:pt x="2970" y="12488"/>
                    <a:pt x="2700" y="12825"/>
                    <a:pt x="2700" y="12825"/>
                  </a:cubicBezTo>
                  <a:cubicBezTo>
                    <a:pt x="2430" y="12825"/>
                    <a:pt x="2160" y="12825"/>
                    <a:pt x="1890" y="12488"/>
                  </a:cubicBezTo>
                  <a:cubicBezTo>
                    <a:pt x="1890" y="12488"/>
                    <a:pt x="1620" y="12150"/>
                    <a:pt x="1350" y="12150"/>
                  </a:cubicBezTo>
                  <a:cubicBezTo>
                    <a:pt x="1350" y="11813"/>
                    <a:pt x="1080" y="11475"/>
                    <a:pt x="1080" y="11475"/>
                  </a:cubicBezTo>
                  <a:cubicBezTo>
                    <a:pt x="810" y="11475"/>
                    <a:pt x="540" y="11138"/>
                    <a:pt x="540" y="10800"/>
                  </a:cubicBezTo>
                  <a:cubicBezTo>
                    <a:pt x="540" y="10800"/>
                    <a:pt x="1080" y="10800"/>
                    <a:pt x="1080" y="10800"/>
                  </a:cubicBezTo>
                  <a:cubicBezTo>
                    <a:pt x="1080" y="10800"/>
                    <a:pt x="1350" y="11138"/>
                    <a:pt x="1620" y="10800"/>
                  </a:cubicBezTo>
                  <a:cubicBezTo>
                    <a:pt x="1620" y="10800"/>
                    <a:pt x="1620" y="10800"/>
                    <a:pt x="1620" y="10462"/>
                  </a:cubicBezTo>
                  <a:cubicBezTo>
                    <a:pt x="1620" y="10462"/>
                    <a:pt x="1350" y="10125"/>
                    <a:pt x="1350" y="9787"/>
                  </a:cubicBezTo>
                  <a:cubicBezTo>
                    <a:pt x="1350" y="9787"/>
                    <a:pt x="1350" y="9450"/>
                    <a:pt x="1080" y="9112"/>
                  </a:cubicBezTo>
                  <a:cubicBezTo>
                    <a:pt x="810" y="9450"/>
                    <a:pt x="810" y="9450"/>
                    <a:pt x="810" y="9450"/>
                  </a:cubicBezTo>
                  <a:cubicBezTo>
                    <a:pt x="540" y="9450"/>
                    <a:pt x="270" y="9112"/>
                    <a:pt x="270" y="8775"/>
                  </a:cubicBezTo>
                  <a:cubicBezTo>
                    <a:pt x="0" y="8775"/>
                    <a:pt x="0" y="8437"/>
                    <a:pt x="0" y="8100"/>
                  </a:cubicBezTo>
                  <a:cubicBezTo>
                    <a:pt x="0" y="8100"/>
                    <a:pt x="270" y="7425"/>
                    <a:pt x="270" y="7425"/>
                  </a:cubicBezTo>
                  <a:cubicBezTo>
                    <a:pt x="270" y="7087"/>
                    <a:pt x="0" y="6750"/>
                    <a:pt x="0" y="6412"/>
                  </a:cubicBezTo>
                  <a:cubicBezTo>
                    <a:pt x="0" y="6412"/>
                    <a:pt x="270" y="5737"/>
                    <a:pt x="270" y="5737"/>
                  </a:cubicBezTo>
                  <a:cubicBezTo>
                    <a:pt x="270" y="5737"/>
                    <a:pt x="540" y="5400"/>
                    <a:pt x="540" y="5400"/>
                  </a:cubicBezTo>
                  <a:cubicBezTo>
                    <a:pt x="810" y="5400"/>
                    <a:pt x="1080" y="5400"/>
                    <a:pt x="1350" y="5400"/>
                  </a:cubicBezTo>
                  <a:cubicBezTo>
                    <a:pt x="1350" y="5400"/>
                    <a:pt x="1890" y="5400"/>
                    <a:pt x="1890" y="5400"/>
                  </a:cubicBezTo>
                  <a:cubicBezTo>
                    <a:pt x="2160" y="5400"/>
                    <a:pt x="2700" y="5400"/>
                    <a:pt x="2970" y="5062"/>
                  </a:cubicBezTo>
                  <a:cubicBezTo>
                    <a:pt x="3240" y="5062"/>
                    <a:pt x="3240" y="4725"/>
                    <a:pt x="3510" y="4725"/>
                  </a:cubicBezTo>
                  <a:cubicBezTo>
                    <a:pt x="3510" y="4725"/>
                    <a:pt x="3780" y="4725"/>
                    <a:pt x="4050" y="4387"/>
                  </a:cubicBezTo>
                  <a:cubicBezTo>
                    <a:pt x="4050" y="4387"/>
                    <a:pt x="4320" y="4050"/>
                    <a:pt x="4320" y="3712"/>
                  </a:cubicBezTo>
                  <a:cubicBezTo>
                    <a:pt x="4320" y="3712"/>
                    <a:pt x="4050" y="3037"/>
                    <a:pt x="4050" y="2700"/>
                  </a:cubicBezTo>
                  <a:cubicBezTo>
                    <a:pt x="4320" y="2700"/>
                    <a:pt x="4590" y="2362"/>
                    <a:pt x="4860" y="2362"/>
                  </a:cubicBezTo>
                  <a:cubicBezTo>
                    <a:pt x="4860" y="2362"/>
                    <a:pt x="5130" y="2362"/>
                    <a:pt x="5130" y="2362"/>
                  </a:cubicBezTo>
                  <a:cubicBezTo>
                    <a:pt x="5400" y="2700"/>
                    <a:pt x="5670" y="3037"/>
                    <a:pt x="5940" y="3375"/>
                  </a:cubicBezTo>
                  <a:cubicBezTo>
                    <a:pt x="5940" y="3712"/>
                    <a:pt x="5940" y="4050"/>
                    <a:pt x="5940" y="4387"/>
                  </a:cubicBezTo>
                  <a:cubicBezTo>
                    <a:pt x="5940" y="4725"/>
                    <a:pt x="6480" y="4725"/>
                    <a:pt x="6480" y="4725"/>
                  </a:cubicBezTo>
                  <a:cubicBezTo>
                    <a:pt x="6750" y="4725"/>
                    <a:pt x="7020" y="4387"/>
                    <a:pt x="7020" y="4387"/>
                  </a:cubicBezTo>
                  <a:cubicBezTo>
                    <a:pt x="7290" y="4050"/>
                    <a:pt x="7560" y="4387"/>
                    <a:pt x="7560" y="4387"/>
                  </a:cubicBezTo>
                  <a:cubicBezTo>
                    <a:pt x="7560" y="4387"/>
                    <a:pt x="7830" y="4725"/>
                    <a:pt x="7830" y="4725"/>
                  </a:cubicBezTo>
                  <a:cubicBezTo>
                    <a:pt x="8100" y="5062"/>
                    <a:pt x="8370" y="4725"/>
                    <a:pt x="8370" y="4725"/>
                  </a:cubicBezTo>
                  <a:cubicBezTo>
                    <a:pt x="8370" y="4387"/>
                    <a:pt x="8640" y="4050"/>
                    <a:pt x="8640" y="3712"/>
                  </a:cubicBezTo>
                  <a:cubicBezTo>
                    <a:pt x="8910" y="3375"/>
                    <a:pt x="9450" y="3375"/>
                    <a:pt x="9720" y="3037"/>
                  </a:cubicBezTo>
                  <a:cubicBezTo>
                    <a:pt x="9990" y="3037"/>
                    <a:pt x="10260" y="2362"/>
                    <a:pt x="10530" y="2362"/>
                  </a:cubicBezTo>
                  <a:cubicBezTo>
                    <a:pt x="10530" y="2362"/>
                    <a:pt x="10800" y="2362"/>
                    <a:pt x="11070" y="2700"/>
                  </a:cubicBezTo>
                  <a:cubicBezTo>
                    <a:pt x="11070" y="2700"/>
                    <a:pt x="11340" y="3037"/>
                    <a:pt x="11340" y="3375"/>
                  </a:cubicBezTo>
                  <a:cubicBezTo>
                    <a:pt x="11610" y="3375"/>
                    <a:pt x="11880" y="3712"/>
                    <a:pt x="11880" y="3712"/>
                  </a:cubicBezTo>
                  <a:cubicBezTo>
                    <a:pt x="12150" y="3712"/>
                    <a:pt x="12420" y="3037"/>
                    <a:pt x="12690" y="3037"/>
                  </a:cubicBezTo>
                  <a:cubicBezTo>
                    <a:pt x="12690" y="2700"/>
                    <a:pt x="12690" y="2362"/>
                    <a:pt x="12690" y="2362"/>
                  </a:cubicBezTo>
                  <a:cubicBezTo>
                    <a:pt x="12960" y="2025"/>
                    <a:pt x="13230" y="2025"/>
                    <a:pt x="13230" y="2025"/>
                  </a:cubicBezTo>
                  <a:cubicBezTo>
                    <a:pt x="13770" y="1687"/>
                    <a:pt x="14580" y="1687"/>
                    <a:pt x="14850" y="1350"/>
                  </a:cubicBezTo>
                  <a:cubicBezTo>
                    <a:pt x="14850" y="1012"/>
                    <a:pt x="15120" y="1012"/>
                    <a:pt x="15120" y="675"/>
                  </a:cubicBezTo>
                  <a:cubicBezTo>
                    <a:pt x="15390" y="675"/>
                    <a:pt x="15660" y="0"/>
                    <a:pt x="15930" y="0"/>
                  </a:cubicBezTo>
                  <a:cubicBezTo>
                    <a:pt x="15930" y="337"/>
                    <a:pt x="15930" y="1012"/>
                    <a:pt x="16200" y="1012"/>
                  </a:cubicBezTo>
                  <a:cubicBezTo>
                    <a:pt x="16200" y="1012"/>
                    <a:pt x="16470" y="1012"/>
                    <a:pt x="16740" y="1012"/>
                  </a:cubicBezTo>
                  <a:cubicBezTo>
                    <a:pt x="17010" y="1012"/>
                    <a:pt x="17280" y="1012"/>
                    <a:pt x="17550" y="1012"/>
                  </a:cubicBezTo>
                  <a:cubicBezTo>
                    <a:pt x="17820" y="1012"/>
                    <a:pt x="18360" y="1012"/>
                    <a:pt x="18360" y="1350"/>
                  </a:cubicBezTo>
                  <a:cubicBezTo>
                    <a:pt x="18630" y="1350"/>
                    <a:pt x="18630" y="2025"/>
                    <a:pt x="18630" y="2025"/>
                  </a:cubicBezTo>
                  <a:cubicBezTo>
                    <a:pt x="18630" y="2362"/>
                    <a:pt x="18900" y="3037"/>
                    <a:pt x="19170" y="3037"/>
                  </a:cubicBezTo>
                  <a:cubicBezTo>
                    <a:pt x="19170" y="3375"/>
                    <a:pt x="19440" y="3375"/>
                    <a:pt x="19440" y="3375"/>
                  </a:cubicBezTo>
                  <a:cubicBezTo>
                    <a:pt x="19440" y="3712"/>
                    <a:pt x="19440" y="4050"/>
                    <a:pt x="19440" y="4050"/>
                  </a:cubicBezTo>
                  <a:cubicBezTo>
                    <a:pt x="19440" y="4387"/>
                    <a:pt x="19440" y="5062"/>
                    <a:pt x="19440" y="5062"/>
                  </a:cubicBezTo>
                  <a:cubicBezTo>
                    <a:pt x="19710" y="5400"/>
                    <a:pt x="19980" y="6075"/>
                    <a:pt x="19980" y="6412"/>
                  </a:cubicBezTo>
                  <a:cubicBezTo>
                    <a:pt x="20250" y="6412"/>
                    <a:pt x="20520" y="6750"/>
                    <a:pt x="20520" y="7087"/>
                  </a:cubicBezTo>
                  <a:cubicBezTo>
                    <a:pt x="20520" y="7425"/>
                    <a:pt x="19980" y="8100"/>
                    <a:pt x="19980" y="8437"/>
                  </a:cubicBezTo>
                  <a:cubicBezTo>
                    <a:pt x="19710" y="8775"/>
                    <a:pt x="19710" y="9450"/>
                    <a:pt x="19710" y="9787"/>
                  </a:cubicBezTo>
                  <a:cubicBezTo>
                    <a:pt x="19710" y="10125"/>
                    <a:pt x="20250" y="10800"/>
                    <a:pt x="20520" y="10800"/>
                  </a:cubicBezTo>
                  <a:cubicBezTo>
                    <a:pt x="20520" y="11138"/>
                    <a:pt x="21330" y="11813"/>
                    <a:pt x="21330" y="12150"/>
                  </a:cubicBezTo>
                  <a:cubicBezTo>
                    <a:pt x="21330" y="12150"/>
                    <a:pt x="21600" y="12488"/>
                    <a:pt x="21330" y="12825"/>
                  </a:cubicBezTo>
                  <a:cubicBezTo>
                    <a:pt x="21330" y="13163"/>
                    <a:pt x="21060" y="13163"/>
                    <a:pt x="20790" y="13500"/>
                  </a:cubicBezTo>
                  <a:cubicBezTo>
                    <a:pt x="20790" y="13500"/>
                    <a:pt x="21060" y="13838"/>
                    <a:pt x="21060" y="13838"/>
                  </a:cubicBezTo>
                  <a:cubicBezTo>
                    <a:pt x="21060" y="14175"/>
                    <a:pt x="21330" y="14513"/>
                    <a:pt x="21600" y="1451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82257D32-6372-4369-BDA8-4C86DD7361A9}"/>
                </a:ext>
              </a:extLst>
            </p:cNvPr>
            <p:cNvSpPr/>
            <p:nvPr/>
          </p:nvSpPr>
          <p:spPr>
            <a:xfrm>
              <a:off x="107115" y="800933"/>
              <a:ext cx="535580" cy="428465"/>
            </a:xfrm>
            <a:custGeom>
              <a:avLst/>
              <a:gdLst/>
              <a:ahLst/>
              <a:cxnLst>
                <a:cxn ang="0">
                  <a:pos x="wd2" y="hd2"/>
                </a:cxn>
                <a:cxn ang="5400000">
                  <a:pos x="wd2" y="hd2"/>
                </a:cxn>
                <a:cxn ang="10800000">
                  <a:pos x="wd2" y="hd2"/>
                </a:cxn>
                <a:cxn ang="16200000">
                  <a:pos x="wd2" y="hd2"/>
                </a:cxn>
              </a:cxnLst>
              <a:rect l="0" t="0" r="r" b="b"/>
              <a:pathLst>
                <a:path w="21600" h="21600" extrusionOk="0">
                  <a:moveTo>
                    <a:pt x="21600" y="14513"/>
                  </a:moveTo>
                  <a:cubicBezTo>
                    <a:pt x="21600" y="14850"/>
                    <a:pt x="21600" y="15525"/>
                    <a:pt x="21600" y="15525"/>
                  </a:cubicBezTo>
                  <a:cubicBezTo>
                    <a:pt x="21330" y="15863"/>
                    <a:pt x="20790" y="16200"/>
                    <a:pt x="20520" y="16200"/>
                  </a:cubicBezTo>
                  <a:cubicBezTo>
                    <a:pt x="20250" y="16200"/>
                    <a:pt x="19980" y="15863"/>
                    <a:pt x="19710" y="16200"/>
                  </a:cubicBezTo>
                  <a:cubicBezTo>
                    <a:pt x="19440" y="16200"/>
                    <a:pt x="19170" y="17213"/>
                    <a:pt x="18900" y="17213"/>
                  </a:cubicBezTo>
                  <a:cubicBezTo>
                    <a:pt x="18900" y="17550"/>
                    <a:pt x="18360" y="17888"/>
                    <a:pt x="18090" y="17888"/>
                  </a:cubicBezTo>
                  <a:cubicBezTo>
                    <a:pt x="17820" y="17888"/>
                    <a:pt x="17280" y="17888"/>
                    <a:pt x="17280" y="17888"/>
                  </a:cubicBezTo>
                  <a:cubicBezTo>
                    <a:pt x="17010" y="17888"/>
                    <a:pt x="16470" y="17550"/>
                    <a:pt x="16200" y="17550"/>
                  </a:cubicBezTo>
                  <a:cubicBezTo>
                    <a:pt x="15930" y="17550"/>
                    <a:pt x="15120" y="17550"/>
                    <a:pt x="14850" y="17550"/>
                  </a:cubicBezTo>
                  <a:cubicBezTo>
                    <a:pt x="14580" y="17550"/>
                    <a:pt x="14040" y="17213"/>
                    <a:pt x="14040" y="17213"/>
                  </a:cubicBezTo>
                  <a:cubicBezTo>
                    <a:pt x="13770" y="17213"/>
                    <a:pt x="13230" y="17213"/>
                    <a:pt x="12960" y="17213"/>
                  </a:cubicBezTo>
                  <a:cubicBezTo>
                    <a:pt x="12960" y="17213"/>
                    <a:pt x="12690" y="17888"/>
                    <a:pt x="12420" y="17888"/>
                  </a:cubicBezTo>
                  <a:cubicBezTo>
                    <a:pt x="12420" y="18225"/>
                    <a:pt x="12150" y="18563"/>
                    <a:pt x="11880" y="18900"/>
                  </a:cubicBezTo>
                  <a:cubicBezTo>
                    <a:pt x="11610" y="19238"/>
                    <a:pt x="11340" y="19575"/>
                    <a:pt x="11070" y="19575"/>
                  </a:cubicBezTo>
                  <a:cubicBezTo>
                    <a:pt x="10800" y="19913"/>
                    <a:pt x="10260" y="19575"/>
                    <a:pt x="9990" y="19575"/>
                  </a:cubicBezTo>
                  <a:cubicBezTo>
                    <a:pt x="9720" y="19913"/>
                    <a:pt x="9180" y="20250"/>
                    <a:pt x="8910" y="20588"/>
                  </a:cubicBezTo>
                  <a:cubicBezTo>
                    <a:pt x="8910" y="20588"/>
                    <a:pt x="8640" y="20925"/>
                    <a:pt x="8640" y="21263"/>
                  </a:cubicBezTo>
                  <a:cubicBezTo>
                    <a:pt x="8640" y="21263"/>
                    <a:pt x="8100" y="21600"/>
                    <a:pt x="8100" y="21600"/>
                  </a:cubicBezTo>
                  <a:cubicBezTo>
                    <a:pt x="7830" y="21600"/>
                    <a:pt x="7560" y="21263"/>
                    <a:pt x="7290" y="21263"/>
                  </a:cubicBezTo>
                  <a:cubicBezTo>
                    <a:pt x="7290" y="21263"/>
                    <a:pt x="7020" y="21263"/>
                    <a:pt x="6750" y="21263"/>
                  </a:cubicBezTo>
                  <a:cubicBezTo>
                    <a:pt x="6750" y="21263"/>
                    <a:pt x="6750" y="20925"/>
                    <a:pt x="6750" y="20925"/>
                  </a:cubicBezTo>
                  <a:cubicBezTo>
                    <a:pt x="6480" y="20925"/>
                    <a:pt x="6210" y="20588"/>
                    <a:pt x="6210" y="20250"/>
                  </a:cubicBezTo>
                  <a:cubicBezTo>
                    <a:pt x="5940" y="20250"/>
                    <a:pt x="5940" y="19575"/>
                    <a:pt x="5940" y="19238"/>
                  </a:cubicBezTo>
                  <a:cubicBezTo>
                    <a:pt x="5940" y="19238"/>
                    <a:pt x="5670" y="19238"/>
                    <a:pt x="5670" y="19238"/>
                  </a:cubicBezTo>
                  <a:cubicBezTo>
                    <a:pt x="5400" y="19238"/>
                    <a:pt x="5130" y="19238"/>
                    <a:pt x="5130" y="19238"/>
                  </a:cubicBezTo>
                  <a:cubicBezTo>
                    <a:pt x="4860" y="18900"/>
                    <a:pt x="4860" y="18900"/>
                    <a:pt x="4860" y="18900"/>
                  </a:cubicBezTo>
                  <a:cubicBezTo>
                    <a:pt x="4860" y="18900"/>
                    <a:pt x="5130" y="18563"/>
                    <a:pt x="5130" y="18563"/>
                  </a:cubicBezTo>
                  <a:cubicBezTo>
                    <a:pt x="5130" y="18563"/>
                    <a:pt x="5130" y="18225"/>
                    <a:pt x="4860" y="18225"/>
                  </a:cubicBezTo>
                  <a:cubicBezTo>
                    <a:pt x="4860" y="18225"/>
                    <a:pt x="4320" y="18225"/>
                    <a:pt x="4320" y="18225"/>
                  </a:cubicBezTo>
                  <a:cubicBezTo>
                    <a:pt x="4050" y="18225"/>
                    <a:pt x="4050" y="17888"/>
                    <a:pt x="4050" y="17888"/>
                  </a:cubicBezTo>
                  <a:cubicBezTo>
                    <a:pt x="3780" y="17550"/>
                    <a:pt x="3780" y="16875"/>
                    <a:pt x="3780" y="16875"/>
                  </a:cubicBezTo>
                  <a:cubicBezTo>
                    <a:pt x="3780" y="16538"/>
                    <a:pt x="3780" y="16200"/>
                    <a:pt x="3780" y="15863"/>
                  </a:cubicBezTo>
                  <a:cubicBezTo>
                    <a:pt x="3780" y="15525"/>
                    <a:pt x="3510" y="14850"/>
                    <a:pt x="3510" y="14850"/>
                  </a:cubicBezTo>
                  <a:cubicBezTo>
                    <a:pt x="3510" y="14513"/>
                    <a:pt x="4050" y="14513"/>
                    <a:pt x="4050" y="14175"/>
                  </a:cubicBezTo>
                  <a:cubicBezTo>
                    <a:pt x="4050" y="13838"/>
                    <a:pt x="3780" y="13500"/>
                    <a:pt x="3780" y="13163"/>
                  </a:cubicBezTo>
                  <a:cubicBezTo>
                    <a:pt x="3780" y="12825"/>
                    <a:pt x="3510" y="12488"/>
                    <a:pt x="3510" y="12488"/>
                  </a:cubicBezTo>
                  <a:cubicBezTo>
                    <a:pt x="3240" y="12488"/>
                    <a:pt x="3240" y="12488"/>
                    <a:pt x="2970" y="12488"/>
                  </a:cubicBezTo>
                  <a:cubicBezTo>
                    <a:pt x="2970" y="12488"/>
                    <a:pt x="2700" y="12825"/>
                    <a:pt x="2700" y="12825"/>
                  </a:cubicBezTo>
                  <a:cubicBezTo>
                    <a:pt x="2430" y="12825"/>
                    <a:pt x="2160" y="12825"/>
                    <a:pt x="1890" y="12488"/>
                  </a:cubicBezTo>
                  <a:cubicBezTo>
                    <a:pt x="1890" y="12488"/>
                    <a:pt x="1620" y="12150"/>
                    <a:pt x="1350" y="12150"/>
                  </a:cubicBezTo>
                  <a:cubicBezTo>
                    <a:pt x="1350" y="11813"/>
                    <a:pt x="1080" y="11475"/>
                    <a:pt x="1080" y="11475"/>
                  </a:cubicBezTo>
                  <a:cubicBezTo>
                    <a:pt x="810" y="11475"/>
                    <a:pt x="540" y="11138"/>
                    <a:pt x="540" y="10800"/>
                  </a:cubicBezTo>
                  <a:cubicBezTo>
                    <a:pt x="540" y="10800"/>
                    <a:pt x="1080" y="10800"/>
                    <a:pt x="1080" y="10800"/>
                  </a:cubicBezTo>
                  <a:cubicBezTo>
                    <a:pt x="1080" y="10800"/>
                    <a:pt x="1350" y="11138"/>
                    <a:pt x="1620" y="10800"/>
                  </a:cubicBezTo>
                  <a:cubicBezTo>
                    <a:pt x="1620" y="10800"/>
                    <a:pt x="1620" y="10800"/>
                    <a:pt x="1620" y="10462"/>
                  </a:cubicBezTo>
                  <a:cubicBezTo>
                    <a:pt x="1620" y="10462"/>
                    <a:pt x="1350" y="10125"/>
                    <a:pt x="1350" y="9787"/>
                  </a:cubicBezTo>
                  <a:cubicBezTo>
                    <a:pt x="1350" y="9787"/>
                    <a:pt x="1350" y="9450"/>
                    <a:pt x="1080" y="9112"/>
                  </a:cubicBezTo>
                  <a:cubicBezTo>
                    <a:pt x="810" y="9450"/>
                    <a:pt x="810" y="9450"/>
                    <a:pt x="810" y="9450"/>
                  </a:cubicBezTo>
                  <a:cubicBezTo>
                    <a:pt x="540" y="9450"/>
                    <a:pt x="270" y="9112"/>
                    <a:pt x="270" y="8775"/>
                  </a:cubicBezTo>
                  <a:cubicBezTo>
                    <a:pt x="0" y="8775"/>
                    <a:pt x="0" y="8437"/>
                    <a:pt x="0" y="8100"/>
                  </a:cubicBezTo>
                  <a:cubicBezTo>
                    <a:pt x="0" y="8100"/>
                    <a:pt x="270" y="7425"/>
                    <a:pt x="270" y="7425"/>
                  </a:cubicBezTo>
                  <a:cubicBezTo>
                    <a:pt x="270" y="7087"/>
                    <a:pt x="0" y="6750"/>
                    <a:pt x="0" y="6412"/>
                  </a:cubicBezTo>
                  <a:cubicBezTo>
                    <a:pt x="0" y="6412"/>
                    <a:pt x="270" y="5737"/>
                    <a:pt x="270" y="5737"/>
                  </a:cubicBezTo>
                  <a:cubicBezTo>
                    <a:pt x="270" y="5737"/>
                    <a:pt x="540" y="5400"/>
                    <a:pt x="540" y="5400"/>
                  </a:cubicBezTo>
                  <a:cubicBezTo>
                    <a:pt x="810" y="5400"/>
                    <a:pt x="1080" y="5400"/>
                    <a:pt x="1350" y="5400"/>
                  </a:cubicBezTo>
                  <a:cubicBezTo>
                    <a:pt x="1350" y="5400"/>
                    <a:pt x="1890" y="5400"/>
                    <a:pt x="1890" y="5400"/>
                  </a:cubicBezTo>
                  <a:cubicBezTo>
                    <a:pt x="2160" y="5400"/>
                    <a:pt x="2700" y="5400"/>
                    <a:pt x="2970" y="5062"/>
                  </a:cubicBezTo>
                  <a:cubicBezTo>
                    <a:pt x="3240" y="5062"/>
                    <a:pt x="3240" y="4725"/>
                    <a:pt x="3510" y="4725"/>
                  </a:cubicBezTo>
                  <a:cubicBezTo>
                    <a:pt x="3510" y="4725"/>
                    <a:pt x="3780" y="4725"/>
                    <a:pt x="4050" y="4387"/>
                  </a:cubicBezTo>
                  <a:cubicBezTo>
                    <a:pt x="4050" y="4387"/>
                    <a:pt x="4320" y="4050"/>
                    <a:pt x="4320" y="3712"/>
                  </a:cubicBezTo>
                  <a:cubicBezTo>
                    <a:pt x="4320" y="3712"/>
                    <a:pt x="4050" y="3037"/>
                    <a:pt x="4050" y="2700"/>
                  </a:cubicBezTo>
                  <a:cubicBezTo>
                    <a:pt x="4320" y="2700"/>
                    <a:pt x="4590" y="2362"/>
                    <a:pt x="4860" y="2362"/>
                  </a:cubicBezTo>
                  <a:cubicBezTo>
                    <a:pt x="4860" y="2362"/>
                    <a:pt x="5130" y="2362"/>
                    <a:pt x="5130" y="2362"/>
                  </a:cubicBezTo>
                  <a:cubicBezTo>
                    <a:pt x="5400" y="2700"/>
                    <a:pt x="5670" y="3037"/>
                    <a:pt x="5940" y="3375"/>
                  </a:cubicBezTo>
                  <a:cubicBezTo>
                    <a:pt x="5940" y="3712"/>
                    <a:pt x="5940" y="4050"/>
                    <a:pt x="5940" y="4387"/>
                  </a:cubicBezTo>
                  <a:cubicBezTo>
                    <a:pt x="5940" y="4725"/>
                    <a:pt x="6480" y="4725"/>
                    <a:pt x="6480" y="4725"/>
                  </a:cubicBezTo>
                  <a:cubicBezTo>
                    <a:pt x="6750" y="4725"/>
                    <a:pt x="7020" y="4387"/>
                    <a:pt x="7020" y="4387"/>
                  </a:cubicBezTo>
                  <a:cubicBezTo>
                    <a:pt x="7290" y="4050"/>
                    <a:pt x="7560" y="4387"/>
                    <a:pt x="7560" y="4387"/>
                  </a:cubicBezTo>
                  <a:cubicBezTo>
                    <a:pt x="7560" y="4387"/>
                    <a:pt x="7830" y="4725"/>
                    <a:pt x="7830" y="4725"/>
                  </a:cubicBezTo>
                  <a:cubicBezTo>
                    <a:pt x="8100" y="5062"/>
                    <a:pt x="8370" y="4725"/>
                    <a:pt x="8370" y="4725"/>
                  </a:cubicBezTo>
                  <a:cubicBezTo>
                    <a:pt x="8370" y="4387"/>
                    <a:pt x="8640" y="4050"/>
                    <a:pt x="8640" y="3712"/>
                  </a:cubicBezTo>
                  <a:cubicBezTo>
                    <a:pt x="8910" y="3375"/>
                    <a:pt x="9450" y="3375"/>
                    <a:pt x="9720" y="3037"/>
                  </a:cubicBezTo>
                  <a:cubicBezTo>
                    <a:pt x="9990" y="3037"/>
                    <a:pt x="10260" y="2362"/>
                    <a:pt x="10530" y="2362"/>
                  </a:cubicBezTo>
                  <a:cubicBezTo>
                    <a:pt x="10530" y="2362"/>
                    <a:pt x="10800" y="2362"/>
                    <a:pt x="11070" y="2700"/>
                  </a:cubicBezTo>
                  <a:cubicBezTo>
                    <a:pt x="11070" y="2700"/>
                    <a:pt x="11340" y="3037"/>
                    <a:pt x="11340" y="3375"/>
                  </a:cubicBezTo>
                  <a:cubicBezTo>
                    <a:pt x="11610" y="3375"/>
                    <a:pt x="11880" y="3712"/>
                    <a:pt x="11880" y="3712"/>
                  </a:cubicBezTo>
                  <a:cubicBezTo>
                    <a:pt x="12150" y="3712"/>
                    <a:pt x="12420" y="3037"/>
                    <a:pt x="12690" y="3037"/>
                  </a:cubicBezTo>
                  <a:cubicBezTo>
                    <a:pt x="12690" y="2700"/>
                    <a:pt x="12690" y="2362"/>
                    <a:pt x="12690" y="2362"/>
                  </a:cubicBezTo>
                  <a:cubicBezTo>
                    <a:pt x="12960" y="2025"/>
                    <a:pt x="13230" y="2025"/>
                    <a:pt x="13230" y="2025"/>
                  </a:cubicBezTo>
                  <a:cubicBezTo>
                    <a:pt x="13770" y="1687"/>
                    <a:pt x="14580" y="1687"/>
                    <a:pt x="14850" y="1350"/>
                  </a:cubicBezTo>
                  <a:cubicBezTo>
                    <a:pt x="14850" y="1012"/>
                    <a:pt x="15120" y="1012"/>
                    <a:pt x="15120" y="675"/>
                  </a:cubicBezTo>
                  <a:cubicBezTo>
                    <a:pt x="15390" y="675"/>
                    <a:pt x="15660" y="0"/>
                    <a:pt x="15930" y="0"/>
                  </a:cubicBezTo>
                  <a:cubicBezTo>
                    <a:pt x="15930" y="337"/>
                    <a:pt x="15930" y="1012"/>
                    <a:pt x="16200" y="1012"/>
                  </a:cubicBezTo>
                  <a:cubicBezTo>
                    <a:pt x="16200" y="1012"/>
                    <a:pt x="16470" y="1012"/>
                    <a:pt x="16740" y="1012"/>
                  </a:cubicBezTo>
                  <a:cubicBezTo>
                    <a:pt x="17010" y="1012"/>
                    <a:pt x="17280" y="1012"/>
                    <a:pt x="17550" y="1012"/>
                  </a:cubicBezTo>
                  <a:cubicBezTo>
                    <a:pt x="17820" y="1012"/>
                    <a:pt x="18360" y="1012"/>
                    <a:pt x="18360" y="1350"/>
                  </a:cubicBezTo>
                  <a:cubicBezTo>
                    <a:pt x="18630" y="1350"/>
                    <a:pt x="18630" y="2025"/>
                    <a:pt x="18630" y="2025"/>
                  </a:cubicBezTo>
                  <a:cubicBezTo>
                    <a:pt x="18630" y="2362"/>
                    <a:pt x="18900" y="3037"/>
                    <a:pt x="19170" y="3037"/>
                  </a:cubicBezTo>
                  <a:cubicBezTo>
                    <a:pt x="19170" y="3375"/>
                    <a:pt x="19440" y="3375"/>
                    <a:pt x="19440" y="3375"/>
                  </a:cubicBezTo>
                  <a:cubicBezTo>
                    <a:pt x="19440" y="3712"/>
                    <a:pt x="19440" y="4050"/>
                    <a:pt x="19440" y="4050"/>
                  </a:cubicBezTo>
                  <a:cubicBezTo>
                    <a:pt x="19440" y="4387"/>
                    <a:pt x="19440" y="5062"/>
                    <a:pt x="19440" y="5062"/>
                  </a:cubicBezTo>
                  <a:cubicBezTo>
                    <a:pt x="19710" y="5400"/>
                    <a:pt x="19980" y="6075"/>
                    <a:pt x="19980" y="6412"/>
                  </a:cubicBezTo>
                  <a:cubicBezTo>
                    <a:pt x="20250" y="6412"/>
                    <a:pt x="20520" y="6750"/>
                    <a:pt x="20520" y="7087"/>
                  </a:cubicBezTo>
                  <a:cubicBezTo>
                    <a:pt x="20520" y="7425"/>
                    <a:pt x="19980" y="8100"/>
                    <a:pt x="19980" y="8437"/>
                  </a:cubicBezTo>
                  <a:cubicBezTo>
                    <a:pt x="19710" y="8775"/>
                    <a:pt x="19710" y="9450"/>
                    <a:pt x="19710" y="9787"/>
                  </a:cubicBezTo>
                  <a:cubicBezTo>
                    <a:pt x="19710" y="10125"/>
                    <a:pt x="20250" y="10800"/>
                    <a:pt x="20520" y="10800"/>
                  </a:cubicBezTo>
                  <a:cubicBezTo>
                    <a:pt x="20520" y="11138"/>
                    <a:pt x="21330" y="11813"/>
                    <a:pt x="21330" y="12150"/>
                  </a:cubicBezTo>
                  <a:cubicBezTo>
                    <a:pt x="21330" y="12150"/>
                    <a:pt x="21600" y="12488"/>
                    <a:pt x="21330" y="12825"/>
                  </a:cubicBezTo>
                  <a:cubicBezTo>
                    <a:pt x="21330" y="13163"/>
                    <a:pt x="21060" y="13163"/>
                    <a:pt x="20790" y="13500"/>
                  </a:cubicBezTo>
                  <a:cubicBezTo>
                    <a:pt x="20790" y="13500"/>
                    <a:pt x="21060" y="13838"/>
                    <a:pt x="21060" y="13838"/>
                  </a:cubicBezTo>
                  <a:cubicBezTo>
                    <a:pt x="21060" y="14175"/>
                    <a:pt x="21330" y="14513"/>
                    <a:pt x="21600" y="1451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2E53E08C-844E-4745-86B8-4421290B0BFA}"/>
                </a:ext>
              </a:extLst>
            </p:cNvPr>
            <p:cNvSpPr/>
            <p:nvPr/>
          </p:nvSpPr>
          <p:spPr>
            <a:xfrm>
              <a:off x="2882389" y="314044"/>
              <a:ext cx="811442" cy="766853"/>
            </a:xfrm>
            <a:custGeom>
              <a:avLst/>
              <a:gdLst/>
              <a:ahLst/>
              <a:cxnLst>
                <a:cxn ang="0">
                  <a:pos x="wd2" y="hd2"/>
                </a:cxn>
                <a:cxn ang="5400000">
                  <a:pos x="wd2" y="hd2"/>
                </a:cxn>
                <a:cxn ang="10800000">
                  <a:pos x="wd2" y="hd2"/>
                </a:cxn>
                <a:cxn ang="16200000">
                  <a:pos x="wd2" y="hd2"/>
                </a:cxn>
              </a:cxnLst>
              <a:rect l="0" t="0" r="r" b="b"/>
              <a:pathLst>
                <a:path w="21556" h="21600" extrusionOk="0">
                  <a:moveTo>
                    <a:pt x="21423" y="19910"/>
                  </a:moveTo>
                  <a:cubicBezTo>
                    <a:pt x="21600" y="19910"/>
                    <a:pt x="21600" y="20285"/>
                    <a:pt x="21423" y="20473"/>
                  </a:cubicBezTo>
                  <a:cubicBezTo>
                    <a:pt x="21423" y="20473"/>
                    <a:pt x="21423" y="20661"/>
                    <a:pt x="21246" y="20661"/>
                  </a:cubicBezTo>
                  <a:cubicBezTo>
                    <a:pt x="21246" y="20661"/>
                    <a:pt x="21069" y="20661"/>
                    <a:pt x="20892" y="20661"/>
                  </a:cubicBezTo>
                  <a:cubicBezTo>
                    <a:pt x="20892" y="20661"/>
                    <a:pt x="20715" y="20849"/>
                    <a:pt x="20715" y="21037"/>
                  </a:cubicBezTo>
                  <a:cubicBezTo>
                    <a:pt x="20715" y="21037"/>
                    <a:pt x="20715" y="21224"/>
                    <a:pt x="20715" y="21412"/>
                  </a:cubicBezTo>
                  <a:cubicBezTo>
                    <a:pt x="20715" y="21412"/>
                    <a:pt x="20361" y="21412"/>
                    <a:pt x="20184" y="21412"/>
                  </a:cubicBezTo>
                  <a:cubicBezTo>
                    <a:pt x="20184" y="21412"/>
                    <a:pt x="20007" y="21600"/>
                    <a:pt x="20007" y="21600"/>
                  </a:cubicBezTo>
                  <a:cubicBezTo>
                    <a:pt x="19830" y="21600"/>
                    <a:pt x="19652" y="21412"/>
                    <a:pt x="19475" y="21412"/>
                  </a:cubicBezTo>
                  <a:cubicBezTo>
                    <a:pt x="19298" y="21412"/>
                    <a:pt x="19121" y="21412"/>
                    <a:pt x="18944" y="21412"/>
                  </a:cubicBezTo>
                  <a:cubicBezTo>
                    <a:pt x="18944" y="21224"/>
                    <a:pt x="18944" y="21224"/>
                    <a:pt x="18944" y="21224"/>
                  </a:cubicBezTo>
                  <a:cubicBezTo>
                    <a:pt x="18944" y="21224"/>
                    <a:pt x="18767" y="21037"/>
                    <a:pt x="18944" y="20849"/>
                  </a:cubicBezTo>
                  <a:cubicBezTo>
                    <a:pt x="19121" y="20661"/>
                    <a:pt x="19298" y="20473"/>
                    <a:pt x="19298" y="20473"/>
                  </a:cubicBezTo>
                  <a:cubicBezTo>
                    <a:pt x="19298" y="20285"/>
                    <a:pt x="19298" y="20097"/>
                    <a:pt x="19298" y="19910"/>
                  </a:cubicBezTo>
                  <a:cubicBezTo>
                    <a:pt x="19298" y="19910"/>
                    <a:pt x="18944" y="19722"/>
                    <a:pt x="18944" y="19534"/>
                  </a:cubicBezTo>
                  <a:cubicBezTo>
                    <a:pt x="18767" y="19346"/>
                    <a:pt x="18413" y="18970"/>
                    <a:pt x="18413" y="18783"/>
                  </a:cubicBezTo>
                  <a:cubicBezTo>
                    <a:pt x="18236" y="18783"/>
                    <a:pt x="18059" y="18407"/>
                    <a:pt x="17882" y="18219"/>
                  </a:cubicBezTo>
                  <a:cubicBezTo>
                    <a:pt x="17705" y="18031"/>
                    <a:pt x="17351" y="17656"/>
                    <a:pt x="17174" y="17468"/>
                  </a:cubicBezTo>
                  <a:cubicBezTo>
                    <a:pt x="16997" y="17468"/>
                    <a:pt x="16997" y="17280"/>
                    <a:pt x="16820" y="17280"/>
                  </a:cubicBezTo>
                  <a:cubicBezTo>
                    <a:pt x="16820" y="17092"/>
                    <a:pt x="16643" y="17280"/>
                    <a:pt x="16466" y="17280"/>
                  </a:cubicBezTo>
                  <a:cubicBezTo>
                    <a:pt x="16466" y="17468"/>
                    <a:pt x="16466" y="17843"/>
                    <a:pt x="16466" y="17843"/>
                  </a:cubicBezTo>
                  <a:cubicBezTo>
                    <a:pt x="16466" y="18031"/>
                    <a:pt x="16643" y="18219"/>
                    <a:pt x="16643" y="18407"/>
                  </a:cubicBezTo>
                  <a:cubicBezTo>
                    <a:pt x="16643" y="18407"/>
                    <a:pt x="16643" y="18783"/>
                    <a:pt x="16643" y="18970"/>
                  </a:cubicBezTo>
                  <a:cubicBezTo>
                    <a:pt x="16643" y="18970"/>
                    <a:pt x="16289" y="19346"/>
                    <a:pt x="16111" y="19346"/>
                  </a:cubicBezTo>
                  <a:cubicBezTo>
                    <a:pt x="15934" y="19346"/>
                    <a:pt x="15757" y="19346"/>
                    <a:pt x="15580" y="19346"/>
                  </a:cubicBezTo>
                  <a:cubicBezTo>
                    <a:pt x="15403" y="19346"/>
                    <a:pt x="15403" y="18970"/>
                    <a:pt x="15226" y="18970"/>
                  </a:cubicBezTo>
                  <a:cubicBezTo>
                    <a:pt x="15049" y="18783"/>
                    <a:pt x="14872" y="18970"/>
                    <a:pt x="14695" y="18970"/>
                  </a:cubicBezTo>
                  <a:cubicBezTo>
                    <a:pt x="14695" y="18783"/>
                    <a:pt x="14695" y="18595"/>
                    <a:pt x="14518" y="18595"/>
                  </a:cubicBezTo>
                  <a:cubicBezTo>
                    <a:pt x="14341" y="18595"/>
                    <a:pt x="13987" y="18595"/>
                    <a:pt x="13987" y="18595"/>
                  </a:cubicBezTo>
                  <a:cubicBezTo>
                    <a:pt x="13810" y="18595"/>
                    <a:pt x="13633" y="18407"/>
                    <a:pt x="13633" y="18407"/>
                  </a:cubicBezTo>
                  <a:cubicBezTo>
                    <a:pt x="13456" y="18219"/>
                    <a:pt x="13279" y="18407"/>
                    <a:pt x="13102" y="18407"/>
                  </a:cubicBezTo>
                  <a:cubicBezTo>
                    <a:pt x="12925" y="18407"/>
                    <a:pt x="12748" y="18407"/>
                    <a:pt x="12570" y="18219"/>
                  </a:cubicBezTo>
                  <a:cubicBezTo>
                    <a:pt x="12570" y="18219"/>
                    <a:pt x="12393" y="18031"/>
                    <a:pt x="12216" y="18031"/>
                  </a:cubicBezTo>
                  <a:cubicBezTo>
                    <a:pt x="12216" y="18031"/>
                    <a:pt x="11862" y="17843"/>
                    <a:pt x="11862" y="18031"/>
                  </a:cubicBezTo>
                  <a:cubicBezTo>
                    <a:pt x="11685" y="18031"/>
                    <a:pt x="11685" y="18219"/>
                    <a:pt x="11685" y="18219"/>
                  </a:cubicBezTo>
                  <a:cubicBezTo>
                    <a:pt x="11508" y="18407"/>
                    <a:pt x="11331" y="18219"/>
                    <a:pt x="11331" y="18219"/>
                  </a:cubicBezTo>
                  <a:cubicBezTo>
                    <a:pt x="11154" y="18407"/>
                    <a:pt x="11154" y="18595"/>
                    <a:pt x="11154" y="18595"/>
                  </a:cubicBezTo>
                  <a:cubicBezTo>
                    <a:pt x="10977" y="18783"/>
                    <a:pt x="10977" y="18783"/>
                    <a:pt x="10977" y="18783"/>
                  </a:cubicBezTo>
                  <a:cubicBezTo>
                    <a:pt x="10977" y="18783"/>
                    <a:pt x="10800" y="18783"/>
                    <a:pt x="10800" y="18783"/>
                  </a:cubicBezTo>
                  <a:cubicBezTo>
                    <a:pt x="10623" y="18970"/>
                    <a:pt x="10446" y="19158"/>
                    <a:pt x="10446" y="19346"/>
                  </a:cubicBezTo>
                  <a:cubicBezTo>
                    <a:pt x="10446" y="19346"/>
                    <a:pt x="10446" y="19534"/>
                    <a:pt x="10446" y="19534"/>
                  </a:cubicBezTo>
                  <a:cubicBezTo>
                    <a:pt x="10623" y="19534"/>
                    <a:pt x="10800" y="19534"/>
                    <a:pt x="10977" y="19534"/>
                  </a:cubicBezTo>
                  <a:cubicBezTo>
                    <a:pt x="10977" y="19534"/>
                    <a:pt x="11154" y="19722"/>
                    <a:pt x="11331" y="19722"/>
                  </a:cubicBezTo>
                  <a:cubicBezTo>
                    <a:pt x="11331" y="19910"/>
                    <a:pt x="11331" y="20097"/>
                    <a:pt x="11154" y="20097"/>
                  </a:cubicBezTo>
                  <a:cubicBezTo>
                    <a:pt x="11154" y="20097"/>
                    <a:pt x="10977" y="20097"/>
                    <a:pt x="10800" y="20285"/>
                  </a:cubicBezTo>
                  <a:cubicBezTo>
                    <a:pt x="10800" y="20285"/>
                    <a:pt x="10800" y="20473"/>
                    <a:pt x="10800" y="20661"/>
                  </a:cubicBezTo>
                  <a:cubicBezTo>
                    <a:pt x="10800" y="20849"/>
                    <a:pt x="10623" y="21037"/>
                    <a:pt x="10446" y="21037"/>
                  </a:cubicBezTo>
                  <a:cubicBezTo>
                    <a:pt x="10446" y="21037"/>
                    <a:pt x="10092" y="21037"/>
                    <a:pt x="10092" y="21037"/>
                  </a:cubicBezTo>
                  <a:cubicBezTo>
                    <a:pt x="9915" y="21037"/>
                    <a:pt x="9738" y="21037"/>
                    <a:pt x="9561" y="21037"/>
                  </a:cubicBezTo>
                  <a:cubicBezTo>
                    <a:pt x="9561" y="21037"/>
                    <a:pt x="9561" y="21037"/>
                    <a:pt x="9384" y="20849"/>
                  </a:cubicBezTo>
                  <a:cubicBezTo>
                    <a:pt x="9384" y="20661"/>
                    <a:pt x="9384" y="20661"/>
                    <a:pt x="9384" y="20473"/>
                  </a:cubicBezTo>
                  <a:cubicBezTo>
                    <a:pt x="9384" y="20285"/>
                    <a:pt x="8852" y="20097"/>
                    <a:pt x="8852" y="19910"/>
                  </a:cubicBezTo>
                  <a:cubicBezTo>
                    <a:pt x="8675" y="19722"/>
                    <a:pt x="8852" y="19158"/>
                    <a:pt x="8852" y="18970"/>
                  </a:cubicBezTo>
                  <a:cubicBezTo>
                    <a:pt x="8852" y="18783"/>
                    <a:pt x="8852" y="18219"/>
                    <a:pt x="8675" y="18031"/>
                  </a:cubicBezTo>
                  <a:cubicBezTo>
                    <a:pt x="8675" y="17843"/>
                    <a:pt x="8498" y="17280"/>
                    <a:pt x="8321" y="17092"/>
                  </a:cubicBezTo>
                  <a:cubicBezTo>
                    <a:pt x="8144" y="16904"/>
                    <a:pt x="7613" y="17092"/>
                    <a:pt x="7436" y="17092"/>
                  </a:cubicBezTo>
                  <a:cubicBezTo>
                    <a:pt x="7259" y="16904"/>
                    <a:pt x="7082" y="16717"/>
                    <a:pt x="6905" y="16717"/>
                  </a:cubicBezTo>
                  <a:cubicBezTo>
                    <a:pt x="6728" y="16717"/>
                    <a:pt x="6197" y="16717"/>
                    <a:pt x="6020" y="16904"/>
                  </a:cubicBezTo>
                  <a:cubicBezTo>
                    <a:pt x="5843" y="16904"/>
                    <a:pt x="5666" y="17092"/>
                    <a:pt x="5666" y="17280"/>
                  </a:cubicBezTo>
                  <a:cubicBezTo>
                    <a:pt x="5489" y="17280"/>
                    <a:pt x="5134" y="17280"/>
                    <a:pt x="5134" y="17280"/>
                  </a:cubicBezTo>
                  <a:cubicBezTo>
                    <a:pt x="4957" y="17280"/>
                    <a:pt x="4780" y="17843"/>
                    <a:pt x="4780" y="17843"/>
                  </a:cubicBezTo>
                  <a:cubicBezTo>
                    <a:pt x="4603" y="18031"/>
                    <a:pt x="4249" y="18219"/>
                    <a:pt x="4072" y="18219"/>
                  </a:cubicBezTo>
                  <a:cubicBezTo>
                    <a:pt x="3895" y="18219"/>
                    <a:pt x="3718" y="18031"/>
                    <a:pt x="3718" y="17843"/>
                  </a:cubicBezTo>
                  <a:cubicBezTo>
                    <a:pt x="3718" y="17656"/>
                    <a:pt x="3895" y="17092"/>
                    <a:pt x="3718" y="16904"/>
                  </a:cubicBezTo>
                  <a:cubicBezTo>
                    <a:pt x="3718" y="16904"/>
                    <a:pt x="3364" y="16904"/>
                    <a:pt x="3364" y="16904"/>
                  </a:cubicBezTo>
                  <a:cubicBezTo>
                    <a:pt x="3187" y="16904"/>
                    <a:pt x="2833" y="17092"/>
                    <a:pt x="2656" y="16904"/>
                  </a:cubicBezTo>
                  <a:cubicBezTo>
                    <a:pt x="2479" y="16904"/>
                    <a:pt x="2479" y="16529"/>
                    <a:pt x="2479" y="16341"/>
                  </a:cubicBezTo>
                  <a:cubicBezTo>
                    <a:pt x="2479" y="16153"/>
                    <a:pt x="2656" y="15777"/>
                    <a:pt x="2479" y="15590"/>
                  </a:cubicBezTo>
                  <a:cubicBezTo>
                    <a:pt x="2479" y="15402"/>
                    <a:pt x="2302" y="15214"/>
                    <a:pt x="2125" y="15026"/>
                  </a:cubicBezTo>
                  <a:cubicBezTo>
                    <a:pt x="2125" y="15026"/>
                    <a:pt x="1770" y="14838"/>
                    <a:pt x="1593" y="14838"/>
                  </a:cubicBezTo>
                  <a:cubicBezTo>
                    <a:pt x="1416" y="14650"/>
                    <a:pt x="1239" y="14275"/>
                    <a:pt x="1062" y="14087"/>
                  </a:cubicBezTo>
                  <a:cubicBezTo>
                    <a:pt x="885" y="13899"/>
                    <a:pt x="708" y="13336"/>
                    <a:pt x="708" y="13148"/>
                  </a:cubicBezTo>
                  <a:cubicBezTo>
                    <a:pt x="708" y="12772"/>
                    <a:pt x="885" y="12397"/>
                    <a:pt x="885" y="12209"/>
                  </a:cubicBezTo>
                  <a:cubicBezTo>
                    <a:pt x="1062" y="12209"/>
                    <a:pt x="1416" y="12021"/>
                    <a:pt x="1593" y="12021"/>
                  </a:cubicBezTo>
                  <a:cubicBezTo>
                    <a:pt x="1593" y="11833"/>
                    <a:pt x="1770" y="11457"/>
                    <a:pt x="1770" y="11270"/>
                  </a:cubicBezTo>
                  <a:cubicBezTo>
                    <a:pt x="1770" y="11082"/>
                    <a:pt x="1593" y="10518"/>
                    <a:pt x="1416" y="10330"/>
                  </a:cubicBezTo>
                  <a:cubicBezTo>
                    <a:pt x="1239" y="10143"/>
                    <a:pt x="885" y="9955"/>
                    <a:pt x="708" y="9955"/>
                  </a:cubicBezTo>
                  <a:cubicBezTo>
                    <a:pt x="531" y="9579"/>
                    <a:pt x="0" y="9016"/>
                    <a:pt x="0" y="8640"/>
                  </a:cubicBezTo>
                  <a:cubicBezTo>
                    <a:pt x="0" y="8264"/>
                    <a:pt x="0" y="7701"/>
                    <a:pt x="177" y="7325"/>
                  </a:cubicBezTo>
                  <a:cubicBezTo>
                    <a:pt x="177" y="7137"/>
                    <a:pt x="531" y="6762"/>
                    <a:pt x="708" y="6574"/>
                  </a:cubicBezTo>
                  <a:cubicBezTo>
                    <a:pt x="885" y="6574"/>
                    <a:pt x="1239" y="6574"/>
                    <a:pt x="1416" y="6574"/>
                  </a:cubicBezTo>
                  <a:cubicBezTo>
                    <a:pt x="1416" y="6386"/>
                    <a:pt x="1416" y="5823"/>
                    <a:pt x="1416" y="5635"/>
                  </a:cubicBezTo>
                  <a:cubicBezTo>
                    <a:pt x="1416" y="5447"/>
                    <a:pt x="1239" y="4883"/>
                    <a:pt x="1416" y="4696"/>
                  </a:cubicBezTo>
                  <a:cubicBezTo>
                    <a:pt x="1593" y="4508"/>
                    <a:pt x="2125" y="4320"/>
                    <a:pt x="2302" y="4320"/>
                  </a:cubicBezTo>
                  <a:cubicBezTo>
                    <a:pt x="2656" y="4132"/>
                    <a:pt x="3187" y="4132"/>
                    <a:pt x="3364" y="3944"/>
                  </a:cubicBezTo>
                  <a:cubicBezTo>
                    <a:pt x="3541" y="3757"/>
                    <a:pt x="3718" y="3381"/>
                    <a:pt x="3895" y="3193"/>
                  </a:cubicBezTo>
                  <a:cubicBezTo>
                    <a:pt x="3895" y="3005"/>
                    <a:pt x="3895" y="2254"/>
                    <a:pt x="4072" y="2066"/>
                  </a:cubicBezTo>
                  <a:cubicBezTo>
                    <a:pt x="4072" y="1878"/>
                    <a:pt x="4603" y="1878"/>
                    <a:pt x="4780" y="1690"/>
                  </a:cubicBezTo>
                  <a:cubicBezTo>
                    <a:pt x="4780" y="1503"/>
                    <a:pt x="4780" y="1315"/>
                    <a:pt x="4780" y="1127"/>
                  </a:cubicBezTo>
                  <a:cubicBezTo>
                    <a:pt x="4780" y="939"/>
                    <a:pt x="4957" y="563"/>
                    <a:pt x="4957" y="376"/>
                  </a:cubicBezTo>
                  <a:cubicBezTo>
                    <a:pt x="5134" y="376"/>
                    <a:pt x="5311" y="0"/>
                    <a:pt x="5489" y="0"/>
                  </a:cubicBezTo>
                  <a:cubicBezTo>
                    <a:pt x="5666" y="0"/>
                    <a:pt x="6020" y="188"/>
                    <a:pt x="6197" y="376"/>
                  </a:cubicBezTo>
                  <a:cubicBezTo>
                    <a:pt x="6197" y="376"/>
                    <a:pt x="6374" y="563"/>
                    <a:pt x="6374" y="563"/>
                  </a:cubicBezTo>
                  <a:cubicBezTo>
                    <a:pt x="6374" y="751"/>
                    <a:pt x="6551" y="939"/>
                    <a:pt x="6728" y="939"/>
                  </a:cubicBezTo>
                  <a:cubicBezTo>
                    <a:pt x="6905" y="1127"/>
                    <a:pt x="7259" y="1127"/>
                    <a:pt x="7436" y="1127"/>
                  </a:cubicBezTo>
                  <a:cubicBezTo>
                    <a:pt x="7613" y="1127"/>
                    <a:pt x="7967" y="1127"/>
                    <a:pt x="7967" y="1127"/>
                  </a:cubicBezTo>
                  <a:cubicBezTo>
                    <a:pt x="8144" y="1127"/>
                    <a:pt x="8321" y="939"/>
                    <a:pt x="8498" y="939"/>
                  </a:cubicBezTo>
                  <a:cubicBezTo>
                    <a:pt x="8675" y="939"/>
                    <a:pt x="9030" y="939"/>
                    <a:pt x="9207" y="939"/>
                  </a:cubicBezTo>
                  <a:cubicBezTo>
                    <a:pt x="9207" y="939"/>
                    <a:pt x="9561" y="939"/>
                    <a:pt x="9738" y="939"/>
                  </a:cubicBezTo>
                  <a:cubicBezTo>
                    <a:pt x="9738" y="939"/>
                    <a:pt x="10092" y="751"/>
                    <a:pt x="10269" y="751"/>
                  </a:cubicBezTo>
                  <a:cubicBezTo>
                    <a:pt x="10269" y="751"/>
                    <a:pt x="10623" y="751"/>
                    <a:pt x="10623" y="939"/>
                  </a:cubicBezTo>
                  <a:cubicBezTo>
                    <a:pt x="10800" y="939"/>
                    <a:pt x="10800" y="1127"/>
                    <a:pt x="10800" y="1315"/>
                  </a:cubicBezTo>
                  <a:cubicBezTo>
                    <a:pt x="10977" y="1315"/>
                    <a:pt x="11331" y="1127"/>
                    <a:pt x="11508" y="1315"/>
                  </a:cubicBezTo>
                  <a:cubicBezTo>
                    <a:pt x="11508" y="1315"/>
                    <a:pt x="11685" y="1503"/>
                    <a:pt x="11685" y="1690"/>
                  </a:cubicBezTo>
                  <a:cubicBezTo>
                    <a:pt x="11862" y="1690"/>
                    <a:pt x="11862" y="1878"/>
                    <a:pt x="12039" y="1878"/>
                  </a:cubicBezTo>
                  <a:cubicBezTo>
                    <a:pt x="12216" y="1878"/>
                    <a:pt x="12393" y="1878"/>
                    <a:pt x="12570" y="1878"/>
                  </a:cubicBezTo>
                  <a:cubicBezTo>
                    <a:pt x="12748" y="1690"/>
                    <a:pt x="13102" y="1690"/>
                    <a:pt x="13279" y="1503"/>
                  </a:cubicBezTo>
                  <a:cubicBezTo>
                    <a:pt x="13456" y="1503"/>
                    <a:pt x="13633" y="1315"/>
                    <a:pt x="13633" y="1315"/>
                  </a:cubicBezTo>
                  <a:cubicBezTo>
                    <a:pt x="13810" y="1127"/>
                    <a:pt x="13987" y="1315"/>
                    <a:pt x="14164" y="1315"/>
                  </a:cubicBezTo>
                  <a:cubicBezTo>
                    <a:pt x="14164" y="1315"/>
                    <a:pt x="14518" y="1503"/>
                    <a:pt x="14695" y="1690"/>
                  </a:cubicBezTo>
                  <a:cubicBezTo>
                    <a:pt x="14872" y="1690"/>
                    <a:pt x="15049" y="1503"/>
                    <a:pt x="15049" y="1503"/>
                  </a:cubicBezTo>
                  <a:cubicBezTo>
                    <a:pt x="15226" y="1503"/>
                    <a:pt x="15403" y="1503"/>
                    <a:pt x="15403" y="1690"/>
                  </a:cubicBezTo>
                  <a:cubicBezTo>
                    <a:pt x="15580" y="1690"/>
                    <a:pt x="15757" y="1878"/>
                    <a:pt x="15757" y="1878"/>
                  </a:cubicBezTo>
                  <a:cubicBezTo>
                    <a:pt x="15934" y="1878"/>
                    <a:pt x="16289" y="1878"/>
                    <a:pt x="16466" y="1690"/>
                  </a:cubicBezTo>
                  <a:cubicBezTo>
                    <a:pt x="16466" y="1690"/>
                    <a:pt x="16466" y="1690"/>
                    <a:pt x="16643" y="1503"/>
                  </a:cubicBezTo>
                  <a:cubicBezTo>
                    <a:pt x="16643" y="1503"/>
                    <a:pt x="16820" y="1690"/>
                    <a:pt x="16820" y="1690"/>
                  </a:cubicBezTo>
                  <a:cubicBezTo>
                    <a:pt x="16997" y="1690"/>
                    <a:pt x="17351" y="1878"/>
                    <a:pt x="17528" y="1878"/>
                  </a:cubicBezTo>
                  <a:cubicBezTo>
                    <a:pt x="17528" y="1878"/>
                    <a:pt x="17705" y="2066"/>
                    <a:pt x="17705" y="2254"/>
                  </a:cubicBezTo>
                  <a:cubicBezTo>
                    <a:pt x="17882" y="2254"/>
                    <a:pt x="17882" y="2254"/>
                    <a:pt x="17882" y="2254"/>
                  </a:cubicBezTo>
                  <a:cubicBezTo>
                    <a:pt x="18059" y="2442"/>
                    <a:pt x="18059" y="2630"/>
                    <a:pt x="17882" y="2817"/>
                  </a:cubicBezTo>
                  <a:cubicBezTo>
                    <a:pt x="17882" y="3005"/>
                    <a:pt x="17882" y="3569"/>
                    <a:pt x="17705" y="3757"/>
                  </a:cubicBezTo>
                  <a:cubicBezTo>
                    <a:pt x="17528" y="3757"/>
                    <a:pt x="17351" y="3757"/>
                    <a:pt x="17351" y="3757"/>
                  </a:cubicBezTo>
                  <a:cubicBezTo>
                    <a:pt x="17174" y="3944"/>
                    <a:pt x="16997" y="4132"/>
                    <a:pt x="16820" y="4132"/>
                  </a:cubicBezTo>
                  <a:cubicBezTo>
                    <a:pt x="16820" y="4320"/>
                    <a:pt x="16820" y="4508"/>
                    <a:pt x="16643" y="4508"/>
                  </a:cubicBezTo>
                  <a:cubicBezTo>
                    <a:pt x="16643" y="4508"/>
                    <a:pt x="16466" y="4696"/>
                    <a:pt x="16466" y="4696"/>
                  </a:cubicBezTo>
                  <a:cubicBezTo>
                    <a:pt x="16289" y="4696"/>
                    <a:pt x="16111" y="4883"/>
                    <a:pt x="15934" y="5071"/>
                  </a:cubicBezTo>
                  <a:cubicBezTo>
                    <a:pt x="15934" y="5071"/>
                    <a:pt x="15757" y="5259"/>
                    <a:pt x="15757" y="5447"/>
                  </a:cubicBezTo>
                  <a:cubicBezTo>
                    <a:pt x="15580" y="5447"/>
                    <a:pt x="15403" y="5447"/>
                    <a:pt x="15403" y="5447"/>
                  </a:cubicBezTo>
                  <a:cubicBezTo>
                    <a:pt x="15226" y="5447"/>
                    <a:pt x="15049" y="5635"/>
                    <a:pt x="15049" y="5635"/>
                  </a:cubicBezTo>
                  <a:cubicBezTo>
                    <a:pt x="15049" y="5823"/>
                    <a:pt x="15049" y="6198"/>
                    <a:pt x="14872" y="6386"/>
                  </a:cubicBezTo>
                  <a:cubicBezTo>
                    <a:pt x="14872" y="6386"/>
                    <a:pt x="14872" y="6574"/>
                    <a:pt x="14695" y="6574"/>
                  </a:cubicBezTo>
                  <a:cubicBezTo>
                    <a:pt x="14695" y="6762"/>
                    <a:pt x="14341" y="6762"/>
                    <a:pt x="14164" y="6950"/>
                  </a:cubicBezTo>
                  <a:cubicBezTo>
                    <a:pt x="14164" y="6950"/>
                    <a:pt x="13987" y="6762"/>
                    <a:pt x="13987" y="6762"/>
                  </a:cubicBezTo>
                  <a:cubicBezTo>
                    <a:pt x="13810" y="6950"/>
                    <a:pt x="13810" y="7137"/>
                    <a:pt x="13810" y="7325"/>
                  </a:cubicBezTo>
                  <a:cubicBezTo>
                    <a:pt x="13810" y="7325"/>
                    <a:pt x="14164" y="7513"/>
                    <a:pt x="14164" y="7513"/>
                  </a:cubicBezTo>
                  <a:cubicBezTo>
                    <a:pt x="14341" y="7701"/>
                    <a:pt x="14518" y="7889"/>
                    <a:pt x="14518" y="7889"/>
                  </a:cubicBezTo>
                  <a:cubicBezTo>
                    <a:pt x="14518" y="8077"/>
                    <a:pt x="14341" y="8264"/>
                    <a:pt x="14341" y="8264"/>
                  </a:cubicBezTo>
                  <a:cubicBezTo>
                    <a:pt x="14341" y="8452"/>
                    <a:pt x="14518" y="8640"/>
                    <a:pt x="14695" y="8640"/>
                  </a:cubicBezTo>
                  <a:cubicBezTo>
                    <a:pt x="14695" y="8828"/>
                    <a:pt x="14872" y="8828"/>
                    <a:pt x="14872" y="8640"/>
                  </a:cubicBezTo>
                  <a:cubicBezTo>
                    <a:pt x="15049" y="8640"/>
                    <a:pt x="15049" y="8264"/>
                    <a:pt x="15226" y="8077"/>
                  </a:cubicBezTo>
                  <a:cubicBezTo>
                    <a:pt x="15226" y="8077"/>
                    <a:pt x="15580" y="8077"/>
                    <a:pt x="15757" y="8077"/>
                  </a:cubicBezTo>
                  <a:cubicBezTo>
                    <a:pt x="15757" y="8264"/>
                    <a:pt x="15934" y="8452"/>
                    <a:pt x="16111" y="8640"/>
                  </a:cubicBezTo>
                  <a:cubicBezTo>
                    <a:pt x="16289" y="8640"/>
                    <a:pt x="16643" y="8640"/>
                    <a:pt x="16820" y="8640"/>
                  </a:cubicBezTo>
                  <a:cubicBezTo>
                    <a:pt x="16820" y="8828"/>
                    <a:pt x="16997" y="9016"/>
                    <a:pt x="17174" y="9016"/>
                  </a:cubicBezTo>
                  <a:cubicBezTo>
                    <a:pt x="17174" y="9203"/>
                    <a:pt x="17351" y="9203"/>
                    <a:pt x="17351" y="9203"/>
                  </a:cubicBezTo>
                  <a:cubicBezTo>
                    <a:pt x="17528" y="9391"/>
                    <a:pt x="17705" y="9203"/>
                    <a:pt x="17705" y="9391"/>
                  </a:cubicBezTo>
                  <a:cubicBezTo>
                    <a:pt x="17882" y="9391"/>
                    <a:pt x="17705" y="9767"/>
                    <a:pt x="17705" y="9767"/>
                  </a:cubicBezTo>
                  <a:cubicBezTo>
                    <a:pt x="17705" y="9955"/>
                    <a:pt x="17528" y="10330"/>
                    <a:pt x="17528" y="10518"/>
                  </a:cubicBezTo>
                  <a:cubicBezTo>
                    <a:pt x="17351" y="10706"/>
                    <a:pt x="17174" y="11082"/>
                    <a:pt x="16997" y="11082"/>
                  </a:cubicBezTo>
                  <a:cubicBezTo>
                    <a:pt x="16997" y="11270"/>
                    <a:pt x="16643" y="11270"/>
                    <a:pt x="16643" y="11270"/>
                  </a:cubicBezTo>
                  <a:cubicBezTo>
                    <a:pt x="16466" y="11270"/>
                    <a:pt x="16111" y="11270"/>
                    <a:pt x="16111" y="11457"/>
                  </a:cubicBezTo>
                  <a:cubicBezTo>
                    <a:pt x="16111" y="11645"/>
                    <a:pt x="16289" y="11833"/>
                    <a:pt x="16111" y="11833"/>
                  </a:cubicBezTo>
                  <a:cubicBezTo>
                    <a:pt x="16111" y="12021"/>
                    <a:pt x="15934" y="12021"/>
                    <a:pt x="15934" y="12021"/>
                  </a:cubicBezTo>
                  <a:cubicBezTo>
                    <a:pt x="15934" y="12209"/>
                    <a:pt x="16111" y="12397"/>
                    <a:pt x="15934" y="12584"/>
                  </a:cubicBezTo>
                  <a:cubicBezTo>
                    <a:pt x="15934" y="12584"/>
                    <a:pt x="15757" y="12772"/>
                    <a:pt x="15757" y="12772"/>
                  </a:cubicBezTo>
                  <a:cubicBezTo>
                    <a:pt x="15757" y="12772"/>
                    <a:pt x="15757" y="13148"/>
                    <a:pt x="15934" y="13148"/>
                  </a:cubicBezTo>
                  <a:cubicBezTo>
                    <a:pt x="15934" y="13336"/>
                    <a:pt x="16289" y="13336"/>
                    <a:pt x="16466" y="13336"/>
                  </a:cubicBezTo>
                  <a:cubicBezTo>
                    <a:pt x="16466" y="13336"/>
                    <a:pt x="16466" y="13148"/>
                    <a:pt x="16643" y="13148"/>
                  </a:cubicBezTo>
                  <a:cubicBezTo>
                    <a:pt x="16643" y="12960"/>
                    <a:pt x="16997" y="12960"/>
                    <a:pt x="16997" y="13148"/>
                  </a:cubicBezTo>
                  <a:cubicBezTo>
                    <a:pt x="17174" y="13148"/>
                    <a:pt x="17351" y="13148"/>
                    <a:pt x="17351" y="13148"/>
                  </a:cubicBezTo>
                  <a:cubicBezTo>
                    <a:pt x="17528" y="13336"/>
                    <a:pt x="17528" y="13523"/>
                    <a:pt x="17528" y="13523"/>
                  </a:cubicBezTo>
                  <a:cubicBezTo>
                    <a:pt x="17705" y="13711"/>
                    <a:pt x="17705" y="14087"/>
                    <a:pt x="17528" y="14275"/>
                  </a:cubicBezTo>
                  <a:cubicBezTo>
                    <a:pt x="17528" y="14463"/>
                    <a:pt x="17351" y="14463"/>
                    <a:pt x="17174" y="14650"/>
                  </a:cubicBezTo>
                  <a:cubicBezTo>
                    <a:pt x="17174" y="14838"/>
                    <a:pt x="16997" y="15026"/>
                    <a:pt x="16997" y="15214"/>
                  </a:cubicBezTo>
                  <a:cubicBezTo>
                    <a:pt x="16997" y="15402"/>
                    <a:pt x="16820" y="15590"/>
                    <a:pt x="16820" y="15590"/>
                  </a:cubicBezTo>
                  <a:cubicBezTo>
                    <a:pt x="16820" y="15777"/>
                    <a:pt x="16997" y="15965"/>
                    <a:pt x="16997" y="15965"/>
                  </a:cubicBezTo>
                  <a:cubicBezTo>
                    <a:pt x="17174" y="16153"/>
                    <a:pt x="17705" y="15965"/>
                    <a:pt x="17882" y="16153"/>
                  </a:cubicBezTo>
                  <a:cubicBezTo>
                    <a:pt x="17882" y="16153"/>
                    <a:pt x="18236" y="16341"/>
                    <a:pt x="18236" y="16529"/>
                  </a:cubicBezTo>
                  <a:cubicBezTo>
                    <a:pt x="18413" y="16529"/>
                    <a:pt x="18413" y="16904"/>
                    <a:pt x="18413" y="16904"/>
                  </a:cubicBezTo>
                  <a:cubicBezTo>
                    <a:pt x="18590" y="17092"/>
                    <a:pt x="18767" y="17092"/>
                    <a:pt x="18944" y="17092"/>
                  </a:cubicBezTo>
                  <a:cubicBezTo>
                    <a:pt x="18944" y="17280"/>
                    <a:pt x="19298" y="17468"/>
                    <a:pt x="19298" y="17656"/>
                  </a:cubicBezTo>
                  <a:cubicBezTo>
                    <a:pt x="19298" y="17656"/>
                    <a:pt x="19475" y="17843"/>
                    <a:pt x="19475" y="18031"/>
                  </a:cubicBezTo>
                  <a:cubicBezTo>
                    <a:pt x="19475" y="18219"/>
                    <a:pt x="19652" y="18407"/>
                    <a:pt x="19830" y="18595"/>
                  </a:cubicBezTo>
                  <a:cubicBezTo>
                    <a:pt x="20007" y="18595"/>
                    <a:pt x="20184" y="18595"/>
                    <a:pt x="20184" y="18595"/>
                  </a:cubicBezTo>
                  <a:cubicBezTo>
                    <a:pt x="20361" y="18783"/>
                    <a:pt x="20361" y="19158"/>
                    <a:pt x="20361" y="19158"/>
                  </a:cubicBezTo>
                  <a:cubicBezTo>
                    <a:pt x="20361" y="19346"/>
                    <a:pt x="20715" y="19534"/>
                    <a:pt x="20715" y="19722"/>
                  </a:cubicBezTo>
                  <a:cubicBezTo>
                    <a:pt x="20892" y="19722"/>
                    <a:pt x="21246" y="19722"/>
                    <a:pt x="21423" y="1991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E0A4402F-FCED-44B4-AC2A-F16C5307E8AB}"/>
                </a:ext>
              </a:extLst>
            </p:cNvPr>
            <p:cNvSpPr/>
            <p:nvPr/>
          </p:nvSpPr>
          <p:spPr>
            <a:xfrm>
              <a:off x="2882389" y="314044"/>
              <a:ext cx="811442" cy="766853"/>
            </a:xfrm>
            <a:custGeom>
              <a:avLst/>
              <a:gdLst/>
              <a:ahLst/>
              <a:cxnLst>
                <a:cxn ang="0">
                  <a:pos x="wd2" y="hd2"/>
                </a:cxn>
                <a:cxn ang="5400000">
                  <a:pos x="wd2" y="hd2"/>
                </a:cxn>
                <a:cxn ang="10800000">
                  <a:pos x="wd2" y="hd2"/>
                </a:cxn>
                <a:cxn ang="16200000">
                  <a:pos x="wd2" y="hd2"/>
                </a:cxn>
              </a:cxnLst>
              <a:rect l="0" t="0" r="r" b="b"/>
              <a:pathLst>
                <a:path w="21556" h="21600" extrusionOk="0">
                  <a:moveTo>
                    <a:pt x="21423" y="19910"/>
                  </a:moveTo>
                  <a:cubicBezTo>
                    <a:pt x="21600" y="19910"/>
                    <a:pt x="21600" y="20285"/>
                    <a:pt x="21423" y="20473"/>
                  </a:cubicBezTo>
                  <a:cubicBezTo>
                    <a:pt x="21423" y="20473"/>
                    <a:pt x="21423" y="20661"/>
                    <a:pt x="21246" y="20661"/>
                  </a:cubicBezTo>
                  <a:cubicBezTo>
                    <a:pt x="21246" y="20661"/>
                    <a:pt x="21069" y="20661"/>
                    <a:pt x="20892" y="20661"/>
                  </a:cubicBezTo>
                  <a:cubicBezTo>
                    <a:pt x="20892" y="20661"/>
                    <a:pt x="20715" y="20849"/>
                    <a:pt x="20715" y="21037"/>
                  </a:cubicBezTo>
                  <a:cubicBezTo>
                    <a:pt x="20715" y="21037"/>
                    <a:pt x="20715" y="21224"/>
                    <a:pt x="20715" y="21412"/>
                  </a:cubicBezTo>
                  <a:cubicBezTo>
                    <a:pt x="20715" y="21412"/>
                    <a:pt x="20361" y="21412"/>
                    <a:pt x="20184" y="21412"/>
                  </a:cubicBezTo>
                  <a:cubicBezTo>
                    <a:pt x="20184" y="21412"/>
                    <a:pt x="20007" y="21600"/>
                    <a:pt x="20007" y="21600"/>
                  </a:cubicBezTo>
                  <a:cubicBezTo>
                    <a:pt x="19830" y="21600"/>
                    <a:pt x="19652" y="21412"/>
                    <a:pt x="19475" y="21412"/>
                  </a:cubicBezTo>
                  <a:cubicBezTo>
                    <a:pt x="19298" y="21412"/>
                    <a:pt x="19121" y="21412"/>
                    <a:pt x="18944" y="21412"/>
                  </a:cubicBezTo>
                  <a:cubicBezTo>
                    <a:pt x="18944" y="21224"/>
                    <a:pt x="18944" y="21224"/>
                    <a:pt x="18944" y="21224"/>
                  </a:cubicBezTo>
                  <a:cubicBezTo>
                    <a:pt x="18944" y="21224"/>
                    <a:pt x="18767" y="21037"/>
                    <a:pt x="18944" y="20849"/>
                  </a:cubicBezTo>
                  <a:cubicBezTo>
                    <a:pt x="19121" y="20661"/>
                    <a:pt x="19298" y="20473"/>
                    <a:pt x="19298" y="20473"/>
                  </a:cubicBezTo>
                  <a:cubicBezTo>
                    <a:pt x="19298" y="20285"/>
                    <a:pt x="19298" y="20097"/>
                    <a:pt x="19298" y="19910"/>
                  </a:cubicBezTo>
                  <a:cubicBezTo>
                    <a:pt x="19298" y="19910"/>
                    <a:pt x="18944" y="19722"/>
                    <a:pt x="18944" y="19534"/>
                  </a:cubicBezTo>
                  <a:cubicBezTo>
                    <a:pt x="18767" y="19346"/>
                    <a:pt x="18413" y="18970"/>
                    <a:pt x="18413" y="18783"/>
                  </a:cubicBezTo>
                  <a:cubicBezTo>
                    <a:pt x="18236" y="18783"/>
                    <a:pt x="18059" y="18407"/>
                    <a:pt x="17882" y="18219"/>
                  </a:cubicBezTo>
                  <a:cubicBezTo>
                    <a:pt x="17705" y="18031"/>
                    <a:pt x="17351" y="17656"/>
                    <a:pt x="17174" y="17468"/>
                  </a:cubicBezTo>
                  <a:cubicBezTo>
                    <a:pt x="16997" y="17468"/>
                    <a:pt x="16997" y="17280"/>
                    <a:pt x="16820" y="17280"/>
                  </a:cubicBezTo>
                  <a:cubicBezTo>
                    <a:pt x="16820" y="17092"/>
                    <a:pt x="16643" y="17280"/>
                    <a:pt x="16466" y="17280"/>
                  </a:cubicBezTo>
                  <a:cubicBezTo>
                    <a:pt x="16466" y="17468"/>
                    <a:pt x="16466" y="17843"/>
                    <a:pt x="16466" y="17843"/>
                  </a:cubicBezTo>
                  <a:cubicBezTo>
                    <a:pt x="16466" y="18031"/>
                    <a:pt x="16643" y="18219"/>
                    <a:pt x="16643" y="18407"/>
                  </a:cubicBezTo>
                  <a:cubicBezTo>
                    <a:pt x="16643" y="18407"/>
                    <a:pt x="16643" y="18783"/>
                    <a:pt x="16643" y="18970"/>
                  </a:cubicBezTo>
                  <a:cubicBezTo>
                    <a:pt x="16643" y="18970"/>
                    <a:pt x="16289" y="19346"/>
                    <a:pt x="16111" y="19346"/>
                  </a:cubicBezTo>
                  <a:cubicBezTo>
                    <a:pt x="15934" y="19346"/>
                    <a:pt x="15757" y="19346"/>
                    <a:pt x="15580" y="19346"/>
                  </a:cubicBezTo>
                  <a:cubicBezTo>
                    <a:pt x="15403" y="19346"/>
                    <a:pt x="15403" y="18970"/>
                    <a:pt x="15226" y="18970"/>
                  </a:cubicBezTo>
                  <a:cubicBezTo>
                    <a:pt x="15049" y="18783"/>
                    <a:pt x="14872" y="18970"/>
                    <a:pt x="14695" y="18970"/>
                  </a:cubicBezTo>
                  <a:cubicBezTo>
                    <a:pt x="14695" y="18783"/>
                    <a:pt x="14695" y="18595"/>
                    <a:pt x="14518" y="18595"/>
                  </a:cubicBezTo>
                  <a:cubicBezTo>
                    <a:pt x="14341" y="18595"/>
                    <a:pt x="13987" y="18595"/>
                    <a:pt x="13987" y="18595"/>
                  </a:cubicBezTo>
                  <a:cubicBezTo>
                    <a:pt x="13810" y="18595"/>
                    <a:pt x="13633" y="18407"/>
                    <a:pt x="13633" y="18407"/>
                  </a:cubicBezTo>
                  <a:cubicBezTo>
                    <a:pt x="13456" y="18219"/>
                    <a:pt x="13279" y="18407"/>
                    <a:pt x="13102" y="18407"/>
                  </a:cubicBezTo>
                  <a:cubicBezTo>
                    <a:pt x="12925" y="18407"/>
                    <a:pt x="12748" y="18407"/>
                    <a:pt x="12570" y="18219"/>
                  </a:cubicBezTo>
                  <a:cubicBezTo>
                    <a:pt x="12570" y="18219"/>
                    <a:pt x="12393" y="18031"/>
                    <a:pt x="12216" y="18031"/>
                  </a:cubicBezTo>
                  <a:cubicBezTo>
                    <a:pt x="12216" y="18031"/>
                    <a:pt x="11862" y="17843"/>
                    <a:pt x="11862" y="18031"/>
                  </a:cubicBezTo>
                  <a:cubicBezTo>
                    <a:pt x="11685" y="18031"/>
                    <a:pt x="11685" y="18219"/>
                    <a:pt x="11685" y="18219"/>
                  </a:cubicBezTo>
                  <a:cubicBezTo>
                    <a:pt x="11508" y="18407"/>
                    <a:pt x="11331" y="18219"/>
                    <a:pt x="11331" y="18219"/>
                  </a:cubicBezTo>
                  <a:cubicBezTo>
                    <a:pt x="11154" y="18407"/>
                    <a:pt x="11154" y="18595"/>
                    <a:pt x="11154" y="18595"/>
                  </a:cubicBezTo>
                  <a:cubicBezTo>
                    <a:pt x="10977" y="18783"/>
                    <a:pt x="10977" y="18783"/>
                    <a:pt x="10977" y="18783"/>
                  </a:cubicBezTo>
                  <a:cubicBezTo>
                    <a:pt x="10977" y="18783"/>
                    <a:pt x="10800" y="18783"/>
                    <a:pt x="10800" y="18783"/>
                  </a:cubicBezTo>
                  <a:cubicBezTo>
                    <a:pt x="10623" y="18970"/>
                    <a:pt x="10446" y="19158"/>
                    <a:pt x="10446" y="19346"/>
                  </a:cubicBezTo>
                  <a:cubicBezTo>
                    <a:pt x="10446" y="19346"/>
                    <a:pt x="10446" y="19534"/>
                    <a:pt x="10446" y="19534"/>
                  </a:cubicBezTo>
                  <a:cubicBezTo>
                    <a:pt x="10623" y="19534"/>
                    <a:pt x="10800" y="19534"/>
                    <a:pt x="10977" y="19534"/>
                  </a:cubicBezTo>
                  <a:cubicBezTo>
                    <a:pt x="10977" y="19534"/>
                    <a:pt x="11154" y="19722"/>
                    <a:pt x="11331" y="19722"/>
                  </a:cubicBezTo>
                  <a:cubicBezTo>
                    <a:pt x="11331" y="19910"/>
                    <a:pt x="11331" y="20097"/>
                    <a:pt x="11154" y="20097"/>
                  </a:cubicBezTo>
                  <a:cubicBezTo>
                    <a:pt x="11154" y="20097"/>
                    <a:pt x="10977" y="20097"/>
                    <a:pt x="10800" y="20285"/>
                  </a:cubicBezTo>
                  <a:cubicBezTo>
                    <a:pt x="10800" y="20285"/>
                    <a:pt x="10800" y="20473"/>
                    <a:pt x="10800" y="20661"/>
                  </a:cubicBezTo>
                  <a:cubicBezTo>
                    <a:pt x="10800" y="20849"/>
                    <a:pt x="10623" y="21037"/>
                    <a:pt x="10446" y="21037"/>
                  </a:cubicBezTo>
                  <a:cubicBezTo>
                    <a:pt x="10446" y="21037"/>
                    <a:pt x="10092" y="21037"/>
                    <a:pt x="10092" y="21037"/>
                  </a:cubicBezTo>
                  <a:cubicBezTo>
                    <a:pt x="9915" y="21037"/>
                    <a:pt x="9738" y="21037"/>
                    <a:pt x="9561" y="21037"/>
                  </a:cubicBezTo>
                  <a:cubicBezTo>
                    <a:pt x="9561" y="21037"/>
                    <a:pt x="9561" y="21037"/>
                    <a:pt x="9384" y="20849"/>
                  </a:cubicBezTo>
                  <a:cubicBezTo>
                    <a:pt x="9384" y="20661"/>
                    <a:pt x="9384" y="20661"/>
                    <a:pt x="9384" y="20473"/>
                  </a:cubicBezTo>
                  <a:cubicBezTo>
                    <a:pt x="9384" y="20285"/>
                    <a:pt x="8852" y="20097"/>
                    <a:pt x="8852" y="19910"/>
                  </a:cubicBezTo>
                  <a:cubicBezTo>
                    <a:pt x="8675" y="19722"/>
                    <a:pt x="8852" y="19158"/>
                    <a:pt x="8852" y="18970"/>
                  </a:cubicBezTo>
                  <a:cubicBezTo>
                    <a:pt x="8852" y="18783"/>
                    <a:pt x="8852" y="18219"/>
                    <a:pt x="8675" y="18031"/>
                  </a:cubicBezTo>
                  <a:cubicBezTo>
                    <a:pt x="8675" y="17843"/>
                    <a:pt x="8498" y="17280"/>
                    <a:pt x="8321" y="17092"/>
                  </a:cubicBezTo>
                  <a:cubicBezTo>
                    <a:pt x="8144" y="16904"/>
                    <a:pt x="7613" y="17092"/>
                    <a:pt x="7436" y="17092"/>
                  </a:cubicBezTo>
                  <a:cubicBezTo>
                    <a:pt x="7259" y="16904"/>
                    <a:pt x="7082" y="16717"/>
                    <a:pt x="6905" y="16717"/>
                  </a:cubicBezTo>
                  <a:cubicBezTo>
                    <a:pt x="6728" y="16717"/>
                    <a:pt x="6197" y="16717"/>
                    <a:pt x="6020" y="16904"/>
                  </a:cubicBezTo>
                  <a:cubicBezTo>
                    <a:pt x="5843" y="16904"/>
                    <a:pt x="5666" y="17092"/>
                    <a:pt x="5666" y="17280"/>
                  </a:cubicBezTo>
                  <a:cubicBezTo>
                    <a:pt x="5489" y="17280"/>
                    <a:pt x="5134" y="17280"/>
                    <a:pt x="5134" y="17280"/>
                  </a:cubicBezTo>
                  <a:cubicBezTo>
                    <a:pt x="4957" y="17280"/>
                    <a:pt x="4780" y="17843"/>
                    <a:pt x="4780" y="17843"/>
                  </a:cubicBezTo>
                  <a:cubicBezTo>
                    <a:pt x="4603" y="18031"/>
                    <a:pt x="4249" y="18219"/>
                    <a:pt x="4072" y="18219"/>
                  </a:cubicBezTo>
                  <a:cubicBezTo>
                    <a:pt x="3895" y="18219"/>
                    <a:pt x="3718" y="18031"/>
                    <a:pt x="3718" y="17843"/>
                  </a:cubicBezTo>
                  <a:cubicBezTo>
                    <a:pt x="3718" y="17656"/>
                    <a:pt x="3895" y="17092"/>
                    <a:pt x="3718" y="16904"/>
                  </a:cubicBezTo>
                  <a:cubicBezTo>
                    <a:pt x="3718" y="16904"/>
                    <a:pt x="3364" y="16904"/>
                    <a:pt x="3364" y="16904"/>
                  </a:cubicBezTo>
                  <a:cubicBezTo>
                    <a:pt x="3187" y="16904"/>
                    <a:pt x="2833" y="17092"/>
                    <a:pt x="2656" y="16904"/>
                  </a:cubicBezTo>
                  <a:cubicBezTo>
                    <a:pt x="2479" y="16904"/>
                    <a:pt x="2479" y="16529"/>
                    <a:pt x="2479" y="16341"/>
                  </a:cubicBezTo>
                  <a:cubicBezTo>
                    <a:pt x="2479" y="16153"/>
                    <a:pt x="2656" y="15777"/>
                    <a:pt x="2479" y="15590"/>
                  </a:cubicBezTo>
                  <a:cubicBezTo>
                    <a:pt x="2479" y="15402"/>
                    <a:pt x="2302" y="15214"/>
                    <a:pt x="2125" y="15026"/>
                  </a:cubicBezTo>
                  <a:cubicBezTo>
                    <a:pt x="2125" y="15026"/>
                    <a:pt x="1770" y="14838"/>
                    <a:pt x="1593" y="14838"/>
                  </a:cubicBezTo>
                  <a:cubicBezTo>
                    <a:pt x="1416" y="14650"/>
                    <a:pt x="1239" y="14275"/>
                    <a:pt x="1062" y="14087"/>
                  </a:cubicBezTo>
                  <a:cubicBezTo>
                    <a:pt x="885" y="13899"/>
                    <a:pt x="708" y="13336"/>
                    <a:pt x="708" y="13148"/>
                  </a:cubicBezTo>
                  <a:cubicBezTo>
                    <a:pt x="708" y="12772"/>
                    <a:pt x="885" y="12397"/>
                    <a:pt x="885" y="12209"/>
                  </a:cubicBezTo>
                  <a:cubicBezTo>
                    <a:pt x="1062" y="12209"/>
                    <a:pt x="1416" y="12021"/>
                    <a:pt x="1593" y="12021"/>
                  </a:cubicBezTo>
                  <a:cubicBezTo>
                    <a:pt x="1593" y="11833"/>
                    <a:pt x="1770" y="11457"/>
                    <a:pt x="1770" y="11270"/>
                  </a:cubicBezTo>
                  <a:cubicBezTo>
                    <a:pt x="1770" y="11082"/>
                    <a:pt x="1593" y="10518"/>
                    <a:pt x="1416" y="10330"/>
                  </a:cubicBezTo>
                  <a:cubicBezTo>
                    <a:pt x="1239" y="10143"/>
                    <a:pt x="885" y="9955"/>
                    <a:pt x="708" y="9955"/>
                  </a:cubicBezTo>
                  <a:cubicBezTo>
                    <a:pt x="531" y="9579"/>
                    <a:pt x="0" y="9016"/>
                    <a:pt x="0" y="8640"/>
                  </a:cubicBezTo>
                  <a:cubicBezTo>
                    <a:pt x="0" y="8264"/>
                    <a:pt x="0" y="7701"/>
                    <a:pt x="177" y="7325"/>
                  </a:cubicBezTo>
                  <a:cubicBezTo>
                    <a:pt x="177" y="7137"/>
                    <a:pt x="531" y="6762"/>
                    <a:pt x="708" y="6574"/>
                  </a:cubicBezTo>
                  <a:cubicBezTo>
                    <a:pt x="885" y="6574"/>
                    <a:pt x="1239" y="6574"/>
                    <a:pt x="1416" y="6574"/>
                  </a:cubicBezTo>
                  <a:cubicBezTo>
                    <a:pt x="1416" y="6386"/>
                    <a:pt x="1416" y="5823"/>
                    <a:pt x="1416" y="5635"/>
                  </a:cubicBezTo>
                  <a:cubicBezTo>
                    <a:pt x="1416" y="5447"/>
                    <a:pt x="1239" y="4883"/>
                    <a:pt x="1416" y="4696"/>
                  </a:cubicBezTo>
                  <a:cubicBezTo>
                    <a:pt x="1593" y="4508"/>
                    <a:pt x="2125" y="4320"/>
                    <a:pt x="2302" y="4320"/>
                  </a:cubicBezTo>
                  <a:cubicBezTo>
                    <a:pt x="2656" y="4132"/>
                    <a:pt x="3187" y="4132"/>
                    <a:pt x="3364" y="3944"/>
                  </a:cubicBezTo>
                  <a:cubicBezTo>
                    <a:pt x="3541" y="3757"/>
                    <a:pt x="3718" y="3381"/>
                    <a:pt x="3895" y="3193"/>
                  </a:cubicBezTo>
                  <a:cubicBezTo>
                    <a:pt x="3895" y="3005"/>
                    <a:pt x="3895" y="2254"/>
                    <a:pt x="4072" y="2066"/>
                  </a:cubicBezTo>
                  <a:cubicBezTo>
                    <a:pt x="4072" y="1878"/>
                    <a:pt x="4603" y="1878"/>
                    <a:pt x="4780" y="1690"/>
                  </a:cubicBezTo>
                  <a:cubicBezTo>
                    <a:pt x="4780" y="1503"/>
                    <a:pt x="4780" y="1315"/>
                    <a:pt x="4780" y="1127"/>
                  </a:cubicBezTo>
                  <a:cubicBezTo>
                    <a:pt x="4780" y="939"/>
                    <a:pt x="4957" y="563"/>
                    <a:pt x="4957" y="376"/>
                  </a:cubicBezTo>
                  <a:cubicBezTo>
                    <a:pt x="5134" y="376"/>
                    <a:pt x="5311" y="0"/>
                    <a:pt x="5489" y="0"/>
                  </a:cubicBezTo>
                  <a:cubicBezTo>
                    <a:pt x="5666" y="0"/>
                    <a:pt x="6020" y="188"/>
                    <a:pt x="6197" y="376"/>
                  </a:cubicBezTo>
                  <a:cubicBezTo>
                    <a:pt x="6197" y="376"/>
                    <a:pt x="6374" y="563"/>
                    <a:pt x="6374" y="563"/>
                  </a:cubicBezTo>
                  <a:cubicBezTo>
                    <a:pt x="6374" y="751"/>
                    <a:pt x="6551" y="939"/>
                    <a:pt x="6728" y="939"/>
                  </a:cubicBezTo>
                  <a:cubicBezTo>
                    <a:pt x="6905" y="1127"/>
                    <a:pt x="7259" y="1127"/>
                    <a:pt x="7436" y="1127"/>
                  </a:cubicBezTo>
                  <a:cubicBezTo>
                    <a:pt x="7613" y="1127"/>
                    <a:pt x="7967" y="1127"/>
                    <a:pt x="7967" y="1127"/>
                  </a:cubicBezTo>
                  <a:cubicBezTo>
                    <a:pt x="8144" y="1127"/>
                    <a:pt x="8321" y="939"/>
                    <a:pt x="8498" y="939"/>
                  </a:cubicBezTo>
                  <a:cubicBezTo>
                    <a:pt x="8675" y="939"/>
                    <a:pt x="9030" y="939"/>
                    <a:pt x="9207" y="939"/>
                  </a:cubicBezTo>
                  <a:cubicBezTo>
                    <a:pt x="9207" y="939"/>
                    <a:pt x="9561" y="939"/>
                    <a:pt x="9738" y="939"/>
                  </a:cubicBezTo>
                  <a:cubicBezTo>
                    <a:pt x="9738" y="939"/>
                    <a:pt x="10092" y="751"/>
                    <a:pt x="10269" y="751"/>
                  </a:cubicBezTo>
                  <a:cubicBezTo>
                    <a:pt x="10269" y="751"/>
                    <a:pt x="10623" y="751"/>
                    <a:pt x="10623" y="939"/>
                  </a:cubicBezTo>
                  <a:cubicBezTo>
                    <a:pt x="10800" y="939"/>
                    <a:pt x="10800" y="1127"/>
                    <a:pt x="10800" y="1315"/>
                  </a:cubicBezTo>
                  <a:cubicBezTo>
                    <a:pt x="10977" y="1315"/>
                    <a:pt x="11331" y="1127"/>
                    <a:pt x="11508" y="1315"/>
                  </a:cubicBezTo>
                  <a:cubicBezTo>
                    <a:pt x="11508" y="1315"/>
                    <a:pt x="11685" y="1503"/>
                    <a:pt x="11685" y="1690"/>
                  </a:cubicBezTo>
                  <a:cubicBezTo>
                    <a:pt x="11862" y="1690"/>
                    <a:pt x="11862" y="1878"/>
                    <a:pt x="12039" y="1878"/>
                  </a:cubicBezTo>
                  <a:cubicBezTo>
                    <a:pt x="12216" y="1878"/>
                    <a:pt x="12393" y="1878"/>
                    <a:pt x="12570" y="1878"/>
                  </a:cubicBezTo>
                  <a:cubicBezTo>
                    <a:pt x="12748" y="1690"/>
                    <a:pt x="13102" y="1690"/>
                    <a:pt x="13279" y="1503"/>
                  </a:cubicBezTo>
                  <a:cubicBezTo>
                    <a:pt x="13456" y="1503"/>
                    <a:pt x="13633" y="1315"/>
                    <a:pt x="13633" y="1315"/>
                  </a:cubicBezTo>
                  <a:cubicBezTo>
                    <a:pt x="13810" y="1127"/>
                    <a:pt x="13987" y="1315"/>
                    <a:pt x="14164" y="1315"/>
                  </a:cubicBezTo>
                  <a:cubicBezTo>
                    <a:pt x="14164" y="1315"/>
                    <a:pt x="14518" y="1503"/>
                    <a:pt x="14695" y="1690"/>
                  </a:cubicBezTo>
                  <a:cubicBezTo>
                    <a:pt x="14872" y="1690"/>
                    <a:pt x="15049" y="1503"/>
                    <a:pt x="15049" y="1503"/>
                  </a:cubicBezTo>
                  <a:cubicBezTo>
                    <a:pt x="15226" y="1503"/>
                    <a:pt x="15403" y="1503"/>
                    <a:pt x="15403" y="1690"/>
                  </a:cubicBezTo>
                  <a:cubicBezTo>
                    <a:pt x="15580" y="1690"/>
                    <a:pt x="15757" y="1878"/>
                    <a:pt x="15757" y="1878"/>
                  </a:cubicBezTo>
                  <a:cubicBezTo>
                    <a:pt x="15934" y="1878"/>
                    <a:pt x="16289" y="1878"/>
                    <a:pt x="16466" y="1690"/>
                  </a:cubicBezTo>
                  <a:cubicBezTo>
                    <a:pt x="16466" y="1690"/>
                    <a:pt x="16466" y="1690"/>
                    <a:pt x="16643" y="1503"/>
                  </a:cubicBezTo>
                  <a:cubicBezTo>
                    <a:pt x="16643" y="1503"/>
                    <a:pt x="16820" y="1690"/>
                    <a:pt x="16820" y="1690"/>
                  </a:cubicBezTo>
                  <a:cubicBezTo>
                    <a:pt x="16997" y="1690"/>
                    <a:pt x="17351" y="1878"/>
                    <a:pt x="17528" y="1878"/>
                  </a:cubicBezTo>
                  <a:cubicBezTo>
                    <a:pt x="17528" y="1878"/>
                    <a:pt x="17705" y="2066"/>
                    <a:pt x="17705" y="2254"/>
                  </a:cubicBezTo>
                  <a:cubicBezTo>
                    <a:pt x="17882" y="2254"/>
                    <a:pt x="17882" y="2254"/>
                    <a:pt x="17882" y="2254"/>
                  </a:cubicBezTo>
                  <a:cubicBezTo>
                    <a:pt x="18059" y="2442"/>
                    <a:pt x="18059" y="2630"/>
                    <a:pt x="17882" y="2817"/>
                  </a:cubicBezTo>
                  <a:cubicBezTo>
                    <a:pt x="17882" y="3005"/>
                    <a:pt x="17882" y="3569"/>
                    <a:pt x="17705" y="3757"/>
                  </a:cubicBezTo>
                  <a:cubicBezTo>
                    <a:pt x="17528" y="3757"/>
                    <a:pt x="17351" y="3757"/>
                    <a:pt x="17351" y="3757"/>
                  </a:cubicBezTo>
                  <a:cubicBezTo>
                    <a:pt x="17174" y="3944"/>
                    <a:pt x="16997" y="4132"/>
                    <a:pt x="16820" y="4132"/>
                  </a:cubicBezTo>
                  <a:cubicBezTo>
                    <a:pt x="16820" y="4320"/>
                    <a:pt x="16820" y="4508"/>
                    <a:pt x="16643" y="4508"/>
                  </a:cubicBezTo>
                  <a:cubicBezTo>
                    <a:pt x="16643" y="4508"/>
                    <a:pt x="16466" y="4696"/>
                    <a:pt x="16466" y="4696"/>
                  </a:cubicBezTo>
                  <a:cubicBezTo>
                    <a:pt x="16289" y="4696"/>
                    <a:pt x="16111" y="4883"/>
                    <a:pt x="15934" y="5071"/>
                  </a:cubicBezTo>
                  <a:cubicBezTo>
                    <a:pt x="15934" y="5071"/>
                    <a:pt x="15757" y="5259"/>
                    <a:pt x="15757" y="5447"/>
                  </a:cubicBezTo>
                  <a:cubicBezTo>
                    <a:pt x="15580" y="5447"/>
                    <a:pt x="15403" y="5447"/>
                    <a:pt x="15403" y="5447"/>
                  </a:cubicBezTo>
                  <a:cubicBezTo>
                    <a:pt x="15226" y="5447"/>
                    <a:pt x="15049" y="5635"/>
                    <a:pt x="15049" y="5635"/>
                  </a:cubicBezTo>
                  <a:cubicBezTo>
                    <a:pt x="15049" y="5823"/>
                    <a:pt x="15049" y="6198"/>
                    <a:pt x="14872" y="6386"/>
                  </a:cubicBezTo>
                  <a:cubicBezTo>
                    <a:pt x="14872" y="6386"/>
                    <a:pt x="14872" y="6574"/>
                    <a:pt x="14695" y="6574"/>
                  </a:cubicBezTo>
                  <a:cubicBezTo>
                    <a:pt x="14695" y="6762"/>
                    <a:pt x="14341" y="6762"/>
                    <a:pt x="14164" y="6950"/>
                  </a:cubicBezTo>
                  <a:cubicBezTo>
                    <a:pt x="14164" y="6950"/>
                    <a:pt x="13987" y="6762"/>
                    <a:pt x="13987" y="6762"/>
                  </a:cubicBezTo>
                  <a:cubicBezTo>
                    <a:pt x="13810" y="6950"/>
                    <a:pt x="13810" y="7137"/>
                    <a:pt x="13810" y="7325"/>
                  </a:cubicBezTo>
                  <a:cubicBezTo>
                    <a:pt x="13810" y="7325"/>
                    <a:pt x="14164" y="7513"/>
                    <a:pt x="14164" y="7513"/>
                  </a:cubicBezTo>
                  <a:cubicBezTo>
                    <a:pt x="14341" y="7701"/>
                    <a:pt x="14518" y="7889"/>
                    <a:pt x="14518" y="7889"/>
                  </a:cubicBezTo>
                  <a:cubicBezTo>
                    <a:pt x="14518" y="8077"/>
                    <a:pt x="14341" y="8264"/>
                    <a:pt x="14341" y="8264"/>
                  </a:cubicBezTo>
                  <a:cubicBezTo>
                    <a:pt x="14341" y="8452"/>
                    <a:pt x="14518" y="8640"/>
                    <a:pt x="14695" y="8640"/>
                  </a:cubicBezTo>
                  <a:cubicBezTo>
                    <a:pt x="14695" y="8828"/>
                    <a:pt x="14872" y="8828"/>
                    <a:pt x="14872" y="8640"/>
                  </a:cubicBezTo>
                  <a:cubicBezTo>
                    <a:pt x="15049" y="8640"/>
                    <a:pt x="15049" y="8264"/>
                    <a:pt x="15226" y="8077"/>
                  </a:cubicBezTo>
                  <a:cubicBezTo>
                    <a:pt x="15226" y="8077"/>
                    <a:pt x="15580" y="8077"/>
                    <a:pt x="15757" y="8077"/>
                  </a:cubicBezTo>
                  <a:cubicBezTo>
                    <a:pt x="15757" y="8264"/>
                    <a:pt x="15934" y="8452"/>
                    <a:pt x="16111" y="8640"/>
                  </a:cubicBezTo>
                  <a:cubicBezTo>
                    <a:pt x="16289" y="8640"/>
                    <a:pt x="16643" y="8640"/>
                    <a:pt x="16820" y="8640"/>
                  </a:cubicBezTo>
                  <a:cubicBezTo>
                    <a:pt x="16820" y="8828"/>
                    <a:pt x="16997" y="9016"/>
                    <a:pt x="17174" y="9016"/>
                  </a:cubicBezTo>
                  <a:cubicBezTo>
                    <a:pt x="17174" y="9203"/>
                    <a:pt x="17351" y="9203"/>
                    <a:pt x="17351" y="9203"/>
                  </a:cubicBezTo>
                  <a:cubicBezTo>
                    <a:pt x="17528" y="9391"/>
                    <a:pt x="17705" y="9203"/>
                    <a:pt x="17705" y="9391"/>
                  </a:cubicBezTo>
                  <a:cubicBezTo>
                    <a:pt x="17882" y="9391"/>
                    <a:pt x="17705" y="9767"/>
                    <a:pt x="17705" y="9767"/>
                  </a:cubicBezTo>
                  <a:cubicBezTo>
                    <a:pt x="17705" y="9955"/>
                    <a:pt x="17528" y="10330"/>
                    <a:pt x="17528" y="10518"/>
                  </a:cubicBezTo>
                  <a:cubicBezTo>
                    <a:pt x="17351" y="10706"/>
                    <a:pt x="17174" y="11082"/>
                    <a:pt x="16997" y="11082"/>
                  </a:cubicBezTo>
                  <a:cubicBezTo>
                    <a:pt x="16997" y="11270"/>
                    <a:pt x="16643" y="11270"/>
                    <a:pt x="16643" y="11270"/>
                  </a:cubicBezTo>
                  <a:cubicBezTo>
                    <a:pt x="16466" y="11270"/>
                    <a:pt x="16111" y="11270"/>
                    <a:pt x="16111" y="11457"/>
                  </a:cubicBezTo>
                  <a:cubicBezTo>
                    <a:pt x="16111" y="11645"/>
                    <a:pt x="16289" y="11833"/>
                    <a:pt x="16111" y="11833"/>
                  </a:cubicBezTo>
                  <a:cubicBezTo>
                    <a:pt x="16111" y="12021"/>
                    <a:pt x="15934" y="12021"/>
                    <a:pt x="15934" y="12021"/>
                  </a:cubicBezTo>
                  <a:cubicBezTo>
                    <a:pt x="15934" y="12209"/>
                    <a:pt x="16111" y="12397"/>
                    <a:pt x="15934" y="12584"/>
                  </a:cubicBezTo>
                  <a:cubicBezTo>
                    <a:pt x="15934" y="12584"/>
                    <a:pt x="15757" y="12772"/>
                    <a:pt x="15757" y="12772"/>
                  </a:cubicBezTo>
                  <a:cubicBezTo>
                    <a:pt x="15757" y="12772"/>
                    <a:pt x="15757" y="13148"/>
                    <a:pt x="15934" y="13148"/>
                  </a:cubicBezTo>
                  <a:cubicBezTo>
                    <a:pt x="15934" y="13336"/>
                    <a:pt x="16289" y="13336"/>
                    <a:pt x="16466" y="13336"/>
                  </a:cubicBezTo>
                  <a:cubicBezTo>
                    <a:pt x="16466" y="13336"/>
                    <a:pt x="16466" y="13148"/>
                    <a:pt x="16643" y="13148"/>
                  </a:cubicBezTo>
                  <a:cubicBezTo>
                    <a:pt x="16643" y="12960"/>
                    <a:pt x="16997" y="12960"/>
                    <a:pt x="16997" y="13148"/>
                  </a:cubicBezTo>
                  <a:cubicBezTo>
                    <a:pt x="17174" y="13148"/>
                    <a:pt x="17351" y="13148"/>
                    <a:pt x="17351" y="13148"/>
                  </a:cubicBezTo>
                  <a:cubicBezTo>
                    <a:pt x="17528" y="13336"/>
                    <a:pt x="17528" y="13523"/>
                    <a:pt x="17528" y="13523"/>
                  </a:cubicBezTo>
                  <a:cubicBezTo>
                    <a:pt x="17705" y="13711"/>
                    <a:pt x="17705" y="14087"/>
                    <a:pt x="17528" y="14275"/>
                  </a:cubicBezTo>
                  <a:cubicBezTo>
                    <a:pt x="17528" y="14463"/>
                    <a:pt x="17351" y="14463"/>
                    <a:pt x="17174" y="14650"/>
                  </a:cubicBezTo>
                  <a:cubicBezTo>
                    <a:pt x="17174" y="14838"/>
                    <a:pt x="16997" y="15026"/>
                    <a:pt x="16997" y="15214"/>
                  </a:cubicBezTo>
                  <a:cubicBezTo>
                    <a:pt x="16997" y="15402"/>
                    <a:pt x="16820" y="15590"/>
                    <a:pt x="16820" y="15590"/>
                  </a:cubicBezTo>
                  <a:cubicBezTo>
                    <a:pt x="16820" y="15777"/>
                    <a:pt x="16997" y="15965"/>
                    <a:pt x="16997" y="15965"/>
                  </a:cubicBezTo>
                  <a:cubicBezTo>
                    <a:pt x="17174" y="16153"/>
                    <a:pt x="17705" y="15965"/>
                    <a:pt x="17882" y="16153"/>
                  </a:cubicBezTo>
                  <a:cubicBezTo>
                    <a:pt x="17882" y="16153"/>
                    <a:pt x="18236" y="16341"/>
                    <a:pt x="18236" y="16529"/>
                  </a:cubicBezTo>
                  <a:cubicBezTo>
                    <a:pt x="18413" y="16529"/>
                    <a:pt x="18413" y="16904"/>
                    <a:pt x="18413" y="16904"/>
                  </a:cubicBezTo>
                  <a:cubicBezTo>
                    <a:pt x="18590" y="17092"/>
                    <a:pt x="18767" y="17092"/>
                    <a:pt x="18944" y="17092"/>
                  </a:cubicBezTo>
                  <a:cubicBezTo>
                    <a:pt x="18944" y="17280"/>
                    <a:pt x="19298" y="17468"/>
                    <a:pt x="19298" y="17656"/>
                  </a:cubicBezTo>
                  <a:cubicBezTo>
                    <a:pt x="19298" y="17656"/>
                    <a:pt x="19475" y="17843"/>
                    <a:pt x="19475" y="18031"/>
                  </a:cubicBezTo>
                  <a:cubicBezTo>
                    <a:pt x="19475" y="18219"/>
                    <a:pt x="19652" y="18407"/>
                    <a:pt x="19830" y="18595"/>
                  </a:cubicBezTo>
                  <a:cubicBezTo>
                    <a:pt x="20007" y="18595"/>
                    <a:pt x="20184" y="18595"/>
                    <a:pt x="20184" y="18595"/>
                  </a:cubicBezTo>
                  <a:cubicBezTo>
                    <a:pt x="20361" y="18783"/>
                    <a:pt x="20361" y="19158"/>
                    <a:pt x="20361" y="19158"/>
                  </a:cubicBezTo>
                  <a:cubicBezTo>
                    <a:pt x="20361" y="19346"/>
                    <a:pt x="20715" y="19534"/>
                    <a:pt x="20715" y="19722"/>
                  </a:cubicBezTo>
                  <a:cubicBezTo>
                    <a:pt x="20892" y="19722"/>
                    <a:pt x="21246" y="19722"/>
                    <a:pt x="21423" y="1991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79D9B5AD-EC46-4FF9-BB53-551F55169520}"/>
                </a:ext>
              </a:extLst>
            </p:cNvPr>
            <p:cNvSpPr/>
            <p:nvPr/>
          </p:nvSpPr>
          <p:spPr>
            <a:xfrm>
              <a:off x="1898871" y="0"/>
              <a:ext cx="1015167" cy="1042908"/>
            </a:xfrm>
            <a:custGeom>
              <a:avLst/>
              <a:gdLst/>
              <a:ahLst/>
              <a:cxnLst>
                <a:cxn ang="0">
                  <a:pos x="wd2" y="hd2"/>
                </a:cxn>
                <a:cxn ang="5400000">
                  <a:pos x="wd2" y="hd2"/>
                </a:cxn>
                <a:cxn ang="10800000">
                  <a:pos x="wd2" y="hd2"/>
                </a:cxn>
                <a:cxn ang="16200000">
                  <a:pos x="wd2" y="hd2"/>
                </a:cxn>
              </a:cxnLst>
              <a:rect l="0" t="0" r="r" b="b"/>
              <a:pathLst>
                <a:path w="21600" h="21519" extrusionOk="0">
                  <a:moveTo>
                    <a:pt x="21600" y="5503"/>
                  </a:moveTo>
                  <a:cubicBezTo>
                    <a:pt x="21458" y="5641"/>
                    <a:pt x="21032" y="5778"/>
                    <a:pt x="21032" y="5916"/>
                  </a:cubicBezTo>
                  <a:cubicBezTo>
                    <a:pt x="20889" y="6054"/>
                    <a:pt x="21032" y="6604"/>
                    <a:pt x="20747" y="6741"/>
                  </a:cubicBezTo>
                  <a:cubicBezTo>
                    <a:pt x="20747" y="6879"/>
                    <a:pt x="20321" y="6741"/>
                    <a:pt x="20179" y="6879"/>
                  </a:cubicBezTo>
                  <a:cubicBezTo>
                    <a:pt x="20037" y="6879"/>
                    <a:pt x="19753" y="7154"/>
                    <a:pt x="19611" y="7154"/>
                  </a:cubicBezTo>
                  <a:cubicBezTo>
                    <a:pt x="19468" y="7154"/>
                    <a:pt x="19042" y="7154"/>
                    <a:pt x="18900" y="7017"/>
                  </a:cubicBezTo>
                  <a:cubicBezTo>
                    <a:pt x="18758" y="7017"/>
                    <a:pt x="18474" y="6604"/>
                    <a:pt x="18332" y="6604"/>
                  </a:cubicBezTo>
                  <a:cubicBezTo>
                    <a:pt x="18189" y="6466"/>
                    <a:pt x="17763" y="6604"/>
                    <a:pt x="17621" y="6741"/>
                  </a:cubicBezTo>
                  <a:cubicBezTo>
                    <a:pt x="17479" y="6879"/>
                    <a:pt x="17479" y="7154"/>
                    <a:pt x="17337" y="7292"/>
                  </a:cubicBezTo>
                  <a:cubicBezTo>
                    <a:pt x="17337" y="7429"/>
                    <a:pt x="17479" y="7980"/>
                    <a:pt x="17337" y="8117"/>
                  </a:cubicBezTo>
                  <a:cubicBezTo>
                    <a:pt x="17195" y="8255"/>
                    <a:pt x="16911" y="8255"/>
                    <a:pt x="16768" y="8255"/>
                  </a:cubicBezTo>
                  <a:cubicBezTo>
                    <a:pt x="16626" y="8392"/>
                    <a:pt x="16342" y="8255"/>
                    <a:pt x="16200" y="8255"/>
                  </a:cubicBezTo>
                  <a:cubicBezTo>
                    <a:pt x="15916" y="8255"/>
                    <a:pt x="15489" y="8255"/>
                    <a:pt x="15347" y="8392"/>
                  </a:cubicBezTo>
                  <a:cubicBezTo>
                    <a:pt x="15205" y="8530"/>
                    <a:pt x="15205" y="8668"/>
                    <a:pt x="15205" y="8805"/>
                  </a:cubicBezTo>
                  <a:cubicBezTo>
                    <a:pt x="15205" y="8943"/>
                    <a:pt x="15632" y="8943"/>
                    <a:pt x="15632" y="9080"/>
                  </a:cubicBezTo>
                  <a:cubicBezTo>
                    <a:pt x="15774" y="9080"/>
                    <a:pt x="15916" y="9355"/>
                    <a:pt x="15916" y="9493"/>
                  </a:cubicBezTo>
                  <a:cubicBezTo>
                    <a:pt x="15916" y="9631"/>
                    <a:pt x="15632" y="9906"/>
                    <a:pt x="15489" y="10043"/>
                  </a:cubicBezTo>
                  <a:cubicBezTo>
                    <a:pt x="15489" y="10181"/>
                    <a:pt x="15063" y="10318"/>
                    <a:pt x="15063" y="10456"/>
                  </a:cubicBezTo>
                  <a:cubicBezTo>
                    <a:pt x="14921" y="10594"/>
                    <a:pt x="14779" y="11006"/>
                    <a:pt x="14779" y="11144"/>
                  </a:cubicBezTo>
                  <a:cubicBezTo>
                    <a:pt x="14779" y="11282"/>
                    <a:pt x="15063" y="11557"/>
                    <a:pt x="15205" y="11694"/>
                  </a:cubicBezTo>
                  <a:cubicBezTo>
                    <a:pt x="15347" y="11832"/>
                    <a:pt x="15774" y="11969"/>
                    <a:pt x="15916" y="12107"/>
                  </a:cubicBezTo>
                  <a:cubicBezTo>
                    <a:pt x="16058" y="12245"/>
                    <a:pt x="16484" y="12382"/>
                    <a:pt x="16626" y="12657"/>
                  </a:cubicBezTo>
                  <a:cubicBezTo>
                    <a:pt x="16626" y="12795"/>
                    <a:pt x="16626" y="13208"/>
                    <a:pt x="16626" y="13345"/>
                  </a:cubicBezTo>
                  <a:cubicBezTo>
                    <a:pt x="16626" y="13483"/>
                    <a:pt x="16342" y="13896"/>
                    <a:pt x="16342" y="14033"/>
                  </a:cubicBezTo>
                  <a:cubicBezTo>
                    <a:pt x="16200" y="14308"/>
                    <a:pt x="16058" y="14721"/>
                    <a:pt x="15916" y="14859"/>
                  </a:cubicBezTo>
                  <a:cubicBezTo>
                    <a:pt x="15774" y="14859"/>
                    <a:pt x="15489" y="14859"/>
                    <a:pt x="15489" y="14859"/>
                  </a:cubicBezTo>
                  <a:cubicBezTo>
                    <a:pt x="15205" y="14859"/>
                    <a:pt x="14637" y="14859"/>
                    <a:pt x="14495" y="14859"/>
                  </a:cubicBezTo>
                  <a:cubicBezTo>
                    <a:pt x="14353" y="14996"/>
                    <a:pt x="14211" y="15134"/>
                    <a:pt x="14068" y="15271"/>
                  </a:cubicBezTo>
                  <a:cubicBezTo>
                    <a:pt x="14068" y="15409"/>
                    <a:pt x="14068" y="15684"/>
                    <a:pt x="14068" y="15822"/>
                  </a:cubicBezTo>
                  <a:cubicBezTo>
                    <a:pt x="14068" y="15959"/>
                    <a:pt x="14068" y="16234"/>
                    <a:pt x="14068" y="16372"/>
                  </a:cubicBezTo>
                  <a:cubicBezTo>
                    <a:pt x="13926" y="16510"/>
                    <a:pt x="13642" y="16922"/>
                    <a:pt x="13500" y="17060"/>
                  </a:cubicBezTo>
                  <a:cubicBezTo>
                    <a:pt x="13358" y="17197"/>
                    <a:pt x="13074" y="17473"/>
                    <a:pt x="12789" y="17473"/>
                  </a:cubicBezTo>
                  <a:cubicBezTo>
                    <a:pt x="12789" y="17335"/>
                    <a:pt x="12505" y="17197"/>
                    <a:pt x="12505" y="17060"/>
                  </a:cubicBezTo>
                  <a:cubicBezTo>
                    <a:pt x="12363" y="17060"/>
                    <a:pt x="12363" y="16785"/>
                    <a:pt x="12363" y="16647"/>
                  </a:cubicBezTo>
                  <a:cubicBezTo>
                    <a:pt x="12221" y="16510"/>
                    <a:pt x="12079" y="16372"/>
                    <a:pt x="11937" y="16372"/>
                  </a:cubicBezTo>
                  <a:cubicBezTo>
                    <a:pt x="11795" y="16372"/>
                    <a:pt x="11368" y="16372"/>
                    <a:pt x="11226" y="16372"/>
                  </a:cubicBezTo>
                  <a:cubicBezTo>
                    <a:pt x="11084" y="16510"/>
                    <a:pt x="10658" y="16647"/>
                    <a:pt x="10658" y="16922"/>
                  </a:cubicBezTo>
                  <a:cubicBezTo>
                    <a:pt x="10658" y="17060"/>
                    <a:pt x="10658" y="17197"/>
                    <a:pt x="10658" y="17335"/>
                  </a:cubicBezTo>
                  <a:cubicBezTo>
                    <a:pt x="10800" y="17335"/>
                    <a:pt x="11084" y="17197"/>
                    <a:pt x="11084" y="17335"/>
                  </a:cubicBezTo>
                  <a:cubicBezTo>
                    <a:pt x="11226" y="17473"/>
                    <a:pt x="11084" y="17610"/>
                    <a:pt x="11084" y="17748"/>
                  </a:cubicBezTo>
                  <a:cubicBezTo>
                    <a:pt x="11084" y="17885"/>
                    <a:pt x="10800" y="18023"/>
                    <a:pt x="10658" y="18023"/>
                  </a:cubicBezTo>
                  <a:cubicBezTo>
                    <a:pt x="10658" y="18023"/>
                    <a:pt x="10516" y="17885"/>
                    <a:pt x="10374" y="17885"/>
                  </a:cubicBezTo>
                  <a:cubicBezTo>
                    <a:pt x="10232" y="17885"/>
                    <a:pt x="9947" y="18023"/>
                    <a:pt x="9805" y="18023"/>
                  </a:cubicBezTo>
                  <a:cubicBezTo>
                    <a:pt x="9663" y="18161"/>
                    <a:pt x="9379" y="18436"/>
                    <a:pt x="9237" y="18711"/>
                  </a:cubicBezTo>
                  <a:cubicBezTo>
                    <a:pt x="9237" y="18848"/>
                    <a:pt x="9237" y="19124"/>
                    <a:pt x="9237" y="19399"/>
                  </a:cubicBezTo>
                  <a:cubicBezTo>
                    <a:pt x="9237" y="19536"/>
                    <a:pt x="9237" y="20087"/>
                    <a:pt x="9095" y="20224"/>
                  </a:cubicBezTo>
                  <a:cubicBezTo>
                    <a:pt x="8953" y="20362"/>
                    <a:pt x="8811" y="20362"/>
                    <a:pt x="8668" y="20499"/>
                  </a:cubicBezTo>
                  <a:cubicBezTo>
                    <a:pt x="8526" y="20637"/>
                    <a:pt x="8526" y="20912"/>
                    <a:pt x="8384" y="21050"/>
                  </a:cubicBezTo>
                  <a:cubicBezTo>
                    <a:pt x="8242" y="21187"/>
                    <a:pt x="7958" y="21462"/>
                    <a:pt x="7674" y="21462"/>
                  </a:cubicBezTo>
                  <a:cubicBezTo>
                    <a:pt x="7532" y="21600"/>
                    <a:pt x="7247" y="21462"/>
                    <a:pt x="7105" y="21325"/>
                  </a:cubicBezTo>
                  <a:cubicBezTo>
                    <a:pt x="6963" y="21325"/>
                    <a:pt x="6963" y="21050"/>
                    <a:pt x="6821" y="20912"/>
                  </a:cubicBezTo>
                  <a:cubicBezTo>
                    <a:pt x="6679" y="20912"/>
                    <a:pt x="6395" y="20775"/>
                    <a:pt x="6395" y="20912"/>
                  </a:cubicBezTo>
                  <a:cubicBezTo>
                    <a:pt x="6253" y="20912"/>
                    <a:pt x="6253" y="21325"/>
                    <a:pt x="6111" y="21325"/>
                  </a:cubicBezTo>
                  <a:cubicBezTo>
                    <a:pt x="5968" y="21462"/>
                    <a:pt x="5684" y="21462"/>
                    <a:pt x="5542" y="21325"/>
                  </a:cubicBezTo>
                  <a:cubicBezTo>
                    <a:pt x="5400" y="21325"/>
                    <a:pt x="5258" y="20912"/>
                    <a:pt x="5258" y="20775"/>
                  </a:cubicBezTo>
                  <a:cubicBezTo>
                    <a:pt x="5258" y="20637"/>
                    <a:pt x="5400" y="20499"/>
                    <a:pt x="5400" y="20362"/>
                  </a:cubicBezTo>
                  <a:cubicBezTo>
                    <a:pt x="5400" y="20224"/>
                    <a:pt x="5542" y="19949"/>
                    <a:pt x="5400" y="19811"/>
                  </a:cubicBezTo>
                  <a:cubicBezTo>
                    <a:pt x="5258" y="19674"/>
                    <a:pt x="4832" y="19674"/>
                    <a:pt x="4689" y="19674"/>
                  </a:cubicBezTo>
                  <a:cubicBezTo>
                    <a:pt x="4547" y="19674"/>
                    <a:pt x="4405" y="19674"/>
                    <a:pt x="4263" y="19674"/>
                  </a:cubicBezTo>
                  <a:cubicBezTo>
                    <a:pt x="4121" y="19674"/>
                    <a:pt x="4121" y="19674"/>
                    <a:pt x="4121" y="19674"/>
                  </a:cubicBezTo>
                  <a:cubicBezTo>
                    <a:pt x="4121" y="19536"/>
                    <a:pt x="3837" y="19399"/>
                    <a:pt x="3695" y="19261"/>
                  </a:cubicBezTo>
                  <a:cubicBezTo>
                    <a:pt x="3553" y="19261"/>
                    <a:pt x="3268" y="19261"/>
                    <a:pt x="3126" y="19261"/>
                  </a:cubicBezTo>
                  <a:cubicBezTo>
                    <a:pt x="3126" y="19261"/>
                    <a:pt x="2842" y="19399"/>
                    <a:pt x="2842" y="19536"/>
                  </a:cubicBezTo>
                  <a:cubicBezTo>
                    <a:pt x="2700" y="19536"/>
                    <a:pt x="2700" y="19811"/>
                    <a:pt x="2700" y="19949"/>
                  </a:cubicBezTo>
                  <a:cubicBezTo>
                    <a:pt x="2558" y="20087"/>
                    <a:pt x="2274" y="20224"/>
                    <a:pt x="2132" y="20224"/>
                  </a:cubicBezTo>
                  <a:cubicBezTo>
                    <a:pt x="1847" y="20224"/>
                    <a:pt x="1421" y="19811"/>
                    <a:pt x="1279" y="19674"/>
                  </a:cubicBezTo>
                  <a:cubicBezTo>
                    <a:pt x="1279" y="19536"/>
                    <a:pt x="1137" y="19261"/>
                    <a:pt x="1137" y="19124"/>
                  </a:cubicBezTo>
                  <a:cubicBezTo>
                    <a:pt x="995" y="18986"/>
                    <a:pt x="995" y="18711"/>
                    <a:pt x="995" y="18573"/>
                  </a:cubicBezTo>
                  <a:cubicBezTo>
                    <a:pt x="995" y="18436"/>
                    <a:pt x="853" y="18023"/>
                    <a:pt x="853" y="17885"/>
                  </a:cubicBezTo>
                  <a:cubicBezTo>
                    <a:pt x="711" y="17885"/>
                    <a:pt x="568" y="17748"/>
                    <a:pt x="426" y="17610"/>
                  </a:cubicBezTo>
                  <a:cubicBezTo>
                    <a:pt x="426" y="17473"/>
                    <a:pt x="284" y="17335"/>
                    <a:pt x="284" y="17197"/>
                  </a:cubicBezTo>
                  <a:cubicBezTo>
                    <a:pt x="284" y="17060"/>
                    <a:pt x="426" y="16647"/>
                    <a:pt x="568" y="16510"/>
                  </a:cubicBezTo>
                  <a:cubicBezTo>
                    <a:pt x="568" y="16372"/>
                    <a:pt x="853" y="16097"/>
                    <a:pt x="995" y="15959"/>
                  </a:cubicBezTo>
                  <a:cubicBezTo>
                    <a:pt x="995" y="15684"/>
                    <a:pt x="1279" y="15134"/>
                    <a:pt x="1421" y="14859"/>
                  </a:cubicBezTo>
                  <a:cubicBezTo>
                    <a:pt x="1421" y="14721"/>
                    <a:pt x="1705" y="14171"/>
                    <a:pt x="1705" y="14033"/>
                  </a:cubicBezTo>
                  <a:cubicBezTo>
                    <a:pt x="1705" y="13620"/>
                    <a:pt x="1705" y="12932"/>
                    <a:pt x="1705" y="12657"/>
                  </a:cubicBezTo>
                  <a:cubicBezTo>
                    <a:pt x="1705" y="12520"/>
                    <a:pt x="1847" y="12107"/>
                    <a:pt x="1705" y="11969"/>
                  </a:cubicBezTo>
                  <a:cubicBezTo>
                    <a:pt x="1563" y="11832"/>
                    <a:pt x="1279" y="11969"/>
                    <a:pt x="1137" y="11832"/>
                  </a:cubicBezTo>
                  <a:cubicBezTo>
                    <a:pt x="995" y="11832"/>
                    <a:pt x="853" y="11557"/>
                    <a:pt x="853" y="11557"/>
                  </a:cubicBezTo>
                  <a:cubicBezTo>
                    <a:pt x="853" y="11419"/>
                    <a:pt x="995" y="11144"/>
                    <a:pt x="1137" y="11144"/>
                  </a:cubicBezTo>
                  <a:cubicBezTo>
                    <a:pt x="1279" y="11006"/>
                    <a:pt x="1705" y="11006"/>
                    <a:pt x="1847" y="11006"/>
                  </a:cubicBezTo>
                  <a:cubicBezTo>
                    <a:pt x="2132" y="11006"/>
                    <a:pt x="2274" y="11144"/>
                    <a:pt x="2416" y="11144"/>
                  </a:cubicBezTo>
                  <a:cubicBezTo>
                    <a:pt x="2416" y="11144"/>
                    <a:pt x="2416" y="10869"/>
                    <a:pt x="2416" y="10731"/>
                  </a:cubicBezTo>
                  <a:cubicBezTo>
                    <a:pt x="2416" y="10731"/>
                    <a:pt x="2274" y="10594"/>
                    <a:pt x="2274" y="10456"/>
                  </a:cubicBezTo>
                  <a:cubicBezTo>
                    <a:pt x="2274" y="10318"/>
                    <a:pt x="2274" y="10181"/>
                    <a:pt x="2274" y="10043"/>
                  </a:cubicBezTo>
                  <a:cubicBezTo>
                    <a:pt x="2274" y="9906"/>
                    <a:pt x="2274" y="9631"/>
                    <a:pt x="2132" y="9493"/>
                  </a:cubicBezTo>
                  <a:cubicBezTo>
                    <a:pt x="2132" y="9355"/>
                    <a:pt x="1705" y="9218"/>
                    <a:pt x="1563" y="9218"/>
                  </a:cubicBezTo>
                  <a:cubicBezTo>
                    <a:pt x="1421" y="9080"/>
                    <a:pt x="1137" y="9355"/>
                    <a:pt x="995" y="9355"/>
                  </a:cubicBezTo>
                  <a:cubicBezTo>
                    <a:pt x="853" y="9218"/>
                    <a:pt x="853" y="9080"/>
                    <a:pt x="853" y="8943"/>
                  </a:cubicBezTo>
                  <a:cubicBezTo>
                    <a:pt x="853" y="8943"/>
                    <a:pt x="853" y="8943"/>
                    <a:pt x="853" y="8805"/>
                  </a:cubicBezTo>
                  <a:cubicBezTo>
                    <a:pt x="853" y="8805"/>
                    <a:pt x="995" y="8943"/>
                    <a:pt x="995" y="8805"/>
                  </a:cubicBezTo>
                  <a:cubicBezTo>
                    <a:pt x="995" y="8805"/>
                    <a:pt x="1137" y="8805"/>
                    <a:pt x="1137" y="8668"/>
                  </a:cubicBezTo>
                  <a:cubicBezTo>
                    <a:pt x="1137" y="8668"/>
                    <a:pt x="995" y="8530"/>
                    <a:pt x="995" y="8530"/>
                  </a:cubicBezTo>
                  <a:cubicBezTo>
                    <a:pt x="995" y="8392"/>
                    <a:pt x="1137" y="8255"/>
                    <a:pt x="1137" y="8117"/>
                  </a:cubicBezTo>
                  <a:cubicBezTo>
                    <a:pt x="1279" y="7980"/>
                    <a:pt x="1279" y="7980"/>
                    <a:pt x="1421" y="7842"/>
                  </a:cubicBezTo>
                  <a:cubicBezTo>
                    <a:pt x="1421" y="7842"/>
                    <a:pt x="1421" y="7704"/>
                    <a:pt x="1421" y="7567"/>
                  </a:cubicBezTo>
                  <a:cubicBezTo>
                    <a:pt x="1279" y="7567"/>
                    <a:pt x="1279" y="7429"/>
                    <a:pt x="1137" y="7429"/>
                  </a:cubicBezTo>
                  <a:cubicBezTo>
                    <a:pt x="1137" y="7429"/>
                    <a:pt x="995" y="7292"/>
                    <a:pt x="995" y="7292"/>
                  </a:cubicBezTo>
                  <a:cubicBezTo>
                    <a:pt x="853" y="7292"/>
                    <a:pt x="711" y="7429"/>
                    <a:pt x="568" y="7429"/>
                  </a:cubicBezTo>
                  <a:cubicBezTo>
                    <a:pt x="426" y="7429"/>
                    <a:pt x="284" y="7429"/>
                    <a:pt x="284" y="7429"/>
                  </a:cubicBezTo>
                  <a:cubicBezTo>
                    <a:pt x="284" y="7292"/>
                    <a:pt x="142" y="7154"/>
                    <a:pt x="142" y="7154"/>
                  </a:cubicBezTo>
                  <a:cubicBezTo>
                    <a:pt x="0" y="7017"/>
                    <a:pt x="0" y="6879"/>
                    <a:pt x="0" y="6879"/>
                  </a:cubicBezTo>
                  <a:cubicBezTo>
                    <a:pt x="0" y="6741"/>
                    <a:pt x="0" y="6466"/>
                    <a:pt x="142" y="6466"/>
                  </a:cubicBezTo>
                  <a:cubicBezTo>
                    <a:pt x="142" y="6466"/>
                    <a:pt x="284" y="6329"/>
                    <a:pt x="284" y="6329"/>
                  </a:cubicBezTo>
                  <a:cubicBezTo>
                    <a:pt x="426" y="6191"/>
                    <a:pt x="284" y="6054"/>
                    <a:pt x="284" y="5916"/>
                  </a:cubicBezTo>
                  <a:cubicBezTo>
                    <a:pt x="426" y="5778"/>
                    <a:pt x="426" y="5778"/>
                    <a:pt x="426" y="5641"/>
                  </a:cubicBezTo>
                  <a:cubicBezTo>
                    <a:pt x="568" y="5641"/>
                    <a:pt x="711" y="5503"/>
                    <a:pt x="711" y="5503"/>
                  </a:cubicBezTo>
                  <a:cubicBezTo>
                    <a:pt x="711" y="5366"/>
                    <a:pt x="568" y="5228"/>
                    <a:pt x="568" y="5228"/>
                  </a:cubicBezTo>
                  <a:cubicBezTo>
                    <a:pt x="568" y="5228"/>
                    <a:pt x="568" y="5090"/>
                    <a:pt x="568" y="4953"/>
                  </a:cubicBezTo>
                  <a:cubicBezTo>
                    <a:pt x="568" y="4953"/>
                    <a:pt x="711" y="4815"/>
                    <a:pt x="853" y="4815"/>
                  </a:cubicBezTo>
                  <a:cubicBezTo>
                    <a:pt x="853" y="4678"/>
                    <a:pt x="995" y="4403"/>
                    <a:pt x="995" y="4265"/>
                  </a:cubicBezTo>
                  <a:cubicBezTo>
                    <a:pt x="995" y="4265"/>
                    <a:pt x="853" y="4127"/>
                    <a:pt x="995" y="3990"/>
                  </a:cubicBezTo>
                  <a:cubicBezTo>
                    <a:pt x="995" y="3990"/>
                    <a:pt x="1279" y="3852"/>
                    <a:pt x="1421" y="3852"/>
                  </a:cubicBezTo>
                  <a:cubicBezTo>
                    <a:pt x="1421" y="3852"/>
                    <a:pt x="1705" y="3990"/>
                    <a:pt x="1705" y="3990"/>
                  </a:cubicBezTo>
                  <a:cubicBezTo>
                    <a:pt x="1847" y="3990"/>
                    <a:pt x="1989" y="3990"/>
                    <a:pt x="2132" y="3990"/>
                  </a:cubicBezTo>
                  <a:cubicBezTo>
                    <a:pt x="2132" y="3990"/>
                    <a:pt x="2274" y="3852"/>
                    <a:pt x="2274" y="3715"/>
                  </a:cubicBezTo>
                  <a:cubicBezTo>
                    <a:pt x="2416" y="3715"/>
                    <a:pt x="2558" y="3577"/>
                    <a:pt x="2700" y="3577"/>
                  </a:cubicBezTo>
                  <a:cubicBezTo>
                    <a:pt x="2700" y="3577"/>
                    <a:pt x="2984" y="3577"/>
                    <a:pt x="2984" y="3577"/>
                  </a:cubicBezTo>
                  <a:cubicBezTo>
                    <a:pt x="3126" y="3715"/>
                    <a:pt x="3126" y="3715"/>
                    <a:pt x="3126" y="3852"/>
                  </a:cubicBezTo>
                  <a:cubicBezTo>
                    <a:pt x="3268" y="3852"/>
                    <a:pt x="3268" y="3990"/>
                    <a:pt x="3411" y="4127"/>
                  </a:cubicBezTo>
                  <a:cubicBezTo>
                    <a:pt x="3411" y="4127"/>
                    <a:pt x="3553" y="3990"/>
                    <a:pt x="3695" y="3990"/>
                  </a:cubicBezTo>
                  <a:cubicBezTo>
                    <a:pt x="3695" y="3990"/>
                    <a:pt x="3837" y="3990"/>
                    <a:pt x="3837" y="4127"/>
                  </a:cubicBezTo>
                  <a:cubicBezTo>
                    <a:pt x="3979" y="4127"/>
                    <a:pt x="4121" y="4265"/>
                    <a:pt x="4121" y="4403"/>
                  </a:cubicBezTo>
                  <a:cubicBezTo>
                    <a:pt x="4121" y="4403"/>
                    <a:pt x="3837" y="4540"/>
                    <a:pt x="3837" y="4540"/>
                  </a:cubicBezTo>
                  <a:cubicBezTo>
                    <a:pt x="3837" y="4678"/>
                    <a:pt x="3837" y="4815"/>
                    <a:pt x="3837" y="4815"/>
                  </a:cubicBezTo>
                  <a:cubicBezTo>
                    <a:pt x="3837" y="4953"/>
                    <a:pt x="4121" y="4953"/>
                    <a:pt x="4263" y="5090"/>
                  </a:cubicBezTo>
                  <a:cubicBezTo>
                    <a:pt x="4405" y="5090"/>
                    <a:pt x="4547" y="4953"/>
                    <a:pt x="4689" y="4953"/>
                  </a:cubicBezTo>
                  <a:cubicBezTo>
                    <a:pt x="4832" y="5090"/>
                    <a:pt x="5258" y="5090"/>
                    <a:pt x="5400" y="5090"/>
                  </a:cubicBezTo>
                  <a:cubicBezTo>
                    <a:pt x="5400" y="5228"/>
                    <a:pt x="5542" y="5228"/>
                    <a:pt x="5684" y="5228"/>
                  </a:cubicBezTo>
                  <a:cubicBezTo>
                    <a:pt x="5826" y="5228"/>
                    <a:pt x="6111" y="5228"/>
                    <a:pt x="6111" y="5228"/>
                  </a:cubicBezTo>
                  <a:cubicBezTo>
                    <a:pt x="6253" y="5228"/>
                    <a:pt x="6537" y="5228"/>
                    <a:pt x="6679" y="5228"/>
                  </a:cubicBezTo>
                  <a:cubicBezTo>
                    <a:pt x="6821" y="5090"/>
                    <a:pt x="6963" y="4953"/>
                    <a:pt x="7105" y="4815"/>
                  </a:cubicBezTo>
                  <a:cubicBezTo>
                    <a:pt x="7105" y="4815"/>
                    <a:pt x="7247" y="4540"/>
                    <a:pt x="7247" y="4540"/>
                  </a:cubicBezTo>
                  <a:cubicBezTo>
                    <a:pt x="7247" y="4403"/>
                    <a:pt x="7389" y="4403"/>
                    <a:pt x="7389" y="4265"/>
                  </a:cubicBezTo>
                  <a:cubicBezTo>
                    <a:pt x="7532" y="4265"/>
                    <a:pt x="7532" y="3990"/>
                    <a:pt x="7532" y="3852"/>
                  </a:cubicBezTo>
                  <a:cubicBezTo>
                    <a:pt x="7532" y="3715"/>
                    <a:pt x="7532" y="3577"/>
                    <a:pt x="7532" y="3439"/>
                  </a:cubicBezTo>
                  <a:cubicBezTo>
                    <a:pt x="7532" y="3302"/>
                    <a:pt x="7674" y="3164"/>
                    <a:pt x="7674" y="3027"/>
                  </a:cubicBezTo>
                  <a:cubicBezTo>
                    <a:pt x="7674" y="3027"/>
                    <a:pt x="7816" y="2752"/>
                    <a:pt x="7816" y="2614"/>
                  </a:cubicBezTo>
                  <a:cubicBezTo>
                    <a:pt x="7958" y="2476"/>
                    <a:pt x="8100" y="2476"/>
                    <a:pt x="8242" y="2476"/>
                  </a:cubicBezTo>
                  <a:cubicBezTo>
                    <a:pt x="8384" y="2339"/>
                    <a:pt x="8384" y="2201"/>
                    <a:pt x="8526" y="2064"/>
                  </a:cubicBezTo>
                  <a:cubicBezTo>
                    <a:pt x="8526" y="2064"/>
                    <a:pt x="8668" y="2201"/>
                    <a:pt x="8811" y="2201"/>
                  </a:cubicBezTo>
                  <a:cubicBezTo>
                    <a:pt x="8953" y="2201"/>
                    <a:pt x="9095" y="2064"/>
                    <a:pt x="9237" y="1926"/>
                  </a:cubicBezTo>
                  <a:cubicBezTo>
                    <a:pt x="9379" y="1926"/>
                    <a:pt x="9521" y="1789"/>
                    <a:pt x="9521" y="1789"/>
                  </a:cubicBezTo>
                  <a:cubicBezTo>
                    <a:pt x="9663" y="1651"/>
                    <a:pt x="9947" y="1789"/>
                    <a:pt x="10089" y="1789"/>
                  </a:cubicBezTo>
                  <a:cubicBezTo>
                    <a:pt x="10089" y="1789"/>
                    <a:pt x="10374" y="1651"/>
                    <a:pt x="10374" y="1651"/>
                  </a:cubicBezTo>
                  <a:cubicBezTo>
                    <a:pt x="10516" y="1789"/>
                    <a:pt x="10658" y="1789"/>
                    <a:pt x="10658" y="1926"/>
                  </a:cubicBezTo>
                  <a:cubicBezTo>
                    <a:pt x="10658" y="1926"/>
                    <a:pt x="10800" y="1926"/>
                    <a:pt x="10800" y="1926"/>
                  </a:cubicBezTo>
                  <a:cubicBezTo>
                    <a:pt x="10942" y="2064"/>
                    <a:pt x="10942" y="1789"/>
                    <a:pt x="11084" y="1789"/>
                  </a:cubicBezTo>
                  <a:cubicBezTo>
                    <a:pt x="11226" y="1789"/>
                    <a:pt x="11368" y="1789"/>
                    <a:pt x="11368" y="1789"/>
                  </a:cubicBezTo>
                  <a:cubicBezTo>
                    <a:pt x="11511" y="1789"/>
                    <a:pt x="11511" y="1513"/>
                    <a:pt x="11653" y="1376"/>
                  </a:cubicBezTo>
                  <a:cubicBezTo>
                    <a:pt x="11653" y="1376"/>
                    <a:pt x="11795" y="1376"/>
                    <a:pt x="11937" y="1376"/>
                  </a:cubicBezTo>
                  <a:cubicBezTo>
                    <a:pt x="11937" y="1376"/>
                    <a:pt x="12079" y="1513"/>
                    <a:pt x="12079" y="1513"/>
                  </a:cubicBezTo>
                  <a:cubicBezTo>
                    <a:pt x="12221" y="1651"/>
                    <a:pt x="12363" y="1651"/>
                    <a:pt x="12505" y="1651"/>
                  </a:cubicBezTo>
                  <a:cubicBezTo>
                    <a:pt x="12647" y="1651"/>
                    <a:pt x="12789" y="1513"/>
                    <a:pt x="12789" y="1513"/>
                  </a:cubicBezTo>
                  <a:cubicBezTo>
                    <a:pt x="12932" y="1513"/>
                    <a:pt x="13216" y="1513"/>
                    <a:pt x="13358" y="1513"/>
                  </a:cubicBezTo>
                  <a:cubicBezTo>
                    <a:pt x="13358" y="1513"/>
                    <a:pt x="13642" y="1651"/>
                    <a:pt x="13642" y="1651"/>
                  </a:cubicBezTo>
                  <a:cubicBezTo>
                    <a:pt x="13784" y="1651"/>
                    <a:pt x="14068" y="1789"/>
                    <a:pt x="14211" y="1789"/>
                  </a:cubicBezTo>
                  <a:cubicBezTo>
                    <a:pt x="14211" y="1789"/>
                    <a:pt x="14353" y="1789"/>
                    <a:pt x="14495" y="1789"/>
                  </a:cubicBezTo>
                  <a:cubicBezTo>
                    <a:pt x="14637" y="1789"/>
                    <a:pt x="14779" y="1789"/>
                    <a:pt x="14779" y="1789"/>
                  </a:cubicBezTo>
                  <a:cubicBezTo>
                    <a:pt x="15063" y="1789"/>
                    <a:pt x="15347" y="1651"/>
                    <a:pt x="15489" y="1651"/>
                  </a:cubicBezTo>
                  <a:cubicBezTo>
                    <a:pt x="15632" y="1513"/>
                    <a:pt x="15774" y="1376"/>
                    <a:pt x="15916" y="1238"/>
                  </a:cubicBezTo>
                  <a:cubicBezTo>
                    <a:pt x="16058" y="1238"/>
                    <a:pt x="16200" y="1101"/>
                    <a:pt x="16342" y="1101"/>
                  </a:cubicBezTo>
                  <a:cubicBezTo>
                    <a:pt x="16484" y="963"/>
                    <a:pt x="16626" y="825"/>
                    <a:pt x="16768" y="688"/>
                  </a:cubicBezTo>
                  <a:cubicBezTo>
                    <a:pt x="16911" y="688"/>
                    <a:pt x="17053" y="688"/>
                    <a:pt x="17195" y="688"/>
                  </a:cubicBezTo>
                  <a:cubicBezTo>
                    <a:pt x="17337" y="688"/>
                    <a:pt x="17479" y="688"/>
                    <a:pt x="17621" y="688"/>
                  </a:cubicBezTo>
                  <a:cubicBezTo>
                    <a:pt x="17763" y="550"/>
                    <a:pt x="17905" y="413"/>
                    <a:pt x="17905" y="413"/>
                  </a:cubicBezTo>
                  <a:cubicBezTo>
                    <a:pt x="18047" y="275"/>
                    <a:pt x="18332" y="413"/>
                    <a:pt x="18474" y="413"/>
                  </a:cubicBezTo>
                  <a:cubicBezTo>
                    <a:pt x="18474" y="275"/>
                    <a:pt x="18616" y="138"/>
                    <a:pt x="18758" y="138"/>
                  </a:cubicBezTo>
                  <a:cubicBezTo>
                    <a:pt x="18758" y="138"/>
                    <a:pt x="19042" y="0"/>
                    <a:pt x="19184" y="0"/>
                  </a:cubicBezTo>
                  <a:cubicBezTo>
                    <a:pt x="19326" y="138"/>
                    <a:pt x="19468" y="138"/>
                    <a:pt x="19611" y="275"/>
                  </a:cubicBezTo>
                  <a:cubicBezTo>
                    <a:pt x="19611" y="275"/>
                    <a:pt x="19753" y="550"/>
                    <a:pt x="19753" y="550"/>
                  </a:cubicBezTo>
                  <a:cubicBezTo>
                    <a:pt x="19611" y="688"/>
                    <a:pt x="19611" y="688"/>
                    <a:pt x="19468" y="688"/>
                  </a:cubicBezTo>
                  <a:cubicBezTo>
                    <a:pt x="19468" y="825"/>
                    <a:pt x="19468" y="963"/>
                    <a:pt x="19468" y="1101"/>
                  </a:cubicBezTo>
                  <a:cubicBezTo>
                    <a:pt x="19468" y="1101"/>
                    <a:pt x="19184" y="1238"/>
                    <a:pt x="19042" y="1238"/>
                  </a:cubicBezTo>
                  <a:cubicBezTo>
                    <a:pt x="19042" y="1238"/>
                    <a:pt x="18900" y="1101"/>
                    <a:pt x="18900" y="1101"/>
                  </a:cubicBezTo>
                  <a:cubicBezTo>
                    <a:pt x="18758" y="1101"/>
                    <a:pt x="18616" y="1101"/>
                    <a:pt x="18616" y="1101"/>
                  </a:cubicBezTo>
                  <a:cubicBezTo>
                    <a:pt x="18474" y="1238"/>
                    <a:pt x="18474" y="1376"/>
                    <a:pt x="18474" y="1376"/>
                  </a:cubicBezTo>
                  <a:cubicBezTo>
                    <a:pt x="18332" y="1513"/>
                    <a:pt x="18332" y="1513"/>
                    <a:pt x="18332" y="1651"/>
                  </a:cubicBezTo>
                  <a:cubicBezTo>
                    <a:pt x="18332" y="1651"/>
                    <a:pt x="18332" y="1789"/>
                    <a:pt x="18332" y="1926"/>
                  </a:cubicBezTo>
                  <a:cubicBezTo>
                    <a:pt x="18332" y="1926"/>
                    <a:pt x="18616" y="1926"/>
                    <a:pt x="18616" y="2064"/>
                  </a:cubicBezTo>
                  <a:cubicBezTo>
                    <a:pt x="18616" y="2064"/>
                    <a:pt x="18616" y="2201"/>
                    <a:pt x="18616" y="2339"/>
                  </a:cubicBezTo>
                  <a:cubicBezTo>
                    <a:pt x="18616" y="2339"/>
                    <a:pt x="18616" y="2476"/>
                    <a:pt x="18616" y="2614"/>
                  </a:cubicBezTo>
                  <a:cubicBezTo>
                    <a:pt x="18616" y="2614"/>
                    <a:pt x="18616" y="2752"/>
                    <a:pt x="18616" y="2889"/>
                  </a:cubicBezTo>
                  <a:cubicBezTo>
                    <a:pt x="18758" y="2889"/>
                    <a:pt x="18900" y="2889"/>
                    <a:pt x="18900" y="2889"/>
                  </a:cubicBezTo>
                  <a:cubicBezTo>
                    <a:pt x="18900" y="2889"/>
                    <a:pt x="19042" y="3027"/>
                    <a:pt x="19042" y="3027"/>
                  </a:cubicBezTo>
                  <a:cubicBezTo>
                    <a:pt x="19184" y="3027"/>
                    <a:pt x="19184" y="3164"/>
                    <a:pt x="19326" y="3164"/>
                  </a:cubicBezTo>
                  <a:cubicBezTo>
                    <a:pt x="19326" y="3164"/>
                    <a:pt x="19468" y="3027"/>
                    <a:pt x="19611" y="3027"/>
                  </a:cubicBezTo>
                  <a:cubicBezTo>
                    <a:pt x="19611" y="3027"/>
                    <a:pt x="19895" y="3027"/>
                    <a:pt x="19895" y="3027"/>
                  </a:cubicBezTo>
                  <a:cubicBezTo>
                    <a:pt x="19895" y="3164"/>
                    <a:pt x="19895" y="3302"/>
                    <a:pt x="20037" y="3302"/>
                  </a:cubicBezTo>
                  <a:cubicBezTo>
                    <a:pt x="20037" y="3302"/>
                    <a:pt x="20179" y="3302"/>
                    <a:pt x="20179" y="3302"/>
                  </a:cubicBezTo>
                  <a:cubicBezTo>
                    <a:pt x="20321" y="3439"/>
                    <a:pt x="20179" y="3577"/>
                    <a:pt x="20179" y="3715"/>
                  </a:cubicBezTo>
                  <a:cubicBezTo>
                    <a:pt x="20179" y="3852"/>
                    <a:pt x="20037" y="3990"/>
                    <a:pt x="20037" y="3990"/>
                  </a:cubicBezTo>
                  <a:cubicBezTo>
                    <a:pt x="20037" y="4127"/>
                    <a:pt x="20037" y="4265"/>
                    <a:pt x="20037" y="4403"/>
                  </a:cubicBezTo>
                  <a:cubicBezTo>
                    <a:pt x="20037" y="4540"/>
                    <a:pt x="20179" y="4678"/>
                    <a:pt x="20321" y="4678"/>
                  </a:cubicBezTo>
                  <a:cubicBezTo>
                    <a:pt x="20321" y="4678"/>
                    <a:pt x="20463" y="4678"/>
                    <a:pt x="20605" y="4678"/>
                  </a:cubicBezTo>
                  <a:cubicBezTo>
                    <a:pt x="20747" y="4678"/>
                    <a:pt x="20889" y="4815"/>
                    <a:pt x="21032" y="4953"/>
                  </a:cubicBezTo>
                  <a:cubicBezTo>
                    <a:pt x="21174" y="4953"/>
                    <a:pt x="21174" y="5228"/>
                    <a:pt x="21316" y="5366"/>
                  </a:cubicBezTo>
                  <a:cubicBezTo>
                    <a:pt x="21458" y="5366"/>
                    <a:pt x="21458" y="5366"/>
                    <a:pt x="21600" y="550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F2115BF6-8B0A-49A7-A6E5-EF7C3582D252}"/>
                </a:ext>
              </a:extLst>
            </p:cNvPr>
            <p:cNvSpPr/>
            <p:nvPr/>
          </p:nvSpPr>
          <p:spPr>
            <a:xfrm>
              <a:off x="1898871" y="0"/>
              <a:ext cx="1015167" cy="1042908"/>
            </a:xfrm>
            <a:custGeom>
              <a:avLst/>
              <a:gdLst/>
              <a:ahLst/>
              <a:cxnLst>
                <a:cxn ang="0">
                  <a:pos x="wd2" y="hd2"/>
                </a:cxn>
                <a:cxn ang="5400000">
                  <a:pos x="wd2" y="hd2"/>
                </a:cxn>
                <a:cxn ang="10800000">
                  <a:pos x="wd2" y="hd2"/>
                </a:cxn>
                <a:cxn ang="16200000">
                  <a:pos x="wd2" y="hd2"/>
                </a:cxn>
              </a:cxnLst>
              <a:rect l="0" t="0" r="r" b="b"/>
              <a:pathLst>
                <a:path w="21600" h="21519" extrusionOk="0">
                  <a:moveTo>
                    <a:pt x="21600" y="5503"/>
                  </a:moveTo>
                  <a:cubicBezTo>
                    <a:pt x="21458" y="5641"/>
                    <a:pt x="21032" y="5778"/>
                    <a:pt x="21032" y="5916"/>
                  </a:cubicBezTo>
                  <a:cubicBezTo>
                    <a:pt x="20889" y="6054"/>
                    <a:pt x="21032" y="6604"/>
                    <a:pt x="20747" y="6741"/>
                  </a:cubicBezTo>
                  <a:cubicBezTo>
                    <a:pt x="20747" y="6879"/>
                    <a:pt x="20321" y="6741"/>
                    <a:pt x="20179" y="6879"/>
                  </a:cubicBezTo>
                  <a:cubicBezTo>
                    <a:pt x="20037" y="6879"/>
                    <a:pt x="19753" y="7154"/>
                    <a:pt x="19611" y="7154"/>
                  </a:cubicBezTo>
                  <a:cubicBezTo>
                    <a:pt x="19468" y="7154"/>
                    <a:pt x="19042" y="7154"/>
                    <a:pt x="18900" y="7017"/>
                  </a:cubicBezTo>
                  <a:cubicBezTo>
                    <a:pt x="18758" y="7017"/>
                    <a:pt x="18474" y="6604"/>
                    <a:pt x="18332" y="6604"/>
                  </a:cubicBezTo>
                  <a:cubicBezTo>
                    <a:pt x="18189" y="6466"/>
                    <a:pt x="17763" y="6604"/>
                    <a:pt x="17621" y="6741"/>
                  </a:cubicBezTo>
                  <a:cubicBezTo>
                    <a:pt x="17479" y="6879"/>
                    <a:pt x="17479" y="7154"/>
                    <a:pt x="17337" y="7292"/>
                  </a:cubicBezTo>
                  <a:cubicBezTo>
                    <a:pt x="17337" y="7429"/>
                    <a:pt x="17479" y="7980"/>
                    <a:pt x="17337" y="8117"/>
                  </a:cubicBezTo>
                  <a:cubicBezTo>
                    <a:pt x="17195" y="8255"/>
                    <a:pt x="16911" y="8255"/>
                    <a:pt x="16768" y="8255"/>
                  </a:cubicBezTo>
                  <a:cubicBezTo>
                    <a:pt x="16626" y="8392"/>
                    <a:pt x="16342" y="8255"/>
                    <a:pt x="16200" y="8255"/>
                  </a:cubicBezTo>
                  <a:cubicBezTo>
                    <a:pt x="15916" y="8255"/>
                    <a:pt x="15489" y="8255"/>
                    <a:pt x="15347" y="8392"/>
                  </a:cubicBezTo>
                  <a:cubicBezTo>
                    <a:pt x="15205" y="8530"/>
                    <a:pt x="15205" y="8668"/>
                    <a:pt x="15205" y="8805"/>
                  </a:cubicBezTo>
                  <a:cubicBezTo>
                    <a:pt x="15205" y="8943"/>
                    <a:pt x="15632" y="8943"/>
                    <a:pt x="15632" y="9080"/>
                  </a:cubicBezTo>
                  <a:cubicBezTo>
                    <a:pt x="15774" y="9080"/>
                    <a:pt x="15916" y="9355"/>
                    <a:pt x="15916" y="9493"/>
                  </a:cubicBezTo>
                  <a:cubicBezTo>
                    <a:pt x="15916" y="9631"/>
                    <a:pt x="15632" y="9906"/>
                    <a:pt x="15489" y="10043"/>
                  </a:cubicBezTo>
                  <a:cubicBezTo>
                    <a:pt x="15489" y="10181"/>
                    <a:pt x="15063" y="10318"/>
                    <a:pt x="15063" y="10456"/>
                  </a:cubicBezTo>
                  <a:cubicBezTo>
                    <a:pt x="14921" y="10594"/>
                    <a:pt x="14779" y="11006"/>
                    <a:pt x="14779" y="11144"/>
                  </a:cubicBezTo>
                  <a:cubicBezTo>
                    <a:pt x="14779" y="11282"/>
                    <a:pt x="15063" y="11557"/>
                    <a:pt x="15205" y="11694"/>
                  </a:cubicBezTo>
                  <a:cubicBezTo>
                    <a:pt x="15347" y="11832"/>
                    <a:pt x="15774" y="11969"/>
                    <a:pt x="15916" y="12107"/>
                  </a:cubicBezTo>
                  <a:cubicBezTo>
                    <a:pt x="16058" y="12245"/>
                    <a:pt x="16484" y="12382"/>
                    <a:pt x="16626" y="12657"/>
                  </a:cubicBezTo>
                  <a:cubicBezTo>
                    <a:pt x="16626" y="12795"/>
                    <a:pt x="16626" y="13208"/>
                    <a:pt x="16626" y="13345"/>
                  </a:cubicBezTo>
                  <a:cubicBezTo>
                    <a:pt x="16626" y="13483"/>
                    <a:pt x="16342" y="13896"/>
                    <a:pt x="16342" y="14033"/>
                  </a:cubicBezTo>
                  <a:cubicBezTo>
                    <a:pt x="16200" y="14308"/>
                    <a:pt x="16058" y="14721"/>
                    <a:pt x="15916" y="14859"/>
                  </a:cubicBezTo>
                  <a:cubicBezTo>
                    <a:pt x="15774" y="14859"/>
                    <a:pt x="15489" y="14859"/>
                    <a:pt x="15489" y="14859"/>
                  </a:cubicBezTo>
                  <a:cubicBezTo>
                    <a:pt x="15205" y="14859"/>
                    <a:pt x="14637" y="14859"/>
                    <a:pt x="14495" y="14859"/>
                  </a:cubicBezTo>
                  <a:cubicBezTo>
                    <a:pt x="14353" y="14996"/>
                    <a:pt x="14211" y="15134"/>
                    <a:pt x="14068" y="15271"/>
                  </a:cubicBezTo>
                  <a:cubicBezTo>
                    <a:pt x="14068" y="15409"/>
                    <a:pt x="14068" y="15684"/>
                    <a:pt x="14068" y="15822"/>
                  </a:cubicBezTo>
                  <a:cubicBezTo>
                    <a:pt x="14068" y="15959"/>
                    <a:pt x="14068" y="16234"/>
                    <a:pt x="14068" y="16372"/>
                  </a:cubicBezTo>
                  <a:cubicBezTo>
                    <a:pt x="13926" y="16510"/>
                    <a:pt x="13642" y="16922"/>
                    <a:pt x="13500" y="17060"/>
                  </a:cubicBezTo>
                  <a:cubicBezTo>
                    <a:pt x="13358" y="17197"/>
                    <a:pt x="13074" y="17473"/>
                    <a:pt x="12789" y="17473"/>
                  </a:cubicBezTo>
                  <a:cubicBezTo>
                    <a:pt x="12789" y="17335"/>
                    <a:pt x="12505" y="17197"/>
                    <a:pt x="12505" y="17060"/>
                  </a:cubicBezTo>
                  <a:cubicBezTo>
                    <a:pt x="12363" y="17060"/>
                    <a:pt x="12363" y="16785"/>
                    <a:pt x="12363" y="16647"/>
                  </a:cubicBezTo>
                  <a:cubicBezTo>
                    <a:pt x="12221" y="16510"/>
                    <a:pt x="12079" y="16372"/>
                    <a:pt x="11937" y="16372"/>
                  </a:cubicBezTo>
                  <a:cubicBezTo>
                    <a:pt x="11795" y="16372"/>
                    <a:pt x="11368" y="16372"/>
                    <a:pt x="11226" y="16372"/>
                  </a:cubicBezTo>
                  <a:cubicBezTo>
                    <a:pt x="11084" y="16510"/>
                    <a:pt x="10658" y="16647"/>
                    <a:pt x="10658" y="16922"/>
                  </a:cubicBezTo>
                  <a:cubicBezTo>
                    <a:pt x="10658" y="17060"/>
                    <a:pt x="10658" y="17197"/>
                    <a:pt x="10658" y="17335"/>
                  </a:cubicBezTo>
                  <a:cubicBezTo>
                    <a:pt x="10800" y="17335"/>
                    <a:pt x="11084" y="17197"/>
                    <a:pt x="11084" y="17335"/>
                  </a:cubicBezTo>
                  <a:cubicBezTo>
                    <a:pt x="11226" y="17473"/>
                    <a:pt x="11084" y="17610"/>
                    <a:pt x="11084" y="17748"/>
                  </a:cubicBezTo>
                  <a:cubicBezTo>
                    <a:pt x="11084" y="17885"/>
                    <a:pt x="10800" y="18023"/>
                    <a:pt x="10658" y="18023"/>
                  </a:cubicBezTo>
                  <a:cubicBezTo>
                    <a:pt x="10658" y="18023"/>
                    <a:pt x="10516" y="17885"/>
                    <a:pt x="10374" y="17885"/>
                  </a:cubicBezTo>
                  <a:cubicBezTo>
                    <a:pt x="10232" y="17885"/>
                    <a:pt x="9947" y="18023"/>
                    <a:pt x="9805" y="18023"/>
                  </a:cubicBezTo>
                  <a:cubicBezTo>
                    <a:pt x="9663" y="18161"/>
                    <a:pt x="9379" y="18436"/>
                    <a:pt x="9237" y="18711"/>
                  </a:cubicBezTo>
                  <a:cubicBezTo>
                    <a:pt x="9237" y="18848"/>
                    <a:pt x="9237" y="19124"/>
                    <a:pt x="9237" y="19399"/>
                  </a:cubicBezTo>
                  <a:cubicBezTo>
                    <a:pt x="9237" y="19536"/>
                    <a:pt x="9237" y="20087"/>
                    <a:pt x="9095" y="20224"/>
                  </a:cubicBezTo>
                  <a:cubicBezTo>
                    <a:pt x="8953" y="20362"/>
                    <a:pt x="8811" y="20362"/>
                    <a:pt x="8668" y="20499"/>
                  </a:cubicBezTo>
                  <a:cubicBezTo>
                    <a:pt x="8526" y="20637"/>
                    <a:pt x="8526" y="20912"/>
                    <a:pt x="8384" y="21050"/>
                  </a:cubicBezTo>
                  <a:cubicBezTo>
                    <a:pt x="8242" y="21187"/>
                    <a:pt x="7958" y="21462"/>
                    <a:pt x="7674" y="21462"/>
                  </a:cubicBezTo>
                  <a:cubicBezTo>
                    <a:pt x="7532" y="21600"/>
                    <a:pt x="7247" y="21462"/>
                    <a:pt x="7105" y="21325"/>
                  </a:cubicBezTo>
                  <a:cubicBezTo>
                    <a:pt x="6963" y="21325"/>
                    <a:pt x="6963" y="21050"/>
                    <a:pt x="6821" y="20912"/>
                  </a:cubicBezTo>
                  <a:cubicBezTo>
                    <a:pt x="6679" y="20912"/>
                    <a:pt x="6395" y="20775"/>
                    <a:pt x="6395" y="20912"/>
                  </a:cubicBezTo>
                  <a:cubicBezTo>
                    <a:pt x="6253" y="20912"/>
                    <a:pt x="6253" y="21325"/>
                    <a:pt x="6111" y="21325"/>
                  </a:cubicBezTo>
                  <a:cubicBezTo>
                    <a:pt x="5968" y="21462"/>
                    <a:pt x="5684" y="21462"/>
                    <a:pt x="5542" y="21325"/>
                  </a:cubicBezTo>
                  <a:cubicBezTo>
                    <a:pt x="5400" y="21325"/>
                    <a:pt x="5258" y="20912"/>
                    <a:pt x="5258" y="20775"/>
                  </a:cubicBezTo>
                  <a:cubicBezTo>
                    <a:pt x="5258" y="20637"/>
                    <a:pt x="5400" y="20499"/>
                    <a:pt x="5400" y="20362"/>
                  </a:cubicBezTo>
                  <a:cubicBezTo>
                    <a:pt x="5400" y="20224"/>
                    <a:pt x="5542" y="19949"/>
                    <a:pt x="5400" y="19811"/>
                  </a:cubicBezTo>
                  <a:cubicBezTo>
                    <a:pt x="5258" y="19674"/>
                    <a:pt x="4832" y="19674"/>
                    <a:pt x="4689" y="19674"/>
                  </a:cubicBezTo>
                  <a:cubicBezTo>
                    <a:pt x="4547" y="19674"/>
                    <a:pt x="4405" y="19674"/>
                    <a:pt x="4263" y="19674"/>
                  </a:cubicBezTo>
                  <a:cubicBezTo>
                    <a:pt x="4121" y="19674"/>
                    <a:pt x="4121" y="19674"/>
                    <a:pt x="4121" y="19674"/>
                  </a:cubicBezTo>
                  <a:cubicBezTo>
                    <a:pt x="4121" y="19536"/>
                    <a:pt x="3837" y="19399"/>
                    <a:pt x="3695" y="19261"/>
                  </a:cubicBezTo>
                  <a:cubicBezTo>
                    <a:pt x="3553" y="19261"/>
                    <a:pt x="3268" y="19261"/>
                    <a:pt x="3126" y="19261"/>
                  </a:cubicBezTo>
                  <a:cubicBezTo>
                    <a:pt x="3126" y="19261"/>
                    <a:pt x="2842" y="19399"/>
                    <a:pt x="2842" y="19536"/>
                  </a:cubicBezTo>
                  <a:cubicBezTo>
                    <a:pt x="2700" y="19536"/>
                    <a:pt x="2700" y="19811"/>
                    <a:pt x="2700" y="19949"/>
                  </a:cubicBezTo>
                  <a:cubicBezTo>
                    <a:pt x="2558" y="20087"/>
                    <a:pt x="2274" y="20224"/>
                    <a:pt x="2132" y="20224"/>
                  </a:cubicBezTo>
                  <a:cubicBezTo>
                    <a:pt x="1847" y="20224"/>
                    <a:pt x="1421" y="19811"/>
                    <a:pt x="1279" y="19674"/>
                  </a:cubicBezTo>
                  <a:cubicBezTo>
                    <a:pt x="1279" y="19536"/>
                    <a:pt x="1137" y="19261"/>
                    <a:pt x="1137" y="19124"/>
                  </a:cubicBezTo>
                  <a:cubicBezTo>
                    <a:pt x="995" y="18986"/>
                    <a:pt x="995" y="18711"/>
                    <a:pt x="995" y="18573"/>
                  </a:cubicBezTo>
                  <a:cubicBezTo>
                    <a:pt x="995" y="18436"/>
                    <a:pt x="853" y="18023"/>
                    <a:pt x="853" y="17885"/>
                  </a:cubicBezTo>
                  <a:cubicBezTo>
                    <a:pt x="711" y="17885"/>
                    <a:pt x="568" y="17748"/>
                    <a:pt x="426" y="17610"/>
                  </a:cubicBezTo>
                  <a:cubicBezTo>
                    <a:pt x="426" y="17473"/>
                    <a:pt x="284" y="17335"/>
                    <a:pt x="284" y="17197"/>
                  </a:cubicBezTo>
                  <a:cubicBezTo>
                    <a:pt x="284" y="17060"/>
                    <a:pt x="426" y="16647"/>
                    <a:pt x="568" y="16510"/>
                  </a:cubicBezTo>
                  <a:cubicBezTo>
                    <a:pt x="568" y="16372"/>
                    <a:pt x="853" y="16097"/>
                    <a:pt x="995" y="15959"/>
                  </a:cubicBezTo>
                  <a:cubicBezTo>
                    <a:pt x="995" y="15684"/>
                    <a:pt x="1279" y="15134"/>
                    <a:pt x="1421" y="14859"/>
                  </a:cubicBezTo>
                  <a:cubicBezTo>
                    <a:pt x="1421" y="14721"/>
                    <a:pt x="1705" y="14171"/>
                    <a:pt x="1705" y="14033"/>
                  </a:cubicBezTo>
                  <a:cubicBezTo>
                    <a:pt x="1705" y="13620"/>
                    <a:pt x="1705" y="12932"/>
                    <a:pt x="1705" y="12657"/>
                  </a:cubicBezTo>
                  <a:cubicBezTo>
                    <a:pt x="1705" y="12520"/>
                    <a:pt x="1847" y="12107"/>
                    <a:pt x="1705" y="11969"/>
                  </a:cubicBezTo>
                  <a:cubicBezTo>
                    <a:pt x="1563" y="11832"/>
                    <a:pt x="1279" y="11969"/>
                    <a:pt x="1137" y="11832"/>
                  </a:cubicBezTo>
                  <a:cubicBezTo>
                    <a:pt x="995" y="11832"/>
                    <a:pt x="853" y="11557"/>
                    <a:pt x="853" y="11557"/>
                  </a:cubicBezTo>
                  <a:cubicBezTo>
                    <a:pt x="853" y="11419"/>
                    <a:pt x="995" y="11144"/>
                    <a:pt x="1137" y="11144"/>
                  </a:cubicBezTo>
                  <a:cubicBezTo>
                    <a:pt x="1279" y="11006"/>
                    <a:pt x="1705" y="11006"/>
                    <a:pt x="1847" y="11006"/>
                  </a:cubicBezTo>
                  <a:cubicBezTo>
                    <a:pt x="2132" y="11006"/>
                    <a:pt x="2274" y="11144"/>
                    <a:pt x="2416" y="11144"/>
                  </a:cubicBezTo>
                  <a:cubicBezTo>
                    <a:pt x="2416" y="11144"/>
                    <a:pt x="2416" y="10869"/>
                    <a:pt x="2416" y="10731"/>
                  </a:cubicBezTo>
                  <a:cubicBezTo>
                    <a:pt x="2416" y="10731"/>
                    <a:pt x="2274" y="10594"/>
                    <a:pt x="2274" y="10456"/>
                  </a:cubicBezTo>
                  <a:cubicBezTo>
                    <a:pt x="2274" y="10318"/>
                    <a:pt x="2274" y="10181"/>
                    <a:pt x="2274" y="10043"/>
                  </a:cubicBezTo>
                  <a:cubicBezTo>
                    <a:pt x="2274" y="9906"/>
                    <a:pt x="2274" y="9631"/>
                    <a:pt x="2132" y="9493"/>
                  </a:cubicBezTo>
                  <a:cubicBezTo>
                    <a:pt x="2132" y="9355"/>
                    <a:pt x="1705" y="9218"/>
                    <a:pt x="1563" y="9218"/>
                  </a:cubicBezTo>
                  <a:cubicBezTo>
                    <a:pt x="1421" y="9080"/>
                    <a:pt x="1137" y="9355"/>
                    <a:pt x="995" y="9355"/>
                  </a:cubicBezTo>
                  <a:cubicBezTo>
                    <a:pt x="853" y="9218"/>
                    <a:pt x="853" y="9080"/>
                    <a:pt x="853" y="8943"/>
                  </a:cubicBezTo>
                  <a:cubicBezTo>
                    <a:pt x="853" y="8943"/>
                    <a:pt x="853" y="8943"/>
                    <a:pt x="853" y="8805"/>
                  </a:cubicBezTo>
                  <a:cubicBezTo>
                    <a:pt x="853" y="8805"/>
                    <a:pt x="995" y="8943"/>
                    <a:pt x="995" y="8805"/>
                  </a:cubicBezTo>
                  <a:cubicBezTo>
                    <a:pt x="995" y="8805"/>
                    <a:pt x="1137" y="8805"/>
                    <a:pt x="1137" y="8668"/>
                  </a:cubicBezTo>
                  <a:cubicBezTo>
                    <a:pt x="1137" y="8668"/>
                    <a:pt x="995" y="8530"/>
                    <a:pt x="995" y="8530"/>
                  </a:cubicBezTo>
                  <a:cubicBezTo>
                    <a:pt x="995" y="8392"/>
                    <a:pt x="1137" y="8255"/>
                    <a:pt x="1137" y="8117"/>
                  </a:cubicBezTo>
                  <a:cubicBezTo>
                    <a:pt x="1279" y="7980"/>
                    <a:pt x="1279" y="7980"/>
                    <a:pt x="1421" y="7842"/>
                  </a:cubicBezTo>
                  <a:cubicBezTo>
                    <a:pt x="1421" y="7842"/>
                    <a:pt x="1421" y="7704"/>
                    <a:pt x="1421" y="7567"/>
                  </a:cubicBezTo>
                  <a:cubicBezTo>
                    <a:pt x="1279" y="7567"/>
                    <a:pt x="1279" y="7429"/>
                    <a:pt x="1137" y="7429"/>
                  </a:cubicBezTo>
                  <a:cubicBezTo>
                    <a:pt x="1137" y="7429"/>
                    <a:pt x="995" y="7292"/>
                    <a:pt x="995" y="7292"/>
                  </a:cubicBezTo>
                  <a:cubicBezTo>
                    <a:pt x="853" y="7292"/>
                    <a:pt x="711" y="7429"/>
                    <a:pt x="568" y="7429"/>
                  </a:cubicBezTo>
                  <a:cubicBezTo>
                    <a:pt x="426" y="7429"/>
                    <a:pt x="284" y="7429"/>
                    <a:pt x="284" y="7429"/>
                  </a:cubicBezTo>
                  <a:cubicBezTo>
                    <a:pt x="284" y="7292"/>
                    <a:pt x="142" y="7154"/>
                    <a:pt x="142" y="7154"/>
                  </a:cubicBezTo>
                  <a:cubicBezTo>
                    <a:pt x="0" y="7017"/>
                    <a:pt x="0" y="6879"/>
                    <a:pt x="0" y="6879"/>
                  </a:cubicBezTo>
                  <a:cubicBezTo>
                    <a:pt x="0" y="6741"/>
                    <a:pt x="0" y="6466"/>
                    <a:pt x="142" y="6466"/>
                  </a:cubicBezTo>
                  <a:cubicBezTo>
                    <a:pt x="142" y="6466"/>
                    <a:pt x="284" y="6329"/>
                    <a:pt x="284" y="6329"/>
                  </a:cubicBezTo>
                  <a:cubicBezTo>
                    <a:pt x="426" y="6191"/>
                    <a:pt x="284" y="6054"/>
                    <a:pt x="284" y="5916"/>
                  </a:cubicBezTo>
                  <a:cubicBezTo>
                    <a:pt x="426" y="5778"/>
                    <a:pt x="426" y="5778"/>
                    <a:pt x="426" y="5641"/>
                  </a:cubicBezTo>
                  <a:cubicBezTo>
                    <a:pt x="568" y="5641"/>
                    <a:pt x="711" y="5503"/>
                    <a:pt x="711" y="5503"/>
                  </a:cubicBezTo>
                  <a:cubicBezTo>
                    <a:pt x="711" y="5366"/>
                    <a:pt x="568" y="5228"/>
                    <a:pt x="568" y="5228"/>
                  </a:cubicBezTo>
                  <a:cubicBezTo>
                    <a:pt x="568" y="5228"/>
                    <a:pt x="568" y="5090"/>
                    <a:pt x="568" y="4953"/>
                  </a:cubicBezTo>
                  <a:cubicBezTo>
                    <a:pt x="568" y="4953"/>
                    <a:pt x="711" y="4815"/>
                    <a:pt x="853" y="4815"/>
                  </a:cubicBezTo>
                  <a:cubicBezTo>
                    <a:pt x="853" y="4678"/>
                    <a:pt x="995" y="4403"/>
                    <a:pt x="995" y="4265"/>
                  </a:cubicBezTo>
                  <a:cubicBezTo>
                    <a:pt x="995" y="4265"/>
                    <a:pt x="853" y="4127"/>
                    <a:pt x="995" y="3990"/>
                  </a:cubicBezTo>
                  <a:cubicBezTo>
                    <a:pt x="995" y="3990"/>
                    <a:pt x="1279" y="3852"/>
                    <a:pt x="1421" y="3852"/>
                  </a:cubicBezTo>
                  <a:cubicBezTo>
                    <a:pt x="1421" y="3852"/>
                    <a:pt x="1705" y="3990"/>
                    <a:pt x="1705" y="3990"/>
                  </a:cubicBezTo>
                  <a:cubicBezTo>
                    <a:pt x="1847" y="3990"/>
                    <a:pt x="1989" y="3990"/>
                    <a:pt x="2132" y="3990"/>
                  </a:cubicBezTo>
                  <a:cubicBezTo>
                    <a:pt x="2132" y="3990"/>
                    <a:pt x="2274" y="3852"/>
                    <a:pt x="2274" y="3715"/>
                  </a:cubicBezTo>
                  <a:cubicBezTo>
                    <a:pt x="2416" y="3715"/>
                    <a:pt x="2558" y="3577"/>
                    <a:pt x="2700" y="3577"/>
                  </a:cubicBezTo>
                  <a:cubicBezTo>
                    <a:pt x="2700" y="3577"/>
                    <a:pt x="2984" y="3577"/>
                    <a:pt x="2984" y="3577"/>
                  </a:cubicBezTo>
                  <a:cubicBezTo>
                    <a:pt x="3126" y="3715"/>
                    <a:pt x="3126" y="3715"/>
                    <a:pt x="3126" y="3852"/>
                  </a:cubicBezTo>
                  <a:cubicBezTo>
                    <a:pt x="3268" y="3852"/>
                    <a:pt x="3268" y="3990"/>
                    <a:pt x="3411" y="4127"/>
                  </a:cubicBezTo>
                  <a:cubicBezTo>
                    <a:pt x="3411" y="4127"/>
                    <a:pt x="3553" y="3990"/>
                    <a:pt x="3695" y="3990"/>
                  </a:cubicBezTo>
                  <a:cubicBezTo>
                    <a:pt x="3695" y="3990"/>
                    <a:pt x="3837" y="3990"/>
                    <a:pt x="3837" y="4127"/>
                  </a:cubicBezTo>
                  <a:cubicBezTo>
                    <a:pt x="3979" y="4127"/>
                    <a:pt x="4121" y="4265"/>
                    <a:pt x="4121" y="4403"/>
                  </a:cubicBezTo>
                  <a:cubicBezTo>
                    <a:pt x="4121" y="4403"/>
                    <a:pt x="3837" y="4540"/>
                    <a:pt x="3837" y="4540"/>
                  </a:cubicBezTo>
                  <a:cubicBezTo>
                    <a:pt x="3837" y="4678"/>
                    <a:pt x="3837" y="4815"/>
                    <a:pt x="3837" y="4815"/>
                  </a:cubicBezTo>
                  <a:cubicBezTo>
                    <a:pt x="3837" y="4953"/>
                    <a:pt x="4121" y="4953"/>
                    <a:pt x="4263" y="5090"/>
                  </a:cubicBezTo>
                  <a:cubicBezTo>
                    <a:pt x="4405" y="5090"/>
                    <a:pt x="4547" y="4953"/>
                    <a:pt x="4689" y="4953"/>
                  </a:cubicBezTo>
                  <a:cubicBezTo>
                    <a:pt x="4832" y="5090"/>
                    <a:pt x="5258" y="5090"/>
                    <a:pt x="5400" y="5090"/>
                  </a:cubicBezTo>
                  <a:cubicBezTo>
                    <a:pt x="5400" y="5228"/>
                    <a:pt x="5542" y="5228"/>
                    <a:pt x="5684" y="5228"/>
                  </a:cubicBezTo>
                  <a:cubicBezTo>
                    <a:pt x="5826" y="5228"/>
                    <a:pt x="6111" y="5228"/>
                    <a:pt x="6111" y="5228"/>
                  </a:cubicBezTo>
                  <a:cubicBezTo>
                    <a:pt x="6253" y="5228"/>
                    <a:pt x="6537" y="5228"/>
                    <a:pt x="6679" y="5228"/>
                  </a:cubicBezTo>
                  <a:cubicBezTo>
                    <a:pt x="6821" y="5090"/>
                    <a:pt x="6963" y="4953"/>
                    <a:pt x="7105" y="4815"/>
                  </a:cubicBezTo>
                  <a:cubicBezTo>
                    <a:pt x="7105" y="4815"/>
                    <a:pt x="7247" y="4540"/>
                    <a:pt x="7247" y="4540"/>
                  </a:cubicBezTo>
                  <a:cubicBezTo>
                    <a:pt x="7247" y="4403"/>
                    <a:pt x="7389" y="4403"/>
                    <a:pt x="7389" y="4265"/>
                  </a:cubicBezTo>
                  <a:cubicBezTo>
                    <a:pt x="7532" y="4265"/>
                    <a:pt x="7532" y="3990"/>
                    <a:pt x="7532" y="3852"/>
                  </a:cubicBezTo>
                  <a:cubicBezTo>
                    <a:pt x="7532" y="3715"/>
                    <a:pt x="7532" y="3577"/>
                    <a:pt x="7532" y="3439"/>
                  </a:cubicBezTo>
                  <a:cubicBezTo>
                    <a:pt x="7532" y="3302"/>
                    <a:pt x="7674" y="3164"/>
                    <a:pt x="7674" y="3027"/>
                  </a:cubicBezTo>
                  <a:cubicBezTo>
                    <a:pt x="7674" y="3027"/>
                    <a:pt x="7816" y="2752"/>
                    <a:pt x="7816" y="2614"/>
                  </a:cubicBezTo>
                  <a:cubicBezTo>
                    <a:pt x="7958" y="2476"/>
                    <a:pt x="8100" y="2476"/>
                    <a:pt x="8242" y="2476"/>
                  </a:cubicBezTo>
                  <a:cubicBezTo>
                    <a:pt x="8384" y="2339"/>
                    <a:pt x="8384" y="2201"/>
                    <a:pt x="8526" y="2064"/>
                  </a:cubicBezTo>
                  <a:cubicBezTo>
                    <a:pt x="8526" y="2064"/>
                    <a:pt x="8668" y="2201"/>
                    <a:pt x="8811" y="2201"/>
                  </a:cubicBezTo>
                  <a:cubicBezTo>
                    <a:pt x="8953" y="2201"/>
                    <a:pt x="9095" y="2064"/>
                    <a:pt x="9237" y="1926"/>
                  </a:cubicBezTo>
                  <a:cubicBezTo>
                    <a:pt x="9379" y="1926"/>
                    <a:pt x="9521" y="1789"/>
                    <a:pt x="9521" y="1789"/>
                  </a:cubicBezTo>
                  <a:cubicBezTo>
                    <a:pt x="9663" y="1651"/>
                    <a:pt x="9947" y="1789"/>
                    <a:pt x="10089" y="1789"/>
                  </a:cubicBezTo>
                  <a:cubicBezTo>
                    <a:pt x="10089" y="1789"/>
                    <a:pt x="10374" y="1651"/>
                    <a:pt x="10374" y="1651"/>
                  </a:cubicBezTo>
                  <a:cubicBezTo>
                    <a:pt x="10516" y="1789"/>
                    <a:pt x="10658" y="1789"/>
                    <a:pt x="10658" y="1926"/>
                  </a:cubicBezTo>
                  <a:cubicBezTo>
                    <a:pt x="10658" y="1926"/>
                    <a:pt x="10800" y="1926"/>
                    <a:pt x="10800" y="1926"/>
                  </a:cubicBezTo>
                  <a:cubicBezTo>
                    <a:pt x="10942" y="2064"/>
                    <a:pt x="10942" y="1789"/>
                    <a:pt x="11084" y="1789"/>
                  </a:cubicBezTo>
                  <a:cubicBezTo>
                    <a:pt x="11226" y="1789"/>
                    <a:pt x="11368" y="1789"/>
                    <a:pt x="11368" y="1789"/>
                  </a:cubicBezTo>
                  <a:cubicBezTo>
                    <a:pt x="11511" y="1789"/>
                    <a:pt x="11511" y="1513"/>
                    <a:pt x="11653" y="1376"/>
                  </a:cubicBezTo>
                  <a:cubicBezTo>
                    <a:pt x="11653" y="1376"/>
                    <a:pt x="11795" y="1376"/>
                    <a:pt x="11937" y="1376"/>
                  </a:cubicBezTo>
                  <a:cubicBezTo>
                    <a:pt x="11937" y="1376"/>
                    <a:pt x="12079" y="1513"/>
                    <a:pt x="12079" y="1513"/>
                  </a:cubicBezTo>
                  <a:cubicBezTo>
                    <a:pt x="12221" y="1651"/>
                    <a:pt x="12363" y="1651"/>
                    <a:pt x="12505" y="1651"/>
                  </a:cubicBezTo>
                  <a:cubicBezTo>
                    <a:pt x="12647" y="1651"/>
                    <a:pt x="12789" y="1513"/>
                    <a:pt x="12789" y="1513"/>
                  </a:cubicBezTo>
                  <a:cubicBezTo>
                    <a:pt x="12932" y="1513"/>
                    <a:pt x="13216" y="1513"/>
                    <a:pt x="13358" y="1513"/>
                  </a:cubicBezTo>
                  <a:cubicBezTo>
                    <a:pt x="13358" y="1513"/>
                    <a:pt x="13642" y="1651"/>
                    <a:pt x="13642" y="1651"/>
                  </a:cubicBezTo>
                  <a:cubicBezTo>
                    <a:pt x="13784" y="1651"/>
                    <a:pt x="14068" y="1789"/>
                    <a:pt x="14211" y="1789"/>
                  </a:cubicBezTo>
                  <a:cubicBezTo>
                    <a:pt x="14211" y="1789"/>
                    <a:pt x="14353" y="1789"/>
                    <a:pt x="14495" y="1789"/>
                  </a:cubicBezTo>
                  <a:cubicBezTo>
                    <a:pt x="14637" y="1789"/>
                    <a:pt x="14779" y="1789"/>
                    <a:pt x="14779" y="1789"/>
                  </a:cubicBezTo>
                  <a:cubicBezTo>
                    <a:pt x="15063" y="1789"/>
                    <a:pt x="15347" y="1651"/>
                    <a:pt x="15489" y="1651"/>
                  </a:cubicBezTo>
                  <a:cubicBezTo>
                    <a:pt x="15632" y="1513"/>
                    <a:pt x="15774" y="1376"/>
                    <a:pt x="15916" y="1238"/>
                  </a:cubicBezTo>
                  <a:cubicBezTo>
                    <a:pt x="16058" y="1238"/>
                    <a:pt x="16200" y="1101"/>
                    <a:pt x="16342" y="1101"/>
                  </a:cubicBezTo>
                  <a:cubicBezTo>
                    <a:pt x="16484" y="963"/>
                    <a:pt x="16626" y="825"/>
                    <a:pt x="16768" y="688"/>
                  </a:cubicBezTo>
                  <a:cubicBezTo>
                    <a:pt x="16911" y="688"/>
                    <a:pt x="17053" y="688"/>
                    <a:pt x="17195" y="688"/>
                  </a:cubicBezTo>
                  <a:cubicBezTo>
                    <a:pt x="17337" y="688"/>
                    <a:pt x="17479" y="688"/>
                    <a:pt x="17621" y="688"/>
                  </a:cubicBezTo>
                  <a:cubicBezTo>
                    <a:pt x="17763" y="550"/>
                    <a:pt x="17905" y="413"/>
                    <a:pt x="17905" y="413"/>
                  </a:cubicBezTo>
                  <a:cubicBezTo>
                    <a:pt x="18047" y="275"/>
                    <a:pt x="18332" y="413"/>
                    <a:pt x="18474" y="413"/>
                  </a:cubicBezTo>
                  <a:cubicBezTo>
                    <a:pt x="18474" y="275"/>
                    <a:pt x="18616" y="138"/>
                    <a:pt x="18758" y="138"/>
                  </a:cubicBezTo>
                  <a:cubicBezTo>
                    <a:pt x="18758" y="138"/>
                    <a:pt x="19042" y="0"/>
                    <a:pt x="19184" y="0"/>
                  </a:cubicBezTo>
                  <a:cubicBezTo>
                    <a:pt x="19326" y="138"/>
                    <a:pt x="19468" y="138"/>
                    <a:pt x="19611" y="275"/>
                  </a:cubicBezTo>
                  <a:cubicBezTo>
                    <a:pt x="19611" y="275"/>
                    <a:pt x="19753" y="550"/>
                    <a:pt x="19753" y="550"/>
                  </a:cubicBezTo>
                  <a:cubicBezTo>
                    <a:pt x="19611" y="688"/>
                    <a:pt x="19611" y="688"/>
                    <a:pt x="19468" y="688"/>
                  </a:cubicBezTo>
                  <a:cubicBezTo>
                    <a:pt x="19468" y="825"/>
                    <a:pt x="19468" y="963"/>
                    <a:pt x="19468" y="1101"/>
                  </a:cubicBezTo>
                  <a:cubicBezTo>
                    <a:pt x="19468" y="1101"/>
                    <a:pt x="19184" y="1238"/>
                    <a:pt x="19042" y="1238"/>
                  </a:cubicBezTo>
                  <a:cubicBezTo>
                    <a:pt x="19042" y="1238"/>
                    <a:pt x="18900" y="1101"/>
                    <a:pt x="18900" y="1101"/>
                  </a:cubicBezTo>
                  <a:cubicBezTo>
                    <a:pt x="18758" y="1101"/>
                    <a:pt x="18616" y="1101"/>
                    <a:pt x="18616" y="1101"/>
                  </a:cubicBezTo>
                  <a:cubicBezTo>
                    <a:pt x="18474" y="1238"/>
                    <a:pt x="18474" y="1376"/>
                    <a:pt x="18474" y="1376"/>
                  </a:cubicBezTo>
                  <a:cubicBezTo>
                    <a:pt x="18332" y="1513"/>
                    <a:pt x="18332" y="1513"/>
                    <a:pt x="18332" y="1651"/>
                  </a:cubicBezTo>
                  <a:cubicBezTo>
                    <a:pt x="18332" y="1651"/>
                    <a:pt x="18332" y="1789"/>
                    <a:pt x="18332" y="1926"/>
                  </a:cubicBezTo>
                  <a:cubicBezTo>
                    <a:pt x="18332" y="1926"/>
                    <a:pt x="18616" y="1926"/>
                    <a:pt x="18616" y="2064"/>
                  </a:cubicBezTo>
                  <a:cubicBezTo>
                    <a:pt x="18616" y="2064"/>
                    <a:pt x="18616" y="2201"/>
                    <a:pt x="18616" y="2339"/>
                  </a:cubicBezTo>
                  <a:cubicBezTo>
                    <a:pt x="18616" y="2339"/>
                    <a:pt x="18616" y="2476"/>
                    <a:pt x="18616" y="2614"/>
                  </a:cubicBezTo>
                  <a:cubicBezTo>
                    <a:pt x="18616" y="2614"/>
                    <a:pt x="18616" y="2752"/>
                    <a:pt x="18616" y="2889"/>
                  </a:cubicBezTo>
                  <a:cubicBezTo>
                    <a:pt x="18758" y="2889"/>
                    <a:pt x="18900" y="2889"/>
                    <a:pt x="18900" y="2889"/>
                  </a:cubicBezTo>
                  <a:cubicBezTo>
                    <a:pt x="18900" y="2889"/>
                    <a:pt x="19042" y="3027"/>
                    <a:pt x="19042" y="3027"/>
                  </a:cubicBezTo>
                  <a:cubicBezTo>
                    <a:pt x="19184" y="3027"/>
                    <a:pt x="19184" y="3164"/>
                    <a:pt x="19326" y="3164"/>
                  </a:cubicBezTo>
                  <a:cubicBezTo>
                    <a:pt x="19326" y="3164"/>
                    <a:pt x="19468" y="3027"/>
                    <a:pt x="19611" y="3027"/>
                  </a:cubicBezTo>
                  <a:cubicBezTo>
                    <a:pt x="19611" y="3027"/>
                    <a:pt x="19895" y="3027"/>
                    <a:pt x="19895" y="3027"/>
                  </a:cubicBezTo>
                  <a:cubicBezTo>
                    <a:pt x="19895" y="3164"/>
                    <a:pt x="19895" y="3302"/>
                    <a:pt x="20037" y="3302"/>
                  </a:cubicBezTo>
                  <a:cubicBezTo>
                    <a:pt x="20037" y="3302"/>
                    <a:pt x="20179" y="3302"/>
                    <a:pt x="20179" y="3302"/>
                  </a:cubicBezTo>
                  <a:cubicBezTo>
                    <a:pt x="20321" y="3439"/>
                    <a:pt x="20179" y="3577"/>
                    <a:pt x="20179" y="3715"/>
                  </a:cubicBezTo>
                  <a:cubicBezTo>
                    <a:pt x="20179" y="3852"/>
                    <a:pt x="20037" y="3990"/>
                    <a:pt x="20037" y="3990"/>
                  </a:cubicBezTo>
                  <a:cubicBezTo>
                    <a:pt x="20037" y="4127"/>
                    <a:pt x="20037" y="4265"/>
                    <a:pt x="20037" y="4403"/>
                  </a:cubicBezTo>
                  <a:cubicBezTo>
                    <a:pt x="20037" y="4540"/>
                    <a:pt x="20179" y="4678"/>
                    <a:pt x="20321" y="4678"/>
                  </a:cubicBezTo>
                  <a:cubicBezTo>
                    <a:pt x="20321" y="4678"/>
                    <a:pt x="20463" y="4678"/>
                    <a:pt x="20605" y="4678"/>
                  </a:cubicBezTo>
                  <a:cubicBezTo>
                    <a:pt x="20747" y="4678"/>
                    <a:pt x="20889" y="4815"/>
                    <a:pt x="21032" y="4953"/>
                  </a:cubicBezTo>
                  <a:cubicBezTo>
                    <a:pt x="21174" y="4953"/>
                    <a:pt x="21174" y="5228"/>
                    <a:pt x="21316" y="5366"/>
                  </a:cubicBezTo>
                  <a:cubicBezTo>
                    <a:pt x="21458" y="5366"/>
                    <a:pt x="21458" y="5366"/>
                    <a:pt x="21600" y="550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66C0A699-DBF3-4FA3-9540-BB8FE9B502B5}"/>
                </a:ext>
              </a:extLst>
            </p:cNvPr>
            <p:cNvSpPr/>
            <p:nvPr/>
          </p:nvSpPr>
          <p:spPr>
            <a:xfrm>
              <a:off x="942133" y="360298"/>
              <a:ext cx="1416851" cy="1475278"/>
            </a:xfrm>
            <a:custGeom>
              <a:avLst/>
              <a:gdLst/>
              <a:ahLst/>
              <a:cxnLst>
                <a:cxn ang="0">
                  <a:pos x="wd2" y="hd2"/>
                </a:cxn>
                <a:cxn ang="5400000">
                  <a:pos x="wd2" y="hd2"/>
                </a:cxn>
                <a:cxn ang="10800000">
                  <a:pos x="wd2" y="hd2"/>
                </a:cxn>
                <a:cxn ang="16200000">
                  <a:pos x="wd2" y="hd2"/>
                </a:cxn>
              </a:cxnLst>
              <a:rect l="0" t="0" r="r" b="b"/>
              <a:pathLst>
                <a:path w="21600" h="21600" extrusionOk="0">
                  <a:moveTo>
                    <a:pt x="17626" y="8699"/>
                  </a:moveTo>
                  <a:cubicBezTo>
                    <a:pt x="17626" y="8894"/>
                    <a:pt x="17626" y="9090"/>
                    <a:pt x="17626" y="9187"/>
                  </a:cubicBezTo>
                  <a:cubicBezTo>
                    <a:pt x="17525" y="9285"/>
                    <a:pt x="17525" y="9578"/>
                    <a:pt x="17525" y="9676"/>
                  </a:cubicBezTo>
                  <a:cubicBezTo>
                    <a:pt x="17525" y="9774"/>
                    <a:pt x="17321" y="9969"/>
                    <a:pt x="17321" y="10067"/>
                  </a:cubicBezTo>
                  <a:cubicBezTo>
                    <a:pt x="17219" y="10165"/>
                    <a:pt x="16913" y="10360"/>
                    <a:pt x="16811" y="10458"/>
                  </a:cubicBezTo>
                  <a:cubicBezTo>
                    <a:pt x="16709" y="10556"/>
                    <a:pt x="16506" y="10751"/>
                    <a:pt x="16506" y="10947"/>
                  </a:cubicBezTo>
                  <a:cubicBezTo>
                    <a:pt x="16404" y="11142"/>
                    <a:pt x="16302" y="11533"/>
                    <a:pt x="16302" y="11729"/>
                  </a:cubicBezTo>
                  <a:cubicBezTo>
                    <a:pt x="16404" y="11924"/>
                    <a:pt x="16404" y="12217"/>
                    <a:pt x="16506" y="12413"/>
                  </a:cubicBezTo>
                  <a:cubicBezTo>
                    <a:pt x="16506" y="12510"/>
                    <a:pt x="16811" y="12706"/>
                    <a:pt x="16811" y="12901"/>
                  </a:cubicBezTo>
                  <a:cubicBezTo>
                    <a:pt x="16913" y="12999"/>
                    <a:pt x="17015" y="13292"/>
                    <a:pt x="17015" y="13488"/>
                  </a:cubicBezTo>
                  <a:cubicBezTo>
                    <a:pt x="17015" y="13586"/>
                    <a:pt x="17117" y="13781"/>
                    <a:pt x="17117" y="13976"/>
                  </a:cubicBezTo>
                  <a:cubicBezTo>
                    <a:pt x="17219" y="14074"/>
                    <a:pt x="17321" y="14270"/>
                    <a:pt x="17423" y="14367"/>
                  </a:cubicBezTo>
                  <a:cubicBezTo>
                    <a:pt x="17423" y="14465"/>
                    <a:pt x="17626" y="14563"/>
                    <a:pt x="17728" y="14563"/>
                  </a:cubicBezTo>
                  <a:cubicBezTo>
                    <a:pt x="17830" y="14563"/>
                    <a:pt x="18034" y="14563"/>
                    <a:pt x="18136" y="14563"/>
                  </a:cubicBezTo>
                  <a:cubicBezTo>
                    <a:pt x="18136" y="14563"/>
                    <a:pt x="18340" y="14661"/>
                    <a:pt x="18340" y="14758"/>
                  </a:cubicBezTo>
                  <a:cubicBezTo>
                    <a:pt x="18442" y="14856"/>
                    <a:pt x="18645" y="15052"/>
                    <a:pt x="18747" y="15149"/>
                  </a:cubicBezTo>
                  <a:cubicBezTo>
                    <a:pt x="18849" y="15247"/>
                    <a:pt x="18951" y="15540"/>
                    <a:pt x="19053" y="15638"/>
                  </a:cubicBezTo>
                  <a:cubicBezTo>
                    <a:pt x="19155" y="15833"/>
                    <a:pt x="19562" y="15931"/>
                    <a:pt x="19664" y="15931"/>
                  </a:cubicBezTo>
                  <a:cubicBezTo>
                    <a:pt x="19766" y="16029"/>
                    <a:pt x="20174" y="16127"/>
                    <a:pt x="20275" y="16224"/>
                  </a:cubicBezTo>
                  <a:cubicBezTo>
                    <a:pt x="20377" y="16322"/>
                    <a:pt x="20479" y="16518"/>
                    <a:pt x="20581" y="16615"/>
                  </a:cubicBezTo>
                  <a:cubicBezTo>
                    <a:pt x="20581" y="16713"/>
                    <a:pt x="20581" y="16909"/>
                    <a:pt x="20683" y="16909"/>
                  </a:cubicBezTo>
                  <a:cubicBezTo>
                    <a:pt x="20683" y="17006"/>
                    <a:pt x="20887" y="17104"/>
                    <a:pt x="20887" y="17104"/>
                  </a:cubicBezTo>
                  <a:cubicBezTo>
                    <a:pt x="20989" y="17202"/>
                    <a:pt x="21091" y="17397"/>
                    <a:pt x="21192" y="17397"/>
                  </a:cubicBezTo>
                  <a:cubicBezTo>
                    <a:pt x="21192" y="17495"/>
                    <a:pt x="21396" y="17593"/>
                    <a:pt x="21600" y="17690"/>
                  </a:cubicBezTo>
                  <a:cubicBezTo>
                    <a:pt x="21396" y="17788"/>
                    <a:pt x="21192" y="17886"/>
                    <a:pt x="21091" y="17886"/>
                  </a:cubicBezTo>
                  <a:cubicBezTo>
                    <a:pt x="20887" y="17984"/>
                    <a:pt x="20479" y="17984"/>
                    <a:pt x="20275" y="17984"/>
                  </a:cubicBezTo>
                  <a:cubicBezTo>
                    <a:pt x="20072" y="17984"/>
                    <a:pt x="19664" y="18081"/>
                    <a:pt x="19358" y="18179"/>
                  </a:cubicBezTo>
                  <a:cubicBezTo>
                    <a:pt x="19257" y="18179"/>
                    <a:pt x="18951" y="18472"/>
                    <a:pt x="18747" y="18472"/>
                  </a:cubicBezTo>
                  <a:cubicBezTo>
                    <a:pt x="18543" y="18472"/>
                    <a:pt x="18238" y="18179"/>
                    <a:pt x="18034" y="18179"/>
                  </a:cubicBezTo>
                  <a:cubicBezTo>
                    <a:pt x="17830" y="18081"/>
                    <a:pt x="17423" y="18081"/>
                    <a:pt x="17321" y="18081"/>
                  </a:cubicBezTo>
                  <a:cubicBezTo>
                    <a:pt x="17117" y="18179"/>
                    <a:pt x="16811" y="18472"/>
                    <a:pt x="16608" y="18472"/>
                  </a:cubicBezTo>
                  <a:cubicBezTo>
                    <a:pt x="16404" y="18570"/>
                    <a:pt x="15894" y="18570"/>
                    <a:pt x="15589" y="18472"/>
                  </a:cubicBezTo>
                  <a:cubicBezTo>
                    <a:pt x="15487" y="18375"/>
                    <a:pt x="15385" y="18179"/>
                    <a:pt x="15283" y="18081"/>
                  </a:cubicBezTo>
                  <a:cubicBezTo>
                    <a:pt x="15181" y="18081"/>
                    <a:pt x="14875" y="17886"/>
                    <a:pt x="14672" y="17886"/>
                  </a:cubicBezTo>
                  <a:cubicBezTo>
                    <a:pt x="14570" y="17886"/>
                    <a:pt x="14162" y="17984"/>
                    <a:pt x="13958" y="17984"/>
                  </a:cubicBezTo>
                  <a:cubicBezTo>
                    <a:pt x="13857" y="17886"/>
                    <a:pt x="13653" y="17593"/>
                    <a:pt x="13449" y="17495"/>
                  </a:cubicBezTo>
                  <a:cubicBezTo>
                    <a:pt x="13347" y="17495"/>
                    <a:pt x="13042" y="17397"/>
                    <a:pt x="12940" y="17397"/>
                  </a:cubicBezTo>
                  <a:cubicBezTo>
                    <a:pt x="12736" y="17397"/>
                    <a:pt x="12430" y="17788"/>
                    <a:pt x="12328" y="17788"/>
                  </a:cubicBezTo>
                  <a:cubicBezTo>
                    <a:pt x="12125" y="17788"/>
                    <a:pt x="11921" y="17495"/>
                    <a:pt x="11921" y="17397"/>
                  </a:cubicBezTo>
                  <a:cubicBezTo>
                    <a:pt x="11921" y="17300"/>
                    <a:pt x="12125" y="17006"/>
                    <a:pt x="12023" y="16909"/>
                  </a:cubicBezTo>
                  <a:cubicBezTo>
                    <a:pt x="12023" y="16713"/>
                    <a:pt x="11717" y="16615"/>
                    <a:pt x="11615" y="16518"/>
                  </a:cubicBezTo>
                  <a:cubicBezTo>
                    <a:pt x="11513" y="16518"/>
                    <a:pt x="11309" y="16518"/>
                    <a:pt x="11208" y="16518"/>
                  </a:cubicBezTo>
                  <a:cubicBezTo>
                    <a:pt x="11106" y="16518"/>
                    <a:pt x="10800" y="16420"/>
                    <a:pt x="10698" y="16518"/>
                  </a:cubicBezTo>
                  <a:cubicBezTo>
                    <a:pt x="10596" y="16518"/>
                    <a:pt x="10392" y="16713"/>
                    <a:pt x="10291" y="16811"/>
                  </a:cubicBezTo>
                  <a:cubicBezTo>
                    <a:pt x="10087" y="16909"/>
                    <a:pt x="9985" y="17202"/>
                    <a:pt x="9781" y="17300"/>
                  </a:cubicBezTo>
                  <a:cubicBezTo>
                    <a:pt x="9577" y="17397"/>
                    <a:pt x="9068" y="17202"/>
                    <a:pt x="8864" y="17104"/>
                  </a:cubicBezTo>
                  <a:cubicBezTo>
                    <a:pt x="8762" y="17006"/>
                    <a:pt x="8762" y="16713"/>
                    <a:pt x="8660" y="16713"/>
                  </a:cubicBezTo>
                  <a:cubicBezTo>
                    <a:pt x="8558" y="16615"/>
                    <a:pt x="8253" y="16615"/>
                    <a:pt x="8151" y="16615"/>
                  </a:cubicBezTo>
                  <a:cubicBezTo>
                    <a:pt x="8049" y="16713"/>
                    <a:pt x="7845" y="17006"/>
                    <a:pt x="7642" y="17104"/>
                  </a:cubicBezTo>
                  <a:cubicBezTo>
                    <a:pt x="7540" y="17104"/>
                    <a:pt x="7336" y="16909"/>
                    <a:pt x="7234" y="16909"/>
                  </a:cubicBezTo>
                  <a:cubicBezTo>
                    <a:pt x="7030" y="17006"/>
                    <a:pt x="6826" y="17300"/>
                    <a:pt x="6725" y="17397"/>
                  </a:cubicBezTo>
                  <a:cubicBezTo>
                    <a:pt x="6623" y="17495"/>
                    <a:pt x="6521" y="17886"/>
                    <a:pt x="6419" y="17984"/>
                  </a:cubicBezTo>
                  <a:cubicBezTo>
                    <a:pt x="6419" y="18179"/>
                    <a:pt x="6317" y="18570"/>
                    <a:pt x="6317" y="18668"/>
                  </a:cubicBezTo>
                  <a:cubicBezTo>
                    <a:pt x="6419" y="18766"/>
                    <a:pt x="6521" y="19059"/>
                    <a:pt x="6623" y="19157"/>
                  </a:cubicBezTo>
                  <a:cubicBezTo>
                    <a:pt x="6623" y="19254"/>
                    <a:pt x="6928" y="19450"/>
                    <a:pt x="6928" y="19548"/>
                  </a:cubicBezTo>
                  <a:cubicBezTo>
                    <a:pt x="6928" y="19645"/>
                    <a:pt x="6826" y="19841"/>
                    <a:pt x="6826" y="19938"/>
                  </a:cubicBezTo>
                  <a:cubicBezTo>
                    <a:pt x="6725" y="20036"/>
                    <a:pt x="6521" y="20036"/>
                    <a:pt x="6521" y="20134"/>
                  </a:cubicBezTo>
                  <a:cubicBezTo>
                    <a:pt x="6521" y="20232"/>
                    <a:pt x="6521" y="20427"/>
                    <a:pt x="6521" y="20525"/>
                  </a:cubicBezTo>
                  <a:cubicBezTo>
                    <a:pt x="6521" y="20623"/>
                    <a:pt x="6317" y="20623"/>
                    <a:pt x="6317" y="20720"/>
                  </a:cubicBezTo>
                  <a:cubicBezTo>
                    <a:pt x="6215" y="20818"/>
                    <a:pt x="6215" y="21111"/>
                    <a:pt x="6113" y="21307"/>
                  </a:cubicBezTo>
                  <a:cubicBezTo>
                    <a:pt x="6113" y="21307"/>
                    <a:pt x="6011" y="21502"/>
                    <a:pt x="6011" y="21600"/>
                  </a:cubicBezTo>
                  <a:cubicBezTo>
                    <a:pt x="5909" y="21502"/>
                    <a:pt x="5909" y="21405"/>
                    <a:pt x="5909" y="21405"/>
                  </a:cubicBezTo>
                  <a:cubicBezTo>
                    <a:pt x="5808" y="21307"/>
                    <a:pt x="5604" y="21307"/>
                    <a:pt x="5604" y="21209"/>
                  </a:cubicBezTo>
                  <a:cubicBezTo>
                    <a:pt x="5502" y="21111"/>
                    <a:pt x="5604" y="20916"/>
                    <a:pt x="5604" y="20818"/>
                  </a:cubicBezTo>
                  <a:cubicBezTo>
                    <a:pt x="5502" y="20720"/>
                    <a:pt x="5400" y="20525"/>
                    <a:pt x="5298" y="20427"/>
                  </a:cubicBezTo>
                  <a:cubicBezTo>
                    <a:pt x="5298" y="20329"/>
                    <a:pt x="5298" y="20134"/>
                    <a:pt x="5196" y="20036"/>
                  </a:cubicBezTo>
                  <a:cubicBezTo>
                    <a:pt x="5196" y="20036"/>
                    <a:pt x="5094" y="19938"/>
                    <a:pt x="4992" y="19938"/>
                  </a:cubicBezTo>
                  <a:cubicBezTo>
                    <a:pt x="4891" y="19938"/>
                    <a:pt x="4687" y="20036"/>
                    <a:pt x="4585" y="19938"/>
                  </a:cubicBezTo>
                  <a:cubicBezTo>
                    <a:pt x="4483" y="19938"/>
                    <a:pt x="4279" y="19841"/>
                    <a:pt x="4279" y="19743"/>
                  </a:cubicBezTo>
                  <a:cubicBezTo>
                    <a:pt x="4177" y="19645"/>
                    <a:pt x="4177" y="19352"/>
                    <a:pt x="4177" y="19254"/>
                  </a:cubicBezTo>
                  <a:cubicBezTo>
                    <a:pt x="4177" y="19157"/>
                    <a:pt x="4177" y="19059"/>
                    <a:pt x="4177" y="18961"/>
                  </a:cubicBezTo>
                  <a:cubicBezTo>
                    <a:pt x="4177" y="18863"/>
                    <a:pt x="4075" y="18766"/>
                    <a:pt x="3974" y="18668"/>
                  </a:cubicBezTo>
                  <a:cubicBezTo>
                    <a:pt x="3974" y="18668"/>
                    <a:pt x="3770" y="18570"/>
                    <a:pt x="3668" y="18472"/>
                  </a:cubicBezTo>
                  <a:cubicBezTo>
                    <a:pt x="3668" y="18472"/>
                    <a:pt x="3668" y="18277"/>
                    <a:pt x="3566" y="18277"/>
                  </a:cubicBezTo>
                  <a:cubicBezTo>
                    <a:pt x="3566" y="18179"/>
                    <a:pt x="3362" y="18179"/>
                    <a:pt x="3362" y="18179"/>
                  </a:cubicBezTo>
                  <a:cubicBezTo>
                    <a:pt x="3260" y="18179"/>
                    <a:pt x="3158" y="18277"/>
                    <a:pt x="3057" y="18277"/>
                  </a:cubicBezTo>
                  <a:cubicBezTo>
                    <a:pt x="3057" y="18179"/>
                    <a:pt x="2955" y="18081"/>
                    <a:pt x="2853" y="18081"/>
                  </a:cubicBezTo>
                  <a:cubicBezTo>
                    <a:pt x="2853" y="17984"/>
                    <a:pt x="2853" y="17886"/>
                    <a:pt x="2751" y="17788"/>
                  </a:cubicBezTo>
                  <a:cubicBezTo>
                    <a:pt x="2751" y="17690"/>
                    <a:pt x="2751" y="17495"/>
                    <a:pt x="2649" y="17495"/>
                  </a:cubicBezTo>
                  <a:cubicBezTo>
                    <a:pt x="2649" y="17397"/>
                    <a:pt x="2547" y="17397"/>
                    <a:pt x="2547" y="17300"/>
                  </a:cubicBezTo>
                  <a:cubicBezTo>
                    <a:pt x="2445" y="17300"/>
                    <a:pt x="2242" y="17300"/>
                    <a:pt x="2242" y="17300"/>
                  </a:cubicBezTo>
                  <a:cubicBezTo>
                    <a:pt x="2140" y="17300"/>
                    <a:pt x="2038" y="17495"/>
                    <a:pt x="2038" y="17495"/>
                  </a:cubicBezTo>
                  <a:cubicBezTo>
                    <a:pt x="1936" y="17593"/>
                    <a:pt x="1834" y="17690"/>
                    <a:pt x="1732" y="17690"/>
                  </a:cubicBezTo>
                  <a:cubicBezTo>
                    <a:pt x="1528" y="17690"/>
                    <a:pt x="1325" y="17593"/>
                    <a:pt x="1223" y="17495"/>
                  </a:cubicBezTo>
                  <a:cubicBezTo>
                    <a:pt x="1121" y="17495"/>
                    <a:pt x="917" y="17300"/>
                    <a:pt x="815" y="17202"/>
                  </a:cubicBezTo>
                  <a:cubicBezTo>
                    <a:pt x="713" y="17104"/>
                    <a:pt x="713" y="16909"/>
                    <a:pt x="611" y="16909"/>
                  </a:cubicBezTo>
                  <a:cubicBezTo>
                    <a:pt x="611" y="16811"/>
                    <a:pt x="509" y="16713"/>
                    <a:pt x="509" y="16615"/>
                  </a:cubicBezTo>
                  <a:cubicBezTo>
                    <a:pt x="408" y="16615"/>
                    <a:pt x="306" y="16518"/>
                    <a:pt x="306" y="16518"/>
                  </a:cubicBezTo>
                  <a:cubicBezTo>
                    <a:pt x="204" y="16322"/>
                    <a:pt x="306" y="16127"/>
                    <a:pt x="306" y="15931"/>
                  </a:cubicBezTo>
                  <a:cubicBezTo>
                    <a:pt x="306" y="15833"/>
                    <a:pt x="408" y="15736"/>
                    <a:pt x="408" y="15638"/>
                  </a:cubicBezTo>
                  <a:cubicBezTo>
                    <a:pt x="408" y="15540"/>
                    <a:pt x="306" y="15345"/>
                    <a:pt x="306" y="15247"/>
                  </a:cubicBezTo>
                  <a:cubicBezTo>
                    <a:pt x="204" y="15149"/>
                    <a:pt x="102" y="15052"/>
                    <a:pt x="0" y="14954"/>
                  </a:cubicBezTo>
                  <a:cubicBezTo>
                    <a:pt x="0" y="14856"/>
                    <a:pt x="102" y="14758"/>
                    <a:pt x="102" y="14661"/>
                  </a:cubicBezTo>
                  <a:cubicBezTo>
                    <a:pt x="204" y="14563"/>
                    <a:pt x="408" y="14661"/>
                    <a:pt x="509" y="14563"/>
                  </a:cubicBezTo>
                  <a:cubicBezTo>
                    <a:pt x="611" y="14563"/>
                    <a:pt x="713" y="14465"/>
                    <a:pt x="815" y="14465"/>
                  </a:cubicBezTo>
                  <a:cubicBezTo>
                    <a:pt x="917" y="14465"/>
                    <a:pt x="1121" y="14465"/>
                    <a:pt x="1223" y="14465"/>
                  </a:cubicBezTo>
                  <a:cubicBezTo>
                    <a:pt x="1223" y="14563"/>
                    <a:pt x="1223" y="14661"/>
                    <a:pt x="1325" y="14661"/>
                  </a:cubicBezTo>
                  <a:cubicBezTo>
                    <a:pt x="1325" y="14758"/>
                    <a:pt x="1528" y="14856"/>
                    <a:pt x="1528" y="14856"/>
                  </a:cubicBezTo>
                  <a:cubicBezTo>
                    <a:pt x="1630" y="14856"/>
                    <a:pt x="1732" y="14661"/>
                    <a:pt x="1834" y="14661"/>
                  </a:cubicBezTo>
                  <a:cubicBezTo>
                    <a:pt x="1834" y="14563"/>
                    <a:pt x="1834" y="14465"/>
                    <a:pt x="1834" y="14367"/>
                  </a:cubicBezTo>
                  <a:cubicBezTo>
                    <a:pt x="1834" y="14270"/>
                    <a:pt x="1732" y="14074"/>
                    <a:pt x="1834" y="14074"/>
                  </a:cubicBezTo>
                  <a:cubicBezTo>
                    <a:pt x="1834" y="13976"/>
                    <a:pt x="2038" y="13976"/>
                    <a:pt x="2038" y="13976"/>
                  </a:cubicBezTo>
                  <a:cubicBezTo>
                    <a:pt x="2140" y="13976"/>
                    <a:pt x="2242" y="13879"/>
                    <a:pt x="2343" y="13879"/>
                  </a:cubicBezTo>
                  <a:cubicBezTo>
                    <a:pt x="2445" y="13781"/>
                    <a:pt x="2445" y="13586"/>
                    <a:pt x="2445" y="13488"/>
                  </a:cubicBezTo>
                  <a:cubicBezTo>
                    <a:pt x="2445" y="13390"/>
                    <a:pt x="2343" y="13097"/>
                    <a:pt x="2242" y="12999"/>
                  </a:cubicBezTo>
                  <a:cubicBezTo>
                    <a:pt x="2140" y="12901"/>
                    <a:pt x="1936" y="12706"/>
                    <a:pt x="1936" y="12608"/>
                  </a:cubicBezTo>
                  <a:cubicBezTo>
                    <a:pt x="1834" y="12510"/>
                    <a:pt x="1630" y="12315"/>
                    <a:pt x="1630" y="12119"/>
                  </a:cubicBezTo>
                  <a:cubicBezTo>
                    <a:pt x="1528" y="12022"/>
                    <a:pt x="1528" y="11729"/>
                    <a:pt x="1426" y="11533"/>
                  </a:cubicBezTo>
                  <a:cubicBezTo>
                    <a:pt x="1426" y="11435"/>
                    <a:pt x="1325" y="11142"/>
                    <a:pt x="1223" y="11044"/>
                  </a:cubicBezTo>
                  <a:cubicBezTo>
                    <a:pt x="1223" y="10947"/>
                    <a:pt x="1019" y="10849"/>
                    <a:pt x="917" y="10751"/>
                  </a:cubicBezTo>
                  <a:cubicBezTo>
                    <a:pt x="917" y="10653"/>
                    <a:pt x="917" y="10458"/>
                    <a:pt x="815" y="10360"/>
                  </a:cubicBezTo>
                  <a:cubicBezTo>
                    <a:pt x="815" y="10360"/>
                    <a:pt x="713" y="10165"/>
                    <a:pt x="611" y="10165"/>
                  </a:cubicBezTo>
                  <a:cubicBezTo>
                    <a:pt x="509" y="10067"/>
                    <a:pt x="306" y="9969"/>
                    <a:pt x="204" y="9871"/>
                  </a:cubicBezTo>
                  <a:cubicBezTo>
                    <a:pt x="204" y="9871"/>
                    <a:pt x="102" y="9676"/>
                    <a:pt x="102" y="9676"/>
                  </a:cubicBezTo>
                  <a:cubicBezTo>
                    <a:pt x="102" y="9481"/>
                    <a:pt x="306" y="9187"/>
                    <a:pt x="306" y="8992"/>
                  </a:cubicBezTo>
                  <a:cubicBezTo>
                    <a:pt x="408" y="8796"/>
                    <a:pt x="408" y="8405"/>
                    <a:pt x="509" y="8308"/>
                  </a:cubicBezTo>
                  <a:cubicBezTo>
                    <a:pt x="509" y="8210"/>
                    <a:pt x="713" y="8014"/>
                    <a:pt x="713" y="7917"/>
                  </a:cubicBezTo>
                  <a:cubicBezTo>
                    <a:pt x="815" y="7819"/>
                    <a:pt x="917" y="7526"/>
                    <a:pt x="1019" y="7428"/>
                  </a:cubicBezTo>
                  <a:cubicBezTo>
                    <a:pt x="1019" y="7233"/>
                    <a:pt x="1325" y="7037"/>
                    <a:pt x="1325" y="6939"/>
                  </a:cubicBezTo>
                  <a:cubicBezTo>
                    <a:pt x="1426" y="6842"/>
                    <a:pt x="1426" y="6451"/>
                    <a:pt x="1426" y="6353"/>
                  </a:cubicBezTo>
                  <a:cubicBezTo>
                    <a:pt x="1426" y="6157"/>
                    <a:pt x="1223" y="5864"/>
                    <a:pt x="1325" y="5767"/>
                  </a:cubicBezTo>
                  <a:cubicBezTo>
                    <a:pt x="1325" y="5669"/>
                    <a:pt x="1325" y="5571"/>
                    <a:pt x="1325" y="5473"/>
                  </a:cubicBezTo>
                  <a:cubicBezTo>
                    <a:pt x="1426" y="5473"/>
                    <a:pt x="1528" y="5376"/>
                    <a:pt x="1528" y="5278"/>
                  </a:cubicBezTo>
                  <a:cubicBezTo>
                    <a:pt x="1630" y="5278"/>
                    <a:pt x="1630" y="5376"/>
                    <a:pt x="1732" y="5376"/>
                  </a:cubicBezTo>
                  <a:cubicBezTo>
                    <a:pt x="1834" y="5376"/>
                    <a:pt x="1936" y="5376"/>
                    <a:pt x="2038" y="5376"/>
                  </a:cubicBezTo>
                  <a:cubicBezTo>
                    <a:pt x="2038" y="5376"/>
                    <a:pt x="2038" y="5278"/>
                    <a:pt x="2140" y="5278"/>
                  </a:cubicBezTo>
                  <a:cubicBezTo>
                    <a:pt x="2140" y="5278"/>
                    <a:pt x="2242" y="5278"/>
                    <a:pt x="2242" y="5376"/>
                  </a:cubicBezTo>
                  <a:cubicBezTo>
                    <a:pt x="2343" y="5376"/>
                    <a:pt x="2343" y="5571"/>
                    <a:pt x="2445" y="5571"/>
                  </a:cubicBezTo>
                  <a:cubicBezTo>
                    <a:pt x="2547" y="5669"/>
                    <a:pt x="2649" y="5571"/>
                    <a:pt x="2751" y="5669"/>
                  </a:cubicBezTo>
                  <a:cubicBezTo>
                    <a:pt x="2853" y="5669"/>
                    <a:pt x="2955" y="5669"/>
                    <a:pt x="3057" y="5669"/>
                  </a:cubicBezTo>
                  <a:cubicBezTo>
                    <a:pt x="3057" y="5767"/>
                    <a:pt x="3057" y="6060"/>
                    <a:pt x="3057" y="6157"/>
                  </a:cubicBezTo>
                  <a:cubicBezTo>
                    <a:pt x="3057" y="6157"/>
                    <a:pt x="2955" y="6353"/>
                    <a:pt x="2955" y="6353"/>
                  </a:cubicBezTo>
                  <a:cubicBezTo>
                    <a:pt x="2853" y="6451"/>
                    <a:pt x="2751" y="6451"/>
                    <a:pt x="2649" y="6451"/>
                  </a:cubicBezTo>
                  <a:cubicBezTo>
                    <a:pt x="2649" y="6548"/>
                    <a:pt x="2445" y="6548"/>
                    <a:pt x="2445" y="6646"/>
                  </a:cubicBezTo>
                  <a:cubicBezTo>
                    <a:pt x="2445" y="6646"/>
                    <a:pt x="2547" y="6744"/>
                    <a:pt x="2649" y="6744"/>
                  </a:cubicBezTo>
                  <a:cubicBezTo>
                    <a:pt x="2751" y="6744"/>
                    <a:pt x="2853" y="6744"/>
                    <a:pt x="2853" y="6744"/>
                  </a:cubicBezTo>
                  <a:cubicBezTo>
                    <a:pt x="2955" y="6842"/>
                    <a:pt x="3057" y="7037"/>
                    <a:pt x="3158" y="7037"/>
                  </a:cubicBezTo>
                  <a:cubicBezTo>
                    <a:pt x="3158" y="7135"/>
                    <a:pt x="3362" y="7135"/>
                    <a:pt x="3362" y="7135"/>
                  </a:cubicBezTo>
                  <a:cubicBezTo>
                    <a:pt x="3464" y="7233"/>
                    <a:pt x="3464" y="7428"/>
                    <a:pt x="3464" y="7526"/>
                  </a:cubicBezTo>
                  <a:cubicBezTo>
                    <a:pt x="3464" y="7526"/>
                    <a:pt x="3566" y="7624"/>
                    <a:pt x="3668" y="7721"/>
                  </a:cubicBezTo>
                  <a:cubicBezTo>
                    <a:pt x="3668" y="7819"/>
                    <a:pt x="3770" y="7917"/>
                    <a:pt x="3668" y="8014"/>
                  </a:cubicBezTo>
                  <a:cubicBezTo>
                    <a:pt x="3668" y="8112"/>
                    <a:pt x="3566" y="8112"/>
                    <a:pt x="3566" y="8210"/>
                  </a:cubicBezTo>
                  <a:cubicBezTo>
                    <a:pt x="3566" y="8308"/>
                    <a:pt x="3566" y="8308"/>
                    <a:pt x="3566" y="8308"/>
                  </a:cubicBezTo>
                  <a:cubicBezTo>
                    <a:pt x="3668" y="8405"/>
                    <a:pt x="3872" y="8308"/>
                    <a:pt x="3974" y="8405"/>
                  </a:cubicBezTo>
                  <a:cubicBezTo>
                    <a:pt x="4177" y="8405"/>
                    <a:pt x="4279" y="8503"/>
                    <a:pt x="4279" y="8503"/>
                  </a:cubicBezTo>
                  <a:cubicBezTo>
                    <a:pt x="4381" y="8503"/>
                    <a:pt x="4483" y="8503"/>
                    <a:pt x="4585" y="8503"/>
                  </a:cubicBezTo>
                  <a:cubicBezTo>
                    <a:pt x="4585" y="8405"/>
                    <a:pt x="4687" y="8210"/>
                    <a:pt x="4687" y="8210"/>
                  </a:cubicBezTo>
                  <a:cubicBezTo>
                    <a:pt x="4687" y="8112"/>
                    <a:pt x="4687" y="8014"/>
                    <a:pt x="4687" y="8014"/>
                  </a:cubicBezTo>
                  <a:cubicBezTo>
                    <a:pt x="4687" y="7917"/>
                    <a:pt x="4891" y="7917"/>
                    <a:pt x="4891" y="7917"/>
                  </a:cubicBezTo>
                  <a:cubicBezTo>
                    <a:pt x="4891" y="7819"/>
                    <a:pt x="4789" y="7624"/>
                    <a:pt x="4789" y="7624"/>
                  </a:cubicBezTo>
                  <a:cubicBezTo>
                    <a:pt x="4687" y="7526"/>
                    <a:pt x="4585" y="7526"/>
                    <a:pt x="4585" y="7526"/>
                  </a:cubicBezTo>
                  <a:cubicBezTo>
                    <a:pt x="4483" y="7526"/>
                    <a:pt x="4483" y="7330"/>
                    <a:pt x="4483" y="7233"/>
                  </a:cubicBezTo>
                  <a:cubicBezTo>
                    <a:pt x="4381" y="7135"/>
                    <a:pt x="4381" y="7037"/>
                    <a:pt x="4381" y="6939"/>
                  </a:cubicBezTo>
                  <a:cubicBezTo>
                    <a:pt x="4381" y="6939"/>
                    <a:pt x="4483" y="6842"/>
                    <a:pt x="4483" y="6744"/>
                  </a:cubicBezTo>
                  <a:cubicBezTo>
                    <a:pt x="4483" y="6744"/>
                    <a:pt x="4381" y="6548"/>
                    <a:pt x="4381" y="6548"/>
                  </a:cubicBezTo>
                  <a:cubicBezTo>
                    <a:pt x="4381" y="6451"/>
                    <a:pt x="4381" y="6353"/>
                    <a:pt x="4381" y="6255"/>
                  </a:cubicBezTo>
                  <a:cubicBezTo>
                    <a:pt x="4483" y="6157"/>
                    <a:pt x="4483" y="5864"/>
                    <a:pt x="4585" y="5864"/>
                  </a:cubicBezTo>
                  <a:cubicBezTo>
                    <a:pt x="4687" y="5767"/>
                    <a:pt x="4789" y="5864"/>
                    <a:pt x="4891" y="5767"/>
                  </a:cubicBezTo>
                  <a:cubicBezTo>
                    <a:pt x="4992" y="5767"/>
                    <a:pt x="4891" y="5473"/>
                    <a:pt x="4891" y="5376"/>
                  </a:cubicBezTo>
                  <a:cubicBezTo>
                    <a:pt x="4891" y="5376"/>
                    <a:pt x="4891" y="5180"/>
                    <a:pt x="4992" y="5180"/>
                  </a:cubicBezTo>
                  <a:cubicBezTo>
                    <a:pt x="4992" y="5082"/>
                    <a:pt x="5196" y="5082"/>
                    <a:pt x="5298" y="4985"/>
                  </a:cubicBezTo>
                  <a:cubicBezTo>
                    <a:pt x="5298" y="4985"/>
                    <a:pt x="5298" y="4887"/>
                    <a:pt x="5298" y="4887"/>
                  </a:cubicBezTo>
                  <a:cubicBezTo>
                    <a:pt x="5400" y="4789"/>
                    <a:pt x="5604" y="4789"/>
                    <a:pt x="5604" y="4691"/>
                  </a:cubicBezTo>
                  <a:cubicBezTo>
                    <a:pt x="5706" y="4691"/>
                    <a:pt x="5808" y="4496"/>
                    <a:pt x="5808" y="4398"/>
                  </a:cubicBezTo>
                  <a:cubicBezTo>
                    <a:pt x="5909" y="4300"/>
                    <a:pt x="6113" y="4007"/>
                    <a:pt x="6215" y="3910"/>
                  </a:cubicBezTo>
                  <a:cubicBezTo>
                    <a:pt x="6215" y="3812"/>
                    <a:pt x="6317" y="3519"/>
                    <a:pt x="6317" y="3421"/>
                  </a:cubicBezTo>
                  <a:cubicBezTo>
                    <a:pt x="6419" y="3323"/>
                    <a:pt x="6521" y="3225"/>
                    <a:pt x="6521" y="3225"/>
                  </a:cubicBezTo>
                  <a:cubicBezTo>
                    <a:pt x="6521" y="3128"/>
                    <a:pt x="6521" y="3030"/>
                    <a:pt x="6419" y="2932"/>
                  </a:cubicBezTo>
                  <a:cubicBezTo>
                    <a:pt x="6419" y="2834"/>
                    <a:pt x="6317" y="2737"/>
                    <a:pt x="6317" y="2737"/>
                  </a:cubicBezTo>
                  <a:cubicBezTo>
                    <a:pt x="6317" y="2639"/>
                    <a:pt x="6419" y="2541"/>
                    <a:pt x="6419" y="2541"/>
                  </a:cubicBezTo>
                  <a:cubicBezTo>
                    <a:pt x="6419" y="2443"/>
                    <a:pt x="6419" y="2248"/>
                    <a:pt x="6419" y="2150"/>
                  </a:cubicBezTo>
                  <a:cubicBezTo>
                    <a:pt x="6317" y="2150"/>
                    <a:pt x="6215" y="2150"/>
                    <a:pt x="6215" y="2052"/>
                  </a:cubicBezTo>
                  <a:cubicBezTo>
                    <a:pt x="6113" y="2052"/>
                    <a:pt x="6113" y="1955"/>
                    <a:pt x="6113" y="1857"/>
                  </a:cubicBezTo>
                  <a:cubicBezTo>
                    <a:pt x="6113" y="1857"/>
                    <a:pt x="6215" y="1759"/>
                    <a:pt x="6215" y="1759"/>
                  </a:cubicBezTo>
                  <a:cubicBezTo>
                    <a:pt x="6317" y="1662"/>
                    <a:pt x="6317" y="1466"/>
                    <a:pt x="6317" y="1368"/>
                  </a:cubicBezTo>
                  <a:cubicBezTo>
                    <a:pt x="6419" y="1271"/>
                    <a:pt x="6623" y="1271"/>
                    <a:pt x="6623" y="1271"/>
                  </a:cubicBezTo>
                  <a:cubicBezTo>
                    <a:pt x="6725" y="1271"/>
                    <a:pt x="6826" y="1271"/>
                    <a:pt x="6928" y="1271"/>
                  </a:cubicBezTo>
                  <a:cubicBezTo>
                    <a:pt x="6928" y="1271"/>
                    <a:pt x="7030" y="1368"/>
                    <a:pt x="7132" y="1368"/>
                  </a:cubicBezTo>
                  <a:cubicBezTo>
                    <a:pt x="7132" y="1466"/>
                    <a:pt x="7132" y="1564"/>
                    <a:pt x="7132" y="1662"/>
                  </a:cubicBezTo>
                  <a:cubicBezTo>
                    <a:pt x="7234" y="1662"/>
                    <a:pt x="7438" y="1662"/>
                    <a:pt x="7438" y="1662"/>
                  </a:cubicBezTo>
                  <a:cubicBezTo>
                    <a:pt x="7540" y="1662"/>
                    <a:pt x="7540" y="1564"/>
                    <a:pt x="7540" y="1466"/>
                  </a:cubicBezTo>
                  <a:cubicBezTo>
                    <a:pt x="7540" y="1466"/>
                    <a:pt x="7540" y="1368"/>
                    <a:pt x="7642" y="1271"/>
                  </a:cubicBezTo>
                  <a:cubicBezTo>
                    <a:pt x="7743" y="1271"/>
                    <a:pt x="7743" y="1271"/>
                    <a:pt x="7743" y="1271"/>
                  </a:cubicBezTo>
                  <a:cubicBezTo>
                    <a:pt x="7845" y="1271"/>
                    <a:pt x="7845" y="1466"/>
                    <a:pt x="7845" y="1466"/>
                  </a:cubicBezTo>
                  <a:cubicBezTo>
                    <a:pt x="7845" y="1564"/>
                    <a:pt x="7845" y="1857"/>
                    <a:pt x="7845" y="1955"/>
                  </a:cubicBezTo>
                  <a:cubicBezTo>
                    <a:pt x="7845" y="2052"/>
                    <a:pt x="7743" y="2248"/>
                    <a:pt x="7743" y="2443"/>
                  </a:cubicBezTo>
                  <a:cubicBezTo>
                    <a:pt x="7743" y="2443"/>
                    <a:pt x="7845" y="2639"/>
                    <a:pt x="7845" y="2639"/>
                  </a:cubicBezTo>
                  <a:cubicBezTo>
                    <a:pt x="7845" y="2737"/>
                    <a:pt x="8049" y="2834"/>
                    <a:pt x="8151" y="2834"/>
                  </a:cubicBezTo>
                  <a:cubicBezTo>
                    <a:pt x="8151" y="2932"/>
                    <a:pt x="8151" y="3128"/>
                    <a:pt x="8151" y="3225"/>
                  </a:cubicBezTo>
                  <a:cubicBezTo>
                    <a:pt x="8253" y="3323"/>
                    <a:pt x="8355" y="3421"/>
                    <a:pt x="8355" y="3421"/>
                  </a:cubicBezTo>
                  <a:cubicBezTo>
                    <a:pt x="8457" y="3421"/>
                    <a:pt x="8660" y="3421"/>
                    <a:pt x="8762" y="3421"/>
                  </a:cubicBezTo>
                  <a:cubicBezTo>
                    <a:pt x="8864" y="3421"/>
                    <a:pt x="8966" y="3519"/>
                    <a:pt x="9068" y="3519"/>
                  </a:cubicBezTo>
                  <a:cubicBezTo>
                    <a:pt x="9170" y="3519"/>
                    <a:pt x="9170" y="3421"/>
                    <a:pt x="9272" y="3421"/>
                  </a:cubicBezTo>
                  <a:cubicBezTo>
                    <a:pt x="9374" y="3421"/>
                    <a:pt x="9475" y="3519"/>
                    <a:pt x="9475" y="3519"/>
                  </a:cubicBezTo>
                  <a:cubicBezTo>
                    <a:pt x="9577" y="3519"/>
                    <a:pt x="9679" y="3323"/>
                    <a:pt x="9679" y="3323"/>
                  </a:cubicBezTo>
                  <a:cubicBezTo>
                    <a:pt x="9679" y="3225"/>
                    <a:pt x="9679" y="3030"/>
                    <a:pt x="9781" y="2932"/>
                  </a:cubicBezTo>
                  <a:cubicBezTo>
                    <a:pt x="9781" y="2932"/>
                    <a:pt x="9985" y="2932"/>
                    <a:pt x="9985" y="2932"/>
                  </a:cubicBezTo>
                  <a:cubicBezTo>
                    <a:pt x="10087" y="2932"/>
                    <a:pt x="10189" y="3030"/>
                    <a:pt x="10189" y="3030"/>
                  </a:cubicBezTo>
                  <a:cubicBezTo>
                    <a:pt x="10291" y="3030"/>
                    <a:pt x="10392" y="2932"/>
                    <a:pt x="10494" y="2932"/>
                  </a:cubicBezTo>
                  <a:cubicBezTo>
                    <a:pt x="10494" y="2834"/>
                    <a:pt x="10494" y="2834"/>
                    <a:pt x="10494" y="2737"/>
                  </a:cubicBezTo>
                  <a:cubicBezTo>
                    <a:pt x="10596" y="2737"/>
                    <a:pt x="10698" y="2737"/>
                    <a:pt x="10800" y="2737"/>
                  </a:cubicBezTo>
                  <a:cubicBezTo>
                    <a:pt x="10800" y="2639"/>
                    <a:pt x="10902" y="2541"/>
                    <a:pt x="11004" y="2541"/>
                  </a:cubicBezTo>
                  <a:cubicBezTo>
                    <a:pt x="11004" y="2541"/>
                    <a:pt x="11106" y="2541"/>
                    <a:pt x="11208" y="2541"/>
                  </a:cubicBezTo>
                  <a:cubicBezTo>
                    <a:pt x="11208" y="2639"/>
                    <a:pt x="11208" y="2834"/>
                    <a:pt x="11309" y="2834"/>
                  </a:cubicBezTo>
                  <a:cubicBezTo>
                    <a:pt x="11411" y="2834"/>
                    <a:pt x="11513" y="2737"/>
                    <a:pt x="11615" y="2834"/>
                  </a:cubicBezTo>
                  <a:cubicBezTo>
                    <a:pt x="11615" y="2834"/>
                    <a:pt x="11717" y="2932"/>
                    <a:pt x="11819" y="2932"/>
                  </a:cubicBezTo>
                  <a:cubicBezTo>
                    <a:pt x="11819" y="3030"/>
                    <a:pt x="11819" y="3225"/>
                    <a:pt x="11819" y="3323"/>
                  </a:cubicBezTo>
                  <a:cubicBezTo>
                    <a:pt x="11819" y="3323"/>
                    <a:pt x="11921" y="3519"/>
                    <a:pt x="12023" y="3519"/>
                  </a:cubicBezTo>
                  <a:cubicBezTo>
                    <a:pt x="12023" y="3616"/>
                    <a:pt x="12226" y="3519"/>
                    <a:pt x="12328" y="3616"/>
                  </a:cubicBezTo>
                  <a:cubicBezTo>
                    <a:pt x="12328" y="3616"/>
                    <a:pt x="12328" y="3714"/>
                    <a:pt x="12328" y="3812"/>
                  </a:cubicBezTo>
                  <a:cubicBezTo>
                    <a:pt x="12430" y="3812"/>
                    <a:pt x="12328" y="3910"/>
                    <a:pt x="12328" y="3910"/>
                  </a:cubicBezTo>
                  <a:cubicBezTo>
                    <a:pt x="12430" y="4007"/>
                    <a:pt x="12430" y="4105"/>
                    <a:pt x="12532" y="4105"/>
                  </a:cubicBezTo>
                  <a:cubicBezTo>
                    <a:pt x="12634" y="4203"/>
                    <a:pt x="12838" y="4203"/>
                    <a:pt x="12838" y="4203"/>
                  </a:cubicBezTo>
                  <a:cubicBezTo>
                    <a:pt x="12940" y="4203"/>
                    <a:pt x="13143" y="4105"/>
                    <a:pt x="13245" y="4007"/>
                  </a:cubicBezTo>
                  <a:cubicBezTo>
                    <a:pt x="13245" y="4007"/>
                    <a:pt x="13347" y="3812"/>
                    <a:pt x="13347" y="3714"/>
                  </a:cubicBezTo>
                  <a:cubicBezTo>
                    <a:pt x="13347" y="3616"/>
                    <a:pt x="13245" y="3421"/>
                    <a:pt x="13143" y="3421"/>
                  </a:cubicBezTo>
                  <a:cubicBezTo>
                    <a:pt x="13042" y="3323"/>
                    <a:pt x="12940" y="3323"/>
                    <a:pt x="12838" y="3225"/>
                  </a:cubicBezTo>
                  <a:cubicBezTo>
                    <a:pt x="12736" y="3225"/>
                    <a:pt x="12634" y="3128"/>
                    <a:pt x="12634" y="3030"/>
                  </a:cubicBezTo>
                  <a:cubicBezTo>
                    <a:pt x="12634" y="2932"/>
                    <a:pt x="12634" y="2932"/>
                    <a:pt x="12634" y="2932"/>
                  </a:cubicBezTo>
                  <a:cubicBezTo>
                    <a:pt x="12634" y="2834"/>
                    <a:pt x="12532" y="2737"/>
                    <a:pt x="12532" y="2639"/>
                  </a:cubicBezTo>
                  <a:cubicBezTo>
                    <a:pt x="12634" y="2639"/>
                    <a:pt x="12634" y="2541"/>
                    <a:pt x="12736" y="2541"/>
                  </a:cubicBezTo>
                  <a:cubicBezTo>
                    <a:pt x="12838" y="2541"/>
                    <a:pt x="12940" y="2541"/>
                    <a:pt x="13042" y="2541"/>
                  </a:cubicBezTo>
                  <a:cubicBezTo>
                    <a:pt x="13143" y="2541"/>
                    <a:pt x="13245" y="2346"/>
                    <a:pt x="13245" y="2248"/>
                  </a:cubicBezTo>
                  <a:cubicBezTo>
                    <a:pt x="13245" y="2248"/>
                    <a:pt x="13042" y="2150"/>
                    <a:pt x="13042" y="2052"/>
                  </a:cubicBezTo>
                  <a:cubicBezTo>
                    <a:pt x="12940" y="2052"/>
                    <a:pt x="12838" y="1955"/>
                    <a:pt x="12838" y="1955"/>
                  </a:cubicBezTo>
                  <a:cubicBezTo>
                    <a:pt x="12736" y="1955"/>
                    <a:pt x="12634" y="2052"/>
                    <a:pt x="12634" y="2052"/>
                  </a:cubicBezTo>
                  <a:cubicBezTo>
                    <a:pt x="12532" y="2052"/>
                    <a:pt x="12328" y="2052"/>
                    <a:pt x="12328" y="2052"/>
                  </a:cubicBezTo>
                  <a:cubicBezTo>
                    <a:pt x="12226" y="1955"/>
                    <a:pt x="12328" y="1564"/>
                    <a:pt x="12226" y="1466"/>
                  </a:cubicBezTo>
                  <a:cubicBezTo>
                    <a:pt x="12226" y="1368"/>
                    <a:pt x="12226" y="1271"/>
                    <a:pt x="12226" y="1173"/>
                  </a:cubicBezTo>
                  <a:cubicBezTo>
                    <a:pt x="12226" y="1075"/>
                    <a:pt x="12328" y="880"/>
                    <a:pt x="12328" y="782"/>
                  </a:cubicBezTo>
                  <a:cubicBezTo>
                    <a:pt x="12328" y="684"/>
                    <a:pt x="12532" y="586"/>
                    <a:pt x="12532" y="586"/>
                  </a:cubicBezTo>
                  <a:cubicBezTo>
                    <a:pt x="12532" y="489"/>
                    <a:pt x="12532" y="293"/>
                    <a:pt x="12634" y="293"/>
                  </a:cubicBezTo>
                  <a:cubicBezTo>
                    <a:pt x="12634" y="195"/>
                    <a:pt x="12838" y="98"/>
                    <a:pt x="12940" y="98"/>
                  </a:cubicBezTo>
                  <a:cubicBezTo>
                    <a:pt x="13042" y="98"/>
                    <a:pt x="13245" y="0"/>
                    <a:pt x="13347" y="0"/>
                  </a:cubicBezTo>
                  <a:cubicBezTo>
                    <a:pt x="13449" y="0"/>
                    <a:pt x="13551" y="0"/>
                    <a:pt x="13653" y="98"/>
                  </a:cubicBezTo>
                  <a:cubicBezTo>
                    <a:pt x="13653" y="98"/>
                    <a:pt x="13755" y="195"/>
                    <a:pt x="13755" y="293"/>
                  </a:cubicBezTo>
                  <a:cubicBezTo>
                    <a:pt x="13755" y="391"/>
                    <a:pt x="13755" y="489"/>
                    <a:pt x="13755" y="586"/>
                  </a:cubicBezTo>
                  <a:cubicBezTo>
                    <a:pt x="13755" y="684"/>
                    <a:pt x="13958" y="684"/>
                    <a:pt x="14060" y="782"/>
                  </a:cubicBezTo>
                  <a:cubicBezTo>
                    <a:pt x="14060" y="782"/>
                    <a:pt x="14162" y="880"/>
                    <a:pt x="14264" y="880"/>
                  </a:cubicBezTo>
                  <a:cubicBezTo>
                    <a:pt x="14264" y="880"/>
                    <a:pt x="14366" y="782"/>
                    <a:pt x="14468" y="782"/>
                  </a:cubicBezTo>
                  <a:cubicBezTo>
                    <a:pt x="14468" y="684"/>
                    <a:pt x="14570" y="586"/>
                    <a:pt x="14570" y="489"/>
                  </a:cubicBezTo>
                  <a:cubicBezTo>
                    <a:pt x="14672" y="489"/>
                    <a:pt x="14774" y="586"/>
                    <a:pt x="14774" y="586"/>
                  </a:cubicBezTo>
                  <a:cubicBezTo>
                    <a:pt x="14875" y="684"/>
                    <a:pt x="14977" y="684"/>
                    <a:pt x="14977" y="684"/>
                  </a:cubicBezTo>
                  <a:cubicBezTo>
                    <a:pt x="15079" y="782"/>
                    <a:pt x="15079" y="880"/>
                    <a:pt x="15079" y="880"/>
                  </a:cubicBezTo>
                  <a:cubicBezTo>
                    <a:pt x="15079" y="977"/>
                    <a:pt x="15181" y="977"/>
                    <a:pt x="15181" y="977"/>
                  </a:cubicBezTo>
                  <a:cubicBezTo>
                    <a:pt x="15181" y="1075"/>
                    <a:pt x="15181" y="1075"/>
                    <a:pt x="15181" y="1075"/>
                  </a:cubicBezTo>
                  <a:cubicBezTo>
                    <a:pt x="15181" y="1173"/>
                    <a:pt x="15283" y="1271"/>
                    <a:pt x="15283" y="1368"/>
                  </a:cubicBezTo>
                  <a:cubicBezTo>
                    <a:pt x="15385" y="1368"/>
                    <a:pt x="15691" y="1173"/>
                    <a:pt x="15792" y="1271"/>
                  </a:cubicBezTo>
                  <a:cubicBezTo>
                    <a:pt x="15894" y="1271"/>
                    <a:pt x="16098" y="1368"/>
                    <a:pt x="16098" y="1466"/>
                  </a:cubicBezTo>
                  <a:cubicBezTo>
                    <a:pt x="16200" y="1564"/>
                    <a:pt x="16200" y="1759"/>
                    <a:pt x="16200" y="1857"/>
                  </a:cubicBezTo>
                  <a:cubicBezTo>
                    <a:pt x="16200" y="1955"/>
                    <a:pt x="16200" y="2052"/>
                    <a:pt x="16200" y="2150"/>
                  </a:cubicBezTo>
                  <a:cubicBezTo>
                    <a:pt x="16200" y="2248"/>
                    <a:pt x="16302" y="2346"/>
                    <a:pt x="16302" y="2346"/>
                  </a:cubicBezTo>
                  <a:cubicBezTo>
                    <a:pt x="16302" y="2443"/>
                    <a:pt x="16302" y="2639"/>
                    <a:pt x="16302" y="2639"/>
                  </a:cubicBezTo>
                  <a:cubicBezTo>
                    <a:pt x="16200" y="2639"/>
                    <a:pt x="16098" y="2541"/>
                    <a:pt x="15996" y="2541"/>
                  </a:cubicBezTo>
                  <a:cubicBezTo>
                    <a:pt x="15894" y="2541"/>
                    <a:pt x="15589" y="2541"/>
                    <a:pt x="15487" y="2639"/>
                  </a:cubicBezTo>
                  <a:cubicBezTo>
                    <a:pt x="15385" y="2639"/>
                    <a:pt x="15283" y="2834"/>
                    <a:pt x="15283" y="2932"/>
                  </a:cubicBezTo>
                  <a:cubicBezTo>
                    <a:pt x="15283" y="2932"/>
                    <a:pt x="15385" y="3128"/>
                    <a:pt x="15385" y="3128"/>
                  </a:cubicBezTo>
                  <a:cubicBezTo>
                    <a:pt x="15487" y="3225"/>
                    <a:pt x="15792" y="3128"/>
                    <a:pt x="15894" y="3225"/>
                  </a:cubicBezTo>
                  <a:cubicBezTo>
                    <a:pt x="15894" y="3323"/>
                    <a:pt x="15792" y="3616"/>
                    <a:pt x="15792" y="3714"/>
                  </a:cubicBezTo>
                  <a:cubicBezTo>
                    <a:pt x="15792" y="3910"/>
                    <a:pt x="15894" y="4398"/>
                    <a:pt x="15894" y="4594"/>
                  </a:cubicBezTo>
                  <a:cubicBezTo>
                    <a:pt x="15792" y="4789"/>
                    <a:pt x="15691" y="5082"/>
                    <a:pt x="15589" y="5278"/>
                  </a:cubicBezTo>
                  <a:cubicBezTo>
                    <a:pt x="15487" y="5473"/>
                    <a:pt x="15385" y="5767"/>
                    <a:pt x="15283" y="6060"/>
                  </a:cubicBezTo>
                  <a:cubicBezTo>
                    <a:pt x="15181" y="6157"/>
                    <a:pt x="15079" y="6353"/>
                    <a:pt x="14977" y="6451"/>
                  </a:cubicBezTo>
                  <a:cubicBezTo>
                    <a:pt x="14875" y="6548"/>
                    <a:pt x="14774" y="6842"/>
                    <a:pt x="14875" y="6939"/>
                  </a:cubicBezTo>
                  <a:cubicBezTo>
                    <a:pt x="14875" y="7037"/>
                    <a:pt x="14875" y="7135"/>
                    <a:pt x="14977" y="7233"/>
                  </a:cubicBezTo>
                  <a:cubicBezTo>
                    <a:pt x="14977" y="7330"/>
                    <a:pt x="15181" y="7428"/>
                    <a:pt x="15181" y="7428"/>
                  </a:cubicBezTo>
                  <a:cubicBezTo>
                    <a:pt x="15283" y="7526"/>
                    <a:pt x="15283" y="7819"/>
                    <a:pt x="15283" y="7917"/>
                  </a:cubicBezTo>
                  <a:cubicBezTo>
                    <a:pt x="15385" y="8014"/>
                    <a:pt x="15385" y="8210"/>
                    <a:pt x="15385" y="8308"/>
                  </a:cubicBezTo>
                  <a:cubicBezTo>
                    <a:pt x="15385" y="8405"/>
                    <a:pt x="15487" y="8601"/>
                    <a:pt x="15589" y="8699"/>
                  </a:cubicBezTo>
                  <a:cubicBezTo>
                    <a:pt x="15691" y="8796"/>
                    <a:pt x="15996" y="9090"/>
                    <a:pt x="16098" y="9090"/>
                  </a:cubicBezTo>
                  <a:cubicBezTo>
                    <a:pt x="16200" y="9090"/>
                    <a:pt x="16404" y="8992"/>
                    <a:pt x="16506" y="8894"/>
                  </a:cubicBezTo>
                  <a:cubicBezTo>
                    <a:pt x="16506" y="8796"/>
                    <a:pt x="16506" y="8601"/>
                    <a:pt x="16608" y="8601"/>
                  </a:cubicBezTo>
                  <a:cubicBezTo>
                    <a:pt x="16608" y="8503"/>
                    <a:pt x="16811" y="8405"/>
                    <a:pt x="16811" y="8405"/>
                  </a:cubicBezTo>
                  <a:cubicBezTo>
                    <a:pt x="16913" y="8405"/>
                    <a:pt x="17117" y="8405"/>
                    <a:pt x="17219" y="8405"/>
                  </a:cubicBezTo>
                  <a:cubicBezTo>
                    <a:pt x="17321" y="8503"/>
                    <a:pt x="17525" y="8601"/>
                    <a:pt x="17525" y="8699"/>
                  </a:cubicBezTo>
                  <a:cubicBezTo>
                    <a:pt x="17525" y="8699"/>
                    <a:pt x="17525" y="8699"/>
                    <a:pt x="17626" y="869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6731AC81-F2A1-4DA2-B7C8-3BE9E0CEF1A7}"/>
                </a:ext>
              </a:extLst>
            </p:cNvPr>
            <p:cNvSpPr/>
            <p:nvPr/>
          </p:nvSpPr>
          <p:spPr>
            <a:xfrm>
              <a:off x="942133" y="360298"/>
              <a:ext cx="1416851" cy="1475278"/>
            </a:xfrm>
            <a:custGeom>
              <a:avLst/>
              <a:gdLst/>
              <a:ahLst/>
              <a:cxnLst>
                <a:cxn ang="0">
                  <a:pos x="wd2" y="hd2"/>
                </a:cxn>
                <a:cxn ang="5400000">
                  <a:pos x="wd2" y="hd2"/>
                </a:cxn>
                <a:cxn ang="10800000">
                  <a:pos x="wd2" y="hd2"/>
                </a:cxn>
                <a:cxn ang="16200000">
                  <a:pos x="wd2" y="hd2"/>
                </a:cxn>
              </a:cxnLst>
              <a:rect l="0" t="0" r="r" b="b"/>
              <a:pathLst>
                <a:path w="21600" h="21600" extrusionOk="0">
                  <a:moveTo>
                    <a:pt x="17626" y="8699"/>
                  </a:moveTo>
                  <a:cubicBezTo>
                    <a:pt x="17626" y="8894"/>
                    <a:pt x="17626" y="9090"/>
                    <a:pt x="17626" y="9187"/>
                  </a:cubicBezTo>
                  <a:cubicBezTo>
                    <a:pt x="17525" y="9285"/>
                    <a:pt x="17525" y="9578"/>
                    <a:pt x="17525" y="9676"/>
                  </a:cubicBezTo>
                  <a:cubicBezTo>
                    <a:pt x="17525" y="9774"/>
                    <a:pt x="17321" y="9969"/>
                    <a:pt x="17321" y="10067"/>
                  </a:cubicBezTo>
                  <a:cubicBezTo>
                    <a:pt x="17219" y="10165"/>
                    <a:pt x="16913" y="10360"/>
                    <a:pt x="16811" y="10458"/>
                  </a:cubicBezTo>
                  <a:cubicBezTo>
                    <a:pt x="16709" y="10556"/>
                    <a:pt x="16506" y="10751"/>
                    <a:pt x="16506" y="10947"/>
                  </a:cubicBezTo>
                  <a:cubicBezTo>
                    <a:pt x="16404" y="11142"/>
                    <a:pt x="16302" y="11533"/>
                    <a:pt x="16302" y="11729"/>
                  </a:cubicBezTo>
                  <a:cubicBezTo>
                    <a:pt x="16404" y="11924"/>
                    <a:pt x="16404" y="12217"/>
                    <a:pt x="16506" y="12413"/>
                  </a:cubicBezTo>
                  <a:cubicBezTo>
                    <a:pt x="16506" y="12510"/>
                    <a:pt x="16811" y="12706"/>
                    <a:pt x="16811" y="12901"/>
                  </a:cubicBezTo>
                  <a:cubicBezTo>
                    <a:pt x="16913" y="12999"/>
                    <a:pt x="17015" y="13292"/>
                    <a:pt x="17015" y="13488"/>
                  </a:cubicBezTo>
                  <a:cubicBezTo>
                    <a:pt x="17015" y="13586"/>
                    <a:pt x="17117" y="13781"/>
                    <a:pt x="17117" y="13976"/>
                  </a:cubicBezTo>
                  <a:cubicBezTo>
                    <a:pt x="17219" y="14074"/>
                    <a:pt x="17321" y="14270"/>
                    <a:pt x="17423" y="14367"/>
                  </a:cubicBezTo>
                  <a:cubicBezTo>
                    <a:pt x="17423" y="14465"/>
                    <a:pt x="17626" y="14563"/>
                    <a:pt x="17728" y="14563"/>
                  </a:cubicBezTo>
                  <a:cubicBezTo>
                    <a:pt x="17830" y="14563"/>
                    <a:pt x="18034" y="14563"/>
                    <a:pt x="18136" y="14563"/>
                  </a:cubicBezTo>
                  <a:cubicBezTo>
                    <a:pt x="18136" y="14563"/>
                    <a:pt x="18340" y="14661"/>
                    <a:pt x="18340" y="14758"/>
                  </a:cubicBezTo>
                  <a:cubicBezTo>
                    <a:pt x="18442" y="14856"/>
                    <a:pt x="18645" y="15052"/>
                    <a:pt x="18747" y="15149"/>
                  </a:cubicBezTo>
                  <a:cubicBezTo>
                    <a:pt x="18849" y="15247"/>
                    <a:pt x="18951" y="15540"/>
                    <a:pt x="19053" y="15638"/>
                  </a:cubicBezTo>
                  <a:cubicBezTo>
                    <a:pt x="19155" y="15833"/>
                    <a:pt x="19562" y="15931"/>
                    <a:pt x="19664" y="15931"/>
                  </a:cubicBezTo>
                  <a:cubicBezTo>
                    <a:pt x="19766" y="16029"/>
                    <a:pt x="20174" y="16127"/>
                    <a:pt x="20275" y="16224"/>
                  </a:cubicBezTo>
                  <a:cubicBezTo>
                    <a:pt x="20377" y="16322"/>
                    <a:pt x="20479" y="16518"/>
                    <a:pt x="20581" y="16615"/>
                  </a:cubicBezTo>
                  <a:cubicBezTo>
                    <a:pt x="20581" y="16713"/>
                    <a:pt x="20581" y="16909"/>
                    <a:pt x="20683" y="16909"/>
                  </a:cubicBezTo>
                  <a:cubicBezTo>
                    <a:pt x="20683" y="17006"/>
                    <a:pt x="20887" y="17104"/>
                    <a:pt x="20887" y="17104"/>
                  </a:cubicBezTo>
                  <a:cubicBezTo>
                    <a:pt x="20989" y="17202"/>
                    <a:pt x="21091" y="17397"/>
                    <a:pt x="21192" y="17397"/>
                  </a:cubicBezTo>
                  <a:cubicBezTo>
                    <a:pt x="21192" y="17495"/>
                    <a:pt x="21396" y="17593"/>
                    <a:pt x="21600" y="17690"/>
                  </a:cubicBezTo>
                  <a:cubicBezTo>
                    <a:pt x="21396" y="17788"/>
                    <a:pt x="21192" y="17886"/>
                    <a:pt x="21091" y="17886"/>
                  </a:cubicBezTo>
                  <a:cubicBezTo>
                    <a:pt x="20887" y="17984"/>
                    <a:pt x="20479" y="17984"/>
                    <a:pt x="20275" y="17984"/>
                  </a:cubicBezTo>
                  <a:cubicBezTo>
                    <a:pt x="20072" y="17984"/>
                    <a:pt x="19664" y="18081"/>
                    <a:pt x="19358" y="18179"/>
                  </a:cubicBezTo>
                  <a:cubicBezTo>
                    <a:pt x="19257" y="18179"/>
                    <a:pt x="18951" y="18472"/>
                    <a:pt x="18747" y="18472"/>
                  </a:cubicBezTo>
                  <a:cubicBezTo>
                    <a:pt x="18543" y="18472"/>
                    <a:pt x="18238" y="18179"/>
                    <a:pt x="18034" y="18179"/>
                  </a:cubicBezTo>
                  <a:cubicBezTo>
                    <a:pt x="17830" y="18081"/>
                    <a:pt x="17423" y="18081"/>
                    <a:pt x="17321" y="18081"/>
                  </a:cubicBezTo>
                  <a:cubicBezTo>
                    <a:pt x="17117" y="18179"/>
                    <a:pt x="16811" y="18472"/>
                    <a:pt x="16608" y="18472"/>
                  </a:cubicBezTo>
                  <a:cubicBezTo>
                    <a:pt x="16404" y="18570"/>
                    <a:pt x="15894" y="18570"/>
                    <a:pt x="15589" y="18472"/>
                  </a:cubicBezTo>
                  <a:cubicBezTo>
                    <a:pt x="15487" y="18375"/>
                    <a:pt x="15385" y="18179"/>
                    <a:pt x="15283" y="18081"/>
                  </a:cubicBezTo>
                  <a:cubicBezTo>
                    <a:pt x="15181" y="18081"/>
                    <a:pt x="14875" y="17886"/>
                    <a:pt x="14672" y="17886"/>
                  </a:cubicBezTo>
                  <a:cubicBezTo>
                    <a:pt x="14570" y="17886"/>
                    <a:pt x="14162" y="17984"/>
                    <a:pt x="13958" y="17984"/>
                  </a:cubicBezTo>
                  <a:cubicBezTo>
                    <a:pt x="13857" y="17886"/>
                    <a:pt x="13653" y="17593"/>
                    <a:pt x="13449" y="17495"/>
                  </a:cubicBezTo>
                  <a:cubicBezTo>
                    <a:pt x="13347" y="17495"/>
                    <a:pt x="13042" y="17397"/>
                    <a:pt x="12940" y="17397"/>
                  </a:cubicBezTo>
                  <a:cubicBezTo>
                    <a:pt x="12736" y="17397"/>
                    <a:pt x="12430" y="17788"/>
                    <a:pt x="12328" y="17788"/>
                  </a:cubicBezTo>
                  <a:cubicBezTo>
                    <a:pt x="12125" y="17788"/>
                    <a:pt x="11921" y="17495"/>
                    <a:pt x="11921" y="17397"/>
                  </a:cubicBezTo>
                  <a:cubicBezTo>
                    <a:pt x="11921" y="17300"/>
                    <a:pt x="12125" y="17006"/>
                    <a:pt x="12023" y="16909"/>
                  </a:cubicBezTo>
                  <a:cubicBezTo>
                    <a:pt x="12023" y="16713"/>
                    <a:pt x="11717" y="16615"/>
                    <a:pt x="11615" y="16518"/>
                  </a:cubicBezTo>
                  <a:cubicBezTo>
                    <a:pt x="11513" y="16518"/>
                    <a:pt x="11309" y="16518"/>
                    <a:pt x="11208" y="16518"/>
                  </a:cubicBezTo>
                  <a:cubicBezTo>
                    <a:pt x="11106" y="16518"/>
                    <a:pt x="10800" y="16420"/>
                    <a:pt x="10698" y="16518"/>
                  </a:cubicBezTo>
                  <a:cubicBezTo>
                    <a:pt x="10596" y="16518"/>
                    <a:pt x="10392" y="16713"/>
                    <a:pt x="10291" y="16811"/>
                  </a:cubicBezTo>
                  <a:cubicBezTo>
                    <a:pt x="10087" y="16909"/>
                    <a:pt x="9985" y="17202"/>
                    <a:pt x="9781" y="17300"/>
                  </a:cubicBezTo>
                  <a:cubicBezTo>
                    <a:pt x="9577" y="17397"/>
                    <a:pt x="9068" y="17202"/>
                    <a:pt x="8864" y="17104"/>
                  </a:cubicBezTo>
                  <a:cubicBezTo>
                    <a:pt x="8762" y="17006"/>
                    <a:pt x="8762" y="16713"/>
                    <a:pt x="8660" y="16713"/>
                  </a:cubicBezTo>
                  <a:cubicBezTo>
                    <a:pt x="8558" y="16615"/>
                    <a:pt x="8253" y="16615"/>
                    <a:pt x="8151" y="16615"/>
                  </a:cubicBezTo>
                  <a:cubicBezTo>
                    <a:pt x="8049" y="16713"/>
                    <a:pt x="7845" y="17006"/>
                    <a:pt x="7642" y="17104"/>
                  </a:cubicBezTo>
                  <a:cubicBezTo>
                    <a:pt x="7540" y="17104"/>
                    <a:pt x="7336" y="16909"/>
                    <a:pt x="7234" y="16909"/>
                  </a:cubicBezTo>
                  <a:cubicBezTo>
                    <a:pt x="7030" y="17006"/>
                    <a:pt x="6826" y="17300"/>
                    <a:pt x="6725" y="17397"/>
                  </a:cubicBezTo>
                  <a:cubicBezTo>
                    <a:pt x="6623" y="17495"/>
                    <a:pt x="6521" y="17886"/>
                    <a:pt x="6419" y="17984"/>
                  </a:cubicBezTo>
                  <a:cubicBezTo>
                    <a:pt x="6419" y="18179"/>
                    <a:pt x="6317" y="18570"/>
                    <a:pt x="6317" y="18668"/>
                  </a:cubicBezTo>
                  <a:cubicBezTo>
                    <a:pt x="6419" y="18766"/>
                    <a:pt x="6521" y="19059"/>
                    <a:pt x="6623" y="19157"/>
                  </a:cubicBezTo>
                  <a:cubicBezTo>
                    <a:pt x="6623" y="19254"/>
                    <a:pt x="6928" y="19450"/>
                    <a:pt x="6928" y="19548"/>
                  </a:cubicBezTo>
                  <a:cubicBezTo>
                    <a:pt x="6928" y="19645"/>
                    <a:pt x="6826" y="19841"/>
                    <a:pt x="6826" y="19938"/>
                  </a:cubicBezTo>
                  <a:cubicBezTo>
                    <a:pt x="6725" y="20036"/>
                    <a:pt x="6521" y="20036"/>
                    <a:pt x="6521" y="20134"/>
                  </a:cubicBezTo>
                  <a:cubicBezTo>
                    <a:pt x="6521" y="20232"/>
                    <a:pt x="6521" y="20427"/>
                    <a:pt x="6521" y="20525"/>
                  </a:cubicBezTo>
                  <a:cubicBezTo>
                    <a:pt x="6521" y="20623"/>
                    <a:pt x="6317" y="20623"/>
                    <a:pt x="6317" y="20720"/>
                  </a:cubicBezTo>
                  <a:cubicBezTo>
                    <a:pt x="6215" y="20818"/>
                    <a:pt x="6215" y="21111"/>
                    <a:pt x="6113" y="21307"/>
                  </a:cubicBezTo>
                  <a:cubicBezTo>
                    <a:pt x="6113" y="21307"/>
                    <a:pt x="6011" y="21502"/>
                    <a:pt x="6011" y="21600"/>
                  </a:cubicBezTo>
                  <a:cubicBezTo>
                    <a:pt x="5909" y="21502"/>
                    <a:pt x="5909" y="21405"/>
                    <a:pt x="5909" y="21405"/>
                  </a:cubicBezTo>
                  <a:cubicBezTo>
                    <a:pt x="5808" y="21307"/>
                    <a:pt x="5604" y="21307"/>
                    <a:pt x="5604" y="21209"/>
                  </a:cubicBezTo>
                  <a:cubicBezTo>
                    <a:pt x="5502" y="21111"/>
                    <a:pt x="5604" y="20916"/>
                    <a:pt x="5604" y="20818"/>
                  </a:cubicBezTo>
                  <a:cubicBezTo>
                    <a:pt x="5502" y="20720"/>
                    <a:pt x="5400" y="20525"/>
                    <a:pt x="5298" y="20427"/>
                  </a:cubicBezTo>
                  <a:cubicBezTo>
                    <a:pt x="5298" y="20329"/>
                    <a:pt x="5298" y="20134"/>
                    <a:pt x="5196" y="20036"/>
                  </a:cubicBezTo>
                  <a:cubicBezTo>
                    <a:pt x="5196" y="20036"/>
                    <a:pt x="5094" y="19938"/>
                    <a:pt x="4992" y="19938"/>
                  </a:cubicBezTo>
                  <a:cubicBezTo>
                    <a:pt x="4891" y="19938"/>
                    <a:pt x="4687" y="20036"/>
                    <a:pt x="4585" y="19938"/>
                  </a:cubicBezTo>
                  <a:cubicBezTo>
                    <a:pt x="4483" y="19938"/>
                    <a:pt x="4279" y="19841"/>
                    <a:pt x="4279" y="19743"/>
                  </a:cubicBezTo>
                  <a:cubicBezTo>
                    <a:pt x="4177" y="19645"/>
                    <a:pt x="4177" y="19352"/>
                    <a:pt x="4177" y="19254"/>
                  </a:cubicBezTo>
                  <a:cubicBezTo>
                    <a:pt x="4177" y="19157"/>
                    <a:pt x="4177" y="19059"/>
                    <a:pt x="4177" y="18961"/>
                  </a:cubicBezTo>
                  <a:cubicBezTo>
                    <a:pt x="4177" y="18863"/>
                    <a:pt x="4075" y="18766"/>
                    <a:pt x="3974" y="18668"/>
                  </a:cubicBezTo>
                  <a:cubicBezTo>
                    <a:pt x="3974" y="18668"/>
                    <a:pt x="3770" y="18570"/>
                    <a:pt x="3668" y="18472"/>
                  </a:cubicBezTo>
                  <a:cubicBezTo>
                    <a:pt x="3668" y="18472"/>
                    <a:pt x="3668" y="18277"/>
                    <a:pt x="3566" y="18277"/>
                  </a:cubicBezTo>
                  <a:cubicBezTo>
                    <a:pt x="3566" y="18179"/>
                    <a:pt x="3362" y="18179"/>
                    <a:pt x="3362" y="18179"/>
                  </a:cubicBezTo>
                  <a:cubicBezTo>
                    <a:pt x="3260" y="18179"/>
                    <a:pt x="3158" y="18277"/>
                    <a:pt x="3057" y="18277"/>
                  </a:cubicBezTo>
                  <a:cubicBezTo>
                    <a:pt x="3057" y="18179"/>
                    <a:pt x="2955" y="18081"/>
                    <a:pt x="2853" y="18081"/>
                  </a:cubicBezTo>
                  <a:cubicBezTo>
                    <a:pt x="2853" y="17984"/>
                    <a:pt x="2853" y="17886"/>
                    <a:pt x="2751" y="17788"/>
                  </a:cubicBezTo>
                  <a:cubicBezTo>
                    <a:pt x="2751" y="17690"/>
                    <a:pt x="2751" y="17495"/>
                    <a:pt x="2649" y="17495"/>
                  </a:cubicBezTo>
                  <a:cubicBezTo>
                    <a:pt x="2649" y="17397"/>
                    <a:pt x="2547" y="17397"/>
                    <a:pt x="2547" y="17300"/>
                  </a:cubicBezTo>
                  <a:cubicBezTo>
                    <a:pt x="2445" y="17300"/>
                    <a:pt x="2242" y="17300"/>
                    <a:pt x="2242" y="17300"/>
                  </a:cubicBezTo>
                  <a:cubicBezTo>
                    <a:pt x="2140" y="17300"/>
                    <a:pt x="2038" y="17495"/>
                    <a:pt x="2038" y="17495"/>
                  </a:cubicBezTo>
                  <a:cubicBezTo>
                    <a:pt x="1936" y="17593"/>
                    <a:pt x="1834" y="17690"/>
                    <a:pt x="1732" y="17690"/>
                  </a:cubicBezTo>
                  <a:cubicBezTo>
                    <a:pt x="1528" y="17690"/>
                    <a:pt x="1325" y="17593"/>
                    <a:pt x="1223" y="17495"/>
                  </a:cubicBezTo>
                  <a:cubicBezTo>
                    <a:pt x="1121" y="17495"/>
                    <a:pt x="917" y="17300"/>
                    <a:pt x="815" y="17202"/>
                  </a:cubicBezTo>
                  <a:cubicBezTo>
                    <a:pt x="713" y="17104"/>
                    <a:pt x="713" y="16909"/>
                    <a:pt x="611" y="16909"/>
                  </a:cubicBezTo>
                  <a:cubicBezTo>
                    <a:pt x="611" y="16811"/>
                    <a:pt x="509" y="16713"/>
                    <a:pt x="509" y="16615"/>
                  </a:cubicBezTo>
                  <a:cubicBezTo>
                    <a:pt x="408" y="16615"/>
                    <a:pt x="306" y="16518"/>
                    <a:pt x="306" y="16518"/>
                  </a:cubicBezTo>
                  <a:cubicBezTo>
                    <a:pt x="204" y="16322"/>
                    <a:pt x="306" y="16127"/>
                    <a:pt x="306" y="15931"/>
                  </a:cubicBezTo>
                  <a:cubicBezTo>
                    <a:pt x="306" y="15833"/>
                    <a:pt x="408" y="15736"/>
                    <a:pt x="408" y="15638"/>
                  </a:cubicBezTo>
                  <a:cubicBezTo>
                    <a:pt x="408" y="15540"/>
                    <a:pt x="306" y="15345"/>
                    <a:pt x="306" y="15247"/>
                  </a:cubicBezTo>
                  <a:cubicBezTo>
                    <a:pt x="204" y="15149"/>
                    <a:pt x="102" y="15052"/>
                    <a:pt x="0" y="14954"/>
                  </a:cubicBezTo>
                  <a:cubicBezTo>
                    <a:pt x="0" y="14856"/>
                    <a:pt x="102" y="14758"/>
                    <a:pt x="102" y="14661"/>
                  </a:cubicBezTo>
                  <a:cubicBezTo>
                    <a:pt x="204" y="14563"/>
                    <a:pt x="408" y="14661"/>
                    <a:pt x="509" y="14563"/>
                  </a:cubicBezTo>
                  <a:cubicBezTo>
                    <a:pt x="611" y="14563"/>
                    <a:pt x="713" y="14465"/>
                    <a:pt x="815" y="14465"/>
                  </a:cubicBezTo>
                  <a:cubicBezTo>
                    <a:pt x="917" y="14465"/>
                    <a:pt x="1121" y="14465"/>
                    <a:pt x="1223" y="14465"/>
                  </a:cubicBezTo>
                  <a:cubicBezTo>
                    <a:pt x="1223" y="14563"/>
                    <a:pt x="1223" y="14661"/>
                    <a:pt x="1325" y="14661"/>
                  </a:cubicBezTo>
                  <a:cubicBezTo>
                    <a:pt x="1325" y="14758"/>
                    <a:pt x="1528" y="14856"/>
                    <a:pt x="1528" y="14856"/>
                  </a:cubicBezTo>
                  <a:cubicBezTo>
                    <a:pt x="1630" y="14856"/>
                    <a:pt x="1732" y="14661"/>
                    <a:pt x="1834" y="14661"/>
                  </a:cubicBezTo>
                  <a:cubicBezTo>
                    <a:pt x="1834" y="14563"/>
                    <a:pt x="1834" y="14465"/>
                    <a:pt x="1834" y="14367"/>
                  </a:cubicBezTo>
                  <a:cubicBezTo>
                    <a:pt x="1834" y="14270"/>
                    <a:pt x="1732" y="14074"/>
                    <a:pt x="1834" y="14074"/>
                  </a:cubicBezTo>
                  <a:cubicBezTo>
                    <a:pt x="1834" y="13976"/>
                    <a:pt x="2038" y="13976"/>
                    <a:pt x="2038" y="13976"/>
                  </a:cubicBezTo>
                  <a:cubicBezTo>
                    <a:pt x="2140" y="13976"/>
                    <a:pt x="2242" y="13879"/>
                    <a:pt x="2343" y="13879"/>
                  </a:cubicBezTo>
                  <a:cubicBezTo>
                    <a:pt x="2445" y="13781"/>
                    <a:pt x="2445" y="13586"/>
                    <a:pt x="2445" y="13488"/>
                  </a:cubicBezTo>
                  <a:cubicBezTo>
                    <a:pt x="2445" y="13390"/>
                    <a:pt x="2343" y="13097"/>
                    <a:pt x="2242" y="12999"/>
                  </a:cubicBezTo>
                  <a:cubicBezTo>
                    <a:pt x="2140" y="12901"/>
                    <a:pt x="1936" y="12706"/>
                    <a:pt x="1936" y="12608"/>
                  </a:cubicBezTo>
                  <a:cubicBezTo>
                    <a:pt x="1834" y="12510"/>
                    <a:pt x="1630" y="12315"/>
                    <a:pt x="1630" y="12119"/>
                  </a:cubicBezTo>
                  <a:cubicBezTo>
                    <a:pt x="1528" y="12022"/>
                    <a:pt x="1528" y="11729"/>
                    <a:pt x="1426" y="11533"/>
                  </a:cubicBezTo>
                  <a:cubicBezTo>
                    <a:pt x="1426" y="11435"/>
                    <a:pt x="1325" y="11142"/>
                    <a:pt x="1223" y="11044"/>
                  </a:cubicBezTo>
                  <a:cubicBezTo>
                    <a:pt x="1223" y="10947"/>
                    <a:pt x="1019" y="10849"/>
                    <a:pt x="917" y="10751"/>
                  </a:cubicBezTo>
                  <a:cubicBezTo>
                    <a:pt x="917" y="10653"/>
                    <a:pt x="917" y="10458"/>
                    <a:pt x="815" y="10360"/>
                  </a:cubicBezTo>
                  <a:cubicBezTo>
                    <a:pt x="815" y="10360"/>
                    <a:pt x="713" y="10165"/>
                    <a:pt x="611" y="10165"/>
                  </a:cubicBezTo>
                  <a:cubicBezTo>
                    <a:pt x="509" y="10067"/>
                    <a:pt x="306" y="9969"/>
                    <a:pt x="204" y="9871"/>
                  </a:cubicBezTo>
                  <a:cubicBezTo>
                    <a:pt x="204" y="9871"/>
                    <a:pt x="102" y="9676"/>
                    <a:pt x="102" y="9676"/>
                  </a:cubicBezTo>
                  <a:cubicBezTo>
                    <a:pt x="102" y="9481"/>
                    <a:pt x="306" y="9187"/>
                    <a:pt x="306" y="8992"/>
                  </a:cubicBezTo>
                  <a:cubicBezTo>
                    <a:pt x="408" y="8796"/>
                    <a:pt x="408" y="8405"/>
                    <a:pt x="509" y="8308"/>
                  </a:cubicBezTo>
                  <a:cubicBezTo>
                    <a:pt x="509" y="8210"/>
                    <a:pt x="713" y="8014"/>
                    <a:pt x="713" y="7917"/>
                  </a:cubicBezTo>
                  <a:cubicBezTo>
                    <a:pt x="815" y="7819"/>
                    <a:pt x="917" y="7526"/>
                    <a:pt x="1019" y="7428"/>
                  </a:cubicBezTo>
                  <a:cubicBezTo>
                    <a:pt x="1019" y="7233"/>
                    <a:pt x="1325" y="7037"/>
                    <a:pt x="1325" y="6939"/>
                  </a:cubicBezTo>
                  <a:cubicBezTo>
                    <a:pt x="1426" y="6842"/>
                    <a:pt x="1426" y="6451"/>
                    <a:pt x="1426" y="6353"/>
                  </a:cubicBezTo>
                  <a:cubicBezTo>
                    <a:pt x="1426" y="6157"/>
                    <a:pt x="1223" y="5864"/>
                    <a:pt x="1325" y="5767"/>
                  </a:cubicBezTo>
                  <a:cubicBezTo>
                    <a:pt x="1325" y="5669"/>
                    <a:pt x="1325" y="5571"/>
                    <a:pt x="1325" y="5473"/>
                  </a:cubicBezTo>
                  <a:cubicBezTo>
                    <a:pt x="1426" y="5473"/>
                    <a:pt x="1528" y="5376"/>
                    <a:pt x="1528" y="5278"/>
                  </a:cubicBezTo>
                  <a:cubicBezTo>
                    <a:pt x="1630" y="5278"/>
                    <a:pt x="1630" y="5376"/>
                    <a:pt x="1732" y="5376"/>
                  </a:cubicBezTo>
                  <a:cubicBezTo>
                    <a:pt x="1834" y="5376"/>
                    <a:pt x="1936" y="5376"/>
                    <a:pt x="2038" y="5376"/>
                  </a:cubicBezTo>
                  <a:cubicBezTo>
                    <a:pt x="2038" y="5376"/>
                    <a:pt x="2038" y="5278"/>
                    <a:pt x="2140" y="5278"/>
                  </a:cubicBezTo>
                  <a:cubicBezTo>
                    <a:pt x="2140" y="5278"/>
                    <a:pt x="2242" y="5278"/>
                    <a:pt x="2242" y="5376"/>
                  </a:cubicBezTo>
                  <a:cubicBezTo>
                    <a:pt x="2343" y="5376"/>
                    <a:pt x="2343" y="5571"/>
                    <a:pt x="2445" y="5571"/>
                  </a:cubicBezTo>
                  <a:cubicBezTo>
                    <a:pt x="2547" y="5669"/>
                    <a:pt x="2649" y="5571"/>
                    <a:pt x="2751" y="5669"/>
                  </a:cubicBezTo>
                  <a:cubicBezTo>
                    <a:pt x="2853" y="5669"/>
                    <a:pt x="2955" y="5669"/>
                    <a:pt x="3057" y="5669"/>
                  </a:cubicBezTo>
                  <a:cubicBezTo>
                    <a:pt x="3057" y="5767"/>
                    <a:pt x="3057" y="6060"/>
                    <a:pt x="3057" y="6157"/>
                  </a:cubicBezTo>
                  <a:cubicBezTo>
                    <a:pt x="3057" y="6157"/>
                    <a:pt x="2955" y="6353"/>
                    <a:pt x="2955" y="6353"/>
                  </a:cubicBezTo>
                  <a:cubicBezTo>
                    <a:pt x="2853" y="6451"/>
                    <a:pt x="2751" y="6451"/>
                    <a:pt x="2649" y="6451"/>
                  </a:cubicBezTo>
                  <a:cubicBezTo>
                    <a:pt x="2649" y="6548"/>
                    <a:pt x="2445" y="6548"/>
                    <a:pt x="2445" y="6646"/>
                  </a:cubicBezTo>
                  <a:cubicBezTo>
                    <a:pt x="2445" y="6646"/>
                    <a:pt x="2547" y="6744"/>
                    <a:pt x="2649" y="6744"/>
                  </a:cubicBezTo>
                  <a:cubicBezTo>
                    <a:pt x="2751" y="6744"/>
                    <a:pt x="2853" y="6744"/>
                    <a:pt x="2853" y="6744"/>
                  </a:cubicBezTo>
                  <a:cubicBezTo>
                    <a:pt x="2955" y="6842"/>
                    <a:pt x="3057" y="7037"/>
                    <a:pt x="3158" y="7037"/>
                  </a:cubicBezTo>
                  <a:cubicBezTo>
                    <a:pt x="3158" y="7135"/>
                    <a:pt x="3362" y="7135"/>
                    <a:pt x="3362" y="7135"/>
                  </a:cubicBezTo>
                  <a:cubicBezTo>
                    <a:pt x="3464" y="7233"/>
                    <a:pt x="3464" y="7428"/>
                    <a:pt x="3464" y="7526"/>
                  </a:cubicBezTo>
                  <a:cubicBezTo>
                    <a:pt x="3464" y="7526"/>
                    <a:pt x="3566" y="7624"/>
                    <a:pt x="3668" y="7721"/>
                  </a:cubicBezTo>
                  <a:cubicBezTo>
                    <a:pt x="3668" y="7819"/>
                    <a:pt x="3770" y="7917"/>
                    <a:pt x="3668" y="8014"/>
                  </a:cubicBezTo>
                  <a:cubicBezTo>
                    <a:pt x="3668" y="8112"/>
                    <a:pt x="3566" y="8112"/>
                    <a:pt x="3566" y="8210"/>
                  </a:cubicBezTo>
                  <a:cubicBezTo>
                    <a:pt x="3566" y="8308"/>
                    <a:pt x="3566" y="8308"/>
                    <a:pt x="3566" y="8308"/>
                  </a:cubicBezTo>
                  <a:cubicBezTo>
                    <a:pt x="3668" y="8405"/>
                    <a:pt x="3872" y="8308"/>
                    <a:pt x="3974" y="8405"/>
                  </a:cubicBezTo>
                  <a:cubicBezTo>
                    <a:pt x="4177" y="8405"/>
                    <a:pt x="4279" y="8503"/>
                    <a:pt x="4279" y="8503"/>
                  </a:cubicBezTo>
                  <a:cubicBezTo>
                    <a:pt x="4381" y="8503"/>
                    <a:pt x="4483" y="8503"/>
                    <a:pt x="4585" y="8503"/>
                  </a:cubicBezTo>
                  <a:cubicBezTo>
                    <a:pt x="4585" y="8405"/>
                    <a:pt x="4687" y="8210"/>
                    <a:pt x="4687" y="8210"/>
                  </a:cubicBezTo>
                  <a:cubicBezTo>
                    <a:pt x="4687" y="8112"/>
                    <a:pt x="4687" y="8014"/>
                    <a:pt x="4687" y="8014"/>
                  </a:cubicBezTo>
                  <a:cubicBezTo>
                    <a:pt x="4687" y="7917"/>
                    <a:pt x="4891" y="7917"/>
                    <a:pt x="4891" y="7917"/>
                  </a:cubicBezTo>
                  <a:cubicBezTo>
                    <a:pt x="4891" y="7819"/>
                    <a:pt x="4789" y="7624"/>
                    <a:pt x="4789" y="7624"/>
                  </a:cubicBezTo>
                  <a:cubicBezTo>
                    <a:pt x="4687" y="7526"/>
                    <a:pt x="4585" y="7526"/>
                    <a:pt x="4585" y="7526"/>
                  </a:cubicBezTo>
                  <a:cubicBezTo>
                    <a:pt x="4483" y="7526"/>
                    <a:pt x="4483" y="7330"/>
                    <a:pt x="4483" y="7233"/>
                  </a:cubicBezTo>
                  <a:cubicBezTo>
                    <a:pt x="4381" y="7135"/>
                    <a:pt x="4381" y="7037"/>
                    <a:pt x="4381" y="6939"/>
                  </a:cubicBezTo>
                  <a:cubicBezTo>
                    <a:pt x="4381" y="6939"/>
                    <a:pt x="4483" y="6842"/>
                    <a:pt x="4483" y="6744"/>
                  </a:cubicBezTo>
                  <a:cubicBezTo>
                    <a:pt x="4483" y="6744"/>
                    <a:pt x="4381" y="6548"/>
                    <a:pt x="4381" y="6548"/>
                  </a:cubicBezTo>
                  <a:cubicBezTo>
                    <a:pt x="4381" y="6451"/>
                    <a:pt x="4381" y="6353"/>
                    <a:pt x="4381" y="6255"/>
                  </a:cubicBezTo>
                  <a:cubicBezTo>
                    <a:pt x="4483" y="6157"/>
                    <a:pt x="4483" y="5864"/>
                    <a:pt x="4585" y="5864"/>
                  </a:cubicBezTo>
                  <a:cubicBezTo>
                    <a:pt x="4687" y="5767"/>
                    <a:pt x="4789" y="5864"/>
                    <a:pt x="4891" y="5767"/>
                  </a:cubicBezTo>
                  <a:cubicBezTo>
                    <a:pt x="4992" y="5767"/>
                    <a:pt x="4891" y="5473"/>
                    <a:pt x="4891" y="5376"/>
                  </a:cubicBezTo>
                  <a:cubicBezTo>
                    <a:pt x="4891" y="5376"/>
                    <a:pt x="4891" y="5180"/>
                    <a:pt x="4992" y="5180"/>
                  </a:cubicBezTo>
                  <a:cubicBezTo>
                    <a:pt x="4992" y="5082"/>
                    <a:pt x="5196" y="5082"/>
                    <a:pt x="5298" y="4985"/>
                  </a:cubicBezTo>
                  <a:cubicBezTo>
                    <a:pt x="5298" y="4985"/>
                    <a:pt x="5298" y="4887"/>
                    <a:pt x="5298" y="4887"/>
                  </a:cubicBezTo>
                  <a:cubicBezTo>
                    <a:pt x="5400" y="4789"/>
                    <a:pt x="5604" y="4789"/>
                    <a:pt x="5604" y="4691"/>
                  </a:cubicBezTo>
                  <a:cubicBezTo>
                    <a:pt x="5706" y="4691"/>
                    <a:pt x="5808" y="4496"/>
                    <a:pt x="5808" y="4398"/>
                  </a:cubicBezTo>
                  <a:cubicBezTo>
                    <a:pt x="5909" y="4300"/>
                    <a:pt x="6113" y="4007"/>
                    <a:pt x="6215" y="3910"/>
                  </a:cubicBezTo>
                  <a:cubicBezTo>
                    <a:pt x="6215" y="3812"/>
                    <a:pt x="6317" y="3519"/>
                    <a:pt x="6317" y="3421"/>
                  </a:cubicBezTo>
                  <a:cubicBezTo>
                    <a:pt x="6419" y="3323"/>
                    <a:pt x="6521" y="3225"/>
                    <a:pt x="6521" y="3225"/>
                  </a:cubicBezTo>
                  <a:cubicBezTo>
                    <a:pt x="6521" y="3128"/>
                    <a:pt x="6521" y="3030"/>
                    <a:pt x="6419" y="2932"/>
                  </a:cubicBezTo>
                  <a:cubicBezTo>
                    <a:pt x="6419" y="2834"/>
                    <a:pt x="6317" y="2737"/>
                    <a:pt x="6317" y="2737"/>
                  </a:cubicBezTo>
                  <a:cubicBezTo>
                    <a:pt x="6317" y="2639"/>
                    <a:pt x="6419" y="2541"/>
                    <a:pt x="6419" y="2541"/>
                  </a:cubicBezTo>
                  <a:cubicBezTo>
                    <a:pt x="6419" y="2443"/>
                    <a:pt x="6419" y="2248"/>
                    <a:pt x="6419" y="2150"/>
                  </a:cubicBezTo>
                  <a:cubicBezTo>
                    <a:pt x="6317" y="2150"/>
                    <a:pt x="6215" y="2150"/>
                    <a:pt x="6215" y="2052"/>
                  </a:cubicBezTo>
                  <a:cubicBezTo>
                    <a:pt x="6113" y="2052"/>
                    <a:pt x="6113" y="1955"/>
                    <a:pt x="6113" y="1857"/>
                  </a:cubicBezTo>
                  <a:cubicBezTo>
                    <a:pt x="6113" y="1857"/>
                    <a:pt x="6215" y="1759"/>
                    <a:pt x="6215" y="1759"/>
                  </a:cubicBezTo>
                  <a:cubicBezTo>
                    <a:pt x="6317" y="1662"/>
                    <a:pt x="6317" y="1466"/>
                    <a:pt x="6317" y="1368"/>
                  </a:cubicBezTo>
                  <a:cubicBezTo>
                    <a:pt x="6419" y="1271"/>
                    <a:pt x="6623" y="1271"/>
                    <a:pt x="6623" y="1271"/>
                  </a:cubicBezTo>
                  <a:cubicBezTo>
                    <a:pt x="6725" y="1271"/>
                    <a:pt x="6826" y="1271"/>
                    <a:pt x="6928" y="1271"/>
                  </a:cubicBezTo>
                  <a:cubicBezTo>
                    <a:pt x="6928" y="1271"/>
                    <a:pt x="7030" y="1368"/>
                    <a:pt x="7132" y="1368"/>
                  </a:cubicBezTo>
                  <a:cubicBezTo>
                    <a:pt x="7132" y="1466"/>
                    <a:pt x="7132" y="1564"/>
                    <a:pt x="7132" y="1662"/>
                  </a:cubicBezTo>
                  <a:cubicBezTo>
                    <a:pt x="7234" y="1662"/>
                    <a:pt x="7438" y="1662"/>
                    <a:pt x="7438" y="1662"/>
                  </a:cubicBezTo>
                  <a:cubicBezTo>
                    <a:pt x="7540" y="1662"/>
                    <a:pt x="7540" y="1564"/>
                    <a:pt x="7540" y="1466"/>
                  </a:cubicBezTo>
                  <a:cubicBezTo>
                    <a:pt x="7540" y="1466"/>
                    <a:pt x="7540" y="1368"/>
                    <a:pt x="7642" y="1271"/>
                  </a:cubicBezTo>
                  <a:cubicBezTo>
                    <a:pt x="7743" y="1271"/>
                    <a:pt x="7743" y="1271"/>
                    <a:pt x="7743" y="1271"/>
                  </a:cubicBezTo>
                  <a:cubicBezTo>
                    <a:pt x="7845" y="1271"/>
                    <a:pt x="7845" y="1466"/>
                    <a:pt x="7845" y="1466"/>
                  </a:cubicBezTo>
                  <a:cubicBezTo>
                    <a:pt x="7845" y="1564"/>
                    <a:pt x="7845" y="1857"/>
                    <a:pt x="7845" y="1955"/>
                  </a:cubicBezTo>
                  <a:cubicBezTo>
                    <a:pt x="7845" y="2052"/>
                    <a:pt x="7743" y="2248"/>
                    <a:pt x="7743" y="2443"/>
                  </a:cubicBezTo>
                  <a:cubicBezTo>
                    <a:pt x="7743" y="2443"/>
                    <a:pt x="7845" y="2639"/>
                    <a:pt x="7845" y="2639"/>
                  </a:cubicBezTo>
                  <a:cubicBezTo>
                    <a:pt x="7845" y="2737"/>
                    <a:pt x="8049" y="2834"/>
                    <a:pt x="8151" y="2834"/>
                  </a:cubicBezTo>
                  <a:cubicBezTo>
                    <a:pt x="8151" y="2932"/>
                    <a:pt x="8151" y="3128"/>
                    <a:pt x="8151" y="3225"/>
                  </a:cubicBezTo>
                  <a:cubicBezTo>
                    <a:pt x="8253" y="3323"/>
                    <a:pt x="8355" y="3421"/>
                    <a:pt x="8355" y="3421"/>
                  </a:cubicBezTo>
                  <a:cubicBezTo>
                    <a:pt x="8457" y="3421"/>
                    <a:pt x="8660" y="3421"/>
                    <a:pt x="8762" y="3421"/>
                  </a:cubicBezTo>
                  <a:cubicBezTo>
                    <a:pt x="8864" y="3421"/>
                    <a:pt x="8966" y="3519"/>
                    <a:pt x="9068" y="3519"/>
                  </a:cubicBezTo>
                  <a:cubicBezTo>
                    <a:pt x="9170" y="3519"/>
                    <a:pt x="9170" y="3421"/>
                    <a:pt x="9272" y="3421"/>
                  </a:cubicBezTo>
                  <a:cubicBezTo>
                    <a:pt x="9374" y="3421"/>
                    <a:pt x="9475" y="3519"/>
                    <a:pt x="9475" y="3519"/>
                  </a:cubicBezTo>
                  <a:cubicBezTo>
                    <a:pt x="9577" y="3519"/>
                    <a:pt x="9679" y="3323"/>
                    <a:pt x="9679" y="3323"/>
                  </a:cubicBezTo>
                  <a:cubicBezTo>
                    <a:pt x="9679" y="3225"/>
                    <a:pt x="9679" y="3030"/>
                    <a:pt x="9781" y="2932"/>
                  </a:cubicBezTo>
                  <a:cubicBezTo>
                    <a:pt x="9781" y="2932"/>
                    <a:pt x="9985" y="2932"/>
                    <a:pt x="9985" y="2932"/>
                  </a:cubicBezTo>
                  <a:cubicBezTo>
                    <a:pt x="10087" y="2932"/>
                    <a:pt x="10189" y="3030"/>
                    <a:pt x="10189" y="3030"/>
                  </a:cubicBezTo>
                  <a:cubicBezTo>
                    <a:pt x="10291" y="3030"/>
                    <a:pt x="10392" y="2932"/>
                    <a:pt x="10494" y="2932"/>
                  </a:cubicBezTo>
                  <a:cubicBezTo>
                    <a:pt x="10494" y="2834"/>
                    <a:pt x="10494" y="2834"/>
                    <a:pt x="10494" y="2737"/>
                  </a:cubicBezTo>
                  <a:cubicBezTo>
                    <a:pt x="10596" y="2737"/>
                    <a:pt x="10698" y="2737"/>
                    <a:pt x="10800" y="2737"/>
                  </a:cubicBezTo>
                  <a:cubicBezTo>
                    <a:pt x="10800" y="2639"/>
                    <a:pt x="10902" y="2541"/>
                    <a:pt x="11004" y="2541"/>
                  </a:cubicBezTo>
                  <a:cubicBezTo>
                    <a:pt x="11004" y="2541"/>
                    <a:pt x="11106" y="2541"/>
                    <a:pt x="11208" y="2541"/>
                  </a:cubicBezTo>
                  <a:cubicBezTo>
                    <a:pt x="11208" y="2639"/>
                    <a:pt x="11208" y="2834"/>
                    <a:pt x="11309" y="2834"/>
                  </a:cubicBezTo>
                  <a:cubicBezTo>
                    <a:pt x="11411" y="2834"/>
                    <a:pt x="11513" y="2737"/>
                    <a:pt x="11615" y="2834"/>
                  </a:cubicBezTo>
                  <a:cubicBezTo>
                    <a:pt x="11615" y="2834"/>
                    <a:pt x="11717" y="2932"/>
                    <a:pt x="11819" y="2932"/>
                  </a:cubicBezTo>
                  <a:cubicBezTo>
                    <a:pt x="11819" y="3030"/>
                    <a:pt x="11819" y="3225"/>
                    <a:pt x="11819" y="3323"/>
                  </a:cubicBezTo>
                  <a:cubicBezTo>
                    <a:pt x="11819" y="3323"/>
                    <a:pt x="11921" y="3519"/>
                    <a:pt x="12023" y="3519"/>
                  </a:cubicBezTo>
                  <a:cubicBezTo>
                    <a:pt x="12023" y="3616"/>
                    <a:pt x="12226" y="3519"/>
                    <a:pt x="12328" y="3616"/>
                  </a:cubicBezTo>
                  <a:cubicBezTo>
                    <a:pt x="12328" y="3616"/>
                    <a:pt x="12328" y="3714"/>
                    <a:pt x="12328" y="3812"/>
                  </a:cubicBezTo>
                  <a:cubicBezTo>
                    <a:pt x="12430" y="3812"/>
                    <a:pt x="12328" y="3910"/>
                    <a:pt x="12328" y="3910"/>
                  </a:cubicBezTo>
                  <a:cubicBezTo>
                    <a:pt x="12430" y="4007"/>
                    <a:pt x="12430" y="4105"/>
                    <a:pt x="12532" y="4105"/>
                  </a:cubicBezTo>
                  <a:cubicBezTo>
                    <a:pt x="12634" y="4203"/>
                    <a:pt x="12838" y="4203"/>
                    <a:pt x="12838" y="4203"/>
                  </a:cubicBezTo>
                  <a:cubicBezTo>
                    <a:pt x="12940" y="4203"/>
                    <a:pt x="13143" y="4105"/>
                    <a:pt x="13245" y="4007"/>
                  </a:cubicBezTo>
                  <a:cubicBezTo>
                    <a:pt x="13245" y="4007"/>
                    <a:pt x="13347" y="3812"/>
                    <a:pt x="13347" y="3714"/>
                  </a:cubicBezTo>
                  <a:cubicBezTo>
                    <a:pt x="13347" y="3616"/>
                    <a:pt x="13245" y="3421"/>
                    <a:pt x="13143" y="3421"/>
                  </a:cubicBezTo>
                  <a:cubicBezTo>
                    <a:pt x="13042" y="3323"/>
                    <a:pt x="12940" y="3323"/>
                    <a:pt x="12838" y="3225"/>
                  </a:cubicBezTo>
                  <a:cubicBezTo>
                    <a:pt x="12736" y="3225"/>
                    <a:pt x="12634" y="3128"/>
                    <a:pt x="12634" y="3030"/>
                  </a:cubicBezTo>
                  <a:cubicBezTo>
                    <a:pt x="12634" y="2932"/>
                    <a:pt x="12634" y="2932"/>
                    <a:pt x="12634" y="2932"/>
                  </a:cubicBezTo>
                  <a:cubicBezTo>
                    <a:pt x="12634" y="2834"/>
                    <a:pt x="12532" y="2737"/>
                    <a:pt x="12532" y="2639"/>
                  </a:cubicBezTo>
                  <a:cubicBezTo>
                    <a:pt x="12634" y="2639"/>
                    <a:pt x="12634" y="2541"/>
                    <a:pt x="12736" y="2541"/>
                  </a:cubicBezTo>
                  <a:cubicBezTo>
                    <a:pt x="12838" y="2541"/>
                    <a:pt x="12940" y="2541"/>
                    <a:pt x="13042" y="2541"/>
                  </a:cubicBezTo>
                  <a:cubicBezTo>
                    <a:pt x="13143" y="2541"/>
                    <a:pt x="13245" y="2346"/>
                    <a:pt x="13245" y="2248"/>
                  </a:cubicBezTo>
                  <a:cubicBezTo>
                    <a:pt x="13245" y="2248"/>
                    <a:pt x="13042" y="2150"/>
                    <a:pt x="13042" y="2052"/>
                  </a:cubicBezTo>
                  <a:cubicBezTo>
                    <a:pt x="12940" y="2052"/>
                    <a:pt x="12838" y="1955"/>
                    <a:pt x="12838" y="1955"/>
                  </a:cubicBezTo>
                  <a:cubicBezTo>
                    <a:pt x="12736" y="1955"/>
                    <a:pt x="12634" y="2052"/>
                    <a:pt x="12634" y="2052"/>
                  </a:cubicBezTo>
                  <a:cubicBezTo>
                    <a:pt x="12532" y="2052"/>
                    <a:pt x="12328" y="2052"/>
                    <a:pt x="12328" y="2052"/>
                  </a:cubicBezTo>
                  <a:cubicBezTo>
                    <a:pt x="12226" y="1955"/>
                    <a:pt x="12328" y="1564"/>
                    <a:pt x="12226" y="1466"/>
                  </a:cubicBezTo>
                  <a:cubicBezTo>
                    <a:pt x="12226" y="1368"/>
                    <a:pt x="12226" y="1271"/>
                    <a:pt x="12226" y="1173"/>
                  </a:cubicBezTo>
                  <a:cubicBezTo>
                    <a:pt x="12226" y="1075"/>
                    <a:pt x="12328" y="880"/>
                    <a:pt x="12328" y="782"/>
                  </a:cubicBezTo>
                  <a:cubicBezTo>
                    <a:pt x="12328" y="684"/>
                    <a:pt x="12532" y="586"/>
                    <a:pt x="12532" y="586"/>
                  </a:cubicBezTo>
                  <a:cubicBezTo>
                    <a:pt x="12532" y="489"/>
                    <a:pt x="12532" y="293"/>
                    <a:pt x="12634" y="293"/>
                  </a:cubicBezTo>
                  <a:cubicBezTo>
                    <a:pt x="12634" y="195"/>
                    <a:pt x="12838" y="98"/>
                    <a:pt x="12940" y="98"/>
                  </a:cubicBezTo>
                  <a:cubicBezTo>
                    <a:pt x="13042" y="98"/>
                    <a:pt x="13245" y="0"/>
                    <a:pt x="13347" y="0"/>
                  </a:cubicBezTo>
                  <a:cubicBezTo>
                    <a:pt x="13449" y="0"/>
                    <a:pt x="13551" y="0"/>
                    <a:pt x="13653" y="98"/>
                  </a:cubicBezTo>
                  <a:cubicBezTo>
                    <a:pt x="13653" y="98"/>
                    <a:pt x="13755" y="195"/>
                    <a:pt x="13755" y="293"/>
                  </a:cubicBezTo>
                  <a:cubicBezTo>
                    <a:pt x="13755" y="391"/>
                    <a:pt x="13755" y="489"/>
                    <a:pt x="13755" y="586"/>
                  </a:cubicBezTo>
                  <a:cubicBezTo>
                    <a:pt x="13755" y="684"/>
                    <a:pt x="13958" y="684"/>
                    <a:pt x="14060" y="782"/>
                  </a:cubicBezTo>
                  <a:cubicBezTo>
                    <a:pt x="14060" y="782"/>
                    <a:pt x="14162" y="880"/>
                    <a:pt x="14264" y="880"/>
                  </a:cubicBezTo>
                  <a:cubicBezTo>
                    <a:pt x="14264" y="880"/>
                    <a:pt x="14366" y="782"/>
                    <a:pt x="14468" y="782"/>
                  </a:cubicBezTo>
                  <a:cubicBezTo>
                    <a:pt x="14468" y="684"/>
                    <a:pt x="14570" y="586"/>
                    <a:pt x="14570" y="489"/>
                  </a:cubicBezTo>
                  <a:cubicBezTo>
                    <a:pt x="14672" y="489"/>
                    <a:pt x="14774" y="586"/>
                    <a:pt x="14774" y="586"/>
                  </a:cubicBezTo>
                  <a:cubicBezTo>
                    <a:pt x="14875" y="684"/>
                    <a:pt x="14977" y="684"/>
                    <a:pt x="14977" y="684"/>
                  </a:cubicBezTo>
                  <a:cubicBezTo>
                    <a:pt x="15079" y="782"/>
                    <a:pt x="15079" y="880"/>
                    <a:pt x="15079" y="880"/>
                  </a:cubicBezTo>
                  <a:cubicBezTo>
                    <a:pt x="15079" y="977"/>
                    <a:pt x="15181" y="977"/>
                    <a:pt x="15181" y="977"/>
                  </a:cubicBezTo>
                  <a:cubicBezTo>
                    <a:pt x="15181" y="1075"/>
                    <a:pt x="15181" y="1075"/>
                    <a:pt x="15181" y="1075"/>
                  </a:cubicBezTo>
                  <a:cubicBezTo>
                    <a:pt x="15181" y="1173"/>
                    <a:pt x="15283" y="1271"/>
                    <a:pt x="15283" y="1368"/>
                  </a:cubicBezTo>
                  <a:cubicBezTo>
                    <a:pt x="15385" y="1368"/>
                    <a:pt x="15691" y="1173"/>
                    <a:pt x="15792" y="1271"/>
                  </a:cubicBezTo>
                  <a:cubicBezTo>
                    <a:pt x="15894" y="1271"/>
                    <a:pt x="16098" y="1368"/>
                    <a:pt x="16098" y="1466"/>
                  </a:cubicBezTo>
                  <a:cubicBezTo>
                    <a:pt x="16200" y="1564"/>
                    <a:pt x="16200" y="1759"/>
                    <a:pt x="16200" y="1857"/>
                  </a:cubicBezTo>
                  <a:cubicBezTo>
                    <a:pt x="16200" y="1955"/>
                    <a:pt x="16200" y="2052"/>
                    <a:pt x="16200" y="2150"/>
                  </a:cubicBezTo>
                  <a:cubicBezTo>
                    <a:pt x="16200" y="2248"/>
                    <a:pt x="16302" y="2346"/>
                    <a:pt x="16302" y="2346"/>
                  </a:cubicBezTo>
                  <a:cubicBezTo>
                    <a:pt x="16302" y="2443"/>
                    <a:pt x="16302" y="2639"/>
                    <a:pt x="16302" y="2639"/>
                  </a:cubicBezTo>
                  <a:cubicBezTo>
                    <a:pt x="16200" y="2639"/>
                    <a:pt x="16098" y="2541"/>
                    <a:pt x="15996" y="2541"/>
                  </a:cubicBezTo>
                  <a:cubicBezTo>
                    <a:pt x="15894" y="2541"/>
                    <a:pt x="15589" y="2541"/>
                    <a:pt x="15487" y="2639"/>
                  </a:cubicBezTo>
                  <a:cubicBezTo>
                    <a:pt x="15385" y="2639"/>
                    <a:pt x="15283" y="2834"/>
                    <a:pt x="15283" y="2932"/>
                  </a:cubicBezTo>
                  <a:cubicBezTo>
                    <a:pt x="15283" y="2932"/>
                    <a:pt x="15385" y="3128"/>
                    <a:pt x="15385" y="3128"/>
                  </a:cubicBezTo>
                  <a:cubicBezTo>
                    <a:pt x="15487" y="3225"/>
                    <a:pt x="15792" y="3128"/>
                    <a:pt x="15894" y="3225"/>
                  </a:cubicBezTo>
                  <a:cubicBezTo>
                    <a:pt x="15894" y="3323"/>
                    <a:pt x="15792" y="3616"/>
                    <a:pt x="15792" y="3714"/>
                  </a:cubicBezTo>
                  <a:cubicBezTo>
                    <a:pt x="15792" y="3910"/>
                    <a:pt x="15894" y="4398"/>
                    <a:pt x="15894" y="4594"/>
                  </a:cubicBezTo>
                  <a:cubicBezTo>
                    <a:pt x="15792" y="4789"/>
                    <a:pt x="15691" y="5082"/>
                    <a:pt x="15589" y="5278"/>
                  </a:cubicBezTo>
                  <a:cubicBezTo>
                    <a:pt x="15487" y="5473"/>
                    <a:pt x="15385" y="5767"/>
                    <a:pt x="15283" y="6060"/>
                  </a:cubicBezTo>
                  <a:cubicBezTo>
                    <a:pt x="15181" y="6157"/>
                    <a:pt x="15079" y="6353"/>
                    <a:pt x="14977" y="6451"/>
                  </a:cubicBezTo>
                  <a:cubicBezTo>
                    <a:pt x="14875" y="6548"/>
                    <a:pt x="14774" y="6842"/>
                    <a:pt x="14875" y="6939"/>
                  </a:cubicBezTo>
                  <a:cubicBezTo>
                    <a:pt x="14875" y="7037"/>
                    <a:pt x="14875" y="7135"/>
                    <a:pt x="14977" y="7233"/>
                  </a:cubicBezTo>
                  <a:cubicBezTo>
                    <a:pt x="14977" y="7330"/>
                    <a:pt x="15181" y="7428"/>
                    <a:pt x="15181" y="7428"/>
                  </a:cubicBezTo>
                  <a:cubicBezTo>
                    <a:pt x="15283" y="7526"/>
                    <a:pt x="15283" y="7819"/>
                    <a:pt x="15283" y="7917"/>
                  </a:cubicBezTo>
                  <a:cubicBezTo>
                    <a:pt x="15385" y="8014"/>
                    <a:pt x="15385" y="8210"/>
                    <a:pt x="15385" y="8308"/>
                  </a:cubicBezTo>
                  <a:cubicBezTo>
                    <a:pt x="15385" y="8405"/>
                    <a:pt x="15487" y="8601"/>
                    <a:pt x="15589" y="8699"/>
                  </a:cubicBezTo>
                  <a:cubicBezTo>
                    <a:pt x="15691" y="8796"/>
                    <a:pt x="15996" y="9090"/>
                    <a:pt x="16098" y="9090"/>
                  </a:cubicBezTo>
                  <a:cubicBezTo>
                    <a:pt x="16200" y="9090"/>
                    <a:pt x="16404" y="8992"/>
                    <a:pt x="16506" y="8894"/>
                  </a:cubicBezTo>
                  <a:cubicBezTo>
                    <a:pt x="16506" y="8796"/>
                    <a:pt x="16506" y="8601"/>
                    <a:pt x="16608" y="8601"/>
                  </a:cubicBezTo>
                  <a:cubicBezTo>
                    <a:pt x="16608" y="8503"/>
                    <a:pt x="16811" y="8405"/>
                    <a:pt x="16811" y="8405"/>
                  </a:cubicBezTo>
                  <a:cubicBezTo>
                    <a:pt x="16913" y="8405"/>
                    <a:pt x="17117" y="8405"/>
                    <a:pt x="17219" y="8405"/>
                  </a:cubicBezTo>
                  <a:cubicBezTo>
                    <a:pt x="17321" y="8503"/>
                    <a:pt x="17525" y="8601"/>
                    <a:pt x="17525" y="8699"/>
                  </a:cubicBezTo>
                  <a:cubicBezTo>
                    <a:pt x="17525" y="8699"/>
                    <a:pt x="17525" y="8699"/>
                    <a:pt x="17626" y="869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9282F4B5-BDBE-4BC7-AE06-7FBF918811D4}"/>
                </a:ext>
              </a:extLst>
            </p:cNvPr>
            <p:cNvSpPr/>
            <p:nvPr/>
          </p:nvSpPr>
          <p:spPr>
            <a:xfrm>
              <a:off x="0" y="478427"/>
              <a:ext cx="1331645" cy="1781903"/>
            </a:xfrm>
            <a:custGeom>
              <a:avLst/>
              <a:gdLst/>
              <a:ahLst/>
              <a:cxnLst>
                <a:cxn ang="0">
                  <a:pos x="wd2" y="hd2"/>
                </a:cxn>
                <a:cxn ang="5400000">
                  <a:pos x="wd2" y="hd2"/>
                </a:cxn>
                <a:cxn ang="10800000">
                  <a:pos x="wd2" y="hd2"/>
                </a:cxn>
                <a:cxn ang="16200000">
                  <a:pos x="wd2" y="hd2"/>
                </a:cxn>
              </a:cxnLst>
              <a:rect l="0" t="0" r="r" b="b"/>
              <a:pathLst>
                <a:path w="21600" h="21510" extrusionOk="0">
                  <a:moveTo>
                    <a:pt x="21491" y="16236"/>
                  </a:moveTo>
                  <a:cubicBezTo>
                    <a:pt x="21600" y="16236"/>
                    <a:pt x="21600" y="16316"/>
                    <a:pt x="21600" y="16397"/>
                  </a:cubicBezTo>
                  <a:cubicBezTo>
                    <a:pt x="21600" y="16477"/>
                    <a:pt x="21491" y="16558"/>
                    <a:pt x="21491" y="16639"/>
                  </a:cubicBezTo>
                  <a:cubicBezTo>
                    <a:pt x="21383" y="16719"/>
                    <a:pt x="21274" y="16800"/>
                    <a:pt x="21166" y="16961"/>
                  </a:cubicBezTo>
                  <a:cubicBezTo>
                    <a:pt x="21057" y="16961"/>
                    <a:pt x="21057" y="16961"/>
                    <a:pt x="20949" y="16961"/>
                  </a:cubicBezTo>
                  <a:cubicBezTo>
                    <a:pt x="20840" y="16961"/>
                    <a:pt x="20623" y="16880"/>
                    <a:pt x="20515" y="16880"/>
                  </a:cubicBezTo>
                  <a:cubicBezTo>
                    <a:pt x="20406" y="16800"/>
                    <a:pt x="20297" y="16639"/>
                    <a:pt x="20297" y="16558"/>
                  </a:cubicBezTo>
                  <a:cubicBezTo>
                    <a:pt x="20189" y="16477"/>
                    <a:pt x="20080" y="16477"/>
                    <a:pt x="19972" y="16397"/>
                  </a:cubicBezTo>
                  <a:cubicBezTo>
                    <a:pt x="19863" y="16397"/>
                    <a:pt x="19538" y="16397"/>
                    <a:pt x="19429" y="16397"/>
                  </a:cubicBezTo>
                  <a:cubicBezTo>
                    <a:pt x="19321" y="16397"/>
                    <a:pt x="19104" y="16397"/>
                    <a:pt x="18995" y="16477"/>
                  </a:cubicBezTo>
                  <a:cubicBezTo>
                    <a:pt x="18886" y="16558"/>
                    <a:pt x="18886" y="16719"/>
                    <a:pt x="18886" y="16800"/>
                  </a:cubicBezTo>
                  <a:cubicBezTo>
                    <a:pt x="18778" y="16961"/>
                    <a:pt x="18669" y="17283"/>
                    <a:pt x="18452" y="17364"/>
                  </a:cubicBezTo>
                  <a:cubicBezTo>
                    <a:pt x="18344" y="17445"/>
                    <a:pt x="18018" y="17445"/>
                    <a:pt x="17910" y="17445"/>
                  </a:cubicBezTo>
                  <a:cubicBezTo>
                    <a:pt x="17801" y="17445"/>
                    <a:pt x="17692" y="17525"/>
                    <a:pt x="17584" y="17445"/>
                  </a:cubicBezTo>
                  <a:cubicBezTo>
                    <a:pt x="17475" y="17445"/>
                    <a:pt x="17584" y="17203"/>
                    <a:pt x="17475" y="17122"/>
                  </a:cubicBezTo>
                  <a:cubicBezTo>
                    <a:pt x="17367" y="17122"/>
                    <a:pt x="17258" y="17122"/>
                    <a:pt x="17150" y="17042"/>
                  </a:cubicBezTo>
                  <a:cubicBezTo>
                    <a:pt x="17041" y="17042"/>
                    <a:pt x="16716" y="17122"/>
                    <a:pt x="16607" y="17122"/>
                  </a:cubicBezTo>
                  <a:cubicBezTo>
                    <a:pt x="16498" y="17122"/>
                    <a:pt x="16390" y="17203"/>
                    <a:pt x="16281" y="17283"/>
                  </a:cubicBezTo>
                  <a:cubicBezTo>
                    <a:pt x="16173" y="17283"/>
                    <a:pt x="16173" y="17445"/>
                    <a:pt x="16064" y="17525"/>
                  </a:cubicBezTo>
                  <a:cubicBezTo>
                    <a:pt x="15847" y="17606"/>
                    <a:pt x="15522" y="17606"/>
                    <a:pt x="15305" y="17606"/>
                  </a:cubicBezTo>
                  <a:cubicBezTo>
                    <a:pt x="15087" y="17606"/>
                    <a:pt x="14870" y="17525"/>
                    <a:pt x="14762" y="17606"/>
                  </a:cubicBezTo>
                  <a:cubicBezTo>
                    <a:pt x="14653" y="17606"/>
                    <a:pt x="14545" y="17767"/>
                    <a:pt x="14545" y="17848"/>
                  </a:cubicBezTo>
                  <a:cubicBezTo>
                    <a:pt x="14436" y="17848"/>
                    <a:pt x="14436" y="18009"/>
                    <a:pt x="14328" y="18089"/>
                  </a:cubicBezTo>
                  <a:cubicBezTo>
                    <a:pt x="14328" y="18089"/>
                    <a:pt x="14219" y="18251"/>
                    <a:pt x="14111" y="18251"/>
                  </a:cubicBezTo>
                  <a:cubicBezTo>
                    <a:pt x="14002" y="18251"/>
                    <a:pt x="13785" y="18251"/>
                    <a:pt x="13676" y="18170"/>
                  </a:cubicBezTo>
                  <a:cubicBezTo>
                    <a:pt x="13568" y="18089"/>
                    <a:pt x="13568" y="17848"/>
                    <a:pt x="13459" y="17767"/>
                  </a:cubicBezTo>
                  <a:cubicBezTo>
                    <a:pt x="13459" y="17767"/>
                    <a:pt x="13242" y="17686"/>
                    <a:pt x="13242" y="17686"/>
                  </a:cubicBezTo>
                  <a:cubicBezTo>
                    <a:pt x="13134" y="17686"/>
                    <a:pt x="13025" y="17848"/>
                    <a:pt x="12917" y="17848"/>
                  </a:cubicBezTo>
                  <a:cubicBezTo>
                    <a:pt x="12808" y="18009"/>
                    <a:pt x="12808" y="18331"/>
                    <a:pt x="12699" y="18492"/>
                  </a:cubicBezTo>
                  <a:cubicBezTo>
                    <a:pt x="12699" y="18654"/>
                    <a:pt x="12482" y="18895"/>
                    <a:pt x="12374" y="19056"/>
                  </a:cubicBezTo>
                  <a:cubicBezTo>
                    <a:pt x="12265" y="19137"/>
                    <a:pt x="11940" y="19298"/>
                    <a:pt x="11831" y="19379"/>
                  </a:cubicBezTo>
                  <a:cubicBezTo>
                    <a:pt x="11831" y="19379"/>
                    <a:pt x="11723" y="19459"/>
                    <a:pt x="11723" y="19540"/>
                  </a:cubicBezTo>
                  <a:cubicBezTo>
                    <a:pt x="11723" y="19621"/>
                    <a:pt x="11831" y="19701"/>
                    <a:pt x="11831" y="19701"/>
                  </a:cubicBezTo>
                  <a:cubicBezTo>
                    <a:pt x="11831" y="19782"/>
                    <a:pt x="11940" y="19862"/>
                    <a:pt x="11940" y="19943"/>
                  </a:cubicBezTo>
                  <a:cubicBezTo>
                    <a:pt x="11940" y="20024"/>
                    <a:pt x="11723" y="20104"/>
                    <a:pt x="11723" y="20185"/>
                  </a:cubicBezTo>
                  <a:cubicBezTo>
                    <a:pt x="11723" y="20265"/>
                    <a:pt x="11723" y="20346"/>
                    <a:pt x="11723" y="20427"/>
                  </a:cubicBezTo>
                  <a:cubicBezTo>
                    <a:pt x="11831" y="20507"/>
                    <a:pt x="11831" y="20668"/>
                    <a:pt x="11723" y="20749"/>
                  </a:cubicBezTo>
                  <a:cubicBezTo>
                    <a:pt x="11723" y="20830"/>
                    <a:pt x="11506" y="20830"/>
                    <a:pt x="11397" y="20830"/>
                  </a:cubicBezTo>
                  <a:cubicBezTo>
                    <a:pt x="11288" y="20910"/>
                    <a:pt x="11071" y="20991"/>
                    <a:pt x="10963" y="21071"/>
                  </a:cubicBezTo>
                  <a:cubicBezTo>
                    <a:pt x="10963" y="21152"/>
                    <a:pt x="10963" y="21233"/>
                    <a:pt x="10854" y="21313"/>
                  </a:cubicBezTo>
                  <a:cubicBezTo>
                    <a:pt x="10746" y="21313"/>
                    <a:pt x="10529" y="21313"/>
                    <a:pt x="10420" y="21313"/>
                  </a:cubicBezTo>
                  <a:cubicBezTo>
                    <a:pt x="10312" y="21313"/>
                    <a:pt x="10094" y="21233"/>
                    <a:pt x="9986" y="21233"/>
                  </a:cubicBezTo>
                  <a:cubicBezTo>
                    <a:pt x="9877" y="21233"/>
                    <a:pt x="9769" y="21233"/>
                    <a:pt x="9660" y="21233"/>
                  </a:cubicBezTo>
                  <a:cubicBezTo>
                    <a:pt x="9552" y="21233"/>
                    <a:pt x="9443" y="21071"/>
                    <a:pt x="9335" y="21071"/>
                  </a:cubicBezTo>
                  <a:cubicBezTo>
                    <a:pt x="9226" y="21071"/>
                    <a:pt x="9118" y="21152"/>
                    <a:pt x="9009" y="21233"/>
                  </a:cubicBezTo>
                  <a:cubicBezTo>
                    <a:pt x="9009" y="21313"/>
                    <a:pt x="9009" y="21394"/>
                    <a:pt x="8901" y="21474"/>
                  </a:cubicBezTo>
                  <a:cubicBezTo>
                    <a:pt x="8792" y="21474"/>
                    <a:pt x="8683" y="21555"/>
                    <a:pt x="8575" y="21474"/>
                  </a:cubicBezTo>
                  <a:cubicBezTo>
                    <a:pt x="8575" y="21474"/>
                    <a:pt x="8466" y="21474"/>
                    <a:pt x="8466" y="21394"/>
                  </a:cubicBezTo>
                  <a:cubicBezTo>
                    <a:pt x="8575" y="21394"/>
                    <a:pt x="8683" y="21313"/>
                    <a:pt x="8683" y="21233"/>
                  </a:cubicBezTo>
                  <a:cubicBezTo>
                    <a:pt x="8792" y="21152"/>
                    <a:pt x="8792" y="20991"/>
                    <a:pt x="8792" y="20910"/>
                  </a:cubicBezTo>
                  <a:cubicBezTo>
                    <a:pt x="8683" y="20830"/>
                    <a:pt x="8575" y="20749"/>
                    <a:pt x="8466" y="20749"/>
                  </a:cubicBezTo>
                  <a:cubicBezTo>
                    <a:pt x="8466" y="20668"/>
                    <a:pt x="8358" y="20588"/>
                    <a:pt x="8358" y="20507"/>
                  </a:cubicBezTo>
                  <a:cubicBezTo>
                    <a:pt x="8358" y="20427"/>
                    <a:pt x="8466" y="20346"/>
                    <a:pt x="8466" y="20265"/>
                  </a:cubicBezTo>
                  <a:cubicBezTo>
                    <a:pt x="8466" y="20265"/>
                    <a:pt x="8466" y="20185"/>
                    <a:pt x="8358" y="20185"/>
                  </a:cubicBezTo>
                  <a:cubicBezTo>
                    <a:pt x="8358" y="20185"/>
                    <a:pt x="8249" y="20104"/>
                    <a:pt x="8141" y="20185"/>
                  </a:cubicBezTo>
                  <a:cubicBezTo>
                    <a:pt x="8141" y="20185"/>
                    <a:pt x="8141" y="20346"/>
                    <a:pt x="8032" y="20346"/>
                  </a:cubicBezTo>
                  <a:cubicBezTo>
                    <a:pt x="7924" y="20427"/>
                    <a:pt x="7598" y="20346"/>
                    <a:pt x="7489" y="20346"/>
                  </a:cubicBezTo>
                  <a:cubicBezTo>
                    <a:pt x="7381" y="20346"/>
                    <a:pt x="7164" y="20427"/>
                    <a:pt x="6947" y="20507"/>
                  </a:cubicBezTo>
                  <a:cubicBezTo>
                    <a:pt x="6947" y="20507"/>
                    <a:pt x="6838" y="20668"/>
                    <a:pt x="6730" y="20668"/>
                  </a:cubicBezTo>
                  <a:cubicBezTo>
                    <a:pt x="6621" y="20668"/>
                    <a:pt x="6513" y="20588"/>
                    <a:pt x="6404" y="20588"/>
                  </a:cubicBezTo>
                  <a:cubicBezTo>
                    <a:pt x="6295" y="20507"/>
                    <a:pt x="6078" y="20588"/>
                    <a:pt x="5970" y="20588"/>
                  </a:cubicBezTo>
                  <a:cubicBezTo>
                    <a:pt x="5861" y="20588"/>
                    <a:pt x="5753" y="20668"/>
                    <a:pt x="5644" y="20668"/>
                  </a:cubicBezTo>
                  <a:cubicBezTo>
                    <a:pt x="5536" y="20588"/>
                    <a:pt x="5427" y="20507"/>
                    <a:pt x="5319" y="20507"/>
                  </a:cubicBezTo>
                  <a:cubicBezTo>
                    <a:pt x="5210" y="20427"/>
                    <a:pt x="5102" y="20427"/>
                    <a:pt x="4993" y="20427"/>
                  </a:cubicBezTo>
                  <a:cubicBezTo>
                    <a:pt x="4884" y="20346"/>
                    <a:pt x="4776" y="20265"/>
                    <a:pt x="4776" y="20185"/>
                  </a:cubicBezTo>
                  <a:cubicBezTo>
                    <a:pt x="4667" y="20185"/>
                    <a:pt x="4450" y="20185"/>
                    <a:pt x="4342" y="20104"/>
                  </a:cubicBezTo>
                  <a:cubicBezTo>
                    <a:pt x="4342" y="20104"/>
                    <a:pt x="4233" y="20024"/>
                    <a:pt x="4125" y="20024"/>
                  </a:cubicBezTo>
                  <a:cubicBezTo>
                    <a:pt x="4125" y="19943"/>
                    <a:pt x="4125" y="19862"/>
                    <a:pt x="4016" y="19862"/>
                  </a:cubicBezTo>
                  <a:cubicBezTo>
                    <a:pt x="4016" y="19862"/>
                    <a:pt x="3908" y="19782"/>
                    <a:pt x="3908" y="19782"/>
                  </a:cubicBezTo>
                  <a:cubicBezTo>
                    <a:pt x="3908" y="19782"/>
                    <a:pt x="3799" y="19862"/>
                    <a:pt x="3799" y="19862"/>
                  </a:cubicBezTo>
                  <a:cubicBezTo>
                    <a:pt x="3690" y="19862"/>
                    <a:pt x="3582" y="19701"/>
                    <a:pt x="3473" y="19701"/>
                  </a:cubicBezTo>
                  <a:cubicBezTo>
                    <a:pt x="3365" y="19621"/>
                    <a:pt x="3256" y="19621"/>
                    <a:pt x="3148" y="19621"/>
                  </a:cubicBezTo>
                  <a:cubicBezTo>
                    <a:pt x="3148" y="19540"/>
                    <a:pt x="2931" y="19621"/>
                    <a:pt x="2822" y="19621"/>
                  </a:cubicBezTo>
                  <a:cubicBezTo>
                    <a:pt x="2714" y="19621"/>
                    <a:pt x="2714" y="19540"/>
                    <a:pt x="2605" y="19459"/>
                  </a:cubicBezTo>
                  <a:cubicBezTo>
                    <a:pt x="2605" y="19459"/>
                    <a:pt x="2605" y="19298"/>
                    <a:pt x="2605" y="19218"/>
                  </a:cubicBezTo>
                  <a:cubicBezTo>
                    <a:pt x="2605" y="19137"/>
                    <a:pt x="2605" y="19137"/>
                    <a:pt x="2605" y="19056"/>
                  </a:cubicBezTo>
                  <a:cubicBezTo>
                    <a:pt x="2605" y="18976"/>
                    <a:pt x="2496" y="18895"/>
                    <a:pt x="2388" y="18815"/>
                  </a:cubicBezTo>
                  <a:cubicBezTo>
                    <a:pt x="2279" y="18815"/>
                    <a:pt x="2062" y="18815"/>
                    <a:pt x="2062" y="18734"/>
                  </a:cubicBezTo>
                  <a:cubicBezTo>
                    <a:pt x="1954" y="18654"/>
                    <a:pt x="1845" y="18412"/>
                    <a:pt x="1845" y="18331"/>
                  </a:cubicBezTo>
                  <a:cubicBezTo>
                    <a:pt x="1845" y="18251"/>
                    <a:pt x="1845" y="18089"/>
                    <a:pt x="1845" y="18009"/>
                  </a:cubicBezTo>
                  <a:cubicBezTo>
                    <a:pt x="1845" y="17928"/>
                    <a:pt x="1845" y="17848"/>
                    <a:pt x="1954" y="17767"/>
                  </a:cubicBezTo>
                  <a:cubicBezTo>
                    <a:pt x="1954" y="17767"/>
                    <a:pt x="2062" y="17686"/>
                    <a:pt x="2171" y="17686"/>
                  </a:cubicBezTo>
                  <a:cubicBezTo>
                    <a:pt x="2171" y="17606"/>
                    <a:pt x="2171" y="17606"/>
                    <a:pt x="2171" y="17525"/>
                  </a:cubicBezTo>
                  <a:cubicBezTo>
                    <a:pt x="2171" y="17525"/>
                    <a:pt x="1954" y="17445"/>
                    <a:pt x="1845" y="17364"/>
                  </a:cubicBezTo>
                  <a:cubicBezTo>
                    <a:pt x="1845" y="17364"/>
                    <a:pt x="1737" y="17203"/>
                    <a:pt x="1737" y="17203"/>
                  </a:cubicBezTo>
                  <a:cubicBezTo>
                    <a:pt x="1628" y="17122"/>
                    <a:pt x="1737" y="16880"/>
                    <a:pt x="1737" y="16800"/>
                  </a:cubicBezTo>
                  <a:cubicBezTo>
                    <a:pt x="1737" y="16719"/>
                    <a:pt x="1845" y="16639"/>
                    <a:pt x="1845" y="16639"/>
                  </a:cubicBezTo>
                  <a:cubicBezTo>
                    <a:pt x="1954" y="16558"/>
                    <a:pt x="2062" y="16558"/>
                    <a:pt x="2062" y="16477"/>
                  </a:cubicBezTo>
                  <a:cubicBezTo>
                    <a:pt x="2171" y="16397"/>
                    <a:pt x="2279" y="16236"/>
                    <a:pt x="2388" y="16155"/>
                  </a:cubicBezTo>
                  <a:cubicBezTo>
                    <a:pt x="2496" y="16155"/>
                    <a:pt x="2605" y="15994"/>
                    <a:pt x="2605" y="15913"/>
                  </a:cubicBezTo>
                  <a:cubicBezTo>
                    <a:pt x="2605" y="15833"/>
                    <a:pt x="2496" y="15752"/>
                    <a:pt x="2496" y="15671"/>
                  </a:cubicBezTo>
                  <a:cubicBezTo>
                    <a:pt x="2496" y="15591"/>
                    <a:pt x="2605" y="15510"/>
                    <a:pt x="2714" y="15430"/>
                  </a:cubicBezTo>
                  <a:cubicBezTo>
                    <a:pt x="2714" y="15430"/>
                    <a:pt x="2931" y="15349"/>
                    <a:pt x="3039" y="15430"/>
                  </a:cubicBezTo>
                  <a:cubicBezTo>
                    <a:pt x="3039" y="15430"/>
                    <a:pt x="3148" y="15510"/>
                    <a:pt x="3148" y="15510"/>
                  </a:cubicBezTo>
                  <a:cubicBezTo>
                    <a:pt x="3256" y="15591"/>
                    <a:pt x="3473" y="15591"/>
                    <a:pt x="3473" y="15591"/>
                  </a:cubicBezTo>
                  <a:cubicBezTo>
                    <a:pt x="3582" y="15510"/>
                    <a:pt x="3365" y="15268"/>
                    <a:pt x="3365" y="15188"/>
                  </a:cubicBezTo>
                  <a:cubicBezTo>
                    <a:pt x="3365" y="15107"/>
                    <a:pt x="3148" y="14946"/>
                    <a:pt x="3148" y="14865"/>
                  </a:cubicBezTo>
                  <a:cubicBezTo>
                    <a:pt x="3039" y="14785"/>
                    <a:pt x="3039" y="14624"/>
                    <a:pt x="3148" y="14543"/>
                  </a:cubicBezTo>
                  <a:cubicBezTo>
                    <a:pt x="3148" y="14462"/>
                    <a:pt x="3148" y="14301"/>
                    <a:pt x="3148" y="14301"/>
                  </a:cubicBezTo>
                  <a:cubicBezTo>
                    <a:pt x="3148" y="14221"/>
                    <a:pt x="2931" y="14140"/>
                    <a:pt x="2822" y="14059"/>
                  </a:cubicBezTo>
                  <a:cubicBezTo>
                    <a:pt x="2714" y="13979"/>
                    <a:pt x="2714" y="13898"/>
                    <a:pt x="2605" y="13898"/>
                  </a:cubicBezTo>
                  <a:cubicBezTo>
                    <a:pt x="2605" y="13898"/>
                    <a:pt x="2496" y="13898"/>
                    <a:pt x="2388" y="13898"/>
                  </a:cubicBezTo>
                  <a:cubicBezTo>
                    <a:pt x="2388" y="13898"/>
                    <a:pt x="2279" y="13979"/>
                    <a:pt x="2279" y="14059"/>
                  </a:cubicBezTo>
                  <a:cubicBezTo>
                    <a:pt x="2171" y="14059"/>
                    <a:pt x="2062" y="14059"/>
                    <a:pt x="2062" y="14059"/>
                  </a:cubicBezTo>
                  <a:cubicBezTo>
                    <a:pt x="1954" y="14059"/>
                    <a:pt x="1954" y="13898"/>
                    <a:pt x="1845" y="13898"/>
                  </a:cubicBezTo>
                  <a:cubicBezTo>
                    <a:pt x="1737" y="13898"/>
                    <a:pt x="1628" y="13898"/>
                    <a:pt x="1520" y="13818"/>
                  </a:cubicBezTo>
                  <a:cubicBezTo>
                    <a:pt x="1411" y="13818"/>
                    <a:pt x="1303" y="13737"/>
                    <a:pt x="1194" y="13656"/>
                  </a:cubicBezTo>
                  <a:cubicBezTo>
                    <a:pt x="1194" y="13656"/>
                    <a:pt x="1085" y="13576"/>
                    <a:pt x="977" y="13495"/>
                  </a:cubicBezTo>
                  <a:cubicBezTo>
                    <a:pt x="977" y="13415"/>
                    <a:pt x="977" y="13334"/>
                    <a:pt x="977" y="13254"/>
                  </a:cubicBezTo>
                  <a:cubicBezTo>
                    <a:pt x="977" y="13254"/>
                    <a:pt x="1085" y="13173"/>
                    <a:pt x="1085" y="13092"/>
                  </a:cubicBezTo>
                  <a:cubicBezTo>
                    <a:pt x="1085" y="13092"/>
                    <a:pt x="977" y="12931"/>
                    <a:pt x="977" y="12931"/>
                  </a:cubicBezTo>
                  <a:cubicBezTo>
                    <a:pt x="977" y="12851"/>
                    <a:pt x="977" y="12770"/>
                    <a:pt x="977" y="12689"/>
                  </a:cubicBezTo>
                  <a:cubicBezTo>
                    <a:pt x="977" y="12689"/>
                    <a:pt x="977" y="12609"/>
                    <a:pt x="977" y="12528"/>
                  </a:cubicBezTo>
                  <a:cubicBezTo>
                    <a:pt x="868" y="12448"/>
                    <a:pt x="868" y="12448"/>
                    <a:pt x="868" y="12448"/>
                  </a:cubicBezTo>
                  <a:cubicBezTo>
                    <a:pt x="760" y="12448"/>
                    <a:pt x="651" y="12448"/>
                    <a:pt x="543" y="12448"/>
                  </a:cubicBezTo>
                  <a:cubicBezTo>
                    <a:pt x="543" y="12448"/>
                    <a:pt x="326" y="12448"/>
                    <a:pt x="326" y="12367"/>
                  </a:cubicBezTo>
                  <a:cubicBezTo>
                    <a:pt x="326" y="12286"/>
                    <a:pt x="326" y="12206"/>
                    <a:pt x="326" y="12125"/>
                  </a:cubicBezTo>
                  <a:cubicBezTo>
                    <a:pt x="217" y="12045"/>
                    <a:pt x="109" y="11964"/>
                    <a:pt x="109" y="11964"/>
                  </a:cubicBezTo>
                  <a:cubicBezTo>
                    <a:pt x="109" y="11883"/>
                    <a:pt x="0" y="11803"/>
                    <a:pt x="0" y="11722"/>
                  </a:cubicBezTo>
                  <a:cubicBezTo>
                    <a:pt x="0" y="11642"/>
                    <a:pt x="217" y="11480"/>
                    <a:pt x="217" y="11480"/>
                  </a:cubicBezTo>
                  <a:cubicBezTo>
                    <a:pt x="326" y="11400"/>
                    <a:pt x="434" y="11400"/>
                    <a:pt x="543" y="11400"/>
                  </a:cubicBezTo>
                  <a:cubicBezTo>
                    <a:pt x="651" y="11319"/>
                    <a:pt x="760" y="11480"/>
                    <a:pt x="868" y="11480"/>
                  </a:cubicBezTo>
                  <a:cubicBezTo>
                    <a:pt x="868" y="11400"/>
                    <a:pt x="977" y="11400"/>
                    <a:pt x="977" y="11400"/>
                  </a:cubicBezTo>
                  <a:cubicBezTo>
                    <a:pt x="1085" y="11400"/>
                    <a:pt x="1085" y="11319"/>
                    <a:pt x="1194" y="11239"/>
                  </a:cubicBezTo>
                  <a:cubicBezTo>
                    <a:pt x="1194" y="11239"/>
                    <a:pt x="1411" y="11319"/>
                    <a:pt x="1411" y="11319"/>
                  </a:cubicBezTo>
                  <a:cubicBezTo>
                    <a:pt x="1520" y="11319"/>
                    <a:pt x="1520" y="11480"/>
                    <a:pt x="1628" y="11480"/>
                  </a:cubicBezTo>
                  <a:cubicBezTo>
                    <a:pt x="1628" y="11480"/>
                    <a:pt x="1845" y="11480"/>
                    <a:pt x="1845" y="11480"/>
                  </a:cubicBezTo>
                  <a:cubicBezTo>
                    <a:pt x="1954" y="11400"/>
                    <a:pt x="2062" y="11400"/>
                    <a:pt x="2062" y="11319"/>
                  </a:cubicBezTo>
                  <a:cubicBezTo>
                    <a:pt x="2171" y="11319"/>
                    <a:pt x="2171" y="11239"/>
                    <a:pt x="2171" y="11239"/>
                  </a:cubicBezTo>
                  <a:cubicBezTo>
                    <a:pt x="2279" y="11158"/>
                    <a:pt x="2388" y="11239"/>
                    <a:pt x="2496" y="11239"/>
                  </a:cubicBezTo>
                  <a:cubicBezTo>
                    <a:pt x="2605" y="11239"/>
                    <a:pt x="2714" y="11158"/>
                    <a:pt x="2714" y="11158"/>
                  </a:cubicBezTo>
                  <a:cubicBezTo>
                    <a:pt x="2714" y="11077"/>
                    <a:pt x="2605" y="10916"/>
                    <a:pt x="2605" y="10916"/>
                  </a:cubicBezTo>
                  <a:cubicBezTo>
                    <a:pt x="2714" y="10836"/>
                    <a:pt x="2822" y="10755"/>
                    <a:pt x="2931" y="10755"/>
                  </a:cubicBezTo>
                  <a:cubicBezTo>
                    <a:pt x="3039" y="10755"/>
                    <a:pt x="3256" y="10674"/>
                    <a:pt x="3365" y="10674"/>
                  </a:cubicBezTo>
                  <a:cubicBezTo>
                    <a:pt x="3473" y="10674"/>
                    <a:pt x="3582" y="10755"/>
                    <a:pt x="3690" y="10755"/>
                  </a:cubicBezTo>
                  <a:cubicBezTo>
                    <a:pt x="3690" y="10755"/>
                    <a:pt x="3908" y="10755"/>
                    <a:pt x="3908" y="10755"/>
                  </a:cubicBezTo>
                  <a:cubicBezTo>
                    <a:pt x="3908" y="10674"/>
                    <a:pt x="3908" y="10674"/>
                    <a:pt x="4016" y="10594"/>
                  </a:cubicBezTo>
                  <a:cubicBezTo>
                    <a:pt x="4016" y="10594"/>
                    <a:pt x="4233" y="10594"/>
                    <a:pt x="4233" y="10513"/>
                  </a:cubicBezTo>
                  <a:cubicBezTo>
                    <a:pt x="4233" y="10433"/>
                    <a:pt x="4233" y="10271"/>
                    <a:pt x="4233" y="10271"/>
                  </a:cubicBezTo>
                  <a:cubicBezTo>
                    <a:pt x="4233" y="10191"/>
                    <a:pt x="4016" y="10030"/>
                    <a:pt x="4016" y="10030"/>
                  </a:cubicBezTo>
                  <a:cubicBezTo>
                    <a:pt x="4016" y="9949"/>
                    <a:pt x="3908" y="9788"/>
                    <a:pt x="3908" y="9788"/>
                  </a:cubicBezTo>
                  <a:cubicBezTo>
                    <a:pt x="3908" y="9707"/>
                    <a:pt x="4125" y="9627"/>
                    <a:pt x="4233" y="9546"/>
                  </a:cubicBezTo>
                  <a:cubicBezTo>
                    <a:pt x="4233" y="9546"/>
                    <a:pt x="4342" y="9546"/>
                    <a:pt x="4450" y="9546"/>
                  </a:cubicBezTo>
                  <a:cubicBezTo>
                    <a:pt x="4450" y="9546"/>
                    <a:pt x="4667" y="9546"/>
                    <a:pt x="4667" y="9465"/>
                  </a:cubicBezTo>
                  <a:cubicBezTo>
                    <a:pt x="4776" y="9465"/>
                    <a:pt x="4667" y="9304"/>
                    <a:pt x="4667" y="9224"/>
                  </a:cubicBezTo>
                  <a:cubicBezTo>
                    <a:pt x="4667" y="9224"/>
                    <a:pt x="4559" y="9143"/>
                    <a:pt x="4559" y="9062"/>
                  </a:cubicBezTo>
                  <a:cubicBezTo>
                    <a:pt x="4559" y="9062"/>
                    <a:pt x="4450" y="8982"/>
                    <a:pt x="4450" y="8982"/>
                  </a:cubicBezTo>
                  <a:cubicBezTo>
                    <a:pt x="4559" y="8982"/>
                    <a:pt x="4667" y="8982"/>
                    <a:pt x="4667" y="8982"/>
                  </a:cubicBezTo>
                  <a:cubicBezTo>
                    <a:pt x="4776" y="8982"/>
                    <a:pt x="4884" y="9062"/>
                    <a:pt x="4993" y="9062"/>
                  </a:cubicBezTo>
                  <a:cubicBezTo>
                    <a:pt x="4993" y="9062"/>
                    <a:pt x="5210" y="8982"/>
                    <a:pt x="5210" y="8982"/>
                  </a:cubicBezTo>
                  <a:cubicBezTo>
                    <a:pt x="5210" y="8901"/>
                    <a:pt x="5319" y="8821"/>
                    <a:pt x="5319" y="8821"/>
                  </a:cubicBezTo>
                  <a:cubicBezTo>
                    <a:pt x="5427" y="8740"/>
                    <a:pt x="5644" y="8659"/>
                    <a:pt x="5753" y="8579"/>
                  </a:cubicBezTo>
                  <a:cubicBezTo>
                    <a:pt x="5861" y="8579"/>
                    <a:pt x="6078" y="8659"/>
                    <a:pt x="6187" y="8579"/>
                  </a:cubicBezTo>
                  <a:cubicBezTo>
                    <a:pt x="6295" y="8579"/>
                    <a:pt x="6513" y="8498"/>
                    <a:pt x="6621" y="8418"/>
                  </a:cubicBezTo>
                  <a:cubicBezTo>
                    <a:pt x="6621" y="8337"/>
                    <a:pt x="6730" y="8256"/>
                    <a:pt x="6838" y="8176"/>
                  </a:cubicBezTo>
                  <a:cubicBezTo>
                    <a:pt x="6838" y="8176"/>
                    <a:pt x="6947" y="8015"/>
                    <a:pt x="7055" y="8015"/>
                  </a:cubicBezTo>
                  <a:cubicBezTo>
                    <a:pt x="7055" y="8015"/>
                    <a:pt x="7272" y="8015"/>
                    <a:pt x="7381" y="8015"/>
                  </a:cubicBezTo>
                  <a:cubicBezTo>
                    <a:pt x="7489" y="8015"/>
                    <a:pt x="7598" y="8095"/>
                    <a:pt x="7707" y="8095"/>
                  </a:cubicBezTo>
                  <a:cubicBezTo>
                    <a:pt x="7924" y="8095"/>
                    <a:pt x="8141" y="8095"/>
                    <a:pt x="8249" y="8095"/>
                  </a:cubicBezTo>
                  <a:cubicBezTo>
                    <a:pt x="8358" y="8095"/>
                    <a:pt x="8575" y="8176"/>
                    <a:pt x="8683" y="8176"/>
                  </a:cubicBezTo>
                  <a:cubicBezTo>
                    <a:pt x="8683" y="8176"/>
                    <a:pt x="8901" y="8176"/>
                    <a:pt x="9009" y="8176"/>
                  </a:cubicBezTo>
                  <a:cubicBezTo>
                    <a:pt x="9118" y="8176"/>
                    <a:pt x="9335" y="8095"/>
                    <a:pt x="9335" y="8015"/>
                  </a:cubicBezTo>
                  <a:cubicBezTo>
                    <a:pt x="9443" y="8015"/>
                    <a:pt x="9552" y="7773"/>
                    <a:pt x="9660" y="7773"/>
                  </a:cubicBezTo>
                  <a:cubicBezTo>
                    <a:pt x="9769" y="7692"/>
                    <a:pt x="9877" y="7773"/>
                    <a:pt x="9986" y="7773"/>
                  </a:cubicBezTo>
                  <a:cubicBezTo>
                    <a:pt x="10094" y="7773"/>
                    <a:pt x="10312" y="7692"/>
                    <a:pt x="10420" y="7612"/>
                  </a:cubicBezTo>
                  <a:cubicBezTo>
                    <a:pt x="10420" y="7612"/>
                    <a:pt x="10420" y="7451"/>
                    <a:pt x="10420" y="7370"/>
                  </a:cubicBezTo>
                  <a:cubicBezTo>
                    <a:pt x="10312" y="7370"/>
                    <a:pt x="10203" y="7289"/>
                    <a:pt x="10203" y="7209"/>
                  </a:cubicBezTo>
                  <a:cubicBezTo>
                    <a:pt x="10203" y="7209"/>
                    <a:pt x="10094" y="7128"/>
                    <a:pt x="10094" y="7128"/>
                  </a:cubicBezTo>
                  <a:cubicBezTo>
                    <a:pt x="10203" y="7048"/>
                    <a:pt x="10312" y="7048"/>
                    <a:pt x="10312" y="6967"/>
                  </a:cubicBezTo>
                  <a:cubicBezTo>
                    <a:pt x="10420" y="6886"/>
                    <a:pt x="10312" y="6806"/>
                    <a:pt x="10312" y="6806"/>
                  </a:cubicBezTo>
                  <a:cubicBezTo>
                    <a:pt x="10312" y="6645"/>
                    <a:pt x="9986" y="6564"/>
                    <a:pt x="9986" y="6483"/>
                  </a:cubicBezTo>
                  <a:cubicBezTo>
                    <a:pt x="9877" y="6403"/>
                    <a:pt x="9660" y="6322"/>
                    <a:pt x="9660" y="6242"/>
                  </a:cubicBezTo>
                  <a:cubicBezTo>
                    <a:pt x="9660" y="6161"/>
                    <a:pt x="9660" y="6000"/>
                    <a:pt x="9769" y="5919"/>
                  </a:cubicBezTo>
                  <a:cubicBezTo>
                    <a:pt x="9769" y="5839"/>
                    <a:pt x="9986" y="5677"/>
                    <a:pt x="9986" y="5597"/>
                  </a:cubicBezTo>
                  <a:cubicBezTo>
                    <a:pt x="9986" y="5516"/>
                    <a:pt x="9877" y="5436"/>
                    <a:pt x="9769" y="5436"/>
                  </a:cubicBezTo>
                  <a:cubicBezTo>
                    <a:pt x="9769" y="5355"/>
                    <a:pt x="9660" y="5194"/>
                    <a:pt x="9552" y="5113"/>
                  </a:cubicBezTo>
                  <a:cubicBezTo>
                    <a:pt x="9552" y="5113"/>
                    <a:pt x="9552" y="4952"/>
                    <a:pt x="9552" y="4871"/>
                  </a:cubicBezTo>
                  <a:cubicBezTo>
                    <a:pt x="9552" y="4871"/>
                    <a:pt x="9552" y="4791"/>
                    <a:pt x="9552" y="4710"/>
                  </a:cubicBezTo>
                  <a:cubicBezTo>
                    <a:pt x="9660" y="4710"/>
                    <a:pt x="9769" y="4710"/>
                    <a:pt x="9769" y="4710"/>
                  </a:cubicBezTo>
                  <a:cubicBezTo>
                    <a:pt x="9877" y="4710"/>
                    <a:pt x="9986" y="4710"/>
                    <a:pt x="9986" y="4710"/>
                  </a:cubicBezTo>
                  <a:cubicBezTo>
                    <a:pt x="10094" y="4710"/>
                    <a:pt x="10203" y="4791"/>
                    <a:pt x="10312" y="4791"/>
                  </a:cubicBezTo>
                  <a:cubicBezTo>
                    <a:pt x="10312" y="4791"/>
                    <a:pt x="10420" y="4710"/>
                    <a:pt x="10529" y="4710"/>
                  </a:cubicBezTo>
                  <a:cubicBezTo>
                    <a:pt x="10529" y="4630"/>
                    <a:pt x="10529" y="4468"/>
                    <a:pt x="10529" y="4388"/>
                  </a:cubicBezTo>
                  <a:cubicBezTo>
                    <a:pt x="10529" y="4307"/>
                    <a:pt x="10746" y="4146"/>
                    <a:pt x="10854" y="4065"/>
                  </a:cubicBezTo>
                  <a:cubicBezTo>
                    <a:pt x="10963" y="3985"/>
                    <a:pt x="11288" y="4065"/>
                    <a:pt x="11397" y="3985"/>
                  </a:cubicBezTo>
                  <a:cubicBezTo>
                    <a:pt x="11506" y="3985"/>
                    <a:pt x="11723" y="3824"/>
                    <a:pt x="11723" y="3743"/>
                  </a:cubicBezTo>
                  <a:cubicBezTo>
                    <a:pt x="11831" y="3662"/>
                    <a:pt x="11723" y="3421"/>
                    <a:pt x="11831" y="3259"/>
                  </a:cubicBezTo>
                  <a:cubicBezTo>
                    <a:pt x="11831" y="3179"/>
                    <a:pt x="12048" y="3018"/>
                    <a:pt x="12157" y="3018"/>
                  </a:cubicBezTo>
                  <a:cubicBezTo>
                    <a:pt x="12265" y="3018"/>
                    <a:pt x="12374" y="3018"/>
                    <a:pt x="12482" y="3018"/>
                  </a:cubicBezTo>
                  <a:cubicBezTo>
                    <a:pt x="12482" y="2937"/>
                    <a:pt x="12482" y="2856"/>
                    <a:pt x="12591" y="2776"/>
                  </a:cubicBezTo>
                  <a:cubicBezTo>
                    <a:pt x="12591" y="2776"/>
                    <a:pt x="12808" y="2776"/>
                    <a:pt x="12808" y="2776"/>
                  </a:cubicBezTo>
                  <a:cubicBezTo>
                    <a:pt x="12917" y="2695"/>
                    <a:pt x="13025" y="2534"/>
                    <a:pt x="13025" y="2534"/>
                  </a:cubicBezTo>
                  <a:cubicBezTo>
                    <a:pt x="13025" y="2454"/>
                    <a:pt x="12917" y="2373"/>
                    <a:pt x="12808" y="2292"/>
                  </a:cubicBezTo>
                  <a:cubicBezTo>
                    <a:pt x="12808" y="2212"/>
                    <a:pt x="12808" y="2051"/>
                    <a:pt x="12808" y="1970"/>
                  </a:cubicBezTo>
                  <a:cubicBezTo>
                    <a:pt x="12699" y="1970"/>
                    <a:pt x="12699" y="1970"/>
                    <a:pt x="12591" y="1889"/>
                  </a:cubicBezTo>
                  <a:cubicBezTo>
                    <a:pt x="12591" y="1889"/>
                    <a:pt x="12482" y="1809"/>
                    <a:pt x="12482" y="1728"/>
                  </a:cubicBezTo>
                  <a:cubicBezTo>
                    <a:pt x="12482" y="1728"/>
                    <a:pt x="12482" y="1648"/>
                    <a:pt x="12482" y="1648"/>
                  </a:cubicBezTo>
                  <a:cubicBezTo>
                    <a:pt x="12482" y="1567"/>
                    <a:pt x="12699" y="1567"/>
                    <a:pt x="12808" y="1486"/>
                  </a:cubicBezTo>
                  <a:cubicBezTo>
                    <a:pt x="12808" y="1406"/>
                    <a:pt x="12808" y="1406"/>
                    <a:pt x="12808" y="1406"/>
                  </a:cubicBezTo>
                  <a:cubicBezTo>
                    <a:pt x="12917" y="1325"/>
                    <a:pt x="13134" y="1406"/>
                    <a:pt x="13134" y="1406"/>
                  </a:cubicBezTo>
                  <a:cubicBezTo>
                    <a:pt x="13242" y="1406"/>
                    <a:pt x="13351" y="1325"/>
                    <a:pt x="13459" y="1245"/>
                  </a:cubicBezTo>
                  <a:cubicBezTo>
                    <a:pt x="13459" y="1245"/>
                    <a:pt x="13459" y="1083"/>
                    <a:pt x="13459" y="1083"/>
                  </a:cubicBezTo>
                  <a:cubicBezTo>
                    <a:pt x="13568" y="1003"/>
                    <a:pt x="13676" y="1083"/>
                    <a:pt x="13785" y="1083"/>
                  </a:cubicBezTo>
                  <a:cubicBezTo>
                    <a:pt x="13785" y="1003"/>
                    <a:pt x="13785" y="842"/>
                    <a:pt x="13893" y="761"/>
                  </a:cubicBezTo>
                  <a:cubicBezTo>
                    <a:pt x="13893" y="761"/>
                    <a:pt x="14111" y="842"/>
                    <a:pt x="14219" y="761"/>
                  </a:cubicBezTo>
                  <a:cubicBezTo>
                    <a:pt x="14219" y="761"/>
                    <a:pt x="14219" y="600"/>
                    <a:pt x="14219" y="600"/>
                  </a:cubicBezTo>
                  <a:cubicBezTo>
                    <a:pt x="14219" y="519"/>
                    <a:pt x="14111" y="358"/>
                    <a:pt x="14111" y="358"/>
                  </a:cubicBezTo>
                  <a:cubicBezTo>
                    <a:pt x="14111" y="277"/>
                    <a:pt x="14328" y="197"/>
                    <a:pt x="14436" y="197"/>
                  </a:cubicBezTo>
                  <a:cubicBezTo>
                    <a:pt x="14545" y="116"/>
                    <a:pt x="14762" y="36"/>
                    <a:pt x="14870" y="36"/>
                  </a:cubicBezTo>
                  <a:cubicBezTo>
                    <a:pt x="14979" y="-45"/>
                    <a:pt x="15305" y="36"/>
                    <a:pt x="15413" y="36"/>
                  </a:cubicBezTo>
                  <a:cubicBezTo>
                    <a:pt x="15413" y="116"/>
                    <a:pt x="15413" y="277"/>
                    <a:pt x="15413" y="358"/>
                  </a:cubicBezTo>
                  <a:cubicBezTo>
                    <a:pt x="15413" y="439"/>
                    <a:pt x="15522" y="600"/>
                    <a:pt x="15522" y="600"/>
                  </a:cubicBezTo>
                  <a:cubicBezTo>
                    <a:pt x="15522" y="680"/>
                    <a:pt x="15413" y="761"/>
                    <a:pt x="15413" y="842"/>
                  </a:cubicBezTo>
                  <a:cubicBezTo>
                    <a:pt x="15413" y="922"/>
                    <a:pt x="15522" y="1083"/>
                    <a:pt x="15413" y="1164"/>
                  </a:cubicBezTo>
                  <a:cubicBezTo>
                    <a:pt x="15413" y="1164"/>
                    <a:pt x="15305" y="1245"/>
                    <a:pt x="15305" y="1325"/>
                  </a:cubicBezTo>
                  <a:cubicBezTo>
                    <a:pt x="15196" y="1406"/>
                    <a:pt x="15196" y="1567"/>
                    <a:pt x="15196" y="1648"/>
                  </a:cubicBezTo>
                  <a:cubicBezTo>
                    <a:pt x="15305" y="1728"/>
                    <a:pt x="15305" y="1809"/>
                    <a:pt x="15413" y="1889"/>
                  </a:cubicBezTo>
                  <a:cubicBezTo>
                    <a:pt x="15522" y="1970"/>
                    <a:pt x="15739" y="1970"/>
                    <a:pt x="15847" y="2051"/>
                  </a:cubicBezTo>
                  <a:cubicBezTo>
                    <a:pt x="15847" y="2131"/>
                    <a:pt x="15956" y="2292"/>
                    <a:pt x="15956" y="2292"/>
                  </a:cubicBezTo>
                  <a:cubicBezTo>
                    <a:pt x="16064" y="2373"/>
                    <a:pt x="16173" y="2454"/>
                    <a:pt x="16281" y="2454"/>
                  </a:cubicBezTo>
                  <a:cubicBezTo>
                    <a:pt x="16281" y="2454"/>
                    <a:pt x="16390" y="2534"/>
                    <a:pt x="16498" y="2615"/>
                  </a:cubicBezTo>
                  <a:cubicBezTo>
                    <a:pt x="16498" y="2615"/>
                    <a:pt x="16716" y="2695"/>
                    <a:pt x="16716" y="2776"/>
                  </a:cubicBezTo>
                  <a:cubicBezTo>
                    <a:pt x="16824" y="2776"/>
                    <a:pt x="16824" y="2937"/>
                    <a:pt x="16933" y="2937"/>
                  </a:cubicBezTo>
                  <a:cubicBezTo>
                    <a:pt x="16933" y="2937"/>
                    <a:pt x="16933" y="2937"/>
                    <a:pt x="16933" y="2937"/>
                  </a:cubicBezTo>
                  <a:cubicBezTo>
                    <a:pt x="16933" y="3018"/>
                    <a:pt x="16824" y="3098"/>
                    <a:pt x="16716" y="3179"/>
                  </a:cubicBezTo>
                  <a:cubicBezTo>
                    <a:pt x="16716" y="3179"/>
                    <a:pt x="16716" y="3340"/>
                    <a:pt x="16716" y="3340"/>
                  </a:cubicBezTo>
                  <a:cubicBezTo>
                    <a:pt x="16607" y="3501"/>
                    <a:pt x="16824" y="3662"/>
                    <a:pt x="16824" y="3824"/>
                  </a:cubicBezTo>
                  <a:cubicBezTo>
                    <a:pt x="16824" y="3904"/>
                    <a:pt x="16824" y="4227"/>
                    <a:pt x="16716" y="4307"/>
                  </a:cubicBezTo>
                  <a:cubicBezTo>
                    <a:pt x="16716" y="4388"/>
                    <a:pt x="16390" y="4549"/>
                    <a:pt x="16390" y="4710"/>
                  </a:cubicBezTo>
                  <a:cubicBezTo>
                    <a:pt x="16281" y="4791"/>
                    <a:pt x="16173" y="5033"/>
                    <a:pt x="16064" y="5113"/>
                  </a:cubicBezTo>
                  <a:cubicBezTo>
                    <a:pt x="16064" y="5194"/>
                    <a:pt x="15847" y="5355"/>
                    <a:pt x="15847" y="5436"/>
                  </a:cubicBezTo>
                  <a:cubicBezTo>
                    <a:pt x="15739" y="5516"/>
                    <a:pt x="15739" y="5839"/>
                    <a:pt x="15630" y="6000"/>
                  </a:cubicBezTo>
                  <a:cubicBezTo>
                    <a:pt x="15630" y="6161"/>
                    <a:pt x="15413" y="6403"/>
                    <a:pt x="15413" y="6564"/>
                  </a:cubicBezTo>
                  <a:cubicBezTo>
                    <a:pt x="15413" y="6564"/>
                    <a:pt x="15522" y="6725"/>
                    <a:pt x="15522" y="6806"/>
                  </a:cubicBezTo>
                  <a:cubicBezTo>
                    <a:pt x="15630" y="6886"/>
                    <a:pt x="15847" y="6967"/>
                    <a:pt x="15956" y="6967"/>
                  </a:cubicBezTo>
                  <a:cubicBezTo>
                    <a:pt x="16064" y="7048"/>
                    <a:pt x="16173" y="7128"/>
                    <a:pt x="16173" y="7209"/>
                  </a:cubicBezTo>
                  <a:cubicBezTo>
                    <a:pt x="16281" y="7289"/>
                    <a:pt x="16281" y="7451"/>
                    <a:pt x="16281" y="7531"/>
                  </a:cubicBezTo>
                  <a:cubicBezTo>
                    <a:pt x="16390" y="7612"/>
                    <a:pt x="16607" y="7692"/>
                    <a:pt x="16607" y="7773"/>
                  </a:cubicBezTo>
                  <a:cubicBezTo>
                    <a:pt x="16716" y="7854"/>
                    <a:pt x="16824" y="8015"/>
                    <a:pt x="16824" y="8095"/>
                  </a:cubicBezTo>
                  <a:cubicBezTo>
                    <a:pt x="16933" y="8256"/>
                    <a:pt x="16933" y="8498"/>
                    <a:pt x="17041" y="8659"/>
                  </a:cubicBezTo>
                  <a:cubicBezTo>
                    <a:pt x="17041" y="8740"/>
                    <a:pt x="17258" y="8982"/>
                    <a:pt x="17367" y="9062"/>
                  </a:cubicBezTo>
                  <a:cubicBezTo>
                    <a:pt x="17367" y="9143"/>
                    <a:pt x="17584" y="9224"/>
                    <a:pt x="17692" y="9304"/>
                  </a:cubicBezTo>
                  <a:cubicBezTo>
                    <a:pt x="17801" y="9385"/>
                    <a:pt x="17910" y="9627"/>
                    <a:pt x="17910" y="9788"/>
                  </a:cubicBezTo>
                  <a:cubicBezTo>
                    <a:pt x="17910" y="9868"/>
                    <a:pt x="17910" y="9949"/>
                    <a:pt x="17801" y="10030"/>
                  </a:cubicBezTo>
                  <a:cubicBezTo>
                    <a:pt x="17692" y="10110"/>
                    <a:pt x="17584" y="10110"/>
                    <a:pt x="17475" y="10191"/>
                  </a:cubicBezTo>
                  <a:cubicBezTo>
                    <a:pt x="17475" y="10191"/>
                    <a:pt x="17258" y="10191"/>
                    <a:pt x="17258" y="10191"/>
                  </a:cubicBezTo>
                  <a:cubicBezTo>
                    <a:pt x="17150" y="10271"/>
                    <a:pt x="17258" y="10352"/>
                    <a:pt x="17258" y="10433"/>
                  </a:cubicBezTo>
                  <a:cubicBezTo>
                    <a:pt x="17258" y="10513"/>
                    <a:pt x="17258" y="10594"/>
                    <a:pt x="17258" y="10674"/>
                  </a:cubicBezTo>
                  <a:cubicBezTo>
                    <a:pt x="17150" y="10674"/>
                    <a:pt x="17041" y="10836"/>
                    <a:pt x="16933" y="10836"/>
                  </a:cubicBezTo>
                  <a:cubicBezTo>
                    <a:pt x="16933" y="10836"/>
                    <a:pt x="16716" y="10755"/>
                    <a:pt x="16716" y="10674"/>
                  </a:cubicBezTo>
                  <a:cubicBezTo>
                    <a:pt x="16607" y="10674"/>
                    <a:pt x="16607" y="10594"/>
                    <a:pt x="16607" y="10513"/>
                  </a:cubicBezTo>
                  <a:cubicBezTo>
                    <a:pt x="16498" y="10513"/>
                    <a:pt x="16281" y="10513"/>
                    <a:pt x="16173" y="10513"/>
                  </a:cubicBezTo>
                  <a:cubicBezTo>
                    <a:pt x="16064" y="10513"/>
                    <a:pt x="15956" y="10594"/>
                    <a:pt x="15847" y="10594"/>
                  </a:cubicBezTo>
                  <a:cubicBezTo>
                    <a:pt x="15739" y="10674"/>
                    <a:pt x="15522" y="10594"/>
                    <a:pt x="15413" y="10674"/>
                  </a:cubicBezTo>
                  <a:cubicBezTo>
                    <a:pt x="15413" y="10755"/>
                    <a:pt x="15305" y="10836"/>
                    <a:pt x="15305" y="10916"/>
                  </a:cubicBezTo>
                  <a:cubicBezTo>
                    <a:pt x="15413" y="10997"/>
                    <a:pt x="15522" y="11077"/>
                    <a:pt x="15630" y="11158"/>
                  </a:cubicBezTo>
                  <a:cubicBezTo>
                    <a:pt x="15630" y="11239"/>
                    <a:pt x="15739" y="11400"/>
                    <a:pt x="15739" y="11480"/>
                  </a:cubicBezTo>
                  <a:cubicBezTo>
                    <a:pt x="15739" y="11561"/>
                    <a:pt x="15630" y="11642"/>
                    <a:pt x="15630" y="11722"/>
                  </a:cubicBezTo>
                  <a:cubicBezTo>
                    <a:pt x="15630" y="11883"/>
                    <a:pt x="15522" y="12045"/>
                    <a:pt x="15630" y="12206"/>
                  </a:cubicBezTo>
                  <a:cubicBezTo>
                    <a:pt x="15630" y="12206"/>
                    <a:pt x="15739" y="12286"/>
                    <a:pt x="15847" y="12286"/>
                  </a:cubicBezTo>
                  <a:cubicBezTo>
                    <a:pt x="15847" y="12367"/>
                    <a:pt x="15956" y="12448"/>
                    <a:pt x="15956" y="12528"/>
                  </a:cubicBezTo>
                  <a:cubicBezTo>
                    <a:pt x="16064" y="12609"/>
                    <a:pt x="16064" y="12770"/>
                    <a:pt x="16173" y="12851"/>
                  </a:cubicBezTo>
                  <a:cubicBezTo>
                    <a:pt x="16281" y="12931"/>
                    <a:pt x="16498" y="13012"/>
                    <a:pt x="16607" y="13092"/>
                  </a:cubicBezTo>
                  <a:cubicBezTo>
                    <a:pt x="16716" y="13173"/>
                    <a:pt x="16933" y="13254"/>
                    <a:pt x="17150" y="13254"/>
                  </a:cubicBezTo>
                  <a:cubicBezTo>
                    <a:pt x="17258" y="13254"/>
                    <a:pt x="17367" y="13092"/>
                    <a:pt x="17475" y="13092"/>
                  </a:cubicBezTo>
                  <a:cubicBezTo>
                    <a:pt x="17475" y="13012"/>
                    <a:pt x="17584" y="12931"/>
                    <a:pt x="17692" y="12931"/>
                  </a:cubicBezTo>
                  <a:cubicBezTo>
                    <a:pt x="17692" y="12851"/>
                    <a:pt x="17910" y="12931"/>
                    <a:pt x="18018" y="12931"/>
                  </a:cubicBezTo>
                  <a:cubicBezTo>
                    <a:pt x="18018" y="12931"/>
                    <a:pt x="18127" y="13012"/>
                    <a:pt x="18127" y="13012"/>
                  </a:cubicBezTo>
                  <a:cubicBezTo>
                    <a:pt x="18235" y="13092"/>
                    <a:pt x="18235" y="13254"/>
                    <a:pt x="18235" y="13254"/>
                  </a:cubicBezTo>
                  <a:cubicBezTo>
                    <a:pt x="18344" y="13334"/>
                    <a:pt x="18344" y="13495"/>
                    <a:pt x="18344" y="13495"/>
                  </a:cubicBezTo>
                  <a:cubicBezTo>
                    <a:pt x="18452" y="13576"/>
                    <a:pt x="18561" y="13656"/>
                    <a:pt x="18561" y="13656"/>
                  </a:cubicBezTo>
                  <a:cubicBezTo>
                    <a:pt x="18669" y="13656"/>
                    <a:pt x="18778" y="13576"/>
                    <a:pt x="18886" y="13576"/>
                  </a:cubicBezTo>
                  <a:cubicBezTo>
                    <a:pt x="18886" y="13576"/>
                    <a:pt x="19104" y="13656"/>
                    <a:pt x="19104" y="13656"/>
                  </a:cubicBezTo>
                  <a:cubicBezTo>
                    <a:pt x="19212" y="13656"/>
                    <a:pt x="19212" y="13818"/>
                    <a:pt x="19212" y="13898"/>
                  </a:cubicBezTo>
                  <a:cubicBezTo>
                    <a:pt x="19321" y="13898"/>
                    <a:pt x="19538" y="13979"/>
                    <a:pt x="19538" y="14059"/>
                  </a:cubicBezTo>
                  <a:cubicBezTo>
                    <a:pt x="19646" y="14059"/>
                    <a:pt x="19755" y="14221"/>
                    <a:pt x="19755" y="14301"/>
                  </a:cubicBezTo>
                  <a:cubicBezTo>
                    <a:pt x="19755" y="14301"/>
                    <a:pt x="19646" y="14462"/>
                    <a:pt x="19646" y="14462"/>
                  </a:cubicBezTo>
                  <a:cubicBezTo>
                    <a:pt x="19646" y="14624"/>
                    <a:pt x="19755" y="14785"/>
                    <a:pt x="19755" y="14865"/>
                  </a:cubicBezTo>
                  <a:cubicBezTo>
                    <a:pt x="19863" y="14946"/>
                    <a:pt x="19972" y="15107"/>
                    <a:pt x="20080" y="15107"/>
                  </a:cubicBezTo>
                  <a:cubicBezTo>
                    <a:pt x="20189" y="15107"/>
                    <a:pt x="20515" y="15027"/>
                    <a:pt x="20623" y="15107"/>
                  </a:cubicBezTo>
                  <a:cubicBezTo>
                    <a:pt x="20623" y="15107"/>
                    <a:pt x="20840" y="15107"/>
                    <a:pt x="20840" y="15107"/>
                  </a:cubicBezTo>
                  <a:cubicBezTo>
                    <a:pt x="20949" y="15188"/>
                    <a:pt x="20840" y="15349"/>
                    <a:pt x="20949" y="15430"/>
                  </a:cubicBezTo>
                  <a:cubicBezTo>
                    <a:pt x="20949" y="15510"/>
                    <a:pt x="21166" y="15671"/>
                    <a:pt x="21166" y="15752"/>
                  </a:cubicBezTo>
                  <a:cubicBezTo>
                    <a:pt x="21166" y="15833"/>
                    <a:pt x="21166" y="16074"/>
                    <a:pt x="21274" y="16074"/>
                  </a:cubicBezTo>
                  <a:cubicBezTo>
                    <a:pt x="21274" y="16155"/>
                    <a:pt x="21491" y="16155"/>
                    <a:pt x="21491" y="1623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C662B46A-408A-4053-8140-8D9C14BF04A4}"/>
                </a:ext>
              </a:extLst>
            </p:cNvPr>
            <p:cNvSpPr/>
            <p:nvPr/>
          </p:nvSpPr>
          <p:spPr>
            <a:xfrm>
              <a:off x="0" y="478427"/>
              <a:ext cx="1331645" cy="1781903"/>
            </a:xfrm>
            <a:custGeom>
              <a:avLst/>
              <a:gdLst/>
              <a:ahLst/>
              <a:cxnLst>
                <a:cxn ang="0">
                  <a:pos x="wd2" y="hd2"/>
                </a:cxn>
                <a:cxn ang="5400000">
                  <a:pos x="wd2" y="hd2"/>
                </a:cxn>
                <a:cxn ang="10800000">
                  <a:pos x="wd2" y="hd2"/>
                </a:cxn>
                <a:cxn ang="16200000">
                  <a:pos x="wd2" y="hd2"/>
                </a:cxn>
              </a:cxnLst>
              <a:rect l="0" t="0" r="r" b="b"/>
              <a:pathLst>
                <a:path w="21600" h="21510" extrusionOk="0">
                  <a:moveTo>
                    <a:pt x="21491" y="16236"/>
                  </a:moveTo>
                  <a:cubicBezTo>
                    <a:pt x="21600" y="16236"/>
                    <a:pt x="21600" y="16316"/>
                    <a:pt x="21600" y="16397"/>
                  </a:cubicBezTo>
                  <a:cubicBezTo>
                    <a:pt x="21600" y="16477"/>
                    <a:pt x="21491" y="16558"/>
                    <a:pt x="21491" y="16639"/>
                  </a:cubicBezTo>
                  <a:cubicBezTo>
                    <a:pt x="21383" y="16719"/>
                    <a:pt x="21274" y="16800"/>
                    <a:pt x="21166" y="16961"/>
                  </a:cubicBezTo>
                  <a:cubicBezTo>
                    <a:pt x="21057" y="16961"/>
                    <a:pt x="21057" y="16961"/>
                    <a:pt x="20949" y="16961"/>
                  </a:cubicBezTo>
                  <a:cubicBezTo>
                    <a:pt x="20840" y="16961"/>
                    <a:pt x="20623" y="16880"/>
                    <a:pt x="20515" y="16880"/>
                  </a:cubicBezTo>
                  <a:cubicBezTo>
                    <a:pt x="20406" y="16800"/>
                    <a:pt x="20297" y="16639"/>
                    <a:pt x="20297" y="16558"/>
                  </a:cubicBezTo>
                  <a:cubicBezTo>
                    <a:pt x="20189" y="16477"/>
                    <a:pt x="20080" y="16477"/>
                    <a:pt x="19972" y="16397"/>
                  </a:cubicBezTo>
                  <a:cubicBezTo>
                    <a:pt x="19863" y="16397"/>
                    <a:pt x="19538" y="16397"/>
                    <a:pt x="19429" y="16397"/>
                  </a:cubicBezTo>
                  <a:cubicBezTo>
                    <a:pt x="19321" y="16397"/>
                    <a:pt x="19104" y="16397"/>
                    <a:pt x="18995" y="16477"/>
                  </a:cubicBezTo>
                  <a:cubicBezTo>
                    <a:pt x="18886" y="16558"/>
                    <a:pt x="18886" y="16719"/>
                    <a:pt x="18886" y="16800"/>
                  </a:cubicBezTo>
                  <a:cubicBezTo>
                    <a:pt x="18778" y="16961"/>
                    <a:pt x="18669" y="17283"/>
                    <a:pt x="18452" y="17364"/>
                  </a:cubicBezTo>
                  <a:cubicBezTo>
                    <a:pt x="18344" y="17445"/>
                    <a:pt x="18018" y="17445"/>
                    <a:pt x="17910" y="17445"/>
                  </a:cubicBezTo>
                  <a:cubicBezTo>
                    <a:pt x="17801" y="17445"/>
                    <a:pt x="17692" y="17525"/>
                    <a:pt x="17584" y="17445"/>
                  </a:cubicBezTo>
                  <a:cubicBezTo>
                    <a:pt x="17475" y="17445"/>
                    <a:pt x="17584" y="17203"/>
                    <a:pt x="17475" y="17122"/>
                  </a:cubicBezTo>
                  <a:cubicBezTo>
                    <a:pt x="17367" y="17122"/>
                    <a:pt x="17258" y="17122"/>
                    <a:pt x="17150" y="17042"/>
                  </a:cubicBezTo>
                  <a:cubicBezTo>
                    <a:pt x="17041" y="17042"/>
                    <a:pt x="16716" y="17122"/>
                    <a:pt x="16607" y="17122"/>
                  </a:cubicBezTo>
                  <a:cubicBezTo>
                    <a:pt x="16498" y="17122"/>
                    <a:pt x="16390" y="17203"/>
                    <a:pt x="16281" y="17283"/>
                  </a:cubicBezTo>
                  <a:cubicBezTo>
                    <a:pt x="16173" y="17283"/>
                    <a:pt x="16173" y="17445"/>
                    <a:pt x="16064" y="17525"/>
                  </a:cubicBezTo>
                  <a:cubicBezTo>
                    <a:pt x="15847" y="17606"/>
                    <a:pt x="15522" y="17606"/>
                    <a:pt x="15305" y="17606"/>
                  </a:cubicBezTo>
                  <a:cubicBezTo>
                    <a:pt x="15087" y="17606"/>
                    <a:pt x="14870" y="17525"/>
                    <a:pt x="14762" y="17606"/>
                  </a:cubicBezTo>
                  <a:cubicBezTo>
                    <a:pt x="14653" y="17606"/>
                    <a:pt x="14545" y="17767"/>
                    <a:pt x="14545" y="17848"/>
                  </a:cubicBezTo>
                  <a:cubicBezTo>
                    <a:pt x="14436" y="17848"/>
                    <a:pt x="14436" y="18009"/>
                    <a:pt x="14328" y="18089"/>
                  </a:cubicBezTo>
                  <a:cubicBezTo>
                    <a:pt x="14328" y="18089"/>
                    <a:pt x="14219" y="18251"/>
                    <a:pt x="14111" y="18251"/>
                  </a:cubicBezTo>
                  <a:cubicBezTo>
                    <a:pt x="14002" y="18251"/>
                    <a:pt x="13785" y="18251"/>
                    <a:pt x="13676" y="18170"/>
                  </a:cubicBezTo>
                  <a:cubicBezTo>
                    <a:pt x="13568" y="18089"/>
                    <a:pt x="13568" y="17848"/>
                    <a:pt x="13459" y="17767"/>
                  </a:cubicBezTo>
                  <a:cubicBezTo>
                    <a:pt x="13459" y="17767"/>
                    <a:pt x="13242" y="17686"/>
                    <a:pt x="13242" y="17686"/>
                  </a:cubicBezTo>
                  <a:cubicBezTo>
                    <a:pt x="13134" y="17686"/>
                    <a:pt x="13025" y="17848"/>
                    <a:pt x="12917" y="17848"/>
                  </a:cubicBezTo>
                  <a:cubicBezTo>
                    <a:pt x="12808" y="18009"/>
                    <a:pt x="12808" y="18331"/>
                    <a:pt x="12699" y="18492"/>
                  </a:cubicBezTo>
                  <a:cubicBezTo>
                    <a:pt x="12699" y="18654"/>
                    <a:pt x="12482" y="18895"/>
                    <a:pt x="12374" y="19056"/>
                  </a:cubicBezTo>
                  <a:cubicBezTo>
                    <a:pt x="12265" y="19137"/>
                    <a:pt x="11940" y="19298"/>
                    <a:pt x="11831" y="19379"/>
                  </a:cubicBezTo>
                  <a:cubicBezTo>
                    <a:pt x="11831" y="19379"/>
                    <a:pt x="11723" y="19459"/>
                    <a:pt x="11723" y="19540"/>
                  </a:cubicBezTo>
                  <a:cubicBezTo>
                    <a:pt x="11723" y="19621"/>
                    <a:pt x="11831" y="19701"/>
                    <a:pt x="11831" y="19701"/>
                  </a:cubicBezTo>
                  <a:cubicBezTo>
                    <a:pt x="11831" y="19782"/>
                    <a:pt x="11940" y="19862"/>
                    <a:pt x="11940" y="19943"/>
                  </a:cubicBezTo>
                  <a:cubicBezTo>
                    <a:pt x="11940" y="20024"/>
                    <a:pt x="11723" y="20104"/>
                    <a:pt x="11723" y="20185"/>
                  </a:cubicBezTo>
                  <a:cubicBezTo>
                    <a:pt x="11723" y="20265"/>
                    <a:pt x="11723" y="20346"/>
                    <a:pt x="11723" y="20427"/>
                  </a:cubicBezTo>
                  <a:cubicBezTo>
                    <a:pt x="11831" y="20507"/>
                    <a:pt x="11831" y="20668"/>
                    <a:pt x="11723" y="20749"/>
                  </a:cubicBezTo>
                  <a:cubicBezTo>
                    <a:pt x="11723" y="20830"/>
                    <a:pt x="11506" y="20830"/>
                    <a:pt x="11397" y="20830"/>
                  </a:cubicBezTo>
                  <a:cubicBezTo>
                    <a:pt x="11288" y="20910"/>
                    <a:pt x="11071" y="20991"/>
                    <a:pt x="10963" y="21071"/>
                  </a:cubicBezTo>
                  <a:cubicBezTo>
                    <a:pt x="10963" y="21152"/>
                    <a:pt x="10963" y="21233"/>
                    <a:pt x="10854" y="21313"/>
                  </a:cubicBezTo>
                  <a:cubicBezTo>
                    <a:pt x="10746" y="21313"/>
                    <a:pt x="10529" y="21313"/>
                    <a:pt x="10420" y="21313"/>
                  </a:cubicBezTo>
                  <a:cubicBezTo>
                    <a:pt x="10312" y="21313"/>
                    <a:pt x="10094" y="21233"/>
                    <a:pt x="9986" y="21233"/>
                  </a:cubicBezTo>
                  <a:cubicBezTo>
                    <a:pt x="9877" y="21233"/>
                    <a:pt x="9769" y="21233"/>
                    <a:pt x="9660" y="21233"/>
                  </a:cubicBezTo>
                  <a:cubicBezTo>
                    <a:pt x="9552" y="21233"/>
                    <a:pt x="9443" y="21071"/>
                    <a:pt x="9335" y="21071"/>
                  </a:cubicBezTo>
                  <a:cubicBezTo>
                    <a:pt x="9226" y="21071"/>
                    <a:pt x="9118" y="21152"/>
                    <a:pt x="9009" y="21233"/>
                  </a:cubicBezTo>
                  <a:cubicBezTo>
                    <a:pt x="9009" y="21313"/>
                    <a:pt x="9009" y="21394"/>
                    <a:pt x="8901" y="21474"/>
                  </a:cubicBezTo>
                  <a:cubicBezTo>
                    <a:pt x="8792" y="21474"/>
                    <a:pt x="8683" y="21555"/>
                    <a:pt x="8575" y="21474"/>
                  </a:cubicBezTo>
                  <a:cubicBezTo>
                    <a:pt x="8575" y="21474"/>
                    <a:pt x="8466" y="21474"/>
                    <a:pt x="8466" y="21394"/>
                  </a:cubicBezTo>
                  <a:cubicBezTo>
                    <a:pt x="8575" y="21394"/>
                    <a:pt x="8683" y="21313"/>
                    <a:pt x="8683" y="21233"/>
                  </a:cubicBezTo>
                  <a:cubicBezTo>
                    <a:pt x="8792" y="21152"/>
                    <a:pt x="8792" y="20991"/>
                    <a:pt x="8792" y="20910"/>
                  </a:cubicBezTo>
                  <a:cubicBezTo>
                    <a:pt x="8683" y="20830"/>
                    <a:pt x="8575" y="20749"/>
                    <a:pt x="8466" y="20749"/>
                  </a:cubicBezTo>
                  <a:cubicBezTo>
                    <a:pt x="8466" y="20668"/>
                    <a:pt x="8358" y="20588"/>
                    <a:pt x="8358" y="20507"/>
                  </a:cubicBezTo>
                  <a:cubicBezTo>
                    <a:pt x="8358" y="20427"/>
                    <a:pt x="8466" y="20346"/>
                    <a:pt x="8466" y="20265"/>
                  </a:cubicBezTo>
                  <a:cubicBezTo>
                    <a:pt x="8466" y="20265"/>
                    <a:pt x="8466" y="20185"/>
                    <a:pt x="8358" y="20185"/>
                  </a:cubicBezTo>
                  <a:cubicBezTo>
                    <a:pt x="8358" y="20185"/>
                    <a:pt x="8249" y="20104"/>
                    <a:pt x="8141" y="20185"/>
                  </a:cubicBezTo>
                  <a:cubicBezTo>
                    <a:pt x="8141" y="20185"/>
                    <a:pt x="8141" y="20346"/>
                    <a:pt x="8032" y="20346"/>
                  </a:cubicBezTo>
                  <a:cubicBezTo>
                    <a:pt x="7924" y="20427"/>
                    <a:pt x="7598" y="20346"/>
                    <a:pt x="7489" y="20346"/>
                  </a:cubicBezTo>
                  <a:cubicBezTo>
                    <a:pt x="7381" y="20346"/>
                    <a:pt x="7164" y="20427"/>
                    <a:pt x="6947" y="20507"/>
                  </a:cubicBezTo>
                  <a:cubicBezTo>
                    <a:pt x="6947" y="20507"/>
                    <a:pt x="6838" y="20668"/>
                    <a:pt x="6730" y="20668"/>
                  </a:cubicBezTo>
                  <a:cubicBezTo>
                    <a:pt x="6621" y="20668"/>
                    <a:pt x="6513" y="20588"/>
                    <a:pt x="6404" y="20588"/>
                  </a:cubicBezTo>
                  <a:cubicBezTo>
                    <a:pt x="6295" y="20507"/>
                    <a:pt x="6078" y="20588"/>
                    <a:pt x="5970" y="20588"/>
                  </a:cubicBezTo>
                  <a:cubicBezTo>
                    <a:pt x="5861" y="20588"/>
                    <a:pt x="5753" y="20668"/>
                    <a:pt x="5644" y="20668"/>
                  </a:cubicBezTo>
                  <a:cubicBezTo>
                    <a:pt x="5536" y="20588"/>
                    <a:pt x="5427" y="20507"/>
                    <a:pt x="5319" y="20507"/>
                  </a:cubicBezTo>
                  <a:cubicBezTo>
                    <a:pt x="5210" y="20427"/>
                    <a:pt x="5102" y="20427"/>
                    <a:pt x="4993" y="20427"/>
                  </a:cubicBezTo>
                  <a:cubicBezTo>
                    <a:pt x="4884" y="20346"/>
                    <a:pt x="4776" y="20265"/>
                    <a:pt x="4776" y="20185"/>
                  </a:cubicBezTo>
                  <a:cubicBezTo>
                    <a:pt x="4667" y="20185"/>
                    <a:pt x="4450" y="20185"/>
                    <a:pt x="4342" y="20104"/>
                  </a:cubicBezTo>
                  <a:cubicBezTo>
                    <a:pt x="4342" y="20104"/>
                    <a:pt x="4233" y="20024"/>
                    <a:pt x="4125" y="20024"/>
                  </a:cubicBezTo>
                  <a:cubicBezTo>
                    <a:pt x="4125" y="19943"/>
                    <a:pt x="4125" y="19862"/>
                    <a:pt x="4016" y="19862"/>
                  </a:cubicBezTo>
                  <a:cubicBezTo>
                    <a:pt x="4016" y="19862"/>
                    <a:pt x="3908" y="19782"/>
                    <a:pt x="3908" y="19782"/>
                  </a:cubicBezTo>
                  <a:cubicBezTo>
                    <a:pt x="3908" y="19782"/>
                    <a:pt x="3799" y="19862"/>
                    <a:pt x="3799" y="19862"/>
                  </a:cubicBezTo>
                  <a:cubicBezTo>
                    <a:pt x="3690" y="19862"/>
                    <a:pt x="3582" y="19701"/>
                    <a:pt x="3473" y="19701"/>
                  </a:cubicBezTo>
                  <a:cubicBezTo>
                    <a:pt x="3365" y="19621"/>
                    <a:pt x="3256" y="19621"/>
                    <a:pt x="3148" y="19621"/>
                  </a:cubicBezTo>
                  <a:cubicBezTo>
                    <a:pt x="3148" y="19540"/>
                    <a:pt x="2931" y="19621"/>
                    <a:pt x="2822" y="19621"/>
                  </a:cubicBezTo>
                  <a:cubicBezTo>
                    <a:pt x="2714" y="19621"/>
                    <a:pt x="2714" y="19540"/>
                    <a:pt x="2605" y="19459"/>
                  </a:cubicBezTo>
                  <a:cubicBezTo>
                    <a:pt x="2605" y="19459"/>
                    <a:pt x="2605" y="19298"/>
                    <a:pt x="2605" y="19218"/>
                  </a:cubicBezTo>
                  <a:cubicBezTo>
                    <a:pt x="2605" y="19137"/>
                    <a:pt x="2605" y="19137"/>
                    <a:pt x="2605" y="19056"/>
                  </a:cubicBezTo>
                  <a:cubicBezTo>
                    <a:pt x="2605" y="18976"/>
                    <a:pt x="2496" y="18895"/>
                    <a:pt x="2388" y="18815"/>
                  </a:cubicBezTo>
                  <a:cubicBezTo>
                    <a:pt x="2279" y="18815"/>
                    <a:pt x="2062" y="18815"/>
                    <a:pt x="2062" y="18734"/>
                  </a:cubicBezTo>
                  <a:cubicBezTo>
                    <a:pt x="1954" y="18654"/>
                    <a:pt x="1845" y="18412"/>
                    <a:pt x="1845" y="18331"/>
                  </a:cubicBezTo>
                  <a:cubicBezTo>
                    <a:pt x="1845" y="18251"/>
                    <a:pt x="1845" y="18089"/>
                    <a:pt x="1845" y="18009"/>
                  </a:cubicBezTo>
                  <a:cubicBezTo>
                    <a:pt x="1845" y="17928"/>
                    <a:pt x="1845" y="17848"/>
                    <a:pt x="1954" y="17767"/>
                  </a:cubicBezTo>
                  <a:cubicBezTo>
                    <a:pt x="1954" y="17767"/>
                    <a:pt x="2062" y="17686"/>
                    <a:pt x="2171" y="17686"/>
                  </a:cubicBezTo>
                  <a:cubicBezTo>
                    <a:pt x="2171" y="17606"/>
                    <a:pt x="2171" y="17606"/>
                    <a:pt x="2171" y="17525"/>
                  </a:cubicBezTo>
                  <a:cubicBezTo>
                    <a:pt x="2171" y="17525"/>
                    <a:pt x="1954" y="17445"/>
                    <a:pt x="1845" y="17364"/>
                  </a:cubicBezTo>
                  <a:cubicBezTo>
                    <a:pt x="1845" y="17364"/>
                    <a:pt x="1737" y="17203"/>
                    <a:pt x="1737" y="17203"/>
                  </a:cubicBezTo>
                  <a:cubicBezTo>
                    <a:pt x="1628" y="17122"/>
                    <a:pt x="1737" y="16880"/>
                    <a:pt x="1737" y="16800"/>
                  </a:cubicBezTo>
                  <a:cubicBezTo>
                    <a:pt x="1737" y="16719"/>
                    <a:pt x="1845" y="16639"/>
                    <a:pt x="1845" y="16639"/>
                  </a:cubicBezTo>
                  <a:cubicBezTo>
                    <a:pt x="1954" y="16558"/>
                    <a:pt x="2062" y="16558"/>
                    <a:pt x="2062" y="16477"/>
                  </a:cubicBezTo>
                  <a:cubicBezTo>
                    <a:pt x="2171" y="16397"/>
                    <a:pt x="2279" y="16236"/>
                    <a:pt x="2388" y="16155"/>
                  </a:cubicBezTo>
                  <a:cubicBezTo>
                    <a:pt x="2496" y="16155"/>
                    <a:pt x="2605" y="15994"/>
                    <a:pt x="2605" y="15913"/>
                  </a:cubicBezTo>
                  <a:cubicBezTo>
                    <a:pt x="2605" y="15833"/>
                    <a:pt x="2496" y="15752"/>
                    <a:pt x="2496" y="15671"/>
                  </a:cubicBezTo>
                  <a:cubicBezTo>
                    <a:pt x="2496" y="15591"/>
                    <a:pt x="2605" y="15510"/>
                    <a:pt x="2714" y="15430"/>
                  </a:cubicBezTo>
                  <a:cubicBezTo>
                    <a:pt x="2714" y="15430"/>
                    <a:pt x="2931" y="15349"/>
                    <a:pt x="3039" y="15430"/>
                  </a:cubicBezTo>
                  <a:cubicBezTo>
                    <a:pt x="3039" y="15430"/>
                    <a:pt x="3148" y="15510"/>
                    <a:pt x="3148" y="15510"/>
                  </a:cubicBezTo>
                  <a:cubicBezTo>
                    <a:pt x="3256" y="15591"/>
                    <a:pt x="3473" y="15591"/>
                    <a:pt x="3473" y="15591"/>
                  </a:cubicBezTo>
                  <a:cubicBezTo>
                    <a:pt x="3582" y="15510"/>
                    <a:pt x="3365" y="15268"/>
                    <a:pt x="3365" y="15188"/>
                  </a:cubicBezTo>
                  <a:cubicBezTo>
                    <a:pt x="3365" y="15107"/>
                    <a:pt x="3148" y="14946"/>
                    <a:pt x="3148" y="14865"/>
                  </a:cubicBezTo>
                  <a:cubicBezTo>
                    <a:pt x="3039" y="14785"/>
                    <a:pt x="3039" y="14624"/>
                    <a:pt x="3148" y="14543"/>
                  </a:cubicBezTo>
                  <a:cubicBezTo>
                    <a:pt x="3148" y="14462"/>
                    <a:pt x="3148" y="14301"/>
                    <a:pt x="3148" y="14301"/>
                  </a:cubicBezTo>
                  <a:cubicBezTo>
                    <a:pt x="3148" y="14221"/>
                    <a:pt x="2931" y="14140"/>
                    <a:pt x="2822" y="14059"/>
                  </a:cubicBezTo>
                  <a:cubicBezTo>
                    <a:pt x="2714" y="13979"/>
                    <a:pt x="2714" y="13898"/>
                    <a:pt x="2605" y="13898"/>
                  </a:cubicBezTo>
                  <a:cubicBezTo>
                    <a:pt x="2605" y="13898"/>
                    <a:pt x="2496" y="13898"/>
                    <a:pt x="2388" y="13898"/>
                  </a:cubicBezTo>
                  <a:cubicBezTo>
                    <a:pt x="2388" y="13898"/>
                    <a:pt x="2279" y="13979"/>
                    <a:pt x="2279" y="14059"/>
                  </a:cubicBezTo>
                  <a:cubicBezTo>
                    <a:pt x="2171" y="14059"/>
                    <a:pt x="2062" y="14059"/>
                    <a:pt x="2062" y="14059"/>
                  </a:cubicBezTo>
                  <a:cubicBezTo>
                    <a:pt x="1954" y="14059"/>
                    <a:pt x="1954" y="13898"/>
                    <a:pt x="1845" y="13898"/>
                  </a:cubicBezTo>
                  <a:cubicBezTo>
                    <a:pt x="1737" y="13898"/>
                    <a:pt x="1628" y="13898"/>
                    <a:pt x="1520" y="13818"/>
                  </a:cubicBezTo>
                  <a:cubicBezTo>
                    <a:pt x="1411" y="13818"/>
                    <a:pt x="1303" y="13737"/>
                    <a:pt x="1194" y="13656"/>
                  </a:cubicBezTo>
                  <a:cubicBezTo>
                    <a:pt x="1194" y="13656"/>
                    <a:pt x="1085" y="13576"/>
                    <a:pt x="977" y="13495"/>
                  </a:cubicBezTo>
                  <a:cubicBezTo>
                    <a:pt x="977" y="13415"/>
                    <a:pt x="977" y="13334"/>
                    <a:pt x="977" y="13254"/>
                  </a:cubicBezTo>
                  <a:cubicBezTo>
                    <a:pt x="977" y="13254"/>
                    <a:pt x="1085" y="13173"/>
                    <a:pt x="1085" y="13092"/>
                  </a:cubicBezTo>
                  <a:cubicBezTo>
                    <a:pt x="1085" y="13092"/>
                    <a:pt x="977" y="12931"/>
                    <a:pt x="977" y="12931"/>
                  </a:cubicBezTo>
                  <a:cubicBezTo>
                    <a:pt x="977" y="12851"/>
                    <a:pt x="977" y="12770"/>
                    <a:pt x="977" y="12689"/>
                  </a:cubicBezTo>
                  <a:cubicBezTo>
                    <a:pt x="977" y="12689"/>
                    <a:pt x="977" y="12609"/>
                    <a:pt x="977" y="12528"/>
                  </a:cubicBezTo>
                  <a:cubicBezTo>
                    <a:pt x="868" y="12448"/>
                    <a:pt x="868" y="12448"/>
                    <a:pt x="868" y="12448"/>
                  </a:cubicBezTo>
                  <a:cubicBezTo>
                    <a:pt x="760" y="12448"/>
                    <a:pt x="651" y="12448"/>
                    <a:pt x="543" y="12448"/>
                  </a:cubicBezTo>
                  <a:cubicBezTo>
                    <a:pt x="543" y="12448"/>
                    <a:pt x="326" y="12448"/>
                    <a:pt x="326" y="12367"/>
                  </a:cubicBezTo>
                  <a:cubicBezTo>
                    <a:pt x="326" y="12286"/>
                    <a:pt x="326" y="12206"/>
                    <a:pt x="326" y="12125"/>
                  </a:cubicBezTo>
                  <a:cubicBezTo>
                    <a:pt x="217" y="12045"/>
                    <a:pt x="109" y="11964"/>
                    <a:pt x="109" y="11964"/>
                  </a:cubicBezTo>
                  <a:cubicBezTo>
                    <a:pt x="109" y="11883"/>
                    <a:pt x="0" y="11803"/>
                    <a:pt x="0" y="11722"/>
                  </a:cubicBezTo>
                  <a:cubicBezTo>
                    <a:pt x="0" y="11642"/>
                    <a:pt x="217" y="11480"/>
                    <a:pt x="217" y="11480"/>
                  </a:cubicBezTo>
                  <a:cubicBezTo>
                    <a:pt x="326" y="11400"/>
                    <a:pt x="434" y="11400"/>
                    <a:pt x="543" y="11400"/>
                  </a:cubicBezTo>
                  <a:cubicBezTo>
                    <a:pt x="651" y="11319"/>
                    <a:pt x="760" y="11480"/>
                    <a:pt x="868" y="11480"/>
                  </a:cubicBezTo>
                  <a:cubicBezTo>
                    <a:pt x="868" y="11400"/>
                    <a:pt x="977" y="11400"/>
                    <a:pt x="977" y="11400"/>
                  </a:cubicBezTo>
                  <a:cubicBezTo>
                    <a:pt x="1085" y="11400"/>
                    <a:pt x="1085" y="11319"/>
                    <a:pt x="1194" y="11239"/>
                  </a:cubicBezTo>
                  <a:cubicBezTo>
                    <a:pt x="1194" y="11239"/>
                    <a:pt x="1411" y="11319"/>
                    <a:pt x="1411" y="11319"/>
                  </a:cubicBezTo>
                  <a:cubicBezTo>
                    <a:pt x="1520" y="11319"/>
                    <a:pt x="1520" y="11480"/>
                    <a:pt x="1628" y="11480"/>
                  </a:cubicBezTo>
                  <a:cubicBezTo>
                    <a:pt x="1628" y="11480"/>
                    <a:pt x="1845" y="11480"/>
                    <a:pt x="1845" y="11480"/>
                  </a:cubicBezTo>
                  <a:cubicBezTo>
                    <a:pt x="1954" y="11400"/>
                    <a:pt x="2062" y="11400"/>
                    <a:pt x="2062" y="11319"/>
                  </a:cubicBezTo>
                  <a:cubicBezTo>
                    <a:pt x="2171" y="11319"/>
                    <a:pt x="2171" y="11239"/>
                    <a:pt x="2171" y="11239"/>
                  </a:cubicBezTo>
                  <a:cubicBezTo>
                    <a:pt x="2279" y="11158"/>
                    <a:pt x="2388" y="11239"/>
                    <a:pt x="2496" y="11239"/>
                  </a:cubicBezTo>
                  <a:cubicBezTo>
                    <a:pt x="2605" y="11239"/>
                    <a:pt x="2714" y="11158"/>
                    <a:pt x="2714" y="11158"/>
                  </a:cubicBezTo>
                  <a:cubicBezTo>
                    <a:pt x="2714" y="11077"/>
                    <a:pt x="2605" y="10916"/>
                    <a:pt x="2605" y="10916"/>
                  </a:cubicBezTo>
                  <a:cubicBezTo>
                    <a:pt x="2714" y="10836"/>
                    <a:pt x="2822" y="10755"/>
                    <a:pt x="2931" y="10755"/>
                  </a:cubicBezTo>
                  <a:cubicBezTo>
                    <a:pt x="3039" y="10755"/>
                    <a:pt x="3256" y="10674"/>
                    <a:pt x="3365" y="10674"/>
                  </a:cubicBezTo>
                  <a:cubicBezTo>
                    <a:pt x="3473" y="10674"/>
                    <a:pt x="3582" y="10755"/>
                    <a:pt x="3690" y="10755"/>
                  </a:cubicBezTo>
                  <a:cubicBezTo>
                    <a:pt x="3690" y="10755"/>
                    <a:pt x="3908" y="10755"/>
                    <a:pt x="3908" y="10755"/>
                  </a:cubicBezTo>
                  <a:cubicBezTo>
                    <a:pt x="3908" y="10674"/>
                    <a:pt x="3908" y="10674"/>
                    <a:pt x="4016" y="10594"/>
                  </a:cubicBezTo>
                  <a:cubicBezTo>
                    <a:pt x="4016" y="10594"/>
                    <a:pt x="4233" y="10594"/>
                    <a:pt x="4233" y="10513"/>
                  </a:cubicBezTo>
                  <a:cubicBezTo>
                    <a:pt x="4233" y="10433"/>
                    <a:pt x="4233" y="10271"/>
                    <a:pt x="4233" y="10271"/>
                  </a:cubicBezTo>
                  <a:cubicBezTo>
                    <a:pt x="4233" y="10191"/>
                    <a:pt x="4016" y="10030"/>
                    <a:pt x="4016" y="10030"/>
                  </a:cubicBezTo>
                  <a:cubicBezTo>
                    <a:pt x="4016" y="9949"/>
                    <a:pt x="3908" y="9788"/>
                    <a:pt x="3908" y="9788"/>
                  </a:cubicBezTo>
                  <a:cubicBezTo>
                    <a:pt x="3908" y="9707"/>
                    <a:pt x="4125" y="9627"/>
                    <a:pt x="4233" y="9546"/>
                  </a:cubicBezTo>
                  <a:cubicBezTo>
                    <a:pt x="4233" y="9546"/>
                    <a:pt x="4342" y="9546"/>
                    <a:pt x="4450" y="9546"/>
                  </a:cubicBezTo>
                  <a:cubicBezTo>
                    <a:pt x="4450" y="9546"/>
                    <a:pt x="4667" y="9546"/>
                    <a:pt x="4667" y="9465"/>
                  </a:cubicBezTo>
                  <a:cubicBezTo>
                    <a:pt x="4776" y="9465"/>
                    <a:pt x="4667" y="9304"/>
                    <a:pt x="4667" y="9224"/>
                  </a:cubicBezTo>
                  <a:cubicBezTo>
                    <a:pt x="4667" y="9224"/>
                    <a:pt x="4559" y="9143"/>
                    <a:pt x="4559" y="9062"/>
                  </a:cubicBezTo>
                  <a:cubicBezTo>
                    <a:pt x="4559" y="9062"/>
                    <a:pt x="4450" y="8982"/>
                    <a:pt x="4450" y="8982"/>
                  </a:cubicBezTo>
                  <a:cubicBezTo>
                    <a:pt x="4559" y="8982"/>
                    <a:pt x="4667" y="8982"/>
                    <a:pt x="4667" y="8982"/>
                  </a:cubicBezTo>
                  <a:cubicBezTo>
                    <a:pt x="4776" y="8982"/>
                    <a:pt x="4884" y="9062"/>
                    <a:pt x="4993" y="9062"/>
                  </a:cubicBezTo>
                  <a:cubicBezTo>
                    <a:pt x="4993" y="9062"/>
                    <a:pt x="5210" y="8982"/>
                    <a:pt x="5210" y="8982"/>
                  </a:cubicBezTo>
                  <a:cubicBezTo>
                    <a:pt x="5210" y="8901"/>
                    <a:pt x="5319" y="8821"/>
                    <a:pt x="5319" y="8821"/>
                  </a:cubicBezTo>
                  <a:cubicBezTo>
                    <a:pt x="5427" y="8740"/>
                    <a:pt x="5644" y="8659"/>
                    <a:pt x="5753" y="8579"/>
                  </a:cubicBezTo>
                  <a:cubicBezTo>
                    <a:pt x="5861" y="8579"/>
                    <a:pt x="6078" y="8659"/>
                    <a:pt x="6187" y="8579"/>
                  </a:cubicBezTo>
                  <a:cubicBezTo>
                    <a:pt x="6295" y="8579"/>
                    <a:pt x="6513" y="8498"/>
                    <a:pt x="6621" y="8418"/>
                  </a:cubicBezTo>
                  <a:cubicBezTo>
                    <a:pt x="6621" y="8337"/>
                    <a:pt x="6730" y="8256"/>
                    <a:pt x="6838" y="8176"/>
                  </a:cubicBezTo>
                  <a:cubicBezTo>
                    <a:pt x="6838" y="8176"/>
                    <a:pt x="6947" y="8015"/>
                    <a:pt x="7055" y="8015"/>
                  </a:cubicBezTo>
                  <a:cubicBezTo>
                    <a:pt x="7055" y="8015"/>
                    <a:pt x="7272" y="8015"/>
                    <a:pt x="7381" y="8015"/>
                  </a:cubicBezTo>
                  <a:cubicBezTo>
                    <a:pt x="7489" y="8015"/>
                    <a:pt x="7598" y="8095"/>
                    <a:pt x="7707" y="8095"/>
                  </a:cubicBezTo>
                  <a:cubicBezTo>
                    <a:pt x="7924" y="8095"/>
                    <a:pt x="8141" y="8095"/>
                    <a:pt x="8249" y="8095"/>
                  </a:cubicBezTo>
                  <a:cubicBezTo>
                    <a:pt x="8358" y="8095"/>
                    <a:pt x="8575" y="8176"/>
                    <a:pt x="8683" y="8176"/>
                  </a:cubicBezTo>
                  <a:cubicBezTo>
                    <a:pt x="8683" y="8176"/>
                    <a:pt x="8901" y="8176"/>
                    <a:pt x="9009" y="8176"/>
                  </a:cubicBezTo>
                  <a:cubicBezTo>
                    <a:pt x="9118" y="8176"/>
                    <a:pt x="9335" y="8095"/>
                    <a:pt x="9335" y="8015"/>
                  </a:cubicBezTo>
                  <a:cubicBezTo>
                    <a:pt x="9443" y="8015"/>
                    <a:pt x="9552" y="7773"/>
                    <a:pt x="9660" y="7773"/>
                  </a:cubicBezTo>
                  <a:cubicBezTo>
                    <a:pt x="9769" y="7692"/>
                    <a:pt x="9877" y="7773"/>
                    <a:pt x="9986" y="7773"/>
                  </a:cubicBezTo>
                  <a:cubicBezTo>
                    <a:pt x="10094" y="7773"/>
                    <a:pt x="10312" y="7692"/>
                    <a:pt x="10420" y="7612"/>
                  </a:cubicBezTo>
                  <a:cubicBezTo>
                    <a:pt x="10420" y="7612"/>
                    <a:pt x="10420" y="7451"/>
                    <a:pt x="10420" y="7370"/>
                  </a:cubicBezTo>
                  <a:cubicBezTo>
                    <a:pt x="10312" y="7370"/>
                    <a:pt x="10203" y="7289"/>
                    <a:pt x="10203" y="7209"/>
                  </a:cubicBezTo>
                  <a:cubicBezTo>
                    <a:pt x="10203" y="7209"/>
                    <a:pt x="10094" y="7128"/>
                    <a:pt x="10094" y="7128"/>
                  </a:cubicBezTo>
                  <a:cubicBezTo>
                    <a:pt x="10203" y="7048"/>
                    <a:pt x="10312" y="7048"/>
                    <a:pt x="10312" y="6967"/>
                  </a:cubicBezTo>
                  <a:cubicBezTo>
                    <a:pt x="10420" y="6886"/>
                    <a:pt x="10312" y="6806"/>
                    <a:pt x="10312" y="6806"/>
                  </a:cubicBezTo>
                  <a:cubicBezTo>
                    <a:pt x="10312" y="6645"/>
                    <a:pt x="9986" y="6564"/>
                    <a:pt x="9986" y="6483"/>
                  </a:cubicBezTo>
                  <a:cubicBezTo>
                    <a:pt x="9877" y="6403"/>
                    <a:pt x="9660" y="6322"/>
                    <a:pt x="9660" y="6242"/>
                  </a:cubicBezTo>
                  <a:cubicBezTo>
                    <a:pt x="9660" y="6161"/>
                    <a:pt x="9660" y="6000"/>
                    <a:pt x="9769" y="5919"/>
                  </a:cubicBezTo>
                  <a:cubicBezTo>
                    <a:pt x="9769" y="5839"/>
                    <a:pt x="9986" y="5677"/>
                    <a:pt x="9986" y="5597"/>
                  </a:cubicBezTo>
                  <a:cubicBezTo>
                    <a:pt x="9986" y="5516"/>
                    <a:pt x="9877" y="5436"/>
                    <a:pt x="9769" y="5436"/>
                  </a:cubicBezTo>
                  <a:cubicBezTo>
                    <a:pt x="9769" y="5355"/>
                    <a:pt x="9660" y="5194"/>
                    <a:pt x="9552" y="5113"/>
                  </a:cubicBezTo>
                  <a:cubicBezTo>
                    <a:pt x="9552" y="5113"/>
                    <a:pt x="9552" y="4952"/>
                    <a:pt x="9552" y="4871"/>
                  </a:cubicBezTo>
                  <a:cubicBezTo>
                    <a:pt x="9552" y="4871"/>
                    <a:pt x="9552" y="4791"/>
                    <a:pt x="9552" y="4710"/>
                  </a:cubicBezTo>
                  <a:cubicBezTo>
                    <a:pt x="9660" y="4710"/>
                    <a:pt x="9769" y="4710"/>
                    <a:pt x="9769" y="4710"/>
                  </a:cubicBezTo>
                  <a:cubicBezTo>
                    <a:pt x="9877" y="4710"/>
                    <a:pt x="9986" y="4710"/>
                    <a:pt x="9986" y="4710"/>
                  </a:cubicBezTo>
                  <a:cubicBezTo>
                    <a:pt x="10094" y="4710"/>
                    <a:pt x="10203" y="4791"/>
                    <a:pt x="10312" y="4791"/>
                  </a:cubicBezTo>
                  <a:cubicBezTo>
                    <a:pt x="10312" y="4791"/>
                    <a:pt x="10420" y="4710"/>
                    <a:pt x="10529" y="4710"/>
                  </a:cubicBezTo>
                  <a:cubicBezTo>
                    <a:pt x="10529" y="4630"/>
                    <a:pt x="10529" y="4468"/>
                    <a:pt x="10529" y="4388"/>
                  </a:cubicBezTo>
                  <a:cubicBezTo>
                    <a:pt x="10529" y="4307"/>
                    <a:pt x="10746" y="4146"/>
                    <a:pt x="10854" y="4065"/>
                  </a:cubicBezTo>
                  <a:cubicBezTo>
                    <a:pt x="10963" y="3985"/>
                    <a:pt x="11288" y="4065"/>
                    <a:pt x="11397" y="3985"/>
                  </a:cubicBezTo>
                  <a:cubicBezTo>
                    <a:pt x="11506" y="3985"/>
                    <a:pt x="11723" y="3824"/>
                    <a:pt x="11723" y="3743"/>
                  </a:cubicBezTo>
                  <a:cubicBezTo>
                    <a:pt x="11831" y="3662"/>
                    <a:pt x="11723" y="3421"/>
                    <a:pt x="11831" y="3259"/>
                  </a:cubicBezTo>
                  <a:cubicBezTo>
                    <a:pt x="11831" y="3179"/>
                    <a:pt x="12048" y="3018"/>
                    <a:pt x="12157" y="3018"/>
                  </a:cubicBezTo>
                  <a:cubicBezTo>
                    <a:pt x="12265" y="3018"/>
                    <a:pt x="12374" y="3018"/>
                    <a:pt x="12482" y="3018"/>
                  </a:cubicBezTo>
                  <a:cubicBezTo>
                    <a:pt x="12482" y="2937"/>
                    <a:pt x="12482" y="2856"/>
                    <a:pt x="12591" y="2776"/>
                  </a:cubicBezTo>
                  <a:cubicBezTo>
                    <a:pt x="12591" y="2776"/>
                    <a:pt x="12808" y="2776"/>
                    <a:pt x="12808" y="2776"/>
                  </a:cubicBezTo>
                  <a:cubicBezTo>
                    <a:pt x="12917" y="2695"/>
                    <a:pt x="13025" y="2534"/>
                    <a:pt x="13025" y="2534"/>
                  </a:cubicBezTo>
                  <a:cubicBezTo>
                    <a:pt x="13025" y="2454"/>
                    <a:pt x="12917" y="2373"/>
                    <a:pt x="12808" y="2292"/>
                  </a:cubicBezTo>
                  <a:cubicBezTo>
                    <a:pt x="12808" y="2212"/>
                    <a:pt x="12808" y="2051"/>
                    <a:pt x="12808" y="1970"/>
                  </a:cubicBezTo>
                  <a:cubicBezTo>
                    <a:pt x="12699" y="1970"/>
                    <a:pt x="12699" y="1970"/>
                    <a:pt x="12591" y="1889"/>
                  </a:cubicBezTo>
                  <a:cubicBezTo>
                    <a:pt x="12591" y="1889"/>
                    <a:pt x="12482" y="1809"/>
                    <a:pt x="12482" y="1728"/>
                  </a:cubicBezTo>
                  <a:cubicBezTo>
                    <a:pt x="12482" y="1728"/>
                    <a:pt x="12482" y="1648"/>
                    <a:pt x="12482" y="1648"/>
                  </a:cubicBezTo>
                  <a:cubicBezTo>
                    <a:pt x="12482" y="1567"/>
                    <a:pt x="12699" y="1567"/>
                    <a:pt x="12808" y="1486"/>
                  </a:cubicBezTo>
                  <a:cubicBezTo>
                    <a:pt x="12808" y="1406"/>
                    <a:pt x="12808" y="1406"/>
                    <a:pt x="12808" y="1406"/>
                  </a:cubicBezTo>
                  <a:cubicBezTo>
                    <a:pt x="12917" y="1325"/>
                    <a:pt x="13134" y="1406"/>
                    <a:pt x="13134" y="1406"/>
                  </a:cubicBezTo>
                  <a:cubicBezTo>
                    <a:pt x="13242" y="1406"/>
                    <a:pt x="13351" y="1325"/>
                    <a:pt x="13459" y="1245"/>
                  </a:cubicBezTo>
                  <a:cubicBezTo>
                    <a:pt x="13459" y="1245"/>
                    <a:pt x="13459" y="1083"/>
                    <a:pt x="13459" y="1083"/>
                  </a:cubicBezTo>
                  <a:cubicBezTo>
                    <a:pt x="13568" y="1003"/>
                    <a:pt x="13676" y="1083"/>
                    <a:pt x="13785" y="1083"/>
                  </a:cubicBezTo>
                  <a:cubicBezTo>
                    <a:pt x="13785" y="1003"/>
                    <a:pt x="13785" y="842"/>
                    <a:pt x="13893" y="761"/>
                  </a:cubicBezTo>
                  <a:cubicBezTo>
                    <a:pt x="13893" y="761"/>
                    <a:pt x="14111" y="842"/>
                    <a:pt x="14219" y="761"/>
                  </a:cubicBezTo>
                  <a:cubicBezTo>
                    <a:pt x="14219" y="761"/>
                    <a:pt x="14219" y="600"/>
                    <a:pt x="14219" y="600"/>
                  </a:cubicBezTo>
                  <a:cubicBezTo>
                    <a:pt x="14219" y="519"/>
                    <a:pt x="14111" y="358"/>
                    <a:pt x="14111" y="358"/>
                  </a:cubicBezTo>
                  <a:cubicBezTo>
                    <a:pt x="14111" y="277"/>
                    <a:pt x="14328" y="197"/>
                    <a:pt x="14436" y="197"/>
                  </a:cubicBezTo>
                  <a:cubicBezTo>
                    <a:pt x="14545" y="116"/>
                    <a:pt x="14762" y="36"/>
                    <a:pt x="14870" y="36"/>
                  </a:cubicBezTo>
                  <a:cubicBezTo>
                    <a:pt x="14979" y="-45"/>
                    <a:pt x="15305" y="36"/>
                    <a:pt x="15413" y="36"/>
                  </a:cubicBezTo>
                  <a:cubicBezTo>
                    <a:pt x="15413" y="116"/>
                    <a:pt x="15413" y="277"/>
                    <a:pt x="15413" y="358"/>
                  </a:cubicBezTo>
                  <a:cubicBezTo>
                    <a:pt x="15413" y="439"/>
                    <a:pt x="15522" y="600"/>
                    <a:pt x="15522" y="600"/>
                  </a:cubicBezTo>
                  <a:cubicBezTo>
                    <a:pt x="15522" y="680"/>
                    <a:pt x="15413" y="761"/>
                    <a:pt x="15413" y="842"/>
                  </a:cubicBezTo>
                  <a:cubicBezTo>
                    <a:pt x="15413" y="922"/>
                    <a:pt x="15522" y="1083"/>
                    <a:pt x="15413" y="1164"/>
                  </a:cubicBezTo>
                  <a:cubicBezTo>
                    <a:pt x="15413" y="1164"/>
                    <a:pt x="15305" y="1245"/>
                    <a:pt x="15305" y="1325"/>
                  </a:cubicBezTo>
                  <a:cubicBezTo>
                    <a:pt x="15196" y="1406"/>
                    <a:pt x="15196" y="1567"/>
                    <a:pt x="15196" y="1648"/>
                  </a:cubicBezTo>
                  <a:cubicBezTo>
                    <a:pt x="15305" y="1728"/>
                    <a:pt x="15305" y="1809"/>
                    <a:pt x="15413" y="1889"/>
                  </a:cubicBezTo>
                  <a:cubicBezTo>
                    <a:pt x="15522" y="1970"/>
                    <a:pt x="15739" y="1970"/>
                    <a:pt x="15847" y="2051"/>
                  </a:cubicBezTo>
                  <a:cubicBezTo>
                    <a:pt x="15847" y="2131"/>
                    <a:pt x="15956" y="2292"/>
                    <a:pt x="15956" y="2292"/>
                  </a:cubicBezTo>
                  <a:cubicBezTo>
                    <a:pt x="16064" y="2373"/>
                    <a:pt x="16173" y="2454"/>
                    <a:pt x="16281" y="2454"/>
                  </a:cubicBezTo>
                  <a:cubicBezTo>
                    <a:pt x="16281" y="2454"/>
                    <a:pt x="16390" y="2534"/>
                    <a:pt x="16498" y="2615"/>
                  </a:cubicBezTo>
                  <a:cubicBezTo>
                    <a:pt x="16498" y="2615"/>
                    <a:pt x="16716" y="2695"/>
                    <a:pt x="16716" y="2776"/>
                  </a:cubicBezTo>
                  <a:cubicBezTo>
                    <a:pt x="16824" y="2776"/>
                    <a:pt x="16824" y="2937"/>
                    <a:pt x="16933" y="2937"/>
                  </a:cubicBezTo>
                  <a:cubicBezTo>
                    <a:pt x="16933" y="2937"/>
                    <a:pt x="16933" y="2937"/>
                    <a:pt x="16933" y="2937"/>
                  </a:cubicBezTo>
                  <a:cubicBezTo>
                    <a:pt x="16933" y="3018"/>
                    <a:pt x="16824" y="3098"/>
                    <a:pt x="16716" y="3179"/>
                  </a:cubicBezTo>
                  <a:cubicBezTo>
                    <a:pt x="16716" y="3179"/>
                    <a:pt x="16716" y="3340"/>
                    <a:pt x="16716" y="3340"/>
                  </a:cubicBezTo>
                  <a:cubicBezTo>
                    <a:pt x="16607" y="3501"/>
                    <a:pt x="16824" y="3662"/>
                    <a:pt x="16824" y="3824"/>
                  </a:cubicBezTo>
                  <a:cubicBezTo>
                    <a:pt x="16824" y="3904"/>
                    <a:pt x="16824" y="4227"/>
                    <a:pt x="16716" y="4307"/>
                  </a:cubicBezTo>
                  <a:cubicBezTo>
                    <a:pt x="16716" y="4388"/>
                    <a:pt x="16390" y="4549"/>
                    <a:pt x="16390" y="4710"/>
                  </a:cubicBezTo>
                  <a:cubicBezTo>
                    <a:pt x="16281" y="4791"/>
                    <a:pt x="16173" y="5033"/>
                    <a:pt x="16064" y="5113"/>
                  </a:cubicBezTo>
                  <a:cubicBezTo>
                    <a:pt x="16064" y="5194"/>
                    <a:pt x="15847" y="5355"/>
                    <a:pt x="15847" y="5436"/>
                  </a:cubicBezTo>
                  <a:cubicBezTo>
                    <a:pt x="15739" y="5516"/>
                    <a:pt x="15739" y="5839"/>
                    <a:pt x="15630" y="6000"/>
                  </a:cubicBezTo>
                  <a:cubicBezTo>
                    <a:pt x="15630" y="6161"/>
                    <a:pt x="15413" y="6403"/>
                    <a:pt x="15413" y="6564"/>
                  </a:cubicBezTo>
                  <a:cubicBezTo>
                    <a:pt x="15413" y="6564"/>
                    <a:pt x="15522" y="6725"/>
                    <a:pt x="15522" y="6806"/>
                  </a:cubicBezTo>
                  <a:cubicBezTo>
                    <a:pt x="15630" y="6886"/>
                    <a:pt x="15847" y="6967"/>
                    <a:pt x="15956" y="6967"/>
                  </a:cubicBezTo>
                  <a:cubicBezTo>
                    <a:pt x="16064" y="7048"/>
                    <a:pt x="16173" y="7128"/>
                    <a:pt x="16173" y="7209"/>
                  </a:cubicBezTo>
                  <a:cubicBezTo>
                    <a:pt x="16281" y="7289"/>
                    <a:pt x="16281" y="7451"/>
                    <a:pt x="16281" y="7531"/>
                  </a:cubicBezTo>
                  <a:cubicBezTo>
                    <a:pt x="16390" y="7612"/>
                    <a:pt x="16607" y="7692"/>
                    <a:pt x="16607" y="7773"/>
                  </a:cubicBezTo>
                  <a:cubicBezTo>
                    <a:pt x="16716" y="7854"/>
                    <a:pt x="16824" y="8015"/>
                    <a:pt x="16824" y="8095"/>
                  </a:cubicBezTo>
                  <a:cubicBezTo>
                    <a:pt x="16933" y="8256"/>
                    <a:pt x="16933" y="8498"/>
                    <a:pt x="17041" y="8659"/>
                  </a:cubicBezTo>
                  <a:cubicBezTo>
                    <a:pt x="17041" y="8740"/>
                    <a:pt x="17258" y="8982"/>
                    <a:pt x="17367" y="9062"/>
                  </a:cubicBezTo>
                  <a:cubicBezTo>
                    <a:pt x="17367" y="9143"/>
                    <a:pt x="17584" y="9224"/>
                    <a:pt x="17692" y="9304"/>
                  </a:cubicBezTo>
                  <a:cubicBezTo>
                    <a:pt x="17801" y="9385"/>
                    <a:pt x="17910" y="9627"/>
                    <a:pt x="17910" y="9788"/>
                  </a:cubicBezTo>
                  <a:cubicBezTo>
                    <a:pt x="17910" y="9868"/>
                    <a:pt x="17910" y="9949"/>
                    <a:pt x="17801" y="10030"/>
                  </a:cubicBezTo>
                  <a:cubicBezTo>
                    <a:pt x="17692" y="10110"/>
                    <a:pt x="17584" y="10110"/>
                    <a:pt x="17475" y="10191"/>
                  </a:cubicBezTo>
                  <a:cubicBezTo>
                    <a:pt x="17475" y="10191"/>
                    <a:pt x="17258" y="10191"/>
                    <a:pt x="17258" y="10191"/>
                  </a:cubicBezTo>
                  <a:cubicBezTo>
                    <a:pt x="17150" y="10271"/>
                    <a:pt x="17258" y="10352"/>
                    <a:pt x="17258" y="10433"/>
                  </a:cubicBezTo>
                  <a:cubicBezTo>
                    <a:pt x="17258" y="10513"/>
                    <a:pt x="17258" y="10594"/>
                    <a:pt x="17258" y="10674"/>
                  </a:cubicBezTo>
                  <a:cubicBezTo>
                    <a:pt x="17150" y="10674"/>
                    <a:pt x="17041" y="10836"/>
                    <a:pt x="16933" y="10836"/>
                  </a:cubicBezTo>
                  <a:cubicBezTo>
                    <a:pt x="16933" y="10836"/>
                    <a:pt x="16716" y="10755"/>
                    <a:pt x="16716" y="10674"/>
                  </a:cubicBezTo>
                  <a:cubicBezTo>
                    <a:pt x="16607" y="10674"/>
                    <a:pt x="16607" y="10594"/>
                    <a:pt x="16607" y="10513"/>
                  </a:cubicBezTo>
                  <a:cubicBezTo>
                    <a:pt x="16498" y="10513"/>
                    <a:pt x="16281" y="10513"/>
                    <a:pt x="16173" y="10513"/>
                  </a:cubicBezTo>
                  <a:cubicBezTo>
                    <a:pt x="16064" y="10513"/>
                    <a:pt x="15956" y="10594"/>
                    <a:pt x="15847" y="10594"/>
                  </a:cubicBezTo>
                  <a:cubicBezTo>
                    <a:pt x="15739" y="10674"/>
                    <a:pt x="15522" y="10594"/>
                    <a:pt x="15413" y="10674"/>
                  </a:cubicBezTo>
                  <a:cubicBezTo>
                    <a:pt x="15413" y="10755"/>
                    <a:pt x="15305" y="10836"/>
                    <a:pt x="15305" y="10916"/>
                  </a:cubicBezTo>
                  <a:cubicBezTo>
                    <a:pt x="15413" y="10997"/>
                    <a:pt x="15522" y="11077"/>
                    <a:pt x="15630" y="11158"/>
                  </a:cubicBezTo>
                  <a:cubicBezTo>
                    <a:pt x="15630" y="11239"/>
                    <a:pt x="15739" y="11400"/>
                    <a:pt x="15739" y="11480"/>
                  </a:cubicBezTo>
                  <a:cubicBezTo>
                    <a:pt x="15739" y="11561"/>
                    <a:pt x="15630" y="11642"/>
                    <a:pt x="15630" y="11722"/>
                  </a:cubicBezTo>
                  <a:cubicBezTo>
                    <a:pt x="15630" y="11883"/>
                    <a:pt x="15522" y="12045"/>
                    <a:pt x="15630" y="12206"/>
                  </a:cubicBezTo>
                  <a:cubicBezTo>
                    <a:pt x="15630" y="12206"/>
                    <a:pt x="15739" y="12286"/>
                    <a:pt x="15847" y="12286"/>
                  </a:cubicBezTo>
                  <a:cubicBezTo>
                    <a:pt x="15847" y="12367"/>
                    <a:pt x="15956" y="12448"/>
                    <a:pt x="15956" y="12528"/>
                  </a:cubicBezTo>
                  <a:cubicBezTo>
                    <a:pt x="16064" y="12609"/>
                    <a:pt x="16064" y="12770"/>
                    <a:pt x="16173" y="12851"/>
                  </a:cubicBezTo>
                  <a:cubicBezTo>
                    <a:pt x="16281" y="12931"/>
                    <a:pt x="16498" y="13012"/>
                    <a:pt x="16607" y="13092"/>
                  </a:cubicBezTo>
                  <a:cubicBezTo>
                    <a:pt x="16716" y="13173"/>
                    <a:pt x="16933" y="13254"/>
                    <a:pt x="17150" y="13254"/>
                  </a:cubicBezTo>
                  <a:cubicBezTo>
                    <a:pt x="17258" y="13254"/>
                    <a:pt x="17367" y="13092"/>
                    <a:pt x="17475" y="13092"/>
                  </a:cubicBezTo>
                  <a:cubicBezTo>
                    <a:pt x="17475" y="13012"/>
                    <a:pt x="17584" y="12931"/>
                    <a:pt x="17692" y="12931"/>
                  </a:cubicBezTo>
                  <a:cubicBezTo>
                    <a:pt x="17692" y="12851"/>
                    <a:pt x="17910" y="12931"/>
                    <a:pt x="18018" y="12931"/>
                  </a:cubicBezTo>
                  <a:cubicBezTo>
                    <a:pt x="18018" y="12931"/>
                    <a:pt x="18127" y="13012"/>
                    <a:pt x="18127" y="13012"/>
                  </a:cubicBezTo>
                  <a:cubicBezTo>
                    <a:pt x="18235" y="13092"/>
                    <a:pt x="18235" y="13254"/>
                    <a:pt x="18235" y="13254"/>
                  </a:cubicBezTo>
                  <a:cubicBezTo>
                    <a:pt x="18344" y="13334"/>
                    <a:pt x="18344" y="13495"/>
                    <a:pt x="18344" y="13495"/>
                  </a:cubicBezTo>
                  <a:cubicBezTo>
                    <a:pt x="18452" y="13576"/>
                    <a:pt x="18561" y="13656"/>
                    <a:pt x="18561" y="13656"/>
                  </a:cubicBezTo>
                  <a:cubicBezTo>
                    <a:pt x="18669" y="13656"/>
                    <a:pt x="18778" y="13576"/>
                    <a:pt x="18886" y="13576"/>
                  </a:cubicBezTo>
                  <a:cubicBezTo>
                    <a:pt x="18886" y="13576"/>
                    <a:pt x="19104" y="13656"/>
                    <a:pt x="19104" y="13656"/>
                  </a:cubicBezTo>
                  <a:cubicBezTo>
                    <a:pt x="19212" y="13656"/>
                    <a:pt x="19212" y="13818"/>
                    <a:pt x="19212" y="13898"/>
                  </a:cubicBezTo>
                  <a:cubicBezTo>
                    <a:pt x="19321" y="13898"/>
                    <a:pt x="19538" y="13979"/>
                    <a:pt x="19538" y="14059"/>
                  </a:cubicBezTo>
                  <a:cubicBezTo>
                    <a:pt x="19646" y="14059"/>
                    <a:pt x="19755" y="14221"/>
                    <a:pt x="19755" y="14301"/>
                  </a:cubicBezTo>
                  <a:cubicBezTo>
                    <a:pt x="19755" y="14301"/>
                    <a:pt x="19646" y="14462"/>
                    <a:pt x="19646" y="14462"/>
                  </a:cubicBezTo>
                  <a:cubicBezTo>
                    <a:pt x="19646" y="14624"/>
                    <a:pt x="19755" y="14785"/>
                    <a:pt x="19755" y="14865"/>
                  </a:cubicBezTo>
                  <a:cubicBezTo>
                    <a:pt x="19863" y="14946"/>
                    <a:pt x="19972" y="15107"/>
                    <a:pt x="20080" y="15107"/>
                  </a:cubicBezTo>
                  <a:cubicBezTo>
                    <a:pt x="20189" y="15107"/>
                    <a:pt x="20515" y="15027"/>
                    <a:pt x="20623" y="15107"/>
                  </a:cubicBezTo>
                  <a:cubicBezTo>
                    <a:pt x="20623" y="15107"/>
                    <a:pt x="20840" y="15107"/>
                    <a:pt x="20840" y="15107"/>
                  </a:cubicBezTo>
                  <a:cubicBezTo>
                    <a:pt x="20949" y="15188"/>
                    <a:pt x="20840" y="15349"/>
                    <a:pt x="20949" y="15430"/>
                  </a:cubicBezTo>
                  <a:cubicBezTo>
                    <a:pt x="20949" y="15510"/>
                    <a:pt x="21166" y="15671"/>
                    <a:pt x="21166" y="15752"/>
                  </a:cubicBezTo>
                  <a:cubicBezTo>
                    <a:pt x="21166" y="15833"/>
                    <a:pt x="21166" y="16074"/>
                    <a:pt x="21274" y="16074"/>
                  </a:cubicBezTo>
                  <a:cubicBezTo>
                    <a:pt x="21274" y="16155"/>
                    <a:pt x="21491" y="16155"/>
                    <a:pt x="21491" y="1623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B522A4B2-8417-47EC-94C5-C2593621EB7A}"/>
                </a:ext>
              </a:extLst>
            </p:cNvPr>
            <p:cNvSpPr/>
            <p:nvPr/>
          </p:nvSpPr>
          <p:spPr>
            <a:xfrm>
              <a:off x="421160" y="1835575"/>
              <a:ext cx="1336514" cy="608613"/>
            </a:xfrm>
            <a:custGeom>
              <a:avLst/>
              <a:gdLst/>
              <a:ahLst/>
              <a:cxnLst>
                <a:cxn ang="0">
                  <a:pos x="wd2" y="hd2"/>
                </a:cxn>
                <a:cxn ang="5400000">
                  <a:pos x="wd2" y="hd2"/>
                </a:cxn>
                <a:cxn ang="10800000">
                  <a:pos x="wd2" y="hd2"/>
                </a:cxn>
                <a:cxn ang="16200000">
                  <a:pos x="wd2" y="hd2"/>
                </a:cxn>
              </a:cxnLst>
              <a:rect l="0" t="0" r="r" b="b"/>
              <a:pathLst>
                <a:path w="21600" h="21600" extrusionOk="0">
                  <a:moveTo>
                    <a:pt x="14364" y="1662"/>
                  </a:moveTo>
                  <a:cubicBezTo>
                    <a:pt x="14364" y="1662"/>
                    <a:pt x="14472" y="1424"/>
                    <a:pt x="14580" y="1424"/>
                  </a:cubicBezTo>
                  <a:cubicBezTo>
                    <a:pt x="14580" y="1424"/>
                    <a:pt x="14796" y="1424"/>
                    <a:pt x="14904" y="1424"/>
                  </a:cubicBezTo>
                  <a:cubicBezTo>
                    <a:pt x="15012" y="1662"/>
                    <a:pt x="15228" y="1899"/>
                    <a:pt x="15228" y="1899"/>
                  </a:cubicBezTo>
                  <a:cubicBezTo>
                    <a:pt x="15336" y="2136"/>
                    <a:pt x="15444" y="2374"/>
                    <a:pt x="15552" y="2374"/>
                  </a:cubicBezTo>
                  <a:cubicBezTo>
                    <a:pt x="15660" y="2136"/>
                    <a:pt x="15876" y="1899"/>
                    <a:pt x="15876" y="1899"/>
                  </a:cubicBezTo>
                  <a:cubicBezTo>
                    <a:pt x="15984" y="1662"/>
                    <a:pt x="16200" y="1662"/>
                    <a:pt x="16308" y="1662"/>
                  </a:cubicBezTo>
                  <a:cubicBezTo>
                    <a:pt x="16308" y="1899"/>
                    <a:pt x="16416" y="2136"/>
                    <a:pt x="16524" y="2374"/>
                  </a:cubicBezTo>
                  <a:cubicBezTo>
                    <a:pt x="16632" y="2611"/>
                    <a:pt x="16848" y="3086"/>
                    <a:pt x="16848" y="3560"/>
                  </a:cubicBezTo>
                  <a:cubicBezTo>
                    <a:pt x="16956" y="3798"/>
                    <a:pt x="16956" y="4273"/>
                    <a:pt x="16956" y="4747"/>
                  </a:cubicBezTo>
                  <a:cubicBezTo>
                    <a:pt x="16956" y="4747"/>
                    <a:pt x="16956" y="5222"/>
                    <a:pt x="16956" y="5459"/>
                  </a:cubicBezTo>
                  <a:cubicBezTo>
                    <a:pt x="16848" y="5697"/>
                    <a:pt x="16740" y="5934"/>
                    <a:pt x="16740" y="6171"/>
                  </a:cubicBezTo>
                  <a:cubicBezTo>
                    <a:pt x="16740" y="6171"/>
                    <a:pt x="16740" y="6646"/>
                    <a:pt x="16740" y="6646"/>
                  </a:cubicBezTo>
                  <a:cubicBezTo>
                    <a:pt x="16848" y="6646"/>
                    <a:pt x="16956" y="6646"/>
                    <a:pt x="17064" y="6409"/>
                  </a:cubicBezTo>
                  <a:cubicBezTo>
                    <a:pt x="17172" y="6409"/>
                    <a:pt x="17280" y="6171"/>
                    <a:pt x="17388" y="5934"/>
                  </a:cubicBezTo>
                  <a:cubicBezTo>
                    <a:pt x="17496" y="5934"/>
                    <a:pt x="17712" y="5934"/>
                    <a:pt x="17712" y="5934"/>
                  </a:cubicBezTo>
                  <a:cubicBezTo>
                    <a:pt x="17820" y="5934"/>
                    <a:pt x="18036" y="5934"/>
                    <a:pt x="18036" y="6171"/>
                  </a:cubicBezTo>
                  <a:cubicBezTo>
                    <a:pt x="18144" y="6171"/>
                    <a:pt x="18252" y="6884"/>
                    <a:pt x="18360" y="7121"/>
                  </a:cubicBezTo>
                  <a:cubicBezTo>
                    <a:pt x="18360" y="7121"/>
                    <a:pt x="18468" y="7358"/>
                    <a:pt x="18468" y="7358"/>
                  </a:cubicBezTo>
                  <a:cubicBezTo>
                    <a:pt x="18576" y="7596"/>
                    <a:pt x="18576" y="7833"/>
                    <a:pt x="18576" y="7833"/>
                  </a:cubicBezTo>
                  <a:cubicBezTo>
                    <a:pt x="18684" y="8070"/>
                    <a:pt x="18792" y="8308"/>
                    <a:pt x="18900" y="8545"/>
                  </a:cubicBezTo>
                  <a:cubicBezTo>
                    <a:pt x="19008" y="8545"/>
                    <a:pt x="19224" y="8782"/>
                    <a:pt x="19332" y="8782"/>
                  </a:cubicBezTo>
                  <a:cubicBezTo>
                    <a:pt x="19440" y="9020"/>
                    <a:pt x="19548" y="9732"/>
                    <a:pt x="19548" y="9969"/>
                  </a:cubicBezTo>
                  <a:cubicBezTo>
                    <a:pt x="19656" y="10207"/>
                    <a:pt x="19656" y="10919"/>
                    <a:pt x="19764" y="11156"/>
                  </a:cubicBezTo>
                  <a:cubicBezTo>
                    <a:pt x="19872" y="11393"/>
                    <a:pt x="19980" y="11393"/>
                    <a:pt x="20088" y="11631"/>
                  </a:cubicBezTo>
                  <a:cubicBezTo>
                    <a:pt x="20196" y="11631"/>
                    <a:pt x="20304" y="12105"/>
                    <a:pt x="20304" y="12343"/>
                  </a:cubicBezTo>
                  <a:cubicBezTo>
                    <a:pt x="20412" y="12343"/>
                    <a:pt x="20628" y="12818"/>
                    <a:pt x="20736" y="12818"/>
                  </a:cubicBezTo>
                  <a:cubicBezTo>
                    <a:pt x="20844" y="13055"/>
                    <a:pt x="21060" y="13055"/>
                    <a:pt x="21168" y="13292"/>
                  </a:cubicBezTo>
                  <a:cubicBezTo>
                    <a:pt x="21276" y="13292"/>
                    <a:pt x="21492" y="13767"/>
                    <a:pt x="21492" y="14004"/>
                  </a:cubicBezTo>
                  <a:cubicBezTo>
                    <a:pt x="21600" y="14242"/>
                    <a:pt x="21600" y="14954"/>
                    <a:pt x="21600" y="15429"/>
                  </a:cubicBezTo>
                  <a:cubicBezTo>
                    <a:pt x="21600" y="15429"/>
                    <a:pt x="21600" y="15666"/>
                    <a:pt x="21600" y="15666"/>
                  </a:cubicBezTo>
                  <a:cubicBezTo>
                    <a:pt x="21600" y="15666"/>
                    <a:pt x="21492" y="15666"/>
                    <a:pt x="21384" y="15666"/>
                  </a:cubicBezTo>
                  <a:cubicBezTo>
                    <a:pt x="21276" y="15429"/>
                    <a:pt x="21060" y="15429"/>
                    <a:pt x="20952" y="15191"/>
                  </a:cubicBezTo>
                  <a:cubicBezTo>
                    <a:pt x="20844" y="15191"/>
                    <a:pt x="20736" y="14954"/>
                    <a:pt x="20628" y="14716"/>
                  </a:cubicBezTo>
                  <a:cubicBezTo>
                    <a:pt x="20628" y="14479"/>
                    <a:pt x="20520" y="14242"/>
                    <a:pt x="20412" y="14242"/>
                  </a:cubicBezTo>
                  <a:cubicBezTo>
                    <a:pt x="20412" y="14242"/>
                    <a:pt x="20304" y="14242"/>
                    <a:pt x="20196" y="14242"/>
                  </a:cubicBezTo>
                  <a:cubicBezTo>
                    <a:pt x="20196" y="14004"/>
                    <a:pt x="20088" y="13767"/>
                    <a:pt x="20088" y="13530"/>
                  </a:cubicBezTo>
                  <a:cubicBezTo>
                    <a:pt x="20088" y="13530"/>
                    <a:pt x="19980" y="13292"/>
                    <a:pt x="19872" y="13292"/>
                  </a:cubicBezTo>
                  <a:cubicBezTo>
                    <a:pt x="19872" y="13292"/>
                    <a:pt x="19656" y="13530"/>
                    <a:pt x="19656" y="13530"/>
                  </a:cubicBezTo>
                  <a:cubicBezTo>
                    <a:pt x="19656" y="13530"/>
                    <a:pt x="19764" y="13767"/>
                    <a:pt x="19764" y="14004"/>
                  </a:cubicBezTo>
                  <a:cubicBezTo>
                    <a:pt x="19764" y="14004"/>
                    <a:pt x="19872" y="14242"/>
                    <a:pt x="19980" y="14479"/>
                  </a:cubicBezTo>
                  <a:cubicBezTo>
                    <a:pt x="19980" y="14479"/>
                    <a:pt x="19872" y="14716"/>
                    <a:pt x="19872" y="14716"/>
                  </a:cubicBezTo>
                  <a:cubicBezTo>
                    <a:pt x="19764" y="14954"/>
                    <a:pt x="19548" y="14716"/>
                    <a:pt x="19548" y="14479"/>
                  </a:cubicBezTo>
                  <a:cubicBezTo>
                    <a:pt x="19332" y="14479"/>
                    <a:pt x="19116" y="14242"/>
                    <a:pt x="18900" y="14004"/>
                  </a:cubicBezTo>
                  <a:cubicBezTo>
                    <a:pt x="18792" y="13767"/>
                    <a:pt x="18792" y="13292"/>
                    <a:pt x="18684" y="13055"/>
                  </a:cubicBezTo>
                  <a:cubicBezTo>
                    <a:pt x="18684" y="12818"/>
                    <a:pt x="18468" y="12580"/>
                    <a:pt x="18468" y="12580"/>
                  </a:cubicBezTo>
                  <a:cubicBezTo>
                    <a:pt x="18360" y="12580"/>
                    <a:pt x="18252" y="12580"/>
                    <a:pt x="18252" y="12580"/>
                  </a:cubicBezTo>
                  <a:cubicBezTo>
                    <a:pt x="18144" y="12580"/>
                    <a:pt x="18144" y="12818"/>
                    <a:pt x="18144" y="12818"/>
                  </a:cubicBezTo>
                  <a:cubicBezTo>
                    <a:pt x="18036" y="12818"/>
                    <a:pt x="17928" y="12580"/>
                    <a:pt x="17928" y="12343"/>
                  </a:cubicBezTo>
                  <a:cubicBezTo>
                    <a:pt x="17820" y="12343"/>
                    <a:pt x="17820" y="11868"/>
                    <a:pt x="17820" y="11868"/>
                  </a:cubicBezTo>
                  <a:cubicBezTo>
                    <a:pt x="17820" y="11631"/>
                    <a:pt x="17712" y="11393"/>
                    <a:pt x="17712" y="11393"/>
                  </a:cubicBezTo>
                  <a:cubicBezTo>
                    <a:pt x="17604" y="11156"/>
                    <a:pt x="17496" y="11156"/>
                    <a:pt x="17496" y="11156"/>
                  </a:cubicBezTo>
                  <a:cubicBezTo>
                    <a:pt x="17388" y="10919"/>
                    <a:pt x="17172" y="10919"/>
                    <a:pt x="17064" y="10681"/>
                  </a:cubicBezTo>
                  <a:cubicBezTo>
                    <a:pt x="17064" y="10681"/>
                    <a:pt x="16956" y="10444"/>
                    <a:pt x="16956" y="10207"/>
                  </a:cubicBezTo>
                  <a:cubicBezTo>
                    <a:pt x="16848" y="10207"/>
                    <a:pt x="16740" y="10207"/>
                    <a:pt x="16632" y="10207"/>
                  </a:cubicBezTo>
                  <a:cubicBezTo>
                    <a:pt x="16632" y="10207"/>
                    <a:pt x="16524" y="10207"/>
                    <a:pt x="16524" y="10207"/>
                  </a:cubicBezTo>
                  <a:cubicBezTo>
                    <a:pt x="16524" y="10207"/>
                    <a:pt x="16416" y="10207"/>
                    <a:pt x="16416" y="9969"/>
                  </a:cubicBezTo>
                  <a:cubicBezTo>
                    <a:pt x="16308" y="9969"/>
                    <a:pt x="16308" y="9732"/>
                    <a:pt x="16308" y="9732"/>
                  </a:cubicBezTo>
                  <a:cubicBezTo>
                    <a:pt x="16200" y="9732"/>
                    <a:pt x="16092" y="9732"/>
                    <a:pt x="16092" y="9732"/>
                  </a:cubicBezTo>
                  <a:cubicBezTo>
                    <a:pt x="15984" y="9495"/>
                    <a:pt x="16092" y="9257"/>
                    <a:pt x="15984" y="9020"/>
                  </a:cubicBezTo>
                  <a:cubicBezTo>
                    <a:pt x="15984" y="8782"/>
                    <a:pt x="15768" y="8782"/>
                    <a:pt x="15660" y="8545"/>
                  </a:cubicBezTo>
                  <a:cubicBezTo>
                    <a:pt x="15660" y="8545"/>
                    <a:pt x="15660" y="8070"/>
                    <a:pt x="15660" y="8070"/>
                  </a:cubicBezTo>
                  <a:cubicBezTo>
                    <a:pt x="15552" y="7833"/>
                    <a:pt x="15444" y="8070"/>
                    <a:pt x="15336" y="8070"/>
                  </a:cubicBezTo>
                  <a:cubicBezTo>
                    <a:pt x="15228" y="8070"/>
                    <a:pt x="15012" y="7833"/>
                    <a:pt x="15012" y="7833"/>
                  </a:cubicBezTo>
                  <a:cubicBezTo>
                    <a:pt x="14904" y="7596"/>
                    <a:pt x="14904" y="7596"/>
                    <a:pt x="14796" y="7596"/>
                  </a:cubicBezTo>
                  <a:cubicBezTo>
                    <a:pt x="14796" y="7358"/>
                    <a:pt x="14688" y="7358"/>
                    <a:pt x="14580" y="7596"/>
                  </a:cubicBezTo>
                  <a:cubicBezTo>
                    <a:pt x="14580" y="7596"/>
                    <a:pt x="14580" y="7833"/>
                    <a:pt x="14580" y="7833"/>
                  </a:cubicBezTo>
                  <a:cubicBezTo>
                    <a:pt x="14580" y="8070"/>
                    <a:pt x="14580" y="8308"/>
                    <a:pt x="14580" y="8308"/>
                  </a:cubicBezTo>
                  <a:cubicBezTo>
                    <a:pt x="14580" y="8545"/>
                    <a:pt x="14580" y="8782"/>
                    <a:pt x="14472" y="8782"/>
                  </a:cubicBezTo>
                  <a:cubicBezTo>
                    <a:pt x="14472" y="8782"/>
                    <a:pt x="14364" y="8782"/>
                    <a:pt x="14256" y="8545"/>
                  </a:cubicBezTo>
                  <a:cubicBezTo>
                    <a:pt x="14256" y="8545"/>
                    <a:pt x="14256" y="8308"/>
                    <a:pt x="14256" y="8308"/>
                  </a:cubicBezTo>
                  <a:cubicBezTo>
                    <a:pt x="14148" y="8070"/>
                    <a:pt x="14040" y="8070"/>
                    <a:pt x="14040" y="8070"/>
                  </a:cubicBezTo>
                  <a:cubicBezTo>
                    <a:pt x="14040" y="7833"/>
                    <a:pt x="13932" y="7596"/>
                    <a:pt x="13932" y="7596"/>
                  </a:cubicBezTo>
                  <a:cubicBezTo>
                    <a:pt x="13932" y="7358"/>
                    <a:pt x="14040" y="7121"/>
                    <a:pt x="13932" y="7121"/>
                  </a:cubicBezTo>
                  <a:cubicBezTo>
                    <a:pt x="13932" y="6884"/>
                    <a:pt x="13824" y="6884"/>
                    <a:pt x="13716" y="6884"/>
                  </a:cubicBezTo>
                  <a:cubicBezTo>
                    <a:pt x="13608" y="6646"/>
                    <a:pt x="13284" y="6409"/>
                    <a:pt x="13176" y="6409"/>
                  </a:cubicBezTo>
                  <a:cubicBezTo>
                    <a:pt x="13068" y="6171"/>
                    <a:pt x="12636" y="6171"/>
                    <a:pt x="12420" y="6171"/>
                  </a:cubicBezTo>
                  <a:cubicBezTo>
                    <a:pt x="12312" y="6171"/>
                    <a:pt x="12204" y="5697"/>
                    <a:pt x="11988" y="5697"/>
                  </a:cubicBezTo>
                  <a:cubicBezTo>
                    <a:pt x="11988" y="5697"/>
                    <a:pt x="11880" y="5934"/>
                    <a:pt x="11880" y="5934"/>
                  </a:cubicBezTo>
                  <a:cubicBezTo>
                    <a:pt x="11772" y="5934"/>
                    <a:pt x="11772" y="5934"/>
                    <a:pt x="11664" y="5697"/>
                  </a:cubicBezTo>
                  <a:cubicBezTo>
                    <a:pt x="11556" y="5697"/>
                    <a:pt x="11448" y="5459"/>
                    <a:pt x="11340" y="5222"/>
                  </a:cubicBezTo>
                  <a:cubicBezTo>
                    <a:pt x="11232" y="5222"/>
                    <a:pt x="11016" y="5222"/>
                    <a:pt x="10908" y="5222"/>
                  </a:cubicBezTo>
                  <a:cubicBezTo>
                    <a:pt x="10800" y="5222"/>
                    <a:pt x="10584" y="5222"/>
                    <a:pt x="10476" y="5222"/>
                  </a:cubicBezTo>
                  <a:cubicBezTo>
                    <a:pt x="10368" y="5222"/>
                    <a:pt x="10152" y="5697"/>
                    <a:pt x="10152" y="5697"/>
                  </a:cubicBezTo>
                  <a:cubicBezTo>
                    <a:pt x="10044" y="5934"/>
                    <a:pt x="9936" y="5934"/>
                    <a:pt x="9936" y="5934"/>
                  </a:cubicBezTo>
                  <a:cubicBezTo>
                    <a:pt x="9828" y="5934"/>
                    <a:pt x="9720" y="5934"/>
                    <a:pt x="9720" y="6171"/>
                  </a:cubicBezTo>
                  <a:cubicBezTo>
                    <a:pt x="9612" y="6171"/>
                    <a:pt x="9504" y="6646"/>
                    <a:pt x="9504" y="6646"/>
                  </a:cubicBezTo>
                  <a:cubicBezTo>
                    <a:pt x="9396" y="6884"/>
                    <a:pt x="9288" y="6884"/>
                    <a:pt x="9180" y="6884"/>
                  </a:cubicBezTo>
                  <a:cubicBezTo>
                    <a:pt x="9072" y="7121"/>
                    <a:pt x="8964" y="7358"/>
                    <a:pt x="8856" y="7358"/>
                  </a:cubicBezTo>
                  <a:cubicBezTo>
                    <a:pt x="8856" y="7358"/>
                    <a:pt x="8748" y="7358"/>
                    <a:pt x="8748" y="7596"/>
                  </a:cubicBezTo>
                  <a:cubicBezTo>
                    <a:pt x="8640" y="7596"/>
                    <a:pt x="8640" y="7833"/>
                    <a:pt x="8532" y="7833"/>
                  </a:cubicBezTo>
                  <a:cubicBezTo>
                    <a:pt x="8424" y="8070"/>
                    <a:pt x="8316" y="8070"/>
                    <a:pt x="8208" y="8308"/>
                  </a:cubicBezTo>
                  <a:cubicBezTo>
                    <a:pt x="8208" y="8308"/>
                    <a:pt x="8100" y="8545"/>
                    <a:pt x="8100" y="8782"/>
                  </a:cubicBezTo>
                  <a:cubicBezTo>
                    <a:pt x="8100" y="8782"/>
                    <a:pt x="8208" y="9020"/>
                    <a:pt x="8208" y="9257"/>
                  </a:cubicBezTo>
                  <a:cubicBezTo>
                    <a:pt x="8208" y="9257"/>
                    <a:pt x="8100" y="9732"/>
                    <a:pt x="8100" y="9732"/>
                  </a:cubicBezTo>
                  <a:cubicBezTo>
                    <a:pt x="8100" y="9969"/>
                    <a:pt x="7992" y="10207"/>
                    <a:pt x="7884" y="10444"/>
                  </a:cubicBezTo>
                  <a:cubicBezTo>
                    <a:pt x="7884" y="10681"/>
                    <a:pt x="7668" y="11156"/>
                    <a:pt x="7560" y="11393"/>
                  </a:cubicBezTo>
                  <a:cubicBezTo>
                    <a:pt x="7560" y="11393"/>
                    <a:pt x="7344" y="11393"/>
                    <a:pt x="7236" y="11631"/>
                  </a:cubicBezTo>
                  <a:cubicBezTo>
                    <a:pt x="7128" y="11631"/>
                    <a:pt x="7020" y="11868"/>
                    <a:pt x="7020" y="11868"/>
                  </a:cubicBezTo>
                  <a:cubicBezTo>
                    <a:pt x="6912" y="11868"/>
                    <a:pt x="6804" y="11868"/>
                    <a:pt x="6804" y="11868"/>
                  </a:cubicBezTo>
                  <a:cubicBezTo>
                    <a:pt x="6696" y="12105"/>
                    <a:pt x="6480" y="12343"/>
                    <a:pt x="6372" y="12580"/>
                  </a:cubicBezTo>
                  <a:cubicBezTo>
                    <a:pt x="6372" y="12818"/>
                    <a:pt x="6264" y="13292"/>
                    <a:pt x="6156" y="13530"/>
                  </a:cubicBezTo>
                  <a:cubicBezTo>
                    <a:pt x="6156" y="13767"/>
                    <a:pt x="6048" y="14004"/>
                    <a:pt x="6048" y="14004"/>
                  </a:cubicBezTo>
                  <a:cubicBezTo>
                    <a:pt x="6048" y="14242"/>
                    <a:pt x="6048" y="14716"/>
                    <a:pt x="6048" y="14954"/>
                  </a:cubicBezTo>
                  <a:cubicBezTo>
                    <a:pt x="6048" y="14954"/>
                    <a:pt x="5832" y="15191"/>
                    <a:pt x="5832" y="15429"/>
                  </a:cubicBezTo>
                  <a:cubicBezTo>
                    <a:pt x="5832" y="15429"/>
                    <a:pt x="5616" y="15666"/>
                    <a:pt x="5616" y="15903"/>
                  </a:cubicBezTo>
                  <a:cubicBezTo>
                    <a:pt x="5616" y="16141"/>
                    <a:pt x="5508" y="16615"/>
                    <a:pt x="5508" y="16853"/>
                  </a:cubicBezTo>
                  <a:cubicBezTo>
                    <a:pt x="5508" y="17090"/>
                    <a:pt x="5616" y="17090"/>
                    <a:pt x="5616" y="17327"/>
                  </a:cubicBezTo>
                  <a:cubicBezTo>
                    <a:pt x="5616" y="17327"/>
                    <a:pt x="5508" y="17565"/>
                    <a:pt x="5508" y="17565"/>
                  </a:cubicBezTo>
                  <a:cubicBezTo>
                    <a:pt x="5400" y="17565"/>
                    <a:pt x="5292" y="17802"/>
                    <a:pt x="5292" y="17802"/>
                  </a:cubicBezTo>
                  <a:cubicBezTo>
                    <a:pt x="5184" y="18040"/>
                    <a:pt x="5184" y="18277"/>
                    <a:pt x="5076" y="18514"/>
                  </a:cubicBezTo>
                  <a:cubicBezTo>
                    <a:pt x="4968" y="18514"/>
                    <a:pt x="4860" y="18989"/>
                    <a:pt x="4752" y="18989"/>
                  </a:cubicBezTo>
                  <a:cubicBezTo>
                    <a:pt x="4752" y="18989"/>
                    <a:pt x="4644" y="18989"/>
                    <a:pt x="4536" y="18989"/>
                  </a:cubicBezTo>
                  <a:cubicBezTo>
                    <a:pt x="4536" y="19226"/>
                    <a:pt x="4428" y="19226"/>
                    <a:pt x="4320" y="19226"/>
                  </a:cubicBezTo>
                  <a:cubicBezTo>
                    <a:pt x="4320" y="19464"/>
                    <a:pt x="4212" y="19701"/>
                    <a:pt x="4104" y="19701"/>
                  </a:cubicBezTo>
                  <a:cubicBezTo>
                    <a:pt x="4104" y="19701"/>
                    <a:pt x="3996" y="19701"/>
                    <a:pt x="3888" y="19701"/>
                  </a:cubicBezTo>
                  <a:cubicBezTo>
                    <a:pt x="3888" y="19938"/>
                    <a:pt x="3672" y="20176"/>
                    <a:pt x="3564" y="20176"/>
                  </a:cubicBezTo>
                  <a:cubicBezTo>
                    <a:pt x="3456" y="20176"/>
                    <a:pt x="3240" y="20176"/>
                    <a:pt x="3132" y="20176"/>
                  </a:cubicBezTo>
                  <a:cubicBezTo>
                    <a:pt x="3024" y="20413"/>
                    <a:pt x="2916" y="20651"/>
                    <a:pt x="2808" y="20651"/>
                  </a:cubicBezTo>
                  <a:cubicBezTo>
                    <a:pt x="2700" y="20888"/>
                    <a:pt x="2484" y="20651"/>
                    <a:pt x="2484" y="20888"/>
                  </a:cubicBezTo>
                  <a:cubicBezTo>
                    <a:pt x="2376" y="20888"/>
                    <a:pt x="2160" y="21125"/>
                    <a:pt x="2160" y="21125"/>
                  </a:cubicBezTo>
                  <a:cubicBezTo>
                    <a:pt x="2160" y="21125"/>
                    <a:pt x="1944" y="21125"/>
                    <a:pt x="1836" y="21125"/>
                  </a:cubicBezTo>
                  <a:cubicBezTo>
                    <a:pt x="1836" y="21125"/>
                    <a:pt x="1728" y="21600"/>
                    <a:pt x="1620" y="21600"/>
                  </a:cubicBezTo>
                  <a:cubicBezTo>
                    <a:pt x="1620" y="21600"/>
                    <a:pt x="1404" y="21600"/>
                    <a:pt x="1296" y="21600"/>
                  </a:cubicBezTo>
                  <a:cubicBezTo>
                    <a:pt x="1188" y="21363"/>
                    <a:pt x="1080" y="21363"/>
                    <a:pt x="972" y="21363"/>
                  </a:cubicBezTo>
                  <a:cubicBezTo>
                    <a:pt x="864" y="21363"/>
                    <a:pt x="756" y="21363"/>
                    <a:pt x="648" y="21600"/>
                  </a:cubicBezTo>
                  <a:cubicBezTo>
                    <a:pt x="540" y="21600"/>
                    <a:pt x="216" y="21600"/>
                    <a:pt x="216" y="21600"/>
                  </a:cubicBezTo>
                  <a:cubicBezTo>
                    <a:pt x="216" y="21600"/>
                    <a:pt x="216" y="21125"/>
                    <a:pt x="216" y="21125"/>
                  </a:cubicBezTo>
                  <a:cubicBezTo>
                    <a:pt x="216" y="20888"/>
                    <a:pt x="216" y="20413"/>
                    <a:pt x="216" y="20176"/>
                  </a:cubicBezTo>
                  <a:cubicBezTo>
                    <a:pt x="216" y="20176"/>
                    <a:pt x="0" y="19938"/>
                    <a:pt x="0" y="19701"/>
                  </a:cubicBezTo>
                  <a:cubicBezTo>
                    <a:pt x="0" y="19701"/>
                    <a:pt x="108" y="19464"/>
                    <a:pt x="108" y="19226"/>
                  </a:cubicBezTo>
                  <a:cubicBezTo>
                    <a:pt x="216" y="19226"/>
                    <a:pt x="324" y="18989"/>
                    <a:pt x="432" y="18752"/>
                  </a:cubicBezTo>
                  <a:cubicBezTo>
                    <a:pt x="432" y="18752"/>
                    <a:pt x="540" y="18514"/>
                    <a:pt x="540" y="18277"/>
                  </a:cubicBezTo>
                  <a:cubicBezTo>
                    <a:pt x="648" y="18040"/>
                    <a:pt x="648" y="17802"/>
                    <a:pt x="648" y="17565"/>
                  </a:cubicBezTo>
                  <a:cubicBezTo>
                    <a:pt x="648" y="17327"/>
                    <a:pt x="756" y="17090"/>
                    <a:pt x="864" y="17090"/>
                  </a:cubicBezTo>
                  <a:cubicBezTo>
                    <a:pt x="972" y="16853"/>
                    <a:pt x="1296" y="16615"/>
                    <a:pt x="1296" y="16615"/>
                  </a:cubicBezTo>
                  <a:cubicBezTo>
                    <a:pt x="1404" y="16378"/>
                    <a:pt x="1512" y="16141"/>
                    <a:pt x="1512" y="15903"/>
                  </a:cubicBezTo>
                  <a:cubicBezTo>
                    <a:pt x="1512" y="15666"/>
                    <a:pt x="1404" y="15429"/>
                    <a:pt x="1404" y="15191"/>
                  </a:cubicBezTo>
                  <a:cubicBezTo>
                    <a:pt x="1404" y="15191"/>
                    <a:pt x="1512" y="14954"/>
                    <a:pt x="1512" y="14954"/>
                  </a:cubicBezTo>
                  <a:cubicBezTo>
                    <a:pt x="1620" y="14716"/>
                    <a:pt x="1620" y="14716"/>
                    <a:pt x="1620" y="14716"/>
                  </a:cubicBezTo>
                  <a:cubicBezTo>
                    <a:pt x="1620" y="14954"/>
                    <a:pt x="1728" y="14954"/>
                    <a:pt x="1728" y="14954"/>
                  </a:cubicBezTo>
                  <a:cubicBezTo>
                    <a:pt x="1836" y="15191"/>
                    <a:pt x="1944" y="14954"/>
                    <a:pt x="2052" y="14954"/>
                  </a:cubicBezTo>
                  <a:cubicBezTo>
                    <a:pt x="2160" y="14716"/>
                    <a:pt x="2160" y="14479"/>
                    <a:pt x="2160" y="14242"/>
                  </a:cubicBezTo>
                  <a:cubicBezTo>
                    <a:pt x="2268" y="14004"/>
                    <a:pt x="2376" y="13767"/>
                    <a:pt x="2484" y="13767"/>
                  </a:cubicBezTo>
                  <a:cubicBezTo>
                    <a:pt x="2592" y="13767"/>
                    <a:pt x="2700" y="14242"/>
                    <a:pt x="2808" y="14242"/>
                  </a:cubicBezTo>
                  <a:cubicBezTo>
                    <a:pt x="2916" y="14242"/>
                    <a:pt x="3024" y="14242"/>
                    <a:pt x="3132" y="14242"/>
                  </a:cubicBezTo>
                  <a:cubicBezTo>
                    <a:pt x="3240" y="14242"/>
                    <a:pt x="3456" y="14479"/>
                    <a:pt x="3564" y="14479"/>
                  </a:cubicBezTo>
                  <a:cubicBezTo>
                    <a:pt x="3672" y="14479"/>
                    <a:pt x="3888" y="14479"/>
                    <a:pt x="3996" y="14479"/>
                  </a:cubicBezTo>
                  <a:cubicBezTo>
                    <a:pt x="4104" y="14242"/>
                    <a:pt x="4104" y="14004"/>
                    <a:pt x="4104" y="13767"/>
                  </a:cubicBezTo>
                  <a:cubicBezTo>
                    <a:pt x="4212" y="13530"/>
                    <a:pt x="4428" y="13292"/>
                    <a:pt x="4536" y="13055"/>
                  </a:cubicBezTo>
                  <a:cubicBezTo>
                    <a:pt x="4644" y="13055"/>
                    <a:pt x="4860" y="13055"/>
                    <a:pt x="4860" y="12818"/>
                  </a:cubicBezTo>
                  <a:cubicBezTo>
                    <a:pt x="4968" y="12580"/>
                    <a:pt x="4968" y="12105"/>
                    <a:pt x="4860" y="11868"/>
                  </a:cubicBezTo>
                  <a:cubicBezTo>
                    <a:pt x="4860" y="11631"/>
                    <a:pt x="4860" y="11393"/>
                    <a:pt x="4860" y="11156"/>
                  </a:cubicBezTo>
                  <a:cubicBezTo>
                    <a:pt x="4860" y="10919"/>
                    <a:pt x="5076" y="10681"/>
                    <a:pt x="5076" y="10444"/>
                  </a:cubicBezTo>
                  <a:cubicBezTo>
                    <a:pt x="5076" y="10207"/>
                    <a:pt x="4968" y="9969"/>
                    <a:pt x="4968" y="9732"/>
                  </a:cubicBezTo>
                  <a:cubicBezTo>
                    <a:pt x="4968" y="9732"/>
                    <a:pt x="4860" y="9495"/>
                    <a:pt x="4860" y="9257"/>
                  </a:cubicBezTo>
                  <a:cubicBezTo>
                    <a:pt x="4860" y="9020"/>
                    <a:pt x="4968" y="8782"/>
                    <a:pt x="4968" y="8782"/>
                  </a:cubicBezTo>
                  <a:cubicBezTo>
                    <a:pt x="5076" y="8545"/>
                    <a:pt x="5400" y="8070"/>
                    <a:pt x="5508" y="7833"/>
                  </a:cubicBezTo>
                  <a:cubicBezTo>
                    <a:pt x="5616" y="7358"/>
                    <a:pt x="5832" y="6646"/>
                    <a:pt x="5832" y="6171"/>
                  </a:cubicBezTo>
                  <a:cubicBezTo>
                    <a:pt x="5940" y="5697"/>
                    <a:pt x="6048" y="4747"/>
                    <a:pt x="6156" y="4510"/>
                  </a:cubicBezTo>
                  <a:cubicBezTo>
                    <a:pt x="6156" y="4273"/>
                    <a:pt x="6264" y="4035"/>
                    <a:pt x="6372" y="4035"/>
                  </a:cubicBezTo>
                  <a:cubicBezTo>
                    <a:pt x="6480" y="4035"/>
                    <a:pt x="6588" y="4035"/>
                    <a:pt x="6588" y="4273"/>
                  </a:cubicBezTo>
                  <a:cubicBezTo>
                    <a:pt x="6696" y="4510"/>
                    <a:pt x="6804" y="5222"/>
                    <a:pt x="6912" y="5222"/>
                  </a:cubicBezTo>
                  <a:cubicBezTo>
                    <a:pt x="7020" y="5459"/>
                    <a:pt x="7236" y="5697"/>
                    <a:pt x="7344" y="5697"/>
                  </a:cubicBezTo>
                  <a:cubicBezTo>
                    <a:pt x="7452" y="5459"/>
                    <a:pt x="7452" y="5222"/>
                    <a:pt x="7560" y="4985"/>
                  </a:cubicBezTo>
                  <a:cubicBezTo>
                    <a:pt x="7560" y="4985"/>
                    <a:pt x="7668" y="4510"/>
                    <a:pt x="7668" y="4273"/>
                  </a:cubicBezTo>
                  <a:cubicBezTo>
                    <a:pt x="7776" y="4035"/>
                    <a:pt x="7884" y="3798"/>
                    <a:pt x="7992" y="3560"/>
                  </a:cubicBezTo>
                  <a:cubicBezTo>
                    <a:pt x="8100" y="3560"/>
                    <a:pt x="8316" y="3798"/>
                    <a:pt x="8424" y="3798"/>
                  </a:cubicBezTo>
                  <a:cubicBezTo>
                    <a:pt x="8640" y="3560"/>
                    <a:pt x="8964" y="3560"/>
                    <a:pt x="9180" y="3323"/>
                  </a:cubicBezTo>
                  <a:cubicBezTo>
                    <a:pt x="9288" y="3323"/>
                    <a:pt x="9288" y="2848"/>
                    <a:pt x="9396" y="2611"/>
                  </a:cubicBezTo>
                  <a:cubicBezTo>
                    <a:pt x="9504" y="2611"/>
                    <a:pt x="9612" y="2374"/>
                    <a:pt x="9720" y="2374"/>
                  </a:cubicBezTo>
                  <a:cubicBezTo>
                    <a:pt x="9828" y="2136"/>
                    <a:pt x="10152" y="2136"/>
                    <a:pt x="10260" y="2136"/>
                  </a:cubicBezTo>
                  <a:cubicBezTo>
                    <a:pt x="10368" y="2136"/>
                    <a:pt x="10476" y="2136"/>
                    <a:pt x="10584" y="2374"/>
                  </a:cubicBezTo>
                  <a:cubicBezTo>
                    <a:pt x="10692" y="2611"/>
                    <a:pt x="10584" y="3086"/>
                    <a:pt x="10692" y="3323"/>
                  </a:cubicBezTo>
                  <a:cubicBezTo>
                    <a:pt x="10800" y="3323"/>
                    <a:pt x="10908" y="3323"/>
                    <a:pt x="11016" y="3086"/>
                  </a:cubicBezTo>
                  <a:cubicBezTo>
                    <a:pt x="11124" y="3086"/>
                    <a:pt x="11448" y="3086"/>
                    <a:pt x="11556" y="2848"/>
                  </a:cubicBezTo>
                  <a:cubicBezTo>
                    <a:pt x="11772" y="2611"/>
                    <a:pt x="11880" y="1662"/>
                    <a:pt x="11988" y="1187"/>
                  </a:cubicBezTo>
                  <a:cubicBezTo>
                    <a:pt x="11988" y="949"/>
                    <a:pt x="11988" y="475"/>
                    <a:pt x="12096" y="237"/>
                  </a:cubicBezTo>
                  <a:cubicBezTo>
                    <a:pt x="12204" y="0"/>
                    <a:pt x="12420" y="0"/>
                    <a:pt x="12636" y="0"/>
                  </a:cubicBezTo>
                  <a:cubicBezTo>
                    <a:pt x="12744" y="0"/>
                    <a:pt x="12960" y="0"/>
                    <a:pt x="13176" y="0"/>
                  </a:cubicBezTo>
                  <a:cubicBezTo>
                    <a:pt x="13176" y="237"/>
                    <a:pt x="13392" y="237"/>
                    <a:pt x="13392" y="475"/>
                  </a:cubicBezTo>
                  <a:cubicBezTo>
                    <a:pt x="13500" y="712"/>
                    <a:pt x="13608" y="1187"/>
                    <a:pt x="13716" y="1424"/>
                  </a:cubicBezTo>
                  <a:cubicBezTo>
                    <a:pt x="13716" y="1424"/>
                    <a:pt x="14040" y="1662"/>
                    <a:pt x="14148" y="1662"/>
                  </a:cubicBezTo>
                  <a:cubicBezTo>
                    <a:pt x="14148" y="1662"/>
                    <a:pt x="14256" y="1662"/>
                    <a:pt x="14364" y="16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1204B968-887D-4051-B94F-B89B14FB8360}"/>
                </a:ext>
              </a:extLst>
            </p:cNvPr>
            <p:cNvSpPr/>
            <p:nvPr/>
          </p:nvSpPr>
          <p:spPr>
            <a:xfrm>
              <a:off x="421160" y="1835575"/>
              <a:ext cx="1336514" cy="608613"/>
            </a:xfrm>
            <a:custGeom>
              <a:avLst/>
              <a:gdLst/>
              <a:ahLst/>
              <a:cxnLst>
                <a:cxn ang="0">
                  <a:pos x="wd2" y="hd2"/>
                </a:cxn>
                <a:cxn ang="5400000">
                  <a:pos x="wd2" y="hd2"/>
                </a:cxn>
                <a:cxn ang="10800000">
                  <a:pos x="wd2" y="hd2"/>
                </a:cxn>
                <a:cxn ang="16200000">
                  <a:pos x="wd2" y="hd2"/>
                </a:cxn>
              </a:cxnLst>
              <a:rect l="0" t="0" r="r" b="b"/>
              <a:pathLst>
                <a:path w="21600" h="21600" extrusionOk="0">
                  <a:moveTo>
                    <a:pt x="14364" y="1662"/>
                  </a:moveTo>
                  <a:cubicBezTo>
                    <a:pt x="14364" y="1662"/>
                    <a:pt x="14472" y="1424"/>
                    <a:pt x="14580" y="1424"/>
                  </a:cubicBezTo>
                  <a:cubicBezTo>
                    <a:pt x="14580" y="1424"/>
                    <a:pt x="14796" y="1424"/>
                    <a:pt x="14904" y="1424"/>
                  </a:cubicBezTo>
                  <a:cubicBezTo>
                    <a:pt x="15012" y="1662"/>
                    <a:pt x="15228" y="1899"/>
                    <a:pt x="15228" y="1899"/>
                  </a:cubicBezTo>
                  <a:cubicBezTo>
                    <a:pt x="15336" y="2136"/>
                    <a:pt x="15444" y="2374"/>
                    <a:pt x="15552" y="2374"/>
                  </a:cubicBezTo>
                  <a:cubicBezTo>
                    <a:pt x="15660" y="2136"/>
                    <a:pt x="15876" y="1899"/>
                    <a:pt x="15876" y="1899"/>
                  </a:cubicBezTo>
                  <a:cubicBezTo>
                    <a:pt x="15984" y="1662"/>
                    <a:pt x="16200" y="1662"/>
                    <a:pt x="16308" y="1662"/>
                  </a:cubicBezTo>
                  <a:cubicBezTo>
                    <a:pt x="16308" y="1899"/>
                    <a:pt x="16416" y="2136"/>
                    <a:pt x="16524" y="2374"/>
                  </a:cubicBezTo>
                  <a:cubicBezTo>
                    <a:pt x="16632" y="2611"/>
                    <a:pt x="16848" y="3086"/>
                    <a:pt x="16848" y="3560"/>
                  </a:cubicBezTo>
                  <a:cubicBezTo>
                    <a:pt x="16956" y="3798"/>
                    <a:pt x="16956" y="4273"/>
                    <a:pt x="16956" y="4747"/>
                  </a:cubicBezTo>
                  <a:cubicBezTo>
                    <a:pt x="16956" y="4747"/>
                    <a:pt x="16956" y="5222"/>
                    <a:pt x="16956" y="5459"/>
                  </a:cubicBezTo>
                  <a:cubicBezTo>
                    <a:pt x="16848" y="5697"/>
                    <a:pt x="16740" y="5934"/>
                    <a:pt x="16740" y="6171"/>
                  </a:cubicBezTo>
                  <a:cubicBezTo>
                    <a:pt x="16740" y="6171"/>
                    <a:pt x="16740" y="6646"/>
                    <a:pt x="16740" y="6646"/>
                  </a:cubicBezTo>
                  <a:cubicBezTo>
                    <a:pt x="16848" y="6646"/>
                    <a:pt x="16956" y="6646"/>
                    <a:pt x="17064" y="6409"/>
                  </a:cubicBezTo>
                  <a:cubicBezTo>
                    <a:pt x="17172" y="6409"/>
                    <a:pt x="17280" y="6171"/>
                    <a:pt x="17388" y="5934"/>
                  </a:cubicBezTo>
                  <a:cubicBezTo>
                    <a:pt x="17496" y="5934"/>
                    <a:pt x="17712" y="5934"/>
                    <a:pt x="17712" y="5934"/>
                  </a:cubicBezTo>
                  <a:cubicBezTo>
                    <a:pt x="17820" y="5934"/>
                    <a:pt x="18036" y="5934"/>
                    <a:pt x="18036" y="6171"/>
                  </a:cubicBezTo>
                  <a:cubicBezTo>
                    <a:pt x="18144" y="6171"/>
                    <a:pt x="18252" y="6884"/>
                    <a:pt x="18360" y="7121"/>
                  </a:cubicBezTo>
                  <a:cubicBezTo>
                    <a:pt x="18360" y="7121"/>
                    <a:pt x="18468" y="7358"/>
                    <a:pt x="18468" y="7358"/>
                  </a:cubicBezTo>
                  <a:cubicBezTo>
                    <a:pt x="18576" y="7596"/>
                    <a:pt x="18576" y="7833"/>
                    <a:pt x="18576" y="7833"/>
                  </a:cubicBezTo>
                  <a:cubicBezTo>
                    <a:pt x="18684" y="8070"/>
                    <a:pt x="18792" y="8308"/>
                    <a:pt x="18900" y="8545"/>
                  </a:cubicBezTo>
                  <a:cubicBezTo>
                    <a:pt x="19008" y="8545"/>
                    <a:pt x="19224" y="8782"/>
                    <a:pt x="19332" y="8782"/>
                  </a:cubicBezTo>
                  <a:cubicBezTo>
                    <a:pt x="19440" y="9020"/>
                    <a:pt x="19548" y="9732"/>
                    <a:pt x="19548" y="9969"/>
                  </a:cubicBezTo>
                  <a:cubicBezTo>
                    <a:pt x="19656" y="10207"/>
                    <a:pt x="19656" y="10919"/>
                    <a:pt x="19764" y="11156"/>
                  </a:cubicBezTo>
                  <a:cubicBezTo>
                    <a:pt x="19872" y="11393"/>
                    <a:pt x="19980" y="11393"/>
                    <a:pt x="20088" y="11631"/>
                  </a:cubicBezTo>
                  <a:cubicBezTo>
                    <a:pt x="20196" y="11631"/>
                    <a:pt x="20304" y="12105"/>
                    <a:pt x="20304" y="12343"/>
                  </a:cubicBezTo>
                  <a:cubicBezTo>
                    <a:pt x="20412" y="12343"/>
                    <a:pt x="20628" y="12818"/>
                    <a:pt x="20736" y="12818"/>
                  </a:cubicBezTo>
                  <a:cubicBezTo>
                    <a:pt x="20844" y="13055"/>
                    <a:pt x="21060" y="13055"/>
                    <a:pt x="21168" y="13292"/>
                  </a:cubicBezTo>
                  <a:cubicBezTo>
                    <a:pt x="21276" y="13292"/>
                    <a:pt x="21492" y="13767"/>
                    <a:pt x="21492" y="14004"/>
                  </a:cubicBezTo>
                  <a:cubicBezTo>
                    <a:pt x="21600" y="14242"/>
                    <a:pt x="21600" y="14954"/>
                    <a:pt x="21600" y="15429"/>
                  </a:cubicBezTo>
                  <a:cubicBezTo>
                    <a:pt x="21600" y="15429"/>
                    <a:pt x="21600" y="15666"/>
                    <a:pt x="21600" y="15666"/>
                  </a:cubicBezTo>
                  <a:cubicBezTo>
                    <a:pt x="21600" y="15666"/>
                    <a:pt x="21492" y="15666"/>
                    <a:pt x="21384" y="15666"/>
                  </a:cubicBezTo>
                  <a:cubicBezTo>
                    <a:pt x="21276" y="15429"/>
                    <a:pt x="21060" y="15429"/>
                    <a:pt x="20952" y="15191"/>
                  </a:cubicBezTo>
                  <a:cubicBezTo>
                    <a:pt x="20844" y="15191"/>
                    <a:pt x="20736" y="14954"/>
                    <a:pt x="20628" y="14716"/>
                  </a:cubicBezTo>
                  <a:cubicBezTo>
                    <a:pt x="20628" y="14479"/>
                    <a:pt x="20520" y="14242"/>
                    <a:pt x="20412" y="14242"/>
                  </a:cubicBezTo>
                  <a:cubicBezTo>
                    <a:pt x="20412" y="14242"/>
                    <a:pt x="20304" y="14242"/>
                    <a:pt x="20196" y="14242"/>
                  </a:cubicBezTo>
                  <a:cubicBezTo>
                    <a:pt x="20196" y="14004"/>
                    <a:pt x="20088" y="13767"/>
                    <a:pt x="20088" y="13530"/>
                  </a:cubicBezTo>
                  <a:cubicBezTo>
                    <a:pt x="20088" y="13530"/>
                    <a:pt x="19980" y="13292"/>
                    <a:pt x="19872" y="13292"/>
                  </a:cubicBezTo>
                  <a:cubicBezTo>
                    <a:pt x="19872" y="13292"/>
                    <a:pt x="19656" y="13530"/>
                    <a:pt x="19656" y="13530"/>
                  </a:cubicBezTo>
                  <a:cubicBezTo>
                    <a:pt x="19656" y="13530"/>
                    <a:pt x="19764" y="13767"/>
                    <a:pt x="19764" y="14004"/>
                  </a:cubicBezTo>
                  <a:cubicBezTo>
                    <a:pt x="19764" y="14004"/>
                    <a:pt x="19872" y="14242"/>
                    <a:pt x="19980" y="14479"/>
                  </a:cubicBezTo>
                  <a:cubicBezTo>
                    <a:pt x="19980" y="14479"/>
                    <a:pt x="19872" y="14716"/>
                    <a:pt x="19872" y="14716"/>
                  </a:cubicBezTo>
                  <a:cubicBezTo>
                    <a:pt x="19764" y="14954"/>
                    <a:pt x="19548" y="14716"/>
                    <a:pt x="19548" y="14479"/>
                  </a:cubicBezTo>
                  <a:cubicBezTo>
                    <a:pt x="19332" y="14479"/>
                    <a:pt x="19116" y="14242"/>
                    <a:pt x="18900" y="14004"/>
                  </a:cubicBezTo>
                  <a:cubicBezTo>
                    <a:pt x="18792" y="13767"/>
                    <a:pt x="18792" y="13292"/>
                    <a:pt x="18684" y="13055"/>
                  </a:cubicBezTo>
                  <a:cubicBezTo>
                    <a:pt x="18684" y="12818"/>
                    <a:pt x="18468" y="12580"/>
                    <a:pt x="18468" y="12580"/>
                  </a:cubicBezTo>
                  <a:cubicBezTo>
                    <a:pt x="18360" y="12580"/>
                    <a:pt x="18252" y="12580"/>
                    <a:pt x="18252" y="12580"/>
                  </a:cubicBezTo>
                  <a:cubicBezTo>
                    <a:pt x="18144" y="12580"/>
                    <a:pt x="18144" y="12818"/>
                    <a:pt x="18144" y="12818"/>
                  </a:cubicBezTo>
                  <a:cubicBezTo>
                    <a:pt x="18036" y="12818"/>
                    <a:pt x="17928" y="12580"/>
                    <a:pt x="17928" y="12343"/>
                  </a:cubicBezTo>
                  <a:cubicBezTo>
                    <a:pt x="17820" y="12343"/>
                    <a:pt x="17820" y="11868"/>
                    <a:pt x="17820" y="11868"/>
                  </a:cubicBezTo>
                  <a:cubicBezTo>
                    <a:pt x="17820" y="11631"/>
                    <a:pt x="17712" y="11393"/>
                    <a:pt x="17712" y="11393"/>
                  </a:cubicBezTo>
                  <a:cubicBezTo>
                    <a:pt x="17604" y="11156"/>
                    <a:pt x="17496" y="11156"/>
                    <a:pt x="17496" y="11156"/>
                  </a:cubicBezTo>
                  <a:cubicBezTo>
                    <a:pt x="17388" y="10919"/>
                    <a:pt x="17172" y="10919"/>
                    <a:pt x="17064" y="10681"/>
                  </a:cubicBezTo>
                  <a:cubicBezTo>
                    <a:pt x="17064" y="10681"/>
                    <a:pt x="16956" y="10444"/>
                    <a:pt x="16956" y="10207"/>
                  </a:cubicBezTo>
                  <a:cubicBezTo>
                    <a:pt x="16848" y="10207"/>
                    <a:pt x="16740" y="10207"/>
                    <a:pt x="16632" y="10207"/>
                  </a:cubicBezTo>
                  <a:cubicBezTo>
                    <a:pt x="16632" y="10207"/>
                    <a:pt x="16524" y="10207"/>
                    <a:pt x="16524" y="10207"/>
                  </a:cubicBezTo>
                  <a:cubicBezTo>
                    <a:pt x="16524" y="10207"/>
                    <a:pt x="16416" y="10207"/>
                    <a:pt x="16416" y="9969"/>
                  </a:cubicBezTo>
                  <a:cubicBezTo>
                    <a:pt x="16308" y="9969"/>
                    <a:pt x="16308" y="9732"/>
                    <a:pt x="16308" y="9732"/>
                  </a:cubicBezTo>
                  <a:cubicBezTo>
                    <a:pt x="16200" y="9732"/>
                    <a:pt x="16092" y="9732"/>
                    <a:pt x="16092" y="9732"/>
                  </a:cubicBezTo>
                  <a:cubicBezTo>
                    <a:pt x="15984" y="9495"/>
                    <a:pt x="16092" y="9257"/>
                    <a:pt x="15984" y="9020"/>
                  </a:cubicBezTo>
                  <a:cubicBezTo>
                    <a:pt x="15984" y="8782"/>
                    <a:pt x="15768" y="8782"/>
                    <a:pt x="15660" y="8545"/>
                  </a:cubicBezTo>
                  <a:cubicBezTo>
                    <a:pt x="15660" y="8545"/>
                    <a:pt x="15660" y="8070"/>
                    <a:pt x="15660" y="8070"/>
                  </a:cubicBezTo>
                  <a:cubicBezTo>
                    <a:pt x="15552" y="7833"/>
                    <a:pt x="15444" y="8070"/>
                    <a:pt x="15336" y="8070"/>
                  </a:cubicBezTo>
                  <a:cubicBezTo>
                    <a:pt x="15228" y="8070"/>
                    <a:pt x="15012" y="7833"/>
                    <a:pt x="15012" y="7833"/>
                  </a:cubicBezTo>
                  <a:cubicBezTo>
                    <a:pt x="14904" y="7596"/>
                    <a:pt x="14904" y="7596"/>
                    <a:pt x="14796" y="7596"/>
                  </a:cubicBezTo>
                  <a:cubicBezTo>
                    <a:pt x="14796" y="7358"/>
                    <a:pt x="14688" y="7358"/>
                    <a:pt x="14580" y="7596"/>
                  </a:cubicBezTo>
                  <a:cubicBezTo>
                    <a:pt x="14580" y="7596"/>
                    <a:pt x="14580" y="7833"/>
                    <a:pt x="14580" y="7833"/>
                  </a:cubicBezTo>
                  <a:cubicBezTo>
                    <a:pt x="14580" y="8070"/>
                    <a:pt x="14580" y="8308"/>
                    <a:pt x="14580" y="8308"/>
                  </a:cubicBezTo>
                  <a:cubicBezTo>
                    <a:pt x="14580" y="8545"/>
                    <a:pt x="14580" y="8782"/>
                    <a:pt x="14472" y="8782"/>
                  </a:cubicBezTo>
                  <a:cubicBezTo>
                    <a:pt x="14472" y="8782"/>
                    <a:pt x="14364" y="8782"/>
                    <a:pt x="14256" y="8545"/>
                  </a:cubicBezTo>
                  <a:cubicBezTo>
                    <a:pt x="14256" y="8545"/>
                    <a:pt x="14256" y="8308"/>
                    <a:pt x="14256" y="8308"/>
                  </a:cubicBezTo>
                  <a:cubicBezTo>
                    <a:pt x="14148" y="8070"/>
                    <a:pt x="14040" y="8070"/>
                    <a:pt x="14040" y="8070"/>
                  </a:cubicBezTo>
                  <a:cubicBezTo>
                    <a:pt x="14040" y="7833"/>
                    <a:pt x="13932" y="7596"/>
                    <a:pt x="13932" y="7596"/>
                  </a:cubicBezTo>
                  <a:cubicBezTo>
                    <a:pt x="13932" y="7358"/>
                    <a:pt x="14040" y="7121"/>
                    <a:pt x="13932" y="7121"/>
                  </a:cubicBezTo>
                  <a:cubicBezTo>
                    <a:pt x="13932" y="6884"/>
                    <a:pt x="13824" y="6884"/>
                    <a:pt x="13716" y="6884"/>
                  </a:cubicBezTo>
                  <a:cubicBezTo>
                    <a:pt x="13608" y="6646"/>
                    <a:pt x="13284" y="6409"/>
                    <a:pt x="13176" y="6409"/>
                  </a:cubicBezTo>
                  <a:cubicBezTo>
                    <a:pt x="13068" y="6171"/>
                    <a:pt x="12636" y="6171"/>
                    <a:pt x="12420" y="6171"/>
                  </a:cubicBezTo>
                  <a:cubicBezTo>
                    <a:pt x="12312" y="6171"/>
                    <a:pt x="12204" y="5697"/>
                    <a:pt x="11988" y="5697"/>
                  </a:cubicBezTo>
                  <a:cubicBezTo>
                    <a:pt x="11988" y="5697"/>
                    <a:pt x="11880" y="5934"/>
                    <a:pt x="11880" y="5934"/>
                  </a:cubicBezTo>
                  <a:cubicBezTo>
                    <a:pt x="11772" y="5934"/>
                    <a:pt x="11772" y="5934"/>
                    <a:pt x="11664" y="5697"/>
                  </a:cubicBezTo>
                  <a:cubicBezTo>
                    <a:pt x="11556" y="5697"/>
                    <a:pt x="11448" y="5459"/>
                    <a:pt x="11340" y="5222"/>
                  </a:cubicBezTo>
                  <a:cubicBezTo>
                    <a:pt x="11232" y="5222"/>
                    <a:pt x="11016" y="5222"/>
                    <a:pt x="10908" y="5222"/>
                  </a:cubicBezTo>
                  <a:cubicBezTo>
                    <a:pt x="10800" y="5222"/>
                    <a:pt x="10584" y="5222"/>
                    <a:pt x="10476" y="5222"/>
                  </a:cubicBezTo>
                  <a:cubicBezTo>
                    <a:pt x="10368" y="5222"/>
                    <a:pt x="10152" y="5697"/>
                    <a:pt x="10152" y="5697"/>
                  </a:cubicBezTo>
                  <a:cubicBezTo>
                    <a:pt x="10044" y="5934"/>
                    <a:pt x="9936" y="5934"/>
                    <a:pt x="9936" y="5934"/>
                  </a:cubicBezTo>
                  <a:cubicBezTo>
                    <a:pt x="9828" y="5934"/>
                    <a:pt x="9720" y="5934"/>
                    <a:pt x="9720" y="6171"/>
                  </a:cubicBezTo>
                  <a:cubicBezTo>
                    <a:pt x="9612" y="6171"/>
                    <a:pt x="9504" y="6646"/>
                    <a:pt x="9504" y="6646"/>
                  </a:cubicBezTo>
                  <a:cubicBezTo>
                    <a:pt x="9396" y="6884"/>
                    <a:pt x="9288" y="6884"/>
                    <a:pt x="9180" y="6884"/>
                  </a:cubicBezTo>
                  <a:cubicBezTo>
                    <a:pt x="9072" y="7121"/>
                    <a:pt x="8964" y="7358"/>
                    <a:pt x="8856" y="7358"/>
                  </a:cubicBezTo>
                  <a:cubicBezTo>
                    <a:pt x="8856" y="7358"/>
                    <a:pt x="8748" y="7358"/>
                    <a:pt x="8748" y="7596"/>
                  </a:cubicBezTo>
                  <a:cubicBezTo>
                    <a:pt x="8640" y="7596"/>
                    <a:pt x="8640" y="7833"/>
                    <a:pt x="8532" y="7833"/>
                  </a:cubicBezTo>
                  <a:cubicBezTo>
                    <a:pt x="8424" y="8070"/>
                    <a:pt x="8316" y="8070"/>
                    <a:pt x="8208" y="8308"/>
                  </a:cubicBezTo>
                  <a:cubicBezTo>
                    <a:pt x="8208" y="8308"/>
                    <a:pt x="8100" y="8545"/>
                    <a:pt x="8100" y="8782"/>
                  </a:cubicBezTo>
                  <a:cubicBezTo>
                    <a:pt x="8100" y="8782"/>
                    <a:pt x="8208" y="9020"/>
                    <a:pt x="8208" y="9257"/>
                  </a:cubicBezTo>
                  <a:cubicBezTo>
                    <a:pt x="8208" y="9257"/>
                    <a:pt x="8100" y="9732"/>
                    <a:pt x="8100" y="9732"/>
                  </a:cubicBezTo>
                  <a:cubicBezTo>
                    <a:pt x="8100" y="9969"/>
                    <a:pt x="7992" y="10207"/>
                    <a:pt x="7884" y="10444"/>
                  </a:cubicBezTo>
                  <a:cubicBezTo>
                    <a:pt x="7884" y="10681"/>
                    <a:pt x="7668" y="11156"/>
                    <a:pt x="7560" y="11393"/>
                  </a:cubicBezTo>
                  <a:cubicBezTo>
                    <a:pt x="7560" y="11393"/>
                    <a:pt x="7344" y="11393"/>
                    <a:pt x="7236" y="11631"/>
                  </a:cubicBezTo>
                  <a:cubicBezTo>
                    <a:pt x="7128" y="11631"/>
                    <a:pt x="7020" y="11868"/>
                    <a:pt x="7020" y="11868"/>
                  </a:cubicBezTo>
                  <a:cubicBezTo>
                    <a:pt x="6912" y="11868"/>
                    <a:pt x="6804" y="11868"/>
                    <a:pt x="6804" y="11868"/>
                  </a:cubicBezTo>
                  <a:cubicBezTo>
                    <a:pt x="6696" y="12105"/>
                    <a:pt x="6480" y="12343"/>
                    <a:pt x="6372" y="12580"/>
                  </a:cubicBezTo>
                  <a:cubicBezTo>
                    <a:pt x="6372" y="12818"/>
                    <a:pt x="6264" y="13292"/>
                    <a:pt x="6156" y="13530"/>
                  </a:cubicBezTo>
                  <a:cubicBezTo>
                    <a:pt x="6156" y="13767"/>
                    <a:pt x="6048" y="14004"/>
                    <a:pt x="6048" y="14004"/>
                  </a:cubicBezTo>
                  <a:cubicBezTo>
                    <a:pt x="6048" y="14242"/>
                    <a:pt x="6048" y="14716"/>
                    <a:pt x="6048" y="14954"/>
                  </a:cubicBezTo>
                  <a:cubicBezTo>
                    <a:pt x="6048" y="14954"/>
                    <a:pt x="5832" y="15191"/>
                    <a:pt x="5832" y="15429"/>
                  </a:cubicBezTo>
                  <a:cubicBezTo>
                    <a:pt x="5832" y="15429"/>
                    <a:pt x="5616" y="15666"/>
                    <a:pt x="5616" y="15903"/>
                  </a:cubicBezTo>
                  <a:cubicBezTo>
                    <a:pt x="5616" y="16141"/>
                    <a:pt x="5508" y="16615"/>
                    <a:pt x="5508" y="16853"/>
                  </a:cubicBezTo>
                  <a:cubicBezTo>
                    <a:pt x="5508" y="17090"/>
                    <a:pt x="5616" y="17090"/>
                    <a:pt x="5616" y="17327"/>
                  </a:cubicBezTo>
                  <a:cubicBezTo>
                    <a:pt x="5616" y="17327"/>
                    <a:pt x="5508" y="17565"/>
                    <a:pt x="5508" y="17565"/>
                  </a:cubicBezTo>
                  <a:cubicBezTo>
                    <a:pt x="5400" y="17565"/>
                    <a:pt x="5292" y="17802"/>
                    <a:pt x="5292" y="17802"/>
                  </a:cubicBezTo>
                  <a:cubicBezTo>
                    <a:pt x="5184" y="18040"/>
                    <a:pt x="5184" y="18277"/>
                    <a:pt x="5076" y="18514"/>
                  </a:cubicBezTo>
                  <a:cubicBezTo>
                    <a:pt x="4968" y="18514"/>
                    <a:pt x="4860" y="18989"/>
                    <a:pt x="4752" y="18989"/>
                  </a:cubicBezTo>
                  <a:cubicBezTo>
                    <a:pt x="4752" y="18989"/>
                    <a:pt x="4644" y="18989"/>
                    <a:pt x="4536" y="18989"/>
                  </a:cubicBezTo>
                  <a:cubicBezTo>
                    <a:pt x="4536" y="19226"/>
                    <a:pt x="4428" y="19226"/>
                    <a:pt x="4320" y="19226"/>
                  </a:cubicBezTo>
                  <a:cubicBezTo>
                    <a:pt x="4320" y="19464"/>
                    <a:pt x="4212" y="19701"/>
                    <a:pt x="4104" y="19701"/>
                  </a:cubicBezTo>
                  <a:cubicBezTo>
                    <a:pt x="4104" y="19701"/>
                    <a:pt x="3996" y="19701"/>
                    <a:pt x="3888" y="19701"/>
                  </a:cubicBezTo>
                  <a:cubicBezTo>
                    <a:pt x="3888" y="19938"/>
                    <a:pt x="3672" y="20176"/>
                    <a:pt x="3564" y="20176"/>
                  </a:cubicBezTo>
                  <a:cubicBezTo>
                    <a:pt x="3456" y="20176"/>
                    <a:pt x="3240" y="20176"/>
                    <a:pt x="3132" y="20176"/>
                  </a:cubicBezTo>
                  <a:cubicBezTo>
                    <a:pt x="3024" y="20413"/>
                    <a:pt x="2916" y="20651"/>
                    <a:pt x="2808" y="20651"/>
                  </a:cubicBezTo>
                  <a:cubicBezTo>
                    <a:pt x="2700" y="20888"/>
                    <a:pt x="2484" y="20651"/>
                    <a:pt x="2484" y="20888"/>
                  </a:cubicBezTo>
                  <a:cubicBezTo>
                    <a:pt x="2376" y="20888"/>
                    <a:pt x="2160" y="21125"/>
                    <a:pt x="2160" y="21125"/>
                  </a:cubicBezTo>
                  <a:cubicBezTo>
                    <a:pt x="2160" y="21125"/>
                    <a:pt x="1944" y="21125"/>
                    <a:pt x="1836" y="21125"/>
                  </a:cubicBezTo>
                  <a:cubicBezTo>
                    <a:pt x="1836" y="21125"/>
                    <a:pt x="1728" y="21600"/>
                    <a:pt x="1620" y="21600"/>
                  </a:cubicBezTo>
                  <a:cubicBezTo>
                    <a:pt x="1620" y="21600"/>
                    <a:pt x="1404" y="21600"/>
                    <a:pt x="1296" y="21600"/>
                  </a:cubicBezTo>
                  <a:cubicBezTo>
                    <a:pt x="1188" y="21363"/>
                    <a:pt x="1080" y="21363"/>
                    <a:pt x="972" y="21363"/>
                  </a:cubicBezTo>
                  <a:cubicBezTo>
                    <a:pt x="864" y="21363"/>
                    <a:pt x="756" y="21363"/>
                    <a:pt x="648" y="21600"/>
                  </a:cubicBezTo>
                  <a:cubicBezTo>
                    <a:pt x="540" y="21600"/>
                    <a:pt x="216" y="21600"/>
                    <a:pt x="216" y="21600"/>
                  </a:cubicBezTo>
                  <a:cubicBezTo>
                    <a:pt x="216" y="21600"/>
                    <a:pt x="216" y="21125"/>
                    <a:pt x="216" y="21125"/>
                  </a:cubicBezTo>
                  <a:cubicBezTo>
                    <a:pt x="216" y="20888"/>
                    <a:pt x="216" y="20413"/>
                    <a:pt x="216" y="20176"/>
                  </a:cubicBezTo>
                  <a:cubicBezTo>
                    <a:pt x="216" y="20176"/>
                    <a:pt x="0" y="19938"/>
                    <a:pt x="0" y="19701"/>
                  </a:cubicBezTo>
                  <a:cubicBezTo>
                    <a:pt x="0" y="19701"/>
                    <a:pt x="108" y="19464"/>
                    <a:pt x="108" y="19226"/>
                  </a:cubicBezTo>
                  <a:cubicBezTo>
                    <a:pt x="216" y="19226"/>
                    <a:pt x="324" y="18989"/>
                    <a:pt x="432" y="18752"/>
                  </a:cubicBezTo>
                  <a:cubicBezTo>
                    <a:pt x="432" y="18752"/>
                    <a:pt x="540" y="18514"/>
                    <a:pt x="540" y="18277"/>
                  </a:cubicBezTo>
                  <a:cubicBezTo>
                    <a:pt x="648" y="18040"/>
                    <a:pt x="648" y="17802"/>
                    <a:pt x="648" y="17565"/>
                  </a:cubicBezTo>
                  <a:cubicBezTo>
                    <a:pt x="648" y="17327"/>
                    <a:pt x="756" y="17090"/>
                    <a:pt x="864" y="17090"/>
                  </a:cubicBezTo>
                  <a:cubicBezTo>
                    <a:pt x="972" y="16853"/>
                    <a:pt x="1296" y="16615"/>
                    <a:pt x="1296" y="16615"/>
                  </a:cubicBezTo>
                  <a:cubicBezTo>
                    <a:pt x="1404" y="16378"/>
                    <a:pt x="1512" y="16141"/>
                    <a:pt x="1512" y="15903"/>
                  </a:cubicBezTo>
                  <a:cubicBezTo>
                    <a:pt x="1512" y="15666"/>
                    <a:pt x="1404" y="15429"/>
                    <a:pt x="1404" y="15191"/>
                  </a:cubicBezTo>
                  <a:cubicBezTo>
                    <a:pt x="1404" y="15191"/>
                    <a:pt x="1512" y="14954"/>
                    <a:pt x="1512" y="14954"/>
                  </a:cubicBezTo>
                  <a:cubicBezTo>
                    <a:pt x="1620" y="14716"/>
                    <a:pt x="1620" y="14716"/>
                    <a:pt x="1620" y="14716"/>
                  </a:cubicBezTo>
                  <a:cubicBezTo>
                    <a:pt x="1620" y="14954"/>
                    <a:pt x="1728" y="14954"/>
                    <a:pt x="1728" y="14954"/>
                  </a:cubicBezTo>
                  <a:cubicBezTo>
                    <a:pt x="1836" y="15191"/>
                    <a:pt x="1944" y="14954"/>
                    <a:pt x="2052" y="14954"/>
                  </a:cubicBezTo>
                  <a:cubicBezTo>
                    <a:pt x="2160" y="14716"/>
                    <a:pt x="2160" y="14479"/>
                    <a:pt x="2160" y="14242"/>
                  </a:cubicBezTo>
                  <a:cubicBezTo>
                    <a:pt x="2268" y="14004"/>
                    <a:pt x="2376" y="13767"/>
                    <a:pt x="2484" y="13767"/>
                  </a:cubicBezTo>
                  <a:cubicBezTo>
                    <a:pt x="2592" y="13767"/>
                    <a:pt x="2700" y="14242"/>
                    <a:pt x="2808" y="14242"/>
                  </a:cubicBezTo>
                  <a:cubicBezTo>
                    <a:pt x="2916" y="14242"/>
                    <a:pt x="3024" y="14242"/>
                    <a:pt x="3132" y="14242"/>
                  </a:cubicBezTo>
                  <a:cubicBezTo>
                    <a:pt x="3240" y="14242"/>
                    <a:pt x="3456" y="14479"/>
                    <a:pt x="3564" y="14479"/>
                  </a:cubicBezTo>
                  <a:cubicBezTo>
                    <a:pt x="3672" y="14479"/>
                    <a:pt x="3888" y="14479"/>
                    <a:pt x="3996" y="14479"/>
                  </a:cubicBezTo>
                  <a:cubicBezTo>
                    <a:pt x="4104" y="14242"/>
                    <a:pt x="4104" y="14004"/>
                    <a:pt x="4104" y="13767"/>
                  </a:cubicBezTo>
                  <a:cubicBezTo>
                    <a:pt x="4212" y="13530"/>
                    <a:pt x="4428" y="13292"/>
                    <a:pt x="4536" y="13055"/>
                  </a:cubicBezTo>
                  <a:cubicBezTo>
                    <a:pt x="4644" y="13055"/>
                    <a:pt x="4860" y="13055"/>
                    <a:pt x="4860" y="12818"/>
                  </a:cubicBezTo>
                  <a:cubicBezTo>
                    <a:pt x="4968" y="12580"/>
                    <a:pt x="4968" y="12105"/>
                    <a:pt x="4860" y="11868"/>
                  </a:cubicBezTo>
                  <a:cubicBezTo>
                    <a:pt x="4860" y="11631"/>
                    <a:pt x="4860" y="11393"/>
                    <a:pt x="4860" y="11156"/>
                  </a:cubicBezTo>
                  <a:cubicBezTo>
                    <a:pt x="4860" y="10919"/>
                    <a:pt x="5076" y="10681"/>
                    <a:pt x="5076" y="10444"/>
                  </a:cubicBezTo>
                  <a:cubicBezTo>
                    <a:pt x="5076" y="10207"/>
                    <a:pt x="4968" y="9969"/>
                    <a:pt x="4968" y="9732"/>
                  </a:cubicBezTo>
                  <a:cubicBezTo>
                    <a:pt x="4968" y="9732"/>
                    <a:pt x="4860" y="9495"/>
                    <a:pt x="4860" y="9257"/>
                  </a:cubicBezTo>
                  <a:cubicBezTo>
                    <a:pt x="4860" y="9020"/>
                    <a:pt x="4968" y="8782"/>
                    <a:pt x="4968" y="8782"/>
                  </a:cubicBezTo>
                  <a:cubicBezTo>
                    <a:pt x="5076" y="8545"/>
                    <a:pt x="5400" y="8070"/>
                    <a:pt x="5508" y="7833"/>
                  </a:cubicBezTo>
                  <a:cubicBezTo>
                    <a:pt x="5616" y="7358"/>
                    <a:pt x="5832" y="6646"/>
                    <a:pt x="5832" y="6171"/>
                  </a:cubicBezTo>
                  <a:cubicBezTo>
                    <a:pt x="5940" y="5697"/>
                    <a:pt x="6048" y="4747"/>
                    <a:pt x="6156" y="4510"/>
                  </a:cubicBezTo>
                  <a:cubicBezTo>
                    <a:pt x="6156" y="4273"/>
                    <a:pt x="6264" y="4035"/>
                    <a:pt x="6372" y="4035"/>
                  </a:cubicBezTo>
                  <a:cubicBezTo>
                    <a:pt x="6480" y="4035"/>
                    <a:pt x="6588" y="4035"/>
                    <a:pt x="6588" y="4273"/>
                  </a:cubicBezTo>
                  <a:cubicBezTo>
                    <a:pt x="6696" y="4510"/>
                    <a:pt x="6804" y="5222"/>
                    <a:pt x="6912" y="5222"/>
                  </a:cubicBezTo>
                  <a:cubicBezTo>
                    <a:pt x="7020" y="5459"/>
                    <a:pt x="7236" y="5697"/>
                    <a:pt x="7344" y="5697"/>
                  </a:cubicBezTo>
                  <a:cubicBezTo>
                    <a:pt x="7452" y="5459"/>
                    <a:pt x="7452" y="5222"/>
                    <a:pt x="7560" y="4985"/>
                  </a:cubicBezTo>
                  <a:cubicBezTo>
                    <a:pt x="7560" y="4985"/>
                    <a:pt x="7668" y="4510"/>
                    <a:pt x="7668" y="4273"/>
                  </a:cubicBezTo>
                  <a:cubicBezTo>
                    <a:pt x="7776" y="4035"/>
                    <a:pt x="7884" y="3798"/>
                    <a:pt x="7992" y="3560"/>
                  </a:cubicBezTo>
                  <a:cubicBezTo>
                    <a:pt x="8100" y="3560"/>
                    <a:pt x="8316" y="3798"/>
                    <a:pt x="8424" y="3798"/>
                  </a:cubicBezTo>
                  <a:cubicBezTo>
                    <a:pt x="8640" y="3560"/>
                    <a:pt x="8964" y="3560"/>
                    <a:pt x="9180" y="3323"/>
                  </a:cubicBezTo>
                  <a:cubicBezTo>
                    <a:pt x="9288" y="3323"/>
                    <a:pt x="9288" y="2848"/>
                    <a:pt x="9396" y="2611"/>
                  </a:cubicBezTo>
                  <a:cubicBezTo>
                    <a:pt x="9504" y="2611"/>
                    <a:pt x="9612" y="2374"/>
                    <a:pt x="9720" y="2374"/>
                  </a:cubicBezTo>
                  <a:cubicBezTo>
                    <a:pt x="9828" y="2136"/>
                    <a:pt x="10152" y="2136"/>
                    <a:pt x="10260" y="2136"/>
                  </a:cubicBezTo>
                  <a:cubicBezTo>
                    <a:pt x="10368" y="2136"/>
                    <a:pt x="10476" y="2136"/>
                    <a:pt x="10584" y="2374"/>
                  </a:cubicBezTo>
                  <a:cubicBezTo>
                    <a:pt x="10692" y="2611"/>
                    <a:pt x="10584" y="3086"/>
                    <a:pt x="10692" y="3323"/>
                  </a:cubicBezTo>
                  <a:cubicBezTo>
                    <a:pt x="10800" y="3323"/>
                    <a:pt x="10908" y="3323"/>
                    <a:pt x="11016" y="3086"/>
                  </a:cubicBezTo>
                  <a:cubicBezTo>
                    <a:pt x="11124" y="3086"/>
                    <a:pt x="11448" y="3086"/>
                    <a:pt x="11556" y="2848"/>
                  </a:cubicBezTo>
                  <a:cubicBezTo>
                    <a:pt x="11772" y="2611"/>
                    <a:pt x="11880" y="1662"/>
                    <a:pt x="11988" y="1187"/>
                  </a:cubicBezTo>
                  <a:cubicBezTo>
                    <a:pt x="11988" y="949"/>
                    <a:pt x="11988" y="475"/>
                    <a:pt x="12096" y="237"/>
                  </a:cubicBezTo>
                  <a:cubicBezTo>
                    <a:pt x="12204" y="0"/>
                    <a:pt x="12420" y="0"/>
                    <a:pt x="12636" y="0"/>
                  </a:cubicBezTo>
                  <a:cubicBezTo>
                    <a:pt x="12744" y="0"/>
                    <a:pt x="12960" y="0"/>
                    <a:pt x="13176" y="0"/>
                  </a:cubicBezTo>
                  <a:cubicBezTo>
                    <a:pt x="13176" y="237"/>
                    <a:pt x="13392" y="237"/>
                    <a:pt x="13392" y="475"/>
                  </a:cubicBezTo>
                  <a:cubicBezTo>
                    <a:pt x="13500" y="712"/>
                    <a:pt x="13608" y="1187"/>
                    <a:pt x="13716" y="1424"/>
                  </a:cubicBezTo>
                  <a:cubicBezTo>
                    <a:pt x="13716" y="1424"/>
                    <a:pt x="14040" y="1662"/>
                    <a:pt x="14148" y="1662"/>
                  </a:cubicBezTo>
                  <a:cubicBezTo>
                    <a:pt x="14148" y="1662"/>
                    <a:pt x="14256" y="1662"/>
                    <a:pt x="14364" y="166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2FDB402E-28BB-4365-A6F4-F5AA7AC79908}"/>
                </a:ext>
              </a:extLst>
            </p:cNvPr>
            <p:cNvSpPr/>
            <p:nvPr/>
          </p:nvSpPr>
          <p:spPr>
            <a:xfrm>
              <a:off x="2305425" y="3546994"/>
              <a:ext cx="23060" cy="31649"/>
            </a:xfrm>
            <a:custGeom>
              <a:avLst/>
              <a:gdLst/>
              <a:ahLst/>
              <a:cxnLst>
                <a:cxn ang="0">
                  <a:pos x="wd2" y="hd2"/>
                </a:cxn>
                <a:cxn ang="5400000">
                  <a:pos x="wd2" y="hd2"/>
                </a:cxn>
                <a:cxn ang="10800000">
                  <a:pos x="wd2" y="hd2"/>
                </a:cxn>
                <a:cxn ang="16200000">
                  <a:pos x="wd2" y="hd2"/>
                </a:cxn>
              </a:cxnLst>
              <a:rect l="0" t="0" r="r" b="b"/>
              <a:pathLst>
                <a:path w="18600" h="21600" extrusionOk="0">
                  <a:moveTo>
                    <a:pt x="16200" y="8640"/>
                  </a:moveTo>
                  <a:cubicBezTo>
                    <a:pt x="16200" y="8640"/>
                    <a:pt x="21600" y="4320"/>
                    <a:pt x="16200" y="4320"/>
                  </a:cubicBezTo>
                  <a:cubicBezTo>
                    <a:pt x="16200" y="4320"/>
                    <a:pt x="10800" y="0"/>
                    <a:pt x="5400" y="0"/>
                  </a:cubicBezTo>
                  <a:cubicBezTo>
                    <a:pt x="5400" y="0"/>
                    <a:pt x="5400" y="4320"/>
                    <a:pt x="0" y="4320"/>
                  </a:cubicBezTo>
                  <a:cubicBezTo>
                    <a:pt x="0" y="8640"/>
                    <a:pt x="0" y="8640"/>
                    <a:pt x="0" y="8640"/>
                  </a:cubicBezTo>
                  <a:cubicBezTo>
                    <a:pt x="0" y="8640"/>
                    <a:pt x="0" y="12960"/>
                    <a:pt x="5400" y="12960"/>
                  </a:cubicBezTo>
                  <a:cubicBezTo>
                    <a:pt x="5400" y="12960"/>
                    <a:pt x="0" y="21600"/>
                    <a:pt x="5400" y="21600"/>
                  </a:cubicBezTo>
                  <a:cubicBezTo>
                    <a:pt x="5400" y="21600"/>
                    <a:pt x="16200" y="21600"/>
                    <a:pt x="16200" y="21600"/>
                  </a:cubicBezTo>
                  <a:cubicBezTo>
                    <a:pt x="16200" y="21600"/>
                    <a:pt x="16200" y="17280"/>
                    <a:pt x="16200" y="12960"/>
                  </a:cubicBezTo>
                  <a:cubicBezTo>
                    <a:pt x="16200" y="12960"/>
                    <a:pt x="16200" y="12960"/>
                    <a:pt x="162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7DD87D72-5534-4965-AB16-8850E95C2023}"/>
                </a:ext>
              </a:extLst>
            </p:cNvPr>
            <p:cNvSpPr/>
            <p:nvPr/>
          </p:nvSpPr>
          <p:spPr>
            <a:xfrm>
              <a:off x="2305425" y="3546994"/>
              <a:ext cx="23060" cy="31649"/>
            </a:xfrm>
            <a:custGeom>
              <a:avLst/>
              <a:gdLst/>
              <a:ahLst/>
              <a:cxnLst>
                <a:cxn ang="0">
                  <a:pos x="wd2" y="hd2"/>
                </a:cxn>
                <a:cxn ang="5400000">
                  <a:pos x="wd2" y="hd2"/>
                </a:cxn>
                <a:cxn ang="10800000">
                  <a:pos x="wd2" y="hd2"/>
                </a:cxn>
                <a:cxn ang="16200000">
                  <a:pos x="wd2" y="hd2"/>
                </a:cxn>
              </a:cxnLst>
              <a:rect l="0" t="0" r="r" b="b"/>
              <a:pathLst>
                <a:path w="18600" h="21600" extrusionOk="0">
                  <a:moveTo>
                    <a:pt x="16200" y="8640"/>
                  </a:moveTo>
                  <a:cubicBezTo>
                    <a:pt x="16200" y="8640"/>
                    <a:pt x="21600" y="4320"/>
                    <a:pt x="16200" y="4320"/>
                  </a:cubicBezTo>
                  <a:cubicBezTo>
                    <a:pt x="16200" y="4320"/>
                    <a:pt x="10800" y="0"/>
                    <a:pt x="5400" y="0"/>
                  </a:cubicBezTo>
                  <a:cubicBezTo>
                    <a:pt x="5400" y="0"/>
                    <a:pt x="5400" y="4320"/>
                    <a:pt x="0" y="4320"/>
                  </a:cubicBezTo>
                  <a:cubicBezTo>
                    <a:pt x="0" y="8640"/>
                    <a:pt x="0" y="8640"/>
                    <a:pt x="0" y="8640"/>
                  </a:cubicBezTo>
                  <a:cubicBezTo>
                    <a:pt x="0" y="8640"/>
                    <a:pt x="0" y="12960"/>
                    <a:pt x="5400" y="12960"/>
                  </a:cubicBezTo>
                  <a:cubicBezTo>
                    <a:pt x="5400" y="12960"/>
                    <a:pt x="0" y="21600"/>
                    <a:pt x="5400" y="21600"/>
                  </a:cubicBezTo>
                  <a:cubicBezTo>
                    <a:pt x="5400" y="21600"/>
                    <a:pt x="16200" y="21600"/>
                    <a:pt x="16200" y="21600"/>
                  </a:cubicBezTo>
                  <a:cubicBezTo>
                    <a:pt x="16200" y="21600"/>
                    <a:pt x="16200" y="17280"/>
                    <a:pt x="16200" y="12960"/>
                  </a:cubicBezTo>
                  <a:cubicBezTo>
                    <a:pt x="16200" y="12960"/>
                    <a:pt x="16200" y="12960"/>
                    <a:pt x="162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5CB3A6D1-D0A4-45A2-A3EC-786FB1C9E827}"/>
                </a:ext>
              </a:extLst>
            </p:cNvPr>
            <p:cNvSpPr/>
            <p:nvPr/>
          </p:nvSpPr>
          <p:spPr>
            <a:xfrm>
              <a:off x="2193439" y="3466657"/>
              <a:ext cx="31649" cy="53559"/>
            </a:xfrm>
            <a:custGeom>
              <a:avLst/>
              <a:gdLst/>
              <a:ahLst/>
              <a:cxnLst>
                <a:cxn ang="0">
                  <a:pos x="wd2" y="hd2"/>
                </a:cxn>
                <a:cxn ang="5400000">
                  <a:pos x="wd2" y="hd2"/>
                </a:cxn>
                <a:cxn ang="10800000">
                  <a:pos x="wd2" y="hd2"/>
                </a:cxn>
                <a:cxn ang="16200000">
                  <a:pos x="wd2" y="hd2"/>
                </a:cxn>
              </a:cxnLst>
              <a:rect l="0" t="0" r="r" b="b"/>
              <a:pathLst>
                <a:path w="21600" h="21600" extrusionOk="0">
                  <a:moveTo>
                    <a:pt x="17280" y="10800"/>
                  </a:moveTo>
                  <a:cubicBezTo>
                    <a:pt x="17280" y="8100"/>
                    <a:pt x="17280" y="5400"/>
                    <a:pt x="17280" y="5400"/>
                  </a:cubicBezTo>
                  <a:cubicBezTo>
                    <a:pt x="17280" y="2700"/>
                    <a:pt x="12960" y="2700"/>
                    <a:pt x="12960" y="0"/>
                  </a:cubicBezTo>
                  <a:cubicBezTo>
                    <a:pt x="8640" y="0"/>
                    <a:pt x="4320" y="0"/>
                    <a:pt x="4320" y="0"/>
                  </a:cubicBezTo>
                  <a:cubicBezTo>
                    <a:pt x="4320" y="0"/>
                    <a:pt x="4320" y="0"/>
                    <a:pt x="0" y="0"/>
                  </a:cubicBezTo>
                  <a:cubicBezTo>
                    <a:pt x="0" y="2700"/>
                    <a:pt x="4320" y="2700"/>
                    <a:pt x="4320" y="5400"/>
                  </a:cubicBezTo>
                  <a:cubicBezTo>
                    <a:pt x="4320" y="5400"/>
                    <a:pt x="0" y="5400"/>
                    <a:pt x="0" y="5400"/>
                  </a:cubicBezTo>
                  <a:cubicBezTo>
                    <a:pt x="0" y="8100"/>
                    <a:pt x="0" y="8100"/>
                    <a:pt x="0" y="10800"/>
                  </a:cubicBezTo>
                  <a:cubicBezTo>
                    <a:pt x="0" y="10800"/>
                    <a:pt x="4320" y="10800"/>
                    <a:pt x="4320" y="10800"/>
                  </a:cubicBezTo>
                  <a:cubicBezTo>
                    <a:pt x="8640" y="13500"/>
                    <a:pt x="8640" y="16200"/>
                    <a:pt x="8640" y="16200"/>
                  </a:cubicBezTo>
                  <a:cubicBezTo>
                    <a:pt x="12960" y="18900"/>
                    <a:pt x="17280" y="21600"/>
                    <a:pt x="17280" y="21600"/>
                  </a:cubicBezTo>
                  <a:cubicBezTo>
                    <a:pt x="21600" y="18900"/>
                    <a:pt x="21600" y="16200"/>
                    <a:pt x="21600" y="16200"/>
                  </a:cubicBezTo>
                  <a:cubicBezTo>
                    <a:pt x="21600" y="13500"/>
                    <a:pt x="17280" y="10800"/>
                    <a:pt x="1728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008FD855-8CCF-4E34-BAAE-F1B85BF1E951}"/>
                </a:ext>
              </a:extLst>
            </p:cNvPr>
            <p:cNvSpPr/>
            <p:nvPr/>
          </p:nvSpPr>
          <p:spPr>
            <a:xfrm>
              <a:off x="2193439" y="3466657"/>
              <a:ext cx="31649" cy="53559"/>
            </a:xfrm>
            <a:custGeom>
              <a:avLst/>
              <a:gdLst/>
              <a:ahLst/>
              <a:cxnLst>
                <a:cxn ang="0">
                  <a:pos x="wd2" y="hd2"/>
                </a:cxn>
                <a:cxn ang="5400000">
                  <a:pos x="wd2" y="hd2"/>
                </a:cxn>
                <a:cxn ang="10800000">
                  <a:pos x="wd2" y="hd2"/>
                </a:cxn>
                <a:cxn ang="16200000">
                  <a:pos x="wd2" y="hd2"/>
                </a:cxn>
              </a:cxnLst>
              <a:rect l="0" t="0" r="r" b="b"/>
              <a:pathLst>
                <a:path w="21600" h="21600" extrusionOk="0">
                  <a:moveTo>
                    <a:pt x="17280" y="10800"/>
                  </a:moveTo>
                  <a:cubicBezTo>
                    <a:pt x="17280" y="8100"/>
                    <a:pt x="17280" y="5400"/>
                    <a:pt x="17280" y="5400"/>
                  </a:cubicBezTo>
                  <a:cubicBezTo>
                    <a:pt x="17280" y="2700"/>
                    <a:pt x="12960" y="2700"/>
                    <a:pt x="12960" y="0"/>
                  </a:cubicBezTo>
                  <a:cubicBezTo>
                    <a:pt x="8640" y="0"/>
                    <a:pt x="4320" y="0"/>
                    <a:pt x="4320" y="0"/>
                  </a:cubicBezTo>
                  <a:cubicBezTo>
                    <a:pt x="4320" y="0"/>
                    <a:pt x="4320" y="0"/>
                    <a:pt x="0" y="0"/>
                  </a:cubicBezTo>
                  <a:cubicBezTo>
                    <a:pt x="0" y="2700"/>
                    <a:pt x="4320" y="2700"/>
                    <a:pt x="4320" y="5400"/>
                  </a:cubicBezTo>
                  <a:cubicBezTo>
                    <a:pt x="4320" y="5400"/>
                    <a:pt x="0" y="5400"/>
                    <a:pt x="0" y="5400"/>
                  </a:cubicBezTo>
                  <a:cubicBezTo>
                    <a:pt x="0" y="8100"/>
                    <a:pt x="0" y="8100"/>
                    <a:pt x="0" y="10800"/>
                  </a:cubicBezTo>
                  <a:cubicBezTo>
                    <a:pt x="0" y="10800"/>
                    <a:pt x="4320" y="10800"/>
                    <a:pt x="4320" y="10800"/>
                  </a:cubicBezTo>
                  <a:cubicBezTo>
                    <a:pt x="8640" y="13500"/>
                    <a:pt x="8640" y="16200"/>
                    <a:pt x="8640" y="16200"/>
                  </a:cubicBezTo>
                  <a:cubicBezTo>
                    <a:pt x="12960" y="18900"/>
                    <a:pt x="17280" y="21600"/>
                    <a:pt x="17280" y="21600"/>
                  </a:cubicBezTo>
                  <a:cubicBezTo>
                    <a:pt x="21600" y="18900"/>
                    <a:pt x="21600" y="16200"/>
                    <a:pt x="21600" y="16200"/>
                  </a:cubicBezTo>
                  <a:cubicBezTo>
                    <a:pt x="21600" y="13500"/>
                    <a:pt x="17280" y="10800"/>
                    <a:pt x="1728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DCB5DBE1-A1CD-4B4A-ABF9-B6EFF01E8C60}"/>
                </a:ext>
              </a:extLst>
            </p:cNvPr>
            <p:cNvSpPr/>
            <p:nvPr/>
          </p:nvSpPr>
          <p:spPr>
            <a:xfrm>
              <a:off x="1879395" y="3486132"/>
              <a:ext cx="38952" cy="35346"/>
            </a:xfrm>
            <a:custGeom>
              <a:avLst/>
              <a:gdLst/>
              <a:ahLst/>
              <a:cxnLst>
                <a:cxn ang="0">
                  <a:pos x="wd2" y="hd2"/>
                </a:cxn>
                <a:cxn ang="5400000">
                  <a:pos x="wd2" y="hd2"/>
                </a:cxn>
                <a:cxn ang="10800000">
                  <a:pos x="wd2" y="hd2"/>
                </a:cxn>
                <a:cxn ang="16200000">
                  <a:pos x="wd2" y="hd2"/>
                </a:cxn>
              </a:cxnLst>
              <a:rect l="0" t="0" r="r" b="b"/>
              <a:pathLst>
                <a:path w="21600" h="19600" extrusionOk="0">
                  <a:moveTo>
                    <a:pt x="21600" y="10800"/>
                  </a:moveTo>
                  <a:cubicBezTo>
                    <a:pt x="21600" y="10800"/>
                    <a:pt x="18000" y="7200"/>
                    <a:pt x="18000" y="3600"/>
                  </a:cubicBezTo>
                  <a:cubicBezTo>
                    <a:pt x="18000" y="3600"/>
                    <a:pt x="14400" y="0"/>
                    <a:pt x="10800" y="0"/>
                  </a:cubicBezTo>
                  <a:cubicBezTo>
                    <a:pt x="10800" y="0"/>
                    <a:pt x="7200" y="3600"/>
                    <a:pt x="3600" y="3600"/>
                  </a:cubicBezTo>
                  <a:cubicBezTo>
                    <a:pt x="3600" y="3600"/>
                    <a:pt x="3600" y="7200"/>
                    <a:pt x="3600" y="7200"/>
                  </a:cubicBezTo>
                  <a:cubicBezTo>
                    <a:pt x="3600" y="7200"/>
                    <a:pt x="0" y="10800"/>
                    <a:pt x="0" y="14400"/>
                  </a:cubicBezTo>
                  <a:cubicBezTo>
                    <a:pt x="0" y="14400"/>
                    <a:pt x="3600" y="14400"/>
                    <a:pt x="3600" y="14400"/>
                  </a:cubicBezTo>
                  <a:cubicBezTo>
                    <a:pt x="7200" y="14400"/>
                    <a:pt x="10800" y="18000"/>
                    <a:pt x="10800" y="18000"/>
                  </a:cubicBezTo>
                  <a:cubicBezTo>
                    <a:pt x="10800" y="18000"/>
                    <a:pt x="10800" y="18000"/>
                    <a:pt x="14400" y="18000"/>
                  </a:cubicBezTo>
                  <a:cubicBezTo>
                    <a:pt x="14400" y="21600"/>
                    <a:pt x="18000" y="18000"/>
                    <a:pt x="18000" y="18000"/>
                  </a:cubicBezTo>
                  <a:cubicBezTo>
                    <a:pt x="21600" y="18000"/>
                    <a:pt x="21600" y="14400"/>
                    <a:pt x="2160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983005AE-8780-4B24-9249-7BB6388552FD}"/>
                </a:ext>
              </a:extLst>
            </p:cNvPr>
            <p:cNvSpPr/>
            <p:nvPr/>
          </p:nvSpPr>
          <p:spPr>
            <a:xfrm>
              <a:off x="1879395" y="3486132"/>
              <a:ext cx="38952" cy="35346"/>
            </a:xfrm>
            <a:custGeom>
              <a:avLst/>
              <a:gdLst/>
              <a:ahLst/>
              <a:cxnLst>
                <a:cxn ang="0">
                  <a:pos x="wd2" y="hd2"/>
                </a:cxn>
                <a:cxn ang="5400000">
                  <a:pos x="wd2" y="hd2"/>
                </a:cxn>
                <a:cxn ang="10800000">
                  <a:pos x="wd2" y="hd2"/>
                </a:cxn>
                <a:cxn ang="16200000">
                  <a:pos x="wd2" y="hd2"/>
                </a:cxn>
              </a:cxnLst>
              <a:rect l="0" t="0" r="r" b="b"/>
              <a:pathLst>
                <a:path w="21600" h="19600" extrusionOk="0">
                  <a:moveTo>
                    <a:pt x="21600" y="10800"/>
                  </a:moveTo>
                  <a:cubicBezTo>
                    <a:pt x="21600" y="10800"/>
                    <a:pt x="18000" y="7200"/>
                    <a:pt x="18000" y="3600"/>
                  </a:cubicBezTo>
                  <a:cubicBezTo>
                    <a:pt x="18000" y="3600"/>
                    <a:pt x="14400" y="0"/>
                    <a:pt x="10800" y="0"/>
                  </a:cubicBezTo>
                  <a:cubicBezTo>
                    <a:pt x="10800" y="0"/>
                    <a:pt x="7200" y="3600"/>
                    <a:pt x="3600" y="3600"/>
                  </a:cubicBezTo>
                  <a:cubicBezTo>
                    <a:pt x="3600" y="3600"/>
                    <a:pt x="3600" y="7200"/>
                    <a:pt x="3600" y="7200"/>
                  </a:cubicBezTo>
                  <a:cubicBezTo>
                    <a:pt x="3600" y="7200"/>
                    <a:pt x="0" y="10800"/>
                    <a:pt x="0" y="14400"/>
                  </a:cubicBezTo>
                  <a:cubicBezTo>
                    <a:pt x="0" y="14400"/>
                    <a:pt x="3600" y="14400"/>
                    <a:pt x="3600" y="14400"/>
                  </a:cubicBezTo>
                  <a:cubicBezTo>
                    <a:pt x="7200" y="14400"/>
                    <a:pt x="10800" y="18000"/>
                    <a:pt x="10800" y="18000"/>
                  </a:cubicBezTo>
                  <a:cubicBezTo>
                    <a:pt x="10800" y="18000"/>
                    <a:pt x="10800" y="18000"/>
                    <a:pt x="14400" y="18000"/>
                  </a:cubicBezTo>
                  <a:cubicBezTo>
                    <a:pt x="14400" y="21600"/>
                    <a:pt x="18000" y="18000"/>
                    <a:pt x="18000" y="18000"/>
                  </a:cubicBezTo>
                  <a:cubicBezTo>
                    <a:pt x="21600" y="18000"/>
                    <a:pt x="21600" y="14400"/>
                    <a:pt x="2160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13B01F45-A597-45DC-8CDB-C8C3F9DB9BDA}"/>
                </a:ext>
              </a:extLst>
            </p:cNvPr>
            <p:cNvSpPr/>
            <p:nvPr/>
          </p:nvSpPr>
          <p:spPr>
            <a:xfrm>
              <a:off x="1752804" y="3291376"/>
              <a:ext cx="35149" cy="46256"/>
            </a:xfrm>
            <a:custGeom>
              <a:avLst/>
              <a:gdLst/>
              <a:ahLst/>
              <a:cxnLst>
                <a:cxn ang="0">
                  <a:pos x="wd2" y="hd2"/>
                </a:cxn>
                <a:cxn ang="5400000">
                  <a:pos x="wd2" y="hd2"/>
                </a:cxn>
                <a:cxn ang="10800000">
                  <a:pos x="wd2" y="hd2"/>
                </a:cxn>
                <a:cxn ang="16200000">
                  <a:pos x="wd2" y="hd2"/>
                </a:cxn>
              </a:cxnLst>
              <a:rect l="0" t="0" r="r" b="b"/>
              <a:pathLst>
                <a:path w="19491" h="21600" extrusionOk="0">
                  <a:moveTo>
                    <a:pt x="18000" y="12343"/>
                  </a:moveTo>
                  <a:cubicBezTo>
                    <a:pt x="18000" y="9257"/>
                    <a:pt x="14400" y="9257"/>
                    <a:pt x="14400" y="6171"/>
                  </a:cubicBezTo>
                  <a:cubicBezTo>
                    <a:pt x="14400" y="6171"/>
                    <a:pt x="14400" y="3086"/>
                    <a:pt x="14400" y="3086"/>
                  </a:cubicBezTo>
                  <a:cubicBezTo>
                    <a:pt x="14400" y="0"/>
                    <a:pt x="10800" y="0"/>
                    <a:pt x="10800" y="0"/>
                  </a:cubicBezTo>
                  <a:cubicBezTo>
                    <a:pt x="7200" y="0"/>
                    <a:pt x="7200" y="0"/>
                    <a:pt x="7200" y="3086"/>
                  </a:cubicBezTo>
                  <a:cubicBezTo>
                    <a:pt x="3600" y="3086"/>
                    <a:pt x="7200" y="6171"/>
                    <a:pt x="7200" y="6171"/>
                  </a:cubicBezTo>
                  <a:cubicBezTo>
                    <a:pt x="7200" y="9257"/>
                    <a:pt x="7200" y="12343"/>
                    <a:pt x="3600" y="12343"/>
                  </a:cubicBezTo>
                  <a:cubicBezTo>
                    <a:pt x="3600" y="15429"/>
                    <a:pt x="3600" y="12343"/>
                    <a:pt x="0" y="12343"/>
                  </a:cubicBezTo>
                  <a:cubicBezTo>
                    <a:pt x="0" y="15429"/>
                    <a:pt x="0" y="15429"/>
                    <a:pt x="0" y="18514"/>
                  </a:cubicBezTo>
                  <a:cubicBezTo>
                    <a:pt x="0" y="18514"/>
                    <a:pt x="3600" y="21600"/>
                    <a:pt x="7200" y="21600"/>
                  </a:cubicBezTo>
                  <a:cubicBezTo>
                    <a:pt x="10800" y="21600"/>
                    <a:pt x="14400" y="18514"/>
                    <a:pt x="14400" y="18514"/>
                  </a:cubicBezTo>
                  <a:cubicBezTo>
                    <a:pt x="18000" y="18514"/>
                    <a:pt x="21600" y="12343"/>
                    <a:pt x="18000" y="12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4D646B01-A58F-4C40-A0A3-37BA29983434}"/>
                </a:ext>
              </a:extLst>
            </p:cNvPr>
            <p:cNvSpPr/>
            <p:nvPr/>
          </p:nvSpPr>
          <p:spPr>
            <a:xfrm>
              <a:off x="1752804" y="3291376"/>
              <a:ext cx="35149" cy="46256"/>
            </a:xfrm>
            <a:custGeom>
              <a:avLst/>
              <a:gdLst/>
              <a:ahLst/>
              <a:cxnLst>
                <a:cxn ang="0">
                  <a:pos x="wd2" y="hd2"/>
                </a:cxn>
                <a:cxn ang="5400000">
                  <a:pos x="wd2" y="hd2"/>
                </a:cxn>
                <a:cxn ang="10800000">
                  <a:pos x="wd2" y="hd2"/>
                </a:cxn>
                <a:cxn ang="16200000">
                  <a:pos x="wd2" y="hd2"/>
                </a:cxn>
              </a:cxnLst>
              <a:rect l="0" t="0" r="r" b="b"/>
              <a:pathLst>
                <a:path w="19491" h="21600" extrusionOk="0">
                  <a:moveTo>
                    <a:pt x="18000" y="12343"/>
                  </a:moveTo>
                  <a:cubicBezTo>
                    <a:pt x="18000" y="9257"/>
                    <a:pt x="14400" y="9257"/>
                    <a:pt x="14400" y="6171"/>
                  </a:cubicBezTo>
                  <a:cubicBezTo>
                    <a:pt x="14400" y="6171"/>
                    <a:pt x="14400" y="3086"/>
                    <a:pt x="14400" y="3086"/>
                  </a:cubicBezTo>
                  <a:cubicBezTo>
                    <a:pt x="14400" y="0"/>
                    <a:pt x="10800" y="0"/>
                    <a:pt x="10800" y="0"/>
                  </a:cubicBezTo>
                  <a:cubicBezTo>
                    <a:pt x="7200" y="0"/>
                    <a:pt x="7200" y="0"/>
                    <a:pt x="7200" y="3086"/>
                  </a:cubicBezTo>
                  <a:cubicBezTo>
                    <a:pt x="3600" y="3086"/>
                    <a:pt x="7200" y="6171"/>
                    <a:pt x="7200" y="6171"/>
                  </a:cubicBezTo>
                  <a:cubicBezTo>
                    <a:pt x="7200" y="9257"/>
                    <a:pt x="7200" y="12343"/>
                    <a:pt x="3600" y="12343"/>
                  </a:cubicBezTo>
                  <a:cubicBezTo>
                    <a:pt x="3600" y="15429"/>
                    <a:pt x="3600" y="12343"/>
                    <a:pt x="0" y="12343"/>
                  </a:cubicBezTo>
                  <a:cubicBezTo>
                    <a:pt x="0" y="15429"/>
                    <a:pt x="0" y="15429"/>
                    <a:pt x="0" y="18514"/>
                  </a:cubicBezTo>
                  <a:cubicBezTo>
                    <a:pt x="0" y="18514"/>
                    <a:pt x="3600" y="21600"/>
                    <a:pt x="7200" y="21600"/>
                  </a:cubicBezTo>
                  <a:cubicBezTo>
                    <a:pt x="10800" y="21600"/>
                    <a:pt x="14400" y="18514"/>
                    <a:pt x="14400" y="18514"/>
                  </a:cubicBezTo>
                  <a:cubicBezTo>
                    <a:pt x="18000" y="18514"/>
                    <a:pt x="21600" y="12343"/>
                    <a:pt x="18000" y="12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C9D48E04-7271-42F3-8726-274A16DA79CA}"/>
                </a:ext>
              </a:extLst>
            </p:cNvPr>
            <p:cNvSpPr/>
            <p:nvPr/>
          </p:nvSpPr>
          <p:spPr>
            <a:xfrm>
              <a:off x="1779582" y="3103924"/>
              <a:ext cx="195930" cy="133896"/>
            </a:xfrm>
            <a:custGeom>
              <a:avLst/>
              <a:gdLst/>
              <a:ahLst/>
              <a:cxnLst>
                <a:cxn ang="0">
                  <a:pos x="wd2" y="hd2"/>
                </a:cxn>
                <a:cxn ang="5400000">
                  <a:pos x="wd2" y="hd2"/>
                </a:cxn>
                <a:cxn ang="10800000">
                  <a:pos x="wd2" y="hd2"/>
                </a:cxn>
                <a:cxn ang="16200000">
                  <a:pos x="wd2" y="hd2"/>
                </a:cxn>
              </a:cxnLst>
              <a:rect l="0" t="0" r="r" b="b"/>
              <a:pathLst>
                <a:path w="21200" h="21600" extrusionOk="0">
                  <a:moveTo>
                    <a:pt x="20160" y="11880"/>
                  </a:moveTo>
                  <a:cubicBezTo>
                    <a:pt x="19440" y="10800"/>
                    <a:pt x="19440" y="9720"/>
                    <a:pt x="19440" y="8640"/>
                  </a:cubicBezTo>
                  <a:cubicBezTo>
                    <a:pt x="19440" y="7560"/>
                    <a:pt x="20160" y="6480"/>
                    <a:pt x="20160" y="5400"/>
                  </a:cubicBezTo>
                  <a:cubicBezTo>
                    <a:pt x="20160" y="5400"/>
                    <a:pt x="20160" y="3240"/>
                    <a:pt x="20160" y="3240"/>
                  </a:cubicBezTo>
                  <a:cubicBezTo>
                    <a:pt x="19440" y="2160"/>
                    <a:pt x="19440" y="2160"/>
                    <a:pt x="18720" y="1080"/>
                  </a:cubicBezTo>
                  <a:cubicBezTo>
                    <a:pt x="18720" y="1080"/>
                    <a:pt x="18720" y="0"/>
                    <a:pt x="18000" y="0"/>
                  </a:cubicBezTo>
                  <a:cubicBezTo>
                    <a:pt x="18000" y="0"/>
                    <a:pt x="17280" y="1080"/>
                    <a:pt x="17280" y="2160"/>
                  </a:cubicBezTo>
                  <a:cubicBezTo>
                    <a:pt x="17280" y="2160"/>
                    <a:pt x="17280" y="3240"/>
                    <a:pt x="17280" y="3240"/>
                  </a:cubicBezTo>
                  <a:cubicBezTo>
                    <a:pt x="17280" y="3240"/>
                    <a:pt x="16560" y="4320"/>
                    <a:pt x="16560" y="4320"/>
                  </a:cubicBezTo>
                  <a:cubicBezTo>
                    <a:pt x="16560" y="4320"/>
                    <a:pt x="16560" y="5400"/>
                    <a:pt x="16560" y="5400"/>
                  </a:cubicBezTo>
                  <a:cubicBezTo>
                    <a:pt x="16560" y="5400"/>
                    <a:pt x="15840" y="5400"/>
                    <a:pt x="15840" y="5400"/>
                  </a:cubicBezTo>
                  <a:cubicBezTo>
                    <a:pt x="15840" y="5400"/>
                    <a:pt x="15120" y="6480"/>
                    <a:pt x="15120" y="6480"/>
                  </a:cubicBezTo>
                  <a:cubicBezTo>
                    <a:pt x="15120" y="7560"/>
                    <a:pt x="15120" y="8640"/>
                    <a:pt x="15120" y="8640"/>
                  </a:cubicBezTo>
                  <a:cubicBezTo>
                    <a:pt x="15120" y="9720"/>
                    <a:pt x="14400" y="9720"/>
                    <a:pt x="14400" y="9720"/>
                  </a:cubicBezTo>
                  <a:cubicBezTo>
                    <a:pt x="13680" y="9720"/>
                    <a:pt x="13680" y="9720"/>
                    <a:pt x="13680" y="8640"/>
                  </a:cubicBezTo>
                  <a:cubicBezTo>
                    <a:pt x="12960" y="8640"/>
                    <a:pt x="12960" y="7560"/>
                    <a:pt x="12960" y="7560"/>
                  </a:cubicBezTo>
                  <a:cubicBezTo>
                    <a:pt x="12960" y="7560"/>
                    <a:pt x="12240" y="7560"/>
                    <a:pt x="12240" y="6480"/>
                  </a:cubicBezTo>
                  <a:cubicBezTo>
                    <a:pt x="11520" y="6480"/>
                    <a:pt x="10800" y="6480"/>
                    <a:pt x="10800" y="5400"/>
                  </a:cubicBezTo>
                  <a:cubicBezTo>
                    <a:pt x="10800" y="5400"/>
                    <a:pt x="10800" y="4320"/>
                    <a:pt x="10080" y="3240"/>
                  </a:cubicBezTo>
                  <a:cubicBezTo>
                    <a:pt x="10080" y="3240"/>
                    <a:pt x="9360" y="4320"/>
                    <a:pt x="9360" y="4320"/>
                  </a:cubicBezTo>
                  <a:cubicBezTo>
                    <a:pt x="9360" y="4320"/>
                    <a:pt x="9360" y="5400"/>
                    <a:pt x="9360" y="5400"/>
                  </a:cubicBezTo>
                  <a:cubicBezTo>
                    <a:pt x="9360" y="6480"/>
                    <a:pt x="9360" y="7560"/>
                    <a:pt x="9360" y="8640"/>
                  </a:cubicBezTo>
                  <a:cubicBezTo>
                    <a:pt x="9360" y="8640"/>
                    <a:pt x="9360" y="8640"/>
                    <a:pt x="9360" y="9720"/>
                  </a:cubicBezTo>
                  <a:cubicBezTo>
                    <a:pt x="8640" y="9720"/>
                    <a:pt x="9360" y="10800"/>
                    <a:pt x="8640" y="10800"/>
                  </a:cubicBezTo>
                  <a:cubicBezTo>
                    <a:pt x="8640" y="10800"/>
                    <a:pt x="7200" y="9720"/>
                    <a:pt x="7200" y="9720"/>
                  </a:cubicBezTo>
                  <a:cubicBezTo>
                    <a:pt x="6480" y="9720"/>
                    <a:pt x="5760" y="7560"/>
                    <a:pt x="5760" y="7560"/>
                  </a:cubicBezTo>
                  <a:cubicBezTo>
                    <a:pt x="5040" y="7560"/>
                    <a:pt x="4320" y="7560"/>
                    <a:pt x="4320" y="8640"/>
                  </a:cubicBezTo>
                  <a:cubicBezTo>
                    <a:pt x="4320" y="8640"/>
                    <a:pt x="4320" y="8640"/>
                    <a:pt x="3600" y="9720"/>
                  </a:cubicBezTo>
                  <a:cubicBezTo>
                    <a:pt x="3600" y="9720"/>
                    <a:pt x="2880" y="8640"/>
                    <a:pt x="2160" y="8640"/>
                  </a:cubicBezTo>
                  <a:cubicBezTo>
                    <a:pt x="2160" y="9720"/>
                    <a:pt x="1440" y="9720"/>
                    <a:pt x="720" y="9720"/>
                  </a:cubicBezTo>
                  <a:cubicBezTo>
                    <a:pt x="720" y="10800"/>
                    <a:pt x="0" y="11880"/>
                    <a:pt x="0" y="12960"/>
                  </a:cubicBezTo>
                  <a:cubicBezTo>
                    <a:pt x="0" y="12960"/>
                    <a:pt x="0" y="15120"/>
                    <a:pt x="0" y="15120"/>
                  </a:cubicBezTo>
                  <a:cubicBezTo>
                    <a:pt x="720" y="16200"/>
                    <a:pt x="1440" y="16200"/>
                    <a:pt x="2160" y="16200"/>
                  </a:cubicBezTo>
                  <a:cubicBezTo>
                    <a:pt x="2160" y="17280"/>
                    <a:pt x="2880" y="19440"/>
                    <a:pt x="3600" y="19440"/>
                  </a:cubicBezTo>
                  <a:cubicBezTo>
                    <a:pt x="3600" y="19440"/>
                    <a:pt x="4320" y="18360"/>
                    <a:pt x="5040" y="18360"/>
                  </a:cubicBezTo>
                  <a:cubicBezTo>
                    <a:pt x="5040" y="18360"/>
                    <a:pt x="5760" y="19440"/>
                    <a:pt x="5760" y="19440"/>
                  </a:cubicBezTo>
                  <a:cubicBezTo>
                    <a:pt x="6480" y="19440"/>
                    <a:pt x="7200" y="19440"/>
                    <a:pt x="7200" y="19440"/>
                  </a:cubicBezTo>
                  <a:cubicBezTo>
                    <a:pt x="7920" y="18360"/>
                    <a:pt x="7200" y="17280"/>
                    <a:pt x="7920" y="17280"/>
                  </a:cubicBezTo>
                  <a:cubicBezTo>
                    <a:pt x="7920" y="16200"/>
                    <a:pt x="8640" y="16200"/>
                    <a:pt x="8640" y="16200"/>
                  </a:cubicBezTo>
                  <a:cubicBezTo>
                    <a:pt x="9360" y="16200"/>
                    <a:pt x="10080" y="18360"/>
                    <a:pt x="10080" y="18360"/>
                  </a:cubicBezTo>
                  <a:cubicBezTo>
                    <a:pt x="10800" y="18360"/>
                    <a:pt x="10800" y="17280"/>
                    <a:pt x="11520" y="17280"/>
                  </a:cubicBezTo>
                  <a:cubicBezTo>
                    <a:pt x="11520" y="16200"/>
                    <a:pt x="10800" y="15120"/>
                    <a:pt x="11520" y="15120"/>
                  </a:cubicBezTo>
                  <a:cubicBezTo>
                    <a:pt x="11520" y="15120"/>
                    <a:pt x="12240" y="15120"/>
                    <a:pt x="12240" y="15120"/>
                  </a:cubicBezTo>
                  <a:cubicBezTo>
                    <a:pt x="12960" y="15120"/>
                    <a:pt x="12960" y="15120"/>
                    <a:pt x="12960" y="16200"/>
                  </a:cubicBezTo>
                  <a:cubicBezTo>
                    <a:pt x="12960" y="16200"/>
                    <a:pt x="12240" y="17280"/>
                    <a:pt x="12960" y="17280"/>
                  </a:cubicBezTo>
                  <a:cubicBezTo>
                    <a:pt x="12960" y="17280"/>
                    <a:pt x="12960" y="17280"/>
                    <a:pt x="13680" y="17280"/>
                  </a:cubicBezTo>
                  <a:cubicBezTo>
                    <a:pt x="13680" y="16200"/>
                    <a:pt x="13680" y="16200"/>
                    <a:pt x="13680" y="15120"/>
                  </a:cubicBezTo>
                  <a:cubicBezTo>
                    <a:pt x="13680" y="15120"/>
                    <a:pt x="13680" y="15120"/>
                    <a:pt x="13680" y="15120"/>
                  </a:cubicBezTo>
                  <a:cubicBezTo>
                    <a:pt x="13680" y="14040"/>
                    <a:pt x="14400" y="14040"/>
                    <a:pt x="14400" y="15120"/>
                  </a:cubicBezTo>
                  <a:cubicBezTo>
                    <a:pt x="14400" y="15120"/>
                    <a:pt x="15120" y="15120"/>
                    <a:pt x="15120" y="15120"/>
                  </a:cubicBezTo>
                  <a:cubicBezTo>
                    <a:pt x="15120" y="16200"/>
                    <a:pt x="15120" y="17280"/>
                    <a:pt x="15120" y="17280"/>
                  </a:cubicBezTo>
                  <a:cubicBezTo>
                    <a:pt x="15120" y="18360"/>
                    <a:pt x="15840" y="19440"/>
                    <a:pt x="15840" y="20520"/>
                  </a:cubicBezTo>
                  <a:cubicBezTo>
                    <a:pt x="16560" y="20520"/>
                    <a:pt x="17280" y="19440"/>
                    <a:pt x="18000" y="20520"/>
                  </a:cubicBezTo>
                  <a:cubicBezTo>
                    <a:pt x="18000" y="20520"/>
                    <a:pt x="18000" y="21600"/>
                    <a:pt x="18000" y="21600"/>
                  </a:cubicBezTo>
                  <a:cubicBezTo>
                    <a:pt x="18720" y="21600"/>
                    <a:pt x="18720" y="21600"/>
                    <a:pt x="19440" y="21600"/>
                  </a:cubicBezTo>
                  <a:cubicBezTo>
                    <a:pt x="19440" y="21600"/>
                    <a:pt x="19440" y="19440"/>
                    <a:pt x="19440" y="18360"/>
                  </a:cubicBezTo>
                  <a:cubicBezTo>
                    <a:pt x="19440" y="18360"/>
                    <a:pt x="18720" y="17280"/>
                    <a:pt x="18000" y="17280"/>
                  </a:cubicBezTo>
                  <a:cubicBezTo>
                    <a:pt x="18000" y="16200"/>
                    <a:pt x="18000" y="16200"/>
                    <a:pt x="18000" y="15120"/>
                  </a:cubicBezTo>
                  <a:cubicBezTo>
                    <a:pt x="18000" y="15120"/>
                    <a:pt x="18000" y="14040"/>
                    <a:pt x="18000" y="14040"/>
                  </a:cubicBezTo>
                  <a:cubicBezTo>
                    <a:pt x="18720" y="14040"/>
                    <a:pt x="19440" y="14040"/>
                    <a:pt x="19440" y="14040"/>
                  </a:cubicBezTo>
                  <a:cubicBezTo>
                    <a:pt x="19440" y="14040"/>
                    <a:pt x="19440" y="15120"/>
                    <a:pt x="19440" y="16200"/>
                  </a:cubicBezTo>
                  <a:cubicBezTo>
                    <a:pt x="19440" y="16200"/>
                    <a:pt x="20160" y="16200"/>
                    <a:pt x="20160" y="16200"/>
                  </a:cubicBezTo>
                  <a:cubicBezTo>
                    <a:pt x="20880" y="15120"/>
                    <a:pt x="20880" y="15120"/>
                    <a:pt x="20880" y="15120"/>
                  </a:cubicBezTo>
                  <a:cubicBezTo>
                    <a:pt x="20880" y="14040"/>
                    <a:pt x="21600" y="12960"/>
                    <a:pt x="20880" y="12960"/>
                  </a:cubicBezTo>
                  <a:cubicBezTo>
                    <a:pt x="20880" y="11880"/>
                    <a:pt x="20160" y="11880"/>
                    <a:pt x="20160" y="118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1E523029-5F93-4E19-9E9A-E8079338366A}"/>
                </a:ext>
              </a:extLst>
            </p:cNvPr>
            <p:cNvSpPr/>
            <p:nvPr/>
          </p:nvSpPr>
          <p:spPr>
            <a:xfrm>
              <a:off x="1779582" y="3103924"/>
              <a:ext cx="195930" cy="133896"/>
            </a:xfrm>
            <a:custGeom>
              <a:avLst/>
              <a:gdLst/>
              <a:ahLst/>
              <a:cxnLst>
                <a:cxn ang="0">
                  <a:pos x="wd2" y="hd2"/>
                </a:cxn>
                <a:cxn ang="5400000">
                  <a:pos x="wd2" y="hd2"/>
                </a:cxn>
                <a:cxn ang="10800000">
                  <a:pos x="wd2" y="hd2"/>
                </a:cxn>
                <a:cxn ang="16200000">
                  <a:pos x="wd2" y="hd2"/>
                </a:cxn>
              </a:cxnLst>
              <a:rect l="0" t="0" r="r" b="b"/>
              <a:pathLst>
                <a:path w="21200" h="21600" extrusionOk="0">
                  <a:moveTo>
                    <a:pt x="20160" y="11880"/>
                  </a:moveTo>
                  <a:cubicBezTo>
                    <a:pt x="19440" y="10800"/>
                    <a:pt x="19440" y="9720"/>
                    <a:pt x="19440" y="8640"/>
                  </a:cubicBezTo>
                  <a:cubicBezTo>
                    <a:pt x="19440" y="7560"/>
                    <a:pt x="20160" y="6480"/>
                    <a:pt x="20160" y="5400"/>
                  </a:cubicBezTo>
                  <a:cubicBezTo>
                    <a:pt x="20160" y="5400"/>
                    <a:pt x="20160" y="3240"/>
                    <a:pt x="20160" y="3240"/>
                  </a:cubicBezTo>
                  <a:cubicBezTo>
                    <a:pt x="19440" y="2160"/>
                    <a:pt x="19440" y="2160"/>
                    <a:pt x="18720" y="1080"/>
                  </a:cubicBezTo>
                  <a:cubicBezTo>
                    <a:pt x="18720" y="1080"/>
                    <a:pt x="18720" y="0"/>
                    <a:pt x="18000" y="0"/>
                  </a:cubicBezTo>
                  <a:cubicBezTo>
                    <a:pt x="18000" y="0"/>
                    <a:pt x="17280" y="1080"/>
                    <a:pt x="17280" y="2160"/>
                  </a:cubicBezTo>
                  <a:cubicBezTo>
                    <a:pt x="17280" y="2160"/>
                    <a:pt x="17280" y="3240"/>
                    <a:pt x="17280" y="3240"/>
                  </a:cubicBezTo>
                  <a:cubicBezTo>
                    <a:pt x="17280" y="3240"/>
                    <a:pt x="16560" y="4320"/>
                    <a:pt x="16560" y="4320"/>
                  </a:cubicBezTo>
                  <a:cubicBezTo>
                    <a:pt x="16560" y="4320"/>
                    <a:pt x="16560" y="5400"/>
                    <a:pt x="16560" y="5400"/>
                  </a:cubicBezTo>
                  <a:cubicBezTo>
                    <a:pt x="16560" y="5400"/>
                    <a:pt x="15840" y="5400"/>
                    <a:pt x="15840" y="5400"/>
                  </a:cubicBezTo>
                  <a:cubicBezTo>
                    <a:pt x="15840" y="5400"/>
                    <a:pt x="15120" y="6480"/>
                    <a:pt x="15120" y="6480"/>
                  </a:cubicBezTo>
                  <a:cubicBezTo>
                    <a:pt x="15120" y="7560"/>
                    <a:pt x="15120" y="8640"/>
                    <a:pt x="15120" y="8640"/>
                  </a:cubicBezTo>
                  <a:cubicBezTo>
                    <a:pt x="15120" y="9720"/>
                    <a:pt x="14400" y="9720"/>
                    <a:pt x="14400" y="9720"/>
                  </a:cubicBezTo>
                  <a:cubicBezTo>
                    <a:pt x="13680" y="9720"/>
                    <a:pt x="13680" y="9720"/>
                    <a:pt x="13680" y="8640"/>
                  </a:cubicBezTo>
                  <a:cubicBezTo>
                    <a:pt x="12960" y="8640"/>
                    <a:pt x="12960" y="7560"/>
                    <a:pt x="12960" y="7560"/>
                  </a:cubicBezTo>
                  <a:cubicBezTo>
                    <a:pt x="12960" y="7560"/>
                    <a:pt x="12240" y="7560"/>
                    <a:pt x="12240" y="6480"/>
                  </a:cubicBezTo>
                  <a:cubicBezTo>
                    <a:pt x="11520" y="6480"/>
                    <a:pt x="10800" y="6480"/>
                    <a:pt x="10800" y="5400"/>
                  </a:cubicBezTo>
                  <a:cubicBezTo>
                    <a:pt x="10800" y="5400"/>
                    <a:pt x="10800" y="4320"/>
                    <a:pt x="10080" y="3240"/>
                  </a:cubicBezTo>
                  <a:cubicBezTo>
                    <a:pt x="10080" y="3240"/>
                    <a:pt x="9360" y="4320"/>
                    <a:pt x="9360" y="4320"/>
                  </a:cubicBezTo>
                  <a:cubicBezTo>
                    <a:pt x="9360" y="4320"/>
                    <a:pt x="9360" y="5400"/>
                    <a:pt x="9360" y="5400"/>
                  </a:cubicBezTo>
                  <a:cubicBezTo>
                    <a:pt x="9360" y="6480"/>
                    <a:pt x="9360" y="7560"/>
                    <a:pt x="9360" y="8640"/>
                  </a:cubicBezTo>
                  <a:cubicBezTo>
                    <a:pt x="9360" y="8640"/>
                    <a:pt x="9360" y="8640"/>
                    <a:pt x="9360" y="9720"/>
                  </a:cubicBezTo>
                  <a:cubicBezTo>
                    <a:pt x="8640" y="9720"/>
                    <a:pt x="9360" y="10800"/>
                    <a:pt x="8640" y="10800"/>
                  </a:cubicBezTo>
                  <a:cubicBezTo>
                    <a:pt x="8640" y="10800"/>
                    <a:pt x="7200" y="9720"/>
                    <a:pt x="7200" y="9720"/>
                  </a:cubicBezTo>
                  <a:cubicBezTo>
                    <a:pt x="6480" y="9720"/>
                    <a:pt x="5760" y="7560"/>
                    <a:pt x="5760" y="7560"/>
                  </a:cubicBezTo>
                  <a:cubicBezTo>
                    <a:pt x="5040" y="7560"/>
                    <a:pt x="4320" y="7560"/>
                    <a:pt x="4320" y="8640"/>
                  </a:cubicBezTo>
                  <a:cubicBezTo>
                    <a:pt x="4320" y="8640"/>
                    <a:pt x="4320" y="8640"/>
                    <a:pt x="3600" y="9720"/>
                  </a:cubicBezTo>
                  <a:cubicBezTo>
                    <a:pt x="3600" y="9720"/>
                    <a:pt x="2880" y="8640"/>
                    <a:pt x="2160" y="8640"/>
                  </a:cubicBezTo>
                  <a:cubicBezTo>
                    <a:pt x="2160" y="9720"/>
                    <a:pt x="1440" y="9720"/>
                    <a:pt x="720" y="9720"/>
                  </a:cubicBezTo>
                  <a:cubicBezTo>
                    <a:pt x="720" y="10800"/>
                    <a:pt x="0" y="11880"/>
                    <a:pt x="0" y="12960"/>
                  </a:cubicBezTo>
                  <a:cubicBezTo>
                    <a:pt x="0" y="12960"/>
                    <a:pt x="0" y="15120"/>
                    <a:pt x="0" y="15120"/>
                  </a:cubicBezTo>
                  <a:cubicBezTo>
                    <a:pt x="720" y="16200"/>
                    <a:pt x="1440" y="16200"/>
                    <a:pt x="2160" y="16200"/>
                  </a:cubicBezTo>
                  <a:cubicBezTo>
                    <a:pt x="2160" y="17280"/>
                    <a:pt x="2880" y="19440"/>
                    <a:pt x="3600" y="19440"/>
                  </a:cubicBezTo>
                  <a:cubicBezTo>
                    <a:pt x="3600" y="19440"/>
                    <a:pt x="4320" y="18360"/>
                    <a:pt x="5040" y="18360"/>
                  </a:cubicBezTo>
                  <a:cubicBezTo>
                    <a:pt x="5040" y="18360"/>
                    <a:pt x="5760" y="19440"/>
                    <a:pt x="5760" y="19440"/>
                  </a:cubicBezTo>
                  <a:cubicBezTo>
                    <a:pt x="6480" y="19440"/>
                    <a:pt x="7200" y="19440"/>
                    <a:pt x="7200" y="19440"/>
                  </a:cubicBezTo>
                  <a:cubicBezTo>
                    <a:pt x="7920" y="18360"/>
                    <a:pt x="7200" y="17280"/>
                    <a:pt x="7920" y="17280"/>
                  </a:cubicBezTo>
                  <a:cubicBezTo>
                    <a:pt x="7920" y="16200"/>
                    <a:pt x="8640" y="16200"/>
                    <a:pt x="8640" y="16200"/>
                  </a:cubicBezTo>
                  <a:cubicBezTo>
                    <a:pt x="9360" y="16200"/>
                    <a:pt x="10080" y="18360"/>
                    <a:pt x="10080" y="18360"/>
                  </a:cubicBezTo>
                  <a:cubicBezTo>
                    <a:pt x="10800" y="18360"/>
                    <a:pt x="10800" y="17280"/>
                    <a:pt x="11520" y="17280"/>
                  </a:cubicBezTo>
                  <a:cubicBezTo>
                    <a:pt x="11520" y="16200"/>
                    <a:pt x="10800" y="15120"/>
                    <a:pt x="11520" y="15120"/>
                  </a:cubicBezTo>
                  <a:cubicBezTo>
                    <a:pt x="11520" y="15120"/>
                    <a:pt x="12240" y="15120"/>
                    <a:pt x="12240" y="15120"/>
                  </a:cubicBezTo>
                  <a:cubicBezTo>
                    <a:pt x="12960" y="15120"/>
                    <a:pt x="12960" y="15120"/>
                    <a:pt x="12960" y="16200"/>
                  </a:cubicBezTo>
                  <a:cubicBezTo>
                    <a:pt x="12960" y="16200"/>
                    <a:pt x="12240" y="17280"/>
                    <a:pt x="12960" y="17280"/>
                  </a:cubicBezTo>
                  <a:cubicBezTo>
                    <a:pt x="12960" y="17280"/>
                    <a:pt x="12960" y="17280"/>
                    <a:pt x="13680" y="17280"/>
                  </a:cubicBezTo>
                  <a:cubicBezTo>
                    <a:pt x="13680" y="16200"/>
                    <a:pt x="13680" y="16200"/>
                    <a:pt x="13680" y="15120"/>
                  </a:cubicBezTo>
                  <a:cubicBezTo>
                    <a:pt x="13680" y="15120"/>
                    <a:pt x="13680" y="15120"/>
                    <a:pt x="13680" y="15120"/>
                  </a:cubicBezTo>
                  <a:cubicBezTo>
                    <a:pt x="13680" y="14040"/>
                    <a:pt x="14400" y="14040"/>
                    <a:pt x="14400" y="15120"/>
                  </a:cubicBezTo>
                  <a:cubicBezTo>
                    <a:pt x="14400" y="15120"/>
                    <a:pt x="15120" y="15120"/>
                    <a:pt x="15120" y="15120"/>
                  </a:cubicBezTo>
                  <a:cubicBezTo>
                    <a:pt x="15120" y="16200"/>
                    <a:pt x="15120" y="17280"/>
                    <a:pt x="15120" y="17280"/>
                  </a:cubicBezTo>
                  <a:cubicBezTo>
                    <a:pt x="15120" y="18360"/>
                    <a:pt x="15840" y="19440"/>
                    <a:pt x="15840" y="20520"/>
                  </a:cubicBezTo>
                  <a:cubicBezTo>
                    <a:pt x="16560" y="20520"/>
                    <a:pt x="17280" y="19440"/>
                    <a:pt x="18000" y="20520"/>
                  </a:cubicBezTo>
                  <a:cubicBezTo>
                    <a:pt x="18000" y="20520"/>
                    <a:pt x="18000" y="21600"/>
                    <a:pt x="18000" y="21600"/>
                  </a:cubicBezTo>
                  <a:cubicBezTo>
                    <a:pt x="18720" y="21600"/>
                    <a:pt x="18720" y="21600"/>
                    <a:pt x="19440" y="21600"/>
                  </a:cubicBezTo>
                  <a:cubicBezTo>
                    <a:pt x="19440" y="21600"/>
                    <a:pt x="19440" y="19440"/>
                    <a:pt x="19440" y="18360"/>
                  </a:cubicBezTo>
                  <a:cubicBezTo>
                    <a:pt x="19440" y="18360"/>
                    <a:pt x="18720" y="17280"/>
                    <a:pt x="18000" y="17280"/>
                  </a:cubicBezTo>
                  <a:cubicBezTo>
                    <a:pt x="18000" y="16200"/>
                    <a:pt x="18000" y="16200"/>
                    <a:pt x="18000" y="15120"/>
                  </a:cubicBezTo>
                  <a:cubicBezTo>
                    <a:pt x="18000" y="15120"/>
                    <a:pt x="18000" y="14040"/>
                    <a:pt x="18000" y="14040"/>
                  </a:cubicBezTo>
                  <a:cubicBezTo>
                    <a:pt x="18720" y="14040"/>
                    <a:pt x="19440" y="14040"/>
                    <a:pt x="19440" y="14040"/>
                  </a:cubicBezTo>
                  <a:cubicBezTo>
                    <a:pt x="19440" y="14040"/>
                    <a:pt x="19440" y="15120"/>
                    <a:pt x="19440" y="16200"/>
                  </a:cubicBezTo>
                  <a:cubicBezTo>
                    <a:pt x="19440" y="16200"/>
                    <a:pt x="20160" y="16200"/>
                    <a:pt x="20160" y="16200"/>
                  </a:cubicBezTo>
                  <a:cubicBezTo>
                    <a:pt x="20880" y="15120"/>
                    <a:pt x="20880" y="15120"/>
                    <a:pt x="20880" y="15120"/>
                  </a:cubicBezTo>
                  <a:cubicBezTo>
                    <a:pt x="20880" y="14040"/>
                    <a:pt x="21600" y="12960"/>
                    <a:pt x="20880" y="12960"/>
                  </a:cubicBezTo>
                  <a:cubicBezTo>
                    <a:pt x="20880" y="11880"/>
                    <a:pt x="20160" y="11880"/>
                    <a:pt x="20160" y="118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B94306ED-DE15-4A2B-BC73-AD987191CC0B}"/>
                </a:ext>
              </a:extLst>
            </p:cNvPr>
            <p:cNvSpPr/>
            <p:nvPr/>
          </p:nvSpPr>
          <p:spPr>
            <a:xfrm>
              <a:off x="1618910" y="2957857"/>
              <a:ext cx="26780" cy="60862"/>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16200" y="4800"/>
                    <a:pt x="16200" y="2400"/>
                    <a:pt x="16200" y="0"/>
                  </a:cubicBezTo>
                  <a:cubicBezTo>
                    <a:pt x="10800" y="0"/>
                    <a:pt x="10800" y="0"/>
                    <a:pt x="10800" y="0"/>
                  </a:cubicBezTo>
                  <a:cubicBezTo>
                    <a:pt x="10800" y="2400"/>
                    <a:pt x="10800" y="4800"/>
                    <a:pt x="10800" y="4800"/>
                  </a:cubicBezTo>
                  <a:cubicBezTo>
                    <a:pt x="10800" y="4800"/>
                    <a:pt x="5400" y="7200"/>
                    <a:pt x="5400" y="7200"/>
                  </a:cubicBezTo>
                  <a:cubicBezTo>
                    <a:pt x="0" y="9600"/>
                    <a:pt x="5400" y="12000"/>
                    <a:pt x="5400" y="14400"/>
                  </a:cubicBezTo>
                  <a:cubicBezTo>
                    <a:pt x="5400" y="14400"/>
                    <a:pt x="0" y="14400"/>
                    <a:pt x="0" y="14400"/>
                  </a:cubicBezTo>
                  <a:cubicBezTo>
                    <a:pt x="0" y="16800"/>
                    <a:pt x="0" y="19200"/>
                    <a:pt x="0" y="19200"/>
                  </a:cubicBezTo>
                  <a:cubicBezTo>
                    <a:pt x="0" y="19200"/>
                    <a:pt x="5400" y="19200"/>
                    <a:pt x="5400" y="21600"/>
                  </a:cubicBezTo>
                  <a:cubicBezTo>
                    <a:pt x="10800" y="21600"/>
                    <a:pt x="10800" y="21600"/>
                    <a:pt x="10800" y="21600"/>
                  </a:cubicBezTo>
                  <a:cubicBezTo>
                    <a:pt x="10800" y="21600"/>
                    <a:pt x="16200" y="21600"/>
                    <a:pt x="16200" y="19200"/>
                  </a:cubicBezTo>
                  <a:cubicBezTo>
                    <a:pt x="16200" y="19200"/>
                    <a:pt x="16200" y="16800"/>
                    <a:pt x="21600" y="16800"/>
                  </a:cubicBezTo>
                  <a:cubicBezTo>
                    <a:pt x="21600" y="14400"/>
                    <a:pt x="21600" y="12000"/>
                    <a:pt x="21600" y="9600"/>
                  </a:cubicBezTo>
                  <a:cubicBezTo>
                    <a:pt x="21600" y="9600"/>
                    <a:pt x="21600" y="7200"/>
                    <a:pt x="21600" y="4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FFE01288-ECC6-48F5-95BD-F5ACF3F2869E}"/>
                </a:ext>
              </a:extLst>
            </p:cNvPr>
            <p:cNvSpPr/>
            <p:nvPr/>
          </p:nvSpPr>
          <p:spPr>
            <a:xfrm>
              <a:off x="1618910" y="2957857"/>
              <a:ext cx="26780" cy="60862"/>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16200" y="4800"/>
                    <a:pt x="16200" y="2400"/>
                    <a:pt x="16200" y="0"/>
                  </a:cubicBezTo>
                  <a:cubicBezTo>
                    <a:pt x="10800" y="0"/>
                    <a:pt x="10800" y="0"/>
                    <a:pt x="10800" y="0"/>
                  </a:cubicBezTo>
                  <a:cubicBezTo>
                    <a:pt x="10800" y="2400"/>
                    <a:pt x="10800" y="4800"/>
                    <a:pt x="10800" y="4800"/>
                  </a:cubicBezTo>
                  <a:cubicBezTo>
                    <a:pt x="10800" y="4800"/>
                    <a:pt x="5400" y="7200"/>
                    <a:pt x="5400" y="7200"/>
                  </a:cubicBezTo>
                  <a:cubicBezTo>
                    <a:pt x="0" y="9600"/>
                    <a:pt x="5400" y="12000"/>
                    <a:pt x="5400" y="14400"/>
                  </a:cubicBezTo>
                  <a:cubicBezTo>
                    <a:pt x="5400" y="14400"/>
                    <a:pt x="0" y="14400"/>
                    <a:pt x="0" y="14400"/>
                  </a:cubicBezTo>
                  <a:cubicBezTo>
                    <a:pt x="0" y="16800"/>
                    <a:pt x="0" y="19200"/>
                    <a:pt x="0" y="19200"/>
                  </a:cubicBezTo>
                  <a:cubicBezTo>
                    <a:pt x="0" y="19200"/>
                    <a:pt x="5400" y="19200"/>
                    <a:pt x="5400" y="21600"/>
                  </a:cubicBezTo>
                  <a:cubicBezTo>
                    <a:pt x="10800" y="21600"/>
                    <a:pt x="10800" y="21600"/>
                    <a:pt x="10800" y="21600"/>
                  </a:cubicBezTo>
                  <a:cubicBezTo>
                    <a:pt x="10800" y="21600"/>
                    <a:pt x="16200" y="21600"/>
                    <a:pt x="16200" y="19200"/>
                  </a:cubicBezTo>
                  <a:cubicBezTo>
                    <a:pt x="16200" y="19200"/>
                    <a:pt x="16200" y="16800"/>
                    <a:pt x="21600" y="16800"/>
                  </a:cubicBezTo>
                  <a:cubicBezTo>
                    <a:pt x="21600" y="14400"/>
                    <a:pt x="21600" y="12000"/>
                    <a:pt x="21600" y="9600"/>
                  </a:cubicBezTo>
                  <a:cubicBezTo>
                    <a:pt x="21600" y="9600"/>
                    <a:pt x="21600" y="7200"/>
                    <a:pt x="21600" y="4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95C3D476-1AF5-4253-9F2F-83DC6264B5E6}"/>
                </a:ext>
              </a:extLst>
            </p:cNvPr>
            <p:cNvSpPr/>
            <p:nvPr/>
          </p:nvSpPr>
          <p:spPr>
            <a:xfrm>
              <a:off x="1665165" y="2704674"/>
              <a:ext cx="19476"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7200" y="0"/>
                  </a:cubicBezTo>
                  <a:cubicBezTo>
                    <a:pt x="0" y="0"/>
                    <a:pt x="0" y="7200"/>
                    <a:pt x="0" y="14400"/>
                  </a:cubicBezTo>
                  <a:cubicBezTo>
                    <a:pt x="0" y="14400"/>
                    <a:pt x="7200" y="21600"/>
                    <a:pt x="7200" y="21600"/>
                  </a:cubicBezTo>
                  <a:cubicBezTo>
                    <a:pt x="7200" y="21600"/>
                    <a:pt x="14400" y="21600"/>
                    <a:pt x="14400" y="21600"/>
                  </a:cubicBezTo>
                  <a:cubicBezTo>
                    <a:pt x="21600" y="21600"/>
                    <a:pt x="21600" y="14400"/>
                    <a:pt x="21600" y="7200"/>
                  </a:cubicBezTo>
                  <a:cubicBezTo>
                    <a:pt x="21600" y="720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7D6181F9-FD3F-4C73-AE7A-F59943B6AE76}"/>
                </a:ext>
              </a:extLst>
            </p:cNvPr>
            <p:cNvSpPr/>
            <p:nvPr/>
          </p:nvSpPr>
          <p:spPr>
            <a:xfrm>
              <a:off x="1665165" y="2704674"/>
              <a:ext cx="19476"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7200" y="0"/>
                  </a:cubicBezTo>
                  <a:cubicBezTo>
                    <a:pt x="0" y="0"/>
                    <a:pt x="0" y="7200"/>
                    <a:pt x="0" y="14400"/>
                  </a:cubicBezTo>
                  <a:cubicBezTo>
                    <a:pt x="0" y="14400"/>
                    <a:pt x="7200" y="21600"/>
                    <a:pt x="7200" y="21600"/>
                  </a:cubicBezTo>
                  <a:cubicBezTo>
                    <a:pt x="7200" y="21600"/>
                    <a:pt x="14400" y="21600"/>
                    <a:pt x="14400" y="21600"/>
                  </a:cubicBezTo>
                  <a:cubicBezTo>
                    <a:pt x="21600" y="21600"/>
                    <a:pt x="21600" y="14400"/>
                    <a:pt x="21600" y="7200"/>
                  </a:cubicBezTo>
                  <a:cubicBezTo>
                    <a:pt x="21600" y="7200"/>
                    <a:pt x="14400" y="0"/>
                    <a:pt x="144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98B8C3DE-6D38-4A9B-B527-D2D6BFAE060A}"/>
                </a:ext>
              </a:extLst>
            </p:cNvPr>
            <p:cNvSpPr/>
            <p:nvPr/>
          </p:nvSpPr>
          <p:spPr>
            <a:xfrm>
              <a:off x="1565352" y="1978443"/>
              <a:ext cx="1390072" cy="1507690"/>
            </a:xfrm>
            <a:custGeom>
              <a:avLst/>
              <a:gdLst/>
              <a:ahLst/>
              <a:cxnLst>
                <a:cxn ang="0">
                  <a:pos x="wd2" y="hd2"/>
                </a:cxn>
                <a:cxn ang="5400000">
                  <a:pos x="wd2" y="hd2"/>
                </a:cxn>
                <a:cxn ang="10800000">
                  <a:pos x="wd2" y="hd2"/>
                </a:cxn>
                <a:cxn ang="16200000">
                  <a:pos x="wd2" y="hd2"/>
                </a:cxn>
              </a:cxnLst>
              <a:rect l="0" t="0" r="r" b="b"/>
              <a:pathLst>
                <a:path w="21600" h="21576" extrusionOk="0">
                  <a:moveTo>
                    <a:pt x="18485" y="16606"/>
                  </a:moveTo>
                  <a:cubicBezTo>
                    <a:pt x="18485" y="16606"/>
                    <a:pt x="18381" y="16606"/>
                    <a:pt x="18381" y="16702"/>
                  </a:cubicBezTo>
                  <a:cubicBezTo>
                    <a:pt x="18277" y="16702"/>
                    <a:pt x="18069" y="16702"/>
                    <a:pt x="17965" y="16797"/>
                  </a:cubicBezTo>
                  <a:cubicBezTo>
                    <a:pt x="17862" y="16797"/>
                    <a:pt x="17758" y="16893"/>
                    <a:pt x="17654" y="16988"/>
                  </a:cubicBezTo>
                  <a:cubicBezTo>
                    <a:pt x="17654" y="17084"/>
                    <a:pt x="17550" y="17180"/>
                    <a:pt x="17550" y="17275"/>
                  </a:cubicBezTo>
                  <a:cubicBezTo>
                    <a:pt x="17550" y="17371"/>
                    <a:pt x="17654" y="17562"/>
                    <a:pt x="17654" y="17657"/>
                  </a:cubicBezTo>
                  <a:cubicBezTo>
                    <a:pt x="17758" y="17753"/>
                    <a:pt x="17862" y="17849"/>
                    <a:pt x="17965" y="17849"/>
                  </a:cubicBezTo>
                  <a:cubicBezTo>
                    <a:pt x="17965" y="17944"/>
                    <a:pt x="18069" y="18135"/>
                    <a:pt x="18069" y="18231"/>
                  </a:cubicBezTo>
                  <a:cubicBezTo>
                    <a:pt x="18069" y="18326"/>
                    <a:pt x="17965" y="18422"/>
                    <a:pt x="17862" y="18518"/>
                  </a:cubicBezTo>
                  <a:cubicBezTo>
                    <a:pt x="17862" y="18518"/>
                    <a:pt x="17758" y="18709"/>
                    <a:pt x="17654" y="18709"/>
                  </a:cubicBezTo>
                  <a:cubicBezTo>
                    <a:pt x="17654" y="18804"/>
                    <a:pt x="17446" y="18900"/>
                    <a:pt x="17342" y="18900"/>
                  </a:cubicBezTo>
                  <a:cubicBezTo>
                    <a:pt x="17342" y="18995"/>
                    <a:pt x="17342" y="19091"/>
                    <a:pt x="17342" y="19187"/>
                  </a:cubicBezTo>
                  <a:cubicBezTo>
                    <a:pt x="17342" y="19282"/>
                    <a:pt x="17446" y="19378"/>
                    <a:pt x="17342" y="19473"/>
                  </a:cubicBezTo>
                  <a:cubicBezTo>
                    <a:pt x="17342" y="19569"/>
                    <a:pt x="17238" y="19569"/>
                    <a:pt x="17238" y="19664"/>
                  </a:cubicBezTo>
                  <a:cubicBezTo>
                    <a:pt x="17135" y="19760"/>
                    <a:pt x="17031" y="19951"/>
                    <a:pt x="17135" y="19951"/>
                  </a:cubicBezTo>
                  <a:cubicBezTo>
                    <a:pt x="17031" y="19951"/>
                    <a:pt x="16719" y="20047"/>
                    <a:pt x="16512" y="20047"/>
                  </a:cubicBezTo>
                  <a:cubicBezTo>
                    <a:pt x="16408" y="20047"/>
                    <a:pt x="16200" y="20047"/>
                    <a:pt x="16200" y="20047"/>
                  </a:cubicBezTo>
                  <a:cubicBezTo>
                    <a:pt x="16096" y="20142"/>
                    <a:pt x="15888" y="20238"/>
                    <a:pt x="15888" y="20334"/>
                  </a:cubicBezTo>
                  <a:cubicBezTo>
                    <a:pt x="15888" y="20334"/>
                    <a:pt x="15992" y="20525"/>
                    <a:pt x="15992" y="20525"/>
                  </a:cubicBezTo>
                  <a:cubicBezTo>
                    <a:pt x="16096" y="20620"/>
                    <a:pt x="16304" y="20525"/>
                    <a:pt x="16408" y="20525"/>
                  </a:cubicBezTo>
                  <a:cubicBezTo>
                    <a:pt x="16408" y="20620"/>
                    <a:pt x="16615" y="20716"/>
                    <a:pt x="16615" y="20811"/>
                  </a:cubicBezTo>
                  <a:cubicBezTo>
                    <a:pt x="16615" y="20907"/>
                    <a:pt x="16512" y="21003"/>
                    <a:pt x="16512" y="21098"/>
                  </a:cubicBezTo>
                  <a:cubicBezTo>
                    <a:pt x="16408" y="21194"/>
                    <a:pt x="16304" y="21194"/>
                    <a:pt x="16200" y="21289"/>
                  </a:cubicBezTo>
                  <a:cubicBezTo>
                    <a:pt x="16096" y="21289"/>
                    <a:pt x="15992" y="21289"/>
                    <a:pt x="15888" y="21289"/>
                  </a:cubicBezTo>
                  <a:cubicBezTo>
                    <a:pt x="15785" y="21385"/>
                    <a:pt x="15577" y="21385"/>
                    <a:pt x="15473" y="21385"/>
                  </a:cubicBezTo>
                  <a:cubicBezTo>
                    <a:pt x="15473" y="21480"/>
                    <a:pt x="15369" y="21576"/>
                    <a:pt x="15265" y="21576"/>
                  </a:cubicBezTo>
                  <a:cubicBezTo>
                    <a:pt x="15162" y="21576"/>
                    <a:pt x="14850" y="21480"/>
                    <a:pt x="14746" y="21385"/>
                  </a:cubicBezTo>
                  <a:cubicBezTo>
                    <a:pt x="14538" y="21289"/>
                    <a:pt x="14123" y="21194"/>
                    <a:pt x="14019" y="21098"/>
                  </a:cubicBezTo>
                  <a:cubicBezTo>
                    <a:pt x="13812" y="21098"/>
                    <a:pt x="13500" y="21098"/>
                    <a:pt x="13396" y="21003"/>
                  </a:cubicBezTo>
                  <a:cubicBezTo>
                    <a:pt x="13292" y="21003"/>
                    <a:pt x="13292" y="20907"/>
                    <a:pt x="13188" y="20907"/>
                  </a:cubicBezTo>
                  <a:cubicBezTo>
                    <a:pt x="13188" y="20907"/>
                    <a:pt x="12981" y="20907"/>
                    <a:pt x="12981" y="20907"/>
                  </a:cubicBezTo>
                  <a:cubicBezTo>
                    <a:pt x="12877" y="20907"/>
                    <a:pt x="12773" y="20907"/>
                    <a:pt x="12669" y="20907"/>
                  </a:cubicBezTo>
                  <a:cubicBezTo>
                    <a:pt x="12669" y="21003"/>
                    <a:pt x="12565" y="21003"/>
                    <a:pt x="12565" y="21003"/>
                  </a:cubicBezTo>
                  <a:cubicBezTo>
                    <a:pt x="12565" y="21098"/>
                    <a:pt x="12565" y="21194"/>
                    <a:pt x="12565" y="21194"/>
                  </a:cubicBezTo>
                  <a:cubicBezTo>
                    <a:pt x="12565" y="21289"/>
                    <a:pt x="12565" y="21289"/>
                    <a:pt x="12462" y="21385"/>
                  </a:cubicBezTo>
                  <a:cubicBezTo>
                    <a:pt x="12462" y="21385"/>
                    <a:pt x="12462" y="21480"/>
                    <a:pt x="12462" y="21480"/>
                  </a:cubicBezTo>
                  <a:cubicBezTo>
                    <a:pt x="12462" y="21576"/>
                    <a:pt x="12254" y="21576"/>
                    <a:pt x="12150" y="21576"/>
                  </a:cubicBezTo>
                  <a:cubicBezTo>
                    <a:pt x="12150" y="21576"/>
                    <a:pt x="12046" y="21576"/>
                    <a:pt x="12046" y="21576"/>
                  </a:cubicBezTo>
                  <a:cubicBezTo>
                    <a:pt x="11942" y="21576"/>
                    <a:pt x="12046" y="21385"/>
                    <a:pt x="12046" y="21385"/>
                  </a:cubicBezTo>
                  <a:cubicBezTo>
                    <a:pt x="11942" y="21289"/>
                    <a:pt x="11838" y="21194"/>
                    <a:pt x="11735" y="21194"/>
                  </a:cubicBezTo>
                  <a:cubicBezTo>
                    <a:pt x="11735" y="21194"/>
                    <a:pt x="11527" y="21194"/>
                    <a:pt x="11527" y="21194"/>
                  </a:cubicBezTo>
                  <a:cubicBezTo>
                    <a:pt x="11527" y="21194"/>
                    <a:pt x="11423" y="21098"/>
                    <a:pt x="11423" y="21003"/>
                  </a:cubicBezTo>
                  <a:cubicBezTo>
                    <a:pt x="11423" y="21003"/>
                    <a:pt x="11527" y="20811"/>
                    <a:pt x="11527" y="20716"/>
                  </a:cubicBezTo>
                  <a:cubicBezTo>
                    <a:pt x="11527" y="20716"/>
                    <a:pt x="11631" y="20620"/>
                    <a:pt x="11631" y="20620"/>
                  </a:cubicBezTo>
                  <a:cubicBezTo>
                    <a:pt x="11735" y="20620"/>
                    <a:pt x="11838" y="20620"/>
                    <a:pt x="11942" y="20620"/>
                  </a:cubicBezTo>
                  <a:cubicBezTo>
                    <a:pt x="11942" y="20620"/>
                    <a:pt x="12150" y="20716"/>
                    <a:pt x="12150" y="20620"/>
                  </a:cubicBezTo>
                  <a:cubicBezTo>
                    <a:pt x="12254" y="20620"/>
                    <a:pt x="12254" y="20429"/>
                    <a:pt x="12254" y="20429"/>
                  </a:cubicBezTo>
                  <a:cubicBezTo>
                    <a:pt x="12358" y="20334"/>
                    <a:pt x="12358" y="20142"/>
                    <a:pt x="12358" y="19951"/>
                  </a:cubicBezTo>
                  <a:cubicBezTo>
                    <a:pt x="12358" y="19951"/>
                    <a:pt x="12254" y="19856"/>
                    <a:pt x="12254" y="19760"/>
                  </a:cubicBezTo>
                  <a:cubicBezTo>
                    <a:pt x="12254" y="19664"/>
                    <a:pt x="12254" y="19569"/>
                    <a:pt x="12150" y="19473"/>
                  </a:cubicBezTo>
                  <a:cubicBezTo>
                    <a:pt x="12150" y="19473"/>
                    <a:pt x="12046" y="19473"/>
                    <a:pt x="11942" y="19473"/>
                  </a:cubicBezTo>
                  <a:cubicBezTo>
                    <a:pt x="11942" y="19473"/>
                    <a:pt x="11942" y="19569"/>
                    <a:pt x="11838" y="19569"/>
                  </a:cubicBezTo>
                  <a:cubicBezTo>
                    <a:pt x="11838" y="19569"/>
                    <a:pt x="11838" y="19378"/>
                    <a:pt x="11735" y="19378"/>
                  </a:cubicBezTo>
                  <a:cubicBezTo>
                    <a:pt x="11735" y="19282"/>
                    <a:pt x="11631" y="19091"/>
                    <a:pt x="11631" y="19091"/>
                  </a:cubicBezTo>
                  <a:cubicBezTo>
                    <a:pt x="11527" y="18995"/>
                    <a:pt x="11527" y="18995"/>
                    <a:pt x="11423" y="18995"/>
                  </a:cubicBezTo>
                  <a:cubicBezTo>
                    <a:pt x="11423" y="18900"/>
                    <a:pt x="11527" y="18804"/>
                    <a:pt x="11527" y="18709"/>
                  </a:cubicBezTo>
                  <a:cubicBezTo>
                    <a:pt x="11527" y="18709"/>
                    <a:pt x="11319" y="18613"/>
                    <a:pt x="11215" y="18613"/>
                  </a:cubicBezTo>
                  <a:cubicBezTo>
                    <a:pt x="11112" y="18613"/>
                    <a:pt x="10904" y="18613"/>
                    <a:pt x="10800" y="18518"/>
                  </a:cubicBezTo>
                  <a:cubicBezTo>
                    <a:pt x="10696" y="18422"/>
                    <a:pt x="10800" y="18040"/>
                    <a:pt x="10696" y="17944"/>
                  </a:cubicBezTo>
                  <a:cubicBezTo>
                    <a:pt x="10592" y="17849"/>
                    <a:pt x="10385" y="17562"/>
                    <a:pt x="10177" y="17466"/>
                  </a:cubicBezTo>
                  <a:cubicBezTo>
                    <a:pt x="10073" y="17371"/>
                    <a:pt x="9762" y="17371"/>
                    <a:pt x="9658" y="17371"/>
                  </a:cubicBezTo>
                  <a:cubicBezTo>
                    <a:pt x="9450" y="17371"/>
                    <a:pt x="9346" y="17275"/>
                    <a:pt x="9346" y="17275"/>
                  </a:cubicBezTo>
                  <a:cubicBezTo>
                    <a:pt x="9242" y="17275"/>
                    <a:pt x="9138" y="17275"/>
                    <a:pt x="9138" y="17275"/>
                  </a:cubicBezTo>
                  <a:cubicBezTo>
                    <a:pt x="9035" y="17275"/>
                    <a:pt x="8827" y="17180"/>
                    <a:pt x="8723" y="17084"/>
                  </a:cubicBezTo>
                  <a:cubicBezTo>
                    <a:pt x="8723" y="17084"/>
                    <a:pt x="8619" y="16988"/>
                    <a:pt x="8619" y="16893"/>
                  </a:cubicBezTo>
                  <a:cubicBezTo>
                    <a:pt x="8619" y="16893"/>
                    <a:pt x="8619" y="16797"/>
                    <a:pt x="8619" y="16797"/>
                  </a:cubicBezTo>
                  <a:cubicBezTo>
                    <a:pt x="8619" y="16702"/>
                    <a:pt x="8723" y="16702"/>
                    <a:pt x="8827" y="16606"/>
                  </a:cubicBezTo>
                  <a:cubicBezTo>
                    <a:pt x="8827" y="16606"/>
                    <a:pt x="8827" y="16415"/>
                    <a:pt x="8827" y="16319"/>
                  </a:cubicBezTo>
                  <a:cubicBezTo>
                    <a:pt x="8931" y="16319"/>
                    <a:pt x="8827" y="16224"/>
                    <a:pt x="8827" y="16128"/>
                  </a:cubicBezTo>
                  <a:cubicBezTo>
                    <a:pt x="8827" y="16033"/>
                    <a:pt x="8931" y="15937"/>
                    <a:pt x="8931" y="15937"/>
                  </a:cubicBezTo>
                  <a:cubicBezTo>
                    <a:pt x="8827" y="15841"/>
                    <a:pt x="8827" y="15746"/>
                    <a:pt x="8723" y="15746"/>
                  </a:cubicBezTo>
                  <a:cubicBezTo>
                    <a:pt x="8619" y="15650"/>
                    <a:pt x="8412" y="15555"/>
                    <a:pt x="8204" y="15459"/>
                  </a:cubicBezTo>
                  <a:cubicBezTo>
                    <a:pt x="8204" y="15459"/>
                    <a:pt x="7996" y="15459"/>
                    <a:pt x="7892" y="15364"/>
                  </a:cubicBezTo>
                  <a:cubicBezTo>
                    <a:pt x="7788" y="15364"/>
                    <a:pt x="7685" y="15459"/>
                    <a:pt x="7581" y="15459"/>
                  </a:cubicBezTo>
                  <a:cubicBezTo>
                    <a:pt x="7477" y="15459"/>
                    <a:pt x="7373" y="15268"/>
                    <a:pt x="7269" y="15364"/>
                  </a:cubicBezTo>
                  <a:cubicBezTo>
                    <a:pt x="7165" y="15364"/>
                    <a:pt x="7165" y="15459"/>
                    <a:pt x="7165" y="15459"/>
                  </a:cubicBezTo>
                  <a:cubicBezTo>
                    <a:pt x="7165" y="15555"/>
                    <a:pt x="7165" y="15650"/>
                    <a:pt x="7165" y="15650"/>
                  </a:cubicBezTo>
                  <a:cubicBezTo>
                    <a:pt x="7165" y="15650"/>
                    <a:pt x="7062" y="15746"/>
                    <a:pt x="6958" y="15746"/>
                  </a:cubicBezTo>
                  <a:cubicBezTo>
                    <a:pt x="6958" y="15746"/>
                    <a:pt x="6750" y="15650"/>
                    <a:pt x="6750" y="15650"/>
                  </a:cubicBezTo>
                  <a:cubicBezTo>
                    <a:pt x="6646" y="15555"/>
                    <a:pt x="6542" y="15459"/>
                    <a:pt x="6542" y="15459"/>
                  </a:cubicBezTo>
                  <a:cubicBezTo>
                    <a:pt x="6542" y="15364"/>
                    <a:pt x="6438" y="15268"/>
                    <a:pt x="6438" y="15172"/>
                  </a:cubicBezTo>
                  <a:cubicBezTo>
                    <a:pt x="6542" y="15172"/>
                    <a:pt x="6542" y="14981"/>
                    <a:pt x="6646" y="14981"/>
                  </a:cubicBezTo>
                  <a:cubicBezTo>
                    <a:pt x="6646" y="14981"/>
                    <a:pt x="6750" y="14981"/>
                    <a:pt x="6750" y="14981"/>
                  </a:cubicBezTo>
                  <a:cubicBezTo>
                    <a:pt x="6750" y="14886"/>
                    <a:pt x="6750" y="14790"/>
                    <a:pt x="6750" y="14695"/>
                  </a:cubicBezTo>
                  <a:cubicBezTo>
                    <a:pt x="6750" y="14599"/>
                    <a:pt x="6854" y="14503"/>
                    <a:pt x="6854" y="14408"/>
                  </a:cubicBezTo>
                  <a:cubicBezTo>
                    <a:pt x="6854" y="14408"/>
                    <a:pt x="6958" y="14312"/>
                    <a:pt x="6958" y="14217"/>
                  </a:cubicBezTo>
                  <a:cubicBezTo>
                    <a:pt x="6958" y="14121"/>
                    <a:pt x="6958" y="13739"/>
                    <a:pt x="6958" y="13643"/>
                  </a:cubicBezTo>
                  <a:cubicBezTo>
                    <a:pt x="6958" y="13452"/>
                    <a:pt x="6958" y="13070"/>
                    <a:pt x="6854" y="12879"/>
                  </a:cubicBezTo>
                  <a:cubicBezTo>
                    <a:pt x="6854" y="12783"/>
                    <a:pt x="6854" y="12688"/>
                    <a:pt x="6750" y="12688"/>
                  </a:cubicBezTo>
                  <a:cubicBezTo>
                    <a:pt x="6750" y="12592"/>
                    <a:pt x="6750" y="12401"/>
                    <a:pt x="6750" y="12305"/>
                  </a:cubicBezTo>
                  <a:cubicBezTo>
                    <a:pt x="6750" y="12305"/>
                    <a:pt x="6646" y="12114"/>
                    <a:pt x="6542" y="12114"/>
                  </a:cubicBezTo>
                  <a:cubicBezTo>
                    <a:pt x="6542" y="12018"/>
                    <a:pt x="6542" y="11923"/>
                    <a:pt x="6438" y="11827"/>
                  </a:cubicBezTo>
                  <a:cubicBezTo>
                    <a:pt x="6438" y="11827"/>
                    <a:pt x="6335" y="11732"/>
                    <a:pt x="6335" y="11636"/>
                  </a:cubicBezTo>
                  <a:cubicBezTo>
                    <a:pt x="6231" y="11636"/>
                    <a:pt x="6231" y="11636"/>
                    <a:pt x="6231" y="11541"/>
                  </a:cubicBezTo>
                  <a:cubicBezTo>
                    <a:pt x="6231" y="11541"/>
                    <a:pt x="6231" y="11349"/>
                    <a:pt x="6231" y="11254"/>
                  </a:cubicBezTo>
                  <a:cubicBezTo>
                    <a:pt x="6231" y="11158"/>
                    <a:pt x="6023" y="10967"/>
                    <a:pt x="6023" y="10872"/>
                  </a:cubicBezTo>
                  <a:cubicBezTo>
                    <a:pt x="5919" y="10776"/>
                    <a:pt x="5712" y="10489"/>
                    <a:pt x="5608" y="10394"/>
                  </a:cubicBezTo>
                  <a:cubicBezTo>
                    <a:pt x="5608" y="10298"/>
                    <a:pt x="5400" y="10298"/>
                    <a:pt x="5296" y="10203"/>
                  </a:cubicBezTo>
                  <a:cubicBezTo>
                    <a:pt x="5296" y="10203"/>
                    <a:pt x="5192" y="10011"/>
                    <a:pt x="5192" y="10011"/>
                  </a:cubicBezTo>
                  <a:cubicBezTo>
                    <a:pt x="5192" y="9916"/>
                    <a:pt x="5192" y="9725"/>
                    <a:pt x="5088" y="9725"/>
                  </a:cubicBezTo>
                  <a:cubicBezTo>
                    <a:pt x="5088" y="9629"/>
                    <a:pt x="4985" y="9534"/>
                    <a:pt x="4985" y="9534"/>
                  </a:cubicBezTo>
                  <a:cubicBezTo>
                    <a:pt x="4881" y="9438"/>
                    <a:pt x="4881" y="9342"/>
                    <a:pt x="4881" y="9247"/>
                  </a:cubicBezTo>
                  <a:cubicBezTo>
                    <a:pt x="4881" y="9247"/>
                    <a:pt x="4985" y="9151"/>
                    <a:pt x="4985" y="9151"/>
                  </a:cubicBezTo>
                  <a:cubicBezTo>
                    <a:pt x="5088" y="9056"/>
                    <a:pt x="4985" y="8960"/>
                    <a:pt x="4985" y="8960"/>
                  </a:cubicBezTo>
                  <a:cubicBezTo>
                    <a:pt x="5088" y="8864"/>
                    <a:pt x="5088" y="8673"/>
                    <a:pt x="5088" y="8578"/>
                  </a:cubicBezTo>
                  <a:cubicBezTo>
                    <a:pt x="5088" y="8482"/>
                    <a:pt x="5088" y="8387"/>
                    <a:pt x="4985" y="8291"/>
                  </a:cubicBezTo>
                  <a:cubicBezTo>
                    <a:pt x="4985" y="8195"/>
                    <a:pt x="4777" y="8195"/>
                    <a:pt x="4777" y="8100"/>
                  </a:cubicBezTo>
                  <a:cubicBezTo>
                    <a:pt x="4777" y="8100"/>
                    <a:pt x="4673" y="7909"/>
                    <a:pt x="4673" y="7909"/>
                  </a:cubicBezTo>
                  <a:cubicBezTo>
                    <a:pt x="4569" y="7813"/>
                    <a:pt x="4673" y="7526"/>
                    <a:pt x="4673" y="7431"/>
                  </a:cubicBezTo>
                  <a:cubicBezTo>
                    <a:pt x="4673" y="7335"/>
                    <a:pt x="4673" y="7144"/>
                    <a:pt x="4673" y="7049"/>
                  </a:cubicBezTo>
                  <a:cubicBezTo>
                    <a:pt x="4673" y="6953"/>
                    <a:pt x="4569" y="6762"/>
                    <a:pt x="4569" y="6666"/>
                  </a:cubicBezTo>
                  <a:cubicBezTo>
                    <a:pt x="4569" y="6666"/>
                    <a:pt x="4569" y="6475"/>
                    <a:pt x="4569" y="6475"/>
                  </a:cubicBezTo>
                  <a:cubicBezTo>
                    <a:pt x="4569" y="6380"/>
                    <a:pt x="4569" y="6188"/>
                    <a:pt x="4569" y="6093"/>
                  </a:cubicBezTo>
                  <a:cubicBezTo>
                    <a:pt x="4569" y="5997"/>
                    <a:pt x="4362" y="5806"/>
                    <a:pt x="4362" y="5711"/>
                  </a:cubicBezTo>
                  <a:cubicBezTo>
                    <a:pt x="4258" y="5615"/>
                    <a:pt x="4258" y="5328"/>
                    <a:pt x="4154" y="5233"/>
                  </a:cubicBezTo>
                  <a:cubicBezTo>
                    <a:pt x="4154" y="5137"/>
                    <a:pt x="4050" y="5041"/>
                    <a:pt x="4050" y="5041"/>
                  </a:cubicBezTo>
                  <a:cubicBezTo>
                    <a:pt x="3946" y="5041"/>
                    <a:pt x="3842" y="4946"/>
                    <a:pt x="3842" y="4850"/>
                  </a:cubicBezTo>
                  <a:cubicBezTo>
                    <a:pt x="3842" y="4850"/>
                    <a:pt x="3738" y="4659"/>
                    <a:pt x="3635" y="4659"/>
                  </a:cubicBezTo>
                  <a:cubicBezTo>
                    <a:pt x="3635" y="4564"/>
                    <a:pt x="3427" y="4564"/>
                    <a:pt x="3427" y="4564"/>
                  </a:cubicBezTo>
                  <a:cubicBezTo>
                    <a:pt x="3323" y="4468"/>
                    <a:pt x="3115" y="4372"/>
                    <a:pt x="3115" y="4372"/>
                  </a:cubicBezTo>
                  <a:cubicBezTo>
                    <a:pt x="3115" y="4372"/>
                    <a:pt x="3012" y="4372"/>
                    <a:pt x="3012" y="4277"/>
                  </a:cubicBezTo>
                  <a:cubicBezTo>
                    <a:pt x="3012" y="4277"/>
                    <a:pt x="3012" y="4181"/>
                    <a:pt x="3012" y="4181"/>
                  </a:cubicBezTo>
                  <a:cubicBezTo>
                    <a:pt x="3012" y="3990"/>
                    <a:pt x="3012" y="3703"/>
                    <a:pt x="2908" y="3608"/>
                  </a:cubicBezTo>
                  <a:cubicBezTo>
                    <a:pt x="2908" y="3512"/>
                    <a:pt x="2700" y="3321"/>
                    <a:pt x="2596" y="3321"/>
                  </a:cubicBezTo>
                  <a:cubicBezTo>
                    <a:pt x="2492" y="3226"/>
                    <a:pt x="2285" y="3226"/>
                    <a:pt x="2181" y="3130"/>
                  </a:cubicBezTo>
                  <a:cubicBezTo>
                    <a:pt x="2077" y="3130"/>
                    <a:pt x="1869" y="2939"/>
                    <a:pt x="1765" y="2939"/>
                  </a:cubicBezTo>
                  <a:cubicBezTo>
                    <a:pt x="1765" y="2843"/>
                    <a:pt x="1558" y="2652"/>
                    <a:pt x="1454" y="2652"/>
                  </a:cubicBezTo>
                  <a:cubicBezTo>
                    <a:pt x="1454" y="2557"/>
                    <a:pt x="1246" y="2557"/>
                    <a:pt x="1246" y="2461"/>
                  </a:cubicBezTo>
                  <a:cubicBezTo>
                    <a:pt x="1142" y="2365"/>
                    <a:pt x="1038" y="2079"/>
                    <a:pt x="1038" y="1983"/>
                  </a:cubicBezTo>
                  <a:cubicBezTo>
                    <a:pt x="935" y="1888"/>
                    <a:pt x="831" y="1601"/>
                    <a:pt x="831" y="1505"/>
                  </a:cubicBezTo>
                  <a:cubicBezTo>
                    <a:pt x="727" y="1505"/>
                    <a:pt x="519" y="1410"/>
                    <a:pt x="415" y="1410"/>
                  </a:cubicBezTo>
                  <a:cubicBezTo>
                    <a:pt x="312" y="1314"/>
                    <a:pt x="208" y="1218"/>
                    <a:pt x="104" y="1123"/>
                  </a:cubicBezTo>
                  <a:cubicBezTo>
                    <a:pt x="104" y="1123"/>
                    <a:pt x="104" y="1027"/>
                    <a:pt x="0" y="932"/>
                  </a:cubicBezTo>
                  <a:cubicBezTo>
                    <a:pt x="0" y="932"/>
                    <a:pt x="0" y="932"/>
                    <a:pt x="0" y="932"/>
                  </a:cubicBezTo>
                  <a:cubicBezTo>
                    <a:pt x="104" y="932"/>
                    <a:pt x="312" y="932"/>
                    <a:pt x="415" y="932"/>
                  </a:cubicBezTo>
                  <a:cubicBezTo>
                    <a:pt x="415" y="932"/>
                    <a:pt x="623" y="836"/>
                    <a:pt x="623" y="741"/>
                  </a:cubicBezTo>
                  <a:cubicBezTo>
                    <a:pt x="623" y="741"/>
                    <a:pt x="727" y="645"/>
                    <a:pt x="727" y="645"/>
                  </a:cubicBezTo>
                  <a:cubicBezTo>
                    <a:pt x="831" y="549"/>
                    <a:pt x="831" y="358"/>
                    <a:pt x="831" y="263"/>
                  </a:cubicBezTo>
                  <a:cubicBezTo>
                    <a:pt x="935" y="263"/>
                    <a:pt x="1038" y="72"/>
                    <a:pt x="1142" y="72"/>
                  </a:cubicBezTo>
                  <a:cubicBezTo>
                    <a:pt x="1246" y="-24"/>
                    <a:pt x="1454" y="-24"/>
                    <a:pt x="1558" y="72"/>
                  </a:cubicBezTo>
                  <a:cubicBezTo>
                    <a:pt x="1558" y="72"/>
                    <a:pt x="1765" y="167"/>
                    <a:pt x="1765" y="167"/>
                  </a:cubicBezTo>
                  <a:cubicBezTo>
                    <a:pt x="1869" y="263"/>
                    <a:pt x="2077" y="263"/>
                    <a:pt x="2181" y="263"/>
                  </a:cubicBezTo>
                  <a:cubicBezTo>
                    <a:pt x="2181" y="263"/>
                    <a:pt x="2388" y="263"/>
                    <a:pt x="2492" y="263"/>
                  </a:cubicBezTo>
                  <a:cubicBezTo>
                    <a:pt x="2492" y="263"/>
                    <a:pt x="2596" y="358"/>
                    <a:pt x="2596" y="454"/>
                  </a:cubicBezTo>
                  <a:cubicBezTo>
                    <a:pt x="2700" y="549"/>
                    <a:pt x="2596" y="741"/>
                    <a:pt x="2596" y="836"/>
                  </a:cubicBezTo>
                  <a:cubicBezTo>
                    <a:pt x="2700" y="932"/>
                    <a:pt x="2700" y="1027"/>
                    <a:pt x="2804" y="1027"/>
                  </a:cubicBezTo>
                  <a:cubicBezTo>
                    <a:pt x="2908" y="1123"/>
                    <a:pt x="3115" y="1218"/>
                    <a:pt x="3323" y="1218"/>
                  </a:cubicBezTo>
                  <a:cubicBezTo>
                    <a:pt x="3427" y="1314"/>
                    <a:pt x="3738" y="1218"/>
                    <a:pt x="3842" y="1314"/>
                  </a:cubicBezTo>
                  <a:cubicBezTo>
                    <a:pt x="3946" y="1314"/>
                    <a:pt x="4154" y="1410"/>
                    <a:pt x="4258" y="1505"/>
                  </a:cubicBezTo>
                  <a:cubicBezTo>
                    <a:pt x="4362" y="1601"/>
                    <a:pt x="4569" y="1792"/>
                    <a:pt x="4569" y="1888"/>
                  </a:cubicBezTo>
                  <a:cubicBezTo>
                    <a:pt x="4673" y="1983"/>
                    <a:pt x="4673" y="2174"/>
                    <a:pt x="4777" y="2174"/>
                  </a:cubicBezTo>
                  <a:cubicBezTo>
                    <a:pt x="4777" y="2270"/>
                    <a:pt x="4985" y="2365"/>
                    <a:pt x="4985" y="2365"/>
                  </a:cubicBezTo>
                  <a:cubicBezTo>
                    <a:pt x="5088" y="2365"/>
                    <a:pt x="5192" y="2079"/>
                    <a:pt x="5192" y="1983"/>
                  </a:cubicBezTo>
                  <a:cubicBezTo>
                    <a:pt x="5192" y="1983"/>
                    <a:pt x="5088" y="1888"/>
                    <a:pt x="5088" y="1888"/>
                  </a:cubicBezTo>
                  <a:cubicBezTo>
                    <a:pt x="5088" y="1792"/>
                    <a:pt x="5192" y="1696"/>
                    <a:pt x="5192" y="1696"/>
                  </a:cubicBezTo>
                  <a:cubicBezTo>
                    <a:pt x="5296" y="1696"/>
                    <a:pt x="5296" y="1888"/>
                    <a:pt x="5400" y="1983"/>
                  </a:cubicBezTo>
                  <a:cubicBezTo>
                    <a:pt x="5400" y="1983"/>
                    <a:pt x="5400" y="2174"/>
                    <a:pt x="5504" y="2270"/>
                  </a:cubicBezTo>
                  <a:cubicBezTo>
                    <a:pt x="5608" y="2270"/>
                    <a:pt x="5815" y="2365"/>
                    <a:pt x="5919" y="2365"/>
                  </a:cubicBezTo>
                  <a:cubicBezTo>
                    <a:pt x="6127" y="2461"/>
                    <a:pt x="6335" y="2557"/>
                    <a:pt x="6438" y="2652"/>
                  </a:cubicBezTo>
                  <a:cubicBezTo>
                    <a:pt x="6542" y="2748"/>
                    <a:pt x="6646" y="3034"/>
                    <a:pt x="6750" y="3130"/>
                  </a:cubicBezTo>
                  <a:cubicBezTo>
                    <a:pt x="6854" y="3130"/>
                    <a:pt x="7062" y="3130"/>
                    <a:pt x="7165" y="3226"/>
                  </a:cubicBezTo>
                  <a:cubicBezTo>
                    <a:pt x="7269" y="3226"/>
                    <a:pt x="7477" y="3417"/>
                    <a:pt x="7581" y="3417"/>
                  </a:cubicBezTo>
                  <a:cubicBezTo>
                    <a:pt x="7685" y="3417"/>
                    <a:pt x="7892" y="3417"/>
                    <a:pt x="7996" y="3321"/>
                  </a:cubicBezTo>
                  <a:cubicBezTo>
                    <a:pt x="8100" y="3321"/>
                    <a:pt x="8204" y="3130"/>
                    <a:pt x="8204" y="3130"/>
                  </a:cubicBezTo>
                  <a:cubicBezTo>
                    <a:pt x="8308" y="3130"/>
                    <a:pt x="8515" y="3034"/>
                    <a:pt x="8619" y="3034"/>
                  </a:cubicBezTo>
                  <a:cubicBezTo>
                    <a:pt x="8723" y="3130"/>
                    <a:pt x="8931" y="3226"/>
                    <a:pt x="9035" y="3226"/>
                  </a:cubicBezTo>
                  <a:cubicBezTo>
                    <a:pt x="9138" y="3321"/>
                    <a:pt x="9346" y="3608"/>
                    <a:pt x="9554" y="3703"/>
                  </a:cubicBezTo>
                  <a:cubicBezTo>
                    <a:pt x="9658" y="3703"/>
                    <a:pt x="9865" y="3799"/>
                    <a:pt x="9969" y="3799"/>
                  </a:cubicBezTo>
                  <a:cubicBezTo>
                    <a:pt x="10073" y="3799"/>
                    <a:pt x="10177" y="3703"/>
                    <a:pt x="10177" y="3608"/>
                  </a:cubicBezTo>
                  <a:cubicBezTo>
                    <a:pt x="10281" y="3608"/>
                    <a:pt x="10281" y="3417"/>
                    <a:pt x="10385" y="3321"/>
                  </a:cubicBezTo>
                  <a:cubicBezTo>
                    <a:pt x="10385" y="3321"/>
                    <a:pt x="10592" y="3226"/>
                    <a:pt x="10592" y="3226"/>
                  </a:cubicBezTo>
                  <a:cubicBezTo>
                    <a:pt x="10696" y="3321"/>
                    <a:pt x="10800" y="3321"/>
                    <a:pt x="10904" y="3417"/>
                  </a:cubicBezTo>
                  <a:cubicBezTo>
                    <a:pt x="11008" y="3417"/>
                    <a:pt x="11112" y="3608"/>
                    <a:pt x="11112" y="3608"/>
                  </a:cubicBezTo>
                  <a:cubicBezTo>
                    <a:pt x="11215" y="3703"/>
                    <a:pt x="11319" y="3799"/>
                    <a:pt x="11423" y="3799"/>
                  </a:cubicBezTo>
                  <a:cubicBezTo>
                    <a:pt x="11527" y="3799"/>
                    <a:pt x="11735" y="3703"/>
                    <a:pt x="11838" y="3703"/>
                  </a:cubicBezTo>
                  <a:cubicBezTo>
                    <a:pt x="11942" y="3703"/>
                    <a:pt x="12150" y="3703"/>
                    <a:pt x="12254" y="3703"/>
                  </a:cubicBezTo>
                  <a:cubicBezTo>
                    <a:pt x="12358" y="3703"/>
                    <a:pt x="12462" y="3799"/>
                    <a:pt x="12565" y="3799"/>
                  </a:cubicBezTo>
                  <a:cubicBezTo>
                    <a:pt x="12669" y="3799"/>
                    <a:pt x="12773" y="3608"/>
                    <a:pt x="12773" y="3608"/>
                  </a:cubicBezTo>
                  <a:cubicBezTo>
                    <a:pt x="12773" y="3512"/>
                    <a:pt x="12565" y="3417"/>
                    <a:pt x="12565" y="3321"/>
                  </a:cubicBezTo>
                  <a:cubicBezTo>
                    <a:pt x="12565" y="3226"/>
                    <a:pt x="12669" y="3130"/>
                    <a:pt x="12669" y="3034"/>
                  </a:cubicBezTo>
                  <a:cubicBezTo>
                    <a:pt x="12773" y="3034"/>
                    <a:pt x="12877" y="3034"/>
                    <a:pt x="12877" y="2939"/>
                  </a:cubicBezTo>
                  <a:cubicBezTo>
                    <a:pt x="12981" y="2939"/>
                    <a:pt x="12981" y="2748"/>
                    <a:pt x="12981" y="2748"/>
                  </a:cubicBezTo>
                  <a:cubicBezTo>
                    <a:pt x="13085" y="2652"/>
                    <a:pt x="13188" y="2652"/>
                    <a:pt x="13292" y="2652"/>
                  </a:cubicBezTo>
                  <a:cubicBezTo>
                    <a:pt x="13396" y="2557"/>
                    <a:pt x="13604" y="2652"/>
                    <a:pt x="13708" y="2557"/>
                  </a:cubicBezTo>
                  <a:cubicBezTo>
                    <a:pt x="13708" y="2557"/>
                    <a:pt x="13812" y="2365"/>
                    <a:pt x="13812" y="2365"/>
                  </a:cubicBezTo>
                  <a:cubicBezTo>
                    <a:pt x="13915" y="2270"/>
                    <a:pt x="14227" y="2174"/>
                    <a:pt x="14331" y="2270"/>
                  </a:cubicBezTo>
                  <a:cubicBezTo>
                    <a:pt x="14435" y="2270"/>
                    <a:pt x="14538" y="2365"/>
                    <a:pt x="14538" y="2365"/>
                  </a:cubicBezTo>
                  <a:cubicBezTo>
                    <a:pt x="14642" y="2461"/>
                    <a:pt x="14538" y="2557"/>
                    <a:pt x="14538" y="2652"/>
                  </a:cubicBezTo>
                  <a:cubicBezTo>
                    <a:pt x="14538" y="2748"/>
                    <a:pt x="14746" y="2843"/>
                    <a:pt x="14850" y="2843"/>
                  </a:cubicBezTo>
                  <a:cubicBezTo>
                    <a:pt x="14850" y="2843"/>
                    <a:pt x="15058" y="2843"/>
                    <a:pt x="15162" y="2843"/>
                  </a:cubicBezTo>
                  <a:cubicBezTo>
                    <a:pt x="15265" y="2843"/>
                    <a:pt x="15369" y="2843"/>
                    <a:pt x="15473" y="2939"/>
                  </a:cubicBezTo>
                  <a:cubicBezTo>
                    <a:pt x="15577" y="2939"/>
                    <a:pt x="15681" y="3130"/>
                    <a:pt x="15785" y="3226"/>
                  </a:cubicBezTo>
                  <a:cubicBezTo>
                    <a:pt x="15785" y="3226"/>
                    <a:pt x="15785" y="3417"/>
                    <a:pt x="15888" y="3512"/>
                  </a:cubicBezTo>
                  <a:cubicBezTo>
                    <a:pt x="15992" y="3608"/>
                    <a:pt x="16096" y="3608"/>
                    <a:pt x="16200" y="3608"/>
                  </a:cubicBezTo>
                  <a:cubicBezTo>
                    <a:pt x="16200" y="3608"/>
                    <a:pt x="16200" y="3417"/>
                    <a:pt x="16304" y="3417"/>
                  </a:cubicBezTo>
                  <a:cubicBezTo>
                    <a:pt x="16304" y="3417"/>
                    <a:pt x="16408" y="3321"/>
                    <a:pt x="16512" y="3321"/>
                  </a:cubicBezTo>
                  <a:cubicBezTo>
                    <a:pt x="16512" y="3321"/>
                    <a:pt x="16615" y="3417"/>
                    <a:pt x="16719" y="3417"/>
                  </a:cubicBezTo>
                  <a:cubicBezTo>
                    <a:pt x="16719" y="3417"/>
                    <a:pt x="16823" y="3512"/>
                    <a:pt x="16823" y="3608"/>
                  </a:cubicBezTo>
                  <a:cubicBezTo>
                    <a:pt x="16927" y="3608"/>
                    <a:pt x="16927" y="3703"/>
                    <a:pt x="16823" y="3799"/>
                  </a:cubicBezTo>
                  <a:cubicBezTo>
                    <a:pt x="16823" y="3799"/>
                    <a:pt x="16719" y="3895"/>
                    <a:pt x="16615" y="3895"/>
                  </a:cubicBezTo>
                  <a:cubicBezTo>
                    <a:pt x="16615" y="3990"/>
                    <a:pt x="16512" y="4181"/>
                    <a:pt x="16408" y="4277"/>
                  </a:cubicBezTo>
                  <a:cubicBezTo>
                    <a:pt x="16408" y="4372"/>
                    <a:pt x="16408" y="4564"/>
                    <a:pt x="16304" y="4564"/>
                  </a:cubicBezTo>
                  <a:cubicBezTo>
                    <a:pt x="16304" y="4659"/>
                    <a:pt x="16096" y="4659"/>
                    <a:pt x="16096" y="4659"/>
                  </a:cubicBezTo>
                  <a:cubicBezTo>
                    <a:pt x="15992" y="4755"/>
                    <a:pt x="15992" y="4850"/>
                    <a:pt x="16096" y="4946"/>
                  </a:cubicBezTo>
                  <a:cubicBezTo>
                    <a:pt x="16096" y="4946"/>
                    <a:pt x="16200" y="5137"/>
                    <a:pt x="16200" y="5137"/>
                  </a:cubicBezTo>
                  <a:cubicBezTo>
                    <a:pt x="16304" y="5233"/>
                    <a:pt x="16512" y="5328"/>
                    <a:pt x="16615" y="5424"/>
                  </a:cubicBezTo>
                  <a:cubicBezTo>
                    <a:pt x="16719" y="5424"/>
                    <a:pt x="16823" y="5615"/>
                    <a:pt x="16927" y="5711"/>
                  </a:cubicBezTo>
                  <a:cubicBezTo>
                    <a:pt x="16927" y="5806"/>
                    <a:pt x="17031" y="6093"/>
                    <a:pt x="17135" y="6188"/>
                  </a:cubicBezTo>
                  <a:cubicBezTo>
                    <a:pt x="17135" y="6284"/>
                    <a:pt x="17342" y="6380"/>
                    <a:pt x="17446" y="6475"/>
                  </a:cubicBezTo>
                  <a:cubicBezTo>
                    <a:pt x="17550" y="6475"/>
                    <a:pt x="17758" y="6475"/>
                    <a:pt x="17862" y="6475"/>
                  </a:cubicBezTo>
                  <a:cubicBezTo>
                    <a:pt x="17862" y="6475"/>
                    <a:pt x="18069" y="6380"/>
                    <a:pt x="18173" y="6380"/>
                  </a:cubicBezTo>
                  <a:cubicBezTo>
                    <a:pt x="18277" y="6380"/>
                    <a:pt x="18588" y="6380"/>
                    <a:pt x="18588" y="6475"/>
                  </a:cubicBezTo>
                  <a:cubicBezTo>
                    <a:pt x="18692" y="6571"/>
                    <a:pt x="18692" y="6762"/>
                    <a:pt x="18692" y="6857"/>
                  </a:cubicBezTo>
                  <a:cubicBezTo>
                    <a:pt x="18796" y="6857"/>
                    <a:pt x="19004" y="6857"/>
                    <a:pt x="19108" y="6953"/>
                  </a:cubicBezTo>
                  <a:cubicBezTo>
                    <a:pt x="19108" y="6953"/>
                    <a:pt x="19315" y="7049"/>
                    <a:pt x="19315" y="7049"/>
                  </a:cubicBezTo>
                  <a:cubicBezTo>
                    <a:pt x="19419" y="7049"/>
                    <a:pt x="19627" y="7049"/>
                    <a:pt x="19731" y="6953"/>
                  </a:cubicBezTo>
                  <a:cubicBezTo>
                    <a:pt x="19731" y="6953"/>
                    <a:pt x="19835" y="6857"/>
                    <a:pt x="19835" y="6857"/>
                  </a:cubicBezTo>
                  <a:cubicBezTo>
                    <a:pt x="19938" y="6857"/>
                    <a:pt x="19938" y="6857"/>
                    <a:pt x="20042" y="6857"/>
                  </a:cubicBezTo>
                  <a:cubicBezTo>
                    <a:pt x="20042" y="6953"/>
                    <a:pt x="20146" y="6953"/>
                    <a:pt x="20146" y="6953"/>
                  </a:cubicBezTo>
                  <a:cubicBezTo>
                    <a:pt x="20250" y="6953"/>
                    <a:pt x="20354" y="6953"/>
                    <a:pt x="20458" y="6953"/>
                  </a:cubicBezTo>
                  <a:cubicBezTo>
                    <a:pt x="20458" y="6857"/>
                    <a:pt x="20458" y="6857"/>
                    <a:pt x="20562" y="6762"/>
                  </a:cubicBezTo>
                  <a:cubicBezTo>
                    <a:pt x="20665" y="6762"/>
                    <a:pt x="20769" y="6762"/>
                    <a:pt x="20873" y="6762"/>
                  </a:cubicBezTo>
                  <a:cubicBezTo>
                    <a:pt x="20873" y="6762"/>
                    <a:pt x="20977" y="6857"/>
                    <a:pt x="21081" y="6857"/>
                  </a:cubicBezTo>
                  <a:cubicBezTo>
                    <a:pt x="21081" y="6857"/>
                    <a:pt x="21185" y="6953"/>
                    <a:pt x="21288" y="6953"/>
                  </a:cubicBezTo>
                  <a:cubicBezTo>
                    <a:pt x="21288" y="7049"/>
                    <a:pt x="21392" y="7049"/>
                    <a:pt x="21392" y="7144"/>
                  </a:cubicBezTo>
                  <a:cubicBezTo>
                    <a:pt x="21496" y="7144"/>
                    <a:pt x="21600" y="7240"/>
                    <a:pt x="21600" y="7335"/>
                  </a:cubicBezTo>
                  <a:cubicBezTo>
                    <a:pt x="21600" y="7431"/>
                    <a:pt x="21496" y="7431"/>
                    <a:pt x="21496" y="7431"/>
                  </a:cubicBezTo>
                  <a:cubicBezTo>
                    <a:pt x="21496" y="7526"/>
                    <a:pt x="21392" y="7526"/>
                    <a:pt x="21288" y="7526"/>
                  </a:cubicBezTo>
                  <a:cubicBezTo>
                    <a:pt x="21288" y="7622"/>
                    <a:pt x="21288" y="7813"/>
                    <a:pt x="21185" y="7813"/>
                  </a:cubicBezTo>
                  <a:cubicBezTo>
                    <a:pt x="21185" y="7909"/>
                    <a:pt x="20873" y="7909"/>
                    <a:pt x="20873" y="7909"/>
                  </a:cubicBezTo>
                  <a:cubicBezTo>
                    <a:pt x="20873" y="7909"/>
                    <a:pt x="20769" y="8100"/>
                    <a:pt x="20769" y="8100"/>
                  </a:cubicBezTo>
                  <a:cubicBezTo>
                    <a:pt x="20769" y="8195"/>
                    <a:pt x="20873" y="8291"/>
                    <a:pt x="20873" y="8387"/>
                  </a:cubicBezTo>
                  <a:cubicBezTo>
                    <a:pt x="20873" y="8482"/>
                    <a:pt x="20873" y="8482"/>
                    <a:pt x="20873" y="8578"/>
                  </a:cubicBezTo>
                  <a:cubicBezTo>
                    <a:pt x="20873" y="8578"/>
                    <a:pt x="20873" y="8673"/>
                    <a:pt x="20769" y="8673"/>
                  </a:cubicBezTo>
                  <a:cubicBezTo>
                    <a:pt x="20769" y="8769"/>
                    <a:pt x="20562" y="8864"/>
                    <a:pt x="20458" y="8960"/>
                  </a:cubicBezTo>
                  <a:cubicBezTo>
                    <a:pt x="20354" y="8960"/>
                    <a:pt x="20250" y="9056"/>
                    <a:pt x="20250" y="9151"/>
                  </a:cubicBezTo>
                  <a:cubicBezTo>
                    <a:pt x="20146" y="9151"/>
                    <a:pt x="19938" y="9151"/>
                    <a:pt x="19938" y="9247"/>
                  </a:cubicBezTo>
                  <a:cubicBezTo>
                    <a:pt x="19835" y="9247"/>
                    <a:pt x="19835" y="9438"/>
                    <a:pt x="19835" y="9534"/>
                  </a:cubicBezTo>
                  <a:cubicBezTo>
                    <a:pt x="19835" y="9629"/>
                    <a:pt x="19835" y="9725"/>
                    <a:pt x="19835" y="9820"/>
                  </a:cubicBezTo>
                  <a:cubicBezTo>
                    <a:pt x="19835" y="9916"/>
                    <a:pt x="19731" y="10011"/>
                    <a:pt x="19731" y="10011"/>
                  </a:cubicBezTo>
                  <a:cubicBezTo>
                    <a:pt x="19627" y="10107"/>
                    <a:pt x="19523" y="10011"/>
                    <a:pt x="19523" y="10107"/>
                  </a:cubicBezTo>
                  <a:cubicBezTo>
                    <a:pt x="19419" y="10107"/>
                    <a:pt x="19419" y="10203"/>
                    <a:pt x="19419" y="10203"/>
                  </a:cubicBezTo>
                  <a:cubicBezTo>
                    <a:pt x="19419" y="10298"/>
                    <a:pt x="19523" y="10489"/>
                    <a:pt x="19627" y="10585"/>
                  </a:cubicBezTo>
                  <a:cubicBezTo>
                    <a:pt x="19627" y="10585"/>
                    <a:pt x="19627" y="10776"/>
                    <a:pt x="19627" y="10872"/>
                  </a:cubicBezTo>
                  <a:cubicBezTo>
                    <a:pt x="19731" y="10967"/>
                    <a:pt x="19835" y="11063"/>
                    <a:pt x="19938" y="11063"/>
                  </a:cubicBezTo>
                  <a:cubicBezTo>
                    <a:pt x="19938" y="11158"/>
                    <a:pt x="20146" y="11063"/>
                    <a:pt x="20250" y="11158"/>
                  </a:cubicBezTo>
                  <a:cubicBezTo>
                    <a:pt x="20354" y="11158"/>
                    <a:pt x="20458" y="11349"/>
                    <a:pt x="20562" y="11349"/>
                  </a:cubicBezTo>
                  <a:cubicBezTo>
                    <a:pt x="20665" y="11445"/>
                    <a:pt x="20769" y="11732"/>
                    <a:pt x="20769" y="11827"/>
                  </a:cubicBezTo>
                  <a:cubicBezTo>
                    <a:pt x="20769" y="11923"/>
                    <a:pt x="20665" y="12018"/>
                    <a:pt x="20665" y="12114"/>
                  </a:cubicBezTo>
                  <a:cubicBezTo>
                    <a:pt x="20562" y="12114"/>
                    <a:pt x="20354" y="12210"/>
                    <a:pt x="20354" y="12210"/>
                  </a:cubicBezTo>
                  <a:cubicBezTo>
                    <a:pt x="20250" y="12305"/>
                    <a:pt x="20250" y="12496"/>
                    <a:pt x="20146" y="12496"/>
                  </a:cubicBezTo>
                  <a:cubicBezTo>
                    <a:pt x="20042" y="12592"/>
                    <a:pt x="19627" y="12496"/>
                    <a:pt x="19523" y="12592"/>
                  </a:cubicBezTo>
                  <a:cubicBezTo>
                    <a:pt x="19523" y="12592"/>
                    <a:pt x="19419" y="12783"/>
                    <a:pt x="19419" y="12879"/>
                  </a:cubicBezTo>
                  <a:cubicBezTo>
                    <a:pt x="19419" y="12879"/>
                    <a:pt x="19419" y="13165"/>
                    <a:pt x="19315" y="13165"/>
                  </a:cubicBezTo>
                  <a:cubicBezTo>
                    <a:pt x="19315" y="13261"/>
                    <a:pt x="19108" y="13357"/>
                    <a:pt x="19004" y="13357"/>
                  </a:cubicBezTo>
                  <a:cubicBezTo>
                    <a:pt x="19004" y="13357"/>
                    <a:pt x="18900" y="13261"/>
                    <a:pt x="18900" y="13261"/>
                  </a:cubicBezTo>
                  <a:cubicBezTo>
                    <a:pt x="18900" y="13261"/>
                    <a:pt x="18796" y="13261"/>
                    <a:pt x="18692" y="13261"/>
                  </a:cubicBezTo>
                  <a:cubicBezTo>
                    <a:pt x="18692" y="13261"/>
                    <a:pt x="18485" y="13452"/>
                    <a:pt x="18485" y="13452"/>
                  </a:cubicBezTo>
                  <a:cubicBezTo>
                    <a:pt x="18485" y="13548"/>
                    <a:pt x="18485" y="13834"/>
                    <a:pt x="18485" y="13930"/>
                  </a:cubicBezTo>
                  <a:cubicBezTo>
                    <a:pt x="18485" y="14026"/>
                    <a:pt x="18485" y="14217"/>
                    <a:pt x="18485" y="14312"/>
                  </a:cubicBezTo>
                  <a:cubicBezTo>
                    <a:pt x="18588" y="14312"/>
                    <a:pt x="18692" y="14408"/>
                    <a:pt x="18796" y="14503"/>
                  </a:cubicBezTo>
                  <a:cubicBezTo>
                    <a:pt x="18796" y="14599"/>
                    <a:pt x="18796" y="14695"/>
                    <a:pt x="18796" y="14790"/>
                  </a:cubicBezTo>
                  <a:cubicBezTo>
                    <a:pt x="18796" y="14790"/>
                    <a:pt x="19004" y="14886"/>
                    <a:pt x="19004" y="14981"/>
                  </a:cubicBezTo>
                  <a:cubicBezTo>
                    <a:pt x="19108" y="15077"/>
                    <a:pt x="19108" y="15364"/>
                    <a:pt x="19108" y="15555"/>
                  </a:cubicBezTo>
                  <a:cubicBezTo>
                    <a:pt x="19108" y="15555"/>
                    <a:pt x="19108" y="15746"/>
                    <a:pt x="19004" y="15746"/>
                  </a:cubicBezTo>
                  <a:cubicBezTo>
                    <a:pt x="19004" y="15841"/>
                    <a:pt x="18796" y="15937"/>
                    <a:pt x="18796" y="16033"/>
                  </a:cubicBezTo>
                  <a:cubicBezTo>
                    <a:pt x="18692" y="16128"/>
                    <a:pt x="18692" y="16415"/>
                    <a:pt x="18692" y="16511"/>
                  </a:cubicBezTo>
                  <a:cubicBezTo>
                    <a:pt x="18588" y="16511"/>
                    <a:pt x="18588" y="16606"/>
                    <a:pt x="18485" y="1660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2C6F70D7-7856-4FAE-BAE0-983DA93CB17D}"/>
                </a:ext>
              </a:extLst>
            </p:cNvPr>
            <p:cNvSpPr/>
            <p:nvPr/>
          </p:nvSpPr>
          <p:spPr>
            <a:xfrm>
              <a:off x="1565352" y="1978443"/>
              <a:ext cx="1390072" cy="1507690"/>
            </a:xfrm>
            <a:custGeom>
              <a:avLst/>
              <a:gdLst/>
              <a:ahLst/>
              <a:cxnLst>
                <a:cxn ang="0">
                  <a:pos x="wd2" y="hd2"/>
                </a:cxn>
                <a:cxn ang="5400000">
                  <a:pos x="wd2" y="hd2"/>
                </a:cxn>
                <a:cxn ang="10800000">
                  <a:pos x="wd2" y="hd2"/>
                </a:cxn>
                <a:cxn ang="16200000">
                  <a:pos x="wd2" y="hd2"/>
                </a:cxn>
              </a:cxnLst>
              <a:rect l="0" t="0" r="r" b="b"/>
              <a:pathLst>
                <a:path w="21600" h="21576" extrusionOk="0">
                  <a:moveTo>
                    <a:pt x="18485" y="16606"/>
                  </a:moveTo>
                  <a:cubicBezTo>
                    <a:pt x="18485" y="16606"/>
                    <a:pt x="18381" y="16606"/>
                    <a:pt x="18381" y="16702"/>
                  </a:cubicBezTo>
                  <a:cubicBezTo>
                    <a:pt x="18277" y="16702"/>
                    <a:pt x="18069" y="16702"/>
                    <a:pt x="17965" y="16797"/>
                  </a:cubicBezTo>
                  <a:cubicBezTo>
                    <a:pt x="17862" y="16797"/>
                    <a:pt x="17758" y="16893"/>
                    <a:pt x="17654" y="16988"/>
                  </a:cubicBezTo>
                  <a:cubicBezTo>
                    <a:pt x="17654" y="17084"/>
                    <a:pt x="17550" y="17180"/>
                    <a:pt x="17550" y="17275"/>
                  </a:cubicBezTo>
                  <a:cubicBezTo>
                    <a:pt x="17550" y="17371"/>
                    <a:pt x="17654" y="17562"/>
                    <a:pt x="17654" y="17657"/>
                  </a:cubicBezTo>
                  <a:cubicBezTo>
                    <a:pt x="17758" y="17753"/>
                    <a:pt x="17862" y="17849"/>
                    <a:pt x="17965" y="17849"/>
                  </a:cubicBezTo>
                  <a:cubicBezTo>
                    <a:pt x="17965" y="17944"/>
                    <a:pt x="18069" y="18135"/>
                    <a:pt x="18069" y="18231"/>
                  </a:cubicBezTo>
                  <a:cubicBezTo>
                    <a:pt x="18069" y="18326"/>
                    <a:pt x="17965" y="18422"/>
                    <a:pt x="17862" y="18518"/>
                  </a:cubicBezTo>
                  <a:cubicBezTo>
                    <a:pt x="17862" y="18518"/>
                    <a:pt x="17758" y="18709"/>
                    <a:pt x="17654" y="18709"/>
                  </a:cubicBezTo>
                  <a:cubicBezTo>
                    <a:pt x="17654" y="18804"/>
                    <a:pt x="17446" y="18900"/>
                    <a:pt x="17342" y="18900"/>
                  </a:cubicBezTo>
                  <a:cubicBezTo>
                    <a:pt x="17342" y="18995"/>
                    <a:pt x="17342" y="19091"/>
                    <a:pt x="17342" y="19187"/>
                  </a:cubicBezTo>
                  <a:cubicBezTo>
                    <a:pt x="17342" y="19282"/>
                    <a:pt x="17446" y="19378"/>
                    <a:pt x="17342" y="19473"/>
                  </a:cubicBezTo>
                  <a:cubicBezTo>
                    <a:pt x="17342" y="19569"/>
                    <a:pt x="17238" y="19569"/>
                    <a:pt x="17238" y="19664"/>
                  </a:cubicBezTo>
                  <a:cubicBezTo>
                    <a:pt x="17135" y="19760"/>
                    <a:pt x="17031" y="19951"/>
                    <a:pt x="17135" y="19951"/>
                  </a:cubicBezTo>
                  <a:cubicBezTo>
                    <a:pt x="17031" y="19951"/>
                    <a:pt x="16719" y="20047"/>
                    <a:pt x="16512" y="20047"/>
                  </a:cubicBezTo>
                  <a:cubicBezTo>
                    <a:pt x="16408" y="20047"/>
                    <a:pt x="16200" y="20047"/>
                    <a:pt x="16200" y="20047"/>
                  </a:cubicBezTo>
                  <a:cubicBezTo>
                    <a:pt x="16096" y="20142"/>
                    <a:pt x="15888" y="20238"/>
                    <a:pt x="15888" y="20334"/>
                  </a:cubicBezTo>
                  <a:cubicBezTo>
                    <a:pt x="15888" y="20334"/>
                    <a:pt x="15992" y="20525"/>
                    <a:pt x="15992" y="20525"/>
                  </a:cubicBezTo>
                  <a:cubicBezTo>
                    <a:pt x="16096" y="20620"/>
                    <a:pt x="16304" y="20525"/>
                    <a:pt x="16408" y="20525"/>
                  </a:cubicBezTo>
                  <a:cubicBezTo>
                    <a:pt x="16408" y="20620"/>
                    <a:pt x="16615" y="20716"/>
                    <a:pt x="16615" y="20811"/>
                  </a:cubicBezTo>
                  <a:cubicBezTo>
                    <a:pt x="16615" y="20907"/>
                    <a:pt x="16512" y="21003"/>
                    <a:pt x="16512" y="21098"/>
                  </a:cubicBezTo>
                  <a:cubicBezTo>
                    <a:pt x="16408" y="21194"/>
                    <a:pt x="16304" y="21194"/>
                    <a:pt x="16200" y="21289"/>
                  </a:cubicBezTo>
                  <a:cubicBezTo>
                    <a:pt x="16096" y="21289"/>
                    <a:pt x="15992" y="21289"/>
                    <a:pt x="15888" y="21289"/>
                  </a:cubicBezTo>
                  <a:cubicBezTo>
                    <a:pt x="15785" y="21385"/>
                    <a:pt x="15577" y="21385"/>
                    <a:pt x="15473" y="21385"/>
                  </a:cubicBezTo>
                  <a:cubicBezTo>
                    <a:pt x="15473" y="21480"/>
                    <a:pt x="15369" y="21576"/>
                    <a:pt x="15265" y="21576"/>
                  </a:cubicBezTo>
                  <a:cubicBezTo>
                    <a:pt x="15162" y="21576"/>
                    <a:pt x="14850" y="21480"/>
                    <a:pt x="14746" y="21385"/>
                  </a:cubicBezTo>
                  <a:cubicBezTo>
                    <a:pt x="14538" y="21289"/>
                    <a:pt x="14123" y="21194"/>
                    <a:pt x="14019" y="21098"/>
                  </a:cubicBezTo>
                  <a:cubicBezTo>
                    <a:pt x="13812" y="21098"/>
                    <a:pt x="13500" y="21098"/>
                    <a:pt x="13396" y="21003"/>
                  </a:cubicBezTo>
                  <a:cubicBezTo>
                    <a:pt x="13292" y="21003"/>
                    <a:pt x="13292" y="20907"/>
                    <a:pt x="13188" y="20907"/>
                  </a:cubicBezTo>
                  <a:cubicBezTo>
                    <a:pt x="13188" y="20907"/>
                    <a:pt x="12981" y="20907"/>
                    <a:pt x="12981" y="20907"/>
                  </a:cubicBezTo>
                  <a:cubicBezTo>
                    <a:pt x="12877" y="20907"/>
                    <a:pt x="12773" y="20907"/>
                    <a:pt x="12669" y="20907"/>
                  </a:cubicBezTo>
                  <a:cubicBezTo>
                    <a:pt x="12669" y="21003"/>
                    <a:pt x="12565" y="21003"/>
                    <a:pt x="12565" y="21003"/>
                  </a:cubicBezTo>
                  <a:cubicBezTo>
                    <a:pt x="12565" y="21098"/>
                    <a:pt x="12565" y="21194"/>
                    <a:pt x="12565" y="21194"/>
                  </a:cubicBezTo>
                  <a:cubicBezTo>
                    <a:pt x="12565" y="21289"/>
                    <a:pt x="12565" y="21289"/>
                    <a:pt x="12462" y="21385"/>
                  </a:cubicBezTo>
                  <a:cubicBezTo>
                    <a:pt x="12462" y="21385"/>
                    <a:pt x="12462" y="21480"/>
                    <a:pt x="12462" y="21480"/>
                  </a:cubicBezTo>
                  <a:cubicBezTo>
                    <a:pt x="12462" y="21576"/>
                    <a:pt x="12254" y="21576"/>
                    <a:pt x="12150" y="21576"/>
                  </a:cubicBezTo>
                  <a:cubicBezTo>
                    <a:pt x="12150" y="21576"/>
                    <a:pt x="12046" y="21576"/>
                    <a:pt x="12046" y="21576"/>
                  </a:cubicBezTo>
                  <a:cubicBezTo>
                    <a:pt x="11942" y="21576"/>
                    <a:pt x="12046" y="21385"/>
                    <a:pt x="12046" y="21385"/>
                  </a:cubicBezTo>
                  <a:cubicBezTo>
                    <a:pt x="11942" y="21289"/>
                    <a:pt x="11838" y="21194"/>
                    <a:pt x="11735" y="21194"/>
                  </a:cubicBezTo>
                  <a:cubicBezTo>
                    <a:pt x="11735" y="21194"/>
                    <a:pt x="11527" y="21194"/>
                    <a:pt x="11527" y="21194"/>
                  </a:cubicBezTo>
                  <a:cubicBezTo>
                    <a:pt x="11527" y="21194"/>
                    <a:pt x="11423" y="21098"/>
                    <a:pt x="11423" y="21003"/>
                  </a:cubicBezTo>
                  <a:cubicBezTo>
                    <a:pt x="11423" y="21003"/>
                    <a:pt x="11527" y="20811"/>
                    <a:pt x="11527" y="20716"/>
                  </a:cubicBezTo>
                  <a:cubicBezTo>
                    <a:pt x="11527" y="20716"/>
                    <a:pt x="11631" y="20620"/>
                    <a:pt x="11631" y="20620"/>
                  </a:cubicBezTo>
                  <a:cubicBezTo>
                    <a:pt x="11735" y="20620"/>
                    <a:pt x="11838" y="20620"/>
                    <a:pt x="11942" y="20620"/>
                  </a:cubicBezTo>
                  <a:cubicBezTo>
                    <a:pt x="11942" y="20620"/>
                    <a:pt x="12150" y="20716"/>
                    <a:pt x="12150" y="20620"/>
                  </a:cubicBezTo>
                  <a:cubicBezTo>
                    <a:pt x="12254" y="20620"/>
                    <a:pt x="12254" y="20429"/>
                    <a:pt x="12254" y="20429"/>
                  </a:cubicBezTo>
                  <a:cubicBezTo>
                    <a:pt x="12358" y="20334"/>
                    <a:pt x="12358" y="20142"/>
                    <a:pt x="12358" y="19951"/>
                  </a:cubicBezTo>
                  <a:cubicBezTo>
                    <a:pt x="12358" y="19951"/>
                    <a:pt x="12254" y="19856"/>
                    <a:pt x="12254" y="19760"/>
                  </a:cubicBezTo>
                  <a:cubicBezTo>
                    <a:pt x="12254" y="19664"/>
                    <a:pt x="12254" y="19569"/>
                    <a:pt x="12150" y="19473"/>
                  </a:cubicBezTo>
                  <a:cubicBezTo>
                    <a:pt x="12150" y="19473"/>
                    <a:pt x="12046" y="19473"/>
                    <a:pt x="11942" y="19473"/>
                  </a:cubicBezTo>
                  <a:cubicBezTo>
                    <a:pt x="11942" y="19473"/>
                    <a:pt x="11942" y="19569"/>
                    <a:pt x="11838" y="19569"/>
                  </a:cubicBezTo>
                  <a:cubicBezTo>
                    <a:pt x="11838" y="19569"/>
                    <a:pt x="11838" y="19378"/>
                    <a:pt x="11735" y="19378"/>
                  </a:cubicBezTo>
                  <a:cubicBezTo>
                    <a:pt x="11735" y="19282"/>
                    <a:pt x="11631" y="19091"/>
                    <a:pt x="11631" y="19091"/>
                  </a:cubicBezTo>
                  <a:cubicBezTo>
                    <a:pt x="11527" y="18995"/>
                    <a:pt x="11527" y="18995"/>
                    <a:pt x="11423" y="18995"/>
                  </a:cubicBezTo>
                  <a:cubicBezTo>
                    <a:pt x="11423" y="18900"/>
                    <a:pt x="11527" y="18804"/>
                    <a:pt x="11527" y="18709"/>
                  </a:cubicBezTo>
                  <a:cubicBezTo>
                    <a:pt x="11527" y="18709"/>
                    <a:pt x="11319" y="18613"/>
                    <a:pt x="11215" y="18613"/>
                  </a:cubicBezTo>
                  <a:cubicBezTo>
                    <a:pt x="11112" y="18613"/>
                    <a:pt x="10904" y="18613"/>
                    <a:pt x="10800" y="18518"/>
                  </a:cubicBezTo>
                  <a:cubicBezTo>
                    <a:pt x="10696" y="18422"/>
                    <a:pt x="10800" y="18040"/>
                    <a:pt x="10696" y="17944"/>
                  </a:cubicBezTo>
                  <a:cubicBezTo>
                    <a:pt x="10592" y="17849"/>
                    <a:pt x="10385" y="17562"/>
                    <a:pt x="10177" y="17466"/>
                  </a:cubicBezTo>
                  <a:cubicBezTo>
                    <a:pt x="10073" y="17371"/>
                    <a:pt x="9762" y="17371"/>
                    <a:pt x="9658" y="17371"/>
                  </a:cubicBezTo>
                  <a:cubicBezTo>
                    <a:pt x="9450" y="17371"/>
                    <a:pt x="9346" y="17275"/>
                    <a:pt x="9346" y="17275"/>
                  </a:cubicBezTo>
                  <a:cubicBezTo>
                    <a:pt x="9242" y="17275"/>
                    <a:pt x="9138" y="17275"/>
                    <a:pt x="9138" y="17275"/>
                  </a:cubicBezTo>
                  <a:cubicBezTo>
                    <a:pt x="9035" y="17275"/>
                    <a:pt x="8827" y="17180"/>
                    <a:pt x="8723" y="17084"/>
                  </a:cubicBezTo>
                  <a:cubicBezTo>
                    <a:pt x="8723" y="17084"/>
                    <a:pt x="8619" y="16988"/>
                    <a:pt x="8619" y="16893"/>
                  </a:cubicBezTo>
                  <a:cubicBezTo>
                    <a:pt x="8619" y="16893"/>
                    <a:pt x="8619" y="16797"/>
                    <a:pt x="8619" y="16797"/>
                  </a:cubicBezTo>
                  <a:cubicBezTo>
                    <a:pt x="8619" y="16702"/>
                    <a:pt x="8723" y="16702"/>
                    <a:pt x="8827" y="16606"/>
                  </a:cubicBezTo>
                  <a:cubicBezTo>
                    <a:pt x="8827" y="16606"/>
                    <a:pt x="8827" y="16415"/>
                    <a:pt x="8827" y="16319"/>
                  </a:cubicBezTo>
                  <a:cubicBezTo>
                    <a:pt x="8931" y="16319"/>
                    <a:pt x="8827" y="16224"/>
                    <a:pt x="8827" y="16128"/>
                  </a:cubicBezTo>
                  <a:cubicBezTo>
                    <a:pt x="8827" y="16033"/>
                    <a:pt x="8931" y="15937"/>
                    <a:pt x="8931" y="15937"/>
                  </a:cubicBezTo>
                  <a:cubicBezTo>
                    <a:pt x="8827" y="15841"/>
                    <a:pt x="8827" y="15746"/>
                    <a:pt x="8723" y="15746"/>
                  </a:cubicBezTo>
                  <a:cubicBezTo>
                    <a:pt x="8619" y="15650"/>
                    <a:pt x="8412" y="15555"/>
                    <a:pt x="8204" y="15459"/>
                  </a:cubicBezTo>
                  <a:cubicBezTo>
                    <a:pt x="8204" y="15459"/>
                    <a:pt x="7996" y="15459"/>
                    <a:pt x="7892" y="15364"/>
                  </a:cubicBezTo>
                  <a:cubicBezTo>
                    <a:pt x="7788" y="15364"/>
                    <a:pt x="7685" y="15459"/>
                    <a:pt x="7581" y="15459"/>
                  </a:cubicBezTo>
                  <a:cubicBezTo>
                    <a:pt x="7477" y="15459"/>
                    <a:pt x="7373" y="15268"/>
                    <a:pt x="7269" y="15364"/>
                  </a:cubicBezTo>
                  <a:cubicBezTo>
                    <a:pt x="7165" y="15364"/>
                    <a:pt x="7165" y="15459"/>
                    <a:pt x="7165" y="15459"/>
                  </a:cubicBezTo>
                  <a:cubicBezTo>
                    <a:pt x="7165" y="15555"/>
                    <a:pt x="7165" y="15650"/>
                    <a:pt x="7165" y="15650"/>
                  </a:cubicBezTo>
                  <a:cubicBezTo>
                    <a:pt x="7165" y="15650"/>
                    <a:pt x="7062" y="15746"/>
                    <a:pt x="6958" y="15746"/>
                  </a:cubicBezTo>
                  <a:cubicBezTo>
                    <a:pt x="6958" y="15746"/>
                    <a:pt x="6750" y="15650"/>
                    <a:pt x="6750" y="15650"/>
                  </a:cubicBezTo>
                  <a:cubicBezTo>
                    <a:pt x="6646" y="15555"/>
                    <a:pt x="6542" y="15459"/>
                    <a:pt x="6542" y="15459"/>
                  </a:cubicBezTo>
                  <a:cubicBezTo>
                    <a:pt x="6542" y="15364"/>
                    <a:pt x="6438" y="15268"/>
                    <a:pt x="6438" y="15172"/>
                  </a:cubicBezTo>
                  <a:cubicBezTo>
                    <a:pt x="6542" y="15172"/>
                    <a:pt x="6542" y="14981"/>
                    <a:pt x="6646" y="14981"/>
                  </a:cubicBezTo>
                  <a:cubicBezTo>
                    <a:pt x="6646" y="14981"/>
                    <a:pt x="6750" y="14981"/>
                    <a:pt x="6750" y="14981"/>
                  </a:cubicBezTo>
                  <a:cubicBezTo>
                    <a:pt x="6750" y="14886"/>
                    <a:pt x="6750" y="14790"/>
                    <a:pt x="6750" y="14695"/>
                  </a:cubicBezTo>
                  <a:cubicBezTo>
                    <a:pt x="6750" y="14599"/>
                    <a:pt x="6854" y="14503"/>
                    <a:pt x="6854" y="14408"/>
                  </a:cubicBezTo>
                  <a:cubicBezTo>
                    <a:pt x="6854" y="14408"/>
                    <a:pt x="6958" y="14312"/>
                    <a:pt x="6958" y="14217"/>
                  </a:cubicBezTo>
                  <a:cubicBezTo>
                    <a:pt x="6958" y="14121"/>
                    <a:pt x="6958" y="13739"/>
                    <a:pt x="6958" y="13643"/>
                  </a:cubicBezTo>
                  <a:cubicBezTo>
                    <a:pt x="6958" y="13452"/>
                    <a:pt x="6958" y="13070"/>
                    <a:pt x="6854" y="12879"/>
                  </a:cubicBezTo>
                  <a:cubicBezTo>
                    <a:pt x="6854" y="12783"/>
                    <a:pt x="6854" y="12688"/>
                    <a:pt x="6750" y="12688"/>
                  </a:cubicBezTo>
                  <a:cubicBezTo>
                    <a:pt x="6750" y="12592"/>
                    <a:pt x="6750" y="12401"/>
                    <a:pt x="6750" y="12305"/>
                  </a:cubicBezTo>
                  <a:cubicBezTo>
                    <a:pt x="6750" y="12305"/>
                    <a:pt x="6646" y="12114"/>
                    <a:pt x="6542" y="12114"/>
                  </a:cubicBezTo>
                  <a:cubicBezTo>
                    <a:pt x="6542" y="12018"/>
                    <a:pt x="6542" y="11923"/>
                    <a:pt x="6438" y="11827"/>
                  </a:cubicBezTo>
                  <a:cubicBezTo>
                    <a:pt x="6438" y="11827"/>
                    <a:pt x="6335" y="11732"/>
                    <a:pt x="6335" y="11636"/>
                  </a:cubicBezTo>
                  <a:cubicBezTo>
                    <a:pt x="6231" y="11636"/>
                    <a:pt x="6231" y="11636"/>
                    <a:pt x="6231" y="11541"/>
                  </a:cubicBezTo>
                  <a:cubicBezTo>
                    <a:pt x="6231" y="11541"/>
                    <a:pt x="6231" y="11349"/>
                    <a:pt x="6231" y="11254"/>
                  </a:cubicBezTo>
                  <a:cubicBezTo>
                    <a:pt x="6231" y="11158"/>
                    <a:pt x="6023" y="10967"/>
                    <a:pt x="6023" y="10872"/>
                  </a:cubicBezTo>
                  <a:cubicBezTo>
                    <a:pt x="5919" y="10776"/>
                    <a:pt x="5712" y="10489"/>
                    <a:pt x="5608" y="10394"/>
                  </a:cubicBezTo>
                  <a:cubicBezTo>
                    <a:pt x="5608" y="10298"/>
                    <a:pt x="5400" y="10298"/>
                    <a:pt x="5296" y="10203"/>
                  </a:cubicBezTo>
                  <a:cubicBezTo>
                    <a:pt x="5296" y="10203"/>
                    <a:pt x="5192" y="10011"/>
                    <a:pt x="5192" y="10011"/>
                  </a:cubicBezTo>
                  <a:cubicBezTo>
                    <a:pt x="5192" y="9916"/>
                    <a:pt x="5192" y="9725"/>
                    <a:pt x="5088" y="9725"/>
                  </a:cubicBezTo>
                  <a:cubicBezTo>
                    <a:pt x="5088" y="9629"/>
                    <a:pt x="4985" y="9534"/>
                    <a:pt x="4985" y="9534"/>
                  </a:cubicBezTo>
                  <a:cubicBezTo>
                    <a:pt x="4881" y="9438"/>
                    <a:pt x="4881" y="9342"/>
                    <a:pt x="4881" y="9247"/>
                  </a:cubicBezTo>
                  <a:cubicBezTo>
                    <a:pt x="4881" y="9247"/>
                    <a:pt x="4985" y="9151"/>
                    <a:pt x="4985" y="9151"/>
                  </a:cubicBezTo>
                  <a:cubicBezTo>
                    <a:pt x="5088" y="9056"/>
                    <a:pt x="4985" y="8960"/>
                    <a:pt x="4985" y="8960"/>
                  </a:cubicBezTo>
                  <a:cubicBezTo>
                    <a:pt x="5088" y="8864"/>
                    <a:pt x="5088" y="8673"/>
                    <a:pt x="5088" y="8578"/>
                  </a:cubicBezTo>
                  <a:cubicBezTo>
                    <a:pt x="5088" y="8482"/>
                    <a:pt x="5088" y="8387"/>
                    <a:pt x="4985" y="8291"/>
                  </a:cubicBezTo>
                  <a:cubicBezTo>
                    <a:pt x="4985" y="8195"/>
                    <a:pt x="4777" y="8195"/>
                    <a:pt x="4777" y="8100"/>
                  </a:cubicBezTo>
                  <a:cubicBezTo>
                    <a:pt x="4777" y="8100"/>
                    <a:pt x="4673" y="7909"/>
                    <a:pt x="4673" y="7909"/>
                  </a:cubicBezTo>
                  <a:cubicBezTo>
                    <a:pt x="4569" y="7813"/>
                    <a:pt x="4673" y="7526"/>
                    <a:pt x="4673" y="7431"/>
                  </a:cubicBezTo>
                  <a:cubicBezTo>
                    <a:pt x="4673" y="7335"/>
                    <a:pt x="4673" y="7144"/>
                    <a:pt x="4673" y="7049"/>
                  </a:cubicBezTo>
                  <a:cubicBezTo>
                    <a:pt x="4673" y="6953"/>
                    <a:pt x="4569" y="6762"/>
                    <a:pt x="4569" y="6666"/>
                  </a:cubicBezTo>
                  <a:cubicBezTo>
                    <a:pt x="4569" y="6666"/>
                    <a:pt x="4569" y="6475"/>
                    <a:pt x="4569" y="6475"/>
                  </a:cubicBezTo>
                  <a:cubicBezTo>
                    <a:pt x="4569" y="6380"/>
                    <a:pt x="4569" y="6188"/>
                    <a:pt x="4569" y="6093"/>
                  </a:cubicBezTo>
                  <a:cubicBezTo>
                    <a:pt x="4569" y="5997"/>
                    <a:pt x="4362" y="5806"/>
                    <a:pt x="4362" y="5711"/>
                  </a:cubicBezTo>
                  <a:cubicBezTo>
                    <a:pt x="4258" y="5615"/>
                    <a:pt x="4258" y="5328"/>
                    <a:pt x="4154" y="5233"/>
                  </a:cubicBezTo>
                  <a:cubicBezTo>
                    <a:pt x="4154" y="5137"/>
                    <a:pt x="4050" y="5041"/>
                    <a:pt x="4050" y="5041"/>
                  </a:cubicBezTo>
                  <a:cubicBezTo>
                    <a:pt x="3946" y="5041"/>
                    <a:pt x="3842" y="4946"/>
                    <a:pt x="3842" y="4850"/>
                  </a:cubicBezTo>
                  <a:cubicBezTo>
                    <a:pt x="3842" y="4850"/>
                    <a:pt x="3738" y="4659"/>
                    <a:pt x="3635" y="4659"/>
                  </a:cubicBezTo>
                  <a:cubicBezTo>
                    <a:pt x="3635" y="4564"/>
                    <a:pt x="3427" y="4564"/>
                    <a:pt x="3427" y="4564"/>
                  </a:cubicBezTo>
                  <a:cubicBezTo>
                    <a:pt x="3323" y="4468"/>
                    <a:pt x="3115" y="4372"/>
                    <a:pt x="3115" y="4372"/>
                  </a:cubicBezTo>
                  <a:cubicBezTo>
                    <a:pt x="3115" y="4372"/>
                    <a:pt x="3012" y="4372"/>
                    <a:pt x="3012" y="4277"/>
                  </a:cubicBezTo>
                  <a:cubicBezTo>
                    <a:pt x="3012" y="4277"/>
                    <a:pt x="3012" y="4181"/>
                    <a:pt x="3012" y="4181"/>
                  </a:cubicBezTo>
                  <a:cubicBezTo>
                    <a:pt x="3012" y="3990"/>
                    <a:pt x="3012" y="3703"/>
                    <a:pt x="2908" y="3608"/>
                  </a:cubicBezTo>
                  <a:cubicBezTo>
                    <a:pt x="2908" y="3512"/>
                    <a:pt x="2700" y="3321"/>
                    <a:pt x="2596" y="3321"/>
                  </a:cubicBezTo>
                  <a:cubicBezTo>
                    <a:pt x="2492" y="3226"/>
                    <a:pt x="2285" y="3226"/>
                    <a:pt x="2181" y="3130"/>
                  </a:cubicBezTo>
                  <a:cubicBezTo>
                    <a:pt x="2077" y="3130"/>
                    <a:pt x="1869" y="2939"/>
                    <a:pt x="1765" y="2939"/>
                  </a:cubicBezTo>
                  <a:cubicBezTo>
                    <a:pt x="1765" y="2843"/>
                    <a:pt x="1558" y="2652"/>
                    <a:pt x="1454" y="2652"/>
                  </a:cubicBezTo>
                  <a:cubicBezTo>
                    <a:pt x="1454" y="2557"/>
                    <a:pt x="1246" y="2557"/>
                    <a:pt x="1246" y="2461"/>
                  </a:cubicBezTo>
                  <a:cubicBezTo>
                    <a:pt x="1142" y="2365"/>
                    <a:pt x="1038" y="2079"/>
                    <a:pt x="1038" y="1983"/>
                  </a:cubicBezTo>
                  <a:cubicBezTo>
                    <a:pt x="935" y="1888"/>
                    <a:pt x="831" y="1601"/>
                    <a:pt x="831" y="1505"/>
                  </a:cubicBezTo>
                  <a:cubicBezTo>
                    <a:pt x="727" y="1505"/>
                    <a:pt x="519" y="1410"/>
                    <a:pt x="415" y="1410"/>
                  </a:cubicBezTo>
                  <a:cubicBezTo>
                    <a:pt x="312" y="1314"/>
                    <a:pt x="208" y="1218"/>
                    <a:pt x="104" y="1123"/>
                  </a:cubicBezTo>
                  <a:cubicBezTo>
                    <a:pt x="104" y="1123"/>
                    <a:pt x="104" y="1027"/>
                    <a:pt x="0" y="932"/>
                  </a:cubicBezTo>
                  <a:cubicBezTo>
                    <a:pt x="0" y="932"/>
                    <a:pt x="0" y="932"/>
                    <a:pt x="0" y="932"/>
                  </a:cubicBezTo>
                  <a:cubicBezTo>
                    <a:pt x="104" y="932"/>
                    <a:pt x="312" y="932"/>
                    <a:pt x="415" y="932"/>
                  </a:cubicBezTo>
                  <a:cubicBezTo>
                    <a:pt x="415" y="932"/>
                    <a:pt x="623" y="836"/>
                    <a:pt x="623" y="741"/>
                  </a:cubicBezTo>
                  <a:cubicBezTo>
                    <a:pt x="623" y="741"/>
                    <a:pt x="727" y="645"/>
                    <a:pt x="727" y="645"/>
                  </a:cubicBezTo>
                  <a:cubicBezTo>
                    <a:pt x="831" y="549"/>
                    <a:pt x="831" y="358"/>
                    <a:pt x="831" y="263"/>
                  </a:cubicBezTo>
                  <a:cubicBezTo>
                    <a:pt x="935" y="263"/>
                    <a:pt x="1038" y="72"/>
                    <a:pt x="1142" y="72"/>
                  </a:cubicBezTo>
                  <a:cubicBezTo>
                    <a:pt x="1246" y="-24"/>
                    <a:pt x="1454" y="-24"/>
                    <a:pt x="1558" y="72"/>
                  </a:cubicBezTo>
                  <a:cubicBezTo>
                    <a:pt x="1558" y="72"/>
                    <a:pt x="1765" y="167"/>
                    <a:pt x="1765" y="167"/>
                  </a:cubicBezTo>
                  <a:cubicBezTo>
                    <a:pt x="1869" y="263"/>
                    <a:pt x="2077" y="263"/>
                    <a:pt x="2181" y="263"/>
                  </a:cubicBezTo>
                  <a:cubicBezTo>
                    <a:pt x="2181" y="263"/>
                    <a:pt x="2388" y="263"/>
                    <a:pt x="2492" y="263"/>
                  </a:cubicBezTo>
                  <a:cubicBezTo>
                    <a:pt x="2492" y="263"/>
                    <a:pt x="2596" y="358"/>
                    <a:pt x="2596" y="454"/>
                  </a:cubicBezTo>
                  <a:cubicBezTo>
                    <a:pt x="2700" y="549"/>
                    <a:pt x="2596" y="741"/>
                    <a:pt x="2596" y="836"/>
                  </a:cubicBezTo>
                  <a:cubicBezTo>
                    <a:pt x="2700" y="932"/>
                    <a:pt x="2700" y="1027"/>
                    <a:pt x="2804" y="1027"/>
                  </a:cubicBezTo>
                  <a:cubicBezTo>
                    <a:pt x="2908" y="1123"/>
                    <a:pt x="3115" y="1218"/>
                    <a:pt x="3323" y="1218"/>
                  </a:cubicBezTo>
                  <a:cubicBezTo>
                    <a:pt x="3427" y="1314"/>
                    <a:pt x="3738" y="1218"/>
                    <a:pt x="3842" y="1314"/>
                  </a:cubicBezTo>
                  <a:cubicBezTo>
                    <a:pt x="3946" y="1314"/>
                    <a:pt x="4154" y="1410"/>
                    <a:pt x="4258" y="1505"/>
                  </a:cubicBezTo>
                  <a:cubicBezTo>
                    <a:pt x="4362" y="1601"/>
                    <a:pt x="4569" y="1792"/>
                    <a:pt x="4569" y="1888"/>
                  </a:cubicBezTo>
                  <a:cubicBezTo>
                    <a:pt x="4673" y="1983"/>
                    <a:pt x="4673" y="2174"/>
                    <a:pt x="4777" y="2174"/>
                  </a:cubicBezTo>
                  <a:cubicBezTo>
                    <a:pt x="4777" y="2270"/>
                    <a:pt x="4985" y="2365"/>
                    <a:pt x="4985" y="2365"/>
                  </a:cubicBezTo>
                  <a:cubicBezTo>
                    <a:pt x="5088" y="2365"/>
                    <a:pt x="5192" y="2079"/>
                    <a:pt x="5192" y="1983"/>
                  </a:cubicBezTo>
                  <a:cubicBezTo>
                    <a:pt x="5192" y="1983"/>
                    <a:pt x="5088" y="1888"/>
                    <a:pt x="5088" y="1888"/>
                  </a:cubicBezTo>
                  <a:cubicBezTo>
                    <a:pt x="5088" y="1792"/>
                    <a:pt x="5192" y="1696"/>
                    <a:pt x="5192" y="1696"/>
                  </a:cubicBezTo>
                  <a:cubicBezTo>
                    <a:pt x="5296" y="1696"/>
                    <a:pt x="5296" y="1888"/>
                    <a:pt x="5400" y="1983"/>
                  </a:cubicBezTo>
                  <a:cubicBezTo>
                    <a:pt x="5400" y="1983"/>
                    <a:pt x="5400" y="2174"/>
                    <a:pt x="5504" y="2270"/>
                  </a:cubicBezTo>
                  <a:cubicBezTo>
                    <a:pt x="5608" y="2270"/>
                    <a:pt x="5815" y="2365"/>
                    <a:pt x="5919" y="2365"/>
                  </a:cubicBezTo>
                  <a:cubicBezTo>
                    <a:pt x="6127" y="2461"/>
                    <a:pt x="6335" y="2557"/>
                    <a:pt x="6438" y="2652"/>
                  </a:cubicBezTo>
                  <a:cubicBezTo>
                    <a:pt x="6542" y="2748"/>
                    <a:pt x="6646" y="3034"/>
                    <a:pt x="6750" y="3130"/>
                  </a:cubicBezTo>
                  <a:cubicBezTo>
                    <a:pt x="6854" y="3130"/>
                    <a:pt x="7062" y="3130"/>
                    <a:pt x="7165" y="3226"/>
                  </a:cubicBezTo>
                  <a:cubicBezTo>
                    <a:pt x="7269" y="3226"/>
                    <a:pt x="7477" y="3417"/>
                    <a:pt x="7581" y="3417"/>
                  </a:cubicBezTo>
                  <a:cubicBezTo>
                    <a:pt x="7685" y="3417"/>
                    <a:pt x="7892" y="3417"/>
                    <a:pt x="7996" y="3321"/>
                  </a:cubicBezTo>
                  <a:cubicBezTo>
                    <a:pt x="8100" y="3321"/>
                    <a:pt x="8204" y="3130"/>
                    <a:pt x="8204" y="3130"/>
                  </a:cubicBezTo>
                  <a:cubicBezTo>
                    <a:pt x="8308" y="3130"/>
                    <a:pt x="8515" y="3034"/>
                    <a:pt x="8619" y="3034"/>
                  </a:cubicBezTo>
                  <a:cubicBezTo>
                    <a:pt x="8723" y="3130"/>
                    <a:pt x="8931" y="3226"/>
                    <a:pt x="9035" y="3226"/>
                  </a:cubicBezTo>
                  <a:cubicBezTo>
                    <a:pt x="9138" y="3321"/>
                    <a:pt x="9346" y="3608"/>
                    <a:pt x="9554" y="3703"/>
                  </a:cubicBezTo>
                  <a:cubicBezTo>
                    <a:pt x="9658" y="3703"/>
                    <a:pt x="9865" y="3799"/>
                    <a:pt x="9969" y="3799"/>
                  </a:cubicBezTo>
                  <a:cubicBezTo>
                    <a:pt x="10073" y="3799"/>
                    <a:pt x="10177" y="3703"/>
                    <a:pt x="10177" y="3608"/>
                  </a:cubicBezTo>
                  <a:cubicBezTo>
                    <a:pt x="10281" y="3608"/>
                    <a:pt x="10281" y="3417"/>
                    <a:pt x="10385" y="3321"/>
                  </a:cubicBezTo>
                  <a:cubicBezTo>
                    <a:pt x="10385" y="3321"/>
                    <a:pt x="10592" y="3226"/>
                    <a:pt x="10592" y="3226"/>
                  </a:cubicBezTo>
                  <a:cubicBezTo>
                    <a:pt x="10696" y="3321"/>
                    <a:pt x="10800" y="3321"/>
                    <a:pt x="10904" y="3417"/>
                  </a:cubicBezTo>
                  <a:cubicBezTo>
                    <a:pt x="11008" y="3417"/>
                    <a:pt x="11112" y="3608"/>
                    <a:pt x="11112" y="3608"/>
                  </a:cubicBezTo>
                  <a:cubicBezTo>
                    <a:pt x="11215" y="3703"/>
                    <a:pt x="11319" y="3799"/>
                    <a:pt x="11423" y="3799"/>
                  </a:cubicBezTo>
                  <a:cubicBezTo>
                    <a:pt x="11527" y="3799"/>
                    <a:pt x="11735" y="3703"/>
                    <a:pt x="11838" y="3703"/>
                  </a:cubicBezTo>
                  <a:cubicBezTo>
                    <a:pt x="11942" y="3703"/>
                    <a:pt x="12150" y="3703"/>
                    <a:pt x="12254" y="3703"/>
                  </a:cubicBezTo>
                  <a:cubicBezTo>
                    <a:pt x="12358" y="3703"/>
                    <a:pt x="12462" y="3799"/>
                    <a:pt x="12565" y="3799"/>
                  </a:cubicBezTo>
                  <a:cubicBezTo>
                    <a:pt x="12669" y="3799"/>
                    <a:pt x="12773" y="3608"/>
                    <a:pt x="12773" y="3608"/>
                  </a:cubicBezTo>
                  <a:cubicBezTo>
                    <a:pt x="12773" y="3512"/>
                    <a:pt x="12565" y="3417"/>
                    <a:pt x="12565" y="3321"/>
                  </a:cubicBezTo>
                  <a:cubicBezTo>
                    <a:pt x="12565" y="3226"/>
                    <a:pt x="12669" y="3130"/>
                    <a:pt x="12669" y="3034"/>
                  </a:cubicBezTo>
                  <a:cubicBezTo>
                    <a:pt x="12773" y="3034"/>
                    <a:pt x="12877" y="3034"/>
                    <a:pt x="12877" y="2939"/>
                  </a:cubicBezTo>
                  <a:cubicBezTo>
                    <a:pt x="12981" y="2939"/>
                    <a:pt x="12981" y="2748"/>
                    <a:pt x="12981" y="2748"/>
                  </a:cubicBezTo>
                  <a:cubicBezTo>
                    <a:pt x="13085" y="2652"/>
                    <a:pt x="13188" y="2652"/>
                    <a:pt x="13292" y="2652"/>
                  </a:cubicBezTo>
                  <a:cubicBezTo>
                    <a:pt x="13396" y="2557"/>
                    <a:pt x="13604" y="2652"/>
                    <a:pt x="13708" y="2557"/>
                  </a:cubicBezTo>
                  <a:cubicBezTo>
                    <a:pt x="13708" y="2557"/>
                    <a:pt x="13812" y="2365"/>
                    <a:pt x="13812" y="2365"/>
                  </a:cubicBezTo>
                  <a:cubicBezTo>
                    <a:pt x="13915" y="2270"/>
                    <a:pt x="14227" y="2174"/>
                    <a:pt x="14331" y="2270"/>
                  </a:cubicBezTo>
                  <a:cubicBezTo>
                    <a:pt x="14435" y="2270"/>
                    <a:pt x="14538" y="2365"/>
                    <a:pt x="14538" y="2365"/>
                  </a:cubicBezTo>
                  <a:cubicBezTo>
                    <a:pt x="14642" y="2461"/>
                    <a:pt x="14538" y="2557"/>
                    <a:pt x="14538" y="2652"/>
                  </a:cubicBezTo>
                  <a:cubicBezTo>
                    <a:pt x="14538" y="2748"/>
                    <a:pt x="14746" y="2843"/>
                    <a:pt x="14850" y="2843"/>
                  </a:cubicBezTo>
                  <a:cubicBezTo>
                    <a:pt x="14850" y="2843"/>
                    <a:pt x="15058" y="2843"/>
                    <a:pt x="15162" y="2843"/>
                  </a:cubicBezTo>
                  <a:cubicBezTo>
                    <a:pt x="15265" y="2843"/>
                    <a:pt x="15369" y="2843"/>
                    <a:pt x="15473" y="2939"/>
                  </a:cubicBezTo>
                  <a:cubicBezTo>
                    <a:pt x="15577" y="2939"/>
                    <a:pt x="15681" y="3130"/>
                    <a:pt x="15785" y="3226"/>
                  </a:cubicBezTo>
                  <a:cubicBezTo>
                    <a:pt x="15785" y="3226"/>
                    <a:pt x="15785" y="3417"/>
                    <a:pt x="15888" y="3512"/>
                  </a:cubicBezTo>
                  <a:cubicBezTo>
                    <a:pt x="15992" y="3608"/>
                    <a:pt x="16096" y="3608"/>
                    <a:pt x="16200" y="3608"/>
                  </a:cubicBezTo>
                  <a:cubicBezTo>
                    <a:pt x="16200" y="3608"/>
                    <a:pt x="16200" y="3417"/>
                    <a:pt x="16304" y="3417"/>
                  </a:cubicBezTo>
                  <a:cubicBezTo>
                    <a:pt x="16304" y="3417"/>
                    <a:pt x="16408" y="3321"/>
                    <a:pt x="16512" y="3321"/>
                  </a:cubicBezTo>
                  <a:cubicBezTo>
                    <a:pt x="16512" y="3321"/>
                    <a:pt x="16615" y="3417"/>
                    <a:pt x="16719" y="3417"/>
                  </a:cubicBezTo>
                  <a:cubicBezTo>
                    <a:pt x="16719" y="3417"/>
                    <a:pt x="16823" y="3512"/>
                    <a:pt x="16823" y="3608"/>
                  </a:cubicBezTo>
                  <a:cubicBezTo>
                    <a:pt x="16927" y="3608"/>
                    <a:pt x="16927" y="3703"/>
                    <a:pt x="16823" y="3799"/>
                  </a:cubicBezTo>
                  <a:cubicBezTo>
                    <a:pt x="16823" y="3799"/>
                    <a:pt x="16719" y="3895"/>
                    <a:pt x="16615" y="3895"/>
                  </a:cubicBezTo>
                  <a:cubicBezTo>
                    <a:pt x="16615" y="3990"/>
                    <a:pt x="16512" y="4181"/>
                    <a:pt x="16408" y="4277"/>
                  </a:cubicBezTo>
                  <a:cubicBezTo>
                    <a:pt x="16408" y="4372"/>
                    <a:pt x="16408" y="4564"/>
                    <a:pt x="16304" y="4564"/>
                  </a:cubicBezTo>
                  <a:cubicBezTo>
                    <a:pt x="16304" y="4659"/>
                    <a:pt x="16096" y="4659"/>
                    <a:pt x="16096" y="4659"/>
                  </a:cubicBezTo>
                  <a:cubicBezTo>
                    <a:pt x="15992" y="4755"/>
                    <a:pt x="15992" y="4850"/>
                    <a:pt x="16096" y="4946"/>
                  </a:cubicBezTo>
                  <a:cubicBezTo>
                    <a:pt x="16096" y="4946"/>
                    <a:pt x="16200" y="5137"/>
                    <a:pt x="16200" y="5137"/>
                  </a:cubicBezTo>
                  <a:cubicBezTo>
                    <a:pt x="16304" y="5233"/>
                    <a:pt x="16512" y="5328"/>
                    <a:pt x="16615" y="5424"/>
                  </a:cubicBezTo>
                  <a:cubicBezTo>
                    <a:pt x="16719" y="5424"/>
                    <a:pt x="16823" y="5615"/>
                    <a:pt x="16927" y="5711"/>
                  </a:cubicBezTo>
                  <a:cubicBezTo>
                    <a:pt x="16927" y="5806"/>
                    <a:pt x="17031" y="6093"/>
                    <a:pt x="17135" y="6188"/>
                  </a:cubicBezTo>
                  <a:cubicBezTo>
                    <a:pt x="17135" y="6284"/>
                    <a:pt x="17342" y="6380"/>
                    <a:pt x="17446" y="6475"/>
                  </a:cubicBezTo>
                  <a:cubicBezTo>
                    <a:pt x="17550" y="6475"/>
                    <a:pt x="17758" y="6475"/>
                    <a:pt x="17862" y="6475"/>
                  </a:cubicBezTo>
                  <a:cubicBezTo>
                    <a:pt x="17862" y="6475"/>
                    <a:pt x="18069" y="6380"/>
                    <a:pt x="18173" y="6380"/>
                  </a:cubicBezTo>
                  <a:cubicBezTo>
                    <a:pt x="18277" y="6380"/>
                    <a:pt x="18588" y="6380"/>
                    <a:pt x="18588" y="6475"/>
                  </a:cubicBezTo>
                  <a:cubicBezTo>
                    <a:pt x="18692" y="6571"/>
                    <a:pt x="18692" y="6762"/>
                    <a:pt x="18692" y="6857"/>
                  </a:cubicBezTo>
                  <a:cubicBezTo>
                    <a:pt x="18796" y="6857"/>
                    <a:pt x="19004" y="6857"/>
                    <a:pt x="19108" y="6953"/>
                  </a:cubicBezTo>
                  <a:cubicBezTo>
                    <a:pt x="19108" y="6953"/>
                    <a:pt x="19315" y="7049"/>
                    <a:pt x="19315" y="7049"/>
                  </a:cubicBezTo>
                  <a:cubicBezTo>
                    <a:pt x="19419" y="7049"/>
                    <a:pt x="19627" y="7049"/>
                    <a:pt x="19731" y="6953"/>
                  </a:cubicBezTo>
                  <a:cubicBezTo>
                    <a:pt x="19731" y="6953"/>
                    <a:pt x="19835" y="6857"/>
                    <a:pt x="19835" y="6857"/>
                  </a:cubicBezTo>
                  <a:cubicBezTo>
                    <a:pt x="19938" y="6857"/>
                    <a:pt x="19938" y="6857"/>
                    <a:pt x="20042" y="6857"/>
                  </a:cubicBezTo>
                  <a:cubicBezTo>
                    <a:pt x="20042" y="6953"/>
                    <a:pt x="20146" y="6953"/>
                    <a:pt x="20146" y="6953"/>
                  </a:cubicBezTo>
                  <a:cubicBezTo>
                    <a:pt x="20250" y="6953"/>
                    <a:pt x="20354" y="6953"/>
                    <a:pt x="20458" y="6953"/>
                  </a:cubicBezTo>
                  <a:cubicBezTo>
                    <a:pt x="20458" y="6857"/>
                    <a:pt x="20458" y="6857"/>
                    <a:pt x="20562" y="6762"/>
                  </a:cubicBezTo>
                  <a:cubicBezTo>
                    <a:pt x="20665" y="6762"/>
                    <a:pt x="20769" y="6762"/>
                    <a:pt x="20873" y="6762"/>
                  </a:cubicBezTo>
                  <a:cubicBezTo>
                    <a:pt x="20873" y="6762"/>
                    <a:pt x="20977" y="6857"/>
                    <a:pt x="21081" y="6857"/>
                  </a:cubicBezTo>
                  <a:cubicBezTo>
                    <a:pt x="21081" y="6857"/>
                    <a:pt x="21185" y="6953"/>
                    <a:pt x="21288" y="6953"/>
                  </a:cubicBezTo>
                  <a:cubicBezTo>
                    <a:pt x="21288" y="7049"/>
                    <a:pt x="21392" y="7049"/>
                    <a:pt x="21392" y="7144"/>
                  </a:cubicBezTo>
                  <a:cubicBezTo>
                    <a:pt x="21496" y="7144"/>
                    <a:pt x="21600" y="7240"/>
                    <a:pt x="21600" y="7335"/>
                  </a:cubicBezTo>
                  <a:cubicBezTo>
                    <a:pt x="21600" y="7431"/>
                    <a:pt x="21496" y="7431"/>
                    <a:pt x="21496" y="7431"/>
                  </a:cubicBezTo>
                  <a:cubicBezTo>
                    <a:pt x="21496" y="7526"/>
                    <a:pt x="21392" y="7526"/>
                    <a:pt x="21288" y="7526"/>
                  </a:cubicBezTo>
                  <a:cubicBezTo>
                    <a:pt x="21288" y="7622"/>
                    <a:pt x="21288" y="7813"/>
                    <a:pt x="21185" y="7813"/>
                  </a:cubicBezTo>
                  <a:cubicBezTo>
                    <a:pt x="21185" y="7909"/>
                    <a:pt x="20873" y="7909"/>
                    <a:pt x="20873" y="7909"/>
                  </a:cubicBezTo>
                  <a:cubicBezTo>
                    <a:pt x="20873" y="7909"/>
                    <a:pt x="20769" y="8100"/>
                    <a:pt x="20769" y="8100"/>
                  </a:cubicBezTo>
                  <a:cubicBezTo>
                    <a:pt x="20769" y="8195"/>
                    <a:pt x="20873" y="8291"/>
                    <a:pt x="20873" y="8387"/>
                  </a:cubicBezTo>
                  <a:cubicBezTo>
                    <a:pt x="20873" y="8482"/>
                    <a:pt x="20873" y="8482"/>
                    <a:pt x="20873" y="8578"/>
                  </a:cubicBezTo>
                  <a:cubicBezTo>
                    <a:pt x="20873" y="8578"/>
                    <a:pt x="20873" y="8673"/>
                    <a:pt x="20769" y="8673"/>
                  </a:cubicBezTo>
                  <a:cubicBezTo>
                    <a:pt x="20769" y="8769"/>
                    <a:pt x="20562" y="8864"/>
                    <a:pt x="20458" y="8960"/>
                  </a:cubicBezTo>
                  <a:cubicBezTo>
                    <a:pt x="20354" y="8960"/>
                    <a:pt x="20250" y="9056"/>
                    <a:pt x="20250" y="9151"/>
                  </a:cubicBezTo>
                  <a:cubicBezTo>
                    <a:pt x="20146" y="9151"/>
                    <a:pt x="19938" y="9151"/>
                    <a:pt x="19938" y="9247"/>
                  </a:cubicBezTo>
                  <a:cubicBezTo>
                    <a:pt x="19835" y="9247"/>
                    <a:pt x="19835" y="9438"/>
                    <a:pt x="19835" y="9534"/>
                  </a:cubicBezTo>
                  <a:cubicBezTo>
                    <a:pt x="19835" y="9629"/>
                    <a:pt x="19835" y="9725"/>
                    <a:pt x="19835" y="9820"/>
                  </a:cubicBezTo>
                  <a:cubicBezTo>
                    <a:pt x="19835" y="9916"/>
                    <a:pt x="19731" y="10011"/>
                    <a:pt x="19731" y="10011"/>
                  </a:cubicBezTo>
                  <a:cubicBezTo>
                    <a:pt x="19627" y="10107"/>
                    <a:pt x="19523" y="10011"/>
                    <a:pt x="19523" y="10107"/>
                  </a:cubicBezTo>
                  <a:cubicBezTo>
                    <a:pt x="19419" y="10107"/>
                    <a:pt x="19419" y="10203"/>
                    <a:pt x="19419" y="10203"/>
                  </a:cubicBezTo>
                  <a:cubicBezTo>
                    <a:pt x="19419" y="10298"/>
                    <a:pt x="19523" y="10489"/>
                    <a:pt x="19627" y="10585"/>
                  </a:cubicBezTo>
                  <a:cubicBezTo>
                    <a:pt x="19627" y="10585"/>
                    <a:pt x="19627" y="10776"/>
                    <a:pt x="19627" y="10872"/>
                  </a:cubicBezTo>
                  <a:cubicBezTo>
                    <a:pt x="19731" y="10967"/>
                    <a:pt x="19835" y="11063"/>
                    <a:pt x="19938" y="11063"/>
                  </a:cubicBezTo>
                  <a:cubicBezTo>
                    <a:pt x="19938" y="11158"/>
                    <a:pt x="20146" y="11063"/>
                    <a:pt x="20250" y="11158"/>
                  </a:cubicBezTo>
                  <a:cubicBezTo>
                    <a:pt x="20354" y="11158"/>
                    <a:pt x="20458" y="11349"/>
                    <a:pt x="20562" y="11349"/>
                  </a:cubicBezTo>
                  <a:cubicBezTo>
                    <a:pt x="20665" y="11445"/>
                    <a:pt x="20769" y="11732"/>
                    <a:pt x="20769" y="11827"/>
                  </a:cubicBezTo>
                  <a:cubicBezTo>
                    <a:pt x="20769" y="11923"/>
                    <a:pt x="20665" y="12018"/>
                    <a:pt x="20665" y="12114"/>
                  </a:cubicBezTo>
                  <a:cubicBezTo>
                    <a:pt x="20562" y="12114"/>
                    <a:pt x="20354" y="12210"/>
                    <a:pt x="20354" y="12210"/>
                  </a:cubicBezTo>
                  <a:cubicBezTo>
                    <a:pt x="20250" y="12305"/>
                    <a:pt x="20250" y="12496"/>
                    <a:pt x="20146" y="12496"/>
                  </a:cubicBezTo>
                  <a:cubicBezTo>
                    <a:pt x="20042" y="12592"/>
                    <a:pt x="19627" y="12496"/>
                    <a:pt x="19523" y="12592"/>
                  </a:cubicBezTo>
                  <a:cubicBezTo>
                    <a:pt x="19523" y="12592"/>
                    <a:pt x="19419" y="12783"/>
                    <a:pt x="19419" y="12879"/>
                  </a:cubicBezTo>
                  <a:cubicBezTo>
                    <a:pt x="19419" y="12879"/>
                    <a:pt x="19419" y="13165"/>
                    <a:pt x="19315" y="13165"/>
                  </a:cubicBezTo>
                  <a:cubicBezTo>
                    <a:pt x="19315" y="13261"/>
                    <a:pt x="19108" y="13357"/>
                    <a:pt x="19004" y="13357"/>
                  </a:cubicBezTo>
                  <a:cubicBezTo>
                    <a:pt x="19004" y="13357"/>
                    <a:pt x="18900" y="13261"/>
                    <a:pt x="18900" y="13261"/>
                  </a:cubicBezTo>
                  <a:cubicBezTo>
                    <a:pt x="18900" y="13261"/>
                    <a:pt x="18796" y="13261"/>
                    <a:pt x="18692" y="13261"/>
                  </a:cubicBezTo>
                  <a:cubicBezTo>
                    <a:pt x="18692" y="13261"/>
                    <a:pt x="18485" y="13452"/>
                    <a:pt x="18485" y="13452"/>
                  </a:cubicBezTo>
                  <a:cubicBezTo>
                    <a:pt x="18485" y="13548"/>
                    <a:pt x="18485" y="13834"/>
                    <a:pt x="18485" y="13930"/>
                  </a:cubicBezTo>
                  <a:cubicBezTo>
                    <a:pt x="18485" y="14026"/>
                    <a:pt x="18485" y="14217"/>
                    <a:pt x="18485" y="14312"/>
                  </a:cubicBezTo>
                  <a:cubicBezTo>
                    <a:pt x="18588" y="14312"/>
                    <a:pt x="18692" y="14408"/>
                    <a:pt x="18796" y="14503"/>
                  </a:cubicBezTo>
                  <a:cubicBezTo>
                    <a:pt x="18796" y="14599"/>
                    <a:pt x="18796" y="14695"/>
                    <a:pt x="18796" y="14790"/>
                  </a:cubicBezTo>
                  <a:cubicBezTo>
                    <a:pt x="18796" y="14790"/>
                    <a:pt x="19004" y="14886"/>
                    <a:pt x="19004" y="14981"/>
                  </a:cubicBezTo>
                  <a:cubicBezTo>
                    <a:pt x="19108" y="15077"/>
                    <a:pt x="19108" y="15364"/>
                    <a:pt x="19108" y="15555"/>
                  </a:cubicBezTo>
                  <a:cubicBezTo>
                    <a:pt x="19108" y="15555"/>
                    <a:pt x="19108" y="15746"/>
                    <a:pt x="19004" y="15746"/>
                  </a:cubicBezTo>
                  <a:cubicBezTo>
                    <a:pt x="19004" y="15841"/>
                    <a:pt x="18796" y="15937"/>
                    <a:pt x="18796" y="16033"/>
                  </a:cubicBezTo>
                  <a:cubicBezTo>
                    <a:pt x="18692" y="16128"/>
                    <a:pt x="18692" y="16415"/>
                    <a:pt x="18692" y="16511"/>
                  </a:cubicBezTo>
                  <a:cubicBezTo>
                    <a:pt x="18588" y="16511"/>
                    <a:pt x="18588" y="16606"/>
                    <a:pt x="18485" y="1660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C8DFA76C-5CC8-4026-AF07-E81F228DD3D4}"/>
                </a:ext>
              </a:extLst>
            </p:cNvPr>
            <p:cNvSpPr/>
            <p:nvPr/>
          </p:nvSpPr>
          <p:spPr>
            <a:xfrm>
              <a:off x="1309734" y="1486290"/>
              <a:ext cx="1861076" cy="984678"/>
            </a:xfrm>
            <a:custGeom>
              <a:avLst/>
              <a:gdLst/>
              <a:ahLst/>
              <a:cxnLst>
                <a:cxn ang="0">
                  <a:pos x="wd2" y="hd2"/>
                </a:cxn>
                <a:cxn ang="5400000">
                  <a:pos x="wd2" y="hd2"/>
                </a:cxn>
                <a:cxn ang="10800000">
                  <a:pos x="wd2" y="hd2"/>
                </a:cxn>
                <a:cxn ang="16200000">
                  <a:pos x="wd2" y="hd2"/>
                </a:cxn>
              </a:cxnLst>
              <a:rect l="0" t="0" r="r" b="b"/>
              <a:pathLst>
                <a:path w="21557" h="21519" extrusionOk="0">
                  <a:moveTo>
                    <a:pt x="310" y="7654"/>
                  </a:moveTo>
                  <a:cubicBezTo>
                    <a:pt x="310" y="7508"/>
                    <a:pt x="387" y="7362"/>
                    <a:pt x="387" y="7216"/>
                  </a:cubicBezTo>
                  <a:cubicBezTo>
                    <a:pt x="465" y="7070"/>
                    <a:pt x="465" y="6633"/>
                    <a:pt x="542" y="6487"/>
                  </a:cubicBezTo>
                  <a:cubicBezTo>
                    <a:pt x="542" y="6341"/>
                    <a:pt x="697" y="6195"/>
                    <a:pt x="697" y="6049"/>
                  </a:cubicBezTo>
                  <a:cubicBezTo>
                    <a:pt x="697" y="6049"/>
                    <a:pt x="697" y="5611"/>
                    <a:pt x="697" y="5465"/>
                  </a:cubicBezTo>
                  <a:cubicBezTo>
                    <a:pt x="697" y="5319"/>
                    <a:pt x="852" y="5319"/>
                    <a:pt x="929" y="5173"/>
                  </a:cubicBezTo>
                  <a:cubicBezTo>
                    <a:pt x="929" y="5027"/>
                    <a:pt x="1006" y="4735"/>
                    <a:pt x="1006" y="4589"/>
                  </a:cubicBezTo>
                  <a:cubicBezTo>
                    <a:pt x="1006" y="4443"/>
                    <a:pt x="774" y="4151"/>
                    <a:pt x="774" y="4005"/>
                  </a:cubicBezTo>
                  <a:cubicBezTo>
                    <a:pt x="697" y="3860"/>
                    <a:pt x="619" y="3422"/>
                    <a:pt x="542" y="3276"/>
                  </a:cubicBezTo>
                  <a:cubicBezTo>
                    <a:pt x="542" y="3130"/>
                    <a:pt x="619" y="2546"/>
                    <a:pt x="619" y="2254"/>
                  </a:cubicBezTo>
                  <a:cubicBezTo>
                    <a:pt x="697" y="2108"/>
                    <a:pt x="774" y="1524"/>
                    <a:pt x="852" y="1378"/>
                  </a:cubicBezTo>
                  <a:cubicBezTo>
                    <a:pt x="929" y="1233"/>
                    <a:pt x="1084" y="795"/>
                    <a:pt x="1239" y="649"/>
                  </a:cubicBezTo>
                  <a:cubicBezTo>
                    <a:pt x="1316" y="649"/>
                    <a:pt x="1471" y="941"/>
                    <a:pt x="1548" y="941"/>
                  </a:cubicBezTo>
                  <a:cubicBezTo>
                    <a:pt x="1703" y="795"/>
                    <a:pt x="1858" y="357"/>
                    <a:pt x="1935" y="211"/>
                  </a:cubicBezTo>
                  <a:cubicBezTo>
                    <a:pt x="2013" y="211"/>
                    <a:pt x="2245" y="211"/>
                    <a:pt x="2323" y="357"/>
                  </a:cubicBezTo>
                  <a:cubicBezTo>
                    <a:pt x="2400" y="357"/>
                    <a:pt x="2400" y="795"/>
                    <a:pt x="2477" y="941"/>
                  </a:cubicBezTo>
                  <a:cubicBezTo>
                    <a:pt x="2632" y="1087"/>
                    <a:pt x="3019" y="1378"/>
                    <a:pt x="3174" y="1233"/>
                  </a:cubicBezTo>
                  <a:cubicBezTo>
                    <a:pt x="3329" y="1087"/>
                    <a:pt x="3406" y="649"/>
                    <a:pt x="3561" y="503"/>
                  </a:cubicBezTo>
                  <a:cubicBezTo>
                    <a:pt x="3639" y="357"/>
                    <a:pt x="3794" y="65"/>
                    <a:pt x="3871" y="65"/>
                  </a:cubicBezTo>
                  <a:cubicBezTo>
                    <a:pt x="3948" y="-81"/>
                    <a:pt x="4181" y="65"/>
                    <a:pt x="4258" y="65"/>
                  </a:cubicBezTo>
                  <a:cubicBezTo>
                    <a:pt x="4335" y="65"/>
                    <a:pt x="4490" y="65"/>
                    <a:pt x="4568" y="65"/>
                  </a:cubicBezTo>
                  <a:cubicBezTo>
                    <a:pt x="4645" y="211"/>
                    <a:pt x="4877" y="357"/>
                    <a:pt x="4877" y="649"/>
                  </a:cubicBezTo>
                  <a:cubicBezTo>
                    <a:pt x="4955" y="795"/>
                    <a:pt x="4800" y="1233"/>
                    <a:pt x="4800" y="1378"/>
                  </a:cubicBezTo>
                  <a:cubicBezTo>
                    <a:pt x="4800" y="1524"/>
                    <a:pt x="4955" y="1962"/>
                    <a:pt x="5110" y="1962"/>
                  </a:cubicBezTo>
                  <a:cubicBezTo>
                    <a:pt x="5187" y="1962"/>
                    <a:pt x="5419" y="1378"/>
                    <a:pt x="5574" y="1378"/>
                  </a:cubicBezTo>
                  <a:cubicBezTo>
                    <a:pt x="5729" y="1378"/>
                    <a:pt x="5884" y="1524"/>
                    <a:pt x="5961" y="1524"/>
                  </a:cubicBezTo>
                  <a:cubicBezTo>
                    <a:pt x="6116" y="1670"/>
                    <a:pt x="6271" y="2108"/>
                    <a:pt x="6348" y="2254"/>
                  </a:cubicBezTo>
                  <a:cubicBezTo>
                    <a:pt x="6503" y="2254"/>
                    <a:pt x="6813" y="2108"/>
                    <a:pt x="6890" y="2108"/>
                  </a:cubicBezTo>
                  <a:cubicBezTo>
                    <a:pt x="7045" y="2108"/>
                    <a:pt x="7277" y="2400"/>
                    <a:pt x="7355" y="2400"/>
                  </a:cubicBezTo>
                  <a:cubicBezTo>
                    <a:pt x="7432" y="2546"/>
                    <a:pt x="7510" y="2838"/>
                    <a:pt x="7587" y="2984"/>
                  </a:cubicBezTo>
                  <a:cubicBezTo>
                    <a:pt x="7819" y="3130"/>
                    <a:pt x="8206" y="3130"/>
                    <a:pt x="8361" y="2984"/>
                  </a:cubicBezTo>
                  <a:cubicBezTo>
                    <a:pt x="8516" y="2984"/>
                    <a:pt x="8748" y="2546"/>
                    <a:pt x="8903" y="2400"/>
                  </a:cubicBezTo>
                  <a:cubicBezTo>
                    <a:pt x="8981" y="2400"/>
                    <a:pt x="9290" y="2400"/>
                    <a:pt x="9445" y="2546"/>
                  </a:cubicBezTo>
                  <a:cubicBezTo>
                    <a:pt x="9600" y="2546"/>
                    <a:pt x="9832" y="2984"/>
                    <a:pt x="9987" y="2984"/>
                  </a:cubicBezTo>
                  <a:cubicBezTo>
                    <a:pt x="10142" y="2984"/>
                    <a:pt x="10374" y="2546"/>
                    <a:pt x="10452" y="2546"/>
                  </a:cubicBezTo>
                  <a:cubicBezTo>
                    <a:pt x="10684" y="2400"/>
                    <a:pt x="10994" y="2254"/>
                    <a:pt x="11148" y="2254"/>
                  </a:cubicBezTo>
                  <a:cubicBezTo>
                    <a:pt x="11303" y="2254"/>
                    <a:pt x="11690" y="2254"/>
                    <a:pt x="11845" y="2108"/>
                  </a:cubicBezTo>
                  <a:cubicBezTo>
                    <a:pt x="11923" y="2108"/>
                    <a:pt x="12077" y="1962"/>
                    <a:pt x="12155" y="1816"/>
                  </a:cubicBezTo>
                  <a:cubicBezTo>
                    <a:pt x="12232" y="1816"/>
                    <a:pt x="12232" y="1816"/>
                    <a:pt x="12232" y="1816"/>
                  </a:cubicBezTo>
                  <a:cubicBezTo>
                    <a:pt x="12387" y="1816"/>
                    <a:pt x="12542" y="1816"/>
                    <a:pt x="12619" y="1816"/>
                  </a:cubicBezTo>
                  <a:cubicBezTo>
                    <a:pt x="12774" y="1816"/>
                    <a:pt x="12929" y="1816"/>
                    <a:pt x="13006" y="1816"/>
                  </a:cubicBezTo>
                  <a:cubicBezTo>
                    <a:pt x="13084" y="1962"/>
                    <a:pt x="13161" y="2108"/>
                    <a:pt x="13239" y="2108"/>
                  </a:cubicBezTo>
                  <a:cubicBezTo>
                    <a:pt x="13316" y="2254"/>
                    <a:pt x="13548" y="2400"/>
                    <a:pt x="13626" y="2400"/>
                  </a:cubicBezTo>
                  <a:cubicBezTo>
                    <a:pt x="13703" y="2546"/>
                    <a:pt x="13858" y="2838"/>
                    <a:pt x="13935" y="2838"/>
                  </a:cubicBezTo>
                  <a:cubicBezTo>
                    <a:pt x="14013" y="2984"/>
                    <a:pt x="14168" y="3130"/>
                    <a:pt x="14323" y="3130"/>
                  </a:cubicBezTo>
                  <a:cubicBezTo>
                    <a:pt x="14323" y="3130"/>
                    <a:pt x="14477" y="3130"/>
                    <a:pt x="14477" y="2984"/>
                  </a:cubicBezTo>
                  <a:cubicBezTo>
                    <a:pt x="14555" y="2984"/>
                    <a:pt x="14710" y="2692"/>
                    <a:pt x="14787" y="2546"/>
                  </a:cubicBezTo>
                  <a:cubicBezTo>
                    <a:pt x="14787" y="2400"/>
                    <a:pt x="14865" y="2108"/>
                    <a:pt x="14865" y="2108"/>
                  </a:cubicBezTo>
                  <a:cubicBezTo>
                    <a:pt x="14942" y="1962"/>
                    <a:pt x="15174" y="1816"/>
                    <a:pt x="15252" y="1816"/>
                  </a:cubicBezTo>
                  <a:cubicBezTo>
                    <a:pt x="15329" y="1962"/>
                    <a:pt x="15406" y="2108"/>
                    <a:pt x="15484" y="2108"/>
                  </a:cubicBezTo>
                  <a:cubicBezTo>
                    <a:pt x="15561" y="2254"/>
                    <a:pt x="15639" y="2400"/>
                    <a:pt x="15716" y="2400"/>
                  </a:cubicBezTo>
                  <a:cubicBezTo>
                    <a:pt x="15794" y="2400"/>
                    <a:pt x="16026" y="2254"/>
                    <a:pt x="16103" y="2254"/>
                  </a:cubicBezTo>
                  <a:cubicBezTo>
                    <a:pt x="16103" y="2108"/>
                    <a:pt x="16181" y="1816"/>
                    <a:pt x="16258" y="1670"/>
                  </a:cubicBezTo>
                  <a:cubicBezTo>
                    <a:pt x="16335" y="1670"/>
                    <a:pt x="16490" y="1670"/>
                    <a:pt x="16490" y="1670"/>
                  </a:cubicBezTo>
                  <a:cubicBezTo>
                    <a:pt x="16645" y="1524"/>
                    <a:pt x="16800" y="1524"/>
                    <a:pt x="16877" y="1524"/>
                  </a:cubicBezTo>
                  <a:cubicBezTo>
                    <a:pt x="17032" y="1524"/>
                    <a:pt x="17342" y="1816"/>
                    <a:pt x="17497" y="1962"/>
                  </a:cubicBezTo>
                  <a:cubicBezTo>
                    <a:pt x="17574" y="2108"/>
                    <a:pt x="17729" y="2254"/>
                    <a:pt x="17729" y="2400"/>
                  </a:cubicBezTo>
                  <a:cubicBezTo>
                    <a:pt x="17806" y="2546"/>
                    <a:pt x="17961" y="2838"/>
                    <a:pt x="17961" y="2984"/>
                  </a:cubicBezTo>
                  <a:cubicBezTo>
                    <a:pt x="18039" y="3130"/>
                    <a:pt x="18194" y="3276"/>
                    <a:pt x="18271" y="3568"/>
                  </a:cubicBezTo>
                  <a:cubicBezTo>
                    <a:pt x="18271" y="3568"/>
                    <a:pt x="18271" y="3714"/>
                    <a:pt x="18348" y="3860"/>
                  </a:cubicBezTo>
                  <a:cubicBezTo>
                    <a:pt x="18271" y="3860"/>
                    <a:pt x="18271" y="3860"/>
                    <a:pt x="18271" y="4005"/>
                  </a:cubicBezTo>
                  <a:cubicBezTo>
                    <a:pt x="18271" y="4005"/>
                    <a:pt x="18271" y="4005"/>
                    <a:pt x="18271" y="4151"/>
                  </a:cubicBezTo>
                  <a:cubicBezTo>
                    <a:pt x="18271" y="4151"/>
                    <a:pt x="18348" y="4443"/>
                    <a:pt x="18271" y="4443"/>
                  </a:cubicBezTo>
                  <a:cubicBezTo>
                    <a:pt x="18271" y="4589"/>
                    <a:pt x="18271" y="4589"/>
                    <a:pt x="18194" y="4589"/>
                  </a:cubicBezTo>
                  <a:cubicBezTo>
                    <a:pt x="18194" y="4589"/>
                    <a:pt x="18116" y="4589"/>
                    <a:pt x="18116" y="4589"/>
                  </a:cubicBezTo>
                  <a:cubicBezTo>
                    <a:pt x="18116" y="4589"/>
                    <a:pt x="18116" y="4443"/>
                    <a:pt x="18039" y="4443"/>
                  </a:cubicBezTo>
                  <a:cubicBezTo>
                    <a:pt x="18039" y="4443"/>
                    <a:pt x="17961" y="4443"/>
                    <a:pt x="17961" y="4443"/>
                  </a:cubicBezTo>
                  <a:cubicBezTo>
                    <a:pt x="17884" y="4443"/>
                    <a:pt x="17806" y="4589"/>
                    <a:pt x="17806" y="4735"/>
                  </a:cubicBezTo>
                  <a:cubicBezTo>
                    <a:pt x="17806" y="4735"/>
                    <a:pt x="17884" y="5027"/>
                    <a:pt x="17961" y="5027"/>
                  </a:cubicBezTo>
                  <a:cubicBezTo>
                    <a:pt x="17961" y="5027"/>
                    <a:pt x="18116" y="4881"/>
                    <a:pt x="18116" y="4881"/>
                  </a:cubicBezTo>
                  <a:cubicBezTo>
                    <a:pt x="18194" y="4881"/>
                    <a:pt x="18194" y="5027"/>
                    <a:pt x="18194" y="5027"/>
                  </a:cubicBezTo>
                  <a:cubicBezTo>
                    <a:pt x="18194" y="5173"/>
                    <a:pt x="18116" y="5319"/>
                    <a:pt x="18116" y="5465"/>
                  </a:cubicBezTo>
                  <a:cubicBezTo>
                    <a:pt x="18116" y="5611"/>
                    <a:pt x="18194" y="6049"/>
                    <a:pt x="18194" y="6195"/>
                  </a:cubicBezTo>
                  <a:cubicBezTo>
                    <a:pt x="18194" y="6341"/>
                    <a:pt x="18194" y="6633"/>
                    <a:pt x="18194" y="6633"/>
                  </a:cubicBezTo>
                  <a:cubicBezTo>
                    <a:pt x="18194" y="6778"/>
                    <a:pt x="18271" y="6924"/>
                    <a:pt x="18271" y="7070"/>
                  </a:cubicBezTo>
                  <a:cubicBezTo>
                    <a:pt x="18271" y="7070"/>
                    <a:pt x="18194" y="7216"/>
                    <a:pt x="18194" y="7216"/>
                  </a:cubicBezTo>
                  <a:cubicBezTo>
                    <a:pt x="18116" y="7362"/>
                    <a:pt x="18116" y="7216"/>
                    <a:pt x="18116" y="7216"/>
                  </a:cubicBezTo>
                  <a:cubicBezTo>
                    <a:pt x="18039" y="7216"/>
                    <a:pt x="18039" y="6924"/>
                    <a:pt x="17961" y="6924"/>
                  </a:cubicBezTo>
                  <a:cubicBezTo>
                    <a:pt x="17884" y="6924"/>
                    <a:pt x="17961" y="7070"/>
                    <a:pt x="17884" y="7070"/>
                  </a:cubicBezTo>
                  <a:cubicBezTo>
                    <a:pt x="17884" y="7216"/>
                    <a:pt x="17806" y="7070"/>
                    <a:pt x="17806" y="7070"/>
                  </a:cubicBezTo>
                  <a:cubicBezTo>
                    <a:pt x="17729" y="6924"/>
                    <a:pt x="17729" y="6778"/>
                    <a:pt x="17806" y="6778"/>
                  </a:cubicBezTo>
                  <a:cubicBezTo>
                    <a:pt x="17806" y="6778"/>
                    <a:pt x="17806" y="6633"/>
                    <a:pt x="17806" y="6633"/>
                  </a:cubicBezTo>
                  <a:cubicBezTo>
                    <a:pt x="17806" y="6487"/>
                    <a:pt x="17806" y="6487"/>
                    <a:pt x="17729" y="6487"/>
                  </a:cubicBezTo>
                  <a:cubicBezTo>
                    <a:pt x="17729" y="6341"/>
                    <a:pt x="17652" y="6487"/>
                    <a:pt x="17652" y="6487"/>
                  </a:cubicBezTo>
                  <a:cubicBezTo>
                    <a:pt x="17574" y="6487"/>
                    <a:pt x="17652" y="6778"/>
                    <a:pt x="17652" y="6778"/>
                  </a:cubicBezTo>
                  <a:cubicBezTo>
                    <a:pt x="17652" y="6924"/>
                    <a:pt x="17574" y="6924"/>
                    <a:pt x="17497" y="6924"/>
                  </a:cubicBezTo>
                  <a:cubicBezTo>
                    <a:pt x="17497" y="6924"/>
                    <a:pt x="17419" y="6778"/>
                    <a:pt x="17419" y="6778"/>
                  </a:cubicBezTo>
                  <a:cubicBezTo>
                    <a:pt x="17342" y="6778"/>
                    <a:pt x="17265" y="6924"/>
                    <a:pt x="17265" y="6924"/>
                  </a:cubicBezTo>
                  <a:cubicBezTo>
                    <a:pt x="17187" y="7070"/>
                    <a:pt x="17187" y="7362"/>
                    <a:pt x="17265" y="7508"/>
                  </a:cubicBezTo>
                  <a:cubicBezTo>
                    <a:pt x="17265" y="7654"/>
                    <a:pt x="17342" y="7800"/>
                    <a:pt x="17342" y="7946"/>
                  </a:cubicBezTo>
                  <a:cubicBezTo>
                    <a:pt x="17419" y="8092"/>
                    <a:pt x="17497" y="8238"/>
                    <a:pt x="17497" y="8092"/>
                  </a:cubicBezTo>
                  <a:cubicBezTo>
                    <a:pt x="17574" y="8092"/>
                    <a:pt x="17574" y="8092"/>
                    <a:pt x="17574" y="7946"/>
                  </a:cubicBezTo>
                  <a:cubicBezTo>
                    <a:pt x="17574" y="7946"/>
                    <a:pt x="17574" y="7800"/>
                    <a:pt x="17574" y="7800"/>
                  </a:cubicBezTo>
                  <a:cubicBezTo>
                    <a:pt x="17574" y="7800"/>
                    <a:pt x="17652" y="7654"/>
                    <a:pt x="17652" y="7654"/>
                  </a:cubicBezTo>
                  <a:cubicBezTo>
                    <a:pt x="17729" y="7800"/>
                    <a:pt x="17652" y="7946"/>
                    <a:pt x="17652" y="7946"/>
                  </a:cubicBezTo>
                  <a:cubicBezTo>
                    <a:pt x="17729" y="7946"/>
                    <a:pt x="17729" y="7946"/>
                    <a:pt x="17806" y="7946"/>
                  </a:cubicBezTo>
                  <a:cubicBezTo>
                    <a:pt x="17884" y="7946"/>
                    <a:pt x="17961" y="7800"/>
                    <a:pt x="17961" y="7800"/>
                  </a:cubicBezTo>
                  <a:cubicBezTo>
                    <a:pt x="18039" y="7800"/>
                    <a:pt x="18116" y="7800"/>
                    <a:pt x="18194" y="7654"/>
                  </a:cubicBezTo>
                  <a:cubicBezTo>
                    <a:pt x="18194" y="7654"/>
                    <a:pt x="18194" y="7508"/>
                    <a:pt x="18194" y="7508"/>
                  </a:cubicBezTo>
                  <a:cubicBezTo>
                    <a:pt x="18271" y="7508"/>
                    <a:pt x="18348" y="7362"/>
                    <a:pt x="18348" y="7362"/>
                  </a:cubicBezTo>
                  <a:cubicBezTo>
                    <a:pt x="18426" y="7362"/>
                    <a:pt x="18426" y="7654"/>
                    <a:pt x="18426" y="7654"/>
                  </a:cubicBezTo>
                  <a:cubicBezTo>
                    <a:pt x="18503" y="7800"/>
                    <a:pt x="18503" y="8092"/>
                    <a:pt x="18503" y="8092"/>
                  </a:cubicBezTo>
                  <a:cubicBezTo>
                    <a:pt x="18503" y="8238"/>
                    <a:pt x="18426" y="8530"/>
                    <a:pt x="18426" y="8676"/>
                  </a:cubicBezTo>
                  <a:cubicBezTo>
                    <a:pt x="18426" y="8822"/>
                    <a:pt x="18426" y="9114"/>
                    <a:pt x="18426" y="9260"/>
                  </a:cubicBezTo>
                  <a:cubicBezTo>
                    <a:pt x="18503" y="9551"/>
                    <a:pt x="18581" y="10135"/>
                    <a:pt x="18658" y="10427"/>
                  </a:cubicBezTo>
                  <a:cubicBezTo>
                    <a:pt x="18658" y="10719"/>
                    <a:pt x="18735" y="11157"/>
                    <a:pt x="18813" y="11449"/>
                  </a:cubicBezTo>
                  <a:cubicBezTo>
                    <a:pt x="18813" y="11741"/>
                    <a:pt x="18890" y="12324"/>
                    <a:pt x="18968" y="12616"/>
                  </a:cubicBezTo>
                  <a:cubicBezTo>
                    <a:pt x="18968" y="12762"/>
                    <a:pt x="19123" y="13200"/>
                    <a:pt x="19123" y="13346"/>
                  </a:cubicBezTo>
                  <a:cubicBezTo>
                    <a:pt x="19200" y="13492"/>
                    <a:pt x="19432" y="13930"/>
                    <a:pt x="19510" y="14222"/>
                  </a:cubicBezTo>
                  <a:cubicBezTo>
                    <a:pt x="19587" y="14368"/>
                    <a:pt x="19665" y="14660"/>
                    <a:pt x="19742" y="14805"/>
                  </a:cubicBezTo>
                  <a:cubicBezTo>
                    <a:pt x="19819" y="14951"/>
                    <a:pt x="19897" y="15535"/>
                    <a:pt x="20052" y="15681"/>
                  </a:cubicBezTo>
                  <a:cubicBezTo>
                    <a:pt x="20129" y="15827"/>
                    <a:pt x="20284" y="16119"/>
                    <a:pt x="20361" y="16265"/>
                  </a:cubicBezTo>
                  <a:cubicBezTo>
                    <a:pt x="20516" y="16411"/>
                    <a:pt x="20671" y="16995"/>
                    <a:pt x="20826" y="17141"/>
                  </a:cubicBezTo>
                  <a:cubicBezTo>
                    <a:pt x="20903" y="17287"/>
                    <a:pt x="21058" y="17433"/>
                    <a:pt x="21135" y="17433"/>
                  </a:cubicBezTo>
                  <a:cubicBezTo>
                    <a:pt x="21213" y="17578"/>
                    <a:pt x="21290" y="17578"/>
                    <a:pt x="21368" y="17578"/>
                  </a:cubicBezTo>
                  <a:cubicBezTo>
                    <a:pt x="21368" y="17578"/>
                    <a:pt x="21445" y="17578"/>
                    <a:pt x="21523" y="17578"/>
                  </a:cubicBezTo>
                  <a:cubicBezTo>
                    <a:pt x="21523" y="17724"/>
                    <a:pt x="21523" y="17870"/>
                    <a:pt x="21523" y="18016"/>
                  </a:cubicBezTo>
                  <a:cubicBezTo>
                    <a:pt x="21523" y="18162"/>
                    <a:pt x="21600" y="18600"/>
                    <a:pt x="21523" y="18746"/>
                  </a:cubicBezTo>
                  <a:cubicBezTo>
                    <a:pt x="21523" y="18892"/>
                    <a:pt x="21523" y="19184"/>
                    <a:pt x="21445" y="19184"/>
                  </a:cubicBezTo>
                  <a:cubicBezTo>
                    <a:pt x="21368" y="19330"/>
                    <a:pt x="21213" y="19476"/>
                    <a:pt x="21135" y="19476"/>
                  </a:cubicBezTo>
                  <a:cubicBezTo>
                    <a:pt x="21135" y="19622"/>
                    <a:pt x="21058" y="19914"/>
                    <a:pt x="21058" y="19914"/>
                  </a:cubicBezTo>
                  <a:cubicBezTo>
                    <a:pt x="20981" y="20060"/>
                    <a:pt x="20826" y="20351"/>
                    <a:pt x="20748" y="20351"/>
                  </a:cubicBezTo>
                  <a:cubicBezTo>
                    <a:pt x="20671" y="20351"/>
                    <a:pt x="20516" y="20060"/>
                    <a:pt x="20439" y="19914"/>
                  </a:cubicBezTo>
                  <a:cubicBezTo>
                    <a:pt x="20439" y="19768"/>
                    <a:pt x="20516" y="19476"/>
                    <a:pt x="20439" y="19330"/>
                  </a:cubicBezTo>
                  <a:cubicBezTo>
                    <a:pt x="20439" y="19330"/>
                    <a:pt x="20439" y="19184"/>
                    <a:pt x="20439" y="19038"/>
                  </a:cubicBezTo>
                  <a:cubicBezTo>
                    <a:pt x="20361" y="18892"/>
                    <a:pt x="20206" y="19038"/>
                    <a:pt x="20129" y="18892"/>
                  </a:cubicBezTo>
                  <a:cubicBezTo>
                    <a:pt x="20052" y="18746"/>
                    <a:pt x="20052" y="18600"/>
                    <a:pt x="20052" y="18454"/>
                  </a:cubicBezTo>
                  <a:cubicBezTo>
                    <a:pt x="20052" y="18454"/>
                    <a:pt x="19974" y="18454"/>
                    <a:pt x="19974" y="18454"/>
                  </a:cubicBezTo>
                  <a:cubicBezTo>
                    <a:pt x="19974" y="18308"/>
                    <a:pt x="19897" y="18308"/>
                    <a:pt x="19897" y="18162"/>
                  </a:cubicBezTo>
                  <a:cubicBezTo>
                    <a:pt x="19897" y="18016"/>
                    <a:pt x="20052" y="17870"/>
                    <a:pt x="19974" y="17724"/>
                  </a:cubicBezTo>
                  <a:cubicBezTo>
                    <a:pt x="19974" y="17578"/>
                    <a:pt x="19742" y="17724"/>
                    <a:pt x="19665" y="17724"/>
                  </a:cubicBezTo>
                  <a:cubicBezTo>
                    <a:pt x="19587" y="17724"/>
                    <a:pt x="19510" y="17724"/>
                    <a:pt x="19432" y="17870"/>
                  </a:cubicBezTo>
                  <a:cubicBezTo>
                    <a:pt x="19432" y="17870"/>
                    <a:pt x="19355" y="18162"/>
                    <a:pt x="19277" y="18162"/>
                  </a:cubicBezTo>
                  <a:cubicBezTo>
                    <a:pt x="19277" y="18162"/>
                    <a:pt x="19277" y="18162"/>
                    <a:pt x="19277" y="18162"/>
                  </a:cubicBezTo>
                  <a:cubicBezTo>
                    <a:pt x="19200" y="18308"/>
                    <a:pt x="18968" y="18308"/>
                    <a:pt x="18890" y="18308"/>
                  </a:cubicBezTo>
                  <a:cubicBezTo>
                    <a:pt x="18813" y="18308"/>
                    <a:pt x="18735" y="18162"/>
                    <a:pt x="18735" y="18162"/>
                  </a:cubicBezTo>
                  <a:cubicBezTo>
                    <a:pt x="18658" y="18308"/>
                    <a:pt x="18735" y="18454"/>
                    <a:pt x="18658" y="18600"/>
                  </a:cubicBezTo>
                  <a:cubicBezTo>
                    <a:pt x="18658" y="18600"/>
                    <a:pt x="18658" y="18892"/>
                    <a:pt x="18581" y="18892"/>
                  </a:cubicBezTo>
                  <a:cubicBezTo>
                    <a:pt x="18581" y="19038"/>
                    <a:pt x="18426" y="19038"/>
                    <a:pt x="18348" y="18892"/>
                  </a:cubicBezTo>
                  <a:cubicBezTo>
                    <a:pt x="18348" y="18892"/>
                    <a:pt x="18348" y="18746"/>
                    <a:pt x="18348" y="18600"/>
                  </a:cubicBezTo>
                  <a:cubicBezTo>
                    <a:pt x="18348" y="18454"/>
                    <a:pt x="18271" y="18308"/>
                    <a:pt x="18194" y="18308"/>
                  </a:cubicBezTo>
                  <a:cubicBezTo>
                    <a:pt x="18116" y="18308"/>
                    <a:pt x="18039" y="18454"/>
                    <a:pt x="18039" y="18600"/>
                  </a:cubicBezTo>
                  <a:cubicBezTo>
                    <a:pt x="17961" y="18746"/>
                    <a:pt x="17961" y="19038"/>
                    <a:pt x="17961" y="19184"/>
                  </a:cubicBezTo>
                  <a:cubicBezTo>
                    <a:pt x="17961" y="19330"/>
                    <a:pt x="18039" y="19622"/>
                    <a:pt x="18039" y="19768"/>
                  </a:cubicBezTo>
                  <a:cubicBezTo>
                    <a:pt x="18039" y="19914"/>
                    <a:pt x="18039" y="20205"/>
                    <a:pt x="18039" y="20351"/>
                  </a:cubicBezTo>
                  <a:cubicBezTo>
                    <a:pt x="17961" y="20497"/>
                    <a:pt x="17884" y="20643"/>
                    <a:pt x="17884" y="20789"/>
                  </a:cubicBezTo>
                  <a:cubicBezTo>
                    <a:pt x="17884" y="20935"/>
                    <a:pt x="17884" y="21081"/>
                    <a:pt x="17884" y="21227"/>
                  </a:cubicBezTo>
                  <a:cubicBezTo>
                    <a:pt x="17806" y="21227"/>
                    <a:pt x="17806" y="21227"/>
                    <a:pt x="17729" y="21227"/>
                  </a:cubicBezTo>
                  <a:cubicBezTo>
                    <a:pt x="17729" y="21227"/>
                    <a:pt x="17652" y="21373"/>
                    <a:pt x="17652" y="21373"/>
                  </a:cubicBezTo>
                  <a:cubicBezTo>
                    <a:pt x="17574" y="21519"/>
                    <a:pt x="17419" y="21519"/>
                    <a:pt x="17342" y="21519"/>
                  </a:cubicBezTo>
                  <a:cubicBezTo>
                    <a:pt x="17342" y="21519"/>
                    <a:pt x="17187" y="21373"/>
                    <a:pt x="17110" y="21373"/>
                  </a:cubicBezTo>
                  <a:cubicBezTo>
                    <a:pt x="17032" y="21227"/>
                    <a:pt x="16955" y="21227"/>
                    <a:pt x="16877" y="21227"/>
                  </a:cubicBezTo>
                  <a:cubicBezTo>
                    <a:pt x="16800" y="21081"/>
                    <a:pt x="16877" y="20789"/>
                    <a:pt x="16800" y="20643"/>
                  </a:cubicBezTo>
                  <a:cubicBezTo>
                    <a:pt x="16723" y="20497"/>
                    <a:pt x="16568" y="20497"/>
                    <a:pt x="16413" y="20497"/>
                  </a:cubicBezTo>
                  <a:cubicBezTo>
                    <a:pt x="16413" y="20497"/>
                    <a:pt x="16258" y="20643"/>
                    <a:pt x="16181" y="20643"/>
                  </a:cubicBezTo>
                  <a:cubicBezTo>
                    <a:pt x="16103" y="20643"/>
                    <a:pt x="16026" y="20643"/>
                    <a:pt x="15948" y="20643"/>
                  </a:cubicBezTo>
                  <a:cubicBezTo>
                    <a:pt x="15871" y="20497"/>
                    <a:pt x="15716" y="20351"/>
                    <a:pt x="15716" y="20205"/>
                  </a:cubicBezTo>
                  <a:cubicBezTo>
                    <a:pt x="15639" y="20060"/>
                    <a:pt x="15561" y="19622"/>
                    <a:pt x="15561" y="19476"/>
                  </a:cubicBezTo>
                  <a:cubicBezTo>
                    <a:pt x="15484" y="19330"/>
                    <a:pt x="15406" y="19038"/>
                    <a:pt x="15329" y="19038"/>
                  </a:cubicBezTo>
                  <a:cubicBezTo>
                    <a:pt x="15252" y="18892"/>
                    <a:pt x="15097" y="18746"/>
                    <a:pt x="15019" y="18600"/>
                  </a:cubicBezTo>
                  <a:cubicBezTo>
                    <a:pt x="15019" y="18600"/>
                    <a:pt x="14942" y="18308"/>
                    <a:pt x="14942" y="18308"/>
                  </a:cubicBezTo>
                  <a:cubicBezTo>
                    <a:pt x="14865" y="18162"/>
                    <a:pt x="14865" y="18016"/>
                    <a:pt x="14942" y="17870"/>
                  </a:cubicBezTo>
                  <a:cubicBezTo>
                    <a:pt x="14942" y="17870"/>
                    <a:pt x="15097" y="17870"/>
                    <a:pt x="15097" y="17724"/>
                  </a:cubicBezTo>
                  <a:cubicBezTo>
                    <a:pt x="15174" y="17724"/>
                    <a:pt x="15174" y="17433"/>
                    <a:pt x="15174" y="17287"/>
                  </a:cubicBezTo>
                  <a:cubicBezTo>
                    <a:pt x="15252" y="17141"/>
                    <a:pt x="15329" y="16849"/>
                    <a:pt x="15329" y="16703"/>
                  </a:cubicBezTo>
                  <a:cubicBezTo>
                    <a:pt x="15406" y="16703"/>
                    <a:pt x="15484" y="16557"/>
                    <a:pt x="15484" y="16557"/>
                  </a:cubicBezTo>
                  <a:cubicBezTo>
                    <a:pt x="15561" y="16411"/>
                    <a:pt x="15561" y="16265"/>
                    <a:pt x="15484" y="16265"/>
                  </a:cubicBezTo>
                  <a:cubicBezTo>
                    <a:pt x="15484" y="16119"/>
                    <a:pt x="15406" y="15973"/>
                    <a:pt x="15406" y="15973"/>
                  </a:cubicBezTo>
                  <a:cubicBezTo>
                    <a:pt x="15329" y="15973"/>
                    <a:pt x="15252" y="15827"/>
                    <a:pt x="15252" y="15827"/>
                  </a:cubicBezTo>
                  <a:cubicBezTo>
                    <a:pt x="15174" y="15827"/>
                    <a:pt x="15097" y="15973"/>
                    <a:pt x="15097" y="15973"/>
                  </a:cubicBezTo>
                  <a:cubicBezTo>
                    <a:pt x="15019" y="15973"/>
                    <a:pt x="15019" y="16265"/>
                    <a:pt x="15019" y="16265"/>
                  </a:cubicBezTo>
                  <a:cubicBezTo>
                    <a:pt x="14942" y="16265"/>
                    <a:pt x="14865" y="16265"/>
                    <a:pt x="14787" y="16119"/>
                  </a:cubicBezTo>
                  <a:cubicBezTo>
                    <a:pt x="14710" y="15973"/>
                    <a:pt x="14710" y="15681"/>
                    <a:pt x="14710" y="15681"/>
                  </a:cubicBezTo>
                  <a:cubicBezTo>
                    <a:pt x="14632" y="15535"/>
                    <a:pt x="14555" y="15243"/>
                    <a:pt x="14477" y="15243"/>
                  </a:cubicBezTo>
                  <a:cubicBezTo>
                    <a:pt x="14400" y="15097"/>
                    <a:pt x="14323" y="15097"/>
                    <a:pt x="14245" y="15097"/>
                  </a:cubicBezTo>
                  <a:cubicBezTo>
                    <a:pt x="14168" y="15097"/>
                    <a:pt x="14013" y="15097"/>
                    <a:pt x="14013" y="15097"/>
                  </a:cubicBezTo>
                  <a:cubicBezTo>
                    <a:pt x="13935" y="15097"/>
                    <a:pt x="13781" y="14951"/>
                    <a:pt x="13781" y="14805"/>
                  </a:cubicBezTo>
                  <a:cubicBezTo>
                    <a:pt x="13781" y="14660"/>
                    <a:pt x="13858" y="14514"/>
                    <a:pt x="13781" y="14368"/>
                  </a:cubicBezTo>
                  <a:cubicBezTo>
                    <a:pt x="13781" y="14368"/>
                    <a:pt x="13703" y="14222"/>
                    <a:pt x="13626" y="14222"/>
                  </a:cubicBezTo>
                  <a:cubicBezTo>
                    <a:pt x="13548" y="14076"/>
                    <a:pt x="13316" y="14222"/>
                    <a:pt x="13239" y="14368"/>
                  </a:cubicBezTo>
                  <a:cubicBezTo>
                    <a:pt x="13239" y="14368"/>
                    <a:pt x="13161" y="14660"/>
                    <a:pt x="13161" y="14660"/>
                  </a:cubicBezTo>
                  <a:cubicBezTo>
                    <a:pt x="13084" y="14805"/>
                    <a:pt x="12929" y="14660"/>
                    <a:pt x="12852" y="14805"/>
                  </a:cubicBezTo>
                  <a:cubicBezTo>
                    <a:pt x="12774" y="14805"/>
                    <a:pt x="12697" y="14805"/>
                    <a:pt x="12619" y="14951"/>
                  </a:cubicBezTo>
                  <a:cubicBezTo>
                    <a:pt x="12619" y="14951"/>
                    <a:pt x="12619" y="15243"/>
                    <a:pt x="12542" y="15243"/>
                  </a:cubicBezTo>
                  <a:cubicBezTo>
                    <a:pt x="12542" y="15389"/>
                    <a:pt x="12465" y="15389"/>
                    <a:pt x="12387" y="15389"/>
                  </a:cubicBezTo>
                  <a:cubicBezTo>
                    <a:pt x="12387" y="15535"/>
                    <a:pt x="12310" y="15681"/>
                    <a:pt x="12310" y="15827"/>
                  </a:cubicBezTo>
                  <a:cubicBezTo>
                    <a:pt x="12310" y="15973"/>
                    <a:pt x="12465" y="16119"/>
                    <a:pt x="12465" y="16265"/>
                  </a:cubicBezTo>
                  <a:cubicBezTo>
                    <a:pt x="12465" y="16265"/>
                    <a:pt x="12387" y="16557"/>
                    <a:pt x="12310" y="16557"/>
                  </a:cubicBezTo>
                  <a:cubicBezTo>
                    <a:pt x="12232" y="16557"/>
                    <a:pt x="12155" y="16411"/>
                    <a:pt x="12077" y="16411"/>
                  </a:cubicBezTo>
                  <a:cubicBezTo>
                    <a:pt x="12000" y="16411"/>
                    <a:pt x="11845" y="16411"/>
                    <a:pt x="11768" y="16411"/>
                  </a:cubicBezTo>
                  <a:cubicBezTo>
                    <a:pt x="11690" y="16411"/>
                    <a:pt x="11535" y="16557"/>
                    <a:pt x="11458" y="16557"/>
                  </a:cubicBezTo>
                  <a:cubicBezTo>
                    <a:pt x="11381" y="16557"/>
                    <a:pt x="11226" y="16411"/>
                    <a:pt x="11226" y="16265"/>
                  </a:cubicBezTo>
                  <a:cubicBezTo>
                    <a:pt x="11148" y="16265"/>
                    <a:pt x="11071" y="15973"/>
                    <a:pt x="10994" y="15973"/>
                  </a:cubicBezTo>
                  <a:cubicBezTo>
                    <a:pt x="10994" y="15827"/>
                    <a:pt x="10916" y="15827"/>
                    <a:pt x="10839" y="15681"/>
                  </a:cubicBezTo>
                  <a:cubicBezTo>
                    <a:pt x="10761" y="15681"/>
                    <a:pt x="10684" y="15827"/>
                    <a:pt x="10606" y="15827"/>
                  </a:cubicBezTo>
                  <a:cubicBezTo>
                    <a:pt x="10606" y="15973"/>
                    <a:pt x="10606" y="16265"/>
                    <a:pt x="10529" y="16265"/>
                  </a:cubicBezTo>
                  <a:cubicBezTo>
                    <a:pt x="10452" y="16411"/>
                    <a:pt x="10374" y="16557"/>
                    <a:pt x="10297" y="16557"/>
                  </a:cubicBezTo>
                  <a:cubicBezTo>
                    <a:pt x="10297" y="16557"/>
                    <a:pt x="10142" y="16411"/>
                    <a:pt x="10065" y="16411"/>
                  </a:cubicBezTo>
                  <a:cubicBezTo>
                    <a:pt x="9910" y="16265"/>
                    <a:pt x="9755" y="15827"/>
                    <a:pt x="9677" y="15681"/>
                  </a:cubicBezTo>
                  <a:cubicBezTo>
                    <a:pt x="9600" y="15681"/>
                    <a:pt x="9445" y="15535"/>
                    <a:pt x="9368" y="15389"/>
                  </a:cubicBezTo>
                  <a:cubicBezTo>
                    <a:pt x="9290" y="15389"/>
                    <a:pt x="9135" y="15535"/>
                    <a:pt x="9058" y="15535"/>
                  </a:cubicBezTo>
                  <a:cubicBezTo>
                    <a:pt x="9058" y="15535"/>
                    <a:pt x="8981" y="15827"/>
                    <a:pt x="8903" y="15827"/>
                  </a:cubicBezTo>
                  <a:cubicBezTo>
                    <a:pt x="8826" y="15973"/>
                    <a:pt x="8671" y="15973"/>
                    <a:pt x="8594" y="15973"/>
                  </a:cubicBezTo>
                  <a:cubicBezTo>
                    <a:pt x="8516" y="15973"/>
                    <a:pt x="8361" y="15681"/>
                    <a:pt x="8284" y="15681"/>
                  </a:cubicBezTo>
                  <a:cubicBezTo>
                    <a:pt x="8206" y="15535"/>
                    <a:pt x="8052" y="15535"/>
                    <a:pt x="7974" y="15535"/>
                  </a:cubicBezTo>
                  <a:cubicBezTo>
                    <a:pt x="7897" y="15389"/>
                    <a:pt x="7819" y="14951"/>
                    <a:pt x="7742" y="14805"/>
                  </a:cubicBezTo>
                  <a:cubicBezTo>
                    <a:pt x="7665" y="14660"/>
                    <a:pt x="7510" y="14514"/>
                    <a:pt x="7355" y="14368"/>
                  </a:cubicBezTo>
                  <a:cubicBezTo>
                    <a:pt x="7277" y="14368"/>
                    <a:pt x="7123" y="14222"/>
                    <a:pt x="7045" y="14222"/>
                  </a:cubicBezTo>
                  <a:cubicBezTo>
                    <a:pt x="6968" y="14076"/>
                    <a:pt x="6968" y="13784"/>
                    <a:pt x="6968" y="13638"/>
                  </a:cubicBezTo>
                  <a:cubicBezTo>
                    <a:pt x="6890" y="13638"/>
                    <a:pt x="6890" y="13346"/>
                    <a:pt x="6813" y="13346"/>
                  </a:cubicBezTo>
                  <a:cubicBezTo>
                    <a:pt x="6813" y="13346"/>
                    <a:pt x="6735" y="13492"/>
                    <a:pt x="6735" y="13492"/>
                  </a:cubicBezTo>
                  <a:cubicBezTo>
                    <a:pt x="6735" y="13638"/>
                    <a:pt x="6813" y="13784"/>
                    <a:pt x="6813" y="13784"/>
                  </a:cubicBezTo>
                  <a:cubicBezTo>
                    <a:pt x="6813" y="13930"/>
                    <a:pt x="6735" y="14368"/>
                    <a:pt x="6658" y="14368"/>
                  </a:cubicBezTo>
                  <a:cubicBezTo>
                    <a:pt x="6658" y="14368"/>
                    <a:pt x="6503" y="14222"/>
                    <a:pt x="6503" y="14076"/>
                  </a:cubicBezTo>
                  <a:cubicBezTo>
                    <a:pt x="6426" y="13930"/>
                    <a:pt x="6426" y="13638"/>
                    <a:pt x="6348" y="13638"/>
                  </a:cubicBezTo>
                  <a:cubicBezTo>
                    <a:pt x="6348" y="13346"/>
                    <a:pt x="6194" y="13054"/>
                    <a:pt x="6116" y="12908"/>
                  </a:cubicBezTo>
                  <a:cubicBezTo>
                    <a:pt x="6039" y="12908"/>
                    <a:pt x="5884" y="12762"/>
                    <a:pt x="5806" y="12616"/>
                  </a:cubicBezTo>
                  <a:cubicBezTo>
                    <a:pt x="5729" y="12616"/>
                    <a:pt x="5497" y="12616"/>
                    <a:pt x="5342" y="12616"/>
                  </a:cubicBezTo>
                  <a:cubicBezTo>
                    <a:pt x="5265" y="12616"/>
                    <a:pt x="5032" y="12470"/>
                    <a:pt x="4955" y="12324"/>
                  </a:cubicBezTo>
                  <a:cubicBezTo>
                    <a:pt x="4955" y="12178"/>
                    <a:pt x="4877" y="12033"/>
                    <a:pt x="4877" y="12033"/>
                  </a:cubicBezTo>
                  <a:cubicBezTo>
                    <a:pt x="4877" y="11887"/>
                    <a:pt x="4877" y="11449"/>
                    <a:pt x="4877" y="11303"/>
                  </a:cubicBezTo>
                  <a:cubicBezTo>
                    <a:pt x="4877" y="11303"/>
                    <a:pt x="4800" y="11157"/>
                    <a:pt x="4723" y="11011"/>
                  </a:cubicBezTo>
                  <a:cubicBezTo>
                    <a:pt x="4645" y="11011"/>
                    <a:pt x="4568" y="11157"/>
                    <a:pt x="4490" y="11157"/>
                  </a:cubicBezTo>
                  <a:cubicBezTo>
                    <a:pt x="4413" y="11011"/>
                    <a:pt x="4258" y="11011"/>
                    <a:pt x="4258" y="11011"/>
                  </a:cubicBezTo>
                  <a:cubicBezTo>
                    <a:pt x="4181" y="10865"/>
                    <a:pt x="4103" y="10719"/>
                    <a:pt x="4103" y="10719"/>
                  </a:cubicBezTo>
                  <a:cubicBezTo>
                    <a:pt x="4026" y="10719"/>
                    <a:pt x="3871" y="10719"/>
                    <a:pt x="3794" y="10719"/>
                  </a:cubicBezTo>
                  <a:cubicBezTo>
                    <a:pt x="3716" y="10865"/>
                    <a:pt x="3639" y="11011"/>
                    <a:pt x="3561" y="11157"/>
                  </a:cubicBezTo>
                  <a:cubicBezTo>
                    <a:pt x="3561" y="11303"/>
                    <a:pt x="3561" y="11449"/>
                    <a:pt x="3484" y="11595"/>
                  </a:cubicBezTo>
                  <a:cubicBezTo>
                    <a:pt x="3484" y="11741"/>
                    <a:pt x="3406" y="11741"/>
                    <a:pt x="3406" y="11887"/>
                  </a:cubicBezTo>
                  <a:cubicBezTo>
                    <a:pt x="3406" y="11887"/>
                    <a:pt x="3252" y="12033"/>
                    <a:pt x="3252" y="12033"/>
                  </a:cubicBezTo>
                  <a:cubicBezTo>
                    <a:pt x="3174" y="12178"/>
                    <a:pt x="3019" y="12178"/>
                    <a:pt x="2942" y="12178"/>
                  </a:cubicBezTo>
                  <a:cubicBezTo>
                    <a:pt x="2942" y="12178"/>
                    <a:pt x="2942" y="12178"/>
                    <a:pt x="2942" y="12178"/>
                  </a:cubicBezTo>
                  <a:cubicBezTo>
                    <a:pt x="2942" y="12033"/>
                    <a:pt x="2865" y="12033"/>
                    <a:pt x="2865" y="11887"/>
                  </a:cubicBezTo>
                  <a:cubicBezTo>
                    <a:pt x="2787" y="11741"/>
                    <a:pt x="2710" y="11449"/>
                    <a:pt x="2632" y="11303"/>
                  </a:cubicBezTo>
                  <a:cubicBezTo>
                    <a:pt x="2632" y="11303"/>
                    <a:pt x="2477" y="11303"/>
                    <a:pt x="2400" y="11303"/>
                  </a:cubicBezTo>
                  <a:cubicBezTo>
                    <a:pt x="2400" y="11303"/>
                    <a:pt x="2245" y="11303"/>
                    <a:pt x="2168" y="11303"/>
                  </a:cubicBezTo>
                  <a:cubicBezTo>
                    <a:pt x="2090" y="11303"/>
                    <a:pt x="2013" y="11595"/>
                    <a:pt x="1935" y="11595"/>
                  </a:cubicBezTo>
                  <a:cubicBezTo>
                    <a:pt x="1858" y="11595"/>
                    <a:pt x="1781" y="11741"/>
                    <a:pt x="1703" y="11741"/>
                  </a:cubicBezTo>
                  <a:cubicBezTo>
                    <a:pt x="1703" y="11595"/>
                    <a:pt x="1703" y="11449"/>
                    <a:pt x="1703" y="11303"/>
                  </a:cubicBezTo>
                  <a:cubicBezTo>
                    <a:pt x="1703" y="11303"/>
                    <a:pt x="1781" y="11011"/>
                    <a:pt x="1858" y="11011"/>
                  </a:cubicBezTo>
                  <a:cubicBezTo>
                    <a:pt x="1858" y="10865"/>
                    <a:pt x="1858" y="10573"/>
                    <a:pt x="1858" y="10427"/>
                  </a:cubicBezTo>
                  <a:cubicBezTo>
                    <a:pt x="1858" y="10281"/>
                    <a:pt x="1858" y="9843"/>
                    <a:pt x="1781" y="9697"/>
                  </a:cubicBezTo>
                  <a:cubicBezTo>
                    <a:pt x="1781" y="9551"/>
                    <a:pt x="1626" y="9260"/>
                    <a:pt x="1548" y="8968"/>
                  </a:cubicBezTo>
                  <a:cubicBezTo>
                    <a:pt x="1471" y="8968"/>
                    <a:pt x="1394" y="8822"/>
                    <a:pt x="1394" y="8676"/>
                  </a:cubicBezTo>
                  <a:cubicBezTo>
                    <a:pt x="1316" y="8676"/>
                    <a:pt x="1161" y="8676"/>
                    <a:pt x="1084" y="8822"/>
                  </a:cubicBezTo>
                  <a:cubicBezTo>
                    <a:pt x="1084" y="8822"/>
                    <a:pt x="929" y="8968"/>
                    <a:pt x="852" y="8968"/>
                  </a:cubicBezTo>
                  <a:cubicBezTo>
                    <a:pt x="774" y="8968"/>
                    <a:pt x="697" y="8822"/>
                    <a:pt x="619" y="8822"/>
                  </a:cubicBezTo>
                  <a:cubicBezTo>
                    <a:pt x="619" y="8822"/>
                    <a:pt x="465" y="8676"/>
                    <a:pt x="387" y="8530"/>
                  </a:cubicBezTo>
                  <a:cubicBezTo>
                    <a:pt x="310" y="8530"/>
                    <a:pt x="155" y="8530"/>
                    <a:pt x="155" y="8530"/>
                  </a:cubicBezTo>
                  <a:cubicBezTo>
                    <a:pt x="77" y="8530"/>
                    <a:pt x="0" y="8676"/>
                    <a:pt x="0" y="8676"/>
                  </a:cubicBezTo>
                  <a:cubicBezTo>
                    <a:pt x="0" y="8384"/>
                    <a:pt x="155" y="8238"/>
                    <a:pt x="155" y="8092"/>
                  </a:cubicBezTo>
                  <a:cubicBezTo>
                    <a:pt x="232" y="7946"/>
                    <a:pt x="232" y="7800"/>
                    <a:pt x="310" y="765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220A72CF-0CE9-46C9-9DF1-F897070CECD9}"/>
                </a:ext>
              </a:extLst>
            </p:cNvPr>
            <p:cNvSpPr/>
            <p:nvPr/>
          </p:nvSpPr>
          <p:spPr>
            <a:xfrm>
              <a:off x="1309734" y="1486290"/>
              <a:ext cx="1861076" cy="984678"/>
            </a:xfrm>
            <a:custGeom>
              <a:avLst/>
              <a:gdLst/>
              <a:ahLst/>
              <a:cxnLst>
                <a:cxn ang="0">
                  <a:pos x="wd2" y="hd2"/>
                </a:cxn>
                <a:cxn ang="5400000">
                  <a:pos x="wd2" y="hd2"/>
                </a:cxn>
                <a:cxn ang="10800000">
                  <a:pos x="wd2" y="hd2"/>
                </a:cxn>
                <a:cxn ang="16200000">
                  <a:pos x="wd2" y="hd2"/>
                </a:cxn>
              </a:cxnLst>
              <a:rect l="0" t="0" r="r" b="b"/>
              <a:pathLst>
                <a:path w="21557" h="21519" extrusionOk="0">
                  <a:moveTo>
                    <a:pt x="310" y="7654"/>
                  </a:moveTo>
                  <a:cubicBezTo>
                    <a:pt x="310" y="7508"/>
                    <a:pt x="387" y="7362"/>
                    <a:pt x="387" y="7216"/>
                  </a:cubicBezTo>
                  <a:cubicBezTo>
                    <a:pt x="465" y="7070"/>
                    <a:pt x="465" y="6633"/>
                    <a:pt x="542" y="6487"/>
                  </a:cubicBezTo>
                  <a:cubicBezTo>
                    <a:pt x="542" y="6341"/>
                    <a:pt x="697" y="6195"/>
                    <a:pt x="697" y="6049"/>
                  </a:cubicBezTo>
                  <a:cubicBezTo>
                    <a:pt x="697" y="6049"/>
                    <a:pt x="697" y="5611"/>
                    <a:pt x="697" y="5465"/>
                  </a:cubicBezTo>
                  <a:cubicBezTo>
                    <a:pt x="697" y="5319"/>
                    <a:pt x="852" y="5319"/>
                    <a:pt x="929" y="5173"/>
                  </a:cubicBezTo>
                  <a:cubicBezTo>
                    <a:pt x="929" y="5027"/>
                    <a:pt x="1006" y="4735"/>
                    <a:pt x="1006" y="4589"/>
                  </a:cubicBezTo>
                  <a:cubicBezTo>
                    <a:pt x="1006" y="4443"/>
                    <a:pt x="774" y="4151"/>
                    <a:pt x="774" y="4005"/>
                  </a:cubicBezTo>
                  <a:cubicBezTo>
                    <a:pt x="697" y="3860"/>
                    <a:pt x="619" y="3422"/>
                    <a:pt x="542" y="3276"/>
                  </a:cubicBezTo>
                  <a:cubicBezTo>
                    <a:pt x="542" y="3130"/>
                    <a:pt x="619" y="2546"/>
                    <a:pt x="619" y="2254"/>
                  </a:cubicBezTo>
                  <a:cubicBezTo>
                    <a:pt x="697" y="2108"/>
                    <a:pt x="774" y="1524"/>
                    <a:pt x="852" y="1378"/>
                  </a:cubicBezTo>
                  <a:cubicBezTo>
                    <a:pt x="929" y="1233"/>
                    <a:pt x="1084" y="795"/>
                    <a:pt x="1239" y="649"/>
                  </a:cubicBezTo>
                  <a:cubicBezTo>
                    <a:pt x="1316" y="649"/>
                    <a:pt x="1471" y="941"/>
                    <a:pt x="1548" y="941"/>
                  </a:cubicBezTo>
                  <a:cubicBezTo>
                    <a:pt x="1703" y="795"/>
                    <a:pt x="1858" y="357"/>
                    <a:pt x="1935" y="211"/>
                  </a:cubicBezTo>
                  <a:cubicBezTo>
                    <a:pt x="2013" y="211"/>
                    <a:pt x="2245" y="211"/>
                    <a:pt x="2323" y="357"/>
                  </a:cubicBezTo>
                  <a:cubicBezTo>
                    <a:pt x="2400" y="357"/>
                    <a:pt x="2400" y="795"/>
                    <a:pt x="2477" y="941"/>
                  </a:cubicBezTo>
                  <a:cubicBezTo>
                    <a:pt x="2632" y="1087"/>
                    <a:pt x="3019" y="1378"/>
                    <a:pt x="3174" y="1233"/>
                  </a:cubicBezTo>
                  <a:cubicBezTo>
                    <a:pt x="3329" y="1087"/>
                    <a:pt x="3406" y="649"/>
                    <a:pt x="3561" y="503"/>
                  </a:cubicBezTo>
                  <a:cubicBezTo>
                    <a:pt x="3639" y="357"/>
                    <a:pt x="3794" y="65"/>
                    <a:pt x="3871" y="65"/>
                  </a:cubicBezTo>
                  <a:cubicBezTo>
                    <a:pt x="3948" y="-81"/>
                    <a:pt x="4181" y="65"/>
                    <a:pt x="4258" y="65"/>
                  </a:cubicBezTo>
                  <a:cubicBezTo>
                    <a:pt x="4335" y="65"/>
                    <a:pt x="4490" y="65"/>
                    <a:pt x="4568" y="65"/>
                  </a:cubicBezTo>
                  <a:cubicBezTo>
                    <a:pt x="4645" y="211"/>
                    <a:pt x="4877" y="357"/>
                    <a:pt x="4877" y="649"/>
                  </a:cubicBezTo>
                  <a:cubicBezTo>
                    <a:pt x="4955" y="795"/>
                    <a:pt x="4800" y="1233"/>
                    <a:pt x="4800" y="1378"/>
                  </a:cubicBezTo>
                  <a:cubicBezTo>
                    <a:pt x="4800" y="1524"/>
                    <a:pt x="4955" y="1962"/>
                    <a:pt x="5110" y="1962"/>
                  </a:cubicBezTo>
                  <a:cubicBezTo>
                    <a:pt x="5187" y="1962"/>
                    <a:pt x="5419" y="1378"/>
                    <a:pt x="5574" y="1378"/>
                  </a:cubicBezTo>
                  <a:cubicBezTo>
                    <a:pt x="5729" y="1378"/>
                    <a:pt x="5884" y="1524"/>
                    <a:pt x="5961" y="1524"/>
                  </a:cubicBezTo>
                  <a:cubicBezTo>
                    <a:pt x="6116" y="1670"/>
                    <a:pt x="6271" y="2108"/>
                    <a:pt x="6348" y="2254"/>
                  </a:cubicBezTo>
                  <a:cubicBezTo>
                    <a:pt x="6503" y="2254"/>
                    <a:pt x="6813" y="2108"/>
                    <a:pt x="6890" y="2108"/>
                  </a:cubicBezTo>
                  <a:cubicBezTo>
                    <a:pt x="7045" y="2108"/>
                    <a:pt x="7277" y="2400"/>
                    <a:pt x="7355" y="2400"/>
                  </a:cubicBezTo>
                  <a:cubicBezTo>
                    <a:pt x="7432" y="2546"/>
                    <a:pt x="7510" y="2838"/>
                    <a:pt x="7587" y="2984"/>
                  </a:cubicBezTo>
                  <a:cubicBezTo>
                    <a:pt x="7819" y="3130"/>
                    <a:pt x="8206" y="3130"/>
                    <a:pt x="8361" y="2984"/>
                  </a:cubicBezTo>
                  <a:cubicBezTo>
                    <a:pt x="8516" y="2984"/>
                    <a:pt x="8748" y="2546"/>
                    <a:pt x="8903" y="2400"/>
                  </a:cubicBezTo>
                  <a:cubicBezTo>
                    <a:pt x="8981" y="2400"/>
                    <a:pt x="9290" y="2400"/>
                    <a:pt x="9445" y="2546"/>
                  </a:cubicBezTo>
                  <a:cubicBezTo>
                    <a:pt x="9600" y="2546"/>
                    <a:pt x="9832" y="2984"/>
                    <a:pt x="9987" y="2984"/>
                  </a:cubicBezTo>
                  <a:cubicBezTo>
                    <a:pt x="10142" y="2984"/>
                    <a:pt x="10374" y="2546"/>
                    <a:pt x="10452" y="2546"/>
                  </a:cubicBezTo>
                  <a:cubicBezTo>
                    <a:pt x="10684" y="2400"/>
                    <a:pt x="10994" y="2254"/>
                    <a:pt x="11148" y="2254"/>
                  </a:cubicBezTo>
                  <a:cubicBezTo>
                    <a:pt x="11303" y="2254"/>
                    <a:pt x="11690" y="2254"/>
                    <a:pt x="11845" y="2108"/>
                  </a:cubicBezTo>
                  <a:cubicBezTo>
                    <a:pt x="11923" y="2108"/>
                    <a:pt x="12077" y="1962"/>
                    <a:pt x="12155" y="1816"/>
                  </a:cubicBezTo>
                  <a:cubicBezTo>
                    <a:pt x="12232" y="1816"/>
                    <a:pt x="12232" y="1816"/>
                    <a:pt x="12232" y="1816"/>
                  </a:cubicBezTo>
                  <a:cubicBezTo>
                    <a:pt x="12387" y="1816"/>
                    <a:pt x="12542" y="1816"/>
                    <a:pt x="12619" y="1816"/>
                  </a:cubicBezTo>
                  <a:cubicBezTo>
                    <a:pt x="12774" y="1816"/>
                    <a:pt x="12929" y="1816"/>
                    <a:pt x="13006" y="1816"/>
                  </a:cubicBezTo>
                  <a:cubicBezTo>
                    <a:pt x="13084" y="1962"/>
                    <a:pt x="13161" y="2108"/>
                    <a:pt x="13239" y="2108"/>
                  </a:cubicBezTo>
                  <a:cubicBezTo>
                    <a:pt x="13316" y="2254"/>
                    <a:pt x="13548" y="2400"/>
                    <a:pt x="13626" y="2400"/>
                  </a:cubicBezTo>
                  <a:cubicBezTo>
                    <a:pt x="13703" y="2546"/>
                    <a:pt x="13858" y="2838"/>
                    <a:pt x="13935" y="2838"/>
                  </a:cubicBezTo>
                  <a:cubicBezTo>
                    <a:pt x="14013" y="2984"/>
                    <a:pt x="14168" y="3130"/>
                    <a:pt x="14323" y="3130"/>
                  </a:cubicBezTo>
                  <a:cubicBezTo>
                    <a:pt x="14323" y="3130"/>
                    <a:pt x="14477" y="3130"/>
                    <a:pt x="14477" y="2984"/>
                  </a:cubicBezTo>
                  <a:cubicBezTo>
                    <a:pt x="14555" y="2984"/>
                    <a:pt x="14710" y="2692"/>
                    <a:pt x="14787" y="2546"/>
                  </a:cubicBezTo>
                  <a:cubicBezTo>
                    <a:pt x="14787" y="2400"/>
                    <a:pt x="14865" y="2108"/>
                    <a:pt x="14865" y="2108"/>
                  </a:cubicBezTo>
                  <a:cubicBezTo>
                    <a:pt x="14942" y="1962"/>
                    <a:pt x="15174" y="1816"/>
                    <a:pt x="15252" y="1816"/>
                  </a:cubicBezTo>
                  <a:cubicBezTo>
                    <a:pt x="15329" y="1962"/>
                    <a:pt x="15406" y="2108"/>
                    <a:pt x="15484" y="2108"/>
                  </a:cubicBezTo>
                  <a:cubicBezTo>
                    <a:pt x="15561" y="2254"/>
                    <a:pt x="15639" y="2400"/>
                    <a:pt x="15716" y="2400"/>
                  </a:cubicBezTo>
                  <a:cubicBezTo>
                    <a:pt x="15794" y="2400"/>
                    <a:pt x="16026" y="2254"/>
                    <a:pt x="16103" y="2254"/>
                  </a:cubicBezTo>
                  <a:cubicBezTo>
                    <a:pt x="16103" y="2108"/>
                    <a:pt x="16181" y="1816"/>
                    <a:pt x="16258" y="1670"/>
                  </a:cubicBezTo>
                  <a:cubicBezTo>
                    <a:pt x="16335" y="1670"/>
                    <a:pt x="16490" y="1670"/>
                    <a:pt x="16490" y="1670"/>
                  </a:cubicBezTo>
                  <a:cubicBezTo>
                    <a:pt x="16645" y="1524"/>
                    <a:pt x="16800" y="1524"/>
                    <a:pt x="16877" y="1524"/>
                  </a:cubicBezTo>
                  <a:cubicBezTo>
                    <a:pt x="17032" y="1524"/>
                    <a:pt x="17342" y="1816"/>
                    <a:pt x="17497" y="1962"/>
                  </a:cubicBezTo>
                  <a:cubicBezTo>
                    <a:pt x="17574" y="2108"/>
                    <a:pt x="17729" y="2254"/>
                    <a:pt x="17729" y="2400"/>
                  </a:cubicBezTo>
                  <a:cubicBezTo>
                    <a:pt x="17806" y="2546"/>
                    <a:pt x="17961" y="2838"/>
                    <a:pt x="17961" y="2984"/>
                  </a:cubicBezTo>
                  <a:cubicBezTo>
                    <a:pt x="18039" y="3130"/>
                    <a:pt x="18194" y="3276"/>
                    <a:pt x="18271" y="3568"/>
                  </a:cubicBezTo>
                  <a:cubicBezTo>
                    <a:pt x="18271" y="3568"/>
                    <a:pt x="18271" y="3714"/>
                    <a:pt x="18348" y="3860"/>
                  </a:cubicBezTo>
                  <a:cubicBezTo>
                    <a:pt x="18271" y="3860"/>
                    <a:pt x="18271" y="3860"/>
                    <a:pt x="18271" y="4005"/>
                  </a:cubicBezTo>
                  <a:cubicBezTo>
                    <a:pt x="18271" y="4005"/>
                    <a:pt x="18271" y="4005"/>
                    <a:pt x="18271" y="4151"/>
                  </a:cubicBezTo>
                  <a:cubicBezTo>
                    <a:pt x="18271" y="4151"/>
                    <a:pt x="18348" y="4443"/>
                    <a:pt x="18271" y="4443"/>
                  </a:cubicBezTo>
                  <a:cubicBezTo>
                    <a:pt x="18271" y="4589"/>
                    <a:pt x="18271" y="4589"/>
                    <a:pt x="18194" y="4589"/>
                  </a:cubicBezTo>
                  <a:cubicBezTo>
                    <a:pt x="18194" y="4589"/>
                    <a:pt x="18116" y="4589"/>
                    <a:pt x="18116" y="4589"/>
                  </a:cubicBezTo>
                  <a:cubicBezTo>
                    <a:pt x="18116" y="4589"/>
                    <a:pt x="18116" y="4443"/>
                    <a:pt x="18039" y="4443"/>
                  </a:cubicBezTo>
                  <a:cubicBezTo>
                    <a:pt x="18039" y="4443"/>
                    <a:pt x="17961" y="4443"/>
                    <a:pt x="17961" y="4443"/>
                  </a:cubicBezTo>
                  <a:cubicBezTo>
                    <a:pt x="17884" y="4443"/>
                    <a:pt x="17806" y="4589"/>
                    <a:pt x="17806" y="4735"/>
                  </a:cubicBezTo>
                  <a:cubicBezTo>
                    <a:pt x="17806" y="4735"/>
                    <a:pt x="17884" y="5027"/>
                    <a:pt x="17961" y="5027"/>
                  </a:cubicBezTo>
                  <a:cubicBezTo>
                    <a:pt x="17961" y="5027"/>
                    <a:pt x="18116" y="4881"/>
                    <a:pt x="18116" y="4881"/>
                  </a:cubicBezTo>
                  <a:cubicBezTo>
                    <a:pt x="18194" y="4881"/>
                    <a:pt x="18194" y="5027"/>
                    <a:pt x="18194" y="5027"/>
                  </a:cubicBezTo>
                  <a:cubicBezTo>
                    <a:pt x="18194" y="5173"/>
                    <a:pt x="18116" y="5319"/>
                    <a:pt x="18116" y="5465"/>
                  </a:cubicBezTo>
                  <a:cubicBezTo>
                    <a:pt x="18116" y="5611"/>
                    <a:pt x="18194" y="6049"/>
                    <a:pt x="18194" y="6195"/>
                  </a:cubicBezTo>
                  <a:cubicBezTo>
                    <a:pt x="18194" y="6341"/>
                    <a:pt x="18194" y="6633"/>
                    <a:pt x="18194" y="6633"/>
                  </a:cubicBezTo>
                  <a:cubicBezTo>
                    <a:pt x="18194" y="6778"/>
                    <a:pt x="18271" y="6924"/>
                    <a:pt x="18271" y="7070"/>
                  </a:cubicBezTo>
                  <a:cubicBezTo>
                    <a:pt x="18271" y="7070"/>
                    <a:pt x="18194" y="7216"/>
                    <a:pt x="18194" y="7216"/>
                  </a:cubicBezTo>
                  <a:cubicBezTo>
                    <a:pt x="18116" y="7362"/>
                    <a:pt x="18116" y="7216"/>
                    <a:pt x="18116" y="7216"/>
                  </a:cubicBezTo>
                  <a:cubicBezTo>
                    <a:pt x="18039" y="7216"/>
                    <a:pt x="18039" y="6924"/>
                    <a:pt x="17961" y="6924"/>
                  </a:cubicBezTo>
                  <a:cubicBezTo>
                    <a:pt x="17884" y="6924"/>
                    <a:pt x="17961" y="7070"/>
                    <a:pt x="17884" y="7070"/>
                  </a:cubicBezTo>
                  <a:cubicBezTo>
                    <a:pt x="17884" y="7216"/>
                    <a:pt x="17806" y="7070"/>
                    <a:pt x="17806" y="7070"/>
                  </a:cubicBezTo>
                  <a:cubicBezTo>
                    <a:pt x="17729" y="6924"/>
                    <a:pt x="17729" y="6778"/>
                    <a:pt x="17806" y="6778"/>
                  </a:cubicBezTo>
                  <a:cubicBezTo>
                    <a:pt x="17806" y="6778"/>
                    <a:pt x="17806" y="6633"/>
                    <a:pt x="17806" y="6633"/>
                  </a:cubicBezTo>
                  <a:cubicBezTo>
                    <a:pt x="17806" y="6487"/>
                    <a:pt x="17806" y="6487"/>
                    <a:pt x="17729" y="6487"/>
                  </a:cubicBezTo>
                  <a:cubicBezTo>
                    <a:pt x="17729" y="6341"/>
                    <a:pt x="17652" y="6487"/>
                    <a:pt x="17652" y="6487"/>
                  </a:cubicBezTo>
                  <a:cubicBezTo>
                    <a:pt x="17574" y="6487"/>
                    <a:pt x="17652" y="6778"/>
                    <a:pt x="17652" y="6778"/>
                  </a:cubicBezTo>
                  <a:cubicBezTo>
                    <a:pt x="17652" y="6924"/>
                    <a:pt x="17574" y="6924"/>
                    <a:pt x="17497" y="6924"/>
                  </a:cubicBezTo>
                  <a:cubicBezTo>
                    <a:pt x="17497" y="6924"/>
                    <a:pt x="17419" y="6778"/>
                    <a:pt x="17419" y="6778"/>
                  </a:cubicBezTo>
                  <a:cubicBezTo>
                    <a:pt x="17342" y="6778"/>
                    <a:pt x="17265" y="6924"/>
                    <a:pt x="17265" y="6924"/>
                  </a:cubicBezTo>
                  <a:cubicBezTo>
                    <a:pt x="17187" y="7070"/>
                    <a:pt x="17187" y="7362"/>
                    <a:pt x="17265" y="7508"/>
                  </a:cubicBezTo>
                  <a:cubicBezTo>
                    <a:pt x="17265" y="7654"/>
                    <a:pt x="17342" y="7800"/>
                    <a:pt x="17342" y="7946"/>
                  </a:cubicBezTo>
                  <a:cubicBezTo>
                    <a:pt x="17419" y="8092"/>
                    <a:pt x="17497" y="8238"/>
                    <a:pt x="17497" y="8092"/>
                  </a:cubicBezTo>
                  <a:cubicBezTo>
                    <a:pt x="17574" y="8092"/>
                    <a:pt x="17574" y="8092"/>
                    <a:pt x="17574" y="7946"/>
                  </a:cubicBezTo>
                  <a:cubicBezTo>
                    <a:pt x="17574" y="7946"/>
                    <a:pt x="17574" y="7800"/>
                    <a:pt x="17574" y="7800"/>
                  </a:cubicBezTo>
                  <a:cubicBezTo>
                    <a:pt x="17574" y="7800"/>
                    <a:pt x="17652" y="7654"/>
                    <a:pt x="17652" y="7654"/>
                  </a:cubicBezTo>
                  <a:cubicBezTo>
                    <a:pt x="17729" y="7800"/>
                    <a:pt x="17652" y="7946"/>
                    <a:pt x="17652" y="7946"/>
                  </a:cubicBezTo>
                  <a:cubicBezTo>
                    <a:pt x="17729" y="7946"/>
                    <a:pt x="17729" y="7946"/>
                    <a:pt x="17806" y="7946"/>
                  </a:cubicBezTo>
                  <a:cubicBezTo>
                    <a:pt x="17884" y="7946"/>
                    <a:pt x="17961" y="7800"/>
                    <a:pt x="17961" y="7800"/>
                  </a:cubicBezTo>
                  <a:cubicBezTo>
                    <a:pt x="18039" y="7800"/>
                    <a:pt x="18116" y="7800"/>
                    <a:pt x="18194" y="7654"/>
                  </a:cubicBezTo>
                  <a:cubicBezTo>
                    <a:pt x="18194" y="7654"/>
                    <a:pt x="18194" y="7508"/>
                    <a:pt x="18194" y="7508"/>
                  </a:cubicBezTo>
                  <a:cubicBezTo>
                    <a:pt x="18271" y="7508"/>
                    <a:pt x="18348" y="7362"/>
                    <a:pt x="18348" y="7362"/>
                  </a:cubicBezTo>
                  <a:cubicBezTo>
                    <a:pt x="18426" y="7362"/>
                    <a:pt x="18426" y="7654"/>
                    <a:pt x="18426" y="7654"/>
                  </a:cubicBezTo>
                  <a:cubicBezTo>
                    <a:pt x="18503" y="7800"/>
                    <a:pt x="18503" y="8092"/>
                    <a:pt x="18503" y="8092"/>
                  </a:cubicBezTo>
                  <a:cubicBezTo>
                    <a:pt x="18503" y="8238"/>
                    <a:pt x="18426" y="8530"/>
                    <a:pt x="18426" y="8676"/>
                  </a:cubicBezTo>
                  <a:cubicBezTo>
                    <a:pt x="18426" y="8822"/>
                    <a:pt x="18426" y="9114"/>
                    <a:pt x="18426" y="9260"/>
                  </a:cubicBezTo>
                  <a:cubicBezTo>
                    <a:pt x="18503" y="9551"/>
                    <a:pt x="18581" y="10135"/>
                    <a:pt x="18658" y="10427"/>
                  </a:cubicBezTo>
                  <a:cubicBezTo>
                    <a:pt x="18658" y="10719"/>
                    <a:pt x="18735" y="11157"/>
                    <a:pt x="18813" y="11449"/>
                  </a:cubicBezTo>
                  <a:cubicBezTo>
                    <a:pt x="18813" y="11741"/>
                    <a:pt x="18890" y="12324"/>
                    <a:pt x="18968" y="12616"/>
                  </a:cubicBezTo>
                  <a:cubicBezTo>
                    <a:pt x="18968" y="12762"/>
                    <a:pt x="19123" y="13200"/>
                    <a:pt x="19123" y="13346"/>
                  </a:cubicBezTo>
                  <a:cubicBezTo>
                    <a:pt x="19200" y="13492"/>
                    <a:pt x="19432" y="13930"/>
                    <a:pt x="19510" y="14222"/>
                  </a:cubicBezTo>
                  <a:cubicBezTo>
                    <a:pt x="19587" y="14368"/>
                    <a:pt x="19665" y="14660"/>
                    <a:pt x="19742" y="14805"/>
                  </a:cubicBezTo>
                  <a:cubicBezTo>
                    <a:pt x="19819" y="14951"/>
                    <a:pt x="19897" y="15535"/>
                    <a:pt x="20052" y="15681"/>
                  </a:cubicBezTo>
                  <a:cubicBezTo>
                    <a:pt x="20129" y="15827"/>
                    <a:pt x="20284" y="16119"/>
                    <a:pt x="20361" y="16265"/>
                  </a:cubicBezTo>
                  <a:cubicBezTo>
                    <a:pt x="20516" y="16411"/>
                    <a:pt x="20671" y="16995"/>
                    <a:pt x="20826" y="17141"/>
                  </a:cubicBezTo>
                  <a:cubicBezTo>
                    <a:pt x="20903" y="17287"/>
                    <a:pt x="21058" y="17433"/>
                    <a:pt x="21135" y="17433"/>
                  </a:cubicBezTo>
                  <a:cubicBezTo>
                    <a:pt x="21213" y="17578"/>
                    <a:pt x="21290" y="17578"/>
                    <a:pt x="21368" y="17578"/>
                  </a:cubicBezTo>
                  <a:cubicBezTo>
                    <a:pt x="21368" y="17578"/>
                    <a:pt x="21445" y="17578"/>
                    <a:pt x="21523" y="17578"/>
                  </a:cubicBezTo>
                  <a:cubicBezTo>
                    <a:pt x="21523" y="17724"/>
                    <a:pt x="21523" y="17870"/>
                    <a:pt x="21523" y="18016"/>
                  </a:cubicBezTo>
                  <a:cubicBezTo>
                    <a:pt x="21523" y="18162"/>
                    <a:pt x="21600" y="18600"/>
                    <a:pt x="21523" y="18746"/>
                  </a:cubicBezTo>
                  <a:cubicBezTo>
                    <a:pt x="21523" y="18892"/>
                    <a:pt x="21523" y="19184"/>
                    <a:pt x="21445" y="19184"/>
                  </a:cubicBezTo>
                  <a:cubicBezTo>
                    <a:pt x="21368" y="19330"/>
                    <a:pt x="21213" y="19476"/>
                    <a:pt x="21135" y="19476"/>
                  </a:cubicBezTo>
                  <a:cubicBezTo>
                    <a:pt x="21135" y="19622"/>
                    <a:pt x="21058" y="19914"/>
                    <a:pt x="21058" y="19914"/>
                  </a:cubicBezTo>
                  <a:cubicBezTo>
                    <a:pt x="20981" y="20060"/>
                    <a:pt x="20826" y="20351"/>
                    <a:pt x="20748" y="20351"/>
                  </a:cubicBezTo>
                  <a:cubicBezTo>
                    <a:pt x="20671" y="20351"/>
                    <a:pt x="20516" y="20060"/>
                    <a:pt x="20439" y="19914"/>
                  </a:cubicBezTo>
                  <a:cubicBezTo>
                    <a:pt x="20439" y="19768"/>
                    <a:pt x="20516" y="19476"/>
                    <a:pt x="20439" y="19330"/>
                  </a:cubicBezTo>
                  <a:cubicBezTo>
                    <a:pt x="20439" y="19330"/>
                    <a:pt x="20439" y="19184"/>
                    <a:pt x="20439" y="19038"/>
                  </a:cubicBezTo>
                  <a:cubicBezTo>
                    <a:pt x="20361" y="18892"/>
                    <a:pt x="20206" y="19038"/>
                    <a:pt x="20129" y="18892"/>
                  </a:cubicBezTo>
                  <a:cubicBezTo>
                    <a:pt x="20052" y="18746"/>
                    <a:pt x="20052" y="18600"/>
                    <a:pt x="20052" y="18454"/>
                  </a:cubicBezTo>
                  <a:cubicBezTo>
                    <a:pt x="20052" y="18454"/>
                    <a:pt x="19974" y="18454"/>
                    <a:pt x="19974" y="18454"/>
                  </a:cubicBezTo>
                  <a:cubicBezTo>
                    <a:pt x="19974" y="18308"/>
                    <a:pt x="19897" y="18308"/>
                    <a:pt x="19897" y="18162"/>
                  </a:cubicBezTo>
                  <a:cubicBezTo>
                    <a:pt x="19897" y="18016"/>
                    <a:pt x="20052" y="17870"/>
                    <a:pt x="19974" y="17724"/>
                  </a:cubicBezTo>
                  <a:cubicBezTo>
                    <a:pt x="19974" y="17578"/>
                    <a:pt x="19742" y="17724"/>
                    <a:pt x="19665" y="17724"/>
                  </a:cubicBezTo>
                  <a:cubicBezTo>
                    <a:pt x="19587" y="17724"/>
                    <a:pt x="19510" y="17724"/>
                    <a:pt x="19432" y="17870"/>
                  </a:cubicBezTo>
                  <a:cubicBezTo>
                    <a:pt x="19432" y="17870"/>
                    <a:pt x="19355" y="18162"/>
                    <a:pt x="19277" y="18162"/>
                  </a:cubicBezTo>
                  <a:cubicBezTo>
                    <a:pt x="19277" y="18162"/>
                    <a:pt x="19277" y="18162"/>
                    <a:pt x="19277" y="18162"/>
                  </a:cubicBezTo>
                  <a:cubicBezTo>
                    <a:pt x="19200" y="18308"/>
                    <a:pt x="18968" y="18308"/>
                    <a:pt x="18890" y="18308"/>
                  </a:cubicBezTo>
                  <a:cubicBezTo>
                    <a:pt x="18813" y="18308"/>
                    <a:pt x="18735" y="18162"/>
                    <a:pt x="18735" y="18162"/>
                  </a:cubicBezTo>
                  <a:cubicBezTo>
                    <a:pt x="18658" y="18308"/>
                    <a:pt x="18735" y="18454"/>
                    <a:pt x="18658" y="18600"/>
                  </a:cubicBezTo>
                  <a:cubicBezTo>
                    <a:pt x="18658" y="18600"/>
                    <a:pt x="18658" y="18892"/>
                    <a:pt x="18581" y="18892"/>
                  </a:cubicBezTo>
                  <a:cubicBezTo>
                    <a:pt x="18581" y="19038"/>
                    <a:pt x="18426" y="19038"/>
                    <a:pt x="18348" y="18892"/>
                  </a:cubicBezTo>
                  <a:cubicBezTo>
                    <a:pt x="18348" y="18892"/>
                    <a:pt x="18348" y="18746"/>
                    <a:pt x="18348" y="18600"/>
                  </a:cubicBezTo>
                  <a:cubicBezTo>
                    <a:pt x="18348" y="18454"/>
                    <a:pt x="18271" y="18308"/>
                    <a:pt x="18194" y="18308"/>
                  </a:cubicBezTo>
                  <a:cubicBezTo>
                    <a:pt x="18116" y="18308"/>
                    <a:pt x="18039" y="18454"/>
                    <a:pt x="18039" y="18600"/>
                  </a:cubicBezTo>
                  <a:cubicBezTo>
                    <a:pt x="17961" y="18746"/>
                    <a:pt x="17961" y="19038"/>
                    <a:pt x="17961" y="19184"/>
                  </a:cubicBezTo>
                  <a:cubicBezTo>
                    <a:pt x="17961" y="19330"/>
                    <a:pt x="18039" y="19622"/>
                    <a:pt x="18039" y="19768"/>
                  </a:cubicBezTo>
                  <a:cubicBezTo>
                    <a:pt x="18039" y="19914"/>
                    <a:pt x="18039" y="20205"/>
                    <a:pt x="18039" y="20351"/>
                  </a:cubicBezTo>
                  <a:cubicBezTo>
                    <a:pt x="17961" y="20497"/>
                    <a:pt x="17884" y="20643"/>
                    <a:pt x="17884" y="20789"/>
                  </a:cubicBezTo>
                  <a:cubicBezTo>
                    <a:pt x="17884" y="20935"/>
                    <a:pt x="17884" y="21081"/>
                    <a:pt x="17884" y="21227"/>
                  </a:cubicBezTo>
                  <a:cubicBezTo>
                    <a:pt x="17806" y="21227"/>
                    <a:pt x="17806" y="21227"/>
                    <a:pt x="17729" y="21227"/>
                  </a:cubicBezTo>
                  <a:cubicBezTo>
                    <a:pt x="17729" y="21227"/>
                    <a:pt x="17652" y="21373"/>
                    <a:pt x="17652" y="21373"/>
                  </a:cubicBezTo>
                  <a:cubicBezTo>
                    <a:pt x="17574" y="21519"/>
                    <a:pt x="17419" y="21519"/>
                    <a:pt x="17342" y="21519"/>
                  </a:cubicBezTo>
                  <a:cubicBezTo>
                    <a:pt x="17342" y="21519"/>
                    <a:pt x="17187" y="21373"/>
                    <a:pt x="17110" y="21373"/>
                  </a:cubicBezTo>
                  <a:cubicBezTo>
                    <a:pt x="17032" y="21227"/>
                    <a:pt x="16955" y="21227"/>
                    <a:pt x="16877" y="21227"/>
                  </a:cubicBezTo>
                  <a:cubicBezTo>
                    <a:pt x="16800" y="21081"/>
                    <a:pt x="16877" y="20789"/>
                    <a:pt x="16800" y="20643"/>
                  </a:cubicBezTo>
                  <a:cubicBezTo>
                    <a:pt x="16723" y="20497"/>
                    <a:pt x="16568" y="20497"/>
                    <a:pt x="16413" y="20497"/>
                  </a:cubicBezTo>
                  <a:cubicBezTo>
                    <a:pt x="16413" y="20497"/>
                    <a:pt x="16258" y="20643"/>
                    <a:pt x="16181" y="20643"/>
                  </a:cubicBezTo>
                  <a:cubicBezTo>
                    <a:pt x="16103" y="20643"/>
                    <a:pt x="16026" y="20643"/>
                    <a:pt x="15948" y="20643"/>
                  </a:cubicBezTo>
                  <a:cubicBezTo>
                    <a:pt x="15871" y="20497"/>
                    <a:pt x="15716" y="20351"/>
                    <a:pt x="15716" y="20205"/>
                  </a:cubicBezTo>
                  <a:cubicBezTo>
                    <a:pt x="15639" y="20060"/>
                    <a:pt x="15561" y="19622"/>
                    <a:pt x="15561" y="19476"/>
                  </a:cubicBezTo>
                  <a:cubicBezTo>
                    <a:pt x="15484" y="19330"/>
                    <a:pt x="15406" y="19038"/>
                    <a:pt x="15329" y="19038"/>
                  </a:cubicBezTo>
                  <a:cubicBezTo>
                    <a:pt x="15252" y="18892"/>
                    <a:pt x="15097" y="18746"/>
                    <a:pt x="15019" y="18600"/>
                  </a:cubicBezTo>
                  <a:cubicBezTo>
                    <a:pt x="15019" y="18600"/>
                    <a:pt x="14942" y="18308"/>
                    <a:pt x="14942" y="18308"/>
                  </a:cubicBezTo>
                  <a:cubicBezTo>
                    <a:pt x="14865" y="18162"/>
                    <a:pt x="14865" y="18016"/>
                    <a:pt x="14942" y="17870"/>
                  </a:cubicBezTo>
                  <a:cubicBezTo>
                    <a:pt x="14942" y="17870"/>
                    <a:pt x="15097" y="17870"/>
                    <a:pt x="15097" y="17724"/>
                  </a:cubicBezTo>
                  <a:cubicBezTo>
                    <a:pt x="15174" y="17724"/>
                    <a:pt x="15174" y="17433"/>
                    <a:pt x="15174" y="17287"/>
                  </a:cubicBezTo>
                  <a:cubicBezTo>
                    <a:pt x="15252" y="17141"/>
                    <a:pt x="15329" y="16849"/>
                    <a:pt x="15329" y="16703"/>
                  </a:cubicBezTo>
                  <a:cubicBezTo>
                    <a:pt x="15406" y="16703"/>
                    <a:pt x="15484" y="16557"/>
                    <a:pt x="15484" y="16557"/>
                  </a:cubicBezTo>
                  <a:cubicBezTo>
                    <a:pt x="15561" y="16411"/>
                    <a:pt x="15561" y="16265"/>
                    <a:pt x="15484" y="16265"/>
                  </a:cubicBezTo>
                  <a:cubicBezTo>
                    <a:pt x="15484" y="16119"/>
                    <a:pt x="15406" y="15973"/>
                    <a:pt x="15406" y="15973"/>
                  </a:cubicBezTo>
                  <a:cubicBezTo>
                    <a:pt x="15329" y="15973"/>
                    <a:pt x="15252" y="15827"/>
                    <a:pt x="15252" y="15827"/>
                  </a:cubicBezTo>
                  <a:cubicBezTo>
                    <a:pt x="15174" y="15827"/>
                    <a:pt x="15097" y="15973"/>
                    <a:pt x="15097" y="15973"/>
                  </a:cubicBezTo>
                  <a:cubicBezTo>
                    <a:pt x="15019" y="15973"/>
                    <a:pt x="15019" y="16265"/>
                    <a:pt x="15019" y="16265"/>
                  </a:cubicBezTo>
                  <a:cubicBezTo>
                    <a:pt x="14942" y="16265"/>
                    <a:pt x="14865" y="16265"/>
                    <a:pt x="14787" y="16119"/>
                  </a:cubicBezTo>
                  <a:cubicBezTo>
                    <a:pt x="14710" y="15973"/>
                    <a:pt x="14710" y="15681"/>
                    <a:pt x="14710" y="15681"/>
                  </a:cubicBezTo>
                  <a:cubicBezTo>
                    <a:pt x="14632" y="15535"/>
                    <a:pt x="14555" y="15243"/>
                    <a:pt x="14477" y="15243"/>
                  </a:cubicBezTo>
                  <a:cubicBezTo>
                    <a:pt x="14400" y="15097"/>
                    <a:pt x="14323" y="15097"/>
                    <a:pt x="14245" y="15097"/>
                  </a:cubicBezTo>
                  <a:cubicBezTo>
                    <a:pt x="14168" y="15097"/>
                    <a:pt x="14013" y="15097"/>
                    <a:pt x="14013" y="15097"/>
                  </a:cubicBezTo>
                  <a:cubicBezTo>
                    <a:pt x="13935" y="15097"/>
                    <a:pt x="13781" y="14951"/>
                    <a:pt x="13781" y="14805"/>
                  </a:cubicBezTo>
                  <a:cubicBezTo>
                    <a:pt x="13781" y="14660"/>
                    <a:pt x="13858" y="14514"/>
                    <a:pt x="13781" y="14368"/>
                  </a:cubicBezTo>
                  <a:cubicBezTo>
                    <a:pt x="13781" y="14368"/>
                    <a:pt x="13703" y="14222"/>
                    <a:pt x="13626" y="14222"/>
                  </a:cubicBezTo>
                  <a:cubicBezTo>
                    <a:pt x="13548" y="14076"/>
                    <a:pt x="13316" y="14222"/>
                    <a:pt x="13239" y="14368"/>
                  </a:cubicBezTo>
                  <a:cubicBezTo>
                    <a:pt x="13239" y="14368"/>
                    <a:pt x="13161" y="14660"/>
                    <a:pt x="13161" y="14660"/>
                  </a:cubicBezTo>
                  <a:cubicBezTo>
                    <a:pt x="13084" y="14805"/>
                    <a:pt x="12929" y="14660"/>
                    <a:pt x="12852" y="14805"/>
                  </a:cubicBezTo>
                  <a:cubicBezTo>
                    <a:pt x="12774" y="14805"/>
                    <a:pt x="12697" y="14805"/>
                    <a:pt x="12619" y="14951"/>
                  </a:cubicBezTo>
                  <a:cubicBezTo>
                    <a:pt x="12619" y="14951"/>
                    <a:pt x="12619" y="15243"/>
                    <a:pt x="12542" y="15243"/>
                  </a:cubicBezTo>
                  <a:cubicBezTo>
                    <a:pt x="12542" y="15389"/>
                    <a:pt x="12465" y="15389"/>
                    <a:pt x="12387" y="15389"/>
                  </a:cubicBezTo>
                  <a:cubicBezTo>
                    <a:pt x="12387" y="15535"/>
                    <a:pt x="12310" y="15681"/>
                    <a:pt x="12310" y="15827"/>
                  </a:cubicBezTo>
                  <a:cubicBezTo>
                    <a:pt x="12310" y="15973"/>
                    <a:pt x="12465" y="16119"/>
                    <a:pt x="12465" y="16265"/>
                  </a:cubicBezTo>
                  <a:cubicBezTo>
                    <a:pt x="12465" y="16265"/>
                    <a:pt x="12387" y="16557"/>
                    <a:pt x="12310" y="16557"/>
                  </a:cubicBezTo>
                  <a:cubicBezTo>
                    <a:pt x="12232" y="16557"/>
                    <a:pt x="12155" y="16411"/>
                    <a:pt x="12077" y="16411"/>
                  </a:cubicBezTo>
                  <a:cubicBezTo>
                    <a:pt x="12000" y="16411"/>
                    <a:pt x="11845" y="16411"/>
                    <a:pt x="11768" y="16411"/>
                  </a:cubicBezTo>
                  <a:cubicBezTo>
                    <a:pt x="11690" y="16411"/>
                    <a:pt x="11535" y="16557"/>
                    <a:pt x="11458" y="16557"/>
                  </a:cubicBezTo>
                  <a:cubicBezTo>
                    <a:pt x="11381" y="16557"/>
                    <a:pt x="11226" y="16411"/>
                    <a:pt x="11226" y="16265"/>
                  </a:cubicBezTo>
                  <a:cubicBezTo>
                    <a:pt x="11148" y="16265"/>
                    <a:pt x="11071" y="15973"/>
                    <a:pt x="10994" y="15973"/>
                  </a:cubicBezTo>
                  <a:cubicBezTo>
                    <a:pt x="10994" y="15827"/>
                    <a:pt x="10916" y="15827"/>
                    <a:pt x="10839" y="15681"/>
                  </a:cubicBezTo>
                  <a:cubicBezTo>
                    <a:pt x="10761" y="15681"/>
                    <a:pt x="10684" y="15827"/>
                    <a:pt x="10606" y="15827"/>
                  </a:cubicBezTo>
                  <a:cubicBezTo>
                    <a:pt x="10606" y="15973"/>
                    <a:pt x="10606" y="16265"/>
                    <a:pt x="10529" y="16265"/>
                  </a:cubicBezTo>
                  <a:cubicBezTo>
                    <a:pt x="10452" y="16411"/>
                    <a:pt x="10374" y="16557"/>
                    <a:pt x="10297" y="16557"/>
                  </a:cubicBezTo>
                  <a:cubicBezTo>
                    <a:pt x="10297" y="16557"/>
                    <a:pt x="10142" y="16411"/>
                    <a:pt x="10065" y="16411"/>
                  </a:cubicBezTo>
                  <a:cubicBezTo>
                    <a:pt x="9910" y="16265"/>
                    <a:pt x="9755" y="15827"/>
                    <a:pt x="9677" y="15681"/>
                  </a:cubicBezTo>
                  <a:cubicBezTo>
                    <a:pt x="9600" y="15681"/>
                    <a:pt x="9445" y="15535"/>
                    <a:pt x="9368" y="15389"/>
                  </a:cubicBezTo>
                  <a:cubicBezTo>
                    <a:pt x="9290" y="15389"/>
                    <a:pt x="9135" y="15535"/>
                    <a:pt x="9058" y="15535"/>
                  </a:cubicBezTo>
                  <a:cubicBezTo>
                    <a:pt x="9058" y="15535"/>
                    <a:pt x="8981" y="15827"/>
                    <a:pt x="8903" y="15827"/>
                  </a:cubicBezTo>
                  <a:cubicBezTo>
                    <a:pt x="8826" y="15973"/>
                    <a:pt x="8671" y="15973"/>
                    <a:pt x="8594" y="15973"/>
                  </a:cubicBezTo>
                  <a:cubicBezTo>
                    <a:pt x="8516" y="15973"/>
                    <a:pt x="8361" y="15681"/>
                    <a:pt x="8284" y="15681"/>
                  </a:cubicBezTo>
                  <a:cubicBezTo>
                    <a:pt x="8206" y="15535"/>
                    <a:pt x="8052" y="15535"/>
                    <a:pt x="7974" y="15535"/>
                  </a:cubicBezTo>
                  <a:cubicBezTo>
                    <a:pt x="7897" y="15389"/>
                    <a:pt x="7819" y="14951"/>
                    <a:pt x="7742" y="14805"/>
                  </a:cubicBezTo>
                  <a:cubicBezTo>
                    <a:pt x="7665" y="14660"/>
                    <a:pt x="7510" y="14514"/>
                    <a:pt x="7355" y="14368"/>
                  </a:cubicBezTo>
                  <a:cubicBezTo>
                    <a:pt x="7277" y="14368"/>
                    <a:pt x="7123" y="14222"/>
                    <a:pt x="7045" y="14222"/>
                  </a:cubicBezTo>
                  <a:cubicBezTo>
                    <a:pt x="6968" y="14076"/>
                    <a:pt x="6968" y="13784"/>
                    <a:pt x="6968" y="13638"/>
                  </a:cubicBezTo>
                  <a:cubicBezTo>
                    <a:pt x="6890" y="13638"/>
                    <a:pt x="6890" y="13346"/>
                    <a:pt x="6813" y="13346"/>
                  </a:cubicBezTo>
                  <a:cubicBezTo>
                    <a:pt x="6813" y="13346"/>
                    <a:pt x="6735" y="13492"/>
                    <a:pt x="6735" y="13492"/>
                  </a:cubicBezTo>
                  <a:cubicBezTo>
                    <a:pt x="6735" y="13638"/>
                    <a:pt x="6813" y="13784"/>
                    <a:pt x="6813" y="13784"/>
                  </a:cubicBezTo>
                  <a:cubicBezTo>
                    <a:pt x="6813" y="13930"/>
                    <a:pt x="6735" y="14368"/>
                    <a:pt x="6658" y="14368"/>
                  </a:cubicBezTo>
                  <a:cubicBezTo>
                    <a:pt x="6658" y="14368"/>
                    <a:pt x="6503" y="14222"/>
                    <a:pt x="6503" y="14076"/>
                  </a:cubicBezTo>
                  <a:cubicBezTo>
                    <a:pt x="6426" y="13930"/>
                    <a:pt x="6426" y="13638"/>
                    <a:pt x="6348" y="13638"/>
                  </a:cubicBezTo>
                  <a:cubicBezTo>
                    <a:pt x="6348" y="13346"/>
                    <a:pt x="6194" y="13054"/>
                    <a:pt x="6116" y="12908"/>
                  </a:cubicBezTo>
                  <a:cubicBezTo>
                    <a:pt x="6039" y="12908"/>
                    <a:pt x="5884" y="12762"/>
                    <a:pt x="5806" y="12616"/>
                  </a:cubicBezTo>
                  <a:cubicBezTo>
                    <a:pt x="5729" y="12616"/>
                    <a:pt x="5497" y="12616"/>
                    <a:pt x="5342" y="12616"/>
                  </a:cubicBezTo>
                  <a:cubicBezTo>
                    <a:pt x="5265" y="12616"/>
                    <a:pt x="5032" y="12470"/>
                    <a:pt x="4955" y="12324"/>
                  </a:cubicBezTo>
                  <a:cubicBezTo>
                    <a:pt x="4955" y="12178"/>
                    <a:pt x="4877" y="12033"/>
                    <a:pt x="4877" y="12033"/>
                  </a:cubicBezTo>
                  <a:cubicBezTo>
                    <a:pt x="4877" y="11887"/>
                    <a:pt x="4877" y="11449"/>
                    <a:pt x="4877" y="11303"/>
                  </a:cubicBezTo>
                  <a:cubicBezTo>
                    <a:pt x="4877" y="11303"/>
                    <a:pt x="4800" y="11157"/>
                    <a:pt x="4723" y="11011"/>
                  </a:cubicBezTo>
                  <a:cubicBezTo>
                    <a:pt x="4645" y="11011"/>
                    <a:pt x="4568" y="11157"/>
                    <a:pt x="4490" y="11157"/>
                  </a:cubicBezTo>
                  <a:cubicBezTo>
                    <a:pt x="4413" y="11011"/>
                    <a:pt x="4258" y="11011"/>
                    <a:pt x="4258" y="11011"/>
                  </a:cubicBezTo>
                  <a:cubicBezTo>
                    <a:pt x="4181" y="10865"/>
                    <a:pt x="4103" y="10719"/>
                    <a:pt x="4103" y="10719"/>
                  </a:cubicBezTo>
                  <a:cubicBezTo>
                    <a:pt x="4026" y="10719"/>
                    <a:pt x="3871" y="10719"/>
                    <a:pt x="3794" y="10719"/>
                  </a:cubicBezTo>
                  <a:cubicBezTo>
                    <a:pt x="3716" y="10865"/>
                    <a:pt x="3639" y="11011"/>
                    <a:pt x="3561" y="11157"/>
                  </a:cubicBezTo>
                  <a:cubicBezTo>
                    <a:pt x="3561" y="11303"/>
                    <a:pt x="3561" y="11449"/>
                    <a:pt x="3484" y="11595"/>
                  </a:cubicBezTo>
                  <a:cubicBezTo>
                    <a:pt x="3484" y="11741"/>
                    <a:pt x="3406" y="11741"/>
                    <a:pt x="3406" y="11887"/>
                  </a:cubicBezTo>
                  <a:cubicBezTo>
                    <a:pt x="3406" y="11887"/>
                    <a:pt x="3252" y="12033"/>
                    <a:pt x="3252" y="12033"/>
                  </a:cubicBezTo>
                  <a:cubicBezTo>
                    <a:pt x="3174" y="12178"/>
                    <a:pt x="3019" y="12178"/>
                    <a:pt x="2942" y="12178"/>
                  </a:cubicBezTo>
                  <a:cubicBezTo>
                    <a:pt x="2942" y="12178"/>
                    <a:pt x="2942" y="12178"/>
                    <a:pt x="2942" y="12178"/>
                  </a:cubicBezTo>
                  <a:cubicBezTo>
                    <a:pt x="2942" y="12033"/>
                    <a:pt x="2865" y="12033"/>
                    <a:pt x="2865" y="11887"/>
                  </a:cubicBezTo>
                  <a:cubicBezTo>
                    <a:pt x="2787" y="11741"/>
                    <a:pt x="2710" y="11449"/>
                    <a:pt x="2632" y="11303"/>
                  </a:cubicBezTo>
                  <a:cubicBezTo>
                    <a:pt x="2632" y="11303"/>
                    <a:pt x="2477" y="11303"/>
                    <a:pt x="2400" y="11303"/>
                  </a:cubicBezTo>
                  <a:cubicBezTo>
                    <a:pt x="2400" y="11303"/>
                    <a:pt x="2245" y="11303"/>
                    <a:pt x="2168" y="11303"/>
                  </a:cubicBezTo>
                  <a:cubicBezTo>
                    <a:pt x="2090" y="11303"/>
                    <a:pt x="2013" y="11595"/>
                    <a:pt x="1935" y="11595"/>
                  </a:cubicBezTo>
                  <a:cubicBezTo>
                    <a:pt x="1858" y="11595"/>
                    <a:pt x="1781" y="11741"/>
                    <a:pt x="1703" y="11741"/>
                  </a:cubicBezTo>
                  <a:cubicBezTo>
                    <a:pt x="1703" y="11595"/>
                    <a:pt x="1703" y="11449"/>
                    <a:pt x="1703" y="11303"/>
                  </a:cubicBezTo>
                  <a:cubicBezTo>
                    <a:pt x="1703" y="11303"/>
                    <a:pt x="1781" y="11011"/>
                    <a:pt x="1858" y="11011"/>
                  </a:cubicBezTo>
                  <a:cubicBezTo>
                    <a:pt x="1858" y="10865"/>
                    <a:pt x="1858" y="10573"/>
                    <a:pt x="1858" y="10427"/>
                  </a:cubicBezTo>
                  <a:cubicBezTo>
                    <a:pt x="1858" y="10281"/>
                    <a:pt x="1858" y="9843"/>
                    <a:pt x="1781" y="9697"/>
                  </a:cubicBezTo>
                  <a:cubicBezTo>
                    <a:pt x="1781" y="9551"/>
                    <a:pt x="1626" y="9260"/>
                    <a:pt x="1548" y="8968"/>
                  </a:cubicBezTo>
                  <a:cubicBezTo>
                    <a:pt x="1471" y="8968"/>
                    <a:pt x="1394" y="8822"/>
                    <a:pt x="1394" y="8676"/>
                  </a:cubicBezTo>
                  <a:cubicBezTo>
                    <a:pt x="1316" y="8676"/>
                    <a:pt x="1161" y="8676"/>
                    <a:pt x="1084" y="8822"/>
                  </a:cubicBezTo>
                  <a:cubicBezTo>
                    <a:pt x="1084" y="8822"/>
                    <a:pt x="929" y="8968"/>
                    <a:pt x="852" y="8968"/>
                  </a:cubicBezTo>
                  <a:cubicBezTo>
                    <a:pt x="774" y="8968"/>
                    <a:pt x="697" y="8822"/>
                    <a:pt x="619" y="8822"/>
                  </a:cubicBezTo>
                  <a:cubicBezTo>
                    <a:pt x="619" y="8822"/>
                    <a:pt x="465" y="8676"/>
                    <a:pt x="387" y="8530"/>
                  </a:cubicBezTo>
                  <a:cubicBezTo>
                    <a:pt x="310" y="8530"/>
                    <a:pt x="155" y="8530"/>
                    <a:pt x="155" y="8530"/>
                  </a:cubicBezTo>
                  <a:cubicBezTo>
                    <a:pt x="77" y="8530"/>
                    <a:pt x="0" y="8676"/>
                    <a:pt x="0" y="8676"/>
                  </a:cubicBezTo>
                  <a:cubicBezTo>
                    <a:pt x="0" y="8384"/>
                    <a:pt x="155" y="8238"/>
                    <a:pt x="155" y="8092"/>
                  </a:cubicBezTo>
                  <a:cubicBezTo>
                    <a:pt x="232" y="7946"/>
                    <a:pt x="232" y="7800"/>
                    <a:pt x="310" y="765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55AED538-21ED-48A4-807C-1662503A6BAC}"/>
                </a:ext>
              </a:extLst>
            </p:cNvPr>
            <p:cNvSpPr/>
            <p:nvPr/>
          </p:nvSpPr>
          <p:spPr>
            <a:xfrm>
              <a:off x="2855610" y="2295686"/>
              <a:ext cx="954305" cy="956740"/>
            </a:xfrm>
            <a:custGeom>
              <a:avLst/>
              <a:gdLst/>
              <a:ahLst/>
              <a:cxnLst>
                <a:cxn ang="0">
                  <a:pos x="wd2" y="hd2"/>
                </a:cxn>
                <a:cxn ang="5400000">
                  <a:pos x="wd2" y="hd2"/>
                </a:cxn>
                <a:cxn ang="10800000">
                  <a:pos x="wd2" y="hd2"/>
                </a:cxn>
                <a:cxn ang="16200000">
                  <a:pos x="wd2" y="hd2"/>
                </a:cxn>
              </a:cxnLst>
              <a:rect l="0" t="0" r="r" b="b"/>
              <a:pathLst>
                <a:path w="21600" h="21600" extrusionOk="0">
                  <a:moveTo>
                    <a:pt x="21449" y="16917"/>
                  </a:moveTo>
                  <a:cubicBezTo>
                    <a:pt x="21600" y="17069"/>
                    <a:pt x="21600" y="17069"/>
                    <a:pt x="21600" y="17220"/>
                  </a:cubicBezTo>
                  <a:cubicBezTo>
                    <a:pt x="21449" y="17371"/>
                    <a:pt x="21449" y="17371"/>
                    <a:pt x="21298" y="17371"/>
                  </a:cubicBezTo>
                  <a:cubicBezTo>
                    <a:pt x="21298" y="17522"/>
                    <a:pt x="20996" y="17371"/>
                    <a:pt x="20996" y="17371"/>
                  </a:cubicBezTo>
                  <a:cubicBezTo>
                    <a:pt x="20845" y="17522"/>
                    <a:pt x="20543" y="17371"/>
                    <a:pt x="20543" y="17522"/>
                  </a:cubicBezTo>
                  <a:cubicBezTo>
                    <a:pt x="20392" y="17522"/>
                    <a:pt x="20241" y="17673"/>
                    <a:pt x="20241" y="17824"/>
                  </a:cubicBezTo>
                  <a:cubicBezTo>
                    <a:pt x="20090" y="17824"/>
                    <a:pt x="20090" y="17824"/>
                    <a:pt x="19938" y="17975"/>
                  </a:cubicBezTo>
                  <a:cubicBezTo>
                    <a:pt x="19938" y="17975"/>
                    <a:pt x="19636" y="17975"/>
                    <a:pt x="19636" y="17975"/>
                  </a:cubicBezTo>
                  <a:cubicBezTo>
                    <a:pt x="19485" y="17975"/>
                    <a:pt x="19334" y="17975"/>
                    <a:pt x="19334" y="18126"/>
                  </a:cubicBezTo>
                  <a:cubicBezTo>
                    <a:pt x="19183" y="18277"/>
                    <a:pt x="19334" y="18428"/>
                    <a:pt x="19183" y="18579"/>
                  </a:cubicBezTo>
                  <a:cubicBezTo>
                    <a:pt x="19183" y="18579"/>
                    <a:pt x="19032" y="18730"/>
                    <a:pt x="19032" y="18730"/>
                  </a:cubicBezTo>
                  <a:cubicBezTo>
                    <a:pt x="19032" y="18881"/>
                    <a:pt x="19032" y="19032"/>
                    <a:pt x="19032" y="19183"/>
                  </a:cubicBezTo>
                  <a:cubicBezTo>
                    <a:pt x="19032" y="19183"/>
                    <a:pt x="18881" y="19334"/>
                    <a:pt x="18881" y="19334"/>
                  </a:cubicBezTo>
                  <a:cubicBezTo>
                    <a:pt x="18881" y="19485"/>
                    <a:pt x="18579" y="19485"/>
                    <a:pt x="18579" y="19485"/>
                  </a:cubicBezTo>
                  <a:cubicBezTo>
                    <a:pt x="18428" y="19485"/>
                    <a:pt x="18277" y="19485"/>
                    <a:pt x="18126" y="19485"/>
                  </a:cubicBezTo>
                  <a:cubicBezTo>
                    <a:pt x="18126" y="19334"/>
                    <a:pt x="17975" y="19334"/>
                    <a:pt x="17824" y="19183"/>
                  </a:cubicBezTo>
                  <a:cubicBezTo>
                    <a:pt x="17824" y="19183"/>
                    <a:pt x="17522" y="19183"/>
                    <a:pt x="17371" y="19183"/>
                  </a:cubicBezTo>
                  <a:cubicBezTo>
                    <a:pt x="17371" y="19183"/>
                    <a:pt x="17220" y="19183"/>
                    <a:pt x="17069" y="19334"/>
                  </a:cubicBezTo>
                  <a:cubicBezTo>
                    <a:pt x="17069" y="19334"/>
                    <a:pt x="16917" y="19485"/>
                    <a:pt x="16917" y="19636"/>
                  </a:cubicBezTo>
                  <a:cubicBezTo>
                    <a:pt x="16917" y="19636"/>
                    <a:pt x="16766" y="19787"/>
                    <a:pt x="16766" y="19787"/>
                  </a:cubicBezTo>
                  <a:cubicBezTo>
                    <a:pt x="16766" y="19938"/>
                    <a:pt x="16766" y="20090"/>
                    <a:pt x="16766" y="20241"/>
                  </a:cubicBezTo>
                  <a:cubicBezTo>
                    <a:pt x="16766" y="20392"/>
                    <a:pt x="16766" y="20543"/>
                    <a:pt x="16615" y="20694"/>
                  </a:cubicBezTo>
                  <a:cubicBezTo>
                    <a:pt x="16615" y="20694"/>
                    <a:pt x="16313" y="20845"/>
                    <a:pt x="16313" y="20845"/>
                  </a:cubicBezTo>
                  <a:cubicBezTo>
                    <a:pt x="16162" y="20996"/>
                    <a:pt x="16011" y="20996"/>
                    <a:pt x="15860" y="21147"/>
                  </a:cubicBezTo>
                  <a:cubicBezTo>
                    <a:pt x="15860" y="21147"/>
                    <a:pt x="15709" y="21298"/>
                    <a:pt x="15709" y="21449"/>
                  </a:cubicBezTo>
                  <a:cubicBezTo>
                    <a:pt x="15709" y="21449"/>
                    <a:pt x="15407" y="21449"/>
                    <a:pt x="15407" y="21600"/>
                  </a:cubicBezTo>
                  <a:cubicBezTo>
                    <a:pt x="15256" y="21600"/>
                    <a:pt x="15256" y="21600"/>
                    <a:pt x="15105" y="21600"/>
                  </a:cubicBezTo>
                  <a:cubicBezTo>
                    <a:pt x="15105" y="21600"/>
                    <a:pt x="14803" y="21600"/>
                    <a:pt x="14803" y="21449"/>
                  </a:cubicBezTo>
                  <a:cubicBezTo>
                    <a:pt x="14652" y="21449"/>
                    <a:pt x="14652" y="21147"/>
                    <a:pt x="14652" y="21147"/>
                  </a:cubicBezTo>
                  <a:cubicBezTo>
                    <a:pt x="14501" y="20996"/>
                    <a:pt x="14350" y="20845"/>
                    <a:pt x="14199" y="20845"/>
                  </a:cubicBezTo>
                  <a:cubicBezTo>
                    <a:pt x="14199" y="20845"/>
                    <a:pt x="14048" y="20694"/>
                    <a:pt x="14048" y="20694"/>
                  </a:cubicBezTo>
                  <a:cubicBezTo>
                    <a:pt x="13897" y="20694"/>
                    <a:pt x="13745" y="20845"/>
                    <a:pt x="13594" y="20845"/>
                  </a:cubicBezTo>
                  <a:cubicBezTo>
                    <a:pt x="13594" y="20845"/>
                    <a:pt x="13443" y="20845"/>
                    <a:pt x="13443" y="20845"/>
                  </a:cubicBezTo>
                  <a:cubicBezTo>
                    <a:pt x="13443" y="20694"/>
                    <a:pt x="13443" y="20694"/>
                    <a:pt x="13292" y="20543"/>
                  </a:cubicBezTo>
                  <a:cubicBezTo>
                    <a:pt x="13292" y="20543"/>
                    <a:pt x="13292" y="20241"/>
                    <a:pt x="13292" y="20241"/>
                  </a:cubicBezTo>
                  <a:cubicBezTo>
                    <a:pt x="13292" y="20090"/>
                    <a:pt x="13292" y="19938"/>
                    <a:pt x="13292" y="19787"/>
                  </a:cubicBezTo>
                  <a:cubicBezTo>
                    <a:pt x="13292" y="19787"/>
                    <a:pt x="13443" y="19787"/>
                    <a:pt x="13443" y="19636"/>
                  </a:cubicBezTo>
                  <a:cubicBezTo>
                    <a:pt x="13443" y="19636"/>
                    <a:pt x="13594" y="19334"/>
                    <a:pt x="13594" y="19183"/>
                  </a:cubicBezTo>
                  <a:cubicBezTo>
                    <a:pt x="13594" y="19032"/>
                    <a:pt x="13443" y="19032"/>
                    <a:pt x="13292" y="18881"/>
                  </a:cubicBezTo>
                  <a:cubicBezTo>
                    <a:pt x="13292" y="18730"/>
                    <a:pt x="13443" y="18579"/>
                    <a:pt x="13292" y="18428"/>
                  </a:cubicBezTo>
                  <a:cubicBezTo>
                    <a:pt x="13292" y="18428"/>
                    <a:pt x="12990" y="18428"/>
                    <a:pt x="12990" y="18428"/>
                  </a:cubicBezTo>
                  <a:cubicBezTo>
                    <a:pt x="12839" y="18428"/>
                    <a:pt x="12688" y="18579"/>
                    <a:pt x="12688" y="18730"/>
                  </a:cubicBezTo>
                  <a:cubicBezTo>
                    <a:pt x="12537" y="18730"/>
                    <a:pt x="12537" y="18881"/>
                    <a:pt x="12537" y="18881"/>
                  </a:cubicBezTo>
                  <a:cubicBezTo>
                    <a:pt x="12386" y="18881"/>
                    <a:pt x="12084" y="18881"/>
                    <a:pt x="12084" y="18730"/>
                  </a:cubicBezTo>
                  <a:cubicBezTo>
                    <a:pt x="11933" y="18730"/>
                    <a:pt x="11933" y="18428"/>
                    <a:pt x="11933" y="18277"/>
                  </a:cubicBezTo>
                  <a:cubicBezTo>
                    <a:pt x="11782" y="18126"/>
                    <a:pt x="11782" y="17975"/>
                    <a:pt x="11782" y="17824"/>
                  </a:cubicBezTo>
                  <a:cubicBezTo>
                    <a:pt x="11782" y="17824"/>
                    <a:pt x="11631" y="17673"/>
                    <a:pt x="11480" y="17673"/>
                  </a:cubicBezTo>
                  <a:cubicBezTo>
                    <a:pt x="11480" y="17522"/>
                    <a:pt x="11178" y="17371"/>
                    <a:pt x="11027" y="17371"/>
                  </a:cubicBezTo>
                  <a:cubicBezTo>
                    <a:pt x="11027" y="17371"/>
                    <a:pt x="10876" y="17522"/>
                    <a:pt x="10876" y="17522"/>
                  </a:cubicBezTo>
                  <a:cubicBezTo>
                    <a:pt x="10724" y="17673"/>
                    <a:pt x="10724" y="17824"/>
                    <a:pt x="10724" y="17975"/>
                  </a:cubicBezTo>
                  <a:cubicBezTo>
                    <a:pt x="10724" y="17975"/>
                    <a:pt x="10573" y="18126"/>
                    <a:pt x="10422" y="17975"/>
                  </a:cubicBezTo>
                  <a:cubicBezTo>
                    <a:pt x="10271" y="17975"/>
                    <a:pt x="10120" y="17824"/>
                    <a:pt x="9969" y="17673"/>
                  </a:cubicBezTo>
                  <a:cubicBezTo>
                    <a:pt x="9969" y="17522"/>
                    <a:pt x="9818" y="17220"/>
                    <a:pt x="9818" y="17069"/>
                  </a:cubicBezTo>
                  <a:cubicBezTo>
                    <a:pt x="9667" y="16917"/>
                    <a:pt x="9516" y="16615"/>
                    <a:pt x="9516" y="16464"/>
                  </a:cubicBezTo>
                  <a:cubicBezTo>
                    <a:pt x="9516" y="16313"/>
                    <a:pt x="9365" y="16011"/>
                    <a:pt x="9365" y="15709"/>
                  </a:cubicBezTo>
                  <a:cubicBezTo>
                    <a:pt x="9516" y="15558"/>
                    <a:pt x="9516" y="15407"/>
                    <a:pt x="9516" y="15256"/>
                  </a:cubicBezTo>
                  <a:cubicBezTo>
                    <a:pt x="9516" y="15105"/>
                    <a:pt x="9516" y="14954"/>
                    <a:pt x="9516" y="14803"/>
                  </a:cubicBezTo>
                  <a:cubicBezTo>
                    <a:pt x="9365" y="14803"/>
                    <a:pt x="9365" y="14652"/>
                    <a:pt x="9214" y="14501"/>
                  </a:cubicBezTo>
                  <a:cubicBezTo>
                    <a:pt x="9214" y="14501"/>
                    <a:pt x="8912" y="14350"/>
                    <a:pt x="8912" y="14199"/>
                  </a:cubicBezTo>
                  <a:cubicBezTo>
                    <a:pt x="8912" y="14048"/>
                    <a:pt x="8912" y="13745"/>
                    <a:pt x="8912" y="13594"/>
                  </a:cubicBezTo>
                  <a:cubicBezTo>
                    <a:pt x="8912" y="13443"/>
                    <a:pt x="9063" y="13292"/>
                    <a:pt x="9063" y="13141"/>
                  </a:cubicBezTo>
                  <a:cubicBezTo>
                    <a:pt x="9063" y="12990"/>
                    <a:pt x="9063" y="12839"/>
                    <a:pt x="9063" y="12688"/>
                  </a:cubicBezTo>
                  <a:cubicBezTo>
                    <a:pt x="9063" y="12537"/>
                    <a:pt x="8761" y="12235"/>
                    <a:pt x="8610" y="12235"/>
                  </a:cubicBezTo>
                  <a:cubicBezTo>
                    <a:pt x="8610" y="12084"/>
                    <a:pt x="8308" y="11933"/>
                    <a:pt x="8308" y="11933"/>
                  </a:cubicBezTo>
                  <a:cubicBezTo>
                    <a:pt x="8157" y="11782"/>
                    <a:pt x="8006" y="11631"/>
                    <a:pt x="8006" y="11480"/>
                  </a:cubicBezTo>
                  <a:cubicBezTo>
                    <a:pt x="8006" y="11178"/>
                    <a:pt x="8006" y="10724"/>
                    <a:pt x="7855" y="10422"/>
                  </a:cubicBezTo>
                  <a:cubicBezTo>
                    <a:pt x="7855" y="10422"/>
                    <a:pt x="7703" y="10271"/>
                    <a:pt x="7703" y="10120"/>
                  </a:cubicBezTo>
                  <a:cubicBezTo>
                    <a:pt x="7703" y="10120"/>
                    <a:pt x="7552" y="9969"/>
                    <a:pt x="7401" y="9818"/>
                  </a:cubicBezTo>
                  <a:cubicBezTo>
                    <a:pt x="7401" y="9818"/>
                    <a:pt x="7552" y="9667"/>
                    <a:pt x="7552" y="9516"/>
                  </a:cubicBezTo>
                  <a:cubicBezTo>
                    <a:pt x="7552" y="9365"/>
                    <a:pt x="7855" y="9214"/>
                    <a:pt x="7855" y="9063"/>
                  </a:cubicBezTo>
                  <a:cubicBezTo>
                    <a:pt x="7855" y="9063"/>
                    <a:pt x="7855" y="8761"/>
                    <a:pt x="7703" y="8761"/>
                  </a:cubicBezTo>
                  <a:cubicBezTo>
                    <a:pt x="7703" y="8610"/>
                    <a:pt x="7552" y="8459"/>
                    <a:pt x="7401" y="8459"/>
                  </a:cubicBezTo>
                  <a:cubicBezTo>
                    <a:pt x="7250" y="8459"/>
                    <a:pt x="7099" y="8610"/>
                    <a:pt x="7099" y="8610"/>
                  </a:cubicBezTo>
                  <a:cubicBezTo>
                    <a:pt x="6948" y="8761"/>
                    <a:pt x="6948" y="8912"/>
                    <a:pt x="6948" y="9063"/>
                  </a:cubicBezTo>
                  <a:cubicBezTo>
                    <a:pt x="6797" y="9063"/>
                    <a:pt x="6495" y="9063"/>
                    <a:pt x="6344" y="9063"/>
                  </a:cubicBezTo>
                  <a:cubicBezTo>
                    <a:pt x="6193" y="9063"/>
                    <a:pt x="6042" y="8912"/>
                    <a:pt x="5891" y="8912"/>
                  </a:cubicBezTo>
                  <a:cubicBezTo>
                    <a:pt x="5740" y="8761"/>
                    <a:pt x="5740" y="8308"/>
                    <a:pt x="5589" y="8308"/>
                  </a:cubicBezTo>
                  <a:cubicBezTo>
                    <a:pt x="5438" y="8157"/>
                    <a:pt x="5287" y="8006"/>
                    <a:pt x="5136" y="8006"/>
                  </a:cubicBezTo>
                  <a:cubicBezTo>
                    <a:pt x="5136" y="7855"/>
                    <a:pt x="4834" y="7855"/>
                    <a:pt x="4834" y="7855"/>
                  </a:cubicBezTo>
                  <a:cubicBezTo>
                    <a:pt x="4683" y="7703"/>
                    <a:pt x="4683" y="7401"/>
                    <a:pt x="4531" y="7250"/>
                  </a:cubicBezTo>
                  <a:cubicBezTo>
                    <a:pt x="4531" y="7250"/>
                    <a:pt x="4229" y="7250"/>
                    <a:pt x="4229" y="7250"/>
                  </a:cubicBezTo>
                  <a:cubicBezTo>
                    <a:pt x="4078" y="7250"/>
                    <a:pt x="3776" y="7250"/>
                    <a:pt x="3625" y="7401"/>
                  </a:cubicBezTo>
                  <a:cubicBezTo>
                    <a:pt x="3625" y="7401"/>
                    <a:pt x="3474" y="7703"/>
                    <a:pt x="3323" y="7703"/>
                  </a:cubicBezTo>
                  <a:cubicBezTo>
                    <a:pt x="3323" y="7855"/>
                    <a:pt x="3172" y="7855"/>
                    <a:pt x="3021" y="7855"/>
                  </a:cubicBezTo>
                  <a:cubicBezTo>
                    <a:pt x="2870" y="7703"/>
                    <a:pt x="2719" y="7552"/>
                    <a:pt x="2719" y="7401"/>
                  </a:cubicBezTo>
                  <a:cubicBezTo>
                    <a:pt x="2568" y="7250"/>
                    <a:pt x="2719" y="6948"/>
                    <a:pt x="2870" y="6948"/>
                  </a:cubicBezTo>
                  <a:cubicBezTo>
                    <a:pt x="2870" y="6797"/>
                    <a:pt x="3021" y="6797"/>
                    <a:pt x="3021" y="6646"/>
                  </a:cubicBezTo>
                  <a:cubicBezTo>
                    <a:pt x="3021" y="6495"/>
                    <a:pt x="3021" y="6344"/>
                    <a:pt x="2870" y="6193"/>
                  </a:cubicBezTo>
                  <a:cubicBezTo>
                    <a:pt x="2870" y="6193"/>
                    <a:pt x="2568" y="6042"/>
                    <a:pt x="2568" y="6042"/>
                  </a:cubicBezTo>
                  <a:cubicBezTo>
                    <a:pt x="2417" y="6042"/>
                    <a:pt x="2115" y="6042"/>
                    <a:pt x="2115" y="6193"/>
                  </a:cubicBezTo>
                  <a:cubicBezTo>
                    <a:pt x="1964" y="6193"/>
                    <a:pt x="1964" y="6344"/>
                    <a:pt x="1964" y="6344"/>
                  </a:cubicBezTo>
                  <a:cubicBezTo>
                    <a:pt x="1813" y="6344"/>
                    <a:pt x="1662" y="6495"/>
                    <a:pt x="1510" y="6495"/>
                  </a:cubicBezTo>
                  <a:cubicBezTo>
                    <a:pt x="1359" y="6495"/>
                    <a:pt x="1359" y="6344"/>
                    <a:pt x="1208" y="6344"/>
                  </a:cubicBezTo>
                  <a:cubicBezTo>
                    <a:pt x="1208" y="6344"/>
                    <a:pt x="1208" y="6193"/>
                    <a:pt x="1208" y="6193"/>
                  </a:cubicBezTo>
                  <a:cubicBezTo>
                    <a:pt x="1208" y="6042"/>
                    <a:pt x="1057" y="5891"/>
                    <a:pt x="1057" y="5740"/>
                  </a:cubicBezTo>
                  <a:cubicBezTo>
                    <a:pt x="1057" y="5589"/>
                    <a:pt x="1208" y="5287"/>
                    <a:pt x="1208" y="5287"/>
                  </a:cubicBezTo>
                  <a:cubicBezTo>
                    <a:pt x="1208" y="5287"/>
                    <a:pt x="1662" y="5287"/>
                    <a:pt x="1662" y="5136"/>
                  </a:cubicBezTo>
                  <a:cubicBezTo>
                    <a:pt x="1813" y="5136"/>
                    <a:pt x="1813" y="4985"/>
                    <a:pt x="1813" y="4834"/>
                  </a:cubicBezTo>
                  <a:cubicBezTo>
                    <a:pt x="1964" y="4834"/>
                    <a:pt x="2115" y="4683"/>
                    <a:pt x="2115" y="4683"/>
                  </a:cubicBezTo>
                  <a:cubicBezTo>
                    <a:pt x="2115" y="4683"/>
                    <a:pt x="2266" y="4531"/>
                    <a:pt x="2266" y="4531"/>
                  </a:cubicBezTo>
                  <a:cubicBezTo>
                    <a:pt x="2266" y="4380"/>
                    <a:pt x="2115" y="4229"/>
                    <a:pt x="1964" y="4078"/>
                  </a:cubicBezTo>
                  <a:cubicBezTo>
                    <a:pt x="1964" y="4078"/>
                    <a:pt x="1813" y="3927"/>
                    <a:pt x="1813" y="3927"/>
                  </a:cubicBezTo>
                  <a:cubicBezTo>
                    <a:pt x="1662" y="3927"/>
                    <a:pt x="1510" y="3776"/>
                    <a:pt x="1510" y="3776"/>
                  </a:cubicBezTo>
                  <a:cubicBezTo>
                    <a:pt x="1359" y="3625"/>
                    <a:pt x="1208" y="3625"/>
                    <a:pt x="1208" y="3625"/>
                  </a:cubicBezTo>
                  <a:cubicBezTo>
                    <a:pt x="1057" y="3625"/>
                    <a:pt x="906" y="3625"/>
                    <a:pt x="755" y="3625"/>
                  </a:cubicBezTo>
                  <a:cubicBezTo>
                    <a:pt x="604" y="3625"/>
                    <a:pt x="604" y="3776"/>
                    <a:pt x="604" y="3776"/>
                  </a:cubicBezTo>
                  <a:cubicBezTo>
                    <a:pt x="453" y="3776"/>
                    <a:pt x="302" y="3927"/>
                    <a:pt x="151" y="3927"/>
                  </a:cubicBezTo>
                  <a:cubicBezTo>
                    <a:pt x="151" y="3776"/>
                    <a:pt x="0" y="3776"/>
                    <a:pt x="0" y="3776"/>
                  </a:cubicBezTo>
                  <a:cubicBezTo>
                    <a:pt x="0" y="3625"/>
                    <a:pt x="0" y="3323"/>
                    <a:pt x="0" y="3323"/>
                  </a:cubicBezTo>
                  <a:cubicBezTo>
                    <a:pt x="0" y="3172"/>
                    <a:pt x="151" y="2870"/>
                    <a:pt x="302" y="2719"/>
                  </a:cubicBezTo>
                  <a:cubicBezTo>
                    <a:pt x="302" y="2568"/>
                    <a:pt x="302" y="2417"/>
                    <a:pt x="302" y="2266"/>
                  </a:cubicBezTo>
                  <a:cubicBezTo>
                    <a:pt x="302" y="2115"/>
                    <a:pt x="151" y="1813"/>
                    <a:pt x="151" y="1662"/>
                  </a:cubicBezTo>
                  <a:cubicBezTo>
                    <a:pt x="151" y="1510"/>
                    <a:pt x="151" y="1208"/>
                    <a:pt x="302" y="906"/>
                  </a:cubicBezTo>
                  <a:cubicBezTo>
                    <a:pt x="302" y="906"/>
                    <a:pt x="453" y="604"/>
                    <a:pt x="604" y="604"/>
                  </a:cubicBezTo>
                  <a:cubicBezTo>
                    <a:pt x="755" y="604"/>
                    <a:pt x="906" y="906"/>
                    <a:pt x="906" y="1057"/>
                  </a:cubicBezTo>
                  <a:cubicBezTo>
                    <a:pt x="906" y="1057"/>
                    <a:pt x="906" y="1208"/>
                    <a:pt x="906" y="1359"/>
                  </a:cubicBezTo>
                  <a:cubicBezTo>
                    <a:pt x="1057" y="1359"/>
                    <a:pt x="1359" y="1359"/>
                    <a:pt x="1359" y="1359"/>
                  </a:cubicBezTo>
                  <a:cubicBezTo>
                    <a:pt x="1510" y="1208"/>
                    <a:pt x="1510" y="1057"/>
                    <a:pt x="1510" y="906"/>
                  </a:cubicBezTo>
                  <a:cubicBezTo>
                    <a:pt x="1662" y="906"/>
                    <a:pt x="1510" y="604"/>
                    <a:pt x="1662" y="604"/>
                  </a:cubicBezTo>
                  <a:cubicBezTo>
                    <a:pt x="1662" y="453"/>
                    <a:pt x="1813" y="755"/>
                    <a:pt x="1964" y="755"/>
                  </a:cubicBezTo>
                  <a:cubicBezTo>
                    <a:pt x="2115" y="755"/>
                    <a:pt x="2568" y="604"/>
                    <a:pt x="2719" y="604"/>
                  </a:cubicBezTo>
                  <a:cubicBezTo>
                    <a:pt x="2719" y="604"/>
                    <a:pt x="2719" y="755"/>
                    <a:pt x="2719" y="755"/>
                  </a:cubicBezTo>
                  <a:cubicBezTo>
                    <a:pt x="2719" y="755"/>
                    <a:pt x="2568" y="906"/>
                    <a:pt x="2568" y="906"/>
                  </a:cubicBezTo>
                  <a:cubicBezTo>
                    <a:pt x="2568" y="1057"/>
                    <a:pt x="2719" y="1057"/>
                    <a:pt x="2719" y="1057"/>
                  </a:cubicBezTo>
                  <a:cubicBezTo>
                    <a:pt x="2870" y="1208"/>
                    <a:pt x="3021" y="1208"/>
                    <a:pt x="3021" y="1208"/>
                  </a:cubicBezTo>
                  <a:cubicBezTo>
                    <a:pt x="3172" y="1208"/>
                    <a:pt x="3323" y="1359"/>
                    <a:pt x="3474" y="1359"/>
                  </a:cubicBezTo>
                  <a:cubicBezTo>
                    <a:pt x="3474" y="1359"/>
                    <a:pt x="3776" y="1510"/>
                    <a:pt x="3776" y="1359"/>
                  </a:cubicBezTo>
                  <a:cubicBezTo>
                    <a:pt x="3927" y="1359"/>
                    <a:pt x="3927" y="1208"/>
                    <a:pt x="3927" y="1208"/>
                  </a:cubicBezTo>
                  <a:cubicBezTo>
                    <a:pt x="3927" y="1057"/>
                    <a:pt x="4078" y="1057"/>
                    <a:pt x="4078" y="906"/>
                  </a:cubicBezTo>
                  <a:cubicBezTo>
                    <a:pt x="4078" y="906"/>
                    <a:pt x="4078" y="906"/>
                    <a:pt x="4078" y="755"/>
                  </a:cubicBezTo>
                  <a:cubicBezTo>
                    <a:pt x="4078" y="755"/>
                    <a:pt x="4229" y="755"/>
                    <a:pt x="4229" y="906"/>
                  </a:cubicBezTo>
                  <a:cubicBezTo>
                    <a:pt x="4229" y="906"/>
                    <a:pt x="4229" y="1208"/>
                    <a:pt x="4380" y="1208"/>
                  </a:cubicBezTo>
                  <a:cubicBezTo>
                    <a:pt x="4531" y="1359"/>
                    <a:pt x="4834" y="1359"/>
                    <a:pt x="4985" y="1510"/>
                  </a:cubicBezTo>
                  <a:cubicBezTo>
                    <a:pt x="5136" y="1510"/>
                    <a:pt x="5136" y="1662"/>
                    <a:pt x="5136" y="1813"/>
                  </a:cubicBezTo>
                  <a:cubicBezTo>
                    <a:pt x="5136" y="1964"/>
                    <a:pt x="5136" y="2266"/>
                    <a:pt x="5136" y="2266"/>
                  </a:cubicBezTo>
                  <a:cubicBezTo>
                    <a:pt x="5136" y="2417"/>
                    <a:pt x="5438" y="2719"/>
                    <a:pt x="5589" y="2719"/>
                  </a:cubicBezTo>
                  <a:cubicBezTo>
                    <a:pt x="5891" y="2719"/>
                    <a:pt x="6042" y="2417"/>
                    <a:pt x="6193" y="2417"/>
                  </a:cubicBezTo>
                  <a:cubicBezTo>
                    <a:pt x="6344" y="2266"/>
                    <a:pt x="6344" y="1964"/>
                    <a:pt x="6495" y="1964"/>
                  </a:cubicBezTo>
                  <a:cubicBezTo>
                    <a:pt x="6646" y="1813"/>
                    <a:pt x="6948" y="1813"/>
                    <a:pt x="7099" y="1662"/>
                  </a:cubicBezTo>
                  <a:cubicBezTo>
                    <a:pt x="7099" y="1510"/>
                    <a:pt x="7250" y="1208"/>
                    <a:pt x="7250" y="1057"/>
                  </a:cubicBezTo>
                  <a:cubicBezTo>
                    <a:pt x="7250" y="906"/>
                    <a:pt x="7099" y="604"/>
                    <a:pt x="7099" y="453"/>
                  </a:cubicBezTo>
                  <a:cubicBezTo>
                    <a:pt x="7099" y="302"/>
                    <a:pt x="7099" y="151"/>
                    <a:pt x="7250" y="0"/>
                  </a:cubicBezTo>
                  <a:cubicBezTo>
                    <a:pt x="7401" y="0"/>
                    <a:pt x="7552" y="0"/>
                    <a:pt x="7552" y="0"/>
                  </a:cubicBezTo>
                  <a:cubicBezTo>
                    <a:pt x="7855" y="0"/>
                    <a:pt x="8157" y="151"/>
                    <a:pt x="8308" y="302"/>
                  </a:cubicBezTo>
                  <a:cubicBezTo>
                    <a:pt x="8610" y="453"/>
                    <a:pt x="9063" y="906"/>
                    <a:pt x="9365" y="1208"/>
                  </a:cubicBezTo>
                  <a:cubicBezTo>
                    <a:pt x="9516" y="1359"/>
                    <a:pt x="9969" y="1662"/>
                    <a:pt x="10120" y="1813"/>
                  </a:cubicBezTo>
                  <a:cubicBezTo>
                    <a:pt x="10422" y="1964"/>
                    <a:pt x="11027" y="2266"/>
                    <a:pt x="11329" y="2568"/>
                  </a:cubicBezTo>
                  <a:cubicBezTo>
                    <a:pt x="11480" y="2719"/>
                    <a:pt x="11782" y="3172"/>
                    <a:pt x="11933" y="3323"/>
                  </a:cubicBezTo>
                  <a:cubicBezTo>
                    <a:pt x="12084" y="3323"/>
                    <a:pt x="12386" y="3474"/>
                    <a:pt x="12537" y="3625"/>
                  </a:cubicBezTo>
                  <a:cubicBezTo>
                    <a:pt x="12688" y="3625"/>
                    <a:pt x="12839" y="3927"/>
                    <a:pt x="12990" y="3927"/>
                  </a:cubicBezTo>
                  <a:cubicBezTo>
                    <a:pt x="13141" y="4078"/>
                    <a:pt x="13292" y="4380"/>
                    <a:pt x="13443" y="4380"/>
                  </a:cubicBezTo>
                  <a:cubicBezTo>
                    <a:pt x="13594" y="4531"/>
                    <a:pt x="14048" y="4834"/>
                    <a:pt x="14199" y="4834"/>
                  </a:cubicBezTo>
                  <a:cubicBezTo>
                    <a:pt x="14350" y="4985"/>
                    <a:pt x="14652" y="4985"/>
                    <a:pt x="14803" y="5136"/>
                  </a:cubicBezTo>
                  <a:cubicBezTo>
                    <a:pt x="14954" y="5136"/>
                    <a:pt x="15407" y="5438"/>
                    <a:pt x="15558" y="5438"/>
                  </a:cubicBezTo>
                  <a:cubicBezTo>
                    <a:pt x="15709" y="5438"/>
                    <a:pt x="15709" y="5136"/>
                    <a:pt x="15860" y="5136"/>
                  </a:cubicBezTo>
                  <a:cubicBezTo>
                    <a:pt x="16011" y="5136"/>
                    <a:pt x="16162" y="5136"/>
                    <a:pt x="16313" y="5136"/>
                  </a:cubicBezTo>
                  <a:cubicBezTo>
                    <a:pt x="16313" y="5136"/>
                    <a:pt x="16615" y="5287"/>
                    <a:pt x="16615" y="5438"/>
                  </a:cubicBezTo>
                  <a:cubicBezTo>
                    <a:pt x="16615" y="5438"/>
                    <a:pt x="16615" y="5589"/>
                    <a:pt x="16766" y="5740"/>
                  </a:cubicBezTo>
                  <a:cubicBezTo>
                    <a:pt x="16766" y="5891"/>
                    <a:pt x="16917" y="5891"/>
                    <a:pt x="17069" y="6042"/>
                  </a:cubicBezTo>
                  <a:cubicBezTo>
                    <a:pt x="17220" y="6042"/>
                    <a:pt x="17522" y="6193"/>
                    <a:pt x="17522" y="6344"/>
                  </a:cubicBezTo>
                  <a:cubicBezTo>
                    <a:pt x="17522" y="6495"/>
                    <a:pt x="17371" y="6646"/>
                    <a:pt x="17371" y="6797"/>
                  </a:cubicBezTo>
                  <a:cubicBezTo>
                    <a:pt x="17371" y="6948"/>
                    <a:pt x="17522" y="7250"/>
                    <a:pt x="17522" y="7250"/>
                  </a:cubicBezTo>
                  <a:cubicBezTo>
                    <a:pt x="17673" y="7552"/>
                    <a:pt x="17975" y="7703"/>
                    <a:pt x="17975" y="8006"/>
                  </a:cubicBezTo>
                  <a:cubicBezTo>
                    <a:pt x="18126" y="8157"/>
                    <a:pt x="18126" y="8610"/>
                    <a:pt x="18126" y="8761"/>
                  </a:cubicBezTo>
                  <a:cubicBezTo>
                    <a:pt x="18277" y="8912"/>
                    <a:pt x="18579" y="9516"/>
                    <a:pt x="18730" y="9667"/>
                  </a:cubicBezTo>
                  <a:cubicBezTo>
                    <a:pt x="18730" y="9818"/>
                    <a:pt x="19032" y="10120"/>
                    <a:pt x="19032" y="10271"/>
                  </a:cubicBezTo>
                  <a:cubicBezTo>
                    <a:pt x="19183" y="10573"/>
                    <a:pt x="19334" y="11178"/>
                    <a:pt x="19485" y="11480"/>
                  </a:cubicBezTo>
                  <a:cubicBezTo>
                    <a:pt x="19636" y="11933"/>
                    <a:pt x="20090" y="12688"/>
                    <a:pt x="20241" y="13141"/>
                  </a:cubicBezTo>
                  <a:cubicBezTo>
                    <a:pt x="20392" y="13292"/>
                    <a:pt x="20543" y="13745"/>
                    <a:pt x="20543" y="13897"/>
                  </a:cubicBezTo>
                  <a:cubicBezTo>
                    <a:pt x="20543" y="14048"/>
                    <a:pt x="20543" y="14501"/>
                    <a:pt x="20543" y="14652"/>
                  </a:cubicBezTo>
                  <a:cubicBezTo>
                    <a:pt x="20543" y="14954"/>
                    <a:pt x="20845" y="15407"/>
                    <a:pt x="20845" y="15558"/>
                  </a:cubicBezTo>
                  <a:cubicBezTo>
                    <a:pt x="20996" y="16011"/>
                    <a:pt x="21449" y="16615"/>
                    <a:pt x="21449" y="1691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3256CC3F-3652-4BD6-B6A5-76EF5036D9E6}"/>
                </a:ext>
              </a:extLst>
            </p:cNvPr>
            <p:cNvSpPr/>
            <p:nvPr/>
          </p:nvSpPr>
          <p:spPr>
            <a:xfrm>
              <a:off x="2855610" y="2295686"/>
              <a:ext cx="954305" cy="956740"/>
            </a:xfrm>
            <a:custGeom>
              <a:avLst/>
              <a:gdLst/>
              <a:ahLst/>
              <a:cxnLst>
                <a:cxn ang="0">
                  <a:pos x="wd2" y="hd2"/>
                </a:cxn>
                <a:cxn ang="5400000">
                  <a:pos x="wd2" y="hd2"/>
                </a:cxn>
                <a:cxn ang="10800000">
                  <a:pos x="wd2" y="hd2"/>
                </a:cxn>
                <a:cxn ang="16200000">
                  <a:pos x="wd2" y="hd2"/>
                </a:cxn>
              </a:cxnLst>
              <a:rect l="0" t="0" r="r" b="b"/>
              <a:pathLst>
                <a:path w="21600" h="21600" extrusionOk="0">
                  <a:moveTo>
                    <a:pt x="21449" y="16917"/>
                  </a:moveTo>
                  <a:cubicBezTo>
                    <a:pt x="21600" y="17069"/>
                    <a:pt x="21600" y="17069"/>
                    <a:pt x="21600" y="17220"/>
                  </a:cubicBezTo>
                  <a:cubicBezTo>
                    <a:pt x="21449" y="17371"/>
                    <a:pt x="21449" y="17371"/>
                    <a:pt x="21298" y="17371"/>
                  </a:cubicBezTo>
                  <a:cubicBezTo>
                    <a:pt x="21298" y="17522"/>
                    <a:pt x="20996" y="17371"/>
                    <a:pt x="20996" y="17371"/>
                  </a:cubicBezTo>
                  <a:cubicBezTo>
                    <a:pt x="20845" y="17522"/>
                    <a:pt x="20543" y="17371"/>
                    <a:pt x="20543" y="17522"/>
                  </a:cubicBezTo>
                  <a:cubicBezTo>
                    <a:pt x="20392" y="17522"/>
                    <a:pt x="20241" y="17673"/>
                    <a:pt x="20241" y="17824"/>
                  </a:cubicBezTo>
                  <a:cubicBezTo>
                    <a:pt x="20090" y="17824"/>
                    <a:pt x="20090" y="17824"/>
                    <a:pt x="19938" y="17975"/>
                  </a:cubicBezTo>
                  <a:cubicBezTo>
                    <a:pt x="19938" y="17975"/>
                    <a:pt x="19636" y="17975"/>
                    <a:pt x="19636" y="17975"/>
                  </a:cubicBezTo>
                  <a:cubicBezTo>
                    <a:pt x="19485" y="17975"/>
                    <a:pt x="19334" y="17975"/>
                    <a:pt x="19334" y="18126"/>
                  </a:cubicBezTo>
                  <a:cubicBezTo>
                    <a:pt x="19183" y="18277"/>
                    <a:pt x="19334" y="18428"/>
                    <a:pt x="19183" y="18579"/>
                  </a:cubicBezTo>
                  <a:cubicBezTo>
                    <a:pt x="19183" y="18579"/>
                    <a:pt x="19032" y="18730"/>
                    <a:pt x="19032" y="18730"/>
                  </a:cubicBezTo>
                  <a:cubicBezTo>
                    <a:pt x="19032" y="18881"/>
                    <a:pt x="19032" y="19032"/>
                    <a:pt x="19032" y="19183"/>
                  </a:cubicBezTo>
                  <a:cubicBezTo>
                    <a:pt x="19032" y="19183"/>
                    <a:pt x="18881" y="19334"/>
                    <a:pt x="18881" y="19334"/>
                  </a:cubicBezTo>
                  <a:cubicBezTo>
                    <a:pt x="18881" y="19485"/>
                    <a:pt x="18579" y="19485"/>
                    <a:pt x="18579" y="19485"/>
                  </a:cubicBezTo>
                  <a:cubicBezTo>
                    <a:pt x="18428" y="19485"/>
                    <a:pt x="18277" y="19485"/>
                    <a:pt x="18126" y="19485"/>
                  </a:cubicBezTo>
                  <a:cubicBezTo>
                    <a:pt x="18126" y="19334"/>
                    <a:pt x="17975" y="19334"/>
                    <a:pt x="17824" y="19183"/>
                  </a:cubicBezTo>
                  <a:cubicBezTo>
                    <a:pt x="17824" y="19183"/>
                    <a:pt x="17522" y="19183"/>
                    <a:pt x="17371" y="19183"/>
                  </a:cubicBezTo>
                  <a:cubicBezTo>
                    <a:pt x="17371" y="19183"/>
                    <a:pt x="17220" y="19183"/>
                    <a:pt x="17069" y="19334"/>
                  </a:cubicBezTo>
                  <a:cubicBezTo>
                    <a:pt x="17069" y="19334"/>
                    <a:pt x="16917" y="19485"/>
                    <a:pt x="16917" y="19636"/>
                  </a:cubicBezTo>
                  <a:cubicBezTo>
                    <a:pt x="16917" y="19636"/>
                    <a:pt x="16766" y="19787"/>
                    <a:pt x="16766" y="19787"/>
                  </a:cubicBezTo>
                  <a:cubicBezTo>
                    <a:pt x="16766" y="19938"/>
                    <a:pt x="16766" y="20090"/>
                    <a:pt x="16766" y="20241"/>
                  </a:cubicBezTo>
                  <a:cubicBezTo>
                    <a:pt x="16766" y="20392"/>
                    <a:pt x="16766" y="20543"/>
                    <a:pt x="16615" y="20694"/>
                  </a:cubicBezTo>
                  <a:cubicBezTo>
                    <a:pt x="16615" y="20694"/>
                    <a:pt x="16313" y="20845"/>
                    <a:pt x="16313" y="20845"/>
                  </a:cubicBezTo>
                  <a:cubicBezTo>
                    <a:pt x="16162" y="20996"/>
                    <a:pt x="16011" y="20996"/>
                    <a:pt x="15860" y="21147"/>
                  </a:cubicBezTo>
                  <a:cubicBezTo>
                    <a:pt x="15860" y="21147"/>
                    <a:pt x="15709" y="21298"/>
                    <a:pt x="15709" y="21449"/>
                  </a:cubicBezTo>
                  <a:cubicBezTo>
                    <a:pt x="15709" y="21449"/>
                    <a:pt x="15407" y="21449"/>
                    <a:pt x="15407" y="21600"/>
                  </a:cubicBezTo>
                  <a:cubicBezTo>
                    <a:pt x="15256" y="21600"/>
                    <a:pt x="15256" y="21600"/>
                    <a:pt x="15105" y="21600"/>
                  </a:cubicBezTo>
                  <a:cubicBezTo>
                    <a:pt x="15105" y="21600"/>
                    <a:pt x="14803" y="21600"/>
                    <a:pt x="14803" y="21449"/>
                  </a:cubicBezTo>
                  <a:cubicBezTo>
                    <a:pt x="14652" y="21449"/>
                    <a:pt x="14652" y="21147"/>
                    <a:pt x="14652" y="21147"/>
                  </a:cubicBezTo>
                  <a:cubicBezTo>
                    <a:pt x="14501" y="20996"/>
                    <a:pt x="14350" y="20845"/>
                    <a:pt x="14199" y="20845"/>
                  </a:cubicBezTo>
                  <a:cubicBezTo>
                    <a:pt x="14199" y="20845"/>
                    <a:pt x="14048" y="20694"/>
                    <a:pt x="14048" y="20694"/>
                  </a:cubicBezTo>
                  <a:cubicBezTo>
                    <a:pt x="13897" y="20694"/>
                    <a:pt x="13745" y="20845"/>
                    <a:pt x="13594" y="20845"/>
                  </a:cubicBezTo>
                  <a:cubicBezTo>
                    <a:pt x="13594" y="20845"/>
                    <a:pt x="13443" y="20845"/>
                    <a:pt x="13443" y="20845"/>
                  </a:cubicBezTo>
                  <a:cubicBezTo>
                    <a:pt x="13443" y="20694"/>
                    <a:pt x="13443" y="20694"/>
                    <a:pt x="13292" y="20543"/>
                  </a:cubicBezTo>
                  <a:cubicBezTo>
                    <a:pt x="13292" y="20543"/>
                    <a:pt x="13292" y="20241"/>
                    <a:pt x="13292" y="20241"/>
                  </a:cubicBezTo>
                  <a:cubicBezTo>
                    <a:pt x="13292" y="20090"/>
                    <a:pt x="13292" y="19938"/>
                    <a:pt x="13292" y="19787"/>
                  </a:cubicBezTo>
                  <a:cubicBezTo>
                    <a:pt x="13292" y="19787"/>
                    <a:pt x="13443" y="19787"/>
                    <a:pt x="13443" y="19636"/>
                  </a:cubicBezTo>
                  <a:cubicBezTo>
                    <a:pt x="13443" y="19636"/>
                    <a:pt x="13594" y="19334"/>
                    <a:pt x="13594" y="19183"/>
                  </a:cubicBezTo>
                  <a:cubicBezTo>
                    <a:pt x="13594" y="19032"/>
                    <a:pt x="13443" y="19032"/>
                    <a:pt x="13292" y="18881"/>
                  </a:cubicBezTo>
                  <a:cubicBezTo>
                    <a:pt x="13292" y="18730"/>
                    <a:pt x="13443" y="18579"/>
                    <a:pt x="13292" y="18428"/>
                  </a:cubicBezTo>
                  <a:cubicBezTo>
                    <a:pt x="13292" y="18428"/>
                    <a:pt x="12990" y="18428"/>
                    <a:pt x="12990" y="18428"/>
                  </a:cubicBezTo>
                  <a:cubicBezTo>
                    <a:pt x="12839" y="18428"/>
                    <a:pt x="12688" y="18579"/>
                    <a:pt x="12688" y="18730"/>
                  </a:cubicBezTo>
                  <a:cubicBezTo>
                    <a:pt x="12537" y="18730"/>
                    <a:pt x="12537" y="18881"/>
                    <a:pt x="12537" y="18881"/>
                  </a:cubicBezTo>
                  <a:cubicBezTo>
                    <a:pt x="12386" y="18881"/>
                    <a:pt x="12084" y="18881"/>
                    <a:pt x="12084" y="18730"/>
                  </a:cubicBezTo>
                  <a:cubicBezTo>
                    <a:pt x="11933" y="18730"/>
                    <a:pt x="11933" y="18428"/>
                    <a:pt x="11933" y="18277"/>
                  </a:cubicBezTo>
                  <a:cubicBezTo>
                    <a:pt x="11782" y="18126"/>
                    <a:pt x="11782" y="17975"/>
                    <a:pt x="11782" y="17824"/>
                  </a:cubicBezTo>
                  <a:cubicBezTo>
                    <a:pt x="11782" y="17824"/>
                    <a:pt x="11631" y="17673"/>
                    <a:pt x="11480" y="17673"/>
                  </a:cubicBezTo>
                  <a:cubicBezTo>
                    <a:pt x="11480" y="17522"/>
                    <a:pt x="11178" y="17371"/>
                    <a:pt x="11027" y="17371"/>
                  </a:cubicBezTo>
                  <a:cubicBezTo>
                    <a:pt x="11027" y="17371"/>
                    <a:pt x="10876" y="17522"/>
                    <a:pt x="10876" y="17522"/>
                  </a:cubicBezTo>
                  <a:cubicBezTo>
                    <a:pt x="10724" y="17673"/>
                    <a:pt x="10724" y="17824"/>
                    <a:pt x="10724" y="17975"/>
                  </a:cubicBezTo>
                  <a:cubicBezTo>
                    <a:pt x="10724" y="17975"/>
                    <a:pt x="10573" y="18126"/>
                    <a:pt x="10422" y="17975"/>
                  </a:cubicBezTo>
                  <a:cubicBezTo>
                    <a:pt x="10271" y="17975"/>
                    <a:pt x="10120" y="17824"/>
                    <a:pt x="9969" y="17673"/>
                  </a:cubicBezTo>
                  <a:cubicBezTo>
                    <a:pt x="9969" y="17522"/>
                    <a:pt x="9818" y="17220"/>
                    <a:pt x="9818" y="17069"/>
                  </a:cubicBezTo>
                  <a:cubicBezTo>
                    <a:pt x="9667" y="16917"/>
                    <a:pt x="9516" y="16615"/>
                    <a:pt x="9516" y="16464"/>
                  </a:cubicBezTo>
                  <a:cubicBezTo>
                    <a:pt x="9516" y="16313"/>
                    <a:pt x="9365" y="16011"/>
                    <a:pt x="9365" y="15709"/>
                  </a:cubicBezTo>
                  <a:cubicBezTo>
                    <a:pt x="9516" y="15558"/>
                    <a:pt x="9516" y="15407"/>
                    <a:pt x="9516" y="15256"/>
                  </a:cubicBezTo>
                  <a:cubicBezTo>
                    <a:pt x="9516" y="15105"/>
                    <a:pt x="9516" y="14954"/>
                    <a:pt x="9516" y="14803"/>
                  </a:cubicBezTo>
                  <a:cubicBezTo>
                    <a:pt x="9365" y="14803"/>
                    <a:pt x="9365" y="14652"/>
                    <a:pt x="9214" y="14501"/>
                  </a:cubicBezTo>
                  <a:cubicBezTo>
                    <a:pt x="9214" y="14501"/>
                    <a:pt x="8912" y="14350"/>
                    <a:pt x="8912" y="14199"/>
                  </a:cubicBezTo>
                  <a:cubicBezTo>
                    <a:pt x="8912" y="14048"/>
                    <a:pt x="8912" y="13745"/>
                    <a:pt x="8912" y="13594"/>
                  </a:cubicBezTo>
                  <a:cubicBezTo>
                    <a:pt x="8912" y="13443"/>
                    <a:pt x="9063" y="13292"/>
                    <a:pt x="9063" y="13141"/>
                  </a:cubicBezTo>
                  <a:cubicBezTo>
                    <a:pt x="9063" y="12990"/>
                    <a:pt x="9063" y="12839"/>
                    <a:pt x="9063" y="12688"/>
                  </a:cubicBezTo>
                  <a:cubicBezTo>
                    <a:pt x="9063" y="12537"/>
                    <a:pt x="8761" y="12235"/>
                    <a:pt x="8610" y="12235"/>
                  </a:cubicBezTo>
                  <a:cubicBezTo>
                    <a:pt x="8610" y="12084"/>
                    <a:pt x="8308" y="11933"/>
                    <a:pt x="8308" y="11933"/>
                  </a:cubicBezTo>
                  <a:cubicBezTo>
                    <a:pt x="8157" y="11782"/>
                    <a:pt x="8006" y="11631"/>
                    <a:pt x="8006" y="11480"/>
                  </a:cubicBezTo>
                  <a:cubicBezTo>
                    <a:pt x="8006" y="11178"/>
                    <a:pt x="8006" y="10724"/>
                    <a:pt x="7855" y="10422"/>
                  </a:cubicBezTo>
                  <a:cubicBezTo>
                    <a:pt x="7855" y="10422"/>
                    <a:pt x="7703" y="10271"/>
                    <a:pt x="7703" y="10120"/>
                  </a:cubicBezTo>
                  <a:cubicBezTo>
                    <a:pt x="7703" y="10120"/>
                    <a:pt x="7552" y="9969"/>
                    <a:pt x="7401" y="9818"/>
                  </a:cubicBezTo>
                  <a:cubicBezTo>
                    <a:pt x="7401" y="9818"/>
                    <a:pt x="7552" y="9667"/>
                    <a:pt x="7552" y="9516"/>
                  </a:cubicBezTo>
                  <a:cubicBezTo>
                    <a:pt x="7552" y="9365"/>
                    <a:pt x="7855" y="9214"/>
                    <a:pt x="7855" y="9063"/>
                  </a:cubicBezTo>
                  <a:cubicBezTo>
                    <a:pt x="7855" y="9063"/>
                    <a:pt x="7855" y="8761"/>
                    <a:pt x="7703" y="8761"/>
                  </a:cubicBezTo>
                  <a:cubicBezTo>
                    <a:pt x="7703" y="8610"/>
                    <a:pt x="7552" y="8459"/>
                    <a:pt x="7401" y="8459"/>
                  </a:cubicBezTo>
                  <a:cubicBezTo>
                    <a:pt x="7250" y="8459"/>
                    <a:pt x="7099" y="8610"/>
                    <a:pt x="7099" y="8610"/>
                  </a:cubicBezTo>
                  <a:cubicBezTo>
                    <a:pt x="6948" y="8761"/>
                    <a:pt x="6948" y="8912"/>
                    <a:pt x="6948" y="9063"/>
                  </a:cubicBezTo>
                  <a:cubicBezTo>
                    <a:pt x="6797" y="9063"/>
                    <a:pt x="6495" y="9063"/>
                    <a:pt x="6344" y="9063"/>
                  </a:cubicBezTo>
                  <a:cubicBezTo>
                    <a:pt x="6193" y="9063"/>
                    <a:pt x="6042" y="8912"/>
                    <a:pt x="5891" y="8912"/>
                  </a:cubicBezTo>
                  <a:cubicBezTo>
                    <a:pt x="5740" y="8761"/>
                    <a:pt x="5740" y="8308"/>
                    <a:pt x="5589" y="8308"/>
                  </a:cubicBezTo>
                  <a:cubicBezTo>
                    <a:pt x="5438" y="8157"/>
                    <a:pt x="5287" y="8006"/>
                    <a:pt x="5136" y="8006"/>
                  </a:cubicBezTo>
                  <a:cubicBezTo>
                    <a:pt x="5136" y="7855"/>
                    <a:pt x="4834" y="7855"/>
                    <a:pt x="4834" y="7855"/>
                  </a:cubicBezTo>
                  <a:cubicBezTo>
                    <a:pt x="4683" y="7703"/>
                    <a:pt x="4683" y="7401"/>
                    <a:pt x="4531" y="7250"/>
                  </a:cubicBezTo>
                  <a:cubicBezTo>
                    <a:pt x="4531" y="7250"/>
                    <a:pt x="4229" y="7250"/>
                    <a:pt x="4229" y="7250"/>
                  </a:cubicBezTo>
                  <a:cubicBezTo>
                    <a:pt x="4078" y="7250"/>
                    <a:pt x="3776" y="7250"/>
                    <a:pt x="3625" y="7401"/>
                  </a:cubicBezTo>
                  <a:cubicBezTo>
                    <a:pt x="3625" y="7401"/>
                    <a:pt x="3474" y="7703"/>
                    <a:pt x="3323" y="7703"/>
                  </a:cubicBezTo>
                  <a:cubicBezTo>
                    <a:pt x="3323" y="7855"/>
                    <a:pt x="3172" y="7855"/>
                    <a:pt x="3021" y="7855"/>
                  </a:cubicBezTo>
                  <a:cubicBezTo>
                    <a:pt x="2870" y="7703"/>
                    <a:pt x="2719" y="7552"/>
                    <a:pt x="2719" y="7401"/>
                  </a:cubicBezTo>
                  <a:cubicBezTo>
                    <a:pt x="2568" y="7250"/>
                    <a:pt x="2719" y="6948"/>
                    <a:pt x="2870" y="6948"/>
                  </a:cubicBezTo>
                  <a:cubicBezTo>
                    <a:pt x="2870" y="6797"/>
                    <a:pt x="3021" y="6797"/>
                    <a:pt x="3021" y="6646"/>
                  </a:cubicBezTo>
                  <a:cubicBezTo>
                    <a:pt x="3021" y="6495"/>
                    <a:pt x="3021" y="6344"/>
                    <a:pt x="2870" y="6193"/>
                  </a:cubicBezTo>
                  <a:cubicBezTo>
                    <a:pt x="2870" y="6193"/>
                    <a:pt x="2568" y="6042"/>
                    <a:pt x="2568" y="6042"/>
                  </a:cubicBezTo>
                  <a:cubicBezTo>
                    <a:pt x="2417" y="6042"/>
                    <a:pt x="2115" y="6042"/>
                    <a:pt x="2115" y="6193"/>
                  </a:cubicBezTo>
                  <a:cubicBezTo>
                    <a:pt x="1964" y="6193"/>
                    <a:pt x="1964" y="6344"/>
                    <a:pt x="1964" y="6344"/>
                  </a:cubicBezTo>
                  <a:cubicBezTo>
                    <a:pt x="1813" y="6344"/>
                    <a:pt x="1662" y="6495"/>
                    <a:pt x="1510" y="6495"/>
                  </a:cubicBezTo>
                  <a:cubicBezTo>
                    <a:pt x="1359" y="6495"/>
                    <a:pt x="1359" y="6344"/>
                    <a:pt x="1208" y="6344"/>
                  </a:cubicBezTo>
                  <a:cubicBezTo>
                    <a:pt x="1208" y="6344"/>
                    <a:pt x="1208" y="6193"/>
                    <a:pt x="1208" y="6193"/>
                  </a:cubicBezTo>
                  <a:cubicBezTo>
                    <a:pt x="1208" y="6042"/>
                    <a:pt x="1057" y="5891"/>
                    <a:pt x="1057" y="5740"/>
                  </a:cubicBezTo>
                  <a:cubicBezTo>
                    <a:pt x="1057" y="5589"/>
                    <a:pt x="1208" y="5287"/>
                    <a:pt x="1208" y="5287"/>
                  </a:cubicBezTo>
                  <a:cubicBezTo>
                    <a:pt x="1208" y="5287"/>
                    <a:pt x="1662" y="5287"/>
                    <a:pt x="1662" y="5136"/>
                  </a:cubicBezTo>
                  <a:cubicBezTo>
                    <a:pt x="1813" y="5136"/>
                    <a:pt x="1813" y="4985"/>
                    <a:pt x="1813" y="4834"/>
                  </a:cubicBezTo>
                  <a:cubicBezTo>
                    <a:pt x="1964" y="4834"/>
                    <a:pt x="2115" y="4683"/>
                    <a:pt x="2115" y="4683"/>
                  </a:cubicBezTo>
                  <a:cubicBezTo>
                    <a:pt x="2115" y="4683"/>
                    <a:pt x="2266" y="4531"/>
                    <a:pt x="2266" y="4531"/>
                  </a:cubicBezTo>
                  <a:cubicBezTo>
                    <a:pt x="2266" y="4380"/>
                    <a:pt x="2115" y="4229"/>
                    <a:pt x="1964" y="4078"/>
                  </a:cubicBezTo>
                  <a:cubicBezTo>
                    <a:pt x="1964" y="4078"/>
                    <a:pt x="1813" y="3927"/>
                    <a:pt x="1813" y="3927"/>
                  </a:cubicBezTo>
                  <a:cubicBezTo>
                    <a:pt x="1662" y="3927"/>
                    <a:pt x="1510" y="3776"/>
                    <a:pt x="1510" y="3776"/>
                  </a:cubicBezTo>
                  <a:cubicBezTo>
                    <a:pt x="1359" y="3625"/>
                    <a:pt x="1208" y="3625"/>
                    <a:pt x="1208" y="3625"/>
                  </a:cubicBezTo>
                  <a:cubicBezTo>
                    <a:pt x="1057" y="3625"/>
                    <a:pt x="906" y="3625"/>
                    <a:pt x="755" y="3625"/>
                  </a:cubicBezTo>
                  <a:cubicBezTo>
                    <a:pt x="604" y="3625"/>
                    <a:pt x="604" y="3776"/>
                    <a:pt x="604" y="3776"/>
                  </a:cubicBezTo>
                  <a:cubicBezTo>
                    <a:pt x="453" y="3776"/>
                    <a:pt x="302" y="3927"/>
                    <a:pt x="151" y="3927"/>
                  </a:cubicBezTo>
                  <a:cubicBezTo>
                    <a:pt x="151" y="3776"/>
                    <a:pt x="0" y="3776"/>
                    <a:pt x="0" y="3776"/>
                  </a:cubicBezTo>
                  <a:cubicBezTo>
                    <a:pt x="0" y="3625"/>
                    <a:pt x="0" y="3323"/>
                    <a:pt x="0" y="3323"/>
                  </a:cubicBezTo>
                  <a:cubicBezTo>
                    <a:pt x="0" y="3172"/>
                    <a:pt x="151" y="2870"/>
                    <a:pt x="302" y="2719"/>
                  </a:cubicBezTo>
                  <a:cubicBezTo>
                    <a:pt x="302" y="2568"/>
                    <a:pt x="302" y="2417"/>
                    <a:pt x="302" y="2266"/>
                  </a:cubicBezTo>
                  <a:cubicBezTo>
                    <a:pt x="302" y="2115"/>
                    <a:pt x="151" y="1813"/>
                    <a:pt x="151" y="1662"/>
                  </a:cubicBezTo>
                  <a:cubicBezTo>
                    <a:pt x="151" y="1510"/>
                    <a:pt x="151" y="1208"/>
                    <a:pt x="302" y="906"/>
                  </a:cubicBezTo>
                  <a:cubicBezTo>
                    <a:pt x="302" y="906"/>
                    <a:pt x="453" y="604"/>
                    <a:pt x="604" y="604"/>
                  </a:cubicBezTo>
                  <a:cubicBezTo>
                    <a:pt x="755" y="604"/>
                    <a:pt x="906" y="906"/>
                    <a:pt x="906" y="1057"/>
                  </a:cubicBezTo>
                  <a:cubicBezTo>
                    <a:pt x="906" y="1057"/>
                    <a:pt x="906" y="1208"/>
                    <a:pt x="906" y="1359"/>
                  </a:cubicBezTo>
                  <a:cubicBezTo>
                    <a:pt x="1057" y="1359"/>
                    <a:pt x="1359" y="1359"/>
                    <a:pt x="1359" y="1359"/>
                  </a:cubicBezTo>
                  <a:cubicBezTo>
                    <a:pt x="1510" y="1208"/>
                    <a:pt x="1510" y="1057"/>
                    <a:pt x="1510" y="906"/>
                  </a:cubicBezTo>
                  <a:cubicBezTo>
                    <a:pt x="1662" y="906"/>
                    <a:pt x="1510" y="604"/>
                    <a:pt x="1662" y="604"/>
                  </a:cubicBezTo>
                  <a:cubicBezTo>
                    <a:pt x="1662" y="453"/>
                    <a:pt x="1813" y="755"/>
                    <a:pt x="1964" y="755"/>
                  </a:cubicBezTo>
                  <a:cubicBezTo>
                    <a:pt x="2115" y="755"/>
                    <a:pt x="2568" y="604"/>
                    <a:pt x="2719" y="604"/>
                  </a:cubicBezTo>
                  <a:cubicBezTo>
                    <a:pt x="2719" y="604"/>
                    <a:pt x="2719" y="755"/>
                    <a:pt x="2719" y="755"/>
                  </a:cubicBezTo>
                  <a:cubicBezTo>
                    <a:pt x="2719" y="755"/>
                    <a:pt x="2568" y="906"/>
                    <a:pt x="2568" y="906"/>
                  </a:cubicBezTo>
                  <a:cubicBezTo>
                    <a:pt x="2568" y="1057"/>
                    <a:pt x="2719" y="1057"/>
                    <a:pt x="2719" y="1057"/>
                  </a:cubicBezTo>
                  <a:cubicBezTo>
                    <a:pt x="2870" y="1208"/>
                    <a:pt x="3021" y="1208"/>
                    <a:pt x="3021" y="1208"/>
                  </a:cubicBezTo>
                  <a:cubicBezTo>
                    <a:pt x="3172" y="1208"/>
                    <a:pt x="3323" y="1359"/>
                    <a:pt x="3474" y="1359"/>
                  </a:cubicBezTo>
                  <a:cubicBezTo>
                    <a:pt x="3474" y="1359"/>
                    <a:pt x="3776" y="1510"/>
                    <a:pt x="3776" y="1359"/>
                  </a:cubicBezTo>
                  <a:cubicBezTo>
                    <a:pt x="3927" y="1359"/>
                    <a:pt x="3927" y="1208"/>
                    <a:pt x="3927" y="1208"/>
                  </a:cubicBezTo>
                  <a:cubicBezTo>
                    <a:pt x="3927" y="1057"/>
                    <a:pt x="4078" y="1057"/>
                    <a:pt x="4078" y="906"/>
                  </a:cubicBezTo>
                  <a:cubicBezTo>
                    <a:pt x="4078" y="906"/>
                    <a:pt x="4078" y="906"/>
                    <a:pt x="4078" y="755"/>
                  </a:cubicBezTo>
                  <a:cubicBezTo>
                    <a:pt x="4078" y="755"/>
                    <a:pt x="4229" y="755"/>
                    <a:pt x="4229" y="906"/>
                  </a:cubicBezTo>
                  <a:cubicBezTo>
                    <a:pt x="4229" y="906"/>
                    <a:pt x="4229" y="1208"/>
                    <a:pt x="4380" y="1208"/>
                  </a:cubicBezTo>
                  <a:cubicBezTo>
                    <a:pt x="4531" y="1359"/>
                    <a:pt x="4834" y="1359"/>
                    <a:pt x="4985" y="1510"/>
                  </a:cubicBezTo>
                  <a:cubicBezTo>
                    <a:pt x="5136" y="1510"/>
                    <a:pt x="5136" y="1662"/>
                    <a:pt x="5136" y="1813"/>
                  </a:cubicBezTo>
                  <a:cubicBezTo>
                    <a:pt x="5136" y="1964"/>
                    <a:pt x="5136" y="2266"/>
                    <a:pt x="5136" y="2266"/>
                  </a:cubicBezTo>
                  <a:cubicBezTo>
                    <a:pt x="5136" y="2417"/>
                    <a:pt x="5438" y="2719"/>
                    <a:pt x="5589" y="2719"/>
                  </a:cubicBezTo>
                  <a:cubicBezTo>
                    <a:pt x="5891" y="2719"/>
                    <a:pt x="6042" y="2417"/>
                    <a:pt x="6193" y="2417"/>
                  </a:cubicBezTo>
                  <a:cubicBezTo>
                    <a:pt x="6344" y="2266"/>
                    <a:pt x="6344" y="1964"/>
                    <a:pt x="6495" y="1964"/>
                  </a:cubicBezTo>
                  <a:cubicBezTo>
                    <a:pt x="6646" y="1813"/>
                    <a:pt x="6948" y="1813"/>
                    <a:pt x="7099" y="1662"/>
                  </a:cubicBezTo>
                  <a:cubicBezTo>
                    <a:pt x="7099" y="1510"/>
                    <a:pt x="7250" y="1208"/>
                    <a:pt x="7250" y="1057"/>
                  </a:cubicBezTo>
                  <a:cubicBezTo>
                    <a:pt x="7250" y="906"/>
                    <a:pt x="7099" y="604"/>
                    <a:pt x="7099" y="453"/>
                  </a:cubicBezTo>
                  <a:cubicBezTo>
                    <a:pt x="7099" y="302"/>
                    <a:pt x="7099" y="151"/>
                    <a:pt x="7250" y="0"/>
                  </a:cubicBezTo>
                  <a:cubicBezTo>
                    <a:pt x="7401" y="0"/>
                    <a:pt x="7552" y="0"/>
                    <a:pt x="7552" y="0"/>
                  </a:cubicBezTo>
                  <a:cubicBezTo>
                    <a:pt x="7855" y="0"/>
                    <a:pt x="8157" y="151"/>
                    <a:pt x="8308" y="302"/>
                  </a:cubicBezTo>
                  <a:cubicBezTo>
                    <a:pt x="8610" y="453"/>
                    <a:pt x="9063" y="906"/>
                    <a:pt x="9365" y="1208"/>
                  </a:cubicBezTo>
                  <a:cubicBezTo>
                    <a:pt x="9516" y="1359"/>
                    <a:pt x="9969" y="1662"/>
                    <a:pt x="10120" y="1813"/>
                  </a:cubicBezTo>
                  <a:cubicBezTo>
                    <a:pt x="10422" y="1964"/>
                    <a:pt x="11027" y="2266"/>
                    <a:pt x="11329" y="2568"/>
                  </a:cubicBezTo>
                  <a:cubicBezTo>
                    <a:pt x="11480" y="2719"/>
                    <a:pt x="11782" y="3172"/>
                    <a:pt x="11933" y="3323"/>
                  </a:cubicBezTo>
                  <a:cubicBezTo>
                    <a:pt x="12084" y="3323"/>
                    <a:pt x="12386" y="3474"/>
                    <a:pt x="12537" y="3625"/>
                  </a:cubicBezTo>
                  <a:cubicBezTo>
                    <a:pt x="12688" y="3625"/>
                    <a:pt x="12839" y="3927"/>
                    <a:pt x="12990" y="3927"/>
                  </a:cubicBezTo>
                  <a:cubicBezTo>
                    <a:pt x="13141" y="4078"/>
                    <a:pt x="13292" y="4380"/>
                    <a:pt x="13443" y="4380"/>
                  </a:cubicBezTo>
                  <a:cubicBezTo>
                    <a:pt x="13594" y="4531"/>
                    <a:pt x="14048" y="4834"/>
                    <a:pt x="14199" y="4834"/>
                  </a:cubicBezTo>
                  <a:cubicBezTo>
                    <a:pt x="14350" y="4985"/>
                    <a:pt x="14652" y="4985"/>
                    <a:pt x="14803" y="5136"/>
                  </a:cubicBezTo>
                  <a:cubicBezTo>
                    <a:pt x="14954" y="5136"/>
                    <a:pt x="15407" y="5438"/>
                    <a:pt x="15558" y="5438"/>
                  </a:cubicBezTo>
                  <a:cubicBezTo>
                    <a:pt x="15709" y="5438"/>
                    <a:pt x="15709" y="5136"/>
                    <a:pt x="15860" y="5136"/>
                  </a:cubicBezTo>
                  <a:cubicBezTo>
                    <a:pt x="16011" y="5136"/>
                    <a:pt x="16162" y="5136"/>
                    <a:pt x="16313" y="5136"/>
                  </a:cubicBezTo>
                  <a:cubicBezTo>
                    <a:pt x="16313" y="5136"/>
                    <a:pt x="16615" y="5287"/>
                    <a:pt x="16615" y="5438"/>
                  </a:cubicBezTo>
                  <a:cubicBezTo>
                    <a:pt x="16615" y="5438"/>
                    <a:pt x="16615" y="5589"/>
                    <a:pt x="16766" y="5740"/>
                  </a:cubicBezTo>
                  <a:cubicBezTo>
                    <a:pt x="16766" y="5891"/>
                    <a:pt x="16917" y="5891"/>
                    <a:pt x="17069" y="6042"/>
                  </a:cubicBezTo>
                  <a:cubicBezTo>
                    <a:pt x="17220" y="6042"/>
                    <a:pt x="17522" y="6193"/>
                    <a:pt x="17522" y="6344"/>
                  </a:cubicBezTo>
                  <a:cubicBezTo>
                    <a:pt x="17522" y="6495"/>
                    <a:pt x="17371" y="6646"/>
                    <a:pt x="17371" y="6797"/>
                  </a:cubicBezTo>
                  <a:cubicBezTo>
                    <a:pt x="17371" y="6948"/>
                    <a:pt x="17522" y="7250"/>
                    <a:pt x="17522" y="7250"/>
                  </a:cubicBezTo>
                  <a:cubicBezTo>
                    <a:pt x="17673" y="7552"/>
                    <a:pt x="17975" y="7703"/>
                    <a:pt x="17975" y="8006"/>
                  </a:cubicBezTo>
                  <a:cubicBezTo>
                    <a:pt x="18126" y="8157"/>
                    <a:pt x="18126" y="8610"/>
                    <a:pt x="18126" y="8761"/>
                  </a:cubicBezTo>
                  <a:cubicBezTo>
                    <a:pt x="18277" y="8912"/>
                    <a:pt x="18579" y="9516"/>
                    <a:pt x="18730" y="9667"/>
                  </a:cubicBezTo>
                  <a:cubicBezTo>
                    <a:pt x="18730" y="9818"/>
                    <a:pt x="19032" y="10120"/>
                    <a:pt x="19032" y="10271"/>
                  </a:cubicBezTo>
                  <a:cubicBezTo>
                    <a:pt x="19183" y="10573"/>
                    <a:pt x="19334" y="11178"/>
                    <a:pt x="19485" y="11480"/>
                  </a:cubicBezTo>
                  <a:cubicBezTo>
                    <a:pt x="19636" y="11933"/>
                    <a:pt x="20090" y="12688"/>
                    <a:pt x="20241" y="13141"/>
                  </a:cubicBezTo>
                  <a:cubicBezTo>
                    <a:pt x="20392" y="13292"/>
                    <a:pt x="20543" y="13745"/>
                    <a:pt x="20543" y="13897"/>
                  </a:cubicBezTo>
                  <a:cubicBezTo>
                    <a:pt x="20543" y="14048"/>
                    <a:pt x="20543" y="14501"/>
                    <a:pt x="20543" y="14652"/>
                  </a:cubicBezTo>
                  <a:cubicBezTo>
                    <a:pt x="20543" y="14954"/>
                    <a:pt x="20845" y="15407"/>
                    <a:pt x="20845" y="15558"/>
                  </a:cubicBezTo>
                  <a:cubicBezTo>
                    <a:pt x="20996" y="16011"/>
                    <a:pt x="21449" y="16615"/>
                    <a:pt x="21449" y="1691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79D1D48B-24C0-484F-8E4D-C89749DA5BDE}"/>
                </a:ext>
              </a:extLst>
            </p:cNvPr>
            <p:cNvSpPr/>
            <p:nvPr/>
          </p:nvSpPr>
          <p:spPr>
            <a:xfrm>
              <a:off x="2753363" y="2563476"/>
              <a:ext cx="703557" cy="949436"/>
            </a:xfrm>
            <a:custGeom>
              <a:avLst/>
              <a:gdLst/>
              <a:ahLst/>
              <a:cxnLst>
                <a:cxn ang="0">
                  <a:pos x="wd2" y="hd2"/>
                </a:cxn>
                <a:cxn ang="5400000">
                  <a:pos x="wd2" y="hd2"/>
                </a:cxn>
                <a:cxn ang="10800000">
                  <a:pos x="wd2" y="hd2"/>
                </a:cxn>
                <a:cxn ang="16200000">
                  <a:pos x="wd2" y="hd2"/>
                </a:cxn>
              </a:cxnLst>
              <a:rect l="0" t="0" r="r" b="b"/>
              <a:pathLst>
                <a:path w="21600" h="21600" extrusionOk="0">
                  <a:moveTo>
                    <a:pt x="21394" y="14907"/>
                  </a:moveTo>
                  <a:cubicBezTo>
                    <a:pt x="21394" y="15059"/>
                    <a:pt x="21189" y="15211"/>
                    <a:pt x="21189" y="15211"/>
                  </a:cubicBezTo>
                  <a:cubicBezTo>
                    <a:pt x="21189" y="15363"/>
                    <a:pt x="20983" y="15515"/>
                    <a:pt x="20983" y="15515"/>
                  </a:cubicBezTo>
                  <a:cubicBezTo>
                    <a:pt x="20777" y="15668"/>
                    <a:pt x="20777" y="15972"/>
                    <a:pt x="20777" y="16124"/>
                  </a:cubicBezTo>
                  <a:cubicBezTo>
                    <a:pt x="20571" y="16124"/>
                    <a:pt x="20571" y="16428"/>
                    <a:pt x="20366" y="16428"/>
                  </a:cubicBezTo>
                  <a:cubicBezTo>
                    <a:pt x="20160" y="16428"/>
                    <a:pt x="19749" y="16276"/>
                    <a:pt x="19543" y="16276"/>
                  </a:cubicBezTo>
                  <a:cubicBezTo>
                    <a:pt x="19337" y="16276"/>
                    <a:pt x="18720" y="16428"/>
                    <a:pt x="18514" y="16580"/>
                  </a:cubicBezTo>
                  <a:cubicBezTo>
                    <a:pt x="18514" y="16580"/>
                    <a:pt x="18309" y="16732"/>
                    <a:pt x="18103" y="16885"/>
                  </a:cubicBezTo>
                  <a:cubicBezTo>
                    <a:pt x="18103" y="17037"/>
                    <a:pt x="18103" y="17189"/>
                    <a:pt x="18103" y="17189"/>
                  </a:cubicBezTo>
                  <a:cubicBezTo>
                    <a:pt x="17897" y="17341"/>
                    <a:pt x="17691" y="17493"/>
                    <a:pt x="17691" y="17493"/>
                  </a:cubicBezTo>
                  <a:cubicBezTo>
                    <a:pt x="17486" y="17493"/>
                    <a:pt x="17280" y="17189"/>
                    <a:pt x="17074" y="17189"/>
                  </a:cubicBezTo>
                  <a:cubicBezTo>
                    <a:pt x="17074" y="17037"/>
                    <a:pt x="16869" y="17037"/>
                    <a:pt x="16663" y="17037"/>
                  </a:cubicBezTo>
                  <a:cubicBezTo>
                    <a:pt x="16663" y="17037"/>
                    <a:pt x="16457" y="17189"/>
                    <a:pt x="16457" y="17189"/>
                  </a:cubicBezTo>
                  <a:cubicBezTo>
                    <a:pt x="16251" y="17341"/>
                    <a:pt x="16251" y="17645"/>
                    <a:pt x="16046" y="17797"/>
                  </a:cubicBezTo>
                  <a:cubicBezTo>
                    <a:pt x="16046" y="17797"/>
                    <a:pt x="15634" y="17949"/>
                    <a:pt x="15429" y="18101"/>
                  </a:cubicBezTo>
                  <a:cubicBezTo>
                    <a:pt x="15429" y="18101"/>
                    <a:pt x="15429" y="18406"/>
                    <a:pt x="15223" y="18406"/>
                  </a:cubicBezTo>
                  <a:cubicBezTo>
                    <a:pt x="15223" y="18558"/>
                    <a:pt x="14811" y="18558"/>
                    <a:pt x="14811" y="18710"/>
                  </a:cubicBezTo>
                  <a:cubicBezTo>
                    <a:pt x="14606" y="18710"/>
                    <a:pt x="14400" y="18558"/>
                    <a:pt x="14194" y="18558"/>
                  </a:cubicBezTo>
                  <a:cubicBezTo>
                    <a:pt x="14194" y="18558"/>
                    <a:pt x="13783" y="18558"/>
                    <a:pt x="13783" y="18710"/>
                  </a:cubicBezTo>
                  <a:cubicBezTo>
                    <a:pt x="13577" y="18710"/>
                    <a:pt x="13577" y="18862"/>
                    <a:pt x="13577" y="18862"/>
                  </a:cubicBezTo>
                  <a:cubicBezTo>
                    <a:pt x="13577" y="19014"/>
                    <a:pt x="13577" y="19166"/>
                    <a:pt x="13577" y="19318"/>
                  </a:cubicBezTo>
                  <a:cubicBezTo>
                    <a:pt x="13783" y="19318"/>
                    <a:pt x="13783" y="19470"/>
                    <a:pt x="13783" y="19623"/>
                  </a:cubicBezTo>
                  <a:cubicBezTo>
                    <a:pt x="13783" y="19775"/>
                    <a:pt x="13783" y="19927"/>
                    <a:pt x="13577" y="19927"/>
                  </a:cubicBezTo>
                  <a:cubicBezTo>
                    <a:pt x="13577" y="20079"/>
                    <a:pt x="13166" y="20079"/>
                    <a:pt x="13166" y="20079"/>
                  </a:cubicBezTo>
                  <a:cubicBezTo>
                    <a:pt x="12960" y="20079"/>
                    <a:pt x="12754" y="19927"/>
                    <a:pt x="12754" y="19927"/>
                  </a:cubicBezTo>
                  <a:cubicBezTo>
                    <a:pt x="12549" y="19927"/>
                    <a:pt x="12343" y="19927"/>
                    <a:pt x="12343" y="19927"/>
                  </a:cubicBezTo>
                  <a:cubicBezTo>
                    <a:pt x="12137" y="20079"/>
                    <a:pt x="12137" y="20383"/>
                    <a:pt x="12137" y="20383"/>
                  </a:cubicBezTo>
                  <a:cubicBezTo>
                    <a:pt x="12137" y="20535"/>
                    <a:pt x="12137" y="20687"/>
                    <a:pt x="12137" y="20687"/>
                  </a:cubicBezTo>
                  <a:cubicBezTo>
                    <a:pt x="12137" y="20839"/>
                    <a:pt x="11931" y="20992"/>
                    <a:pt x="11931" y="20992"/>
                  </a:cubicBezTo>
                  <a:cubicBezTo>
                    <a:pt x="11726" y="21144"/>
                    <a:pt x="11314" y="21144"/>
                    <a:pt x="11109" y="21296"/>
                  </a:cubicBezTo>
                  <a:cubicBezTo>
                    <a:pt x="11109" y="21296"/>
                    <a:pt x="10903" y="21448"/>
                    <a:pt x="10903" y="21600"/>
                  </a:cubicBezTo>
                  <a:cubicBezTo>
                    <a:pt x="10697" y="21600"/>
                    <a:pt x="10491" y="21600"/>
                    <a:pt x="10286" y="21448"/>
                  </a:cubicBezTo>
                  <a:cubicBezTo>
                    <a:pt x="10286" y="21448"/>
                    <a:pt x="10080" y="21296"/>
                    <a:pt x="10286" y="21144"/>
                  </a:cubicBezTo>
                  <a:cubicBezTo>
                    <a:pt x="10286" y="21144"/>
                    <a:pt x="10286" y="20992"/>
                    <a:pt x="10286" y="20839"/>
                  </a:cubicBezTo>
                  <a:cubicBezTo>
                    <a:pt x="10491" y="20839"/>
                    <a:pt x="10286" y="20535"/>
                    <a:pt x="10286" y="20535"/>
                  </a:cubicBezTo>
                  <a:cubicBezTo>
                    <a:pt x="10080" y="20535"/>
                    <a:pt x="9874" y="20535"/>
                    <a:pt x="9669" y="20535"/>
                  </a:cubicBezTo>
                  <a:cubicBezTo>
                    <a:pt x="9669" y="20535"/>
                    <a:pt x="9463" y="20839"/>
                    <a:pt x="9463" y="20839"/>
                  </a:cubicBezTo>
                  <a:cubicBezTo>
                    <a:pt x="9257" y="20839"/>
                    <a:pt x="9051" y="20687"/>
                    <a:pt x="9051" y="20535"/>
                  </a:cubicBezTo>
                  <a:cubicBezTo>
                    <a:pt x="8846" y="20535"/>
                    <a:pt x="8846" y="20383"/>
                    <a:pt x="8846" y="20231"/>
                  </a:cubicBezTo>
                  <a:cubicBezTo>
                    <a:pt x="8846" y="20231"/>
                    <a:pt x="9051" y="20079"/>
                    <a:pt x="9051" y="20079"/>
                  </a:cubicBezTo>
                  <a:cubicBezTo>
                    <a:pt x="9257" y="19927"/>
                    <a:pt x="9257" y="19775"/>
                    <a:pt x="9257" y="19623"/>
                  </a:cubicBezTo>
                  <a:cubicBezTo>
                    <a:pt x="9051" y="19623"/>
                    <a:pt x="9051" y="19470"/>
                    <a:pt x="9051" y="19318"/>
                  </a:cubicBezTo>
                  <a:cubicBezTo>
                    <a:pt x="8846" y="19318"/>
                    <a:pt x="8640" y="19318"/>
                    <a:pt x="8434" y="19318"/>
                  </a:cubicBezTo>
                  <a:cubicBezTo>
                    <a:pt x="8229" y="19318"/>
                    <a:pt x="8023" y="19470"/>
                    <a:pt x="7817" y="19470"/>
                  </a:cubicBezTo>
                  <a:cubicBezTo>
                    <a:pt x="7611" y="19470"/>
                    <a:pt x="7406" y="19318"/>
                    <a:pt x="7200" y="19318"/>
                  </a:cubicBezTo>
                  <a:cubicBezTo>
                    <a:pt x="6994" y="19166"/>
                    <a:pt x="6789" y="19014"/>
                    <a:pt x="6583" y="19014"/>
                  </a:cubicBezTo>
                  <a:cubicBezTo>
                    <a:pt x="6583" y="18862"/>
                    <a:pt x="6583" y="18710"/>
                    <a:pt x="6583" y="18558"/>
                  </a:cubicBezTo>
                  <a:cubicBezTo>
                    <a:pt x="6377" y="18558"/>
                    <a:pt x="6171" y="18406"/>
                    <a:pt x="6171" y="18254"/>
                  </a:cubicBezTo>
                  <a:cubicBezTo>
                    <a:pt x="6171" y="18101"/>
                    <a:pt x="5966" y="17949"/>
                    <a:pt x="5966" y="17949"/>
                  </a:cubicBezTo>
                  <a:cubicBezTo>
                    <a:pt x="5966" y="17797"/>
                    <a:pt x="5966" y="17645"/>
                    <a:pt x="5966" y="17493"/>
                  </a:cubicBezTo>
                  <a:cubicBezTo>
                    <a:pt x="5966" y="17341"/>
                    <a:pt x="5760" y="17189"/>
                    <a:pt x="5760" y="17189"/>
                  </a:cubicBezTo>
                  <a:cubicBezTo>
                    <a:pt x="5760" y="17037"/>
                    <a:pt x="5554" y="17037"/>
                    <a:pt x="5349" y="17037"/>
                  </a:cubicBezTo>
                  <a:cubicBezTo>
                    <a:pt x="5143" y="16885"/>
                    <a:pt x="4937" y="16732"/>
                    <a:pt x="4731" y="16580"/>
                  </a:cubicBezTo>
                  <a:cubicBezTo>
                    <a:pt x="4526" y="16580"/>
                    <a:pt x="4114" y="16580"/>
                    <a:pt x="4114" y="16580"/>
                  </a:cubicBezTo>
                  <a:cubicBezTo>
                    <a:pt x="3909" y="16580"/>
                    <a:pt x="3703" y="16732"/>
                    <a:pt x="3497" y="16732"/>
                  </a:cubicBezTo>
                  <a:cubicBezTo>
                    <a:pt x="3497" y="16885"/>
                    <a:pt x="3291" y="17037"/>
                    <a:pt x="3086" y="17037"/>
                  </a:cubicBezTo>
                  <a:cubicBezTo>
                    <a:pt x="3086" y="17037"/>
                    <a:pt x="2674" y="17037"/>
                    <a:pt x="2469" y="16885"/>
                  </a:cubicBezTo>
                  <a:cubicBezTo>
                    <a:pt x="2469" y="16885"/>
                    <a:pt x="2469" y="16732"/>
                    <a:pt x="2263" y="16580"/>
                  </a:cubicBezTo>
                  <a:cubicBezTo>
                    <a:pt x="2263" y="16580"/>
                    <a:pt x="1851" y="16428"/>
                    <a:pt x="1851" y="16276"/>
                  </a:cubicBezTo>
                  <a:cubicBezTo>
                    <a:pt x="1646" y="16276"/>
                    <a:pt x="1646" y="16124"/>
                    <a:pt x="1440" y="15972"/>
                  </a:cubicBezTo>
                  <a:cubicBezTo>
                    <a:pt x="1440" y="15972"/>
                    <a:pt x="1029" y="15972"/>
                    <a:pt x="1029" y="15820"/>
                  </a:cubicBezTo>
                  <a:cubicBezTo>
                    <a:pt x="823" y="15820"/>
                    <a:pt x="1029" y="15515"/>
                    <a:pt x="1029" y="15363"/>
                  </a:cubicBezTo>
                  <a:cubicBezTo>
                    <a:pt x="1029" y="15363"/>
                    <a:pt x="1234" y="15363"/>
                    <a:pt x="1234" y="15363"/>
                  </a:cubicBezTo>
                  <a:cubicBezTo>
                    <a:pt x="1234" y="15211"/>
                    <a:pt x="1440" y="15059"/>
                    <a:pt x="1440" y="15059"/>
                  </a:cubicBezTo>
                  <a:cubicBezTo>
                    <a:pt x="1440" y="14907"/>
                    <a:pt x="1440" y="14755"/>
                    <a:pt x="1440" y="14755"/>
                  </a:cubicBezTo>
                  <a:cubicBezTo>
                    <a:pt x="1234" y="14603"/>
                    <a:pt x="1234" y="14603"/>
                    <a:pt x="1029" y="14603"/>
                  </a:cubicBezTo>
                  <a:cubicBezTo>
                    <a:pt x="1029" y="14603"/>
                    <a:pt x="823" y="14755"/>
                    <a:pt x="823" y="14755"/>
                  </a:cubicBezTo>
                  <a:cubicBezTo>
                    <a:pt x="617" y="14755"/>
                    <a:pt x="206" y="14603"/>
                    <a:pt x="206" y="14603"/>
                  </a:cubicBezTo>
                  <a:cubicBezTo>
                    <a:pt x="0" y="14451"/>
                    <a:pt x="0" y="14299"/>
                    <a:pt x="0" y="14146"/>
                  </a:cubicBezTo>
                  <a:cubicBezTo>
                    <a:pt x="206" y="14146"/>
                    <a:pt x="206" y="13994"/>
                    <a:pt x="411" y="13842"/>
                  </a:cubicBezTo>
                  <a:cubicBezTo>
                    <a:pt x="411" y="13842"/>
                    <a:pt x="206" y="13538"/>
                    <a:pt x="206" y="13538"/>
                  </a:cubicBezTo>
                  <a:cubicBezTo>
                    <a:pt x="206" y="13386"/>
                    <a:pt x="0" y="13234"/>
                    <a:pt x="0" y="13234"/>
                  </a:cubicBezTo>
                  <a:cubicBezTo>
                    <a:pt x="206" y="13082"/>
                    <a:pt x="206" y="12930"/>
                    <a:pt x="411" y="12930"/>
                  </a:cubicBezTo>
                  <a:cubicBezTo>
                    <a:pt x="411" y="12777"/>
                    <a:pt x="411" y="12321"/>
                    <a:pt x="617" y="12169"/>
                  </a:cubicBezTo>
                  <a:cubicBezTo>
                    <a:pt x="617" y="12169"/>
                    <a:pt x="1029" y="11865"/>
                    <a:pt x="1029" y="11713"/>
                  </a:cubicBezTo>
                  <a:cubicBezTo>
                    <a:pt x="1234" y="11713"/>
                    <a:pt x="1234" y="11408"/>
                    <a:pt x="1234" y="11408"/>
                  </a:cubicBezTo>
                  <a:cubicBezTo>
                    <a:pt x="1234" y="11104"/>
                    <a:pt x="1234" y="10648"/>
                    <a:pt x="1029" y="10496"/>
                  </a:cubicBezTo>
                  <a:cubicBezTo>
                    <a:pt x="1029" y="10344"/>
                    <a:pt x="617" y="10192"/>
                    <a:pt x="617" y="10192"/>
                  </a:cubicBezTo>
                  <a:cubicBezTo>
                    <a:pt x="617" y="10039"/>
                    <a:pt x="617" y="9887"/>
                    <a:pt x="617" y="9735"/>
                  </a:cubicBezTo>
                  <a:cubicBezTo>
                    <a:pt x="411" y="9583"/>
                    <a:pt x="206" y="9431"/>
                    <a:pt x="0" y="9431"/>
                  </a:cubicBezTo>
                  <a:cubicBezTo>
                    <a:pt x="0" y="9279"/>
                    <a:pt x="0" y="8975"/>
                    <a:pt x="0" y="8823"/>
                  </a:cubicBezTo>
                  <a:cubicBezTo>
                    <a:pt x="0" y="8670"/>
                    <a:pt x="0" y="8214"/>
                    <a:pt x="0" y="8062"/>
                  </a:cubicBezTo>
                  <a:cubicBezTo>
                    <a:pt x="0" y="8062"/>
                    <a:pt x="411" y="7758"/>
                    <a:pt x="411" y="7758"/>
                  </a:cubicBezTo>
                  <a:cubicBezTo>
                    <a:pt x="617" y="7758"/>
                    <a:pt x="823" y="7758"/>
                    <a:pt x="823" y="7758"/>
                  </a:cubicBezTo>
                  <a:cubicBezTo>
                    <a:pt x="823" y="7758"/>
                    <a:pt x="1029" y="7910"/>
                    <a:pt x="1029" y="7910"/>
                  </a:cubicBezTo>
                  <a:cubicBezTo>
                    <a:pt x="1234" y="7910"/>
                    <a:pt x="1646" y="7758"/>
                    <a:pt x="1646" y="7606"/>
                  </a:cubicBezTo>
                  <a:cubicBezTo>
                    <a:pt x="1851" y="7606"/>
                    <a:pt x="1851" y="7149"/>
                    <a:pt x="1851" y="7149"/>
                  </a:cubicBezTo>
                  <a:cubicBezTo>
                    <a:pt x="1851" y="6997"/>
                    <a:pt x="2057" y="6693"/>
                    <a:pt x="2057" y="6693"/>
                  </a:cubicBezTo>
                  <a:cubicBezTo>
                    <a:pt x="2263" y="6541"/>
                    <a:pt x="3086" y="6693"/>
                    <a:pt x="3291" y="6541"/>
                  </a:cubicBezTo>
                  <a:cubicBezTo>
                    <a:pt x="3497" y="6541"/>
                    <a:pt x="3497" y="6237"/>
                    <a:pt x="3703" y="6085"/>
                  </a:cubicBezTo>
                  <a:cubicBezTo>
                    <a:pt x="3703" y="6085"/>
                    <a:pt x="4114" y="5932"/>
                    <a:pt x="4320" y="5932"/>
                  </a:cubicBezTo>
                  <a:cubicBezTo>
                    <a:pt x="4320" y="5780"/>
                    <a:pt x="4526" y="5628"/>
                    <a:pt x="4526" y="5476"/>
                  </a:cubicBezTo>
                  <a:cubicBezTo>
                    <a:pt x="4526" y="5324"/>
                    <a:pt x="4320" y="4868"/>
                    <a:pt x="4114" y="4715"/>
                  </a:cubicBezTo>
                  <a:cubicBezTo>
                    <a:pt x="3909" y="4715"/>
                    <a:pt x="3703" y="4411"/>
                    <a:pt x="3497" y="4411"/>
                  </a:cubicBezTo>
                  <a:cubicBezTo>
                    <a:pt x="3291" y="4259"/>
                    <a:pt x="2880" y="4411"/>
                    <a:pt x="2880" y="4259"/>
                  </a:cubicBezTo>
                  <a:cubicBezTo>
                    <a:pt x="2674" y="4259"/>
                    <a:pt x="2469" y="4107"/>
                    <a:pt x="2263" y="3955"/>
                  </a:cubicBezTo>
                  <a:cubicBezTo>
                    <a:pt x="2263" y="3803"/>
                    <a:pt x="2263" y="3499"/>
                    <a:pt x="2263" y="3499"/>
                  </a:cubicBezTo>
                  <a:cubicBezTo>
                    <a:pt x="2057" y="3346"/>
                    <a:pt x="1851" y="3042"/>
                    <a:pt x="1851" y="2890"/>
                  </a:cubicBezTo>
                  <a:cubicBezTo>
                    <a:pt x="1851" y="2890"/>
                    <a:pt x="1851" y="2738"/>
                    <a:pt x="2057" y="2738"/>
                  </a:cubicBezTo>
                  <a:cubicBezTo>
                    <a:pt x="2057" y="2586"/>
                    <a:pt x="2263" y="2738"/>
                    <a:pt x="2469" y="2586"/>
                  </a:cubicBezTo>
                  <a:cubicBezTo>
                    <a:pt x="2469" y="2586"/>
                    <a:pt x="2674" y="2434"/>
                    <a:pt x="2674" y="2282"/>
                  </a:cubicBezTo>
                  <a:cubicBezTo>
                    <a:pt x="2674" y="2130"/>
                    <a:pt x="2674" y="1825"/>
                    <a:pt x="2674" y="1673"/>
                  </a:cubicBezTo>
                  <a:cubicBezTo>
                    <a:pt x="2674" y="1673"/>
                    <a:pt x="2674" y="1369"/>
                    <a:pt x="2880" y="1217"/>
                  </a:cubicBezTo>
                  <a:cubicBezTo>
                    <a:pt x="2880" y="1217"/>
                    <a:pt x="3291" y="1217"/>
                    <a:pt x="3497" y="1065"/>
                  </a:cubicBezTo>
                  <a:cubicBezTo>
                    <a:pt x="3497" y="1065"/>
                    <a:pt x="3703" y="913"/>
                    <a:pt x="3909" y="761"/>
                  </a:cubicBezTo>
                  <a:cubicBezTo>
                    <a:pt x="4114" y="761"/>
                    <a:pt x="4526" y="608"/>
                    <a:pt x="4526" y="456"/>
                  </a:cubicBezTo>
                  <a:cubicBezTo>
                    <a:pt x="4731" y="456"/>
                    <a:pt x="4731" y="304"/>
                    <a:pt x="4731" y="304"/>
                  </a:cubicBezTo>
                  <a:cubicBezTo>
                    <a:pt x="4937" y="304"/>
                    <a:pt x="4937" y="304"/>
                    <a:pt x="5143" y="304"/>
                  </a:cubicBezTo>
                  <a:cubicBezTo>
                    <a:pt x="5349" y="304"/>
                    <a:pt x="5554" y="304"/>
                    <a:pt x="5760" y="152"/>
                  </a:cubicBezTo>
                  <a:cubicBezTo>
                    <a:pt x="5760" y="152"/>
                    <a:pt x="5760" y="0"/>
                    <a:pt x="5966" y="0"/>
                  </a:cubicBezTo>
                  <a:cubicBezTo>
                    <a:pt x="5966" y="0"/>
                    <a:pt x="6377" y="0"/>
                    <a:pt x="6583" y="0"/>
                  </a:cubicBezTo>
                  <a:cubicBezTo>
                    <a:pt x="6583" y="0"/>
                    <a:pt x="6994" y="0"/>
                    <a:pt x="6994" y="152"/>
                  </a:cubicBezTo>
                  <a:cubicBezTo>
                    <a:pt x="7200" y="152"/>
                    <a:pt x="7200" y="456"/>
                    <a:pt x="7200" y="608"/>
                  </a:cubicBezTo>
                  <a:cubicBezTo>
                    <a:pt x="7200" y="608"/>
                    <a:pt x="6994" y="761"/>
                    <a:pt x="6994" y="761"/>
                  </a:cubicBezTo>
                  <a:cubicBezTo>
                    <a:pt x="6789" y="913"/>
                    <a:pt x="6583" y="1065"/>
                    <a:pt x="6789" y="1217"/>
                  </a:cubicBezTo>
                  <a:cubicBezTo>
                    <a:pt x="6789" y="1369"/>
                    <a:pt x="6994" y="1673"/>
                    <a:pt x="7200" y="1673"/>
                  </a:cubicBezTo>
                  <a:cubicBezTo>
                    <a:pt x="7406" y="1673"/>
                    <a:pt x="7611" y="1673"/>
                    <a:pt x="7611" y="1673"/>
                  </a:cubicBezTo>
                  <a:cubicBezTo>
                    <a:pt x="7817" y="1521"/>
                    <a:pt x="8023" y="1369"/>
                    <a:pt x="8023" y="1217"/>
                  </a:cubicBezTo>
                  <a:cubicBezTo>
                    <a:pt x="8229" y="1217"/>
                    <a:pt x="8640" y="1217"/>
                    <a:pt x="8846" y="1217"/>
                  </a:cubicBezTo>
                  <a:cubicBezTo>
                    <a:pt x="8846" y="1217"/>
                    <a:pt x="9257" y="1217"/>
                    <a:pt x="9257" y="1217"/>
                  </a:cubicBezTo>
                  <a:cubicBezTo>
                    <a:pt x="9463" y="1217"/>
                    <a:pt x="9463" y="1521"/>
                    <a:pt x="9669" y="1673"/>
                  </a:cubicBezTo>
                  <a:cubicBezTo>
                    <a:pt x="9669" y="1673"/>
                    <a:pt x="9874" y="1825"/>
                    <a:pt x="9874" y="1825"/>
                  </a:cubicBezTo>
                  <a:cubicBezTo>
                    <a:pt x="10080" y="1977"/>
                    <a:pt x="10491" y="2130"/>
                    <a:pt x="10491" y="2282"/>
                  </a:cubicBezTo>
                  <a:cubicBezTo>
                    <a:pt x="10697" y="2282"/>
                    <a:pt x="10903" y="2738"/>
                    <a:pt x="10903" y="2890"/>
                  </a:cubicBezTo>
                  <a:cubicBezTo>
                    <a:pt x="11109" y="2890"/>
                    <a:pt x="11520" y="3042"/>
                    <a:pt x="11520" y="3042"/>
                  </a:cubicBezTo>
                  <a:cubicBezTo>
                    <a:pt x="11726" y="3042"/>
                    <a:pt x="12137" y="3042"/>
                    <a:pt x="12343" y="3042"/>
                  </a:cubicBezTo>
                  <a:cubicBezTo>
                    <a:pt x="12549" y="2890"/>
                    <a:pt x="12549" y="2738"/>
                    <a:pt x="12549" y="2586"/>
                  </a:cubicBezTo>
                  <a:cubicBezTo>
                    <a:pt x="12754" y="2586"/>
                    <a:pt x="12960" y="2434"/>
                    <a:pt x="13166" y="2434"/>
                  </a:cubicBezTo>
                  <a:cubicBezTo>
                    <a:pt x="13166" y="2434"/>
                    <a:pt x="13371" y="2586"/>
                    <a:pt x="13577" y="2738"/>
                  </a:cubicBezTo>
                  <a:cubicBezTo>
                    <a:pt x="13577" y="2738"/>
                    <a:pt x="13577" y="3042"/>
                    <a:pt x="13577" y="3042"/>
                  </a:cubicBezTo>
                  <a:cubicBezTo>
                    <a:pt x="13577" y="3194"/>
                    <a:pt x="13371" y="3346"/>
                    <a:pt x="13371" y="3499"/>
                  </a:cubicBezTo>
                  <a:cubicBezTo>
                    <a:pt x="13166" y="3651"/>
                    <a:pt x="13166" y="3803"/>
                    <a:pt x="13166" y="3803"/>
                  </a:cubicBezTo>
                  <a:cubicBezTo>
                    <a:pt x="13166" y="3955"/>
                    <a:pt x="13371" y="4107"/>
                    <a:pt x="13371" y="4107"/>
                  </a:cubicBezTo>
                  <a:cubicBezTo>
                    <a:pt x="13577" y="4259"/>
                    <a:pt x="13577" y="4411"/>
                    <a:pt x="13783" y="4411"/>
                  </a:cubicBezTo>
                  <a:cubicBezTo>
                    <a:pt x="13783" y="4715"/>
                    <a:pt x="13783" y="5172"/>
                    <a:pt x="13989" y="5476"/>
                  </a:cubicBezTo>
                  <a:cubicBezTo>
                    <a:pt x="13989" y="5628"/>
                    <a:pt x="14194" y="5780"/>
                    <a:pt x="14194" y="5932"/>
                  </a:cubicBezTo>
                  <a:cubicBezTo>
                    <a:pt x="14400" y="5932"/>
                    <a:pt x="14606" y="6085"/>
                    <a:pt x="14811" y="6237"/>
                  </a:cubicBezTo>
                  <a:cubicBezTo>
                    <a:pt x="15017" y="6237"/>
                    <a:pt x="15223" y="6541"/>
                    <a:pt x="15223" y="6693"/>
                  </a:cubicBezTo>
                  <a:cubicBezTo>
                    <a:pt x="15429" y="6845"/>
                    <a:pt x="15223" y="6997"/>
                    <a:pt x="15223" y="7149"/>
                  </a:cubicBezTo>
                  <a:cubicBezTo>
                    <a:pt x="15223" y="7301"/>
                    <a:pt x="15017" y="7454"/>
                    <a:pt x="15017" y="7606"/>
                  </a:cubicBezTo>
                  <a:cubicBezTo>
                    <a:pt x="15017" y="7758"/>
                    <a:pt x="15017" y="8062"/>
                    <a:pt x="15017" y="8214"/>
                  </a:cubicBezTo>
                  <a:cubicBezTo>
                    <a:pt x="15223" y="8366"/>
                    <a:pt x="15429" y="8518"/>
                    <a:pt x="15634" y="8518"/>
                  </a:cubicBezTo>
                  <a:cubicBezTo>
                    <a:pt x="15634" y="8670"/>
                    <a:pt x="15840" y="8823"/>
                    <a:pt x="15840" y="8823"/>
                  </a:cubicBezTo>
                  <a:cubicBezTo>
                    <a:pt x="15840" y="8975"/>
                    <a:pt x="16046" y="9127"/>
                    <a:pt x="16046" y="9279"/>
                  </a:cubicBezTo>
                  <a:cubicBezTo>
                    <a:pt x="16046" y="9431"/>
                    <a:pt x="15840" y="9583"/>
                    <a:pt x="15840" y="9735"/>
                  </a:cubicBezTo>
                  <a:cubicBezTo>
                    <a:pt x="15840" y="10039"/>
                    <a:pt x="15840" y="10344"/>
                    <a:pt x="15840" y="10496"/>
                  </a:cubicBezTo>
                  <a:cubicBezTo>
                    <a:pt x="16046" y="10648"/>
                    <a:pt x="16251" y="10952"/>
                    <a:pt x="16251" y="11104"/>
                  </a:cubicBezTo>
                  <a:cubicBezTo>
                    <a:pt x="16457" y="11256"/>
                    <a:pt x="16457" y="11561"/>
                    <a:pt x="16663" y="11713"/>
                  </a:cubicBezTo>
                  <a:cubicBezTo>
                    <a:pt x="16663" y="11713"/>
                    <a:pt x="17074" y="12017"/>
                    <a:pt x="17280" y="12017"/>
                  </a:cubicBezTo>
                  <a:cubicBezTo>
                    <a:pt x="17486" y="12169"/>
                    <a:pt x="17691" y="12017"/>
                    <a:pt x="17691" y="11865"/>
                  </a:cubicBezTo>
                  <a:cubicBezTo>
                    <a:pt x="17691" y="11865"/>
                    <a:pt x="17691" y="11561"/>
                    <a:pt x="17897" y="11561"/>
                  </a:cubicBezTo>
                  <a:cubicBezTo>
                    <a:pt x="17897" y="11561"/>
                    <a:pt x="18103" y="11408"/>
                    <a:pt x="18103" y="11408"/>
                  </a:cubicBezTo>
                  <a:cubicBezTo>
                    <a:pt x="18309" y="11408"/>
                    <a:pt x="18720" y="11561"/>
                    <a:pt x="18720" y="11561"/>
                  </a:cubicBezTo>
                  <a:cubicBezTo>
                    <a:pt x="18926" y="11713"/>
                    <a:pt x="19131" y="11713"/>
                    <a:pt x="19131" y="11865"/>
                  </a:cubicBezTo>
                  <a:cubicBezTo>
                    <a:pt x="19131" y="11865"/>
                    <a:pt x="19131" y="12169"/>
                    <a:pt x="19337" y="12321"/>
                  </a:cubicBezTo>
                  <a:cubicBezTo>
                    <a:pt x="19337" y="12473"/>
                    <a:pt x="19337" y="12777"/>
                    <a:pt x="19543" y="12777"/>
                  </a:cubicBezTo>
                  <a:cubicBezTo>
                    <a:pt x="19543" y="12930"/>
                    <a:pt x="19954" y="12930"/>
                    <a:pt x="20160" y="12930"/>
                  </a:cubicBezTo>
                  <a:cubicBezTo>
                    <a:pt x="20160" y="12930"/>
                    <a:pt x="20160" y="12777"/>
                    <a:pt x="20366" y="12777"/>
                  </a:cubicBezTo>
                  <a:cubicBezTo>
                    <a:pt x="20366" y="12625"/>
                    <a:pt x="20571" y="12473"/>
                    <a:pt x="20777" y="12473"/>
                  </a:cubicBezTo>
                  <a:cubicBezTo>
                    <a:pt x="20777" y="12473"/>
                    <a:pt x="21189" y="12473"/>
                    <a:pt x="21189" y="12473"/>
                  </a:cubicBezTo>
                  <a:cubicBezTo>
                    <a:pt x="21394" y="12625"/>
                    <a:pt x="21189" y="12777"/>
                    <a:pt x="21189" y="12930"/>
                  </a:cubicBezTo>
                  <a:cubicBezTo>
                    <a:pt x="21394" y="13082"/>
                    <a:pt x="21600" y="13082"/>
                    <a:pt x="21600" y="13234"/>
                  </a:cubicBezTo>
                  <a:cubicBezTo>
                    <a:pt x="21600" y="13386"/>
                    <a:pt x="21394" y="13690"/>
                    <a:pt x="21394" y="13690"/>
                  </a:cubicBezTo>
                  <a:cubicBezTo>
                    <a:pt x="21394" y="13842"/>
                    <a:pt x="21189" y="13842"/>
                    <a:pt x="21189" y="13842"/>
                  </a:cubicBezTo>
                  <a:cubicBezTo>
                    <a:pt x="21189" y="13994"/>
                    <a:pt x="21189" y="14146"/>
                    <a:pt x="21189" y="14299"/>
                  </a:cubicBezTo>
                  <a:cubicBezTo>
                    <a:pt x="21189" y="14299"/>
                    <a:pt x="21189" y="14603"/>
                    <a:pt x="21189" y="14603"/>
                  </a:cubicBezTo>
                  <a:cubicBezTo>
                    <a:pt x="21394" y="14755"/>
                    <a:pt x="21394" y="14755"/>
                    <a:pt x="21394" y="1490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2B1ECAA2-B098-441F-BAA6-EDD8D7FF6DDD}"/>
                </a:ext>
              </a:extLst>
            </p:cNvPr>
            <p:cNvSpPr/>
            <p:nvPr/>
          </p:nvSpPr>
          <p:spPr>
            <a:xfrm>
              <a:off x="2753363" y="2563476"/>
              <a:ext cx="703557" cy="949436"/>
            </a:xfrm>
            <a:custGeom>
              <a:avLst/>
              <a:gdLst/>
              <a:ahLst/>
              <a:cxnLst>
                <a:cxn ang="0">
                  <a:pos x="wd2" y="hd2"/>
                </a:cxn>
                <a:cxn ang="5400000">
                  <a:pos x="wd2" y="hd2"/>
                </a:cxn>
                <a:cxn ang="10800000">
                  <a:pos x="wd2" y="hd2"/>
                </a:cxn>
                <a:cxn ang="16200000">
                  <a:pos x="wd2" y="hd2"/>
                </a:cxn>
              </a:cxnLst>
              <a:rect l="0" t="0" r="r" b="b"/>
              <a:pathLst>
                <a:path w="21600" h="21600" extrusionOk="0">
                  <a:moveTo>
                    <a:pt x="21394" y="14907"/>
                  </a:moveTo>
                  <a:cubicBezTo>
                    <a:pt x="21394" y="15059"/>
                    <a:pt x="21189" y="15211"/>
                    <a:pt x="21189" y="15211"/>
                  </a:cubicBezTo>
                  <a:cubicBezTo>
                    <a:pt x="21189" y="15363"/>
                    <a:pt x="20983" y="15515"/>
                    <a:pt x="20983" y="15515"/>
                  </a:cubicBezTo>
                  <a:cubicBezTo>
                    <a:pt x="20777" y="15668"/>
                    <a:pt x="20777" y="15972"/>
                    <a:pt x="20777" y="16124"/>
                  </a:cubicBezTo>
                  <a:cubicBezTo>
                    <a:pt x="20571" y="16124"/>
                    <a:pt x="20571" y="16428"/>
                    <a:pt x="20366" y="16428"/>
                  </a:cubicBezTo>
                  <a:cubicBezTo>
                    <a:pt x="20160" y="16428"/>
                    <a:pt x="19749" y="16276"/>
                    <a:pt x="19543" y="16276"/>
                  </a:cubicBezTo>
                  <a:cubicBezTo>
                    <a:pt x="19337" y="16276"/>
                    <a:pt x="18720" y="16428"/>
                    <a:pt x="18514" y="16580"/>
                  </a:cubicBezTo>
                  <a:cubicBezTo>
                    <a:pt x="18514" y="16580"/>
                    <a:pt x="18309" y="16732"/>
                    <a:pt x="18103" y="16885"/>
                  </a:cubicBezTo>
                  <a:cubicBezTo>
                    <a:pt x="18103" y="17037"/>
                    <a:pt x="18103" y="17189"/>
                    <a:pt x="18103" y="17189"/>
                  </a:cubicBezTo>
                  <a:cubicBezTo>
                    <a:pt x="17897" y="17341"/>
                    <a:pt x="17691" y="17493"/>
                    <a:pt x="17691" y="17493"/>
                  </a:cubicBezTo>
                  <a:cubicBezTo>
                    <a:pt x="17486" y="17493"/>
                    <a:pt x="17280" y="17189"/>
                    <a:pt x="17074" y="17189"/>
                  </a:cubicBezTo>
                  <a:cubicBezTo>
                    <a:pt x="17074" y="17037"/>
                    <a:pt x="16869" y="17037"/>
                    <a:pt x="16663" y="17037"/>
                  </a:cubicBezTo>
                  <a:cubicBezTo>
                    <a:pt x="16663" y="17037"/>
                    <a:pt x="16457" y="17189"/>
                    <a:pt x="16457" y="17189"/>
                  </a:cubicBezTo>
                  <a:cubicBezTo>
                    <a:pt x="16251" y="17341"/>
                    <a:pt x="16251" y="17645"/>
                    <a:pt x="16046" y="17797"/>
                  </a:cubicBezTo>
                  <a:cubicBezTo>
                    <a:pt x="16046" y="17797"/>
                    <a:pt x="15634" y="17949"/>
                    <a:pt x="15429" y="18101"/>
                  </a:cubicBezTo>
                  <a:cubicBezTo>
                    <a:pt x="15429" y="18101"/>
                    <a:pt x="15429" y="18406"/>
                    <a:pt x="15223" y="18406"/>
                  </a:cubicBezTo>
                  <a:cubicBezTo>
                    <a:pt x="15223" y="18558"/>
                    <a:pt x="14811" y="18558"/>
                    <a:pt x="14811" y="18710"/>
                  </a:cubicBezTo>
                  <a:cubicBezTo>
                    <a:pt x="14606" y="18710"/>
                    <a:pt x="14400" y="18558"/>
                    <a:pt x="14194" y="18558"/>
                  </a:cubicBezTo>
                  <a:cubicBezTo>
                    <a:pt x="14194" y="18558"/>
                    <a:pt x="13783" y="18558"/>
                    <a:pt x="13783" y="18710"/>
                  </a:cubicBezTo>
                  <a:cubicBezTo>
                    <a:pt x="13577" y="18710"/>
                    <a:pt x="13577" y="18862"/>
                    <a:pt x="13577" y="18862"/>
                  </a:cubicBezTo>
                  <a:cubicBezTo>
                    <a:pt x="13577" y="19014"/>
                    <a:pt x="13577" y="19166"/>
                    <a:pt x="13577" y="19318"/>
                  </a:cubicBezTo>
                  <a:cubicBezTo>
                    <a:pt x="13783" y="19318"/>
                    <a:pt x="13783" y="19470"/>
                    <a:pt x="13783" y="19623"/>
                  </a:cubicBezTo>
                  <a:cubicBezTo>
                    <a:pt x="13783" y="19775"/>
                    <a:pt x="13783" y="19927"/>
                    <a:pt x="13577" y="19927"/>
                  </a:cubicBezTo>
                  <a:cubicBezTo>
                    <a:pt x="13577" y="20079"/>
                    <a:pt x="13166" y="20079"/>
                    <a:pt x="13166" y="20079"/>
                  </a:cubicBezTo>
                  <a:cubicBezTo>
                    <a:pt x="12960" y="20079"/>
                    <a:pt x="12754" y="19927"/>
                    <a:pt x="12754" y="19927"/>
                  </a:cubicBezTo>
                  <a:cubicBezTo>
                    <a:pt x="12549" y="19927"/>
                    <a:pt x="12343" y="19927"/>
                    <a:pt x="12343" y="19927"/>
                  </a:cubicBezTo>
                  <a:cubicBezTo>
                    <a:pt x="12137" y="20079"/>
                    <a:pt x="12137" y="20383"/>
                    <a:pt x="12137" y="20383"/>
                  </a:cubicBezTo>
                  <a:cubicBezTo>
                    <a:pt x="12137" y="20535"/>
                    <a:pt x="12137" y="20687"/>
                    <a:pt x="12137" y="20687"/>
                  </a:cubicBezTo>
                  <a:cubicBezTo>
                    <a:pt x="12137" y="20839"/>
                    <a:pt x="11931" y="20992"/>
                    <a:pt x="11931" y="20992"/>
                  </a:cubicBezTo>
                  <a:cubicBezTo>
                    <a:pt x="11726" y="21144"/>
                    <a:pt x="11314" y="21144"/>
                    <a:pt x="11109" y="21296"/>
                  </a:cubicBezTo>
                  <a:cubicBezTo>
                    <a:pt x="11109" y="21296"/>
                    <a:pt x="10903" y="21448"/>
                    <a:pt x="10903" y="21600"/>
                  </a:cubicBezTo>
                  <a:cubicBezTo>
                    <a:pt x="10697" y="21600"/>
                    <a:pt x="10491" y="21600"/>
                    <a:pt x="10286" y="21448"/>
                  </a:cubicBezTo>
                  <a:cubicBezTo>
                    <a:pt x="10286" y="21448"/>
                    <a:pt x="10080" y="21296"/>
                    <a:pt x="10286" y="21144"/>
                  </a:cubicBezTo>
                  <a:cubicBezTo>
                    <a:pt x="10286" y="21144"/>
                    <a:pt x="10286" y="20992"/>
                    <a:pt x="10286" y="20839"/>
                  </a:cubicBezTo>
                  <a:cubicBezTo>
                    <a:pt x="10491" y="20839"/>
                    <a:pt x="10286" y="20535"/>
                    <a:pt x="10286" y="20535"/>
                  </a:cubicBezTo>
                  <a:cubicBezTo>
                    <a:pt x="10080" y="20535"/>
                    <a:pt x="9874" y="20535"/>
                    <a:pt x="9669" y="20535"/>
                  </a:cubicBezTo>
                  <a:cubicBezTo>
                    <a:pt x="9669" y="20535"/>
                    <a:pt x="9463" y="20839"/>
                    <a:pt x="9463" y="20839"/>
                  </a:cubicBezTo>
                  <a:cubicBezTo>
                    <a:pt x="9257" y="20839"/>
                    <a:pt x="9051" y="20687"/>
                    <a:pt x="9051" y="20535"/>
                  </a:cubicBezTo>
                  <a:cubicBezTo>
                    <a:pt x="8846" y="20535"/>
                    <a:pt x="8846" y="20383"/>
                    <a:pt x="8846" y="20231"/>
                  </a:cubicBezTo>
                  <a:cubicBezTo>
                    <a:pt x="8846" y="20231"/>
                    <a:pt x="9051" y="20079"/>
                    <a:pt x="9051" y="20079"/>
                  </a:cubicBezTo>
                  <a:cubicBezTo>
                    <a:pt x="9257" y="19927"/>
                    <a:pt x="9257" y="19775"/>
                    <a:pt x="9257" y="19623"/>
                  </a:cubicBezTo>
                  <a:cubicBezTo>
                    <a:pt x="9051" y="19623"/>
                    <a:pt x="9051" y="19470"/>
                    <a:pt x="9051" y="19318"/>
                  </a:cubicBezTo>
                  <a:cubicBezTo>
                    <a:pt x="8846" y="19318"/>
                    <a:pt x="8640" y="19318"/>
                    <a:pt x="8434" y="19318"/>
                  </a:cubicBezTo>
                  <a:cubicBezTo>
                    <a:pt x="8229" y="19318"/>
                    <a:pt x="8023" y="19470"/>
                    <a:pt x="7817" y="19470"/>
                  </a:cubicBezTo>
                  <a:cubicBezTo>
                    <a:pt x="7611" y="19470"/>
                    <a:pt x="7406" y="19318"/>
                    <a:pt x="7200" y="19318"/>
                  </a:cubicBezTo>
                  <a:cubicBezTo>
                    <a:pt x="6994" y="19166"/>
                    <a:pt x="6789" y="19014"/>
                    <a:pt x="6583" y="19014"/>
                  </a:cubicBezTo>
                  <a:cubicBezTo>
                    <a:pt x="6583" y="18862"/>
                    <a:pt x="6583" y="18710"/>
                    <a:pt x="6583" y="18558"/>
                  </a:cubicBezTo>
                  <a:cubicBezTo>
                    <a:pt x="6377" y="18558"/>
                    <a:pt x="6171" y="18406"/>
                    <a:pt x="6171" y="18254"/>
                  </a:cubicBezTo>
                  <a:cubicBezTo>
                    <a:pt x="6171" y="18101"/>
                    <a:pt x="5966" y="17949"/>
                    <a:pt x="5966" y="17949"/>
                  </a:cubicBezTo>
                  <a:cubicBezTo>
                    <a:pt x="5966" y="17797"/>
                    <a:pt x="5966" y="17645"/>
                    <a:pt x="5966" y="17493"/>
                  </a:cubicBezTo>
                  <a:cubicBezTo>
                    <a:pt x="5966" y="17341"/>
                    <a:pt x="5760" y="17189"/>
                    <a:pt x="5760" y="17189"/>
                  </a:cubicBezTo>
                  <a:cubicBezTo>
                    <a:pt x="5760" y="17037"/>
                    <a:pt x="5554" y="17037"/>
                    <a:pt x="5349" y="17037"/>
                  </a:cubicBezTo>
                  <a:cubicBezTo>
                    <a:pt x="5143" y="16885"/>
                    <a:pt x="4937" y="16732"/>
                    <a:pt x="4731" y="16580"/>
                  </a:cubicBezTo>
                  <a:cubicBezTo>
                    <a:pt x="4526" y="16580"/>
                    <a:pt x="4114" y="16580"/>
                    <a:pt x="4114" y="16580"/>
                  </a:cubicBezTo>
                  <a:cubicBezTo>
                    <a:pt x="3909" y="16580"/>
                    <a:pt x="3703" y="16732"/>
                    <a:pt x="3497" y="16732"/>
                  </a:cubicBezTo>
                  <a:cubicBezTo>
                    <a:pt x="3497" y="16885"/>
                    <a:pt x="3291" y="17037"/>
                    <a:pt x="3086" y="17037"/>
                  </a:cubicBezTo>
                  <a:cubicBezTo>
                    <a:pt x="3086" y="17037"/>
                    <a:pt x="2674" y="17037"/>
                    <a:pt x="2469" y="16885"/>
                  </a:cubicBezTo>
                  <a:cubicBezTo>
                    <a:pt x="2469" y="16885"/>
                    <a:pt x="2469" y="16732"/>
                    <a:pt x="2263" y="16580"/>
                  </a:cubicBezTo>
                  <a:cubicBezTo>
                    <a:pt x="2263" y="16580"/>
                    <a:pt x="1851" y="16428"/>
                    <a:pt x="1851" y="16276"/>
                  </a:cubicBezTo>
                  <a:cubicBezTo>
                    <a:pt x="1646" y="16276"/>
                    <a:pt x="1646" y="16124"/>
                    <a:pt x="1440" y="15972"/>
                  </a:cubicBezTo>
                  <a:cubicBezTo>
                    <a:pt x="1440" y="15972"/>
                    <a:pt x="1029" y="15972"/>
                    <a:pt x="1029" y="15820"/>
                  </a:cubicBezTo>
                  <a:cubicBezTo>
                    <a:pt x="823" y="15820"/>
                    <a:pt x="1029" y="15515"/>
                    <a:pt x="1029" y="15363"/>
                  </a:cubicBezTo>
                  <a:cubicBezTo>
                    <a:pt x="1029" y="15363"/>
                    <a:pt x="1234" y="15363"/>
                    <a:pt x="1234" y="15363"/>
                  </a:cubicBezTo>
                  <a:cubicBezTo>
                    <a:pt x="1234" y="15211"/>
                    <a:pt x="1440" y="15059"/>
                    <a:pt x="1440" y="15059"/>
                  </a:cubicBezTo>
                  <a:cubicBezTo>
                    <a:pt x="1440" y="14907"/>
                    <a:pt x="1440" y="14755"/>
                    <a:pt x="1440" y="14755"/>
                  </a:cubicBezTo>
                  <a:cubicBezTo>
                    <a:pt x="1234" y="14603"/>
                    <a:pt x="1234" y="14603"/>
                    <a:pt x="1029" y="14603"/>
                  </a:cubicBezTo>
                  <a:cubicBezTo>
                    <a:pt x="1029" y="14603"/>
                    <a:pt x="823" y="14755"/>
                    <a:pt x="823" y="14755"/>
                  </a:cubicBezTo>
                  <a:cubicBezTo>
                    <a:pt x="617" y="14755"/>
                    <a:pt x="206" y="14603"/>
                    <a:pt x="206" y="14603"/>
                  </a:cubicBezTo>
                  <a:cubicBezTo>
                    <a:pt x="0" y="14451"/>
                    <a:pt x="0" y="14299"/>
                    <a:pt x="0" y="14146"/>
                  </a:cubicBezTo>
                  <a:cubicBezTo>
                    <a:pt x="206" y="14146"/>
                    <a:pt x="206" y="13994"/>
                    <a:pt x="411" y="13842"/>
                  </a:cubicBezTo>
                  <a:cubicBezTo>
                    <a:pt x="411" y="13842"/>
                    <a:pt x="206" y="13538"/>
                    <a:pt x="206" y="13538"/>
                  </a:cubicBezTo>
                  <a:cubicBezTo>
                    <a:pt x="206" y="13386"/>
                    <a:pt x="0" y="13234"/>
                    <a:pt x="0" y="13234"/>
                  </a:cubicBezTo>
                  <a:cubicBezTo>
                    <a:pt x="206" y="13082"/>
                    <a:pt x="206" y="12930"/>
                    <a:pt x="411" y="12930"/>
                  </a:cubicBezTo>
                  <a:cubicBezTo>
                    <a:pt x="411" y="12777"/>
                    <a:pt x="411" y="12321"/>
                    <a:pt x="617" y="12169"/>
                  </a:cubicBezTo>
                  <a:cubicBezTo>
                    <a:pt x="617" y="12169"/>
                    <a:pt x="1029" y="11865"/>
                    <a:pt x="1029" y="11713"/>
                  </a:cubicBezTo>
                  <a:cubicBezTo>
                    <a:pt x="1234" y="11713"/>
                    <a:pt x="1234" y="11408"/>
                    <a:pt x="1234" y="11408"/>
                  </a:cubicBezTo>
                  <a:cubicBezTo>
                    <a:pt x="1234" y="11104"/>
                    <a:pt x="1234" y="10648"/>
                    <a:pt x="1029" y="10496"/>
                  </a:cubicBezTo>
                  <a:cubicBezTo>
                    <a:pt x="1029" y="10344"/>
                    <a:pt x="617" y="10192"/>
                    <a:pt x="617" y="10192"/>
                  </a:cubicBezTo>
                  <a:cubicBezTo>
                    <a:pt x="617" y="10039"/>
                    <a:pt x="617" y="9887"/>
                    <a:pt x="617" y="9735"/>
                  </a:cubicBezTo>
                  <a:cubicBezTo>
                    <a:pt x="411" y="9583"/>
                    <a:pt x="206" y="9431"/>
                    <a:pt x="0" y="9431"/>
                  </a:cubicBezTo>
                  <a:cubicBezTo>
                    <a:pt x="0" y="9279"/>
                    <a:pt x="0" y="8975"/>
                    <a:pt x="0" y="8823"/>
                  </a:cubicBezTo>
                  <a:cubicBezTo>
                    <a:pt x="0" y="8670"/>
                    <a:pt x="0" y="8214"/>
                    <a:pt x="0" y="8062"/>
                  </a:cubicBezTo>
                  <a:cubicBezTo>
                    <a:pt x="0" y="8062"/>
                    <a:pt x="411" y="7758"/>
                    <a:pt x="411" y="7758"/>
                  </a:cubicBezTo>
                  <a:cubicBezTo>
                    <a:pt x="617" y="7758"/>
                    <a:pt x="823" y="7758"/>
                    <a:pt x="823" y="7758"/>
                  </a:cubicBezTo>
                  <a:cubicBezTo>
                    <a:pt x="823" y="7758"/>
                    <a:pt x="1029" y="7910"/>
                    <a:pt x="1029" y="7910"/>
                  </a:cubicBezTo>
                  <a:cubicBezTo>
                    <a:pt x="1234" y="7910"/>
                    <a:pt x="1646" y="7758"/>
                    <a:pt x="1646" y="7606"/>
                  </a:cubicBezTo>
                  <a:cubicBezTo>
                    <a:pt x="1851" y="7606"/>
                    <a:pt x="1851" y="7149"/>
                    <a:pt x="1851" y="7149"/>
                  </a:cubicBezTo>
                  <a:cubicBezTo>
                    <a:pt x="1851" y="6997"/>
                    <a:pt x="2057" y="6693"/>
                    <a:pt x="2057" y="6693"/>
                  </a:cubicBezTo>
                  <a:cubicBezTo>
                    <a:pt x="2263" y="6541"/>
                    <a:pt x="3086" y="6693"/>
                    <a:pt x="3291" y="6541"/>
                  </a:cubicBezTo>
                  <a:cubicBezTo>
                    <a:pt x="3497" y="6541"/>
                    <a:pt x="3497" y="6237"/>
                    <a:pt x="3703" y="6085"/>
                  </a:cubicBezTo>
                  <a:cubicBezTo>
                    <a:pt x="3703" y="6085"/>
                    <a:pt x="4114" y="5932"/>
                    <a:pt x="4320" y="5932"/>
                  </a:cubicBezTo>
                  <a:cubicBezTo>
                    <a:pt x="4320" y="5780"/>
                    <a:pt x="4526" y="5628"/>
                    <a:pt x="4526" y="5476"/>
                  </a:cubicBezTo>
                  <a:cubicBezTo>
                    <a:pt x="4526" y="5324"/>
                    <a:pt x="4320" y="4868"/>
                    <a:pt x="4114" y="4715"/>
                  </a:cubicBezTo>
                  <a:cubicBezTo>
                    <a:pt x="3909" y="4715"/>
                    <a:pt x="3703" y="4411"/>
                    <a:pt x="3497" y="4411"/>
                  </a:cubicBezTo>
                  <a:cubicBezTo>
                    <a:pt x="3291" y="4259"/>
                    <a:pt x="2880" y="4411"/>
                    <a:pt x="2880" y="4259"/>
                  </a:cubicBezTo>
                  <a:cubicBezTo>
                    <a:pt x="2674" y="4259"/>
                    <a:pt x="2469" y="4107"/>
                    <a:pt x="2263" y="3955"/>
                  </a:cubicBezTo>
                  <a:cubicBezTo>
                    <a:pt x="2263" y="3803"/>
                    <a:pt x="2263" y="3499"/>
                    <a:pt x="2263" y="3499"/>
                  </a:cubicBezTo>
                  <a:cubicBezTo>
                    <a:pt x="2057" y="3346"/>
                    <a:pt x="1851" y="3042"/>
                    <a:pt x="1851" y="2890"/>
                  </a:cubicBezTo>
                  <a:cubicBezTo>
                    <a:pt x="1851" y="2890"/>
                    <a:pt x="1851" y="2738"/>
                    <a:pt x="2057" y="2738"/>
                  </a:cubicBezTo>
                  <a:cubicBezTo>
                    <a:pt x="2057" y="2586"/>
                    <a:pt x="2263" y="2738"/>
                    <a:pt x="2469" y="2586"/>
                  </a:cubicBezTo>
                  <a:cubicBezTo>
                    <a:pt x="2469" y="2586"/>
                    <a:pt x="2674" y="2434"/>
                    <a:pt x="2674" y="2282"/>
                  </a:cubicBezTo>
                  <a:cubicBezTo>
                    <a:pt x="2674" y="2130"/>
                    <a:pt x="2674" y="1825"/>
                    <a:pt x="2674" y="1673"/>
                  </a:cubicBezTo>
                  <a:cubicBezTo>
                    <a:pt x="2674" y="1673"/>
                    <a:pt x="2674" y="1369"/>
                    <a:pt x="2880" y="1217"/>
                  </a:cubicBezTo>
                  <a:cubicBezTo>
                    <a:pt x="2880" y="1217"/>
                    <a:pt x="3291" y="1217"/>
                    <a:pt x="3497" y="1065"/>
                  </a:cubicBezTo>
                  <a:cubicBezTo>
                    <a:pt x="3497" y="1065"/>
                    <a:pt x="3703" y="913"/>
                    <a:pt x="3909" y="761"/>
                  </a:cubicBezTo>
                  <a:cubicBezTo>
                    <a:pt x="4114" y="761"/>
                    <a:pt x="4526" y="608"/>
                    <a:pt x="4526" y="456"/>
                  </a:cubicBezTo>
                  <a:cubicBezTo>
                    <a:pt x="4731" y="456"/>
                    <a:pt x="4731" y="304"/>
                    <a:pt x="4731" y="304"/>
                  </a:cubicBezTo>
                  <a:cubicBezTo>
                    <a:pt x="4937" y="304"/>
                    <a:pt x="4937" y="304"/>
                    <a:pt x="5143" y="304"/>
                  </a:cubicBezTo>
                  <a:cubicBezTo>
                    <a:pt x="5349" y="304"/>
                    <a:pt x="5554" y="304"/>
                    <a:pt x="5760" y="152"/>
                  </a:cubicBezTo>
                  <a:cubicBezTo>
                    <a:pt x="5760" y="152"/>
                    <a:pt x="5760" y="0"/>
                    <a:pt x="5966" y="0"/>
                  </a:cubicBezTo>
                  <a:cubicBezTo>
                    <a:pt x="5966" y="0"/>
                    <a:pt x="6377" y="0"/>
                    <a:pt x="6583" y="0"/>
                  </a:cubicBezTo>
                  <a:cubicBezTo>
                    <a:pt x="6583" y="0"/>
                    <a:pt x="6994" y="0"/>
                    <a:pt x="6994" y="152"/>
                  </a:cubicBezTo>
                  <a:cubicBezTo>
                    <a:pt x="7200" y="152"/>
                    <a:pt x="7200" y="456"/>
                    <a:pt x="7200" y="608"/>
                  </a:cubicBezTo>
                  <a:cubicBezTo>
                    <a:pt x="7200" y="608"/>
                    <a:pt x="6994" y="761"/>
                    <a:pt x="6994" y="761"/>
                  </a:cubicBezTo>
                  <a:cubicBezTo>
                    <a:pt x="6789" y="913"/>
                    <a:pt x="6583" y="1065"/>
                    <a:pt x="6789" y="1217"/>
                  </a:cubicBezTo>
                  <a:cubicBezTo>
                    <a:pt x="6789" y="1369"/>
                    <a:pt x="6994" y="1673"/>
                    <a:pt x="7200" y="1673"/>
                  </a:cubicBezTo>
                  <a:cubicBezTo>
                    <a:pt x="7406" y="1673"/>
                    <a:pt x="7611" y="1673"/>
                    <a:pt x="7611" y="1673"/>
                  </a:cubicBezTo>
                  <a:cubicBezTo>
                    <a:pt x="7817" y="1521"/>
                    <a:pt x="8023" y="1369"/>
                    <a:pt x="8023" y="1217"/>
                  </a:cubicBezTo>
                  <a:cubicBezTo>
                    <a:pt x="8229" y="1217"/>
                    <a:pt x="8640" y="1217"/>
                    <a:pt x="8846" y="1217"/>
                  </a:cubicBezTo>
                  <a:cubicBezTo>
                    <a:pt x="8846" y="1217"/>
                    <a:pt x="9257" y="1217"/>
                    <a:pt x="9257" y="1217"/>
                  </a:cubicBezTo>
                  <a:cubicBezTo>
                    <a:pt x="9463" y="1217"/>
                    <a:pt x="9463" y="1521"/>
                    <a:pt x="9669" y="1673"/>
                  </a:cubicBezTo>
                  <a:cubicBezTo>
                    <a:pt x="9669" y="1673"/>
                    <a:pt x="9874" y="1825"/>
                    <a:pt x="9874" y="1825"/>
                  </a:cubicBezTo>
                  <a:cubicBezTo>
                    <a:pt x="10080" y="1977"/>
                    <a:pt x="10491" y="2130"/>
                    <a:pt x="10491" y="2282"/>
                  </a:cubicBezTo>
                  <a:cubicBezTo>
                    <a:pt x="10697" y="2282"/>
                    <a:pt x="10903" y="2738"/>
                    <a:pt x="10903" y="2890"/>
                  </a:cubicBezTo>
                  <a:cubicBezTo>
                    <a:pt x="11109" y="2890"/>
                    <a:pt x="11520" y="3042"/>
                    <a:pt x="11520" y="3042"/>
                  </a:cubicBezTo>
                  <a:cubicBezTo>
                    <a:pt x="11726" y="3042"/>
                    <a:pt x="12137" y="3042"/>
                    <a:pt x="12343" y="3042"/>
                  </a:cubicBezTo>
                  <a:cubicBezTo>
                    <a:pt x="12549" y="2890"/>
                    <a:pt x="12549" y="2738"/>
                    <a:pt x="12549" y="2586"/>
                  </a:cubicBezTo>
                  <a:cubicBezTo>
                    <a:pt x="12754" y="2586"/>
                    <a:pt x="12960" y="2434"/>
                    <a:pt x="13166" y="2434"/>
                  </a:cubicBezTo>
                  <a:cubicBezTo>
                    <a:pt x="13166" y="2434"/>
                    <a:pt x="13371" y="2586"/>
                    <a:pt x="13577" y="2738"/>
                  </a:cubicBezTo>
                  <a:cubicBezTo>
                    <a:pt x="13577" y="2738"/>
                    <a:pt x="13577" y="3042"/>
                    <a:pt x="13577" y="3042"/>
                  </a:cubicBezTo>
                  <a:cubicBezTo>
                    <a:pt x="13577" y="3194"/>
                    <a:pt x="13371" y="3346"/>
                    <a:pt x="13371" y="3499"/>
                  </a:cubicBezTo>
                  <a:cubicBezTo>
                    <a:pt x="13166" y="3651"/>
                    <a:pt x="13166" y="3803"/>
                    <a:pt x="13166" y="3803"/>
                  </a:cubicBezTo>
                  <a:cubicBezTo>
                    <a:pt x="13166" y="3955"/>
                    <a:pt x="13371" y="4107"/>
                    <a:pt x="13371" y="4107"/>
                  </a:cubicBezTo>
                  <a:cubicBezTo>
                    <a:pt x="13577" y="4259"/>
                    <a:pt x="13577" y="4411"/>
                    <a:pt x="13783" y="4411"/>
                  </a:cubicBezTo>
                  <a:cubicBezTo>
                    <a:pt x="13783" y="4715"/>
                    <a:pt x="13783" y="5172"/>
                    <a:pt x="13989" y="5476"/>
                  </a:cubicBezTo>
                  <a:cubicBezTo>
                    <a:pt x="13989" y="5628"/>
                    <a:pt x="14194" y="5780"/>
                    <a:pt x="14194" y="5932"/>
                  </a:cubicBezTo>
                  <a:cubicBezTo>
                    <a:pt x="14400" y="5932"/>
                    <a:pt x="14606" y="6085"/>
                    <a:pt x="14811" y="6237"/>
                  </a:cubicBezTo>
                  <a:cubicBezTo>
                    <a:pt x="15017" y="6237"/>
                    <a:pt x="15223" y="6541"/>
                    <a:pt x="15223" y="6693"/>
                  </a:cubicBezTo>
                  <a:cubicBezTo>
                    <a:pt x="15429" y="6845"/>
                    <a:pt x="15223" y="6997"/>
                    <a:pt x="15223" y="7149"/>
                  </a:cubicBezTo>
                  <a:cubicBezTo>
                    <a:pt x="15223" y="7301"/>
                    <a:pt x="15017" y="7454"/>
                    <a:pt x="15017" y="7606"/>
                  </a:cubicBezTo>
                  <a:cubicBezTo>
                    <a:pt x="15017" y="7758"/>
                    <a:pt x="15017" y="8062"/>
                    <a:pt x="15017" y="8214"/>
                  </a:cubicBezTo>
                  <a:cubicBezTo>
                    <a:pt x="15223" y="8366"/>
                    <a:pt x="15429" y="8518"/>
                    <a:pt x="15634" y="8518"/>
                  </a:cubicBezTo>
                  <a:cubicBezTo>
                    <a:pt x="15634" y="8670"/>
                    <a:pt x="15840" y="8823"/>
                    <a:pt x="15840" y="8823"/>
                  </a:cubicBezTo>
                  <a:cubicBezTo>
                    <a:pt x="15840" y="8975"/>
                    <a:pt x="16046" y="9127"/>
                    <a:pt x="16046" y="9279"/>
                  </a:cubicBezTo>
                  <a:cubicBezTo>
                    <a:pt x="16046" y="9431"/>
                    <a:pt x="15840" y="9583"/>
                    <a:pt x="15840" y="9735"/>
                  </a:cubicBezTo>
                  <a:cubicBezTo>
                    <a:pt x="15840" y="10039"/>
                    <a:pt x="15840" y="10344"/>
                    <a:pt x="15840" y="10496"/>
                  </a:cubicBezTo>
                  <a:cubicBezTo>
                    <a:pt x="16046" y="10648"/>
                    <a:pt x="16251" y="10952"/>
                    <a:pt x="16251" y="11104"/>
                  </a:cubicBezTo>
                  <a:cubicBezTo>
                    <a:pt x="16457" y="11256"/>
                    <a:pt x="16457" y="11561"/>
                    <a:pt x="16663" y="11713"/>
                  </a:cubicBezTo>
                  <a:cubicBezTo>
                    <a:pt x="16663" y="11713"/>
                    <a:pt x="17074" y="12017"/>
                    <a:pt x="17280" y="12017"/>
                  </a:cubicBezTo>
                  <a:cubicBezTo>
                    <a:pt x="17486" y="12169"/>
                    <a:pt x="17691" y="12017"/>
                    <a:pt x="17691" y="11865"/>
                  </a:cubicBezTo>
                  <a:cubicBezTo>
                    <a:pt x="17691" y="11865"/>
                    <a:pt x="17691" y="11561"/>
                    <a:pt x="17897" y="11561"/>
                  </a:cubicBezTo>
                  <a:cubicBezTo>
                    <a:pt x="17897" y="11561"/>
                    <a:pt x="18103" y="11408"/>
                    <a:pt x="18103" y="11408"/>
                  </a:cubicBezTo>
                  <a:cubicBezTo>
                    <a:pt x="18309" y="11408"/>
                    <a:pt x="18720" y="11561"/>
                    <a:pt x="18720" y="11561"/>
                  </a:cubicBezTo>
                  <a:cubicBezTo>
                    <a:pt x="18926" y="11713"/>
                    <a:pt x="19131" y="11713"/>
                    <a:pt x="19131" y="11865"/>
                  </a:cubicBezTo>
                  <a:cubicBezTo>
                    <a:pt x="19131" y="11865"/>
                    <a:pt x="19131" y="12169"/>
                    <a:pt x="19337" y="12321"/>
                  </a:cubicBezTo>
                  <a:cubicBezTo>
                    <a:pt x="19337" y="12473"/>
                    <a:pt x="19337" y="12777"/>
                    <a:pt x="19543" y="12777"/>
                  </a:cubicBezTo>
                  <a:cubicBezTo>
                    <a:pt x="19543" y="12930"/>
                    <a:pt x="19954" y="12930"/>
                    <a:pt x="20160" y="12930"/>
                  </a:cubicBezTo>
                  <a:cubicBezTo>
                    <a:pt x="20160" y="12930"/>
                    <a:pt x="20160" y="12777"/>
                    <a:pt x="20366" y="12777"/>
                  </a:cubicBezTo>
                  <a:cubicBezTo>
                    <a:pt x="20366" y="12625"/>
                    <a:pt x="20571" y="12473"/>
                    <a:pt x="20777" y="12473"/>
                  </a:cubicBezTo>
                  <a:cubicBezTo>
                    <a:pt x="20777" y="12473"/>
                    <a:pt x="21189" y="12473"/>
                    <a:pt x="21189" y="12473"/>
                  </a:cubicBezTo>
                  <a:cubicBezTo>
                    <a:pt x="21394" y="12625"/>
                    <a:pt x="21189" y="12777"/>
                    <a:pt x="21189" y="12930"/>
                  </a:cubicBezTo>
                  <a:cubicBezTo>
                    <a:pt x="21394" y="13082"/>
                    <a:pt x="21600" y="13082"/>
                    <a:pt x="21600" y="13234"/>
                  </a:cubicBezTo>
                  <a:cubicBezTo>
                    <a:pt x="21600" y="13386"/>
                    <a:pt x="21394" y="13690"/>
                    <a:pt x="21394" y="13690"/>
                  </a:cubicBezTo>
                  <a:cubicBezTo>
                    <a:pt x="21394" y="13842"/>
                    <a:pt x="21189" y="13842"/>
                    <a:pt x="21189" y="13842"/>
                  </a:cubicBezTo>
                  <a:cubicBezTo>
                    <a:pt x="21189" y="13994"/>
                    <a:pt x="21189" y="14146"/>
                    <a:pt x="21189" y="14299"/>
                  </a:cubicBezTo>
                  <a:cubicBezTo>
                    <a:pt x="21189" y="14299"/>
                    <a:pt x="21189" y="14603"/>
                    <a:pt x="21189" y="14603"/>
                  </a:cubicBezTo>
                  <a:cubicBezTo>
                    <a:pt x="21394" y="14755"/>
                    <a:pt x="21394" y="14755"/>
                    <a:pt x="21394" y="1490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63">
              <a:extLst>
                <a:ext uri="{FF2B5EF4-FFF2-40B4-BE49-F238E27FC236}">
                  <a16:creationId xmlns:a16="http://schemas.microsoft.com/office/drawing/2014/main" id="{C03673D7-28DA-41B8-9D9B-F8E76A66FAA7}"/>
                </a:ext>
              </a:extLst>
            </p:cNvPr>
            <p:cNvSpPr/>
            <p:nvPr/>
          </p:nvSpPr>
          <p:spPr>
            <a:xfrm>
              <a:off x="3349803" y="4520774"/>
              <a:ext cx="31649" cy="49840"/>
            </a:xfrm>
            <a:custGeom>
              <a:avLst/>
              <a:gdLst/>
              <a:ahLst/>
              <a:cxnLst>
                <a:cxn ang="0">
                  <a:pos x="wd2" y="hd2"/>
                </a:cxn>
                <a:cxn ang="5400000">
                  <a:pos x="wd2" y="hd2"/>
                </a:cxn>
                <a:cxn ang="10800000">
                  <a:pos x="wd2" y="hd2"/>
                </a:cxn>
                <a:cxn ang="16200000">
                  <a:pos x="wd2" y="hd2"/>
                </a:cxn>
              </a:cxnLst>
              <a:rect l="0" t="0" r="r" b="b"/>
              <a:pathLst>
                <a:path w="21600" h="20100" extrusionOk="0">
                  <a:moveTo>
                    <a:pt x="12960" y="10800"/>
                  </a:moveTo>
                  <a:cubicBezTo>
                    <a:pt x="12960" y="8100"/>
                    <a:pt x="12960" y="8100"/>
                    <a:pt x="12960" y="8100"/>
                  </a:cubicBezTo>
                  <a:cubicBezTo>
                    <a:pt x="12960" y="8100"/>
                    <a:pt x="17280" y="5400"/>
                    <a:pt x="17280" y="5400"/>
                  </a:cubicBezTo>
                  <a:cubicBezTo>
                    <a:pt x="21600" y="5400"/>
                    <a:pt x="21600" y="5400"/>
                    <a:pt x="21600" y="2700"/>
                  </a:cubicBezTo>
                  <a:cubicBezTo>
                    <a:pt x="21600" y="2700"/>
                    <a:pt x="21600" y="0"/>
                    <a:pt x="17280" y="0"/>
                  </a:cubicBezTo>
                  <a:cubicBezTo>
                    <a:pt x="17280" y="0"/>
                    <a:pt x="12960" y="0"/>
                    <a:pt x="8640" y="0"/>
                  </a:cubicBezTo>
                  <a:cubicBezTo>
                    <a:pt x="8640" y="0"/>
                    <a:pt x="8640" y="2700"/>
                    <a:pt x="8640" y="2700"/>
                  </a:cubicBezTo>
                  <a:cubicBezTo>
                    <a:pt x="4320" y="2700"/>
                    <a:pt x="0" y="5400"/>
                    <a:pt x="0" y="5400"/>
                  </a:cubicBezTo>
                  <a:cubicBezTo>
                    <a:pt x="0" y="5400"/>
                    <a:pt x="0" y="8100"/>
                    <a:pt x="0" y="8100"/>
                  </a:cubicBezTo>
                  <a:cubicBezTo>
                    <a:pt x="0" y="10800"/>
                    <a:pt x="0" y="10800"/>
                    <a:pt x="0" y="13500"/>
                  </a:cubicBezTo>
                  <a:cubicBezTo>
                    <a:pt x="0" y="13500"/>
                    <a:pt x="0" y="16200"/>
                    <a:pt x="0" y="16200"/>
                  </a:cubicBezTo>
                  <a:cubicBezTo>
                    <a:pt x="0" y="18900"/>
                    <a:pt x="0" y="18900"/>
                    <a:pt x="4320" y="18900"/>
                  </a:cubicBezTo>
                  <a:cubicBezTo>
                    <a:pt x="4320" y="21600"/>
                    <a:pt x="8640" y="18900"/>
                    <a:pt x="8640" y="18900"/>
                  </a:cubicBezTo>
                  <a:cubicBezTo>
                    <a:pt x="8640" y="18900"/>
                    <a:pt x="12960" y="16200"/>
                    <a:pt x="12960" y="13500"/>
                  </a:cubicBezTo>
                  <a:cubicBezTo>
                    <a:pt x="12960" y="13500"/>
                    <a:pt x="12960" y="13500"/>
                    <a:pt x="12960" y="10800"/>
                  </a:cubicBezTo>
                  <a:cubicBezTo>
                    <a:pt x="12960" y="10800"/>
                    <a:pt x="12960" y="10800"/>
                    <a:pt x="1296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64">
              <a:extLst>
                <a:ext uri="{FF2B5EF4-FFF2-40B4-BE49-F238E27FC236}">
                  <a16:creationId xmlns:a16="http://schemas.microsoft.com/office/drawing/2014/main" id="{A02DEC0B-3138-466E-83BD-C5C32BEC57B0}"/>
                </a:ext>
              </a:extLst>
            </p:cNvPr>
            <p:cNvSpPr/>
            <p:nvPr/>
          </p:nvSpPr>
          <p:spPr>
            <a:xfrm>
              <a:off x="3349803" y="4520774"/>
              <a:ext cx="31649" cy="49840"/>
            </a:xfrm>
            <a:custGeom>
              <a:avLst/>
              <a:gdLst/>
              <a:ahLst/>
              <a:cxnLst>
                <a:cxn ang="0">
                  <a:pos x="wd2" y="hd2"/>
                </a:cxn>
                <a:cxn ang="5400000">
                  <a:pos x="wd2" y="hd2"/>
                </a:cxn>
                <a:cxn ang="10800000">
                  <a:pos x="wd2" y="hd2"/>
                </a:cxn>
                <a:cxn ang="16200000">
                  <a:pos x="wd2" y="hd2"/>
                </a:cxn>
              </a:cxnLst>
              <a:rect l="0" t="0" r="r" b="b"/>
              <a:pathLst>
                <a:path w="21600" h="20100" extrusionOk="0">
                  <a:moveTo>
                    <a:pt x="12960" y="10800"/>
                  </a:moveTo>
                  <a:cubicBezTo>
                    <a:pt x="12960" y="8100"/>
                    <a:pt x="12960" y="8100"/>
                    <a:pt x="12960" y="8100"/>
                  </a:cubicBezTo>
                  <a:cubicBezTo>
                    <a:pt x="12960" y="8100"/>
                    <a:pt x="17280" y="5400"/>
                    <a:pt x="17280" y="5400"/>
                  </a:cubicBezTo>
                  <a:cubicBezTo>
                    <a:pt x="21600" y="5400"/>
                    <a:pt x="21600" y="5400"/>
                    <a:pt x="21600" y="2700"/>
                  </a:cubicBezTo>
                  <a:cubicBezTo>
                    <a:pt x="21600" y="2700"/>
                    <a:pt x="21600" y="0"/>
                    <a:pt x="17280" y="0"/>
                  </a:cubicBezTo>
                  <a:cubicBezTo>
                    <a:pt x="17280" y="0"/>
                    <a:pt x="12960" y="0"/>
                    <a:pt x="8640" y="0"/>
                  </a:cubicBezTo>
                  <a:cubicBezTo>
                    <a:pt x="8640" y="0"/>
                    <a:pt x="8640" y="2700"/>
                    <a:pt x="8640" y="2700"/>
                  </a:cubicBezTo>
                  <a:cubicBezTo>
                    <a:pt x="4320" y="2700"/>
                    <a:pt x="0" y="5400"/>
                    <a:pt x="0" y="5400"/>
                  </a:cubicBezTo>
                  <a:cubicBezTo>
                    <a:pt x="0" y="5400"/>
                    <a:pt x="0" y="8100"/>
                    <a:pt x="0" y="8100"/>
                  </a:cubicBezTo>
                  <a:cubicBezTo>
                    <a:pt x="0" y="10800"/>
                    <a:pt x="0" y="10800"/>
                    <a:pt x="0" y="13500"/>
                  </a:cubicBezTo>
                  <a:cubicBezTo>
                    <a:pt x="0" y="13500"/>
                    <a:pt x="0" y="16200"/>
                    <a:pt x="0" y="16200"/>
                  </a:cubicBezTo>
                  <a:cubicBezTo>
                    <a:pt x="0" y="18900"/>
                    <a:pt x="0" y="18900"/>
                    <a:pt x="4320" y="18900"/>
                  </a:cubicBezTo>
                  <a:cubicBezTo>
                    <a:pt x="4320" y="21600"/>
                    <a:pt x="8640" y="18900"/>
                    <a:pt x="8640" y="18900"/>
                  </a:cubicBezTo>
                  <a:cubicBezTo>
                    <a:pt x="8640" y="18900"/>
                    <a:pt x="12960" y="16200"/>
                    <a:pt x="12960" y="13500"/>
                  </a:cubicBezTo>
                  <a:cubicBezTo>
                    <a:pt x="12960" y="13500"/>
                    <a:pt x="12960" y="13500"/>
                    <a:pt x="12960" y="10800"/>
                  </a:cubicBezTo>
                  <a:cubicBezTo>
                    <a:pt x="12960" y="10800"/>
                    <a:pt x="12960" y="10800"/>
                    <a:pt x="1296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65">
              <a:extLst>
                <a:ext uri="{FF2B5EF4-FFF2-40B4-BE49-F238E27FC236}">
                  <a16:creationId xmlns:a16="http://schemas.microsoft.com/office/drawing/2014/main" id="{C9DA5504-0451-48D2-AA37-5A02007F5CFE}"/>
                </a:ext>
              </a:extLst>
            </p:cNvPr>
            <p:cNvSpPr/>
            <p:nvPr/>
          </p:nvSpPr>
          <p:spPr>
            <a:xfrm>
              <a:off x="3292594" y="4517258"/>
              <a:ext cx="19476" cy="26509"/>
            </a:xfrm>
            <a:custGeom>
              <a:avLst/>
              <a:gdLst/>
              <a:ahLst/>
              <a:cxnLst>
                <a:cxn ang="0">
                  <a:pos x="wd2" y="hd2"/>
                </a:cxn>
                <a:cxn ang="5400000">
                  <a:pos x="wd2" y="hd2"/>
                </a:cxn>
                <a:cxn ang="10800000">
                  <a:pos x="wd2" y="hd2"/>
                </a:cxn>
                <a:cxn ang="16200000">
                  <a:pos x="wd2" y="hd2"/>
                </a:cxn>
              </a:cxnLst>
              <a:rect l="0" t="0" r="r" b="b"/>
              <a:pathLst>
                <a:path w="21600" h="16800" extrusionOk="0">
                  <a:moveTo>
                    <a:pt x="10800" y="1920"/>
                  </a:moveTo>
                  <a:cubicBezTo>
                    <a:pt x="10800" y="-2400"/>
                    <a:pt x="0" y="1920"/>
                    <a:pt x="0" y="1920"/>
                  </a:cubicBezTo>
                  <a:cubicBezTo>
                    <a:pt x="0" y="6240"/>
                    <a:pt x="0" y="6240"/>
                    <a:pt x="0" y="6240"/>
                  </a:cubicBezTo>
                  <a:cubicBezTo>
                    <a:pt x="0" y="10560"/>
                    <a:pt x="0" y="10560"/>
                    <a:pt x="0" y="10560"/>
                  </a:cubicBezTo>
                  <a:cubicBezTo>
                    <a:pt x="0" y="14880"/>
                    <a:pt x="0" y="14880"/>
                    <a:pt x="0" y="14880"/>
                  </a:cubicBezTo>
                  <a:cubicBezTo>
                    <a:pt x="10800" y="19200"/>
                    <a:pt x="10800" y="14880"/>
                    <a:pt x="21600" y="14880"/>
                  </a:cubicBezTo>
                  <a:cubicBezTo>
                    <a:pt x="21600" y="10560"/>
                    <a:pt x="21600" y="10560"/>
                    <a:pt x="21600" y="6240"/>
                  </a:cubicBezTo>
                  <a:cubicBezTo>
                    <a:pt x="21600" y="6240"/>
                    <a:pt x="21600" y="1920"/>
                    <a:pt x="10800" y="19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66">
              <a:extLst>
                <a:ext uri="{FF2B5EF4-FFF2-40B4-BE49-F238E27FC236}">
                  <a16:creationId xmlns:a16="http://schemas.microsoft.com/office/drawing/2014/main" id="{A2AF9646-AA19-438D-8527-AD5C81C4E990}"/>
                </a:ext>
              </a:extLst>
            </p:cNvPr>
            <p:cNvSpPr/>
            <p:nvPr/>
          </p:nvSpPr>
          <p:spPr>
            <a:xfrm>
              <a:off x="3292594" y="4517258"/>
              <a:ext cx="19476" cy="26509"/>
            </a:xfrm>
            <a:custGeom>
              <a:avLst/>
              <a:gdLst/>
              <a:ahLst/>
              <a:cxnLst>
                <a:cxn ang="0">
                  <a:pos x="wd2" y="hd2"/>
                </a:cxn>
                <a:cxn ang="5400000">
                  <a:pos x="wd2" y="hd2"/>
                </a:cxn>
                <a:cxn ang="10800000">
                  <a:pos x="wd2" y="hd2"/>
                </a:cxn>
                <a:cxn ang="16200000">
                  <a:pos x="wd2" y="hd2"/>
                </a:cxn>
              </a:cxnLst>
              <a:rect l="0" t="0" r="r" b="b"/>
              <a:pathLst>
                <a:path w="21600" h="16800" extrusionOk="0">
                  <a:moveTo>
                    <a:pt x="10800" y="1920"/>
                  </a:moveTo>
                  <a:cubicBezTo>
                    <a:pt x="10800" y="-2400"/>
                    <a:pt x="0" y="1920"/>
                    <a:pt x="0" y="1920"/>
                  </a:cubicBezTo>
                  <a:cubicBezTo>
                    <a:pt x="0" y="6240"/>
                    <a:pt x="0" y="6240"/>
                    <a:pt x="0" y="6240"/>
                  </a:cubicBezTo>
                  <a:cubicBezTo>
                    <a:pt x="0" y="10560"/>
                    <a:pt x="0" y="10560"/>
                    <a:pt x="0" y="10560"/>
                  </a:cubicBezTo>
                  <a:cubicBezTo>
                    <a:pt x="0" y="14880"/>
                    <a:pt x="0" y="14880"/>
                    <a:pt x="0" y="14880"/>
                  </a:cubicBezTo>
                  <a:cubicBezTo>
                    <a:pt x="10800" y="19200"/>
                    <a:pt x="10800" y="14880"/>
                    <a:pt x="21600" y="14880"/>
                  </a:cubicBezTo>
                  <a:cubicBezTo>
                    <a:pt x="21600" y="10560"/>
                    <a:pt x="21600" y="10560"/>
                    <a:pt x="21600" y="6240"/>
                  </a:cubicBezTo>
                  <a:cubicBezTo>
                    <a:pt x="21600" y="6240"/>
                    <a:pt x="21600" y="1920"/>
                    <a:pt x="10800" y="19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67">
              <a:extLst>
                <a:ext uri="{FF2B5EF4-FFF2-40B4-BE49-F238E27FC236}">
                  <a16:creationId xmlns:a16="http://schemas.microsoft.com/office/drawing/2014/main" id="{991DEA1D-FFB5-4A4E-A29D-E4877CF1C91A}"/>
                </a:ext>
              </a:extLst>
            </p:cNvPr>
            <p:cNvSpPr/>
            <p:nvPr/>
          </p:nvSpPr>
          <p:spPr>
            <a:xfrm>
              <a:off x="2546435" y="3138006"/>
              <a:ext cx="1363293" cy="1172129"/>
            </a:xfrm>
            <a:custGeom>
              <a:avLst/>
              <a:gdLst/>
              <a:ahLst/>
              <a:cxnLst>
                <a:cxn ang="0">
                  <a:pos x="wd2" y="hd2"/>
                </a:cxn>
                <a:cxn ang="5400000">
                  <a:pos x="wd2" y="hd2"/>
                </a:cxn>
                <a:cxn ang="10800000">
                  <a:pos x="wd2" y="hd2"/>
                </a:cxn>
                <a:cxn ang="16200000">
                  <a:pos x="wd2" y="hd2"/>
                </a:cxn>
              </a:cxnLst>
              <a:rect l="0" t="0" r="r" b="b"/>
              <a:pathLst>
                <a:path w="21600" h="21532" extrusionOk="0">
                  <a:moveTo>
                    <a:pt x="1906" y="4295"/>
                  </a:moveTo>
                  <a:cubicBezTo>
                    <a:pt x="1800" y="4295"/>
                    <a:pt x="1906" y="4050"/>
                    <a:pt x="2012" y="3927"/>
                  </a:cubicBezTo>
                  <a:cubicBezTo>
                    <a:pt x="2012" y="3805"/>
                    <a:pt x="2118" y="3805"/>
                    <a:pt x="2118" y="3682"/>
                  </a:cubicBezTo>
                  <a:cubicBezTo>
                    <a:pt x="2224" y="3559"/>
                    <a:pt x="2118" y="3314"/>
                    <a:pt x="2118" y="3191"/>
                  </a:cubicBezTo>
                  <a:cubicBezTo>
                    <a:pt x="2118" y="3191"/>
                    <a:pt x="2118" y="2945"/>
                    <a:pt x="2118" y="2945"/>
                  </a:cubicBezTo>
                  <a:cubicBezTo>
                    <a:pt x="2224" y="2823"/>
                    <a:pt x="2329" y="2823"/>
                    <a:pt x="2435" y="2700"/>
                  </a:cubicBezTo>
                  <a:cubicBezTo>
                    <a:pt x="2435" y="2700"/>
                    <a:pt x="2541" y="2455"/>
                    <a:pt x="2647" y="2455"/>
                  </a:cubicBezTo>
                  <a:cubicBezTo>
                    <a:pt x="2647" y="2332"/>
                    <a:pt x="2753" y="2209"/>
                    <a:pt x="2753" y="2086"/>
                  </a:cubicBezTo>
                  <a:cubicBezTo>
                    <a:pt x="2753" y="1964"/>
                    <a:pt x="2753" y="1718"/>
                    <a:pt x="2647" y="1595"/>
                  </a:cubicBezTo>
                  <a:cubicBezTo>
                    <a:pt x="2647" y="1595"/>
                    <a:pt x="2435" y="1473"/>
                    <a:pt x="2435" y="1350"/>
                  </a:cubicBezTo>
                  <a:cubicBezTo>
                    <a:pt x="2329" y="1227"/>
                    <a:pt x="2224" y="982"/>
                    <a:pt x="2224" y="859"/>
                  </a:cubicBezTo>
                  <a:cubicBezTo>
                    <a:pt x="2224" y="736"/>
                    <a:pt x="2329" y="614"/>
                    <a:pt x="2435" y="491"/>
                  </a:cubicBezTo>
                  <a:cubicBezTo>
                    <a:pt x="2435" y="368"/>
                    <a:pt x="2541" y="245"/>
                    <a:pt x="2647" y="245"/>
                  </a:cubicBezTo>
                  <a:cubicBezTo>
                    <a:pt x="2753" y="123"/>
                    <a:pt x="3071" y="123"/>
                    <a:pt x="3176" y="123"/>
                  </a:cubicBezTo>
                  <a:cubicBezTo>
                    <a:pt x="3176" y="0"/>
                    <a:pt x="3282" y="0"/>
                    <a:pt x="3282" y="0"/>
                  </a:cubicBezTo>
                  <a:cubicBezTo>
                    <a:pt x="3282" y="123"/>
                    <a:pt x="3388" y="245"/>
                    <a:pt x="3388" y="245"/>
                  </a:cubicBezTo>
                  <a:cubicBezTo>
                    <a:pt x="3388" y="368"/>
                    <a:pt x="3494" y="491"/>
                    <a:pt x="3494" y="614"/>
                  </a:cubicBezTo>
                  <a:cubicBezTo>
                    <a:pt x="3388" y="614"/>
                    <a:pt x="3388" y="736"/>
                    <a:pt x="3282" y="859"/>
                  </a:cubicBezTo>
                  <a:cubicBezTo>
                    <a:pt x="3282" y="859"/>
                    <a:pt x="3282" y="1105"/>
                    <a:pt x="3388" y="1105"/>
                  </a:cubicBezTo>
                  <a:cubicBezTo>
                    <a:pt x="3388" y="1227"/>
                    <a:pt x="3600" y="1227"/>
                    <a:pt x="3706" y="1227"/>
                  </a:cubicBezTo>
                  <a:cubicBezTo>
                    <a:pt x="3706" y="1227"/>
                    <a:pt x="3812" y="1105"/>
                    <a:pt x="3812" y="1105"/>
                  </a:cubicBezTo>
                  <a:cubicBezTo>
                    <a:pt x="3918" y="1105"/>
                    <a:pt x="3918" y="1227"/>
                    <a:pt x="4024" y="1227"/>
                  </a:cubicBezTo>
                  <a:cubicBezTo>
                    <a:pt x="4024" y="1350"/>
                    <a:pt x="4024" y="1473"/>
                    <a:pt x="4024" y="1473"/>
                  </a:cubicBezTo>
                  <a:cubicBezTo>
                    <a:pt x="4024" y="1595"/>
                    <a:pt x="3918" y="1718"/>
                    <a:pt x="3918" y="1718"/>
                  </a:cubicBezTo>
                  <a:cubicBezTo>
                    <a:pt x="3918" y="1841"/>
                    <a:pt x="3812" y="1841"/>
                    <a:pt x="3812" y="1841"/>
                  </a:cubicBezTo>
                  <a:cubicBezTo>
                    <a:pt x="3812" y="1841"/>
                    <a:pt x="3706" y="2086"/>
                    <a:pt x="3812" y="2209"/>
                  </a:cubicBezTo>
                  <a:cubicBezTo>
                    <a:pt x="3812" y="2209"/>
                    <a:pt x="4024" y="2209"/>
                    <a:pt x="4024" y="2332"/>
                  </a:cubicBezTo>
                  <a:cubicBezTo>
                    <a:pt x="4129" y="2332"/>
                    <a:pt x="4129" y="2455"/>
                    <a:pt x="4235" y="2577"/>
                  </a:cubicBezTo>
                  <a:cubicBezTo>
                    <a:pt x="4235" y="2577"/>
                    <a:pt x="4447" y="2700"/>
                    <a:pt x="4447" y="2823"/>
                  </a:cubicBezTo>
                  <a:cubicBezTo>
                    <a:pt x="4553" y="2823"/>
                    <a:pt x="4553" y="3068"/>
                    <a:pt x="4553" y="3068"/>
                  </a:cubicBezTo>
                  <a:cubicBezTo>
                    <a:pt x="4659" y="3068"/>
                    <a:pt x="4871" y="3191"/>
                    <a:pt x="4871" y="3191"/>
                  </a:cubicBezTo>
                  <a:cubicBezTo>
                    <a:pt x="4976" y="3191"/>
                    <a:pt x="5082" y="2945"/>
                    <a:pt x="5082" y="2945"/>
                  </a:cubicBezTo>
                  <a:cubicBezTo>
                    <a:pt x="5188" y="2823"/>
                    <a:pt x="5294" y="2823"/>
                    <a:pt x="5400" y="2700"/>
                  </a:cubicBezTo>
                  <a:cubicBezTo>
                    <a:pt x="5400" y="2700"/>
                    <a:pt x="5612" y="2823"/>
                    <a:pt x="5718" y="2823"/>
                  </a:cubicBezTo>
                  <a:cubicBezTo>
                    <a:pt x="5824" y="2823"/>
                    <a:pt x="5929" y="3068"/>
                    <a:pt x="6035" y="3068"/>
                  </a:cubicBezTo>
                  <a:cubicBezTo>
                    <a:pt x="6141" y="3191"/>
                    <a:pt x="6247" y="3191"/>
                    <a:pt x="6247" y="3191"/>
                  </a:cubicBezTo>
                  <a:cubicBezTo>
                    <a:pt x="6247" y="3314"/>
                    <a:pt x="6353" y="3436"/>
                    <a:pt x="6353" y="3436"/>
                  </a:cubicBezTo>
                  <a:cubicBezTo>
                    <a:pt x="6353" y="3559"/>
                    <a:pt x="6353" y="3805"/>
                    <a:pt x="6353" y="3927"/>
                  </a:cubicBezTo>
                  <a:cubicBezTo>
                    <a:pt x="6353" y="3927"/>
                    <a:pt x="6459" y="4050"/>
                    <a:pt x="6459" y="4173"/>
                  </a:cubicBezTo>
                  <a:cubicBezTo>
                    <a:pt x="6459" y="4295"/>
                    <a:pt x="6565" y="4418"/>
                    <a:pt x="6671" y="4418"/>
                  </a:cubicBezTo>
                  <a:cubicBezTo>
                    <a:pt x="6671" y="4541"/>
                    <a:pt x="6671" y="4664"/>
                    <a:pt x="6671" y="4786"/>
                  </a:cubicBezTo>
                  <a:cubicBezTo>
                    <a:pt x="6776" y="4786"/>
                    <a:pt x="6882" y="4909"/>
                    <a:pt x="6988" y="5032"/>
                  </a:cubicBezTo>
                  <a:cubicBezTo>
                    <a:pt x="7094" y="5032"/>
                    <a:pt x="7200" y="5155"/>
                    <a:pt x="7306" y="5155"/>
                  </a:cubicBezTo>
                  <a:cubicBezTo>
                    <a:pt x="7412" y="5155"/>
                    <a:pt x="7518" y="5032"/>
                    <a:pt x="7624" y="5032"/>
                  </a:cubicBezTo>
                  <a:cubicBezTo>
                    <a:pt x="7729" y="5032"/>
                    <a:pt x="7835" y="5032"/>
                    <a:pt x="7941" y="5032"/>
                  </a:cubicBezTo>
                  <a:cubicBezTo>
                    <a:pt x="7941" y="5155"/>
                    <a:pt x="7941" y="5277"/>
                    <a:pt x="8047" y="5277"/>
                  </a:cubicBezTo>
                  <a:cubicBezTo>
                    <a:pt x="8047" y="5400"/>
                    <a:pt x="8047" y="5523"/>
                    <a:pt x="7941" y="5645"/>
                  </a:cubicBezTo>
                  <a:cubicBezTo>
                    <a:pt x="7941" y="5645"/>
                    <a:pt x="7835" y="5768"/>
                    <a:pt x="7835" y="5768"/>
                  </a:cubicBezTo>
                  <a:cubicBezTo>
                    <a:pt x="7835" y="5891"/>
                    <a:pt x="7835" y="6014"/>
                    <a:pt x="7941" y="6014"/>
                  </a:cubicBezTo>
                  <a:cubicBezTo>
                    <a:pt x="7941" y="6136"/>
                    <a:pt x="8047" y="6259"/>
                    <a:pt x="8153" y="6259"/>
                  </a:cubicBezTo>
                  <a:cubicBezTo>
                    <a:pt x="8153" y="6259"/>
                    <a:pt x="8259" y="6014"/>
                    <a:pt x="8259" y="6014"/>
                  </a:cubicBezTo>
                  <a:cubicBezTo>
                    <a:pt x="8365" y="6014"/>
                    <a:pt x="8471" y="6014"/>
                    <a:pt x="8576" y="6014"/>
                  </a:cubicBezTo>
                  <a:cubicBezTo>
                    <a:pt x="8576" y="6014"/>
                    <a:pt x="8682" y="6259"/>
                    <a:pt x="8576" y="6259"/>
                  </a:cubicBezTo>
                  <a:cubicBezTo>
                    <a:pt x="8576" y="6382"/>
                    <a:pt x="8576" y="6505"/>
                    <a:pt x="8576" y="6505"/>
                  </a:cubicBezTo>
                  <a:cubicBezTo>
                    <a:pt x="8471" y="6627"/>
                    <a:pt x="8576" y="6750"/>
                    <a:pt x="8576" y="6750"/>
                  </a:cubicBezTo>
                  <a:cubicBezTo>
                    <a:pt x="8682" y="6873"/>
                    <a:pt x="8788" y="6873"/>
                    <a:pt x="8894" y="6873"/>
                  </a:cubicBezTo>
                  <a:cubicBezTo>
                    <a:pt x="8894" y="6750"/>
                    <a:pt x="9000" y="6627"/>
                    <a:pt x="9000" y="6627"/>
                  </a:cubicBezTo>
                  <a:cubicBezTo>
                    <a:pt x="9106" y="6505"/>
                    <a:pt x="9318" y="6505"/>
                    <a:pt x="9424" y="6382"/>
                  </a:cubicBezTo>
                  <a:cubicBezTo>
                    <a:pt x="9424" y="6382"/>
                    <a:pt x="9529" y="6259"/>
                    <a:pt x="9529" y="6136"/>
                  </a:cubicBezTo>
                  <a:cubicBezTo>
                    <a:pt x="9529" y="6136"/>
                    <a:pt x="9529" y="6014"/>
                    <a:pt x="9529" y="5891"/>
                  </a:cubicBezTo>
                  <a:cubicBezTo>
                    <a:pt x="9529" y="5891"/>
                    <a:pt x="9529" y="5645"/>
                    <a:pt x="9635" y="5523"/>
                  </a:cubicBezTo>
                  <a:cubicBezTo>
                    <a:pt x="9635" y="5523"/>
                    <a:pt x="9741" y="5523"/>
                    <a:pt x="9847" y="5523"/>
                  </a:cubicBezTo>
                  <a:cubicBezTo>
                    <a:pt x="9847" y="5523"/>
                    <a:pt x="9953" y="5645"/>
                    <a:pt x="10059" y="5645"/>
                  </a:cubicBezTo>
                  <a:cubicBezTo>
                    <a:pt x="10059" y="5645"/>
                    <a:pt x="10271" y="5645"/>
                    <a:pt x="10271" y="5523"/>
                  </a:cubicBezTo>
                  <a:cubicBezTo>
                    <a:pt x="10376" y="5523"/>
                    <a:pt x="10482" y="5400"/>
                    <a:pt x="10482" y="5277"/>
                  </a:cubicBezTo>
                  <a:cubicBezTo>
                    <a:pt x="10482" y="5155"/>
                    <a:pt x="10376" y="5032"/>
                    <a:pt x="10271" y="5032"/>
                  </a:cubicBezTo>
                  <a:cubicBezTo>
                    <a:pt x="10271" y="4909"/>
                    <a:pt x="10271" y="4786"/>
                    <a:pt x="10271" y="4664"/>
                  </a:cubicBezTo>
                  <a:cubicBezTo>
                    <a:pt x="10271" y="4664"/>
                    <a:pt x="10271" y="4541"/>
                    <a:pt x="10376" y="4541"/>
                  </a:cubicBezTo>
                  <a:cubicBezTo>
                    <a:pt x="10482" y="4418"/>
                    <a:pt x="10588" y="4418"/>
                    <a:pt x="10694" y="4418"/>
                  </a:cubicBezTo>
                  <a:cubicBezTo>
                    <a:pt x="10694" y="4418"/>
                    <a:pt x="10906" y="4541"/>
                    <a:pt x="10906" y="4541"/>
                  </a:cubicBezTo>
                  <a:cubicBezTo>
                    <a:pt x="11012" y="4418"/>
                    <a:pt x="11118" y="4418"/>
                    <a:pt x="11224" y="4295"/>
                  </a:cubicBezTo>
                  <a:cubicBezTo>
                    <a:pt x="11224" y="4295"/>
                    <a:pt x="11224" y="4050"/>
                    <a:pt x="11329" y="4050"/>
                  </a:cubicBezTo>
                  <a:cubicBezTo>
                    <a:pt x="11329" y="3927"/>
                    <a:pt x="11541" y="3805"/>
                    <a:pt x="11647" y="3805"/>
                  </a:cubicBezTo>
                  <a:cubicBezTo>
                    <a:pt x="11753" y="3559"/>
                    <a:pt x="11753" y="3314"/>
                    <a:pt x="11753" y="3191"/>
                  </a:cubicBezTo>
                  <a:cubicBezTo>
                    <a:pt x="11753" y="3191"/>
                    <a:pt x="11859" y="3068"/>
                    <a:pt x="11965" y="3068"/>
                  </a:cubicBezTo>
                  <a:cubicBezTo>
                    <a:pt x="11965" y="3068"/>
                    <a:pt x="12071" y="3191"/>
                    <a:pt x="12176" y="3191"/>
                  </a:cubicBezTo>
                  <a:cubicBezTo>
                    <a:pt x="12176" y="3314"/>
                    <a:pt x="12282" y="3436"/>
                    <a:pt x="12388" y="3436"/>
                  </a:cubicBezTo>
                  <a:cubicBezTo>
                    <a:pt x="12388" y="3436"/>
                    <a:pt x="12494" y="3314"/>
                    <a:pt x="12600" y="3314"/>
                  </a:cubicBezTo>
                  <a:cubicBezTo>
                    <a:pt x="12600" y="3191"/>
                    <a:pt x="12600" y="3068"/>
                    <a:pt x="12600" y="3068"/>
                  </a:cubicBezTo>
                  <a:cubicBezTo>
                    <a:pt x="12706" y="2945"/>
                    <a:pt x="12812" y="2823"/>
                    <a:pt x="12812" y="2700"/>
                  </a:cubicBezTo>
                  <a:cubicBezTo>
                    <a:pt x="12918" y="2577"/>
                    <a:pt x="13235" y="2577"/>
                    <a:pt x="13341" y="2577"/>
                  </a:cubicBezTo>
                  <a:cubicBezTo>
                    <a:pt x="13447" y="2577"/>
                    <a:pt x="13659" y="2700"/>
                    <a:pt x="13765" y="2577"/>
                  </a:cubicBezTo>
                  <a:cubicBezTo>
                    <a:pt x="13871" y="2577"/>
                    <a:pt x="13871" y="2455"/>
                    <a:pt x="13976" y="2332"/>
                  </a:cubicBezTo>
                  <a:cubicBezTo>
                    <a:pt x="13976" y="2209"/>
                    <a:pt x="13976" y="2086"/>
                    <a:pt x="14082" y="1964"/>
                  </a:cubicBezTo>
                  <a:cubicBezTo>
                    <a:pt x="14082" y="1841"/>
                    <a:pt x="14188" y="1718"/>
                    <a:pt x="14188" y="1718"/>
                  </a:cubicBezTo>
                  <a:cubicBezTo>
                    <a:pt x="14188" y="1595"/>
                    <a:pt x="14294" y="1473"/>
                    <a:pt x="14294" y="1350"/>
                  </a:cubicBezTo>
                  <a:cubicBezTo>
                    <a:pt x="14294" y="1350"/>
                    <a:pt x="14400" y="1350"/>
                    <a:pt x="14400" y="1350"/>
                  </a:cubicBezTo>
                  <a:cubicBezTo>
                    <a:pt x="14506" y="1350"/>
                    <a:pt x="14612" y="1227"/>
                    <a:pt x="14718" y="1227"/>
                  </a:cubicBezTo>
                  <a:cubicBezTo>
                    <a:pt x="14718" y="1350"/>
                    <a:pt x="14824" y="1350"/>
                    <a:pt x="14824" y="1350"/>
                  </a:cubicBezTo>
                  <a:cubicBezTo>
                    <a:pt x="14929" y="1473"/>
                    <a:pt x="15035" y="1595"/>
                    <a:pt x="15141" y="1595"/>
                  </a:cubicBezTo>
                  <a:cubicBezTo>
                    <a:pt x="15141" y="1718"/>
                    <a:pt x="15141" y="1841"/>
                    <a:pt x="15247" y="1964"/>
                  </a:cubicBezTo>
                  <a:cubicBezTo>
                    <a:pt x="15247" y="1964"/>
                    <a:pt x="15459" y="2086"/>
                    <a:pt x="15459" y="2086"/>
                  </a:cubicBezTo>
                  <a:cubicBezTo>
                    <a:pt x="15565" y="2086"/>
                    <a:pt x="15565" y="1964"/>
                    <a:pt x="15671" y="1964"/>
                  </a:cubicBezTo>
                  <a:cubicBezTo>
                    <a:pt x="15671" y="1964"/>
                    <a:pt x="15671" y="1964"/>
                    <a:pt x="15671" y="1964"/>
                  </a:cubicBezTo>
                  <a:cubicBezTo>
                    <a:pt x="15671" y="2086"/>
                    <a:pt x="15671" y="2209"/>
                    <a:pt x="15671" y="2209"/>
                  </a:cubicBezTo>
                  <a:cubicBezTo>
                    <a:pt x="15671" y="2332"/>
                    <a:pt x="15776" y="2455"/>
                    <a:pt x="15882" y="2577"/>
                  </a:cubicBezTo>
                  <a:cubicBezTo>
                    <a:pt x="15882" y="2577"/>
                    <a:pt x="15882" y="2823"/>
                    <a:pt x="15882" y="2823"/>
                  </a:cubicBezTo>
                  <a:cubicBezTo>
                    <a:pt x="15776" y="2945"/>
                    <a:pt x="15671" y="2945"/>
                    <a:pt x="15671" y="3068"/>
                  </a:cubicBezTo>
                  <a:cubicBezTo>
                    <a:pt x="15671" y="3068"/>
                    <a:pt x="15671" y="3191"/>
                    <a:pt x="15565" y="3314"/>
                  </a:cubicBezTo>
                  <a:cubicBezTo>
                    <a:pt x="15565" y="3314"/>
                    <a:pt x="15353" y="3436"/>
                    <a:pt x="15141" y="3436"/>
                  </a:cubicBezTo>
                  <a:cubicBezTo>
                    <a:pt x="15141" y="3436"/>
                    <a:pt x="15035" y="3436"/>
                    <a:pt x="14929" y="3436"/>
                  </a:cubicBezTo>
                  <a:cubicBezTo>
                    <a:pt x="14824" y="3436"/>
                    <a:pt x="14612" y="3559"/>
                    <a:pt x="14400" y="3682"/>
                  </a:cubicBezTo>
                  <a:cubicBezTo>
                    <a:pt x="14294" y="3682"/>
                    <a:pt x="14082" y="3805"/>
                    <a:pt x="13976" y="3927"/>
                  </a:cubicBezTo>
                  <a:cubicBezTo>
                    <a:pt x="13976" y="3927"/>
                    <a:pt x="13871" y="4050"/>
                    <a:pt x="13871" y="4173"/>
                  </a:cubicBezTo>
                  <a:cubicBezTo>
                    <a:pt x="13976" y="4173"/>
                    <a:pt x="13976" y="4295"/>
                    <a:pt x="14082" y="4295"/>
                  </a:cubicBezTo>
                  <a:cubicBezTo>
                    <a:pt x="14082" y="4418"/>
                    <a:pt x="14294" y="4418"/>
                    <a:pt x="14294" y="4418"/>
                  </a:cubicBezTo>
                  <a:cubicBezTo>
                    <a:pt x="14400" y="4418"/>
                    <a:pt x="14506" y="4541"/>
                    <a:pt x="14506" y="4664"/>
                  </a:cubicBezTo>
                  <a:cubicBezTo>
                    <a:pt x="14506" y="4786"/>
                    <a:pt x="14400" y="4786"/>
                    <a:pt x="14294" y="4786"/>
                  </a:cubicBezTo>
                  <a:cubicBezTo>
                    <a:pt x="14294" y="4909"/>
                    <a:pt x="14082" y="4909"/>
                    <a:pt x="13976" y="4909"/>
                  </a:cubicBezTo>
                  <a:cubicBezTo>
                    <a:pt x="13871" y="5032"/>
                    <a:pt x="13765" y="5155"/>
                    <a:pt x="13765" y="5277"/>
                  </a:cubicBezTo>
                  <a:cubicBezTo>
                    <a:pt x="13765" y="5277"/>
                    <a:pt x="13765" y="5400"/>
                    <a:pt x="13871" y="5523"/>
                  </a:cubicBezTo>
                  <a:cubicBezTo>
                    <a:pt x="13871" y="5523"/>
                    <a:pt x="13976" y="5523"/>
                    <a:pt x="14082" y="5523"/>
                  </a:cubicBezTo>
                  <a:cubicBezTo>
                    <a:pt x="14082" y="5523"/>
                    <a:pt x="14188" y="5645"/>
                    <a:pt x="14294" y="5645"/>
                  </a:cubicBezTo>
                  <a:cubicBezTo>
                    <a:pt x="14294" y="5768"/>
                    <a:pt x="14294" y="6014"/>
                    <a:pt x="14294" y="6136"/>
                  </a:cubicBezTo>
                  <a:cubicBezTo>
                    <a:pt x="14294" y="6136"/>
                    <a:pt x="14294" y="6382"/>
                    <a:pt x="14294" y="6505"/>
                  </a:cubicBezTo>
                  <a:cubicBezTo>
                    <a:pt x="14294" y="6627"/>
                    <a:pt x="14294" y="6750"/>
                    <a:pt x="14400" y="6873"/>
                  </a:cubicBezTo>
                  <a:cubicBezTo>
                    <a:pt x="14400" y="6873"/>
                    <a:pt x="14506" y="6995"/>
                    <a:pt x="14612" y="7118"/>
                  </a:cubicBezTo>
                  <a:cubicBezTo>
                    <a:pt x="14718" y="7118"/>
                    <a:pt x="14929" y="7241"/>
                    <a:pt x="15035" y="7364"/>
                  </a:cubicBezTo>
                  <a:cubicBezTo>
                    <a:pt x="15141" y="7364"/>
                    <a:pt x="15141" y="7609"/>
                    <a:pt x="15141" y="7732"/>
                  </a:cubicBezTo>
                  <a:cubicBezTo>
                    <a:pt x="15247" y="7855"/>
                    <a:pt x="15141" y="7977"/>
                    <a:pt x="15141" y="8100"/>
                  </a:cubicBezTo>
                  <a:cubicBezTo>
                    <a:pt x="15247" y="8100"/>
                    <a:pt x="15353" y="8223"/>
                    <a:pt x="15353" y="8223"/>
                  </a:cubicBezTo>
                  <a:cubicBezTo>
                    <a:pt x="15459" y="8345"/>
                    <a:pt x="15565" y="8468"/>
                    <a:pt x="15565" y="8468"/>
                  </a:cubicBezTo>
                  <a:cubicBezTo>
                    <a:pt x="15671" y="8591"/>
                    <a:pt x="15671" y="8714"/>
                    <a:pt x="15671" y="8836"/>
                  </a:cubicBezTo>
                  <a:cubicBezTo>
                    <a:pt x="15671" y="8959"/>
                    <a:pt x="15671" y="9082"/>
                    <a:pt x="15565" y="9205"/>
                  </a:cubicBezTo>
                  <a:cubicBezTo>
                    <a:pt x="15565" y="9205"/>
                    <a:pt x="15459" y="9205"/>
                    <a:pt x="15353" y="9205"/>
                  </a:cubicBezTo>
                  <a:cubicBezTo>
                    <a:pt x="15247" y="9205"/>
                    <a:pt x="15141" y="9205"/>
                    <a:pt x="15141" y="9205"/>
                  </a:cubicBezTo>
                  <a:cubicBezTo>
                    <a:pt x="15035" y="9082"/>
                    <a:pt x="15035" y="8836"/>
                    <a:pt x="14929" y="8836"/>
                  </a:cubicBezTo>
                  <a:cubicBezTo>
                    <a:pt x="14929" y="8836"/>
                    <a:pt x="14718" y="8714"/>
                    <a:pt x="14718" y="8714"/>
                  </a:cubicBezTo>
                  <a:cubicBezTo>
                    <a:pt x="14612" y="8714"/>
                    <a:pt x="14506" y="8714"/>
                    <a:pt x="14506" y="8836"/>
                  </a:cubicBezTo>
                  <a:cubicBezTo>
                    <a:pt x="14400" y="8836"/>
                    <a:pt x="14294" y="8959"/>
                    <a:pt x="14188" y="9082"/>
                  </a:cubicBezTo>
                  <a:cubicBezTo>
                    <a:pt x="14188" y="9082"/>
                    <a:pt x="14082" y="9205"/>
                    <a:pt x="14082" y="9327"/>
                  </a:cubicBezTo>
                  <a:cubicBezTo>
                    <a:pt x="13976" y="9327"/>
                    <a:pt x="13765" y="9327"/>
                    <a:pt x="13659" y="9327"/>
                  </a:cubicBezTo>
                  <a:cubicBezTo>
                    <a:pt x="13553" y="9327"/>
                    <a:pt x="13341" y="9205"/>
                    <a:pt x="13341" y="9327"/>
                  </a:cubicBezTo>
                  <a:cubicBezTo>
                    <a:pt x="13235" y="9327"/>
                    <a:pt x="13129" y="9450"/>
                    <a:pt x="13129" y="9450"/>
                  </a:cubicBezTo>
                  <a:cubicBezTo>
                    <a:pt x="13024" y="9573"/>
                    <a:pt x="13024" y="9695"/>
                    <a:pt x="13129" y="9818"/>
                  </a:cubicBezTo>
                  <a:cubicBezTo>
                    <a:pt x="13129" y="9818"/>
                    <a:pt x="13235" y="9818"/>
                    <a:pt x="13235" y="9818"/>
                  </a:cubicBezTo>
                  <a:cubicBezTo>
                    <a:pt x="13341" y="9941"/>
                    <a:pt x="13341" y="10186"/>
                    <a:pt x="13341" y="10309"/>
                  </a:cubicBezTo>
                  <a:cubicBezTo>
                    <a:pt x="13447" y="10432"/>
                    <a:pt x="13341" y="10555"/>
                    <a:pt x="13447" y="10677"/>
                  </a:cubicBezTo>
                  <a:cubicBezTo>
                    <a:pt x="13447" y="10800"/>
                    <a:pt x="13553" y="11045"/>
                    <a:pt x="13553" y="11168"/>
                  </a:cubicBezTo>
                  <a:cubicBezTo>
                    <a:pt x="13659" y="11168"/>
                    <a:pt x="13871" y="11168"/>
                    <a:pt x="13976" y="11168"/>
                  </a:cubicBezTo>
                  <a:cubicBezTo>
                    <a:pt x="13976" y="11168"/>
                    <a:pt x="14188" y="11045"/>
                    <a:pt x="14188" y="11045"/>
                  </a:cubicBezTo>
                  <a:cubicBezTo>
                    <a:pt x="14294" y="11168"/>
                    <a:pt x="14400" y="11168"/>
                    <a:pt x="14506" y="11291"/>
                  </a:cubicBezTo>
                  <a:cubicBezTo>
                    <a:pt x="14612" y="11291"/>
                    <a:pt x="14612" y="11536"/>
                    <a:pt x="14612" y="11659"/>
                  </a:cubicBezTo>
                  <a:cubicBezTo>
                    <a:pt x="14718" y="11659"/>
                    <a:pt x="14824" y="11782"/>
                    <a:pt x="14929" y="11782"/>
                  </a:cubicBezTo>
                  <a:cubicBezTo>
                    <a:pt x="15035" y="11905"/>
                    <a:pt x="15247" y="11782"/>
                    <a:pt x="15353" y="11782"/>
                  </a:cubicBezTo>
                  <a:cubicBezTo>
                    <a:pt x="15353" y="11782"/>
                    <a:pt x="15565" y="11782"/>
                    <a:pt x="15671" y="11905"/>
                  </a:cubicBezTo>
                  <a:cubicBezTo>
                    <a:pt x="15776" y="11905"/>
                    <a:pt x="15882" y="12150"/>
                    <a:pt x="15988" y="12273"/>
                  </a:cubicBezTo>
                  <a:cubicBezTo>
                    <a:pt x="15988" y="12273"/>
                    <a:pt x="16094" y="12518"/>
                    <a:pt x="16094" y="12641"/>
                  </a:cubicBezTo>
                  <a:cubicBezTo>
                    <a:pt x="16094" y="12641"/>
                    <a:pt x="15882" y="12764"/>
                    <a:pt x="15882" y="12886"/>
                  </a:cubicBezTo>
                  <a:cubicBezTo>
                    <a:pt x="15882" y="13009"/>
                    <a:pt x="15988" y="13132"/>
                    <a:pt x="15988" y="13255"/>
                  </a:cubicBezTo>
                  <a:cubicBezTo>
                    <a:pt x="16094" y="13255"/>
                    <a:pt x="16200" y="13377"/>
                    <a:pt x="16306" y="13377"/>
                  </a:cubicBezTo>
                  <a:cubicBezTo>
                    <a:pt x="16306" y="13377"/>
                    <a:pt x="16518" y="13377"/>
                    <a:pt x="16624" y="13377"/>
                  </a:cubicBezTo>
                  <a:cubicBezTo>
                    <a:pt x="16729" y="13377"/>
                    <a:pt x="16835" y="13132"/>
                    <a:pt x="16835" y="13132"/>
                  </a:cubicBezTo>
                  <a:cubicBezTo>
                    <a:pt x="16941" y="13132"/>
                    <a:pt x="17153" y="13255"/>
                    <a:pt x="17153" y="13377"/>
                  </a:cubicBezTo>
                  <a:cubicBezTo>
                    <a:pt x="17259" y="13377"/>
                    <a:pt x="17365" y="13500"/>
                    <a:pt x="17471" y="13623"/>
                  </a:cubicBezTo>
                  <a:cubicBezTo>
                    <a:pt x="17471" y="13745"/>
                    <a:pt x="17471" y="13991"/>
                    <a:pt x="17576" y="14114"/>
                  </a:cubicBezTo>
                  <a:cubicBezTo>
                    <a:pt x="17682" y="14114"/>
                    <a:pt x="17788" y="14359"/>
                    <a:pt x="17894" y="14359"/>
                  </a:cubicBezTo>
                  <a:cubicBezTo>
                    <a:pt x="17894" y="14359"/>
                    <a:pt x="18000" y="14114"/>
                    <a:pt x="18000" y="13991"/>
                  </a:cubicBezTo>
                  <a:cubicBezTo>
                    <a:pt x="18000" y="13991"/>
                    <a:pt x="18106" y="13991"/>
                    <a:pt x="18212" y="13991"/>
                  </a:cubicBezTo>
                  <a:cubicBezTo>
                    <a:pt x="18212" y="13868"/>
                    <a:pt x="18212" y="13745"/>
                    <a:pt x="18212" y="13745"/>
                  </a:cubicBezTo>
                  <a:cubicBezTo>
                    <a:pt x="18212" y="13623"/>
                    <a:pt x="18318" y="13500"/>
                    <a:pt x="18424" y="13377"/>
                  </a:cubicBezTo>
                  <a:cubicBezTo>
                    <a:pt x="18529" y="13377"/>
                    <a:pt x="18741" y="13500"/>
                    <a:pt x="18741" y="13500"/>
                  </a:cubicBezTo>
                  <a:cubicBezTo>
                    <a:pt x="18847" y="13623"/>
                    <a:pt x="19059" y="13745"/>
                    <a:pt x="19165" y="13868"/>
                  </a:cubicBezTo>
                  <a:cubicBezTo>
                    <a:pt x="19165" y="13991"/>
                    <a:pt x="19271" y="14359"/>
                    <a:pt x="19376" y="14482"/>
                  </a:cubicBezTo>
                  <a:cubicBezTo>
                    <a:pt x="19482" y="14605"/>
                    <a:pt x="19588" y="14605"/>
                    <a:pt x="19694" y="14727"/>
                  </a:cubicBezTo>
                  <a:cubicBezTo>
                    <a:pt x="19800" y="14727"/>
                    <a:pt x="20012" y="14605"/>
                    <a:pt x="20118" y="14605"/>
                  </a:cubicBezTo>
                  <a:cubicBezTo>
                    <a:pt x="20224" y="14482"/>
                    <a:pt x="20224" y="14359"/>
                    <a:pt x="20329" y="14236"/>
                  </a:cubicBezTo>
                  <a:cubicBezTo>
                    <a:pt x="20329" y="14236"/>
                    <a:pt x="20435" y="14114"/>
                    <a:pt x="20541" y="14114"/>
                  </a:cubicBezTo>
                  <a:cubicBezTo>
                    <a:pt x="20541" y="14114"/>
                    <a:pt x="20647" y="14114"/>
                    <a:pt x="20647" y="14236"/>
                  </a:cubicBezTo>
                  <a:cubicBezTo>
                    <a:pt x="20753" y="14236"/>
                    <a:pt x="20859" y="14482"/>
                    <a:pt x="20859" y="14482"/>
                  </a:cubicBezTo>
                  <a:cubicBezTo>
                    <a:pt x="20965" y="14605"/>
                    <a:pt x="20965" y="14850"/>
                    <a:pt x="21071" y="14850"/>
                  </a:cubicBezTo>
                  <a:cubicBezTo>
                    <a:pt x="21176" y="14973"/>
                    <a:pt x="21388" y="15218"/>
                    <a:pt x="21494" y="15341"/>
                  </a:cubicBezTo>
                  <a:cubicBezTo>
                    <a:pt x="21494" y="15341"/>
                    <a:pt x="21494" y="15341"/>
                    <a:pt x="21494" y="15341"/>
                  </a:cubicBezTo>
                  <a:cubicBezTo>
                    <a:pt x="21600" y="15464"/>
                    <a:pt x="21600" y="15832"/>
                    <a:pt x="21600" y="16077"/>
                  </a:cubicBezTo>
                  <a:cubicBezTo>
                    <a:pt x="21600" y="16200"/>
                    <a:pt x="21600" y="16568"/>
                    <a:pt x="21494" y="16691"/>
                  </a:cubicBezTo>
                  <a:cubicBezTo>
                    <a:pt x="21494" y="16814"/>
                    <a:pt x="21282" y="16936"/>
                    <a:pt x="21282" y="17059"/>
                  </a:cubicBezTo>
                  <a:cubicBezTo>
                    <a:pt x="21176" y="17182"/>
                    <a:pt x="21071" y="17427"/>
                    <a:pt x="21071" y="17550"/>
                  </a:cubicBezTo>
                  <a:cubicBezTo>
                    <a:pt x="21071" y="17550"/>
                    <a:pt x="21071" y="17795"/>
                    <a:pt x="21071" y="17918"/>
                  </a:cubicBezTo>
                  <a:cubicBezTo>
                    <a:pt x="21071" y="17918"/>
                    <a:pt x="21071" y="17918"/>
                    <a:pt x="21071" y="17918"/>
                  </a:cubicBezTo>
                  <a:cubicBezTo>
                    <a:pt x="21071" y="18164"/>
                    <a:pt x="20859" y="18286"/>
                    <a:pt x="20859" y="18409"/>
                  </a:cubicBezTo>
                  <a:cubicBezTo>
                    <a:pt x="20753" y="18532"/>
                    <a:pt x="20647" y="18777"/>
                    <a:pt x="20647" y="18900"/>
                  </a:cubicBezTo>
                  <a:cubicBezTo>
                    <a:pt x="20647" y="19023"/>
                    <a:pt x="20541" y="19391"/>
                    <a:pt x="20541" y="19514"/>
                  </a:cubicBezTo>
                  <a:cubicBezTo>
                    <a:pt x="20541" y="19636"/>
                    <a:pt x="20541" y="20005"/>
                    <a:pt x="20541" y="20127"/>
                  </a:cubicBezTo>
                  <a:cubicBezTo>
                    <a:pt x="20541" y="20250"/>
                    <a:pt x="20329" y="20495"/>
                    <a:pt x="20224" y="20618"/>
                  </a:cubicBezTo>
                  <a:cubicBezTo>
                    <a:pt x="20224" y="20741"/>
                    <a:pt x="20012" y="20741"/>
                    <a:pt x="19906" y="20864"/>
                  </a:cubicBezTo>
                  <a:cubicBezTo>
                    <a:pt x="19906" y="20864"/>
                    <a:pt x="19694" y="20986"/>
                    <a:pt x="19588" y="21109"/>
                  </a:cubicBezTo>
                  <a:cubicBezTo>
                    <a:pt x="19588" y="20986"/>
                    <a:pt x="19482" y="20864"/>
                    <a:pt x="19376" y="20864"/>
                  </a:cubicBezTo>
                  <a:cubicBezTo>
                    <a:pt x="19376" y="20741"/>
                    <a:pt x="19271" y="20741"/>
                    <a:pt x="19165" y="20741"/>
                  </a:cubicBezTo>
                  <a:cubicBezTo>
                    <a:pt x="19059" y="20741"/>
                    <a:pt x="18953" y="20864"/>
                    <a:pt x="18847" y="20864"/>
                  </a:cubicBezTo>
                  <a:cubicBezTo>
                    <a:pt x="18847" y="20864"/>
                    <a:pt x="18741" y="20741"/>
                    <a:pt x="18741" y="20741"/>
                  </a:cubicBezTo>
                  <a:cubicBezTo>
                    <a:pt x="18635" y="20741"/>
                    <a:pt x="18529" y="20741"/>
                    <a:pt x="18424" y="20741"/>
                  </a:cubicBezTo>
                  <a:cubicBezTo>
                    <a:pt x="18424" y="20741"/>
                    <a:pt x="18318" y="20864"/>
                    <a:pt x="18318" y="20864"/>
                  </a:cubicBezTo>
                  <a:cubicBezTo>
                    <a:pt x="18212" y="20864"/>
                    <a:pt x="18106" y="20986"/>
                    <a:pt x="18106" y="21109"/>
                  </a:cubicBezTo>
                  <a:cubicBezTo>
                    <a:pt x="18106" y="21109"/>
                    <a:pt x="18318" y="21109"/>
                    <a:pt x="18318" y="21232"/>
                  </a:cubicBezTo>
                  <a:cubicBezTo>
                    <a:pt x="18318" y="21232"/>
                    <a:pt x="18212" y="21355"/>
                    <a:pt x="18212" y="21355"/>
                  </a:cubicBezTo>
                  <a:cubicBezTo>
                    <a:pt x="18212" y="21477"/>
                    <a:pt x="18000" y="21477"/>
                    <a:pt x="17894" y="21477"/>
                  </a:cubicBezTo>
                  <a:cubicBezTo>
                    <a:pt x="17894" y="21477"/>
                    <a:pt x="17788" y="21355"/>
                    <a:pt x="17682" y="21355"/>
                  </a:cubicBezTo>
                  <a:cubicBezTo>
                    <a:pt x="17682" y="21355"/>
                    <a:pt x="17576" y="21232"/>
                    <a:pt x="17471" y="21232"/>
                  </a:cubicBezTo>
                  <a:cubicBezTo>
                    <a:pt x="17471" y="21109"/>
                    <a:pt x="17259" y="21232"/>
                    <a:pt x="17259" y="21109"/>
                  </a:cubicBezTo>
                  <a:cubicBezTo>
                    <a:pt x="17153" y="21109"/>
                    <a:pt x="17153" y="21109"/>
                    <a:pt x="17047" y="20986"/>
                  </a:cubicBezTo>
                  <a:cubicBezTo>
                    <a:pt x="17047" y="20986"/>
                    <a:pt x="16835" y="20741"/>
                    <a:pt x="16729" y="20741"/>
                  </a:cubicBezTo>
                  <a:cubicBezTo>
                    <a:pt x="16624" y="20618"/>
                    <a:pt x="16412" y="20741"/>
                    <a:pt x="16306" y="20618"/>
                  </a:cubicBezTo>
                  <a:cubicBezTo>
                    <a:pt x="16200" y="20618"/>
                    <a:pt x="15988" y="20495"/>
                    <a:pt x="15882" y="20495"/>
                  </a:cubicBezTo>
                  <a:cubicBezTo>
                    <a:pt x="15776" y="20495"/>
                    <a:pt x="15565" y="20495"/>
                    <a:pt x="15459" y="20495"/>
                  </a:cubicBezTo>
                  <a:cubicBezTo>
                    <a:pt x="15247" y="20495"/>
                    <a:pt x="14929" y="20495"/>
                    <a:pt x="14824" y="20618"/>
                  </a:cubicBezTo>
                  <a:cubicBezTo>
                    <a:pt x="14612" y="20618"/>
                    <a:pt x="14400" y="20864"/>
                    <a:pt x="14294" y="20986"/>
                  </a:cubicBezTo>
                  <a:cubicBezTo>
                    <a:pt x="14188" y="20986"/>
                    <a:pt x="14082" y="20986"/>
                    <a:pt x="14082" y="21109"/>
                  </a:cubicBezTo>
                  <a:cubicBezTo>
                    <a:pt x="13976" y="21109"/>
                    <a:pt x="14082" y="21232"/>
                    <a:pt x="14082" y="21232"/>
                  </a:cubicBezTo>
                  <a:cubicBezTo>
                    <a:pt x="13976" y="21355"/>
                    <a:pt x="13976" y="21477"/>
                    <a:pt x="13871" y="21477"/>
                  </a:cubicBezTo>
                  <a:cubicBezTo>
                    <a:pt x="13871" y="21600"/>
                    <a:pt x="13659" y="21477"/>
                    <a:pt x="13659" y="21477"/>
                  </a:cubicBezTo>
                  <a:cubicBezTo>
                    <a:pt x="13553" y="21477"/>
                    <a:pt x="13341" y="21355"/>
                    <a:pt x="13341" y="21232"/>
                  </a:cubicBezTo>
                  <a:cubicBezTo>
                    <a:pt x="13235" y="21109"/>
                    <a:pt x="13235" y="20986"/>
                    <a:pt x="13235" y="20864"/>
                  </a:cubicBezTo>
                  <a:cubicBezTo>
                    <a:pt x="13129" y="20741"/>
                    <a:pt x="13129" y="20495"/>
                    <a:pt x="13024" y="20373"/>
                  </a:cubicBezTo>
                  <a:cubicBezTo>
                    <a:pt x="12918" y="20250"/>
                    <a:pt x="12706" y="20005"/>
                    <a:pt x="12494" y="19882"/>
                  </a:cubicBezTo>
                  <a:cubicBezTo>
                    <a:pt x="12388" y="19759"/>
                    <a:pt x="12176" y="19514"/>
                    <a:pt x="11965" y="19391"/>
                  </a:cubicBezTo>
                  <a:cubicBezTo>
                    <a:pt x="11859" y="19391"/>
                    <a:pt x="11647" y="19268"/>
                    <a:pt x="11541" y="19268"/>
                  </a:cubicBezTo>
                  <a:cubicBezTo>
                    <a:pt x="11435" y="19145"/>
                    <a:pt x="11224" y="19145"/>
                    <a:pt x="11118" y="19145"/>
                  </a:cubicBezTo>
                  <a:cubicBezTo>
                    <a:pt x="11012" y="19145"/>
                    <a:pt x="10906" y="19145"/>
                    <a:pt x="10906" y="19145"/>
                  </a:cubicBezTo>
                  <a:cubicBezTo>
                    <a:pt x="10800" y="19145"/>
                    <a:pt x="10800" y="19145"/>
                    <a:pt x="10694" y="19145"/>
                  </a:cubicBezTo>
                  <a:cubicBezTo>
                    <a:pt x="10694" y="19023"/>
                    <a:pt x="10588" y="18777"/>
                    <a:pt x="10482" y="18777"/>
                  </a:cubicBezTo>
                  <a:cubicBezTo>
                    <a:pt x="10376" y="18655"/>
                    <a:pt x="10165" y="18655"/>
                    <a:pt x="10059" y="18655"/>
                  </a:cubicBezTo>
                  <a:cubicBezTo>
                    <a:pt x="9953" y="18655"/>
                    <a:pt x="9847" y="18777"/>
                    <a:pt x="9741" y="18777"/>
                  </a:cubicBezTo>
                  <a:cubicBezTo>
                    <a:pt x="9741" y="18777"/>
                    <a:pt x="9635" y="18777"/>
                    <a:pt x="9529" y="18777"/>
                  </a:cubicBezTo>
                  <a:cubicBezTo>
                    <a:pt x="9424" y="18655"/>
                    <a:pt x="9318" y="18286"/>
                    <a:pt x="9212" y="18164"/>
                  </a:cubicBezTo>
                  <a:cubicBezTo>
                    <a:pt x="9106" y="17918"/>
                    <a:pt x="8894" y="17427"/>
                    <a:pt x="8682" y="17182"/>
                  </a:cubicBezTo>
                  <a:cubicBezTo>
                    <a:pt x="8576" y="16936"/>
                    <a:pt x="8259" y="16445"/>
                    <a:pt x="8153" y="16323"/>
                  </a:cubicBezTo>
                  <a:cubicBezTo>
                    <a:pt x="7941" y="16077"/>
                    <a:pt x="7624" y="15709"/>
                    <a:pt x="7412" y="15586"/>
                  </a:cubicBezTo>
                  <a:cubicBezTo>
                    <a:pt x="7306" y="15464"/>
                    <a:pt x="7094" y="15095"/>
                    <a:pt x="6882" y="14973"/>
                  </a:cubicBezTo>
                  <a:cubicBezTo>
                    <a:pt x="6776" y="14973"/>
                    <a:pt x="6353" y="14850"/>
                    <a:pt x="6247" y="14727"/>
                  </a:cubicBezTo>
                  <a:cubicBezTo>
                    <a:pt x="6141" y="14727"/>
                    <a:pt x="5929" y="14727"/>
                    <a:pt x="5929" y="14605"/>
                  </a:cubicBezTo>
                  <a:cubicBezTo>
                    <a:pt x="5824" y="14482"/>
                    <a:pt x="5929" y="14359"/>
                    <a:pt x="5929" y="14359"/>
                  </a:cubicBezTo>
                  <a:cubicBezTo>
                    <a:pt x="5929" y="14236"/>
                    <a:pt x="5824" y="14114"/>
                    <a:pt x="5824" y="13991"/>
                  </a:cubicBezTo>
                  <a:cubicBezTo>
                    <a:pt x="5718" y="13868"/>
                    <a:pt x="5824" y="13623"/>
                    <a:pt x="5824" y="13500"/>
                  </a:cubicBezTo>
                  <a:cubicBezTo>
                    <a:pt x="5718" y="13255"/>
                    <a:pt x="5612" y="13009"/>
                    <a:pt x="5506" y="12764"/>
                  </a:cubicBezTo>
                  <a:cubicBezTo>
                    <a:pt x="5506" y="12641"/>
                    <a:pt x="5400" y="12273"/>
                    <a:pt x="5188" y="12150"/>
                  </a:cubicBezTo>
                  <a:cubicBezTo>
                    <a:pt x="5082" y="11905"/>
                    <a:pt x="4765" y="11782"/>
                    <a:pt x="4553" y="11659"/>
                  </a:cubicBezTo>
                  <a:cubicBezTo>
                    <a:pt x="4447" y="11536"/>
                    <a:pt x="4235" y="11168"/>
                    <a:pt x="4024" y="11045"/>
                  </a:cubicBezTo>
                  <a:cubicBezTo>
                    <a:pt x="3918" y="10923"/>
                    <a:pt x="3706" y="10677"/>
                    <a:pt x="3600" y="10555"/>
                  </a:cubicBezTo>
                  <a:cubicBezTo>
                    <a:pt x="3494" y="10555"/>
                    <a:pt x="3282" y="10432"/>
                    <a:pt x="3282" y="10432"/>
                  </a:cubicBezTo>
                  <a:cubicBezTo>
                    <a:pt x="3071" y="10432"/>
                    <a:pt x="2859" y="10555"/>
                    <a:pt x="2753" y="10555"/>
                  </a:cubicBezTo>
                  <a:cubicBezTo>
                    <a:pt x="2753" y="10555"/>
                    <a:pt x="2647" y="10555"/>
                    <a:pt x="2541" y="10555"/>
                  </a:cubicBezTo>
                  <a:cubicBezTo>
                    <a:pt x="2541" y="10555"/>
                    <a:pt x="2435" y="10309"/>
                    <a:pt x="2435" y="10309"/>
                  </a:cubicBezTo>
                  <a:cubicBezTo>
                    <a:pt x="2329" y="10186"/>
                    <a:pt x="2329" y="9941"/>
                    <a:pt x="2224" y="9818"/>
                  </a:cubicBezTo>
                  <a:cubicBezTo>
                    <a:pt x="2118" y="9695"/>
                    <a:pt x="2012" y="9450"/>
                    <a:pt x="1906" y="9327"/>
                  </a:cubicBezTo>
                  <a:cubicBezTo>
                    <a:pt x="1800" y="9205"/>
                    <a:pt x="1694" y="9082"/>
                    <a:pt x="1694" y="8959"/>
                  </a:cubicBezTo>
                  <a:cubicBezTo>
                    <a:pt x="1694" y="8959"/>
                    <a:pt x="1694" y="8836"/>
                    <a:pt x="1694" y="8714"/>
                  </a:cubicBezTo>
                  <a:cubicBezTo>
                    <a:pt x="1694" y="8714"/>
                    <a:pt x="1482" y="8591"/>
                    <a:pt x="1482" y="8591"/>
                  </a:cubicBezTo>
                  <a:cubicBezTo>
                    <a:pt x="1482" y="8468"/>
                    <a:pt x="1482" y="8345"/>
                    <a:pt x="1482" y="8345"/>
                  </a:cubicBezTo>
                  <a:cubicBezTo>
                    <a:pt x="1482" y="8223"/>
                    <a:pt x="1271" y="7977"/>
                    <a:pt x="1271" y="7855"/>
                  </a:cubicBezTo>
                  <a:cubicBezTo>
                    <a:pt x="1271" y="7732"/>
                    <a:pt x="1165" y="7609"/>
                    <a:pt x="1165" y="7486"/>
                  </a:cubicBezTo>
                  <a:cubicBezTo>
                    <a:pt x="1059" y="7364"/>
                    <a:pt x="953" y="7118"/>
                    <a:pt x="847" y="6995"/>
                  </a:cubicBezTo>
                  <a:cubicBezTo>
                    <a:pt x="635" y="6873"/>
                    <a:pt x="318" y="6627"/>
                    <a:pt x="106" y="6505"/>
                  </a:cubicBezTo>
                  <a:cubicBezTo>
                    <a:pt x="106" y="6505"/>
                    <a:pt x="106" y="6505"/>
                    <a:pt x="0" y="6382"/>
                  </a:cubicBezTo>
                  <a:cubicBezTo>
                    <a:pt x="106" y="6382"/>
                    <a:pt x="212" y="6259"/>
                    <a:pt x="212" y="6136"/>
                  </a:cubicBezTo>
                  <a:cubicBezTo>
                    <a:pt x="318" y="6136"/>
                    <a:pt x="529" y="6136"/>
                    <a:pt x="635" y="6014"/>
                  </a:cubicBezTo>
                  <a:cubicBezTo>
                    <a:pt x="741" y="6014"/>
                    <a:pt x="847" y="6014"/>
                    <a:pt x="953" y="6014"/>
                  </a:cubicBezTo>
                  <a:cubicBezTo>
                    <a:pt x="1059" y="5891"/>
                    <a:pt x="1165" y="5891"/>
                    <a:pt x="1271" y="5768"/>
                  </a:cubicBezTo>
                  <a:cubicBezTo>
                    <a:pt x="1271" y="5645"/>
                    <a:pt x="1376" y="5523"/>
                    <a:pt x="1376" y="5400"/>
                  </a:cubicBezTo>
                  <a:cubicBezTo>
                    <a:pt x="1376" y="5277"/>
                    <a:pt x="1165" y="5155"/>
                    <a:pt x="1165" y="5032"/>
                  </a:cubicBezTo>
                  <a:cubicBezTo>
                    <a:pt x="1059" y="5032"/>
                    <a:pt x="847" y="5155"/>
                    <a:pt x="741" y="5032"/>
                  </a:cubicBezTo>
                  <a:cubicBezTo>
                    <a:pt x="741" y="5032"/>
                    <a:pt x="635" y="4786"/>
                    <a:pt x="635" y="4786"/>
                  </a:cubicBezTo>
                  <a:cubicBezTo>
                    <a:pt x="635" y="4664"/>
                    <a:pt x="847" y="4541"/>
                    <a:pt x="953" y="4418"/>
                  </a:cubicBezTo>
                  <a:cubicBezTo>
                    <a:pt x="953" y="4418"/>
                    <a:pt x="1165" y="4418"/>
                    <a:pt x="1271" y="4418"/>
                  </a:cubicBezTo>
                  <a:cubicBezTo>
                    <a:pt x="1482" y="4418"/>
                    <a:pt x="1800" y="4295"/>
                    <a:pt x="1906" y="4295"/>
                  </a:cubicBezTo>
                  <a:close/>
                  <a:moveTo>
                    <a:pt x="1906" y="4295"/>
                  </a:moveTo>
                  <a:cubicBezTo>
                    <a:pt x="1906" y="4295"/>
                    <a:pt x="1906" y="4295"/>
                    <a:pt x="1906" y="4295"/>
                  </a:cubicBezTo>
                  <a:cubicBezTo>
                    <a:pt x="1906" y="4295"/>
                    <a:pt x="1906" y="4295"/>
                    <a:pt x="1906" y="429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68">
              <a:extLst>
                <a:ext uri="{FF2B5EF4-FFF2-40B4-BE49-F238E27FC236}">
                  <a16:creationId xmlns:a16="http://schemas.microsoft.com/office/drawing/2014/main" id="{07E12118-BABC-481A-9C1D-2A35E2334210}"/>
                </a:ext>
              </a:extLst>
            </p:cNvPr>
            <p:cNvSpPr/>
            <p:nvPr/>
          </p:nvSpPr>
          <p:spPr>
            <a:xfrm>
              <a:off x="2546435" y="3138006"/>
              <a:ext cx="1363293" cy="1172129"/>
            </a:xfrm>
            <a:custGeom>
              <a:avLst/>
              <a:gdLst/>
              <a:ahLst/>
              <a:cxnLst>
                <a:cxn ang="0">
                  <a:pos x="wd2" y="hd2"/>
                </a:cxn>
                <a:cxn ang="5400000">
                  <a:pos x="wd2" y="hd2"/>
                </a:cxn>
                <a:cxn ang="10800000">
                  <a:pos x="wd2" y="hd2"/>
                </a:cxn>
                <a:cxn ang="16200000">
                  <a:pos x="wd2" y="hd2"/>
                </a:cxn>
              </a:cxnLst>
              <a:rect l="0" t="0" r="r" b="b"/>
              <a:pathLst>
                <a:path w="21600" h="21532" extrusionOk="0">
                  <a:moveTo>
                    <a:pt x="1906" y="4295"/>
                  </a:moveTo>
                  <a:cubicBezTo>
                    <a:pt x="1800" y="4295"/>
                    <a:pt x="1906" y="4050"/>
                    <a:pt x="2012" y="3927"/>
                  </a:cubicBezTo>
                  <a:cubicBezTo>
                    <a:pt x="2012" y="3805"/>
                    <a:pt x="2118" y="3805"/>
                    <a:pt x="2118" y="3682"/>
                  </a:cubicBezTo>
                  <a:cubicBezTo>
                    <a:pt x="2224" y="3559"/>
                    <a:pt x="2118" y="3314"/>
                    <a:pt x="2118" y="3191"/>
                  </a:cubicBezTo>
                  <a:cubicBezTo>
                    <a:pt x="2118" y="3191"/>
                    <a:pt x="2118" y="2945"/>
                    <a:pt x="2118" y="2945"/>
                  </a:cubicBezTo>
                  <a:cubicBezTo>
                    <a:pt x="2224" y="2823"/>
                    <a:pt x="2329" y="2823"/>
                    <a:pt x="2435" y="2700"/>
                  </a:cubicBezTo>
                  <a:cubicBezTo>
                    <a:pt x="2435" y="2700"/>
                    <a:pt x="2541" y="2455"/>
                    <a:pt x="2647" y="2455"/>
                  </a:cubicBezTo>
                  <a:cubicBezTo>
                    <a:pt x="2647" y="2332"/>
                    <a:pt x="2753" y="2209"/>
                    <a:pt x="2753" y="2086"/>
                  </a:cubicBezTo>
                  <a:cubicBezTo>
                    <a:pt x="2753" y="1964"/>
                    <a:pt x="2753" y="1718"/>
                    <a:pt x="2647" y="1595"/>
                  </a:cubicBezTo>
                  <a:cubicBezTo>
                    <a:pt x="2647" y="1595"/>
                    <a:pt x="2435" y="1473"/>
                    <a:pt x="2435" y="1350"/>
                  </a:cubicBezTo>
                  <a:cubicBezTo>
                    <a:pt x="2329" y="1227"/>
                    <a:pt x="2224" y="982"/>
                    <a:pt x="2224" y="859"/>
                  </a:cubicBezTo>
                  <a:cubicBezTo>
                    <a:pt x="2224" y="736"/>
                    <a:pt x="2329" y="614"/>
                    <a:pt x="2435" y="491"/>
                  </a:cubicBezTo>
                  <a:cubicBezTo>
                    <a:pt x="2435" y="368"/>
                    <a:pt x="2541" y="245"/>
                    <a:pt x="2647" y="245"/>
                  </a:cubicBezTo>
                  <a:cubicBezTo>
                    <a:pt x="2753" y="123"/>
                    <a:pt x="3071" y="123"/>
                    <a:pt x="3176" y="123"/>
                  </a:cubicBezTo>
                  <a:cubicBezTo>
                    <a:pt x="3176" y="0"/>
                    <a:pt x="3282" y="0"/>
                    <a:pt x="3282" y="0"/>
                  </a:cubicBezTo>
                  <a:cubicBezTo>
                    <a:pt x="3282" y="123"/>
                    <a:pt x="3388" y="245"/>
                    <a:pt x="3388" y="245"/>
                  </a:cubicBezTo>
                  <a:cubicBezTo>
                    <a:pt x="3388" y="368"/>
                    <a:pt x="3494" y="491"/>
                    <a:pt x="3494" y="614"/>
                  </a:cubicBezTo>
                  <a:cubicBezTo>
                    <a:pt x="3388" y="614"/>
                    <a:pt x="3388" y="736"/>
                    <a:pt x="3282" y="859"/>
                  </a:cubicBezTo>
                  <a:cubicBezTo>
                    <a:pt x="3282" y="859"/>
                    <a:pt x="3282" y="1105"/>
                    <a:pt x="3388" y="1105"/>
                  </a:cubicBezTo>
                  <a:cubicBezTo>
                    <a:pt x="3388" y="1227"/>
                    <a:pt x="3600" y="1227"/>
                    <a:pt x="3706" y="1227"/>
                  </a:cubicBezTo>
                  <a:cubicBezTo>
                    <a:pt x="3706" y="1227"/>
                    <a:pt x="3812" y="1105"/>
                    <a:pt x="3812" y="1105"/>
                  </a:cubicBezTo>
                  <a:cubicBezTo>
                    <a:pt x="3918" y="1105"/>
                    <a:pt x="3918" y="1227"/>
                    <a:pt x="4024" y="1227"/>
                  </a:cubicBezTo>
                  <a:cubicBezTo>
                    <a:pt x="4024" y="1350"/>
                    <a:pt x="4024" y="1473"/>
                    <a:pt x="4024" y="1473"/>
                  </a:cubicBezTo>
                  <a:cubicBezTo>
                    <a:pt x="4024" y="1595"/>
                    <a:pt x="3918" y="1718"/>
                    <a:pt x="3918" y="1718"/>
                  </a:cubicBezTo>
                  <a:cubicBezTo>
                    <a:pt x="3918" y="1841"/>
                    <a:pt x="3812" y="1841"/>
                    <a:pt x="3812" y="1841"/>
                  </a:cubicBezTo>
                  <a:cubicBezTo>
                    <a:pt x="3812" y="1841"/>
                    <a:pt x="3706" y="2086"/>
                    <a:pt x="3812" y="2209"/>
                  </a:cubicBezTo>
                  <a:cubicBezTo>
                    <a:pt x="3812" y="2209"/>
                    <a:pt x="4024" y="2209"/>
                    <a:pt x="4024" y="2332"/>
                  </a:cubicBezTo>
                  <a:cubicBezTo>
                    <a:pt x="4129" y="2332"/>
                    <a:pt x="4129" y="2455"/>
                    <a:pt x="4235" y="2577"/>
                  </a:cubicBezTo>
                  <a:cubicBezTo>
                    <a:pt x="4235" y="2577"/>
                    <a:pt x="4447" y="2700"/>
                    <a:pt x="4447" y="2823"/>
                  </a:cubicBezTo>
                  <a:cubicBezTo>
                    <a:pt x="4553" y="2823"/>
                    <a:pt x="4553" y="3068"/>
                    <a:pt x="4553" y="3068"/>
                  </a:cubicBezTo>
                  <a:cubicBezTo>
                    <a:pt x="4659" y="3068"/>
                    <a:pt x="4871" y="3191"/>
                    <a:pt x="4871" y="3191"/>
                  </a:cubicBezTo>
                  <a:cubicBezTo>
                    <a:pt x="4976" y="3191"/>
                    <a:pt x="5082" y="2945"/>
                    <a:pt x="5082" y="2945"/>
                  </a:cubicBezTo>
                  <a:cubicBezTo>
                    <a:pt x="5188" y="2823"/>
                    <a:pt x="5294" y="2823"/>
                    <a:pt x="5400" y="2700"/>
                  </a:cubicBezTo>
                  <a:cubicBezTo>
                    <a:pt x="5400" y="2700"/>
                    <a:pt x="5612" y="2823"/>
                    <a:pt x="5718" y="2823"/>
                  </a:cubicBezTo>
                  <a:cubicBezTo>
                    <a:pt x="5824" y="2823"/>
                    <a:pt x="5929" y="3068"/>
                    <a:pt x="6035" y="3068"/>
                  </a:cubicBezTo>
                  <a:cubicBezTo>
                    <a:pt x="6141" y="3191"/>
                    <a:pt x="6247" y="3191"/>
                    <a:pt x="6247" y="3191"/>
                  </a:cubicBezTo>
                  <a:cubicBezTo>
                    <a:pt x="6247" y="3314"/>
                    <a:pt x="6353" y="3436"/>
                    <a:pt x="6353" y="3436"/>
                  </a:cubicBezTo>
                  <a:cubicBezTo>
                    <a:pt x="6353" y="3559"/>
                    <a:pt x="6353" y="3805"/>
                    <a:pt x="6353" y="3927"/>
                  </a:cubicBezTo>
                  <a:cubicBezTo>
                    <a:pt x="6353" y="3927"/>
                    <a:pt x="6459" y="4050"/>
                    <a:pt x="6459" y="4173"/>
                  </a:cubicBezTo>
                  <a:cubicBezTo>
                    <a:pt x="6459" y="4295"/>
                    <a:pt x="6565" y="4418"/>
                    <a:pt x="6671" y="4418"/>
                  </a:cubicBezTo>
                  <a:cubicBezTo>
                    <a:pt x="6671" y="4541"/>
                    <a:pt x="6671" y="4664"/>
                    <a:pt x="6671" y="4786"/>
                  </a:cubicBezTo>
                  <a:cubicBezTo>
                    <a:pt x="6776" y="4786"/>
                    <a:pt x="6882" y="4909"/>
                    <a:pt x="6988" y="5032"/>
                  </a:cubicBezTo>
                  <a:cubicBezTo>
                    <a:pt x="7094" y="5032"/>
                    <a:pt x="7200" y="5155"/>
                    <a:pt x="7306" y="5155"/>
                  </a:cubicBezTo>
                  <a:cubicBezTo>
                    <a:pt x="7412" y="5155"/>
                    <a:pt x="7518" y="5032"/>
                    <a:pt x="7624" y="5032"/>
                  </a:cubicBezTo>
                  <a:cubicBezTo>
                    <a:pt x="7729" y="5032"/>
                    <a:pt x="7835" y="5032"/>
                    <a:pt x="7941" y="5032"/>
                  </a:cubicBezTo>
                  <a:cubicBezTo>
                    <a:pt x="7941" y="5155"/>
                    <a:pt x="7941" y="5277"/>
                    <a:pt x="8047" y="5277"/>
                  </a:cubicBezTo>
                  <a:cubicBezTo>
                    <a:pt x="8047" y="5400"/>
                    <a:pt x="8047" y="5523"/>
                    <a:pt x="7941" y="5645"/>
                  </a:cubicBezTo>
                  <a:cubicBezTo>
                    <a:pt x="7941" y="5645"/>
                    <a:pt x="7835" y="5768"/>
                    <a:pt x="7835" y="5768"/>
                  </a:cubicBezTo>
                  <a:cubicBezTo>
                    <a:pt x="7835" y="5891"/>
                    <a:pt x="7835" y="6014"/>
                    <a:pt x="7941" y="6014"/>
                  </a:cubicBezTo>
                  <a:cubicBezTo>
                    <a:pt x="7941" y="6136"/>
                    <a:pt x="8047" y="6259"/>
                    <a:pt x="8153" y="6259"/>
                  </a:cubicBezTo>
                  <a:cubicBezTo>
                    <a:pt x="8153" y="6259"/>
                    <a:pt x="8259" y="6014"/>
                    <a:pt x="8259" y="6014"/>
                  </a:cubicBezTo>
                  <a:cubicBezTo>
                    <a:pt x="8365" y="6014"/>
                    <a:pt x="8471" y="6014"/>
                    <a:pt x="8576" y="6014"/>
                  </a:cubicBezTo>
                  <a:cubicBezTo>
                    <a:pt x="8576" y="6014"/>
                    <a:pt x="8682" y="6259"/>
                    <a:pt x="8576" y="6259"/>
                  </a:cubicBezTo>
                  <a:cubicBezTo>
                    <a:pt x="8576" y="6382"/>
                    <a:pt x="8576" y="6505"/>
                    <a:pt x="8576" y="6505"/>
                  </a:cubicBezTo>
                  <a:cubicBezTo>
                    <a:pt x="8471" y="6627"/>
                    <a:pt x="8576" y="6750"/>
                    <a:pt x="8576" y="6750"/>
                  </a:cubicBezTo>
                  <a:cubicBezTo>
                    <a:pt x="8682" y="6873"/>
                    <a:pt x="8788" y="6873"/>
                    <a:pt x="8894" y="6873"/>
                  </a:cubicBezTo>
                  <a:cubicBezTo>
                    <a:pt x="8894" y="6750"/>
                    <a:pt x="9000" y="6627"/>
                    <a:pt x="9000" y="6627"/>
                  </a:cubicBezTo>
                  <a:cubicBezTo>
                    <a:pt x="9106" y="6505"/>
                    <a:pt x="9318" y="6505"/>
                    <a:pt x="9424" y="6382"/>
                  </a:cubicBezTo>
                  <a:cubicBezTo>
                    <a:pt x="9424" y="6382"/>
                    <a:pt x="9529" y="6259"/>
                    <a:pt x="9529" y="6136"/>
                  </a:cubicBezTo>
                  <a:cubicBezTo>
                    <a:pt x="9529" y="6136"/>
                    <a:pt x="9529" y="6014"/>
                    <a:pt x="9529" y="5891"/>
                  </a:cubicBezTo>
                  <a:cubicBezTo>
                    <a:pt x="9529" y="5891"/>
                    <a:pt x="9529" y="5645"/>
                    <a:pt x="9635" y="5523"/>
                  </a:cubicBezTo>
                  <a:cubicBezTo>
                    <a:pt x="9635" y="5523"/>
                    <a:pt x="9741" y="5523"/>
                    <a:pt x="9847" y="5523"/>
                  </a:cubicBezTo>
                  <a:cubicBezTo>
                    <a:pt x="9847" y="5523"/>
                    <a:pt x="9953" y="5645"/>
                    <a:pt x="10059" y="5645"/>
                  </a:cubicBezTo>
                  <a:cubicBezTo>
                    <a:pt x="10059" y="5645"/>
                    <a:pt x="10271" y="5645"/>
                    <a:pt x="10271" y="5523"/>
                  </a:cubicBezTo>
                  <a:cubicBezTo>
                    <a:pt x="10376" y="5523"/>
                    <a:pt x="10482" y="5400"/>
                    <a:pt x="10482" y="5277"/>
                  </a:cubicBezTo>
                  <a:cubicBezTo>
                    <a:pt x="10482" y="5155"/>
                    <a:pt x="10376" y="5032"/>
                    <a:pt x="10271" y="5032"/>
                  </a:cubicBezTo>
                  <a:cubicBezTo>
                    <a:pt x="10271" y="4909"/>
                    <a:pt x="10271" y="4786"/>
                    <a:pt x="10271" y="4664"/>
                  </a:cubicBezTo>
                  <a:cubicBezTo>
                    <a:pt x="10271" y="4664"/>
                    <a:pt x="10271" y="4541"/>
                    <a:pt x="10376" y="4541"/>
                  </a:cubicBezTo>
                  <a:cubicBezTo>
                    <a:pt x="10482" y="4418"/>
                    <a:pt x="10588" y="4418"/>
                    <a:pt x="10694" y="4418"/>
                  </a:cubicBezTo>
                  <a:cubicBezTo>
                    <a:pt x="10694" y="4418"/>
                    <a:pt x="10906" y="4541"/>
                    <a:pt x="10906" y="4541"/>
                  </a:cubicBezTo>
                  <a:cubicBezTo>
                    <a:pt x="11012" y="4418"/>
                    <a:pt x="11118" y="4418"/>
                    <a:pt x="11224" y="4295"/>
                  </a:cubicBezTo>
                  <a:cubicBezTo>
                    <a:pt x="11224" y="4295"/>
                    <a:pt x="11224" y="4050"/>
                    <a:pt x="11329" y="4050"/>
                  </a:cubicBezTo>
                  <a:cubicBezTo>
                    <a:pt x="11329" y="3927"/>
                    <a:pt x="11541" y="3805"/>
                    <a:pt x="11647" y="3805"/>
                  </a:cubicBezTo>
                  <a:cubicBezTo>
                    <a:pt x="11753" y="3559"/>
                    <a:pt x="11753" y="3314"/>
                    <a:pt x="11753" y="3191"/>
                  </a:cubicBezTo>
                  <a:cubicBezTo>
                    <a:pt x="11753" y="3191"/>
                    <a:pt x="11859" y="3068"/>
                    <a:pt x="11965" y="3068"/>
                  </a:cubicBezTo>
                  <a:cubicBezTo>
                    <a:pt x="11965" y="3068"/>
                    <a:pt x="12071" y="3191"/>
                    <a:pt x="12176" y="3191"/>
                  </a:cubicBezTo>
                  <a:cubicBezTo>
                    <a:pt x="12176" y="3314"/>
                    <a:pt x="12282" y="3436"/>
                    <a:pt x="12388" y="3436"/>
                  </a:cubicBezTo>
                  <a:cubicBezTo>
                    <a:pt x="12388" y="3436"/>
                    <a:pt x="12494" y="3314"/>
                    <a:pt x="12600" y="3314"/>
                  </a:cubicBezTo>
                  <a:cubicBezTo>
                    <a:pt x="12600" y="3191"/>
                    <a:pt x="12600" y="3068"/>
                    <a:pt x="12600" y="3068"/>
                  </a:cubicBezTo>
                  <a:cubicBezTo>
                    <a:pt x="12706" y="2945"/>
                    <a:pt x="12812" y="2823"/>
                    <a:pt x="12812" y="2700"/>
                  </a:cubicBezTo>
                  <a:cubicBezTo>
                    <a:pt x="12918" y="2577"/>
                    <a:pt x="13235" y="2577"/>
                    <a:pt x="13341" y="2577"/>
                  </a:cubicBezTo>
                  <a:cubicBezTo>
                    <a:pt x="13447" y="2577"/>
                    <a:pt x="13659" y="2700"/>
                    <a:pt x="13765" y="2577"/>
                  </a:cubicBezTo>
                  <a:cubicBezTo>
                    <a:pt x="13871" y="2577"/>
                    <a:pt x="13871" y="2455"/>
                    <a:pt x="13976" y="2332"/>
                  </a:cubicBezTo>
                  <a:cubicBezTo>
                    <a:pt x="13976" y="2209"/>
                    <a:pt x="13976" y="2086"/>
                    <a:pt x="14082" y="1964"/>
                  </a:cubicBezTo>
                  <a:cubicBezTo>
                    <a:pt x="14082" y="1841"/>
                    <a:pt x="14188" y="1718"/>
                    <a:pt x="14188" y="1718"/>
                  </a:cubicBezTo>
                  <a:cubicBezTo>
                    <a:pt x="14188" y="1595"/>
                    <a:pt x="14294" y="1473"/>
                    <a:pt x="14294" y="1350"/>
                  </a:cubicBezTo>
                  <a:cubicBezTo>
                    <a:pt x="14294" y="1350"/>
                    <a:pt x="14400" y="1350"/>
                    <a:pt x="14400" y="1350"/>
                  </a:cubicBezTo>
                  <a:cubicBezTo>
                    <a:pt x="14506" y="1350"/>
                    <a:pt x="14612" y="1227"/>
                    <a:pt x="14718" y="1227"/>
                  </a:cubicBezTo>
                  <a:cubicBezTo>
                    <a:pt x="14718" y="1350"/>
                    <a:pt x="14824" y="1350"/>
                    <a:pt x="14824" y="1350"/>
                  </a:cubicBezTo>
                  <a:cubicBezTo>
                    <a:pt x="14929" y="1473"/>
                    <a:pt x="15035" y="1595"/>
                    <a:pt x="15141" y="1595"/>
                  </a:cubicBezTo>
                  <a:cubicBezTo>
                    <a:pt x="15141" y="1718"/>
                    <a:pt x="15141" y="1841"/>
                    <a:pt x="15247" y="1964"/>
                  </a:cubicBezTo>
                  <a:cubicBezTo>
                    <a:pt x="15247" y="1964"/>
                    <a:pt x="15459" y="2086"/>
                    <a:pt x="15459" y="2086"/>
                  </a:cubicBezTo>
                  <a:cubicBezTo>
                    <a:pt x="15565" y="2086"/>
                    <a:pt x="15565" y="1964"/>
                    <a:pt x="15671" y="1964"/>
                  </a:cubicBezTo>
                  <a:cubicBezTo>
                    <a:pt x="15671" y="1964"/>
                    <a:pt x="15671" y="1964"/>
                    <a:pt x="15671" y="1964"/>
                  </a:cubicBezTo>
                  <a:cubicBezTo>
                    <a:pt x="15671" y="2086"/>
                    <a:pt x="15671" y="2209"/>
                    <a:pt x="15671" y="2209"/>
                  </a:cubicBezTo>
                  <a:cubicBezTo>
                    <a:pt x="15671" y="2332"/>
                    <a:pt x="15776" y="2455"/>
                    <a:pt x="15882" y="2577"/>
                  </a:cubicBezTo>
                  <a:cubicBezTo>
                    <a:pt x="15882" y="2577"/>
                    <a:pt x="15882" y="2823"/>
                    <a:pt x="15882" y="2823"/>
                  </a:cubicBezTo>
                  <a:cubicBezTo>
                    <a:pt x="15776" y="2945"/>
                    <a:pt x="15671" y="2945"/>
                    <a:pt x="15671" y="3068"/>
                  </a:cubicBezTo>
                  <a:cubicBezTo>
                    <a:pt x="15671" y="3068"/>
                    <a:pt x="15671" y="3191"/>
                    <a:pt x="15565" y="3314"/>
                  </a:cubicBezTo>
                  <a:cubicBezTo>
                    <a:pt x="15565" y="3314"/>
                    <a:pt x="15353" y="3436"/>
                    <a:pt x="15141" y="3436"/>
                  </a:cubicBezTo>
                  <a:cubicBezTo>
                    <a:pt x="15141" y="3436"/>
                    <a:pt x="15035" y="3436"/>
                    <a:pt x="14929" y="3436"/>
                  </a:cubicBezTo>
                  <a:cubicBezTo>
                    <a:pt x="14824" y="3436"/>
                    <a:pt x="14612" y="3559"/>
                    <a:pt x="14400" y="3682"/>
                  </a:cubicBezTo>
                  <a:cubicBezTo>
                    <a:pt x="14294" y="3682"/>
                    <a:pt x="14082" y="3805"/>
                    <a:pt x="13976" y="3927"/>
                  </a:cubicBezTo>
                  <a:cubicBezTo>
                    <a:pt x="13976" y="3927"/>
                    <a:pt x="13871" y="4050"/>
                    <a:pt x="13871" y="4173"/>
                  </a:cubicBezTo>
                  <a:cubicBezTo>
                    <a:pt x="13976" y="4173"/>
                    <a:pt x="13976" y="4295"/>
                    <a:pt x="14082" y="4295"/>
                  </a:cubicBezTo>
                  <a:cubicBezTo>
                    <a:pt x="14082" y="4418"/>
                    <a:pt x="14294" y="4418"/>
                    <a:pt x="14294" y="4418"/>
                  </a:cubicBezTo>
                  <a:cubicBezTo>
                    <a:pt x="14400" y="4418"/>
                    <a:pt x="14506" y="4541"/>
                    <a:pt x="14506" y="4664"/>
                  </a:cubicBezTo>
                  <a:cubicBezTo>
                    <a:pt x="14506" y="4786"/>
                    <a:pt x="14400" y="4786"/>
                    <a:pt x="14294" y="4786"/>
                  </a:cubicBezTo>
                  <a:cubicBezTo>
                    <a:pt x="14294" y="4909"/>
                    <a:pt x="14082" y="4909"/>
                    <a:pt x="13976" y="4909"/>
                  </a:cubicBezTo>
                  <a:cubicBezTo>
                    <a:pt x="13871" y="5032"/>
                    <a:pt x="13765" y="5155"/>
                    <a:pt x="13765" y="5277"/>
                  </a:cubicBezTo>
                  <a:cubicBezTo>
                    <a:pt x="13765" y="5277"/>
                    <a:pt x="13765" y="5400"/>
                    <a:pt x="13871" y="5523"/>
                  </a:cubicBezTo>
                  <a:cubicBezTo>
                    <a:pt x="13871" y="5523"/>
                    <a:pt x="13976" y="5523"/>
                    <a:pt x="14082" y="5523"/>
                  </a:cubicBezTo>
                  <a:cubicBezTo>
                    <a:pt x="14082" y="5523"/>
                    <a:pt x="14188" y="5645"/>
                    <a:pt x="14294" y="5645"/>
                  </a:cubicBezTo>
                  <a:cubicBezTo>
                    <a:pt x="14294" y="5768"/>
                    <a:pt x="14294" y="6014"/>
                    <a:pt x="14294" y="6136"/>
                  </a:cubicBezTo>
                  <a:cubicBezTo>
                    <a:pt x="14294" y="6136"/>
                    <a:pt x="14294" y="6382"/>
                    <a:pt x="14294" y="6505"/>
                  </a:cubicBezTo>
                  <a:cubicBezTo>
                    <a:pt x="14294" y="6627"/>
                    <a:pt x="14294" y="6750"/>
                    <a:pt x="14400" y="6873"/>
                  </a:cubicBezTo>
                  <a:cubicBezTo>
                    <a:pt x="14400" y="6873"/>
                    <a:pt x="14506" y="6995"/>
                    <a:pt x="14612" y="7118"/>
                  </a:cubicBezTo>
                  <a:cubicBezTo>
                    <a:pt x="14718" y="7118"/>
                    <a:pt x="14929" y="7241"/>
                    <a:pt x="15035" y="7364"/>
                  </a:cubicBezTo>
                  <a:cubicBezTo>
                    <a:pt x="15141" y="7364"/>
                    <a:pt x="15141" y="7609"/>
                    <a:pt x="15141" y="7732"/>
                  </a:cubicBezTo>
                  <a:cubicBezTo>
                    <a:pt x="15247" y="7855"/>
                    <a:pt x="15141" y="7977"/>
                    <a:pt x="15141" y="8100"/>
                  </a:cubicBezTo>
                  <a:cubicBezTo>
                    <a:pt x="15247" y="8100"/>
                    <a:pt x="15353" y="8223"/>
                    <a:pt x="15353" y="8223"/>
                  </a:cubicBezTo>
                  <a:cubicBezTo>
                    <a:pt x="15459" y="8345"/>
                    <a:pt x="15565" y="8468"/>
                    <a:pt x="15565" y="8468"/>
                  </a:cubicBezTo>
                  <a:cubicBezTo>
                    <a:pt x="15671" y="8591"/>
                    <a:pt x="15671" y="8714"/>
                    <a:pt x="15671" y="8836"/>
                  </a:cubicBezTo>
                  <a:cubicBezTo>
                    <a:pt x="15671" y="8959"/>
                    <a:pt x="15671" y="9082"/>
                    <a:pt x="15565" y="9205"/>
                  </a:cubicBezTo>
                  <a:cubicBezTo>
                    <a:pt x="15565" y="9205"/>
                    <a:pt x="15459" y="9205"/>
                    <a:pt x="15353" y="9205"/>
                  </a:cubicBezTo>
                  <a:cubicBezTo>
                    <a:pt x="15247" y="9205"/>
                    <a:pt x="15141" y="9205"/>
                    <a:pt x="15141" y="9205"/>
                  </a:cubicBezTo>
                  <a:cubicBezTo>
                    <a:pt x="15035" y="9082"/>
                    <a:pt x="15035" y="8836"/>
                    <a:pt x="14929" y="8836"/>
                  </a:cubicBezTo>
                  <a:cubicBezTo>
                    <a:pt x="14929" y="8836"/>
                    <a:pt x="14718" y="8714"/>
                    <a:pt x="14718" y="8714"/>
                  </a:cubicBezTo>
                  <a:cubicBezTo>
                    <a:pt x="14612" y="8714"/>
                    <a:pt x="14506" y="8714"/>
                    <a:pt x="14506" y="8836"/>
                  </a:cubicBezTo>
                  <a:cubicBezTo>
                    <a:pt x="14400" y="8836"/>
                    <a:pt x="14294" y="8959"/>
                    <a:pt x="14188" y="9082"/>
                  </a:cubicBezTo>
                  <a:cubicBezTo>
                    <a:pt x="14188" y="9082"/>
                    <a:pt x="14082" y="9205"/>
                    <a:pt x="14082" y="9327"/>
                  </a:cubicBezTo>
                  <a:cubicBezTo>
                    <a:pt x="13976" y="9327"/>
                    <a:pt x="13765" y="9327"/>
                    <a:pt x="13659" y="9327"/>
                  </a:cubicBezTo>
                  <a:cubicBezTo>
                    <a:pt x="13553" y="9327"/>
                    <a:pt x="13341" y="9205"/>
                    <a:pt x="13341" y="9327"/>
                  </a:cubicBezTo>
                  <a:cubicBezTo>
                    <a:pt x="13235" y="9327"/>
                    <a:pt x="13129" y="9450"/>
                    <a:pt x="13129" y="9450"/>
                  </a:cubicBezTo>
                  <a:cubicBezTo>
                    <a:pt x="13024" y="9573"/>
                    <a:pt x="13024" y="9695"/>
                    <a:pt x="13129" y="9818"/>
                  </a:cubicBezTo>
                  <a:cubicBezTo>
                    <a:pt x="13129" y="9818"/>
                    <a:pt x="13235" y="9818"/>
                    <a:pt x="13235" y="9818"/>
                  </a:cubicBezTo>
                  <a:cubicBezTo>
                    <a:pt x="13341" y="9941"/>
                    <a:pt x="13341" y="10186"/>
                    <a:pt x="13341" y="10309"/>
                  </a:cubicBezTo>
                  <a:cubicBezTo>
                    <a:pt x="13447" y="10432"/>
                    <a:pt x="13341" y="10555"/>
                    <a:pt x="13447" y="10677"/>
                  </a:cubicBezTo>
                  <a:cubicBezTo>
                    <a:pt x="13447" y="10800"/>
                    <a:pt x="13553" y="11045"/>
                    <a:pt x="13553" y="11168"/>
                  </a:cubicBezTo>
                  <a:cubicBezTo>
                    <a:pt x="13659" y="11168"/>
                    <a:pt x="13871" y="11168"/>
                    <a:pt x="13976" y="11168"/>
                  </a:cubicBezTo>
                  <a:cubicBezTo>
                    <a:pt x="13976" y="11168"/>
                    <a:pt x="14188" y="11045"/>
                    <a:pt x="14188" y="11045"/>
                  </a:cubicBezTo>
                  <a:cubicBezTo>
                    <a:pt x="14294" y="11168"/>
                    <a:pt x="14400" y="11168"/>
                    <a:pt x="14506" y="11291"/>
                  </a:cubicBezTo>
                  <a:cubicBezTo>
                    <a:pt x="14612" y="11291"/>
                    <a:pt x="14612" y="11536"/>
                    <a:pt x="14612" y="11659"/>
                  </a:cubicBezTo>
                  <a:cubicBezTo>
                    <a:pt x="14718" y="11659"/>
                    <a:pt x="14824" y="11782"/>
                    <a:pt x="14929" y="11782"/>
                  </a:cubicBezTo>
                  <a:cubicBezTo>
                    <a:pt x="15035" y="11905"/>
                    <a:pt x="15247" y="11782"/>
                    <a:pt x="15353" y="11782"/>
                  </a:cubicBezTo>
                  <a:cubicBezTo>
                    <a:pt x="15353" y="11782"/>
                    <a:pt x="15565" y="11782"/>
                    <a:pt x="15671" y="11905"/>
                  </a:cubicBezTo>
                  <a:cubicBezTo>
                    <a:pt x="15776" y="11905"/>
                    <a:pt x="15882" y="12150"/>
                    <a:pt x="15988" y="12273"/>
                  </a:cubicBezTo>
                  <a:cubicBezTo>
                    <a:pt x="15988" y="12273"/>
                    <a:pt x="16094" y="12518"/>
                    <a:pt x="16094" y="12641"/>
                  </a:cubicBezTo>
                  <a:cubicBezTo>
                    <a:pt x="16094" y="12641"/>
                    <a:pt x="15882" y="12764"/>
                    <a:pt x="15882" y="12886"/>
                  </a:cubicBezTo>
                  <a:cubicBezTo>
                    <a:pt x="15882" y="13009"/>
                    <a:pt x="15988" y="13132"/>
                    <a:pt x="15988" y="13255"/>
                  </a:cubicBezTo>
                  <a:cubicBezTo>
                    <a:pt x="16094" y="13255"/>
                    <a:pt x="16200" y="13377"/>
                    <a:pt x="16306" y="13377"/>
                  </a:cubicBezTo>
                  <a:cubicBezTo>
                    <a:pt x="16306" y="13377"/>
                    <a:pt x="16518" y="13377"/>
                    <a:pt x="16624" y="13377"/>
                  </a:cubicBezTo>
                  <a:cubicBezTo>
                    <a:pt x="16729" y="13377"/>
                    <a:pt x="16835" y="13132"/>
                    <a:pt x="16835" y="13132"/>
                  </a:cubicBezTo>
                  <a:cubicBezTo>
                    <a:pt x="16941" y="13132"/>
                    <a:pt x="17153" y="13255"/>
                    <a:pt x="17153" y="13377"/>
                  </a:cubicBezTo>
                  <a:cubicBezTo>
                    <a:pt x="17259" y="13377"/>
                    <a:pt x="17365" y="13500"/>
                    <a:pt x="17471" y="13623"/>
                  </a:cubicBezTo>
                  <a:cubicBezTo>
                    <a:pt x="17471" y="13745"/>
                    <a:pt x="17471" y="13991"/>
                    <a:pt x="17576" y="14114"/>
                  </a:cubicBezTo>
                  <a:cubicBezTo>
                    <a:pt x="17682" y="14114"/>
                    <a:pt x="17788" y="14359"/>
                    <a:pt x="17894" y="14359"/>
                  </a:cubicBezTo>
                  <a:cubicBezTo>
                    <a:pt x="17894" y="14359"/>
                    <a:pt x="18000" y="14114"/>
                    <a:pt x="18000" y="13991"/>
                  </a:cubicBezTo>
                  <a:cubicBezTo>
                    <a:pt x="18000" y="13991"/>
                    <a:pt x="18106" y="13991"/>
                    <a:pt x="18212" y="13991"/>
                  </a:cubicBezTo>
                  <a:cubicBezTo>
                    <a:pt x="18212" y="13868"/>
                    <a:pt x="18212" y="13745"/>
                    <a:pt x="18212" y="13745"/>
                  </a:cubicBezTo>
                  <a:cubicBezTo>
                    <a:pt x="18212" y="13623"/>
                    <a:pt x="18318" y="13500"/>
                    <a:pt x="18424" y="13377"/>
                  </a:cubicBezTo>
                  <a:cubicBezTo>
                    <a:pt x="18529" y="13377"/>
                    <a:pt x="18741" y="13500"/>
                    <a:pt x="18741" y="13500"/>
                  </a:cubicBezTo>
                  <a:cubicBezTo>
                    <a:pt x="18847" y="13623"/>
                    <a:pt x="19059" y="13745"/>
                    <a:pt x="19165" y="13868"/>
                  </a:cubicBezTo>
                  <a:cubicBezTo>
                    <a:pt x="19165" y="13991"/>
                    <a:pt x="19271" y="14359"/>
                    <a:pt x="19376" y="14482"/>
                  </a:cubicBezTo>
                  <a:cubicBezTo>
                    <a:pt x="19482" y="14605"/>
                    <a:pt x="19588" y="14605"/>
                    <a:pt x="19694" y="14727"/>
                  </a:cubicBezTo>
                  <a:cubicBezTo>
                    <a:pt x="19800" y="14727"/>
                    <a:pt x="20012" y="14605"/>
                    <a:pt x="20118" y="14605"/>
                  </a:cubicBezTo>
                  <a:cubicBezTo>
                    <a:pt x="20224" y="14482"/>
                    <a:pt x="20224" y="14359"/>
                    <a:pt x="20329" y="14236"/>
                  </a:cubicBezTo>
                  <a:cubicBezTo>
                    <a:pt x="20329" y="14236"/>
                    <a:pt x="20435" y="14114"/>
                    <a:pt x="20541" y="14114"/>
                  </a:cubicBezTo>
                  <a:cubicBezTo>
                    <a:pt x="20541" y="14114"/>
                    <a:pt x="20647" y="14114"/>
                    <a:pt x="20647" y="14236"/>
                  </a:cubicBezTo>
                  <a:cubicBezTo>
                    <a:pt x="20753" y="14236"/>
                    <a:pt x="20859" y="14482"/>
                    <a:pt x="20859" y="14482"/>
                  </a:cubicBezTo>
                  <a:cubicBezTo>
                    <a:pt x="20965" y="14605"/>
                    <a:pt x="20965" y="14850"/>
                    <a:pt x="21071" y="14850"/>
                  </a:cubicBezTo>
                  <a:cubicBezTo>
                    <a:pt x="21176" y="14973"/>
                    <a:pt x="21388" y="15218"/>
                    <a:pt x="21494" y="15341"/>
                  </a:cubicBezTo>
                  <a:cubicBezTo>
                    <a:pt x="21494" y="15341"/>
                    <a:pt x="21494" y="15341"/>
                    <a:pt x="21494" y="15341"/>
                  </a:cubicBezTo>
                  <a:cubicBezTo>
                    <a:pt x="21600" y="15464"/>
                    <a:pt x="21600" y="15832"/>
                    <a:pt x="21600" y="16077"/>
                  </a:cubicBezTo>
                  <a:cubicBezTo>
                    <a:pt x="21600" y="16200"/>
                    <a:pt x="21600" y="16568"/>
                    <a:pt x="21494" y="16691"/>
                  </a:cubicBezTo>
                  <a:cubicBezTo>
                    <a:pt x="21494" y="16814"/>
                    <a:pt x="21282" y="16936"/>
                    <a:pt x="21282" y="17059"/>
                  </a:cubicBezTo>
                  <a:cubicBezTo>
                    <a:pt x="21176" y="17182"/>
                    <a:pt x="21071" y="17427"/>
                    <a:pt x="21071" y="17550"/>
                  </a:cubicBezTo>
                  <a:cubicBezTo>
                    <a:pt x="21071" y="17550"/>
                    <a:pt x="21071" y="17795"/>
                    <a:pt x="21071" y="17918"/>
                  </a:cubicBezTo>
                  <a:cubicBezTo>
                    <a:pt x="21071" y="17918"/>
                    <a:pt x="21071" y="17918"/>
                    <a:pt x="21071" y="17918"/>
                  </a:cubicBezTo>
                  <a:cubicBezTo>
                    <a:pt x="21071" y="18164"/>
                    <a:pt x="20859" y="18286"/>
                    <a:pt x="20859" y="18409"/>
                  </a:cubicBezTo>
                  <a:cubicBezTo>
                    <a:pt x="20753" y="18532"/>
                    <a:pt x="20647" y="18777"/>
                    <a:pt x="20647" y="18900"/>
                  </a:cubicBezTo>
                  <a:cubicBezTo>
                    <a:pt x="20647" y="19023"/>
                    <a:pt x="20541" y="19391"/>
                    <a:pt x="20541" y="19514"/>
                  </a:cubicBezTo>
                  <a:cubicBezTo>
                    <a:pt x="20541" y="19636"/>
                    <a:pt x="20541" y="20005"/>
                    <a:pt x="20541" y="20127"/>
                  </a:cubicBezTo>
                  <a:cubicBezTo>
                    <a:pt x="20541" y="20250"/>
                    <a:pt x="20329" y="20495"/>
                    <a:pt x="20224" y="20618"/>
                  </a:cubicBezTo>
                  <a:cubicBezTo>
                    <a:pt x="20224" y="20741"/>
                    <a:pt x="20012" y="20741"/>
                    <a:pt x="19906" y="20864"/>
                  </a:cubicBezTo>
                  <a:cubicBezTo>
                    <a:pt x="19906" y="20864"/>
                    <a:pt x="19694" y="20986"/>
                    <a:pt x="19588" y="21109"/>
                  </a:cubicBezTo>
                  <a:cubicBezTo>
                    <a:pt x="19588" y="20986"/>
                    <a:pt x="19482" y="20864"/>
                    <a:pt x="19376" y="20864"/>
                  </a:cubicBezTo>
                  <a:cubicBezTo>
                    <a:pt x="19376" y="20741"/>
                    <a:pt x="19271" y="20741"/>
                    <a:pt x="19165" y="20741"/>
                  </a:cubicBezTo>
                  <a:cubicBezTo>
                    <a:pt x="19059" y="20741"/>
                    <a:pt x="18953" y="20864"/>
                    <a:pt x="18847" y="20864"/>
                  </a:cubicBezTo>
                  <a:cubicBezTo>
                    <a:pt x="18847" y="20864"/>
                    <a:pt x="18741" y="20741"/>
                    <a:pt x="18741" y="20741"/>
                  </a:cubicBezTo>
                  <a:cubicBezTo>
                    <a:pt x="18635" y="20741"/>
                    <a:pt x="18529" y="20741"/>
                    <a:pt x="18424" y="20741"/>
                  </a:cubicBezTo>
                  <a:cubicBezTo>
                    <a:pt x="18424" y="20741"/>
                    <a:pt x="18318" y="20864"/>
                    <a:pt x="18318" y="20864"/>
                  </a:cubicBezTo>
                  <a:cubicBezTo>
                    <a:pt x="18212" y="20864"/>
                    <a:pt x="18106" y="20986"/>
                    <a:pt x="18106" y="21109"/>
                  </a:cubicBezTo>
                  <a:cubicBezTo>
                    <a:pt x="18106" y="21109"/>
                    <a:pt x="18318" y="21109"/>
                    <a:pt x="18318" y="21232"/>
                  </a:cubicBezTo>
                  <a:cubicBezTo>
                    <a:pt x="18318" y="21232"/>
                    <a:pt x="18212" y="21355"/>
                    <a:pt x="18212" y="21355"/>
                  </a:cubicBezTo>
                  <a:cubicBezTo>
                    <a:pt x="18212" y="21477"/>
                    <a:pt x="18000" y="21477"/>
                    <a:pt x="17894" y="21477"/>
                  </a:cubicBezTo>
                  <a:cubicBezTo>
                    <a:pt x="17894" y="21477"/>
                    <a:pt x="17788" y="21355"/>
                    <a:pt x="17682" y="21355"/>
                  </a:cubicBezTo>
                  <a:cubicBezTo>
                    <a:pt x="17682" y="21355"/>
                    <a:pt x="17576" y="21232"/>
                    <a:pt x="17471" y="21232"/>
                  </a:cubicBezTo>
                  <a:cubicBezTo>
                    <a:pt x="17471" y="21109"/>
                    <a:pt x="17259" y="21232"/>
                    <a:pt x="17259" y="21109"/>
                  </a:cubicBezTo>
                  <a:cubicBezTo>
                    <a:pt x="17153" y="21109"/>
                    <a:pt x="17153" y="21109"/>
                    <a:pt x="17047" y="20986"/>
                  </a:cubicBezTo>
                  <a:cubicBezTo>
                    <a:pt x="17047" y="20986"/>
                    <a:pt x="16835" y="20741"/>
                    <a:pt x="16729" y="20741"/>
                  </a:cubicBezTo>
                  <a:cubicBezTo>
                    <a:pt x="16624" y="20618"/>
                    <a:pt x="16412" y="20741"/>
                    <a:pt x="16306" y="20618"/>
                  </a:cubicBezTo>
                  <a:cubicBezTo>
                    <a:pt x="16200" y="20618"/>
                    <a:pt x="15988" y="20495"/>
                    <a:pt x="15882" y="20495"/>
                  </a:cubicBezTo>
                  <a:cubicBezTo>
                    <a:pt x="15776" y="20495"/>
                    <a:pt x="15565" y="20495"/>
                    <a:pt x="15459" y="20495"/>
                  </a:cubicBezTo>
                  <a:cubicBezTo>
                    <a:pt x="15247" y="20495"/>
                    <a:pt x="14929" y="20495"/>
                    <a:pt x="14824" y="20618"/>
                  </a:cubicBezTo>
                  <a:cubicBezTo>
                    <a:pt x="14612" y="20618"/>
                    <a:pt x="14400" y="20864"/>
                    <a:pt x="14294" y="20986"/>
                  </a:cubicBezTo>
                  <a:cubicBezTo>
                    <a:pt x="14188" y="20986"/>
                    <a:pt x="14082" y="20986"/>
                    <a:pt x="14082" y="21109"/>
                  </a:cubicBezTo>
                  <a:cubicBezTo>
                    <a:pt x="13976" y="21109"/>
                    <a:pt x="14082" y="21232"/>
                    <a:pt x="14082" y="21232"/>
                  </a:cubicBezTo>
                  <a:cubicBezTo>
                    <a:pt x="13976" y="21355"/>
                    <a:pt x="13976" y="21477"/>
                    <a:pt x="13871" y="21477"/>
                  </a:cubicBezTo>
                  <a:cubicBezTo>
                    <a:pt x="13871" y="21600"/>
                    <a:pt x="13659" y="21477"/>
                    <a:pt x="13659" y="21477"/>
                  </a:cubicBezTo>
                  <a:cubicBezTo>
                    <a:pt x="13553" y="21477"/>
                    <a:pt x="13341" y="21355"/>
                    <a:pt x="13341" y="21232"/>
                  </a:cubicBezTo>
                  <a:cubicBezTo>
                    <a:pt x="13235" y="21109"/>
                    <a:pt x="13235" y="20986"/>
                    <a:pt x="13235" y="20864"/>
                  </a:cubicBezTo>
                  <a:cubicBezTo>
                    <a:pt x="13129" y="20741"/>
                    <a:pt x="13129" y="20495"/>
                    <a:pt x="13024" y="20373"/>
                  </a:cubicBezTo>
                  <a:cubicBezTo>
                    <a:pt x="12918" y="20250"/>
                    <a:pt x="12706" y="20005"/>
                    <a:pt x="12494" y="19882"/>
                  </a:cubicBezTo>
                  <a:cubicBezTo>
                    <a:pt x="12388" y="19759"/>
                    <a:pt x="12176" y="19514"/>
                    <a:pt x="11965" y="19391"/>
                  </a:cubicBezTo>
                  <a:cubicBezTo>
                    <a:pt x="11859" y="19391"/>
                    <a:pt x="11647" y="19268"/>
                    <a:pt x="11541" y="19268"/>
                  </a:cubicBezTo>
                  <a:cubicBezTo>
                    <a:pt x="11435" y="19145"/>
                    <a:pt x="11224" y="19145"/>
                    <a:pt x="11118" y="19145"/>
                  </a:cubicBezTo>
                  <a:cubicBezTo>
                    <a:pt x="11012" y="19145"/>
                    <a:pt x="10906" y="19145"/>
                    <a:pt x="10906" y="19145"/>
                  </a:cubicBezTo>
                  <a:cubicBezTo>
                    <a:pt x="10800" y="19145"/>
                    <a:pt x="10800" y="19145"/>
                    <a:pt x="10694" y="19145"/>
                  </a:cubicBezTo>
                  <a:cubicBezTo>
                    <a:pt x="10694" y="19023"/>
                    <a:pt x="10588" y="18777"/>
                    <a:pt x="10482" y="18777"/>
                  </a:cubicBezTo>
                  <a:cubicBezTo>
                    <a:pt x="10376" y="18655"/>
                    <a:pt x="10165" y="18655"/>
                    <a:pt x="10059" y="18655"/>
                  </a:cubicBezTo>
                  <a:cubicBezTo>
                    <a:pt x="9953" y="18655"/>
                    <a:pt x="9847" y="18777"/>
                    <a:pt x="9741" y="18777"/>
                  </a:cubicBezTo>
                  <a:cubicBezTo>
                    <a:pt x="9741" y="18777"/>
                    <a:pt x="9635" y="18777"/>
                    <a:pt x="9529" y="18777"/>
                  </a:cubicBezTo>
                  <a:cubicBezTo>
                    <a:pt x="9424" y="18655"/>
                    <a:pt x="9318" y="18286"/>
                    <a:pt x="9212" y="18164"/>
                  </a:cubicBezTo>
                  <a:cubicBezTo>
                    <a:pt x="9106" y="17918"/>
                    <a:pt x="8894" y="17427"/>
                    <a:pt x="8682" y="17182"/>
                  </a:cubicBezTo>
                  <a:cubicBezTo>
                    <a:pt x="8576" y="16936"/>
                    <a:pt x="8259" y="16445"/>
                    <a:pt x="8153" y="16323"/>
                  </a:cubicBezTo>
                  <a:cubicBezTo>
                    <a:pt x="7941" y="16077"/>
                    <a:pt x="7624" y="15709"/>
                    <a:pt x="7412" y="15586"/>
                  </a:cubicBezTo>
                  <a:cubicBezTo>
                    <a:pt x="7306" y="15464"/>
                    <a:pt x="7094" y="15095"/>
                    <a:pt x="6882" y="14973"/>
                  </a:cubicBezTo>
                  <a:cubicBezTo>
                    <a:pt x="6776" y="14973"/>
                    <a:pt x="6353" y="14850"/>
                    <a:pt x="6247" y="14727"/>
                  </a:cubicBezTo>
                  <a:cubicBezTo>
                    <a:pt x="6141" y="14727"/>
                    <a:pt x="5929" y="14727"/>
                    <a:pt x="5929" y="14605"/>
                  </a:cubicBezTo>
                  <a:cubicBezTo>
                    <a:pt x="5824" y="14482"/>
                    <a:pt x="5929" y="14359"/>
                    <a:pt x="5929" y="14359"/>
                  </a:cubicBezTo>
                  <a:cubicBezTo>
                    <a:pt x="5929" y="14236"/>
                    <a:pt x="5824" y="14114"/>
                    <a:pt x="5824" y="13991"/>
                  </a:cubicBezTo>
                  <a:cubicBezTo>
                    <a:pt x="5718" y="13868"/>
                    <a:pt x="5824" y="13623"/>
                    <a:pt x="5824" y="13500"/>
                  </a:cubicBezTo>
                  <a:cubicBezTo>
                    <a:pt x="5718" y="13255"/>
                    <a:pt x="5612" y="13009"/>
                    <a:pt x="5506" y="12764"/>
                  </a:cubicBezTo>
                  <a:cubicBezTo>
                    <a:pt x="5506" y="12641"/>
                    <a:pt x="5400" y="12273"/>
                    <a:pt x="5188" y="12150"/>
                  </a:cubicBezTo>
                  <a:cubicBezTo>
                    <a:pt x="5082" y="11905"/>
                    <a:pt x="4765" y="11782"/>
                    <a:pt x="4553" y="11659"/>
                  </a:cubicBezTo>
                  <a:cubicBezTo>
                    <a:pt x="4447" y="11536"/>
                    <a:pt x="4235" y="11168"/>
                    <a:pt x="4024" y="11045"/>
                  </a:cubicBezTo>
                  <a:cubicBezTo>
                    <a:pt x="3918" y="10923"/>
                    <a:pt x="3706" y="10677"/>
                    <a:pt x="3600" y="10555"/>
                  </a:cubicBezTo>
                  <a:cubicBezTo>
                    <a:pt x="3494" y="10555"/>
                    <a:pt x="3282" y="10432"/>
                    <a:pt x="3282" y="10432"/>
                  </a:cubicBezTo>
                  <a:cubicBezTo>
                    <a:pt x="3071" y="10432"/>
                    <a:pt x="2859" y="10555"/>
                    <a:pt x="2753" y="10555"/>
                  </a:cubicBezTo>
                  <a:cubicBezTo>
                    <a:pt x="2753" y="10555"/>
                    <a:pt x="2647" y="10555"/>
                    <a:pt x="2541" y="10555"/>
                  </a:cubicBezTo>
                  <a:cubicBezTo>
                    <a:pt x="2541" y="10555"/>
                    <a:pt x="2435" y="10309"/>
                    <a:pt x="2435" y="10309"/>
                  </a:cubicBezTo>
                  <a:cubicBezTo>
                    <a:pt x="2329" y="10186"/>
                    <a:pt x="2329" y="9941"/>
                    <a:pt x="2224" y="9818"/>
                  </a:cubicBezTo>
                  <a:cubicBezTo>
                    <a:pt x="2118" y="9695"/>
                    <a:pt x="2012" y="9450"/>
                    <a:pt x="1906" y="9327"/>
                  </a:cubicBezTo>
                  <a:cubicBezTo>
                    <a:pt x="1800" y="9205"/>
                    <a:pt x="1694" y="9082"/>
                    <a:pt x="1694" y="8959"/>
                  </a:cubicBezTo>
                  <a:cubicBezTo>
                    <a:pt x="1694" y="8959"/>
                    <a:pt x="1694" y="8836"/>
                    <a:pt x="1694" y="8714"/>
                  </a:cubicBezTo>
                  <a:cubicBezTo>
                    <a:pt x="1694" y="8714"/>
                    <a:pt x="1482" y="8591"/>
                    <a:pt x="1482" y="8591"/>
                  </a:cubicBezTo>
                  <a:cubicBezTo>
                    <a:pt x="1482" y="8468"/>
                    <a:pt x="1482" y="8345"/>
                    <a:pt x="1482" y="8345"/>
                  </a:cubicBezTo>
                  <a:cubicBezTo>
                    <a:pt x="1482" y="8223"/>
                    <a:pt x="1271" y="7977"/>
                    <a:pt x="1271" y="7855"/>
                  </a:cubicBezTo>
                  <a:cubicBezTo>
                    <a:pt x="1271" y="7732"/>
                    <a:pt x="1165" y="7609"/>
                    <a:pt x="1165" y="7486"/>
                  </a:cubicBezTo>
                  <a:cubicBezTo>
                    <a:pt x="1059" y="7364"/>
                    <a:pt x="953" y="7118"/>
                    <a:pt x="847" y="6995"/>
                  </a:cubicBezTo>
                  <a:cubicBezTo>
                    <a:pt x="635" y="6873"/>
                    <a:pt x="318" y="6627"/>
                    <a:pt x="106" y="6505"/>
                  </a:cubicBezTo>
                  <a:cubicBezTo>
                    <a:pt x="106" y="6505"/>
                    <a:pt x="106" y="6505"/>
                    <a:pt x="0" y="6382"/>
                  </a:cubicBezTo>
                  <a:cubicBezTo>
                    <a:pt x="106" y="6382"/>
                    <a:pt x="212" y="6259"/>
                    <a:pt x="212" y="6136"/>
                  </a:cubicBezTo>
                  <a:cubicBezTo>
                    <a:pt x="318" y="6136"/>
                    <a:pt x="529" y="6136"/>
                    <a:pt x="635" y="6014"/>
                  </a:cubicBezTo>
                  <a:cubicBezTo>
                    <a:pt x="741" y="6014"/>
                    <a:pt x="847" y="6014"/>
                    <a:pt x="953" y="6014"/>
                  </a:cubicBezTo>
                  <a:cubicBezTo>
                    <a:pt x="1059" y="5891"/>
                    <a:pt x="1165" y="5891"/>
                    <a:pt x="1271" y="5768"/>
                  </a:cubicBezTo>
                  <a:cubicBezTo>
                    <a:pt x="1271" y="5645"/>
                    <a:pt x="1376" y="5523"/>
                    <a:pt x="1376" y="5400"/>
                  </a:cubicBezTo>
                  <a:cubicBezTo>
                    <a:pt x="1376" y="5277"/>
                    <a:pt x="1165" y="5155"/>
                    <a:pt x="1165" y="5032"/>
                  </a:cubicBezTo>
                  <a:cubicBezTo>
                    <a:pt x="1059" y="5032"/>
                    <a:pt x="847" y="5155"/>
                    <a:pt x="741" y="5032"/>
                  </a:cubicBezTo>
                  <a:cubicBezTo>
                    <a:pt x="741" y="5032"/>
                    <a:pt x="635" y="4786"/>
                    <a:pt x="635" y="4786"/>
                  </a:cubicBezTo>
                  <a:cubicBezTo>
                    <a:pt x="635" y="4664"/>
                    <a:pt x="847" y="4541"/>
                    <a:pt x="953" y="4418"/>
                  </a:cubicBezTo>
                  <a:cubicBezTo>
                    <a:pt x="953" y="4418"/>
                    <a:pt x="1165" y="4418"/>
                    <a:pt x="1271" y="4418"/>
                  </a:cubicBezTo>
                  <a:cubicBezTo>
                    <a:pt x="1482" y="4418"/>
                    <a:pt x="1800" y="4295"/>
                    <a:pt x="1906" y="4295"/>
                  </a:cubicBezTo>
                  <a:close/>
                  <a:moveTo>
                    <a:pt x="1906" y="4295"/>
                  </a:moveTo>
                  <a:cubicBezTo>
                    <a:pt x="1906" y="4295"/>
                    <a:pt x="1906" y="4295"/>
                    <a:pt x="1906" y="4295"/>
                  </a:cubicBezTo>
                  <a:cubicBezTo>
                    <a:pt x="1906" y="4295"/>
                    <a:pt x="1906" y="4295"/>
                    <a:pt x="1906" y="429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69">
              <a:extLst>
                <a:ext uri="{FF2B5EF4-FFF2-40B4-BE49-F238E27FC236}">
                  <a16:creationId xmlns:a16="http://schemas.microsoft.com/office/drawing/2014/main" id="{90F94990-FD99-42B0-800D-AB0795A488B5}"/>
                </a:ext>
              </a:extLst>
            </p:cNvPr>
            <p:cNvSpPr/>
            <p:nvPr/>
          </p:nvSpPr>
          <p:spPr>
            <a:xfrm>
              <a:off x="688950" y="4313845"/>
              <a:ext cx="942133" cy="1750371"/>
            </a:xfrm>
            <a:custGeom>
              <a:avLst/>
              <a:gdLst/>
              <a:ahLst/>
              <a:cxnLst>
                <a:cxn ang="0">
                  <a:pos x="wd2" y="hd2"/>
                </a:cxn>
                <a:cxn ang="5400000">
                  <a:pos x="wd2" y="hd2"/>
                </a:cxn>
                <a:cxn ang="10800000">
                  <a:pos x="wd2" y="hd2"/>
                </a:cxn>
                <a:cxn ang="16200000">
                  <a:pos x="wd2" y="hd2"/>
                </a:cxn>
              </a:cxnLst>
              <a:rect l="0" t="0" r="r" b="b"/>
              <a:pathLst>
                <a:path w="21600" h="21600" extrusionOk="0">
                  <a:moveTo>
                    <a:pt x="8885" y="21353"/>
                  </a:moveTo>
                  <a:cubicBezTo>
                    <a:pt x="8885" y="21435"/>
                    <a:pt x="8732" y="21435"/>
                    <a:pt x="8732" y="21435"/>
                  </a:cubicBezTo>
                  <a:cubicBezTo>
                    <a:pt x="8579" y="21435"/>
                    <a:pt x="8426" y="21353"/>
                    <a:pt x="8426" y="21353"/>
                  </a:cubicBezTo>
                  <a:cubicBezTo>
                    <a:pt x="8426" y="21353"/>
                    <a:pt x="8426" y="21270"/>
                    <a:pt x="8272" y="21270"/>
                  </a:cubicBezTo>
                  <a:cubicBezTo>
                    <a:pt x="8119" y="21270"/>
                    <a:pt x="8119" y="21270"/>
                    <a:pt x="8119" y="21270"/>
                  </a:cubicBezTo>
                  <a:cubicBezTo>
                    <a:pt x="8119" y="21270"/>
                    <a:pt x="8119" y="21353"/>
                    <a:pt x="7966" y="21353"/>
                  </a:cubicBezTo>
                  <a:cubicBezTo>
                    <a:pt x="7966" y="21353"/>
                    <a:pt x="7813" y="21270"/>
                    <a:pt x="7813" y="21188"/>
                  </a:cubicBezTo>
                  <a:cubicBezTo>
                    <a:pt x="7813" y="21188"/>
                    <a:pt x="7813" y="21105"/>
                    <a:pt x="7660" y="21023"/>
                  </a:cubicBezTo>
                  <a:cubicBezTo>
                    <a:pt x="7660" y="20940"/>
                    <a:pt x="7506" y="20940"/>
                    <a:pt x="7353" y="20940"/>
                  </a:cubicBezTo>
                  <a:cubicBezTo>
                    <a:pt x="7353" y="20940"/>
                    <a:pt x="7200" y="20858"/>
                    <a:pt x="7200" y="20858"/>
                  </a:cubicBezTo>
                  <a:cubicBezTo>
                    <a:pt x="7047" y="20858"/>
                    <a:pt x="7047" y="20940"/>
                    <a:pt x="6894" y="20940"/>
                  </a:cubicBezTo>
                  <a:cubicBezTo>
                    <a:pt x="6894" y="21023"/>
                    <a:pt x="6740" y="20940"/>
                    <a:pt x="6740" y="21023"/>
                  </a:cubicBezTo>
                  <a:cubicBezTo>
                    <a:pt x="6587" y="21023"/>
                    <a:pt x="6434" y="21105"/>
                    <a:pt x="6434" y="21105"/>
                  </a:cubicBezTo>
                  <a:cubicBezTo>
                    <a:pt x="6281" y="21105"/>
                    <a:pt x="6281" y="21188"/>
                    <a:pt x="6281" y="21270"/>
                  </a:cubicBezTo>
                  <a:cubicBezTo>
                    <a:pt x="6281" y="21270"/>
                    <a:pt x="6128" y="21270"/>
                    <a:pt x="6128" y="21353"/>
                  </a:cubicBezTo>
                  <a:cubicBezTo>
                    <a:pt x="6128" y="21353"/>
                    <a:pt x="6281" y="21435"/>
                    <a:pt x="6281" y="21435"/>
                  </a:cubicBezTo>
                  <a:cubicBezTo>
                    <a:pt x="6281" y="21518"/>
                    <a:pt x="6281" y="21600"/>
                    <a:pt x="6281" y="21600"/>
                  </a:cubicBezTo>
                  <a:cubicBezTo>
                    <a:pt x="6128" y="21600"/>
                    <a:pt x="5974" y="21600"/>
                    <a:pt x="5974" y="21600"/>
                  </a:cubicBezTo>
                  <a:cubicBezTo>
                    <a:pt x="5974" y="21518"/>
                    <a:pt x="5821" y="21435"/>
                    <a:pt x="5821" y="21435"/>
                  </a:cubicBezTo>
                  <a:cubicBezTo>
                    <a:pt x="5821" y="21435"/>
                    <a:pt x="5974" y="21353"/>
                    <a:pt x="5974" y="21270"/>
                  </a:cubicBezTo>
                  <a:cubicBezTo>
                    <a:pt x="5821" y="21270"/>
                    <a:pt x="5668" y="21353"/>
                    <a:pt x="5668" y="21353"/>
                  </a:cubicBezTo>
                  <a:cubicBezTo>
                    <a:pt x="5668" y="21270"/>
                    <a:pt x="5515" y="21270"/>
                    <a:pt x="5515" y="21188"/>
                  </a:cubicBezTo>
                  <a:cubicBezTo>
                    <a:pt x="5515" y="21188"/>
                    <a:pt x="5515" y="21023"/>
                    <a:pt x="5515" y="20940"/>
                  </a:cubicBezTo>
                  <a:cubicBezTo>
                    <a:pt x="5515" y="20858"/>
                    <a:pt x="5668" y="20776"/>
                    <a:pt x="5668" y="20693"/>
                  </a:cubicBezTo>
                  <a:cubicBezTo>
                    <a:pt x="5821" y="20611"/>
                    <a:pt x="5821" y="20611"/>
                    <a:pt x="5821" y="20611"/>
                  </a:cubicBezTo>
                  <a:cubicBezTo>
                    <a:pt x="5821" y="20611"/>
                    <a:pt x="5821" y="20528"/>
                    <a:pt x="5668" y="20446"/>
                  </a:cubicBezTo>
                  <a:cubicBezTo>
                    <a:pt x="5668" y="20446"/>
                    <a:pt x="5515" y="20446"/>
                    <a:pt x="5515" y="20446"/>
                  </a:cubicBezTo>
                  <a:cubicBezTo>
                    <a:pt x="5362" y="20446"/>
                    <a:pt x="5515" y="20528"/>
                    <a:pt x="5515" y="20611"/>
                  </a:cubicBezTo>
                  <a:cubicBezTo>
                    <a:pt x="5515" y="20611"/>
                    <a:pt x="5362" y="20693"/>
                    <a:pt x="5362" y="20693"/>
                  </a:cubicBezTo>
                  <a:cubicBezTo>
                    <a:pt x="5362" y="20693"/>
                    <a:pt x="5209" y="20611"/>
                    <a:pt x="5209" y="20611"/>
                  </a:cubicBezTo>
                  <a:cubicBezTo>
                    <a:pt x="5209" y="20611"/>
                    <a:pt x="5055" y="20528"/>
                    <a:pt x="5055" y="20528"/>
                  </a:cubicBezTo>
                  <a:cubicBezTo>
                    <a:pt x="4902" y="20446"/>
                    <a:pt x="4902" y="20198"/>
                    <a:pt x="4902" y="20116"/>
                  </a:cubicBezTo>
                  <a:cubicBezTo>
                    <a:pt x="4902" y="20034"/>
                    <a:pt x="5055" y="19869"/>
                    <a:pt x="4902" y="19869"/>
                  </a:cubicBezTo>
                  <a:cubicBezTo>
                    <a:pt x="4902" y="19786"/>
                    <a:pt x="4596" y="19869"/>
                    <a:pt x="4596" y="19786"/>
                  </a:cubicBezTo>
                  <a:cubicBezTo>
                    <a:pt x="4596" y="19786"/>
                    <a:pt x="4596" y="19704"/>
                    <a:pt x="4596" y="19621"/>
                  </a:cubicBezTo>
                  <a:cubicBezTo>
                    <a:pt x="4596" y="19621"/>
                    <a:pt x="4289" y="19621"/>
                    <a:pt x="4289" y="19539"/>
                  </a:cubicBezTo>
                  <a:cubicBezTo>
                    <a:pt x="4289" y="19539"/>
                    <a:pt x="4289" y="19456"/>
                    <a:pt x="4289" y="19456"/>
                  </a:cubicBezTo>
                  <a:cubicBezTo>
                    <a:pt x="4289" y="19456"/>
                    <a:pt x="4136" y="19456"/>
                    <a:pt x="4136" y="19374"/>
                  </a:cubicBezTo>
                  <a:cubicBezTo>
                    <a:pt x="3983" y="19374"/>
                    <a:pt x="3830" y="19374"/>
                    <a:pt x="3830" y="19292"/>
                  </a:cubicBezTo>
                  <a:cubicBezTo>
                    <a:pt x="3830" y="19292"/>
                    <a:pt x="3830" y="19209"/>
                    <a:pt x="3677" y="19127"/>
                  </a:cubicBezTo>
                  <a:cubicBezTo>
                    <a:pt x="3677" y="19127"/>
                    <a:pt x="3523" y="19127"/>
                    <a:pt x="3370" y="19127"/>
                  </a:cubicBezTo>
                  <a:cubicBezTo>
                    <a:pt x="3370" y="19127"/>
                    <a:pt x="3370" y="19044"/>
                    <a:pt x="3370" y="18962"/>
                  </a:cubicBezTo>
                  <a:cubicBezTo>
                    <a:pt x="3217" y="18879"/>
                    <a:pt x="3217" y="18715"/>
                    <a:pt x="3064" y="18715"/>
                  </a:cubicBezTo>
                  <a:cubicBezTo>
                    <a:pt x="3064" y="18632"/>
                    <a:pt x="2757" y="18550"/>
                    <a:pt x="2757" y="18550"/>
                  </a:cubicBezTo>
                  <a:cubicBezTo>
                    <a:pt x="2604" y="18467"/>
                    <a:pt x="2451" y="18467"/>
                    <a:pt x="2451" y="18385"/>
                  </a:cubicBezTo>
                  <a:cubicBezTo>
                    <a:pt x="2451" y="18302"/>
                    <a:pt x="2451" y="18137"/>
                    <a:pt x="2451" y="18055"/>
                  </a:cubicBezTo>
                  <a:cubicBezTo>
                    <a:pt x="2604" y="17973"/>
                    <a:pt x="2911" y="17808"/>
                    <a:pt x="3064" y="17808"/>
                  </a:cubicBezTo>
                  <a:cubicBezTo>
                    <a:pt x="3064" y="17808"/>
                    <a:pt x="3217" y="17808"/>
                    <a:pt x="3370" y="17725"/>
                  </a:cubicBezTo>
                  <a:cubicBezTo>
                    <a:pt x="3370" y="17725"/>
                    <a:pt x="3370" y="17643"/>
                    <a:pt x="3370" y="17560"/>
                  </a:cubicBezTo>
                  <a:cubicBezTo>
                    <a:pt x="3370" y="17560"/>
                    <a:pt x="3217" y="17395"/>
                    <a:pt x="3064" y="17395"/>
                  </a:cubicBezTo>
                  <a:cubicBezTo>
                    <a:pt x="3064" y="17313"/>
                    <a:pt x="2911" y="17148"/>
                    <a:pt x="2757" y="17148"/>
                  </a:cubicBezTo>
                  <a:cubicBezTo>
                    <a:pt x="2757" y="17148"/>
                    <a:pt x="2604" y="17148"/>
                    <a:pt x="2604" y="17148"/>
                  </a:cubicBezTo>
                  <a:cubicBezTo>
                    <a:pt x="2451" y="17066"/>
                    <a:pt x="2604" y="16983"/>
                    <a:pt x="2604" y="16983"/>
                  </a:cubicBezTo>
                  <a:cubicBezTo>
                    <a:pt x="2604" y="16901"/>
                    <a:pt x="2604" y="16818"/>
                    <a:pt x="2604" y="16736"/>
                  </a:cubicBezTo>
                  <a:cubicBezTo>
                    <a:pt x="2604" y="16736"/>
                    <a:pt x="2911" y="16653"/>
                    <a:pt x="2911" y="16653"/>
                  </a:cubicBezTo>
                  <a:cubicBezTo>
                    <a:pt x="2911" y="16571"/>
                    <a:pt x="3064" y="16489"/>
                    <a:pt x="3064" y="16406"/>
                  </a:cubicBezTo>
                  <a:cubicBezTo>
                    <a:pt x="3064" y="16324"/>
                    <a:pt x="2911" y="16324"/>
                    <a:pt x="2911" y="16241"/>
                  </a:cubicBezTo>
                  <a:cubicBezTo>
                    <a:pt x="2757" y="16241"/>
                    <a:pt x="2604" y="16241"/>
                    <a:pt x="2604" y="16159"/>
                  </a:cubicBezTo>
                  <a:cubicBezTo>
                    <a:pt x="2604" y="16076"/>
                    <a:pt x="2757" y="15994"/>
                    <a:pt x="2757" y="15994"/>
                  </a:cubicBezTo>
                  <a:cubicBezTo>
                    <a:pt x="2911" y="15911"/>
                    <a:pt x="3064" y="15747"/>
                    <a:pt x="3217" y="15747"/>
                  </a:cubicBezTo>
                  <a:cubicBezTo>
                    <a:pt x="3370" y="15664"/>
                    <a:pt x="3523" y="15499"/>
                    <a:pt x="3523" y="15417"/>
                  </a:cubicBezTo>
                  <a:cubicBezTo>
                    <a:pt x="3677" y="15417"/>
                    <a:pt x="3677" y="15417"/>
                    <a:pt x="3677" y="15334"/>
                  </a:cubicBezTo>
                  <a:cubicBezTo>
                    <a:pt x="3830" y="15334"/>
                    <a:pt x="3677" y="15169"/>
                    <a:pt x="3677" y="15087"/>
                  </a:cubicBezTo>
                  <a:cubicBezTo>
                    <a:pt x="3677" y="15087"/>
                    <a:pt x="3830" y="15005"/>
                    <a:pt x="3830" y="14922"/>
                  </a:cubicBezTo>
                  <a:cubicBezTo>
                    <a:pt x="3830" y="14922"/>
                    <a:pt x="3677" y="14840"/>
                    <a:pt x="3677" y="14757"/>
                  </a:cubicBezTo>
                  <a:cubicBezTo>
                    <a:pt x="3677" y="14675"/>
                    <a:pt x="3677" y="14592"/>
                    <a:pt x="3677" y="14592"/>
                  </a:cubicBezTo>
                  <a:cubicBezTo>
                    <a:pt x="3677" y="14510"/>
                    <a:pt x="3830" y="14345"/>
                    <a:pt x="3677" y="14345"/>
                  </a:cubicBezTo>
                  <a:cubicBezTo>
                    <a:pt x="3677" y="14263"/>
                    <a:pt x="3677" y="14180"/>
                    <a:pt x="3677" y="14180"/>
                  </a:cubicBezTo>
                  <a:cubicBezTo>
                    <a:pt x="3677" y="14098"/>
                    <a:pt x="3677" y="14015"/>
                    <a:pt x="3677" y="14015"/>
                  </a:cubicBezTo>
                  <a:cubicBezTo>
                    <a:pt x="3677" y="13933"/>
                    <a:pt x="3677" y="13768"/>
                    <a:pt x="3523" y="13603"/>
                  </a:cubicBezTo>
                  <a:cubicBezTo>
                    <a:pt x="3523" y="13603"/>
                    <a:pt x="3523" y="13438"/>
                    <a:pt x="3523" y="13438"/>
                  </a:cubicBezTo>
                  <a:cubicBezTo>
                    <a:pt x="3677" y="13356"/>
                    <a:pt x="3830" y="13356"/>
                    <a:pt x="3830" y="13356"/>
                  </a:cubicBezTo>
                  <a:cubicBezTo>
                    <a:pt x="3983" y="13356"/>
                    <a:pt x="4136" y="13521"/>
                    <a:pt x="4289" y="13603"/>
                  </a:cubicBezTo>
                  <a:cubicBezTo>
                    <a:pt x="4289" y="13685"/>
                    <a:pt x="4136" y="13768"/>
                    <a:pt x="4136" y="13850"/>
                  </a:cubicBezTo>
                  <a:cubicBezTo>
                    <a:pt x="4289" y="13850"/>
                    <a:pt x="4443" y="13850"/>
                    <a:pt x="4596" y="13933"/>
                  </a:cubicBezTo>
                  <a:cubicBezTo>
                    <a:pt x="4596" y="13933"/>
                    <a:pt x="4596" y="14015"/>
                    <a:pt x="4749" y="14015"/>
                  </a:cubicBezTo>
                  <a:cubicBezTo>
                    <a:pt x="4749" y="14098"/>
                    <a:pt x="5055" y="14098"/>
                    <a:pt x="5055" y="14098"/>
                  </a:cubicBezTo>
                  <a:cubicBezTo>
                    <a:pt x="5209" y="14098"/>
                    <a:pt x="5209" y="14015"/>
                    <a:pt x="5209" y="13933"/>
                  </a:cubicBezTo>
                  <a:cubicBezTo>
                    <a:pt x="5209" y="13933"/>
                    <a:pt x="5209" y="13850"/>
                    <a:pt x="5055" y="13850"/>
                  </a:cubicBezTo>
                  <a:cubicBezTo>
                    <a:pt x="5055" y="13933"/>
                    <a:pt x="5055" y="13933"/>
                    <a:pt x="5055" y="13933"/>
                  </a:cubicBezTo>
                  <a:cubicBezTo>
                    <a:pt x="4902" y="13933"/>
                    <a:pt x="4749" y="13850"/>
                    <a:pt x="4749" y="13850"/>
                  </a:cubicBezTo>
                  <a:cubicBezTo>
                    <a:pt x="4749" y="13850"/>
                    <a:pt x="4596" y="13768"/>
                    <a:pt x="4596" y="13685"/>
                  </a:cubicBezTo>
                  <a:cubicBezTo>
                    <a:pt x="4596" y="13685"/>
                    <a:pt x="4596" y="13521"/>
                    <a:pt x="4596" y="13521"/>
                  </a:cubicBezTo>
                  <a:cubicBezTo>
                    <a:pt x="4596" y="13438"/>
                    <a:pt x="4902" y="13438"/>
                    <a:pt x="4902" y="13356"/>
                  </a:cubicBezTo>
                  <a:cubicBezTo>
                    <a:pt x="4902" y="13356"/>
                    <a:pt x="4749" y="13273"/>
                    <a:pt x="4749" y="13273"/>
                  </a:cubicBezTo>
                  <a:cubicBezTo>
                    <a:pt x="4749" y="13191"/>
                    <a:pt x="4902" y="13108"/>
                    <a:pt x="4902" y="13026"/>
                  </a:cubicBezTo>
                  <a:cubicBezTo>
                    <a:pt x="4902" y="13026"/>
                    <a:pt x="4902" y="12944"/>
                    <a:pt x="5055" y="12861"/>
                  </a:cubicBezTo>
                  <a:cubicBezTo>
                    <a:pt x="5055" y="12861"/>
                    <a:pt x="5055" y="12944"/>
                    <a:pt x="5209" y="12944"/>
                  </a:cubicBezTo>
                  <a:cubicBezTo>
                    <a:pt x="5209" y="12944"/>
                    <a:pt x="5209" y="12861"/>
                    <a:pt x="5209" y="12861"/>
                  </a:cubicBezTo>
                  <a:cubicBezTo>
                    <a:pt x="5209" y="12779"/>
                    <a:pt x="5055" y="12779"/>
                    <a:pt x="4902" y="12779"/>
                  </a:cubicBezTo>
                  <a:cubicBezTo>
                    <a:pt x="4902" y="12696"/>
                    <a:pt x="4902" y="12614"/>
                    <a:pt x="5055" y="12531"/>
                  </a:cubicBezTo>
                  <a:cubicBezTo>
                    <a:pt x="5055" y="12531"/>
                    <a:pt x="5055" y="12366"/>
                    <a:pt x="5209" y="12366"/>
                  </a:cubicBezTo>
                  <a:cubicBezTo>
                    <a:pt x="5209" y="12366"/>
                    <a:pt x="5362" y="12531"/>
                    <a:pt x="5362" y="12531"/>
                  </a:cubicBezTo>
                  <a:cubicBezTo>
                    <a:pt x="5515" y="12531"/>
                    <a:pt x="5668" y="12614"/>
                    <a:pt x="5668" y="12531"/>
                  </a:cubicBezTo>
                  <a:cubicBezTo>
                    <a:pt x="5821" y="12531"/>
                    <a:pt x="5821" y="12449"/>
                    <a:pt x="5821" y="12449"/>
                  </a:cubicBezTo>
                  <a:cubicBezTo>
                    <a:pt x="5821" y="12366"/>
                    <a:pt x="5668" y="12366"/>
                    <a:pt x="5668" y="12284"/>
                  </a:cubicBezTo>
                  <a:cubicBezTo>
                    <a:pt x="5515" y="12284"/>
                    <a:pt x="5668" y="12119"/>
                    <a:pt x="5515" y="12119"/>
                  </a:cubicBezTo>
                  <a:cubicBezTo>
                    <a:pt x="5515" y="12037"/>
                    <a:pt x="5362" y="12037"/>
                    <a:pt x="5362" y="12037"/>
                  </a:cubicBezTo>
                  <a:cubicBezTo>
                    <a:pt x="5209" y="12037"/>
                    <a:pt x="5055" y="12037"/>
                    <a:pt x="5055" y="12037"/>
                  </a:cubicBezTo>
                  <a:cubicBezTo>
                    <a:pt x="4902" y="12037"/>
                    <a:pt x="5055" y="12202"/>
                    <a:pt x="5055" y="12202"/>
                  </a:cubicBezTo>
                  <a:cubicBezTo>
                    <a:pt x="5055" y="12202"/>
                    <a:pt x="5055" y="12284"/>
                    <a:pt x="4902" y="12284"/>
                  </a:cubicBezTo>
                  <a:cubicBezTo>
                    <a:pt x="4902" y="12284"/>
                    <a:pt x="4749" y="12284"/>
                    <a:pt x="4596" y="12202"/>
                  </a:cubicBezTo>
                  <a:cubicBezTo>
                    <a:pt x="4596" y="12202"/>
                    <a:pt x="4596" y="12119"/>
                    <a:pt x="4443" y="12119"/>
                  </a:cubicBezTo>
                  <a:cubicBezTo>
                    <a:pt x="4443" y="12037"/>
                    <a:pt x="4136" y="12037"/>
                    <a:pt x="4136" y="12119"/>
                  </a:cubicBezTo>
                  <a:cubicBezTo>
                    <a:pt x="3983" y="12119"/>
                    <a:pt x="3677" y="12119"/>
                    <a:pt x="3677" y="12202"/>
                  </a:cubicBezTo>
                  <a:cubicBezTo>
                    <a:pt x="3830" y="12202"/>
                    <a:pt x="3830" y="12202"/>
                    <a:pt x="3830" y="12202"/>
                  </a:cubicBezTo>
                  <a:cubicBezTo>
                    <a:pt x="3830" y="12284"/>
                    <a:pt x="3830" y="12366"/>
                    <a:pt x="3830" y="12366"/>
                  </a:cubicBezTo>
                  <a:cubicBezTo>
                    <a:pt x="3677" y="12366"/>
                    <a:pt x="3523" y="12449"/>
                    <a:pt x="3523" y="12366"/>
                  </a:cubicBezTo>
                  <a:cubicBezTo>
                    <a:pt x="3523" y="12366"/>
                    <a:pt x="3523" y="12202"/>
                    <a:pt x="3523" y="12202"/>
                  </a:cubicBezTo>
                  <a:cubicBezTo>
                    <a:pt x="3370" y="12202"/>
                    <a:pt x="3217" y="12202"/>
                    <a:pt x="3064" y="12119"/>
                  </a:cubicBezTo>
                  <a:cubicBezTo>
                    <a:pt x="3064" y="12119"/>
                    <a:pt x="3064" y="12037"/>
                    <a:pt x="3064" y="12037"/>
                  </a:cubicBezTo>
                  <a:cubicBezTo>
                    <a:pt x="2911" y="11954"/>
                    <a:pt x="3064" y="11707"/>
                    <a:pt x="3064" y="11624"/>
                  </a:cubicBezTo>
                  <a:cubicBezTo>
                    <a:pt x="3064" y="11542"/>
                    <a:pt x="3064" y="11460"/>
                    <a:pt x="3064" y="11377"/>
                  </a:cubicBezTo>
                  <a:cubicBezTo>
                    <a:pt x="3064" y="11377"/>
                    <a:pt x="3217" y="11295"/>
                    <a:pt x="3217" y="11295"/>
                  </a:cubicBezTo>
                  <a:cubicBezTo>
                    <a:pt x="3370" y="11212"/>
                    <a:pt x="3217" y="11130"/>
                    <a:pt x="3217" y="11130"/>
                  </a:cubicBezTo>
                  <a:cubicBezTo>
                    <a:pt x="3217" y="11047"/>
                    <a:pt x="2911" y="11130"/>
                    <a:pt x="2911" y="11047"/>
                  </a:cubicBezTo>
                  <a:cubicBezTo>
                    <a:pt x="2911" y="11047"/>
                    <a:pt x="2757" y="10965"/>
                    <a:pt x="2911" y="10882"/>
                  </a:cubicBezTo>
                  <a:cubicBezTo>
                    <a:pt x="2911" y="10882"/>
                    <a:pt x="3217" y="10800"/>
                    <a:pt x="3370" y="10800"/>
                  </a:cubicBezTo>
                  <a:cubicBezTo>
                    <a:pt x="3370" y="10800"/>
                    <a:pt x="3523" y="10882"/>
                    <a:pt x="3677" y="10800"/>
                  </a:cubicBezTo>
                  <a:cubicBezTo>
                    <a:pt x="3830" y="10800"/>
                    <a:pt x="3983" y="10718"/>
                    <a:pt x="4136" y="10635"/>
                  </a:cubicBezTo>
                  <a:cubicBezTo>
                    <a:pt x="4136" y="10635"/>
                    <a:pt x="4289" y="10635"/>
                    <a:pt x="4289" y="10553"/>
                  </a:cubicBezTo>
                  <a:cubicBezTo>
                    <a:pt x="4289" y="10470"/>
                    <a:pt x="4289" y="10305"/>
                    <a:pt x="4289" y="10223"/>
                  </a:cubicBezTo>
                  <a:cubicBezTo>
                    <a:pt x="4136" y="10223"/>
                    <a:pt x="4136" y="10140"/>
                    <a:pt x="4136" y="10140"/>
                  </a:cubicBezTo>
                  <a:cubicBezTo>
                    <a:pt x="3983" y="10058"/>
                    <a:pt x="4136" y="9893"/>
                    <a:pt x="4136" y="9811"/>
                  </a:cubicBezTo>
                  <a:cubicBezTo>
                    <a:pt x="4136" y="9728"/>
                    <a:pt x="3830" y="9728"/>
                    <a:pt x="3830" y="9646"/>
                  </a:cubicBezTo>
                  <a:cubicBezTo>
                    <a:pt x="3830" y="9646"/>
                    <a:pt x="4136" y="9563"/>
                    <a:pt x="4136" y="9563"/>
                  </a:cubicBezTo>
                  <a:cubicBezTo>
                    <a:pt x="4136" y="9481"/>
                    <a:pt x="4136" y="9398"/>
                    <a:pt x="4289" y="9398"/>
                  </a:cubicBezTo>
                  <a:cubicBezTo>
                    <a:pt x="4289" y="9316"/>
                    <a:pt x="4136" y="9234"/>
                    <a:pt x="4136" y="9151"/>
                  </a:cubicBezTo>
                  <a:cubicBezTo>
                    <a:pt x="4136" y="9151"/>
                    <a:pt x="4289" y="9151"/>
                    <a:pt x="4289" y="9069"/>
                  </a:cubicBezTo>
                  <a:cubicBezTo>
                    <a:pt x="4289" y="9069"/>
                    <a:pt x="4289" y="8904"/>
                    <a:pt x="4289" y="8821"/>
                  </a:cubicBezTo>
                  <a:cubicBezTo>
                    <a:pt x="4289" y="8821"/>
                    <a:pt x="4289" y="8739"/>
                    <a:pt x="4289" y="8739"/>
                  </a:cubicBezTo>
                  <a:cubicBezTo>
                    <a:pt x="4289" y="8656"/>
                    <a:pt x="4136" y="8492"/>
                    <a:pt x="4136" y="8492"/>
                  </a:cubicBezTo>
                  <a:cubicBezTo>
                    <a:pt x="3983" y="8409"/>
                    <a:pt x="3677" y="8409"/>
                    <a:pt x="3677" y="8409"/>
                  </a:cubicBezTo>
                  <a:cubicBezTo>
                    <a:pt x="3677" y="8327"/>
                    <a:pt x="3677" y="8327"/>
                    <a:pt x="3523" y="8244"/>
                  </a:cubicBezTo>
                  <a:cubicBezTo>
                    <a:pt x="3523" y="8244"/>
                    <a:pt x="3217" y="8244"/>
                    <a:pt x="3064" y="8244"/>
                  </a:cubicBezTo>
                  <a:cubicBezTo>
                    <a:pt x="3064" y="8244"/>
                    <a:pt x="3064" y="8162"/>
                    <a:pt x="3064" y="8162"/>
                  </a:cubicBezTo>
                  <a:cubicBezTo>
                    <a:pt x="3064" y="8079"/>
                    <a:pt x="3064" y="7915"/>
                    <a:pt x="3064" y="7832"/>
                  </a:cubicBezTo>
                  <a:cubicBezTo>
                    <a:pt x="3064" y="7750"/>
                    <a:pt x="3217" y="7585"/>
                    <a:pt x="3217" y="7585"/>
                  </a:cubicBezTo>
                  <a:cubicBezTo>
                    <a:pt x="3217" y="7420"/>
                    <a:pt x="2911" y="7337"/>
                    <a:pt x="2911" y="7255"/>
                  </a:cubicBezTo>
                  <a:cubicBezTo>
                    <a:pt x="2911" y="7090"/>
                    <a:pt x="3064" y="6925"/>
                    <a:pt x="2911" y="6843"/>
                  </a:cubicBezTo>
                  <a:cubicBezTo>
                    <a:pt x="2911" y="6843"/>
                    <a:pt x="2604" y="6843"/>
                    <a:pt x="2604" y="6760"/>
                  </a:cubicBezTo>
                  <a:cubicBezTo>
                    <a:pt x="2604" y="6760"/>
                    <a:pt x="2451" y="6760"/>
                    <a:pt x="2451" y="6678"/>
                  </a:cubicBezTo>
                  <a:cubicBezTo>
                    <a:pt x="2451" y="6678"/>
                    <a:pt x="2451" y="6513"/>
                    <a:pt x="2451" y="6431"/>
                  </a:cubicBezTo>
                  <a:cubicBezTo>
                    <a:pt x="2298" y="6431"/>
                    <a:pt x="2298" y="6348"/>
                    <a:pt x="2298" y="6266"/>
                  </a:cubicBezTo>
                  <a:cubicBezTo>
                    <a:pt x="2298" y="6266"/>
                    <a:pt x="2298" y="6101"/>
                    <a:pt x="2298" y="6101"/>
                  </a:cubicBezTo>
                  <a:cubicBezTo>
                    <a:pt x="2298" y="6018"/>
                    <a:pt x="1991" y="5936"/>
                    <a:pt x="1838" y="5936"/>
                  </a:cubicBezTo>
                  <a:cubicBezTo>
                    <a:pt x="1685" y="5936"/>
                    <a:pt x="1685" y="6018"/>
                    <a:pt x="1532" y="6018"/>
                  </a:cubicBezTo>
                  <a:cubicBezTo>
                    <a:pt x="1532" y="6018"/>
                    <a:pt x="1379" y="5936"/>
                    <a:pt x="1379" y="5936"/>
                  </a:cubicBezTo>
                  <a:cubicBezTo>
                    <a:pt x="1226" y="6018"/>
                    <a:pt x="1379" y="6101"/>
                    <a:pt x="1226" y="6101"/>
                  </a:cubicBezTo>
                  <a:cubicBezTo>
                    <a:pt x="1226" y="6101"/>
                    <a:pt x="1072" y="6101"/>
                    <a:pt x="919" y="6101"/>
                  </a:cubicBezTo>
                  <a:cubicBezTo>
                    <a:pt x="919" y="6101"/>
                    <a:pt x="766" y="6101"/>
                    <a:pt x="766" y="6018"/>
                  </a:cubicBezTo>
                  <a:cubicBezTo>
                    <a:pt x="766" y="6018"/>
                    <a:pt x="766" y="5853"/>
                    <a:pt x="766" y="5853"/>
                  </a:cubicBezTo>
                  <a:cubicBezTo>
                    <a:pt x="766" y="5853"/>
                    <a:pt x="919" y="5771"/>
                    <a:pt x="919" y="5771"/>
                  </a:cubicBezTo>
                  <a:cubicBezTo>
                    <a:pt x="919" y="5689"/>
                    <a:pt x="919" y="5689"/>
                    <a:pt x="919" y="5689"/>
                  </a:cubicBezTo>
                  <a:cubicBezTo>
                    <a:pt x="766" y="5689"/>
                    <a:pt x="613" y="5689"/>
                    <a:pt x="613" y="5689"/>
                  </a:cubicBezTo>
                  <a:cubicBezTo>
                    <a:pt x="460" y="5771"/>
                    <a:pt x="613" y="5936"/>
                    <a:pt x="460" y="5936"/>
                  </a:cubicBezTo>
                  <a:cubicBezTo>
                    <a:pt x="460" y="6018"/>
                    <a:pt x="306" y="6018"/>
                    <a:pt x="306" y="6018"/>
                  </a:cubicBezTo>
                  <a:cubicBezTo>
                    <a:pt x="306" y="6101"/>
                    <a:pt x="460" y="6183"/>
                    <a:pt x="306" y="6266"/>
                  </a:cubicBezTo>
                  <a:cubicBezTo>
                    <a:pt x="306" y="6266"/>
                    <a:pt x="153" y="6266"/>
                    <a:pt x="153" y="6266"/>
                  </a:cubicBezTo>
                  <a:cubicBezTo>
                    <a:pt x="0" y="6183"/>
                    <a:pt x="0" y="6018"/>
                    <a:pt x="0" y="5936"/>
                  </a:cubicBezTo>
                  <a:cubicBezTo>
                    <a:pt x="0" y="5853"/>
                    <a:pt x="0" y="5689"/>
                    <a:pt x="0" y="5689"/>
                  </a:cubicBezTo>
                  <a:cubicBezTo>
                    <a:pt x="0" y="5606"/>
                    <a:pt x="153" y="5524"/>
                    <a:pt x="153" y="5524"/>
                  </a:cubicBezTo>
                  <a:cubicBezTo>
                    <a:pt x="153" y="5524"/>
                    <a:pt x="306" y="5524"/>
                    <a:pt x="460" y="5524"/>
                  </a:cubicBezTo>
                  <a:cubicBezTo>
                    <a:pt x="460" y="5441"/>
                    <a:pt x="460" y="5359"/>
                    <a:pt x="613" y="5359"/>
                  </a:cubicBezTo>
                  <a:cubicBezTo>
                    <a:pt x="613" y="5276"/>
                    <a:pt x="613" y="5194"/>
                    <a:pt x="613" y="5111"/>
                  </a:cubicBezTo>
                  <a:cubicBezTo>
                    <a:pt x="613" y="5111"/>
                    <a:pt x="766" y="5029"/>
                    <a:pt x="766" y="5029"/>
                  </a:cubicBezTo>
                  <a:cubicBezTo>
                    <a:pt x="766" y="4947"/>
                    <a:pt x="613" y="4947"/>
                    <a:pt x="460" y="4947"/>
                  </a:cubicBezTo>
                  <a:cubicBezTo>
                    <a:pt x="306" y="4864"/>
                    <a:pt x="153" y="4782"/>
                    <a:pt x="153" y="4782"/>
                  </a:cubicBezTo>
                  <a:cubicBezTo>
                    <a:pt x="153" y="4699"/>
                    <a:pt x="0" y="4617"/>
                    <a:pt x="0" y="4617"/>
                  </a:cubicBezTo>
                  <a:cubicBezTo>
                    <a:pt x="0" y="4617"/>
                    <a:pt x="306" y="4534"/>
                    <a:pt x="306" y="4452"/>
                  </a:cubicBezTo>
                  <a:cubicBezTo>
                    <a:pt x="306" y="4452"/>
                    <a:pt x="306" y="4287"/>
                    <a:pt x="306" y="4205"/>
                  </a:cubicBezTo>
                  <a:cubicBezTo>
                    <a:pt x="306" y="4205"/>
                    <a:pt x="306" y="4040"/>
                    <a:pt x="460" y="3957"/>
                  </a:cubicBezTo>
                  <a:cubicBezTo>
                    <a:pt x="460" y="3957"/>
                    <a:pt x="766" y="3957"/>
                    <a:pt x="766" y="3875"/>
                  </a:cubicBezTo>
                  <a:cubicBezTo>
                    <a:pt x="766" y="3875"/>
                    <a:pt x="766" y="3710"/>
                    <a:pt x="766" y="3710"/>
                  </a:cubicBezTo>
                  <a:cubicBezTo>
                    <a:pt x="919" y="3627"/>
                    <a:pt x="919" y="3463"/>
                    <a:pt x="1072" y="3380"/>
                  </a:cubicBezTo>
                  <a:cubicBezTo>
                    <a:pt x="1072" y="3380"/>
                    <a:pt x="1226" y="3298"/>
                    <a:pt x="1226" y="3215"/>
                  </a:cubicBezTo>
                  <a:cubicBezTo>
                    <a:pt x="1226" y="3215"/>
                    <a:pt x="1072" y="3133"/>
                    <a:pt x="1072" y="3133"/>
                  </a:cubicBezTo>
                  <a:cubicBezTo>
                    <a:pt x="919" y="3050"/>
                    <a:pt x="766" y="3050"/>
                    <a:pt x="766" y="3050"/>
                  </a:cubicBezTo>
                  <a:cubicBezTo>
                    <a:pt x="613" y="3050"/>
                    <a:pt x="613" y="2968"/>
                    <a:pt x="613" y="2885"/>
                  </a:cubicBezTo>
                  <a:cubicBezTo>
                    <a:pt x="460" y="2803"/>
                    <a:pt x="613" y="2721"/>
                    <a:pt x="613" y="2638"/>
                  </a:cubicBezTo>
                  <a:cubicBezTo>
                    <a:pt x="613" y="2556"/>
                    <a:pt x="613" y="2473"/>
                    <a:pt x="766" y="2473"/>
                  </a:cubicBezTo>
                  <a:cubicBezTo>
                    <a:pt x="766" y="2473"/>
                    <a:pt x="1072" y="2556"/>
                    <a:pt x="1072" y="2556"/>
                  </a:cubicBezTo>
                  <a:cubicBezTo>
                    <a:pt x="1226" y="2556"/>
                    <a:pt x="1379" y="2638"/>
                    <a:pt x="1532" y="2638"/>
                  </a:cubicBezTo>
                  <a:cubicBezTo>
                    <a:pt x="1532" y="2721"/>
                    <a:pt x="1379" y="2803"/>
                    <a:pt x="1379" y="2803"/>
                  </a:cubicBezTo>
                  <a:cubicBezTo>
                    <a:pt x="1379" y="2885"/>
                    <a:pt x="1532" y="2968"/>
                    <a:pt x="1532" y="2968"/>
                  </a:cubicBezTo>
                  <a:cubicBezTo>
                    <a:pt x="1532" y="3050"/>
                    <a:pt x="1532" y="3133"/>
                    <a:pt x="1532" y="3133"/>
                  </a:cubicBezTo>
                  <a:cubicBezTo>
                    <a:pt x="1685" y="3215"/>
                    <a:pt x="1838" y="3298"/>
                    <a:pt x="1838" y="3380"/>
                  </a:cubicBezTo>
                  <a:cubicBezTo>
                    <a:pt x="1991" y="3463"/>
                    <a:pt x="1991" y="3545"/>
                    <a:pt x="2145" y="3545"/>
                  </a:cubicBezTo>
                  <a:cubicBezTo>
                    <a:pt x="2298" y="3545"/>
                    <a:pt x="2451" y="3545"/>
                    <a:pt x="2604" y="3545"/>
                  </a:cubicBezTo>
                  <a:cubicBezTo>
                    <a:pt x="2757" y="3545"/>
                    <a:pt x="2911" y="3627"/>
                    <a:pt x="3064" y="3627"/>
                  </a:cubicBezTo>
                  <a:cubicBezTo>
                    <a:pt x="3064" y="3627"/>
                    <a:pt x="3217" y="3545"/>
                    <a:pt x="3370" y="3545"/>
                  </a:cubicBezTo>
                  <a:cubicBezTo>
                    <a:pt x="3523" y="3545"/>
                    <a:pt x="3830" y="3627"/>
                    <a:pt x="3983" y="3627"/>
                  </a:cubicBezTo>
                  <a:cubicBezTo>
                    <a:pt x="4136" y="3627"/>
                    <a:pt x="4136" y="3792"/>
                    <a:pt x="4289" y="3792"/>
                  </a:cubicBezTo>
                  <a:cubicBezTo>
                    <a:pt x="4443" y="3875"/>
                    <a:pt x="4596" y="3875"/>
                    <a:pt x="4749" y="3875"/>
                  </a:cubicBezTo>
                  <a:cubicBezTo>
                    <a:pt x="4902" y="3875"/>
                    <a:pt x="5209" y="3792"/>
                    <a:pt x="5515" y="3792"/>
                  </a:cubicBezTo>
                  <a:cubicBezTo>
                    <a:pt x="5668" y="3710"/>
                    <a:pt x="5974" y="3710"/>
                    <a:pt x="6128" y="3627"/>
                  </a:cubicBezTo>
                  <a:cubicBezTo>
                    <a:pt x="6281" y="3545"/>
                    <a:pt x="6281" y="3380"/>
                    <a:pt x="6434" y="3298"/>
                  </a:cubicBezTo>
                  <a:cubicBezTo>
                    <a:pt x="6587" y="3215"/>
                    <a:pt x="7047" y="3133"/>
                    <a:pt x="7353" y="3050"/>
                  </a:cubicBezTo>
                  <a:cubicBezTo>
                    <a:pt x="7353" y="3050"/>
                    <a:pt x="7506" y="2968"/>
                    <a:pt x="7660" y="2968"/>
                  </a:cubicBezTo>
                  <a:cubicBezTo>
                    <a:pt x="7660" y="2968"/>
                    <a:pt x="7966" y="3050"/>
                    <a:pt x="7966" y="3050"/>
                  </a:cubicBezTo>
                  <a:cubicBezTo>
                    <a:pt x="8119" y="3133"/>
                    <a:pt x="8426" y="3050"/>
                    <a:pt x="8579" y="3050"/>
                  </a:cubicBezTo>
                  <a:cubicBezTo>
                    <a:pt x="8579" y="2968"/>
                    <a:pt x="8732" y="2885"/>
                    <a:pt x="8885" y="2885"/>
                  </a:cubicBezTo>
                  <a:cubicBezTo>
                    <a:pt x="9038" y="2803"/>
                    <a:pt x="9191" y="2638"/>
                    <a:pt x="9345" y="2556"/>
                  </a:cubicBezTo>
                  <a:cubicBezTo>
                    <a:pt x="9345" y="2473"/>
                    <a:pt x="9345" y="2308"/>
                    <a:pt x="9345" y="2308"/>
                  </a:cubicBezTo>
                  <a:cubicBezTo>
                    <a:pt x="9498" y="2226"/>
                    <a:pt x="9498" y="2144"/>
                    <a:pt x="9651" y="2061"/>
                  </a:cubicBezTo>
                  <a:cubicBezTo>
                    <a:pt x="9651" y="2061"/>
                    <a:pt x="9957" y="2061"/>
                    <a:pt x="9957" y="1979"/>
                  </a:cubicBezTo>
                  <a:cubicBezTo>
                    <a:pt x="10111" y="1979"/>
                    <a:pt x="10264" y="1814"/>
                    <a:pt x="10417" y="1731"/>
                  </a:cubicBezTo>
                  <a:cubicBezTo>
                    <a:pt x="10570" y="1731"/>
                    <a:pt x="10723" y="1649"/>
                    <a:pt x="10877" y="1566"/>
                  </a:cubicBezTo>
                  <a:cubicBezTo>
                    <a:pt x="11030" y="1484"/>
                    <a:pt x="11336" y="1237"/>
                    <a:pt x="11489" y="1154"/>
                  </a:cubicBezTo>
                  <a:cubicBezTo>
                    <a:pt x="11643" y="1154"/>
                    <a:pt x="11796" y="1237"/>
                    <a:pt x="11949" y="1237"/>
                  </a:cubicBezTo>
                  <a:cubicBezTo>
                    <a:pt x="12102" y="1237"/>
                    <a:pt x="12255" y="1237"/>
                    <a:pt x="12409" y="1154"/>
                  </a:cubicBezTo>
                  <a:cubicBezTo>
                    <a:pt x="12409" y="1154"/>
                    <a:pt x="12562" y="989"/>
                    <a:pt x="12715" y="989"/>
                  </a:cubicBezTo>
                  <a:cubicBezTo>
                    <a:pt x="12715" y="989"/>
                    <a:pt x="13021" y="989"/>
                    <a:pt x="13021" y="907"/>
                  </a:cubicBezTo>
                  <a:cubicBezTo>
                    <a:pt x="13174" y="907"/>
                    <a:pt x="13174" y="660"/>
                    <a:pt x="13174" y="577"/>
                  </a:cubicBezTo>
                  <a:cubicBezTo>
                    <a:pt x="13174" y="577"/>
                    <a:pt x="13021" y="412"/>
                    <a:pt x="13021" y="412"/>
                  </a:cubicBezTo>
                  <a:cubicBezTo>
                    <a:pt x="13021" y="330"/>
                    <a:pt x="12868" y="330"/>
                    <a:pt x="12868" y="247"/>
                  </a:cubicBezTo>
                  <a:cubicBezTo>
                    <a:pt x="12868" y="247"/>
                    <a:pt x="12868" y="165"/>
                    <a:pt x="12868" y="165"/>
                  </a:cubicBezTo>
                  <a:cubicBezTo>
                    <a:pt x="12868" y="165"/>
                    <a:pt x="13021" y="82"/>
                    <a:pt x="13174" y="82"/>
                  </a:cubicBezTo>
                  <a:cubicBezTo>
                    <a:pt x="13328" y="82"/>
                    <a:pt x="13328" y="82"/>
                    <a:pt x="13328" y="82"/>
                  </a:cubicBezTo>
                  <a:cubicBezTo>
                    <a:pt x="13481" y="82"/>
                    <a:pt x="13634" y="82"/>
                    <a:pt x="13634" y="82"/>
                  </a:cubicBezTo>
                  <a:cubicBezTo>
                    <a:pt x="13787" y="82"/>
                    <a:pt x="13940" y="0"/>
                    <a:pt x="14094" y="0"/>
                  </a:cubicBezTo>
                  <a:cubicBezTo>
                    <a:pt x="14247" y="0"/>
                    <a:pt x="14400" y="82"/>
                    <a:pt x="14400" y="165"/>
                  </a:cubicBezTo>
                  <a:cubicBezTo>
                    <a:pt x="14400" y="165"/>
                    <a:pt x="14553" y="247"/>
                    <a:pt x="14553" y="247"/>
                  </a:cubicBezTo>
                  <a:cubicBezTo>
                    <a:pt x="14553" y="247"/>
                    <a:pt x="14400" y="330"/>
                    <a:pt x="14400" y="330"/>
                  </a:cubicBezTo>
                  <a:cubicBezTo>
                    <a:pt x="14400" y="412"/>
                    <a:pt x="14400" y="495"/>
                    <a:pt x="14400" y="577"/>
                  </a:cubicBezTo>
                  <a:cubicBezTo>
                    <a:pt x="14400" y="577"/>
                    <a:pt x="14400" y="660"/>
                    <a:pt x="14553" y="660"/>
                  </a:cubicBezTo>
                  <a:cubicBezTo>
                    <a:pt x="14553" y="660"/>
                    <a:pt x="14706" y="660"/>
                    <a:pt x="14706" y="660"/>
                  </a:cubicBezTo>
                  <a:cubicBezTo>
                    <a:pt x="14860" y="660"/>
                    <a:pt x="14706" y="577"/>
                    <a:pt x="14706" y="495"/>
                  </a:cubicBezTo>
                  <a:cubicBezTo>
                    <a:pt x="14860" y="412"/>
                    <a:pt x="14860" y="412"/>
                    <a:pt x="14860" y="412"/>
                  </a:cubicBezTo>
                  <a:cubicBezTo>
                    <a:pt x="14860" y="412"/>
                    <a:pt x="14860" y="495"/>
                    <a:pt x="14860" y="577"/>
                  </a:cubicBezTo>
                  <a:cubicBezTo>
                    <a:pt x="15013" y="577"/>
                    <a:pt x="14860" y="660"/>
                    <a:pt x="14860" y="742"/>
                  </a:cubicBezTo>
                  <a:cubicBezTo>
                    <a:pt x="15013" y="742"/>
                    <a:pt x="15013" y="824"/>
                    <a:pt x="15013" y="824"/>
                  </a:cubicBezTo>
                  <a:cubicBezTo>
                    <a:pt x="15166" y="742"/>
                    <a:pt x="15166" y="660"/>
                    <a:pt x="15166" y="660"/>
                  </a:cubicBezTo>
                  <a:cubicBezTo>
                    <a:pt x="15166" y="660"/>
                    <a:pt x="15319" y="742"/>
                    <a:pt x="15472" y="660"/>
                  </a:cubicBezTo>
                  <a:cubicBezTo>
                    <a:pt x="15472" y="660"/>
                    <a:pt x="15319" y="577"/>
                    <a:pt x="15319" y="577"/>
                  </a:cubicBezTo>
                  <a:cubicBezTo>
                    <a:pt x="15472" y="495"/>
                    <a:pt x="15626" y="495"/>
                    <a:pt x="15626" y="577"/>
                  </a:cubicBezTo>
                  <a:cubicBezTo>
                    <a:pt x="15779" y="577"/>
                    <a:pt x="15779" y="660"/>
                    <a:pt x="15779" y="660"/>
                  </a:cubicBezTo>
                  <a:cubicBezTo>
                    <a:pt x="15932" y="660"/>
                    <a:pt x="15932" y="824"/>
                    <a:pt x="16085" y="824"/>
                  </a:cubicBezTo>
                  <a:cubicBezTo>
                    <a:pt x="16085" y="907"/>
                    <a:pt x="16238" y="907"/>
                    <a:pt x="16238" y="907"/>
                  </a:cubicBezTo>
                  <a:cubicBezTo>
                    <a:pt x="16238" y="989"/>
                    <a:pt x="16545" y="989"/>
                    <a:pt x="16698" y="1072"/>
                  </a:cubicBezTo>
                  <a:cubicBezTo>
                    <a:pt x="16698" y="1154"/>
                    <a:pt x="16545" y="1154"/>
                    <a:pt x="16545" y="1237"/>
                  </a:cubicBezTo>
                  <a:cubicBezTo>
                    <a:pt x="16545" y="1237"/>
                    <a:pt x="16545" y="1402"/>
                    <a:pt x="16545" y="1402"/>
                  </a:cubicBezTo>
                  <a:cubicBezTo>
                    <a:pt x="16545" y="1484"/>
                    <a:pt x="16698" y="1484"/>
                    <a:pt x="16851" y="1484"/>
                  </a:cubicBezTo>
                  <a:cubicBezTo>
                    <a:pt x="16851" y="1484"/>
                    <a:pt x="16851" y="1402"/>
                    <a:pt x="16851" y="1319"/>
                  </a:cubicBezTo>
                  <a:cubicBezTo>
                    <a:pt x="16851" y="1319"/>
                    <a:pt x="16851" y="1237"/>
                    <a:pt x="17004" y="1154"/>
                  </a:cubicBezTo>
                  <a:cubicBezTo>
                    <a:pt x="17004" y="1154"/>
                    <a:pt x="17311" y="1154"/>
                    <a:pt x="17464" y="1154"/>
                  </a:cubicBezTo>
                  <a:cubicBezTo>
                    <a:pt x="17464" y="1072"/>
                    <a:pt x="17464" y="989"/>
                    <a:pt x="17464" y="989"/>
                  </a:cubicBezTo>
                  <a:cubicBezTo>
                    <a:pt x="17617" y="989"/>
                    <a:pt x="17770" y="989"/>
                    <a:pt x="17770" y="989"/>
                  </a:cubicBezTo>
                  <a:cubicBezTo>
                    <a:pt x="17770" y="1072"/>
                    <a:pt x="17923" y="1154"/>
                    <a:pt x="18077" y="1237"/>
                  </a:cubicBezTo>
                  <a:cubicBezTo>
                    <a:pt x="18077" y="1237"/>
                    <a:pt x="18230" y="1402"/>
                    <a:pt x="18230" y="1484"/>
                  </a:cubicBezTo>
                  <a:cubicBezTo>
                    <a:pt x="18230" y="1484"/>
                    <a:pt x="18230" y="1566"/>
                    <a:pt x="18077" y="1566"/>
                  </a:cubicBezTo>
                  <a:cubicBezTo>
                    <a:pt x="18077" y="1649"/>
                    <a:pt x="17770" y="1566"/>
                    <a:pt x="17770" y="1649"/>
                  </a:cubicBezTo>
                  <a:cubicBezTo>
                    <a:pt x="17770" y="1649"/>
                    <a:pt x="17770" y="1731"/>
                    <a:pt x="17770" y="1814"/>
                  </a:cubicBezTo>
                  <a:cubicBezTo>
                    <a:pt x="17770" y="1814"/>
                    <a:pt x="17617" y="1896"/>
                    <a:pt x="17617" y="1896"/>
                  </a:cubicBezTo>
                  <a:cubicBezTo>
                    <a:pt x="17617" y="1979"/>
                    <a:pt x="17464" y="1979"/>
                    <a:pt x="17464" y="2061"/>
                  </a:cubicBezTo>
                  <a:cubicBezTo>
                    <a:pt x="17464" y="2061"/>
                    <a:pt x="17311" y="2226"/>
                    <a:pt x="17464" y="2308"/>
                  </a:cubicBezTo>
                  <a:cubicBezTo>
                    <a:pt x="17464" y="2308"/>
                    <a:pt x="17617" y="2226"/>
                    <a:pt x="17617" y="2226"/>
                  </a:cubicBezTo>
                  <a:cubicBezTo>
                    <a:pt x="17770" y="2144"/>
                    <a:pt x="17923" y="2061"/>
                    <a:pt x="17923" y="2061"/>
                  </a:cubicBezTo>
                  <a:cubicBezTo>
                    <a:pt x="18077" y="2061"/>
                    <a:pt x="18077" y="2144"/>
                    <a:pt x="18077" y="2226"/>
                  </a:cubicBezTo>
                  <a:cubicBezTo>
                    <a:pt x="18077" y="2226"/>
                    <a:pt x="17923" y="2308"/>
                    <a:pt x="18077" y="2308"/>
                  </a:cubicBezTo>
                  <a:cubicBezTo>
                    <a:pt x="18077" y="2308"/>
                    <a:pt x="18230" y="2308"/>
                    <a:pt x="18230" y="2308"/>
                  </a:cubicBezTo>
                  <a:cubicBezTo>
                    <a:pt x="18230" y="2308"/>
                    <a:pt x="18230" y="2226"/>
                    <a:pt x="18383" y="2144"/>
                  </a:cubicBezTo>
                  <a:cubicBezTo>
                    <a:pt x="18383" y="2144"/>
                    <a:pt x="18689" y="2144"/>
                    <a:pt x="18843" y="2144"/>
                  </a:cubicBezTo>
                  <a:cubicBezTo>
                    <a:pt x="18843" y="2144"/>
                    <a:pt x="19149" y="2226"/>
                    <a:pt x="19149" y="2226"/>
                  </a:cubicBezTo>
                  <a:cubicBezTo>
                    <a:pt x="19149" y="2308"/>
                    <a:pt x="19302" y="2391"/>
                    <a:pt x="19302" y="2391"/>
                  </a:cubicBezTo>
                  <a:cubicBezTo>
                    <a:pt x="19149" y="2391"/>
                    <a:pt x="19149" y="2473"/>
                    <a:pt x="19149" y="2473"/>
                  </a:cubicBezTo>
                  <a:cubicBezTo>
                    <a:pt x="18996" y="2473"/>
                    <a:pt x="18843" y="2391"/>
                    <a:pt x="18689" y="2391"/>
                  </a:cubicBezTo>
                  <a:cubicBezTo>
                    <a:pt x="18536" y="2391"/>
                    <a:pt x="18383" y="2556"/>
                    <a:pt x="18383" y="2556"/>
                  </a:cubicBezTo>
                  <a:cubicBezTo>
                    <a:pt x="18383" y="2638"/>
                    <a:pt x="18383" y="2721"/>
                    <a:pt x="18383" y="2803"/>
                  </a:cubicBezTo>
                  <a:cubicBezTo>
                    <a:pt x="18383" y="2803"/>
                    <a:pt x="18230" y="2803"/>
                    <a:pt x="18230" y="2885"/>
                  </a:cubicBezTo>
                  <a:cubicBezTo>
                    <a:pt x="18230" y="2885"/>
                    <a:pt x="18383" y="2968"/>
                    <a:pt x="18230" y="2968"/>
                  </a:cubicBezTo>
                  <a:cubicBezTo>
                    <a:pt x="18230" y="3050"/>
                    <a:pt x="18077" y="2968"/>
                    <a:pt x="18077" y="2968"/>
                  </a:cubicBezTo>
                  <a:cubicBezTo>
                    <a:pt x="17923" y="2968"/>
                    <a:pt x="17617" y="2885"/>
                    <a:pt x="17464" y="2968"/>
                  </a:cubicBezTo>
                  <a:cubicBezTo>
                    <a:pt x="17464" y="2968"/>
                    <a:pt x="17464" y="3133"/>
                    <a:pt x="17464" y="3133"/>
                  </a:cubicBezTo>
                  <a:cubicBezTo>
                    <a:pt x="17464" y="3133"/>
                    <a:pt x="17770" y="3133"/>
                    <a:pt x="17770" y="3133"/>
                  </a:cubicBezTo>
                  <a:cubicBezTo>
                    <a:pt x="17923" y="3133"/>
                    <a:pt x="18230" y="3215"/>
                    <a:pt x="18230" y="3215"/>
                  </a:cubicBezTo>
                  <a:cubicBezTo>
                    <a:pt x="18383" y="3215"/>
                    <a:pt x="18536" y="3133"/>
                    <a:pt x="18536" y="3133"/>
                  </a:cubicBezTo>
                  <a:cubicBezTo>
                    <a:pt x="18689" y="3133"/>
                    <a:pt x="18996" y="3050"/>
                    <a:pt x="18996" y="3050"/>
                  </a:cubicBezTo>
                  <a:cubicBezTo>
                    <a:pt x="18996" y="3133"/>
                    <a:pt x="18996" y="3215"/>
                    <a:pt x="18996" y="3215"/>
                  </a:cubicBezTo>
                  <a:cubicBezTo>
                    <a:pt x="18996" y="3215"/>
                    <a:pt x="18996" y="3298"/>
                    <a:pt x="18996" y="3298"/>
                  </a:cubicBezTo>
                  <a:cubicBezTo>
                    <a:pt x="18996" y="3298"/>
                    <a:pt x="19149" y="3463"/>
                    <a:pt x="19302" y="3463"/>
                  </a:cubicBezTo>
                  <a:cubicBezTo>
                    <a:pt x="19302" y="3545"/>
                    <a:pt x="19455" y="3463"/>
                    <a:pt x="19609" y="3463"/>
                  </a:cubicBezTo>
                  <a:cubicBezTo>
                    <a:pt x="19609" y="3545"/>
                    <a:pt x="19762" y="3627"/>
                    <a:pt x="19762" y="3627"/>
                  </a:cubicBezTo>
                  <a:cubicBezTo>
                    <a:pt x="19915" y="3627"/>
                    <a:pt x="20068" y="3627"/>
                    <a:pt x="20068" y="3627"/>
                  </a:cubicBezTo>
                  <a:cubicBezTo>
                    <a:pt x="20221" y="3710"/>
                    <a:pt x="20374" y="3710"/>
                    <a:pt x="20374" y="3792"/>
                  </a:cubicBezTo>
                  <a:cubicBezTo>
                    <a:pt x="20374" y="3792"/>
                    <a:pt x="20221" y="3875"/>
                    <a:pt x="20221" y="3875"/>
                  </a:cubicBezTo>
                  <a:cubicBezTo>
                    <a:pt x="20068" y="3875"/>
                    <a:pt x="19915" y="3792"/>
                    <a:pt x="19915" y="3792"/>
                  </a:cubicBezTo>
                  <a:cubicBezTo>
                    <a:pt x="19915" y="3792"/>
                    <a:pt x="19762" y="3875"/>
                    <a:pt x="19762" y="3875"/>
                  </a:cubicBezTo>
                  <a:cubicBezTo>
                    <a:pt x="19762" y="3875"/>
                    <a:pt x="19915" y="3957"/>
                    <a:pt x="19915" y="3957"/>
                  </a:cubicBezTo>
                  <a:cubicBezTo>
                    <a:pt x="19915" y="3957"/>
                    <a:pt x="19915" y="4040"/>
                    <a:pt x="19762" y="4040"/>
                  </a:cubicBezTo>
                  <a:cubicBezTo>
                    <a:pt x="19609" y="4040"/>
                    <a:pt x="19609" y="4040"/>
                    <a:pt x="19609" y="4040"/>
                  </a:cubicBezTo>
                  <a:cubicBezTo>
                    <a:pt x="19609" y="4040"/>
                    <a:pt x="19609" y="3957"/>
                    <a:pt x="19455" y="3957"/>
                  </a:cubicBezTo>
                  <a:cubicBezTo>
                    <a:pt x="19455" y="3957"/>
                    <a:pt x="19455" y="4040"/>
                    <a:pt x="19455" y="4040"/>
                  </a:cubicBezTo>
                  <a:cubicBezTo>
                    <a:pt x="19302" y="4122"/>
                    <a:pt x="19302" y="4205"/>
                    <a:pt x="19455" y="4205"/>
                  </a:cubicBezTo>
                  <a:cubicBezTo>
                    <a:pt x="19455" y="4287"/>
                    <a:pt x="19762" y="4287"/>
                    <a:pt x="19915" y="4287"/>
                  </a:cubicBezTo>
                  <a:cubicBezTo>
                    <a:pt x="19915" y="4369"/>
                    <a:pt x="20221" y="4534"/>
                    <a:pt x="20221" y="4534"/>
                  </a:cubicBezTo>
                  <a:cubicBezTo>
                    <a:pt x="20221" y="4617"/>
                    <a:pt x="20068" y="4782"/>
                    <a:pt x="20068" y="4864"/>
                  </a:cubicBezTo>
                  <a:cubicBezTo>
                    <a:pt x="20068" y="4864"/>
                    <a:pt x="20221" y="5029"/>
                    <a:pt x="20221" y="5029"/>
                  </a:cubicBezTo>
                  <a:cubicBezTo>
                    <a:pt x="20374" y="5111"/>
                    <a:pt x="20528" y="5111"/>
                    <a:pt x="20528" y="5111"/>
                  </a:cubicBezTo>
                  <a:cubicBezTo>
                    <a:pt x="20528" y="5194"/>
                    <a:pt x="20528" y="5276"/>
                    <a:pt x="20528" y="5276"/>
                  </a:cubicBezTo>
                  <a:cubicBezTo>
                    <a:pt x="20528" y="5359"/>
                    <a:pt x="20528" y="5441"/>
                    <a:pt x="20528" y="5441"/>
                  </a:cubicBezTo>
                  <a:cubicBezTo>
                    <a:pt x="20528" y="5524"/>
                    <a:pt x="20374" y="5524"/>
                    <a:pt x="20374" y="5606"/>
                  </a:cubicBezTo>
                  <a:cubicBezTo>
                    <a:pt x="20374" y="5689"/>
                    <a:pt x="20374" y="5771"/>
                    <a:pt x="20374" y="5853"/>
                  </a:cubicBezTo>
                  <a:cubicBezTo>
                    <a:pt x="20374" y="5936"/>
                    <a:pt x="20528" y="6018"/>
                    <a:pt x="20681" y="6101"/>
                  </a:cubicBezTo>
                  <a:cubicBezTo>
                    <a:pt x="20681" y="6183"/>
                    <a:pt x="21140" y="6266"/>
                    <a:pt x="21140" y="6348"/>
                  </a:cubicBezTo>
                  <a:cubicBezTo>
                    <a:pt x="21140" y="6348"/>
                    <a:pt x="21140" y="6431"/>
                    <a:pt x="21140" y="6513"/>
                  </a:cubicBezTo>
                  <a:cubicBezTo>
                    <a:pt x="21140" y="6513"/>
                    <a:pt x="21447" y="6595"/>
                    <a:pt x="21447" y="6595"/>
                  </a:cubicBezTo>
                  <a:cubicBezTo>
                    <a:pt x="21600" y="6595"/>
                    <a:pt x="21600" y="6678"/>
                    <a:pt x="21600" y="6760"/>
                  </a:cubicBezTo>
                  <a:cubicBezTo>
                    <a:pt x="21600" y="6760"/>
                    <a:pt x="21447" y="6843"/>
                    <a:pt x="21294" y="6925"/>
                  </a:cubicBezTo>
                  <a:cubicBezTo>
                    <a:pt x="21294" y="7008"/>
                    <a:pt x="21294" y="7255"/>
                    <a:pt x="21140" y="7337"/>
                  </a:cubicBezTo>
                  <a:cubicBezTo>
                    <a:pt x="21140" y="7420"/>
                    <a:pt x="20987" y="7420"/>
                    <a:pt x="20834" y="7502"/>
                  </a:cubicBezTo>
                  <a:cubicBezTo>
                    <a:pt x="20681" y="7585"/>
                    <a:pt x="20987" y="7750"/>
                    <a:pt x="20834" y="7832"/>
                  </a:cubicBezTo>
                  <a:cubicBezTo>
                    <a:pt x="20834" y="7915"/>
                    <a:pt x="20528" y="7997"/>
                    <a:pt x="20528" y="7997"/>
                  </a:cubicBezTo>
                  <a:cubicBezTo>
                    <a:pt x="20374" y="7997"/>
                    <a:pt x="20374" y="7997"/>
                    <a:pt x="20221" y="7997"/>
                  </a:cubicBezTo>
                  <a:cubicBezTo>
                    <a:pt x="20068" y="8079"/>
                    <a:pt x="19609" y="8162"/>
                    <a:pt x="19609" y="8244"/>
                  </a:cubicBezTo>
                  <a:cubicBezTo>
                    <a:pt x="19455" y="8327"/>
                    <a:pt x="19455" y="8409"/>
                    <a:pt x="19302" y="8492"/>
                  </a:cubicBezTo>
                  <a:cubicBezTo>
                    <a:pt x="19302" y="8574"/>
                    <a:pt x="18996" y="8739"/>
                    <a:pt x="18996" y="8821"/>
                  </a:cubicBezTo>
                  <a:cubicBezTo>
                    <a:pt x="18843" y="8904"/>
                    <a:pt x="18843" y="9151"/>
                    <a:pt x="18843" y="9234"/>
                  </a:cubicBezTo>
                  <a:cubicBezTo>
                    <a:pt x="18843" y="9398"/>
                    <a:pt x="18996" y="9563"/>
                    <a:pt x="19149" y="9728"/>
                  </a:cubicBezTo>
                  <a:cubicBezTo>
                    <a:pt x="19149" y="9811"/>
                    <a:pt x="19149" y="10058"/>
                    <a:pt x="19302" y="10140"/>
                  </a:cubicBezTo>
                  <a:cubicBezTo>
                    <a:pt x="19455" y="10305"/>
                    <a:pt x="19915" y="10388"/>
                    <a:pt x="20068" y="10470"/>
                  </a:cubicBezTo>
                  <a:cubicBezTo>
                    <a:pt x="20068" y="10553"/>
                    <a:pt x="20221" y="10800"/>
                    <a:pt x="20068" y="10882"/>
                  </a:cubicBezTo>
                  <a:cubicBezTo>
                    <a:pt x="20068" y="10882"/>
                    <a:pt x="19915" y="10965"/>
                    <a:pt x="19915" y="10965"/>
                  </a:cubicBezTo>
                  <a:cubicBezTo>
                    <a:pt x="19915" y="11047"/>
                    <a:pt x="19915" y="11130"/>
                    <a:pt x="19915" y="11212"/>
                  </a:cubicBezTo>
                  <a:cubicBezTo>
                    <a:pt x="19762" y="11295"/>
                    <a:pt x="19609" y="11377"/>
                    <a:pt x="19609" y="11460"/>
                  </a:cubicBezTo>
                  <a:cubicBezTo>
                    <a:pt x="19455" y="11542"/>
                    <a:pt x="19455" y="11624"/>
                    <a:pt x="19455" y="11707"/>
                  </a:cubicBezTo>
                  <a:cubicBezTo>
                    <a:pt x="19609" y="11707"/>
                    <a:pt x="19762" y="11789"/>
                    <a:pt x="19762" y="11872"/>
                  </a:cubicBezTo>
                  <a:cubicBezTo>
                    <a:pt x="19762" y="11872"/>
                    <a:pt x="19915" y="12037"/>
                    <a:pt x="19915" y="12119"/>
                  </a:cubicBezTo>
                  <a:cubicBezTo>
                    <a:pt x="19762" y="12119"/>
                    <a:pt x="19609" y="12202"/>
                    <a:pt x="19609" y="12202"/>
                  </a:cubicBezTo>
                  <a:cubicBezTo>
                    <a:pt x="19455" y="12202"/>
                    <a:pt x="19609" y="12284"/>
                    <a:pt x="19609" y="12366"/>
                  </a:cubicBezTo>
                  <a:cubicBezTo>
                    <a:pt x="19609" y="12366"/>
                    <a:pt x="19762" y="12449"/>
                    <a:pt x="19762" y="12531"/>
                  </a:cubicBezTo>
                  <a:cubicBezTo>
                    <a:pt x="19762" y="12614"/>
                    <a:pt x="19762" y="12779"/>
                    <a:pt x="19609" y="12861"/>
                  </a:cubicBezTo>
                  <a:cubicBezTo>
                    <a:pt x="19609" y="12944"/>
                    <a:pt x="19455" y="13026"/>
                    <a:pt x="19455" y="13108"/>
                  </a:cubicBezTo>
                  <a:cubicBezTo>
                    <a:pt x="19455" y="13191"/>
                    <a:pt x="19302" y="13273"/>
                    <a:pt x="19302" y="13356"/>
                  </a:cubicBezTo>
                  <a:cubicBezTo>
                    <a:pt x="19455" y="13438"/>
                    <a:pt x="19455" y="13603"/>
                    <a:pt x="19609" y="13685"/>
                  </a:cubicBezTo>
                  <a:cubicBezTo>
                    <a:pt x="19609" y="13768"/>
                    <a:pt x="19609" y="13850"/>
                    <a:pt x="19455" y="13933"/>
                  </a:cubicBezTo>
                  <a:cubicBezTo>
                    <a:pt x="19455" y="14015"/>
                    <a:pt x="19302" y="14098"/>
                    <a:pt x="19302" y="14098"/>
                  </a:cubicBezTo>
                  <a:cubicBezTo>
                    <a:pt x="19302" y="14180"/>
                    <a:pt x="19302" y="14263"/>
                    <a:pt x="19302" y="14263"/>
                  </a:cubicBezTo>
                  <a:cubicBezTo>
                    <a:pt x="19302" y="14345"/>
                    <a:pt x="19149" y="14345"/>
                    <a:pt x="19149" y="14427"/>
                  </a:cubicBezTo>
                  <a:cubicBezTo>
                    <a:pt x="19149" y="14510"/>
                    <a:pt x="19149" y="14757"/>
                    <a:pt x="19149" y="14840"/>
                  </a:cubicBezTo>
                  <a:cubicBezTo>
                    <a:pt x="19149" y="15005"/>
                    <a:pt x="19149" y="15252"/>
                    <a:pt x="19149" y="15334"/>
                  </a:cubicBezTo>
                  <a:cubicBezTo>
                    <a:pt x="18996" y="15499"/>
                    <a:pt x="18689" y="15664"/>
                    <a:pt x="18843" y="15747"/>
                  </a:cubicBezTo>
                  <a:cubicBezTo>
                    <a:pt x="18843" y="15911"/>
                    <a:pt x="18996" y="15994"/>
                    <a:pt x="18996" y="16076"/>
                  </a:cubicBezTo>
                  <a:cubicBezTo>
                    <a:pt x="18996" y="16159"/>
                    <a:pt x="18996" y="16406"/>
                    <a:pt x="18843" y="16571"/>
                  </a:cubicBezTo>
                  <a:cubicBezTo>
                    <a:pt x="18843" y="16653"/>
                    <a:pt x="18689" y="16818"/>
                    <a:pt x="18536" y="16901"/>
                  </a:cubicBezTo>
                  <a:cubicBezTo>
                    <a:pt x="18536" y="16901"/>
                    <a:pt x="18536" y="17066"/>
                    <a:pt x="18536" y="17148"/>
                  </a:cubicBezTo>
                  <a:cubicBezTo>
                    <a:pt x="18383" y="17148"/>
                    <a:pt x="18383" y="17148"/>
                    <a:pt x="18383" y="17148"/>
                  </a:cubicBezTo>
                  <a:cubicBezTo>
                    <a:pt x="18230" y="17148"/>
                    <a:pt x="18230" y="17231"/>
                    <a:pt x="18230" y="17313"/>
                  </a:cubicBezTo>
                  <a:cubicBezTo>
                    <a:pt x="18383" y="17313"/>
                    <a:pt x="18536" y="17313"/>
                    <a:pt x="18536" y="17395"/>
                  </a:cubicBezTo>
                  <a:cubicBezTo>
                    <a:pt x="18536" y="17395"/>
                    <a:pt x="18536" y="17560"/>
                    <a:pt x="18689" y="17560"/>
                  </a:cubicBezTo>
                  <a:cubicBezTo>
                    <a:pt x="18689" y="17643"/>
                    <a:pt x="18996" y="17643"/>
                    <a:pt x="18996" y="17643"/>
                  </a:cubicBezTo>
                  <a:cubicBezTo>
                    <a:pt x="18996" y="17725"/>
                    <a:pt x="18843" y="17725"/>
                    <a:pt x="18689" y="17725"/>
                  </a:cubicBezTo>
                  <a:cubicBezTo>
                    <a:pt x="18689" y="17808"/>
                    <a:pt x="18536" y="17725"/>
                    <a:pt x="18536" y="17725"/>
                  </a:cubicBezTo>
                  <a:cubicBezTo>
                    <a:pt x="18383" y="17808"/>
                    <a:pt x="18383" y="17890"/>
                    <a:pt x="18230" y="17890"/>
                  </a:cubicBezTo>
                  <a:cubicBezTo>
                    <a:pt x="18230" y="17973"/>
                    <a:pt x="18230" y="18055"/>
                    <a:pt x="18230" y="18137"/>
                  </a:cubicBezTo>
                  <a:cubicBezTo>
                    <a:pt x="18230" y="18220"/>
                    <a:pt x="18077" y="18385"/>
                    <a:pt x="18077" y="18467"/>
                  </a:cubicBezTo>
                  <a:cubicBezTo>
                    <a:pt x="18077" y="18550"/>
                    <a:pt x="18230" y="18632"/>
                    <a:pt x="18230" y="18715"/>
                  </a:cubicBezTo>
                  <a:cubicBezTo>
                    <a:pt x="18230" y="18797"/>
                    <a:pt x="18077" y="18879"/>
                    <a:pt x="18077" y="18879"/>
                  </a:cubicBezTo>
                  <a:cubicBezTo>
                    <a:pt x="18077" y="18962"/>
                    <a:pt x="18077" y="19044"/>
                    <a:pt x="18077" y="19127"/>
                  </a:cubicBezTo>
                  <a:cubicBezTo>
                    <a:pt x="17923" y="19127"/>
                    <a:pt x="17770" y="19044"/>
                    <a:pt x="17617" y="19127"/>
                  </a:cubicBezTo>
                  <a:cubicBezTo>
                    <a:pt x="17617" y="19127"/>
                    <a:pt x="17617" y="19209"/>
                    <a:pt x="17617" y="19292"/>
                  </a:cubicBezTo>
                  <a:cubicBezTo>
                    <a:pt x="17617" y="19292"/>
                    <a:pt x="17770" y="19374"/>
                    <a:pt x="17617" y="19456"/>
                  </a:cubicBezTo>
                  <a:cubicBezTo>
                    <a:pt x="17617" y="19456"/>
                    <a:pt x="17464" y="19456"/>
                    <a:pt x="17311" y="19456"/>
                  </a:cubicBezTo>
                  <a:cubicBezTo>
                    <a:pt x="17311" y="19374"/>
                    <a:pt x="17311" y="19374"/>
                    <a:pt x="17311" y="19292"/>
                  </a:cubicBezTo>
                  <a:cubicBezTo>
                    <a:pt x="17157" y="19292"/>
                    <a:pt x="17311" y="19209"/>
                    <a:pt x="17157" y="19209"/>
                  </a:cubicBezTo>
                  <a:cubicBezTo>
                    <a:pt x="17157" y="19127"/>
                    <a:pt x="17004" y="19209"/>
                    <a:pt x="16851" y="19209"/>
                  </a:cubicBezTo>
                  <a:cubicBezTo>
                    <a:pt x="16698" y="19209"/>
                    <a:pt x="16545" y="19209"/>
                    <a:pt x="16391" y="19209"/>
                  </a:cubicBezTo>
                  <a:cubicBezTo>
                    <a:pt x="16391" y="19209"/>
                    <a:pt x="16238" y="19127"/>
                    <a:pt x="16238" y="19127"/>
                  </a:cubicBezTo>
                  <a:cubicBezTo>
                    <a:pt x="16238" y="19127"/>
                    <a:pt x="15932" y="19127"/>
                    <a:pt x="15932" y="19127"/>
                  </a:cubicBezTo>
                  <a:cubicBezTo>
                    <a:pt x="15779" y="19127"/>
                    <a:pt x="15779" y="19044"/>
                    <a:pt x="15779" y="18962"/>
                  </a:cubicBezTo>
                  <a:cubicBezTo>
                    <a:pt x="15626" y="18962"/>
                    <a:pt x="15626" y="18879"/>
                    <a:pt x="15472" y="18879"/>
                  </a:cubicBezTo>
                  <a:cubicBezTo>
                    <a:pt x="15472" y="18879"/>
                    <a:pt x="15166" y="18879"/>
                    <a:pt x="15166" y="18879"/>
                  </a:cubicBezTo>
                  <a:cubicBezTo>
                    <a:pt x="15013" y="18797"/>
                    <a:pt x="15013" y="18715"/>
                    <a:pt x="15013" y="18632"/>
                  </a:cubicBezTo>
                  <a:cubicBezTo>
                    <a:pt x="14860" y="18632"/>
                    <a:pt x="15013" y="18550"/>
                    <a:pt x="14860" y="18467"/>
                  </a:cubicBezTo>
                  <a:cubicBezTo>
                    <a:pt x="14860" y="18385"/>
                    <a:pt x="14553" y="18385"/>
                    <a:pt x="14247" y="18302"/>
                  </a:cubicBezTo>
                  <a:cubicBezTo>
                    <a:pt x="14247" y="18302"/>
                    <a:pt x="13940" y="18302"/>
                    <a:pt x="13787" y="18302"/>
                  </a:cubicBezTo>
                  <a:cubicBezTo>
                    <a:pt x="13634" y="18302"/>
                    <a:pt x="13481" y="18385"/>
                    <a:pt x="13328" y="18385"/>
                  </a:cubicBezTo>
                  <a:cubicBezTo>
                    <a:pt x="13328" y="18385"/>
                    <a:pt x="13174" y="18385"/>
                    <a:pt x="13021" y="18385"/>
                  </a:cubicBezTo>
                  <a:cubicBezTo>
                    <a:pt x="13021" y="18467"/>
                    <a:pt x="13021" y="18550"/>
                    <a:pt x="13021" y="18550"/>
                  </a:cubicBezTo>
                  <a:cubicBezTo>
                    <a:pt x="13021" y="18550"/>
                    <a:pt x="12868" y="18632"/>
                    <a:pt x="12868" y="18632"/>
                  </a:cubicBezTo>
                  <a:cubicBezTo>
                    <a:pt x="12715" y="18632"/>
                    <a:pt x="12562" y="18550"/>
                    <a:pt x="12562" y="18550"/>
                  </a:cubicBezTo>
                  <a:cubicBezTo>
                    <a:pt x="12409" y="18550"/>
                    <a:pt x="12409" y="18550"/>
                    <a:pt x="12255" y="18550"/>
                  </a:cubicBezTo>
                  <a:cubicBezTo>
                    <a:pt x="12255" y="18550"/>
                    <a:pt x="12102" y="18550"/>
                    <a:pt x="11949" y="18550"/>
                  </a:cubicBezTo>
                  <a:cubicBezTo>
                    <a:pt x="11949" y="18550"/>
                    <a:pt x="11643" y="18632"/>
                    <a:pt x="11643" y="18632"/>
                  </a:cubicBezTo>
                  <a:cubicBezTo>
                    <a:pt x="11489" y="18632"/>
                    <a:pt x="11489" y="18715"/>
                    <a:pt x="11336" y="18797"/>
                  </a:cubicBezTo>
                  <a:cubicBezTo>
                    <a:pt x="11183" y="18797"/>
                    <a:pt x="11030" y="18879"/>
                    <a:pt x="10877" y="18962"/>
                  </a:cubicBezTo>
                  <a:cubicBezTo>
                    <a:pt x="10877" y="19044"/>
                    <a:pt x="10723" y="19209"/>
                    <a:pt x="10723" y="19292"/>
                  </a:cubicBezTo>
                  <a:cubicBezTo>
                    <a:pt x="10723" y="19374"/>
                    <a:pt x="10877" y="19539"/>
                    <a:pt x="10877" y="19539"/>
                  </a:cubicBezTo>
                  <a:cubicBezTo>
                    <a:pt x="11030" y="19621"/>
                    <a:pt x="11183" y="19621"/>
                    <a:pt x="11183" y="19704"/>
                  </a:cubicBezTo>
                  <a:cubicBezTo>
                    <a:pt x="11336" y="19704"/>
                    <a:pt x="11489" y="19869"/>
                    <a:pt x="11336" y="19951"/>
                  </a:cubicBezTo>
                  <a:cubicBezTo>
                    <a:pt x="11336" y="19951"/>
                    <a:pt x="11030" y="19951"/>
                    <a:pt x="11030" y="20034"/>
                  </a:cubicBezTo>
                  <a:cubicBezTo>
                    <a:pt x="11030" y="20034"/>
                    <a:pt x="10877" y="20116"/>
                    <a:pt x="10877" y="20116"/>
                  </a:cubicBezTo>
                  <a:cubicBezTo>
                    <a:pt x="10877" y="20198"/>
                    <a:pt x="11030" y="20281"/>
                    <a:pt x="11030" y="20281"/>
                  </a:cubicBezTo>
                  <a:cubicBezTo>
                    <a:pt x="11030" y="20363"/>
                    <a:pt x="11183" y="20446"/>
                    <a:pt x="11030" y="20528"/>
                  </a:cubicBezTo>
                  <a:cubicBezTo>
                    <a:pt x="11030" y="20528"/>
                    <a:pt x="10877" y="20528"/>
                    <a:pt x="10877" y="20528"/>
                  </a:cubicBezTo>
                  <a:cubicBezTo>
                    <a:pt x="10877" y="20528"/>
                    <a:pt x="10723" y="20446"/>
                    <a:pt x="10723" y="20446"/>
                  </a:cubicBezTo>
                  <a:cubicBezTo>
                    <a:pt x="10570" y="20528"/>
                    <a:pt x="10570" y="20611"/>
                    <a:pt x="10570" y="20611"/>
                  </a:cubicBezTo>
                  <a:cubicBezTo>
                    <a:pt x="10417" y="20611"/>
                    <a:pt x="10111" y="20693"/>
                    <a:pt x="9957" y="20693"/>
                  </a:cubicBezTo>
                  <a:cubicBezTo>
                    <a:pt x="9957" y="20776"/>
                    <a:pt x="9804" y="20940"/>
                    <a:pt x="9651" y="21023"/>
                  </a:cubicBezTo>
                  <a:cubicBezTo>
                    <a:pt x="9651" y="21105"/>
                    <a:pt x="9498" y="21188"/>
                    <a:pt x="9498" y="21188"/>
                  </a:cubicBezTo>
                  <a:cubicBezTo>
                    <a:pt x="9498" y="21188"/>
                    <a:pt x="9345" y="21188"/>
                    <a:pt x="9191" y="21188"/>
                  </a:cubicBezTo>
                  <a:cubicBezTo>
                    <a:pt x="9191" y="21270"/>
                    <a:pt x="9038" y="21270"/>
                    <a:pt x="9038" y="21270"/>
                  </a:cubicBezTo>
                  <a:cubicBezTo>
                    <a:pt x="9038" y="21270"/>
                    <a:pt x="9038" y="21353"/>
                    <a:pt x="8885" y="2135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70">
              <a:extLst>
                <a:ext uri="{FF2B5EF4-FFF2-40B4-BE49-F238E27FC236}">
                  <a16:creationId xmlns:a16="http://schemas.microsoft.com/office/drawing/2014/main" id="{C52F59A4-DE8A-4563-92CC-315474510BF1}"/>
                </a:ext>
              </a:extLst>
            </p:cNvPr>
            <p:cNvSpPr/>
            <p:nvPr/>
          </p:nvSpPr>
          <p:spPr>
            <a:xfrm>
              <a:off x="688950" y="4313845"/>
              <a:ext cx="942133" cy="1750371"/>
            </a:xfrm>
            <a:custGeom>
              <a:avLst/>
              <a:gdLst/>
              <a:ahLst/>
              <a:cxnLst>
                <a:cxn ang="0">
                  <a:pos x="wd2" y="hd2"/>
                </a:cxn>
                <a:cxn ang="5400000">
                  <a:pos x="wd2" y="hd2"/>
                </a:cxn>
                <a:cxn ang="10800000">
                  <a:pos x="wd2" y="hd2"/>
                </a:cxn>
                <a:cxn ang="16200000">
                  <a:pos x="wd2" y="hd2"/>
                </a:cxn>
              </a:cxnLst>
              <a:rect l="0" t="0" r="r" b="b"/>
              <a:pathLst>
                <a:path w="21600" h="21600" extrusionOk="0">
                  <a:moveTo>
                    <a:pt x="8885" y="21353"/>
                  </a:moveTo>
                  <a:cubicBezTo>
                    <a:pt x="8885" y="21435"/>
                    <a:pt x="8732" y="21435"/>
                    <a:pt x="8732" y="21435"/>
                  </a:cubicBezTo>
                  <a:cubicBezTo>
                    <a:pt x="8579" y="21435"/>
                    <a:pt x="8426" y="21353"/>
                    <a:pt x="8426" y="21353"/>
                  </a:cubicBezTo>
                  <a:cubicBezTo>
                    <a:pt x="8426" y="21353"/>
                    <a:pt x="8426" y="21270"/>
                    <a:pt x="8272" y="21270"/>
                  </a:cubicBezTo>
                  <a:cubicBezTo>
                    <a:pt x="8119" y="21270"/>
                    <a:pt x="8119" y="21270"/>
                    <a:pt x="8119" y="21270"/>
                  </a:cubicBezTo>
                  <a:cubicBezTo>
                    <a:pt x="8119" y="21270"/>
                    <a:pt x="8119" y="21353"/>
                    <a:pt x="7966" y="21353"/>
                  </a:cubicBezTo>
                  <a:cubicBezTo>
                    <a:pt x="7966" y="21353"/>
                    <a:pt x="7813" y="21270"/>
                    <a:pt x="7813" y="21188"/>
                  </a:cubicBezTo>
                  <a:cubicBezTo>
                    <a:pt x="7813" y="21188"/>
                    <a:pt x="7813" y="21105"/>
                    <a:pt x="7660" y="21023"/>
                  </a:cubicBezTo>
                  <a:cubicBezTo>
                    <a:pt x="7660" y="20940"/>
                    <a:pt x="7506" y="20940"/>
                    <a:pt x="7353" y="20940"/>
                  </a:cubicBezTo>
                  <a:cubicBezTo>
                    <a:pt x="7353" y="20940"/>
                    <a:pt x="7200" y="20858"/>
                    <a:pt x="7200" y="20858"/>
                  </a:cubicBezTo>
                  <a:cubicBezTo>
                    <a:pt x="7047" y="20858"/>
                    <a:pt x="7047" y="20940"/>
                    <a:pt x="6894" y="20940"/>
                  </a:cubicBezTo>
                  <a:cubicBezTo>
                    <a:pt x="6894" y="21023"/>
                    <a:pt x="6740" y="20940"/>
                    <a:pt x="6740" y="21023"/>
                  </a:cubicBezTo>
                  <a:cubicBezTo>
                    <a:pt x="6587" y="21023"/>
                    <a:pt x="6434" y="21105"/>
                    <a:pt x="6434" y="21105"/>
                  </a:cubicBezTo>
                  <a:cubicBezTo>
                    <a:pt x="6281" y="21105"/>
                    <a:pt x="6281" y="21188"/>
                    <a:pt x="6281" y="21270"/>
                  </a:cubicBezTo>
                  <a:cubicBezTo>
                    <a:pt x="6281" y="21270"/>
                    <a:pt x="6128" y="21270"/>
                    <a:pt x="6128" y="21353"/>
                  </a:cubicBezTo>
                  <a:cubicBezTo>
                    <a:pt x="6128" y="21353"/>
                    <a:pt x="6281" y="21435"/>
                    <a:pt x="6281" y="21435"/>
                  </a:cubicBezTo>
                  <a:cubicBezTo>
                    <a:pt x="6281" y="21518"/>
                    <a:pt x="6281" y="21600"/>
                    <a:pt x="6281" y="21600"/>
                  </a:cubicBezTo>
                  <a:cubicBezTo>
                    <a:pt x="6128" y="21600"/>
                    <a:pt x="5974" y="21600"/>
                    <a:pt x="5974" y="21600"/>
                  </a:cubicBezTo>
                  <a:cubicBezTo>
                    <a:pt x="5974" y="21518"/>
                    <a:pt x="5821" y="21435"/>
                    <a:pt x="5821" y="21435"/>
                  </a:cubicBezTo>
                  <a:cubicBezTo>
                    <a:pt x="5821" y="21435"/>
                    <a:pt x="5974" y="21353"/>
                    <a:pt x="5974" y="21270"/>
                  </a:cubicBezTo>
                  <a:cubicBezTo>
                    <a:pt x="5821" y="21270"/>
                    <a:pt x="5668" y="21353"/>
                    <a:pt x="5668" y="21353"/>
                  </a:cubicBezTo>
                  <a:cubicBezTo>
                    <a:pt x="5668" y="21270"/>
                    <a:pt x="5515" y="21270"/>
                    <a:pt x="5515" y="21188"/>
                  </a:cubicBezTo>
                  <a:cubicBezTo>
                    <a:pt x="5515" y="21188"/>
                    <a:pt x="5515" y="21023"/>
                    <a:pt x="5515" y="20940"/>
                  </a:cubicBezTo>
                  <a:cubicBezTo>
                    <a:pt x="5515" y="20858"/>
                    <a:pt x="5668" y="20776"/>
                    <a:pt x="5668" y="20693"/>
                  </a:cubicBezTo>
                  <a:cubicBezTo>
                    <a:pt x="5821" y="20611"/>
                    <a:pt x="5821" y="20611"/>
                    <a:pt x="5821" y="20611"/>
                  </a:cubicBezTo>
                  <a:cubicBezTo>
                    <a:pt x="5821" y="20611"/>
                    <a:pt x="5821" y="20528"/>
                    <a:pt x="5668" y="20446"/>
                  </a:cubicBezTo>
                  <a:cubicBezTo>
                    <a:pt x="5668" y="20446"/>
                    <a:pt x="5515" y="20446"/>
                    <a:pt x="5515" y="20446"/>
                  </a:cubicBezTo>
                  <a:cubicBezTo>
                    <a:pt x="5362" y="20446"/>
                    <a:pt x="5515" y="20528"/>
                    <a:pt x="5515" y="20611"/>
                  </a:cubicBezTo>
                  <a:cubicBezTo>
                    <a:pt x="5515" y="20611"/>
                    <a:pt x="5362" y="20693"/>
                    <a:pt x="5362" y="20693"/>
                  </a:cubicBezTo>
                  <a:cubicBezTo>
                    <a:pt x="5362" y="20693"/>
                    <a:pt x="5209" y="20611"/>
                    <a:pt x="5209" y="20611"/>
                  </a:cubicBezTo>
                  <a:cubicBezTo>
                    <a:pt x="5209" y="20611"/>
                    <a:pt x="5055" y="20528"/>
                    <a:pt x="5055" y="20528"/>
                  </a:cubicBezTo>
                  <a:cubicBezTo>
                    <a:pt x="4902" y="20446"/>
                    <a:pt x="4902" y="20198"/>
                    <a:pt x="4902" y="20116"/>
                  </a:cubicBezTo>
                  <a:cubicBezTo>
                    <a:pt x="4902" y="20034"/>
                    <a:pt x="5055" y="19869"/>
                    <a:pt x="4902" y="19869"/>
                  </a:cubicBezTo>
                  <a:cubicBezTo>
                    <a:pt x="4902" y="19786"/>
                    <a:pt x="4596" y="19869"/>
                    <a:pt x="4596" y="19786"/>
                  </a:cubicBezTo>
                  <a:cubicBezTo>
                    <a:pt x="4596" y="19786"/>
                    <a:pt x="4596" y="19704"/>
                    <a:pt x="4596" y="19621"/>
                  </a:cubicBezTo>
                  <a:cubicBezTo>
                    <a:pt x="4596" y="19621"/>
                    <a:pt x="4289" y="19621"/>
                    <a:pt x="4289" y="19539"/>
                  </a:cubicBezTo>
                  <a:cubicBezTo>
                    <a:pt x="4289" y="19539"/>
                    <a:pt x="4289" y="19456"/>
                    <a:pt x="4289" y="19456"/>
                  </a:cubicBezTo>
                  <a:cubicBezTo>
                    <a:pt x="4289" y="19456"/>
                    <a:pt x="4136" y="19456"/>
                    <a:pt x="4136" y="19374"/>
                  </a:cubicBezTo>
                  <a:cubicBezTo>
                    <a:pt x="3983" y="19374"/>
                    <a:pt x="3830" y="19374"/>
                    <a:pt x="3830" y="19292"/>
                  </a:cubicBezTo>
                  <a:cubicBezTo>
                    <a:pt x="3830" y="19292"/>
                    <a:pt x="3830" y="19209"/>
                    <a:pt x="3677" y="19127"/>
                  </a:cubicBezTo>
                  <a:cubicBezTo>
                    <a:pt x="3677" y="19127"/>
                    <a:pt x="3523" y="19127"/>
                    <a:pt x="3370" y="19127"/>
                  </a:cubicBezTo>
                  <a:cubicBezTo>
                    <a:pt x="3370" y="19127"/>
                    <a:pt x="3370" y="19044"/>
                    <a:pt x="3370" y="18962"/>
                  </a:cubicBezTo>
                  <a:cubicBezTo>
                    <a:pt x="3217" y="18879"/>
                    <a:pt x="3217" y="18715"/>
                    <a:pt x="3064" y="18715"/>
                  </a:cubicBezTo>
                  <a:cubicBezTo>
                    <a:pt x="3064" y="18632"/>
                    <a:pt x="2757" y="18550"/>
                    <a:pt x="2757" y="18550"/>
                  </a:cubicBezTo>
                  <a:cubicBezTo>
                    <a:pt x="2604" y="18467"/>
                    <a:pt x="2451" y="18467"/>
                    <a:pt x="2451" y="18385"/>
                  </a:cubicBezTo>
                  <a:cubicBezTo>
                    <a:pt x="2451" y="18302"/>
                    <a:pt x="2451" y="18137"/>
                    <a:pt x="2451" y="18055"/>
                  </a:cubicBezTo>
                  <a:cubicBezTo>
                    <a:pt x="2604" y="17973"/>
                    <a:pt x="2911" y="17808"/>
                    <a:pt x="3064" y="17808"/>
                  </a:cubicBezTo>
                  <a:cubicBezTo>
                    <a:pt x="3064" y="17808"/>
                    <a:pt x="3217" y="17808"/>
                    <a:pt x="3370" y="17725"/>
                  </a:cubicBezTo>
                  <a:cubicBezTo>
                    <a:pt x="3370" y="17725"/>
                    <a:pt x="3370" y="17643"/>
                    <a:pt x="3370" y="17560"/>
                  </a:cubicBezTo>
                  <a:cubicBezTo>
                    <a:pt x="3370" y="17560"/>
                    <a:pt x="3217" y="17395"/>
                    <a:pt x="3064" y="17395"/>
                  </a:cubicBezTo>
                  <a:cubicBezTo>
                    <a:pt x="3064" y="17313"/>
                    <a:pt x="2911" y="17148"/>
                    <a:pt x="2757" y="17148"/>
                  </a:cubicBezTo>
                  <a:cubicBezTo>
                    <a:pt x="2757" y="17148"/>
                    <a:pt x="2604" y="17148"/>
                    <a:pt x="2604" y="17148"/>
                  </a:cubicBezTo>
                  <a:cubicBezTo>
                    <a:pt x="2451" y="17066"/>
                    <a:pt x="2604" y="16983"/>
                    <a:pt x="2604" y="16983"/>
                  </a:cubicBezTo>
                  <a:cubicBezTo>
                    <a:pt x="2604" y="16901"/>
                    <a:pt x="2604" y="16818"/>
                    <a:pt x="2604" y="16736"/>
                  </a:cubicBezTo>
                  <a:cubicBezTo>
                    <a:pt x="2604" y="16736"/>
                    <a:pt x="2911" y="16653"/>
                    <a:pt x="2911" y="16653"/>
                  </a:cubicBezTo>
                  <a:cubicBezTo>
                    <a:pt x="2911" y="16571"/>
                    <a:pt x="3064" y="16489"/>
                    <a:pt x="3064" y="16406"/>
                  </a:cubicBezTo>
                  <a:cubicBezTo>
                    <a:pt x="3064" y="16324"/>
                    <a:pt x="2911" y="16324"/>
                    <a:pt x="2911" y="16241"/>
                  </a:cubicBezTo>
                  <a:cubicBezTo>
                    <a:pt x="2757" y="16241"/>
                    <a:pt x="2604" y="16241"/>
                    <a:pt x="2604" y="16159"/>
                  </a:cubicBezTo>
                  <a:cubicBezTo>
                    <a:pt x="2604" y="16076"/>
                    <a:pt x="2757" y="15994"/>
                    <a:pt x="2757" y="15994"/>
                  </a:cubicBezTo>
                  <a:cubicBezTo>
                    <a:pt x="2911" y="15911"/>
                    <a:pt x="3064" y="15747"/>
                    <a:pt x="3217" y="15747"/>
                  </a:cubicBezTo>
                  <a:cubicBezTo>
                    <a:pt x="3370" y="15664"/>
                    <a:pt x="3523" y="15499"/>
                    <a:pt x="3523" y="15417"/>
                  </a:cubicBezTo>
                  <a:cubicBezTo>
                    <a:pt x="3677" y="15417"/>
                    <a:pt x="3677" y="15417"/>
                    <a:pt x="3677" y="15334"/>
                  </a:cubicBezTo>
                  <a:cubicBezTo>
                    <a:pt x="3830" y="15334"/>
                    <a:pt x="3677" y="15169"/>
                    <a:pt x="3677" y="15087"/>
                  </a:cubicBezTo>
                  <a:cubicBezTo>
                    <a:pt x="3677" y="15087"/>
                    <a:pt x="3830" y="15005"/>
                    <a:pt x="3830" y="14922"/>
                  </a:cubicBezTo>
                  <a:cubicBezTo>
                    <a:pt x="3830" y="14922"/>
                    <a:pt x="3677" y="14840"/>
                    <a:pt x="3677" y="14757"/>
                  </a:cubicBezTo>
                  <a:cubicBezTo>
                    <a:pt x="3677" y="14675"/>
                    <a:pt x="3677" y="14592"/>
                    <a:pt x="3677" y="14592"/>
                  </a:cubicBezTo>
                  <a:cubicBezTo>
                    <a:pt x="3677" y="14510"/>
                    <a:pt x="3830" y="14345"/>
                    <a:pt x="3677" y="14345"/>
                  </a:cubicBezTo>
                  <a:cubicBezTo>
                    <a:pt x="3677" y="14263"/>
                    <a:pt x="3677" y="14180"/>
                    <a:pt x="3677" y="14180"/>
                  </a:cubicBezTo>
                  <a:cubicBezTo>
                    <a:pt x="3677" y="14098"/>
                    <a:pt x="3677" y="14015"/>
                    <a:pt x="3677" y="14015"/>
                  </a:cubicBezTo>
                  <a:cubicBezTo>
                    <a:pt x="3677" y="13933"/>
                    <a:pt x="3677" y="13768"/>
                    <a:pt x="3523" y="13603"/>
                  </a:cubicBezTo>
                  <a:cubicBezTo>
                    <a:pt x="3523" y="13603"/>
                    <a:pt x="3523" y="13438"/>
                    <a:pt x="3523" y="13438"/>
                  </a:cubicBezTo>
                  <a:cubicBezTo>
                    <a:pt x="3677" y="13356"/>
                    <a:pt x="3830" y="13356"/>
                    <a:pt x="3830" y="13356"/>
                  </a:cubicBezTo>
                  <a:cubicBezTo>
                    <a:pt x="3983" y="13356"/>
                    <a:pt x="4136" y="13521"/>
                    <a:pt x="4289" y="13603"/>
                  </a:cubicBezTo>
                  <a:cubicBezTo>
                    <a:pt x="4289" y="13685"/>
                    <a:pt x="4136" y="13768"/>
                    <a:pt x="4136" y="13850"/>
                  </a:cubicBezTo>
                  <a:cubicBezTo>
                    <a:pt x="4289" y="13850"/>
                    <a:pt x="4443" y="13850"/>
                    <a:pt x="4596" y="13933"/>
                  </a:cubicBezTo>
                  <a:cubicBezTo>
                    <a:pt x="4596" y="13933"/>
                    <a:pt x="4596" y="14015"/>
                    <a:pt x="4749" y="14015"/>
                  </a:cubicBezTo>
                  <a:cubicBezTo>
                    <a:pt x="4749" y="14098"/>
                    <a:pt x="5055" y="14098"/>
                    <a:pt x="5055" y="14098"/>
                  </a:cubicBezTo>
                  <a:cubicBezTo>
                    <a:pt x="5209" y="14098"/>
                    <a:pt x="5209" y="14015"/>
                    <a:pt x="5209" y="13933"/>
                  </a:cubicBezTo>
                  <a:cubicBezTo>
                    <a:pt x="5209" y="13933"/>
                    <a:pt x="5209" y="13850"/>
                    <a:pt x="5055" y="13850"/>
                  </a:cubicBezTo>
                  <a:cubicBezTo>
                    <a:pt x="5055" y="13933"/>
                    <a:pt x="5055" y="13933"/>
                    <a:pt x="5055" y="13933"/>
                  </a:cubicBezTo>
                  <a:cubicBezTo>
                    <a:pt x="4902" y="13933"/>
                    <a:pt x="4749" y="13850"/>
                    <a:pt x="4749" y="13850"/>
                  </a:cubicBezTo>
                  <a:cubicBezTo>
                    <a:pt x="4749" y="13850"/>
                    <a:pt x="4596" y="13768"/>
                    <a:pt x="4596" y="13685"/>
                  </a:cubicBezTo>
                  <a:cubicBezTo>
                    <a:pt x="4596" y="13685"/>
                    <a:pt x="4596" y="13521"/>
                    <a:pt x="4596" y="13521"/>
                  </a:cubicBezTo>
                  <a:cubicBezTo>
                    <a:pt x="4596" y="13438"/>
                    <a:pt x="4902" y="13438"/>
                    <a:pt x="4902" y="13356"/>
                  </a:cubicBezTo>
                  <a:cubicBezTo>
                    <a:pt x="4902" y="13356"/>
                    <a:pt x="4749" y="13273"/>
                    <a:pt x="4749" y="13273"/>
                  </a:cubicBezTo>
                  <a:cubicBezTo>
                    <a:pt x="4749" y="13191"/>
                    <a:pt x="4902" y="13108"/>
                    <a:pt x="4902" y="13026"/>
                  </a:cubicBezTo>
                  <a:cubicBezTo>
                    <a:pt x="4902" y="13026"/>
                    <a:pt x="4902" y="12944"/>
                    <a:pt x="5055" y="12861"/>
                  </a:cubicBezTo>
                  <a:cubicBezTo>
                    <a:pt x="5055" y="12861"/>
                    <a:pt x="5055" y="12944"/>
                    <a:pt x="5209" y="12944"/>
                  </a:cubicBezTo>
                  <a:cubicBezTo>
                    <a:pt x="5209" y="12944"/>
                    <a:pt x="5209" y="12861"/>
                    <a:pt x="5209" y="12861"/>
                  </a:cubicBezTo>
                  <a:cubicBezTo>
                    <a:pt x="5209" y="12779"/>
                    <a:pt x="5055" y="12779"/>
                    <a:pt x="4902" y="12779"/>
                  </a:cubicBezTo>
                  <a:cubicBezTo>
                    <a:pt x="4902" y="12696"/>
                    <a:pt x="4902" y="12614"/>
                    <a:pt x="5055" y="12531"/>
                  </a:cubicBezTo>
                  <a:cubicBezTo>
                    <a:pt x="5055" y="12531"/>
                    <a:pt x="5055" y="12366"/>
                    <a:pt x="5209" y="12366"/>
                  </a:cubicBezTo>
                  <a:cubicBezTo>
                    <a:pt x="5209" y="12366"/>
                    <a:pt x="5362" y="12531"/>
                    <a:pt x="5362" y="12531"/>
                  </a:cubicBezTo>
                  <a:cubicBezTo>
                    <a:pt x="5515" y="12531"/>
                    <a:pt x="5668" y="12614"/>
                    <a:pt x="5668" y="12531"/>
                  </a:cubicBezTo>
                  <a:cubicBezTo>
                    <a:pt x="5821" y="12531"/>
                    <a:pt x="5821" y="12449"/>
                    <a:pt x="5821" y="12449"/>
                  </a:cubicBezTo>
                  <a:cubicBezTo>
                    <a:pt x="5821" y="12366"/>
                    <a:pt x="5668" y="12366"/>
                    <a:pt x="5668" y="12284"/>
                  </a:cubicBezTo>
                  <a:cubicBezTo>
                    <a:pt x="5515" y="12284"/>
                    <a:pt x="5668" y="12119"/>
                    <a:pt x="5515" y="12119"/>
                  </a:cubicBezTo>
                  <a:cubicBezTo>
                    <a:pt x="5515" y="12037"/>
                    <a:pt x="5362" y="12037"/>
                    <a:pt x="5362" y="12037"/>
                  </a:cubicBezTo>
                  <a:cubicBezTo>
                    <a:pt x="5209" y="12037"/>
                    <a:pt x="5055" y="12037"/>
                    <a:pt x="5055" y="12037"/>
                  </a:cubicBezTo>
                  <a:cubicBezTo>
                    <a:pt x="4902" y="12037"/>
                    <a:pt x="5055" y="12202"/>
                    <a:pt x="5055" y="12202"/>
                  </a:cubicBezTo>
                  <a:cubicBezTo>
                    <a:pt x="5055" y="12202"/>
                    <a:pt x="5055" y="12284"/>
                    <a:pt x="4902" y="12284"/>
                  </a:cubicBezTo>
                  <a:cubicBezTo>
                    <a:pt x="4902" y="12284"/>
                    <a:pt x="4749" y="12284"/>
                    <a:pt x="4596" y="12202"/>
                  </a:cubicBezTo>
                  <a:cubicBezTo>
                    <a:pt x="4596" y="12202"/>
                    <a:pt x="4596" y="12119"/>
                    <a:pt x="4443" y="12119"/>
                  </a:cubicBezTo>
                  <a:cubicBezTo>
                    <a:pt x="4443" y="12037"/>
                    <a:pt x="4136" y="12037"/>
                    <a:pt x="4136" y="12119"/>
                  </a:cubicBezTo>
                  <a:cubicBezTo>
                    <a:pt x="3983" y="12119"/>
                    <a:pt x="3677" y="12119"/>
                    <a:pt x="3677" y="12202"/>
                  </a:cubicBezTo>
                  <a:cubicBezTo>
                    <a:pt x="3830" y="12202"/>
                    <a:pt x="3830" y="12202"/>
                    <a:pt x="3830" y="12202"/>
                  </a:cubicBezTo>
                  <a:cubicBezTo>
                    <a:pt x="3830" y="12284"/>
                    <a:pt x="3830" y="12366"/>
                    <a:pt x="3830" y="12366"/>
                  </a:cubicBezTo>
                  <a:cubicBezTo>
                    <a:pt x="3677" y="12366"/>
                    <a:pt x="3523" y="12449"/>
                    <a:pt x="3523" y="12366"/>
                  </a:cubicBezTo>
                  <a:cubicBezTo>
                    <a:pt x="3523" y="12366"/>
                    <a:pt x="3523" y="12202"/>
                    <a:pt x="3523" y="12202"/>
                  </a:cubicBezTo>
                  <a:cubicBezTo>
                    <a:pt x="3370" y="12202"/>
                    <a:pt x="3217" y="12202"/>
                    <a:pt x="3064" y="12119"/>
                  </a:cubicBezTo>
                  <a:cubicBezTo>
                    <a:pt x="3064" y="12119"/>
                    <a:pt x="3064" y="12037"/>
                    <a:pt x="3064" y="12037"/>
                  </a:cubicBezTo>
                  <a:cubicBezTo>
                    <a:pt x="2911" y="11954"/>
                    <a:pt x="3064" y="11707"/>
                    <a:pt x="3064" y="11624"/>
                  </a:cubicBezTo>
                  <a:cubicBezTo>
                    <a:pt x="3064" y="11542"/>
                    <a:pt x="3064" y="11460"/>
                    <a:pt x="3064" y="11377"/>
                  </a:cubicBezTo>
                  <a:cubicBezTo>
                    <a:pt x="3064" y="11377"/>
                    <a:pt x="3217" y="11295"/>
                    <a:pt x="3217" y="11295"/>
                  </a:cubicBezTo>
                  <a:cubicBezTo>
                    <a:pt x="3370" y="11212"/>
                    <a:pt x="3217" y="11130"/>
                    <a:pt x="3217" y="11130"/>
                  </a:cubicBezTo>
                  <a:cubicBezTo>
                    <a:pt x="3217" y="11047"/>
                    <a:pt x="2911" y="11130"/>
                    <a:pt x="2911" y="11047"/>
                  </a:cubicBezTo>
                  <a:cubicBezTo>
                    <a:pt x="2911" y="11047"/>
                    <a:pt x="2757" y="10965"/>
                    <a:pt x="2911" y="10882"/>
                  </a:cubicBezTo>
                  <a:cubicBezTo>
                    <a:pt x="2911" y="10882"/>
                    <a:pt x="3217" y="10800"/>
                    <a:pt x="3370" y="10800"/>
                  </a:cubicBezTo>
                  <a:cubicBezTo>
                    <a:pt x="3370" y="10800"/>
                    <a:pt x="3523" y="10882"/>
                    <a:pt x="3677" y="10800"/>
                  </a:cubicBezTo>
                  <a:cubicBezTo>
                    <a:pt x="3830" y="10800"/>
                    <a:pt x="3983" y="10718"/>
                    <a:pt x="4136" y="10635"/>
                  </a:cubicBezTo>
                  <a:cubicBezTo>
                    <a:pt x="4136" y="10635"/>
                    <a:pt x="4289" y="10635"/>
                    <a:pt x="4289" y="10553"/>
                  </a:cubicBezTo>
                  <a:cubicBezTo>
                    <a:pt x="4289" y="10470"/>
                    <a:pt x="4289" y="10305"/>
                    <a:pt x="4289" y="10223"/>
                  </a:cubicBezTo>
                  <a:cubicBezTo>
                    <a:pt x="4136" y="10223"/>
                    <a:pt x="4136" y="10140"/>
                    <a:pt x="4136" y="10140"/>
                  </a:cubicBezTo>
                  <a:cubicBezTo>
                    <a:pt x="3983" y="10058"/>
                    <a:pt x="4136" y="9893"/>
                    <a:pt x="4136" y="9811"/>
                  </a:cubicBezTo>
                  <a:cubicBezTo>
                    <a:pt x="4136" y="9728"/>
                    <a:pt x="3830" y="9728"/>
                    <a:pt x="3830" y="9646"/>
                  </a:cubicBezTo>
                  <a:cubicBezTo>
                    <a:pt x="3830" y="9646"/>
                    <a:pt x="4136" y="9563"/>
                    <a:pt x="4136" y="9563"/>
                  </a:cubicBezTo>
                  <a:cubicBezTo>
                    <a:pt x="4136" y="9481"/>
                    <a:pt x="4136" y="9398"/>
                    <a:pt x="4289" y="9398"/>
                  </a:cubicBezTo>
                  <a:cubicBezTo>
                    <a:pt x="4289" y="9316"/>
                    <a:pt x="4136" y="9234"/>
                    <a:pt x="4136" y="9151"/>
                  </a:cubicBezTo>
                  <a:cubicBezTo>
                    <a:pt x="4136" y="9151"/>
                    <a:pt x="4289" y="9151"/>
                    <a:pt x="4289" y="9069"/>
                  </a:cubicBezTo>
                  <a:cubicBezTo>
                    <a:pt x="4289" y="9069"/>
                    <a:pt x="4289" y="8904"/>
                    <a:pt x="4289" y="8821"/>
                  </a:cubicBezTo>
                  <a:cubicBezTo>
                    <a:pt x="4289" y="8821"/>
                    <a:pt x="4289" y="8739"/>
                    <a:pt x="4289" y="8739"/>
                  </a:cubicBezTo>
                  <a:cubicBezTo>
                    <a:pt x="4289" y="8656"/>
                    <a:pt x="4136" y="8492"/>
                    <a:pt x="4136" y="8492"/>
                  </a:cubicBezTo>
                  <a:cubicBezTo>
                    <a:pt x="3983" y="8409"/>
                    <a:pt x="3677" y="8409"/>
                    <a:pt x="3677" y="8409"/>
                  </a:cubicBezTo>
                  <a:cubicBezTo>
                    <a:pt x="3677" y="8327"/>
                    <a:pt x="3677" y="8327"/>
                    <a:pt x="3523" y="8244"/>
                  </a:cubicBezTo>
                  <a:cubicBezTo>
                    <a:pt x="3523" y="8244"/>
                    <a:pt x="3217" y="8244"/>
                    <a:pt x="3064" y="8244"/>
                  </a:cubicBezTo>
                  <a:cubicBezTo>
                    <a:pt x="3064" y="8244"/>
                    <a:pt x="3064" y="8162"/>
                    <a:pt x="3064" y="8162"/>
                  </a:cubicBezTo>
                  <a:cubicBezTo>
                    <a:pt x="3064" y="8079"/>
                    <a:pt x="3064" y="7915"/>
                    <a:pt x="3064" y="7832"/>
                  </a:cubicBezTo>
                  <a:cubicBezTo>
                    <a:pt x="3064" y="7750"/>
                    <a:pt x="3217" y="7585"/>
                    <a:pt x="3217" y="7585"/>
                  </a:cubicBezTo>
                  <a:cubicBezTo>
                    <a:pt x="3217" y="7420"/>
                    <a:pt x="2911" y="7337"/>
                    <a:pt x="2911" y="7255"/>
                  </a:cubicBezTo>
                  <a:cubicBezTo>
                    <a:pt x="2911" y="7090"/>
                    <a:pt x="3064" y="6925"/>
                    <a:pt x="2911" y="6843"/>
                  </a:cubicBezTo>
                  <a:cubicBezTo>
                    <a:pt x="2911" y="6843"/>
                    <a:pt x="2604" y="6843"/>
                    <a:pt x="2604" y="6760"/>
                  </a:cubicBezTo>
                  <a:cubicBezTo>
                    <a:pt x="2604" y="6760"/>
                    <a:pt x="2451" y="6760"/>
                    <a:pt x="2451" y="6678"/>
                  </a:cubicBezTo>
                  <a:cubicBezTo>
                    <a:pt x="2451" y="6678"/>
                    <a:pt x="2451" y="6513"/>
                    <a:pt x="2451" y="6431"/>
                  </a:cubicBezTo>
                  <a:cubicBezTo>
                    <a:pt x="2298" y="6431"/>
                    <a:pt x="2298" y="6348"/>
                    <a:pt x="2298" y="6266"/>
                  </a:cubicBezTo>
                  <a:cubicBezTo>
                    <a:pt x="2298" y="6266"/>
                    <a:pt x="2298" y="6101"/>
                    <a:pt x="2298" y="6101"/>
                  </a:cubicBezTo>
                  <a:cubicBezTo>
                    <a:pt x="2298" y="6018"/>
                    <a:pt x="1991" y="5936"/>
                    <a:pt x="1838" y="5936"/>
                  </a:cubicBezTo>
                  <a:cubicBezTo>
                    <a:pt x="1685" y="5936"/>
                    <a:pt x="1685" y="6018"/>
                    <a:pt x="1532" y="6018"/>
                  </a:cubicBezTo>
                  <a:cubicBezTo>
                    <a:pt x="1532" y="6018"/>
                    <a:pt x="1379" y="5936"/>
                    <a:pt x="1379" y="5936"/>
                  </a:cubicBezTo>
                  <a:cubicBezTo>
                    <a:pt x="1226" y="6018"/>
                    <a:pt x="1379" y="6101"/>
                    <a:pt x="1226" y="6101"/>
                  </a:cubicBezTo>
                  <a:cubicBezTo>
                    <a:pt x="1226" y="6101"/>
                    <a:pt x="1072" y="6101"/>
                    <a:pt x="919" y="6101"/>
                  </a:cubicBezTo>
                  <a:cubicBezTo>
                    <a:pt x="919" y="6101"/>
                    <a:pt x="766" y="6101"/>
                    <a:pt x="766" y="6018"/>
                  </a:cubicBezTo>
                  <a:cubicBezTo>
                    <a:pt x="766" y="6018"/>
                    <a:pt x="766" y="5853"/>
                    <a:pt x="766" y="5853"/>
                  </a:cubicBezTo>
                  <a:cubicBezTo>
                    <a:pt x="766" y="5853"/>
                    <a:pt x="919" y="5771"/>
                    <a:pt x="919" y="5771"/>
                  </a:cubicBezTo>
                  <a:cubicBezTo>
                    <a:pt x="919" y="5689"/>
                    <a:pt x="919" y="5689"/>
                    <a:pt x="919" y="5689"/>
                  </a:cubicBezTo>
                  <a:cubicBezTo>
                    <a:pt x="766" y="5689"/>
                    <a:pt x="613" y="5689"/>
                    <a:pt x="613" y="5689"/>
                  </a:cubicBezTo>
                  <a:cubicBezTo>
                    <a:pt x="460" y="5771"/>
                    <a:pt x="613" y="5936"/>
                    <a:pt x="460" y="5936"/>
                  </a:cubicBezTo>
                  <a:cubicBezTo>
                    <a:pt x="460" y="6018"/>
                    <a:pt x="306" y="6018"/>
                    <a:pt x="306" y="6018"/>
                  </a:cubicBezTo>
                  <a:cubicBezTo>
                    <a:pt x="306" y="6101"/>
                    <a:pt x="460" y="6183"/>
                    <a:pt x="306" y="6266"/>
                  </a:cubicBezTo>
                  <a:cubicBezTo>
                    <a:pt x="306" y="6266"/>
                    <a:pt x="153" y="6266"/>
                    <a:pt x="153" y="6266"/>
                  </a:cubicBezTo>
                  <a:cubicBezTo>
                    <a:pt x="0" y="6183"/>
                    <a:pt x="0" y="6018"/>
                    <a:pt x="0" y="5936"/>
                  </a:cubicBezTo>
                  <a:cubicBezTo>
                    <a:pt x="0" y="5853"/>
                    <a:pt x="0" y="5689"/>
                    <a:pt x="0" y="5689"/>
                  </a:cubicBezTo>
                  <a:cubicBezTo>
                    <a:pt x="0" y="5606"/>
                    <a:pt x="153" y="5524"/>
                    <a:pt x="153" y="5524"/>
                  </a:cubicBezTo>
                  <a:cubicBezTo>
                    <a:pt x="153" y="5524"/>
                    <a:pt x="306" y="5524"/>
                    <a:pt x="460" y="5524"/>
                  </a:cubicBezTo>
                  <a:cubicBezTo>
                    <a:pt x="460" y="5441"/>
                    <a:pt x="460" y="5359"/>
                    <a:pt x="613" y="5359"/>
                  </a:cubicBezTo>
                  <a:cubicBezTo>
                    <a:pt x="613" y="5276"/>
                    <a:pt x="613" y="5194"/>
                    <a:pt x="613" y="5111"/>
                  </a:cubicBezTo>
                  <a:cubicBezTo>
                    <a:pt x="613" y="5111"/>
                    <a:pt x="766" y="5029"/>
                    <a:pt x="766" y="5029"/>
                  </a:cubicBezTo>
                  <a:cubicBezTo>
                    <a:pt x="766" y="4947"/>
                    <a:pt x="613" y="4947"/>
                    <a:pt x="460" y="4947"/>
                  </a:cubicBezTo>
                  <a:cubicBezTo>
                    <a:pt x="306" y="4864"/>
                    <a:pt x="153" y="4782"/>
                    <a:pt x="153" y="4782"/>
                  </a:cubicBezTo>
                  <a:cubicBezTo>
                    <a:pt x="153" y="4699"/>
                    <a:pt x="0" y="4617"/>
                    <a:pt x="0" y="4617"/>
                  </a:cubicBezTo>
                  <a:cubicBezTo>
                    <a:pt x="0" y="4617"/>
                    <a:pt x="306" y="4534"/>
                    <a:pt x="306" y="4452"/>
                  </a:cubicBezTo>
                  <a:cubicBezTo>
                    <a:pt x="306" y="4452"/>
                    <a:pt x="306" y="4287"/>
                    <a:pt x="306" y="4205"/>
                  </a:cubicBezTo>
                  <a:cubicBezTo>
                    <a:pt x="306" y="4205"/>
                    <a:pt x="306" y="4040"/>
                    <a:pt x="460" y="3957"/>
                  </a:cubicBezTo>
                  <a:cubicBezTo>
                    <a:pt x="460" y="3957"/>
                    <a:pt x="766" y="3957"/>
                    <a:pt x="766" y="3875"/>
                  </a:cubicBezTo>
                  <a:cubicBezTo>
                    <a:pt x="766" y="3875"/>
                    <a:pt x="766" y="3710"/>
                    <a:pt x="766" y="3710"/>
                  </a:cubicBezTo>
                  <a:cubicBezTo>
                    <a:pt x="919" y="3627"/>
                    <a:pt x="919" y="3463"/>
                    <a:pt x="1072" y="3380"/>
                  </a:cubicBezTo>
                  <a:cubicBezTo>
                    <a:pt x="1072" y="3380"/>
                    <a:pt x="1226" y="3298"/>
                    <a:pt x="1226" y="3215"/>
                  </a:cubicBezTo>
                  <a:cubicBezTo>
                    <a:pt x="1226" y="3215"/>
                    <a:pt x="1072" y="3133"/>
                    <a:pt x="1072" y="3133"/>
                  </a:cubicBezTo>
                  <a:cubicBezTo>
                    <a:pt x="919" y="3050"/>
                    <a:pt x="766" y="3050"/>
                    <a:pt x="766" y="3050"/>
                  </a:cubicBezTo>
                  <a:cubicBezTo>
                    <a:pt x="613" y="3050"/>
                    <a:pt x="613" y="2968"/>
                    <a:pt x="613" y="2885"/>
                  </a:cubicBezTo>
                  <a:cubicBezTo>
                    <a:pt x="460" y="2803"/>
                    <a:pt x="613" y="2721"/>
                    <a:pt x="613" y="2638"/>
                  </a:cubicBezTo>
                  <a:cubicBezTo>
                    <a:pt x="613" y="2556"/>
                    <a:pt x="613" y="2473"/>
                    <a:pt x="766" y="2473"/>
                  </a:cubicBezTo>
                  <a:cubicBezTo>
                    <a:pt x="766" y="2473"/>
                    <a:pt x="1072" y="2556"/>
                    <a:pt x="1072" y="2556"/>
                  </a:cubicBezTo>
                  <a:cubicBezTo>
                    <a:pt x="1226" y="2556"/>
                    <a:pt x="1379" y="2638"/>
                    <a:pt x="1532" y="2638"/>
                  </a:cubicBezTo>
                  <a:cubicBezTo>
                    <a:pt x="1532" y="2721"/>
                    <a:pt x="1379" y="2803"/>
                    <a:pt x="1379" y="2803"/>
                  </a:cubicBezTo>
                  <a:cubicBezTo>
                    <a:pt x="1379" y="2885"/>
                    <a:pt x="1532" y="2968"/>
                    <a:pt x="1532" y="2968"/>
                  </a:cubicBezTo>
                  <a:cubicBezTo>
                    <a:pt x="1532" y="3050"/>
                    <a:pt x="1532" y="3133"/>
                    <a:pt x="1532" y="3133"/>
                  </a:cubicBezTo>
                  <a:cubicBezTo>
                    <a:pt x="1685" y="3215"/>
                    <a:pt x="1838" y="3298"/>
                    <a:pt x="1838" y="3380"/>
                  </a:cubicBezTo>
                  <a:cubicBezTo>
                    <a:pt x="1991" y="3463"/>
                    <a:pt x="1991" y="3545"/>
                    <a:pt x="2145" y="3545"/>
                  </a:cubicBezTo>
                  <a:cubicBezTo>
                    <a:pt x="2298" y="3545"/>
                    <a:pt x="2451" y="3545"/>
                    <a:pt x="2604" y="3545"/>
                  </a:cubicBezTo>
                  <a:cubicBezTo>
                    <a:pt x="2757" y="3545"/>
                    <a:pt x="2911" y="3627"/>
                    <a:pt x="3064" y="3627"/>
                  </a:cubicBezTo>
                  <a:cubicBezTo>
                    <a:pt x="3064" y="3627"/>
                    <a:pt x="3217" y="3545"/>
                    <a:pt x="3370" y="3545"/>
                  </a:cubicBezTo>
                  <a:cubicBezTo>
                    <a:pt x="3523" y="3545"/>
                    <a:pt x="3830" y="3627"/>
                    <a:pt x="3983" y="3627"/>
                  </a:cubicBezTo>
                  <a:cubicBezTo>
                    <a:pt x="4136" y="3627"/>
                    <a:pt x="4136" y="3792"/>
                    <a:pt x="4289" y="3792"/>
                  </a:cubicBezTo>
                  <a:cubicBezTo>
                    <a:pt x="4443" y="3875"/>
                    <a:pt x="4596" y="3875"/>
                    <a:pt x="4749" y="3875"/>
                  </a:cubicBezTo>
                  <a:cubicBezTo>
                    <a:pt x="4902" y="3875"/>
                    <a:pt x="5209" y="3792"/>
                    <a:pt x="5515" y="3792"/>
                  </a:cubicBezTo>
                  <a:cubicBezTo>
                    <a:pt x="5668" y="3710"/>
                    <a:pt x="5974" y="3710"/>
                    <a:pt x="6128" y="3627"/>
                  </a:cubicBezTo>
                  <a:cubicBezTo>
                    <a:pt x="6281" y="3545"/>
                    <a:pt x="6281" y="3380"/>
                    <a:pt x="6434" y="3298"/>
                  </a:cubicBezTo>
                  <a:cubicBezTo>
                    <a:pt x="6587" y="3215"/>
                    <a:pt x="7047" y="3133"/>
                    <a:pt x="7353" y="3050"/>
                  </a:cubicBezTo>
                  <a:cubicBezTo>
                    <a:pt x="7353" y="3050"/>
                    <a:pt x="7506" y="2968"/>
                    <a:pt x="7660" y="2968"/>
                  </a:cubicBezTo>
                  <a:cubicBezTo>
                    <a:pt x="7660" y="2968"/>
                    <a:pt x="7966" y="3050"/>
                    <a:pt x="7966" y="3050"/>
                  </a:cubicBezTo>
                  <a:cubicBezTo>
                    <a:pt x="8119" y="3133"/>
                    <a:pt x="8426" y="3050"/>
                    <a:pt x="8579" y="3050"/>
                  </a:cubicBezTo>
                  <a:cubicBezTo>
                    <a:pt x="8579" y="2968"/>
                    <a:pt x="8732" y="2885"/>
                    <a:pt x="8885" y="2885"/>
                  </a:cubicBezTo>
                  <a:cubicBezTo>
                    <a:pt x="9038" y="2803"/>
                    <a:pt x="9191" y="2638"/>
                    <a:pt x="9345" y="2556"/>
                  </a:cubicBezTo>
                  <a:cubicBezTo>
                    <a:pt x="9345" y="2473"/>
                    <a:pt x="9345" y="2308"/>
                    <a:pt x="9345" y="2308"/>
                  </a:cubicBezTo>
                  <a:cubicBezTo>
                    <a:pt x="9498" y="2226"/>
                    <a:pt x="9498" y="2144"/>
                    <a:pt x="9651" y="2061"/>
                  </a:cubicBezTo>
                  <a:cubicBezTo>
                    <a:pt x="9651" y="2061"/>
                    <a:pt x="9957" y="2061"/>
                    <a:pt x="9957" y="1979"/>
                  </a:cubicBezTo>
                  <a:cubicBezTo>
                    <a:pt x="10111" y="1979"/>
                    <a:pt x="10264" y="1814"/>
                    <a:pt x="10417" y="1731"/>
                  </a:cubicBezTo>
                  <a:cubicBezTo>
                    <a:pt x="10570" y="1731"/>
                    <a:pt x="10723" y="1649"/>
                    <a:pt x="10877" y="1566"/>
                  </a:cubicBezTo>
                  <a:cubicBezTo>
                    <a:pt x="11030" y="1484"/>
                    <a:pt x="11336" y="1237"/>
                    <a:pt x="11489" y="1154"/>
                  </a:cubicBezTo>
                  <a:cubicBezTo>
                    <a:pt x="11643" y="1154"/>
                    <a:pt x="11796" y="1237"/>
                    <a:pt x="11949" y="1237"/>
                  </a:cubicBezTo>
                  <a:cubicBezTo>
                    <a:pt x="12102" y="1237"/>
                    <a:pt x="12255" y="1237"/>
                    <a:pt x="12409" y="1154"/>
                  </a:cubicBezTo>
                  <a:cubicBezTo>
                    <a:pt x="12409" y="1154"/>
                    <a:pt x="12562" y="989"/>
                    <a:pt x="12715" y="989"/>
                  </a:cubicBezTo>
                  <a:cubicBezTo>
                    <a:pt x="12715" y="989"/>
                    <a:pt x="13021" y="989"/>
                    <a:pt x="13021" y="907"/>
                  </a:cubicBezTo>
                  <a:cubicBezTo>
                    <a:pt x="13174" y="907"/>
                    <a:pt x="13174" y="660"/>
                    <a:pt x="13174" y="577"/>
                  </a:cubicBezTo>
                  <a:cubicBezTo>
                    <a:pt x="13174" y="577"/>
                    <a:pt x="13021" y="412"/>
                    <a:pt x="13021" y="412"/>
                  </a:cubicBezTo>
                  <a:cubicBezTo>
                    <a:pt x="13021" y="330"/>
                    <a:pt x="12868" y="330"/>
                    <a:pt x="12868" y="247"/>
                  </a:cubicBezTo>
                  <a:cubicBezTo>
                    <a:pt x="12868" y="247"/>
                    <a:pt x="12868" y="165"/>
                    <a:pt x="12868" y="165"/>
                  </a:cubicBezTo>
                  <a:cubicBezTo>
                    <a:pt x="12868" y="165"/>
                    <a:pt x="13021" y="82"/>
                    <a:pt x="13174" y="82"/>
                  </a:cubicBezTo>
                  <a:cubicBezTo>
                    <a:pt x="13328" y="82"/>
                    <a:pt x="13328" y="82"/>
                    <a:pt x="13328" y="82"/>
                  </a:cubicBezTo>
                  <a:cubicBezTo>
                    <a:pt x="13481" y="82"/>
                    <a:pt x="13634" y="82"/>
                    <a:pt x="13634" y="82"/>
                  </a:cubicBezTo>
                  <a:cubicBezTo>
                    <a:pt x="13787" y="82"/>
                    <a:pt x="13940" y="0"/>
                    <a:pt x="14094" y="0"/>
                  </a:cubicBezTo>
                  <a:cubicBezTo>
                    <a:pt x="14247" y="0"/>
                    <a:pt x="14400" y="82"/>
                    <a:pt x="14400" y="165"/>
                  </a:cubicBezTo>
                  <a:cubicBezTo>
                    <a:pt x="14400" y="165"/>
                    <a:pt x="14553" y="247"/>
                    <a:pt x="14553" y="247"/>
                  </a:cubicBezTo>
                  <a:cubicBezTo>
                    <a:pt x="14553" y="247"/>
                    <a:pt x="14400" y="330"/>
                    <a:pt x="14400" y="330"/>
                  </a:cubicBezTo>
                  <a:cubicBezTo>
                    <a:pt x="14400" y="412"/>
                    <a:pt x="14400" y="495"/>
                    <a:pt x="14400" y="577"/>
                  </a:cubicBezTo>
                  <a:cubicBezTo>
                    <a:pt x="14400" y="577"/>
                    <a:pt x="14400" y="660"/>
                    <a:pt x="14553" y="660"/>
                  </a:cubicBezTo>
                  <a:cubicBezTo>
                    <a:pt x="14553" y="660"/>
                    <a:pt x="14706" y="660"/>
                    <a:pt x="14706" y="660"/>
                  </a:cubicBezTo>
                  <a:cubicBezTo>
                    <a:pt x="14860" y="660"/>
                    <a:pt x="14706" y="577"/>
                    <a:pt x="14706" y="495"/>
                  </a:cubicBezTo>
                  <a:cubicBezTo>
                    <a:pt x="14860" y="412"/>
                    <a:pt x="14860" y="412"/>
                    <a:pt x="14860" y="412"/>
                  </a:cubicBezTo>
                  <a:cubicBezTo>
                    <a:pt x="14860" y="412"/>
                    <a:pt x="14860" y="495"/>
                    <a:pt x="14860" y="577"/>
                  </a:cubicBezTo>
                  <a:cubicBezTo>
                    <a:pt x="15013" y="577"/>
                    <a:pt x="14860" y="660"/>
                    <a:pt x="14860" y="742"/>
                  </a:cubicBezTo>
                  <a:cubicBezTo>
                    <a:pt x="15013" y="742"/>
                    <a:pt x="15013" y="824"/>
                    <a:pt x="15013" y="824"/>
                  </a:cubicBezTo>
                  <a:cubicBezTo>
                    <a:pt x="15166" y="742"/>
                    <a:pt x="15166" y="660"/>
                    <a:pt x="15166" y="660"/>
                  </a:cubicBezTo>
                  <a:cubicBezTo>
                    <a:pt x="15166" y="660"/>
                    <a:pt x="15319" y="742"/>
                    <a:pt x="15472" y="660"/>
                  </a:cubicBezTo>
                  <a:cubicBezTo>
                    <a:pt x="15472" y="660"/>
                    <a:pt x="15319" y="577"/>
                    <a:pt x="15319" y="577"/>
                  </a:cubicBezTo>
                  <a:cubicBezTo>
                    <a:pt x="15472" y="495"/>
                    <a:pt x="15626" y="495"/>
                    <a:pt x="15626" y="577"/>
                  </a:cubicBezTo>
                  <a:cubicBezTo>
                    <a:pt x="15779" y="577"/>
                    <a:pt x="15779" y="660"/>
                    <a:pt x="15779" y="660"/>
                  </a:cubicBezTo>
                  <a:cubicBezTo>
                    <a:pt x="15932" y="660"/>
                    <a:pt x="15932" y="824"/>
                    <a:pt x="16085" y="824"/>
                  </a:cubicBezTo>
                  <a:cubicBezTo>
                    <a:pt x="16085" y="907"/>
                    <a:pt x="16238" y="907"/>
                    <a:pt x="16238" y="907"/>
                  </a:cubicBezTo>
                  <a:cubicBezTo>
                    <a:pt x="16238" y="989"/>
                    <a:pt x="16545" y="989"/>
                    <a:pt x="16698" y="1072"/>
                  </a:cubicBezTo>
                  <a:cubicBezTo>
                    <a:pt x="16698" y="1154"/>
                    <a:pt x="16545" y="1154"/>
                    <a:pt x="16545" y="1237"/>
                  </a:cubicBezTo>
                  <a:cubicBezTo>
                    <a:pt x="16545" y="1237"/>
                    <a:pt x="16545" y="1402"/>
                    <a:pt x="16545" y="1402"/>
                  </a:cubicBezTo>
                  <a:cubicBezTo>
                    <a:pt x="16545" y="1484"/>
                    <a:pt x="16698" y="1484"/>
                    <a:pt x="16851" y="1484"/>
                  </a:cubicBezTo>
                  <a:cubicBezTo>
                    <a:pt x="16851" y="1484"/>
                    <a:pt x="16851" y="1402"/>
                    <a:pt x="16851" y="1319"/>
                  </a:cubicBezTo>
                  <a:cubicBezTo>
                    <a:pt x="16851" y="1319"/>
                    <a:pt x="16851" y="1237"/>
                    <a:pt x="17004" y="1154"/>
                  </a:cubicBezTo>
                  <a:cubicBezTo>
                    <a:pt x="17004" y="1154"/>
                    <a:pt x="17311" y="1154"/>
                    <a:pt x="17464" y="1154"/>
                  </a:cubicBezTo>
                  <a:cubicBezTo>
                    <a:pt x="17464" y="1072"/>
                    <a:pt x="17464" y="989"/>
                    <a:pt x="17464" y="989"/>
                  </a:cubicBezTo>
                  <a:cubicBezTo>
                    <a:pt x="17617" y="989"/>
                    <a:pt x="17770" y="989"/>
                    <a:pt x="17770" y="989"/>
                  </a:cubicBezTo>
                  <a:cubicBezTo>
                    <a:pt x="17770" y="1072"/>
                    <a:pt x="17923" y="1154"/>
                    <a:pt x="18077" y="1237"/>
                  </a:cubicBezTo>
                  <a:cubicBezTo>
                    <a:pt x="18077" y="1237"/>
                    <a:pt x="18230" y="1402"/>
                    <a:pt x="18230" y="1484"/>
                  </a:cubicBezTo>
                  <a:cubicBezTo>
                    <a:pt x="18230" y="1484"/>
                    <a:pt x="18230" y="1566"/>
                    <a:pt x="18077" y="1566"/>
                  </a:cubicBezTo>
                  <a:cubicBezTo>
                    <a:pt x="18077" y="1649"/>
                    <a:pt x="17770" y="1566"/>
                    <a:pt x="17770" y="1649"/>
                  </a:cubicBezTo>
                  <a:cubicBezTo>
                    <a:pt x="17770" y="1649"/>
                    <a:pt x="17770" y="1731"/>
                    <a:pt x="17770" y="1814"/>
                  </a:cubicBezTo>
                  <a:cubicBezTo>
                    <a:pt x="17770" y="1814"/>
                    <a:pt x="17617" y="1896"/>
                    <a:pt x="17617" y="1896"/>
                  </a:cubicBezTo>
                  <a:cubicBezTo>
                    <a:pt x="17617" y="1979"/>
                    <a:pt x="17464" y="1979"/>
                    <a:pt x="17464" y="2061"/>
                  </a:cubicBezTo>
                  <a:cubicBezTo>
                    <a:pt x="17464" y="2061"/>
                    <a:pt x="17311" y="2226"/>
                    <a:pt x="17464" y="2308"/>
                  </a:cubicBezTo>
                  <a:cubicBezTo>
                    <a:pt x="17464" y="2308"/>
                    <a:pt x="17617" y="2226"/>
                    <a:pt x="17617" y="2226"/>
                  </a:cubicBezTo>
                  <a:cubicBezTo>
                    <a:pt x="17770" y="2144"/>
                    <a:pt x="17923" y="2061"/>
                    <a:pt x="17923" y="2061"/>
                  </a:cubicBezTo>
                  <a:cubicBezTo>
                    <a:pt x="18077" y="2061"/>
                    <a:pt x="18077" y="2144"/>
                    <a:pt x="18077" y="2226"/>
                  </a:cubicBezTo>
                  <a:cubicBezTo>
                    <a:pt x="18077" y="2226"/>
                    <a:pt x="17923" y="2308"/>
                    <a:pt x="18077" y="2308"/>
                  </a:cubicBezTo>
                  <a:cubicBezTo>
                    <a:pt x="18077" y="2308"/>
                    <a:pt x="18230" y="2308"/>
                    <a:pt x="18230" y="2308"/>
                  </a:cubicBezTo>
                  <a:cubicBezTo>
                    <a:pt x="18230" y="2308"/>
                    <a:pt x="18230" y="2226"/>
                    <a:pt x="18383" y="2144"/>
                  </a:cubicBezTo>
                  <a:cubicBezTo>
                    <a:pt x="18383" y="2144"/>
                    <a:pt x="18689" y="2144"/>
                    <a:pt x="18843" y="2144"/>
                  </a:cubicBezTo>
                  <a:cubicBezTo>
                    <a:pt x="18843" y="2144"/>
                    <a:pt x="19149" y="2226"/>
                    <a:pt x="19149" y="2226"/>
                  </a:cubicBezTo>
                  <a:cubicBezTo>
                    <a:pt x="19149" y="2308"/>
                    <a:pt x="19302" y="2391"/>
                    <a:pt x="19302" y="2391"/>
                  </a:cubicBezTo>
                  <a:cubicBezTo>
                    <a:pt x="19149" y="2391"/>
                    <a:pt x="19149" y="2473"/>
                    <a:pt x="19149" y="2473"/>
                  </a:cubicBezTo>
                  <a:cubicBezTo>
                    <a:pt x="18996" y="2473"/>
                    <a:pt x="18843" y="2391"/>
                    <a:pt x="18689" y="2391"/>
                  </a:cubicBezTo>
                  <a:cubicBezTo>
                    <a:pt x="18536" y="2391"/>
                    <a:pt x="18383" y="2556"/>
                    <a:pt x="18383" y="2556"/>
                  </a:cubicBezTo>
                  <a:cubicBezTo>
                    <a:pt x="18383" y="2638"/>
                    <a:pt x="18383" y="2721"/>
                    <a:pt x="18383" y="2803"/>
                  </a:cubicBezTo>
                  <a:cubicBezTo>
                    <a:pt x="18383" y="2803"/>
                    <a:pt x="18230" y="2803"/>
                    <a:pt x="18230" y="2885"/>
                  </a:cubicBezTo>
                  <a:cubicBezTo>
                    <a:pt x="18230" y="2885"/>
                    <a:pt x="18383" y="2968"/>
                    <a:pt x="18230" y="2968"/>
                  </a:cubicBezTo>
                  <a:cubicBezTo>
                    <a:pt x="18230" y="3050"/>
                    <a:pt x="18077" y="2968"/>
                    <a:pt x="18077" y="2968"/>
                  </a:cubicBezTo>
                  <a:cubicBezTo>
                    <a:pt x="17923" y="2968"/>
                    <a:pt x="17617" y="2885"/>
                    <a:pt x="17464" y="2968"/>
                  </a:cubicBezTo>
                  <a:cubicBezTo>
                    <a:pt x="17464" y="2968"/>
                    <a:pt x="17464" y="3133"/>
                    <a:pt x="17464" y="3133"/>
                  </a:cubicBezTo>
                  <a:cubicBezTo>
                    <a:pt x="17464" y="3133"/>
                    <a:pt x="17770" y="3133"/>
                    <a:pt x="17770" y="3133"/>
                  </a:cubicBezTo>
                  <a:cubicBezTo>
                    <a:pt x="17923" y="3133"/>
                    <a:pt x="18230" y="3215"/>
                    <a:pt x="18230" y="3215"/>
                  </a:cubicBezTo>
                  <a:cubicBezTo>
                    <a:pt x="18383" y="3215"/>
                    <a:pt x="18536" y="3133"/>
                    <a:pt x="18536" y="3133"/>
                  </a:cubicBezTo>
                  <a:cubicBezTo>
                    <a:pt x="18689" y="3133"/>
                    <a:pt x="18996" y="3050"/>
                    <a:pt x="18996" y="3050"/>
                  </a:cubicBezTo>
                  <a:cubicBezTo>
                    <a:pt x="18996" y="3133"/>
                    <a:pt x="18996" y="3215"/>
                    <a:pt x="18996" y="3215"/>
                  </a:cubicBezTo>
                  <a:cubicBezTo>
                    <a:pt x="18996" y="3215"/>
                    <a:pt x="18996" y="3298"/>
                    <a:pt x="18996" y="3298"/>
                  </a:cubicBezTo>
                  <a:cubicBezTo>
                    <a:pt x="18996" y="3298"/>
                    <a:pt x="19149" y="3463"/>
                    <a:pt x="19302" y="3463"/>
                  </a:cubicBezTo>
                  <a:cubicBezTo>
                    <a:pt x="19302" y="3545"/>
                    <a:pt x="19455" y="3463"/>
                    <a:pt x="19609" y="3463"/>
                  </a:cubicBezTo>
                  <a:cubicBezTo>
                    <a:pt x="19609" y="3545"/>
                    <a:pt x="19762" y="3627"/>
                    <a:pt x="19762" y="3627"/>
                  </a:cubicBezTo>
                  <a:cubicBezTo>
                    <a:pt x="19915" y="3627"/>
                    <a:pt x="20068" y="3627"/>
                    <a:pt x="20068" y="3627"/>
                  </a:cubicBezTo>
                  <a:cubicBezTo>
                    <a:pt x="20221" y="3710"/>
                    <a:pt x="20374" y="3710"/>
                    <a:pt x="20374" y="3792"/>
                  </a:cubicBezTo>
                  <a:cubicBezTo>
                    <a:pt x="20374" y="3792"/>
                    <a:pt x="20221" y="3875"/>
                    <a:pt x="20221" y="3875"/>
                  </a:cubicBezTo>
                  <a:cubicBezTo>
                    <a:pt x="20068" y="3875"/>
                    <a:pt x="19915" y="3792"/>
                    <a:pt x="19915" y="3792"/>
                  </a:cubicBezTo>
                  <a:cubicBezTo>
                    <a:pt x="19915" y="3792"/>
                    <a:pt x="19762" y="3875"/>
                    <a:pt x="19762" y="3875"/>
                  </a:cubicBezTo>
                  <a:cubicBezTo>
                    <a:pt x="19762" y="3875"/>
                    <a:pt x="19915" y="3957"/>
                    <a:pt x="19915" y="3957"/>
                  </a:cubicBezTo>
                  <a:cubicBezTo>
                    <a:pt x="19915" y="3957"/>
                    <a:pt x="19915" y="4040"/>
                    <a:pt x="19762" y="4040"/>
                  </a:cubicBezTo>
                  <a:cubicBezTo>
                    <a:pt x="19609" y="4040"/>
                    <a:pt x="19609" y="4040"/>
                    <a:pt x="19609" y="4040"/>
                  </a:cubicBezTo>
                  <a:cubicBezTo>
                    <a:pt x="19609" y="4040"/>
                    <a:pt x="19609" y="3957"/>
                    <a:pt x="19455" y="3957"/>
                  </a:cubicBezTo>
                  <a:cubicBezTo>
                    <a:pt x="19455" y="3957"/>
                    <a:pt x="19455" y="4040"/>
                    <a:pt x="19455" y="4040"/>
                  </a:cubicBezTo>
                  <a:cubicBezTo>
                    <a:pt x="19302" y="4122"/>
                    <a:pt x="19302" y="4205"/>
                    <a:pt x="19455" y="4205"/>
                  </a:cubicBezTo>
                  <a:cubicBezTo>
                    <a:pt x="19455" y="4287"/>
                    <a:pt x="19762" y="4287"/>
                    <a:pt x="19915" y="4287"/>
                  </a:cubicBezTo>
                  <a:cubicBezTo>
                    <a:pt x="19915" y="4369"/>
                    <a:pt x="20221" y="4534"/>
                    <a:pt x="20221" y="4534"/>
                  </a:cubicBezTo>
                  <a:cubicBezTo>
                    <a:pt x="20221" y="4617"/>
                    <a:pt x="20068" y="4782"/>
                    <a:pt x="20068" y="4864"/>
                  </a:cubicBezTo>
                  <a:cubicBezTo>
                    <a:pt x="20068" y="4864"/>
                    <a:pt x="20221" y="5029"/>
                    <a:pt x="20221" y="5029"/>
                  </a:cubicBezTo>
                  <a:cubicBezTo>
                    <a:pt x="20374" y="5111"/>
                    <a:pt x="20528" y="5111"/>
                    <a:pt x="20528" y="5111"/>
                  </a:cubicBezTo>
                  <a:cubicBezTo>
                    <a:pt x="20528" y="5194"/>
                    <a:pt x="20528" y="5276"/>
                    <a:pt x="20528" y="5276"/>
                  </a:cubicBezTo>
                  <a:cubicBezTo>
                    <a:pt x="20528" y="5359"/>
                    <a:pt x="20528" y="5441"/>
                    <a:pt x="20528" y="5441"/>
                  </a:cubicBezTo>
                  <a:cubicBezTo>
                    <a:pt x="20528" y="5524"/>
                    <a:pt x="20374" y="5524"/>
                    <a:pt x="20374" y="5606"/>
                  </a:cubicBezTo>
                  <a:cubicBezTo>
                    <a:pt x="20374" y="5689"/>
                    <a:pt x="20374" y="5771"/>
                    <a:pt x="20374" y="5853"/>
                  </a:cubicBezTo>
                  <a:cubicBezTo>
                    <a:pt x="20374" y="5936"/>
                    <a:pt x="20528" y="6018"/>
                    <a:pt x="20681" y="6101"/>
                  </a:cubicBezTo>
                  <a:cubicBezTo>
                    <a:pt x="20681" y="6183"/>
                    <a:pt x="21140" y="6266"/>
                    <a:pt x="21140" y="6348"/>
                  </a:cubicBezTo>
                  <a:cubicBezTo>
                    <a:pt x="21140" y="6348"/>
                    <a:pt x="21140" y="6431"/>
                    <a:pt x="21140" y="6513"/>
                  </a:cubicBezTo>
                  <a:cubicBezTo>
                    <a:pt x="21140" y="6513"/>
                    <a:pt x="21447" y="6595"/>
                    <a:pt x="21447" y="6595"/>
                  </a:cubicBezTo>
                  <a:cubicBezTo>
                    <a:pt x="21600" y="6595"/>
                    <a:pt x="21600" y="6678"/>
                    <a:pt x="21600" y="6760"/>
                  </a:cubicBezTo>
                  <a:cubicBezTo>
                    <a:pt x="21600" y="6760"/>
                    <a:pt x="21447" y="6843"/>
                    <a:pt x="21294" y="6925"/>
                  </a:cubicBezTo>
                  <a:cubicBezTo>
                    <a:pt x="21294" y="7008"/>
                    <a:pt x="21294" y="7255"/>
                    <a:pt x="21140" y="7337"/>
                  </a:cubicBezTo>
                  <a:cubicBezTo>
                    <a:pt x="21140" y="7420"/>
                    <a:pt x="20987" y="7420"/>
                    <a:pt x="20834" y="7502"/>
                  </a:cubicBezTo>
                  <a:cubicBezTo>
                    <a:pt x="20681" y="7585"/>
                    <a:pt x="20987" y="7750"/>
                    <a:pt x="20834" y="7832"/>
                  </a:cubicBezTo>
                  <a:cubicBezTo>
                    <a:pt x="20834" y="7915"/>
                    <a:pt x="20528" y="7997"/>
                    <a:pt x="20528" y="7997"/>
                  </a:cubicBezTo>
                  <a:cubicBezTo>
                    <a:pt x="20374" y="7997"/>
                    <a:pt x="20374" y="7997"/>
                    <a:pt x="20221" y="7997"/>
                  </a:cubicBezTo>
                  <a:cubicBezTo>
                    <a:pt x="20068" y="8079"/>
                    <a:pt x="19609" y="8162"/>
                    <a:pt x="19609" y="8244"/>
                  </a:cubicBezTo>
                  <a:cubicBezTo>
                    <a:pt x="19455" y="8327"/>
                    <a:pt x="19455" y="8409"/>
                    <a:pt x="19302" y="8492"/>
                  </a:cubicBezTo>
                  <a:cubicBezTo>
                    <a:pt x="19302" y="8574"/>
                    <a:pt x="18996" y="8739"/>
                    <a:pt x="18996" y="8821"/>
                  </a:cubicBezTo>
                  <a:cubicBezTo>
                    <a:pt x="18843" y="8904"/>
                    <a:pt x="18843" y="9151"/>
                    <a:pt x="18843" y="9234"/>
                  </a:cubicBezTo>
                  <a:cubicBezTo>
                    <a:pt x="18843" y="9398"/>
                    <a:pt x="18996" y="9563"/>
                    <a:pt x="19149" y="9728"/>
                  </a:cubicBezTo>
                  <a:cubicBezTo>
                    <a:pt x="19149" y="9811"/>
                    <a:pt x="19149" y="10058"/>
                    <a:pt x="19302" y="10140"/>
                  </a:cubicBezTo>
                  <a:cubicBezTo>
                    <a:pt x="19455" y="10305"/>
                    <a:pt x="19915" y="10388"/>
                    <a:pt x="20068" y="10470"/>
                  </a:cubicBezTo>
                  <a:cubicBezTo>
                    <a:pt x="20068" y="10553"/>
                    <a:pt x="20221" y="10800"/>
                    <a:pt x="20068" y="10882"/>
                  </a:cubicBezTo>
                  <a:cubicBezTo>
                    <a:pt x="20068" y="10882"/>
                    <a:pt x="19915" y="10965"/>
                    <a:pt x="19915" y="10965"/>
                  </a:cubicBezTo>
                  <a:cubicBezTo>
                    <a:pt x="19915" y="11047"/>
                    <a:pt x="19915" y="11130"/>
                    <a:pt x="19915" y="11212"/>
                  </a:cubicBezTo>
                  <a:cubicBezTo>
                    <a:pt x="19762" y="11295"/>
                    <a:pt x="19609" y="11377"/>
                    <a:pt x="19609" y="11460"/>
                  </a:cubicBezTo>
                  <a:cubicBezTo>
                    <a:pt x="19455" y="11542"/>
                    <a:pt x="19455" y="11624"/>
                    <a:pt x="19455" y="11707"/>
                  </a:cubicBezTo>
                  <a:cubicBezTo>
                    <a:pt x="19609" y="11707"/>
                    <a:pt x="19762" y="11789"/>
                    <a:pt x="19762" y="11872"/>
                  </a:cubicBezTo>
                  <a:cubicBezTo>
                    <a:pt x="19762" y="11872"/>
                    <a:pt x="19915" y="12037"/>
                    <a:pt x="19915" y="12119"/>
                  </a:cubicBezTo>
                  <a:cubicBezTo>
                    <a:pt x="19762" y="12119"/>
                    <a:pt x="19609" y="12202"/>
                    <a:pt x="19609" y="12202"/>
                  </a:cubicBezTo>
                  <a:cubicBezTo>
                    <a:pt x="19455" y="12202"/>
                    <a:pt x="19609" y="12284"/>
                    <a:pt x="19609" y="12366"/>
                  </a:cubicBezTo>
                  <a:cubicBezTo>
                    <a:pt x="19609" y="12366"/>
                    <a:pt x="19762" y="12449"/>
                    <a:pt x="19762" y="12531"/>
                  </a:cubicBezTo>
                  <a:cubicBezTo>
                    <a:pt x="19762" y="12614"/>
                    <a:pt x="19762" y="12779"/>
                    <a:pt x="19609" y="12861"/>
                  </a:cubicBezTo>
                  <a:cubicBezTo>
                    <a:pt x="19609" y="12944"/>
                    <a:pt x="19455" y="13026"/>
                    <a:pt x="19455" y="13108"/>
                  </a:cubicBezTo>
                  <a:cubicBezTo>
                    <a:pt x="19455" y="13191"/>
                    <a:pt x="19302" y="13273"/>
                    <a:pt x="19302" y="13356"/>
                  </a:cubicBezTo>
                  <a:cubicBezTo>
                    <a:pt x="19455" y="13438"/>
                    <a:pt x="19455" y="13603"/>
                    <a:pt x="19609" y="13685"/>
                  </a:cubicBezTo>
                  <a:cubicBezTo>
                    <a:pt x="19609" y="13768"/>
                    <a:pt x="19609" y="13850"/>
                    <a:pt x="19455" y="13933"/>
                  </a:cubicBezTo>
                  <a:cubicBezTo>
                    <a:pt x="19455" y="14015"/>
                    <a:pt x="19302" y="14098"/>
                    <a:pt x="19302" y="14098"/>
                  </a:cubicBezTo>
                  <a:cubicBezTo>
                    <a:pt x="19302" y="14180"/>
                    <a:pt x="19302" y="14263"/>
                    <a:pt x="19302" y="14263"/>
                  </a:cubicBezTo>
                  <a:cubicBezTo>
                    <a:pt x="19302" y="14345"/>
                    <a:pt x="19149" y="14345"/>
                    <a:pt x="19149" y="14427"/>
                  </a:cubicBezTo>
                  <a:cubicBezTo>
                    <a:pt x="19149" y="14510"/>
                    <a:pt x="19149" y="14757"/>
                    <a:pt x="19149" y="14840"/>
                  </a:cubicBezTo>
                  <a:cubicBezTo>
                    <a:pt x="19149" y="15005"/>
                    <a:pt x="19149" y="15252"/>
                    <a:pt x="19149" y="15334"/>
                  </a:cubicBezTo>
                  <a:cubicBezTo>
                    <a:pt x="18996" y="15499"/>
                    <a:pt x="18689" y="15664"/>
                    <a:pt x="18843" y="15747"/>
                  </a:cubicBezTo>
                  <a:cubicBezTo>
                    <a:pt x="18843" y="15911"/>
                    <a:pt x="18996" y="15994"/>
                    <a:pt x="18996" y="16076"/>
                  </a:cubicBezTo>
                  <a:cubicBezTo>
                    <a:pt x="18996" y="16159"/>
                    <a:pt x="18996" y="16406"/>
                    <a:pt x="18843" y="16571"/>
                  </a:cubicBezTo>
                  <a:cubicBezTo>
                    <a:pt x="18843" y="16653"/>
                    <a:pt x="18689" y="16818"/>
                    <a:pt x="18536" y="16901"/>
                  </a:cubicBezTo>
                  <a:cubicBezTo>
                    <a:pt x="18536" y="16901"/>
                    <a:pt x="18536" y="17066"/>
                    <a:pt x="18536" y="17148"/>
                  </a:cubicBezTo>
                  <a:cubicBezTo>
                    <a:pt x="18383" y="17148"/>
                    <a:pt x="18383" y="17148"/>
                    <a:pt x="18383" y="17148"/>
                  </a:cubicBezTo>
                  <a:cubicBezTo>
                    <a:pt x="18230" y="17148"/>
                    <a:pt x="18230" y="17231"/>
                    <a:pt x="18230" y="17313"/>
                  </a:cubicBezTo>
                  <a:cubicBezTo>
                    <a:pt x="18383" y="17313"/>
                    <a:pt x="18536" y="17313"/>
                    <a:pt x="18536" y="17395"/>
                  </a:cubicBezTo>
                  <a:cubicBezTo>
                    <a:pt x="18536" y="17395"/>
                    <a:pt x="18536" y="17560"/>
                    <a:pt x="18689" y="17560"/>
                  </a:cubicBezTo>
                  <a:cubicBezTo>
                    <a:pt x="18689" y="17643"/>
                    <a:pt x="18996" y="17643"/>
                    <a:pt x="18996" y="17643"/>
                  </a:cubicBezTo>
                  <a:cubicBezTo>
                    <a:pt x="18996" y="17725"/>
                    <a:pt x="18843" y="17725"/>
                    <a:pt x="18689" y="17725"/>
                  </a:cubicBezTo>
                  <a:cubicBezTo>
                    <a:pt x="18689" y="17808"/>
                    <a:pt x="18536" y="17725"/>
                    <a:pt x="18536" y="17725"/>
                  </a:cubicBezTo>
                  <a:cubicBezTo>
                    <a:pt x="18383" y="17808"/>
                    <a:pt x="18383" y="17890"/>
                    <a:pt x="18230" y="17890"/>
                  </a:cubicBezTo>
                  <a:cubicBezTo>
                    <a:pt x="18230" y="17973"/>
                    <a:pt x="18230" y="18055"/>
                    <a:pt x="18230" y="18137"/>
                  </a:cubicBezTo>
                  <a:cubicBezTo>
                    <a:pt x="18230" y="18220"/>
                    <a:pt x="18077" y="18385"/>
                    <a:pt x="18077" y="18467"/>
                  </a:cubicBezTo>
                  <a:cubicBezTo>
                    <a:pt x="18077" y="18550"/>
                    <a:pt x="18230" y="18632"/>
                    <a:pt x="18230" y="18715"/>
                  </a:cubicBezTo>
                  <a:cubicBezTo>
                    <a:pt x="18230" y="18797"/>
                    <a:pt x="18077" y="18879"/>
                    <a:pt x="18077" y="18879"/>
                  </a:cubicBezTo>
                  <a:cubicBezTo>
                    <a:pt x="18077" y="18962"/>
                    <a:pt x="18077" y="19044"/>
                    <a:pt x="18077" y="19127"/>
                  </a:cubicBezTo>
                  <a:cubicBezTo>
                    <a:pt x="17923" y="19127"/>
                    <a:pt x="17770" y="19044"/>
                    <a:pt x="17617" y="19127"/>
                  </a:cubicBezTo>
                  <a:cubicBezTo>
                    <a:pt x="17617" y="19127"/>
                    <a:pt x="17617" y="19209"/>
                    <a:pt x="17617" y="19292"/>
                  </a:cubicBezTo>
                  <a:cubicBezTo>
                    <a:pt x="17617" y="19292"/>
                    <a:pt x="17770" y="19374"/>
                    <a:pt x="17617" y="19456"/>
                  </a:cubicBezTo>
                  <a:cubicBezTo>
                    <a:pt x="17617" y="19456"/>
                    <a:pt x="17464" y="19456"/>
                    <a:pt x="17311" y="19456"/>
                  </a:cubicBezTo>
                  <a:cubicBezTo>
                    <a:pt x="17311" y="19374"/>
                    <a:pt x="17311" y="19374"/>
                    <a:pt x="17311" y="19292"/>
                  </a:cubicBezTo>
                  <a:cubicBezTo>
                    <a:pt x="17157" y="19292"/>
                    <a:pt x="17311" y="19209"/>
                    <a:pt x="17157" y="19209"/>
                  </a:cubicBezTo>
                  <a:cubicBezTo>
                    <a:pt x="17157" y="19127"/>
                    <a:pt x="17004" y="19209"/>
                    <a:pt x="16851" y="19209"/>
                  </a:cubicBezTo>
                  <a:cubicBezTo>
                    <a:pt x="16698" y="19209"/>
                    <a:pt x="16545" y="19209"/>
                    <a:pt x="16391" y="19209"/>
                  </a:cubicBezTo>
                  <a:cubicBezTo>
                    <a:pt x="16391" y="19209"/>
                    <a:pt x="16238" y="19127"/>
                    <a:pt x="16238" y="19127"/>
                  </a:cubicBezTo>
                  <a:cubicBezTo>
                    <a:pt x="16238" y="19127"/>
                    <a:pt x="15932" y="19127"/>
                    <a:pt x="15932" y="19127"/>
                  </a:cubicBezTo>
                  <a:cubicBezTo>
                    <a:pt x="15779" y="19127"/>
                    <a:pt x="15779" y="19044"/>
                    <a:pt x="15779" y="18962"/>
                  </a:cubicBezTo>
                  <a:cubicBezTo>
                    <a:pt x="15626" y="18962"/>
                    <a:pt x="15626" y="18879"/>
                    <a:pt x="15472" y="18879"/>
                  </a:cubicBezTo>
                  <a:cubicBezTo>
                    <a:pt x="15472" y="18879"/>
                    <a:pt x="15166" y="18879"/>
                    <a:pt x="15166" y="18879"/>
                  </a:cubicBezTo>
                  <a:cubicBezTo>
                    <a:pt x="15013" y="18797"/>
                    <a:pt x="15013" y="18715"/>
                    <a:pt x="15013" y="18632"/>
                  </a:cubicBezTo>
                  <a:cubicBezTo>
                    <a:pt x="14860" y="18632"/>
                    <a:pt x="15013" y="18550"/>
                    <a:pt x="14860" y="18467"/>
                  </a:cubicBezTo>
                  <a:cubicBezTo>
                    <a:pt x="14860" y="18385"/>
                    <a:pt x="14553" y="18385"/>
                    <a:pt x="14247" y="18302"/>
                  </a:cubicBezTo>
                  <a:cubicBezTo>
                    <a:pt x="14247" y="18302"/>
                    <a:pt x="13940" y="18302"/>
                    <a:pt x="13787" y="18302"/>
                  </a:cubicBezTo>
                  <a:cubicBezTo>
                    <a:pt x="13634" y="18302"/>
                    <a:pt x="13481" y="18385"/>
                    <a:pt x="13328" y="18385"/>
                  </a:cubicBezTo>
                  <a:cubicBezTo>
                    <a:pt x="13328" y="18385"/>
                    <a:pt x="13174" y="18385"/>
                    <a:pt x="13021" y="18385"/>
                  </a:cubicBezTo>
                  <a:cubicBezTo>
                    <a:pt x="13021" y="18467"/>
                    <a:pt x="13021" y="18550"/>
                    <a:pt x="13021" y="18550"/>
                  </a:cubicBezTo>
                  <a:cubicBezTo>
                    <a:pt x="13021" y="18550"/>
                    <a:pt x="12868" y="18632"/>
                    <a:pt x="12868" y="18632"/>
                  </a:cubicBezTo>
                  <a:cubicBezTo>
                    <a:pt x="12715" y="18632"/>
                    <a:pt x="12562" y="18550"/>
                    <a:pt x="12562" y="18550"/>
                  </a:cubicBezTo>
                  <a:cubicBezTo>
                    <a:pt x="12409" y="18550"/>
                    <a:pt x="12409" y="18550"/>
                    <a:pt x="12255" y="18550"/>
                  </a:cubicBezTo>
                  <a:cubicBezTo>
                    <a:pt x="12255" y="18550"/>
                    <a:pt x="12102" y="18550"/>
                    <a:pt x="11949" y="18550"/>
                  </a:cubicBezTo>
                  <a:cubicBezTo>
                    <a:pt x="11949" y="18550"/>
                    <a:pt x="11643" y="18632"/>
                    <a:pt x="11643" y="18632"/>
                  </a:cubicBezTo>
                  <a:cubicBezTo>
                    <a:pt x="11489" y="18632"/>
                    <a:pt x="11489" y="18715"/>
                    <a:pt x="11336" y="18797"/>
                  </a:cubicBezTo>
                  <a:cubicBezTo>
                    <a:pt x="11183" y="18797"/>
                    <a:pt x="11030" y="18879"/>
                    <a:pt x="10877" y="18962"/>
                  </a:cubicBezTo>
                  <a:cubicBezTo>
                    <a:pt x="10877" y="19044"/>
                    <a:pt x="10723" y="19209"/>
                    <a:pt x="10723" y="19292"/>
                  </a:cubicBezTo>
                  <a:cubicBezTo>
                    <a:pt x="10723" y="19374"/>
                    <a:pt x="10877" y="19539"/>
                    <a:pt x="10877" y="19539"/>
                  </a:cubicBezTo>
                  <a:cubicBezTo>
                    <a:pt x="11030" y="19621"/>
                    <a:pt x="11183" y="19621"/>
                    <a:pt x="11183" y="19704"/>
                  </a:cubicBezTo>
                  <a:cubicBezTo>
                    <a:pt x="11336" y="19704"/>
                    <a:pt x="11489" y="19869"/>
                    <a:pt x="11336" y="19951"/>
                  </a:cubicBezTo>
                  <a:cubicBezTo>
                    <a:pt x="11336" y="19951"/>
                    <a:pt x="11030" y="19951"/>
                    <a:pt x="11030" y="20034"/>
                  </a:cubicBezTo>
                  <a:cubicBezTo>
                    <a:pt x="11030" y="20034"/>
                    <a:pt x="10877" y="20116"/>
                    <a:pt x="10877" y="20116"/>
                  </a:cubicBezTo>
                  <a:cubicBezTo>
                    <a:pt x="10877" y="20198"/>
                    <a:pt x="11030" y="20281"/>
                    <a:pt x="11030" y="20281"/>
                  </a:cubicBezTo>
                  <a:cubicBezTo>
                    <a:pt x="11030" y="20363"/>
                    <a:pt x="11183" y="20446"/>
                    <a:pt x="11030" y="20528"/>
                  </a:cubicBezTo>
                  <a:cubicBezTo>
                    <a:pt x="11030" y="20528"/>
                    <a:pt x="10877" y="20528"/>
                    <a:pt x="10877" y="20528"/>
                  </a:cubicBezTo>
                  <a:cubicBezTo>
                    <a:pt x="10877" y="20528"/>
                    <a:pt x="10723" y="20446"/>
                    <a:pt x="10723" y="20446"/>
                  </a:cubicBezTo>
                  <a:cubicBezTo>
                    <a:pt x="10570" y="20528"/>
                    <a:pt x="10570" y="20611"/>
                    <a:pt x="10570" y="20611"/>
                  </a:cubicBezTo>
                  <a:cubicBezTo>
                    <a:pt x="10417" y="20611"/>
                    <a:pt x="10111" y="20693"/>
                    <a:pt x="9957" y="20693"/>
                  </a:cubicBezTo>
                  <a:cubicBezTo>
                    <a:pt x="9957" y="20776"/>
                    <a:pt x="9804" y="20940"/>
                    <a:pt x="9651" y="21023"/>
                  </a:cubicBezTo>
                  <a:cubicBezTo>
                    <a:pt x="9651" y="21105"/>
                    <a:pt x="9498" y="21188"/>
                    <a:pt x="9498" y="21188"/>
                  </a:cubicBezTo>
                  <a:cubicBezTo>
                    <a:pt x="9498" y="21188"/>
                    <a:pt x="9345" y="21188"/>
                    <a:pt x="9191" y="21188"/>
                  </a:cubicBezTo>
                  <a:cubicBezTo>
                    <a:pt x="9191" y="21270"/>
                    <a:pt x="9038" y="21270"/>
                    <a:pt x="9038" y="21270"/>
                  </a:cubicBezTo>
                  <a:cubicBezTo>
                    <a:pt x="9038" y="21270"/>
                    <a:pt x="9038" y="21353"/>
                    <a:pt x="8885" y="2135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71">
              <a:extLst>
                <a:ext uri="{FF2B5EF4-FFF2-40B4-BE49-F238E27FC236}">
                  <a16:creationId xmlns:a16="http://schemas.microsoft.com/office/drawing/2014/main" id="{D290BC20-C5FE-4F9D-AA31-D9BE3B2327D8}"/>
                </a:ext>
              </a:extLst>
            </p:cNvPr>
            <p:cNvSpPr/>
            <p:nvPr/>
          </p:nvSpPr>
          <p:spPr>
            <a:xfrm>
              <a:off x="780277" y="5869459"/>
              <a:ext cx="69346" cy="121724"/>
            </a:xfrm>
            <a:custGeom>
              <a:avLst/>
              <a:gdLst/>
              <a:ahLst/>
              <a:cxnLst>
                <a:cxn ang="0">
                  <a:pos x="wd2" y="hd2"/>
                </a:cxn>
                <a:cxn ang="5400000">
                  <a:pos x="wd2" y="hd2"/>
                </a:cxn>
                <a:cxn ang="10800000">
                  <a:pos x="wd2" y="hd2"/>
                </a:cxn>
                <a:cxn ang="16200000">
                  <a:pos x="wd2" y="hd2"/>
                </a:cxn>
              </a:cxnLst>
              <a:rect l="0" t="0" r="r" b="b"/>
              <a:pathLst>
                <a:path w="20509" h="21600" extrusionOk="0">
                  <a:moveTo>
                    <a:pt x="20509" y="9600"/>
                  </a:moveTo>
                  <a:cubicBezTo>
                    <a:pt x="20509" y="8400"/>
                    <a:pt x="18545" y="8400"/>
                    <a:pt x="18545" y="8400"/>
                  </a:cubicBezTo>
                  <a:cubicBezTo>
                    <a:pt x="18545" y="8400"/>
                    <a:pt x="20509" y="7200"/>
                    <a:pt x="20509" y="6000"/>
                  </a:cubicBezTo>
                  <a:cubicBezTo>
                    <a:pt x="20509" y="6000"/>
                    <a:pt x="20509" y="4800"/>
                    <a:pt x="18545" y="3600"/>
                  </a:cubicBezTo>
                  <a:cubicBezTo>
                    <a:pt x="16582" y="2400"/>
                    <a:pt x="16582" y="2400"/>
                    <a:pt x="16582" y="2400"/>
                  </a:cubicBezTo>
                  <a:cubicBezTo>
                    <a:pt x="14618" y="2400"/>
                    <a:pt x="14618" y="1200"/>
                    <a:pt x="14618" y="0"/>
                  </a:cubicBezTo>
                  <a:cubicBezTo>
                    <a:pt x="14618" y="0"/>
                    <a:pt x="10691" y="0"/>
                    <a:pt x="8727" y="0"/>
                  </a:cubicBezTo>
                  <a:cubicBezTo>
                    <a:pt x="6764" y="0"/>
                    <a:pt x="4800" y="0"/>
                    <a:pt x="4800" y="0"/>
                  </a:cubicBezTo>
                  <a:cubicBezTo>
                    <a:pt x="2836" y="0"/>
                    <a:pt x="2836" y="0"/>
                    <a:pt x="873" y="1200"/>
                  </a:cubicBezTo>
                  <a:cubicBezTo>
                    <a:pt x="873" y="2400"/>
                    <a:pt x="873" y="2400"/>
                    <a:pt x="873" y="2400"/>
                  </a:cubicBezTo>
                  <a:cubicBezTo>
                    <a:pt x="873" y="2400"/>
                    <a:pt x="2836" y="2400"/>
                    <a:pt x="2836" y="3600"/>
                  </a:cubicBezTo>
                  <a:cubicBezTo>
                    <a:pt x="2836" y="3600"/>
                    <a:pt x="2836" y="3600"/>
                    <a:pt x="2836" y="4800"/>
                  </a:cubicBezTo>
                  <a:cubicBezTo>
                    <a:pt x="873" y="4800"/>
                    <a:pt x="873" y="4800"/>
                    <a:pt x="873" y="4800"/>
                  </a:cubicBezTo>
                  <a:cubicBezTo>
                    <a:pt x="-1091" y="4800"/>
                    <a:pt x="873" y="7200"/>
                    <a:pt x="873" y="7200"/>
                  </a:cubicBezTo>
                  <a:cubicBezTo>
                    <a:pt x="2836" y="8400"/>
                    <a:pt x="2836" y="8400"/>
                    <a:pt x="4800" y="8400"/>
                  </a:cubicBezTo>
                  <a:cubicBezTo>
                    <a:pt x="4800" y="9600"/>
                    <a:pt x="4800" y="10800"/>
                    <a:pt x="4800" y="10800"/>
                  </a:cubicBezTo>
                  <a:cubicBezTo>
                    <a:pt x="4800" y="12000"/>
                    <a:pt x="6764" y="12000"/>
                    <a:pt x="6764" y="13200"/>
                  </a:cubicBezTo>
                  <a:cubicBezTo>
                    <a:pt x="6764" y="13200"/>
                    <a:pt x="6764" y="14400"/>
                    <a:pt x="6764" y="15600"/>
                  </a:cubicBezTo>
                  <a:cubicBezTo>
                    <a:pt x="6764" y="15600"/>
                    <a:pt x="8727" y="16800"/>
                    <a:pt x="8727" y="16800"/>
                  </a:cubicBezTo>
                  <a:cubicBezTo>
                    <a:pt x="8727" y="16800"/>
                    <a:pt x="8727" y="18000"/>
                    <a:pt x="8727" y="19200"/>
                  </a:cubicBezTo>
                  <a:cubicBezTo>
                    <a:pt x="8727" y="19200"/>
                    <a:pt x="8727" y="21600"/>
                    <a:pt x="10691" y="21600"/>
                  </a:cubicBezTo>
                  <a:cubicBezTo>
                    <a:pt x="10691" y="21600"/>
                    <a:pt x="12654" y="21600"/>
                    <a:pt x="12654" y="21600"/>
                  </a:cubicBezTo>
                  <a:cubicBezTo>
                    <a:pt x="12654" y="20400"/>
                    <a:pt x="16582" y="21600"/>
                    <a:pt x="16582" y="21600"/>
                  </a:cubicBezTo>
                  <a:cubicBezTo>
                    <a:pt x="18545" y="20400"/>
                    <a:pt x="18545" y="19200"/>
                    <a:pt x="18545" y="18000"/>
                  </a:cubicBezTo>
                  <a:cubicBezTo>
                    <a:pt x="18545" y="16800"/>
                    <a:pt x="18545" y="15600"/>
                    <a:pt x="18545" y="14400"/>
                  </a:cubicBezTo>
                  <a:cubicBezTo>
                    <a:pt x="18545" y="14400"/>
                    <a:pt x="18545" y="12000"/>
                    <a:pt x="18545" y="12000"/>
                  </a:cubicBezTo>
                  <a:cubicBezTo>
                    <a:pt x="18545" y="10800"/>
                    <a:pt x="20509" y="9600"/>
                    <a:pt x="20509" y="9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72">
              <a:extLst>
                <a:ext uri="{FF2B5EF4-FFF2-40B4-BE49-F238E27FC236}">
                  <a16:creationId xmlns:a16="http://schemas.microsoft.com/office/drawing/2014/main" id="{88921905-D1B6-4626-A551-A8FAF066DCD1}"/>
                </a:ext>
              </a:extLst>
            </p:cNvPr>
            <p:cNvSpPr/>
            <p:nvPr/>
          </p:nvSpPr>
          <p:spPr>
            <a:xfrm>
              <a:off x="780277" y="5869459"/>
              <a:ext cx="69346" cy="121724"/>
            </a:xfrm>
            <a:custGeom>
              <a:avLst/>
              <a:gdLst/>
              <a:ahLst/>
              <a:cxnLst>
                <a:cxn ang="0">
                  <a:pos x="wd2" y="hd2"/>
                </a:cxn>
                <a:cxn ang="5400000">
                  <a:pos x="wd2" y="hd2"/>
                </a:cxn>
                <a:cxn ang="10800000">
                  <a:pos x="wd2" y="hd2"/>
                </a:cxn>
                <a:cxn ang="16200000">
                  <a:pos x="wd2" y="hd2"/>
                </a:cxn>
              </a:cxnLst>
              <a:rect l="0" t="0" r="r" b="b"/>
              <a:pathLst>
                <a:path w="20509" h="21600" extrusionOk="0">
                  <a:moveTo>
                    <a:pt x="20509" y="9600"/>
                  </a:moveTo>
                  <a:cubicBezTo>
                    <a:pt x="20509" y="8400"/>
                    <a:pt x="18545" y="8400"/>
                    <a:pt x="18545" y="8400"/>
                  </a:cubicBezTo>
                  <a:cubicBezTo>
                    <a:pt x="18545" y="8400"/>
                    <a:pt x="20509" y="7200"/>
                    <a:pt x="20509" y="6000"/>
                  </a:cubicBezTo>
                  <a:cubicBezTo>
                    <a:pt x="20509" y="6000"/>
                    <a:pt x="20509" y="4800"/>
                    <a:pt x="18545" y="3600"/>
                  </a:cubicBezTo>
                  <a:cubicBezTo>
                    <a:pt x="16582" y="2400"/>
                    <a:pt x="16582" y="2400"/>
                    <a:pt x="16582" y="2400"/>
                  </a:cubicBezTo>
                  <a:cubicBezTo>
                    <a:pt x="14618" y="2400"/>
                    <a:pt x="14618" y="1200"/>
                    <a:pt x="14618" y="0"/>
                  </a:cubicBezTo>
                  <a:cubicBezTo>
                    <a:pt x="14618" y="0"/>
                    <a:pt x="10691" y="0"/>
                    <a:pt x="8727" y="0"/>
                  </a:cubicBezTo>
                  <a:cubicBezTo>
                    <a:pt x="6764" y="0"/>
                    <a:pt x="4800" y="0"/>
                    <a:pt x="4800" y="0"/>
                  </a:cubicBezTo>
                  <a:cubicBezTo>
                    <a:pt x="2836" y="0"/>
                    <a:pt x="2836" y="0"/>
                    <a:pt x="873" y="1200"/>
                  </a:cubicBezTo>
                  <a:cubicBezTo>
                    <a:pt x="873" y="2400"/>
                    <a:pt x="873" y="2400"/>
                    <a:pt x="873" y="2400"/>
                  </a:cubicBezTo>
                  <a:cubicBezTo>
                    <a:pt x="873" y="2400"/>
                    <a:pt x="2836" y="2400"/>
                    <a:pt x="2836" y="3600"/>
                  </a:cubicBezTo>
                  <a:cubicBezTo>
                    <a:pt x="2836" y="3600"/>
                    <a:pt x="2836" y="3600"/>
                    <a:pt x="2836" y="4800"/>
                  </a:cubicBezTo>
                  <a:cubicBezTo>
                    <a:pt x="873" y="4800"/>
                    <a:pt x="873" y="4800"/>
                    <a:pt x="873" y="4800"/>
                  </a:cubicBezTo>
                  <a:cubicBezTo>
                    <a:pt x="-1091" y="4800"/>
                    <a:pt x="873" y="7200"/>
                    <a:pt x="873" y="7200"/>
                  </a:cubicBezTo>
                  <a:cubicBezTo>
                    <a:pt x="2836" y="8400"/>
                    <a:pt x="2836" y="8400"/>
                    <a:pt x="4800" y="8400"/>
                  </a:cubicBezTo>
                  <a:cubicBezTo>
                    <a:pt x="4800" y="9600"/>
                    <a:pt x="4800" y="10800"/>
                    <a:pt x="4800" y="10800"/>
                  </a:cubicBezTo>
                  <a:cubicBezTo>
                    <a:pt x="4800" y="12000"/>
                    <a:pt x="6764" y="12000"/>
                    <a:pt x="6764" y="13200"/>
                  </a:cubicBezTo>
                  <a:cubicBezTo>
                    <a:pt x="6764" y="13200"/>
                    <a:pt x="6764" y="14400"/>
                    <a:pt x="6764" y="15600"/>
                  </a:cubicBezTo>
                  <a:cubicBezTo>
                    <a:pt x="6764" y="15600"/>
                    <a:pt x="8727" y="16800"/>
                    <a:pt x="8727" y="16800"/>
                  </a:cubicBezTo>
                  <a:cubicBezTo>
                    <a:pt x="8727" y="16800"/>
                    <a:pt x="8727" y="18000"/>
                    <a:pt x="8727" y="19200"/>
                  </a:cubicBezTo>
                  <a:cubicBezTo>
                    <a:pt x="8727" y="19200"/>
                    <a:pt x="8727" y="21600"/>
                    <a:pt x="10691" y="21600"/>
                  </a:cubicBezTo>
                  <a:cubicBezTo>
                    <a:pt x="10691" y="21600"/>
                    <a:pt x="12654" y="21600"/>
                    <a:pt x="12654" y="21600"/>
                  </a:cubicBezTo>
                  <a:cubicBezTo>
                    <a:pt x="12654" y="20400"/>
                    <a:pt x="16582" y="21600"/>
                    <a:pt x="16582" y="21600"/>
                  </a:cubicBezTo>
                  <a:cubicBezTo>
                    <a:pt x="18545" y="20400"/>
                    <a:pt x="18545" y="19200"/>
                    <a:pt x="18545" y="18000"/>
                  </a:cubicBezTo>
                  <a:cubicBezTo>
                    <a:pt x="18545" y="16800"/>
                    <a:pt x="18545" y="15600"/>
                    <a:pt x="18545" y="14400"/>
                  </a:cubicBezTo>
                  <a:cubicBezTo>
                    <a:pt x="18545" y="14400"/>
                    <a:pt x="18545" y="12000"/>
                    <a:pt x="18545" y="12000"/>
                  </a:cubicBezTo>
                  <a:cubicBezTo>
                    <a:pt x="18545" y="10800"/>
                    <a:pt x="20509" y="9600"/>
                    <a:pt x="20509" y="9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73">
              <a:extLst>
                <a:ext uri="{FF2B5EF4-FFF2-40B4-BE49-F238E27FC236}">
                  <a16:creationId xmlns:a16="http://schemas.microsoft.com/office/drawing/2014/main" id="{F21CFDB8-B0BA-4703-9189-1C246A0BDCF6}"/>
                </a:ext>
              </a:extLst>
            </p:cNvPr>
            <p:cNvSpPr/>
            <p:nvPr/>
          </p:nvSpPr>
          <p:spPr>
            <a:xfrm>
              <a:off x="708424" y="5808598"/>
              <a:ext cx="53559" cy="87641"/>
            </a:xfrm>
            <a:custGeom>
              <a:avLst/>
              <a:gdLst/>
              <a:ahLst/>
              <a:cxnLst>
                <a:cxn ang="0">
                  <a:pos x="wd2" y="hd2"/>
                </a:cxn>
                <a:cxn ang="5400000">
                  <a:pos x="wd2" y="hd2"/>
                </a:cxn>
                <a:cxn ang="10800000">
                  <a:pos x="wd2" y="hd2"/>
                </a:cxn>
                <a:cxn ang="16200000">
                  <a:pos x="wd2" y="hd2"/>
                </a:cxn>
              </a:cxnLst>
              <a:rect l="0" t="0" r="r" b="b"/>
              <a:pathLst>
                <a:path w="21600" h="21600" extrusionOk="0">
                  <a:moveTo>
                    <a:pt x="21600" y="9969"/>
                  </a:moveTo>
                  <a:cubicBezTo>
                    <a:pt x="21600" y="9969"/>
                    <a:pt x="21600" y="6646"/>
                    <a:pt x="21600" y="6646"/>
                  </a:cubicBezTo>
                  <a:cubicBezTo>
                    <a:pt x="21600" y="4985"/>
                    <a:pt x="21600" y="3323"/>
                    <a:pt x="21600" y="1662"/>
                  </a:cubicBezTo>
                  <a:cubicBezTo>
                    <a:pt x="18900" y="0"/>
                    <a:pt x="16200" y="0"/>
                    <a:pt x="13500" y="0"/>
                  </a:cubicBezTo>
                  <a:cubicBezTo>
                    <a:pt x="13500" y="1662"/>
                    <a:pt x="10800" y="1662"/>
                    <a:pt x="10800" y="1662"/>
                  </a:cubicBezTo>
                  <a:cubicBezTo>
                    <a:pt x="8100" y="3323"/>
                    <a:pt x="8100" y="3323"/>
                    <a:pt x="8100" y="4985"/>
                  </a:cubicBezTo>
                  <a:cubicBezTo>
                    <a:pt x="5400" y="4985"/>
                    <a:pt x="2700" y="4985"/>
                    <a:pt x="2700" y="4985"/>
                  </a:cubicBezTo>
                  <a:cubicBezTo>
                    <a:pt x="2700" y="4985"/>
                    <a:pt x="0" y="6646"/>
                    <a:pt x="0" y="8308"/>
                  </a:cubicBezTo>
                  <a:cubicBezTo>
                    <a:pt x="0" y="8308"/>
                    <a:pt x="0" y="9969"/>
                    <a:pt x="0" y="9969"/>
                  </a:cubicBezTo>
                  <a:cubicBezTo>
                    <a:pt x="2700" y="9969"/>
                    <a:pt x="2700" y="9969"/>
                    <a:pt x="5400" y="9969"/>
                  </a:cubicBezTo>
                  <a:cubicBezTo>
                    <a:pt x="5400" y="11631"/>
                    <a:pt x="5400" y="13292"/>
                    <a:pt x="5400" y="13292"/>
                  </a:cubicBezTo>
                  <a:cubicBezTo>
                    <a:pt x="5400" y="14954"/>
                    <a:pt x="5400" y="16615"/>
                    <a:pt x="5400" y="16615"/>
                  </a:cubicBezTo>
                  <a:cubicBezTo>
                    <a:pt x="8100" y="18277"/>
                    <a:pt x="10800" y="18277"/>
                    <a:pt x="10800" y="18277"/>
                  </a:cubicBezTo>
                  <a:cubicBezTo>
                    <a:pt x="10800" y="18277"/>
                    <a:pt x="13500" y="21600"/>
                    <a:pt x="16200" y="21600"/>
                  </a:cubicBezTo>
                  <a:cubicBezTo>
                    <a:pt x="16200" y="21600"/>
                    <a:pt x="16200" y="18277"/>
                    <a:pt x="18900" y="18277"/>
                  </a:cubicBezTo>
                  <a:cubicBezTo>
                    <a:pt x="18900" y="18277"/>
                    <a:pt x="21600" y="16615"/>
                    <a:pt x="21600" y="14954"/>
                  </a:cubicBezTo>
                  <a:cubicBezTo>
                    <a:pt x="21600" y="14954"/>
                    <a:pt x="21600" y="13292"/>
                    <a:pt x="21600" y="11631"/>
                  </a:cubicBezTo>
                  <a:cubicBezTo>
                    <a:pt x="21600" y="9969"/>
                    <a:pt x="21600" y="9969"/>
                    <a:pt x="21600" y="996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74">
              <a:extLst>
                <a:ext uri="{FF2B5EF4-FFF2-40B4-BE49-F238E27FC236}">
                  <a16:creationId xmlns:a16="http://schemas.microsoft.com/office/drawing/2014/main" id="{8196F6A7-D40F-4A55-A648-769EAE1B147C}"/>
                </a:ext>
              </a:extLst>
            </p:cNvPr>
            <p:cNvSpPr/>
            <p:nvPr/>
          </p:nvSpPr>
          <p:spPr>
            <a:xfrm>
              <a:off x="708424" y="5808598"/>
              <a:ext cx="53559" cy="87641"/>
            </a:xfrm>
            <a:custGeom>
              <a:avLst/>
              <a:gdLst/>
              <a:ahLst/>
              <a:cxnLst>
                <a:cxn ang="0">
                  <a:pos x="wd2" y="hd2"/>
                </a:cxn>
                <a:cxn ang="5400000">
                  <a:pos x="wd2" y="hd2"/>
                </a:cxn>
                <a:cxn ang="10800000">
                  <a:pos x="wd2" y="hd2"/>
                </a:cxn>
                <a:cxn ang="16200000">
                  <a:pos x="wd2" y="hd2"/>
                </a:cxn>
              </a:cxnLst>
              <a:rect l="0" t="0" r="r" b="b"/>
              <a:pathLst>
                <a:path w="21600" h="21600" extrusionOk="0">
                  <a:moveTo>
                    <a:pt x="21600" y="9969"/>
                  </a:moveTo>
                  <a:cubicBezTo>
                    <a:pt x="21600" y="9969"/>
                    <a:pt x="21600" y="6646"/>
                    <a:pt x="21600" y="6646"/>
                  </a:cubicBezTo>
                  <a:cubicBezTo>
                    <a:pt x="21600" y="4985"/>
                    <a:pt x="21600" y="3323"/>
                    <a:pt x="21600" y="1662"/>
                  </a:cubicBezTo>
                  <a:cubicBezTo>
                    <a:pt x="18900" y="0"/>
                    <a:pt x="16200" y="0"/>
                    <a:pt x="13500" y="0"/>
                  </a:cubicBezTo>
                  <a:cubicBezTo>
                    <a:pt x="13500" y="1662"/>
                    <a:pt x="10800" y="1662"/>
                    <a:pt x="10800" y="1662"/>
                  </a:cubicBezTo>
                  <a:cubicBezTo>
                    <a:pt x="8100" y="3323"/>
                    <a:pt x="8100" y="3323"/>
                    <a:pt x="8100" y="4985"/>
                  </a:cubicBezTo>
                  <a:cubicBezTo>
                    <a:pt x="5400" y="4985"/>
                    <a:pt x="2700" y="4985"/>
                    <a:pt x="2700" y="4985"/>
                  </a:cubicBezTo>
                  <a:cubicBezTo>
                    <a:pt x="2700" y="4985"/>
                    <a:pt x="0" y="6646"/>
                    <a:pt x="0" y="8308"/>
                  </a:cubicBezTo>
                  <a:cubicBezTo>
                    <a:pt x="0" y="8308"/>
                    <a:pt x="0" y="9969"/>
                    <a:pt x="0" y="9969"/>
                  </a:cubicBezTo>
                  <a:cubicBezTo>
                    <a:pt x="2700" y="9969"/>
                    <a:pt x="2700" y="9969"/>
                    <a:pt x="5400" y="9969"/>
                  </a:cubicBezTo>
                  <a:cubicBezTo>
                    <a:pt x="5400" y="11631"/>
                    <a:pt x="5400" y="13292"/>
                    <a:pt x="5400" y="13292"/>
                  </a:cubicBezTo>
                  <a:cubicBezTo>
                    <a:pt x="5400" y="14954"/>
                    <a:pt x="5400" y="16615"/>
                    <a:pt x="5400" y="16615"/>
                  </a:cubicBezTo>
                  <a:cubicBezTo>
                    <a:pt x="8100" y="18277"/>
                    <a:pt x="10800" y="18277"/>
                    <a:pt x="10800" y="18277"/>
                  </a:cubicBezTo>
                  <a:cubicBezTo>
                    <a:pt x="10800" y="18277"/>
                    <a:pt x="13500" y="21600"/>
                    <a:pt x="16200" y="21600"/>
                  </a:cubicBezTo>
                  <a:cubicBezTo>
                    <a:pt x="16200" y="21600"/>
                    <a:pt x="16200" y="18277"/>
                    <a:pt x="18900" y="18277"/>
                  </a:cubicBezTo>
                  <a:cubicBezTo>
                    <a:pt x="18900" y="18277"/>
                    <a:pt x="21600" y="16615"/>
                    <a:pt x="21600" y="14954"/>
                  </a:cubicBezTo>
                  <a:cubicBezTo>
                    <a:pt x="21600" y="14954"/>
                    <a:pt x="21600" y="13292"/>
                    <a:pt x="21600" y="11631"/>
                  </a:cubicBezTo>
                  <a:cubicBezTo>
                    <a:pt x="21600" y="9969"/>
                    <a:pt x="21600" y="9969"/>
                    <a:pt x="21600" y="996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75">
              <a:extLst>
                <a:ext uri="{FF2B5EF4-FFF2-40B4-BE49-F238E27FC236}">
                  <a16:creationId xmlns:a16="http://schemas.microsoft.com/office/drawing/2014/main" id="{28878DF0-78D4-4E28-87EF-164C777DC570}"/>
                </a:ext>
              </a:extLst>
            </p:cNvPr>
            <p:cNvSpPr/>
            <p:nvPr/>
          </p:nvSpPr>
          <p:spPr>
            <a:xfrm>
              <a:off x="735204" y="4410142"/>
              <a:ext cx="80338" cy="98461"/>
            </a:xfrm>
            <a:custGeom>
              <a:avLst/>
              <a:gdLst/>
              <a:ahLst/>
              <a:cxnLst>
                <a:cxn ang="0">
                  <a:pos x="wd2" y="hd2"/>
                </a:cxn>
                <a:cxn ang="5400000">
                  <a:pos x="wd2" y="hd2"/>
                </a:cxn>
                <a:cxn ang="10800000">
                  <a:pos x="wd2" y="hd2"/>
                </a:cxn>
                <a:cxn ang="16200000">
                  <a:pos x="wd2" y="hd2"/>
                </a:cxn>
              </a:cxnLst>
              <a:rect l="0" t="0" r="r" b="b"/>
              <a:pathLst>
                <a:path w="21600" h="20800" extrusionOk="0">
                  <a:moveTo>
                    <a:pt x="16200" y="10720"/>
                  </a:moveTo>
                  <a:cubicBezTo>
                    <a:pt x="16200" y="9280"/>
                    <a:pt x="14400" y="9280"/>
                    <a:pt x="12600" y="9280"/>
                  </a:cubicBezTo>
                  <a:cubicBezTo>
                    <a:pt x="12600" y="9280"/>
                    <a:pt x="10800" y="10720"/>
                    <a:pt x="10800" y="10720"/>
                  </a:cubicBezTo>
                  <a:cubicBezTo>
                    <a:pt x="9000" y="10720"/>
                    <a:pt x="7200" y="12160"/>
                    <a:pt x="7200" y="12160"/>
                  </a:cubicBezTo>
                  <a:cubicBezTo>
                    <a:pt x="7200" y="12160"/>
                    <a:pt x="5400" y="13600"/>
                    <a:pt x="7200" y="13600"/>
                  </a:cubicBezTo>
                  <a:cubicBezTo>
                    <a:pt x="7200" y="15040"/>
                    <a:pt x="9000" y="15040"/>
                    <a:pt x="9000" y="15040"/>
                  </a:cubicBezTo>
                  <a:cubicBezTo>
                    <a:pt x="9000" y="15040"/>
                    <a:pt x="9000" y="17920"/>
                    <a:pt x="9000" y="17920"/>
                  </a:cubicBezTo>
                  <a:cubicBezTo>
                    <a:pt x="9000" y="19360"/>
                    <a:pt x="9000" y="20800"/>
                    <a:pt x="7200" y="20800"/>
                  </a:cubicBezTo>
                  <a:cubicBezTo>
                    <a:pt x="7200" y="20800"/>
                    <a:pt x="5400" y="19360"/>
                    <a:pt x="5400" y="19360"/>
                  </a:cubicBezTo>
                  <a:cubicBezTo>
                    <a:pt x="3600" y="19360"/>
                    <a:pt x="1800" y="19360"/>
                    <a:pt x="1800" y="19360"/>
                  </a:cubicBezTo>
                  <a:cubicBezTo>
                    <a:pt x="0" y="17920"/>
                    <a:pt x="0" y="16480"/>
                    <a:pt x="0" y="16480"/>
                  </a:cubicBezTo>
                  <a:cubicBezTo>
                    <a:pt x="1800" y="15040"/>
                    <a:pt x="1800" y="15040"/>
                    <a:pt x="1800" y="15040"/>
                  </a:cubicBezTo>
                  <a:cubicBezTo>
                    <a:pt x="3600" y="13600"/>
                    <a:pt x="1800" y="13600"/>
                    <a:pt x="1800" y="12160"/>
                  </a:cubicBezTo>
                  <a:cubicBezTo>
                    <a:pt x="1800" y="12160"/>
                    <a:pt x="3600" y="12160"/>
                    <a:pt x="3600" y="12160"/>
                  </a:cubicBezTo>
                  <a:cubicBezTo>
                    <a:pt x="3600" y="10720"/>
                    <a:pt x="5400" y="10720"/>
                    <a:pt x="5400" y="10720"/>
                  </a:cubicBezTo>
                  <a:cubicBezTo>
                    <a:pt x="7200" y="9280"/>
                    <a:pt x="7200" y="7840"/>
                    <a:pt x="7200" y="6400"/>
                  </a:cubicBezTo>
                  <a:cubicBezTo>
                    <a:pt x="9000" y="6400"/>
                    <a:pt x="9000" y="6400"/>
                    <a:pt x="9000" y="6400"/>
                  </a:cubicBezTo>
                  <a:cubicBezTo>
                    <a:pt x="10800" y="4960"/>
                    <a:pt x="10800" y="6400"/>
                    <a:pt x="12600" y="4960"/>
                  </a:cubicBezTo>
                  <a:cubicBezTo>
                    <a:pt x="12600" y="4960"/>
                    <a:pt x="12600" y="4960"/>
                    <a:pt x="12600" y="4960"/>
                  </a:cubicBezTo>
                  <a:cubicBezTo>
                    <a:pt x="12600" y="3520"/>
                    <a:pt x="10800" y="3520"/>
                    <a:pt x="10800" y="3520"/>
                  </a:cubicBezTo>
                  <a:cubicBezTo>
                    <a:pt x="10800" y="3520"/>
                    <a:pt x="10800" y="2080"/>
                    <a:pt x="10800" y="2080"/>
                  </a:cubicBezTo>
                  <a:cubicBezTo>
                    <a:pt x="10800" y="640"/>
                    <a:pt x="12600" y="640"/>
                    <a:pt x="12600" y="640"/>
                  </a:cubicBezTo>
                  <a:cubicBezTo>
                    <a:pt x="14400" y="640"/>
                    <a:pt x="16200" y="-800"/>
                    <a:pt x="18000" y="640"/>
                  </a:cubicBezTo>
                  <a:cubicBezTo>
                    <a:pt x="18000" y="640"/>
                    <a:pt x="19800" y="2080"/>
                    <a:pt x="19800" y="3520"/>
                  </a:cubicBezTo>
                  <a:cubicBezTo>
                    <a:pt x="21600" y="3520"/>
                    <a:pt x="21600" y="3520"/>
                    <a:pt x="21600" y="3520"/>
                  </a:cubicBezTo>
                  <a:cubicBezTo>
                    <a:pt x="21600" y="4960"/>
                    <a:pt x="21600" y="4960"/>
                    <a:pt x="21600" y="6400"/>
                  </a:cubicBezTo>
                  <a:cubicBezTo>
                    <a:pt x="21600" y="7840"/>
                    <a:pt x="21600" y="9280"/>
                    <a:pt x="21600" y="9280"/>
                  </a:cubicBezTo>
                  <a:cubicBezTo>
                    <a:pt x="21600" y="10720"/>
                    <a:pt x="19800" y="10720"/>
                    <a:pt x="19800" y="10720"/>
                  </a:cubicBezTo>
                  <a:cubicBezTo>
                    <a:pt x="19800" y="12160"/>
                    <a:pt x="18000" y="12160"/>
                    <a:pt x="18000" y="10720"/>
                  </a:cubicBezTo>
                  <a:cubicBezTo>
                    <a:pt x="16200" y="10720"/>
                    <a:pt x="16200" y="10720"/>
                    <a:pt x="16200" y="107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76">
              <a:extLst>
                <a:ext uri="{FF2B5EF4-FFF2-40B4-BE49-F238E27FC236}">
                  <a16:creationId xmlns:a16="http://schemas.microsoft.com/office/drawing/2014/main" id="{4BE97A7A-E870-46DF-AC6A-AE8B8AB75606}"/>
                </a:ext>
              </a:extLst>
            </p:cNvPr>
            <p:cNvSpPr/>
            <p:nvPr/>
          </p:nvSpPr>
          <p:spPr>
            <a:xfrm>
              <a:off x="735204" y="4410142"/>
              <a:ext cx="80338" cy="98461"/>
            </a:xfrm>
            <a:custGeom>
              <a:avLst/>
              <a:gdLst/>
              <a:ahLst/>
              <a:cxnLst>
                <a:cxn ang="0">
                  <a:pos x="wd2" y="hd2"/>
                </a:cxn>
                <a:cxn ang="5400000">
                  <a:pos x="wd2" y="hd2"/>
                </a:cxn>
                <a:cxn ang="10800000">
                  <a:pos x="wd2" y="hd2"/>
                </a:cxn>
                <a:cxn ang="16200000">
                  <a:pos x="wd2" y="hd2"/>
                </a:cxn>
              </a:cxnLst>
              <a:rect l="0" t="0" r="r" b="b"/>
              <a:pathLst>
                <a:path w="21600" h="20800" extrusionOk="0">
                  <a:moveTo>
                    <a:pt x="16200" y="10720"/>
                  </a:moveTo>
                  <a:cubicBezTo>
                    <a:pt x="16200" y="9280"/>
                    <a:pt x="14400" y="9280"/>
                    <a:pt x="12600" y="9280"/>
                  </a:cubicBezTo>
                  <a:cubicBezTo>
                    <a:pt x="12600" y="9280"/>
                    <a:pt x="10800" y="10720"/>
                    <a:pt x="10800" y="10720"/>
                  </a:cubicBezTo>
                  <a:cubicBezTo>
                    <a:pt x="9000" y="10720"/>
                    <a:pt x="7200" y="12160"/>
                    <a:pt x="7200" y="12160"/>
                  </a:cubicBezTo>
                  <a:cubicBezTo>
                    <a:pt x="7200" y="12160"/>
                    <a:pt x="5400" y="13600"/>
                    <a:pt x="7200" y="13600"/>
                  </a:cubicBezTo>
                  <a:cubicBezTo>
                    <a:pt x="7200" y="15040"/>
                    <a:pt x="9000" y="15040"/>
                    <a:pt x="9000" y="15040"/>
                  </a:cubicBezTo>
                  <a:cubicBezTo>
                    <a:pt x="9000" y="15040"/>
                    <a:pt x="9000" y="17920"/>
                    <a:pt x="9000" y="17920"/>
                  </a:cubicBezTo>
                  <a:cubicBezTo>
                    <a:pt x="9000" y="19360"/>
                    <a:pt x="9000" y="20800"/>
                    <a:pt x="7200" y="20800"/>
                  </a:cubicBezTo>
                  <a:cubicBezTo>
                    <a:pt x="7200" y="20800"/>
                    <a:pt x="5400" y="19360"/>
                    <a:pt x="5400" y="19360"/>
                  </a:cubicBezTo>
                  <a:cubicBezTo>
                    <a:pt x="3600" y="19360"/>
                    <a:pt x="1800" y="19360"/>
                    <a:pt x="1800" y="19360"/>
                  </a:cubicBezTo>
                  <a:cubicBezTo>
                    <a:pt x="0" y="17920"/>
                    <a:pt x="0" y="16480"/>
                    <a:pt x="0" y="16480"/>
                  </a:cubicBezTo>
                  <a:cubicBezTo>
                    <a:pt x="1800" y="15040"/>
                    <a:pt x="1800" y="15040"/>
                    <a:pt x="1800" y="15040"/>
                  </a:cubicBezTo>
                  <a:cubicBezTo>
                    <a:pt x="3600" y="13600"/>
                    <a:pt x="1800" y="13600"/>
                    <a:pt x="1800" y="12160"/>
                  </a:cubicBezTo>
                  <a:cubicBezTo>
                    <a:pt x="1800" y="12160"/>
                    <a:pt x="3600" y="12160"/>
                    <a:pt x="3600" y="12160"/>
                  </a:cubicBezTo>
                  <a:cubicBezTo>
                    <a:pt x="3600" y="10720"/>
                    <a:pt x="5400" y="10720"/>
                    <a:pt x="5400" y="10720"/>
                  </a:cubicBezTo>
                  <a:cubicBezTo>
                    <a:pt x="7200" y="9280"/>
                    <a:pt x="7200" y="7840"/>
                    <a:pt x="7200" y="6400"/>
                  </a:cubicBezTo>
                  <a:cubicBezTo>
                    <a:pt x="9000" y="6400"/>
                    <a:pt x="9000" y="6400"/>
                    <a:pt x="9000" y="6400"/>
                  </a:cubicBezTo>
                  <a:cubicBezTo>
                    <a:pt x="10800" y="4960"/>
                    <a:pt x="10800" y="6400"/>
                    <a:pt x="12600" y="4960"/>
                  </a:cubicBezTo>
                  <a:cubicBezTo>
                    <a:pt x="12600" y="4960"/>
                    <a:pt x="12600" y="4960"/>
                    <a:pt x="12600" y="4960"/>
                  </a:cubicBezTo>
                  <a:cubicBezTo>
                    <a:pt x="12600" y="3520"/>
                    <a:pt x="10800" y="3520"/>
                    <a:pt x="10800" y="3520"/>
                  </a:cubicBezTo>
                  <a:cubicBezTo>
                    <a:pt x="10800" y="3520"/>
                    <a:pt x="10800" y="2080"/>
                    <a:pt x="10800" y="2080"/>
                  </a:cubicBezTo>
                  <a:cubicBezTo>
                    <a:pt x="10800" y="640"/>
                    <a:pt x="12600" y="640"/>
                    <a:pt x="12600" y="640"/>
                  </a:cubicBezTo>
                  <a:cubicBezTo>
                    <a:pt x="14400" y="640"/>
                    <a:pt x="16200" y="-800"/>
                    <a:pt x="18000" y="640"/>
                  </a:cubicBezTo>
                  <a:cubicBezTo>
                    <a:pt x="18000" y="640"/>
                    <a:pt x="19800" y="2080"/>
                    <a:pt x="19800" y="3520"/>
                  </a:cubicBezTo>
                  <a:cubicBezTo>
                    <a:pt x="21600" y="3520"/>
                    <a:pt x="21600" y="3520"/>
                    <a:pt x="21600" y="3520"/>
                  </a:cubicBezTo>
                  <a:cubicBezTo>
                    <a:pt x="21600" y="4960"/>
                    <a:pt x="21600" y="4960"/>
                    <a:pt x="21600" y="6400"/>
                  </a:cubicBezTo>
                  <a:cubicBezTo>
                    <a:pt x="21600" y="7840"/>
                    <a:pt x="21600" y="9280"/>
                    <a:pt x="21600" y="9280"/>
                  </a:cubicBezTo>
                  <a:cubicBezTo>
                    <a:pt x="21600" y="10720"/>
                    <a:pt x="19800" y="10720"/>
                    <a:pt x="19800" y="10720"/>
                  </a:cubicBezTo>
                  <a:cubicBezTo>
                    <a:pt x="19800" y="12160"/>
                    <a:pt x="18000" y="12160"/>
                    <a:pt x="18000" y="10720"/>
                  </a:cubicBezTo>
                  <a:cubicBezTo>
                    <a:pt x="16200" y="10720"/>
                    <a:pt x="16200" y="10720"/>
                    <a:pt x="16200" y="107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77">
              <a:extLst>
                <a:ext uri="{FF2B5EF4-FFF2-40B4-BE49-F238E27FC236}">
                  <a16:creationId xmlns:a16="http://schemas.microsoft.com/office/drawing/2014/main" id="{F85C49DB-E1D4-407A-92E4-DFEA9B88EFEE}"/>
                </a:ext>
              </a:extLst>
            </p:cNvPr>
            <p:cNvSpPr/>
            <p:nvPr/>
          </p:nvSpPr>
          <p:spPr>
            <a:xfrm>
              <a:off x="1351120" y="4310329"/>
              <a:ext cx="26780" cy="30297"/>
            </a:xfrm>
            <a:custGeom>
              <a:avLst/>
              <a:gdLst/>
              <a:ahLst/>
              <a:cxnLst>
                <a:cxn ang="0">
                  <a:pos x="wd2" y="hd2"/>
                </a:cxn>
                <a:cxn ang="5400000">
                  <a:pos x="wd2" y="hd2"/>
                </a:cxn>
                <a:cxn ang="10800000">
                  <a:pos x="wd2" y="hd2"/>
                </a:cxn>
                <a:cxn ang="16200000">
                  <a:pos x="wd2" y="hd2"/>
                </a:cxn>
              </a:cxnLst>
              <a:rect l="0" t="0" r="r" b="b"/>
              <a:pathLst>
                <a:path w="21600" h="19200" extrusionOk="0">
                  <a:moveTo>
                    <a:pt x="16200" y="6240"/>
                  </a:moveTo>
                  <a:cubicBezTo>
                    <a:pt x="16200" y="1920"/>
                    <a:pt x="10800" y="1920"/>
                    <a:pt x="10800" y="1920"/>
                  </a:cubicBezTo>
                  <a:cubicBezTo>
                    <a:pt x="10800" y="1920"/>
                    <a:pt x="5400" y="-2400"/>
                    <a:pt x="5400" y="1920"/>
                  </a:cubicBezTo>
                  <a:cubicBezTo>
                    <a:pt x="5400" y="1920"/>
                    <a:pt x="0" y="6240"/>
                    <a:pt x="0" y="10560"/>
                  </a:cubicBezTo>
                  <a:cubicBezTo>
                    <a:pt x="5400" y="10560"/>
                    <a:pt x="5400" y="14880"/>
                    <a:pt x="5400" y="14880"/>
                  </a:cubicBezTo>
                  <a:cubicBezTo>
                    <a:pt x="5400" y="14880"/>
                    <a:pt x="5400" y="19200"/>
                    <a:pt x="5400" y="19200"/>
                  </a:cubicBezTo>
                  <a:cubicBezTo>
                    <a:pt x="10800" y="19200"/>
                    <a:pt x="16200" y="19200"/>
                    <a:pt x="16200" y="19200"/>
                  </a:cubicBezTo>
                  <a:cubicBezTo>
                    <a:pt x="16200" y="19200"/>
                    <a:pt x="21600" y="14880"/>
                    <a:pt x="21600" y="14880"/>
                  </a:cubicBezTo>
                  <a:cubicBezTo>
                    <a:pt x="21600" y="10560"/>
                    <a:pt x="16200" y="10560"/>
                    <a:pt x="16200" y="6240"/>
                  </a:cubicBezTo>
                  <a:cubicBezTo>
                    <a:pt x="16200" y="6240"/>
                    <a:pt x="21600" y="6240"/>
                    <a:pt x="16200" y="62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78">
              <a:extLst>
                <a:ext uri="{FF2B5EF4-FFF2-40B4-BE49-F238E27FC236}">
                  <a16:creationId xmlns:a16="http://schemas.microsoft.com/office/drawing/2014/main" id="{40098FAF-5E3C-46C7-B0DB-189D3338CA2E}"/>
                </a:ext>
              </a:extLst>
            </p:cNvPr>
            <p:cNvSpPr/>
            <p:nvPr/>
          </p:nvSpPr>
          <p:spPr>
            <a:xfrm>
              <a:off x="1351120" y="4310329"/>
              <a:ext cx="26780" cy="30297"/>
            </a:xfrm>
            <a:custGeom>
              <a:avLst/>
              <a:gdLst/>
              <a:ahLst/>
              <a:cxnLst>
                <a:cxn ang="0">
                  <a:pos x="wd2" y="hd2"/>
                </a:cxn>
                <a:cxn ang="5400000">
                  <a:pos x="wd2" y="hd2"/>
                </a:cxn>
                <a:cxn ang="10800000">
                  <a:pos x="wd2" y="hd2"/>
                </a:cxn>
                <a:cxn ang="16200000">
                  <a:pos x="wd2" y="hd2"/>
                </a:cxn>
              </a:cxnLst>
              <a:rect l="0" t="0" r="r" b="b"/>
              <a:pathLst>
                <a:path w="21600" h="19200" extrusionOk="0">
                  <a:moveTo>
                    <a:pt x="16200" y="6240"/>
                  </a:moveTo>
                  <a:cubicBezTo>
                    <a:pt x="16200" y="1920"/>
                    <a:pt x="10800" y="1920"/>
                    <a:pt x="10800" y="1920"/>
                  </a:cubicBezTo>
                  <a:cubicBezTo>
                    <a:pt x="10800" y="1920"/>
                    <a:pt x="5400" y="-2400"/>
                    <a:pt x="5400" y="1920"/>
                  </a:cubicBezTo>
                  <a:cubicBezTo>
                    <a:pt x="5400" y="1920"/>
                    <a:pt x="0" y="6240"/>
                    <a:pt x="0" y="10560"/>
                  </a:cubicBezTo>
                  <a:cubicBezTo>
                    <a:pt x="5400" y="10560"/>
                    <a:pt x="5400" y="14880"/>
                    <a:pt x="5400" y="14880"/>
                  </a:cubicBezTo>
                  <a:cubicBezTo>
                    <a:pt x="5400" y="14880"/>
                    <a:pt x="5400" y="19200"/>
                    <a:pt x="5400" y="19200"/>
                  </a:cubicBezTo>
                  <a:cubicBezTo>
                    <a:pt x="10800" y="19200"/>
                    <a:pt x="16200" y="19200"/>
                    <a:pt x="16200" y="19200"/>
                  </a:cubicBezTo>
                  <a:cubicBezTo>
                    <a:pt x="16200" y="19200"/>
                    <a:pt x="21600" y="14880"/>
                    <a:pt x="21600" y="14880"/>
                  </a:cubicBezTo>
                  <a:cubicBezTo>
                    <a:pt x="21600" y="10560"/>
                    <a:pt x="16200" y="10560"/>
                    <a:pt x="16200" y="6240"/>
                  </a:cubicBezTo>
                  <a:cubicBezTo>
                    <a:pt x="16200" y="6240"/>
                    <a:pt x="21600" y="6240"/>
                    <a:pt x="16200" y="62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79">
              <a:extLst>
                <a:ext uri="{FF2B5EF4-FFF2-40B4-BE49-F238E27FC236}">
                  <a16:creationId xmlns:a16="http://schemas.microsoft.com/office/drawing/2014/main" id="{6E39B16E-E2C9-4E53-BCE5-13C434E41CAF}"/>
                </a:ext>
              </a:extLst>
            </p:cNvPr>
            <p:cNvSpPr/>
            <p:nvPr/>
          </p:nvSpPr>
          <p:spPr>
            <a:xfrm>
              <a:off x="1385202" y="4306542"/>
              <a:ext cx="31649" cy="46256"/>
            </a:xfrm>
            <a:custGeom>
              <a:avLst/>
              <a:gdLst/>
              <a:ahLst/>
              <a:cxnLst>
                <a:cxn ang="0">
                  <a:pos x="wd2" y="hd2"/>
                </a:cxn>
                <a:cxn ang="5400000">
                  <a:pos x="wd2" y="hd2"/>
                </a:cxn>
                <a:cxn ang="10800000">
                  <a:pos x="wd2" y="hd2"/>
                </a:cxn>
                <a:cxn ang="16200000">
                  <a:pos x="wd2" y="hd2"/>
                </a:cxn>
              </a:cxnLst>
              <a:rect l="0" t="0" r="r" b="b"/>
              <a:pathLst>
                <a:path w="21600" h="21600" extrusionOk="0">
                  <a:moveTo>
                    <a:pt x="4320" y="12343"/>
                  </a:moveTo>
                  <a:cubicBezTo>
                    <a:pt x="8640" y="9257"/>
                    <a:pt x="4320" y="9257"/>
                    <a:pt x="8640" y="6171"/>
                  </a:cubicBezTo>
                  <a:cubicBezTo>
                    <a:pt x="8640" y="6171"/>
                    <a:pt x="8640" y="6171"/>
                    <a:pt x="8640" y="6171"/>
                  </a:cubicBezTo>
                  <a:cubicBezTo>
                    <a:pt x="12960" y="6171"/>
                    <a:pt x="8640" y="3086"/>
                    <a:pt x="12960" y="3086"/>
                  </a:cubicBezTo>
                  <a:cubicBezTo>
                    <a:pt x="12960" y="0"/>
                    <a:pt x="12960" y="0"/>
                    <a:pt x="17280" y="0"/>
                  </a:cubicBezTo>
                  <a:cubicBezTo>
                    <a:pt x="17280" y="3086"/>
                    <a:pt x="17280" y="3086"/>
                    <a:pt x="17280" y="6171"/>
                  </a:cubicBezTo>
                  <a:cubicBezTo>
                    <a:pt x="17280" y="9257"/>
                    <a:pt x="17280" y="9257"/>
                    <a:pt x="17280" y="9257"/>
                  </a:cubicBezTo>
                  <a:cubicBezTo>
                    <a:pt x="17280" y="9257"/>
                    <a:pt x="21600" y="12343"/>
                    <a:pt x="21600" y="12343"/>
                  </a:cubicBezTo>
                  <a:cubicBezTo>
                    <a:pt x="21600" y="12343"/>
                    <a:pt x="17280" y="18514"/>
                    <a:pt x="12960" y="18514"/>
                  </a:cubicBezTo>
                  <a:cubicBezTo>
                    <a:pt x="12960" y="18514"/>
                    <a:pt x="12960" y="21600"/>
                    <a:pt x="12960" y="21600"/>
                  </a:cubicBezTo>
                  <a:cubicBezTo>
                    <a:pt x="12960" y="21600"/>
                    <a:pt x="8640" y="21600"/>
                    <a:pt x="4320" y="21600"/>
                  </a:cubicBezTo>
                  <a:cubicBezTo>
                    <a:pt x="4320" y="21600"/>
                    <a:pt x="4320" y="21600"/>
                    <a:pt x="0" y="18514"/>
                  </a:cubicBezTo>
                  <a:cubicBezTo>
                    <a:pt x="0" y="18514"/>
                    <a:pt x="0" y="15429"/>
                    <a:pt x="4320" y="12343"/>
                  </a:cubicBezTo>
                  <a:cubicBezTo>
                    <a:pt x="4320" y="12343"/>
                    <a:pt x="4320" y="12343"/>
                    <a:pt x="4320" y="12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80">
              <a:extLst>
                <a:ext uri="{FF2B5EF4-FFF2-40B4-BE49-F238E27FC236}">
                  <a16:creationId xmlns:a16="http://schemas.microsoft.com/office/drawing/2014/main" id="{F9F8612A-DCB7-4657-98BB-B3D283A3E953}"/>
                </a:ext>
              </a:extLst>
            </p:cNvPr>
            <p:cNvSpPr/>
            <p:nvPr/>
          </p:nvSpPr>
          <p:spPr>
            <a:xfrm>
              <a:off x="1385202" y="4306542"/>
              <a:ext cx="31649" cy="46256"/>
            </a:xfrm>
            <a:custGeom>
              <a:avLst/>
              <a:gdLst/>
              <a:ahLst/>
              <a:cxnLst>
                <a:cxn ang="0">
                  <a:pos x="wd2" y="hd2"/>
                </a:cxn>
                <a:cxn ang="5400000">
                  <a:pos x="wd2" y="hd2"/>
                </a:cxn>
                <a:cxn ang="10800000">
                  <a:pos x="wd2" y="hd2"/>
                </a:cxn>
                <a:cxn ang="16200000">
                  <a:pos x="wd2" y="hd2"/>
                </a:cxn>
              </a:cxnLst>
              <a:rect l="0" t="0" r="r" b="b"/>
              <a:pathLst>
                <a:path w="21600" h="21600" extrusionOk="0">
                  <a:moveTo>
                    <a:pt x="4320" y="12343"/>
                  </a:moveTo>
                  <a:cubicBezTo>
                    <a:pt x="8640" y="9257"/>
                    <a:pt x="4320" y="9257"/>
                    <a:pt x="8640" y="6171"/>
                  </a:cubicBezTo>
                  <a:cubicBezTo>
                    <a:pt x="8640" y="6171"/>
                    <a:pt x="8640" y="6171"/>
                    <a:pt x="8640" y="6171"/>
                  </a:cubicBezTo>
                  <a:cubicBezTo>
                    <a:pt x="12960" y="6171"/>
                    <a:pt x="8640" y="3086"/>
                    <a:pt x="12960" y="3086"/>
                  </a:cubicBezTo>
                  <a:cubicBezTo>
                    <a:pt x="12960" y="0"/>
                    <a:pt x="12960" y="0"/>
                    <a:pt x="17280" y="0"/>
                  </a:cubicBezTo>
                  <a:cubicBezTo>
                    <a:pt x="17280" y="3086"/>
                    <a:pt x="17280" y="3086"/>
                    <a:pt x="17280" y="6171"/>
                  </a:cubicBezTo>
                  <a:cubicBezTo>
                    <a:pt x="17280" y="9257"/>
                    <a:pt x="17280" y="9257"/>
                    <a:pt x="17280" y="9257"/>
                  </a:cubicBezTo>
                  <a:cubicBezTo>
                    <a:pt x="17280" y="9257"/>
                    <a:pt x="21600" y="12343"/>
                    <a:pt x="21600" y="12343"/>
                  </a:cubicBezTo>
                  <a:cubicBezTo>
                    <a:pt x="21600" y="12343"/>
                    <a:pt x="17280" y="18514"/>
                    <a:pt x="12960" y="18514"/>
                  </a:cubicBezTo>
                  <a:cubicBezTo>
                    <a:pt x="12960" y="18514"/>
                    <a:pt x="12960" y="21600"/>
                    <a:pt x="12960" y="21600"/>
                  </a:cubicBezTo>
                  <a:cubicBezTo>
                    <a:pt x="12960" y="21600"/>
                    <a:pt x="8640" y="21600"/>
                    <a:pt x="4320" y="21600"/>
                  </a:cubicBezTo>
                  <a:cubicBezTo>
                    <a:pt x="4320" y="21600"/>
                    <a:pt x="4320" y="21600"/>
                    <a:pt x="0" y="18514"/>
                  </a:cubicBezTo>
                  <a:cubicBezTo>
                    <a:pt x="0" y="18514"/>
                    <a:pt x="0" y="15429"/>
                    <a:pt x="4320" y="12343"/>
                  </a:cubicBezTo>
                  <a:cubicBezTo>
                    <a:pt x="4320" y="12343"/>
                    <a:pt x="4320" y="12343"/>
                    <a:pt x="4320" y="12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81">
              <a:extLst>
                <a:ext uri="{FF2B5EF4-FFF2-40B4-BE49-F238E27FC236}">
                  <a16:creationId xmlns:a16="http://schemas.microsoft.com/office/drawing/2014/main" id="{77FE9D97-A38D-47AA-9CBB-CF59FCDE1BAB}"/>
                </a:ext>
              </a:extLst>
            </p:cNvPr>
            <p:cNvSpPr/>
            <p:nvPr/>
          </p:nvSpPr>
          <p:spPr>
            <a:xfrm>
              <a:off x="1416849" y="4326018"/>
              <a:ext cx="26780" cy="48690"/>
            </a:xfrm>
            <a:custGeom>
              <a:avLst/>
              <a:gdLst/>
              <a:ahLst/>
              <a:cxnLst>
                <a:cxn ang="0">
                  <a:pos x="wd2" y="hd2"/>
                </a:cxn>
                <a:cxn ang="5400000">
                  <a:pos x="wd2" y="hd2"/>
                </a:cxn>
                <a:cxn ang="10800000">
                  <a:pos x="wd2" y="hd2"/>
                </a:cxn>
                <a:cxn ang="16200000">
                  <a:pos x="wd2" y="hd2"/>
                </a:cxn>
              </a:cxnLst>
              <a:rect l="0" t="0" r="r" b="b"/>
              <a:pathLst>
                <a:path w="21600" h="21600" extrusionOk="0">
                  <a:moveTo>
                    <a:pt x="16200" y="21600"/>
                  </a:moveTo>
                  <a:cubicBezTo>
                    <a:pt x="16200" y="18514"/>
                    <a:pt x="16200" y="15429"/>
                    <a:pt x="16200" y="15429"/>
                  </a:cubicBezTo>
                  <a:cubicBezTo>
                    <a:pt x="16200" y="12343"/>
                    <a:pt x="16200" y="12343"/>
                    <a:pt x="21600" y="9257"/>
                  </a:cubicBezTo>
                  <a:cubicBezTo>
                    <a:pt x="21600" y="9257"/>
                    <a:pt x="21600" y="6171"/>
                    <a:pt x="21600" y="3086"/>
                  </a:cubicBezTo>
                  <a:cubicBezTo>
                    <a:pt x="16200" y="0"/>
                    <a:pt x="16200" y="0"/>
                    <a:pt x="16200" y="0"/>
                  </a:cubicBezTo>
                  <a:cubicBezTo>
                    <a:pt x="16200" y="0"/>
                    <a:pt x="5400" y="0"/>
                    <a:pt x="5400" y="3086"/>
                  </a:cubicBezTo>
                  <a:cubicBezTo>
                    <a:pt x="5400" y="3086"/>
                    <a:pt x="5400" y="6171"/>
                    <a:pt x="5400" y="6171"/>
                  </a:cubicBezTo>
                  <a:cubicBezTo>
                    <a:pt x="5400" y="9257"/>
                    <a:pt x="0" y="9257"/>
                    <a:pt x="0" y="9257"/>
                  </a:cubicBezTo>
                  <a:cubicBezTo>
                    <a:pt x="0" y="12343"/>
                    <a:pt x="0" y="15429"/>
                    <a:pt x="0" y="15429"/>
                  </a:cubicBezTo>
                  <a:cubicBezTo>
                    <a:pt x="0" y="15429"/>
                    <a:pt x="5400" y="18514"/>
                    <a:pt x="5400" y="18514"/>
                  </a:cubicBezTo>
                  <a:cubicBezTo>
                    <a:pt x="5400" y="18514"/>
                    <a:pt x="5400" y="21600"/>
                    <a:pt x="5400" y="21600"/>
                  </a:cubicBezTo>
                  <a:cubicBezTo>
                    <a:pt x="10800" y="21600"/>
                    <a:pt x="16200" y="21600"/>
                    <a:pt x="1620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82">
              <a:extLst>
                <a:ext uri="{FF2B5EF4-FFF2-40B4-BE49-F238E27FC236}">
                  <a16:creationId xmlns:a16="http://schemas.microsoft.com/office/drawing/2014/main" id="{1F67F8AA-FA24-442A-8AC4-084EB0E5D433}"/>
                </a:ext>
              </a:extLst>
            </p:cNvPr>
            <p:cNvSpPr/>
            <p:nvPr/>
          </p:nvSpPr>
          <p:spPr>
            <a:xfrm>
              <a:off x="1416849" y="4326018"/>
              <a:ext cx="26780" cy="48690"/>
            </a:xfrm>
            <a:custGeom>
              <a:avLst/>
              <a:gdLst/>
              <a:ahLst/>
              <a:cxnLst>
                <a:cxn ang="0">
                  <a:pos x="wd2" y="hd2"/>
                </a:cxn>
                <a:cxn ang="5400000">
                  <a:pos x="wd2" y="hd2"/>
                </a:cxn>
                <a:cxn ang="10800000">
                  <a:pos x="wd2" y="hd2"/>
                </a:cxn>
                <a:cxn ang="16200000">
                  <a:pos x="wd2" y="hd2"/>
                </a:cxn>
              </a:cxnLst>
              <a:rect l="0" t="0" r="r" b="b"/>
              <a:pathLst>
                <a:path w="21600" h="21600" extrusionOk="0">
                  <a:moveTo>
                    <a:pt x="16200" y="21600"/>
                  </a:moveTo>
                  <a:cubicBezTo>
                    <a:pt x="16200" y="18514"/>
                    <a:pt x="16200" y="15429"/>
                    <a:pt x="16200" y="15429"/>
                  </a:cubicBezTo>
                  <a:cubicBezTo>
                    <a:pt x="16200" y="12343"/>
                    <a:pt x="16200" y="12343"/>
                    <a:pt x="21600" y="9257"/>
                  </a:cubicBezTo>
                  <a:cubicBezTo>
                    <a:pt x="21600" y="9257"/>
                    <a:pt x="21600" y="6171"/>
                    <a:pt x="21600" y="3086"/>
                  </a:cubicBezTo>
                  <a:cubicBezTo>
                    <a:pt x="16200" y="0"/>
                    <a:pt x="16200" y="0"/>
                    <a:pt x="16200" y="0"/>
                  </a:cubicBezTo>
                  <a:cubicBezTo>
                    <a:pt x="16200" y="0"/>
                    <a:pt x="5400" y="0"/>
                    <a:pt x="5400" y="3086"/>
                  </a:cubicBezTo>
                  <a:cubicBezTo>
                    <a:pt x="5400" y="3086"/>
                    <a:pt x="5400" y="6171"/>
                    <a:pt x="5400" y="6171"/>
                  </a:cubicBezTo>
                  <a:cubicBezTo>
                    <a:pt x="5400" y="9257"/>
                    <a:pt x="0" y="9257"/>
                    <a:pt x="0" y="9257"/>
                  </a:cubicBezTo>
                  <a:cubicBezTo>
                    <a:pt x="0" y="12343"/>
                    <a:pt x="0" y="15429"/>
                    <a:pt x="0" y="15429"/>
                  </a:cubicBezTo>
                  <a:cubicBezTo>
                    <a:pt x="0" y="15429"/>
                    <a:pt x="5400" y="18514"/>
                    <a:pt x="5400" y="18514"/>
                  </a:cubicBezTo>
                  <a:cubicBezTo>
                    <a:pt x="5400" y="18514"/>
                    <a:pt x="5400" y="21600"/>
                    <a:pt x="5400" y="21600"/>
                  </a:cubicBezTo>
                  <a:cubicBezTo>
                    <a:pt x="10800" y="21600"/>
                    <a:pt x="16200" y="21600"/>
                    <a:pt x="1620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83">
              <a:extLst>
                <a:ext uri="{FF2B5EF4-FFF2-40B4-BE49-F238E27FC236}">
                  <a16:creationId xmlns:a16="http://schemas.microsoft.com/office/drawing/2014/main" id="{C8283B20-09A9-49EA-95F3-807B47C75746}"/>
                </a:ext>
              </a:extLst>
            </p:cNvPr>
            <p:cNvSpPr/>
            <p:nvPr/>
          </p:nvSpPr>
          <p:spPr>
            <a:xfrm>
              <a:off x="1558049" y="4559725"/>
              <a:ext cx="26780" cy="21911"/>
            </a:xfrm>
            <a:custGeom>
              <a:avLst/>
              <a:gdLst/>
              <a:ahLst/>
              <a:cxnLst>
                <a:cxn ang="0">
                  <a:pos x="wd2" y="hd2"/>
                </a:cxn>
                <a:cxn ang="5400000">
                  <a:pos x="wd2" y="hd2"/>
                </a:cxn>
                <a:cxn ang="10800000">
                  <a:pos x="wd2" y="hd2"/>
                </a:cxn>
                <a:cxn ang="16200000">
                  <a:pos x="wd2" y="hd2"/>
                </a:cxn>
              </a:cxnLst>
              <a:rect l="0" t="0" r="r" b="b"/>
              <a:pathLst>
                <a:path w="21600" h="21600" extrusionOk="0">
                  <a:moveTo>
                    <a:pt x="16200" y="14400"/>
                  </a:moveTo>
                  <a:cubicBezTo>
                    <a:pt x="16200" y="14400"/>
                    <a:pt x="21600" y="14400"/>
                    <a:pt x="21600" y="14400"/>
                  </a:cubicBezTo>
                  <a:cubicBezTo>
                    <a:pt x="21600" y="7200"/>
                    <a:pt x="21600" y="0"/>
                    <a:pt x="21600" y="0"/>
                  </a:cubicBezTo>
                  <a:cubicBezTo>
                    <a:pt x="16200" y="0"/>
                    <a:pt x="16200" y="0"/>
                    <a:pt x="16200" y="0"/>
                  </a:cubicBezTo>
                  <a:cubicBezTo>
                    <a:pt x="10800" y="0"/>
                    <a:pt x="10800" y="7200"/>
                    <a:pt x="10800" y="7200"/>
                  </a:cubicBezTo>
                  <a:cubicBezTo>
                    <a:pt x="10800" y="7200"/>
                    <a:pt x="5400" y="7200"/>
                    <a:pt x="5400" y="14400"/>
                  </a:cubicBezTo>
                  <a:cubicBezTo>
                    <a:pt x="5400" y="14400"/>
                    <a:pt x="0" y="14400"/>
                    <a:pt x="0" y="14400"/>
                  </a:cubicBezTo>
                  <a:cubicBezTo>
                    <a:pt x="0" y="21600"/>
                    <a:pt x="5400" y="21600"/>
                    <a:pt x="5400" y="21600"/>
                  </a:cubicBezTo>
                  <a:cubicBezTo>
                    <a:pt x="5400" y="21600"/>
                    <a:pt x="10800" y="21600"/>
                    <a:pt x="10800" y="14400"/>
                  </a:cubicBezTo>
                  <a:cubicBezTo>
                    <a:pt x="10800" y="14400"/>
                    <a:pt x="10800" y="14400"/>
                    <a:pt x="162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84">
              <a:extLst>
                <a:ext uri="{FF2B5EF4-FFF2-40B4-BE49-F238E27FC236}">
                  <a16:creationId xmlns:a16="http://schemas.microsoft.com/office/drawing/2014/main" id="{CE5AD574-C378-4DF7-9894-F90561BCE094}"/>
                </a:ext>
              </a:extLst>
            </p:cNvPr>
            <p:cNvSpPr/>
            <p:nvPr/>
          </p:nvSpPr>
          <p:spPr>
            <a:xfrm>
              <a:off x="1558049" y="4559725"/>
              <a:ext cx="26780" cy="21911"/>
            </a:xfrm>
            <a:custGeom>
              <a:avLst/>
              <a:gdLst/>
              <a:ahLst/>
              <a:cxnLst>
                <a:cxn ang="0">
                  <a:pos x="wd2" y="hd2"/>
                </a:cxn>
                <a:cxn ang="5400000">
                  <a:pos x="wd2" y="hd2"/>
                </a:cxn>
                <a:cxn ang="10800000">
                  <a:pos x="wd2" y="hd2"/>
                </a:cxn>
                <a:cxn ang="16200000">
                  <a:pos x="wd2" y="hd2"/>
                </a:cxn>
              </a:cxnLst>
              <a:rect l="0" t="0" r="r" b="b"/>
              <a:pathLst>
                <a:path w="21600" h="21600" extrusionOk="0">
                  <a:moveTo>
                    <a:pt x="16200" y="14400"/>
                  </a:moveTo>
                  <a:cubicBezTo>
                    <a:pt x="16200" y="14400"/>
                    <a:pt x="21600" y="14400"/>
                    <a:pt x="21600" y="14400"/>
                  </a:cubicBezTo>
                  <a:cubicBezTo>
                    <a:pt x="21600" y="7200"/>
                    <a:pt x="21600" y="0"/>
                    <a:pt x="21600" y="0"/>
                  </a:cubicBezTo>
                  <a:cubicBezTo>
                    <a:pt x="16200" y="0"/>
                    <a:pt x="16200" y="0"/>
                    <a:pt x="16200" y="0"/>
                  </a:cubicBezTo>
                  <a:cubicBezTo>
                    <a:pt x="10800" y="0"/>
                    <a:pt x="10800" y="7200"/>
                    <a:pt x="10800" y="7200"/>
                  </a:cubicBezTo>
                  <a:cubicBezTo>
                    <a:pt x="10800" y="7200"/>
                    <a:pt x="5400" y="7200"/>
                    <a:pt x="5400" y="14400"/>
                  </a:cubicBezTo>
                  <a:cubicBezTo>
                    <a:pt x="5400" y="14400"/>
                    <a:pt x="0" y="14400"/>
                    <a:pt x="0" y="14400"/>
                  </a:cubicBezTo>
                  <a:cubicBezTo>
                    <a:pt x="0" y="21600"/>
                    <a:pt x="5400" y="21600"/>
                    <a:pt x="5400" y="21600"/>
                  </a:cubicBezTo>
                  <a:cubicBezTo>
                    <a:pt x="5400" y="21600"/>
                    <a:pt x="10800" y="21600"/>
                    <a:pt x="10800" y="14400"/>
                  </a:cubicBezTo>
                  <a:cubicBezTo>
                    <a:pt x="10800" y="14400"/>
                    <a:pt x="10800" y="14400"/>
                    <a:pt x="162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85">
              <a:extLst>
                <a:ext uri="{FF2B5EF4-FFF2-40B4-BE49-F238E27FC236}">
                  <a16:creationId xmlns:a16="http://schemas.microsoft.com/office/drawing/2014/main" id="{23DB9B5A-0F71-4FA4-9868-5A0E78C7C04D}"/>
                </a:ext>
              </a:extLst>
            </p:cNvPr>
            <p:cNvSpPr/>
            <p:nvPr/>
          </p:nvSpPr>
          <p:spPr>
            <a:xfrm>
              <a:off x="1570220" y="4591373"/>
              <a:ext cx="21911"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0" y="0"/>
                  </a:cubicBezTo>
                  <a:cubicBezTo>
                    <a:pt x="0" y="0"/>
                    <a:pt x="0" y="10800"/>
                    <a:pt x="0" y="10800"/>
                  </a:cubicBezTo>
                  <a:cubicBezTo>
                    <a:pt x="0" y="21600"/>
                    <a:pt x="0" y="21600"/>
                    <a:pt x="7200" y="21600"/>
                  </a:cubicBezTo>
                  <a:cubicBezTo>
                    <a:pt x="7200" y="21600"/>
                    <a:pt x="14400" y="21600"/>
                    <a:pt x="14400" y="21600"/>
                  </a:cubicBezTo>
                  <a:cubicBezTo>
                    <a:pt x="14400" y="21600"/>
                    <a:pt x="21600" y="21600"/>
                    <a:pt x="21600" y="21600"/>
                  </a:cubicBezTo>
                  <a:cubicBezTo>
                    <a:pt x="21600" y="10800"/>
                    <a:pt x="21600" y="10800"/>
                    <a:pt x="21600" y="10800"/>
                  </a:cubicBezTo>
                  <a:cubicBezTo>
                    <a:pt x="14400" y="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86">
              <a:extLst>
                <a:ext uri="{FF2B5EF4-FFF2-40B4-BE49-F238E27FC236}">
                  <a16:creationId xmlns:a16="http://schemas.microsoft.com/office/drawing/2014/main" id="{31280AFF-4A71-4036-BC86-79652C7D3CDE}"/>
                </a:ext>
              </a:extLst>
            </p:cNvPr>
            <p:cNvSpPr/>
            <p:nvPr/>
          </p:nvSpPr>
          <p:spPr>
            <a:xfrm>
              <a:off x="1570220" y="4591373"/>
              <a:ext cx="21911"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0" y="0"/>
                  </a:cubicBezTo>
                  <a:cubicBezTo>
                    <a:pt x="0" y="0"/>
                    <a:pt x="0" y="10800"/>
                    <a:pt x="0" y="10800"/>
                  </a:cubicBezTo>
                  <a:cubicBezTo>
                    <a:pt x="0" y="21600"/>
                    <a:pt x="0" y="21600"/>
                    <a:pt x="7200" y="21600"/>
                  </a:cubicBezTo>
                  <a:cubicBezTo>
                    <a:pt x="7200" y="21600"/>
                    <a:pt x="14400" y="21600"/>
                    <a:pt x="14400" y="21600"/>
                  </a:cubicBezTo>
                  <a:cubicBezTo>
                    <a:pt x="14400" y="21600"/>
                    <a:pt x="21600" y="21600"/>
                    <a:pt x="21600" y="21600"/>
                  </a:cubicBezTo>
                  <a:cubicBezTo>
                    <a:pt x="21600" y="10800"/>
                    <a:pt x="21600" y="10800"/>
                    <a:pt x="21600" y="10800"/>
                  </a:cubicBezTo>
                  <a:cubicBezTo>
                    <a:pt x="14400" y="0"/>
                    <a:pt x="14400" y="0"/>
                    <a:pt x="144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87">
              <a:extLst>
                <a:ext uri="{FF2B5EF4-FFF2-40B4-BE49-F238E27FC236}">
                  <a16:creationId xmlns:a16="http://schemas.microsoft.com/office/drawing/2014/main" id="{145CAEBA-801A-4709-AB53-9EF6CE61259E}"/>
                </a:ext>
              </a:extLst>
            </p:cNvPr>
            <p:cNvSpPr/>
            <p:nvPr/>
          </p:nvSpPr>
          <p:spPr>
            <a:xfrm>
              <a:off x="4671710" y="3562885"/>
              <a:ext cx="20085" cy="23061"/>
            </a:xfrm>
            <a:custGeom>
              <a:avLst/>
              <a:gdLst/>
              <a:ahLst/>
              <a:cxnLst>
                <a:cxn ang="0">
                  <a:pos x="wd2" y="hd2"/>
                </a:cxn>
                <a:cxn ang="5400000">
                  <a:pos x="wd2" y="hd2"/>
                </a:cxn>
                <a:cxn ang="10800000">
                  <a:pos x="wd2" y="hd2"/>
                </a:cxn>
                <a:cxn ang="16200000">
                  <a:pos x="wd2" y="hd2"/>
                </a:cxn>
              </a:cxnLst>
              <a:rect l="0" t="0" r="r" b="b"/>
              <a:pathLst>
                <a:path w="19800" h="18600" extrusionOk="0">
                  <a:moveTo>
                    <a:pt x="14400" y="13200"/>
                  </a:moveTo>
                  <a:cubicBezTo>
                    <a:pt x="21600" y="7800"/>
                    <a:pt x="21600" y="2400"/>
                    <a:pt x="14400" y="2400"/>
                  </a:cubicBezTo>
                  <a:cubicBezTo>
                    <a:pt x="14400" y="2400"/>
                    <a:pt x="7200" y="-3000"/>
                    <a:pt x="7200" y="2400"/>
                  </a:cubicBezTo>
                  <a:cubicBezTo>
                    <a:pt x="7200" y="2400"/>
                    <a:pt x="7200" y="2400"/>
                    <a:pt x="7200" y="2400"/>
                  </a:cubicBezTo>
                  <a:cubicBezTo>
                    <a:pt x="7200" y="7800"/>
                    <a:pt x="0" y="7800"/>
                    <a:pt x="0" y="7800"/>
                  </a:cubicBezTo>
                  <a:cubicBezTo>
                    <a:pt x="0" y="7800"/>
                    <a:pt x="7200" y="7800"/>
                    <a:pt x="7200" y="13200"/>
                  </a:cubicBezTo>
                  <a:cubicBezTo>
                    <a:pt x="7200" y="13200"/>
                    <a:pt x="7200" y="13200"/>
                    <a:pt x="7200" y="18600"/>
                  </a:cubicBezTo>
                  <a:cubicBezTo>
                    <a:pt x="7200" y="18600"/>
                    <a:pt x="7200" y="18600"/>
                    <a:pt x="7200" y="18600"/>
                  </a:cubicBezTo>
                  <a:cubicBezTo>
                    <a:pt x="14400" y="18600"/>
                    <a:pt x="14400" y="18600"/>
                    <a:pt x="14400" y="18600"/>
                  </a:cubicBezTo>
                  <a:cubicBezTo>
                    <a:pt x="14400" y="18600"/>
                    <a:pt x="14400" y="13200"/>
                    <a:pt x="14400" y="13200"/>
                  </a:cubicBezTo>
                  <a:cubicBezTo>
                    <a:pt x="14400" y="13200"/>
                    <a:pt x="14400" y="13200"/>
                    <a:pt x="14400" y="13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88">
              <a:extLst>
                <a:ext uri="{FF2B5EF4-FFF2-40B4-BE49-F238E27FC236}">
                  <a16:creationId xmlns:a16="http://schemas.microsoft.com/office/drawing/2014/main" id="{7B5CCA60-D6DE-4978-82E9-9863BC06BC63}"/>
                </a:ext>
              </a:extLst>
            </p:cNvPr>
            <p:cNvSpPr/>
            <p:nvPr/>
          </p:nvSpPr>
          <p:spPr>
            <a:xfrm>
              <a:off x="4671710" y="3562885"/>
              <a:ext cx="20085" cy="23061"/>
            </a:xfrm>
            <a:custGeom>
              <a:avLst/>
              <a:gdLst/>
              <a:ahLst/>
              <a:cxnLst>
                <a:cxn ang="0">
                  <a:pos x="wd2" y="hd2"/>
                </a:cxn>
                <a:cxn ang="5400000">
                  <a:pos x="wd2" y="hd2"/>
                </a:cxn>
                <a:cxn ang="10800000">
                  <a:pos x="wd2" y="hd2"/>
                </a:cxn>
                <a:cxn ang="16200000">
                  <a:pos x="wd2" y="hd2"/>
                </a:cxn>
              </a:cxnLst>
              <a:rect l="0" t="0" r="r" b="b"/>
              <a:pathLst>
                <a:path w="19800" h="18600" extrusionOk="0">
                  <a:moveTo>
                    <a:pt x="14400" y="13200"/>
                  </a:moveTo>
                  <a:cubicBezTo>
                    <a:pt x="21600" y="7800"/>
                    <a:pt x="21600" y="2400"/>
                    <a:pt x="14400" y="2400"/>
                  </a:cubicBezTo>
                  <a:cubicBezTo>
                    <a:pt x="14400" y="2400"/>
                    <a:pt x="7200" y="-3000"/>
                    <a:pt x="7200" y="2400"/>
                  </a:cubicBezTo>
                  <a:cubicBezTo>
                    <a:pt x="7200" y="2400"/>
                    <a:pt x="7200" y="2400"/>
                    <a:pt x="7200" y="2400"/>
                  </a:cubicBezTo>
                  <a:cubicBezTo>
                    <a:pt x="7200" y="7800"/>
                    <a:pt x="0" y="7800"/>
                    <a:pt x="0" y="7800"/>
                  </a:cubicBezTo>
                  <a:cubicBezTo>
                    <a:pt x="0" y="7800"/>
                    <a:pt x="7200" y="7800"/>
                    <a:pt x="7200" y="13200"/>
                  </a:cubicBezTo>
                  <a:cubicBezTo>
                    <a:pt x="7200" y="13200"/>
                    <a:pt x="7200" y="13200"/>
                    <a:pt x="7200" y="18600"/>
                  </a:cubicBezTo>
                  <a:cubicBezTo>
                    <a:pt x="7200" y="18600"/>
                    <a:pt x="7200" y="18600"/>
                    <a:pt x="7200" y="18600"/>
                  </a:cubicBezTo>
                  <a:cubicBezTo>
                    <a:pt x="14400" y="18600"/>
                    <a:pt x="14400" y="18600"/>
                    <a:pt x="14400" y="18600"/>
                  </a:cubicBezTo>
                  <a:cubicBezTo>
                    <a:pt x="14400" y="18600"/>
                    <a:pt x="14400" y="13200"/>
                    <a:pt x="14400" y="13200"/>
                  </a:cubicBezTo>
                  <a:cubicBezTo>
                    <a:pt x="14400" y="13200"/>
                    <a:pt x="14400" y="13200"/>
                    <a:pt x="14400" y="13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89">
              <a:extLst>
                <a:ext uri="{FF2B5EF4-FFF2-40B4-BE49-F238E27FC236}">
                  <a16:creationId xmlns:a16="http://schemas.microsoft.com/office/drawing/2014/main" id="{B77A182A-1275-4C2E-B4B4-E4E956D1C0C2}"/>
                </a:ext>
              </a:extLst>
            </p:cNvPr>
            <p:cNvSpPr/>
            <p:nvPr/>
          </p:nvSpPr>
          <p:spPr>
            <a:xfrm>
              <a:off x="4696054" y="3562818"/>
              <a:ext cx="19477" cy="194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0"/>
                    <a:pt x="10800" y="0"/>
                    <a:pt x="10800" y="0"/>
                  </a:cubicBezTo>
                  <a:cubicBezTo>
                    <a:pt x="0" y="10800"/>
                    <a:pt x="0" y="10800"/>
                    <a:pt x="0" y="10800"/>
                  </a:cubicBezTo>
                  <a:cubicBezTo>
                    <a:pt x="0" y="10800"/>
                    <a:pt x="0" y="21600"/>
                    <a:pt x="0" y="21600"/>
                  </a:cubicBezTo>
                  <a:cubicBezTo>
                    <a:pt x="10800" y="21600"/>
                    <a:pt x="10800" y="21600"/>
                    <a:pt x="21600" y="21600"/>
                  </a:cubicBezTo>
                  <a:cubicBezTo>
                    <a:pt x="21600" y="21600"/>
                    <a:pt x="21600" y="10800"/>
                    <a:pt x="21600" y="10800"/>
                  </a:cubicBezTo>
                  <a:cubicBezTo>
                    <a:pt x="21600" y="10800"/>
                    <a:pt x="21600" y="0"/>
                    <a:pt x="21600" y="0"/>
                  </a:cubicBezTo>
                  <a:cubicBezTo>
                    <a:pt x="21600" y="0"/>
                    <a:pt x="21600" y="0"/>
                    <a:pt x="216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90">
              <a:extLst>
                <a:ext uri="{FF2B5EF4-FFF2-40B4-BE49-F238E27FC236}">
                  <a16:creationId xmlns:a16="http://schemas.microsoft.com/office/drawing/2014/main" id="{B7C1EB28-7435-494D-BBD2-98CD90684FB1}"/>
                </a:ext>
              </a:extLst>
            </p:cNvPr>
            <p:cNvSpPr/>
            <p:nvPr/>
          </p:nvSpPr>
          <p:spPr>
            <a:xfrm>
              <a:off x="4696054" y="3562818"/>
              <a:ext cx="19477" cy="194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0"/>
                    <a:pt x="10800" y="0"/>
                    <a:pt x="10800" y="0"/>
                  </a:cubicBezTo>
                  <a:cubicBezTo>
                    <a:pt x="0" y="10800"/>
                    <a:pt x="0" y="10800"/>
                    <a:pt x="0" y="10800"/>
                  </a:cubicBezTo>
                  <a:cubicBezTo>
                    <a:pt x="0" y="10800"/>
                    <a:pt x="0" y="21600"/>
                    <a:pt x="0" y="21600"/>
                  </a:cubicBezTo>
                  <a:cubicBezTo>
                    <a:pt x="10800" y="21600"/>
                    <a:pt x="10800" y="21600"/>
                    <a:pt x="21600" y="21600"/>
                  </a:cubicBezTo>
                  <a:cubicBezTo>
                    <a:pt x="21600" y="21600"/>
                    <a:pt x="21600" y="10800"/>
                    <a:pt x="21600" y="10800"/>
                  </a:cubicBezTo>
                  <a:cubicBezTo>
                    <a:pt x="21600" y="10800"/>
                    <a:pt x="21600" y="0"/>
                    <a:pt x="21600" y="0"/>
                  </a:cubicBezTo>
                  <a:cubicBezTo>
                    <a:pt x="21600" y="0"/>
                    <a:pt x="21600" y="0"/>
                    <a:pt x="216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91">
              <a:extLst>
                <a:ext uri="{FF2B5EF4-FFF2-40B4-BE49-F238E27FC236}">
                  <a16:creationId xmlns:a16="http://schemas.microsoft.com/office/drawing/2014/main" id="{B8CE7F8F-23AE-4F6E-9BC5-C367BB5591CF}"/>
                </a:ext>
              </a:extLst>
            </p:cNvPr>
            <p:cNvSpPr/>
            <p:nvPr/>
          </p:nvSpPr>
          <p:spPr>
            <a:xfrm>
              <a:off x="4693620" y="3539690"/>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10800" y="14400"/>
                  </a:moveTo>
                  <a:cubicBezTo>
                    <a:pt x="10800" y="21600"/>
                    <a:pt x="5400" y="21600"/>
                    <a:pt x="5400" y="21600"/>
                  </a:cubicBezTo>
                  <a:cubicBezTo>
                    <a:pt x="0" y="14400"/>
                    <a:pt x="0" y="14400"/>
                    <a:pt x="0" y="14400"/>
                  </a:cubicBezTo>
                  <a:cubicBezTo>
                    <a:pt x="0" y="7200"/>
                    <a:pt x="5400" y="0"/>
                    <a:pt x="5400" y="0"/>
                  </a:cubicBezTo>
                  <a:cubicBezTo>
                    <a:pt x="10800" y="0"/>
                    <a:pt x="16200" y="0"/>
                    <a:pt x="16200" y="0"/>
                  </a:cubicBezTo>
                  <a:cubicBezTo>
                    <a:pt x="16200" y="0"/>
                    <a:pt x="21600" y="7200"/>
                    <a:pt x="21600" y="7200"/>
                  </a:cubicBezTo>
                  <a:cubicBezTo>
                    <a:pt x="16200" y="7200"/>
                    <a:pt x="16200" y="14400"/>
                    <a:pt x="108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92">
              <a:extLst>
                <a:ext uri="{FF2B5EF4-FFF2-40B4-BE49-F238E27FC236}">
                  <a16:creationId xmlns:a16="http://schemas.microsoft.com/office/drawing/2014/main" id="{D70A07EF-0F45-4704-BA00-2067AFC7A0D4}"/>
                </a:ext>
              </a:extLst>
            </p:cNvPr>
            <p:cNvSpPr/>
            <p:nvPr/>
          </p:nvSpPr>
          <p:spPr>
            <a:xfrm>
              <a:off x="4693620" y="3539690"/>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10800" y="14400"/>
                  </a:moveTo>
                  <a:cubicBezTo>
                    <a:pt x="10800" y="21600"/>
                    <a:pt x="5400" y="21600"/>
                    <a:pt x="5400" y="21600"/>
                  </a:cubicBezTo>
                  <a:cubicBezTo>
                    <a:pt x="0" y="14400"/>
                    <a:pt x="0" y="14400"/>
                    <a:pt x="0" y="14400"/>
                  </a:cubicBezTo>
                  <a:cubicBezTo>
                    <a:pt x="0" y="7200"/>
                    <a:pt x="5400" y="0"/>
                    <a:pt x="5400" y="0"/>
                  </a:cubicBezTo>
                  <a:cubicBezTo>
                    <a:pt x="10800" y="0"/>
                    <a:pt x="16200" y="0"/>
                    <a:pt x="16200" y="0"/>
                  </a:cubicBezTo>
                  <a:cubicBezTo>
                    <a:pt x="16200" y="0"/>
                    <a:pt x="21600" y="7200"/>
                    <a:pt x="21600" y="7200"/>
                  </a:cubicBezTo>
                  <a:cubicBezTo>
                    <a:pt x="16200" y="7200"/>
                    <a:pt x="16200" y="14400"/>
                    <a:pt x="108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93">
              <a:extLst>
                <a:ext uri="{FF2B5EF4-FFF2-40B4-BE49-F238E27FC236}">
                  <a16:creationId xmlns:a16="http://schemas.microsoft.com/office/drawing/2014/main" id="{41853313-63E8-4083-BFDF-974CDD56F3D7}"/>
                </a:ext>
              </a:extLst>
            </p:cNvPr>
            <p:cNvSpPr/>
            <p:nvPr/>
          </p:nvSpPr>
          <p:spPr>
            <a:xfrm>
              <a:off x="4403864" y="3671089"/>
              <a:ext cx="2066906" cy="1470471"/>
            </a:xfrm>
            <a:custGeom>
              <a:avLst/>
              <a:gdLst/>
              <a:ahLst/>
              <a:cxnLst>
                <a:cxn ang="0">
                  <a:pos x="wd2" y="hd2"/>
                </a:cxn>
                <a:cxn ang="5400000">
                  <a:pos x="wd2" y="hd2"/>
                </a:cxn>
                <a:cxn ang="10800000">
                  <a:pos x="wd2" y="hd2"/>
                </a:cxn>
                <a:cxn ang="16200000">
                  <a:pos x="wd2" y="hd2"/>
                </a:cxn>
              </a:cxnLst>
              <a:rect l="0" t="0" r="r" b="b"/>
              <a:pathLst>
                <a:path w="21550" h="21530" extrusionOk="0">
                  <a:moveTo>
                    <a:pt x="577" y="5697"/>
                  </a:moveTo>
                  <a:cubicBezTo>
                    <a:pt x="577" y="5697"/>
                    <a:pt x="577" y="5697"/>
                    <a:pt x="577" y="5697"/>
                  </a:cubicBezTo>
                  <a:cubicBezTo>
                    <a:pt x="507" y="5697"/>
                    <a:pt x="438" y="5403"/>
                    <a:pt x="368" y="5306"/>
                  </a:cubicBezTo>
                  <a:cubicBezTo>
                    <a:pt x="298" y="5208"/>
                    <a:pt x="159" y="5012"/>
                    <a:pt x="89" y="4817"/>
                  </a:cubicBezTo>
                  <a:cubicBezTo>
                    <a:pt x="89" y="4719"/>
                    <a:pt x="-50" y="4328"/>
                    <a:pt x="20" y="4230"/>
                  </a:cubicBezTo>
                  <a:cubicBezTo>
                    <a:pt x="20" y="4133"/>
                    <a:pt x="159" y="3840"/>
                    <a:pt x="229" y="3840"/>
                  </a:cubicBezTo>
                  <a:cubicBezTo>
                    <a:pt x="298" y="3742"/>
                    <a:pt x="368" y="3644"/>
                    <a:pt x="438" y="3742"/>
                  </a:cubicBezTo>
                  <a:cubicBezTo>
                    <a:pt x="507" y="3742"/>
                    <a:pt x="507" y="3937"/>
                    <a:pt x="507" y="3937"/>
                  </a:cubicBezTo>
                  <a:cubicBezTo>
                    <a:pt x="577" y="3937"/>
                    <a:pt x="716" y="3937"/>
                    <a:pt x="716" y="3840"/>
                  </a:cubicBezTo>
                  <a:cubicBezTo>
                    <a:pt x="786" y="3742"/>
                    <a:pt x="786" y="3644"/>
                    <a:pt x="786" y="3546"/>
                  </a:cubicBezTo>
                  <a:cubicBezTo>
                    <a:pt x="856" y="3546"/>
                    <a:pt x="995" y="3546"/>
                    <a:pt x="1065" y="3449"/>
                  </a:cubicBezTo>
                  <a:cubicBezTo>
                    <a:pt x="1135" y="3449"/>
                    <a:pt x="1204" y="3253"/>
                    <a:pt x="1204" y="3155"/>
                  </a:cubicBezTo>
                  <a:cubicBezTo>
                    <a:pt x="1204" y="3058"/>
                    <a:pt x="1135" y="2960"/>
                    <a:pt x="1065" y="2862"/>
                  </a:cubicBezTo>
                  <a:cubicBezTo>
                    <a:pt x="995" y="2862"/>
                    <a:pt x="856" y="2764"/>
                    <a:pt x="786" y="2667"/>
                  </a:cubicBezTo>
                  <a:cubicBezTo>
                    <a:pt x="786" y="2569"/>
                    <a:pt x="786" y="2373"/>
                    <a:pt x="786" y="2276"/>
                  </a:cubicBezTo>
                  <a:cubicBezTo>
                    <a:pt x="786" y="2178"/>
                    <a:pt x="925" y="2080"/>
                    <a:pt x="925" y="2080"/>
                  </a:cubicBezTo>
                  <a:cubicBezTo>
                    <a:pt x="925" y="1885"/>
                    <a:pt x="856" y="1689"/>
                    <a:pt x="856" y="1592"/>
                  </a:cubicBezTo>
                  <a:cubicBezTo>
                    <a:pt x="856" y="1592"/>
                    <a:pt x="856" y="1396"/>
                    <a:pt x="856" y="1396"/>
                  </a:cubicBezTo>
                  <a:cubicBezTo>
                    <a:pt x="856" y="1298"/>
                    <a:pt x="925" y="1103"/>
                    <a:pt x="995" y="1005"/>
                  </a:cubicBezTo>
                  <a:cubicBezTo>
                    <a:pt x="1065" y="907"/>
                    <a:pt x="1135" y="810"/>
                    <a:pt x="1204" y="810"/>
                  </a:cubicBezTo>
                  <a:cubicBezTo>
                    <a:pt x="1204" y="810"/>
                    <a:pt x="1274" y="810"/>
                    <a:pt x="1344" y="810"/>
                  </a:cubicBezTo>
                  <a:cubicBezTo>
                    <a:pt x="1483" y="810"/>
                    <a:pt x="1762" y="810"/>
                    <a:pt x="1971" y="810"/>
                  </a:cubicBezTo>
                  <a:cubicBezTo>
                    <a:pt x="2110" y="810"/>
                    <a:pt x="2319" y="907"/>
                    <a:pt x="2458" y="907"/>
                  </a:cubicBezTo>
                  <a:cubicBezTo>
                    <a:pt x="2667" y="907"/>
                    <a:pt x="3016" y="810"/>
                    <a:pt x="3225" y="712"/>
                  </a:cubicBezTo>
                  <a:cubicBezTo>
                    <a:pt x="3295" y="712"/>
                    <a:pt x="3504" y="614"/>
                    <a:pt x="3643" y="516"/>
                  </a:cubicBezTo>
                  <a:cubicBezTo>
                    <a:pt x="3713" y="516"/>
                    <a:pt x="3852" y="419"/>
                    <a:pt x="3922" y="419"/>
                  </a:cubicBezTo>
                  <a:cubicBezTo>
                    <a:pt x="3991" y="419"/>
                    <a:pt x="4131" y="614"/>
                    <a:pt x="4200" y="614"/>
                  </a:cubicBezTo>
                  <a:cubicBezTo>
                    <a:pt x="4270" y="614"/>
                    <a:pt x="4479" y="614"/>
                    <a:pt x="4549" y="614"/>
                  </a:cubicBezTo>
                  <a:cubicBezTo>
                    <a:pt x="4688" y="516"/>
                    <a:pt x="4967" y="419"/>
                    <a:pt x="5106" y="419"/>
                  </a:cubicBezTo>
                  <a:cubicBezTo>
                    <a:pt x="5176" y="321"/>
                    <a:pt x="5315" y="223"/>
                    <a:pt x="5385" y="223"/>
                  </a:cubicBezTo>
                  <a:cubicBezTo>
                    <a:pt x="5455" y="223"/>
                    <a:pt x="5664" y="125"/>
                    <a:pt x="5733" y="125"/>
                  </a:cubicBezTo>
                  <a:cubicBezTo>
                    <a:pt x="5873" y="125"/>
                    <a:pt x="6082" y="-70"/>
                    <a:pt x="6221" y="28"/>
                  </a:cubicBezTo>
                  <a:cubicBezTo>
                    <a:pt x="6291" y="28"/>
                    <a:pt x="6430" y="223"/>
                    <a:pt x="6569" y="223"/>
                  </a:cubicBezTo>
                  <a:cubicBezTo>
                    <a:pt x="6639" y="321"/>
                    <a:pt x="6778" y="419"/>
                    <a:pt x="6848" y="516"/>
                  </a:cubicBezTo>
                  <a:cubicBezTo>
                    <a:pt x="6918" y="614"/>
                    <a:pt x="6987" y="810"/>
                    <a:pt x="6987" y="907"/>
                  </a:cubicBezTo>
                  <a:cubicBezTo>
                    <a:pt x="7057" y="1005"/>
                    <a:pt x="7057" y="1103"/>
                    <a:pt x="7057" y="1103"/>
                  </a:cubicBezTo>
                  <a:cubicBezTo>
                    <a:pt x="7057" y="1298"/>
                    <a:pt x="7196" y="1494"/>
                    <a:pt x="7196" y="1592"/>
                  </a:cubicBezTo>
                  <a:cubicBezTo>
                    <a:pt x="7127" y="1689"/>
                    <a:pt x="7057" y="1885"/>
                    <a:pt x="6987" y="1982"/>
                  </a:cubicBezTo>
                  <a:cubicBezTo>
                    <a:pt x="6987" y="2080"/>
                    <a:pt x="6918" y="2178"/>
                    <a:pt x="6848" y="2276"/>
                  </a:cubicBezTo>
                  <a:cubicBezTo>
                    <a:pt x="6778" y="2373"/>
                    <a:pt x="6569" y="2471"/>
                    <a:pt x="6569" y="2471"/>
                  </a:cubicBezTo>
                  <a:cubicBezTo>
                    <a:pt x="6500" y="2569"/>
                    <a:pt x="6430" y="2764"/>
                    <a:pt x="6430" y="2862"/>
                  </a:cubicBezTo>
                  <a:cubicBezTo>
                    <a:pt x="6360" y="2960"/>
                    <a:pt x="6221" y="2960"/>
                    <a:pt x="6151" y="3058"/>
                  </a:cubicBezTo>
                  <a:cubicBezTo>
                    <a:pt x="6082" y="3155"/>
                    <a:pt x="5873" y="3253"/>
                    <a:pt x="5803" y="3351"/>
                  </a:cubicBezTo>
                  <a:cubicBezTo>
                    <a:pt x="5803" y="3449"/>
                    <a:pt x="5664" y="3546"/>
                    <a:pt x="5594" y="3644"/>
                  </a:cubicBezTo>
                  <a:cubicBezTo>
                    <a:pt x="5594" y="3742"/>
                    <a:pt x="5524" y="4035"/>
                    <a:pt x="5594" y="4133"/>
                  </a:cubicBezTo>
                  <a:cubicBezTo>
                    <a:pt x="5594" y="4328"/>
                    <a:pt x="5733" y="4817"/>
                    <a:pt x="5803" y="5012"/>
                  </a:cubicBezTo>
                  <a:cubicBezTo>
                    <a:pt x="5873" y="5110"/>
                    <a:pt x="6012" y="5403"/>
                    <a:pt x="6082" y="5501"/>
                  </a:cubicBezTo>
                  <a:cubicBezTo>
                    <a:pt x="6151" y="5599"/>
                    <a:pt x="6500" y="5697"/>
                    <a:pt x="6639" y="5794"/>
                  </a:cubicBezTo>
                  <a:cubicBezTo>
                    <a:pt x="6778" y="5892"/>
                    <a:pt x="7127" y="6185"/>
                    <a:pt x="7266" y="6283"/>
                  </a:cubicBezTo>
                  <a:cubicBezTo>
                    <a:pt x="7336" y="6283"/>
                    <a:pt x="7475" y="6185"/>
                    <a:pt x="7545" y="6185"/>
                  </a:cubicBezTo>
                  <a:cubicBezTo>
                    <a:pt x="7615" y="6283"/>
                    <a:pt x="7684" y="6478"/>
                    <a:pt x="7824" y="6576"/>
                  </a:cubicBezTo>
                  <a:cubicBezTo>
                    <a:pt x="7893" y="6576"/>
                    <a:pt x="8102" y="6674"/>
                    <a:pt x="8242" y="6674"/>
                  </a:cubicBezTo>
                  <a:cubicBezTo>
                    <a:pt x="8311" y="6772"/>
                    <a:pt x="8451" y="6869"/>
                    <a:pt x="8520" y="6869"/>
                  </a:cubicBezTo>
                  <a:cubicBezTo>
                    <a:pt x="8590" y="6967"/>
                    <a:pt x="8729" y="6967"/>
                    <a:pt x="8799" y="6967"/>
                  </a:cubicBezTo>
                  <a:cubicBezTo>
                    <a:pt x="8869" y="7065"/>
                    <a:pt x="8938" y="7260"/>
                    <a:pt x="9008" y="7260"/>
                  </a:cubicBezTo>
                  <a:cubicBezTo>
                    <a:pt x="9078" y="7260"/>
                    <a:pt x="9147" y="7260"/>
                    <a:pt x="9217" y="7260"/>
                  </a:cubicBezTo>
                  <a:cubicBezTo>
                    <a:pt x="9287" y="7260"/>
                    <a:pt x="9356" y="7358"/>
                    <a:pt x="9426" y="7358"/>
                  </a:cubicBezTo>
                  <a:cubicBezTo>
                    <a:pt x="9426" y="7456"/>
                    <a:pt x="9496" y="7554"/>
                    <a:pt x="9565" y="7554"/>
                  </a:cubicBezTo>
                  <a:cubicBezTo>
                    <a:pt x="9565" y="7554"/>
                    <a:pt x="9705" y="7554"/>
                    <a:pt x="9775" y="7651"/>
                  </a:cubicBezTo>
                  <a:cubicBezTo>
                    <a:pt x="9775" y="7651"/>
                    <a:pt x="9844" y="7749"/>
                    <a:pt x="9844" y="7749"/>
                  </a:cubicBezTo>
                  <a:cubicBezTo>
                    <a:pt x="9914" y="7749"/>
                    <a:pt x="10053" y="7749"/>
                    <a:pt x="10123" y="7749"/>
                  </a:cubicBezTo>
                  <a:cubicBezTo>
                    <a:pt x="10193" y="7749"/>
                    <a:pt x="10402" y="7847"/>
                    <a:pt x="10471" y="7847"/>
                  </a:cubicBezTo>
                  <a:cubicBezTo>
                    <a:pt x="10611" y="7944"/>
                    <a:pt x="10750" y="8140"/>
                    <a:pt x="10889" y="8238"/>
                  </a:cubicBezTo>
                  <a:cubicBezTo>
                    <a:pt x="11029" y="8335"/>
                    <a:pt x="11307" y="8238"/>
                    <a:pt x="11447" y="8335"/>
                  </a:cubicBezTo>
                  <a:cubicBezTo>
                    <a:pt x="11516" y="8335"/>
                    <a:pt x="11656" y="8433"/>
                    <a:pt x="11725" y="8531"/>
                  </a:cubicBezTo>
                  <a:cubicBezTo>
                    <a:pt x="11865" y="8531"/>
                    <a:pt x="12144" y="8629"/>
                    <a:pt x="12283" y="8726"/>
                  </a:cubicBezTo>
                  <a:cubicBezTo>
                    <a:pt x="12353" y="8726"/>
                    <a:pt x="12631" y="8922"/>
                    <a:pt x="12771" y="8922"/>
                  </a:cubicBezTo>
                  <a:cubicBezTo>
                    <a:pt x="12840" y="9020"/>
                    <a:pt x="12980" y="9020"/>
                    <a:pt x="13049" y="9117"/>
                  </a:cubicBezTo>
                  <a:cubicBezTo>
                    <a:pt x="13189" y="9117"/>
                    <a:pt x="13398" y="9313"/>
                    <a:pt x="13467" y="9411"/>
                  </a:cubicBezTo>
                  <a:cubicBezTo>
                    <a:pt x="13537" y="9411"/>
                    <a:pt x="13676" y="9606"/>
                    <a:pt x="13746" y="9606"/>
                  </a:cubicBezTo>
                  <a:cubicBezTo>
                    <a:pt x="13885" y="9801"/>
                    <a:pt x="14164" y="10192"/>
                    <a:pt x="14373" y="10290"/>
                  </a:cubicBezTo>
                  <a:cubicBezTo>
                    <a:pt x="14513" y="10486"/>
                    <a:pt x="14791" y="10681"/>
                    <a:pt x="14931" y="10877"/>
                  </a:cubicBezTo>
                  <a:cubicBezTo>
                    <a:pt x="15070" y="10974"/>
                    <a:pt x="15279" y="11170"/>
                    <a:pt x="15418" y="11268"/>
                  </a:cubicBezTo>
                  <a:cubicBezTo>
                    <a:pt x="15558" y="11365"/>
                    <a:pt x="15836" y="11365"/>
                    <a:pt x="16045" y="11463"/>
                  </a:cubicBezTo>
                  <a:cubicBezTo>
                    <a:pt x="16115" y="11463"/>
                    <a:pt x="16324" y="11561"/>
                    <a:pt x="16464" y="11659"/>
                  </a:cubicBezTo>
                  <a:cubicBezTo>
                    <a:pt x="16603" y="11756"/>
                    <a:pt x="16882" y="11952"/>
                    <a:pt x="17021" y="12049"/>
                  </a:cubicBezTo>
                  <a:cubicBezTo>
                    <a:pt x="17091" y="12147"/>
                    <a:pt x="17230" y="12245"/>
                    <a:pt x="17300" y="12245"/>
                  </a:cubicBezTo>
                  <a:cubicBezTo>
                    <a:pt x="17369" y="12245"/>
                    <a:pt x="17578" y="12245"/>
                    <a:pt x="17648" y="12245"/>
                  </a:cubicBezTo>
                  <a:cubicBezTo>
                    <a:pt x="17718" y="12245"/>
                    <a:pt x="17857" y="12245"/>
                    <a:pt x="17927" y="12245"/>
                  </a:cubicBezTo>
                  <a:cubicBezTo>
                    <a:pt x="17996" y="12343"/>
                    <a:pt x="17996" y="12440"/>
                    <a:pt x="17927" y="12440"/>
                  </a:cubicBezTo>
                  <a:cubicBezTo>
                    <a:pt x="17927" y="12538"/>
                    <a:pt x="17857" y="12538"/>
                    <a:pt x="17857" y="12636"/>
                  </a:cubicBezTo>
                  <a:cubicBezTo>
                    <a:pt x="17857" y="12636"/>
                    <a:pt x="17927" y="12734"/>
                    <a:pt x="17927" y="12734"/>
                  </a:cubicBezTo>
                  <a:cubicBezTo>
                    <a:pt x="17996" y="12734"/>
                    <a:pt x="18066" y="12636"/>
                    <a:pt x="18136" y="12636"/>
                  </a:cubicBezTo>
                  <a:cubicBezTo>
                    <a:pt x="18136" y="12636"/>
                    <a:pt x="18275" y="12538"/>
                    <a:pt x="18275" y="12636"/>
                  </a:cubicBezTo>
                  <a:cubicBezTo>
                    <a:pt x="18345" y="12636"/>
                    <a:pt x="18275" y="12734"/>
                    <a:pt x="18275" y="12831"/>
                  </a:cubicBezTo>
                  <a:cubicBezTo>
                    <a:pt x="18345" y="12929"/>
                    <a:pt x="18415" y="12929"/>
                    <a:pt x="18484" y="13027"/>
                  </a:cubicBezTo>
                  <a:cubicBezTo>
                    <a:pt x="18484" y="13125"/>
                    <a:pt x="18415" y="13320"/>
                    <a:pt x="18415" y="13418"/>
                  </a:cubicBezTo>
                  <a:cubicBezTo>
                    <a:pt x="18484" y="13516"/>
                    <a:pt x="18693" y="13516"/>
                    <a:pt x="18763" y="13613"/>
                  </a:cubicBezTo>
                  <a:cubicBezTo>
                    <a:pt x="18763" y="13613"/>
                    <a:pt x="18833" y="13809"/>
                    <a:pt x="18902" y="13809"/>
                  </a:cubicBezTo>
                  <a:cubicBezTo>
                    <a:pt x="18972" y="13906"/>
                    <a:pt x="19181" y="14200"/>
                    <a:pt x="19320" y="14200"/>
                  </a:cubicBezTo>
                  <a:cubicBezTo>
                    <a:pt x="19390" y="14297"/>
                    <a:pt x="19669" y="14395"/>
                    <a:pt x="19808" y="14591"/>
                  </a:cubicBezTo>
                  <a:cubicBezTo>
                    <a:pt x="19878" y="14591"/>
                    <a:pt x="20017" y="14884"/>
                    <a:pt x="20087" y="14982"/>
                  </a:cubicBezTo>
                  <a:cubicBezTo>
                    <a:pt x="20226" y="15079"/>
                    <a:pt x="20435" y="15373"/>
                    <a:pt x="20505" y="15470"/>
                  </a:cubicBezTo>
                  <a:cubicBezTo>
                    <a:pt x="20575" y="15568"/>
                    <a:pt x="20714" y="15763"/>
                    <a:pt x="20784" y="15861"/>
                  </a:cubicBezTo>
                  <a:cubicBezTo>
                    <a:pt x="20784" y="15959"/>
                    <a:pt x="20923" y="16057"/>
                    <a:pt x="20923" y="16057"/>
                  </a:cubicBezTo>
                  <a:cubicBezTo>
                    <a:pt x="20993" y="16154"/>
                    <a:pt x="21132" y="16448"/>
                    <a:pt x="21202" y="16545"/>
                  </a:cubicBezTo>
                  <a:cubicBezTo>
                    <a:pt x="21202" y="16643"/>
                    <a:pt x="21202" y="16839"/>
                    <a:pt x="21202" y="16936"/>
                  </a:cubicBezTo>
                  <a:cubicBezTo>
                    <a:pt x="21202" y="17034"/>
                    <a:pt x="21271" y="17230"/>
                    <a:pt x="21341" y="17327"/>
                  </a:cubicBezTo>
                  <a:cubicBezTo>
                    <a:pt x="21341" y="17425"/>
                    <a:pt x="21480" y="17523"/>
                    <a:pt x="21480" y="17620"/>
                  </a:cubicBezTo>
                  <a:cubicBezTo>
                    <a:pt x="21550" y="17718"/>
                    <a:pt x="21550" y="17914"/>
                    <a:pt x="21550" y="18011"/>
                  </a:cubicBezTo>
                  <a:cubicBezTo>
                    <a:pt x="21480" y="18109"/>
                    <a:pt x="21411" y="18207"/>
                    <a:pt x="21341" y="18207"/>
                  </a:cubicBezTo>
                  <a:cubicBezTo>
                    <a:pt x="21341" y="18305"/>
                    <a:pt x="21341" y="18598"/>
                    <a:pt x="21271" y="18696"/>
                  </a:cubicBezTo>
                  <a:cubicBezTo>
                    <a:pt x="21271" y="18696"/>
                    <a:pt x="21202" y="18793"/>
                    <a:pt x="21202" y="18891"/>
                  </a:cubicBezTo>
                  <a:cubicBezTo>
                    <a:pt x="21202" y="18891"/>
                    <a:pt x="21202" y="18989"/>
                    <a:pt x="21202" y="19087"/>
                  </a:cubicBezTo>
                  <a:cubicBezTo>
                    <a:pt x="21202" y="19184"/>
                    <a:pt x="21062" y="19184"/>
                    <a:pt x="20993" y="19184"/>
                  </a:cubicBezTo>
                  <a:cubicBezTo>
                    <a:pt x="20993" y="19282"/>
                    <a:pt x="20993" y="19575"/>
                    <a:pt x="20993" y="19673"/>
                  </a:cubicBezTo>
                  <a:cubicBezTo>
                    <a:pt x="20923" y="19771"/>
                    <a:pt x="20923" y="19966"/>
                    <a:pt x="20923" y="19966"/>
                  </a:cubicBezTo>
                  <a:cubicBezTo>
                    <a:pt x="20923" y="20064"/>
                    <a:pt x="20993" y="20162"/>
                    <a:pt x="21062" y="20259"/>
                  </a:cubicBezTo>
                  <a:cubicBezTo>
                    <a:pt x="21062" y="20357"/>
                    <a:pt x="20993" y="20650"/>
                    <a:pt x="20993" y="20748"/>
                  </a:cubicBezTo>
                  <a:cubicBezTo>
                    <a:pt x="20993" y="20846"/>
                    <a:pt x="21062" y="20944"/>
                    <a:pt x="21062" y="21041"/>
                  </a:cubicBezTo>
                  <a:cubicBezTo>
                    <a:pt x="21062" y="21139"/>
                    <a:pt x="21062" y="21335"/>
                    <a:pt x="20993" y="21432"/>
                  </a:cubicBezTo>
                  <a:cubicBezTo>
                    <a:pt x="20923" y="21432"/>
                    <a:pt x="20853" y="21530"/>
                    <a:pt x="20853" y="21530"/>
                  </a:cubicBezTo>
                  <a:cubicBezTo>
                    <a:pt x="20784" y="21432"/>
                    <a:pt x="20714" y="21432"/>
                    <a:pt x="20644" y="21432"/>
                  </a:cubicBezTo>
                  <a:cubicBezTo>
                    <a:pt x="20644" y="21335"/>
                    <a:pt x="20575" y="21139"/>
                    <a:pt x="20505" y="21139"/>
                  </a:cubicBezTo>
                  <a:cubicBezTo>
                    <a:pt x="20435" y="21041"/>
                    <a:pt x="20365" y="21041"/>
                    <a:pt x="20296" y="21041"/>
                  </a:cubicBezTo>
                  <a:cubicBezTo>
                    <a:pt x="20226" y="20944"/>
                    <a:pt x="20087" y="21041"/>
                    <a:pt x="20017" y="21041"/>
                  </a:cubicBezTo>
                  <a:cubicBezTo>
                    <a:pt x="19947" y="21041"/>
                    <a:pt x="19947" y="21139"/>
                    <a:pt x="19878" y="21139"/>
                  </a:cubicBezTo>
                  <a:cubicBezTo>
                    <a:pt x="19808" y="21139"/>
                    <a:pt x="19738" y="20846"/>
                    <a:pt x="19669" y="20846"/>
                  </a:cubicBezTo>
                  <a:cubicBezTo>
                    <a:pt x="19599" y="20748"/>
                    <a:pt x="19460" y="20650"/>
                    <a:pt x="19390" y="20553"/>
                  </a:cubicBezTo>
                  <a:cubicBezTo>
                    <a:pt x="19320" y="20553"/>
                    <a:pt x="19251" y="20553"/>
                    <a:pt x="19181" y="20455"/>
                  </a:cubicBezTo>
                  <a:cubicBezTo>
                    <a:pt x="19111" y="20357"/>
                    <a:pt x="18902" y="20162"/>
                    <a:pt x="18902" y="20064"/>
                  </a:cubicBezTo>
                  <a:cubicBezTo>
                    <a:pt x="18833" y="20064"/>
                    <a:pt x="18833" y="19868"/>
                    <a:pt x="18833" y="19868"/>
                  </a:cubicBezTo>
                  <a:cubicBezTo>
                    <a:pt x="18833" y="19868"/>
                    <a:pt x="18763" y="19868"/>
                    <a:pt x="18693" y="19771"/>
                  </a:cubicBezTo>
                  <a:cubicBezTo>
                    <a:pt x="18693" y="19771"/>
                    <a:pt x="18554" y="19575"/>
                    <a:pt x="18624" y="19575"/>
                  </a:cubicBezTo>
                  <a:cubicBezTo>
                    <a:pt x="18624" y="19478"/>
                    <a:pt x="18693" y="19575"/>
                    <a:pt x="18693" y="19478"/>
                  </a:cubicBezTo>
                  <a:cubicBezTo>
                    <a:pt x="18763" y="19478"/>
                    <a:pt x="18693" y="19282"/>
                    <a:pt x="18693" y="19184"/>
                  </a:cubicBezTo>
                  <a:cubicBezTo>
                    <a:pt x="18693" y="19184"/>
                    <a:pt x="18624" y="19087"/>
                    <a:pt x="18624" y="18989"/>
                  </a:cubicBezTo>
                  <a:cubicBezTo>
                    <a:pt x="18624" y="18891"/>
                    <a:pt x="18624" y="18696"/>
                    <a:pt x="18624" y="18598"/>
                  </a:cubicBezTo>
                  <a:cubicBezTo>
                    <a:pt x="18624" y="18500"/>
                    <a:pt x="18484" y="18305"/>
                    <a:pt x="18484" y="18207"/>
                  </a:cubicBezTo>
                  <a:cubicBezTo>
                    <a:pt x="18484" y="18109"/>
                    <a:pt x="18415" y="18011"/>
                    <a:pt x="18415" y="17914"/>
                  </a:cubicBezTo>
                  <a:cubicBezTo>
                    <a:pt x="18345" y="17914"/>
                    <a:pt x="18275" y="17816"/>
                    <a:pt x="18275" y="17816"/>
                  </a:cubicBezTo>
                  <a:cubicBezTo>
                    <a:pt x="18205" y="17816"/>
                    <a:pt x="18136" y="17914"/>
                    <a:pt x="18136" y="17914"/>
                  </a:cubicBezTo>
                  <a:cubicBezTo>
                    <a:pt x="18066" y="17816"/>
                    <a:pt x="18136" y="17620"/>
                    <a:pt x="18136" y="17620"/>
                  </a:cubicBezTo>
                  <a:cubicBezTo>
                    <a:pt x="18136" y="17523"/>
                    <a:pt x="18066" y="17327"/>
                    <a:pt x="18066" y="17230"/>
                  </a:cubicBezTo>
                  <a:cubicBezTo>
                    <a:pt x="17996" y="17132"/>
                    <a:pt x="17927" y="17034"/>
                    <a:pt x="17927" y="16936"/>
                  </a:cubicBezTo>
                  <a:cubicBezTo>
                    <a:pt x="17927" y="16936"/>
                    <a:pt x="17996" y="16839"/>
                    <a:pt x="17996" y="16839"/>
                  </a:cubicBezTo>
                  <a:cubicBezTo>
                    <a:pt x="17927" y="16741"/>
                    <a:pt x="17787" y="16839"/>
                    <a:pt x="17787" y="16741"/>
                  </a:cubicBezTo>
                  <a:cubicBezTo>
                    <a:pt x="17718" y="16741"/>
                    <a:pt x="17718" y="16643"/>
                    <a:pt x="17718" y="16545"/>
                  </a:cubicBezTo>
                  <a:cubicBezTo>
                    <a:pt x="17648" y="16545"/>
                    <a:pt x="17648" y="16643"/>
                    <a:pt x="17578" y="16643"/>
                  </a:cubicBezTo>
                  <a:cubicBezTo>
                    <a:pt x="17509" y="16741"/>
                    <a:pt x="17369" y="16643"/>
                    <a:pt x="17300" y="16545"/>
                  </a:cubicBezTo>
                  <a:cubicBezTo>
                    <a:pt x="17230" y="16545"/>
                    <a:pt x="17021" y="16643"/>
                    <a:pt x="16951" y="16545"/>
                  </a:cubicBezTo>
                  <a:cubicBezTo>
                    <a:pt x="16951" y="16545"/>
                    <a:pt x="16882" y="16448"/>
                    <a:pt x="16812" y="16448"/>
                  </a:cubicBezTo>
                  <a:cubicBezTo>
                    <a:pt x="16812" y="16448"/>
                    <a:pt x="16673" y="16545"/>
                    <a:pt x="16673" y="16545"/>
                  </a:cubicBezTo>
                  <a:cubicBezTo>
                    <a:pt x="16603" y="16545"/>
                    <a:pt x="16394" y="16545"/>
                    <a:pt x="16324" y="16545"/>
                  </a:cubicBezTo>
                  <a:cubicBezTo>
                    <a:pt x="16255" y="16643"/>
                    <a:pt x="16185" y="16643"/>
                    <a:pt x="16185" y="16643"/>
                  </a:cubicBezTo>
                  <a:cubicBezTo>
                    <a:pt x="16115" y="16741"/>
                    <a:pt x="15906" y="16643"/>
                    <a:pt x="15836" y="16643"/>
                  </a:cubicBezTo>
                  <a:cubicBezTo>
                    <a:pt x="15767" y="16741"/>
                    <a:pt x="15697" y="16741"/>
                    <a:pt x="15697" y="16741"/>
                  </a:cubicBezTo>
                  <a:cubicBezTo>
                    <a:pt x="15627" y="16741"/>
                    <a:pt x="15558" y="16643"/>
                    <a:pt x="15558" y="16643"/>
                  </a:cubicBezTo>
                  <a:cubicBezTo>
                    <a:pt x="15488" y="16545"/>
                    <a:pt x="15418" y="16643"/>
                    <a:pt x="15349" y="16643"/>
                  </a:cubicBezTo>
                  <a:cubicBezTo>
                    <a:pt x="15349" y="16545"/>
                    <a:pt x="15279" y="16448"/>
                    <a:pt x="15209" y="16448"/>
                  </a:cubicBezTo>
                  <a:cubicBezTo>
                    <a:pt x="15140" y="16350"/>
                    <a:pt x="15070" y="16448"/>
                    <a:pt x="15070" y="16448"/>
                  </a:cubicBezTo>
                  <a:cubicBezTo>
                    <a:pt x="15000" y="16448"/>
                    <a:pt x="14931" y="16350"/>
                    <a:pt x="14931" y="16252"/>
                  </a:cubicBezTo>
                  <a:cubicBezTo>
                    <a:pt x="14861" y="16154"/>
                    <a:pt x="14722" y="16057"/>
                    <a:pt x="14652" y="16057"/>
                  </a:cubicBezTo>
                  <a:cubicBezTo>
                    <a:pt x="14582" y="15959"/>
                    <a:pt x="14513" y="16057"/>
                    <a:pt x="14443" y="16057"/>
                  </a:cubicBezTo>
                  <a:cubicBezTo>
                    <a:pt x="14373" y="15959"/>
                    <a:pt x="14234" y="15861"/>
                    <a:pt x="14164" y="15861"/>
                  </a:cubicBezTo>
                  <a:cubicBezTo>
                    <a:pt x="14095" y="15763"/>
                    <a:pt x="13955" y="15763"/>
                    <a:pt x="13955" y="15861"/>
                  </a:cubicBezTo>
                  <a:cubicBezTo>
                    <a:pt x="13885" y="15861"/>
                    <a:pt x="13885" y="15959"/>
                    <a:pt x="13816" y="15959"/>
                  </a:cubicBezTo>
                  <a:cubicBezTo>
                    <a:pt x="13816" y="15861"/>
                    <a:pt x="13816" y="15763"/>
                    <a:pt x="13816" y="15666"/>
                  </a:cubicBezTo>
                  <a:cubicBezTo>
                    <a:pt x="13816" y="15666"/>
                    <a:pt x="13816" y="15568"/>
                    <a:pt x="13816" y="15568"/>
                  </a:cubicBezTo>
                  <a:cubicBezTo>
                    <a:pt x="13816" y="15568"/>
                    <a:pt x="13955" y="15568"/>
                    <a:pt x="14025" y="15470"/>
                  </a:cubicBezTo>
                  <a:cubicBezTo>
                    <a:pt x="14025" y="15373"/>
                    <a:pt x="14025" y="15373"/>
                    <a:pt x="14025" y="15373"/>
                  </a:cubicBezTo>
                  <a:cubicBezTo>
                    <a:pt x="14025" y="15373"/>
                    <a:pt x="13955" y="15275"/>
                    <a:pt x="13955" y="15177"/>
                  </a:cubicBezTo>
                  <a:cubicBezTo>
                    <a:pt x="13955" y="15177"/>
                    <a:pt x="14025" y="15079"/>
                    <a:pt x="14025" y="15079"/>
                  </a:cubicBezTo>
                  <a:cubicBezTo>
                    <a:pt x="14095" y="14982"/>
                    <a:pt x="14234" y="15079"/>
                    <a:pt x="14304" y="15079"/>
                  </a:cubicBezTo>
                  <a:cubicBezTo>
                    <a:pt x="14304" y="15079"/>
                    <a:pt x="14443" y="15079"/>
                    <a:pt x="14443" y="15079"/>
                  </a:cubicBezTo>
                  <a:cubicBezTo>
                    <a:pt x="14443" y="14982"/>
                    <a:pt x="14513" y="14884"/>
                    <a:pt x="14513" y="14884"/>
                  </a:cubicBezTo>
                  <a:cubicBezTo>
                    <a:pt x="14513" y="14786"/>
                    <a:pt x="14443" y="14688"/>
                    <a:pt x="14443" y="14591"/>
                  </a:cubicBezTo>
                  <a:cubicBezTo>
                    <a:pt x="14373" y="14591"/>
                    <a:pt x="14304" y="14688"/>
                    <a:pt x="14304" y="14688"/>
                  </a:cubicBezTo>
                  <a:cubicBezTo>
                    <a:pt x="14234" y="14688"/>
                    <a:pt x="14095" y="14591"/>
                    <a:pt x="14025" y="14688"/>
                  </a:cubicBezTo>
                  <a:cubicBezTo>
                    <a:pt x="14025" y="14688"/>
                    <a:pt x="13955" y="14786"/>
                    <a:pt x="13955" y="14786"/>
                  </a:cubicBezTo>
                  <a:cubicBezTo>
                    <a:pt x="13885" y="14786"/>
                    <a:pt x="13816" y="14884"/>
                    <a:pt x="13816" y="14982"/>
                  </a:cubicBezTo>
                  <a:cubicBezTo>
                    <a:pt x="13746" y="14982"/>
                    <a:pt x="13676" y="14982"/>
                    <a:pt x="13607" y="14982"/>
                  </a:cubicBezTo>
                  <a:cubicBezTo>
                    <a:pt x="13537" y="14884"/>
                    <a:pt x="13537" y="14688"/>
                    <a:pt x="13537" y="14688"/>
                  </a:cubicBezTo>
                  <a:cubicBezTo>
                    <a:pt x="13467" y="14591"/>
                    <a:pt x="13328" y="14591"/>
                    <a:pt x="13258" y="14591"/>
                  </a:cubicBezTo>
                  <a:cubicBezTo>
                    <a:pt x="13189" y="14591"/>
                    <a:pt x="12980" y="14688"/>
                    <a:pt x="12840" y="14688"/>
                  </a:cubicBezTo>
                  <a:cubicBezTo>
                    <a:pt x="12701" y="14786"/>
                    <a:pt x="12562" y="14884"/>
                    <a:pt x="12492" y="14982"/>
                  </a:cubicBezTo>
                  <a:cubicBezTo>
                    <a:pt x="12353" y="15079"/>
                    <a:pt x="12144" y="15470"/>
                    <a:pt x="12074" y="15666"/>
                  </a:cubicBezTo>
                  <a:cubicBezTo>
                    <a:pt x="12074" y="15666"/>
                    <a:pt x="12004" y="15763"/>
                    <a:pt x="12004" y="15861"/>
                  </a:cubicBezTo>
                  <a:cubicBezTo>
                    <a:pt x="11935" y="15763"/>
                    <a:pt x="11865" y="15666"/>
                    <a:pt x="11865" y="15568"/>
                  </a:cubicBezTo>
                  <a:cubicBezTo>
                    <a:pt x="11795" y="15470"/>
                    <a:pt x="11656" y="15275"/>
                    <a:pt x="11586" y="15177"/>
                  </a:cubicBezTo>
                  <a:cubicBezTo>
                    <a:pt x="11516" y="15177"/>
                    <a:pt x="11377" y="15275"/>
                    <a:pt x="11307" y="15177"/>
                  </a:cubicBezTo>
                  <a:cubicBezTo>
                    <a:pt x="11238" y="15177"/>
                    <a:pt x="11098" y="14982"/>
                    <a:pt x="11098" y="14884"/>
                  </a:cubicBezTo>
                  <a:cubicBezTo>
                    <a:pt x="11029" y="14786"/>
                    <a:pt x="11029" y="14591"/>
                    <a:pt x="11029" y="14591"/>
                  </a:cubicBezTo>
                  <a:cubicBezTo>
                    <a:pt x="11029" y="14493"/>
                    <a:pt x="11029" y="14297"/>
                    <a:pt x="11029" y="14297"/>
                  </a:cubicBezTo>
                  <a:cubicBezTo>
                    <a:pt x="11098" y="14200"/>
                    <a:pt x="11098" y="14102"/>
                    <a:pt x="11029" y="14004"/>
                  </a:cubicBezTo>
                  <a:cubicBezTo>
                    <a:pt x="11029" y="14004"/>
                    <a:pt x="10959" y="13906"/>
                    <a:pt x="10889" y="13906"/>
                  </a:cubicBezTo>
                  <a:cubicBezTo>
                    <a:pt x="10889" y="13809"/>
                    <a:pt x="10820" y="13613"/>
                    <a:pt x="10820" y="13516"/>
                  </a:cubicBezTo>
                  <a:cubicBezTo>
                    <a:pt x="10889" y="13418"/>
                    <a:pt x="10889" y="13320"/>
                    <a:pt x="10959" y="13222"/>
                  </a:cubicBezTo>
                  <a:cubicBezTo>
                    <a:pt x="10959" y="13125"/>
                    <a:pt x="11029" y="13027"/>
                    <a:pt x="10959" y="12929"/>
                  </a:cubicBezTo>
                  <a:cubicBezTo>
                    <a:pt x="10959" y="12831"/>
                    <a:pt x="10889" y="12636"/>
                    <a:pt x="10820" y="12636"/>
                  </a:cubicBezTo>
                  <a:cubicBezTo>
                    <a:pt x="10750" y="12538"/>
                    <a:pt x="10680" y="12538"/>
                    <a:pt x="10611" y="12636"/>
                  </a:cubicBezTo>
                  <a:cubicBezTo>
                    <a:pt x="10541" y="12636"/>
                    <a:pt x="10541" y="12929"/>
                    <a:pt x="10471" y="12929"/>
                  </a:cubicBezTo>
                  <a:cubicBezTo>
                    <a:pt x="10402" y="13027"/>
                    <a:pt x="10262" y="13027"/>
                    <a:pt x="10193" y="12929"/>
                  </a:cubicBezTo>
                  <a:cubicBezTo>
                    <a:pt x="10123" y="12929"/>
                    <a:pt x="10053" y="12636"/>
                    <a:pt x="9984" y="12636"/>
                  </a:cubicBezTo>
                  <a:cubicBezTo>
                    <a:pt x="9984" y="12538"/>
                    <a:pt x="9914" y="12636"/>
                    <a:pt x="9844" y="12636"/>
                  </a:cubicBezTo>
                  <a:cubicBezTo>
                    <a:pt x="9775" y="12636"/>
                    <a:pt x="9705" y="12734"/>
                    <a:pt x="9705" y="12831"/>
                  </a:cubicBezTo>
                  <a:cubicBezTo>
                    <a:pt x="9635" y="12831"/>
                    <a:pt x="9635" y="13027"/>
                    <a:pt x="9635" y="13125"/>
                  </a:cubicBezTo>
                  <a:cubicBezTo>
                    <a:pt x="9635" y="13222"/>
                    <a:pt x="9565" y="13320"/>
                    <a:pt x="9496" y="13320"/>
                  </a:cubicBezTo>
                  <a:cubicBezTo>
                    <a:pt x="9426" y="13320"/>
                    <a:pt x="9287" y="13125"/>
                    <a:pt x="9217" y="13027"/>
                  </a:cubicBezTo>
                  <a:cubicBezTo>
                    <a:pt x="9147" y="12929"/>
                    <a:pt x="9078" y="12734"/>
                    <a:pt x="8938" y="12636"/>
                  </a:cubicBezTo>
                  <a:cubicBezTo>
                    <a:pt x="8869" y="12538"/>
                    <a:pt x="8660" y="12440"/>
                    <a:pt x="8590" y="12343"/>
                  </a:cubicBezTo>
                  <a:cubicBezTo>
                    <a:pt x="8520" y="12343"/>
                    <a:pt x="8242" y="12245"/>
                    <a:pt x="8172" y="12147"/>
                  </a:cubicBezTo>
                  <a:cubicBezTo>
                    <a:pt x="8102" y="12147"/>
                    <a:pt x="7963" y="12049"/>
                    <a:pt x="7963" y="11952"/>
                  </a:cubicBezTo>
                  <a:cubicBezTo>
                    <a:pt x="7893" y="11756"/>
                    <a:pt x="7963" y="11463"/>
                    <a:pt x="7963" y="11365"/>
                  </a:cubicBezTo>
                  <a:cubicBezTo>
                    <a:pt x="7963" y="11268"/>
                    <a:pt x="7963" y="11072"/>
                    <a:pt x="7893" y="11072"/>
                  </a:cubicBezTo>
                  <a:cubicBezTo>
                    <a:pt x="7824" y="10974"/>
                    <a:pt x="7684" y="10779"/>
                    <a:pt x="7615" y="10779"/>
                  </a:cubicBezTo>
                  <a:cubicBezTo>
                    <a:pt x="7545" y="10779"/>
                    <a:pt x="7475" y="10877"/>
                    <a:pt x="7405" y="10974"/>
                  </a:cubicBezTo>
                  <a:cubicBezTo>
                    <a:pt x="7405" y="11072"/>
                    <a:pt x="7475" y="11268"/>
                    <a:pt x="7405" y="11365"/>
                  </a:cubicBezTo>
                  <a:cubicBezTo>
                    <a:pt x="7405" y="11365"/>
                    <a:pt x="7266" y="11365"/>
                    <a:pt x="7196" y="11365"/>
                  </a:cubicBezTo>
                  <a:cubicBezTo>
                    <a:pt x="7127" y="11365"/>
                    <a:pt x="7127" y="11072"/>
                    <a:pt x="7127" y="11072"/>
                  </a:cubicBezTo>
                  <a:cubicBezTo>
                    <a:pt x="7057" y="10974"/>
                    <a:pt x="6918" y="10877"/>
                    <a:pt x="6848" y="10877"/>
                  </a:cubicBezTo>
                  <a:cubicBezTo>
                    <a:pt x="6778" y="10877"/>
                    <a:pt x="6639" y="10877"/>
                    <a:pt x="6569" y="10779"/>
                  </a:cubicBezTo>
                  <a:cubicBezTo>
                    <a:pt x="6569" y="10779"/>
                    <a:pt x="6500" y="10583"/>
                    <a:pt x="6500" y="10486"/>
                  </a:cubicBezTo>
                  <a:cubicBezTo>
                    <a:pt x="6500" y="10388"/>
                    <a:pt x="6639" y="10388"/>
                    <a:pt x="6639" y="10290"/>
                  </a:cubicBezTo>
                  <a:cubicBezTo>
                    <a:pt x="6709" y="10192"/>
                    <a:pt x="6709" y="10095"/>
                    <a:pt x="6709" y="9997"/>
                  </a:cubicBezTo>
                  <a:cubicBezTo>
                    <a:pt x="6709" y="9899"/>
                    <a:pt x="6709" y="9704"/>
                    <a:pt x="6709" y="9606"/>
                  </a:cubicBezTo>
                  <a:cubicBezTo>
                    <a:pt x="6709" y="9508"/>
                    <a:pt x="6569" y="9313"/>
                    <a:pt x="6500" y="9215"/>
                  </a:cubicBezTo>
                  <a:cubicBezTo>
                    <a:pt x="6430" y="9117"/>
                    <a:pt x="6221" y="8922"/>
                    <a:pt x="6151" y="8922"/>
                  </a:cubicBezTo>
                  <a:cubicBezTo>
                    <a:pt x="6012" y="8824"/>
                    <a:pt x="5873" y="8824"/>
                    <a:pt x="5803" y="8824"/>
                  </a:cubicBezTo>
                  <a:cubicBezTo>
                    <a:pt x="5733" y="8824"/>
                    <a:pt x="5594" y="8922"/>
                    <a:pt x="5594" y="8922"/>
                  </a:cubicBezTo>
                  <a:cubicBezTo>
                    <a:pt x="5524" y="9020"/>
                    <a:pt x="5524" y="9117"/>
                    <a:pt x="5524" y="9215"/>
                  </a:cubicBezTo>
                  <a:cubicBezTo>
                    <a:pt x="5455" y="9313"/>
                    <a:pt x="5315" y="9411"/>
                    <a:pt x="5245" y="9508"/>
                  </a:cubicBezTo>
                  <a:cubicBezTo>
                    <a:pt x="5245" y="9606"/>
                    <a:pt x="5245" y="9704"/>
                    <a:pt x="5245" y="9704"/>
                  </a:cubicBezTo>
                  <a:cubicBezTo>
                    <a:pt x="5176" y="9801"/>
                    <a:pt x="5106" y="9801"/>
                    <a:pt x="5036" y="9801"/>
                  </a:cubicBezTo>
                  <a:cubicBezTo>
                    <a:pt x="4967" y="9801"/>
                    <a:pt x="5036" y="9606"/>
                    <a:pt x="4967" y="9508"/>
                  </a:cubicBezTo>
                  <a:cubicBezTo>
                    <a:pt x="4967" y="9411"/>
                    <a:pt x="4827" y="9313"/>
                    <a:pt x="4758" y="9313"/>
                  </a:cubicBezTo>
                  <a:cubicBezTo>
                    <a:pt x="4688" y="9313"/>
                    <a:pt x="4549" y="9508"/>
                    <a:pt x="4549" y="9606"/>
                  </a:cubicBezTo>
                  <a:cubicBezTo>
                    <a:pt x="4479" y="9606"/>
                    <a:pt x="4340" y="9801"/>
                    <a:pt x="4200" y="9801"/>
                  </a:cubicBezTo>
                  <a:cubicBezTo>
                    <a:pt x="4200" y="9899"/>
                    <a:pt x="4131" y="9899"/>
                    <a:pt x="4061" y="9899"/>
                  </a:cubicBezTo>
                  <a:cubicBezTo>
                    <a:pt x="3991" y="9899"/>
                    <a:pt x="3922" y="9899"/>
                    <a:pt x="3922" y="9899"/>
                  </a:cubicBezTo>
                  <a:cubicBezTo>
                    <a:pt x="3852" y="9801"/>
                    <a:pt x="3713" y="9704"/>
                    <a:pt x="3643" y="9704"/>
                  </a:cubicBezTo>
                  <a:cubicBezTo>
                    <a:pt x="3504" y="9606"/>
                    <a:pt x="3364" y="9411"/>
                    <a:pt x="3225" y="9411"/>
                  </a:cubicBezTo>
                  <a:cubicBezTo>
                    <a:pt x="3225" y="9411"/>
                    <a:pt x="3085" y="9508"/>
                    <a:pt x="3016" y="9508"/>
                  </a:cubicBezTo>
                  <a:cubicBezTo>
                    <a:pt x="2946" y="9508"/>
                    <a:pt x="2807" y="9704"/>
                    <a:pt x="2737" y="9704"/>
                  </a:cubicBezTo>
                  <a:cubicBezTo>
                    <a:pt x="2598" y="9704"/>
                    <a:pt x="2389" y="9606"/>
                    <a:pt x="2319" y="9508"/>
                  </a:cubicBezTo>
                  <a:cubicBezTo>
                    <a:pt x="2249" y="9411"/>
                    <a:pt x="2249" y="9117"/>
                    <a:pt x="2180" y="9020"/>
                  </a:cubicBezTo>
                  <a:cubicBezTo>
                    <a:pt x="2180" y="8922"/>
                    <a:pt x="2040" y="8824"/>
                    <a:pt x="2040" y="8726"/>
                  </a:cubicBezTo>
                  <a:cubicBezTo>
                    <a:pt x="2040" y="8629"/>
                    <a:pt x="2110" y="8335"/>
                    <a:pt x="2110" y="8140"/>
                  </a:cubicBezTo>
                  <a:cubicBezTo>
                    <a:pt x="2040" y="8042"/>
                    <a:pt x="2040" y="7749"/>
                    <a:pt x="1971" y="7651"/>
                  </a:cubicBezTo>
                  <a:cubicBezTo>
                    <a:pt x="1901" y="7554"/>
                    <a:pt x="1762" y="7651"/>
                    <a:pt x="1692" y="7651"/>
                  </a:cubicBezTo>
                  <a:cubicBezTo>
                    <a:pt x="1553" y="7651"/>
                    <a:pt x="1413" y="7554"/>
                    <a:pt x="1344" y="7456"/>
                  </a:cubicBezTo>
                  <a:cubicBezTo>
                    <a:pt x="1274" y="7456"/>
                    <a:pt x="1204" y="7358"/>
                    <a:pt x="1135" y="7260"/>
                  </a:cubicBezTo>
                  <a:cubicBezTo>
                    <a:pt x="1065" y="7163"/>
                    <a:pt x="1065" y="6772"/>
                    <a:pt x="1065" y="6674"/>
                  </a:cubicBezTo>
                  <a:cubicBezTo>
                    <a:pt x="1135" y="6576"/>
                    <a:pt x="1274" y="6674"/>
                    <a:pt x="1344" y="6576"/>
                  </a:cubicBezTo>
                  <a:cubicBezTo>
                    <a:pt x="1344" y="6478"/>
                    <a:pt x="1204" y="6185"/>
                    <a:pt x="1204" y="6087"/>
                  </a:cubicBezTo>
                  <a:cubicBezTo>
                    <a:pt x="1135" y="5990"/>
                    <a:pt x="925" y="5892"/>
                    <a:pt x="856" y="5794"/>
                  </a:cubicBezTo>
                  <a:cubicBezTo>
                    <a:pt x="786" y="5794"/>
                    <a:pt x="647" y="5794"/>
                    <a:pt x="577" y="569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94">
              <a:extLst>
                <a:ext uri="{FF2B5EF4-FFF2-40B4-BE49-F238E27FC236}">
                  <a16:creationId xmlns:a16="http://schemas.microsoft.com/office/drawing/2014/main" id="{98180A3D-ABF4-4BC6-8B20-91C7595C3A76}"/>
                </a:ext>
              </a:extLst>
            </p:cNvPr>
            <p:cNvSpPr/>
            <p:nvPr/>
          </p:nvSpPr>
          <p:spPr>
            <a:xfrm>
              <a:off x="4403864" y="3671089"/>
              <a:ext cx="2066906" cy="1470471"/>
            </a:xfrm>
            <a:custGeom>
              <a:avLst/>
              <a:gdLst/>
              <a:ahLst/>
              <a:cxnLst>
                <a:cxn ang="0">
                  <a:pos x="wd2" y="hd2"/>
                </a:cxn>
                <a:cxn ang="5400000">
                  <a:pos x="wd2" y="hd2"/>
                </a:cxn>
                <a:cxn ang="10800000">
                  <a:pos x="wd2" y="hd2"/>
                </a:cxn>
                <a:cxn ang="16200000">
                  <a:pos x="wd2" y="hd2"/>
                </a:cxn>
              </a:cxnLst>
              <a:rect l="0" t="0" r="r" b="b"/>
              <a:pathLst>
                <a:path w="21550" h="21530" extrusionOk="0">
                  <a:moveTo>
                    <a:pt x="577" y="5697"/>
                  </a:moveTo>
                  <a:cubicBezTo>
                    <a:pt x="577" y="5697"/>
                    <a:pt x="577" y="5697"/>
                    <a:pt x="577" y="5697"/>
                  </a:cubicBezTo>
                  <a:cubicBezTo>
                    <a:pt x="507" y="5697"/>
                    <a:pt x="438" y="5403"/>
                    <a:pt x="368" y="5306"/>
                  </a:cubicBezTo>
                  <a:cubicBezTo>
                    <a:pt x="298" y="5208"/>
                    <a:pt x="159" y="5012"/>
                    <a:pt x="89" y="4817"/>
                  </a:cubicBezTo>
                  <a:cubicBezTo>
                    <a:pt x="89" y="4719"/>
                    <a:pt x="-50" y="4328"/>
                    <a:pt x="20" y="4230"/>
                  </a:cubicBezTo>
                  <a:cubicBezTo>
                    <a:pt x="20" y="4133"/>
                    <a:pt x="159" y="3840"/>
                    <a:pt x="229" y="3840"/>
                  </a:cubicBezTo>
                  <a:cubicBezTo>
                    <a:pt x="298" y="3742"/>
                    <a:pt x="368" y="3644"/>
                    <a:pt x="438" y="3742"/>
                  </a:cubicBezTo>
                  <a:cubicBezTo>
                    <a:pt x="507" y="3742"/>
                    <a:pt x="507" y="3937"/>
                    <a:pt x="507" y="3937"/>
                  </a:cubicBezTo>
                  <a:cubicBezTo>
                    <a:pt x="577" y="3937"/>
                    <a:pt x="716" y="3937"/>
                    <a:pt x="716" y="3840"/>
                  </a:cubicBezTo>
                  <a:cubicBezTo>
                    <a:pt x="786" y="3742"/>
                    <a:pt x="786" y="3644"/>
                    <a:pt x="786" y="3546"/>
                  </a:cubicBezTo>
                  <a:cubicBezTo>
                    <a:pt x="856" y="3546"/>
                    <a:pt x="995" y="3546"/>
                    <a:pt x="1065" y="3449"/>
                  </a:cubicBezTo>
                  <a:cubicBezTo>
                    <a:pt x="1135" y="3449"/>
                    <a:pt x="1204" y="3253"/>
                    <a:pt x="1204" y="3155"/>
                  </a:cubicBezTo>
                  <a:cubicBezTo>
                    <a:pt x="1204" y="3058"/>
                    <a:pt x="1135" y="2960"/>
                    <a:pt x="1065" y="2862"/>
                  </a:cubicBezTo>
                  <a:cubicBezTo>
                    <a:pt x="995" y="2862"/>
                    <a:pt x="856" y="2764"/>
                    <a:pt x="786" y="2667"/>
                  </a:cubicBezTo>
                  <a:cubicBezTo>
                    <a:pt x="786" y="2569"/>
                    <a:pt x="786" y="2373"/>
                    <a:pt x="786" y="2276"/>
                  </a:cubicBezTo>
                  <a:cubicBezTo>
                    <a:pt x="786" y="2178"/>
                    <a:pt x="925" y="2080"/>
                    <a:pt x="925" y="2080"/>
                  </a:cubicBezTo>
                  <a:cubicBezTo>
                    <a:pt x="925" y="1885"/>
                    <a:pt x="856" y="1689"/>
                    <a:pt x="856" y="1592"/>
                  </a:cubicBezTo>
                  <a:cubicBezTo>
                    <a:pt x="856" y="1592"/>
                    <a:pt x="856" y="1396"/>
                    <a:pt x="856" y="1396"/>
                  </a:cubicBezTo>
                  <a:cubicBezTo>
                    <a:pt x="856" y="1298"/>
                    <a:pt x="925" y="1103"/>
                    <a:pt x="995" y="1005"/>
                  </a:cubicBezTo>
                  <a:cubicBezTo>
                    <a:pt x="1065" y="907"/>
                    <a:pt x="1135" y="810"/>
                    <a:pt x="1204" y="810"/>
                  </a:cubicBezTo>
                  <a:cubicBezTo>
                    <a:pt x="1204" y="810"/>
                    <a:pt x="1274" y="810"/>
                    <a:pt x="1344" y="810"/>
                  </a:cubicBezTo>
                  <a:cubicBezTo>
                    <a:pt x="1483" y="810"/>
                    <a:pt x="1762" y="810"/>
                    <a:pt x="1971" y="810"/>
                  </a:cubicBezTo>
                  <a:cubicBezTo>
                    <a:pt x="2110" y="810"/>
                    <a:pt x="2319" y="907"/>
                    <a:pt x="2458" y="907"/>
                  </a:cubicBezTo>
                  <a:cubicBezTo>
                    <a:pt x="2667" y="907"/>
                    <a:pt x="3016" y="810"/>
                    <a:pt x="3225" y="712"/>
                  </a:cubicBezTo>
                  <a:cubicBezTo>
                    <a:pt x="3295" y="712"/>
                    <a:pt x="3504" y="614"/>
                    <a:pt x="3643" y="516"/>
                  </a:cubicBezTo>
                  <a:cubicBezTo>
                    <a:pt x="3713" y="516"/>
                    <a:pt x="3852" y="419"/>
                    <a:pt x="3922" y="419"/>
                  </a:cubicBezTo>
                  <a:cubicBezTo>
                    <a:pt x="3991" y="419"/>
                    <a:pt x="4131" y="614"/>
                    <a:pt x="4200" y="614"/>
                  </a:cubicBezTo>
                  <a:cubicBezTo>
                    <a:pt x="4270" y="614"/>
                    <a:pt x="4479" y="614"/>
                    <a:pt x="4549" y="614"/>
                  </a:cubicBezTo>
                  <a:cubicBezTo>
                    <a:pt x="4688" y="516"/>
                    <a:pt x="4967" y="419"/>
                    <a:pt x="5106" y="419"/>
                  </a:cubicBezTo>
                  <a:cubicBezTo>
                    <a:pt x="5176" y="321"/>
                    <a:pt x="5315" y="223"/>
                    <a:pt x="5385" y="223"/>
                  </a:cubicBezTo>
                  <a:cubicBezTo>
                    <a:pt x="5455" y="223"/>
                    <a:pt x="5664" y="125"/>
                    <a:pt x="5733" y="125"/>
                  </a:cubicBezTo>
                  <a:cubicBezTo>
                    <a:pt x="5873" y="125"/>
                    <a:pt x="6082" y="-70"/>
                    <a:pt x="6221" y="28"/>
                  </a:cubicBezTo>
                  <a:cubicBezTo>
                    <a:pt x="6291" y="28"/>
                    <a:pt x="6430" y="223"/>
                    <a:pt x="6569" y="223"/>
                  </a:cubicBezTo>
                  <a:cubicBezTo>
                    <a:pt x="6639" y="321"/>
                    <a:pt x="6778" y="419"/>
                    <a:pt x="6848" y="516"/>
                  </a:cubicBezTo>
                  <a:cubicBezTo>
                    <a:pt x="6918" y="614"/>
                    <a:pt x="6987" y="810"/>
                    <a:pt x="6987" y="907"/>
                  </a:cubicBezTo>
                  <a:cubicBezTo>
                    <a:pt x="7057" y="1005"/>
                    <a:pt x="7057" y="1103"/>
                    <a:pt x="7057" y="1103"/>
                  </a:cubicBezTo>
                  <a:cubicBezTo>
                    <a:pt x="7057" y="1298"/>
                    <a:pt x="7196" y="1494"/>
                    <a:pt x="7196" y="1592"/>
                  </a:cubicBezTo>
                  <a:cubicBezTo>
                    <a:pt x="7127" y="1689"/>
                    <a:pt x="7057" y="1885"/>
                    <a:pt x="6987" y="1982"/>
                  </a:cubicBezTo>
                  <a:cubicBezTo>
                    <a:pt x="6987" y="2080"/>
                    <a:pt x="6918" y="2178"/>
                    <a:pt x="6848" y="2276"/>
                  </a:cubicBezTo>
                  <a:cubicBezTo>
                    <a:pt x="6778" y="2373"/>
                    <a:pt x="6569" y="2471"/>
                    <a:pt x="6569" y="2471"/>
                  </a:cubicBezTo>
                  <a:cubicBezTo>
                    <a:pt x="6500" y="2569"/>
                    <a:pt x="6430" y="2764"/>
                    <a:pt x="6430" y="2862"/>
                  </a:cubicBezTo>
                  <a:cubicBezTo>
                    <a:pt x="6360" y="2960"/>
                    <a:pt x="6221" y="2960"/>
                    <a:pt x="6151" y="3058"/>
                  </a:cubicBezTo>
                  <a:cubicBezTo>
                    <a:pt x="6082" y="3155"/>
                    <a:pt x="5873" y="3253"/>
                    <a:pt x="5803" y="3351"/>
                  </a:cubicBezTo>
                  <a:cubicBezTo>
                    <a:pt x="5803" y="3449"/>
                    <a:pt x="5664" y="3546"/>
                    <a:pt x="5594" y="3644"/>
                  </a:cubicBezTo>
                  <a:cubicBezTo>
                    <a:pt x="5594" y="3742"/>
                    <a:pt x="5524" y="4035"/>
                    <a:pt x="5594" y="4133"/>
                  </a:cubicBezTo>
                  <a:cubicBezTo>
                    <a:pt x="5594" y="4328"/>
                    <a:pt x="5733" y="4817"/>
                    <a:pt x="5803" y="5012"/>
                  </a:cubicBezTo>
                  <a:cubicBezTo>
                    <a:pt x="5873" y="5110"/>
                    <a:pt x="6012" y="5403"/>
                    <a:pt x="6082" y="5501"/>
                  </a:cubicBezTo>
                  <a:cubicBezTo>
                    <a:pt x="6151" y="5599"/>
                    <a:pt x="6500" y="5697"/>
                    <a:pt x="6639" y="5794"/>
                  </a:cubicBezTo>
                  <a:cubicBezTo>
                    <a:pt x="6778" y="5892"/>
                    <a:pt x="7127" y="6185"/>
                    <a:pt x="7266" y="6283"/>
                  </a:cubicBezTo>
                  <a:cubicBezTo>
                    <a:pt x="7336" y="6283"/>
                    <a:pt x="7475" y="6185"/>
                    <a:pt x="7545" y="6185"/>
                  </a:cubicBezTo>
                  <a:cubicBezTo>
                    <a:pt x="7615" y="6283"/>
                    <a:pt x="7684" y="6478"/>
                    <a:pt x="7824" y="6576"/>
                  </a:cubicBezTo>
                  <a:cubicBezTo>
                    <a:pt x="7893" y="6576"/>
                    <a:pt x="8102" y="6674"/>
                    <a:pt x="8242" y="6674"/>
                  </a:cubicBezTo>
                  <a:cubicBezTo>
                    <a:pt x="8311" y="6772"/>
                    <a:pt x="8451" y="6869"/>
                    <a:pt x="8520" y="6869"/>
                  </a:cubicBezTo>
                  <a:cubicBezTo>
                    <a:pt x="8590" y="6967"/>
                    <a:pt x="8729" y="6967"/>
                    <a:pt x="8799" y="6967"/>
                  </a:cubicBezTo>
                  <a:cubicBezTo>
                    <a:pt x="8869" y="7065"/>
                    <a:pt x="8938" y="7260"/>
                    <a:pt x="9008" y="7260"/>
                  </a:cubicBezTo>
                  <a:cubicBezTo>
                    <a:pt x="9078" y="7260"/>
                    <a:pt x="9147" y="7260"/>
                    <a:pt x="9217" y="7260"/>
                  </a:cubicBezTo>
                  <a:cubicBezTo>
                    <a:pt x="9287" y="7260"/>
                    <a:pt x="9356" y="7358"/>
                    <a:pt x="9426" y="7358"/>
                  </a:cubicBezTo>
                  <a:cubicBezTo>
                    <a:pt x="9426" y="7456"/>
                    <a:pt x="9496" y="7554"/>
                    <a:pt x="9565" y="7554"/>
                  </a:cubicBezTo>
                  <a:cubicBezTo>
                    <a:pt x="9565" y="7554"/>
                    <a:pt x="9705" y="7554"/>
                    <a:pt x="9775" y="7651"/>
                  </a:cubicBezTo>
                  <a:cubicBezTo>
                    <a:pt x="9775" y="7651"/>
                    <a:pt x="9844" y="7749"/>
                    <a:pt x="9844" y="7749"/>
                  </a:cubicBezTo>
                  <a:cubicBezTo>
                    <a:pt x="9914" y="7749"/>
                    <a:pt x="10053" y="7749"/>
                    <a:pt x="10123" y="7749"/>
                  </a:cubicBezTo>
                  <a:cubicBezTo>
                    <a:pt x="10193" y="7749"/>
                    <a:pt x="10402" y="7847"/>
                    <a:pt x="10471" y="7847"/>
                  </a:cubicBezTo>
                  <a:cubicBezTo>
                    <a:pt x="10611" y="7944"/>
                    <a:pt x="10750" y="8140"/>
                    <a:pt x="10889" y="8238"/>
                  </a:cubicBezTo>
                  <a:cubicBezTo>
                    <a:pt x="11029" y="8335"/>
                    <a:pt x="11307" y="8238"/>
                    <a:pt x="11447" y="8335"/>
                  </a:cubicBezTo>
                  <a:cubicBezTo>
                    <a:pt x="11516" y="8335"/>
                    <a:pt x="11656" y="8433"/>
                    <a:pt x="11725" y="8531"/>
                  </a:cubicBezTo>
                  <a:cubicBezTo>
                    <a:pt x="11865" y="8531"/>
                    <a:pt x="12144" y="8629"/>
                    <a:pt x="12283" y="8726"/>
                  </a:cubicBezTo>
                  <a:cubicBezTo>
                    <a:pt x="12353" y="8726"/>
                    <a:pt x="12631" y="8922"/>
                    <a:pt x="12771" y="8922"/>
                  </a:cubicBezTo>
                  <a:cubicBezTo>
                    <a:pt x="12840" y="9020"/>
                    <a:pt x="12980" y="9020"/>
                    <a:pt x="13049" y="9117"/>
                  </a:cubicBezTo>
                  <a:cubicBezTo>
                    <a:pt x="13189" y="9117"/>
                    <a:pt x="13398" y="9313"/>
                    <a:pt x="13467" y="9411"/>
                  </a:cubicBezTo>
                  <a:cubicBezTo>
                    <a:pt x="13537" y="9411"/>
                    <a:pt x="13676" y="9606"/>
                    <a:pt x="13746" y="9606"/>
                  </a:cubicBezTo>
                  <a:cubicBezTo>
                    <a:pt x="13885" y="9801"/>
                    <a:pt x="14164" y="10192"/>
                    <a:pt x="14373" y="10290"/>
                  </a:cubicBezTo>
                  <a:cubicBezTo>
                    <a:pt x="14513" y="10486"/>
                    <a:pt x="14791" y="10681"/>
                    <a:pt x="14931" y="10877"/>
                  </a:cubicBezTo>
                  <a:cubicBezTo>
                    <a:pt x="15070" y="10974"/>
                    <a:pt x="15279" y="11170"/>
                    <a:pt x="15418" y="11268"/>
                  </a:cubicBezTo>
                  <a:cubicBezTo>
                    <a:pt x="15558" y="11365"/>
                    <a:pt x="15836" y="11365"/>
                    <a:pt x="16045" y="11463"/>
                  </a:cubicBezTo>
                  <a:cubicBezTo>
                    <a:pt x="16115" y="11463"/>
                    <a:pt x="16324" y="11561"/>
                    <a:pt x="16464" y="11659"/>
                  </a:cubicBezTo>
                  <a:cubicBezTo>
                    <a:pt x="16603" y="11756"/>
                    <a:pt x="16882" y="11952"/>
                    <a:pt x="17021" y="12049"/>
                  </a:cubicBezTo>
                  <a:cubicBezTo>
                    <a:pt x="17091" y="12147"/>
                    <a:pt x="17230" y="12245"/>
                    <a:pt x="17300" y="12245"/>
                  </a:cubicBezTo>
                  <a:cubicBezTo>
                    <a:pt x="17369" y="12245"/>
                    <a:pt x="17578" y="12245"/>
                    <a:pt x="17648" y="12245"/>
                  </a:cubicBezTo>
                  <a:cubicBezTo>
                    <a:pt x="17718" y="12245"/>
                    <a:pt x="17857" y="12245"/>
                    <a:pt x="17927" y="12245"/>
                  </a:cubicBezTo>
                  <a:cubicBezTo>
                    <a:pt x="17996" y="12343"/>
                    <a:pt x="17996" y="12440"/>
                    <a:pt x="17927" y="12440"/>
                  </a:cubicBezTo>
                  <a:cubicBezTo>
                    <a:pt x="17927" y="12538"/>
                    <a:pt x="17857" y="12538"/>
                    <a:pt x="17857" y="12636"/>
                  </a:cubicBezTo>
                  <a:cubicBezTo>
                    <a:pt x="17857" y="12636"/>
                    <a:pt x="17927" y="12734"/>
                    <a:pt x="17927" y="12734"/>
                  </a:cubicBezTo>
                  <a:cubicBezTo>
                    <a:pt x="17996" y="12734"/>
                    <a:pt x="18066" y="12636"/>
                    <a:pt x="18136" y="12636"/>
                  </a:cubicBezTo>
                  <a:cubicBezTo>
                    <a:pt x="18136" y="12636"/>
                    <a:pt x="18275" y="12538"/>
                    <a:pt x="18275" y="12636"/>
                  </a:cubicBezTo>
                  <a:cubicBezTo>
                    <a:pt x="18345" y="12636"/>
                    <a:pt x="18275" y="12734"/>
                    <a:pt x="18275" y="12831"/>
                  </a:cubicBezTo>
                  <a:cubicBezTo>
                    <a:pt x="18345" y="12929"/>
                    <a:pt x="18415" y="12929"/>
                    <a:pt x="18484" y="13027"/>
                  </a:cubicBezTo>
                  <a:cubicBezTo>
                    <a:pt x="18484" y="13125"/>
                    <a:pt x="18415" y="13320"/>
                    <a:pt x="18415" y="13418"/>
                  </a:cubicBezTo>
                  <a:cubicBezTo>
                    <a:pt x="18484" y="13516"/>
                    <a:pt x="18693" y="13516"/>
                    <a:pt x="18763" y="13613"/>
                  </a:cubicBezTo>
                  <a:cubicBezTo>
                    <a:pt x="18763" y="13613"/>
                    <a:pt x="18833" y="13809"/>
                    <a:pt x="18902" y="13809"/>
                  </a:cubicBezTo>
                  <a:cubicBezTo>
                    <a:pt x="18972" y="13906"/>
                    <a:pt x="19181" y="14200"/>
                    <a:pt x="19320" y="14200"/>
                  </a:cubicBezTo>
                  <a:cubicBezTo>
                    <a:pt x="19390" y="14297"/>
                    <a:pt x="19669" y="14395"/>
                    <a:pt x="19808" y="14591"/>
                  </a:cubicBezTo>
                  <a:cubicBezTo>
                    <a:pt x="19878" y="14591"/>
                    <a:pt x="20017" y="14884"/>
                    <a:pt x="20087" y="14982"/>
                  </a:cubicBezTo>
                  <a:cubicBezTo>
                    <a:pt x="20226" y="15079"/>
                    <a:pt x="20435" y="15373"/>
                    <a:pt x="20505" y="15470"/>
                  </a:cubicBezTo>
                  <a:cubicBezTo>
                    <a:pt x="20575" y="15568"/>
                    <a:pt x="20714" y="15763"/>
                    <a:pt x="20784" y="15861"/>
                  </a:cubicBezTo>
                  <a:cubicBezTo>
                    <a:pt x="20784" y="15959"/>
                    <a:pt x="20923" y="16057"/>
                    <a:pt x="20923" y="16057"/>
                  </a:cubicBezTo>
                  <a:cubicBezTo>
                    <a:pt x="20993" y="16154"/>
                    <a:pt x="21132" y="16448"/>
                    <a:pt x="21202" y="16545"/>
                  </a:cubicBezTo>
                  <a:cubicBezTo>
                    <a:pt x="21202" y="16643"/>
                    <a:pt x="21202" y="16839"/>
                    <a:pt x="21202" y="16936"/>
                  </a:cubicBezTo>
                  <a:cubicBezTo>
                    <a:pt x="21202" y="17034"/>
                    <a:pt x="21271" y="17230"/>
                    <a:pt x="21341" y="17327"/>
                  </a:cubicBezTo>
                  <a:cubicBezTo>
                    <a:pt x="21341" y="17425"/>
                    <a:pt x="21480" y="17523"/>
                    <a:pt x="21480" y="17620"/>
                  </a:cubicBezTo>
                  <a:cubicBezTo>
                    <a:pt x="21550" y="17718"/>
                    <a:pt x="21550" y="17914"/>
                    <a:pt x="21550" y="18011"/>
                  </a:cubicBezTo>
                  <a:cubicBezTo>
                    <a:pt x="21480" y="18109"/>
                    <a:pt x="21411" y="18207"/>
                    <a:pt x="21341" y="18207"/>
                  </a:cubicBezTo>
                  <a:cubicBezTo>
                    <a:pt x="21341" y="18305"/>
                    <a:pt x="21341" y="18598"/>
                    <a:pt x="21271" y="18696"/>
                  </a:cubicBezTo>
                  <a:cubicBezTo>
                    <a:pt x="21271" y="18696"/>
                    <a:pt x="21202" y="18793"/>
                    <a:pt x="21202" y="18891"/>
                  </a:cubicBezTo>
                  <a:cubicBezTo>
                    <a:pt x="21202" y="18891"/>
                    <a:pt x="21202" y="18989"/>
                    <a:pt x="21202" y="19087"/>
                  </a:cubicBezTo>
                  <a:cubicBezTo>
                    <a:pt x="21202" y="19184"/>
                    <a:pt x="21062" y="19184"/>
                    <a:pt x="20993" y="19184"/>
                  </a:cubicBezTo>
                  <a:cubicBezTo>
                    <a:pt x="20993" y="19282"/>
                    <a:pt x="20993" y="19575"/>
                    <a:pt x="20993" y="19673"/>
                  </a:cubicBezTo>
                  <a:cubicBezTo>
                    <a:pt x="20923" y="19771"/>
                    <a:pt x="20923" y="19966"/>
                    <a:pt x="20923" y="19966"/>
                  </a:cubicBezTo>
                  <a:cubicBezTo>
                    <a:pt x="20923" y="20064"/>
                    <a:pt x="20993" y="20162"/>
                    <a:pt x="21062" y="20259"/>
                  </a:cubicBezTo>
                  <a:cubicBezTo>
                    <a:pt x="21062" y="20357"/>
                    <a:pt x="20993" y="20650"/>
                    <a:pt x="20993" y="20748"/>
                  </a:cubicBezTo>
                  <a:cubicBezTo>
                    <a:pt x="20993" y="20846"/>
                    <a:pt x="21062" y="20944"/>
                    <a:pt x="21062" y="21041"/>
                  </a:cubicBezTo>
                  <a:cubicBezTo>
                    <a:pt x="21062" y="21139"/>
                    <a:pt x="21062" y="21335"/>
                    <a:pt x="20993" y="21432"/>
                  </a:cubicBezTo>
                  <a:cubicBezTo>
                    <a:pt x="20923" y="21432"/>
                    <a:pt x="20853" y="21530"/>
                    <a:pt x="20853" y="21530"/>
                  </a:cubicBezTo>
                  <a:cubicBezTo>
                    <a:pt x="20784" y="21432"/>
                    <a:pt x="20714" y="21432"/>
                    <a:pt x="20644" y="21432"/>
                  </a:cubicBezTo>
                  <a:cubicBezTo>
                    <a:pt x="20644" y="21335"/>
                    <a:pt x="20575" y="21139"/>
                    <a:pt x="20505" y="21139"/>
                  </a:cubicBezTo>
                  <a:cubicBezTo>
                    <a:pt x="20435" y="21041"/>
                    <a:pt x="20365" y="21041"/>
                    <a:pt x="20296" y="21041"/>
                  </a:cubicBezTo>
                  <a:cubicBezTo>
                    <a:pt x="20226" y="20944"/>
                    <a:pt x="20087" y="21041"/>
                    <a:pt x="20017" y="21041"/>
                  </a:cubicBezTo>
                  <a:cubicBezTo>
                    <a:pt x="19947" y="21041"/>
                    <a:pt x="19947" y="21139"/>
                    <a:pt x="19878" y="21139"/>
                  </a:cubicBezTo>
                  <a:cubicBezTo>
                    <a:pt x="19808" y="21139"/>
                    <a:pt x="19738" y="20846"/>
                    <a:pt x="19669" y="20846"/>
                  </a:cubicBezTo>
                  <a:cubicBezTo>
                    <a:pt x="19599" y="20748"/>
                    <a:pt x="19460" y="20650"/>
                    <a:pt x="19390" y="20553"/>
                  </a:cubicBezTo>
                  <a:cubicBezTo>
                    <a:pt x="19320" y="20553"/>
                    <a:pt x="19251" y="20553"/>
                    <a:pt x="19181" y="20455"/>
                  </a:cubicBezTo>
                  <a:cubicBezTo>
                    <a:pt x="19111" y="20357"/>
                    <a:pt x="18902" y="20162"/>
                    <a:pt x="18902" y="20064"/>
                  </a:cubicBezTo>
                  <a:cubicBezTo>
                    <a:pt x="18833" y="20064"/>
                    <a:pt x="18833" y="19868"/>
                    <a:pt x="18833" y="19868"/>
                  </a:cubicBezTo>
                  <a:cubicBezTo>
                    <a:pt x="18833" y="19868"/>
                    <a:pt x="18763" y="19868"/>
                    <a:pt x="18693" y="19771"/>
                  </a:cubicBezTo>
                  <a:cubicBezTo>
                    <a:pt x="18693" y="19771"/>
                    <a:pt x="18554" y="19575"/>
                    <a:pt x="18624" y="19575"/>
                  </a:cubicBezTo>
                  <a:cubicBezTo>
                    <a:pt x="18624" y="19478"/>
                    <a:pt x="18693" y="19575"/>
                    <a:pt x="18693" y="19478"/>
                  </a:cubicBezTo>
                  <a:cubicBezTo>
                    <a:pt x="18763" y="19478"/>
                    <a:pt x="18693" y="19282"/>
                    <a:pt x="18693" y="19184"/>
                  </a:cubicBezTo>
                  <a:cubicBezTo>
                    <a:pt x="18693" y="19184"/>
                    <a:pt x="18624" y="19087"/>
                    <a:pt x="18624" y="18989"/>
                  </a:cubicBezTo>
                  <a:cubicBezTo>
                    <a:pt x="18624" y="18891"/>
                    <a:pt x="18624" y="18696"/>
                    <a:pt x="18624" y="18598"/>
                  </a:cubicBezTo>
                  <a:cubicBezTo>
                    <a:pt x="18624" y="18500"/>
                    <a:pt x="18484" y="18305"/>
                    <a:pt x="18484" y="18207"/>
                  </a:cubicBezTo>
                  <a:cubicBezTo>
                    <a:pt x="18484" y="18109"/>
                    <a:pt x="18415" y="18011"/>
                    <a:pt x="18415" y="17914"/>
                  </a:cubicBezTo>
                  <a:cubicBezTo>
                    <a:pt x="18345" y="17914"/>
                    <a:pt x="18275" y="17816"/>
                    <a:pt x="18275" y="17816"/>
                  </a:cubicBezTo>
                  <a:cubicBezTo>
                    <a:pt x="18205" y="17816"/>
                    <a:pt x="18136" y="17914"/>
                    <a:pt x="18136" y="17914"/>
                  </a:cubicBezTo>
                  <a:cubicBezTo>
                    <a:pt x="18066" y="17816"/>
                    <a:pt x="18136" y="17620"/>
                    <a:pt x="18136" y="17620"/>
                  </a:cubicBezTo>
                  <a:cubicBezTo>
                    <a:pt x="18136" y="17523"/>
                    <a:pt x="18066" y="17327"/>
                    <a:pt x="18066" y="17230"/>
                  </a:cubicBezTo>
                  <a:cubicBezTo>
                    <a:pt x="17996" y="17132"/>
                    <a:pt x="17927" y="17034"/>
                    <a:pt x="17927" y="16936"/>
                  </a:cubicBezTo>
                  <a:cubicBezTo>
                    <a:pt x="17927" y="16936"/>
                    <a:pt x="17996" y="16839"/>
                    <a:pt x="17996" y="16839"/>
                  </a:cubicBezTo>
                  <a:cubicBezTo>
                    <a:pt x="17927" y="16741"/>
                    <a:pt x="17787" y="16839"/>
                    <a:pt x="17787" y="16741"/>
                  </a:cubicBezTo>
                  <a:cubicBezTo>
                    <a:pt x="17718" y="16741"/>
                    <a:pt x="17718" y="16643"/>
                    <a:pt x="17718" y="16545"/>
                  </a:cubicBezTo>
                  <a:cubicBezTo>
                    <a:pt x="17648" y="16545"/>
                    <a:pt x="17648" y="16643"/>
                    <a:pt x="17578" y="16643"/>
                  </a:cubicBezTo>
                  <a:cubicBezTo>
                    <a:pt x="17509" y="16741"/>
                    <a:pt x="17369" y="16643"/>
                    <a:pt x="17300" y="16545"/>
                  </a:cubicBezTo>
                  <a:cubicBezTo>
                    <a:pt x="17230" y="16545"/>
                    <a:pt x="17021" y="16643"/>
                    <a:pt x="16951" y="16545"/>
                  </a:cubicBezTo>
                  <a:cubicBezTo>
                    <a:pt x="16951" y="16545"/>
                    <a:pt x="16882" y="16448"/>
                    <a:pt x="16812" y="16448"/>
                  </a:cubicBezTo>
                  <a:cubicBezTo>
                    <a:pt x="16812" y="16448"/>
                    <a:pt x="16673" y="16545"/>
                    <a:pt x="16673" y="16545"/>
                  </a:cubicBezTo>
                  <a:cubicBezTo>
                    <a:pt x="16603" y="16545"/>
                    <a:pt x="16394" y="16545"/>
                    <a:pt x="16324" y="16545"/>
                  </a:cubicBezTo>
                  <a:cubicBezTo>
                    <a:pt x="16255" y="16643"/>
                    <a:pt x="16185" y="16643"/>
                    <a:pt x="16185" y="16643"/>
                  </a:cubicBezTo>
                  <a:cubicBezTo>
                    <a:pt x="16115" y="16741"/>
                    <a:pt x="15906" y="16643"/>
                    <a:pt x="15836" y="16643"/>
                  </a:cubicBezTo>
                  <a:cubicBezTo>
                    <a:pt x="15767" y="16741"/>
                    <a:pt x="15697" y="16741"/>
                    <a:pt x="15697" y="16741"/>
                  </a:cubicBezTo>
                  <a:cubicBezTo>
                    <a:pt x="15627" y="16741"/>
                    <a:pt x="15558" y="16643"/>
                    <a:pt x="15558" y="16643"/>
                  </a:cubicBezTo>
                  <a:cubicBezTo>
                    <a:pt x="15488" y="16545"/>
                    <a:pt x="15418" y="16643"/>
                    <a:pt x="15349" y="16643"/>
                  </a:cubicBezTo>
                  <a:cubicBezTo>
                    <a:pt x="15349" y="16545"/>
                    <a:pt x="15279" y="16448"/>
                    <a:pt x="15209" y="16448"/>
                  </a:cubicBezTo>
                  <a:cubicBezTo>
                    <a:pt x="15140" y="16350"/>
                    <a:pt x="15070" y="16448"/>
                    <a:pt x="15070" y="16448"/>
                  </a:cubicBezTo>
                  <a:cubicBezTo>
                    <a:pt x="15000" y="16448"/>
                    <a:pt x="14931" y="16350"/>
                    <a:pt x="14931" y="16252"/>
                  </a:cubicBezTo>
                  <a:cubicBezTo>
                    <a:pt x="14861" y="16154"/>
                    <a:pt x="14722" y="16057"/>
                    <a:pt x="14652" y="16057"/>
                  </a:cubicBezTo>
                  <a:cubicBezTo>
                    <a:pt x="14582" y="15959"/>
                    <a:pt x="14513" y="16057"/>
                    <a:pt x="14443" y="16057"/>
                  </a:cubicBezTo>
                  <a:cubicBezTo>
                    <a:pt x="14373" y="15959"/>
                    <a:pt x="14234" y="15861"/>
                    <a:pt x="14164" y="15861"/>
                  </a:cubicBezTo>
                  <a:cubicBezTo>
                    <a:pt x="14095" y="15763"/>
                    <a:pt x="13955" y="15763"/>
                    <a:pt x="13955" y="15861"/>
                  </a:cubicBezTo>
                  <a:cubicBezTo>
                    <a:pt x="13885" y="15861"/>
                    <a:pt x="13885" y="15959"/>
                    <a:pt x="13816" y="15959"/>
                  </a:cubicBezTo>
                  <a:cubicBezTo>
                    <a:pt x="13816" y="15861"/>
                    <a:pt x="13816" y="15763"/>
                    <a:pt x="13816" y="15666"/>
                  </a:cubicBezTo>
                  <a:cubicBezTo>
                    <a:pt x="13816" y="15666"/>
                    <a:pt x="13816" y="15568"/>
                    <a:pt x="13816" y="15568"/>
                  </a:cubicBezTo>
                  <a:cubicBezTo>
                    <a:pt x="13816" y="15568"/>
                    <a:pt x="13955" y="15568"/>
                    <a:pt x="14025" y="15470"/>
                  </a:cubicBezTo>
                  <a:cubicBezTo>
                    <a:pt x="14025" y="15373"/>
                    <a:pt x="14025" y="15373"/>
                    <a:pt x="14025" y="15373"/>
                  </a:cubicBezTo>
                  <a:cubicBezTo>
                    <a:pt x="14025" y="15373"/>
                    <a:pt x="13955" y="15275"/>
                    <a:pt x="13955" y="15177"/>
                  </a:cubicBezTo>
                  <a:cubicBezTo>
                    <a:pt x="13955" y="15177"/>
                    <a:pt x="14025" y="15079"/>
                    <a:pt x="14025" y="15079"/>
                  </a:cubicBezTo>
                  <a:cubicBezTo>
                    <a:pt x="14095" y="14982"/>
                    <a:pt x="14234" y="15079"/>
                    <a:pt x="14304" y="15079"/>
                  </a:cubicBezTo>
                  <a:cubicBezTo>
                    <a:pt x="14304" y="15079"/>
                    <a:pt x="14443" y="15079"/>
                    <a:pt x="14443" y="15079"/>
                  </a:cubicBezTo>
                  <a:cubicBezTo>
                    <a:pt x="14443" y="14982"/>
                    <a:pt x="14513" y="14884"/>
                    <a:pt x="14513" y="14884"/>
                  </a:cubicBezTo>
                  <a:cubicBezTo>
                    <a:pt x="14513" y="14786"/>
                    <a:pt x="14443" y="14688"/>
                    <a:pt x="14443" y="14591"/>
                  </a:cubicBezTo>
                  <a:cubicBezTo>
                    <a:pt x="14373" y="14591"/>
                    <a:pt x="14304" y="14688"/>
                    <a:pt x="14304" y="14688"/>
                  </a:cubicBezTo>
                  <a:cubicBezTo>
                    <a:pt x="14234" y="14688"/>
                    <a:pt x="14095" y="14591"/>
                    <a:pt x="14025" y="14688"/>
                  </a:cubicBezTo>
                  <a:cubicBezTo>
                    <a:pt x="14025" y="14688"/>
                    <a:pt x="13955" y="14786"/>
                    <a:pt x="13955" y="14786"/>
                  </a:cubicBezTo>
                  <a:cubicBezTo>
                    <a:pt x="13885" y="14786"/>
                    <a:pt x="13816" y="14884"/>
                    <a:pt x="13816" y="14982"/>
                  </a:cubicBezTo>
                  <a:cubicBezTo>
                    <a:pt x="13746" y="14982"/>
                    <a:pt x="13676" y="14982"/>
                    <a:pt x="13607" y="14982"/>
                  </a:cubicBezTo>
                  <a:cubicBezTo>
                    <a:pt x="13537" y="14884"/>
                    <a:pt x="13537" y="14688"/>
                    <a:pt x="13537" y="14688"/>
                  </a:cubicBezTo>
                  <a:cubicBezTo>
                    <a:pt x="13467" y="14591"/>
                    <a:pt x="13328" y="14591"/>
                    <a:pt x="13258" y="14591"/>
                  </a:cubicBezTo>
                  <a:cubicBezTo>
                    <a:pt x="13189" y="14591"/>
                    <a:pt x="12980" y="14688"/>
                    <a:pt x="12840" y="14688"/>
                  </a:cubicBezTo>
                  <a:cubicBezTo>
                    <a:pt x="12701" y="14786"/>
                    <a:pt x="12562" y="14884"/>
                    <a:pt x="12492" y="14982"/>
                  </a:cubicBezTo>
                  <a:cubicBezTo>
                    <a:pt x="12353" y="15079"/>
                    <a:pt x="12144" y="15470"/>
                    <a:pt x="12074" y="15666"/>
                  </a:cubicBezTo>
                  <a:cubicBezTo>
                    <a:pt x="12074" y="15666"/>
                    <a:pt x="12004" y="15763"/>
                    <a:pt x="12004" y="15861"/>
                  </a:cubicBezTo>
                  <a:cubicBezTo>
                    <a:pt x="11935" y="15763"/>
                    <a:pt x="11865" y="15666"/>
                    <a:pt x="11865" y="15568"/>
                  </a:cubicBezTo>
                  <a:cubicBezTo>
                    <a:pt x="11795" y="15470"/>
                    <a:pt x="11656" y="15275"/>
                    <a:pt x="11586" y="15177"/>
                  </a:cubicBezTo>
                  <a:cubicBezTo>
                    <a:pt x="11516" y="15177"/>
                    <a:pt x="11377" y="15275"/>
                    <a:pt x="11307" y="15177"/>
                  </a:cubicBezTo>
                  <a:cubicBezTo>
                    <a:pt x="11238" y="15177"/>
                    <a:pt x="11098" y="14982"/>
                    <a:pt x="11098" y="14884"/>
                  </a:cubicBezTo>
                  <a:cubicBezTo>
                    <a:pt x="11029" y="14786"/>
                    <a:pt x="11029" y="14591"/>
                    <a:pt x="11029" y="14591"/>
                  </a:cubicBezTo>
                  <a:cubicBezTo>
                    <a:pt x="11029" y="14493"/>
                    <a:pt x="11029" y="14297"/>
                    <a:pt x="11029" y="14297"/>
                  </a:cubicBezTo>
                  <a:cubicBezTo>
                    <a:pt x="11098" y="14200"/>
                    <a:pt x="11098" y="14102"/>
                    <a:pt x="11029" y="14004"/>
                  </a:cubicBezTo>
                  <a:cubicBezTo>
                    <a:pt x="11029" y="14004"/>
                    <a:pt x="10959" y="13906"/>
                    <a:pt x="10889" y="13906"/>
                  </a:cubicBezTo>
                  <a:cubicBezTo>
                    <a:pt x="10889" y="13809"/>
                    <a:pt x="10820" y="13613"/>
                    <a:pt x="10820" y="13516"/>
                  </a:cubicBezTo>
                  <a:cubicBezTo>
                    <a:pt x="10889" y="13418"/>
                    <a:pt x="10889" y="13320"/>
                    <a:pt x="10959" y="13222"/>
                  </a:cubicBezTo>
                  <a:cubicBezTo>
                    <a:pt x="10959" y="13125"/>
                    <a:pt x="11029" y="13027"/>
                    <a:pt x="10959" y="12929"/>
                  </a:cubicBezTo>
                  <a:cubicBezTo>
                    <a:pt x="10959" y="12831"/>
                    <a:pt x="10889" y="12636"/>
                    <a:pt x="10820" y="12636"/>
                  </a:cubicBezTo>
                  <a:cubicBezTo>
                    <a:pt x="10750" y="12538"/>
                    <a:pt x="10680" y="12538"/>
                    <a:pt x="10611" y="12636"/>
                  </a:cubicBezTo>
                  <a:cubicBezTo>
                    <a:pt x="10541" y="12636"/>
                    <a:pt x="10541" y="12929"/>
                    <a:pt x="10471" y="12929"/>
                  </a:cubicBezTo>
                  <a:cubicBezTo>
                    <a:pt x="10402" y="13027"/>
                    <a:pt x="10262" y="13027"/>
                    <a:pt x="10193" y="12929"/>
                  </a:cubicBezTo>
                  <a:cubicBezTo>
                    <a:pt x="10123" y="12929"/>
                    <a:pt x="10053" y="12636"/>
                    <a:pt x="9984" y="12636"/>
                  </a:cubicBezTo>
                  <a:cubicBezTo>
                    <a:pt x="9984" y="12538"/>
                    <a:pt x="9914" y="12636"/>
                    <a:pt x="9844" y="12636"/>
                  </a:cubicBezTo>
                  <a:cubicBezTo>
                    <a:pt x="9775" y="12636"/>
                    <a:pt x="9705" y="12734"/>
                    <a:pt x="9705" y="12831"/>
                  </a:cubicBezTo>
                  <a:cubicBezTo>
                    <a:pt x="9635" y="12831"/>
                    <a:pt x="9635" y="13027"/>
                    <a:pt x="9635" y="13125"/>
                  </a:cubicBezTo>
                  <a:cubicBezTo>
                    <a:pt x="9635" y="13222"/>
                    <a:pt x="9565" y="13320"/>
                    <a:pt x="9496" y="13320"/>
                  </a:cubicBezTo>
                  <a:cubicBezTo>
                    <a:pt x="9426" y="13320"/>
                    <a:pt x="9287" y="13125"/>
                    <a:pt x="9217" y="13027"/>
                  </a:cubicBezTo>
                  <a:cubicBezTo>
                    <a:pt x="9147" y="12929"/>
                    <a:pt x="9078" y="12734"/>
                    <a:pt x="8938" y="12636"/>
                  </a:cubicBezTo>
                  <a:cubicBezTo>
                    <a:pt x="8869" y="12538"/>
                    <a:pt x="8660" y="12440"/>
                    <a:pt x="8590" y="12343"/>
                  </a:cubicBezTo>
                  <a:cubicBezTo>
                    <a:pt x="8520" y="12343"/>
                    <a:pt x="8242" y="12245"/>
                    <a:pt x="8172" y="12147"/>
                  </a:cubicBezTo>
                  <a:cubicBezTo>
                    <a:pt x="8102" y="12147"/>
                    <a:pt x="7963" y="12049"/>
                    <a:pt x="7963" y="11952"/>
                  </a:cubicBezTo>
                  <a:cubicBezTo>
                    <a:pt x="7893" y="11756"/>
                    <a:pt x="7963" y="11463"/>
                    <a:pt x="7963" y="11365"/>
                  </a:cubicBezTo>
                  <a:cubicBezTo>
                    <a:pt x="7963" y="11268"/>
                    <a:pt x="7963" y="11072"/>
                    <a:pt x="7893" y="11072"/>
                  </a:cubicBezTo>
                  <a:cubicBezTo>
                    <a:pt x="7824" y="10974"/>
                    <a:pt x="7684" y="10779"/>
                    <a:pt x="7615" y="10779"/>
                  </a:cubicBezTo>
                  <a:cubicBezTo>
                    <a:pt x="7545" y="10779"/>
                    <a:pt x="7475" y="10877"/>
                    <a:pt x="7405" y="10974"/>
                  </a:cubicBezTo>
                  <a:cubicBezTo>
                    <a:pt x="7405" y="11072"/>
                    <a:pt x="7475" y="11268"/>
                    <a:pt x="7405" y="11365"/>
                  </a:cubicBezTo>
                  <a:cubicBezTo>
                    <a:pt x="7405" y="11365"/>
                    <a:pt x="7266" y="11365"/>
                    <a:pt x="7196" y="11365"/>
                  </a:cubicBezTo>
                  <a:cubicBezTo>
                    <a:pt x="7127" y="11365"/>
                    <a:pt x="7127" y="11072"/>
                    <a:pt x="7127" y="11072"/>
                  </a:cubicBezTo>
                  <a:cubicBezTo>
                    <a:pt x="7057" y="10974"/>
                    <a:pt x="6918" y="10877"/>
                    <a:pt x="6848" y="10877"/>
                  </a:cubicBezTo>
                  <a:cubicBezTo>
                    <a:pt x="6778" y="10877"/>
                    <a:pt x="6639" y="10877"/>
                    <a:pt x="6569" y="10779"/>
                  </a:cubicBezTo>
                  <a:cubicBezTo>
                    <a:pt x="6569" y="10779"/>
                    <a:pt x="6500" y="10583"/>
                    <a:pt x="6500" y="10486"/>
                  </a:cubicBezTo>
                  <a:cubicBezTo>
                    <a:pt x="6500" y="10388"/>
                    <a:pt x="6639" y="10388"/>
                    <a:pt x="6639" y="10290"/>
                  </a:cubicBezTo>
                  <a:cubicBezTo>
                    <a:pt x="6709" y="10192"/>
                    <a:pt x="6709" y="10095"/>
                    <a:pt x="6709" y="9997"/>
                  </a:cubicBezTo>
                  <a:cubicBezTo>
                    <a:pt x="6709" y="9899"/>
                    <a:pt x="6709" y="9704"/>
                    <a:pt x="6709" y="9606"/>
                  </a:cubicBezTo>
                  <a:cubicBezTo>
                    <a:pt x="6709" y="9508"/>
                    <a:pt x="6569" y="9313"/>
                    <a:pt x="6500" y="9215"/>
                  </a:cubicBezTo>
                  <a:cubicBezTo>
                    <a:pt x="6430" y="9117"/>
                    <a:pt x="6221" y="8922"/>
                    <a:pt x="6151" y="8922"/>
                  </a:cubicBezTo>
                  <a:cubicBezTo>
                    <a:pt x="6012" y="8824"/>
                    <a:pt x="5873" y="8824"/>
                    <a:pt x="5803" y="8824"/>
                  </a:cubicBezTo>
                  <a:cubicBezTo>
                    <a:pt x="5733" y="8824"/>
                    <a:pt x="5594" y="8922"/>
                    <a:pt x="5594" y="8922"/>
                  </a:cubicBezTo>
                  <a:cubicBezTo>
                    <a:pt x="5524" y="9020"/>
                    <a:pt x="5524" y="9117"/>
                    <a:pt x="5524" y="9215"/>
                  </a:cubicBezTo>
                  <a:cubicBezTo>
                    <a:pt x="5455" y="9313"/>
                    <a:pt x="5315" y="9411"/>
                    <a:pt x="5245" y="9508"/>
                  </a:cubicBezTo>
                  <a:cubicBezTo>
                    <a:pt x="5245" y="9606"/>
                    <a:pt x="5245" y="9704"/>
                    <a:pt x="5245" y="9704"/>
                  </a:cubicBezTo>
                  <a:cubicBezTo>
                    <a:pt x="5176" y="9801"/>
                    <a:pt x="5106" y="9801"/>
                    <a:pt x="5036" y="9801"/>
                  </a:cubicBezTo>
                  <a:cubicBezTo>
                    <a:pt x="4967" y="9801"/>
                    <a:pt x="5036" y="9606"/>
                    <a:pt x="4967" y="9508"/>
                  </a:cubicBezTo>
                  <a:cubicBezTo>
                    <a:pt x="4967" y="9411"/>
                    <a:pt x="4827" y="9313"/>
                    <a:pt x="4758" y="9313"/>
                  </a:cubicBezTo>
                  <a:cubicBezTo>
                    <a:pt x="4688" y="9313"/>
                    <a:pt x="4549" y="9508"/>
                    <a:pt x="4549" y="9606"/>
                  </a:cubicBezTo>
                  <a:cubicBezTo>
                    <a:pt x="4479" y="9606"/>
                    <a:pt x="4340" y="9801"/>
                    <a:pt x="4200" y="9801"/>
                  </a:cubicBezTo>
                  <a:cubicBezTo>
                    <a:pt x="4200" y="9899"/>
                    <a:pt x="4131" y="9899"/>
                    <a:pt x="4061" y="9899"/>
                  </a:cubicBezTo>
                  <a:cubicBezTo>
                    <a:pt x="3991" y="9899"/>
                    <a:pt x="3922" y="9899"/>
                    <a:pt x="3922" y="9899"/>
                  </a:cubicBezTo>
                  <a:cubicBezTo>
                    <a:pt x="3852" y="9801"/>
                    <a:pt x="3713" y="9704"/>
                    <a:pt x="3643" y="9704"/>
                  </a:cubicBezTo>
                  <a:cubicBezTo>
                    <a:pt x="3504" y="9606"/>
                    <a:pt x="3364" y="9411"/>
                    <a:pt x="3225" y="9411"/>
                  </a:cubicBezTo>
                  <a:cubicBezTo>
                    <a:pt x="3225" y="9411"/>
                    <a:pt x="3085" y="9508"/>
                    <a:pt x="3016" y="9508"/>
                  </a:cubicBezTo>
                  <a:cubicBezTo>
                    <a:pt x="2946" y="9508"/>
                    <a:pt x="2807" y="9704"/>
                    <a:pt x="2737" y="9704"/>
                  </a:cubicBezTo>
                  <a:cubicBezTo>
                    <a:pt x="2598" y="9704"/>
                    <a:pt x="2389" y="9606"/>
                    <a:pt x="2319" y="9508"/>
                  </a:cubicBezTo>
                  <a:cubicBezTo>
                    <a:pt x="2249" y="9411"/>
                    <a:pt x="2249" y="9117"/>
                    <a:pt x="2180" y="9020"/>
                  </a:cubicBezTo>
                  <a:cubicBezTo>
                    <a:pt x="2180" y="8922"/>
                    <a:pt x="2040" y="8824"/>
                    <a:pt x="2040" y="8726"/>
                  </a:cubicBezTo>
                  <a:cubicBezTo>
                    <a:pt x="2040" y="8629"/>
                    <a:pt x="2110" y="8335"/>
                    <a:pt x="2110" y="8140"/>
                  </a:cubicBezTo>
                  <a:cubicBezTo>
                    <a:pt x="2040" y="8042"/>
                    <a:pt x="2040" y="7749"/>
                    <a:pt x="1971" y="7651"/>
                  </a:cubicBezTo>
                  <a:cubicBezTo>
                    <a:pt x="1901" y="7554"/>
                    <a:pt x="1762" y="7651"/>
                    <a:pt x="1692" y="7651"/>
                  </a:cubicBezTo>
                  <a:cubicBezTo>
                    <a:pt x="1553" y="7651"/>
                    <a:pt x="1413" y="7554"/>
                    <a:pt x="1344" y="7456"/>
                  </a:cubicBezTo>
                  <a:cubicBezTo>
                    <a:pt x="1274" y="7456"/>
                    <a:pt x="1204" y="7358"/>
                    <a:pt x="1135" y="7260"/>
                  </a:cubicBezTo>
                  <a:cubicBezTo>
                    <a:pt x="1065" y="7163"/>
                    <a:pt x="1065" y="6772"/>
                    <a:pt x="1065" y="6674"/>
                  </a:cubicBezTo>
                  <a:cubicBezTo>
                    <a:pt x="1135" y="6576"/>
                    <a:pt x="1274" y="6674"/>
                    <a:pt x="1344" y="6576"/>
                  </a:cubicBezTo>
                  <a:cubicBezTo>
                    <a:pt x="1344" y="6478"/>
                    <a:pt x="1204" y="6185"/>
                    <a:pt x="1204" y="6087"/>
                  </a:cubicBezTo>
                  <a:cubicBezTo>
                    <a:pt x="1135" y="5990"/>
                    <a:pt x="925" y="5892"/>
                    <a:pt x="856" y="5794"/>
                  </a:cubicBezTo>
                  <a:cubicBezTo>
                    <a:pt x="786" y="5794"/>
                    <a:pt x="647" y="5794"/>
                    <a:pt x="577" y="569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95">
              <a:extLst>
                <a:ext uri="{FF2B5EF4-FFF2-40B4-BE49-F238E27FC236}">
                  <a16:creationId xmlns:a16="http://schemas.microsoft.com/office/drawing/2014/main" id="{B9506E77-7077-4258-A3E0-FC6AE1860489}"/>
                </a:ext>
              </a:extLst>
            </p:cNvPr>
            <p:cNvSpPr/>
            <p:nvPr/>
          </p:nvSpPr>
          <p:spPr>
            <a:xfrm>
              <a:off x="4958976" y="4980885"/>
              <a:ext cx="869100" cy="1662730"/>
            </a:xfrm>
            <a:custGeom>
              <a:avLst/>
              <a:gdLst/>
              <a:ahLst/>
              <a:cxnLst>
                <a:cxn ang="0">
                  <a:pos x="wd2" y="hd2"/>
                </a:cxn>
                <a:cxn ang="5400000">
                  <a:pos x="wd2" y="hd2"/>
                </a:cxn>
                <a:cxn ang="10800000">
                  <a:pos x="wd2" y="hd2"/>
                </a:cxn>
                <a:cxn ang="16200000">
                  <a:pos x="wd2" y="hd2"/>
                </a:cxn>
              </a:cxnLst>
              <a:rect l="0" t="0" r="r" b="b"/>
              <a:pathLst>
                <a:path w="21600" h="21600" extrusionOk="0">
                  <a:moveTo>
                    <a:pt x="21600" y="9976"/>
                  </a:moveTo>
                  <a:cubicBezTo>
                    <a:pt x="21600" y="10063"/>
                    <a:pt x="21600" y="10149"/>
                    <a:pt x="21600" y="10149"/>
                  </a:cubicBezTo>
                  <a:cubicBezTo>
                    <a:pt x="21600" y="10149"/>
                    <a:pt x="21434" y="10149"/>
                    <a:pt x="21268" y="10236"/>
                  </a:cubicBezTo>
                  <a:cubicBezTo>
                    <a:pt x="21268" y="10236"/>
                    <a:pt x="21102" y="10323"/>
                    <a:pt x="21102" y="10410"/>
                  </a:cubicBezTo>
                  <a:cubicBezTo>
                    <a:pt x="21102" y="10496"/>
                    <a:pt x="21102" y="10583"/>
                    <a:pt x="21102" y="10670"/>
                  </a:cubicBezTo>
                  <a:cubicBezTo>
                    <a:pt x="21102" y="10670"/>
                    <a:pt x="21268" y="10757"/>
                    <a:pt x="21268" y="10843"/>
                  </a:cubicBezTo>
                  <a:cubicBezTo>
                    <a:pt x="21268" y="10930"/>
                    <a:pt x="20935" y="10843"/>
                    <a:pt x="20935" y="10930"/>
                  </a:cubicBezTo>
                  <a:cubicBezTo>
                    <a:pt x="20769" y="10930"/>
                    <a:pt x="20603" y="11017"/>
                    <a:pt x="20603" y="11104"/>
                  </a:cubicBezTo>
                  <a:cubicBezTo>
                    <a:pt x="20603" y="11104"/>
                    <a:pt x="20603" y="11277"/>
                    <a:pt x="20603" y="11277"/>
                  </a:cubicBezTo>
                  <a:cubicBezTo>
                    <a:pt x="20437" y="11277"/>
                    <a:pt x="20437" y="11364"/>
                    <a:pt x="20437" y="11364"/>
                  </a:cubicBezTo>
                  <a:cubicBezTo>
                    <a:pt x="20271" y="11364"/>
                    <a:pt x="20271" y="11451"/>
                    <a:pt x="20271" y="11451"/>
                  </a:cubicBezTo>
                  <a:cubicBezTo>
                    <a:pt x="20271" y="11451"/>
                    <a:pt x="20105" y="11451"/>
                    <a:pt x="20105" y="11451"/>
                  </a:cubicBezTo>
                  <a:cubicBezTo>
                    <a:pt x="20105" y="11451"/>
                    <a:pt x="20105" y="11364"/>
                    <a:pt x="20105" y="11364"/>
                  </a:cubicBezTo>
                  <a:cubicBezTo>
                    <a:pt x="19938" y="11277"/>
                    <a:pt x="19772" y="11364"/>
                    <a:pt x="19772" y="11364"/>
                  </a:cubicBezTo>
                  <a:cubicBezTo>
                    <a:pt x="19606" y="11277"/>
                    <a:pt x="19606" y="11277"/>
                    <a:pt x="19440" y="11277"/>
                  </a:cubicBezTo>
                  <a:cubicBezTo>
                    <a:pt x="19274" y="11277"/>
                    <a:pt x="19274" y="11277"/>
                    <a:pt x="19274" y="11277"/>
                  </a:cubicBezTo>
                  <a:cubicBezTo>
                    <a:pt x="19274" y="11364"/>
                    <a:pt x="19274" y="11364"/>
                    <a:pt x="19274" y="11451"/>
                  </a:cubicBezTo>
                  <a:cubicBezTo>
                    <a:pt x="19274" y="11451"/>
                    <a:pt x="19274" y="11537"/>
                    <a:pt x="19108" y="11537"/>
                  </a:cubicBezTo>
                  <a:cubicBezTo>
                    <a:pt x="19108" y="11537"/>
                    <a:pt x="18942" y="11364"/>
                    <a:pt x="18775" y="11364"/>
                  </a:cubicBezTo>
                  <a:cubicBezTo>
                    <a:pt x="18775" y="11277"/>
                    <a:pt x="18775" y="11190"/>
                    <a:pt x="18775" y="11190"/>
                  </a:cubicBezTo>
                  <a:cubicBezTo>
                    <a:pt x="18775" y="11190"/>
                    <a:pt x="18609" y="11104"/>
                    <a:pt x="18609" y="11104"/>
                  </a:cubicBezTo>
                  <a:cubicBezTo>
                    <a:pt x="18443" y="11104"/>
                    <a:pt x="18277" y="11190"/>
                    <a:pt x="18277" y="11190"/>
                  </a:cubicBezTo>
                  <a:cubicBezTo>
                    <a:pt x="18111" y="11190"/>
                    <a:pt x="17778" y="11190"/>
                    <a:pt x="17612" y="11190"/>
                  </a:cubicBezTo>
                  <a:cubicBezTo>
                    <a:pt x="17446" y="11190"/>
                    <a:pt x="17280" y="11277"/>
                    <a:pt x="17114" y="11277"/>
                  </a:cubicBezTo>
                  <a:cubicBezTo>
                    <a:pt x="16782" y="11364"/>
                    <a:pt x="15785" y="11451"/>
                    <a:pt x="15452" y="11537"/>
                  </a:cubicBezTo>
                  <a:cubicBezTo>
                    <a:pt x="14954" y="11711"/>
                    <a:pt x="14289" y="11971"/>
                    <a:pt x="13957" y="12145"/>
                  </a:cubicBezTo>
                  <a:cubicBezTo>
                    <a:pt x="13625" y="12231"/>
                    <a:pt x="13292" y="12405"/>
                    <a:pt x="13126" y="12492"/>
                  </a:cubicBezTo>
                  <a:cubicBezTo>
                    <a:pt x="13126" y="12578"/>
                    <a:pt x="12960" y="12752"/>
                    <a:pt x="12794" y="12752"/>
                  </a:cubicBezTo>
                  <a:cubicBezTo>
                    <a:pt x="12794" y="12839"/>
                    <a:pt x="12794" y="13012"/>
                    <a:pt x="12794" y="13099"/>
                  </a:cubicBezTo>
                  <a:cubicBezTo>
                    <a:pt x="12794" y="13099"/>
                    <a:pt x="12628" y="13272"/>
                    <a:pt x="12628" y="13272"/>
                  </a:cubicBezTo>
                  <a:cubicBezTo>
                    <a:pt x="12628" y="13359"/>
                    <a:pt x="12628" y="13446"/>
                    <a:pt x="12628" y="13446"/>
                  </a:cubicBezTo>
                  <a:cubicBezTo>
                    <a:pt x="12462" y="13533"/>
                    <a:pt x="12462" y="13619"/>
                    <a:pt x="12462" y="13619"/>
                  </a:cubicBezTo>
                  <a:cubicBezTo>
                    <a:pt x="12462" y="13706"/>
                    <a:pt x="12794" y="13880"/>
                    <a:pt x="12794" y="13966"/>
                  </a:cubicBezTo>
                  <a:cubicBezTo>
                    <a:pt x="12794" y="14053"/>
                    <a:pt x="12794" y="14400"/>
                    <a:pt x="12794" y="14487"/>
                  </a:cubicBezTo>
                  <a:cubicBezTo>
                    <a:pt x="12794" y="14573"/>
                    <a:pt x="12960" y="14747"/>
                    <a:pt x="12960" y="14834"/>
                  </a:cubicBezTo>
                  <a:cubicBezTo>
                    <a:pt x="13126" y="15007"/>
                    <a:pt x="13126" y="15181"/>
                    <a:pt x="13126" y="15267"/>
                  </a:cubicBezTo>
                  <a:cubicBezTo>
                    <a:pt x="13126" y="15267"/>
                    <a:pt x="13292" y="15441"/>
                    <a:pt x="13292" y="15441"/>
                  </a:cubicBezTo>
                  <a:cubicBezTo>
                    <a:pt x="13292" y="15614"/>
                    <a:pt x="13458" y="15788"/>
                    <a:pt x="13458" y="15875"/>
                  </a:cubicBezTo>
                  <a:cubicBezTo>
                    <a:pt x="13458" y="15961"/>
                    <a:pt x="13458" y="16135"/>
                    <a:pt x="13458" y="16222"/>
                  </a:cubicBezTo>
                  <a:cubicBezTo>
                    <a:pt x="13458" y="16308"/>
                    <a:pt x="13126" y="16395"/>
                    <a:pt x="12960" y="16482"/>
                  </a:cubicBezTo>
                  <a:cubicBezTo>
                    <a:pt x="12794" y="16569"/>
                    <a:pt x="12462" y="16742"/>
                    <a:pt x="12462" y="16742"/>
                  </a:cubicBezTo>
                  <a:cubicBezTo>
                    <a:pt x="12295" y="16829"/>
                    <a:pt x="11963" y="17002"/>
                    <a:pt x="11797" y="17089"/>
                  </a:cubicBezTo>
                  <a:cubicBezTo>
                    <a:pt x="11631" y="17176"/>
                    <a:pt x="11298" y="17263"/>
                    <a:pt x="10966" y="17349"/>
                  </a:cubicBezTo>
                  <a:cubicBezTo>
                    <a:pt x="10800" y="17349"/>
                    <a:pt x="10468" y="17349"/>
                    <a:pt x="10468" y="17436"/>
                  </a:cubicBezTo>
                  <a:cubicBezTo>
                    <a:pt x="10302" y="17436"/>
                    <a:pt x="9969" y="17610"/>
                    <a:pt x="9969" y="17696"/>
                  </a:cubicBezTo>
                  <a:cubicBezTo>
                    <a:pt x="9637" y="17870"/>
                    <a:pt x="9138" y="18304"/>
                    <a:pt x="8972" y="18564"/>
                  </a:cubicBezTo>
                  <a:cubicBezTo>
                    <a:pt x="8640" y="18737"/>
                    <a:pt x="7975" y="18998"/>
                    <a:pt x="7975" y="19171"/>
                  </a:cubicBezTo>
                  <a:cubicBezTo>
                    <a:pt x="7809" y="19431"/>
                    <a:pt x="8142" y="19865"/>
                    <a:pt x="7975" y="20039"/>
                  </a:cubicBezTo>
                  <a:cubicBezTo>
                    <a:pt x="7975" y="20212"/>
                    <a:pt x="7809" y="20472"/>
                    <a:pt x="7643" y="20646"/>
                  </a:cubicBezTo>
                  <a:cubicBezTo>
                    <a:pt x="7477" y="20733"/>
                    <a:pt x="7311" y="20993"/>
                    <a:pt x="7145" y="21080"/>
                  </a:cubicBezTo>
                  <a:cubicBezTo>
                    <a:pt x="6978" y="21166"/>
                    <a:pt x="6480" y="21340"/>
                    <a:pt x="6314" y="21340"/>
                  </a:cubicBezTo>
                  <a:cubicBezTo>
                    <a:pt x="5982" y="21427"/>
                    <a:pt x="5483" y="21253"/>
                    <a:pt x="5151" y="21253"/>
                  </a:cubicBezTo>
                  <a:cubicBezTo>
                    <a:pt x="4985" y="21253"/>
                    <a:pt x="4320" y="21340"/>
                    <a:pt x="4154" y="21340"/>
                  </a:cubicBezTo>
                  <a:cubicBezTo>
                    <a:pt x="3822" y="21427"/>
                    <a:pt x="3323" y="21600"/>
                    <a:pt x="2991" y="21600"/>
                  </a:cubicBezTo>
                  <a:cubicBezTo>
                    <a:pt x="2825" y="21600"/>
                    <a:pt x="2492" y="21427"/>
                    <a:pt x="2326" y="21427"/>
                  </a:cubicBezTo>
                  <a:cubicBezTo>
                    <a:pt x="1994" y="21340"/>
                    <a:pt x="1495" y="21253"/>
                    <a:pt x="1329" y="21166"/>
                  </a:cubicBezTo>
                  <a:cubicBezTo>
                    <a:pt x="1163" y="21080"/>
                    <a:pt x="831" y="20819"/>
                    <a:pt x="831" y="20733"/>
                  </a:cubicBezTo>
                  <a:cubicBezTo>
                    <a:pt x="831" y="20646"/>
                    <a:pt x="831" y="20386"/>
                    <a:pt x="831" y="20299"/>
                  </a:cubicBezTo>
                  <a:cubicBezTo>
                    <a:pt x="665" y="20125"/>
                    <a:pt x="665" y="19865"/>
                    <a:pt x="665" y="19778"/>
                  </a:cubicBezTo>
                  <a:cubicBezTo>
                    <a:pt x="665" y="19692"/>
                    <a:pt x="831" y="19431"/>
                    <a:pt x="831" y="19345"/>
                  </a:cubicBezTo>
                  <a:cubicBezTo>
                    <a:pt x="831" y="19171"/>
                    <a:pt x="498" y="18998"/>
                    <a:pt x="498" y="18911"/>
                  </a:cubicBezTo>
                  <a:cubicBezTo>
                    <a:pt x="498" y="18824"/>
                    <a:pt x="498" y="18737"/>
                    <a:pt x="498" y="18651"/>
                  </a:cubicBezTo>
                  <a:cubicBezTo>
                    <a:pt x="498" y="18651"/>
                    <a:pt x="831" y="18651"/>
                    <a:pt x="831" y="18564"/>
                  </a:cubicBezTo>
                  <a:cubicBezTo>
                    <a:pt x="997" y="18564"/>
                    <a:pt x="1163" y="18304"/>
                    <a:pt x="1329" y="18304"/>
                  </a:cubicBezTo>
                  <a:cubicBezTo>
                    <a:pt x="1495" y="18217"/>
                    <a:pt x="1828" y="18304"/>
                    <a:pt x="1994" y="18217"/>
                  </a:cubicBezTo>
                  <a:cubicBezTo>
                    <a:pt x="2326" y="18217"/>
                    <a:pt x="2658" y="18043"/>
                    <a:pt x="2658" y="17957"/>
                  </a:cubicBezTo>
                  <a:cubicBezTo>
                    <a:pt x="2825" y="17783"/>
                    <a:pt x="2825" y="17436"/>
                    <a:pt x="2991" y="17349"/>
                  </a:cubicBezTo>
                  <a:cubicBezTo>
                    <a:pt x="2991" y="17263"/>
                    <a:pt x="3157" y="17089"/>
                    <a:pt x="3157" y="17002"/>
                  </a:cubicBezTo>
                  <a:cubicBezTo>
                    <a:pt x="3323" y="16916"/>
                    <a:pt x="3655" y="16655"/>
                    <a:pt x="3655" y="16569"/>
                  </a:cubicBezTo>
                  <a:cubicBezTo>
                    <a:pt x="3655" y="16482"/>
                    <a:pt x="3489" y="16395"/>
                    <a:pt x="3489" y="16308"/>
                  </a:cubicBezTo>
                  <a:cubicBezTo>
                    <a:pt x="3489" y="16222"/>
                    <a:pt x="3822" y="16048"/>
                    <a:pt x="3822" y="15875"/>
                  </a:cubicBezTo>
                  <a:cubicBezTo>
                    <a:pt x="3988" y="15701"/>
                    <a:pt x="3988" y="15441"/>
                    <a:pt x="3822" y="15354"/>
                  </a:cubicBezTo>
                  <a:cubicBezTo>
                    <a:pt x="3655" y="15267"/>
                    <a:pt x="3157" y="15181"/>
                    <a:pt x="2991" y="15094"/>
                  </a:cubicBezTo>
                  <a:cubicBezTo>
                    <a:pt x="2991" y="15094"/>
                    <a:pt x="2825" y="14920"/>
                    <a:pt x="2658" y="14920"/>
                  </a:cubicBezTo>
                  <a:cubicBezTo>
                    <a:pt x="2658" y="14920"/>
                    <a:pt x="2326" y="14920"/>
                    <a:pt x="2326" y="14834"/>
                  </a:cubicBezTo>
                  <a:cubicBezTo>
                    <a:pt x="2160" y="14747"/>
                    <a:pt x="2492" y="14573"/>
                    <a:pt x="2658" y="14487"/>
                  </a:cubicBezTo>
                  <a:cubicBezTo>
                    <a:pt x="2658" y="14313"/>
                    <a:pt x="3157" y="14140"/>
                    <a:pt x="3323" y="14140"/>
                  </a:cubicBezTo>
                  <a:cubicBezTo>
                    <a:pt x="3323" y="14053"/>
                    <a:pt x="3655" y="14053"/>
                    <a:pt x="3655" y="14053"/>
                  </a:cubicBezTo>
                  <a:cubicBezTo>
                    <a:pt x="3822" y="13966"/>
                    <a:pt x="3988" y="13793"/>
                    <a:pt x="4154" y="13706"/>
                  </a:cubicBezTo>
                  <a:cubicBezTo>
                    <a:pt x="4320" y="13706"/>
                    <a:pt x="4652" y="13619"/>
                    <a:pt x="4985" y="13619"/>
                  </a:cubicBezTo>
                  <a:cubicBezTo>
                    <a:pt x="5151" y="13533"/>
                    <a:pt x="5483" y="13533"/>
                    <a:pt x="5649" y="13533"/>
                  </a:cubicBezTo>
                  <a:cubicBezTo>
                    <a:pt x="5815" y="13533"/>
                    <a:pt x="6148" y="13619"/>
                    <a:pt x="6314" y="13619"/>
                  </a:cubicBezTo>
                  <a:cubicBezTo>
                    <a:pt x="6480" y="13619"/>
                    <a:pt x="6812" y="13533"/>
                    <a:pt x="6812" y="13446"/>
                  </a:cubicBezTo>
                  <a:cubicBezTo>
                    <a:pt x="6978" y="13359"/>
                    <a:pt x="7311" y="13186"/>
                    <a:pt x="7477" y="13099"/>
                  </a:cubicBezTo>
                  <a:cubicBezTo>
                    <a:pt x="7643" y="12925"/>
                    <a:pt x="7809" y="12665"/>
                    <a:pt x="7809" y="12492"/>
                  </a:cubicBezTo>
                  <a:cubicBezTo>
                    <a:pt x="7809" y="12318"/>
                    <a:pt x="7809" y="11971"/>
                    <a:pt x="7809" y="11798"/>
                  </a:cubicBezTo>
                  <a:cubicBezTo>
                    <a:pt x="7643" y="11798"/>
                    <a:pt x="7477" y="11624"/>
                    <a:pt x="7311" y="11537"/>
                  </a:cubicBezTo>
                  <a:cubicBezTo>
                    <a:pt x="7311" y="11537"/>
                    <a:pt x="6978" y="11537"/>
                    <a:pt x="6978" y="11451"/>
                  </a:cubicBezTo>
                  <a:cubicBezTo>
                    <a:pt x="6812" y="11364"/>
                    <a:pt x="6646" y="11190"/>
                    <a:pt x="6480" y="11104"/>
                  </a:cubicBezTo>
                  <a:cubicBezTo>
                    <a:pt x="6480" y="11017"/>
                    <a:pt x="6148" y="10930"/>
                    <a:pt x="5982" y="10843"/>
                  </a:cubicBezTo>
                  <a:cubicBezTo>
                    <a:pt x="5982" y="10843"/>
                    <a:pt x="5815" y="10670"/>
                    <a:pt x="5649" y="10583"/>
                  </a:cubicBezTo>
                  <a:cubicBezTo>
                    <a:pt x="5649" y="10496"/>
                    <a:pt x="5649" y="10323"/>
                    <a:pt x="5649" y="10236"/>
                  </a:cubicBezTo>
                  <a:cubicBezTo>
                    <a:pt x="5483" y="10149"/>
                    <a:pt x="5317" y="10063"/>
                    <a:pt x="5317" y="9976"/>
                  </a:cubicBezTo>
                  <a:cubicBezTo>
                    <a:pt x="5317" y="9802"/>
                    <a:pt x="5317" y="9542"/>
                    <a:pt x="5317" y="9369"/>
                  </a:cubicBezTo>
                  <a:cubicBezTo>
                    <a:pt x="5317" y="9195"/>
                    <a:pt x="4985" y="8935"/>
                    <a:pt x="4985" y="8761"/>
                  </a:cubicBezTo>
                  <a:cubicBezTo>
                    <a:pt x="4985" y="8588"/>
                    <a:pt x="4985" y="8328"/>
                    <a:pt x="4818" y="8241"/>
                  </a:cubicBezTo>
                  <a:cubicBezTo>
                    <a:pt x="4652" y="8067"/>
                    <a:pt x="4486" y="7894"/>
                    <a:pt x="4320" y="7720"/>
                  </a:cubicBezTo>
                  <a:cubicBezTo>
                    <a:pt x="4320" y="7634"/>
                    <a:pt x="4320" y="7287"/>
                    <a:pt x="4154" y="7200"/>
                  </a:cubicBezTo>
                  <a:cubicBezTo>
                    <a:pt x="3988" y="7027"/>
                    <a:pt x="3323" y="6853"/>
                    <a:pt x="3157" y="6766"/>
                  </a:cubicBezTo>
                  <a:cubicBezTo>
                    <a:pt x="3157" y="6680"/>
                    <a:pt x="3157" y="6419"/>
                    <a:pt x="2991" y="6333"/>
                  </a:cubicBezTo>
                  <a:cubicBezTo>
                    <a:pt x="2825" y="6246"/>
                    <a:pt x="2492" y="6072"/>
                    <a:pt x="2326" y="6072"/>
                  </a:cubicBezTo>
                  <a:cubicBezTo>
                    <a:pt x="2160" y="5986"/>
                    <a:pt x="1828" y="5986"/>
                    <a:pt x="1828" y="5899"/>
                  </a:cubicBezTo>
                  <a:cubicBezTo>
                    <a:pt x="1662" y="5812"/>
                    <a:pt x="1662" y="5639"/>
                    <a:pt x="1662" y="5552"/>
                  </a:cubicBezTo>
                  <a:cubicBezTo>
                    <a:pt x="1495" y="5378"/>
                    <a:pt x="1329" y="5031"/>
                    <a:pt x="1163" y="4945"/>
                  </a:cubicBezTo>
                  <a:cubicBezTo>
                    <a:pt x="997" y="4858"/>
                    <a:pt x="665" y="4684"/>
                    <a:pt x="665" y="4598"/>
                  </a:cubicBezTo>
                  <a:cubicBezTo>
                    <a:pt x="665" y="4424"/>
                    <a:pt x="665" y="4251"/>
                    <a:pt x="665" y="4164"/>
                  </a:cubicBezTo>
                  <a:cubicBezTo>
                    <a:pt x="665" y="4077"/>
                    <a:pt x="498" y="3990"/>
                    <a:pt x="498" y="3990"/>
                  </a:cubicBezTo>
                  <a:cubicBezTo>
                    <a:pt x="498" y="3904"/>
                    <a:pt x="498" y="3817"/>
                    <a:pt x="498" y="3817"/>
                  </a:cubicBezTo>
                  <a:cubicBezTo>
                    <a:pt x="332" y="3817"/>
                    <a:pt x="332" y="3730"/>
                    <a:pt x="166" y="3643"/>
                  </a:cubicBezTo>
                  <a:cubicBezTo>
                    <a:pt x="166" y="3643"/>
                    <a:pt x="166" y="3557"/>
                    <a:pt x="166" y="3557"/>
                  </a:cubicBezTo>
                  <a:cubicBezTo>
                    <a:pt x="166" y="3470"/>
                    <a:pt x="0" y="3383"/>
                    <a:pt x="0" y="3296"/>
                  </a:cubicBezTo>
                  <a:cubicBezTo>
                    <a:pt x="0" y="3210"/>
                    <a:pt x="166" y="3123"/>
                    <a:pt x="166" y="3036"/>
                  </a:cubicBezTo>
                  <a:cubicBezTo>
                    <a:pt x="166" y="2949"/>
                    <a:pt x="0" y="2776"/>
                    <a:pt x="0" y="2689"/>
                  </a:cubicBezTo>
                  <a:cubicBezTo>
                    <a:pt x="0" y="2602"/>
                    <a:pt x="332" y="2516"/>
                    <a:pt x="332" y="2516"/>
                  </a:cubicBezTo>
                  <a:cubicBezTo>
                    <a:pt x="498" y="2516"/>
                    <a:pt x="665" y="2516"/>
                    <a:pt x="831" y="2429"/>
                  </a:cubicBezTo>
                  <a:cubicBezTo>
                    <a:pt x="831" y="2429"/>
                    <a:pt x="831" y="2255"/>
                    <a:pt x="831" y="2169"/>
                  </a:cubicBezTo>
                  <a:cubicBezTo>
                    <a:pt x="831" y="2169"/>
                    <a:pt x="498" y="2082"/>
                    <a:pt x="498" y="1995"/>
                  </a:cubicBezTo>
                  <a:cubicBezTo>
                    <a:pt x="498" y="1908"/>
                    <a:pt x="831" y="1822"/>
                    <a:pt x="997" y="1735"/>
                  </a:cubicBezTo>
                  <a:cubicBezTo>
                    <a:pt x="1163" y="1735"/>
                    <a:pt x="1495" y="1648"/>
                    <a:pt x="1662" y="1735"/>
                  </a:cubicBezTo>
                  <a:cubicBezTo>
                    <a:pt x="1662" y="1735"/>
                    <a:pt x="1828" y="1822"/>
                    <a:pt x="1994" y="1822"/>
                  </a:cubicBezTo>
                  <a:cubicBezTo>
                    <a:pt x="1994" y="1822"/>
                    <a:pt x="2326" y="1822"/>
                    <a:pt x="2492" y="1735"/>
                  </a:cubicBezTo>
                  <a:cubicBezTo>
                    <a:pt x="2658" y="1735"/>
                    <a:pt x="2658" y="1648"/>
                    <a:pt x="2825" y="1648"/>
                  </a:cubicBezTo>
                  <a:cubicBezTo>
                    <a:pt x="2825" y="1561"/>
                    <a:pt x="3157" y="1475"/>
                    <a:pt x="3323" y="1475"/>
                  </a:cubicBezTo>
                  <a:cubicBezTo>
                    <a:pt x="3323" y="1475"/>
                    <a:pt x="3655" y="1475"/>
                    <a:pt x="3822" y="1475"/>
                  </a:cubicBezTo>
                  <a:cubicBezTo>
                    <a:pt x="3822" y="1561"/>
                    <a:pt x="3822" y="1648"/>
                    <a:pt x="3822" y="1735"/>
                  </a:cubicBezTo>
                  <a:cubicBezTo>
                    <a:pt x="3988" y="1822"/>
                    <a:pt x="4154" y="1908"/>
                    <a:pt x="4154" y="1995"/>
                  </a:cubicBezTo>
                  <a:cubicBezTo>
                    <a:pt x="4154" y="2082"/>
                    <a:pt x="3988" y="2255"/>
                    <a:pt x="3988" y="2255"/>
                  </a:cubicBezTo>
                  <a:cubicBezTo>
                    <a:pt x="3988" y="2342"/>
                    <a:pt x="4320" y="2516"/>
                    <a:pt x="4486" y="2516"/>
                  </a:cubicBezTo>
                  <a:cubicBezTo>
                    <a:pt x="4652" y="2516"/>
                    <a:pt x="5151" y="2516"/>
                    <a:pt x="5151" y="2516"/>
                  </a:cubicBezTo>
                  <a:cubicBezTo>
                    <a:pt x="5317" y="2429"/>
                    <a:pt x="5317" y="2255"/>
                    <a:pt x="5483" y="2255"/>
                  </a:cubicBezTo>
                  <a:cubicBezTo>
                    <a:pt x="5483" y="2169"/>
                    <a:pt x="5815" y="2169"/>
                    <a:pt x="5982" y="2169"/>
                  </a:cubicBezTo>
                  <a:cubicBezTo>
                    <a:pt x="6148" y="2169"/>
                    <a:pt x="6480" y="1995"/>
                    <a:pt x="6812" y="1995"/>
                  </a:cubicBezTo>
                  <a:cubicBezTo>
                    <a:pt x="6978" y="1995"/>
                    <a:pt x="7311" y="1995"/>
                    <a:pt x="7311" y="2082"/>
                  </a:cubicBezTo>
                  <a:cubicBezTo>
                    <a:pt x="7477" y="2082"/>
                    <a:pt x="7643" y="2255"/>
                    <a:pt x="7809" y="2342"/>
                  </a:cubicBezTo>
                  <a:cubicBezTo>
                    <a:pt x="7975" y="2342"/>
                    <a:pt x="8308" y="2342"/>
                    <a:pt x="8474" y="2342"/>
                  </a:cubicBezTo>
                  <a:cubicBezTo>
                    <a:pt x="8474" y="2255"/>
                    <a:pt x="8806" y="2082"/>
                    <a:pt x="8640" y="1995"/>
                  </a:cubicBezTo>
                  <a:cubicBezTo>
                    <a:pt x="8640" y="1908"/>
                    <a:pt x="8474" y="1822"/>
                    <a:pt x="8474" y="1735"/>
                  </a:cubicBezTo>
                  <a:cubicBezTo>
                    <a:pt x="8308" y="1648"/>
                    <a:pt x="8308" y="1561"/>
                    <a:pt x="8474" y="1475"/>
                  </a:cubicBezTo>
                  <a:cubicBezTo>
                    <a:pt x="8474" y="1388"/>
                    <a:pt x="8640" y="1214"/>
                    <a:pt x="8806" y="1128"/>
                  </a:cubicBezTo>
                  <a:cubicBezTo>
                    <a:pt x="8806" y="1128"/>
                    <a:pt x="8972" y="1041"/>
                    <a:pt x="9138" y="1041"/>
                  </a:cubicBezTo>
                  <a:cubicBezTo>
                    <a:pt x="9138" y="954"/>
                    <a:pt x="9138" y="781"/>
                    <a:pt x="9138" y="694"/>
                  </a:cubicBezTo>
                  <a:cubicBezTo>
                    <a:pt x="9138" y="694"/>
                    <a:pt x="9305" y="607"/>
                    <a:pt x="9305" y="520"/>
                  </a:cubicBezTo>
                  <a:cubicBezTo>
                    <a:pt x="9471" y="520"/>
                    <a:pt x="9471" y="347"/>
                    <a:pt x="9637" y="260"/>
                  </a:cubicBezTo>
                  <a:cubicBezTo>
                    <a:pt x="9637" y="260"/>
                    <a:pt x="9969" y="87"/>
                    <a:pt x="10135" y="87"/>
                  </a:cubicBezTo>
                  <a:cubicBezTo>
                    <a:pt x="10135" y="87"/>
                    <a:pt x="10468" y="87"/>
                    <a:pt x="10634" y="87"/>
                  </a:cubicBezTo>
                  <a:cubicBezTo>
                    <a:pt x="10800" y="87"/>
                    <a:pt x="11132" y="0"/>
                    <a:pt x="11132" y="0"/>
                  </a:cubicBezTo>
                  <a:cubicBezTo>
                    <a:pt x="11298" y="0"/>
                    <a:pt x="11465" y="87"/>
                    <a:pt x="11631" y="87"/>
                  </a:cubicBezTo>
                  <a:cubicBezTo>
                    <a:pt x="11631" y="173"/>
                    <a:pt x="11631" y="173"/>
                    <a:pt x="11631" y="260"/>
                  </a:cubicBezTo>
                  <a:cubicBezTo>
                    <a:pt x="11465" y="260"/>
                    <a:pt x="11298" y="434"/>
                    <a:pt x="11298" y="434"/>
                  </a:cubicBezTo>
                  <a:cubicBezTo>
                    <a:pt x="11132" y="607"/>
                    <a:pt x="11298" y="781"/>
                    <a:pt x="11298" y="867"/>
                  </a:cubicBezTo>
                  <a:cubicBezTo>
                    <a:pt x="11298" y="954"/>
                    <a:pt x="11465" y="1041"/>
                    <a:pt x="11465" y="1128"/>
                  </a:cubicBezTo>
                  <a:cubicBezTo>
                    <a:pt x="11631" y="1214"/>
                    <a:pt x="11631" y="1301"/>
                    <a:pt x="11631" y="1388"/>
                  </a:cubicBezTo>
                  <a:cubicBezTo>
                    <a:pt x="11631" y="1388"/>
                    <a:pt x="11797" y="1475"/>
                    <a:pt x="11797" y="1475"/>
                  </a:cubicBezTo>
                  <a:cubicBezTo>
                    <a:pt x="11797" y="1561"/>
                    <a:pt x="11631" y="1648"/>
                    <a:pt x="11465" y="1735"/>
                  </a:cubicBezTo>
                  <a:cubicBezTo>
                    <a:pt x="11465" y="1822"/>
                    <a:pt x="11465" y="2082"/>
                    <a:pt x="11298" y="2169"/>
                  </a:cubicBezTo>
                  <a:cubicBezTo>
                    <a:pt x="11298" y="2255"/>
                    <a:pt x="10966" y="2429"/>
                    <a:pt x="10966" y="2516"/>
                  </a:cubicBezTo>
                  <a:cubicBezTo>
                    <a:pt x="10800" y="2602"/>
                    <a:pt x="10302" y="2776"/>
                    <a:pt x="10302" y="2863"/>
                  </a:cubicBezTo>
                  <a:cubicBezTo>
                    <a:pt x="10135" y="3036"/>
                    <a:pt x="10135" y="3296"/>
                    <a:pt x="10135" y="3470"/>
                  </a:cubicBezTo>
                  <a:cubicBezTo>
                    <a:pt x="10302" y="3643"/>
                    <a:pt x="10800" y="3817"/>
                    <a:pt x="10966" y="3904"/>
                  </a:cubicBezTo>
                  <a:cubicBezTo>
                    <a:pt x="10966" y="4077"/>
                    <a:pt x="10800" y="4251"/>
                    <a:pt x="10966" y="4337"/>
                  </a:cubicBezTo>
                  <a:cubicBezTo>
                    <a:pt x="10966" y="4424"/>
                    <a:pt x="11298" y="4424"/>
                    <a:pt x="11298" y="4511"/>
                  </a:cubicBezTo>
                  <a:cubicBezTo>
                    <a:pt x="11631" y="4598"/>
                    <a:pt x="11963" y="4771"/>
                    <a:pt x="12129" y="4858"/>
                  </a:cubicBezTo>
                  <a:cubicBezTo>
                    <a:pt x="12462" y="4858"/>
                    <a:pt x="12960" y="4858"/>
                    <a:pt x="13126" y="4771"/>
                  </a:cubicBezTo>
                  <a:cubicBezTo>
                    <a:pt x="13292" y="4771"/>
                    <a:pt x="13458" y="4771"/>
                    <a:pt x="13458" y="4684"/>
                  </a:cubicBezTo>
                  <a:cubicBezTo>
                    <a:pt x="13625" y="4684"/>
                    <a:pt x="13791" y="4771"/>
                    <a:pt x="13791" y="4771"/>
                  </a:cubicBezTo>
                  <a:cubicBezTo>
                    <a:pt x="13957" y="4771"/>
                    <a:pt x="14289" y="4684"/>
                    <a:pt x="14455" y="4684"/>
                  </a:cubicBezTo>
                  <a:cubicBezTo>
                    <a:pt x="14622" y="4684"/>
                    <a:pt x="14954" y="4858"/>
                    <a:pt x="15120" y="4858"/>
                  </a:cubicBezTo>
                  <a:cubicBezTo>
                    <a:pt x="15452" y="4945"/>
                    <a:pt x="15618" y="5205"/>
                    <a:pt x="15785" y="5292"/>
                  </a:cubicBezTo>
                  <a:cubicBezTo>
                    <a:pt x="16117" y="5378"/>
                    <a:pt x="16615" y="5552"/>
                    <a:pt x="16782" y="5552"/>
                  </a:cubicBezTo>
                  <a:cubicBezTo>
                    <a:pt x="16948" y="5639"/>
                    <a:pt x="17280" y="5639"/>
                    <a:pt x="17446" y="5725"/>
                  </a:cubicBezTo>
                  <a:cubicBezTo>
                    <a:pt x="17612" y="5725"/>
                    <a:pt x="17778" y="5812"/>
                    <a:pt x="17778" y="5812"/>
                  </a:cubicBezTo>
                  <a:cubicBezTo>
                    <a:pt x="17778" y="5812"/>
                    <a:pt x="18111" y="5812"/>
                    <a:pt x="18111" y="5812"/>
                  </a:cubicBezTo>
                  <a:cubicBezTo>
                    <a:pt x="18277" y="5899"/>
                    <a:pt x="18443" y="5986"/>
                    <a:pt x="18609" y="6072"/>
                  </a:cubicBezTo>
                  <a:cubicBezTo>
                    <a:pt x="18609" y="6159"/>
                    <a:pt x="18775" y="6333"/>
                    <a:pt x="18942" y="6333"/>
                  </a:cubicBezTo>
                  <a:cubicBezTo>
                    <a:pt x="19108" y="6419"/>
                    <a:pt x="19440" y="6506"/>
                    <a:pt x="19606" y="6506"/>
                  </a:cubicBezTo>
                  <a:cubicBezTo>
                    <a:pt x="19606" y="6506"/>
                    <a:pt x="19772" y="6506"/>
                    <a:pt x="19938" y="6593"/>
                  </a:cubicBezTo>
                  <a:cubicBezTo>
                    <a:pt x="19938" y="6593"/>
                    <a:pt x="20105" y="6593"/>
                    <a:pt x="20105" y="6593"/>
                  </a:cubicBezTo>
                  <a:cubicBezTo>
                    <a:pt x="20271" y="6593"/>
                    <a:pt x="20105" y="6680"/>
                    <a:pt x="20105" y="6766"/>
                  </a:cubicBezTo>
                  <a:cubicBezTo>
                    <a:pt x="20105" y="6853"/>
                    <a:pt x="19938" y="7027"/>
                    <a:pt x="19772" y="7113"/>
                  </a:cubicBezTo>
                  <a:cubicBezTo>
                    <a:pt x="19772" y="7200"/>
                    <a:pt x="19772" y="7373"/>
                    <a:pt x="19772" y="7460"/>
                  </a:cubicBezTo>
                  <a:cubicBezTo>
                    <a:pt x="19772" y="7547"/>
                    <a:pt x="19772" y="7807"/>
                    <a:pt x="19772" y="7894"/>
                  </a:cubicBezTo>
                  <a:cubicBezTo>
                    <a:pt x="19938" y="7981"/>
                    <a:pt x="20105" y="8154"/>
                    <a:pt x="20105" y="8154"/>
                  </a:cubicBezTo>
                  <a:cubicBezTo>
                    <a:pt x="20271" y="8241"/>
                    <a:pt x="20437" y="8241"/>
                    <a:pt x="20437" y="8241"/>
                  </a:cubicBezTo>
                  <a:cubicBezTo>
                    <a:pt x="20603" y="8328"/>
                    <a:pt x="20437" y="8501"/>
                    <a:pt x="20437" y="8588"/>
                  </a:cubicBezTo>
                  <a:cubicBezTo>
                    <a:pt x="20437" y="8588"/>
                    <a:pt x="20271" y="8761"/>
                    <a:pt x="20271" y="8848"/>
                  </a:cubicBezTo>
                  <a:cubicBezTo>
                    <a:pt x="20105" y="8848"/>
                    <a:pt x="20105" y="8935"/>
                    <a:pt x="20105" y="9022"/>
                  </a:cubicBezTo>
                  <a:cubicBezTo>
                    <a:pt x="20105" y="9108"/>
                    <a:pt x="20105" y="9282"/>
                    <a:pt x="20105" y="9369"/>
                  </a:cubicBezTo>
                  <a:cubicBezTo>
                    <a:pt x="20271" y="9455"/>
                    <a:pt x="20603" y="9542"/>
                    <a:pt x="20603" y="9629"/>
                  </a:cubicBezTo>
                  <a:cubicBezTo>
                    <a:pt x="20603" y="9629"/>
                    <a:pt x="20603" y="9802"/>
                    <a:pt x="20603" y="9889"/>
                  </a:cubicBezTo>
                  <a:cubicBezTo>
                    <a:pt x="20769" y="9889"/>
                    <a:pt x="20935" y="9976"/>
                    <a:pt x="21102" y="9976"/>
                  </a:cubicBezTo>
                  <a:cubicBezTo>
                    <a:pt x="21102" y="9976"/>
                    <a:pt x="21268" y="10063"/>
                    <a:pt x="21268" y="10063"/>
                  </a:cubicBezTo>
                  <a:cubicBezTo>
                    <a:pt x="21268" y="10063"/>
                    <a:pt x="21434" y="9976"/>
                    <a:pt x="21434" y="9976"/>
                  </a:cubicBezTo>
                  <a:cubicBezTo>
                    <a:pt x="21600" y="9976"/>
                    <a:pt x="21600" y="9976"/>
                    <a:pt x="21600" y="99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96">
              <a:extLst>
                <a:ext uri="{FF2B5EF4-FFF2-40B4-BE49-F238E27FC236}">
                  <a16:creationId xmlns:a16="http://schemas.microsoft.com/office/drawing/2014/main" id="{24AC0D76-C87A-46C7-B853-7FD17CC78B6C}"/>
                </a:ext>
              </a:extLst>
            </p:cNvPr>
            <p:cNvSpPr/>
            <p:nvPr/>
          </p:nvSpPr>
          <p:spPr>
            <a:xfrm>
              <a:off x="4958976" y="4980885"/>
              <a:ext cx="869100" cy="1662730"/>
            </a:xfrm>
            <a:custGeom>
              <a:avLst/>
              <a:gdLst/>
              <a:ahLst/>
              <a:cxnLst>
                <a:cxn ang="0">
                  <a:pos x="wd2" y="hd2"/>
                </a:cxn>
                <a:cxn ang="5400000">
                  <a:pos x="wd2" y="hd2"/>
                </a:cxn>
                <a:cxn ang="10800000">
                  <a:pos x="wd2" y="hd2"/>
                </a:cxn>
                <a:cxn ang="16200000">
                  <a:pos x="wd2" y="hd2"/>
                </a:cxn>
              </a:cxnLst>
              <a:rect l="0" t="0" r="r" b="b"/>
              <a:pathLst>
                <a:path w="21600" h="21600" extrusionOk="0">
                  <a:moveTo>
                    <a:pt x="21600" y="9976"/>
                  </a:moveTo>
                  <a:cubicBezTo>
                    <a:pt x="21600" y="10063"/>
                    <a:pt x="21600" y="10149"/>
                    <a:pt x="21600" y="10149"/>
                  </a:cubicBezTo>
                  <a:cubicBezTo>
                    <a:pt x="21600" y="10149"/>
                    <a:pt x="21434" y="10149"/>
                    <a:pt x="21268" y="10236"/>
                  </a:cubicBezTo>
                  <a:cubicBezTo>
                    <a:pt x="21268" y="10236"/>
                    <a:pt x="21102" y="10323"/>
                    <a:pt x="21102" y="10410"/>
                  </a:cubicBezTo>
                  <a:cubicBezTo>
                    <a:pt x="21102" y="10496"/>
                    <a:pt x="21102" y="10583"/>
                    <a:pt x="21102" y="10670"/>
                  </a:cubicBezTo>
                  <a:cubicBezTo>
                    <a:pt x="21102" y="10670"/>
                    <a:pt x="21268" y="10757"/>
                    <a:pt x="21268" y="10843"/>
                  </a:cubicBezTo>
                  <a:cubicBezTo>
                    <a:pt x="21268" y="10930"/>
                    <a:pt x="20935" y="10843"/>
                    <a:pt x="20935" y="10930"/>
                  </a:cubicBezTo>
                  <a:cubicBezTo>
                    <a:pt x="20769" y="10930"/>
                    <a:pt x="20603" y="11017"/>
                    <a:pt x="20603" y="11104"/>
                  </a:cubicBezTo>
                  <a:cubicBezTo>
                    <a:pt x="20603" y="11104"/>
                    <a:pt x="20603" y="11277"/>
                    <a:pt x="20603" y="11277"/>
                  </a:cubicBezTo>
                  <a:cubicBezTo>
                    <a:pt x="20437" y="11277"/>
                    <a:pt x="20437" y="11364"/>
                    <a:pt x="20437" y="11364"/>
                  </a:cubicBezTo>
                  <a:cubicBezTo>
                    <a:pt x="20271" y="11364"/>
                    <a:pt x="20271" y="11451"/>
                    <a:pt x="20271" y="11451"/>
                  </a:cubicBezTo>
                  <a:cubicBezTo>
                    <a:pt x="20271" y="11451"/>
                    <a:pt x="20105" y="11451"/>
                    <a:pt x="20105" y="11451"/>
                  </a:cubicBezTo>
                  <a:cubicBezTo>
                    <a:pt x="20105" y="11451"/>
                    <a:pt x="20105" y="11364"/>
                    <a:pt x="20105" y="11364"/>
                  </a:cubicBezTo>
                  <a:cubicBezTo>
                    <a:pt x="19938" y="11277"/>
                    <a:pt x="19772" y="11364"/>
                    <a:pt x="19772" y="11364"/>
                  </a:cubicBezTo>
                  <a:cubicBezTo>
                    <a:pt x="19606" y="11277"/>
                    <a:pt x="19606" y="11277"/>
                    <a:pt x="19440" y="11277"/>
                  </a:cubicBezTo>
                  <a:cubicBezTo>
                    <a:pt x="19274" y="11277"/>
                    <a:pt x="19274" y="11277"/>
                    <a:pt x="19274" y="11277"/>
                  </a:cubicBezTo>
                  <a:cubicBezTo>
                    <a:pt x="19274" y="11364"/>
                    <a:pt x="19274" y="11364"/>
                    <a:pt x="19274" y="11451"/>
                  </a:cubicBezTo>
                  <a:cubicBezTo>
                    <a:pt x="19274" y="11451"/>
                    <a:pt x="19274" y="11537"/>
                    <a:pt x="19108" y="11537"/>
                  </a:cubicBezTo>
                  <a:cubicBezTo>
                    <a:pt x="19108" y="11537"/>
                    <a:pt x="18942" y="11364"/>
                    <a:pt x="18775" y="11364"/>
                  </a:cubicBezTo>
                  <a:cubicBezTo>
                    <a:pt x="18775" y="11277"/>
                    <a:pt x="18775" y="11190"/>
                    <a:pt x="18775" y="11190"/>
                  </a:cubicBezTo>
                  <a:cubicBezTo>
                    <a:pt x="18775" y="11190"/>
                    <a:pt x="18609" y="11104"/>
                    <a:pt x="18609" y="11104"/>
                  </a:cubicBezTo>
                  <a:cubicBezTo>
                    <a:pt x="18443" y="11104"/>
                    <a:pt x="18277" y="11190"/>
                    <a:pt x="18277" y="11190"/>
                  </a:cubicBezTo>
                  <a:cubicBezTo>
                    <a:pt x="18111" y="11190"/>
                    <a:pt x="17778" y="11190"/>
                    <a:pt x="17612" y="11190"/>
                  </a:cubicBezTo>
                  <a:cubicBezTo>
                    <a:pt x="17446" y="11190"/>
                    <a:pt x="17280" y="11277"/>
                    <a:pt x="17114" y="11277"/>
                  </a:cubicBezTo>
                  <a:cubicBezTo>
                    <a:pt x="16782" y="11364"/>
                    <a:pt x="15785" y="11451"/>
                    <a:pt x="15452" y="11537"/>
                  </a:cubicBezTo>
                  <a:cubicBezTo>
                    <a:pt x="14954" y="11711"/>
                    <a:pt x="14289" y="11971"/>
                    <a:pt x="13957" y="12145"/>
                  </a:cubicBezTo>
                  <a:cubicBezTo>
                    <a:pt x="13625" y="12231"/>
                    <a:pt x="13292" y="12405"/>
                    <a:pt x="13126" y="12492"/>
                  </a:cubicBezTo>
                  <a:cubicBezTo>
                    <a:pt x="13126" y="12578"/>
                    <a:pt x="12960" y="12752"/>
                    <a:pt x="12794" y="12752"/>
                  </a:cubicBezTo>
                  <a:cubicBezTo>
                    <a:pt x="12794" y="12839"/>
                    <a:pt x="12794" y="13012"/>
                    <a:pt x="12794" y="13099"/>
                  </a:cubicBezTo>
                  <a:cubicBezTo>
                    <a:pt x="12794" y="13099"/>
                    <a:pt x="12628" y="13272"/>
                    <a:pt x="12628" y="13272"/>
                  </a:cubicBezTo>
                  <a:cubicBezTo>
                    <a:pt x="12628" y="13359"/>
                    <a:pt x="12628" y="13446"/>
                    <a:pt x="12628" y="13446"/>
                  </a:cubicBezTo>
                  <a:cubicBezTo>
                    <a:pt x="12462" y="13533"/>
                    <a:pt x="12462" y="13619"/>
                    <a:pt x="12462" y="13619"/>
                  </a:cubicBezTo>
                  <a:cubicBezTo>
                    <a:pt x="12462" y="13706"/>
                    <a:pt x="12794" y="13880"/>
                    <a:pt x="12794" y="13966"/>
                  </a:cubicBezTo>
                  <a:cubicBezTo>
                    <a:pt x="12794" y="14053"/>
                    <a:pt x="12794" y="14400"/>
                    <a:pt x="12794" y="14487"/>
                  </a:cubicBezTo>
                  <a:cubicBezTo>
                    <a:pt x="12794" y="14573"/>
                    <a:pt x="12960" y="14747"/>
                    <a:pt x="12960" y="14834"/>
                  </a:cubicBezTo>
                  <a:cubicBezTo>
                    <a:pt x="13126" y="15007"/>
                    <a:pt x="13126" y="15181"/>
                    <a:pt x="13126" y="15267"/>
                  </a:cubicBezTo>
                  <a:cubicBezTo>
                    <a:pt x="13126" y="15267"/>
                    <a:pt x="13292" y="15441"/>
                    <a:pt x="13292" y="15441"/>
                  </a:cubicBezTo>
                  <a:cubicBezTo>
                    <a:pt x="13292" y="15614"/>
                    <a:pt x="13458" y="15788"/>
                    <a:pt x="13458" y="15875"/>
                  </a:cubicBezTo>
                  <a:cubicBezTo>
                    <a:pt x="13458" y="15961"/>
                    <a:pt x="13458" y="16135"/>
                    <a:pt x="13458" y="16222"/>
                  </a:cubicBezTo>
                  <a:cubicBezTo>
                    <a:pt x="13458" y="16308"/>
                    <a:pt x="13126" y="16395"/>
                    <a:pt x="12960" y="16482"/>
                  </a:cubicBezTo>
                  <a:cubicBezTo>
                    <a:pt x="12794" y="16569"/>
                    <a:pt x="12462" y="16742"/>
                    <a:pt x="12462" y="16742"/>
                  </a:cubicBezTo>
                  <a:cubicBezTo>
                    <a:pt x="12295" y="16829"/>
                    <a:pt x="11963" y="17002"/>
                    <a:pt x="11797" y="17089"/>
                  </a:cubicBezTo>
                  <a:cubicBezTo>
                    <a:pt x="11631" y="17176"/>
                    <a:pt x="11298" y="17263"/>
                    <a:pt x="10966" y="17349"/>
                  </a:cubicBezTo>
                  <a:cubicBezTo>
                    <a:pt x="10800" y="17349"/>
                    <a:pt x="10468" y="17349"/>
                    <a:pt x="10468" y="17436"/>
                  </a:cubicBezTo>
                  <a:cubicBezTo>
                    <a:pt x="10302" y="17436"/>
                    <a:pt x="9969" y="17610"/>
                    <a:pt x="9969" y="17696"/>
                  </a:cubicBezTo>
                  <a:cubicBezTo>
                    <a:pt x="9637" y="17870"/>
                    <a:pt x="9138" y="18304"/>
                    <a:pt x="8972" y="18564"/>
                  </a:cubicBezTo>
                  <a:cubicBezTo>
                    <a:pt x="8640" y="18737"/>
                    <a:pt x="7975" y="18998"/>
                    <a:pt x="7975" y="19171"/>
                  </a:cubicBezTo>
                  <a:cubicBezTo>
                    <a:pt x="7809" y="19431"/>
                    <a:pt x="8142" y="19865"/>
                    <a:pt x="7975" y="20039"/>
                  </a:cubicBezTo>
                  <a:cubicBezTo>
                    <a:pt x="7975" y="20212"/>
                    <a:pt x="7809" y="20472"/>
                    <a:pt x="7643" y="20646"/>
                  </a:cubicBezTo>
                  <a:cubicBezTo>
                    <a:pt x="7477" y="20733"/>
                    <a:pt x="7311" y="20993"/>
                    <a:pt x="7145" y="21080"/>
                  </a:cubicBezTo>
                  <a:cubicBezTo>
                    <a:pt x="6978" y="21166"/>
                    <a:pt x="6480" y="21340"/>
                    <a:pt x="6314" y="21340"/>
                  </a:cubicBezTo>
                  <a:cubicBezTo>
                    <a:pt x="5982" y="21427"/>
                    <a:pt x="5483" y="21253"/>
                    <a:pt x="5151" y="21253"/>
                  </a:cubicBezTo>
                  <a:cubicBezTo>
                    <a:pt x="4985" y="21253"/>
                    <a:pt x="4320" y="21340"/>
                    <a:pt x="4154" y="21340"/>
                  </a:cubicBezTo>
                  <a:cubicBezTo>
                    <a:pt x="3822" y="21427"/>
                    <a:pt x="3323" y="21600"/>
                    <a:pt x="2991" y="21600"/>
                  </a:cubicBezTo>
                  <a:cubicBezTo>
                    <a:pt x="2825" y="21600"/>
                    <a:pt x="2492" y="21427"/>
                    <a:pt x="2326" y="21427"/>
                  </a:cubicBezTo>
                  <a:cubicBezTo>
                    <a:pt x="1994" y="21340"/>
                    <a:pt x="1495" y="21253"/>
                    <a:pt x="1329" y="21166"/>
                  </a:cubicBezTo>
                  <a:cubicBezTo>
                    <a:pt x="1163" y="21080"/>
                    <a:pt x="831" y="20819"/>
                    <a:pt x="831" y="20733"/>
                  </a:cubicBezTo>
                  <a:cubicBezTo>
                    <a:pt x="831" y="20646"/>
                    <a:pt x="831" y="20386"/>
                    <a:pt x="831" y="20299"/>
                  </a:cubicBezTo>
                  <a:cubicBezTo>
                    <a:pt x="665" y="20125"/>
                    <a:pt x="665" y="19865"/>
                    <a:pt x="665" y="19778"/>
                  </a:cubicBezTo>
                  <a:cubicBezTo>
                    <a:pt x="665" y="19692"/>
                    <a:pt x="831" y="19431"/>
                    <a:pt x="831" y="19345"/>
                  </a:cubicBezTo>
                  <a:cubicBezTo>
                    <a:pt x="831" y="19171"/>
                    <a:pt x="498" y="18998"/>
                    <a:pt x="498" y="18911"/>
                  </a:cubicBezTo>
                  <a:cubicBezTo>
                    <a:pt x="498" y="18824"/>
                    <a:pt x="498" y="18737"/>
                    <a:pt x="498" y="18651"/>
                  </a:cubicBezTo>
                  <a:cubicBezTo>
                    <a:pt x="498" y="18651"/>
                    <a:pt x="831" y="18651"/>
                    <a:pt x="831" y="18564"/>
                  </a:cubicBezTo>
                  <a:cubicBezTo>
                    <a:pt x="997" y="18564"/>
                    <a:pt x="1163" y="18304"/>
                    <a:pt x="1329" y="18304"/>
                  </a:cubicBezTo>
                  <a:cubicBezTo>
                    <a:pt x="1495" y="18217"/>
                    <a:pt x="1828" y="18304"/>
                    <a:pt x="1994" y="18217"/>
                  </a:cubicBezTo>
                  <a:cubicBezTo>
                    <a:pt x="2326" y="18217"/>
                    <a:pt x="2658" y="18043"/>
                    <a:pt x="2658" y="17957"/>
                  </a:cubicBezTo>
                  <a:cubicBezTo>
                    <a:pt x="2825" y="17783"/>
                    <a:pt x="2825" y="17436"/>
                    <a:pt x="2991" y="17349"/>
                  </a:cubicBezTo>
                  <a:cubicBezTo>
                    <a:pt x="2991" y="17263"/>
                    <a:pt x="3157" y="17089"/>
                    <a:pt x="3157" y="17002"/>
                  </a:cubicBezTo>
                  <a:cubicBezTo>
                    <a:pt x="3323" y="16916"/>
                    <a:pt x="3655" y="16655"/>
                    <a:pt x="3655" y="16569"/>
                  </a:cubicBezTo>
                  <a:cubicBezTo>
                    <a:pt x="3655" y="16482"/>
                    <a:pt x="3489" y="16395"/>
                    <a:pt x="3489" y="16308"/>
                  </a:cubicBezTo>
                  <a:cubicBezTo>
                    <a:pt x="3489" y="16222"/>
                    <a:pt x="3822" y="16048"/>
                    <a:pt x="3822" y="15875"/>
                  </a:cubicBezTo>
                  <a:cubicBezTo>
                    <a:pt x="3988" y="15701"/>
                    <a:pt x="3988" y="15441"/>
                    <a:pt x="3822" y="15354"/>
                  </a:cubicBezTo>
                  <a:cubicBezTo>
                    <a:pt x="3655" y="15267"/>
                    <a:pt x="3157" y="15181"/>
                    <a:pt x="2991" y="15094"/>
                  </a:cubicBezTo>
                  <a:cubicBezTo>
                    <a:pt x="2991" y="15094"/>
                    <a:pt x="2825" y="14920"/>
                    <a:pt x="2658" y="14920"/>
                  </a:cubicBezTo>
                  <a:cubicBezTo>
                    <a:pt x="2658" y="14920"/>
                    <a:pt x="2326" y="14920"/>
                    <a:pt x="2326" y="14834"/>
                  </a:cubicBezTo>
                  <a:cubicBezTo>
                    <a:pt x="2160" y="14747"/>
                    <a:pt x="2492" y="14573"/>
                    <a:pt x="2658" y="14487"/>
                  </a:cubicBezTo>
                  <a:cubicBezTo>
                    <a:pt x="2658" y="14313"/>
                    <a:pt x="3157" y="14140"/>
                    <a:pt x="3323" y="14140"/>
                  </a:cubicBezTo>
                  <a:cubicBezTo>
                    <a:pt x="3323" y="14053"/>
                    <a:pt x="3655" y="14053"/>
                    <a:pt x="3655" y="14053"/>
                  </a:cubicBezTo>
                  <a:cubicBezTo>
                    <a:pt x="3822" y="13966"/>
                    <a:pt x="3988" y="13793"/>
                    <a:pt x="4154" y="13706"/>
                  </a:cubicBezTo>
                  <a:cubicBezTo>
                    <a:pt x="4320" y="13706"/>
                    <a:pt x="4652" y="13619"/>
                    <a:pt x="4985" y="13619"/>
                  </a:cubicBezTo>
                  <a:cubicBezTo>
                    <a:pt x="5151" y="13533"/>
                    <a:pt x="5483" y="13533"/>
                    <a:pt x="5649" y="13533"/>
                  </a:cubicBezTo>
                  <a:cubicBezTo>
                    <a:pt x="5815" y="13533"/>
                    <a:pt x="6148" y="13619"/>
                    <a:pt x="6314" y="13619"/>
                  </a:cubicBezTo>
                  <a:cubicBezTo>
                    <a:pt x="6480" y="13619"/>
                    <a:pt x="6812" y="13533"/>
                    <a:pt x="6812" y="13446"/>
                  </a:cubicBezTo>
                  <a:cubicBezTo>
                    <a:pt x="6978" y="13359"/>
                    <a:pt x="7311" y="13186"/>
                    <a:pt x="7477" y="13099"/>
                  </a:cubicBezTo>
                  <a:cubicBezTo>
                    <a:pt x="7643" y="12925"/>
                    <a:pt x="7809" y="12665"/>
                    <a:pt x="7809" y="12492"/>
                  </a:cubicBezTo>
                  <a:cubicBezTo>
                    <a:pt x="7809" y="12318"/>
                    <a:pt x="7809" y="11971"/>
                    <a:pt x="7809" y="11798"/>
                  </a:cubicBezTo>
                  <a:cubicBezTo>
                    <a:pt x="7643" y="11798"/>
                    <a:pt x="7477" y="11624"/>
                    <a:pt x="7311" y="11537"/>
                  </a:cubicBezTo>
                  <a:cubicBezTo>
                    <a:pt x="7311" y="11537"/>
                    <a:pt x="6978" y="11537"/>
                    <a:pt x="6978" y="11451"/>
                  </a:cubicBezTo>
                  <a:cubicBezTo>
                    <a:pt x="6812" y="11364"/>
                    <a:pt x="6646" y="11190"/>
                    <a:pt x="6480" y="11104"/>
                  </a:cubicBezTo>
                  <a:cubicBezTo>
                    <a:pt x="6480" y="11017"/>
                    <a:pt x="6148" y="10930"/>
                    <a:pt x="5982" y="10843"/>
                  </a:cubicBezTo>
                  <a:cubicBezTo>
                    <a:pt x="5982" y="10843"/>
                    <a:pt x="5815" y="10670"/>
                    <a:pt x="5649" y="10583"/>
                  </a:cubicBezTo>
                  <a:cubicBezTo>
                    <a:pt x="5649" y="10496"/>
                    <a:pt x="5649" y="10323"/>
                    <a:pt x="5649" y="10236"/>
                  </a:cubicBezTo>
                  <a:cubicBezTo>
                    <a:pt x="5483" y="10149"/>
                    <a:pt x="5317" y="10063"/>
                    <a:pt x="5317" y="9976"/>
                  </a:cubicBezTo>
                  <a:cubicBezTo>
                    <a:pt x="5317" y="9802"/>
                    <a:pt x="5317" y="9542"/>
                    <a:pt x="5317" y="9369"/>
                  </a:cubicBezTo>
                  <a:cubicBezTo>
                    <a:pt x="5317" y="9195"/>
                    <a:pt x="4985" y="8935"/>
                    <a:pt x="4985" y="8761"/>
                  </a:cubicBezTo>
                  <a:cubicBezTo>
                    <a:pt x="4985" y="8588"/>
                    <a:pt x="4985" y="8328"/>
                    <a:pt x="4818" y="8241"/>
                  </a:cubicBezTo>
                  <a:cubicBezTo>
                    <a:pt x="4652" y="8067"/>
                    <a:pt x="4486" y="7894"/>
                    <a:pt x="4320" y="7720"/>
                  </a:cubicBezTo>
                  <a:cubicBezTo>
                    <a:pt x="4320" y="7634"/>
                    <a:pt x="4320" y="7287"/>
                    <a:pt x="4154" y="7200"/>
                  </a:cubicBezTo>
                  <a:cubicBezTo>
                    <a:pt x="3988" y="7027"/>
                    <a:pt x="3323" y="6853"/>
                    <a:pt x="3157" y="6766"/>
                  </a:cubicBezTo>
                  <a:cubicBezTo>
                    <a:pt x="3157" y="6680"/>
                    <a:pt x="3157" y="6419"/>
                    <a:pt x="2991" y="6333"/>
                  </a:cubicBezTo>
                  <a:cubicBezTo>
                    <a:pt x="2825" y="6246"/>
                    <a:pt x="2492" y="6072"/>
                    <a:pt x="2326" y="6072"/>
                  </a:cubicBezTo>
                  <a:cubicBezTo>
                    <a:pt x="2160" y="5986"/>
                    <a:pt x="1828" y="5986"/>
                    <a:pt x="1828" y="5899"/>
                  </a:cubicBezTo>
                  <a:cubicBezTo>
                    <a:pt x="1662" y="5812"/>
                    <a:pt x="1662" y="5639"/>
                    <a:pt x="1662" y="5552"/>
                  </a:cubicBezTo>
                  <a:cubicBezTo>
                    <a:pt x="1495" y="5378"/>
                    <a:pt x="1329" y="5031"/>
                    <a:pt x="1163" y="4945"/>
                  </a:cubicBezTo>
                  <a:cubicBezTo>
                    <a:pt x="997" y="4858"/>
                    <a:pt x="665" y="4684"/>
                    <a:pt x="665" y="4598"/>
                  </a:cubicBezTo>
                  <a:cubicBezTo>
                    <a:pt x="665" y="4424"/>
                    <a:pt x="665" y="4251"/>
                    <a:pt x="665" y="4164"/>
                  </a:cubicBezTo>
                  <a:cubicBezTo>
                    <a:pt x="665" y="4077"/>
                    <a:pt x="498" y="3990"/>
                    <a:pt x="498" y="3990"/>
                  </a:cubicBezTo>
                  <a:cubicBezTo>
                    <a:pt x="498" y="3904"/>
                    <a:pt x="498" y="3817"/>
                    <a:pt x="498" y="3817"/>
                  </a:cubicBezTo>
                  <a:cubicBezTo>
                    <a:pt x="332" y="3817"/>
                    <a:pt x="332" y="3730"/>
                    <a:pt x="166" y="3643"/>
                  </a:cubicBezTo>
                  <a:cubicBezTo>
                    <a:pt x="166" y="3643"/>
                    <a:pt x="166" y="3557"/>
                    <a:pt x="166" y="3557"/>
                  </a:cubicBezTo>
                  <a:cubicBezTo>
                    <a:pt x="166" y="3470"/>
                    <a:pt x="0" y="3383"/>
                    <a:pt x="0" y="3296"/>
                  </a:cubicBezTo>
                  <a:cubicBezTo>
                    <a:pt x="0" y="3210"/>
                    <a:pt x="166" y="3123"/>
                    <a:pt x="166" y="3036"/>
                  </a:cubicBezTo>
                  <a:cubicBezTo>
                    <a:pt x="166" y="2949"/>
                    <a:pt x="0" y="2776"/>
                    <a:pt x="0" y="2689"/>
                  </a:cubicBezTo>
                  <a:cubicBezTo>
                    <a:pt x="0" y="2602"/>
                    <a:pt x="332" y="2516"/>
                    <a:pt x="332" y="2516"/>
                  </a:cubicBezTo>
                  <a:cubicBezTo>
                    <a:pt x="498" y="2516"/>
                    <a:pt x="665" y="2516"/>
                    <a:pt x="831" y="2429"/>
                  </a:cubicBezTo>
                  <a:cubicBezTo>
                    <a:pt x="831" y="2429"/>
                    <a:pt x="831" y="2255"/>
                    <a:pt x="831" y="2169"/>
                  </a:cubicBezTo>
                  <a:cubicBezTo>
                    <a:pt x="831" y="2169"/>
                    <a:pt x="498" y="2082"/>
                    <a:pt x="498" y="1995"/>
                  </a:cubicBezTo>
                  <a:cubicBezTo>
                    <a:pt x="498" y="1908"/>
                    <a:pt x="831" y="1822"/>
                    <a:pt x="997" y="1735"/>
                  </a:cubicBezTo>
                  <a:cubicBezTo>
                    <a:pt x="1163" y="1735"/>
                    <a:pt x="1495" y="1648"/>
                    <a:pt x="1662" y="1735"/>
                  </a:cubicBezTo>
                  <a:cubicBezTo>
                    <a:pt x="1662" y="1735"/>
                    <a:pt x="1828" y="1822"/>
                    <a:pt x="1994" y="1822"/>
                  </a:cubicBezTo>
                  <a:cubicBezTo>
                    <a:pt x="1994" y="1822"/>
                    <a:pt x="2326" y="1822"/>
                    <a:pt x="2492" y="1735"/>
                  </a:cubicBezTo>
                  <a:cubicBezTo>
                    <a:pt x="2658" y="1735"/>
                    <a:pt x="2658" y="1648"/>
                    <a:pt x="2825" y="1648"/>
                  </a:cubicBezTo>
                  <a:cubicBezTo>
                    <a:pt x="2825" y="1561"/>
                    <a:pt x="3157" y="1475"/>
                    <a:pt x="3323" y="1475"/>
                  </a:cubicBezTo>
                  <a:cubicBezTo>
                    <a:pt x="3323" y="1475"/>
                    <a:pt x="3655" y="1475"/>
                    <a:pt x="3822" y="1475"/>
                  </a:cubicBezTo>
                  <a:cubicBezTo>
                    <a:pt x="3822" y="1561"/>
                    <a:pt x="3822" y="1648"/>
                    <a:pt x="3822" y="1735"/>
                  </a:cubicBezTo>
                  <a:cubicBezTo>
                    <a:pt x="3988" y="1822"/>
                    <a:pt x="4154" y="1908"/>
                    <a:pt x="4154" y="1995"/>
                  </a:cubicBezTo>
                  <a:cubicBezTo>
                    <a:pt x="4154" y="2082"/>
                    <a:pt x="3988" y="2255"/>
                    <a:pt x="3988" y="2255"/>
                  </a:cubicBezTo>
                  <a:cubicBezTo>
                    <a:pt x="3988" y="2342"/>
                    <a:pt x="4320" y="2516"/>
                    <a:pt x="4486" y="2516"/>
                  </a:cubicBezTo>
                  <a:cubicBezTo>
                    <a:pt x="4652" y="2516"/>
                    <a:pt x="5151" y="2516"/>
                    <a:pt x="5151" y="2516"/>
                  </a:cubicBezTo>
                  <a:cubicBezTo>
                    <a:pt x="5317" y="2429"/>
                    <a:pt x="5317" y="2255"/>
                    <a:pt x="5483" y="2255"/>
                  </a:cubicBezTo>
                  <a:cubicBezTo>
                    <a:pt x="5483" y="2169"/>
                    <a:pt x="5815" y="2169"/>
                    <a:pt x="5982" y="2169"/>
                  </a:cubicBezTo>
                  <a:cubicBezTo>
                    <a:pt x="6148" y="2169"/>
                    <a:pt x="6480" y="1995"/>
                    <a:pt x="6812" y="1995"/>
                  </a:cubicBezTo>
                  <a:cubicBezTo>
                    <a:pt x="6978" y="1995"/>
                    <a:pt x="7311" y="1995"/>
                    <a:pt x="7311" y="2082"/>
                  </a:cubicBezTo>
                  <a:cubicBezTo>
                    <a:pt x="7477" y="2082"/>
                    <a:pt x="7643" y="2255"/>
                    <a:pt x="7809" y="2342"/>
                  </a:cubicBezTo>
                  <a:cubicBezTo>
                    <a:pt x="7975" y="2342"/>
                    <a:pt x="8308" y="2342"/>
                    <a:pt x="8474" y="2342"/>
                  </a:cubicBezTo>
                  <a:cubicBezTo>
                    <a:pt x="8474" y="2255"/>
                    <a:pt x="8806" y="2082"/>
                    <a:pt x="8640" y="1995"/>
                  </a:cubicBezTo>
                  <a:cubicBezTo>
                    <a:pt x="8640" y="1908"/>
                    <a:pt x="8474" y="1822"/>
                    <a:pt x="8474" y="1735"/>
                  </a:cubicBezTo>
                  <a:cubicBezTo>
                    <a:pt x="8308" y="1648"/>
                    <a:pt x="8308" y="1561"/>
                    <a:pt x="8474" y="1475"/>
                  </a:cubicBezTo>
                  <a:cubicBezTo>
                    <a:pt x="8474" y="1388"/>
                    <a:pt x="8640" y="1214"/>
                    <a:pt x="8806" y="1128"/>
                  </a:cubicBezTo>
                  <a:cubicBezTo>
                    <a:pt x="8806" y="1128"/>
                    <a:pt x="8972" y="1041"/>
                    <a:pt x="9138" y="1041"/>
                  </a:cubicBezTo>
                  <a:cubicBezTo>
                    <a:pt x="9138" y="954"/>
                    <a:pt x="9138" y="781"/>
                    <a:pt x="9138" y="694"/>
                  </a:cubicBezTo>
                  <a:cubicBezTo>
                    <a:pt x="9138" y="694"/>
                    <a:pt x="9305" y="607"/>
                    <a:pt x="9305" y="520"/>
                  </a:cubicBezTo>
                  <a:cubicBezTo>
                    <a:pt x="9471" y="520"/>
                    <a:pt x="9471" y="347"/>
                    <a:pt x="9637" y="260"/>
                  </a:cubicBezTo>
                  <a:cubicBezTo>
                    <a:pt x="9637" y="260"/>
                    <a:pt x="9969" y="87"/>
                    <a:pt x="10135" y="87"/>
                  </a:cubicBezTo>
                  <a:cubicBezTo>
                    <a:pt x="10135" y="87"/>
                    <a:pt x="10468" y="87"/>
                    <a:pt x="10634" y="87"/>
                  </a:cubicBezTo>
                  <a:cubicBezTo>
                    <a:pt x="10800" y="87"/>
                    <a:pt x="11132" y="0"/>
                    <a:pt x="11132" y="0"/>
                  </a:cubicBezTo>
                  <a:cubicBezTo>
                    <a:pt x="11298" y="0"/>
                    <a:pt x="11465" y="87"/>
                    <a:pt x="11631" y="87"/>
                  </a:cubicBezTo>
                  <a:cubicBezTo>
                    <a:pt x="11631" y="173"/>
                    <a:pt x="11631" y="173"/>
                    <a:pt x="11631" y="260"/>
                  </a:cubicBezTo>
                  <a:cubicBezTo>
                    <a:pt x="11465" y="260"/>
                    <a:pt x="11298" y="434"/>
                    <a:pt x="11298" y="434"/>
                  </a:cubicBezTo>
                  <a:cubicBezTo>
                    <a:pt x="11132" y="607"/>
                    <a:pt x="11298" y="781"/>
                    <a:pt x="11298" y="867"/>
                  </a:cubicBezTo>
                  <a:cubicBezTo>
                    <a:pt x="11298" y="954"/>
                    <a:pt x="11465" y="1041"/>
                    <a:pt x="11465" y="1128"/>
                  </a:cubicBezTo>
                  <a:cubicBezTo>
                    <a:pt x="11631" y="1214"/>
                    <a:pt x="11631" y="1301"/>
                    <a:pt x="11631" y="1388"/>
                  </a:cubicBezTo>
                  <a:cubicBezTo>
                    <a:pt x="11631" y="1388"/>
                    <a:pt x="11797" y="1475"/>
                    <a:pt x="11797" y="1475"/>
                  </a:cubicBezTo>
                  <a:cubicBezTo>
                    <a:pt x="11797" y="1561"/>
                    <a:pt x="11631" y="1648"/>
                    <a:pt x="11465" y="1735"/>
                  </a:cubicBezTo>
                  <a:cubicBezTo>
                    <a:pt x="11465" y="1822"/>
                    <a:pt x="11465" y="2082"/>
                    <a:pt x="11298" y="2169"/>
                  </a:cubicBezTo>
                  <a:cubicBezTo>
                    <a:pt x="11298" y="2255"/>
                    <a:pt x="10966" y="2429"/>
                    <a:pt x="10966" y="2516"/>
                  </a:cubicBezTo>
                  <a:cubicBezTo>
                    <a:pt x="10800" y="2602"/>
                    <a:pt x="10302" y="2776"/>
                    <a:pt x="10302" y="2863"/>
                  </a:cubicBezTo>
                  <a:cubicBezTo>
                    <a:pt x="10135" y="3036"/>
                    <a:pt x="10135" y="3296"/>
                    <a:pt x="10135" y="3470"/>
                  </a:cubicBezTo>
                  <a:cubicBezTo>
                    <a:pt x="10302" y="3643"/>
                    <a:pt x="10800" y="3817"/>
                    <a:pt x="10966" y="3904"/>
                  </a:cubicBezTo>
                  <a:cubicBezTo>
                    <a:pt x="10966" y="4077"/>
                    <a:pt x="10800" y="4251"/>
                    <a:pt x="10966" y="4337"/>
                  </a:cubicBezTo>
                  <a:cubicBezTo>
                    <a:pt x="10966" y="4424"/>
                    <a:pt x="11298" y="4424"/>
                    <a:pt x="11298" y="4511"/>
                  </a:cubicBezTo>
                  <a:cubicBezTo>
                    <a:pt x="11631" y="4598"/>
                    <a:pt x="11963" y="4771"/>
                    <a:pt x="12129" y="4858"/>
                  </a:cubicBezTo>
                  <a:cubicBezTo>
                    <a:pt x="12462" y="4858"/>
                    <a:pt x="12960" y="4858"/>
                    <a:pt x="13126" y="4771"/>
                  </a:cubicBezTo>
                  <a:cubicBezTo>
                    <a:pt x="13292" y="4771"/>
                    <a:pt x="13458" y="4771"/>
                    <a:pt x="13458" y="4684"/>
                  </a:cubicBezTo>
                  <a:cubicBezTo>
                    <a:pt x="13625" y="4684"/>
                    <a:pt x="13791" y="4771"/>
                    <a:pt x="13791" y="4771"/>
                  </a:cubicBezTo>
                  <a:cubicBezTo>
                    <a:pt x="13957" y="4771"/>
                    <a:pt x="14289" y="4684"/>
                    <a:pt x="14455" y="4684"/>
                  </a:cubicBezTo>
                  <a:cubicBezTo>
                    <a:pt x="14622" y="4684"/>
                    <a:pt x="14954" y="4858"/>
                    <a:pt x="15120" y="4858"/>
                  </a:cubicBezTo>
                  <a:cubicBezTo>
                    <a:pt x="15452" y="4945"/>
                    <a:pt x="15618" y="5205"/>
                    <a:pt x="15785" y="5292"/>
                  </a:cubicBezTo>
                  <a:cubicBezTo>
                    <a:pt x="16117" y="5378"/>
                    <a:pt x="16615" y="5552"/>
                    <a:pt x="16782" y="5552"/>
                  </a:cubicBezTo>
                  <a:cubicBezTo>
                    <a:pt x="16948" y="5639"/>
                    <a:pt x="17280" y="5639"/>
                    <a:pt x="17446" y="5725"/>
                  </a:cubicBezTo>
                  <a:cubicBezTo>
                    <a:pt x="17612" y="5725"/>
                    <a:pt x="17778" y="5812"/>
                    <a:pt x="17778" y="5812"/>
                  </a:cubicBezTo>
                  <a:cubicBezTo>
                    <a:pt x="17778" y="5812"/>
                    <a:pt x="18111" y="5812"/>
                    <a:pt x="18111" y="5812"/>
                  </a:cubicBezTo>
                  <a:cubicBezTo>
                    <a:pt x="18277" y="5899"/>
                    <a:pt x="18443" y="5986"/>
                    <a:pt x="18609" y="6072"/>
                  </a:cubicBezTo>
                  <a:cubicBezTo>
                    <a:pt x="18609" y="6159"/>
                    <a:pt x="18775" y="6333"/>
                    <a:pt x="18942" y="6333"/>
                  </a:cubicBezTo>
                  <a:cubicBezTo>
                    <a:pt x="19108" y="6419"/>
                    <a:pt x="19440" y="6506"/>
                    <a:pt x="19606" y="6506"/>
                  </a:cubicBezTo>
                  <a:cubicBezTo>
                    <a:pt x="19606" y="6506"/>
                    <a:pt x="19772" y="6506"/>
                    <a:pt x="19938" y="6593"/>
                  </a:cubicBezTo>
                  <a:cubicBezTo>
                    <a:pt x="19938" y="6593"/>
                    <a:pt x="20105" y="6593"/>
                    <a:pt x="20105" y="6593"/>
                  </a:cubicBezTo>
                  <a:cubicBezTo>
                    <a:pt x="20271" y="6593"/>
                    <a:pt x="20105" y="6680"/>
                    <a:pt x="20105" y="6766"/>
                  </a:cubicBezTo>
                  <a:cubicBezTo>
                    <a:pt x="20105" y="6853"/>
                    <a:pt x="19938" y="7027"/>
                    <a:pt x="19772" y="7113"/>
                  </a:cubicBezTo>
                  <a:cubicBezTo>
                    <a:pt x="19772" y="7200"/>
                    <a:pt x="19772" y="7373"/>
                    <a:pt x="19772" y="7460"/>
                  </a:cubicBezTo>
                  <a:cubicBezTo>
                    <a:pt x="19772" y="7547"/>
                    <a:pt x="19772" y="7807"/>
                    <a:pt x="19772" y="7894"/>
                  </a:cubicBezTo>
                  <a:cubicBezTo>
                    <a:pt x="19938" y="7981"/>
                    <a:pt x="20105" y="8154"/>
                    <a:pt x="20105" y="8154"/>
                  </a:cubicBezTo>
                  <a:cubicBezTo>
                    <a:pt x="20271" y="8241"/>
                    <a:pt x="20437" y="8241"/>
                    <a:pt x="20437" y="8241"/>
                  </a:cubicBezTo>
                  <a:cubicBezTo>
                    <a:pt x="20603" y="8328"/>
                    <a:pt x="20437" y="8501"/>
                    <a:pt x="20437" y="8588"/>
                  </a:cubicBezTo>
                  <a:cubicBezTo>
                    <a:pt x="20437" y="8588"/>
                    <a:pt x="20271" y="8761"/>
                    <a:pt x="20271" y="8848"/>
                  </a:cubicBezTo>
                  <a:cubicBezTo>
                    <a:pt x="20105" y="8848"/>
                    <a:pt x="20105" y="8935"/>
                    <a:pt x="20105" y="9022"/>
                  </a:cubicBezTo>
                  <a:cubicBezTo>
                    <a:pt x="20105" y="9108"/>
                    <a:pt x="20105" y="9282"/>
                    <a:pt x="20105" y="9369"/>
                  </a:cubicBezTo>
                  <a:cubicBezTo>
                    <a:pt x="20271" y="9455"/>
                    <a:pt x="20603" y="9542"/>
                    <a:pt x="20603" y="9629"/>
                  </a:cubicBezTo>
                  <a:cubicBezTo>
                    <a:pt x="20603" y="9629"/>
                    <a:pt x="20603" y="9802"/>
                    <a:pt x="20603" y="9889"/>
                  </a:cubicBezTo>
                  <a:cubicBezTo>
                    <a:pt x="20769" y="9889"/>
                    <a:pt x="20935" y="9976"/>
                    <a:pt x="21102" y="9976"/>
                  </a:cubicBezTo>
                  <a:cubicBezTo>
                    <a:pt x="21102" y="9976"/>
                    <a:pt x="21268" y="10063"/>
                    <a:pt x="21268" y="10063"/>
                  </a:cubicBezTo>
                  <a:cubicBezTo>
                    <a:pt x="21268" y="10063"/>
                    <a:pt x="21434" y="9976"/>
                    <a:pt x="21434" y="9976"/>
                  </a:cubicBezTo>
                  <a:cubicBezTo>
                    <a:pt x="21600" y="9976"/>
                    <a:pt x="21600" y="9976"/>
                    <a:pt x="21600" y="997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97">
              <a:extLst>
                <a:ext uri="{FF2B5EF4-FFF2-40B4-BE49-F238E27FC236}">
                  <a16:creationId xmlns:a16="http://schemas.microsoft.com/office/drawing/2014/main" id="{83E1EE8B-8BBD-4B72-B46B-AAA879D57EE7}"/>
                </a:ext>
              </a:extLst>
            </p:cNvPr>
            <p:cNvSpPr/>
            <p:nvPr/>
          </p:nvSpPr>
          <p:spPr>
            <a:xfrm>
              <a:off x="4686317" y="4274894"/>
              <a:ext cx="869099" cy="912920"/>
            </a:xfrm>
            <a:custGeom>
              <a:avLst/>
              <a:gdLst/>
              <a:ahLst/>
              <a:cxnLst>
                <a:cxn ang="0">
                  <a:pos x="wd2" y="hd2"/>
                </a:cxn>
                <a:cxn ang="5400000">
                  <a:pos x="wd2" y="hd2"/>
                </a:cxn>
                <a:cxn ang="10800000">
                  <a:pos x="wd2" y="hd2"/>
                </a:cxn>
                <a:cxn ang="16200000">
                  <a:pos x="wd2" y="hd2"/>
                </a:cxn>
              </a:cxnLst>
              <a:rect l="0" t="0" r="r" b="b"/>
              <a:pathLst>
                <a:path w="21600" h="21600" extrusionOk="0">
                  <a:moveTo>
                    <a:pt x="21268" y="11036"/>
                  </a:moveTo>
                  <a:cubicBezTo>
                    <a:pt x="21434" y="11036"/>
                    <a:pt x="21600" y="11194"/>
                    <a:pt x="21600" y="11352"/>
                  </a:cubicBezTo>
                  <a:cubicBezTo>
                    <a:pt x="21434" y="11667"/>
                    <a:pt x="21268" y="12140"/>
                    <a:pt x="21102" y="12298"/>
                  </a:cubicBezTo>
                  <a:cubicBezTo>
                    <a:pt x="21102" y="12455"/>
                    <a:pt x="20935" y="12771"/>
                    <a:pt x="20769" y="12771"/>
                  </a:cubicBezTo>
                  <a:cubicBezTo>
                    <a:pt x="20603" y="12928"/>
                    <a:pt x="20437" y="13086"/>
                    <a:pt x="20271" y="13244"/>
                  </a:cubicBezTo>
                  <a:cubicBezTo>
                    <a:pt x="20271" y="13401"/>
                    <a:pt x="20271" y="13874"/>
                    <a:pt x="20105" y="14032"/>
                  </a:cubicBezTo>
                  <a:cubicBezTo>
                    <a:pt x="20105" y="14190"/>
                    <a:pt x="19772" y="14347"/>
                    <a:pt x="19772" y="14505"/>
                  </a:cubicBezTo>
                  <a:cubicBezTo>
                    <a:pt x="19772" y="14663"/>
                    <a:pt x="19938" y="14978"/>
                    <a:pt x="19772" y="14978"/>
                  </a:cubicBezTo>
                  <a:cubicBezTo>
                    <a:pt x="19772" y="15136"/>
                    <a:pt x="19772" y="15136"/>
                    <a:pt x="19772" y="15136"/>
                  </a:cubicBezTo>
                  <a:cubicBezTo>
                    <a:pt x="19606" y="15293"/>
                    <a:pt x="19440" y="15451"/>
                    <a:pt x="19440" y="15609"/>
                  </a:cubicBezTo>
                  <a:cubicBezTo>
                    <a:pt x="19274" y="15766"/>
                    <a:pt x="19108" y="16082"/>
                    <a:pt x="18942" y="16239"/>
                  </a:cubicBezTo>
                  <a:cubicBezTo>
                    <a:pt x="18942" y="16397"/>
                    <a:pt x="18609" y="16712"/>
                    <a:pt x="18609" y="16712"/>
                  </a:cubicBezTo>
                  <a:cubicBezTo>
                    <a:pt x="18609" y="16870"/>
                    <a:pt x="18609" y="16870"/>
                    <a:pt x="18443" y="16870"/>
                  </a:cubicBezTo>
                  <a:cubicBezTo>
                    <a:pt x="18277" y="16870"/>
                    <a:pt x="18111" y="16712"/>
                    <a:pt x="17945" y="16712"/>
                  </a:cubicBezTo>
                  <a:cubicBezTo>
                    <a:pt x="17945" y="16712"/>
                    <a:pt x="17612" y="16870"/>
                    <a:pt x="17446" y="16870"/>
                  </a:cubicBezTo>
                  <a:cubicBezTo>
                    <a:pt x="17280" y="16870"/>
                    <a:pt x="16948" y="16870"/>
                    <a:pt x="16948" y="16870"/>
                  </a:cubicBezTo>
                  <a:cubicBezTo>
                    <a:pt x="16782" y="16870"/>
                    <a:pt x="16449" y="17185"/>
                    <a:pt x="16449" y="17185"/>
                  </a:cubicBezTo>
                  <a:cubicBezTo>
                    <a:pt x="16283" y="17343"/>
                    <a:pt x="16283" y="17658"/>
                    <a:pt x="16117" y="17658"/>
                  </a:cubicBezTo>
                  <a:cubicBezTo>
                    <a:pt x="16117" y="17816"/>
                    <a:pt x="15951" y="17974"/>
                    <a:pt x="15951" y="17974"/>
                  </a:cubicBezTo>
                  <a:cubicBezTo>
                    <a:pt x="15951" y="18131"/>
                    <a:pt x="15951" y="18447"/>
                    <a:pt x="15951" y="18604"/>
                  </a:cubicBezTo>
                  <a:cubicBezTo>
                    <a:pt x="15785" y="18604"/>
                    <a:pt x="15618" y="18762"/>
                    <a:pt x="15618" y="18762"/>
                  </a:cubicBezTo>
                  <a:cubicBezTo>
                    <a:pt x="15452" y="18920"/>
                    <a:pt x="15286" y="19235"/>
                    <a:pt x="15286" y="19393"/>
                  </a:cubicBezTo>
                  <a:cubicBezTo>
                    <a:pt x="15120" y="19550"/>
                    <a:pt x="15120" y="19708"/>
                    <a:pt x="15286" y="19866"/>
                  </a:cubicBezTo>
                  <a:cubicBezTo>
                    <a:pt x="15286" y="20023"/>
                    <a:pt x="15452" y="20181"/>
                    <a:pt x="15452" y="20339"/>
                  </a:cubicBezTo>
                  <a:cubicBezTo>
                    <a:pt x="15618" y="20496"/>
                    <a:pt x="15286" y="20812"/>
                    <a:pt x="15286" y="20969"/>
                  </a:cubicBezTo>
                  <a:cubicBezTo>
                    <a:pt x="15120" y="20969"/>
                    <a:pt x="14788" y="20969"/>
                    <a:pt x="14622" y="20969"/>
                  </a:cubicBezTo>
                  <a:cubicBezTo>
                    <a:pt x="14455" y="20812"/>
                    <a:pt x="14289" y="20496"/>
                    <a:pt x="14123" y="20496"/>
                  </a:cubicBezTo>
                  <a:cubicBezTo>
                    <a:pt x="14123" y="20339"/>
                    <a:pt x="13791" y="20339"/>
                    <a:pt x="13625" y="20339"/>
                  </a:cubicBezTo>
                  <a:cubicBezTo>
                    <a:pt x="13292" y="20339"/>
                    <a:pt x="12960" y="20654"/>
                    <a:pt x="12794" y="20654"/>
                  </a:cubicBezTo>
                  <a:cubicBezTo>
                    <a:pt x="12628" y="20654"/>
                    <a:pt x="12295" y="20654"/>
                    <a:pt x="12295" y="20812"/>
                  </a:cubicBezTo>
                  <a:cubicBezTo>
                    <a:pt x="12129" y="20812"/>
                    <a:pt x="12129" y="21285"/>
                    <a:pt x="11963" y="21285"/>
                  </a:cubicBezTo>
                  <a:cubicBezTo>
                    <a:pt x="11963" y="21442"/>
                    <a:pt x="11465" y="21442"/>
                    <a:pt x="11298" y="21285"/>
                  </a:cubicBezTo>
                  <a:cubicBezTo>
                    <a:pt x="11132" y="21285"/>
                    <a:pt x="10966" y="20969"/>
                    <a:pt x="10800" y="20812"/>
                  </a:cubicBezTo>
                  <a:cubicBezTo>
                    <a:pt x="10800" y="20812"/>
                    <a:pt x="10966" y="20496"/>
                    <a:pt x="10966" y="20339"/>
                  </a:cubicBezTo>
                  <a:cubicBezTo>
                    <a:pt x="10966" y="20181"/>
                    <a:pt x="10800" y="20023"/>
                    <a:pt x="10634" y="19866"/>
                  </a:cubicBezTo>
                  <a:cubicBezTo>
                    <a:pt x="10634" y="19708"/>
                    <a:pt x="10634" y="19550"/>
                    <a:pt x="10634" y="19393"/>
                  </a:cubicBezTo>
                  <a:cubicBezTo>
                    <a:pt x="10468" y="19393"/>
                    <a:pt x="10135" y="19393"/>
                    <a:pt x="10135" y="19393"/>
                  </a:cubicBezTo>
                  <a:cubicBezTo>
                    <a:pt x="9969" y="19393"/>
                    <a:pt x="9637" y="19550"/>
                    <a:pt x="9637" y="19708"/>
                  </a:cubicBezTo>
                  <a:cubicBezTo>
                    <a:pt x="9471" y="19708"/>
                    <a:pt x="9471" y="19866"/>
                    <a:pt x="9305" y="19866"/>
                  </a:cubicBezTo>
                  <a:cubicBezTo>
                    <a:pt x="9138" y="20023"/>
                    <a:pt x="8806" y="20023"/>
                    <a:pt x="8806" y="20023"/>
                  </a:cubicBezTo>
                  <a:cubicBezTo>
                    <a:pt x="8640" y="20023"/>
                    <a:pt x="8474" y="19866"/>
                    <a:pt x="8474" y="19866"/>
                  </a:cubicBezTo>
                  <a:cubicBezTo>
                    <a:pt x="8308" y="19708"/>
                    <a:pt x="7975" y="19866"/>
                    <a:pt x="7809" y="19866"/>
                  </a:cubicBezTo>
                  <a:cubicBezTo>
                    <a:pt x="7643" y="20023"/>
                    <a:pt x="7311" y="20181"/>
                    <a:pt x="7311" y="20339"/>
                  </a:cubicBezTo>
                  <a:cubicBezTo>
                    <a:pt x="7311" y="20496"/>
                    <a:pt x="7643" y="20654"/>
                    <a:pt x="7643" y="20654"/>
                  </a:cubicBezTo>
                  <a:cubicBezTo>
                    <a:pt x="7643" y="20812"/>
                    <a:pt x="7643" y="21127"/>
                    <a:pt x="7643" y="21285"/>
                  </a:cubicBezTo>
                  <a:cubicBezTo>
                    <a:pt x="7477" y="21285"/>
                    <a:pt x="7311" y="21285"/>
                    <a:pt x="7145" y="21285"/>
                  </a:cubicBezTo>
                  <a:cubicBezTo>
                    <a:pt x="7145" y="21442"/>
                    <a:pt x="6812" y="21442"/>
                    <a:pt x="6812" y="21600"/>
                  </a:cubicBezTo>
                  <a:cubicBezTo>
                    <a:pt x="6646" y="21600"/>
                    <a:pt x="6646" y="21600"/>
                    <a:pt x="6646" y="21600"/>
                  </a:cubicBezTo>
                  <a:cubicBezTo>
                    <a:pt x="6646" y="21442"/>
                    <a:pt x="6314" y="21285"/>
                    <a:pt x="6148" y="20969"/>
                  </a:cubicBezTo>
                  <a:cubicBezTo>
                    <a:pt x="6148" y="20812"/>
                    <a:pt x="5982" y="20654"/>
                    <a:pt x="5982" y="20496"/>
                  </a:cubicBezTo>
                  <a:cubicBezTo>
                    <a:pt x="5815" y="20339"/>
                    <a:pt x="5649" y="20181"/>
                    <a:pt x="5483" y="20023"/>
                  </a:cubicBezTo>
                  <a:cubicBezTo>
                    <a:pt x="5483" y="19866"/>
                    <a:pt x="5317" y="19550"/>
                    <a:pt x="5151" y="19393"/>
                  </a:cubicBezTo>
                  <a:cubicBezTo>
                    <a:pt x="5151" y="19393"/>
                    <a:pt x="4818" y="19235"/>
                    <a:pt x="4652" y="19235"/>
                  </a:cubicBezTo>
                  <a:cubicBezTo>
                    <a:pt x="4818" y="19077"/>
                    <a:pt x="4818" y="18920"/>
                    <a:pt x="4818" y="18920"/>
                  </a:cubicBezTo>
                  <a:cubicBezTo>
                    <a:pt x="4985" y="18762"/>
                    <a:pt x="5151" y="18604"/>
                    <a:pt x="5317" y="18604"/>
                  </a:cubicBezTo>
                  <a:cubicBezTo>
                    <a:pt x="5317" y="18447"/>
                    <a:pt x="5649" y="18447"/>
                    <a:pt x="5649" y="18289"/>
                  </a:cubicBezTo>
                  <a:cubicBezTo>
                    <a:pt x="5815" y="18289"/>
                    <a:pt x="5815" y="17974"/>
                    <a:pt x="5815" y="17816"/>
                  </a:cubicBezTo>
                  <a:cubicBezTo>
                    <a:pt x="5815" y="17658"/>
                    <a:pt x="5649" y="17501"/>
                    <a:pt x="5649" y="17343"/>
                  </a:cubicBezTo>
                  <a:cubicBezTo>
                    <a:pt x="5649" y="17185"/>
                    <a:pt x="5815" y="16870"/>
                    <a:pt x="5982" y="16870"/>
                  </a:cubicBezTo>
                  <a:cubicBezTo>
                    <a:pt x="6148" y="16712"/>
                    <a:pt x="6480" y="16712"/>
                    <a:pt x="6480" y="16555"/>
                  </a:cubicBezTo>
                  <a:cubicBezTo>
                    <a:pt x="6646" y="16555"/>
                    <a:pt x="6646" y="16239"/>
                    <a:pt x="6812" y="16082"/>
                  </a:cubicBezTo>
                  <a:cubicBezTo>
                    <a:pt x="6812" y="16082"/>
                    <a:pt x="6978" y="15924"/>
                    <a:pt x="7145" y="15924"/>
                  </a:cubicBezTo>
                  <a:cubicBezTo>
                    <a:pt x="7145" y="15766"/>
                    <a:pt x="7311" y="15451"/>
                    <a:pt x="7311" y="15293"/>
                  </a:cubicBezTo>
                  <a:cubicBezTo>
                    <a:pt x="7311" y="15136"/>
                    <a:pt x="7145" y="14978"/>
                    <a:pt x="7145" y="14820"/>
                  </a:cubicBezTo>
                  <a:cubicBezTo>
                    <a:pt x="7145" y="14663"/>
                    <a:pt x="7145" y="14347"/>
                    <a:pt x="6978" y="14347"/>
                  </a:cubicBezTo>
                  <a:cubicBezTo>
                    <a:pt x="6978" y="14347"/>
                    <a:pt x="6812" y="14347"/>
                    <a:pt x="6646" y="14347"/>
                  </a:cubicBezTo>
                  <a:cubicBezTo>
                    <a:pt x="6480" y="14347"/>
                    <a:pt x="6148" y="14505"/>
                    <a:pt x="5982" y="14347"/>
                  </a:cubicBezTo>
                  <a:cubicBezTo>
                    <a:pt x="5815" y="14347"/>
                    <a:pt x="5815" y="14190"/>
                    <a:pt x="5815" y="14032"/>
                  </a:cubicBezTo>
                  <a:cubicBezTo>
                    <a:pt x="5649" y="14032"/>
                    <a:pt x="5649" y="13717"/>
                    <a:pt x="5649" y="13559"/>
                  </a:cubicBezTo>
                  <a:cubicBezTo>
                    <a:pt x="5649" y="13401"/>
                    <a:pt x="5483" y="13086"/>
                    <a:pt x="5317" y="12928"/>
                  </a:cubicBezTo>
                  <a:cubicBezTo>
                    <a:pt x="5151" y="12771"/>
                    <a:pt x="4818" y="12771"/>
                    <a:pt x="4652" y="12613"/>
                  </a:cubicBezTo>
                  <a:cubicBezTo>
                    <a:pt x="4486" y="12613"/>
                    <a:pt x="3988" y="12613"/>
                    <a:pt x="3822" y="12613"/>
                  </a:cubicBezTo>
                  <a:cubicBezTo>
                    <a:pt x="3822" y="12613"/>
                    <a:pt x="3489" y="12455"/>
                    <a:pt x="3489" y="12298"/>
                  </a:cubicBezTo>
                  <a:cubicBezTo>
                    <a:pt x="3323" y="12298"/>
                    <a:pt x="3157" y="11982"/>
                    <a:pt x="3157" y="11825"/>
                  </a:cubicBezTo>
                  <a:cubicBezTo>
                    <a:pt x="3157" y="11667"/>
                    <a:pt x="3323" y="11352"/>
                    <a:pt x="3323" y="11194"/>
                  </a:cubicBezTo>
                  <a:cubicBezTo>
                    <a:pt x="3157" y="11036"/>
                    <a:pt x="3157" y="10564"/>
                    <a:pt x="2991" y="10406"/>
                  </a:cubicBezTo>
                  <a:cubicBezTo>
                    <a:pt x="2991" y="10248"/>
                    <a:pt x="2658" y="10091"/>
                    <a:pt x="2658" y="10091"/>
                  </a:cubicBezTo>
                  <a:cubicBezTo>
                    <a:pt x="2492" y="10091"/>
                    <a:pt x="2160" y="10091"/>
                    <a:pt x="2160" y="10091"/>
                  </a:cubicBezTo>
                  <a:cubicBezTo>
                    <a:pt x="1994" y="9933"/>
                    <a:pt x="1828" y="9775"/>
                    <a:pt x="1662" y="9618"/>
                  </a:cubicBezTo>
                  <a:cubicBezTo>
                    <a:pt x="1662" y="9618"/>
                    <a:pt x="1662" y="9460"/>
                    <a:pt x="1828" y="9302"/>
                  </a:cubicBezTo>
                  <a:cubicBezTo>
                    <a:pt x="1828" y="9302"/>
                    <a:pt x="2160" y="9145"/>
                    <a:pt x="2160" y="9145"/>
                  </a:cubicBezTo>
                  <a:cubicBezTo>
                    <a:pt x="2326" y="8987"/>
                    <a:pt x="2160" y="8829"/>
                    <a:pt x="2160" y="8672"/>
                  </a:cubicBezTo>
                  <a:cubicBezTo>
                    <a:pt x="2160" y="8514"/>
                    <a:pt x="2160" y="8199"/>
                    <a:pt x="1994" y="8199"/>
                  </a:cubicBezTo>
                  <a:cubicBezTo>
                    <a:pt x="1828" y="8041"/>
                    <a:pt x="1495" y="8041"/>
                    <a:pt x="1329" y="8041"/>
                  </a:cubicBezTo>
                  <a:cubicBezTo>
                    <a:pt x="1163" y="7883"/>
                    <a:pt x="997" y="7726"/>
                    <a:pt x="831" y="7568"/>
                  </a:cubicBezTo>
                  <a:cubicBezTo>
                    <a:pt x="665" y="7410"/>
                    <a:pt x="665" y="7095"/>
                    <a:pt x="498" y="6937"/>
                  </a:cubicBezTo>
                  <a:cubicBezTo>
                    <a:pt x="498" y="6780"/>
                    <a:pt x="166" y="6464"/>
                    <a:pt x="166" y="6307"/>
                  </a:cubicBezTo>
                  <a:cubicBezTo>
                    <a:pt x="0" y="6149"/>
                    <a:pt x="0" y="5834"/>
                    <a:pt x="0" y="5518"/>
                  </a:cubicBezTo>
                  <a:cubicBezTo>
                    <a:pt x="0" y="5361"/>
                    <a:pt x="166" y="5203"/>
                    <a:pt x="332" y="5045"/>
                  </a:cubicBezTo>
                  <a:cubicBezTo>
                    <a:pt x="498" y="5045"/>
                    <a:pt x="665" y="4888"/>
                    <a:pt x="997" y="5045"/>
                  </a:cubicBezTo>
                  <a:cubicBezTo>
                    <a:pt x="997" y="5045"/>
                    <a:pt x="1163" y="5203"/>
                    <a:pt x="1329" y="5361"/>
                  </a:cubicBezTo>
                  <a:cubicBezTo>
                    <a:pt x="1329" y="5361"/>
                    <a:pt x="1662" y="5361"/>
                    <a:pt x="1828" y="5361"/>
                  </a:cubicBezTo>
                  <a:cubicBezTo>
                    <a:pt x="1994" y="5203"/>
                    <a:pt x="1994" y="4888"/>
                    <a:pt x="2160" y="4888"/>
                  </a:cubicBezTo>
                  <a:cubicBezTo>
                    <a:pt x="2326" y="4730"/>
                    <a:pt x="2492" y="4730"/>
                    <a:pt x="2658" y="4730"/>
                  </a:cubicBezTo>
                  <a:cubicBezTo>
                    <a:pt x="2825" y="4572"/>
                    <a:pt x="2991" y="4415"/>
                    <a:pt x="2991" y="4257"/>
                  </a:cubicBezTo>
                  <a:cubicBezTo>
                    <a:pt x="3157" y="4099"/>
                    <a:pt x="2991" y="3626"/>
                    <a:pt x="2991" y="3311"/>
                  </a:cubicBezTo>
                  <a:cubicBezTo>
                    <a:pt x="2991" y="3311"/>
                    <a:pt x="2825" y="2996"/>
                    <a:pt x="2658" y="2838"/>
                  </a:cubicBezTo>
                  <a:cubicBezTo>
                    <a:pt x="2658" y="2680"/>
                    <a:pt x="2492" y="2207"/>
                    <a:pt x="2492" y="2050"/>
                  </a:cubicBezTo>
                  <a:cubicBezTo>
                    <a:pt x="2492" y="2050"/>
                    <a:pt x="2492" y="1892"/>
                    <a:pt x="2658" y="1734"/>
                  </a:cubicBezTo>
                  <a:cubicBezTo>
                    <a:pt x="2825" y="1734"/>
                    <a:pt x="2991" y="1734"/>
                    <a:pt x="2991" y="1577"/>
                  </a:cubicBezTo>
                  <a:cubicBezTo>
                    <a:pt x="3323" y="1577"/>
                    <a:pt x="3655" y="1261"/>
                    <a:pt x="3822" y="1261"/>
                  </a:cubicBezTo>
                  <a:cubicBezTo>
                    <a:pt x="3822" y="1104"/>
                    <a:pt x="4154" y="788"/>
                    <a:pt x="4320" y="788"/>
                  </a:cubicBezTo>
                  <a:cubicBezTo>
                    <a:pt x="4486" y="788"/>
                    <a:pt x="4818" y="946"/>
                    <a:pt x="4818" y="1104"/>
                  </a:cubicBezTo>
                  <a:cubicBezTo>
                    <a:pt x="4985" y="1261"/>
                    <a:pt x="4818" y="1577"/>
                    <a:pt x="4985" y="1577"/>
                  </a:cubicBezTo>
                  <a:cubicBezTo>
                    <a:pt x="5151" y="1577"/>
                    <a:pt x="5317" y="1577"/>
                    <a:pt x="5483" y="1419"/>
                  </a:cubicBezTo>
                  <a:cubicBezTo>
                    <a:pt x="5483" y="1419"/>
                    <a:pt x="5483" y="1261"/>
                    <a:pt x="5483" y="1104"/>
                  </a:cubicBezTo>
                  <a:cubicBezTo>
                    <a:pt x="5649" y="946"/>
                    <a:pt x="5982" y="788"/>
                    <a:pt x="6148" y="631"/>
                  </a:cubicBezTo>
                  <a:cubicBezTo>
                    <a:pt x="6148" y="473"/>
                    <a:pt x="6148" y="315"/>
                    <a:pt x="6314" y="158"/>
                  </a:cubicBezTo>
                  <a:cubicBezTo>
                    <a:pt x="6314" y="158"/>
                    <a:pt x="6646" y="0"/>
                    <a:pt x="6812" y="0"/>
                  </a:cubicBezTo>
                  <a:cubicBezTo>
                    <a:pt x="6978" y="0"/>
                    <a:pt x="7311" y="0"/>
                    <a:pt x="7643" y="158"/>
                  </a:cubicBezTo>
                  <a:cubicBezTo>
                    <a:pt x="7809" y="158"/>
                    <a:pt x="8308" y="473"/>
                    <a:pt x="8474" y="631"/>
                  </a:cubicBezTo>
                  <a:cubicBezTo>
                    <a:pt x="8640" y="788"/>
                    <a:pt x="8972" y="1104"/>
                    <a:pt x="8972" y="1261"/>
                  </a:cubicBezTo>
                  <a:cubicBezTo>
                    <a:pt x="8972" y="1419"/>
                    <a:pt x="8972" y="1734"/>
                    <a:pt x="8972" y="1892"/>
                  </a:cubicBezTo>
                  <a:cubicBezTo>
                    <a:pt x="8972" y="2050"/>
                    <a:pt x="8972" y="2207"/>
                    <a:pt x="8806" y="2365"/>
                  </a:cubicBezTo>
                  <a:cubicBezTo>
                    <a:pt x="8806" y="2523"/>
                    <a:pt x="8474" y="2523"/>
                    <a:pt x="8474" y="2680"/>
                  </a:cubicBezTo>
                  <a:cubicBezTo>
                    <a:pt x="8474" y="2838"/>
                    <a:pt x="8640" y="3153"/>
                    <a:pt x="8640" y="3153"/>
                  </a:cubicBezTo>
                  <a:cubicBezTo>
                    <a:pt x="8806" y="3311"/>
                    <a:pt x="9138" y="3311"/>
                    <a:pt x="9305" y="3311"/>
                  </a:cubicBezTo>
                  <a:cubicBezTo>
                    <a:pt x="9471" y="3311"/>
                    <a:pt x="9803" y="3469"/>
                    <a:pt x="9969" y="3626"/>
                  </a:cubicBezTo>
                  <a:cubicBezTo>
                    <a:pt x="9969" y="3626"/>
                    <a:pt x="9969" y="4099"/>
                    <a:pt x="10135" y="4099"/>
                  </a:cubicBezTo>
                  <a:cubicBezTo>
                    <a:pt x="10302" y="4099"/>
                    <a:pt x="10634" y="4099"/>
                    <a:pt x="10634" y="4099"/>
                  </a:cubicBezTo>
                  <a:cubicBezTo>
                    <a:pt x="10800" y="3942"/>
                    <a:pt x="10634" y="3626"/>
                    <a:pt x="10634" y="3469"/>
                  </a:cubicBezTo>
                  <a:cubicBezTo>
                    <a:pt x="10800" y="3311"/>
                    <a:pt x="11132" y="3153"/>
                    <a:pt x="11298" y="3153"/>
                  </a:cubicBezTo>
                  <a:cubicBezTo>
                    <a:pt x="11465" y="3153"/>
                    <a:pt x="11631" y="3469"/>
                    <a:pt x="11797" y="3626"/>
                  </a:cubicBezTo>
                  <a:cubicBezTo>
                    <a:pt x="11963" y="3626"/>
                    <a:pt x="11963" y="3942"/>
                    <a:pt x="11963" y="4099"/>
                  </a:cubicBezTo>
                  <a:cubicBezTo>
                    <a:pt x="11963" y="4257"/>
                    <a:pt x="11797" y="4730"/>
                    <a:pt x="11963" y="5045"/>
                  </a:cubicBezTo>
                  <a:cubicBezTo>
                    <a:pt x="11963" y="5203"/>
                    <a:pt x="12295" y="5361"/>
                    <a:pt x="12462" y="5361"/>
                  </a:cubicBezTo>
                  <a:cubicBezTo>
                    <a:pt x="12628" y="5518"/>
                    <a:pt x="13292" y="5676"/>
                    <a:pt x="13458" y="5676"/>
                  </a:cubicBezTo>
                  <a:cubicBezTo>
                    <a:pt x="13625" y="5834"/>
                    <a:pt x="14123" y="5991"/>
                    <a:pt x="14289" y="6149"/>
                  </a:cubicBezTo>
                  <a:cubicBezTo>
                    <a:pt x="14622" y="6307"/>
                    <a:pt x="14788" y="6622"/>
                    <a:pt x="14954" y="6780"/>
                  </a:cubicBezTo>
                  <a:cubicBezTo>
                    <a:pt x="15120" y="6937"/>
                    <a:pt x="15452" y="7410"/>
                    <a:pt x="15618" y="7410"/>
                  </a:cubicBezTo>
                  <a:cubicBezTo>
                    <a:pt x="15785" y="7410"/>
                    <a:pt x="15951" y="7095"/>
                    <a:pt x="15951" y="6937"/>
                  </a:cubicBezTo>
                  <a:cubicBezTo>
                    <a:pt x="15951" y="6780"/>
                    <a:pt x="15951" y="6464"/>
                    <a:pt x="16117" y="6464"/>
                  </a:cubicBezTo>
                  <a:cubicBezTo>
                    <a:pt x="16117" y="6307"/>
                    <a:pt x="16283" y="6149"/>
                    <a:pt x="16449" y="6149"/>
                  </a:cubicBezTo>
                  <a:cubicBezTo>
                    <a:pt x="16615" y="6149"/>
                    <a:pt x="16782" y="5991"/>
                    <a:pt x="16782" y="6149"/>
                  </a:cubicBezTo>
                  <a:cubicBezTo>
                    <a:pt x="16948" y="6149"/>
                    <a:pt x="17114" y="6622"/>
                    <a:pt x="17280" y="6622"/>
                  </a:cubicBezTo>
                  <a:cubicBezTo>
                    <a:pt x="17446" y="6780"/>
                    <a:pt x="17778" y="6780"/>
                    <a:pt x="17945" y="6622"/>
                  </a:cubicBezTo>
                  <a:cubicBezTo>
                    <a:pt x="18111" y="6622"/>
                    <a:pt x="18111" y="6149"/>
                    <a:pt x="18277" y="6149"/>
                  </a:cubicBezTo>
                  <a:cubicBezTo>
                    <a:pt x="18443" y="5991"/>
                    <a:pt x="18609" y="5991"/>
                    <a:pt x="18775" y="6149"/>
                  </a:cubicBezTo>
                  <a:cubicBezTo>
                    <a:pt x="18942" y="6149"/>
                    <a:pt x="19108" y="6464"/>
                    <a:pt x="19108" y="6622"/>
                  </a:cubicBezTo>
                  <a:cubicBezTo>
                    <a:pt x="19274" y="6780"/>
                    <a:pt x="19108" y="6937"/>
                    <a:pt x="19108" y="7095"/>
                  </a:cubicBezTo>
                  <a:cubicBezTo>
                    <a:pt x="18942" y="7410"/>
                    <a:pt x="18942" y="7568"/>
                    <a:pt x="18775" y="7726"/>
                  </a:cubicBezTo>
                  <a:cubicBezTo>
                    <a:pt x="18775" y="7883"/>
                    <a:pt x="18942" y="8041"/>
                    <a:pt x="18942" y="8199"/>
                  </a:cubicBezTo>
                  <a:cubicBezTo>
                    <a:pt x="19108" y="8356"/>
                    <a:pt x="19274" y="8356"/>
                    <a:pt x="19274" y="8514"/>
                  </a:cubicBezTo>
                  <a:cubicBezTo>
                    <a:pt x="19440" y="8514"/>
                    <a:pt x="19440" y="8829"/>
                    <a:pt x="19274" y="8829"/>
                  </a:cubicBezTo>
                  <a:cubicBezTo>
                    <a:pt x="19274" y="8987"/>
                    <a:pt x="19274" y="9145"/>
                    <a:pt x="19274" y="9302"/>
                  </a:cubicBezTo>
                  <a:cubicBezTo>
                    <a:pt x="19274" y="9460"/>
                    <a:pt x="19274" y="9775"/>
                    <a:pt x="19440" y="9775"/>
                  </a:cubicBezTo>
                  <a:cubicBezTo>
                    <a:pt x="19440" y="9933"/>
                    <a:pt x="19772" y="10248"/>
                    <a:pt x="19938" y="10406"/>
                  </a:cubicBezTo>
                  <a:cubicBezTo>
                    <a:pt x="20105" y="10406"/>
                    <a:pt x="20437" y="10406"/>
                    <a:pt x="20603" y="10406"/>
                  </a:cubicBezTo>
                  <a:cubicBezTo>
                    <a:pt x="20935" y="10406"/>
                    <a:pt x="21268" y="10879"/>
                    <a:pt x="21268" y="1103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98">
              <a:extLst>
                <a:ext uri="{FF2B5EF4-FFF2-40B4-BE49-F238E27FC236}">
                  <a16:creationId xmlns:a16="http://schemas.microsoft.com/office/drawing/2014/main" id="{23463C62-E56A-41C2-A2E3-B1D173EE4785}"/>
                </a:ext>
              </a:extLst>
            </p:cNvPr>
            <p:cNvSpPr/>
            <p:nvPr/>
          </p:nvSpPr>
          <p:spPr>
            <a:xfrm>
              <a:off x="4686317" y="4274894"/>
              <a:ext cx="869099" cy="912920"/>
            </a:xfrm>
            <a:custGeom>
              <a:avLst/>
              <a:gdLst/>
              <a:ahLst/>
              <a:cxnLst>
                <a:cxn ang="0">
                  <a:pos x="wd2" y="hd2"/>
                </a:cxn>
                <a:cxn ang="5400000">
                  <a:pos x="wd2" y="hd2"/>
                </a:cxn>
                <a:cxn ang="10800000">
                  <a:pos x="wd2" y="hd2"/>
                </a:cxn>
                <a:cxn ang="16200000">
                  <a:pos x="wd2" y="hd2"/>
                </a:cxn>
              </a:cxnLst>
              <a:rect l="0" t="0" r="r" b="b"/>
              <a:pathLst>
                <a:path w="21600" h="21600" extrusionOk="0">
                  <a:moveTo>
                    <a:pt x="21268" y="11036"/>
                  </a:moveTo>
                  <a:cubicBezTo>
                    <a:pt x="21434" y="11036"/>
                    <a:pt x="21600" y="11194"/>
                    <a:pt x="21600" y="11352"/>
                  </a:cubicBezTo>
                  <a:cubicBezTo>
                    <a:pt x="21434" y="11667"/>
                    <a:pt x="21268" y="12140"/>
                    <a:pt x="21102" y="12298"/>
                  </a:cubicBezTo>
                  <a:cubicBezTo>
                    <a:pt x="21102" y="12455"/>
                    <a:pt x="20935" y="12771"/>
                    <a:pt x="20769" y="12771"/>
                  </a:cubicBezTo>
                  <a:cubicBezTo>
                    <a:pt x="20603" y="12928"/>
                    <a:pt x="20437" y="13086"/>
                    <a:pt x="20271" y="13244"/>
                  </a:cubicBezTo>
                  <a:cubicBezTo>
                    <a:pt x="20271" y="13401"/>
                    <a:pt x="20271" y="13874"/>
                    <a:pt x="20105" y="14032"/>
                  </a:cubicBezTo>
                  <a:cubicBezTo>
                    <a:pt x="20105" y="14190"/>
                    <a:pt x="19772" y="14347"/>
                    <a:pt x="19772" y="14505"/>
                  </a:cubicBezTo>
                  <a:cubicBezTo>
                    <a:pt x="19772" y="14663"/>
                    <a:pt x="19938" y="14978"/>
                    <a:pt x="19772" y="14978"/>
                  </a:cubicBezTo>
                  <a:cubicBezTo>
                    <a:pt x="19772" y="15136"/>
                    <a:pt x="19772" y="15136"/>
                    <a:pt x="19772" y="15136"/>
                  </a:cubicBezTo>
                  <a:cubicBezTo>
                    <a:pt x="19606" y="15293"/>
                    <a:pt x="19440" y="15451"/>
                    <a:pt x="19440" y="15609"/>
                  </a:cubicBezTo>
                  <a:cubicBezTo>
                    <a:pt x="19274" y="15766"/>
                    <a:pt x="19108" y="16082"/>
                    <a:pt x="18942" y="16239"/>
                  </a:cubicBezTo>
                  <a:cubicBezTo>
                    <a:pt x="18942" y="16397"/>
                    <a:pt x="18609" y="16712"/>
                    <a:pt x="18609" y="16712"/>
                  </a:cubicBezTo>
                  <a:cubicBezTo>
                    <a:pt x="18609" y="16870"/>
                    <a:pt x="18609" y="16870"/>
                    <a:pt x="18443" y="16870"/>
                  </a:cubicBezTo>
                  <a:cubicBezTo>
                    <a:pt x="18277" y="16870"/>
                    <a:pt x="18111" y="16712"/>
                    <a:pt x="17945" y="16712"/>
                  </a:cubicBezTo>
                  <a:cubicBezTo>
                    <a:pt x="17945" y="16712"/>
                    <a:pt x="17612" y="16870"/>
                    <a:pt x="17446" y="16870"/>
                  </a:cubicBezTo>
                  <a:cubicBezTo>
                    <a:pt x="17280" y="16870"/>
                    <a:pt x="16948" y="16870"/>
                    <a:pt x="16948" y="16870"/>
                  </a:cubicBezTo>
                  <a:cubicBezTo>
                    <a:pt x="16782" y="16870"/>
                    <a:pt x="16449" y="17185"/>
                    <a:pt x="16449" y="17185"/>
                  </a:cubicBezTo>
                  <a:cubicBezTo>
                    <a:pt x="16283" y="17343"/>
                    <a:pt x="16283" y="17658"/>
                    <a:pt x="16117" y="17658"/>
                  </a:cubicBezTo>
                  <a:cubicBezTo>
                    <a:pt x="16117" y="17816"/>
                    <a:pt x="15951" y="17974"/>
                    <a:pt x="15951" y="17974"/>
                  </a:cubicBezTo>
                  <a:cubicBezTo>
                    <a:pt x="15951" y="18131"/>
                    <a:pt x="15951" y="18447"/>
                    <a:pt x="15951" y="18604"/>
                  </a:cubicBezTo>
                  <a:cubicBezTo>
                    <a:pt x="15785" y="18604"/>
                    <a:pt x="15618" y="18762"/>
                    <a:pt x="15618" y="18762"/>
                  </a:cubicBezTo>
                  <a:cubicBezTo>
                    <a:pt x="15452" y="18920"/>
                    <a:pt x="15286" y="19235"/>
                    <a:pt x="15286" y="19393"/>
                  </a:cubicBezTo>
                  <a:cubicBezTo>
                    <a:pt x="15120" y="19550"/>
                    <a:pt x="15120" y="19708"/>
                    <a:pt x="15286" y="19866"/>
                  </a:cubicBezTo>
                  <a:cubicBezTo>
                    <a:pt x="15286" y="20023"/>
                    <a:pt x="15452" y="20181"/>
                    <a:pt x="15452" y="20339"/>
                  </a:cubicBezTo>
                  <a:cubicBezTo>
                    <a:pt x="15618" y="20496"/>
                    <a:pt x="15286" y="20812"/>
                    <a:pt x="15286" y="20969"/>
                  </a:cubicBezTo>
                  <a:cubicBezTo>
                    <a:pt x="15120" y="20969"/>
                    <a:pt x="14788" y="20969"/>
                    <a:pt x="14622" y="20969"/>
                  </a:cubicBezTo>
                  <a:cubicBezTo>
                    <a:pt x="14455" y="20812"/>
                    <a:pt x="14289" y="20496"/>
                    <a:pt x="14123" y="20496"/>
                  </a:cubicBezTo>
                  <a:cubicBezTo>
                    <a:pt x="14123" y="20339"/>
                    <a:pt x="13791" y="20339"/>
                    <a:pt x="13625" y="20339"/>
                  </a:cubicBezTo>
                  <a:cubicBezTo>
                    <a:pt x="13292" y="20339"/>
                    <a:pt x="12960" y="20654"/>
                    <a:pt x="12794" y="20654"/>
                  </a:cubicBezTo>
                  <a:cubicBezTo>
                    <a:pt x="12628" y="20654"/>
                    <a:pt x="12295" y="20654"/>
                    <a:pt x="12295" y="20812"/>
                  </a:cubicBezTo>
                  <a:cubicBezTo>
                    <a:pt x="12129" y="20812"/>
                    <a:pt x="12129" y="21285"/>
                    <a:pt x="11963" y="21285"/>
                  </a:cubicBezTo>
                  <a:cubicBezTo>
                    <a:pt x="11963" y="21442"/>
                    <a:pt x="11465" y="21442"/>
                    <a:pt x="11298" y="21285"/>
                  </a:cubicBezTo>
                  <a:cubicBezTo>
                    <a:pt x="11132" y="21285"/>
                    <a:pt x="10966" y="20969"/>
                    <a:pt x="10800" y="20812"/>
                  </a:cubicBezTo>
                  <a:cubicBezTo>
                    <a:pt x="10800" y="20812"/>
                    <a:pt x="10966" y="20496"/>
                    <a:pt x="10966" y="20339"/>
                  </a:cubicBezTo>
                  <a:cubicBezTo>
                    <a:pt x="10966" y="20181"/>
                    <a:pt x="10800" y="20023"/>
                    <a:pt x="10634" y="19866"/>
                  </a:cubicBezTo>
                  <a:cubicBezTo>
                    <a:pt x="10634" y="19708"/>
                    <a:pt x="10634" y="19550"/>
                    <a:pt x="10634" y="19393"/>
                  </a:cubicBezTo>
                  <a:cubicBezTo>
                    <a:pt x="10468" y="19393"/>
                    <a:pt x="10135" y="19393"/>
                    <a:pt x="10135" y="19393"/>
                  </a:cubicBezTo>
                  <a:cubicBezTo>
                    <a:pt x="9969" y="19393"/>
                    <a:pt x="9637" y="19550"/>
                    <a:pt x="9637" y="19708"/>
                  </a:cubicBezTo>
                  <a:cubicBezTo>
                    <a:pt x="9471" y="19708"/>
                    <a:pt x="9471" y="19866"/>
                    <a:pt x="9305" y="19866"/>
                  </a:cubicBezTo>
                  <a:cubicBezTo>
                    <a:pt x="9138" y="20023"/>
                    <a:pt x="8806" y="20023"/>
                    <a:pt x="8806" y="20023"/>
                  </a:cubicBezTo>
                  <a:cubicBezTo>
                    <a:pt x="8640" y="20023"/>
                    <a:pt x="8474" y="19866"/>
                    <a:pt x="8474" y="19866"/>
                  </a:cubicBezTo>
                  <a:cubicBezTo>
                    <a:pt x="8308" y="19708"/>
                    <a:pt x="7975" y="19866"/>
                    <a:pt x="7809" y="19866"/>
                  </a:cubicBezTo>
                  <a:cubicBezTo>
                    <a:pt x="7643" y="20023"/>
                    <a:pt x="7311" y="20181"/>
                    <a:pt x="7311" y="20339"/>
                  </a:cubicBezTo>
                  <a:cubicBezTo>
                    <a:pt x="7311" y="20496"/>
                    <a:pt x="7643" y="20654"/>
                    <a:pt x="7643" y="20654"/>
                  </a:cubicBezTo>
                  <a:cubicBezTo>
                    <a:pt x="7643" y="20812"/>
                    <a:pt x="7643" y="21127"/>
                    <a:pt x="7643" y="21285"/>
                  </a:cubicBezTo>
                  <a:cubicBezTo>
                    <a:pt x="7477" y="21285"/>
                    <a:pt x="7311" y="21285"/>
                    <a:pt x="7145" y="21285"/>
                  </a:cubicBezTo>
                  <a:cubicBezTo>
                    <a:pt x="7145" y="21442"/>
                    <a:pt x="6812" y="21442"/>
                    <a:pt x="6812" y="21600"/>
                  </a:cubicBezTo>
                  <a:cubicBezTo>
                    <a:pt x="6646" y="21600"/>
                    <a:pt x="6646" y="21600"/>
                    <a:pt x="6646" y="21600"/>
                  </a:cubicBezTo>
                  <a:cubicBezTo>
                    <a:pt x="6646" y="21442"/>
                    <a:pt x="6314" y="21285"/>
                    <a:pt x="6148" y="20969"/>
                  </a:cubicBezTo>
                  <a:cubicBezTo>
                    <a:pt x="6148" y="20812"/>
                    <a:pt x="5982" y="20654"/>
                    <a:pt x="5982" y="20496"/>
                  </a:cubicBezTo>
                  <a:cubicBezTo>
                    <a:pt x="5815" y="20339"/>
                    <a:pt x="5649" y="20181"/>
                    <a:pt x="5483" y="20023"/>
                  </a:cubicBezTo>
                  <a:cubicBezTo>
                    <a:pt x="5483" y="19866"/>
                    <a:pt x="5317" y="19550"/>
                    <a:pt x="5151" y="19393"/>
                  </a:cubicBezTo>
                  <a:cubicBezTo>
                    <a:pt x="5151" y="19393"/>
                    <a:pt x="4818" y="19235"/>
                    <a:pt x="4652" y="19235"/>
                  </a:cubicBezTo>
                  <a:cubicBezTo>
                    <a:pt x="4818" y="19077"/>
                    <a:pt x="4818" y="18920"/>
                    <a:pt x="4818" y="18920"/>
                  </a:cubicBezTo>
                  <a:cubicBezTo>
                    <a:pt x="4985" y="18762"/>
                    <a:pt x="5151" y="18604"/>
                    <a:pt x="5317" y="18604"/>
                  </a:cubicBezTo>
                  <a:cubicBezTo>
                    <a:pt x="5317" y="18447"/>
                    <a:pt x="5649" y="18447"/>
                    <a:pt x="5649" y="18289"/>
                  </a:cubicBezTo>
                  <a:cubicBezTo>
                    <a:pt x="5815" y="18289"/>
                    <a:pt x="5815" y="17974"/>
                    <a:pt x="5815" y="17816"/>
                  </a:cubicBezTo>
                  <a:cubicBezTo>
                    <a:pt x="5815" y="17658"/>
                    <a:pt x="5649" y="17501"/>
                    <a:pt x="5649" y="17343"/>
                  </a:cubicBezTo>
                  <a:cubicBezTo>
                    <a:pt x="5649" y="17185"/>
                    <a:pt x="5815" y="16870"/>
                    <a:pt x="5982" y="16870"/>
                  </a:cubicBezTo>
                  <a:cubicBezTo>
                    <a:pt x="6148" y="16712"/>
                    <a:pt x="6480" y="16712"/>
                    <a:pt x="6480" y="16555"/>
                  </a:cubicBezTo>
                  <a:cubicBezTo>
                    <a:pt x="6646" y="16555"/>
                    <a:pt x="6646" y="16239"/>
                    <a:pt x="6812" y="16082"/>
                  </a:cubicBezTo>
                  <a:cubicBezTo>
                    <a:pt x="6812" y="16082"/>
                    <a:pt x="6978" y="15924"/>
                    <a:pt x="7145" y="15924"/>
                  </a:cubicBezTo>
                  <a:cubicBezTo>
                    <a:pt x="7145" y="15766"/>
                    <a:pt x="7311" y="15451"/>
                    <a:pt x="7311" y="15293"/>
                  </a:cubicBezTo>
                  <a:cubicBezTo>
                    <a:pt x="7311" y="15136"/>
                    <a:pt x="7145" y="14978"/>
                    <a:pt x="7145" y="14820"/>
                  </a:cubicBezTo>
                  <a:cubicBezTo>
                    <a:pt x="7145" y="14663"/>
                    <a:pt x="7145" y="14347"/>
                    <a:pt x="6978" y="14347"/>
                  </a:cubicBezTo>
                  <a:cubicBezTo>
                    <a:pt x="6978" y="14347"/>
                    <a:pt x="6812" y="14347"/>
                    <a:pt x="6646" y="14347"/>
                  </a:cubicBezTo>
                  <a:cubicBezTo>
                    <a:pt x="6480" y="14347"/>
                    <a:pt x="6148" y="14505"/>
                    <a:pt x="5982" y="14347"/>
                  </a:cubicBezTo>
                  <a:cubicBezTo>
                    <a:pt x="5815" y="14347"/>
                    <a:pt x="5815" y="14190"/>
                    <a:pt x="5815" y="14032"/>
                  </a:cubicBezTo>
                  <a:cubicBezTo>
                    <a:pt x="5649" y="14032"/>
                    <a:pt x="5649" y="13717"/>
                    <a:pt x="5649" y="13559"/>
                  </a:cubicBezTo>
                  <a:cubicBezTo>
                    <a:pt x="5649" y="13401"/>
                    <a:pt x="5483" y="13086"/>
                    <a:pt x="5317" y="12928"/>
                  </a:cubicBezTo>
                  <a:cubicBezTo>
                    <a:pt x="5151" y="12771"/>
                    <a:pt x="4818" y="12771"/>
                    <a:pt x="4652" y="12613"/>
                  </a:cubicBezTo>
                  <a:cubicBezTo>
                    <a:pt x="4486" y="12613"/>
                    <a:pt x="3988" y="12613"/>
                    <a:pt x="3822" y="12613"/>
                  </a:cubicBezTo>
                  <a:cubicBezTo>
                    <a:pt x="3822" y="12613"/>
                    <a:pt x="3489" y="12455"/>
                    <a:pt x="3489" y="12298"/>
                  </a:cubicBezTo>
                  <a:cubicBezTo>
                    <a:pt x="3323" y="12298"/>
                    <a:pt x="3157" y="11982"/>
                    <a:pt x="3157" y="11825"/>
                  </a:cubicBezTo>
                  <a:cubicBezTo>
                    <a:pt x="3157" y="11667"/>
                    <a:pt x="3323" y="11352"/>
                    <a:pt x="3323" y="11194"/>
                  </a:cubicBezTo>
                  <a:cubicBezTo>
                    <a:pt x="3157" y="11036"/>
                    <a:pt x="3157" y="10564"/>
                    <a:pt x="2991" y="10406"/>
                  </a:cubicBezTo>
                  <a:cubicBezTo>
                    <a:pt x="2991" y="10248"/>
                    <a:pt x="2658" y="10091"/>
                    <a:pt x="2658" y="10091"/>
                  </a:cubicBezTo>
                  <a:cubicBezTo>
                    <a:pt x="2492" y="10091"/>
                    <a:pt x="2160" y="10091"/>
                    <a:pt x="2160" y="10091"/>
                  </a:cubicBezTo>
                  <a:cubicBezTo>
                    <a:pt x="1994" y="9933"/>
                    <a:pt x="1828" y="9775"/>
                    <a:pt x="1662" y="9618"/>
                  </a:cubicBezTo>
                  <a:cubicBezTo>
                    <a:pt x="1662" y="9618"/>
                    <a:pt x="1662" y="9460"/>
                    <a:pt x="1828" y="9302"/>
                  </a:cubicBezTo>
                  <a:cubicBezTo>
                    <a:pt x="1828" y="9302"/>
                    <a:pt x="2160" y="9145"/>
                    <a:pt x="2160" y="9145"/>
                  </a:cubicBezTo>
                  <a:cubicBezTo>
                    <a:pt x="2326" y="8987"/>
                    <a:pt x="2160" y="8829"/>
                    <a:pt x="2160" y="8672"/>
                  </a:cubicBezTo>
                  <a:cubicBezTo>
                    <a:pt x="2160" y="8514"/>
                    <a:pt x="2160" y="8199"/>
                    <a:pt x="1994" y="8199"/>
                  </a:cubicBezTo>
                  <a:cubicBezTo>
                    <a:pt x="1828" y="8041"/>
                    <a:pt x="1495" y="8041"/>
                    <a:pt x="1329" y="8041"/>
                  </a:cubicBezTo>
                  <a:cubicBezTo>
                    <a:pt x="1163" y="7883"/>
                    <a:pt x="997" y="7726"/>
                    <a:pt x="831" y="7568"/>
                  </a:cubicBezTo>
                  <a:cubicBezTo>
                    <a:pt x="665" y="7410"/>
                    <a:pt x="665" y="7095"/>
                    <a:pt x="498" y="6937"/>
                  </a:cubicBezTo>
                  <a:cubicBezTo>
                    <a:pt x="498" y="6780"/>
                    <a:pt x="166" y="6464"/>
                    <a:pt x="166" y="6307"/>
                  </a:cubicBezTo>
                  <a:cubicBezTo>
                    <a:pt x="0" y="6149"/>
                    <a:pt x="0" y="5834"/>
                    <a:pt x="0" y="5518"/>
                  </a:cubicBezTo>
                  <a:cubicBezTo>
                    <a:pt x="0" y="5361"/>
                    <a:pt x="166" y="5203"/>
                    <a:pt x="332" y="5045"/>
                  </a:cubicBezTo>
                  <a:cubicBezTo>
                    <a:pt x="498" y="5045"/>
                    <a:pt x="665" y="4888"/>
                    <a:pt x="997" y="5045"/>
                  </a:cubicBezTo>
                  <a:cubicBezTo>
                    <a:pt x="997" y="5045"/>
                    <a:pt x="1163" y="5203"/>
                    <a:pt x="1329" y="5361"/>
                  </a:cubicBezTo>
                  <a:cubicBezTo>
                    <a:pt x="1329" y="5361"/>
                    <a:pt x="1662" y="5361"/>
                    <a:pt x="1828" y="5361"/>
                  </a:cubicBezTo>
                  <a:cubicBezTo>
                    <a:pt x="1994" y="5203"/>
                    <a:pt x="1994" y="4888"/>
                    <a:pt x="2160" y="4888"/>
                  </a:cubicBezTo>
                  <a:cubicBezTo>
                    <a:pt x="2326" y="4730"/>
                    <a:pt x="2492" y="4730"/>
                    <a:pt x="2658" y="4730"/>
                  </a:cubicBezTo>
                  <a:cubicBezTo>
                    <a:pt x="2825" y="4572"/>
                    <a:pt x="2991" y="4415"/>
                    <a:pt x="2991" y="4257"/>
                  </a:cubicBezTo>
                  <a:cubicBezTo>
                    <a:pt x="3157" y="4099"/>
                    <a:pt x="2991" y="3626"/>
                    <a:pt x="2991" y="3311"/>
                  </a:cubicBezTo>
                  <a:cubicBezTo>
                    <a:pt x="2991" y="3311"/>
                    <a:pt x="2825" y="2996"/>
                    <a:pt x="2658" y="2838"/>
                  </a:cubicBezTo>
                  <a:cubicBezTo>
                    <a:pt x="2658" y="2680"/>
                    <a:pt x="2492" y="2207"/>
                    <a:pt x="2492" y="2050"/>
                  </a:cubicBezTo>
                  <a:cubicBezTo>
                    <a:pt x="2492" y="2050"/>
                    <a:pt x="2492" y="1892"/>
                    <a:pt x="2658" y="1734"/>
                  </a:cubicBezTo>
                  <a:cubicBezTo>
                    <a:pt x="2825" y="1734"/>
                    <a:pt x="2991" y="1734"/>
                    <a:pt x="2991" y="1577"/>
                  </a:cubicBezTo>
                  <a:cubicBezTo>
                    <a:pt x="3323" y="1577"/>
                    <a:pt x="3655" y="1261"/>
                    <a:pt x="3822" y="1261"/>
                  </a:cubicBezTo>
                  <a:cubicBezTo>
                    <a:pt x="3822" y="1104"/>
                    <a:pt x="4154" y="788"/>
                    <a:pt x="4320" y="788"/>
                  </a:cubicBezTo>
                  <a:cubicBezTo>
                    <a:pt x="4486" y="788"/>
                    <a:pt x="4818" y="946"/>
                    <a:pt x="4818" y="1104"/>
                  </a:cubicBezTo>
                  <a:cubicBezTo>
                    <a:pt x="4985" y="1261"/>
                    <a:pt x="4818" y="1577"/>
                    <a:pt x="4985" y="1577"/>
                  </a:cubicBezTo>
                  <a:cubicBezTo>
                    <a:pt x="5151" y="1577"/>
                    <a:pt x="5317" y="1577"/>
                    <a:pt x="5483" y="1419"/>
                  </a:cubicBezTo>
                  <a:cubicBezTo>
                    <a:pt x="5483" y="1419"/>
                    <a:pt x="5483" y="1261"/>
                    <a:pt x="5483" y="1104"/>
                  </a:cubicBezTo>
                  <a:cubicBezTo>
                    <a:pt x="5649" y="946"/>
                    <a:pt x="5982" y="788"/>
                    <a:pt x="6148" y="631"/>
                  </a:cubicBezTo>
                  <a:cubicBezTo>
                    <a:pt x="6148" y="473"/>
                    <a:pt x="6148" y="315"/>
                    <a:pt x="6314" y="158"/>
                  </a:cubicBezTo>
                  <a:cubicBezTo>
                    <a:pt x="6314" y="158"/>
                    <a:pt x="6646" y="0"/>
                    <a:pt x="6812" y="0"/>
                  </a:cubicBezTo>
                  <a:cubicBezTo>
                    <a:pt x="6978" y="0"/>
                    <a:pt x="7311" y="0"/>
                    <a:pt x="7643" y="158"/>
                  </a:cubicBezTo>
                  <a:cubicBezTo>
                    <a:pt x="7809" y="158"/>
                    <a:pt x="8308" y="473"/>
                    <a:pt x="8474" y="631"/>
                  </a:cubicBezTo>
                  <a:cubicBezTo>
                    <a:pt x="8640" y="788"/>
                    <a:pt x="8972" y="1104"/>
                    <a:pt x="8972" y="1261"/>
                  </a:cubicBezTo>
                  <a:cubicBezTo>
                    <a:pt x="8972" y="1419"/>
                    <a:pt x="8972" y="1734"/>
                    <a:pt x="8972" y="1892"/>
                  </a:cubicBezTo>
                  <a:cubicBezTo>
                    <a:pt x="8972" y="2050"/>
                    <a:pt x="8972" y="2207"/>
                    <a:pt x="8806" y="2365"/>
                  </a:cubicBezTo>
                  <a:cubicBezTo>
                    <a:pt x="8806" y="2523"/>
                    <a:pt x="8474" y="2523"/>
                    <a:pt x="8474" y="2680"/>
                  </a:cubicBezTo>
                  <a:cubicBezTo>
                    <a:pt x="8474" y="2838"/>
                    <a:pt x="8640" y="3153"/>
                    <a:pt x="8640" y="3153"/>
                  </a:cubicBezTo>
                  <a:cubicBezTo>
                    <a:pt x="8806" y="3311"/>
                    <a:pt x="9138" y="3311"/>
                    <a:pt x="9305" y="3311"/>
                  </a:cubicBezTo>
                  <a:cubicBezTo>
                    <a:pt x="9471" y="3311"/>
                    <a:pt x="9803" y="3469"/>
                    <a:pt x="9969" y="3626"/>
                  </a:cubicBezTo>
                  <a:cubicBezTo>
                    <a:pt x="9969" y="3626"/>
                    <a:pt x="9969" y="4099"/>
                    <a:pt x="10135" y="4099"/>
                  </a:cubicBezTo>
                  <a:cubicBezTo>
                    <a:pt x="10302" y="4099"/>
                    <a:pt x="10634" y="4099"/>
                    <a:pt x="10634" y="4099"/>
                  </a:cubicBezTo>
                  <a:cubicBezTo>
                    <a:pt x="10800" y="3942"/>
                    <a:pt x="10634" y="3626"/>
                    <a:pt x="10634" y="3469"/>
                  </a:cubicBezTo>
                  <a:cubicBezTo>
                    <a:pt x="10800" y="3311"/>
                    <a:pt x="11132" y="3153"/>
                    <a:pt x="11298" y="3153"/>
                  </a:cubicBezTo>
                  <a:cubicBezTo>
                    <a:pt x="11465" y="3153"/>
                    <a:pt x="11631" y="3469"/>
                    <a:pt x="11797" y="3626"/>
                  </a:cubicBezTo>
                  <a:cubicBezTo>
                    <a:pt x="11963" y="3626"/>
                    <a:pt x="11963" y="3942"/>
                    <a:pt x="11963" y="4099"/>
                  </a:cubicBezTo>
                  <a:cubicBezTo>
                    <a:pt x="11963" y="4257"/>
                    <a:pt x="11797" y="4730"/>
                    <a:pt x="11963" y="5045"/>
                  </a:cubicBezTo>
                  <a:cubicBezTo>
                    <a:pt x="11963" y="5203"/>
                    <a:pt x="12295" y="5361"/>
                    <a:pt x="12462" y="5361"/>
                  </a:cubicBezTo>
                  <a:cubicBezTo>
                    <a:pt x="12628" y="5518"/>
                    <a:pt x="13292" y="5676"/>
                    <a:pt x="13458" y="5676"/>
                  </a:cubicBezTo>
                  <a:cubicBezTo>
                    <a:pt x="13625" y="5834"/>
                    <a:pt x="14123" y="5991"/>
                    <a:pt x="14289" y="6149"/>
                  </a:cubicBezTo>
                  <a:cubicBezTo>
                    <a:pt x="14622" y="6307"/>
                    <a:pt x="14788" y="6622"/>
                    <a:pt x="14954" y="6780"/>
                  </a:cubicBezTo>
                  <a:cubicBezTo>
                    <a:pt x="15120" y="6937"/>
                    <a:pt x="15452" y="7410"/>
                    <a:pt x="15618" y="7410"/>
                  </a:cubicBezTo>
                  <a:cubicBezTo>
                    <a:pt x="15785" y="7410"/>
                    <a:pt x="15951" y="7095"/>
                    <a:pt x="15951" y="6937"/>
                  </a:cubicBezTo>
                  <a:cubicBezTo>
                    <a:pt x="15951" y="6780"/>
                    <a:pt x="15951" y="6464"/>
                    <a:pt x="16117" y="6464"/>
                  </a:cubicBezTo>
                  <a:cubicBezTo>
                    <a:pt x="16117" y="6307"/>
                    <a:pt x="16283" y="6149"/>
                    <a:pt x="16449" y="6149"/>
                  </a:cubicBezTo>
                  <a:cubicBezTo>
                    <a:pt x="16615" y="6149"/>
                    <a:pt x="16782" y="5991"/>
                    <a:pt x="16782" y="6149"/>
                  </a:cubicBezTo>
                  <a:cubicBezTo>
                    <a:pt x="16948" y="6149"/>
                    <a:pt x="17114" y="6622"/>
                    <a:pt x="17280" y="6622"/>
                  </a:cubicBezTo>
                  <a:cubicBezTo>
                    <a:pt x="17446" y="6780"/>
                    <a:pt x="17778" y="6780"/>
                    <a:pt x="17945" y="6622"/>
                  </a:cubicBezTo>
                  <a:cubicBezTo>
                    <a:pt x="18111" y="6622"/>
                    <a:pt x="18111" y="6149"/>
                    <a:pt x="18277" y="6149"/>
                  </a:cubicBezTo>
                  <a:cubicBezTo>
                    <a:pt x="18443" y="5991"/>
                    <a:pt x="18609" y="5991"/>
                    <a:pt x="18775" y="6149"/>
                  </a:cubicBezTo>
                  <a:cubicBezTo>
                    <a:pt x="18942" y="6149"/>
                    <a:pt x="19108" y="6464"/>
                    <a:pt x="19108" y="6622"/>
                  </a:cubicBezTo>
                  <a:cubicBezTo>
                    <a:pt x="19274" y="6780"/>
                    <a:pt x="19108" y="6937"/>
                    <a:pt x="19108" y="7095"/>
                  </a:cubicBezTo>
                  <a:cubicBezTo>
                    <a:pt x="18942" y="7410"/>
                    <a:pt x="18942" y="7568"/>
                    <a:pt x="18775" y="7726"/>
                  </a:cubicBezTo>
                  <a:cubicBezTo>
                    <a:pt x="18775" y="7883"/>
                    <a:pt x="18942" y="8041"/>
                    <a:pt x="18942" y="8199"/>
                  </a:cubicBezTo>
                  <a:cubicBezTo>
                    <a:pt x="19108" y="8356"/>
                    <a:pt x="19274" y="8356"/>
                    <a:pt x="19274" y="8514"/>
                  </a:cubicBezTo>
                  <a:cubicBezTo>
                    <a:pt x="19440" y="8514"/>
                    <a:pt x="19440" y="8829"/>
                    <a:pt x="19274" y="8829"/>
                  </a:cubicBezTo>
                  <a:cubicBezTo>
                    <a:pt x="19274" y="8987"/>
                    <a:pt x="19274" y="9145"/>
                    <a:pt x="19274" y="9302"/>
                  </a:cubicBezTo>
                  <a:cubicBezTo>
                    <a:pt x="19274" y="9460"/>
                    <a:pt x="19274" y="9775"/>
                    <a:pt x="19440" y="9775"/>
                  </a:cubicBezTo>
                  <a:cubicBezTo>
                    <a:pt x="19440" y="9933"/>
                    <a:pt x="19772" y="10248"/>
                    <a:pt x="19938" y="10406"/>
                  </a:cubicBezTo>
                  <a:cubicBezTo>
                    <a:pt x="20105" y="10406"/>
                    <a:pt x="20437" y="10406"/>
                    <a:pt x="20603" y="10406"/>
                  </a:cubicBezTo>
                  <a:cubicBezTo>
                    <a:pt x="20935" y="10406"/>
                    <a:pt x="21268" y="10879"/>
                    <a:pt x="21268" y="1103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99">
              <a:extLst>
                <a:ext uri="{FF2B5EF4-FFF2-40B4-BE49-F238E27FC236}">
                  <a16:creationId xmlns:a16="http://schemas.microsoft.com/office/drawing/2014/main" id="{C21738E1-9755-4853-982D-EA2870A74F88}"/>
                </a:ext>
              </a:extLst>
            </p:cNvPr>
            <p:cNvSpPr/>
            <p:nvPr/>
          </p:nvSpPr>
          <p:spPr>
            <a:xfrm>
              <a:off x="4043622" y="4772807"/>
              <a:ext cx="53559" cy="23061"/>
            </a:xfrm>
            <a:custGeom>
              <a:avLst/>
              <a:gdLst/>
              <a:ahLst/>
              <a:cxnLst>
                <a:cxn ang="0">
                  <a:pos x="wd2" y="hd2"/>
                </a:cxn>
                <a:cxn ang="5400000">
                  <a:pos x="wd2" y="hd2"/>
                </a:cxn>
                <a:cxn ang="10800000">
                  <a:pos x="wd2" y="hd2"/>
                </a:cxn>
                <a:cxn ang="16200000">
                  <a:pos x="wd2" y="hd2"/>
                </a:cxn>
              </a:cxnLst>
              <a:rect l="0" t="0" r="r" b="b"/>
              <a:pathLst>
                <a:path w="21600" h="18600" extrusionOk="0">
                  <a:moveTo>
                    <a:pt x="18900" y="2400"/>
                  </a:moveTo>
                  <a:cubicBezTo>
                    <a:pt x="16200" y="-3000"/>
                    <a:pt x="16200" y="2400"/>
                    <a:pt x="13500" y="2400"/>
                  </a:cubicBezTo>
                  <a:cubicBezTo>
                    <a:pt x="13500" y="2400"/>
                    <a:pt x="10800" y="2400"/>
                    <a:pt x="8100" y="2400"/>
                  </a:cubicBezTo>
                  <a:cubicBezTo>
                    <a:pt x="8100" y="2400"/>
                    <a:pt x="2700" y="2400"/>
                    <a:pt x="2700" y="2400"/>
                  </a:cubicBezTo>
                  <a:cubicBezTo>
                    <a:pt x="2700" y="2400"/>
                    <a:pt x="0" y="7800"/>
                    <a:pt x="0" y="7800"/>
                  </a:cubicBezTo>
                  <a:cubicBezTo>
                    <a:pt x="0" y="13200"/>
                    <a:pt x="2700" y="18600"/>
                    <a:pt x="2700" y="18600"/>
                  </a:cubicBezTo>
                  <a:cubicBezTo>
                    <a:pt x="2700" y="18600"/>
                    <a:pt x="8100" y="18600"/>
                    <a:pt x="8100" y="18600"/>
                  </a:cubicBezTo>
                  <a:cubicBezTo>
                    <a:pt x="10800" y="18600"/>
                    <a:pt x="10800" y="18600"/>
                    <a:pt x="13500" y="18600"/>
                  </a:cubicBezTo>
                  <a:cubicBezTo>
                    <a:pt x="13500" y="18600"/>
                    <a:pt x="13500" y="13200"/>
                    <a:pt x="13500" y="13200"/>
                  </a:cubicBezTo>
                  <a:cubicBezTo>
                    <a:pt x="16200" y="13200"/>
                    <a:pt x="18900" y="18600"/>
                    <a:pt x="18900" y="18600"/>
                  </a:cubicBezTo>
                  <a:cubicBezTo>
                    <a:pt x="21600" y="18600"/>
                    <a:pt x="21600" y="7800"/>
                    <a:pt x="21600" y="7800"/>
                  </a:cubicBezTo>
                  <a:cubicBezTo>
                    <a:pt x="21600" y="7800"/>
                    <a:pt x="18900" y="2400"/>
                    <a:pt x="18900" y="2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00">
              <a:extLst>
                <a:ext uri="{FF2B5EF4-FFF2-40B4-BE49-F238E27FC236}">
                  <a16:creationId xmlns:a16="http://schemas.microsoft.com/office/drawing/2014/main" id="{6EEA36A9-8A32-45CF-A234-B0287EFF5AE6}"/>
                </a:ext>
              </a:extLst>
            </p:cNvPr>
            <p:cNvSpPr/>
            <p:nvPr/>
          </p:nvSpPr>
          <p:spPr>
            <a:xfrm>
              <a:off x="4043622" y="4772807"/>
              <a:ext cx="53559" cy="23061"/>
            </a:xfrm>
            <a:custGeom>
              <a:avLst/>
              <a:gdLst/>
              <a:ahLst/>
              <a:cxnLst>
                <a:cxn ang="0">
                  <a:pos x="wd2" y="hd2"/>
                </a:cxn>
                <a:cxn ang="5400000">
                  <a:pos x="wd2" y="hd2"/>
                </a:cxn>
                <a:cxn ang="10800000">
                  <a:pos x="wd2" y="hd2"/>
                </a:cxn>
                <a:cxn ang="16200000">
                  <a:pos x="wd2" y="hd2"/>
                </a:cxn>
              </a:cxnLst>
              <a:rect l="0" t="0" r="r" b="b"/>
              <a:pathLst>
                <a:path w="21600" h="18600" extrusionOk="0">
                  <a:moveTo>
                    <a:pt x="18900" y="2400"/>
                  </a:moveTo>
                  <a:cubicBezTo>
                    <a:pt x="16200" y="-3000"/>
                    <a:pt x="16200" y="2400"/>
                    <a:pt x="13500" y="2400"/>
                  </a:cubicBezTo>
                  <a:cubicBezTo>
                    <a:pt x="13500" y="2400"/>
                    <a:pt x="10800" y="2400"/>
                    <a:pt x="8100" y="2400"/>
                  </a:cubicBezTo>
                  <a:cubicBezTo>
                    <a:pt x="8100" y="2400"/>
                    <a:pt x="2700" y="2400"/>
                    <a:pt x="2700" y="2400"/>
                  </a:cubicBezTo>
                  <a:cubicBezTo>
                    <a:pt x="2700" y="2400"/>
                    <a:pt x="0" y="7800"/>
                    <a:pt x="0" y="7800"/>
                  </a:cubicBezTo>
                  <a:cubicBezTo>
                    <a:pt x="0" y="13200"/>
                    <a:pt x="2700" y="18600"/>
                    <a:pt x="2700" y="18600"/>
                  </a:cubicBezTo>
                  <a:cubicBezTo>
                    <a:pt x="2700" y="18600"/>
                    <a:pt x="8100" y="18600"/>
                    <a:pt x="8100" y="18600"/>
                  </a:cubicBezTo>
                  <a:cubicBezTo>
                    <a:pt x="10800" y="18600"/>
                    <a:pt x="10800" y="18600"/>
                    <a:pt x="13500" y="18600"/>
                  </a:cubicBezTo>
                  <a:cubicBezTo>
                    <a:pt x="13500" y="18600"/>
                    <a:pt x="13500" y="13200"/>
                    <a:pt x="13500" y="13200"/>
                  </a:cubicBezTo>
                  <a:cubicBezTo>
                    <a:pt x="16200" y="13200"/>
                    <a:pt x="18900" y="18600"/>
                    <a:pt x="18900" y="18600"/>
                  </a:cubicBezTo>
                  <a:cubicBezTo>
                    <a:pt x="21600" y="18600"/>
                    <a:pt x="21600" y="7800"/>
                    <a:pt x="21600" y="7800"/>
                  </a:cubicBezTo>
                  <a:cubicBezTo>
                    <a:pt x="21600" y="7800"/>
                    <a:pt x="18900" y="2400"/>
                    <a:pt x="18900" y="2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01">
              <a:extLst>
                <a:ext uri="{FF2B5EF4-FFF2-40B4-BE49-F238E27FC236}">
                  <a16:creationId xmlns:a16="http://schemas.microsoft.com/office/drawing/2014/main" id="{55331496-1999-4786-A3AB-201431513797}"/>
                </a:ext>
              </a:extLst>
            </p:cNvPr>
            <p:cNvSpPr/>
            <p:nvPr/>
          </p:nvSpPr>
          <p:spPr>
            <a:xfrm>
              <a:off x="3936507" y="4627890"/>
              <a:ext cx="21911" cy="23061"/>
            </a:xfrm>
            <a:custGeom>
              <a:avLst/>
              <a:gdLst/>
              <a:ahLst/>
              <a:cxnLst>
                <a:cxn ang="0">
                  <a:pos x="wd2" y="hd2"/>
                </a:cxn>
                <a:cxn ang="5400000">
                  <a:pos x="wd2" y="hd2"/>
                </a:cxn>
                <a:cxn ang="10800000">
                  <a:pos x="wd2" y="hd2"/>
                </a:cxn>
                <a:cxn ang="16200000">
                  <a:pos x="wd2" y="hd2"/>
                </a:cxn>
              </a:cxnLst>
              <a:rect l="0" t="0" r="r" b="b"/>
              <a:pathLst>
                <a:path w="21600" h="18600" extrusionOk="0">
                  <a:moveTo>
                    <a:pt x="21600" y="5400"/>
                  </a:moveTo>
                  <a:cubicBezTo>
                    <a:pt x="21600" y="0"/>
                    <a:pt x="14400" y="0"/>
                    <a:pt x="14400" y="0"/>
                  </a:cubicBezTo>
                  <a:cubicBezTo>
                    <a:pt x="14400" y="0"/>
                    <a:pt x="7200" y="0"/>
                    <a:pt x="7200" y="0"/>
                  </a:cubicBezTo>
                  <a:cubicBezTo>
                    <a:pt x="0" y="0"/>
                    <a:pt x="0" y="5400"/>
                    <a:pt x="0" y="5400"/>
                  </a:cubicBezTo>
                  <a:cubicBezTo>
                    <a:pt x="0" y="10800"/>
                    <a:pt x="0" y="16200"/>
                    <a:pt x="7200" y="16200"/>
                  </a:cubicBezTo>
                  <a:cubicBezTo>
                    <a:pt x="7200" y="16200"/>
                    <a:pt x="14400" y="21600"/>
                    <a:pt x="14400" y="16200"/>
                  </a:cubicBezTo>
                  <a:cubicBezTo>
                    <a:pt x="21600" y="16200"/>
                    <a:pt x="14400" y="10800"/>
                    <a:pt x="14400" y="10800"/>
                  </a:cubicBezTo>
                  <a:cubicBezTo>
                    <a:pt x="21600" y="10800"/>
                    <a:pt x="21600" y="54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0" name="Freeform 102">
              <a:extLst>
                <a:ext uri="{FF2B5EF4-FFF2-40B4-BE49-F238E27FC236}">
                  <a16:creationId xmlns:a16="http://schemas.microsoft.com/office/drawing/2014/main" id="{E146D00A-81F7-47D9-BCD2-86C2A3038E51}"/>
                </a:ext>
              </a:extLst>
            </p:cNvPr>
            <p:cNvSpPr/>
            <p:nvPr/>
          </p:nvSpPr>
          <p:spPr>
            <a:xfrm>
              <a:off x="3936507" y="4627890"/>
              <a:ext cx="21911" cy="23061"/>
            </a:xfrm>
            <a:custGeom>
              <a:avLst/>
              <a:gdLst/>
              <a:ahLst/>
              <a:cxnLst>
                <a:cxn ang="0">
                  <a:pos x="wd2" y="hd2"/>
                </a:cxn>
                <a:cxn ang="5400000">
                  <a:pos x="wd2" y="hd2"/>
                </a:cxn>
                <a:cxn ang="10800000">
                  <a:pos x="wd2" y="hd2"/>
                </a:cxn>
                <a:cxn ang="16200000">
                  <a:pos x="wd2" y="hd2"/>
                </a:cxn>
              </a:cxnLst>
              <a:rect l="0" t="0" r="r" b="b"/>
              <a:pathLst>
                <a:path w="21600" h="18600" extrusionOk="0">
                  <a:moveTo>
                    <a:pt x="21600" y="5400"/>
                  </a:moveTo>
                  <a:cubicBezTo>
                    <a:pt x="21600" y="0"/>
                    <a:pt x="14400" y="0"/>
                    <a:pt x="14400" y="0"/>
                  </a:cubicBezTo>
                  <a:cubicBezTo>
                    <a:pt x="14400" y="0"/>
                    <a:pt x="7200" y="0"/>
                    <a:pt x="7200" y="0"/>
                  </a:cubicBezTo>
                  <a:cubicBezTo>
                    <a:pt x="0" y="0"/>
                    <a:pt x="0" y="5400"/>
                    <a:pt x="0" y="5400"/>
                  </a:cubicBezTo>
                  <a:cubicBezTo>
                    <a:pt x="0" y="10800"/>
                    <a:pt x="0" y="16200"/>
                    <a:pt x="7200" y="16200"/>
                  </a:cubicBezTo>
                  <a:cubicBezTo>
                    <a:pt x="7200" y="16200"/>
                    <a:pt x="14400" y="21600"/>
                    <a:pt x="14400" y="16200"/>
                  </a:cubicBezTo>
                  <a:cubicBezTo>
                    <a:pt x="21600" y="16200"/>
                    <a:pt x="14400" y="10800"/>
                    <a:pt x="14400" y="10800"/>
                  </a:cubicBezTo>
                  <a:cubicBezTo>
                    <a:pt x="21600" y="10800"/>
                    <a:pt x="21600" y="54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1" name="Freeform 103">
              <a:extLst>
                <a:ext uri="{FF2B5EF4-FFF2-40B4-BE49-F238E27FC236}">
                  <a16:creationId xmlns:a16="http://schemas.microsoft.com/office/drawing/2014/main" id="{1D1886B9-338F-477E-AB91-866BDF8AB87C}"/>
                </a:ext>
              </a:extLst>
            </p:cNvPr>
            <p:cNvSpPr/>
            <p:nvPr/>
          </p:nvSpPr>
          <p:spPr>
            <a:xfrm>
              <a:off x="3851301" y="4635193"/>
              <a:ext cx="73034" cy="53558"/>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9636" y="5400"/>
                    <a:pt x="17673" y="5400"/>
                    <a:pt x="17673" y="5400"/>
                  </a:cubicBezTo>
                  <a:cubicBezTo>
                    <a:pt x="15709" y="2700"/>
                    <a:pt x="13745" y="0"/>
                    <a:pt x="13745" y="0"/>
                  </a:cubicBezTo>
                  <a:cubicBezTo>
                    <a:pt x="11782" y="0"/>
                    <a:pt x="9818" y="2700"/>
                    <a:pt x="9818" y="2700"/>
                  </a:cubicBezTo>
                  <a:cubicBezTo>
                    <a:pt x="7855" y="2700"/>
                    <a:pt x="5891" y="0"/>
                    <a:pt x="3927" y="0"/>
                  </a:cubicBezTo>
                  <a:cubicBezTo>
                    <a:pt x="3927" y="0"/>
                    <a:pt x="1964" y="5400"/>
                    <a:pt x="1964" y="5400"/>
                  </a:cubicBezTo>
                  <a:cubicBezTo>
                    <a:pt x="0" y="8100"/>
                    <a:pt x="0" y="13500"/>
                    <a:pt x="0" y="13500"/>
                  </a:cubicBezTo>
                  <a:cubicBezTo>
                    <a:pt x="0" y="16200"/>
                    <a:pt x="3927" y="16200"/>
                    <a:pt x="3927" y="18900"/>
                  </a:cubicBezTo>
                  <a:cubicBezTo>
                    <a:pt x="3927" y="18900"/>
                    <a:pt x="5891" y="21600"/>
                    <a:pt x="5891" y="21600"/>
                  </a:cubicBezTo>
                  <a:cubicBezTo>
                    <a:pt x="7855" y="21600"/>
                    <a:pt x="7855" y="18900"/>
                    <a:pt x="9818" y="18900"/>
                  </a:cubicBezTo>
                  <a:cubicBezTo>
                    <a:pt x="11782" y="18900"/>
                    <a:pt x="13745" y="21600"/>
                    <a:pt x="15709" y="18900"/>
                  </a:cubicBezTo>
                  <a:cubicBezTo>
                    <a:pt x="15709" y="18900"/>
                    <a:pt x="17673" y="18900"/>
                    <a:pt x="19636" y="18900"/>
                  </a:cubicBezTo>
                  <a:cubicBezTo>
                    <a:pt x="19636" y="18900"/>
                    <a:pt x="19636" y="13500"/>
                    <a:pt x="21600" y="10800"/>
                  </a:cubicBezTo>
                  <a:cubicBezTo>
                    <a:pt x="21600" y="10800"/>
                    <a:pt x="21600" y="81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2" name="Freeform 104">
              <a:extLst>
                <a:ext uri="{FF2B5EF4-FFF2-40B4-BE49-F238E27FC236}">
                  <a16:creationId xmlns:a16="http://schemas.microsoft.com/office/drawing/2014/main" id="{0A15FB7C-0F9F-4275-ACAC-7AF4C646571B}"/>
                </a:ext>
              </a:extLst>
            </p:cNvPr>
            <p:cNvSpPr/>
            <p:nvPr/>
          </p:nvSpPr>
          <p:spPr>
            <a:xfrm>
              <a:off x="3851301" y="4635193"/>
              <a:ext cx="73034" cy="53558"/>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9636" y="5400"/>
                    <a:pt x="17673" y="5400"/>
                    <a:pt x="17673" y="5400"/>
                  </a:cubicBezTo>
                  <a:cubicBezTo>
                    <a:pt x="15709" y="2700"/>
                    <a:pt x="13745" y="0"/>
                    <a:pt x="13745" y="0"/>
                  </a:cubicBezTo>
                  <a:cubicBezTo>
                    <a:pt x="11782" y="0"/>
                    <a:pt x="9818" y="2700"/>
                    <a:pt x="9818" y="2700"/>
                  </a:cubicBezTo>
                  <a:cubicBezTo>
                    <a:pt x="7855" y="2700"/>
                    <a:pt x="5891" y="0"/>
                    <a:pt x="3927" y="0"/>
                  </a:cubicBezTo>
                  <a:cubicBezTo>
                    <a:pt x="3927" y="0"/>
                    <a:pt x="1964" y="5400"/>
                    <a:pt x="1964" y="5400"/>
                  </a:cubicBezTo>
                  <a:cubicBezTo>
                    <a:pt x="0" y="8100"/>
                    <a:pt x="0" y="13500"/>
                    <a:pt x="0" y="13500"/>
                  </a:cubicBezTo>
                  <a:cubicBezTo>
                    <a:pt x="0" y="16200"/>
                    <a:pt x="3927" y="16200"/>
                    <a:pt x="3927" y="18900"/>
                  </a:cubicBezTo>
                  <a:cubicBezTo>
                    <a:pt x="3927" y="18900"/>
                    <a:pt x="5891" y="21600"/>
                    <a:pt x="5891" y="21600"/>
                  </a:cubicBezTo>
                  <a:cubicBezTo>
                    <a:pt x="7855" y="21600"/>
                    <a:pt x="7855" y="18900"/>
                    <a:pt x="9818" y="18900"/>
                  </a:cubicBezTo>
                  <a:cubicBezTo>
                    <a:pt x="11782" y="18900"/>
                    <a:pt x="13745" y="21600"/>
                    <a:pt x="15709" y="18900"/>
                  </a:cubicBezTo>
                  <a:cubicBezTo>
                    <a:pt x="15709" y="18900"/>
                    <a:pt x="17673" y="18900"/>
                    <a:pt x="19636" y="18900"/>
                  </a:cubicBezTo>
                  <a:cubicBezTo>
                    <a:pt x="19636" y="18900"/>
                    <a:pt x="19636" y="13500"/>
                    <a:pt x="21600" y="10800"/>
                  </a:cubicBezTo>
                  <a:cubicBezTo>
                    <a:pt x="21600" y="10800"/>
                    <a:pt x="21600" y="81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3" name="Freeform 105">
              <a:extLst>
                <a:ext uri="{FF2B5EF4-FFF2-40B4-BE49-F238E27FC236}">
                  <a16:creationId xmlns:a16="http://schemas.microsoft.com/office/drawing/2014/main" id="{7A1BA625-AA17-4D84-97EF-14080F384A8F}"/>
                </a:ext>
              </a:extLst>
            </p:cNvPr>
            <p:cNvSpPr/>
            <p:nvPr/>
          </p:nvSpPr>
          <p:spPr>
            <a:xfrm>
              <a:off x="3783136" y="4065531"/>
              <a:ext cx="1197750" cy="1068725"/>
            </a:xfrm>
            <a:custGeom>
              <a:avLst/>
              <a:gdLst/>
              <a:ahLst/>
              <a:cxnLst>
                <a:cxn ang="0">
                  <a:pos x="wd2" y="hd2"/>
                </a:cxn>
                <a:cxn ang="5400000">
                  <a:pos x="wd2" y="hd2"/>
                </a:cxn>
                <a:cxn ang="10800000">
                  <a:pos x="wd2" y="hd2"/>
                </a:cxn>
                <a:cxn ang="16200000">
                  <a:pos x="wd2" y="hd2"/>
                </a:cxn>
              </a:cxnLst>
              <a:rect l="0" t="0" r="r" b="b"/>
              <a:pathLst>
                <a:path w="21600" h="21600" extrusionOk="0">
                  <a:moveTo>
                    <a:pt x="21479" y="16875"/>
                  </a:moveTo>
                  <a:cubicBezTo>
                    <a:pt x="21479" y="17010"/>
                    <a:pt x="21600" y="17145"/>
                    <a:pt x="21600" y="17280"/>
                  </a:cubicBezTo>
                  <a:cubicBezTo>
                    <a:pt x="21600" y="17415"/>
                    <a:pt x="21479" y="17685"/>
                    <a:pt x="21479" y="17820"/>
                  </a:cubicBezTo>
                  <a:cubicBezTo>
                    <a:pt x="21359" y="17820"/>
                    <a:pt x="21238" y="17955"/>
                    <a:pt x="21238" y="17955"/>
                  </a:cubicBezTo>
                  <a:cubicBezTo>
                    <a:pt x="21117" y="18090"/>
                    <a:pt x="21117" y="18360"/>
                    <a:pt x="20997" y="18360"/>
                  </a:cubicBezTo>
                  <a:cubicBezTo>
                    <a:pt x="20997" y="18495"/>
                    <a:pt x="20755" y="18495"/>
                    <a:pt x="20635" y="18630"/>
                  </a:cubicBezTo>
                  <a:cubicBezTo>
                    <a:pt x="20514" y="18630"/>
                    <a:pt x="20393" y="18900"/>
                    <a:pt x="20393" y="19035"/>
                  </a:cubicBezTo>
                  <a:cubicBezTo>
                    <a:pt x="20393" y="19170"/>
                    <a:pt x="20514" y="19305"/>
                    <a:pt x="20514" y="19440"/>
                  </a:cubicBezTo>
                  <a:cubicBezTo>
                    <a:pt x="20514" y="19575"/>
                    <a:pt x="20514" y="19845"/>
                    <a:pt x="20393" y="19845"/>
                  </a:cubicBezTo>
                  <a:cubicBezTo>
                    <a:pt x="20393" y="19980"/>
                    <a:pt x="20152" y="19980"/>
                    <a:pt x="20152" y="20115"/>
                  </a:cubicBezTo>
                  <a:cubicBezTo>
                    <a:pt x="20031" y="20115"/>
                    <a:pt x="19911" y="20250"/>
                    <a:pt x="19790" y="20385"/>
                  </a:cubicBezTo>
                  <a:cubicBezTo>
                    <a:pt x="19790" y="20385"/>
                    <a:pt x="19790" y="20520"/>
                    <a:pt x="19669" y="20655"/>
                  </a:cubicBezTo>
                  <a:cubicBezTo>
                    <a:pt x="19669" y="20655"/>
                    <a:pt x="19669" y="20655"/>
                    <a:pt x="19669" y="20520"/>
                  </a:cubicBezTo>
                  <a:cubicBezTo>
                    <a:pt x="19549" y="20520"/>
                    <a:pt x="19669" y="20385"/>
                    <a:pt x="19549" y="20385"/>
                  </a:cubicBezTo>
                  <a:cubicBezTo>
                    <a:pt x="19549" y="20250"/>
                    <a:pt x="19307" y="20250"/>
                    <a:pt x="19187" y="20250"/>
                  </a:cubicBezTo>
                  <a:cubicBezTo>
                    <a:pt x="19066" y="20250"/>
                    <a:pt x="18825" y="20250"/>
                    <a:pt x="18825" y="20250"/>
                  </a:cubicBezTo>
                  <a:cubicBezTo>
                    <a:pt x="18583" y="20250"/>
                    <a:pt x="18463" y="20250"/>
                    <a:pt x="18342" y="20385"/>
                  </a:cubicBezTo>
                  <a:cubicBezTo>
                    <a:pt x="18221" y="20385"/>
                    <a:pt x="18221" y="20655"/>
                    <a:pt x="18101" y="20790"/>
                  </a:cubicBezTo>
                  <a:cubicBezTo>
                    <a:pt x="17980" y="20790"/>
                    <a:pt x="17980" y="20790"/>
                    <a:pt x="17980" y="20790"/>
                  </a:cubicBezTo>
                  <a:cubicBezTo>
                    <a:pt x="17859" y="20925"/>
                    <a:pt x="17739" y="21060"/>
                    <a:pt x="17739" y="21195"/>
                  </a:cubicBezTo>
                  <a:cubicBezTo>
                    <a:pt x="17618" y="21195"/>
                    <a:pt x="17739" y="21465"/>
                    <a:pt x="17618" y="21465"/>
                  </a:cubicBezTo>
                  <a:cubicBezTo>
                    <a:pt x="17618" y="21600"/>
                    <a:pt x="17497" y="21600"/>
                    <a:pt x="17497" y="21600"/>
                  </a:cubicBezTo>
                  <a:cubicBezTo>
                    <a:pt x="17377" y="21600"/>
                    <a:pt x="17135" y="21465"/>
                    <a:pt x="17135" y="21465"/>
                  </a:cubicBezTo>
                  <a:cubicBezTo>
                    <a:pt x="17015" y="21465"/>
                    <a:pt x="16773" y="21600"/>
                    <a:pt x="16653" y="21465"/>
                  </a:cubicBezTo>
                  <a:cubicBezTo>
                    <a:pt x="16653" y="21465"/>
                    <a:pt x="16653" y="21330"/>
                    <a:pt x="16653" y="21330"/>
                  </a:cubicBezTo>
                  <a:cubicBezTo>
                    <a:pt x="16653" y="21195"/>
                    <a:pt x="16532" y="21195"/>
                    <a:pt x="16411" y="21195"/>
                  </a:cubicBezTo>
                  <a:cubicBezTo>
                    <a:pt x="16411" y="21195"/>
                    <a:pt x="16291" y="21330"/>
                    <a:pt x="16291" y="21330"/>
                  </a:cubicBezTo>
                  <a:cubicBezTo>
                    <a:pt x="16291" y="21330"/>
                    <a:pt x="16170" y="21330"/>
                    <a:pt x="16049" y="21330"/>
                  </a:cubicBezTo>
                  <a:cubicBezTo>
                    <a:pt x="16049" y="21330"/>
                    <a:pt x="15928" y="21330"/>
                    <a:pt x="15808" y="21195"/>
                  </a:cubicBezTo>
                  <a:cubicBezTo>
                    <a:pt x="15808" y="21195"/>
                    <a:pt x="15808" y="21060"/>
                    <a:pt x="15928" y="21060"/>
                  </a:cubicBezTo>
                  <a:cubicBezTo>
                    <a:pt x="15928" y="20925"/>
                    <a:pt x="16049" y="21060"/>
                    <a:pt x="16049" y="21060"/>
                  </a:cubicBezTo>
                  <a:cubicBezTo>
                    <a:pt x="16170" y="20925"/>
                    <a:pt x="16049" y="20790"/>
                    <a:pt x="16049" y="20790"/>
                  </a:cubicBezTo>
                  <a:cubicBezTo>
                    <a:pt x="16049" y="20655"/>
                    <a:pt x="16049" y="20520"/>
                    <a:pt x="15928" y="20385"/>
                  </a:cubicBezTo>
                  <a:cubicBezTo>
                    <a:pt x="15928" y="20250"/>
                    <a:pt x="15687" y="20385"/>
                    <a:pt x="15566" y="20250"/>
                  </a:cubicBezTo>
                  <a:cubicBezTo>
                    <a:pt x="15566" y="20250"/>
                    <a:pt x="15446" y="20115"/>
                    <a:pt x="15325" y="19980"/>
                  </a:cubicBezTo>
                  <a:cubicBezTo>
                    <a:pt x="15325" y="19980"/>
                    <a:pt x="15084" y="19980"/>
                    <a:pt x="15084" y="19980"/>
                  </a:cubicBezTo>
                  <a:cubicBezTo>
                    <a:pt x="14963" y="19980"/>
                    <a:pt x="14963" y="19710"/>
                    <a:pt x="14842" y="19710"/>
                  </a:cubicBezTo>
                  <a:cubicBezTo>
                    <a:pt x="14842" y="19575"/>
                    <a:pt x="14842" y="19440"/>
                    <a:pt x="14722" y="19440"/>
                  </a:cubicBezTo>
                  <a:cubicBezTo>
                    <a:pt x="14722" y="19305"/>
                    <a:pt x="14480" y="19305"/>
                    <a:pt x="14480" y="19305"/>
                  </a:cubicBezTo>
                  <a:cubicBezTo>
                    <a:pt x="14360" y="19305"/>
                    <a:pt x="14239" y="19305"/>
                    <a:pt x="14118" y="19305"/>
                  </a:cubicBezTo>
                  <a:cubicBezTo>
                    <a:pt x="14118" y="19305"/>
                    <a:pt x="13877" y="19440"/>
                    <a:pt x="13877" y="19440"/>
                  </a:cubicBezTo>
                  <a:cubicBezTo>
                    <a:pt x="13756" y="19440"/>
                    <a:pt x="13515" y="19305"/>
                    <a:pt x="13394" y="19170"/>
                  </a:cubicBezTo>
                  <a:cubicBezTo>
                    <a:pt x="13274" y="19170"/>
                    <a:pt x="13274" y="18765"/>
                    <a:pt x="13153" y="18765"/>
                  </a:cubicBezTo>
                  <a:cubicBezTo>
                    <a:pt x="13153" y="18765"/>
                    <a:pt x="13032" y="18765"/>
                    <a:pt x="12912" y="18765"/>
                  </a:cubicBezTo>
                  <a:cubicBezTo>
                    <a:pt x="12912" y="18765"/>
                    <a:pt x="12791" y="18765"/>
                    <a:pt x="12791" y="18630"/>
                  </a:cubicBezTo>
                  <a:cubicBezTo>
                    <a:pt x="12791" y="18630"/>
                    <a:pt x="12791" y="18630"/>
                    <a:pt x="12670" y="18495"/>
                  </a:cubicBezTo>
                  <a:cubicBezTo>
                    <a:pt x="12670" y="18495"/>
                    <a:pt x="12670" y="18495"/>
                    <a:pt x="12550" y="18495"/>
                  </a:cubicBezTo>
                  <a:cubicBezTo>
                    <a:pt x="12550" y="18495"/>
                    <a:pt x="12429" y="18630"/>
                    <a:pt x="12429" y="18495"/>
                  </a:cubicBezTo>
                  <a:cubicBezTo>
                    <a:pt x="12308" y="18495"/>
                    <a:pt x="12188" y="18360"/>
                    <a:pt x="12188" y="18360"/>
                  </a:cubicBezTo>
                  <a:cubicBezTo>
                    <a:pt x="12188" y="18225"/>
                    <a:pt x="12188" y="18090"/>
                    <a:pt x="12188" y="18090"/>
                  </a:cubicBezTo>
                  <a:cubicBezTo>
                    <a:pt x="12188" y="17955"/>
                    <a:pt x="12308" y="17955"/>
                    <a:pt x="12429" y="17820"/>
                  </a:cubicBezTo>
                  <a:cubicBezTo>
                    <a:pt x="12429" y="17820"/>
                    <a:pt x="12550" y="17685"/>
                    <a:pt x="12670" y="17550"/>
                  </a:cubicBezTo>
                  <a:cubicBezTo>
                    <a:pt x="12670" y="17550"/>
                    <a:pt x="12550" y="17415"/>
                    <a:pt x="12429" y="17280"/>
                  </a:cubicBezTo>
                  <a:cubicBezTo>
                    <a:pt x="12429" y="17280"/>
                    <a:pt x="12550" y="17145"/>
                    <a:pt x="12550" y="17010"/>
                  </a:cubicBezTo>
                  <a:cubicBezTo>
                    <a:pt x="12670" y="16875"/>
                    <a:pt x="12791" y="16740"/>
                    <a:pt x="12912" y="16605"/>
                  </a:cubicBezTo>
                  <a:cubicBezTo>
                    <a:pt x="12912" y="16605"/>
                    <a:pt x="13153" y="16605"/>
                    <a:pt x="13153" y="16470"/>
                  </a:cubicBezTo>
                  <a:cubicBezTo>
                    <a:pt x="13153" y="16470"/>
                    <a:pt x="13153" y="16335"/>
                    <a:pt x="13153" y="16200"/>
                  </a:cubicBezTo>
                  <a:cubicBezTo>
                    <a:pt x="13153" y="16200"/>
                    <a:pt x="12912" y="16065"/>
                    <a:pt x="12912" y="16065"/>
                  </a:cubicBezTo>
                  <a:cubicBezTo>
                    <a:pt x="12791" y="15795"/>
                    <a:pt x="12670" y="15390"/>
                    <a:pt x="12670" y="15255"/>
                  </a:cubicBezTo>
                  <a:cubicBezTo>
                    <a:pt x="12550" y="14985"/>
                    <a:pt x="12308" y="14580"/>
                    <a:pt x="12188" y="14445"/>
                  </a:cubicBezTo>
                  <a:cubicBezTo>
                    <a:pt x="12067" y="14175"/>
                    <a:pt x="11946" y="13770"/>
                    <a:pt x="11826" y="13635"/>
                  </a:cubicBezTo>
                  <a:cubicBezTo>
                    <a:pt x="11826" y="13500"/>
                    <a:pt x="11584" y="13365"/>
                    <a:pt x="11464" y="13365"/>
                  </a:cubicBezTo>
                  <a:cubicBezTo>
                    <a:pt x="11464" y="13230"/>
                    <a:pt x="11222" y="12960"/>
                    <a:pt x="11102" y="12825"/>
                  </a:cubicBezTo>
                  <a:cubicBezTo>
                    <a:pt x="10981" y="12690"/>
                    <a:pt x="10740" y="12555"/>
                    <a:pt x="10740" y="12420"/>
                  </a:cubicBezTo>
                  <a:cubicBezTo>
                    <a:pt x="10740" y="12420"/>
                    <a:pt x="10740" y="12285"/>
                    <a:pt x="10740" y="12285"/>
                  </a:cubicBezTo>
                  <a:cubicBezTo>
                    <a:pt x="10619" y="12150"/>
                    <a:pt x="10498" y="12150"/>
                    <a:pt x="10498" y="12150"/>
                  </a:cubicBezTo>
                  <a:cubicBezTo>
                    <a:pt x="10378" y="12285"/>
                    <a:pt x="10378" y="12420"/>
                    <a:pt x="10378" y="12420"/>
                  </a:cubicBezTo>
                  <a:cubicBezTo>
                    <a:pt x="10378" y="12420"/>
                    <a:pt x="10257" y="12285"/>
                    <a:pt x="10257" y="12285"/>
                  </a:cubicBezTo>
                  <a:cubicBezTo>
                    <a:pt x="10136" y="12420"/>
                    <a:pt x="10136" y="12690"/>
                    <a:pt x="10016" y="12690"/>
                  </a:cubicBezTo>
                  <a:cubicBezTo>
                    <a:pt x="10016" y="12825"/>
                    <a:pt x="10016" y="12960"/>
                    <a:pt x="9895" y="12960"/>
                  </a:cubicBezTo>
                  <a:cubicBezTo>
                    <a:pt x="9774" y="13095"/>
                    <a:pt x="9654" y="12960"/>
                    <a:pt x="9654" y="12960"/>
                  </a:cubicBezTo>
                  <a:cubicBezTo>
                    <a:pt x="9533" y="12960"/>
                    <a:pt x="9412" y="12825"/>
                    <a:pt x="9292" y="12960"/>
                  </a:cubicBezTo>
                  <a:cubicBezTo>
                    <a:pt x="9292" y="12960"/>
                    <a:pt x="9171" y="13095"/>
                    <a:pt x="9050" y="13095"/>
                  </a:cubicBezTo>
                  <a:cubicBezTo>
                    <a:pt x="8930" y="13230"/>
                    <a:pt x="8688" y="13365"/>
                    <a:pt x="8447" y="13365"/>
                  </a:cubicBezTo>
                  <a:cubicBezTo>
                    <a:pt x="8326" y="13365"/>
                    <a:pt x="8206" y="13500"/>
                    <a:pt x="8085" y="13500"/>
                  </a:cubicBezTo>
                  <a:cubicBezTo>
                    <a:pt x="7964" y="13365"/>
                    <a:pt x="7844" y="13230"/>
                    <a:pt x="7723" y="13230"/>
                  </a:cubicBezTo>
                  <a:cubicBezTo>
                    <a:pt x="7602" y="13230"/>
                    <a:pt x="7361" y="13365"/>
                    <a:pt x="7240" y="13365"/>
                  </a:cubicBezTo>
                  <a:cubicBezTo>
                    <a:pt x="7120" y="13500"/>
                    <a:pt x="6878" y="13635"/>
                    <a:pt x="6758" y="13635"/>
                  </a:cubicBezTo>
                  <a:cubicBezTo>
                    <a:pt x="6758" y="13770"/>
                    <a:pt x="6637" y="13905"/>
                    <a:pt x="6637" y="13905"/>
                  </a:cubicBezTo>
                  <a:cubicBezTo>
                    <a:pt x="6516" y="14040"/>
                    <a:pt x="6154" y="14175"/>
                    <a:pt x="6034" y="14175"/>
                  </a:cubicBezTo>
                  <a:cubicBezTo>
                    <a:pt x="6034" y="14040"/>
                    <a:pt x="5913" y="13905"/>
                    <a:pt x="5913" y="13905"/>
                  </a:cubicBezTo>
                  <a:cubicBezTo>
                    <a:pt x="5913" y="13770"/>
                    <a:pt x="6154" y="13635"/>
                    <a:pt x="6154" y="13500"/>
                  </a:cubicBezTo>
                  <a:cubicBezTo>
                    <a:pt x="6154" y="13500"/>
                    <a:pt x="6154" y="13230"/>
                    <a:pt x="6154" y="13230"/>
                  </a:cubicBezTo>
                  <a:cubicBezTo>
                    <a:pt x="6275" y="13095"/>
                    <a:pt x="6637" y="13230"/>
                    <a:pt x="6637" y="13095"/>
                  </a:cubicBezTo>
                  <a:cubicBezTo>
                    <a:pt x="6758" y="12960"/>
                    <a:pt x="6758" y="12690"/>
                    <a:pt x="6878" y="12555"/>
                  </a:cubicBezTo>
                  <a:cubicBezTo>
                    <a:pt x="6878" y="12420"/>
                    <a:pt x="7120" y="12150"/>
                    <a:pt x="7240" y="12150"/>
                  </a:cubicBezTo>
                  <a:cubicBezTo>
                    <a:pt x="7361" y="12015"/>
                    <a:pt x="7482" y="12015"/>
                    <a:pt x="7482" y="12015"/>
                  </a:cubicBezTo>
                  <a:cubicBezTo>
                    <a:pt x="7602" y="11880"/>
                    <a:pt x="7482" y="11610"/>
                    <a:pt x="7482" y="11610"/>
                  </a:cubicBezTo>
                  <a:cubicBezTo>
                    <a:pt x="7361" y="11475"/>
                    <a:pt x="7361" y="11340"/>
                    <a:pt x="7240" y="11340"/>
                  </a:cubicBezTo>
                  <a:cubicBezTo>
                    <a:pt x="7120" y="11205"/>
                    <a:pt x="6758" y="11205"/>
                    <a:pt x="6637" y="11205"/>
                  </a:cubicBezTo>
                  <a:cubicBezTo>
                    <a:pt x="6516" y="11070"/>
                    <a:pt x="6275" y="10800"/>
                    <a:pt x="6154" y="10665"/>
                  </a:cubicBezTo>
                  <a:cubicBezTo>
                    <a:pt x="6034" y="10530"/>
                    <a:pt x="5913" y="10260"/>
                    <a:pt x="5792" y="10125"/>
                  </a:cubicBezTo>
                  <a:cubicBezTo>
                    <a:pt x="5672" y="10125"/>
                    <a:pt x="5551" y="9990"/>
                    <a:pt x="5430" y="9990"/>
                  </a:cubicBezTo>
                  <a:cubicBezTo>
                    <a:pt x="5309" y="9990"/>
                    <a:pt x="5189" y="10125"/>
                    <a:pt x="5068" y="10125"/>
                  </a:cubicBezTo>
                  <a:cubicBezTo>
                    <a:pt x="4947" y="10260"/>
                    <a:pt x="4827" y="10395"/>
                    <a:pt x="4706" y="10530"/>
                  </a:cubicBezTo>
                  <a:cubicBezTo>
                    <a:pt x="4706" y="10530"/>
                    <a:pt x="4706" y="10665"/>
                    <a:pt x="4585" y="10665"/>
                  </a:cubicBezTo>
                  <a:cubicBezTo>
                    <a:pt x="4585" y="10800"/>
                    <a:pt x="4465" y="10665"/>
                    <a:pt x="4344" y="10665"/>
                  </a:cubicBezTo>
                  <a:cubicBezTo>
                    <a:pt x="4344" y="10665"/>
                    <a:pt x="4223" y="10395"/>
                    <a:pt x="4103" y="10395"/>
                  </a:cubicBezTo>
                  <a:cubicBezTo>
                    <a:pt x="4103" y="10395"/>
                    <a:pt x="3861" y="10395"/>
                    <a:pt x="3861" y="10395"/>
                  </a:cubicBezTo>
                  <a:cubicBezTo>
                    <a:pt x="3741" y="10395"/>
                    <a:pt x="3620" y="10395"/>
                    <a:pt x="3620" y="10395"/>
                  </a:cubicBezTo>
                  <a:cubicBezTo>
                    <a:pt x="3499" y="10395"/>
                    <a:pt x="3499" y="10665"/>
                    <a:pt x="3499" y="10665"/>
                  </a:cubicBezTo>
                  <a:cubicBezTo>
                    <a:pt x="3499" y="10800"/>
                    <a:pt x="3741" y="10800"/>
                    <a:pt x="3741" y="10800"/>
                  </a:cubicBezTo>
                  <a:cubicBezTo>
                    <a:pt x="3741" y="10800"/>
                    <a:pt x="3741" y="10935"/>
                    <a:pt x="3741" y="11070"/>
                  </a:cubicBezTo>
                  <a:cubicBezTo>
                    <a:pt x="3741" y="11070"/>
                    <a:pt x="3499" y="11070"/>
                    <a:pt x="3499" y="11070"/>
                  </a:cubicBezTo>
                  <a:cubicBezTo>
                    <a:pt x="3379" y="11070"/>
                    <a:pt x="3258" y="11070"/>
                    <a:pt x="3258" y="11070"/>
                  </a:cubicBezTo>
                  <a:cubicBezTo>
                    <a:pt x="3137" y="10935"/>
                    <a:pt x="3137" y="10800"/>
                    <a:pt x="3017" y="10665"/>
                  </a:cubicBezTo>
                  <a:cubicBezTo>
                    <a:pt x="3017" y="10530"/>
                    <a:pt x="3137" y="10260"/>
                    <a:pt x="3137" y="10125"/>
                  </a:cubicBezTo>
                  <a:cubicBezTo>
                    <a:pt x="3137" y="9855"/>
                    <a:pt x="3017" y="9450"/>
                    <a:pt x="3017" y="9315"/>
                  </a:cubicBezTo>
                  <a:cubicBezTo>
                    <a:pt x="2896" y="9045"/>
                    <a:pt x="2775" y="8640"/>
                    <a:pt x="2655" y="8370"/>
                  </a:cubicBezTo>
                  <a:cubicBezTo>
                    <a:pt x="2534" y="8370"/>
                    <a:pt x="2293" y="8235"/>
                    <a:pt x="2172" y="8100"/>
                  </a:cubicBezTo>
                  <a:cubicBezTo>
                    <a:pt x="2051" y="7965"/>
                    <a:pt x="1810" y="7695"/>
                    <a:pt x="1810" y="7560"/>
                  </a:cubicBezTo>
                  <a:cubicBezTo>
                    <a:pt x="1689" y="7425"/>
                    <a:pt x="1689" y="7155"/>
                    <a:pt x="1569" y="6885"/>
                  </a:cubicBezTo>
                  <a:cubicBezTo>
                    <a:pt x="1448" y="6750"/>
                    <a:pt x="1327" y="6345"/>
                    <a:pt x="1207" y="6210"/>
                  </a:cubicBezTo>
                  <a:cubicBezTo>
                    <a:pt x="1086" y="5940"/>
                    <a:pt x="724" y="5400"/>
                    <a:pt x="603" y="5265"/>
                  </a:cubicBezTo>
                  <a:cubicBezTo>
                    <a:pt x="483" y="4995"/>
                    <a:pt x="241" y="4725"/>
                    <a:pt x="121" y="4590"/>
                  </a:cubicBezTo>
                  <a:cubicBezTo>
                    <a:pt x="121" y="4455"/>
                    <a:pt x="0" y="4455"/>
                    <a:pt x="0" y="4455"/>
                  </a:cubicBezTo>
                  <a:cubicBezTo>
                    <a:pt x="121" y="4320"/>
                    <a:pt x="362" y="4320"/>
                    <a:pt x="362" y="4185"/>
                  </a:cubicBezTo>
                  <a:cubicBezTo>
                    <a:pt x="483" y="4185"/>
                    <a:pt x="724" y="4050"/>
                    <a:pt x="724" y="4050"/>
                  </a:cubicBezTo>
                  <a:cubicBezTo>
                    <a:pt x="845" y="3915"/>
                    <a:pt x="1086" y="3645"/>
                    <a:pt x="1086" y="3375"/>
                  </a:cubicBezTo>
                  <a:cubicBezTo>
                    <a:pt x="1086" y="3240"/>
                    <a:pt x="1086" y="2970"/>
                    <a:pt x="1086" y="2835"/>
                  </a:cubicBezTo>
                  <a:cubicBezTo>
                    <a:pt x="1086" y="2565"/>
                    <a:pt x="1207" y="2295"/>
                    <a:pt x="1207" y="2160"/>
                  </a:cubicBezTo>
                  <a:cubicBezTo>
                    <a:pt x="1207" y="2025"/>
                    <a:pt x="1327" y="1755"/>
                    <a:pt x="1448" y="1620"/>
                  </a:cubicBezTo>
                  <a:cubicBezTo>
                    <a:pt x="1448" y="1485"/>
                    <a:pt x="1689" y="1215"/>
                    <a:pt x="1689" y="1080"/>
                  </a:cubicBezTo>
                  <a:cubicBezTo>
                    <a:pt x="1689" y="1080"/>
                    <a:pt x="1689" y="1080"/>
                    <a:pt x="1689" y="945"/>
                  </a:cubicBezTo>
                  <a:cubicBezTo>
                    <a:pt x="1810" y="945"/>
                    <a:pt x="1931" y="945"/>
                    <a:pt x="2051" y="945"/>
                  </a:cubicBezTo>
                  <a:cubicBezTo>
                    <a:pt x="2172" y="945"/>
                    <a:pt x="2534" y="945"/>
                    <a:pt x="2534" y="1080"/>
                  </a:cubicBezTo>
                  <a:cubicBezTo>
                    <a:pt x="2655" y="1215"/>
                    <a:pt x="2655" y="1350"/>
                    <a:pt x="2655" y="1485"/>
                  </a:cubicBezTo>
                  <a:cubicBezTo>
                    <a:pt x="2775" y="1485"/>
                    <a:pt x="2896" y="1620"/>
                    <a:pt x="3017" y="1620"/>
                  </a:cubicBezTo>
                  <a:cubicBezTo>
                    <a:pt x="3137" y="1620"/>
                    <a:pt x="3379" y="1620"/>
                    <a:pt x="3499" y="1485"/>
                  </a:cubicBezTo>
                  <a:cubicBezTo>
                    <a:pt x="3620" y="1485"/>
                    <a:pt x="3620" y="1215"/>
                    <a:pt x="3620" y="1080"/>
                  </a:cubicBezTo>
                  <a:cubicBezTo>
                    <a:pt x="3620" y="945"/>
                    <a:pt x="3499" y="675"/>
                    <a:pt x="3620" y="540"/>
                  </a:cubicBezTo>
                  <a:cubicBezTo>
                    <a:pt x="3620" y="405"/>
                    <a:pt x="3741" y="270"/>
                    <a:pt x="3861" y="270"/>
                  </a:cubicBezTo>
                  <a:cubicBezTo>
                    <a:pt x="3982" y="270"/>
                    <a:pt x="4223" y="270"/>
                    <a:pt x="4344" y="270"/>
                  </a:cubicBezTo>
                  <a:cubicBezTo>
                    <a:pt x="4344" y="405"/>
                    <a:pt x="4465" y="540"/>
                    <a:pt x="4585" y="540"/>
                  </a:cubicBezTo>
                  <a:cubicBezTo>
                    <a:pt x="4706" y="675"/>
                    <a:pt x="5068" y="540"/>
                    <a:pt x="5189" y="675"/>
                  </a:cubicBezTo>
                  <a:cubicBezTo>
                    <a:pt x="5189" y="675"/>
                    <a:pt x="5430" y="675"/>
                    <a:pt x="5430" y="810"/>
                  </a:cubicBezTo>
                  <a:cubicBezTo>
                    <a:pt x="5430" y="945"/>
                    <a:pt x="5309" y="1080"/>
                    <a:pt x="5309" y="1215"/>
                  </a:cubicBezTo>
                  <a:cubicBezTo>
                    <a:pt x="5309" y="1350"/>
                    <a:pt x="5309" y="1755"/>
                    <a:pt x="5430" y="1890"/>
                  </a:cubicBezTo>
                  <a:cubicBezTo>
                    <a:pt x="5551" y="1890"/>
                    <a:pt x="5792" y="1890"/>
                    <a:pt x="5792" y="1890"/>
                  </a:cubicBezTo>
                  <a:cubicBezTo>
                    <a:pt x="5913" y="1890"/>
                    <a:pt x="6034" y="1620"/>
                    <a:pt x="6154" y="1485"/>
                  </a:cubicBezTo>
                  <a:cubicBezTo>
                    <a:pt x="6275" y="1485"/>
                    <a:pt x="6396" y="1620"/>
                    <a:pt x="6396" y="1620"/>
                  </a:cubicBezTo>
                  <a:cubicBezTo>
                    <a:pt x="6516" y="1620"/>
                    <a:pt x="6637" y="1755"/>
                    <a:pt x="6758" y="1755"/>
                  </a:cubicBezTo>
                  <a:cubicBezTo>
                    <a:pt x="6999" y="1890"/>
                    <a:pt x="7361" y="1755"/>
                    <a:pt x="7602" y="1620"/>
                  </a:cubicBezTo>
                  <a:cubicBezTo>
                    <a:pt x="7602" y="1620"/>
                    <a:pt x="7602" y="1485"/>
                    <a:pt x="7723" y="1485"/>
                  </a:cubicBezTo>
                  <a:cubicBezTo>
                    <a:pt x="7844" y="1350"/>
                    <a:pt x="8085" y="1485"/>
                    <a:pt x="8206" y="1620"/>
                  </a:cubicBezTo>
                  <a:cubicBezTo>
                    <a:pt x="8326" y="1620"/>
                    <a:pt x="8568" y="2025"/>
                    <a:pt x="8688" y="2025"/>
                  </a:cubicBezTo>
                  <a:cubicBezTo>
                    <a:pt x="8809" y="2160"/>
                    <a:pt x="9171" y="2025"/>
                    <a:pt x="9171" y="1890"/>
                  </a:cubicBezTo>
                  <a:cubicBezTo>
                    <a:pt x="9292" y="1755"/>
                    <a:pt x="9171" y="1350"/>
                    <a:pt x="9292" y="1215"/>
                  </a:cubicBezTo>
                  <a:cubicBezTo>
                    <a:pt x="9412" y="1080"/>
                    <a:pt x="9654" y="945"/>
                    <a:pt x="9774" y="810"/>
                  </a:cubicBezTo>
                  <a:cubicBezTo>
                    <a:pt x="9895" y="675"/>
                    <a:pt x="10136" y="540"/>
                    <a:pt x="10257" y="540"/>
                  </a:cubicBezTo>
                  <a:cubicBezTo>
                    <a:pt x="10498" y="540"/>
                    <a:pt x="10740" y="675"/>
                    <a:pt x="10981" y="675"/>
                  </a:cubicBezTo>
                  <a:cubicBezTo>
                    <a:pt x="11102" y="675"/>
                    <a:pt x="11343" y="675"/>
                    <a:pt x="11343" y="540"/>
                  </a:cubicBezTo>
                  <a:cubicBezTo>
                    <a:pt x="11464" y="405"/>
                    <a:pt x="11584" y="135"/>
                    <a:pt x="11584" y="135"/>
                  </a:cubicBezTo>
                  <a:cubicBezTo>
                    <a:pt x="11705" y="0"/>
                    <a:pt x="12067" y="0"/>
                    <a:pt x="12188" y="0"/>
                  </a:cubicBezTo>
                  <a:cubicBezTo>
                    <a:pt x="12308" y="135"/>
                    <a:pt x="12550" y="0"/>
                    <a:pt x="12670" y="135"/>
                  </a:cubicBezTo>
                  <a:cubicBezTo>
                    <a:pt x="12791" y="135"/>
                    <a:pt x="13153" y="270"/>
                    <a:pt x="13274" y="405"/>
                  </a:cubicBezTo>
                  <a:cubicBezTo>
                    <a:pt x="13274" y="540"/>
                    <a:pt x="13515" y="945"/>
                    <a:pt x="13515" y="1080"/>
                  </a:cubicBezTo>
                  <a:cubicBezTo>
                    <a:pt x="13394" y="1215"/>
                    <a:pt x="13153" y="1215"/>
                    <a:pt x="13032" y="1215"/>
                  </a:cubicBezTo>
                  <a:cubicBezTo>
                    <a:pt x="13032" y="1485"/>
                    <a:pt x="13032" y="1890"/>
                    <a:pt x="13153" y="2160"/>
                  </a:cubicBezTo>
                  <a:cubicBezTo>
                    <a:pt x="13274" y="2160"/>
                    <a:pt x="13394" y="2295"/>
                    <a:pt x="13515" y="2430"/>
                  </a:cubicBezTo>
                  <a:cubicBezTo>
                    <a:pt x="13636" y="2430"/>
                    <a:pt x="13877" y="2565"/>
                    <a:pt x="14118" y="2565"/>
                  </a:cubicBezTo>
                  <a:cubicBezTo>
                    <a:pt x="14239" y="2700"/>
                    <a:pt x="14480" y="2565"/>
                    <a:pt x="14601" y="2565"/>
                  </a:cubicBezTo>
                  <a:cubicBezTo>
                    <a:pt x="14722" y="2700"/>
                    <a:pt x="14722" y="3105"/>
                    <a:pt x="14842" y="3240"/>
                  </a:cubicBezTo>
                  <a:cubicBezTo>
                    <a:pt x="14842" y="3510"/>
                    <a:pt x="14722" y="3915"/>
                    <a:pt x="14722" y="4050"/>
                  </a:cubicBezTo>
                  <a:cubicBezTo>
                    <a:pt x="14722" y="4185"/>
                    <a:pt x="14963" y="4320"/>
                    <a:pt x="14963" y="4455"/>
                  </a:cubicBezTo>
                  <a:cubicBezTo>
                    <a:pt x="15084" y="4590"/>
                    <a:pt x="15084" y="4995"/>
                    <a:pt x="15204" y="5130"/>
                  </a:cubicBezTo>
                  <a:cubicBezTo>
                    <a:pt x="15325" y="5265"/>
                    <a:pt x="15687" y="5400"/>
                    <a:pt x="15928" y="5400"/>
                  </a:cubicBezTo>
                  <a:cubicBezTo>
                    <a:pt x="16049" y="5400"/>
                    <a:pt x="16291" y="5130"/>
                    <a:pt x="16411" y="5130"/>
                  </a:cubicBezTo>
                  <a:cubicBezTo>
                    <a:pt x="16532" y="5130"/>
                    <a:pt x="16653" y="4995"/>
                    <a:pt x="16773" y="4995"/>
                  </a:cubicBezTo>
                  <a:cubicBezTo>
                    <a:pt x="17015" y="4995"/>
                    <a:pt x="17256" y="5265"/>
                    <a:pt x="17377" y="5400"/>
                  </a:cubicBezTo>
                  <a:cubicBezTo>
                    <a:pt x="17497" y="5400"/>
                    <a:pt x="17739" y="5535"/>
                    <a:pt x="17859" y="5670"/>
                  </a:cubicBezTo>
                  <a:cubicBezTo>
                    <a:pt x="17980" y="5670"/>
                    <a:pt x="17980" y="5670"/>
                    <a:pt x="18101" y="5670"/>
                  </a:cubicBezTo>
                  <a:cubicBezTo>
                    <a:pt x="18101" y="5805"/>
                    <a:pt x="18101" y="5940"/>
                    <a:pt x="18101" y="5940"/>
                  </a:cubicBezTo>
                  <a:cubicBezTo>
                    <a:pt x="18101" y="6075"/>
                    <a:pt x="18101" y="6480"/>
                    <a:pt x="18221" y="6615"/>
                  </a:cubicBezTo>
                  <a:cubicBezTo>
                    <a:pt x="18221" y="6750"/>
                    <a:pt x="18342" y="7020"/>
                    <a:pt x="18342" y="7020"/>
                  </a:cubicBezTo>
                  <a:cubicBezTo>
                    <a:pt x="18463" y="7290"/>
                    <a:pt x="18463" y="7695"/>
                    <a:pt x="18463" y="7830"/>
                  </a:cubicBezTo>
                  <a:cubicBezTo>
                    <a:pt x="18463" y="7965"/>
                    <a:pt x="18221" y="8100"/>
                    <a:pt x="18101" y="8235"/>
                  </a:cubicBezTo>
                  <a:cubicBezTo>
                    <a:pt x="18101" y="8235"/>
                    <a:pt x="17859" y="8235"/>
                    <a:pt x="17859" y="8370"/>
                  </a:cubicBezTo>
                  <a:cubicBezTo>
                    <a:pt x="17739" y="8370"/>
                    <a:pt x="17618" y="8640"/>
                    <a:pt x="17497" y="8775"/>
                  </a:cubicBezTo>
                  <a:cubicBezTo>
                    <a:pt x="17377" y="8775"/>
                    <a:pt x="17256" y="8775"/>
                    <a:pt x="17135" y="8775"/>
                  </a:cubicBezTo>
                  <a:cubicBezTo>
                    <a:pt x="17015" y="8640"/>
                    <a:pt x="17015" y="8505"/>
                    <a:pt x="16894" y="8505"/>
                  </a:cubicBezTo>
                  <a:cubicBezTo>
                    <a:pt x="16773" y="8370"/>
                    <a:pt x="16653" y="8505"/>
                    <a:pt x="16532" y="8505"/>
                  </a:cubicBezTo>
                  <a:cubicBezTo>
                    <a:pt x="16411" y="8640"/>
                    <a:pt x="16291" y="8775"/>
                    <a:pt x="16291" y="8910"/>
                  </a:cubicBezTo>
                  <a:cubicBezTo>
                    <a:pt x="16291" y="9180"/>
                    <a:pt x="16291" y="9450"/>
                    <a:pt x="16411" y="9585"/>
                  </a:cubicBezTo>
                  <a:cubicBezTo>
                    <a:pt x="16411" y="9720"/>
                    <a:pt x="16653" y="9990"/>
                    <a:pt x="16653" y="10125"/>
                  </a:cubicBezTo>
                  <a:cubicBezTo>
                    <a:pt x="16773" y="10260"/>
                    <a:pt x="16773" y="10530"/>
                    <a:pt x="16894" y="10530"/>
                  </a:cubicBezTo>
                  <a:cubicBezTo>
                    <a:pt x="16894" y="10665"/>
                    <a:pt x="17135" y="10935"/>
                    <a:pt x="17256" y="10935"/>
                  </a:cubicBezTo>
                  <a:cubicBezTo>
                    <a:pt x="17377" y="11070"/>
                    <a:pt x="17618" y="10935"/>
                    <a:pt x="17618" y="11070"/>
                  </a:cubicBezTo>
                  <a:cubicBezTo>
                    <a:pt x="17739" y="11205"/>
                    <a:pt x="17739" y="11475"/>
                    <a:pt x="17859" y="11475"/>
                  </a:cubicBezTo>
                  <a:cubicBezTo>
                    <a:pt x="17859" y="11610"/>
                    <a:pt x="17859" y="11880"/>
                    <a:pt x="17859" y="11880"/>
                  </a:cubicBezTo>
                  <a:cubicBezTo>
                    <a:pt x="17739" y="12015"/>
                    <a:pt x="17618" y="12015"/>
                    <a:pt x="17497" y="12150"/>
                  </a:cubicBezTo>
                  <a:cubicBezTo>
                    <a:pt x="17497" y="12150"/>
                    <a:pt x="17497" y="12285"/>
                    <a:pt x="17497" y="12420"/>
                  </a:cubicBezTo>
                  <a:cubicBezTo>
                    <a:pt x="17497" y="12555"/>
                    <a:pt x="17739" y="12690"/>
                    <a:pt x="17739" y="12825"/>
                  </a:cubicBezTo>
                  <a:cubicBezTo>
                    <a:pt x="17859" y="12825"/>
                    <a:pt x="17980" y="12825"/>
                    <a:pt x="18101" y="12825"/>
                  </a:cubicBezTo>
                  <a:cubicBezTo>
                    <a:pt x="18221" y="12825"/>
                    <a:pt x="18342" y="12960"/>
                    <a:pt x="18463" y="13095"/>
                  </a:cubicBezTo>
                  <a:cubicBezTo>
                    <a:pt x="18583" y="13230"/>
                    <a:pt x="18583" y="13635"/>
                    <a:pt x="18583" y="13770"/>
                  </a:cubicBezTo>
                  <a:cubicBezTo>
                    <a:pt x="18583" y="13905"/>
                    <a:pt x="18463" y="14175"/>
                    <a:pt x="18463" y="14310"/>
                  </a:cubicBezTo>
                  <a:cubicBezTo>
                    <a:pt x="18583" y="14445"/>
                    <a:pt x="18583" y="14715"/>
                    <a:pt x="18825" y="14715"/>
                  </a:cubicBezTo>
                  <a:cubicBezTo>
                    <a:pt x="18825" y="14850"/>
                    <a:pt x="19066" y="14985"/>
                    <a:pt x="19066" y="14985"/>
                  </a:cubicBezTo>
                  <a:cubicBezTo>
                    <a:pt x="19187" y="14985"/>
                    <a:pt x="19549" y="14985"/>
                    <a:pt x="19669" y="14985"/>
                  </a:cubicBezTo>
                  <a:cubicBezTo>
                    <a:pt x="19790" y="15120"/>
                    <a:pt x="20031" y="15120"/>
                    <a:pt x="20152" y="15255"/>
                  </a:cubicBezTo>
                  <a:cubicBezTo>
                    <a:pt x="20273" y="15390"/>
                    <a:pt x="20393" y="15660"/>
                    <a:pt x="20393" y="15795"/>
                  </a:cubicBezTo>
                  <a:cubicBezTo>
                    <a:pt x="20393" y="15930"/>
                    <a:pt x="20393" y="16200"/>
                    <a:pt x="20514" y="16200"/>
                  </a:cubicBezTo>
                  <a:cubicBezTo>
                    <a:pt x="20514" y="16335"/>
                    <a:pt x="20514" y="16470"/>
                    <a:pt x="20635" y="16470"/>
                  </a:cubicBezTo>
                  <a:cubicBezTo>
                    <a:pt x="20755" y="16605"/>
                    <a:pt x="20997" y="16470"/>
                    <a:pt x="21117" y="16470"/>
                  </a:cubicBezTo>
                  <a:cubicBezTo>
                    <a:pt x="21238" y="16470"/>
                    <a:pt x="21359" y="16470"/>
                    <a:pt x="21359" y="16470"/>
                  </a:cubicBezTo>
                  <a:cubicBezTo>
                    <a:pt x="21479" y="16470"/>
                    <a:pt x="21479" y="16740"/>
                    <a:pt x="21479" y="1687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4" name="Freeform 106">
              <a:extLst>
                <a:ext uri="{FF2B5EF4-FFF2-40B4-BE49-F238E27FC236}">
                  <a16:creationId xmlns:a16="http://schemas.microsoft.com/office/drawing/2014/main" id="{E8E1BA40-C97A-4979-A5BD-A87E1A026A5A}"/>
                </a:ext>
              </a:extLst>
            </p:cNvPr>
            <p:cNvSpPr/>
            <p:nvPr/>
          </p:nvSpPr>
          <p:spPr>
            <a:xfrm>
              <a:off x="3783136" y="4065531"/>
              <a:ext cx="1197750" cy="1068725"/>
            </a:xfrm>
            <a:custGeom>
              <a:avLst/>
              <a:gdLst/>
              <a:ahLst/>
              <a:cxnLst>
                <a:cxn ang="0">
                  <a:pos x="wd2" y="hd2"/>
                </a:cxn>
                <a:cxn ang="5400000">
                  <a:pos x="wd2" y="hd2"/>
                </a:cxn>
                <a:cxn ang="10800000">
                  <a:pos x="wd2" y="hd2"/>
                </a:cxn>
                <a:cxn ang="16200000">
                  <a:pos x="wd2" y="hd2"/>
                </a:cxn>
              </a:cxnLst>
              <a:rect l="0" t="0" r="r" b="b"/>
              <a:pathLst>
                <a:path w="21600" h="21600" extrusionOk="0">
                  <a:moveTo>
                    <a:pt x="21479" y="16875"/>
                  </a:moveTo>
                  <a:cubicBezTo>
                    <a:pt x="21479" y="17010"/>
                    <a:pt x="21600" y="17145"/>
                    <a:pt x="21600" y="17280"/>
                  </a:cubicBezTo>
                  <a:cubicBezTo>
                    <a:pt x="21600" y="17415"/>
                    <a:pt x="21479" y="17685"/>
                    <a:pt x="21479" y="17820"/>
                  </a:cubicBezTo>
                  <a:cubicBezTo>
                    <a:pt x="21359" y="17820"/>
                    <a:pt x="21238" y="17955"/>
                    <a:pt x="21238" y="17955"/>
                  </a:cubicBezTo>
                  <a:cubicBezTo>
                    <a:pt x="21117" y="18090"/>
                    <a:pt x="21117" y="18360"/>
                    <a:pt x="20997" y="18360"/>
                  </a:cubicBezTo>
                  <a:cubicBezTo>
                    <a:pt x="20997" y="18495"/>
                    <a:pt x="20755" y="18495"/>
                    <a:pt x="20635" y="18630"/>
                  </a:cubicBezTo>
                  <a:cubicBezTo>
                    <a:pt x="20514" y="18630"/>
                    <a:pt x="20393" y="18900"/>
                    <a:pt x="20393" y="19035"/>
                  </a:cubicBezTo>
                  <a:cubicBezTo>
                    <a:pt x="20393" y="19170"/>
                    <a:pt x="20514" y="19305"/>
                    <a:pt x="20514" y="19440"/>
                  </a:cubicBezTo>
                  <a:cubicBezTo>
                    <a:pt x="20514" y="19575"/>
                    <a:pt x="20514" y="19845"/>
                    <a:pt x="20393" y="19845"/>
                  </a:cubicBezTo>
                  <a:cubicBezTo>
                    <a:pt x="20393" y="19980"/>
                    <a:pt x="20152" y="19980"/>
                    <a:pt x="20152" y="20115"/>
                  </a:cubicBezTo>
                  <a:cubicBezTo>
                    <a:pt x="20031" y="20115"/>
                    <a:pt x="19911" y="20250"/>
                    <a:pt x="19790" y="20385"/>
                  </a:cubicBezTo>
                  <a:cubicBezTo>
                    <a:pt x="19790" y="20385"/>
                    <a:pt x="19790" y="20520"/>
                    <a:pt x="19669" y="20655"/>
                  </a:cubicBezTo>
                  <a:cubicBezTo>
                    <a:pt x="19669" y="20655"/>
                    <a:pt x="19669" y="20655"/>
                    <a:pt x="19669" y="20520"/>
                  </a:cubicBezTo>
                  <a:cubicBezTo>
                    <a:pt x="19549" y="20520"/>
                    <a:pt x="19669" y="20385"/>
                    <a:pt x="19549" y="20385"/>
                  </a:cubicBezTo>
                  <a:cubicBezTo>
                    <a:pt x="19549" y="20250"/>
                    <a:pt x="19307" y="20250"/>
                    <a:pt x="19187" y="20250"/>
                  </a:cubicBezTo>
                  <a:cubicBezTo>
                    <a:pt x="19066" y="20250"/>
                    <a:pt x="18825" y="20250"/>
                    <a:pt x="18825" y="20250"/>
                  </a:cubicBezTo>
                  <a:cubicBezTo>
                    <a:pt x="18583" y="20250"/>
                    <a:pt x="18463" y="20250"/>
                    <a:pt x="18342" y="20385"/>
                  </a:cubicBezTo>
                  <a:cubicBezTo>
                    <a:pt x="18221" y="20385"/>
                    <a:pt x="18221" y="20655"/>
                    <a:pt x="18101" y="20790"/>
                  </a:cubicBezTo>
                  <a:cubicBezTo>
                    <a:pt x="17980" y="20790"/>
                    <a:pt x="17980" y="20790"/>
                    <a:pt x="17980" y="20790"/>
                  </a:cubicBezTo>
                  <a:cubicBezTo>
                    <a:pt x="17859" y="20925"/>
                    <a:pt x="17739" y="21060"/>
                    <a:pt x="17739" y="21195"/>
                  </a:cubicBezTo>
                  <a:cubicBezTo>
                    <a:pt x="17618" y="21195"/>
                    <a:pt x="17739" y="21465"/>
                    <a:pt x="17618" y="21465"/>
                  </a:cubicBezTo>
                  <a:cubicBezTo>
                    <a:pt x="17618" y="21600"/>
                    <a:pt x="17497" y="21600"/>
                    <a:pt x="17497" y="21600"/>
                  </a:cubicBezTo>
                  <a:cubicBezTo>
                    <a:pt x="17377" y="21600"/>
                    <a:pt x="17135" y="21465"/>
                    <a:pt x="17135" y="21465"/>
                  </a:cubicBezTo>
                  <a:cubicBezTo>
                    <a:pt x="17015" y="21465"/>
                    <a:pt x="16773" y="21600"/>
                    <a:pt x="16653" y="21465"/>
                  </a:cubicBezTo>
                  <a:cubicBezTo>
                    <a:pt x="16653" y="21465"/>
                    <a:pt x="16653" y="21330"/>
                    <a:pt x="16653" y="21330"/>
                  </a:cubicBezTo>
                  <a:cubicBezTo>
                    <a:pt x="16653" y="21195"/>
                    <a:pt x="16532" y="21195"/>
                    <a:pt x="16411" y="21195"/>
                  </a:cubicBezTo>
                  <a:cubicBezTo>
                    <a:pt x="16411" y="21195"/>
                    <a:pt x="16291" y="21330"/>
                    <a:pt x="16291" y="21330"/>
                  </a:cubicBezTo>
                  <a:cubicBezTo>
                    <a:pt x="16291" y="21330"/>
                    <a:pt x="16170" y="21330"/>
                    <a:pt x="16049" y="21330"/>
                  </a:cubicBezTo>
                  <a:cubicBezTo>
                    <a:pt x="16049" y="21330"/>
                    <a:pt x="15928" y="21330"/>
                    <a:pt x="15808" y="21195"/>
                  </a:cubicBezTo>
                  <a:cubicBezTo>
                    <a:pt x="15808" y="21195"/>
                    <a:pt x="15808" y="21060"/>
                    <a:pt x="15928" y="21060"/>
                  </a:cubicBezTo>
                  <a:cubicBezTo>
                    <a:pt x="15928" y="20925"/>
                    <a:pt x="16049" y="21060"/>
                    <a:pt x="16049" y="21060"/>
                  </a:cubicBezTo>
                  <a:cubicBezTo>
                    <a:pt x="16170" y="20925"/>
                    <a:pt x="16049" y="20790"/>
                    <a:pt x="16049" y="20790"/>
                  </a:cubicBezTo>
                  <a:cubicBezTo>
                    <a:pt x="16049" y="20655"/>
                    <a:pt x="16049" y="20520"/>
                    <a:pt x="15928" y="20385"/>
                  </a:cubicBezTo>
                  <a:cubicBezTo>
                    <a:pt x="15928" y="20250"/>
                    <a:pt x="15687" y="20385"/>
                    <a:pt x="15566" y="20250"/>
                  </a:cubicBezTo>
                  <a:cubicBezTo>
                    <a:pt x="15566" y="20250"/>
                    <a:pt x="15446" y="20115"/>
                    <a:pt x="15325" y="19980"/>
                  </a:cubicBezTo>
                  <a:cubicBezTo>
                    <a:pt x="15325" y="19980"/>
                    <a:pt x="15084" y="19980"/>
                    <a:pt x="15084" y="19980"/>
                  </a:cubicBezTo>
                  <a:cubicBezTo>
                    <a:pt x="14963" y="19980"/>
                    <a:pt x="14963" y="19710"/>
                    <a:pt x="14842" y="19710"/>
                  </a:cubicBezTo>
                  <a:cubicBezTo>
                    <a:pt x="14842" y="19575"/>
                    <a:pt x="14842" y="19440"/>
                    <a:pt x="14722" y="19440"/>
                  </a:cubicBezTo>
                  <a:cubicBezTo>
                    <a:pt x="14722" y="19305"/>
                    <a:pt x="14480" y="19305"/>
                    <a:pt x="14480" y="19305"/>
                  </a:cubicBezTo>
                  <a:cubicBezTo>
                    <a:pt x="14360" y="19305"/>
                    <a:pt x="14239" y="19305"/>
                    <a:pt x="14118" y="19305"/>
                  </a:cubicBezTo>
                  <a:cubicBezTo>
                    <a:pt x="14118" y="19305"/>
                    <a:pt x="13877" y="19440"/>
                    <a:pt x="13877" y="19440"/>
                  </a:cubicBezTo>
                  <a:cubicBezTo>
                    <a:pt x="13756" y="19440"/>
                    <a:pt x="13515" y="19305"/>
                    <a:pt x="13394" y="19170"/>
                  </a:cubicBezTo>
                  <a:cubicBezTo>
                    <a:pt x="13274" y="19170"/>
                    <a:pt x="13274" y="18765"/>
                    <a:pt x="13153" y="18765"/>
                  </a:cubicBezTo>
                  <a:cubicBezTo>
                    <a:pt x="13153" y="18765"/>
                    <a:pt x="13032" y="18765"/>
                    <a:pt x="12912" y="18765"/>
                  </a:cubicBezTo>
                  <a:cubicBezTo>
                    <a:pt x="12912" y="18765"/>
                    <a:pt x="12791" y="18765"/>
                    <a:pt x="12791" y="18630"/>
                  </a:cubicBezTo>
                  <a:cubicBezTo>
                    <a:pt x="12791" y="18630"/>
                    <a:pt x="12791" y="18630"/>
                    <a:pt x="12670" y="18495"/>
                  </a:cubicBezTo>
                  <a:cubicBezTo>
                    <a:pt x="12670" y="18495"/>
                    <a:pt x="12670" y="18495"/>
                    <a:pt x="12550" y="18495"/>
                  </a:cubicBezTo>
                  <a:cubicBezTo>
                    <a:pt x="12550" y="18495"/>
                    <a:pt x="12429" y="18630"/>
                    <a:pt x="12429" y="18495"/>
                  </a:cubicBezTo>
                  <a:cubicBezTo>
                    <a:pt x="12308" y="18495"/>
                    <a:pt x="12188" y="18360"/>
                    <a:pt x="12188" y="18360"/>
                  </a:cubicBezTo>
                  <a:cubicBezTo>
                    <a:pt x="12188" y="18225"/>
                    <a:pt x="12188" y="18090"/>
                    <a:pt x="12188" y="18090"/>
                  </a:cubicBezTo>
                  <a:cubicBezTo>
                    <a:pt x="12188" y="17955"/>
                    <a:pt x="12308" y="17955"/>
                    <a:pt x="12429" y="17820"/>
                  </a:cubicBezTo>
                  <a:cubicBezTo>
                    <a:pt x="12429" y="17820"/>
                    <a:pt x="12550" y="17685"/>
                    <a:pt x="12670" y="17550"/>
                  </a:cubicBezTo>
                  <a:cubicBezTo>
                    <a:pt x="12670" y="17550"/>
                    <a:pt x="12550" y="17415"/>
                    <a:pt x="12429" y="17280"/>
                  </a:cubicBezTo>
                  <a:cubicBezTo>
                    <a:pt x="12429" y="17280"/>
                    <a:pt x="12550" y="17145"/>
                    <a:pt x="12550" y="17010"/>
                  </a:cubicBezTo>
                  <a:cubicBezTo>
                    <a:pt x="12670" y="16875"/>
                    <a:pt x="12791" y="16740"/>
                    <a:pt x="12912" y="16605"/>
                  </a:cubicBezTo>
                  <a:cubicBezTo>
                    <a:pt x="12912" y="16605"/>
                    <a:pt x="13153" y="16605"/>
                    <a:pt x="13153" y="16470"/>
                  </a:cubicBezTo>
                  <a:cubicBezTo>
                    <a:pt x="13153" y="16470"/>
                    <a:pt x="13153" y="16335"/>
                    <a:pt x="13153" y="16200"/>
                  </a:cubicBezTo>
                  <a:cubicBezTo>
                    <a:pt x="13153" y="16200"/>
                    <a:pt x="12912" y="16065"/>
                    <a:pt x="12912" y="16065"/>
                  </a:cubicBezTo>
                  <a:cubicBezTo>
                    <a:pt x="12791" y="15795"/>
                    <a:pt x="12670" y="15390"/>
                    <a:pt x="12670" y="15255"/>
                  </a:cubicBezTo>
                  <a:cubicBezTo>
                    <a:pt x="12550" y="14985"/>
                    <a:pt x="12308" y="14580"/>
                    <a:pt x="12188" y="14445"/>
                  </a:cubicBezTo>
                  <a:cubicBezTo>
                    <a:pt x="12067" y="14175"/>
                    <a:pt x="11946" y="13770"/>
                    <a:pt x="11826" y="13635"/>
                  </a:cubicBezTo>
                  <a:cubicBezTo>
                    <a:pt x="11826" y="13500"/>
                    <a:pt x="11584" y="13365"/>
                    <a:pt x="11464" y="13365"/>
                  </a:cubicBezTo>
                  <a:cubicBezTo>
                    <a:pt x="11464" y="13230"/>
                    <a:pt x="11222" y="12960"/>
                    <a:pt x="11102" y="12825"/>
                  </a:cubicBezTo>
                  <a:cubicBezTo>
                    <a:pt x="10981" y="12690"/>
                    <a:pt x="10740" y="12555"/>
                    <a:pt x="10740" y="12420"/>
                  </a:cubicBezTo>
                  <a:cubicBezTo>
                    <a:pt x="10740" y="12420"/>
                    <a:pt x="10740" y="12285"/>
                    <a:pt x="10740" y="12285"/>
                  </a:cubicBezTo>
                  <a:cubicBezTo>
                    <a:pt x="10619" y="12150"/>
                    <a:pt x="10498" y="12150"/>
                    <a:pt x="10498" y="12150"/>
                  </a:cubicBezTo>
                  <a:cubicBezTo>
                    <a:pt x="10378" y="12285"/>
                    <a:pt x="10378" y="12420"/>
                    <a:pt x="10378" y="12420"/>
                  </a:cubicBezTo>
                  <a:cubicBezTo>
                    <a:pt x="10378" y="12420"/>
                    <a:pt x="10257" y="12285"/>
                    <a:pt x="10257" y="12285"/>
                  </a:cubicBezTo>
                  <a:cubicBezTo>
                    <a:pt x="10136" y="12420"/>
                    <a:pt x="10136" y="12690"/>
                    <a:pt x="10016" y="12690"/>
                  </a:cubicBezTo>
                  <a:cubicBezTo>
                    <a:pt x="10016" y="12825"/>
                    <a:pt x="10016" y="12960"/>
                    <a:pt x="9895" y="12960"/>
                  </a:cubicBezTo>
                  <a:cubicBezTo>
                    <a:pt x="9774" y="13095"/>
                    <a:pt x="9654" y="12960"/>
                    <a:pt x="9654" y="12960"/>
                  </a:cubicBezTo>
                  <a:cubicBezTo>
                    <a:pt x="9533" y="12960"/>
                    <a:pt x="9412" y="12825"/>
                    <a:pt x="9292" y="12960"/>
                  </a:cubicBezTo>
                  <a:cubicBezTo>
                    <a:pt x="9292" y="12960"/>
                    <a:pt x="9171" y="13095"/>
                    <a:pt x="9050" y="13095"/>
                  </a:cubicBezTo>
                  <a:cubicBezTo>
                    <a:pt x="8930" y="13230"/>
                    <a:pt x="8688" y="13365"/>
                    <a:pt x="8447" y="13365"/>
                  </a:cubicBezTo>
                  <a:cubicBezTo>
                    <a:pt x="8326" y="13365"/>
                    <a:pt x="8206" y="13500"/>
                    <a:pt x="8085" y="13500"/>
                  </a:cubicBezTo>
                  <a:cubicBezTo>
                    <a:pt x="7964" y="13365"/>
                    <a:pt x="7844" y="13230"/>
                    <a:pt x="7723" y="13230"/>
                  </a:cubicBezTo>
                  <a:cubicBezTo>
                    <a:pt x="7602" y="13230"/>
                    <a:pt x="7361" y="13365"/>
                    <a:pt x="7240" y="13365"/>
                  </a:cubicBezTo>
                  <a:cubicBezTo>
                    <a:pt x="7120" y="13500"/>
                    <a:pt x="6878" y="13635"/>
                    <a:pt x="6758" y="13635"/>
                  </a:cubicBezTo>
                  <a:cubicBezTo>
                    <a:pt x="6758" y="13770"/>
                    <a:pt x="6637" y="13905"/>
                    <a:pt x="6637" y="13905"/>
                  </a:cubicBezTo>
                  <a:cubicBezTo>
                    <a:pt x="6516" y="14040"/>
                    <a:pt x="6154" y="14175"/>
                    <a:pt x="6034" y="14175"/>
                  </a:cubicBezTo>
                  <a:cubicBezTo>
                    <a:pt x="6034" y="14040"/>
                    <a:pt x="5913" y="13905"/>
                    <a:pt x="5913" y="13905"/>
                  </a:cubicBezTo>
                  <a:cubicBezTo>
                    <a:pt x="5913" y="13770"/>
                    <a:pt x="6154" y="13635"/>
                    <a:pt x="6154" y="13500"/>
                  </a:cubicBezTo>
                  <a:cubicBezTo>
                    <a:pt x="6154" y="13500"/>
                    <a:pt x="6154" y="13230"/>
                    <a:pt x="6154" y="13230"/>
                  </a:cubicBezTo>
                  <a:cubicBezTo>
                    <a:pt x="6275" y="13095"/>
                    <a:pt x="6637" y="13230"/>
                    <a:pt x="6637" y="13095"/>
                  </a:cubicBezTo>
                  <a:cubicBezTo>
                    <a:pt x="6758" y="12960"/>
                    <a:pt x="6758" y="12690"/>
                    <a:pt x="6878" y="12555"/>
                  </a:cubicBezTo>
                  <a:cubicBezTo>
                    <a:pt x="6878" y="12420"/>
                    <a:pt x="7120" y="12150"/>
                    <a:pt x="7240" y="12150"/>
                  </a:cubicBezTo>
                  <a:cubicBezTo>
                    <a:pt x="7361" y="12015"/>
                    <a:pt x="7482" y="12015"/>
                    <a:pt x="7482" y="12015"/>
                  </a:cubicBezTo>
                  <a:cubicBezTo>
                    <a:pt x="7602" y="11880"/>
                    <a:pt x="7482" y="11610"/>
                    <a:pt x="7482" y="11610"/>
                  </a:cubicBezTo>
                  <a:cubicBezTo>
                    <a:pt x="7361" y="11475"/>
                    <a:pt x="7361" y="11340"/>
                    <a:pt x="7240" y="11340"/>
                  </a:cubicBezTo>
                  <a:cubicBezTo>
                    <a:pt x="7120" y="11205"/>
                    <a:pt x="6758" y="11205"/>
                    <a:pt x="6637" y="11205"/>
                  </a:cubicBezTo>
                  <a:cubicBezTo>
                    <a:pt x="6516" y="11070"/>
                    <a:pt x="6275" y="10800"/>
                    <a:pt x="6154" y="10665"/>
                  </a:cubicBezTo>
                  <a:cubicBezTo>
                    <a:pt x="6034" y="10530"/>
                    <a:pt x="5913" y="10260"/>
                    <a:pt x="5792" y="10125"/>
                  </a:cubicBezTo>
                  <a:cubicBezTo>
                    <a:pt x="5672" y="10125"/>
                    <a:pt x="5551" y="9990"/>
                    <a:pt x="5430" y="9990"/>
                  </a:cubicBezTo>
                  <a:cubicBezTo>
                    <a:pt x="5309" y="9990"/>
                    <a:pt x="5189" y="10125"/>
                    <a:pt x="5068" y="10125"/>
                  </a:cubicBezTo>
                  <a:cubicBezTo>
                    <a:pt x="4947" y="10260"/>
                    <a:pt x="4827" y="10395"/>
                    <a:pt x="4706" y="10530"/>
                  </a:cubicBezTo>
                  <a:cubicBezTo>
                    <a:pt x="4706" y="10530"/>
                    <a:pt x="4706" y="10665"/>
                    <a:pt x="4585" y="10665"/>
                  </a:cubicBezTo>
                  <a:cubicBezTo>
                    <a:pt x="4585" y="10800"/>
                    <a:pt x="4465" y="10665"/>
                    <a:pt x="4344" y="10665"/>
                  </a:cubicBezTo>
                  <a:cubicBezTo>
                    <a:pt x="4344" y="10665"/>
                    <a:pt x="4223" y="10395"/>
                    <a:pt x="4103" y="10395"/>
                  </a:cubicBezTo>
                  <a:cubicBezTo>
                    <a:pt x="4103" y="10395"/>
                    <a:pt x="3861" y="10395"/>
                    <a:pt x="3861" y="10395"/>
                  </a:cubicBezTo>
                  <a:cubicBezTo>
                    <a:pt x="3741" y="10395"/>
                    <a:pt x="3620" y="10395"/>
                    <a:pt x="3620" y="10395"/>
                  </a:cubicBezTo>
                  <a:cubicBezTo>
                    <a:pt x="3499" y="10395"/>
                    <a:pt x="3499" y="10665"/>
                    <a:pt x="3499" y="10665"/>
                  </a:cubicBezTo>
                  <a:cubicBezTo>
                    <a:pt x="3499" y="10800"/>
                    <a:pt x="3741" y="10800"/>
                    <a:pt x="3741" y="10800"/>
                  </a:cubicBezTo>
                  <a:cubicBezTo>
                    <a:pt x="3741" y="10800"/>
                    <a:pt x="3741" y="10935"/>
                    <a:pt x="3741" y="11070"/>
                  </a:cubicBezTo>
                  <a:cubicBezTo>
                    <a:pt x="3741" y="11070"/>
                    <a:pt x="3499" y="11070"/>
                    <a:pt x="3499" y="11070"/>
                  </a:cubicBezTo>
                  <a:cubicBezTo>
                    <a:pt x="3379" y="11070"/>
                    <a:pt x="3258" y="11070"/>
                    <a:pt x="3258" y="11070"/>
                  </a:cubicBezTo>
                  <a:cubicBezTo>
                    <a:pt x="3137" y="10935"/>
                    <a:pt x="3137" y="10800"/>
                    <a:pt x="3017" y="10665"/>
                  </a:cubicBezTo>
                  <a:cubicBezTo>
                    <a:pt x="3017" y="10530"/>
                    <a:pt x="3137" y="10260"/>
                    <a:pt x="3137" y="10125"/>
                  </a:cubicBezTo>
                  <a:cubicBezTo>
                    <a:pt x="3137" y="9855"/>
                    <a:pt x="3017" y="9450"/>
                    <a:pt x="3017" y="9315"/>
                  </a:cubicBezTo>
                  <a:cubicBezTo>
                    <a:pt x="2896" y="9045"/>
                    <a:pt x="2775" y="8640"/>
                    <a:pt x="2655" y="8370"/>
                  </a:cubicBezTo>
                  <a:cubicBezTo>
                    <a:pt x="2534" y="8370"/>
                    <a:pt x="2293" y="8235"/>
                    <a:pt x="2172" y="8100"/>
                  </a:cubicBezTo>
                  <a:cubicBezTo>
                    <a:pt x="2051" y="7965"/>
                    <a:pt x="1810" y="7695"/>
                    <a:pt x="1810" y="7560"/>
                  </a:cubicBezTo>
                  <a:cubicBezTo>
                    <a:pt x="1689" y="7425"/>
                    <a:pt x="1689" y="7155"/>
                    <a:pt x="1569" y="6885"/>
                  </a:cubicBezTo>
                  <a:cubicBezTo>
                    <a:pt x="1448" y="6750"/>
                    <a:pt x="1327" y="6345"/>
                    <a:pt x="1207" y="6210"/>
                  </a:cubicBezTo>
                  <a:cubicBezTo>
                    <a:pt x="1086" y="5940"/>
                    <a:pt x="724" y="5400"/>
                    <a:pt x="603" y="5265"/>
                  </a:cubicBezTo>
                  <a:cubicBezTo>
                    <a:pt x="483" y="4995"/>
                    <a:pt x="241" y="4725"/>
                    <a:pt x="121" y="4590"/>
                  </a:cubicBezTo>
                  <a:cubicBezTo>
                    <a:pt x="121" y="4455"/>
                    <a:pt x="0" y="4455"/>
                    <a:pt x="0" y="4455"/>
                  </a:cubicBezTo>
                  <a:cubicBezTo>
                    <a:pt x="121" y="4320"/>
                    <a:pt x="362" y="4320"/>
                    <a:pt x="362" y="4185"/>
                  </a:cubicBezTo>
                  <a:cubicBezTo>
                    <a:pt x="483" y="4185"/>
                    <a:pt x="724" y="4050"/>
                    <a:pt x="724" y="4050"/>
                  </a:cubicBezTo>
                  <a:cubicBezTo>
                    <a:pt x="845" y="3915"/>
                    <a:pt x="1086" y="3645"/>
                    <a:pt x="1086" y="3375"/>
                  </a:cubicBezTo>
                  <a:cubicBezTo>
                    <a:pt x="1086" y="3240"/>
                    <a:pt x="1086" y="2970"/>
                    <a:pt x="1086" y="2835"/>
                  </a:cubicBezTo>
                  <a:cubicBezTo>
                    <a:pt x="1086" y="2565"/>
                    <a:pt x="1207" y="2295"/>
                    <a:pt x="1207" y="2160"/>
                  </a:cubicBezTo>
                  <a:cubicBezTo>
                    <a:pt x="1207" y="2025"/>
                    <a:pt x="1327" y="1755"/>
                    <a:pt x="1448" y="1620"/>
                  </a:cubicBezTo>
                  <a:cubicBezTo>
                    <a:pt x="1448" y="1485"/>
                    <a:pt x="1689" y="1215"/>
                    <a:pt x="1689" y="1080"/>
                  </a:cubicBezTo>
                  <a:cubicBezTo>
                    <a:pt x="1689" y="1080"/>
                    <a:pt x="1689" y="1080"/>
                    <a:pt x="1689" y="945"/>
                  </a:cubicBezTo>
                  <a:cubicBezTo>
                    <a:pt x="1810" y="945"/>
                    <a:pt x="1931" y="945"/>
                    <a:pt x="2051" y="945"/>
                  </a:cubicBezTo>
                  <a:cubicBezTo>
                    <a:pt x="2172" y="945"/>
                    <a:pt x="2534" y="945"/>
                    <a:pt x="2534" y="1080"/>
                  </a:cubicBezTo>
                  <a:cubicBezTo>
                    <a:pt x="2655" y="1215"/>
                    <a:pt x="2655" y="1350"/>
                    <a:pt x="2655" y="1485"/>
                  </a:cubicBezTo>
                  <a:cubicBezTo>
                    <a:pt x="2775" y="1485"/>
                    <a:pt x="2896" y="1620"/>
                    <a:pt x="3017" y="1620"/>
                  </a:cubicBezTo>
                  <a:cubicBezTo>
                    <a:pt x="3137" y="1620"/>
                    <a:pt x="3379" y="1620"/>
                    <a:pt x="3499" y="1485"/>
                  </a:cubicBezTo>
                  <a:cubicBezTo>
                    <a:pt x="3620" y="1485"/>
                    <a:pt x="3620" y="1215"/>
                    <a:pt x="3620" y="1080"/>
                  </a:cubicBezTo>
                  <a:cubicBezTo>
                    <a:pt x="3620" y="945"/>
                    <a:pt x="3499" y="675"/>
                    <a:pt x="3620" y="540"/>
                  </a:cubicBezTo>
                  <a:cubicBezTo>
                    <a:pt x="3620" y="405"/>
                    <a:pt x="3741" y="270"/>
                    <a:pt x="3861" y="270"/>
                  </a:cubicBezTo>
                  <a:cubicBezTo>
                    <a:pt x="3982" y="270"/>
                    <a:pt x="4223" y="270"/>
                    <a:pt x="4344" y="270"/>
                  </a:cubicBezTo>
                  <a:cubicBezTo>
                    <a:pt x="4344" y="405"/>
                    <a:pt x="4465" y="540"/>
                    <a:pt x="4585" y="540"/>
                  </a:cubicBezTo>
                  <a:cubicBezTo>
                    <a:pt x="4706" y="675"/>
                    <a:pt x="5068" y="540"/>
                    <a:pt x="5189" y="675"/>
                  </a:cubicBezTo>
                  <a:cubicBezTo>
                    <a:pt x="5189" y="675"/>
                    <a:pt x="5430" y="675"/>
                    <a:pt x="5430" y="810"/>
                  </a:cubicBezTo>
                  <a:cubicBezTo>
                    <a:pt x="5430" y="945"/>
                    <a:pt x="5309" y="1080"/>
                    <a:pt x="5309" y="1215"/>
                  </a:cubicBezTo>
                  <a:cubicBezTo>
                    <a:pt x="5309" y="1350"/>
                    <a:pt x="5309" y="1755"/>
                    <a:pt x="5430" y="1890"/>
                  </a:cubicBezTo>
                  <a:cubicBezTo>
                    <a:pt x="5551" y="1890"/>
                    <a:pt x="5792" y="1890"/>
                    <a:pt x="5792" y="1890"/>
                  </a:cubicBezTo>
                  <a:cubicBezTo>
                    <a:pt x="5913" y="1890"/>
                    <a:pt x="6034" y="1620"/>
                    <a:pt x="6154" y="1485"/>
                  </a:cubicBezTo>
                  <a:cubicBezTo>
                    <a:pt x="6275" y="1485"/>
                    <a:pt x="6396" y="1620"/>
                    <a:pt x="6396" y="1620"/>
                  </a:cubicBezTo>
                  <a:cubicBezTo>
                    <a:pt x="6516" y="1620"/>
                    <a:pt x="6637" y="1755"/>
                    <a:pt x="6758" y="1755"/>
                  </a:cubicBezTo>
                  <a:cubicBezTo>
                    <a:pt x="6999" y="1890"/>
                    <a:pt x="7361" y="1755"/>
                    <a:pt x="7602" y="1620"/>
                  </a:cubicBezTo>
                  <a:cubicBezTo>
                    <a:pt x="7602" y="1620"/>
                    <a:pt x="7602" y="1485"/>
                    <a:pt x="7723" y="1485"/>
                  </a:cubicBezTo>
                  <a:cubicBezTo>
                    <a:pt x="7844" y="1350"/>
                    <a:pt x="8085" y="1485"/>
                    <a:pt x="8206" y="1620"/>
                  </a:cubicBezTo>
                  <a:cubicBezTo>
                    <a:pt x="8326" y="1620"/>
                    <a:pt x="8568" y="2025"/>
                    <a:pt x="8688" y="2025"/>
                  </a:cubicBezTo>
                  <a:cubicBezTo>
                    <a:pt x="8809" y="2160"/>
                    <a:pt x="9171" y="2025"/>
                    <a:pt x="9171" y="1890"/>
                  </a:cubicBezTo>
                  <a:cubicBezTo>
                    <a:pt x="9292" y="1755"/>
                    <a:pt x="9171" y="1350"/>
                    <a:pt x="9292" y="1215"/>
                  </a:cubicBezTo>
                  <a:cubicBezTo>
                    <a:pt x="9412" y="1080"/>
                    <a:pt x="9654" y="945"/>
                    <a:pt x="9774" y="810"/>
                  </a:cubicBezTo>
                  <a:cubicBezTo>
                    <a:pt x="9895" y="675"/>
                    <a:pt x="10136" y="540"/>
                    <a:pt x="10257" y="540"/>
                  </a:cubicBezTo>
                  <a:cubicBezTo>
                    <a:pt x="10498" y="540"/>
                    <a:pt x="10740" y="675"/>
                    <a:pt x="10981" y="675"/>
                  </a:cubicBezTo>
                  <a:cubicBezTo>
                    <a:pt x="11102" y="675"/>
                    <a:pt x="11343" y="675"/>
                    <a:pt x="11343" y="540"/>
                  </a:cubicBezTo>
                  <a:cubicBezTo>
                    <a:pt x="11464" y="405"/>
                    <a:pt x="11584" y="135"/>
                    <a:pt x="11584" y="135"/>
                  </a:cubicBezTo>
                  <a:cubicBezTo>
                    <a:pt x="11705" y="0"/>
                    <a:pt x="12067" y="0"/>
                    <a:pt x="12188" y="0"/>
                  </a:cubicBezTo>
                  <a:cubicBezTo>
                    <a:pt x="12308" y="135"/>
                    <a:pt x="12550" y="0"/>
                    <a:pt x="12670" y="135"/>
                  </a:cubicBezTo>
                  <a:cubicBezTo>
                    <a:pt x="12791" y="135"/>
                    <a:pt x="13153" y="270"/>
                    <a:pt x="13274" y="405"/>
                  </a:cubicBezTo>
                  <a:cubicBezTo>
                    <a:pt x="13274" y="540"/>
                    <a:pt x="13515" y="945"/>
                    <a:pt x="13515" y="1080"/>
                  </a:cubicBezTo>
                  <a:cubicBezTo>
                    <a:pt x="13394" y="1215"/>
                    <a:pt x="13153" y="1215"/>
                    <a:pt x="13032" y="1215"/>
                  </a:cubicBezTo>
                  <a:cubicBezTo>
                    <a:pt x="13032" y="1485"/>
                    <a:pt x="13032" y="1890"/>
                    <a:pt x="13153" y="2160"/>
                  </a:cubicBezTo>
                  <a:cubicBezTo>
                    <a:pt x="13274" y="2160"/>
                    <a:pt x="13394" y="2295"/>
                    <a:pt x="13515" y="2430"/>
                  </a:cubicBezTo>
                  <a:cubicBezTo>
                    <a:pt x="13636" y="2430"/>
                    <a:pt x="13877" y="2565"/>
                    <a:pt x="14118" y="2565"/>
                  </a:cubicBezTo>
                  <a:cubicBezTo>
                    <a:pt x="14239" y="2700"/>
                    <a:pt x="14480" y="2565"/>
                    <a:pt x="14601" y="2565"/>
                  </a:cubicBezTo>
                  <a:cubicBezTo>
                    <a:pt x="14722" y="2700"/>
                    <a:pt x="14722" y="3105"/>
                    <a:pt x="14842" y="3240"/>
                  </a:cubicBezTo>
                  <a:cubicBezTo>
                    <a:pt x="14842" y="3510"/>
                    <a:pt x="14722" y="3915"/>
                    <a:pt x="14722" y="4050"/>
                  </a:cubicBezTo>
                  <a:cubicBezTo>
                    <a:pt x="14722" y="4185"/>
                    <a:pt x="14963" y="4320"/>
                    <a:pt x="14963" y="4455"/>
                  </a:cubicBezTo>
                  <a:cubicBezTo>
                    <a:pt x="15084" y="4590"/>
                    <a:pt x="15084" y="4995"/>
                    <a:pt x="15204" y="5130"/>
                  </a:cubicBezTo>
                  <a:cubicBezTo>
                    <a:pt x="15325" y="5265"/>
                    <a:pt x="15687" y="5400"/>
                    <a:pt x="15928" y="5400"/>
                  </a:cubicBezTo>
                  <a:cubicBezTo>
                    <a:pt x="16049" y="5400"/>
                    <a:pt x="16291" y="5130"/>
                    <a:pt x="16411" y="5130"/>
                  </a:cubicBezTo>
                  <a:cubicBezTo>
                    <a:pt x="16532" y="5130"/>
                    <a:pt x="16653" y="4995"/>
                    <a:pt x="16773" y="4995"/>
                  </a:cubicBezTo>
                  <a:cubicBezTo>
                    <a:pt x="17015" y="4995"/>
                    <a:pt x="17256" y="5265"/>
                    <a:pt x="17377" y="5400"/>
                  </a:cubicBezTo>
                  <a:cubicBezTo>
                    <a:pt x="17497" y="5400"/>
                    <a:pt x="17739" y="5535"/>
                    <a:pt x="17859" y="5670"/>
                  </a:cubicBezTo>
                  <a:cubicBezTo>
                    <a:pt x="17980" y="5670"/>
                    <a:pt x="17980" y="5670"/>
                    <a:pt x="18101" y="5670"/>
                  </a:cubicBezTo>
                  <a:cubicBezTo>
                    <a:pt x="18101" y="5805"/>
                    <a:pt x="18101" y="5940"/>
                    <a:pt x="18101" y="5940"/>
                  </a:cubicBezTo>
                  <a:cubicBezTo>
                    <a:pt x="18101" y="6075"/>
                    <a:pt x="18101" y="6480"/>
                    <a:pt x="18221" y="6615"/>
                  </a:cubicBezTo>
                  <a:cubicBezTo>
                    <a:pt x="18221" y="6750"/>
                    <a:pt x="18342" y="7020"/>
                    <a:pt x="18342" y="7020"/>
                  </a:cubicBezTo>
                  <a:cubicBezTo>
                    <a:pt x="18463" y="7290"/>
                    <a:pt x="18463" y="7695"/>
                    <a:pt x="18463" y="7830"/>
                  </a:cubicBezTo>
                  <a:cubicBezTo>
                    <a:pt x="18463" y="7965"/>
                    <a:pt x="18221" y="8100"/>
                    <a:pt x="18101" y="8235"/>
                  </a:cubicBezTo>
                  <a:cubicBezTo>
                    <a:pt x="18101" y="8235"/>
                    <a:pt x="17859" y="8235"/>
                    <a:pt x="17859" y="8370"/>
                  </a:cubicBezTo>
                  <a:cubicBezTo>
                    <a:pt x="17739" y="8370"/>
                    <a:pt x="17618" y="8640"/>
                    <a:pt x="17497" y="8775"/>
                  </a:cubicBezTo>
                  <a:cubicBezTo>
                    <a:pt x="17377" y="8775"/>
                    <a:pt x="17256" y="8775"/>
                    <a:pt x="17135" y="8775"/>
                  </a:cubicBezTo>
                  <a:cubicBezTo>
                    <a:pt x="17015" y="8640"/>
                    <a:pt x="17015" y="8505"/>
                    <a:pt x="16894" y="8505"/>
                  </a:cubicBezTo>
                  <a:cubicBezTo>
                    <a:pt x="16773" y="8370"/>
                    <a:pt x="16653" y="8505"/>
                    <a:pt x="16532" y="8505"/>
                  </a:cubicBezTo>
                  <a:cubicBezTo>
                    <a:pt x="16411" y="8640"/>
                    <a:pt x="16291" y="8775"/>
                    <a:pt x="16291" y="8910"/>
                  </a:cubicBezTo>
                  <a:cubicBezTo>
                    <a:pt x="16291" y="9180"/>
                    <a:pt x="16291" y="9450"/>
                    <a:pt x="16411" y="9585"/>
                  </a:cubicBezTo>
                  <a:cubicBezTo>
                    <a:pt x="16411" y="9720"/>
                    <a:pt x="16653" y="9990"/>
                    <a:pt x="16653" y="10125"/>
                  </a:cubicBezTo>
                  <a:cubicBezTo>
                    <a:pt x="16773" y="10260"/>
                    <a:pt x="16773" y="10530"/>
                    <a:pt x="16894" y="10530"/>
                  </a:cubicBezTo>
                  <a:cubicBezTo>
                    <a:pt x="16894" y="10665"/>
                    <a:pt x="17135" y="10935"/>
                    <a:pt x="17256" y="10935"/>
                  </a:cubicBezTo>
                  <a:cubicBezTo>
                    <a:pt x="17377" y="11070"/>
                    <a:pt x="17618" y="10935"/>
                    <a:pt x="17618" y="11070"/>
                  </a:cubicBezTo>
                  <a:cubicBezTo>
                    <a:pt x="17739" y="11205"/>
                    <a:pt x="17739" y="11475"/>
                    <a:pt x="17859" y="11475"/>
                  </a:cubicBezTo>
                  <a:cubicBezTo>
                    <a:pt x="17859" y="11610"/>
                    <a:pt x="17859" y="11880"/>
                    <a:pt x="17859" y="11880"/>
                  </a:cubicBezTo>
                  <a:cubicBezTo>
                    <a:pt x="17739" y="12015"/>
                    <a:pt x="17618" y="12015"/>
                    <a:pt x="17497" y="12150"/>
                  </a:cubicBezTo>
                  <a:cubicBezTo>
                    <a:pt x="17497" y="12150"/>
                    <a:pt x="17497" y="12285"/>
                    <a:pt x="17497" y="12420"/>
                  </a:cubicBezTo>
                  <a:cubicBezTo>
                    <a:pt x="17497" y="12555"/>
                    <a:pt x="17739" y="12690"/>
                    <a:pt x="17739" y="12825"/>
                  </a:cubicBezTo>
                  <a:cubicBezTo>
                    <a:pt x="17859" y="12825"/>
                    <a:pt x="17980" y="12825"/>
                    <a:pt x="18101" y="12825"/>
                  </a:cubicBezTo>
                  <a:cubicBezTo>
                    <a:pt x="18221" y="12825"/>
                    <a:pt x="18342" y="12960"/>
                    <a:pt x="18463" y="13095"/>
                  </a:cubicBezTo>
                  <a:cubicBezTo>
                    <a:pt x="18583" y="13230"/>
                    <a:pt x="18583" y="13635"/>
                    <a:pt x="18583" y="13770"/>
                  </a:cubicBezTo>
                  <a:cubicBezTo>
                    <a:pt x="18583" y="13905"/>
                    <a:pt x="18463" y="14175"/>
                    <a:pt x="18463" y="14310"/>
                  </a:cubicBezTo>
                  <a:cubicBezTo>
                    <a:pt x="18583" y="14445"/>
                    <a:pt x="18583" y="14715"/>
                    <a:pt x="18825" y="14715"/>
                  </a:cubicBezTo>
                  <a:cubicBezTo>
                    <a:pt x="18825" y="14850"/>
                    <a:pt x="19066" y="14985"/>
                    <a:pt x="19066" y="14985"/>
                  </a:cubicBezTo>
                  <a:cubicBezTo>
                    <a:pt x="19187" y="14985"/>
                    <a:pt x="19549" y="14985"/>
                    <a:pt x="19669" y="14985"/>
                  </a:cubicBezTo>
                  <a:cubicBezTo>
                    <a:pt x="19790" y="15120"/>
                    <a:pt x="20031" y="15120"/>
                    <a:pt x="20152" y="15255"/>
                  </a:cubicBezTo>
                  <a:cubicBezTo>
                    <a:pt x="20273" y="15390"/>
                    <a:pt x="20393" y="15660"/>
                    <a:pt x="20393" y="15795"/>
                  </a:cubicBezTo>
                  <a:cubicBezTo>
                    <a:pt x="20393" y="15930"/>
                    <a:pt x="20393" y="16200"/>
                    <a:pt x="20514" y="16200"/>
                  </a:cubicBezTo>
                  <a:cubicBezTo>
                    <a:pt x="20514" y="16335"/>
                    <a:pt x="20514" y="16470"/>
                    <a:pt x="20635" y="16470"/>
                  </a:cubicBezTo>
                  <a:cubicBezTo>
                    <a:pt x="20755" y="16605"/>
                    <a:pt x="20997" y="16470"/>
                    <a:pt x="21117" y="16470"/>
                  </a:cubicBezTo>
                  <a:cubicBezTo>
                    <a:pt x="21238" y="16470"/>
                    <a:pt x="21359" y="16470"/>
                    <a:pt x="21359" y="16470"/>
                  </a:cubicBezTo>
                  <a:cubicBezTo>
                    <a:pt x="21479" y="16470"/>
                    <a:pt x="21479" y="16740"/>
                    <a:pt x="21479" y="1687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5" name="Freeform 107">
              <a:extLst>
                <a:ext uri="{FF2B5EF4-FFF2-40B4-BE49-F238E27FC236}">
                  <a16:creationId xmlns:a16="http://schemas.microsoft.com/office/drawing/2014/main" id="{8A4C5274-C9A5-4AB4-A9DA-5F38B39644BA}"/>
                </a:ext>
              </a:extLst>
            </p:cNvPr>
            <p:cNvSpPr/>
            <p:nvPr/>
          </p:nvSpPr>
          <p:spPr>
            <a:xfrm>
              <a:off x="3878079" y="3639503"/>
              <a:ext cx="640261" cy="528277"/>
            </a:xfrm>
            <a:custGeom>
              <a:avLst/>
              <a:gdLst/>
              <a:ahLst/>
              <a:cxnLst>
                <a:cxn ang="0">
                  <a:pos x="wd2" y="hd2"/>
                </a:cxn>
                <a:cxn ang="5400000">
                  <a:pos x="wd2" y="hd2"/>
                </a:cxn>
                <a:cxn ang="10800000">
                  <a:pos x="wd2" y="hd2"/>
                </a:cxn>
                <a:cxn ang="16200000">
                  <a:pos x="wd2" y="hd2"/>
                </a:cxn>
              </a:cxnLst>
              <a:rect l="0" t="0" r="r" b="b"/>
              <a:pathLst>
                <a:path w="21600" h="21600" extrusionOk="0">
                  <a:moveTo>
                    <a:pt x="21150" y="9296"/>
                  </a:moveTo>
                  <a:cubicBezTo>
                    <a:pt x="21375" y="9296"/>
                    <a:pt x="21600" y="9843"/>
                    <a:pt x="21600" y="10116"/>
                  </a:cubicBezTo>
                  <a:cubicBezTo>
                    <a:pt x="21600" y="10390"/>
                    <a:pt x="21375" y="10937"/>
                    <a:pt x="21150" y="10937"/>
                  </a:cubicBezTo>
                  <a:cubicBezTo>
                    <a:pt x="20925" y="11210"/>
                    <a:pt x="20475" y="11210"/>
                    <a:pt x="20250" y="11210"/>
                  </a:cubicBezTo>
                  <a:cubicBezTo>
                    <a:pt x="20250" y="11484"/>
                    <a:pt x="20250" y="11757"/>
                    <a:pt x="20025" y="12030"/>
                  </a:cubicBezTo>
                  <a:cubicBezTo>
                    <a:pt x="20025" y="12304"/>
                    <a:pt x="19575" y="12304"/>
                    <a:pt x="19350" y="12304"/>
                  </a:cubicBezTo>
                  <a:cubicBezTo>
                    <a:pt x="19350" y="12304"/>
                    <a:pt x="19350" y="11757"/>
                    <a:pt x="19125" y="11757"/>
                  </a:cubicBezTo>
                  <a:cubicBezTo>
                    <a:pt x="18900" y="11484"/>
                    <a:pt x="18675" y="11757"/>
                    <a:pt x="18450" y="12030"/>
                  </a:cubicBezTo>
                  <a:cubicBezTo>
                    <a:pt x="18225" y="12030"/>
                    <a:pt x="17775" y="12851"/>
                    <a:pt x="17775" y="13124"/>
                  </a:cubicBezTo>
                  <a:cubicBezTo>
                    <a:pt x="17550" y="13397"/>
                    <a:pt x="18000" y="14491"/>
                    <a:pt x="18000" y="14765"/>
                  </a:cubicBezTo>
                  <a:cubicBezTo>
                    <a:pt x="18225" y="15311"/>
                    <a:pt x="18675" y="15858"/>
                    <a:pt x="18900" y="16132"/>
                  </a:cubicBezTo>
                  <a:cubicBezTo>
                    <a:pt x="19125" y="16405"/>
                    <a:pt x="19350" y="17225"/>
                    <a:pt x="19575" y="17225"/>
                  </a:cubicBezTo>
                  <a:cubicBezTo>
                    <a:pt x="19575" y="17225"/>
                    <a:pt x="19575" y="17225"/>
                    <a:pt x="19575" y="17225"/>
                  </a:cubicBezTo>
                  <a:cubicBezTo>
                    <a:pt x="19350" y="17499"/>
                    <a:pt x="18675" y="17499"/>
                    <a:pt x="18450" y="17499"/>
                  </a:cubicBezTo>
                  <a:cubicBezTo>
                    <a:pt x="18450" y="17772"/>
                    <a:pt x="18225" y="18319"/>
                    <a:pt x="18000" y="18592"/>
                  </a:cubicBezTo>
                  <a:cubicBezTo>
                    <a:pt x="18000" y="18592"/>
                    <a:pt x="17550" y="18866"/>
                    <a:pt x="17325" y="18866"/>
                  </a:cubicBezTo>
                  <a:cubicBezTo>
                    <a:pt x="16875" y="18866"/>
                    <a:pt x="16425" y="18319"/>
                    <a:pt x="15975" y="18592"/>
                  </a:cubicBezTo>
                  <a:cubicBezTo>
                    <a:pt x="15750" y="18592"/>
                    <a:pt x="15300" y="18866"/>
                    <a:pt x="15075" y="19139"/>
                  </a:cubicBezTo>
                  <a:cubicBezTo>
                    <a:pt x="14850" y="19139"/>
                    <a:pt x="14400" y="19686"/>
                    <a:pt x="14175" y="19959"/>
                  </a:cubicBezTo>
                  <a:cubicBezTo>
                    <a:pt x="13950" y="20233"/>
                    <a:pt x="14175" y="20780"/>
                    <a:pt x="13950" y="21053"/>
                  </a:cubicBezTo>
                  <a:cubicBezTo>
                    <a:pt x="13950" y="21327"/>
                    <a:pt x="13275" y="21600"/>
                    <a:pt x="13050" y="21600"/>
                  </a:cubicBezTo>
                  <a:cubicBezTo>
                    <a:pt x="12825" y="21600"/>
                    <a:pt x="12600" y="20780"/>
                    <a:pt x="12375" y="20506"/>
                  </a:cubicBezTo>
                  <a:cubicBezTo>
                    <a:pt x="12150" y="20506"/>
                    <a:pt x="11475" y="20233"/>
                    <a:pt x="11250" y="20233"/>
                  </a:cubicBezTo>
                  <a:cubicBezTo>
                    <a:pt x="11250" y="20233"/>
                    <a:pt x="11250" y="20780"/>
                    <a:pt x="11025" y="20780"/>
                  </a:cubicBezTo>
                  <a:cubicBezTo>
                    <a:pt x="10575" y="21053"/>
                    <a:pt x="9900" y="21053"/>
                    <a:pt x="9450" y="21053"/>
                  </a:cubicBezTo>
                  <a:cubicBezTo>
                    <a:pt x="9225" y="21053"/>
                    <a:pt x="9000" y="20780"/>
                    <a:pt x="8775" y="20506"/>
                  </a:cubicBezTo>
                  <a:cubicBezTo>
                    <a:pt x="8775" y="20506"/>
                    <a:pt x="8550" y="20506"/>
                    <a:pt x="8325" y="20506"/>
                  </a:cubicBezTo>
                  <a:cubicBezTo>
                    <a:pt x="8100" y="20506"/>
                    <a:pt x="7875" y="21053"/>
                    <a:pt x="7650" y="21053"/>
                  </a:cubicBezTo>
                  <a:cubicBezTo>
                    <a:pt x="7650" y="21327"/>
                    <a:pt x="7200" y="21327"/>
                    <a:pt x="6975" y="21053"/>
                  </a:cubicBezTo>
                  <a:cubicBezTo>
                    <a:pt x="6750" y="20780"/>
                    <a:pt x="6750" y="20233"/>
                    <a:pt x="6750" y="19959"/>
                  </a:cubicBezTo>
                  <a:cubicBezTo>
                    <a:pt x="6750" y="19686"/>
                    <a:pt x="6975" y="19139"/>
                    <a:pt x="6975" y="18866"/>
                  </a:cubicBezTo>
                  <a:cubicBezTo>
                    <a:pt x="6975" y="18866"/>
                    <a:pt x="6525" y="18592"/>
                    <a:pt x="6525" y="18592"/>
                  </a:cubicBezTo>
                  <a:cubicBezTo>
                    <a:pt x="6300" y="18592"/>
                    <a:pt x="5625" y="18592"/>
                    <a:pt x="5400" y="18592"/>
                  </a:cubicBezTo>
                  <a:cubicBezTo>
                    <a:pt x="5175" y="18592"/>
                    <a:pt x="4950" y="18046"/>
                    <a:pt x="4950" y="18046"/>
                  </a:cubicBezTo>
                  <a:cubicBezTo>
                    <a:pt x="4725" y="17772"/>
                    <a:pt x="4275" y="17772"/>
                    <a:pt x="4050" y="18046"/>
                  </a:cubicBezTo>
                  <a:cubicBezTo>
                    <a:pt x="3825" y="18046"/>
                    <a:pt x="3600" y="18319"/>
                    <a:pt x="3600" y="18319"/>
                  </a:cubicBezTo>
                  <a:cubicBezTo>
                    <a:pt x="3375" y="18592"/>
                    <a:pt x="3600" y="19139"/>
                    <a:pt x="3600" y="19413"/>
                  </a:cubicBezTo>
                  <a:cubicBezTo>
                    <a:pt x="3600" y="19686"/>
                    <a:pt x="3600" y="20233"/>
                    <a:pt x="3375" y="20506"/>
                  </a:cubicBezTo>
                  <a:cubicBezTo>
                    <a:pt x="3150" y="20780"/>
                    <a:pt x="2700" y="20506"/>
                    <a:pt x="2475" y="20506"/>
                  </a:cubicBezTo>
                  <a:cubicBezTo>
                    <a:pt x="2250" y="20506"/>
                    <a:pt x="2025" y="20506"/>
                    <a:pt x="1800" y="20233"/>
                  </a:cubicBezTo>
                  <a:cubicBezTo>
                    <a:pt x="1800" y="20233"/>
                    <a:pt x="1800" y="19686"/>
                    <a:pt x="1575" y="19686"/>
                  </a:cubicBezTo>
                  <a:cubicBezTo>
                    <a:pt x="1575" y="19413"/>
                    <a:pt x="900" y="19413"/>
                    <a:pt x="675" y="19413"/>
                  </a:cubicBezTo>
                  <a:cubicBezTo>
                    <a:pt x="450" y="19139"/>
                    <a:pt x="225" y="19413"/>
                    <a:pt x="0" y="19413"/>
                  </a:cubicBezTo>
                  <a:cubicBezTo>
                    <a:pt x="0" y="19139"/>
                    <a:pt x="0" y="18592"/>
                    <a:pt x="0" y="18592"/>
                  </a:cubicBezTo>
                  <a:cubicBezTo>
                    <a:pt x="0" y="18319"/>
                    <a:pt x="225" y="17772"/>
                    <a:pt x="450" y="17499"/>
                  </a:cubicBezTo>
                  <a:cubicBezTo>
                    <a:pt x="450" y="17225"/>
                    <a:pt x="900" y="16952"/>
                    <a:pt x="900" y="16678"/>
                  </a:cubicBezTo>
                  <a:cubicBezTo>
                    <a:pt x="1125" y="16405"/>
                    <a:pt x="1125" y="15585"/>
                    <a:pt x="1125" y="15311"/>
                  </a:cubicBezTo>
                  <a:cubicBezTo>
                    <a:pt x="1125" y="14765"/>
                    <a:pt x="1125" y="13944"/>
                    <a:pt x="900" y="13671"/>
                  </a:cubicBezTo>
                  <a:cubicBezTo>
                    <a:pt x="900" y="13397"/>
                    <a:pt x="1125" y="13124"/>
                    <a:pt x="1125" y="12851"/>
                  </a:cubicBezTo>
                  <a:cubicBezTo>
                    <a:pt x="1350" y="12577"/>
                    <a:pt x="1350" y="12030"/>
                    <a:pt x="1575" y="12030"/>
                  </a:cubicBezTo>
                  <a:cubicBezTo>
                    <a:pt x="1800" y="11757"/>
                    <a:pt x="2025" y="12030"/>
                    <a:pt x="2250" y="12030"/>
                  </a:cubicBezTo>
                  <a:cubicBezTo>
                    <a:pt x="2250" y="12030"/>
                    <a:pt x="2475" y="12304"/>
                    <a:pt x="2700" y="12304"/>
                  </a:cubicBezTo>
                  <a:cubicBezTo>
                    <a:pt x="2700" y="12304"/>
                    <a:pt x="3150" y="12030"/>
                    <a:pt x="3150" y="12030"/>
                  </a:cubicBezTo>
                  <a:cubicBezTo>
                    <a:pt x="3375" y="11757"/>
                    <a:pt x="3150" y="11210"/>
                    <a:pt x="3375" y="10937"/>
                  </a:cubicBezTo>
                  <a:cubicBezTo>
                    <a:pt x="3375" y="10663"/>
                    <a:pt x="3375" y="10116"/>
                    <a:pt x="3600" y="9843"/>
                  </a:cubicBezTo>
                  <a:cubicBezTo>
                    <a:pt x="3825" y="9843"/>
                    <a:pt x="4275" y="10116"/>
                    <a:pt x="4500" y="10116"/>
                  </a:cubicBezTo>
                  <a:cubicBezTo>
                    <a:pt x="4725" y="9843"/>
                    <a:pt x="4725" y="9570"/>
                    <a:pt x="4725" y="9296"/>
                  </a:cubicBezTo>
                  <a:cubicBezTo>
                    <a:pt x="4725" y="9023"/>
                    <a:pt x="4500" y="8749"/>
                    <a:pt x="4500" y="8749"/>
                  </a:cubicBezTo>
                  <a:cubicBezTo>
                    <a:pt x="4275" y="8476"/>
                    <a:pt x="4275" y="7929"/>
                    <a:pt x="4275" y="7656"/>
                  </a:cubicBezTo>
                  <a:cubicBezTo>
                    <a:pt x="4275" y="7382"/>
                    <a:pt x="4500" y="6835"/>
                    <a:pt x="4725" y="6562"/>
                  </a:cubicBezTo>
                  <a:cubicBezTo>
                    <a:pt x="4725" y="6562"/>
                    <a:pt x="5175" y="6289"/>
                    <a:pt x="5400" y="6289"/>
                  </a:cubicBezTo>
                  <a:cubicBezTo>
                    <a:pt x="5400" y="6289"/>
                    <a:pt x="5850" y="6289"/>
                    <a:pt x="6075" y="6289"/>
                  </a:cubicBezTo>
                  <a:cubicBezTo>
                    <a:pt x="6075" y="6289"/>
                    <a:pt x="6075" y="6835"/>
                    <a:pt x="6075" y="6835"/>
                  </a:cubicBezTo>
                  <a:cubicBezTo>
                    <a:pt x="6300" y="6835"/>
                    <a:pt x="6525" y="6289"/>
                    <a:pt x="6750" y="6289"/>
                  </a:cubicBezTo>
                  <a:cubicBezTo>
                    <a:pt x="6975" y="6289"/>
                    <a:pt x="7425" y="6289"/>
                    <a:pt x="7650" y="6289"/>
                  </a:cubicBezTo>
                  <a:cubicBezTo>
                    <a:pt x="7875" y="6562"/>
                    <a:pt x="8100" y="7109"/>
                    <a:pt x="8100" y="7382"/>
                  </a:cubicBezTo>
                  <a:cubicBezTo>
                    <a:pt x="8100" y="7656"/>
                    <a:pt x="8100" y="8203"/>
                    <a:pt x="8100" y="8476"/>
                  </a:cubicBezTo>
                  <a:cubicBezTo>
                    <a:pt x="8325" y="8749"/>
                    <a:pt x="8550" y="9296"/>
                    <a:pt x="8775" y="9296"/>
                  </a:cubicBezTo>
                  <a:cubicBezTo>
                    <a:pt x="9225" y="9296"/>
                    <a:pt x="9900" y="9570"/>
                    <a:pt x="10125" y="9296"/>
                  </a:cubicBezTo>
                  <a:cubicBezTo>
                    <a:pt x="10575" y="9023"/>
                    <a:pt x="11250" y="8203"/>
                    <a:pt x="11475" y="7656"/>
                  </a:cubicBezTo>
                  <a:cubicBezTo>
                    <a:pt x="11475" y="7382"/>
                    <a:pt x="11475" y="6562"/>
                    <a:pt x="11700" y="6289"/>
                  </a:cubicBezTo>
                  <a:cubicBezTo>
                    <a:pt x="11925" y="6015"/>
                    <a:pt x="12600" y="5742"/>
                    <a:pt x="12825" y="5468"/>
                  </a:cubicBezTo>
                  <a:cubicBezTo>
                    <a:pt x="12825" y="5195"/>
                    <a:pt x="12825" y="4648"/>
                    <a:pt x="12825" y="4375"/>
                  </a:cubicBezTo>
                  <a:cubicBezTo>
                    <a:pt x="12825" y="4101"/>
                    <a:pt x="12600" y="3281"/>
                    <a:pt x="12600" y="3008"/>
                  </a:cubicBezTo>
                  <a:cubicBezTo>
                    <a:pt x="12825" y="2734"/>
                    <a:pt x="13275" y="2461"/>
                    <a:pt x="13500" y="2187"/>
                  </a:cubicBezTo>
                  <a:cubicBezTo>
                    <a:pt x="13500" y="1914"/>
                    <a:pt x="13725" y="1094"/>
                    <a:pt x="13950" y="820"/>
                  </a:cubicBezTo>
                  <a:cubicBezTo>
                    <a:pt x="13950" y="547"/>
                    <a:pt x="14400" y="273"/>
                    <a:pt x="14400" y="273"/>
                  </a:cubicBezTo>
                  <a:cubicBezTo>
                    <a:pt x="14625" y="0"/>
                    <a:pt x="14850" y="0"/>
                    <a:pt x="14850" y="0"/>
                  </a:cubicBezTo>
                  <a:cubicBezTo>
                    <a:pt x="15075" y="0"/>
                    <a:pt x="15075" y="273"/>
                    <a:pt x="15300" y="273"/>
                  </a:cubicBezTo>
                  <a:cubicBezTo>
                    <a:pt x="15525" y="547"/>
                    <a:pt x="16200" y="547"/>
                    <a:pt x="16650" y="547"/>
                  </a:cubicBezTo>
                  <a:cubicBezTo>
                    <a:pt x="16875" y="820"/>
                    <a:pt x="17100" y="1094"/>
                    <a:pt x="17325" y="1094"/>
                  </a:cubicBezTo>
                  <a:cubicBezTo>
                    <a:pt x="17550" y="1094"/>
                    <a:pt x="18000" y="1094"/>
                    <a:pt x="18450" y="1094"/>
                  </a:cubicBezTo>
                  <a:cubicBezTo>
                    <a:pt x="18675" y="1367"/>
                    <a:pt x="19125" y="1914"/>
                    <a:pt x="19350" y="1914"/>
                  </a:cubicBezTo>
                  <a:cubicBezTo>
                    <a:pt x="19575" y="2187"/>
                    <a:pt x="19800" y="2461"/>
                    <a:pt x="20025" y="2734"/>
                  </a:cubicBezTo>
                  <a:cubicBezTo>
                    <a:pt x="20475" y="3008"/>
                    <a:pt x="21150" y="3008"/>
                    <a:pt x="21600" y="3281"/>
                  </a:cubicBezTo>
                  <a:cubicBezTo>
                    <a:pt x="21375" y="3554"/>
                    <a:pt x="21150" y="3828"/>
                    <a:pt x="20925" y="3828"/>
                  </a:cubicBezTo>
                  <a:cubicBezTo>
                    <a:pt x="20700" y="4101"/>
                    <a:pt x="20475" y="4648"/>
                    <a:pt x="20475" y="4922"/>
                  </a:cubicBezTo>
                  <a:cubicBezTo>
                    <a:pt x="20475" y="5195"/>
                    <a:pt x="20475" y="5468"/>
                    <a:pt x="20475" y="5742"/>
                  </a:cubicBezTo>
                  <a:cubicBezTo>
                    <a:pt x="20475" y="6015"/>
                    <a:pt x="20700" y="6562"/>
                    <a:pt x="20700" y="6835"/>
                  </a:cubicBezTo>
                  <a:cubicBezTo>
                    <a:pt x="20700" y="7109"/>
                    <a:pt x="20250" y="7382"/>
                    <a:pt x="20250" y="7656"/>
                  </a:cubicBezTo>
                  <a:cubicBezTo>
                    <a:pt x="20250" y="7929"/>
                    <a:pt x="20250" y="8476"/>
                    <a:pt x="20250" y="8749"/>
                  </a:cubicBezTo>
                  <a:cubicBezTo>
                    <a:pt x="20475" y="9023"/>
                    <a:pt x="20925" y="9023"/>
                    <a:pt x="21150" y="929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6" name="Freeform 108">
              <a:extLst>
                <a:ext uri="{FF2B5EF4-FFF2-40B4-BE49-F238E27FC236}">
                  <a16:creationId xmlns:a16="http://schemas.microsoft.com/office/drawing/2014/main" id="{A3190F59-4FBC-4D44-9587-DE0F9A5D8A01}"/>
                </a:ext>
              </a:extLst>
            </p:cNvPr>
            <p:cNvSpPr/>
            <p:nvPr/>
          </p:nvSpPr>
          <p:spPr>
            <a:xfrm>
              <a:off x="3878079" y="3639503"/>
              <a:ext cx="640261" cy="528277"/>
            </a:xfrm>
            <a:custGeom>
              <a:avLst/>
              <a:gdLst/>
              <a:ahLst/>
              <a:cxnLst>
                <a:cxn ang="0">
                  <a:pos x="wd2" y="hd2"/>
                </a:cxn>
                <a:cxn ang="5400000">
                  <a:pos x="wd2" y="hd2"/>
                </a:cxn>
                <a:cxn ang="10800000">
                  <a:pos x="wd2" y="hd2"/>
                </a:cxn>
                <a:cxn ang="16200000">
                  <a:pos x="wd2" y="hd2"/>
                </a:cxn>
              </a:cxnLst>
              <a:rect l="0" t="0" r="r" b="b"/>
              <a:pathLst>
                <a:path w="21600" h="21600" extrusionOk="0">
                  <a:moveTo>
                    <a:pt x="21150" y="9296"/>
                  </a:moveTo>
                  <a:cubicBezTo>
                    <a:pt x="21375" y="9296"/>
                    <a:pt x="21600" y="9843"/>
                    <a:pt x="21600" y="10116"/>
                  </a:cubicBezTo>
                  <a:cubicBezTo>
                    <a:pt x="21600" y="10390"/>
                    <a:pt x="21375" y="10937"/>
                    <a:pt x="21150" y="10937"/>
                  </a:cubicBezTo>
                  <a:cubicBezTo>
                    <a:pt x="20925" y="11210"/>
                    <a:pt x="20475" y="11210"/>
                    <a:pt x="20250" y="11210"/>
                  </a:cubicBezTo>
                  <a:cubicBezTo>
                    <a:pt x="20250" y="11484"/>
                    <a:pt x="20250" y="11757"/>
                    <a:pt x="20025" y="12030"/>
                  </a:cubicBezTo>
                  <a:cubicBezTo>
                    <a:pt x="20025" y="12304"/>
                    <a:pt x="19575" y="12304"/>
                    <a:pt x="19350" y="12304"/>
                  </a:cubicBezTo>
                  <a:cubicBezTo>
                    <a:pt x="19350" y="12304"/>
                    <a:pt x="19350" y="11757"/>
                    <a:pt x="19125" y="11757"/>
                  </a:cubicBezTo>
                  <a:cubicBezTo>
                    <a:pt x="18900" y="11484"/>
                    <a:pt x="18675" y="11757"/>
                    <a:pt x="18450" y="12030"/>
                  </a:cubicBezTo>
                  <a:cubicBezTo>
                    <a:pt x="18225" y="12030"/>
                    <a:pt x="17775" y="12851"/>
                    <a:pt x="17775" y="13124"/>
                  </a:cubicBezTo>
                  <a:cubicBezTo>
                    <a:pt x="17550" y="13397"/>
                    <a:pt x="18000" y="14491"/>
                    <a:pt x="18000" y="14765"/>
                  </a:cubicBezTo>
                  <a:cubicBezTo>
                    <a:pt x="18225" y="15311"/>
                    <a:pt x="18675" y="15858"/>
                    <a:pt x="18900" y="16132"/>
                  </a:cubicBezTo>
                  <a:cubicBezTo>
                    <a:pt x="19125" y="16405"/>
                    <a:pt x="19350" y="17225"/>
                    <a:pt x="19575" y="17225"/>
                  </a:cubicBezTo>
                  <a:cubicBezTo>
                    <a:pt x="19575" y="17225"/>
                    <a:pt x="19575" y="17225"/>
                    <a:pt x="19575" y="17225"/>
                  </a:cubicBezTo>
                  <a:cubicBezTo>
                    <a:pt x="19350" y="17499"/>
                    <a:pt x="18675" y="17499"/>
                    <a:pt x="18450" y="17499"/>
                  </a:cubicBezTo>
                  <a:cubicBezTo>
                    <a:pt x="18450" y="17772"/>
                    <a:pt x="18225" y="18319"/>
                    <a:pt x="18000" y="18592"/>
                  </a:cubicBezTo>
                  <a:cubicBezTo>
                    <a:pt x="18000" y="18592"/>
                    <a:pt x="17550" y="18866"/>
                    <a:pt x="17325" y="18866"/>
                  </a:cubicBezTo>
                  <a:cubicBezTo>
                    <a:pt x="16875" y="18866"/>
                    <a:pt x="16425" y="18319"/>
                    <a:pt x="15975" y="18592"/>
                  </a:cubicBezTo>
                  <a:cubicBezTo>
                    <a:pt x="15750" y="18592"/>
                    <a:pt x="15300" y="18866"/>
                    <a:pt x="15075" y="19139"/>
                  </a:cubicBezTo>
                  <a:cubicBezTo>
                    <a:pt x="14850" y="19139"/>
                    <a:pt x="14400" y="19686"/>
                    <a:pt x="14175" y="19959"/>
                  </a:cubicBezTo>
                  <a:cubicBezTo>
                    <a:pt x="13950" y="20233"/>
                    <a:pt x="14175" y="20780"/>
                    <a:pt x="13950" y="21053"/>
                  </a:cubicBezTo>
                  <a:cubicBezTo>
                    <a:pt x="13950" y="21327"/>
                    <a:pt x="13275" y="21600"/>
                    <a:pt x="13050" y="21600"/>
                  </a:cubicBezTo>
                  <a:cubicBezTo>
                    <a:pt x="12825" y="21600"/>
                    <a:pt x="12600" y="20780"/>
                    <a:pt x="12375" y="20506"/>
                  </a:cubicBezTo>
                  <a:cubicBezTo>
                    <a:pt x="12150" y="20506"/>
                    <a:pt x="11475" y="20233"/>
                    <a:pt x="11250" y="20233"/>
                  </a:cubicBezTo>
                  <a:cubicBezTo>
                    <a:pt x="11250" y="20233"/>
                    <a:pt x="11250" y="20780"/>
                    <a:pt x="11025" y="20780"/>
                  </a:cubicBezTo>
                  <a:cubicBezTo>
                    <a:pt x="10575" y="21053"/>
                    <a:pt x="9900" y="21053"/>
                    <a:pt x="9450" y="21053"/>
                  </a:cubicBezTo>
                  <a:cubicBezTo>
                    <a:pt x="9225" y="21053"/>
                    <a:pt x="9000" y="20780"/>
                    <a:pt x="8775" y="20506"/>
                  </a:cubicBezTo>
                  <a:cubicBezTo>
                    <a:pt x="8775" y="20506"/>
                    <a:pt x="8550" y="20506"/>
                    <a:pt x="8325" y="20506"/>
                  </a:cubicBezTo>
                  <a:cubicBezTo>
                    <a:pt x="8100" y="20506"/>
                    <a:pt x="7875" y="21053"/>
                    <a:pt x="7650" y="21053"/>
                  </a:cubicBezTo>
                  <a:cubicBezTo>
                    <a:pt x="7650" y="21327"/>
                    <a:pt x="7200" y="21327"/>
                    <a:pt x="6975" y="21053"/>
                  </a:cubicBezTo>
                  <a:cubicBezTo>
                    <a:pt x="6750" y="20780"/>
                    <a:pt x="6750" y="20233"/>
                    <a:pt x="6750" y="19959"/>
                  </a:cubicBezTo>
                  <a:cubicBezTo>
                    <a:pt x="6750" y="19686"/>
                    <a:pt x="6975" y="19139"/>
                    <a:pt x="6975" y="18866"/>
                  </a:cubicBezTo>
                  <a:cubicBezTo>
                    <a:pt x="6975" y="18866"/>
                    <a:pt x="6525" y="18592"/>
                    <a:pt x="6525" y="18592"/>
                  </a:cubicBezTo>
                  <a:cubicBezTo>
                    <a:pt x="6300" y="18592"/>
                    <a:pt x="5625" y="18592"/>
                    <a:pt x="5400" y="18592"/>
                  </a:cubicBezTo>
                  <a:cubicBezTo>
                    <a:pt x="5175" y="18592"/>
                    <a:pt x="4950" y="18046"/>
                    <a:pt x="4950" y="18046"/>
                  </a:cubicBezTo>
                  <a:cubicBezTo>
                    <a:pt x="4725" y="17772"/>
                    <a:pt x="4275" y="17772"/>
                    <a:pt x="4050" y="18046"/>
                  </a:cubicBezTo>
                  <a:cubicBezTo>
                    <a:pt x="3825" y="18046"/>
                    <a:pt x="3600" y="18319"/>
                    <a:pt x="3600" y="18319"/>
                  </a:cubicBezTo>
                  <a:cubicBezTo>
                    <a:pt x="3375" y="18592"/>
                    <a:pt x="3600" y="19139"/>
                    <a:pt x="3600" y="19413"/>
                  </a:cubicBezTo>
                  <a:cubicBezTo>
                    <a:pt x="3600" y="19686"/>
                    <a:pt x="3600" y="20233"/>
                    <a:pt x="3375" y="20506"/>
                  </a:cubicBezTo>
                  <a:cubicBezTo>
                    <a:pt x="3150" y="20780"/>
                    <a:pt x="2700" y="20506"/>
                    <a:pt x="2475" y="20506"/>
                  </a:cubicBezTo>
                  <a:cubicBezTo>
                    <a:pt x="2250" y="20506"/>
                    <a:pt x="2025" y="20506"/>
                    <a:pt x="1800" y="20233"/>
                  </a:cubicBezTo>
                  <a:cubicBezTo>
                    <a:pt x="1800" y="20233"/>
                    <a:pt x="1800" y="19686"/>
                    <a:pt x="1575" y="19686"/>
                  </a:cubicBezTo>
                  <a:cubicBezTo>
                    <a:pt x="1575" y="19413"/>
                    <a:pt x="900" y="19413"/>
                    <a:pt x="675" y="19413"/>
                  </a:cubicBezTo>
                  <a:cubicBezTo>
                    <a:pt x="450" y="19139"/>
                    <a:pt x="225" y="19413"/>
                    <a:pt x="0" y="19413"/>
                  </a:cubicBezTo>
                  <a:cubicBezTo>
                    <a:pt x="0" y="19139"/>
                    <a:pt x="0" y="18592"/>
                    <a:pt x="0" y="18592"/>
                  </a:cubicBezTo>
                  <a:cubicBezTo>
                    <a:pt x="0" y="18319"/>
                    <a:pt x="225" y="17772"/>
                    <a:pt x="450" y="17499"/>
                  </a:cubicBezTo>
                  <a:cubicBezTo>
                    <a:pt x="450" y="17225"/>
                    <a:pt x="900" y="16952"/>
                    <a:pt x="900" y="16678"/>
                  </a:cubicBezTo>
                  <a:cubicBezTo>
                    <a:pt x="1125" y="16405"/>
                    <a:pt x="1125" y="15585"/>
                    <a:pt x="1125" y="15311"/>
                  </a:cubicBezTo>
                  <a:cubicBezTo>
                    <a:pt x="1125" y="14765"/>
                    <a:pt x="1125" y="13944"/>
                    <a:pt x="900" y="13671"/>
                  </a:cubicBezTo>
                  <a:cubicBezTo>
                    <a:pt x="900" y="13397"/>
                    <a:pt x="1125" y="13124"/>
                    <a:pt x="1125" y="12851"/>
                  </a:cubicBezTo>
                  <a:cubicBezTo>
                    <a:pt x="1350" y="12577"/>
                    <a:pt x="1350" y="12030"/>
                    <a:pt x="1575" y="12030"/>
                  </a:cubicBezTo>
                  <a:cubicBezTo>
                    <a:pt x="1800" y="11757"/>
                    <a:pt x="2025" y="12030"/>
                    <a:pt x="2250" y="12030"/>
                  </a:cubicBezTo>
                  <a:cubicBezTo>
                    <a:pt x="2250" y="12030"/>
                    <a:pt x="2475" y="12304"/>
                    <a:pt x="2700" y="12304"/>
                  </a:cubicBezTo>
                  <a:cubicBezTo>
                    <a:pt x="2700" y="12304"/>
                    <a:pt x="3150" y="12030"/>
                    <a:pt x="3150" y="12030"/>
                  </a:cubicBezTo>
                  <a:cubicBezTo>
                    <a:pt x="3375" y="11757"/>
                    <a:pt x="3150" y="11210"/>
                    <a:pt x="3375" y="10937"/>
                  </a:cubicBezTo>
                  <a:cubicBezTo>
                    <a:pt x="3375" y="10663"/>
                    <a:pt x="3375" y="10116"/>
                    <a:pt x="3600" y="9843"/>
                  </a:cubicBezTo>
                  <a:cubicBezTo>
                    <a:pt x="3825" y="9843"/>
                    <a:pt x="4275" y="10116"/>
                    <a:pt x="4500" y="10116"/>
                  </a:cubicBezTo>
                  <a:cubicBezTo>
                    <a:pt x="4725" y="9843"/>
                    <a:pt x="4725" y="9570"/>
                    <a:pt x="4725" y="9296"/>
                  </a:cubicBezTo>
                  <a:cubicBezTo>
                    <a:pt x="4725" y="9023"/>
                    <a:pt x="4500" y="8749"/>
                    <a:pt x="4500" y="8749"/>
                  </a:cubicBezTo>
                  <a:cubicBezTo>
                    <a:pt x="4275" y="8476"/>
                    <a:pt x="4275" y="7929"/>
                    <a:pt x="4275" y="7656"/>
                  </a:cubicBezTo>
                  <a:cubicBezTo>
                    <a:pt x="4275" y="7382"/>
                    <a:pt x="4500" y="6835"/>
                    <a:pt x="4725" y="6562"/>
                  </a:cubicBezTo>
                  <a:cubicBezTo>
                    <a:pt x="4725" y="6562"/>
                    <a:pt x="5175" y="6289"/>
                    <a:pt x="5400" y="6289"/>
                  </a:cubicBezTo>
                  <a:cubicBezTo>
                    <a:pt x="5400" y="6289"/>
                    <a:pt x="5850" y="6289"/>
                    <a:pt x="6075" y="6289"/>
                  </a:cubicBezTo>
                  <a:cubicBezTo>
                    <a:pt x="6075" y="6289"/>
                    <a:pt x="6075" y="6835"/>
                    <a:pt x="6075" y="6835"/>
                  </a:cubicBezTo>
                  <a:cubicBezTo>
                    <a:pt x="6300" y="6835"/>
                    <a:pt x="6525" y="6289"/>
                    <a:pt x="6750" y="6289"/>
                  </a:cubicBezTo>
                  <a:cubicBezTo>
                    <a:pt x="6975" y="6289"/>
                    <a:pt x="7425" y="6289"/>
                    <a:pt x="7650" y="6289"/>
                  </a:cubicBezTo>
                  <a:cubicBezTo>
                    <a:pt x="7875" y="6562"/>
                    <a:pt x="8100" y="7109"/>
                    <a:pt x="8100" y="7382"/>
                  </a:cubicBezTo>
                  <a:cubicBezTo>
                    <a:pt x="8100" y="7656"/>
                    <a:pt x="8100" y="8203"/>
                    <a:pt x="8100" y="8476"/>
                  </a:cubicBezTo>
                  <a:cubicBezTo>
                    <a:pt x="8325" y="8749"/>
                    <a:pt x="8550" y="9296"/>
                    <a:pt x="8775" y="9296"/>
                  </a:cubicBezTo>
                  <a:cubicBezTo>
                    <a:pt x="9225" y="9296"/>
                    <a:pt x="9900" y="9570"/>
                    <a:pt x="10125" y="9296"/>
                  </a:cubicBezTo>
                  <a:cubicBezTo>
                    <a:pt x="10575" y="9023"/>
                    <a:pt x="11250" y="8203"/>
                    <a:pt x="11475" y="7656"/>
                  </a:cubicBezTo>
                  <a:cubicBezTo>
                    <a:pt x="11475" y="7382"/>
                    <a:pt x="11475" y="6562"/>
                    <a:pt x="11700" y="6289"/>
                  </a:cubicBezTo>
                  <a:cubicBezTo>
                    <a:pt x="11925" y="6015"/>
                    <a:pt x="12600" y="5742"/>
                    <a:pt x="12825" y="5468"/>
                  </a:cubicBezTo>
                  <a:cubicBezTo>
                    <a:pt x="12825" y="5195"/>
                    <a:pt x="12825" y="4648"/>
                    <a:pt x="12825" y="4375"/>
                  </a:cubicBezTo>
                  <a:cubicBezTo>
                    <a:pt x="12825" y="4101"/>
                    <a:pt x="12600" y="3281"/>
                    <a:pt x="12600" y="3008"/>
                  </a:cubicBezTo>
                  <a:cubicBezTo>
                    <a:pt x="12825" y="2734"/>
                    <a:pt x="13275" y="2461"/>
                    <a:pt x="13500" y="2187"/>
                  </a:cubicBezTo>
                  <a:cubicBezTo>
                    <a:pt x="13500" y="1914"/>
                    <a:pt x="13725" y="1094"/>
                    <a:pt x="13950" y="820"/>
                  </a:cubicBezTo>
                  <a:cubicBezTo>
                    <a:pt x="13950" y="547"/>
                    <a:pt x="14400" y="273"/>
                    <a:pt x="14400" y="273"/>
                  </a:cubicBezTo>
                  <a:cubicBezTo>
                    <a:pt x="14625" y="0"/>
                    <a:pt x="14850" y="0"/>
                    <a:pt x="14850" y="0"/>
                  </a:cubicBezTo>
                  <a:cubicBezTo>
                    <a:pt x="15075" y="0"/>
                    <a:pt x="15075" y="273"/>
                    <a:pt x="15300" y="273"/>
                  </a:cubicBezTo>
                  <a:cubicBezTo>
                    <a:pt x="15525" y="547"/>
                    <a:pt x="16200" y="547"/>
                    <a:pt x="16650" y="547"/>
                  </a:cubicBezTo>
                  <a:cubicBezTo>
                    <a:pt x="16875" y="820"/>
                    <a:pt x="17100" y="1094"/>
                    <a:pt x="17325" y="1094"/>
                  </a:cubicBezTo>
                  <a:cubicBezTo>
                    <a:pt x="17550" y="1094"/>
                    <a:pt x="18000" y="1094"/>
                    <a:pt x="18450" y="1094"/>
                  </a:cubicBezTo>
                  <a:cubicBezTo>
                    <a:pt x="18675" y="1367"/>
                    <a:pt x="19125" y="1914"/>
                    <a:pt x="19350" y="1914"/>
                  </a:cubicBezTo>
                  <a:cubicBezTo>
                    <a:pt x="19575" y="2187"/>
                    <a:pt x="19800" y="2461"/>
                    <a:pt x="20025" y="2734"/>
                  </a:cubicBezTo>
                  <a:cubicBezTo>
                    <a:pt x="20475" y="3008"/>
                    <a:pt x="21150" y="3008"/>
                    <a:pt x="21600" y="3281"/>
                  </a:cubicBezTo>
                  <a:cubicBezTo>
                    <a:pt x="21375" y="3554"/>
                    <a:pt x="21150" y="3828"/>
                    <a:pt x="20925" y="3828"/>
                  </a:cubicBezTo>
                  <a:cubicBezTo>
                    <a:pt x="20700" y="4101"/>
                    <a:pt x="20475" y="4648"/>
                    <a:pt x="20475" y="4922"/>
                  </a:cubicBezTo>
                  <a:cubicBezTo>
                    <a:pt x="20475" y="5195"/>
                    <a:pt x="20475" y="5468"/>
                    <a:pt x="20475" y="5742"/>
                  </a:cubicBezTo>
                  <a:cubicBezTo>
                    <a:pt x="20475" y="6015"/>
                    <a:pt x="20700" y="6562"/>
                    <a:pt x="20700" y="6835"/>
                  </a:cubicBezTo>
                  <a:cubicBezTo>
                    <a:pt x="20700" y="7109"/>
                    <a:pt x="20250" y="7382"/>
                    <a:pt x="20250" y="7656"/>
                  </a:cubicBezTo>
                  <a:cubicBezTo>
                    <a:pt x="20250" y="7929"/>
                    <a:pt x="20250" y="8476"/>
                    <a:pt x="20250" y="8749"/>
                  </a:cubicBezTo>
                  <a:cubicBezTo>
                    <a:pt x="20475" y="9023"/>
                    <a:pt x="20925" y="9023"/>
                    <a:pt x="21150" y="929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7" name="Freeform 109">
              <a:extLst>
                <a:ext uri="{FF2B5EF4-FFF2-40B4-BE49-F238E27FC236}">
                  <a16:creationId xmlns:a16="http://schemas.microsoft.com/office/drawing/2014/main" id="{0E4DC1D7-2B75-4F9E-9AB8-516A84D8399F}"/>
                </a:ext>
              </a:extLst>
            </p:cNvPr>
            <p:cNvSpPr/>
            <p:nvPr/>
          </p:nvSpPr>
          <p:spPr>
            <a:xfrm>
              <a:off x="2013291" y="267789"/>
              <a:ext cx="1222095" cy="1421720"/>
            </a:xfrm>
            <a:custGeom>
              <a:avLst/>
              <a:gdLst/>
              <a:ahLst/>
              <a:cxnLst>
                <a:cxn ang="0">
                  <a:pos x="wd2" y="hd2"/>
                </a:cxn>
                <a:cxn ang="5400000">
                  <a:pos x="wd2" y="hd2"/>
                </a:cxn>
                <a:cxn ang="10800000">
                  <a:pos x="wd2" y="hd2"/>
                </a:cxn>
                <a:cxn ang="16200000">
                  <a:pos x="wd2" y="hd2"/>
                </a:cxn>
              </a:cxnLst>
              <a:rect l="0" t="0" r="r" b="b"/>
              <a:pathLst>
                <a:path w="21600" h="21600" extrusionOk="0">
                  <a:moveTo>
                    <a:pt x="6138" y="19775"/>
                  </a:moveTo>
                  <a:cubicBezTo>
                    <a:pt x="5902" y="19673"/>
                    <a:pt x="5666" y="19572"/>
                    <a:pt x="5666" y="19470"/>
                  </a:cubicBezTo>
                  <a:cubicBezTo>
                    <a:pt x="5548" y="19470"/>
                    <a:pt x="5430" y="19268"/>
                    <a:pt x="5311" y="19166"/>
                  </a:cubicBezTo>
                  <a:cubicBezTo>
                    <a:pt x="5311" y="19166"/>
                    <a:pt x="5075" y="19065"/>
                    <a:pt x="5075" y="18963"/>
                  </a:cubicBezTo>
                  <a:cubicBezTo>
                    <a:pt x="4957" y="18963"/>
                    <a:pt x="4957" y="18761"/>
                    <a:pt x="4957" y="18659"/>
                  </a:cubicBezTo>
                  <a:cubicBezTo>
                    <a:pt x="4839" y="18558"/>
                    <a:pt x="4721" y="18355"/>
                    <a:pt x="4603" y="18254"/>
                  </a:cubicBezTo>
                  <a:cubicBezTo>
                    <a:pt x="4485" y="18152"/>
                    <a:pt x="4013" y="18051"/>
                    <a:pt x="3895" y="17949"/>
                  </a:cubicBezTo>
                  <a:cubicBezTo>
                    <a:pt x="3777" y="17949"/>
                    <a:pt x="3305" y="17848"/>
                    <a:pt x="3187" y="17645"/>
                  </a:cubicBezTo>
                  <a:cubicBezTo>
                    <a:pt x="3069" y="17544"/>
                    <a:pt x="2951" y="17239"/>
                    <a:pt x="2833" y="17138"/>
                  </a:cubicBezTo>
                  <a:cubicBezTo>
                    <a:pt x="2715" y="17037"/>
                    <a:pt x="2479" y="16834"/>
                    <a:pt x="2361" y="16732"/>
                  </a:cubicBezTo>
                  <a:cubicBezTo>
                    <a:pt x="2361" y="16631"/>
                    <a:pt x="2125" y="16530"/>
                    <a:pt x="2125" y="16530"/>
                  </a:cubicBezTo>
                  <a:cubicBezTo>
                    <a:pt x="2007" y="16530"/>
                    <a:pt x="1770" y="16530"/>
                    <a:pt x="1652" y="16530"/>
                  </a:cubicBezTo>
                  <a:cubicBezTo>
                    <a:pt x="1534" y="16530"/>
                    <a:pt x="1298" y="16428"/>
                    <a:pt x="1298" y="16327"/>
                  </a:cubicBezTo>
                  <a:cubicBezTo>
                    <a:pt x="1180" y="16225"/>
                    <a:pt x="1062" y="16023"/>
                    <a:pt x="944" y="15921"/>
                  </a:cubicBezTo>
                  <a:cubicBezTo>
                    <a:pt x="944" y="15820"/>
                    <a:pt x="826" y="15515"/>
                    <a:pt x="826" y="15414"/>
                  </a:cubicBezTo>
                  <a:cubicBezTo>
                    <a:pt x="826" y="15313"/>
                    <a:pt x="708" y="14907"/>
                    <a:pt x="590" y="14806"/>
                  </a:cubicBezTo>
                  <a:cubicBezTo>
                    <a:pt x="590" y="14603"/>
                    <a:pt x="236" y="14400"/>
                    <a:pt x="236" y="14299"/>
                  </a:cubicBezTo>
                  <a:cubicBezTo>
                    <a:pt x="118" y="14096"/>
                    <a:pt x="118" y="13792"/>
                    <a:pt x="0" y="13589"/>
                  </a:cubicBezTo>
                  <a:cubicBezTo>
                    <a:pt x="0" y="13386"/>
                    <a:pt x="118" y="12980"/>
                    <a:pt x="236" y="12777"/>
                  </a:cubicBezTo>
                  <a:cubicBezTo>
                    <a:pt x="236" y="12575"/>
                    <a:pt x="472" y="12372"/>
                    <a:pt x="590" y="12270"/>
                  </a:cubicBezTo>
                  <a:cubicBezTo>
                    <a:pt x="708" y="12169"/>
                    <a:pt x="1062" y="11966"/>
                    <a:pt x="1180" y="11865"/>
                  </a:cubicBezTo>
                  <a:cubicBezTo>
                    <a:pt x="1180" y="11763"/>
                    <a:pt x="1416" y="11561"/>
                    <a:pt x="1416" y="11459"/>
                  </a:cubicBezTo>
                  <a:cubicBezTo>
                    <a:pt x="1416" y="11358"/>
                    <a:pt x="1416" y="11054"/>
                    <a:pt x="1534" y="10952"/>
                  </a:cubicBezTo>
                  <a:cubicBezTo>
                    <a:pt x="1534" y="10851"/>
                    <a:pt x="1534" y="10648"/>
                    <a:pt x="1534" y="10445"/>
                  </a:cubicBezTo>
                  <a:cubicBezTo>
                    <a:pt x="1652" y="10445"/>
                    <a:pt x="1770" y="10445"/>
                    <a:pt x="1889" y="10445"/>
                  </a:cubicBezTo>
                  <a:cubicBezTo>
                    <a:pt x="2007" y="10445"/>
                    <a:pt x="2361" y="10445"/>
                    <a:pt x="2479" y="10546"/>
                  </a:cubicBezTo>
                  <a:cubicBezTo>
                    <a:pt x="2597" y="10648"/>
                    <a:pt x="2479" y="10851"/>
                    <a:pt x="2479" y="10952"/>
                  </a:cubicBezTo>
                  <a:cubicBezTo>
                    <a:pt x="2479" y="11054"/>
                    <a:pt x="2361" y="11155"/>
                    <a:pt x="2361" y="11256"/>
                  </a:cubicBezTo>
                  <a:cubicBezTo>
                    <a:pt x="2361" y="11358"/>
                    <a:pt x="2479" y="11662"/>
                    <a:pt x="2597" y="11662"/>
                  </a:cubicBezTo>
                  <a:cubicBezTo>
                    <a:pt x="2715" y="11763"/>
                    <a:pt x="2951" y="11763"/>
                    <a:pt x="3069" y="11662"/>
                  </a:cubicBezTo>
                  <a:cubicBezTo>
                    <a:pt x="3187" y="11662"/>
                    <a:pt x="3187" y="11358"/>
                    <a:pt x="3305" y="11358"/>
                  </a:cubicBezTo>
                  <a:cubicBezTo>
                    <a:pt x="3305" y="11256"/>
                    <a:pt x="3541" y="11358"/>
                    <a:pt x="3659" y="11358"/>
                  </a:cubicBezTo>
                  <a:cubicBezTo>
                    <a:pt x="3777" y="11459"/>
                    <a:pt x="3777" y="11662"/>
                    <a:pt x="3895" y="11662"/>
                  </a:cubicBezTo>
                  <a:cubicBezTo>
                    <a:pt x="4013" y="11763"/>
                    <a:pt x="4249" y="11865"/>
                    <a:pt x="4367" y="11763"/>
                  </a:cubicBezTo>
                  <a:cubicBezTo>
                    <a:pt x="4603" y="11763"/>
                    <a:pt x="4839" y="11561"/>
                    <a:pt x="4957" y="11459"/>
                  </a:cubicBezTo>
                  <a:cubicBezTo>
                    <a:pt x="4957" y="11358"/>
                    <a:pt x="5075" y="11155"/>
                    <a:pt x="5193" y="11054"/>
                  </a:cubicBezTo>
                  <a:cubicBezTo>
                    <a:pt x="5193" y="10952"/>
                    <a:pt x="5430" y="10952"/>
                    <a:pt x="5430" y="10851"/>
                  </a:cubicBezTo>
                  <a:cubicBezTo>
                    <a:pt x="5548" y="10749"/>
                    <a:pt x="5548" y="10344"/>
                    <a:pt x="5548" y="10242"/>
                  </a:cubicBezTo>
                  <a:cubicBezTo>
                    <a:pt x="5666" y="10039"/>
                    <a:pt x="5548" y="9837"/>
                    <a:pt x="5666" y="9735"/>
                  </a:cubicBezTo>
                  <a:cubicBezTo>
                    <a:pt x="5666" y="9532"/>
                    <a:pt x="6020" y="9330"/>
                    <a:pt x="6138" y="9228"/>
                  </a:cubicBezTo>
                  <a:cubicBezTo>
                    <a:pt x="6256" y="9228"/>
                    <a:pt x="6492" y="9127"/>
                    <a:pt x="6610" y="9127"/>
                  </a:cubicBezTo>
                  <a:cubicBezTo>
                    <a:pt x="6728" y="9127"/>
                    <a:pt x="6846" y="9228"/>
                    <a:pt x="6846" y="9228"/>
                  </a:cubicBezTo>
                  <a:cubicBezTo>
                    <a:pt x="6964" y="9228"/>
                    <a:pt x="7200" y="9127"/>
                    <a:pt x="7200" y="9025"/>
                  </a:cubicBezTo>
                  <a:cubicBezTo>
                    <a:pt x="7200" y="8924"/>
                    <a:pt x="7318" y="8823"/>
                    <a:pt x="7200" y="8721"/>
                  </a:cubicBezTo>
                  <a:cubicBezTo>
                    <a:pt x="7200" y="8620"/>
                    <a:pt x="6964" y="8721"/>
                    <a:pt x="6846" y="8721"/>
                  </a:cubicBezTo>
                  <a:cubicBezTo>
                    <a:pt x="6846" y="8620"/>
                    <a:pt x="6846" y="8518"/>
                    <a:pt x="6846" y="8417"/>
                  </a:cubicBezTo>
                  <a:cubicBezTo>
                    <a:pt x="6846" y="8214"/>
                    <a:pt x="7200" y="8113"/>
                    <a:pt x="7318" y="8011"/>
                  </a:cubicBezTo>
                  <a:cubicBezTo>
                    <a:pt x="7436" y="8011"/>
                    <a:pt x="7790" y="8011"/>
                    <a:pt x="7908" y="8011"/>
                  </a:cubicBezTo>
                  <a:cubicBezTo>
                    <a:pt x="8026" y="8011"/>
                    <a:pt x="8144" y="8113"/>
                    <a:pt x="8262" y="8214"/>
                  </a:cubicBezTo>
                  <a:cubicBezTo>
                    <a:pt x="8262" y="8315"/>
                    <a:pt x="8262" y="8518"/>
                    <a:pt x="8380" y="8518"/>
                  </a:cubicBezTo>
                  <a:cubicBezTo>
                    <a:pt x="8380" y="8620"/>
                    <a:pt x="8616" y="8721"/>
                    <a:pt x="8616" y="8823"/>
                  </a:cubicBezTo>
                  <a:cubicBezTo>
                    <a:pt x="8852" y="8823"/>
                    <a:pt x="9089" y="8620"/>
                    <a:pt x="9207" y="8518"/>
                  </a:cubicBezTo>
                  <a:cubicBezTo>
                    <a:pt x="9325" y="8417"/>
                    <a:pt x="9561" y="8113"/>
                    <a:pt x="9679" y="8011"/>
                  </a:cubicBezTo>
                  <a:cubicBezTo>
                    <a:pt x="9679" y="7910"/>
                    <a:pt x="9679" y="7707"/>
                    <a:pt x="9679" y="7606"/>
                  </a:cubicBezTo>
                  <a:cubicBezTo>
                    <a:pt x="9679" y="7504"/>
                    <a:pt x="9679" y="7301"/>
                    <a:pt x="9679" y="7200"/>
                  </a:cubicBezTo>
                  <a:cubicBezTo>
                    <a:pt x="9797" y="7099"/>
                    <a:pt x="9915" y="6997"/>
                    <a:pt x="10033" y="6896"/>
                  </a:cubicBezTo>
                  <a:cubicBezTo>
                    <a:pt x="10151" y="6896"/>
                    <a:pt x="10505" y="6896"/>
                    <a:pt x="10741" y="6896"/>
                  </a:cubicBezTo>
                  <a:cubicBezTo>
                    <a:pt x="10859" y="6896"/>
                    <a:pt x="10977" y="6896"/>
                    <a:pt x="11095" y="6896"/>
                  </a:cubicBezTo>
                  <a:cubicBezTo>
                    <a:pt x="11331" y="6794"/>
                    <a:pt x="11449" y="6490"/>
                    <a:pt x="11449" y="6287"/>
                  </a:cubicBezTo>
                  <a:cubicBezTo>
                    <a:pt x="11567" y="6186"/>
                    <a:pt x="11685" y="5983"/>
                    <a:pt x="11685" y="5780"/>
                  </a:cubicBezTo>
                  <a:cubicBezTo>
                    <a:pt x="11803" y="5679"/>
                    <a:pt x="11803" y="5375"/>
                    <a:pt x="11685" y="5273"/>
                  </a:cubicBezTo>
                  <a:cubicBezTo>
                    <a:pt x="11567" y="5172"/>
                    <a:pt x="11331" y="4969"/>
                    <a:pt x="11213" y="4868"/>
                  </a:cubicBezTo>
                  <a:cubicBezTo>
                    <a:pt x="10977" y="4766"/>
                    <a:pt x="10623" y="4665"/>
                    <a:pt x="10505" y="4563"/>
                  </a:cubicBezTo>
                  <a:cubicBezTo>
                    <a:pt x="10505" y="4462"/>
                    <a:pt x="10269" y="4259"/>
                    <a:pt x="10269" y="4158"/>
                  </a:cubicBezTo>
                  <a:cubicBezTo>
                    <a:pt x="10269" y="4056"/>
                    <a:pt x="10387" y="3752"/>
                    <a:pt x="10387" y="3651"/>
                  </a:cubicBezTo>
                  <a:cubicBezTo>
                    <a:pt x="10505" y="3549"/>
                    <a:pt x="10741" y="3448"/>
                    <a:pt x="10859" y="3346"/>
                  </a:cubicBezTo>
                  <a:cubicBezTo>
                    <a:pt x="10977" y="3245"/>
                    <a:pt x="11095" y="3042"/>
                    <a:pt x="11095" y="2941"/>
                  </a:cubicBezTo>
                  <a:cubicBezTo>
                    <a:pt x="11095" y="2839"/>
                    <a:pt x="10977" y="2637"/>
                    <a:pt x="10977" y="2637"/>
                  </a:cubicBezTo>
                  <a:cubicBezTo>
                    <a:pt x="10859" y="2535"/>
                    <a:pt x="10623" y="2535"/>
                    <a:pt x="10623" y="2434"/>
                  </a:cubicBezTo>
                  <a:cubicBezTo>
                    <a:pt x="10505" y="2332"/>
                    <a:pt x="10623" y="2231"/>
                    <a:pt x="10623" y="2130"/>
                  </a:cubicBezTo>
                  <a:cubicBezTo>
                    <a:pt x="10741" y="2028"/>
                    <a:pt x="11213" y="2028"/>
                    <a:pt x="11331" y="2028"/>
                  </a:cubicBezTo>
                  <a:cubicBezTo>
                    <a:pt x="11449" y="2028"/>
                    <a:pt x="11685" y="2130"/>
                    <a:pt x="11803" y="2028"/>
                  </a:cubicBezTo>
                  <a:cubicBezTo>
                    <a:pt x="11921" y="2028"/>
                    <a:pt x="12275" y="2028"/>
                    <a:pt x="12275" y="1927"/>
                  </a:cubicBezTo>
                  <a:cubicBezTo>
                    <a:pt x="12393" y="1825"/>
                    <a:pt x="12275" y="1420"/>
                    <a:pt x="12393" y="1318"/>
                  </a:cubicBezTo>
                  <a:cubicBezTo>
                    <a:pt x="12393" y="1217"/>
                    <a:pt x="12511" y="1014"/>
                    <a:pt x="12511" y="913"/>
                  </a:cubicBezTo>
                  <a:cubicBezTo>
                    <a:pt x="12630" y="811"/>
                    <a:pt x="12984" y="710"/>
                    <a:pt x="13102" y="811"/>
                  </a:cubicBezTo>
                  <a:cubicBezTo>
                    <a:pt x="13338" y="811"/>
                    <a:pt x="13456" y="1115"/>
                    <a:pt x="13692" y="1115"/>
                  </a:cubicBezTo>
                  <a:cubicBezTo>
                    <a:pt x="13810" y="1217"/>
                    <a:pt x="14164" y="1217"/>
                    <a:pt x="14282" y="1217"/>
                  </a:cubicBezTo>
                  <a:cubicBezTo>
                    <a:pt x="14400" y="1217"/>
                    <a:pt x="14636" y="1014"/>
                    <a:pt x="14754" y="1014"/>
                  </a:cubicBezTo>
                  <a:cubicBezTo>
                    <a:pt x="14872" y="913"/>
                    <a:pt x="15226" y="1014"/>
                    <a:pt x="15226" y="913"/>
                  </a:cubicBezTo>
                  <a:cubicBezTo>
                    <a:pt x="15462" y="811"/>
                    <a:pt x="15344" y="406"/>
                    <a:pt x="15462" y="304"/>
                  </a:cubicBezTo>
                  <a:cubicBezTo>
                    <a:pt x="15462" y="203"/>
                    <a:pt x="15698" y="101"/>
                    <a:pt x="15816" y="0"/>
                  </a:cubicBezTo>
                  <a:cubicBezTo>
                    <a:pt x="15934" y="0"/>
                    <a:pt x="15934" y="101"/>
                    <a:pt x="16052" y="101"/>
                  </a:cubicBezTo>
                  <a:cubicBezTo>
                    <a:pt x="16052" y="203"/>
                    <a:pt x="16052" y="304"/>
                    <a:pt x="16052" y="304"/>
                  </a:cubicBezTo>
                  <a:cubicBezTo>
                    <a:pt x="16052" y="304"/>
                    <a:pt x="16289" y="304"/>
                    <a:pt x="16289" y="304"/>
                  </a:cubicBezTo>
                  <a:cubicBezTo>
                    <a:pt x="16407" y="406"/>
                    <a:pt x="16643" y="406"/>
                    <a:pt x="16643" y="507"/>
                  </a:cubicBezTo>
                  <a:cubicBezTo>
                    <a:pt x="16761" y="507"/>
                    <a:pt x="16879" y="710"/>
                    <a:pt x="16997" y="710"/>
                  </a:cubicBezTo>
                  <a:cubicBezTo>
                    <a:pt x="17115" y="710"/>
                    <a:pt x="17233" y="710"/>
                    <a:pt x="17351" y="710"/>
                  </a:cubicBezTo>
                  <a:cubicBezTo>
                    <a:pt x="17351" y="710"/>
                    <a:pt x="17587" y="710"/>
                    <a:pt x="17705" y="710"/>
                  </a:cubicBezTo>
                  <a:cubicBezTo>
                    <a:pt x="17705" y="710"/>
                    <a:pt x="17823" y="710"/>
                    <a:pt x="17941" y="710"/>
                  </a:cubicBezTo>
                  <a:cubicBezTo>
                    <a:pt x="18059" y="710"/>
                    <a:pt x="18177" y="608"/>
                    <a:pt x="18295" y="710"/>
                  </a:cubicBezTo>
                  <a:cubicBezTo>
                    <a:pt x="18413" y="710"/>
                    <a:pt x="18531" y="811"/>
                    <a:pt x="18649" y="811"/>
                  </a:cubicBezTo>
                  <a:cubicBezTo>
                    <a:pt x="18649" y="913"/>
                    <a:pt x="18649" y="913"/>
                    <a:pt x="18649" y="913"/>
                  </a:cubicBezTo>
                  <a:cubicBezTo>
                    <a:pt x="18649" y="1014"/>
                    <a:pt x="18531" y="1217"/>
                    <a:pt x="18531" y="1318"/>
                  </a:cubicBezTo>
                  <a:cubicBezTo>
                    <a:pt x="18531" y="1420"/>
                    <a:pt x="18531" y="1521"/>
                    <a:pt x="18531" y="1623"/>
                  </a:cubicBezTo>
                  <a:cubicBezTo>
                    <a:pt x="18413" y="1724"/>
                    <a:pt x="18059" y="1724"/>
                    <a:pt x="18059" y="1825"/>
                  </a:cubicBezTo>
                  <a:cubicBezTo>
                    <a:pt x="17941" y="1927"/>
                    <a:pt x="17941" y="2231"/>
                    <a:pt x="17941" y="2434"/>
                  </a:cubicBezTo>
                  <a:cubicBezTo>
                    <a:pt x="17823" y="2535"/>
                    <a:pt x="17705" y="2637"/>
                    <a:pt x="17587" y="2738"/>
                  </a:cubicBezTo>
                  <a:cubicBezTo>
                    <a:pt x="17469" y="2839"/>
                    <a:pt x="17115" y="2941"/>
                    <a:pt x="16879" y="2941"/>
                  </a:cubicBezTo>
                  <a:cubicBezTo>
                    <a:pt x="16761" y="3042"/>
                    <a:pt x="16407" y="3042"/>
                    <a:pt x="16289" y="3245"/>
                  </a:cubicBezTo>
                  <a:cubicBezTo>
                    <a:pt x="16170" y="3346"/>
                    <a:pt x="16289" y="3651"/>
                    <a:pt x="16289" y="3752"/>
                  </a:cubicBezTo>
                  <a:cubicBezTo>
                    <a:pt x="16289" y="3854"/>
                    <a:pt x="16289" y="4056"/>
                    <a:pt x="16289" y="4158"/>
                  </a:cubicBezTo>
                  <a:cubicBezTo>
                    <a:pt x="16170" y="4259"/>
                    <a:pt x="15934" y="4158"/>
                    <a:pt x="15816" y="4259"/>
                  </a:cubicBezTo>
                  <a:cubicBezTo>
                    <a:pt x="15698" y="4259"/>
                    <a:pt x="15462" y="4462"/>
                    <a:pt x="15462" y="4665"/>
                  </a:cubicBezTo>
                  <a:cubicBezTo>
                    <a:pt x="15344" y="4766"/>
                    <a:pt x="15344" y="5172"/>
                    <a:pt x="15344" y="5375"/>
                  </a:cubicBezTo>
                  <a:cubicBezTo>
                    <a:pt x="15344" y="5577"/>
                    <a:pt x="15698" y="5882"/>
                    <a:pt x="15816" y="6085"/>
                  </a:cubicBezTo>
                  <a:cubicBezTo>
                    <a:pt x="15934" y="6085"/>
                    <a:pt x="16170" y="6186"/>
                    <a:pt x="16289" y="6287"/>
                  </a:cubicBezTo>
                  <a:cubicBezTo>
                    <a:pt x="16407" y="6389"/>
                    <a:pt x="16525" y="6693"/>
                    <a:pt x="16525" y="6794"/>
                  </a:cubicBezTo>
                  <a:cubicBezTo>
                    <a:pt x="16525" y="6896"/>
                    <a:pt x="16407" y="7099"/>
                    <a:pt x="16407" y="7200"/>
                  </a:cubicBezTo>
                  <a:cubicBezTo>
                    <a:pt x="16289" y="7200"/>
                    <a:pt x="16052" y="7301"/>
                    <a:pt x="15934" y="7301"/>
                  </a:cubicBezTo>
                  <a:cubicBezTo>
                    <a:pt x="15934" y="7403"/>
                    <a:pt x="15816" y="7606"/>
                    <a:pt x="15816" y="7808"/>
                  </a:cubicBezTo>
                  <a:cubicBezTo>
                    <a:pt x="15816" y="7910"/>
                    <a:pt x="15934" y="8214"/>
                    <a:pt x="16052" y="8315"/>
                  </a:cubicBezTo>
                  <a:cubicBezTo>
                    <a:pt x="16170" y="8417"/>
                    <a:pt x="16289" y="8620"/>
                    <a:pt x="16407" y="8721"/>
                  </a:cubicBezTo>
                  <a:cubicBezTo>
                    <a:pt x="16525" y="8721"/>
                    <a:pt x="16761" y="8823"/>
                    <a:pt x="16761" y="8823"/>
                  </a:cubicBezTo>
                  <a:cubicBezTo>
                    <a:pt x="16879" y="8924"/>
                    <a:pt x="16997" y="9025"/>
                    <a:pt x="16997" y="9127"/>
                  </a:cubicBezTo>
                  <a:cubicBezTo>
                    <a:pt x="17115" y="9228"/>
                    <a:pt x="16997" y="9431"/>
                    <a:pt x="16997" y="9532"/>
                  </a:cubicBezTo>
                  <a:cubicBezTo>
                    <a:pt x="16997" y="9634"/>
                    <a:pt x="16997" y="9837"/>
                    <a:pt x="17115" y="9837"/>
                  </a:cubicBezTo>
                  <a:cubicBezTo>
                    <a:pt x="17233" y="9938"/>
                    <a:pt x="17469" y="9837"/>
                    <a:pt x="17587" y="9837"/>
                  </a:cubicBezTo>
                  <a:cubicBezTo>
                    <a:pt x="17587" y="9837"/>
                    <a:pt x="17823" y="9837"/>
                    <a:pt x="17823" y="9837"/>
                  </a:cubicBezTo>
                  <a:cubicBezTo>
                    <a:pt x="17941" y="9938"/>
                    <a:pt x="17823" y="10242"/>
                    <a:pt x="17823" y="10344"/>
                  </a:cubicBezTo>
                  <a:cubicBezTo>
                    <a:pt x="17823" y="10344"/>
                    <a:pt x="17941" y="10445"/>
                    <a:pt x="18059" y="10445"/>
                  </a:cubicBezTo>
                  <a:cubicBezTo>
                    <a:pt x="18177" y="10546"/>
                    <a:pt x="18413" y="10344"/>
                    <a:pt x="18531" y="10344"/>
                  </a:cubicBezTo>
                  <a:cubicBezTo>
                    <a:pt x="18531" y="10242"/>
                    <a:pt x="18649" y="10039"/>
                    <a:pt x="18767" y="10039"/>
                  </a:cubicBezTo>
                  <a:cubicBezTo>
                    <a:pt x="18767" y="10039"/>
                    <a:pt x="19003" y="10039"/>
                    <a:pt x="19121" y="10039"/>
                  </a:cubicBezTo>
                  <a:cubicBezTo>
                    <a:pt x="19121" y="9938"/>
                    <a:pt x="19239" y="9837"/>
                    <a:pt x="19357" y="9837"/>
                  </a:cubicBezTo>
                  <a:cubicBezTo>
                    <a:pt x="19475" y="9735"/>
                    <a:pt x="19830" y="9735"/>
                    <a:pt x="19948" y="9735"/>
                  </a:cubicBezTo>
                  <a:cubicBezTo>
                    <a:pt x="20066" y="9735"/>
                    <a:pt x="20184" y="9837"/>
                    <a:pt x="20302" y="9938"/>
                  </a:cubicBezTo>
                  <a:cubicBezTo>
                    <a:pt x="20420" y="9938"/>
                    <a:pt x="20774" y="9837"/>
                    <a:pt x="20892" y="9938"/>
                  </a:cubicBezTo>
                  <a:cubicBezTo>
                    <a:pt x="21010" y="10039"/>
                    <a:pt x="21128" y="10344"/>
                    <a:pt x="21128" y="10445"/>
                  </a:cubicBezTo>
                  <a:cubicBezTo>
                    <a:pt x="21246" y="10546"/>
                    <a:pt x="21246" y="10749"/>
                    <a:pt x="21246" y="10851"/>
                  </a:cubicBezTo>
                  <a:cubicBezTo>
                    <a:pt x="21246" y="10952"/>
                    <a:pt x="21128" y="11256"/>
                    <a:pt x="21246" y="11459"/>
                  </a:cubicBezTo>
                  <a:cubicBezTo>
                    <a:pt x="21246" y="11561"/>
                    <a:pt x="21600" y="11662"/>
                    <a:pt x="21600" y="11763"/>
                  </a:cubicBezTo>
                  <a:cubicBezTo>
                    <a:pt x="21600" y="11763"/>
                    <a:pt x="21600" y="11865"/>
                    <a:pt x="21600" y="11966"/>
                  </a:cubicBezTo>
                  <a:cubicBezTo>
                    <a:pt x="21600" y="11966"/>
                    <a:pt x="21600" y="11966"/>
                    <a:pt x="21600" y="11966"/>
                  </a:cubicBezTo>
                  <a:cubicBezTo>
                    <a:pt x="21482" y="11966"/>
                    <a:pt x="21364" y="12068"/>
                    <a:pt x="21364" y="12068"/>
                  </a:cubicBezTo>
                  <a:cubicBezTo>
                    <a:pt x="21246" y="12169"/>
                    <a:pt x="21010" y="12169"/>
                    <a:pt x="21010" y="12270"/>
                  </a:cubicBezTo>
                  <a:cubicBezTo>
                    <a:pt x="20892" y="12270"/>
                    <a:pt x="20774" y="12372"/>
                    <a:pt x="20774" y="12372"/>
                  </a:cubicBezTo>
                  <a:cubicBezTo>
                    <a:pt x="20774" y="12473"/>
                    <a:pt x="20656" y="12575"/>
                    <a:pt x="20656" y="12575"/>
                  </a:cubicBezTo>
                  <a:cubicBezTo>
                    <a:pt x="20538" y="12575"/>
                    <a:pt x="20538" y="12575"/>
                    <a:pt x="20420" y="12575"/>
                  </a:cubicBezTo>
                  <a:cubicBezTo>
                    <a:pt x="20420" y="12575"/>
                    <a:pt x="20302" y="12676"/>
                    <a:pt x="20184" y="12676"/>
                  </a:cubicBezTo>
                  <a:cubicBezTo>
                    <a:pt x="20066" y="12777"/>
                    <a:pt x="19711" y="12980"/>
                    <a:pt x="19593" y="13082"/>
                  </a:cubicBezTo>
                  <a:cubicBezTo>
                    <a:pt x="19593" y="13082"/>
                    <a:pt x="19357" y="13082"/>
                    <a:pt x="19357" y="13183"/>
                  </a:cubicBezTo>
                  <a:cubicBezTo>
                    <a:pt x="19239" y="13183"/>
                    <a:pt x="19121" y="13285"/>
                    <a:pt x="19003" y="13285"/>
                  </a:cubicBezTo>
                  <a:cubicBezTo>
                    <a:pt x="18885" y="13386"/>
                    <a:pt x="18767" y="13487"/>
                    <a:pt x="18649" y="13487"/>
                  </a:cubicBezTo>
                  <a:cubicBezTo>
                    <a:pt x="18531" y="13487"/>
                    <a:pt x="18413" y="13589"/>
                    <a:pt x="18295" y="13690"/>
                  </a:cubicBezTo>
                  <a:cubicBezTo>
                    <a:pt x="18177" y="13690"/>
                    <a:pt x="18059" y="13792"/>
                    <a:pt x="17941" y="13893"/>
                  </a:cubicBezTo>
                  <a:cubicBezTo>
                    <a:pt x="17823" y="13994"/>
                    <a:pt x="17351" y="14096"/>
                    <a:pt x="17233" y="14096"/>
                  </a:cubicBezTo>
                  <a:cubicBezTo>
                    <a:pt x="17115" y="14197"/>
                    <a:pt x="16879" y="14400"/>
                    <a:pt x="16761" y="14400"/>
                  </a:cubicBezTo>
                  <a:cubicBezTo>
                    <a:pt x="16643" y="14400"/>
                    <a:pt x="16525" y="14400"/>
                    <a:pt x="16525" y="14400"/>
                  </a:cubicBezTo>
                  <a:cubicBezTo>
                    <a:pt x="16525" y="14400"/>
                    <a:pt x="16407" y="14299"/>
                    <a:pt x="16407" y="14197"/>
                  </a:cubicBezTo>
                  <a:cubicBezTo>
                    <a:pt x="16407" y="14197"/>
                    <a:pt x="16407" y="14096"/>
                    <a:pt x="16525" y="13994"/>
                  </a:cubicBezTo>
                  <a:cubicBezTo>
                    <a:pt x="16525" y="13994"/>
                    <a:pt x="16761" y="13994"/>
                    <a:pt x="16761" y="13893"/>
                  </a:cubicBezTo>
                  <a:cubicBezTo>
                    <a:pt x="16879" y="13893"/>
                    <a:pt x="16997" y="13792"/>
                    <a:pt x="16997" y="13792"/>
                  </a:cubicBezTo>
                  <a:cubicBezTo>
                    <a:pt x="17115" y="13690"/>
                    <a:pt x="17233" y="13690"/>
                    <a:pt x="17233" y="13589"/>
                  </a:cubicBezTo>
                  <a:cubicBezTo>
                    <a:pt x="17351" y="13589"/>
                    <a:pt x="17351" y="13386"/>
                    <a:pt x="17469" y="13386"/>
                  </a:cubicBezTo>
                  <a:cubicBezTo>
                    <a:pt x="17587" y="13386"/>
                    <a:pt x="17587" y="13386"/>
                    <a:pt x="17587" y="13386"/>
                  </a:cubicBezTo>
                  <a:cubicBezTo>
                    <a:pt x="17587" y="13386"/>
                    <a:pt x="17587" y="13487"/>
                    <a:pt x="17705" y="13487"/>
                  </a:cubicBezTo>
                  <a:cubicBezTo>
                    <a:pt x="17705" y="13487"/>
                    <a:pt x="17823" y="13487"/>
                    <a:pt x="17941" y="13487"/>
                  </a:cubicBezTo>
                  <a:cubicBezTo>
                    <a:pt x="17941" y="13386"/>
                    <a:pt x="18059" y="13386"/>
                    <a:pt x="18059" y="13285"/>
                  </a:cubicBezTo>
                  <a:cubicBezTo>
                    <a:pt x="18059" y="13285"/>
                    <a:pt x="18059" y="13183"/>
                    <a:pt x="17941" y="13183"/>
                  </a:cubicBezTo>
                  <a:cubicBezTo>
                    <a:pt x="17941" y="13183"/>
                    <a:pt x="17941" y="13285"/>
                    <a:pt x="17823" y="13285"/>
                  </a:cubicBezTo>
                  <a:cubicBezTo>
                    <a:pt x="17705" y="13285"/>
                    <a:pt x="17705" y="13285"/>
                    <a:pt x="17705" y="13285"/>
                  </a:cubicBezTo>
                  <a:cubicBezTo>
                    <a:pt x="17705" y="13183"/>
                    <a:pt x="17941" y="13082"/>
                    <a:pt x="17941" y="13082"/>
                  </a:cubicBezTo>
                  <a:cubicBezTo>
                    <a:pt x="17941" y="13082"/>
                    <a:pt x="17823" y="13082"/>
                    <a:pt x="17705" y="13082"/>
                  </a:cubicBezTo>
                  <a:cubicBezTo>
                    <a:pt x="17705" y="13082"/>
                    <a:pt x="17587" y="13082"/>
                    <a:pt x="17587" y="13082"/>
                  </a:cubicBezTo>
                  <a:cubicBezTo>
                    <a:pt x="17469" y="13082"/>
                    <a:pt x="17351" y="12980"/>
                    <a:pt x="17233" y="12980"/>
                  </a:cubicBezTo>
                  <a:cubicBezTo>
                    <a:pt x="17233" y="12980"/>
                    <a:pt x="17115" y="12980"/>
                    <a:pt x="17115" y="12980"/>
                  </a:cubicBezTo>
                  <a:cubicBezTo>
                    <a:pt x="17115" y="12980"/>
                    <a:pt x="17115" y="13082"/>
                    <a:pt x="16997" y="13082"/>
                  </a:cubicBezTo>
                  <a:cubicBezTo>
                    <a:pt x="16997" y="13183"/>
                    <a:pt x="16879" y="13183"/>
                    <a:pt x="16761" y="13183"/>
                  </a:cubicBezTo>
                  <a:cubicBezTo>
                    <a:pt x="16761" y="13183"/>
                    <a:pt x="16761" y="13285"/>
                    <a:pt x="16761" y="13386"/>
                  </a:cubicBezTo>
                  <a:cubicBezTo>
                    <a:pt x="16761" y="13386"/>
                    <a:pt x="16879" y="13487"/>
                    <a:pt x="16879" y="13589"/>
                  </a:cubicBezTo>
                  <a:cubicBezTo>
                    <a:pt x="16879" y="13589"/>
                    <a:pt x="16761" y="13690"/>
                    <a:pt x="16643" y="13690"/>
                  </a:cubicBezTo>
                  <a:cubicBezTo>
                    <a:pt x="16643" y="13589"/>
                    <a:pt x="16643" y="13487"/>
                    <a:pt x="16643" y="13487"/>
                  </a:cubicBezTo>
                  <a:cubicBezTo>
                    <a:pt x="16643" y="13487"/>
                    <a:pt x="16525" y="13487"/>
                    <a:pt x="16525" y="13589"/>
                  </a:cubicBezTo>
                  <a:cubicBezTo>
                    <a:pt x="16407" y="13589"/>
                    <a:pt x="16407" y="13589"/>
                    <a:pt x="16289" y="13589"/>
                  </a:cubicBezTo>
                  <a:cubicBezTo>
                    <a:pt x="16289" y="13589"/>
                    <a:pt x="16170" y="13589"/>
                    <a:pt x="16170" y="13589"/>
                  </a:cubicBezTo>
                  <a:cubicBezTo>
                    <a:pt x="16052" y="13589"/>
                    <a:pt x="15934" y="13589"/>
                    <a:pt x="15934" y="13589"/>
                  </a:cubicBezTo>
                  <a:cubicBezTo>
                    <a:pt x="15816" y="13589"/>
                    <a:pt x="15816" y="13690"/>
                    <a:pt x="15816" y="13690"/>
                  </a:cubicBezTo>
                  <a:cubicBezTo>
                    <a:pt x="15816" y="13690"/>
                    <a:pt x="15698" y="13893"/>
                    <a:pt x="15580" y="13893"/>
                  </a:cubicBezTo>
                  <a:cubicBezTo>
                    <a:pt x="15580" y="13893"/>
                    <a:pt x="15462" y="13893"/>
                    <a:pt x="15462" y="13994"/>
                  </a:cubicBezTo>
                  <a:cubicBezTo>
                    <a:pt x="15344" y="13994"/>
                    <a:pt x="15344" y="14096"/>
                    <a:pt x="15344" y="14096"/>
                  </a:cubicBezTo>
                  <a:cubicBezTo>
                    <a:pt x="15344" y="14197"/>
                    <a:pt x="15580" y="14096"/>
                    <a:pt x="15580" y="14096"/>
                  </a:cubicBezTo>
                  <a:cubicBezTo>
                    <a:pt x="15698" y="14096"/>
                    <a:pt x="15816" y="14096"/>
                    <a:pt x="15816" y="14197"/>
                  </a:cubicBezTo>
                  <a:cubicBezTo>
                    <a:pt x="15934" y="14299"/>
                    <a:pt x="15816" y="14400"/>
                    <a:pt x="15816" y="14501"/>
                  </a:cubicBezTo>
                  <a:cubicBezTo>
                    <a:pt x="15698" y="14501"/>
                    <a:pt x="15580" y="14501"/>
                    <a:pt x="15462" y="14501"/>
                  </a:cubicBezTo>
                  <a:cubicBezTo>
                    <a:pt x="15462" y="14501"/>
                    <a:pt x="15462" y="14400"/>
                    <a:pt x="15344" y="14299"/>
                  </a:cubicBezTo>
                  <a:cubicBezTo>
                    <a:pt x="15226" y="14299"/>
                    <a:pt x="15108" y="14400"/>
                    <a:pt x="15108" y="14400"/>
                  </a:cubicBezTo>
                  <a:cubicBezTo>
                    <a:pt x="14990" y="14400"/>
                    <a:pt x="14990" y="14603"/>
                    <a:pt x="14990" y="14603"/>
                  </a:cubicBezTo>
                  <a:cubicBezTo>
                    <a:pt x="15108" y="14704"/>
                    <a:pt x="15108" y="14806"/>
                    <a:pt x="15108" y="14806"/>
                  </a:cubicBezTo>
                  <a:cubicBezTo>
                    <a:pt x="15108" y="14806"/>
                    <a:pt x="14990" y="14907"/>
                    <a:pt x="14990" y="14907"/>
                  </a:cubicBezTo>
                  <a:cubicBezTo>
                    <a:pt x="14990" y="15008"/>
                    <a:pt x="15108" y="15211"/>
                    <a:pt x="15108" y="15313"/>
                  </a:cubicBezTo>
                  <a:cubicBezTo>
                    <a:pt x="14990" y="15313"/>
                    <a:pt x="14872" y="15313"/>
                    <a:pt x="14872" y="15313"/>
                  </a:cubicBezTo>
                  <a:cubicBezTo>
                    <a:pt x="14872" y="15414"/>
                    <a:pt x="14754" y="15313"/>
                    <a:pt x="14636" y="15313"/>
                  </a:cubicBezTo>
                  <a:cubicBezTo>
                    <a:pt x="14636" y="15313"/>
                    <a:pt x="14518" y="15211"/>
                    <a:pt x="14518" y="15211"/>
                  </a:cubicBezTo>
                  <a:cubicBezTo>
                    <a:pt x="14518" y="15110"/>
                    <a:pt x="14636" y="14907"/>
                    <a:pt x="14636" y="14806"/>
                  </a:cubicBezTo>
                  <a:cubicBezTo>
                    <a:pt x="14518" y="14806"/>
                    <a:pt x="14400" y="14704"/>
                    <a:pt x="14400" y="14704"/>
                  </a:cubicBezTo>
                  <a:cubicBezTo>
                    <a:pt x="14400" y="14704"/>
                    <a:pt x="14400" y="14501"/>
                    <a:pt x="14282" y="14501"/>
                  </a:cubicBezTo>
                  <a:cubicBezTo>
                    <a:pt x="14282" y="14501"/>
                    <a:pt x="14164" y="14603"/>
                    <a:pt x="14046" y="14704"/>
                  </a:cubicBezTo>
                  <a:cubicBezTo>
                    <a:pt x="14046" y="14704"/>
                    <a:pt x="14046" y="14806"/>
                    <a:pt x="14046" y="14907"/>
                  </a:cubicBezTo>
                  <a:cubicBezTo>
                    <a:pt x="14164" y="14907"/>
                    <a:pt x="14164" y="15110"/>
                    <a:pt x="14164" y="15110"/>
                  </a:cubicBezTo>
                  <a:cubicBezTo>
                    <a:pt x="14164" y="15211"/>
                    <a:pt x="14046" y="15211"/>
                    <a:pt x="14046" y="15313"/>
                  </a:cubicBezTo>
                  <a:cubicBezTo>
                    <a:pt x="13928" y="15414"/>
                    <a:pt x="13928" y="15617"/>
                    <a:pt x="13928" y="15718"/>
                  </a:cubicBezTo>
                  <a:cubicBezTo>
                    <a:pt x="13928" y="15820"/>
                    <a:pt x="14046" y="15921"/>
                    <a:pt x="14164" y="16023"/>
                  </a:cubicBezTo>
                  <a:cubicBezTo>
                    <a:pt x="14164" y="16023"/>
                    <a:pt x="14400" y="16023"/>
                    <a:pt x="14400" y="16023"/>
                  </a:cubicBezTo>
                  <a:cubicBezTo>
                    <a:pt x="14518" y="16023"/>
                    <a:pt x="14518" y="16225"/>
                    <a:pt x="14518" y="16225"/>
                  </a:cubicBezTo>
                  <a:cubicBezTo>
                    <a:pt x="14636" y="16225"/>
                    <a:pt x="14754" y="16225"/>
                    <a:pt x="14754" y="16225"/>
                  </a:cubicBezTo>
                  <a:cubicBezTo>
                    <a:pt x="14872" y="16225"/>
                    <a:pt x="15108" y="16225"/>
                    <a:pt x="15108" y="16225"/>
                  </a:cubicBezTo>
                  <a:cubicBezTo>
                    <a:pt x="15226" y="16225"/>
                    <a:pt x="15344" y="16225"/>
                    <a:pt x="15344" y="16225"/>
                  </a:cubicBezTo>
                  <a:cubicBezTo>
                    <a:pt x="15344" y="16327"/>
                    <a:pt x="15344" y="16428"/>
                    <a:pt x="15344" y="16428"/>
                  </a:cubicBezTo>
                  <a:cubicBezTo>
                    <a:pt x="15344" y="16428"/>
                    <a:pt x="15226" y="16530"/>
                    <a:pt x="15226" y="16631"/>
                  </a:cubicBezTo>
                  <a:cubicBezTo>
                    <a:pt x="15226" y="16631"/>
                    <a:pt x="15344" y="16732"/>
                    <a:pt x="15344" y="16732"/>
                  </a:cubicBezTo>
                  <a:cubicBezTo>
                    <a:pt x="15462" y="16732"/>
                    <a:pt x="15462" y="16732"/>
                    <a:pt x="15462" y="16631"/>
                  </a:cubicBezTo>
                  <a:cubicBezTo>
                    <a:pt x="15462" y="16631"/>
                    <a:pt x="15462" y="16530"/>
                    <a:pt x="15462" y="16530"/>
                  </a:cubicBezTo>
                  <a:cubicBezTo>
                    <a:pt x="15462" y="16428"/>
                    <a:pt x="15462" y="16327"/>
                    <a:pt x="15462" y="16225"/>
                  </a:cubicBezTo>
                  <a:cubicBezTo>
                    <a:pt x="15580" y="16225"/>
                    <a:pt x="15580" y="16124"/>
                    <a:pt x="15580" y="16023"/>
                  </a:cubicBezTo>
                  <a:cubicBezTo>
                    <a:pt x="15580" y="15921"/>
                    <a:pt x="15580" y="15820"/>
                    <a:pt x="15580" y="15718"/>
                  </a:cubicBezTo>
                  <a:cubicBezTo>
                    <a:pt x="15698" y="15718"/>
                    <a:pt x="15698" y="15617"/>
                    <a:pt x="15698" y="15617"/>
                  </a:cubicBezTo>
                  <a:cubicBezTo>
                    <a:pt x="15698" y="15515"/>
                    <a:pt x="15580" y="15414"/>
                    <a:pt x="15698" y="15414"/>
                  </a:cubicBezTo>
                  <a:cubicBezTo>
                    <a:pt x="15816" y="15414"/>
                    <a:pt x="15816" y="15414"/>
                    <a:pt x="15816" y="15414"/>
                  </a:cubicBezTo>
                  <a:cubicBezTo>
                    <a:pt x="15816" y="15414"/>
                    <a:pt x="15816" y="15515"/>
                    <a:pt x="15816" y="15617"/>
                  </a:cubicBezTo>
                  <a:cubicBezTo>
                    <a:pt x="15816" y="15617"/>
                    <a:pt x="15816" y="15718"/>
                    <a:pt x="15816" y="15718"/>
                  </a:cubicBezTo>
                  <a:cubicBezTo>
                    <a:pt x="15816" y="15820"/>
                    <a:pt x="15698" y="16023"/>
                    <a:pt x="15698" y="16023"/>
                  </a:cubicBezTo>
                  <a:cubicBezTo>
                    <a:pt x="15698" y="16124"/>
                    <a:pt x="15698" y="16327"/>
                    <a:pt x="15698" y="16327"/>
                  </a:cubicBezTo>
                  <a:cubicBezTo>
                    <a:pt x="15698" y="16428"/>
                    <a:pt x="15698" y="16428"/>
                    <a:pt x="15698" y="16530"/>
                  </a:cubicBezTo>
                  <a:cubicBezTo>
                    <a:pt x="15698" y="16530"/>
                    <a:pt x="15698" y="16631"/>
                    <a:pt x="15698" y="16631"/>
                  </a:cubicBezTo>
                  <a:cubicBezTo>
                    <a:pt x="15580" y="16732"/>
                    <a:pt x="15580" y="16834"/>
                    <a:pt x="15580" y="16834"/>
                  </a:cubicBezTo>
                  <a:cubicBezTo>
                    <a:pt x="15580" y="16935"/>
                    <a:pt x="15580" y="17037"/>
                    <a:pt x="15580" y="17138"/>
                  </a:cubicBezTo>
                  <a:cubicBezTo>
                    <a:pt x="15698" y="17138"/>
                    <a:pt x="15580" y="17239"/>
                    <a:pt x="15580" y="17239"/>
                  </a:cubicBezTo>
                  <a:cubicBezTo>
                    <a:pt x="15698" y="17341"/>
                    <a:pt x="15698" y="17239"/>
                    <a:pt x="15698" y="17341"/>
                  </a:cubicBezTo>
                  <a:cubicBezTo>
                    <a:pt x="15816" y="17341"/>
                    <a:pt x="15816" y="17442"/>
                    <a:pt x="15816" y="17544"/>
                  </a:cubicBezTo>
                  <a:cubicBezTo>
                    <a:pt x="15934" y="17544"/>
                    <a:pt x="15934" y="17544"/>
                    <a:pt x="15934" y="17544"/>
                  </a:cubicBezTo>
                  <a:cubicBezTo>
                    <a:pt x="15934" y="17645"/>
                    <a:pt x="15934" y="17645"/>
                    <a:pt x="15934" y="17746"/>
                  </a:cubicBezTo>
                  <a:cubicBezTo>
                    <a:pt x="15934" y="17746"/>
                    <a:pt x="15816" y="17848"/>
                    <a:pt x="15816" y="17848"/>
                  </a:cubicBezTo>
                  <a:cubicBezTo>
                    <a:pt x="15816" y="17848"/>
                    <a:pt x="15934" y="17949"/>
                    <a:pt x="15934" y="18051"/>
                  </a:cubicBezTo>
                  <a:cubicBezTo>
                    <a:pt x="15816" y="18051"/>
                    <a:pt x="15816" y="18152"/>
                    <a:pt x="15816" y="18152"/>
                  </a:cubicBezTo>
                  <a:cubicBezTo>
                    <a:pt x="15698" y="18152"/>
                    <a:pt x="15698" y="18051"/>
                    <a:pt x="15580" y="18051"/>
                  </a:cubicBezTo>
                  <a:cubicBezTo>
                    <a:pt x="15580" y="17949"/>
                    <a:pt x="15580" y="17949"/>
                    <a:pt x="15580" y="17949"/>
                  </a:cubicBezTo>
                  <a:cubicBezTo>
                    <a:pt x="15580" y="17848"/>
                    <a:pt x="15462" y="17949"/>
                    <a:pt x="15462" y="17949"/>
                  </a:cubicBezTo>
                  <a:cubicBezTo>
                    <a:pt x="15344" y="17949"/>
                    <a:pt x="15344" y="18051"/>
                    <a:pt x="15344" y="18152"/>
                  </a:cubicBezTo>
                  <a:cubicBezTo>
                    <a:pt x="15462" y="18152"/>
                    <a:pt x="15462" y="18254"/>
                    <a:pt x="15580" y="18254"/>
                  </a:cubicBezTo>
                  <a:cubicBezTo>
                    <a:pt x="15580" y="18355"/>
                    <a:pt x="15462" y="18355"/>
                    <a:pt x="15462" y="18355"/>
                  </a:cubicBezTo>
                  <a:cubicBezTo>
                    <a:pt x="15462" y="18456"/>
                    <a:pt x="15462" y="18456"/>
                    <a:pt x="15462" y="18456"/>
                  </a:cubicBezTo>
                  <a:cubicBezTo>
                    <a:pt x="15462" y="18558"/>
                    <a:pt x="15580" y="18456"/>
                    <a:pt x="15580" y="18456"/>
                  </a:cubicBezTo>
                  <a:cubicBezTo>
                    <a:pt x="15698" y="18456"/>
                    <a:pt x="15698" y="18355"/>
                    <a:pt x="15698" y="18355"/>
                  </a:cubicBezTo>
                  <a:cubicBezTo>
                    <a:pt x="15698" y="18355"/>
                    <a:pt x="15816" y="18355"/>
                    <a:pt x="15934" y="18456"/>
                  </a:cubicBezTo>
                  <a:cubicBezTo>
                    <a:pt x="15934" y="18456"/>
                    <a:pt x="15934" y="18558"/>
                    <a:pt x="16052" y="18558"/>
                  </a:cubicBezTo>
                  <a:cubicBezTo>
                    <a:pt x="16052" y="18659"/>
                    <a:pt x="16052" y="18659"/>
                    <a:pt x="16170" y="18659"/>
                  </a:cubicBezTo>
                  <a:cubicBezTo>
                    <a:pt x="16170" y="18659"/>
                    <a:pt x="16289" y="18558"/>
                    <a:pt x="16289" y="18558"/>
                  </a:cubicBezTo>
                  <a:cubicBezTo>
                    <a:pt x="16407" y="18558"/>
                    <a:pt x="16525" y="18659"/>
                    <a:pt x="16525" y="18659"/>
                  </a:cubicBezTo>
                  <a:cubicBezTo>
                    <a:pt x="16525" y="18761"/>
                    <a:pt x="16643" y="18761"/>
                    <a:pt x="16643" y="18862"/>
                  </a:cubicBezTo>
                  <a:cubicBezTo>
                    <a:pt x="16761" y="18963"/>
                    <a:pt x="16997" y="18963"/>
                    <a:pt x="17115" y="19065"/>
                  </a:cubicBezTo>
                  <a:cubicBezTo>
                    <a:pt x="17115" y="19166"/>
                    <a:pt x="17233" y="19166"/>
                    <a:pt x="17233" y="19268"/>
                  </a:cubicBezTo>
                  <a:cubicBezTo>
                    <a:pt x="17351" y="19268"/>
                    <a:pt x="17351" y="19369"/>
                    <a:pt x="17351" y="19369"/>
                  </a:cubicBezTo>
                  <a:cubicBezTo>
                    <a:pt x="17233" y="19369"/>
                    <a:pt x="17233" y="19369"/>
                    <a:pt x="17115" y="19369"/>
                  </a:cubicBezTo>
                  <a:cubicBezTo>
                    <a:pt x="17115" y="19369"/>
                    <a:pt x="16997" y="19268"/>
                    <a:pt x="16879" y="19369"/>
                  </a:cubicBezTo>
                  <a:cubicBezTo>
                    <a:pt x="16879" y="19369"/>
                    <a:pt x="16761" y="19369"/>
                    <a:pt x="16761" y="19369"/>
                  </a:cubicBezTo>
                  <a:cubicBezTo>
                    <a:pt x="16761" y="19470"/>
                    <a:pt x="16761" y="19572"/>
                    <a:pt x="16879" y="19572"/>
                  </a:cubicBezTo>
                  <a:cubicBezTo>
                    <a:pt x="16879" y="19572"/>
                    <a:pt x="16997" y="19572"/>
                    <a:pt x="16997" y="19572"/>
                  </a:cubicBezTo>
                  <a:cubicBezTo>
                    <a:pt x="17115" y="19572"/>
                    <a:pt x="17115" y="19470"/>
                    <a:pt x="17233" y="19470"/>
                  </a:cubicBezTo>
                  <a:cubicBezTo>
                    <a:pt x="17233" y="19470"/>
                    <a:pt x="17351" y="19470"/>
                    <a:pt x="17351" y="19572"/>
                  </a:cubicBezTo>
                  <a:cubicBezTo>
                    <a:pt x="17351" y="19572"/>
                    <a:pt x="17351" y="19673"/>
                    <a:pt x="17351" y="19673"/>
                  </a:cubicBezTo>
                  <a:cubicBezTo>
                    <a:pt x="17469" y="19775"/>
                    <a:pt x="17587" y="19775"/>
                    <a:pt x="17587" y="19775"/>
                  </a:cubicBezTo>
                  <a:cubicBezTo>
                    <a:pt x="17705" y="19876"/>
                    <a:pt x="17705" y="19876"/>
                    <a:pt x="17705" y="19977"/>
                  </a:cubicBezTo>
                  <a:cubicBezTo>
                    <a:pt x="17705" y="19977"/>
                    <a:pt x="17587" y="20079"/>
                    <a:pt x="17587" y="20079"/>
                  </a:cubicBezTo>
                  <a:cubicBezTo>
                    <a:pt x="17587" y="20180"/>
                    <a:pt x="17469" y="20282"/>
                    <a:pt x="17469" y="20282"/>
                  </a:cubicBezTo>
                  <a:cubicBezTo>
                    <a:pt x="17469" y="20383"/>
                    <a:pt x="17469" y="20485"/>
                    <a:pt x="17469" y="20586"/>
                  </a:cubicBezTo>
                  <a:cubicBezTo>
                    <a:pt x="17469" y="20586"/>
                    <a:pt x="17469" y="20789"/>
                    <a:pt x="17469" y="20789"/>
                  </a:cubicBezTo>
                  <a:cubicBezTo>
                    <a:pt x="17469" y="20890"/>
                    <a:pt x="17351" y="20992"/>
                    <a:pt x="17351" y="20992"/>
                  </a:cubicBezTo>
                  <a:cubicBezTo>
                    <a:pt x="17233" y="20992"/>
                    <a:pt x="17115" y="20992"/>
                    <a:pt x="16997" y="20992"/>
                  </a:cubicBezTo>
                  <a:cubicBezTo>
                    <a:pt x="16997" y="20992"/>
                    <a:pt x="16879" y="20890"/>
                    <a:pt x="16879" y="20890"/>
                  </a:cubicBezTo>
                  <a:cubicBezTo>
                    <a:pt x="16879" y="20789"/>
                    <a:pt x="16997" y="20687"/>
                    <a:pt x="16997" y="20687"/>
                  </a:cubicBezTo>
                  <a:cubicBezTo>
                    <a:pt x="16997" y="20586"/>
                    <a:pt x="16997" y="20383"/>
                    <a:pt x="16997" y="20383"/>
                  </a:cubicBezTo>
                  <a:cubicBezTo>
                    <a:pt x="16997" y="20282"/>
                    <a:pt x="16879" y="20282"/>
                    <a:pt x="16761" y="20282"/>
                  </a:cubicBezTo>
                  <a:cubicBezTo>
                    <a:pt x="16761" y="20282"/>
                    <a:pt x="16761" y="20383"/>
                    <a:pt x="16643" y="20485"/>
                  </a:cubicBezTo>
                  <a:cubicBezTo>
                    <a:pt x="16643" y="20485"/>
                    <a:pt x="16525" y="20485"/>
                    <a:pt x="16525" y="20586"/>
                  </a:cubicBezTo>
                  <a:cubicBezTo>
                    <a:pt x="16525" y="20586"/>
                    <a:pt x="16525" y="20687"/>
                    <a:pt x="16643" y="20687"/>
                  </a:cubicBezTo>
                  <a:cubicBezTo>
                    <a:pt x="16761" y="20687"/>
                    <a:pt x="16761" y="20687"/>
                    <a:pt x="16761" y="20687"/>
                  </a:cubicBezTo>
                  <a:cubicBezTo>
                    <a:pt x="16761" y="20789"/>
                    <a:pt x="16761" y="20890"/>
                    <a:pt x="16761" y="20890"/>
                  </a:cubicBezTo>
                  <a:cubicBezTo>
                    <a:pt x="16761" y="20992"/>
                    <a:pt x="16643" y="20992"/>
                    <a:pt x="16643" y="20992"/>
                  </a:cubicBezTo>
                  <a:cubicBezTo>
                    <a:pt x="16643" y="21093"/>
                    <a:pt x="16761" y="21093"/>
                    <a:pt x="16879" y="21194"/>
                  </a:cubicBezTo>
                  <a:cubicBezTo>
                    <a:pt x="16879" y="21194"/>
                    <a:pt x="16761" y="21296"/>
                    <a:pt x="16761" y="21397"/>
                  </a:cubicBezTo>
                  <a:cubicBezTo>
                    <a:pt x="16643" y="21397"/>
                    <a:pt x="16643" y="21600"/>
                    <a:pt x="16525" y="21600"/>
                  </a:cubicBezTo>
                  <a:cubicBezTo>
                    <a:pt x="16407" y="21600"/>
                    <a:pt x="16289" y="21600"/>
                    <a:pt x="16289" y="21600"/>
                  </a:cubicBezTo>
                  <a:cubicBezTo>
                    <a:pt x="16170" y="21499"/>
                    <a:pt x="16170" y="21296"/>
                    <a:pt x="16170" y="21296"/>
                  </a:cubicBezTo>
                  <a:cubicBezTo>
                    <a:pt x="16052" y="21296"/>
                    <a:pt x="16052" y="21194"/>
                    <a:pt x="15934" y="21194"/>
                  </a:cubicBezTo>
                  <a:cubicBezTo>
                    <a:pt x="15934" y="21194"/>
                    <a:pt x="15934" y="21093"/>
                    <a:pt x="15934" y="21093"/>
                  </a:cubicBezTo>
                  <a:cubicBezTo>
                    <a:pt x="15816" y="21093"/>
                    <a:pt x="15698" y="21093"/>
                    <a:pt x="15698" y="21093"/>
                  </a:cubicBezTo>
                  <a:cubicBezTo>
                    <a:pt x="15580" y="21093"/>
                    <a:pt x="15580" y="21194"/>
                    <a:pt x="15580" y="21194"/>
                  </a:cubicBezTo>
                  <a:cubicBezTo>
                    <a:pt x="15462" y="21093"/>
                    <a:pt x="15462" y="20992"/>
                    <a:pt x="15462" y="20992"/>
                  </a:cubicBezTo>
                  <a:cubicBezTo>
                    <a:pt x="15344" y="20789"/>
                    <a:pt x="15108" y="20687"/>
                    <a:pt x="14990" y="20586"/>
                  </a:cubicBezTo>
                  <a:cubicBezTo>
                    <a:pt x="14990" y="20485"/>
                    <a:pt x="14754" y="20282"/>
                    <a:pt x="14636" y="20180"/>
                  </a:cubicBezTo>
                  <a:cubicBezTo>
                    <a:pt x="14636" y="20079"/>
                    <a:pt x="14400" y="19977"/>
                    <a:pt x="14282" y="19876"/>
                  </a:cubicBezTo>
                  <a:cubicBezTo>
                    <a:pt x="14046" y="19775"/>
                    <a:pt x="13574" y="19572"/>
                    <a:pt x="13338" y="19572"/>
                  </a:cubicBezTo>
                  <a:cubicBezTo>
                    <a:pt x="13220" y="19572"/>
                    <a:pt x="12984" y="19572"/>
                    <a:pt x="12748" y="19673"/>
                  </a:cubicBezTo>
                  <a:cubicBezTo>
                    <a:pt x="12748" y="19673"/>
                    <a:pt x="12511" y="19673"/>
                    <a:pt x="12393" y="19673"/>
                  </a:cubicBezTo>
                  <a:cubicBezTo>
                    <a:pt x="12275" y="19775"/>
                    <a:pt x="12157" y="19977"/>
                    <a:pt x="12157" y="20079"/>
                  </a:cubicBezTo>
                  <a:cubicBezTo>
                    <a:pt x="12039" y="20079"/>
                    <a:pt x="11685" y="20180"/>
                    <a:pt x="11567" y="20180"/>
                  </a:cubicBezTo>
                  <a:cubicBezTo>
                    <a:pt x="11449" y="20180"/>
                    <a:pt x="11331" y="20079"/>
                    <a:pt x="11213" y="19977"/>
                  </a:cubicBezTo>
                  <a:cubicBezTo>
                    <a:pt x="11095" y="19977"/>
                    <a:pt x="10977" y="19876"/>
                    <a:pt x="10859" y="19775"/>
                  </a:cubicBezTo>
                  <a:cubicBezTo>
                    <a:pt x="10741" y="19775"/>
                    <a:pt x="10387" y="19876"/>
                    <a:pt x="10269" y="19977"/>
                  </a:cubicBezTo>
                  <a:cubicBezTo>
                    <a:pt x="10269" y="19977"/>
                    <a:pt x="10151" y="20180"/>
                    <a:pt x="10151" y="20282"/>
                  </a:cubicBezTo>
                  <a:cubicBezTo>
                    <a:pt x="10033" y="20383"/>
                    <a:pt x="9797" y="20586"/>
                    <a:pt x="9679" y="20586"/>
                  </a:cubicBezTo>
                  <a:cubicBezTo>
                    <a:pt x="9679" y="20687"/>
                    <a:pt x="9443" y="20687"/>
                    <a:pt x="9443" y="20687"/>
                  </a:cubicBezTo>
                  <a:cubicBezTo>
                    <a:pt x="9207" y="20687"/>
                    <a:pt x="8970" y="20586"/>
                    <a:pt x="8852" y="20485"/>
                  </a:cubicBezTo>
                  <a:cubicBezTo>
                    <a:pt x="8734" y="20485"/>
                    <a:pt x="8498" y="20282"/>
                    <a:pt x="8380" y="20180"/>
                  </a:cubicBezTo>
                  <a:cubicBezTo>
                    <a:pt x="8262" y="20180"/>
                    <a:pt x="7908" y="20079"/>
                    <a:pt x="7790" y="19977"/>
                  </a:cubicBezTo>
                  <a:cubicBezTo>
                    <a:pt x="7672" y="19977"/>
                    <a:pt x="7554" y="19876"/>
                    <a:pt x="7436" y="19775"/>
                  </a:cubicBezTo>
                  <a:cubicBezTo>
                    <a:pt x="7318" y="19775"/>
                    <a:pt x="7082" y="19775"/>
                    <a:pt x="6846" y="19775"/>
                  </a:cubicBezTo>
                  <a:cubicBezTo>
                    <a:pt x="6728" y="19775"/>
                    <a:pt x="6492" y="19775"/>
                    <a:pt x="6256" y="19775"/>
                  </a:cubicBezTo>
                  <a:cubicBezTo>
                    <a:pt x="6256" y="19775"/>
                    <a:pt x="6256" y="19775"/>
                    <a:pt x="6138" y="1977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8" name="Freeform 110">
              <a:extLst>
                <a:ext uri="{FF2B5EF4-FFF2-40B4-BE49-F238E27FC236}">
                  <a16:creationId xmlns:a16="http://schemas.microsoft.com/office/drawing/2014/main" id="{0751778B-136B-4EE6-9BC7-33B665DF2CBA}"/>
                </a:ext>
              </a:extLst>
            </p:cNvPr>
            <p:cNvSpPr/>
            <p:nvPr/>
          </p:nvSpPr>
          <p:spPr>
            <a:xfrm>
              <a:off x="2013291" y="267789"/>
              <a:ext cx="1222095" cy="1421720"/>
            </a:xfrm>
            <a:custGeom>
              <a:avLst/>
              <a:gdLst/>
              <a:ahLst/>
              <a:cxnLst>
                <a:cxn ang="0">
                  <a:pos x="wd2" y="hd2"/>
                </a:cxn>
                <a:cxn ang="5400000">
                  <a:pos x="wd2" y="hd2"/>
                </a:cxn>
                <a:cxn ang="10800000">
                  <a:pos x="wd2" y="hd2"/>
                </a:cxn>
                <a:cxn ang="16200000">
                  <a:pos x="wd2" y="hd2"/>
                </a:cxn>
              </a:cxnLst>
              <a:rect l="0" t="0" r="r" b="b"/>
              <a:pathLst>
                <a:path w="21600" h="21600" extrusionOk="0">
                  <a:moveTo>
                    <a:pt x="6138" y="19775"/>
                  </a:moveTo>
                  <a:cubicBezTo>
                    <a:pt x="5902" y="19673"/>
                    <a:pt x="5666" y="19572"/>
                    <a:pt x="5666" y="19470"/>
                  </a:cubicBezTo>
                  <a:cubicBezTo>
                    <a:pt x="5548" y="19470"/>
                    <a:pt x="5430" y="19268"/>
                    <a:pt x="5311" y="19166"/>
                  </a:cubicBezTo>
                  <a:cubicBezTo>
                    <a:pt x="5311" y="19166"/>
                    <a:pt x="5075" y="19065"/>
                    <a:pt x="5075" y="18963"/>
                  </a:cubicBezTo>
                  <a:cubicBezTo>
                    <a:pt x="4957" y="18963"/>
                    <a:pt x="4957" y="18761"/>
                    <a:pt x="4957" y="18659"/>
                  </a:cubicBezTo>
                  <a:cubicBezTo>
                    <a:pt x="4839" y="18558"/>
                    <a:pt x="4721" y="18355"/>
                    <a:pt x="4603" y="18254"/>
                  </a:cubicBezTo>
                  <a:cubicBezTo>
                    <a:pt x="4485" y="18152"/>
                    <a:pt x="4013" y="18051"/>
                    <a:pt x="3895" y="17949"/>
                  </a:cubicBezTo>
                  <a:cubicBezTo>
                    <a:pt x="3777" y="17949"/>
                    <a:pt x="3305" y="17848"/>
                    <a:pt x="3187" y="17645"/>
                  </a:cubicBezTo>
                  <a:cubicBezTo>
                    <a:pt x="3069" y="17544"/>
                    <a:pt x="2951" y="17239"/>
                    <a:pt x="2833" y="17138"/>
                  </a:cubicBezTo>
                  <a:cubicBezTo>
                    <a:pt x="2715" y="17037"/>
                    <a:pt x="2479" y="16834"/>
                    <a:pt x="2361" y="16732"/>
                  </a:cubicBezTo>
                  <a:cubicBezTo>
                    <a:pt x="2361" y="16631"/>
                    <a:pt x="2125" y="16530"/>
                    <a:pt x="2125" y="16530"/>
                  </a:cubicBezTo>
                  <a:cubicBezTo>
                    <a:pt x="2007" y="16530"/>
                    <a:pt x="1770" y="16530"/>
                    <a:pt x="1652" y="16530"/>
                  </a:cubicBezTo>
                  <a:cubicBezTo>
                    <a:pt x="1534" y="16530"/>
                    <a:pt x="1298" y="16428"/>
                    <a:pt x="1298" y="16327"/>
                  </a:cubicBezTo>
                  <a:cubicBezTo>
                    <a:pt x="1180" y="16225"/>
                    <a:pt x="1062" y="16023"/>
                    <a:pt x="944" y="15921"/>
                  </a:cubicBezTo>
                  <a:cubicBezTo>
                    <a:pt x="944" y="15820"/>
                    <a:pt x="826" y="15515"/>
                    <a:pt x="826" y="15414"/>
                  </a:cubicBezTo>
                  <a:cubicBezTo>
                    <a:pt x="826" y="15313"/>
                    <a:pt x="708" y="14907"/>
                    <a:pt x="590" y="14806"/>
                  </a:cubicBezTo>
                  <a:cubicBezTo>
                    <a:pt x="590" y="14603"/>
                    <a:pt x="236" y="14400"/>
                    <a:pt x="236" y="14299"/>
                  </a:cubicBezTo>
                  <a:cubicBezTo>
                    <a:pt x="118" y="14096"/>
                    <a:pt x="118" y="13792"/>
                    <a:pt x="0" y="13589"/>
                  </a:cubicBezTo>
                  <a:cubicBezTo>
                    <a:pt x="0" y="13386"/>
                    <a:pt x="118" y="12980"/>
                    <a:pt x="236" y="12777"/>
                  </a:cubicBezTo>
                  <a:cubicBezTo>
                    <a:pt x="236" y="12575"/>
                    <a:pt x="472" y="12372"/>
                    <a:pt x="590" y="12270"/>
                  </a:cubicBezTo>
                  <a:cubicBezTo>
                    <a:pt x="708" y="12169"/>
                    <a:pt x="1062" y="11966"/>
                    <a:pt x="1180" y="11865"/>
                  </a:cubicBezTo>
                  <a:cubicBezTo>
                    <a:pt x="1180" y="11763"/>
                    <a:pt x="1416" y="11561"/>
                    <a:pt x="1416" y="11459"/>
                  </a:cubicBezTo>
                  <a:cubicBezTo>
                    <a:pt x="1416" y="11358"/>
                    <a:pt x="1416" y="11054"/>
                    <a:pt x="1534" y="10952"/>
                  </a:cubicBezTo>
                  <a:cubicBezTo>
                    <a:pt x="1534" y="10851"/>
                    <a:pt x="1534" y="10648"/>
                    <a:pt x="1534" y="10445"/>
                  </a:cubicBezTo>
                  <a:cubicBezTo>
                    <a:pt x="1652" y="10445"/>
                    <a:pt x="1770" y="10445"/>
                    <a:pt x="1889" y="10445"/>
                  </a:cubicBezTo>
                  <a:cubicBezTo>
                    <a:pt x="2007" y="10445"/>
                    <a:pt x="2361" y="10445"/>
                    <a:pt x="2479" y="10546"/>
                  </a:cubicBezTo>
                  <a:cubicBezTo>
                    <a:pt x="2597" y="10648"/>
                    <a:pt x="2479" y="10851"/>
                    <a:pt x="2479" y="10952"/>
                  </a:cubicBezTo>
                  <a:cubicBezTo>
                    <a:pt x="2479" y="11054"/>
                    <a:pt x="2361" y="11155"/>
                    <a:pt x="2361" y="11256"/>
                  </a:cubicBezTo>
                  <a:cubicBezTo>
                    <a:pt x="2361" y="11358"/>
                    <a:pt x="2479" y="11662"/>
                    <a:pt x="2597" y="11662"/>
                  </a:cubicBezTo>
                  <a:cubicBezTo>
                    <a:pt x="2715" y="11763"/>
                    <a:pt x="2951" y="11763"/>
                    <a:pt x="3069" y="11662"/>
                  </a:cubicBezTo>
                  <a:cubicBezTo>
                    <a:pt x="3187" y="11662"/>
                    <a:pt x="3187" y="11358"/>
                    <a:pt x="3305" y="11358"/>
                  </a:cubicBezTo>
                  <a:cubicBezTo>
                    <a:pt x="3305" y="11256"/>
                    <a:pt x="3541" y="11358"/>
                    <a:pt x="3659" y="11358"/>
                  </a:cubicBezTo>
                  <a:cubicBezTo>
                    <a:pt x="3777" y="11459"/>
                    <a:pt x="3777" y="11662"/>
                    <a:pt x="3895" y="11662"/>
                  </a:cubicBezTo>
                  <a:cubicBezTo>
                    <a:pt x="4013" y="11763"/>
                    <a:pt x="4249" y="11865"/>
                    <a:pt x="4367" y="11763"/>
                  </a:cubicBezTo>
                  <a:cubicBezTo>
                    <a:pt x="4603" y="11763"/>
                    <a:pt x="4839" y="11561"/>
                    <a:pt x="4957" y="11459"/>
                  </a:cubicBezTo>
                  <a:cubicBezTo>
                    <a:pt x="4957" y="11358"/>
                    <a:pt x="5075" y="11155"/>
                    <a:pt x="5193" y="11054"/>
                  </a:cubicBezTo>
                  <a:cubicBezTo>
                    <a:pt x="5193" y="10952"/>
                    <a:pt x="5430" y="10952"/>
                    <a:pt x="5430" y="10851"/>
                  </a:cubicBezTo>
                  <a:cubicBezTo>
                    <a:pt x="5548" y="10749"/>
                    <a:pt x="5548" y="10344"/>
                    <a:pt x="5548" y="10242"/>
                  </a:cubicBezTo>
                  <a:cubicBezTo>
                    <a:pt x="5666" y="10039"/>
                    <a:pt x="5548" y="9837"/>
                    <a:pt x="5666" y="9735"/>
                  </a:cubicBezTo>
                  <a:cubicBezTo>
                    <a:pt x="5666" y="9532"/>
                    <a:pt x="6020" y="9330"/>
                    <a:pt x="6138" y="9228"/>
                  </a:cubicBezTo>
                  <a:cubicBezTo>
                    <a:pt x="6256" y="9228"/>
                    <a:pt x="6492" y="9127"/>
                    <a:pt x="6610" y="9127"/>
                  </a:cubicBezTo>
                  <a:cubicBezTo>
                    <a:pt x="6728" y="9127"/>
                    <a:pt x="6846" y="9228"/>
                    <a:pt x="6846" y="9228"/>
                  </a:cubicBezTo>
                  <a:cubicBezTo>
                    <a:pt x="6964" y="9228"/>
                    <a:pt x="7200" y="9127"/>
                    <a:pt x="7200" y="9025"/>
                  </a:cubicBezTo>
                  <a:cubicBezTo>
                    <a:pt x="7200" y="8924"/>
                    <a:pt x="7318" y="8823"/>
                    <a:pt x="7200" y="8721"/>
                  </a:cubicBezTo>
                  <a:cubicBezTo>
                    <a:pt x="7200" y="8620"/>
                    <a:pt x="6964" y="8721"/>
                    <a:pt x="6846" y="8721"/>
                  </a:cubicBezTo>
                  <a:cubicBezTo>
                    <a:pt x="6846" y="8620"/>
                    <a:pt x="6846" y="8518"/>
                    <a:pt x="6846" y="8417"/>
                  </a:cubicBezTo>
                  <a:cubicBezTo>
                    <a:pt x="6846" y="8214"/>
                    <a:pt x="7200" y="8113"/>
                    <a:pt x="7318" y="8011"/>
                  </a:cubicBezTo>
                  <a:cubicBezTo>
                    <a:pt x="7436" y="8011"/>
                    <a:pt x="7790" y="8011"/>
                    <a:pt x="7908" y="8011"/>
                  </a:cubicBezTo>
                  <a:cubicBezTo>
                    <a:pt x="8026" y="8011"/>
                    <a:pt x="8144" y="8113"/>
                    <a:pt x="8262" y="8214"/>
                  </a:cubicBezTo>
                  <a:cubicBezTo>
                    <a:pt x="8262" y="8315"/>
                    <a:pt x="8262" y="8518"/>
                    <a:pt x="8380" y="8518"/>
                  </a:cubicBezTo>
                  <a:cubicBezTo>
                    <a:pt x="8380" y="8620"/>
                    <a:pt x="8616" y="8721"/>
                    <a:pt x="8616" y="8823"/>
                  </a:cubicBezTo>
                  <a:cubicBezTo>
                    <a:pt x="8852" y="8823"/>
                    <a:pt x="9089" y="8620"/>
                    <a:pt x="9207" y="8518"/>
                  </a:cubicBezTo>
                  <a:cubicBezTo>
                    <a:pt x="9325" y="8417"/>
                    <a:pt x="9561" y="8113"/>
                    <a:pt x="9679" y="8011"/>
                  </a:cubicBezTo>
                  <a:cubicBezTo>
                    <a:pt x="9679" y="7910"/>
                    <a:pt x="9679" y="7707"/>
                    <a:pt x="9679" y="7606"/>
                  </a:cubicBezTo>
                  <a:cubicBezTo>
                    <a:pt x="9679" y="7504"/>
                    <a:pt x="9679" y="7301"/>
                    <a:pt x="9679" y="7200"/>
                  </a:cubicBezTo>
                  <a:cubicBezTo>
                    <a:pt x="9797" y="7099"/>
                    <a:pt x="9915" y="6997"/>
                    <a:pt x="10033" y="6896"/>
                  </a:cubicBezTo>
                  <a:cubicBezTo>
                    <a:pt x="10151" y="6896"/>
                    <a:pt x="10505" y="6896"/>
                    <a:pt x="10741" y="6896"/>
                  </a:cubicBezTo>
                  <a:cubicBezTo>
                    <a:pt x="10859" y="6896"/>
                    <a:pt x="10977" y="6896"/>
                    <a:pt x="11095" y="6896"/>
                  </a:cubicBezTo>
                  <a:cubicBezTo>
                    <a:pt x="11331" y="6794"/>
                    <a:pt x="11449" y="6490"/>
                    <a:pt x="11449" y="6287"/>
                  </a:cubicBezTo>
                  <a:cubicBezTo>
                    <a:pt x="11567" y="6186"/>
                    <a:pt x="11685" y="5983"/>
                    <a:pt x="11685" y="5780"/>
                  </a:cubicBezTo>
                  <a:cubicBezTo>
                    <a:pt x="11803" y="5679"/>
                    <a:pt x="11803" y="5375"/>
                    <a:pt x="11685" y="5273"/>
                  </a:cubicBezTo>
                  <a:cubicBezTo>
                    <a:pt x="11567" y="5172"/>
                    <a:pt x="11331" y="4969"/>
                    <a:pt x="11213" y="4868"/>
                  </a:cubicBezTo>
                  <a:cubicBezTo>
                    <a:pt x="10977" y="4766"/>
                    <a:pt x="10623" y="4665"/>
                    <a:pt x="10505" y="4563"/>
                  </a:cubicBezTo>
                  <a:cubicBezTo>
                    <a:pt x="10505" y="4462"/>
                    <a:pt x="10269" y="4259"/>
                    <a:pt x="10269" y="4158"/>
                  </a:cubicBezTo>
                  <a:cubicBezTo>
                    <a:pt x="10269" y="4056"/>
                    <a:pt x="10387" y="3752"/>
                    <a:pt x="10387" y="3651"/>
                  </a:cubicBezTo>
                  <a:cubicBezTo>
                    <a:pt x="10505" y="3549"/>
                    <a:pt x="10741" y="3448"/>
                    <a:pt x="10859" y="3346"/>
                  </a:cubicBezTo>
                  <a:cubicBezTo>
                    <a:pt x="10977" y="3245"/>
                    <a:pt x="11095" y="3042"/>
                    <a:pt x="11095" y="2941"/>
                  </a:cubicBezTo>
                  <a:cubicBezTo>
                    <a:pt x="11095" y="2839"/>
                    <a:pt x="10977" y="2637"/>
                    <a:pt x="10977" y="2637"/>
                  </a:cubicBezTo>
                  <a:cubicBezTo>
                    <a:pt x="10859" y="2535"/>
                    <a:pt x="10623" y="2535"/>
                    <a:pt x="10623" y="2434"/>
                  </a:cubicBezTo>
                  <a:cubicBezTo>
                    <a:pt x="10505" y="2332"/>
                    <a:pt x="10623" y="2231"/>
                    <a:pt x="10623" y="2130"/>
                  </a:cubicBezTo>
                  <a:cubicBezTo>
                    <a:pt x="10741" y="2028"/>
                    <a:pt x="11213" y="2028"/>
                    <a:pt x="11331" y="2028"/>
                  </a:cubicBezTo>
                  <a:cubicBezTo>
                    <a:pt x="11449" y="2028"/>
                    <a:pt x="11685" y="2130"/>
                    <a:pt x="11803" y="2028"/>
                  </a:cubicBezTo>
                  <a:cubicBezTo>
                    <a:pt x="11921" y="2028"/>
                    <a:pt x="12275" y="2028"/>
                    <a:pt x="12275" y="1927"/>
                  </a:cubicBezTo>
                  <a:cubicBezTo>
                    <a:pt x="12393" y="1825"/>
                    <a:pt x="12275" y="1420"/>
                    <a:pt x="12393" y="1318"/>
                  </a:cubicBezTo>
                  <a:cubicBezTo>
                    <a:pt x="12393" y="1217"/>
                    <a:pt x="12511" y="1014"/>
                    <a:pt x="12511" y="913"/>
                  </a:cubicBezTo>
                  <a:cubicBezTo>
                    <a:pt x="12630" y="811"/>
                    <a:pt x="12984" y="710"/>
                    <a:pt x="13102" y="811"/>
                  </a:cubicBezTo>
                  <a:cubicBezTo>
                    <a:pt x="13338" y="811"/>
                    <a:pt x="13456" y="1115"/>
                    <a:pt x="13692" y="1115"/>
                  </a:cubicBezTo>
                  <a:cubicBezTo>
                    <a:pt x="13810" y="1217"/>
                    <a:pt x="14164" y="1217"/>
                    <a:pt x="14282" y="1217"/>
                  </a:cubicBezTo>
                  <a:cubicBezTo>
                    <a:pt x="14400" y="1217"/>
                    <a:pt x="14636" y="1014"/>
                    <a:pt x="14754" y="1014"/>
                  </a:cubicBezTo>
                  <a:cubicBezTo>
                    <a:pt x="14872" y="913"/>
                    <a:pt x="15226" y="1014"/>
                    <a:pt x="15226" y="913"/>
                  </a:cubicBezTo>
                  <a:cubicBezTo>
                    <a:pt x="15462" y="811"/>
                    <a:pt x="15344" y="406"/>
                    <a:pt x="15462" y="304"/>
                  </a:cubicBezTo>
                  <a:cubicBezTo>
                    <a:pt x="15462" y="203"/>
                    <a:pt x="15698" y="101"/>
                    <a:pt x="15816" y="0"/>
                  </a:cubicBezTo>
                  <a:cubicBezTo>
                    <a:pt x="15934" y="0"/>
                    <a:pt x="15934" y="101"/>
                    <a:pt x="16052" y="101"/>
                  </a:cubicBezTo>
                  <a:cubicBezTo>
                    <a:pt x="16052" y="203"/>
                    <a:pt x="16052" y="304"/>
                    <a:pt x="16052" y="304"/>
                  </a:cubicBezTo>
                  <a:cubicBezTo>
                    <a:pt x="16052" y="304"/>
                    <a:pt x="16289" y="304"/>
                    <a:pt x="16289" y="304"/>
                  </a:cubicBezTo>
                  <a:cubicBezTo>
                    <a:pt x="16407" y="406"/>
                    <a:pt x="16643" y="406"/>
                    <a:pt x="16643" y="507"/>
                  </a:cubicBezTo>
                  <a:cubicBezTo>
                    <a:pt x="16761" y="507"/>
                    <a:pt x="16879" y="710"/>
                    <a:pt x="16997" y="710"/>
                  </a:cubicBezTo>
                  <a:cubicBezTo>
                    <a:pt x="17115" y="710"/>
                    <a:pt x="17233" y="710"/>
                    <a:pt x="17351" y="710"/>
                  </a:cubicBezTo>
                  <a:cubicBezTo>
                    <a:pt x="17351" y="710"/>
                    <a:pt x="17587" y="710"/>
                    <a:pt x="17705" y="710"/>
                  </a:cubicBezTo>
                  <a:cubicBezTo>
                    <a:pt x="17705" y="710"/>
                    <a:pt x="17823" y="710"/>
                    <a:pt x="17941" y="710"/>
                  </a:cubicBezTo>
                  <a:cubicBezTo>
                    <a:pt x="18059" y="710"/>
                    <a:pt x="18177" y="608"/>
                    <a:pt x="18295" y="710"/>
                  </a:cubicBezTo>
                  <a:cubicBezTo>
                    <a:pt x="18413" y="710"/>
                    <a:pt x="18531" y="811"/>
                    <a:pt x="18649" y="811"/>
                  </a:cubicBezTo>
                  <a:cubicBezTo>
                    <a:pt x="18649" y="913"/>
                    <a:pt x="18649" y="913"/>
                    <a:pt x="18649" y="913"/>
                  </a:cubicBezTo>
                  <a:cubicBezTo>
                    <a:pt x="18649" y="1014"/>
                    <a:pt x="18531" y="1217"/>
                    <a:pt x="18531" y="1318"/>
                  </a:cubicBezTo>
                  <a:cubicBezTo>
                    <a:pt x="18531" y="1420"/>
                    <a:pt x="18531" y="1521"/>
                    <a:pt x="18531" y="1623"/>
                  </a:cubicBezTo>
                  <a:cubicBezTo>
                    <a:pt x="18413" y="1724"/>
                    <a:pt x="18059" y="1724"/>
                    <a:pt x="18059" y="1825"/>
                  </a:cubicBezTo>
                  <a:cubicBezTo>
                    <a:pt x="17941" y="1927"/>
                    <a:pt x="17941" y="2231"/>
                    <a:pt x="17941" y="2434"/>
                  </a:cubicBezTo>
                  <a:cubicBezTo>
                    <a:pt x="17823" y="2535"/>
                    <a:pt x="17705" y="2637"/>
                    <a:pt x="17587" y="2738"/>
                  </a:cubicBezTo>
                  <a:cubicBezTo>
                    <a:pt x="17469" y="2839"/>
                    <a:pt x="17115" y="2941"/>
                    <a:pt x="16879" y="2941"/>
                  </a:cubicBezTo>
                  <a:cubicBezTo>
                    <a:pt x="16761" y="3042"/>
                    <a:pt x="16407" y="3042"/>
                    <a:pt x="16289" y="3245"/>
                  </a:cubicBezTo>
                  <a:cubicBezTo>
                    <a:pt x="16170" y="3346"/>
                    <a:pt x="16289" y="3651"/>
                    <a:pt x="16289" y="3752"/>
                  </a:cubicBezTo>
                  <a:cubicBezTo>
                    <a:pt x="16289" y="3854"/>
                    <a:pt x="16289" y="4056"/>
                    <a:pt x="16289" y="4158"/>
                  </a:cubicBezTo>
                  <a:cubicBezTo>
                    <a:pt x="16170" y="4259"/>
                    <a:pt x="15934" y="4158"/>
                    <a:pt x="15816" y="4259"/>
                  </a:cubicBezTo>
                  <a:cubicBezTo>
                    <a:pt x="15698" y="4259"/>
                    <a:pt x="15462" y="4462"/>
                    <a:pt x="15462" y="4665"/>
                  </a:cubicBezTo>
                  <a:cubicBezTo>
                    <a:pt x="15344" y="4766"/>
                    <a:pt x="15344" y="5172"/>
                    <a:pt x="15344" y="5375"/>
                  </a:cubicBezTo>
                  <a:cubicBezTo>
                    <a:pt x="15344" y="5577"/>
                    <a:pt x="15698" y="5882"/>
                    <a:pt x="15816" y="6085"/>
                  </a:cubicBezTo>
                  <a:cubicBezTo>
                    <a:pt x="15934" y="6085"/>
                    <a:pt x="16170" y="6186"/>
                    <a:pt x="16289" y="6287"/>
                  </a:cubicBezTo>
                  <a:cubicBezTo>
                    <a:pt x="16407" y="6389"/>
                    <a:pt x="16525" y="6693"/>
                    <a:pt x="16525" y="6794"/>
                  </a:cubicBezTo>
                  <a:cubicBezTo>
                    <a:pt x="16525" y="6896"/>
                    <a:pt x="16407" y="7099"/>
                    <a:pt x="16407" y="7200"/>
                  </a:cubicBezTo>
                  <a:cubicBezTo>
                    <a:pt x="16289" y="7200"/>
                    <a:pt x="16052" y="7301"/>
                    <a:pt x="15934" y="7301"/>
                  </a:cubicBezTo>
                  <a:cubicBezTo>
                    <a:pt x="15934" y="7403"/>
                    <a:pt x="15816" y="7606"/>
                    <a:pt x="15816" y="7808"/>
                  </a:cubicBezTo>
                  <a:cubicBezTo>
                    <a:pt x="15816" y="7910"/>
                    <a:pt x="15934" y="8214"/>
                    <a:pt x="16052" y="8315"/>
                  </a:cubicBezTo>
                  <a:cubicBezTo>
                    <a:pt x="16170" y="8417"/>
                    <a:pt x="16289" y="8620"/>
                    <a:pt x="16407" y="8721"/>
                  </a:cubicBezTo>
                  <a:cubicBezTo>
                    <a:pt x="16525" y="8721"/>
                    <a:pt x="16761" y="8823"/>
                    <a:pt x="16761" y="8823"/>
                  </a:cubicBezTo>
                  <a:cubicBezTo>
                    <a:pt x="16879" y="8924"/>
                    <a:pt x="16997" y="9025"/>
                    <a:pt x="16997" y="9127"/>
                  </a:cubicBezTo>
                  <a:cubicBezTo>
                    <a:pt x="17115" y="9228"/>
                    <a:pt x="16997" y="9431"/>
                    <a:pt x="16997" y="9532"/>
                  </a:cubicBezTo>
                  <a:cubicBezTo>
                    <a:pt x="16997" y="9634"/>
                    <a:pt x="16997" y="9837"/>
                    <a:pt x="17115" y="9837"/>
                  </a:cubicBezTo>
                  <a:cubicBezTo>
                    <a:pt x="17233" y="9938"/>
                    <a:pt x="17469" y="9837"/>
                    <a:pt x="17587" y="9837"/>
                  </a:cubicBezTo>
                  <a:cubicBezTo>
                    <a:pt x="17587" y="9837"/>
                    <a:pt x="17823" y="9837"/>
                    <a:pt x="17823" y="9837"/>
                  </a:cubicBezTo>
                  <a:cubicBezTo>
                    <a:pt x="17941" y="9938"/>
                    <a:pt x="17823" y="10242"/>
                    <a:pt x="17823" y="10344"/>
                  </a:cubicBezTo>
                  <a:cubicBezTo>
                    <a:pt x="17823" y="10344"/>
                    <a:pt x="17941" y="10445"/>
                    <a:pt x="18059" y="10445"/>
                  </a:cubicBezTo>
                  <a:cubicBezTo>
                    <a:pt x="18177" y="10546"/>
                    <a:pt x="18413" y="10344"/>
                    <a:pt x="18531" y="10344"/>
                  </a:cubicBezTo>
                  <a:cubicBezTo>
                    <a:pt x="18531" y="10242"/>
                    <a:pt x="18649" y="10039"/>
                    <a:pt x="18767" y="10039"/>
                  </a:cubicBezTo>
                  <a:cubicBezTo>
                    <a:pt x="18767" y="10039"/>
                    <a:pt x="19003" y="10039"/>
                    <a:pt x="19121" y="10039"/>
                  </a:cubicBezTo>
                  <a:cubicBezTo>
                    <a:pt x="19121" y="9938"/>
                    <a:pt x="19239" y="9837"/>
                    <a:pt x="19357" y="9837"/>
                  </a:cubicBezTo>
                  <a:cubicBezTo>
                    <a:pt x="19475" y="9735"/>
                    <a:pt x="19830" y="9735"/>
                    <a:pt x="19948" y="9735"/>
                  </a:cubicBezTo>
                  <a:cubicBezTo>
                    <a:pt x="20066" y="9735"/>
                    <a:pt x="20184" y="9837"/>
                    <a:pt x="20302" y="9938"/>
                  </a:cubicBezTo>
                  <a:cubicBezTo>
                    <a:pt x="20420" y="9938"/>
                    <a:pt x="20774" y="9837"/>
                    <a:pt x="20892" y="9938"/>
                  </a:cubicBezTo>
                  <a:cubicBezTo>
                    <a:pt x="21010" y="10039"/>
                    <a:pt x="21128" y="10344"/>
                    <a:pt x="21128" y="10445"/>
                  </a:cubicBezTo>
                  <a:cubicBezTo>
                    <a:pt x="21246" y="10546"/>
                    <a:pt x="21246" y="10749"/>
                    <a:pt x="21246" y="10851"/>
                  </a:cubicBezTo>
                  <a:cubicBezTo>
                    <a:pt x="21246" y="10952"/>
                    <a:pt x="21128" y="11256"/>
                    <a:pt x="21246" y="11459"/>
                  </a:cubicBezTo>
                  <a:cubicBezTo>
                    <a:pt x="21246" y="11561"/>
                    <a:pt x="21600" y="11662"/>
                    <a:pt x="21600" y="11763"/>
                  </a:cubicBezTo>
                  <a:cubicBezTo>
                    <a:pt x="21600" y="11763"/>
                    <a:pt x="21600" y="11865"/>
                    <a:pt x="21600" y="11966"/>
                  </a:cubicBezTo>
                  <a:cubicBezTo>
                    <a:pt x="21600" y="11966"/>
                    <a:pt x="21600" y="11966"/>
                    <a:pt x="21600" y="11966"/>
                  </a:cubicBezTo>
                  <a:cubicBezTo>
                    <a:pt x="21482" y="11966"/>
                    <a:pt x="21364" y="12068"/>
                    <a:pt x="21364" y="12068"/>
                  </a:cubicBezTo>
                  <a:cubicBezTo>
                    <a:pt x="21246" y="12169"/>
                    <a:pt x="21010" y="12169"/>
                    <a:pt x="21010" y="12270"/>
                  </a:cubicBezTo>
                  <a:cubicBezTo>
                    <a:pt x="20892" y="12270"/>
                    <a:pt x="20774" y="12372"/>
                    <a:pt x="20774" y="12372"/>
                  </a:cubicBezTo>
                  <a:cubicBezTo>
                    <a:pt x="20774" y="12473"/>
                    <a:pt x="20656" y="12575"/>
                    <a:pt x="20656" y="12575"/>
                  </a:cubicBezTo>
                  <a:cubicBezTo>
                    <a:pt x="20538" y="12575"/>
                    <a:pt x="20538" y="12575"/>
                    <a:pt x="20420" y="12575"/>
                  </a:cubicBezTo>
                  <a:cubicBezTo>
                    <a:pt x="20420" y="12575"/>
                    <a:pt x="20302" y="12676"/>
                    <a:pt x="20184" y="12676"/>
                  </a:cubicBezTo>
                  <a:cubicBezTo>
                    <a:pt x="20066" y="12777"/>
                    <a:pt x="19711" y="12980"/>
                    <a:pt x="19593" y="13082"/>
                  </a:cubicBezTo>
                  <a:cubicBezTo>
                    <a:pt x="19593" y="13082"/>
                    <a:pt x="19357" y="13082"/>
                    <a:pt x="19357" y="13183"/>
                  </a:cubicBezTo>
                  <a:cubicBezTo>
                    <a:pt x="19239" y="13183"/>
                    <a:pt x="19121" y="13285"/>
                    <a:pt x="19003" y="13285"/>
                  </a:cubicBezTo>
                  <a:cubicBezTo>
                    <a:pt x="18885" y="13386"/>
                    <a:pt x="18767" y="13487"/>
                    <a:pt x="18649" y="13487"/>
                  </a:cubicBezTo>
                  <a:cubicBezTo>
                    <a:pt x="18531" y="13487"/>
                    <a:pt x="18413" y="13589"/>
                    <a:pt x="18295" y="13690"/>
                  </a:cubicBezTo>
                  <a:cubicBezTo>
                    <a:pt x="18177" y="13690"/>
                    <a:pt x="18059" y="13792"/>
                    <a:pt x="17941" y="13893"/>
                  </a:cubicBezTo>
                  <a:cubicBezTo>
                    <a:pt x="17823" y="13994"/>
                    <a:pt x="17351" y="14096"/>
                    <a:pt x="17233" y="14096"/>
                  </a:cubicBezTo>
                  <a:cubicBezTo>
                    <a:pt x="17115" y="14197"/>
                    <a:pt x="16879" y="14400"/>
                    <a:pt x="16761" y="14400"/>
                  </a:cubicBezTo>
                  <a:cubicBezTo>
                    <a:pt x="16643" y="14400"/>
                    <a:pt x="16525" y="14400"/>
                    <a:pt x="16525" y="14400"/>
                  </a:cubicBezTo>
                  <a:cubicBezTo>
                    <a:pt x="16525" y="14400"/>
                    <a:pt x="16407" y="14299"/>
                    <a:pt x="16407" y="14197"/>
                  </a:cubicBezTo>
                  <a:cubicBezTo>
                    <a:pt x="16407" y="14197"/>
                    <a:pt x="16407" y="14096"/>
                    <a:pt x="16525" y="13994"/>
                  </a:cubicBezTo>
                  <a:cubicBezTo>
                    <a:pt x="16525" y="13994"/>
                    <a:pt x="16761" y="13994"/>
                    <a:pt x="16761" y="13893"/>
                  </a:cubicBezTo>
                  <a:cubicBezTo>
                    <a:pt x="16879" y="13893"/>
                    <a:pt x="16997" y="13792"/>
                    <a:pt x="16997" y="13792"/>
                  </a:cubicBezTo>
                  <a:cubicBezTo>
                    <a:pt x="17115" y="13690"/>
                    <a:pt x="17233" y="13690"/>
                    <a:pt x="17233" y="13589"/>
                  </a:cubicBezTo>
                  <a:cubicBezTo>
                    <a:pt x="17351" y="13589"/>
                    <a:pt x="17351" y="13386"/>
                    <a:pt x="17469" y="13386"/>
                  </a:cubicBezTo>
                  <a:cubicBezTo>
                    <a:pt x="17587" y="13386"/>
                    <a:pt x="17587" y="13386"/>
                    <a:pt x="17587" y="13386"/>
                  </a:cubicBezTo>
                  <a:cubicBezTo>
                    <a:pt x="17587" y="13386"/>
                    <a:pt x="17587" y="13487"/>
                    <a:pt x="17705" y="13487"/>
                  </a:cubicBezTo>
                  <a:cubicBezTo>
                    <a:pt x="17705" y="13487"/>
                    <a:pt x="17823" y="13487"/>
                    <a:pt x="17941" y="13487"/>
                  </a:cubicBezTo>
                  <a:cubicBezTo>
                    <a:pt x="17941" y="13386"/>
                    <a:pt x="18059" y="13386"/>
                    <a:pt x="18059" y="13285"/>
                  </a:cubicBezTo>
                  <a:cubicBezTo>
                    <a:pt x="18059" y="13285"/>
                    <a:pt x="18059" y="13183"/>
                    <a:pt x="17941" y="13183"/>
                  </a:cubicBezTo>
                  <a:cubicBezTo>
                    <a:pt x="17941" y="13183"/>
                    <a:pt x="17941" y="13285"/>
                    <a:pt x="17823" y="13285"/>
                  </a:cubicBezTo>
                  <a:cubicBezTo>
                    <a:pt x="17705" y="13285"/>
                    <a:pt x="17705" y="13285"/>
                    <a:pt x="17705" y="13285"/>
                  </a:cubicBezTo>
                  <a:cubicBezTo>
                    <a:pt x="17705" y="13183"/>
                    <a:pt x="17941" y="13082"/>
                    <a:pt x="17941" y="13082"/>
                  </a:cubicBezTo>
                  <a:cubicBezTo>
                    <a:pt x="17941" y="13082"/>
                    <a:pt x="17823" y="13082"/>
                    <a:pt x="17705" y="13082"/>
                  </a:cubicBezTo>
                  <a:cubicBezTo>
                    <a:pt x="17705" y="13082"/>
                    <a:pt x="17587" y="13082"/>
                    <a:pt x="17587" y="13082"/>
                  </a:cubicBezTo>
                  <a:cubicBezTo>
                    <a:pt x="17469" y="13082"/>
                    <a:pt x="17351" y="12980"/>
                    <a:pt x="17233" y="12980"/>
                  </a:cubicBezTo>
                  <a:cubicBezTo>
                    <a:pt x="17233" y="12980"/>
                    <a:pt x="17115" y="12980"/>
                    <a:pt x="17115" y="12980"/>
                  </a:cubicBezTo>
                  <a:cubicBezTo>
                    <a:pt x="17115" y="12980"/>
                    <a:pt x="17115" y="13082"/>
                    <a:pt x="16997" y="13082"/>
                  </a:cubicBezTo>
                  <a:cubicBezTo>
                    <a:pt x="16997" y="13183"/>
                    <a:pt x="16879" y="13183"/>
                    <a:pt x="16761" y="13183"/>
                  </a:cubicBezTo>
                  <a:cubicBezTo>
                    <a:pt x="16761" y="13183"/>
                    <a:pt x="16761" y="13285"/>
                    <a:pt x="16761" y="13386"/>
                  </a:cubicBezTo>
                  <a:cubicBezTo>
                    <a:pt x="16761" y="13386"/>
                    <a:pt x="16879" y="13487"/>
                    <a:pt x="16879" y="13589"/>
                  </a:cubicBezTo>
                  <a:cubicBezTo>
                    <a:pt x="16879" y="13589"/>
                    <a:pt x="16761" y="13690"/>
                    <a:pt x="16643" y="13690"/>
                  </a:cubicBezTo>
                  <a:cubicBezTo>
                    <a:pt x="16643" y="13589"/>
                    <a:pt x="16643" y="13487"/>
                    <a:pt x="16643" y="13487"/>
                  </a:cubicBezTo>
                  <a:cubicBezTo>
                    <a:pt x="16643" y="13487"/>
                    <a:pt x="16525" y="13487"/>
                    <a:pt x="16525" y="13589"/>
                  </a:cubicBezTo>
                  <a:cubicBezTo>
                    <a:pt x="16407" y="13589"/>
                    <a:pt x="16407" y="13589"/>
                    <a:pt x="16289" y="13589"/>
                  </a:cubicBezTo>
                  <a:cubicBezTo>
                    <a:pt x="16289" y="13589"/>
                    <a:pt x="16170" y="13589"/>
                    <a:pt x="16170" y="13589"/>
                  </a:cubicBezTo>
                  <a:cubicBezTo>
                    <a:pt x="16052" y="13589"/>
                    <a:pt x="15934" y="13589"/>
                    <a:pt x="15934" y="13589"/>
                  </a:cubicBezTo>
                  <a:cubicBezTo>
                    <a:pt x="15816" y="13589"/>
                    <a:pt x="15816" y="13690"/>
                    <a:pt x="15816" y="13690"/>
                  </a:cubicBezTo>
                  <a:cubicBezTo>
                    <a:pt x="15816" y="13690"/>
                    <a:pt x="15698" y="13893"/>
                    <a:pt x="15580" y="13893"/>
                  </a:cubicBezTo>
                  <a:cubicBezTo>
                    <a:pt x="15580" y="13893"/>
                    <a:pt x="15462" y="13893"/>
                    <a:pt x="15462" y="13994"/>
                  </a:cubicBezTo>
                  <a:cubicBezTo>
                    <a:pt x="15344" y="13994"/>
                    <a:pt x="15344" y="14096"/>
                    <a:pt x="15344" y="14096"/>
                  </a:cubicBezTo>
                  <a:cubicBezTo>
                    <a:pt x="15344" y="14197"/>
                    <a:pt x="15580" y="14096"/>
                    <a:pt x="15580" y="14096"/>
                  </a:cubicBezTo>
                  <a:cubicBezTo>
                    <a:pt x="15698" y="14096"/>
                    <a:pt x="15816" y="14096"/>
                    <a:pt x="15816" y="14197"/>
                  </a:cubicBezTo>
                  <a:cubicBezTo>
                    <a:pt x="15934" y="14299"/>
                    <a:pt x="15816" y="14400"/>
                    <a:pt x="15816" y="14501"/>
                  </a:cubicBezTo>
                  <a:cubicBezTo>
                    <a:pt x="15698" y="14501"/>
                    <a:pt x="15580" y="14501"/>
                    <a:pt x="15462" y="14501"/>
                  </a:cubicBezTo>
                  <a:cubicBezTo>
                    <a:pt x="15462" y="14501"/>
                    <a:pt x="15462" y="14400"/>
                    <a:pt x="15344" y="14299"/>
                  </a:cubicBezTo>
                  <a:cubicBezTo>
                    <a:pt x="15226" y="14299"/>
                    <a:pt x="15108" y="14400"/>
                    <a:pt x="15108" y="14400"/>
                  </a:cubicBezTo>
                  <a:cubicBezTo>
                    <a:pt x="14990" y="14400"/>
                    <a:pt x="14990" y="14603"/>
                    <a:pt x="14990" y="14603"/>
                  </a:cubicBezTo>
                  <a:cubicBezTo>
                    <a:pt x="15108" y="14704"/>
                    <a:pt x="15108" y="14806"/>
                    <a:pt x="15108" y="14806"/>
                  </a:cubicBezTo>
                  <a:cubicBezTo>
                    <a:pt x="15108" y="14806"/>
                    <a:pt x="14990" y="14907"/>
                    <a:pt x="14990" y="14907"/>
                  </a:cubicBezTo>
                  <a:cubicBezTo>
                    <a:pt x="14990" y="15008"/>
                    <a:pt x="15108" y="15211"/>
                    <a:pt x="15108" y="15313"/>
                  </a:cubicBezTo>
                  <a:cubicBezTo>
                    <a:pt x="14990" y="15313"/>
                    <a:pt x="14872" y="15313"/>
                    <a:pt x="14872" y="15313"/>
                  </a:cubicBezTo>
                  <a:cubicBezTo>
                    <a:pt x="14872" y="15414"/>
                    <a:pt x="14754" y="15313"/>
                    <a:pt x="14636" y="15313"/>
                  </a:cubicBezTo>
                  <a:cubicBezTo>
                    <a:pt x="14636" y="15313"/>
                    <a:pt x="14518" y="15211"/>
                    <a:pt x="14518" y="15211"/>
                  </a:cubicBezTo>
                  <a:cubicBezTo>
                    <a:pt x="14518" y="15110"/>
                    <a:pt x="14636" y="14907"/>
                    <a:pt x="14636" y="14806"/>
                  </a:cubicBezTo>
                  <a:cubicBezTo>
                    <a:pt x="14518" y="14806"/>
                    <a:pt x="14400" y="14704"/>
                    <a:pt x="14400" y="14704"/>
                  </a:cubicBezTo>
                  <a:cubicBezTo>
                    <a:pt x="14400" y="14704"/>
                    <a:pt x="14400" y="14501"/>
                    <a:pt x="14282" y="14501"/>
                  </a:cubicBezTo>
                  <a:cubicBezTo>
                    <a:pt x="14282" y="14501"/>
                    <a:pt x="14164" y="14603"/>
                    <a:pt x="14046" y="14704"/>
                  </a:cubicBezTo>
                  <a:cubicBezTo>
                    <a:pt x="14046" y="14704"/>
                    <a:pt x="14046" y="14806"/>
                    <a:pt x="14046" y="14907"/>
                  </a:cubicBezTo>
                  <a:cubicBezTo>
                    <a:pt x="14164" y="14907"/>
                    <a:pt x="14164" y="15110"/>
                    <a:pt x="14164" y="15110"/>
                  </a:cubicBezTo>
                  <a:cubicBezTo>
                    <a:pt x="14164" y="15211"/>
                    <a:pt x="14046" y="15211"/>
                    <a:pt x="14046" y="15313"/>
                  </a:cubicBezTo>
                  <a:cubicBezTo>
                    <a:pt x="13928" y="15414"/>
                    <a:pt x="13928" y="15617"/>
                    <a:pt x="13928" y="15718"/>
                  </a:cubicBezTo>
                  <a:cubicBezTo>
                    <a:pt x="13928" y="15820"/>
                    <a:pt x="14046" y="15921"/>
                    <a:pt x="14164" y="16023"/>
                  </a:cubicBezTo>
                  <a:cubicBezTo>
                    <a:pt x="14164" y="16023"/>
                    <a:pt x="14400" y="16023"/>
                    <a:pt x="14400" y="16023"/>
                  </a:cubicBezTo>
                  <a:cubicBezTo>
                    <a:pt x="14518" y="16023"/>
                    <a:pt x="14518" y="16225"/>
                    <a:pt x="14518" y="16225"/>
                  </a:cubicBezTo>
                  <a:cubicBezTo>
                    <a:pt x="14636" y="16225"/>
                    <a:pt x="14754" y="16225"/>
                    <a:pt x="14754" y="16225"/>
                  </a:cubicBezTo>
                  <a:cubicBezTo>
                    <a:pt x="14872" y="16225"/>
                    <a:pt x="15108" y="16225"/>
                    <a:pt x="15108" y="16225"/>
                  </a:cubicBezTo>
                  <a:cubicBezTo>
                    <a:pt x="15226" y="16225"/>
                    <a:pt x="15344" y="16225"/>
                    <a:pt x="15344" y="16225"/>
                  </a:cubicBezTo>
                  <a:cubicBezTo>
                    <a:pt x="15344" y="16327"/>
                    <a:pt x="15344" y="16428"/>
                    <a:pt x="15344" y="16428"/>
                  </a:cubicBezTo>
                  <a:cubicBezTo>
                    <a:pt x="15344" y="16428"/>
                    <a:pt x="15226" y="16530"/>
                    <a:pt x="15226" y="16631"/>
                  </a:cubicBezTo>
                  <a:cubicBezTo>
                    <a:pt x="15226" y="16631"/>
                    <a:pt x="15344" y="16732"/>
                    <a:pt x="15344" y="16732"/>
                  </a:cubicBezTo>
                  <a:cubicBezTo>
                    <a:pt x="15462" y="16732"/>
                    <a:pt x="15462" y="16732"/>
                    <a:pt x="15462" y="16631"/>
                  </a:cubicBezTo>
                  <a:cubicBezTo>
                    <a:pt x="15462" y="16631"/>
                    <a:pt x="15462" y="16530"/>
                    <a:pt x="15462" y="16530"/>
                  </a:cubicBezTo>
                  <a:cubicBezTo>
                    <a:pt x="15462" y="16428"/>
                    <a:pt x="15462" y="16327"/>
                    <a:pt x="15462" y="16225"/>
                  </a:cubicBezTo>
                  <a:cubicBezTo>
                    <a:pt x="15580" y="16225"/>
                    <a:pt x="15580" y="16124"/>
                    <a:pt x="15580" y="16023"/>
                  </a:cubicBezTo>
                  <a:cubicBezTo>
                    <a:pt x="15580" y="15921"/>
                    <a:pt x="15580" y="15820"/>
                    <a:pt x="15580" y="15718"/>
                  </a:cubicBezTo>
                  <a:cubicBezTo>
                    <a:pt x="15698" y="15718"/>
                    <a:pt x="15698" y="15617"/>
                    <a:pt x="15698" y="15617"/>
                  </a:cubicBezTo>
                  <a:cubicBezTo>
                    <a:pt x="15698" y="15515"/>
                    <a:pt x="15580" y="15414"/>
                    <a:pt x="15698" y="15414"/>
                  </a:cubicBezTo>
                  <a:cubicBezTo>
                    <a:pt x="15816" y="15414"/>
                    <a:pt x="15816" y="15414"/>
                    <a:pt x="15816" y="15414"/>
                  </a:cubicBezTo>
                  <a:cubicBezTo>
                    <a:pt x="15816" y="15414"/>
                    <a:pt x="15816" y="15515"/>
                    <a:pt x="15816" y="15617"/>
                  </a:cubicBezTo>
                  <a:cubicBezTo>
                    <a:pt x="15816" y="15617"/>
                    <a:pt x="15816" y="15718"/>
                    <a:pt x="15816" y="15718"/>
                  </a:cubicBezTo>
                  <a:cubicBezTo>
                    <a:pt x="15816" y="15820"/>
                    <a:pt x="15698" y="16023"/>
                    <a:pt x="15698" y="16023"/>
                  </a:cubicBezTo>
                  <a:cubicBezTo>
                    <a:pt x="15698" y="16124"/>
                    <a:pt x="15698" y="16327"/>
                    <a:pt x="15698" y="16327"/>
                  </a:cubicBezTo>
                  <a:cubicBezTo>
                    <a:pt x="15698" y="16428"/>
                    <a:pt x="15698" y="16428"/>
                    <a:pt x="15698" y="16530"/>
                  </a:cubicBezTo>
                  <a:cubicBezTo>
                    <a:pt x="15698" y="16530"/>
                    <a:pt x="15698" y="16631"/>
                    <a:pt x="15698" y="16631"/>
                  </a:cubicBezTo>
                  <a:cubicBezTo>
                    <a:pt x="15580" y="16732"/>
                    <a:pt x="15580" y="16834"/>
                    <a:pt x="15580" y="16834"/>
                  </a:cubicBezTo>
                  <a:cubicBezTo>
                    <a:pt x="15580" y="16935"/>
                    <a:pt x="15580" y="17037"/>
                    <a:pt x="15580" y="17138"/>
                  </a:cubicBezTo>
                  <a:cubicBezTo>
                    <a:pt x="15698" y="17138"/>
                    <a:pt x="15580" y="17239"/>
                    <a:pt x="15580" y="17239"/>
                  </a:cubicBezTo>
                  <a:cubicBezTo>
                    <a:pt x="15698" y="17341"/>
                    <a:pt x="15698" y="17239"/>
                    <a:pt x="15698" y="17341"/>
                  </a:cubicBezTo>
                  <a:cubicBezTo>
                    <a:pt x="15816" y="17341"/>
                    <a:pt x="15816" y="17442"/>
                    <a:pt x="15816" y="17544"/>
                  </a:cubicBezTo>
                  <a:cubicBezTo>
                    <a:pt x="15934" y="17544"/>
                    <a:pt x="15934" y="17544"/>
                    <a:pt x="15934" y="17544"/>
                  </a:cubicBezTo>
                  <a:cubicBezTo>
                    <a:pt x="15934" y="17645"/>
                    <a:pt x="15934" y="17645"/>
                    <a:pt x="15934" y="17746"/>
                  </a:cubicBezTo>
                  <a:cubicBezTo>
                    <a:pt x="15934" y="17746"/>
                    <a:pt x="15816" y="17848"/>
                    <a:pt x="15816" y="17848"/>
                  </a:cubicBezTo>
                  <a:cubicBezTo>
                    <a:pt x="15816" y="17848"/>
                    <a:pt x="15934" y="17949"/>
                    <a:pt x="15934" y="18051"/>
                  </a:cubicBezTo>
                  <a:cubicBezTo>
                    <a:pt x="15816" y="18051"/>
                    <a:pt x="15816" y="18152"/>
                    <a:pt x="15816" y="18152"/>
                  </a:cubicBezTo>
                  <a:cubicBezTo>
                    <a:pt x="15698" y="18152"/>
                    <a:pt x="15698" y="18051"/>
                    <a:pt x="15580" y="18051"/>
                  </a:cubicBezTo>
                  <a:cubicBezTo>
                    <a:pt x="15580" y="17949"/>
                    <a:pt x="15580" y="17949"/>
                    <a:pt x="15580" y="17949"/>
                  </a:cubicBezTo>
                  <a:cubicBezTo>
                    <a:pt x="15580" y="17848"/>
                    <a:pt x="15462" y="17949"/>
                    <a:pt x="15462" y="17949"/>
                  </a:cubicBezTo>
                  <a:cubicBezTo>
                    <a:pt x="15344" y="17949"/>
                    <a:pt x="15344" y="18051"/>
                    <a:pt x="15344" y="18152"/>
                  </a:cubicBezTo>
                  <a:cubicBezTo>
                    <a:pt x="15462" y="18152"/>
                    <a:pt x="15462" y="18254"/>
                    <a:pt x="15580" y="18254"/>
                  </a:cubicBezTo>
                  <a:cubicBezTo>
                    <a:pt x="15580" y="18355"/>
                    <a:pt x="15462" y="18355"/>
                    <a:pt x="15462" y="18355"/>
                  </a:cubicBezTo>
                  <a:cubicBezTo>
                    <a:pt x="15462" y="18456"/>
                    <a:pt x="15462" y="18456"/>
                    <a:pt x="15462" y="18456"/>
                  </a:cubicBezTo>
                  <a:cubicBezTo>
                    <a:pt x="15462" y="18558"/>
                    <a:pt x="15580" y="18456"/>
                    <a:pt x="15580" y="18456"/>
                  </a:cubicBezTo>
                  <a:cubicBezTo>
                    <a:pt x="15698" y="18456"/>
                    <a:pt x="15698" y="18355"/>
                    <a:pt x="15698" y="18355"/>
                  </a:cubicBezTo>
                  <a:cubicBezTo>
                    <a:pt x="15698" y="18355"/>
                    <a:pt x="15816" y="18355"/>
                    <a:pt x="15934" y="18456"/>
                  </a:cubicBezTo>
                  <a:cubicBezTo>
                    <a:pt x="15934" y="18456"/>
                    <a:pt x="15934" y="18558"/>
                    <a:pt x="16052" y="18558"/>
                  </a:cubicBezTo>
                  <a:cubicBezTo>
                    <a:pt x="16052" y="18659"/>
                    <a:pt x="16052" y="18659"/>
                    <a:pt x="16170" y="18659"/>
                  </a:cubicBezTo>
                  <a:cubicBezTo>
                    <a:pt x="16170" y="18659"/>
                    <a:pt x="16289" y="18558"/>
                    <a:pt x="16289" y="18558"/>
                  </a:cubicBezTo>
                  <a:cubicBezTo>
                    <a:pt x="16407" y="18558"/>
                    <a:pt x="16525" y="18659"/>
                    <a:pt x="16525" y="18659"/>
                  </a:cubicBezTo>
                  <a:cubicBezTo>
                    <a:pt x="16525" y="18761"/>
                    <a:pt x="16643" y="18761"/>
                    <a:pt x="16643" y="18862"/>
                  </a:cubicBezTo>
                  <a:cubicBezTo>
                    <a:pt x="16761" y="18963"/>
                    <a:pt x="16997" y="18963"/>
                    <a:pt x="17115" y="19065"/>
                  </a:cubicBezTo>
                  <a:cubicBezTo>
                    <a:pt x="17115" y="19166"/>
                    <a:pt x="17233" y="19166"/>
                    <a:pt x="17233" y="19268"/>
                  </a:cubicBezTo>
                  <a:cubicBezTo>
                    <a:pt x="17351" y="19268"/>
                    <a:pt x="17351" y="19369"/>
                    <a:pt x="17351" y="19369"/>
                  </a:cubicBezTo>
                  <a:cubicBezTo>
                    <a:pt x="17233" y="19369"/>
                    <a:pt x="17233" y="19369"/>
                    <a:pt x="17115" y="19369"/>
                  </a:cubicBezTo>
                  <a:cubicBezTo>
                    <a:pt x="17115" y="19369"/>
                    <a:pt x="16997" y="19268"/>
                    <a:pt x="16879" y="19369"/>
                  </a:cubicBezTo>
                  <a:cubicBezTo>
                    <a:pt x="16879" y="19369"/>
                    <a:pt x="16761" y="19369"/>
                    <a:pt x="16761" y="19369"/>
                  </a:cubicBezTo>
                  <a:cubicBezTo>
                    <a:pt x="16761" y="19470"/>
                    <a:pt x="16761" y="19572"/>
                    <a:pt x="16879" y="19572"/>
                  </a:cubicBezTo>
                  <a:cubicBezTo>
                    <a:pt x="16879" y="19572"/>
                    <a:pt x="16997" y="19572"/>
                    <a:pt x="16997" y="19572"/>
                  </a:cubicBezTo>
                  <a:cubicBezTo>
                    <a:pt x="17115" y="19572"/>
                    <a:pt x="17115" y="19470"/>
                    <a:pt x="17233" y="19470"/>
                  </a:cubicBezTo>
                  <a:cubicBezTo>
                    <a:pt x="17233" y="19470"/>
                    <a:pt x="17351" y="19470"/>
                    <a:pt x="17351" y="19572"/>
                  </a:cubicBezTo>
                  <a:cubicBezTo>
                    <a:pt x="17351" y="19572"/>
                    <a:pt x="17351" y="19673"/>
                    <a:pt x="17351" y="19673"/>
                  </a:cubicBezTo>
                  <a:cubicBezTo>
                    <a:pt x="17469" y="19775"/>
                    <a:pt x="17587" y="19775"/>
                    <a:pt x="17587" y="19775"/>
                  </a:cubicBezTo>
                  <a:cubicBezTo>
                    <a:pt x="17705" y="19876"/>
                    <a:pt x="17705" y="19876"/>
                    <a:pt x="17705" y="19977"/>
                  </a:cubicBezTo>
                  <a:cubicBezTo>
                    <a:pt x="17705" y="19977"/>
                    <a:pt x="17587" y="20079"/>
                    <a:pt x="17587" y="20079"/>
                  </a:cubicBezTo>
                  <a:cubicBezTo>
                    <a:pt x="17587" y="20180"/>
                    <a:pt x="17469" y="20282"/>
                    <a:pt x="17469" y="20282"/>
                  </a:cubicBezTo>
                  <a:cubicBezTo>
                    <a:pt x="17469" y="20383"/>
                    <a:pt x="17469" y="20485"/>
                    <a:pt x="17469" y="20586"/>
                  </a:cubicBezTo>
                  <a:cubicBezTo>
                    <a:pt x="17469" y="20586"/>
                    <a:pt x="17469" y="20789"/>
                    <a:pt x="17469" y="20789"/>
                  </a:cubicBezTo>
                  <a:cubicBezTo>
                    <a:pt x="17469" y="20890"/>
                    <a:pt x="17351" y="20992"/>
                    <a:pt x="17351" y="20992"/>
                  </a:cubicBezTo>
                  <a:cubicBezTo>
                    <a:pt x="17233" y="20992"/>
                    <a:pt x="17115" y="20992"/>
                    <a:pt x="16997" y="20992"/>
                  </a:cubicBezTo>
                  <a:cubicBezTo>
                    <a:pt x="16997" y="20992"/>
                    <a:pt x="16879" y="20890"/>
                    <a:pt x="16879" y="20890"/>
                  </a:cubicBezTo>
                  <a:cubicBezTo>
                    <a:pt x="16879" y="20789"/>
                    <a:pt x="16997" y="20687"/>
                    <a:pt x="16997" y="20687"/>
                  </a:cubicBezTo>
                  <a:cubicBezTo>
                    <a:pt x="16997" y="20586"/>
                    <a:pt x="16997" y="20383"/>
                    <a:pt x="16997" y="20383"/>
                  </a:cubicBezTo>
                  <a:cubicBezTo>
                    <a:pt x="16997" y="20282"/>
                    <a:pt x="16879" y="20282"/>
                    <a:pt x="16761" y="20282"/>
                  </a:cubicBezTo>
                  <a:cubicBezTo>
                    <a:pt x="16761" y="20282"/>
                    <a:pt x="16761" y="20383"/>
                    <a:pt x="16643" y="20485"/>
                  </a:cubicBezTo>
                  <a:cubicBezTo>
                    <a:pt x="16643" y="20485"/>
                    <a:pt x="16525" y="20485"/>
                    <a:pt x="16525" y="20586"/>
                  </a:cubicBezTo>
                  <a:cubicBezTo>
                    <a:pt x="16525" y="20586"/>
                    <a:pt x="16525" y="20687"/>
                    <a:pt x="16643" y="20687"/>
                  </a:cubicBezTo>
                  <a:cubicBezTo>
                    <a:pt x="16761" y="20687"/>
                    <a:pt x="16761" y="20687"/>
                    <a:pt x="16761" y="20687"/>
                  </a:cubicBezTo>
                  <a:cubicBezTo>
                    <a:pt x="16761" y="20789"/>
                    <a:pt x="16761" y="20890"/>
                    <a:pt x="16761" y="20890"/>
                  </a:cubicBezTo>
                  <a:cubicBezTo>
                    <a:pt x="16761" y="20992"/>
                    <a:pt x="16643" y="20992"/>
                    <a:pt x="16643" y="20992"/>
                  </a:cubicBezTo>
                  <a:cubicBezTo>
                    <a:pt x="16643" y="21093"/>
                    <a:pt x="16761" y="21093"/>
                    <a:pt x="16879" y="21194"/>
                  </a:cubicBezTo>
                  <a:cubicBezTo>
                    <a:pt x="16879" y="21194"/>
                    <a:pt x="16761" y="21296"/>
                    <a:pt x="16761" y="21397"/>
                  </a:cubicBezTo>
                  <a:cubicBezTo>
                    <a:pt x="16643" y="21397"/>
                    <a:pt x="16643" y="21600"/>
                    <a:pt x="16525" y="21600"/>
                  </a:cubicBezTo>
                  <a:cubicBezTo>
                    <a:pt x="16407" y="21600"/>
                    <a:pt x="16289" y="21600"/>
                    <a:pt x="16289" y="21600"/>
                  </a:cubicBezTo>
                  <a:cubicBezTo>
                    <a:pt x="16170" y="21499"/>
                    <a:pt x="16170" y="21296"/>
                    <a:pt x="16170" y="21296"/>
                  </a:cubicBezTo>
                  <a:cubicBezTo>
                    <a:pt x="16052" y="21296"/>
                    <a:pt x="16052" y="21194"/>
                    <a:pt x="15934" y="21194"/>
                  </a:cubicBezTo>
                  <a:cubicBezTo>
                    <a:pt x="15934" y="21194"/>
                    <a:pt x="15934" y="21093"/>
                    <a:pt x="15934" y="21093"/>
                  </a:cubicBezTo>
                  <a:cubicBezTo>
                    <a:pt x="15816" y="21093"/>
                    <a:pt x="15698" y="21093"/>
                    <a:pt x="15698" y="21093"/>
                  </a:cubicBezTo>
                  <a:cubicBezTo>
                    <a:pt x="15580" y="21093"/>
                    <a:pt x="15580" y="21194"/>
                    <a:pt x="15580" y="21194"/>
                  </a:cubicBezTo>
                  <a:cubicBezTo>
                    <a:pt x="15462" y="21093"/>
                    <a:pt x="15462" y="20992"/>
                    <a:pt x="15462" y="20992"/>
                  </a:cubicBezTo>
                  <a:cubicBezTo>
                    <a:pt x="15344" y="20789"/>
                    <a:pt x="15108" y="20687"/>
                    <a:pt x="14990" y="20586"/>
                  </a:cubicBezTo>
                  <a:cubicBezTo>
                    <a:pt x="14990" y="20485"/>
                    <a:pt x="14754" y="20282"/>
                    <a:pt x="14636" y="20180"/>
                  </a:cubicBezTo>
                  <a:cubicBezTo>
                    <a:pt x="14636" y="20079"/>
                    <a:pt x="14400" y="19977"/>
                    <a:pt x="14282" y="19876"/>
                  </a:cubicBezTo>
                  <a:cubicBezTo>
                    <a:pt x="14046" y="19775"/>
                    <a:pt x="13574" y="19572"/>
                    <a:pt x="13338" y="19572"/>
                  </a:cubicBezTo>
                  <a:cubicBezTo>
                    <a:pt x="13220" y="19572"/>
                    <a:pt x="12984" y="19572"/>
                    <a:pt x="12748" y="19673"/>
                  </a:cubicBezTo>
                  <a:cubicBezTo>
                    <a:pt x="12748" y="19673"/>
                    <a:pt x="12511" y="19673"/>
                    <a:pt x="12393" y="19673"/>
                  </a:cubicBezTo>
                  <a:cubicBezTo>
                    <a:pt x="12275" y="19775"/>
                    <a:pt x="12157" y="19977"/>
                    <a:pt x="12157" y="20079"/>
                  </a:cubicBezTo>
                  <a:cubicBezTo>
                    <a:pt x="12039" y="20079"/>
                    <a:pt x="11685" y="20180"/>
                    <a:pt x="11567" y="20180"/>
                  </a:cubicBezTo>
                  <a:cubicBezTo>
                    <a:pt x="11449" y="20180"/>
                    <a:pt x="11331" y="20079"/>
                    <a:pt x="11213" y="19977"/>
                  </a:cubicBezTo>
                  <a:cubicBezTo>
                    <a:pt x="11095" y="19977"/>
                    <a:pt x="10977" y="19876"/>
                    <a:pt x="10859" y="19775"/>
                  </a:cubicBezTo>
                  <a:cubicBezTo>
                    <a:pt x="10741" y="19775"/>
                    <a:pt x="10387" y="19876"/>
                    <a:pt x="10269" y="19977"/>
                  </a:cubicBezTo>
                  <a:cubicBezTo>
                    <a:pt x="10269" y="19977"/>
                    <a:pt x="10151" y="20180"/>
                    <a:pt x="10151" y="20282"/>
                  </a:cubicBezTo>
                  <a:cubicBezTo>
                    <a:pt x="10033" y="20383"/>
                    <a:pt x="9797" y="20586"/>
                    <a:pt x="9679" y="20586"/>
                  </a:cubicBezTo>
                  <a:cubicBezTo>
                    <a:pt x="9679" y="20687"/>
                    <a:pt x="9443" y="20687"/>
                    <a:pt x="9443" y="20687"/>
                  </a:cubicBezTo>
                  <a:cubicBezTo>
                    <a:pt x="9207" y="20687"/>
                    <a:pt x="8970" y="20586"/>
                    <a:pt x="8852" y="20485"/>
                  </a:cubicBezTo>
                  <a:cubicBezTo>
                    <a:pt x="8734" y="20485"/>
                    <a:pt x="8498" y="20282"/>
                    <a:pt x="8380" y="20180"/>
                  </a:cubicBezTo>
                  <a:cubicBezTo>
                    <a:pt x="8262" y="20180"/>
                    <a:pt x="7908" y="20079"/>
                    <a:pt x="7790" y="19977"/>
                  </a:cubicBezTo>
                  <a:cubicBezTo>
                    <a:pt x="7672" y="19977"/>
                    <a:pt x="7554" y="19876"/>
                    <a:pt x="7436" y="19775"/>
                  </a:cubicBezTo>
                  <a:cubicBezTo>
                    <a:pt x="7318" y="19775"/>
                    <a:pt x="7082" y="19775"/>
                    <a:pt x="6846" y="19775"/>
                  </a:cubicBezTo>
                  <a:cubicBezTo>
                    <a:pt x="6728" y="19775"/>
                    <a:pt x="6492" y="19775"/>
                    <a:pt x="6256" y="19775"/>
                  </a:cubicBezTo>
                  <a:cubicBezTo>
                    <a:pt x="6256" y="19775"/>
                    <a:pt x="6256" y="19775"/>
                    <a:pt x="6138" y="1977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9" name="Freeform 111">
              <a:extLst>
                <a:ext uri="{FF2B5EF4-FFF2-40B4-BE49-F238E27FC236}">
                  <a16:creationId xmlns:a16="http://schemas.microsoft.com/office/drawing/2014/main" id="{68719CFD-1485-4365-8374-8E21043DF376}"/>
                </a:ext>
              </a:extLst>
            </p:cNvPr>
            <p:cNvSpPr/>
            <p:nvPr/>
          </p:nvSpPr>
          <p:spPr>
            <a:xfrm>
              <a:off x="2901864" y="1222093"/>
              <a:ext cx="46256" cy="53559"/>
            </a:xfrm>
            <a:custGeom>
              <a:avLst/>
              <a:gdLst/>
              <a:ahLst/>
              <a:cxnLst>
                <a:cxn ang="0">
                  <a:pos x="wd2" y="hd2"/>
                </a:cxn>
                <a:cxn ang="5400000">
                  <a:pos x="wd2" y="hd2"/>
                </a:cxn>
                <a:cxn ang="10800000">
                  <a:pos x="wd2" y="hd2"/>
                </a:cxn>
                <a:cxn ang="16200000">
                  <a:pos x="wd2" y="hd2"/>
                </a:cxn>
              </a:cxnLst>
              <a:rect l="0" t="0" r="r" b="b"/>
              <a:pathLst>
                <a:path w="21600" h="21600" extrusionOk="0">
                  <a:moveTo>
                    <a:pt x="0" y="18900"/>
                  </a:moveTo>
                  <a:cubicBezTo>
                    <a:pt x="0" y="18900"/>
                    <a:pt x="0" y="16200"/>
                    <a:pt x="3086" y="16200"/>
                  </a:cubicBezTo>
                  <a:cubicBezTo>
                    <a:pt x="3086" y="16200"/>
                    <a:pt x="3086" y="13500"/>
                    <a:pt x="6171" y="10800"/>
                  </a:cubicBezTo>
                  <a:cubicBezTo>
                    <a:pt x="6171" y="10800"/>
                    <a:pt x="6171" y="8100"/>
                    <a:pt x="6171" y="8100"/>
                  </a:cubicBezTo>
                  <a:cubicBezTo>
                    <a:pt x="9257" y="5400"/>
                    <a:pt x="9257" y="2700"/>
                    <a:pt x="12343" y="2700"/>
                  </a:cubicBezTo>
                  <a:cubicBezTo>
                    <a:pt x="12343" y="2700"/>
                    <a:pt x="12343" y="0"/>
                    <a:pt x="15429" y="0"/>
                  </a:cubicBezTo>
                  <a:cubicBezTo>
                    <a:pt x="15429" y="0"/>
                    <a:pt x="18514" y="0"/>
                    <a:pt x="18514" y="0"/>
                  </a:cubicBezTo>
                  <a:cubicBezTo>
                    <a:pt x="18514" y="0"/>
                    <a:pt x="18514" y="0"/>
                    <a:pt x="21600" y="2700"/>
                  </a:cubicBezTo>
                  <a:cubicBezTo>
                    <a:pt x="18514" y="5400"/>
                    <a:pt x="18514" y="5400"/>
                    <a:pt x="18514" y="5400"/>
                  </a:cubicBezTo>
                  <a:cubicBezTo>
                    <a:pt x="18514" y="5400"/>
                    <a:pt x="18514" y="8100"/>
                    <a:pt x="15429" y="8100"/>
                  </a:cubicBezTo>
                  <a:cubicBezTo>
                    <a:pt x="15429" y="8100"/>
                    <a:pt x="15429" y="10800"/>
                    <a:pt x="12343" y="10800"/>
                  </a:cubicBezTo>
                  <a:cubicBezTo>
                    <a:pt x="12343" y="10800"/>
                    <a:pt x="12343" y="13500"/>
                    <a:pt x="12343" y="13500"/>
                  </a:cubicBezTo>
                  <a:cubicBezTo>
                    <a:pt x="12343" y="16200"/>
                    <a:pt x="9257" y="16200"/>
                    <a:pt x="9257" y="18900"/>
                  </a:cubicBezTo>
                  <a:cubicBezTo>
                    <a:pt x="9257" y="18900"/>
                    <a:pt x="9257" y="18900"/>
                    <a:pt x="9257" y="18900"/>
                  </a:cubicBezTo>
                  <a:cubicBezTo>
                    <a:pt x="6171" y="21600"/>
                    <a:pt x="6171" y="21600"/>
                    <a:pt x="6171" y="21600"/>
                  </a:cubicBezTo>
                  <a:cubicBezTo>
                    <a:pt x="3086" y="21600"/>
                    <a:pt x="3086" y="18900"/>
                    <a:pt x="3086" y="18900"/>
                  </a:cubicBezTo>
                  <a:cubicBezTo>
                    <a:pt x="3086" y="18900"/>
                    <a:pt x="0" y="18900"/>
                    <a:pt x="0" y="189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0" name="Freeform 112">
              <a:extLst>
                <a:ext uri="{FF2B5EF4-FFF2-40B4-BE49-F238E27FC236}">
                  <a16:creationId xmlns:a16="http://schemas.microsoft.com/office/drawing/2014/main" id="{5880324F-9389-4EF0-944A-60F4D92C76B9}"/>
                </a:ext>
              </a:extLst>
            </p:cNvPr>
            <p:cNvSpPr/>
            <p:nvPr/>
          </p:nvSpPr>
          <p:spPr>
            <a:xfrm>
              <a:off x="2901864" y="1222093"/>
              <a:ext cx="46256" cy="53559"/>
            </a:xfrm>
            <a:custGeom>
              <a:avLst/>
              <a:gdLst/>
              <a:ahLst/>
              <a:cxnLst>
                <a:cxn ang="0">
                  <a:pos x="wd2" y="hd2"/>
                </a:cxn>
                <a:cxn ang="5400000">
                  <a:pos x="wd2" y="hd2"/>
                </a:cxn>
                <a:cxn ang="10800000">
                  <a:pos x="wd2" y="hd2"/>
                </a:cxn>
                <a:cxn ang="16200000">
                  <a:pos x="wd2" y="hd2"/>
                </a:cxn>
              </a:cxnLst>
              <a:rect l="0" t="0" r="r" b="b"/>
              <a:pathLst>
                <a:path w="21600" h="21600" extrusionOk="0">
                  <a:moveTo>
                    <a:pt x="0" y="18900"/>
                  </a:moveTo>
                  <a:cubicBezTo>
                    <a:pt x="0" y="18900"/>
                    <a:pt x="0" y="16200"/>
                    <a:pt x="3086" y="16200"/>
                  </a:cubicBezTo>
                  <a:cubicBezTo>
                    <a:pt x="3086" y="16200"/>
                    <a:pt x="3086" y="13500"/>
                    <a:pt x="6171" y="10800"/>
                  </a:cubicBezTo>
                  <a:cubicBezTo>
                    <a:pt x="6171" y="10800"/>
                    <a:pt x="6171" y="8100"/>
                    <a:pt x="6171" y="8100"/>
                  </a:cubicBezTo>
                  <a:cubicBezTo>
                    <a:pt x="9257" y="5400"/>
                    <a:pt x="9257" y="2700"/>
                    <a:pt x="12343" y="2700"/>
                  </a:cubicBezTo>
                  <a:cubicBezTo>
                    <a:pt x="12343" y="2700"/>
                    <a:pt x="12343" y="0"/>
                    <a:pt x="15429" y="0"/>
                  </a:cubicBezTo>
                  <a:cubicBezTo>
                    <a:pt x="15429" y="0"/>
                    <a:pt x="18514" y="0"/>
                    <a:pt x="18514" y="0"/>
                  </a:cubicBezTo>
                  <a:cubicBezTo>
                    <a:pt x="18514" y="0"/>
                    <a:pt x="18514" y="0"/>
                    <a:pt x="21600" y="2700"/>
                  </a:cubicBezTo>
                  <a:cubicBezTo>
                    <a:pt x="18514" y="5400"/>
                    <a:pt x="18514" y="5400"/>
                    <a:pt x="18514" y="5400"/>
                  </a:cubicBezTo>
                  <a:cubicBezTo>
                    <a:pt x="18514" y="5400"/>
                    <a:pt x="18514" y="8100"/>
                    <a:pt x="15429" y="8100"/>
                  </a:cubicBezTo>
                  <a:cubicBezTo>
                    <a:pt x="15429" y="8100"/>
                    <a:pt x="15429" y="10800"/>
                    <a:pt x="12343" y="10800"/>
                  </a:cubicBezTo>
                  <a:cubicBezTo>
                    <a:pt x="12343" y="10800"/>
                    <a:pt x="12343" y="13500"/>
                    <a:pt x="12343" y="13500"/>
                  </a:cubicBezTo>
                  <a:cubicBezTo>
                    <a:pt x="12343" y="16200"/>
                    <a:pt x="9257" y="16200"/>
                    <a:pt x="9257" y="18900"/>
                  </a:cubicBezTo>
                  <a:cubicBezTo>
                    <a:pt x="9257" y="18900"/>
                    <a:pt x="9257" y="18900"/>
                    <a:pt x="9257" y="18900"/>
                  </a:cubicBezTo>
                  <a:cubicBezTo>
                    <a:pt x="6171" y="21600"/>
                    <a:pt x="6171" y="21600"/>
                    <a:pt x="6171" y="21600"/>
                  </a:cubicBezTo>
                  <a:cubicBezTo>
                    <a:pt x="3086" y="21600"/>
                    <a:pt x="3086" y="18900"/>
                    <a:pt x="3086" y="18900"/>
                  </a:cubicBezTo>
                  <a:cubicBezTo>
                    <a:pt x="3086" y="18900"/>
                    <a:pt x="0" y="18900"/>
                    <a:pt x="0" y="189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1" name="Freeform 113">
              <a:extLst>
                <a:ext uri="{FF2B5EF4-FFF2-40B4-BE49-F238E27FC236}">
                  <a16:creationId xmlns:a16="http://schemas.microsoft.com/office/drawing/2014/main" id="{2089C971-9233-4A98-A618-D315153022AD}"/>
                </a:ext>
              </a:extLst>
            </p:cNvPr>
            <p:cNvSpPr/>
            <p:nvPr/>
          </p:nvSpPr>
          <p:spPr>
            <a:xfrm>
              <a:off x="3370950" y="3064972"/>
              <a:ext cx="947765" cy="908051"/>
            </a:xfrm>
            <a:custGeom>
              <a:avLst/>
              <a:gdLst/>
              <a:ahLst/>
              <a:cxnLst>
                <a:cxn ang="0">
                  <a:pos x="wd2" y="hd2"/>
                </a:cxn>
                <a:cxn ang="5400000">
                  <a:pos x="wd2" y="hd2"/>
                </a:cxn>
                <a:cxn ang="10800000">
                  <a:pos x="wd2" y="hd2"/>
                </a:cxn>
                <a:cxn ang="16200000">
                  <a:pos x="wd2" y="hd2"/>
                </a:cxn>
              </a:cxnLst>
              <a:rect l="0" t="0" r="r" b="b"/>
              <a:pathLst>
                <a:path w="21562" h="21600" extrusionOk="0">
                  <a:moveTo>
                    <a:pt x="21562" y="13659"/>
                  </a:moveTo>
                  <a:cubicBezTo>
                    <a:pt x="21562" y="13818"/>
                    <a:pt x="21410" y="13818"/>
                    <a:pt x="21258" y="13818"/>
                  </a:cubicBezTo>
                  <a:cubicBezTo>
                    <a:pt x="21258" y="13976"/>
                    <a:pt x="20954" y="14135"/>
                    <a:pt x="20954" y="14135"/>
                  </a:cubicBezTo>
                  <a:cubicBezTo>
                    <a:pt x="20801" y="14453"/>
                    <a:pt x="20649" y="14771"/>
                    <a:pt x="20649" y="14929"/>
                  </a:cubicBezTo>
                  <a:cubicBezTo>
                    <a:pt x="20497" y="15088"/>
                    <a:pt x="20193" y="15406"/>
                    <a:pt x="20041" y="15565"/>
                  </a:cubicBezTo>
                  <a:cubicBezTo>
                    <a:pt x="20041" y="15724"/>
                    <a:pt x="20193" y="16041"/>
                    <a:pt x="20193" y="16200"/>
                  </a:cubicBezTo>
                  <a:cubicBezTo>
                    <a:pt x="20193" y="16359"/>
                    <a:pt x="20193" y="16835"/>
                    <a:pt x="20193" y="16994"/>
                  </a:cubicBezTo>
                  <a:cubicBezTo>
                    <a:pt x="20041" y="17153"/>
                    <a:pt x="19585" y="17153"/>
                    <a:pt x="19432" y="17312"/>
                  </a:cubicBezTo>
                  <a:cubicBezTo>
                    <a:pt x="19280" y="17471"/>
                    <a:pt x="19280" y="18106"/>
                    <a:pt x="19280" y="18265"/>
                  </a:cubicBezTo>
                  <a:cubicBezTo>
                    <a:pt x="19128" y="18582"/>
                    <a:pt x="18672" y="19059"/>
                    <a:pt x="18520" y="19218"/>
                  </a:cubicBezTo>
                  <a:cubicBezTo>
                    <a:pt x="18216" y="19376"/>
                    <a:pt x="17759" y="19218"/>
                    <a:pt x="17607" y="19218"/>
                  </a:cubicBezTo>
                  <a:cubicBezTo>
                    <a:pt x="17455" y="19218"/>
                    <a:pt x="17151" y="18900"/>
                    <a:pt x="17151" y="18741"/>
                  </a:cubicBezTo>
                  <a:cubicBezTo>
                    <a:pt x="16999" y="18582"/>
                    <a:pt x="17151" y="18106"/>
                    <a:pt x="16999" y="17947"/>
                  </a:cubicBezTo>
                  <a:cubicBezTo>
                    <a:pt x="16999" y="17788"/>
                    <a:pt x="16999" y="17471"/>
                    <a:pt x="16694" y="17471"/>
                  </a:cubicBezTo>
                  <a:cubicBezTo>
                    <a:pt x="16542" y="17312"/>
                    <a:pt x="16238" y="17312"/>
                    <a:pt x="16086" y="17312"/>
                  </a:cubicBezTo>
                  <a:cubicBezTo>
                    <a:pt x="15934" y="17471"/>
                    <a:pt x="15782" y="17788"/>
                    <a:pt x="15630" y="17629"/>
                  </a:cubicBezTo>
                  <a:cubicBezTo>
                    <a:pt x="15630" y="17629"/>
                    <a:pt x="15630" y="17471"/>
                    <a:pt x="15630" y="17471"/>
                  </a:cubicBezTo>
                  <a:cubicBezTo>
                    <a:pt x="15477" y="17312"/>
                    <a:pt x="15173" y="17312"/>
                    <a:pt x="15173" y="17471"/>
                  </a:cubicBezTo>
                  <a:cubicBezTo>
                    <a:pt x="15021" y="17471"/>
                    <a:pt x="14717" y="17471"/>
                    <a:pt x="14717" y="17629"/>
                  </a:cubicBezTo>
                  <a:cubicBezTo>
                    <a:pt x="14565" y="17788"/>
                    <a:pt x="14413" y="17947"/>
                    <a:pt x="14413" y="18106"/>
                  </a:cubicBezTo>
                  <a:cubicBezTo>
                    <a:pt x="14413" y="18265"/>
                    <a:pt x="14413" y="18582"/>
                    <a:pt x="14565" y="18741"/>
                  </a:cubicBezTo>
                  <a:cubicBezTo>
                    <a:pt x="14565" y="18900"/>
                    <a:pt x="14717" y="19059"/>
                    <a:pt x="14717" y="19218"/>
                  </a:cubicBezTo>
                  <a:cubicBezTo>
                    <a:pt x="14717" y="19376"/>
                    <a:pt x="14717" y="19535"/>
                    <a:pt x="14565" y="19535"/>
                  </a:cubicBezTo>
                  <a:cubicBezTo>
                    <a:pt x="14413" y="19694"/>
                    <a:pt x="14108" y="19376"/>
                    <a:pt x="13956" y="19535"/>
                  </a:cubicBezTo>
                  <a:cubicBezTo>
                    <a:pt x="13804" y="19694"/>
                    <a:pt x="13804" y="20012"/>
                    <a:pt x="13804" y="20171"/>
                  </a:cubicBezTo>
                  <a:cubicBezTo>
                    <a:pt x="13652" y="20329"/>
                    <a:pt x="13804" y="20488"/>
                    <a:pt x="13652" y="20647"/>
                  </a:cubicBezTo>
                  <a:cubicBezTo>
                    <a:pt x="13652" y="20806"/>
                    <a:pt x="13348" y="20965"/>
                    <a:pt x="13348" y="20965"/>
                  </a:cubicBezTo>
                  <a:cubicBezTo>
                    <a:pt x="13196" y="20965"/>
                    <a:pt x="13044" y="20806"/>
                    <a:pt x="13044" y="20647"/>
                  </a:cubicBezTo>
                  <a:cubicBezTo>
                    <a:pt x="12892" y="20647"/>
                    <a:pt x="12739" y="20647"/>
                    <a:pt x="12587" y="20647"/>
                  </a:cubicBezTo>
                  <a:cubicBezTo>
                    <a:pt x="12435" y="20806"/>
                    <a:pt x="12435" y="21124"/>
                    <a:pt x="12283" y="21282"/>
                  </a:cubicBezTo>
                  <a:cubicBezTo>
                    <a:pt x="12283" y="21282"/>
                    <a:pt x="12131" y="21441"/>
                    <a:pt x="12131" y="21600"/>
                  </a:cubicBezTo>
                  <a:cubicBezTo>
                    <a:pt x="12131" y="21600"/>
                    <a:pt x="12131" y="21600"/>
                    <a:pt x="12131" y="21600"/>
                  </a:cubicBezTo>
                  <a:cubicBezTo>
                    <a:pt x="11979" y="21441"/>
                    <a:pt x="11675" y="21282"/>
                    <a:pt x="11523" y="21124"/>
                  </a:cubicBezTo>
                  <a:cubicBezTo>
                    <a:pt x="11370" y="20965"/>
                    <a:pt x="11370" y="20806"/>
                    <a:pt x="11218" y="20647"/>
                  </a:cubicBezTo>
                  <a:cubicBezTo>
                    <a:pt x="11218" y="20488"/>
                    <a:pt x="11066" y="20329"/>
                    <a:pt x="10914" y="20171"/>
                  </a:cubicBezTo>
                  <a:cubicBezTo>
                    <a:pt x="10914" y="20171"/>
                    <a:pt x="10762" y="20012"/>
                    <a:pt x="10762" y="20012"/>
                  </a:cubicBezTo>
                  <a:cubicBezTo>
                    <a:pt x="10610" y="20012"/>
                    <a:pt x="10458" y="20171"/>
                    <a:pt x="10458" y="20329"/>
                  </a:cubicBezTo>
                  <a:cubicBezTo>
                    <a:pt x="10306" y="20329"/>
                    <a:pt x="10306" y="20647"/>
                    <a:pt x="10154" y="20647"/>
                  </a:cubicBezTo>
                  <a:cubicBezTo>
                    <a:pt x="10001" y="20806"/>
                    <a:pt x="9697" y="20806"/>
                    <a:pt x="9545" y="20806"/>
                  </a:cubicBezTo>
                  <a:cubicBezTo>
                    <a:pt x="9393" y="20806"/>
                    <a:pt x="9241" y="20647"/>
                    <a:pt x="9089" y="20488"/>
                  </a:cubicBezTo>
                  <a:cubicBezTo>
                    <a:pt x="8937" y="20329"/>
                    <a:pt x="8785" y="19853"/>
                    <a:pt x="8785" y="19694"/>
                  </a:cubicBezTo>
                  <a:cubicBezTo>
                    <a:pt x="8632" y="19694"/>
                    <a:pt x="8328" y="19376"/>
                    <a:pt x="8176" y="19376"/>
                  </a:cubicBezTo>
                  <a:cubicBezTo>
                    <a:pt x="8176" y="19218"/>
                    <a:pt x="7872" y="19218"/>
                    <a:pt x="7720" y="19218"/>
                  </a:cubicBezTo>
                  <a:cubicBezTo>
                    <a:pt x="7568" y="19218"/>
                    <a:pt x="7416" y="19376"/>
                    <a:pt x="7416" y="19535"/>
                  </a:cubicBezTo>
                  <a:cubicBezTo>
                    <a:pt x="7416" y="19694"/>
                    <a:pt x="7416" y="19853"/>
                    <a:pt x="7416" y="19853"/>
                  </a:cubicBezTo>
                  <a:cubicBezTo>
                    <a:pt x="7263" y="20012"/>
                    <a:pt x="7111" y="20012"/>
                    <a:pt x="7111" y="20012"/>
                  </a:cubicBezTo>
                  <a:cubicBezTo>
                    <a:pt x="7111" y="20012"/>
                    <a:pt x="6959" y="20329"/>
                    <a:pt x="6959" y="20329"/>
                  </a:cubicBezTo>
                  <a:cubicBezTo>
                    <a:pt x="6655" y="20329"/>
                    <a:pt x="6503" y="20171"/>
                    <a:pt x="6503" y="20012"/>
                  </a:cubicBezTo>
                  <a:cubicBezTo>
                    <a:pt x="6351" y="19853"/>
                    <a:pt x="6351" y="19535"/>
                    <a:pt x="6351" y="19535"/>
                  </a:cubicBezTo>
                  <a:cubicBezTo>
                    <a:pt x="6199" y="19376"/>
                    <a:pt x="6047" y="19218"/>
                    <a:pt x="5894" y="19059"/>
                  </a:cubicBezTo>
                  <a:cubicBezTo>
                    <a:pt x="5894" y="18900"/>
                    <a:pt x="5590" y="18741"/>
                    <a:pt x="5438" y="18741"/>
                  </a:cubicBezTo>
                  <a:cubicBezTo>
                    <a:pt x="5438" y="18741"/>
                    <a:pt x="5286" y="19059"/>
                    <a:pt x="5134" y="19059"/>
                  </a:cubicBezTo>
                  <a:cubicBezTo>
                    <a:pt x="4982" y="19218"/>
                    <a:pt x="4677" y="19218"/>
                    <a:pt x="4677" y="19218"/>
                  </a:cubicBezTo>
                  <a:cubicBezTo>
                    <a:pt x="4525" y="19218"/>
                    <a:pt x="4373" y="18900"/>
                    <a:pt x="4221" y="18900"/>
                  </a:cubicBezTo>
                  <a:cubicBezTo>
                    <a:pt x="4221" y="18741"/>
                    <a:pt x="4069" y="18582"/>
                    <a:pt x="4069" y="18424"/>
                  </a:cubicBezTo>
                  <a:cubicBezTo>
                    <a:pt x="4069" y="18424"/>
                    <a:pt x="4373" y="18265"/>
                    <a:pt x="4373" y="18106"/>
                  </a:cubicBezTo>
                  <a:cubicBezTo>
                    <a:pt x="4373" y="17947"/>
                    <a:pt x="4221" y="17788"/>
                    <a:pt x="4221" y="17629"/>
                  </a:cubicBezTo>
                  <a:cubicBezTo>
                    <a:pt x="4069" y="17471"/>
                    <a:pt x="3917" y="17153"/>
                    <a:pt x="3765" y="17153"/>
                  </a:cubicBezTo>
                  <a:cubicBezTo>
                    <a:pt x="3613" y="17153"/>
                    <a:pt x="3308" y="17153"/>
                    <a:pt x="3308" y="17153"/>
                  </a:cubicBezTo>
                  <a:cubicBezTo>
                    <a:pt x="3156" y="17153"/>
                    <a:pt x="2852" y="17153"/>
                    <a:pt x="2700" y="17153"/>
                  </a:cubicBezTo>
                  <a:cubicBezTo>
                    <a:pt x="2548" y="17153"/>
                    <a:pt x="2396" y="16994"/>
                    <a:pt x="2244" y="16835"/>
                  </a:cubicBezTo>
                  <a:cubicBezTo>
                    <a:pt x="2244" y="16835"/>
                    <a:pt x="2244" y="16518"/>
                    <a:pt x="2092" y="16359"/>
                  </a:cubicBezTo>
                  <a:cubicBezTo>
                    <a:pt x="1939" y="16359"/>
                    <a:pt x="1787" y="16200"/>
                    <a:pt x="1635" y="16200"/>
                  </a:cubicBezTo>
                  <a:cubicBezTo>
                    <a:pt x="1635" y="16200"/>
                    <a:pt x="1331" y="16359"/>
                    <a:pt x="1331" y="16359"/>
                  </a:cubicBezTo>
                  <a:cubicBezTo>
                    <a:pt x="1179" y="16359"/>
                    <a:pt x="875" y="16359"/>
                    <a:pt x="723" y="16200"/>
                  </a:cubicBezTo>
                  <a:cubicBezTo>
                    <a:pt x="723" y="16041"/>
                    <a:pt x="570" y="15724"/>
                    <a:pt x="570" y="15565"/>
                  </a:cubicBezTo>
                  <a:cubicBezTo>
                    <a:pt x="418" y="15565"/>
                    <a:pt x="570" y="15247"/>
                    <a:pt x="418" y="15088"/>
                  </a:cubicBezTo>
                  <a:cubicBezTo>
                    <a:pt x="418" y="14929"/>
                    <a:pt x="418" y="14771"/>
                    <a:pt x="266" y="14612"/>
                  </a:cubicBezTo>
                  <a:cubicBezTo>
                    <a:pt x="266" y="14612"/>
                    <a:pt x="114" y="14453"/>
                    <a:pt x="114" y="14453"/>
                  </a:cubicBezTo>
                  <a:cubicBezTo>
                    <a:pt x="-38" y="14453"/>
                    <a:pt x="-38" y="14135"/>
                    <a:pt x="114" y="14135"/>
                  </a:cubicBezTo>
                  <a:cubicBezTo>
                    <a:pt x="114" y="13976"/>
                    <a:pt x="266" y="13818"/>
                    <a:pt x="418" y="13818"/>
                  </a:cubicBezTo>
                  <a:cubicBezTo>
                    <a:pt x="418" y="13818"/>
                    <a:pt x="723" y="13976"/>
                    <a:pt x="875" y="13976"/>
                  </a:cubicBezTo>
                  <a:cubicBezTo>
                    <a:pt x="1027" y="13976"/>
                    <a:pt x="1331" y="13976"/>
                    <a:pt x="1483" y="13818"/>
                  </a:cubicBezTo>
                  <a:cubicBezTo>
                    <a:pt x="1483" y="13818"/>
                    <a:pt x="1635" y="13659"/>
                    <a:pt x="1635" y="13500"/>
                  </a:cubicBezTo>
                  <a:cubicBezTo>
                    <a:pt x="1787" y="13500"/>
                    <a:pt x="1939" y="13341"/>
                    <a:pt x="2092" y="13182"/>
                  </a:cubicBezTo>
                  <a:cubicBezTo>
                    <a:pt x="2092" y="13182"/>
                    <a:pt x="2244" y="13024"/>
                    <a:pt x="2396" y="13024"/>
                  </a:cubicBezTo>
                  <a:cubicBezTo>
                    <a:pt x="2396" y="13024"/>
                    <a:pt x="2700" y="13182"/>
                    <a:pt x="2700" y="13341"/>
                  </a:cubicBezTo>
                  <a:cubicBezTo>
                    <a:pt x="2852" y="13341"/>
                    <a:pt x="2852" y="13659"/>
                    <a:pt x="3004" y="13659"/>
                  </a:cubicBezTo>
                  <a:cubicBezTo>
                    <a:pt x="3004" y="13659"/>
                    <a:pt x="3156" y="13818"/>
                    <a:pt x="3308" y="13818"/>
                  </a:cubicBezTo>
                  <a:cubicBezTo>
                    <a:pt x="3461" y="13818"/>
                    <a:pt x="3613" y="13818"/>
                    <a:pt x="3613" y="13659"/>
                  </a:cubicBezTo>
                  <a:cubicBezTo>
                    <a:pt x="3765" y="13659"/>
                    <a:pt x="3765" y="13341"/>
                    <a:pt x="3765" y="13341"/>
                  </a:cubicBezTo>
                  <a:cubicBezTo>
                    <a:pt x="3765" y="13182"/>
                    <a:pt x="3765" y="12865"/>
                    <a:pt x="3613" y="12865"/>
                  </a:cubicBezTo>
                  <a:cubicBezTo>
                    <a:pt x="3613" y="12706"/>
                    <a:pt x="3461" y="12547"/>
                    <a:pt x="3308" y="12547"/>
                  </a:cubicBezTo>
                  <a:cubicBezTo>
                    <a:pt x="3308" y="12388"/>
                    <a:pt x="3156" y="12388"/>
                    <a:pt x="3004" y="12229"/>
                  </a:cubicBezTo>
                  <a:cubicBezTo>
                    <a:pt x="3004" y="12229"/>
                    <a:pt x="3156" y="12071"/>
                    <a:pt x="3004" y="11912"/>
                  </a:cubicBezTo>
                  <a:cubicBezTo>
                    <a:pt x="3004" y="11753"/>
                    <a:pt x="3004" y="11435"/>
                    <a:pt x="2852" y="11276"/>
                  </a:cubicBezTo>
                  <a:cubicBezTo>
                    <a:pt x="2700" y="11118"/>
                    <a:pt x="2396" y="11118"/>
                    <a:pt x="2244" y="10959"/>
                  </a:cubicBezTo>
                  <a:cubicBezTo>
                    <a:pt x="2092" y="10959"/>
                    <a:pt x="1939" y="10800"/>
                    <a:pt x="1939" y="10641"/>
                  </a:cubicBezTo>
                  <a:cubicBezTo>
                    <a:pt x="1787" y="10641"/>
                    <a:pt x="1787" y="10324"/>
                    <a:pt x="1787" y="10165"/>
                  </a:cubicBezTo>
                  <a:cubicBezTo>
                    <a:pt x="1787" y="10006"/>
                    <a:pt x="1787" y="9847"/>
                    <a:pt x="1787" y="9688"/>
                  </a:cubicBezTo>
                  <a:cubicBezTo>
                    <a:pt x="1787" y="9529"/>
                    <a:pt x="1787" y="9371"/>
                    <a:pt x="1787" y="9212"/>
                  </a:cubicBezTo>
                  <a:cubicBezTo>
                    <a:pt x="1635" y="9053"/>
                    <a:pt x="1483" y="9053"/>
                    <a:pt x="1483" y="8894"/>
                  </a:cubicBezTo>
                  <a:cubicBezTo>
                    <a:pt x="1331" y="8894"/>
                    <a:pt x="1179" y="9053"/>
                    <a:pt x="1179" y="8894"/>
                  </a:cubicBezTo>
                  <a:cubicBezTo>
                    <a:pt x="1027" y="8894"/>
                    <a:pt x="1027" y="8735"/>
                    <a:pt x="1027" y="8576"/>
                  </a:cubicBezTo>
                  <a:cubicBezTo>
                    <a:pt x="1027" y="8576"/>
                    <a:pt x="1179" y="8259"/>
                    <a:pt x="1331" y="8259"/>
                  </a:cubicBezTo>
                  <a:cubicBezTo>
                    <a:pt x="1483" y="8100"/>
                    <a:pt x="1787" y="8100"/>
                    <a:pt x="1787" y="8100"/>
                  </a:cubicBezTo>
                  <a:cubicBezTo>
                    <a:pt x="1939" y="8100"/>
                    <a:pt x="2092" y="7941"/>
                    <a:pt x="2092" y="7941"/>
                  </a:cubicBezTo>
                  <a:cubicBezTo>
                    <a:pt x="2092" y="7782"/>
                    <a:pt x="1939" y="7624"/>
                    <a:pt x="1787" y="7624"/>
                  </a:cubicBezTo>
                  <a:cubicBezTo>
                    <a:pt x="1787" y="7465"/>
                    <a:pt x="1483" y="7465"/>
                    <a:pt x="1483" y="7465"/>
                  </a:cubicBezTo>
                  <a:cubicBezTo>
                    <a:pt x="1331" y="7465"/>
                    <a:pt x="1331" y="7306"/>
                    <a:pt x="1179" y="7147"/>
                  </a:cubicBezTo>
                  <a:cubicBezTo>
                    <a:pt x="1179" y="7147"/>
                    <a:pt x="1331" y="6829"/>
                    <a:pt x="1331" y="6829"/>
                  </a:cubicBezTo>
                  <a:cubicBezTo>
                    <a:pt x="1483" y="6671"/>
                    <a:pt x="1787" y="6671"/>
                    <a:pt x="1939" y="6671"/>
                  </a:cubicBezTo>
                  <a:cubicBezTo>
                    <a:pt x="2244" y="6512"/>
                    <a:pt x="2548" y="6353"/>
                    <a:pt x="2700" y="6353"/>
                  </a:cubicBezTo>
                  <a:cubicBezTo>
                    <a:pt x="2852" y="6353"/>
                    <a:pt x="3004" y="6353"/>
                    <a:pt x="3004" y="6353"/>
                  </a:cubicBezTo>
                  <a:cubicBezTo>
                    <a:pt x="3308" y="6353"/>
                    <a:pt x="3613" y="6194"/>
                    <a:pt x="3613" y="6194"/>
                  </a:cubicBezTo>
                  <a:cubicBezTo>
                    <a:pt x="3765" y="6035"/>
                    <a:pt x="3765" y="5718"/>
                    <a:pt x="3765" y="5718"/>
                  </a:cubicBezTo>
                  <a:cubicBezTo>
                    <a:pt x="3765" y="5718"/>
                    <a:pt x="3917" y="5559"/>
                    <a:pt x="4069" y="5559"/>
                  </a:cubicBezTo>
                  <a:cubicBezTo>
                    <a:pt x="4069" y="5400"/>
                    <a:pt x="4069" y="5241"/>
                    <a:pt x="4069" y="5082"/>
                  </a:cubicBezTo>
                  <a:cubicBezTo>
                    <a:pt x="3917" y="5082"/>
                    <a:pt x="3765" y="4924"/>
                    <a:pt x="3765" y="4765"/>
                  </a:cubicBezTo>
                  <a:cubicBezTo>
                    <a:pt x="3765" y="4606"/>
                    <a:pt x="3765" y="4447"/>
                    <a:pt x="3765" y="4447"/>
                  </a:cubicBezTo>
                  <a:cubicBezTo>
                    <a:pt x="3765" y="4447"/>
                    <a:pt x="3765" y="4447"/>
                    <a:pt x="3765" y="4447"/>
                  </a:cubicBezTo>
                  <a:cubicBezTo>
                    <a:pt x="3765" y="4288"/>
                    <a:pt x="4069" y="4288"/>
                    <a:pt x="4069" y="4288"/>
                  </a:cubicBezTo>
                  <a:cubicBezTo>
                    <a:pt x="4069" y="4129"/>
                    <a:pt x="4221" y="3971"/>
                    <a:pt x="4221" y="3971"/>
                  </a:cubicBezTo>
                  <a:cubicBezTo>
                    <a:pt x="4373" y="3812"/>
                    <a:pt x="4525" y="3812"/>
                    <a:pt x="4677" y="3653"/>
                  </a:cubicBezTo>
                  <a:cubicBezTo>
                    <a:pt x="4677" y="3653"/>
                    <a:pt x="4982" y="3494"/>
                    <a:pt x="4982" y="3494"/>
                  </a:cubicBezTo>
                  <a:cubicBezTo>
                    <a:pt x="5134" y="3335"/>
                    <a:pt x="5134" y="3176"/>
                    <a:pt x="5134" y="3018"/>
                  </a:cubicBezTo>
                  <a:cubicBezTo>
                    <a:pt x="5134" y="2859"/>
                    <a:pt x="5134" y="2700"/>
                    <a:pt x="5134" y="2541"/>
                  </a:cubicBezTo>
                  <a:cubicBezTo>
                    <a:pt x="5134" y="2541"/>
                    <a:pt x="5286" y="2382"/>
                    <a:pt x="5286" y="2382"/>
                  </a:cubicBezTo>
                  <a:cubicBezTo>
                    <a:pt x="5286" y="2224"/>
                    <a:pt x="5438" y="2065"/>
                    <a:pt x="5438" y="2065"/>
                  </a:cubicBezTo>
                  <a:cubicBezTo>
                    <a:pt x="5590" y="1906"/>
                    <a:pt x="5742" y="1906"/>
                    <a:pt x="5742" y="1906"/>
                  </a:cubicBezTo>
                  <a:cubicBezTo>
                    <a:pt x="5894" y="1906"/>
                    <a:pt x="6199" y="1906"/>
                    <a:pt x="6199" y="1906"/>
                  </a:cubicBezTo>
                  <a:cubicBezTo>
                    <a:pt x="6351" y="2065"/>
                    <a:pt x="6503" y="2065"/>
                    <a:pt x="6503" y="2224"/>
                  </a:cubicBezTo>
                  <a:cubicBezTo>
                    <a:pt x="6655" y="2224"/>
                    <a:pt x="6959" y="2224"/>
                    <a:pt x="6959" y="2224"/>
                  </a:cubicBezTo>
                  <a:cubicBezTo>
                    <a:pt x="7111" y="2224"/>
                    <a:pt x="7263" y="2224"/>
                    <a:pt x="7416" y="2065"/>
                  </a:cubicBezTo>
                  <a:cubicBezTo>
                    <a:pt x="7416" y="2065"/>
                    <a:pt x="7416" y="1906"/>
                    <a:pt x="7568" y="1906"/>
                  </a:cubicBezTo>
                  <a:cubicBezTo>
                    <a:pt x="7568" y="1747"/>
                    <a:pt x="7568" y="1588"/>
                    <a:pt x="7568" y="1429"/>
                  </a:cubicBezTo>
                  <a:cubicBezTo>
                    <a:pt x="7568" y="1429"/>
                    <a:pt x="7720" y="1271"/>
                    <a:pt x="7720" y="1271"/>
                  </a:cubicBezTo>
                  <a:cubicBezTo>
                    <a:pt x="7720" y="1112"/>
                    <a:pt x="7720" y="953"/>
                    <a:pt x="7720" y="794"/>
                  </a:cubicBezTo>
                  <a:cubicBezTo>
                    <a:pt x="7872" y="635"/>
                    <a:pt x="8024" y="635"/>
                    <a:pt x="8024" y="635"/>
                  </a:cubicBezTo>
                  <a:cubicBezTo>
                    <a:pt x="8176" y="635"/>
                    <a:pt x="8328" y="635"/>
                    <a:pt x="8480" y="635"/>
                  </a:cubicBezTo>
                  <a:cubicBezTo>
                    <a:pt x="8480" y="476"/>
                    <a:pt x="8632" y="476"/>
                    <a:pt x="8632" y="476"/>
                  </a:cubicBezTo>
                  <a:cubicBezTo>
                    <a:pt x="8785" y="318"/>
                    <a:pt x="8937" y="159"/>
                    <a:pt x="8937" y="159"/>
                  </a:cubicBezTo>
                  <a:cubicBezTo>
                    <a:pt x="9089" y="159"/>
                    <a:pt x="9241" y="159"/>
                    <a:pt x="9393" y="159"/>
                  </a:cubicBezTo>
                  <a:cubicBezTo>
                    <a:pt x="9545" y="159"/>
                    <a:pt x="9697" y="159"/>
                    <a:pt x="9849" y="159"/>
                  </a:cubicBezTo>
                  <a:cubicBezTo>
                    <a:pt x="9849" y="159"/>
                    <a:pt x="10001" y="0"/>
                    <a:pt x="10154" y="0"/>
                  </a:cubicBezTo>
                  <a:cubicBezTo>
                    <a:pt x="10154" y="159"/>
                    <a:pt x="10154" y="159"/>
                    <a:pt x="10154" y="318"/>
                  </a:cubicBezTo>
                  <a:cubicBezTo>
                    <a:pt x="10154" y="476"/>
                    <a:pt x="10306" y="953"/>
                    <a:pt x="10458" y="1271"/>
                  </a:cubicBezTo>
                  <a:cubicBezTo>
                    <a:pt x="10458" y="1588"/>
                    <a:pt x="10762" y="2224"/>
                    <a:pt x="10914" y="2541"/>
                  </a:cubicBezTo>
                  <a:cubicBezTo>
                    <a:pt x="11066" y="2700"/>
                    <a:pt x="11370" y="3176"/>
                    <a:pt x="11523" y="3335"/>
                  </a:cubicBezTo>
                  <a:cubicBezTo>
                    <a:pt x="11675" y="3653"/>
                    <a:pt x="11827" y="4129"/>
                    <a:pt x="11827" y="4288"/>
                  </a:cubicBezTo>
                  <a:cubicBezTo>
                    <a:pt x="11979" y="4447"/>
                    <a:pt x="12283" y="4765"/>
                    <a:pt x="12435" y="4924"/>
                  </a:cubicBezTo>
                  <a:cubicBezTo>
                    <a:pt x="12587" y="5082"/>
                    <a:pt x="12739" y="5400"/>
                    <a:pt x="12892" y="5559"/>
                  </a:cubicBezTo>
                  <a:cubicBezTo>
                    <a:pt x="13044" y="5876"/>
                    <a:pt x="13500" y="6512"/>
                    <a:pt x="13804" y="6829"/>
                  </a:cubicBezTo>
                  <a:cubicBezTo>
                    <a:pt x="14108" y="7147"/>
                    <a:pt x="14717" y="7465"/>
                    <a:pt x="15021" y="7624"/>
                  </a:cubicBezTo>
                  <a:cubicBezTo>
                    <a:pt x="15173" y="7782"/>
                    <a:pt x="15325" y="7941"/>
                    <a:pt x="15477" y="7941"/>
                  </a:cubicBezTo>
                  <a:cubicBezTo>
                    <a:pt x="15630" y="8100"/>
                    <a:pt x="15934" y="8259"/>
                    <a:pt x="16086" y="8418"/>
                  </a:cubicBezTo>
                  <a:cubicBezTo>
                    <a:pt x="16238" y="8418"/>
                    <a:pt x="16238" y="8735"/>
                    <a:pt x="16390" y="8894"/>
                  </a:cubicBezTo>
                  <a:cubicBezTo>
                    <a:pt x="16542" y="9053"/>
                    <a:pt x="16694" y="9212"/>
                    <a:pt x="16999" y="9371"/>
                  </a:cubicBezTo>
                  <a:cubicBezTo>
                    <a:pt x="17151" y="9529"/>
                    <a:pt x="17303" y="9688"/>
                    <a:pt x="17455" y="9688"/>
                  </a:cubicBezTo>
                  <a:cubicBezTo>
                    <a:pt x="17607" y="9847"/>
                    <a:pt x="17759" y="10324"/>
                    <a:pt x="17911" y="10482"/>
                  </a:cubicBezTo>
                  <a:cubicBezTo>
                    <a:pt x="18063" y="10482"/>
                    <a:pt x="18368" y="10482"/>
                    <a:pt x="18520" y="10641"/>
                  </a:cubicBezTo>
                  <a:cubicBezTo>
                    <a:pt x="18672" y="10641"/>
                    <a:pt x="18976" y="10959"/>
                    <a:pt x="19280" y="10959"/>
                  </a:cubicBezTo>
                  <a:cubicBezTo>
                    <a:pt x="19280" y="11118"/>
                    <a:pt x="19585" y="11118"/>
                    <a:pt x="19737" y="11118"/>
                  </a:cubicBezTo>
                  <a:cubicBezTo>
                    <a:pt x="19737" y="11118"/>
                    <a:pt x="20041" y="11276"/>
                    <a:pt x="20193" y="11276"/>
                  </a:cubicBezTo>
                  <a:cubicBezTo>
                    <a:pt x="20193" y="11435"/>
                    <a:pt x="20345" y="11276"/>
                    <a:pt x="20497" y="11276"/>
                  </a:cubicBezTo>
                  <a:cubicBezTo>
                    <a:pt x="20497" y="11435"/>
                    <a:pt x="20649" y="11594"/>
                    <a:pt x="20649" y="11753"/>
                  </a:cubicBezTo>
                  <a:cubicBezTo>
                    <a:pt x="20649" y="11753"/>
                    <a:pt x="20497" y="12071"/>
                    <a:pt x="20497" y="12229"/>
                  </a:cubicBezTo>
                  <a:cubicBezTo>
                    <a:pt x="20497" y="12388"/>
                    <a:pt x="20497" y="12706"/>
                    <a:pt x="20497" y="12865"/>
                  </a:cubicBezTo>
                  <a:cubicBezTo>
                    <a:pt x="20649" y="13024"/>
                    <a:pt x="20801" y="13182"/>
                    <a:pt x="20954" y="13341"/>
                  </a:cubicBezTo>
                  <a:cubicBezTo>
                    <a:pt x="21106" y="13341"/>
                    <a:pt x="21410" y="13500"/>
                    <a:pt x="21562" y="13500"/>
                  </a:cubicBezTo>
                  <a:cubicBezTo>
                    <a:pt x="21562" y="13500"/>
                    <a:pt x="21562" y="13659"/>
                    <a:pt x="21562" y="1365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2" name="Freeform 114">
              <a:extLst>
                <a:ext uri="{FF2B5EF4-FFF2-40B4-BE49-F238E27FC236}">
                  <a16:creationId xmlns:a16="http://schemas.microsoft.com/office/drawing/2014/main" id="{D90DC439-C114-4107-972E-D84D85417822}"/>
                </a:ext>
              </a:extLst>
            </p:cNvPr>
            <p:cNvSpPr/>
            <p:nvPr/>
          </p:nvSpPr>
          <p:spPr>
            <a:xfrm>
              <a:off x="3370950" y="3064972"/>
              <a:ext cx="947765" cy="908051"/>
            </a:xfrm>
            <a:custGeom>
              <a:avLst/>
              <a:gdLst/>
              <a:ahLst/>
              <a:cxnLst>
                <a:cxn ang="0">
                  <a:pos x="wd2" y="hd2"/>
                </a:cxn>
                <a:cxn ang="5400000">
                  <a:pos x="wd2" y="hd2"/>
                </a:cxn>
                <a:cxn ang="10800000">
                  <a:pos x="wd2" y="hd2"/>
                </a:cxn>
                <a:cxn ang="16200000">
                  <a:pos x="wd2" y="hd2"/>
                </a:cxn>
              </a:cxnLst>
              <a:rect l="0" t="0" r="r" b="b"/>
              <a:pathLst>
                <a:path w="21562" h="21600" extrusionOk="0">
                  <a:moveTo>
                    <a:pt x="21562" y="13659"/>
                  </a:moveTo>
                  <a:cubicBezTo>
                    <a:pt x="21562" y="13818"/>
                    <a:pt x="21410" y="13818"/>
                    <a:pt x="21258" y="13818"/>
                  </a:cubicBezTo>
                  <a:cubicBezTo>
                    <a:pt x="21258" y="13976"/>
                    <a:pt x="20954" y="14135"/>
                    <a:pt x="20954" y="14135"/>
                  </a:cubicBezTo>
                  <a:cubicBezTo>
                    <a:pt x="20801" y="14453"/>
                    <a:pt x="20649" y="14771"/>
                    <a:pt x="20649" y="14929"/>
                  </a:cubicBezTo>
                  <a:cubicBezTo>
                    <a:pt x="20497" y="15088"/>
                    <a:pt x="20193" y="15406"/>
                    <a:pt x="20041" y="15565"/>
                  </a:cubicBezTo>
                  <a:cubicBezTo>
                    <a:pt x="20041" y="15724"/>
                    <a:pt x="20193" y="16041"/>
                    <a:pt x="20193" y="16200"/>
                  </a:cubicBezTo>
                  <a:cubicBezTo>
                    <a:pt x="20193" y="16359"/>
                    <a:pt x="20193" y="16835"/>
                    <a:pt x="20193" y="16994"/>
                  </a:cubicBezTo>
                  <a:cubicBezTo>
                    <a:pt x="20041" y="17153"/>
                    <a:pt x="19585" y="17153"/>
                    <a:pt x="19432" y="17312"/>
                  </a:cubicBezTo>
                  <a:cubicBezTo>
                    <a:pt x="19280" y="17471"/>
                    <a:pt x="19280" y="18106"/>
                    <a:pt x="19280" y="18265"/>
                  </a:cubicBezTo>
                  <a:cubicBezTo>
                    <a:pt x="19128" y="18582"/>
                    <a:pt x="18672" y="19059"/>
                    <a:pt x="18520" y="19218"/>
                  </a:cubicBezTo>
                  <a:cubicBezTo>
                    <a:pt x="18216" y="19376"/>
                    <a:pt x="17759" y="19218"/>
                    <a:pt x="17607" y="19218"/>
                  </a:cubicBezTo>
                  <a:cubicBezTo>
                    <a:pt x="17455" y="19218"/>
                    <a:pt x="17151" y="18900"/>
                    <a:pt x="17151" y="18741"/>
                  </a:cubicBezTo>
                  <a:cubicBezTo>
                    <a:pt x="16999" y="18582"/>
                    <a:pt x="17151" y="18106"/>
                    <a:pt x="16999" y="17947"/>
                  </a:cubicBezTo>
                  <a:cubicBezTo>
                    <a:pt x="16999" y="17788"/>
                    <a:pt x="16999" y="17471"/>
                    <a:pt x="16694" y="17471"/>
                  </a:cubicBezTo>
                  <a:cubicBezTo>
                    <a:pt x="16542" y="17312"/>
                    <a:pt x="16238" y="17312"/>
                    <a:pt x="16086" y="17312"/>
                  </a:cubicBezTo>
                  <a:cubicBezTo>
                    <a:pt x="15934" y="17471"/>
                    <a:pt x="15782" y="17788"/>
                    <a:pt x="15630" y="17629"/>
                  </a:cubicBezTo>
                  <a:cubicBezTo>
                    <a:pt x="15630" y="17629"/>
                    <a:pt x="15630" y="17471"/>
                    <a:pt x="15630" y="17471"/>
                  </a:cubicBezTo>
                  <a:cubicBezTo>
                    <a:pt x="15477" y="17312"/>
                    <a:pt x="15173" y="17312"/>
                    <a:pt x="15173" y="17471"/>
                  </a:cubicBezTo>
                  <a:cubicBezTo>
                    <a:pt x="15021" y="17471"/>
                    <a:pt x="14717" y="17471"/>
                    <a:pt x="14717" y="17629"/>
                  </a:cubicBezTo>
                  <a:cubicBezTo>
                    <a:pt x="14565" y="17788"/>
                    <a:pt x="14413" y="17947"/>
                    <a:pt x="14413" y="18106"/>
                  </a:cubicBezTo>
                  <a:cubicBezTo>
                    <a:pt x="14413" y="18265"/>
                    <a:pt x="14413" y="18582"/>
                    <a:pt x="14565" y="18741"/>
                  </a:cubicBezTo>
                  <a:cubicBezTo>
                    <a:pt x="14565" y="18900"/>
                    <a:pt x="14717" y="19059"/>
                    <a:pt x="14717" y="19218"/>
                  </a:cubicBezTo>
                  <a:cubicBezTo>
                    <a:pt x="14717" y="19376"/>
                    <a:pt x="14717" y="19535"/>
                    <a:pt x="14565" y="19535"/>
                  </a:cubicBezTo>
                  <a:cubicBezTo>
                    <a:pt x="14413" y="19694"/>
                    <a:pt x="14108" y="19376"/>
                    <a:pt x="13956" y="19535"/>
                  </a:cubicBezTo>
                  <a:cubicBezTo>
                    <a:pt x="13804" y="19694"/>
                    <a:pt x="13804" y="20012"/>
                    <a:pt x="13804" y="20171"/>
                  </a:cubicBezTo>
                  <a:cubicBezTo>
                    <a:pt x="13652" y="20329"/>
                    <a:pt x="13804" y="20488"/>
                    <a:pt x="13652" y="20647"/>
                  </a:cubicBezTo>
                  <a:cubicBezTo>
                    <a:pt x="13652" y="20806"/>
                    <a:pt x="13348" y="20965"/>
                    <a:pt x="13348" y="20965"/>
                  </a:cubicBezTo>
                  <a:cubicBezTo>
                    <a:pt x="13196" y="20965"/>
                    <a:pt x="13044" y="20806"/>
                    <a:pt x="13044" y="20647"/>
                  </a:cubicBezTo>
                  <a:cubicBezTo>
                    <a:pt x="12892" y="20647"/>
                    <a:pt x="12739" y="20647"/>
                    <a:pt x="12587" y="20647"/>
                  </a:cubicBezTo>
                  <a:cubicBezTo>
                    <a:pt x="12435" y="20806"/>
                    <a:pt x="12435" y="21124"/>
                    <a:pt x="12283" y="21282"/>
                  </a:cubicBezTo>
                  <a:cubicBezTo>
                    <a:pt x="12283" y="21282"/>
                    <a:pt x="12131" y="21441"/>
                    <a:pt x="12131" y="21600"/>
                  </a:cubicBezTo>
                  <a:cubicBezTo>
                    <a:pt x="12131" y="21600"/>
                    <a:pt x="12131" y="21600"/>
                    <a:pt x="12131" y="21600"/>
                  </a:cubicBezTo>
                  <a:cubicBezTo>
                    <a:pt x="11979" y="21441"/>
                    <a:pt x="11675" y="21282"/>
                    <a:pt x="11523" y="21124"/>
                  </a:cubicBezTo>
                  <a:cubicBezTo>
                    <a:pt x="11370" y="20965"/>
                    <a:pt x="11370" y="20806"/>
                    <a:pt x="11218" y="20647"/>
                  </a:cubicBezTo>
                  <a:cubicBezTo>
                    <a:pt x="11218" y="20488"/>
                    <a:pt x="11066" y="20329"/>
                    <a:pt x="10914" y="20171"/>
                  </a:cubicBezTo>
                  <a:cubicBezTo>
                    <a:pt x="10914" y="20171"/>
                    <a:pt x="10762" y="20012"/>
                    <a:pt x="10762" y="20012"/>
                  </a:cubicBezTo>
                  <a:cubicBezTo>
                    <a:pt x="10610" y="20012"/>
                    <a:pt x="10458" y="20171"/>
                    <a:pt x="10458" y="20329"/>
                  </a:cubicBezTo>
                  <a:cubicBezTo>
                    <a:pt x="10306" y="20329"/>
                    <a:pt x="10306" y="20647"/>
                    <a:pt x="10154" y="20647"/>
                  </a:cubicBezTo>
                  <a:cubicBezTo>
                    <a:pt x="10001" y="20806"/>
                    <a:pt x="9697" y="20806"/>
                    <a:pt x="9545" y="20806"/>
                  </a:cubicBezTo>
                  <a:cubicBezTo>
                    <a:pt x="9393" y="20806"/>
                    <a:pt x="9241" y="20647"/>
                    <a:pt x="9089" y="20488"/>
                  </a:cubicBezTo>
                  <a:cubicBezTo>
                    <a:pt x="8937" y="20329"/>
                    <a:pt x="8785" y="19853"/>
                    <a:pt x="8785" y="19694"/>
                  </a:cubicBezTo>
                  <a:cubicBezTo>
                    <a:pt x="8632" y="19694"/>
                    <a:pt x="8328" y="19376"/>
                    <a:pt x="8176" y="19376"/>
                  </a:cubicBezTo>
                  <a:cubicBezTo>
                    <a:pt x="8176" y="19218"/>
                    <a:pt x="7872" y="19218"/>
                    <a:pt x="7720" y="19218"/>
                  </a:cubicBezTo>
                  <a:cubicBezTo>
                    <a:pt x="7568" y="19218"/>
                    <a:pt x="7416" y="19376"/>
                    <a:pt x="7416" y="19535"/>
                  </a:cubicBezTo>
                  <a:cubicBezTo>
                    <a:pt x="7416" y="19694"/>
                    <a:pt x="7416" y="19853"/>
                    <a:pt x="7416" y="19853"/>
                  </a:cubicBezTo>
                  <a:cubicBezTo>
                    <a:pt x="7263" y="20012"/>
                    <a:pt x="7111" y="20012"/>
                    <a:pt x="7111" y="20012"/>
                  </a:cubicBezTo>
                  <a:cubicBezTo>
                    <a:pt x="7111" y="20012"/>
                    <a:pt x="6959" y="20329"/>
                    <a:pt x="6959" y="20329"/>
                  </a:cubicBezTo>
                  <a:cubicBezTo>
                    <a:pt x="6655" y="20329"/>
                    <a:pt x="6503" y="20171"/>
                    <a:pt x="6503" y="20012"/>
                  </a:cubicBezTo>
                  <a:cubicBezTo>
                    <a:pt x="6351" y="19853"/>
                    <a:pt x="6351" y="19535"/>
                    <a:pt x="6351" y="19535"/>
                  </a:cubicBezTo>
                  <a:cubicBezTo>
                    <a:pt x="6199" y="19376"/>
                    <a:pt x="6047" y="19218"/>
                    <a:pt x="5894" y="19059"/>
                  </a:cubicBezTo>
                  <a:cubicBezTo>
                    <a:pt x="5894" y="18900"/>
                    <a:pt x="5590" y="18741"/>
                    <a:pt x="5438" y="18741"/>
                  </a:cubicBezTo>
                  <a:cubicBezTo>
                    <a:pt x="5438" y="18741"/>
                    <a:pt x="5286" y="19059"/>
                    <a:pt x="5134" y="19059"/>
                  </a:cubicBezTo>
                  <a:cubicBezTo>
                    <a:pt x="4982" y="19218"/>
                    <a:pt x="4677" y="19218"/>
                    <a:pt x="4677" y="19218"/>
                  </a:cubicBezTo>
                  <a:cubicBezTo>
                    <a:pt x="4525" y="19218"/>
                    <a:pt x="4373" y="18900"/>
                    <a:pt x="4221" y="18900"/>
                  </a:cubicBezTo>
                  <a:cubicBezTo>
                    <a:pt x="4221" y="18741"/>
                    <a:pt x="4069" y="18582"/>
                    <a:pt x="4069" y="18424"/>
                  </a:cubicBezTo>
                  <a:cubicBezTo>
                    <a:pt x="4069" y="18424"/>
                    <a:pt x="4373" y="18265"/>
                    <a:pt x="4373" y="18106"/>
                  </a:cubicBezTo>
                  <a:cubicBezTo>
                    <a:pt x="4373" y="17947"/>
                    <a:pt x="4221" y="17788"/>
                    <a:pt x="4221" y="17629"/>
                  </a:cubicBezTo>
                  <a:cubicBezTo>
                    <a:pt x="4069" y="17471"/>
                    <a:pt x="3917" y="17153"/>
                    <a:pt x="3765" y="17153"/>
                  </a:cubicBezTo>
                  <a:cubicBezTo>
                    <a:pt x="3613" y="17153"/>
                    <a:pt x="3308" y="17153"/>
                    <a:pt x="3308" y="17153"/>
                  </a:cubicBezTo>
                  <a:cubicBezTo>
                    <a:pt x="3156" y="17153"/>
                    <a:pt x="2852" y="17153"/>
                    <a:pt x="2700" y="17153"/>
                  </a:cubicBezTo>
                  <a:cubicBezTo>
                    <a:pt x="2548" y="17153"/>
                    <a:pt x="2396" y="16994"/>
                    <a:pt x="2244" y="16835"/>
                  </a:cubicBezTo>
                  <a:cubicBezTo>
                    <a:pt x="2244" y="16835"/>
                    <a:pt x="2244" y="16518"/>
                    <a:pt x="2092" y="16359"/>
                  </a:cubicBezTo>
                  <a:cubicBezTo>
                    <a:pt x="1939" y="16359"/>
                    <a:pt x="1787" y="16200"/>
                    <a:pt x="1635" y="16200"/>
                  </a:cubicBezTo>
                  <a:cubicBezTo>
                    <a:pt x="1635" y="16200"/>
                    <a:pt x="1331" y="16359"/>
                    <a:pt x="1331" y="16359"/>
                  </a:cubicBezTo>
                  <a:cubicBezTo>
                    <a:pt x="1179" y="16359"/>
                    <a:pt x="875" y="16359"/>
                    <a:pt x="723" y="16200"/>
                  </a:cubicBezTo>
                  <a:cubicBezTo>
                    <a:pt x="723" y="16041"/>
                    <a:pt x="570" y="15724"/>
                    <a:pt x="570" y="15565"/>
                  </a:cubicBezTo>
                  <a:cubicBezTo>
                    <a:pt x="418" y="15565"/>
                    <a:pt x="570" y="15247"/>
                    <a:pt x="418" y="15088"/>
                  </a:cubicBezTo>
                  <a:cubicBezTo>
                    <a:pt x="418" y="14929"/>
                    <a:pt x="418" y="14771"/>
                    <a:pt x="266" y="14612"/>
                  </a:cubicBezTo>
                  <a:cubicBezTo>
                    <a:pt x="266" y="14612"/>
                    <a:pt x="114" y="14453"/>
                    <a:pt x="114" y="14453"/>
                  </a:cubicBezTo>
                  <a:cubicBezTo>
                    <a:pt x="-38" y="14453"/>
                    <a:pt x="-38" y="14135"/>
                    <a:pt x="114" y="14135"/>
                  </a:cubicBezTo>
                  <a:cubicBezTo>
                    <a:pt x="114" y="13976"/>
                    <a:pt x="266" y="13818"/>
                    <a:pt x="418" y="13818"/>
                  </a:cubicBezTo>
                  <a:cubicBezTo>
                    <a:pt x="418" y="13818"/>
                    <a:pt x="723" y="13976"/>
                    <a:pt x="875" y="13976"/>
                  </a:cubicBezTo>
                  <a:cubicBezTo>
                    <a:pt x="1027" y="13976"/>
                    <a:pt x="1331" y="13976"/>
                    <a:pt x="1483" y="13818"/>
                  </a:cubicBezTo>
                  <a:cubicBezTo>
                    <a:pt x="1483" y="13818"/>
                    <a:pt x="1635" y="13659"/>
                    <a:pt x="1635" y="13500"/>
                  </a:cubicBezTo>
                  <a:cubicBezTo>
                    <a:pt x="1787" y="13500"/>
                    <a:pt x="1939" y="13341"/>
                    <a:pt x="2092" y="13182"/>
                  </a:cubicBezTo>
                  <a:cubicBezTo>
                    <a:pt x="2092" y="13182"/>
                    <a:pt x="2244" y="13024"/>
                    <a:pt x="2396" y="13024"/>
                  </a:cubicBezTo>
                  <a:cubicBezTo>
                    <a:pt x="2396" y="13024"/>
                    <a:pt x="2700" y="13182"/>
                    <a:pt x="2700" y="13341"/>
                  </a:cubicBezTo>
                  <a:cubicBezTo>
                    <a:pt x="2852" y="13341"/>
                    <a:pt x="2852" y="13659"/>
                    <a:pt x="3004" y="13659"/>
                  </a:cubicBezTo>
                  <a:cubicBezTo>
                    <a:pt x="3004" y="13659"/>
                    <a:pt x="3156" y="13818"/>
                    <a:pt x="3308" y="13818"/>
                  </a:cubicBezTo>
                  <a:cubicBezTo>
                    <a:pt x="3461" y="13818"/>
                    <a:pt x="3613" y="13818"/>
                    <a:pt x="3613" y="13659"/>
                  </a:cubicBezTo>
                  <a:cubicBezTo>
                    <a:pt x="3765" y="13659"/>
                    <a:pt x="3765" y="13341"/>
                    <a:pt x="3765" y="13341"/>
                  </a:cubicBezTo>
                  <a:cubicBezTo>
                    <a:pt x="3765" y="13182"/>
                    <a:pt x="3765" y="12865"/>
                    <a:pt x="3613" y="12865"/>
                  </a:cubicBezTo>
                  <a:cubicBezTo>
                    <a:pt x="3613" y="12706"/>
                    <a:pt x="3461" y="12547"/>
                    <a:pt x="3308" y="12547"/>
                  </a:cubicBezTo>
                  <a:cubicBezTo>
                    <a:pt x="3308" y="12388"/>
                    <a:pt x="3156" y="12388"/>
                    <a:pt x="3004" y="12229"/>
                  </a:cubicBezTo>
                  <a:cubicBezTo>
                    <a:pt x="3004" y="12229"/>
                    <a:pt x="3156" y="12071"/>
                    <a:pt x="3004" y="11912"/>
                  </a:cubicBezTo>
                  <a:cubicBezTo>
                    <a:pt x="3004" y="11753"/>
                    <a:pt x="3004" y="11435"/>
                    <a:pt x="2852" y="11276"/>
                  </a:cubicBezTo>
                  <a:cubicBezTo>
                    <a:pt x="2700" y="11118"/>
                    <a:pt x="2396" y="11118"/>
                    <a:pt x="2244" y="10959"/>
                  </a:cubicBezTo>
                  <a:cubicBezTo>
                    <a:pt x="2092" y="10959"/>
                    <a:pt x="1939" y="10800"/>
                    <a:pt x="1939" y="10641"/>
                  </a:cubicBezTo>
                  <a:cubicBezTo>
                    <a:pt x="1787" y="10641"/>
                    <a:pt x="1787" y="10324"/>
                    <a:pt x="1787" y="10165"/>
                  </a:cubicBezTo>
                  <a:cubicBezTo>
                    <a:pt x="1787" y="10006"/>
                    <a:pt x="1787" y="9847"/>
                    <a:pt x="1787" y="9688"/>
                  </a:cubicBezTo>
                  <a:cubicBezTo>
                    <a:pt x="1787" y="9529"/>
                    <a:pt x="1787" y="9371"/>
                    <a:pt x="1787" y="9212"/>
                  </a:cubicBezTo>
                  <a:cubicBezTo>
                    <a:pt x="1635" y="9053"/>
                    <a:pt x="1483" y="9053"/>
                    <a:pt x="1483" y="8894"/>
                  </a:cubicBezTo>
                  <a:cubicBezTo>
                    <a:pt x="1331" y="8894"/>
                    <a:pt x="1179" y="9053"/>
                    <a:pt x="1179" y="8894"/>
                  </a:cubicBezTo>
                  <a:cubicBezTo>
                    <a:pt x="1027" y="8894"/>
                    <a:pt x="1027" y="8735"/>
                    <a:pt x="1027" y="8576"/>
                  </a:cubicBezTo>
                  <a:cubicBezTo>
                    <a:pt x="1027" y="8576"/>
                    <a:pt x="1179" y="8259"/>
                    <a:pt x="1331" y="8259"/>
                  </a:cubicBezTo>
                  <a:cubicBezTo>
                    <a:pt x="1483" y="8100"/>
                    <a:pt x="1787" y="8100"/>
                    <a:pt x="1787" y="8100"/>
                  </a:cubicBezTo>
                  <a:cubicBezTo>
                    <a:pt x="1939" y="8100"/>
                    <a:pt x="2092" y="7941"/>
                    <a:pt x="2092" y="7941"/>
                  </a:cubicBezTo>
                  <a:cubicBezTo>
                    <a:pt x="2092" y="7782"/>
                    <a:pt x="1939" y="7624"/>
                    <a:pt x="1787" y="7624"/>
                  </a:cubicBezTo>
                  <a:cubicBezTo>
                    <a:pt x="1787" y="7465"/>
                    <a:pt x="1483" y="7465"/>
                    <a:pt x="1483" y="7465"/>
                  </a:cubicBezTo>
                  <a:cubicBezTo>
                    <a:pt x="1331" y="7465"/>
                    <a:pt x="1331" y="7306"/>
                    <a:pt x="1179" y="7147"/>
                  </a:cubicBezTo>
                  <a:cubicBezTo>
                    <a:pt x="1179" y="7147"/>
                    <a:pt x="1331" y="6829"/>
                    <a:pt x="1331" y="6829"/>
                  </a:cubicBezTo>
                  <a:cubicBezTo>
                    <a:pt x="1483" y="6671"/>
                    <a:pt x="1787" y="6671"/>
                    <a:pt x="1939" y="6671"/>
                  </a:cubicBezTo>
                  <a:cubicBezTo>
                    <a:pt x="2244" y="6512"/>
                    <a:pt x="2548" y="6353"/>
                    <a:pt x="2700" y="6353"/>
                  </a:cubicBezTo>
                  <a:cubicBezTo>
                    <a:pt x="2852" y="6353"/>
                    <a:pt x="3004" y="6353"/>
                    <a:pt x="3004" y="6353"/>
                  </a:cubicBezTo>
                  <a:cubicBezTo>
                    <a:pt x="3308" y="6353"/>
                    <a:pt x="3613" y="6194"/>
                    <a:pt x="3613" y="6194"/>
                  </a:cubicBezTo>
                  <a:cubicBezTo>
                    <a:pt x="3765" y="6035"/>
                    <a:pt x="3765" y="5718"/>
                    <a:pt x="3765" y="5718"/>
                  </a:cubicBezTo>
                  <a:cubicBezTo>
                    <a:pt x="3765" y="5718"/>
                    <a:pt x="3917" y="5559"/>
                    <a:pt x="4069" y="5559"/>
                  </a:cubicBezTo>
                  <a:cubicBezTo>
                    <a:pt x="4069" y="5400"/>
                    <a:pt x="4069" y="5241"/>
                    <a:pt x="4069" y="5082"/>
                  </a:cubicBezTo>
                  <a:cubicBezTo>
                    <a:pt x="3917" y="5082"/>
                    <a:pt x="3765" y="4924"/>
                    <a:pt x="3765" y="4765"/>
                  </a:cubicBezTo>
                  <a:cubicBezTo>
                    <a:pt x="3765" y="4606"/>
                    <a:pt x="3765" y="4447"/>
                    <a:pt x="3765" y="4447"/>
                  </a:cubicBezTo>
                  <a:cubicBezTo>
                    <a:pt x="3765" y="4447"/>
                    <a:pt x="3765" y="4447"/>
                    <a:pt x="3765" y="4447"/>
                  </a:cubicBezTo>
                  <a:cubicBezTo>
                    <a:pt x="3765" y="4288"/>
                    <a:pt x="4069" y="4288"/>
                    <a:pt x="4069" y="4288"/>
                  </a:cubicBezTo>
                  <a:cubicBezTo>
                    <a:pt x="4069" y="4129"/>
                    <a:pt x="4221" y="3971"/>
                    <a:pt x="4221" y="3971"/>
                  </a:cubicBezTo>
                  <a:cubicBezTo>
                    <a:pt x="4373" y="3812"/>
                    <a:pt x="4525" y="3812"/>
                    <a:pt x="4677" y="3653"/>
                  </a:cubicBezTo>
                  <a:cubicBezTo>
                    <a:pt x="4677" y="3653"/>
                    <a:pt x="4982" y="3494"/>
                    <a:pt x="4982" y="3494"/>
                  </a:cubicBezTo>
                  <a:cubicBezTo>
                    <a:pt x="5134" y="3335"/>
                    <a:pt x="5134" y="3176"/>
                    <a:pt x="5134" y="3018"/>
                  </a:cubicBezTo>
                  <a:cubicBezTo>
                    <a:pt x="5134" y="2859"/>
                    <a:pt x="5134" y="2700"/>
                    <a:pt x="5134" y="2541"/>
                  </a:cubicBezTo>
                  <a:cubicBezTo>
                    <a:pt x="5134" y="2541"/>
                    <a:pt x="5286" y="2382"/>
                    <a:pt x="5286" y="2382"/>
                  </a:cubicBezTo>
                  <a:cubicBezTo>
                    <a:pt x="5286" y="2224"/>
                    <a:pt x="5438" y="2065"/>
                    <a:pt x="5438" y="2065"/>
                  </a:cubicBezTo>
                  <a:cubicBezTo>
                    <a:pt x="5590" y="1906"/>
                    <a:pt x="5742" y="1906"/>
                    <a:pt x="5742" y="1906"/>
                  </a:cubicBezTo>
                  <a:cubicBezTo>
                    <a:pt x="5894" y="1906"/>
                    <a:pt x="6199" y="1906"/>
                    <a:pt x="6199" y="1906"/>
                  </a:cubicBezTo>
                  <a:cubicBezTo>
                    <a:pt x="6351" y="2065"/>
                    <a:pt x="6503" y="2065"/>
                    <a:pt x="6503" y="2224"/>
                  </a:cubicBezTo>
                  <a:cubicBezTo>
                    <a:pt x="6655" y="2224"/>
                    <a:pt x="6959" y="2224"/>
                    <a:pt x="6959" y="2224"/>
                  </a:cubicBezTo>
                  <a:cubicBezTo>
                    <a:pt x="7111" y="2224"/>
                    <a:pt x="7263" y="2224"/>
                    <a:pt x="7416" y="2065"/>
                  </a:cubicBezTo>
                  <a:cubicBezTo>
                    <a:pt x="7416" y="2065"/>
                    <a:pt x="7416" y="1906"/>
                    <a:pt x="7568" y="1906"/>
                  </a:cubicBezTo>
                  <a:cubicBezTo>
                    <a:pt x="7568" y="1747"/>
                    <a:pt x="7568" y="1588"/>
                    <a:pt x="7568" y="1429"/>
                  </a:cubicBezTo>
                  <a:cubicBezTo>
                    <a:pt x="7568" y="1429"/>
                    <a:pt x="7720" y="1271"/>
                    <a:pt x="7720" y="1271"/>
                  </a:cubicBezTo>
                  <a:cubicBezTo>
                    <a:pt x="7720" y="1112"/>
                    <a:pt x="7720" y="953"/>
                    <a:pt x="7720" y="794"/>
                  </a:cubicBezTo>
                  <a:cubicBezTo>
                    <a:pt x="7872" y="635"/>
                    <a:pt x="8024" y="635"/>
                    <a:pt x="8024" y="635"/>
                  </a:cubicBezTo>
                  <a:cubicBezTo>
                    <a:pt x="8176" y="635"/>
                    <a:pt x="8328" y="635"/>
                    <a:pt x="8480" y="635"/>
                  </a:cubicBezTo>
                  <a:cubicBezTo>
                    <a:pt x="8480" y="476"/>
                    <a:pt x="8632" y="476"/>
                    <a:pt x="8632" y="476"/>
                  </a:cubicBezTo>
                  <a:cubicBezTo>
                    <a:pt x="8785" y="318"/>
                    <a:pt x="8937" y="159"/>
                    <a:pt x="8937" y="159"/>
                  </a:cubicBezTo>
                  <a:cubicBezTo>
                    <a:pt x="9089" y="159"/>
                    <a:pt x="9241" y="159"/>
                    <a:pt x="9393" y="159"/>
                  </a:cubicBezTo>
                  <a:cubicBezTo>
                    <a:pt x="9545" y="159"/>
                    <a:pt x="9697" y="159"/>
                    <a:pt x="9849" y="159"/>
                  </a:cubicBezTo>
                  <a:cubicBezTo>
                    <a:pt x="9849" y="159"/>
                    <a:pt x="10001" y="0"/>
                    <a:pt x="10154" y="0"/>
                  </a:cubicBezTo>
                  <a:cubicBezTo>
                    <a:pt x="10154" y="159"/>
                    <a:pt x="10154" y="159"/>
                    <a:pt x="10154" y="318"/>
                  </a:cubicBezTo>
                  <a:cubicBezTo>
                    <a:pt x="10154" y="476"/>
                    <a:pt x="10306" y="953"/>
                    <a:pt x="10458" y="1271"/>
                  </a:cubicBezTo>
                  <a:cubicBezTo>
                    <a:pt x="10458" y="1588"/>
                    <a:pt x="10762" y="2224"/>
                    <a:pt x="10914" y="2541"/>
                  </a:cubicBezTo>
                  <a:cubicBezTo>
                    <a:pt x="11066" y="2700"/>
                    <a:pt x="11370" y="3176"/>
                    <a:pt x="11523" y="3335"/>
                  </a:cubicBezTo>
                  <a:cubicBezTo>
                    <a:pt x="11675" y="3653"/>
                    <a:pt x="11827" y="4129"/>
                    <a:pt x="11827" y="4288"/>
                  </a:cubicBezTo>
                  <a:cubicBezTo>
                    <a:pt x="11979" y="4447"/>
                    <a:pt x="12283" y="4765"/>
                    <a:pt x="12435" y="4924"/>
                  </a:cubicBezTo>
                  <a:cubicBezTo>
                    <a:pt x="12587" y="5082"/>
                    <a:pt x="12739" y="5400"/>
                    <a:pt x="12892" y="5559"/>
                  </a:cubicBezTo>
                  <a:cubicBezTo>
                    <a:pt x="13044" y="5876"/>
                    <a:pt x="13500" y="6512"/>
                    <a:pt x="13804" y="6829"/>
                  </a:cubicBezTo>
                  <a:cubicBezTo>
                    <a:pt x="14108" y="7147"/>
                    <a:pt x="14717" y="7465"/>
                    <a:pt x="15021" y="7624"/>
                  </a:cubicBezTo>
                  <a:cubicBezTo>
                    <a:pt x="15173" y="7782"/>
                    <a:pt x="15325" y="7941"/>
                    <a:pt x="15477" y="7941"/>
                  </a:cubicBezTo>
                  <a:cubicBezTo>
                    <a:pt x="15630" y="8100"/>
                    <a:pt x="15934" y="8259"/>
                    <a:pt x="16086" y="8418"/>
                  </a:cubicBezTo>
                  <a:cubicBezTo>
                    <a:pt x="16238" y="8418"/>
                    <a:pt x="16238" y="8735"/>
                    <a:pt x="16390" y="8894"/>
                  </a:cubicBezTo>
                  <a:cubicBezTo>
                    <a:pt x="16542" y="9053"/>
                    <a:pt x="16694" y="9212"/>
                    <a:pt x="16999" y="9371"/>
                  </a:cubicBezTo>
                  <a:cubicBezTo>
                    <a:pt x="17151" y="9529"/>
                    <a:pt x="17303" y="9688"/>
                    <a:pt x="17455" y="9688"/>
                  </a:cubicBezTo>
                  <a:cubicBezTo>
                    <a:pt x="17607" y="9847"/>
                    <a:pt x="17759" y="10324"/>
                    <a:pt x="17911" y="10482"/>
                  </a:cubicBezTo>
                  <a:cubicBezTo>
                    <a:pt x="18063" y="10482"/>
                    <a:pt x="18368" y="10482"/>
                    <a:pt x="18520" y="10641"/>
                  </a:cubicBezTo>
                  <a:cubicBezTo>
                    <a:pt x="18672" y="10641"/>
                    <a:pt x="18976" y="10959"/>
                    <a:pt x="19280" y="10959"/>
                  </a:cubicBezTo>
                  <a:cubicBezTo>
                    <a:pt x="19280" y="11118"/>
                    <a:pt x="19585" y="11118"/>
                    <a:pt x="19737" y="11118"/>
                  </a:cubicBezTo>
                  <a:cubicBezTo>
                    <a:pt x="19737" y="11118"/>
                    <a:pt x="20041" y="11276"/>
                    <a:pt x="20193" y="11276"/>
                  </a:cubicBezTo>
                  <a:cubicBezTo>
                    <a:pt x="20193" y="11435"/>
                    <a:pt x="20345" y="11276"/>
                    <a:pt x="20497" y="11276"/>
                  </a:cubicBezTo>
                  <a:cubicBezTo>
                    <a:pt x="20497" y="11435"/>
                    <a:pt x="20649" y="11594"/>
                    <a:pt x="20649" y="11753"/>
                  </a:cubicBezTo>
                  <a:cubicBezTo>
                    <a:pt x="20649" y="11753"/>
                    <a:pt x="20497" y="12071"/>
                    <a:pt x="20497" y="12229"/>
                  </a:cubicBezTo>
                  <a:cubicBezTo>
                    <a:pt x="20497" y="12388"/>
                    <a:pt x="20497" y="12706"/>
                    <a:pt x="20497" y="12865"/>
                  </a:cubicBezTo>
                  <a:cubicBezTo>
                    <a:pt x="20649" y="13024"/>
                    <a:pt x="20801" y="13182"/>
                    <a:pt x="20954" y="13341"/>
                  </a:cubicBezTo>
                  <a:cubicBezTo>
                    <a:pt x="21106" y="13341"/>
                    <a:pt x="21410" y="13500"/>
                    <a:pt x="21562" y="13500"/>
                  </a:cubicBezTo>
                  <a:cubicBezTo>
                    <a:pt x="21562" y="13500"/>
                    <a:pt x="21562" y="13659"/>
                    <a:pt x="21562" y="1365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20" name="Body text">
            <a:extLst>
              <a:ext uri="{FF2B5EF4-FFF2-40B4-BE49-F238E27FC236}">
                <a16:creationId xmlns:a16="http://schemas.microsoft.com/office/drawing/2014/main" id="{7ABE37B7-6400-4C11-8F09-417EAC0B4EA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1" name="Title text">
            <a:extLst>
              <a:ext uri="{FF2B5EF4-FFF2-40B4-BE49-F238E27FC236}">
                <a16:creationId xmlns:a16="http://schemas.microsoft.com/office/drawing/2014/main" id="{5BD1FB7C-C66B-4E32-B49D-2514EC0C749C}"/>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2" name="Title text">
            <a:extLst>
              <a:ext uri="{FF2B5EF4-FFF2-40B4-BE49-F238E27FC236}">
                <a16:creationId xmlns:a16="http://schemas.microsoft.com/office/drawing/2014/main" id="{E4255C27-F8CD-49B3-8C8E-796D6A6AD85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3" name="Text Placeholder 122">
            <a:extLst>
              <a:ext uri="{FF2B5EF4-FFF2-40B4-BE49-F238E27FC236}">
                <a16:creationId xmlns:a16="http://schemas.microsoft.com/office/drawing/2014/main" id="{A969BA95-0516-4E0B-80BE-AF3AB19D8B98}"/>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4" name="Text Placeholder 123">
            <a:extLst>
              <a:ext uri="{FF2B5EF4-FFF2-40B4-BE49-F238E27FC236}">
                <a16:creationId xmlns:a16="http://schemas.microsoft.com/office/drawing/2014/main" id="{89A23D3F-B686-4370-B20D-B685207D357C}"/>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5" name="Title text">
            <a:extLst>
              <a:ext uri="{FF2B5EF4-FFF2-40B4-BE49-F238E27FC236}">
                <a16:creationId xmlns:a16="http://schemas.microsoft.com/office/drawing/2014/main" id="{DFA93245-675A-4225-8E69-86827D0DB930}"/>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26" name="Title text">
            <a:extLst>
              <a:ext uri="{FF2B5EF4-FFF2-40B4-BE49-F238E27FC236}">
                <a16:creationId xmlns:a16="http://schemas.microsoft.com/office/drawing/2014/main" id="{4A032D00-87BE-4212-8D86-3BEFFEE24362}"/>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27" name="Slide Number">
            <a:extLst>
              <a:ext uri="{FF2B5EF4-FFF2-40B4-BE49-F238E27FC236}">
                <a16:creationId xmlns:a16="http://schemas.microsoft.com/office/drawing/2014/main" id="{38CA509F-BC24-497A-8620-CBCFCECEEB2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5503906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80_Blank Slide">
    <p:spTree>
      <p:nvGrpSpPr>
        <p:cNvPr id="1" name=""/>
        <p:cNvGrpSpPr/>
        <p:nvPr/>
      </p:nvGrpSpPr>
      <p:grpSpPr>
        <a:xfrm>
          <a:off x="0" y="0"/>
          <a:ext cx="0" cy="0"/>
          <a:chOff x="0" y="0"/>
          <a:chExt cx="0" cy="0"/>
        </a:xfrm>
      </p:grpSpPr>
      <p:sp>
        <p:nvSpPr>
          <p:cNvPr id="17" name="Body text">
            <a:extLst>
              <a:ext uri="{FF2B5EF4-FFF2-40B4-BE49-F238E27FC236}">
                <a16:creationId xmlns:a16="http://schemas.microsoft.com/office/drawing/2014/main" id="{71D20003-99B6-44BF-9C87-7C8B9BF903CD}"/>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6CC45B68-2DFF-4E76-B909-62A34824F541}"/>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Title text">
            <a:extLst>
              <a:ext uri="{FF2B5EF4-FFF2-40B4-BE49-F238E27FC236}">
                <a16:creationId xmlns:a16="http://schemas.microsoft.com/office/drawing/2014/main" id="{79E04DAC-132B-4FFB-845E-501433EC290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Text Placeholder 19">
            <a:extLst>
              <a:ext uri="{FF2B5EF4-FFF2-40B4-BE49-F238E27FC236}">
                <a16:creationId xmlns:a16="http://schemas.microsoft.com/office/drawing/2014/main" id="{152D8503-4A27-4AC2-B8FA-2EE9D213041B}"/>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1" name="Text Placeholder 20">
            <a:extLst>
              <a:ext uri="{FF2B5EF4-FFF2-40B4-BE49-F238E27FC236}">
                <a16:creationId xmlns:a16="http://schemas.microsoft.com/office/drawing/2014/main" id="{06EC00B0-7E10-492E-8F2A-70B890D07B4E}"/>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2" name="Title text">
            <a:extLst>
              <a:ext uri="{FF2B5EF4-FFF2-40B4-BE49-F238E27FC236}">
                <a16:creationId xmlns:a16="http://schemas.microsoft.com/office/drawing/2014/main" id="{31FEE1D7-95DB-4DDE-ABAB-50A6125B9F9E}"/>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3" name="Title text">
            <a:extLst>
              <a:ext uri="{FF2B5EF4-FFF2-40B4-BE49-F238E27FC236}">
                <a16:creationId xmlns:a16="http://schemas.microsoft.com/office/drawing/2014/main" id="{400C9C83-29D0-430F-BC5B-BC8861C76E15}"/>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9900CF96-9FA8-4EBB-AFF9-AC28DD9277B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4537670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85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5B904004-D190-4234-A7B3-E3A72DBDF2A0}"/>
              </a:ext>
            </a:extLst>
          </p:cNvPr>
          <p:cNvGrpSpPr/>
          <p:nvPr userDrawn="1"/>
        </p:nvGrpSpPr>
        <p:grpSpPr>
          <a:xfrm>
            <a:off x="13616691" y="2811890"/>
            <a:ext cx="8580024" cy="8092219"/>
            <a:chOff x="0" y="0"/>
            <a:chExt cx="8580023" cy="8092217"/>
          </a:xfrm>
        </p:grpSpPr>
        <p:sp>
          <p:nvSpPr>
            <p:cNvPr id="3" name="Freeform 92">
              <a:extLst>
                <a:ext uri="{FF2B5EF4-FFF2-40B4-BE49-F238E27FC236}">
                  <a16:creationId xmlns:a16="http://schemas.microsoft.com/office/drawing/2014/main" id="{727F20CA-D584-41A7-A99B-E434F4EC1DFA}"/>
                </a:ext>
              </a:extLst>
            </p:cNvPr>
            <p:cNvSpPr/>
            <p:nvPr/>
          </p:nvSpPr>
          <p:spPr>
            <a:xfrm>
              <a:off x="0" y="773097"/>
              <a:ext cx="3389637" cy="4985517"/>
            </a:xfrm>
            <a:custGeom>
              <a:avLst/>
              <a:gdLst/>
              <a:ahLst/>
              <a:cxnLst>
                <a:cxn ang="0">
                  <a:pos x="wd2" y="hd2"/>
                </a:cxn>
                <a:cxn ang="5400000">
                  <a:pos x="wd2" y="hd2"/>
                </a:cxn>
                <a:cxn ang="10800000">
                  <a:pos x="wd2" y="hd2"/>
                </a:cxn>
                <a:cxn ang="16200000">
                  <a:pos x="wd2" y="hd2"/>
                </a:cxn>
              </a:cxnLst>
              <a:rect l="0" t="0" r="r" b="b"/>
              <a:pathLst>
                <a:path w="21600" h="21600" extrusionOk="0">
                  <a:moveTo>
                    <a:pt x="21533" y="1093"/>
                  </a:moveTo>
                  <a:cubicBezTo>
                    <a:pt x="21452" y="1061"/>
                    <a:pt x="21354" y="1050"/>
                    <a:pt x="21257" y="1027"/>
                  </a:cubicBezTo>
                  <a:cubicBezTo>
                    <a:pt x="21145" y="1016"/>
                    <a:pt x="21095" y="972"/>
                    <a:pt x="20983" y="972"/>
                  </a:cubicBezTo>
                  <a:cubicBezTo>
                    <a:pt x="20933" y="972"/>
                    <a:pt x="20899" y="983"/>
                    <a:pt x="20835" y="983"/>
                  </a:cubicBezTo>
                  <a:cubicBezTo>
                    <a:pt x="20835" y="1038"/>
                    <a:pt x="20852" y="1082"/>
                    <a:pt x="20899" y="1126"/>
                  </a:cubicBezTo>
                  <a:cubicBezTo>
                    <a:pt x="20885" y="1137"/>
                    <a:pt x="20885" y="1137"/>
                    <a:pt x="20885" y="1137"/>
                  </a:cubicBezTo>
                  <a:cubicBezTo>
                    <a:pt x="20852" y="1137"/>
                    <a:pt x="20835" y="1126"/>
                    <a:pt x="20802" y="1116"/>
                  </a:cubicBezTo>
                  <a:cubicBezTo>
                    <a:pt x="20771" y="1126"/>
                    <a:pt x="20771" y="1126"/>
                    <a:pt x="20771" y="1126"/>
                  </a:cubicBezTo>
                  <a:cubicBezTo>
                    <a:pt x="20771" y="1137"/>
                    <a:pt x="20788" y="1148"/>
                    <a:pt x="20802" y="1160"/>
                  </a:cubicBezTo>
                  <a:cubicBezTo>
                    <a:pt x="20788" y="1181"/>
                    <a:pt x="20788" y="1181"/>
                    <a:pt x="20788" y="1181"/>
                  </a:cubicBezTo>
                  <a:cubicBezTo>
                    <a:pt x="20737" y="1171"/>
                    <a:pt x="20704" y="1148"/>
                    <a:pt x="20673" y="1126"/>
                  </a:cubicBezTo>
                  <a:cubicBezTo>
                    <a:pt x="20640" y="1137"/>
                    <a:pt x="20640" y="1137"/>
                    <a:pt x="20640" y="1137"/>
                  </a:cubicBezTo>
                  <a:cubicBezTo>
                    <a:pt x="20640" y="1181"/>
                    <a:pt x="20673" y="1192"/>
                    <a:pt x="20673" y="1238"/>
                  </a:cubicBezTo>
                  <a:cubicBezTo>
                    <a:pt x="20673" y="1247"/>
                    <a:pt x="20656" y="1247"/>
                    <a:pt x="20640" y="1247"/>
                  </a:cubicBezTo>
                  <a:cubicBezTo>
                    <a:pt x="20559" y="1171"/>
                    <a:pt x="20559" y="1171"/>
                    <a:pt x="20559" y="1171"/>
                  </a:cubicBezTo>
                  <a:cubicBezTo>
                    <a:pt x="20511" y="1215"/>
                    <a:pt x="20478" y="1238"/>
                    <a:pt x="20478" y="1293"/>
                  </a:cubicBezTo>
                  <a:cubicBezTo>
                    <a:pt x="20478" y="1371"/>
                    <a:pt x="20592" y="1568"/>
                    <a:pt x="20413" y="1371"/>
                  </a:cubicBezTo>
                  <a:cubicBezTo>
                    <a:pt x="20380" y="1426"/>
                    <a:pt x="20346" y="1502"/>
                    <a:pt x="20346" y="1547"/>
                  </a:cubicBezTo>
                  <a:cubicBezTo>
                    <a:pt x="20346" y="1568"/>
                    <a:pt x="20380" y="1623"/>
                    <a:pt x="20346" y="1579"/>
                  </a:cubicBezTo>
                  <a:cubicBezTo>
                    <a:pt x="20266" y="1490"/>
                    <a:pt x="20266" y="1490"/>
                    <a:pt x="20266" y="1490"/>
                  </a:cubicBezTo>
                  <a:cubicBezTo>
                    <a:pt x="20168" y="1481"/>
                    <a:pt x="20087" y="1435"/>
                    <a:pt x="20249" y="1435"/>
                  </a:cubicBezTo>
                  <a:cubicBezTo>
                    <a:pt x="20316" y="1435"/>
                    <a:pt x="20363" y="1403"/>
                    <a:pt x="20363" y="1359"/>
                  </a:cubicBezTo>
                  <a:cubicBezTo>
                    <a:pt x="20363" y="1293"/>
                    <a:pt x="20316" y="1259"/>
                    <a:pt x="20316" y="1181"/>
                  </a:cubicBezTo>
                  <a:cubicBezTo>
                    <a:pt x="20316" y="1126"/>
                    <a:pt x="20299" y="1093"/>
                    <a:pt x="20333" y="1050"/>
                  </a:cubicBezTo>
                  <a:cubicBezTo>
                    <a:pt x="20363" y="1016"/>
                    <a:pt x="20430" y="1004"/>
                    <a:pt x="20430" y="961"/>
                  </a:cubicBezTo>
                  <a:cubicBezTo>
                    <a:pt x="20430" y="862"/>
                    <a:pt x="20299" y="828"/>
                    <a:pt x="20185" y="784"/>
                  </a:cubicBezTo>
                  <a:cubicBezTo>
                    <a:pt x="20073" y="740"/>
                    <a:pt x="20039" y="706"/>
                    <a:pt x="19975" y="640"/>
                  </a:cubicBezTo>
                  <a:cubicBezTo>
                    <a:pt x="19958" y="607"/>
                    <a:pt x="19891" y="607"/>
                    <a:pt x="19891" y="585"/>
                  </a:cubicBezTo>
                  <a:cubicBezTo>
                    <a:pt x="19891" y="562"/>
                    <a:pt x="19908" y="562"/>
                    <a:pt x="19908" y="552"/>
                  </a:cubicBezTo>
                  <a:cubicBezTo>
                    <a:pt x="19908" y="475"/>
                    <a:pt x="19794" y="463"/>
                    <a:pt x="19699" y="420"/>
                  </a:cubicBezTo>
                  <a:cubicBezTo>
                    <a:pt x="19649" y="397"/>
                    <a:pt x="19618" y="376"/>
                    <a:pt x="19551" y="353"/>
                  </a:cubicBezTo>
                  <a:cubicBezTo>
                    <a:pt x="19503" y="330"/>
                    <a:pt x="19422" y="330"/>
                    <a:pt x="19422" y="298"/>
                  </a:cubicBezTo>
                  <a:cubicBezTo>
                    <a:pt x="19422" y="243"/>
                    <a:pt x="19422" y="188"/>
                    <a:pt x="19355" y="188"/>
                  </a:cubicBezTo>
                  <a:cubicBezTo>
                    <a:pt x="19274" y="188"/>
                    <a:pt x="19227" y="197"/>
                    <a:pt x="19146" y="197"/>
                  </a:cubicBezTo>
                  <a:cubicBezTo>
                    <a:pt x="18981" y="197"/>
                    <a:pt x="18884" y="110"/>
                    <a:pt x="18836" y="0"/>
                  </a:cubicBezTo>
                  <a:cubicBezTo>
                    <a:pt x="18772" y="21"/>
                    <a:pt x="18738" y="44"/>
                    <a:pt x="18691" y="66"/>
                  </a:cubicBezTo>
                  <a:cubicBezTo>
                    <a:pt x="18560" y="32"/>
                    <a:pt x="18560" y="32"/>
                    <a:pt x="18560" y="32"/>
                  </a:cubicBezTo>
                  <a:cubicBezTo>
                    <a:pt x="18526" y="32"/>
                    <a:pt x="18526" y="32"/>
                    <a:pt x="18526" y="32"/>
                  </a:cubicBezTo>
                  <a:cubicBezTo>
                    <a:pt x="18610" y="110"/>
                    <a:pt x="18641" y="165"/>
                    <a:pt x="18738" y="197"/>
                  </a:cubicBezTo>
                  <a:cubicBezTo>
                    <a:pt x="18722" y="220"/>
                    <a:pt x="18722" y="220"/>
                    <a:pt x="18722" y="220"/>
                  </a:cubicBezTo>
                  <a:cubicBezTo>
                    <a:pt x="18674" y="220"/>
                    <a:pt x="18641" y="220"/>
                    <a:pt x="18577" y="220"/>
                  </a:cubicBezTo>
                  <a:cubicBezTo>
                    <a:pt x="18577" y="309"/>
                    <a:pt x="18512" y="364"/>
                    <a:pt x="18398" y="420"/>
                  </a:cubicBezTo>
                  <a:cubicBezTo>
                    <a:pt x="18348" y="431"/>
                    <a:pt x="18348" y="475"/>
                    <a:pt x="18300" y="475"/>
                  </a:cubicBezTo>
                  <a:cubicBezTo>
                    <a:pt x="18169" y="475"/>
                    <a:pt x="18169" y="364"/>
                    <a:pt x="18169" y="275"/>
                  </a:cubicBezTo>
                  <a:cubicBezTo>
                    <a:pt x="18169" y="154"/>
                    <a:pt x="18186" y="252"/>
                    <a:pt x="18057" y="298"/>
                  </a:cubicBezTo>
                  <a:cubicBezTo>
                    <a:pt x="18007" y="319"/>
                    <a:pt x="17926" y="309"/>
                    <a:pt x="17926" y="353"/>
                  </a:cubicBezTo>
                  <a:cubicBezTo>
                    <a:pt x="17926" y="385"/>
                    <a:pt x="18007" y="385"/>
                    <a:pt x="18024" y="420"/>
                  </a:cubicBezTo>
                  <a:cubicBezTo>
                    <a:pt x="17943" y="431"/>
                    <a:pt x="17909" y="475"/>
                    <a:pt x="17845" y="475"/>
                  </a:cubicBezTo>
                  <a:cubicBezTo>
                    <a:pt x="17650" y="475"/>
                    <a:pt x="17828" y="319"/>
                    <a:pt x="17602" y="486"/>
                  </a:cubicBezTo>
                  <a:cubicBezTo>
                    <a:pt x="17616" y="530"/>
                    <a:pt x="17616" y="530"/>
                    <a:pt x="17616" y="530"/>
                  </a:cubicBezTo>
                  <a:cubicBezTo>
                    <a:pt x="17585" y="562"/>
                    <a:pt x="17518" y="585"/>
                    <a:pt x="17518" y="628"/>
                  </a:cubicBezTo>
                  <a:cubicBezTo>
                    <a:pt x="17518" y="662"/>
                    <a:pt x="17552" y="674"/>
                    <a:pt x="17552" y="706"/>
                  </a:cubicBezTo>
                  <a:cubicBezTo>
                    <a:pt x="17552" y="752"/>
                    <a:pt x="17454" y="740"/>
                    <a:pt x="17390" y="752"/>
                  </a:cubicBezTo>
                  <a:cubicBezTo>
                    <a:pt x="17407" y="784"/>
                    <a:pt x="17407" y="807"/>
                    <a:pt x="17423" y="839"/>
                  </a:cubicBezTo>
                  <a:cubicBezTo>
                    <a:pt x="17407" y="828"/>
                    <a:pt x="17407" y="828"/>
                    <a:pt x="17407" y="828"/>
                  </a:cubicBezTo>
                  <a:cubicBezTo>
                    <a:pt x="17373" y="795"/>
                    <a:pt x="17326" y="795"/>
                    <a:pt x="17309" y="761"/>
                  </a:cubicBezTo>
                  <a:cubicBezTo>
                    <a:pt x="17276" y="740"/>
                    <a:pt x="17292" y="685"/>
                    <a:pt x="17228" y="685"/>
                  </a:cubicBezTo>
                  <a:cubicBezTo>
                    <a:pt x="17016" y="685"/>
                    <a:pt x="17063" y="917"/>
                    <a:pt x="17063" y="541"/>
                  </a:cubicBezTo>
                  <a:lnTo>
                    <a:pt x="17080" y="530"/>
                  </a:lnTo>
                  <a:cubicBezTo>
                    <a:pt x="17080" y="486"/>
                    <a:pt x="17016" y="486"/>
                    <a:pt x="16968" y="463"/>
                  </a:cubicBezTo>
                  <a:cubicBezTo>
                    <a:pt x="16968" y="662"/>
                    <a:pt x="16968" y="662"/>
                    <a:pt x="16968" y="662"/>
                  </a:cubicBezTo>
                  <a:cubicBezTo>
                    <a:pt x="16968" y="706"/>
                    <a:pt x="16968" y="729"/>
                    <a:pt x="16952" y="773"/>
                  </a:cubicBezTo>
                  <a:cubicBezTo>
                    <a:pt x="16854" y="773"/>
                    <a:pt x="16773" y="773"/>
                    <a:pt x="16723" y="839"/>
                  </a:cubicBezTo>
                  <a:cubicBezTo>
                    <a:pt x="16706" y="828"/>
                    <a:pt x="16706" y="816"/>
                    <a:pt x="16692" y="816"/>
                  </a:cubicBezTo>
                  <a:cubicBezTo>
                    <a:pt x="16692" y="795"/>
                    <a:pt x="16692" y="795"/>
                    <a:pt x="16692" y="795"/>
                  </a:cubicBezTo>
                  <a:cubicBezTo>
                    <a:pt x="16625" y="795"/>
                    <a:pt x="16625" y="795"/>
                    <a:pt x="16625" y="795"/>
                  </a:cubicBezTo>
                  <a:cubicBezTo>
                    <a:pt x="16608" y="795"/>
                    <a:pt x="16594" y="784"/>
                    <a:pt x="16578" y="784"/>
                  </a:cubicBezTo>
                  <a:cubicBezTo>
                    <a:pt x="16561" y="784"/>
                    <a:pt x="16561" y="795"/>
                    <a:pt x="16544" y="795"/>
                  </a:cubicBezTo>
                  <a:cubicBezTo>
                    <a:pt x="16561" y="862"/>
                    <a:pt x="16416" y="871"/>
                    <a:pt x="16416" y="938"/>
                  </a:cubicBezTo>
                  <a:cubicBezTo>
                    <a:pt x="16416" y="1004"/>
                    <a:pt x="16513" y="1038"/>
                    <a:pt x="16594" y="1038"/>
                  </a:cubicBezTo>
                  <a:cubicBezTo>
                    <a:pt x="16594" y="1050"/>
                    <a:pt x="16608" y="1050"/>
                    <a:pt x="16608" y="1061"/>
                  </a:cubicBezTo>
                  <a:cubicBezTo>
                    <a:pt x="16608" y="1093"/>
                    <a:pt x="16578" y="1116"/>
                    <a:pt x="16544" y="1137"/>
                  </a:cubicBezTo>
                  <a:cubicBezTo>
                    <a:pt x="16561" y="1160"/>
                    <a:pt x="16561" y="1160"/>
                    <a:pt x="16561" y="1160"/>
                  </a:cubicBezTo>
                  <a:cubicBezTo>
                    <a:pt x="16578" y="1160"/>
                    <a:pt x="16578" y="1171"/>
                    <a:pt x="16594" y="1171"/>
                  </a:cubicBezTo>
                  <a:cubicBezTo>
                    <a:pt x="16608" y="1171"/>
                    <a:pt x="16625" y="1160"/>
                    <a:pt x="16642" y="1148"/>
                  </a:cubicBezTo>
                  <a:cubicBezTo>
                    <a:pt x="16659" y="1160"/>
                    <a:pt x="16675" y="1181"/>
                    <a:pt x="16692" y="1181"/>
                  </a:cubicBezTo>
                  <a:cubicBezTo>
                    <a:pt x="16723" y="1181"/>
                    <a:pt x="16740" y="1192"/>
                    <a:pt x="16756" y="1192"/>
                  </a:cubicBezTo>
                  <a:cubicBezTo>
                    <a:pt x="16723" y="1203"/>
                    <a:pt x="16706" y="1215"/>
                    <a:pt x="16706" y="1238"/>
                  </a:cubicBezTo>
                  <a:cubicBezTo>
                    <a:pt x="16706" y="1270"/>
                    <a:pt x="16773" y="1281"/>
                    <a:pt x="16820" y="1314"/>
                  </a:cubicBezTo>
                  <a:cubicBezTo>
                    <a:pt x="16756" y="1325"/>
                    <a:pt x="16723" y="1348"/>
                    <a:pt x="16659" y="1348"/>
                  </a:cubicBezTo>
                  <a:cubicBezTo>
                    <a:pt x="16561" y="1348"/>
                    <a:pt x="16513" y="1304"/>
                    <a:pt x="16432" y="1281"/>
                  </a:cubicBezTo>
                  <a:cubicBezTo>
                    <a:pt x="16432" y="1304"/>
                    <a:pt x="16416" y="1314"/>
                    <a:pt x="16399" y="1336"/>
                  </a:cubicBezTo>
                  <a:cubicBezTo>
                    <a:pt x="16237" y="1281"/>
                    <a:pt x="16237" y="1082"/>
                    <a:pt x="16220" y="1304"/>
                  </a:cubicBezTo>
                  <a:cubicBezTo>
                    <a:pt x="16153" y="1304"/>
                    <a:pt x="16106" y="1304"/>
                    <a:pt x="16042" y="1304"/>
                  </a:cubicBezTo>
                  <a:cubicBezTo>
                    <a:pt x="16042" y="1325"/>
                    <a:pt x="16042" y="1336"/>
                    <a:pt x="16042" y="1359"/>
                  </a:cubicBezTo>
                  <a:cubicBezTo>
                    <a:pt x="16106" y="1359"/>
                    <a:pt x="16106" y="1359"/>
                    <a:pt x="16106" y="1359"/>
                  </a:cubicBezTo>
                  <a:cubicBezTo>
                    <a:pt x="16153" y="1359"/>
                    <a:pt x="16187" y="1336"/>
                    <a:pt x="16251" y="1336"/>
                  </a:cubicBezTo>
                  <a:cubicBezTo>
                    <a:pt x="16187" y="1371"/>
                    <a:pt x="16153" y="1391"/>
                    <a:pt x="16089" y="1403"/>
                  </a:cubicBezTo>
                  <a:cubicBezTo>
                    <a:pt x="16106" y="1446"/>
                    <a:pt x="16153" y="1458"/>
                    <a:pt x="16220" y="1458"/>
                  </a:cubicBezTo>
                  <a:cubicBezTo>
                    <a:pt x="16251" y="1458"/>
                    <a:pt x="16284" y="1435"/>
                    <a:pt x="16318" y="1435"/>
                  </a:cubicBezTo>
                  <a:cubicBezTo>
                    <a:pt x="16301" y="1469"/>
                    <a:pt x="16301" y="1490"/>
                    <a:pt x="16301" y="1536"/>
                  </a:cubicBezTo>
                  <a:cubicBezTo>
                    <a:pt x="16301" y="1591"/>
                    <a:pt x="16561" y="1744"/>
                    <a:pt x="16497" y="1735"/>
                  </a:cubicBezTo>
                  <a:cubicBezTo>
                    <a:pt x="16365" y="1701"/>
                    <a:pt x="16399" y="1646"/>
                    <a:pt x="16301" y="1646"/>
                  </a:cubicBezTo>
                  <a:cubicBezTo>
                    <a:pt x="16268" y="1646"/>
                    <a:pt x="16251" y="1669"/>
                    <a:pt x="16237" y="1680"/>
                  </a:cubicBezTo>
                  <a:cubicBezTo>
                    <a:pt x="16170" y="1657"/>
                    <a:pt x="16123" y="1657"/>
                    <a:pt x="16106" y="1623"/>
                  </a:cubicBezTo>
                  <a:cubicBezTo>
                    <a:pt x="16072" y="1591"/>
                    <a:pt x="16123" y="1547"/>
                    <a:pt x="16089" y="1513"/>
                  </a:cubicBezTo>
                  <a:cubicBezTo>
                    <a:pt x="16042" y="1490"/>
                    <a:pt x="15991" y="1524"/>
                    <a:pt x="15944" y="1513"/>
                  </a:cubicBezTo>
                  <a:cubicBezTo>
                    <a:pt x="15910" y="1502"/>
                    <a:pt x="15910" y="1481"/>
                    <a:pt x="15877" y="1481"/>
                  </a:cubicBezTo>
                  <a:cubicBezTo>
                    <a:pt x="15796" y="1481"/>
                    <a:pt x="15782" y="1547"/>
                    <a:pt x="15715" y="1568"/>
                  </a:cubicBezTo>
                  <a:cubicBezTo>
                    <a:pt x="15748" y="1613"/>
                    <a:pt x="15748" y="1613"/>
                    <a:pt x="15748" y="1613"/>
                  </a:cubicBezTo>
                  <a:cubicBezTo>
                    <a:pt x="15715" y="1646"/>
                    <a:pt x="15684" y="1669"/>
                    <a:pt x="15617" y="1669"/>
                  </a:cubicBezTo>
                  <a:cubicBezTo>
                    <a:pt x="15587" y="1669"/>
                    <a:pt x="15553" y="1646"/>
                    <a:pt x="15536" y="1623"/>
                  </a:cubicBezTo>
                  <a:cubicBezTo>
                    <a:pt x="15506" y="1669"/>
                    <a:pt x="15408" y="1669"/>
                    <a:pt x="15408" y="1724"/>
                  </a:cubicBezTo>
                  <a:cubicBezTo>
                    <a:pt x="15408" y="1735"/>
                    <a:pt x="15422" y="1744"/>
                    <a:pt x="15439" y="1756"/>
                  </a:cubicBezTo>
                  <a:cubicBezTo>
                    <a:pt x="15374" y="1790"/>
                    <a:pt x="15358" y="1845"/>
                    <a:pt x="15358" y="1900"/>
                  </a:cubicBezTo>
                  <a:cubicBezTo>
                    <a:pt x="15358" y="1932"/>
                    <a:pt x="15391" y="1955"/>
                    <a:pt x="15439" y="1955"/>
                  </a:cubicBezTo>
                  <a:cubicBezTo>
                    <a:pt x="15439" y="1955"/>
                    <a:pt x="15455" y="1955"/>
                    <a:pt x="15472" y="1955"/>
                  </a:cubicBezTo>
                  <a:cubicBezTo>
                    <a:pt x="15506" y="1955"/>
                    <a:pt x="15506" y="1955"/>
                    <a:pt x="15506" y="1955"/>
                  </a:cubicBezTo>
                  <a:cubicBezTo>
                    <a:pt x="15506" y="1978"/>
                    <a:pt x="15506" y="1999"/>
                    <a:pt x="15506" y="2033"/>
                  </a:cubicBezTo>
                  <a:cubicBezTo>
                    <a:pt x="15684" y="1978"/>
                    <a:pt x="15715" y="1900"/>
                    <a:pt x="15846" y="1811"/>
                  </a:cubicBezTo>
                  <a:cubicBezTo>
                    <a:pt x="15846" y="1923"/>
                    <a:pt x="15846" y="1923"/>
                    <a:pt x="15846" y="1923"/>
                  </a:cubicBezTo>
                  <a:cubicBezTo>
                    <a:pt x="15846" y="1989"/>
                    <a:pt x="15667" y="1989"/>
                    <a:pt x="15667" y="2065"/>
                  </a:cubicBezTo>
                  <a:cubicBezTo>
                    <a:pt x="15667" y="2077"/>
                    <a:pt x="15684" y="2088"/>
                    <a:pt x="15684" y="2109"/>
                  </a:cubicBezTo>
                  <a:cubicBezTo>
                    <a:pt x="15651" y="2120"/>
                    <a:pt x="15617" y="2132"/>
                    <a:pt x="15617" y="2154"/>
                  </a:cubicBezTo>
                  <a:cubicBezTo>
                    <a:pt x="15617" y="2187"/>
                    <a:pt x="15651" y="2198"/>
                    <a:pt x="15651" y="2232"/>
                  </a:cubicBezTo>
                  <a:cubicBezTo>
                    <a:pt x="15651" y="2265"/>
                    <a:pt x="15587" y="2265"/>
                    <a:pt x="15553" y="2299"/>
                  </a:cubicBezTo>
                  <a:cubicBezTo>
                    <a:pt x="15506" y="2287"/>
                    <a:pt x="15489" y="2276"/>
                    <a:pt x="15439" y="2265"/>
                  </a:cubicBezTo>
                  <a:cubicBezTo>
                    <a:pt x="15422" y="2331"/>
                    <a:pt x="15422" y="2363"/>
                    <a:pt x="15391" y="2418"/>
                  </a:cubicBezTo>
                  <a:cubicBezTo>
                    <a:pt x="15422" y="2430"/>
                    <a:pt x="15439" y="2441"/>
                    <a:pt x="15472" y="2441"/>
                  </a:cubicBezTo>
                  <a:cubicBezTo>
                    <a:pt x="15506" y="2441"/>
                    <a:pt x="15520" y="2430"/>
                    <a:pt x="15553" y="2430"/>
                  </a:cubicBezTo>
                  <a:cubicBezTo>
                    <a:pt x="15603" y="2430"/>
                    <a:pt x="16072" y="2530"/>
                    <a:pt x="15977" y="2551"/>
                  </a:cubicBezTo>
                  <a:cubicBezTo>
                    <a:pt x="15796" y="2519"/>
                    <a:pt x="15698" y="2551"/>
                    <a:pt x="15536" y="2530"/>
                  </a:cubicBezTo>
                  <a:cubicBezTo>
                    <a:pt x="15455" y="2519"/>
                    <a:pt x="15408" y="2475"/>
                    <a:pt x="15327" y="2475"/>
                  </a:cubicBezTo>
                  <a:lnTo>
                    <a:pt x="15310" y="2485"/>
                  </a:lnTo>
                  <a:cubicBezTo>
                    <a:pt x="15310" y="2530"/>
                    <a:pt x="15358" y="2563"/>
                    <a:pt x="15422" y="2563"/>
                  </a:cubicBezTo>
                  <a:cubicBezTo>
                    <a:pt x="15422" y="2597"/>
                    <a:pt x="15408" y="2608"/>
                    <a:pt x="15391" y="2629"/>
                  </a:cubicBezTo>
                  <a:cubicBezTo>
                    <a:pt x="15341" y="2608"/>
                    <a:pt x="15327" y="2574"/>
                    <a:pt x="15260" y="2574"/>
                  </a:cubicBezTo>
                  <a:cubicBezTo>
                    <a:pt x="15243" y="2574"/>
                    <a:pt x="15229" y="2585"/>
                    <a:pt x="15212" y="2585"/>
                  </a:cubicBezTo>
                  <a:cubicBezTo>
                    <a:pt x="15098" y="2585"/>
                    <a:pt x="15098" y="2496"/>
                    <a:pt x="15034" y="2441"/>
                  </a:cubicBezTo>
                  <a:cubicBezTo>
                    <a:pt x="14967" y="2386"/>
                    <a:pt x="14886" y="2397"/>
                    <a:pt x="14788" y="2397"/>
                  </a:cubicBezTo>
                  <a:cubicBezTo>
                    <a:pt x="14774" y="2397"/>
                    <a:pt x="14774" y="2397"/>
                    <a:pt x="14757" y="2397"/>
                  </a:cubicBezTo>
                  <a:cubicBezTo>
                    <a:pt x="14788" y="2441"/>
                    <a:pt x="14838" y="2441"/>
                    <a:pt x="14838" y="2485"/>
                  </a:cubicBezTo>
                  <a:cubicBezTo>
                    <a:pt x="14838" y="2496"/>
                    <a:pt x="14822" y="2496"/>
                    <a:pt x="14822" y="2508"/>
                  </a:cubicBezTo>
                  <a:cubicBezTo>
                    <a:pt x="14757" y="2508"/>
                    <a:pt x="14757" y="2508"/>
                    <a:pt x="14757" y="2508"/>
                  </a:cubicBezTo>
                  <a:cubicBezTo>
                    <a:pt x="14724" y="2508"/>
                    <a:pt x="14707" y="2530"/>
                    <a:pt x="14676" y="2530"/>
                  </a:cubicBezTo>
                  <a:cubicBezTo>
                    <a:pt x="14643" y="2530"/>
                    <a:pt x="14626" y="2496"/>
                    <a:pt x="14595" y="2485"/>
                  </a:cubicBezTo>
                  <a:cubicBezTo>
                    <a:pt x="14528" y="2430"/>
                    <a:pt x="14447" y="2409"/>
                    <a:pt x="14447" y="2331"/>
                  </a:cubicBezTo>
                  <a:cubicBezTo>
                    <a:pt x="14447" y="2320"/>
                    <a:pt x="14464" y="2308"/>
                    <a:pt x="14464" y="2287"/>
                  </a:cubicBezTo>
                  <a:cubicBezTo>
                    <a:pt x="14400" y="2299"/>
                    <a:pt x="14400" y="2299"/>
                    <a:pt x="14400" y="2299"/>
                  </a:cubicBezTo>
                  <a:cubicBezTo>
                    <a:pt x="14383" y="2299"/>
                    <a:pt x="14383" y="2287"/>
                    <a:pt x="14366" y="2287"/>
                  </a:cubicBezTo>
                  <a:cubicBezTo>
                    <a:pt x="14350" y="2287"/>
                    <a:pt x="14350" y="2299"/>
                    <a:pt x="14333" y="2299"/>
                  </a:cubicBezTo>
                  <a:cubicBezTo>
                    <a:pt x="14333" y="2331"/>
                    <a:pt x="14319" y="2342"/>
                    <a:pt x="14319" y="2375"/>
                  </a:cubicBezTo>
                  <a:cubicBezTo>
                    <a:pt x="14319" y="2386"/>
                    <a:pt x="14333" y="2386"/>
                    <a:pt x="14333" y="2397"/>
                  </a:cubicBezTo>
                  <a:cubicBezTo>
                    <a:pt x="14431" y="2397"/>
                    <a:pt x="14431" y="2397"/>
                    <a:pt x="14431" y="2397"/>
                  </a:cubicBezTo>
                  <a:cubicBezTo>
                    <a:pt x="14431" y="2519"/>
                    <a:pt x="14431" y="2519"/>
                    <a:pt x="14431" y="2519"/>
                  </a:cubicBezTo>
                  <a:cubicBezTo>
                    <a:pt x="14400" y="2542"/>
                    <a:pt x="14333" y="2542"/>
                    <a:pt x="14333" y="2563"/>
                  </a:cubicBezTo>
                  <a:cubicBezTo>
                    <a:pt x="14333" y="2597"/>
                    <a:pt x="14366" y="2608"/>
                    <a:pt x="14366" y="2629"/>
                  </a:cubicBezTo>
                  <a:cubicBezTo>
                    <a:pt x="14366" y="2673"/>
                    <a:pt x="14269" y="2684"/>
                    <a:pt x="14269" y="2728"/>
                  </a:cubicBezTo>
                  <a:cubicBezTo>
                    <a:pt x="14269" y="2794"/>
                    <a:pt x="14400" y="2762"/>
                    <a:pt x="14464" y="2794"/>
                  </a:cubicBezTo>
                  <a:cubicBezTo>
                    <a:pt x="14528" y="2851"/>
                    <a:pt x="14512" y="2918"/>
                    <a:pt x="14545" y="2982"/>
                  </a:cubicBezTo>
                  <a:cubicBezTo>
                    <a:pt x="14595" y="2973"/>
                    <a:pt x="14643" y="2982"/>
                    <a:pt x="14693" y="2961"/>
                  </a:cubicBezTo>
                  <a:cubicBezTo>
                    <a:pt x="14724" y="2973"/>
                    <a:pt x="14724" y="2973"/>
                    <a:pt x="14724" y="2973"/>
                  </a:cubicBezTo>
                  <a:cubicBezTo>
                    <a:pt x="14676" y="3005"/>
                    <a:pt x="14643" y="3016"/>
                    <a:pt x="14579" y="3037"/>
                  </a:cubicBezTo>
                  <a:cubicBezTo>
                    <a:pt x="14660" y="3115"/>
                    <a:pt x="14741" y="3161"/>
                    <a:pt x="14562" y="3083"/>
                  </a:cubicBezTo>
                  <a:cubicBezTo>
                    <a:pt x="14609" y="3170"/>
                    <a:pt x="14643" y="3227"/>
                    <a:pt x="14724" y="3303"/>
                  </a:cubicBezTo>
                  <a:cubicBezTo>
                    <a:pt x="14707" y="3326"/>
                    <a:pt x="14707" y="3326"/>
                    <a:pt x="14707" y="3326"/>
                  </a:cubicBezTo>
                  <a:cubicBezTo>
                    <a:pt x="14609" y="3282"/>
                    <a:pt x="14545" y="3259"/>
                    <a:pt x="14464" y="3216"/>
                  </a:cubicBezTo>
                  <a:cubicBezTo>
                    <a:pt x="14400" y="3170"/>
                    <a:pt x="14417" y="3094"/>
                    <a:pt x="14333" y="3094"/>
                  </a:cubicBezTo>
                  <a:cubicBezTo>
                    <a:pt x="14286" y="3094"/>
                    <a:pt x="14319" y="3149"/>
                    <a:pt x="14319" y="3181"/>
                  </a:cubicBezTo>
                  <a:cubicBezTo>
                    <a:pt x="14319" y="3236"/>
                    <a:pt x="14383" y="3259"/>
                    <a:pt x="14417" y="3314"/>
                  </a:cubicBezTo>
                  <a:cubicBezTo>
                    <a:pt x="14400" y="3326"/>
                    <a:pt x="14366" y="3337"/>
                    <a:pt x="14333" y="3337"/>
                  </a:cubicBezTo>
                  <a:cubicBezTo>
                    <a:pt x="14333" y="3392"/>
                    <a:pt x="14252" y="3404"/>
                    <a:pt x="14252" y="3459"/>
                  </a:cubicBezTo>
                  <a:cubicBezTo>
                    <a:pt x="14252" y="3479"/>
                    <a:pt x="14269" y="3491"/>
                    <a:pt x="14269" y="3514"/>
                  </a:cubicBezTo>
                  <a:cubicBezTo>
                    <a:pt x="14269" y="3580"/>
                    <a:pt x="14221" y="3855"/>
                    <a:pt x="14221" y="3656"/>
                  </a:cubicBezTo>
                  <a:cubicBezTo>
                    <a:pt x="14221" y="3624"/>
                    <a:pt x="14238" y="3601"/>
                    <a:pt x="14238" y="3569"/>
                  </a:cubicBezTo>
                  <a:cubicBezTo>
                    <a:pt x="14238" y="3491"/>
                    <a:pt x="14140" y="3470"/>
                    <a:pt x="14043" y="3424"/>
                  </a:cubicBezTo>
                  <a:cubicBezTo>
                    <a:pt x="13928" y="3347"/>
                    <a:pt x="13976" y="3259"/>
                    <a:pt x="13895" y="3161"/>
                  </a:cubicBezTo>
                  <a:cubicBezTo>
                    <a:pt x="13830" y="3083"/>
                    <a:pt x="13685" y="3071"/>
                    <a:pt x="13685" y="2982"/>
                  </a:cubicBezTo>
                  <a:cubicBezTo>
                    <a:pt x="13685" y="2950"/>
                    <a:pt x="13699" y="2938"/>
                    <a:pt x="13699" y="2906"/>
                  </a:cubicBezTo>
                  <a:cubicBezTo>
                    <a:pt x="13699" y="2872"/>
                    <a:pt x="13699" y="2872"/>
                    <a:pt x="13699" y="2872"/>
                  </a:cubicBezTo>
                  <a:cubicBezTo>
                    <a:pt x="13669" y="2861"/>
                    <a:pt x="13652" y="2861"/>
                    <a:pt x="13602" y="2851"/>
                  </a:cubicBezTo>
                  <a:cubicBezTo>
                    <a:pt x="13618" y="2806"/>
                    <a:pt x="13618" y="2806"/>
                    <a:pt x="13618" y="2806"/>
                  </a:cubicBezTo>
                  <a:cubicBezTo>
                    <a:pt x="13554" y="2751"/>
                    <a:pt x="13423" y="2739"/>
                    <a:pt x="13423" y="2663"/>
                  </a:cubicBezTo>
                  <a:cubicBezTo>
                    <a:pt x="13423" y="2608"/>
                    <a:pt x="13473" y="2585"/>
                    <a:pt x="13490" y="2530"/>
                  </a:cubicBezTo>
                  <a:cubicBezTo>
                    <a:pt x="13440" y="2530"/>
                    <a:pt x="13423" y="2530"/>
                    <a:pt x="13375" y="2530"/>
                  </a:cubicBezTo>
                  <a:cubicBezTo>
                    <a:pt x="13342" y="2608"/>
                    <a:pt x="13278" y="2640"/>
                    <a:pt x="13163" y="2652"/>
                  </a:cubicBezTo>
                  <a:cubicBezTo>
                    <a:pt x="13180" y="2695"/>
                    <a:pt x="13163" y="2718"/>
                    <a:pt x="13163" y="2762"/>
                  </a:cubicBezTo>
                  <a:cubicBezTo>
                    <a:pt x="13163" y="2806"/>
                    <a:pt x="13213" y="2828"/>
                    <a:pt x="13278" y="2840"/>
                  </a:cubicBezTo>
                  <a:cubicBezTo>
                    <a:pt x="13261" y="2851"/>
                    <a:pt x="13261" y="2861"/>
                    <a:pt x="13261" y="2872"/>
                  </a:cubicBezTo>
                  <a:cubicBezTo>
                    <a:pt x="13163" y="2872"/>
                    <a:pt x="13099" y="2895"/>
                    <a:pt x="13001" y="2895"/>
                  </a:cubicBezTo>
                  <a:cubicBezTo>
                    <a:pt x="12954" y="2895"/>
                    <a:pt x="12937" y="2861"/>
                    <a:pt x="12904" y="2851"/>
                  </a:cubicBezTo>
                  <a:cubicBezTo>
                    <a:pt x="12887" y="2927"/>
                    <a:pt x="12904" y="2961"/>
                    <a:pt x="12904" y="3037"/>
                  </a:cubicBezTo>
                  <a:cubicBezTo>
                    <a:pt x="12873" y="3037"/>
                    <a:pt x="12873" y="3037"/>
                    <a:pt x="12873" y="3037"/>
                  </a:cubicBezTo>
                  <a:cubicBezTo>
                    <a:pt x="12708" y="3060"/>
                    <a:pt x="12661" y="3126"/>
                    <a:pt x="12563" y="3216"/>
                  </a:cubicBezTo>
                  <a:cubicBezTo>
                    <a:pt x="12482" y="3303"/>
                    <a:pt x="12384" y="3347"/>
                    <a:pt x="12384" y="3447"/>
                  </a:cubicBezTo>
                  <a:cubicBezTo>
                    <a:pt x="12384" y="3580"/>
                    <a:pt x="12432" y="3656"/>
                    <a:pt x="12449" y="3779"/>
                  </a:cubicBezTo>
                  <a:cubicBezTo>
                    <a:pt x="12449" y="3855"/>
                    <a:pt x="12401" y="3910"/>
                    <a:pt x="12482" y="3965"/>
                  </a:cubicBezTo>
                  <a:cubicBezTo>
                    <a:pt x="12530" y="4011"/>
                    <a:pt x="12708" y="3977"/>
                    <a:pt x="12708" y="4043"/>
                  </a:cubicBezTo>
                  <a:cubicBezTo>
                    <a:pt x="12708" y="4188"/>
                    <a:pt x="12513" y="4254"/>
                    <a:pt x="12317" y="4332"/>
                  </a:cubicBezTo>
                  <a:cubicBezTo>
                    <a:pt x="12172" y="4387"/>
                    <a:pt x="12108" y="4453"/>
                    <a:pt x="11929" y="4474"/>
                  </a:cubicBezTo>
                  <a:cubicBezTo>
                    <a:pt x="11862" y="4486"/>
                    <a:pt x="11879" y="4541"/>
                    <a:pt x="11832" y="4563"/>
                  </a:cubicBezTo>
                  <a:cubicBezTo>
                    <a:pt x="11848" y="4596"/>
                    <a:pt x="11879" y="4607"/>
                    <a:pt x="11879" y="4651"/>
                  </a:cubicBezTo>
                  <a:cubicBezTo>
                    <a:pt x="11879" y="4696"/>
                    <a:pt x="11815" y="4728"/>
                    <a:pt x="11751" y="4728"/>
                  </a:cubicBezTo>
                  <a:cubicBezTo>
                    <a:pt x="11734" y="4728"/>
                    <a:pt x="11717" y="4740"/>
                    <a:pt x="11686" y="4740"/>
                  </a:cubicBezTo>
                  <a:cubicBezTo>
                    <a:pt x="11700" y="4763"/>
                    <a:pt x="11700" y="4763"/>
                    <a:pt x="11700" y="4784"/>
                  </a:cubicBezTo>
                  <a:cubicBezTo>
                    <a:pt x="11700" y="4971"/>
                    <a:pt x="11555" y="5061"/>
                    <a:pt x="11407" y="5203"/>
                  </a:cubicBezTo>
                  <a:cubicBezTo>
                    <a:pt x="11231" y="5347"/>
                    <a:pt x="11134" y="5448"/>
                    <a:pt x="10905" y="5558"/>
                  </a:cubicBezTo>
                  <a:cubicBezTo>
                    <a:pt x="10679" y="5657"/>
                    <a:pt x="10514" y="5691"/>
                    <a:pt x="10254" y="5757"/>
                  </a:cubicBezTo>
                  <a:cubicBezTo>
                    <a:pt x="10028" y="5822"/>
                    <a:pt x="9914" y="5900"/>
                    <a:pt x="9671" y="5900"/>
                  </a:cubicBezTo>
                  <a:cubicBezTo>
                    <a:pt x="9492" y="5900"/>
                    <a:pt x="9492" y="5900"/>
                    <a:pt x="9492" y="5900"/>
                  </a:cubicBezTo>
                  <a:cubicBezTo>
                    <a:pt x="9230" y="5900"/>
                    <a:pt x="9101" y="6033"/>
                    <a:pt x="8842" y="6033"/>
                  </a:cubicBezTo>
                  <a:cubicBezTo>
                    <a:pt x="8663" y="6033"/>
                    <a:pt x="8582" y="5934"/>
                    <a:pt x="8403" y="5934"/>
                  </a:cubicBezTo>
                  <a:cubicBezTo>
                    <a:pt x="8370" y="5934"/>
                    <a:pt x="8370" y="5945"/>
                    <a:pt x="8353" y="5945"/>
                  </a:cubicBezTo>
                  <a:cubicBezTo>
                    <a:pt x="8353" y="5966"/>
                    <a:pt x="8353" y="5978"/>
                    <a:pt x="8353" y="6000"/>
                  </a:cubicBezTo>
                  <a:cubicBezTo>
                    <a:pt x="8306" y="6000"/>
                    <a:pt x="8289" y="5978"/>
                    <a:pt x="8255" y="5978"/>
                  </a:cubicBezTo>
                  <a:cubicBezTo>
                    <a:pt x="8060" y="5978"/>
                    <a:pt x="8046" y="6122"/>
                    <a:pt x="7898" y="6209"/>
                  </a:cubicBezTo>
                  <a:cubicBezTo>
                    <a:pt x="7753" y="6287"/>
                    <a:pt x="7622" y="6310"/>
                    <a:pt x="7443" y="6310"/>
                  </a:cubicBezTo>
                  <a:cubicBezTo>
                    <a:pt x="7312" y="6310"/>
                    <a:pt x="7312" y="6310"/>
                    <a:pt x="7312" y="6310"/>
                  </a:cubicBezTo>
                  <a:cubicBezTo>
                    <a:pt x="7119" y="6342"/>
                    <a:pt x="6971" y="6342"/>
                    <a:pt x="6792" y="6408"/>
                  </a:cubicBezTo>
                  <a:cubicBezTo>
                    <a:pt x="6664" y="6463"/>
                    <a:pt x="6630" y="6530"/>
                    <a:pt x="6516" y="6585"/>
                  </a:cubicBezTo>
                  <a:cubicBezTo>
                    <a:pt x="6321" y="6686"/>
                    <a:pt x="6159" y="6718"/>
                    <a:pt x="5916" y="6718"/>
                  </a:cubicBezTo>
                  <a:cubicBezTo>
                    <a:pt x="5785" y="6718"/>
                    <a:pt x="5737" y="6608"/>
                    <a:pt x="5589" y="6608"/>
                  </a:cubicBezTo>
                  <a:cubicBezTo>
                    <a:pt x="5427" y="6608"/>
                    <a:pt x="5346" y="6695"/>
                    <a:pt x="5201" y="6695"/>
                  </a:cubicBezTo>
                  <a:cubicBezTo>
                    <a:pt x="5151" y="6695"/>
                    <a:pt x="5134" y="6686"/>
                    <a:pt x="5103" y="6686"/>
                  </a:cubicBezTo>
                  <a:cubicBezTo>
                    <a:pt x="5103" y="6674"/>
                    <a:pt x="5184" y="6475"/>
                    <a:pt x="5134" y="6541"/>
                  </a:cubicBezTo>
                  <a:cubicBezTo>
                    <a:pt x="4955" y="6706"/>
                    <a:pt x="4760" y="6750"/>
                    <a:pt x="4486" y="6839"/>
                  </a:cubicBezTo>
                  <a:cubicBezTo>
                    <a:pt x="4436" y="6817"/>
                    <a:pt x="4436" y="6817"/>
                    <a:pt x="4436" y="6817"/>
                  </a:cubicBezTo>
                  <a:cubicBezTo>
                    <a:pt x="4389" y="6862"/>
                    <a:pt x="4403" y="6917"/>
                    <a:pt x="4338" y="6940"/>
                  </a:cubicBezTo>
                  <a:cubicBezTo>
                    <a:pt x="4210" y="6995"/>
                    <a:pt x="4062" y="6984"/>
                    <a:pt x="3964" y="7060"/>
                  </a:cubicBezTo>
                  <a:cubicBezTo>
                    <a:pt x="3786" y="7183"/>
                    <a:pt x="3721" y="7270"/>
                    <a:pt x="3526" y="7380"/>
                  </a:cubicBezTo>
                  <a:cubicBezTo>
                    <a:pt x="3250" y="7547"/>
                    <a:pt x="3037" y="7591"/>
                    <a:pt x="2680" y="7646"/>
                  </a:cubicBezTo>
                  <a:cubicBezTo>
                    <a:pt x="2582" y="7669"/>
                    <a:pt x="2552" y="7735"/>
                    <a:pt x="2454" y="7735"/>
                  </a:cubicBezTo>
                  <a:cubicBezTo>
                    <a:pt x="2420" y="7735"/>
                    <a:pt x="2390" y="7735"/>
                    <a:pt x="2356" y="7735"/>
                  </a:cubicBezTo>
                  <a:cubicBezTo>
                    <a:pt x="2292" y="7802"/>
                    <a:pt x="2306" y="7868"/>
                    <a:pt x="2242" y="7933"/>
                  </a:cubicBezTo>
                  <a:cubicBezTo>
                    <a:pt x="2178" y="8011"/>
                    <a:pt x="2097" y="8045"/>
                    <a:pt x="2063" y="8132"/>
                  </a:cubicBezTo>
                  <a:cubicBezTo>
                    <a:pt x="2030" y="8242"/>
                    <a:pt x="2046" y="8331"/>
                    <a:pt x="1918" y="8398"/>
                  </a:cubicBezTo>
                  <a:cubicBezTo>
                    <a:pt x="1901" y="8375"/>
                    <a:pt x="1868" y="8364"/>
                    <a:pt x="1837" y="8354"/>
                  </a:cubicBezTo>
                  <a:cubicBezTo>
                    <a:pt x="1803" y="8409"/>
                    <a:pt x="1739" y="8421"/>
                    <a:pt x="1656" y="8441"/>
                  </a:cubicBezTo>
                  <a:cubicBezTo>
                    <a:pt x="1642" y="8421"/>
                    <a:pt x="1625" y="8398"/>
                    <a:pt x="1625" y="8364"/>
                  </a:cubicBezTo>
                  <a:cubicBezTo>
                    <a:pt x="1625" y="8320"/>
                    <a:pt x="1656" y="8297"/>
                    <a:pt x="1656" y="8242"/>
                  </a:cubicBezTo>
                  <a:cubicBezTo>
                    <a:pt x="1561" y="8066"/>
                    <a:pt x="1561" y="8066"/>
                    <a:pt x="1561" y="8066"/>
                  </a:cubicBezTo>
                  <a:cubicBezTo>
                    <a:pt x="1575" y="8033"/>
                    <a:pt x="1575" y="8022"/>
                    <a:pt x="1575" y="7988"/>
                  </a:cubicBezTo>
                  <a:cubicBezTo>
                    <a:pt x="1544" y="7857"/>
                    <a:pt x="1544" y="7857"/>
                    <a:pt x="1544" y="7857"/>
                  </a:cubicBezTo>
                  <a:cubicBezTo>
                    <a:pt x="1561" y="7823"/>
                    <a:pt x="1625" y="7802"/>
                    <a:pt x="1625" y="7756"/>
                  </a:cubicBezTo>
                  <a:cubicBezTo>
                    <a:pt x="1625" y="7745"/>
                    <a:pt x="1608" y="7724"/>
                    <a:pt x="1591" y="7724"/>
                  </a:cubicBezTo>
                  <a:cubicBezTo>
                    <a:pt x="1463" y="7724"/>
                    <a:pt x="1429" y="7823"/>
                    <a:pt x="1382" y="7900"/>
                  </a:cubicBezTo>
                  <a:cubicBezTo>
                    <a:pt x="1332" y="7988"/>
                    <a:pt x="1301" y="8045"/>
                    <a:pt x="1234" y="8121"/>
                  </a:cubicBezTo>
                  <a:cubicBezTo>
                    <a:pt x="1187" y="8198"/>
                    <a:pt x="1187" y="8242"/>
                    <a:pt x="1153" y="8309"/>
                  </a:cubicBezTo>
                  <a:cubicBezTo>
                    <a:pt x="1106" y="8398"/>
                    <a:pt x="1039" y="8441"/>
                    <a:pt x="1039" y="8531"/>
                  </a:cubicBezTo>
                  <a:cubicBezTo>
                    <a:pt x="1039" y="8696"/>
                    <a:pt x="1234" y="8774"/>
                    <a:pt x="1234" y="8939"/>
                  </a:cubicBezTo>
                  <a:cubicBezTo>
                    <a:pt x="1234" y="8982"/>
                    <a:pt x="1170" y="8994"/>
                    <a:pt x="1170" y="9039"/>
                  </a:cubicBezTo>
                  <a:cubicBezTo>
                    <a:pt x="1170" y="9106"/>
                    <a:pt x="1187" y="9138"/>
                    <a:pt x="1187" y="9193"/>
                  </a:cubicBezTo>
                  <a:cubicBezTo>
                    <a:pt x="1187" y="9349"/>
                    <a:pt x="1039" y="9415"/>
                    <a:pt x="927" y="9558"/>
                  </a:cubicBezTo>
                  <a:cubicBezTo>
                    <a:pt x="745" y="9789"/>
                    <a:pt x="650" y="9945"/>
                    <a:pt x="650" y="10211"/>
                  </a:cubicBezTo>
                  <a:cubicBezTo>
                    <a:pt x="650" y="10486"/>
                    <a:pt x="1072" y="10596"/>
                    <a:pt x="1008" y="10873"/>
                  </a:cubicBezTo>
                  <a:cubicBezTo>
                    <a:pt x="1008" y="10928"/>
                    <a:pt x="1008" y="10983"/>
                    <a:pt x="1089" y="11017"/>
                  </a:cubicBezTo>
                  <a:cubicBezTo>
                    <a:pt x="1153" y="11038"/>
                    <a:pt x="1217" y="11050"/>
                    <a:pt x="1251" y="11093"/>
                  </a:cubicBezTo>
                  <a:cubicBezTo>
                    <a:pt x="1332" y="11249"/>
                    <a:pt x="1332" y="11359"/>
                    <a:pt x="1480" y="11492"/>
                  </a:cubicBezTo>
                  <a:cubicBezTo>
                    <a:pt x="1575" y="11570"/>
                    <a:pt x="1608" y="11625"/>
                    <a:pt x="1706" y="11691"/>
                  </a:cubicBezTo>
                  <a:cubicBezTo>
                    <a:pt x="1756" y="11746"/>
                    <a:pt x="1837" y="11767"/>
                    <a:pt x="1837" y="11824"/>
                  </a:cubicBezTo>
                  <a:cubicBezTo>
                    <a:pt x="1837" y="11834"/>
                    <a:pt x="1803" y="11845"/>
                    <a:pt x="1803" y="11856"/>
                  </a:cubicBezTo>
                  <a:cubicBezTo>
                    <a:pt x="1803" y="11879"/>
                    <a:pt x="1820" y="11891"/>
                    <a:pt x="1820" y="11911"/>
                  </a:cubicBezTo>
                  <a:cubicBezTo>
                    <a:pt x="1820" y="11923"/>
                    <a:pt x="1770" y="11923"/>
                    <a:pt x="1770" y="11934"/>
                  </a:cubicBezTo>
                  <a:cubicBezTo>
                    <a:pt x="1756" y="11978"/>
                    <a:pt x="1770" y="12001"/>
                    <a:pt x="1770" y="12033"/>
                  </a:cubicBezTo>
                  <a:cubicBezTo>
                    <a:pt x="1756" y="12067"/>
                    <a:pt x="1706" y="12077"/>
                    <a:pt x="1706" y="12122"/>
                  </a:cubicBezTo>
                  <a:cubicBezTo>
                    <a:pt x="1706" y="12166"/>
                    <a:pt x="1756" y="12189"/>
                    <a:pt x="1756" y="12232"/>
                  </a:cubicBezTo>
                  <a:cubicBezTo>
                    <a:pt x="1756" y="12299"/>
                    <a:pt x="1672" y="12376"/>
                    <a:pt x="1561" y="12376"/>
                  </a:cubicBezTo>
                  <a:cubicBezTo>
                    <a:pt x="1463" y="12376"/>
                    <a:pt x="1480" y="12287"/>
                    <a:pt x="1429" y="12232"/>
                  </a:cubicBezTo>
                  <a:cubicBezTo>
                    <a:pt x="1382" y="12166"/>
                    <a:pt x="1315" y="12143"/>
                    <a:pt x="1284" y="12077"/>
                  </a:cubicBezTo>
                  <a:cubicBezTo>
                    <a:pt x="1251" y="12077"/>
                    <a:pt x="1251" y="12077"/>
                    <a:pt x="1251" y="12077"/>
                  </a:cubicBezTo>
                  <a:cubicBezTo>
                    <a:pt x="1187" y="12122"/>
                    <a:pt x="1106" y="12143"/>
                    <a:pt x="991" y="12056"/>
                  </a:cubicBezTo>
                  <a:cubicBezTo>
                    <a:pt x="991" y="11966"/>
                    <a:pt x="1072" y="11911"/>
                    <a:pt x="1072" y="11824"/>
                  </a:cubicBezTo>
                  <a:cubicBezTo>
                    <a:pt x="1072" y="11758"/>
                    <a:pt x="991" y="11735"/>
                    <a:pt x="941" y="11680"/>
                  </a:cubicBezTo>
                  <a:cubicBezTo>
                    <a:pt x="860" y="11602"/>
                    <a:pt x="846" y="11558"/>
                    <a:pt x="745" y="11492"/>
                  </a:cubicBezTo>
                  <a:cubicBezTo>
                    <a:pt x="698" y="11503"/>
                    <a:pt x="698" y="11503"/>
                    <a:pt x="698" y="11503"/>
                  </a:cubicBezTo>
                  <a:cubicBezTo>
                    <a:pt x="681" y="11536"/>
                    <a:pt x="681" y="11547"/>
                    <a:pt x="681" y="11581"/>
                  </a:cubicBezTo>
                  <a:cubicBezTo>
                    <a:pt x="681" y="11646"/>
                    <a:pt x="681" y="11646"/>
                    <a:pt x="681" y="11646"/>
                  </a:cubicBezTo>
                  <a:cubicBezTo>
                    <a:pt x="681" y="11723"/>
                    <a:pt x="762" y="11746"/>
                    <a:pt x="812" y="11824"/>
                  </a:cubicBezTo>
                  <a:cubicBezTo>
                    <a:pt x="860" y="11923"/>
                    <a:pt x="860" y="11989"/>
                    <a:pt x="958" y="12077"/>
                  </a:cubicBezTo>
                  <a:cubicBezTo>
                    <a:pt x="1025" y="12154"/>
                    <a:pt x="1120" y="12166"/>
                    <a:pt x="1234" y="12221"/>
                  </a:cubicBezTo>
                  <a:cubicBezTo>
                    <a:pt x="1315" y="12264"/>
                    <a:pt x="1301" y="12342"/>
                    <a:pt x="1301" y="12420"/>
                  </a:cubicBezTo>
                  <a:cubicBezTo>
                    <a:pt x="1301" y="12464"/>
                    <a:pt x="1251" y="12487"/>
                    <a:pt x="1217" y="12519"/>
                  </a:cubicBezTo>
                  <a:cubicBezTo>
                    <a:pt x="1153" y="12564"/>
                    <a:pt x="1136" y="12619"/>
                    <a:pt x="1055" y="12619"/>
                  </a:cubicBezTo>
                  <a:cubicBezTo>
                    <a:pt x="1008" y="12619"/>
                    <a:pt x="991" y="12585"/>
                    <a:pt x="958" y="12574"/>
                  </a:cubicBezTo>
                  <a:cubicBezTo>
                    <a:pt x="893" y="12553"/>
                    <a:pt x="812" y="12542"/>
                    <a:pt x="812" y="12498"/>
                  </a:cubicBezTo>
                  <a:cubicBezTo>
                    <a:pt x="812" y="12452"/>
                    <a:pt x="829" y="12432"/>
                    <a:pt x="829" y="12386"/>
                  </a:cubicBezTo>
                  <a:cubicBezTo>
                    <a:pt x="779" y="12365"/>
                    <a:pt x="731" y="12354"/>
                    <a:pt x="698" y="12320"/>
                  </a:cubicBezTo>
                  <a:cubicBezTo>
                    <a:pt x="715" y="12287"/>
                    <a:pt x="731" y="12264"/>
                    <a:pt x="731" y="12232"/>
                  </a:cubicBezTo>
                  <a:cubicBezTo>
                    <a:pt x="731" y="12189"/>
                    <a:pt x="698" y="12154"/>
                    <a:pt x="650" y="12134"/>
                  </a:cubicBezTo>
                  <a:cubicBezTo>
                    <a:pt x="600" y="12134"/>
                    <a:pt x="600" y="12134"/>
                    <a:pt x="600" y="12134"/>
                  </a:cubicBezTo>
                  <a:cubicBezTo>
                    <a:pt x="600" y="12189"/>
                    <a:pt x="600" y="12189"/>
                    <a:pt x="600" y="12189"/>
                  </a:cubicBezTo>
                  <a:cubicBezTo>
                    <a:pt x="634" y="12264"/>
                    <a:pt x="634" y="12264"/>
                    <a:pt x="634" y="12264"/>
                  </a:cubicBezTo>
                  <a:cubicBezTo>
                    <a:pt x="634" y="12342"/>
                    <a:pt x="634" y="12342"/>
                    <a:pt x="634" y="12342"/>
                  </a:cubicBezTo>
                  <a:cubicBezTo>
                    <a:pt x="600" y="12354"/>
                    <a:pt x="600" y="12354"/>
                    <a:pt x="600" y="12354"/>
                  </a:cubicBezTo>
                  <a:cubicBezTo>
                    <a:pt x="583" y="12320"/>
                    <a:pt x="570" y="12287"/>
                    <a:pt x="519" y="12264"/>
                  </a:cubicBezTo>
                  <a:cubicBezTo>
                    <a:pt x="503" y="12264"/>
                    <a:pt x="503" y="12264"/>
                    <a:pt x="503" y="12264"/>
                  </a:cubicBezTo>
                  <a:cubicBezTo>
                    <a:pt x="519" y="12331"/>
                    <a:pt x="600" y="12342"/>
                    <a:pt x="664" y="12409"/>
                  </a:cubicBezTo>
                  <a:cubicBezTo>
                    <a:pt x="762" y="12530"/>
                    <a:pt x="860" y="12585"/>
                    <a:pt x="991" y="12695"/>
                  </a:cubicBezTo>
                  <a:cubicBezTo>
                    <a:pt x="1136" y="12807"/>
                    <a:pt x="1170" y="12883"/>
                    <a:pt x="1267" y="13005"/>
                  </a:cubicBezTo>
                  <a:cubicBezTo>
                    <a:pt x="1463" y="13204"/>
                    <a:pt x="1591" y="13326"/>
                    <a:pt x="1625" y="13569"/>
                  </a:cubicBezTo>
                  <a:cubicBezTo>
                    <a:pt x="1642" y="13569"/>
                    <a:pt x="1656" y="13569"/>
                    <a:pt x="1672" y="13569"/>
                  </a:cubicBezTo>
                  <a:cubicBezTo>
                    <a:pt x="1689" y="13591"/>
                    <a:pt x="1689" y="13591"/>
                    <a:pt x="1689" y="13591"/>
                  </a:cubicBezTo>
                  <a:cubicBezTo>
                    <a:pt x="1591" y="13658"/>
                    <a:pt x="1608" y="13724"/>
                    <a:pt x="1608" y="13812"/>
                  </a:cubicBezTo>
                  <a:cubicBezTo>
                    <a:pt x="1608" y="13924"/>
                    <a:pt x="1591" y="13999"/>
                    <a:pt x="1672" y="14100"/>
                  </a:cubicBezTo>
                  <a:cubicBezTo>
                    <a:pt x="1706" y="14132"/>
                    <a:pt x="1770" y="14121"/>
                    <a:pt x="1803" y="14155"/>
                  </a:cubicBezTo>
                  <a:cubicBezTo>
                    <a:pt x="1868" y="14197"/>
                    <a:pt x="1868" y="14231"/>
                    <a:pt x="1918" y="14275"/>
                  </a:cubicBezTo>
                  <a:cubicBezTo>
                    <a:pt x="2046" y="14385"/>
                    <a:pt x="2144" y="14440"/>
                    <a:pt x="2194" y="14573"/>
                  </a:cubicBezTo>
                  <a:cubicBezTo>
                    <a:pt x="2275" y="14706"/>
                    <a:pt x="2242" y="14793"/>
                    <a:pt x="2340" y="14916"/>
                  </a:cubicBezTo>
                  <a:cubicBezTo>
                    <a:pt x="2404" y="14992"/>
                    <a:pt x="2501" y="15004"/>
                    <a:pt x="2582" y="15070"/>
                  </a:cubicBezTo>
                  <a:cubicBezTo>
                    <a:pt x="2761" y="15235"/>
                    <a:pt x="2778" y="15368"/>
                    <a:pt x="2778" y="15579"/>
                  </a:cubicBezTo>
                  <a:cubicBezTo>
                    <a:pt x="2778" y="15645"/>
                    <a:pt x="2730" y="15689"/>
                    <a:pt x="2730" y="15767"/>
                  </a:cubicBezTo>
                  <a:cubicBezTo>
                    <a:pt x="2730" y="15932"/>
                    <a:pt x="2730" y="15932"/>
                    <a:pt x="2730" y="15932"/>
                  </a:cubicBezTo>
                  <a:cubicBezTo>
                    <a:pt x="2730" y="15976"/>
                    <a:pt x="2714" y="16010"/>
                    <a:pt x="2714" y="16065"/>
                  </a:cubicBezTo>
                  <a:cubicBezTo>
                    <a:pt x="2714" y="16131"/>
                    <a:pt x="2778" y="16154"/>
                    <a:pt x="2795" y="16209"/>
                  </a:cubicBezTo>
                  <a:cubicBezTo>
                    <a:pt x="2859" y="16340"/>
                    <a:pt x="2828" y="16418"/>
                    <a:pt x="2859" y="16551"/>
                  </a:cubicBezTo>
                  <a:cubicBezTo>
                    <a:pt x="2909" y="16750"/>
                    <a:pt x="3023" y="16849"/>
                    <a:pt x="3152" y="17025"/>
                  </a:cubicBezTo>
                  <a:cubicBezTo>
                    <a:pt x="3347" y="17259"/>
                    <a:pt x="3428" y="17401"/>
                    <a:pt x="3576" y="17644"/>
                  </a:cubicBezTo>
                  <a:cubicBezTo>
                    <a:pt x="3657" y="17767"/>
                    <a:pt x="3786" y="17823"/>
                    <a:pt x="3786" y="17953"/>
                  </a:cubicBezTo>
                  <a:cubicBezTo>
                    <a:pt x="3786" y="18098"/>
                    <a:pt x="3786" y="18098"/>
                    <a:pt x="3786" y="18098"/>
                  </a:cubicBezTo>
                  <a:cubicBezTo>
                    <a:pt x="3786" y="18121"/>
                    <a:pt x="3769" y="18132"/>
                    <a:pt x="3769" y="18153"/>
                  </a:cubicBezTo>
                  <a:cubicBezTo>
                    <a:pt x="3769" y="18231"/>
                    <a:pt x="3819" y="18274"/>
                    <a:pt x="3819" y="18364"/>
                  </a:cubicBezTo>
                  <a:cubicBezTo>
                    <a:pt x="3819" y="18419"/>
                    <a:pt x="3802" y="18451"/>
                    <a:pt x="3769" y="18496"/>
                  </a:cubicBezTo>
                  <a:cubicBezTo>
                    <a:pt x="3802" y="18572"/>
                    <a:pt x="3802" y="18572"/>
                    <a:pt x="3802" y="18572"/>
                  </a:cubicBezTo>
                  <a:cubicBezTo>
                    <a:pt x="3769" y="18639"/>
                    <a:pt x="3786" y="18684"/>
                    <a:pt x="3755" y="18739"/>
                  </a:cubicBezTo>
                  <a:cubicBezTo>
                    <a:pt x="3738" y="18760"/>
                    <a:pt x="3688" y="18760"/>
                    <a:pt x="3657" y="18772"/>
                  </a:cubicBezTo>
                  <a:cubicBezTo>
                    <a:pt x="3607" y="18806"/>
                    <a:pt x="3607" y="18849"/>
                    <a:pt x="3590" y="18905"/>
                  </a:cubicBezTo>
                  <a:cubicBezTo>
                    <a:pt x="3705" y="19379"/>
                    <a:pt x="3705" y="19379"/>
                    <a:pt x="3705" y="19379"/>
                  </a:cubicBezTo>
                  <a:cubicBezTo>
                    <a:pt x="3705" y="19535"/>
                    <a:pt x="3640" y="19624"/>
                    <a:pt x="3526" y="19766"/>
                  </a:cubicBezTo>
                  <a:cubicBezTo>
                    <a:pt x="3428" y="19899"/>
                    <a:pt x="3314" y="19998"/>
                    <a:pt x="3088" y="19998"/>
                  </a:cubicBezTo>
                  <a:cubicBezTo>
                    <a:pt x="2973" y="19998"/>
                    <a:pt x="2940" y="19922"/>
                    <a:pt x="2828" y="19876"/>
                  </a:cubicBezTo>
                  <a:cubicBezTo>
                    <a:pt x="2828" y="19966"/>
                    <a:pt x="2828" y="19966"/>
                    <a:pt x="2828" y="19966"/>
                  </a:cubicBezTo>
                  <a:cubicBezTo>
                    <a:pt x="2828" y="20009"/>
                    <a:pt x="2795" y="20021"/>
                    <a:pt x="2795" y="20053"/>
                  </a:cubicBezTo>
                  <a:cubicBezTo>
                    <a:pt x="2795" y="20319"/>
                    <a:pt x="2795" y="20319"/>
                    <a:pt x="2795" y="20319"/>
                  </a:cubicBezTo>
                  <a:cubicBezTo>
                    <a:pt x="2795" y="20408"/>
                    <a:pt x="2828" y="20463"/>
                    <a:pt x="2859" y="20552"/>
                  </a:cubicBezTo>
                  <a:cubicBezTo>
                    <a:pt x="2892" y="20639"/>
                    <a:pt x="2892" y="20695"/>
                    <a:pt x="2990" y="20750"/>
                  </a:cubicBezTo>
                  <a:cubicBezTo>
                    <a:pt x="3007" y="20717"/>
                    <a:pt x="3023" y="20695"/>
                    <a:pt x="3054" y="20662"/>
                  </a:cubicBezTo>
                  <a:cubicBezTo>
                    <a:pt x="3347" y="20738"/>
                    <a:pt x="3526" y="20793"/>
                    <a:pt x="3755" y="20949"/>
                  </a:cubicBezTo>
                  <a:cubicBezTo>
                    <a:pt x="3883" y="21038"/>
                    <a:pt x="4015" y="21070"/>
                    <a:pt x="4079" y="21180"/>
                  </a:cubicBezTo>
                  <a:cubicBezTo>
                    <a:pt x="4126" y="21236"/>
                    <a:pt x="4079" y="21281"/>
                    <a:pt x="4143" y="21313"/>
                  </a:cubicBezTo>
                  <a:cubicBezTo>
                    <a:pt x="4241" y="21357"/>
                    <a:pt x="4322" y="21325"/>
                    <a:pt x="4419" y="21348"/>
                  </a:cubicBezTo>
                  <a:cubicBezTo>
                    <a:pt x="4665" y="21403"/>
                    <a:pt x="4793" y="21446"/>
                    <a:pt x="5006" y="21535"/>
                  </a:cubicBezTo>
                  <a:cubicBezTo>
                    <a:pt x="5022" y="21501"/>
                    <a:pt x="5036" y="21480"/>
                    <a:pt x="5053" y="21446"/>
                  </a:cubicBezTo>
                  <a:cubicBezTo>
                    <a:pt x="5330" y="21535"/>
                    <a:pt x="5330" y="21535"/>
                    <a:pt x="5330" y="21535"/>
                  </a:cubicBezTo>
                  <a:cubicBezTo>
                    <a:pt x="5380" y="21513"/>
                    <a:pt x="5397" y="21480"/>
                    <a:pt x="5427" y="21446"/>
                  </a:cubicBezTo>
                  <a:cubicBezTo>
                    <a:pt x="5491" y="21480"/>
                    <a:pt x="5542" y="21501"/>
                    <a:pt x="5623" y="21501"/>
                  </a:cubicBezTo>
                  <a:cubicBezTo>
                    <a:pt x="5704" y="21501"/>
                    <a:pt x="5754" y="21513"/>
                    <a:pt x="5835" y="21513"/>
                  </a:cubicBezTo>
                  <a:cubicBezTo>
                    <a:pt x="5882" y="21513"/>
                    <a:pt x="5899" y="21469"/>
                    <a:pt x="5963" y="21469"/>
                  </a:cubicBezTo>
                  <a:cubicBezTo>
                    <a:pt x="6013" y="21469"/>
                    <a:pt x="6044" y="21480"/>
                    <a:pt x="6094" y="21469"/>
                  </a:cubicBezTo>
                  <a:cubicBezTo>
                    <a:pt x="6094" y="21490"/>
                    <a:pt x="6078" y="21501"/>
                    <a:pt x="6078" y="21524"/>
                  </a:cubicBezTo>
                  <a:cubicBezTo>
                    <a:pt x="6078" y="21545"/>
                    <a:pt x="6125" y="21535"/>
                    <a:pt x="6159" y="21545"/>
                  </a:cubicBezTo>
                  <a:cubicBezTo>
                    <a:pt x="6209" y="21556"/>
                    <a:pt x="6240" y="21591"/>
                    <a:pt x="6307" y="21591"/>
                  </a:cubicBezTo>
                  <a:cubicBezTo>
                    <a:pt x="6371" y="21591"/>
                    <a:pt x="6371" y="21513"/>
                    <a:pt x="6435" y="21513"/>
                  </a:cubicBezTo>
                  <a:cubicBezTo>
                    <a:pt x="6550" y="21513"/>
                    <a:pt x="6597" y="21591"/>
                    <a:pt x="6711" y="21600"/>
                  </a:cubicBezTo>
                  <a:cubicBezTo>
                    <a:pt x="6711" y="21480"/>
                    <a:pt x="6907" y="21458"/>
                    <a:pt x="7069" y="21391"/>
                  </a:cubicBezTo>
                  <a:cubicBezTo>
                    <a:pt x="7166" y="21357"/>
                    <a:pt x="7231" y="21357"/>
                    <a:pt x="7328" y="21313"/>
                  </a:cubicBezTo>
                  <a:cubicBezTo>
                    <a:pt x="7395" y="21281"/>
                    <a:pt x="7379" y="21226"/>
                    <a:pt x="7460" y="21203"/>
                  </a:cubicBezTo>
                  <a:cubicBezTo>
                    <a:pt x="7524" y="21171"/>
                    <a:pt x="7541" y="21137"/>
                    <a:pt x="7622" y="21114"/>
                  </a:cubicBezTo>
                  <a:cubicBezTo>
                    <a:pt x="7703" y="21093"/>
                    <a:pt x="7767" y="21103"/>
                    <a:pt x="7834" y="21059"/>
                  </a:cubicBezTo>
                  <a:cubicBezTo>
                    <a:pt x="7864" y="21038"/>
                    <a:pt x="7834" y="20993"/>
                    <a:pt x="7864" y="20960"/>
                  </a:cubicBezTo>
                  <a:cubicBezTo>
                    <a:pt x="7948" y="20871"/>
                    <a:pt x="8093" y="20871"/>
                    <a:pt x="8239" y="20871"/>
                  </a:cubicBezTo>
                  <a:cubicBezTo>
                    <a:pt x="8353" y="20871"/>
                    <a:pt x="8403" y="20905"/>
                    <a:pt x="8515" y="20917"/>
                  </a:cubicBezTo>
                  <a:cubicBezTo>
                    <a:pt x="8532" y="20871"/>
                    <a:pt x="8596" y="20871"/>
                    <a:pt x="8663" y="20862"/>
                  </a:cubicBezTo>
                  <a:cubicBezTo>
                    <a:pt x="8889" y="20552"/>
                    <a:pt x="9132" y="20286"/>
                    <a:pt x="9637" y="20286"/>
                  </a:cubicBezTo>
                  <a:cubicBezTo>
                    <a:pt x="9685" y="20286"/>
                    <a:pt x="9701" y="20307"/>
                    <a:pt x="9735" y="20307"/>
                  </a:cubicBezTo>
                  <a:cubicBezTo>
                    <a:pt x="9799" y="20307"/>
                    <a:pt x="9816" y="20286"/>
                    <a:pt x="9880" y="20286"/>
                  </a:cubicBezTo>
                  <a:cubicBezTo>
                    <a:pt x="9978" y="20286"/>
                    <a:pt x="10028" y="20319"/>
                    <a:pt x="10126" y="20319"/>
                  </a:cubicBezTo>
                  <a:cubicBezTo>
                    <a:pt x="10207" y="20319"/>
                    <a:pt x="10190" y="20243"/>
                    <a:pt x="10271" y="20231"/>
                  </a:cubicBezTo>
                  <a:cubicBezTo>
                    <a:pt x="10416" y="20209"/>
                    <a:pt x="10514" y="20209"/>
                    <a:pt x="10679" y="20209"/>
                  </a:cubicBezTo>
                  <a:cubicBezTo>
                    <a:pt x="10938" y="20209"/>
                    <a:pt x="10938" y="20209"/>
                    <a:pt x="10938" y="20209"/>
                  </a:cubicBezTo>
                  <a:cubicBezTo>
                    <a:pt x="11117" y="20209"/>
                    <a:pt x="11215" y="20154"/>
                    <a:pt x="11393" y="20154"/>
                  </a:cubicBezTo>
                  <a:cubicBezTo>
                    <a:pt x="11619" y="20154"/>
                    <a:pt x="11734" y="20243"/>
                    <a:pt x="11963" y="20243"/>
                  </a:cubicBezTo>
                  <a:cubicBezTo>
                    <a:pt x="12044" y="20243"/>
                    <a:pt x="12074" y="20197"/>
                    <a:pt x="12155" y="20197"/>
                  </a:cubicBezTo>
                  <a:cubicBezTo>
                    <a:pt x="12236" y="20197"/>
                    <a:pt x="12287" y="20220"/>
                    <a:pt x="12334" y="20275"/>
                  </a:cubicBezTo>
                  <a:cubicBezTo>
                    <a:pt x="12351" y="20307"/>
                    <a:pt x="12351" y="20353"/>
                    <a:pt x="12401" y="20353"/>
                  </a:cubicBezTo>
                  <a:cubicBezTo>
                    <a:pt x="12465" y="20353"/>
                    <a:pt x="12513" y="20362"/>
                    <a:pt x="12563" y="20341"/>
                  </a:cubicBezTo>
                  <a:cubicBezTo>
                    <a:pt x="12627" y="20319"/>
                    <a:pt x="12627" y="20243"/>
                    <a:pt x="12708" y="20243"/>
                  </a:cubicBezTo>
                  <a:cubicBezTo>
                    <a:pt x="12789" y="20243"/>
                    <a:pt x="12823" y="20286"/>
                    <a:pt x="12904" y="20286"/>
                  </a:cubicBezTo>
                  <a:cubicBezTo>
                    <a:pt x="12954" y="20286"/>
                    <a:pt x="12968" y="20264"/>
                    <a:pt x="13001" y="20252"/>
                  </a:cubicBezTo>
                  <a:cubicBezTo>
                    <a:pt x="13146" y="20252"/>
                    <a:pt x="13146" y="20252"/>
                    <a:pt x="13146" y="20252"/>
                  </a:cubicBezTo>
                  <a:cubicBezTo>
                    <a:pt x="13311" y="20252"/>
                    <a:pt x="13392" y="20231"/>
                    <a:pt x="13554" y="20231"/>
                  </a:cubicBezTo>
                  <a:cubicBezTo>
                    <a:pt x="13685" y="20231"/>
                    <a:pt x="13699" y="20353"/>
                    <a:pt x="13830" y="20353"/>
                  </a:cubicBezTo>
                  <a:cubicBezTo>
                    <a:pt x="13992" y="20353"/>
                    <a:pt x="14073" y="20298"/>
                    <a:pt x="14221" y="20243"/>
                  </a:cubicBezTo>
                  <a:cubicBezTo>
                    <a:pt x="14286" y="20220"/>
                    <a:pt x="14333" y="20220"/>
                    <a:pt x="14417" y="20209"/>
                  </a:cubicBezTo>
                  <a:cubicBezTo>
                    <a:pt x="14481" y="20197"/>
                    <a:pt x="14545" y="20197"/>
                    <a:pt x="14545" y="20165"/>
                  </a:cubicBezTo>
                  <a:cubicBezTo>
                    <a:pt x="14545" y="20131"/>
                    <a:pt x="14512" y="20119"/>
                    <a:pt x="14512" y="20087"/>
                  </a:cubicBezTo>
                  <a:cubicBezTo>
                    <a:pt x="14512" y="19966"/>
                    <a:pt x="14741" y="19966"/>
                    <a:pt x="14838" y="19865"/>
                  </a:cubicBezTo>
                  <a:cubicBezTo>
                    <a:pt x="14936" y="19766"/>
                    <a:pt x="14919" y="19688"/>
                    <a:pt x="14953" y="19578"/>
                  </a:cubicBezTo>
                  <a:cubicBezTo>
                    <a:pt x="15000" y="19446"/>
                    <a:pt x="15064" y="19370"/>
                    <a:pt x="15229" y="19303"/>
                  </a:cubicBezTo>
                  <a:cubicBezTo>
                    <a:pt x="15374" y="19246"/>
                    <a:pt x="15439" y="19182"/>
                    <a:pt x="15587" y="19182"/>
                  </a:cubicBezTo>
                  <a:cubicBezTo>
                    <a:pt x="15732" y="19182"/>
                    <a:pt x="15732" y="19182"/>
                    <a:pt x="15732" y="19182"/>
                  </a:cubicBezTo>
                  <a:cubicBezTo>
                    <a:pt x="15894" y="19182"/>
                    <a:pt x="15961" y="19115"/>
                    <a:pt x="16089" y="19060"/>
                  </a:cubicBezTo>
                  <a:cubicBezTo>
                    <a:pt x="16349" y="18948"/>
                    <a:pt x="16497" y="18872"/>
                    <a:pt x="16787" y="18827"/>
                  </a:cubicBezTo>
                  <a:cubicBezTo>
                    <a:pt x="17178" y="18806"/>
                    <a:pt x="17276" y="18529"/>
                    <a:pt x="17650" y="18462"/>
                  </a:cubicBezTo>
                  <a:cubicBezTo>
                    <a:pt x="17714" y="18474"/>
                    <a:pt x="17714" y="18474"/>
                    <a:pt x="17714" y="18474"/>
                  </a:cubicBezTo>
                  <a:cubicBezTo>
                    <a:pt x="17764" y="18451"/>
                    <a:pt x="17798" y="18430"/>
                    <a:pt x="17862" y="18430"/>
                  </a:cubicBezTo>
                  <a:cubicBezTo>
                    <a:pt x="18105" y="18430"/>
                    <a:pt x="18219" y="18529"/>
                    <a:pt x="18445" y="18529"/>
                  </a:cubicBezTo>
                  <a:cubicBezTo>
                    <a:pt x="18884" y="18529"/>
                    <a:pt x="19129" y="18496"/>
                    <a:pt x="19568" y="18430"/>
                  </a:cubicBezTo>
                  <a:cubicBezTo>
                    <a:pt x="19763" y="18396"/>
                    <a:pt x="19844" y="18329"/>
                    <a:pt x="20039" y="18297"/>
                  </a:cubicBezTo>
                  <a:cubicBezTo>
                    <a:pt x="20380" y="18242"/>
                    <a:pt x="20559" y="18187"/>
                    <a:pt x="20885" y="18086"/>
                  </a:cubicBezTo>
                  <a:cubicBezTo>
                    <a:pt x="21176" y="18009"/>
                    <a:pt x="21290" y="17855"/>
                    <a:pt x="21600" y="17855"/>
                  </a:cubicBezTo>
                  <a:cubicBezTo>
                    <a:pt x="21600" y="11879"/>
                    <a:pt x="21600" y="11879"/>
                    <a:pt x="21600" y="11879"/>
                  </a:cubicBezTo>
                  <a:cubicBezTo>
                    <a:pt x="21533" y="1093"/>
                    <a:pt x="21533" y="1093"/>
                    <a:pt x="21533" y="1093"/>
                  </a:cubicBezTo>
                  <a:close/>
                  <a:moveTo>
                    <a:pt x="3135" y="6796"/>
                  </a:moveTo>
                  <a:cubicBezTo>
                    <a:pt x="3185" y="6718"/>
                    <a:pt x="3250" y="6663"/>
                    <a:pt x="3364" y="6640"/>
                  </a:cubicBezTo>
                  <a:cubicBezTo>
                    <a:pt x="3364" y="6718"/>
                    <a:pt x="3314" y="6807"/>
                    <a:pt x="3202" y="6807"/>
                  </a:cubicBezTo>
                  <a:cubicBezTo>
                    <a:pt x="3169" y="6807"/>
                    <a:pt x="3152" y="6807"/>
                    <a:pt x="3135" y="6796"/>
                  </a:cubicBezTo>
                  <a:close/>
                  <a:moveTo>
                    <a:pt x="81" y="11425"/>
                  </a:moveTo>
                  <a:cubicBezTo>
                    <a:pt x="64" y="11425"/>
                    <a:pt x="47" y="11414"/>
                    <a:pt x="17" y="11414"/>
                  </a:cubicBezTo>
                  <a:cubicBezTo>
                    <a:pt x="17" y="11425"/>
                    <a:pt x="0" y="11437"/>
                    <a:pt x="0" y="11458"/>
                  </a:cubicBezTo>
                  <a:cubicBezTo>
                    <a:pt x="0" y="11613"/>
                    <a:pt x="81" y="11701"/>
                    <a:pt x="195" y="11834"/>
                  </a:cubicBezTo>
                  <a:cubicBezTo>
                    <a:pt x="260" y="11911"/>
                    <a:pt x="276" y="11966"/>
                    <a:pt x="341" y="12033"/>
                  </a:cubicBezTo>
                  <a:cubicBezTo>
                    <a:pt x="324" y="11813"/>
                    <a:pt x="81" y="11712"/>
                    <a:pt x="81" y="11492"/>
                  </a:cubicBezTo>
                  <a:lnTo>
                    <a:pt x="81" y="11425"/>
                  </a:ln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4" name="Freeform 93">
              <a:extLst>
                <a:ext uri="{FF2B5EF4-FFF2-40B4-BE49-F238E27FC236}">
                  <a16:creationId xmlns:a16="http://schemas.microsoft.com/office/drawing/2014/main" id="{697B46D3-D1E4-476D-9DB5-AC288AF1E7BF}"/>
                </a:ext>
              </a:extLst>
            </p:cNvPr>
            <p:cNvSpPr/>
            <p:nvPr/>
          </p:nvSpPr>
          <p:spPr>
            <a:xfrm>
              <a:off x="3378485" y="191625"/>
              <a:ext cx="1908049" cy="3329973"/>
            </a:xfrm>
            <a:custGeom>
              <a:avLst/>
              <a:gdLst/>
              <a:ahLst/>
              <a:cxnLst>
                <a:cxn ang="0">
                  <a:pos x="wd2" y="hd2"/>
                </a:cxn>
                <a:cxn ang="5400000">
                  <a:pos x="wd2" y="hd2"/>
                </a:cxn>
                <a:cxn ang="10800000">
                  <a:pos x="wd2" y="hd2"/>
                </a:cxn>
                <a:cxn ang="16200000">
                  <a:pos x="wd2" y="hd2"/>
                </a:cxn>
              </a:cxnLst>
              <a:rect l="0" t="0" r="r" b="b"/>
              <a:pathLst>
                <a:path w="21600" h="21600" extrusionOk="0">
                  <a:moveTo>
                    <a:pt x="5402" y="168"/>
                  </a:moveTo>
                  <a:cubicBezTo>
                    <a:pt x="5373" y="298"/>
                    <a:pt x="5402" y="364"/>
                    <a:pt x="5402" y="497"/>
                  </a:cubicBezTo>
                  <a:cubicBezTo>
                    <a:pt x="5343" y="415"/>
                    <a:pt x="5318" y="332"/>
                    <a:pt x="5174" y="332"/>
                  </a:cubicBezTo>
                  <a:cubicBezTo>
                    <a:pt x="5025" y="332"/>
                    <a:pt x="4882" y="364"/>
                    <a:pt x="4882" y="446"/>
                  </a:cubicBezTo>
                  <a:cubicBezTo>
                    <a:pt x="4882" y="514"/>
                    <a:pt x="4882" y="545"/>
                    <a:pt x="4882" y="597"/>
                  </a:cubicBezTo>
                  <a:cubicBezTo>
                    <a:pt x="4797" y="514"/>
                    <a:pt x="4852" y="364"/>
                    <a:pt x="4683" y="364"/>
                  </a:cubicBezTo>
                  <a:cubicBezTo>
                    <a:pt x="4510" y="364"/>
                    <a:pt x="4420" y="446"/>
                    <a:pt x="4247" y="463"/>
                  </a:cubicBezTo>
                  <a:cubicBezTo>
                    <a:pt x="4276" y="531"/>
                    <a:pt x="4336" y="563"/>
                    <a:pt x="4390" y="645"/>
                  </a:cubicBezTo>
                  <a:cubicBezTo>
                    <a:pt x="4336" y="645"/>
                    <a:pt x="4336" y="645"/>
                    <a:pt x="4336" y="645"/>
                  </a:cubicBezTo>
                  <a:cubicBezTo>
                    <a:pt x="4192" y="597"/>
                    <a:pt x="4132" y="531"/>
                    <a:pt x="3959" y="480"/>
                  </a:cubicBezTo>
                  <a:cubicBezTo>
                    <a:pt x="3845" y="463"/>
                    <a:pt x="3726" y="446"/>
                    <a:pt x="3701" y="364"/>
                  </a:cubicBezTo>
                  <a:cubicBezTo>
                    <a:pt x="3815" y="364"/>
                    <a:pt x="3815" y="364"/>
                    <a:pt x="3815" y="364"/>
                  </a:cubicBezTo>
                  <a:cubicBezTo>
                    <a:pt x="3815" y="349"/>
                    <a:pt x="3815" y="332"/>
                    <a:pt x="3845" y="315"/>
                  </a:cubicBezTo>
                  <a:cubicBezTo>
                    <a:pt x="3641" y="298"/>
                    <a:pt x="3557" y="216"/>
                    <a:pt x="3354" y="168"/>
                  </a:cubicBezTo>
                  <a:cubicBezTo>
                    <a:pt x="3354" y="168"/>
                    <a:pt x="3324" y="182"/>
                    <a:pt x="3324" y="199"/>
                  </a:cubicBezTo>
                  <a:cubicBezTo>
                    <a:pt x="3324" y="446"/>
                    <a:pt x="3582" y="563"/>
                    <a:pt x="3582" y="827"/>
                  </a:cubicBezTo>
                  <a:cubicBezTo>
                    <a:pt x="3726" y="827"/>
                    <a:pt x="3815" y="844"/>
                    <a:pt x="3899" y="878"/>
                  </a:cubicBezTo>
                  <a:cubicBezTo>
                    <a:pt x="4043" y="909"/>
                    <a:pt x="3989" y="1009"/>
                    <a:pt x="4103" y="1060"/>
                  </a:cubicBezTo>
                  <a:cubicBezTo>
                    <a:pt x="4217" y="1094"/>
                    <a:pt x="4306" y="1060"/>
                    <a:pt x="4450" y="1077"/>
                  </a:cubicBezTo>
                  <a:cubicBezTo>
                    <a:pt x="4564" y="1108"/>
                    <a:pt x="4624" y="1159"/>
                    <a:pt x="4708" y="1224"/>
                  </a:cubicBezTo>
                  <a:cubicBezTo>
                    <a:pt x="4797" y="1193"/>
                    <a:pt x="4797" y="1125"/>
                    <a:pt x="4882" y="1094"/>
                  </a:cubicBezTo>
                  <a:cubicBezTo>
                    <a:pt x="5001" y="1043"/>
                    <a:pt x="5145" y="1060"/>
                    <a:pt x="5259" y="994"/>
                  </a:cubicBezTo>
                  <a:cubicBezTo>
                    <a:pt x="5432" y="909"/>
                    <a:pt x="5432" y="744"/>
                    <a:pt x="5660" y="744"/>
                  </a:cubicBezTo>
                  <a:cubicBezTo>
                    <a:pt x="5720" y="744"/>
                    <a:pt x="5750" y="761"/>
                    <a:pt x="5809" y="761"/>
                  </a:cubicBezTo>
                  <a:cubicBezTo>
                    <a:pt x="5894" y="662"/>
                    <a:pt x="6037" y="614"/>
                    <a:pt x="6037" y="514"/>
                  </a:cubicBezTo>
                  <a:cubicBezTo>
                    <a:pt x="6037" y="432"/>
                    <a:pt x="5864" y="446"/>
                    <a:pt x="5809" y="381"/>
                  </a:cubicBezTo>
                  <a:cubicBezTo>
                    <a:pt x="5660" y="281"/>
                    <a:pt x="5606" y="216"/>
                    <a:pt x="5402" y="168"/>
                  </a:cubicBezTo>
                  <a:close/>
                  <a:moveTo>
                    <a:pt x="3294" y="480"/>
                  </a:moveTo>
                  <a:cubicBezTo>
                    <a:pt x="3354" y="597"/>
                    <a:pt x="3235" y="645"/>
                    <a:pt x="3210" y="761"/>
                  </a:cubicBezTo>
                  <a:cubicBezTo>
                    <a:pt x="3294" y="761"/>
                    <a:pt x="3383" y="744"/>
                    <a:pt x="3438" y="778"/>
                  </a:cubicBezTo>
                  <a:cubicBezTo>
                    <a:pt x="3408" y="844"/>
                    <a:pt x="3408" y="844"/>
                    <a:pt x="3408" y="844"/>
                  </a:cubicBezTo>
                  <a:cubicBezTo>
                    <a:pt x="3408" y="861"/>
                    <a:pt x="3408" y="878"/>
                    <a:pt x="3408" y="895"/>
                  </a:cubicBezTo>
                  <a:cubicBezTo>
                    <a:pt x="3612" y="909"/>
                    <a:pt x="3726" y="943"/>
                    <a:pt x="3875" y="1026"/>
                  </a:cubicBezTo>
                  <a:cubicBezTo>
                    <a:pt x="3815" y="1043"/>
                    <a:pt x="3755" y="1077"/>
                    <a:pt x="3671" y="1077"/>
                  </a:cubicBezTo>
                  <a:cubicBezTo>
                    <a:pt x="3408" y="1077"/>
                    <a:pt x="3264" y="994"/>
                    <a:pt x="3006" y="994"/>
                  </a:cubicBezTo>
                  <a:cubicBezTo>
                    <a:pt x="2833" y="994"/>
                    <a:pt x="2748" y="1026"/>
                    <a:pt x="2600" y="1043"/>
                  </a:cubicBezTo>
                  <a:cubicBezTo>
                    <a:pt x="2629" y="994"/>
                    <a:pt x="2629" y="943"/>
                    <a:pt x="2659" y="895"/>
                  </a:cubicBezTo>
                  <a:cubicBezTo>
                    <a:pt x="2748" y="895"/>
                    <a:pt x="2748" y="895"/>
                    <a:pt x="2748" y="895"/>
                  </a:cubicBezTo>
                  <a:cubicBezTo>
                    <a:pt x="2773" y="895"/>
                    <a:pt x="2803" y="909"/>
                    <a:pt x="2833" y="909"/>
                  </a:cubicBezTo>
                  <a:cubicBezTo>
                    <a:pt x="2947" y="909"/>
                    <a:pt x="3091" y="926"/>
                    <a:pt x="3091" y="861"/>
                  </a:cubicBezTo>
                  <a:cubicBezTo>
                    <a:pt x="3091" y="761"/>
                    <a:pt x="2947" y="744"/>
                    <a:pt x="2892" y="662"/>
                  </a:cubicBezTo>
                  <a:cubicBezTo>
                    <a:pt x="2947" y="597"/>
                    <a:pt x="2947" y="597"/>
                    <a:pt x="2947" y="597"/>
                  </a:cubicBezTo>
                  <a:cubicBezTo>
                    <a:pt x="2892" y="597"/>
                    <a:pt x="2862" y="580"/>
                    <a:pt x="2833" y="580"/>
                  </a:cubicBezTo>
                  <a:cubicBezTo>
                    <a:pt x="2862" y="545"/>
                    <a:pt x="2862" y="545"/>
                    <a:pt x="2862" y="545"/>
                  </a:cubicBezTo>
                  <a:cubicBezTo>
                    <a:pt x="3036" y="497"/>
                    <a:pt x="3091" y="432"/>
                    <a:pt x="3210" y="364"/>
                  </a:cubicBezTo>
                  <a:cubicBezTo>
                    <a:pt x="3264" y="398"/>
                    <a:pt x="3294" y="432"/>
                    <a:pt x="3294" y="480"/>
                  </a:cubicBezTo>
                  <a:close/>
                  <a:moveTo>
                    <a:pt x="17815" y="3904"/>
                  </a:moveTo>
                  <a:cubicBezTo>
                    <a:pt x="17815" y="3955"/>
                    <a:pt x="17845" y="3986"/>
                    <a:pt x="17845" y="4037"/>
                  </a:cubicBezTo>
                  <a:cubicBezTo>
                    <a:pt x="17845" y="4168"/>
                    <a:pt x="17815" y="4250"/>
                    <a:pt x="17790" y="4401"/>
                  </a:cubicBezTo>
                  <a:cubicBezTo>
                    <a:pt x="18192" y="4401"/>
                    <a:pt x="18395" y="4531"/>
                    <a:pt x="18797" y="4531"/>
                  </a:cubicBezTo>
                  <a:cubicBezTo>
                    <a:pt x="18857" y="4531"/>
                    <a:pt x="18916" y="4517"/>
                    <a:pt x="18971" y="4531"/>
                  </a:cubicBezTo>
                  <a:cubicBezTo>
                    <a:pt x="18971" y="4483"/>
                    <a:pt x="18971" y="4449"/>
                    <a:pt x="18971" y="4401"/>
                  </a:cubicBezTo>
                  <a:cubicBezTo>
                    <a:pt x="18941" y="4384"/>
                    <a:pt x="18941" y="4384"/>
                    <a:pt x="18941" y="4384"/>
                  </a:cubicBezTo>
                  <a:cubicBezTo>
                    <a:pt x="18886" y="4418"/>
                    <a:pt x="18857" y="4449"/>
                    <a:pt x="18772" y="4449"/>
                  </a:cubicBezTo>
                  <a:cubicBezTo>
                    <a:pt x="18713" y="4449"/>
                    <a:pt x="18713" y="4401"/>
                    <a:pt x="18683" y="4401"/>
                  </a:cubicBezTo>
                  <a:cubicBezTo>
                    <a:pt x="18623" y="4401"/>
                    <a:pt x="18599" y="4418"/>
                    <a:pt x="18569" y="4418"/>
                  </a:cubicBezTo>
                  <a:cubicBezTo>
                    <a:pt x="18455" y="4418"/>
                    <a:pt x="18395" y="4367"/>
                    <a:pt x="18395" y="4318"/>
                  </a:cubicBezTo>
                  <a:cubicBezTo>
                    <a:pt x="18395" y="4236"/>
                    <a:pt x="18509" y="4236"/>
                    <a:pt x="18569" y="4168"/>
                  </a:cubicBezTo>
                  <a:cubicBezTo>
                    <a:pt x="18480" y="4151"/>
                    <a:pt x="18395" y="4119"/>
                    <a:pt x="18395" y="4068"/>
                  </a:cubicBezTo>
                  <a:cubicBezTo>
                    <a:pt x="18395" y="4037"/>
                    <a:pt x="18425" y="4020"/>
                    <a:pt x="18425" y="3986"/>
                  </a:cubicBezTo>
                  <a:cubicBezTo>
                    <a:pt x="18480" y="3986"/>
                    <a:pt x="18509" y="3986"/>
                    <a:pt x="18569" y="3986"/>
                  </a:cubicBezTo>
                  <a:cubicBezTo>
                    <a:pt x="18742" y="3986"/>
                    <a:pt x="18971" y="3938"/>
                    <a:pt x="18623" y="3938"/>
                  </a:cubicBezTo>
                  <a:cubicBezTo>
                    <a:pt x="18509" y="3938"/>
                    <a:pt x="18395" y="3886"/>
                    <a:pt x="18395" y="3821"/>
                  </a:cubicBezTo>
                  <a:cubicBezTo>
                    <a:pt x="18395" y="3773"/>
                    <a:pt x="18455" y="3756"/>
                    <a:pt x="18455" y="3705"/>
                  </a:cubicBezTo>
                  <a:cubicBezTo>
                    <a:pt x="18455" y="3639"/>
                    <a:pt x="18306" y="3773"/>
                    <a:pt x="18251" y="3821"/>
                  </a:cubicBezTo>
                  <a:cubicBezTo>
                    <a:pt x="18162" y="3904"/>
                    <a:pt x="17988" y="3904"/>
                    <a:pt x="17815" y="3904"/>
                  </a:cubicBezTo>
                  <a:close/>
                  <a:moveTo>
                    <a:pt x="17353" y="3688"/>
                  </a:moveTo>
                  <a:cubicBezTo>
                    <a:pt x="17299" y="3673"/>
                    <a:pt x="17269" y="3673"/>
                    <a:pt x="17210" y="3656"/>
                  </a:cubicBezTo>
                  <a:cubicBezTo>
                    <a:pt x="17180" y="3688"/>
                    <a:pt x="17180" y="3705"/>
                    <a:pt x="17180" y="3722"/>
                  </a:cubicBezTo>
                  <a:cubicBezTo>
                    <a:pt x="17180" y="3804"/>
                    <a:pt x="17239" y="3838"/>
                    <a:pt x="17324" y="3904"/>
                  </a:cubicBezTo>
                  <a:cubicBezTo>
                    <a:pt x="17324" y="3821"/>
                    <a:pt x="17383" y="3773"/>
                    <a:pt x="17353" y="3688"/>
                  </a:cubicBezTo>
                  <a:close/>
                  <a:moveTo>
                    <a:pt x="19318" y="6551"/>
                  </a:moveTo>
                  <a:cubicBezTo>
                    <a:pt x="19263" y="6500"/>
                    <a:pt x="19263" y="6435"/>
                    <a:pt x="19144" y="6435"/>
                  </a:cubicBezTo>
                  <a:cubicBezTo>
                    <a:pt x="19085" y="6435"/>
                    <a:pt x="19030" y="6452"/>
                    <a:pt x="18971" y="6483"/>
                  </a:cubicBezTo>
                  <a:cubicBezTo>
                    <a:pt x="19085" y="6583"/>
                    <a:pt x="19174" y="6617"/>
                    <a:pt x="19318" y="6682"/>
                  </a:cubicBezTo>
                  <a:cubicBezTo>
                    <a:pt x="19318" y="6665"/>
                    <a:pt x="19348" y="6651"/>
                    <a:pt x="19348" y="6634"/>
                  </a:cubicBezTo>
                  <a:cubicBezTo>
                    <a:pt x="19348" y="6617"/>
                    <a:pt x="19318" y="6566"/>
                    <a:pt x="19318" y="6551"/>
                  </a:cubicBezTo>
                  <a:close/>
                  <a:moveTo>
                    <a:pt x="21570" y="7790"/>
                  </a:moveTo>
                  <a:cubicBezTo>
                    <a:pt x="21600" y="21600"/>
                    <a:pt x="21600" y="21600"/>
                    <a:pt x="21600" y="21600"/>
                  </a:cubicBezTo>
                  <a:cubicBezTo>
                    <a:pt x="119" y="21552"/>
                    <a:pt x="119" y="21552"/>
                    <a:pt x="119" y="21552"/>
                  </a:cubicBezTo>
                  <a:cubicBezTo>
                    <a:pt x="0" y="5409"/>
                    <a:pt x="0" y="5409"/>
                    <a:pt x="0" y="5409"/>
                  </a:cubicBezTo>
                  <a:cubicBezTo>
                    <a:pt x="263" y="5458"/>
                    <a:pt x="437" y="5557"/>
                    <a:pt x="437" y="5725"/>
                  </a:cubicBezTo>
                  <a:cubicBezTo>
                    <a:pt x="437" y="6071"/>
                    <a:pt x="437" y="5725"/>
                    <a:pt x="724" y="5725"/>
                  </a:cubicBezTo>
                  <a:cubicBezTo>
                    <a:pt x="695" y="5625"/>
                    <a:pt x="580" y="5574"/>
                    <a:pt x="580" y="5475"/>
                  </a:cubicBezTo>
                  <a:cubicBezTo>
                    <a:pt x="580" y="5443"/>
                    <a:pt x="580" y="5426"/>
                    <a:pt x="580" y="5392"/>
                  </a:cubicBezTo>
                  <a:cubicBezTo>
                    <a:pt x="610" y="5375"/>
                    <a:pt x="640" y="5375"/>
                    <a:pt x="665" y="5375"/>
                  </a:cubicBezTo>
                  <a:cubicBezTo>
                    <a:pt x="695" y="5375"/>
                    <a:pt x="724" y="5392"/>
                    <a:pt x="754" y="5392"/>
                  </a:cubicBezTo>
                  <a:cubicBezTo>
                    <a:pt x="868" y="5375"/>
                    <a:pt x="868" y="5375"/>
                    <a:pt x="868" y="5375"/>
                  </a:cubicBezTo>
                  <a:cubicBezTo>
                    <a:pt x="953" y="5458"/>
                    <a:pt x="1042" y="5492"/>
                    <a:pt x="1215" y="5526"/>
                  </a:cubicBezTo>
                  <a:cubicBezTo>
                    <a:pt x="1330" y="5557"/>
                    <a:pt x="1330" y="5639"/>
                    <a:pt x="1449" y="5673"/>
                  </a:cubicBezTo>
                  <a:cubicBezTo>
                    <a:pt x="1677" y="5790"/>
                    <a:pt x="1994" y="5824"/>
                    <a:pt x="1880" y="5807"/>
                  </a:cubicBezTo>
                  <a:cubicBezTo>
                    <a:pt x="1880" y="5756"/>
                    <a:pt x="1761" y="5773"/>
                    <a:pt x="1707" y="5725"/>
                  </a:cubicBezTo>
                  <a:cubicBezTo>
                    <a:pt x="1592" y="5673"/>
                    <a:pt x="1617" y="5608"/>
                    <a:pt x="1592" y="5526"/>
                  </a:cubicBezTo>
                  <a:cubicBezTo>
                    <a:pt x="1563" y="5475"/>
                    <a:pt x="1473" y="5443"/>
                    <a:pt x="1473" y="5392"/>
                  </a:cubicBezTo>
                  <a:cubicBezTo>
                    <a:pt x="1473" y="5344"/>
                    <a:pt x="1473" y="5344"/>
                    <a:pt x="1473" y="5344"/>
                  </a:cubicBezTo>
                  <a:cubicBezTo>
                    <a:pt x="1821" y="5344"/>
                    <a:pt x="1821" y="5344"/>
                    <a:pt x="1821" y="5344"/>
                  </a:cubicBezTo>
                  <a:cubicBezTo>
                    <a:pt x="1880" y="5344"/>
                    <a:pt x="1910" y="5310"/>
                    <a:pt x="1940" y="5310"/>
                  </a:cubicBezTo>
                  <a:cubicBezTo>
                    <a:pt x="1965" y="5310"/>
                    <a:pt x="1994" y="5327"/>
                    <a:pt x="2024" y="5327"/>
                  </a:cubicBezTo>
                  <a:cubicBezTo>
                    <a:pt x="2138" y="5327"/>
                    <a:pt x="2198" y="5244"/>
                    <a:pt x="2312" y="5244"/>
                  </a:cubicBezTo>
                  <a:cubicBezTo>
                    <a:pt x="2282" y="5227"/>
                    <a:pt x="2282" y="5193"/>
                    <a:pt x="2227" y="5193"/>
                  </a:cubicBezTo>
                  <a:cubicBezTo>
                    <a:pt x="2084" y="5193"/>
                    <a:pt x="2024" y="5227"/>
                    <a:pt x="1880" y="5227"/>
                  </a:cubicBezTo>
                  <a:cubicBezTo>
                    <a:pt x="1791" y="5227"/>
                    <a:pt x="1736" y="5227"/>
                    <a:pt x="1647" y="5227"/>
                  </a:cubicBezTo>
                  <a:cubicBezTo>
                    <a:pt x="1647" y="5176"/>
                    <a:pt x="1647" y="5145"/>
                    <a:pt x="1647" y="5094"/>
                  </a:cubicBezTo>
                  <a:cubicBezTo>
                    <a:pt x="1647" y="4994"/>
                    <a:pt x="1821" y="4994"/>
                    <a:pt x="1880" y="4912"/>
                  </a:cubicBezTo>
                  <a:cubicBezTo>
                    <a:pt x="1850" y="4912"/>
                    <a:pt x="1821" y="4898"/>
                    <a:pt x="1791" y="4898"/>
                  </a:cubicBezTo>
                  <a:cubicBezTo>
                    <a:pt x="1736" y="4898"/>
                    <a:pt x="1677" y="4912"/>
                    <a:pt x="1617" y="4929"/>
                  </a:cubicBezTo>
                  <a:cubicBezTo>
                    <a:pt x="1533" y="4847"/>
                    <a:pt x="1389" y="4864"/>
                    <a:pt x="1245" y="4813"/>
                  </a:cubicBezTo>
                  <a:cubicBezTo>
                    <a:pt x="1072" y="4747"/>
                    <a:pt x="982" y="4648"/>
                    <a:pt x="982" y="4517"/>
                  </a:cubicBezTo>
                  <a:cubicBezTo>
                    <a:pt x="982" y="4435"/>
                    <a:pt x="1072" y="4367"/>
                    <a:pt x="1215" y="4318"/>
                  </a:cubicBezTo>
                  <a:cubicBezTo>
                    <a:pt x="1330" y="4350"/>
                    <a:pt x="1330" y="4350"/>
                    <a:pt x="1330" y="4350"/>
                  </a:cubicBezTo>
                  <a:cubicBezTo>
                    <a:pt x="1449" y="4202"/>
                    <a:pt x="1821" y="4185"/>
                    <a:pt x="1821" y="4020"/>
                  </a:cubicBezTo>
                  <a:cubicBezTo>
                    <a:pt x="1821" y="3938"/>
                    <a:pt x="1910" y="3904"/>
                    <a:pt x="1965" y="3838"/>
                  </a:cubicBezTo>
                  <a:cubicBezTo>
                    <a:pt x="2024" y="3722"/>
                    <a:pt x="1965" y="3656"/>
                    <a:pt x="1965" y="3540"/>
                  </a:cubicBezTo>
                  <a:cubicBezTo>
                    <a:pt x="1965" y="3475"/>
                    <a:pt x="1994" y="3423"/>
                    <a:pt x="2084" y="3392"/>
                  </a:cubicBezTo>
                  <a:cubicBezTo>
                    <a:pt x="2168" y="3423"/>
                    <a:pt x="2227" y="3457"/>
                    <a:pt x="2312" y="3457"/>
                  </a:cubicBezTo>
                  <a:cubicBezTo>
                    <a:pt x="2600" y="3457"/>
                    <a:pt x="2689" y="3293"/>
                    <a:pt x="2947" y="3242"/>
                  </a:cubicBezTo>
                  <a:cubicBezTo>
                    <a:pt x="3006" y="3293"/>
                    <a:pt x="3036" y="3310"/>
                    <a:pt x="3091" y="3358"/>
                  </a:cubicBezTo>
                  <a:cubicBezTo>
                    <a:pt x="3150" y="3358"/>
                    <a:pt x="3150" y="3358"/>
                    <a:pt x="3150" y="3358"/>
                  </a:cubicBezTo>
                  <a:cubicBezTo>
                    <a:pt x="3120" y="3324"/>
                    <a:pt x="3066" y="3293"/>
                    <a:pt x="3066" y="3242"/>
                  </a:cubicBezTo>
                  <a:cubicBezTo>
                    <a:pt x="3066" y="3210"/>
                    <a:pt x="3120" y="3193"/>
                    <a:pt x="3120" y="3159"/>
                  </a:cubicBezTo>
                  <a:cubicBezTo>
                    <a:pt x="3120" y="2994"/>
                    <a:pt x="2748" y="2960"/>
                    <a:pt x="2748" y="2796"/>
                  </a:cubicBezTo>
                  <a:cubicBezTo>
                    <a:pt x="2748" y="2730"/>
                    <a:pt x="2803" y="2679"/>
                    <a:pt x="2803" y="2614"/>
                  </a:cubicBezTo>
                  <a:lnTo>
                    <a:pt x="2833" y="2597"/>
                  </a:lnTo>
                  <a:cubicBezTo>
                    <a:pt x="2917" y="2597"/>
                    <a:pt x="2947" y="2631"/>
                    <a:pt x="3006" y="2631"/>
                  </a:cubicBezTo>
                  <a:cubicBezTo>
                    <a:pt x="3264" y="2631"/>
                    <a:pt x="3294" y="2449"/>
                    <a:pt x="3294" y="2315"/>
                  </a:cubicBezTo>
                  <a:cubicBezTo>
                    <a:pt x="3354" y="2284"/>
                    <a:pt x="3383" y="2233"/>
                    <a:pt x="3438" y="2233"/>
                  </a:cubicBezTo>
                  <a:cubicBezTo>
                    <a:pt x="3671" y="2233"/>
                    <a:pt x="3726" y="2367"/>
                    <a:pt x="3929" y="2367"/>
                  </a:cubicBezTo>
                  <a:cubicBezTo>
                    <a:pt x="4018" y="2367"/>
                    <a:pt x="4073" y="2367"/>
                    <a:pt x="4162" y="2367"/>
                  </a:cubicBezTo>
                  <a:cubicBezTo>
                    <a:pt x="4192" y="2349"/>
                    <a:pt x="4192" y="2332"/>
                    <a:pt x="4217" y="2332"/>
                  </a:cubicBezTo>
                  <a:cubicBezTo>
                    <a:pt x="4103" y="2250"/>
                    <a:pt x="3875" y="2267"/>
                    <a:pt x="3875" y="2168"/>
                  </a:cubicBezTo>
                  <a:cubicBezTo>
                    <a:pt x="3875" y="2134"/>
                    <a:pt x="3785" y="2134"/>
                    <a:pt x="3785" y="2102"/>
                  </a:cubicBezTo>
                  <a:cubicBezTo>
                    <a:pt x="3785" y="2020"/>
                    <a:pt x="3875" y="1986"/>
                    <a:pt x="3875" y="1903"/>
                  </a:cubicBezTo>
                  <a:cubicBezTo>
                    <a:pt x="4073" y="1935"/>
                    <a:pt x="4217" y="2003"/>
                    <a:pt x="4306" y="2119"/>
                  </a:cubicBezTo>
                  <a:cubicBezTo>
                    <a:pt x="4336" y="2119"/>
                    <a:pt x="4336" y="2119"/>
                    <a:pt x="4336" y="2119"/>
                  </a:cubicBezTo>
                  <a:cubicBezTo>
                    <a:pt x="4366" y="2102"/>
                    <a:pt x="4366" y="2102"/>
                    <a:pt x="4366" y="2102"/>
                  </a:cubicBezTo>
                  <a:cubicBezTo>
                    <a:pt x="4420" y="2119"/>
                    <a:pt x="4450" y="2134"/>
                    <a:pt x="4510" y="2168"/>
                  </a:cubicBezTo>
                  <a:cubicBezTo>
                    <a:pt x="4564" y="2185"/>
                    <a:pt x="4564" y="2185"/>
                    <a:pt x="4564" y="2185"/>
                  </a:cubicBezTo>
                  <a:cubicBezTo>
                    <a:pt x="4564" y="2151"/>
                    <a:pt x="4564" y="2134"/>
                    <a:pt x="4564" y="2119"/>
                  </a:cubicBezTo>
                  <a:cubicBezTo>
                    <a:pt x="4594" y="2102"/>
                    <a:pt x="4594" y="2102"/>
                    <a:pt x="4594" y="2102"/>
                  </a:cubicBezTo>
                  <a:cubicBezTo>
                    <a:pt x="4653" y="2119"/>
                    <a:pt x="4683" y="2119"/>
                    <a:pt x="4708" y="2134"/>
                  </a:cubicBezTo>
                  <a:cubicBezTo>
                    <a:pt x="4738" y="2119"/>
                    <a:pt x="4738" y="2102"/>
                    <a:pt x="4738" y="2085"/>
                  </a:cubicBezTo>
                  <a:cubicBezTo>
                    <a:pt x="4738" y="1969"/>
                    <a:pt x="4564" y="1935"/>
                    <a:pt x="4564" y="1821"/>
                  </a:cubicBezTo>
                  <a:cubicBezTo>
                    <a:pt x="4564" y="1770"/>
                    <a:pt x="4564" y="1770"/>
                    <a:pt x="4564" y="1770"/>
                  </a:cubicBezTo>
                  <a:cubicBezTo>
                    <a:pt x="4738" y="1753"/>
                    <a:pt x="4827" y="1722"/>
                    <a:pt x="5001" y="1705"/>
                  </a:cubicBezTo>
                  <a:cubicBezTo>
                    <a:pt x="5085" y="1705"/>
                    <a:pt x="5174" y="1722"/>
                    <a:pt x="5259" y="1670"/>
                  </a:cubicBezTo>
                  <a:cubicBezTo>
                    <a:pt x="5343" y="1605"/>
                    <a:pt x="5318" y="1540"/>
                    <a:pt x="5432" y="1472"/>
                  </a:cubicBezTo>
                  <a:cubicBezTo>
                    <a:pt x="5432" y="1639"/>
                    <a:pt x="5750" y="1688"/>
                    <a:pt x="6037" y="1688"/>
                  </a:cubicBezTo>
                  <a:cubicBezTo>
                    <a:pt x="6300" y="1688"/>
                    <a:pt x="6300" y="1688"/>
                    <a:pt x="6300" y="1688"/>
                  </a:cubicBezTo>
                  <a:cubicBezTo>
                    <a:pt x="6355" y="1688"/>
                    <a:pt x="6385" y="1705"/>
                    <a:pt x="6469" y="1705"/>
                  </a:cubicBezTo>
                  <a:cubicBezTo>
                    <a:pt x="6618" y="1705"/>
                    <a:pt x="6672" y="1670"/>
                    <a:pt x="6792" y="1670"/>
                  </a:cubicBezTo>
                  <a:cubicBezTo>
                    <a:pt x="6960" y="1670"/>
                    <a:pt x="7020" y="1753"/>
                    <a:pt x="7164" y="1753"/>
                  </a:cubicBezTo>
                  <a:cubicBezTo>
                    <a:pt x="7427" y="1753"/>
                    <a:pt x="7541" y="1622"/>
                    <a:pt x="7799" y="1588"/>
                  </a:cubicBezTo>
                  <a:cubicBezTo>
                    <a:pt x="8002" y="1557"/>
                    <a:pt x="8116" y="1523"/>
                    <a:pt x="8320" y="1506"/>
                  </a:cubicBezTo>
                  <a:cubicBezTo>
                    <a:pt x="8463" y="1489"/>
                    <a:pt x="8637" y="1506"/>
                    <a:pt x="8697" y="1440"/>
                  </a:cubicBezTo>
                  <a:cubicBezTo>
                    <a:pt x="8721" y="1358"/>
                    <a:pt x="8697" y="1290"/>
                    <a:pt x="8697" y="1207"/>
                  </a:cubicBezTo>
                  <a:cubicBezTo>
                    <a:pt x="8697" y="977"/>
                    <a:pt x="8697" y="977"/>
                    <a:pt x="8697" y="977"/>
                  </a:cubicBezTo>
                  <a:cubicBezTo>
                    <a:pt x="8697" y="895"/>
                    <a:pt x="8811" y="861"/>
                    <a:pt x="8925" y="795"/>
                  </a:cubicBezTo>
                  <a:cubicBezTo>
                    <a:pt x="8895" y="795"/>
                    <a:pt x="8895" y="778"/>
                    <a:pt x="8870" y="778"/>
                  </a:cubicBezTo>
                  <a:cubicBezTo>
                    <a:pt x="8721" y="778"/>
                    <a:pt x="8667" y="844"/>
                    <a:pt x="8553" y="861"/>
                  </a:cubicBezTo>
                  <a:lnTo>
                    <a:pt x="8523" y="844"/>
                  </a:lnTo>
                  <a:cubicBezTo>
                    <a:pt x="8523" y="778"/>
                    <a:pt x="8607" y="744"/>
                    <a:pt x="8607" y="696"/>
                  </a:cubicBezTo>
                  <a:cubicBezTo>
                    <a:pt x="8607" y="545"/>
                    <a:pt x="8320" y="514"/>
                    <a:pt x="8086" y="514"/>
                  </a:cubicBezTo>
                  <a:cubicBezTo>
                    <a:pt x="7799" y="514"/>
                    <a:pt x="7655" y="597"/>
                    <a:pt x="7367" y="679"/>
                  </a:cubicBezTo>
                  <a:cubicBezTo>
                    <a:pt x="7337" y="545"/>
                    <a:pt x="7223" y="480"/>
                    <a:pt x="7050" y="398"/>
                  </a:cubicBezTo>
                  <a:cubicBezTo>
                    <a:pt x="6960" y="349"/>
                    <a:pt x="6816" y="332"/>
                    <a:pt x="6816" y="267"/>
                  </a:cubicBezTo>
                  <a:cubicBezTo>
                    <a:pt x="6816" y="233"/>
                    <a:pt x="6816" y="216"/>
                    <a:pt x="6816" y="182"/>
                  </a:cubicBezTo>
                  <a:cubicBezTo>
                    <a:pt x="6935" y="182"/>
                    <a:pt x="6935" y="182"/>
                    <a:pt x="6935" y="182"/>
                  </a:cubicBezTo>
                  <a:cubicBezTo>
                    <a:pt x="6990" y="182"/>
                    <a:pt x="7020" y="199"/>
                    <a:pt x="7050" y="199"/>
                  </a:cubicBezTo>
                  <a:cubicBezTo>
                    <a:pt x="7134" y="199"/>
                    <a:pt x="7134" y="134"/>
                    <a:pt x="7223" y="134"/>
                  </a:cubicBezTo>
                  <a:cubicBezTo>
                    <a:pt x="7427" y="134"/>
                    <a:pt x="7427" y="281"/>
                    <a:pt x="7570" y="364"/>
                  </a:cubicBezTo>
                  <a:lnTo>
                    <a:pt x="7600" y="349"/>
                  </a:lnTo>
                  <a:cubicBezTo>
                    <a:pt x="7600" y="315"/>
                    <a:pt x="7570" y="298"/>
                    <a:pt x="7570" y="267"/>
                  </a:cubicBezTo>
                  <a:cubicBezTo>
                    <a:pt x="7570" y="199"/>
                    <a:pt x="7600" y="151"/>
                    <a:pt x="7685" y="99"/>
                  </a:cubicBezTo>
                  <a:cubicBezTo>
                    <a:pt x="7744" y="134"/>
                    <a:pt x="7769" y="151"/>
                    <a:pt x="7828" y="151"/>
                  </a:cubicBezTo>
                  <a:cubicBezTo>
                    <a:pt x="7888" y="151"/>
                    <a:pt x="7942" y="116"/>
                    <a:pt x="8002" y="116"/>
                  </a:cubicBezTo>
                  <a:cubicBezTo>
                    <a:pt x="8116" y="116"/>
                    <a:pt x="8086" y="182"/>
                    <a:pt x="8146" y="233"/>
                  </a:cubicBezTo>
                  <a:cubicBezTo>
                    <a:pt x="8235" y="281"/>
                    <a:pt x="8320" y="267"/>
                    <a:pt x="8409" y="298"/>
                  </a:cubicBezTo>
                  <a:cubicBezTo>
                    <a:pt x="8409" y="281"/>
                    <a:pt x="8434" y="281"/>
                    <a:pt x="8434" y="267"/>
                  </a:cubicBezTo>
                  <a:cubicBezTo>
                    <a:pt x="8434" y="199"/>
                    <a:pt x="8349" y="168"/>
                    <a:pt x="8349" y="82"/>
                  </a:cubicBezTo>
                  <a:cubicBezTo>
                    <a:pt x="8349" y="51"/>
                    <a:pt x="8434" y="34"/>
                    <a:pt x="8493" y="0"/>
                  </a:cubicBezTo>
                  <a:cubicBezTo>
                    <a:pt x="8577" y="51"/>
                    <a:pt x="8553" y="99"/>
                    <a:pt x="8553" y="151"/>
                  </a:cubicBezTo>
                  <a:cubicBezTo>
                    <a:pt x="8553" y="332"/>
                    <a:pt x="8553" y="332"/>
                    <a:pt x="8553" y="332"/>
                  </a:cubicBezTo>
                  <a:cubicBezTo>
                    <a:pt x="8553" y="398"/>
                    <a:pt x="8577" y="446"/>
                    <a:pt x="8667" y="480"/>
                  </a:cubicBezTo>
                  <a:cubicBezTo>
                    <a:pt x="8781" y="514"/>
                    <a:pt x="8697" y="614"/>
                    <a:pt x="8811" y="614"/>
                  </a:cubicBezTo>
                  <a:cubicBezTo>
                    <a:pt x="8955" y="614"/>
                    <a:pt x="9044" y="631"/>
                    <a:pt x="9128" y="580"/>
                  </a:cubicBezTo>
                  <a:cubicBezTo>
                    <a:pt x="9217" y="545"/>
                    <a:pt x="9158" y="446"/>
                    <a:pt x="9272" y="446"/>
                  </a:cubicBezTo>
                  <a:cubicBezTo>
                    <a:pt x="9763" y="446"/>
                    <a:pt x="9649" y="943"/>
                    <a:pt x="10140" y="943"/>
                  </a:cubicBezTo>
                  <a:cubicBezTo>
                    <a:pt x="10225" y="943"/>
                    <a:pt x="10284" y="943"/>
                    <a:pt x="10363" y="943"/>
                  </a:cubicBezTo>
                  <a:cubicBezTo>
                    <a:pt x="10453" y="943"/>
                    <a:pt x="10507" y="994"/>
                    <a:pt x="10597" y="1026"/>
                  </a:cubicBezTo>
                  <a:cubicBezTo>
                    <a:pt x="10770" y="1077"/>
                    <a:pt x="10884" y="1094"/>
                    <a:pt x="11088" y="1094"/>
                  </a:cubicBezTo>
                  <a:cubicBezTo>
                    <a:pt x="11172" y="1094"/>
                    <a:pt x="11172" y="1060"/>
                    <a:pt x="11232" y="1026"/>
                  </a:cubicBezTo>
                  <a:cubicBezTo>
                    <a:pt x="11321" y="943"/>
                    <a:pt x="11435" y="960"/>
                    <a:pt x="11609" y="943"/>
                  </a:cubicBezTo>
                  <a:cubicBezTo>
                    <a:pt x="11609" y="960"/>
                    <a:pt x="11638" y="960"/>
                    <a:pt x="11638" y="977"/>
                  </a:cubicBezTo>
                  <a:cubicBezTo>
                    <a:pt x="11638" y="1026"/>
                    <a:pt x="11495" y="1043"/>
                    <a:pt x="11495" y="1108"/>
                  </a:cubicBezTo>
                  <a:cubicBezTo>
                    <a:pt x="11495" y="1193"/>
                    <a:pt x="11638" y="1242"/>
                    <a:pt x="11782" y="1242"/>
                  </a:cubicBezTo>
                  <a:cubicBezTo>
                    <a:pt x="11896" y="1242"/>
                    <a:pt x="11926" y="1176"/>
                    <a:pt x="12010" y="1176"/>
                  </a:cubicBezTo>
                  <a:cubicBezTo>
                    <a:pt x="12214" y="1176"/>
                    <a:pt x="12328" y="1307"/>
                    <a:pt x="12328" y="1440"/>
                  </a:cubicBezTo>
                  <a:cubicBezTo>
                    <a:pt x="12328" y="1440"/>
                    <a:pt x="12358" y="1457"/>
                    <a:pt x="12388" y="1457"/>
                  </a:cubicBezTo>
                  <a:cubicBezTo>
                    <a:pt x="12417" y="1406"/>
                    <a:pt x="12417" y="1324"/>
                    <a:pt x="12531" y="1324"/>
                  </a:cubicBezTo>
                  <a:cubicBezTo>
                    <a:pt x="12735" y="1324"/>
                    <a:pt x="12819" y="1440"/>
                    <a:pt x="13052" y="1440"/>
                  </a:cubicBezTo>
                  <a:cubicBezTo>
                    <a:pt x="13310" y="1440"/>
                    <a:pt x="13310" y="1440"/>
                    <a:pt x="13310" y="1440"/>
                  </a:cubicBezTo>
                  <a:cubicBezTo>
                    <a:pt x="13484" y="1440"/>
                    <a:pt x="13514" y="1324"/>
                    <a:pt x="13687" y="1276"/>
                  </a:cubicBezTo>
                  <a:cubicBezTo>
                    <a:pt x="13861" y="1440"/>
                    <a:pt x="14089" y="1472"/>
                    <a:pt x="14322" y="1571"/>
                  </a:cubicBezTo>
                  <a:cubicBezTo>
                    <a:pt x="14407" y="1605"/>
                    <a:pt x="14382" y="1688"/>
                    <a:pt x="14496" y="1688"/>
                  </a:cubicBezTo>
                  <a:cubicBezTo>
                    <a:pt x="14555" y="1688"/>
                    <a:pt x="14580" y="1656"/>
                    <a:pt x="14670" y="1656"/>
                  </a:cubicBezTo>
                  <a:cubicBezTo>
                    <a:pt x="14784" y="1656"/>
                    <a:pt x="14843" y="1739"/>
                    <a:pt x="14957" y="1739"/>
                  </a:cubicBezTo>
                  <a:cubicBezTo>
                    <a:pt x="15071" y="1739"/>
                    <a:pt x="15101" y="1670"/>
                    <a:pt x="15190" y="1639"/>
                  </a:cubicBezTo>
                  <a:cubicBezTo>
                    <a:pt x="15131" y="1622"/>
                    <a:pt x="15071" y="1622"/>
                    <a:pt x="15017" y="1639"/>
                  </a:cubicBezTo>
                  <a:cubicBezTo>
                    <a:pt x="15042" y="1557"/>
                    <a:pt x="15161" y="1557"/>
                    <a:pt x="15215" y="1489"/>
                  </a:cubicBezTo>
                  <a:cubicBezTo>
                    <a:pt x="15275" y="1506"/>
                    <a:pt x="15305" y="1523"/>
                    <a:pt x="15364" y="1523"/>
                  </a:cubicBezTo>
                  <a:cubicBezTo>
                    <a:pt x="15478" y="1523"/>
                    <a:pt x="15478" y="1389"/>
                    <a:pt x="15592" y="1389"/>
                  </a:cubicBezTo>
                  <a:cubicBezTo>
                    <a:pt x="15652" y="1389"/>
                    <a:pt x="15652" y="1406"/>
                    <a:pt x="15706" y="1406"/>
                  </a:cubicBezTo>
                  <a:cubicBezTo>
                    <a:pt x="15796" y="1406"/>
                    <a:pt x="15850" y="1372"/>
                    <a:pt x="15910" y="1358"/>
                  </a:cubicBezTo>
                  <a:cubicBezTo>
                    <a:pt x="15880" y="1341"/>
                    <a:pt x="15850" y="1341"/>
                    <a:pt x="15796" y="1324"/>
                  </a:cubicBezTo>
                  <a:cubicBezTo>
                    <a:pt x="16024" y="1276"/>
                    <a:pt x="16143" y="1259"/>
                    <a:pt x="16346" y="1207"/>
                  </a:cubicBezTo>
                  <a:cubicBezTo>
                    <a:pt x="16371" y="1207"/>
                    <a:pt x="16371" y="1207"/>
                    <a:pt x="16371" y="1207"/>
                  </a:cubicBezTo>
                  <a:cubicBezTo>
                    <a:pt x="16287" y="1341"/>
                    <a:pt x="16287" y="1440"/>
                    <a:pt x="16083" y="1523"/>
                  </a:cubicBezTo>
                  <a:cubicBezTo>
                    <a:pt x="16024" y="1557"/>
                    <a:pt x="15999" y="1571"/>
                    <a:pt x="15999" y="1622"/>
                  </a:cubicBezTo>
                  <a:cubicBezTo>
                    <a:pt x="15999" y="1688"/>
                    <a:pt x="15999" y="1688"/>
                    <a:pt x="15999" y="1688"/>
                  </a:cubicBezTo>
                  <a:cubicBezTo>
                    <a:pt x="16024" y="1688"/>
                    <a:pt x="16054" y="1688"/>
                    <a:pt x="16083" y="1688"/>
                  </a:cubicBezTo>
                  <a:cubicBezTo>
                    <a:pt x="16227" y="1688"/>
                    <a:pt x="16257" y="1571"/>
                    <a:pt x="16401" y="1571"/>
                  </a:cubicBezTo>
                  <a:cubicBezTo>
                    <a:pt x="16460" y="1571"/>
                    <a:pt x="16431" y="1622"/>
                    <a:pt x="16490" y="1622"/>
                  </a:cubicBezTo>
                  <a:cubicBezTo>
                    <a:pt x="16604" y="1656"/>
                    <a:pt x="16778" y="1656"/>
                    <a:pt x="16778" y="1739"/>
                  </a:cubicBezTo>
                  <a:cubicBezTo>
                    <a:pt x="16778" y="1804"/>
                    <a:pt x="16659" y="1821"/>
                    <a:pt x="16659" y="1903"/>
                  </a:cubicBezTo>
                  <a:cubicBezTo>
                    <a:pt x="16659" y="1921"/>
                    <a:pt x="16659" y="1935"/>
                    <a:pt x="16659" y="1969"/>
                  </a:cubicBezTo>
                  <a:cubicBezTo>
                    <a:pt x="17095" y="1969"/>
                    <a:pt x="17095" y="1969"/>
                    <a:pt x="17095" y="1969"/>
                  </a:cubicBezTo>
                  <a:cubicBezTo>
                    <a:pt x="17125" y="1969"/>
                    <a:pt x="17155" y="1986"/>
                    <a:pt x="17180" y="1986"/>
                  </a:cubicBezTo>
                  <a:cubicBezTo>
                    <a:pt x="17353" y="1986"/>
                    <a:pt x="17413" y="1886"/>
                    <a:pt x="17497" y="1787"/>
                  </a:cubicBezTo>
                  <a:cubicBezTo>
                    <a:pt x="17527" y="1739"/>
                    <a:pt x="17641" y="1705"/>
                    <a:pt x="17641" y="1639"/>
                  </a:cubicBezTo>
                  <a:cubicBezTo>
                    <a:pt x="17641" y="1540"/>
                    <a:pt x="17383" y="1571"/>
                    <a:pt x="17210" y="1540"/>
                  </a:cubicBezTo>
                  <a:cubicBezTo>
                    <a:pt x="17269" y="1457"/>
                    <a:pt x="17383" y="1423"/>
                    <a:pt x="17527" y="1406"/>
                  </a:cubicBezTo>
                  <a:cubicBezTo>
                    <a:pt x="17701" y="1372"/>
                    <a:pt x="17760" y="1307"/>
                    <a:pt x="17904" y="1276"/>
                  </a:cubicBezTo>
                  <a:cubicBezTo>
                    <a:pt x="17934" y="1440"/>
                    <a:pt x="18048" y="1540"/>
                    <a:pt x="18251" y="1622"/>
                  </a:cubicBezTo>
                  <a:cubicBezTo>
                    <a:pt x="18365" y="1656"/>
                    <a:pt x="18365" y="1722"/>
                    <a:pt x="18480" y="1722"/>
                  </a:cubicBezTo>
                  <a:cubicBezTo>
                    <a:pt x="18539" y="1722"/>
                    <a:pt x="18539" y="1688"/>
                    <a:pt x="18539" y="1656"/>
                  </a:cubicBezTo>
                  <a:cubicBezTo>
                    <a:pt x="18539" y="1622"/>
                    <a:pt x="18509" y="1588"/>
                    <a:pt x="18509" y="1557"/>
                  </a:cubicBezTo>
                  <a:cubicBezTo>
                    <a:pt x="18539" y="1557"/>
                    <a:pt x="18539" y="1540"/>
                    <a:pt x="18569" y="1540"/>
                  </a:cubicBezTo>
                  <a:cubicBezTo>
                    <a:pt x="18742" y="1540"/>
                    <a:pt x="18857" y="1622"/>
                    <a:pt x="18857" y="1722"/>
                  </a:cubicBezTo>
                  <a:cubicBezTo>
                    <a:pt x="18857" y="1821"/>
                    <a:pt x="18857" y="1969"/>
                    <a:pt x="18683" y="1969"/>
                  </a:cubicBezTo>
                  <a:cubicBezTo>
                    <a:pt x="18623" y="1969"/>
                    <a:pt x="18599" y="1935"/>
                    <a:pt x="18569" y="1935"/>
                  </a:cubicBezTo>
                  <a:cubicBezTo>
                    <a:pt x="18455" y="1935"/>
                    <a:pt x="18455" y="1935"/>
                    <a:pt x="18455" y="1935"/>
                  </a:cubicBezTo>
                  <a:cubicBezTo>
                    <a:pt x="18425" y="2119"/>
                    <a:pt x="18365" y="2233"/>
                    <a:pt x="18162" y="2367"/>
                  </a:cubicBezTo>
                  <a:cubicBezTo>
                    <a:pt x="18048" y="2349"/>
                    <a:pt x="18048" y="2349"/>
                    <a:pt x="18048" y="2349"/>
                  </a:cubicBezTo>
                  <a:cubicBezTo>
                    <a:pt x="17988" y="2384"/>
                    <a:pt x="17934" y="2398"/>
                    <a:pt x="17845" y="2415"/>
                  </a:cubicBezTo>
                  <a:cubicBezTo>
                    <a:pt x="17934" y="2514"/>
                    <a:pt x="18048" y="2548"/>
                    <a:pt x="18107" y="2648"/>
                  </a:cubicBezTo>
                  <a:cubicBezTo>
                    <a:pt x="17959" y="2665"/>
                    <a:pt x="17874" y="2665"/>
                    <a:pt x="17790" y="2696"/>
                  </a:cubicBezTo>
                  <a:cubicBezTo>
                    <a:pt x="17874" y="2747"/>
                    <a:pt x="17934" y="2778"/>
                    <a:pt x="17988" y="2830"/>
                  </a:cubicBezTo>
                  <a:cubicBezTo>
                    <a:pt x="17845" y="2878"/>
                    <a:pt x="17845" y="2946"/>
                    <a:pt x="17730" y="3011"/>
                  </a:cubicBezTo>
                  <a:cubicBezTo>
                    <a:pt x="17641" y="2946"/>
                    <a:pt x="17671" y="2878"/>
                    <a:pt x="17616" y="2778"/>
                  </a:cubicBezTo>
                  <a:cubicBezTo>
                    <a:pt x="17557" y="2778"/>
                    <a:pt x="17557" y="2778"/>
                    <a:pt x="17557" y="2778"/>
                  </a:cubicBezTo>
                  <a:cubicBezTo>
                    <a:pt x="17527" y="2847"/>
                    <a:pt x="17443" y="2895"/>
                    <a:pt x="17324" y="2895"/>
                  </a:cubicBezTo>
                  <a:cubicBezTo>
                    <a:pt x="17324" y="2912"/>
                    <a:pt x="17324" y="2912"/>
                    <a:pt x="17324" y="2912"/>
                  </a:cubicBezTo>
                  <a:cubicBezTo>
                    <a:pt x="17324" y="2929"/>
                    <a:pt x="17353" y="2946"/>
                    <a:pt x="17353" y="2946"/>
                  </a:cubicBezTo>
                  <a:cubicBezTo>
                    <a:pt x="17353" y="3011"/>
                    <a:pt x="17210" y="3011"/>
                    <a:pt x="17095" y="3060"/>
                  </a:cubicBezTo>
                  <a:cubicBezTo>
                    <a:pt x="17066" y="2977"/>
                    <a:pt x="17125" y="2929"/>
                    <a:pt x="17006" y="2861"/>
                  </a:cubicBezTo>
                  <a:cubicBezTo>
                    <a:pt x="16952" y="2946"/>
                    <a:pt x="16952" y="2994"/>
                    <a:pt x="16833" y="3028"/>
                  </a:cubicBezTo>
                  <a:cubicBezTo>
                    <a:pt x="16808" y="3028"/>
                    <a:pt x="16808" y="2994"/>
                    <a:pt x="16778" y="2994"/>
                  </a:cubicBezTo>
                  <a:cubicBezTo>
                    <a:pt x="16604" y="2994"/>
                    <a:pt x="16431" y="3077"/>
                    <a:pt x="16431" y="3176"/>
                  </a:cubicBezTo>
                  <a:cubicBezTo>
                    <a:pt x="16431" y="3242"/>
                    <a:pt x="16515" y="3259"/>
                    <a:pt x="16575" y="3310"/>
                  </a:cubicBezTo>
                  <a:cubicBezTo>
                    <a:pt x="16515" y="3310"/>
                    <a:pt x="16515" y="3310"/>
                    <a:pt x="16515" y="3310"/>
                  </a:cubicBezTo>
                  <a:cubicBezTo>
                    <a:pt x="16431" y="3293"/>
                    <a:pt x="16431" y="3293"/>
                    <a:pt x="16431" y="3293"/>
                  </a:cubicBezTo>
                  <a:cubicBezTo>
                    <a:pt x="16401" y="3375"/>
                    <a:pt x="16371" y="3440"/>
                    <a:pt x="16371" y="3523"/>
                  </a:cubicBezTo>
                  <a:cubicBezTo>
                    <a:pt x="16371" y="3639"/>
                    <a:pt x="16460" y="3756"/>
                    <a:pt x="16659" y="3756"/>
                  </a:cubicBezTo>
                  <a:cubicBezTo>
                    <a:pt x="16922" y="3756"/>
                    <a:pt x="16689" y="4085"/>
                    <a:pt x="16515" y="4284"/>
                  </a:cubicBezTo>
                  <a:cubicBezTo>
                    <a:pt x="16401" y="4418"/>
                    <a:pt x="16143" y="4418"/>
                    <a:pt x="16024" y="4548"/>
                  </a:cubicBezTo>
                  <a:cubicBezTo>
                    <a:pt x="15850" y="4747"/>
                    <a:pt x="15796" y="4864"/>
                    <a:pt x="15563" y="5029"/>
                  </a:cubicBezTo>
                  <a:cubicBezTo>
                    <a:pt x="15478" y="5094"/>
                    <a:pt x="15364" y="5111"/>
                    <a:pt x="15305" y="5193"/>
                  </a:cubicBezTo>
                  <a:cubicBezTo>
                    <a:pt x="15305" y="5375"/>
                    <a:pt x="15305" y="5375"/>
                    <a:pt x="15305" y="5375"/>
                  </a:cubicBezTo>
                  <a:cubicBezTo>
                    <a:pt x="15305" y="5443"/>
                    <a:pt x="15419" y="5426"/>
                    <a:pt x="15508" y="5475"/>
                  </a:cubicBezTo>
                  <a:cubicBezTo>
                    <a:pt x="16024" y="5656"/>
                    <a:pt x="15706" y="5725"/>
                    <a:pt x="16083" y="5725"/>
                  </a:cubicBezTo>
                  <a:cubicBezTo>
                    <a:pt x="16257" y="5725"/>
                    <a:pt x="16287" y="5824"/>
                    <a:pt x="16431" y="5872"/>
                  </a:cubicBezTo>
                  <a:cubicBezTo>
                    <a:pt x="16778" y="5972"/>
                    <a:pt x="17036" y="5989"/>
                    <a:pt x="17324" y="6154"/>
                  </a:cubicBezTo>
                  <a:cubicBezTo>
                    <a:pt x="17413" y="6219"/>
                    <a:pt x="17383" y="6287"/>
                    <a:pt x="17497" y="6369"/>
                  </a:cubicBezTo>
                  <a:cubicBezTo>
                    <a:pt x="17874" y="6617"/>
                    <a:pt x="18455" y="6452"/>
                    <a:pt x="18251" y="6699"/>
                  </a:cubicBezTo>
                  <a:cubicBezTo>
                    <a:pt x="18365" y="6716"/>
                    <a:pt x="18395" y="6781"/>
                    <a:pt x="18480" y="6847"/>
                  </a:cubicBezTo>
                  <a:cubicBezTo>
                    <a:pt x="18539" y="6833"/>
                    <a:pt x="18569" y="6816"/>
                    <a:pt x="18623" y="6816"/>
                  </a:cubicBezTo>
                  <a:cubicBezTo>
                    <a:pt x="18713" y="6816"/>
                    <a:pt x="18772" y="6847"/>
                    <a:pt x="18857" y="6847"/>
                  </a:cubicBezTo>
                  <a:cubicBezTo>
                    <a:pt x="18916" y="6847"/>
                    <a:pt x="18941" y="6833"/>
                    <a:pt x="18971" y="6816"/>
                  </a:cubicBezTo>
                  <a:cubicBezTo>
                    <a:pt x="19030" y="6816"/>
                    <a:pt x="19060" y="6816"/>
                    <a:pt x="19115" y="6816"/>
                  </a:cubicBezTo>
                  <a:cubicBezTo>
                    <a:pt x="19377" y="6816"/>
                    <a:pt x="19521" y="6898"/>
                    <a:pt x="19665" y="7029"/>
                  </a:cubicBezTo>
                  <a:cubicBezTo>
                    <a:pt x="19750" y="7114"/>
                    <a:pt x="19923" y="7080"/>
                    <a:pt x="20072" y="7145"/>
                  </a:cubicBezTo>
                  <a:cubicBezTo>
                    <a:pt x="20360" y="7262"/>
                    <a:pt x="20533" y="7361"/>
                    <a:pt x="20881" y="7361"/>
                  </a:cubicBezTo>
                  <a:cubicBezTo>
                    <a:pt x="20881" y="7361"/>
                    <a:pt x="20881" y="7378"/>
                    <a:pt x="20881" y="7392"/>
                  </a:cubicBezTo>
                  <a:cubicBezTo>
                    <a:pt x="20881" y="7409"/>
                    <a:pt x="20851" y="7409"/>
                    <a:pt x="20851" y="7426"/>
                  </a:cubicBezTo>
                  <a:cubicBezTo>
                    <a:pt x="20851" y="7443"/>
                    <a:pt x="20935" y="7443"/>
                    <a:pt x="20965" y="7460"/>
                  </a:cubicBezTo>
                  <a:cubicBezTo>
                    <a:pt x="21079" y="7509"/>
                    <a:pt x="21139" y="7526"/>
                    <a:pt x="21223" y="7591"/>
                  </a:cubicBezTo>
                  <a:cubicBezTo>
                    <a:pt x="21342" y="7676"/>
                    <a:pt x="21456" y="7742"/>
                    <a:pt x="21570" y="7790"/>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5" name="Freeform 94">
              <a:extLst>
                <a:ext uri="{FF2B5EF4-FFF2-40B4-BE49-F238E27FC236}">
                  <a16:creationId xmlns:a16="http://schemas.microsoft.com/office/drawing/2014/main" id="{9B4899DB-64A5-4C7C-BDC0-DBA4432697D6}"/>
                </a:ext>
              </a:extLst>
            </p:cNvPr>
            <p:cNvSpPr/>
            <p:nvPr/>
          </p:nvSpPr>
          <p:spPr>
            <a:xfrm>
              <a:off x="5283108" y="0"/>
              <a:ext cx="3285326" cy="4284657"/>
            </a:xfrm>
            <a:custGeom>
              <a:avLst/>
              <a:gdLst/>
              <a:ahLst/>
              <a:cxnLst>
                <a:cxn ang="0">
                  <a:pos x="wd2" y="hd2"/>
                </a:cxn>
                <a:cxn ang="5400000">
                  <a:pos x="wd2" y="hd2"/>
                </a:cxn>
                <a:cxn ang="10800000">
                  <a:pos x="wd2" y="hd2"/>
                </a:cxn>
                <a:cxn ang="16200000">
                  <a:pos x="wd2" y="hd2"/>
                </a:cxn>
              </a:cxnLst>
              <a:rect l="0" t="0" r="r" b="b"/>
              <a:pathLst>
                <a:path w="21600" h="21592" extrusionOk="0">
                  <a:moveTo>
                    <a:pt x="1610" y="7098"/>
                  </a:moveTo>
                  <a:cubicBezTo>
                    <a:pt x="1610" y="7149"/>
                    <a:pt x="1694" y="7162"/>
                    <a:pt x="1760" y="7162"/>
                  </a:cubicBezTo>
                  <a:cubicBezTo>
                    <a:pt x="1812" y="7162"/>
                    <a:pt x="1812" y="7111"/>
                    <a:pt x="1846" y="7085"/>
                  </a:cubicBezTo>
                  <a:cubicBezTo>
                    <a:pt x="1895" y="7060"/>
                    <a:pt x="1930" y="7071"/>
                    <a:pt x="1979" y="7071"/>
                  </a:cubicBezTo>
                  <a:cubicBezTo>
                    <a:pt x="1979" y="6996"/>
                    <a:pt x="2031" y="6893"/>
                    <a:pt x="2131" y="6893"/>
                  </a:cubicBezTo>
                  <a:cubicBezTo>
                    <a:pt x="2180" y="6893"/>
                    <a:pt x="2198" y="6943"/>
                    <a:pt x="2247" y="6943"/>
                  </a:cubicBezTo>
                  <a:cubicBezTo>
                    <a:pt x="2264" y="6943"/>
                    <a:pt x="2299" y="6919"/>
                    <a:pt x="2299" y="6893"/>
                  </a:cubicBezTo>
                  <a:cubicBezTo>
                    <a:pt x="2299" y="6815"/>
                    <a:pt x="2131" y="6829"/>
                    <a:pt x="2031" y="6855"/>
                  </a:cubicBezTo>
                  <a:cubicBezTo>
                    <a:pt x="1846" y="6919"/>
                    <a:pt x="1610" y="6943"/>
                    <a:pt x="1610" y="7098"/>
                  </a:cubicBezTo>
                  <a:close/>
                  <a:moveTo>
                    <a:pt x="2062" y="7484"/>
                  </a:moveTo>
                  <a:cubicBezTo>
                    <a:pt x="2031" y="7522"/>
                    <a:pt x="1996" y="7535"/>
                    <a:pt x="1962" y="7575"/>
                  </a:cubicBezTo>
                  <a:cubicBezTo>
                    <a:pt x="2013" y="7586"/>
                    <a:pt x="2045" y="7586"/>
                    <a:pt x="2114" y="7586"/>
                  </a:cubicBezTo>
                  <a:cubicBezTo>
                    <a:pt x="2114" y="7548"/>
                    <a:pt x="2097" y="7508"/>
                    <a:pt x="2062" y="7484"/>
                  </a:cubicBezTo>
                  <a:close/>
                  <a:moveTo>
                    <a:pt x="5870" y="506"/>
                  </a:moveTo>
                  <a:cubicBezTo>
                    <a:pt x="5818" y="531"/>
                    <a:pt x="5787" y="557"/>
                    <a:pt x="5787" y="608"/>
                  </a:cubicBezTo>
                  <a:cubicBezTo>
                    <a:pt x="5787" y="634"/>
                    <a:pt x="5801" y="634"/>
                    <a:pt x="5801" y="661"/>
                  </a:cubicBezTo>
                  <a:cubicBezTo>
                    <a:pt x="5818" y="621"/>
                    <a:pt x="5870" y="608"/>
                    <a:pt x="5919" y="608"/>
                  </a:cubicBezTo>
                  <a:cubicBezTo>
                    <a:pt x="5919" y="595"/>
                    <a:pt x="5919" y="595"/>
                    <a:pt x="5919" y="584"/>
                  </a:cubicBezTo>
                  <a:cubicBezTo>
                    <a:pt x="5919" y="544"/>
                    <a:pt x="5902" y="531"/>
                    <a:pt x="5870" y="506"/>
                  </a:cubicBezTo>
                  <a:close/>
                  <a:moveTo>
                    <a:pt x="5902" y="30"/>
                  </a:moveTo>
                  <a:cubicBezTo>
                    <a:pt x="5902" y="69"/>
                    <a:pt x="5954" y="83"/>
                    <a:pt x="5971" y="107"/>
                  </a:cubicBezTo>
                  <a:cubicBezTo>
                    <a:pt x="6020" y="83"/>
                    <a:pt x="6037" y="56"/>
                    <a:pt x="6055" y="18"/>
                  </a:cubicBezTo>
                  <a:cubicBezTo>
                    <a:pt x="6003" y="-8"/>
                    <a:pt x="5902" y="-8"/>
                    <a:pt x="5902" y="30"/>
                  </a:cubicBezTo>
                  <a:close/>
                  <a:moveTo>
                    <a:pt x="18126" y="14822"/>
                  </a:moveTo>
                  <a:cubicBezTo>
                    <a:pt x="18161" y="15014"/>
                    <a:pt x="18328" y="15091"/>
                    <a:pt x="18512" y="15219"/>
                  </a:cubicBezTo>
                  <a:cubicBezTo>
                    <a:pt x="18512" y="15208"/>
                    <a:pt x="18530" y="15208"/>
                    <a:pt x="18530" y="15195"/>
                  </a:cubicBezTo>
                  <a:cubicBezTo>
                    <a:pt x="18530" y="15118"/>
                    <a:pt x="18446" y="15091"/>
                    <a:pt x="18380" y="15027"/>
                  </a:cubicBezTo>
                  <a:cubicBezTo>
                    <a:pt x="18296" y="14937"/>
                    <a:pt x="18262" y="14835"/>
                    <a:pt x="18126" y="14822"/>
                  </a:cubicBezTo>
                  <a:close/>
                  <a:moveTo>
                    <a:pt x="21197" y="16402"/>
                  </a:moveTo>
                  <a:cubicBezTo>
                    <a:pt x="21179" y="16389"/>
                    <a:pt x="21179" y="16389"/>
                    <a:pt x="21179" y="16389"/>
                  </a:cubicBezTo>
                  <a:cubicBezTo>
                    <a:pt x="21179" y="16440"/>
                    <a:pt x="21197" y="16466"/>
                    <a:pt x="21197" y="16517"/>
                  </a:cubicBezTo>
                  <a:cubicBezTo>
                    <a:pt x="21197" y="16621"/>
                    <a:pt x="21130" y="16685"/>
                    <a:pt x="21027" y="16749"/>
                  </a:cubicBezTo>
                  <a:cubicBezTo>
                    <a:pt x="20978" y="16762"/>
                    <a:pt x="20929" y="16775"/>
                    <a:pt x="20929" y="16800"/>
                  </a:cubicBezTo>
                  <a:cubicBezTo>
                    <a:pt x="20929" y="16839"/>
                    <a:pt x="20943" y="16864"/>
                    <a:pt x="20943" y="16903"/>
                  </a:cubicBezTo>
                  <a:cubicBezTo>
                    <a:pt x="20943" y="17058"/>
                    <a:pt x="20943" y="17058"/>
                    <a:pt x="20943" y="17058"/>
                  </a:cubicBezTo>
                  <a:cubicBezTo>
                    <a:pt x="20943" y="17146"/>
                    <a:pt x="20860" y="17186"/>
                    <a:pt x="20776" y="17263"/>
                  </a:cubicBezTo>
                  <a:cubicBezTo>
                    <a:pt x="20877" y="17290"/>
                    <a:pt x="20845" y="17367"/>
                    <a:pt x="20877" y="17431"/>
                  </a:cubicBezTo>
                  <a:cubicBezTo>
                    <a:pt x="20894" y="17468"/>
                    <a:pt x="20943" y="17482"/>
                    <a:pt x="20978" y="17506"/>
                  </a:cubicBezTo>
                  <a:cubicBezTo>
                    <a:pt x="21079" y="17418"/>
                    <a:pt x="20978" y="17314"/>
                    <a:pt x="21061" y="17199"/>
                  </a:cubicBezTo>
                  <a:cubicBezTo>
                    <a:pt x="21130" y="17082"/>
                    <a:pt x="21145" y="17007"/>
                    <a:pt x="21197" y="16890"/>
                  </a:cubicBezTo>
                  <a:cubicBezTo>
                    <a:pt x="21263" y="16775"/>
                    <a:pt x="21347" y="16722"/>
                    <a:pt x="21347" y="16608"/>
                  </a:cubicBezTo>
                  <a:cubicBezTo>
                    <a:pt x="21347" y="16517"/>
                    <a:pt x="21246" y="16480"/>
                    <a:pt x="21197" y="16402"/>
                  </a:cubicBezTo>
                  <a:close/>
                  <a:moveTo>
                    <a:pt x="21600" y="20347"/>
                  </a:moveTo>
                  <a:cubicBezTo>
                    <a:pt x="21499" y="20396"/>
                    <a:pt x="21447" y="20422"/>
                    <a:pt x="21347" y="20449"/>
                  </a:cubicBezTo>
                  <a:cubicBezTo>
                    <a:pt x="21280" y="20460"/>
                    <a:pt x="21214" y="20435"/>
                    <a:pt x="21162" y="20460"/>
                  </a:cubicBezTo>
                  <a:cubicBezTo>
                    <a:pt x="21079" y="20486"/>
                    <a:pt x="21079" y="20590"/>
                    <a:pt x="20995" y="20590"/>
                  </a:cubicBezTo>
                  <a:cubicBezTo>
                    <a:pt x="20943" y="20590"/>
                    <a:pt x="20929" y="20563"/>
                    <a:pt x="20877" y="20563"/>
                  </a:cubicBezTo>
                  <a:cubicBezTo>
                    <a:pt x="20776" y="20550"/>
                    <a:pt x="20693" y="20577"/>
                    <a:pt x="20592" y="20577"/>
                  </a:cubicBezTo>
                  <a:cubicBezTo>
                    <a:pt x="20425" y="20577"/>
                    <a:pt x="20359" y="20473"/>
                    <a:pt x="20191" y="20473"/>
                  </a:cubicBezTo>
                  <a:cubicBezTo>
                    <a:pt x="20056" y="20473"/>
                    <a:pt x="20039" y="20577"/>
                    <a:pt x="19938" y="20641"/>
                  </a:cubicBezTo>
                  <a:cubicBezTo>
                    <a:pt x="19889" y="20667"/>
                    <a:pt x="19837" y="20641"/>
                    <a:pt x="19771" y="20667"/>
                  </a:cubicBezTo>
                  <a:cubicBezTo>
                    <a:pt x="19618" y="20705"/>
                    <a:pt x="19569" y="20782"/>
                    <a:pt x="19420" y="20819"/>
                  </a:cubicBezTo>
                  <a:cubicBezTo>
                    <a:pt x="19451" y="20886"/>
                    <a:pt x="19469" y="20923"/>
                    <a:pt x="19520" y="20963"/>
                  </a:cubicBezTo>
                  <a:cubicBezTo>
                    <a:pt x="19535" y="20974"/>
                    <a:pt x="19587" y="20974"/>
                    <a:pt x="19587" y="21000"/>
                  </a:cubicBezTo>
                  <a:cubicBezTo>
                    <a:pt x="19587" y="21142"/>
                    <a:pt x="19451" y="21270"/>
                    <a:pt x="19267" y="21270"/>
                  </a:cubicBezTo>
                  <a:cubicBezTo>
                    <a:pt x="19267" y="21296"/>
                    <a:pt x="19267" y="21309"/>
                    <a:pt x="19250" y="21334"/>
                  </a:cubicBezTo>
                  <a:cubicBezTo>
                    <a:pt x="19166" y="21334"/>
                    <a:pt x="19134" y="21245"/>
                    <a:pt x="19051" y="21245"/>
                  </a:cubicBezTo>
                  <a:cubicBezTo>
                    <a:pt x="18867" y="21245"/>
                    <a:pt x="18797" y="21373"/>
                    <a:pt x="18714" y="21501"/>
                  </a:cubicBezTo>
                  <a:cubicBezTo>
                    <a:pt x="18679" y="21539"/>
                    <a:pt x="18697" y="21592"/>
                    <a:pt x="18648" y="21592"/>
                  </a:cubicBezTo>
                  <a:cubicBezTo>
                    <a:pt x="18411" y="21592"/>
                    <a:pt x="18547" y="21283"/>
                    <a:pt x="18345" y="21206"/>
                  </a:cubicBezTo>
                  <a:cubicBezTo>
                    <a:pt x="18161" y="21142"/>
                    <a:pt x="18095" y="21064"/>
                    <a:pt x="17928" y="20987"/>
                  </a:cubicBezTo>
                  <a:cubicBezTo>
                    <a:pt x="17876" y="20963"/>
                    <a:pt x="17876" y="20910"/>
                    <a:pt x="17809" y="20910"/>
                  </a:cubicBezTo>
                  <a:cubicBezTo>
                    <a:pt x="17740" y="20910"/>
                    <a:pt x="17709" y="20950"/>
                    <a:pt x="17625" y="20950"/>
                  </a:cubicBezTo>
                  <a:cubicBezTo>
                    <a:pt x="17472" y="20950"/>
                    <a:pt x="17472" y="20950"/>
                    <a:pt x="17472" y="20950"/>
                  </a:cubicBezTo>
                  <a:cubicBezTo>
                    <a:pt x="17458" y="20950"/>
                    <a:pt x="17441" y="20963"/>
                    <a:pt x="17406" y="20963"/>
                  </a:cubicBezTo>
                  <a:cubicBezTo>
                    <a:pt x="17271" y="20963"/>
                    <a:pt x="17256" y="20819"/>
                    <a:pt x="17121" y="20819"/>
                  </a:cubicBezTo>
                  <a:cubicBezTo>
                    <a:pt x="16902" y="20819"/>
                    <a:pt x="16801" y="20923"/>
                    <a:pt x="16585" y="20923"/>
                  </a:cubicBezTo>
                  <a:cubicBezTo>
                    <a:pt x="16533" y="20923"/>
                    <a:pt x="16519" y="20910"/>
                    <a:pt x="16467" y="20910"/>
                  </a:cubicBezTo>
                  <a:cubicBezTo>
                    <a:pt x="16317" y="20910"/>
                    <a:pt x="16317" y="20910"/>
                    <a:pt x="16317" y="20910"/>
                  </a:cubicBezTo>
                  <a:cubicBezTo>
                    <a:pt x="16217" y="20910"/>
                    <a:pt x="16165" y="20859"/>
                    <a:pt x="16064" y="20859"/>
                  </a:cubicBezTo>
                  <a:cubicBezTo>
                    <a:pt x="15931" y="20859"/>
                    <a:pt x="15880" y="20963"/>
                    <a:pt x="15764" y="21027"/>
                  </a:cubicBezTo>
                  <a:cubicBezTo>
                    <a:pt x="15629" y="21102"/>
                    <a:pt x="15511" y="21102"/>
                    <a:pt x="15410" y="21206"/>
                  </a:cubicBezTo>
                  <a:cubicBezTo>
                    <a:pt x="15361" y="21245"/>
                    <a:pt x="15393" y="21323"/>
                    <a:pt x="15327" y="21334"/>
                  </a:cubicBezTo>
                  <a:cubicBezTo>
                    <a:pt x="4226" y="21360"/>
                    <a:pt x="4226" y="21360"/>
                    <a:pt x="4226" y="21360"/>
                  </a:cubicBezTo>
                  <a:cubicBezTo>
                    <a:pt x="4226" y="17764"/>
                    <a:pt x="4226" y="17764"/>
                    <a:pt x="4226" y="17764"/>
                  </a:cubicBezTo>
                  <a:cubicBezTo>
                    <a:pt x="17" y="17751"/>
                    <a:pt x="17" y="17751"/>
                    <a:pt x="17" y="17751"/>
                  </a:cubicBezTo>
                  <a:cubicBezTo>
                    <a:pt x="0" y="7021"/>
                    <a:pt x="0" y="7021"/>
                    <a:pt x="0" y="7021"/>
                  </a:cubicBezTo>
                  <a:cubicBezTo>
                    <a:pt x="101" y="7098"/>
                    <a:pt x="202" y="7138"/>
                    <a:pt x="369" y="7175"/>
                  </a:cubicBezTo>
                  <a:cubicBezTo>
                    <a:pt x="671" y="7252"/>
                    <a:pt x="838" y="7292"/>
                    <a:pt x="1158" y="7367"/>
                  </a:cubicBezTo>
                  <a:cubicBezTo>
                    <a:pt x="1308" y="7394"/>
                    <a:pt x="1443" y="7407"/>
                    <a:pt x="1527" y="7508"/>
                  </a:cubicBezTo>
                  <a:cubicBezTo>
                    <a:pt x="1627" y="7639"/>
                    <a:pt x="1544" y="7767"/>
                    <a:pt x="1676" y="7868"/>
                  </a:cubicBezTo>
                  <a:cubicBezTo>
                    <a:pt x="1777" y="7945"/>
                    <a:pt x="1913" y="7895"/>
                    <a:pt x="2045" y="7934"/>
                  </a:cubicBezTo>
                  <a:cubicBezTo>
                    <a:pt x="2131" y="7945"/>
                    <a:pt x="2146" y="7998"/>
                    <a:pt x="2215" y="8036"/>
                  </a:cubicBezTo>
                  <a:cubicBezTo>
                    <a:pt x="2431" y="8177"/>
                    <a:pt x="2281" y="8140"/>
                    <a:pt x="2466" y="8140"/>
                  </a:cubicBezTo>
                  <a:cubicBezTo>
                    <a:pt x="2650" y="8140"/>
                    <a:pt x="2699" y="8294"/>
                    <a:pt x="2886" y="8294"/>
                  </a:cubicBezTo>
                  <a:cubicBezTo>
                    <a:pt x="3036" y="8294"/>
                    <a:pt x="3036" y="8294"/>
                    <a:pt x="3036" y="8294"/>
                  </a:cubicBezTo>
                  <a:cubicBezTo>
                    <a:pt x="3321" y="8294"/>
                    <a:pt x="3439" y="8113"/>
                    <a:pt x="3724" y="8113"/>
                  </a:cubicBezTo>
                  <a:cubicBezTo>
                    <a:pt x="3742" y="8113"/>
                    <a:pt x="3756" y="8140"/>
                    <a:pt x="3773" y="8151"/>
                  </a:cubicBezTo>
                  <a:cubicBezTo>
                    <a:pt x="3773" y="8062"/>
                    <a:pt x="3773" y="8062"/>
                    <a:pt x="3773" y="8062"/>
                  </a:cubicBezTo>
                  <a:cubicBezTo>
                    <a:pt x="3791" y="8062"/>
                    <a:pt x="3791" y="8049"/>
                    <a:pt x="3808" y="8049"/>
                  </a:cubicBezTo>
                  <a:cubicBezTo>
                    <a:pt x="3825" y="8049"/>
                    <a:pt x="3840" y="8062"/>
                    <a:pt x="3874" y="8062"/>
                  </a:cubicBezTo>
                  <a:cubicBezTo>
                    <a:pt x="3874" y="7945"/>
                    <a:pt x="3975" y="7908"/>
                    <a:pt x="4041" y="7804"/>
                  </a:cubicBezTo>
                  <a:cubicBezTo>
                    <a:pt x="4076" y="7831"/>
                    <a:pt x="4076" y="7831"/>
                    <a:pt x="4076" y="7831"/>
                  </a:cubicBezTo>
                  <a:cubicBezTo>
                    <a:pt x="4159" y="7689"/>
                    <a:pt x="4226" y="7599"/>
                    <a:pt x="4194" y="7458"/>
                  </a:cubicBezTo>
                  <a:cubicBezTo>
                    <a:pt x="4260" y="7431"/>
                    <a:pt x="4295" y="7394"/>
                    <a:pt x="4326" y="7343"/>
                  </a:cubicBezTo>
                  <a:cubicBezTo>
                    <a:pt x="4344" y="7316"/>
                    <a:pt x="4344" y="7266"/>
                    <a:pt x="4378" y="7266"/>
                  </a:cubicBezTo>
                  <a:cubicBezTo>
                    <a:pt x="4393" y="7266"/>
                    <a:pt x="4393" y="7292"/>
                    <a:pt x="4410" y="7292"/>
                  </a:cubicBezTo>
                  <a:cubicBezTo>
                    <a:pt x="4410" y="7266"/>
                    <a:pt x="4410" y="7239"/>
                    <a:pt x="4410" y="7202"/>
                  </a:cubicBezTo>
                  <a:cubicBezTo>
                    <a:pt x="4462" y="7202"/>
                    <a:pt x="4493" y="7202"/>
                    <a:pt x="4563" y="7202"/>
                  </a:cubicBezTo>
                  <a:cubicBezTo>
                    <a:pt x="4528" y="7188"/>
                    <a:pt x="4511" y="7175"/>
                    <a:pt x="4511" y="7138"/>
                  </a:cubicBezTo>
                  <a:cubicBezTo>
                    <a:pt x="4511" y="7111"/>
                    <a:pt x="4528" y="7085"/>
                    <a:pt x="4563" y="7085"/>
                  </a:cubicBezTo>
                  <a:cubicBezTo>
                    <a:pt x="4580" y="7085"/>
                    <a:pt x="4580" y="7098"/>
                    <a:pt x="4594" y="7098"/>
                  </a:cubicBezTo>
                  <a:cubicBezTo>
                    <a:pt x="4594" y="7021"/>
                    <a:pt x="4594" y="7021"/>
                    <a:pt x="4594" y="7021"/>
                  </a:cubicBezTo>
                  <a:cubicBezTo>
                    <a:pt x="4594" y="6778"/>
                    <a:pt x="4796" y="6661"/>
                    <a:pt x="4796" y="6429"/>
                  </a:cubicBezTo>
                  <a:cubicBezTo>
                    <a:pt x="4796" y="6391"/>
                    <a:pt x="4764" y="6365"/>
                    <a:pt x="4764" y="6327"/>
                  </a:cubicBezTo>
                  <a:cubicBezTo>
                    <a:pt x="4764" y="6263"/>
                    <a:pt x="4796" y="6237"/>
                    <a:pt x="4796" y="6173"/>
                  </a:cubicBezTo>
                  <a:cubicBezTo>
                    <a:pt x="4796" y="6018"/>
                    <a:pt x="4862" y="5928"/>
                    <a:pt x="4931" y="5776"/>
                  </a:cubicBezTo>
                  <a:cubicBezTo>
                    <a:pt x="4963" y="5698"/>
                    <a:pt x="4948" y="5608"/>
                    <a:pt x="5049" y="5557"/>
                  </a:cubicBezTo>
                  <a:cubicBezTo>
                    <a:pt x="5199" y="5557"/>
                    <a:pt x="5049" y="5568"/>
                    <a:pt x="5049" y="5504"/>
                  </a:cubicBezTo>
                  <a:cubicBezTo>
                    <a:pt x="5049" y="5480"/>
                    <a:pt x="5081" y="5467"/>
                    <a:pt x="5098" y="5453"/>
                  </a:cubicBezTo>
                  <a:cubicBezTo>
                    <a:pt x="5150" y="5402"/>
                    <a:pt x="5133" y="5363"/>
                    <a:pt x="5150" y="5312"/>
                  </a:cubicBezTo>
                  <a:cubicBezTo>
                    <a:pt x="4980" y="5107"/>
                    <a:pt x="4931" y="4965"/>
                    <a:pt x="4931" y="4720"/>
                  </a:cubicBezTo>
                  <a:cubicBezTo>
                    <a:pt x="4931" y="4606"/>
                    <a:pt x="5049" y="4542"/>
                    <a:pt x="5049" y="4425"/>
                  </a:cubicBezTo>
                  <a:cubicBezTo>
                    <a:pt x="5049" y="4310"/>
                    <a:pt x="5049" y="4310"/>
                    <a:pt x="5049" y="4310"/>
                  </a:cubicBezTo>
                  <a:cubicBezTo>
                    <a:pt x="5049" y="4206"/>
                    <a:pt x="4848" y="4206"/>
                    <a:pt x="4848" y="4104"/>
                  </a:cubicBezTo>
                  <a:cubicBezTo>
                    <a:pt x="4848" y="4040"/>
                    <a:pt x="4897" y="4014"/>
                    <a:pt x="4897" y="3950"/>
                  </a:cubicBezTo>
                  <a:cubicBezTo>
                    <a:pt x="4914" y="3859"/>
                    <a:pt x="4914" y="3795"/>
                    <a:pt x="4980" y="3718"/>
                  </a:cubicBezTo>
                  <a:cubicBezTo>
                    <a:pt x="5049" y="3654"/>
                    <a:pt x="4997" y="3577"/>
                    <a:pt x="5064" y="3513"/>
                  </a:cubicBezTo>
                  <a:cubicBezTo>
                    <a:pt x="5116" y="3526"/>
                    <a:pt x="5116" y="3564"/>
                    <a:pt x="5165" y="3603"/>
                  </a:cubicBezTo>
                  <a:cubicBezTo>
                    <a:pt x="5182" y="3617"/>
                    <a:pt x="5182" y="3617"/>
                    <a:pt x="5182" y="3617"/>
                  </a:cubicBezTo>
                  <a:cubicBezTo>
                    <a:pt x="5182" y="3550"/>
                    <a:pt x="5234" y="3526"/>
                    <a:pt x="5265" y="3473"/>
                  </a:cubicBezTo>
                  <a:cubicBezTo>
                    <a:pt x="5165" y="3449"/>
                    <a:pt x="5150" y="3358"/>
                    <a:pt x="5116" y="3294"/>
                  </a:cubicBezTo>
                  <a:cubicBezTo>
                    <a:pt x="5064" y="3204"/>
                    <a:pt x="5032" y="3166"/>
                    <a:pt x="5032" y="3076"/>
                  </a:cubicBezTo>
                  <a:cubicBezTo>
                    <a:pt x="5032" y="2999"/>
                    <a:pt x="5133" y="2999"/>
                    <a:pt x="5216" y="2948"/>
                  </a:cubicBezTo>
                  <a:cubicBezTo>
                    <a:pt x="5283" y="2908"/>
                    <a:pt x="5283" y="2844"/>
                    <a:pt x="5332" y="2780"/>
                  </a:cubicBezTo>
                  <a:cubicBezTo>
                    <a:pt x="5502" y="2884"/>
                    <a:pt x="5568" y="3113"/>
                    <a:pt x="5484" y="2807"/>
                  </a:cubicBezTo>
                  <a:cubicBezTo>
                    <a:pt x="5718" y="2820"/>
                    <a:pt x="5484" y="2767"/>
                    <a:pt x="5401" y="2729"/>
                  </a:cubicBezTo>
                  <a:cubicBezTo>
                    <a:pt x="5818" y="2561"/>
                    <a:pt x="5165" y="2729"/>
                    <a:pt x="5165" y="2407"/>
                  </a:cubicBezTo>
                  <a:cubicBezTo>
                    <a:pt x="5165" y="2343"/>
                    <a:pt x="5165" y="2305"/>
                    <a:pt x="5234" y="2279"/>
                  </a:cubicBezTo>
                  <a:cubicBezTo>
                    <a:pt x="5283" y="2279"/>
                    <a:pt x="5283" y="2279"/>
                    <a:pt x="5283" y="2279"/>
                  </a:cubicBezTo>
                  <a:cubicBezTo>
                    <a:pt x="5265" y="2255"/>
                    <a:pt x="5265" y="2241"/>
                    <a:pt x="5265" y="2215"/>
                  </a:cubicBezTo>
                  <a:cubicBezTo>
                    <a:pt x="5265" y="2138"/>
                    <a:pt x="5332" y="2111"/>
                    <a:pt x="5418" y="2060"/>
                  </a:cubicBezTo>
                  <a:cubicBezTo>
                    <a:pt x="5450" y="2111"/>
                    <a:pt x="5484" y="2151"/>
                    <a:pt x="5502" y="2215"/>
                  </a:cubicBezTo>
                  <a:cubicBezTo>
                    <a:pt x="5502" y="2228"/>
                    <a:pt x="5519" y="2255"/>
                    <a:pt x="5519" y="2215"/>
                  </a:cubicBezTo>
                  <a:cubicBezTo>
                    <a:pt x="5519" y="2177"/>
                    <a:pt x="5502" y="2151"/>
                    <a:pt x="5502" y="2111"/>
                  </a:cubicBezTo>
                  <a:cubicBezTo>
                    <a:pt x="5502" y="2087"/>
                    <a:pt x="5502" y="2087"/>
                    <a:pt x="5502" y="2087"/>
                  </a:cubicBezTo>
                  <a:cubicBezTo>
                    <a:pt x="5634" y="2087"/>
                    <a:pt x="5634" y="2087"/>
                    <a:pt x="5634" y="2087"/>
                  </a:cubicBezTo>
                  <a:cubicBezTo>
                    <a:pt x="5634" y="2060"/>
                    <a:pt x="5634" y="2060"/>
                    <a:pt x="5634" y="2034"/>
                  </a:cubicBezTo>
                  <a:cubicBezTo>
                    <a:pt x="5634" y="1983"/>
                    <a:pt x="5502" y="1996"/>
                    <a:pt x="5502" y="1932"/>
                  </a:cubicBezTo>
                  <a:cubicBezTo>
                    <a:pt x="5502" y="1829"/>
                    <a:pt x="5602" y="1791"/>
                    <a:pt x="5686" y="1714"/>
                  </a:cubicBezTo>
                  <a:cubicBezTo>
                    <a:pt x="5669" y="1701"/>
                    <a:pt x="5651" y="1674"/>
                    <a:pt x="5651" y="1650"/>
                  </a:cubicBezTo>
                  <a:cubicBezTo>
                    <a:pt x="5651" y="1509"/>
                    <a:pt x="5769" y="1445"/>
                    <a:pt x="5769" y="1303"/>
                  </a:cubicBezTo>
                  <a:cubicBezTo>
                    <a:pt x="5769" y="1162"/>
                    <a:pt x="5769" y="1162"/>
                    <a:pt x="5769" y="1162"/>
                  </a:cubicBezTo>
                  <a:cubicBezTo>
                    <a:pt x="5769" y="1098"/>
                    <a:pt x="5787" y="1058"/>
                    <a:pt x="5787" y="981"/>
                  </a:cubicBezTo>
                  <a:cubicBezTo>
                    <a:pt x="5787" y="943"/>
                    <a:pt x="5787" y="917"/>
                    <a:pt x="5787" y="879"/>
                  </a:cubicBezTo>
                  <a:cubicBezTo>
                    <a:pt x="5818" y="879"/>
                    <a:pt x="5853" y="879"/>
                    <a:pt x="5888" y="879"/>
                  </a:cubicBezTo>
                  <a:cubicBezTo>
                    <a:pt x="6003" y="879"/>
                    <a:pt x="6089" y="815"/>
                    <a:pt x="6138" y="738"/>
                  </a:cubicBezTo>
                  <a:cubicBezTo>
                    <a:pt x="6155" y="698"/>
                    <a:pt x="6138" y="621"/>
                    <a:pt x="6204" y="621"/>
                  </a:cubicBezTo>
                  <a:cubicBezTo>
                    <a:pt x="6256" y="621"/>
                    <a:pt x="6271" y="634"/>
                    <a:pt x="6322" y="621"/>
                  </a:cubicBezTo>
                  <a:cubicBezTo>
                    <a:pt x="6322" y="634"/>
                    <a:pt x="6340" y="648"/>
                    <a:pt x="6340" y="661"/>
                  </a:cubicBezTo>
                  <a:cubicBezTo>
                    <a:pt x="6340" y="738"/>
                    <a:pt x="6271" y="789"/>
                    <a:pt x="6256" y="866"/>
                  </a:cubicBezTo>
                  <a:cubicBezTo>
                    <a:pt x="6271" y="866"/>
                    <a:pt x="6271" y="866"/>
                    <a:pt x="6288" y="866"/>
                  </a:cubicBezTo>
                  <a:cubicBezTo>
                    <a:pt x="6357" y="866"/>
                    <a:pt x="6389" y="853"/>
                    <a:pt x="6441" y="853"/>
                  </a:cubicBezTo>
                  <a:cubicBezTo>
                    <a:pt x="6472" y="853"/>
                    <a:pt x="6472" y="890"/>
                    <a:pt x="6507" y="904"/>
                  </a:cubicBezTo>
                  <a:cubicBezTo>
                    <a:pt x="6573" y="904"/>
                    <a:pt x="6657" y="904"/>
                    <a:pt x="6657" y="954"/>
                  </a:cubicBezTo>
                  <a:cubicBezTo>
                    <a:pt x="6657" y="1007"/>
                    <a:pt x="6625" y="1032"/>
                    <a:pt x="6625" y="1085"/>
                  </a:cubicBezTo>
                  <a:cubicBezTo>
                    <a:pt x="6625" y="1162"/>
                    <a:pt x="6691" y="1186"/>
                    <a:pt x="6726" y="1263"/>
                  </a:cubicBezTo>
                  <a:cubicBezTo>
                    <a:pt x="6792" y="1405"/>
                    <a:pt x="6792" y="1509"/>
                    <a:pt x="6792" y="1663"/>
                  </a:cubicBezTo>
                  <a:cubicBezTo>
                    <a:pt x="6792" y="1714"/>
                    <a:pt x="6757" y="1740"/>
                    <a:pt x="6757" y="1804"/>
                  </a:cubicBezTo>
                  <a:cubicBezTo>
                    <a:pt x="6757" y="1882"/>
                    <a:pt x="6841" y="1959"/>
                    <a:pt x="6942" y="1959"/>
                  </a:cubicBezTo>
                  <a:cubicBezTo>
                    <a:pt x="7011" y="1959"/>
                    <a:pt x="7043" y="1919"/>
                    <a:pt x="7112" y="1919"/>
                  </a:cubicBezTo>
                  <a:cubicBezTo>
                    <a:pt x="7161" y="1919"/>
                    <a:pt x="7178" y="1970"/>
                    <a:pt x="7178" y="2023"/>
                  </a:cubicBezTo>
                  <a:cubicBezTo>
                    <a:pt x="7178" y="2100"/>
                    <a:pt x="7060" y="2138"/>
                    <a:pt x="7060" y="2228"/>
                  </a:cubicBezTo>
                  <a:cubicBezTo>
                    <a:pt x="7060" y="2292"/>
                    <a:pt x="7060" y="2356"/>
                    <a:pt x="7126" y="2394"/>
                  </a:cubicBezTo>
                  <a:cubicBezTo>
                    <a:pt x="7195" y="2420"/>
                    <a:pt x="7261" y="2394"/>
                    <a:pt x="7310" y="2447"/>
                  </a:cubicBezTo>
                  <a:cubicBezTo>
                    <a:pt x="7345" y="2497"/>
                    <a:pt x="7310" y="2548"/>
                    <a:pt x="7362" y="2588"/>
                  </a:cubicBezTo>
                  <a:cubicBezTo>
                    <a:pt x="7429" y="2639"/>
                    <a:pt x="7547" y="2614"/>
                    <a:pt x="7547" y="2678"/>
                  </a:cubicBezTo>
                  <a:cubicBezTo>
                    <a:pt x="7547" y="2780"/>
                    <a:pt x="7429" y="2831"/>
                    <a:pt x="7429" y="2935"/>
                  </a:cubicBezTo>
                  <a:cubicBezTo>
                    <a:pt x="7429" y="2961"/>
                    <a:pt x="7446" y="2985"/>
                    <a:pt x="7463" y="2985"/>
                  </a:cubicBezTo>
                  <a:cubicBezTo>
                    <a:pt x="7512" y="2985"/>
                    <a:pt x="7547" y="2974"/>
                    <a:pt x="7581" y="2935"/>
                  </a:cubicBezTo>
                  <a:cubicBezTo>
                    <a:pt x="7647" y="2948"/>
                    <a:pt x="7647" y="2948"/>
                    <a:pt x="7647" y="2948"/>
                  </a:cubicBezTo>
                  <a:cubicBezTo>
                    <a:pt x="7647" y="3025"/>
                    <a:pt x="7630" y="3063"/>
                    <a:pt x="7630" y="3153"/>
                  </a:cubicBezTo>
                  <a:cubicBezTo>
                    <a:pt x="7630" y="3345"/>
                    <a:pt x="7780" y="3436"/>
                    <a:pt x="7780" y="3641"/>
                  </a:cubicBezTo>
                  <a:cubicBezTo>
                    <a:pt x="7780" y="3745"/>
                    <a:pt x="7665" y="3782"/>
                    <a:pt x="7665" y="3873"/>
                  </a:cubicBezTo>
                  <a:cubicBezTo>
                    <a:pt x="7665" y="3976"/>
                    <a:pt x="7748" y="4014"/>
                    <a:pt x="7814" y="4091"/>
                  </a:cubicBezTo>
                  <a:cubicBezTo>
                    <a:pt x="7881" y="4219"/>
                    <a:pt x="7849" y="4323"/>
                    <a:pt x="7915" y="4464"/>
                  </a:cubicBezTo>
                  <a:cubicBezTo>
                    <a:pt x="7999" y="4606"/>
                    <a:pt x="8117" y="4656"/>
                    <a:pt x="8249" y="4773"/>
                  </a:cubicBezTo>
                  <a:cubicBezTo>
                    <a:pt x="8419" y="4670"/>
                    <a:pt x="8468" y="4502"/>
                    <a:pt x="8670" y="4502"/>
                  </a:cubicBezTo>
                  <a:cubicBezTo>
                    <a:pt x="8719" y="4502"/>
                    <a:pt x="8736" y="4528"/>
                    <a:pt x="8788" y="4528"/>
                  </a:cubicBezTo>
                  <a:cubicBezTo>
                    <a:pt x="8906" y="4528"/>
                    <a:pt x="8921" y="4425"/>
                    <a:pt x="9021" y="4400"/>
                  </a:cubicBezTo>
                  <a:cubicBezTo>
                    <a:pt x="9056" y="4451"/>
                    <a:pt x="9139" y="4451"/>
                    <a:pt x="9139" y="4502"/>
                  </a:cubicBezTo>
                  <a:cubicBezTo>
                    <a:pt x="9139" y="4515"/>
                    <a:pt x="9122" y="4515"/>
                    <a:pt x="9122" y="4528"/>
                  </a:cubicBezTo>
                  <a:cubicBezTo>
                    <a:pt x="9122" y="4553"/>
                    <a:pt x="9174" y="4553"/>
                    <a:pt x="9191" y="4579"/>
                  </a:cubicBezTo>
                  <a:cubicBezTo>
                    <a:pt x="9258" y="4670"/>
                    <a:pt x="9223" y="4773"/>
                    <a:pt x="9341" y="4824"/>
                  </a:cubicBezTo>
                  <a:cubicBezTo>
                    <a:pt x="9459" y="4862"/>
                    <a:pt x="9592" y="4824"/>
                    <a:pt x="9644" y="4901"/>
                  </a:cubicBezTo>
                  <a:cubicBezTo>
                    <a:pt x="9661" y="4952"/>
                    <a:pt x="9644" y="4990"/>
                    <a:pt x="9692" y="5029"/>
                  </a:cubicBezTo>
                  <a:cubicBezTo>
                    <a:pt x="9793" y="5107"/>
                    <a:pt x="9911" y="5093"/>
                    <a:pt x="10012" y="5157"/>
                  </a:cubicBezTo>
                  <a:cubicBezTo>
                    <a:pt x="10078" y="5197"/>
                    <a:pt x="10179" y="5197"/>
                    <a:pt x="10179" y="5261"/>
                  </a:cubicBezTo>
                  <a:cubicBezTo>
                    <a:pt x="10179" y="5338"/>
                    <a:pt x="10078" y="5363"/>
                    <a:pt x="10078" y="5453"/>
                  </a:cubicBezTo>
                  <a:cubicBezTo>
                    <a:pt x="10078" y="5517"/>
                    <a:pt x="10113" y="5568"/>
                    <a:pt x="10179" y="5621"/>
                  </a:cubicBezTo>
                  <a:cubicBezTo>
                    <a:pt x="10113" y="5672"/>
                    <a:pt x="10061" y="5723"/>
                    <a:pt x="10061" y="5787"/>
                  </a:cubicBezTo>
                  <a:cubicBezTo>
                    <a:pt x="10061" y="5941"/>
                    <a:pt x="10263" y="5992"/>
                    <a:pt x="10263" y="6146"/>
                  </a:cubicBezTo>
                  <a:cubicBezTo>
                    <a:pt x="10263" y="6186"/>
                    <a:pt x="10246" y="6213"/>
                    <a:pt x="10246" y="6250"/>
                  </a:cubicBezTo>
                  <a:cubicBezTo>
                    <a:pt x="10246" y="6327"/>
                    <a:pt x="10398" y="6341"/>
                    <a:pt x="10398" y="6418"/>
                  </a:cubicBezTo>
                  <a:cubicBezTo>
                    <a:pt x="10398" y="6482"/>
                    <a:pt x="10346" y="6519"/>
                    <a:pt x="10346" y="6597"/>
                  </a:cubicBezTo>
                  <a:cubicBezTo>
                    <a:pt x="10346" y="6623"/>
                    <a:pt x="10364" y="6636"/>
                    <a:pt x="10364" y="6674"/>
                  </a:cubicBezTo>
                  <a:cubicBezTo>
                    <a:pt x="10364" y="6725"/>
                    <a:pt x="10280" y="6738"/>
                    <a:pt x="10280" y="6802"/>
                  </a:cubicBezTo>
                  <a:cubicBezTo>
                    <a:pt x="10280" y="6919"/>
                    <a:pt x="10430" y="6957"/>
                    <a:pt x="10513" y="7047"/>
                  </a:cubicBezTo>
                  <a:cubicBezTo>
                    <a:pt x="10666" y="7215"/>
                    <a:pt x="10732" y="7330"/>
                    <a:pt x="10951" y="7444"/>
                  </a:cubicBezTo>
                  <a:cubicBezTo>
                    <a:pt x="11000" y="7431"/>
                    <a:pt x="11000" y="7431"/>
                    <a:pt x="11000" y="7431"/>
                  </a:cubicBezTo>
                  <a:cubicBezTo>
                    <a:pt x="11000" y="7458"/>
                    <a:pt x="10983" y="7484"/>
                    <a:pt x="10983" y="7508"/>
                  </a:cubicBezTo>
                  <a:cubicBezTo>
                    <a:pt x="10983" y="7561"/>
                    <a:pt x="11035" y="7586"/>
                    <a:pt x="11052" y="7639"/>
                  </a:cubicBezTo>
                  <a:cubicBezTo>
                    <a:pt x="11136" y="7804"/>
                    <a:pt x="11167" y="7908"/>
                    <a:pt x="11219" y="8100"/>
                  </a:cubicBezTo>
                  <a:cubicBezTo>
                    <a:pt x="11236" y="8126"/>
                    <a:pt x="11254" y="8140"/>
                    <a:pt x="11254" y="8164"/>
                  </a:cubicBezTo>
                  <a:cubicBezTo>
                    <a:pt x="11254" y="8305"/>
                    <a:pt x="11254" y="8396"/>
                    <a:pt x="11254" y="8537"/>
                  </a:cubicBezTo>
                  <a:cubicBezTo>
                    <a:pt x="11118" y="8782"/>
                    <a:pt x="11118" y="8782"/>
                    <a:pt x="11118" y="8782"/>
                  </a:cubicBezTo>
                  <a:cubicBezTo>
                    <a:pt x="11136" y="8897"/>
                    <a:pt x="11167" y="8974"/>
                    <a:pt x="11268" y="9051"/>
                  </a:cubicBezTo>
                  <a:cubicBezTo>
                    <a:pt x="11369" y="9115"/>
                    <a:pt x="11403" y="9155"/>
                    <a:pt x="11487" y="9219"/>
                  </a:cubicBezTo>
                  <a:cubicBezTo>
                    <a:pt x="11522" y="9230"/>
                    <a:pt x="11553" y="9243"/>
                    <a:pt x="11553" y="9270"/>
                  </a:cubicBezTo>
                  <a:cubicBezTo>
                    <a:pt x="11553" y="9360"/>
                    <a:pt x="11504" y="9411"/>
                    <a:pt x="11504" y="9502"/>
                  </a:cubicBezTo>
                  <a:cubicBezTo>
                    <a:pt x="11504" y="9590"/>
                    <a:pt x="11553" y="9643"/>
                    <a:pt x="11622" y="9720"/>
                  </a:cubicBezTo>
                  <a:cubicBezTo>
                    <a:pt x="11821" y="9848"/>
                    <a:pt x="11974" y="9899"/>
                    <a:pt x="12207" y="9990"/>
                  </a:cubicBezTo>
                  <a:cubicBezTo>
                    <a:pt x="12325" y="10027"/>
                    <a:pt x="12342" y="10104"/>
                    <a:pt x="12461" y="10144"/>
                  </a:cubicBezTo>
                  <a:cubicBezTo>
                    <a:pt x="12478" y="10067"/>
                    <a:pt x="12510" y="10027"/>
                    <a:pt x="12593" y="9990"/>
                  </a:cubicBezTo>
                  <a:cubicBezTo>
                    <a:pt x="12593" y="10016"/>
                    <a:pt x="12593" y="10016"/>
                    <a:pt x="12593" y="10016"/>
                  </a:cubicBezTo>
                  <a:cubicBezTo>
                    <a:pt x="12561" y="10054"/>
                    <a:pt x="12561" y="10054"/>
                    <a:pt x="12561" y="10054"/>
                  </a:cubicBezTo>
                  <a:cubicBezTo>
                    <a:pt x="12610" y="10171"/>
                    <a:pt x="12760" y="10221"/>
                    <a:pt x="12930" y="10221"/>
                  </a:cubicBezTo>
                  <a:cubicBezTo>
                    <a:pt x="13014" y="10221"/>
                    <a:pt x="13063" y="10195"/>
                    <a:pt x="13163" y="10182"/>
                  </a:cubicBezTo>
                  <a:cubicBezTo>
                    <a:pt x="13215" y="10259"/>
                    <a:pt x="13281" y="10285"/>
                    <a:pt x="13281" y="10376"/>
                  </a:cubicBezTo>
                  <a:cubicBezTo>
                    <a:pt x="13281" y="10400"/>
                    <a:pt x="13264" y="10413"/>
                    <a:pt x="13264" y="10453"/>
                  </a:cubicBezTo>
                  <a:cubicBezTo>
                    <a:pt x="13264" y="10581"/>
                    <a:pt x="13417" y="10619"/>
                    <a:pt x="13532" y="10709"/>
                  </a:cubicBezTo>
                  <a:cubicBezTo>
                    <a:pt x="13567" y="10645"/>
                    <a:pt x="13567" y="10605"/>
                    <a:pt x="13616" y="10541"/>
                  </a:cubicBezTo>
                  <a:cubicBezTo>
                    <a:pt x="13685" y="10555"/>
                    <a:pt x="13685" y="10555"/>
                    <a:pt x="13685" y="10555"/>
                  </a:cubicBezTo>
                  <a:cubicBezTo>
                    <a:pt x="13685" y="10669"/>
                    <a:pt x="13751" y="10813"/>
                    <a:pt x="13901" y="10813"/>
                  </a:cubicBezTo>
                  <a:cubicBezTo>
                    <a:pt x="13953" y="10813"/>
                    <a:pt x="13953" y="10736"/>
                    <a:pt x="14002" y="10736"/>
                  </a:cubicBezTo>
                  <a:cubicBezTo>
                    <a:pt x="14102" y="10736"/>
                    <a:pt x="14120" y="10813"/>
                    <a:pt x="14186" y="10864"/>
                  </a:cubicBezTo>
                  <a:cubicBezTo>
                    <a:pt x="14321" y="10941"/>
                    <a:pt x="14370" y="11018"/>
                    <a:pt x="14540" y="11056"/>
                  </a:cubicBezTo>
                  <a:cubicBezTo>
                    <a:pt x="14540" y="11018"/>
                    <a:pt x="14572" y="10992"/>
                    <a:pt x="14606" y="10979"/>
                  </a:cubicBezTo>
                  <a:cubicBezTo>
                    <a:pt x="14638" y="11029"/>
                    <a:pt x="14638" y="11069"/>
                    <a:pt x="14690" y="11096"/>
                  </a:cubicBezTo>
                  <a:cubicBezTo>
                    <a:pt x="14742" y="11120"/>
                    <a:pt x="14791" y="11107"/>
                    <a:pt x="14825" y="11146"/>
                  </a:cubicBezTo>
                  <a:cubicBezTo>
                    <a:pt x="14840" y="11160"/>
                    <a:pt x="14825" y="11197"/>
                    <a:pt x="14857" y="11210"/>
                  </a:cubicBezTo>
                  <a:cubicBezTo>
                    <a:pt x="14941" y="11250"/>
                    <a:pt x="15041" y="11250"/>
                    <a:pt x="15041" y="11314"/>
                  </a:cubicBezTo>
                  <a:cubicBezTo>
                    <a:pt x="15041" y="11352"/>
                    <a:pt x="14992" y="11389"/>
                    <a:pt x="14923" y="11389"/>
                  </a:cubicBezTo>
                  <a:cubicBezTo>
                    <a:pt x="14892" y="11389"/>
                    <a:pt x="14874" y="11365"/>
                    <a:pt x="14840" y="11352"/>
                  </a:cubicBezTo>
                  <a:cubicBezTo>
                    <a:pt x="14840" y="11365"/>
                    <a:pt x="14825" y="11378"/>
                    <a:pt x="14825" y="11378"/>
                  </a:cubicBezTo>
                  <a:cubicBezTo>
                    <a:pt x="14825" y="11402"/>
                    <a:pt x="14857" y="11402"/>
                    <a:pt x="14857" y="11429"/>
                  </a:cubicBezTo>
                  <a:cubicBezTo>
                    <a:pt x="14857" y="11455"/>
                    <a:pt x="14808" y="11466"/>
                    <a:pt x="14808" y="11493"/>
                  </a:cubicBezTo>
                  <a:cubicBezTo>
                    <a:pt x="14808" y="11544"/>
                    <a:pt x="14857" y="11570"/>
                    <a:pt x="14892" y="11621"/>
                  </a:cubicBezTo>
                  <a:cubicBezTo>
                    <a:pt x="15041" y="11738"/>
                    <a:pt x="15076" y="11917"/>
                    <a:pt x="15295" y="11892"/>
                  </a:cubicBezTo>
                  <a:cubicBezTo>
                    <a:pt x="15295" y="11930"/>
                    <a:pt x="15295" y="11943"/>
                    <a:pt x="15295" y="11981"/>
                  </a:cubicBezTo>
                  <a:cubicBezTo>
                    <a:pt x="15327" y="11994"/>
                    <a:pt x="15327" y="11994"/>
                    <a:pt x="15327" y="11994"/>
                  </a:cubicBezTo>
                  <a:cubicBezTo>
                    <a:pt x="15344" y="11981"/>
                    <a:pt x="15344" y="11981"/>
                    <a:pt x="15361" y="11981"/>
                  </a:cubicBezTo>
                  <a:cubicBezTo>
                    <a:pt x="15410" y="11981"/>
                    <a:pt x="15410" y="12020"/>
                    <a:pt x="15445" y="12058"/>
                  </a:cubicBezTo>
                  <a:cubicBezTo>
                    <a:pt x="15479" y="12098"/>
                    <a:pt x="15563" y="12098"/>
                    <a:pt x="15563" y="12135"/>
                  </a:cubicBezTo>
                  <a:cubicBezTo>
                    <a:pt x="15563" y="12186"/>
                    <a:pt x="15511" y="12199"/>
                    <a:pt x="15511" y="12239"/>
                  </a:cubicBezTo>
                  <a:cubicBezTo>
                    <a:pt x="15511" y="12263"/>
                    <a:pt x="15528" y="12277"/>
                    <a:pt x="15528" y="12290"/>
                  </a:cubicBezTo>
                  <a:cubicBezTo>
                    <a:pt x="15545" y="12290"/>
                    <a:pt x="15563" y="12277"/>
                    <a:pt x="15594" y="12277"/>
                  </a:cubicBezTo>
                  <a:cubicBezTo>
                    <a:pt x="15646" y="12277"/>
                    <a:pt x="15646" y="12341"/>
                    <a:pt x="15646" y="12394"/>
                  </a:cubicBezTo>
                  <a:cubicBezTo>
                    <a:pt x="15664" y="12482"/>
                    <a:pt x="15646" y="12612"/>
                    <a:pt x="15764" y="12612"/>
                  </a:cubicBezTo>
                  <a:cubicBezTo>
                    <a:pt x="15779" y="12612"/>
                    <a:pt x="15796" y="12612"/>
                    <a:pt x="15813" y="12599"/>
                  </a:cubicBezTo>
                  <a:cubicBezTo>
                    <a:pt x="15831" y="12636"/>
                    <a:pt x="15897" y="12650"/>
                    <a:pt x="15897" y="12700"/>
                  </a:cubicBezTo>
                  <a:cubicBezTo>
                    <a:pt x="15897" y="12753"/>
                    <a:pt x="15862" y="12778"/>
                    <a:pt x="15862" y="12828"/>
                  </a:cubicBezTo>
                  <a:cubicBezTo>
                    <a:pt x="15862" y="13073"/>
                    <a:pt x="16116" y="13177"/>
                    <a:pt x="16116" y="13433"/>
                  </a:cubicBezTo>
                  <a:cubicBezTo>
                    <a:pt x="16116" y="13460"/>
                    <a:pt x="16081" y="13473"/>
                    <a:pt x="16081" y="13497"/>
                  </a:cubicBezTo>
                  <a:cubicBezTo>
                    <a:pt x="16081" y="13537"/>
                    <a:pt x="16133" y="13537"/>
                    <a:pt x="16150" y="13548"/>
                  </a:cubicBezTo>
                  <a:cubicBezTo>
                    <a:pt x="16199" y="13588"/>
                    <a:pt x="16199" y="13652"/>
                    <a:pt x="16266" y="13652"/>
                  </a:cubicBezTo>
                  <a:cubicBezTo>
                    <a:pt x="16300" y="13652"/>
                    <a:pt x="16300" y="13614"/>
                    <a:pt x="16332" y="13614"/>
                  </a:cubicBezTo>
                  <a:cubicBezTo>
                    <a:pt x="16652" y="13614"/>
                    <a:pt x="16770" y="14076"/>
                    <a:pt x="16603" y="13548"/>
                  </a:cubicBezTo>
                  <a:cubicBezTo>
                    <a:pt x="16634" y="13510"/>
                    <a:pt x="16634" y="13510"/>
                    <a:pt x="16634" y="13510"/>
                  </a:cubicBezTo>
                  <a:cubicBezTo>
                    <a:pt x="16620" y="13484"/>
                    <a:pt x="16603" y="13473"/>
                    <a:pt x="16603" y="13446"/>
                  </a:cubicBezTo>
                  <a:cubicBezTo>
                    <a:pt x="16603" y="13382"/>
                    <a:pt x="16620" y="13318"/>
                    <a:pt x="16686" y="13318"/>
                  </a:cubicBezTo>
                  <a:cubicBezTo>
                    <a:pt x="16801" y="13318"/>
                    <a:pt x="16770" y="13420"/>
                    <a:pt x="16853" y="13484"/>
                  </a:cubicBezTo>
                  <a:cubicBezTo>
                    <a:pt x="16971" y="13588"/>
                    <a:pt x="17072" y="13639"/>
                    <a:pt x="17205" y="13742"/>
                  </a:cubicBezTo>
                  <a:cubicBezTo>
                    <a:pt x="17305" y="13806"/>
                    <a:pt x="17357" y="13857"/>
                    <a:pt x="17490" y="13870"/>
                  </a:cubicBezTo>
                  <a:cubicBezTo>
                    <a:pt x="17490" y="13729"/>
                    <a:pt x="17490" y="13729"/>
                    <a:pt x="17490" y="13729"/>
                  </a:cubicBezTo>
                  <a:cubicBezTo>
                    <a:pt x="17490" y="13665"/>
                    <a:pt x="17441" y="13625"/>
                    <a:pt x="17441" y="13561"/>
                  </a:cubicBezTo>
                  <a:cubicBezTo>
                    <a:pt x="17441" y="13524"/>
                    <a:pt x="17441" y="13524"/>
                    <a:pt x="17441" y="13524"/>
                  </a:cubicBezTo>
                  <a:cubicBezTo>
                    <a:pt x="17458" y="13524"/>
                    <a:pt x="17458" y="13510"/>
                    <a:pt x="17472" y="13510"/>
                  </a:cubicBezTo>
                  <a:cubicBezTo>
                    <a:pt x="17542" y="13510"/>
                    <a:pt x="17524" y="13601"/>
                    <a:pt x="17573" y="13639"/>
                  </a:cubicBezTo>
                  <a:cubicBezTo>
                    <a:pt x="17657" y="13716"/>
                    <a:pt x="17642" y="13780"/>
                    <a:pt x="17691" y="13857"/>
                  </a:cubicBezTo>
                  <a:cubicBezTo>
                    <a:pt x="17726" y="13921"/>
                    <a:pt x="17792" y="13961"/>
                    <a:pt x="17792" y="14025"/>
                  </a:cubicBezTo>
                  <a:cubicBezTo>
                    <a:pt x="17792" y="14076"/>
                    <a:pt x="17726" y="14102"/>
                    <a:pt x="17726" y="14153"/>
                  </a:cubicBezTo>
                  <a:cubicBezTo>
                    <a:pt x="17726" y="14204"/>
                    <a:pt x="17775" y="14243"/>
                    <a:pt x="17792" y="14294"/>
                  </a:cubicBezTo>
                  <a:cubicBezTo>
                    <a:pt x="17827" y="14475"/>
                    <a:pt x="17841" y="14563"/>
                    <a:pt x="17841" y="14744"/>
                  </a:cubicBezTo>
                  <a:cubicBezTo>
                    <a:pt x="17841" y="14795"/>
                    <a:pt x="17841" y="14795"/>
                    <a:pt x="17841" y="14795"/>
                  </a:cubicBezTo>
                  <a:cubicBezTo>
                    <a:pt x="17827" y="14795"/>
                    <a:pt x="17827" y="14795"/>
                    <a:pt x="17809" y="14795"/>
                  </a:cubicBezTo>
                  <a:cubicBezTo>
                    <a:pt x="17792" y="14795"/>
                    <a:pt x="17775" y="14782"/>
                    <a:pt x="17758" y="14782"/>
                  </a:cubicBezTo>
                  <a:cubicBezTo>
                    <a:pt x="17709" y="14782"/>
                    <a:pt x="17625" y="14795"/>
                    <a:pt x="17625" y="14835"/>
                  </a:cubicBezTo>
                  <a:cubicBezTo>
                    <a:pt x="17625" y="14886"/>
                    <a:pt x="17691" y="14886"/>
                    <a:pt x="17726" y="14923"/>
                  </a:cubicBezTo>
                  <a:cubicBezTo>
                    <a:pt x="17809" y="14987"/>
                    <a:pt x="17893" y="14987"/>
                    <a:pt x="17976" y="15054"/>
                  </a:cubicBezTo>
                  <a:cubicBezTo>
                    <a:pt x="18028" y="15027"/>
                    <a:pt x="18011" y="14987"/>
                    <a:pt x="18043" y="14950"/>
                  </a:cubicBezTo>
                  <a:cubicBezTo>
                    <a:pt x="18210" y="15014"/>
                    <a:pt x="18227" y="15131"/>
                    <a:pt x="18328" y="15259"/>
                  </a:cubicBezTo>
                  <a:cubicBezTo>
                    <a:pt x="18380" y="15310"/>
                    <a:pt x="18463" y="15310"/>
                    <a:pt x="18547" y="15360"/>
                  </a:cubicBezTo>
                  <a:cubicBezTo>
                    <a:pt x="18596" y="15387"/>
                    <a:pt x="18613" y="15424"/>
                    <a:pt x="18648" y="15477"/>
                  </a:cubicBezTo>
                  <a:cubicBezTo>
                    <a:pt x="18697" y="15541"/>
                    <a:pt x="18780" y="15541"/>
                    <a:pt x="18881" y="15568"/>
                  </a:cubicBezTo>
                  <a:cubicBezTo>
                    <a:pt x="18915" y="15541"/>
                    <a:pt x="18933" y="15515"/>
                    <a:pt x="18967" y="15515"/>
                  </a:cubicBezTo>
                  <a:cubicBezTo>
                    <a:pt x="19016" y="15515"/>
                    <a:pt x="19034" y="15541"/>
                    <a:pt x="19083" y="15568"/>
                  </a:cubicBezTo>
                  <a:cubicBezTo>
                    <a:pt x="19235" y="15605"/>
                    <a:pt x="19336" y="15643"/>
                    <a:pt x="19402" y="15760"/>
                  </a:cubicBezTo>
                  <a:cubicBezTo>
                    <a:pt x="19451" y="15850"/>
                    <a:pt x="19486" y="15914"/>
                    <a:pt x="19469" y="16016"/>
                  </a:cubicBezTo>
                  <a:cubicBezTo>
                    <a:pt x="19503" y="16016"/>
                    <a:pt x="19503" y="16016"/>
                    <a:pt x="19503" y="16016"/>
                  </a:cubicBezTo>
                  <a:cubicBezTo>
                    <a:pt x="19604" y="16080"/>
                    <a:pt x="19587" y="16170"/>
                    <a:pt x="19687" y="16234"/>
                  </a:cubicBezTo>
                  <a:cubicBezTo>
                    <a:pt x="19788" y="16312"/>
                    <a:pt x="19921" y="16274"/>
                    <a:pt x="20022" y="16351"/>
                  </a:cubicBezTo>
                  <a:cubicBezTo>
                    <a:pt x="20088" y="16402"/>
                    <a:pt x="20039" y="16466"/>
                    <a:pt x="20056" y="16530"/>
                  </a:cubicBezTo>
                  <a:cubicBezTo>
                    <a:pt x="20088" y="16621"/>
                    <a:pt x="20191" y="16647"/>
                    <a:pt x="20223" y="16722"/>
                  </a:cubicBezTo>
                  <a:cubicBezTo>
                    <a:pt x="20240" y="16786"/>
                    <a:pt x="20258" y="16826"/>
                    <a:pt x="20324" y="16853"/>
                  </a:cubicBezTo>
                  <a:cubicBezTo>
                    <a:pt x="20425" y="16890"/>
                    <a:pt x="20474" y="16917"/>
                    <a:pt x="20575" y="16930"/>
                  </a:cubicBezTo>
                  <a:cubicBezTo>
                    <a:pt x="20626" y="16941"/>
                    <a:pt x="20710" y="16941"/>
                    <a:pt x="20710" y="16981"/>
                  </a:cubicBezTo>
                  <a:cubicBezTo>
                    <a:pt x="20710" y="17109"/>
                    <a:pt x="20626" y="17159"/>
                    <a:pt x="20626" y="17276"/>
                  </a:cubicBezTo>
                  <a:cubicBezTo>
                    <a:pt x="20626" y="17442"/>
                    <a:pt x="20759" y="17519"/>
                    <a:pt x="20912" y="17623"/>
                  </a:cubicBezTo>
                  <a:cubicBezTo>
                    <a:pt x="20961" y="17674"/>
                    <a:pt x="21061" y="17674"/>
                    <a:pt x="21061" y="17738"/>
                  </a:cubicBezTo>
                  <a:cubicBezTo>
                    <a:pt x="21061" y="17906"/>
                    <a:pt x="20912" y="17983"/>
                    <a:pt x="20912" y="18151"/>
                  </a:cubicBezTo>
                  <a:cubicBezTo>
                    <a:pt x="20912" y="18201"/>
                    <a:pt x="20943" y="18226"/>
                    <a:pt x="20943" y="18279"/>
                  </a:cubicBezTo>
                  <a:cubicBezTo>
                    <a:pt x="20961" y="18279"/>
                    <a:pt x="20961" y="18279"/>
                    <a:pt x="20978" y="18279"/>
                  </a:cubicBezTo>
                  <a:cubicBezTo>
                    <a:pt x="20995" y="18279"/>
                    <a:pt x="20995" y="18265"/>
                    <a:pt x="21012" y="18265"/>
                  </a:cubicBezTo>
                  <a:cubicBezTo>
                    <a:pt x="21044" y="18316"/>
                    <a:pt x="21044" y="18356"/>
                    <a:pt x="21044" y="18407"/>
                  </a:cubicBezTo>
                  <a:cubicBezTo>
                    <a:pt x="21044" y="18484"/>
                    <a:pt x="21044" y="18484"/>
                    <a:pt x="21044" y="18484"/>
                  </a:cubicBezTo>
                  <a:cubicBezTo>
                    <a:pt x="21044" y="18548"/>
                    <a:pt x="21079" y="18585"/>
                    <a:pt x="21130" y="18638"/>
                  </a:cubicBezTo>
                  <a:cubicBezTo>
                    <a:pt x="20995" y="18716"/>
                    <a:pt x="20929" y="18806"/>
                    <a:pt x="20929" y="18934"/>
                  </a:cubicBezTo>
                  <a:cubicBezTo>
                    <a:pt x="20929" y="18985"/>
                    <a:pt x="20995" y="18998"/>
                    <a:pt x="21044" y="19036"/>
                  </a:cubicBezTo>
                  <a:cubicBezTo>
                    <a:pt x="21012" y="19075"/>
                    <a:pt x="20929" y="19075"/>
                    <a:pt x="20929" y="19126"/>
                  </a:cubicBezTo>
                  <a:cubicBezTo>
                    <a:pt x="20929" y="19190"/>
                    <a:pt x="21027" y="19204"/>
                    <a:pt x="21061" y="19281"/>
                  </a:cubicBezTo>
                  <a:cubicBezTo>
                    <a:pt x="21096" y="19332"/>
                    <a:pt x="21079" y="19382"/>
                    <a:pt x="21113" y="19435"/>
                  </a:cubicBezTo>
                  <a:cubicBezTo>
                    <a:pt x="21145" y="19537"/>
                    <a:pt x="21246" y="19550"/>
                    <a:pt x="21312" y="19641"/>
                  </a:cubicBezTo>
                  <a:cubicBezTo>
                    <a:pt x="21298" y="19691"/>
                    <a:pt x="21280" y="19718"/>
                    <a:pt x="21280" y="19782"/>
                  </a:cubicBezTo>
                  <a:cubicBezTo>
                    <a:pt x="21280" y="20025"/>
                    <a:pt x="21514" y="20155"/>
                    <a:pt x="21600" y="20347"/>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6" name="Freeform 95">
              <a:extLst>
                <a:ext uri="{FF2B5EF4-FFF2-40B4-BE49-F238E27FC236}">
                  <a16:creationId xmlns:a16="http://schemas.microsoft.com/office/drawing/2014/main" id="{E7EEDB0B-CE4B-4407-86C2-1C488AAD9F84}"/>
                </a:ext>
              </a:extLst>
            </p:cNvPr>
            <p:cNvSpPr/>
            <p:nvPr/>
          </p:nvSpPr>
          <p:spPr>
            <a:xfrm>
              <a:off x="3390075" y="3514307"/>
              <a:ext cx="2535839" cy="3030545"/>
            </a:xfrm>
            <a:custGeom>
              <a:avLst/>
              <a:gdLst/>
              <a:ahLst/>
              <a:cxnLst>
                <a:cxn ang="0">
                  <a:pos x="wd2" y="hd2"/>
                </a:cxn>
                <a:cxn ang="5400000">
                  <a:pos x="wd2" y="hd2"/>
                </a:cxn>
                <a:cxn ang="10800000">
                  <a:pos x="wd2" y="hd2"/>
                </a:cxn>
                <a:cxn ang="16200000">
                  <a:pos x="wd2" y="hd2"/>
                </a:cxn>
              </a:cxnLst>
              <a:rect l="0" t="0" r="r" b="b"/>
              <a:pathLst>
                <a:path w="21600" h="21600" extrusionOk="0">
                  <a:moveTo>
                    <a:pt x="16173" y="17186"/>
                  </a:moveTo>
                  <a:cubicBezTo>
                    <a:pt x="16020" y="17202"/>
                    <a:pt x="15957" y="17277"/>
                    <a:pt x="15867" y="17367"/>
                  </a:cubicBezTo>
                  <a:cubicBezTo>
                    <a:pt x="15975" y="17477"/>
                    <a:pt x="16106" y="17477"/>
                    <a:pt x="16281" y="17477"/>
                  </a:cubicBezTo>
                  <a:cubicBezTo>
                    <a:pt x="16326" y="17477"/>
                    <a:pt x="16345" y="17420"/>
                    <a:pt x="16412" y="17405"/>
                  </a:cubicBezTo>
                  <a:cubicBezTo>
                    <a:pt x="16345" y="17314"/>
                    <a:pt x="16281" y="17239"/>
                    <a:pt x="16173" y="17186"/>
                  </a:cubicBezTo>
                  <a:close/>
                  <a:moveTo>
                    <a:pt x="13588" y="17495"/>
                  </a:moveTo>
                  <a:cubicBezTo>
                    <a:pt x="13588" y="17586"/>
                    <a:pt x="13719" y="17567"/>
                    <a:pt x="13786" y="17605"/>
                  </a:cubicBezTo>
                  <a:cubicBezTo>
                    <a:pt x="13849" y="17639"/>
                    <a:pt x="13872" y="17711"/>
                    <a:pt x="13935" y="17711"/>
                  </a:cubicBezTo>
                  <a:cubicBezTo>
                    <a:pt x="14174" y="17711"/>
                    <a:pt x="14174" y="17711"/>
                    <a:pt x="14174" y="17711"/>
                  </a:cubicBezTo>
                  <a:cubicBezTo>
                    <a:pt x="14371" y="17748"/>
                    <a:pt x="14371" y="17748"/>
                    <a:pt x="14371" y="17748"/>
                  </a:cubicBezTo>
                  <a:cubicBezTo>
                    <a:pt x="14521" y="17748"/>
                    <a:pt x="14610" y="17748"/>
                    <a:pt x="14759" y="17729"/>
                  </a:cubicBezTo>
                  <a:cubicBezTo>
                    <a:pt x="14759" y="17711"/>
                    <a:pt x="14782" y="17695"/>
                    <a:pt x="14782" y="17676"/>
                  </a:cubicBezTo>
                  <a:cubicBezTo>
                    <a:pt x="14782" y="17658"/>
                    <a:pt x="14759" y="17658"/>
                    <a:pt x="14759" y="17639"/>
                  </a:cubicBezTo>
                  <a:cubicBezTo>
                    <a:pt x="14804" y="17620"/>
                    <a:pt x="14804" y="17620"/>
                    <a:pt x="14804" y="17620"/>
                  </a:cubicBezTo>
                  <a:cubicBezTo>
                    <a:pt x="15043" y="17620"/>
                    <a:pt x="15043" y="17620"/>
                    <a:pt x="15043" y="17620"/>
                  </a:cubicBezTo>
                  <a:cubicBezTo>
                    <a:pt x="15129" y="17711"/>
                    <a:pt x="15196" y="17767"/>
                    <a:pt x="15326" y="17839"/>
                  </a:cubicBezTo>
                  <a:cubicBezTo>
                    <a:pt x="15390" y="17711"/>
                    <a:pt x="15475" y="17658"/>
                    <a:pt x="15475" y="17530"/>
                  </a:cubicBezTo>
                  <a:cubicBezTo>
                    <a:pt x="15475" y="17458"/>
                    <a:pt x="15610" y="17495"/>
                    <a:pt x="15673" y="17458"/>
                  </a:cubicBezTo>
                  <a:cubicBezTo>
                    <a:pt x="15759" y="17405"/>
                    <a:pt x="15718" y="17330"/>
                    <a:pt x="15737" y="17239"/>
                  </a:cubicBezTo>
                  <a:cubicBezTo>
                    <a:pt x="15696" y="17239"/>
                    <a:pt x="15673" y="17239"/>
                    <a:pt x="15628" y="17239"/>
                  </a:cubicBezTo>
                  <a:cubicBezTo>
                    <a:pt x="15543" y="17239"/>
                    <a:pt x="15412" y="17239"/>
                    <a:pt x="15412" y="17149"/>
                  </a:cubicBezTo>
                  <a:cubicBezTo>
                    <a:pt x="15412" y="17096"/>
                    <a:pt x="15475" y="17077"/>
                    <a:pt x="15475" y="17021"/>
                  </a:cubicBezTo>
                  <a:cubicBezTo>
                    <a:pt x="15475" y="16968"/>
                    <a:pt x="15390" y="16930"/>
                    <a:pt x="15326" y="16930"/>
                  </a:cubicBezTo>
                  <a:cubicBezTo>
                    <a:pt x="14890" y="16930"/>
                    <a:pt x="14632" y="16987"/>
                    <a:pt x="14218" y="17111"/>
                  </a:cubicBezTo>
                  <a:cubicBezTo>
                    <a:pt x="14025" y="17186"/>
                    <a:pt x="13849" y="17111"/>
                    <a:pt x="13696" y="17221"/>
                  </a:cubicBezTo>
                  <a:cubicBezTo>
                    <a:pt x="13611" y="17296"/>
                    <a:pt x="13588" y="17386"/>
                    <a:pt x="13588" y="17495"/>
                  </a:cubicBezTo>
                  <a:close/>
                  <a:moveTo>
                    <a:pt x="0" y="9826"/>
                  </a:moveTo>
                  <a:cubicBezTo>
                    <a:pt x="0" y="0"/>
                    <a:pt x="0" y="0"/>
                    <a:pt x="0" y="0"/>
                  </a:cubicBezTo>
                  <a:cubicBezTo>
                    <a:pt x="16151" y="53"/>
                    <a:pt x="16151" y="53"/>
                    <a:pt x="16151" y="53"/>
                  </a:cubicBezTo>
                  <a:cubicBezTo>
                    <a:pt x="21600" y="72"/>
                    <a:pt x="21600" y="72"/>
                    <a:pt x="21600" y="72"/>
                  </a:cubicBezTo>
                  <a:cubicBezTo>
                    <a:pt x="21600" y="5157"/>
                    <a:pt x="21600" y="5157"/>
                    <a:pt x="21600" y="5157"/>
                  </a:cubicBezTo>
                  <a:cubicBezTo>
                    <a:pt x="21559" y="14059"/>
                    <a:pt x="21559" y="14059"/>
                    <a:pt x="21559" y="14059"/>
                  </a:cubicBezTo>
                  <a:cubicBezTo>
                    <a:pt x="21537" y="21581"/>
                    <a:pt x="21537" y="21581"/>
                    <a:pt x="21537" y="21581"/>
                  </a:cubicBezTo>
                  <a:cubicBezTo>
                    <a:pt x="21469" y="21566"/>
                    <a:pt x="21406" y="21566"/>
                    <a:pt x="21320" y="21566"/>
                  </a:cubicBezTo>
                  <a:cubicBezTo>
                    <a:pt x="21208" y="21566"/>
                    <a:pt x="21145" y="21600"/>
                    <a:pt x="21014" y="21600"/>
                  </a:cubicBezTo>
                  <a:cubicBezTo>
                    <a:pt x="20861" y="21600"/>
                    <a:pt x="20820" y="21475"/>
                    <a:pt x="20712" y="21400"/>
                  </a:cubicBezTo>
                  <a:cubicBezTo>
                    <a:pt x="20429" y="21219"/>
                    <a:pt x="20343" y="21057"/>
                    <a:pt x="20190" y="20782"/>
                  </a:cubicBezTo>
                  <a:cubicBezTo>
                    <a:pt x="20145" y="20710"/>
                    <a:pt x="20082" y="20657"/>
                    <a:pt x="20015" y="20582"/>
                  </a:cubicBezTo>
                  <a:cubicBezTo>
                    <a:pt x="19974" y="20529"/>
                    <a:pt x="19974" y="20473"/>
                    <a:pt x="19907" y="20458"/>
                  </a:cubicBezTo>
                  <a:cubicBezTo>
                    <a:pt x="19821" y="20439"/>
                    <a:pt x="19757" y="20473"/>
                    <a:pt x="19690" y="20439"/>
                  </a:cubicBezTo>
                  <a:cubicBezTo>
                    <a:pt x="19515" y="20273"/>
                    <a:pt x="19582" y="20074"/>
                    <a:pt x="19366" y="19930"/>
                  </a:cubicBezTo>
                  <a:cubicBezTo>
                    <a:pt x="19384" y="19874"/>
                    <a:pt x="19452" y="19874"/>
                    <a:pt x="19452" y="19821"/>
                  </a:cubicBezTo>
                  <a:cubicBezTo>
                    <a:pt x="19452" y="19655"/>
                    <a:pt x="19366" y="19531"/>
                    <a:pt x="19168" y="19493"/>
                  </a:cubicBezTo>
                  <a:cubicBezTo>
                    <a:pt x="19407" y="19403"/>
                    <a:pt x="19582" y="19293"/>
                    <a:pt x="19582" y="19075"/>
                  </a:cubicBezTo>
                  <a:cubicBezTo>
                    <a:pt x="19582" y="18841"/>
                    <a:pt x="19582" y="18841"/>
                    <a:pt x="19582" y="18841"/>
                  </a:cubicBezTo>
                  <a:cubicBezTo>
                    <a:pt x="19582" y="18385"/>
                    <a:pt x="19276" y="18166"/>
                    <a:pt x="19060" y="17729"/>
                  </a:cubicBezTo>
                  <a:cubicBezTo>
                    <a:pt x="18952" y="17620"/>
                    <a:pt x="18821" y="17620"/>
                    <a:pt x="18713" y="17495"/>
                  </a:cubicBezTo>
                  <a:cubicBezTo>
                    <a:pt x="18560" y="17296"/>
                    <a:pt x="18407" y="17202"/>
                    <a:pt x="18258" y="16987"/>
                  </a:cubicBezTo>
                  <a:cubicBezTo>
                    <a:pt x="18236" y="16949"/>
                    <a:pt x="18150" y="16930"/>
                    <a:pt x="18150" y="16877"/>
                  </a:cubicBezTo>
                  <a:cubicBezTo>
                    <a:pt x="18150" y="16840"/>
                    <a:pt x="18150" y="16821"/>
                    <a:pt x="18168" y="16806"/>
                  </a:cubicBezTo>
                  <a:cubicBezTo>
                    <a:pt x="18236" y="16787"/>
                    <a:pt x="18280" y="16749"/>
                    <a:pt x="18366" y="16749"/>
                  </a:cubicBezTo>
                  <a:cubicBezTo>
                    <a:pt x="18430" y="16749"/>
                    <a:pt x="18497" y="16787"/>
                    <a:pt x="18497" y="16840"/>
                  </a:cubicBezTo>
                  <a:cubicBezTo>
                    <a:pt x="18497" y="16930"/>
                    <a:pt x="18389" y="16987"/>
                    <a:pt x="18389" y="17077"/>
                  </a:cubicBezTo>
                  <a:cubicBezTo>
                    <a:pt x="18389" y="17111"/>
                    <a:pt x="18452" y="17130"/>
                    <a:pt x="18474" y="17168"/>
                  </a:cubicBezTo>
                  <a:cubicBezTo>
                    <a:pt x="18691" y="17130"/>
                    <a:pt x="18668" y="16912"/>
                    <a:pt x="18668" y="16712"/>
                  </a:cubicBezTo>
                  <a:cubicBezTo>
                    <a:pt x="18668" y="16568"/>
                    <a:pt x="18560" y="16422"/>
                    <a:pt x="18389" y="16422"/>
                  </a:cubicBezTo>
                  <a:cubicBezTo>
                    <a:pt x="18213" y="16422"/>
                    <a:pt x="18150" y="16550"/>
                    <a:pt x="17997" y="16603"/>
                  </a:cubicBezTo>
                  <a:cubicBezTo>
                    <a:pt x="17911" y="16621"/>
                    <a:pt x="17844" y="16603"/>
                    <a:pt x="17758" y="16603"/>
                  </a:cubicBezTo>
                  <a:cubicBezTo>
                    <a:pt x="17605" y="16621"/>
                    <a:pt x="17583" y="16749"/>
                    <a:pt x="17434" y="16806"/>
                  </a:cubicBezTo>
                  <a:cubicBezTo>
                    <a:pt x="17191" y="16930"/>
                    <a:pt x="17042" y="16987"/>
                    <a:pt x="16759" y="17040"/>
                  </a:cubicBezTo>
                  <a:cubicBezTo>
                    <a:pt x="16456" y="17002"/>
                    <a:pt x="16456" y="17002"/>
                    <a:pt x="16456" y="17002"/>
                  </a:cubicBezTo>
                  <a:cubicBezTo>
                    <a:pt x="16434" y="16968"/>
                    <a:pt x="16434" y="16968"/>
                    <a:pt x="16434" y="16968"/>
                  </a:cubicBezTo>
                  <a:cubicBezTo>
                    <a:pt x="16497" y="16859"/>
                    <a:pt x="16650" y="16859"/>
                    <a:pt x="16714" y="16749"/>
                  </a:cubicBezTo>
                  <a:cubicBezTo>
                    <a:pt x="16911" y="16459"/>
                    <a:pt x="16997" y="16259"/>
                    <a:pt x="17128" y="15950"/>
                  </a:cubicBezTo>
                  <a:cubicBezTo>
                    <a:pt x="17191" y="15788"/>
                    <a:pt x="17281" y="15713"/>
                    <a:pt x="17281" y="15551"/>
                  </a:cubicBezTo>
                  <a:cubicBezTo>
                    <a:pt x="17281" y="15279"/>
                    <a:pt x="16975" y="15204"/>
                    <a:pt x="16803" y="14986"/>
                  </a:cubicBezTo>
                  <a:cubicBezTo>
                    <a:pt x="16673" y="14823"/>
                    <a:pt x="16673" y="14695"/>
                    <a:pt x="16606" y="14514"/>
                  </a:cubicBezTo>
                  <a:cubicBezTo>
                    <a:pt x="16565" y="14405"/>
                    <a:pt x="16475" y="14352"/>
                    <a:pt x="16456" y="14224"/>
                  </a:cubicBezTo>
                  <a:cubicBezTo>
                    <a:pt x="16326" y="14333"/>
                    <a:pt x="16304" y="14424"/>
                    <a:pt x="16195" y="14552"/>
                  </a:cubicBezTo>
                  <a:cubicBezTo>
                    <a:pt x="16020" y="14733"/>
                    <a:pt x="15957" y="14877"/>
                    <a:pt x="15934" y="15114"/>
                  </a:cubicBezTo>
                  <a:cubicBezTo>
                    <a:pt x="15934" y="15314"/>
                    <a:pt x="15848" y="15423"/>
                    <a:pt x="15804" y="15604"/>
                  </a:cubicBezTo>
                  <a:cubicBezTo>
                    <a:pt x="15804" y="15694"/>
                    <a:pt x="15759" y="15732"/>
                    <a:pt x="15759" y="15804"/>
                  </a:cubicBezTo>
                  <a:cubicBezTo>
                    <a:pt x="15737" y="15913"/>
                    <a:pt x="15718" y="16022"/>
                    <a:pt x="15587" y="16022"/>
                  </a:cubicBezTo>
                  <a:cubicBezTo>
                    <a:pt x="15457" y="16022"/>
                    <a:pt x="15390" y="15969"/>
                    <a:pt x="15259" y="15969"/>
                  </a:cubicBezTo>
                  <a:cubicBezTo>
                    <a:pt x="14804" y="15969"/>
                    <a:pt x="14632" y="16331"/>
                    <a:pt x="14174" y="16331"/>
                  </a:cubicBezTo>
                  <a:cubicBezTo>
                    <a:pt x="14110" y="16331"/>
                    <a:pt x="14110" y="16331"/>
                    <a:pt x="14110" y="16331"/>
                  </a:cubicBezTo>
                  <a:cubicBezTo>
                    <a:pt x="14110" y="16259"/>
                    <a:pt x="14110" y="16259"/>
                    <a:pt x="14110" y="16259"/>
                  </a:cubicBezTo>
                  <a:cubicBezTo>
                    <a:pt x="14110" y="16150"/>
                    <a:pt x="14196" y="16094"/>
                    <a:pt x="14241" y="16003"/>
                  </a:cubicBezTo>
                  <a:cubicBezTo>
                    <a:pt x="14304" y="15878"/>
                    <a:pt x="14260" y="15751"/>
                    <a:pt x="14412" y="15694"/>
                  </a:cubicBezTo>
                  <a:cubicBezTo>
                    <a:pt x="14502" y="15660"/>
                    <a:pt x="14588" y="15660"/>
                    <a:pt x="14696" y="15660"/>
                  </a:cubicBezTo>
                  <a:cubicBezTo>
                    <a:pt x="14957" y="15660"/>
                    <a:pt x="14957" y="15660"/>
                    <a:pt x="14957" y="15660"/>
                  </a:cubicBezTo>
                  <a:cubicBezTo>
                    <a:pt x="15240" y="15660"/>
                    <a:pt x="15282" y="15370"/>
                    <a:pt x="15282" y="15132"/>
                  </a:cubicBezTo>
                  <a:cubicBezTo>
                    <a:pt x="15282" y="14986"/>
                    <a:pt x="15240" y="14895"/>
                    <a:pt x="15196" y="14752"/>
                  </a:cubicBezTo>
                  <a:cubicBezTo>
                    <a:pt x="15304" y="14386"/>
                    <a:pt x="15304" y="14386"/>
                    <a:pt x="15304" y="14386"/>
                  </a:cubicBezTo>
                  <a:cubicBezTo>
                    <a:pt x="15304" y="14352"/>
                    <a:pt x="15259" y="14315"/>
                    <a:pt x="15259" y="14277"/>
                  </a:cubicBezTo>
                  <a:cubicBezTo>
                    <a:pt x="15259" y="14149"/>
                    <a:pt x="15412" y="14134"/>
                    <a:pt x="15412" y="14006"/>
                  </a:cubicBezTo>
                  <a:cubicBezTo>
                    <a:pt x="15412" y="13987"/>
                    <a:pt x="15367" y="13987"/>
                    <a:pt x="15367" y="13949"/>
                  </a:cubicBezTo>
                  <a:cubicBezTo>
                    <a:pt x="15367" y="13859"/>
                    <a:pt x="15543" y="13843"/>
                    <a:pt x="15543" y="13753"/>
                  </a:cubicBezTo>
                  <a:cubicBezTo>
                    <a:pt x="15543" y="13715"/>
                    <a:pt x="15498" y="13715"/>
                    <a:pt x="15457" y="13697"/>
                  </a:cubicBezTo>
                  <a:cubicBezTo>
                    <a:pt x="15543" y="13587"/>
                    <a:pt x="15651" y="13550"/>
                    <a:pt x="15781" y="13459"/>
                  </a:cubicBezTo>
                  <a:cubicBezTo>
                    <a:pt x="15867" y="13406"/>
                    <a:pt x="15867" y="13316"/>
                    <a:pt x="15957" y="13278"/>
                  </a:cubicBezTo>
                  <a:cubicBezTo>
                    <a:pt x="16020" y="13260"/>
                    <a:pt x="16106" y="13225"/>
                    <a:pt x="16106" y="13169"/>
                  </a:cubicBezTo>
                  <a:cubicBezTo>
                    <a:pt x="16106" y="12969"/>
                    <a:pt x="15889" y="12879"/>
                    <a:pt x="15889" y="12679"/>
                  </a:cubicBezTo>
                  <a:cubicBezTo>
                    <a:pt x="15889" y="12623"/>
                    <a:pt x="15912" y="12623"/>
                    <a:pt x="15912" y="12570"/>
                  </a:cubicBezTo>
                  <a:cubicBezTo>
                    <a:pt x="15912" y="12551"/>
                    <a:pt x="15889" y="12551"/>
                    <a:pt x="15889" y="12532"/>
                  </a:cubicBezTo>
                  <a:cubicBezTo>
                    <a:pt x="15889" y="12517"/>
                    <a:pt x="15889" y="12517"/>
                    <a:pt x="15912" y="12498"/>
                  </a:cubicBezTo>
                  <a:cubicBezTo>
                    <a:pt x="15998" y="12498"/>
                    <a:pt x="16042" y="12423"/>
                    <a:pt x="16151" y="12423"/>
                  </a:cubicBezTo>
                  <a:cubicBezTo>
                    <a:pt x="16173" y="12423"/>
                    <a:pt x="16195" y="12461"/>
                    <a:pt x="16218" y="12461"/>
                  </a:cubicBezTo>
                  <a:cubicBezTo>
                    <a:pt x="16236" y="12461"/>
                    <a:pt x="16259" y="12442"/>
                    <a:pt x="16259" y="12442"/>
                  </a:cubicBezTo>
                  <a:cubicBezTo>
                    <a:pt x="16259" y="12370"/>
                    <a:pt x="16259" y="12370"/>
                    <a:pt x="16259" y="12370"/>
                  </a:cubicBezTo>
                  <a:cubicBezTo>
                    <a:pt x="16259" y="12261"/>
                    <a:pt x="16128" y="12226"/>
                    <a:pt x="16087" y="12114"/>
                  </a:cubicBezTo>
                  <a:cubicBezTo>
                    <a:pt x="15934" y="11789"/>
                    <a:pt x="16042" y="11515"/>
                    <a:pt x="15759" y="11262"/>
                  </a:cubicBezTo>
                  <a:cubicBezTo>
                    <a:pt x="15737" y="11371"/>
                    <a:pt x="15718" y="11443"/>
                    <a:pt x="15718" y="11552"/>
                  </a:cubicBezTo>
                  <a:cubicBezTo>
                    <a:pt x="15718" y="11662"/>
                    <a:pt x="15759" y="11718"/>
                    <a:pt x="15759" y="11808"/>
                  </a:cubicBezTo>
                  <a:cubicBezTo>
                    <a:pt x="15759" y="11914"/>
                    <a:pt x="15781" y="12024"/>
                    <a:pt x="15673" y="12080"/>
                  </a:cubicBezTo>
                  <a:cubicBezTo>
                    <a:pt x="15610" y="12133"/>
                    <a:pt x="15520" y="12080"/>
                    <a:pt x="15434" y="12098"/>
                  </a:cubicBezTo>
                  <a:cubicBezTo>
                    <a:pt x="15349" y="12152"/>
                    <a:pt x="15390" y="12261"/>
                    <a:pt x="15304" y="12317"/>
                  </a:cubicBezTo>
                  <a:cubicBezTo>
                    <a:pt x="15259" y="12333"/>
                    <a:pt x="15196" y="12317"/>
                    <a:pt x="15151" y="12351"/>
                  </a:cubicBezTo>
                  <a:cubicBezTo>
                    <a:pt x="15110" y="12408"/>
                    <a:pt x="15129" y="12461"/>
                    <a:pt x="15129" y="12532"/>
                  </a:cubicBezTo>
                  <a:cubicBezTo>
                    <a:pt x="15110" y="12570"/>
                    <a:pt x="15065" y="12607"/>
                    <a:pt x="15043" y="12642"/>
                  </a:cubicBezTo>
                  <a:cubicBezTo>
                    <a:pt x="15020" y="12751"/>
                    <a:pt x="15088" y="12807"/>
                    <a:pt x="15043" y="12898"/>
                  </a:cubicBezTo>
                  <a:cubicBezTo>
                    <a:pt x="14979" y="12969"/>
                    <a:pt x="14912" y="12988"/>
                    <a:pt x="14890" y="13060"/>
                  </a:cubicBezTo>
                  <a:cubicBezTo>
                    <a:pt x="14804" y="13244"/>
                    <a:pt x="14759" y="13441"/>
                    <a:pt x="14521" y="13441"/>
                  </a:cubicBezTo>
                  <a:cubicBezTo>
                    <a:pt x="14412" y="13441"/>
                    <a:pt x="14349" y="13425"/>
                    <a:pt x="14218" y="13425"/>
                  </a:cubicBezTo>
                  <a:cubicBezTo>
                    <a:pt x="14151" y="13425"/>
                    <a:pt x="14151" y="13478"/>
                    <a:pt x="14110" y="13534"/>
                  </a:cubicBezTo>
                  <a:cubicBezTo>
                    <a:pt x="14066" y="13587"/>
                    <a:pt x="14002" y="13625"/>
                    <a:pt x="13935" y="13678"/>
                  </a:cubicBezTo>
                  <a:cubicBezTo>
                    <a:pt x="13849" y="13734"/>
                    <a:pt x="13786" y="13715"/>
                    <a:pt x="13674" y="13753"/>
                  </a:cubicBezTo>
                  <a:cubicBezTo>
                    <a:pt x="13525" y="13806"/>
                    <a:pt x="13480" y="13896"/>
                    <a:pt x="13327" y="13987"/>
                  </a:cubicBezTo>
                  <a:cubicBezTo>
                    <a:pt x="13155" y="14115"/>
                    <a:pt x="13155" y="14262"/>
                    <a:pt x="13025" y="14443"/>
                  </a:cubicBezTo>
                  <a:cubicBezTo>
                    <a:pt x="12958" y="14568"/>
                    <a:pt x="12741" y="14568"/>
                    <a:pt x="12741" y="14714"/>
                  </a:cubicBezTo>
                  <a:cubicBezTo>
                    <a:pt x="12741" y="14752"/>
                    <a:pt x="12764" y="14770"/>
                    <a:pt x="12764" y="14805"/>
                  </a:cubicBezTo>
                  <a:cubicBezTo>
                    <a:pt x="12764" y="14914"/>
                    <a:pt x="12611" y="14895"/>
                    <a:pt x="12525" y="14951"/>
                  </a:cubicBezTo>
                  <a:cubicBezTo>
                    <a:pt x="12372" y="15023"/>
                    <a:pt x="12309" y="15132"/>
                    <a:pt x="12309" y="15260"/>
                  </a:cubicBezTo>
                  <a:cubicBezTo>
                    <a:pt x="12309" y="15279"/>
                    <a:pt x="12327" y="15279"/>
                    <a:pt x="12327" y="15295"/>
                  </a:cubicBezTo>
                  <a:cubicBezTo>
                    <a:pt x="12327" y="15351"/>
                    <a:pt x="12242" y="15370"/>
                    <a:pt x="12242" y="15423"/>
                  </a:cubicBezTo>
                  <a:cubicBezTo>
                    <a:pt x="12242" y="15460"/>
                    <a:pt x="12264" y="15460"/>
                    <a:pt x="12264" y="15495"/>
                  </a:cubicBezTo>
                  <a:cubicBezTo>
                    <a:pt x="12350" y="15476"/>
                    <a:pt x="12417" y="15476"/>
                    <a:pt x="12480" y="15423"/>
                  </a:cubicBezTo>
                  <a:cubicBezTo>
                    <a:pt x="12458" y="15532"/>
                    <a:pt x="12436" y="15604"/>
                    <a:pt x="12436" y="15694"/>
                  </a:cubicBezTo>
                  <a:cubicBezTo>
                    <a:pt x="12286" y="15604"/>
                    <a:pt x="12201" y="15513"/>
                    <a:pt x="12003" y="15513"/>
                  </a:cubicBezTo>
                  <a:cubicBezTo>
                    <a:pt x="11939" y="15513"/>
                    <a:pt x="11939" y="15623"/>
                    <a:pt x="11917" y="15694"/>
                  </a:cubicBezTo>
                  <a:cubicBezTo>
                    <a:pt x="11895" y="15676"/>
                    <a:pt x="11895" y="15676"/>
                    <a:pt x="11895" y="15676"/>
                  </a:cubicBezTo>
                  <a:cubicBezTo>
                    <a:pt x="11809" y="15532"/>
                    <a:pt x="11809" y="15423"/>
                    <a:pt x="11678" y="15314"/>
                  </a:cubicBezTo>
                  <a:cubicBezTo>
                    <a:pt x="11134" y="14861"/>
                    <a:pt x="11373" y="15151"/>
                    <a:pt x="11593" y="15151"/>
                  </a:cubicBezTo>
                  <a:cubicBezTo>
                    <a:pt x="11634" y="15151"/>
                    <a:pt x="11634" y="15151"/>
                    <a:pt x="11634" y="15151"/>
                  </a:cubicBezTo>
                  <a:cubicBezTo>
                    <a:pt x="11634" y="15061"/>
                    <a:pt x="11634" y="15061"/>
                    <a:pt x="11634" y="15061"/>
                  </a:cubicBezTo>
                  <a:cubicBezTo>
                    <a:pt x="11462" y="14677"/>
                    <a:pt x="11462" y="14677"/>
                    <a:pt x="11462" y="14677"/>
                  </a:cubicBezTo>
                  <a:cubicBezTo>
                    <a:pt x="11462" y="14568"/>
                    <a:pt x="11481" y="14496"/>
                    <a:pt x="11417" y="14405"/>
                  </a:cubicBezTo>
                  <a:cubicBezTo>
                    <a:pt x="11373" y="14333"/>
                    <a:pt x="11287" y="14315"/>
                    <a:pt x="11287" y="14224"/>
                  </a:cubicBezTo>
                  <a:cubicBezTo>
                    <a:pt x="11287" y="14205"/>
                    <a:pt x="11309" y="14187"/>
                    <a:pt x="11309" y="14149"/>
                  </a:cubicBezTo>
                  <a:cubicBezTo>
                    <a:pt x="11309" y="14059"/>
                    <a:pt x="11242" y="14024"/>
                    <a:pt x="11220" y="13934"/>
                  </a:cubicBezTo>
                  <a:cubicBezTo>
                    <a:pt x="11179" y="13843"/>
                    <a:pt x="11179" y="13753"/>
                    <a:pt x="11070" y="13697"/>
                  </a:cubicBezTo>
                  <a:cubicBezTo>
                    <a:pt x="10940" y="13640"/>
                    <a:pt x="10854" y="13606"/>
                    <a:pt x="10787" y="13497"/>
                  </a:cubicBezTo>
                  <a:cubicBezTo>
                    <a:pt x="10701" y="13388"/>
                    <a:pt x="10612" y="13350"/>
                    <a:pt x="10571" y="13244"/>
                  </a:cubicBezTo>
                  <a:cubicBezTo>
                    <a:pt x="10485" y="13041"/>
                    <a:pt x="10548" y="12916"/>
                    <a:pt x="10462" y="12735"/>
                  </a:cubicBezTo>
                  <a:cubicBezTo>
                    <a:pt x="10418" y="12642"/>
                    <a:pt x="10265" y="12642"/>
                    <a:pt x="10265" y="12551"/>
                  </a:cubicBezTo>
                  <a:cubicBezTo>
                    <a:pt x="10265" y="12532"/>
                    <a:pt x="10287" y="12517"/>
                    <a:pt x="10287" y="12498"/>
                  </a:cubicBezTo>
                  <a:cubicBezTo>
                    <a:pt x="10287" y="12333"/>
                    <a:pt x="9963" y="12423"/>
                    <a:pt x="9769" y="12389"/>
                  </a:cubicBezTo>
                  <a:cubicBezTo>
                    <a:pt x="9549" y="12370"/>
                    <a:pt x="9508" y="12152"/>
                    <a:pt x="9310" y="12152"/>
                  </a:cubicBezTo>
                  <a:cubicBezTo>
                    <a:pt x="9310" y="12080"/>
                    <a:pt x="9310" y="12080"/>
                    <a:pt x="9310" y="12080"/>
                  </a:cubicBezTo>
                  <a:cubicBezTo>
                    <a:pt x="9310" y="12061"/>
                    <a:pt x="9332" y="12042"/>
                    <a:pt x="9332" y="12008"/>
                  </a:cubicBezTo>
                  <a:cubicBezTo>
                    <a:pt x="9332" y="11933"/>
                    <a:pt x="9224" y="11952"/>
                    <a:pt x="9138" y="11914"/>
                  </a:cubicBezTo>
                  <a:cubicBezTo>
                    <a:pt x="9246" y="11861"/>
                    <a:pt x="9224" y="11789"/>
                    <a:pt x="9288" y="11699"/>
                  </a:cubicBezTo>
                  <a:cubicBezTo>
                    <a:pt x="9355" y="11718"/>
                    <a:pt x="9355" y="11752"/>
                    <a:pt x="9377" y="11808"/>
                  </a:cubicBezTo>
                  <a:cubicBezTo>
                    <a:pt x="9440" y="11718"/>
                    <a:pt x="9526" y="11680"/>
                    <a:pt x="9526" y="11571"/>
                  </a:cubicBezTo>
                  <a:cubicBezTo>
                    <a:pt x="9526" y="11371"/>
                    <a:pt x="9463" y="11153"/>
                    <a:pt x="9224" y="11153"/>
                  </a:cubicBezTo>
                  <a:cubicBezTo>
                    <a:pt x="9008" y="11153"/>
                    <a:pt x="8941" y="11281"/>
                    <a:pt x="8747" y="11315"/>
                  </a:cubicBezTo>
                  <a:cubicBezTo>
                    <a:pt x="8724" y="11299"/>
                    <a:pt x="8702" y="11299"/>
                    <a:pt x="8702" y="11281"/>
                  </a:cubicBezTo>
                  <a:cubicBezTo>
                    <a:pt x="8702" y="11243"/>
                    <a:pt x="8769" y="11225"/>
                    <a:pt x="8769" y="11190"/>
                  </a:cubicBezTo>
                  <a:cubicBezTo>
                    <a:pt x="8769" y="11153"/>
                    <a:pt x="8747" y="11153"/>
                    <a:pt x="8747" y="11115"/>
                  </a:cubicBezTo>
                  <a:cubicBezTo>
                    <a:pt x="8788" y="11134"/>
                    <a:pt x="8810" y="11153"/>
                    <a:pt x="8855" y="11171"/>
                  </a:cubicBezTo>
                  <a:cubicBezTo>
                    <a:pt x="8896" y="11153"/>
                    <a:pt x="8896" y="11153"/>
                    <a:pt x="8896" y="11153"/>
                  </a:cubicBezTo>
                  <a:cubicBezTo>
                    <a:pt x="8832" y="10934"/>
                    <a:pt x="8616" y="10881"/>
                    <a:pt x="8463" y="10700"/>
                  </a:cubicBezTo>
                  <a:cubicBezTo>
                    <a:pt x="8400" y="10625"/>
                    <a:pt x="8377" y="10516"/>
                    <a:pt x="8269" y="10516"/>
                  </a:cubicBezTo>
                  <a:cubicBezTo>
                    <a:pt x="8202" y="10516"/>
                    <a:pt x="8202" y="10606"/>
                    <a:pt x="8139" y="10606"/>
                  </a:cubicBezTo>
                  <a:cubicBezTo>
                    <a:pt x="8094" y="10606"/>
                    <a:pt x="8072" y="10588"/>
                    <a:pt x="8031" y="10553"/>
                  </a:cubicBezTo>
                  <a:cubicBezTo>
                    <a:pt x="7922" y="10606"/>
                    <a:pt x="7878" y="10716"/>
                    <a:pt x="7747" y="10716"/>
                  </a:cubicBezTo>
                  <a:cubicBezTo>
                    <a:pt x="7557" y="10716"/>
                    <a:pt x="7467" y="10625"/>
                    <a:pt x="7296" y="10535"/>
                  </a:cubicBezTo>
                  <a:cubicBezTo>
                    <a:pt x="7229" y="10497"/>
                    <a:pt x="7165" y="10516"/>
                    <a:pt x="7098" y="10482"/>
                  </a:cubicBezTo>
                  <a:cubicBezTo>
                    <a:pt x="6818" y="10335"/>
                    <a:pt x="6643" y="10207"/>
                    <a:pt x="6318" y="10207"/>
                  </a:cubicBezTo>
                  <a:cubicBezTo>
                    <a:pt x="6210" y="10207"/>
                    <a:pt x="6166" y="10297"/>
                    <a:pt x="6080" y="10354"/>
                  </a:cubicBezTo>
                  <a:cubicBezTo>
                    <a:pt x="5949" y="10388"/>
                    <a:pt x="5841" y="10388"/>
                    <a:pt x="5711" y="10407"/>
                  </a:cubicBezTo>
                  <a:cubicBezTo>
                    <a:pt x="5688" y="10135"/>
                    <a:pt x="5341" y="10116"/>
                    <a:pt x="5103" y="9917"/>
                  </a:cubicBezTo>
                  <a:cubicBezTo>
                    <a:pt x="4864" y="9773"/>
                    <a:pt x="4689" y="9717"/>
                    <a:pt x="4427" y="9589"/>
                  </a:cubicBezTo>
                  <a:cubicBezTo>
                    <a:pt x="4233" y="9498"/>
                    <a:pt x="4148" y="9389"/>
                    <a:pt x="3928" y="9389"/>
                  </a:cubicBezTo>
                  <a:cubicBezTo>
                    <a:pt x="3801" y="9389"/>
                    <a:pt x="3734" y="9480"/>
                    <a:pt x="3625" y="9536"/>
                  </a:cubicBezTo>
                  <a:cubicBezTo>
                    <a:pt x="3450" y="9608"/>
                    <a:pt x="3320" y="9645"/>
                    <a:pt x="3103" y="9645"/>
                  </a:cubicBezTo>
                  <a:cubicBezTo>
                    <a:pt x="2909" y="9645"/>
                    <a:pt x="2801" y="9626"/>
                    <a:pt x="2585" y="9626"/>
                  </a:cubicBezTo>
                  <a:cubicBezTo>
                    <a:pt x="2410" y="9626"/>
                    <a:pt x="2324" y="9645"/>
                    <a:pt x="2148" y="9645"/>
                  </a:cubicBezTo>
                  <a:cubicBezTo>
                    <a:pt x="1347" y="9645"/>
                    <a:pt x="1347" y="9645"/>
                    <a:pt x="1347" y="9645"/>
                  </a:cubicBezTo>
                  <a:cubicBezTo>
                    <a:pt x="239" y="9826"/>
                    <a:pt x="239" y="9826"/>
                    <a:pt x="239" y="9826"/>
                  </a:cubicBezTo>
                  <a:cubicBezTo>
                    <a:pt x="19" y="9826"/>
                    <a:pt x="19" y="9826"/>
                    <a:pt x="19" y="9826"/>
                  </a:cubicBezTo>
                  <a:lnTo>
                    <a:pt x="0" y="9826"/>
                  </a:ln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7" name="Freeform 96">
              <a:extLst>
                <a:ext uri="{FF2B5EF4-FFF2-40B4-BE49-F238E27FC236}">
                  <a16:creationId xmlns:a16="http://schemas.microsoft.com/office/drawing/2014/main" id="{492A6767-7E2F-48D1-8644-589FB99FCA86}"/>
                </a:ext>
              </a:extLst>
            </p:cNvPr>
            <p:cNvSpPr/>
            <p:nvPr/>
          </p:nvSpPr>
          <p:spPr>
            <a:xfrm>
              <a:off x="5918626" y="5486670"/>
              <a:ext cx="1896458" cy="1346021"/>
            </a:xfrm>
            <a:custGeom>
              <a:avLst/>
              <a:gdLst/>
              <a:ahLst/>
              <a:cxnLst>
                <a:cxn ang="0">
                  <a:pos x="wd2" y="hd2"/>
                </a:cxn>
                <a:cxn ang="5400000">
                  <a:pos x="wd2" y="hd2"/>
                </a:cxn>
                <a:cxn ang="10800000">
                  <a:pos x="wd2" y="hd2"/>
                </a:cxn>
                <a:cxn ang="16200000">
                  <a:pos x="wd2" y="hd2"/>
                </a:cxn>
              </a:cxnLst>
              <a:rect l="0" t="0" r="r" b="b"/>
              <a:pathLst>
                <a:path w="21600" h="21600" extrusionOk="0">
                  <a:moveTo>
                    <a:pt x="10334" y="18571"/>
                  </a:moveTo>
                  <a:cubicBezTo>
                    <a:pt x="10219" y="18613"/>
                    <a:pt x="10159" y="18739"/>
                    <a:pt x="10104" y="18859"/>
                  </a:cubicBezTo>
                  <a:cubicBezTo>
                    <a:pt x="10189" y="18859"/>
                    <a:pt x="10249" y="18859"/>
                    <a:pt x="10364" y="18859"/>
                  </a:cubicBezTo>
                  <a:cubicBezTo>
                    <a:pt x="10364" y="18781"/>
                    <a:pt x="10334" y="18697"/>
                    <a:pt x="10334" y="18571"/>
                  </a:cubicBezTo>
                  <a:close/>
                  <a:moveTo>
                    <a:pt x="0" y="16975"/>
                  </a:moveTo>
                  <a:cubicBezTo>
                    <a:pt x="30" y="35"/>
                    <a:pt x="30" y="35"/>
                    <a:pt x="30" y="35"/>
                  </a:cubicBezTo>
                  <a:cubicBezTo>
                    <a:pt x="145" y="0"/>
                    <a:pt x="145" y="0"/>
                    <a:pt x="145" y="0"/>
                  </a:cubicBezTo>
                  <a:cubicBezTo>
                    <a:pt x="349" y="162"/>
                    <a:pt x="494" y="119"/>
                    <a:pt x="723" y="239"/>
                  </a:cubicBezTo>
                  <a:cubicBezTo>
                    <a:pt x="1017" y="408"/>
                    <a:pt x="1102" y="731"/>
                    <a:pt x="1421" y="731"/>
                  </a:cubicBezTo>
                  <a:cubicBezTo>
                    <a:pt x="1596" y="731"/>
                    <a:pt x="1566" y="281"/>
                    <a:pt x="1741" y="281"/>
                  </a:cubicBezTo>
                  <a:cubicBezTo>
                    <a:pt x="1915" y="281"/>
                    <a:pt x="2030" y="408"/>
                    <a:pt x="2204" y="408"/>
                  </a:cubicBezTo>
                  <a:cubicBezTo>
                    <a:pt x="2324" y="408"/>
                    <a:pt x="2379" y="366"/>
                    <a:pt x="2499" y="366"/>
                  </a:cubicBezTo>
                  <a:cubicBezTo>
                    <a:pt x="2728" y="366"/>
                    <a:pt x="2843" y="654"/>
                    <a:pt x="2987" y="935"/>
                  </a:cubicBezTo>
                  <a:cubicBezTo>
                    <a:pt x="3017" y="1019"/>
                    <a:pt x="3047" y="1104"/>
                    <a:pt x="3107" y="1181"/>
                  </a:cubicBezTo>
                  <a:cubicBezTo>
                    <a:pt x="3222" y="1307"/>
                    <a:pt x="3456" y="1181"/>
                    <a:pt x="3456" y="1385"/>
                  </a:cubicBezTo>
                  <a:cubicBezTo>
                    <a:pt x="3456" y="1553"/>
                    <a:pt x="3396" y="1673"/>
                    <a:pt x="3396" y="1877"/>
                  </a:cubicBezTo>
                  <a:cubicBezTo>
                    <a:pt x="3396" y="2081"/>
                    <a:pt x="3511" y="2165"/>
                    <a:pt x="3571" y="2327"/>
                  </a:cubicBezTo>
                  <a:cubicBezTo>
                    <a:pt x="3686" y="2699"/>
                    <a:pt x="3716" y="3107"/>
                    <a:pt x="3975" y="3107"/>
                  </a:cubicBezTo>
                  <a:cubicBezTo>
                    <a:pt x="4149" y="3107"/>
                    <a:pt x="4179" y="2783"/>
                    <a:pt x="4179" y="2530"/>
                  </a:cubicBezTo>
                  <a:cubicBezTo>
                    <a:pt x="4209" y="2327"/>
                    <a:pt x="4354" y="2291"/>
                    <a:pt x="4384" y="2081"/>
                  </a:cubicBezTo>
                  <a:cubicBezTo>
                    <a:pt x="4499" y="2573"/>
                    <a:pt x="4848" y="2615"/>
                    <a:pt x="5167" y="2741"/>
                  </a:cubicBezTo>
                  <a:cubicBezTo>
                    <a:pt x="5426" y="2819"/>
                    <a:pt x="5516" y="3022"/>
                    <a:pt x="5750" y="3149"/>
                  </a:cubicBezTo>
                  <a:cubicBezTo>
                    <a:pt x="5720" y="3353"/>
                    <a:pt x="5631" y="3437"/>
                    <a:pt x="5631" y="3641"/>
                  </a:cubicBezTo>
                  <a:cubicBezTo>
                    <a:pt x="5631" y="4049"/>
                    <a:pt x="5631" y="4372"/>
                    <a:pt x="5835" y="4660"/>
                  </a:cubicBezTo>
                  <a:cubicBezTo>
                    <a:pt x="5980" y="4864"/>
                    <a:pt x="6269" y="4822"/>
                    <a:pt x="6269" y="5110"/>
                  </a:cubicBezTo>
                  <a:cubicBezTo>
                    <a:pt x="6269" y="5398"/>
                    <a:pt x="6269" y="5398"/>
                    <a:pt x="6269" y="5398"/>
                  </a:cubicBezTo>
                  <a:cubicBezTo>
                    <a:pt x="6269" y="5602"/>
                    <a:pt x="6474" y="5560"/>
                    <a:pt x="6588" y="5602"/>
                  </a:cubicBezTo>
                  <a:cubicBezTo>
                    <a:pt x="6793" y="5686"/>
                    <a:pt x="6877" y="5890"/>
                    <a:pt x="7052" y="6052"/>
                  </a:cubicBezTo>
                  <a:cubicBezTo>
                    <a:pt x="7376" y="6340"/>
                    <a:pt x="7606" y="6460"/>
                    <a:pt x="7780" y="6909"/>
                  </a:cubicBezTo>
                  <a:cubicBezTo>
                    <a:pt x="7840" y="7078"/>
                    <a:pt x="7955" y="7078"/>
                    <a:pt x="8040" y="7198"/>
                  </a:cubicBezTo>
                  <a:cubicBezTo>
                    <a:pt x="8214" y="7605"/>
                    <a:pt x="8304" y="7894"/>
                    <a:pt x="8593" y="8182"/>
                  </a:cubicBezTo>
                  <a:cubicBezTo>
                    <a:pt x="8798" y="8428"/>
                    <a:pt x="8912" y="8716"/>
                    <a:pt x="9202" y="8716"/>
                  </a:cubicBezTo>
                  <a:cubicBezTo>
                    <a:pt x="9261" y="8716"/>
                    <a:pt x="9261" y="8632"/>
                    <a:pt x="9316" y="8589"/>
                  </a:cubicBezTo>
                  <a:cubicBezTo>
                    <a:pt x="9436" y="8547"/>
                    <a:pt x="9521" y="8589"/>
                    <a:pt x="9640" y="8547"/>
                  </a:cubicBezTo>
                  <a:cubicBezTo>
                    <a:pt x="9611" y="8386"/>
                    <a:pt x="9551" y="8343"/>
                    <a:pt x="9551" y="8182"/>
                  </a:cubicBezTo>
                  <a:cubicBezTo>
                    <a:pt x="9551" y="7851"/>
                    <a:pt x="9785" y="7605"/>
                    <a:pt x="10014" y="7605"/>
                  </a:cubicBezTo>
                  <a:cubicBezTo>
                    <a:pt x="10219" y="7605"/>
                    <a:pt x="10334" y="7690"/>
                    <a:pt x="10538" y="7690"/>
                  </a:cubicBezTo>
                  <a:cubicBezTo>
                    <a:pt x="10683" y="7690"/>
                    <a:pt x="10713" y="7528"/>
                    <a:pt x="10827" y="7528"/>
                  </a:cubicBezTo>
                  <a:cubicBezTo>
                    <a:pt x="11236" y="7528"/>
                    <a:pt x="11321" y="8182"/>
                    <a:pt x="11700" y="8182"/>
                  </a:cubicBezTo>
                  <a:cubicBezTo>
                    <a:pt x="11760" y="8182"/>
                    <a:pt x="11760" y="8097"/>
                    <a:pt x="11815" y="8097"/>
                  </a:cubicBezTo>
                  <a:cubicBezTo>
                    <a:pt x="11935" y="8097"/>
                    <a:pt x="11960" y="8224"/>
                    <a:pt x="12104" y="8224"/>
                  </a:cubicBezTo>
                  <a:cubicBezTo>
                    <a:pt x="12164" y="8224"/>
                    <a:pt x="12194" y="8182"/>
                    <a:pt x="12279" y="8182"/>
                  </a:cubicBezTo>
                  <a:cubicBezTo>
                    <a:pt x="12369" y="8182"/>
                    <a:pt x="12398" y="8301"/>
                    <a:pt x="12453" y="8343"/>
                  </a:cubicBezTo>
                  <a:cubicBezTo>
                    <a:pt x="12628" y="8428"/>
                    <a:pt x="12772" y="8386"/>
                    <a:pt x="12947" y="8386"/>
                  </a:cubicBezTo>
                  <a:cubicBezTo>
                    <a:pt x="13067" y="8386"/>
                    <a:pt x="13067" y="8386"/>
                    <a:pt x="13067" y="8386"/>
                  </a:cubicBezTo>
                  <a:cubicBezTo>
                    <a:pt x="13067" y="8224"/>
                    <a:pt x="13067" y="8224"/>
                    <a:pt x="13067" y="8224"/>
                  </a:cubicBezTo>
                  <a:cubicBezTo>
                    <a:pt x="13092" y="8182"/>
                    <a:pt x="13122" y="8140"/>
                    <a:pt x="13152" y="8140"/>
                  </a:cubicBezTo>
                  <a:cubicBezTo>
                    <a:pt x="13211" y="8140"/>
                    <a:pt x="13236" y="8182"/>
                    <a:pt x="13296" y="8182"/>
                  </a:cubicBezTo>
                  <a:cubicBezTo>
                    <a:pt x="13356" y="8182"/>
                    <a:pt x="13386" y="8182"/>
                    <a:pt x="13441" y="8182"/>
                  </a:cubicBezTo>
                  <a:cubicBezTo>
                    <a:pt x="13560" y="8182"/>
                    <a:pt x="13615" y="8343"/>
                    <a:pt x="13730" y="8386"/>
                  </a:cubicBezTo>
                  <a:cubicBezTo>
                    <a:pt x="14024" y="8547"/>
                    <a:pt x="14199" y="8716"/>
                    <a:pt x="14518" y="8716"/>
                  </a:cubicBezTo>
                  <a:cubicBezTo>
                    <a:pt x="14663" y="8716"/>
                    <a:pt x="14633" y="8343"/>
                    <a:pt x="14777" y="8301"/>
                  </a:cubicBezTo>
                  <a:cubicBezTo>
                    <a:pt x="15211" y="8140"/>
                    <a:pt x="15446" y="7978"/>
                    <a:pt x="15880" y="7978"/>
                  </a:cubicBezTo>
                  <a:cubicBezTo>
                    <a:pt x="16259" y="7978"/>
                    <a:pt x="16488" y="8055"/>
                    <a:pt x="16782" y="8386"/>
                  </a:cubicBezTo>
                  <a:cubicBezTo>
                    <a:pt x="17012" y="8589"/>
                    <a:pt x="16982" y="8955"/>
                    <a:pt x="16982" y="9370"/>
                  </a:cubicBezTo>
                  <a:cubicBezTo>
                    <a:pt x="16982" y="9735"/>
                    <a:pt x="16982" y="9735"/>
                    <a:pt x="16982" y="9735"/>
                  </a:cubicBezTo>
                  <a:cubicBezTo>
                    <a:pt x="16982" y="10311"/>
                    <a:pt x="17301" y="10515"/>
                    <a:pt x="17301" y="11085"/>
                  </a:cubicBezTo>
                  <a:cubicBezTo>
                    <a:pt x="17301" y="11211"/>
                    <a:pt x="17276" y="11246"/>
                    <a:pt x="17276" y="11373"/>
                  </a:cubicBezTo>
                  <a:cubicBezTo>
                    <a:pt x="17276" y="11577"/>
                    <a:pt x="17421" y="11619"/>
                    <a:pt x="17565" y="11696"/>
                  </a:cubicBezTo>
                  <a:cubicBezTo>
                    <a:pt x="17795" y="11823"/>
                    <a:pt x="17914" y="11984"/>
                    <a:pt x="18144" y="12111"/>
                  </a:cubicBezTo>
                  <a:cubicBezTo>
                    <a:pt x="21600" y="14564"/>
                    <a:pt x="21600" y="14564"/>
                    <a:pt x="21600" y="14564"/>
                  </a:cubicBezTo>
                  <a:cubicBezTo>
                    <a:pt x="21600" y="14648"/>
                    <a:pt x="21545" y="14768"/>
                    <a:pt x="21455" y="14768"/>
                  </a:cubicBezTo>
                  <a:cubicBezTo>
                    <a:pt x="21311" y="14768"/>
                    <a:pt x="21251" y="14606"/>
                    <a:pt x="21221" y="14445"/>
                  </a:cubicBezTo>
                  <a:cubicBezTo>
                    <a:pt x="21166" y="14480"/>
                    <a:pt x="21136" y="14522"/>
                    <a:pt x="21076" y="14522"/>
                  </a:cubicBezTo>
                  <a:cubicBezTo>
                    <a:pt x="20877" y="14276"/>
                    <a:pt x="20902" y="14318"/>
                    <a:pt x="21076" y="14810"/>
                  </a:cubicBezTo>
                  <a:cubicBezTo>
                    <a:pt x="21076" y="15344"/>
                    <a:pt x="20672" y="15422"/>
                    <a:pt x="20353" y="15625"/>
                  </a:cubicBezTo>
                  <a:cubicBezTo>
                    <a:pt x="20263" y="15625"/>
                    <a:pt x="20263" y="15625"/>
                    <a:pt x="20263" y="15625"/>
                  </a:cubicBezTo>
                  <a:cubicBezTo>
                    <a:pt x="20119" y="15668"/>
                    <a:pt x="20034" y="15710"/>
                    <a:pt x="19859" y="15710"/>
                  </a:cubicBezTo>
                  <a:cubicBezTo>
                    <a:pt x="19745" y="15710"/>
                    <a:pt x="19685" y="15625"/>
                    <a:pt x="19570" y="15625"/>
                  </a:cubicBezTo>
                  <a:cubicBezTo>
                    <a:pt x="19510" y="15625"/>
                    <a:pt x="19480" y="15710"/>
                    <a:pt x="19421" y="15710"/>
                  </a:cubicBezTo>
                  <a:cubicBezTo>
                    <a:pt x="19336" y="15710"/>
                    <a:pt x="19336" y="15625"/>
                    <a:pt x="19251" y="15625"/>
                  </a:cubicBezTo>
                  <a:cubicBezTo>
                    <a:pt x="18902" y="15625"/>
                    <a:pt x="18697" y="15829"/>
                    <a:pt x="18318" y="15829"/>
                  </a:cubicBezTo>
                  <a:cubicBezTo>
                    <a:pt x="18204" y="15829"/>
                    <a:pt x="18114" y="15829"/>
                    <a:pt x="18059" y="15710"/>
                  </a:cubicBezTo>
                  <a:cubicBezTo>
                    <a:pt x="17969" y="15871"/>
                    <a:pt x="17825" y="15829"/>
                    <a:pt x="17650" y="15871"/>
                  </a:cubicBezTo>
                  <a:cubicBezTo>
                    <a:pt x="17505" y="15914"/>
                    <a:pt x="17421" y="15998"/>
                    <a:pt x="17276" y="15998"/>
                  </a:cubicBezTo>
                  <a:cubicBezTo>
                    <a:pt x="17216" y="15998"/>
                    <a:pt x="17216" y="15871"/>
                    <a:pt x="17186" y="15794"/>
                  </a:cubicBezTo>
                  <a:cubicBezTo>
                    <a:pt x="17101" y="16075"/>
                    <a:pt x="16867" y="16117"/>
                    <a:pt x="16638" y="16117"/>
                  </a:cubicBezTo>
                  <a:cubicBezTo>
                    <a:pt x="16548" y="16117"/>
                    <a:pt x="16518" y="15914"/>
                    <a:pt x="16433" y="15914"/>
                  </a:cubicBezTo>
                  <a:cubicBezTo>
                    <a:pt x="16259" y="15914"/>
                    <a:pt x="16169" y="15956"/>
                    <a:pt x="15999" y="15998"/>
                  </a:cubicBezTo>
                  <a:cubicBezTo>
                    <a:pt x="15999" y="16040"/>
                    <a:pt x="15999" y="16075"/>
                    <a:pt x="15999" y="16117"/>
                  </a:cubicBezTo>
                  <a:cubicBezTo>
                    <a:pt x="15999" y="16279"/>
                    <a:pt x="16024" y="16406"/>
                    <a:pt x="16084" y="16532"/>
                  </a:cubicBezTo>
                  <a:cubicBezTo>
                    <a:pt x="15880" y="16694"/>
                    <a:pt x="15590" y="16694"/>
                    <a:pt x="15590" y="17017"/>
                  </a:cubicBezTo>
                  <a:cubicBezTo>
                    <a:pt x="15590" y="17059"/>
                    <a:pt x="15590" y="17059"/>
                    <a:pt x="15590" y="17101"/>
                  </a:cubicBezTo>
                  <a:cubicBezTo>
                    <a:pt x="15735" y="16975"/>
                    <a:pt x="15795" y="16898"/>
                    <a:pt x="15969" y="16855"/>
                  </a:cubicBezTo>
                  <a:cubicBezTo>
                    <a:pt x="15675" y="17263"/>
                    <a:pt x="15590" y="17551"/>
                    <a:pt x="15301" y="17959"/>
                  </a:cubicBezTo>
                  <a:cubicBezTo>
                    <a:pt x="15037" y="18332"/>
                    <a:pt x="14892" y="18535"/>
                    <a:pt x="14603" y="18859"/>
                  </a:cubicBezTo>
                  <a:cubicBezTo>
                    <a:pt x="14458" y="19027"/>
                    <a:pt x="14398" y="19147"/>
                    <a:pt x="14224" y="19231"/>
                  </a:cubicBezTo>
                  <a:cubicBezTo>
                    <a:pt x="13964" y="19351"/>
                    <a:pt x="13790" y="19266"/>
                    <a:pt x="13560" y="19393"/>
                  </a:cubicBezTo>
                  <a:cubicBezTo>
                    <a:pt x="13266" y="19555"/>
                    <a:pt x="13092" y="19716"/>
                    <a:pt x="12802" y="19716"/>
                  </a:cubicBezTo>
                  <a:cubicBezTo>
                    <a:pt x="12718" y="19716"/>
                    <a:pt x="12658" y="19716"/>
                    <a:pt x="12573" y="19716"/>
                  </a:cubicBezTo>
                  <a:cubicBezTo>
                    <a:pt x="12598" y="19927"/>
                    <a:pt x="12658" y="20047"/>
                    <a:pt x="12748" y="20250"/>
                  </a:cubicBezTo>
                  <a:cubicBezTo>
                    <a:pt x="12772" y="20377"/>
                    <a:pt x="12802" y="20539"/>
                    <a:pt x="12892" y="20539"/>
                  </a:cubicBezTo>
                  <a:cubicBezTo>
                    <a:pt x="13007" y="20539"/>
                    <a:pt x="13092" y="20454"/>
                    <a:pt x="13181" y="20377"/>
                  </a:cubicBezTo>
                  <a:cubicBezTo>
                    <a:pt x="13181" y="20412"/>
                    <a:pt x="13181" y="20454"/>
                    <a:pt x="13181" y="20496"/>
                  </a:cubicBezTo>
                  <a:cubicBezTo>
                    <a:pt x="13181" y="20946"/>
                    <a:pt x="13152" y="21192"/>
                    <a:pt x="13122" y="21600"/>
                  </a:cubicBezTo>
                  <a:cubicBezTo>
                    <a:pt x="12917" y="21523"/>
                    <a:pt x="12917" y="21234"/>
                    <a:pt x="12832" y="20946"/>
                  </a:cubicBezTo>
                  <a:cubicBezTo>
                    <a:pt x="12748" y="20700"/>
                    <a:pt x="12628" y="20581"/>
                    <a:pt x="12628" y="20293"/>
                  </a:cubicBezTo>
                  <a:cubicBezTo>
                    <a:pt x="12453" y="20250"/>
                    <a:pt x="12369" y="20131"/>
                    <a:pt x="12194" y="20131"/>
                  </a:cubicBezTo>
                  <a:cubicBezTo>
                    <a:pt x="12049" y="20131"/>
                    <a:pt x="12079" y="20412"/>
                    <a:pt x="12049" y="20623"/>
                  </a:cubicBezTo>
                  <a:cubicBezTo>
                    <a:pt x="11905" y="20412"/>
                    <a:pt x="11905" y="20250"/>
                    <a:pt x="11815" y="20004"/>
                  </a:cubicBezTo>
                  <a:cubicBezTo>
                    <a:pt x="11760" y="19927"/>
                    <a:pt x="11670" y="19885"/>
                    <a:pt x="11670" y="19758"/>
                  </a:cubicBezTo>
                  <a:cubicBezTo>
                    <a:pt x="11670" y="19681"/>
                    <a:pt x="11730" y="19681"/>
                    <a:pt x="11760" y="19639"/>
                  </a:cubicBezTo>
                  <a:cubicBezTo>
                    <a:pt x="11730" y="19512"/>
                    <a:pt x="11760" y="19351"/>
                    <a:pt x="11670" y="19351"/>
                  </a:cubicBezTo>
                  <a:cubicBezTo>
                    <a:pt x="11526" y="19351"/>
                    <a:pt x="11466" y="19512"/>
                    <a:pt x="11351" y="19555"/>
                  </a:cubicBezTo>
                  <a:cubicBezTo>
                    <a:pt x="11266" y="19597"/>
                    <a:pt x="11236" y="19597"/>
                    <a:pt x="11147" y="19597"/>
                  </a:cubicBezTo>
                  <a:cubicBezTo>
                    <a:pt x="11002" y="19597"/>
                    <a:pt x="11002" y="19393"/>
                    <a:pt x="10917" y="19189"/>
                  </a:cubicBezTo>
                  <a:cubicBezTo>
                    <a:pt x="10798" y="19027"/>
                    <a:pt x="10653" y="18943"/>
                    <a:pt x="10653" y="18697"/>
                  </a:cubicBezTo>
                  <a:cubicBezTo>
                    <a:pt x="10653" y="18613"/>
                    <a:pt x="10713" y="18535"/>
                    <a:pt x="10713" y="18451"/>
                  </a:cubicBezTo>
                  <a:cubicBezTo>
                    <a:pt x="10713" y="18409"/>
                    <a:pt x="10683" y="18409"/>
                    <a:pt x="10683" y="18367"/>
                  </a:cubicBezTo>
                  <a:cubicBezTo>
                    <a:pt x="10653" y="18367"/>
                    <a:pt x="10653" y="18367"/>
                    <a:pt x="10653" y="18367"/>
                  </a:cubicBezTo>
                  <a:cubicBezTo>
                    <a:pt x="10568" y="18367"/>
                    <a:pt x="10538" y="18409"/>
                    <a:pt x="10453" y="18409"/>
                  </a:cubicBezTo>
                  <a:cubicBezTo>
                    <a:pt x="10189" y="18367"/>
                    <a:pt x="10189" y="18367"/>
                    <a:pt x="10189" y="18367"/>
                  </a:cubicBezTo>
                  <a:cubicBezTo>
                    <a:pt x="10014" y="18367"/>
                    <a:pt x="9900" y="18367"/>
                    <a:pt x="9755" y="18535"/>
                  </a:cubicBezTo>
                  <a:cubicBezTo>
                    <a:pt x="9640" y="18613"/>
                    <a:pt x="9611" y="18781"/>
                    <a:pt x="9496" y="18781"/>
                  </a:cubicBezTo>
                  <a:cubicBezTo>
                    <a:pt x="9316" y="18781"/>
                    <a:pt x="9231" y="18571"/>
                    <a:pt x="9231" y="18367"/>
                  </a:cubicBezTo>
                  <a:cubicBezTo>
                    <a:pt x="9231" y="18121"/>
                    <a:pt x="9466" y="18205"/>
                    <a:pt x="9581" y="18043"/>
                  </a:cubicBezTo>
                  <a:cubicBezTo>
                    <a:pt x="9785" y="17755"/>
                    <a:pt x="9930" y="17551"/>
                    <a:pt x="9930" y="17144"/>
                  </a:cubicBezTo>
                  <a:cubicBezTo>
                    <a:pt x="9930" y="16813"/>
                    <a:pt x="9840" y="16652"/>
                    <a:pt x="9695" y="16406"/>
                  </a:cubicBezTo>
                  <a:cubicBezTo>
                    <a:pt x="9611" y="16244"/>
                    <a:pt x="9611" y="16040"/>
                    <a:pt x="9466" y="16040"/>
                  </a:cubicBezTo>
                  <a:cubicBezTo>
                    <a:pt x="9346" y="16040"/>
                    <a:pt x="9316" y="16202"/>
                    <a:pt x="9231" y="16321"/>
                  </a:cubicBezTo>
                  <a:cubicBezTo>
                    <a:pt x="9057" y="16490"/>
                    <a:pt x="8912" y="16532"/>
                    <a:pt x="8708" y="16736"/>
                  </a:cubicBezTo>
                  <a:cubicBezTo>
                    <a:pt x="8593" y="16813"/>
                    <a:pt x="8503" y="16898"/>
                    <a:pt x="8419" y="17017"/>
                  </a:cubicBezTo>
                  <a:cubicBezTo>
                    <a:pt x="8359" y="17144"/>
                    <a:pt x="8244" y="17144"/>
                    <a:pt x="8244" y="17263"/>
                  </a:cubicBezTo>
                  <a:cubicBezTo>
                    <a:pt x="8244" y="17425"/>
                    <a:pt x="8389" y="17509"/>
                    <a:pt x="8503" y="17509"/>
                  </a:cubicBezTo>
                  <a:cubicBezTo>
                    <a:pt x="8683" y="17509"/>
                    <a:pt x="8768" y="17347"/>
                    <a:pt x="8912" y="17221"/>
                  </a:cubicBezTo>
                  <a:cubicBezTo>
                    <a:pt x="8942" y="17263"/>
                    <a:pt x="8972" y="17305"/>
                    <a:pt x="8972" y="17347"/>
                  </a:cubicBezTo>
                  <a:cubicBezTo>
                    <a:pt x="8972" y="17678"/>
                    <a:pt x="8738" y="17713"/>
                    <a:pt x="8533" y="17840"/>
                  </a:cubicBezTo>
                  <a:cubicBezTo>
                    <a:pt x="8189" y="18121"/>
                    <a:pt x="7985" y="18332"/>
                    <a:pt x="7606" y="18571"/>
                  </a:cubicBezTo>
                  <a:cubicBezTo>
                    <a:pt x="7202" y="18859"/>
                    <a:pt x="7112" y="19266"/>
                    <a:pt x="6763" y="19639"/>
                  </a:cubicBezTo>
                  <a:cubicBezTo>
                    <a:pt x="6678" y="19716"/>
                    <a:pt x="6588" y="19716"/>
                    <a:pt x="6503" y="19801"/>
                  </a:cubicBezTo>
                  <a:cubicBezTo>
                    <a:pt x="6389" y="19969"/>
                    <a:pt x="6414" y="20335"/>
                    <a:pt x="6239" y="20335"/>
                  </a:cubicBezTo>
                  <a:cubicBezTo>
                    <a:pt x="5950" y="20335"/>
                    <a:pt x="5865" y="19885"/>
                    <a:pt x="5601" y="19885"/>
                  </a:cubicBezTo>
                  <a:cubicBezTo>
                    <a:pt x="5576" y="19885"/>
                    <a:pt x="5546" y="19969"/>
                    <a:pt x="5516" y="19969"/>
                  </a:cubicBezTo>
                  <a:cubicBezTo>
                    <a:pt x="5282" y="19969"/>
                    <a:pt x="5227" y="19639"/>
                    <a:pt x="4992" y="19477"/>
                  </a:cubicBezTo>
                  <a:cubicBezTo>
                    <a:pt x="4788" y="19351"/>
                    <a:pt x="4613" y="19393"/>
                    <a:pt x="4414" y="19189"/>
                  </a:cubicBezTo>
                  <a:cubicBezTo>
                    <a:pt x="4035" y="18781"/>
                    <a:pt x="3890" y="18247"/>
                    <a:pt x="3396" y="18247"/>
                  </a:cubicBezTo>
                  <a:cubicBezTo>
                    <a:pt x="3222" y="18247"/>
                    <a:pt x="3137" y="18409"/>
                    <a:pt x="2933" y="18409"/>
                  </a:cubicBezTo>
                  <a:cubicBezTo>
                    <a:pt x="2843" y="18409"/>
                    <a:pt x="2813" y="18289"/>
                    <a:pt x="2728" y="18205"/>
                  </a:cubicBezTo>
                  <a:cubicBezTo>
                    <a:pt x="2499" y="17959"/>
                    <a:pt x="2324" y="17797"/>
                    <a:pt x="2000" y="17797"/>
                  </a:cubicBezTo>
                  <a:cubicBezTo>
                    <a:pt x="1915" y="17797"/>
                    <a:pt x="1885" y="17882"/>
                    <a:pt x="1800" y="17917"/>
                  </a:cubicBezTo>
                  <a:cubicBezTo>
                    <a:pt x="1686" y="17959"/>
                    <a:pt x="1511" y="17917"/>
                    <a:pt x="1511" y="18086"/>
                  </a:cubicBezTo>
                  <a:cubicBezTo>
                    <a:pt x="1511" y="18163"/>
                    <a:pt x="1536" y="18205"/>
                    <a:pt x="1536" y="18289"/>
                  </a:cubicBezTo>
                  <a:cubicBezTo>
                    <a:pt x="1536" y="18409"/>
                    <a:pt x="1536" y="18409"/>
                    <a:pt x="1536" y="18409"/>
                  </a:cubicBezTo>
                  <a:cubicBezTo>
                    <a:pt x="1451" y="18409"/>
                    <a:pt x="1451" y="18409"/>
                    <a:pt x="1451" y="18409"/>
                  </a:cubicBezTo>
                  <a:cubicBezTo>
                    <a:pt x="1162" y="18247"/>
                    <a:pt x="1072" y="18001"/>
                    <a:pt x="843" y="17678"/>
                  </a:cubicBezTo>
                  <a:cubicBezTo>
                    <a:pt x="579" y="17263"/>
                    <a:pt x="349" y="17059"/>
                    <a:pt x="0" y="16975"/>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8" name="Freeform 97">
              <a:extLst>
                <a:ext uri="{FF2B5EF4-FFF2-40B4-BE49-F238E27FC236}">
                  <a16:creationId xmlns:a16="http://schemas.microsoft.com/office/drawing/2014/main" id="{9F0A5CE1-D362-49E3-86EF-1AAA744C3106}"/>
                </a:ext>
              </a:extLst>
            </p:cNvPr>
            <p:cNvSpPr/>
            <p:nvPr/>
          </p:nvSpPr>
          <p:spPr>
            <a:xfrm>
              <a:off x="5922488" y="4037823"/>
              <a:ext cx="2657536" cy="2356349"/>
            </a:xfrm>
            <a:custGeom>
              <a:avLst/>
              <a:gdLst/>
              <a:ahLst/>
              <a:cxnLst>
                <a:cxn ang="0">
                  <a:pos x="wd2" y="hd2"/>
                </a:cxn>
                <a:cxn ang="5400000">
                  <a:pos x="wd2" y="hd2"/>
                </a:cxn>
                <a:cxn ang="10800000">
                  <a:pos x="wd2" y="hd2"/>
                </a:cxn>
                <a:cxn ang="16200000">
                  <a:pos x="wd2" y="hd2"/>
                </a:cxn>
              </a:cxnLst>
              <a:rect l="0" t="0" r="r" b="b"/>
              <a:pathLst>
                <a:path w="21600" h="21600" extrusionOk="0">
                  <a:moveTo>
                    <a:pt x="15401" y="21600"/>
                  </a:moveTo>
                  <a:cubicBezTo>
                    <a:pt x="15422" y="21576"/>
                    <a:pt x="15422" y="21552"/>
                    <a:pt x="15422" y="21532"/>
                  </a:cubicBezTo>
                  <a:cubicBezTo>
                    <a:pt x="15422" y="21343"/>
                    <a:pt x="15422" y="21343"/>
                    <a:pt x="15422" y="21343"/>
                  </a:cubicBezTo>
                  <a:cubicBezTo>
                    <a:pt x="15422" y="21178"/>
                    <a:pt x="15465" y="21086"/>
                    <a:pt x="15465" y="20945"/>
                  </a:cubicBezTo>
                  <a:cubicBezTo>
                    <a:pt x="15465" y="20805"/>
                    <a:pt x="15443" y="20736"/>
                    <a:pt x="15443" y="20616"/>
                  </a:cubicBezTo>
                  <a:cubicBezTo>
                    <a:pt x="15361" y="20616"/>
                    <a:pt x="15361" y="20616"/>
                    <a:pt x="15361" y="20616"/>
                  </a:cubicBezTo>
                  <a:cubicBezTo>
                    <a:pt x="15319" y="20616"/>
                    <a:pt x="15319" y="20640"/>
                    <a:pt x="15276" y="20664"/>
                  </a:cubicBezTo>
                  <a:cubicBezTo>
                    <a:pt x="15276" y="20572"/>
                    <a:pt x="15276" y="20572"/>
                    <a:pt x="15276" y="20572"/>
                  </a:cubicBezTo>
                  <a:cubicBezTo>
                    <a:pt x="15340" y="20339"/>
                    <a:pt x="15340" y="20339"/>
                    <a:pt x="15340" y="20339"/>
                  </a:cubicBezTo>
                  <a:cubicBezTo>
                    <a:pt x="15319" y="20291"/>
                    <a:pt x="15297" y="20267"/>
                    <a:pt x="15297" y="20222"/>
                  </a:cubicBezTo>
                  <a:cubicBezTo>
                    <a:pt x="15297" y="20034"/>
                    <a:pt x="15465" y="19941"/>
                    <a:pt x="15465" y="19728"/>
                  </a:cubicBezTo>
                  <a:cubicBezTo>
                    <a:pt x="15465" y="19704"/>
                    <a:pt x="15443" y="19704"/>
                    <a:pt x="15443" y="19704"/>
                  </a:cubicBezTo>
                  <a:cubicBezTo>
                    <a:pt x="15443" y="19495"/>
                    <a:pt x="15586" y="19403"/>
                    <a:pt x="15586" y="19214"/>
                  </a:cubicBezTo>
                  <a:cubicBezTo>
                    <a:pt x="15586" y="18889"/>
                    <a:pt x="15586" y="18889"/>
                    <a:pt x="15586" y="18889"/>
                  </a:cubicBezTo>
                  <a:cubicBezTo>
                    <a:pt x="15586" y="18748"/>
                    <a:pt x="15710" y="18676"/>
                    <a:pt x="15710" y="18536"/>
                  </a:cubicBezTo>
                  <a:cubicBezTo>
                    <a:pt x="15710" y="18351"/>
                    <a:pt x="15628" y="18278"/>
                    <a:pt x="15628" y="18094"/>
                  </a:cubicBezTo>
                  <a:cubicBezTo>
                    <a:pt x="15628" y="17977"/>
                    <a:pt x="15753" y="17953"/>
                    <a:pt x="15753" y="17837"/>
                  </a:cubicBezTo>
                  <a:cubicBezTo>
                    <a:pt x="15753" y="17813"/>
                    <a:pt x="15710" y="17837"/>
                    <a:pt x="15710" y="17813"/>
                  </a:cubicBezTo>
                  <a:cubicBezTo>
                    <a:pt x="15710" y="17604"/>
                    <a:pt x="15856" y="17507"/>
                    <a:pt x="15856" y="17298"/>
                  </a:cubicBezTo>
                  <a:cubicBezTo>
                    <a:pt x="15920" y="17323"/>
                    <a:pt x="15960" y="17250"/>
                    <a:pt x="15981" y="17158"/>
                  </a:cubicBezTo>
                  <a:cubicBezTo>
                    <a:pt x="16024" y="17066"/>
                    <a:pt x="16106" y="17017"/>
                    <a:pt x="16106" y="16901"/>
                  </a:cubicBezTo>
                  <a:cubicBezTo>
                    <a:pt x="16106" y="16668"/>
                    <a:pt x="16230" y="16572"/>
                    <a:pt x="16273" y="16363"/>
                  </a:cubicBezTo>
                  <a:cubicBezTo>
                    <a:pt x="16291" y="16246"/>
                    <a:pt x="16334" y="16130"/>
                    <a:pt x="16398" y="16033"/>
                  </a:cubicBezTo>
                  <a:cubicBezTo>
                    <a:pt x="16376" y="16013"/>
                    <a:pt x="16355" y="16013"/>
                    <a:pt x="16355" y="15965"/>
                  </a:cubicBezTo>
                  <a:cubicBezTo>
                    <a:pt x="16355" y="15897"/>
                    <a:pt x="16501" y="15800"/>
                    <a:pt x="16561" y="15941"/>
                  </a:cubicBezTo>
                  <a:cubicBezTo>
                    <a:pt x="16583" y="15941"/>
                    <a:pt x="16583" y="15941"/>
                    <a:pt x="16604" y="15941"/>
                  </a:cubicBezTo>
                  <a:cubicBezTo>
                    <a:pt x="16626" y="15941"/>
                    <a:pt x="16643" y="15965"/>
                    <a:pt x="16665" y="15965"/>
                  </a:cubicBezTo>
                  <a:cubicBezTo>
                    <a:pt x="16686" y="15965"/>
                    <a:pt x="16707" y="15941"/>
                    <a:pt x="16707" y="15941"/>
                  </a:cubicBezTo>
                  <a:cubicBezTo>
                    <a:pt x="16665" y="15849"/>
                    <a:pt x="16643" y="15776"/>
                    <a:pt x="16643" y="15640"/>
                  </a:cubicBezTo>
                  <a:cubicBezTo>
                    <a:pt x="16643" y="15592"/>
                    <a:pt x="16707" y="15567"/>
                    <a:pt x="16747" y="15567"/>
                  </a:cubicBezTo>
                  <a:cubicBezTo>
                    <a:pt x="16853" y="15640"/>
                    <a:pt x="16871" y="15824"/>
                    <a:pt x="16768" y="15334"/>
                  </a:cubicBezTo>
                  <a:cubicBezTo>
                    <a:pt x="16747" y="15310"/>
                    <a:pt x="16747" y="15262"/>
                    <a:pt x="16729" y="15218"/>
                  </a:cubicBezTo>
                  <a:cubicBezTo>
                    <a:pt x="16871" y="15077"/>
                    <a:pt x="16957" y="14937"/>
                    <a:pt x="16957" y="14724"/>
                  </a:cubicBezTo>
                  <a:cubicBezTo>
                    <a:pt x="16957" y="14491"/>
                    <a:pt x="16957" y="14491"/>
                    <a:pt x="16957" y="14491"/>
                  </a:cubicBezTo>
                  <a:cubicBezTo>
                    <a:pt x="16957" y="14447"/>
                    <a:pt x="16893" y="14423"/>
                    <a:pt x="16893" y="14375"/>
                  </a:cubicBezTo>
                  <a:cubicBezTo>
                    <a:pt x="16893" y="14258"/>
                    <a:pt x="16978" y="14214"/>
                    <a:pt x="17017" y="14118"/>
                  </a:cubicBezTo>
                  <a:cubicBezTo>
                    <a:pt x="17103" y="13909"/>
                    <a:pt x="17206" y="13792"/>
                    <a:pt x="17327" y="13603"/>
                  </a:cubicBezTo>
                  <a:cubicBezTo>
                    <a:pt x="17576" y="13206"/>
                    <a:pt x="17701" y="12905"/>
                    <a:pt x="17701" y="12411"/>
                  </a:cubicBezTo>
                  <a:cubicBezTo>
                    <a:pt x="17701" y="12366"/>
                    <a:pt x="17683" y="12318"/>
                    <a:pt x="17640" y="12318"/>
                  </a:cubicBezTo>
                  <a:cubicBezTo>
                    <a:pt x="17558" y="12318"/>
                    <a:pt x="17537" y="12386"/>
                    <a:pt x="17452" y="12411"/>
                  </a:cubicBezTo>
                  <a:cubicBezTo>
                    <a:pt x="17452" y="12318"/>
                    <a:pt x="17452" y="12270"/>
                    <a:pt x="17452" y="12202"/>
                  </a:cubicBezTo>
                  <a:cubicBezTo>
                    <a:pt x="17452" y="12105"/>
                    <a:pt x="17391" y="12061"/>
                    <a:pt x="17391" y="11989"/>
                  </a:cubicBezTo>
                  <a:cubicBezTo>
                    <a:pt x="17391" y="11969"/>
                    <a:pt x="17412" y="11969"/>
                    <a:pt x="17412" y="11945"/>
                  </a:cubicBezTo>
                  <a:cubicBezTo>
                    <a:pt x="17452" y="11969"/>
                    <a:pt x="17473" y="12013"/>
                    <a:pt x="17516" y="12013"/>
                  </a:cubicBezTo>
                  <a:cubicBezTo>
                    <a:pt x="17558" y="12013"/>
                    <a:pt x="17576" y="11945"/>
                    <a:pt x="17619" y="11945"/>
                  </a:cubicBezTo>
                  <a:cubicBezTo>
                    <a:pt x="17662" y="11945"/>
                    <a:pt x="17683" y="12013"/>
                    <a:pt x="17744" y="12013"/>
                  </a:cubicBezTo>
                  <a:cubicBezTo>
                    <a:pt x="17826" y="12013"/>
                    <a:pt x="17929" y="11969"/>
                    <a:pt x="17929" y="11848"/>
                  </a:cubicBezTo>
                  <a:cubicBezTo>
                    <a:pt x="17929" y="11804"/>
                    <a:pt x="17907" y="11804"/>
                    <a:pt x="17907" y="11756"/>
                  </a:cubicBezTo>
                  <a:cubicBezTo>
                    <a:pt x="17907" y="11571"/>
                    <a:pt x="18096" y="11547"/>
                    <a:pt x="18096" y="11358"/>
                  </a:cubicBezTo>
                  <a:cubicBezTo>
                    <a:pt x="18096" y="11077"/>
                    <a:pt x="18096" y="11077"/>
                    <a:pt x="18096" y="11077"/>
                  </a:cubicBezTo>
                  <a:cubicBezTo>
                    <a:pt x="18096" y="11009"/>
                    <a:pt x="18139" y="10985"/>
                    <a:pt x="18178" y="10985"/>
                  </a:cubicBezTo>
                  <a:cubicBezTo>
                    <a:pt x="18242" y="10985"/>
                    <a:pt x="18242" y="10985"/>
                    <a:pt x="18242" y="10985"/>
                  </a:cubicBezTo>
                  <a:cubicBezTo>
                    <a:pt x="18242" y="11077"/>
                    <a:pt x="18221" y="11149"/>
                    <a:pt x="18242" y="11242"/>
                  </a:cubicBezTo>
                  <a:cubicBezTo>
                    <a:pt x="18303" y="11101"/>
                    <a:pt x="18303" y="11009"/>
                    <a:pt x="18385" y="10868"/>
                  </a:cubicBezTo>
                  <a:cubicBezTo>
                    <a:pt x="18509" y="10635"/>
                    <a:pt x="18698" y="10611"/>
                    <a:pt x="18823" y="10378"/>
                  </a:cubicBezTo>
                  <a:cubicBezTo>
                    <a:pt x="18844" y="10306"/>
                    <a:pt x="18823" y="10262"/>
                    <a:pt x="18862" y="10190"/>
                  </a:cubicBezTo>
                  <a:cubicBezTo>
                    <a:pt x="18947" y="10025"/>
                    <a:pt x="19111" y="10097"/>
                    <a:pt x="19278" y="10025"/>
                  </a:cubicBezTo>
                  <a:cubicBezTo>
                    <a:pt x="19424" y="9957"/>
                    <a:pt x="19464" y="9816"/>
                    <a:pt x="19609" y="9724"/>
                  </a:cubicBezTo>
                  <a:cubicBezTo>
                    <a:pt x="19670" y="9675"/>
                    <a:pt x="19755" y="9631"/>
                    <a:pt x="19755" y="9535"/>
                  </a:cubicBezTo>
                  <a:cubicBezTo>
                    <a:pt x="19755" y="9418"/>
                    <a:pt x="19734" y="9254"/>
                    <a:pt x="19631" y="9254"/>
                  </a:cubicBezTo>
                  <a:cubicBezTo>
                    <a:pt x="19609" y="9254"/>
                    <a:pt x="19609" y="9278"/>
                    <a:pt x="19588" y="9278"/>
                  </a:cubicBezTo>
                  <a:cubicBezTo>
                    <a:pt x="19588" y="9185"/>
                    <a:pt x="19545" y="9137"/>
                    <a:pt x="19545" y="9021"/>
                  </a:cubicBezTo>
                  <a:cubicBezTo>
                    <a:pt x="19545" y="8904"/>
                    <a:pt x="19734" y="8952"/>
                    <a:pt x="19777" y="8856"/>
                  </a:cubicBezTo>
                  <a:cubicBezTo>
                    <a:pt x="19816" y="8764"/>
                    <a:pt x="19795" y="8716"/>
                    <a:pt x="19837" y="8647"/>
                  </a:cubicBezTo>
                  <a:cubicBezTo>
                    <a:pt x="19941" y="8438"/>
                    <a:pt x="20108" y="8390"/>
                    <a:pt x="20190" y="8157"/>
                  </a:cubicBezTo>
                  <a:cubicBezTo>
                    <a:pt x="20250" y="7944"/>
                    <a:pt x="20293" y="7828"/>
                    <a:pt x="20315" y="7595"/>
                  </a:cubicBezTo>
                  <a:cubicBezTo>
                    <a:pt x="20336" y="7547"/>
                    <a:pt x="20375" y="7527"/>
                    <a:pt x="20418" y="7478"/>
                  </a:cubicBezTo>
                  <a:cubicBezTo>
                    <a:pt x="20500" y="7338"/>
                    <a:pt x="20521" y="7246"/>
                    <a:pt x="20542" y="7081"/>
                  </a:cubicBezTo>
                  <a:cubicBezTo>
                    <a:pt x="20585" y="6800"/>
                    <a:pt x="20728" y="6635"/>
                    <a:pt x="20728" y="6358"/>
                  </a:cubicBezTo>
                  <a:cubicBezTo>
                    <a:pt x="20728" y="6262"/>
                    <a:pt x="20728" y="6217"/>
                    <a:pt x="20728" y="6145"/>
                  </a:cubicBezTo>
                  <a:cubicBezTo>
                    <a:pt x="20585" y="6121"/>
                    <a:pt x="20624" y="5936"/>
                    <a:pt x="20624" y="5772"/>
                  </a:cubicBezTo>
                  <a:cubicBezTo>
                    <a:pt x="20624" y="5607"/>
                    <a:pt x="20688" y="5514"/>
                    <a:pt x="20706" y="5350"/>
                  </a:cubicBezTo>
                  <a:cubicBezTo>
                    <a:pt x="20792" y="5049"/>
                    <a:pt x="20792" y="4884"/>
                    <a:pt x="20874" y="4579"/>
                  </a:cubicBezTo>
                  <a:cubicBezTo>
                    <a:pt x="20895" y="4462"/>
                    <a:pt x="20998" y="4414"/>
                    <a:pt x="20998" y="4253"/>
                  </a:cubicBezTo>
                  <a:cubicBezTo>
                    <a:pt x="20998" y="4205"/>
                    <a:pt x="20998" y="4181"/>
                    <a:pt x="20998" y="4133"/>
                  </a:cubicBezTo>
                  <a:cubicBezTo>
                    <a:pt x="20998" y="4016"/>
                    <a:pt x="21101" y="3972"/>
                    <a:pt x="21101" y="3856"/>
                  </a:cubicBezTo>
                  <a:cubicBezTo>
                    <a:pt x="21101" y="3808"/>
                    <a:pt x="21059" y="3783"/>
                    <a:pt x="21059" y="3759"/>
                  </a:cubicBezTo>
                  <a:cubicBezTo>
                    <a:pt x="21059" y="3454"/>
                    <a:pt x="21226" y="3318"/>
                    <a:pt x="21226" y="3036"/>
                  </a:cubicBezTo>
                  <a:cubicBezTo>
                    <a:pt x="21226" y="2896"/>
                    <a:pt x="21123" y="2824"/>
                    <a:pt x="20998" y="2824"/>
                  </a:cubicBezTo>
                  <a:cubicBezTo>
                    <a:pt x="20955" y="2824"/>
                    <a:pt x="20916" y="2848"/>
                    <a:pt x="20874" y="2872"/>
                  </a:cubicBezTo>
                  <a:cubicBezTo>
                    <a:pt x="20895" y="2824"/>
                    <a:pt x="20895" y="2824"/>
                    <a:pt x="20895" y="2824"/>
                  </a:cubicBezTo>
                  <a:cubicBezTo>
                    <a:pt x="20955" y="2663"/>
                    <a:pt x="21144" y="2683"/>
                    <a:pt x="21247" y="2546"/>
                  </a:cubicBezTo>
                  <a:cubicBezTo>
                    <a:pt x="21393" y="2334"/>
                    <a:pt x="21308" y="2125"/>
                    <a:pt x="21393" y="1868"/>
                  </a:cubicBezTo>
                  <a:cubicBezTo>
                    <a:pt x="21454" y="1679"/>
                    <a:pt x="21600" y="1586"/>
                    <a:pt x="21600" y="1398"/>
                  </a:cubicBezTo>
                  <a:cubicBezTo>
                    <a:pt x="21600" y="1121"/>
                    <a:pt x="21518" y="956"/>
                    <a:pt x="21518" y="699"/>
                  </a:cubicBezTo>
                  <a:cubicBezTo>
                    <a:pt x="21518" y="534"/>
                    <a:pt x="21557" y="442"/>
                    <a:pt x="21557" y="277"/>
                  </a:cubicBezTo>
                  <a:cubicBezTo>
                    <a:pt x="21557" y="185"/>
                    <a:pt x="21536" y="88"/>
                    <a:pt x="21518" y="0"/>
                  </a:cubicBezTo>
                  <a:cubicBezTo>
                    <a:pt x="21393" y="88"/>
                    <a:pt x="21329" y="137"/>
                    <a:pt x="21205" y="185"/>
                  </a:cubicBezTo>
                  <a:cubicBezTo>
                    <a:pt x="21123" y="205"/>
                    <a:pt x="21041" y="161"/>
                    <a:pt x="20977" y="205"/>
                  </a:cubicBezTo>
                  <a:cubicBezTo>
                    <a:pt x="20874" y="253"/>
                    <a:pt x="20874" y="442"/>
                    <a:pt x="20770" y="442"/>
                  </a:cubicBezTo>
                  <a:cubicBezTo>
                    <a:pt x="20706" y="442"/>
                    <a:pt x="20688" y="394"/>
                    <a:pt x="20624" y="394"/>
                  </a:cubicBezTo>
                  <a:cubicBezTo>
                    <a:pt x="20500" y="370"/>
                    <a:pt x="20396" y="418"/>
                    <a:pt x="20272" y="418"/>
                  </a:cubicBezTo>
                  <a:cubicBezTo>
                    <a:pt x="20065" y="418"/>
                    <a:pt x="19983" y="229"/>
                    <a:pt x="19777" y="229"/>
                  </a:cubicBezTo>
                  <a:cubicBezTo>
                    <a:pt x="19609" y="229"/>
                    <a:pt x="19588" y="418"/>
                    <a:pt x="19464" y="534"/>
                  </a:cubicBezTo>
                  <a:cubicBezTo>
                    <a:pt x="19403" y="582"/>
                    <a:pt x="19339" y="534"/>
                    <a:pt x="19257" y="582"/>
                  </a:cubicBezTo>
                  <a:cubicBezTo>
                    <a:pt x="19068" y="651"/>
                    <a:pt x="19008" y="791"/>
                    <a:pt x="18823" y="860"/>
                  </a:cubicBezTo>
                  <a:cubicBezTo>
                    <a:pt x="18862" y="980"/>
                    <a:pt x="18883" y="1048"/>
                    <a:pt x="18947" y="1121"/>
                  </a:cubicBezTo>
                  <a:cubicBezTo>
                    <a:pt x="18965" y="1141"/>
                    <a:pt x="19029" y="1141"/>
                    <a:pt x="19029" y="1189"/>
                  </a:cubicBezTo>
                  <a:cubicBezTo>
                    <a:pt x="19029" y="1446"/>
                    <a:pt x="18862" y="1679"/>
                    <a:pt x="18634" y="1679"/>
                  </a:cubicBezTo>
                  <a:cubicBezTo>
                    <a:pt x="18634" y="1727"/>
                    <a:pt x="18634" y="1751"/>
                    <a:pt x="18612" y="1795"/>
                  </a:cubicBezTo>
                  <a:cubicBezTo>
                    <a:pt x="18509" y="1795"/>
                    <a:pt x="18470" y="1635"/>
                    <a:pt x="18367" y="1635"/>
                  </a:cubicBezTo>
                  <a:cubicBezTo>
                    <a:pt x="18139" y="1635"/>
                    <a:pt x="18053" y="1868"/>
                    <a:pt x="17950" y="2101"/>
                  </a:cubicBezTo>
                  <a:cubicBezTo>
                    <a:pt x="17907" y="2169"/>
                    <a:pt x="17929" y="2265"/>
                    <a:pt x="17868" y="2265"/>
                  </a:cubicBezTo>
                  <a:cubicBezTo>
                    <a:pt x="17576" y="2265"/>
                    <a:pt x="17744" y="1703"/>
                    <a:pt x="17494" y="1562"/>
                  </a:cubicBezTo>
                  <a:cubicBezTo>
                    <a:pt x="17266" y="1446"/>
                    <a:pt x="17185" y="1305"/>
                    <a:pt x="16978" y="1165"/>
                  </a:cubicBezTo>
                  <a:cubicBezTo>
                    <a:pt x="16914" y="1121"/>
                    <a:pt x="16914" y="1024"/>
                    <a:pt x="16832" y="1024"/>
                  </a:cubicBezTo>
                  <a:cubicBezTo>
                    <a:pt x="16747" y="1024"/>
                    <a:pt x="16707" y="1096"/>
                    <a:pt x="16604" y="1096"/>
                  </a:cubicBezTo>
                  <a:cubicBezTo>
                    <a:pt x="16415" y="1096"/>
                    <a:pt x="16415" y="1096"/>
                    <a:pt x="16415" y="1096"/>
                  </a:cubicBezTo>
                  <a:cubicBezTo>
                    <a:pt x="16398" y="1096"/>
                    <a:pt x="16376" y="1121"/>
                    <a:pt x="16334" y="1121"/>
                  </a:cubicBezTo>
                  <a:cubicBezTo>
                    <a:pt x="16166" y="1121"/>
                    <a:pt x="16148" y="860"/>
                    <a:pt x="15981" y="860"/>
                  </a:cubicBezTo>
                  <a:cubicBezTo>
                    <a:pt x="15710" y="860"/>
                    <a:pt x="15586" y="1048"/>
                    <a:pt x="15319" y="1048"/>
                  </a:cubicBezTo>
                  <a:cubicBezTo>
                    <a:pt x="15255" y="1048"/>
                    <a:pt x="15237" y="1024"/>
                    <a:pt x="15173" y="1024"/>
                  </a:cubicBezTo>
                  <a:cubicBezTo>
                    <a:pt x="14988" y="1024"/>
                    <a:pt x="14988" y="1024"/>
                    <a:pt x="14988" y="1024"/>
                  </a:cubicBezTo>
                  <a:cubicBezTo>
                    <a:pt x="14863" y="1024"/>
                    <a:pt x="14799" y="932"/>
                    <a:pt x="14674" y="932"/>
                  </a:cubicBezTo>
                  <a:cubicBezTo>
                    <a:pt x="14510" y="932"/>
                    <a:pt x="14446" y="1121"/>
                    <a:pt x="14304" y="1237"/>
                  </a:cubicBezTo>
                  <a:cubicBezTo>
                    <a:pt x="14136" y="1374"/>
                    <a:pt x="13991" y="1374"/>
                    <a:pt x="13866" y="1562"/>
                  </a:cubicBezTo>
                  <a:cubicBezTo>
                    <a:pt x="13805" y="1635"/>
                    <a:pt x="13845" y="1775"/>
                    <a:pt x="13763" y="1795"/>
                  </a:cubicBezTo>
                  <a:cubicBezTo>
                    <a:pt x="39" y="1844"/>
                    <a:pt x="39" y="1844"/>
                    <a:pt x="39" y="1844"/>
                  </a:cubicBezTo>
                  <a:cubicBezTo>
                    <a:pt x="0" y="13298"/>
                    <a:pt x="0" y="13298"/>
                    <a:pt x="0" y="13298"/>
                  </a:cubicBezTo>
                  <a:cubicBezTo>
                    <a:pt x="82" y="13278"/>
                    <a:pt x="82" y="13278"/>
                    <a:pt x="82" y="13278"/>
                  </a:cubicBezTo>
                  <a:cubicBezTo>
                    <a:pt x="228" y="13370"/>
                    <a:pt x="331" y="13346"/>
                    <a:pt x="495" y="13415"/>
                  </a:cubicBezTo>
                  <a:cubicBezTo>
                    <a:pt x="705" y="13511"/>
                    <a:pt x="766" y="13696"/>
                    <a:pt x="993" y="13696"/>
                  </a:cubicBezTo>
                  <a:cubicBezTo>
                    <a:pt x="1118" y="13696"/>
                    <a:pt x="1097" y="13439"/>
                    <a:pt x="1221" y="13439"/>
                  </a:cubicBezTo>
                  <a:cubicBezTo>
                    <a:pt x="1346" y="13439"/>
                    <a:pt x="1428" y="13511"/>
                    <a:pt x="1553" y="13511"/>
                  </a:cubicBezTo>
                  <a:cubicBezTo>
                    <a:pt x="1638" y="13511"/>
                    <a:pt x="1677" y="13487"/>
                    <a:pt x="1763" y="13487"/>
                  </a:cubicBezTo>
                  <a:cubicBezTo>
                    <a:pt x="1926" y="13487"/>
                    <a:pt x="2008" y="13652"/>
                    <a:pt x="2112" y="13812"/>
                  </a:cubicBezTo>
                  <a:cubicBezTo>
                    <a:pt x="2133" y="13860"/>
                    <a:pt x="2154" y="13909"/>
                    <a:pt x="2197" y="13953"/>
                  </a:cubicBezTo>
                  <a:cubicBezTo>
                    <a:pt x="2279" y="14025"/>
                    <a:pt x="2446" y="13953"/>
                    <a:pt x="2446" y="14069"/>
                  </a:cubicBezTo>
                  <a:cubicBezTo>
                    <a:pt x="2446" y="14166"/>
                    <a:pt x="2404" y="14234"/>
                    <a:pt x="2404" y="14350"/>
                  </a:cubicBezTo>
                  <a:cubicBezTo>
                    <a:pt x="2404" y="14467"/>
                    <a:pt x="2485" y="14515"/>
                    <a:pt x="2528" y="14608"/>
                  </a:cubicBezTo>
                  <a:cubicBezTo>
                    <a:pt x="2610" y="14820"/>
                    <a:pt x="2631" y="15053"/>
                    <a:pt x="2817" y="15053"/>
                  </a:cubicBezTo>
                  <a:cubicBezTo>
                    <a:pt x="2941" y="15053"/>
                    <a:pt x="2963" y="14869"/>
                    <a:pt x="2963" y="14724"/>
                  </a:cubicBezTo>
                  <a:cubicBezTo>
                    <a:pt x="2984" y="14608"/>
                    <a:pt x="3087" y="14587"/>
                    <a:pt x="3109" y="14467"/>
                  </a:cubicBezTo>
                  <a:cubicBezTo>
                    <a:pt x="3191" y="14748"/>
                    <a:pt x="3440" y="14772"/>
                    <a:pt x="3668" y="14844"/>
                  </a:cubicBezTo>
                  <a:cubicBezTo>
                    <a:pt x="3853" y="14889"/>
                    <a:pt x="3917" y="15005"/>
                    <a:pt x="4084" y="15077"/>
                  </a:cubicBezTo>
                  <a:cubicBezTo>
                    <a:pt x="4063" y="15194"/>
                    <a:pt x="3999" y="15242"/>
                    <a:pt x="3999" y="15359"/>
                  </a:cubicBezTo>
                  <a:cubicBezTo>
                    <a:pt x="3999" y="15592"/>
                    <a:pt x="3999" y="15776"/>
                    <a:pt x="4145" y="15941"/>
                  </a:cubicBezTo>
                  <a:cubicBezTo>
                    <a:pt x="4248" y="16057"/>
                    <a:pt x="4455" y="16033"/>
                    <a:pt x="4455" y="16198"/>
                  </a:cubicBezTo>
                  <a:cubicBezTo>
                    <a:pt x="4455" y="16363"/>
                    <a:pt x="4455" y="16363"/>
                    <a:pt x="4455" y="16363"/>
                  </a:cubicBezTo>
                  <a:cubicBezTo>
                    <a:pt x="4455" y="16479"/>
                    <a:pt x="4601" y="16455"/>
                    <a:pt x="4682" y="16479"/>
                  </a:cubicBezTo>
                  <a:cubicBezTo>
                    <a:pt x="4828" y="16527"/>
                    <a:pt x="4889" y="16644"/>
                    <a:pt x="5014" y="16736"/>
                  </a:cubicBezTo>
                  <a:cubicBezTo>
                    <a:pt x="5245" y="16901"/>
                    <a:pt x="5409" y="16969"/>
                    <a:pt x="5534" y="17226"/>
                  </a:cubicBezTo>
                  <a:cubicBezTo>
                    <a:pt x="5576" y="17323"/>
                    <a:pt x="5658" y="17323"/>
                    <a:pt x="5719" y="17391"/>
                  </a:cubicBezTo>
                  <a:cubicBezTo>
                    <a:pt x="5843" y="17624"/>
                    <a:pt x="5907" y="17788"/>
                    <a:pt x="6114" y="17953"/>
                  </a:cubicBezTo>
                  <a:cubicBezTo>
                    <a:pt x="6260" y="18094"/>
                    <a:pt x="6342" y="18258"/>
                    <a:pt x="6548" y="18258"/>
                  </a:cubicBezTo>
                  <a:cubicBezTo>
                    <a:pt x="6591" y="18258"/>
                    <a:pt x="6591" y="18210"/>
                    <a:pt x="6630" y="18186"/>
                  </a:cubicBezTo>
                  <a:cubicBezTo>
                    <a:pt x="6716" y="18162"/>
                    <a:pt x="6776" y="18186"/>
                    <a:pt x="6862" y="18162"/>
                  </a:cubicBezTo>
                  <a:cubicBezTo>
                    <a:pt x="6840" y="18070"/>
                    <a:pt x="6798" y="18046"/>
                    <a:pt x="6798" y="17953"/>
                  </a:cubicBezTo>
                  <a:cubicBezTo>
                    <a:pt x="6798" y="17764"/>
                    <a:pt x="6965" y="17624"/>
                    <a:pt x="7129" y="17624"/>
                  </a:cubicBezTo>
                  <a:cubicBezTo>
                    <a:pt x="7275" y="17624"/>
                    <a:pt x="7357" y="17672"/>
                    <a:pt x="7503" y="17672"/>
                  </a:cubicBezTo>
                  <a:cubicBezTo>
                    <a:pt x="7606" y="17672"/>
                    <a:pt x="7627" y="17580"/>
                    <a:pt x="7709" y="17580"/>
                  </a:cubicBezTo>
                  <a:cubicBezTo>
                    <a:pt x="8001" y="17580"/>
                    <a:pt x="8062" y="17953"/>
                    <a:pt x="8332" y="17953"/>
                  </a:cubicBezTo>
                  <a:cubicBezTo>
                    <a:pt x="8375" y="17953"/>
                    <a:pt x="8375" y="17905"/>
                    <a:pt x="8414" y="17905"/>
                  </a:cubicBezTo>
                  <a:cubicBezTo>
                    <a:pt x="8500" y="17905"/>
                    <a:pt x="8518" y="17977"/>
                    <a:pt x="8621" y="17977"/>
                  </a:cubicBezTo>
                  <a:cubicBezTo>
                    <a:pt x="8664" y="17977"/>
                    <a:pt x="8685" y="17953"/>
                    <a:pt x="8745" y="17953"/>
                  </a:cubicBezTo>
                  <a:cubicBezTo>
                    <a:pt x="8809" y="17953"/>
                    <a:pt x="8831" y="18021"/>
                    <a:pt x="8870" y="18046"/>
                  </a:cubicBezTo>
                  <a:cubicBezTo>
                    <a:pt x="8995" y="18094"/>
                    <a:pt x="9098" y="18070"/>
                    <a:pt x="9223" y="18070"/>
                  </a:cubicBezTo>
                  <a:cubicBezTo>
                    <a:pt x="9308" y="18070"/>
                    <a:pt x="9308" y="18070"/>
                    <a:pt x="9308" y="18070"/>
                  </a:cubicBezTo>
                  <a:cubicBezTo>
                    <a:pt x="9308" y="17977"/>
                    <a:pt x="9308" y="17977"/>
                    <a:pt x="9308" y="17977"/>
                  </a:cubicBezTo>
                  <a:cubicBezTo>
                    <a:pt x="9326" y="17953"/>
                    <a:pt x="9347" y="17929"/>
                    <a:pt x="9369" y="17929"/>
                  </a:cubicBezTo>
                  <a:cubicBezTo>
                    <a:pt x="9411" y="17929"/>
                    <a:pt x="9429" y="17953"/>
                    <a:pt x="9472" y="17953"/>
                  </a:cubicBezTo>
                  <a:cubicBezTo>
                    <a:pt x="9515" y="17953"/>
                    <a:pt x="9536" y="17953"/>
                    <a:pt x="9575" y="17953"/>
                  </a:cubicBezTo>
                  <a:cubicBezTo>
                    <a:pt x="9661" y="17953"/>
                    <a:pt x="9700" y="18046"/>
                    <a:pt x="9782" y="18070"/>
                  </a:cubicBezTo>
                  <a:cubicBezTo>
                    <a:pt x="9992" y="18162"/>
                    <a:pt x="10116" y="18258"/>
                    <a:pt x="10344" y="18258"/>
                  </a:cubicBezTo>
                  <a:cubicBezTo>
                    <a:pt x="10447" y="18258"/>
                    <a:pt x="10426" y="18046"/>
                    <a:pt x="10529" y="18021"/>
                  </a:cubicBezTo>
                  <a:cubicBezTo>
                    <a:pt x="10839" y="17929"/>
                    <a:pt x="11007" y="17837"/>
                    <a:pt x="11316" y="17837"/>
                  </a:cubicBezTo>
                  <a:cubicBezTo>
                    <a:pt x="11587" y="17837"/>
                    <a:pt x="11751" y="17881"/>
                    <a:pt x="11961" y="18070"/>
                  </a:cubicBezTo>
                  <a:cubicBezTo>
                    <a:pt x="12125" y="18186"/>
                    <a:pt x="12103" y="18395"/>
                    <a:pt x="12103" y="18632"/>
                  </a:cubicBezTo>
                  <a:cubicBezTo>
                    <a:pt x="12103" y="18841"/>
                    <a:pt x="12103" y="18841"/>
                    <a:pt x="12103" y="18841"/>
                  </a:cubicBezTo>
                  <a:cubicBezTo>
                    <a:pt x="12103" y="19170"/>
                    <a:pt x="12331" y="19287"/>
                    <a:pt x="12331" y="19612"/>
                  </a:cubicBezTo>
                  <a:cubicBezTo>
                    <a:pt x="12331" y="19684"/>
                    <a:pt x="12313" y="19704"/>
                    <a:pt x="12313" y="19777"/>
                  </a:cubicBezTo>
                  <a:cubicBezTo>
                    <a:pt x="12313" y="19893"/>
                    <a:pt x="12417" y="19917"/>
                    <a:pt x="12520" y="19961"/>
                  </a:cubicBezTo>
                  <a:cubicBezTo>
                    <a:pt x="12684" y="20034"/>
                    <a:pt x="12769" y="20126"/>
                    <a:pt x="12933" y="20198"/>
                  </a:cubicBezTo>
                  <a:cubicBezTo>
                    <a:pt x="15401" y="21600"/>
                    <a:pt x="15401" y="21600"/>
                    <a:pt x="15401" y="21600"/>
                  </a:cubicBezTo>
                  <a:close/>
                  <a:moveTo>
                    <a:pt x="13741" y="16013"/>
                  </a:moveTo>
                  <a:cubicBezTo>
                    <a:pt x="13827" y="15941"/>
                    <a:pt x="13887" y="15873"/>
                    <a:pt x="13991" y="15873"/>
                  </a:cubicBezTo>
                  <a:cubicBezTo>
                    <a:pt x="14218" y="15873"/>
                    <a:pt x="14201" y="16222"/>
                    <a:pt x="14407" y="16339"/>
                  </a:cubicBezTo>
                  <a:cubicBezTo>
                    <a:pt x="14282" y="16455"/>
                    <a:pt x="14136" y="16363"/>
                    <a:pt x="14012" y="16479"/>
                  </a:cubicBezTo>
                  <a:cubicBezTo>
                    <a:pt x="13951" y="16527"/>
                    <a:pt x="13969" y="16644"/>
                    <a:pt x="13951" y="16736"/>
                  </a:cubicBezTo>
                  <a:cubicBezTo>
                    <a:pt x="13930" y="16853"/>
                    <a:pt x="13887" y="16949"/>
                    <a:pt x="13887" y="17066"/>
                  </a:cubicBezTo>
                  <a:cubicBezTo>
                    <a:pt x="13887" y="17226"/>
                    <a:pt x="13930" y="17298"/>
                    <a:pt x="13930" y="17463"/>
                  </a:cubicBezTo>
                  <a:cubicBezTo>
                    <a:pt x="13930" y="17531"/>
                    <a:pt x="13909" y="17580"/>
                    <a:pt x="13909" y="17648"/>
                  </a:cubicBezTo>
                  <a:cubicBezTo>
                    <a:pt x="13909" y="17720"/>
                    <a:pt x="13951" y="17813"/>
                    <a:pt x="13887" y="17813"/>
                  </a:cubicBezTo>
                  <a:cubicBezTo>
                    <a:pt x="13702" y="17813"/>
                    <a:pt x="13638" y="17624"/>
                    <a:pt x="13535" y="17463"/>
                  </a:cubicBezTo>
                  <a:cubicBezTo>
                    <a:pt x="13410" y="17274"/>
                    <a:pt x="13285" y="17182"/>
                    <a:pt x="13285" y="16949"/>
                  </a:cubicBezTo>
                  <a:cubicBezTo>
                    <a:pt x="13285" y="16760"/>
                    <a:pt x="13410" y="16688"/>
                    <a:pt x="13410" y="16503"/>
                  </a:cubicBezTo>
                  <a:cubicBezTo>
                    <a:pt x="13410" y="16339"/>
                    <a:pt x="13410" y="16339"/>
                    <a:pt x="13410" y="16339"/>
                  </a:cubicBezTo>
                  <a:cubicBezTo>
                    <a:pt x="13410" y="16154"/>
                    <a:pt x="13702" y="16222"/>
                    <a:pt x="13741" y="16013"/>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9" name="Freeform 98">
              <a:extLst>
                <a:ext uri="{FF2B5EF4-FFF2-40B4-BE49-F238E27FC236}">
                  <a16:creationId xmlns:a16="http://schemas.microsoft.com/office/drawing/2014/main" id="{2770A294-2615-4DEE-B446-FBDCB1BCFDC0}"/>
                </a:ext>
              </a:extLst>
            </p:cNvPr>
            <p:cNvSpPr/>
            <p:nvPr/>
          </p:nvSpPr>
          <p:spPr>
            <a:xfrm>
              <a:off x="6525167" y="6954831"/>
              <a:ext cx="969260" cy="1137387"/>
            </a:xfrm>
            <a:custGeom>
              <a:avLst/>
              <a:gdLst/>
              <a:ahLst/>
              <a:cxnLst>
                <a:cxn ang="0">
                  <a:pos x="wd2" y="hd2"/>
                </a:cxn>
                <a:cxn ang="5400000">
                  <a:pos x="wd2" y="hd2"/>
                </a:cxn>
                <a:cxn ang="10800000">
                  <a:pos x="wd2" y="hd2"/>
                </a:cxn>
                <a:cxn ang="16200000">
                  <a:pos x="wd2" y="hd2"/>
                </a:cxn>
              </a:cxnLst>
              <a:rect l="0" t="0" r="r" b="b"/>
              <a:pathLst>
                <a:path w="21600" h="21600" extrusionOk="0">
                  <a:moveTo>
                    <a:pt x="19609" y="14719"/>
                  </a:moveTo>
                  <a:cubicBezTo>
                    <a:pt x="19609" y="15210"/>
                    <a:pt x="19433" y="15543"/>
                    <a:pt x="18984" y="15934"/>
                  </a:cubicBezTo>
                  <a:cubicBezTo>
                    <a:pt x="19267" y="16516"/>
                    <a:pt x="19267" y="16516"/>
                    <a:pt x="19267" y="16516"/>
                  </a:cubicBezTo>
                  <a:cubicBezTo>
                    <a:pt x="19209" y="16899"/>
                    <a:pt x="18808" y="17099"/>
                    <a:pt x="18808" y="17481"/>
                  </a:cubicBezTo>
                  <a:cubicBezTo>
                    <a:pt x="18808" y="17773"/>
                    <a:pt x="19492" y="17631"/>
                    <a:pt x="19492" y="17922"/>
                  </a:cubicBezTo>
                  <a:cubicBezTo>
                    <a:pt x="19492" y="18114"/>
                    <a:pt x="19326" y="18164"/>
                    <a:pt x="19209" y="18305"/>
                  </a:cubicBezTo>
                  <a:cubicBezTo>
                    <a:pt x="19326" y="18987"/>
                    <a:pt x="19326" y="18987"/>
                    <a:pt x="19326" y="18987"/>
                  </a:cubicBezTo>
                  <a:cubicBezTo>
                    <a:pt x="19326" y="19079"/>
                    <a:pt x="19267" y="19129"/>
                    <a:pt x="19209" y="19179"/>
                  </a:cubicBezTo>
                  <a:cubicBezTo>
                    <a:pt x="19043" y="19079"/>
                    <a:pt x="18984" y="18937"/>
                    <a:pt x="18926" y="18788"/>
                  </a:cubicBezTo>
                  <a:cubicBezTo>
                    <a:pt x="18808" y="18987"/>
                    <a:pt x="18750" y="19229"/>
                    <a:pt x="18525" y="19229"/>
                  </a:cubicBezTo>
                  <a:cubicBezTo>
                    <a:pt x="18418" y="19229"/>
                    <a:pt x="18242" y="19129"/>
                    <a:pt x="18242" y="19037"/>
                  </a:cubicBezTo>
                  <a:cubicBezTo>
                    <a:pt x="18242" y="18838"/>
                    <a:pt x="18242" y="18788"/>
                    <a:pt x="18242" y="18596"/>
                  </a:cubicBezTo>
                  <a:cubicBezTo>
                    <a:pt x="18076" y="18596"/>
                    <a:pt x="17959" y="18596"/>
                    <a:pt x="17793" y="18496"/>
                  </a:cubicBezTo>
                  <a:cubicBezTo>
                    <a:pt x="17901" y="18405"/>
                    <a:pt x="17901" y="18305"/>
                    <a:pt x="17901" y="18164"/>
                  </a:cubicBezTo>
                  <a:cubicBezTo>
                    <a:pt x="18018" y="18164"/>
                    <a:pt x="18018" y="18164"/>
                    <a:pt x="18018" y="18164"/>
                  </a:cubicBezTo>
                  <a:cubicBezTo>
                    <a:pt x="18184" y="18305"/>
                    <a:pt x="18242" y="18546"/>
                    <a:pt x="18525" y="18546"/>
                  </a:cubicBezTo>
                  <a:cubicBezTo>
                    <a:pt x="18701" y="18546"/>
                    <a:pt x="18926" y="18496"/>
                    <a:pt x="18926" y="18355"/>
                  </a:cubicBezTo>
                  <a:cubicBezTo>
                    <a:pt x="18926" y="17723"/>
                    <a:pt x="18184" y="17290"/>
                    <a:pt x="17452" y="17290"/>
                  </a:cubicBezTo>
                  <a:cubicBezTo>
                    <a:pt x="17052" y="17290"/>
                    <a:pt x="17052" y="18937"/>
                    <a:pt x="17052" y="18064"/>
                  </a:cubicBezTo>
                  <a:cubicBezTo>
                    <a:pt x="17052" y="17964"/>
                    <a:pt x="16993" y="17773"/>
                    <a:pt x="16827" y="17773"/>
                  </a:cubicBezTo>
                  <a:cubicBezTo>
                    <a:pt x="16485" y="17773"/>
                    <a:pt x="16251" y="18014"/>
                    <a:pt x="16251" y="18305"/>
                  </a:cubicBezTo>
                  <a:cubicBezTo>
                    <a:pt x="16251" y="18496"/>
                    <a:pt x="16251" y="18496"/>
                    <a:pt x="16251" y="18496"/>
                  </a:cubicBezTo>
                  <a:cubicBezTo>
                    <a:pt x="16144" y="18455"/>
                    <a:pt x="16085" y="18455"/>
                    <a:pt x="15968" y="18405"/>
                  </a:cubicBezTo>
                  <a:cubicBezTo>
                    <a:pt x="16027" y="18646"/>
                    <a:pt x="16144" y="18788"/>
                    <a:pt x="16144" y="19037"/>
                  </a:cubicBezTo>
                  <a:cubicBezTo>
                    <a:pt x="16144" y="19320"/>
                    <a:pt x="16202" y="19711"/>
                    <a:pt x="15861" y="19711"/>
                  </a:cubicBezTo>
                  <a:cubicBezTo>
                    <a:pt x="15568" y="19711"/>
                    <a:pt x="15344" y="19611"/>
                    <a:pt x="15236" y="19370"/>
                  </a:cubicBezTo>
                  <a:cubicBezTo>
                    <a:pt x="15236" y="19279"/>
                    <a:pt x="15236" y="19279"/>
                    <a:pt x="15236" y="19279"/>
                  </a:cubicBezTo>
                  <a:cubicBezTo>
                    <a:pt x="15002" y="19320"/>
                    <a:pt x="14836" y="19229"/>
                    <a:pt x="14611" y="19179"/>
                  </a:cubicBezTo>
                  <a:cubicBezTo>
                    <a:pt x="14836" y="19420"/>
                    <a:pt x="15002" y="19570"/>
                    <a:pt x="15002" y="19853"/>
                  </a:cubicBezTo>
                  <a:cubicBezTo>
                    <a:pt x="15002" y="19953"/>
                    <a:pt x="14943" y="20002"/>
                    <a:pt x="14836" y="20052"/>
                  </a:cubicBezTo>
                  <a:cubicBezTo>
                    <a:pt x="14836" y="20102"/>
                    <a:pt x="14943" y="20144"/>
                    <a:pt x="14943" y="20194"/>
                  </a:cubicBezTo>
                  <a:cubicBezTo>
                    <a:pt x="14943" y="20435"/>
                    <a:pt x="14660" y="20535"/>
                    <a:pt x="14436" y="20726"/>
                  </a:cubicBezTo>
                  <a:cubicBezTo>
                    <a:pt x="14211" y="21018"/>
                    <a:pt x="14377" y="21600"/>
                    <a:pt x="13928" y="21600"/>
                  </a:cubicBezTo>
                  <a:cubicBezTo>
                    <a:pt x="13352" y="21600"/>
                    <a:pt x="13186" y="21117"/>
                    <a:pt x="12620" y="21117"/>
                  </a:cubicBezTo>
                  <a:cubicBezTo>
                    <a:pt x="12220" y="21117"/>
                    <a:pt x="12054" y="21117"/>
                    <a:pt x="11654" y="21117"/>
                  </a:cubicBezTo>
                  <a:cubicBezTo>
                    <a:pt x="11478" y="21117"/>
                    <a:pt x="11430" y="21018"/>
                    <a:pt x="11254" y="21018"/>
                  </a:cubicBezTo>
                  <a:cubicBezTo>
                    <a:pt x="10971" y="21018"/>
                    <a:pt x="10912" y="21359"/>
                    <a:pt x="10571" y="21359"/>
                  </a:cubicBezTo>
                  <a:cubicBezTo>
                    <a:pt x="10122" y="21359"/>
                    <a:pt x="10346" y="20776"/>
                    <a:pt x="10063" y="20435"/>
                  </a:cubicBezTo>
                  <a:cubicBezTo>
                    <a:pt x="9780" y="20102"/>
                    <a:pt x="9546" y="19853"/>
                    <a:pt x="9204" y="19520"/>
                  </a:cubicBezTo>
                  <a:cubicBezTo>
                    <a:pt x="8872" y="18838"/>
                    <a:pt x="8248" y="18696"/>
                    <a:pt x="7847" y="18014"/>
                  </a:cubicBezTo>
                  <a:cubicBezTo>
                    <a:pt x="7506" y="17481"/>
                    <a:pt x="7506" y="17140"/>
                    <a:pt x="7330" y="16608"/>
                  </a:cubicBezTo>
                  <a:cubicBezTo>
                    <a:pt x="7223" y="16366"/>
                    <a:pt x="7047" y="16275"/>
                    <a:pt x="6940" y="16034"/>
                  </a:cubicBezTo>
                  <a:cubicBezTo>
                    <a:pt x="6823" y="15784"/>
                    <a:pt x="6940" y="15643"/>
                    <a:pt x="6881" y="15351"/>
                  </a:cubicBezTo>
                  <a:cubicBezTo>
                    <a:pt x="6823" y="14869"/>
                    <a:pt x="6540" y="14627"/>
                    <a:pt x="6481" y="14145"/>
                  </a:cubicBezTo>
                  <a:cubicBezTo>
                    <a:pt x="6540" y="14186"/>
                    <a:pt x="6540" y="14186"/>
                    <a:pt x="6540" y="14186"/>
                  </a:cubicBezTo>
                  <a:cubicBezTo>
                    <a:pt x="6764" y="14528"/>
                    <a:pt x="7047" y="14627"/>
                    <a:pt x="7389" y="14869"/>
                  </a:cubicBezTo>
                  <a:cubicBezTo>
                    <a:pt x="7672" y="15060"/>
                    <a:pt x="7447" y="15643"/>
                    <a:pt x="7613" y="15210"/>
                  </a:cubicBezTo>
                  <a:cubicBezTo>
                    <a:pt x="7789" y="15251"/>
                    <a:pt x="7847" y="15301"/>
                    <a:pt x="8013" y="15401"/>
                  </a:cubicBezTo>
                  <a:cubicBezTo>
                    <a:pt x="8013" y="15210"/>
                    <a:pt x="8013" y="15210"/>
                    <a:pt x="8013" y="15210"/>
                  </a:cubicBezTo>
                  <a:cubicBezTo>
                    <a:pt x="8013" y="14719"/>
                    <a:pt x="7506" y="14528"/>
                    <a:pt x="7281" y="14095"/>
                  </a:cubicBezTo>
                  <a:cubicBezTo>
                    <a:pt x="7164" y="13804"/>
                    <a:pt x="7047" y="13512"/>
                    <a:pt x="6705" y="13512"/>
                  </a:cubicBezTo>
                  <a:cubicBezTo>
                    <a:pt x="6705" y="12298"/>
                    <a:pt x="5690" y="11815"/>
                    <a:pt x="5066" y="10700"/>
                  </a:cubicBezTo>
                  <a:cubicBezTo>
                    <a:pt x="4773" y="10267"/>
                    <a:pt x="4382" y="10118"/>
                    <a:pt x="4382" y="9635"/>
                  </a:cubicBezTo>
                  <a:cubicBezTo>
                    <a:pt x="4382" y="9585"/>
                    <a:pt x="4490" y="9585"/>
                    <a:pt x="4490" y="9544"/>
                  </a:cubicBezTo>
                  <a:cubicBezTo>
                    <a:pt x="4490" y="8811"/>
                    <a:pt x="4099" y="8379"/>
                    <a:pt x="3865" y="7647"/>
                  </a:cubicBezTo>
                  <a:cubicBezTo>
                    <a:pt x="3865" y="7555"/>
                    <a:pt x="3699" y="7555"/>
                    <a:pt x="3699" y="7405"/>
                  </a:cubicBezTo>
                  <a:cubicBezTo>
                    <a:pt x="3699" y="6973"/>
                    <a:pt x="4099" y="6831"/>
                    <a:pt x="4148" y="6390"/>
                  </a:cubicBezTo>
                  <a:cubicBezTo>
                    <a:pt x="4041" y="5808"/>
                    <a:pt x="4041" y="5808"/>
                    <a:pt x="4041" y="5808"/>
                  </a:cubicBezTo>
                  <a:cubicBezTo>
                    <a:pt x="4148" y="5808"/>
                    <a:pt x="4148" y="5808"/>
                    <a:pt x="4148" y="5808"/>
                  </a:cubicBezTo>
                  <a:cubicBezTo>
                    <a:pt x="4207" y="5858"/>
                    <a:pt x="4265" y="5908"/>
                    <a:pt x="4324" y="5957"/>
                  </a:cubicBezTo>
                  <a:cubicBezTo>
                    <a:pt x="4666" y="6099"/>
                    <a:pt x="4890" y="6099"/>
                    <a:pt x="5232" y="6149"/>
                  </a:cubicBezTo>
                  <a:cubicBezTo>
                    <a:pt x="5515" y="6249"/>
                    <a:pt x="5573" y="6440"/>
                    <a:pt x="5856" y="6440"/>
                  </a:cubicBezTo>
                  <a:cubicBezTo>
                    <a:pt x="6022" y="6440"/>
                    <a:pt x="6081" y="6340"/>
                    <a:pt x="6256" y="6340"/>
                  </a:cubicBezTo>
                  <a:cubicBezTo>
                    <a:pt x="6823" y="6340"/>
                    <a:pt x="7047" y="6631"/>
                    <a:pt x="7564" y="6781"/>
                  </a:cubicBezTo>
                  <a:cubicBezTo>
                    <a:pt x="8579" y="7164"/>
                    <a:pt x="9155" y="7405"/>
                    <a:pt x="10170" y="7796"/>
                  </a:cubicBezTo>
                  <a:cubicBezTo>
                    <a:pt x="10688" y="7938"/>
                    <a:pt x="11029" y="8187"/>
                    <a:pt x="11595" y="8187"/>
                  </a:cubicBezTo>
                  <a:cubicBezTo>
                    <a:pt x="12103" y="8187"/>
                    <a:pt x="12103" y="8187"/>
                    <a:pt x="12103" y="8187"/>
                  </a:cubicBezTo>
                  <a:cubicBezTo>
                    <a:pt x="12445" y="8187"/>
                    <a:pt x="12562" y="8429"/>
                    <a:pt x="12903" y="8570"/>
                  </a:cubicBezTo>
                  <a:cubicBezTo>
                    <a:pt x="12962" y="8229"/>
                    <a:pt x="12962" y="7796"/>
                    <a:pt x="13352" y="7796"/>
                  </a:cubicBezTo>
                  <a:cubicBezTo>
                    <a:pt x="13645" y="7796"/>
                    <a:pt x="13811" y="7988"/>
                    <a:pt x="14036" y="8137"/>
                  </a:cubicBezTo>
                  <a:cubicBezTo>
                    <a:pt x="14377" y="8379"/>
                    <a:pt x="14494" y="8570"/>
                    <a:pt x="14777" y="8861"/>
                  </a:cubicBezTo>
                  <a:cubicBezTo>
                    <a:pt x="14895" y="9103"/>
                    <a:pt x="14270" y="7796"/>
                    <a:pt x="14270" y="7605"/>
                  </a:cubicBezTo>
                  <a:cubicBezTo>
                    <a:pt x="14270" y="7405"/>
                    <a:pt x="14270" y="7405"/>
                    <a:pt x="14270" y="7405"/>
                  </a:cubicBezTo>
                  <a:cubicBezTo>
                    <a:pt x="14319" y="7405"/>
                    <a:pt x="14377" y="7405"/>
                    <a:pt x="14377" y="7405"/>
                  </a:cubicBezTo>
                  <a:cubicBezTo>
                    <a:pt x="14719" y="7405"/>
                    <a:pt x="14895" y="7605"/>
                    <a:pt x="15236" y="7605"/>
                  </a:cubicBezTo>
                  <a:cubicBezTo>
                    <a:pt x="15568" y="7605"/>
                    <a:pt x="15685" y="7264"/>
                    <a:pt x="15968" y="7264"/>
                  </a:cubicBezTo>
                  <a:cubicBezTo>
                    <a:pt x="16202" y="7264"/>
                    <a:pt x="16310" y="7555"/>
                    <a:pt x="16534" y="7555"/>
                  </a:cubicBezTo>
                  <a:cubicBezTo>
                    <a:pt x="17159" y="7555"/>
                    <a:pt x="17452" y="7072"/>
                    <a:pt x="17735" y="6582"/>
                  </a:cubicBezTo>
                  <a:cubicBezTo>
                    <a:pt x="18076" y="6731"/>
                    <a:pt x="18184" y="6923"/>
                    <a:pt x="18584" y="6923"/>
                  </a:cubicBezTo>
                  <a:cubicBezTo>
                    <a:pt x="19043" y="6923"/>
                    <a:pt x="19384" y="6631"/>
                    <a:pt x="19384" y="6249"/>
                  </a:cubicBezTo>
                  <a:cubicBezTo>
                    <a:pt x="19384" y="5858"/>
                    <a:pt x="21083" y="7022"/>
                    <a:pt x="21083" y="7364"/>
                  </a:cubicBezTo>
                  <a:cubicBezTo>
                    <a:pt x="21083" y="7555"/>
                    <a:pt x="20692" y="7555"/>
                    <a:pt x="20692" y="7746"/>
                  </a:cubicBezTo>
                  <a:cubicBezTo>
                    <a:pt x="20692" y="7796"/>
                    <a:pt x="20741" y="7796"/>
                    <a:pt x="20741" y="7846"/>
                  </a:cubicBezTo>
                  <a:cubicBezTo>
                    <a:pt x="20741" y="8470"/>
                    <a:pt x="20741" y="8470"/>
                    <a:pt x="20741" y="8470"/>
                  </a:cubicBezTo>
                  <a:cubicBezTo>
                    <a:pt x="20741" y="8670"/>
                    <a:pt x="20917" y="8761"/>
                    <a:pt x="20917" y="8961"/>
                  </a:cubicBezTo>
                  <a:cubicBezTo>
                    <a:pt x="20917" y="9153"/>
                    <a:pt x="20800" y="9294"/>
                    <a:pt x="20800" y="9494"/>
                  </a:cubicBezTo>
                  <a:cubicBezTo>
                    <a:pt x="20800" y="9976"/>
                    <a:pt x="20800" y="9976"/>
                    <a:pt x="20800" y="9976"/>
                  </a:cubicBezTo>
                  <a:cubicBezTo>
                    <a:pt x="20800" y="10267"/>
                    <a:pt x="21083" y="10409"/>
                    <a:pt x="21083" y="10750"/>
                  </a:cubicBezTo>
                  <a:cubicBezTo>
                    <a:pt x="21083" y="11041"/>
                    <a:pt x="20858" y="11233"/>
                    <a:pt x="20858" y="11524"/>
                  </a:cubicBezTo>
                  <a:cubicBezTo>
                    <a:pt x="20858" y="11815"/>
                    <a:pt x="20917" y="11965"/>
                    <a:pt x="20917" y="12256"/>
                  </a:cubicBezTo>
                  <a:cubicBezTo>
                    <a:pt x="20917" y="12497"/>
                    <a:pt x="20741" y="12639"/>
                    <a:pt x="20741" y="12880"/>
                  </a:cubicBezTo>
                  <a:cubicBezTo>
                    <a:pt x="20741" y="13030"/>
                    <a:pt x="20917" y="13121"/>
                    <a:pt x="20975" y="13271"/>
                  </a:cubicBezTo>
                  <a:cubicBezTo>
                    <a:pt x="20800" y="13271"/>
                    <a:pt x="20741" y="13121"/>
                    <a:pt x="20517" y="13121"/>
                  </a:cubicBezTo>
                  <a:cubicBezTo>
                    <a:pt x="20517" y="13071"/>
                    <a:pt x="20517" y="13071"/>
                    <a:pt x="20517" y="13030"/>
                  </a:cubicBezTo>
                  <a:cubicBezTo>
                    <a:pt x="20517" y="12930"/>
                    <a:pt x="20575" y="12880"/>
                    <a:pt x="20575" y="12739"/>
                  </a:cubicBezTo>
                  <a:cubicBezTo>
                    <a:pt x="20116" y="12930"/>
                    <a:pt x="20009" y="13321"/>
                    <a:pt x="19892" y="13754"/>
                  </a:cubicBezTo>
                  <a:cubicBezTo>
                    <a:pt x="19775" y="14095"/>
                    <a:pt x="19550" y="14236"/>
                    <a:pt x="19550" y="14627"/>
                  </a:cubicBezTo>
                  <a:cubicBezTo>
                    <a:pt x="19550" y="14677"/>
                    <a:pt x="19609" y="14677"/>
                    <a:pt x="19609" y="14719"/>
                  </a:cubicBezTo>
                  <a:close/>
                  <a:moveTo>
                    <a:pt x="16368" y="19853"/>
                  </a:moveTo>
                  <a:cubicBezTo>
                    <a:pt x="16310" y="19811"/>
                    <a:pt x="16310" y="19811"/>
                    <a:pt x="16251" y="19811"/>
                  </a:cubicBezTo>
                  <a:cubicBezTo>
                    <a:pt x="15910" y="19811"/>
                    <a:pt x="15968" y="20194"/>
                    <a:pt x="15802" y="20435"/>
                  </a:cubicBezTo>
                  <a:cubicBezTo>
                    <a:pt x="15968" y="20585"/>
                    <a:pt x="15968" y="20776"/>
                    <a:pt x="16144" y="20926"/>
                  </a:cubicBezTo>
                  <a:cubicBezTo>
                    <a:pt x="16368" y="20726"/>
                    <a:pt x="16310" y="20535"/>
                    <a:pt x="16427" y="20394"/>
                  </a:cubicBezTo>
                  <a:cubicBezTo>
                    <a:pt x="16368" y="20194"/>
                    <a:pt x="16368" y="20194"/>
                    <a:pt x="16368" y="20194"/>
                  </a:cubicBezTo>
                  <a:cubicBezTo>
                    <a:pt x="16368" y="19853"/>
                    <a:pt x="16368" y="19853"/>
                    <a:pt x="16368" y="19853"/>
                  </a:cubicBezTo>
                  <a:close/>
                  <a:moveTo>
                    <a:pt x="20058" y="16075"/>
                  </a:moveTo>
                  <a:cubicBezTo>
                    <a:pt x="20058" y="16034"/>
                    <a:pt x="20058" y="16034"/>
                    <a:pt x="20058" y="16034"/>
                  </a:cubicBezTo>
                  <a:cubicBezTo>
                    <a:pt x="19950" y="15984"/>
                    <a:pt x="19950" y="15984"/>
                    <a:pt x="19950" y="15984"/>
                  </a:cubicBezTo>
                  <a:cubicBezTo>
                    <a:pt x="19833" y="16175"/>
                    <a:pt x="19833" y="16275"/>
                    <a:pt x="19775" y="16416"/>
                  </a:cubicBezTo>
                  <a:cubicBezTo>
                    <a:pt x="19833" y="16416"/>
                    <a:pt x="19892" y="16466"/>
                    <a:pt x="19950" y="16466"/>
                  </a:cubicBezTo>
                  <a:cubicBezTo>
                    <a:pt x="20009" y="16466"/>
                    <a:pt x="20058" y="16416"/>
                    <a:pt x="20116" y="16416"/>
                  </a:cubicBezTo>
                  <a:cubicBezTo>
                    <a:pt x="20058" y="16075"/>
                    <a:pt x="20058" y="16075"/>
                    <a:pt x="20058" y="16075"/>
                  </a:cubicBezTo>
                  <a:close/>
                  <a:moveTo>
                    <a:pt x="5007" y="5566"/>
                  </a:moveTo>
                  <a:cubicBezTo>
                    <a:pt x="4949" y="5716"/>
                    <a:pt x="4949" y="5808"/>
                    <a:pt x="4890" y="5908"/>
                  </a:cubicBezTo>
                  <a:cubicBezTo>
                    <a:pt x="5007" y="5957"/>
                    <a:pt x="5007" y="5957"/>
                    <a:pt x="5007" y="5957"/>
                  </a:cubicBezTo>
                  <a:cubicBezTo>
                    <a:pt x="5232" y="5908"/>
                    <a:pt x="5349" y="5858"/>
                    <a:pt x="5456" y="5716"/>
                  </a:cubicBezTo>
                  <a:cubicBezTo>
                    <a:pt x="5290" y="5666"/>
                    <a:pt x="5173" y="5616"/>
                    <a:pt x="5007" y="5566"/>
                  </a:cubicBezTo>
                  <a:close/>
                  <a:moveTo>
                    <a:pt x="18701" y="1406"/>
                  </a:moveTo>
                  <a:cubicBezTo>
                    <a:pt x="18984" y="1548"/>
                    <a:pt x="19101" y="1789"/>
                    <a:pt x="19101" y="2080"/>
                  </a:cubicBezTo>
                  <a:cubicBezTo>
                    <a:pt x="19101" y="2130"/>
                    <a:pt x="19043" y="2130"/>
                    <a:pt x="18984" y="2180"/>
                  </a:cubicBezTo>
                  <a:cubicBezTo>
                    <a:pt x="19043" y="2271"/>
                    <a:pt x="19043" y="2271"/>
                    <a:pt x="19043" y="2271"/>
                  </a:cubicBezTo>
                  <a:cubicBezTo>
                    <a:pt x="19433" y="2271"/>
                    <a:pt x="19492" y="2613"/>
                    <a:pt x="19667" y="2954"/>
                  </a:cubicBezTo>
                  <a:cubicBezTo>
                    <a:pt x="19775" y="3195"/>
                    <a:pt x="19892" y="3295"/>
                    <a:pt x="20009" y="3536"/>
                  </a:cubicBezTo>
                  <a:cubicBezTo>
                    <a:pt x="20234" y="3486"/>
                    <a:pt x="20234" y="3245"/>
                    <a:pt x="20458" y="3245"/>
                  </a:cubicBezTo>
                  <a:cubicBezTo>
                    <a:pt x="20634" y="3245"/>
                    <a:pt x="20741" y="3295"/>
                    <a:pt x="20917" y="3337"/>
                  </a:cubicBezTo>
                  <a:cubicBezTo>
                    <a:pt x="20917" y="3295"/>
                    <a:pt x="20917" y="3295"/>
                    <a:pt x="20917" y="3195"/>
                  </a:cubicBezTo>
                  <a:cubicBezTo>
                    <a:pt x="20917" y="3095"/>
                    <a:pt x="20917" y="3004"/>
                    <a:pt x="20917" y="2854"/>
                  </a:cubicBezTo>
                  <a:cubicBezTo>
                    <a:pt x="20858" y="2854"/>
                    <a:pt x="20800" y="2854"/>
                    <a:pt x="20692" y="2854"/>
                  </a:cubicBezTo>
                  <a:cubicBezTo>
                    <a:pt x="20634" y="2854"/>
                    <a:pt x="20634" y="2804"/>
                    <a:pt x="20575" y="2804"/>
                  </a:cubicBezTo>
                  <a:cubicBezTo>
                    <a:pt x="20692" y="2663"/>
                    <a:pt x="20800" y="2613"/>
                    <a:pt x="20800" y="2471"/>
                  </a:cubicBezTo>
                  <a:cubicBezTo>
                    <a:pt x="20800" y="1980"/>
                    <a:pt x="20800" y="1980"/>
                    <a:pt x="20800" y="1980"/>
                  </a:cubicBezTo>
                  <a:cubicBezTo>
                    <a:pt x="19950" y="1980"/>
                    <a:pt x="19833" y="1256"/>
                    <a:pt x="19209" y="774"/>
                  </a:cubicBezTo>
                  <a:cubicBezTo>
                    <a:pt x="19101" y="1065"/>
                    <a:pt x="18984" y="1256"/>
                    <a:pt x="18701" y="1406"/>
                  </a:cubicBezTo>
                  <a:close/>
                  <a:moveTo>
                    <a:pt x="20341" y="4019"/>
                  </a:moveTo>
                  <a:cubicBezTo>
                    <a:pt x="20234" y="4019"/>
                    <a:pt x="20116" y="3969"/>
                    <a:pt x="20009" y="3969"/>
                  </a:cubicBezTo>
                  <a:cubicBezTo>
                    <a:pt x="19775" y="3969"/>
                    <a:pt x="19550" y="4119"/>
                    <a:pt x="19550" y="4260"/>
                  </a:cubicBezTo>
                  <a:cubicBezTo>
                    <a:pt x="19775" y="4402"/>
                    <a:pt x="19950" y="4451"/>
                    <a:pt x="20234" y="4451"/>
                  </a:cubicBezTo>
                  <a:cubicBezTo>
                    <a:pt x="20458" y="4451"/>
                    <a:pt x="20634" y="4402"/>
                    <a:pt x="20858" y="4310"/>
                  </a:cubicBezTo>
                  <a:cubicBezTo>
                    <a:pt x="20975" y="4402"/>
                    <a:pt x="21024" y="4501"/>
                    <a:pt x="21141" y="4651"/>
                  </a:cubicBezTo>
                  <a:cubicBezTo>
                    <a:pt x="21307" y="4551"/>
                    <a:pt x="21424" y="4501"/>
                    <a:pt x="21600" y="4360"/>
                  </a:cubicBezTo>
                  <a:cubicBezTo>
                    <a:pt x="21424" y="4160"/>
                    <a:pt x="21307" y="4019"/>
                    <a:pt x="21200" y="3778"/>
                  </a:cubicBezTo>
                  <a:cubicBezTo>
                    <a:pt x="21083" y="3728"/>
                    <a:pt x="21083" y="3728"/>
                    <a:pt x="21083" y="3728"/>
                  </a:cubicBezTo>
                  <a:cubicBezTo>
                    <a:pt x="20917" y="3969"/>
                    <a:pt x="20634" y="4019"/>
                    <a:pt x="20341" y="4019"/>
                  </a:cubicBezTo>
                  <a:close/>
                  <a:moveTo>
                    <a:pt x="20175" y="4984"/>
                  </a:moveTo>
                  <a:cubicBezTo>
                    <a:pt x="20175" y="5034"/>
                    <a:pt x="20175" y="5084"/>
                    <a:pt x="20175" y="5134"/>
                  </a:cubicBezTo>
                  <a:cubicBezTo>
                    <a:pt x="20399" y="5084"/>
                    <a:pt x="20517" y="4984"/>
                    <a:pt x="20634" y="4843"/>
                  </a:cubicBezTo>
                  <a:cubicBezTo>
                    <a:pt x="20458" y="4793"/>
                    <a:pt x="20175" y="4843"/>
                    <a:pt x="20175" y="4984"/>
                  </a:cubicBezTo>
                  <a:close/>
                  <a:moveTo>
                    <a:pt x="4714" y="4501"/>
                  </a:moveTo>
                  <a:cubicBezTo>
                    <a:pt x="5232" y="4501"/>
                    <a:pt x="5232" y="4501"/>
                    <a:pt x="5232" y="4501"/>
                  </a:cubicBezTo>
                  <a:cubicBezTo>
                    <a:pt x="5232" y="4402"/>
                    <a:pt x="5232" y="4360"/>
                    <a:pt x="5232" y="4210"/>
                  </a:cubicBezTo>
                  <a:cubicBezTo>
                    <a:pt x="5007" y="4260"/>
                    <a:pt x="4890" y="4402"/>
                    <a:pt x="4714" y="4501"/>
                  </a:cubicBezTo>
                  <a:close/>
                  <a:moveTo>
                    <a:pt x="800" y="191"/>
                  </a:moveTo>
                  <a:cubicBezTo>
                    <a:pt x="742" y="141"/>
                    <a:pt x="683" y="92"/>
                    <a:pt x="576" y="50"/>
                  </a:cubicBezTo>
                  <a:cubicBezTo>
                    <a:pt x="517" y="0"/>
                    <a:pt x="517" y="0"/>
                    <a:pt x="517" y="0"/>
                  </a:cubicBezTo>
                  <a:cubicBezTo>
                    <a:pt x="517" y="141"/>
                    <a:pt x="576" y="241"/>
                    <a:pt x="517" y="383"/>
                  </a:cubicBezTo>
                  <a:cubicBezTo>
                    <a:pt x="400" y="533"/>
                    <a:pt x="117" y="483"/>
                    <a:pt x="117" y="624"/>
                  </a:cubicBezTo>
                  <a:cubicBezTo>
                    <a:pt x="117" y="774"/>
                    <a:pt x="234" y="824"/>
                    <a:pt x="234" y="965"/>
                  </a:cubicBezTo>
                  <a:cubicBezTo>
                    <a:pt x="234" y="1206"/>
                    <a:pt x="0" y="1306"/>
                    <a:pt x="0" y="1548"/>
                  </a:cubicBezTo>
                  <a:cubicBezTo>
                    <a:pt x="0" y="1739"/>
                    <a:pt x="0" y="1739"/>
                    <a:pt x="0" y="1739"/>
                  </a:cubicBezTo>
                  <a:cubicBezTo>
                    <a:pt x="117" y="1739"/>
                    <a:pt x="176" y="1739"/>
                    <a:pt x="283" y="1739"/>
                  </a:cubicBezTo>
                  <a:cubicBezTo>
                    <a:pt x="283" y="2712"/>
                    <a:pt x="283" y="2712"/>
                    <a:pt x="283" y="2712"/>
                  </a:cubicBezTo>
                  <a:cubicBezTo>
                    <a:pt x="283" y="2712"/>
                    <a:pt x="342" y="2762"/>
                    <a:pt x="400" y="2762"/>
                  </a:cubicBezTo>
                  <a:cubicBezTo>
                    <a:pt x="576" y="2762"/>
                    <a:pt x="576" y="2613"/>
                    <a:pt x="683" y="2513"/>
                  </a:cubicBezTo>
                  <a:cubicBezTo>
                    <a:pt x="1025" y="2371"/>
                    <a:pt x="1308" y="2180"/>
                    <a:pt x="1308" y="1839"/>
                  </a:cubicBezTo>
                  <a:cubicBezTo>
                    <a:pt x="1308" y="1498"/>
                    <a:pt x="1142" y="1356"/>
                    <a:pt x="1142" y="1065"/>
                  </a:cubicBezTo>
                  <a:cubicBezTo>
                    <a:pt x="1142" y="824"/>
                    <a:pt x="1249" y="674"/>
                    <a:pt x="1249" y="383"/>
                  </a:cubicBezTo>
                  <a:cubicBezTo>
                    <a:pt x="1249" y="241"/>
                    <a:pt x="966" y="241"/>
                    <a:pt x="800" y="191"/>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grpSp>
      <p:sp>
        <p:nvSpPr>
          <p:cNvPr id="17" name="Body text">
            <a:extLst>
              <a:ext uri="{FF2B5EF4-FFF2-40B4-BE49-F238E27FC236}">
                <a16:creationId xmlns:a16="http://schemas.microsoft.com/office/drawing/2014/main" id="{71D20003-99B6-44BF-9C87-7C8B9BF903CD}"/>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6CC45B68-2DFF-4E76-B909-62A34824F541}"/>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Title text">
            <a:extLst>
              <a:ext uri="{FF2B5EF4-FFF2-40B4-BE49-F238E27FC236}">
                <a16:creationId xmlns:a16="http://schemas.microsoft.com/office/drawing/2014/main" id="{79E04DAC-132B-4FFB-845E-501433EC290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Text Placeholder 19">
            <a:extLst>
              <a:ext uri="{FF2B5EF4-FFF2-40B4-BE49-F238E27FC236}">
                <a16:creationId xmlns:a16="http://schemas.microsoft.com/office/drawing/2014/main" id="{152D8503-4A27-4AC2-B8FA-2EE9D213041B}"/>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1" name="Text Placeholder 20">
            <a:extLst>
              <a:ext uri="{FF2B5EF4-FFF2-40B4-BE49-F238E27FC236}">
                <a16:creationId xmlns:a16="http://schemas.microsoft.com/office/drawing/2014/main" id="{06EC00B0-7E10-492E-8F2A-70B890D07B4E}"/>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2" name="Title text">
            <a:extLst>
              <a:ext uri="{FF2B5EF4-FFF2-40B4-BE49-F238E27FC236}">
                <a16:creationId xmlns:a16="http://schemas.microsoft.com/office/drawing/2014/main" id="{31FEE1D7-95DB-4DDE-ABAB-50A6125B9F9E}"/>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3" name="Title text">
            <a:extLst>
              <a:ext uri="{FF2B5EF4-FFF2-40B4-BE49-F238E27FC236}">
                <a16:creationId xmlns:a16="http://schemas.microsoft.com/office/drawing/2014/main" id="{400C9C83-29D0-430F-BC5B-BC8861C76E15}"/>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24" name="Slide Number">
            <a:extLst>
              <a:ext uri="{FF2B5EF4-FFF2-40B4-BE49-F238E27FC236}">
                <a16:creationId xmlns:a16="http://schemas.microsoft.com/office/drawing/2014/main" id="{A676AED3-E336-4F31-AC36-8A64CE3350D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85036451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81_Blank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0E0021C-6E93-4310-A670-F8A53FAADD9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24387299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88_Blank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0E0021C-6E93-4310-A670-F8A53FAADD9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3" name="Text Placeholder 12">
            <a:extLst>
              <a:ext uri="{FF2B5EF4-FFF2-40B4-BE49-F238E27FC236}">
                <a16:creationId xmlns:a16="http://schemas.microsoft.com/office/drawing/2014/main" id="{A40F22E3-BB5D-4884-B8FB-8D76B290D020}"/>
              </a:ext>
            </a:extLst>
          </p:cNvPr>
          <p:cNvSpPr>
            <a:spLocks noGrp="1"/>
          </p:cNvSpPr>
          <p:nvPr>
            <p:ph type="body" sz="quarter" idx="16"/>
          </p:nvPr>
        </p:nvSpPr>
        <p:spPr>
          <a:xfrm>
            <a:off x="-1" y="0"/>
            <a:ext cx="24384001" cy="13716001"/>
          </a:xfrm>
          <a:custGeom>
            <a:avLst/>
            <a:gdLst>
              <a:gd name="connsiteX0" fmla="*/ 0 w 24384001"/>
              <a:gd name="connsiteY0" fmla="*/ 0 h 13716001"/>
              <a:gd name="connsiteX1" fmla="*/ 24384001 w 24384001"/>
              <a:gd name="connsiteY1" fmla="*/ 0 h 13716001"/>
              <a:gd name="connsiteX2" fmla="*/ 24384001 w 24384001"/>
              <a:gd name="connsiteY2" fmla="*/ 13716001 h 13716001"/>
              <a:gd name="connsiteX3" fmla="*/ 0 w 24384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24384001" h="13716001">
                <a:moveTo>
                  <a:pt x="0" y="0"/>
                </a:moveTo>
                <a:lnTo>
                  <a:pt x="24384001" y="0"/>
                </a:lnTo>
                <a:lnTo>
                  <a:pt x="24384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0" name="Body text">
            <a:extLst>
              <a:ext uri="{FF2B5EF4-FFF2-40B4-BE49-F238E27FC236}">
                <a16:creationId xmlns:a16="http://schemas.microsoft.com/office/drawing/2014/main" id="{0321B018-7308-45B4-9E5C-B57D61FAFB16}"/>
              </a:ext>
            </a:extLst>
          </p:cNvPr>
          <p:cNvSpPr>
            <a:spLocks noGrp="1"/>
          </p:cNvSpPr>
          <p:nvPr>
            <p:ph type="body" sz="quarter" idx="42" hasCustomPrompt="1"/>
          </p:nvPr>
        </p:nvSpPr>
        <p:spPr>
          <a:xfrm>
            <a:off x="10614279" y="7841778"/>
            <a:ext cx="8452677"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01BF5D71-BBBC-4A80-A151-44B95C71BC73}"/>
              </a:ext>
            </a:extLst>
          </p:cNvPr>
          <p:cNvSpPr>
            <a:spLocks noGrp="1"/>
          </p:cNvSpPr>
          <p:nvPr>
            <p:ph type="body" sz="quarter" idx="43" hasCustomPrompt="1"/>
          </p:nvPr>
        </p:nvSpPr>
        <p:spPr>
          <a:xfrm>
            <a:off x="10614277" y="4343400"/>
            <a:ext cx="6417973"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Tree>
    <p:extLst>
      <p:ext uri="{BB962C8B-B14F-4D97-AF65-F5344CB8AC3E}">
        <p14:creationId xmlns:p14="http://schemas.microsoft.com/office/powerpoint/2010/main" val="349748665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6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88FED2-5DB9-4C32-B949-AAFCE7AA44A6}"/>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60088136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89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88FED2-5DB9-4C32-B949-AAFCE7AA44A6}"/>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9" name="Text Placeholder 8">
            <a:extLst>
              <a:ext uri="{FF2B5EF4-FFF2-40B4-BE49-F238E27FC236}">
                <a16:creationId xmlns:a16="http://schemas.microsoft.com/office/drawing/2014/main" id="{47893711-F347-4600-A892-417B7FF60ED8}"/>
              </a:ext>
            </a:extLst>
          </p:cNvPr>
          <p:cNvSpPr>
            <a:spLocks noGrp="1"/>
          </p:cNvSpPr>
          <p:nvPr>
            <p:ph type="body" sz="quarter" idx="16"/>
          </p:nvPr>
        </p:nvSpPr>
        <p:spPr>
          <a:xfrm>
            <a:off x="-1" y="0"/>
            <a:ext cx="24384001" cy="13716001"/>
          </a:xfrm>
          <a:custGeom>
            <a:avLst/>
            <a:gdLst>
              <a:gd name="connsiteX0" fmla="*/ 0 w 24384001"/>
              <a:gd name="connsiteY0" fmla="*/ 0 h 13716001"/>
              <a:gd name="connsiteX1" fmla="*/ 24384001 w 24384001"/>
              <a:gd name="connsiteY1" fmla="*/ 0 h 13716001"/>
              <a:gd name="connsiteX2" fmla="*/ 24384001 w 24384001"/>
              <a:gd name="connsiteY2" fmla="*/ 13716001 h 13716001"/>
              <a:gd name="connsiteX3" fmla="*/ 0 w 24384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24384001" h="13716001">
                <a:moveTo>
                  <a:pt x="0" y="0"/>
                </a:moveTo>
                <a:lnTo>
                  <a:pt x="24384001" y="0"/>
                </a:lnTo>
                <a:lnTo>
                  <a:pt x="24384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6" name="Body text">
            <a:extLst>
              <a:ext uri="{FF2B5EF4-FFF2-40B4-BE49-F238E27FC236}">
                <a16:creationId xmlns:a16="http://schemas.microsoft.com/office/drawing/2014/main" id="{14374FC4-2E85-4531-B96A-365548FEF895}"/>
              </a:ext>
            </a:extLst>
          </p:cNvPr>
          <p:cNvSpPr>
            <a:spLocks noGrp="1"/>
          </p:cNvSpPr>
          <p:nvPr>
            <p:ph type="body" sz="quarter" idx="42" hasCustomPrompt="1"/>
          </p:nvPr>
        </p:nvSpPr>
        <p:spPr>
          <a:xfrm>
            <a:off x="10982287" y="6096001"/>
            <a:ext cx="9239327" cy="147320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7" name="Title text">
            <a:extLst>
              <a:ext uri="{FF2B5EF4-FFF2-40B4-BE49-F238E27FC236}">
                <a16:creationId xmlns:a16="http://schemas.microsoft.com/office/drawing/2014/main" id="{6406050B-52AB-48CB-B57A-E37E0EBB1671}"/>
              </a:ext>
            </a:extLst>
          </p:cNvPr>
          <p:cNvSpPr>
            <a:spLocks noGrp="1"/>
          </p:cNvSpPr>
          <p:nvPr>
            <p:ph type="body" sz="quarter" idx="43" hasCustomPrompt="1"/>
          </p:nvPr>
        </p:nvSpPr>
        <p:spPr>
          <a:xfrm>
            <a:off x="2899090" y="5689600"/>
            <a:ext cx="6417973" cy="228591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Tree>
    <p:extLst>
      <p:ext uri="{BB962C8B-B14F-4D97-AF65-F5344CB8AC3E}">
        <p14:creationId xmlns:p14="http://schemas.microsoft.com/office/powerpoint/2010/main" val="184203138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87_Blank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496825B-2CE5-4107-BA55-AA4EAB69987A}"/>
              </a:ext>
            </a:extLst>
          </p:cNvPr>
          <p:cNvSpPr>
            <a:spLocks noGrp="1"/>
          </p:cNvSpPr>
          <p:nvPr>
            <p:ph type="pic" sz="quarter" idx="11"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605534B-544A-4501-89DA-6B96C76B7BC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87087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ounded Rectangle">
            <a:extLst>
              <a:ext uri="{FF2B5EF4-FFF2-40B4-BE49-F238E27FC236}">
                <a16:creationId xmlns:a16="http://schemas.microsoft.com/office/drawing/2014/main" id="{501E3607-D82B-4856-B868-CB36D611CBFC}"/>
              </a:ext>
            </a:extLst>
          </p:cNvPr>
          <p:cNvSpPr/>
          <p:nvPr userDrawn="1"/>
        </p:nvSpPr>
        <p:spPr>
          <a:xfrm>
            <a:off x="16074815" y="9235479"/>
            <a:ext cx="2913020" cy="1944159"/>
          </a:xfrm>
          <a:prstGeom prst="roundRect">
            <a:avLst>
              <a:gd name="adj" fmla="val 3266"/>
            </a:avLst>
          </a:prstGeom>
          <a:solidFill>
            <a:srgbClr val="C8CBD1">
              <a:alpha val="25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 name="Rectangle">
            <a:extLst>
              <a:ext uri="{FF2B5EF4-FFF2-40B4-BE49-F238E27FC236}">
                <a16:creationId xmlns:a16="http://schemas.microsoft.com/office/drawing/2014/main" id="{F1E019BA-5FC4-46DF-AE12-54D1CB7FDF3F}"/>
              </a:ext>
            </a:extLst>
          </p:cNvPr>
          <p:cNvSpPr/>
          <p:nvPr userDrawn="1"/>
        </p:nvSpPr>
        <p:spPr>
          <a:xfrm>
            <a:off x="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Image Holder">
            <a:extLst>
              <a:ext uri="{FF2B5EF4-FFF2-40B4-BE49-F238E27FC236}">
                <a16:creationId xmlns:a16="http://schemas.microsoft.com/office/drawing/2014/main" id="{AEFE6273-4C28-4ABF-A662-358D02FAB733}"/>
              </a:ext>
            </a:extLst>
          </p:cNvPr>
          <p:cNvSpPr>
            <a:spLocks noGrp="1"/>
          </p:cNvSpPr>
          <p:nvPr>
            <p:ph type="pic" sz="quarter" idx="11" hasCustomPrompt="1"/>
          </p:nvPr>
        </p:nvSpPr>
        <p:spPr>
          <a:xfrm>
            <a:off x="1519965" y="0"/>
            <a:ext cx="9148035" cy="13716000"/>
          </a:xfrm>
          <a:custGeom>
            <a:avLst/>
            <a:gdLst>
              <a:gd name="connsiteX0" fmla="*/ 0 w 9148035"/>
              <a:gd name="connsiteY0" fmla="*/ 0 h 13716000"/>
              <a:gd name="connsiteX1" fmla="*/ 9148035 w 9148035"/>
              <a:gd name="connsiteY1" fmla="*/ 0 h 13716000"/>
              <a:gd name="connsiteX2" fmla="*/ 9148035 w 9148035"/>
              <a:gd name="connsiteY2" fmla="*/ 13716000 h 13716000"/>
              <a:gd name="connsiteX3" fmla="*/ 0 w 9148035"/>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9148035" h="13716000">
                <a:moveTo>
                  <a:pt x="0" y="0"/>
                </a:moveTo>
                <a:lnTo>
                  <a:pt x="9148035" y="0"/>
                </a:lnTo>
                <a:lnTo>
                  <a:pt x="9148035"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ext Placeholder 4">
            <a:extLst>
              <a:ext uri="{FF2B5EF4-FFF2-40B4-BE49-F238E27FC236}">
                <a16:creationId xmlns:a16="http://schemas.microsoft.com/office/drawing/2014/main" id="{6FDF76E5-3F3E-489A-B886-A86466F9B284}"/>
              </a:ext>
            </a:extLst>
          </p:cNvPr>
          <p:cNvSpPr>
            <a:spLocks noGrp="1"/>
          </p:cNvSpPr>
          <p:nvPr>
            <p:ph type="body" sz="quarter" idx="19" hasCustomPrompt="1"/>
          </p:nvPr>
        </p:nvSpPr>
        <p:spPr>
          <a:xfrm>
            <a:off x="12143062" y="2437151"/>
            <a:ext cx="6629374" cy="2235200"/>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ACEF8C23-C21A-45CC-9655-8607EA899259}"/>
              </a:ext>
            </a:extLst>
          </p:cNvPr>
          <p:cNvSpPr>
            <a:spLocks noGrp="1"/>
          </p:cNvSpPr>
          <p:nvPr>
            <p:ph type="body" sz="quarter" idx="20" hasCustomPrompt="1"/>
          </p:nvPr>
        </p:nvSpPr>
        <p:spPr>
          <a:xfrm>
            <a:off x="12143061" y="5912891"/>
            <a:ext cx="10358605"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BDC14805-6950-4648-B0A3-8D465F42A5F9}"/>
              </a:ext>
            </a:extLst>
          </p:cNvPr>
          <p:cNvSpPr>
            <a:spLocks noGrp="1"/>
          </p:cNvSpPr>
          <p:nvPr>
            <p:ph type="body" sz="quarter" idx="21" hasCustomPrompt="1"/>
          </p:nvPr>
        </p:nvSpPr>
        <p:spPr>
          <a:xfrm>
            <a:off x="12106485" y="10310290"/>
            <a:ext cx="2426638" cy="68925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6FAA1588-9407-467D-9802-E66765FCF4F6}"/>
              </a:ext>
            </a:extLst>
          </p:cNvPr>
          <p:cNvSpPr>
            <a:spLocks noGrp="1"/>
          </p:cNvSpPr>
          <p:nvPr>
            <p:ph type="body" sz="quarter" idx="22" hasCustomPrompt="1"/>
          </p:nvPr>
        </p:nvSpPr>
        <p:spPr>
          <a:xfrm>
            <a:off x="16352390" y="10310290"/>
            <a:ext cx="2426638" cy="68925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2B7911A4-4C50-4ACD-AEE5-887F3F97AB44}"/>
              </a:ext>
            </a:extLst>
          </p:cNvPr>
          <p:cNvSpPr>
            <a:spLocks noGrp="1"/>
          </p:cNvSpPr>
          <p:nvPr>
            <p:ph type="body" sz="quarter" idx="23" hasCustomPrompt="1"/>
          </p:nvPr>
        </p:nvSpPr>
        <p:spPr>
          <a:xfrm>
            <a:off x="20598295" y="10310290"/>
            <a:ext cx="2426638" cy="68925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B9E2B1A2-1888-4831-8DC1-D056440EB9BA}"/>
              </a:ext>
            </a:extLst>
          </p:cNvPr>
          <p:cNvSpPr>
            <a:spLocks noGrp="1"/>
          </p:cNvSpPr>
          <p:nvPr>
            <p:ph type="body" sz="quarter" idx="24" hasCustomPrompt="1"/>
          </p:nvPr>
        </p:nvSpPr>
        <p:spPr>
          <a:xfrm>
            <a:off x="12030689" y="9350024"/>
            <a:ext cx="2775776" cy="1090177"/>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2" name="Text Placeholder 4">
            <a:extLst>
              <a:ext uri="{FF2B5EF4-FFF2-40B4-BE49-F238E27FC236}">
                <a16:creationId xmlns:a16="http://schemas.microsoft.com/office/drawing/2014/main" id="{F1F6CF3D-00B6-4C74-8236-ED9AEB34E663}"/>
              </a:ext>
            </a:extLst>
          </p:cNvPr>
          <p:cNvSpPr>
            <a:spLocks noGrp="1"/>
          </p:cNvSpPr>
          <p:nvPr>
            <p:ph type="body" sz="quarter" idx="25" hasCustomPrompt="1"/>
          </p:nvPr>
        </p:nvSpPr>
        <p:spPr>
          <a:xfrm>
            <a:off x="16323649" y="9340404"/>
            <a:ext cx="2426638" cy="1090177"/>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3" name="Text Placeholder 4">
            <a:extLst>
              <a:ext uri="{FF2B5EF4-FFF2-40B4-BE49-F238E27FC236}">
                <a16:creationId xmlns:a16="http://schemas.microsoft.com/office/drawing/2014/main" id="{83BD8CD6-8AB5-4790-AA15-2DB3D87C0335}"/>
              </a:ext>
            </a:extLst>
          </p:cNvPr>
          <p:cNvSpPr>
            <a:spLocks noGrp="1"/>
          </p:cNvSpPr>
          <p:nvPr>
            <p:ph type="body" sz="quarter" idx="26" hasCustomPrompt="1"/>
          </p:nvPr>
        </p:nvSpPr>
        <p:spPr>
          <a:xfrm>
            <a:off x="20664734" y="9330784"/>
            <a:ext cx="2360199" cy="1090177"/>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4" name="Text Placeholder 4">
            <a:extLst>
              <a:ext uri="{FF2B5EF4-FFF2-40B4-BE49-F238E27FC236}">
                <a16:creationId xmlns:a16="http://schemas.microsoft.com/office/drawing/2014/main" id="{43EE37A8-26E8-425F-8E61-8C495BFCDF04}"/>
              </a:ext>
            </a:extLst>
          </p:cNvPr>
          <p:cNvSpPr>
            <a:spLocks noGrp="1"/>
          </p:cNvSpPr>
          <p:nvPr>
            <p:ph type="body" sz="quarter" idx="14" hasCustomPrompt="1"/>
          </p:nvPr>
        </p:nvSpPr>
        <p:spPr>
          <a:xfrm rot="16200000">
            <a:off x="-1556998" y="6686546"/>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Tree>
    <p:extLst>
      <p:ext uri="{BB962C8B-B14F-4D97-AF65-F5344CB8AC3E}">
        <p14:creationId xmlns:p14="http://schemas.microsoft.com/office/powerpoint/2010/main" val="297625096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1_Blank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496825B-2CE5-4107-BA55-AA4EAB69987A}"/>
              </a:ext>
            </a:extLst>
          </p:cNvPr>
          <p:cNvSpPr>
            <a:spLocks noGrp="1"/>
          </p:cNvSpPr>
          <p:nvPr>
            <p:ph type="pic" sz="quarter" idx="11"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1" name="Body text">
            <a:extLst>
              <a:ext uri="{FF2B5EF4-FFF2-40B4-BE49-F238E27FC236}">
                <a16:creationId xmlns:a16="http://schemas.microsoft.com/office/drawing/2014/main" id="{26473770-9D95-4B17-AD82-275146472D75}"/>
              </a:ext>
            </a:extLst>
          </p:cNvPr>
          <p:cNvSpPr>
            <a:spLocks noGrp="1"/>
          </p:cNvSpPr>
          <p:nvPr>
            <p:ph type="body" sz="quarter" idx="42" hasCustomPrompt="1"/>
          </p:nvPr>
        </p:nvSpPr>
        <p:spPr>
          <a:xfrm>
            <a:off x="13618622" y="5986285"/>
            <a:ext cx="9239328" cy="96070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 name="Title text">
            <a:extLst>
              <a:ext uri="{FF2B5EF4-FFF2-40B4-BE49-F238E27FC236}">
                <a16:creationId xmlns:a16="http://schemas.microsoft.com/office/drawing/2014/main" id="{7ECB8D36-5877-41AB-B5D9-5F110BDACE31}"/>
              </a:ext>
            </a:extLst>
          </p:cNvPr>
          <p:cNvSpPr>
            <a:spLocks noGrp="1"/>
          </p:cNvSpPr>
          <p:nvPr>
            <p:ph type="body" sz="quarter" idx="43" hasCustomPrompt="1"/>
          </p:nvPr>
        </p:nvSpPr>
        <p:spPr>
          <a:xfrm>
            <a:off x="13618622" y="2495598"/>
            <a:ext cx="6882893" cy="223242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Body text">
            <a:extLst>
              <a:ext uri="{FF2B5EF4-FFF2-40B4-BE49-F238E27FC236}">
                <a16:creationId xmlns:a16="http://schemas.microsoft.com/office/drawing/2014/main" id="{2FAFFFD8-A1FC-4759-8593-D4F784CE6E5F}"/>
              </a:ext>
            </a:extLst>
          </p:cNvPr>
          <p:cNvSpPr>
            <a:spLocks noGrp="1"/>
          </p:cNvSpPr>
          <p:nvPr>
            <p:ph type="body" sz="quarter" idx="36" hasCustomPrompt="1"/>
          </p:nvPr>
        </p:nvSpPr>
        <p:spPr>
          <a:xfrm>
            <a:off x="13618622" y="866618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FCE30B84-439F-46AA-B9B5-0DDBBCC47239}"/>
              </a:ext>
            </a:extLst>
          </p:cNvPr>
          <p:cNvSpPr>
            <a:spLocks noGrp="1"/>
          </p:cNvSpPr>
          <p:nvPr>
            <p:ph type="body" sz="quarter" idx="37" hasCustomPrompt="1"/>
          </p:nvPr>
        </p:nvSpPr>
        <p:spPr>
          <a:xfrm>
            <a:off x="13618622" y="815301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Body text">
            <a:extLst>
              <a:ext uri="{FF2B5EF4-FFF2-40B4-BE49-F238E27FC236}">
                <a16:creationId xmlns:a16="http://schemas.microsoft.com/office/drawing/2014/main" id="{7B2C5C35-7E7A-4DCA-8D39-8893B51CD80F}"/>
              </a:ext>
            </a:extLst>
          </p:cNvPr>
          <p:cNvSpPr>
            <a:spLocks noGrp="1"/>
          </p:cNvSpPr>
          <p:nvPr>
            <p:ph type="body" sz="quarter" idx="44" hasCustomPrompt="1"/>
          </p:nvPr>
        </p:nvSpPr>
        <p:spPr>
          <a:xfrm>
            <a:off x="13618622" y="1075533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1C527D7D-105A-4E08-8583-40885C3A5A2C}"/>
              </a:ext>
            </a:extLst>
          </p:cNvPr>
          <p:cNvSpPr>
            <a:spLocks noGrp="1"/>
          </p:cNvSpPr>
          <p:nvPr>
            <p:ph type="body" sz="quarter" idx="45" hasCustomPrompt="1"/>
          </p:nvPr>
        </p:nvSpPr>
        <p:spPr>
          <a:xfrm>
            <a:off x="13618622" y="1024216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1996D520-CBAD-4DB5-B2F5-B43988D90324}"/>
              </a:ext>
            </a:extLst>
          </p:cNvPr>
          <p:cNvSpPr>
            <a:spLocks noGrp="1"/>
          </p:cNvSpPr>
          <p:nvPr>
            <p:ph type="body" sz="quarter" idx="46" hasCustomPrompt="1"/>
          </p:nvPr>
        </p:nvSpPr>
        <p:spPr>
          <a:xfrm>
            <a:off x="18812338" y="866618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Title text">
            <a:extLst>
              <a:ext uri="{FF2B5EF4-FFF2-40B4-BE49-F238E27FC236}">
                <a16:creationId xmlns:a16="http://schemas.microsoft.com/office/drawing/2014/main" id="{5D72E430-82F7-4912-814F-6AA48D2707EC}"/>
              </a:ext>
            </a:extLst>
          </p:cNvPr>
          <p:cNvSpPr>
            <a:spLocks noGrp="1"/>
          </p:cNvSpPr>
          <p:nvPr>
            <p:ph type="body" sz="quarter" idx="47" hasCustomPrompt="1"/>
          </p:nvPr>
        </p:nvSpPr>
        <p:spPr>
          <a:xfrm>
            <a:off x="18812338" y="815301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Body text">
            <a:extLst>
              <a:ext uri="{FF2B5EF4-FFF2-40B4-BE49-F238E27FC236}">
                <a16:creationId xmlns:a16="http://schemas.microsoft.com/office/drawing/2014/main" id="{59C0DA25-AC66-4E21-A46B-321C3D465983}"/>
              </a:ext>
            </a:extLst>
          </p:cNvPr>
          <p:cNvSpPr>
            <a:spLocks noGrp="1"/>
          </p:cNvSpPr>
          <p:nvPr>
            <p:ph type="body" sz="quarter" idx="48" hasCustomPrompt="1"/>
          </p:nvPr>
        </p:nvSpPr>
        <p:spPr>
          <a:xfrm>
            <a:off x="18812338" y="1075533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548BAFCC-58FE-4B43-A10C-7F89BF677722}"/>
              </a:ext>
            </a:extLst>
          </p:cNvPr>
          <p:cNvSpPr>
            <a:spLocks noGrp="1"/>
          </p:cNvSpPr>
          <p:nvPr>
            <p:ph type="body" sz="quarter" idx="49" hasCustomPrompt="1"/>
          </p:nvPr>
        </p:nvSpPr>
        <p:spPr>
          <a:xfrm>
            <a:off x="18812338" y="1024216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 name="Slide Number">
            <a:extLst>
              <a:ext uri="{FF2B5EF4-FFF2-40B4-BE49-F238E27FC236}">
                <a16:creationId xmlns:a16="http://schemas.microsoft.com/office/drawing/2014/main" id="{CAE26701-43A0-400C-BCE3-E3943404FCB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08234978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90_Blank Slide">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25E1AB2-ED5D-47BC-A1D1-545D57D4790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518143636"/>
      </p:ext>
    </p:extLst>
  </p:cSld>
  <p:clrMapOvr>
    <a:overrideClrMapping bg1="lt1" tx1="dk1" bg2="lt2" tx2="dk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92_Blank Slide">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25E1AB2-ED5D-47BC-A1D1-545D57D4790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9" name="Text Placeholder 8">
            <a:extLst>
              <a:ext uri="{FF2B5EF4-FFF2-40B4-BE49-F238E27FC236}">
                <a16:creationId xmlns:a16="http://schemas.microsoft.com/office/drawing/2014/main" id="{45285417-D79F-4DF0-A049-07BC70C15D0D}"/>
              </a:ext>
            </a:extLst>
          </p:cNvPr>
          <p:cNvSpPr>
            <a:spLocks noGrp="1"/>
          </p:cNvSpPr>
          <p:nvPr>
            <p:ph type="body" sz="quarter" idx="16"/>
          </p:nvPr>
        </p:nvSpPr>
        <p:spPr>
          <a:xfrm>
            <a:off x="-1" y="0"/>
            <a:ext cx="24384001" cy="13716001"/>
          </a:xfrm>
          <a:custGeom>
            <a:avLst/>
            <a:gdLst>
              <a:gd name="connsiteX0" fmla="*/ 0 w 24384001"/>
              <a:gd name="connsiteY0" fmla="*/ 0 h 13716001"/>
              <a:gd name="connsiteX1" fmla="*/ 24384001 w 24384001"/>
              <a:gd name="connsiteY1" fmla="*/ 0 h 13716001"/>
              <a:gd name="connsiteX2" fmla="*/ 24384001 w 24384001"/>
              <a:gd name="connsiteY2" fmla="*/ 13716001 h 13716001"/>
              <a:gd name="connsiteX3" fmla="*/ 0 w 24384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24384001" h="13716001">
                <a:moveTo>
                  <a:pt x="0" y="0"/>
                </a:moveTo>
                <a:lnTo>
                  <a:pt x="24384001" y="0"/>
                </a:lnTo>
                <a:lnTo>
                  <a:pt x="24384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4" name="Text Placeholder 13">
            <a:extLst>
              <a:ext uri="{FF2B5EF4-FFF2-40B4-BE49-F238E27FC236}">
                <a16:creationId xmlns:a16="http://schemas.microsoft.com/office/drawing/2014/main" id="{C6165498-1C68-4CC3-AD26-07622634B0EC}"/>
              </a:ext>
            </a:extLst>
          </p:cNvPr>
          <p:cNvSpPr>
            <a:spLocks noGrp="1"/>
          </p:cNvSpPr>
          <p:nvPr>
            <p:ph type="body" sz="quarter" idx="43"/>
          </p:nvPr>
        </p:nvSpPr>
        <p:spPr>
          <a:xfrm>
            <a:off x="11239500" y="4559299"/>
            <a:ext cx="1905000" cy="1905000"/>
          </a:xfrm>
          <a:custGeom>
            <a:avLst/>
            <a:gdLst>
              <a:gd name="connsiteX0" fmla="*/ 952500 w 1905000"/>
              <a:gd name="connsiteY0" fmla="*/ 0 h 1905000"/>
              <a:gd name="connsiteX1" fmla="*/ 1905000 w 1905000"/>
              <a:gd name="connsiteY1" fmla="*/ 952500 h 1905000"/>
              <a:gd name="connsiteX2" fmla="*/ 952500 w 1905000"/>
              <a:gd name="connsiteY2" fmla="*/ 1905000 h 1905000"/>
              <a:gd name="connsiteX3" fmla="*/ 0 w 1905000"/>
              <a:gd name="connsiteY3" fmla="*/ 952500 h 1905000"/>
              <a:gd name="connsiteX4" fmla="*/ 952500 w 19050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1905000">
                <a:moveTo>
                  <a:pt x="952500" y="0"/>
                </a:moveTo>
                <a:cubicBezTo>
                  <a:pt x="1478551" y="0"/>
                  <a:pt x="1905000" y="426449"/>
                  <a:pt x="1905000" y="952500"/>
                </a:cubicBezTo>
                <a:cubicBezTo>
                  <a:pt x="1905000" y="1478551"/>
                  <a:pt x="1478551" y="1905000"/>
                  <a:pt x="952500" y="1905000"/>
                </a:cubicBezTo>
                <a:cubicBezTo>
                  <a:pt x="426449" y="1905000"/>
                  <a:pt x="0" y="1478551"/>
                  <a:pt x="0" y="952500"/>
                </a:cubicBezTo>
                <a:cubicBezTo>
                  <a:pt x="0" y="426449"/>
                  <a:pt x="426449" y="0"/>
                  <a:pt x="952500" y="0"/>
                </a:cubicBezTo>
                <a:close/>
              </a:path>
            </a:pathLst>
          </a:custGeom>
          <a:solidFill>
            <a:srgbClr val="D0B082"/>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0" name="Body text">
            <a:extLst>
              <a:ext uri="{FF2B5EF4-FFF2-40B4-BE49-F238E27FC236}">
                <a16:creationId xmlns:a16="http://schemas.microsoft.com/office/drawing/2014/main" id="{EDFFD938-8E23-4A1F-AD75-F93FA1DA378A}"/>
              </a:ext>
            </a:extLst>
          </p:cNvPr>
          <p:cNvSpPr>
            <a:spLocks noGrp="1"/>
          </p:cNvSpPr>
          <p:nvPr>
            <p:ph type="body" sz="quarter" idx="42" hasCustomPrompt="1"/>
          </p:nvPr>
        </p:nvSpPr>
        <p:spPr>
          <a:xfrm>
            <a:off x="7350213" y="7686675"/>
            <a:ext cx="9683573" cy="1384300"/>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body text</a:t>
            </a:r>
          </a:p>
        </p:txBody>
      </p:sp>
    </p:spTree>
    <p:extLst>
      <p:ext uri="{BB962C8B-B14F-4D97-AF65-F5344CB8AC3E}">
        <p14:creationId xmlns:p14="http://schemas.microsoft.com/office/powerpoint/2010/main" val="755799075"/>
      </p:ext>
    </p:extLst>
  </p:cSld>
  <p:clrMapOvr>
    <a:overrideClrMapping bg1="lt1" tx1="dk1" bg2="lt2" tx2="dk2" accent1="accent1" accent2="accent2" accent3="accent3" accent4="accent4" accent5="accent5" accent6="accent6" hlink="hlink" folHlink="folHlink"/>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cSld name="Main Slide">
    <p:spTree>
      <p:nvGrpSpPr>
        <p:cNvPr id="1" name=""/>
        <p:cNvGrpSpPr/>
        <p:nvPr/>
      </p:nvGrpSpPr>
      <p:grpSpPr>
        <a:xfrm>
          <a:off x="0" y="0"/>
          <a:ext cx="0" cy="0"/>
          <a:chOff x="0" y="0"/>
          <a:chExt cx="0" cy="0"/>
        </a:xfrm>
      </p:grpSpPr>
      <p:sp>
        <p:nvSpPr>
          <p:cNvPr id="11"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p:nvSpPr>
        <p:spPr>
          <a:xfrm flipV="1">
            <a:off x="1526316" y="-2"/>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193250" y="12702579"/>
            <a:ext cx="65834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dirty="0"/>
          </a:p>
        </p:txBody>
      </p:sp>
    </p:spTree>
    <p:extLst>
      <p:ext uri="{BB962C8B-B14F-4D97-AF65-F5344CB8AC3E}">
        <p14:creationId xmlns:p14="http://schemas.microsoft.com/office/powerpoint/2010/main" val="298613771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Rounded Rectangle">
            <a:extLst>
              <a:ext uri="{FF2B5EF4-FFF2-40B4-BE49-F238E27FC236}">
                <a16:creationId xmlns:a16="http://schemas.microsoft.com/office/drawing/2014/main" id="{83D9C38A-452C-411E-955D-54FC6AC2BF29}"/>
              </a:ext>
            </a:extLst>
          </p:cNvPr>
          <p:cNvSpPr/>
          <p:nvPr userDrawn="1"/>
        </p:nvSpPr>
        <p:spPr>
          <a:xfrm>
            <a:off x="8941394" y="8123601"/>
            <a:ext cx="6501211" cy="3035699"/>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0" name="Rounded Rectangle">
            <a:extLst>
              <a:ext uri="{FF2B5EF4-FFF2-40B4-BE49-F238E27FC236}">
                <a16:creationId xmlns:a16="http://schemas.microsoft.com/office/drawing/2014/main" id="{02368BEF-A6C6-4A7C-8010-6D46E1E2A728}"/>
              </a:ext>
            </a:extLst>
          </p:cNvPr>
          <p:cNvSpPr/>
          <p:nvPr/>
        </p:nvSpPr>
        <p:spPr>
          <a:xfrm>
            <a:off x="16362957" y="8123601"/>
            <a:ext cx="6501212" cy="3035699"/>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Rounded Rectangle">
            <a:extLst>
              <a:ext uri="{FF2B5EF4-FFF2-40B4-BE49-F238E27FC236}">
                <a16:creationId xmlns:a16="http://schemas.microsoft.com/office/drawing/2014/main" id="{89C065B4-6EA2-4EB2-9A6E-C3702C2CB0F7}"/>
              </a:ext>
            </a:extLst>
          </p:cNvPr>
          <p:cNvSpPr/>
          <p:nvPr/>
        </p:nvSpPr>
        <p:spPr>
          <a:xfrm>
            <a:off x="1519833" y="8123601"/>
            <a:ext cx="6501211" cy="3035699"/>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Shape">
            <a:extLst>
              <a:ext uri="{FF2B5EF4-FFF2-40B4-BE49-F238E27FC236}">
                <a16:creationId xmlns:a16="http://schemas.microsoft.com/office/drawing/2014/main" id="{A649DE32-7556-4697-8D3E-2869E4AD5F6C}"/>
              </a:ext>
            </a:extLst>
          </p:cNvPr>
          <p:cNvSpPr/>
          <p:nvPr userDrawn="1"/>
        </p:nvSpPr>
        <p:spPr>
          <a:xfrm>
            <a:off x="11811000" y="2539140"/>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 name="Text Placeholder 4">
            <a:extLst>
              <a:ext uri="{FF2B5EF4-FFF2-40B4-BE49-F238E27FC236}">
                <a16:creationId xmlns:a16="http://schemas.microsoft.com/office/drawing/2014/main" id="{6D239B2E-189C-440E-B80B-D857BA89097C}"/>
              </a:ext>
            </a:extLst>
          </p:cNvPr>
          <p:cNvSpPr>
            <a:spLocks noGrp="1"/>
          </p:cNvSpPr>
          <p:nvPr>
            <p:ph type="body" sz="quarter" idx="19" hasCustomPrompt="1"/>
          </p:nvPr>
        </p:nvSpPr>
        <p:spPr>
          <a:xfrm>
            <a:off x="7222358" y="3809768"/>
            <a:ext cx="9935181" cy="2235200"/>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Regular"/>
                <a:ea typeface="Quicksand Regular"/>
                <a:cs typeface="Quicksand Regular"/>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F147323E-2166-45BA-B565-54DBF931DD62}"/>
              </a:ext>
            </a:extLst>
          </p:cNvPr>
          <p:cNvSpPr>
            <a:spLocks noGrp="1"/>
          </p:cNvSpPr>
          <p:nvPr>
            <p:ph type="body" sz="quarter" idx="20" hasCustomPrompt="1"/>
          </p:nvPr>
        </p:nvSpPr>
        <p:spPr>
          <a:xfrm>
            <a:off x="1554123" y="8981291"/>
            <a:ext cx="6501211"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CDCCB53-A2CD-427B-B60A-95747447C7F3}"/>
              </a:ext>
            </a:extLst>
          </p:cNvPr>
          <p:cNvSpPr>
            <a:spLocks noGrp="1"/>
          </p:cNvSpPr>
          <p:nvPr>
            <p:ph type="body" sz="quarter" idx="21" hasCustomPrompt="1"/>
          </p:nvPr>
        </p:nvSpPr>
        <p:spPr>
          <a:xfrm>
            <a:off x="8950152" y="8981291"/>
            <a:ext cx="6501211"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8F37DEAA-7D83-40C9-9D52-4645076B5E41}"/>
              </a:ext>
            </a:extLst>
          </p:cNvPr>
          <p:cNvSpPr>
            <a:spLocks noGrp="1"/>
          </p:cNvSpPr>
          <p:nvPr>
            <p:ph type="body" sz="quarter" idx="22" hasCustomPrompt="1"/>
          </p:nvPr>
        </p:nvSpPr>
        <p:spPr>
          <a:xfrm>
            <a:off x="16346181" y="8981291"/>
            <a:ext cx="6501211"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43A90BC0-9E6A-4B3C-8DB8-971C88A0FB58}"/>
              </a:ext>
            </a:extLst>
          </p:cNvPr>
          <p:cNvSpPr>
            <a:spLocks noGrp="1"/>
          </p:cNvSpPr>
          <p:nvPr>
            <p:ph type="body" sz="quarter" idx="23" hasCustomPrompt="1"/>
          </p:nvPr>
        </p:nvSpPr>
        <p:spPr>
          <a:xfrm>
            <a:off x="1536607" y="8526340"/>
            <a:ext cx="6501211" cy="665405"/>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0FF56C5D-B0F7-4342-B560-6C00EFA4351E}"/>
              </a:ext>
            </a:extLst>
          </p:cNvPr>
          <p:cNvSpPr>
            <a:spLocks noGrp="1"/>
          </p:cNvSpPr>
          <p:nvPr>
            <p:ph type="body" sz="quarter" idx="24" hasCustomPrompt="1"/>
          </p:nvPr>
        </p:nvSpPr>
        <p:spPr>
          <a:xfrm>
            <a:off x="8950284" y="8505603"/>
            <a:ext cx="6501211" cy="665405"/>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C9C34F8E-7C1C-4FA3-A4EA-9E2382556366}"/>
              </a:ext>
            </a:extLst>
          </p:cNvPr>
          <p:cNvSpPr>
            <a:spLocks noGrp="1"/>
          </p:cNvSpPr>
          <p:nvPr>
            <p:ph type="body" sz="quarter" idx="25" hasCustomPrompt="1"/>
          </p:nvPr>
        </p:nvSpPr>
        <p:spPr>
          <a:xfrm>
            <a:off x="16363961" y="8484866"/>
            <a:ext cx="6501211" cy="665405"/>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282904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Main Slide">
    <p:spTree>
      <p:nvGrpSpPr>
        <p:cNvPr id="1" name=""/>
        <p:cNvGrpSpPr/>
        <p:nvPr/>
      </p:nvGrpSpPr>
      <p:grpSpPr>
        <a:xfrm>
          <a:off x="0" y="0"/>
          <a:ext cx="0" cy="0"/>
          <a:chOff x="0" y="0"/>
          <a:chExt cx="0" cy="0"/>
        </a:xfrm>
      </p:grpSpPr>
      <p:sp>
        <p:nvSpPr>
          <p:cNvPr id="11"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Picture Placeholder">
            <a:extLst>
              <a:ext uri="{FF2B5EF4-FFF2-40B4-BE49-F238E27FC236}">
                <a16:creationId xmlns:a16="http://schemas.microsoft.com/office/drawing/2014/main" id="{41F157AA-35E7-461C-8EC1-39EAE472E480}"/>
              </a:ext>
            </a:extLst>
          </p:cNvPr>
          <p:cNvSpPr>
            <a:spLocks noGrp="1"/>
          </p:cNvSpPr>
          <p:nvPr>
            <p:ph type="pic" sz="quarter" idx="10" hasCustomPrompt="1"/>
          </p:nvPr>
        </p:nvSpPr>
        <p:spPr>
          <a:xfrm>
            <a:off x="-55609" y="-2"/>
            <a:ext cx="24439601" cy="13716001"/>
          </a:xfrm>
          <a:custGeom>
            <a:avLst/>
            <a:gdLst>
              <a:gd name="connsiteX0" fmla="*/ 0 w 5080000"/>
              <a:gd name="connsiteY0" fmla="*/ 0 h 9910632"/>
              <a:gd name="connsiteX1" fmla="*/ 5080000 w 5080000"/>
              <a:gd name="connsiteY1" fmla="*/ 0 h 9910632"/>
              <a:gd name="connsiteX2" fmla="*/ 5080000 w 5080000"/>
              <a:gd name="connsiteY2" fmla="*/ 9910632 h 9910632"/>
              <a:gd name="connsiteX3" fmla="*/ 0 w 5080000"/>
              <a:gd name="connsiteY3" fmla="*/ 9910632 h 9910632"/>
            </a:gdLst>
            <a:ahLst/>
            <a:cxnLst>
              <a:cxn ang="0">
                <a:pos x="connsiteX0" y="connsiteY0"/>
              </a:cxn>
              <a:cxn ang="0">
                <a:pos x="connsiteX1" y="connsiteY1"/>
              </a:cxn>
              <a:cxn ang="0">
                <a:pos x="connsiteX2" y="connsiteY2"/>
              </a:cxn>
              <a:cxn ang="0">
                <a:pos x="connsiteX3" y="connsiteY3"/>
              </a:cxn>
            </a:cxnLst>
            <a:rect l="l" t="t" r="r" b="b"/>
            <a:pathLst>
              <a:path w="5080000" h="9910632">
                <a:moveTo>
                  <a:pt x="0" y="0"/>
                </a:moveTo>
                <a:lnTo>
                  <a:pt x="5080000" y="0"/>
                </a:lnTo>
                <a:lnTo>
                  <a:pt x="5080000" y="9910632"/>
                </a:lnTo>
                <a:lnTo>
                  <a:pt x="0" y="9910632"/>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2" name="Transparency shape">
            <a:extLst>
              <a:ext uri="{FF2B5EF4-FFF2-40B4-BE49-F238E27FC236}">
                <a16:creationId xmlns:a16="http://schemas.microsoft.com/office/drawing/2014/main" id="{F3F70AFD-628A-4CB7-B4CD-8885A6F04FCD}"/>
              </a:ext>
            </a:extLst>
          </p:cNvPr>
          <p:cNvSpPr>
            <a:spLocks noGrp="1"/>
          </p:cNvSpPr>
          <p:nvPr>
            <p:ph type="body" sz="quarter" idx="14" hasCustomPrompt="1"/>
          </p:nvPr>
        </p:nvSpPr>
        <p:spPr>
          <a:xfrm>
            <a:off x="-55609" y="-72876"/>
            <a:ext cx="24439609" cy="13788875"/>
          </a:xfrm>
          <a:prstGeom prst="rect">
            <a:avLst/>
          </a:prstGeom>
          <a:solidFill>
            <a:srgbClr val="1C1F25">
              <a:alpha val="8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0" name="Text Placeholder 4">
            <a:extLst>
              <a:ext uri="{FF2B5EF4-FFF2-40B4-BE49-F238E27FC236}">
                <a16:creationId xmlns:a16="http://schemas.microsoft.com/office/drawing/2014/main" id="{7A88F027-DB4F-413B-9ED8-0D08E2FB6D6C}"/>
              </a:ext>
            </a:extLst>
          </p:cNvPr>
          <p:cNvSpPr>
            <a:spLocks noGrp="1"/>
          </p:cNvSpPr>
          <p:nvPr>
            <p:ph type="body" sz="quarter" idx="12" hasCustomPrompt="1"/>
          </p:nvPr>
        </p:nvSpPr>
        <p:spPr>
          <a:xfrm>
            <a:off x="6931604" y="5069429"/>
            <a:ext cx="10465174" cy="2344803"/>
          </a:xfrm>
          <a:prstGeom prst="rect">
            <a:avLst/>
          </a:prstGeom>
        </p:spPr>
        <p:txBody>
          <a:bodyPr/>
          <a:lstStyle>
            <a:lvl1pPr marL="0" indent="0" algn="ctr">
              <a:buNone/>
              <a:defRPr kumimoji="0" lang="en-US" sz="14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
        <p:nvSpPr>
          <p:cNvPr id="21" name="Text Placeholder 4">
            <a:extLst>
              <a:ext uri="{FF2B5EF4-FFF2-40B4-BE49-F238E27FC236}">
                <a16:creationId xmlns:a16="http://schemas.microsoft.com/office/drawing/2014/main" id="{894516D8-0315-45A3-A991-3C8010C50B9F}"/>
              </a:ext>
            </a:extLst>
          </p:cNvPr>
          <p:cNvSpPr>
            <a:spLocks noGrp="1"/>
          </p:cNvSpPr>
          <p:nvPr>
            <p:ph type="body" sz="quarter" idx="13" hasCustomPrompt="1"/>
          </p:nvPr>
        </p:nvSpPr>
        <p:spPr>
          <a:xfrm>
            <a:off x="7885904" y="7709770"/>
            <a:ext cx="8556573" cy="181355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3642760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ectangle">
            <a:extLst>
              <a:ext uri="{FF2B5EF4-FFF2-40B4-BE49-F238E27FC236}">
                <a16:creationId xmlns:a16="http://schemas.microsoft.com/office/drawing/2014/main" id="{F1176755-DFEE-40FB-8662-8839D67B6C4F}"/>
              </a:ext>
            </a:extLst>
          </p:cNvPr>
          <p:cNvSpPr/>
          <p:nvPr userDrawn="1"/>
        </p:nvSpPr>
        <p:spPr>
          <a:xfrm>
            <a:off x="0" y="-1"/>
            <a:ext cx="10071159"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hape">
            <a:extLst>
              <a:ext uri="{FF2B5EF4-FFF2-40B4-BE49-F238E27FC236}">
                <a16:creationId xmlns:a16="http://schemas.microsoft.com/office/drawing/2014/main" id="{A8AC7762-E454-44F6-9DF5-3682DC3023AD}"/>
              </a:ext>
            </a:extLst>
          </p:cNvPr>
          <p:cNvSpPr/>
          <p:nvPr/>
        </p:nvSpPr>
        <p:spPr>
          <a:xfrm>
            <a:off x="11671979" y="7808349"/>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 name="Shape">
            <a:extLst>
              <a:ext uri="{FF2B5EF4-FFF2-40B4-BE49-F238E27FC236}">
                <a16:creationId xmlns:a16="http://schemas.microsoft.com/office/drawing/2014/main" id="{C61FE98D-9483-46B9-8759-96143D21FD4B}"/>
              </a:ext>
            </a:extLst>
          </p:cNvPr>
          <p:cNvSpPr/>
          <p:nvPr/>
        </p:nvSpPr>
        <p:spPr>
          <a:xfrm>
            <a:off x="11671979" y="2538445"/>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99678F3E-4546-4DFC-BB08-42EFC50EBAB0}"/>
              </a:ext>
            </a:extLst>
          </p:cNvPr>
          <p:cNvSpPr/>
          <p:nvPr/>
        </p:nvSpPr>
        <p:spPr>
          <a:xfrm>
            <a:off x="18068549" y="2538445"/>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Shape">
            <a:extLst>
              <a:ext uri="{FF2B5EF4-FFF2-40B4-BE49-F238E27FC236}">
                <a16:creationId xmlns:a16="http://schemas.microsoft.com/office/drawing/2014/main" id="{67E09AF1-627C-4565-AE87-8F6BDED77CF2}"/>
              </a:ext>
            </a:extLst>
          </p:cNvPr>
          <p:cNvSpPr/>
          <p:nvPr/>
        </p:nvSpPr>
        <p:spPr>
          <a:xfrm>
            <a:off x="18068549" y="7808349"/>
            <a:ext cx="484910" cy="762001"/>
          </a:xfrm>
          <a:custGeom>
            <a:avLst/>
            <a:gdLst/>
            <a:ahLst/>
            <a:cxnLst>
              <a:cxn ang="0">
                <a:pos x="wd2" y="hd2"/>
              </a:cxn>
              <a:cxn ang="5400000">
                <a:pos x="wd2" y="hd2"/>
              </a:cxn>
              <a:cxn ang="10800000">
                <a:pos x="wd2" y="hd2"/>
              </a:cxn>
              <a:cxn ang="16200000">
                <a:pos x="wd2" y="hd2"/>
              </a:cxn>
            </a:cxnLst>
            <a:rect l="0" t="0" r="r" b="b"/>
            <a:pathLst>
              <a:path w="21600" h="21600" extrusionOk="0">
                <a:moveTo>
                  <a:pt x="20057" y="2884"/>
                </a:moveTo>
                <a:cubicBezTo>
                  <a:pt x="19862" y="3005"/>
                  <a:pt x="15661" y="5580"/>
                  <a:pt x="11606" y="4718"/>
                </a:cubicBezTo>
                <a:cubicBezTo>
                  <a:pt x="9681" y="4310"/>
                  <a:pt x="8390" y="3899"/>
                  <a:pt x="7251" y="3535"/>
                </a:cubicBezTo>
                <a:cubicBezTo>
                  <a:pt x="5426" y="2953"/>
                  <a:pt x="4042" y="2513"/>
                  <a:pt x="1543" y="2647"/>
                </a:cubicBezTo>
                <a:lnTo>
                  <a:pt x="1543" y="982"/>
                </a:lnTo>
                <a:lnTo>
                  <a:pt x="20057" y="982"/>
                </a:lnTo>
                <a:cubicBezTo>
                  <a:pt x="20057" y="982"/>
                  <a:pt x="20057" y="2884"/>
                  <a:pt x="20057" y="2884"/>
                </a:cubicBezTo>
                <a:close/>
                <a:moveTo>
                  <a:pt x="20057" y="5891"/>
                </a:moveTo>
                <a:cubicBezTo>
                  <a:pt x="20057" y="9144"/>
                  <a:pt x="15912" y="11782"/>
                  <a:pt x="10800" y="11782"/>
                </a:cubicBezTo>
                <a:cubicBezTo>
                  <a:pt x="5688" y="11782"/>
                  <a:pt x="1543" y="9144"/>
                  <a:pt x="1543" y="5891"/>
                </a:cubicBezTo>
                <a:lnTo>
                  <a:pt x="1543" y="3634"/>
                </a:lnTo>
                <a:cubicBezTo>
                  <a:pt x="3681" y="3500"/>
                  <a:pt x="4767" y="3841"/>
                  <a:pt x="6560" y="4413"/>
                </a:cubicBezTo>
                <a:cubicBezTo>
                  <a:pt x="7686" y="4772"/>
                  <a:pt x="9088" y="5219"/>
                  <a:pt x="11118" y="5650"/>
                </a:cubicBezTo>
                <a:cubicBezTo>
                  <a:pt x="11869" y="5809"/>
                  <a:pt x="12616" y="5877"/>
                  <a:pt x="13343" y="5877"/>
                </a:cubicBezTo>
                <a:cubicBezTo>
                  <a:pt x="16154" y="5877"/>
                  <a:pt x="18675" y="4862"/>
                  <a:pt x="20057" y="4176"/>
                </a:cubicBezTo>
                <a:cubicBezTo>
                  <a:pt x="20057" y="4176"/>
                  <a:pt x="20057" y="5891"/>
                  <a:pt x="20057" y="5891"/>
                </a:cubicBezTo>
                <a:close/>
                <a:moveTo>
                  <a:pt x="20829" y="0"/>
                </a:moveTo>
                <a:lnTo>
                  <a:pt x="771" y="0"/>
                </a:lnTo>
                <a:cubicBezTo>
                  <a:pt x="346" y="0"/>
                  <a:pt x="0" y="220"/>
                  <a:pt x="0" y="491"/>
                </a:cubicBezTo>
                <a:lnTo>
                  <a:pt x="0" y="5891"/>
                </a:lnTo>
                <a:cubicBezTo>
                  <a:pt x="0" y="9521"/>
                  <a:pt x="4426" y="12486"/>
                  <a:pt x="10029" y="12739"/>
                </a:cubicBezTo>
                <a:lnTo>
                  <a:pt x="10029" y="20618"/>
                </a:lnTo>
                <a:lnTo>
                  <a:pt x="3857" y="20618"/>
                </a:lnTo>
                <a:cubicBezTo>
                  <a:pt x="3432" y="20618"/>
                  <a:pt x="3086" y="20838"/>
                  <a:pt x="3086" y="21109"/>
                </a:cubicBezTo>
                <a:cubicBezTo>
                  <a:pt x="3086" y="21380"/>
                  <a:pt x="3432" y="21600"/>
                  <a:pt x="3857" y="21600"/>
                </a:cubicBezTo>
                <a:lnTo>
                  <a:pt x="17743" y="21600"/>
                </a:lnTo>
                <a:cubicBezTo>
                  <a:pt x="18168" y="21600"/>
                  <a:pt x="18514" y="21380"/>
                  <a:pt x="18514" y="21109"/>
                </a:cubicBezTo>
                <a:cubicBezTo>
                  <a:pt x="18514" y="20838"/>
                  <a:pt x="18168" y="20618"/>
                  <a:pt x="17743" y="20618"/>
                </a:cubicBezTo>
                <a:lnTo>
                  <a:pt x="11571" y="20618"/>
                </a:lnTo>
                <a:lnTo>
                  <a:pt x="11571" y="12739"/>
                </a:lnTo>
                <a:cubicBezTo>
                  <a:pt x="17174" y="12486"/>
                  <a:pt x="21600" y="9521"/>
                  <a:pt x="21600" y="5891"/>
                </a:cubicBezTo>
                <a:lnTo>
                  <a:pt x="21600" y="491"/>
                </a:lnTo>
                <a:cubicBezTo>
                  <a:pt x="21600" y="220"/>
                  <a:pt x="21254" y="0"/>
                  <a:pt x="20829" y="0"/>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BeMind">
            <a:extLst>
              <a:ext uri="{FF2B5EF4-FFF2-40B4-BE49-F238E27FC236}">
                <a16:creationId xmlns:a16="http://schemas.microsoft.com/office/drawing/2014/main" id="{9E6B9380-A610-474E-B11A-6248C87FF139}"/>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30" name="Line">
            <a:extLst>
              <a:ext uri="{FF2B5EF4-FFF2-40B4-BE49-F238E27FC236}">
                <a16:creationId xmlns:a16="http://schemas.microsoft.com/office/drawing/2014/main" id="{983C70C5-AA8D-4FFC-98CA-B915446BA148}"/>
              </a:ext>
            </a:extLst>
          </p:cNvPr>
          <p:cNvSpPr/>
          <p:nvPr userDrawn="1"/>
        </p:nvSpPr>
        <p:spPr>
          <a:xfrm flipV="1">
            <a:off x="1526316" y="0"/>
            <a:ext cx="0" cy="482600"/>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 name="Shape">
            <a:extLst>
              <a:ext uri="{FF2B5EF4-FFF2-40B4-BE49-F238E27FC236}">
                <a16:creationId xmlns:a16="http://schemas.microsoft.com/office/drawing/2014/main" id="{957E98D3-90EE-405E-92E1-8F80373FB1E8}"/>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 name="Shape">
            <a:extLst>
              <a:ext uri="{FF2B5EF4-FFF2-40B4-BE49-F238E27FC236}">
                <a16:creationId xmlns:a16="http://schemas.microsoft.com/office/drawing/2014/main" id="{4174BF1B-C2E9-4827-BBB6-A210C3556FFB}"/>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Text Placeholder 4">
            <a:extLst>
              <a:ext uri="{FF2B5EF4-FFF2-40B4-BE49-F238E27FC236}">
                <a16:creationId xmlns:a16="http://schemas.microsoft.com/office/drawing/2014/main" id="{96C4D465-8B09-4F61-8A29-4CCCCD8655AA}"/>
              </a:ext>
            </a:extLst>
          </p:cNvPr>
          <p:cNvSpPr>
            <a:spLocks noGrp="1"/>
          </p:cNvSpPr>
          <p:nvPr>
            <p:ph type="body" sz="quarter" idx="19" hasCustomPrompt="1"/>
          </p:nvPr>
        </p:nvSpPr>
        <p:spPr>
          <a:xfrm>
            <a:off x="11599591" y="3702546"/>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BAFE7B45-7945-49C5-9E7A-AE1EC5ABC777}"/>
              </a:ext>
            </a:extLst>
          </p:cNvPr>
          <p:cNvSpPr>
            <a:spLocks noGrp="1"/>
          </p:cNvSpPr>
          <p:nvPr>
            <p:ph type="body" sz="quarter" idx="20" hasCustomPrompt="1"/>
          </p:nvPr>
        </p:nvSpPr>
        <p:spPr>
          <a:xfrm>
            <a:off x="11582657" y="4178594"/>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607EC9CE-89B3-4EF1-943D-F1D396A98403}"/>
              </a:ext>
            </a:extLst>
          </p:cNvPr>
          <p:cNvSpPr>
            <a:spLocks noGrp="1"/>
          </p:cNvSpPr>
          <p:nvPr>
            <p:ph type="body" sz="quarter" idx="21" hasCustomPrompt="1"/>
          </p:nvPr>
        </p:nvSpPr>
        <p:spPr>
          <a:xfrm>
            <a:off x="18008380" y="3692209"/>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6A1D36EF-6B40-48A4-84C0-130BC255B1D0}"/>
              </a:ext>
            </a:extLst>
          </p:cNvPr>
          <p:cNvSpPr>
            <a:spLocks noGrp="1"/>
          </p:cNvSpPr>
          <p:nvPr>
            <p:ph type="body" sz="quarter" idx="22" hasCustomPrompt="1"/>
          </p:nvPr>
        </p:nvSpPr>
        <p:spPr>
          <a:xfrm>
            <a:off x="17991446" y="4168257"/>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8698106B-1440-4F42-B308-6832180F8F4B}"/>
              </a:ext>
            </a:extLst>
          </p:cNvPr>
          <p:cNvSpPr>
            <a:spLocks noGrp="1"/>
          </p:cNvSpPr>
          <p:nvPr>
            <p:ph type="body" sz="quarter" idx="23" hasCustomPrompt="1"/>
          </p:nvPr>
        </p:nvSpPr>
        <p:spPr>
          <a:xfrm>
            <a:off x="17991446" y="8972558"/>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Text Placeholder 4">
            <a:extLst>
              <a:ext uri="{FF2B5EF4-FFF2-40B4-BE49-F238E27FC236}">
                <a16:creationId xmlns:a16="http://schemas.microsoft.com/office/drawing/2014/main" id="{4E083425-70E0-4A6B-B298-9983A996366B}"/>
              </a:ext>
            </a:extLst>
          </p:cNvPr>
          <p:cNvSpPr>
            <a:spLocks noGrp="1"/>
          </p:cNvSpPr>
          <p:nvPr>
            <p:ph type="body" sz="quarter" idx="24" hasCustomPrompt="1"/>
          </p:nvPr>
        </p:nvSpPr>
        <p:spPr>
          <a:xfrm>
            <a:off x="17974512" y="9448606"/>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447C8B1E-E2FB-46E5-8CF6-6BD1AF13A4A0}"/>
              </a:ext>
            </a:extLst>
          </p:cNvPr>
          <p:cNvSpPr>
            <a:spLocks noGrp="1"/>
          </p:cNvSpPr>
          <p:nvPr>
            <p:ph type="body" sz="quarter" idx="25" hasCustomPrompt="1"/>
          </p:nvPr>
        </p:nvSpPr>
        <p:spPr>
          <a:xfrm>
            <a:off x="11591124" y="8980102"/>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1" name="Text Placeholder 4">
            <a:extLst>
              <a:ext uri="{FF2B5EF4-FFF2-40B4-BE49-F238E27FC236}">
                <a16:creationId xmlns:a16="http://schemas.microsoft.com/office/drawing/2014/main" id="{25B664C0-C549-4D45-9633-CB899885ADE0}"/>
              </a:ext>
            </a:extLst>
          </p:cNvPr>
          <p:cNvSpPr>
            <a:spLocks noGrp="1"/>
          </p:cNvSpPr>
          <p:nvPr>
            <p:ph type="body" sz="quarter" idx="26" hasCustomPrompt="1"/>
          </p:nvPr>
        </p:nvSpPr>
        <p:spPr>
          <a:xfrm>
            <a:off x="11574190" y="9456150"/>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B9A60B2D-0D0E-4301-A595-41109A14CFB0}"/>
              </a:ext>
            </a:extLst>
          </p:cNvPr>
          <p:cNvSpPr>
            <a:spLocks noGrp="1"/>
          </p:cNvSpPr>
          <p:nvPr>
            <p:ph type="body" sz="quarter" idx="27" hasCustomPrompt="1"/>
          </p:nvPr>
        </p:nvSpPr>
        <p:spPr>
          <a:xfrm>
            <a:off x="1519965" y="2487257"/>
            <a:ext cx="6141887" cy="223520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3" name="Text Placeholder 4">
            <a:extLst>
              <a:ext uri="{FF2B5EF4-FFF2-40B4-BE49-F238E27FC236}">
                <a16:creationId xmlns:a16="http://schemas.microsoft.com/office/drawing/2014/main" id="{486C67CE-5255-4D6F-B799-01BE7A77AE88}"/>
              </a:ext>
            </a:extLst>
          </p:cNvPr>
          <p:cNvSpPr>
            <a:spLocks noGrp="1"/>
          </p:cNvSpPr>
          <p:nvPr>
            <p:ph type="body" sz="quarter" idx="28" hasCustomPrompt="1"/>
          </p:nvPr>
        </p:nvSpPr>
        <p:spPr>
          <a:xfrm>
            <a:off x="1424806" y="5985473"/>
            <a:ext cx="7137652" cy="196266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DB021E09-43D1-452F-A7B5-426494067ED6}"/>
              </a:ext>
            </a:extLst>
          </p:cNvPr>
          <p:cNvSpPr>
            <a:spLocks noGrp="1"/>
          </p:cNvSpPr>
          <p:nvPr>
            <p:ph type="body" sz="quarter" idx="29" hasCustomPrompt="1"/>
          </p:nvPr>
        </p:nvSpPr>
        <p:spPr>
          <a:xfrm>
            <a:off x="1417511" y="9651948"/>
            <a:ext cx="1489844" cy="131472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90</a:t>
            </a:r>
          </a:p>
        </p:txBody>
      </p:sp>
      <p:sp>
        <p:nvSpPr>
          <p:cNvPr id="45" name="Text Placeholder 4">
            <a:extLst>
              <a:ext uri="{FF2B5EF4-FFF2-40B4-BE49-F238E27FC236}">
                <a16:creationId xmlns:a16="http://schemas.microsoft.com/office/drawing/2014/main" id="{28FC5B7D-4023-4754-A9E0-53E5E25414BB}"/>
              </a:ext>
            </a:extLst>
          </p:cNvPr>
          <p:cNvSpPr>
            <a:spLocks noGrp="1"/>
          </p:cNvSpPr>
          <p:nvPr>
            <p:ph type="body" sz="quarter" idx="30" hasCustomPrompt="1"/>
          </p:nvPr>
        </p:nvSpPr>
        <p:spPr>
          <a:xfrm>
            <a:off x="1423925" y="10725906"/>
            <a:ext cx="2258439" cy="50090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78637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000C63D2-D7E4-4E40-9F2A-B42270179D7E}"/>
              </a:ext>
            </a:extLst>
          </p:cNvPr>
          <p:cNvSpPr>
            <a:spLocks noGrp="1"/>
          </p:cNvSpPr>
          <p:nvPr>
            <p:ph type="pic" sz="quarter" idx="11" hasCustomPrompt="1"/>
          </p:nvPr>
        </p:nvSpPr>
        <p:spPr>
          <a:xfrm>
            <a:off x="9910298" y="2539140"/>
            <a:ext cx="4318001" cy="8637720"/>
          </a:xfrm>
          <a:custGeom>
            <a:avLst/>
            <a:gdLst>
              <a:gd name="connsiteX0" fmla="*/ 0 w 4318001"/>
              <a:gd name="connsiteY0" fmla="*/ 0 h 8637720"/>
              <a:gd name="connsiteX1" fmla="*/ 4318001 w 4318001"/>
              <a:gd name="connsiteY1" fmla="*/ 0 h 8637720"/>
              <a:gd name="connsiteX2" fmla="*/ 4318001 w 4318001"/>
              <a:gd name="connsiteY2" fmla="*/ 8637720 h 8637720"/>
              <a:gd name="connsiteX3" fmla="*/ 0 w 4318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1" h="8637720">
                <a:moveTo>
                  <a:pt x="0" y="0"/>
                </a:moveTo>
                <a:lnTo>
                  <a:pt x="4318001" y="0"/>
                </a:lnTo>
                <a:lnTo>
                  <a:pt x="4318001"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8081B754-05E1-4D03-9090-B153D319076A}"/>
              </a:ext>
            </a:extLst>
          </p:cNvPr>
          <p:cNvSpPr>
            <a:spLocks noGrp="1"/>
          </p:cNvSpPr>
          <p:nvPr>
            <p:ph type="pic" sz="quarter" idx="26" hasCustomPrompt="1"/>
          </p:nvPr>
        </p:nvSpPr>
        <p:spPr>
          <a:xfrm>
            <a:off x="14228298" y="2539140"/>
            <a:ext cx="4318002" cy="8637720"/>
          </a:xfrm>
          <a:custGeom>
            <a:avLst/>
            <a:gdLst>
              <a:gd name="connsiteX0" fmla="*/ 0 w 4318002"/>
              <a:gd name="connsiteY0" fmla="*/ 0 h 8637720"/>
              <a:gd name="connsiteX1" fmla="*/ 4318002 w 4318002"/>
              <a:gd name="connsiteY1" fmla="*/ 0 h 8637720"/>
              <a:gd name="connsiteX2" fmla="*/ 4318002 w 4318002"/>
              <a:gd name="connsiteY2" fmla="*/ 8637720 h 8637720"/>
              <a:gd name="connsiteX3" fmla="*/ 0 w 4318002"/>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2" h="8637720">
                <a:moveTo>
                  <a:pt x="0" y="0"/>
                </a:moveTo>
                <a:lnTo>
                  <a:pt x="4318002" y="0"/>
                </a:lnTo>
                <a:lnTo>
                  <a:pt x="4318002"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AC4439E7-C00C-4E91-83C0-DAE508103AD6}"/>
              </a:ext>
            </a:extLst>
          </p:cNvPr>
          <p:cNvSpPr>
            <a:spLocks noGrp="1"/>
          </p:cNvSpPr>
          <p:nvPr>
            <p:ph type="pic" sz="quarter" idx="27" hasCustomPrompt="1"/>
          </p:nvPr>
        </p:nvSpPr>
        <p:spPr>
          <a:xfrm>
            <a:off x="18546300" y="2539140"/>
            <a:ext cx="4318000" cy="8637720"/>
          </a:xfrm>
          <a:custGeom>
            <a:avLst/>
            <a:gdLst>
              <a:gd name="connsiteX0" fmla="*/ 0 w 4318000"/>
              <a:gd name="connsiteY0" fmla="*/ 0 h 8637720"/>
              <a:gd name="connsiteX1" fmla="*/ 4318000 w 4318000"/>
              <a:gd name="connsiteY1" fmla="*/ 0 h 8637720"/>
              <a:gd name="connsiteX2" fmla="*/ 4318000 w 4318000"/>
              <a:gd name="connsiteY2" fmla="*/ 8637720 h 8637720"/>
              <a:gd name="connsiteX3" fmla="*/ 0 w 4318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0" h="8637720">
                <a:moveTo>
                  <a:pt x="0" y="0"/>
                </a:moveTo>
                <a:lnTo>
                  <a:pt x="4318000" y="0"/>
                </a:lnTo>
                <a:lnTo>
                  <a:pt x="4318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396342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000C63D2-D7E4-4E40-9F2A-B42270179D7E}"/>
              </a:ext>
            </a:extLst>
          </p:cNvPr>
          <p:cNvSpPr>
            <a:spLocks noGrp="1"/>
          </p:cNvSpPr>
          <p:nvPr>
            <p:ph type="pic" sz="quarter" idx="11" hasCustomPrompt="1"/>
          </p:nvPr>
        </p:nvSpPr>
        <p:spPr>
          <a:xfrm>
            <a:off x="9910298" y="2539140"/>
            <a:ext cx="4318001" cy="8637720"/>
          </a:xfrm>
          <a:custGeom>
            <a:avLst/>
            <a:gdLst>
              <a:gd name="connsiteX0" fmla="*/ 0 w 4318001"/>
              <a:gd name="connsiteY0" fmla="*/ 0 h 8637720"/>
              <a:gd name="connsiteX1" fmla="*/ 4318001 w 4318001"/>
              <a:gd name="connsiteY1" fmla="*/ 0 h 8637720"/>
              <a:gd name="connsiteX2" fmla="*/ 4318001 w 4318001"/>
              <a:gd name="connsiteY2" fmla="*/ 8637720 h 8637720"/>
              <a:gd name="connsiteX3" fmla="*/ 0 w 4318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1" h="8637720">
                <a:moveTo>
                  <a:pt x="0" y="0"/>
                </a:moveTo>
                <a:lnTo>
                  <a:pt x="4318001" y="0"/>
                </a:lnTo>
                <a:lnTo>
                  <a:pt x="4318001"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8081B754-05E1-4D03-9090-B153D319076A}"/>
              </a:ext>
            </a:extLst>
          </p:cNvPr>
          <p:cNvSpPr>
            <a:spLocks noGrp="1"/>
          </p:cNvSpPr>
          <p:nvPr>
            <p:ph type="pic" sz="quarter" idx="26" hasCustomPrompt="1"/>
          </p:nvPr>
        </p:nvSpPr>
        <p:spPr>
          <a:xfrm>
            <a:off x="14228298" y="2539140"/>
            <a:ext cx="4318002" cy="8637720"/>
          </a:xfrm>
          <a:custGeom>
            <a:avLst/>
            <a:gdLst>
              <a:gd name="connsiteX0" fmla="*/ 0 w 4318002"/>
              <a:gd name="connsiteY0" fmla="*/ 0 h 8637720"/>
              <a:gd name="connsiteX1" fmla="*/ 4318002 w 4318002"/>
              <a:gd name="connsiteY1" fmla="*/ 0 h 8637720"/>
              <a:gd name="connsiteX2" fmla="*/ 4318002 w 4318002"/>
              <a:gd name="connsiteY2" fmla="*/ 8637720 h 8637720"/>
              <a:gd name="connsiteX3" fmla="*/ 0 w 4318002"/>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2" h="8637720">
                <a:moveTo>
                  <a:pt x="0" y="0"/>
                </a:moveTo>
                <a:lnTo>
                  <a:pt x="4318002" y="0"/>
                </a:lnTo>
                <a:lnTo>
                  <a:pt x="4318002"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AC4439E7-C00C-4E91-83C0-DAE508103AD6}"/>
              </a:ext>
            </a:extLst>
          </p:cNvPr>
          <p:cNvSpPr>
            <a:spLocks noGrp="1"/>
          </p:cNvSpPr>
          <p:nvPr>
            <p:ph type="pic" sz="quarter" idx="27" hasCustomPrompt="1"/>
          </p:nvPr>
        </p:nvSpPr>
        <p:spPr>
          <a:xfrm>
            <a:off x="18546300" y="2539140"/>
            <a:ext cx="4318000" cy="8637720"/>
          </a:xfrm>
          <a:custGeom>
            <a:avLst/>
            <a:gdLst>
              <a:gd name="connsiteX0" fmla="*/ 0 w 4318000"/>
              <a:gd name="connsiteY0" fmla="*/ 0 h 8637720"/>
              <a:gd name="connsiteX1" fmla="*/ 4318000 w 4318000"/>
              <a:gd name="connsiteY1" fmla="*/ 0 h 8637720"/>
              <a:gd name="connsiteX2" fmla="*/ 4318000 w 4318000"/>
              <a:gd name="connsiteY2" fmla="*/ 8637720 h 8637720"/>
              <a:gd name="connsiteX3" fmla="*/ 0 w 4318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0" h="8637720">
                <a:moveTo>
                  <a:pt x="0" y="0"/>
                </a:moveTo>
                <a:lnTo>
                  <a:pt x="4318000" y="0"/>
                </a:lnTo>
                <a:lnTo>
                  <a:pt x="4318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3" name="Transparency shape">
            <a:extLst>
              <a:ext uri="{FF2B5EF4-FFF2-40B4-BE49-F238E27FC236}">
                <a16:creationId xmlns:a16="http://schemas.microsoft.com/office/drawing/2014/main" id="{F564DC07-F048-4A65-8119-18F2EC8F2868}"/>
              </a:ext>
            </a:extLst>
          </p:cNvPr>
          <p:cNvSpPr>
            <a:spLocks noGrp="1"/>
          </p:cNvSpPr>
          <p:nvPr>
            <p:ph type="body" sz="quarter" idx="29" hasCustomPrompt="1"/>
          </p:nvPr>
        </p:nvSpPr>
        <p:spPr>
          <a:xfrm>
            <a:off x="14252145" y="2539138"/>
            <a:ext cx="4318000" cy="8637720"/>
          </a:xfrm>
          <a:prstGeom prst="rect">
            <a:avLst/>
          </a:prstGeom>
          <a:solidFill>
            <a:srgbClr val="1C1F25">
              <a:alpha val="7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4" name="Transparency shape">
            <a:extLst>
              <a:ext uri="{FF2B5EF4-FFF2-40B4-BE49-F238E27FC236}">
                <a16:creationId xmlns:a16="http://schemas.microsoft.com/office/drawing/2014/main" id="{B9A91FDD-0FA6-46C9-A5FA-3000F3F593B2}"/>
              </a:ext>
            </a:extLst>
          </p:cNvPr>
          <p:cNvSpPr>
            <a:spLocks noGrp="1"/>
          </p:cNvSpPr>
          <p:nvPr>
            <p:ph type="body" sz="quarter" idx="30" hasCustomPrompt="1"/>
          </p:nvPr>
        </p:nvSpPr>
        <p:spPr>
          <a:xfrm>
            <a:off x="18563015" y="2539137"/>
            <a:ext cx="4318000" cy="8637720"/>
          </a:xfrm>
          <a:prstGeom prst="rect">
            <a:avLst/>
          </a:prstGeom>
          <a:solidFill>
            <a:srgbClr val="1C1F25">
              <a:alpha val="7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2" name="Transparency shape">
            <a:extLst>
              <a:ext uri="{FF2B5EF4-FFF2-40B4-BE49-F238E27FC236}">
                <a16:creationId xmlns:a16="http://schemas.microsoft.com/office/drawing/2014/main" id="{E327444B-DC49-4038-BFD5-7F1599474761}"/>
              </a:ext>
            </a:extLst>
          </p:cNvPr>
          <p:cNvSpPr>
            <a:spLocks noGrp="1"/>
          </p:cNvSpPr>
          <p:nvPr>
            <p:ph type="body" sz="quarter" idx="28" hasCustomPrompt="1"/>
          </p:nvPr>
        </p:nvSpPr>
        <p:spPr>
          <a:xfrm>
            <a:off x="9937037" y="2539139"/>
            <a:ext cx="4318000" cy="8637720"/>
          </a:xfrm>
          <a:prstGeom prst="rect">
            <a:avLst/>
          </a:prstGeom>
          <a:solidFill>
            <a:srgbClr val="1C1F25">
              <a:alpha val="7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A27045DF-E051-4C32-A1FD-6E893711C345}"/>
              </a:ext>
            </a:extLst>
          </p:cNvPr>
          <p:cNvSpPr>
            <a:spLocks noGrp="1"/>
          </p:cNvSpPr>
          <p:nvPr>
            <p:ph type="body" sz="quarter" idx="19" hasCustomPrompt="1"/>
          </p:nvPr>
        </p:nvSpPr>
        <p:spPr>
          <a:xfrm>
            <a:off x="1436556" y="2488339"/>
            <a:ext cx="5650856" cy="228600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7" name="Text Placeholder 4">
            <a:extLst>
              <a:ext uri="{FF2B5EF4-FFF2-40B4-BE49-F238E27FC236}">
                <a16:creationId xmlns:a16="http://schemas.microsoft.com/office/drawing/2014/main" id="{97A4FF60-A59A-4420-858C-368092DE9601}"/>
              </a:ext>
            </a:extLst>
          </p:cNvPr>
          <p:cNvSpPr>
            <a:spLocks noGrp="1"/>
          </p:cNvSpPr>
          <p:nvPr>
            <p:ph type="body" sz="quarter" idx="20" hasCustomPrompt="1"/>
          </p:nvPr>
        </p:nvSpPr>
        <p:spPr>
          <a:xfrm>
            <a:off x="1425154" y="5876003"/>
            <a:ext cx="7180433" cy="21934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96BCEF63-6D99-45E4-AACC-55EE07B6D1E1}"/>
              </a:ext>
            </a:extLst>
          </p:cNvPr>
          <p:cNvSpPr>
            <a:spLocks noGrp="1"/>
          </p:cNvSpPr>
          <p:nvPr>
            <p:ph type="body" sz="quarter" idx="14" hasCustomPrompt="1"/>
          </p:nvPr>
        </p:nvSpPr>
        <p:spPr>
          <a:xfrm rot="16200000">
            <a:off x="9662018" y="6550787"/>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
        <p:nvSpPr>
          <p:cNvPr id="29" name="Text Placeholder 4">
            <a:extLst>
              <a:ext uri="{FF2B5EF4-FFF2-40B4-BE49-F238E27FC236}">
                <a16:creationId xmlns:a16="http://schemas.microsoft.com/office/drawing/2014/main" id="{43D486AB-090B-4691-9A85-F3B33100BBAC}"/>
              </a:ext>
            </a:extLst>
          </p:cNvPr>
          <p:cNvSpPr>
            <a:spLocks noGrp="1"/>
          </p:cNvSpPr>
          <p:nvPr>
            <p:ph type="body" sz="quarter" idx="21" hasCustomPrompt="1"/>
          </p:nvPr>
        </p:nvSpPr>
        <p:spPr>
          <a:xfrm rot="16200000">
            <a:off x="13990633" y="6455539"/>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
        <p:nvSpPr>
          <p:cNvPr id="30" name="Text Placeholder 4">
            <a:extLst>
              <a:ext uri="{FF2B5EF4-FFF2-40B4-BE49-F238E27FC236}">
                <a16:creationId xmlns:a16="http://schemas.microsoft.com/office/drawing/2014/main" id="{536F3936-37BA-491B-BF09-B68ABC360853}"/>
              </a:ext>
            </a:extLst>
          </p:cNvPr>
          <p:cNvSpPr>
            <a:spLocks noGrp="1"/>
          </p:cNvSpPr>
          <p:nvPr>
            <p:ph type="body" sz="quarter" idx="22" hasCustomPrompt="1"/>
          </p:nvPr>
        </p:nvSpPr>
        <p:spPr>
          <a:xfrm rot="16200000">
            <a:off x="18300198" y="6360291"/>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
        <p:nvSpPr>
          <p:cNvPr id="31" name="Text Placeholder 4">
            <a:extLst>
              <a:ext uri="{FF2B5EF4-FFF2-40B4-BE49-F238E27FC236}">
                <a16:creationId xmlns:a16="http://schemas.microsoft.com/office/drawing/2014/main" id="{540B9AF0-1075-4ED2-80DD-CB4CFB7729B2}"/>
              </a:ext>
            </a:extLst>
          </p:cNvPr>
          <p:cNvSpPr>
            <a:spLocks noGrp="1"/>
          </p:cNvSpPr>
          <p:nvPr>
            <p:ph type="body" sz="quarter" idx="23" hasCustomPrompt="1"/>
          </p:nvPr>
        </p:nvSpPr>
        <p:spPr>
          <a:xfrm>
            <a:off x="1425154" y="9649980"/>
            <a:ext cx="1899780" cy="123221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85</a:t>
            </a:r>
          </a:p>
        </p:txBody>
      </p:sp>
      <p:sp>
        <p:nvSpPr>
          <p:cNvPr id="33" name="Text Placeholder 4">
            <a:extLst>
              <a:ext uri="{FF2B5EF4-FFF2-40B4-BE49-F238E27FC236}">
                <a16:creationId xmlns:a16="http://schemas.microsoft.com/office/drawing/2014/main" id="{58281C8A-C763-49DB-9393-E1BF16F7DC60}"/>
              </a:ext>
            </a:extLst>
          </p:cNvPr>
          <p:cNvSpPr>
            <a:spLocks noGrp="1"/>
          </p:cNvSpPr>
          <p:nvPr>
            <p:ph type="body" sz="quarter" idx="24" hasCustomPrompt="1"/>
          </p:nvPr>
        </p:nvSpPr>
        <p:spPr>
          <a:xfrm>
            <a:off x="2501058" y="9997447"/>
            <a:ext cx="1143000" cy="60653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a:t>
            </a:r>
          </a:p>
        </p:txBody>
      </p:sp>
      <p:sp>
        <p:nvSpPr>
          <p:cNvPr id="34" name="Text Placeholder 4">
            <a:extLst>
              <a:ext uri="{FF2B5EF4-FFF2-40B4-BE49-F238E27FC236}">
                <a16:creationId xmlns:a16="http://schemas.microsoft.com/office/drawing/2014/main" id="{177026F2-81AC-4C0C-8606-35FF3E92199B}"/>
              </a:ext>
            </a:extLst>
          </p:cNvPr>
          <p:cNvSpPr>
            <a:spLocks noGrp="1"/>
          </p:cNvSpPr>
          <p:nvPr>
            <p:ph type="body" sz="quarter" idx="25" hasCustomPrompt="1"/>
          </p:nvPr>
        </p:nvSpPr>
        <p:spPr>
          <a:xfrm>
            <a:off x="1436557" y="10599011"/>
            <a:ext cx="3078294" cy="10104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750979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Picture Placeholder 19">
            <a:extLst>
              <a:ext uri="{FF2B5EF4-FFF2-40B4-BE49-F238E27FC236}">
                <a16:creationId xmlns:a16="http://schemas.microsoft.com/office/drawing/2014/main" id="{6015969C-8C49-4A27-A470-782387079FD1}"/>
              </a:ext>
            </a:extLst>
          </p:cNvPr>
          <p:cNvSpPr>
            <a:spLocks noGrp="1"/>
          </p:cNvSpPr>
          <p:nvPr>
            <p:ph type="pic" sz="quarter" idx="11" hasCustomPrompt="1"/>
          </p:nvPr>
        </p:nvSpPr>
        <p:spPr>
          <a:xfrm>
            <a:off x="0" y="6044339"/>
            <a:ext cx="12192000" cy="7671661"/>
          </a:xfrm>
          <a:custGeom>
            <a:avLst/>
            <a:gdLst>
              <a:gd name="connsiteX0" fmla="*/ 0 w 12192000"/>
              <a:gd name="connsiteY0" fmla="*/ 0 h 7671661"/>
              <a:gd name="connsiteX1" fmla="*/ 12192000 w 12192000"/>
              <a:gd name="connsiteY1" fmla="*/ 0 h 7671661"/>
              <a:gd name="connsiteX2" fmla="*/ 12192000 w 12192000"/>
              <a:gd name="connsiteY2" fmla="*/ 7671661 h 7671661"/>
              <a:gd name="connsiteX3" fmla="*/ 0 w 12192000"/>
              <a:gd name="connsiteY3" fmla="*/ 7671661 h 7671661"/>
            </a:gdLst>
            <a:ahLst/>
            <a:cxnLst>
              <a:cxn ang="0">
                <a:pos x="connsiteX0" y="connsiteY0"/>
              </a:cxn>
              <a:cxn ang="0">
                <a:pos x="connsiteX1" y="connsiteY1"/>
              </a:cxn>
              <a:cxn ang="0">
                <a:pos x="connsiteX2" y="connsiteY2"/>
              </a:cxn>
              <a:cxn ang="0">
                <a:pos x="connsiteX3" y="connsiteY3"/>
              </a:cxn>
            </a:cxnLst>
            <a:rect l="l" t="t" r="r" b="b"/>
            <a:pathLst>
              <a:path w="12192000" h="7671661">
                <a:moveTo>
                  <a:pt x="0" y="0"/>
                </a:moveTo>
                <a:lnTo>
                  <a:pt x="12192000" y="0"/>
                </a:lnTo>
                <a:lnTo>
                  <a:pt x="12192000" y="7671661"/>
                </a:lnTo>
                <a:lnTo>
                  <a:pt x="0" y="767166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180767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Picture Placeholder 19">
            <a:extLst>
              <a:ext uri="{FF2B5EF4-FFF2-40B4-BE49-F238E27FC236}">
                <a16:creationId xmlns:a16="http://schemas.microsoft.com/office/drawing/2014/main" id="{6015969C-8C49-4A27-A470-782387079FD1}"/>
              </a:ext>
            </a:extLst>
          </p:cNvPr>
          <p:cNvSpPr>
            <a:spLocks noGrp="1"/>
          </p:cNvSpPr>
          <p:nvPr>
            <p:ph type="pic" sz="quarter" idx="11" hasCustomPrompt="1"/>
          </p:nvPr>
        </p:nvSpPr>
        <p:spPr>
          <a:xfrm>
            <a:off x="0" y="6044339"/>
            <a:ext cx="12192000" cy="7671661"/>
          </a:xfrm>
          <a:custGeom>
            <a:avLst/>
            <a:gdLst>
              <a:gd name="connsiteX0" fmla="*/ 0 w 12192000"/>
              <a:gd name="connsiteY0" fmla="*/ 0 h 7671661"/>
              <a:gd name="connsiteX1" fmla="*/ 12192000 w 12192000"/>
              <a:gd name="connsiteY1" fmla="*/ 0 h 7671661"/>
              <a:gd name="connsiteX2" fmla="*/ 12192000 w 12192000"/>
              <a:gd name="connsiteY2" fmla="*/ 7671661 h 7671661"/>
              <a:gd name="connsiteX3" fmla="*/ 0 w 12192000"/>
              <a:gd name="connsiteY3" fmla="*/ 7671661 h 7671661"/>
            </a:gdLst>
            <a:ahLst/>
            <a:cxnLst>
              <a:cxn ang="0">
                <a:pos x="connsiteX0" y="connsiteY0"/>
              </a:cxn>
              <a:cxn ang="0">
                <a:pos x="connsiteX1" y="connsiteY1"/>
              </a:cxn>
              <a:cxn ang="0">
                <a:pos x="connsiteX2" y="connsiteY2"/>
              </a:cxn>
              <a:cxn ang="0">
                <a:pos x="connsiteX3" y="connsiteY3"/>
              </a:cxn>
            </a:cxnLst>
            <a:rect l="l" t="t" r="r" b="b"/>
            <a:pathLst>
              <a:path w="12192000" h="7671661">
                <a:moveTo>
                  <a:pt x="0" y="0"/>
                </a:moveTo>
                <a:lnTo>
                  <a:pt x="12192000" y="0"/>
                </a:lnTo>
                <a:lnTo>
                  <a:pt x="12192000" y="7671661"/>
                </a:lnTo>
                <a:lnTo>
                  <a:pt x="0" y="767166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1" name="Text Placeholder 4">
            <a:extLst>
              <a:ext uri="{FF2B5EF4-FFF2-40B4-BE49-F238E27FC236}">
                <a16:creationId xmlns:a16="http://schemas.microsoft.com/office/drawing/2014/main" id="{057FE41C-780B-45EA-BF3D-B5251FF95309}"/>
              </a:ext>
            </a:extLst>
          </p:cNvPr>
          <p:cNvSpPr>
            <a:spLocks noGrp="1"/>
          </p:cNvSpPr>
          <p:nvPr>
            <p:ph type="body" sz="quarter" idx="12" hasCustomPrompt="1"/>
          </p:nvPr>
        </p:nvSpPr>
        <p:spPr>
          <a:xfrm>
            <a:off x="1461599" y="2484338"/>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2" name="Text Placeholder 4">
            <a:extLst>
              <a:ext uri="{FF2B5EF4-FFF2-40B4-BE49-F238E27FC236}">
                <a16:creationId xmlns:a16="http://schemas.microsoft.com/office/drawing/2014/main" id="{3F56B26A-A057-4DFE-B036-8F3B2B00A184}"/>
              </a:ext>
            </a:extLst>
          </p:cNvPr>
          <p:cNvSpPr>
            <a:spLocks noGrp="1"/>
          </p:cNvSpPr>
          <p:nvPr>
            <p:ph type="body" sz="quarter" idx="13" hasCustomPrompt="1"/>
          </p:nvPr>
        </p:nvSpPr>
        <p:spPr>
          <a:xfrm>
            <a:off x="14285497" y="9976776"/>
            <a:ext cx="3802866"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3" name="Text Placeholder 4">
            <a:extLst>
              <a:ext uri="{FF2B5EF4-FFF2-40B4-BE49-F238E27FC236}">
                <a16:creationId xmlns:a16="http://schemas.microsoft.com/office/drawing/2014/main" id="{498C240B-9C5A-4C4B-87D2-8B737E68B9D4}"/>
              </a:ext>
            </a:extLst>
          </p:cNvPr>
          <p:cNvSpPr>
            <a:spLocks noGrp="1"/>
          </p:cNvSpPr>
          <p:nvPr>
            <p:ph type="body" sz="quarter" idx="16" hasCustomPrompt="1"/>
          </p:nvPr>
        </p:nvSpPr>
        <p:spPr>
          <a:xfrm>
            <a:off x="14287230" y="9520818"/>
            <a:ext cx="3802865" cy="509743"/>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4" name="Text Placeholder 4">
            <a:extLst>
              <a:ext uri="{FF2B5EF4-FFF2-40B4-BE49-F238E27FC236}">
                <a16:creationId xmlns:a16="http://schemas.microsoft.com/office/drawing/2014/main" id="{558D345C-0803-4874-B233-20878DC5E4FE}"/>
              </a:ext>
            </a:extLst>
          </p:cNvPr>
          <p:cNvSpPr>
            <a:spLocks noGrp="1"/>
          </p:cNvSpPr>
          <p:nvPr>
            <p:ph type="body" sz="quarter" idx="17" hasCustomPrompt="1"/>
          </p:nvPr>
        </p:nvSpPr>
        <p:spPr>
          <a:xfrm>
            <a:off x="19167583" y="9954361"/>
            <a:ext cx="3802866"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0BE2719A-59A6-44D3-A55A-CAED08AE9686}"/>
              </a:ext>
            </a:extLst>
          </p:cNvPr>
          <p:cNvSpPr>
            <a:spLocks noGrp="1"/>
          </p:cNvSpPr>
          <p:nvPr>
            <p:ph type="body" sz="quarter" idx="18" hasCustomPrompt="1"/>
          </p:nvPr>
        </p:nvSpPr>
        <p:spPr>
          <a:xfrm>
            <a:off x="19169316" y="9498403"/>
            <a:ext cx="3802865" cy="509743"/>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572F353F-6FEE-40E1-9713-C5EE462FB686}"/>
              </a:ext>
            </a:extLst>
          </p:cNvPr>
          <p:cNvSpPr>
            <a:spLocks noGrp="1"/>
          </p:cNvSpPr>
          <p:nvPr>
            <p:ph type="body" sz="quarter" idx="19" hasCustomPrompt="1"/>
          </p:nvPr>
        </p:nvSpPr>
        <p:spPr>
          <a:xfrm>
            <a:off x="14285497" y="5870991"/>
            <a:ext cx="8599711"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7545919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8" name="Picture Placeholder 27">
            <a:extLst>
              <a:ext uri="{FF2B5EF4-FFF2-40B4-BE49-F238E27FC236}">
                <a16:creationId xmlns:a16="http://schemas.microsoft.com/office/drawing/2014/main" id="{AE0963A1-702F-49F5-B274-0559BD8CA18D}"/>
              </a:ext>
            </a:extLst>
          </p:cNvPr>
          <p:cNvSpPr>
            <a:spLocks noGrp="1"/>
          </p:cNvSpPr>
          <p:nvPr>
            <p:ph type="pic" sz="quarter" idx="11" hasCustomPrompt="1"/>
          </p:nvPr>
        </p:nvSpPr>
        <p:spPr>
          <a:xfrm>
            <a:off x="0" y="2539140"/>
            <a:ext cx="8884444" cy="8637721"/>
          </a:xfrm>
          <a:custGeom>
            <a:avLst/>
            <a:gdLst>
              <a:gd name="connsiteX0" fmla="*/ 0 w 8884444"/>
              <a:gd name="connsiteY0" fmla="*/ 0 h 8637721"/>
              <a:gd name="connsiteX1" fmla="*/ 8884444 w 8884444"/>
              <a:gd name="connsiteY1" fmla="*/ 0 h 8637721"/>
              <a:gd name="connsiteX2" fmla="*/ 8884444 w 8884444"/>
              <a:gd name="connsiteY2" fmla="*/ 8637721 h 8637721"/>
              <a:gd name="connsiteX3" fmla="*/ 0 w 8884444"/>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884444" h="8637721">
                <a:moveTo>
                  <a:pt x="0" y="0"/>
                </a:moveTo>
                <a:lnTo>
                  <a:pt x="8884444" y="0"/>
                </a:lnTo>
                <a:lnTo>
                  <a:pt x="8884444"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2E36E5E2-BB78-47A4-A8BE-217886779BCD}"/>
              </a:ext>
            </a:extLst>
          </p:cNvPr>
          <p:cNvSpPr>
            <a:spLocks noGrp="1"/>
          </p:cNvSpPr>
          <p:nvPr>
            <p:ph type="pic" sz="quarter" idx="14" hasCustomPrompt="1"/>
          </p:nvPr>
        </p:nvSpPr>
        <p:spPr>
          <a:xfrm>
            <a:off x="21336000" y="2539140"/>
            <a:ext cx="3048000" cy="8637721"/>
          </a:xfrm>
          <a:custGeom>
            <a:avLst/>
            <a:gdLst>
              <a:gd name="connsiteX0" fmla="*/ 0 w 3048000"/>
              <a:gd name="connsiteY0" fmla="*/ 0 h 8637721"/>
              <a:gd name="connsiteX1" fmla="*/ 3048000 w 3048000"/>
              <a:gd name="connsiteY1" fmla="*/ 0 h 8637721"/>
              <a:gd name="connsiteX2" fmla="*/ 3048000 w 3048000"/>
              <a:gd name="connsiteY2" fmla="*/ 8637721 h 8637721"/>
              <a:gd name="connsiteX3" fmla="*/ 0 w 3048000"/>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3048000" h="8637721">
                <a:moveTo>
                  <a:pt x="0" y="0"/>
                </a:moveTo>
                <a:lnTo>
                  <a:pt x="3048000" y="0"/>
                </a:lnTo>
                <a:lnTo>
                  <a:pt x="3048000"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1361017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Circle">
            <a:extLst>
              <a:ext uri="{FF2B5EF4-FFF2-40B4-BE49-F238E27FC236}">
                <a16:creationId xmlns:a16="http://schemas.microsoft.com/office/drawing/2014/main" id="{BFD25231-8E79-4E62-8EAD-29C65945AAB3}"/>
              </a:ext>
            </a:extLst>
          </p:cNvPr>
          <p:cNvSpPr/>
          <p:nvPr/>
        </p:nvSpPr>
        <p:spPr>
          <a:xfrm>
            <a:off x="9968207" y="9118600"/>
            <a:ext cx="1270001" cy="1270000"/>
          </a:xfrm>
          <a:prstGeom prst="ellipse">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2FE2250A-49A9-48BA-86C4-1DB1F150982C}"/>
              </a:ext>
            </a:extLst>
          </p:cNvPr>
          <p:cNvSpPr/>
          <p:nvPr/>
        </p:nvSpPr>
        <p:spPr>
          <a:xfrm>
            <a:off x="13863315" y="9118600"/>
            <a:ext cx="1270001" cy="1270000"/>
          </a:xfrm>
          <a:prstGeom prst="ellipse">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AE0963A1-702F-49F5-B274-0559BD8CA18D}"/>
              </a:ext>
            </a:extLst>
          </p:cNvPr>
          <p:cNvSpPr>
            <a:spLocks noGrp="1"/>
          </p:cNvSpPr>
          <p:nvPr>
            <p:ph type="pic" sz="quarter" idx="11" hasCustomPrompt="1"/>
          </p:nvPr>
        </p:nvSpPr>
        <p:spPr>
          <a:xfrm>
            <a:off x="0" y="2539140"/>
            <a:ext cx="8884444" cy="8637721"/>
          </a:xfrm>
          <a:custGeom>
            <a:avLst/>
            <a:gdLst>
              <a:gd name="connsiteX0" fmla="*/ 0 w 8884444"/>
              <a:gd name="connsiteY0" fmla="*/ 0 h 8637721"/>
              <a:gd name="connsiteX1" fmla="*/ 8884444 w 8884444"/>
              <a:gd name="connsiteY1" fmla="*/ 0 h 8637721"/>
              <a:gd name="connsiteX2" fmla="*/ 8884444 w 8884444"/>
              <a:gd name="connsiteY2" fmla="*/ 8637721 h 8637721"/>
              <a:gd name="connsiteX3" fmla="*/ 0 w 8884444"/>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884444" h="8637721">
                <a:moveTo>
                  <a:pt x="0" y="0"/>
                </a:moveTo>
                <a:lnTo>
                  <a:pt x="8884444" y="0"/>
                </a:lnTo>
                <a:lnTo>
                  <a:pt x="8884444"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2E36E5E2-BB78-47A4-A8BE-217886779BCD}"/>
              </a:ext>
            </a:extLst>
          </p:cNvPr>
          <p:cNvSpPr>
            <a:spLocks noGrp="1"/>
          </p:cNvSpPr>
          <p:nvPr>
            <p:ph type="pic" sz="quarter" idx="14" hasCustomPrompt="1"/>
          </p:nvPr>
        </p:nvSpPr>
        <p:spPr>
          <a:xfrm>
            <a:off x="21336000" y="2539140"/>
            <a:ext cx="3048000" cy="8637721"/>
          </a:xfrm>
          <a:custGeom>
            <a:avLst/>
            <a:gdLst>
              <a:gd name="connsiteX0" fmla="*/ 0 w 3048000"/>
              <a:gd name="connsiteY0" fmla="*/ 0 h 8637721"/>
              <a:gd name="connsiteX1" fmla="*/ 3048000 w 3048000"/>
              <a:gd name="connsiteY1" fmla="*/ 0 h 8637721"/>
              <a:gd name="connsiteX2" fmla="*/ 3048000 w 3048000"/>
              <a:gd name="connsiteY2" fmla="*/ 8637721 h 8637721"/>
              <a:gd name="connsiteX3" fmla="*/ 0 w 3048000"/>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3048000" h="8637721">
                <a:moveTo>
                  <a:pt x="0" y="0"/>
                </a:moveTo>
                <a:lnTo>
                  <a:pt x="3048000" y="0"/>
                </a:lnTo>
                <a:lnTo>
                  <a:pt x="3048000"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0" name="Text Placeholder 4">
            <a:extLst>
              <a:ext uri="{FF2B5EF4-FFF2-40B4-BE49-F238E27FC236}">
                <a16:creationId xmlns:a16="http://schemas.microsoft.com/office/drawing/2014/main" id="{3EEA2434-5CD0-42D4-A4C7-57A6CE3D5577}"/>
              </a:ext>
            </a:extLst>
          </p:cNvPr>
          <p:cNvSpPr>
            <a:spLocks noGrp="1"/>
          </p:cNvSpPr>
          <p:nvPr>
            <p:ph type="body" sz="quarter" idx="12" hasCustomPrompt="1"/>
          </p:nvPr>
        </p:nvSpPr>
        <p:spPr>
          <a:xfrm>
            <a:off x="9893808" y="2488340"/>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001D2A98-D6E1-4556-96DF-DDB82F7A28D9}"/>
              </a:ext>
            </a:extLst>
          </p:cNvPr>
          <p:cNvSpPr>
            <a:spLocks noGrp="1"/>
          </p:cNvSpPr>
          <p:nvPr>
            <p:ph type="body" sz="quarter" idx="13" hasCustomPrompt="1"/>
          </p:nvPr>
        </p:nvSpPr>
        <p:spPr>
          <a:xfrm>
            <a:off x="9881108" y="5896849"/>
            <a:ext cx="10433004" cy="208510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5675E033-D1D5-43D5-90E8-CEB33D823B18}"/>
              </a:ext>
            </a:extLst>
          </p:cNvPr>
          <p:cNvSpPr>
            <a:spLocks noGrp="1"/>
          </p:cNvSpPr>
          <p:nvPr>
            <p:ph type="body" sz="quarter" idx="15" hasCustomPrompt="1"/>
          </p:nvPr>
        </p:nvSpPr>
        <p:spPr>
          <a:xfrm>
            <a:off x="11686435" y="9296058"/>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3" name="Text Placeholder 4">
            <a:extLst>
              <a:ext uri="{FF2B5EF4-FFF2-40B4-BE49-F238E27FC236}">
                <a16:creationId xmlns:a16="http://schemas.microsoft.com/office/drawing/2014/main" id="{9576AC5A-4CEB-4151-948C-935C455B8013}"/>
              </a:ext>
            </a:extLst>
          </p:cNvPr>
          <p:cNvSpPr>
            <a:spLocks noGrp="1"/>
          </p:cNvSpPr>
          <p:nvPr>
            <p:ph type="body" sz="quarter" idx="16" hasCustomPrompt="1"/>
          </p:nvPr>
        </p:nvSpPr>
        <p:spPr>
          <a:xfrm>
            <a:off x="11686435" y="9642053"/>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BB6F4A18-0E1C-49A4-B923-2B7740B4F3E1}"/>
              </a:ext>
            </a:extLst>
          </p:cNvPr>
          <p:cNvSpPr>
            <a:spLocks noGrp="1"/>
          </p:cNvSpPr>
          <p:nvPr>
            <p:ph type="body" sz="quarter" idx="17" hasCustomPrompt="1"/>
          </p:nvPr>
        </p:nvSpPr>
        <p:spPr>
          <a:xfrm>
            <a:off x="15608544" y="9297738"/>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5" name="Text Placeholder 4">
            <a:extLst>
              <a:ext uri="{FF2B5EF4-FFF2-40B4-BE49-F238E27FC236}">
                <a16:creationId xmlns:a16="http://schemas.microsoft.com/office/drawing/2014/main" id="{DE64564F-4291-4E0C-87E6-D90FBD2E64A9}"/>
              </a:ext>
            </a:extLst>
          </p:cNvPr>
          <p:cNvSpPr>
            <a:spLocks noGrp="1"/>
          </p:cNvSpPr>
          <p:nvPr>
            <p:ph type="body" sz="quarter" idx="18" hasCustomPrompt="1"/>
          </p:nvPr>
        </p:nvSpPr>
        <p:spPr>
          <a:xfrm>
            <a:off x="15608544" y="9643733"/>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2471027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3" name="Picture Placeholder 32">
            <a:extLst>
              <a:ext uri="{FF2B5EF4-FFF2-40B4-BE49-F238E27FC236}">
                <a16:creationId xmlns:a16="http://schemas.microsoft.com/office/drawing/2014/main" id="{A72937A2-5A51-4B74-8352-117258787EF1}"/>
              </a:ext>
            </a:extLst>
          </p:cNvPr>
          <p:cNvSpPr>
            <a:spLocks noGrp="1"/>
          </p:cNvSpPr>
          <p:nvPr>
            <p:ph type="pic" sz="quarter" idx="11" hasCustomPrompt="1"/>
          </p:nvPr>
        </p:nvSpPr>
        <p:spPr>
          <a:xfrm>
            <a:off x="9297039" y="7496637"/>
            <a:ext cx="3683001" cy="3683001"/>
          </a:xfrm>
          <a:custGeom>
            <a:avLst/>
            <a:gdLst>
              <a:gd name="connsiteX0" fmla="*/ 0 w 3683001"/>
              <a:gd name="connsiteY0" fmla="*/ 0 h 3683001"/>
              <a:gd name="connsiteX1" fmla="*/ 3683001 w 3683001"/>
              <a:gd name="connsiteY1" fmla="*/ 0 h 3683001"/>
              <a:gd name="connsiteX2" fmla="*/ 3683001 w 3683001"/>
              <a:gd name="connsiteY2" fmla="*/ 3683001 h 3683001"/>
              <a:gd name="connsiteX3" fmla="*/ 0 w 3683001"/>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1" h="3683001">
                <a:moveTo>
                  <a:pt x="0" y="0"/>
                </a:moveTo>
                <a:lnTo>
                  <a:pt x="3683001" y="0"/>
                </a:lnTo>
                <a:lnTo>
                  <a:pt x="3683001"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5ADCB6D-035A-4F7A-88EE-D12FC1EC7E89}"/>
              </a:ext>
            </a:extLst>
          </p:cNvPr>
          <p:cNvSpPr>
            <a:spLocks noGrp="1"/>
          </p:cNvSpPr>
          <p:nvPr>
            <p:ph type="pic" sz="quarter" idx="14" hasCustomPrompt="1"/>
          </p:nvPr>
        </p:nvSpPr>
        <p:spPr>
          <a:xfrm>
            <a:off x="1309835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5678B97B-A337-4E4F-8394-9522E0FAFA47}"/>
              </a:ext>
            </a:extLst>
          </p:cNvPr>
          <p:cNvSpPr>
            <a:spLocks noGrp="1"/>
          </p:cNvSpPr>
          <p:nvPr>
            <p:ph type="pic" sz="quarter" idx="15" hasCustomPrompt="1"/>
          </p:nvPr>
        </p:nvSpPr>
        <p:spPr>
          <a:xfrm>
            <a:off x="1689967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8B61D05E-F41B-4DFF-93C0-BCF464CE5EEE}"/>
              </a:ext>
            </a:extLst>
          </p:cNvPr>
          <p:cNvSpPr>
            <a:spLocks noGrp="1"/>
          </p:cNvSpPr>
          <p:nvPr>
            <p:ph type="pic" sz="quarter" idx="16" hasCustomPrompt="1"/>
          </p:nvPr>
        </p:nvSpPr>
        <p:spPr>
          <a:xfrm>
            <a:off x="2070099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508719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4" name="Line">
            <a:extLst>
              <a:ext uri="{FF2B5EF4-FFF2-40B4-BE49-F238E27FC236}">
                <a16:creationId xmlns:a16="http://schemas.microsoft.com/office/drawing/2014/main" id="{A1BF58E8-05CB-4A0B-BD33-84F8DD0F231F}"/>
              </a:ext>
            </a:extLst>
          </p:cNvPr>
          <p:cNvSpPr/>
          <p:nvPr userDrawn="1"/>
        </p:nvSpPr>
        <p:spPr>
          <a:xfrm flipV="1">
            <a:off x="9303389"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Line">
            <a:extLst>
              <a:ext uri="{FF2B5EF4-FFF2-40B4-BE49-F238E27FC236}">
                <a16:creationId xmlns:a16="http://schemas.microsoft.com/office/drawing/2014/main" id="{46C9CF37-EA4C-4A5A-B006-1CD7ADA9F4DE}"/>
              </a:ext>
            </a:extLst>
          </p:cNvPr>
          <p:cNvSpPr/>
          <p:nvPr userDrawn="1"/>
        </p:nvSpPr>
        <p:spPr>
          <a:xfrm flipV="1">
            <a:off x="13104709"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Line">
            <a:extLst>
              <a:ext uri="{FF2B5EF4-FFF2-40B4-BE49-F238E27FC236}">
                <a16:creationId xmlns:a16="http://schemas.microsoft.com/office/drawing/2014/main" id="{3A2CC3BF-5873-4E24-BCD4-D88085E9417B}"/>
              </a:ext>
            </a:extLst>
          </p:cNvPr>
          <p:cNvSpPr/>
          <p:nvPr userDrawn="1"/>
        </p:nvSpPr>
        <p:spPr>
          <a:xfrm flipV="1">
            <a:off x="16906030"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 name="Line">
            <a:extLst>
              <a:ext uri="{FF2B5EF4-FFF2-40B4-BE49-F238E27FC236}">
                <a16:creationId xmlns:a16="http://schemas.microsoft.com/office/drawing/2014/main" id="{28E4D235-EEE1-404B-AFA7-BB8FD8520990}"/>
              </a:ext>
            </a:extLst>
          </p:cNvPr>
          <p:cNvSpPr/>
          <p:nvPr userDrawn="1"/>
        </p:nvSpPr>
        <p:spPr>
          <a:xfrm flipV="1">
            <a:off x="20707350"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 name="Picture Placeholder 32">
            <a:extLst>
              <a:ext uri="{FF2B5EF4-FFF2-40B4-BE49-F238E27FC236}">
                <a16:creationId xmlns:a16="http://schemas.microsoft.com/office/drawing/2014/main" id="{A72937A2-5A51-4B74-8352-117258787EF1}"/>
              </a:ext>
            </a:extLst>
          </p:cNvPr>
          <p:cNvSpPr>
            <a:spLocks noGrp="1"/>
          </p:cNvSpPr>
          <p:nvPr>
            <p:ph type="pic" sz="quarter" idx="11" hasCustomPrompt="1"/>
          </p:nvPr>
        </p:nvSpPr>
        <p:spPr>
          <a:xfrm>
            <a:off x="9297039" y="7496637"/>
            <a:ext cx="3683001" cy="3683001"/>
          </a:xfrm>
          <a:custGeom>
            <a:avLst/>
            <a:gdLst>
              <a:gd name="connsiteX0" fmla="*/ 0 w 3683001"/>
              <a:gd name="connsiteY0" fmla="*/ 0 h 3683001"/>
              <a:gd name="connsiteX1" fmla="*/ 3683001 w 3683001"/>
              <a:gd name="connsiteY1" fmla="*/ 0 h 3683001"/>
              <a:gd name="connsiteX2" fmla="*/ 3683001 w 3683001"/>
              <a:gd name="connsiteY2" fmla="*/ 3683001 h 3683001"/>
              <a:gd name="connsiteX3" fmla="*/ 0 w 3683001"/>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1" h="3683001">
                <a:moveTo>
                  <a:pt x="0" y="0"/>
                </a:moveTo>
                <a:lnTo>
                  <a:pt x="3683001" y="0"/>
                </a:lnTo>
                <a:lnTo>
                  <a:pt x="3683001"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5ADCB6D-035A-4F7A-88EE-D12FC1EC7E89}"/>
              </a:ext>
            </a:extLst>
          </p:cNvPr>
          <p:cNvSpPr>
            <a:spLocks noGrp="1"/>
          </p:cNvSpPr>
          <p:nvPr>
            <p:ph type="pic" sz="quarter" idx="14" hasCustomPrompt="1"/>
          </p:nvPr>
        </p:nvSpPr>
        <p:spPr>
          <a:xfrm>
            <a:off x="1309835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5678B97B-A337-4E4F-8394-9522E0FAFA47}"/>
              </a:ext>
            </a:extLst>
          </p:cNvPr>
          <p:cNvSpPr>
            <a:spLocks noGrp="1"/>
          </p:cNvSpPr>
          <p:nvPr>
            <p:ph type="pic" sz="quarter" idx="15" hasCustomPrompt="1"/>
          </p:nvPr>
        </p:nvSpPr>
        <p:spPr>
          <a:xfrm>
            <a:off x="1689967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8B61D05E-F41B-4DFF-93C0-BCF464CE5EEE}"/>
              </a:ext>
            </a:extLst>
          </p:cNvPr>
          <p:cNvSpPr>
            <a:spLocks noGrp="1"/>
          </p:cNvSpPr>
          <p:nvPr>
            <p:ph type="pic" sz="quarter" idx="16" hasCustomPrompt="1"/>
          </p:nvPr>
        </p:nvSpPr>
        <p:spPr>
          <a:xfrm>
            <a:off x="2070099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7" name="Text Placeholder 4">
            <a:extLst>
              <a:ext uri="{FF2B5EF4-FFF2-40B4-BE49-F238E27FC236}">
                <a16:creationId xmlns:a16="http://schemas.microsoft.com/office/drawing/2014/main" id="{286DF313-C48E-4A80-9925-32E7C4F3B26D}"/>
              </a:ext>
            </a:extLst>
          </p:cNvPr>
          <p:cNvSpPr>
            <a:spLocks noGrp="1"/>
          </p:cNvSpPr>
          <p:nvPr>
            <p:ph type="body" sz="quarter" idx="12" hasCustomPrompt="1"/>
          </p:nvPr>
        </p:nvSpPr>
        <p:spPr>
          <a:xfrm>
            <a:off x="1426115" y="2488340"/>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66DAE853-2B20-4114-B65C-631F8D805537}"/>
              </a:ext>
            </a:extLst>
          </p:cNvPr>
          <p:cNvSpPr>
            <a:spLocks noGrp="1"/>
          </p:cNvSpPr>
          <p:nvPr>
            <p:ph type="body" sz="quarter" idx="13" hasCustomPrompt="1"/>
          </p:nvPr>
        </p:nvSpPr>
        <p:spPr>
          <a:xfrm>
            <a:off x="9201789" y="2561762"/>
            <a:ext cx="10940405"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9" name="Text Placeholder 4">
            <a:extLst>
              <a:ext uri="{FF2B5EF4-FFF2-40B4-BE49-F238E27FC236}">
                <a16:creationId xmlns:a16="http://schemas.microsoft.com/office/drawing/2014/main" id="{C3E94F58-6B57-4D8F-B546-5AC47E661F01}"/>
              </a:ext>
            </a:extLst>
          </p:cNvPr>
          <p:cNvSpPr>
            <a:spLocks noGrp="1"/>
          </p:cNvSpPr>
          <p:nvPr>
            <p:ph type="body" sz="quarter" idx="17" hasCustomPrompt="1"/>
          </p:nvPr>
        </p:nvSpPr>
        <p:spPr>
          <a:xfrm>
            <a:off x="2891348" y="7420437"/>
            <a:ext cx="5507934" cy="572225"/>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61D3A9D0-8B4B-495D-A848-FC906A0F4E43}"/>
              </a:ext>
            </a:extLst>
          </p:cNvPr>
          <p:cNvSpPr>
            <a:spLocks noGrp="1"/>
          </p:cNvSpPr>
          <p:nvPr>
            <p:ph type="body" sz="quarter" idx="18" hasCustomPrompt="1"/>
          </p:nvPr>
        </p:nvSpPr>
        <p:spPr>
          <a:xfrm>
            <a:off x="2908070" y="8145062"/>
            <a:ext cx="5507934" cy="1908142"/>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4DC8E176-0840-408C-98A7-04492D0C90D6}"/>
              </a:ext>
            </a:extLst>
          </p:cNvPr>
          <p:cNvSpPr>
            <a:spLocks noGrp="1"/>
          </p:cNvSpPr>
          <p:nvPr>
            <p:ph type="body" sz="quarter" idx="19" hasCustomPrompt="1"/>
          </p:nvPr>
        </p:nvSpPr>
        <p:spPr>
          <a:xfrm>
            <a:off x="9474218"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42" name="Text Placeholder 4">
            <a:extLst>
              <a:ext uri="{FF2B5EF4-FFF2-40B4-BE49-F238E27FC236}">
                <a16:creationId xmlns:a16="http://schemas.microsoft.com/office/drawing/2014/main" id="{1F152748-4EE9-41BD-A354-D4A905351E09}"/>
              </a:ext>
            </a:extLst>
          </p:cNvPr>
          <p:cNvSpPr>
            <a:spLocks noGrp="1"/>
          </p:cNvSpPr>
          <p:nvPr>
            <p:ph type="body" sz="quarter" idx="20" hasCustomPrompt="1"/>
          </p:nvPr>
        </p:nvSpPr>
        <p:spPr>
          <a:xfrm>
            <a:off x="13284006"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43" name="Text Placeholder 4">
            <a:extLst>
              <a:ext uri="{FF2B5EF4-FFF2-40B4-BE49-F238E27FC236}">
                <a16:creationId xmlns:a16="http://schemas.microsoft.com/office/drawing/2014/main" id="{BAA71C36-EA21-4FFA-809A-6B89DE528EB4}"/>
              </a:ext>
            </a:extLst>
          </p:cNvPr>
          <p:cNvSpPr>
            <a:spLocks noGrp="1"/>
          </p:cNvSpPr>
          <p:nvPr>
            <p:ph type="body" sz="quarter" idx="21" hasCustomPrompt="1"/>
          </p:nvPr>
        </p:nvSpPr>
        <p:spPr>
          <a:xfrm>
            <a:off x="17093794"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44" name="Text Placeholder 4">
            <a:extLst>
              <a:ext uri="{FF2B5EF4-FFF2-40B4-BE49-F238E27FC236}">
                <a16:creationId xmlns:a16="http://schemas.microsoft.com/office/drawing/2014/main" id="{804C31B1-F283-4753-A6A4-28005B7724C3}"/>
              </a:ext>
            </a:extLst>
          </p:cNvPr>
          <p:cNvSpPr>
            <a:spLocks noGrp="1"/>
          </p:cNvSpPr>
          <p:nvPr>
            <p:ph type="body" sz="quarter" idx="22" hasCustomPrompt="1"/>
          </p:nvPr>
        </p:nvSpPr>
        <p:spPr>
          <a:xfrm>
            <a:off x="20903582"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Tree>
    <p:extLst>
      <p:ext uri="{BB962C8B-B14F-4D97-AF65-F5344CB8AC3E}">
        <p14:creationId xmlns:p14="http://schemas.microsoft.com/office/powerpoint/2010/main" val="41616743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Slide Number">
            <a:extLst>
              <a:ext uri="{FF2B5EF4-FFF2-40B4-BE49-F238E27FC236}">
                <a16:creationId xmlns:a16="http://schemas.microsoft.com/office/drawing/2014/main" id="{C01462E1-E188-4722-A19F-512B09B3121D}"/>
              </a:ext>
            </a:extLst>
          </p:cNvPr>
          <p:cNvSpPr txBox="1">
            <a:spLocks/>
          </p:cNvSpPr>
          <p:nvPr userDrawn="1"/>
        </p:nvSpPr>
        <p:spPr>
          <a:xfrm>
            <a:off x="22584086" y="12702579"/>
            <a:ext cx="267513"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45" name="Picture Placeholder 44">
            <a:extLst>
              <a:ext uri="{FF2B5EF4-FFF2-40B4-BE49-F238E27FC236}">
                <a16:creationId xmlns:a16="http://schemas.microsoft.com/office/drawing/2014/main" id="{9005C7AC-F846-49F5-9B5F-4DA5C9616485}"/>
              </a:ext>
            </a:extLst>
          </p:cNvPr>
          <p:cNvSpPr>
            <a:spLocks noGrp="1"/>
          </p:cNvSpPr>
          <p:nvPr>
            <p:ph type="pic" sz="quarter" idx="11" hasCustomPrompt="1"/>
          </p:nvPr>
        </p:nvSpPr>
        <p:spPr>
          <a:xfrm>
            <a:off x="15239999" y="-1"/>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249DF0F7-490D-46D8-B28A-1B31795C1558}"/>
              </a:ext>
            </a:extLst>
          </p:cNvPr>
          <p:cNvSpPr>
            <a:spLocks noGrp="1"/>
          </p:cNvSpPr>
          <p:nvPr>
            <p:ph type="pic" sz="quarter" idx="20" hasCustomPrompt="1"/>
          </p:nvPr>
        </p:nvSpPr>
        <p:spPr>
          <a:xfrm>
            <a:off x="19811999"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3E63DB8C-348F-4073-B76E-69FB93C67F47}"/>
              </a:ext>
            </a:extLst>
          </p:cNvPr>
          <p:cNvSpPr>
            <a:spLocks noGrp="1"/>
          </p:cNvSpPr>
          <p:nvPr>
            <p:ph type="pic" sz="quarter" idx="21" hasCustomPrompt="1"/>
          </p:nvPr>
        </p:nvSpPr>
        <p:spPr>
          <a:xfrm>
            <a:off x="19811999" y="4571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6BB9AFA1-3121-481F-91BB-D1F2D56BA277}"/>
              </a:ext>
            </a:extLst>
          </p:cNvPr>
          <p:cNvSpPr>
            <a:spLocks noGrp="1"/>
          </p:cNvSpPr>
          <p:nvPr>
            <p:ph type="pic" sz="quarter" idx="22" hasCustomPrompt="1"/>
          </p:nvPr>
        </p:nvSpPr>
        <p:spPr>
          <a:xfrm>
            <a:off x="19811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6DEE1FB6-F60F-4956-9122-F4A651F65202}"/>
              </a:ext>
            </a:extLst>
          </p:cNvPr>
          <p:cNvSpPr>
            <a:spLocks noGrp="1"/>
          </p:cNvSpPr>
          <p:nvPr>
            <p:ph type="pic" sz="quarter" idx="23" hasCustomPrompt="1"/>
          </p:nvPr>
        </p:nvSpPr>
        <p:spPr>
          <a:xfrm>
            <a:off x="15239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278070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3_Main Slide">
    <p:spTree>
      <p:nvGrpSpPr>
        <p:cNvPr id="1" name=""/>
        <p:cNvGrpSpPr/>
        <p:nvPr/>
      </p:nvGrpSpPr>
      <p:grpSpPr>
        <a:xfrm>
          <a:off x="0" y="0"/>
          <a:ext cx="0" cy="0"/>
          <a:chOff x="0" y="0"/>
          <a:chExt cx="0" cy="0"/>
        </a:xfrm>
      </p:grpSpPr>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Rectangle">
            <a:extLst>
              <a:ext uri="{FF2B5EF4-FFF2-40B4-BE49-F238E27FC236}">
                <a16:creationId xmlns:a16="http://schemas.microsoft.com/office/drawing/2014/main" id="{24832773-3AA3-41C6-8819-A1B46405DDA3}"/>
              </a:ext>
            </a:extLst>
          </p:cNvPr>
          <p:cNvSpPr/>
          <p:nvPr userDrawn="1"/>
        </p:nvSpPr>
        <p:spPr>
          <a:xfrm>
            <a:off x="2286000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Picture Placeholder 25">
            <a:extLst>
              <a:ext uri="{FF2B5EF4-FFF2-40B4-BE49-F238E27FC236}">
                <a16:creationId xmlns:a16="http://schemas.microsoft.com/office/drawing/2014/main" id="{052114F2-295B-4373-966E-9C00A5FBA18A}"/>
              </a:ext>
            </a:extLst>
          </p:cNvPr>
          <p:cNvSpPr>
            <a:spLocks noGrp="1"/>
          </p:cNvSpPr>
          <p:nvPr>
            <p:ph type="pic" sz="quarter" idx="11" hasCustomPrompt="1"/>
          </p:nvPr>
        </p:nvSpPr>
        <p:spPr>
          <a:xfrm>
            <a:off x="12192000" y="-1"/>
            <a:ext cx="10665752" cy="13716000"/>
          </a:xfrm>
          <a:custGeom>
            <a:avLst/>
            <a:gdLst>
              <a:gd name="connsiteX0" fmla="*/ 0 w 10665752"/>
              <a:gd name="connsiteY0" fmla="*/ 0 h 13716000"/>
              <a:gd name="connsiteX1" fmla="*/ 10665752 w 10665752"/>
              <a:gd name="connsiteY1" fmla="*/ 0 h 13716000"/>
              <a:gd name="connsiteX2" fmla="*/ 10665752 w 10665752"/>
              <a:gd name="connsiteY2" fmla="*/ 13716000 h 13716000"/>
              <a:gd name="connsiteX3" fmla="*/ 0 w 10665752"/>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0665752" h="13716000">
                <a:moveTo>
                  <a:pt x="0" y="0"/>
                </a:moveTo>
                <a:lnTo>
                  <a:pt x="10665752" y="0"/>
                </a:lnTo>
                <a:lnTo>
                  <a:pt x="10665752"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0627052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Square">
            <a:extLst>
              <a:ext uri="{FF2B5EF4-FFF2-40B4-BE49-F238E27FC236}">
                <a16:creationId xmlns:a16="http://schemas.microsoft.com/office/drawing/2014/main" id="{3E82D8DD-6506-4201-910C-3B9EECF4855C}"/>
              </a:ext>
            </a:extLst>
          </p:cNvPr>
          <p:cNvSpPr/>
          <p:nvPr userDrawn="1"/>
        </p:nvSpPr>
        <p:spPr>
          <a:xfrm>
            <a:off x="15240000" y="4572000"/>
            <a:ext cx="4572000" cy="4572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Slide Number">
            <a:extLst>
              <a:ext uri="{FF2B5EF4-FFF2-40B4-BE49-F238E27FC236}">
                <a16:creationId xmlns:a16="http://schemas.microsoft.com/office/drawing/2014/main" id="{C01462E1-E188-4722-A19F-512B09B3121D}"/>
              </a:ext>
            </a:extLst>
          </p:cNvPr>
          <p:cNvSpPr txBox="1">
            <a:spLocks/>
          </p:cNvSpPr>
          <p:nvPr userDrawn="1"/>
        </p:nvSpPr>
        <p:spPr>
          <a:xfrm>
            <a:off x="22584086" y="12702579"/>
            <a:ext cx="267513"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26" name="Shape">
            <a:extLst>
              <a:ext uri="{FF2B5EF4-FFF2-40B4-BE49-F238E27FC236}">
                <a16:creationId xmlns:a16="http://schemas.microsoft.com/office/drawing/2014/main" id="{ACAADFB7-5400-4FBD-BA1A-B5E47CFF11EF}"/>
              </a:ext>
            </a:extLst>
          </p:cNvPr>
          <p:cNvSpPr/>
          <p:nvPr/>
        </p:nvSpPr>
        <p:spPr>
          <a:xfrm>
            <a:off x="1532665" y="8382859"/>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Shape">
            <a:extLst>
              <a:ext uri="{FF2B5EF4-FFF2-40B4-BE49-F238E27FC236}">
                <a16:creationId xmlns:a16="http://schemas.microsoft.com/office/drawing/2014/main" id="{64B7CCF6-BE54-4852-AC45-19F4949D3998}"/>
              </a:ext>
            </a:extLst>
          </p:cNvPr>
          <p:cNvSpPr/>
          <p:nvPr/>
        </p:nvSpPr>
        <p:spPr>
          <a:xfrm>
            <a:off x="7583169" y="8381999"/>
            <a:ext cx="761492" cy="762001"/>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 name="Text Placeholder 4">
            <a:extLst>
              <a:ext uri="{FF2B5EF4-FFF2-40B4-BE49-F238E27FC236}">
                <a16:creationId xmlns:a16="http://schemas.microsoft.com/office/drawing/2014/main" id="{19DFF07D-1B9E-4C66-9CCC-B2AB83AD7A12}"/>
              </a:ext>
            </a:extLst>
          </p:cNvPr>
          <p:cNvSpPr>
            <a:spLocks noGrp="1"/>
          </p:cNvSpPr>
          <p:nvPr>
            <p:ph type="body" sz="quarter" idx="12" hasCustomPrompt="1"/>
          </p:nvPr>
        </p:nvSpPr>
        <p:spPr>
          <a:xfrm>
            <a:off x="1447231" y="2502975"/>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18346AFC-0B85-45CA-AA60-E68C01F05419}"/>
              </a:ext>
            </a:extLst>
          </p:cNvPr>
          <p:cNvSpPr>
            <a:spLocks noGrp="1"/>
          </p:cNvSpPr>
          <p:nvPr>
            <p:ph type="body" sz="quarter" idx="13" hasCustomPrompt="1"/>
          </p:nvPr>
        </p:nvSpPr>
        <p:spPr>
          <a:xfrm>
            <a:off x="1447231" y="5910636"/>
            <a:ext cx="10431339" cy="165125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945F0A98-E0AC-4653-85A5-8C4804579A03}"/>
              </a:ext>
            </a:extLst>
          </p:cNvPr>
          <p:cNvSpPr>
            <a:spLocks noGrp="1"/>
          </p:cNvSpPr>
          <p:nvPr>
            <p:ph type="body" sz="quarter" idx="16" hasCustomPrompt="1"/>
          </p:nvPr>
        </p:nvSpPr>
        <p:spPr>
          <a:xfrm>
            <a:off x="1415997" y="10232305"/>
            <a:ext cx="4842168" cy="133030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B3FF62EF-9F93-4E3E-B9F2-1F057DEE6DAB}"/>
              </a:ext>
            </a:extLst>
          </p:cNvPr>
          <p:cNvSpPr>
            <a:spLocks noGrp="1"/>
          </p:cNvSpPr>
          <p:nvPr>
            <p:ph type="body" sz="quarter" idx="17" hasCustomPrompt="1"/>
          </p:nvPr>
        </p:nvSpPr>
        <p:spPr>
          <a:xfrm>
            <a:off x="1415997" y="9522230"/>
            <a:ext cx="4842168" cy="71007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359023D6-F3A3-4A6B-87FF-4A9601DC883C}"/>
              </a:ext>
            </a:extLst>
          </p:cNvPr>
          <p:cNvSpPr>
            <a:spLocks noGrp="1"/>
          </p:cNvSpPr>
          <p:nvPr>
            <p:ph type="body" sz="quarter" idx="18" hasCustomPrompt="1"/>
          </p:nvPr>
        </p:nvSpPr>
        <p:spPr>
          <a:xfrm>
            <a:off x="7469811" y="10232305"/>
            <a:ext cx="4842168" cy="133030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55F55FB6-0B27-4063-9100-CC75458C5830}"/>
              </a:ext>
            </a:extLst>
          </p:cNvPr>
          <p:cNvSpPr>
            <a:spLocks noGrp="1"/>
          </p:cNvSpPr>
          <p:nvPr>
            <p:ph type="body" sz="quarter" idx="19" hasCustomPrompt="1"/>
          </p:nvPr>
        </p:nvSpPr>
        <p:spPr>
          <a:xfrm>
            <a:off x="7469811" y="9522230"/>
            <a:ext cx="4842168" cy="71007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45" name="Picture Placeholder 44">
            <a:extLst>
              <a:ext uri="{FF2B5EF4-FFF2-40B4-BE49-F238E27FC236}">
                <a16:creationId xmlns:a16="http://schemas.microsoft.com/office/drawing/2014/main" id="{9005C7AC-F846-49F5-9B5F-4DA5C9616485}"/>
              </a:ext>
            </a:extLst>
          </p:cNvPr>
          <p:cNvSpPr>
            <a:spLocks noGrp="1"/>
          </p:cNvSpPr>
          <p:nvPr>
            <p:ph type="pic" sz="quarter" idx="11" hasCustomPrompt="1"/>
          </p:nvPr>
        </p:nvSpPr>
        <p:spPr>
          <a:xfrm>
            <a:off x="15239999" y="-1"/>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249DF0F7-490D-46D8-B28A-1B31795C1558}"/>
              </a:ext>
            </a:extLst>
          </p:cNvPr>
          <p:cNvSpPr>
            <a:spLocks noGrp="1"/>
          </p:cNvSpPr>
          <p:nvPr>
            <p:ph type="pic" sz="quarter" idx="20" hasCustomPrompt="1"/>
          </p:nvPr>
        </p:nvSpPr>
        <p:spPr>
          <a:xfrm>
            <a:off x="19811999"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3E63DB8C-348F-4073-B76E-69FB93C67F47}"/>
              </a:ext>
            </a:extLst>
          </p:cNvPr>
          <p:cNvSpPr>
            <a:spLocks noGrp="1"/>
          </p:cNvSpPr>
          <p:nvPr>
            <p:ph type="pic" sz="quarter" idx="21" hasCustomPrompt="1"/>
          </p:nvPr>
        </p:nvSpPr>
        <p:spPr>
          <a:xfrm>
            <a:off x="19811999" y="4571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6BB9AFA1-3121-481F-91BB-D1F2D56BA277}"/>
              </a:ext>
            </a:extLst>
          </p:cNvPr>
          <p:cNvSpPr>
            <a:spLocks noGrp="1"/>
          </p:cNvSpPr>
          <p:nvPr>
            <p:ph type="pic" sz="quarter" idx="22" hasCustomPrompt="1"/>
          </p:nvPr>
        </p:nvSpPr>
        <p:spPr>
          <a:xfrm>
            <a:off x="19811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6DEE1FB6-F60F-4956-9122-F4A651F65202}"/>
              </a:ext>
            </a:extLst>
          </p:cNvPr>
          <p:cNvSpPr>
            <a:spLocks noGrp="1"/>
          </p:cNvSpPr>
          <p:nvPr>
            <p:ph type="pic" sz="quarter" idx="23" hasCustomPrompt="1"/>
          </p:nvPr>
        </p:nvSpPr>
        <p:spPr>
          <a:xfrm>
            <a:off x="15239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6" name="Text Placeholder 4">
            <a:extLst>
              <a:ext uri="{FF2B5EF4-FFF2-40B4-BE49-F238E27FC236}">
                <a16:creationId xmlns:a16="http://schemas.microsoft.com/office/drawing/2014/main" id="{CE26A459-EB03-4B23-8D46-5881CB8A6614}"/>
              </a:ext>
            </a:extLst>
          </p:cNvPr>
          <p:cNvSpPr>
            <a:spLocks noGrp="1"/>
          </p:cNvSpPr>
          <p:nvPr>
            <p:ph type="body" sz="quarter" idx="24" hasCustomPrompt="1"/>
          </p:nvPr>
        </p:nvSpPr>
        <p:spPr>
          <a:xfrm>
            <a:off x="16010771" y="6974731"/>
            <a:ext cx="3030457" cy="963040"/>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C8CBD1"/>
                </a:solidFill>
                <a:effectLst/>
                <a:uFillTx/>
                <a:latin typeface="Quicksand Regular"/>
                <a:ea typeface="Quicksand Regular"/>
                <a:cs typeface="Quicksand Regular"/>
                <a:sym typeface="Helvetica Neue"/>
              </a:defRPr>
            </a:lvl1pPr>
          </a:lstStyle>
          <a:p>
            <a:pPr lvl="0"/>
            <a:r>
              <a:rPr lang="en-US"/>
              <a:t>BODY TEXT</a:t>
            </a:r>
          </a:p>
        </p:txBody>
      </p:sp>
      <p:sp>
        <p:nvSpPr>
          <p:cNvPr id="47" name="Text Placeholder 4">
            <a:extLst>
              <a:ext uri="{FF2B5EF4-FFF2-40B4-BE49-F238E27FC236}">
                <a16:creationId xmlns:a16="http://schemas.microsoft.com/office/drawing/2014/main" id="{FEFCE957-2B93-4BEE-8B19-4F4F1F645BD5}"/>
              </a:ext>
            </a:extLst>
          </p:cNvPr>
          <p:cNvSpPr>
            <a:spLocks noGrp="1"/>
          </p:cNvSpPr>
          <p:nvPr>
            <p:ph type="body" sz="quarter" idx="25" hasCustomPrompt="1"/>
          </p:nvPr>
        </p:nvSpPr>
        <p:spPr>
          <a:xfrm>
            <a:off x="16010771" y="6264655"/>
            <a:ext cx="3030457" cy="710075"/>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15949186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0" name="Picture Placeholder 29">
            <a:extLst>
              <a:ext uri="{FF2B5EF4-FFF2-40B4-BE49-F238E27FC236}">
                <a16:creationId xmlns:a16="http://schemas.microsoft.com/office/drawing/2014/main" id="{AB607C0B-6405-4AFD-9714-D7D46CEE0F7F}"/>
              </a:ext>
            </a:extLst>
          </p:cNvPr>
          <p:cNvSpPr>
            <a:spLocks noGrp="1"/>
          </p:cNvSpPr>
          <p:nvPr>
            <p:ph type="pic" sz="quarter" idx="11" hasCustomPrompt="1"/>
          </p:nvPr>
        </p:nvSpPr>
        <p:spPr>
          <a:xfrm>
            <a:off x="0" y="0"/>
            <a:ext cx="11711465" cy="6858001"/>
          </a:xfrm>
          <a:custGeom>
            <a:avLst/>
            <a:gdLst>
              <a:gd name="connsiteX0" fmla="*/ 0 w 11711465"/>
              <a:gd name="connsiteY0" fmla="*/ 0 h 6858001"/>
              <a:gd name="connsiteX1" fmla="*/ 11711465 w 11711465"/>
              <a:gd name="connsiteY1" fmla="*/ 0 h 6858001"/>
              <a:gd name="connsiteX2" fmla="*/ 11711465 w 11711465"/>
              <a:gd name="connsiteY2" fmla="*/ 6858001 h 6858001"/>
              <a:gd name="connsiteX3" fmla="*/ 0 w 11711465"/>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1711465" h="6858001">
                <a:moveTo>
                  <a:pt x="0" y="0"/>
                </a:moveTo>
                <a:lnTo>
                  <a:pt x="11711465" y="0"/>
                </a:lnTo>
                <a:lnTo>
                  <a:pt x="11711465"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262351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0" name="Picture Placeholder 29">
            <a:extLst>
              <a:ext uri="{FF2B5EF4-FFF2-40B4-BE49-F238E27FC236}">
                <a16:creationId xmlns:a16="http://schemas.microsoft.com/office/drawing/2014/main" id="{AB607C0B-6405-4AFD-9714-D7D46CEE0F7F}"/>
              </a:ext>
            </a:extLst>
          </p:cNvPr>
          <p:cNvSpPr>
            <a:spLocks noGrp="1"/>
          </p:cNvSpPr>
          <p:nvPr>
            <p:ph type="pic" sz="quarter" idx="11" hasCustomPrompt="1"/>
          </p:nvPr>
        </p:nvSpPr>
        <p:spPr>
          <a:xfrm>
            <a:off x="0" y="0"/>
            <a:ext cx="11711465" cy="6858001"/>
          </a:xfrm>
          <a:custGeom>
            <a:avLst/>
            <a:gdLst>
              <a:gd name="connsiteX0" fmla="*/ 0 w 11711465"/>
              <a:gd name="connsiteY0" fmla="*/ 0 h 6858001"/>
              <a:gd name="connsiteX1" fmla="*/ 11711465 w 11711465"/>
              <a:gd name="connsiteY1" fmla="*/ 0 h 6858001"/>
              <a:gd name="connsiteX2" fmla="*/ 11711465 w 11711465"/>
              <a:gd name="connsiteY2" fmla="*/ 6858001 h 6858001"/>
              <a:gd name="connsiteX3" fmla="*/ 0 w 11711465"/>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1711465" h="6858001">
                <a:moveTo>
                  <a:pt x="0" y="0"/>
                </a:moveTo>
                <a:lnTo>
                  <a:pt x="11711465" y="0"/>
                </a:lnTo>
                <a:lnTo>
                  <a:pt x="11711465"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Text Placeholder 4">
            <a:extLst>
              <a:ext uri="{FF2B5EF4-FFF2-40B4-BE49-F238E27FC236}">
                <a16:creationId xmlns:a16="http://schemas.microsoft.com/office/drawing/2014/main" id="{EAF9B394-F278-49B0-970B-8554386BDFF1}"/>
              </a:ext>
            </a:extLst>
          </p:cNvPr>
          <p:cNvSpPr>
            <a:spLocks noGrp="1"/>
          </p:cNvSpPr>
          <p:nvPr>
            <p:ph type="body" sz="quarter" idx="12" hasCustomPrompt="1"/>
          </p:nvPr>
        </p:nvSpPr>
        <p:spPr>
          <a:xfrm>
            <a:off x="12596337" y="4567998"/>
            <a:ext cx="7857347"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2" name="Text Placeholder 4">
            <a:extLst>
              <a:ext uri="{FF2B5EF4-FFF2-40B4-BE49-F238E27FC236}">
                <a16:creationId xmlns:a16="http://schemas.microsoft.com/office/drawing/2014/main" id="{9EFF4C4D-5311-4CC8-B83E-D16E0BCD88F2}"/>
              </a:ext>
            </a:extLst>
          </p:cNvPr>
          <p:cNvSpPr>
            <a:spLocks noGrp="1"/>
          </p:cNvSpPr>
          <p:nvPr>
            <p:ph type="body" sz="quarter" idx="13" hasCustomPrompt="1"/>
          </p:nvPr>
        </p:nvSpPr>
        <p:spPr>
          <a:xfrm>
            <a:off x="12596337" y="2493503"/>
            <a:ext cx="10309621" cy="154185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4A7E2010-C891-47ED-8AC8-999C2A11707C}"/>
              </a:ext>
            </a:extLst>
          </p:cNvPr>
          <p:cNvSpPr>
            <a:spLocks noGrp="1"/>
          </p:cNvSpPr>
          <p:nvPr>
            <p:ph type="body" sz="quarter" idx="16" hasCustomPrompt="1"/>
          </p:nvPr>
        </p:nvSpPr>
        <p:spPr>
          <a:xfrm>
            <a:off x="1446120"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9B77179C-B44A-49F5-AFF1-C139B084E0FB}"/>
              </a:ext>
            </a:extLst>
          </p:cNvPr>
          <p:cNvSpPr>
            <a:spLocks noGrp="1"/>
          </p:cNvSpPr>
          <p:nvPr>
            <p:ph type="body" sz="quarter" idx="17" hasCustomPrompt="1"/>
          </p:nvPr>
        </p:nvSpPr>
        <p:spPr>
          <a:xfrm>
            <a:off x="1446120"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09702E0D-A05D-4044-B0F7-278ABCAC1040}"/>
              </a:ext>
            </a:extLst>
          </p:cNvPr>
          <p:cNvSpPr>
            <a:spLocks noGrp="1"/>
          </p:cNvSpPr>
          <p:nvPr>
            <p:ph type="body" sz="quarter" idx="18" hasCustomPrompt="1"/>
          </p:nvPr>
        </p:nvSpPr>
        <p:spPr>
          <a:xfrm>
            <a:off x="7016924"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713BDD44-BBD3-4879-9276-EF6965A7C8D7}"/>
              </a:ext>
            </a:extLst>
          </p:cNvPr>
          <p:cNvSpPr>
            <a:spLocks noGrp="1"/>
          </p:cNvSpPr>
          <p:nvPr>
            <p:ph type="body" sz="quarter" idx="19" hasCustomPrompt="1"/>
          </p:nvPr>
        </p:nvSpPr>
        <p:spPr>
          <a:xfrm>
            <a:off x="7016924"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6DB24A58-DBFA-4587-8D97-AEEB858191B9}"/>
              </a:ext>
            </a:extLst>
          </p:cNvPr>
          <p:cNvSpPr>
            <a:spLocks noGrp="1"/>
          </p:cNvSpPr>
          <p:nvPr>
            <p:ph type="body" sz="quarter" idx="20" hasCustomPrompt="1"/>
          </p:nvPr>
        </p:nvSpPr>
        <p:spPr>
          <a:xfrm>
            <a:off x="12587728"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83816B0E-4C9E-44DE-8A4A-726655121876}"/>
              </a:ext>
            </a:extLst>
          </p:cNvPr>
          <p:cNvSpPr>
            <a:spLocks noGrp="1"/>
          </p:cNvSpPr>
          <p:nvPr>
            <p:ph type="body" sz="quarter" idx="21" hasCustomPrompt="1"/>
          </p:nvPr>
        </p:nvSpPr>
        <p:spPr>
          <a:xfrm>
            <a:off x="12587728"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Text Placeholder 4">
            <a:extLst>
              <a:ext uri="{FF2B5EF4-FFF2-40B4-BE49-F238E27FC236}">
                <a16:creationId xmlns:a16="http://schemas.microsoft.com/office/drawing/2014/main" id="{3A925404-1992-4BEB-8EEB-FFF3C900BF01}"/>
              </a:ext>
            </a:extLst>
          </p:cNvPr>
          <p:cNvSpPr>
            <a:spLocks noGrp="1"/>
          </p:cNvSpPr>
          <p:nvPr>
            <p:ph type="body" sz="quarter" idx="22" hasCustomPrompt="1"/>
          </p:nvPr>
        </p:nvSpPr>
        <p:spPr>
          <a:xfrm>
            <a:off x="18158532"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2C1E60BE-E31C-4CC9-ACFC-811A7D6C4735}"/>
              </a:ext>
            </a:extLst>
          </p:cNvPr>
          <p:cNvSpPr>
            <a:spLocks noGrp="1"/>
          </p:cNvSpPr>
          <p:nvPr>
            <p:ph type="body" sz="quarter" idx="23" hasCustomPrompt="1"/>
          </p:nvPr>
        </p:nvSpPr>
        <p:spPr>
          <a:xfrm>
            <a:off x="18158532"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34704558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Picture Placeholder 29">
            <a:extLst>
              <a:ext uri="{FF2B5EF4-FFF2-40B4-BE49-F238E27FC236}">
                <a16:creationId xmlns:a16="http://schemas.microsoft.com/office/drawing/2014/main" id="{8529505E-9E4B-483D-A3BA-67813D7D980A}"/>
              </a:ext>
            </a:extLst>
          </p:cNvPr>
          <p:cNvSpPr>
            <a:spLocks noGrp="1"/>
          </p:cNvSpPr>
          <p:nvPr>
            <p:ph type="pic" sz="quarter" idx="11" hasCustomPrompt="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2" name="Transparency shape">
            <a:extLst>
              <a:ext uri="{FF2B5EF4-FFF2-40B4-BE49-F238E27FC236}">
                <a16:creationId xmlns:a16="http://schemas.microsoft.com/office/drawing/2014/main" id="{29E5B6A6-5829-4063-8064-3CC4DCE576F7}"/>
              </a:ext>
            </a:extLst>
          </p:cNvPr>
          <p:cNvSpPr>
            <a:spLocks noGrp="1"/>
          </p:cNvSpPr>
          <p:nvPr>
            <p:ph type="body" sz="quarter" idx="30" hasCustomPrompt="1"/>
          </p:nvPr>
        </p:nvSpPr>
        <p:spPr>
          <a:xfrm>
            <a:off x="0" y="0"/>
            <a:ext cx="24384000" cy="13716000"/>
          </a:xfrm>
          <a:prstGeom prst="rect">
            <a:avLst/>
          </a:prstGeom>
          <a:solidFill>
            <a:srgbClr val="1C1F25">
              <a:alpha val="8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10" name="Slide Number">
            <a:extLst>
              <a:ext uri="{FF2B5EF4-FFF2-40B4-BE49-F238E27FC236}">
                <a16:creationId xmlns:a16="http://schemas.microsoft.com/office/drawing/2014/main" id="{9DE567C1-CEEF-4C43-A3A2-D21F8D8A74AD}"/>
              </a:ext>
            </a:extLst>
          </p:cNvPr>
          <p:cNvSpPr txBox="1">
            <a:spLocks/>
          </p:cNvSpPr>
          <p:nvPr userDrawn="1"/>
        </p:nvSpPr>
        <p:spPr>
          <a:xfrm>
            <a:off x="22413914" y="12702579"/>
            <a:ext cx="437686"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18" name="Rectangle">
            <a:extLst>
              <a:ext uri="{FF2B5EF4-FFF2-40B4-BE49-F238E27FC236}">
                <a16:creationId xmlns:a16="http://schemas.microsoft.com/office/drawing/2014/main" id="{BA988B17-D65D-479C-9B09-5B7085D60F81}"/>
              </a:ext>
            </a:extLst>
          </p:cNvPr>
          <p:cNvSpPr/>
          <p:nvPr/>
        </p:nvSpPr>
        <p:spPr>
          <a:xfrm>
            <a:off x="6667500" y="3746500"/>
            <a:ext cx="5207000" cy="2794000"/>
          </a:xfrm>
          <a:prstGeom prst="rect">
            <a:avLst/>
          </a:prstGeom>
          <a:noFill/>
          <a:ln w="127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1" name="Rectangle">
            <a:extLst>
              <a:ext uri="{FF2B5EF4-FFF2-40B4-BE49-F238E27FC236}">
                <a16:creationId xmlns:a16="http://schemas.microsoft.com/office/drawing/2014/main" id="{50E2ED01-F0DD-4E71-B3B1-D18CDF23714D}"/>
              </a:ext>
            </a:extLst>
          </p:cNvPr>
          <p:cNvSpPr/>
          <p:nvPr/>
        </p:nvSpPr>
        <p:spPr>
          <a:xfrm>
            <a:off x="12509500" y="7175500"/>
            <a:ext cx="5207000" cy="2794000"/>
          </a:xfrm>
          <a:prstGeom prst="rect">
            <a:avLst/>
          </a:prstGeom>
          <a:noFill/>
          <a:ln w="127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Rectangle">
            <a:extLst>
              <a:ext uri="{FF2B5EF4-FFF2-40B4-BE49-F238E27FC236}">
                <a16:creationId xmlns:a16="http://schemas.microsoft.com/office/drawing/2014/main" id="{442F92C0-B0AC-4010-BAF6-5174D384BE93}"/>
              </a:ext>
            </a:extLst>
          </p:cNvPr>
          <p:cNvSpPr/>
          <p:nvPr/>
        </p:nvSpPr>
        <p:spPr>
          <a:xfrm>
            <a:off x="6667500" y="7175500"/>
            <a:ext cx="5207000" cy="2794000"/>
          </a:xfrm>
          <a:prstGeom prst="rect">
            <a:avLst/>
          </a:prstGeom>
          <a:noFill/>
          <a:ln w="127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Rectangle">
            <a:extLst>
              <a:ext uri="{FF2B5EF4-FFF2-40B4-BE49-F238E27FC236}">
                <a16:creationId xmlns:a16="http://schemas.microsoft.com/office/drawing/2014/main" id="{803A9375-7F46-49CD-B23B-DAA57E66A0A3}"/>
              </a:ext>
            </a:extLst>
          </p:cNvPr>
          <p:cNvSpPr/>
          <p:nvPr/>
        </p:nvSpPr>
        <p:spPr>
          <a:xfrm>
            <a:off x="12509500" y="3746500"/>
            <a:ext cx="5207000" cy="2794000"/>
          </a:xfrm>
          <a:prstGeom prst="rect">
            <a:avLst/>
          </a:prstGeom>
          <a:solidFill>
            <a:srgbClr val="D0B082"/>
          </a:solidFill>
          <a:ln w="127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1" name="Text Placeholder 4">
            <a:extLst>
              <a:ext uri="{FF2B5EF4-FFF2-40B4-BE49-F238E27FC236}">
                <a16:creationId xmlns:a16="http://schemas.microsoft.com/office/drawing/2014/main" id="{67CA08DE-D3B2-4CB0-A9F2-4CFAF4580B3B}"/>
              </a:ext>
            </a:extLst>
          </p:cNvPr>
          <p:cNvSpPr>
            <a:spLocks noGrp="1"/>
          </p:cNvSpPr>
          <p:nvPr>
            <p:ph type="body" sz="quarter" idx="12" hasCustomPrompt="1"/>
          </p:nvPr>
        </p:nvSpPr>
        <p:spPr>
          <a:xfrm>
            <a:off x="7193092" y="4286246"/>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2" name="Text Placeholder 4">
            <a:extLst>
              <a:ext uri="{FF2B5EF4-FFF2-40B4-BE49-F238E27FC236}">
                <a16:creationId xmlns:a16="http://schemas.microsoft.com/office/drawing/2014/main" id="{872101D6-90B4-453A-93B8-EEE61B7ADFC8}"/>
              </a:ext>
            </a:extLst>
          </p:cNvPr>
          <p:cNvSpPr>
            <a:spLocks noGrp="1"/>
          </p:cNvSpPr>
          <p:nvPr>
            <p:ph type="body" sz="quarter" idx="13" hasCustomPrompt="1"/>
          </p:nvPr>
        </p:nvSpPr>
        <p:spPr>
          <a:xfrm>
            <a:off x="6869010" y="4986273"/>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60FEF6FF-52F4-4233-812A-EE7E666164D4}"/>
              </a:ext>
            </a:extLst>
          </p:cNvPr>
          <p:cNvSpPr>
            <a:spLocks noGrp="1"/>
          </p:cNvSpPr>
          <p:nvPr>
            <p:ph type="body" sz="quarter" idx="14" hasCustomPrompt="1"/>
          </p:nvPr>
        </p:nvSpPr>
        <p:spPr>
          <a:xfrm>
            <a:off x="7193092" y="7704074"/>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F1569E11-65EA-47FA-806A-E65B74EC890B}"/>
              </a:ext>
            </a:extLst>
          </p:cNvPr>
          <p:cNvSpPr>
            <a:spLocks noGrp="1"/>
          </p:cNvSpPr>
          <p:nvPr>
            <p:ph type="body" sz="quarter" idx="15" hasCustomPrompt="1"/>
          </p:nvPr>
        </p:nvSpPr>
        <p:spPr>
          <a:xfrm>
            <a:off x="6869010" y="8404101"/>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E366BD40-97D0-43D3-AC45-1C5FD49BEF6E}"/>
              </a:ext>
            </a:extLst>
          </p:cNvPr>
          <p:cNvSpPr>
            <a:spLocks noGrp="1"/>
          </p:cNvSpPr>
          <p:nvPr>
            <p:ph type="body" sz="quarter" idx="16" hasCustomPrompt="1"/>
          </p:nvPr>
        </p:nvSpPr>
        <p:spPr>
          <a:xfrm>
            <a:off x="13022392" y="7704074"/>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C1B1E57C-1986-4BFC-97A6-D8251D9BF144}"/>
              </a:ext>
            </a:extLst>
          </p:cNvPr>
          <p:cNvSpPr>
            <a:spLocks noGrp="1"/>
          </p:cNvSpPr>
          <p:nvPr>
            <p:ph type="body" sz="quarter" idx="17" hasCustomPrompt="1"/>
          </p:nvPr>
        </p:nvSpPr>
        <p:spPr>
          <a:xfrm>
            <a:off x="12698310" y="8404101"/>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7F50AC61-06B2-43B4-9DFF-1714076606AE}"/>
              </a:ext>
            </a:extLst>
          </p:cNvPr>
          <p:cNvSpPr>
            <a:spLocks noGrp="1"/>
          </p:cNvSpPr>
          <p:nvPr>
            <p:ph type="body" sz="quarter" idx="18" hasCustomPrompt="1"/>
          </p:nvPr>
        </p:nvSpPr>
        <p:spPr>
          <a:xfrm>
            <a:off x="13019858" y="4286246"/>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0FA4DB21-9680-416E-B727-3C6EAE2DCA21}"/>
              </a:ext>
            </a:extLst>
          </p:cNvPr>
          <p:cNvSpPr>
            <a:spLocks noGrp="1"/>
          </p:cNvSpPr>
          <p:nvPr>
            <p:ph type="body" sz="quarter" idx="19" hasCustomPrompt="1"/>
          </p:nvPr>
        </p:nvSpPr>
        <p:spPr>
          <a:xfrm>
            <a:off x="12695776" y="4986273"/>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7491934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2" name="Picture Placeholder 21">
            <a:extLst>
              <a:ext uri="{FF2B5EF4-FFF2-40B4-BE49-F238E27FC236}">
                <a16:creationId xmlns:a16="http://schemas.microsoft.com/office/drawing/2014/main" id="{7E79CE85-2AC3-40E4-9314-7201B996AACD}"/>
              </a:ext>
            </a:extLst>
          </p:cNvPr>
          <p:cNvSpPr>
            <a:spLocks noGrp="1"/>
          </p:cNvSpPr>
          <p:nvPr>
            <p:ph type="pic" sz="quarter" idx="11" hasCustomPrompt="1"/>
          </p:nvPr>
        </p:nvSpPr>
        <p:spPr>
          <a:xfrm>
            <a:off x="1519964" y="2539140"/>
            <a:ext cx="9510908" cy="11176860"/>
          </a:xfrm>
          <a:custGeom>
            <a:avLst/>
            <a:gdLst>
              <a:gd name="connsiteX0" fmla="*/ 0 w 9510908"/>
              <a:gd name="connsiteY0" fmla="*/ 0 h 11176860"/>
              <a:gd name="connsiteX1" fmla="*/ 9510908 w 9510908"/>
              <a:gd name="connsiteY1" fmla="*/ 0 h 11176860"/>
              <a:gd name="connsiteX2" fmla="*/ 9510908 w 9510908"/>
              <a:gd name="connsiteY2" fmla="*/ 11176860 h 11176860"/>
              <a:gd name="connsiteX3" fmla="*/ 0 w 9510908"/>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9510908" h="11176860">
                <a:moveTo>
                  <a:pt x="0" y="0"/>
                </a:moveTo>
                <a:lnTo>
                  <a:pt x="9510908" y="0"/>
                </a:lnTo>
                <a:lnTo>
                  <a:pt x="9510908"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381358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Rectangle">
            <a:extLst>
              <a:ext uri="{FF2B5EF4-FFF2-40B4-BE49-F238E27FC236}">
                <a16:creationId xmlns:a16="http://schemas.microsoft.com/office/drawing/2014/main" id="{72921286-C04D-405B-B37C-2462E8E31234}"/>
              </a:ext>
            </a:extLst>
          </p:cNvPr>
          <p:cNvSpPr/>
          <p:nvPr userDrawn="1"/>
        </p:nvSpPr>
        <p:spPr>
          <a:xfrm>
            <a:off x="12554871" y="4880438"/>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Rectangle">
            <a:extLst>
              <a:ext uri="{FF2B5EF4-FFF2-40B4-BE49-F238E27FC236}">
                <a16:creationId xmlns:a16="http://schemas.microsoft.com/office/drawing/2014/main" id="{60E84BB2-4CC3-4D8D-B5FE-828E425409F7}"/>
              </a:ext>
            </a:extLst>
          </p:cNvPr>
          <p:cNvSpPr/>
          <p:nvPr userDrawn="1"/>
        </p:nvSpPr>
        <p:spPr>
          <a:xfrm>
            <a:off x="12554871" y="4880438"/>
            <a:ext cx="6985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 name="Picture Placeholder 21">
            <a:extLst>
              <a:ext uri="{FF2B5EF4-FFF2-40B4-BE49-F238E27FC236}">
                <a16:creationId xmlns:a16="http://schemas.microsoft.com/office/drawing/2014/main" id="{7E79CE85-2AC3-40E4-9314-7201B996AACD}"/>
              </a:ext>
            </a:extLst>
          </p:cNvPr>
          <p:cNvSpPr>
            <a:spLocks noGrp="1"/>
          </p:cNvSpPr>
          <p:nvPr>
            <p:ph type="pic" sz="quarter" idx="11" hasCustomPrompt="1"/>
          </p:nvPr>
        </p:nvSpPr>
        <p:spPr>
          <a:xfrm>
            <a:off x="1519964" y="2539140"/>
            <a:ext cx="9510908" cy="11176860"/>
          </a:xfrm>
          <a:custGeom>
            <a:avLst/>
            <a:gdLst>
              <a:gd name="connsiteX0" fmla="*/ 0 w 9510908"/>
              <a:gd name="connsiteY0" fmla="*/ 0 h 11176860"/>
              <a:gd name="connsiteX1" fmla="*/ 9510908 w 9510908"/>
              <a:gd name="connsiteY1" fmla="*/ 0 h 11176860"/>
              <a:gd name="connsiteX2" fmla="*/ 9510908 w 9510908"/>
              <a:gd name="connsiteY2" fmla="*/ 11176860 h 11176860"/>
              <a:gd name="connsiteX3" fmla="*/ 0 w 9510908"/>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9510908" h="11176860">
                <a:moveTo>
                  <a:pt x="0" y="0"/>
                </a:moveTo>
                <a:lnTo>
                  <a:pt x="9510908" y="0"/>
                </a:lnTo>
                <a:lnTo>
                  <a:pt x="9510908"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3" name="Text Placeholder 4">
            <a:extLst>
              <a:ext uri="{FF2B5EF4-FFF2-40B4-BE49-F238E27FC236}">
                <a16:creationId xmlns:a16="http://schemas.microsoft.com/office/drawing/2014/main" id="{2CC969C1-3E07-46CD-B8A3-DC5D496C620F}"/>
              </a:ext>
            </a:extLst>
          </p:cNvPr>
          <p:cNvSpPr>
            <a:spLocks noGrp="1"/>
          </p:cNvSpPr>
          <p:nvPr>
            <p:ph type="body" sz="quarter" idx="12" hasCustomPrompt="1"/>
          </p:nvPr>
        </p:nvSpPr>
        <p:spPr>
          <a:xfrm>
            <a:off x="12491371" y="6184535"/>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3722C18A-6EBA-4BA3-8EE5-039EB5138DF8}"/>
              </a:ext>
            </a:extLst>
          </p:cNvPr>
          <p:cNvSpPr>
            <a:spLocks noGrp="1"/>
          </p:cNvSpPr>
          <p:nvPr>
            <p:ph type="body" sz="quarter" idx="13" hasCustomPrompt="1"/>
          </p:nvPr>
        </p:nvSpPr>
        <p:spPr>
          <a:xfrm>
            <a:off x="12471916" y="9723856"/>
            <a:ext cx="10379683" cy="171154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0CC2407B-E41A-4AB9-9F32-F07CCFB5E04F}"/>
              </a:ext>
            </a:extLst>
          </p:cNvPr>
          <p:cNvSpPr>
            <a:spLocks noGrp="1"/>
          </p:cNvSpPr>
          <p:nvPr>
            <p:ph type="body" sz="quarter" idx="14" hasCustomPrompt="1"/>
          </p:nvPr>
        </p:nvSpPr>
        <p:spPr>
          <a:xfrm>
            <a:off x="12471916" y="4176379"/>
            <a:ext cx="5563166" cy="529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35E6EFAD-6253-433A-BFE5-D7CB55084550}"/>
              </a:ext>
            </a:extLst>
          </p:cNvPr>
          <p:cNvSpPr>
            <a:spLocks noGrp="1"/>
          </p:cNvSpPr>
          <p:nvPr>
            <p:ph type="body" sz="quarter" idx="15" hasCustomPrompt="1"/>
          </p:nvPr>
        </p:nvSpPr>
        <p:spPr>
          <a:xfrm>
            <a:off x="19864897" y="4278358"/>
            <a:ext cx="1173142" cy="48720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Tree>
    <p:extLst>
      <p:ext uri="{BB962C8B-B14F-4D97-AF65-F5344CB8AC3E}">
        <p14:creationId xmlns:p14="http://schemas.microsoft.com/office/powerpoint/2010/main" val="379299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8"/>
                                        </p:tgtEl>
                                        <p:attrNameLst>
                                          <p:attrName>style.visibility</p:attrName>
                                        </p:attrNameLst>
                                      </p:cBhvr>
                                      <p:to>
                                        <p:strVal val="visible"/>
                                      </p:to>
                                    </p:set>
                                    <p:animEffect transition="in" filter="wipe(left)">
                                      <p:cBhvr>
                                        <p:cTn id="7"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CAEF1D3F-67B6-4135-BA05-186A2E31BDAF}"/>
              </a:ext>
            </a:extLst>
          </p:cNvPr>
          <p:cNvSpPr>
            <a:spLocks noGrp="1"/>
          </p:cNvSpPr>
          <p:nvPr>
            <p:ph type="pic" sz="quarter" idx="11" hasCustomPrompt="1"/>
          </p:nvPr>
        </p:nvSpPr>
        <p:spPr>
          <a:xfrm>
            <a:off x="14221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94DF1269-2B0B-44AE-9A39-91C0DF6BDA3D}"/>
              </a:ext>
            </a:extLst>
          </p:cNvPr>
          <p:cNvSpPr>
            <a:spLocks noGrp="1"/>
          </p:cNvSpPr>
          <p:nvPr>
            <p:ph type="pic" sz="quarter" idx="12" hasCustomPrompt="1"/>
          </p:nvPr>
        </p:nvSpPr>
        <p:spPr>
          <a:xfrm>
            <a:off x="18539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7EF03383-D9F6-47CD-B3DB-CB5E64316ED0}"/>
              </a:ext>
            </a:extLst>
          </p:cNvPr>
          <p:cNvSpPr>
            <a:spLocks noGrp="1"/>
          </p:cNvSpPr>
          <p:nvPr>
            <p:ph type="pic" sz="quarter" idx="13" hasCustomPrompt="1"/>
          </p:nvPr>
        </p:nvSpPr>
        <p:spPr>
          <a:xfrm>
            <a:off x="14221949"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0B47034D-EC77-492B-B56F-8D9EB3FA4144}"/>
              </a:ext>
            </a:extLst>
          </p:cNvPr>
          <p:cNvSpPr>
            <a:spLocks noGrp="1"/>
          </p:cNvSpPr>
          <p:nvPr>
            <p:ph type="pic" sz="quarter" idx="14" hasCustomPrompt="1"/>
          </p:nvPr>
        </p:nvSpPr>
        <p:spPr>
          <a:xfrm>
            <a:off x="18539947" y="686163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40707296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grpSp>
        <p:nvGrpSpPr>
          <p:cNvPr id="22" name="Group">
            <a:extLst>
              <a:ext uri="{FF2B5EF4-FFF2-40B4-BE49-F238E27FC236}">
                <a16:creationId xmlns:a16="http://schemas.microsoft.com/office/drawing/2014/main" id="{1B482BE1-4522-4096-B90C-EF953B75D152}"/>
              </a:ext>
            </a:extLst>
          </p:cNvPr>
          <p:cNvGrpSpPr/>
          <p:nvPr userDrawn="1"/>
        </p:nvGrpSpPr>
        <p:grpSpPr>
          <a:xfrm>
            <a:off x="1532665" y="9896937"/>
            <a:ext cx="1270001" cy="1270001"/>
            <a:chOff x="0" y="0"/>
            <a:chExt cx="1270000" cy="1270000"/>
          </a:xfrm>
        </p:grpSpPr>
        <p:sp>
          <p:nvSpPr>
            <p:cNvPr id="23" name="Circle">
              <a:extLst>
                <a:ext uri="{FF2B5EF4-FFF2-40B4-BE49-F238E27FC236}">
                  <a16:creationId xmlns:a16="http://schemas.microsoft.com/office/drawing/2014/main" id="{504CD2CF-570D-433B-8F5F-ED1642AF9538}"/>
                </a:ext>
              </a:extLst>
            </p:cNvPr>
            <p:cNvSpPr/>
            <p:nvPr/>
          </p:nvSpPr>
          <p:spPr>
            <a:xfrm>
              <a:off x="0" y="0"/>
              <a:ext cx="1270000" cy="1270000"/>
            </a:xfrm>
            <a:prstGeom prst="ellipse">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Shape">
              <a:extLst>
                <a:ext uri="{FF2B5EF4-FFF2-40B4-BE49-F238E27FC236}">
                  <a16:creationId xmlns:a16="http://schemas.microsoft.com/office/drawing/2014/main" id="{E4FBE7F6-9CC3-4EFC-B0EA-07D0B4B18D8A}"/>
                </a:ext>
              </a:extLst>
            </p:cNvPr>
            <p:cNvSpPr/>
            <p:nvPr/>
          </p:nvSpPr>
          <p:spPr>
            <a:xfrm>
              <a:off x="355600" y="431800"/>
              <a:ext cx="558801" cy="406400"/>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5" name="Group">
            <a:extLst>
              <a:ext uri="{FF2B5EF4-FFF2-40B4-BE49-F238E27FC236}">
                <a16:creationId xmlns:a16="http://schemas.microsoft.com/office/drawing/2014/main" id="{D3DDEB49-829A-413B-BA82-7CD0815FF11F}"/>
              </a:ext>
            </a:extLst>
          </p:cNvPr>
          <p:cNvGrpSpPr/>
          <p:nvPr userDrawn="1"/>
        </p:nvGrpSpPr>
        <p:grpSpPr>
          <a:xfrm>
            <a:off x="5427772" y="9896937"/>
            <a:ext cx="1270001" cy="1270001"/>
            <a:chOff x="0" y="0"/>
            <a:chExt cx="1270000" cy="1270000"/>
          </a:xfrm>
        </p:grpSpPr>
        <p:sp>
          <p:nvSpPr>
            <p:cNvPr id="26" name="Circle">
              <a:extLst>
                <a:ext uri="{FF2B5EF4-FFF2-40B4-BE49-F238E27FC236}">
                  <a16:creationId xmlns:a16="http://schemas.microsoft.com/office/drawing/2014/main" id="{D70D85F7-7BA5-4082-B3B6-8361817312E0}"/>
                </a:ext>
              </a:extLst>
            </p:cNvPr>
            <p:cNvSpPr/>
            <p:nvPr/>
          </p:nvSpPr>
          <p:spPr>
            <a:xfrm>
              <a:off x="0" y="0"/>
              <a:ext cx="1270000" cy="1270000"/>
            </a:xfrm>
            <a:prstGeom prst="ellipse">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Shape">
              <a:extLst>
                <a:ext uri="{FF2B5EF4-FFF2-40B4-BE49-F238E27FC236}">
                  <a16:creationId xmlns:a16="http://schemas.microsoft.com/office/drawing/2014/main" id="{AFDDD6C7-69B9-41BE-BE37-70162C07FF25}"/>
                </a:ext>
              </a:extLst>
            </p:cNvPr>
            <p:cNvSpPr/>
            <p:nvPr/>
          </p:nvSpPr>
          <p:spPr>
            <a:xfrm>
              <a:off x="355600" y="381000"/>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2" name="Picture Placeholder 31">
            <a:extLst>
              <a:ext uri="{FF2B5EF4-FFF2-40B4-BE49-F238E27FC236}">
                <a16:creationId xmlns:a16="http://schemas.microsoft.com/office/drawing/2014/main" id="{CAEF1D3F-67B6-4135-BA05-186A2E31BDAF}"/>
              </a:ext>
            </a:extLst>
          </p:cNvPr>
          <p:cNvSpPr>
            <a:spLocks noGrp="1"/>
          </p:cNvSpPr>
          <p:nvPr>
            <p:ph type="pic" sz="quarter" idx="11" hasCustomPrompt="1"/>
          </p:nvPr>
        </p:nvSpPr>
        <p:spPr>
          <a:xfrm>
            <a:off x="14221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94DF1269-2B0B-44AE-9A39-91C0DF6BDA3D}"/>
              </a:ext>
            </a:extLst>
          </p:cNvPr>
          <p:cNvSpPr>
            <a:spLocks noGrp="1"/>
          </p:cNvSpPr>
          <p:nvPr>
            <p:ph type="pic" sz="quarter" idx="12" hasCustomPrompt="1"/>
          </p:nvPr>
        </p:nvSpPr>
        <p:spPr>
          <a:xfrm>
            <a:off x="18539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7EF03383-D9F6-47CD-B3DB-CB5E64316ED0}"/>
              </a:ext>
            </a:extLst>
          </p:cNvPr>
          <p:cNvSpPr>
            <a:spLocks noGrp="1"/>
          </p:cNvSpPr>
          <p:nvPr>
            <p:ph type="pic" sz="quarter" idx="13" hasCustomPrompt="1"/>
          </p:nvPr>
        </p:nvSpPr>
        <p:spPr>
          <a:xfrm>
            <a:off x="14221949"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0B47034D-EC77-492B-B56F-8D9EB3FA4144}"/>
              </a:ext>
            </a:extLst>
          </p:cNvPr>
          <p:cNvSpPr>
            <a:spLocks noGrp="1"/>
          </p:cNvSpPr>
          <p:nvPr>
            <p:ph type="pic" sz="quarter" idx="14" hasCustomPrompt="1"/>
          </p:nvPr>
        </p:nvSpPr>
        <p:spPr>
          <a:xfrm>
            <a:off x="18539947" y="686163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3B33A2A3-6555-4845-AE5A-F44CED03663E}"/>
              </a:ext>
            </a:extLst>
          </p:cNvPr>
          <p:cNvSpPr>
            <a:spLocks noGrp="1"/>
          </p:cNvSpPr>
          <p:nvPr>
            <p:ph type="body" sz="quarter" idx="15" hasCustomPrompt="1"/>
          </p:nvPr>
        </p:nvSpPr>
        <p:spPr>
          <a:xfrm>
            <a:off x="1481462" y="2491015"/>
            <a:ext cx="7375309"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49DCDA0F-8B3E-4978-BFF9-CA3FAA07C04A}"/>
              </a:ext>
            </a:extLst>
          </p:cNvPr>
          <p:cNvSpPr>
            <a:spLocks noGrp="1"/>
          </p:cNvSpPr>
          <p:nvPr>
            <p:ph type="body" sz="quarter" idx="16" hasCustomPrompt="1"/>
          </p:nvPr>
        </p:nvSpPr>
        <p:spPr>
          <a:xfrm>
            <a:off x="1436412" y="6001124"/>
            <a:ext cx="10415227"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4BCD08A4-18CB-4211-ADD0-DC872711DCF3}"/>
              </a:ext>
            </a:extLst>
          </p:cNvPr>
          <p:cNvSpPr>
            <a:spLocks noGrp="1"/>
          </p:cNvSpPr>
          <p:nvPr>
            <p:ph type="body" sz="quarter" idx="17" hasCustomPrompt="1"/>
          </p:nvPr>
        </p:nvSpPr>
        <p:spPr>
          <a:xfrm>
            <a:off x="7167566" y="10076153"/>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9" name="Text Placeholder 4">
            <a:extLst>
              <a:ext uri="{FF2B5EF4-FFF2-40B4-BE49-F238E27FC236}">
                <a16:creationId xmlns:a16="http://schemas.microsoft.com/office/drawing/2014/main" id="{FD1C135D-DF62-45CF-B361-37A10C5C1E31}"/>
              </a:ext>
            </a:extLst>
          </p:cNvPr>
          <p:cNvSpPr>
            <a:spLocks noGrp="1"/>
          </p:cNvSpPr>
          <p:nvPr>
            <p:ph type="body" sz="quarter" idx="18" hasCustomPrompt="1"/>
          </p:nvPr>
        </p:nvSpPr>
        <p:spPr>
          <a:xfrm>
            <a:off x="7167566" y="10422148"/>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B3408DFA-A068-4F89-8562-E16C83F28BC1}"/>
              </a:ext>
            </a:extLst>
          </p:cNvPr>
          <p:cNvSpPr>
            <a:spLocks noGrp="1"/>
          </p:cNvSpPr>
          <p:nvPr>
            <p:ph type="body" sz="quarter" idx="19" hasCustomPrompt="1"/>
          </p:nvPr>
        </p:nvSpPr>
        <p:spPr>
          <a:xfrm>
            <a:off x="3272459" y="10076153"/>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41" name="Text Placeholder 4">
            <a:extLst>
              <a:ext uri="{FF2B5EF4-FFF2-40B4-BE49-F238E27FC236}">
                <a16:creationId xmlns:a16="http://schemas.microsoft.com/office/drawing/2014/main" id="{2BFA8B68-958D-48EE-A159-4546D7732C03}"/>
              </a:ext>
            </a:extLst>
          </p:cNvPr>
          <p:cNvSpPr>
            <a:spLocks noGrp="1"/>
          </p:cNvSpPr>
          <p:nvPr>
            <p:ph type="body" sz="quarter" idx="20" hasCustomPrompt="1"/>
          </p:nvPr>
        </p:nvSpPr>
        <p:spPr>
          <a:xfrm>
            <a:off x="3272459" y="10422148"/>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80319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22"/>
                                        </p:tgtEl>
                                        <p:attrNameLst>
                                          <p:attrName>style.visibility</p:attrName>
                                        </p:attrNameLst>
                                      </p:cBhvr>
                                      <p:to>
                                        <p:strVal val="visible"/>
                                      </p:to>
                                    </p:set>
                                    <p:anim calcmode="lin" valueType="num">
                                      <p:cBhvr>
                                        <p:cTn id="7" dur="750" fill="hold"/>
                                        <p:tgtEl>
                                          <p:spTgt spid="22"/>
                                        </p:tgtEl>
                                        <p:attrNameLst>
                                          <p:attrName>ppt_w</p:attrName>
                                        </p:attrNameLst>
                                      </p:cBhvr>
                                      <p:tavLst>
                                        <p:tav tm="0">
                                          <p:val>
                                            <p:fltVal val="0"/>
                                          </p:val>
                                        </p:tav>
                                        <p:tav tm="100000">
                                          <p:val>
                                            <p:strVal val="#ppt_w"/>
                                          </p:val>
                                        </p:tav>
                                      </p:tavLst>
                                    </p:anim>
                                    <p:anim calcmode="lin" valueType="num">
                                      <p:cBhvr>
                                        <p:cTn id="8" dur="750" fill="hold"/>
                                        <p:tgtEl>
                                          <p:spTgt spid="22"/>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200"/>
                                  </p:stCondLst>
                                  <p:iterate>
                                    <p:tmAbs val="0"/>
                                  </p:iterate>
                                  <p:childTnLst>
                                    <p:set>
                                      <p:cBhvr>
                                        <p:cTn id="11" fill="hold"/>
                                        <p:tgtEl>
                                          <p:spTgt spid="25"/>
                                        </p:tgtEl>
                                        <p:attrNameLst>
                                          <p:attrName>style.visibility</p:attrName>
                                        </p:attrNameLst>
                                      </p:cBhvr>
                                      <p:to>
                                        <p:strVal val="visible"/>
                                      </p:to>
                                    </p:set>
                                    <p:anim calcmode="lin" valueType="num">
                                      <p:cBhvr>
                                        <p:cTn id="12" dur="750" fill="hold"/>
                                        <p:tgtEl>
                                          <p:spTgt spid="25"/>
                                        </p:tgtEl>
                                        <p:attrNameLst>
                                          <p:attrName>ppt_w</p:attrName>
                                        </p:attrNameLst>
                                      </p:cBhvr>
                                      <p:tavLst>
                                        <p:tav tm="0">
                                          <p:val>
                                            <p:fltVal val="0"/>
                                          </p:val>
                                        </p:tav>
                                        <p:tav tm="100000">
                                          <p:val>
                                            <p:strVal val="#ppt_w"/>
                                          </p:val>
                                        </p:tav>
                                      </p:tavLst>
                                    </p:anim>
                                    <p:anim calcmode="lin" valueType="num">
                                      <p:cBhvr>
                                        <p:cTn id="13" dur="750" fill="hold"/>
                                        <p:tgtEl>
                                          <p:spTgt spid="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P spid="25" grpId="0" animBg="1" advAuto="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6" name="Picture Placeholder 25">
            <a:extLst>
              <a:ext uri="{FF2B5EF4-FFF2-40B4-BE49-F238E27FC236}">
                <a16:creationId xmlns:a16="http://schemas.microsoft.com/office/drawing/2014/main" id="{B6D93D92-C4DE-460F-AA8F-E8C0CA54EAC7}"/>
              </a:ext>
            </a:extLst>
          </p:cNvPr>
          <p:cNvSpPr>
            <a:spLocks noGrp="1"/>
          </p:cNvSpPr>
          <p:nvPr>
            <p:ph type="pic" sz="quarter" idx="11" hasCustomPrompt="1"/>
          </p:nvPr>
        </p:nvSpPr>
        <p:spPr>
          <a:xfrm>
            <a:off x="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6D297EDF-7A9B-4BE4-ACCD-DE7A58DF87A7}"/>
              </a:ext>
            </a:extLst>
          </p:cNvPr>
          <p:cNvSpPr>
            <a:spLocks noGrp="1"/>
          </p:cNvSpPr>
          <p:nvPr>
            <p:ph type="pic" sz="quarter" idx="12" hasCustomPrompt="1"/>
          </p:nvPr>
        </p:nvSpPr>
        <p:spPr>
          <a:xfrm>
            <a:off x="6096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7" name="Picture Placeholder 26">
            <a:extLst>
              <a:ext uri="{FF2B5EF4-FFF2-40B4-BE49-F238E27FC236}">
                <a16:creationId xmlns:a16="http://schemas.microsoft.com/office/drawing/2014/main" id="{FA776B71-27C7-4D82-ACB6-F385DC10C8BC}"/>
              </a:ext>
            </a:extLst>
          </p:cNvPr>
          <p:cNvSpPr>
            <a:spLocks noGrp="1"/>
          </p:cNvSpPr>
          <p:nvPr>
            <p:ph type="pic" sz="quarter" idx="13" hasCustomPrompt="1"/>
          </p:nvPr>
        </p:nvSpPr>
        <p:spPr>
          <a:xfrm>
            <a:off x="1219200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F5DBBBFD-51B2-44C4-915D-4F4CE486A435}"/>
              </a:ext>
            </a:extLst>
          </p:cNvPr>
          <p:cNvSpPr>
            <a:spLocks noGrp="1"/>
          </p:cNvSpPr>
          <p:nvPr>
            <p:ph type="pic" sz="quarter" idx="14" hasCustomPrompt="1"/>
          </p:nvPr>
        </p:nvSpPr>
        <p:spPr>
          <a:xfrm>
            <a:off x="18288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216218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6" name="Picture Placeholder 25">
            <a:extLst>
              <a:ext uri="{FF2B5EF4-FFF2-40B4-BE49-F238E27FC236}">
                <a16:creationId xmlns:a16="http://schemas.microsoft.com/office/drawing/2014/main" id="{B6D93D92-C4DE-460F-AA8F-E8C0CA54EAC7}"/>
              </a:ext>
            </a:extLst>
          </p:cNvPr>
          <p:cNvSpPr>
            <a:spLocks noGrp="1"/>
          </p:cNvSpPr>
          <p:nvPr>
            <p:ph type="pic" sz="quarter" idx="11" hasCustomPrompt="1"/>
          </p:nvPr>
        </p:nvSpPr>
        <p:spPr>
          <a:xfrm>
            <a:off x="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6D297EDF-7A9B-4BE4-ACCD-DE7A58DF87A7}"/>
              </a:ext>
            </a:extLst>
          </p:cNvPr>
          <p:cNvSpPr>
            <a:spLocks noGrp="1"/>
          </p:cNvSpPr>
          <p:nvPr>
            <p:ph type="pic" sz="quarter" idx="12" hasCustomPrompt="1"/>
          </p:nvPr>
        </p:nvSpPr>
        <p:spPr>
          <a:xfrm>
            <a:off x="6096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7" name="Picture Placeholder 26">
            <a:extLst>
              <a:ext uri="{FF2B5EF4-FFF2-40B4-BE49-F238E27FC236}">
                <a16:creationId xmlns:a16="http://schemas.microsoft.com/office/drawing/2014/main" id="{FA776B71-27C7-4D82-ACB6-F385DC10C8BC}"/>
              </a:ext>
            </a:extLst>
          </p:cNvPr>
          <p:cNvSpPr>
            <a:spLocks noGrp="1"/>
          </p:cNvSpPr>
          <p:nvPr>
            <p:ph type="pic" sz="quarter" idx="13" hasCustomPrompt="1"/>
          </p:nvPr>
        </p:nvSpPr>
        <p:spPr>
          <a:xfrm>
            <a:off x="1219200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F5DBBBFD-51B2-44C4-915D-4F4CE486A435}"/>
              </a:ext>
            </a:extLst>
          </p:cNvPr>
          <p:cNvSpPr>
            <a:spLocks noGrp="1"/>
          </p:cNvSpPr>
          <p:nvPr>
            <p:ph type="pic" sz="quarter" idx="14" hasCustomPrompt="1"/>
          </p:nvPr>
        </p:nvSpPr>
        <p:spPr>
          <a:xfrm>
            <a:off x="18288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0" name="Text Placeholder 4">
            <a:extLst>
              <a:ext uri="{FF2B5EF4-FFF2-40B4-BE49-F238E27FC236}">
                <a16:creationId xmlns:a16="http://schemas.microsoft.com/office/drawing/2014/main" id="{51146981-6232-4D3F-84B0-BBAEE6026933}"/>
              </a:ext>
            </a:extLst>
          </p:cNvPr>
          <p:cNvSpPr>
            <a:spLocks noGrp="1"/>
          </p:cNvSpPr>
          <p:nvPr>
            <p:ph type="body" sz="quarter" idx="15" hasCustomPrompt="1"/>
          </p:nvPr>
        </p:nvSpPr>
        <p:spPr>
          <a:xfrm>
            <a:off x="6987046" y="3741483"/>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BB054AA9-E286-4CA6-B44E-42192C5B163B}"/>
              </a:ext>
            </a:extLst>
          </p:cNvPr>
          <p:cNvSpPr>
            <a:spLocks noGrp="1"/>
          </p:cNvSpPr>
          <p:nvPr>
            <p:ph type="body" sz="quarter" idx="16" hasCustomPrompt="1"/>
          </p:nvPr>
        </p:nvSpPr>
        <p:spPr>
          <a:xfrm>
            <a:off x="6470309" y="4262084"/>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217483EF-C602-4496-A4BE-5A5AF76E210A}"/>
              </a:ext>
            </a:extLst>
          </p:cNvPr>
          <p:cNvSpPr>
            <a:spLocks noGrp="1"/>
          </p:cNvSpPr>
          <p:nvPr>
            <p:ph type="body" sz="quarter" idx="17" hasCustomPrompt="1"/>
          </p:nvPr>
        </p:nvSpPr>
        <p:spPr>
          <a:xfrm>
            <a:off x="886343" y="8021670"/>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3" name="Text Placeholder 4">
            <a:extLst>
              <a:ext uri="{FF2B5EF4-FFF2-40B4-BE49-F238E27FC236}">
                <a16:creationId xmlns:a16="http://schemas.microsoft.com/office/drawing/2014/main" id="{8C9C5320-0CB3-4436-8503-489436339214}"/>
              </a:ext>
            </a:extLst>
          </p:cNvPr>
          <p:cNvSpPr>
            <a:spLocks noGrp="1"/>
          </p:cNvSpPr>
          <p:nvPr>
            <p:ph type="body" sz="quarter" idx="18" hasCustomPrompt="1"/>
          </p:nvPr>
        </p:nvSpPr>
        <p:spPr>
          <a:xfrm>
            <a:off x="369606" y="8581181"/>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ED176C97-BB23-4ED9-8BF2-38767DFBA4D7}"/>
              </a:ext>
            </a:extLst>
          </p:cNvPr>
          <p:cNvSpPr>
            <a:spLocks noGrp="1"/>
          </p:cNvSpPr>
          <p:nvPr>
            <p:ph type="body" sz="quarter" idx="19" hasCustomPrompt="1"/>
          </p:nvPr>
        </p:nvSpPr>
        <p:spPr>
          <a:xfrm>
            <a:off x="13093430" y="8021670"/>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2A603F92-E528-4FA3-B06F-C55D7446C40D}"/>
              </a:ext>
            </a:extLst>
          </p:cNvPr>
          <p:cNvSpPr>
            <a:spLocks noGrp="1"/>
          </p:cNvSpPr>
          <p:nvPr>
            <p:ph type="body" sz="quarter" idx="20" hasCustomPrompt="1"/>
          </p:nvPr>
        </p:nvSpPr>
        <p:spPr>
          <a:xfrm>
            <a:off x="12576693" y="8581181"/>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C419B204-A406-4FAA-BC40-6C9FF805637E}"/>
              </a:ext>
            </a:extLst>
          </p:cNvPr>
          <p:cNvSpPr>
            <a:spLocks noGrp="1"/>
          </p:cNvSpPr>
          <p:nvPr>
            <p:ph type="body" sz="quarter" idx="21" hasCustomPrompt="1"/>
          </p:nvPr>
        </p:nvSpPr>
        <p:spPr>
          <a:xfrm>
            <a:off x="19179354" y="3741483"/>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05AC305B-3D51-41CD-81C2-14BBF6194B03}"/>
              </a:ext>
            </a:extLst>
          </p:cNvPr>
          <p:cNvSpPr>
            <a:spLocks noGrp="1"/>
          </p:cNvSpPr>
          <p:nvPr>
            <p:ph type="body" sz="quarter" idx="22" hasCustomPrompt="1"/>
          </p:nvPr>
        </p:nvSpPr>
        <p:spPr>
          <a:xfrm>
            <a:off x="18662617" y="4262084"/>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667211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Main Slide">
    <p:spTree>
      <p:nvGrpSpPr>
        <p:cNvPr id="1" name=""/>
        <p:cNvGrpSpPr/>
        <p:nvPr/>
      </p:nvGrpSpPr>
      <p:grpSpPr>
        <a:xfrm>
          <a:off x="0" y="0"/>
          <a:ext cx="0" cy="0"/>
          <a:chOff x="0" y="0"/>
          <a:chExt cx="0" cy="0"/>
        </a:xfrm>
      </p:grpSpPr>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Rectangle">
            <a:extLst>
              <a:ext uri="{FF2B5EF4-FFF2-40B4-BE49-F238E27FC236}">
                <a16:creationId xmlns:a16="http://schemas.microsoft.com/office/drawing/2014/main" id="{24832773-3AA3-41C6-8819-A1B46405DDA3}"/>
              </a:ext>
            </a:extLst>
          </p:cNvPr>
          <p:cNvSpPr/>
          <p:nvPr userDrawn="1"/>
        </p:nvSpPr>
        <p:spPr>
          <a:xfrm>
            <a:off x="2286000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Picture Placeholder 25">
            <a:extLst>
              <a:ext uri="{FF2B5EF4-FFF2-40B4-BE49-F238E27FC236}">
                <a16:creationId xmlns:a16="http://schemas.microsoft.com/office/drawing/2014/main" id="{052114F2-295B-4373-966E-9C00A5FBA18A}"/>
              </a:ext>
            </a:extLst>
          </p:cNvPr>
          <p:cNvSpPr>
            <a:spLocks noGrp="1"/>
          </p:cNvSpPr>
          <p:nvPr>
            <p:ph type="pic" sz="quarter" idx="11" hasCustomPrompt="1"/>
          </p:nvPr>
        </p:nvSpPr>
        <p:spPr>
          <a:xfrm>
            <a:off x="12192000" y="-1"/>
            <a:ext cx="10665752" cy="13716000"/>
          </a:xfrm>
          <a:custGeom>
            <a:avLst/>
            <a:gdLst>
              <a:gd name="connsiteX0" fmla="*/ 0 w 10665752"/>
              <a:gd name="connsiteY0" fmla="*/ 0 h 13716000"/>
              <a:gd name="connsiteX1" fmla="*/ 10665752 w 10665752"/>
              <a:gd name="connsiteY1" fmla="*/ 0 h 13716000"/>
              <a:gd name="connsiteX2" fmla="*/ 10665752 w 10665752"/>
              <a:gd name="connsiteY2" fmla="*/ 13716000 h 13716000"/>
              <a:gd name="connsiteX3" fmla="*/ 0 w 10665752"/>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0665752" h="13716000">
                <a:moveTo>
                  <a:pt x="0" y="0"/>
                </a:moveTo>
                <a:lnTo>
                  <a:pt x="10665752" y="0"/>
                </a:lnTo>
                <a:lnTo>
                  <a:pt x="10665752"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5" name="Text Placeholder 4">
            <a:extLst>
              <a:ext uri="{FF2B5EF4-FFF2-40B4-BE49-F238E27FC236}">
                <a16:creationId xmlns:a16="http://schemas.microsoft.com/office/drawing/2014/main" id="{CDF539DD-67F7-4CFA-8A03-FE8437EDC26C}"/>
              </a:ext>
            </a:extLst>
          </p:cNvPr>
          <p:cNvSpPr>
            <a:spLocks noGrp="1"/>
          </p:cNvSpPr>
          <p:nvPr>
            <p:ph type="body" sz="quarter" idx="12" hasCustomPrompt="1"/>
          </p:nvPr>
        </p:nvSpPr>
        <p:spPr>
          <a:xfrm>
            <a:off x="1441481" y="4075046"/>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7" name="Text Placeholder 4">
            <a:extLst>
              <a:ext uri="{FF2B5EF4-FFF2-40B4-BE49-F238E27FC236}">
                <a16:creationId xmlns:a16="http://schemas.microsoft.com/office/drawing/2014/main" id="{4A116793-82E3-4663-91B7-910E1A813EC4}"/>
              </a:ext>
            </a:extLst>
          </p:cNvPr>
          <p:cNvSpPr>
            <a:spLocks noGrp="1"/>
          </p:cNvSpPr>
          <p:nvPr>
            <p:ph type="body" sz="quarter" idx="13" hasCustomPrompt="1"/>
          </p:nvPr>
        </p:nvSpPr>
        <p:spPr>
          <a:xfrm>
            <a:off x="1454181" y="7585155"/>
            <a:ext cx="855657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33CA9F64-B4C4-4AFE-99F8-5A44098BEC11}"/>
              </a:ext>
            </a:extLst>
          </p:cNvPr>
          <p:cNvSpPr>
            <a:spLocks noGrp="1"/>
          </p:cNvSpPr>
          <p:nvPr>
            <p:ph type="body" sz="quarter" idx="14" hasCustomPrompt="1"/>
          </p:nvPr>
        </p:nvSpPr>
        <p:spPr>
          <a:xfrm rot="16200000">
            <a:off x="21300595" y="6550788"/>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Tree>
    <p:extLst>
      <p:ext uri="{BB962C8B-B14F-4D97-AF65-F5344CB8AC3E}">
        <p14:creationId xmlns:p14="http://schemas.microsoft.com/office/powerpoint/2010/main" val="35918744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70D422E7-2CD9-4363-9F99-A619D98FC5A5}"/>
              </a:ext>
            </a:extLst>
          </p:cNvPr>
          <p:cNvSpPr>
            <a:spLocks noGrp="1"/>
          </p:cNvSpPr>
          <p:nvPr>
            <p:ph type="pic" sz="quarter" idx="14" hasCustomPrompt="1"/>
          </p:nvPr>
        </p:nvSpPr>
        <p:spPr>
          <a:xfrm>
            <a:off x="14221948" y="2539140"/>
            <a:ext cx="8636000" cy="8637720"/>
          </a:xfrm>
          <a:custGeom>
            <a:avLst/>
            <a:gdLst>
              <a:gd name="connsiteX0" fmla="*/ 0 w 8636000"/>
              <a:gd name="connsiteY0" fmla="*/ 0 h 8637720"/>
              <a:gd name="connsiteX1" fmla="*/ 8636000 w 8636000"/>
              <a:gd name="connsiteY1" fmla="*/ 0 h 8637720"/>
              <a:gd name="connsiteX2" fmla="*/ 8636000 w 8636000"/>
              <a:gd name="connsiteY2" fmla="*/ 8637720 h 8637720"/>
              <a:gd name="connsiteX3" fmla="*/ 0 w 8636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8636000" h="8637720">
                <a:moveTo>
                  <a:pt x="0" y="0"/>
                </a:moveTo>
                <a:lnTo>
                  <a:pt x="8636000" y="0"/>
                </a:lnTo>
                <a:lnTo>
                  <a:pt x="8636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3119147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70D422E7-2CD9-4363-9F99-A619D98FC5A5}"/>
              </a:ext>
            </a:extLst>
          </p:cNvPr>
          <p:cNvSpPr>
            <a:spLocks noGrp="1"/>
          </p:cNvSpPr>
          <p:nvPr>
            <p:ph type="pic" sz="quarter" idx="14" hasCustomPrompt="1"/>
          </p:nvPr>
        </p:nvSpPr>
        <p:spPr>
          <a:xfrm>
            <a:off x="14221948" y="2539140"/>
            <a:ext cx="8636000" cy="8637720"/>
          </a:xfrm>
          <a:custGeom>
            <a:avLst/>
            <a:gdLst>
              <a:gd name="connsiteX0" fmla="*/ 0 w 8636000"/>
              <a:gd name="connsiteY0" fmla="*/ 0 h 8637720"/>
              <a:gd name="connsiteX1" fmla="*/ 8636000 w 8636000"/>
              <a:gd name="connsiteY1" fmla="*/ 0 h 8637720"/>
              <a:gd name="connsiteX2" fmla="*/ 8636000 w 8636000"/>
              <a:gd name="connsiteY2" fmla="*/ 8637720 h 8637720"/>
              <a:gd name="connsiteX3" fmla="*/ 0 w 8636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8636000" h="8637720">
                <a:moveTo>
                  <a:pt x="0" y="0"/>
                </a:moveTo>
                <a:lnTo>
                  <a:pt x="8636000" y="0"/>
                </a:lnTo>
                <a:lnTo>
                  <a:pt x="8636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Square">
            <a:extLst>
              <a:ext uri="{FF2B5EF4-FFF2-40B4-BE49-F238E27FC236}">
                <a16:creationId xmlns:a16="http://schemas.microsoft.com/office/drawing/2014/main" id="{D5D90CF3-E0F7-4830-8FAF-AD22520E54EB}"/>
              </a:ext>
            </a:extLst>
          </p:cNvPr>
          <p:cNvSpPr/>
          <p:nvPr userDrawn="1"/>
        </p:nvSpPr>
        <p:spPr>
          <a:xfrm>
            <a:off x="11808948" y="6350859"/>
            <a:ext cx="4826001" cy="4826001"/>
          </a:xfrm>
          <a:prstGeom prst="rect">
            <a:avLst/>
          </a:prstGeom>
          <a:solidFill>
            <a:srgbClr val="2C2E3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Rectangle">
            <a:extLst>
              <a:ext uri="{FF2B5EF4-FFF2-40B4-BE49-F238E27FC236}">
                <a16:creationId xmlns:a16="http://schemas.microsoft.com/office/drawing/2014/main" id="{3C36A41F-E05A-40E9-A79C-8F785EFC024C}"/>
              </a:ext>
            </a:extLst>
          </p:cNvPr>
          <p:cNvSpPr/>
          <p:nvPr userDrawn="1"/>
        </p:nvSpPr>
        <p:spPr>
          <a:xfrm>
            <a:off x="1519964" y="11075259"/>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Rectangle">
            <a:extLst>
              <a:ext uri="{FF2B5EF4-FFF2-40B4-BE49-F238E27FC236}">
                <a16:creationId xmlns:a16="http://schemas.microsoft.com/office/drawing/2014/main" id="{9203077B-68C6-4AC5-9550-E6D39687905E}"/>
              </a:ext>
            </a:extLst>
          </p:cNvPr>
          <p:cNvSpPr/>
          <p:nvPr userDrawn="1"/>
        </p:nvSpPr>
        <p:spPr>
          <a:xfrm>
            <a:off x="1519964" y="11075259"/>
            <a:ext cx="7620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Rectangle">
            <a:extLst>
              <a:ext uri="{FF2B5EF4-FFF2-40B4-BE49-F238E27FC236}">
                <a16:creationId xmlns:a16="http://schemas.microsoft.com/office/drawing/2014/main" id="{3B46C27B-5030-4572-B1D0-4B1F535043EF}"/>
              </a:ext>
            </a:extLst>
          </p:cNvPr>
          <p:cNvSpPr/>
          <p:nvPr userDrawn="1"/>
        </p:nvSpPr>
        <p:spPr>
          <a:xfrm>
            <a:off x="1519964" y="9630388"/>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Rectangle">
            <a:extLst>
              <a:ext uri="{FF2B5EF4-FFF2-40B4-BE49-F238E27FC236}">
                <a16:creationId xmlns:a16="http://schemas.microsoft.com/office/drawing/2014/main" id="{64535816-5906-4F6C-A6B7-DFA4436A36C4}"/>
              </a:ext>
            </a:extLst>
          </p:cNvPr>
          <p:cNvSpPr/>
          <p:nvPr userDrawn="1"/>
        </p:nvSpPr>
        <p:spPr>
          <a:xfrm>
            <a:off x="1519964" y="9630388"/>
            <a:ext cx="6985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 name="Text Placeholder 4">
            <a:extLst>
              <a:ext uri="{FF2B5EF4-FFF2-40B4-BE49-F238E27FC236}">
                <a16:creationId xmlns:a16="http://schemas.microsoft.com/office/drawing/2014/main" id="{162022BF-535F-4B44-A147-555F8F5E9844}"/>
              </a:ext>
            </a:extLst>
          </p:cNvPr>
          <p:cNvSpPr>
            <a:spLocks noGrp="1"/>
          </p:cNvSpPr>
          <p:nvPr>
            <p:ph type="body" sz="quarter" idx="21" hasCustomPrompt="1"/>
          </p:nvPr>
        </p:nvSpPr>
        <p:spPr>
          <a:xfrm>
            <a:off x="1497846" y="2481971"/>
            <a:ext cx="6352053" cy="221937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5F3C587F-CDCF-4298-95AF-061D0802C16F}"/>
              </a:ext>
            </a:extLst>
          </p:cNvPr>
          <p:cNvSpPr>
            <a:spLocks noGrp="1"/>
          </p:cNvSpPr>
          <p:nvPr>
            <p:ph type="body" sz="quarter" idx="22" hasCustomPrompt="1"/>
          </p:nvPr>
        </p:nvSpPr>
        <p:spPr>
          <a:xfrm>
            <a:off x="1497847" y="6007607"/>
            <a:ext cx="8411230" cy="187115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139B0D92-F24A-4BAC-821B-64FBBBE20585}"/>
              </a:ext>
            </a:extLst>
          </p:cNvPr>
          <p:cNvSpPr>
            <a:spLocks noGrp="1"/>
          </p:cNvSpPr>
          <p:nvPr>
            <p:ph type="body" sz="quarter" idx="23" hasCustomPrompt="1"/>
          </p:nvPr>
        </p:nvSpPr>
        <p:spPr>
          <a:xfrm>
            <a:off x="1497846" y="8934236"/>
            <a:ext cx="2429257" cy="60635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6CF872A0-A579-44ED-9428-431637CC6BD8}"/>
              </a:ext>
            </a:extLst>
          </p:cNvPr>
          <p:cNvSpPr>
            <a:spLocks noGrp="1"/>
          </p:cNvSpPr>
          <p:nvPr>
            <p:ph type="body" sz="quarter" idx="24" hasCustomPrompt="1"/>
          </p:nvPr>
        </p:nvSpPr>
        <p:spPr>
          <a:xfrm>
            <a:off x="8858250" y="8927886"/>
            <a:ext cx="1140771" cy="606354"/>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
        <p:nvSpPr>
          <p:cNvPr id="33" name="Text Placeholder 4">
            <a:extLst>
              <a:ext uri="{FF2B5EF4-FFF2-40B4-BE49-F238E27FC236}">
                <a16:creationId xmlns:a16="http://schemas.microsoft.com/office/drawing/2014/main" id="{BA718BE8-DEE0-4BA5-A02B-3CA7B71AC055}"/>
              </a:ext>
            </a:extLst>
          </p:cNvPr>
          <p:cNvSpPr>
            <a:spLocks noGrp="1"/>
          </p:cNvSpPr>
          <p:nvPr>
            <p:ph type="body" sz="quarter" idx="25" hasCustomPrompt="1"/>
          </p:nvPr>
        </p:nvSpPr>
        <p:spPr>
          <a:xfrm>
            <a:off x="1497846" y="10386470"/>
            <a:ext cx="2429257" cy="60635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E2AF13F3-9A6C-4955-8201-DCB9ACAC62A5}"/>
              </a:ext>
            </a:extLst>
          </p:cNvPr>
          <p:cNvSpPr>
            <a:spLocks noGrp="1"/>
          </p:cNvSpPr>
          <p:nvPr>
            <p:ph type="body" sz="quarter" idx="26" hasCustomPrompt="1"/>
          </p:nvPr>
        </p:nvSpPr>
        <p:spPr>
          <a:xfrm>
            <a:off x="8858250" y="10380120"/>
            <a:ext cx="1140771" cy="606354"/>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Tree>
    <p:extLst>
      <p:ext uri="{BB962C8B-B14F-4D97-AF65-F5344CB8AC3E}">
        <p14:creationId xmlns:p14="http://schemas.microsoft.com/office/powerpoint/2010/main" val="331307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4"/>
                                        </p:tgtEl>
                                        <p:attrNameLst>
                                          <p:attrName>style.visibility</p:attrName>
                                        </p:attrNameLst>
                                      </p:cBhvr>
                                      <p:to>
                                        <p:strVal val="visible"/>
                                      </p:to>
                                    </p:set>
                                    <p:animEffect transition="in" filter="wipe(left)">
                                      <p:cBhvr>
                                        <p:cTn id="7" dur="1000"/>
                                        <p:tgtEl>
                                          <p:spTgt spid="24"/>
                                        </p:tgtEl>
                                      </p:cBhvr>
                                    </p:animEffect>
                                  </p:childTnLst>
                                </p:cTn>
                              </p:par>
                            </p:childTnLst>
                          </p:cTn>
                        </p:par>
                        <p:par>
                          <p:cTn id="8" fill="hold">
                            <p:stCondLst>
                              <p:cond delay="1000"/>
                            </p:stCondLst>
                            <p:childTnLst>
                              <p:par>
                                <p:cTn id="9" presetID="22" presetClass="entr" presetSubtype="8" fill="hold" grpId="0" nodeType="afterEffect">
                                  <p:stCondLst>
                                    <p:cond delay="250"/>
                                  </p:stCondLst>
                                  <p:iterate>
                                    <p:tmAbs val="0"/>
                                  </p:iterate>
                                  <p:childTnLst>
                                    <p:set>
                                      <p:cBhvr>
                                        <p:cTn id="10" fill="hold"/>
                                        <p:tgtEl>
                                          <p:spTgt spid="20"/>
                                        </p:tgtEl>
                                        <p:attrNameLst>
                                          <p:attrName>style.visibility</p:attrName>
                                        </p:attrNameLst>
                                      </p:cBhvr>
                                      <p:to>
                                        <p:strVal val="visible"/>
                                      </p:to>
                                    </p:set>
                                    <p:animEffect transition="in" filter="wipe(left)">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4" grpId="0" animBg="1" advAuto="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7_Main Slide">
    <p:spTree>
      <p:nvGrpSpPr>
        <p:cNvPr id="1" name=""/>
        <p:cNvGrpSpPr/>
        <p:nvPr/>
      </p:nvGrpSpPr>
      <p:grpSpPr>
        <a:xfrm>
          <a:off x="0" y="0"/>
          <a:ext cx="0" cy="0"/>
          <a:chOff x="0" y="0"/>
          <a:chExt cx="0" cy="0"/>
        </a:xfrm>
      </p:grpSpPr>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91C03F48-F64A-4735-B901-EF5EE94545F3}"/>
              </a:ext>
            </a:extLst>
          </p:cNvPr>
          <p:cNvSpPr>
            <a:spLocks noGrp="1"/>
          </p:cNvSpPr>
          <p:nvPr>
            <p:ph type="pic" sz="quarter" idx="13" hasCustomPrompt="1"/>
          </p:nvPr>
        </p:nvSpPr>
        <p:spPr>
          <a:xfrm>
            <a:off x="0" y="0"/>
            <a:ext cx="10071159" cy="13716001"/>
          </a:xfrm>
          <a:custGeom>
            <a:avLst/>
            <a:gdLst>
              <a:gd name="connsiteX0" fmla="*/ 0 w 10071159"/>
              <a:gd name="connsiteY0" fmla="*/ 0 h 13716001"/>
              <a:gd name="connsiteX1" fmla="*/ 10071159 w 10071159"/>
              <a:gd name="connsiteY1" fmla="*/ 0 h 13716001"/>
              <a:gd name="connsiteX2" fmla="*/ 10071159 w 10071159"/>
              <a:gd name="connsiteY2" fmla="*/ 13716001 h 13716001"/>
              <a:gd name="connsiteX3" fmla="*/ 0 w 10071159"/>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0071159" h="13716001">
                <a:moveTo>
                  <a:pt x="0" y="0"/>
                </a:moveTo>
                <a:lnTo>
                  <a:pt x="10071159" y="0"/>
                </a:lnTo>
                <a:lnTo>
                  <a:pt x="10071159"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7867842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91C03F48-F64A-4735-B901-EF5EE94545F3}"/>
              </a:ext>
            </a:extLst>
          </p:cNvPr>
          <p:cNvSpPr>
            <a:spLocks noGrp="1"/>
          </p:cNvSpPr>
          <p:nvPr>
            <p:ph type="pic" sz="quarter" idx="13" hasCustomPrompt="1"/>
          </p:nvPr>
        </p:nvSpPr>
        <p:spPr>
          <a:xfrm>
            <a:off x="0" y="0"/>
            <a:ext cx="10071159" cy="13716001"/>
          </a:xfrm>
          <a:custGeom>
            <a:avLst/>
            <a:gdLst>
              <a:gd name="connsiteX0" fmla="*/ 0 w 10071159"/>
              <a:gd name="connsiteY0" fmla="*/ 0 h 13716001"/>
              <a:gd name="connsiteX1" fmla="*/ 10071159 w 10071159"/>
              <a:gd name="connsiteY1" fmla="*/ 0 h 13716001"/>
              <a:gd name="connsiteX2" fmla="*/ 10071159 w 10071159"/>
              <a:gd name="connsiteY2" fmla="*/ 13716001 h 13716001"/>
              <a:gd name="connsiteX3" fmla="*/ 0 w 10071159"/>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0071159" h="13716001">
                <a:moveTo>
                  <a:pt x="0" y="0"/>
                </a:moveTo>
                <a:lnTo>
                  <a:pt x="10071159" y="0"/>
                </a:lnTo>
                <a:lnTo>
                  <a:pt x="10071159"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Transparency shape">
            <a:extLst>
              <a:ext uri="{FF2B5EF4-FFF2-40B4-BE49-F238E27FC236}">
                <a16:creationId xmlns:a16="http://schemas.microsoft.com/office/drawing/2014/main" id="{9671298C-C418-4BAC-AE99-5E2CB493BA04}"/>
              </a:ext>
            </a:extLst>
          </p:cNvPr>
          <p:cNvSpPr>
            <a:spLocks noGrp="1"/>
          </p:cNvSpPr>
          <p:nvPr>
            <p:ph type="body" sz="quarter" idx="33" hasCustomPrompt="1"/>
          </p:nvPr>
        </p:nvSpPr>
        <p:spPr>
          <a:xfrm>
            <a:off x="-1" y="-2"/>
            <a:ext cx="10071143" cy="13716002"/>
          </a:xfrm>
          <a:prstGeom prst="rect">
            <a:avLst/>
          </a:prstGeom>
          <a:solidFill>
            <a:srgbClr val="1C1F25">
              <a:alpha val="7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8" name="BeMind">
            <a:extLst>
              <a:ext uri="{FF2B5EF4-FFF2-40B4-BE49-F238E27FC236}">
                <a16:creationId xmlns:a16="http://schemas.microsoft.com/office/drawing/2014/main" id="{DBD149D8-F828-46AC-AA81-C4833ED91861}"/>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9" name="Line">
            <a:extLst>
              <a:ext uri="{FF2B5EF4-FFF2-40B4-BE49-F238E27FC236}">
                <a16:creationId xmlns:a16="http://schemas.microsoft.com/office/drawing/2014/main" id="{4D722249-5437-4927-9FE4-4B3D4BF9C118}"/>
              </a:ext>
            </a:extLst>
          </p:cNvPr>
          <p:cNvSpPr/>
          <p:nvPr userDrawn="1"/>
        </p:nvSpPr>
        <p:spPr>
          <a:xfrm flipV="1">
            <a:off x="1526316" y="-1"/>
            <a:ext cx="0" cy="522817"/>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Shape">
            <a:extLst>
              <a:ext uri="{FF2B5EF4-FFF2-40B4-BE49-F238E27FC236}">
                <a16:creationId xmlns:a16="http://schemas.microsoft.com/office/drawing/2014/main" id="{F874B358-A776-4EF2-B29F-8BC8359FA1CD}"/>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FB53B29A-D41E-4EF9-BD3C-AA57888613BE}"/>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Line">
            <a:extLst>
              <a:ext uri="{FF2B5EF4-FFF2-40B4-BE49-F238E27FC236}">
                <a16:creationId xmlns:a16="http://schemas.microsoft.com/office/drawing/2014/main" id="{0499DC08-DE20-4284-97EF-E190ECAEBEEA}"/>
              </a:ext>
            </a:extLst>
          </p:cNvPr>
          <p:cNvSpPr/>
          <p:nvPr userDrawn="1"/>
        </p:nvSpPr>
        <p:spPr>
          <a:xfrm>
            <a:off x="11652598" y="6827639"/>
            <a:ext cx="11211702" cy="1"/>
          </a:xfrm>
          <a:prstGeom prst="line">
            <a:avLst/>
          </a:prstGeom>
          <a:ln w="127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Line">
            <a:extLst>
              <a:ext uri="{FF2B5EF4-FFF2-40B4-BE49-F238E27FC236}">
                <a16:creationId xmlns:a16="http://schemas.microsoft.com/office/drawing/2014/main" id="{FC2154CC-06B5-4BFB-BD90-3EE8959E249B}"/>
              </a:ext>
            </a:extLst>
          </p:cNvPr>
          <p:cNvSpPr/>
          <p:nvPr userDrawn="1"/>
        </p:nvSpPr>
        <p:spPr>
          <a:xfrm flipH="1">
            <a:off x="17258449" y="2539139"/>
            <a:ext cx="1" cy="8637721"/>
          </a:xfrm>
          <a:prstGeom prst="line">
            <a:avLst/>
          </a:prstGeom>
          <a:ln w="127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9" name="Text Placeholder 4">
            <a:extLst>
              <a:ext uri="{FF2B5EF4-FFF2-40B4-BE49-F238E27FC236}">
                <a16:creationId xmlns:a16="http://schemas.microsoft.com/office/drawing/2014/main" id="{565FA5E9-59A7-4F48-BAFB-CEBEFCC54DED}"/>
              </a:ext>
            </a:extLst>
          </p:cNvPr>
          <p:cNvSpPr>
            <a:spLocks noGrp="1"/>
          </p:cNvSpPr>
          <p:nvPr>
            <p:ph type="body" sz="quarter" idx="21" hasCustomPrompt="1"/>
          </p:nvPr>
        </p:nvSpPr>
        <p:spPr>
          <a:xfrm>
            <a:off x="18426487" y="3815908"/>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0" name="Text Placeholder 4">
            <a:extLst>
              <a:ext uri="{FF2B5EF4-FFF2-40B4-BE49-F238E27FC236}">
                <a16:creationId xmlns:a16="http://schemas.microsoft.com/office/drawing/2014/main" id="{9D6E7736-D8D3-4796-9AA5-4C2BB1E385D9}"/>
              </a:ext>
            </a:extLst>
          </p:cNvPr>
          <p:cNvSpPr>
            <a:spLocks noGrp="1"/>
          </p:cNvSpPr>
          <p:nvPr>
            <p:ph type="body" sz="quarter" idx="22" hasCustomPrompt="1"/>
          </p:nvPr>
        </p:nvSpPr>
        <p:spPr>
          <a:xfrm>
            <a:off x="17951185" y="4336509"/>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AC201F28-9DA0-4B00-8E42-30B2526FCDFD}"/>
              </a:ext>
            </a:extLst>
          </p:cNvPr>
          <p:cNvSpPr>
            <a:spLocks noGrp="1"/>
          </p:cNvSpPr>
          <p:nvPr>
            <p:ph type="body" sz="quarter" idx="23" hasCustomPrompt="1"/>
          </p:nvPr>
        </p:nvSpPr>
        <p:spPr>
          <a:xfrm>
            <a:off x="12140602" y="3815908"/>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2" name="Text Placeholder 4">
            <a:extLst>
              <a:ext uri="{FF2B5EF4-FFF2-40B4-BE49-F238E27FC236}">
                <a16:creationId xmlns:a16="http://schemas.microsoft.com/office/drawing/2014/main" id="{3373457F-42BD-4D41-94E8-E74DD65DA4D7}"/>
              </a:ext>
            </a:extLst>
          </p:cNvPr>
          <p:cNvSpPr>
            <a:spLocks noGrp="1"/>
          </p:cNvSpPr>
          <p:nvPr>
            <p:ph type="body" sz="quarter" idx="24" hasCustomPrompt="1"/>
          </p:nvPr>
        </p:nvSpPr>
        <p:spPr>
          <a:xfrm>
            <a:off x="11665300" y="4336509"/>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6FFFC766-3E91-4E8C-857B-A5A501C90751}"/>
              </a:ext>
            </a:extLst>
          </p:cNvPr>
          <p:cNvSpPr>
            <a:spLocks noGrp="1"/>
          </p:cNvSpPr>
          <p:nvPr>
            <p:ph type="body" sz="quarter" idx="25" hasCustomPrompt="1"/>
          </p:nvPr>
        </p:nvSpPr>
        <p:spPr>
          <a:xfrm>
            <a:off x="18439188" y="9147749"/>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4" name="Text Placeholder 4">
            <a:extLst>
              <a:ext uri="{FF2B5EF4-FFF2-40B4-BE49-F238E27FC236}">
                <a16:creationId xmlns:a16="http://schemas.microsoft.com/office/drawing/2014/main" id="{70D6AACE-17E9-4306-9FE9-AD25639CCCD0}"/>
              </a:ext>
            </a:extLst>
          </p:cNvPr>
          <p:cNvSpPr>
            <a:spLocks noGrp="1"/>
          </p:cNvSpPr>
          <p:nvPr>
            <p:ph type="body" sz="quarter" idx="26" hasCustomPrompt="1"/>
          </p:nvPr>
        </p:nvSpPr>
        <p:spPr>
          <a:xfrm>
            <a:off x="17963886" y="9668350"/>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5" name="Text Placeholder 4">
            <a:extLst>
              <a:ext uri="{FF2B5EF4-FFF2-40B4-BE49-F238E27FC236}">
                <a16:creationId xmlns:a16="http://schemas.microsoft.com/office/drawing/2014/main" id="{D18A2863-D483-433D-8F9C-10C5A009D0E4}"/>
              </a:ext>
            </a:extLst>
          </p:cNvPr>
          <p:cNvSpPr>
            <a:spLocks noGrp="1"/>
          </p:cNvSpPr>
          <p:nvPr>
            <p:ph type="body" sz="quarter" idx="27" hasCustomPrompt="1"/>
          </p:nvPr>
        </p:nvSpPr>
        <p:spPr>
          <a:xfrm>
            <a:off x="12153303" y="9147749"/>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6" name="Text Placeholder 4">
            <a:extLst>
              <a:ext uri="{FF2B5EF4-FFF2-40B4-BE49-F238E27FC236}">
                <a16:creationId xmlns:a16="http://schemas.microsoft.com/office/drawing/2014/main" id="{EAFF2426-903A-4343-AF06-81B174D6446B}"/>
              </a:ext>
            </a:extLst>
          </p:cNvPr>
          <p:cNvSpPr>
            <a:spLocks noGrp="1"/>
          </p:cNvSpPr>
          <p:nvPr>
            <p:ph type="body" sz="quarter" idx="28" hasCustomPrompt="1"/>
          </p:nvPr>
        </p:nvSpPr>
        <p:spPr>
          <a:xfrm>
            <a:off x="11678001" y="9668350"/>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7" name="Text Placeholder 4">
            <a:extLst>
              <a:ext uri="{FF2B5EF4-FFF2-40B4-BE49-F238E27FC236}">
                <a16:creationId xmlns:a16="http://schemas.microsoft.com/office/drawing/2014/main" id="{28D2E622-14E4-44DD-888F-21CBF9A6A59F}"/>
              </a:ext>
            </a:extLst>
          </p:cNvPr>
          <p:cNvSpPr>
            <a:spLocks noGrp="1"/>
          </p:cNvSpPr>
          <p:nvPr>
            <p:ph type="body" sz="quarter" idx="12" hasCustomPrompt="1"/>
          </p:nvPr>
        </p:nvSpPr>
        <p:spPr>
          <a:xfrm>
            <a:off x="1455486" y="2495107"/>
            <a:ext cx="6896733" cy="227853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8" name="Text Placeholder 4">
            <a:extLst>
              <a:ext uri="{FF2B5EF4-FFF2-40B4-BE49-F238E27FC236}">
                <a16:creationId xmlns:a16="http://schemas.microsoft.com/office/drawing/2014/main" id="{90F420FC-8827-4423-BC4C-CF5271455941}"/>
              </a:ext>
            </a:extLst>
          </p:cNvPr>
          <p:cNvSpPr>
            <a:spLocks noGrp="1"/>
          </p:cNvSpPr>
          <p:nvPr>
            <p:ph type="body" sz="quarter" idx="29" hasCustomPrompt="1"/>
          </p:nvPr>
        </p:nvSpPr>
        <p:spPr>
          <a:xfrm>
            <a:off x="1455486" y="6004863"/>
            <a:ext cx="7095708" cy="210072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9" name="Text Placeholder 4">
            <a:extLst>
              <a:ext uri="{FF2B5EF4-FFF2-40B4-BE49-F238E27FC236}">
                <a16:creationId xmlns:a16="http://schemas.microsoft.com/office/drawing/2014/main" id="{EB70A951-19FC-449E-B6A2-119723C41021}"/>
              </a:ext>
            </a:extLst>
          </p:cNvPr>
          <p:cNvSpPr>
            <a:spLocks noGrp="1"/>
          </p:cNvSpPr>
          <p:nvPr>
            <p:ph type="body" sz="quarter" idx="30" hasCustomPrompt="1"/>
          </p:nvPr>
        </p:nvSpPr>
        <p:spPr>
          <a:xfrm>
            <a:off x="1125269" y="9661268"/>
            <a:ext cx="1519999" cy="100148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00</a:t>
            </a:r>
          </a:p>
        </p:txBody>
      </p:sp>
      <p:sp>
        <p:nvSpPr>
          <p:cNvPr id="50" name="Text Placeholder 4">
            <a:extLst>
              <a:ext uri="{FF2B5EF4-FFF2-40B4-BE49-F238E27FC236}">
                <a16:creationId xmlns:a16="http://schemas.microsoft.com/office/drawing/2014/main" id="{0D0730B7-71AB-4CBB-9EE4-44189066BA94}"/>
              </a:ext>
            </a:extLst>
          </p:cNvPr>
          <p:cNvSpPr>
            <a:spLocks noGrp="1"/>
          </p:cNvSpPr>
          <p:nvPr>
            <p:ph type="body" sz="quarter" idx="31" hasCustomPrompt="1"/>
          </p:nvPr>
        </p:nvSpPr>
        <p:spPr>
          <a:xfrm>
            <a:off x="2458279" y="10246226"/>
            <a:ext cx="677558" cy="392233"/>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a:t>
            </a:r>
          </a:p>
        </p:txBody>
      </p:sp>
      <p:sp>
        <p:nvSpPr>
          <p:cNvPr id="51" name="Text Placeholder 4">
            <a:extLst>
              <a:ext uri="{FF2B5EF4-FFF2-40B4-BE49-F238E27FC236}">
                <a16:creationId xmlns:a16="http://schemas.microsoft.com/office/drawing/2014/main" id="{A2BCFD38-D516-44EC-8668-2D35A77DD1DD}"/>
              </a:ext>
            </a:extLst>
          </p:cNvPr>
          <p:cNvSpPr>
            <a:spLocks noGrp="1"/>
          </p:cNvSpPr>
          <p:nvPr>
            <p:ph type="body" sz="quarter" idx="32" hasCustomPrompt="1"/>
          </p:nvPr>
        </p:nvSpPr>
        <p:spPr>
          <a:xfrm>
            <a:off x="1416986" y="10618356"/>
            <a:ext cx="3530399" cy="58487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6194175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8_Main Slide">
    <p:spTree>
      <p:nvGrpSpPr>
        <p:cNvPr id="1" name=""/>
        <p:cNvGrpSpPr/>
        <p:nvPr/>
      </p:nvGrpSpPr>
      <p:grpSpPr>
        <a:xfrm>
          <a:off x="0" y="0"/>
          <a:ext cx="0" cy="0"/>
          <a:chOff x="0" y="0"/>
          <a:chExt cx="0" cy="0"/>
        </a:xfrm>
      </p:grpSpPr>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E76409FF-51CF-4C39-94CE-1F988388CA76}"/>
              </a:ext>
            </a:extLst>
          </p:cNvPr>
          <p:cNvSpPr>
            <a:spLocks noGrp="1"/>
          </p:cNvSpPr>
          <p:nvPr>
            <p:ph type="pic" sz="quarter" idx="11" hasCustomPrompt="1"/>
          </p:nvPr>
        </p:nvSpPr>
        <p:spPr>
          <a:xfrm>
            <a:off x="0" y="0"/>
            <a:ext cx="24384000" cy="6350000"/>
          </a:xfrm>
          <a:custGeom>
            <a:avLst/>
            <a:gdLst>
              <a:gd name="connsiteX0" fmla="*/ 0 w 24384000"/>
              <a:gd name="connsiteY0" fmla="*/ 0 h 6350000"/>
              <a:gd name="connsiteX1" fmla="*/ 24384000 w 24384000"/>
              <a:gd name="connsiteY1" fmla="*/ 0 h 6350000"/>
              <a:gd name="connsiteX2" fmla="*/ 24384000 w 24384000"/>
              <a:gd name="connsiteY2" fmla="*/ 6350000 h 6350000"/>
              <a:gd name="connsiteX3" fmla="*/ 0 w 24384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24384000" h="6350000">
                <a:moveTo>
                  <a:pt x="0" y="0"/>
                </a:moveTo>
                <a:lnTo>
                  <a:pt x="24384000" y="0"/>
                </a:lnTo>
                <a:lnTo>
                  <a:pt x="24384000" y="6350000"/>
                </a:lnTo>
                <a:lnTo>
                  <a:pt x="0" y="635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Line">
            <a:extLst>
              <a:ext uri="{FF2B5EF4-FFF2-40B4-BE49-F238E27FC236}">
                <a16:creationId xmlns:a16="http://schemas.microsoft.com/office/drawing/2014/main" id="{B43E1168-67BC-43AD-9C81-5CC8803E1FFA}"/>
              </a:ext>
            </a:extLst>
          </p:cNvPr>
          <p:cNvSpPr/>
          <p:nvPr userDrawn="1"/>
        </p:nvSpPr>
        <p:spPr>
          <a:xfrm>
            <a:off x="17921805"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Line">
            <a:extLst>
              <a:ext uri="{FF2B5EF4-FFF2-40B4-BE49-F238E27FC236}">
                <a16:creationId xmlns:a16="http://schemas.microsoft.com/office/drawing/2014/main" id="{16D66A1E-248F-4A12-AA46-F631F35828FA}"/>
              </a:ext>
            </a:extLst>
          </p:cNvPr>
          <p:cNvSpPr/>
          <p:nvPr userDrawn="1"/>
        </p:nvSpPr>
        <p:spPr>
          <a:xfrm>
            <a:off x="12185650" y="7776012"/>
            <a:ext cx="0"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 name="Line">
            <a:extLst>
              <a:ext uri="{FF2B5EF4-FFF2-40B4-BE49-F238E27FC236}">
                <a16:creationId xmlns:a16="http://schemas.microsoft.com/office/drawing/2014/main" id="{5777885A-8830-469F-8AF8-D8AD54431FBA}"/>
              </a:ext>
            </a:extLst>
          </p:cNvPr>
          <p:cNvSpPr/>
          <p:nvPr userDrawn="1"/>
        </p:nvSpPr>
        <p:spPr>
          <a:xfrm flipH="1">
            <a:off x="6456108"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541898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E76409FF-51CF-4C39-94CE-1F988388CA76}"/>
              </a:ext>
            </a:extLst>
          </p:cNvPr>
          <p:cNvSpPr>
            <a:spLocks noGrp="1"/>
          </p:cNvSpPr>
          <p:nvPr>
            <p:ph type="pic" sz="quarter" idx="11" hasCustomPrompt="1"/>
          </p:nvPr>
        </p:nvSpPr>
        <p:spPr>
          <a:xfrm>
            <a:off x="0" y="0"/>
            <a:ext cx="24384000" cy="6350000"/>
          </a:xfrm>
          <a:custGeom>
            <a:avLst/>
            <a:gdLst>
              <a:gd name="connsiteX0" fmla="*/ 0 w 24384000"/>
              <a:gd name="connsiteY0" fmla="*/ 0 h 6350000"/>
              <a:gd name="connsiteX1" fmla="*/ 24384000 w 24384000"/>
              <a:gd name="connsiteY1" fmla="*/ 0 h 6350000"/>
              <a:gd name="connsiteX2" fmla="*/ 24384000 w 24384000"/>
              <a:gd name="connsiteY2" fmla="*/ 6350000 h 6350000"/>
              <a:gd name="connsiteX3" fmla="*/ 0 w 24384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24384000" h="6350000">
                <a:moveTo>
                  <a:pt x="0" y="0"/>
                </a:moveTo>
                <a:lnTo>
                  <a:pt x="24384000" y="0"/>
                </a:lnTo>
                <a:lnTo>
                  <a:pt x="24384000" y="6350000"/>
                </a:lnTo>
                <a:lnTo>
                  <a:pt x="0" y="635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ransparency shape">
            <a:extLst>
              <a:ext uri="{FF2B5EF4-FFF2-40B4-BE49-F238E27FC236}">
                <a16:creationId xmlns:a16="http://schemas.microsoft.com/office/drawing/2014/main" id="{F112D258-1DC1-4399-B03A-BD221E5C06D4}"/>
              </a:ext>
            </a:extLst>
          </p:cNvPr>
          <p:cNvSpPr>
            <a:spLocks noGrp="1"/>
          </p:cNvSpPr>
          <p:nvPr>
            <p:ph type="body" sz="quarter" idx="33" hasCustomPrompt="1"/>
          </p:nvPr>
        </p:nvSpPr>
        <p:spPr>
          <a:xfrm>
            <a:off x="-1" y="-2"/>
            <a:ext cx="24384001" cy="6404283"/>
          </a:xfrm>
          <a:prstGeom prst="rect">
            <a:avLst/>
          </a:prstGeom>
          <a:solidFill>
            <a:srgbClr val="1C1F25">
              <a:alpha val="7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8" name="There are no secrets to success. It is the…">
            <a:extLst>
              <a:ext uri="{FF2B5EF4-FFF2-40B4-BE49-F238E27FC236}">
                <a16:creationId xmlns:a16="http://schemas.microsoft.com/office/drawing/2014/main" id="{E2251E6D-8BA2-44B2-A880-4D2E1D76EDF6}"/>
              </a:ext>
            </a:extLst>
          </p:cNvPr>
          <p:cNvSpPr txBox="1"/>
          <p:nvPr userDrawn="1"/>
        </p:nvSpPr>
        <p:spPr>
          <a:xfrm>
            <a:off x="7442072" y="2539140"/>
            <a:ext cx="8803133" cy="22352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3500" b="0">
                <a:solidFill>
                  <a:srgbClr val="F7F9FF"/>
                </a:solidFill>
                <a:latin typeface="Quicksand Bold"/>
                <a:ea typeface="Quicksand Bold"/>
                <a:cs typeface="Quicksand Bold"/>
                <a:sym typeface="Quicksand Bold"/>
              </a:defRPr>
            </a:pPr>
            <a:r>
              <a:t>There are no secrets to success. It is the </a:t>
            </a:r>
          </a:p>
          <a:p>
            <a:pPr>
              <a:lnSpc>
                <a:spcPct val="150000"/>
              </a:lnSpc>
              <a:defRPr sz="3500" b="0">
                <a:solidFill>
                  <a:srgbClr val="F7F9FF"/>
                </a:solidFill>
                <a:latin typeface="Quicksand Bold"/>
                <a:ea typeface="Quicksand Bold"/>
                <a:cs typeface="Quicksand Bold"/>
                <a:sym typeface="Quicksand Bold"/>
              </a:defRPr>
            </a:pPr>
            <a:r>
              <a:t>result of preparation, hard work, </a:t>
            </a:r>
          </a:p>
          <a:p>
            <a:pPr>
              <a:lnSpc>
                <a:spcPct val="150000"/>
              </a:lnSpc>
              <a:defRPr sz="3500" b="0">
                <a:solidFill>
                  <a:srgbClr val="F7F9FF"/>
                </a:solidFill>
                <a:latin typeface="Quicksand Bold"/>
                <a:ea typeface="Quicksand Bold"/>
                <a:cs typeface="Quicksand Bold"/>
                <a:sym typeface="Quicksand Bold"/>
              </a:defRPr>
            </a:pPr>
            <a:r>
              <a:t>and learning from failure.</a:t>
            </a:r>
          </a:p>
        </p:txBody>
      </p:sp>
      <p:sp>
        <p:nvSpPr>
          <p:cNvPr id="29" name="BeMind">
            <a:extLst>
              <a:ext uri="{FF2B5EF4-FFF2-40B4-BE49-F238E27FC236}">
                <a16:creationId xmlns:a16="http://schemas.microsoft.com/office/drawing/2014/main" id="{653C32B1-7D7E-4162-B796-FD67AFD47A1B}"/>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30" name="Line">
            <a:extLst>
              <a:ext uri="{FF2B5EF4-FFF2-40B4-BE49-F238E27FC236}">
                <a16:creationId xmlns:a16="http://schemas.microsoft.com/office/drawing/2014/main" id="{44037019-6CC0-4C8B-9D50-4999CE12ACB1}"/>
              </a:ext>
            </a:extLst>
          </p:cNvPr>
          <p:cNvSpPr/>
          <p:nvPr userDrawn="1"/>
        </p:nvSpPr>
        <p:spPr>
          <a:xfrm flipV="1">
            <a:off x="1526316" y="-1"/>
            <a:ext cx="0" cy="512233"/>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 name="Line">
            <a:extLst>
              <a:ext uri="{FF2B5EF4-FFF2-40B4-BE49-F238E27FC236}">
                <a16:creationId xmlns:a16="http://schemas.microsoft.com/office/drawing/2014/main" id="{B43E1168-67BC-43AD-9C81-5CC8803E1FFA}"/>
              </a:ext>
            </a:extLst>
          </p:cNvPr>
          <p:cNvSpPr/>
          <p:nvPr userDrawn="1"/>
        </p:nvSpPr>
        <p:spPr>
          <a:xfrm>
            <a:off x="17921805"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Line">
            <a:extLst>
              <a:ext uri="{FF2B5EF4-FFF2-40B4-BE49-F238E27FC236}">
                <a16:creationId xmlns:a16="http://schemas.microsoft.com/office/drawing/2014/main" id="{16D66A1E-248F-4A12-AA46-F631F35828FA}"/>
              </a:ext>
            </a:extLst>
          </p:cNvPr>
          <p:cNvSpPr/>
          <p:nvPr userDrawn="1"/>
        </p:nvSpPr>
        <p:spPr>
          <a:xfrm>
            <a:off x="12185650" y="7776012"/>
            <a:ext cx="0"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 name="Line">
            <a:extLst>
              <a:ext uri="{FF2B5EF4-FFF2-40B4-BE49-F238E27FC236}">
                <a16:creationId xmlns:a16="http://schemas.microsoft.com/office/drawing/2014/main" id="{5777885A-8830-469F-8AF8-D8AD54431FBA}"/>
              </a:ext>
            </a:extLst>
          </p:cNvPr>
          <p:cNvSpPr/>
          <p:nvPr userDrawn="1"/>
        </p:nvSpPr>
        <p:spPr>
          <a:xfrm flipH="1">
            <a:off x="6456108"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6" name="Text Placeholder 4">
            <a:extLst>
              <a:ext uri="{FF2B5EF4-FFF2-40B4-BE49-F238E27FC236}">
                <a16:creationId xmlns:a16="http://schemas.microsoft.com/office/drawing/2014/main" id="{B89BC707-E4F1-40A1-886A-26F0089987F3}"/>
              </a:ext>
            </a:extLst>
          </p:cNvPr>
          <p:cNvSpPr>
            <a:spLocks noGrp="1"/>
          </p:cNvSpPr>
          <p:nvPr>
            <p:ph type="body" sz="quarter" idx="21" hasCustomPrompt="1"/>
          </p:nvPr>
        </p:nvSpPr>
        <p:spPr>
          <a:xfrm>
            <a:off x="1892111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6CDB3565-0DE0-4E14-A2F2-EBE38B4AD04A}"/>
              </a:ext>
            </a:extLst>
          </p:cNvPr>
          <p:cNvSpPr>
            <a:spLocks noGrp="1"/>
          </p:cNvSpPr>
          <p:nvPr>
            <p:ph type="body" sz="quarter" idx="22" hasCustomPrompt="1"/>
          </p:nvPr>
        </p:nvSpPr>
        <p:spPr>
          <a:xfrm>
            <a:off x="1854070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D10F577B-7AD0-454A-8DBF-2899DE4F0698}"/>
              </a:ext>
            </a:extLst>
          </p:cNvPr>
          <p:cNvSpPr>
            <a:spLocks noGrp="1"/>
          </p:cNvSpPr>
          <p:nvPr>
            <p:ph type="body" sz="quarter" idx="23" hasCustomPrompt="1"/>
          </p:nvPr>
        </p:nvSpPr>
        <p:spPr>
          <a:xfrm>
            <a:off x="1315625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Text Placeholder 4">
            <a:extLst>
              <a:ext uri="{FF2B5EF4-FFF2-40B4-BE49-F238E27FC236}">
                <a16:creationId xmlns:a16="http://schemas.microsoft.com/office/drawing/2014/main" id="{EF3AAE2F-622E-46B9-B573-8E685BCCCD1E}"/>
              </a:ext>
            </a:extLst>
          </p:cNvPr>
          <p:cNvSpPr>
            <a:spLocks noGrp="1"/>
          </p:cNvSpPr>
          <p:nvPr>
            <p:ph type="body" sz="quarter" idx="24" hasCustomPrompt="1"/>
          </p:nvPr>
        </p:nvSpPr>
        <p:spPr>
          <a:xfrm>
            <a:off x="1277584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4480D7E3-2F27-4C80-912B-CC17DE0A624E}"/>
              </a:ext>
            </a:extLst>
          </p:cNvPr>
          <p:cNvSpPr>
            <a:spLocks noGrp="1"/>
          </p:cNvSpPr>
          <p:nvPr>
            <p:ph type="body" sz="quarter" idx="25" hasCustomPrompt="1"/>
          </p:nvPr>
        </p:nvSpPr>
        <p:spPr>
          <a:xfrm>
            <a:off x="746759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1" name="Text Placeholder 4">
            <a:extLst>
              <a:ext uri="{FF2B5EF4-FFF2-40B4-BE49-F238E27FC236}">
                <a16:creationId xmlns:a16="http://schemas.microsoft.com/office/drawing/2014/main" id="{1D6F8129-B377-4718-96B5-268B4C366812}"/>
              </a:ext>
            </a:extLst>
          </p:cNvPr>
          <p:cNvSpPr>
            <a:spLocks noGrp="1"/>
          </p:cNvSpPr>
          <p:nvPr>
            <p:ph type="body" sz="quarter" idx="26" hasCustomPrompt="1"/>
          </p:nvPr>
        </p:nvSpPr>
        <p:spPr>
          <a:xfrm>
            <a:off x="708718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F00BE6D0-CD00-4C5B-9B06-EC1E038B0CC1}"/>
              </a:ext>
            </a:extLst>
          </p:cNvPr>
          <p:cNvSpPr>
            <a:spLocks noGrp="1"/>
          </p:cNvSpPr>
          <p:nvPr>
            <p:ph type="body" sz="quarter" idx="27" hasCustomPrompt="1"/>
          </p:nvPr>
        </p:nvSpPr>
        <p:spPr>
          <a:xfrm>
            <a:off x="172813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3" name="Text Placeholder 4">
            <a:extLst>
              <a:ext uri="{FF2B5EF4-FFF2-40B4-BE49-F238E27FC236}">
                <a16:creationId xmlns:a16="http://schemas.microsoft.com/office/drawing/2014/main" id="{B619D09D-FF0A-4A7A-A339-10007E4CEECA}"/>
              </a:ext>
            </a:extLst>
          </p:cNvPr>
          <p:cNvSpPr>
            <a:spLocks noGrp="1"/>
          </p:cNvSpPr>
          <p:nvPr>
            <p:ph type="body" sz="quarter" idx="28" hasCustomPrompt="1"/>
          </p:nvPr>
        </p:nvSpPr>
        <p:spPr>
          <a:xfrm>
            <a:off x="134772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31D18C89-AE5E-4920-9DC8-2820A7E09616}"/>
              </a:ext>
            </a:extLst>
          </p:cNvPr>
          <p:cNvSpPr>
            <a:spLocks noGrp="1"/>
          </p:cNvSpPr>
          <p:nvPr>
            <p:ph type="body" sz="quarter" idx="29" hasCustomPrompt="1"/>
          </p:nvPr>
        </p:nvSpPr>
        <p:spPr>
          <a:xfrm>
            <a:off x="7087188" y="2485562"/>
            <a:ext cx="9372012" cy="246743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16828942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064133" y="12702579"/>
            <a:ext cx="787467"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250D22AA-E69D-4BC4-BBB7-DD16CBE0FFE2}"/>
              </a:ext>
            </a:extLst>
          </p:cNvPr>
          <p:cNvSpPr>
            <a:spLocks noGrp="1"/>
          </p:cNvSpPr>
          <p:nvPr>
            <p:ph type="pic" sz="quarter" idx="15" hasCustomPrompt="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19" name="Slide Number">
            <a:extLst>
              <a:ext uri="{FF2B5EF4-FFF2-40B4-BE49-F238E27FC236}">
                <a16:creationId xmlns:a16="http://schemas.microsoft.com/office/drawing/2014/main" id="{5BD63829-03B1-4F7A-A18F-63DEB298944E}"/>
              </a:ext>
            </a:extLst>
          </p:cNvPr>
          <p:cNvSpPr txBox="1">
            <a:spLocks/>
          </p:cNvSpPr>
          <p:nvPr userDrawn="1"/>
        </p:nvSpPr>
        <p:spPr>
          <a:xfrm>
            <a:off x="22174200" y="12702579"/>
            <a:ext cx="677399"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Tree>
    <p:extLst>
      <p:ext uri="{BB962C8B-B14F-4D97-AF65-F5344CB8AC3E}">
        <p14:creationId xmlns:p14="http://schemas.microsoft.com/office/powerpoint/2010/main" val="32737160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064133" y="12702579"/>
            <a:ext cx="787467"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250D22AA-E69D-4BC4-BBB7-DD16CBE0FFE2}"/>
              </a:ext>
            </a:extLst>
          </p:cNvPr>
          <p:cNvSpPr>
            <a:spLocks noGrp="1"/>
          </p:cNvSpPr>
          <p:nvPr>
            <p:ph type="pic" sz="quarter" idx="15" hasCustomPrompt="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0" name="Transparency shape">
            <a:extLst>
              <a:ext uri="{FF2B5EF4-FFF2-40B4-BE49-F238E27FC236}">
                <a16:creationId xmlns:a16="http://schemas.microsoft.com/office/drawing/2014/main" id="{CCC2EAEA-44CA-4B5E-8BE8-00E937AB7F71}"/>
              </a:ext>
            </a:extLst>
          </p:cNvPr>
          <p:cNvSpPr>
            <a:spLocks noGrp="1"/>
          </p:cNvSpPr>
          <p:nvPr>
            <p:ph type="body" sz="quarter" idx="33" hasCustomPrompt="1"/>
          </p:nvPr>
        </p:nvSpPr>
        <p:spPr>
          <a:xfrm>
            <a:off x="-1" y="-2"/>
            <a:ext cx="24384001" cy="13716002"/>
          </a:xfrm>
          <a:prstGeom prst="rect">
            <a:avLst/>
          </a:prstGeom>
          <a:solidFill>
            <a:srgbClr val="1C1F25">
              <a:alpha val="7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8" name="Text Placeholder 4">
            <a:extLst>
              <a:ext uri="{FF2B5EF4-FFF2-40B4-BE49-F238E27FC236}">
                <a16:creationId xmlns:a16="http://schemas.microsoft.com/office/drawing/2014/main" id="{A9BA5335-340C-4B2D-9D0A-825C97740AAC}"/>
              </a:ext>
            </a:extLst>
          </p:cNvPr>
          <p:cNvSpPr>
            <a:spLocks noGrp="1"/>
          </p:cNvSpPr>
          <p:nvPr>
            <p:ph type="body" sz="quarter" idx="12" hasCustomPrompt="1"/>
          </p:nvPr>
        </p:nvSpPr>
        <p:spPr>
          <a:xfrm>
            <a:off x="7634187" y="3117949"/>
            <a:ext cx="8959379" cy="234480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9" name="Text Placeholder 4">
            <a:extLst>
              <a:ext uri="{FF2B5EF4-FFF2-40B4-BE49-F238E27FC236}">
                <a16:creationId xmlns:a16="http://schemas.microsoft.com/office/drawing/2014/main" id="{515BF825-511D-44BA-B78B-C5ED69D903FE}"/>
              </a:ext>
            </a:extLst>
          </p:cNvPr>
          <p:cNvSpPr>
            <a:spLocks noGrp="1"/>
          </p:cNvSpPr>
          <p:nvPr>
            <p:ph type="body" sz="quarter" idx="13" hasCustomPrompt="1"/>
          </p:nvPr>
        </p:nvSpPr>
        <p:spPr>
          <a:xfrm>
            <a:off x="2791154" y="9031586"/>
            <a:ext cx="5077566" cy="1697037"/>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10" name="Text Placeholder 4">
            <a:extLst>
              <a:ext uri="{FF2B5EF4-FFF2-40B4-BE49-F238E27FC236}">
                <a16:creationId xmlns:a16="http://schemas.microsoft.com/office/drawing/2014/main" id="{77B6AC43-CD34-4CD3-B705-9E08D466A374}"/>
              </a:ext>
            </a:extLst>
          </p:cNvPr>
          <p:cNvSpPr>
            <a:spLocks noGrp="1"/>
          </p:cNvSpPr>
          <p:nvPr>
            <p:ph type="body" sz="quarter" idx="16" hasCustomPrompt="1"/>
          </p:nvPr>
        </p:nvSpPr>
        <p:spPr>
          <a:xfrm>
            <a:off x="2821427" y="8367548"/>
            <a:ext cx="5020534" cy="76200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23A7126C-F778-4FE2-91BE-55B3BD61D5C6}"/>
              </a:ext>
            </a:extLst>
          </p:cNvPr>
          <p:cNvSpPr>
            <a:spLocks noGrp="1"/>
          </p:cNvSpPr>
          <p:nvPr>
            <p:ph type="body" sz="quarter" idx="17" hasCustomPrompt="1"/>
          </p:nvPr>
        </p:nvSpPr>
        <p:spPr>
          <a:xfrm>
            <a:off x="9667839" y="9031586"/>
            <a:ext cx="5077566" cy="1697037"/>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A2A4F25F-7C5E-42B3-9A32-45D639FE42B7}"/>
              </a:ext>
            </a:extLst>
          </p:cNvPr>
          <p:cNvSpPr>
            <a:spLocks noGrp="1"/>
          </p:cNvSpPr>
          <p:nvPr>
            <p:ph type="body" sz="quarter" idx="18" hasCustomPrompt="1"/>
          </p:nvPr>
        </p:nvSpPr>
        <p:spPr>
          <a:xfrm>
            <a:off x="16546326" y="9031585"/>
            <a:ext cx="5077566" cy="1697037"/>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DD67E279-A2EF-468F-BB37-94832B0B3119}"/>
              </a:ext>
            </a:extLst>
          </p:cNvPr>
          <p:cNvSpPr>
            <a:spLocks noGrp="1"/>
          </p:cNvSpPr>
          <p:nvPr>
            <p:ph type="body" sz="quarter" idx="19" hasCustomPrompt="1"/>
          </p:nvPr>
        </p:nvSpPr>
        <p:spPr>
          <a:xfrm>
            <a:off x="9692490" y="8370174"/>
            <a:ext cx="5020534" cy="76200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65111465-9C15-4103-9EB2-728980F0B391}"/>
              </a:ext>
            </a:extLst>
          </p:cNvPr>
          <p:cNvSpPr>
            <a:spLocks noGrp="1"/>
          </p:cNvSpPr>
          <p:nvPr>
            <p:ph type="body" sz="quarter" idx="20" hasCustomPrompt="1"/>
          </p:nvPr>
        </p:nvSpPr>
        <p:spPr>
          <a:xfrm>
            <a:off x="16563553" y="8372800"/>
            <a:ext cx="5020534" cy="76200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6163143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8" name="Picture Placeholder 27">
            <a:extLst>
              <a:ext uri="{FF2B5EF4-FFF2-40B4-BE49-F238E27FC236}">
                <a16:creationId xmlns:a16="http://schemas.microsoft.com/office/drawing/2014/main" id="{BDBE8131-91DC-41C4-AD3D-8FC0E30EA209}"/>
              </a:ext>
            </a:extLst>
          </p:cNvPr>
          <p:cNvSpPr>
            <a:spLocks noGrp="1"/>
          </p:cNvSpPr>
          <p:nvPr>
            <p:ph type="pic" sz="quarter" idx="11" hasCustomPrompt="1"/>
          </p:nvPr>
        </p:nvSpPr>
        <p:spPr>
          <a:xfrm>
            <a:off x="0" y="253914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425A6FFC-C5EB-47BF-9053-8AB0840FBEA8}"/>
              </a:ext>
            </a:extLst>
          </p:cNvPr>
          <p:cNvSpPr>
            <a:spLocks noGrp="1"/>
          </p:cNvSpPr>
          <p:nvPr>
            <p:ph type="pic" sz="quarter" idx="14" hasCustomPrompt="1"/>
          </p:nvPr>
        </p:nvSpPr>
        <p:spPr>
          <a:xfrm>
            <a:off x="6350000" y="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4455198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1" name="Polygon">
            <a:extLst>
              <a:ext uri="{FF2B5EF4-FFF2-40B4-BE49-F238E27FC236}">
                <a16:creationId xmlns:a16="http://schemas.microsoft.com/office/drawing/2014/main" id="{1191EFB4-040D-483D-A05C-6914CB272055}"/>
              </a:ext>
            </a:extLst>
          </p:cNvPr>
          <p:cNvSpPr/>
          <p:nvPr/>
        </p:nvSpPr>
        <p:spPr>
          <a:xfrm>
            <a:off x="14398911"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Polygon">
            <a:extLst>
              <a:ext uri="{FF2B5EF4-FFF2-40B4-BE49-F238E27FC236}">
                <a16:creationId xmlns:a16="http://schemas.microsoft.com/office/drawing/2014/main" id="{E49C7CBE-C530-4D4A-947C-0D384957C1E4}"/>
              </a:ext>
            </a:extLst>
          </p:cNvPr>
          <p:cNvSpPr/>
          <p:nvPr/>
        </p:nvSpPr>
        <p:spPr>
          <a:xfrm>
            <a:off x="18789471"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BDBE8131-91DC-41C4-AD3D-8FC0E30EA209}"/>
              </a:ext>
            </a:extLst>
          </p:cNvPr>
          <p:cNvSpPr>
            <a:spLocks noGrp="1"/>
          </p:cNvSpPr>
          <p:nvPr>
            <p:ph type="pic" sz="quarter" idx="11" hasCustomPrompt="1"/>
          </p:nvPr>
        </p:nvSpPr>
        <p:spPr>
          <a:xfrm>
            <a:off x="0" y="253914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425A6FFC-C5EB-47BF-9053-8AB0840FBEA8}"/>
              </a:ext>
            </a:extLst>
          </p:cNvPr>
          <p:cNvSpPr>
            <a:spLocks noGrp="1"/>
          </p:cNvSpPr>
          <p:nvPr>
            <p:ph type="pic" sz="quarter" idx="14" hasCustomPrompt="1"/>
          </p:nvPr>
        </p:nvSpPr>
        <p:spPr>
          <a:xfrm>
            <a:off x="6350000" y="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0" name="Text Placeholder 4">
            <a:extLst>
              <a:ext uri="{FF2B5EF4-FFF2-40B4-BE49-F238E27FC236}">
                <a16:creationId xmlns:a16="http://schemas.microsoft.com/office/drawing/2014/main" id="{773D2D03-FAA8-4334-8888-DC22D6A7DF48}"/>
              </a:ext>
            </a:extLst>
          </p:cNvPr>
          <p:cNvSpPr>
            <a:spLocks noGrp="1"/>
          </p:cNvSpPr>
          <p:nvPr>
            <p:ph type="body" sz="quarter" idx="12" hasCustomPrompt="1"/>
          </p:nvPr>
        </p:nvSpPr>
        <p:spPr>
          <a:xfrm>
            <a:off x="14297312" y="2483430"/>
            <a:ext cx="6087802"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8B45C96B-B9CF-4501-B59B-379EBFBE5904}"/>
              </a:ext>
            </a:extLst>
          </p:cNvPr>
          <p:cNvSpPr>
            <a:spLocks noGrp="1"/>
          </p:cNvSpPr>
          <p:nvPr>
            <p:ph type="body" sz="quarter" idx="13" hasCustomPrompt="1"/>
          </p:nvPr>
        </p:nvSpPr>
        <p:spPr>
          <a:xfrm>
            <a:off x="14297311" y="5993539"/>
            <a:ext cx="8560637" cy="167726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9D5424C8-BEEF-40ED-BDF4-6B2A78322A76}"/>
              </a:ext>
            </a:extLst>
          </p:cNvPr>
          <p:cNvSpPr>
            <a:spLocks noGrp="1"/>
          </p:cNvSpPr>
          <p:nvPr>
            <p:ph type="body" sz="quarter" idx="17" hasCustomPrompt="1"/>
          </p:nvPr>
        </p:nvSpPr>
        <p:spPr>
          <a:xfrm>
            <a:off x="20360447" y="10005080"/>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3" name="Text Placeholder 4">
            <a:extLst>
              <a:ext uri="{FF2B5EF4-FFF2-40B4-BE49-F238E27FC236}">
                <a16:creationId xmlns:a16="http://schemas.microsoft.com/office/drawing/2014/main" id="{6548BEA3-E1E9-4449-A4D1-6F1D81627FDB}"/>
              </a:ext>
            </a:extLst>
          </p:cNvPr>
          <p:cNvSpPr>
            <a:spLocks noGrp="1"/>
          </p:cNvSpPr>
          <p:nvPr>
            <p:ph type="body" sz="quarter" idx="18" hasCustomPrompt="1"/>
          </p:nvPr>
        </p:nvSpPr>
        <p:spPr>
          <a:xfrm>
            <a:off x="20360447" y="10351075"/>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47A67C3D-D28F-4F54-BAAC-5BE4CAEE1F20}"/>
              </a:ext>
            </a:extLst>
          </p:cNvPr>
          <p:cNvSpPr>
            <a:spLocks noGrp="1"/>
          </p:cNvSpPr>
          <p:nvPr>
            <p:ph type="body" sz="quarter" idx="19" hasCustomPrompt="1"/>
          </p:nvPr>
        </p:nvSpPr>
        <p:spPr>
          <a:xfrm>
            <a:off x="15972369" y="10005080"/>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5" name="Text Placeholder 4">
            <a:extLst>
              <a:ext uri="{FF2B5EF4-FFF2-40B4-BE49-F238E27FC236}">
                <a16:creationId xmlns:a16="http://schemas.microsoft.com/office/drawing/2014/main" id="{99475F41-6BC1-4F8E-AD18-F8014AB2409B}"/>
              </a:ext>
            </a:extLst>
          </p:cNvPr>
          <p:cNvSpPr>
            <a:spLocks noGrp="1"/>
          </p:cNvSpPr>
          <p:nvPr>
            <p:ph type="body" sz="quarter" idx="20" hasCustomPrompt="1"/>
          </p:nvPr>
        </p:nvSpPr>
        <p:spPr>
          <a:xfrm>
            <a:off x="15972369" y="10351075"/>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61067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05BE4BBB-47A7-4758-92A8-CE2647B03A20}"/>
              </a:ext>
            </a:extLst>
          </p:cNvPr>
          <p:cNvSpPr>
            <a:spLocks noGrp="1"/>
          </p:cNvSpPr>
          <p:nvPr>
            <p:ph type="pic" sz="quarter" idx="11" hasCustomPrompt="1"/>
          </p:nvPr>
        </p:nvSpPr>
        <p:spPr>
          <a:xfrm>
            <a:off x="1219200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3200" b="1" baseline="0">
                <a:solidFill>
                  <a:schemeClr val="bg1"/>
                </a:solidFill>
              </a:defRPr>
            </a:lvl1pPr>
          </a:lstStyle>
          <a:p>
            <a:r>
              <a:rPr lang="en-US"/>
              <a:t>IMAGE REPLACE</a:t>
            </a:r>
          </a:p>
        </p:txBody>
      </p:sp>
      <p:sp>
        <p:nvSpPr>
          <p:cNvPr id="28" name="Slide Number">
            <a:extLst>
              <a:ext uri="{FF2B5EF4-FFF2-40B4-BE49-F238E27FC236}">
                <a16:creationId xmlns:a16="http://schemas.microsoft.com/office/drawing/2014/main" id="{58B70692-F262-4914-84A8-1FA76B8ABA15}"/>
              </a:ext>
            </a:extLst>
          </p:cNvPr>
          <p:cNvSpPr txBox="1">
            <a:spLocks/>
          </p:cNvSpPr>
          <p:nvPr userDrawn="1"/>
        </p:nvSpPr>
        <p:spPr>
          <a:xfrm>
            <a:off x="22310468" y="12702579"/>
            <a:ext cx="541131" cy="355601"/>
          </a:xfrm>
          <a:prstGeom prst="rect">
            <a:avLst/>
          </a:prstGeom>
          <a:extLst>
            <a:ext uri="{C572A759-6A51-4108-AA02-DFA0A04FC94B}">
              <ma14:wrappingTextBoxFlag xmlns="" xmlns:ma14="http://schemas.microsoft.com/office/mac/drawingml/2011/main"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F7F9FF"/>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Tree>
    <p:extLst>
      <p:ext uri="{BB962C8B-B14F-4D97-AF65-F5344CB8AC3E}">
        <p14:creationId xmlns:p14="http://schemas.microsoft.com/office/powerpoint/2010/main" val="21587904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Slide Number">
            <a:extLst>
              <a:ext uri="{FF2B5EF4-FFF2-40B4-BE49-F238E27FC236}">
                <a16:creationId xmlns:a16="http://schemas.microsoft.com/office/drawing/2014/main" id="{1CF77AFE-CF6A-43A6-8C7E-0697DF323B05}"/>
              </a:ext>
            </a:extLst>
          </p:cNvPr>
          <p:cNvSpPr txBox="1">
            <a:spLocks/>
          </p:cNvSpPr>
          <p:nvPr userDrawn="1"/>
        </p:nvSpPr>
        <p:spPr>
          <a:xfrm>
            <a:off x="22521500" y="12702579"/>
            <a:ext cx="330099"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10" name="Line">
            <a:extLst>
              <a:ext uri="{FF2B5EF4-FFF2-40B4-BE49-F238E27FC236}">
                <a16:creationId xmlns:a16="http://schemas.microsoft.com/office/drawing/2014/main" id="{6577A378-A357-43A6-ACD6-5664E7B1C898}"/>
              </a:ext>
            </a:extLst>
          </p:cNvPr>
          <p:cNvSpPr/>
          <p:nvPr userDrawn="1"/>
        </p:nvSpPr>
        <p:spPr>
          <a:xfrm flipV="1">
            <a:off x="22857949" y="13207249"/>
            <a:ext cx="1" cy="508752"/>
          </a:xfrm>
          <a:prstGeom prst="line">
            <a:avLst/>
          </a:prstGeom>
          <a:ln w="127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9" name="Picture Placeholder 38">
            <a:extLst>
              <a:ext uri="{FF2B5EF4-FFF2-40B4-BE49-F238E27FC236}">
                <a16:creationId xmlns:a16="http://schemas.microsoft.com/office/drawing/2014/main" id="{4A58BA6F-20E3-4B67-8F0E-0F16AE1EFD9E}"/>
              </a:ext>
            </a:extLst>
          </p:cNvPr>
          <p:cNvSpPr>
            <a:spLocks noGrp="1"/>
          </p:cNvSpPr>
          <p:nvPr>
            <p:ph type="pic" sz="quarter" idx="11" hasCustomPrompt="1"/>
          </p:nvPr>
        </p:nvSpPr>
        <p:spPr>
          <a:xfrm>
            <a:off x="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8620012F-D6B4-4FB9-9823-8D980911871F}"/>
              </a:ext>
            </a:extLst>
          </p:cNvPr>
          <p:cNvSpPr>
            <a:spLocks noGrp="1"/>
          </p:cNvSpPr>
          <p:nvPr>
            <p:ph type="pic" sz="quarter" idx="19" hasCustomPrompt="1"/>
          </p:nvPr>
        </p:nvSpPr>
        <p:spPr>
          <a:xfrm>
            <a:off x="8128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0C1D5B94-893B-4324-98A5-6FDED4FAE4AC}"/>
              </a:ext>
            </a:extLst>
          </p:cNvPr>
          <p:cNvSpPr>
            <a:spLocks noGrp="1"/>
          </p:cNvSpPr>
          <p:nvPr>
            <p:ph type="pic" sz="quarter" idx="20" hasCustomPrompt="1"/>
          </p:nvPr>
        </p:nvSpPr>
        <p:spPr>
          <a:xfrm>
            <a:off x="16256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0063906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Slide Number">
            <a:extLst>
              <a:ext uri="{FF2B5EF4-FFF2-40B4-BE49-F238E27FC236}">
                <a16:creationId xmlns:a16="http://schemas.microsoft.com/office/drawing/2014/main" id="{1CF77AFE-CF6A-43A6-8C7E-0697DF323B05}"/>
              </a:ext>
            </a:extLst>
          </p:cNvPr>
          <p:cNvSpPr txBox="1">
            <a:spLocks/>
          </p:cNvSpPr>
          <p:nvPr userDrawn="1"/>
        </p:nvSpPr>
        <p:spPr>
          <a:xfrm>
            <a:off x="22521500" y="12702579"/>
            <a:ext cx="330099"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10" name="Line">
            <a:extLst>
              <a:ext uri="{FF2B5EF4-FFF2-40B4-BE49-F238E27FC236}">
                <a16:creationId xmlns:a16="http://schemas.microsoft.com/office/drawing/2014/main" id="{6577A378-A357-43A6-ACD6-5664E7B1C898}"/>
              </a:ext>
            </a:extLst>
          </p:cNvPr>
          <p:cNvSpPr/>
          <p:nvPr userDrawn="1"/>
        </p:nvSpPr>
        <p:spPr>
          <a:xfrm flipV="1">
            <a:off x="22857949" y="13207249"/>
            <a:ext cx="1" cy="508752"/>
          </a:xfrm>
          <a:prstGeom prst="line">
            <a:avLst/>
          </a:prstGeom>
          <a:ln w="127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 name="Text Placeholder 4">
            <a:extLst>
              <a:ext uri="{FF2B5EF4-FFF2-40B4-BE49-F238E27FC236}">
                <a16:creationId xmlns:a16="http://schemas.microsoft.com/office/drawing/2014/main" id="{8D99F735-FDAF-49F3-BDEB-040E0AB657BE}"/>
              </a:ext>
            </a:extLst>
          </p:cNvPr>
          <p:cNvSpPr>
            <a:spLocks noGrp="1"/>
          </p:cNvSpPr>
          <p:nvPr>
            <p:ph type="body" sz="quarter" idx="12" hasCustomPrompt="1"/>
          </p:nvPr>
        </p:nvSpPr>
        <p:spPr>
          <a:xfrm>
            <a:off x="1486775" y="2484339"/>
            <a:ext cx="4990225" cy="1869679"/>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1A8CDD8B-677C-4394-BEE1-CF938E9E7061}"/>
              </a:ext>
            </a:extLst>
          </p:cNvPr>
          <p:cNvSpPr>
            <a:spLocks noGrp="1"/>
          </p:cNvSpPr>
          <p:nvPr>
            <p:ph type="body" sz="quarter" idx="13" hasCustomPrompt="1"/>
          </p:nvPr>
        </p:nvSpPr>
        <p:spPr>
          <a:xfrm>
            <a:off x="2815360" y="5728198"/>
            <a:ext cx="4444803" cy="112133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1FBBA04E-E7E4-4D70-AE0F-94E168972556}"/>
              </a:ext>
            </a:extLst>
          </p:cNvPr>
          <p:cNvSpPr>
            <a:spLocks noGrp="1"/>
          </p:cNvSpPr>
          <p:nvPr>
            <p:ph type="body" sz="quarter" idx="14" hasCustomPrompt="1"/>
          </p:nvPr>
        </p:nvSpPr>
        <p:spPr>
          <a:xfrm>
            <a:off x="2815360" y="5039388"/>
            <a:ext cx="2372424" cy="57829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2" name="Text Placeholder 4">
            <a:extLst>
              <a:ext uri="{FF2B5EF4-FFF2-40B4-BE49-F238E27FC236}">
                <a16:creationId xmlns:a16="http://schemas.microsoft.com/office/drawing/2014/main" id="{8A3C7569-35E4-49F1-AAB6-8DC248364616}"/>
              </a:ext>
            </a:extLst>
          </p:cNvPr>
          <p:cNvSpPr>
            <a:spLocks noGrp="1"/>
          </p:cNvSpPr>
          <p:nvPr>
            <p:ph type="body" sz="quarter" idx="15" hasCustomPrompt="1"/>
          </p:nvPr>
        </p:nvSpPr>
        <p:spPr>
          <a:xfrm>
            <a:off x="10653777" y="5725635"/>
            <a:ext cx="4444803" cy="112133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9522D7DD-B6EE-4265-89FA-9C7E0F3FC4B0}"/>
              </a:ext>
            </a:extLst>
          </p:cNvPr>
          <p:cNvSpPr>
            <a:spLocks noGrp="1"/>
          </p:cNvSpPr>
          <p:nvPr>
            <p:ph type="body" sz="quarter" idx="16" hasCustomPrompt="1"/>
          </p:nvPr>
        </p:nvSpPr>
        <p:spPr>
          <a:xfrm>
            <a:off x="10653777" y="5036825"/>
            <a:ext cx="2372424" cy="57829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11E250EE-57CB-4114-82A3-BD4D150CF051}"/>
              </a:ext>
            </a:extLst>
          </p:cNvPr>
          <p:cNvSpPr>
            <a:spLocks noGrp="1"/>
          </p:cNvSpPr>
          <p:nvPr>
            <p:ph type="body" sz="quarter" idx="17" hasCustomPrompt="1"/>
          </p:nvPr>
        </p:nvSpPr>
        <p:spPr>
          <a:xfrm>
            <a:off x="18492194" y="5723072"/>
            <a:ext cx="4444803" cy="112133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F4AB89F6-7A03-42D5-B28E-3BA3C1BCF40D}"/>
              </a:ext>
            </a:extLst>
          </p:cNvPr>
          <p:cNvSpPr>
            <a:spLocks noGrp="1"/>
          </p:cNvSpPr>
          <p:nvPr>
            <p:ph type="body" sz="quarter" idx="18" hasCustomPrompt="1"/>
          </p:nvPr>
        </p:nvSpPr>
        <p:spPr>
          <a:xfrm>
            <a:off x="18492194" y="5034262"/>
            <a:ext cx="2372424" cy="57829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Picture Placeholder 38">
            <a:extLst>
              <a:ext uri="{FF2B5EF4-FFF2-40B4-BE49-F238E27FC236}">
                <a16:creationId xmlns:a16="http://schemas.microsoft.com/office/drawing/2014/main" id="{4A58BA6F-20E3-4B67-8F0E-0F16AE1EFD9E}"/>
              </a:ext>
            </a:extLst>
          </p:cNvPr>
          <p:cNvSpPr>
            <a:spLocks noGrp="1"/>
          </p:cNvSpPr>
          <p:nvPr>
            <p:ph type="pic" sz="quarter" idx="11" hasCustomPrompt="1"/>
          </p:nvPr>
        </p:nvSpPr>
        <p:spPr>
          <a:xfrm>
            <a:off x="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8620012F-D6B4-4FB9-9823-8D980911871F}"/>
              </a:ext>
            </a:extLst>
          </p:cNvPr>
          <p:cNvSpPr>
            <a:spLocks noGrp="1"/>
          </p:cNvSpPr>
          <p:nvPr>
            <p:ph type="pic" sz="quarter" idx="19" hasCustomPrompt="1"/>
          </p:nvPr>
        </p:nvSpPr>
        <p:spPr>
          <a:xfrm>
            <a:off x="8128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0C1D5B94-893B-4324-98A5-6FDED4FAE4AC}"/>
              </a:ext>
            </a:extLst>
          </p:cNvPr>
          <p:cNvSpPr>
            <a:spLocks noGrp="1"/>
          </p:cNvSpPr>
          <p:nvPr>
            <p:ph type="pic" sz="quarter" idx="20" hasCustomPrompt="1"/>
          </p:nvPr>
        </p:nvSpPr>
        <p:spPr>
          <a:xfrm>
            <a:off x="16256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2931035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49" y="13207249"/>
            <a:ext cx="1"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 name="Shape">
            <a:extLst>
              <a:ext uri="{FF2B5EF4-FFF2-40B4-BE49-F238E27FC236}">
                <a16:creationId xmlns:a16="http://schemas.microsoft.com/office/drawing/2014/main" id="{F769F3E3-2DA0-4681-9C42-D46BCD371085}"/>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 name="Shape">
            <a:extLst>
              <a:ext uri="{FF2B5EF4-FFF2-40B4-BE49-F238E27FC236}">
                <a16:creationId xmlns:a16="http://schemas.microsoft.com/office/drawing/2014/main" id="{85B10E74-F087-45E5-BFD2-46E2B237DD9B}"/>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Line">
            <a:extLst>
              <a:ext uri="{FF2B5EF4-FFF2-40B4-BE49-F238E27FC236}">
                <a16:creationId xmlns:a16="http://schemas.microsoft.com/office/drawing/2014/main" id="{3F8DA5E2-F6F8-4AA2-9071-34179AA97E44}"/>
              </a:ext>
            </a:extLst>
          </p:cNvPr>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Picture Placeholder 18">
            <a:extLst>
              <a:ext uri="{FF2B5EF4-FFF2-40B4-BE49-F238E27FC236}">
                <a16:creationId xmlns:a16="http://schemas.microsoft.com/office/drawing/2014/main" id="{C7D44F7E-CF71-4841-BF32-65F7237A41ED}"/>
              </a:ext>
            </a:extLst>
          </p:cNvPr>
          <p:cNvSpPr>
            <a:spLocks noGrp="1"/>
          </p:cNvSpPr>
          <p:nvPr>
            <p:ph type="pic" sz="quarter" idx="14" hasCustomPrompt="1"/>
          </p:nvPr>
        </p:nvSpPr>
        <p:spPr>
          <a:xfrm>
            <a:off x="17526000" y="0"/>
            <a:ext cx="6858000" cy="6858001"/>
          </a:xfrm>
          <a:custGeom>
            <a:avLst/>
            <a:gdLst>
              <a:gd name="connsiteX0" fmla="*/ 0 w 6858000"/>
              <a:gd name="connsiteY0" fmla="*/ 0 h 6858001"/>
              <a:gd name="connsiteX1" fmla="*/ 6858000 w 6858000"/>
              <a:gd name="connsiteY1" fmla="*/ 0 h 6858001"/>
              <a:gd name="connsiteX2" fmla="*/ 6858000 w 6858000"/>
              <a:gd name="connsiteY2" fmla="*/ 6858001 h 6858001"/>
              <a:gd name="connsiteX3" fmla="*/ 0 w 6858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6858000" h="6858001">
                <a:moveTo>
                  <a:pt x="0" y="0"/>
                </a:moveTo>
                <a:lnTo>
                  <a:pt x="6858000" y="0"/>
                </a:lnTo>
                <a:lnTo>
                  <a:pt x="6858000"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1795192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49" y="13207249"/>
            <a:ext cx="1"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 name="Shape">
            <a:extLst>
              <a:ext uri="{FF2B5EF4-FFF2-40B4-BE49-F238E27FC236}">
                <a16:creationId xmlns:a16="http://schemas.microsoft.com/office/drawing/2014/main" id="{F769F3E3-2DA0-4681-9C42-D46BCD371085}"/>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 name="Shape">
            <a:extLst>
              <a:ext uri="{FF2B5EF4-FFF2-40B4-BE49-F238E27FC236}">
                <a16:creationId xmlns:a16="http://schemas.microsoft.com/office/drawing/2014/main" id="{85B10E74-F087-45E5-BFD2-46E2B237DD9B}"/>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Line">
            <a:extLst>
              <a:ext uri="{FF2B5EF4-FFF2-40B4-BE49-F238E27FC236}">
                <a16:creationId xmlns:a16="http://schemas.microsoft.com/office/drawing/2014/main" id="{3F8DA5E2-F6F8-4AA2-9071-34179AA97E44}"/>
              </a:ext>
            </a:extLst>
          </p:cNvPr>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quare">
            <a:extLst>
              <a:ext uri="{FF2B5EF4-FFF2-40B4-BE49-F238E27FC236}">
                <a16:creationId xmlns:a16="http://schemas.microsoft.com/office/drawing/2014/main" id="{00F1BC81-D4E7-45E1-A81B-DD84DFA1B785}"/>
              </a:ext>
            </a:extLst>
          </p:cNvPr>
          <p:cNvSpPr/>
          <p:nvPr userDrawn="1"/>
        </p:nvSpPr>
        <p:spPr>
          <a:xfrm>
            <a:off x="17526000" y="6858000"/>
            <a:ext cx="6858000" cy="6858000"/>
          </a:xfrm>
          <a:prstGeom prst="rect">
            <a:avLst/>
          </a:prstGeom>
          <a:solidFill>
            <a:srgbClr val="F7F9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Picture Placeholder 18">
            <a:extLst>
              <a:ext uri="{FF2B5EF4-FFF2-40B4-BE49-F238E27FC236}">
                <a16:creationId xmlns:a16="http://schemas.microsoft.com/office/drawing/2014/main" id="{C7D44F7E-CF71-4841-BF32-65F7237A41ED}"/>
              </a:ext>
            </a:extLst>
          </p:cNvPr>
          <p:cNvSpPr>
            <a:spLocks noGrp="1"/>
          </p:cNvSpPr>
          <p:nvPr>
            <p:ph type="pic" sz="quarter" idx="14" hasCustomPrompt="1"/>
          </p:nvPr>
        </p:nvSpPr>
        <p:spPr>
          <a:xfrm>
            <a:off x="17526000" y="0"/>
            <a:ext cx="6858000" cy="6858001"/>
          </a:xfrm>
          <a:custGeom>
            <a:avLst/>
            <a:gdLst>
              <a:gd name="connsiteX0" fmla="*/ 0 w 6858000"/>
              <a:gd name="connsiteY0" fmla="*/ 0 h 6858001"/>
              <a:gd name="connsiteX1" fmla="*/ 6858000 w 6858000"/>
              <a:gd name="connsiteY1" fmla="*/ 0 h 6858001"/>
              <a:gd name="connsiteX2" fmla="*/ 6858000 w 6858000"/>
              <a:gd name="connsiteY2" fmla="*/ 6858001 h 6858001"/>
              <a:gd name="connsiteX3" fmla="*/ 0 w 6858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6858000" h="6858001">
                <a:moveTo>
                  <a:pt x="0" y="0"/>
                </a:moveTo>
                <a:lnTo>
                  <a:pt x="6858000" y="0"/>
                </a:lnTo>
                <a:lnTo>
                  <a:pt x="6858000"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0" name="Text Placeholder 4">
            <a:extLst>
              <a:ext uri="{FF2B5EF4-FFF2-40B4-BE49-F238E27FC236}">
                <a16:creationId xmlns:a16="http://schemas.microsoft.com/office/drawing/2014/main" id="{2569690B-C68D-4CF8-8118-21FAA9AD9E72}"/>
              </a:ext>
            </a:extLst>
          </p:cNvPr>
          <p:cNvSpPr>
            <a:spLocks noGrp="1"/>
          </p:cNvSpPr>
          <p:nvPr>
            <p:ph type="body" sz="quarter" idx="12" hasCustomPrompt="1"/>
          </p:nvPr>
        </p:nvSpPr>
        <p:spPr>
          <a:xfrm>
            <a:off x="4028998" y="4332594"/>
            <a:ext cx="886644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21" name="Text Placeholder 4">
            <a:extLst>
              <a:ext uri="{FF2B5EF4-FFF2-40B4-BE49-F238E27FC236}">
                <a16:creationId xmlns:a16="http://schemas.microsoft.com/office/drawing/2014/main" id="{E84CB95A-3709-4212-BB4B-3DE6DDEAA201}"/>
              </a:ext>
            </a:extLst>
          </p:cNvPr>
          <p:cNvSpPr>
            <a:spLocks noGrp="1"/>
          </p:cNvSpPr>
          <p:nvPr>
            <p:ph type="body" sz="quarter" idx="13" hasCustomPrompt="1"/>
          </p:nvPr>
        </p:nvSpPr>
        <p:spPr>
          <a:xfrm>
            <a:off x="4028998" y="7855403"/>
            <a:ext cx="9391804" cy="203789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22" name="Text Placeholder 4">
            <a:extLst>
              <a:ext uri="{FF2B5EF4-FFF2-40B4-BE49-F238E27FC236}">
                <a16:creationId xmlns:a16="http://schemas.microsoft.com/office/drawing/2014/main" id="{1FF34912-F731-42B4-A16D-FAE0ABCE4122}"/>
              </a:ext>
            </a:extLst>
          </p:cNvPr>
          <p:cNvSpPr>
            <a:spLocks noGrp="1"/>
          </p:cNvSpPr>
          <p:nvPr>
            <p:ph type="body" sz="quarter" idx="15" hasCustomPrompt="1"/>
          </p:nvPr>
        </p:nvSpPr>
        <p:spPr>
          <a:xfrm>
            <a:off x="19057486" y="10003460"/>
            <a:ext cx="3907861" cy="956639"/>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4C91F335-0858-4E11-9299-AB6AF5C7F951}"/>
              </a:ext>
            </a:extLst>
          </p:cNvPr>
          <p:cNvSpPr>
            <a:spLocks noGrp="1"/>
          </p:cNvSpPr>
          <p:nvPr>
            <p:ph type="body" sz="quarter" idx="16" hasCustomPrompt="1"/>
          </p:nvPr>
        </p:nvSpPr>
        <p:spPr>
          <a:xfrm>
            <a:off x="18567402" y="11291030"/>
            <a:ext cx="4775194" cy="141154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Title text</a:t>
            </a:r>
          </a:p>
        </p:txBody>
      </p:sp>
    </p:spTree>
    <p:extLst>
      <p:ext uri="{BB962C8B-B14F-4D97-AF65-F5344CB8AC3E}">
        <p14:creationId xmlns:p14="http://schemas.microsoft.com/office/powerpoint/2010/main" val="34084545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Shape">
            <a:extLst>
              <a:ext uri="{FF2B5EF4-FFF2-40B4-BE49-F238E27FC236}">
                <a16:creationId xmlns:a16="http://schemas.microsoft.com/office/drawing/2014/main" id="{3F9259EC-3554-40C4-9602-135DEFF9F990}"/>
              </a:ext>
            </a:extLst>
          </p:cNvPr>
          <p:cNvSpPr/>
          <p:nvPr userDrawn="1"/>
        </p:nvSpPr>
        <p:spPr>
          <a:xfrm>
            <a:off x="1532665"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D989A4E0-F304-4150-90AE-1004ABF38382}"/>
              </a:ext>
            </a:extLst>
          </p:cNvPr>
          <p:cNvSpPr/>
          <p:nvPr userDrawn="1"/>
        </p:nvSpPr>
        <p:spPr>
          <a:xfrm>
            <a:off x="2073532"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Picture Placeholder 25">
            <a:extLst>
              <a:ext uri="{FF2B5EF4-FFF2-40B4-BE49-F238E27FC236}">
                <a16:creationId xmlns:a16="http://schemas.microsoft.com/office/drawing/2014/main" id="{3B831BA1-ED0D-4E51-B125-4916EF85E435}"/>
              </a:ext>
            </a:extLst>
          </p:cNvPr>
          <p:cNvSpPr>
            <a:spLocks noGrp="1"/>
          </p:cNvSpPr>
          <p:nvPr>
            <p:ph type="pic" sz="quarter" idx="14" hasCustomPrompt="1"/>
          </p:nvPr>
        </p:nvSpPr>
        <p:spPr>
          <a:xfrm>
            <a:off x="-1" y="-1"/>
            <a:ext cx="7189794" cy="13716001"/>
          </a:xfrm>
          <a:custGeom>
            <a:avLst/>
            <a:gdLst>
              <a:gd name="connsiteX0" fmla="*/ 0 w 7189794"/>
              <a:gd name="connsiteY0" fmla="*/ 0 h 13716001"/>
              <a:gd name="connsiteX1" fmla="*/ 7189794 w 7189794"/>
              <a:gd name="connsiteY1" fmla="*/ 0 h 13716001"/>
              <a:gd name="connsiteX2" fmla="*/ 7189794 w 7189794"/>
              <a:gd name="connsiteY2" fmla="*/ 13716001 h 13716001"/>
              <a:gd name="connsiteX3" fmla="*/ 0 w 7189794"/>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7189794" h="13716001">
                <a:moveTo>
                  <a:pt x="0" y="0"/>
                </a:moveTo>
                <a:lnTo>
                  <a:pt x="7189794" y="0"/>
                </a:lnTo>
                <a:lnTo>
                  <a:pt x="7189794"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1" name="BeMind">
            <a:extLst>
              <a:ext uri="{FF2B5EF4-FFF2-40B4-BE49-F238E27FC236}">
                <a16:creationId xmlns:a16="http://schemas.microsoft.com/office/drawing/2014/main" id="{A10E0361-F42D-42BD-990A-68F08EA79903}"/>
              </a:ext>
            </a:extLst>
          </p:cNvPr>
          <p:cNvSpPr txBox="1"/>
          <p:nvPr userDrawn="1"/>
        </p:nvSpPr>
        <p:spPr>
          <a:xfrm>
            <a:off x="1519965" y="6815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2" name="Line">
            <a:extLst>
              <a:ext uri="{FF2B5EF4-FFF2-40B4-BE49-F238E27FC236}">
                <a16:creationId xmlns:a16="http://schemas.microsoft.com/office/drawing/2014/main" id="{0262D215-DF19-4CC3-8106-9A8312FC7C02}"/>
              </a:ext>
            </a:extLst>
          </p:cNvPr>
          <p:cNvSpPr/>
          <p:nvPr userDrawn="1"/>
        </p:nvSpPr>
        <p:spPr>
          <a:xfrm flipV="1">
            <a:off x="1526316" y="4755"/>
            <a:ext cx="0" cy="506419"/>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11299820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Line">
            <a:extLst>
              <a:ext uri="{FF2B5EF4-FFF2-40B4-BE49-F238E27FC236}">
                <a16:creationId xmlns:a16="http://schemas.microsoft.com/office/drawing/2014/main" id="{06FED270-397B-4918-81F5-56A22BC26394}"/>
              </a:ext>
            </a:extLst>
          </p:cNvPr>
          <p:cNvSpPr/>
          <p:nvPr userDrawn="1"/>
        </p:nvSpPr>
        <p:spPr>
          <a:xfrm flipV="1">
            <a:off x="15736475" y="3299751"/>
            <a:ext cx="1" cy="7167298"/>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Shape">
            <a:extLst>
              <a:ext uri="{FF2B5EF4-FFF2-40B4-BE49-F238E27FC236}">
                <a16:creationId xmlns:a16="http://schemas.microsoft.com/office/drawing/2014/main" id="{3F9259EC-3554-40C4-9602-135DEFF9F990}"/>
              </a:ext>
            </a:extLst>
          </p:cNvPr>
          <p:cNvSpPr/>
          <p:nvPr userDrawn="1"/>
        </p:nvSpPr>
        <p:spPr>
          <a:xfrm>
            <a:off x="1532665"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D989A4E0-F304-4150-90AE-1004ABF38382}"/>
              </a:ext>
            </a:extLst>
          </p:cNvPr>
          <p:cNvSpPr/>
          <p:nvPr userDrawn="1"/>
        </p:nvSpPr>
        <p:spPr>
          <a:xfrm>
            <a:off x="2073532"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Picture Placeholder 25">
            <a:extLst>
              <a:ext uri="{FF2B5EF4-FFF2-40B4-BE49-F238E27FC236}">
                <a16:creationId xmlns:a16="http://schemas.microsoft.com/office/drawing/2014/main" id="{3B831BA1-ED0D-4E51-B125-4916EF85E435}"/>
              </a:ext>
            </a:extLst>
          </p:cNvPr>
          <p:cNvSpPr>
            <a:spLocks noGrp="1"/>
          </p:cNvSpPr>
          <p:nvPr>
            <p:ph type="pic" sz="quarter" idx="14" hasCustomPrompt="1"/>
          </p:nvPr>
        </p:nvSpPr>
        <p:spPr>
          <a:xfrm>
            <a:off x="-1" y="-1"/>
            <a:ext cx="7189794" cy="13716001"/>
          </a:xfrm>
          <a:custGeom>
            <a:avLst/>
            <a:gdLst>
              <a:gd name="connsiteX0" fmla="*/ 0 w 7189794"/>
              <a:gd name="connsiteY0" fmla="*/ 0 h 13716001"/>
              <a:gd name="connsiteX1" fmla="*/ 7189794 w 7189794"/>
              <a:gd name="connsiteY1" fmla="*/ 0 h 13716001"/>
              <a:gd name="connsiteX2" fmla="*/ 7189794 w 7189794"/>
              <a:gd name="connsiteY2" fmla="*/ 13716001 h 13716001"/>
              <a:gd name="connsiteX3" fmla="*/ 0 w 7189794"/>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7189794" h="13716001">
                <a:moveTo>
                  <a:pt x="0" y="0"/>
                </a:moveTo>
                <a:lnTo>
                  <a:pt x="7189794" y="0"/>
                </a:lnTo>
                <a:lnTo>
                  <a:pt x="7189794"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1" name="BeMind">
            <a:extLst>
              <a:ext uri="{FF2B5EF4-FFF2-40B4-BE49-F238E27FC236}">
                <a16:creationId xmlns:a16="http://schemas.microsoft.com/office/drawing/2014/main" id="{A10E0361-F42D-42BD-990A-68F08EA79903}"/>
              </a:ext>
            </a:extLst>
          </p:cNvPr>
          <p:cNvSpPr txBox="1"/>
          <p:nvPr userDrawn="1"/>
        </p:nvSpPr>
        <p:spPr>
          <a:xfrm>
            <a:off x="1519965" y="6815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2" name="Line">
            <a:extLst>
              <a:ext uri="{FF2B5EF4-FFF2-40B4-BE49-F238E27FC236}">
                <a16:creationId xmlns:a16="http://schemas.microsoft.com/office/drawing/2014/main" id="{0262D215-DF19-4CC3-8106-9A8312FC7C02}"/>
              </a:ext>
            </a:extLst>
          </p:cNvPr>
          <p:cNvSpPr/>
          <p:nvPr userDrawn="1"/>
        </p:nvSpPr>
        <p:spPr>
          <a:xfrm flipV="1">
            <a:off x="1526316" y="4755"/>
            <a:ext cx="0" cy="506419"/>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 name="Text Placeholder 4">
            <a:extLst>
              <a:ext uri="{FF2B5EF4-FFF2-40B4-BE49-F238E27FC236}">
                <a16:creationId xmlns:a16="http://schemas.microsoft.com/office/drawing/2014/main" id="{5F4CCD1A-3002-41DA-B323-E943E8F017CD}"/>
              </a:ext>
            </a:extLst>
          </p:cNvPr>
          <p:cNvSpPr>
            <a:spLocks noGrp="1"/>
          </p:cNvSpPr>
          <p:nvPr>
            <p:ph type="body" sz="quarter" idx="12" hasCustomPrompt="1"/>
          </p:nvPr>
        </p:nvSpPr>
        <p:spPr>
          <a:xfrm>
            <a:off x="8294276" y="4097191"/>
            <a:ext cx="5905456"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8" name="Text Placeholder 4">
            <a:extLst>
              <a:ext uri="{FF2B5EF4-FFF2-40B4-BE49-F238E27FC236}">
                <a16:creationId xmlns:a16="http://schemas.microsoft.com/office/drawing/2014/main" id="{C6595201-D176-4C9E-8B95-4F4712B167B4}"/>
              </a:ext>
            </a:extLst>
          </p:cNvPr>
          <p:cNvSpPr>
            <a:spLocks noGrp="1"/>
          </p:cNvSpPr>
          <p:nvPr>
            <p:ph type="body" sz="quarter" idx="13" hasCustomPrompt="1"/>
          </p:nvPr>
        </p:nvSpPr>
        <p:spPr>
          <a:xfrm>
            <a:off x="8306975" y="7607300"/>
            <a:ext cx="6171025"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C1668F18-D671-4EA5-97EC-708686EA1E42}"/>
              </a:ext>
            </a:extLst>
          </p:cNvPr>
          <p:cNvSpPr>
            <a:spLocks noGrp="1"/>
          </p:cNvSpPr>
          <p:nvPr>
            <p:ph type="body" sz="quarter" idx="15" hasCustomPrompt="1"/>
          </p:nvPr>
        </p:nvSpPr>
        <p:spPr>
          <a:xfrm>
            <a:off x="16811164" y="3365073"/>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01. Title Text</a:t>
            </a:r>
          </a:p>
        </p:txBody>
      </p:sp>
      <p:sp>
        <p:nvSpPr>
          <p:cNvPr id="30" name="Text Placeholder 4">
            <a:extLst>
              <a:ext uri="{FF2B5EF4-FFF2-40B4-BE49-F238E27FC236}">
                <a16:creationId xmlns:a16="http://schemas.microsoft.com/office/drawing/2014/main" id="{50D7BCF6-7686-430A-B3DF-41A8A2243FCF}"/>
              </a:ext>
            </a:extLst>
          </p:cNvPr>
          <p:cNvSpPr>
            <a:spLocks noGrp="1"/>
          </p:cNvSpPr>
          <p:nvPr>
            <p:ph type="body" sz="quarter" idx="16" hasCustomPrompt="1"/>
          </p:nvPr>
        </p:nvSpPr>
        <p:spPr>
          <a:xfrm>
            <a:off x="16811165" y="3756695"/>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AD9B7EEE-E910-48D0-B3FF-605115A47393}"/>
              </a:ext>
            </a:extLst>
          </p:cNvPr>
          <p:cNvSpPr>
            <a:spLocks noGrp="1"/>
          </p:cNvSpPr>
          <p:nvPr>
            <p:ph type="body" sz="quarter" idx="17" hasCustomPrompt="1"/>
          </p:nvPr>
        </p:nvSpPr>
        <p:spPr>
          <a:xfrm>
            <a:off x="16818086" y="6233735"/>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02. Title Text</a:t>
            </a:r>
          </a:p>
        </p:txBody>
      </p:sp>
      <p:sp>
        <p:nvSpPr>
          <p:cNvPr id="32" name="Text Placeholder 4">
            <a:extLst>
              <a:ext uri="{FF2B5EF4-FFF2-40B4-BE49-F238E27FC236}">
                <a16:creationId xmlns:a16="http://schemas.microsoft.com/office/drawing/2014/main" id="{B3156276-A571-41E6-A517-8D635A770CB8}"/>
              </a:ext>
            </a:extLst>
          </p:cNvPr>
          <p:cNvSpPr>
            <a:spLocks noGrp="1"/>
          </p:cNvSpPr>
          <p:nvPr>
            <p:ph type="body" sz="quarter" idx="18" hasCustomPrompt="1"/>
          </p:nvPr>
        </p:nvSpPr>
        <p:spPr>
          <a:xfrm>
            <a:off x="16818087" y="6625357"/>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1D74FEC8-EC4E-4F65-B3E1-0CBF39A842FC}"/>
              </a:ext>
            </a:extLst>
          </p:cNvPr>
          <p:cNvSpPr>
            <a:spLocks noGrp="1"/>
          </p:cNvSpPr>
          <p:nvPr>
            <p:ph type="body" sz="quarter" idx="19" hasCustomPrompt="1"/>
          </p:nvPr>
        </p:nvSpPr>
        <p:spPr>
          <a:xfrm>
            <a:off x="16825008" y="9102397"/>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03. Title Text</a:t>
            </a:r>
          </a:p>
        </p:txBody>
      </p:sp>
      <p:sp>
        <p:nvSpPr>
          <p:cNvPr id="34" name="Text Placeholder 4">
            <a:extLst>
              <a:ext uri="{FF2B5EF4-FFF2-40B4-BE49-F238E27FC236}">
                <a16:creationId xmlns:a16="http://schemas.microsoft.com/office/drawing/2014/main" id="{CB0C2182-C81C-4A39-AD4F-1099D55BDE4B}"/>
              </a:ext>
            </a:extLst>
          </p:cNvPr>
          <p:cNvSpPr>
            <a:spLocks noGrp="1"/>
          </p:cNvSpPr>
          <p:nvPr>
            <p:ph type="body" sz="quarter" idx="20" hasCustomPrompt="1"/>
          </p:nvPr>
        </p:nvSpPr>
        <p:spPr>
          <a:xfrm>
            <a:off x="16825009" y="9494019"/>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3512502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18496EDB-83B0-4BAF-B8FB-E8082E8F1BF2}"/>
              </a:ext>
            </a:extLst>
          </p:cNvPr>
          <p:cNvSpPr>
            <a:spLocks noGrp="1"/>
          </p:cNvSpPr>
          <p:nvPr>
            <p:ph type="pic" sz="quarter" idx="14" hasCustomPrompt="1"/>
          </p:nvPr>
        </p:nvSpPr>
        <p:spPr>
          <a:xfrm>
            <a:off x="17398840" y="0"/>
            <a:ext cx="6985160" cy="13716001"/>
          </a:xfrm>
          <a:custGeom>
            <a:avLst/>
            <a:gdLst>
              <a:gd name="connsiteX0" fmla="*/ 0 w 6985160"/>
              <a:gd name="connsiteY0" fmla="*/ 0 h 13716001"/>
              <a:gd name="connsiteX1" fmla="*/ 6985160 w 6985160"/>
              <a:gd name="connsiteY1" fmla="*/ 0 h 13716001"/>
              <a:gd name="connsiteX2" fmla="*/ 6985160 w 6985160"/>
              <a:gd name="connsiteY2" fmla="*/ 13716001 h 13716001"/>
              <a:gd name="connsiteX3" fmla="*/ 0 w 698516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160" h="13716001">
                <a:moveTo>
                  <a:pt x="0" y="0"/>
                </a:moveTo>
                <a:lnTo>
                  <a:pt x="6985160" y="0"/>
                </a:lnTo>
                <a:lnTo>
                  <a:pt x="698516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6671328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0" name="Polygon">
            <a:extLst>
              <a:ext uri="{FF2B5EF4-FFF2-40B4-BE49-F238E27FC236}">
                <a16:creationId xmlns:a16="http://schemas.microsoft.com/office/drawing/2014/main" id="{CF209F84-5134-4F56-927B-AA043D9260C3}"/>
              </a:ext>
            </a:extLst>
          </p:cNvPr>
          <p:cNvSpPr/>
          <p:nvPr userDrawn="1"/>
        </p:nvSpPr>
        <p:spPr>
          <a:xfrm>
            <a:off x="9366859" y="2558885"/>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Polygon">
            <a:extLst>
              <a:ext uri="{FF2B5EF4-FFF2-40B4-BE49-F238E27FC236}">
                <a16:creationId xmlns:a16="http://schemas.microsoft.com/office/drawing/2014/main" id="{668E7629-9079-4599-9054-4C168E7E56B4}"/>
              </a:ext>
            </a:extLst>
          </p:cNvPr>
          <p:cNvSpPr/>
          <p:nvPr userDrawn="1"/>
        </p:nvSpPr>
        <p:spPr>
          <a:xfrm>
            <a:off x="9366860" y="6163429"/>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a:solidFill>
              <a:srgbClr val="D0B08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 name="Polygon">
            <a:extLst>
              <a:ext uri="{FF2B5EF4-FFF2-40B4-BE49-F238E27FC236}">
                <a16:creationId xmlns:a16="http://schemas.microsoft.com/office/drawing/2014/main" id="{43E552FC-AD4A-4BF2-831C-530B56CE3D7C}"/>
              </a:ext>
            </a:extLst>
          </p:cNvPr>
          <p:cNvSpPr/>
          <p:nvPr userDrawn="1"/>
        </p:nvSpPr>
        <p:spPr>
          <a:xfrm>
            <a:off x="9366860"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 name="Line">
            <a:extLst>
              <a:ext uri="{FF2B5EF4-FFF2-40B4-BE49-F238E27FC236}">
                <a16:creationId xmlns:a16="http://schemas.microsoft.com/office/drawing/2014/main" id="{8D7867D8-EDF0-4F65-82F6-A110A2552CAD}"/>
              </a:ext>
            </a:extLst>
          </p:cNvPr>
          <p:cNvSpPr/>
          <p:nvPr userDrawn="1"/>
        </p:nvSpPr>
        <p:spPr>
          <a:xfrm>
            <a:off x="9971779" y="3984982"/>
            <a:ext cx="1" cy="2149351"/>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Line">
            <a:extLst>
              <a:ext uri="{FF2B5EF4-FFF2-40B4-BE49-F238E27FC236}">
                <a16:creationId xmlns:a16="http://schemas.microsoft.com/office/drawing/2014/main" id="{C2E62912-7B71-4176-ABC6-934332C28E13}"/>
              </a:ext>
            </a:extLst>
          </p:cNvPr>
          <p:cNvSpPr/>
          <p:nvPr userDrawn="1"/>
        </p:nvSpPr>
        <p:spPr>
          <a:xfrm>
            <a:off x="9971778" y="7589526"/>
            <a:ext cx="1" cy="2149351"/>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Picture Placeholder 31">
            <a:extLst>
              <a:ext uri="{FF2B5EF4-FFF2-40B4-BE49-F238E27FC236}">
                <a16:creationId xmlns:a16="http://schemas.microsoft.com/office/drawing/2014/main" id="{18496EDB-83B0-4BAF-B8FB-E8082E8F1BF2}"/>
              </a:ext>
            </a:extLst>
          </p:cNvPr>
          <p:cNvSpPr>
            <a:spLocks noGrp="1"/>
          </p:cNvSpPr>
          <p:nvPr>
            <p:ph type="pic" sz="quarter" idx="14" hasCustomPrompt="1"/>
          </p:nvPr>
        </p:nvSpPr>
        <p:spPr>
          <a:xfrm>
            <a:off x="17398840" y="0"/>
            <a:ext cx="6985160" cy="13716001"/>
          </a:xfrm>
          <a:custGeom>
            <a:avLst/>
            <a:gdLst>
              <a:gd name="connsiteX0" fmla="*/ 0 w 6985160"/>
              <a:gd name="connsiteY0" fmla="*/ 0 h 13716001"/>
              <a:gd name="connsiteX1" fmla="*/ 6985160 w 6985160"/>
              <a:gd name="connsiteY1" fmla="*/ 0 h 13716001"/>
              <a:gd name="connsiteX2" fmla="*/ 6985160 w 6985160"/>
              <a:gd name="connsiteY2" fmla="*/ 13716001 h 13716001"/>
              <a:gd name="connsiteX3" fmla="*/ 0 w 698516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160" h="13716001">
                <a:moveTo>
                  <a:pt x="0" y="0"/>
                </a:moveTo>
                <a:lnTo>
                  <a:pt x="6985160" y="0"/>
                </a:lnTo>
                <a:lnTo>
                  <a:pt x="698516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Text Placeholder 4">
            <a:extLst>
              <a:ext uri="{FF2B5EF4-FFF2-40B4-BE49-F238E27FC236}">
                <a16:creationId xmlns:a16="http://schemas.microsoft.com/office/drawing/2014/main" id="{BFAF170C-45C1-4124-BEC4-AB3D30EBDC3B}"/>
              </a:ext>
            </a:extLst>
          </p:cNvPr>
          <p:cNvSpPr>
            <a:spLocks noGrp="1"/>
          </p:cNvSpPr>
          <p:nvPr>
            <p:ph type="body" sz="quarter" idx="15" hasCustomPrompt="1"/>
          </p:nvPr>
        </p:nvSpPr>
        <p:spPr>
          <a:xfrm>
            <a:off x="11345306" y="2616195"/>
            <a:ext cx="3114125"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3FC50A5F-297B-4052-B66B-57C65DCCACC1}"/>
              </a:ext>
            </a:extLst>
          </p:cNvPr>
          <p:cNvSpPr>
            <a:spLocks noGrp="1"/>
          </p:cNvSpPr>
          <p:nvPr>
            <p:ph type="body" sz="quarter" idx="16" hasCustomPrompt="1"/>
          </p:nvPr>
        </p:nvSpPr>
        <p:spPr>
          <a:xfrm>
            <a:off x="11345307" y="3007817"/>
            <a:ext cx="4692706"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0B553E71-D313-4361-BDEF-92A7D9D3BDC8}"/>
              </a:ext>
            </a:extLst>
          </p:cNvPr>
          <p:cNvSpPr>
            <a:spLocks noGrp="1"/>
          </p:cNvSpPr>
          <p:nvPr>
            <p:ph type="body" sz="quarter" idx="17" hasCustomPrompt="1"/>
          </p:nvPr>
        </p:nvSpPr>
        <p:spPr>
          <a:xfrm>
            <a:off x="11345306" y="6226325"/>
            <a:ext cx="3114125"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B056F04F-A6D7-4872-A334-DA40AF3AA094}"/>
              </a:ext>
            </a:extLst>
          </p:cNvPr>
          <p:cNvSpPr>
            <a:spLocks noGrp="1"/>
          </p:cNvSpPr>
          <p:nvPr>
            <p:ph type="body" sz="quarter" idx="18" hasCustomPrompt="1"/>
          </p:nvPr>
        </p:nvSpPr>
        <p:spPr>
          <a:xfrm>
            <a:off x="11345307" y="6617947"/>
            <a:ext cx="4692706"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CD4ED75D-E96F-4C55-91FC-1EF9A08CD30E}"/>
              </a:ext>
            </a:extLst>
          </p:cNvPr>
          <p:cNvSpPr>
            <a:spLocks noGrp="1"/>
          </p:cNvSpPr>
          <p:nvPr>
            <p:ph type="body" sz="quarter" idx="19" hasCustomPrompt="1"/>
          </p:nvPr>
        </p:nvSpPr>
        <p:spPr>
          <a:xfrm>
            <a:off x="11345306" y="9826830"/>
            <a:ext cx="3114125"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CA61F92E-0999-4C88-A079-DCE15FB65F5F}"/>
              </a:ext>
            </a:extLst>
          </p:cNvPr>
          <p:cNvSpPr>
            <a:spLocks noGrp="1"/>
          </p:cNvSpPr>
          <p:nvPr>
            <p:ph type="body" sz="quarter" idx="20" hasCustomPrompt="1"/>
          </p:nvPr>
        </p:nvSpPr>
        <p:spPr>
          <a:xfrm>
            <a:off x="11345307" y="10218452"/>
            <a:ext cx="4692706"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9" name="Text Placeholder 4">
            <a:extLst>
              <a:ext uri="{FF2B5EF4-FFF2-40B4-BE49-F238E27FC236}">
                <a16:creationId xmlns:a16="http://schemas.microsoft.com/office/drawing/2014/main" id="{FFE2F972-40EE-46E6-8647-2AD57667F919}"/>
              </a:ext>
            </a:extLst>
          </p:cNvPr>
          <p:cNvSpPr>
            <a:spLocks noGrp="1"/>
          </p:cNvSpPr>
          <p:nvPr>
            <p:ph type="body" sz="quarter" idx="21" hasCustomPrompt="1"/>
          </p:nvPr>
        </p:nvSpPr>
        <p:spPr>
          <a:xfrm>
            <a:off x="3769799" y="10292637"/>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40" name="Text Placeholder 4">
            <a:extLst>
              <a:ext uri="{FF2B5EF4-FFF2-40B4-BE49-F238E27FC236}">
                <a16:creationId xmlns:a16="http://schemas.microsoft.com/office/drawing/2014/main" id="{ACE40889-016B-4579-BE63-4DA0DCEF845C}"/>
              </a:ext>
            </a:extLst>
          </p:cNvPr>
          <p:cNvSpPr>
            <a:spLocks noGrp="1"/>
          </p:cNvSpPr>
          <p:nvPr>
            <p:ph type="body" sz="quarter" idx="22" hasCustomPrompt="1"/>
          </p:nvPr>
        </p:nvSpPr>
        <p:spPr>
          <a:xfrm>
            <a:off x="3769799" y="10638632"/>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9734DFC8-0785-4A48-AB4B-87BD7A71FC65}"/>
              </a:ext>
            </a:extLst>
          </p:cNvPr>
          <p:cNvSpPr>
            <a:spLocks noGrp="1"/>
          </p:cNvSpPr>
          <p:nvPr>
            <p:ph type="body" sz="quarter" idx="23" hasCustomPrompt="1"/>
          </p:nvPr>
        </p:nvSpPr>
        <p:spPr>
          <a:xfrm>
            <a:off x="1420059" y="10299099"/>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42" name="Text Placeholder 4">
            <a:extLst>
              <a:ext uri="{FF2B5EF4-FFF2-40B4-BE49-F238E27FC236}">
                <a16:creationId xmlns:a16="http://schemas.microsoft.com/office/drawing/2014/main" id="{36A03C83-E860-49AE-A799-E4900DCF8F7D}"/>
              </a:ext>
            </a:extLst>
          </p:cNvPr>
          <p:cNvSpPr>
            <a:spLocks noGrp="1"/>
          </p:cNvSpPr>
          <p:nvPr>
            <p:ph type="body" sz="quarter" idx="24" hasCustomPrompt="1"/>
          </p:nvPr>
        </p:nvSpPr>
        <p:spPr>
          <a:xfrm>
            <a:off x="1420059" y="10645094"/>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3EAA3C35-DE84-4925-BBB6-73D3F4935F8B}"/>
              </a:ext>
            </a:extLst>
          </p:cNvPr>
          <p:cNvSpPr>
            <a:spLocks noGrp="1"/>
          </p:cNvSpPr>
          <p:nvPr>
            <p:ph type="body" sz="quarter" idx="25" hasCustomPrompt="1"/>
          </p:nvPr>
        </p:nvSpPr>
        <p:spPr>
          <a:xfrm>
            <a:off x="1420058" y="5994401"/>
            <a:ext cx="6286785" cy="214935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172DA166-8028-43D4-9CF3-F4BDACAD4603}"/>
              </a:ext>
            </a:extLst>
          </p:cNvPr>
          <p:cNvSpPr>
            <a:spLocks noGrp="1"/>
          </p:cNvSpPr>
          <p:nvPr>
            <p:ph type="body" sz="quarter" idx="26" hasCustomPrompt="1"/>
          </p:nvPr>
        </p:nvSpPr>
        <p:spPr>
          <a:xfrm>
            <a:off x="1432043" y="2479346"/>
            <a:ext cx="5828121" cy="223520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4662337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E9A2E3AE-6E2B-4305-AA14-97AA65FE3C73}"/>
              </a:ext>
            </a:extLst>
          </p:cNvPr>
          <p:cNvSpPr>
            <a:spLocks noGrp="1"/>
          </p:cNvSpPr>
          <p:nvPr>
            <p:ph type="pic" sz="quarter" idx="14" hasCustomPrompt="1"/>
          </p:nvPr>
        </p:nvSpPr>
        <p:spPr>
          <a:xfrm>
            <a:off x="12192000" y="685800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76D91D6F-F307-4FE4-9E1F-B552A0CC325A}"/>
              </a:ext>
            </a:extLst>
          </p:cNvPr>
          <p:cNvSpPr>
            <a:spLocks noGrp="1"/>
          </p:cNvSpPr>
          <p:nvPr>
            <p:ph type="pic" sz="quarter" idx="15" hasCustomPrompt="1"/>
          </p:nvPr>
        </p:nvSpPr>
        <p:spPr>
          <a:xfrm>
            <a:off x="1219200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8734344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E9A2E3AE-6E2B-4305-AA14-97AA65FE3C73}"/>
              </a:ext>
            </a:extLst>
          </p:cNvPr>
          <p:cNvSpPr>
            <a:spLocks noGrp="1"/>
          </p:cNvSpPr>
          <p:nvPr>
            <p:ph type="pic" sz="quarter" idx="14" hasCustomPrompt="1"/>
          </p:nvPr>
        </p:nvSpPr>
        <p:spPr>
          <a:xfrm>
            <a:off x="12192000" y="685800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76D91D6F-F307-4FE4-9E1F-B552A0CC325A}"/>
              </a:ext>
            </a:extLst>
          </p:cNvPr>
          <p:cNvSpPr>
            <a:spLocks noGrp="1"/>
          </p:cNvSpPr>
          <p:nvPr>
            <p:ph type="pic" sz="quarter" idx="15" hasCustomPrompt="1"/>
          </p:nvPr>
        </p:nvSpPr>
        <p:spPr>
          <a:xfrm>
            <a:off x="1219200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ext Placeholder 4">
            <a:extLst>
              <a:ext uri="{FF2B5EF4-FFF2-40B4-BE49-F238E27FC236}">
                <a16:creationId xmlns:a16="http://schemas.microsoft.com/office/drawing/2014/main" id="{9AABED3E-E44C-4CF7-AE1D-E488836AF04D}"/>
              </a:ext>
            </a:extLst>
          </p:cNvPr>
          <p:cNvSpPr>
            <a:spLocks noGrp="1"/>
          </p:cNvSpPr>
          <p:nvPr>
            <p:ph type="body" sz="quarter" idx="12" hasCustomPrompt="1"/>
          </p:nvPr>
        </p:nvSpPr>
        <p:spPr>
          <a:xfrm>
            <a:off x="1408082" y="2492804"/>
            <a:ext cx="8404417" cy="243724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Regular"/>
                <a:ea typeface="Quicksand Regular"/>
                <a:cs typeface="Quicksand Regular"/>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9137C661-2EB6-4961-9191-B42D94EF2140}"/>
              </a:ext>
            </a:extLst>
          </p:cNvPr>
          <p:cNvSpPr>
            <a:spLocks noGrp="1"/>
          </p:cNvSpPr>
          <p:nvPr>
            <p:ph type="body" sz="quarter" idx="13" hasCustomPrompt="1"/>
          </p:nvPr>
        </p:nvSpPr>
        <p:spPr>
          <a:xfrm>
            <a:off x="4946681" y="6993420"/>
            <a:ext cx="4375119" cy="124580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B793E75-DE14-4F1D-AC85-BC99D454CCFD}"/>
              </a:ext>
            </a:extLst>
          </p:cNvPr>
          <p:cNvSpPr>
            <a:spLocks noGrp="1"/>
          </p:cNvSpPr>
          <p:nvPr>
            <p:ph type="body" sz="quarter" idx="16" hasCustomPrompt="1"/>
          </p:nvPr>
        </p:nvSpPr>
        <p:spPr>
          <a:xfrm>
            <a:off x="4946681" y="6490939"/>
            <a:ext cx="3314669" cy="63136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8" name="Text Placeholder 4">
            <a:extLst>
              <a:ext uri="{FF2B5EF4-FFF2-40B4-BE49-F238E27FC236}">
                <a16:creationId xmlns:a16="http://schemas.microsoft.com/office/drawing/2014/main" id="{AF2375E5-7757-4102-A463-6F6731D93051}"/>
              </a:ext>
            </a:extLst>
          </p:cNvPr>
          <p:cNvSpPr>
            <a:spLocks noGrp="1"/>
          </p:cNvSpPr>
          <p:nvPr>
            <p:ph type="body" sz="quarter" idx="17" hasCustomPrompt="1"/>
          </p:nvPr>
        </p:nvSpPr>
        <p:spPr>
          <a:xfrm>
            <a:off x="4946681" y="10178577"/>
            <a:ext cx="4375119" cy="124580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BEB723E3-4CFA-4799-BB81-FA00146CF30E}"/>
              </a:ext>
            </a:extLst>
          </p:cNvPr>
          <p:cNvSpPr>
            <a:spLocks noGrp="1"/>
          </p:cNvSpPr>
          <p:nvPr>
            <p:ph type="body" sz="quarter" idx="18" hasCustomPrompt="1"/>
          </p:nvPr>
        </p:nvSpPr>
        <p:spPr>
          <a:xfrm>
            <a:off x="4946681" y="9676096"/>
            <a:ext cx="3314669" cy="63136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A44E32E2-1839-4365-872C-802AA0BF05AB}"/>
              </a:ext>
            </a:extLst>
          </p:cNvPr>
          <p:cNvSpPr>
            <a:spLocks noGrp="1"/>
          </p:cNvSpPr>
          <p:nvPr>
            <p:ph type="body" sz="quarter" idx="19" hasCustomPrompt="1"/>
          </p:nvPr>
        </p:nvSpPr>
        <p:spPr>
          <a:xfrm>
            <a:off x="1433483" y="10622199"/>
            <a:ext cx="2592418" cy="108559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19855D8F-C805-4FBA-B790-02790CBAF095}"/>
              </a:ext>
            </a:extLst>
          </p:cNvPr>
          <p:cNvSpPr>
            <a:spLocks noGrp="1"/>
          </p:cNvSpPr>
          <p:nvPr>
            <p:ph type="body" sz="quarter" idx="20" hasCustomPrompt="1"/>
          </p:nvPr>
        </p:nvSpPr>
        <p:spPr>
          <a:xfrm>
            <a:off x="1431636" y="9310934"/>
            <a:ext cx="2594264" cy="161940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32" name="Text Placeholder 4">
            <a:extLst>
              <a:ext uri="{FF2B5EF4-FFF2-40B4-BE49-F238E27FC236}">
                <a16:creationId xmlns:a16="http://schemas.microsoft.com/office/drawing/2014/main" id="{366AC308-6457-4946-AB87-420CB3816F6A}"/>
              </a:ext>
            </a:extLst>
          </p:cNvPr>
          <p:cNvSpPr>
            <a:spLocks noGrp="1"/>
          </p:cNvSpPr>
          <p:nvPr>
            <p:ph type="body" sz="quarter" idx="21" hasCustomPrompt="1"/>
          </p:nvPr>
        </p:nvSpPr>
        <p:spPr>
          <a:xfrm>
            <a:off x="1409929" y="7425531"/>
            <a:ext cx="2592418" cy="108559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B9EB7803-3536-40C1-8EF9-C18F2F934403}"/>
              </a:ext>
            </a:extLst>
          </p:cNvPr>
          <p:cNvSpPr>
            <a:spLocks noGrp="1"/>
          </p:cNvSpPr>
          <p:nvPr>
            <p:ph type="body" sz="quarter" idx="22" hasCustomPrompt="1"/>
          </p:nvPr>
        </p:nvSpPr>
        <p:spPr>
          <a:xfrm>
            <a:off x="1408082" y="6114266"/>
            <a:ext cx="2594264" cy="161940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00%</a:t>
            </a:r>
          </a:p>
        </p:txBody>
      </p:sp>
    </p:spTree>
    <p:extLst>
      <p:ext uri="{BB962C8B-B14F-4D97-AF65-F5344CB8AC3E}">
        <p14:creationId xmlns:p14="http://schemas.microsoft.com/office/powerpoint/2010/main" val="628034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05BE4BBB-47A7-4758-92A8-CE2647B03A20}"/>
              </a:ext>
            </a:extLst>
          </p:cNvPr>
          <p:cNvSpPr>
            <a:spLocks noGrp="1"/>
          </p:cNvSpPr>
          <p:nvPr>
            <p:ph type="pic" sz="quarter" idx="11" hasCustomPrompt="1"/>
          </p:nvPr>
        </p:nvSpPr>
        <p:spPr>
          <a:xfrm>
            <a:off x="1219200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3200" b="1" baseline="0">
                <a:solidFill>
                  <a:schemeClr val="bg1"/>
                </a:solidFill>
              </a:defRPr>
            </a:lvl1pPr>
          </a:lstStyle>
          <a:p>
            <a:r>
              <a:rPr lang="en-US"/>
              <a:t>IMAGE REPLACE</a:t>
            </a:r>
          </a:p>
        </p:txBody>
      </p:sp>
      <p:sp>
        <p:nvSpPr>
          <p:cNvPr id="21" name="Transparency shape">
            <a:extLst>
              <a:ext uri="{FF2B5EF4-FFF2-40B4-BE49-F238E27FC236}">
                <a16:creationId xmlns:a16="http://schemas.microsoft.com/office/drawing/2014/main" id="{F0FA4A44-3907-40B3-9BEC-60D56FF7AD15}"/>
              </a:ext>
            </a:extLst>
          </p:cNvPr>
          <p:cNvSpPr>
            <a:spLocks noGrp="1"/>
          </p:cNvSpPr>
          <p:nvPr>
            <p:ph type="body" sz="quarter" idx="19" hasCustomPrompt="1"/>
          </p:nvPr>
        </p:nvSpPr>
        <p:spPr>
          <a:xfrm>
            <a:off x="12192000" y="0"/>
            <a:ext cx="12192000" cy="13715999"/>
          </a:xfrm>
          <a:prstGeom prst="rect">
            <a:avLst/>
          </a:prstGeom>
          <a:solidFill>
            <a:srgbClr val="1C1F25">
              <a:alpha val="9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4" name="Rectangle">
            <a:extLst>
              <a:ext uri="{FF2B5EF4-FFF2-40B4-BE49-F238E27FC236}">
                <a16:creationId xmlns:a16="http://schemas.microsoft.com/office/drawing/2014/main" id="{5C9813AB-3122-41A0-AE27-D4F9ED9DEE39}"/>
              </a:ext>
            </a:extLst>
          </p:cNvPr>
          <p:cNvSpPr/>
          <p:nvPr userDrawn="1"/>
        </p:nvSpPr>
        <p:spPr>
          <a:xfrm>
            <a:off x="1519965" y="11078037"/>
            <a:ext cx="7201853"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Rectangle">
            <a:extLst>
              <a:ext uri="{FF2B5EF4-FFF2-40B4-BE49-F238E27FC236}">
                <a16:creationId xmlns:a16="http://schemas.microsoft.com/office/drawing/2014/main" id="{B7BBC231-1EC4-4525-BAE2-71C30094584F}"/>
              </a:ext>
            </a:extLst>
          </p:cNvPr>
          <p:cNvSpPr/>
          <p:nvPr userDrawn="1"/>
        </p:nvSpPr>
        <p:spPr>
          <a:xfrm>
            <a:off x="1519965" y="11078037"/>
            <a:ext cx="5778037"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Slide Number">
            <a:extLst>
              <a:ext uri="{FF2B5EF4-FFF2-40B4-BE49-F238E27FC236}">
                <a16:creationId xmlns:a16="http://schemas.microsoft.com/office/drawing/2014/main" id="{58B70692-F262-4914-84A8-1FA76B8ABA15}"/>
              </a:ext>
            </a:extLst>
          </p:cNvPr>
          <p:cNvSpPr txBox="1">
            <a:spLocks/>
          </p:cNvSpPr>
          <p:nvPr userDrawn="1"/>
        </p:nvSpPr>
        <p:spPr>
          <a:xfrm>
            <a:off x="22310468" y="12702579"/>
            <a:ext cx="541131" cy="355601"/>
          </a:xfrm>
          <a:prstGeom prst="rect">
            <a:avLst/>
          </a:prstGeom>
          <a:extLst>
            <a:ext uri="{C572A759-6A51-4108-AA02-DFA0A04FC94B}">
              <ma14:wrappingTextBoxFlag xmlns="" xmlns:ma14="http://schemas.microsoft.com/office/mac/drawingml/2011/main"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F7F9FF"/>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29" name="Text Placeholder 4">
            <a:extLst>
              <a:ext uri="{FF2B5EF4-FFF2-40B4-BE49-F238E27FC236}">
                <a16:creationId xmlns:a16="http://schemas.microsoft.com/office/drawing/2014/main" id="{C2859EF7-EA55-411E-B714-EF4CE5308F63}"/>
              </a:ext>
            </a:extLst>
          </p:cNvPr>
          <p:cNvSpPr>
            <a:spLocks noGrp="1"/>
          </p:cNvSpPr>
          <p:nvPr>
            <p:ph type="body" sz="quarter" idx="12" hasCustomPrompt="1"/>
          </p:nvPr>
        </p:nvSpPr>
        <p:spPr>
          <a:xfrm>
            <a:off x="1436111" y="2438973"/>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3931A677-B86F-4B42-9141-E695FFC03F14}"/>
              </a:ext>
            </a:extLst>
          </p:cNvPr>
          <p:cNvSpPr>
            <a:spLocks noGrp="1"/>
          </p:cNvSpPr>
          <p:nvPr>
            <p:ph type="body" sz="quarter" idx="13" hasCustomPrompt="1"/>
          </p:nvPr>
        </p:nvSpPr>
        <p:spPr>
          <a:xfrm>
            <a:off x="1417061" y="5541653"/>
            <a:ext cx="814756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5BB7631A-ACD7-43CD-A2B4-8473ADDD5608}"/>
              </a:ext>
            </a:extLst>
          </p:cNvPr>
          <p:cNvSpPr>
            <a:spLocks noGrp="1"/>
          </p:cNvSpPr>
          <p:nvPr>
            <p:ph type="body" sz="quarter" idx="14" hasCustomPrompt="1"/>
          </p:nvPr>
        </p:nvSpPr>
        <p:spPr>
          <a:xfrm>
            <a:off x="1436111" y="10369911"/>
            <a:ext cx="4855723" cy="41661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Quicksand Regular"/>
              </a:defRPr>
            </a:lvl1pPr>
          </a:lstStyle>
          <a:p>
            <a:pPr lvl="0"/>
            <a:r>
              <a:rPr lang="en-US"/>
              <a:t>Body Text</a:t>
            </a:r>
          </a:p>
        </p:txBody>
      </p:sp>
      <p:sp>
        <p:nvSpPr>
          <p:cNvPr id="34" name="Text Placeholder 4">
            <a:extLst>
              <a:ext uri="{FF2B5EF4-FFF2-40B4-BE49-F238E27FC236}">
                <a16:creationId xmlns:a16="http://schemas.microsoft.com/office/drawing/2014/main" id="{15FA242A-3726-4646-AD33-7A2B575FD6B3}"/>
              </a:ext>
            </a:extLst>
          </p:cNvPr>
          <p:cNvSpPr>
            <a:spLocks noGrp="1"/>
          </p:cNvSpPr>
          <p:nvPr>
            <p:ph type="body" sz="quarter" idx="15" hasCustomPrompt="1"/>
          </p:nvPr>
        </p:nvSpPr>
        <p:spPr>
          <a:xfrm>
            <a:off x="7284881" y="10369911"/>
            <a:ext cx="1547114" cy="416614"/>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Quicksand Regular"/>
              </a:defRPr>
            </a:lvl1pPr>
          </a:lstStyle>
          <a:p>
            <a:pPr lvl="0"/>
            <a:r>
              <a:rPr lang="en-US"/>
              <a:t>00%</a:t>
            </a:r>
          </a:p>
        </p:txBody>
      </p:sp>
      <p:sp>
        <p:nvSpPr>
          <p:cNvPr id="35" name="Text Placeholder 4">
            <a:extLst>
              <a:ext uri="{FF2B5EF4-FFF2-40B4-BE49-F238E27FC236}">
                <a16:creationId xmlns:a16="http://schemas.microsoft.com/office/drawing/2014/main" id="{5C7D04D5-9295-443D-93BA-D8821D31674A}"/>
              </a:ext>
            </a:extLst>
          </p:cNvPr>
          <p:cNvSpPr>
            <a:spLocks noGrp="1"/>
          </p:cNvSpPr>
          <p:nvPr>
            <p:ph type="body" sz="quarter" idx="16" hasCustomPrompt="1"/>
          </p:nvPr>
        </p:nvSpPr>
        <p:spPr>
          <a:xfrm>
            <a:off x="16462593" y="2388173"/>
            <a:ext cx="4778553" cy="199168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975CF4C4-DC1A-4495-A2ED-4FA3CD49D693}"/>
              </a:ext>
            </a:extLst>
          </p:cNvPr>
          <p:cNvSpPr>
            <a:spLocks noGrp="1"/>
          </p:cNvSpPr>
          <p:nvPr>
            <p:ph type="body" sz="quarter" idx="17" hasCustomPrompt="1"/>
          </p:nvPr>
        </p:nvSpPr>
        <p:spPr>
          <a:xfrm>
            <a:off x="16462593" y="5994387"/>
            <a:ext cx="4778553" cy="199168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D974892B-F94A-4562-A9EA-96C14534C57A}"/>
              </a:ext>
            </a:extLst>
          </p:cNvPr>
          <p:cNvSpPr>
            <a:spLocks noGrp="1"/>
          </p:cNvSpPr>
          <p:nvPr>
            <p:ph type="body" sz="quarter" idx="18" hasCustomPrompt="1"/>
          </p:nvPr>
        </p:nvSpPr>
        <p:spPr>
          <a:xfrm>
            <a:off x="16462593" y="9597390"/>
            <a:ext cx="4778553" cy="199168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23199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5"/>
                                        </p:tgtEl>
                                        <p:attrNameLst>
                                          <p:attrName>style.visibility</p:attrName>
                                        </p:attrNameLst>
                                      </p:cBhvr>
                                      <p:to>
                                        <p:strVal val="visible"/>
                                      </p:to>
                                    </p:set>
                                    <p:animEffect transition="in" filter="wipe(left)">
                                      <p:cBhvr>
                                        <p:cTn id="7" dur="7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advAuto="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 name="Picture Placeholder 36">
            <a:extLst>
              <a:ext uri="{FF2B5EF4-FFF2-40B4-BE49-F238E27FC236}">
                <a16:creationId xmlns:a16="http://schemas.microsoft.com/office/drawing/2014/main" id="{D2D33DB1-E424-401B-B19B-5A28E47FFC99}"/>
              </a:ext>
            </a:extLst>
          </p:cNvPr>
          <p:cNvSpPr>
            <a:spLocks noGrp="1"/>
          </p:cNvSpPr>
          <p:nvPr>
            <p:ph type="pic" sz="quarter" idx="11" hasCustomPrompt="1"/>
          </p:nvPr>
        </p:nvSpPr>
        <p:spPr>
          <a:xfrm>
            <a:off x="14097000" y="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15DE41B2-1D38-4AA6-A93B-5813E42074B1}"/>
              </a:ext>
            </a:extLst>
          </p:cNvPr>
          <p:cNvSpPr>
            <a:spLocks noGrp="1"/>
          </p:cNvSpPr>
          <p:nvPr>
            <p:ph type="pic" sz="quarter" idx="12" hasCustomPrompt="1"/>
          </p:nvPr>
        </p:nvSpPr>
        <p:spPr>
          <a:xfrm>
            <a:off x="14097000"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96F04606-0B75-4BB2-B3CB-C143DF307067}"/>
              </a:ext>
            </a:extLst>
          </p:cNvPr>
          <p:cNvSpPr>
            <a:spLocks noGrp="1"/>
          </p:cNvSpPr>
          <p:nvPr>
            <p:ph type="pic" sz="quarter" idx="13" hasCustomPrompt="1"/>
          </p:nvPr>
        </p:nvSpPr>
        <p:spPr>
          <a:xfrm>
            <a:off x="19304000"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55748D4A-FEB3-4BEA-B264-5AE10526823C}"/>
              </a:ext>
            </a:extLst>
          </p:cNvPr>
          <p:cNvSpPr>
            <a:spLocks noGrp="1"/>
          </p:cNvSpPr>
          <p:nvPr>
            <p:ph type="pic" sz="quarter" idx="14" hasCustomPrompt="1"/>
          </p:nvPr>
        </p:nvSpPr>
        <p:spPr>
          <a:xfrm>
            <a:off x="19304000" y="-1"/>
            <a:ext cx="5080000" cy="8890001"/>
          </a:xfrm>
          <a:custGeom>
            <a:avLst/>
            <a:gdLst>
              <a:gd name="connsiteX0" fmla="*/ 0 w 5080000"/>
              <a:gd name="connsiteY0" fmla="*/ 0 h 8890001"/>
              <a:gd name="connsiteX1" fmla="*/ 5080000 w 5080000"/>
              <a:gd name="connsiteY1" fmla="*/ 0 h 8890001"/>
              <a:gd name="connsiteX2" fmla="*/ 5080000 w 5080000"/>
              <a:gd name="connsiteY2" fmla="*/ 8890001 h 8890001"/>
              <a:gd name="connsiteX3" fmla="*/ 0 w 5080000"/>
              <a:gd name="connsiteY3" fmla="*/ 8890001 h 8890001"/>
            </a:gdLst>
            <a:ahLst/>
            <a:cxnLst>
              <a:cxn ang="0">
                <a:pos x="connsiteX0" y="connsiteY0"/>
              </a:cxn>
              <a:cxn ang="0">
                <a:pos x="connsiteX1" y="connsiteY1"/>
              </a:cxn>
              <a:cxn ang="0">
                <a:pos x="connsiteX2" y="connsiteY2"/>
              </a:cxn>
              <a:cxn ang="0">
                <a:pos x="connsiteX3" y="connsiteY3"/>
              </a:cxn>
            </a:cxnLst>
            <a:rect l="l" t="t" r="r" b="b"/>
            <a:pathLst>
              <a:path w="5080000" h="8890001">
                <a:moveTo>
                  <a:pt x="0" y="0"/>
                </a:moveTo>
                <a:lnTo>
                  <a:pt x="5080000" y="0"/>
                </a:lnTo>
                <a:lnTo>
                  <a:pt x="5080000" y="8890001"/>
                </a:lnTo>
                <a:lnTo>
                  <a:pt x="0" y="8890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113402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 name="Rounded Rectangle">
            <a:extLst>
              <a:ext uri="{FF2B5EF4-FFF2-40B4-BE49-F238E27FC236}">
                <a16:creationId xmlns:a16="http://schemas.microsoft.com/office/drawing/2014/main" id="{EA355B36-43D9-4CC1-ADBC-6E88108F9CA1}"/>
              </a:ext>
            </a:extLst>
          </p:cNvPr>
          <p:cNvSpPr/>
          <p:nvPr/>
        </p:nvSpPr>
        <p:spPr>
          <a:xfrm>
            <a:off x="7535511" y="9515937"/>
            <a:ext cx="1651001" cy="1651001"/>
          </a:xfrm>
          <a:prstGeom prst="roundRect">
            <a:avLst>
              <a:gd name="adj" fmla="val 7692"/>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Rounded Rectangle">
            <a:extLst>
              <a:ext uri="{FF2B5EF4-FFF2-40B4-BE49-F238E27FC236}">
                <a16:creationId xmlns:a16="http://schemas.microsoft.com/office/drawing/2014/main" id="{1A453F85-CB0A-48ED-B95E-CA8E4B2874E3}"/>
              </a:ext>
            </a:extLst>
          </p:cNvPr>
          <p:cNvSpPr/>
          <p:nvPr/>
        </p:nvSpPr>
        <p:spPr>
          <a:xfrm>
            <a:off x="1532665"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Rounded Rectangle">
            <a:extLst>
              <a:ext uri="{FF2B5EF4-FFF2-40B4-BE49-F238E27FC236}">
                <a16:creationId xmlns:a16="http://schemas.microsoft.com/office/drawing/2014/main" id="{50155D40-CC2A-4349-AF7D-965CBEBEF601}"/>
              </a:ext>
            </a:extLst>
          </p:cNvPr>
          <p:cNvSpPr/>
          <p:nvPr/>
        </p:nvSpPr>
        <p:spPr>
          <a:xfrm>
            <a:off x="3533613"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0" name="Rounded Rectangle">
            <a:extLst>
              <a:ext uri="{FF2B5EF4-FFF2-40B4-BE49-F238E27FC236}">
                <a16:creationId xmlns:a16="http://schemas.microsoft.com/office/drawing/2014/main" id="{C6A02ACE-B7E2-49A6-A40D-842DB73FB785}"/>
              </a:ext>
            </a:extLst>
          </p:cNvPr>
          <p:cNvSpPr/>
          <p:nvPr/>
        </p:nvSpPr>
        <p:spPr>
          <a:xfrm>
            <a:off x="5534561"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 name="Picture Placeholder 36">
            <a:extLst>
              <a:ext uri="{FF2B5EF4-FFF2-40B4-BE49-F238E27FC236}">
                <a16:creationId xmlns:a16="http://schemas.microsoft.com/office/drawing/2014/main" id="{D2D33DB1-E424-401B-B19B-5A28E47FFC99}"/>
              </a:ext>
            </a:extLst>
          </p:cNvPr>
          <p:cNvSpPr>
            <a:spLocks noGrp="1"/>
          </p:cNvSpPr>
          <p:nvPr>
            <p:ph type="pic" sz="quarter" idx="11" hasCustomPrompt="1"/>
          </p:nvPr>
        </p:nvSpPr>
        <p:spPr>
          <a:xfrm>
            <a:off x="14097000" y="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15DE41B2-1D38-4AA6-A93B-5813E42074B1}"/>
              </a:ext>
            </a:extLst>
          </p:cNvPr>
          <p:cNvSpPr>
            <a:spLocks noGrp="1"/>
          </p:cNvSpPr>
          <p:nvPr>
            <p:ph type="pic" sz="quarter" idx="12" hasCustomPrompt="1"/>
          </p:nvPr>
        </p:nvSpPr>
        <p:spPr>
          <a:xfrm>
            <a:off x="14097000"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96F04606-0B75-4BB2-B3CB-C143DF307067}"/>
              </a:ext>
            </a:extLst>
          </p:cNvPr>
          <p:cNvSpPr>
            <a:spLocks noGrp="1"/>
          </p:cNvSpPr>
          <p:nvPr>
            <p:ph type="pic" sz="quarter" idx="13" hasCustomPrompt="1"/>
          </p:nvPr>
        </p:nvSpPr>
        <p:spPr>
          <a:xfrm>
            <a:off x="19304000"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55748D4A-FEB3-4BEA-B264-5AE10526823C}"/>
              </a:ext>
            </a:extLst>
          </p:cNvPr>
          <p:cNvSpPr>
            <a:spLocks noGrp="1"/>
          </p:cNvSpPr>
          <p:nvPr>
            <p:ph type="pic" sz="quarter" idx="14" hasCustomPrompt="1"/>
          </p:nvPr>
        </p:nvSpPr>
        <p:spPr>
          <a:xfrm>
            <a:off x="19304000" y="-1"/>
            <a:ext cx="5080000" cy="8890001"/>
          </a:xfrm>
          <a:custGeom>
            <a:avLst/>
            <a:gdLst>
              <a:gd name="connsiteX0" fmla="*/ 0 w 5080000"/>
              <a:gd name="connsiteY0" fmla="*/ 0 h 8890001"/>
              <a:gd name="connsiteX1" fmla="*/ 5080000 w 5080000"/>
              <a:gd name="connsiteY1" fmla="*/ 0 h 8890001"/>
              <a:gd name="connsiteX2" fmla="*/ 5080000 w 5080000"/>
              <a:gd name="connsiteY2" fmla="*/ 8890001 h 8890001"/>
              <a:gd name="connsiteX3" fmla="*/ 0 w 5080000"/>
              <a:gd name="connsiteY3" fmla="*/ 8890001 h 8890001"/>
            </a:gdLst>
            <a:ahLst/>
            <a:cxnLst>
              <a:cxn ang="0">
                <a:pos x="connsiteX0" y="connsiteY0"/>
              </a:cxn>
              <a:cxn ang="0">
                <a:pos x="connsiteX1" y="connsiteY1"/>
              </a:cxn>
              <a:cxn ang="0">
                <a:pos x="connsiteX2" y="connsiteY2"/>
              </a:cxn>
              <a:cxn ang="0">
                <a:pos x="connsiteX3" y="connsiteY3"/>
              </a:cxn>
            </a:cxnLst>
            <a:rect l="l" t="t" r="r" b="b"/>
            <a:pathLst>
              <a:path w="5080000" h="8890001">
                <a:moveTo>
                  <a:pt x="0" y="0"/>
                </a:moveTo>
                <a:lnTo>
                  <a:pt x="5080000" y="0"/>
                </a:lnTo>
                <a:lnTo>
                  <a:pt x="5080000" y="8890001"/>
                </a:lnTo>
                <a:lnTo>
                  <a:pt x="0" y="8890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Text Placeholder 4">
            <a:extLst>
              <a:ext uri="{FF2B5EF4-FFF2-40B4-BE49-F238E27FC236}">
                <a16:creationId xmlns:a16="http://schemas.microsoft.com/office/drawing/2014/main" id="{215C2BD6-E5F2-4938-B1BF-844F8C40C030}"/>
              </a:ext>
            </a:extLst>
          </p:cNvPr>
          <p:cNvSpPr>
            <a:spLocks noGrp="1"/>
          </p:cNvSpPr>
          <p:nvPr>
            <p:ph type="body" sz="quarter" idx="15" hasCustomPrompt="1"/>
          </p:nvPr>
        </p:nvSpPr>
        <p:spPr>
          <a:xfrm>
            <a:off x="1443765" y="2493897"/>
            <a:ext cx="5678299"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1" name="Text Placeholder 4">
            <a:extLst>
              <a:ext uri="{FF2B5EF4-FFF2-40B4-BE49-F238E27FC236}">
                <a16:creationId xmlns:a16="http://schemas.microsoft.com/office/drawing/2014/main" id="{96DBCA40-59B7-4A57-9394-1FE5777FB3DE}"/>
              </a:ext>
            </a:extLst>
          </p:cNvPr>
          <p:cNvSpPr>
            <a:spLocks noGrp="1"/>
          </p:cNvSpPr>
          <p:nvPr>
            <p:ph type="body" sz="quarter" idx="16" hasCustomPrompt="1"/>
          </p:nvPr>
        </p:nvSpPr>
        <p:spPr>
          <a:xfrm>
            <a:off x="1443765" y="6004006"/>
            <a:ext cx="8843236"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F425595B-E585-48E8-8DF0-467FC33B43E4}"/>
              </a:ext>
            </a:extLst>
          </p:cNvPr>
          <p:cNvSpPr>
            <a:spLocks noGrp="1"/>
          </p:cNvSpPr>
          <p:nvPr>
            <p:ph type="body" sz="quarter" idx="17" hasCustomPrompt="1"/>
          </p:nvPr>
        </p:nvSpPr>
        <p:spPr>
          <a:xfrm>
            <a:off x="1659666" y="10325958"/>
            <a:ext cx="1407518" cy="76072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43" name="Text Placeholder 4">
            <a:extLst>
              <a:ext uri="{FF2B5EF4-FFF2-40B4-BE49-F238E27FC236}">
                <a16:creationId xmlns:a16="http://schemas.microsoft.com/office/drawing/2014/main" id="{0759C043-3E55-4D08-99FE-7FBBFF52E4E6}"/>
              </a:ext>
            </a:extLst>
          </p:cNvPr>
          <p:cNvSpPr>
            <a:spLocks noGrp="1"/>
          </p:cNvSpPr>
          <p:nvPr>
            <p:ph type="body" sz="quarter" idx="18" hasCustomPrompt="1"/>
          </p:nvPr>
        </p:nvSpPr>
        <p:spPr>
          <a:xfrm>
            <a:off x="1868097" y="9651857"/>
            <a:ext cx="980136"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00k</a:t>
            </a:r>
          </a:p>
        </p:txBody>
      </p:sp>
      <p:sp>
        <p:nvSpPr>
          <p:cNvPr id="44" name="Text Placeholder 4">
            <a:extLst>
              <a:ext uri="{FF2B5EF4-FFF2-40B4-BE49-F238E27FC236}">
                <a16:creationId xmlns:a16="http://schemas.microsoft.com/office/drawing/2014/main" id="{D4E5D40A-A0B8-456D-84E9-407C30883C79}"/>
              </a:ext>
            </a:extLst>
          </p:cNvPr>
          <p:cNvSpPr>
            <a:spLocks noGrp="1"/>
          </p:cNvSpPr>
          <p:nvPr>
            <p:ph type="body" sz="quarter" idx="19" hasCustomPrompt="1"/>
          </p:nvPr>
        </p:nvSpPr>
        <p:spPr>
          <a:xfrm>
            <a:off x="3668602" y="10325958"/>
            <a:ext cx="1407518" cy="76072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45" name="Text Placeholder 4">
            <a:extLst>
              <a:ext uri="{FF2B5EF4-FFF2-40B4-BE49-F238E27FC236}">
                <a16:creationId xmlns:a16="http://schemas.microsoft.com/office/drawing/2014/main" id="{07F6DFB8-8967-4DB8-88AA-5D717D87DB8A}"/>
              </a:ext>
            </a:extLst>
          </p:cNvPr>
          <p:cNvSpPr>
            <a:spLocks noGrp="1"/>
          </p:cNvSpPr>
          <p:nvPr>
            <p:ph type="body" sz="quarter" idx="20" hasCustomPrompt="1"/>
          </p:nvPr>
        </p:nvSpPr>
        <p:spPr>
          <a:xfrm>
            <a:off x="3877033" y="9651857"/>
            <a:ext cx="980136"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00k</a:t>
            </a:r>
          </a:p>
        </p:txBody>
      </p:sp>
      <p:sp>
        <p:nvSpPr>
          <p:cNvPr id="46" name="Text Placeholder 4">
            <a:extLst>
              <a:ext uri="{FF2B5EF4-FFF2-40B4-BE49-F238E27FC236}">
                <a16:creationId xmlns:a16="http://schemas.microsoft.com/office/drawing/2014/main" id="{AD0CDD02-42A9-4EED-AE29-DB20EE907DF3}"/>
              </a:ext>
            </a:extLst>
          </p:cNvPr>
          <p:cNvSpPr>
            <a:spLocks noGrp="1"/>
          </p:cNvSpPr>
          <p:nvPr>
            <p:ph type="body" sz="quarter" idx="21" hasCustomPrompt="1"/>
          </p:nvPr>
        </p:nvSpPr>
        <p:spPr>
          <a:xfrm>
            <a:off x="5667913" y="10325958"/>
            <a:ext cx="1407518" cy="76072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47" name="Text Placeholder 4">
            <a:extLst>
              <a:ext uri="{FF2B5EF4-FFF2-40B4-BE49-F238E27FC236}">
                <a16:creationId xmlns:a16="http://schemas.microsoft.com/office/drawing/2014/main" id="{7725B630-847D-48B6-AA2C-6AE3B7AF92DF}"/>
              </a:ext>
            </a:extLst>
          </p:cNvPr>
          <p:cNvSpPr>
            <a:spLocks noGrp="1"/>
          </p:cNvSpPr>
          <p:nvPr>
            <p:ph type="body" sz="quarter" idx="22" hasCustomPrompt="1"/>
          </p:nvPr>
        </p:nvSpPr>
        <p:spPr>
          <a:xfrm>
            <a:off x="5876344" y="9651857"/>
            <a:ext cx="980136"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00k</a:t>
            </a:r>
          </a:p>
        </p:txBody>
      </p:sp>
      <p:sp>
        <p:nvSpPr>
          <p:cNvPr id="49" name="Text Placeholder 4">
            <a:extLst>
              <a:ext uri="{FF2B5EF4-FFF2-40B4-BE49-F238E27FC236}">
                <a16:creationId xmlns:a16="http://schemas.microsoft.com/office/drawing/2014/main" id="{A5140CBB-8523-4DFE-BBD1-B3D45663921F}"/>
              </a:ext>
            </a:extLst>
          </p:cNvPr>
          <p:cNvSpPr>
            <a:spLocks noGrp="1"/>
          </p:cNvSpPr>
          <p:nvPr>
            <p:ph type="body" sz="quarter" idx="24" hasCustomPrompt="1"/>
          </p:nvPr>
        </p:nvSpPr>
        <p:spPr>
          <a:xfrm>
            <a:off x="7682158" y="9783273"/>
            <a:ext cx="1357704"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more</a:t>
            </a:r>
          </a:p>
        </p:txBody>
      </p:sp>
    </p:spTree>
    <p:extLst>
      <p:ext uri="{BB962C8B-B14F-4D97-AF65-F5344CB8AC3E}">
        <p14:creationId xmlns:p14="http://schemas.microsoft.com/office/powerpoint/2010/main" val="7297194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50" y="13207249"/>
            <a:ext cx="0"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Slide Number"/>
          <p:cNvSpPr txBox="1">
            <a:spLocks noGrp="1"/>
          </p:cNvSpPr>
          <p:nvPr>
            <p:ph type="sldNum" sz="quarter" idx="2"/>
          </p:nvPr>
        </p:nvSpPr>
        <p:spPr>
          <a:xfrm>
            <a:off x="22372320" y="12702579"/>
            <a:ext cx="479279" cy="355601"/>
          </a:xfrm>
          <a:prstGeom prst="rect">
            <a:avLst/>
          </a:prstGeom>
        </p:spPr>
        <p:txBody>
          <a:bodyPr lIns="0" tIns="0" rIns="0" bIns="0"/>
          <a:lstStyle>
            <a:lvl1pPr algn="r">
              <a:defRPr sz="2200">
                <a:solidFill>
                  <a:srgbClr val="F7F9FF"/>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D8F45678-A1CF-49DE-9503-6C34BA2B13A6}"/>
              </a:ext>
            </a:extLst>
          </p:cNvPr>
          <p:cNvSpPr>
            <a:spLocks noGrp="1"/>
          </p:cNvSpPr>
          <p:nvPr>
            <p:ph type="pic" sz="quarter" idx="11" hasCustomPrompt="1"/>
          </p:nvPr>
        </p:nvSpPr>
        <p:spPr>
          <a:xfrm>
            <a:off x="0" y="0"/>
            <a:ext cx="5080000" cy="4699001"/>
          </a:xfrm>
          <a:custGeom>
            <a:avLst/>
            <a:gdLst>
              <a:gd name="connsiteX0" fmla="*/ 0 w 5080000"/>
              <a:gd name="connsiteY0" fmla="*/ 0 h 4699001"/>
              <a:gd name="connsiteX1" fmla="*/ 5080000 w 5080000"/>
              <a:gd name="connsiteY1" fmla="*/ 0 h 4699001"/>
              <a:gd name="connsiteX2" fmla="*/ 5080000 w 5080000"/>
              <a:gd name="connsiteY2" fmla="*/ 4699001 h 4699001"/>
              <a:gd name="connsiteX3" fmla="*/ 0 w 5080000"/>
              <a:gd name="connsiteY3" fmla="*/ 4699001 h 4699001"/>
            </a:gdLst>
            <a:ahLst/>
            <a:cxnLst>
              <a:cxn ang="0">
                <a:pos x="connsiteX0" y="connsiteY0"/>
              </a:cxn>
              <a:cxn ang="0">
                <a:pos x="connsiteX1" y="connsiteY1"/>
              </a:cxn>
              <a:cxn ang="0">
                <a:pos x="connsiteX2" y="connsiteY2"/>
              </a:cxn>
              <a:cxn ang="0">
                <a:pos x="connsiteX3" y="connsiteY3"/>
              </a:cxn>
            </a:cxnLst>
            <a:rect l="l" t="t" r="r" b="b"/>
            <a:pathLst>
              <a:path w="5080000" h="4699001">
                <a:moveTo>
                  <a:pt x="0" y="0"/>
                </a:moveTo>
                <a:lnTo>
                  <a:pt x="5080000" y="0"/>
                </a:lnTo>
                <a:lnTo>
                  <a:pt x="5080000" y="4699001"/>
                </a:lnTo>
                <a:lnTo>
                  <a:pt x="0" y="4699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87135300-2082-40D1-97E7-02F471466833}"/>
              </a:ext>
            </a:extLst>
          </p:cNvPr>
          <p:cNvSpPr>
            <a:spLocks noGrp="1"/>
          </p:cNvSpPr>
          <p:nvPr>
            <p:ph type="pic" sz="quarter" idx="12" hasCustomPrompt="1"/>
          </p:nvPr>
        </p:nvSpPr>
        <p:spPr>
          <a:xfrm>
            <a:off x="-1"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A151C741-F30C-4879-AE3B-9CF852A14725}"/>
              </a:ext>
            </a:extLst>
          </p:cNvPr>
          <p:cNvSpPr>
            <a:spLocks noGrp="1"/>
          </p:cNvSpPr>
          <p:nvPr>
            <p:ph type="pic" sz="quarter" idx="13" hasCustomPrompt="1"/>
          </p:nvPr>
        </p:nvSpPr>
        <p:spPr>
          <a:xfrm>
            <a:off x="5207000" y="-1"/>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6034402A-3F1D-407E-B80D-73DEE59DD79A}"/>
              </a:ext>
            </a:extLst>
          </p:cNvPr>
          <p:cNvSpPr>
            <a:spLocks noGrp="1"/>
          </p:cNvSpPr>
          <p:nvPr>
            <p:ph type="pic" sz="quarter" idx="14" hasCustomPrompt="1"/>
          </p:nvPr>
        </p:nvSpPr>
        <p:spPr>
          <a:xfrm>
            <a:off x="5206999"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8823136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49" y="13207249"/>
            <a:ext cx="1"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Slide Number"/>
          <p:cNvSpPr txBox="1">
            <a:spLocks noGrp="1"/>
          </p:cNvSpPr>
          <p:nvPr>
            <p:ph type="sldNum" sz="quarter" idx="2"/>
          </p:nvPr>
        </p:nvSpPr>
        <p:spPr>
          <a:xfrm>
            <a:off x="22372320" y="12702579"/>
            <a:ext cx="479279" cy="355601"/>
          </a:xfrm>
          <a:prstGeom prst="rect">
            <a:avLst/>
          </a:prstGeom>
        </p:spPr>
        <p:txBody>
          <a:bodyPr lIns="0" tIns="0" rIns="0" bIns="0"/>
          <a:lstStyle>
            <a:lvl1pPr algn="r">
              <a:defRPr sz="2200">
                <a:solidFill>
                  <a:srgbClr val="F7F9FF"/>
                </a:solidFill>
                <a:latin typeface="Quicksand Bold"/>
                <a:ea typeface="Quicksand Bold"/>
                <a:cs typeface="Quicksand Bold"/>
                <a:sym typeface="Quicksand Bold"/>
              </a:defRPr>
            </a:lvl1pPr>
          </a:lstStyle>
          <a:p>
            <a:fld id="{86CB4B4D-7CA3-9044-876B-883B54F8677D}" type="slidenum">
              <a:t>‹#›</a:t>
            </a:fld>
            <a:endParaRPr/>
          </a:p>
        </p:txBody>
      </p:sp>
      <p:sp>
        <p:nvSpPr>
          <p:cNvPr id="15" name="Polygon">
            <a:extLst>
              <a:ext uri="{FF2B5EF4-FFF2-40B4-BE49-F238E27FC236}">
                <a16:creationId xmlns:a16="http://schemas.microsoft.com/office/drawing/2014/main" id="{06B1EA3E-A971-41EE-920B-0A7C54EFC763}"/>
              </a:ext>
            </a:extLst>
          </p:cNvPr>
          <p:cNvSpPr/>
          <p:nvPr/>
        </p:nvSpPr>
        <p:spPr>
          <a:xfrm>
            <a:off x="12111107"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54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 name="Polygon">
            <a:extLst>
              <a:ext uri="{FF2B5EF4-FFF2-40B4-BE49-F238E27FC236}">
                <a16:creationId xmlns:a16="http://schemas.microsoft.com/office/drawing/2014/main" id="{24E4CCC6-1500-4E08-AFA6-F223217380B4}"/>
              </a:ext>
            </a:extLst>
          </p:cNvPr>
          <p:cNvSpPr/>
          <p:nvPr/>
        </p:nvSpPr>
        <p:spPr>
          <a:xfrm>
            <a:off x="16501666" y="9767972"/>
            <a:ext cx="1209840"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D8F45678-A1CF-49DE-9503-6C34BA2B13A6}"/>
              </a:ext>
            </a:extLst>
          </p:cNvPr>
          <p:cNvSpPr>
            <a:spLocks noGrp="1"/>
          </p:cNvSpPr>
          <p:nvPr>
            <p:ph type="pic" sz="quarter" idx="11" hasCustomPrompt="1"/>
          </p:nvPr>
        </p:nvSpPr>
        <p:spPr>
          <a:xfrm>
            <a:off x="0" y="0"/>
            <a:ext cx="5080000" cy="4699001"/>
          </a:xfrm>
          <a:custGeom>
            <a:avLst/>
            <a:gdLst>
              <a:gd name="connsiteX0" fmla="*/ 0 w 5080000"/>
              <a:gd name="connsiteY0" fmla="*/ 0 h 4699001"/>
              <a:gd name="connsiteX1" fmla="*/ 5080000 w 5080000"/>
              <a:gd name="connsiteY1" fmla="*/ 0 h 4699001"/>
              <a:gd name="connsiteX2" fmla="*/ 5080000 w 5080000"/>
              <a:gd name="connsiteY2" fmla="*/ 4699001 h 4699001"/>
              <a:gd name="connsiteX3" fmla="*/ 0 w 5080000"/>
              <a:gd name="connsiteY3" fmla="*/ 4699001 h 4699001"/>
            </a:gdLst>
            <a:ahLst/>
            <a:cxnLst>
              <a:cxn ang="0">
                <a:pos x="connsiteX0" y="connsiteY0"/>
              </a:cxn>
              <a:cxn ang="0">
                <a:pos x="connsiteX1" y="connsiteY1"/>
              </a:cxn>
              <a:cxn ang="0">
                <a:pos x="connsiteX2" y="connsiteY2"/>
              </a:cxn>
              <a:cxn ang="0">
                <a:pos x="connsiteX3" y="connsiteY3"/>
              </a:cxn>
            </a:cxnLst>
            <a:rect l="l" t="t" r="r" b="b"/>
            <a:pathLst>
              <a:path w="5080000" h="4699001">
                <a:moveTo>
                  <a:pt x="0" y="0"/>
                </a:moveTo>
                <a:lnTo>
                  <a:pt x="5080000" y="0"/>
                </a:lnTo>
                <a:lnTo>
                  <a:pt x="5080000" y="4699001"/>
                </a:lnTo>
                <a:lnTo>
                  <a:pt x="0" y="4699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87135300-2082-40D1-97E7-02F471466833}"/>
              </a:ext>
            </a:extLst>
          </p:cNvPr>
          <p:cNvSpPr>
            <a:spLocks noGrp="1"/>
          </p:cNvSpPr>
          <p:nvPr>
            <p:ph type="pic" sz="quarter" idx="12" hasCustomPrompt="1"/>
          </p:nvPr>
        </p:nvSpPr>
        <p:spPr>
          <a:xfrm>
            <a:off x="-1"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A151C741-F30C-4879-AE3B-9CF852A14725}"/>
              </a:ext>
            </a:extLst>
          </p:cNvPr>
          <p:cNvSpPr>
            <a:spLocks noGrp="1"/>
          </p:cNvSpPr>
          <p:nvPr>
            <p:ph type="pic" sz="quarter" idx="13" hasCustomPrompt="1"/>
          </p:nvPr>
        </p:nvSpPr>
        <p:spPr>
          <a:xfrm>
            <a:off x="5207000" y="-1"/>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6034402A-3F1D-407E-B80D-73DEE59DD79A}"/>
              </a:ext>
            </a:extLst>
          </p:cNvPr>
          <p:cNvSpPr>
            <a:spLocks noGrp="1"/>
          </p:cNvSpPr>
          <p:nvPr>
            <p:ph type="pic" sz="quarter" idx="14" hasCustomPrompt="1"/>
          </p:nvPr>
        </p:nvSpPr>
        <p:spPr>
          <a:xfrm>
            <a:off x="5206999"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D8DE24C8-DEB3-497C-8203-3F41E9DECD61}"/>
              </a:ext>
            </a:extLst>
          </p:cNvPr>
          <p:cNvSpPr>
            <a:spLocks noGrp="1"/>
          </p:cNvSpPr>
          <p:nvPr>
            <p:ph type="body" sz="quarter" idx="15" hasCustomPrompt="1"/>
          </p:nvPr>
        </p:nvSpPr>
        <p:spPr>
          <a:xfrm>
            <a:off x="11990457" y="2484338"/>
            <a:ext cx="6896733" cy="2344803"/>
          </a:xfrm>
          <a:prstGeom prst="rect">
            <a:avLst/>
          </a:prstGeom>
        </p:spPr>
        <p:txBody>
          <a:bodyPr/>
          <a:lstStyle>
            <a:lvl1pPr marL="0" indent="0">
              <a:buNone/>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D54CF69C-1CF3-41C0-A57C-D5FBB44626FB}"/>
              </a:ext>
            </a:extLst>
          </p:cNvPr>
          <p:cNvSpPr>
            <a:spLocks noGrp="1"/>
          </p:cNvSpPr>
          <p:nvPr>
            <p:ph type="body" sz="quarter" idx="16" hasCustomPrompt="1"/>
          </p:nvPr>
        </p:nvSpPr>
        <p:spPr>
          <a:xfrm>
            <a:off x="11990457" y="5997927"/>
            <a:ext cx="10958440"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9B37EC6E-56AE-487E-ABCF-D5DBD44E7C96}"/>
              </a:ext>
            </a:extLst>
          </p:cNvPr>
          <p:cNvSpPr>
            <a:spLocks noGrp="1"/>
          </p:cNvSpPr>
          <p:nvPr>
            <p:ph type="body" sz="quarter" idx="21" hasCustomPrompt="1"/>
          </p:nvPr>
        </p:nvSpPr>
        <p:spPr>
          <a:xfrm>
            <a:off x="18059943" y="10006508"/>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00,0</a:t>
            </a:r>
          </a:p>
        </p:txBody>
      </p:sp>
      <p:sp>
        <p:nvSpPr>
          <p:cNvPr id="39" name="Text Placeholder 4">
            <a:extLst>
              <a:ext uri="{FF2B5EF4-FFF2-40B4-BE49-F238E27FC236}">
                <a16:creationId xmlns:a16="http://schemas.microsoft.com/office/drawing/2014/main" id="{305727D3-D0A0-4717-988A-7EA669FCC0EC}"/>
              </a:ext>
            </a:extLst>
          </p:cNvPr>
          <p:cNvSpPr>
            <a:spLocks noGrp="1"/>
          </p:cNvSpPr>
          <p:nvPr>
            <p:ph type="body" sz="quarter" idx="22" hasCustomPrompt="1"/>
          </p:nvPr>
        </p:nvSpPr>
        <p:spPr>
          <a:xfrm>
            <a:off x="18059943" y="10352503"/>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335F9290-EBED-44C8-B367-2DC68A8AD515}"/>
              </a:ext>
            </a:extLst>
          </p:cNvPr>
          <p:cNvSpPr>
            <a:spLocks noGrp="1"/>
          </p:cNvSpPr>
          <p:nvPr>
            <p:ph type="body" sz="quarter" idx="23" hasCustomPrompt="1"/>
          </p:nvPr>
        </p:nvSpPr>
        <p:spPr>
          <a:xfrm>
            <a:off x="13675733" y="9988202"/>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00,0</a:t>
            </a:r>
          </a:p>
        </p:txBody>
      </p:sp>
      <p:sp>
        <p:nvSpPr>
          <p:cNvPr id="41" name="Text Placeholder 4">
            <a:extLst>
              <a:ext uri="{FF2B5EF4-FFF2-40B4-BE49-F238E27FC236}">
                <a16:creationId xmlns:a16="http://schemas.microsoft.com/office/drawing/2014/main" id="{FD431525-8837-4E88-A841-2C9E6794F2B5}"/>
              </a:ext>
            </a:extLst>
          </p:cNvPr>
          <p:cNvSpPr>
            <a:spLocks noGrp="1"/>
          </p:cNvSpPr>
          <p:nvPr>
            <p:ph type="body" sz="quarter" idx="24" hasCustomPrompt="1"/>
          </p:nvPr>
        </p:nvSpPr>
        <p:spPr>
          <a:xfrm>
            <a:off x="13675733" y="10334197"/>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6627613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2105276E-52C5-4854-9928-0C0A341C3657}"/>
              </a:ext>
            </a:extLst>
          </p:cNvPr>
          <p:cNvSpPr>
            <a:spLocks noGrp="1"/>
          </p:cNvSpPr>
          <p:nvPr>
            <p:ph type="pic" sz="quarter" idx="11" hasCustomPrompt="1"/>
          </p:nvPr>
        </p:nvSpPr>
        <p:spPr>
          <a:xfrm>
            <a:off x="761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932225D-F943-47DB-BCCA-C71B04FDD0B3}"/>
              </a:ext>
            </a:extLst>
          </p:cNvPr>
          <p:cNvSpPr>
            <a:spLocks noGrp="1"/>
          </p:cNvSpPr>
          <p:nvPr>
            <p:ph type="pic" sz="quarter" idx="14" hasCustomPrompt="1"/>
          </p:nvPr>
        </p:nvSpPr>
        <p:spPr>
          <a:xfrm>
            <a:off x="1142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B97F4B7D-3FA9-4254-B7DF-15C4A47A034C}"/>
              </a:ext>
            </a:extLst>
          </p:cNvPr>
          <p:cNvSpPr>
            <a:spLocks noGrp="1"/>
          </p:cNvSpPr>
          <p:nvPr>
            <p:ph type="pic" sz="quarter" idx="15" hasCustomPrompt="1"/>
          </p:nvPr>
        </p:nvSpPr>
        <p:spPr>
          <a:xfrm>
            <a:off x="1523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1676D879-2CEF-4319-9CA7-DCB12E2D0B5B}"/>
              </a:ext>
            </a:extLst>
          </p:cNvPr>
          <p:cNvSpPr>
            <a:spLocks noGrp="1"/>
          </p:cNvSpPr>
          <p:nvPr>
            <p:ph type="pic" sz="quarter" idx="16" hasCustomPrompt="1"/>
          </p:nvPr>
        </p:nvSpPr>
        <p:spPr>
          <a:xfrm>
            <a:off x="1904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411445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Line">
            <a:extLst>
              <a:ext uri="{FF2B5EF4-FFF2-40B4-BE49-F238E27FC236}">
                <a16:creationId xmlns:a16="http://schemas.microsoft.com/office/drawing/2014/main" id="{689D6DF6-32FE-4DB7-B0E1-4232AD685492}"/>
              </a:ext>
            </a:extLst>
          </p:cNvPr>
          <p:cNvSpPr/>
          <p:nvPr userDrawn="1"/>
        </p:nvSpPr>
        <p:spPr>
          <a:xfrm flipV="1">
            <a:off x="7624300" y="4140200"/>
            <a:ext cx="0" cy="81280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Line">
            <a:extLst>
              <a:ext uri="{FF2B5EF4-FFF2-40B4-BE49-F238E27FC236}">
                <a16:creationId xmlns:a16="http://schemas.microsoft.com/office/drawing/2014/main" id="{83D98768-7BDB-4677-B5F9-2E40B3A923A3}"/>
              </a:ext>
            </a:extLst>
          </p:cNvPr>
          <p:cNvSpPr/>
          <p:nvPr userDrawn="1"/>
        </p:nvSpPr>
        <p:spPr>
          <a:xfrm flipV="1">
            <a:off x="11434300" y="8762998"/>
            <a:ext cx="0" cy="81438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Line">
            <a:extLst>
              <a:ext uri="{FF2B5EF4-FFF2-40B4-BE49-F238E27FC236}">
                <a16:creationId xmlns:a16="http://schemas.microsoft.com/office/drawing/2014/main" id="{315446A8-570D-4FDC-8F36-440AB80B7200}"/>
              </a:ext>
            </a:extLst>
          </p:cNvPr>
          <p:cNvSpPr/>
          <p:nvPr userDrawn="1"/>
        </p:nvSpPr>
        <p:spPr>
          <a:xfrm flipV="1">
            <a:off x="15244300" y="4140200"/>
            <a:ext cx="0" cy="81280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 name="Line">
            <a:extLst>
              <a:ext uri="{FF2B5EF4-FFF2-40B4-BE49-F238E27FC236}">
                <a16:creationId xmlns:a16="http://schemas.microsoft.com/office/drawing/2014/main" id="{EB65918D-BC4D-4C88-8A63-5F2DDA7306E0}"/>
              </a:ext>
            </a:extLst>
          </p:cNvPr>
          <p:cNvSpPr/>
          <p:nvPr userDrawn="1"/>
        </p:nvSpPr>
        <p:spPr>
          <a:xfrm flipV="1">
            <a:off x="19054300" y="8762999"/>
            <a:ext cx="0" cy="814388"/>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2105276E-52C5-4854-9928-0C0A341C3657}"/>
              </a:ext>
            </a:extLst>
          </p:cNvPr>
          <p:cNvSpPr>
            <a:spLocks noGrp="1"/>
          </p:cNvSpPr>
          <p:nvPr>
            <p:ph type="pic" sz="quarter" idx="11" hasCustomPrompt="1"/>
          </p:nvPr>
        </p:nvSpPr>
        <p:spPr>
          <a:xfrm>
            <a:off x="761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932225D-F943-47DB-BCCA-C71B04FDD0B3}"/>
              </a:ext>
            </a:extLst>
          </p:cNvPr>
          <p:cNvSpPr>
            <a:spLocks noGrp="1"/>
          </p:cNvSpPr>
          <p:nvPr>
            <p:ph type="pic" sz="quarter" idx="14" hasCustomPrompt="1"/>
          </p:nvPr>
        </p:nvSpPr>
        <p:spPr>
          <a:xfrm>
            <a:off x="1142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B97F4B7D-3FA9-4254-B7DF-15C4A47A034C}"/>
              </a:ext>
            </a:extLst>
          </p:cNvPr>
          <p:cNvSpPr>
            <a:spLocks noGrp="1"/>
          </p:cNvSpPr>
          <p:nvPr>
            <p:ph type="pic" sz="quarter" idx="15" hasCustomPrompt="1"/>
          </p:nvPr>
        </p:nvSpPr>
        <p:spPr>
          <a:xfrm>
            <a:off x="1523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1676D879-2CEF-4319-9CA7-DCB12E2D0B5B}"/>
              </a:ext>
            </a:extLst>
          </p:cNvPr>
          <p:cNvSpPr>
            <a:spLocks noGrp="1"/>
          </p:cNvSpPr>
          <p:nvPr>
            <p:ph type="pic" sz="quarter" idx="16" hasCustomPrompt="1"/>
          </p:nvPr>
        </p:nvSpPr>
        <p:spPr>
          <a:xfrm>
            <a:off x="1904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17EDC2A2-588A-453E-9F2C-5B1460F92C47}"/>
              </a:ext>
            </a:extLst>
          </p:cNvPr>
          <p:cNvSpPr>
            <a:spLocks noGrp="1"/>
          </p:cNvSpPr>
          <p:nvPr>
            <p:ph type="body" sz="quarter" idx="12" hasCustomPrompt="1"/>
          </p:nvPr>
        </p:nvSpPr>
        <p:spPr>
          <a:xfrm>
            <a:off x="1428525" y="5650992"/>
            <a:ext cx="5023074" cy="2344803"/>
          </a:xfrm>
          <a:prstGeom prst="rect">
            <a:avLst/>
          </a:prstGeom>
        </p:spPr>
        <p:txBody>
          <a:bodyPr anchor="ct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B660CD23-A4C2-4C4C-87E9-531E72DBD91B}"/>
              </a:ext>
            </a:extLst>
          </p:cNvPr>
          <p:cNvSpPr>
            <a:spLocks noGrp="1"/>
          </p:cNvSpPr>
          <p:nvPr>
            <p:ph type="body" sz="quarter" idx="13" hasCustomPrompt="1"/>
          </p:nvPr>
        </p:nvSpPr>
        <p:spPr>
          <a:xfrm>
            <a:off x="7540225" y="3182044"/>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C902BF18-24BE-4B4A-9F9B-80FCA1140AB6}"/>
              </a:ext>
            </a:extLst>
          </p:cNvPr>
          <p:cNvSpPr>
            <a:spLocks noGrp="1"/>
          </p:cNvSpPr>
          <p:nvPr>
            <p:ph type="body" sz="quarter" idx="17" hasCustomPrompt="1"/>
          </p:nvPr>
        </p:nvSpPr>
        <p:spPr>
          <a:xfrm>
            <a:off x="7540225" y="2494771"/>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
        <p:nvSpPr>
          <p:cNvPr id="39" name="Text Placeholder 4">
            <a:extLst>
              <a:ext uri="{FF2B5EF4-FFF2-40B4-BE49-F238E27FC236}">
                <a16:creationId xmlns:a16="http://schemas.microsoft.com/office/drawing/2014/main" id="{4F7A7EE3-D5A1-49A4-BC72-CF2DF97E2C37}"/>
              </a:ext>
            </a:extLst>
          </p:cNvPr>
          <p:cNvSpPr>
            <a:spLocks noGrp="1"/>
          </p:cNvSpPr>
          <p:nvPr>
            <p:ph type="body" sz="quarter" idx="18" hasCustomPrompt="1"/>
          </p:nvPr>
        </p:nvSpPr>
        <p:spPr>
          <a:xfrm>
            <a:off x="11325748" y="10736507"/>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89A5E8A8-8CBC-4774-A841-3785B68C426D}"/>
              </a:ext>
            </a:extLst>
          </p:cNvPr>
          <p:cNvSpPr>
            <a:spLocks noGrp="1"/>
          </p:cNvSpPr>
          <p:nvPr>
            <p:ph type="body" sz="quarter" idx="19" hasCustomPrompt="1"/>
          </p:nvPr>
        </p:nvSpPr>
        <p:spPr>
          <a:xfrm>
            <a:off x="11325748" y="10049234"/>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
        <p:nvSpPr>
          <p:cNvPr id="41" name="Text Placeholder 4">
            <a:extLst>
              <a:ext uri="{FF2B5EF4-FFF2-40B4-BE49-F238E27FC236}">
                <a16:creationId xmlns:a16="http://schemas.microsoft.com/office/drawing/2014/main" id="{6A890BE5-254A-488D-8485-4B8185FADF30}"/>
              </a:ext>
            </a:extLst>
          </p:cNvPr>
          <p:cNvSpPr>
            <a:spLocks noGrp="1"/>
          </p:cNvSpPr>
          <p:nvPr>
            <p:ph type="body" sz="quarter" idx="20" hasCustomPrompt="1"/>
          </p:nvPr>
        </p:nvSpPr>
        <p:spPr>
          <a:xfrm>
            <a:off x="18996386" y="10733832"/>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1A6AB266-3598-4BD2-9F64-9FC0CCF40AA2}"/>
              </a:ext>
            </a:extLst>
          </p:cNvPr>
          <p:cNvSpPr>
            <a:spLocks noGrp="1"/>
          </p:cNvSpPr>
          <p:nvPr>
            <p:ph type="body" sz="quarter" idx="21" hasCustomPrompt="1"/>
          </p:nvPr>
        </p:nvSpPr>
        <p:spPr>
          <a:xfrm>
            <a:off x="18996386" y="10046559"/>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
        <p:nvSpPr>
          <p:cNvPr id="43" name="Text Placeholder 4">
            <a:extLst>
              <a:ext uri="{FF2B5EF4-FFF2-40B4-BE49-F238E27FC236}">
                <a16:creationId xmlns:a16="http://schemas.microsoft.com/office/drawing/2014/main" id="{2D50428F-DAC6-4E8A-A8A9-39A78428F35E}"/>
              </a:ext>
            </a:extLst>
          </p:cNvPr>
          <p:cNvSpPr>
            <a:spLocks noGrp="1"/>
          </p:cNvSpPr>
          <p:nvPr>
            <p:ph type="body" sz="quarter" idx="22" hasCustomPrompt="1"/>
          </p:nvPr>
        </p:nvSpPr>
        <p:spPr>
          <a:xfrm>
            <a:off x="15160987" y="3182044"/>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DDA23D93-ACC9-4A8A-81F4-E6DBEEBA4ADA}"/>
              </a:ext>
            </a:extLst>
          </p:cNvPr>
          <p:cNvSpPr>
            <a:spLocks noGrp="1"/>
          </p:cNvSpPr>
          <p:nvPr>
            <p:ph type="body" sz="quarter" idx="23" hasCustomPrompt="1"/>
          </p:nvPr>
        </p:nvSpPr>
        <p:spPr>
          <a:xfrm>
            <a:off x="15160987" y="2494771"/>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Tree>
    <p:extLst>
      <p:ext uri="{BB962C8B-B14F-4D97-AF65-F5344CB8AC3E}">
        <p14:creationId xmlns:p14="http://schemas.microsoft.com/office/powerpoint/2010/main" val="18962696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Rectangle">
            <a:extLst>
              <a:ext uri="{FF2B5EF4-FFF2-40B4-BE49-F238E27FC236}">
                <a16:creationId xmlns:a16="http://schemas.microsoft.com/office/drawing/2014/main" id="{8F089D1D-1578-4B2C-B772-33443CC1B3DD}"/>
              </a:ext>
            </a:extLst>
          </p:cNvPr>
          <p:cNvSpPr/>
          <p:nvPr userDrawn="1"/>
        </p:nvSpPr>
        <p:spPr>
          <a:xfrm>
            <a:off x="0" y="0"/>
            <a:ext cx="7620001"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BeMind">
            <a:extLst>
              <a:ext uri="{FF2B5EF4-FFF2-40B4-BE49-F238E27FC236}">
                <a16:creationId xmlns:a16="http://schemas.microsoft.com/office/drawing/2014/main" id="{7DE055F8-1278-4754-AF5E-EEBA94D4B44F}"/>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18" name="Line">
            <a:extLst>
              <a:ext uri="{FF2B5EF4-FFF2-40B4-BE49-F238E27FC236}">
                <a16:creationId xmlns:a16="http://schemas.microsoft.com/office/drawing/2014/main" id="{C3452948-BF5F-45F8-899F-15BC5C66ACF7}"/>
              </a:ext>
            </a:extLst>
          </p:cNvPr>
          <p:cNvSpPr/>
          <p:nvPr userDrawn="1"/>
        </p:nvSpPr>
        <p:spPr>
          <a:xfrm flipV="1">
            <a:off x="1526316" y="-1"/>
            <a:ext cx="0" cy="511175"/>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hape">
            <a:extLst>
              <a:ext uri="{FF2B5EF4-FFF2-40B4-BE49-F238E27FC236}">
                <a16:creationId xmlns:a16="http://schemas.microsoft.com/office/drawing/2014/main" id="{4F87E89C-7D14-4B95-A197-C2A79CCFF00B}"/>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hape">
            <a:extLst>
              <a:ext uri="{FF2B5EF4-FFF2-40B4-BE49-F238E27FC236}">
                <a16:creationId xmlns:a16="http://schemas.microsoft.com/office/drawing/2014/main" id="{5555D928-8909-4FB4-A8B6-A365FADC5610}"/>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 name="Picture Placeholder 34">
            <a:extLst>
              <a:ext uri="{FF2B5EF4-FFF2-40B4-BE49-F238E27FC236}">
                <a16:creationId xmlns:a16="http://schemas.microsoft.com/office/drawing/2014/main" id="{D8D9CC7D-ADF2-4F9A-BC95-C898A0EB3F13}"/>
              </a:ext>
            </a:extLst>
          </p:cNvPr>
          <p:cNvSpPr>
            <a:spLocks noGrp="1"/>
          </p:cNvSpPr>
          <p:nvPr>
            <p:ph type="pic" sz="quarter" idx="11" hasCustomPrompt="1"/>
          </p:nvPr>
        </p:nvSpPr>
        <p:spPr>
          <a:xfrm>
            <a:off x="7620000" y="0"/>
            <a:ext cx="7620000" cy="13716000"/>
          </a:xfrm>
          <a:custGeom>
            <a:avLst/>
            <a:gdLst>
              <a:gd name="connsiteX0" fmla="*/ 0 w 7620000"/>
              <a:gd name="connsiteY0" fmla="*/ 0 h 13716000"/>
              <a:gd name="connsiteX1" fmla="*/ 7620000 w 7620000"/>
              <a:gd name="connsiteY1" fmla="*/ 0 h 13716000"/>
              <a:gd name="connsiteX2" fmla="*/ 7620000 w 7620000"/>
              <a:gd name="connsiteY2" fmla="*/ 13716000 h 13716000"/>
              <a:gd name="connsiteX3" fmla="*/ 0 w 7620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0" h="13716000">
                <a:moveTo>
                  <a:pt x="0" y="0"/>
                </a:moveTo>
                <a:lnTo>
                  <a:pt x="7620000" y="0"/>
                </a:lnTo>
                <a:lnTo>
                  <a:pt x="7620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67366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7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Rectangle">
            <a:extLst>
              <a:ext uri="{FF2B5EF4-FFF2-40B4-BE49-F238E27FC236}">
                <a16:creationId xmlns:a16="http://schemas.microsoft.com/office/drawing/2014/main" id="{8F089D1D-1578-4B2C-B772-33443CC1B3DD}"/>
              </a:ext>
            </a:extLst>
          </p:cNvPr>
          <p:cNvSpPr/>
          <p:nvPr userDrawn="1"/>
        </p:nvSpPr>
        <p:spPr>
          <a:xfrm>
            <a:off x="0" y="0"/>
            <a:ext cx="7620001"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BeMind">
            <a:extLst>
              <a:ext uri="{FF2B5EF4-FFF2-40B4-BE49-F238E27FC236}">
                <a16:creationId xmlns:a16="http://schemas.microsoft.com/office/drawing/2014/main" id="{7DE055F8-1278-4754-AF5E-EEBA94D4B44F}"/>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18" name="Line">
            <a:extLst>
              <a:ext uri="{FF2B5EF4-FFF2-40B4-BE49-F238E27FC236}">
                <a16:creationId xmlns:a16="http://schemas.microsoft.com/office/drawing/2014/main" id="{C3452948-BF5F-45F8-899F-15BC5C66ACF7}"/>
              </a:ext>
            </a:extLst>
          </p:cNvPr>
          <p:cNvSpPr/>
          <p:nvPr userDrawn="1"/>
        </p:nvSpPr>
        <p:spPr>
          <a:xfrm flipV="1">
            <a:off x="1526316" y="-1"/>
            <a:ext cx="0" cy="511175"/>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hape">
            <a:extLst>
              <a:ext uri="{FF2B5EF4-FFF2-40B4-BE49-F238E27FC236}">
                <a16:creationId xmlns:a16="http://schemas.microsoft.com/office/drawing/2014/main" id="{4F87E89C-7D14-4B95-A197-C2A79CCFF00B}"/>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hape">
            <a:extLst>
              <a:ext uri="{FF2B5EF4-FFF2-40B4-BE49-F238E27FC236}">
                <a16:creationId xmlns:a16="http://schemas.microsoft.com/office/drawing/2014/main" id="{5555D928-8909-4FB4-A8B6-A365FADC5610}"/>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Line">
            <a:extLst>
              <a:ext uri="{FF2B5EF4-FFF2-40B4-BE49-F238E27FC236}">
                <a16:creationId xmlns:a16="http://schemas.microsoft.com/office/drawing/2014/main" id="{99E64A98-90BF-43A3-BC57-1ACFBFF0A7CC}"/>
              </a:ext>
            </a:extLst>
          </p:cNvPr>
          <p:cNvSpPr/>
          <p:nvPr userDrawn="1"/>
        </p:nvSpPr>
        <p:spPr>
          <a:xfrm>
            <a:off x="16901648" y="5421776"/>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 name="Line">
            <a:extLst>
              <a:ext uri="{FF2B5EF4-FFF2-40B4-BE49-F238E27FC236}">
                <a16:creationId xmlns:a16="http://schemas.microsoft.com/office/drawing/2014/main" id="{6BD8AA3F-EB3B-41A6-AAAE-F485A269C2EA}"/>
              </a:ext>
            </a:extLst>
          </p:cNvPr>
          <p:cNvSpPr/>
          <p:nvPr userDrawn="1"/>
        </p:nvSpPr>
        <p:spPr>
          <a:xfrm>
            <a:off x="16901648" y="8294225"/>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Text Placeholder 4">
            <a:extLst>
              <a:ext uri="{FF2B5EF4-FFF2-40B4-BE49-F238E27FC236}">
                <a16:creationId xmlns:a16="http://schemas.microsoft.com/office/drawing/2014/main" id="{4CDE8DD0-CC36-4200-A4B7-8824E2DA600B}"/>
              </a:ext>
            </a:extLst>
          </p:cNvPr>
          <p:cNvSpPr>
            <a:spLocks noGrp="1"/>
          </p:cNvSpPr>
          <p:nvPr>
            <p:ph type="body" sz="quarter" idx="17" hasCustomPrompt="1"/>
          </p:nvPr>
        </p:nvSpPr>
        <p:spPr>
          <a:xfrm>
            <a:off x="16811672" y="3338975"/>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01. Title Text</a:t>
            </a:r>
          </a:p>
        </p:txBody>
      </p:sp>
      <p:sp>
        <p:nvSpPr>
          <p:cNvPr id="29" name="Text Placeholder 4">
            <a:extLst>
              <a:ext uri="{FF2B5EF4-FFF2-40B4-BE49-F238E27FC236}">
                <a16:creationId xmlns:a16="http://schemas.microsoft.com/office/drawing/2014/main" id="{6A3E084E-1E6A-45BE-AAA8-05B4F590BAC4}"/>
              </a:ext>
            </a:extLst>
          </p:cNvPr>
          <p:cNvSpPr>
            <a:spLocks noGrp="1"/>
          </p:cNvSpPr>
          <p:nvPr>
            <p:ph type="body" sz="quarter" idx="18" hasCustomPrompt="1"/>
          </p:nvPr>
        </p:nvSpPr>
        <p:spPr>
          <a:xfrm>
            <a:off x="16811673" y="3730597"/>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2D421777-E803-4A6E-BAD0-0935B1D371EB}"/>
              </a:ext>
            </a:extLst>
          </p:cNvPr>
          <p:cNvSpPr>
            <a:spLocks noGrp="1"/>
          </p:cNvSpPr>
          <p:nvPr>
            <p:ph type="body" sz="quarter" idx="19" hasCustomPrompt="1"/>
          </p:nvPr>
        </p:nvSpPr>
        <p:spPr>
          <a:xfrm>
            <a:off x="16811672" y="6210861"/>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02. Title Text</a:t>
            </a:r>
          </a:p>
        </p:txBody>
      </p:sp>
      <p:sp>
        <p:nvSpPr>
          <p:cNvPr id="31" name="Text Placeholder 4">
            <a:extLst>
              <a:ext uri="{FF2B5EF4-FFF2-40B4-BE49-F238E27FC236}">
                <a16:creationId xmlns:a16="http://schemas.microsoft.com/office/drawing/2014/main" id="{316B7C48-C95C-4CEE-AF7F-902545969EA1}"/>
              </a:ext>
            </a:extLst>
          </p:cNvPr>
          <p:cNvSpPr>
            <a:spLocks noGrp="1"/>
          </p:cNvSpPr>
          <p:nvPr>
            <p:ph type="body" sz="quarter" idx="20" hasCustomPrompt="1"/>
          </p:nvPr>
        </p:nvSpPr>
        <p:spPr>
          <a:xfrm>
            <a:off x="16811673" y="6602483"/>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D1E89EB1-2B13-4E23-A512-69C38E260A3B}"/>
              </a:ext>
            </a:extLst>
          </p:cNvPr>
          <p:cNvSpPr>
            <a:spLocks noGrp="1"/>
          </p:cNvSpPr>
          <p:nvPr>
            <p:ph type="body" sz="quarter" idx="21" hasCustomPrompt="1"/>
          </p:nvPr>
        </p:nvSpPr>
        <p:spPr>
          <a:xfrm>
            <a:off x="16811672" y="9082747"/>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03. Title Text</a:t>
            </a:r>
          </a:p>
        </p:txBody>
      </p:sp>
      <p:sp>
        <p:nvSpPr>
          <p:cNvPr id="33" name="Text Placeholder 4">
            <a:extLst>
              <a:ext uri="{FF2B5EF4-FFF2-40B4-BE49-F238E27FC236}">
                <a16:creationId xmlns:a16="http://schemas.microsoft.com/office/drawing/2014/main" id="{0ED311DF-5D70-4D2B-B81F-CB4C815462DC}"/>
              </a:ext>
            </a:extLst>
          </p:cNvPr>
          <p:cNvSpPr>
            <a:spLocks noGrp="1"/>
          </p:cNvSpPr>
          <p:nvPr>
            <p:ph type="body" sz="quarter" idx="22" hasCustomPrompt="1"/>
          </p:nvPr>
        </p:nvSpPr>
        <p:spPr>
          <a:xfrm>
            <a:off x="16811673" y="9474369"/>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Picture Placeholder 34">
            <a:extLst>
              <a:ext uri="{FF2B5EF4-FFF2-40B4-BE49-F238E27FC236}">
                <a16:creationId xmlns:a16="http://schemas.microsoft.com/office/drawing/2014/main" id="{D8D9CC7D-ADF2-4F9A-BC95-C898A0EB3F13}"/>
              </a:ext>
            </a:extLst>
          </p:cNvPr>
          <p:cNvSpPr>
            <a:spLocks noGrp="1"/>
          </p:cNvSpPr>
          <p:nvPr>
            <p:ph type="pic" sz="quarter" idx="11" hasCustomPrompt="1"/>
          </p:nvPr>
        </p:nvSpPr>
        <p:spPr>
          <a:xfrm>
            <a:off x="7620000" y="0"/>
            <a:ext cx="7620000" cy="13716000"/>
          </a:xfrm>
          <a:custGeom>
            <a:avLst/>
            <a:gdLst>
              <a:gd name="connsiteX0" fmla="*/ 0 w 7620000"/>
              <a:gd name="connsiteY0" fmla="*/ 0 h 13716000"/>
              <a:gd name="connsiteX1" fmla="*/ 7620000 w 7620000"/>
              <a:gd name="connsiteY1" fmla="*/ 0 h 13716000"/>
              <a:gd name="connsiteX2" fmla="*/ 7620000 w 7620000"/>
              <a:gd name="connsiteY2" fmla="*/ 13716000 h 13716000"/>
              <a:gd name="connsiteX3" fmla="*/ 0 w 7620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0" h="13716000">
                <a:moveTo>
                  <a:pt x="0" y="0"/>
                </a:moveTo>
                <a:lnTo>
                  <a:pt x="7620000" y="0"/>
                </a:lnTo>
                <a:lnTo>
                  <a:pt x="7620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06E75938-FB92-4A81-A42E-3D25596A666D}"/>
              </a:ext>
            </a:extLst>
          </p:cNvPr>
          <p:cNvSpPr>
            <a:spLocks noGrp="1"/>
          </p:cNvSpPr>
          <p:nvPr>
            <p:ph type="body" sz="quarter" idx="15" hasCustomPrompt="1"/>
          </p:nvPr>
        </p:nvSpPr>
        <p:spPr>
          <a:xfrm>
            <a:off x="1409701" y="4331396"/>
            <a:ext cx="5074388" cy="2344803"/>
          </a:xfrm>
          <a:prstGeom prst="rect">
            <a:avLst/>
          </a:prstGeom>
        </p:spPr>
        <p:txBody>
          <a:bodyPr anchor="ctr"/>
          <a:lstStyle>
            <a:lvl1pPr marL="0" marR="0" indent="0" algn="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75F9EE08-E44E-4A08-95AB-E703E49F536A}"/>
              </a:ext>
            </a:extLst>
          </p:cNvPr>
          <p:cNvSpPr>
            <a:spLocks noGrp="1"/>
          </p:cNvSpPr>
          <p:nvPr>
            <p:ph type="body" sz="quarter" idx="16" hasCustomPrompt="1"/>
          </p:nvPr>
        </p:nvSpPr>
        <p:spPr>
          <a:xfrm>
            <a:off x="1409700" y="7848601"/>
            <a:ext cx="5074388" cy="1879600"/>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2419791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0_Main Slide">
    <p:spTree>
      <p:nvGrpSpPr>
        <p:cNvPr id="1" name=""/>
        <p:cNvGrpSpPr/>
        <p:nvPr/>
      </p:nvGrpSpPr>
      <p:grpSpPr>
        <a:xfrm>
          <a:off x="0" y="0"/>
          <a:ext cx="0" cy="0"/>
          <a:chOff x="0" y="0"/>
          <a:chExt cx="0" cy="0"/>
        </a:xfrm>
      </p:grpSpPr>
      <p:sp>
        <p:nvSpPr>
          <p:cNvPr id="13" name="Shape"/>
          <p:cNvSpPr/>
          <p:nvPr userDrawn="1"/>
        </p:nvSpPr>
        <p:spPr>
          <a:xfrm>
            <a:off x="1380265"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1921132"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ectangle">
            <a:extLst>
              <a:ext uri="{FF2B5EF4-FFF2-40B4-BE49-F238E27FC236}">
                <a16:creationId xmlns:a16="http://schemas.microsoft.com/office/drawing/2014/main" id="{6039C42F-39AC-4BDA-8A58-E100C00F2BFA}"/>
              </a:ext>
            </a:extLst>
          </p:cNvPr>
          <p:cNvSpPr/>
          <p:nvPr userDrawn="1"/>
        </p:nvSpPr>
        <p:spPr>
          <a:xfrm>
            <a:off x="0" y="-1"/>
            <a:ext cx="6420975"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BeMind">
            <a:extLst>
              <a:ext uri="{FF2B5EF4-FFF2-40B4-BE49-F238E27FC236}">
                <a16:creationId xmlns:a16="http://schemas.microsoft.com/office/drawing/2014/main" id="{9DA7D322-1494-4C14-8DAB-5DABBE8F7936}"/>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9" name="Line">
            <a:extLst>
              <a:ext uri="{FF2B5EF4-FFF2-40B4-BE49-F238E27FC236}">
                <a16:creationId xmlns:a16="http://schemas.microsoft.com/office/drawing/2014/main" id="{D12C55D6-99EA-4E90-9B58-0DE2F201AD63}"/>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Shape">
            <a:extLst>
              <a:ext uri="{FF2B5EF4-FFF2-40B4-BE49-F238E27FC236}">
                <a16:creationId xmlns:a16="http://schemas.microsoft.com/office/drawing/2014/main" id="{CD8750F6-C62F-40A7-8EF8-57713FE35148}"/>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16D6229F-DE3E-476B-895F-574589150EC2}"/>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 name="Picture Placeholder 32">
            <a:extLst>
              <a:ext uri="{FF2B5EF4-FFF2-40B4-BE49-F238E27FC236}">
                <a16:creationId xmlns:a16="http://schemas.microsoft.com/office/drawing/2014/main" id="{C98CB1B5-EBA3-4B40-BC19-E87107C5A999}"/>
              </a:ext>
            </a:extLst>
          </p:cNvPr>
          <p:cNvSpPr>
            <a:spLocks noGrp="1"/>
          </p:cNvSpPr>
          <p:nvPr>
            <p:ph type="pic" sz="quarter" idx="14" hasCustomPrompt="1"/>
          </p:nvPr>
        </p:nvSpPr>
        <p:spPr>
          <a:xfrm>
            <a:off x="1532665" y="2539140"/>
            <a:ext cx="9776487" cy="8637721"/>
          </a:xfrm>
          <a:custGeom>
            <a:avLst/>
            <a:gdLst>
              <a:gd name="connsiteX0" fmla="*/ 0 w 9776487"/>
              <a:gd name="connsiteY0" fmla="*/ 0 h 8637721"/>
              <a:gd name="connsiteX1" fmla="*/ 9776487 w 9776487"/>
              <a:gd name="connsiteY1" fmla="*/ 0 h 8637721"/>
              <a:gd name="connsiteX2" fmla="*/ 9776487 w 9776487"/>
              <a:gd name="connsiteY2" fmla="*/ 8637721 h 8637721"/>
              <a:gd name="connsiteX3" fmla="*/ 0 w 9776487"/>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9776487" h="8637721">
                <a:moveTo>
                  <a:pt x="0" y="0"/>
                </a:moveTo>
                <a:lnTo>
                  <a:pt x="9776487" y="0"/>
                </a:lnTo>
                <a:lnTo>
                  <a:pt x="9776487"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6883489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9_Main Slide">
    <p:spTree>
      <p:nvGrpSpPr>
        <p:cNvPr id="1" name=""/>
        <p:cNvGrpSpPr/>
        <p:nvPr/>
      </p:nvGrpSpPr>
      <p:grpSpPr>
        <a:xfrm>
          <a:off x="0" y="0"/>
          <a:ext cx="0" cy="0"/>
          <a:chOff x="0" y="0"/>
          <a:chExt cx="0" cy="0"/>
        </a:xfrm>
      </p:grpSpPr>
      <p:sp>
        <p:nvSpPr>
          <p:cNvPr id="13" name="Shape"/>
          <p:cNvSpPr/>
          <p:nvPr userDrawn="1"/>
        </p:nvSpPr>
        <p:spPr>
          <a:xfrm>
            <a:off x="1380265"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1921132"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ectangle">
            <a:extLst>
              <a:ext uri="{FF2B5EF4-FFF2-40B4-BE49-F238E27FC236}">
                <a16:creationId xmlns:a16="http://schemas.microsoft.com/office/drawing/2014/main" id="{6039C42F-39AC-4BDA-8A58-E100C00F2BFA}"/>
              </a:ext>
            </a:extLst>
          </p:cNvPr>
          <p:cNvSpPr/>
          <p:nvPr userDrawn="1"/>
        </p:nvSpPr>
        <p:spPr>
          <a:xfrm>
            <a:off x="0" y="-1"/>
            <a:ext cx="6420975"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BeMind">
            <a:extLst>
              <a:ext uri="{FF2B5EF4-FFF2-40B4-BE49-F238E27FC236}">
                <a16:creationId xmlns:a16="http://schemas.microsoft.com/office/drawing/2014/main" id="{9DA7D322-1494-4C14-8DAB-5DABBE8F7936}"/>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9" name="Line">
            <a:extLst>
              <a:ext uri="{FF2B5EF4-FFF2-40B4-BE49-F238E27FC236}">
                <a16:creationId xmlns:a16="http://schemas.microsoft.com/office/drawing/2014/main" id="{D12C55D6-99EA-4E90-9B58-0DE2F201AD63}"/>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Shape">
            <a:extLst>
              <a:ext uri="{FF2B5EF4-FFF2-40B4-BE49-F238E27FC236}">
                <a16:creationId xmlns:a16="http://schemas.microsoft.com/office/drawing/2014/main" id="{CD8750F6-C62F-40A7-8EF8-57713FE35148}"/>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16D6229F-DE3E-476B-895F-574589150EC2}"/>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 name="Picture Placeholder 32">
            <a:extLst>
              <a:ext uri="{FF2B5EF4-FFF2-40B4-BE49-F238E27FC236}">
                <a16:creationId xmlns:a16="http://schemas.microsoft.com/office/drawing/2014/main" id="{C98CB1B5-EBA3-4B40-BC19-E87107C5A999}"/>
              </a:ext>
            </a:extLst>
          </p:cNvPr>
          <p:cNvSpPr>
            <a:spLocks noGrp="1"/>
          </p:cNvSpPr>
          <p:nvPr>
            <p:ph type="pic" sz="quarter" idx="14" hasCustomPrompt="1"/>
          </p:nvPr>
        </p:nvSpPr>
        <p:spPr>
          <a:xfrm>
            <a:off x="1532665" y="2539140"/>
            <a:ext cx="9776487" cy="8637721"/>
          </a:xfrm>
          <a:custGeom>
            <a:avLst/>
            <a:gdLst>
              <a:gd name="connsiteX0" fmla="*/ 0 w 9776487"/>
              <a:gd name="connsiteY0" fmla="*/ 0 h 8637721"/>
              <a:gd name="connsiteX1" fmla="*/ 9776487 w 9776487"/>
              <a:gd name="connsiteY1" fmla="*/ 0 h 8637721"/>
              <a:gd name="connsiteX2" fmla="*/ 9776487 w 9776487"/>
              <a:gd name="connsiteY2" fmla="*/ 8637721 h 8637721"/>
              <a:gd name="connsiteX3" fmla="*/ 0 w 9776487"/>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9776487" h="8637721">
                <a:moveTo>
                  <a:pt x="0" y="0"/>
                </a:moveTo>
                <a:lnTo>
                  <a:pt x="9776487" y="0"/>
                </a:lnTo>
                <a:lnTo>
                  <a:pt x="9776487"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Line">
            <a:extLst>
              <a:ext uri="{FF2B5EF4-FFF2-40B4-BE49-F238E27FC236}">
                <a16:creationId xmlns:a16="http://schemas.microsoft.com/office/drawing/2014/main" id="{5F4B3F9A-7226-41B9-ACEA-01F92CF90FE9}"/>
              </a:ext>
            </a:extLst>
          </p:cNvPr>
          <p:cNvSpPr/>
          <p:nvPr userDrawn="1"/>
        </p:nvSpPr>
        <p:spPr>
          <a:xfrm>
            <a:off x="12699555" y="6788084"/>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Text Placeholder 4">
            <a:extLst>
              <a:ext uri="{FF2B5EF4-FFF2-40B4-BE49-F238E27FC236}">
                <a16:creationId xmlns:a16="http://schemas.microsoft.com/office/drawing/2014/main" id="{DBA14833-478B-437C-B2FF-7677CF944437}"/>
              </a:ext>
            </a:extLst>
          </p:cNvPr>
          <p:cNvSpPr>
            <a:spLocks noGrp="1"/>
          </p:cNvSpPr>
          <p:nvPr>
            <p:ph type="body" sz="quarter" idx="17" hasCustomPrompt="1"/>
          </p:nvPr>
        </p:nvSpPr>
        <p:spPr>
          <a:xfrm>
            <a:off x="12609579" y="4705283"/>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E31F8519-6ED2-4664-9953-895FFD6392F4}"/>
              </a:ext>
            </a:extLst>
          </p:cNvPr>
          <p:cNvSpPr>
            <a:spLocks noGrp="1"/>
          </p:cNvSpPr>
          <p:nvPr>
            <p:ph type="body" sz="quarter" idx="18" hasCustomPrompt="1"/>
          </p:nvPr>
        </p:nvSpPr>
        <p:spPr>
          <a:xfrm>
            <a:off x="12609580" y="5096905"/>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6BDEA53C-4FD7-4BA2-8CC5-81F1DB657150}"/>
              </a:ext>
            </a:extLst>
          </p:cNvPr>
          <p:cNvSpPr>
            <a:spLocks noGrp="1"/>
          </p:cNvSpPr>
          <p:nvPr>
            <p:ph type="body" sz="quarter" idx="19" hasCustomPrompt="1"/>
          </p:nvPr>
        </p:nvSpPr>
        <p:spPr>
          <a:xfrm>
            <a:off x="12609579" y="3130689"/>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01</a:t>
            </a:r>
          </a:p>
        </p:txBody>
      </p:sp>
      <p:sp>
        <p:nvSpPr>
          <p:cNvPr id="38" name="Text Placeholder 4">
            <a:extLst>
              <a:ext uri="{FF2B5EF4-FFF2-40B4-BE49-F238E27FC236}">
                <a16:creationId xmlns:a16="http://schemas.microsoft.com/office/drawing/2014/main" id="{0293552A-E2C9-47F3-87A9-4A4E9DCA1CE6}"/>
              </a:ext>
            </a:extLst>
          </p:cNvPr>
          <p:cNvSpPr>
            <a:spLocks noGrp="1"/>
          </p:cNvSpPr>
          <p:nvPr>
            <p:ph type="body" sz="quarter" idx="20" hasCustomPrompt="1"/>
          </p:nvPr>
        </p:nvSpPr>
        <p:spPr>
          <a:xfrm>
            <a:off x="18395242" y="3113855"/>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Quicksand Bold"/>
              </a:defRPr>
            </a:lvl1pPr>
          </a:lstStyle>
          <a:p>
            <a:pPr lvl="0"/>
            <a:r>
              <a:rPr lang="en-US"/>
              <a:t>02</a:t>
            </a:r>
          </a:p>
        </p:txBody>
      </p:sp>
      <p:sp>
        <p:nvSpPr>
          <p:cNvPr id="39" name="Text Placeholder 4">
            <a:extLst>
              <a:ext uri="{FF2B5EF4-FFF2-40B4-BE49-F238E27FC236}">
                <a16:creationId xmlns:a16="http://schemas.microsoft.com/office/drawing/2014/main" id="{046B5BA7-ECFD-4345-A2AB-4ED4D7CBDC68}"/>
              </a:ext>
            </a:extLst>
          </p:cNvPr>
          <p:cNvSpPr>
            <a:spLocks noGrp="1"/>
          </p:cNvSpPr>
          <p:nvPr>
            <p:ph type="body" sz="quarter" idx="21" hasCustomPrompt="1"/>
          </p:nvPr>
        </p:nvSpPr>
        <p:spPr>
          <a:xfrm>
            <a:off x="18393248" y="4706443"/>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0" name="Text Placeholder 4">
            <a:extLst>
              <a:ext uri="{FF2B5EF4-FFF2-40B4-BE49-F238E27FC236}">
                <a16:creationId xmlns:a16="http://schemas.microsoft.com/office/drawing/2014/main" id="{AE437B9F-EF30-4889-8182-7C390C7A0705}"/>
              </a:ext>
            </a:extLst>
          </p:cNvPr>
          <p:cNvSpPr>
            <a:spLocks noGrp="1"/>
          </p:cNvSpPr>
          <p:nvPr>
            <p:ph type="body" sz="quarter" idx="22" hasCustomPrompt="1"/>
          </p:nvPr>
        </p:nvSpPr>
        <p:spPr>
          <a:xfrm>
            <a:off x="18393249" y="5098065"/>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0E3D0F08-5DDC-4E30-8AC2-813368D99952}"/>
              </a:ext>
            </a:extLst>
          </p:cNvPr>
          <p:cNvSpPr>
            <a:spLocks noGrp="1"/>
          </p:cNvSpPr>
          <p:nvPr>
            <p:ph type="body" sz="quarter" idx="23" hasCustomPrompt="1"/>
          </p:nvPr>
        </p:nvSpPr>
        <p:spPr>
          <a:xfrm>
            <a:off x="18393248" y="9492060"/>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2" name="Text Placeholder 4">
            <a:extLst>
              <a:ext uri="{FF2B5EF4-FFF2-40B4-BE49-F238E27FC236}">
                <a16:creationId xmlns:a16="http://schemas.microsoft.com/office/drawing/2014/main" id="{F6B757E4-4DEA-4207-AADD-A3EAC26529F7}"/>
              </a:ext>
            </a:extLst>
          </p:cNvPr>
          <p:cNvSpPr>
            <a:spLocks noGrp="1"/>
          </p:cNvSpPr>
          <p:nvPr>
            <p:ph type="body" sz="quarter" idx="24" hasCustomPrompt="1"/>
          </p:nvPr>
        </p:nvSpPr>
        <p:spPr>
          <a:xfrm>
            <a:off x="18393249" y="9883682"/>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63CB06FB-25D1-4C86-B528-A8A141338E47}"/>
              </a:ext>
            </a:extLst>
          </p:cNvPr>
          <p:cNvSpPr>
            <a:spLocks noGrp="1"/>
          </p:cNvSpPr>
          <p:nvPr>
            <p:ph type="body" sz="quarter" idx="25" hasCustomPrompt="1"/>
          </p:nvPr>
        </p:nvSpPr>
        <p:spPr>
          <a:xfrm>
            <a:off x="12609579" y="7918726"/>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Quicksand Bold"/>
              </a:defRPr>
            </a:lvl1pPr>
          </a:lstStyle>
          <a:p>
            <a:pPr lvl="0"/>
            <a:r>
              <a:rPr lang="en-US"/>
              <a:t>03</a:t>
            </a:r>
          </a:p>
        </p:txBody>
      </p:sp>
      <p:sp>
        <p:nvSpPr>
          <p:cNvPr id="44" name="Text Placeholder 4">
            <a:extLst>
              <a:ext uri="{FF2B5EF4-FFF2-40B4-BE49-F238E27FC236}">
                <a16:creationId xmlns:a16="http://schemas.microsoft.com/office/drawing/2014/main" id="{DB973A4B-732B-42BB-B2BE-EC868A73AE97}"/>
              </a:ext>
            </a:extLst>
          </p:cNvPr>
          <p:cNvSpPr>
            <a:spLocks noGrp="1"/>
          </p:cNvSpPr>
          <p:nvPr>
            <p:ph type="body" sz="quarter" idx="26" hasCustomPrompt="1"/>
          </p:nvPr>
        </p:nvSpPr>
        <p:spPr>
          <a:xfrm>
            <a:off x="18395242" y="7909151"/>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04</a:t>
            </a:r>
          </a:p>
        </p:txBody>
      </p:sp>
      <p:sp>
        <p:nvSpPr>
          <p:cNvPr id="45" name="Text Placeholder 4">
            <a:extLst>
              <a:ext uri="{FF2B5EF4-FFF2-40B4-BE49-F238E27FC236}">
                <a16:creationId xmlns:a16="http://schemas.microsoft.com/office/drawing/2014/main" id="{E810D726-166C-4C1C-BF00-4E2D41594567}"/>
              </a:ext>
            </a:extLst>
          </p:cNvPr>
          <p:cNvSpPr>
            <a:spLocks noGrp="1"/>
          </p:cNvSpPr>
          <p:nvPr>
            <p:ph type="body" sz="quarter" idx="27" hasCustomPrompt="1"/>
          </p:nvPr>
        </p:nvSpPr>
        <p:spPr>
          <a:xfrm>
            <a:off x="12604966" y="9479360"/>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6" name="Text Placeholder 4">
            <a:extLst>
              <a:ext uri="{FF2B5EF4-FFF2-40B4-BE49-F238E27FC236}">
                <a16:creationId xmlns:a16="http://schemas.microsoft.com/office/drawing/2014/main" id="{4E8DB226-262D-4C35-A7B8-DA440E53E355}"/>
              </a:ext>
            </a:extLst>
          </p:cNvPr>
          <p:cNvSpPr>
            <a:spLocks noGrp="1"/>
          </p:cNvSpPr>
          <p:nvPr>
            <p:ph type="body" sz="quarter" idx="28" hasCustomPrompt="1"/>
          </p:nvPr>
        </p:nvSpPr>
        <p:spPr>
          <a:xfrm>
            <a:off x="12604967" y="9870982"/>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860655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37CA3609-B286-48BB-A620-3B68E62AD39C}"/>
              </a:ext>
            </a:extLst>
          </p:cNvPr>
          <p:cNvSpPr/>
          <p:nvPr userDrawn="1"/>
        </p:nvSpPr>
        <p:spPr>
          <a:xfrm flipV="1">
            <a:off x="17184159" y="4528162"/>
            <a:ext cx="0" cy="918783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080D0EE0-3CFB-490C-B951-492430166AD6}"/>
              </a:ext>
            </a:extLst>
          </p:cNvPr>
          <p:cNvSpPr/>
          <p:nvPr userDrawn="1"/>
        </p:nvSpPr>
        <p:spPr>
          <a:xfrm>
            <a:off x="17088907" y="4337661"/>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Circle">
            <a:extLst>
              <a:ext uri="{FF2B5EF4-FFF2-40B4-BE49-F238E27FC236}">
                <a16:creationId xmlns:a16="http://schemas.microsoft.com/office/drawing/2014/main" id="{FF00BCF3-38F7-4BD7-8A09-99FDAC933125}"/>
              </a:ext>
            </a:extLst>
          </p:cNvPr>
          <p:cNvSpPr/>
          <p:nvPr userDrawn="1"/>
        </p:nvSpPr>
        <p:spPr>
          <a:xfrm>
            <a:off x="17088907" y="9156088"/>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DDE43F84-FFD4-4984-B6D8-B07892E65562}"/>
              </a:ext>
            </a:extLst>
          </p:cNvPr>
          <p:cNvSpPr>
            <a:spLocks noGrp="1"/>
          </p:cNvSpPr>
          <p:nvPr>
            <p:ph type="body" sz="quarter" idx="12" hasCustomPrompt="1"/>
          </p:nvPr>
        </p:nvSpPr>
        <p:spPr>
          <a:xfrm>
            <a:off x="1457532" y="4339398"/>
            <a:ext cx="6562518"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2599A215-C2AC-4740-B25B-2FBF8EE78CD3}"/>
              </a:ext>
            </a:extLst>
          </p:cNvPr>
          <p:cNvSpPr>
            <a:spLocks noGrp="1"/>
          </p:cNvSpPr>
          <p:nvPr>
            <p:ph type="body" sz="quarter" idx="13" hasCustomPrompt="1"/>
          </p:nvPr>
        </p:nvSpPr>
        <p:spPr>
          <a:xfrm>
            <a:off x="1457532" y="7734897"/>
            <a:ext cx="7134034"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20B6982F-4258-4EDA-A72A-2B424358C5D9}"/>
              </a:ext>
            </a:extLst>
          </p:cNvPr>
          <p:cNvSpPr>
            <a:spLocks noGrp="1"/>
          </p:cNvSpPr>
          <p:nvPr>
            <p:ph type="body" sz="quarter" idx="16" hasCustomPrompt="1"/>
          </p:nvPr>
        </p:nvSpPr>
        <p:spPr>
          <a:xfrm>
            <a:off x="18253923" y="3734412"/>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464C6CBA-88CA-41AB-88E8-36F3F1AAC87F}"/>
              </a:ext>
            </a:extLst>
          </p:cNvPr>
          <p:cNvSpPr>
            <a:spLocks noGrp="1"/>
          </p:cNvSpPr>
          <p:nvPr>
            <p:ph type="body" sz="quarter" idx="17" hasCustomPrompt="1"/>
          </p:nvPr>
        </p:nvSpPr>
        <p:spPr>
          <a:xfrm>
            <a:off x="5269479" y="5432935"/>
            <a:ext cx="1714352" cy="1172402"/>
          </a:xfrm>
          <a:prstGeom prst="rect">
            <a:avLst/>
          </a:prstGeom>
        </p:spPr>
        <p:txBody>
          <a:bodyPr/>
          <a:lstStyle>
            <a:lvl1pPr marL="0" indent="0">
              <a:buNone/>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01</a:t>
            </a:r>
          </a:p>
        </p:txBody>
      </p:sp>
      <p:sp>
        <p:nvSpPr>
          <p:cNvPr id="27" name="Text Placeholder 4">
            <a:extLst>
              <a:ext uri="{FF2B5EF4-FFF2-40B4-BE49-F238E27FC236}">
                <a16:creationId xmlns:a16="http://schemas.microsoft.com/office/drawing/2014/main" id="{141DAF02-F8CE-48A5-B620-D508F22DBD85}"/>
              </a:ext>
            </a:extLst>
          </p:cNvPr>
          <p:cNvSpPr>
            <a:spLocks noGrp="1"/>
          </p:cNvSpPr>
          <p:nvPr>
            <p:ph type="body" sz="quarter" idx="18" hasCustomPrompt="1"/>
          </p:nvPr>
        </p:nvSpPr>
        <p:spPr>
          <a:xfrm>
            <a:off x="18253923" y="4081023"/>
            <a:ext cx="4692869"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D0A7771E-5F5A-4C61-B056-25140110D900}"/>
              </a:ext>
            </a:extLst>
          </p:cNvPr>
          <p:cNvSpPr>
            <a:spLocks noGrp="1"/>
          </p:cNvSpPr>
          <p:nvPr>
            <p:ph type="body" sz="quarter" idx="19" hasCustomPrompt="1"/>
          </p:nvPr>
        </p:nvSpPr>
        <p:spPr>
          <a:xfrm>
            <a:off x="18245792" y="8877863"/>
            <a:ext cx="4692869"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EA6EBFEC-917E-4016-B767-1A4AF21F1C34}"/>
              </a:ext>
            </a:extLst>
          </p:cNvPr>
          <p:cNvSpPr>
            <a:spLocks noGrp="1"/>
          </p:cNvSpPr>
          <p:nvPr>
            <p:ph type="body" sz="quarter" idx="20" hasCustomPrompt="1"/>
          </p:nvPr>
        </p:nvSpPr>
        <p:spPr>
          <a:xfrm>
            <a:off x="18245792" y="8541271"/>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D3138BAC-C860-4847-AA75-D606D0049242}"/>
              </a:ext>
            </a:extLst>
          </p:cNvPr>
          <p:cNvSpPr>
            <a:spLocks noGrp="1"/>
          </p:cNvSpPr>
          <p:nvPr>
            <p:ph type="body" sz="quarter" idx="21" hasCustomPrompt="1"/>
          </p:nvPr>
        </p:nvSpPr>
        <p:spPr>
          <a:xfrm>
            <a:off x="15261915" y="4253107"/>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2015</a:t>
            </a:r>
          </a:p>
        </p:txBody>
      </p:sp>
      <p:sp>
        <p:nvSpPr>
          <p:cNvPr id="31" name="Text Placeholder 4">
            <a:extLst>
              <a:ext uri="{FF2B5EF4-FFF2-40B4-BE49-F238E27FC236}">
                <a16:creationId xmlns:a16="http://schemas.microsoft.com/office/drawing/2014/main" id="{C356A917-9CD6-45E8-9CED-852151BCE44B}"/>
              </a:ext>
            </a:extLst>
          </p:cNvPr>
          <p:cNvSpPr>
            <a:spLocks noGrp="1"/>
          </p:cNvSpPr>
          <p:nvPr>
            <p:ph type="body" sz="quarter" idx="22" hasCustomPrompt="1"/>
          </p:nvPr>
        </p:nvSpPr>
        <p:spPr>
          <a:xfrm>
            <a:off x="15261915" y="9020735"/>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2016</a:t>
            </a:r>
          </a:p>
        </p:txBody>
      </p:sp>
    </p:spTree>
    <p:extLst>
      <p:ext uri="{BB962C8B-B14F-4D97-AF65-F5344CB8AC3E}">
        <p14:creationId xmlns:p14="http://schemas.microsoft.com/office/powerpoint/2010/main" val="6467434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FF530D0A-8ABD-4AF1-8EAD-A7533C90FCCD}"/>
              </a:ext>
            </a:extLst>
          </p:cNvPr>
          <p:cNvSpPr>
            <a:spLocks noGrp="1"/>
          </p:cNvSpPr>
          <p:nvPr>
            <p:ph type="pic" sz="quarter" idx="11" hasCustomPrompt="1"/>
          </p:nvPr>
        </p:nvSpPr>
        <p:spPr>
          <a:xfrm>
            <a:off x="0" y="6858000"/>
            <a:ext cx="8128000" cy="6858000"/>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E91A0053-DDAA-4D2C-931A-16902547F997}"/>
              </a:ext>
            </a:extLst>
          </p:cNvPr>
          <p:cNvSpPr>
            <a:spLocks noGrp="1"/>
          </p:cNvSpPr>
          <p:nvPr>
            <p:ph type="pic" sz="quarter" idx="14" hasCustomPrompt="1"/>
          </p:nvPr>
        </p:nvSpPr>
        <p:spPr>
          <a:xfrm>
            <a:off x="8128000" y="0"/>
            <a:ext cx="16256000" cy="6858000"/>
          </a:xfrm>
          <a:custGeom>
            <a:avLst/>
            <a:gdLst>
              <a:gd name="connsiteX0" fmla="*/ 0 w 16256000"/>
              <a:gd name="connsiteY0" fmla="*/ 0 h 6858000"/>
              <a:gd name="connsiteX1" fmla="*/ 16256000 w 16256000"/>
              <a:gd name="connsiteY1" fmla="*/ 0 h 6858000"/>
              <a:gd name="connsiteX2" fmla="*/ 16256000 w 16256000"/>
              <a:gd name="connsiteY2" fmla="*/ 6858000 h 6858000"/>
              <a:gd name="connsiteX3" fmla="*/ 0 w 1625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6256000" h="6858000">
                <a:moveTo>
                  <a:pt x="0" y="0"/>
                </a:moveTo>
                <a:lnTo>
                  <a:pt x="16256000" y="0"/>
                </a:lnTo>
                <a:lnTo>
                  <a:pt x="16256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6493993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1" name="Line">
            <a:extLst>
              <a:ext uri="{FF2B5EF4-FFF2-40B4-BE49-F238E27FC236}">
                <a16:creationId xmlns:a16="http://schemas.microsoft.com/office/drawing/2014/main" id="{8E247DBD-715E-4026-AB67-67F031011D20}"/>
              </a:ext>
            </a:extLst>
          </p:cNvPr>
          <p:cNvSpPr/>
          <p:nvPr userDrawn="1"/>
        </p:nvSpPr>
        <p:spPr>
          <a:xfrm>
            <a:off x="16012056" y="8944437"/>
            <a:ext cx="1" cy="2235201"/>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Rounded Rectangle">
            <a:extLst>
              <a:ext uri="{FF2B5EF4-FFF2-40B4-BE49-F238E27FC236}">
                <a16:creationId xmlns:a16="http://schemas.microsoft.com/office/drawing/2014/main" id="{E4570957-DBCC-41F6-8207-0515BD4F5176}"/>
              </a:ext>
            </a:extLst>
          </p:cNvPr>
          <p:cNvSpPr/>
          <p:nvPr/>
        </p:nvSpPr>
        <p:spPr>
          <a:xfrm>
            <a:off x="4511601" y="4469440"/>
            <a:ext cx="2811323" cy="1296461"/>
          </a:xfrm>
          <a:prstGeom prst="roundRect">
            <a:avLst>
              <a:gd name="adj" fmla="val 8332"/>
            </a:avLst>
          </a:prstGeom>
          <a:no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Picture Placeholder 26">
            <a:extLst>
              <a:ext uri="{FF2B5EF4-FFF2-40B4-BE49-F238E27FC236}">
                <a16:creationId xmlns:a16="http://schemas.microsoft.com/office/drawing/2014/main" id="{FF530D0A-8ABD-4AF1-8EAD-A7533C90FCCD}"/>
              </a:ext>
            </a:extLst>
          </p:cNvPr>
          <p:cNvSpPr>
            <a:spLocks noGrp="1"/>
          </p:cNvSpPr>
          <p:nvPr>
            <p:ph type="pic" sz="quarter" idx="11" hasCustomPrompt="1"/>
          </p:nvPr>
        </p:nvSpPr>
        <p:spPr>
          <a:xfrm>
            <a:off x="0" y="6858000"/>
            <a:ext cx="8128000" cy="6858000"/>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E91A0053-DDAA-4D2C-931A-16902547F997}"/>
              </a:ext>
            </a:extLst>
          </p:cNvPr>
          <p:cNvSpPr>
            <a:spLocks noGrp="1"/>
          </p:cNvSpPr>
          <p:nvPr>
            <p:ph type="pic" sz="quarter" idx="14" hasCustomPrompt="1"/>
          </p:nvPr>
        </p:nvSpPr>
        <p:spPr>
          <a:xfrm>
            <a:off x="8128000" y="0"/>
            <a:ext cx="16256000" cy="6858000"/>
          </a:xfrm>
          <a:custGeom>
            <a:avLst/>
            <a:gdLst>
              <a:gd name="connsiteX0" fmla="*/ 0 w 16256000"/>
              <a:gd name="connsiteY0" fmla="*/ 0 h 6858000"/>
              <a:gd name="connsiteX1" fmla="*/ 16256000 w 16256000"/>
              <a:gd name="connsiteY1" fmla="*/ 0 h 6858000"/>
              <a:gd name="connsiteX2" fmla="*/ 16256000 w 16256000"/>
              <a:gd name="connsiteY2" fmla="*/ 6858000 h 6858000"/>
              <a:gd name="connsiteX3" fmla="*/ 0 w 1625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6256000" h="6858000">
                <a:moveTo>
                  <a:pt x="0" y="0"/>
                </a:moveTo>
                <a:lnTo>
                  <a:pt x="16256000" y="0"/>
                </a:lnTo>
                <a:lnTo>
                  <a:pt x="16256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Text Placeholder 4">
            <a:extLst>
              <a:ext uri="{FF2B5EF4-FFF2-40B4-BE49-F238E27FC236}">
                <a16:creationId xmlns:a16="http://schemas.microsoft.com/office/drawing/2014/main" id="{2DBEFB00-A662-4CE5-BB28-82183FB4119E}"/>
              </a:ext>
            </a:extLst>
          </p:cNvPr>
          <p:cNvSpPr>
            <a:spLocks noGrp="1"/>
          </p:cNvSpPr>
          <p:nvPr>
            <p:ph type="body" sz="quarter" idx="21" hasCustomPrompt="1"/>
          </p:nvPr>
        </p:nvSpPr>
        <p:spPr>
          <a:xfrm>
            <a:off x="4732772" y="2491504"/>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00,000k</a:t>
            </a:r>
          </a:p>
        </p:txBody>
      </p:sp>
      <p:sp>
        <p:nvSpPr>
          <p:cNvPr id="30" name="Text Placeholder 4">
            <a:extLst>
              <a:ext uri="{FF2B5EF4-FFF2-40B4-BE49-F238E27FC236}">
                <a16:creationId xmlns:a16="http://schemas.microsoft.com/office/drawing/2014/main" id="{D16BC258-25FE-4D8C-9C37-1766B9B53579}"/>
              </a:ext>
            </a:extLst>
          </p:cNvPr>
          <p:cNvSpPr>
            <a:spLocks noGrp="1"/>
          </p:cNvSpPr>
          <p:nvPr>
            <p:ph type="body" sz="quarter" idx="22" hasCustomPrompt="1"/>
          </p:nvPr>
        </p:nvSpPr>
        <p:spPr>
          <a:xfrm>
            <a:off x="4732772" y="2837499"/>
            <a:ext cx="212041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2DC0D3A1-ED0E-4D91-A146-D258375DC40A}"/>
              </a:ext>
            </a:extLst>
          </p:cNvPr>
          <p:cNvSpPr>
            <a:spLocks noGrp="1"/>
          </p:cNvSpPr>
          <p:nvPr>
            <p:ph type="body" sz="quarter" idx="23" hasCustomPrompt="1"/>
          </p:nvPr>
        </p:nvSpPr>
        <p:spPr>
          <a:xfrm>
            <a:off x="1424263" y="2491504"/>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00,000k</a:t>
            </a:r>
          </a:p>
        </p:txBody>
      </p:sp>
      <p:sp>
        <p:nvSpPr>
          <p:cNvPr id="32" name="Text Placeholder 4">
            <a:extLst>
              <a:ext uri="{FF2B5EF4-FFF2-40B4-BE49-F238E27FC236}">
                <a16:creationId xmlns:a16="http://schemas.microsoft.com/office/drawing/2014/main" id="{038682FD-6119-488C-903D-DC2C570C7534}"/>
              </a:ext>
            </a:extLst>
          </p:cNvPr>
          <p:cNvSpPr>
            <a:spLocks noGrp="1"/>
          </p:cNvSpPr>
          <p:nvPr>
            <p:ph type="body" sz="quarter" idx="24" hasCustomPrompt="1"/>
          </p:nvPr>
        </p:nvSpPr>
        <p:spPr>
          <a:xfrm>
            <a:off x="1424263" y="2837499"/>
            <a:ext cx="233921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1B0D2227-1C5F-4C20-9FA8-432C11C213FB}"/>
              </a:ext>
            </a:extLst>
          </p:cNvPr>
          <p:cNvSpPr>
            <a:spLocks noGrp="1"/>
          </p:cNvSpPr>
          <p:nvPr>
            <p:ph type="body" sz="quarter" idx="25" hasCustomPrompt="1"/>
          </p:nvPr>
        </p:nvSpPr>
        <p:spPr>
          <a:xfrm>
            <a:off x="1424263" y="4649316"/>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00,000k</a:t>
            </a:r>
          </a:p>
        </p:txBody>
      </p:sp>
      <p:sp>
        <p:nvSpPr>
          <p:cNvPr id="34" name="Text Placeholder 4">
            <a:extLst>
              <a:ext uri="{FF2B5EF4-FFF2-40B4-BE49-F238E27FC236}">
                <a16:creationId xmlns:a16="http://schemas.microsoft.com/office/drawing/2014/main" id="{0BC27C5B-8F69-43C9-9705-3A95BD7CCD7A}"/>
              </a:ext>
            </a:extLst>
          </p:cNvPr>
          <p:cNvSpPr>
            <a:spLocks noGrp="1"/>
          </p:cNvSpPr>
          <p:nvPr>
            <p:ph type="body" sz="quarter" idx="26" hasCustomPrompt="1"/>
          </p:nvPr>
        </p:nvSpPr>
        <p:spPr>
          <a:xfrm>
            <a:off x="1424263" y="4995311"/>
            <a:ext cx="2348840"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5DC49F30-9131-460E-AE34-3258A9B1BD4A}"/>
              </a:ext>
            </a:extLst>
          </p:cNvPr>
          <p:cNvSpPr>
            <a:spLocks noGrp="1"/>
          </p:cNvSpPr>
          <p:nvPr>
            <p:ph type="body" sz="quarter" idx="27" hasCustomPrompt="1"/>
          </p:nvPr>
        </p:nvSpPr>
        <p:spPr>
          <a:xfrm>
            <a:off x="4694272" y="4652867"/>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smtClean="0">
                <a:ln>
                  <a:noFill/>
                </a:ln>
                <a:solidFill>
                  <a:srgbClr val="D0B082"/>
                </a:solidFill>
                <a:effectLst/>
                <a:uFillTx/>
                <a:latin typeface="Quicksand Bold"/>
                <a:ea typeface="Quicksand Bold"/>
                <a:cs typeface="Quicksand Bold"/>
                <a:sym typeface="Helvetica Neue"/>
              </a:defRPr>
            </a:lvl1pPr>
          </a:lstStyle>
          <a:p>
            <a:pPr lvl="0"/>
            <a:r>
              <a:rPr lang="en-US"/>
              <a:t>00,000k</a:t>
            </a:r>
          </a:p>
        </p:txBody>
      </p:sp>
      <p:sp>
        <p:nvSpPr>
          <p:cNvPr id="36" name="Text Placeholder 4">
            <a:extLst>
              <a:ext uri="{FF2B5EF4-FFF2-40B4-BE49-F238E27FC236}">
                <a16:creationId xmlns:a16="http://schemas.microsoft.com/office/drawing/2014/main" id="{A29555C6-7BC8-4C98-84BC-F7B9C4AEE2EF}"/>
              </a:ext>
            </a:extLst>
          </p:cNvPr>
          <p:cNvSpPr>
            <a:spLocks noGrp="1"/>
          </p:cNvSpPr>
          <p:nvPr>
            <p:ph type="body" sz="quarter" idx="28" hasCustomPrompt="1"/>
          </p:nvPr>
        </p:nvSpPr>
        <p:spPr>
          <a:xfrm>
            <a:off x="4694272" y="4998862"/>
            <a:ext cx="2348840"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C9BA36F9-032D-42BE-B6CA-73A15F4AFADD}"/>
              </a:ext>
            </a:extLst>
          </p:cNvPr>
          <p:cNvSpPr>
            <a:spLocks noGrp="1"/>
          </p:cNvSpPr>
          <p:nvPr>
            <p:ph type="body" sz="quarter" idx="12" hasCustomPrompt="1"/>
          </p:nvPr>
        </p:nvSpPr>
        <p:spPr>
          <a:xfrm>
            <a:off x="9367771" y="8901688"/>
            <a:ext cx="5894324" cy="2344803"/>
          </a:xfrm>
          <a:prstGeom prst="rect">
            <a:avLst/>
          </a:prstGeom>
        </p:spPr>
        <p:txBody>
          <a:bodyPr anchor="ct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574FA0AC-1737-490E-BB2E-D0BC9FF81746}"/>
              </a:ext>
            </a:extLst>
          </p:cNvPr>
          <p:cNvSpPr>
            <a:spLocks noGrp="1"/>
          </p:cNvSpPr>
          <p:nvPr>
            <p:ph type="body" sz="quarter" idx="13" hasCustomPrompt="1"/>
          </p:nvPr>
        </p:nvSpPr>
        <p:spPr>
          <a:xfrm>
            <a:off x="16600286" y="8901688"/>
            <a:ext cx="645993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97692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90388A1E-1B21-4D94-9626-D634C35F7688}"/>
              </a:ext>
            </a:extLst>
          </p:cNvPr>
          <p:cNvSpPr>
            <a:spLocks noGrp="1"/>
          </p:cNvSpPr>
          <p:nvPr>
            <p:ph type="pic" sz="quarter" idx="11"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9BA8B71C-51F8-47BB-BD94-A864B688C211}"/>
              </a:ext>
            </a:extLst>
          </p:cNvPr>
          <p:cNvSpPr>
            <a:spLocks noGrp="1"/>
          </p:cNvSpPr>
          <p:nvPr>
            <p:ph type="pic" sz="quarter" idx="18"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7" name="Picture Placeholder 36">
            <a:extLst>
              <a:ext uri="{FF2B5EF4-FFF2-40B4-BE49-F238E27FC236}">
                <a16:creationId xmlns:a16="http://schemas.microsoft.com/office/drawing/2014/main" id="{40AC413D-D363-425B-8B68-023B4D5C0AEE}"/>
              </a:ext>
            </a:extLst>
          </p:cNvPr>
          <p:cNvSpPr>
            <a:spLocks noGrp="1"/>
          </p:cNvSpPr>
          <p:nvPr>
            <p:ph type="pic" sz="quarter" idx="19"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5A1DF8C5-75C5-4AE4-B83C-6DF5C0C1BD94}"/>
              </a:ext>
            </a:extLst>
          </p:cNvPr>
          <p:cNvSpPr>
            <a:spLocks noGrp="1"/>
          </p:cNvSpPr>
          <p:nvPr>
            <p:ph type="pic" sz="quarter" idx="20"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3535344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Rectangle">
            <a:extLst>
              <a:ext uri="{FF2B5EF4-FFF2-40B4-BE49-F238E27FC236}">
                <a16:creationId xmlns:a16="http://schemas.microsoft.com/office/drawing/2014/main" id="{789CEAB3-908B-412B-9D63-71B0B9A18033}"/>
              </a:ext>
            </a:extLst>
          </p:cNvPr>
          <p:cNvSpPr/>
          <p:nvPr userDrawn="1"/>
        </p:nvSpPr>
        <p:spPr>
          <a:xfrm>
            <a:off x="18539948" y="2540000"/>
            <a:ext cx="4318001" cy="863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Text Placeholder 4">
            <a:extLst>
              <a:ext uri="{FF2B5EF4-FFF2-40B4-BE49-F238E27FC236}">
                <a16:creationId xmlns:a16="http://schemas.microsoft.com/office/drawing/2014/main" id="{C089BDF0-7A18-4CCB-9E7D-7DF56C4C6AE5}"/>
              </a:ext>
            </a:extLst>
          </p:cNvPr>
          <p:cNvSpPr>
            <a:spLocks noGrp="1"/>
          </p:cNvSpPr>
          <p:nvPr>
            <p:ph type="body" sz="quarter" idx="12" hasCustomPrompt="1"/>
          </p:nvPr>
        </p:nvSpPr>
        <p:spPr>
          <a:xfrm>
            <a:off x="11051882" y="4084491"/>
            <a:ext cx="6550318" cy="2344803"/>
          </a:xfrm>
          <a:prstGeom prst="rect">
            <a:avLst/>
          </a:prstGeom>
        </p:spPr>
        <p:txBody>
          <a:bodyPr anchor="ctr"/>
          <a:lstStyle>
            <a:lvl1pPr marL="0" indent="0" algn="ctr">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EF990EC5-42A4-40B9-B895-D1CA2FF666AC}"/>
              </a:ext>
            </a:extLst>
          </p:cNvPr>
          <p:cNvSpPr>
            <a:spLocks noGrp="1"/>
          </p:cNvSpPr>
          <p:nvPr>
            <p:ph type="body" sz="quarter" idx="13" hasCustomPrompt="1"/>
          </p:nvPr>
        </p:nvSpPr>
        <p:spPr>
          <a:xfrm>
            <a:off x="11051882" y="7594600"/>
            <a:ext cx="6550318" cy="234480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8B8E837A-0B3A-4841-96D9-6C6CD84C6D9E}"/>
              </a:ext>
            </a:extLst>
          </p:cNvPr>
          <p:cNvSpPr>
            <a:spLocks noGrp="1"/>
          </p:cNvSpPr>
          <p:nvPr>
            <p:ph type="body" sz="quarter" idx="14" hasCustomPrompt="1"/>
          </p:nvPr>
        </p:nvSpPr>
        <p:spPr>
          <a:xfrm>
            <a:off x="18948400" y="5341454"/>
            <a:ext cx="3545840" cy="126794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FD954302-3F65-48A2-ABAB-A9D6D019E4AE}"/>
              </a:ext>
            </a:extLst>
          </p:cNvPr>
          <p:cNvSpPr>
            <a:spLocks noGrp="1"/>
          </p:cNvSpPr>
          <p:nvPr>
            <p:ph type="body" sz="quarter" idx="15" hasCustomPrompt="1"/>
          </p:nvPr>
        </p:nvSpPr>
        <p:spPr>
          <a:xfrm>
            <a:off x="18948400" y="4844585"/>
            <a:ext cx="3545840" cy="58093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F9996951-11C2-4728-8A11-869572D79BE1}"/>
              </a:ext>
            </a:extLst>
          </p:cNvPr>
          <p:cNvSpPr>
            <a:spLocks noGrp="1"/>
          </p:cNvSpPr>
          <p:nvPr>
            <p:ph type="body" sz="quarter" idx="16" hasCustomPrompt="1"/>
          </p:nvPr>
        </p:nvSpPr>
        <p:spPr>
          <a:xfrm>
            <a:off x="18948400" y="8978341"/>
            <a:ext cx="3545840" cy="126794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5BAA00E9-96FF-472B-B0A1-91C342706635}"/>
              </a:ext>
            </a:extLst>
          </p:cNvPr>
          <p:cNvSpPr>
            <a:spLocks noGrp="1"/>
          </p:cNvSpPr>
          <p:nvPr>
            <p:ph type="body" sz="quarter" idx="17" hasCustomPrompt="1"/>
          </p:nvPr>
        </p:nvSpPr>
        <p:spPr>
          <a:xfrm>
            <a:off x="18948400" y="8481472"/>
            <a:ext cx="3545840" cy="58093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5" name="Picture Placeholder 34">
            <a:extLst>
              <a:ext uri="{FF2B5EF4-FFF2-40B4-BE49-F238E27FC236}">
                <a16:creationId xmlns:a16="http://schemas.microsoft.com/office/drawing/2014/main" id="{90388A1E-1B21-4D94-9626-D634C35F7688}"/>
              </a:ext>
            </a:extLst>
          </p:cNvPr>
          <p:cNvSpPr>
            <a:spLocks noGrp="1"/>
          </p:cNvSpPr>
          <p:nvPr>
            <p:ph type="pic" sz="quarter" idx="11"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9BA8B71C-51F8-47BB-BD94-A864B688C211}"/>
              </a:ext>
            </a:extLst>
          </p:cNvPr>
          <p:cNvSpPr>
            <a:spLocks noGrp="1"/>
          </p:cNvSpPr>
          <p:nvPr>
            <p:ph type="pic" sz="quarter" idx="18"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7" name="Picture Placeholder 36">
            <a:extLst>
              <a:ext uri="{FF2B5EF4-FFF2-40B4-BE49-F238E27FC236}">
                <a16:creationId xmlns:a16="http://schemas.microsoft.com/office/drawing/2014/main" id="{40AC413D-D363-425B-8B68-023B4D5C0AEE}"/>
              </a:ext>
            </a:extLst>
          </p:cNvPr>
          <p:cNvSpPr>
            <a:spLocks noGrp="1"/>
          </p:cNvSpPr>
          <p:nvPr>
            <p:ph type="pic" sz="quarter" idx="19"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5A1DF8C5-75C5-4AE4-B83C-6DF5C0C1BD94}"/>
              </a:ext>
            </a:extLst>
          </p:cNvPr>
          <p:cNvSpPr>
            <a:spLocks noGrp="1"/>
          </p:cNvSpPr>
          <p:nvPr>
            <p:ph type="pic" sz="quarter" idx="20"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8103898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Square">
            <a:extLst>
              <a:ext uri="{FF2B5EF4-FFF2-40B4-BE49-F238E27FC236}">
                <a16:creationId xmlns:a16="http://schemas.microsoft.com/office/drawing/2014/main" id="{7DA864E9-FB29-41F1-BBE8-9322A7417293}"/>
              </a:ext>
            </a:extLst>
          </p:cNvPr>
          <p:cNvSpPr/>
          <p:nvPr userDrawn="1"/>
        </p:nvSpPr>
        <p:spPr>
          <a:xfrm>
            <a:off x="10168664"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Square">
            <a:extLst>
              <a:ext uri="{FF2B5EF4-FFF2-40B4-BE49-F238E27FC236}">
                <a16:creationId xmlns:a16="http://schemas.microsoft.com/office/drawing/2014/main" id="{A6D7021B-F14C-406A-AE2A-8DB6517FBC07}"/>
              </a:ext>
            </a:extLst>
          </p:cNvPr>
          <p:cNvSpPr/>
          <p:nvPr userDrawn="1"/>
        </p:nvSpPr>
        <p:spPr>
          <a:xfrm>
            <a:off x="5850664" y="2540000"/>
            <a:ext cx="4318001" cy="4318000"/>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quare">
            <a:extLst>
              <a:ext uri="{FF2B5EF4-FFF2-40B4-BE49-F238E27FC236}">
                <a16:creationId xmlns:a16="http://schemas.microsoft.com/office/drawing/2014/main" id="{4D6339AB-6B25-47EB-97C3-C6A8169AA1C1}"/>
              </a:ext>
            </a:extLst>
          </p:cNvPr>
          <p:cNvSpPr/>
          <p:nvPr userDrawn="1"/>
        </p:nvSpPr>
        <p:spPr>
          <a:xfrm>
            <a:off x="1532665"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3F65E319-0AD0-47CF-A918-EB911FB90648}"/>
              </a:ext>
            </a:extLst>
          </p:cNvPr>
          <p:cNvSpPr>
            <a:spLocks noGrp="1"/>
          </p:cNvSpPr>
          <p:nvPr>
            <p:ph type="pic" sz="quarter" idx="11" hasCustomPrompt="1"/>
          </p:nvPr>
        </p:nvSpPr>
        <p:spPr>
          <a:xfrm>
            <a:off x="1532665"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A87DDC19-69C5-4BE9-B2A3-21381458A4AF}"/>
              </a:ext>
            </a:extLst>
          </p:cNvPr>
          <p:cNvSpPr>
            <a:spLocks noGrp="1"/>
          </p:cNvSpPr>
          <p:nvPr>
            <p:ph type="pic" sz="quarter" idx="14" hasCustomPrompt="1"/>
          </p:nvPr>
        </p:nvSpPr>
        <p:spPr>
          <a:xfrm>
            <a:off x="10168664"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322195A0-D48B-4E9B-8814-637CAF3FE509}"/>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5258252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Square">
            <a:extLst>
              <a:ext uri="{FF2B5EF4-FFF2-40B4-BE49-F238E27FC236}">
                <a16:creationId xmlns:a16="http://schemas.microsoft.com/office/drawing/2014/main" id="{7DA864E9-FB29-41F1-BBE8-9322A7417293}"/>
              </a:ext>
            </a:extLst>
          </p:cNvPr>
          <p:cNvSpPr/>
          <p:nvPr userDrawn="1"/>
        </p:nvSpPr>
        <p:spPr>
          <a:xfrm>
            <a:off x="10168664"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Square">
            <a:extLst>
              <a:ext uri="{FF2B5EF4-FFF2-40B4-BE49-F238E27FC236}">
                <a16:creationId xmlns:a16="http://schemas.microsoft.com/office/drawing/2014/main" id="{A6D7021B-F14C-406A-AE2A-8DB6517FBC07}"/>
              </a:ext>
            </a:extLst>
          </p:cNvPr>
          <p:cNvSpPr/>
          <p:nvPr userDrawn="1"/>
        </p:nvSpPr>
        <p:spPr>
          <a:xfrm>
            <a:off x="5850664" y="2540000"/>
            <a:ext cx="4318001" cy="4318000"/>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quare">
            <a:extLst>
              <a:ext uri="{FF2B5EF4-FFF2-40B4-BE49-F238E27FC236}">
                <a16:creationId xmlns:a16="http://schemas.microsoft.com/office/drawing/2014/main" id="{4D6339AB-6B25-47EB-97C3-C6A8169AA1C1}"/>
              </a:ext>
            </a:extLst>
          </p:cNvPr>
          <p:cNvSpPr/>
          <p:nvPr userDrawn="1"/>
        </p:nvSpPr>
        <p:spPr>
          <a:xfrm>
            <a:off x="1532665"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Rectangle">
            <a:extLst>
              <a:ext uri="{FF2B5EF4-FFF2-40B4-BE49-F238E27FC236}">
                <a16:creationId xmlns:a16="http://schemas.microsoft.com/office/drawing/2014/main" id="{73360ED3-61F0-46E3-9683-F60E3FC60168}"/>
              </a:ext>
            </a:extLst>
          </p:cNvPr>
          <p:cNvSpPr/>
          <p:nvPr userDrawn="1"/>
        </p:nvSpPr>
        <p:spPr>
          <a:xfrm>
            <a:off x="16010664" y="11078037"/>
            <a:ext cx="6853635"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Rectangle">
            <a:extLst>
              <a:ext uri="{FF2B5EF4-FFF2-40B4-BE49-F238E27FC236}">
                <a16:creationId xmlns:a16="http://schemas.microsoft.com/office/drawing/2014/main" id="{0DCFE7CE-E2D3-4CB4-9938-A6BF73D5BC23}"/>
              </a:ext>
            </a:extLst>
          </p:cNvPr>
          <p:cNvSpPr/>
          <p:nvPr userDrawn="1"/>
        </p:nvSpPr>
        <p:spPr>
          <a:xfrm>
            <a:off x="16010664" y="11078037"/>
            <a:ext cx="6092760"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3F65E319-0AD0-47CF-A918-EB911FB90648}"/>
              </a:ext>
            </a:extLst>
          </p:cNvPr>
          <p:cNvSpPr>
            <a:spLocks noGrp="1"/>
          </p:cNvSpPr>
          <p:nvPr>
            <p:ph type="pic" sz="quarter" idx="11" hasCustomPrompt="1"/>
          </p:nvPr>
        </p:nvSpPr>
        <p:spPr>
          <a:xfrm>
            <a:off x="1532665"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A87DDC19-69C5-4BE9-B2A3-21381458A4AF}"/>
              </a:ext>
            </a:extLst>
          </p:cNvPr>
          <p:cNvSpPr>
            <a:spLocks noGrp="1"/>
          </p:cNvSpPr>
          <p:nvPr>
            <p:ph type="pic" sz="quarter" idx="14" hasCustomPrompt="1"/>
          </p:nvPr>
        </p:nvSpPr>
        <p:spPr>
          <a:xfrm>
            <a:off x="10168664"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322195A0-D48B-4E9B-8814-637CAF3FE509}"/>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086635D3-89C1-401C-9565-4EE76F2D4243}"/>
              </a:ext>
            </a:extLst>
          </p:cNvPr>
          <p:cNvSpPr>
            <a:spLocks noGrp="1"/>
          </p:cNvSpPr>
          <p:nvPr>
            <p:ph type="body" sz="quarter" idx="12" hasCustomPrompt="1"/>
          </p:nvPr>
        </p:nvSpPr>
        <p:spPr>
          <a:xfrm>
            <a:off x="15927115" y="2377253"/>
            <a:ext cx="6045744" cy="2344803"/>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92058068-E277-42FB-8198-FF682C4C27A0}"/>
              </a:ext>
            </a:extLst>
          </p:cNvPr>
          <p:cNvSpPr>
            <a:spLocks noGrp="1"/>
          </p:cNvSpPr>
          <p:nvPr>
            <p:ph type="body" sz="quarter" idx="13" hasCustomPrompt="1"/>
          </p:nvPr>
        </p:nvSpPr>
        <p:spPr>
          <a:xfrm>
            <a:off x="15927115" y="5994937"/>
            <a:ext cx="7091584" cy="167520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9" name="Text Placeholder 4">
            <a:extLst>
              <a:ext uri="{FF2B5EF4-FFF2-40B4-BE49-F238E27FC236}">
                <a16:creationId xmlns:a16="http://schemas.microsoft.com/office/drawing/2014/main" id="{91B3B1B0-694E-4024-A64A-81DE4EF29F62}"/>
              </a:ext>
            </a:extLst>
          </p:cNvPr>
          <p:cNvSpPr>
            <a:spLocks noGrp="1"/>
          </p:cNvSpPr>
          <p:nvPr>
            <p:ph type="body" sz="quarter" idx="16" hasCustomPrompt="1"/>
          </p:nvPr>
        </p:nvSpPr>
        <p:spPr>
          <a:xfrm>
            <a:off x="15869496" y="8329516"/>
            <a:ext cx="2332396" cy="1156582"/>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40" name="Text Placeholder 4">
            <a:extLst>
              <a:ext uri="{FF2B5EF4-FFF2-40B4-BE49-F238E27FC236}">
                <a16:creationId xmlns:a16="http://schemas.microsoft.com/office/drawing/2014/main" id="{CB5EE7ED-DB9B-4AF2-9B10-F12AC7027BB1}"/>
              </a:ext>
            </a:extLst>
          </p:cNvPr>
          <p:cNvSpPr>
            <a:spLocks noGrp="1"/>
          </p:cNvSpPr>
          <p:nvPr>
            <p:ph type="body" sz="quarter" idx="17" hasCustomPrompt="1"/>
          </p:nvPr>
        </p:nvSpPr>
        <p:spPr>
          <a:xfrm>
            <a:off x="15891689" y="10363882"/>
            <a:ext cx="2955111" cy="50875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4A7A9E64-020C-48A9-B13E-91011D1C4C69}"/>
              </a:ext>
            </a:extLst>
          </p:cNvPr>
          <p:cNvSpPr>
            <a:spLocks noGrp="1"/>
          </p:cNvSpPr>
          <p:nvPr>
            <p:ph type="body" sz="quarter" idx="18" hasCustomPrompt="1"/>
          </p:nvPr>
        </p:nvSpPr>
        <p:spPr>
          <a:xfrm>
            <a:off x="20853404" y="10363882"/>
            <a:ext cx="2108002" cy="508751"/>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
        <p:nvSpPr>
          <p:cNvPr id="42" name="Text Placeholder 4">
            <a:extLst>
              <a:ext uri="{FF2B5EF4-FFF2-40B4-BE49-F238E27FC236}">
                <a16:creationId xmlns:a16="http://schemas.microsoft.com/office/drawing/2014/main" id="{DB43DC2E-497C-4A8E-AB4E-23862B2D1647}"/>
              </a:ext>
            </a:extLst>
          </p:cNvPr>
          <p:cNvSpPr>
            <a:spLocks noGrp="1"/>
          </p:cNvSpPr>
          <p:nvPr>
            <p:ph type="body" sz="quarter" idx="19" hasCustomPrompt="1"/>
          </p:nvPr>
        </p:nvSpPr>
        <p:spPr>
          <a:xfrm>
            <a:off x="6159627" y="4441962"/>
            <a:ext cx="3747247" cy="1675204"/>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52DD96E6-2DEE-469A-A17F-4AA9CBF55D3B}"/>
              </a:ext>
            </a:extLst>
          </p:cNvPr>
          <p:cNvSpPr>
            <a:spLocks noGrp="1"/>
          </p:cNvSpPr>
          <p:nvPr>
            <p:ph type="body" sz="quarter" idx="20" hasCustomPrompt="1"/>
          </p:nvPr>
        </p:nvSpPr>
        <p:spPr>
          <a:xfrm>
            <a:off x="6605470" y="3931844"/>
            <a:ext cx="2855560" cy="46778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4" name="Text Placeholder 4">
            <a:extLst>
              <a:ext uri="{FF2B5EF4-FFF2-40B4-BE49-F238E27FC236}">
                <a16:creationId xmlns:a16="http://schemas.microsoft.com/office/drawing/2014/main" id="{DE4DF0CD-8BD1-4667-B509-7C792AFE7A15}"/>
              </a:ext>
            </a:extLst>
          </p:cNvPr>
          <p:cNvSpPr>
            <a:spLocks noGrp="1"/>
          </p:cNvSpPr>
          <p:nvPr>
            <p:ph type="body" sz="quarter" idx="21" hasCustomPrompt="1"/>
          </p:nvPr>
        </p:nvSpPr>
        <p:spPr>
          <a:xfrm>
            <a:off x="10384627" y="8772230"/>
            <a:ext cx="3747247" cy="1675204"/>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5" name="Text Placeholder 4">
            <a:extLst>
              <a:ext uri="{FF2B5EF4-FFF2-40B4-BE49-F238E27FC236}">
                <a16:creationId xmlns:a16="http://schemas.microsoft.com/office/drawing/2014/main" id="{04C2C453-E703-47C9-BCAA-AACA86A50248}"/>
              </a:ext>
            </a:extLst>
          </p:cNvPr>
          <p:cNvSpPr>
            <a:spLocks noGrp="1"/>
          </p:cNvSpPr>
          <p:nvPr>
            <p:ph type="body" sz="quarter" idx="22" hasCustomPrompt="1"/>
          </p:nvPr>
        </p:nvSpPr>
        <p:spPr>
          <a:xfrm>
            <a:off x="10830470" y="8262112"/>
            <a:ext cx="2855560" cy="46778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6" name="Text Placeholder 4">
            <a:extLst>
              <a:ext uri="{FF2B5EF4-FFF2-40B4-BE49-F238E27FC236}">
                <a16:creationId xmlns:a16="http://schemas.microsoft.com/office/drawing/2014/main" id="{DB9A7B31-C121-42D2-9DA4-72CEE0ED3707}"/>
              </a:ext>
            </a:extLst>
          </p:cNvPr>
          <p:cNvSpPr>
            <a:spLocks noGrp="1"/>
          </p:cNvSpPr>
          <p:nvPr>
            <p:ph type="body" sz="quarter" idx="23" hasCustomPrompt="1"/>
          </p:nvPr>
        </p:nvSpPr>
        <p:spPr>
          <a:xfrm>
            <a:off x="1817740" y="8778580"/>
            <a:ext cx="3747247" cy="1675204"/>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7" name="Text Placeholder 4">
            <a:extLst>
              <a:ext uri="{FF2B5EF4-FFF2-40B4-BE49-F238E27FC236}">
                <a16:creationId xmlns:a16="http://schemas.microsoft.com/office/drawing/2014/main" id="{0847EFBB-828A-4877-B759-48448607B403}"/>
              </a:ext>
            </a:extLst>
          </p:cNvPr>
          <p:cNvSpPr>
            <a:spLocks noGrp="1"/>
          </p:cNvSpPr>
          <p:nvPr>
            <p:ph type="body" sz="quarter" idx="24" hasCustomPrompt="1"/>
          </p:nvPr>
        </p:nvSpPr>
        <p:spPr>
          <a:xfrm>
            <a:off x="2263583" y="8268462"/>
            <a:ext cx="2855560" cy="46778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76915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6"/>
                                        </p:tgtEl>
                                        <p:attrNameLst>
                                          <p:attrName>style.visibility</p:attrName>
                                        </p:attrNameLst>
                                      </p:cBhvr>
                                      <p:to>
                                        <p:strVal val="visible"/>
                                      </p:to>
                                    </p:set>
                                    <p:animEffect transition="in" filter="wipe(left)">
                                      <p:cBhvr>
                                        <p:cTn id="7" dur="6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advAuto="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3" name="Picture Placeholder 32">
            <a:extLst>
              <a:ext uri="{FF2B5EF4-FFF2-40B4-BE49-F238E27FC236}">
                <a16:creationId xmlns:a16="http://schemas.microsoft.com/office/drawing/2014/main" id="{2C8721A2-4764-44E1-B9C5-CF15EC7D6C3C}"/>
              </a:ext>
            </a:extLst>
          </p:cNvPr>
          <p:cNvSpPr>
            <a:spLocks noGrp="1"/>
          </p:cNvSpPr>
          <p:nvPr>
            <p:ph type="pic" sz="quarter" idx="11" hasCustomPrompt="1"/>
          </p:nvPr>
        </p:nvSpPr>
        <p:spPr>
          <a:xfrm>
            <a:off x="1519965" y="0"/>
            <a:ext cx="6985001" cy="13716001"/>
          </a:xfrm>
          <a:custGeom>
            <a:avLst/>
            <a:gdLst>
              <a:gd name="connsiteX0" fmla="*/ 0 w 6985001"/>
              <a:gd name="connsiteY0" fmla="*/ 0 h 13716001"/>
              <a:gd name="connsiteX1" fmla="*/ 6985001 w 6985001"/>
              <a:gd name="connsiteY1" fmla="*/ 0 h 13716001"/>
              <a:gd name="connsiteX2" fmla="*/ 6985001 w 6985001"/>
              <a:gd name="connsiteY2" fmla="*/ 13716001 h 13716001"/>
              <a:gd name="connsiteX3" fmla="*/ 0 w 6985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1" h="13716001">
                <a:moveTo>
                  <a:pt x="0" y="0"/>
                </a:moveTo>
                <a:lnTo>
                  <a:pt x="6985001" y="0"/>
                </a:lnTo>
                <a:lnTo>
                  <a:pt x="6985001"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7508880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2" name="Rounded Rectangle">
            <a:extLst>
              <a:ext uri="{FF2B5EF4-FFF2-40B4-BE49-F238E27FC236}">
                <a16:creationId xmlns:a16="http://schemas.microsoft.com/office/drawing/2014/main" id="{E8F875B8-AE43-421C-B38A-99BA90042B4B}"/>
              </a:ext>
            </a:extLst>
          </p:cNvPr>
          <p:cNvSpPr/>
          <p:nvPr/>
        </p:nvSpPr>
        <p:spPr>
          <a:xfrm>
            <a:off x="18787637" y="7974806"/>
            <a:ext cx="1617114" cy="1296460"/>
          </a:xfrm>
          <a:prstGeom prst="roundRect">
            <a:avLst>
              <a:gd name="adj" fmla="val 833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74DA52F4-1AB6-480F-819F-8E2E6235E734}"/>
              </a:ext>
            </a:extLst>
          </p:cNvPr>
          <p:cNvSpPr>
            <a:spLocks noGrp="1"/>
          </p:cNvSpPr>
          <p:nvPr>
            <p:ph type="body" sz="quarter" idx="12" hasCustomPrompt="1"/>
          </p:nvPr>
        </p:nvSpPr>
        <p:spPr>
          <a:xfrm>
            <a:off x="9390090" y="4469885"/>
            <a:ext cx="6045744" cy="2344803"/>
          </a:xfrm>
          <a:prstGeom prst="rect">
            <a:avLst/>
          </a:prstGeom>
        </p:spPr>
        <p:txBody>
          <a:bodyPr anchor="ct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46E21671-7046-4FB2-BB2F-93015B3A5047}"/>
              </a:ext>
            </a:extLst>
          </p:cNvPr>
          <p:cNvSpPr>
            <a:spLocks noGrp="1"/>
          </p:cNvSpPr>
          <p:nvPr>
            <p:ph type="body" sz="quarter" idx="13" hasCustomPrompt="1"/>
          </p:nvPr>
        </p:nvSpPr>
        <p:spPr>
          <a:xfrm>
            <a:off x="16202431" y="4462663"/>
            <a:ext cx="6686555" cy="2489202"/>
          </a:xfrm>
          <a:prstGeom prst="rect">
            <a:avLst/>
          </a:prstGeom>
        </p:spPr>
        <p:txBody>
          <a:bodyPr anchor="ct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4DE73D91-9619-495F-B0C4-85608F86CF3F}"/>
              </a:ext>
            </a:extLst>
          </p:cNvPr>
          <p:cNvSpPr>
            <a:spLocks noGrp="1"/>
          </p:cNvSpPr>
          <p:nvPr>
            <p:ph type="body" sz="quarter" idx="21" hasCustomPrompt="1"/>
          </p:nvPr>
        </p:nvSpPr>
        <p:spPr>
          <a:xfrm>
            <a:off x="16202431" y="8158215"/>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26" name="Text Placeholder 4">
            <a:extLst>
              <a:ext uri="{FF2B5EF4-FFF2-40B4-BE49-F238E27FC236}">
                <a16:creationId xmlns:a16="http://schemas.microsoft.com/office/drawing/2014/main" id="{44B162E3-EEAB-4C00-B293-53D59238CB1D}"/>
              </a:ext>
            </a:extLst>
          </p:cNvPr>
          <p:cNvSpPr>
            <a:spLocks noGrp="1"/>
          </p:cNvSpPr>
          <p:nvPr>
            <p:ph type="body" sz="quarter" idx="22" hasCustomPrompt="1"/>
          </p:nvPr>
        </p:nvSpPr>
        <p:spPr>
          <a:xfrm>
            <a:off x="16202431" y="8504210"/>
            <a:ext cx="1230431"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27" name="Text Placeholder 4">
            <a:extLst>
              <a:ext uri="{FF2B5EF4-FFF2-40B4-BE49-F238E27FC236}">
                <a16:creationId xmlns:a16="http://schemas.microsoft.com/office/drawing/2014/main" id="{1947EC1D-8AD6-43F6-B4BF-3EE1F12C2B4F}"/>
              </a:ext>
            </a:extLst>
          </p:cNvPr>
          <p:cNvSpPr>
            <a:spLocks noGrp="1"/>
          </p:cNvSpPr>
          <p:nvPr>
            <p:ph type="body" sz="quarter" idx="23" hasCustomPrompt="1"/>
          </p:nvPr>
        </p:nvSpPr>
        <p:spPr>
          <a:xfrm>
            <a:off x="19042151" y="8163561"/>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28" name="Text Placeholder 4">
            <a:extLst>
              <a:ext uri="{FF2B5EF4-FFF2-40B4-BE49-F238E27FC236}">
                <a16:creationId xmlns:a16="http://schemas.microsoft.com/office/drawing/2014/main" id="{CD2C55FA-FD72-4481-8026-BF769BF44FD3}"/>
              </a:ext>
            </a:extLst>
          </p:cNvPr>
          <p:cNvSpPr>
            <a:spLocks noGrp="1"/>
          </p:cNvSpPr>
          <p:nvPr>
            <p:ph type="body" sz="quarter" idx="24" hasCustomPrompt="1"/>
          </p:nvPr>
        </p:nvSpPr>
        <p:spPr>
          <a:xfrm>
            <a:off x="19042152" y="8509556"/>
            <a:ext cx="1230430"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29" name="Text Placeholder 4">
            <a:extLst>
              <a:ext uri="{FF2B5EF4-FFF2-40B4-BE49-F238E27FC236}">
                <a16:creationId xmlns:a16="http://schemas.microsoft.com/office/drawing/2014/main" id="{B7D78FD0-643F-4002-860A-FBE0E0157002}"/>
              </a:ext>
            </a:extLst>
          </p:cNvPr>
          <p:cNvSpPr>
            <a:spLocks noGrp="1"/>
          </p:cNvSpPr>
          <p:nvPr>
            <p:ph type="body" sz="quarter" idx="25" hasCustomPrompt="1"/>
          </p:nvPr>
        </p:nvSpPr>
        <p:spPr>
          <a:xfrm>
            <a:off x="21389111" y="8163295"/>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0" name="Text Placeholder 4">
            <a:extLst>
              <a:ext uri="{FF2B5EF4-FFF2-40B4-BE49-F238E27FC236}">
                <a16:creationId xmlns:a16="http://schemas.microsoft.com/office/drawing/2014/main" id="{B457B1FD-1891-42DC-9C4C-58FF6E5AC31B}"/>
              </a:ext>
            </a:extLst>
          </p:cNvPr>
          <p:cNvSpPr>
            <a:spLocks noGrp="1"/>
          </p:cNvSpPr>
          <p:nvPr>
            <p:ph type="body" sz="quarter" idx="26" hasCustomPrompt="1"/>
          </p:nvPr>
        </p:nvSpPr>
        <p:spPr>
          <a:xfrm>
            <a:off x="21389111" y="8509290"/>
            <a:ext cx="1230431"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31" name="Text Placeholder 4">
            <a:extLst>
              <a:ext uri="{FF2B5EF4-FFF2-40B4-BE49-F238E27FC236}">
                <a16:creationId xmlns:a16="http://schemas.microsoft.com/office/drawing/2014/main" id="{A68626DF-F9CC-45DB-AC60-E4C6A02EE1E9}"/>
              </a:ext>
            </a:extLst>
          </p:cNvPr>
          <p:cNvSpPr>
            <a:spLocks noGrp="1"/>
          </p:cNvSpPr>
          <p:nvPr>
            <p:ph type="body" sz="quarter" idx="14" hasCustomPrompt="1"/>
          </p:nvPr>
        </p:nvSpPr>
        <p:spPr>
          <a:xfrm rot="16200000">
            <a:off x="-1556998" y="6686546"/>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33" name="Picture Placeholder 32">
            <a:extLst>
              <a:ext uri="{FF2B5EF4-FFF2-40B4-BE49-F238E27FC236}">
                <a16:creationId xmlns:a16="http://schemas.microsoft.com/office/drawing/2014/main" id="{2C8721A2-4764-44E1-B9C5-CF15EC7D6C3C}"/>
              </a:ext>
            </a:extLst>
          </p:cNvPr>
          <p:cNvSpPr>
            <a:spLocks noGrp="1"/>
          </p:cNvSpPr>
          <p:nvPr>
            <p:ph type="pic" sz="quarter" idx="11" hasCustomPrompt="1"/>
          </p:nvPr>
        </p:nvSpPr>
        <p:spPr>
          <a:xfrm>
            <a:off x="1519965" y="0"/>
            <a:ext cx="6985001" cy="13716001"/>
          </a:xfrm>
          <a:custGeom>
            <a:avLst/>
            <a:gdLst>
              <a:gd name="connsiteX0" fmla="*/ 0 w 6985001"/>
              <a:gd name="connsiteY0" fmla="*/ 0 h 13716001"/>
              <a:gd name="connsiteX1" fmla="*/ 6985001 w 6985001"/>
              <a:gd name="connsiteY1" fmla="*/ 0 h 13716001"/>
              <a:gd name="connsiteX2" fmla="*/ 6985001 w 6985001"/>
              <a:gd name="connsiteY2" fmla="*/ 13716001 h 13716001"/>
              <a:gd name="connsiteX3" fmla="*/ 0 w 6985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1" h="13716001">
                <a:moveTo>
                  <a:pt x="0" y="0"/>
                </a:moveTo>
                <a:lnTo>
                  <a:pt x="6985001" y="0"/>
                </a:lnTo>
                <a:lnTo>
                  <a:pt x="6985001"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5422450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CAE6F7F-7CBA-47CA-88A5-76ED2AB35521}"/>
              </a:ext>
            </a:extLst>
          </p:cNvPr>
          <p:cNvSpPr>
            <a:spLocks noGrp="1"/>
          </p:cNvSpPr>
          <p:nvPr>
            <p:ph type="pic" sz="quarter" idx="14" hasCustomPrompt="1"/>
          </p:nvPr>
        </p:nvSpPr>
        <p:spPr>
          <a:xfrm>
            <a:off x="13212297" y="2540000"/>
            <a:ext cx="4826002" cy="8636000"/>
          </a:xfrm>
          <a:custGeom>
            <a:avLst/>
            <a:gdLst>
              <a:gd name="connsiteX0" fmla="*/ 0 w 4826002"/>
              <a:gd name="connsiteY0" fmla="*/ 0 h 8636000"/>
              <a:gd name="connsiteX1" fmla="*/ 4826002 w 4826002"/>
              <a:gd name="connsiteY1" fmla="*/ 0 h 8636000"/>
              <a:gd name="connsiteX2" fmla="*/ 4826002 w 4826002"/>
              <a:gd name="connsiteY2" fmla="*/ 8636000 h 8636000"/>
              <a:gd name="connsiteX3" fmla="*/ 0 w 4826002"/>
              <a:gd name="connsiteY3" fmla="*/ 8636000 h 8636000"/>
            </a:gdLst>
            <a:ahLst/>
            <a:cxnLst>
              <a:cxn ang="0">
                <a:pos x="connsiteX0" y="connsiteY0"/>
              </a:cxn>
              <a:cxn ang="0">
                <a:pos x="connsiteX1" y="connsiteY1"/>
              </a:cxn>
              <a:cxn ang="0">
                <a:pos x="connsiteX2" y="connsiteY2"/>
              </a:cxn>
              <a:cxn ang="0">
                <a:pos x="connsiteX3" y="connsiteY3"/>
              </a:cxn>
            </a:cxnLst>
            <a:rect l="l" t="t" r="r" b="b"/>
            <a:pathLst>
              <a:path w="4826002" h="8636000">
                <a:moveTo>
                  <a:pt x="0" y="0"/>
                </a:moveTo>
                <a:lnTo>
                  <a:pt x="4826002" y="0"/>
                </a:lnTo>
                <a:lnTo>
                  <a:pt x="4826002" y="8636000"/>
                </a:lnTo>
                <a:lnTo>
                  <a:pt x="0" y="863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253ED1B9-2AC2-48E8-93BD-93CC13283EEF}"/>
              </a:ext>
            </a:extLst>
          </p:cNvPr>
          <p:cNvSpPr>
            <a:spLocks noGrp="1"/>
          </p:cNvSpPr>
          <p:nvPr>
            <p:ph type="pic" sz="quarter" idx="15" hasCustomPrompt="1"/>
          </p:nvPr>
        </p:nvSpPr>
        <p:spPr>
          <a:xfrm>
            <a:off x="18038297" y="2539140"/>
            <a:ext cx="4826002" cy="8636001"/>
          </a:xfrm>
          <a:custGeom>
            <a:avLst/>
            <a:gdLst>
              <a:gd name="connsiteX0" fmla="*/ 0 w 4826002"/>
              <a:gd name="connsiteY0" fmla="*/ 0 h 8636001"/>
              <a:gd name="connsiteX1" fmla="*/ 4826002 w 4826002"/>
              <a:gd name="connsiteY1" fmla="*/ 0 h 8636001"/>
              <a:gd name="connsiteX2" fmla="*/ 4826002 w 4826002"/>
              <a:gd name="connsiteY2" fmla="*/ 8636001 h 8636001"/>
              <a:gd name="connsiteX3" fmla="*/ 0 w 4826002"/>
              <a:gd name="connsiteY3" fmla="*/ 8636001 h 8636001"/>
            </a:gdLst>
            <a:ahLst/>
            <a:cxnLst>
              <a:cxn ang="0">
                <a:pos x="connsiteX0" y="connsiteY0"/>
              </a:cxn>
              <a:cxn ang="0">
                <a:pos x="connsiteX1" y="connsiteY1"/>
              </a:cxn>
              <a:cxn ang="0">
                <a:pos x="connsiteX2" y="connsiteY2"/>
              </a:cxn>
              <a:cxn ang="0">
                <a:pos x="connsiteX3" y="connsiteY3"/>
              </a:cxn>
            </a:cxnLst>
            <a:rect l="l" t="t" r="r" b="b"/>
            <a:pathLst>
              <a:path w="4826002" h="8636001">
                <a:moveTo>
                  <a:pt x="0" y="0"/>
                </a:moveTo>
                <a:lnTo>
                  <a:pt x="4826002" y="0"/>
                </a:lnTo>
                <a:lnTo>
                  <a:pt x="4826002" y="8636001"/>
                </a:lnTo>
                <a:lnTo>
                  <a:pt x="0" y="863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6188686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8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CAE6F7F-7CBA-47CA-88A5-76ED2AB35521}"/>
              </a:ext>
            </a:extLst>
          </p:cNvPr>
          <p:cNvSpPr>
            <a:spLocks noGrp="1"/>
          </p:cNvSpPr>
          <p:nvPr>
            <p:ph type="pic" sz="quarter" idx="14" hasCustomPrompt="1"/>
          </p:nvPr>
        </p:nvSpPr>
        <p:spPr>
          <a:xfrm>
            <a:off x="13212297" y="2540000"/>
            <a:ext cx="4826002" cy="8636000"/>
          </a:xfrm>
          <a:custGeom>
            <a:avLst/>
            <a:gdLst>
              <a:gd name="connsiteX0" fmla="*/ 0 w 4826002"/>
              <a:gd name="connsiteY0" fmla="*/ 0 h 8636000"/>
              <a:gd name="connsiteX1" fmla="*/ 4826002 w 4826002"/>
              <a:gd name="connsiteY1" fmla="*/ 0 h 8636000"/>
              <a:gd name="connsiteX2" fmla="*/ 4826002 w 4826002"/>
              <a:gd name="connsiteY2" fmla="*/ 8636000 h 8636000"/>
              <a:gd name="connsiteX3" fmla="*/ 0 w 4826002"/>
              <a:gd name="connsiteY3" fmla="*/ 8636000 h 8636000"/>
            </a:gdLst>
            <a:ahLst/>
            <a:cxnLst>
              <a:cxn ang="0">
                <a:pos x="connsiteX0" y="connsiteY0"/>
              </a:cxn>
              <a:cxn ang="0">
                <a:pos x="connsiteX1" y="connsiteY1"/>
              </a:cxn>
              <a:cxn ang="0">
                <a:pos x="connsiteX2" y="connsiteY2"/>
              </a:cxn>
              <a:cxn ang="0">
                <a:pos x="connsiteX3" y="connsiteY3"/>
              </a:cxn>
            </a:cxnLst>
            <a:rect l="l" t="t" r="r" b="b"/>
            <a:pathLst>
              <a:path w="4826002" h="8636000">
                <a:moveTo>
                  <a:pt x="0" y="0"/>
                </a:moveTo>
                <a:lnTo>
                  <a:pt x="4826002" y="0"/>
                </a:lnTo>
                <a:lnTo>
                  <a:pt x="4826002" y="8636000"/>
                </a:lnTo>
                <a:lnTo>
                  <a:pt x="0" y="863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253ED1B9-2AC2-48E8-93BD-93CC13283EEF}"/>
              </a:ext>
            </a:extLst>
          </p:cNvPr>
          <p:cNvSpPr>
            <a:spLocks noGrp="1"/>
          </p:cNvSpPr>
          <p:nvPr>
            <p:ph type="pic" sz="quarter" idx="15" hasCustomPrompt="1"/>
          </p:nvPr>
        </p:nvSpPr>
        <p:spPr>
          <a:xfrm>
            <a:off x="18038297" y="2539140"/>
            <a:ext cx="4826002" cy="8636001"/>
          </a:xfrm>
          <a:custGeom>
            <a:avLst/>
            <a:gdLst>
              <a:gd name="connsiteX0" fmla="*/ 0 w 4826002"/>
              <a:gd name="connsiteY0" fmla="*/ 0 h 8636001"/>
              <a:gd name="connsiteX1" fmla="*/ 4826002 w 4826002"/>
              <a:gd name="connsiteY1" fmla="*/ 0 h 8636001"/>
              <a:gd name="connsiteX2" fmla="*/ 4826002 w 4826002"/>
              <a:gd name="connsiteY2" fmla="*/ 8636001 h 8636001"/>
              <a:gd name="connsiteX3" fmla="*/ 0 w 4826002"/>
              <a:gd name="connsiteY3" fmla="*/ 8636001 h 8636001"/>
            </a:gdLst>
            <a:ahLst/>
            <a:cxnLst>
              <a:cxn ang="0">
                <a:pos x="connsiteX0" y="connsiteY0"/>
              </a:cxn>
              <a:cxn ang="0">
                <a:pos x="connsiteX1" y="connsiteY1"/>
              </a:cxn>
              <a:cxn ang="0">
                <a:pos x="connsiteX2" y="connsiteY2"/>
              </a:cxn>
              <a:cxn ang="0">
                <a:pos x="connsiteX3" y="connsiteY3"/>
              </a:cxn>
            </a:cxnLst>
            <a:rect l="l" t="t" r="r" b="b"/>
            <a:pathLst>
              <a:path w="4826002" h="8636001">
                <a:moveTo>
                  <a:pt x="0" y="0"/>
                </a:moveTo>
                <a:lnTo>
                  <a:pt x="4826002" y="0"/>
                </a:lnTo>
                <a:lnTo>
                  <a:pt x="4826002" y="8636001"/>
                </a:lnTo>
                <a:lnTo>
                  <a:pt x="0" y="863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Text Placeholder 4">
            <a:extLst>
              <a:ext uri="{FF2B5EF4-FFF2-40B4-BE49-F238E27FC236}">
                <a16:creationId xmlns:a16="http://schemas.microsoft.com/office/drawing/2014/main" id="{B3C6A55B-5874-4C40-A31C-3AEEF4EB4500}"/>
              </a:ext>
            </a:extLst>
          </p:cNvPr>
          <p:cNvSpPr>
            <a:spLocks noGrp="1"/>
          </p:cNvSpPr>
          <p:nvPr>
            <p:ph type="body" sz="quarter" idx="12" hasCustomPrompt="1"/>
          </p:nvPr>
        </p:nvSpPr>
        <p:spPr>
          <a:xfrm>
            <a:off x="1489565" y="2514146"/>
            <a:ext cx="5825636" cy="2344803"/>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DB19944E-79FC-49B1-9186-515DD2E5F4C5}"/>
              </a:ext>
            </a:extLst>
          </p:cNvPr>
          <p:cNvSpPr>
            <a:spLocks noGrp="1"/>
          </p:cNvSpPr>
          <p:nvPr>
            <p:ph type="body" sz="quarter" idx="13" hasCustomPrompt="1"/>
          </p:nvPr>
        </p:nvSpPr>
        <p:spPr>
          <a:xfrm>
            <a:off x="1428781" y="5990043"/>
            <a:ext cx="855657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852F0869-E12D-4B58-8CFD-FA595E2791B1}"/>
              </a:ext>
            </a:extLst>
          </p:cNvPr>
          <p:cNvSpPr>
            <a:spLocks noGrp="1"/>
          </p:cNvSpPr>
          <p:nvPr>
            <p:ph type="body" sz="quarter" idx="16" hasCustomPrompt="1"/>
          </p:nvPr>
        </p:nvSpPr>
        <p:spPr>
          <a:xfrm>
            <a:off x="1428781" y="10206675"/>
            <a:ext cx="4066086" cy="149204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8900C01C-1B9C-40F2-BB29-014C5DA64634}"/>
              </a:ext>
            </a:extLst>
          </p:cNvPr>
          <p:cNvSpPr>
            <a:spLocks noGrp="1"/>
          </p:cNvSpPr>
          <p:nvPr>
            <p:ph type="body" sz="quarter" idx="17" hasCustomPrompt="1"/>
          </p:nvPr>
        </p:nvSpPr>
        <p:spPr>
          <a:xfrm>
            <a:off x="1428781" y="9711270"/>
            <a:ext cx="2550552" cy="39793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6882A10E-E65C-4458-8A72-A7876DBA0B7A}"/>
              </a:ext>
            </a:extLst>
          </p:cNvPr>
          <p:cNvSpPr>
            <a:spLocks noGrp="1"/>
          </p:cNvSpPr>
          <p:nvPr>
            <p:ph type="body" sz="quarter" idx="18" hasCustomPrompt="1"/>
          </p:nvPr>
        </p:nvSpPr>
        <p:spPr>
          <a:xfrm>
            <a:off x="6045263" y="10206675"/>
            <a:ext cx="4066086" cy="149204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5E9F0FCC-0295-41C0-8AD1-8D2171BF907B}"/>
              </a:ext>
            </a:extLst>
          </p:cNvPr>
          <p:cNvSpPr>
            <a:spLocks noGrp="1"/>
          </p:cNvSpPr>
          <p:nvPr>
            <p:ph type="body" sz="quarter" idx="19" hasCustomPrompt="1"/>
          </p:nvPr>
        </p:nvSpPr>
        <p:spPr>
          <a:xfrm>
            <a:off x="6045263" y="9711270"/>
            <a:ext cx="2550552" cy="39793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59954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735A4414-842B-45E7-866E-547F8A4AA7E6}"/>
              </a:ext>
            </a:extLst>
          </p:cNvPr>
          <p:cNvSpPr/>
          <p:nvPr userDrawn="1"/>
        </p:nvSpPr>
        <p:spPr>
          <a:xfrm flipV="1">
            <a:off x="17184158" y="0"/>
            <a:ext cx="1" cy="13716000"/>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AEB937F5-01AE-498C-A71C-B159559D379A}"/>
              </a:ext>
            </a:extLst>
          </p:cNvPr>
          <p:cNvSpPr/>
          <p:nvPr userDrawn="1"/>
        </p:nvSpPr>
        <p:spPr>
          <a:xfrm>
            <a:off x="17088907" y="4337661"/>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Circle">
            <a:extLst>
              <a:ext uri="{FF2B5EF4-FFF2-40B4-BE49-F238E27FC236}">
                <a16:creationId xmlns:a16="http://schemas.microsoft.com/office/drawing/2014/main" id="{7EFC62EC-03B1-40E8-BE69-0A470B084793}"/>
              </a:ext>
            </a:extLst>
          </p:cNvPr>
          <p:cNvSpPr/>
          <p:nvPr userDrawn="1"/>
        </p:nvSpPr>
        <p:spPr>
          <a:xfrm>
            <a:off x="17088907" y="9156088"/>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2BD14918-568F-4C0D-B699-4898C50BC6BD}"/>
              </a:ext>
            </a:extLst>
          </p:cNvPr>
          <p:cNvSpPr>
            <a:spLocks noGrp="1"/>
          </p:cNvSpPr>
          <p:nvPr>
            <p:ph type="body" sz="quarter" idx="12" hasCustomPrompt="1"/>
          </p:nvPr>
        </p:nvSpPr>
        <p:spPr>
          <a:xfrm>
            <a:off x="1457532" y="4339398"/>
            <a:ext cx="6562518"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D910C629-C0E8-422E-9CC3-D3E96E21E4D0}"/>
              </a:ext>
            </a:extLst>
          </p:cNvPr>
          <p:cNvSpPr>
            <a:spLocks noGrp="1"/>
          </p:cNvSpPr>
          <p:nvPr>
            <p:ph type="body" sz="quarter" idx="13" hasCustomPrompt="1"/>
          </p:nvPr>
        </p:nvSpPr>
        <p:spPr>
          <a:xfrm>
            <a:off x="1457532" y="7734897"/>
            <a:ext cx="7134034"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250B8F28-49D5-4607-BE04-EAC8A91D92EF}"/>
              </a:ext>
            </a:extLst>
          </p:cNvPr>
          <p:cNvSpPr>
            <a:spLocks noGrp="1"/>
          </p:cNvSpPr>
          <p:nvPr>
            <p:ph type="body" sz="quarter" idx="17" hasCustomPrompt="1"/>
          </p:nvPr>
        </p:nvSpPr>
        <p:spPr>
          <a:xfrm>
            <a:off x="5269479" y="5432935"/>
            <a:ext cx="1714352" cy="1172402"/>
          </a:xfrm>
          <a:prstGeom prst="rect">
            <a:avLst/>
          </a:prstGeom>
        </p:spPr>
        <p:txBody>
          <a:bodyPr/>
          <a:lstStyle>
            <a:lvl1pPr marL="0" indent="0">
              <a:buNone/>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01</a:t>
            </a:r>
          </a:p>
        </p:txBody>
      </p:sp>
      <p:sp>
        <p:nvSpPr>
          <p:cNvPr id="26" name="Text Placeholder 4">
            <a:extLst>
              <a:ext uri="{FF2B5EF4-FFF2-40B4-BE49-F238E27FC236}">
                <a16:creationId xmlns:a16="http://schemas.microsoft.com/office/drawing/2014/main" id="{4FF19924-59FF-4780-ACF1-46E8E47A9938}"/>
              </a:ext>
            </a:extLst>
          </p:cNvPr>
          <p:cNvSpPr>
            <a:spLocks noGrp="1"/>
          </p:cNvSpPr>
          <p:nvPr>
            <p:ph type="body" sz="quarter" idx="16" hasCustomPrompt="1"/>
          </p:nvPr>
        </p:nvSpPr>
        <p:spPr>
          <a:xfrm>
            <a:off x="18253923" y="3683612"/>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0DE6C31E-E09E-43DD-8B49-F2F8B24E6C35}"/>
              </a:ext>
            </a:extLst>
          </p:cNvPr>
          <p:cNvSpPr>
            <a:spLocks noGrp="1"/>
          </p:cNvSpPr>
          <p:nvPr>
            <p:ph type="body" sz="quarter" idx="18" hasCustomPrompt="1"/>
          </p:nvPr>
        </p:nvSpPr>
        <p:spPr>
          <a:xfrm>
            <a:off x="18253923" y="4030223"/>
            <a:ext cx="4815626"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C9E0730C-9A5A-4B67-B27B-54AF438EBD70}"/>
              </a:ext>
            </a:extLst>
          </p:cNvPr>
          <p:cNvSpPr>
            <a:spLocks noGrp="1"/>
          </p:cNvSpPr>
          <p:nvPr>
            <p:ph type="body" sz="quarter" idx="19" hasCustomPrompt="1"/>
          </p:nvPr>
        </p:nvSpPr>
        <p:spPr>
          <a:xfrm>
            <a:off x="18245792" y="8827063"/>
            <a:ext cx="4815626"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C79A64C3-329B-4AF2-B293-7315E6FA76B8}"/>
              </a:ext>
            </a:extLst>
          </p:cNvPr>
          <p:cNvSpPr>
            <a:spLocks noGrp="1"/>
          </p:cNvSpPr>
          <p:nvPr>
            <p:ph type="body" sz="quarter" idx="20" hasCustomPrompt="1"/>
          </p:nvPr>
        </p:nvSpPr>
        <p:spPr>
          <a:xfrm>
            <a:off x="18245792" y="8490471"/>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6A8C8D96-F0A2-4662-8859-9B01AC0C6B8A}"/>
              </a:ext>
            </a:extLst>
          </p:cNvPr>
          <p:cNvSpPr>
            <a:spLocks noGrp="1"/>
          </p:cNvSpPr>
          <p:nvPr>
            <p:ph type="body" sz="quarter" idx="21" hasCustomPrompt="1"/>
          </p:nvPr>
        </p:nvSpPr>
        <p:spPr>
          <a:xfrm>
            <a:off x="15261915" y="4253107"/>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2017</a:t>
            </a:r>
          </a:p>
        </p:txBody>
      </p:sp>
      <p:sp>
        <p:nvSpPr>
          <p:cNvPr id="31" name="Text Placeholder 4">
            <a:extLst>
              <a:ext uri="{FF2B5EF4-FFF2-40B4-BE49-F238E27FC236}">
                <a16:creationId xmlns:a16="http://schemas.microsoft.com/office/drawing/2014/main" id="{087B6CD5-8231-46C5-912C-0C322B9DD33D}"/>
              </a:ext>
            </a:extLst>
          </p:cNvPr>
          <p:cNvSpPr>
            <a:spLocks noGrp="1"/>
          </p:cNvSpPr>
          <p:nvPr>
            <p:ph type="body" sz="quarter" idx="22" hasCustomPrompt="1"/>
          </p:nvPr>
        </p:nvSpPr>
        <p:spPr>
          <a:xfrm>
            <a:off x="15261915" y="9020735"/>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2018</a:t>
            </a:r>
          </a:p>
        </p:txBody>
      </p:sp>
    </p:spTree>
    <p:extLst>
      <p:ext uri="{BB962C8B-B14F-4D97-AF65-F5344CB8AC3E}">
        <p14:creationId xmlns:p14="http://schemas.microsoft.com/office/powerpoint/2010/main" val="37441509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197DF892-E70A-4597-8F52-16BCBCE7A591}"/>
              </a:ext>
            </a:extLst>
          </p:cNvPr>
          <p:cNvSpPr>
            <a:spLocks noGrp="1"/>
          </p:cNvSpPr>
          <p:nvPr>
            <p:ph type="pic" sz="quarter" idx="11" hasCustomPrompt="1"/>
          </p:nvPr>
        </p:nvSpPr>
        <p:spPr>
          <a:xfrm>
            <a:off x="1519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11F71111-5E68-4599-BD66-6DBA6D77D457}"/>
              </a:ext>
            </a:extLst>
          </p:cNvPr>
          <p:cNvSpPr>
            <a:spLocks noGrp="1"/>
          </p:cNvSpPr>
          <p:nvPr>
            <p:ph type="pic" sz="quarter" idx="14" hasCustomPrompt="1"/>
          </p:nvPr>
        </p:nvSpPr>
        <p:spPr>
          <a:xfrm>
            <a:off x="4440964" y="253705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2787C3B5-D5AD-49DE-922A-AF40E5ECD5EF}"/>
              </a:ext>
            </a:extLst>
          </p:cNvPr>
          <p:cNvSpPr>
            <a:spLocks noGrp="1"/>
          </p:cNvSpPr>
          <p:nvPr>
            <p:ph type="pic" sz="quarter" idx="15" hasCustomPrompt="1"/>
          </p:nvPr>
        </p:nvSpPr>
        <p:spPr>
          <a:xfrm>
            <a:off x="7361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60580A0A-CA62-4201-A07D-C28EF0025250}"/>
              </a:ext>
            </a:extLst>
          </p:cNvPr>
          <p:cNvSpPr>
            <a:spLocks noGrp="1"/>
          </p:cNvSpPr>
          <p:nvPr>
            <p:ph type="pic" sz="quarter" idx="16" hasCustomPrompt="1"/>
          </p:nvPr>
        </p:nvSpPr>
        <p:spPr>
          <a:xfrm>
            <a:off x="1519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B1C14782-376F-4E96-946E-3C888514B30C}"/>
              </a:ext>
            </a:extLst>
          </p:cNvPr>
          <p:cNvSpPr>
            <a:spLocks noGrp="1"/>
          </p:cNvSpPr>
          <p:nvPr>
            <p:ph type="pic" sz="quarter" idx="17" hasCustomPrompt="1"/>
          </p:nvPr>
        </p:nvSpPr>
        <p:spPr>
          <a:xfrm>
            <a:off x="4440964"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9A286840-DC9A-4839-B1F2-14AB7D5D4CC4}"/>
              </a:ext>
            </a:extLst>
          </p:cNvPr>
          <p:cNvSpPr>
            <a:spLocks noGrp="1"/>
          </p:cNvSpPr>
          <p:nvPr>
            <p:ph type="pic" sz="quarter" idx="18" hasCustomPrompt="1"/>
          </p:nvPr>
        </p:nvSpPr>
        <p:spPr>
          <a:xfrm>
            <a:off x="7361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0149CB11-2391-43B2-8579-3C9B4D6F0096}"/>
              </a:ext>
            </a:extLst>
          </p:cNvPr>
          <p:cNvSpPr>
            <a:spLocks noGrp="1"/>
          </p:cNvSpPr>
          <p:nvPr>
            <p:ph type="pic" sz="quarter" idx="19" hasCustomPrompt="1"/>
          </p:nvPr>
        </p:nvSpPr>
        <p:spPr>
          <a:xfrm>
            <a:off x="1519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5" name="Picture Placeholder 44">
            <a:extLst>
              <a:ext uri="{FF2B5EF4-FFF2-40B4-BE49-F238E27FC236}">
                <a16:creationId xmlns:a16="http://schemas.microsoft.com/office/drawing/2014/main" id="{CF7A60A5-3681-4E93-9B9C-B23025D443EB}"/>
              </a:ext>
            </a:extLst>
          </p:cNvPr>
          <p:cNvSpPr>
            <a:spLocks noGrp="1"/>
          </p:cNvSpPr>
          <p:nvPr>
            <p:ph type="pic" sz="quarter" idx="20" hasCustomPrompt="1"/>
          </p:nvPr>
        </p:nvSpPr>
        <p:spPr>
          <a:xfrm>
            <a:off x="4440964" y="8383554"/>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6" name="Picture Placeholder 45">
            <a:extLst>
              <a:ext uri="{FF2B5EF4-FFF2-40B4-BE49-F238E27FC236}">
                <a16:creationId xmlns:a16="http://schemas.microsoft.com/office/drawing/2014/main" id="{F0DDFEB5-BEEA-4B2C-8314-F95500F79107}"/>
              </a:ext>
            </a:extLst>
          </p:cNvPr>
          <p:cNvSpPr>
            <a:spLocks noGrp="1"/>
          </p:cNvSpPr>
          <p:nvPr>
            <p:ph type="pic" sz="quarter" idx="21" hasCustomPrompt="1"/>
          </p:nvPr>
        </p:nvSpPr>
        <p:spPr>
          <a:xfrm>
            <a:off x="7361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2249175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8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8" name="Rounded Rectangle">
            <a:extLst>
              <a:ext uri="{FF2B5EF4-FFF2-40B4-BE49-F238E27FC236}">
                <a16:creationId xmlns:a16="http://schemas.microsoft.com/office/drawing/2014/main" id="{F7A3FBF3-592E-47AC-BD98-EF92AEB326C5}"/>
              </a:ext>
            </a:extLst>
          </p:cNvPr>
          <p:cNvSpPr/>
          <p:nvPr/>
        </p:nvSpPr>
        <p:spPr>
          <a:xfrm>
            <a:off x="15678763" y="9108926"/>
            <a:ext cx="2639205" cy="1680834"/>
          </a:xfrm>
          <a:prstGeom prst="roundRect">
            <a:avLst>
              <a:gd name="adj" fmla="val 6426"/>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8" name="Picture Placeholder 37">
            <a:extLst>
              <a:ext uri="{FF2B5EF4-FFF2-40B4-BE49-F238E27FC236}">
                <a16:creationId xmlns:a16="http://schemas.microsoft.com/office/drawing/2014/main" id="{197DF892-E70A-4597-8F52-16BCBCE7A591}"/>
              </a:ext>
            </a:extLst>
          </p:cNvPr>
          <p:cNvSpPr>
            <a:spLocks noGrp="1"/>
          </p:cNvSpPr>
          <p:nvPr>
            <p:ph type="pic" sz="quarter" idx="11" hasCustomPrompt="1"/>
          </p:nvPr>
        </p:nvSpPr>
        <p:spPr>
          <a:xfrm>
            <a:off x="1519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11F71111-5E68-4599-BD66-6DBA6D77D457}"/>
              </a:ext>
            </a:extLst>
          </p:cNvPr>
          <p:cNvSpPr>
            <a:spLocks noGrp="1"/>
          </p:cNvSpPr>
          <p:nvPr>
            <p:ph type="pic" sz="quarter" idx="14" hasCustomPrompt="1"/>
          </p:nvPr>
        </p:nvSpPr>
        <p:spPr>
          <a:xfrm>
            <a:off x="4440964" y="253705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2787C3B5-D5AD-49DE-922A-AF40E5ECD5EF}"/>
              </a:ext>
            </a:extLst>
          </p:cNvPr>
          <p:cNvSpPr>
            <a:spLocks noGrp="1"/>
          </p:cNvSpPr>
          <p:nvPr>
            <p:ph type="pic" sz="quarter" idx="15" hasCustomPrompt="1"/>
          </p:nvPr>
        </p:nvSpPr>
        <p:spPr>
          <a:xfrm>
            <a:off x="7361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60580A0A-CA62-4201-A07D-C28EF0025250}"/>
              </a:ext>
            </a:extLst>
          </p:cNvPr>
          <p:cNvSpPr>
            <a:spLocks noGrp="1"/>
          </p:cNvSpPr>
          <p:nvPr>
            <p:ph type="pic" sz="quarter" idx="16" hasCustomPrompt="1"/>
          </p:nvPr>
        </p:nvSpPr>
        <p:spPr>
          <a:xfrm>
            <a:off x="1519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B1C14782-376F-4E96-946E-3C888514B30C}"/>
              </a:ext>
            </a:extLst>
          </p:cNvPr>
          <p:cNvSpPr>
            <a:spLocks noGrp="1"/>
          </p:cNvSpPr>
          <p:nvPr>
            <p:ph type="pic" sz="quarter" idx="17" hasCustomPrompt="1"/>
          </p:nvPr>
        </p:nvSpPr>
        <p:spPr>
          <a:xfrm>
            <a:off x="4440964"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9A286840-DC9A-4839-B1F2-14AB7D5D4CC4}"/>
              </a:ext>
            </a:extLst>
          </p:cNvPr>
          <p:cNvSpPr>
            <a:spLocks noGrp="1"/>
          </p:cNvSpPr>
          <p:nvPr>
            <p:ph type="pic" sz="quarter" idx="18" hasCustomPrompt="1"/>
          </p:nvPr>
        </p:nvSpPr>
        <p:spPr>
          <a:xfrm>
            <a:off x="7361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0149CB11-2391-43B2-8579-3C9B4D6F0096}"/>
              </a:ext>
            </a:extLst>
          </p:cNvPr>
          <p:cNvSpPr>
            <a:spLocks noGrp="1"/>
          </p:cNvSpPr>
          <p:nvPr>
            <p:ph type="pic" sz="quarter" idx="19" hasCustomPrompt="1"/>
          </p:nvPr>
        </p:nvSpPr>
        <p:spPr>
          <a:xfrm>
            <a:off x="1519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5" name="Picture Placeholder 44">
            <a:extLst>
              <a:ext uri="{FF2B5EF4-FFF2-40B4-BE49-F238E27FC236}">
                <a16:creationId xmlns:a16="http://schemas.microsoft.com/office/drawing/2014/main" id="{CF7A60A5-3681-4E93-9B9C-B23025D443EB}"/>
              </a:ext>
            </a:extLst>
          </p:cNvPr>
          <p:cNvSpPr>
            <a:spLocks noGrp="1"/>
          </p:cNvSpPr>
          <p:nvPr>
            <p:ph type="pic" sz="quarter" idx="20" hasCustomPrompt="1"/>
          </p:nvPr>
        </p:nvSpPr>
        <p:spPr>
          <a:xfrm>
            <a:off x="4440964" y="8383554"/>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6" name="Picture Placeholder 45">
            <a:extLst>
              <a:ext uri="{FF2B5EF4-FFF2-40B4-BE49-F238E27FC236}">
                <a16:creationId xmlns:a16="http://schemas.microsoft.com/office/drawing/2014/main" id="{F0DDFEB5-BEEA-4B2C-8314-F95500F79107}"/>
              </a:ext>
            </a:extLst>
          </p:cNvPr>
          <p:cNvSpPr>
            <a:spLocks noGrp="1"/>
          </p:cNvSpPr>
          <p:nvPr>
            <p:ph type="pic" sz="quarter" idx="21" hasCustomPrompt="1"/>
          </p:nvPr>
        </p:nvSpPr>
        <p:spPr>
          <a:xfrm>
            <a:off x="7361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7" name="Text Placeholder 4">
            <a:extLst>
              <a:ext uri="{FF2B5EF4-FFF2-40B4-BE49-F238E27FC236}">
                <a16:creationId xmlns:a16="http://schemas.microsoft.com/office/drawing/2014/main" id="{9EC0A76F-AA3B-4E1E-A5DA-1D34A161DFFA}"/>
              </a:ext>
            </a:extLst>
          </p:cNvPr>
          <p:cNvSpPr>
            <a:spLocks noGrp="1"/>
          </p:cNvSpPr>
          <p:nvPr>
            <p:ph type="body" sz="quarter" idx="12" hasCustomPrompt="1"/>
          </p:nvPr>
        </p:nvSpPr>
        <p:spPr>
          <a:xfrm>
            <a:off x="12105376" y="3057756"/>
            <a:ext cx="5980060" cy="2235201"/>
          </a:xfrm>
          <a:prstGeom prst="rect">
            <a:avLst/>
          </a:prstGeom>
        </p:spPr>
        <p:txBody>
          <a:bodyPr anchor="b"/>
          <a:lstStyle>
            <a:lvl1pPr marL="0" indent="0">
              <a:buNone/>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8" name="Text Placeholder 4">
            <a:extLst>
              <a:ext uri="{FF2B5EF4-FFF2-40B4-BE49-F238E27FC236}">
                <a16:creationId xmlns:a16="http://schemas.microsoft.com/office/drawing/2014/main" id="{E1626DD8-558C-4CA1-BF46-99D6C073CDEC}"/>
              </a:ext>
            </a:extLst>
          </p:cNvPr>
          <p:cNvSpPr>
            <a:spLocks noGrp="1"/>
          </p:cNvSpPr>
          <p:nvPr>
            <p:ph type="body" sz="quarter" idx="13" hasCustomPrompt="1"/>
          </p:nvPr>
        </p:nvSpPr>
        <p:spPr>
          <a:xfrm>
            <a:off x="12105375" y="6380681"/>
            <a:ext cx="10388865" cy="200287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9" name="Text Placeholder 4">
            <a:extLst>
              <a:ext uri="{FF2B5EF4-FFF2-40B4-BE49-F238E27FC236}">
                <a16:creationId xmlns:a16="http://schemas.microsoft.com/office/drawing/2014/main" id="{AFB52594-D776-457E-A0EF-3DC13EE51F3E}"/>
              </a:ext>
            </a:extLst>
          </p:cNvPr>
          <p:cNvSpPr>
            <a:spLocks noGrp="1"/>
          </p:cNvSpPr>
          <p:nvPr>
            <p:ph type="body" sz="quarter" idx="22" hasCustomPrompt="1"/>
          </p:nvPr>
        </p:nvSpPr>
        <p:spPr>
          <a:xfrm>
            <a:off x="12069590" y="9070826"/>
            <a:ext cx="1789919" cy="1165796"/>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50" name="Text Placeholder 4">
            <a:extLst>
              <a:ext uri="{FF2B5EF4-FFF2-40B4-BE49-F238E27FC236}">
                <a16:creationId xmlns:a16="http://schemas.microsoft.com/office/drawing/2014/main" id="{79A856D7-40FC-4E6B-9425-D7A271B0F8EF}"/>
              </a:ext>
            </a:extLst>
          </p:cNvPr>
          <p:cNvSpPr>
            <a:spLocks noGrp="1"/>
          </p:cNvSpPr>
          <p:nvPr>
            <p:ph type="body" sz="quarter" idx="23" hasCustomPrompt="1"/>
          </p:nvPr>
        </p:nvSpPr>
        <p:spPr>
          <a:xfrm>
            <a:off x="13135607" y="9489869"/>
            <a:ext cx="723901" cy="626479"/>
          </a:xfrm>
          <a:prstGeom prst="rect">
            <a:avLst/>
          </a:prstGeom>
        </p:spPr>
        <p:txBody>
          <a:bodyPr anchor="b"/>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a:t>
            </a:r>
          </a:p>
        </p:txBody>
      </p:sp>
      <p:sp>
        <p:nvSpPr>
          <p:cNvPr id="51" name="Text Placeholder 4">
            <a:extLst>
              <a:ext uri="{FF2B5EF4-FFF2-40B4-BE49-F238E27FC236}">
                <a16:creationId xmlns:a16="http://schemas.microsoft.com/office/drawing/2014/main" id="{D05740F9-4CD7-4B3C-8BA8-002F107DD82A}"/>
              </a:ext>
            </a:extLst>
          </p:cNvPr>
          <p:cNvSpPr>
            <a:spLocks noGrp="1"/>
          </p:cNvSpPr>
          <p:nvPr>
            <p:ph type="body" sz="quarter" idx="24" hasCustomPrompt="1"/>
          </p:nvPr>
        </p:nvSpPr>
        <p:spPr>
          <a:xfrm>
            <a:off x="12069590" y="10041760"/>
            <a:ext cx="2467677" cy="608299"/>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52" name="Text Placeholder 4">
            <a:extLst>
              <a:ext uri="{FF2B5EF4-FFF2-40B4-BE49-F238E27FC236}">
                <a16:creationId xmlns:a16="http://schemas.microsoft.com/office/drawing/2014/main" id="{C02465BC-2B8E-4B40-BB3A-B0FA66D04994}"/>
              </a:ext>
            </a:extLst>
          </p:cNvPr>
          <p:cNvSpPr>
            <a:spLocks noGrp="1"/>
          </p:cNvSpPr>
          <p:nvPr>
            <p:ph type="body" sz="quarter" idx="25" hasCustomPrompt="1"/>
          </p:nvPr>
        </p:nvSpPr>
        <p:spPr>
          <a:xfrm>
            <a:off x="15811036" y="9070826"/>
            <a:ext cx="1789919" cy="1165796"/>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53" name="Text Placeholder 4">
            <a:extLst>
              <a:ext uri="{FF2B5EF4-FFF2-40B4-BE49-F238E27FC236}">
                <a16:creationId xmlns:a16="http://schemas.microsoft.com/office/drawing/2014/main" id="{E104F223-E84A-4E19-A98B-396DE9237E89}"/>
              </a:ext>
            </a:extLst>
          </p:cNvPr>
          <p:cNvSpPr>
            <a:spLocks noGrp="1"/>
          </p:cNvSpPr>
          <p:nvPr>
            <p:ph type="body" sz="quarter" idx="26" hasCustomPrompt="1"/>
          </p:nvPr>
        </p:nvSpPr>
        <p:spPr>
          <a:xfrm>
            <a:off x="16877053" y="9489869"/>
            <a:ext cx="723901" cy="626479"/>
          </a:xfrm>
          <a:prstGeom prst="rect">
            <a:avLst/>
          </a:prstGeom>
        </p:spPr>
        <p:txBody>
          <a:bodyPr anchor="b"/>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Bn</a:t>
            </a:r>
          </a:p>
        </p:txBody>
      </p:sp>
      <p:sp>
        <p:nvSpPr>
          <p:cNvPr id="54" name="Text Placeholder 4">
            <a:extLst>
              <a:ext uri="{FF2B5EF4-FFF2-40B4-BE49-F238E27FC236}">
                <a16:creationId xmlns:a16="http://schemas.microsoft.com/office/drawing/2014/main" id="{02BFDCEC-36BC-4F2E-B0C6-401A7041A143}"/>
              </a:ext>
            </a:extLst>
          </p:cNvPr>
          <p:cNvSpPr>
            <a:spLocks noGrp="1"/>
          </p:cNvSpPr>
          <p:nvPr>
            <p:ph type="body" sz="quarter" idx="27" hasCustomPrompt="1"/>
          </p:nvPr>
        </p:nvSpPr>
        <p:spPr>
          <a:xfrm>
            <a:off x="15811036" y="10041760"/>
            <a:ext cx="2467677" cy="608299"/>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5711826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4" name="Picture Placeholder 23">
            <a:extLst>
              <a:ext uri="{FF2B5EF4-FFF2-40B4-BE49-F238E27FC236}">
                <a16:creationId xmlns:a16="http://schemas.microsoft.com/office/drawing/2014/main" id="{C4348934-32DF-498B-8B78-7AB92B8EDE5D}"/>
              </a:ext>
            </a:extLst>
          </p:cNvPr>
          <p:cNvSpPr>
            <a:spLocks noGrp="1"/>
          </p:cNvSpPr>
          <p:nvPr>
            <p:ph type="pic" sz="quarter" idx="11" hasCustomPrompt="1"/>
          </p:nvPr>
        </p:nvSpPr>
        <p:spPr>
          <a:xfrm>
            <a:off x="1519964" y="2539140"/>
            <a:ext cx="8636001" cy="8637721"/>
          </a:xfrm>
          <a:custGeom>
            <a:avLst/>
            <a:gdLst>
              <a:gd name="connsiteX0" fmla="*/ 0 w 8636001"/>
              <a:gd name="connsiteY0" fmla="*/ 0 h 8637721"/>
              <a:gd name="connsiteX1" fmla="*/ 8636001 w 8636001"/>
              <a:gd name="connsiteY1" fmla="*/ 0 h 8637721"/>
              <a:gd name="connsiteX2" fmla="*/ 8636001 w 8636001"/>
              <a:gd name="connsiteY2" fmla="*/ 8637721 h 8637721"/>
              <a:gd name="connsiteX3" fmla="*/ 0 w 8636001"/>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636001" h="8637721">
                <a:moveTo>
                  <a:pt x="0" y="0"/>
                </a:moveTo>
                <a:lnTo>
                  <a:pt x="8636001" y="0"/>
                </a:lnTo>
                <a:lnTo>
                  <a:pt x="8636001"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3182928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8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Rectangle">
            <a:extLst>
              <a:ext uri="{FF2B5EF4-FFF2-40B4-BE49-F238E27FC236}">
                <a16:creationId xmlns:a16="http://schemas.microsoft.com/office/drawing/2014/main" id="{286A236C-9CB4-4C44-AB4A-33228AA8C5AA}"/>
              </a:ext>
            </a:extLst>
          </p:cNvPr>
          <p:cNvSpPr/>
          <p:nvPr userDrawn="1"/>
        </p:nvSpPr>
        <p:spPr>
          <a:xfrm>
            <a:off x="10155965" y="2539140"/>
            <a:ext cx="4318001" cy="863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Line">
            <a:extLst>
              <a:ext uri="{FF2B5EF4-FFF2-40B4-BE49-F238E27FC236}">
                <a16:creationId xmlns:a16="http://schemas.microsoft.com/office/drawing/2014/main" id="{8A35DCD5-9C12-4A60-BA3C-D61536534F81}"/>
              </a:ext>
            </a:extLst>
          </p:cNvPr>
          <p:cNvSpPr/>
          <p:nvPr userDrawn="1"/>
        </p:nvSpPr>
        <p:spPr>
          <a:xfrm>
            <a:off x="11818547" y="7678407"/>
            <a:ext cx="992836"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Line">
            <a:extLst>
              <a:ext uri="{FF2B5EF4-FFF2-40B4-BE49-F238E27FC236}">
                <a16:creationId xmlns:a16="http://schemas.microsoft.com/office/drawing/2014/main" id="{BD315BFF-07EF-40E9-836F-A0D0534C2944}"/>
              </a:ext>
            </a:extLst>
          </p:cNvPr>
          <p:cNvSpPr/>
          <p:nvPr userDrawn="1"/>
        </p:nvSpPr>
        <p:spPr>
          <a:xfrm>
            <a:off x="11818547" y="6035874"/>
            <a:ext cx="992836"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Picture Placeholder 23">
            <a:extLst>
              <a:ext uri="{FF2B5EF4-FFF2-40B4-BE49-F238E27FC236}">
                <a16:creationId xmlns:a16="http://schemas.microsoft.com/office/drawing/2014/main" id="{C4348934-32DF-498B-8B78-7AB92B8EDE5D}"/>
              </a:ext>
            </a:extLst>
          </p:cNvPr>
          <p:cNvSpPr>
            <a:spLocks noGrp="1"/>
          </p:cNvSpPr>
          <p:nvPr>
            <p:ph type="pic" sz="quarter" idx="11" hasCustomPrompt="1"/>
          </p:nvPr>
        </p:nvSpPr>
        <p:spPr>
          <a:xfrm>
            <a:off x="1519964" y="2539140"/>
            <a:ext cx="8636001" cy="8637721"/>
          </a:xfrm>
          <a:custGeom>
            <a:avLst/>
            <a:gdLst>
              <a:gd name="connsiteX0" fmla="*/ 0 w 8636001"/>
              <a:gd name="connsiteY0" fmla="*/ 0 h 8637721"/>
              <a:gd name="connsiteX1" fmla="*/ 8636001 w 8636001"/>
              <a:gd name="connsiteY1" fmla="*/ 0 h 8637721"/>
              <a:gd name="connsiteX2" fmla="*/ 8636001 w 8636001"/>
              <a:gd name="connsiteY2" fmla="*/ 8637721 h 8637721"/>
              <a:gd name="connsiteX3" fmla="*/ 0 w 8636001"/>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636001" h="8637721">
                <a:moveTo>
                  <a:pt x="0" y="0"/>
                </a:moveTo>
                <a:lnTo>
                  <a:pt x="8636001" y="0"/>
                </a:lnTo>
                <a:lnTo>
                  <a:pt x="8636001"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ext Placeholder 4">
            <a:extLst>
              <a:ext uri="{FF2B5EF4-FFF2-40B4-BE49-F238E27FC236}">
                <a16:creationId xmlns:a16="http://schemas.microsoft.com/office/drawing/2014/main" id="{A85CE304-24C1-4231-8197-8D73605B51BB}"/>
              </a:ext>
            </a:extLst>
          </p:cNvPr>
          <p:cNvSpPr>
            <a:spLocks noGrp="1"/>
          </p:cNvSpPr>
          <p:nvPr>
            <p:ph type="body" sz="quarter" idx="12" hasCustomPrompt="1"/>
          </p:nvPr>
        </p:nvSpPr>
        <p:spPr>
          <a:xfrm>
            <a:off x="16348515" y="4066336"/>
            <a:ext cx="5980060" cy="2235201"/>
          </a:xfrm>
          <a:prstGeom prst="rect">
            <a:avLst/>
          </a:prstGeom>
        </p:spPr>
        <p:txBody>
          <a:bodyPr anchor="b"/>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685D40BD-99E4-4065-87F9-1B9552B9F266}"/>
              </a:ext>
            </a:extLst>
          </p:cNvPr>
          <p:cNvSpPr>
            <a:spLocks noGrp="1"/>
          </p:cNvSpPr>
          <p:nvPr>
            <p:ph type="body" sz="quarter" idx="13" hasCustomPrompt="1"/>
          </p:nvPr>
        </p:nvSpPr>
        <p:spPr>
          <a:xfrm>
            <a:off x="16348515" y="7588471"/>
            <a:ext cx="6484453" cy="2000029"/>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BA95C34E-59F8-475B-BCC3-ED5770384A8B}"/>
              </a:ext>
            </a:extLst>
          </p:cNvPr>
          <p:cNvSpPr>
            <a:spLocks noGrp="1"/>
          </p:cNvSpPr>
          <p:nvPr>
            <p:ph type="body" sz="quarter" idx="14" hasCustomPrompt="1"/>
          </p:nvPr>
        </p:nvSpPr>
        <p:spPr>
          <a:xfrm>
            <a:off x="10550110" y="5038829"/>
            <a:ext cx="3553280" cy="64831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
        <p:nvSpPr>
          <p:cNvPr id="28" name="Text Placeholder 4">
            <a:extLst>
              <a:ext uri="{FF2B5EF4-FFF2-40B4-BE49-F238E27FC236}">
                <a16:creationId xmlns:a16="http://schemas.microsoft.com/office/drawing/2014/main" id="{98620243-2CF6-44AA-BD62-4A952A6653F1}"/>
              </a:ext>
            </a:extLst>
          </p:cNvPr>
          <p:cNvSpPr>
            <a:spLocks noGrp="1"/>
          </p:cNvSpPr>
          <p:nvPr>
            <p:ph type="body" sz="quarter" idx="15" hasCustomPrompt="1"/>
          </p:nvPr>
        </p:nvSpPr>
        <p:spPr>
          <a:xfrm>
            <a:off x="10547950" y="6676419"/>
            <a:ext cx="3553280" cy="64831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
        <p:nvSpPr>
          <p:cNvPr id="29" name="Text Placeholder 4">
            <a:extLst>
              <a:ext uri="{FF2B5EF4-FFF2-40B4-BE49-F238E27FC236}">
                <a16:creationId xmlns:a16="http://schemas.microsoft.com/office/drawing/2014/main" id="{97DA79B5-094D-4897-AC80-23FA542FB12F}"/>
              </a:ext>
            </a:extLst>
          </p:cNvPr>
          <p:cNvSpPr>
            <a:spLocks noGrp="1"/>
          </p:cNvSpPr>
          <p:nvPr>
            <p:ph type="body" sz="quarter" idx="16" hasCustomPrompt="1"/>
          </p:nvPr>
        </p:nvSpPr>
        <p:spPr>
          <a:xfrm>
            <a:off x="10545790" y="8314009"/>
            <a:ext cx="3553280" cy="64831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Tree>
    <p:extLst>
      <p:ext uri="{BB962C8B-B14F-4D97-AF65-F5344CB8AC3E}">
        <p14:creationId xmlns:p14="http://schemas.microsoft.com/office/powerpoint/2010/main" val="4246809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F3637865-9A42-43F0-AF75-EC3BB867736A}"/>
              </a:ext>
            </a:extLst>
          </p:cNvPr>
          <p:cNvSpPr>
            <a:spLocks noGrp="1"/>
          </p:cNvSpPr>
          <p:nvPr>
            <p:ph type="pic" sz="quarter" idx="11" hasCustomPrompt="1"/>
          </p:nvPr>
        </p:nvSpPr>
        <p:spPr>
          <a:xfrm>
            <a:off x="1519965"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2822DEAD-F8F0-4494-BFB6-4F97552665C2}"/>
              </a:ext>
            </a:extLst>
          </p:cNvPr>
          <p:cNvSpPr>
            <a:spLocks noGrp="1"/>
          </p:cNvSpPr>
          <p:nvPr>
            <p:ph type="pic" sz="quarter" idx="14" hasCustomPrompt="1"/>
          </p:nvPr>
        </p:nvSpPr>
        <p:spPr>
          <a:xfrm>
            <a:off x="6345964" y="2539140"/>
            <a:ext cx="4826001" cy="11179638"/>
          </a:xfrm>
          <a:custGeom>
            <a:avLst/>
            <a:gdLst>
              <a:gd name="connsiteX0" fmla="*/ 0 w 4826001"/>
              <a:gd name="connsiteY0" fmla="*/ 0 h 11179638"/>
              <a:gd name="connsiteX1" fmla="*/ 4826001 w 4826001"/>
              <a:gd name="connsiteY1" fmla="*/ 0 h 11179638"/>
              <a:gd name="connsiteX2" fmla="*/ 4826001 w 4826001"/>
              <a:gd name="connsiteY2" fmla="*/ 11179638 h 11179638"/>
              <a:gd name="connsiteX3" fmla="*/ 0 w 4826001"/>
              <a:gd name="connsiteY3" fmla="*/ 11179638 h 11179638"/>
            </a:gdLst>
            <a:ahLst/>
            <a:cxnLst>
              <a:cxn ang="0">
                <a:pos x="connsiteX0" y="connsiteY0"/>
              </a:cxn>
              <a:cxn ang="0">
                <a:pos x="connsiteX1" y="connsiteY1"/>
              </a:cxn>
              <a:cxn ang="0">
                <a:pos x="connsiteX2" y="connsiteY2"/>
              </a:cxn>
              <a:cxn ang="0">
                <a:pos x="connsiteX3" y="connsiteY3"/>
              </a:cxn>
            </a:cxnLst>
            <a:rect l="l" t="t" r="r" b="b"/>
            <a:pathLst>
              <a:path w="4826001" h="11179638">
                <a:moveTo>
                  <a:pt x="0" y="0"/>
                </a:moveTo>
                <a:lnTo>
                  <a:pt x="4826001" y="0"/>
                </a:lnTo>
                <a:lnTo>
                  <a:pt x="4826001" y="11179638"/>
                </a:lnTo>
                <a:lnTo>
                  <a:pt x="0" y="111796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Picture Placeholder 24">
            <a:extLst>
              <a:ext uri="{FF2B5EF4-FFF2-40B4-BE49-F238E27FC236}">
                <a16:creationId xmlns:a16="http://schemas.microsoft.com/office/drawing/2014/main" id="{AE9077DF-2357-449F-8744-21003CB6BAFF}"/>
              </a:ext>
            </a:extLst>
          </p:cNvPr>
          <p:cNvSpPr>
            <a:spLocks noGrp="1"/>
          </p:cNvSpPr>
          <p:nvPr>
            <p:ph type="pic" sz="quarter" idx="15" hasCustomPrompt="1"/>
          </p:nvPr>
        </p:nvSpPr>
        <p:spPr>
          <a:xfrm>
            <a:off x="11171964"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57833668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F3637865-9A42-43F0-AF75-EC3BB867736A}"/>
              </a:ext>
            </a:extLst>
          </p:cNvPr>
          <p:cNvSpPr>
            <a:spLocks noGrp="1"/>
          </p:cNvSpPr>
          <p:nvPr>
            <p:ph type="pic" sz="quarter" idx="11" hasCustomPrompt="1"/>
          </p:nvPr>
        </p:nvSpPr>
        <p:spPr>
          <a:xfrm>
            <a:off x="1519965"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2822DEAD-F8F0-4494-BFB6-4F97552665C2}"/>
              </a:ext>
            </a:extLst>
          </p:cNvPr>
          <p:cNvSpPr>
            <a:spLocks noGrp="1"/>
          </p:cNvSpPr>
          <p:nvPr>
            <p:ph type="pic" sz="quarter" idx="14" hasCustomPrompt="1"/>
          </p:nvPr>
        </p:nvSpPr>
        <p:spPr>
          <a:xfrm>
            <a:off x="6345964" y="2539140"/>
            <a:ext cx="4826001" cy="11179638"/>
          </a:xfrm>
          <a:custGeom>
            <a:avLst/>
            <a:gdLst>
              <a:gd name="connsiteX0" fmla="*/ 0 w 4826001"/>
              <a:gd name="connsiteY0" fmla="*/ 0 h 11179638"/>
              <a:gd name="connsiteX1" fmla="*/ 4826001 w 4826001"/>
              <a:gd name="connsiteY1" fmla="*/ 0 h 11179638"/>
              <a:gd name="connsiteX2" fmla="*/ 4826001 w 4826001"/>
              <a:gd name="connsiteY2" fmla="*/ 11179638 h 11179638"/>
              <a:gd name="connsiteX3" fmla="*/ 0 w 4826001"/>
              <a:gd name="connsiteY3" fmla="*/ 11179638 h 11179638"/>
            </a:gdLst>
            <a:ahLst/>
            <a:cxnLst>
              <a:cxn ang="0">
                <a:pos x="connsiteX0" y="connsiteY0"/>
              </a:cxn>
              <a:cxn ang="0">
                <a:pos x="connsiteX1" y="connsiteY1"/>
              </a:cxn>
              <a:cxn ang="0">
                <a:pos x="connsiteX2" y="connsiteY2"/>
              </a:cxn>
              <a:cxn ang="0">
                <a:pos x="connsiteX3" y="connsiteY3"/>
              </a:cxn>
            </a:cxnLst>
            <a:rect l="l" t="t" r="r" b="b"/>
            <a:pathLst>
              <a:path w="4826001" h="11179638">
                <a:moveTo>
                  <a:pt x="0" y="0"/>
                </a:moveTo>
                <a:lnTo>
                  <a:pt x="4826001" y="0"/>
                </a:lnTo>
                <a:lnTo>
                  <a:pt x="4826001" y="11179638"/>
                </a:lnTo>
                <a:lnTo>
                  <a:pt x="0" y="111796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Picture Placeholder 24">
            <a:extLst>
              <a:ext uri="{FF2B5EF4-FFF2-40B4-BE49-F238E27FC236}">
                <a16:creationId xmlns:a16="http://schemas.microsoft.com/office/drawing/2014/main" id="{AE9077DF-2357-449F-8744-21003CB6BAFF}"/>
              </a:ext>
            </a:extLst>
          </p:cNvPr>
          <p:cNvSpPr>
            <a:spLocks noGrp="1"/>
          </p:cNvSpPr>
          <p:nvPr>
            <p:ph type="pic" sz="quarter" idx="15" hasCustomPrompt="1"/>
          </p:nvPr>
        </p:nvSpPr>
        <p:spPr>
          <a:xfrm>
            <a:off x="11171964"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Text Placeholder 4">
            <a:extLst>
              <a:ext uri="{FF2B5EF4-FFF2-40B4-BE49-F238E27FC236}">
                <a16:creationId xmlns:a16="http://schemas.microsoft.com/office/drawing/2014/main" id="{47FAE030-4A7F-4A10-A5A5-505FF62BB081}"/>
              </a:ext>
            </a:extLst>
          </p:cNvPr>
          <p:cNvSpPr>
            <a:spLocks noGrp="1"/>
          </p:cNvSpPr>
          <p:nvPr>
            <p:ph type="body" sz="quarter" idx="12" hasCustomPrompt="1"/>
          </p:nvPr>
        </p:nvSpPr>
        <p:spPr>
          <a:xfrm>
            <a:off x="17632179" y="2455032"/>
            <a:ext cx="4862062" cy="3352801"/>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7" name="Text Placeholder 4">
            <a:extLst>
              <a:ext uri="{FF2B5EF4-FFF2-40B4-BE49-F238E27FC236}">
                <a16:creationId xmlns:a16="http://schemas.microsoft.com/office/drawing/2014/main" id="{7DC6BDC0-725C-4625-8558-C7A8DD594AD1}"/>
              </a:ext>
            </a:extLst>
          </p:cNvPr>
          <p:cNvSpPr>
            <a:spLocks noGrp="1"/>
          </p:cNvSpPr>
          <p:nvPr>
            <p:ph type="body" sz="quarter" idx="13" hasCustomPrompt="1"/>
          </p:nvPr>
        </p:nvSpPr>
        <p:spPr>
          <a:xfrm>
            <a:off x="17632180" y="8669627"/>
            <a:ext cx="4985450" cy="259134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2C331409-8808-459B-BF90-8DC2AB2CD0EC}"/>
              </a:ext>
            </a:extLst>
          </p:cNvPr>
          <p:cNvSpPr>
            <a:spLocks noGrp="1"/>
          </p:cNvSpPr>
          <p:nvPr>
            <p:ph type="body" sz="quarter" idx="16" hasCustomPrompt="1"/>
          </p:nvPr>
        </p:nvSpPr>
        <p:spPr>
          <a:xfrm>
            <a:off x="17632179" y="6712934"/>
            <a:ext cx="3017221" cy="1583344"/>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00,0</a:t>
            </a:r>
          </a:p>
        </p:txBody>
      </p:sp>
    </p:spTree>
    <p:extLst>
      <p:ext uri="{BB962C8B-B14F-4D97-AF65-F5344CB8AC3E}">
        <p14:creationId xmlns:p14="http://schemas.microsoft.com/office/powerpoint/2010/main" val="9546992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DB78EFC-740F-49BA-B598-E035073B5F1E}"/>
              </a:ext>
            </a:extLst>
          </p:cNvPr>
          <p:cNvSpPr>
            <a:spLocks noGrp="1"/>
          </p:cNvSpPr>
          <p:nvPr>
            <p:ph type="pic" sz="quarter" idx="11" hasCustomPrompt="1"/>
          </p:nvPr>
        </p:nvSpPr>
        <p:spPr>
          <a:xfrm>
            <a:off x="19304000" y="0"/>
            <a:ext cx="5080000" cy="13716001"/>
          </a:xfrm>
          <a:custGeom>
            <a:avLst/>
            <a:gdLst>
              <a:gd name="connsiteX0" fmla="*/ 0 w 5080000"/>
              <a:gd name="connsiteY0" fmla="*/ 0 h 13716001"/>
              <a:gd name="connsiteX1" fmla="*/ 5080000 w 5080000"/>
              <a:gd name="connsiteY1" fmla="*/ 0 h 13716001"/>
              <a:gd name="connsiteX2" fmla="*/ 5080000 w 5080000"/>
              <a:gd name="connsiteY2" fmla="*/ 13716001 h 13716001"/>
              <a:gd name="connsiteX3" fmla="*/ 0 w 508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5080000" h="13716001">
                <a:moveTo>
                  <a:pt x="0" y="0"/>
                </a:moveTo>
                <a:lnTo>
                  <a:pt x="5080000" y="0"/>
                </a:lnTo>
                <a:lnTo>
                  <a:pt x="5080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26067219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DB78EFC-740F-49BA-B598-E035073B5F1E}"/>
              </a:ext>
            </a:extLst>
          </p:cNvPr>
          <p:cNvSpPr>
            <a:spLocks noGrp="1"/>
          </p:cNvSpPr>
          <p:nvPr>
            <p:ph type="pic" sz="quarter" idx="11" hasCustomPrompt="1"/>
          </p:nvPr>
        </p:nvSpPr>
        <p:spPr>
          <a:xfrm>
            <a:off x="19304000" y="0"/>
            <a:ext cx="5080000" cy="13716001"/>
          </a:xfrm>
          <a:custGeom>
            <a:avLst/>
            <a:gdLst>
              <a:gd name="connsiteX0" fmla="*/ 0 w 5080000"/>
              <a:gd name="connsiteY0" fmla="*/ 0 h 13716001"/>
              <a:gd name="connsiteX1" fmla="*/ 5080000 w 5080000"/>
              <a:gd name="connsiteY1" fmla="*/ 0 h 13716001"/>
              <a:gd name="connsiteX2" fmla="*/ 5080000 w 5080000"/>
              <a:gd name="connsiteY2" fmla="*/ 13716001 h 13716001"/>
              <a:gd name="connsiteX3" fmla="*/ 0 w 508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5080000" h="13716001">
                <a:moveTo>
                  <a:pt x="0" y="0"/>
                </a:moveTo>
                <a:lnTo>
                  <a:pt x="5080000" y="0"/>
                </a:lnTo>
                <a:lnTo>
                  <a:pt x="5080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Text Placeholder 4">
            <a:extLst>
              <a:ext uri="{FF2B5EF4-FFF2-40B4-BE49-F238E27FC236}">
                <a16:creationId xmlns:a16="http://schemas.microsoft.com/office/drawing/2014/main" id="{8309ECE9-88A3-4952-9312-F5D067657A7B}"/>
              </a:ext>
            </a:extLst>
          </p:cNvPr>
          <p:cNvSpPr>
            <a:spLocks noGrp="1"/>
          </p:cNvSpPr>
          <p:nvPr>
            <p:ph type="body" sz="quarter" idx="12" hasCustomPrompt="1"/>
          </p:nvPr>
        </p:nvSpPr>
        <p:spPr>
          <a:xfrm>
            <a:off x="1450830" y="3573217"/>
            <a:ext cx="6896733" cy="2344803"/>
          </a:xfrm>
          <a:prstGeom prst="rect">
            <a:avLst/>
          </a:prstGeom>
        </p:spPr>
        <p:txBody>
          <a:bodyPr anchor="b"/>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B4E83B8B-036C-43E4-967B-482D19A27E0D}"/>
              </a:ext>
            </a:extLst>
          </p:cNvPr>
          <p:cNvSpPr>
            <a:spLocks noGrp="1"/>
          </p:cNvSpPr>
          <p:nvPr>
            <p:ph type="body" sz="quarter" idx="13" hasCustomPrompt="1"/>
          </p:nvPr>
        </p:nvSpPr>
        <p:spPr>
          <a:xfrm>
            <a:off x="1431580" y="6919700"/>
            <a:ext cx="855657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C2E90A1F-5ED3-42CD-B888-E422AAF0826D}"/>
              </a:ext>
            </a:extLst>
          </p:cNvPr>
          <p:cNvSpPr>
            <a:spLocks noGrp="1"/>
          </p:cNvSpPr>
          <p:nvPr>
            <p:ph type="body" sz="quarter" idx="14" hasCustomPrompt="1"/>
          </p:nvPr>
        </p:nvSpPr>
        <p:spPr>
          <a:xfrm>
            <a:off x="13126567" y="9548283"/>
            <a:ext cx="4532556"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B3FD2E13-5F03-4065-A382-38797E80E54D}"/>
              </a:ext>
            </a:extLst>
          </p:cNvPr>
          <p:cNvSpPr>
            <a:spLocks noGrp="1"/>
          </p:cNvSpPr>
          <p:nvPr>
            <p:ph type="body" sz="quarter" idx="15" hasCustomPrompt="1"/>
          </p:nvPr>
        </p:nvSpPr>
        <p:spPr>
          <a:xfrm>
            <a:off x="13127925" y="6599467"/>
            <a:ext cx="4532556"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BEC0B3B2-5629-4DA0-B254-D629C5095723}"/>
              </a:ext>
            </a:extLst>
          </p:cNvPr>
          <p:cNvSpPr>
            <a:spLocks noGrp="1"/>
          </p:cNvSpPr>
          <p:nvPr>
            <p:ph type="body" sz="quarter" idx="16" hasCustomPrompt="1"/>
          </p:nvPr>
        </p:nvSpPr>
        <p:spPr>
          <a:xfrm>
            <a:off x="13129283" y="3650651"/>
            <a:ext cx="4532556"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34173E4F-AABC-488E-9CB2-F3EF89BE8E44}"/>
              </a:ext>
            </a:extLst>
          </p:cNvPr>
          <p:cNvSpPr>
            <a:spLocks noGrp="1"/>
          </p:cNvSpPr>
          <p:nvPr>
            <p:ph type="body" sz="quarter" idx="17" hasCustomPrompt="1"/>
          </p:nvPr>
        </p:nvSpPr>
        <p:spPr>
          <a:xfrm>
            <a:off x="13131647" y="3162176"/>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BC7FE8D6-7491-4DAD-84CF-F2696C45930E}"/>
              </a:ext>
            </a:extLst>
          </p:cNvPr>
          <p:cNvSpPr>
            <a:spLocks noGrp="1"/>
          </p:cNvSpPr>
          <p:nvPr>
            <p:ph type="body" sz="quarter" idx="18" hasCustomPrompt="1"/>
          </p:nvPr>
        </p:nvSpPr>
        <p:spPr>
          <a:xfrm>
            <a:off x="13130536" y="6099929"/>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E86053C2-007F-41D9-A958-E0FCA2815C2E}"/>
              </a:ext>
            </a:extLst>
          </p:cNvPr>
          <p:cNvSpPr>
            <a:spLocks noGrp="1"/>
          </p:cNvSpPr>
          <p:nvPr>
            <p:ph type="body" sz="quarter" idx="19" hasCustomPrompt="1"/>
          </p:nvPr>
        </p:nvSpPr>
        <p:spPr>
          <a:xfrm>
            <a:off x="13124345" y="9037682"/>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23610808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3228836B-DB76-418F-801C-B350D0FB0318}"/>
              </a:ext>
            </a:extLst>
          </p:cNvPr>
          <p:cNvSpPr>
            <a:spLocks noGrp="1"/>
          </p:cNvSpPr>
          <p:nvPr>
            <p:ph type="pic" sz="quarter" idx="11" hasCustomPrompt="1"/>
          </p:nvPr>
        </p:nvSpPr>
        <p:spPr>
          <a:xfrm>
            <a:off x="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7238773B-4529-476D-A3FE-38600AA77720}"/>
              </a:ext>
            </a:extLst>
          </p:cNvPr>
          <p:cNvSpPr>
            <a:spLocks noGrp="1"/>
          </p:cNvSpPr>
          <p:nvPr>
            <p:ph type="pic" sz="quarter" idx="12" hasCustomPrompt="1"/>
          </p:nvPr>
        </p:nvSpPr>
        <p:spPr>
          <a:xfrm>
            <a:off x="487680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B09EDD1A-883A-45FA-8855-C4582B1740B7}"/>
              </a:ext>
            </a:extLst>
          </p:cNvPr>
          <p:cNvSpPr>
            <a:spLocks noGrp="1"/>
          </p:cNvSpPr>
          <p:nvPr>
            <p:ph type="pic" sz="quarter" idx="13" hasCustomPrompt="1"/>
          </p:nvPr>
        </p:nvSpPr>
        <p:spPr>
          <a:xfrm>
            <a:off x="97535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0853E127-4E53-4DBF-B982-9D918F2AAA8A}"/>
              </a:ext>
            </a:extLst>
          </p:cNvPr>
          <p:cNvSpPr>
            <a:spLocks noGrp="1"/>
          </p:cNvSpPr>
          <p:nvPr>
            <p:ph type="pic" sz="quarter" idx="14" hasCustomPrompt="1"/>
          </p:nvPr>
        </p:nvSpPr>
        <p:spPr>
          <a:xfrm>
            <a:off x="146303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85C6DA63-189D-4618-81CD-EB6E21BB0D2C}"/>
              </a:ext>
            </a:extLst>
          </p:cNvPr>
          <p:cNvSpPr>
            <a:spLocks noGrp="1"/>
          </p:cNvSpPr>
          <p:nvPr>
            <p:ph type="pic" sz="quarter" idx="15" hasCustomPrompt="1"/>
          </p:nvPr>
        </p:nvSpPr>
        <p:spPr>
          <a:xfrm>
            <a:off x="19507200" y="2539140"/>
            <a:ext cx="4876802" cy="4876801"/>
          </a:xfrm>
          <a:custGeom>
            <a:avLst/>
            <a:gdLst>
              <a:gd name="connsiteX0" fmla="*/ 0 w 4876802"/>
              <a:gd name="connsiteY0" fmla="*/ 0 h 4876801"/>
              <a:gd name="connsiteX1" fmla="*/ 4876802 w 4876802"/>
              <a:gd name="connsiteY1" fmla="*/ 0 h 4876801"/>
              <a:gd name="connsiteX2" fmla="*/ 4876802 w 4876802"/>
              <a:gd name="connsiteY2" fmla="*/ 4876801 h 4876801"/>
              <a:gd name="connsiteX3" fmla="*/ 0 w 4876802"/>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2" h="4876801">
                <a:moveTo>
                  <a:pt x="0" y="0"/>
                </a:moveTo>
                <a:lnTo>
                  <a:pt x="4876802" y="0"/>
                </a:lnTo>
                <a:lnTo>
                  <a:pt x="4876802"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9692317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3228836B-DB76-418F-801C-B350D0FB0318}"/>
              </a:ext>
            </a:extLst>
          </p:cNvPr>
          <p:cNvSpPr>
            <a:spLocks noGrp="1"/>
          </p:cNvSpPr>
          <p:nvPr>
            <p:ph type="pic" sz="quarter" idx="11" hasCustomPrompt="1"/>
          </p:nvPr>
        </p:nvSpPr>
        <p:spPr>
          <a:xfrm>
            <a:off x="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7238773B-4529-476D-A3FE-38600AA77720}"/>
              </a:ext>
            </a:extLst>
          </p:cNvPr>
          <p:cNvSpPr>
            <a:spLocks noGrp="1"/>
          </p:cNvSpPr>
          <p:nvPr>
            <p:ph type="pic" sz="quarter" idx="12" hasCustomPrompt="1"/>
          </p:nvPr>
        </p:nvSpPr>
        <p:spPr>
          <a:xfrm>
            <a:off x="487680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B09EDD1A-883A-45FA-8855-C4582B1740B7}"/>
              </a:ext>
            </a:extLst>
          </p:cNvPr>
          <p:cNvSpPr>
            <a:spLocks noGrp="1"/>
          </p:cNvSpPr>
          <p:nvPr>
            <p:ph type="pic" sz="quarter" idx="13" hasCustomPrompt="1"/>
          </p:nvPr>
        </p:nvSpPr>
        <p:spPr>
          <a:xfrm>
            <a:off x="97535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0853E127-4E53-4DBF-B982-9D918F2AAA8A}"/>
              </a:ext>
            </a:extLst>
          </p:cNvPr>
          <p:cNvSpPr>
            <a:spLocks noGrp="1"/>
          </p:cNvSpPr>
          <p:nvPr>
            <p:ph type="pic" sz="quarter" idx="14" hasCustomPrompt="1"/>
          </p:nvPr>
        </p:nvSpPr>
        <p:spPr>
          <a:xfrm>
            <a:off x="146303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85C6DA63-189D-4618-81CD-EB6E21BB0D2C}"/>
              </a:ext>
            </a:extLst>
          </p:cNvPr>
          <p:cNvSpPr>
            <a:spLocks noGrp="1"/>
          </p:cNvSpPr>
          <p:nvPr>
            <p:ph type="pic" sz="quarter" idx="15" hasCustomPrompt="1"/>
          </p:nvPr>
        </p:nvSpPr>
        <p:spPr>
          <a:xfrm>
            <a:off x="19507200" y="2539140"/>
            <a:ext cx="4876802" cy="4876801"/>
          </a:xfrm>
          <a:custGeom>
            <a:avLst/>
            <a:gdLst>
              <a:gd name="connsiteX0" fmla="*/ 0 w 4876802"/>
              <a:gd name="connsiteY0" fmla="*/ 0 h 4876801"/>
              <a:gd name="connsiteX1" fmla="*/ 4876802 w 4876802"/>
              <a:gd name="connsiteY1" fmla="*/ 0 h 4876801"/>
              <a:gd name="connsiteX2" fmla="*/ 4876802 w 4876802"/>
              <a:gd name="connsiteY2" fmla="*/ 4876801 h 4876801"/>
              <a:gd name="connsiteX3" fmla="*/ 0 w 4876802"/>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2" h="4876801">
                <a:moveTo>
                  <a:pt x="0" y="0"/>
                </a:moveTo>
                <a:lnTo>
                  <a:pt x="4876802" y="0"/>
                </a:lnTo>
                <a:lnTo>
                  <a:pt x="4876802"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Text Placeholder 4">
            <a:extLst>
              <a:ext uri="{FF2B5EF4-FFF2-40B4-BE49-F238E27FC236}">
                <a16:creationId xmlns:a16="http://schemas.microsoft.com/office/drawing/2014/main" id="{F3AE5D42-3148-4360-97D2-42D0B176299D}"/>
              </a:ext>
            </a:extLst>
          </p:cNvPr>
          <p:cNvSpPr>
            <a:spLocks noGrp="1"/>
          </p:cNvSpPr>
          <p:nvPr>
            <p:ph type="body" sz="quarter" idx="16" hasCustomPrompt="1"/>
          </p:nvPr>
        </p:nvSpPr>
        <p:spPr>
          <a:xfrm>
            <a:off x="13523494" y="8895433"/>
            <a:ext cx="8393229"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C9E8AB23-0466-4F26-8B34-47588B4B4E6C}"/>
              </a:ext>
            </a:extLst>
          </p:cNvPr>
          <p:cNvSpPr>
            <a:spLocks noGrp="1"/>
          </p:cNvSpPr>
          <p:nvPr>
            <p:ph type="body" sz="quarter" idx="17" hasCustomPrompt="1"/>
          </p:nvPr>
        </p:nvSpPr>
        <p:spPr>
          <a:xfrm>
            <a:off x="9331689" y="9839946"/>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CAAF7FFC-D280-4F07-B316-467E847AAC86}"/>
              </a:ext>
            </a:extLst>
          </p:cNvPr>
          <p:cNvSpPr>
            <a:spLocks noGrp="1"/>
          </p:cNvSpPr>
          <p:nvPr>
            <p:ph type="body" sz="quarter" idx="18" hasCustomPrompt="1"/>
          </p:nvPr>
        </p:nvSpPr>
        <p:spPr>
          <a:xfrm>
            <a:off x="1435295" y="8895433"/>
            <a:ext cx="4948572" cy="266156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A9075BF4-7690-4550-858C-A9CA32EFFC99}"/>
              </a:ext>
            </a:extLst>
          </p:cNvPr>
          <p:cNvSpPr>
            <a:spLocks noGrp="1"/>
          </p:cNvSpPr>
          <p:nvPr>
            <p:ph type="body" sz="quarter" idx="19" hasCustomPrompt="1"/>
          </p:nvPr>
        </p:nvSpPr>
        <p:spPr>
          <a:xfrm>
            <a:off x="8859167" y="8530581"/>
            <a:ext cx="1554912" cy="112808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38" name="Text Placeholder 4">
            <a:extLst>
              <a:ext uri="{FF2B5EF4-FFF2-40B4-BE49-F238E27FC236}">
                <a16:creationId xmlns:a16="http://schemas.microsoft.com/office/drawing/2014/main" id="{521490B0-313A-4B80-BD32-55F42CC8B3AF}"/>
              </a:ext>
            </a:extLst>
          </p:cNvPr>
          <p:cNvSpPr>
            <a:spLocks noGrp="1"/>
          </p:cNvSpPr>
          <p:nvPr>
            <p:ph type="body" sz="quarter" idx="20" hasCustomPrompt="1"/>
          </p:nvPr>
        </p:nvSpPr>
        <p:spPr>
          <a:xfrm>
            <a:off x="10236726" y="9365390"/>
            <a:ext cx="825724" cy="42423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a:t>
            </a:r>
          </a:p>
        </p:txBody>
      </p:sp>
    </p:spTree>
    <p:extLst>
      <p:ext uri="{BB962C8B-B14F-4D97-AF65-F5344CB8AC3E}">
        <p14:creationId xmlns:p14="http://schemas.microsoft.com/office/powerpoint/2010/main" val="3559631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C253634C-FD72-409F-8FB1-3CA8309BB1CC}"/>
              </a:ext>
            </a:extLst>
          </p:cNvPr>
          <p:cNvSpPr/>
          <p:nvPr userDrawn="1"/>
        </p:nvSpPr>
        <p:spPr>
          <a:xfrm flipV="1">
            <a:off x="17190508" y="0"/>
            <a:ext cx="1" cy="9187839"/>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E126A2DB-882D-464E-9E23-AB11F59F276F}"/>
              </a:ext>
            </a:extLst>
          </p:cNvPr>
          <p:cNvSpPr/>
          <p:nvPr userDrawn="1"/>
        </p:nvSpPr>
        <p:spPr>
          <a:xfrm>
            <a:off x="17095257" y="4369411"/>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Circle">
            <a:extLst>
              <a:ext uri="{FF2B5EF4-FFF2-40B4-BE49-F238E27FC236}">
                <a16:creationId xmlns:a16="http://schemas.microsoft.com/office/drawing/2014/main" id="{606CF222-60FC-4938-8C32-C029D481AF82}"/>
              </a:ext>
            </a:extLst>
          </p:cNvPr>
          <p:cNvSpPr/>
          <p:nvPr userDrawn="1"/>
        </p:nvSpPr>
        <p:spPr>
          <a:xfrm>
            <a:off x="17095257" y="9156088"/>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99A051DF-17CE-4628-95D8-AA45DFCB61E7}"/>
              </a:ext>
            </a:extLst>
          </p:cNvPr>
          <p:cNvSpPr>
            <a:spLocks noGrp="1"/>
          </p:cNvSpPr>
          <p:nvPr>
            <p:ph type="body" sz="quarter" idx="12" hasCustomPrompt="1"/>
          </p:nvPr>
        </p:nvSpPr>
        <p:spPr>
          <a:xfrm>
            <a:off x="1457532" y="4339398"/>
            <a:ext cx="6562518"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B5AAD639-0A8D-478C-9350-E209181033ED}"/>
              </a:ext>
            </a:extLst>
          </p:cNvPr>
          <p:cNvSpPr>
            <a:spLocks noGrp="1"/>
          </p:cNvSpPr>
          <p:nvPr>
            <p:ph type="body" sz="quarter" idx="13" hasCustomPrompt="1"/>
          </p:nvPr>
        </p:nvSpPr>
        <p:spPr>
          <a:xfrm>
            <a:off x="1457532" y="7734897"/>
            <a:ext cx="7134034"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16D95C6A-BEAE-4501-8DE9-22FE57C4249F}"/>
              </a:ext>
            </a:extLst>
          </p:cNvPr>
          <p:cNvSpPr>
            <a:spLocks noGrp="1"/>
          </p:cNvSpPr>
          <p:nvPr>
            <p:ph type="body" sz="quarter" idx="17" hasCustomPrompt="1"/>
          </p:nvPr>
        </p:nvSpPr>
        <p:spPr>
          <a:xfrm>
            <a:off x="5269479" y="5432935"/>
            <a:ext cx="1714352" cy="1172402"/>
          </a:xfrm>
          <a:prstGeom prst="rect">
            <a:avLst/>
          </a:prstGeom>
        </p:spPr>
        <p:txBody>
          <a:bodyPr/>
          <a:lstStyle>
            <a:lvl1pPr marL="0" indent="0">
              <a:buNone/>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01</a:t>
            </a:r>
          </a:p>
        </p:txBody>
      </p:sp>
      <p:sp>
        <p:nvSpPr>
          <p:cNvPr id="26" name="Text Placeholder 4">
            <a:extLst>
              <a:ext uri="{FF2B5EF4-FFF2-40B4-BE49-F238E27FC236}">
                <a16:creationId xmlns:a16="http://schemas.microsoft.com/office/drawing/2014/main" id="{1D519916-195C-4139-B0D8-47EB4484EAC1}"/>
              </a:ext>
            </a:extLst>
          </p:cNvPr>
          <p:cNvSpPr>
            <a:spLocks noGrp="1"/>
          </p:cNvSpPr>
          <p:nvPr>
            <p:ph type="body" sz="quarter" idx="16" hasCustomPrompt="1"/>
          </p:nvPr>
        </p:nvSpPr>
        <p:spPr>
          <a:xfrm>
            <a:off x="18253923" y="3683612"/>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6E4244E-EE79-4AD2-AB96-4E5E10303545}"/>
              </a:ext>
            </a:extLst>
          </p:cNvPr>
          <p:cNvSpPr>
            <a:spLocks noGrp="1"/>
          </p:cNvSpPr>
          <p:nvPr>
            <p:ph type="body" sz="quarter" idx="18" hasCustomPrompt="1"/>
          </p:nvPr>
        </p:nvSpPr>
        <p:spPr>
          <a:xfrm>
            <a:off x="18253923" y="4030223"/>
            <a:ext cx="4672542"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435575C4-2E83-48E9-A0B6-3A195D8720AD}"/>
              </a:ext>
            </a:extLst>
          </p:cNvPr>
          <p:cNvSpPr>
            <a:spLocks noGrp="1"/>
          </p:cNvSpPr>
          <p:nvPr>
            <p:ph type="body" sz="quarter" idx="19" hasCustomPrompt="1"/>
          </p:nvPr>
        </p:nvSpPr>
        <p:spPr>
          <a:xfrm>
            <a:off x="18253923" y="8467698"/>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2924A0E1-9953-4D69-AD3F-9EADD94ADC49}"/>
              </a:ext>
            </a:extLst>
          </p:cNvPr>
          <p:cNvSpPr>
            <a:spLocks noGrp="1"/>
          </p:cNvSpPr>
          <p:nvPr>
            <p:ph type="body" sz="quarter" idx="20" hasCustomPrompt="1"/>
          </p:nvPr>
        </p:nvSpPr>
        <p:spPr>
          <a:xfrm>
            <a:off x="18253923" y="8814309"/>
            <a:ext cx="4672542"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D6958F8D-3B03-4430-AD8D-10D99AF3B8C8}"/>
              </a:ext>
            </a:extLst>
          </p:cNvPr>
          <p:cNvSpPr>
            <a:spLocks noGrp="1"/>
          </p:cNvSpPr>
          <p:nvPr>
            <p:ph type="body" sz="quarter" idx="21" hasCustomPrompt="1"/>
          </p:nvPr>
        </p:nvSpPr>
        <p:spPr>
          <a:xfrm>
            <a:off x="15261915" y="4253107"/>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2019</a:t>
            </a:r>
          </a:p>
        </p:txBody>
      </p:sp>
      <p:sp>
        <p:nvSpPr>
          <p:cNvPr id="31" name="Text Placeholder 4">
            <a:extLst>
              <a:ext uri="{FF2B5EF4-FFF2-40B4-BE49-F238E27FC236}">
                <a16:creationId xmlns:a16="http://schemas.microsoft.com/office/drawing/2014/main" id="{EFBC240D-0B1F-42F3-9992-748E7ADF6F15}"/>
              </a:ext>
            </a:extLst>
          </p:cNvPr>
          <p:cNvSpPr>
            <a:spLocks noGrp="1"/>
          </p:cNvSpPr>
          <p:nvPr>
            <p:ph type="body" sz="quarter" idx="22" hasCustomPrompt="1"/>
          </p:nvPr>
        </p:nvSpPr>
        <p:spPr>
          <a:xfrm>
            <a:off x="15261915" y="9020735"/>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2020</a:t>
            </a:r>
          </a:p>
        </p:txBody>
      </p:sp>
    </p:spTree>
    <p:extLst>
      <p:ext uri="{BB962C8B-B14F-4D97-AF65-F5344CB8AC3E}">
        <p14:creationId xmlns:p14="http://schemas.microsoft.com/office/powerpoint/2010/main" val="15853711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Main Slid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6C45292C-F1AE-40A7-999E-01F919AD9470}"/>
              </a:ext>
            </a:extLst>
          </p:cNvPr>
          <p:cNvSpPr>
            <a:spLocks noGrp="1"/>
          </p:cNvSpPr>
          <p:nvPr>
            <p:ph type="pic" sz="quarter" idx="11" hasCustomPrompt="1"/>
          </p:nvPr>
        </p:nvSpPr>
        <p:spPr>
          <a:xfrm>
            <a:off x="0" y="-1"/>
            <a:ext cx="12192000" cy="13716000"/>
          </a:xfrm>
          <a:custGeom>
            <a:avLst/>
            <a:gdLst>
              <a:gd name="connsiteX0" fmla="*/ 0 w 12192000"/>
              <a:gd name="connsiteY0" fmla="*/ 0 h 13716000"/>
              <a:gd name="connsiteX1" fmla="*/ 12192000 w 12192000"/>
              <a:gd name="connsiteY1" fmla="*/ 0 h 13716000"/>
              <a:gd name="connsiteX2" fmla="*/ 12192000 w 12192000"/>
              <a:gd name="connsiteY2" fmla="*/ 13716000 h 13716000"/>
              <a:gd name="connsiteX3" fmla="*/ 0 w 12192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2000" h="13716000">
                <a:moveTo>
                  <a:pt x="0" y="0"/>
                </a:moveTo>
                <a:lnTo>
                  <a:pt x="12192000" y="0"/>
                </a:lnTo>
                <a:lnTo>
                  <a:pt x="12192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FAEEA1B4-D09B-44D9-9670-57EF930F16DB}"/>
              </a:ext>
            </a:extLst>
          </p:cNvPr>
          <p:cNvSpPr>
            <a:spLocks noGrp="1"/>
          </p:cNvSpPr>
          <p:nvPr>
            <p:ph type="pic" sz="quarter" idx="12" hasCustomPrompt="1"/>
          </p:nvPr>
        </p:nvSpPr>
        <p:spPr>
          <a:xfrm>
            <a:off x="14478000" y="3836789"/>
            <a:ext cx="7620000" cy="5715001"/>
          </a:xfrm>
          <a:custGeom>
            <a:avLst/>
            <a:gdLst>
              <a:gd name="connsiteX0" fmla="*/ 0 w 7620000"/>
              <a:gd name="connsiteY0" fmla="*/ 0 h 5715001"/>
              <a:gd name="connsiteX1" fmla="*/ 7620000 w 7620000"/>
              <a:gd name="connsiteY1" fmla="*/ 0 h 5715001"/>
              <a:gd name="connsiteX2" fmla="*/ 7620000 w 7620000"/>
              <a:gd name="connsiteY2" fmla="*/ 5715001 h 5715001"/>
              <a:gd name="connsiteX3" fmla="*/ 0 w 7620000"/>
              <a:gd name="connsiteY3" fmla="*/ 5715001 h 5715001"/>
            </a:gdLst>
            <a:ahLst/>
            <a:cxnLst>
              <a:cxn ang="0">
                <a:pos x="connsiteX0" y="connsiteY0"/>
              </a:cxn>
              <a:cxn ang="0">
                <a:pos x="connsiteX1" y="connsiteY1"/>
              </a:cxn>
              <a:cxn ang="0">
                <a:pos x="connsiteX2" y="connsiteY2"/>
              </a:cxn>
              <a:cxn ang="0">
                <a:pos x="connsiteX3" y="connsiteY3"/>
              </a:cxn>
            </a:cxnLst>
            <a:rect l="l" t="t" r="r" b="b"/>
            <a:pathLst>
              <a:path w="7620000" h="5715001">
                <a:moveTo>
                  <a:pt x="0" y="0"/>
                </a:moveTo>
                <a:lnTo>
                  <a:pt x="7620000" y="0"/>
                </a:lnTo>
                <a:lnTo>
                  <a:pt x="7620000" y="5715001"/>
                </a:lnTo>
                <a:lnTo>
                  <a:pt x="0" y="5715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 name="Slide Number">
            <a:extLst>
              <a:ext uri="{FF2B5EF4-FFF2-40B4-BE49-F238E27FC236}">
                <a16:creationId xmlns:a16="http://schemas.microsoft.com/office/drawing/2014/main" id="{C90D6765-FE18-4009-BAC0-7ED7EBFD6CE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283958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Main Slid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6C45292C-F1AE-40A7-999E-01F919AD9470}"/>
              </a:ext>
            </a:extLst>
          </p:cNvPr>
          <p:cNvSpPr>
            <a:spLocks noGrp="1"/>
          </p:cNvSpPr>
          <p:nvPr>
            <p:ph type="pic" sz="quarter" idx="11" hasCustomPrompt="1"/>
          </p:nvPr>
        </p:nvSpPr>
        <p:spPr>
          <a:xfrm>
            <a:off x="0" y="-1"/>
            <a:ext cx="12192000" cy="13716000"/>
          </a:xfrm>
          <a:custGeom>
            <a:avLst/>
            <a:gdLst>
              <a:gd name="connsiteX0" fmla="*/ 0 w 12192000"/>
              <a:gd name="connsiteY0" fmla="*/ 0 h 13716000"/>
              <a:gd name="connsiteX1" fmla="*/ 12192000 w 12192000"/>
              <a:gd name="connsiteY1" fmla="*/ 0 h 13716000"/>
              <a:gd name="connsiteX2" fmla="*/ 12192000 w 12192000"/>
              <a:gd name="connsiteY2" fmla="*/ 13716000 h 13716000"/>
              <a:gd name="connsiteX3" fmla="*/ 0 w 12192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2000" h="13716000">
                <a:moveTo>
                  <a:pt x="0" y="0"/>
                </a:moveTo>
                <a:lnTo>
                  <a:pt x="12192000" y="0"/>
                </a:lnTo>
                <a:lnTo>
                  <a:pt x="12192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FAEEA1B4-D09B-44D9-9670-57EF930F16DB}"/>
              </a:ext>
            </a:extLst>
          </p:cNvPr>
          <p:cNvSpPr>
            <a:spLocks noGrp="1"/>
          </p:cNvSpPr>
          <p:nvPr>
            <p:ph type="pic" sz="quarter" idx="12" hasCustomPrompt="1"/>
          </p:nvPr>
        </p:nvSpPr>
        <p:spPr>
          <a:xfrm>
            <a:off x="14478000" y="3836789"/>
            <a:ext cx="7620000" cy="5715001"/>
          </a:xfrm>
          <a:custGeom>
            <a:avLst/>
            <a:gdLst>
              <a:gd name="connsiteX0" fmla="*/ 0 w 7620000"/>
              <a:gd name="connsiteY0" fmla="*/ 0 h 5715001"/>
              <a:gd name="connsiteX1" fmla="*/ 7620000 w 7620000"/>
              <a:gd name="connsiteY1" fmla="*/ 0 h 5715001"/>
              <a:gd name="connsiteX2" fmla="*/ 7620000 w 7620000"/>
              <a:gd name="connsiteY2" fmla="*/ 5715001 h 5715001"/>
              <a:gd name="connsiteX3" fmla="*/ 0 w 7620000"/>
              <a:gd name="connsiteY3" fmla="*/ 5715001 h 5715001"/>
            </a:gdLst>
            <a:ahLst/>
            <a:cxnLst>
              <a:cxn ang="0">
                <a:pos x="connsiteX0" y="connsiteY0"/>
              </a:cxn>
              <a:cxn ang="0">
                <a:pos x="connsiteX1" y="connsiteY1"/>
              </a:cxn>
              <a:cxn ang="0">
                <a:pos x="connsiteX2" y="connsiteY2"/>
              </a:cxn>
              <a:cxn ang="0">
                <a:pos x="connsiteX3" y="connsiteY3"/>
              </a:cxn>
            </a:cxnLst>
            <a:rect l="l" t="t" r="r" b="b"/>
            <a:pathLst>
              <a:path w="7620000" h="5715001">
                <a:moveTo>
                  <a:pt x="0" y="0"/>
                </a:moveTo>
                <a:lnTo>
                  <a:pt x="7620000" y="0"/>
                </a:lnTo>
                <a:lnTo>
                  <a:pt x="7620000" y="5715001"/>
                </a:lnTo>
                <a:lnTo>
                  <a:pt x="0" y="5715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4" name="BeMind">
            <a:extLst>
              <a:ext uri="{FF2B5EF4-FFF2-40B4-BE49-F238E27FC236}">
                <a16:creationId xmlns:a16="http://schemas.microsoft.com/office/drawing/2014/main" id="{67655504-D41A-4D1B-A6F1-924F1B254ABF}"/>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rPr dirty="0" err="1"/>
              <a:t>BeMind</a:t>
            </a:r>
            <a:endParaRPr dirty="0"/>
          </a:p>
        </p:txBody>
      </p:sp>
      <p:sp>
        <p:nvSpPr>
          <p:cNvPr id="35" name="Line">
            <a:extLst>
              <a:ext uri="{FF2B5EF4-FFF2-40B4-BE49-F238E27FC236}">
                <a16:creationId xmlns:a16="http://schemas.microsoft.com/office/drawing/2014/main" id="{26479C06-D9AF-4ABB-946D-D822D044129D}"/>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6" name="Shape">
            <a:extLst>
              <a:ext uri="{FF2B5EF4-FFF2-40B4-BE49-F238E27FC236}">
                <a16:creationId xmlns:a16="http://schemas.microsoft.com/office/drawing/2014/main" id="{5C141D3F-202B-4270-95B7-4FEE12C1CAEA}"/>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 name="Shape">
            <a:extLst>
              <a:ext uri="{FF2B5EF4-FFF2-40B4-BE49-F238E27FC236}">
                <a16:creationId xmlns:a16="http://schemas.microsoft.com/office/drawing/2014/main" id="{02B90170-9C6D-4A0F-8B81-457E957054F7}"/>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Title text">
            <a:extLst>
              <a:ext uri="{FF2B5EF4-FFF2-40B4-BE49-F238E27FC236}">
                <a16:creationId xmlns:a16="http://schemas.microsoft.com/office/drawing/2014/main" id="{32952D37-0C5B-49C9-9DF0-D45A2F41FEED}"/>
              </a:ext>
            </a:extLst>
          </p:cNvPr>
          <p:cNvSpPr>
            <a:spLocks noGrp="1"/>
          </p:cNvSpPr>
          <p:nvPr>
            <p:ph type="body" sz="quarter" idx="18" hasCustomPrompt="1"/>
          </p:nvPr>
        </p:nvSpPr>
        <p:spPr>
          <a:xfrm>
            <a:off x="16142476" y="2491480"/>
            <a:ext cx="4114420" cy="614847"/>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44" name="Body text">
            <a:extLst>
              <a:ext uri="{FF2B5EF4-FFF2-40B4-BE49-F238E27FC236}">
                <a16:creationId xmlns:a16="http://schemas.microsoft.com/office/drawing/2014/main" id="{D22FD764-F47C-4A79-B2C5-429CC8649FB1}"/>
              </a:ext>
            </a:extLst>
          </p:cNvPr>
          <p:cNvSpPr>
            <a:spLocks noGrp="1"/>
          </p:cNvSpPr>
          <p:nvPr>
            <p:ph type="body" sz="quarter" idx="19" hasCustomPrompt="1"/>
          </p:nvPr>
        </p:nvSpPr>
        <p:spPr>
          <a:xfrm>
            <a:off x="16071456" y="10247770"/>
            <a:ext cx="4433088" cy="931868"/>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Slide Number">
            <a:extLst>
              <a:ext uri="{FF2B5EF4-FFF2-40B4-BE49-F238E27FC236}">
                <a16:creationId xmlns:a16="http://schemas.microsoft.com/office/drawing/2014/main" id="{74AF476C-1579-4498-A3B8-D645CEEF329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969178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3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4C8C2EA9-EF29-4DBC-9D9B-5A5754DB75B6}"/>
              </a:ext>
            </a:extLst>
          </p:cNvPr>
          <p:cNvSpPr>
            <a:spLocks noGrp="1"/>
          </p:cNvSpPr>
          <p:nvPr>
            <p:ph type="pic" sz="quarter" idx="11" hasCustomPrompt="1"/>
          </p:nvPr>
        </p:nvSpPr>
        <p:spPr>
          <a:xfrm>
            <a:off x="1519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67B39FD4-F2FC-4AFF-A256-0DCD23634A00}"/>
              </a:ext>
            </a:extLst>
          </p:cNvPr>
          <p:cNvSpPr>
            <a:spLocks noGrp="1"/>
          </p:cNvSpPr>
          <p:nvPr>
            <p:ph type="pic" sz="quarter" idx="12" hasCustomPrompt="1"/>
          </p:nvPr>
        </p:nvSpPr>
        <p:spPr>
          <a:xfrm>
            <a:off x="1519965"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37D155D4-8A91-4CCE-A2C5-290F18D5CB81}"/>
              </a:ext>
            </a:extLst>
          </p:cNvPr>
          <p:cNvSpPr>
            <a:spLocks noGrp="1"/>
          </p:cNvSpPr>
          <p:nvPr>
            <p:ph type="pic" sz="quarter" idx="13" hasCustomPrompt="1"/>
          </p:nvPr>
        </p:nvSpPr>
        <p:spPr>
          <a:xfrm>
            <a:off x="5901464"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4721787B-2ECB-4AE5-9DA9-CE81FB1C8D87}"/>
              </a:ext>
            </a:extLst>
          </p:cNvPr>
          <p:cNvSpPr>
            <a:spLocks noGrp="1"/>
          </p:cNvSpPr>
          <p:nvPr>
            <p:ph type="pic" sz="quarter" idx="14" hasCustomPrompt="1"/>
          </p:nvPr>
        </p:nvSpPr>
        <p:spPr>
          <a:xfrm>
            <a:off x="10282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6" name="Slide Number">
            <a:extLst>
              <a:ext uri="{FF2B5EF4-FFF2-40B4-BE49-F238E27FC236}">
                <a16:creationId xmlns:a16="http://schemas.microsoft.com/office/drawing/2014/main" id="{63499423-1043-40DB-A240-09A321FBED8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7479236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4_Blank Slide">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1F09F6-14F1-4BA7-937C-C0D92D757538}"/>
              </a:ext>
            </a:extLst>
          </p:cNvPr>
          <p:cNvSpPr>
            <a:spLocks noGrp="1"/>
          </p:cNvSpPr>
          <p:nvPr>
            <p:ph type="body" sz="quarter" idx="16" hasCustomPrompt="1"/>
          </p:nvPr>
        </p:nvSpPr>
        <p:spPr>
          <a:xfrm>
            <a:off x="5901464"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E3E6EB">
              <a:alpha val="6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dffvgdgdfgdgddf</a:t>
            </a:r>
            <a:endParaRPr lang="en-US" dirty="0"/>
          </a:p>
        </p:txBody>
      </p:sp>
      <p:sp>
        <p:nvSpPr>
          <p:cNvPr id="29" name="Text Placeholder 28">
            <a:extLst>
              <a:ext uri="{FF2B5EF4-FFF2-40B4-BE49-F238E27FC236}">
                <a16:creationId xmlns:a16="http://schemas.microsoft.com/office/drawing/2014/main" id="{D08BD2FA-4BA1-4FEF-A586-D21DBF7CC354}"/>
              </a:ext>
            </a:extLst>
          </p:cNvPr>
          <p:cNvSpPr>
            <a:spLocks noGrp="1"/>
          </p:cNvSpPr>
          <p:nvPr>
            <p:ph type="body" sz="quarter" idx="20" hasCustomPrompt="1"/>
          </p:nvPr>
        </p:nvSpPr>
        <p:spPr>
          <a:xfrm>
            <a:off x="10282965"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D0B082"/>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dffvgdgdfgdgddf</a:t>
            </a:r>
            <a:endParaRPr lang="en-US" dirty="0"/>
          </a:p>
        </p:txBody>
      </p:sp>
      <p:sp>
        <p:nvSpPr>
          <p:cNvPr id="20" name="Picture Placeholder 19">
            <a:extLst>
              <a:ext uri="{FF2B5EF4-FFF2-40B4-BE49-F238E27FC236}">
                <a16:creationId xmlns:a16="http://schemas.microsoft.com/office/drawing/2014/main" id="{4C8C2EA9-EF29-4DBC-9D9B-5A5754DB75B6}"/>
              </a:ext>
            </a:extLst>
          </p:cNvPr>
          <p:cNvSpPr>
            <a:spLocks noGrp="1"/>
          </p:cNvSpPr>
          <p:nvPr>
            <p:ph type="pic" sz="quarter" idx="11" hasCustomPrompt="1"/>
          </p:nvPr>
        </p:nvSpPr>
        <p:spPr>
          <a:xfrm>
            <a:off x="1519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67B39FD4-F2FC-4AFF-A256-0DCD23634A00}"/>
              </a:ext>
            </a:extLst>
          </p:cNvPr>
          <p:cNvSpPr>
            <a:spLocks noGrp="1"/>
          </p:cNvSpPr>
          <p:nvPr>
            <p:ph type="pic" sz="quarter" idx="12" hasCustomPrompt="1"/>
          </p:nvPr>
        </p:nvSpPr>
        <p:spPr>
          <a:xfrm>
            <a:off x="1519965"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37D155D4-8A91-4CCE-A2C5-290F18D5CB81}"/>
              </a:ext>
            </a:extLst>
          </p:cNvPr>
          <p:cNvSpPr>
            <a:spLocks noGrp="1"/>
          </p:cNvSpPr>
          <p:nvPr>
            <p:ph type="pic" sz="quarter" idx="13" hasCustomPrompt="1"/>
          </p:nvPr>
        </p:nvSpPr>
        <p:spPr>
          <a:xfrm>
            <a:off x="5901464"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4721787B-2ECB-4AE5-9DA9-CE81FB1C8D87}"/>
              </a:ext>
            </a:extLst>
          </p:cNvPr>
          <p:cNvSpPr>
            <a:spLocks noGrp="1"/>
          </p:cNvSpPr>
          <p:nvPr>
            <p:ph type="pic" sz="quarter" idx="14" hasCustomPrompt="1"/>
          </p:nvPr>
        </p:nvSpPr>
        <p:spPr>
          <a:xfrm>
            <a:off x="10282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3" name="Title text">
            <a:extLst>
              <a:ext uri="{FF2B5EF4-FFF2-40B4-BE49-F238E27FC236}">
                <a16:creationId xmlns:a16="http://schemas.microsoft.com/office/drawing/2014/main" id="{89E86FA2-A2A0-4B1C-8EEA-F71A47052790}"/>
              </a:ext>
            </a:extLst>
          </p:cNvPr>
          <p:cNvSpPr>
            <a:spLocks noGrp="1"/>
          </p:cNvSpPr>
          <p:nvPr>
            <p:ph type="body" sz="quarter" idx="18" hasCustomPrompt="1"/>
          </p:nvPr>
        </p:nvSpPr>
        <p:spPr>
          <a:xfrm>
            <a:off x="16455164" y="4059328"/>
            <a:ext cx="5960746" cy="222640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A95E0785-58A4-445A-BA06-2D5B1CC569DF}"/>
              </a:ext>
            </a:extLst>
          </p:cNvPr>
          <p:cNvSpPr>
            <a:spLocks noGrp="1"/>
          </p:cNvSpPr>
          <p:nvPr>
            <p:ph type="body" sz="quarter" idx="19" hasCustomPrompt="1"/>
          </p:nvPr>
        </p:nvSpPr>
        <p:spPr>
          <a:xfrm>
            <a:off x="16455164" y="7592293"/>
            <a:ext cx="6420027" cy="199916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F13DBC12-3362-4841-BF4C-E0E3EDCE8199}"/>
              </a:ext>
            </a:extLst>
          </p:cNvPr>
          <p:cNvSpPr>
            <a:spLocks noGrp="1"/>
          </p:cNvSpPr>
          <p:nvPr>
            <p:ph type="body" sz="quarter" idx="21" hasCustomPrompt="1"/>
          </p:nvPr>
        </p:nvSpPr>
        <p:spPr>
          <a:xfrm>
            <a:off x="10983780" y="8825903"/>
            <a:ext cx="2852870" cy="506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2" name="Body text">
            <a:extLst>
              <a:ext uri="{FF2B5EF4-FFF2-40B4-BE49-F238E27FC236}">
                <a16:creationId xmlns:a16="http://schemas.microsoft.com/office/drawing/2014/main" id="{0C38F45F-DD0C-42A5-9943-7D7C19C07DC6}"/>
              </a:ext>
            </a:extLst>
          </p:cNvPr>
          <p:cNvSpPr>
            <a:spLocks noGrp="1"/>
          </p:cNvSpPr>
          <p:nvPr>
            <p:ph type="body" sz="quarter" idx="22" hasCustomPrompt="1"/>
          </p:nvPr>
        </p:nvSpPr>
        <p:spPr>
          <a:xfrm>
            <a:off x="10590080" y="9332800"/>
            <a:ext cx="3640270" cy="90703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260E2D57-E2AC-4BC3-82FB-E988814B8577}"/>
              </a:ext>
            </a:extLst>
          </p:cNvPr>
          <p:cNvSpPr>
            <a:spLocks noGrp="1"/>
          </p:cNvSpPr>
          <p:nvPr>
            <p:ph type="body" sz="quarter" idx="23" hasCustomPrompt="1"/>
          </p:nvPr>
        </p:nvSpPr>
        <p:spPr>
          <a:xfrm>
            <a:off x="6653470" y="4402910"/>
            <a:ext cx="2852870" cy="506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Body text">
            <a:extLst>
              <a:ext uri="{FF2B5EF4-FFF2-40B4-BE49-F238E27FC236}">
                <a16:creationId xmlns:a16="http://schemas.microsoft.com/office/drawing/2014/main" id="{608001FC-B2FB-4B25-8D90-EEDDCAB22B20}"/>
              </a:ext>
            </a:extLst>
          </p:cNvPr>
          <p:cNvSpPr>
            <a:spLocks noGrp="1"/>
          </p:cNvSpPr>
          <p:nvPr>
            <p:ph type="body" sz="quarter" idx="24" hasCustomPrompt="1"/>
          </p:nvPr>
        </p:nvSpPr>
        <p:spPr>
          <a:xfrm>
            <a:off x="6259770" y="4909807"/>
            <a:ext cx="3640270" cy="90703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Slide Number">
            <a:extLst>
              <a:ext uri="{FF2B5EF4-FFF2-40B4-BE49-F238E27FC236}">
                <a16:creationId xmlns:a16="http://schemas.microsoft.com/office/drawing/2014/main" id="{CB1D1801-081F-4D59-A28D-BDFFE341705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043075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F455D75-DA68-438A-AB10-FA34A53D3BDE}"/>
              </a:ext>
            </a:extLst>
          </p:cNvPr>
          <p:cNvSpPr>
            <a:spLocks noGrp="1"/>
          </p:cNvSpPr>
          <p:nvPr>
            <p:ph type="pic" sz="quarter" idx="11" hasCustomPrompt="1"/>
          </p:nvPr>
        </p:nvSpPr>
        <p:spPr>
          <a:xfrm>
            <a:off x="12428913" y="2547937"/>
            <a:ext cx="11955077" cy="11168063"/>
          </a:xfrm>
          <a:custGeom>
            <a:avLst/>
            <a:gdLst>
              <a:gd name="connsiteX0" fmla="*/ 11955077 w 11955077"/>
              <a:gd name="connsiteY0" fmla="*/ 0 h 11168063"/>
              <a:gd name="connsiteX1" fmla="*/ 11955077 w 11955077"/>
              <a:gd name="connsiteY1" fmla="*/ 11168063 h 11168063"/>
              <a:gd name="connsiteX2" fmla="*/ 1373173 w 11955077"/>
              <a:gd name="connsiteY2" fmla="*/ 11168063 h 11168063"/>
              <a:gd name="connsiteX3" fmla="*/ 119551 w 11955077"/>
              <a:gd name="connsiteY3" fmla="*/ 4058246 h 11168063"/>
              <a:gd name="connsiteX4" fmla="*/ 0 w 11955077"/>
              <a:gd name="connsiteY4" fmla="*/ 3152392 h 11168063"/>
              <a:gd name="connsiteX5" fmla="*/ 15497 w 11955077"/>
              <a:gd name="connsiteY5" fmla="*/ 2919724 h 11168063"/>
              <a:gd name="connsiteX6" fmla="*/ 588898 w 11955077"/>
              <a:gd name="connsiteY6" fmla="*/ 2101250 h 11168063"/>
              <a:gd name="connsiteX7" fmla="*/ 1694189 w 11955077"/>
              <a:gd name="connsiteY7" fmla="*/ 1809123 h 1116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5077" h="11168063">
                <a:moveTo>
                  <a:pt x="11955077" y="0"/>
                </a:moveTo>
                <a:lnTo>
                  <a:pt x="11955077" y="11168063"/>
                </a:lnTo>
                <a:lnTo>
                  <a:pt x="1373173" y="11168063"/>
                </a:lnTo>
                <a:lnTo>
                  <a:pt x="119551" y="4058246"/>
                </a:lnTo>
                <a:cubicBezTo>
                  <a:pt x="47045" y="3647200"/>
                  <a:pt x="1107" y="3388163"/>
                  <a:pt x="0" y="3152392"/>
                </a:cubicBezTo>
                <a:cubicBezTo>
                  <a:pt x="0" y="3073802"/>
                  <a:pt x="4981" y="2997798"/>
                  <a:pt x="15497" y="2919724"/>
                </a:cubicBezTo>
                <a:cubicBezTo>
                  <a:pt x="75826" y="2575376"/>
                  <a:pt x="286147" y="2276010"/>
                  <a:pt x="588898" y="2101250"/>
                </a:cubicBezTo>
                <a:cubicBezTo>
                  <a:pt x="866190" y="1955962"/>
                  <a:pt x="1144035" y="1906326"/>
                  <a:pt x="1694189" y="1809123"/>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1435627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F455D75-DA68-438A-AB10-FA34A53D3BDE}"/>
              </a:ext>
            </a:extLst>
          </p:cNvPr>
          <p:cNvSpPr>
            <a:spLocks noGrp="1"/>
          </p:cNvSpPr>
          <p:nvPr>
            <p:ph type="pic" sz="quarter" idx="11" hasCustomPrompt="1"/>
          </p:nvPr>
        </p:nvSpPr>
        <p:spPr>
          <a:xfrm>
            <a:off x="12428913" y="2547937"/>
            <a:ext cx="11955077" cy="11168063"/>
          </a:xfrm>
          <a:custGeom>
            <a:avLst/>
            <a:gdLst>
              <a:gd name="connsiteX0" fmla="*/ 11955077 w 11955077"/>
              <a:gd name="connsiteY0" fmla="*/ 0 h 11168063"/>
              <a:gd name="connsiteX1" fmla="*/ 11955077 w 11955077"/>
              <a:gd name="connsiteY1" fmla="*/ 11168063 h 11168063"/>
              <a:gd name="connsiteX2" fmla="*/ 1373173 w 11955077"/>
              <a:gd name="connsiteY2" fmla="*/ 11168063 h 11168063"/>
              <a:gd name="connsiteX3" fmla="*/ 119551 w 11955077"/>
              <a:gd name="connsiteY3" fmla="*/ 4058246 h 11168063"/>
              <a:gd name="connsiteX4" fmla="*/ 0 w 11955077"/>
              <a:gd name="connsiteY4" fmla="*/ 3152392 h 11168063"/>
              <a:gd name="connsiteX5" fmla="*/ 15497 w 11955077"/>
              <a:gd name="connsiteY5" fmla="*/ 2919724 h 11168063"/>
              <a:gd name="connsiteX6" fmla="*/ 588898 w 11955077"/>
              <a:gd name="connsiteY6" fmla="*/ 2101250 h 11168063"/>
              <a:gd name="connsiteX7" fmla="*/ 1694189 w 11955077"/>
              <a:gd name="connsiteY7" fmla="*/ 1809123 h 1116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5077" h="11168063">
                <a:moveTo>
                  <a:pt x="11955077" y="0"/>
                </a:moveTo>
                <a:lnTo>
                  <a:pt x="11955077" y="11168063"/>
                </a:lnTo>
                <a:lnTo>
                  <a:pt x="1373173" y="11168063"/>
                </a:lnTo>
                <a:lnTo>
                  <a:pt x="119551" y="4058246"/>
                </a:lnTo>
                <a:cubicBezTo>
                  <a:pt x="47045" y="3647200"/>
                  <a:pt x="1107" y="3388163"/>
                  <a:pt x="0" y="3152392"/>
                </a:cubicBezTo>
                <a:cubicBezTo>
                  <a:pt x="0" y="3073802"/>
                  <a:pt x="4981" y="2997798"/>
                  <a:pt x="15497" y="2919724"/>
                </a:cubicBezTo>
                <a:cubicBezTo>
                  <a:pt x="75826" y="2575376"/>
                  <a:pt x="286147" y="2276010"/>
                  <a:pt x="588898" y="2101250"/>
                </a:cubicBezTo>
                <a:cubicBezTo>
                  <a:pt x="866190" y="1955962"/>
                  <a:pt x="1144035" y="1906326"/>
                  <a:pt x="1694189" y="1809123"/>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Title text">
            <a:extLst>
              <a:ext uri="{FF2B5EF4-FFF2-40B4-BE49-F238E27FC236}">
                <a16:creationId xmlns:a16="http://schemas.microsoft.com/office/drawing/2014/main" id="{F376B87C-13A1-42A3-A2BF-5E180A3061CC}"/>
              </a:ext>
            </a:extLst>
          </p:cNvPr>
          <p:cNvSpPr>
            <a:spLocks noGrp="1"/>
          </p:cNvSpPr>
          <p:nvPr>
            <p:ph type="body" sz="quarter" idx="18" hasCustomPrompt="1"/>
          </p:nvPr>
        </p:nvSpPr>
        <p:spPr>
          <a:xfrm>
            <a:off x="1519965" y="2494598"/>
            <a:ext cx="6931788" cy="222640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8" name="Body text">
            <a:extLst>
              <a:ext uri="{FF2B5EF4-FFF2-40B4-BE49-F238E27FC236}">
                <a16:creationId xmlns:a16="http://schemas.microsoft.com/office/drawing/2014/main" id="{F307A8E2-BB7E-419A-8759-7E66A5BD00F7}"/>
              </a:ext>
            </a:extLst>
          </p:cNvPr>
          <p:cNvSpPr>
            <a:spLocks noGrp="1"/>
          </p:cNvSpPr>
          <p:nvPr>
            <p:ph type="body" sz="quarter" idx="19" hasCustomPrompt="1"/>
          </p:nvPr>
        </p:nvSpPr>
        <p:spPr>
          <a:xfrm>
            <a:off x="1532665" y="5999888"/>
            <a:ext cx="9226626"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Body text">
            <a:extLst>
              <a:ext uri="{FF2B5EF4-FFF2-40B4-BE49-F238E27FC236}">
                <a16:creationId xmlns:a16="http://schemas.microsoft.com/office/drawing/2014/main" id="{C6B6A0D9-D56F-4714-8087-1C1C307C0547}"/>
              </a:ext>
            </a:extLst>
          </p:cNvPr>
          <p:cNvSpPr>
            <a:spLocks noGrp="1"/>
          </p:cNvSpPr>
          <p:nvPr>
            <p:ph type="body" sz="quarter" idx="20" hasCustomPrompt="1"/>
          </p:nvPr>
        </p:nvSpPr>
        <p:spPr>
          <a:xfrm>
            <a:off x="1786270" y="9877093"/>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0" name="Body text">
            <a:extLst>
              <a:ext uri="{FF2B5EF4-FFF2-40B4-BE49-F238E27FC236}">
                <a16:creationId xmlns:a16="http://schemas.microsoft.com/office/drawing/2014/main" id="{20EA3397-15B4-450D-B022-A9D94FF76C7E}"/>
              </a:ext>
            </a:extLst>
          </p:cNvPr>
          <p:cNvSpPr>
            <a:spLocks noGrp="1"/>
          </p:cNvSpPr>
          <p:nvPr>
            <p:ph type="body" sz="quarter" idx="21" hasCustomPrompt="1"/>
          </p:nvPr>
        </p:nvSpPr>
        <p:spPr>
          <a:xfrm>
            <a:off x="1786270" y="10334251"/>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5" name="Body text">
            <a:extLst>
              <a:ext uri="{FF2B5EF4-FFF2-40B4-BE49-F238E27FC236}">
                <a16:creationId xmlns:a16="http://schemas.microsoft.com/office/drawing/2014/main" id="{4E28EA30-42B9-48A3-956D-A4BB6E8B6D61}"/>
              </a:ext>
            </a:extLst>
          </p:cNvPr>
          <p:cNvSpPr>
            <a:spLocks noGrp="1"/>
          </p:cNvSpPr>
          <p:nvPr>
            <p:ph type="body" sz="quarter" idx="22" hasCustomPrompt="1"/>
          </p:nvPr>
        </p:nvSpPr>
        <p:spPr>
          <a:xfrm>
            <a:off x="3787218"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6" name="Body text">
            <a:extLst>
              <a:ext uri="{FF2B5EF4-FFF2-40B4-BE49-F238E27FC236}">
                <a16:creationId xmlns:a16="http://schemas.microsoft.com/office/drawing/2014/main" id="{E6A112CF-27D5-4CEC-AF4A-53105B06AA60}"/>
              </a:ext>
            </a:extLst>
          </p:cNvPr>
          <p:cNvSpPr>
            <a:spLocks noGrp="1"/>
          </p:cNvSpPr>
          <p:nvPr>
            <p:ph type="body" sz="quarter" idx="23" hasCustomPrompt="1"/>
          </p:nvPr>
        </p:nvSpPr>
        <p:spPr>
          <a:xfrm>
            <a:off x="3787218"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7" name="Body text">
            <a:extLst>
              <a:ext uri="{FF2B5EF4-FFF2-40B4-BE49-F238E27FC236}">
                <a16:creationId xmlns:a16="http://schemas.microsoft.com/office/drawing/2014/main" id="{F15E490E-4269-4FA6-B8D3-DDF8A0AD5A3B}"/>
              </a:ext>
            </a:extLst>
          </p:cNvPr>
          <p:cNvSpPr>
            <a:spLocks noGrp="1"/>
          </p:cNvSpPr>
          <p:nvPr>
            <p:ph type="body" sz="quarter" idx="24" hasCustomPrompt="1"/>
          </p:nvPr>
        </p:nvSpPr>
        <p:spPr>
          <a:xfrm>
            <a:off x="5788166"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8" name="Body text">
            <a:extLst>
              <a:ext uri="{FF2B5EF4-FFF2-40B4-BE49-F238E27FC236}">
                <a16:creationId xmlns:a16="http://schemas.microsoft.com/office/drawing/2014/main" id="{5E101EA9-4ADF-461B-9D74-C69E1ADA74C2}"/>
              </a:ext>
            </a:extLst>
          </p:cNvPr>
          <p:cNvSpPr>
            <a:spLocks noGrp="1"/>
          </p:cNvSpPr>
          <p:nvPr>
            <p:ph type="body" sz="quarter" idx="25" hasCustomPrompt="1"/>
          </p:nvPr>
        </p:nvSpPr>
        <p:spPr>
          <a:xfrm>
            <a:off x="5788166"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Tree>
    <p:extLst>
      <p:ext uri="{BB962C8B-B14F-4D97-AF65-F5344CB8AC3E}">
        <p14:creationId xmlns:p14="http://schemas.microsoft.com/office/powerpoint/2010/main" val="395818252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F455D75-DA68-438A-AB10-FA34A53D3BDE}"/>
              </a:ext>
            </a:extLst>
          </p:cNvPr>
          <p:cNvSpPr>
            <a:spLocks noGrp="1"/>
          </p:cNvSpPr>
          <p:nvPr>
            <p:ph type="pic" sz="quarter" idx="11" hasCustomPrompt="1"/>
          </p:nvPr>
        </p:nvSpPr>
        <p:spPr>
          <a:xfrm>
            <a:off x="12428913" y="2547937"/>
            <a:ext cx="11955077" cy="11168063"/>
          </a:xfrm>
          <a:custGeom>
            <a:avLst/>
            <a:gdLst>
              <a:gd name="connsiteX0" fmla="*/ 11955077 w 11955077"/>
              <a:gd name="connsiteY0" fmla="*/ 0 h 11168063"/>
              <a:gd name="connsiteX1" fmla="*/ 11955077 w 11955077"/>
              <a:gd name="connsiteY1" fmla="*/ 11168063 h 11168063"/>
              <a:gd name="connsiteX2" fmla="*/ 1373173 w 11955077"/>
              <a:gd name="connsiteY2" fmla="*/ 11168063 h 11168063"/>
              <a:gd name="connsiteX3" fmla="*/ 119551 w 11955077"/>
              <a:gd name="connsiteY3" fmla="*/ 4058246 h 11168063"/>
              <a:gd name="connsiteX4" fmla="*/ 0 w 11955077"/>
              <a:gd name="connsiteY4" fmla="*/ 3152392 h 11168063"/>
              <a:gd name="connsiteX5" fmla="*/ 15497 w 11955077"/>
              <a:gd name="connsiteY5" fmla="*/ 2919724 h 11168063"/>
              <a:gd name="connsiteX6" fmla="*/ 588898 w 11955077"/>
              <a:gd name="connsiteY6" fmla="*/ 2101250 h 11168063"/>
              <a:gd name="connsiteX7" fmla="*/ 1694189 w 11955077"/>
              <a:gd name="connsiteY7" fmla="*/ 1809123 h 1116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5077" h="11168063">
                <a:moveTo>
                  <a:pt x="11955077" y="0"/>
                </a:moveTo>
                <a:lnTo>
                  <a:pt x="11955077" y="11168063"/>
                </a:lnTo>
                <a:lnTo>
                  <a:pt x="1373173" y="11168063"/>
                </a:lnTo>
                <a:lnTo>
                  <a:pt x="119551" y="4058246"/>
                </a:lnTo>
                <a:cubicBezTo>
                  <a:pt x="47045" y="3647200"/>
                  <a:pt x="1107" y="3388163"/>
                  <a:pt x="0" y="3152392"/>
                </a:cubicBezTo>
                <a:cubicBezTo>
                  <a:pt x="0" y="3073802"/>
                  <a:pt x="4981" y="2997798"/>
                  <a:pt x="15497" y="2919724"/>
                </a:cubicBezTo>
                <a:cubicBezTo>
                  <a:pt x="75826" y="2575376"/>
                  <a:pt x="286147" y="2276010"/>
                  <a:pt x="588898" y="2101250"/>
                </a:cubicBezTo>
                <a:cubicBezTo>
                  <a:pt x="866190" y="1955962"/>
                  <a:pt x="1144035" y="1906326"/>
                  <a:pt x="1694189" y="1809123"/>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7" name="Rounded Rectangle">
            <a:extLst>
              <a:ext uri="{FF2B5EF4-FFF2-40B4-BE49-F238E27FC236}">
                <a16:creationId xmlns:a16="http://schemas.microsoft.com/office/drawing/2014/main" id="{6700E335-E75B-46BB-BA3B-9653CA52204F}"/>
              </a:ext>
            </a:extLst>
          </p:cNvPr>
          <p:cNvSpPr/>
          <p:nvPr/>
        </p:nvSpPr>
        <p:spPr>
          <a:xfrm>
            <a:off x="1532665"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 name="Rounded Rectangle">
            <a:extLst>
              <a:ext uri="{FF2B5EF4-FFF2-40B4-BE49-F238E27FC236}">
                <a16:creationId xmlns:a16="http://schemas.microsoft.com/office/drawing/2014/main" id="{2673B19C-16F5-4311-B731-0355602605E9}"/>
              </a:ext>
            </a:extLst>
          </p:cNvPr>
          <p:cNvSpPr/>
          <p:nvPr/>
        </p:nvSpPr>
        <p:spPr>
          <a:xfrm>
            <a:off x="3533613"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 name="Rounded Rectangle">
            <a:extLst>
              <a:ext uri="{FF2B5EF4-FFF2-40B4-BE49-F238E27FC236}">
                <a16:creationId xmlns:a16="http://schemas.microsoft.com/office/drawing/2014/main" id="{7465BEBD-A972-4374-A45B-E06A7BABA941}"/>
              </a:ext>
            </a:extLst>
          </p:cNvPr>
          <p:cNvSpPr/>
          <p:nvPr/>
        </p:nvSpPr>
        <p:spPr>
          <a:xfrm>
            <a:off x="5534561"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 name="Title text">
            <a:extLst>
              <a:ext uri="{FF2B5EF4-FFF2-40B4-BE49-F238E27FC236}">
                <a16:creationId xmlns:a16="http://schemas.microsoft.com/office/drawing/2014/main" id="{F376B87C-13A1-42A3-A2BF-5E180A3061CC}"/>
              </a:ext>
            </a:extLst>
          </p:cNvPr>
          <p:cNvSpPr>
            <a:spLocks noGrp="1"/>
          </p:cNvSpPr>
          <p:nvPr>
            <p:ph type="body" sz="quarter" idx="18" hasCustomPrompt="1"/>
          </p:nvPr>
        </p:nvSpPr>
        <p:spPr>
          <a:xfrm>
            <a:off x="1519965" y="2494598"/>
            <a:ext cx="6931788" cy="222640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8" name="Body text">
            <a:extLst>
              <a:ext uri="{FF2B5EF4-FFF2-40B4-BE49-F238E27FC236}">
                <a16:creationId xmlns:a16="http://schemas.microsoft.com/office/drawing/2014/main" id="{F307A8E2-BB7E-419A-8759-7E66A5BD00F7}"/>
              </a:ext>
            </a:extLst>
          </p:cNvPr>
          <p:cNvSpPr>
            <a:spLocks noGrp="1"/>
          </p:cNvSpPr>
          <p:nvPr>
            <p:ph type="body" sz="quarter" idx="19" hasCustomPrompt="1"/>
          </p:nvPr>
        </p:nvSpPr>
        <p:spPr>
          <a:xfrm>
            <a:off x="1532665" y="5999888"/>
            <a:ext cx="9226626"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Body text">
            <a:extLst>
              <a:ext uri="{FF2B5EF4-FFF2-40B4-BE49-F238E27FC236}">
                <a16:creationId xmlns:a16="http://schemas.microsoft.com/office/drawing/2014/main" id="{C6B6A0D9-D56F-4714-8087-1C1C307C0547}"/>
              </a:ext>
            </a:extLst>
          </p:cNvPr>
          <p:cNvSpPr>
            <a:spLocks noGrp="1"/>
          </p:cNvSpPr>
          <p:nvPr>
            <p:ph type="body" sz="quarter" idx="20" hasCustomPrompt="1"/>
          </p:nvPr>
        </p:nvSpPr>
        <p:spPr>
          <a:xfrm>
            <a:off x="1786270" y="9877093"/>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0" name="Body text">
            <a:extLst>
              <a:ext uri="{FF2B5EF4-FFF2-40B4-BE49-F238E27FC236}">
                <a16:creationId xmlns:a16="http://schemas.microsoft.com/office/drawing/2014/main" id="{20EA3397-15B4-450D-B022-A9D94FF76C7E}"/>
              </a:ext>
            </a:extLst>
          </p:cNvPr>
          <p:cNvSpPr>
            <a:spLocks noGrp="1"/>
          </p:cNvSpPr>
          <p:nvPr>
            <p:ph type="body" sz="quarter" idx="21" hasCustomPrompt="1"/>
          </p:nvPr>
        </p:nvSpPr>
        <p:spPr>
          <a:xfrm>
            <a:off x="1786270" y="10334251"/>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5" name="Body text">
            <a:extLst>
              <a:ext uri="{FF2B5EF4-FFF2-40B4-BE49-F238E27FC236}">
                <a16:creationId xmlns:a16="http://schemas.microsoft.com/office/drawing/2014/main" id="{4E28EA30-42B9-48A3-956D-A4BB6E8B6D61}"/>
              </a:ext>
            </a:extLst>
          </p:cNvPr>
          <p:cNvSpPr>
            <a:spLocks noGrp="1"/>
          </p:cNvSpPr>
          <p:nvPr>
            <p:ph type="body" sz="quarter" idx="22" hasCustomPrompt="1"/>
          </p:nvPr>
        </p:nvSpPr>
        <p:spPr>
          <a:xfrm>
            <a:off x="3787218"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6" name="Body text">
            <a:extLst>
              <a:ext uri="{FF2B5EF4-FFF2-40B4-BE49-F238E27FC236}">
                <a16:creationId xmlns:a16="http://schemas.microsoft.com/office/drawing/2014/main" id="{E6A112CF-27D5-4CEC-AF4A-53105B06AA60}"/>
              </a:ext>
            </a:extLst>
          </p:cNvPr>
          <p:cNvSpPr>
            <a:spLocks noGrp="1"/>
          </p:cNvSpPr>
          <p:nvPr>
            <p:ph type="body" sz="quarter" idx="23" hasCustomPrompt="1"/>
          </p:nvPr>
        </p:nvSpPr>
        <p:spPr>
          <a:xfrm>
            <a:off x="3787218"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7" name="Body text">
            <a:extLst>
              <a:ext uri="{FF2B5EF4-FFF2-40B4-BE49-F238E27FC236}">
                <a16:creationId xmlns:a16="http://schemas.microsoft.com/office/drawing/2014/main" id="{F15E490E-4269-4FA6-B8D3-DDF8A0AD5A3B}"/>
              </a:ext>
            </a:extLst>
          </p:cNvPr>
          <p:cNvSpPr>
            <a:spLocks noGrp="1"/>
          </p:cNvSpPr>
          <p:nvPr>
            <p:ph type="body" sz="quarter" idx="24" hasCustomPrompt="1"/>
          </p:nvPr>
        </p:nvSpPr>
        <p:spPr>
          <a:xfrm>
            <a:off x="5788166"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8" name="Body text">
            <a:extLst>
              <a:ext uri="{FF2B5EF4-FFF2-40B4-BE49-F238E27FC236}">
                <a16:creationId xmlns:a16="http://schemas.microsoft.com/office/drawing/2014/main" id="{5E101EA9-4ADF-461B-9D74-C69E1ADA74C2}"/>
              </a:ext>
            </a:extLst>
          </p:cNvPr>
          <p:cNvSpPr>
            <a:spLocks noGrp="1"/>
          </p:cNvSpPr>
          <p:nvPr>
            <p:ph type="body" sz="quarter" idx="25" hasCustomPrompt="1"/>
          </p:nvPr>
        </p:nvSpPr>
        <p:spPr>
          <a:xfrm>
            <a:off x="5788166"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Tree>
    <p:extLst>
      <p:ext uri="{BB962C8B-B14F-4D97-AF65-F5344CB8AC3E}">
        <p14:creationId xmlns:p14="http://schemas.microsoft.com/office/powerpoint/2010/main" val="31788787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FC462A-DE7E-4C99-BB62-B25AAA28B9AC}"/>
              </a:ext>
            </a:extLst>
          </p:cNvPr>
          <p:cNvSpPr>
            <a:spLocks noGrp="1"/>
          </p:cNvSpPr>
          <p:nvPr>
            <p:ph type="pic" sz="quarter" idx="11" hasCustomPrompt="1"/>
          </p:nvPr>
        </p:nvSpPr>
        <p:spPr>
          <a:xfrm>
            <a:off x="1219200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3" name="Picture Placeholder 12">
            <a:extLst>
              <a:ext uri="{FF2B5EF4-FFF2-40B4-BE49-F238E27FC236}">
                <a16:creationId xmlns:a16="http://schemas.microsoft.com/office/drawing/2014/main" id="{3B8E4264-FCFD-43EE-BAA9-9016A1AB4FCD}"/>
              </a:ext>
            </a:extLst>
          </p:cNvPr>
          <p:cNvSpPr>
            <a:spLocks noGrp="1"/>
          </p:cNvSpPr>
          <p:nvPr>
            <p:ph type="pic" sz="quarter" idx="12" hasCustomPrompt="1"/>
          </p:nvPr>
        </p:nvSpPr>
        <p:spPr>
          <a:xfrm>
            <a:off x="0" y="-1"/>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828958994"/>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FC462A-DE7E-4C99-BB62-B25AAA28B9AC}"/>
              </a:ext>
            </a:extLst>
          </p:cNvPr>
          <p:cNvSpPr>
            <a:spLocks noGrp="1"/>
          </p:cNvSpPr>
          <p:nvPr>
            <p:ph type="pic" sz="quarter" idx="11" hasCustomPrompt="1"/>
          </p:nvPr>
        </p:nvSpPr>
        <p:spPr>
          <a:xfrm>
            <a:off x="1219200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3" name="Picture Placeholder 12">
            <a:extLst>
              <a:ext uri="{FF2B5EF4-FFF2-40B4-BE49-F238E27FC236}">
                <a16:creationId xmlns:a16="http://schemas.microsoft.com/office/drawing/2014/main" id="{3B8E4264-FCFD-43EE-BAA9-9016A1AB4FCD}"/>
              </a:ext>
            </a:extLst>
          </p:cNvPr>
          <p:cNvSpPr>
            <a:spLocks noGrp="1"/>
          </p:cNvSpPr>
          <p:nvPr>
            <p:ph type="pic" sz="quarter" idx="12" hasCustomPrompt="1"/>
          </p:nvPr>
        </p:nvSpPr>
        <p:spPr>
          <a:xfrm>
            <a:off x="0" y="-1"/>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Title text">
            <a:extLst>
              <a:ext uri="{FF2B5EF4-FFF2-40B4-BE49-F238E27FC236}">
                <a16:creationId xmlns:a16="http://schemas.microsoft.com/office/drawing/2014/main" id="{64AF6B39-4530-4EE7-A1FE-0AC560006916}"/>
              </a:ext>
            </a:extLst>
          </p:cNvPr>
          <p:cNvSpPr>
            <a:spLocks noGrp="1"/>
          </p:cNvSpPr>
          <p:nvPr>
            <p:ph type="body" sz="quarter" idx="18" hasCustomPrompt="1"/>
          </p:nvPr>
        </p:nvSpPr>
        <p:spPr>
          <a:xfrm>
            <a:off x="13668335" y="1301750"/>
            <a:ext cx="2615313" cy="111125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6" name="Body text">
            <a:extLst>
              <a:ext uri="{FF2B5EF4-FFF2-40B4-BE49-F238E27FC236}">
                <a16:creationId xmlns:a16="http://schemas.microsoft.com/office/drawing/2014/main" id="{D6C77677-1569-4204-A0D8-492A4DA9AB79}"/>
              </a:ext>
            </a:extLst>
          </p:cNvPr>
          <p:cNvSpPr>
            <a:spLocks noGrp="1"/>
          </p:cNvSpPr>
          <p:nvPr>
            <p:ph type="body" sz="quarter" idx="19" hasCustomPrompt="1"/>
          </p:nvPr>
        </p:nvSpPr>
        <p:spPr>
          <a:xfrm>
            <a:off x="13668336" y="4044425"/>
            <a:ext cx="9226626"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ED037490-2121-4514-B9B1-31A8ADD26D94}"/>
              </a:ext>
            </a:extLst>
          </p:cNvPr>
          <p:cNvSpPr>
            <a:spLocks noGrp="1"/>
          </p:cNvSpPr>
          <p:nvPr>
            <p:ph type="body" sz="quarter" idx="20" hasCustomPrompt="1"/>
          </p:nvPr>
        </p:nvSpPr>
        <p:spPr>
          <a:xfrm>
            <a:off x="14729573" y="1787269"/>
            <a:ext cx="631865" cy="483125"/>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18" name="Body text">
            <a:extLst>
              <a:ext uri="{FF2B5EF4-FFF2-40B4-BE49-F238E27FC236}">
                <a16:creationId xmlns:a16="http://schemas.microsoft.com/office/drawing/2014/main" id="{5B8AFBBE-14B3-430D-BBED-A0A3DCDFF6E2}"/>
              </a:ext>
            </a:extLst>
          </p:cNvPr>
          <p:cNvSpPr>
            <a:spLocks noGrp="1"/>
          </p:cNvSpPr>
          <p:nvPr>
            <p:ph type="body" sz="quarter" idx="21" hasCustomPrompt="1"/>
          </p:nvPr>
        </p:nvSpPr>
        <p:spPr>
          <a:xfrm>
            <a:off x="13668336" y="2366644"/>
            <a:ext cx="2615312" cy="408306"/>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Title text">
            <a:extLst>
              <a:ext uri="{FF2B5EF4-FFF2-40B4-BE49-F238E27FC236}">
                <a16:creationId xmlns:a16="http://schemas.microsoft.com/office/drawing/2014/main" id="{74DA65EA-5B80-4FDA-AF61-1295E3B5090C}"/>
              </a:ext>
            </a:extLst>
          </p:cNvPr>
          <p:cNvSpPr>
            <a:spLocks noGrp="1"/>
          </p:cNvSpPr>
          <p:nvPr>
            <p:ph type="body" sz="quarter" idx="22" hasCustomPrompt="1"/>
          </p:nvPr>
        </p:nvSpPr>
        <p:spPr>
          <a:xfrm>
            <a:off x="7921586" y="7982051"/>
            <a:ext cx="2615313" cy="1111250"/>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0" name="Body text">
            <a:extLst>
              <a:ext uri="{FF2B5EF4-FFF2-40B4-BE49-F238E27FC236}">
                <a16:creationId xmlns:a16="http://schemas.microsoft.com/office/drawing/2014/main" id="{217273E8-FC13-407D-AA8A-9BEA58F1606F}"/>
              </a:ext>
            </a:extLst>
          </p:cNvPr>
          <p:cNvSpPr>
            <a:spLocks noGrp="1"/>
          </p:cNvSpPr>
          <p:nvPr>
            <p:ph type="body" sz="quarter" idx="23" hasCustomPrompt="1"/>
          </p:nvPr>
        </p:nvSpPr>
        <p:spPr>
          <a:xfrm>
            <a:off x="1310273" y="10724726"/>
            <a:ext cx="9226626" cy="1466852"/>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1" name="Title text">
            <a:extLst>
              <a:ext uri="{FF2B5EF4-FFF2-40B4-BE49-F238E27FC236}">
                <a16:creationId xmlns:a16="http://schemas.microsoft.com/office/drawing/2014/main" id="{85268269-BCF7-4B31-AE9F-4C06679D8DE0}"/>
              </a:ext>
            </a:extLst>
          </p:cNvPr>
          <p:cNvSpPr>
            <a:spLocks noGrp="1"/>
          </p:cNvSpPr>
          <p:nvPr>
            <p:ph type="body" sz="quarter" idx="24" hasCustomPrompt="1"/>
          </p:nvPr>
        </p:nvSpPr>
        <p:spPr>
          <a:xfrm>
            <a:off x="10220966" y="8467570"/>
            <a:ext cx="631865" cy="483125"/>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2" name="Body text">
            <a:extLst>
              <a:ext uri="{FF2B5EF4-FFF2-40B4-BE49-F238E27FC236}">
                <a16:creationId xmlns:a16="http://schemas.microsoft.com/office/drawing/2014/main" id="{B1CC2EA7-ED45-4AEB-8AD6-A4BCB4BAD921}"/>
              </a:ext>
            </a:extLst>
          </p:cNvPr>
          <p:cNvSpPr>
            <a:spLocks noGrp="1"/>
          </p:cNvSpPr>
          <p:nvPr>
            <p:ph type="body" sz="quarter" idx="25" hasCustomPrompt="1"/>
          </p:nvPr>
        </p:nvSpPr>
        <p:spPr>
          <a:xfrm>
            <a:off x="7921587" y="9046945"/>
            <a:ext cx="2615312" cy="408306"/>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Tree>
    <p:extLst>
      <p:ext uri="{BB962C8B-B14F-4D97-AF65-F5344CB8AC3E}">
        <p14:creationId xmlns:p14="http://schemas.microsoft.com/office/powerpoint/2010/main" val="1878561295"/>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Blank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93CB3C4-C7ED-4789-B624-AEB96DA327A1}"/>
              </a:ext>
            </a:extLst>
          </p:cNvPr>
          <p:cNvSpPr>
            <a:spLocks noGrp="1"/>
          </p:cNvSpPr>
          <p:nvPr>
            <p:ph type="pic" sz="quarter" idx="13" hasCustomPrompt="1"/>
          </p:nvPr>
        </p:nvSpPr>
        <p:spPr>
          <a:xfrm>
            <a:off x="1519965" y="5845637"/>
            <a:ext cx="5334001" cy="5334001"/>
          </a:xfrm>
          <a:custGeom>
            <a:avLst/>
            <a:gdLst>
              <a:gd name="connsiteX0" fmla="*/ 0 w 5334001"/>
              <a:gd name="connsiteY0" fmla="*/ 0 h 5334001"/>
              <a:gd name="connsiteX1" fmla="*/ 5334001 w 5334001"/>
              <a:gd name="connsiteY1" fmla="*/ 0 h 5334001"/>
              <a:gd name="connsiteX2" fmla="*/ 5334001 w 5334001"/>
              <a:gd name="connsiteY2" fmla="*/ 5334001 h 5334001"/>
              <a:gd name="connsiteX3" fmla="*/ 0 w 5334001"/>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1" h="5334001">
                <a:moveTo>
                  <a:pt x="0" y="0"/>
                </a:moveTo>
                <a:lnTo>
                  <a:pt x="5334001" y="0"/>
                </a:lnTo>
                <a:lnTo>
                  <a:pt x="5334001"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C22D33D8-FFE3-458A-8286-656F98132F64}"/>
              </a:ext>
            </a:extLst>
          </p:cNvPr>
          <p:cNvSpPr>
            <a:spLocks noGrp="1"/>
          </p:cNvSpPr>
          <p:nvPr>
            <p:ph type="pic" sz="quarter" idx="14" hasCustomPrompt="1"/>
          </p:nvPr>
        </p:nvSpPr>
        <p:spPr>
          <a:xfrm>
            <a:off x="6858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A8F59D6F-B71C-4139-925C-F65D760A8E74}"/>
              </a:ext>
            </a:extLst>
          </p:cNvPr>
          <p:cNvSpPr>
            <a:spLocks noGrp="1"/>
          </p:cNvSpPr>
          <p:nvPr>
            <p:ph type="pic" sz="quarter" idx="15" hasCustomPrompt="1"/>
          </p:nvPr>
        </p:nvSpPr>
        <p:spPr>
          <a:xfrm>
            <a:off x="12192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5" name="Slide Number">
            <a:extLst>
              <a:ext uri="{FF2B5EF4-FFF2-40B4-BE49-F238E27FC236}">
                <a16:creationId xmlns:a16="http://schemas.microsoft.com/office/drawing/2014/main" id="{C8E3F98D-33B7-4428-89FB-5B5BCA51D21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801833250"/>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72" Type="http://schemas.openxmlformats.org/officeDocument/2006/relationships/slideLayout" Target="../slideLayouts/slideLayout172.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theme" Target="../theme/theme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F"/>
        </a:solidFill>
        <a:effectLst/>
      </p:bgPr>
    </p:bg>
    <p:spTree>
      <p:nvGrpSpPr>
        <p:cNvPr id="1" name=""/>
        <p:cNvGrpSpPr/>
        <p:nvPr/>
      </p:nvGrpSpPr>
      <p:grpSpPr>
        <a:xfrm>
          <a:off x="0" y="0"/>
          <a:ext cx="0" cy="0"/>
          <a:chOff x="0" y="0"/>
          <a:chExt cx="0" cy="0"/>
        </a:xfrm>
      </p:grpSpPr>
      <p:sp>
        <p:nvSpPr>
          <p:cNvPr id="2" name="BeMind">
            <a:extLst>
              <a:ext uri="{FF2B5EF4-FFF2-40B4-BE49-F238E27FC236}">
                <a16:creationId xmlns:a16="http://schemas.microsoft.com/office/drawing/2014/main" id="{364003D7-95B1-48C8-B148-6F92013DF628}"/>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3" name="Line">
            <a:extLst>
              <a:ext uri="{FF2B5EF4-FFF2-40B4-BE49-F238E27FC236}">
                <a16:creationId xmlns:a16="http://schemas.microsoft.com/office/drawing/2014/main" id="{F4FDBC76-9BFE-4003-9485-681A1D2ABFB5}"/>
              </a:ext>
            </a:extLst>
          </p:cNvPr>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 name="Line">
            <a:extLst>
              <a:ext uri="{FF2B5EF4-FFF2-40B4-BE49-F238E27FC236}">
                <a16:creationId xmlns:a16="http://schemas.microsoft.com/office/drawing/2014/main" id="{4194312E-2C5C-4F00-A0D5-E41C13B54038}"/>
              </a:ext>
            </a:extLst>
          </p:cNvPr>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 name="Slide Number">
            <a:extLst>
              <a:ext uri="{FF2B5EF4-FFF2-40B4-BE49-F238E27FC236}">
                <a16:creationId xmlns:a16="http://schemas.microsoft.com/office/drawing/2014/main" id="{367DC258-8E06-4AE6-B8CB-E5CC1228565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 id="2147483788" r:id="rId36"/>
    <p:sldLayoutId id="2147483789" r:id="rId37"/>
    <p:sldLayoutId id="2147483790" r:id="rId38"/>
    <p:sldLayoutId id="2147483791" r:id="rId39"/>
    <p:sldLayoutId id="2147483792" r:id="rId40"/>
    <p:sldLayoutId id="2147483793" r:id="rId41"/>
    <p:sldLayoutId id="2147483794" r:id="rId42"/>
    <p:sldLayoutId id="2147483795" r:id="rId43"/>
    <p:sldLayoutId id="2147483796" r:id="rId44"/>
    <p:sldLayoutId id="2147483797" r:id="rId45"/>
    <p:sldLayoutId id="2147483798" r:id="rId46"/>
    <p:sldLayoutId id="2147483799" r:id="rId47"/>
    <p:sldLayoutId id="2147483800" r:id="rId48"/>
    <p:sldLayoutId id="2147483801" r:id="rId49"/>
    <p:sldLayoutId id="2147483802" r:id="rId50"/>
    <p:sldLayoutId id="2147483803" r:id="rId51"/>
    <p:sldLayoutId id="2147483804" r:id="rId52"/>
    <p:sldLayoutId id="2147483805" r:id="rId53"/>
    <p:sldLayoutId id="2147483806" r:id="rId54"/>
    <p:sldLayoutId id="2147483807" r:id="rId55"/>
    <p:sldLayoutId id="2147483808" r:id="rId56"/>
    <p:sldLayoutId id="2147483809" r:id="rId57"/>
    <p:sldLayoutId id="2147483810" r:id="rId58"/>
    <p:sldLayoutId id="2147483811" r:id="rId59"/>
    <p:sldLayoutId id="2147483812" r:id="rId60"/>
    <p:sldLayoutId id="2147483813" r:id="rId61"/>
    <p:sldLayoutId id="2147483814" r:id="rId62"/>
    <p:sldLayoutId id="2147483815" r:id="rId63"/>
    <p:sldLayoutId id="2147483816" r:id="rId64"/>
    <p:sldLayoutId id="2147483817" r:id="rId65"/>
    <p:sldLayoutId id="2147483818" r:id="rId66"/>
    <p:sldLayoutId id="2147483819" r:id="rId67"/>
    <p:sldLayoutId id="2147483820" r:id="rId68"/>
    <p:sldLayoutId id="2147483821" r:id="rId69"/>
    <p:sldLayoutId id="2147483822" r:id="rId70"/>
    <p:sldLayoutId id="2147483823" r:id="rId71"/>
    <p:sldLayoutId id="2147483824" r:id="rId72"/>
    <p:sldLayoutId id="2147483825" r:id="rId73"/>
    <p:sldLayoutId id="2147483826" r:id="rId74"/>
    <p:sldLayoutId id="2147483827" r:id="rId75"/>
    <p:sldLayoutId id="2147483828" r:id="rId76"/>
    <p:sldLayoutId id="2147483829" r:id="rId77"/>
    <p:sldLayoutId id="2147483830" r:id="rId78"/>
    <p:sldLayoutId id="2147483831" r:id="rId79"/>
    <p:sldLayoutId id="2147483832" r:id="rId80"/>
    <p:sldLayoutId id="2147483833" r:id="rId81"/>
    <p:sldLayoutId id="2147483834" r:id="rId82"/>
    <p:sldLayoutId id="2147483835" r:id="rId83"/>
    <p:sldLayoutId id="2147483836" r:id="rId84"/>
    <p:sldLayoutId id="2147483837" r:id="rId85"/>
    <p:sldLayoutId id="2147483838" r:id="rId86"/>
    <p:sldLayoutId id="2147483839" r:id="rId87"/>
    <p:sldLayoutId id="2147483840" r:id="rId88"/>
    <p:sldLayoutId id="2147483841" r:id="rId89"/>
    <p:sldLayoutId id="2147483652" r:id="rId90"/>
    <p:sldLayoutId id="2147483656" r:id="rId91"/>
    <p:sldLayoutId id="2147483751" r:id="rId92"/>
    <p:sldLayoutId id="2147483752" r:id="rId93"/>
    <p:sldLayoutId id="2147483654" r:id="rId94"/>
    <p:sldLayoutId id="2147483657" r:id="rId95"/>
    <p:sldLayoutId id="2147483661" r:id="rId96"/>
    <p:sldLayoutId id="2147483655" r:id="rId97"/>
    <p:sldLayoutId id="2147483662" r:id="rId98"/>
    <p:sldLayoutId id="2147483658" r:id="rId99"/>
    <p:sldLayoutId id="2147483663" r:id="rId100"/>
    <p:sldLayoutId id="2147483664" r:id="rId101"/>
    <p:sldLayoutId id="2147483659" r:id="rId102"/>
    <p:sldLayoutId id="2147483667" r:id="rId103"/>
    <p:sldLayoutId id="2147483665" r:id="rId104"/>
    <p:sldLayoutId id="2147483668" r:id="rId105"/>
    <p:sldLayoutId id="2147483666" r:id="rId106"/>
    <p:sldLayoutId id="2147483670" r:id="rId107"/>
    <p:sldLayoutId id="2147483671" r:id="rId108"/>
    <p:sldLayoutId id="2147483660" r:id="rId109"/>
    <p:sldLayoutId id="2147483678" r:id="rId110"/>
    <p:sldLayoutId id="2147483679" r:id="rId111"/>
    <p:sldLayoutId id="2147483672" r:id="rId112"/>
    <p:sldLayoutId id="2147483681" r:id="rId113"/>
    <p:sldLayoutId id="2147483673" r:id="rId114"/>
    <p:sldLayoutId id="2147483682" r:id="rId115"/>
    <p:sldLayoutId id="2147483674" r:id="rId116"/>
    <p:sldLayoutId id="2147483684" r:id="rId117"/>
    <p:sldLayoutId id="2147483683" r:id="rId118"/>
    <p:sldLayoutId id="2147483685" r:id="rId119"/>
    <p:sldLayoutId id="2147483675" r:id="rId120"/>
    <p:sldLayoutId id="2147483693" r:id="rId121"/>
    <p:sldLayoutId id="2147483686" r:id="rId122"/>
    <p:sldLayoutId id="2147483694" r:id="rId123"/>
    <p:sldLayoutId id="2147483687" r:id="rId124"/>
    <p:sldLayoutId id="2147483695" r:id="rId125"/>
    <p:sldLayoutId id="2147483688" r:id="rId126"/>
    <p:sldLayoutId id="2147483696" r:id="rId127"/>
    <p:sldLayoutId id="2147483689" r:id="rId128"/>
    <p:sldLayoutId id="2147483697" r:id="rId129"/>
    <p:sldLayoutId id="2147483690" r:id="rId130"/>
    <p:sldLayoutId id="2147483698" r:id="rId131"/>
    <p:sldLayoutId id="2147483691" r:id="rId132"/>
    <p:sldLayoutId id="2147483699" r:id="rId133"/>
    <p:sldLayoutId id="2147483692" r:id="rId134"/>
    <p:sldLayoutId id="2147483703" r:id="rId135"/>
    <p:sldLayoutId id="2147483700" r:id="rId136"/>
    <p:sldLayoutId id="2147483704" r:id="rId137"/>
    <p:sldLayoutId id="2147483701" r:id="rId138"/>
    <p:sldLayoutId id="2147483708" r:id="rId139"/>
    <p:sldLayoutId id="2147483842" r:id="rId140"/>
    <p:sldLayoutId id="2147483705" r:id="rId141"/>
    <p:sldLayoutId id="2147483706" r:id="rId142"/>
    <p:sldLayoutId id="2147483707" r:id="rId143"/>
    <p:sldLayoutId id="2147483702" r:id="rId144"/>
    <p:sldLayoutId id="2147483709" r:id="rId145"/>
    <p:sldLayoutId id="2147483710" r:id="rId146"/>
    <p:sldLayoutId id="2147483711" r:id="rId147"/>
    <p:sldLayoutId id="2147483712" r:id="rId148"/>
    <p:sldLayoutId id="2147483713" r:id="rId149"/>
    <p:sldLayoutId id="2147483714" r:id="rId150"/>
    <p:sldLayoutId id="2147483715" r:id="rId151"/>
    <p:sldLayoutId id="2147483716" r:id="rId152"/>
    <p:sldLayoutId id="2147483717" r:id="rId153"/>
    <p:sldLayoutId id="2147483718" r:id="rId154"/>
    <p:sldLayoutId id="2147483719" r:id="rId155"/>
    <p:sldLayoutId id="2147483723" r:id="rId156"/>
    <p:sldLayoutId id="2147483724" r:id="rId157"/>
    <p:sldLayoutId id="2147483725" r:id="rId158"/>
    <p:sldLayoutId id="2147483720" r:id="rId159"/>
    <p:sldLayoutId id="2147483726" r:id="rId160"/>
    <p:sldLayoutId id="2147483729" r:id="rId161"/>
    <p:sldLayoutId id="2147483733" r:id="rId162"/>
    <p:sldLayoutId id="2147483734" r:id="rId163"/>
    <p:sldLayoutId id="2147483730" r:id="rId164"/>
    <p:sldLayoutId id="2147483735" r:id="rId165"/>
    <p:sldLayoutId id="2147483731" r:id="rId166"/>
    <p:sldLayoutId id="2147483736" r:id="rId167"/>
    <p:sldLayoutId id="2147483732" r:id="rId168"/>
    <p:sldLayoutId id="2147483740" r:id="rId169"/>
    <p:sldLayoutId id="2147483741" r:id="rId170"/>
    <p:sldLayoutId id="2147483737" r:id="rId171"/>
    <p:sldLayoutId id="2147483742" r:id="rId172"/>
    <p:sldLayoutId id="2147483738" r:id="rId173"/>
    <p:sldLayoutId id="2147483743" r:id="rId174"/>
    <p:sldLayoutId id="2147483739" r:id="rId175"/>
    <p:sldLayoutId id="2147483746" r:id="rId176"/>
    <p:sldLayoutId id="2147483744" r:id="rId177"/>
    <p:sldLayoutId id="2147483747" r:id="rId178"/>
    <p:sldLayoutId id="2147483745" r:id="rId179"/>
    <p:sldLayoutId id="2147483749" r:id="rId180"/>
    <p:sldLayoutId id="2147483748" r:id="rId181"/>
    <p:sldLayoutId id="2147483750" r:id="rId182"/>
    <p:sldLayoutId id="2147483843" r:id="rId183"/>
  </p:sldLayoutIdLst>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4.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1519213" y="5114032"/>
            <a:ext cx="21345587"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USQ Learning Emporium</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105073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rPr>
              <a:t>Final Project Presentation By:</a:t>
            </a:r>
            <a:br>
              <a:rPr lang="en-AU" sz="2400" dirty="0">
                <a:latin typeface="Calibri" panose="020F0502020204030204" pitchFamily="34" charset="0"/>
                <a:cs typeface="Calibri" panose="020F0502020204030204" pitchFamily="34" charset="0"/>
              </a:rPr>
            </a:br>
            <a:r>
              <a:rPr lang="en-AU" sz="2400" dirty="0">
                <a:latin typeface="Calibri" panose="020F0502020204030204" pitchFamily="34" charset="0"/>
                <a:cs typeface="Calibri" panose="020F0502020204030204" pitchFamily="34" charset="0"/>
              </a:rPr>
              <a:t>Richard Dobson, Jesse Hare, James McKeown, Vincent Roberts &amp; Ryan Sharp</a:t>
            </a:r>
            <a:endParaRPr sz="2400" dirty="0">
              <a:latin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smiling for the camera&#10;&#10;Description automatically generated">
            <a:extLst>
              <a:ext uri="{FF2B5EF4-FFF2-40B4-BE49-F238E27FC236}">
                <a16:creationId xmlns:a16="http://schemas.microsoft.com/office/drawing/2014/main" id="{3886FB57-CBC8-BA4E-8E5E-4CC3F3E7577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6790" b="6790"/>
          <a:stretch>
            <a:fillRect/>
          </a:stretch>
        </p:blipFill>
        <p:spPr>
          <a:xfrm>
            <a:off x="17526000" y="-1"/>
            <a:ext cx="6858000" cy="8890000"/>
          </a:xfrm>
        </p:spPr>
      </p:pic>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893" name="Distinctively build premium growth strategies whereas…"/>
          <p:cNvSpPr txBox="1"/>
          <p:nvPr/>
        </p:nvSpPr>
        <p:spPr>
          <a:xfrm>
            <a:off x="1519965" y="7899400"/>
            <a:ext cx="7944139" cy="19788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Ryan Sharp, one of the five members of the USQ Learning Emporium team. I worked on the front-end development of the project and played major roles in the final report and presentation.</a:t>
            </a:r>
            <a:endParaRPr dirty="0">
              <a:latin typeface="Calibri" panose="020F0502020204030204" pitchFamily="34" charset="0"/>
              <a:cs typeface="Calibri" panose="020F0502020204030204" pitchFamily="34" charset="0"/>
            </a:endParaRPr>
          </a:p>
        </p:txBody>
      </p:sp>
      <p:sp>
        <p:nvSpPr>
          <p:cNvPr id="894" name="Meet James…"/>
          <p:cNvSpPr txBox="1"/>
          <p:nvPr/>
        </p:nvSpPr>
        <p:spPr>
          <a:xfrm>
            <a:off x="1519964" y="4394200"/>
            <a:ext cx="58474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Ryan Sharp.</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Front-End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3387834"/>
            <a:chOff x="0" y="0"/>
            <a:chExt cx="4472495" cy="3387833"/>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2163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Report &amp; Presentation</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played a major role in the development of the final report and presentation.</a:t>
              </a:r>
              <a:endParaRPr dirty="0">
                <a:latin typeface="Calibri" panose="020F0502020204030204" pitchFamily="34" charset="0"/>
                <a:cs typeface="Calibri" panose="020F0502020204030204" pitchFamily="34" charset="0"/>
              </a:endParaRP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895665"/>
            <a:chOff x="0" y="0"/>
            <a:chExt cx="4472496" cy="3895664"/>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6713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Front-End Development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and Jesse Hare made up the 2 members of the front-end team. We developed the front-end functionality and GUI.</a:t>
              </a:r>
              <a:endParaRPr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1943181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Distinctively build premium growth strategies whereas premium…"/>
          <p:cNvSpPr txBox="1"/>
          <p:nvPr/>
        </p:nvSpPr>
        <p:spPr>
          <a:xfrm>
            <a:off x="1115044" y="5849888"/>
            <a:ext cx="9435199" cy="382072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sym typeface="Quicksand Regular"/>
              </a:rPr>
              <a:t>Lorem ipsum </a:t>
            </a:r>
            <a:r>
              <a:rPr lang="en-AU" sz="2400" dirty="0" err="1">
                <a:latin typeface="Calibri" panose="020F0502020204030204" pitchFamily="34" charset="0"/>
                <a:cs typeface="Calibri" panose="020F0502020204030204" pitchFamily="34" charset="0"/>
                <a:sym typeface="Quicksand Regular"/>
              </a:rPr>
              <a:t>dolor</a:t>
            </a:r>
            <a:r>
              <a:rPr lang="en-AU" sz="2400" dirty="0">
                <a:latin typeface="Calibri" panose="020F0502020204030204" pitchFamily="34" charset="0"/>
                <a:cs typeface="Calibri" panose="020F0502020204030204" pitchFamily="34" charset="0"/>
                <a:sym typeface="Quicksand Regular"/>
              </a:rPr>
              <a:t> sit </a:t>
            </a:r>
            <a:r>
              <a:rPr lang="en-AU" sz="2400" dirty="0" err="1">
                <a:latin typeface="Calibri" panose="020F0502020204030204" pitchFamily="34" charset="0"/>
                <a:cs typeface="Calibri" panose="020F0502020204030204" pitchFamily="34" charset="0"/>
                <a:sym typeface="Quicksand Regular"/>
              </a:rPr>
              <a:t>amet</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consectetur</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adipiscing</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elit</a:t>
            </a:r>
            <a:r>
              <a:rPr lang="en-AU" sz="2400" dirty="0">
                <a:latin typeface="Calibri" panose="020F0502020204030204" pitchFamily="34" charset="0"/>
                <a:cs typeface="Calibri" panose="020F0502020204030204" pitchFamily="34" charset="0"/>
                <a:sym typeface="Quicksand Regular"/>
              </a:rPr>
              <a:t>. Sed in </a:t>
            </a:r>
            <a:r>
              <a:rPr lang="en-AU" sz="2400" dirty="0" err="1">
                <a:latin typeface="Calibri" panose="020F0502020204030204" pitchFamily="34" charset="0"/>
                <a:cs typeface="Calibri" panose="020F0502020204030204" pitchFamily="34" charset="0"/>
                <a:sym typeface="Quicksand Regular"/>
              </a:rPr>
              <a:t>pretium</a:t>
            </a:r>
            <a:r>
              <a:rPr lang="en-AU" sz="2400" dirty="0">
                <a:latin typeface="Calibri" panose="020F0502020204030204" pitchFamily="34" charset="0"/>
                <a:cs typeface="Calibri" panose="020F0502020204030204" pitchFamily="34" charset="0"/>
                <a:sym typeface="Quicksand Regular"/>
              </a:rPr>
              <a:t> dui, at </a:t>
            </a:r>
            <a:r>
              <a:rPr lang="en-AU" sz="2400" dirty="0" err="1">
                <a:latin typeface="Calibri" panose="020F0502020204030204" pitchFamily="34" charset="0"/>
                <a:cs typeface="Calibri" panose="020F0502020204030204" pitchFamily="34" charset="0"/>
                <a:sym typeface="Quicksand Regular"/>
              </a:rPr>
              <a:t>volutpat</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massa</a:t>
            </a:r>
            <a:r>
              <a:rPr lang="en-AU" sz="2400" dirty="0">
                <a:latin typeface="Calibri" panose="020F0502020204030204" pitchFamily="34" charset="0"/>
                <a:cs typeface="Calibri" panose="020F0502020204030204" pitchFamily="34" charset="0"/>
                <a:sym typeface="Quicksand Regular"/>
              </a:rPr>
              <a:t>. Nunc vestibulum </a:t>
            </a:r>
            <a:r>
              <a:rPr lang="en-AU" sz="2400" dirty="0" err="1">
                <a:latin typeface="Calibri" panose="020F0502020204030204" pitchFamily="34" charset="0"/>
                <a:cs typeface="Calibri" panose="020F0502020204030204" pitchFamily="34" charset="0"/>
                <a:sym typeface="Quicksand Regular"/>
              </a:rPr>
              <a:t>dignissim</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feugiat</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Aenean</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ornare</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erat</a:t>
            </a:r>
            <a:r>
              <a:rPr lang="en-AU" sz="2400" dirty="0">
                <a:latin typeface="Calibri" panose="020F0502020204030204" pitchFamily="34" charset="0"/>
                <a:cs typeface="Calibri" panose="020F0502020204030204" pitchFamily="34" charset="0"/>
                <a:sym typeface="Quicksand Regular"/>
              </a:rPr>
              <a:t> vitae </a:t>
            </a:r>
            <a:r>
              <a:rPr lang="en-AU" sz="2400" dirty="0" err="1">
                <a:latin typeface="Calibri" panose="020F0502020204030204" pitchFamily="34" charset="0"/>
                <a:cs typeface="Calibri" panose="020F0502020204030204" pitchFamily="34" charset="0"/>
                <a:sym typeface="Quicksand Regular"/>
              </a:rPr>
              <a:t>est</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efficitur</a:t>
            </a:r>
            <a:r>
              <a:rPr lang="en-AU" sz="2400" dirty="0">
                <a:latin typeface="Calibri" panose="020F0502020204030204" pitchFamily="34" charset="0"/>
                <a:cs typeface="Calibri" panose="020F0502020204030204" pitchFamily="34" charset="0"/>
                <a:sym typeface="Quicksand Regular"/>
              </a:rPr>
              <a:t>, sit </a:t>
            </a:r>
            <a:r>
              <a:rPr lang="en-AU" sz="2400" dirty="0" err="1">
                <a:latin typeface="Calibri" panose="020F0502020204030204" pitchFamily="34" charset="0"/>
                <a:cs typeface="Calibri" panose="020F0502020204030204" pitchFamily="34" charset="0"/>
                <a:sym typeface="Quicksand Regular"/>
              </a:rPr>
              <a:t>amet</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iaculis</a:t>
            </a:r>
            <a:r>
              <a:rPr lang="en-AU" sz="2400" dirty="0">
                <a:latin typeface="Calibri" panose="020F0502020204030204" pitchFamily="34" charset="0"/>
                <a:cs typeface="Calibri" panose="020F0502020204030204" pitchFamily="34" charset="0"/>
                <a:sym typeface="Quicksand Regular"/>
              </a:rPr>
              <a:t> magna </a:t>
            </a:r>
            <a:r>
              <a:rPr lang="en-AU" sz="2400" dirty="0" err="1">
                <a:latin typeface="Calibri" panose="020F0502020204030204" pitchFamily="34" charset="0"/>
                <a:cs typeface="Calibri" panose="020F0502020204030204" pitchFamily="34" charset="0"/>
                <a:sym typeface="Quicksand Regular"/>
              </a:rPr>
              <a:t>euismod</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Aliquam</a:t>
            </a:r>
            <a:r>
              <a:rPr lang="en-AU" sz="2400" dirty="0">
                <a:latin typeface="Calibri" panose="020F0502020204030204" pitchFamily="34" charset="0"/>
                <a:cs typeface="Calibri" panose="020F0502020204030204" pitchFamily="34" charset="0"/>
                <a:sym typeface="Quicksand Regular"/>
              </a:rPr>
              <a:t> pulvinar </a:t>
            </a:r>
            <a:r>
              <a:rPr lang="en-AU" sz="2400" dirty="0" err="1">
                <a:latin typeface="Calibri" panose="020F0502020204030204" pitchFamily="34" charset="0"/>
                <a:cs typeface="Calibri" panose="020F0502020204030204" pitchFamily="34" charset="0"/>
                <a:sym typeface="Quicksand Regular"/>
              </a:rPr>
              <a:t>metus</a:t>
            </a:r>
            <a:r>
              <a:rPr lang="en-AU" sz="2400" dirty="0">
                <a:latin typeface="Calibri" panose="020F0502020204030204" pitchFamily="34" charset="0"/>
                <a:cs typeface="Calibri" panose="020F0502020204030204" pitchFamily="34" charset="0"/>
                <a:sym typeface="Quicksand Regular"/>
              </a:rPr>
              <a:t> vitae ante semper, </a:t>
            </a:r>
            <a:r>
              <a:rPr lang="en-AU" sz="2400" dirty="0" err="1">
                <a:latin typeface="Calibri" panose="020F0502020204030204" pitchFamily="34" charset="0"/>
                <a:cs typeface="Calibri" panose="020F0502020204030204" pitchFamily="34" charset="0"/>
                <a:sym typeface="Quicksand Regular"/>
              </a:rPr>
              <a:t>eu</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tincidunt</a:t>
            </a:r>
            <a:r>
              <a:rPr lang="en-AU" sz="2400" dirty="0">
                <a:latin typeface="Calibri" panose="020F0502020204030204" pitchFamily="34" charset="0"/>
                <a:cs typeface="Calibri" panose="020F0502020204030204" pitchFamily="34" charset="0"/>
                <a:sym typeface="Quicksand Regular"/>
              </a:rPr>
              <a:t> mi porta. Ut </a:t>
            </a:r>
            <a:r>
              <a:rPr lang="en-AU" sz="2400" dirty="0" err="1">
                <a:latin typeface="Calibri" panose="020F0502020204030204" pitchFamily="34" charset="0"/>
                <a:cs typeface="Calibri" panose="020F0502020204030204" pitchFamily="34" charset="0"/>
                <a:sym typeface="Quicksand Regular"/>
              </a:rPr>
              <a:t>congue</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nibh</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mauris</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eget</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sodales</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felis</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hendrerit</a:t>
            </a:r>
            <a:r>
              <a:rPr lang="en-AU" sz="2400" dirty="0">
                <a:latin typeface="Calibri" panose="020F0502020204030204" pitchFamily="34" charset="0"/>
                <a:cs typeface="Calibri" panose="020F0502020204030204" pitchFamily="34" charset="0"/>
                <a:sym typeface="Quicksand Regular"/>
              </a:rPr>
              <a:t> pulvinar. </a:t>
            </a:r>
            <a:r>
              <a:rPr lang="en-AU" sz="2400" dirty="0" err="1">
                <a:latin typeface="Calibri" panose="020F0502020204030204" pitchFamily="34" charset="0"/>
                <a:cs typeface="Calibri" panose="020F0502020204030204" pitchFamily="34" charset="0"/>
                <a:sym typeface="Quicksand Regular"/>
              </a:rPr>
              <a:t>Aenean</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fringilla</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bibendum</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lacus</a:t>
            </a:r>
            <a:r>
              <a:rPr lang="en-AU" sz="2400" dirty="0">
                <a:latin typeface="Calibri" panose="020F0502020204030204" pitchFamily="34" charset="0"/>
                <a:cs typeface="Calibri" panose="020F0502020204030204" pitchFamily="34" charset="0"/>
                <a:sym typeface="Quicksand Regular"/>
              </a:rPr>
              <a:t> et </a:t>
            </a:r>
            <a:r>
              <a:rPr lang="en-AU" sz="2400" dirty="0" err="1">
                <a:latin typeface="Calibri" panose="020F0502020204030204" pitchFamily="34" charset="0"/>
                <a:cs typeface="Calibri" panose="020F0502020204030204" pitchFamily="34" charset="0"/>
                <a:sym typeface="Quicksand Regular"/>
              </a:rPr>
              <a:t>tempor</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Proin</a:t>
            </a:r>
            <a:r>
              <a:rPr lang="en-AU" sz="2400" dirty="0">
                <a:latin typeface="Calibri" panose="020F0502020204030204" pitchFamily="34" charset="0"/>
                <a:cs typeface="Calibri" panose="020F0502020204030204" pitchFamily="34" charset="0"/>
                <a:sym typeface="Quicksand Regular"/>
              </a:rPr>
              <a:t> fermentum </a:t>
            </a:r>
            <a:r>
              <a:rPr lang="en-AU" sz="2400" dirty="0" err="1">
                <a:latin typeface="Calibri" panose="020F0502020204030204" pitchFamily="34" charset="0"/>
                <a:cs typeface="Calibri" panose="020F0502020204030204" pitchFamily="34" charset="0"/>
                <a:sym typeface="Quicksand Regular"/>
              </a:rPr>
              <a:t>iaculis</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eros</a:t>
            </a:r>
            <a:r>
              <a:rPr lang="en-AU" sz="2400" dirty="0">
                <a:latin typeface="Calibri" panose="020F0502020204030204" pitchFamily="34" charset="0"/>
                <a:cs typeface="Calibri" panose="020F0502020204030204" pitchFamily="34" charset="0"/>
                <a:sym typeface="Quicksand Regular"/>
              </a:rPr>
              <a:t> id </a:t>
            </a:r>
            <a:r>
              <a:rPr lang="en-AU" sz="2400" dirty="0" err="1">
                <a:latin typeface="Calibri" panose="020F0502020204030204" pitchFamily="34" charset="0"/>
                <a:cs typeface="Calibri" panose="020F0502020204030204" pitchFamily="34" charset="0"/>
                <a:sym typeface="Quicksand Regular"/>
              </a:rPr>
              <a:t>malesuada</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Nullam</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ut</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erat</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porttitor</a:t>
            </a:r>
            <a:r>
              <a:rPr lang="en-AU" sz="2400" dirty="0">
                <a:latin typeface="Calibri" panose="020F0502020204030204" pitchFamily="34" charset="0"/>
                <a:cs typeface="Calibri" panose="020F0502020204030204" pitchFamily="34" charset="0"/>
                <a:sym typeface="Quicksand Regular"/>
              </a:rPr>
              <a:t>, </a:t>
            </a:r>
            <a:r>
              <a:rPr lang="en-AU" sz="2400" dirty="0" err="1">
                <a:latin typeface="Calibri" panose="020F0502020204030204" pitchFamily="34" charset="0"/>
                <a:cs typeface="Calibri" panose="020F0502020204030204" pitchFamily="34" charset="0"/>
                <a:sym typeface="Quicksand Regular"/>
              </a:rPr>
              <a:t>porttitor</a:t>
            </a:r>
            <a:r>
              <a:rPr lang="en-AU" sz="2400" dirty="0">
                <a:latin typeface="Calibri" panose="020F0502020204030204" pitchFamily="34" charset="0"/>
                <a:cs typeface="Calibri" panose="020F0502020204030204" pitchFamily="34" charset="0"/>
                <a:sym typeface="Quicksand Regular"/>
              </a:rPr>
              <a:t> dui </a:t>
            </a:r>
            <a:r>
              <a:rPr lang="en-AU" sz="2400" dirty="0" err="1">
                <a:latin typeface="Calibri" panose="020F0502020204030204" pitchFamily="34" charset="0"/>
                <a:cs typeface="Calibri" panose="020F0502020204030204" pitchFamily="34" charset="0"/>
                <a:sym typeface="Quicksand Regular"/>
              </a:rPr>
              <a:t>eu</a:t>
            </a:r>
            <a:r>
              <a:rPr lang="en-AU" sz="2400" dirty="0">
                <a:latin typeface="Calibri" panose="020F0502020204030204" pitchFamily="34" charset="0"/>
                <a:cs typeface="Calibri" panose="020F0502020204030204" pitchFamily="34" charset="0"/>
                <a:sym typeface="Quicksand Regular"/>
              </a:rPr>
              <a:t>, dictum magna.</a:t>
            </a:r>
            <a:endParaRPr sz="2400" dirty="0">
              <a:latin typeface="Calibri" panose="020F0502020204030204" pitchFamily="34" charset="0"/>
              <a:cs typeface="Calibri" panose="020F0502020204030204" pitchFamily="34" charset="0"/>
            </a:endParaRPr>
          </a:p>
        </p:txBody>
      </p:sp>
      <p:sp>
        <p:nvSpPr>
          <p:cNvPr id="51" name="Small Welcome…"/>
          <p:cNvSpPr txBox="1"/>
          <p:nvPr/>
        </p:nvSpPr>
        <p:spPr>
          <a:xfrm>
            <a:off x="1115044" y="2537520"/>
            <a:ext cx="8826134" cy="203132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sz="6600" dirty="0">
                <a:latin typeface="Aharoni" panose="020F0502020204030204" pitchFamily="34" charset="0"/>
                <a:cs typeface="Aharoni" panose="020F0502020204030204" pitchFamily="34" charset="0"/>
              </a:rPr>
              <a:t>Welcome to</a:t>
            </a:r>
          </a:p>
          <a:p>
            <a:pPr algn="l">
              <a:defRPr sz="7000" b="0">
                <a:solidFill>
                  <a:srgbClr val="2C2E3C"/>
                </a:solidFill>
                <a:latin typeface="Quicksand Bold"/>
                <a:ea typeface="Quicksand Bold"/>
                <a:cs typeface="Quicksand Bold"/>
                <a:sym typeface="Quicksand Bold"/>
              </a:defRPr>
            </a:pPr>
            <a:r>
              <a:rPr lang="en-AU" sz="6600" dirty="0">
                <a:latin typeface="Aharoni" panose="020F0502020204030204" pitchFamily="34" charset="0"/>
                <a:cs typeface="Aharoni" panose="020F0502020204030204" pitchFamily="34" charset="0"/>
              </a:rPr>
              <a:t>USQ Learning Emporium.</a:t>
            </a:r>
            <a:endParaRPr sz="6600" dirty="0">
              <a:latin typeface="Aharoni" panose="020F0502020204030204" pitchFamily="34" charset="0"/>
              <a:cs typeface="Aharoni" panose="020F0502020204030204" pitchFamily="34" charset="0"/>
            </a:endParaRPr>
          </a:p>
        </p:txBody>
      </p:sp>
      <p:sp>
        <p:nvSpPr>
          <p:cNvPr id="52" name="Rectangle"/>
          <p:cNvSpPr/>
          <p:nvPr/>
        </p:nvSpPr>
        <p:spPr>
          <a:xfrm>
            <a:off x="2286000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3" name="BEMIND"/>
          <p:cNvSpPr txBox="1"/>
          <p:nvPr/>
        </p:nvSpPr>
        <p:spPr>
          <a:xfrm rot="16200000">
            <a:off x="22217771" y="6630309"/>
            <a:ext cx="2808462" cy="45538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nSpc>
                <a:spcPct val="150000"/>
              </a:lnSpc>
              <a:defRPr sz="2200" b="0">
                <a:solidFill>
                  <a:srgbClr val="F7F9FF"/>
                </a:solidFill>
                <a:latin typeface="Quicksand Bold"/>
                <a:ea typeface="Quicksand Bold"/>
                <a:cs typeface="Quicksand Bold"/>
                <a:sym typeface="Quicksand Bold"/>
              </a:defRPr>
            </a:lvl1pPr>
          </a:lstStyle>
          <a:p>
            <a:r>
              <a:rPr lang="en-AU" dirty="0"/>
              <a:t>USQ Learning Emporium</a:t>
            </a:r>
            <a:endParaRPr dirty="0"/>
          </a:p>
        </p:txBody>
      </p:sp>
      <p:sp>
        <p:nvSpPr>
          <p:cNvPr id="4" name="Rectangle 3">
            <a:extLst>
              <a:ext uri="{FF2B5EF4-FFF2-40B4-BE49-F238E27FC236}">
                <a16:creationId xmlns:a16="http://schemas.microsoft.com/office/drawing/2014/main" id="{80B69222-18F7-344A-88B7-1E2FCD7C9538}"/>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9" name="Picture Placeholder 8" descr="A picture containing building, sitting, train, man&#10;&#10;Description automatically generated">
            <a:extLst>
              <a:ext uri="{FF2B5EF4-FFF2-40B4-BE49-F238E27FC236}">
                <a16:creationId xmlns:a16="http://schemas.microsoft.com/office/drawing/2014/main" id="{706DC27D-90B8-C04D-A8D0-00649802185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122" b="7122"/>
          <a:stretch>
            <a:fillRect/>
          </a:stretch>
        </p:blipFill>
        <p:spPr/>
      </p:pic>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360" fill="hold"/>
                                        <p:tgtEl>
                                          <p:spTgt spid="50"/>
                                        </p:tgtEl>
                                        <p:attrNameLst>
                                          <p:attrName>ppt_w</p:attrName>
                                        </p:attrNameLst>
                                      </p:cBhvr>
                                      <p:tavLst>
                                        <p:tav tm="0">
                                          <p:val>
                                            <p:fltVal val="0"/>
                                          </p:val>
                                        </p:tav>
                                        <p:tav tm="100000">
                                          <p:val>
                                            <p:strVal val="#ppt_w"/>
                                          </p:val>
                                        </p:tav>
                                      </p:tavLst>
                                    </p:anim>
                                    <p:anim calcmode="lin" valueType="num">
                                      <p:cBhvr>
                                        <p:cTn id="8" dur="360" fill="hold"/>
                                        <p:tgtEl>
                                          <p:spTgt spid="50"/>
                                        </p:tgtEl>
                                        <p:attrNameLst>
                                          <p:attrName>ppt_h</p:attrName>
                                        </p:attrNameLst>
                                      </p:cBhvr>
                                      <p:tavLst>
                                        <p:tav tm="0">
                                          <p:val>
                                            <p:fltVal val="0"/>
                                          </p:val>
                                        </p:tav>
                                        <p:tav tm="100000">
                                          <p:val>
                                            <p:strVal val="#ppt_h"/>
                                          </p:val>
                                        </p:tav>
                                      </p:tavLst>
                                    </p:anim>
                                    <p:animEffect transition="in" filter="fade">
                                      <p:cBhvr>
                                        <p:cTn id="9" dur="360"/>
                                        <p:tgtEl>
                                          <p:spTgt spid="50"/>
                                        </p:tgtEl>
                                      </p:cBhvr>
                                    </p:animEffect>
                                  </p:childTnLst>
                                </p:cTn>
                              </p:par>
                              <p:par>
                                <p:cTn id="10" presetID="26" presetClass="emph" presetSubtype="0" fill="hold" grpId="1" nodeType="withEffect">
                                  <p:stCondLst>
                                    <p:cond delay="200"/>
                                  </p:stCondLst>
                                  <p:childTnLst>
                                    <p:animEffect transition="out" filter="fade">
                                      <p:cBhvr>
                                        <p:cTn id="11" dur="400" tmFilter="0, 0; .2, .5; .8, .5; 1, 0"/>
                                        <p:tgtEl>
                                          <p:spTgt spid="50"/>
                                        </p:tgtEl>
                                      </p:cBhvr>
                                    </p:animEffect>
                                    <p:animScale>
                                      <p:cBhvr>
                                        <p:cTn id="12" dur="20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pic>
        <p:nvPicPr>
          <p:cNvPr id="5" name="Picture Placeholder 4" descr="A large white room&#10;&#10;Description automatically generated">
            <a:extLst>
              <a:ext uri="{FF2B5EF4-FFF2-40B4-BE49-F238E27FC236}">
                <a16:creationId xmlns:a16="http://schemas.microsoft.com/office/drawing/2014/main" id="{32EB775F-ED24-3F43-AD02-4DF016C50AF9}"/>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9759" r="9759"/>
          <a:stretch>
            <a:fillRect/>
          </a:stretch>
        </p:blipFill>
        <p:spPr/>
      </p:pic>
      <p:sp>
        <p:nvSpPr>
          <p:cNvPr id="481" name="Business Project…"/>
          <p:cNvSpPr txBox="1"/>
          <p:nvPr/>
        </p:nvSpPr>
        <p:spPr>
          <a:xfrm>
            <a:off x="11425383" y="2552079"/>
            <a:ext cx="4532554" cy="19788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Initial Consultation &amp; Planning</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Our journey began by having multiple client meetings to explore and discover what your needs were.</a:t>
            </a:r>
            <a:endParaRPr dirty="0">
              <a:latin typeface="Calibri" panose="020F0502020204030204" pitchFamily="34" charset="0"/>
              <a:cs typeface="Calibri" panose="020F0502020204030204" pitchFamily="34" charset="0"/>
            </a:endParaRPr>
          </a:p>
        </p:txBody>
      </p:sp>
      <p:sp>
        <p:nvSpPr>
          <p:cNvPr id="482" name="Polygon"/>
          <p:cNvSpPr/>
          <p:nvPr/>
        </p:nvSpPr>
        <p:spPr>
          <a:xfrm>
            <a:off x="9366859" y="2558885"/>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3" name="Shape"/>
          <p:cNvSpPr/>
          <p:nvPr/>
        </p:nvSpPr>
        <p:spPr>
          <a:xfrm>
            <a:off x="9654278" y="2968749"/>
            <a:ext cx="635001" cy="577273"/>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5" name="Design Key…"/>
          <p:cNvSpPr txBox="1"/>
          <p:nvPr/>
        </p:nvSpPr>
        <p:spPr>
          <a:xfrm>
            <a:off x="11425384" y="6156623"/>
            <a:ext cx="4532554" cy="299453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Development &amp; Iterations</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From these meetings, our team got straight to work developing your program. During this time, we met with you to provide updates on our progress.</a:t>
            </a:r>
            <a:endParaRPr dirty="0">
              <a:latin typeface="Calibri" panose="020F0502020204030204" pitchFamily="34" charset="0"/>
              <a:cs typeface="Calibri" panose="020F0502020204030204" pitchFamily="34" charset="0"/>
            </a:endParaRPr>
          </a:p>
        </p:txBody>
      </p:sp>
      <p:sp>
        <p:nvSpPr>
          <p:cNvPr id="487" name="Costumer Gifts…"/>
          <p:cNvSpPr txBox="1"/>
          <p:nvPr/>
        </p:nvSpPr>
        <p:spPr>
          <a:xfrm>
            <a:off x="11425384" y="9757237"/>
            <a:ext cx="4532553" cy="248670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C</a:t>
            </a:r>
            <a:r>
              <a:rPr lang="en-AU" dirty="0" err="1">
                <a:latin typeface="Calibri" panose="020F0502020204030204" pitchFamily="34" charset="0"/>
                <a:cs typeface="Calibri" panose="020F0502020204030204" pitchFamily="34" charset="0"/>
              </a:rPr>
              <a:t>lient</a:t>
            </a:r>
            <a:r>
              <a:rPr lang="en-AU" dirty="0">
                <a:latin typeface="Calibri" panose="020F0502020204030204" pitchFamily="34" charset="0"/>
                <a:cs typeface="Calibri" panose="020F0502020204030204" pitchFamily="34" charset="0"/>
              </a:rPr>
              <a:t> Presentation &amp; Report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That brings us to today! We’re excited to finally share our work with you. The following presentation will run you through our progress to date.</a:t>
            </a:r>
            <a:endParaRPr dirty="0">
              <a:latin typeface="Calibri" panose="020F0502020204030204" pitchFamily="34" charset="0"/>
              <a:cs typeface="Calibri" panose="020F0502020204030204" pitchFamily="34" charset="0"/>
            </a:endParaRPr>
          </a:p>
        </p:txBody>
      </p:sp>
      <p:sp>
        <p:nvSpPr>
          <p:cNvPr id="488" name="Polygon"/>
          <p:cNvSpPr/>
          <p:nvPr/>
        </p:nvSpPr>
        <p:spPr>
          <a:xfrm>
            <a:off x="9366860"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9" name="Shape"/>
          <p:cNvSpPr/>
          <p:nvPr/>
        </p:nvSpPr>
        <p:spPr>
          <a:xfrm>
            <a:off x="9815910" y="10180722"/>
            <a:ext cx="311741" cy="571501"/>
          </a:xfrm>
          <a:custGeom>
            <a:avLst/>
            <a:gdLst/>
            <a:ahLst/>
            <a:cxnLst>
              <a:cxn ang="0">
                <a:pos x="wd2" y="hd2"/>
              </a:cxn>
              <a:cxn ang="5400000">
                <a:pos x="wd2" y="hd2"/>
              </a:cxn>
              <a:cxn ang="10800000">
                <a:pos x="wd2" y="hd2"/>
              </a:cxn>
              <a:cxn ang="16200000">
                <a:pos x="wd2" y="hd2"/>
              </a:cxn>
            </a:cxnLst>
            <a:rect l="0" t="0" r="r" b="b"/>
            <a:pathLst>
              <a:path w="21600" h="21600" extrusionOk="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0" name="Our Welcome…"/>
          <p:cNvSpPr txBox="1"/>
          <p:nvPr/>
        </p:nvSpPr>
        <p:spPr>
          <a:xfrm>
            <a:off x="1519965" y="2539140"/>
            <a:ext cx="5591274"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dirty="0">
                <a:latin typeface="Aharoni" panose="02010803020104030203" pitchFamily="2" charset="-79"/>
                <a:cs typeface="Aharoni" panose="02010803020104030203" pitchFamily="2" charset="-79"/>
              </a:rPr>
              <a:t>Our </a:t>
            </a:r>
            <a:r>
              <a:rPr lang="en-AU" dirty="0">
                <a:latin typeface="Aharoni" panose="02010803020104030203" pitchFamily="2" charset="-79"/>
                <a:cs typeface="Aharoni" panose="02010803020104030203" pitchFamily="2" charset="-79"/>
              </a:rPr>
              <a:t>Journey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So Far</a:t>
            </a:r>
            <a:endParaRPr dirty="0">
              <a:latin typeface="Aharoni" panose="02010803020104030203" pitchFamily="2" charset="-79"/>
              <a:cs typeface="Aharoni" panose="02010803020104030203" pitchFamily="2" charset="-79"/>
            </a:endParaRPr>
          </a:p>
        </p:txBody>
      </p:sp>
      <p:sp>
        <p:nvSpPr>
          <p:cNvPr id="492" name="Distinctively build premium growth strategies…"/>
          <p:cNvSpPr txBox="1"/>
          <p:nvPr/>
        </p:nvSpPr>
        <p:spPr>
          <a:xfrm>
            <a:off x="1519965" y="6044339"/>
            <a:ext cx="6855611" cy="19788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Over the past three months, our team at the USQ Learning Emporium has worked tirelessly to create an exceptional final product. This is only the beginning of our journey that we hope to continue with you.</a:t>
            </a:r>
            <a:endParaRPr dirty="0">
              <a:latin typeface="Calibri" panose="020F0502020204030204" pitchFamily="34" charset="0"/>
              <a:cs typeface="Calibri" panose="020F0502020204030204" pitchFamily="34" charset="0"/>
            </a:endParaRPr>
          </a:p>
        </p:txBody>
      </p:sp>
      <p:sp>
        <p:nvSpPr>
          <p:cNvPr id="493" name="70%…"/>
          <p:cNvSpPr txBox="1"/>
          <p:nvPr/>
        </p:nvSpPr>
        <p:spPr>
          <a:xfrm>
            <a:off x="1519965" y="10337508"/>
            <a:ext cx="1114088" cy="80021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100</a:t>
            </a:r>
            <a:r>
              <a:rPr dirty="0">
                <a:latin typeface="Calibri" panose="020F0502020204030204" pitchFamily="34" charset="0"/>
                <a:cs typeface="Calibri" panose="020F0502020204030204" pitchFamily="34" charset="0"/>
              </a:rPr>
              <a:t>%</a:t>
            </a:r>
          </a:p>
          <a:p>
            <a:pPr algn="l">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Co</a:t>
            </a:r>
            <a:r>
              <a:rPr lang="en-AU" dirty="0" err="1">
                <a:latin typeface="Calibri" panose="020F0502020204030204" pitchFamily="34" charset="0"/>
                <a:cs typeface="Calibri" panose="020F0502020204030204" pitchFamily="34" charset="0"/>
              </a:rPr>
              <a:t>mplete</a:t>
            </a:r>
            <a:endParaRPr dirty="0">
              <a:latin typeface="Calibri" panose="020F0502020204030204" pitchFamily="34" charset="0"/>
              <a:cs typeface="Calibri" panose="020F0502020204030204" pitchFamily="34" charset="0"/>
            </a:endParaRPr>
          </a:p>
        </p:txBody>
      </p:sp>
      <p:sp>
        <p:nvSpPr>
          <p:cNvPr id="494" name="85%…"/>
          <p:cNvSpPr txBox="1"/>
          <p:nvPr/>
        </p:nvSpPr>
        <p:spPr>
          <a:xfrm>
            <a:off x="3872792" y="10337508"/>
            <a:ext cx="2510303" cy="80021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100</a:t>
            </a:r>
            <a:r>
              <a:rPr dirty="0">
                <a:latin typeface="Calibri" panose="020F0502020204030204" pitchFamily="34" charset="0"/>
                <a:cs typeface="Calibri" panose="020F0502020204030204" pitchFamily="34" charset="0"/>
              </a:rPr>
              <a:t>%</a:t>
            </a:r>
          </a:p>
          <a:p>
            <a:pPr algn="l">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C</a:t>
            </a:r>
            <a:r>
              <a:rPr lang="en-AU" dirty="0" err="1">
                <a:latin typeface="Calibri" panose="020F0502020204030204" pitchFamily="34" charset="0"/>
                <a:cs typeface="Calibri" panose="020F0502020204030204" pitchFamily="34" charset="0"/>
              </a:rPr>
              <a:t>ustomer</a:t>
            </a:r>
            <a:r>
              <a:rPr lang="en-AU" dirty="0">
                <a:latin typeface="Calibri" panose="020F0502020204030204" pitchFamily="34" charset="0"/>
                <a:cs typeface="Calibri" panose="020F0502020204030204" pitchFamily="34" charset="0"/>
              </a:rPr>
              <a:t> Satisfaction</a:t>
            </a:r>
            <a:endParaRPr dirty="0">
              <a:latin typeface="Calibri" panose="020F0502020204030204" pitchFamily="34" charset="0"/>
              <a:cs typeface="Calibri" panose="020F0502020204030204" pitchFamily="34" charset="0"/>
            </a:endParaRPr>
          </a:p>
        </p:txBody>
      </p:sp>
      <p:sp>
        <p:nvSpPr>
          <p:cNvPr id="495" name="Line"/>
          <p:cNvSpPr/>
          <p:nvPr/>
        </p:nvSpPr>
        <p:spPr>
          <a:xfrm>
            <a:off x="9971780" y="3984982"/>
            <a:ext cx="0" cy="2178446"/>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96" name="Line"/>
          <p:cNvSpPr/>
          <p:nvPr/>
        </p:nvSpPr>
        <p:spPr>
          <a:xfrm>
            <a:off x="9971779" y="7589526"/>
            <a:ext cx="0" cy="2149351"/>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Rectangle 18">
            <a:extLst>
              <a:ext uri="{FF2B5EF4-FFF2-40B4-BE49-F238E27FC236}">
                <a16:creationId xmlns:a16="http://schemas.microsoft.com/office/drawing/2014/main" id="{F1274093-7108-104C-9057-3C066B508D28}"/>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3" name="Group 2">
            <a:extLst>
              <a:ext uri="{FF2B5EF4-FFF2-40B4-BE49-F238E27FC236}">
                <a16:creationId xmlns:a16="http://schemas.microsoft.com/office/drawing/2014/main" id="{F476B3A8-8C57-0F40-A01A-E9C431D57B4B}"/>
              </a:ext>
            </a:extLst>
          </p:cNvPr>
          <p:cNvGrpSpPr/>
          <p:nvPr/>
        </p:nvGrpSpPr>
        <p:grpSpPr>
          <a:xfrm>
            <a:off x="9379562" y="6182023"/>
            <a:ext cx="1209838" cy="1397001"/>
            <a:chOff x="18610600" y="4164666"/>
            <a:chExt cx="1209838" cy="1397001"/>
          </a:xfrm>
        </p:grpSpPr>
        <p:sp>
          <p:nvSpPr>
            <p:cNvPr id="484" name="Polygon"/>
            <p:cNvSpPr/>
            <p:nvPr/>
          </p:nvSpPr>
          <p:spPr>
            <a:xfrm>
              <a:off x="18610600" y="4164666"/>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a:solidFill>
                <a:srgbClr val="D0B08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 name="Shape">
              <a:extLst>
                <a:ext uri="{FF2B5EF4-FFF2-40B4-BE49-F238E27FC236}">
                  <a16:creationId xmlns:a16="http://schemas.microsoft.com/office/drawing/2014/main" id="{44421C5F-08BE-DC44-8BDF-214DB6B561AC}"/>
                </a:ext>
              </a:extLst>
            </p:cNvPr>
            <p:cNvSpPr/>
            <p:nvPr/>
          </p:nvSpPr>
          <p:spPr>
            <a:xfrm>
              <a:off x="18869155" y="4482167"/>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Tree>
    <p:extLst>
      <p:ext uri="{BB962C8B-B14F-4D97-AF65-F5344CB8AC3E}">
        <p14:creationId xmlns:p14="http://schemas.microsoft.com/office/powerpoint/2010/main" val="3563506423"/>
      </p:ext>
    </p:extLst>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93"/>
                                        </p:tgtEl>
                                        <p:attrNameLst>
                                          <p:attrName>style.visibility</p:attrName>
                                        </p:attrNameLst>
                                      </p:cBhvr>
                                      <p:to>
                                        <p:strVal val="visible"/>
                                      </p:to>
                                    </p:set>
                                    <p:anim calcmode="lin" valueType="num">
                                      <p:cBhvr>
                                        <p:cTn id="7" dur="250" fill="hold"/>
                                        <p:tgtEl>
                                          <p:spTgt spid="493"/>
                                        </p:tgtEl>
                                        <p:attrNameLst>
                                          <p:attrName>ppt_w</p:attrName>
                                        </p:attrNameLst>
                                      </p:cBhvr>
                                      <p:tavLst>
                                        <p:tav tm="0">
                                          <p:val>
                                            <p:fltVal val="0"/>
                                          </p:val>
                                        </p:tav>
                                        <p:tav tm="100000">
                                          <p:val>
                                            <p:strVal val="#ppt_w"/>
                                          </p:val>
                                        </p:tav>
                                      </p:tavLst>
                                    </p:anim>
                                    <p:anim calcmode="lin" valueType="num">
                                      <p:cBhvr>
                                        <p:cTn id="8" dur="250" fill="hold"/>
                                        <p:tgtEl>
                                          <p:spTgt spid="493"/>
                                        </p:tgtEl>
                                        <p:attrNameLst>
                                          <p:attrName>ppt_h</p:attrName>
                                        </p:attrNameLst>
                                      </p:cBhvr>
                                      <p:tavLst>
                                        <p:tav tm="0">
                                          <p:val>
                                            <p:fltVal val="0"/>
                                          </p:val>
                                        </p:tav>
                                        <p:tav tm="100000">
                                          <p:val>
                                            <p:strVal val="#ppt_h"/>
                                          </p:val>
                                        </p:tav>
                                      </p:tavLst>
                                    </p:anim>
                                  </p:childTnLst>
                                </p:cTn>
                              </p:par>
                            </p:childTnLst>
                          </p:cTn>
                        </p:par>
                        <p:par>
                          <p:cTn id="9" fill="hold">
                            <p:stCondLst>
                              <p:cond delay="250"/>
                            </p:stCondLst>
                            <p:childTnLst>
                              <p:par>
                                <p:cTn id="10" presetID="23" presetClass="entr" presetSubtype="16" fill="hold" grpId="0" nodeType="afterEffect">
                                  <p:stCondLst>
                                    <p:cond delay="0"/>
                                  </p:stCondLst>
                                  <p:iterate>
                                    <p:tmAbs val="0"/>
                                  </p:iterate>
                                  <p:childTnLst>
                                    <p:set>
                                      <p:cBhvr>
                                        <p:cTn id="11" fill="hold"/>
                                        <p:tgtEl>
                                          <p:spTgt spid="494"/>
                                        </p:tgtEl>
                                        <p:attrNameLst>
                                          <p:attrName>style.visibility</p:attrName>
                                        </p:attrNameLst>
                                      </p:cBhvr>
                                      <p:to>
                                        <p:strVal val="visible"/>
                                      </p:to>
                                    </p:set>
                                    <p:anim calcmode="lin" valueType="num">
                                      <p:cBhvr>
                                        <p:cTn id="12" dur="250" fill="hold"/>
                                        <p:tgtEl>
                                          <p:spTgt spid="494"/>
                                        </p:tgtEl>
                                        <p:attrNameLst>
                                          <p:attrName>ppt_w</p:attrName>
                                        </p:attrNameLst>
                                      </p:cBhvr>
                                      <p:tavLst>
                                        <p:tav tm="0">
                                          <p:val>
                                            <p:fltVal val="0"/>
                                          </p:val>
                                        </p:tav>
                                        <p:tav tm="100000">
                                          <p:val>
                                            <p:strVal val="#ppt_w"/>
                                          </p:val>
                                        </p:tav>
                                      </p:tavLst>
                                    </p:anim>
                                    <p:anim calcmode="lin" valueType="num">
                                      <p:cBhvr>
                                        <p:cTn id="13" dur="250" fill="hold"/>
                                        <p:tgtEl>
                                          <p:spTgt spid="4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0" animBg="1" advAuto="0"/>
      <p:bldP spid="494"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sitting at a desk in front of a computer&#10;&#10;Description automatically generated">
            <a:extLst>
              <a:ext uri="{FF2B5EF4-FFF2-40B4-BE49-F238E27FC236}">
                <a16:creationId xmlns:a16="http://schemas.microsoft.com/office/drawing/2014/main" id="{90D5D11E-C06D-2F46-B595-6438B37720F4}"/>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34835" b="2997"/>
          <a:stretch/>
        </p:blipFill>
        <p:spPr>
          <a:xfrm>
            <a:off x="12428538" y="2547938"/>
            <a:ext cx="11955462" cy="11168062"/>
          </a:xfrm>
        </p:spPr>
      </p:pic>
      <p:sp>
        <p:nvSpPr>
          <p:cNvPr id="744" name="Slide Number"/>
          <p:cNvSpPr txBox="1">
            <a:spLocks noGrp="1"/>
          </p:cNvSpPr>
          <p:nvPr>
            <p:ph type="sldNum" sz="quarter" idx="4294967295"/>
          </p:nvPr>
        </p:nvSpPr>
        <p:spPr>
          <a:xfrm>
            <a:off x="22523747" y="12703175"/>
            <a:ext cx="325437"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
        <p:nvSpPr>
          <p:cNvPr id="746" name="Special Product…"/>
          <p:cNvSpPr txBox="1"/>
          <p:nvPr/>
        </p:nvSpPr>
        <p:spPr>
          <a:xfrm>
            <a:off x="1519965" y="2539140"/>
            <a:ext cx="9943428"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Back-End Development.</a:t>
            </a:r>
            <a:endParaRPr dirty="0">
              <a:latin typeface="Aharoni" panose="02010803020104030203" pitchFamily="2" charset="-79"/>
              <a:cs typeface="Aharoni" panose="02010803020104030203" pitchFamily="2" charset="-79"/>
            </a:endParaRPr>
          </a:p>
        </p:txBody>
      </p:sp>
      <p:sp>
        <p:nvSpPr>
          <p:cNvPr id="15" name="Rectangle 14">
            <a:extLst>
              <a:ext uri="{FF2B5EF4-FFF2-40B4-BE49-F238E27FC236}">
                <a16:creationId xmlns:a16="http://schemas.microsoft.com/office/drawing/2014/main" id="{7F561994-5707-4A44-892B-F2F6DDEDF3AC}"/>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18" name="Group">
            <a:extLst>
              <a:ext uri="{FF2B5EF4-FFF2-40B4-BE49-F238E27FC236}">
                <a16:creationId xmlns:a16="http://schemas.microsoft.com/office/drawing/2014/main" id="{8B949F8E-6423-2D4F-B65A-DC2ACBD4C594}"/>
              </a:ext>
            </a:extLst>
          </p:cNvPr>
          <p:cNvGrpSpPr/>
          <p:nvPr/>
        </p:nvGrpSpPr>
        <p:grpSpPr>
          <a:xfrm>
            <a:off x="2038872" y="5705872"/>
            <a:ext cx="8580641" cy="4896546"/>
            <a:chOff x="0" y="0"/>
            <a:chExt cx="6501210" cy="3035698"/>
          </a:xfrm>
        </p:grpSpPr>
        <p:sp>
          <p:nvSpPr>
            <p:cNvPr id="19" name="Foundation…">
              <a:extLst>
                <a:ext uri="{FF2B5EF4-FFF2-40B4-BE49-F238E27FC236}">
                  <a16:creationId xmlns:a16="http://schemas.microsoft.com/office/drawing/2014/main" id="{19DB45C7-BA1B-2348-B1A3-0644F7CC9233}"/>
                </a:ext>
              </a:extLst>
            </p:cNvPr>
            <p:cNvSpPr txBox="1"/>
            <p:nvPr/>
          </p:nvSpPr>
          <p:spPr>
            <a:xfrm>
              <a:off x="395543" y="579560"/>
              <a:ext cx="5710124" cy="18278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15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Task Number One</a:t>
              </a:r>
            </a:p>
            <a:p>
              <a:pPr>
                <a:lnSpc>
                  <a:spcPct val="150000"/>
                </a:lnSpc>
                <a:defRPr b="0">
                  <a:solidFill>
                    <a:srgbClr val="2C2E3C"/>
                  </a:solidFill>
                  <a:latin typeface="Quicksand Bold"/>
                  <a:ea typeface="Quicksand Bold"/>
                  <a:cs typeface="Quicksand Bold"/>
                  <a:sym typeface="Quicksand Bold"/>
                </a:defRPr>
              </a:pPr>
              <a:endParaRPr lang="en-AU" sz="1200"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Develop a CLI script that takes a directory path as input, and returns (on STDOUT) a CSV-formatted text having one line per file in the directory, and listing all metadata attributes and values extracted from that file.</a:t>
              </a:r>
              <a:r>
                <a:rPr lang="en-AU" dirty="0"/>
                <a:t>.</a:t>
              </a:r>
            </a:p>
          </p:txBody>
        </p:sp>
        <p:sp>
          <p:nvSpPr>
            <p:cNvPr id="20" name="Rounded Rectangle">
              <a:extLst>
                <a:ext uri="{FF2B5EF4-FFF2-40B4-BE49-F238E27FC236}">
                  <a16:creationId xmlns:a16="http://schemas.microsoft.com/office/drawing/2014/main" id="{E17FD43B-1B30-CA42-B9BA-4760B506BD12}"/>
                </a:ext>
              </a:extLst>
            </p:cNvPr>
            <p:cNvSpPr/>
            <p:nvPr/>
          </p:nvSpPr>
          <p:spPr>
            <a:xfrm>
              <a:off x="0" y="0"/>
              <a:ext cx="6501210" cy="3035698"/>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extLst>
      <p:ext uri="{BB962C8B-B14F-4D97-AF65-F5344CB8AC3E}">
        <p14:creationId xmlns:p14="http://schemas.microsoft.com/office/powerpoint/2010/main" val="26724452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par>
                                <p:cTn id="9" presetID="26" presetClass="emph" presetSubtype="0" fill="hold" nodeType="withEffect">
                                  <p:stCondLst>
                                    <p:cond delay="400"/>
                                  </p:stCondLst>
                                  <p:childTnLst>
                                    <p:animEffect transition="out" filter="fade">
                                      <p:cBhvr>
                                        <p:cTn id="10" dur="500" tmFilter="0, 0; .2, .5; .8, .5; 1, 0"/>
                                        <p:tgtEl>
                                          <p:spTgt spid="18"/>
                                        </p:tgtEl>
                                      </p:cBhvr>
                                    </p:animEffect>
                                    <p:animScale>
                                      <p:cBhvr>
                                        <p:cTn id="11" dur="250" autoRev="1" fill="hold"/>
                                        <p:tgtEl>
                                          <p:spTgt spid="18"/>
                                        </p:tgtEl>
                                      </p:cBhvr>
                                      <p:by x="105000" y="105000"/>
                                    </p:animScale>
                                  </p:childTnLst>
                                </p:cTn>
                              </p:par>
                              <p:par>
                                <p:cTn id="12" presetID="10"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is playing video games&#10;&#10;Description automatically generated">
            <a:extLst>
              <a:ext uri="{FF2B5EF4-FFF2-40B4-BE49-F238E27FC236}">
                <a16:creationId xmlns:a16="http://schemas.microsoft.com/office/drawing/2014/main" id="{2FE3CEF2-56E0-3A40-A400-EE09E07756D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8862" b="18862"/>
          <a:stretch>
            <a:fillRect/>
          </a:stretch>
        </p:blipFill>
        <p:spPr>
          <a:xfrm flipH="1">
            <a:off x="-26988" y="2547938"/>
            <a:ext cx="11955463" cy="11168062"/>
          </a:xfrm>
        </p:spPr>
      </p:pic>
      <p:sp>
        <p:nvSpPr>
          <p:cNvPr id="744" name="Slide Number"/>
          <p:cNvSpPr txBox="1">
            <a:spLocks noGrp="1"/>
          </p:cNvSpPr>
          <p:nvPr>
            <p:ph type="sldNum" sz="quarter" idx="4294967295"/>
          </p:nvPr>
        </p:nvSpPr>
        <p:spPr>
          <a:xfrm>
            <a:off x="22523747" y="12703175"/>
            <a:ext cx="325437"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
        <p:nvSpPr>
          <p:cNvPr id="27" name="Rectangle 26">
            <a:extLst>
              <a:ext uri="{FF2B5EF4-FFF2-40B4-BE49-F238E27FC236}">
                <a16:creationId xmlns:a16="http://schemas.microsoft.com/office/drawing/2014/main" id="{DA268B95-4723-224E-87D8-10649C6293D6}"/>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Special Product…">
            <a:extLst>
              <a:ext uri="{FF2B5EF4-FFF2-40B4-BE49-F238E27FC236}">
                <a16:creationId xmlns:a16="http://schemas.microsoft.com/office/drawing/2014/main" id="{A15B83F6-DE59-5541-938C-8513F8E2427F}"/>
              </a:ext>
            </a:extLst>
          </p:cNvPr>
          <p:cNvSpPr txBox="1"/>
          <p:nvPr/>
        </p:nvSpPr>
        <p:spPr>
          <a:xfrm>
            <a:off x="12977764" y="2539140"/>
            <a:ext cx="10071668"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Front-End Development.</a:t>
            </a:r>
            <a:endParaRPr dirty="0">
              <a:latin typeface="Aharoni" panose="02010803020104030203" pitchFamily="2" charset="-79"/>
              <a:cs typeface="Aharoni" panose="02010803020104030203" pitchFamily="2" charset="-79"/>
            </a:endParaRPr>
          </a:p>
        </p:txBody>
      </p:sp>
      <p:grpSp>
        <p:nvGrpSpPr>
          <p:cNvPr id="34" name="Group">
            <a:extLst>
              <a:ext uri="{FF2B5EF4-FFF2-40B4-BE49-F238E27FC236}">
                <a16:creationId xmlns:a16="http://schemas.microsoft.com/office/drawing/2014/main" id="{9984AA6B-9760-1B4E-8338-E303A50A983B}"/>
              </a:ext>
            </a:extLst>
          </p:cNvPr>
          <p:cNvGrpSpPr/>
          <p:nvPr/>
        </p:nvGrpSpPr>
        <p:grpSpPr>
          <a:xfrm>
            <a:off x="13723277" y="5683696"/>
            <a:ext cx="8580641" cy="4896546"/>
            <a:chOff x="0" y="0"/>
            <a:chExt cx="6501210" cy="3035698"/>
          </a:xfrm>
        </p:grpSpPr>
        <p:sp>
          <p:nvSpPr>
            <p:cNvPr id="35" name="Foundation…">
              <a:extLst>
                <a:ext uri="{FF2B5EF4-FFF2-40B4-BE49-F238E27FC236}">
                  <a16:creationId xmlns:a16="http://schemas.microsoft.com/office/drawing/2014/main" id="{E7A372EF-2C2A-4D40-8967-633E1A416951}"/>
                </a:ext>
              </a:extLst>
            </p:cNvPr>
            <p:cNvSpPr txBox="1"/>
            <p:nvPr/>
          </p:nvSpPr>
          <p:spPr>
            <a:xfrm>
              <a:off x="395543" y="579560"/>
              <a:ext cx="5710124" cy="18278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15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Task Number Two</a:t>
              </a:r>
            </a:p>
            <a:p>
              <a:pPr>
                <a:lnSpc>
                  <a:spcPct val="150000"/>
                </a:lnSpc>
                <a:defRPr b="0">
                  <a:solidFill>
                    <a:srgbClr val="2C2E3C"/>
                  </a:solidFill>
                  <a:latin typeface="Quicksand Bold"/>
                  <a:ea typeface="Quicksand Bold"/>
                  <a:cs typeface="Quicksand Bold"/>
                  <a:sym typeface="Quicksand Bold"/>
                </a:defRPr>
              </a:pPr>
              <a:endParaRPr lang="en-AU" sz="1200"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Develop a GUI that reads the CSV file (provided by the back-end script) and display a spreadsheet-like grid, where rows can be sorted and filtered on attribute values, files can be searched for on multiple criteria, and double-clicking a file-row opens it.</a:t>
              </a:r>
              <a:endParaRPr lang="en-AU" dirty="0"/>
            </a:p>
          </p:txBody>
        </p:sp>
        <p:sp>
          <p:nvSpPr>
            <p:cNvPr id="36" name="Rounded Rectangle">
              <a:extLst>
                <a:ext uri="{FF2B5EF4-FFF2-40B4-BE49-F238E27FC236}">
                  <a16:creationId xmlns:a16="http://schemas.microsoft.com/office/drawing/2014/main" id="{A259DA32-F769-6740-85C0-9F97AA84F2CA}"/>
                </a:ext>
              </a:extLst>
            </p:cNvPr>
            <p:cNvSpPr/>
            <p:nvPr/>
          </p:nvSpPr>
          <p:spPr>
            <a:xfrm>
              <a:off x="0" y="0"/>
              <a:ext cx="6501210" cy="3035698"/>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extLst>
      <p:ext uri="{BB962C8B-B14F-4D97-AF65-F5344CB8AC3E}">
        <p14:creationId xmlns:p14="http://schemas.microsoft.com/office/powerpoint/2010/main" val="13128721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childTnLst>
                                </p:cTn>
                              </p:par>
                              <p:par>
                                <p:cTn id="9" presetID="26" presetClass="emph" presetSubtype="0" fill="hold" nodeType="withEffect">
                                  <p:stCondLst>
                                    <p:cond delay="400"/>
                                  </p:stCondLst>
                                  <p:childTnLst>
                                    <p:animEffect transition="out" filter="fade">
                                      <p:cBhvr>
                                        <p:cTn id="10" dur="500" tmFilter="0, 0; .2, .5; .8, .5; 1, 0"/>
                                        <p:tgtEl>
                                          <p:spTgt spid="34"/>
                                        </p:tgtEl>
                                      </p:cBhvr>
                                    </p:animEffect>
                                    <p:animScale>
                                      <p:cBhvr>
                                        <p:cTn id="11" dur="250" autoRev="1" fill="hold"/>
                                        <p:tgtEl>
                                          <p:spTgt spid="34"/>
                                        </p:tgtEl>
                                      </p:cBhvr>
                                      <p:by x="105000" y="105000"/>
                                    </p:animScale>
                                  </p:childTnLst>
                                </p:cTn>
                              </p:par>
                              <p:par>
                                <p:cTn id="12" presetID="10" presetClass="entr" presetSubtype="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dirty="0"/>
          </a:p>
        </p:txBody>
      </p:sp>
      <p:pic>
        <p:nvPicPr>
          <p:cNvPr id="4" name="Picture Placeholder 3">
            <a:extLst>
              <a:ext uri="{FF2B5EF4-FFF2-40B4-BE49-F238E27FC236}">
                <a16:creationId xmlns:a16="http://schemas.microsoft.com/office/drawing/2014/main" id="{ED6341E5-0DC7-1949-B2EF-660912C6CD3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686" r="10686"/>
          <a:stretch>
            <a:fillRect/>
          </a:stretch>
        </p:blipFill>
        <p:spPr/>
      </p:pic>
      <p:sp>
        <p:nvSpPr>
          <p:cNvPr id="468" name="Distinctively build premium growth strategies…"/>
          <p:cNvSpPr txBox="1"/>
          <p:nvPr/>
        </p:nvSpPr>
        <p:spPr>
          <a:xfrm>
            <a:off x="8384421" y="7632700"/>
            <a:ext cx="6687898" cy="197881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Throughout the development of the project we wanted to ensure three key features were implemented. We have listened to your recommendations and believe these are the most important features in the program.</a:t>
            </a:r>
          </a:p>
        </p:txBody>
      </p:sp>
      <p:sp>
        <p:nvSpPr>
          <p:cNvPr id="469" name="Target of the…"/>
          <p:cNvSpPr txBox="1"/>
          <p:nvPr/>
        </p:nvSpPr>
        <p:spPr>
          <a:xfrm>
            <a:off x="8384419" y="4127500"/>
            <a:ext cx="66878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About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The Product.</a:t>
            </a:r>
            <a:endParaRPr dirty="0">
              <a:latin typeface="Aharoni" panose="02010803020104030203" pitchFamily="2" charset="-79"/>
              <a:cs typeface="Aharoni" panose="02010803020104030203" pitchFamily="2" charset="-79"/>
            </a:endParaRPr>
          </a:p>
        </p:txBody>
      </p:sp>
      <p:sp>
        <p:nvSpPr>
          <p:cNvPr id="470" name="01. Creativity Product…"/>
          <p:cNvSpPr txBox="1"/>
          <p:nvPr/>
        </p:nvSpPr>
        <p:spPr>
          <a:xfrm>
            <a:off x="16901649" y="2681536"/>
            <a:ext cx="5949950" cy="24866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01. </a:t>
            </a:r>
            <a:r>
              <a:rPr lang="en-AU" dirty="0">
                <a:latin typeface="Calibri" panose="020F0502020204030204" pitchFamily="34" charset="0"/>
                <a:cs typeface="Calibri" panose="020F0502020204030204" pitchFamily="34" charset="0"/>
              </a:rPr>
              <a:t>Extracts Directory Information Into CSV</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main goal of the program is to extract information from a specific directory and its sub directories. Our back-end team worked extensively to make sure this worked as desired.</a:t>
            </a:r>
            <a:endParaRPr dirty="0">
              <a:latin typeface="Calibri" panose="020F0502020204030204" pitchFamily="34" charset="0"/>
              <a:cs typeface="Calibri" panose="020F0502020204030204" pitchFamily="34" charset="0"/>
            </a:endParaRPr>
          </a:p>
        </p:txBody>
      </p:sp>
      <p:sp>
        <p:nvSpPr>
          <p:cNvPr id="471" name="02. Professional Design…"/>
          <p:cNvSpPr txBox="1"/>
          <p:nvPr/>
        </p:nvSpPr>
        <p:spPr>
          <a:xfrm>
            <a:off x="16901648" y="5849888"/>
            <a:ext cx="5949945" cy="24866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02. </a:t>
            </a:r>
            <a:r>
              <a:rPr lang="en-AU" dirty="0">
                <a:latin typeface="Calibri" panose="020F0502020204030204" pitchFamily="34" charset="0"/>
                <a:cs typeface="Calibri" panose="020F0502020204030204" pitchFamily="34" charset="0"/>
              </a:rPr>
              <a:t>Front End Reads The CSV File</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From this CSV file presented by the back-end program, the front-end program then needs to be able to read this. Our front-end team worked on this functionality.</a:t>
            </a:r>
            <a:endParaRPr dirty="0">
              <a:latin typeface="Calibri" panose="020F0502020204030204" pitchFamily="34" charset="0"/>
              <a:cs typeface="Calibri" panose="020F0502020204030204" pitchFamily="34" charset="0"/>
            </a:endParaRPr>
          </a:p>
        </p:txBody>
      </p:sp>
      <p:sp>
        <p:nvSpPr>
          <p:cNvPr id="472" name="03. Business Support…"/>
          <p:cNvSpPr txBox="1"/>
          <p:nvPr/>
        </p:nvSpPr>
        <p:spPr>
          <a:xfrm>
            <a:off x="16901648" y="9019248"/>
            <a:ext cx="5949944" cy="24866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03. </a:t>
            </a:r>
            <a:r>
              <a:rPr lang="en-AU" dirty="0">
                <a:latin typeface="Calibri" panose="020F0502020204030204" pitchFamily="34" charset="0"/>
                <a:cs typeface="Calibri" panose="020F0502020204030204" pitchFamily="34" charset="0"/>
              </a:rPr>
              <a:t>GUI Displays The CSV File</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Once the front-end program has read the CSV file, it’s time to show that information to the user. The information is displayed in a spreadsheet-like grid to promote user experience.</a:t>
            </a:r>
            <a:endParaRPr dirty="0">
              <a:latin typeface="Calibri" panose="020F0502020204030204" pitchFamily="34" charset="0"/>
              <a:cs typeface="Calibri" panose="020F0502020204030204" pitchFamily="34" charset="0"/>
            </a:endParaRPr>
          </a:p>
        </p:txBody>
      </p:sp>
      <p:sp>
        <p:nvSpPr>
          <p:cNvPr id="474" name="Line"/>
          <p:cNvSpPr/>
          <p:nvPr/>
        </p:nvSpPr>
        <p:spPr>
          <a:xfrm flipV="1">
            <a:off x="15736476" y="3274351"/>
            <a:ext cx="0" cy="7167298"/>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6"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7"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extLst>
      <p:ext uri="{BB962C8B-B14F-4D97-AF65-F5344CB8AC3E}">
        <p14:creationId xmlns:p14="http://schemas.microsoft.com/office/powerpoint/2010/main" val="340538687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Choice xmlns:p14="http://schemas.microsoft.com/office/powerpoint/2010/main" xmlns="" Requires="p14">
      <p:transition spd="med" advClick="1" p14:dur="1000">
        <p14:prism dir="d"/>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14:presetBounceEnd="52000">
                                      <p:stCondLst>
                                        <p:cond delay="0"/>
                                      </p:stCondLst>
                                      <p:iterate>
                                        <p:tmAbs val="0"/>
                                      </p:iterate>
                                      <p:childTnLst>
                                        <p:set>
                                          <p:cBhvr>
                                            <p:cTn id="6" fill="hold"/>
                                            <p:tgtEl>
                                              <p:spTgt spid="470"/>
                                            </p:tgtEl>
                                            <p:attrNameLst>
                                              <p:attrName>style.visibility</p:attrName>
                                            </p:attrNameLst>
                                          </p:cBhvr>
                                          <p:to>
                                            <p:strVal val="visible"/>
                                          </p:to>
                                        </p:set>
                                        <p:anim calcmode="lin" valueType="num" p14:bounceEnd="52000">
                                          <p:cBhvr>
                                            <p:cTn id="7" dur="350" fill="hold"/>
                                            <p:tgtEl>
                                              <p:spTgt spid="470"/>
                                            </p:tgtEl>
                                            <p:attrNameLst>
                                              <p:attrName>ppt_x</p:attrName>
                                            </p:attrNameLst>
                                          </p:cBhvr>
                                          <p:tavLst>
                                            <p:tav tm="0">
                                              <p:val>
                                                <p:strVal val="1+#ppt_w/2"/>
                                              </p:val>
                                            </p:tav>
                                            <p:tav tm="100000">
                                              <p:val>
                                                <p:strVal val="#ppt_x"/>
                                              </p:val>
                                            </p:tav>
                                          </p:tavLst>
                                        </p:anim>
                                        <p:anim calcmode="lin" valueType="num" p14:bounceEnd="52000">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2000">
                                      <p:stCondLst>
                                        <p:cond delay="200"/>
                                      </p:stCondLst>
                                      <p:iterate>
                                        <p:tmAbs val="0"/>
                                      </p:iterate>
                                      <p:childTnLst>
                                        <p:set>
                                          <p:cBhvr>
                                            <p:cTn id="10" fill="hold"/>
                                            <p:tgtEl>
                                              <p:spTgt spid="471"/>
                                            </p:tgtEl>
                                            <p:attrNameLst>
                                              <p:attrName>style.visibility</p:attrName>
                                            </p:attrNameLst>
                                          </p:cBhvr>
                                          <p:to>
                                            <p:strVal val="visible"/>
                                          </p:to>
                                        </p:set>
                                        <p:anim calcmode="lin" valueType="num" p14:bounceEnd="52000">
                                          <p:cBhvr>
                                            <p:cTn id="11" dur="350" fill="hold"/>
                                            <p:tgtEl>
                                              <p:spTgt spid="471"/>
                                            </p:tgtEl>
                                            <p:attrNameLst>
                                              <p:attrName>ppt_x</p:attrName>
                                            </p:attrNameLst>
                                          </p:cBhvr>
                                          <p:tavLst>
                                            <p:tav tm="0">
                                              <p:val>
                                                <p:strVal val="1+#ppt_w/2"/>
                                              </p:val>
                                            </p:tav>
                                            <p:tav tm="100000">
                                              <p:val>
                                                <p:strVal val="#ppt_x"/>
                                              </p:val>
                                            </p:tav>
                                          </p:tavLst>
                                        </p:anim>
                                        <p:anim calcmode="lin" valueType="num" p14:bounceEnd="52000">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2000">
                                      <p:stCondLst>
                                        <p:cond delay="400"/>
                                      </p:stCondLst>
                                      <p:iterate>
                                        <p:tmAbs val="0"/>
                                      </p:iterate>
                                      <p:childTnLst>
                                        <p:set>
                                          <p:cBhvr>
                                            <p:cTn id="14" fill="hold"/>
                                            <p:tgtEl>
                                              <p:spTgt spid="472"/>
                                            </p:tgtEl>
                                            <p:attrNameLst>
                                              <p:attrName>style.visibility</p:attrName>
                                            </p:attrNameLst>
                                          </p:cBhvr>
                                          <p:to>
                                            <p:strVal val="visible"/>
                                          </p:to>
                                        </p:set>
                                        <p:anim calcmode="lin" valueType="num" p14:bounceEnd="52000">
                                          <p:cBhvr>
                                            <p:cTn id="15" dur="300" fill="hold"/>
                                            <p:tgtEl>
                                              <p:spTgt spid="472"/>
                                            </p:tgtEl>
                                            <p:attrNameLst>
                                              <p:attrName>ppt_x</p:attrName>
                                            </p:attrNameLst>
                                          </p:cBhvr>
                                          <p:tavLst>
                                            <p:tav tm="0">
                                              <p:val>
                                                <p:strVal val="1+#ppt_w/2"/>
                                              </p:val>
                                            </p:tav>
                                            <p:tav tm="100000">
                                              <p:val>
                                                <p:strVal val="#ppt_x"/>
                                              </p:val>
                                            </p:tav>
                                          </p:tavLst>
                                        </p:anim>
                                        <p:anim calcmode="lin" valueType="num" p14:bounceEnd="52000">
                                          <p:cBhvr>
                                            <p:cTn id="16" dur="300" fill="hold"/>
                                            <p:tgtEl>
                                              <p:spTgt spid="4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Lst>
      </p:timing>
    </mc:Choice>
    <mc:Fallback>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p:tmAbs val="0"/>
                                      </p:iterate>
                                      <p:childTnLst>
                                        <p:set>
                                          <p:cBhvr>
                                            <p:cTn id="6" fill="hold"/>
                                            <p:tgtEl>
                                              <p:spTgt spid="470"/>
                                            </p:tgtEl>
                                            <p:attrNameLst>
                                              <p:attrName>style.visibility</p:attrName>
                                            </p:attrNameLst>
                                          </p:cBhvr>
                                          <p:to>
                                            <p:strVal val="visible"/>
                                          </p:to>
                                        </p:set>
                                        <p:anim calcmode="lin" valueType="num">
                                          <p:cBhvr>
                                            <p:cTn id="7" dur="350" fill="hold"/>
                                            <p:tgtEl>
                                              <p:spTgt spid="470"/>
                                            </p:tgtEl>
                                            <p:attrNameLst>
                                              <p:attrName>ppt_x</p:attrName>
                                            </p:attrNameLst>
                                          </p:cBhvr>
                                          <p:tavLst>
                                            <p:tav tm="0">
                                              <p:val>
                                                <p:strVal val="1+#ppt_w/2"/>
                                              </p:val>
                                            </p:tav>
                                            <p:tav tm="100000">
                                              <p:val>
                                                <p:strVal val="#ppt_x"/>
                                              </p:val>
                                            </p:tav>
                                          </p:tavLst>
                                        </p:anim>
                                        <p:anim calcmode="lin" valueType="num">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iterate>
                                        <p:tmAbs val="0"/>
                                      </p:iterate>
                                      <p:childTnLst>
                                        <p:set>
                                          <p:cBhvr>
                                            <p:cTn id="10" fill="hold"/>
                                            <p:tgtEl>
                                              <p:spTgt spid="471"/>
                                            </p:tgtEl>
                                            <p:attrNameLst>
                                              <p:attrName>style.visibility</p:attrName>
                                            </p:attrNameLst>
                                          </p:cBhvr>
                                          <p:to>
                                            <p:strVal val="visible"/>
                                          </p:to>
                                        </p:set>
                                        <p:anim calcmode="lin" valueType="num">
                                          <p:cBhvr>
                                            <p:cTn id="11" dur="350" fill="hold"/>
                                            <p:tgtEl>
                                              <p:spTgt spid="471"/>
                                            </p:tgtEl>
                                            <p:attrNameLst>
                                              <p:attrName>ppt_x</p:attrName>
                                            </p:attrNameLst>
                                          </p:cBhvr>
                                          <p:tavLst>
                                            <p:tav tm="0">
                                              <p:val>
                                                <p:strVal val="1+#ppt_w/2"/>
                                              </p:val>
                                            </p:tav>
                                            <p:tav tm="100000">
                                              <p:val>
                                                <p:strVal val="#ppt_x"/>
                                              </p:val>
                                            </p:tav>
                                          </p:tavLst>
                                        </p:anim>
                                        <p:anim calcmode="lin" valueType="num">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iterate>
                                        <p:tmAbs val="0"/>
                                      </p:iterate>
                                      <p:childTnLst>
                                        <p:set>
                                          <p:cBhvr>
                                            <p:cTn id="14" fill="hold"/>
                                            <p:tgtEl>
                                              <p:spTgt spid="472"/>
                                            </p:tgtEl>
                                            <p:attrNameLst>
                                              <p:attrName>style.visibility</p:attrName>
                                            </p:attrNameLst>
                                          </p:cBhvr>
                                          <p:to>
                                            <p:strVal val="visible"/>
                                          </p:to>
                                        </p:set>
                                        <p:anim calcmode="lin" valueType="num">
                                          <p:cBhvr>
                                            <p:cTn id="15" dur="300" fill="hold"/>
                                            <p:tgtEl>
                                              <p:spTgt spid="472"/>
                                            </p:tgtEl>
                                            <p:attrNameLst>
                                              <p:attrName>ppt_x</p:attrName>
                                            </p:attrNameLst>
                                          </p:cBhvr>
                                          <p:tavLst>
                                            <p:tav tm="0">
                                              <p:val>
                                                <p:strVal val="1+#ppt_w/2"/>
                                              </p:val>
                                            </p:tav>
                                            <p:tav tm="100000">
                                              <p:val>
                                                <p:strVal val="#ppt_x"/>
                                              </p:val>
                                            </p:tav>
                                          </p:tavLst>
                                        </p:anim>
                                        <p:anim calcmode="lin" valueType="num">
                                          <p:cBhvr>
                                            <p:cTn id="16" dur="300" fill="hold"/>
                                            <p:tgtEl>
                                              <p:spTgt spid="4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lide Number"/>
          <p:cNvSpPr txBox="1">
            <a:spLocks noGrp="1"/>
          </p:cNvSpPr>
          <p:nvPr>
            <p:ph type="sldNum" sz="quarter" idx="2"/>
          </p:nvPr>
        </p:nvSpPr>
        <p:spPr>
          <a:xfrm>
            <a:off x="22186232" y="12702579"/>
            <a:ext cx="665367"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grpSp>
        <p:nvGrpSpPr>
          <p:cNvPr id="184" name="Group"/>
          <p:cNvGrpSpPr/>
          <p:nvPr/>
        </p:nvGrpSpPr>
        <p:grpSpPr>
          <a:xfrm>
            <a:off x="8941394" y="8123601"/>
            <a:ext cx="6501211" cy="3035699"/>
            <a:chOff x="0" y="0"/>
            <a:chExt cx="6501210" cy="3035698"/>
          </a:xfrm>
        </p:grpSpPr>
        <p:sp>
          <p:nvSpPr>
            <p:cNvPr id="182" name="Foundation…"/>
            <p:cNvSpPr txBox="1"/>
            <p:nvPr/>
          </p:nvSpPr>
          <p:spPr>
            <a:xfrm>
              <a:off x="733088" y="444699"/>
              <a:ext cx="5035032" cy="2163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a:lnSpc>
                  <a:spcPct val="15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Ease-of-Use</a:t>
              </a:r>
              <a:endParaRPr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Distinctively build premium growth </a:t>
              </a:r>
            </a:p>
            <a:p>
              <a:pPr>
                <a:lnSpc>
                  <a:spcPct val="150000"/>
                </a:lnSpc>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strategies whereas premium human capital.</a:t>
              </a:r>
            </a:p>
            <a:p>
              <a:pPr>
                <a:lnSpc>
                  <a:spcPct val="150000"/>
                </a:lnSpc>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Completely foster virtual results.</a:t>
              </a:r>
            </a:p>
          </p:txBody>
        </p:sp>
        <p:sp>
          <p:nvSpPr>
            <p:cNvPr id="183" name="Rounded Rectangle"/>
            <p:cNvSpPr/>
            <p:nvPr/>
          </p:nvSpPr>
          <p:spPr>
            <a:xfrm>
              <a:off x="0" y="0"/>
              <a:ext cx="6501210" cy="3035698"/>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187" name="Group"/>
          <p:cNvGrpSpPr/>
          <p:nvPr/>
        </p:nvGrpSpPr>
        <p:grpSpPr>
          <a:xfrm>
            <a:off x="16362957" y="8123601"/>
            <a:ext cx="6501212" cy="3035699"/>
            <a:chOff x="0" y="0"/>
            <a:chExt cx="6501210" cy="3035698"/>
          </a:xfrm>
        </p:grpSpPr>
        <p:sp>
          <p:nvSpPr>
            <p:cNvPr id="185" name="Development…"/>
            <p:cNvSpPr txBox="1"/>
            <p:nvPr/>
          </p:nvSpPr>
          <p:spPr>
            <a:xfrm>
              <a:off x="733089" y="444699"/>
              <a:ext cx="5035031" cy="2163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a:lnSpc>
                  <a:spcPct val="15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Reliability</a:t>
              </a:r>
              <a:endParaRPr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Distinctively build premium growth </a:t>
              </a:r>
            </a:p>
            <a:p>
              <a:pPr>
                <a:lnSpc>
                  <a:spcPct val="150000"/>
                </a:lnSpc>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strategies whereas premium human capital.</a:t>
              </a:r>
            </a:p>
            <a:p>
              <a:pPr>
                <a:lnSpc>
                  <a:spcPct val="150000"/>
                </a:lnSpc>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Completely foster virtual results.</a:t>
              </a:r>
            </a:p>
          </p:txBody>
        </p:sp>
        <p:sp>
          <p:nvSpPr>
            <p:cNvPr id="186" name="Rounded Rectangle"/>
            <p:cNvSpPr/>
            <p:nvPr/>
          </p:nvSpPr>
          <p:spPr>
            <a:xfrm>
              <a:off x="0" y="0"/>
              <a:ext cx="6501210" cy="3035698"/>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190" name="Group"/>
          <p:cNvGrpSpPr/>
          <p:nvPr/>
        </p:nvGrpSpPr>
        <p:grpSpPr>
          <a:xfrm>
            <a:off x="1519833" y="8123601"/>
            <a:ext cx="6501211" cy="3035699"/>
            <a:chOff x="0" y="0"/>
            <a:chExt cx="6501210" cy="3035698"/>
          </a:xfrm>
        </p:grpSpPr>
        <p:sp>
          <p:nvSpPr>
            <p:cNvPr id="188" name="Designed…"/>
            <p:cNvSpPr txBox="1"/>
            <p:nvPr/>
          </p:nvSpPr>
          <p:spPr>
            <a:xfrm>
              <a:off x="733088" y="444698"/>
              <a:ext cx="5035032" cy="2163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a:lnSpc>
                  <a:spcPct val="15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Completeness</a:t>
              </a:r>
              <a:endParaRPr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Distinctively build premium growth </a:t>
              </a:r>
            </a:p>
            <a:p>
              <a:pPr>
                <a:lnSpc>
                  <a:spcPct val="150000"/>
                </a:lnSpc>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strategies whereas premium human capital.</a:t>
              </a:r>
            </a:p>
            <a:p>
              <a:pPr>
                <a:lnSpc>
                  <a:spcPct val="150000"/>
                </a:lnSpc>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Completely foster virtual results.</a:t>
              </a:r>
            </a:p>
          </p:txBody>
        </p:sp>
        <p:sp>
          <p:nvSpPr>
            <p:cNvPr id="189" name="Rounded Rectangle"/>
            <p:cNvSpPr/>
            <p:nvPr/>
          </p:nvSpPr>
          <p:spPr>
            <a:xfrm>
              <a:off x="0" y="0"/>
              <a:ext cx="6501210" cy="3035698"/>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91" name="Shape"/>
          <p:cNvSpPr/>
          <p:nvPr/>
        </p:nvSpPr>
        <p:spPr>
          <a:xfrm>
            <a:off x="11811000" y="2539140"/>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Rectangle 13">
            <a:extLst>
              <a:ext uri="{FF2B5EF4-FFF2-40B4-BE49-F238E27FC236}">
                <a16:creationId xmlns:a16="http://schemas.microsoft.com/office/drawing/2014/main" id="{2F363F6E-4396-7341-B560-1B722E5A0127}"/>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Special Product…">
            <a:extLst>
              <a:ext uri="{FF2B5EF4-FFF2-40B4-BE49-F238E27FC236}">
                <a16:creationId xmlns:a16="http://schemas.microsoft.com/office/drawing/2014/main" id="{02EB6048-968A-6348-9356-45689872F7E2}"/>
              </a:ext>
            </a:extLst>
          </p:cNvPr>
          <p:cNvSpPr txBox="1"/>
          <p:nvPr/>
        </p:nvSpPr>
        <p:spPr>
          <a:xfrm>
            <a:off x="8231560" y="3911476"/>
            <a:ext cx="8249053"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Three Key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Features &amp; Benefits.</a:t>
            </a:r>
            <a:endParaRPr dirty="0">
              <a:latin typeface="Aharoni" panose="02010803020104030203" pitchFamily="2" charset="-79"/>
              <a:cs typeface="Aharoni" panose="02010803020104030203" pitchFamily="2" charset="-79"/>
            </a:endParaRPr>
          </a:p>
        </p:txBody>
      </p:sp>
      <p:sp>
        <p:nvSpPr>
          <p:cNvPr id="16" name="Distinctively build premium growth strategies…">
            <a:extLst>
              <a:ext uri="{FF2B5EF4-FFF2-40B4-BE49-F238E27FC236}">
                <a16:creationId xmlns:a16="http://schemas.microsoft.com/office/drawing/2014/main" id="{EF7373D2-01F7-4E42-903F-E05E1D54B05C}"/>
              </a:ext>
            </a:extLst>
          </p:cNvPr>
          <p:cNvSpPr txBox="1"/>
          <p:nvPr/>
        </p:nvSpPr>
        <p:spPr>
          <a:xfrm>
            <a:off x="8168397" y="6123695"/>
            <a:ext cx="9064163" cy="66229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sz="3200" b="0" dirty="0">
                <a:latin typeface="Calibri Light" panose="020F0302020204030204" pitchFamily="34" charset="0"/>
                <a:cs typeface="Calibri Light" panose="020F0302020204030204" pitchFamily="34" charset="0"/>
              </a:rPr>
              <a:t>How our program can help your business succeed.</a:t>
            </a:r>
          </a:p>
        </p:txBody>
      </p:sp>
    </p:spTree>
    <p:extLst>
      <p:ext uri="{BB962C8B-B14F-4D97-AF65-F5344CB8AC3E}">
        <p14:creationId xmlns:p14="http://schemas.microsoft.com/office/powerpoint/2010/main" val="587163163"/>
      </p:ext>
    </p:extLst>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84"/>
                                        </p:tgtEl>
                                        <p:attrNameLst>
                                          <p:attrName>style.visibility</p:attrName>
                                        </p:attrNameLst>
                                      </p:cBhvr>
                                      <p:to>
                                        <p:strVal val="visible"/>
                                      </p:to>
                                    </p:set>
                                    <p:anim calcmode="lin" valueType="num">
                                      <p:cBhvr>
                                        <p:cTn id="7" dur="500" fill="hold"/>
                                        <p:tgtEl>
                                          <p:spTgt spid="184"/>
                                        </p:tgtEl>
                                        <p:attrNameLst>
                                          <p:attrName>ppt_w</p:attrName>
                                        </p:attrNameLst>
                                      </p:cBhvr>
                                      <p:tavLst>
                                        <p:tav tm="0">
                                          <p:val>
                                            <p:fltVal val="0"/>
                                          </p:val>
                                        </p:tav>
                                        <p:tav tm="100000">
                                          <p:val>
                                            <p:strVal val="#ppt_w"/>
                                          </p:val>
                                        </p:tav>
                                      </p:tavLst>
                                    </p:anim>
                                    <p:anim calcmode="lin" valueType="num">
                                      <p:cBhvr>
                                        <p:cTn id="8" dur="500" fill="hold"/>
                                        <p:tgtEl>
                                          <p:spTgt spid="184"/>
                                        </p:tgtEl>
                                        <p:attrNameLst>
                                          <p:attrName>ppt_h</p:attrName>
                                        </p:attrNameLst>
                                      </p:cBhvr>
                                      <p:tavLst>
                                        <p:tav tm="0">
                                          <p:val>
                                            <p:fltVal val="0"/>
                                          </p:val>
                                        </p:tav>
                                        <p:tav tm="100000">
                                          <p:val>
                                            <p:strVal val="#ppt_h"/>
                                          </p:val>
                                        </p:tav>
                                      </p:tavLst>
                                    </p:anim>
                                  </p:childTnLst>
                                </p:cTn>
                              </p:par>
                              <p:par>
                                <p:cTn id="9" presetID="26" presetClass="emph" presetSubtype="0" fill="hold" nodeType="withEffect">
                                  <p:stCondLst>
                                    <p:cond delay="400"/>
                                  </p:stCondLst>
                                  <p:childTnLst>
                                    <p:animEffect transition="out" filter="fade">
                                      <p:cBhvr>
                                        <p:cTn id="10" dur="500" tmFilter="0, 0; .2, .5; .8, .5; 1, 0"/>
                                        <p:tgtEl>
                                          <p:spTgt spid="184"/>
                                        </p:tgtEl>
                                      </p:cBhvr>
                                    </p:animEffect>
                                    <p:animScale>
                                      <p:cBhvr>
                                        <p:cTn id="11" dur="250" autoRev="1" fill="hold"/>
                                        <p:tgtEl>
                                          <p:spTgt spid="184"/>
                                        </p:tgtEl>
                                      </p:cBhvr>
                                      <p:by x="105000" y="105000"/>
                                    </p:animScale>
                                  </p:childTnLst>
                                </p:cTn>
                              </p:par>
                              <p:par>
                                <p:cTn id="12" presetID="10" presetClass="entr" presetSubtype="0" fill="hold" nodeType="withEffect">
                                  <p:stCondLst>
                                    <p:cond delay="0"/>
                                  </p:stCondLst>
                                  <p:childTnLst>
                                    <p:set>
                                      <p:cBhvr>
                                        <p:cTn id="13" dur="1" fill="hold">
                                          <p:stCondLst>
                                            <p:cond delay="0"/>
                                          </p:stCondLst>
                                        </p:cTn>
                                        <p:tgtEl>
                                          <p:spTgt spid="184"/>
                                        </p:tgtEl>
                                        <p:attrNameLst>
                                          <p:attrName>style.visibility</p:attrName>
                                        </p:attrNameLst>
                                      </p:cBhvr>
                                      <p:to>
                                        <p:strVal val="visible"/>
                                      </p:to>
                                    </p:set>
                                    <p:animEffect transition="in" filter="fade">
                                      <p:cBhvr>
                                        <p:cTn id="14" dur="300"/>
                                        <p:tgtEl>
                                          <p:spTgt spid="184"/>
                                        </p:tgtEl>
                                      </p:cBhvr>
                                    </p:animEffect>
                                  </p:childTnLst>
                                </p:cTn>
                              </p:par>
                              <p:par>
                                <p:cTn id="15" presetID="23" presetClass="entr" presetSubtype="32" fill="hold" grpId="0" nodeType="withEffect">
                                  <p:stCondLst>
                                    <p:cond delay="600"/>
                                  </p:stCondLst>
                                  <p:iterate>
                                    <p:tmAbs val="0"/>
                                  </p:iterate>
                                  <p:childTnLst>
                                    <p:set>
                                      <p:cBhvr>
                                        <p:cTn id="16" fill="hold"/>
                                        <p:tgtEl>
                                          <p:spTgt spid="190"/>
                                        </p:tgtEl>
                                        <p:attrNameLst>
                                          <p:attrName>style.visibility</p:attrName>
                                        </p:attrNameLst>
                                      </p:cBhvr>
                                      <p:to>
                                        <p:strVal val="visible"/>
                                      </p:to>
                                    </p:set>
                                    <p:anim calcmode="lin" valueType="num">
                                      <p:cBhvr>
                                        <p:cTn id="17" dur="400" fill="hold"/>
                                        <p:tgtEl>
                                          <p:spTgt spid="190"/>
                                        </p:tgtEl>
                                        <p:attrNameLst>
                                          <p:attrName>ppt_w</p:attrName>
                                        </p:attrNameLst>
                                      </p:cBhvr>
                                      <p:tavLst>
                                        <p:tav tm="0">
                                          <p:val>
                                            <p:strVal val="4*#ppt_w"/>
                                          </p:val>
                                        </p:tav>
                                        <p:tav tm="100000">
                                          <p:val>
                                            <p:strVal val="#ppt_w"/>
                                          </p:val>
                                        </p:tav>
                                      </p:tavLst>
                                    </p:anim>
                                    <p:anim calcmode="lin" valueType="num">
                                      <p:cBhvr>
                                        <p:cTn id="18" dur="400" fill="hold"/>
                                        <p:tgtEl>
                                          <p:spTgt spid="190"/>
                                        </p:tgtEl>
                                        <p:attrNameLst>
                                          <p:attrName>ppt_h</p:attrName>
                                        </p:attrNameLst>
                                      </p:cBhvr>
                                      <p:tavLst>
                                        <p:tav tm="0">
                                          <p:val>
                                            <p:strVal val="4*#ppt_h"/>
                                          </p:val>
                                        </p:tav>
                                        <p:tav tm="100000">
                                          <p:val>
                                            <p:strVal val="#ppt_h"/>
                                          </p:val>
                                        </p:tav>
                                      </p:tavLst>
                                    </p:anim>
                                  </p:childTnLst>
                                </p:cTn>
                              </p:par>
                              <p:par>
                                <p:cTn id="19" presetID="26" presetClass="emph" presetSubtype="0" fill="hold" nodeType="withEffect">
                                  <p:stCondLst>
                                    <p:cond delay="900"/>
                                  </p:stCondLst>
                                  <p:childTnLst>
                                    <p:animEffect transition="out" filter="fade">
                                      <p:cBhvr>
                                        <p:cTn id="20" dur="500" tmFilter="0, 0; .2, .5; .8, .5; 1, 0"/>
                                        <p:tgtEl>
                                          <p:spTgt spid="190"/>
                                        </p:tgtEl>
                                      </p:cBhvr>
                                    </p:animEffect>
                                    <p:animScale>
                                      <p:cBhvr>
                                        <p:cTn id="21" dur="250" autoRev="1" fill="hold"/>
                                        <p:tgtEl>
                                          <p:spTgt spid="190"/>
                                        </p:tgtEl>
                                      </p:cBhvr>
                                      <p:by x="105000" y="105000"/>
                                    </p:animScale>
                                  </p:childTnLst>
                                </p:cTn>
                              </p:par>
                              <p:par>
                                <p:cTn id="22" presetID="10" presetClass="entr" presetSubtype="0" fill="hold" nodeType="withEffect">
                                  <p:stCondLst>
                                    <p:cond delay="600"/>
                                  </p:stCondLst>
                                  <p:childTnLst>
                                    <p:set>
                                      <p:cBhvr>
                                        <p:cTn id="23" dur="1" fill="hold">
                                          <p:stCondLst>
                                            <p:cond delay="0"/>
                                          </p:stCondLst>
                                        </p:cTn>
                                        <p:tgtEl>
                                          <p:spTgt spid="190"/>
                                        </p:tgtEl>
                                        <p:attrNameLst>
                                          <p:attrName>style.visibility</p:attrName>
                                        </p:attrNameLst>
                                      </p:cBhvr>
                                      <p:to>
                                        <p:strVal val="visible"/>
                                      </p:to>
                                    </p:set>
                                    <p:animEffect transition="in" filter="fade">
                                      <p:cBhvr>
                                        <p:cTn id="24" dur="300"/>
                                        <p:tgtEl>
                                          <p:spTgt spid="190"/>
                                        </p:tgtEl>
                                      </p:cBhvr>
                                    </p:animEffect>
                                  </p:childTnLst>
                                </p:cTn>
                              </p:par>
                              <p:par>
                                <p:cTn id="25" presetID="23" presetClass="entr" presetSubtype="32" fill="hold" grpId="0" nodeType="withEffect">
                                  <p:stCondLst>
                                    <p:cond delay="400"/>
                                  </p:stCondLst>
                                  <p:iterate>
                                    <p:tmAbs val="0"/>
                                  </p:iterate>
                                  <p:childTnLst>
                                    <p:set>
                                      <p:cBhvr>
                                        <p:cTn id="26" fill="hold"/>
                                        <p:tgtEl>
                                          <p:spTgt spid="187"/>
                                        </p:tgtEl>
                                        <p:attrNameLst>
                                          <p:attrName>style.visibility</p:attrName>
                                        </p:attrNameLst>
                                      </p:cBhvr>
                                      <p:to>
                                        <p:strVal val="visible"/>
                                      </p:to>
                                    </p:set>
                                    <p:anim calcmode="lin" valueType="num">
                                      <p:cBhvr>
                                        <p:cTn id="27" dur="400" fill="hold"/>
                                        <p:tgtEl>
                                          <p:spTgt spid="187"/>
                                        </p:tgtEl>
                                        <p:attrNameLst>
                                          <p:attrName>ppt_w</p:attrName>
                                        </p:attrNameLst>
                                      </p:cBhvr>
                                      <p:tavLst>
                                        <p:tav tm="0">
                                          <p:val>
                                            <p:strVal val="4*#ppt_w"/>
                                          </p:val>
                                        </p:tav>
                                        <p:tav tm="100000">
                                          <p:val>
                                            <p:strVal val="#ppt_w"/>
                                          </p:val>
                                        </p:tav>
                                      </p:tavLst>
                                    </p:anim>
                                    <p:anim calcmode="lin" valueType="num">
                                      <p:cBhvr>
                                        <p:cTn id="28" dur="400" fill="hold"/>
                                        <p:tgtEl>
                                          <p:spTgt spid="187"/>
                                        </p:tgtEl>
                                        <p:attrNameLst>
                                          <p:attrName>ppt_h</p:attrName>
                                        </p:attrNameLst>
                                      </p:cBhvr>
                                      <p:tavLst>
                                        <p:tav tm="0">
                                          <p:val>
                                            <p:strVal val="4*#ppt_h"/>
                                          </p:val>
                                        </p:tav>
                                        <p:tav tm="100000">
                                          <p:val>
                                            <p:strVal val="#ppt_h"/>
                                          </p:val>
                                        </p:tav>
                                      </p:tavLst>
                                    </p:anim>
                                  </p:childTnLst>
                                </p:cTn>
                              </p:par>
                              <p:par>
                                <p:cTn id="29" presetID="26" presetClass="emph" presetSubtype="0" fill="hold" nodeType="withEffect">
                                  <p:stCondLst>
                                    <p:cond delay="700"/>
                                  </p:stCondLst>
                                  <p:childTnLst>
                                    <p:animEffect transition="out" filter="fade">
                                      <p:cBhvr>
                                        <p:cTn id="30" dur="400" tmFilter="0, 0; .2, .5; .8, .5; 1, 0"/>
                                        <p:tgtEl>
                                          <p:spTgt spid="187"/>
                                        </p:tgtEl>
                                      </p:cBhvr>
                                    </p:animEffect>
                                    <p:animScale>
                                      <p:cBhvr>
                                        <p:cTn id="31" dur="200" autoRev="1" fill="hold"/>
                                        <p:tgtEl>
                                          <p:spTgt spid="187"/>
                                        </p:tgtEl>
                                      </p:cBhvr>
                                      <p:by x="105000" y="105000"/>
                                    </p:animScale>
                                  </p:childTnLst>
                                </p:cTn>
                              </p:par>
                              <p:par>
                                <p:cTn id="32" presetID="10" presetClass="entr" presetSubtype="0" fill="hold" nodeType="withEffect">
                                  <p:stCondLst>
                                    <p:cond delay="400"/>
                                  </p:stCondLst>
                                  <p:childTnLst>
                                    <p:set>
                                      <p:cBhvr>
                                        <p:cTn id="33" dur="1" fill="hold">
                                          <p:stCondLst>
                                            <p:cond delay="0"/>
                                          </p:stCondLst>
                                        </p:cTn>
                                        <p:tgtEl>
                                          <p:spTgt spid="187"/>
                                        </p:tgtEl>
                                        <p:attrNameLst>
                                          <p:attrName>style.visibility</p:attrName>
                                        </p:attrNameLst>
                                      </p:cBhvr>
                                      <p:to>
                                        <p:strVal val="visible"/>
                                      </p:to>
                                    </p:set>
                                    <p:animEffect transition="in" filter="fade">
                                      <p:cBhvr>
                                        <p:cTn id="34" dur="3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animBg="1" advAuto="0"/>
      <p:bldP spid="187" grpId="0" animBg="1" advAuto="0"/>
      <p:bldP spid="190" grpId="0" animBg="1" advAuto="0"/>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2355</TotalTime>
  <Words>673</Words>
  <Application>Microsoft Macintosh PowerPoint</Application>
  <PresentationFormat>Custom</PresentationFormat>
  <Paragraphs>66</Paragraphs>
  <Slides>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Aharoni</vt:lpstr>
      <vt:lpstr>Calibri</vt:lpstr>
      <vt:lpstr>Calibri Light</vt:lpstr>
      <vt:lpstr>Gill Sans</vt:lpstr>
      <vt:lpstr>Helvetica</vt:lpstr>
      <vt:lpstr>Helvetica Bold Oblique</vt:lpstr>
      <vt:lpstr>Helvetica Neue</vt:lpstr>
      <vt:lpstr>Helvetica Neue Medium</vt:lpstr>
      <vt:lpstr>Quicksand Bold</vt:lpstr>
      <vt:lpstr>Quicksand Regular</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home</dc:creator>
  <cp:lastModifiedBy>Ryan Sharp</cp:lastModifiedBy>
  <cp:revision>455</cp:revision>
  <dcterms:modified xsi:type="dcterms:W3CDTF">2019-10-22T06:57:22Z</dcterms:modified>
</cp:coreProperties>
</file>